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26"/>
  </p:notesMasterIdLst>
  <p:sldIdLst>
    <p:sldId id="382" r:id="rId3"/>
    <p:sldId id="559" r:id="rId4"/>
    <p:sldId id="560" r:id="rId5"/>
    <p:sldId id="383" r:id="rId6"/>
    <p:sldId id="394" r:id="rId7"/>
    <p:sldId id="395" r:id="rId8"/>
    <p:sldId id="396" r:id="rId9"/>
    <p:sldId id="397" r:id="rId10"/>
    <p:sldId id="398" r:id="rId11"/>
    <p:sldId id="399" r:id="rId12"/>
    <p:sldId id="400" r:id="rId13"/>
    <p:sldId id="401" r:id="rId14"/>
    <p:sldId id="402" r:id="rId15"/>
    <p:sldId id="384" r:id="rId16"/>
    <p:sldId id="403" r:id="rId17"/>
    <p:sldId id="404" r:id="rId18"/>
    <p:sldId id="405" r:id="rId19"/>
    <p:sldId id="406" r:id="rId20"/>
    <p:sldId id="407" r:id="rId21"/>
    <p:sldId id="408" r:id="rId22"/>
    <p:sldId id="409" r:id="rId23"/>
    <p:sldId id="545" r:id="rId24"/>
    <p:sldId id="544" r:id="rId25"/>
    <p:sldId id="543" r:id="rId26"/>
    <p:sldId id="546" r:id="rId27"/>
    <p:sldId id="547" r:id="rId28"/>
    <p:sldId id="548" r:id="rId29"/>
    <p:sldId id="550" r:id="rId30"/>
    <p:sldId id="551" r:id="rId31"/>
    <p:sldId id="552" r:id="rId32"/>
    <p:sldId id="553" r:id="rId33"/>
    <p:sldId id="554" r:id="rId34"/>
    <p:sldId id="549" r:id="rId35"/>
    <p:sldId id="555" r:id="rId36"/>
    <p:sldId id="556" r:id="rId37"/>
    <p:sldId id="557" r:id="rId38"/>
    <p:sldId id="558" r:id="rId39"/>
    <p:sldId id="410" r:id="rId40"/>
    <p:sldId id="432" r:id="rId41"/>
    <p:sldId id="433" r:id="rId42"/>
    <p:sldId id="434" r:id="rId43"/>
    <p:sldId id="435" r:id="rId44"/>
    <p:sldId id="436" r:id="rId45"/>
    <p:sldId id="437" r:id="rId46"/>
    <p:sldId id="438" r:id="rId47"/>
    <p:sldId id="441" r:id="rId48"/>
    <p:sldId id="442" r:id="rId49"/>
    <p:sldId id="443" r:id="rId50"/>
    <p:sldId id="440" r:id="rId51"/>
    <p:sldId id="444" r:id="rId52"/>
    <p:sldId id="445" r:id="rId53"/>
    <p:sldId id="446" r:id="rId54"/>
    <p:sldId id="447" r:id="rId55"/>
    <p:sldId id="448" r:id="rId56"/>
    <p:sldId id="449" r:id="rId57"/>
    <p:sldId id="385" r:id="rId58"/>
    <p:sldId id="450" r:id="rId59"/>
    <p:sldId id="451" r:id="rId60"/>
    <p:sldId id="452" r:id="rId61"/>
    <p:sldId id="453" r:id="rId62"/>
    <p:sldId id="454" r:id="rId63"/>
    <p:sldId id="455" r:id="rId64"/>
    <p:sldId id="456" r:id="rId65"/>
    <p:sldId id="386" r:id="rId66"/>
    <p:sldId id="457" r:id="rId67"/>
    <p:sldId id="458" r:id="rId68"/>
    <p:sldId id="459" r:id="rId69"/>
    <p:sldId id="460" r:id="rId70"/>
    <p:sldId id="493" r:id="rId71"/>
    <p:sldId id="494" r:id="rId72"/>
    <p:sldId id="498" r:id="rId73"/>
    <p:sldId id="497" r:id="rId74"/>
    <p:sldId id="499" r:id="rId75"/>
    <p:sldId id="495" r:id="rId76"/>
    <p:sldId id="496" r:id="rId77"/>
    <p:sldId id="500" r:id="rId78"/>
    <p:sldId id="501" r:id="rId79"/>
    <p:sldId id="502" r:id="rId80"/>
    <p:sldId id="467" r:id="rId81"/>
    <p:sldId id="503" r:id="rId82"/>
    <p:sldId id="504" r:id="rId83"/>
    <p:sldId id="505" r:id="rId84"/>
    <p:sldId id="506" r:id="rId85"/>
    <p:sldId id="507" r:id="rId86"/>
    <p:sldId id="508" r:id="rId87"/>
    <p:sldId id="509" r:id="rId88"/>
    <p:sldId id="387" r:id="rId89"/>
    <p:sldId id="510" r:id="rId90"/>
    <p:sldId id="512" r:id="rId91"/>
    <p:sldId id="513" r:id="rId92"/>
    <p:sldId id="511" r:id="rId93"/>
    <p:sldId id="514" r:id="rId94"/>
    <p:sldId id="515" r:id="rId95"/>
    <p:sldId id="516" r:id="rId96"/>
    <p:sldId id="517" r:id="rId97"/>
    <p:sldId id="518" r:id="rId98"/>
    <p:sldId id="519" r:id="rId99"/>
    <p:sldId id="520" r:id="rId100"/>
    <p:sldId id="521" r:id="rId101"/>
    <p:sldId id="522" r:id="rId102"/>
    <p:sldId id="523" r:id="rId103"/>
    <p:sldId id="524" r:id="rId104"/>
    <p:sldId id="525" r:id="rId105"/>
    <p:sldId id="526" r:id="rId106"/>
    <p:sldId id="527" r:id="rId107"/>
    <p:sldId id="528" r:id="rId108"/>
    <p:sldId id="529" r:id="rId109"/>
    <p:sldId id="530" r:id="rId110"/>
    <p:sldId id="531" r:id="rId111"/>
    <p:sldId id="532" r:id="rId112"/>
    <p:sldId id="388" r:id="rId113"/>
    <p:sldId id="533" r:id="rId114"/>
    <p:sldId id="534" r:id="rId115"/>
    <p:sldId id="535" r:id="rId116"/>
    <p:sldId id="389" r:id="rId117"/>
    <p:sldId id="536" r:id="rId118"/>
    <p:sldId id="537" r:id="rId119"/>
    <p:sldId id="538" r:id="rId120"/>
    <p:sldId id="539" r:id="rId121"/>
    <p:sldId id="540" r:id="rId122"/>
    <p:sldId id="541" r:id="rId123"/>
    <p:sldId id="542" r:id="rId124"/>
    <p:sldId id="392" r:id="rId125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viewProps" Target="viewProps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theme" Target="theme/theme1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tableStyles" Target="tableStyles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notesMaster" Target="notesMasters/notesMaster1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presProps" Target="presProps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40:52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838 611 4753 0 0,'0'0'1498'0'0,"0"0"-234"0"0,0 0-72 0 0,0 0 214 0 0,0 0 324 0 0,0 0 162 0 0,0 0-141 0 0,0 0-344 0 0,0 0-399 0 0,0 0-329 0 0,0 0-239 0 0,0 1 347 0 0,0 31-289 0 0,1 60 632 0 0,-5 1 0 0 0,-14 90-1130 0 0,7-119 156 0 0,-4 16 15 0 0,3 0-1 0 0,4 0 1 0 0,3 11-171 0 0,5-90 17 0 0,0 1 0 0 0,1-1 0 0 0,-1 1-1 0 0,0-1 1 0 0,1 0 0 0 0,-1 1 0 0 0,1-1 0 0 0,0 1 0 0 0,-1-1 0 0 0,1 0 0 0 0,0 0 0 0 0,0 1-1 0 0,0-1 1 0 0,0 0 0 0 0,0 0 0 0 0,0 0 0 0 0,0 0 0 0 0,0 0 0 0 0,1 0 0 0 0,-1 0-1 0 0,0 0 1 0 0,0-1 0 0 0,1 1 0 0 0,-1 0 0 0 0,1-1 0 0 0,-1 1 0 0 0,0-1 0 0 0,1 0 0 0 0,-1 1-1 0 0,1-1 1 0 0,-1 0 0 0 0,1 0 0 0 0,-1 0 0 0 0,1 0 0 0 0,-1 0 0 0 0,1 0 0 0 0,-1 0-1 0 0,2-1-15 0 0,59-11 831 0 0,111-44-350 0 0,-25 46-1190 0 0,-78-1-3503 0 0,-48 3-266 0 0,-3-2-3616 0 0,-13 6 393 0 0</inkml:trace>
  <inkml:trace contextRef="#ctx0" brushRef="#br0" timeOffset="543.42">1482 622 8058 0 0,'0'0'1416'0'0,"0"0"-205"0"0,0 0-211 0 0,0 0 3 0 0,0 0 15 0 0,0 0-114 0 0,0 0-263 0 0,0 0-267 0 0,0 0-165 0 0,0 0-50 0 0,0 0 63 0 0,0 0 107 0 0,15 2 65 0 0,200 4 1193 0 0,-90 14-1213 0 0,-121-19-365 0 0,0 1-1 0 0,0-1 0 0 0,0 1 0 0 0,-1 0 0 0 0,1 1 0 0 0,0-1 0 0 0,-1 1 0 0 0,0-1 0 0 0,1 1 1 0 0,-1 0-1 0 0,0 0 0 0 0,0 1 0 0 0,-1-1 0 0 0,1 0 0 0 0,-1 1 0 0 0,0 0 0 0 0,1-1 1 0 0,-2 1-1 0 0,1 0 0 0 0,0 0 0 0 0,-1 0 0 0 0,0 1 0 0 0,0-1 0 0 0,0 0 0 0 0,0 0 1 0 0,-1 1-1 0 0,0-1 0 0 0,1 1-8 0 0,-5 13 67 0 0,0 0 1 0 0,0 0 0 0 0,-2-1 0 0 0,0 0-1 0 0,-1 0 1 0 0,-1 0 0 0 0,0-1-1 0 0,-1 0 1 0 0,-1-1 0 0 0,-1 0 0 0 0,0 0-1 0 0,-1-1 1 0 0,0 0 0 0 0,-1-2-1 0 0,-1 1-67 0 0,-6 10 58 0 0,-19 20 28 0 0,18-21-16 0 0,0 1 1 0 0,2 0-1 0 0,0 2 1 0 0,2 0-1 0 0,1 1 1 0 0,1 1-1 0 0,-2 6-70 0 0,16-30 10 0 0,-1 0 0 0 0,1 0 0 0 0,0 0 0 0 0,0 0 0 0 0,0 0 0 0 0,0 0 1 0 0,1 0-1 0 0,0 0 0 0 0,-1 1 0 0 0,1-1 0 0 0,0 0 0 0 0,0 0 0 0 0,1 0 0 0 0,-1 1 0 0 0,1-1 0 0 0,-1 0 0 0 0,1 0 0 0 0,0 0 0 0 0,0 0 0 0 0,0 0 0 0 0,1 0 0 0 0,-1 0 0 0 0,1 0 1 0 0,0-1-1 0 0,-1 1 0 0 0,1 0 0 0 0,1-1 0 0 0,-1 0 0 0 0,0 1 0 0 0,0-1 0 0 0,1 0 0 0 0,-1 0 0 0 0,1 0 0 0 0,0-1 0 0 0,0 1 0 0 0,-1-1 0 0 0,1 1 0 0 0,0-1 0 0 0,0 0 1 0 0,0 0-1 0 0,1 0 0 0 0,-1 0 0 0 0,0-1 0 0 0,0 1 0 0 0,0-1 0 0 0,2 0-10 0 0,16 3 98 0 0,1-2 0 0 0,0 0 0 0 0,0-1 0 0 0,-1-1 0 0 0,1-2 0 0 0,0 0 0 0 0,-1-1 0 0 0,0-1 0 0 0,0-1 1 0 0,11-5-99 0 0,45-21-2320 0 0,-3-9-3951 0 0,-55 30 790 0 0,-6 3-2670 0 0</inkml:trace>
  <inkml:trace contextRef="#ctx0" brushRef="#br0" timeOffset="1055.43">2647 656 3929 0 0,'0'0'1624'0'0,"0"0"-154"0"0,0 0 6 0 0,0 0 120 0 0,0 0 50 0 0,0 0-140 0 0,0 0-214 0 0,0 0-236 0 0,0 0-223 0 0,0 0-164 0 0,0 0-141 0 0,0 0-73 0 0,0 0-39 0 0,-34-10-59 0 0,-110-26-53 0 0,141 35-290 0 0,0 0 0 0 0,0 0-1 0 0,0 0 1 0 0,0 1-1 0 0,0-1 1 0 0,0 1-1 0 0,0 0 1 0 0,-1 0-1 0 0,1 0 1 0 0,0 0-1 0 0,0 1 1 0 0,0-1-1 0 0,0 1 1 0 0,0 0 0 0 0,0 0-1 0 0,0 0 1 0 0,0 0-1 0 0,0 0 1 0 0,0 1-1 0 0,0-1 1 0 0,1 1-1 0 0,-1 0 1 0 0,1 0-1 0 0,-3 2-13 0 0,-5 5 56 0 0,0-3-56 0 0,0 0 0 0 0,0 1 0 0 0,1 1 0 0 0,0 0 0 0 0,1 0 1 0 0,0 1-1 0 0,0 0 0 0 0,0 0 0 0 0,2 0 0 0 0,-1 1 0 0 0,1 1 1 0 0,0-1-1 0 0,1 1 0 0 0,0 0 0 0 0,1 0 0 0 0,0 0 0 0 0,1 0 1 0 0,1 1-1 0 0,-1-1 0 0 0,2 1 0 0 0,-1 0 0 0 0,2 0 0 0 0,-1 0 0 0 0,2 5 1 0 0,2-13 18 0 0,-1 0 1 0 0,1-1 0 0 0,0 1 0 0 0,1-1 0 0 0,-1 0 0 0 0,0 0 0 0 0,1 0-1 0 0,0 0 1 0 0,0 0 0 0 0,0-1 0 0 0,0 0 0 0 0,0 1 0 0 0,0-2 0 0 0,0 1 0 0 0,1 0-1 0 0,-1-1 1 0 0,1 0 0 0 0,-1 0 0 0 0,1 0 0 0 0,0-1 0 0 0,-1 1 0 0 0,1-1 0 0 0,0 0-1 0 0,-1-1 1 0 0,1 1 0 0 0,0-1 0 0 0,-1 0 0 0 0,1 0 0 0 0,-1 0 0 0 0,1 0-20 0 0,12-4 137 0 0,0 0 0 0 0,0-1 0 0 0,0-1 0 0 0,-1-1 0 0 0,0 0 0 0 0,0-1 0 0 0,-1 0 0 0 0,0-2 1 0 0,-1 1-1 0 0,7-8-137 0 0,197-175 940 0 0,-217 193-932 0 0,0 0 1 0 0,0 1 0 0 0,-1-1-1 0 0,1 0 1 0 0,0 1 0 0 0,0-1-1 0 0,0 0 1 0 0,0 1-1 0 0,0-1 1 0 0,0 1 0 0 0,-1-1-1 0 0,1 1 1 0 0,0 0-1 0 0,-1-1 1 0 0,1 1 0 0 0,0 0-1 0 0,-1-1 1 0 0,1 1 0 0 0,0 0-1 0 0,-1 0 1 0 0,0 0-1 0 0,1 0 1 0 0,-1-1 0 0 0,1 1-1 0 0,-1 0 1 0 0,0 0 0 0 0,0 0-1 0 0,1 0 1 0 0,-1 0-1 0 0,0 0 1 0 0,0 0 0 0 0,0 0-1 0 0,0 0 1 0 0,0 0 0 0 0,0 0-1 0 0,0 0 1 0 0,0 0-1 0 0,-1 0 1 0 0,1 0 0 0 0,0-1-1 0 0,-1 1 1 0 0,1 0-1 0 0,0 0 1 0 0,-1 0 0 0 0,1 0-1 0 0,-1 0 1 0 0,1-1 0 0 0,-1 1-1 0 0,0 0 1 0 0,1 0-9 0 0,-1 4 74 0 0,-1 21 79 0 0,-1 0 0 0 0,-1-1-1 0 0,-2 1 1 0 0,0-1 0 0 0,-2 0-1 0 0,-7 16-152 0 0,-12 42 151 0 0,23-70-179 0 0,-14 44-194 0 0,2 1 0 0 0,3 1-1 0 0,3 0 1 0 0,2 1 0 0 0,3 0 0 0 0,2 25 222 0 0,11-51-3125 0 0,-5-25-1162 0 0,0 1-3954 0 0,-3-7 1234 0 0</inkml:trace>
  <inkml:trace contextRef="#ctx0" brushRef="#br0" timeOffset="5804.552">0 335 0 0 0,'0'0'533'0'0,"31"0"406"0"0,99 0 232 0 0,160-21 5087 0 0,695-39-1268 0 0,-747 39-4319 0 0,0 10 0 0 0,36 11-671 0 0,55 43 224 0 0,-303-43-1 0 0,1 0 1 0 0,-1-2 0 0 0,0-1-1 0 0,0-1 1 0 0,0-1-1 0 0,0-1 1 0 0,-1-2 0 0 0,24-10-224 0 0,41-9 235 0 0,76-6-392 0 0,-166 33 70 0 0,12 29 198 0 0,14 63 441 0 0,-6-13-240 0 0,-6 11 164 0 0,-4 0-1 0 0,-4 1 1 0 0,-6 73-476 0 0,3 29 260 0 0,31 362 403 0 0,-25-442-271 0 0,-5 1 1 0 0,-7 53-393 0 0,-13-82 238 0 0,-9-95 2221 0 0,-32-12-2989 0 0,-218 18-1321 0 0,-199 33-360 0 0,-843 85 2291 0 0,1168-96 134 0 0,-130 33-214 0 0,160-23 0 0 0,59-28 1584 0 0,31-19-70 0 0,29 19-1465 0 0,0 0-2 0 0,0 0-1 0 0,0 0 17 0 0,0 0-15 0 0,0 0-17 0 0,0 0 2 0 0,0 0-10 0 0,0 0 3 0 0,0 0-4 0 0,0 0 8 0 0,0 0 13 0 0,0 0 17 0 0,0-27 512 0 0,23-213 22 0 0,-14 111-683 0 0,-5 1 1 0 0,-5-1 0 0 0,-6 1-1 0 0,-21-109 89 0 0,-41-140-1227 0 0,-30-53 1227 0 0,29 220-713 0 0,11 74-3664 0 0,56 128 3256 0 0,-5-11-6565 0 0,7 11-1367 0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41:28.0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165 1315 4417 0 0,'0'0'448'0'0,"0"0"-511"0"0,0 0-202 0 0,0 0 202 0 0,0 0 401 0 0,0 0 371 0 0,-5 31 205 0 0,-16 104 62 0 0,21-133-940 0 0,-12 91 1696 0 0,-4-2 0 0 0,-4 0 0 0 0,-18 44-1732 0 0,-14 11 3491 0 0,54-169 2312 0 0,-3-38-5395 0 0,0 12-312 0 0,4 10-109 0 0,2 0 1 0 0,2 1 0 0 0,1 0-1 0 0,2 0 1 0 0,2 1 0 0 0,15-34 12 0 0,-9 23-16 0 0,7-22-24 0 0,3 1-1 0 0,4 2 0 0 0,2 1 1 0 0,15-18 40 0 0,-49 83-12 0 0,0 0 1 0 0,0 0-1 0 0,0 0 1 0 0,1 0-1 0 0,-1 1 0 0 0,0-1 1 0 0,0 0-1 0 0,0 0 1 0 0,1 0-1 0 0,-1 1 1 0 0,0-1-1 0 0,1 0 1 0 0,-1 0-1 0 0,1 1 1 0 0,-1-1-1 0 0,1 0 0 0 0,-1 0 1 0 0,1 1-1 0 0,-1-1 1 0 0,1 1-1 0 0,0-1 1 0 0,-1 1-1 0 0,1-1 1 0 0,0 1-1 0 0,-1-1 1 0 0,1 1-1 0 0,0-1 0 0 0,0 1 1 0 0,0 0-1 0 0,-1 0 1 0 0,1-1-1 0 0,0 1 1 0 0,0 0-1 0 0,0 0 1 0 0,0 0-1 0 0,-1 0 1 0 0,1 0-1 0 0,0 0 1 0 0,0 0-1 0 0,0 0 0 0 0,0 0 1 0 0,-1 0-1 0 0,1 0 1 0 0,0 1-1 0 0,0-1 1 0 0,0 0-1 0 0,-1 1 1 0 0,1-1-1 0 0,0 0 1 0 0,0 1-1 0 0,-1-1 0 0 0,1 1 1 0 0,0-1-1 0 0,-1 1 1 0 0,1 0-1 0 0,0-1 1 0 0,-1 1-1 0 0,1 0 1 0 0,-1-1-1 0 0,1 1 1 0 0,-1 0-1 0 0,0-1 0 0 0,1 1 1 0 0,-1 0-1 0 0,0 0 1 0 0,1 0-1 0 0,-1-1 1 0 0,0 1-1 0 0,0 0 1 0 0,0 1 11 0 0,12 30 104 0 0,-3 1-1 0 0,0 0 1 0 0,-3 0 0 0 0,0 1 0 0 0,-1 22-104 0 0,5 22 74 0 0,40 133 197 0 0,-50-211-263 0 0,0 1 0 0 0,0 0 0 0 0,0 0 0 0 0,0-1 0 0 0,0 1 0 0 0,0 0 1 0 0,1 0-1 0 0,-1-1 0 0 0,0 1 0 0 0,0 0 0 0 0,1-1 0 0 0,-1 1 0 0 0,0 0 0 0 0,1-1 0 0 0,-1 1 1 0 0,0 0-1 0 0,1-1 0 0 0,-1 1 0 0 0,1-1 0 0 0,-1 1 0 0 0,1 0 0 0 0,0-1 0 0 0,-1 0 0 0 0,1 1 1 0 0,-1-1-1 0 0,1 1 0 0 0,0-1 0 0 0,0 0 0 0 0,-1 1 0 0 0,1-1 0 0 0,0 0 0 0 0,-1 0 0 0 0,1 0 1 0 0,0 1-1 0 0,0-1 0 0 0,-1 0 0 0 0,1 0 0 0 0,0 0 0 0 0,0 0 0 0 0,-1 0 0 0 0,1 0 0 0 0,0-1 1 0 0,0 1-1 0 0,-1 0 0 0 0,1 0 0 0 0,0 0 0 0 0,0-1 0 0 0,-1 1 0 0 0,1 0 0 0 0,0-1 0 0 0,-1 1 1 0 0,1-1-1 0 0,-1 1 0 0 0,1-1 0 0 0,0 1 0 0 0,-1-1 0 0 0,1 1 0 0 0,-1-1 0 0 0,1 1 0 0 0,-1-1 1 0 0,0 0-1 0 0,1 1 0 0 0,-1-1 0 0 0,0 0 0 0 0,1 1 0 0 0,-1-1 0 0 0,0 0 0 0 0,1 0-8 0 0,29-58 612 0 0,-27 52-624 0 0,202-450 76 0 0,-166 401-322 0 0,-38 56 238 0 0,0 0 0 0 0,0 1 1 0 0,0-1-1 0 0,0 0 0 0 0,0 1 0 0 0,0-1 0 0 0,-1 1 0 0 0,1-1 0 0 0,0 1 0 0 0,0-1 0 0 0,0 1 0 0 0,-1-1 0 0 0,1 1 1 0 0,0 0-1 0 0,-1 0 0 0 0,1-1 0 0 0,-1 1 0 0 0,1 0 0 0 0,-1 0 0 0 0,1 0 0 0 0,-1 0 0 0 0,1-1 0 0 0,-1 1 0 0 0,0 0 0 0 0,1 0 1 0 0,-1 0-1 0 0,0 0 0 0 0,0 0 0 0 0,0 0 0 0 0,0 0 0 0 0,0 0 0 0 0,0 0 0 0 0,0 0 0 0 0,0 0 0 0 0,0 0 0 0 0,-1 1 20 0 0,3 6-26 0 0,54 231 637 0 0,-7-47-529 0 0,-42-175-414 0 0,6 10-1280 0 0,6-20-6049 0 0,-6-7-1872 0 0,-11 0 5519 0 0</inkml:trace>
  <inkml:trace contextRef="#ctx0" brushRef="#br0" timeOffset="269.418">1265 1164 8162 0 0,'0'0'1403'0'0,"0"0"-686"0"0,0 0-213 0 0,0 0 227 0 0,0 0 321 0 0,-15 32 215 0 0,-49 103-8 0 0,41-54 576 0 0,24-65-1568 0 0,-1-13-221 0 0,0 1 0 0 0,1-1 0 0 0,-1 1 1 0 0,1-1-1 0 0,-1 0 0 0 0,1 0 0 0 0,0 1 0 0 0,0-1 0 0 0,1 0 1 0 0,-1 0-1 0 0,1 0 0 0 0,-1 0 0 0 0,1 0 0 0 0,0 0 0 0 0,0-1 1 0 0,0 1-1 0 0,1-1 0 0 0,-1 1 0 0 0,0-1 0 0 0,1 0 0 0 0,0 0 0 0 0,-1 0 1 0 0,1 0-1 0 0,0 0 0 0 0,0-1 0 0 0,0 1 0 0 0,0-1 0 0 0,0 0 1 0 0,1 0-1 0 0,-1 0 0 0 0,0 0 0 0 0,1-1 0 0 0,-1 1 0 0 0,0-1 0 0 0,1 0 1 0 0,-1 0-1 0 0,0 0 0 0 0,1 0 0 0 0,-1-1 0 0 0,0 1 0 0 0,2-1-46 0 0,1-3 175 0 0,-1 1-1 0 0,0-1 1 0 0,0 0-1 0 0,0-1 0 0 0,-1 1 1 0 0,1-1-1 0 0,-1 0 0 0 0,0 0 1 0 0,0 0-1 0 0,-1-1 0 0 0,0 1 1 0 0,0-1-1 0 0,0 0 1 0 0,-1 0-1 0 0,1 0 0 0 0,-1-3-174 0 0,3-6 107 0 0,0 0-1 0 0,-2-1 0 0 0,0 0 0 0 0,-1 1 1 0 0,0-1-1 0 0,-1 0 0 0 0,-1 0 0 0 0,-1 0 0 0 0,0 0 1 0 0,-1-3-107 0 0,0 9-192 0 0,0 1 1 0 0,-1 0 0 0 0,0-1 0 0 0,0 1-1 0 0,-1 1 1 0 0,0-1 0 0 0,-1 0 0 0 0,0 1-1 0 0,0 0 1 0 0,-1 0 0 0 0,-1-1 191 0 0,-15-5-2469 0 0,-10 22-10808 0 0,27-3 8185 0 0</inkml:trace>
  <inkml:trace contextRef="#ctx0" brushRef="#br0" timeOffset="815.422">1602 1447 3521 0 0,'0'0'3483'0'0,"0"0"-1234"0"0,0 0-406 0 0,0 0 36 0 0,0 0 27 0 0,0 0-187 0 0,0 0-336 0 0,0 0-345 0 0,0 0-243 0 0,0 0-165 0 0,0 0-101 0 0,0 0-79 0 0,0 0-78 0 0,-5-13-91 0 0,-13-44-80 0 0,27-5 113 0 0,-3 51-255 0 0,-1-3-16 0 0,1-2-11 0 0,1-1-1 0 0,0 1 0 0 0,1 1 0 0 0,0-1 0 0 0,2 1 1 0 0,0 1-1 0 0,0 0 0 0 0,11-11-31 0 0,-6 26-1030 0 0,-6 37 887 0 0,-6-22 213 0 0,-3-14-61 0 0,1-1-1 0 0,-1 0 1 0 0,0 1-1 0 0,1-1 1 0 0,-1 0 0 0 0,1 1-1 0 0,-1-1 1 0 0,1 0-1 0 0,0 0 1 0 0,-1 1-1 0 0,1-1 1 0 0,0 0 0 0 0,0 0-1 0 0,0 0 1 0 0,0 0-1 0 0,0 0 1 0 0,0 0 0 0 0,0-1-1 0 0,0 1 1 0 0,0 0-1 0 0,1 0 1 0 0,-1-1-1 0 0,0 1 1 0 0,0-1 0 0 0,1 1-1 0 0,-1-1 1 0 0,0 1-1 0 0,1-1 1 0 0,-1 0 0 0 0,0 0-1 0 0,1 0 1 0 0,-1 0-1 0 0,1 0 1 0 0,-1 0-1 0 0,0 0 1 0 0,1 0 0 0 0,-1 0-1 0 0,0-1 1 0 0,1 1-1 0 0,-1 0 1 0 0,0-1 0 0 0,1 1-1 0 0,-1-1 1 0 0,0 0-1 0 0,0 1 1 0 0,1-1-1 0 0,-1 0 1 0 0,0 0 0 0 0,0 0-1 0 0,0 0 1 0 0,0 0-1 0 0,0 0 1 0 0,0 0 0 0 0,-1 0-1 0 0,2-1-8 0 0,114-129 407 0 0,-114 129-428 0 0,-1 0 3 0 0,1-1-1 0 0,0 1 0 0 0,0 0 1 0 0,0 0-1 0 0,0 0 1 0 0,0 0-1 0 0,0 0 0 0 0,0 0 1 0 0,1 1-1 0 0,-1-1 0 0 0,1 1 1 0 0,-1 0-1 0 0,1-1 0 0 0,0 1 1 0 0,-1 0-1 0 0,1 1 0 0 0,0-1 1 0 0,0 0-1 0 0,0 1 0 0 0,0-1 19 0 0,20 63 183 0 0,-20-55-249 0 0,-3-4 15 0 0,1 0 0 0 0,-1-1-1 0 0,1 1 1 0 0,0-1 0 0 0,0 1 0 0 0,0-1 0 0 0,1 0-1 0 0,-1 1 1 0 0,0-1 0 0 0,1 0 0 0 0,-1 0 0 0 0,1 0-1 0 0,0 0 1 0 0,0 0 0 0 0,0 0 0 0 0,0 0 0 0 0,0 0-1 0 0,0-1 1 0 0,0 1 0 0 0,1-1 0 0 0,-1 0 0 0 0,0 0-1 0 0,1 0 1 0 0,-1 0 0 0 0,1 0 0 0 0,0 0 0 0 0,-1-1-1 0 0,1 1 1 0 0,1-1 51 0 0,21-6-5277 0 0,-11-4-1335 0 0,-8 5 2551 0 0,2 1-948 0 0</inkml:trace>
  <inkml:trace contextRef="#ctx0" brushRef="#br0" timeOffset="1131.345">2236 1075 4897 0 0,'0'0'978'0'0,"0"0"-626"0"0,0 0 148 0 0,0 0 716 0 0,0 0 515 0 0,0 0 304 0 0,0 0 26 0 0,0 0-218 0 0,0 0-314 0 0,0 0-318 0 0,0 0-289 0 0,0 0-211 0 0,31-9-165 0 0,99-30-135 0 0,-64 2 188 0 0,-60 31-522 0 0,-1 0-1 0 0,1 0 1 0 0,-1-1 0 0 0,0 1 0 0 0,0-1-1 0 0,-1 0 1 0 0,0-1 0 0 0,0 1-1 0 0,-1-1 1 0 0,0 1 0 0 0,0-1 0 0 0,-1 0-1 0 0,0 0 1 0 0,0-1 0 0 0,-1 1-1 0 0,0 0 1 0 0,0 0 0 0 0,-1-1 0 0 0,-1-7-77 0 0,-1 13-54 0 0,0 1 0 0 0,0-1 0 0 0,-1 1 0 0 0,1-1 0 0 0,-1 1 0 0 0,1 0 0 0 0,-1 0 0 0 0,0 0 0 0 0,0 1 0 0 0,0-1 0 0 0,0 0 0 0 0,0 1 0 0 0,0 0 1 0 0,0 0-1 0 0,0 0 0 0 0,-1 0 0 0 0,1 1 0 0 0,0-1 0 0 0,-1 1 0 0 0,1-1 0 0 0,0 1 0 0 0,-1 1 0 0 0,1-1 0 0 0,0 0 0 0 0,-1 1 0 0 0,1-1 0 0 0,0 1 0 0 0,0 0 1 0 0,-1 0-1 0 0,1 0 0 0 0,0 1 0 0 0,0-1 0 0 0,0 1 0 0 0,-2 1 54 0 0,-4 2-192 0 0,1 0-1 0 0,-1 0 1 0 0,1 1 0 0 0,0 0-1 0 0,1 0 1 0 0,-1 1 0 0 0,1 0-1 0 0,0 0 1 0 0,1 0 0 0 0,0 1 0 0 0,0 0-1 0 0,1 0 1 0 0,0 1 0 0 0,0 0-1 0 0,1 0 1 0 0,0 0 0 0 0,1 0 0 0 0,0 0-1 0 0,0 1 1 0 0,1 0 0 0 0,0-1-1 0 0,1 1 1 0 0,0 0 0 0 0,0 0-1 0 0,1 0 1 0 0,1 6 192 0 0,1-11-566 0 0,1 1-1 0 0,0-1 1 0 0,0 0-1 0 0,0 0 0 0 0,1 0 1 0 0,0 0-1 0 0,0-1 1 0 0,0 0-1 0 0,0 1 1 0 0,1-1-1 0 0,-1-1 1 0 0,1 1-1 0 0,0-1 1 0 0,0 0-1 0 0,1 0 1 0 0,-1 0-1 0 0,0-1 1 0 0,1 0-1 0 0,0 0 0 0 0,0 0 1 0 0,-1-1-1 0 0,1 1 1 0 0,0-2-1 0 0,0 1 1 0 0,0-1-1 0 0,6 1 567 0 0,5-1-1436 0 0</inkml:trace>
  <inkml:trace contextRef="#ctx0" brushRef="#br0" timeOffset="1501.477">2718 1016 7906 0 0,'0'0'3103'0'0,"0"0"-1979"0"0,0 0-353 0 0,0 0 476 0 0,0 0 356 0 0,0 0 52 0 0,0 0-337 0 0,0 0-442 0 0,0 0-236 0 0,0 0-108 0 0,0 0-48 0 0,0 0-54 0 0,0 0-69 0 0,17-22-64 0 0,79-110 149 0 0,-78 103-262 0 0,59-67-244 0 0,-76 96-8 0 0,1 0 1 0 0,-1 1-1 0 0,0-1 0 0 0,1 0 1 0 0,-1 1-1 0 0,1-1 0 0 0,-1 1 1 0 0,0-1-1 0 0,0 1 0 0 0,1 0 1 0 0,-1-1-1 0 0,0 1 0 0 0,0 0 1 0 0,0 0-1 0 0,1 0 0 0 0,-1 0 1 0 0,0 0-1 0 0,0 0 0 0 0,-1 0 1 0 0,1 0-1 0 0,0 1 0 0 0,0-1 1 0 0,-1 0-1 0 0,1 0 0 0 0,0 1 1 0 0,-1-1-1 0 0,1 0 0 0 0,-1 1 1 0 0,0-1-1 0 0,1 1 0 0 0,-1-1 1 0 0,0 1-1 0 0,0-1 0 0 0,0 0 1 0 0,0 2 67 0 0,3 5-74 0 0,-2-3 74 0 0,1 0 0 0 0,-1-1 0 0 0,1 1 1 0 0,0 0-1 0 0,1-1 0 0 0,-1 0 0 0 0,1 0 0 0 0,0 0 0 0 0,0 0 0 0 0,0 0 1 0 0,0 0-1 0 0,1-1 0 0 0,0 1 0 0 0,0-1 0 0 0,0 0 0 0 0,0-1 0 0 0,0 1 0 0 0,0 0 1 0 0,1-1-1 0 0,-1 0 0 0 0,4 0 48 0 0,1-1-1 0 0,-1 0 1 0 0,0-1 0 0 0,0 0 0 0 0,0 0 0 0 0,0-1-1 0 0,0 1 1 0 0,1-2 0 0 0,-1 1 0 0 0,-1-1 0 0 0,1-1-1 0 0,0 1 1 0 0,0-1 0 0 0,-1-1 0 0 0,0 1 0 0 0,1-1 0 0 0,-1-1-1 0 0,-1 1 1 0 0,1-1 0 0 0,-1 0 0 0 0,0-1 0 0 0,0 1-1 0 0,0-1 1 0 0,-1 0 0 0 0,0-1 0 0 0,0 1 0 0 0,0-2-48 0 0,54-88-2636 0 0,-41 63-1853 0 0,-1 0-3944 0 0,-8 18 2222 0 0</inkml:trace>
  <inkml:trace contextRef="#ctx0" brushRef="#br0" timeOffset="1817.958">3445 0 10594 0 0,'0'0'3921'0'0,"0"0"-2779"0"0,0 0-754 0 0,0 0 189 0 0,0 0 274 0 0,0 0 168 0 0,0 0-9 0 0,0 0-192 0 0,4 33-215 0 0,13 102-191 0 0,10-48 46 0 0,-10-45-333 0 0,54 102-117 0 0,11-36-4322 0 0,-78-103 3363 0 0,5 6-2466 0 0,-3-6-2818 0 0,-4-4-774 0 0</inkml:trace>
  <inkml:trace contextRef="#ctx0" brushRef="#br0" timeOffset="2087.337">3228 346 15235 0 0,'0'0'1128'0'0,"0"0"-527"0"0,0 0-273 0 0,0 0 112 0 0,0 0 96 0 0,0 0 0 0 0,0 0-152 0 0,0 0-168 0 0,219-84-72 0 0,-173 80-80 0 0,2-3-40 0 0,2 3-16 0 0,-1 0-224 0 0,-1 0-656 0 0,0 4-1657 0 0,-13 0-3352 0 0,-15 0-4265 0 0</inkml:trace>
  <inkml:trace contextRef="#ctx0" brushRef="#br0" timeOffset="2618.394">2370 1112 0 0 0,'0'0'800'0'0,"0"0"164"0"0,0 0 59 0 0,0 0 21 0 0,0 0 35 0 0,0 0 19 0 0,-2 2-63 0 0,2-1-880 0 0,-1 0-1 0 0,1-1 1 0 0,-1 1 0 0 0,1 0 0 0 0,-1 0 0 0 0,1 0-1 0 0,0 0 1 0 0,-1 0 0 0 0,1 0 0 0 0,0 0 0 0 0,0 0-1 0 0,0 0 1 0 0,0 0 0 0 0,0 0 0 0 0,0 0-1 0 0,0 0 1 0 0,0 0 0 0 0,0 0 0 0 0,0 0 0 0 0,0 0-1 0 0,1 0 1 0 0,-1 0 0 0 0,0 0 0 0 0,1 0 0 0 0,-1 0-1 0 0,1 0 1 0 0,-1 0 0 0 0,1 0 0 0 0,-1 0 0 0 0,1-1-1 0 0,0 1 1 0 0,0 0 0 0 0,-1 0 0 0 0,1-1-1 0 0,0 1 1 0 0,0 0 0 0 0,0-1 0 0 0,-1 1 0 0 0,1-1-1 0 0,0 1 1 0 0,0-1 0 0 0,0 0 0 0 0,0 1 0 0 0,0-1-1 0 0,0 0 1 0 0,0 1 0 0 0,0-1 0 0 0,0 0 0 0 0,0 0-1 0 0,0 0 1 0 0,0 0 0 0 0,0 0 0 0 0,0 0-1 0 0,1-1-154 0 0,67 10 3487 0 0,-1-33-4087 0 0,-60 20-502 0 0,3-1-8777 0 0,-9 1 2572 0 0</inkml:trace>
  <inkml:trace contextRef="#ctx0" brushRef="#br0" timeOffset="4439.293">1057 2530 1240 0 0,'0'0'1530'0'0,"0"0"-268"0"0,0 0 20 0 0,0 0 193 0 0,0 0 236 0 0,0 0 117 0 0,0 0-157 0 0,0 0-266 0 0,0 0-318 0 0,0 0-313 0 0,0 0-222 0 0,-20 9-162 0 0,-66 32-109 0 0,83-40-261 0 0,1 1 0 0 0,-1 0 0 0 0,0-1 0 0 0,1 1 0 0 0,-1 0 0 0 0,1 0 0 0 0,-1 1 0 0 0,1-1 0 0 0,0 0 0 0 0,0 1 0 0 0,0 0 0 0 0,0-1 0 0 0,1 1 0 0 0,-1 0 0 0 0,1 0 0 0 0,-1 0 0 0 0,1 0 0 0 0,-1 3-20 0 0,-2 7 82 0 0,-7 6-4 0 0,1 1-1 0 0,2 0 1 0 0,0 1 0 0 0,1 0-1 0 0,1 0 1 0 0,1 0-1 0 0,0 1 1 0 0,2 0-1 0 0,1 0 1 0 0,1 0 0 0 0,0 0-1 0 0,2 3-77 0 0,0-22 20 0 0,-1 0 0 0 0,1-1 0 0 0,0 1 0 0 0,0 0 0 0 0,0-1 0 0 0,1 1-1 0 0,-1-1 1 0 0,0 1 0 0 0,1-1 0 0 0,0 1 0 0 0,0-1 0 0 0,-1 0 0 0 0,1 0 0 0 0,0 0 0 0 0,1 0-1 0 0,-1-1 1 0 0,0 1 0 0 0,0 0 0 0 0,1-1 0 0 0,-1 1 0 0 0,1-1 0 0 0,0 0 0 0 0,-1 0 0 0 0,1 0 0 0 0,0 0-1 0 0,-1-1 1 0 0,1 1 0 0 0,0-1 0 0 0,0 1 0 0 0,0-1 0 0 0,-1 0 0 0 0,1 0 0 0 0,0-1 0 0 0,0 1 0 0 0,0 0-1 0 0,0-1 1 0 0,-1 0 0 0 0,1 1 0 0 0,0-1 0 0 0,-1 0 0 0 0,1 0 0 0 0,0-1 0 0 0,-1 1 0 0 0,0-1-1 0 0,1 1 1 0 0,-1-1 0 0 0,0 0 0 0 0,0 0 0 0 0,2-1-20 0 0,10-16 108 0 0,0 0 0 0 0,-1-1 0 0 0,-1-1 0 0 0,-1 0 0 0 0,0-1 0 0 0,-2 0 0 0 0,-1 0 0 0 0,0-1 0 0 0,-2 0 0 0 0,-1-1 0 0 0,0 1 0 0 0,-2-1 0 0 0,-1 0 0 0 0,-1 0 0 0 0,-1 0 0 0 0,-1-6-108 0 0,1 26-110 0 0,-1 0 0 0 0,1 0 0 0 0,-1 0-1 0 0,0 1 1 0 0,0-1 0 0 0,-1 0 0 0 0,1 1-1 0 0,-1-1 1 0 0,1 0 0 0 0,-1 1 0 0 0,0 0-1 0 0,-1-1 1 0 0,1 1 0 0 0,0 0 0 0 0,-1 0-1 0 0,0 1 1 0 0,0-1 0 0 0,0 0-1 0 0,0 1 1 0 0,0 0 0 0 0,0-1 0 0 0,0 1-1 0 0,-1 0 1 0 0,1 1 0 0 0,-1-1 0 0 0,0 1-1 0 0,1 0 1 0 0,-1 0 0 0 0,0 0 0 0 0,0 0-1 0 0,0 0 1 0 0,0 1 0 0 0,0 0 0 0 0,-2 0 110 0 0,5-1-25 0 0,0 1 1 0 0,1 0 0 0 0,-1 0-1 0 0,0 0 1 0 0,0-1 0 0 0,1 1-1 0 0,-1 0 1 0 0,0 0-1 0 0,0 0 1 0 0,1 0 0 0 0,-1 0-1 0 0,0 0 1 0 0,0 1 0 0 0,1-1-1 0 0,-1 0 1 0 0,0 0 0 0 0,1 0-1 0 0,-1 1 1 0 0,0-1 0 0 0,0 0-1 0 0,1 1 1 0 0,-1-1 0 0 0,1 0-1 0 0,-1 1 1 0 0,0-1 0 0 0,1 1-1 0 0,-1-1 1 0 0,1 1 0 0 0,-1 0-1 0 0,1-1 1 0 0,-1 1 0 0 0,1-1-1 0 0,0 1 1 0 0,-1 0 0 0 0,1-1-1 0 0,0 1 1 0 0,-1 0-1 0 0,1 0 1 0 0,0-1 0 0 0,0 1-1 0 0,0 0 1 0 0,0-1 0 0 0,-1 1-1 0 0,1 0 1 0 0,0 0 0 0 0,0-1-1 0 0,1 2 25 0 0,17 1 22 0 0,-4-3 153 0 0,-1-1 0 0 0,1-1 0 0 0,0 0 1 0 0,-1 0-1 0 0,1-2 0 0 0,-1 0 0 0 0,0 0 1 0 0,0-1-1 0 0,-1-1 0 0 0,1 0 0 0 0,-1 0 1 0 0,0-2-1 0 0,-1 1 0 0 0,0-1 0 0 0,3-4-175 0 0,7-3 129 0 0,-1-1 0 0 0,0-2 1 0 0,-1 0-1 0 0,-1-1 0 0 0,-1 0 0 0 0,-1-2 0 0 0,-1 0 0 0 0,0-1 0 0 0,-2 0 0 0 0,0-1 0 0 0,-2 0 0 0 0,0-1 0 0 0,-2 0 1 0 0,0-1-1 0 0,-2 0 0 0 0,-1-1 0 0 0,-1 1 0 0 0,-1-1 0 0 0,-1 0 0 0 0,-1-6-129 0 0,-10-67 92 0 0,8 99-112 0 0,-1 0 1 0 0,1-1-1 0 0,-1 1 0 0 0,0 0 0 0 0,1 0 0 0 0,-1 0 0 0 0,1 0 1 0 0,-1 0-1 0 0,0 0 0 0 0,1 0 0 0 0,-1 0 0 0 0,0 0 0 0 0,1 0 1 0 0,-1 0-1 0 0,1 1 0 0 0,-1-1 0 0 0,0 0 0 0 0,1 0 0 0 0,-1 1 1 0 0,1-1-1 0 0,-1 0 0 0 0,1 0 0 0 0,-1 1 0 0 0,1-1 1 0 0,-1 1-1 0 0,1-1 0 0 0,-1 1 0 0 0,1-1 0 0 0,-1 1 0 0 0,1-1 1 0 0,0 1-1 0 0,-1-1 0 0 0,1 1 0 0 0,0-1 0 0 0,0 1 0 0 0,-1-1 1 0 0,1 1-1 0 0,0 0 0 0 0,0-1 0 0 0,0 1 0 0 0,0-1 0 0 0,0 1 1 0 0,-1 0-1 0 0,1-1 0 0 0,0 1 0 0 0,1 0 0 0 0,-1-1 1 0 0,0 1-1 0 0,0-1 0 0 0,0 1 0 0 0,0 0 0 0 0,0-1 0 0 0,1 1 1 0 0,-1-1-1 0 0,0 1 0 0 0,0 0 0 0 0,1-1 0 0 0,-1 1 0 0 0,0-1 1 0 0,1 1 19 0 0,-4 47-220 0 0,2-1 1 0 0,3 1-1 0 0,1 0 1 0 0,3 0-1 0 0,1-1 1 0 0,3 0-1 0 0,3 4 220 0 0,46 141-365 0 0,48 88-6318 0 0,-42-116-4538 0 0,38 153 11221 0 0,-91-270 63 0 0,-3 0-1 0 0,-3 1 1 0 0,-1-1 0 0 0,-1 49-63 0 0,-5-87 542 0 0,0-1 0 0 0,0 1-1 0 0,-1 0 1 0 0,-1 0 0 0 0,1-1 0 0 0,-1 1 0 0 0,0-1 0 0 0,-1 0 0 0 0,0 0 0 0 0,-1 0 0 0 0,1 0-1 0 0,-1-1 1 0 0,-1 0 0 0 0,1 0 0 0 0,-1 0 0 0 0,-1 0 0 0 0,1-1 0 0 0,-1 0 0 0 0,0-1 0 0 0,0 0-1 0 0,-1 0 1 0 0,0 0 0 0 0,0-1 0 0 0,-6 3-542 0 0,9-5 210 0 0,1 0 1 0 0,-1-1-1 0 0,1 1 0 0 0,-1-1 1 0 0,0 0-1 0 0,0 0 0 0 0,0 0 0 0 0,0-1 1 0 0,1 1-1 0 0,-1-1 0 0 0,0-1 1 0 0,0 1-1 0 0,0-1 0 0 0,0 0 1 0 0,0 0-1 0 0,1 0 0 0 0,-1 0 0 0 0,0-1 1 0 0,1 0-1 0 0,-1 0 0 0 0,1 0 1 0 0,0-1-1 0 0,0 1 0 0 0,0-1 0 0 0,0 0 1 0 0,0 0-1 0 0,0 0 0 0 0,-1-3-210 0 0,-5-4 189 0 0,0-1 0 0 0,1 0 0 0 0,1 0 0 0 0,0-1 0 0 0,0 0 0 0 0,1 0 0 0 0,1-1 0 0 0,0 0-1 0 0,-1-4-188 0 0,-2-14 25 0 0,0-1 0 0 0,2 0 0 0 0,2 0-1 0 0,0 0 1 0 0,3-1 0 0 0,0 0 0 0 0,2 1-1 0 0,2-1 1 0 0,2-7-25 0 0,-1 15-295 0 0,2 0-1 0 0,1 1 1 0 0,1-1-1 0 0,1 2 0 0 0,1-1 1 0 0,12-21 295 0 0,11-13-3458 0 0,4 7-3732 0 0,-20 30-1456 0 0</inkml:trace>
  <inkml:trace contextRef="#ctx0" brushRef="#br0" timeOffset="4887.404">2388 2353 12963 0 0,'0'0'1860'0'0,"0"0"-561"0"0,0 0-400 0 0,0 0-119 0 0,0 0-8 0 0,0 0-86 0 0,0 0-173 0 0,0 0-147 0 0,0 0-109 0 0,0 0-61 0 0,0 0-36 0 0,0 0-36 0 0,0 0-47 0 0,8 32-27 0 0,23 102-21 0 0,9-39-169 0 0,-11-53-1020 0 0,-18-29-1977 0 0,1-1-3843 0 0,-10-9-2634 0 0</inkml:trace>
  <inkml:trace contextRef="#ctx0" brushRef="#br0" timeOffset="5130.502">2249 1893 13779 0 0,'0'0'1712'0'0,"0"0"-1376"0"0,0 0-296 0 0,0 0-88 0 0,0 0-192 0 0,0 0-592 0 0,0 0-472 0 0,0 0-432 0 0,0 0-1121 0 0,0 0-1128 0 0,0 0-880 0 0</inkml:trace>
  <inkml:trace contextRef="#ctx0" brushRef="#br0" timeOffset="5461.016">2784 2588 4545 0 0,'0'0'2525'0'0,"0"0"-1068"0"0,0 0-447 0 0,0 0 121 0 0,0 0 144 0 0,0 0 5 0 0,0 0-181 0 0,0 0-218 0 0,0 0-119 0 0,0 0-83 0 0,0 0-61 0 0,0 0-63 0 0,0 0-36 0 0,0-28-54 0 0,1-89-29 0 0,11-44 862 0 0,7 44-1265 0 0,-19 116-66 0 0,0 1 0 0 0,0-1 0 0 0,0 0 0 0 0,0 1 0 0 0,0-1 0 0 0,0 0 0 0 0,0 1 0 0 0,1-1 0 0 0,-1 1 0 0 0,0-1 0 0 0,0 0 0 0 0,0 1 0 0 0,1-1 0 0 0,-1 1 0 0 0,0-1 0 0 0,1 0 0 0 0,-1 1 0 0 0,1-1 0 0 0,-1 1 0 0 0,1-1 0 0 0,-1 1 0 0 0,1 0 0 0 0,-1-1 0 0 0,1 1 0 0 0,-1-1 0 0 0,1 1 0 0 0,-1 0-1 0 0,1 0 1 0 0,-1-1 0 0 0,1 1 0 0 0,0 0 0 0 0,-1 0 0 0 0,1-1 0 0 0,0 1 0 0 0,-1 0 0 0 0,1 0 0 0 0,0 0 0 0 0,-1 0 0 0 0,1 0 0 0 0,0 0 0 0 0,-1 0 0 0 0,1 0 0 0 0,-1 1 0 0 0,1-1 0 0 0,0 0 0 0 0,-1 0 0 0 0,1 0 0 0 0,0 1 0 0 0,-1-1 0 0 0,1 0 0 0 0,-1 1 0 0 0,1-1 0 0 0,-1 0 0 0 0,1 1 0 0 0,-1-1 0 0 0,1 1 0 0 0,-1-1 0 0 0,1 1-1 0 0,-1-1 1 0 0,1 1 0 0 0,-1-1 0 0 0,0 1 0 0 0,1-1 0 0 0,-1 1 0 0 0,0 0 0 0 0,0-1 0 0 0,1 1 33 0 0,25 49-526 0 0,-24-45 604 0 0,7 15-28 0 0,-7-13-38 0 0,0 1 0 0 0,0-1 1 0 0,1-1-1 0 0,0 1 0 0 0,0 0 1 0 0,0-1-1 0 0,1 1 0 0 0,0-1 1 0 0,0 0-1 0 0,1-1 0 0 0,0 1 0 0 0,0-1 1 0 0,0 0-1 0 0,1 0 0 0 0,-1 0 1 0 0,1-1-1 0 0,0 0 0 0 0,1 0 1 0 0,-1 0-1 0 0,1-1 0 0 0,-1 0 1 0 0,1 0-1 0 0,5 1-12 0 0,-9-3 105 0 0,-1-1 0 0 0,1 1 0 0 0,-1-1 0 0 0,1 1 0 0 0,0-1 0 0 0,-1 0 0 0 0,1 0 0 0 0,-1 0 0 0 0,1 0 0 0 0,-1-1 0 0 0,1 1 0 0 0,-1-1 0 0 0,1 1 0 0 0,-1-1 1 0 0,1 0-1 0 0,-1 0 0 0 0,0 0 0 0 0,1 0 0 0 0,-1-1 0 0 0,0 1 0 0 0,0 0 0 0 0,0-1 0 0 0,0 0 0 0 0,0 1 0 0 0,0-1 0 0 0,0 0 0 0 0,-1 0 0 0 0,1 0 0 0 0,-1 0 0 0 0,1 0 0 0 0,-1-1 0 0 0,0 1 0 0 0,0 0 0 0 0,0-1-105 0 0,10-21 343 0 0,-2 0 0 0 0,-1 0 0 0 0,-1-1 0 0 0,0 1 0 0 0,-2-2 0 0 0,-1 1 0 0 0,0-18-343 0 0,-2 27 40 0 0,4-90-1062 0 0,-6 61-8387 0 0,0 34 5398 0 0,0 4-5799 0 0</inkml:trace>
  <inkml:trace contextRef="#ctx0" brushRef="#br0" timeOffset="6148.386">3305 2187 0 0 0,'0'0'1758'0'0,"0"0"365"0"0,0 0 163 0 0,0 0-91 0 0,0 0-217 0 0,0 0-234 0 0,0 0-240 0 0,0 0-262 0 0,0 0-229 0 0,28-17-188 0 0,85-55-140 0 0,-76 35-81 0 0,-30 18-408 0 0,-1 0 0 0 0,-1-1-1 0 0,-1 0 1 0 0,0 0 0 0 0,-1 0 0 0 0,-2 0-1 0 0,0 0 1 0 0,-1 0 0 0 0,-1-10-196 0 0,1 27-73 0 0,0 0 1 0 0,0 0-1 0 0,0 0 0 0 0,0 1 1 0 0,0-1-1 0 0,0 0 0 0 0,-1 0 1 0 0,0 0-1 0 0,1 1 0 0 0,-1-1 1 0 0,0 0-1 0 0,-1 1 0 0 0,1-1 1 0 0,0 1-1 0 0,-1-1 0 0 0,1 1 1 0 0,-1 0-1 0 0,0-1 0 0 0,0 1 1 0 0,1 0-1 0 0,-2 0 0 0 0,1 0 1 0 0,0 1-1 0 0,0-1 0 0 0,-1 0 1 0 0,1 1-1 0 0,0-1 0 0 0,-1 1 1 0 0,0 0-1 0 0,1 0 0 0 0,-1 0 1 0 0,0 0-1 0 0,1 1 0 0 0,-1-1 1 0 0,0 1-1 0 0,0-1 0 0 0,0 1 1 0 0,1 0-1 0 0,-1 0 0 0 0,0 0 1 0 0,0 0-1 0 0,0 1 0 0 0,0-1 1 0 0,1 1-1 0 0,-1 0 0 0 0,0 0 0 0 0,1 0 1 0 0,-1 0-1 0 0,-1 1 73 0 0,-6 11-234 0 0,0 0 0 0 0,1 0 0 0 0,1 1 0 0 0,0 0 0 0 0,1 0 0 0 0,1 1 0 0 0,0 0 0 0 0,1 0 0 0 0,0 1 0 0 0,1-1 0 0 0,1 1 0 0 0,1 0-1 0 0,0 0 1 0 0,1 0 0 0 0,1 0 0 0 0,0 0 0 0 0,1 0 0 0 0,1 4 234 0 0,1-14 15 0 0,0 1 0 0 0,0-1 0 0 0,0 0 0 0 0,0 0 0 0 0,1-1 0 0 0,0 1 0 0 0,1-1 0 0 0,-1 0 0 0 0,1 0 0 0 0,0 0 0 0 0,0-1 0 0 0,0 1 0 0 0,1-1 0 0 0,-1-1 0 0 0,1 1 0 0 0,0-1 0 0 0,0 0 0 0 0,1 0 0 0 0,-1-1 0 0 0,0 1 0 0 0,1-1 0 0 0,0-1 0 0 0,-1 1 0 0 0,1-1 0 0 0,0-1 0 0 0,0 1 0 0 0,-1-1 0 0 0,1 0 0 0 0,0-1 0 0 0,0 0 0 0 0,0 0 0 0 0,-1 0 0 0 0,7-2-15 0 0,2-1 352 0 0,0-1-1 0 0,0-1 1 0 0,-1 0-1 0 0,0-1 1 0 0,0 0-1 0 0,0-1 1 0 0,-1-1-1 0 0,0 0 1 0 0,-1-1 0 0 0,0 0-1 0 0,0-1 1 0 0,-1 0-1 0 0,-1-1 1 0 0,0 0-1 0 0,0-1 1 0 0,-1 0-1 0 0,-1 0 1 0 0,1-4-352 0 0,8-10 145 0 0,-2-1-1 0 0,-1 0 1 0 0,-2-1 0 0 0,0-1 0 0 0,-2 0-1 0 0,-2 0 1 0 0,0-1 0 0 0,-2 0-1 0 0,-1 0 1 0 0,-2 0 0 0 0,-1-1-1 0 0,-2-25-144 0 0,1 53-17 0 0,-1 1 0 0 0,0 0 0 0 0,0 0 0 0 0,0 0 0 0 0,0 0 0 0 0,0-1 0 0 0,-1 1 0 0 0,1 0 0 0 0,-1 0 0 0 0,0 0 0 0 0,0 0 0 0 0,0 0-1 0 0,0 0 1 0 0,-1 0 0 0 0,1 0 0 0 0,-1 1 0 0 0,1-1 0 0 0,-1 0 0 0 0,0 1 0 0 0,0-1 0 0 0,-1 1 0 0 0,1 0 0 0 0,0 0 0 0 0,-1 0 0 0 0,1 0 0 0 0,-1 0 0 0 0,1 0-1 0 0,-1 1 1 0 0,0-1 0 0 0,0 1 0 0 0,0 0 0 0 0,0 0 0 0 0,0 0 0 0 0,0 0 0 0 0,-2 0 17 0 0,2 3-106 0 0,0 0 0 0 0,0 0 1 0 0,0 1-1 0 0,0-1 0 0 0,0 1 1 0 0,1-1-1 0 0,-1 1 0 0 0,1 0 0 0 0,0 0 1 0 0,0 0-1 0 0,0 0 0 0 0,0 0 0 0 0,0 0 1 0 0,1 1-1 0 0,-1-1 0 0 0,1 1 1 0 0,0 0 105 0 0,-2 3-163 0 0,-1 0 11 0 0,0 1 0 0 0,1 1 0 0 0,0-1 1 0 0,0 0-1 0 0,1 1 0 0 0,0-1 0 0 0,1 1 1 0 0,0 0-1 0 0,0 0 0 0 0,1-1 1 0 0,0 1-1 0 0,0 0 0 0 0,2 4 152 0 0,1-8-23 0 0,0-1 0 0 0,0-1 0 0 0,1 1 0 0 0,0-1 0 0 0,0 1 0 0 0,0-1 0 0 0,0 0 0 0 0,0 0 0 0 0,1-1 0 0 0,-1 1 0 0 0,1-1-1 0 0,0 0 1 0 0,-1 0 0 0 0,1-1 0 0 0,0 0 0 0 0,0 1 0 0 0,0-1 0 0 0,0-1 0 0 0,0 1 0 0 0,1-1 0 0 0,-1 0 0 0 0,0 0 0 0 0,0-1 0 0 0,0 1 0 0 0,5-2 23 0 0,-6 2 8 0 0,203-7 719 0 0,-205 7-693 0 0,0 0 1 0 0,0 0-1 0 0,0 0 0 0 0,0 1 1 0 0,1-1-1 0 0,-1 1 1 0 0,0-1-1 0 0,0 1 0 0 0,0 0 1 0 0,0 0-1 0 0,0 0 1 0 0,-1 0-1 0 0,1 0 0 0 0,0 0 1 0 0,0 1-1 0 0,-1-1 1 0 0,1 1-1 0 0,-1-1 0 0 0,1 1 1 0 0,-1 0-1 0 0,0-1 1 0 0,1 1-1 0 0,-1 0 0 0 0,0 0 1 0 0,0 0-1 0 0,0 0 0 0 0,-1 0 1 0 0,1 0-1 0 0,0 0 1 0 0,-1 0-1 0 0,1 0 0 0 0,-1 0 1 0 0,0 0-35 0 0,3 78 1335 0 0,-3-66-1273 0 0,-7 105-1041 0 0,18-111-2662 0 0,4-12-5399 0 0,-8 0 4035 0 0</inkml:trace>
  <inkml:trace contextRef="#ctx0" brushRef="#br0" timeOffset="6451.406">4270 954 11378 0 0,'0'0'1641'0'0,"0"0"-860"0"0,0 0-422 0 0,0 0 21 0 0,0 0 159 0 0,0 0 116 0 0,0 0 42 0 0,0 0-54 0 0,0 0-60 0 0,0 0-34 0 0,0 0-41 0 0,1 36-69 0 0,5 114-93 0 0,10-53 211 0 0,137 330 423 0 0,-92-255-1283 0 0,-58-170-3719 0 0,0-17 633 0 0,-3 10-779 0 0,-4-12-3561 0 0,2 13 6305 0 0</inkml:trace>
  <inkml:trace contextRef="#ctx0" brushRef="#br0" timeOffset="6772.943">4158 1473 12115 0 0,'0'0'1507'0'0,"0"0"-525"0"0,0 0-169 0 0,0 0 186 0 0,0 0 163 0 0,0 0 19 0 0,0 0-176 0 0,0 0-179 0 0,0 0-103 0 0,0 0-79 0 0,0 0-100 0 0,0 0-127 0 0,33-14-95 0 0,106-41-85 0 0,59-5 139 0 0,-124 53-2142 0 0,-43 7-6510 0 0,-16 0-153 0 0,-12 0 3047 0 0</inkml:trace>
  <inkml:trace contextRef="#ctx0" brushRef="#br0" timeOffset="7034.984">4881 1436 9210 0 0,'0'0'1054'0'0,"0"0"-252"0"0,0 0 8 0 0,0 0 46 0 0,0 0-46 0 0,0 0-168 0 0,0 0-234 0 0,0 0-204 0 0,0 0-133 0 0,0 0-68 0 0,0 0-73 0 0,0 0-74 0 0,10 27-114 0 0,31 81-200 0 0,-27-81-394 0 0,-12-27 456 0 0,6 0-2378 0 0,-4-1-1940 0 0,-4-2-490 0 0</inkml:trace>
  <inkml:trace contextRef="#ctx0" brushRef="#br0" timeOffset="7294.57">4758 1178 15299 0 0,'0'0'1529'0'0,"0"0"-537"0"0,0 0-312 0 0,0 0-200 0 0,0 0-160 0 0,0 0-248 0 0,0 0-376 0 0,0 0-328 0 0,0 0-144 0 0,0 0-216 0 0,0 0-353 0 0,0 0-967 0 0,0 0-2129 0 0,0 0-4129 0 0</inkml:trace>
  <inkml:trace contextRef="#ctx0" brushRef="#br0" timeOffset="7544.207">5334 1097 10402 0 0,'0'0'4776'0'0,"0"0"-2592"0"0,0 0-878 0 0,0 0-138 0 0,0 0-101 0 0,0 0-136 0 0,0 0-194 0 0,0 0-204 0 0,0 0-207 0 0,0 0-139 0 0,0 0-83 0 0,-31 2-68 0 0,-96 8-45 0 0,73 11-59 0 0,49-13 32 0 0,0-3-38 0 0,0 0 1 0 0,0 0 0 0 0,1 0-1 0 0,0 1 1 0 0,0 0 0 0 0,0 0-1 0 0,1 0 1 0 0,0 0 0 0 0,0 0-1 0 0,0 1 1 0 0,1-1 0 0 0,0 1-1 0 0,0 0 1 0 0,1 0-1 0 0,0-1 1 0 0,0 1 0 0 0,1 0-1 0 0,-1 0 1 0 0,1 0 0 0 0,1 0-1 0 0,0 5 74 0 0,2-8-39 0 0,0-1 0 0 0,1 1 1 0 0,-1-1-1 0 0,1 1 0 0 0,-1-1 0 0 0,1 0 0 0 0,0 0 0 0 0,0-1 0 0 0,1 1 0 0 0,-1-1 0 0 0,0 0 0 0 0,1 0 0 0 0,-1 0 0 0 0,1-1 0 0 0,0 0 0 0 0,0 1 0 0 0,-1-2 0 0 0,1 1 0 0 0,0-1 0 0 0,0 1 0 0 0,0-1 0 0 0,0-1 0 0 0,0 1 0 0 0,-1-1 0 0 0,1 1 0 0 0,0-1 0 0 0,0-1 0 0 0,0 1 39 0 0,8-3 100 0 0,0 0-1 0 0,-1 0 1 0 0,1-2-1 0 0,-1 1 0 0 0,0-2 1 0 0,0 1-1 0 0,-1-2 0 0 0,0 1 1 0 0,0-2-1 0 0,-1 1 0 0 0,0-1 1 0 0,0-1-1 0 0,-1 0-99 0 0,20-17 816 0 0,-27 25-761 0 0,0 0 0 0 0,-1 1 0 0 0,1-1 1 0 0,0 0-1 0 0,1 1 0 0 0,-1-1 0 0 0,0 1 1 0 0,0-1-1 0 0,1 1 0 0 0,-1 0 0 0 0,0 0 1 0 0,1 0-1 0 0,-1 1 0 0 0,1-1 0 0 0,-1 0 1 0 0,1 1-1 0 0,0 0 0 0 0,-1-1 0 0 0,1 1 1 0 0,-1 0-1 0 0,1 1 0 0 0,0-1 1 0 0,-1 0-1 0 0,1 1 0 0 0,-1-1 0 0 0,1 1 1 0 0,-1 0-1 0 0,1 0 0 0 0,-1 0 0 0 0,1 0-55 0 0,9 10 4 0 0,-5-4-42 0 0,0 0-1 0 0,0 0 1 0 0,0 0 0 0 0,1-1-1 0 0,0-1 1 0 0,0 1 0 0 0,1-1-1 0 0,-1-1 1 0 0,1 1 0 0 0,0-1-1 0 0,1-1 1 0 0,-1 0 0 0 0,0 0-1 0 0,1-1 1 0 0,0 0 0 0 0,1-1 38 0 0,43-4-2953 0 0,-20-8-6118 0 0,-24 3-2457 0 0</inkml:trace>
  <inkml:trace contextRef="#ctx0" brushRef="#br0" timeOffset="8131.404">2199 4164 9474 0 0,'0'0'1251'0'0,"0"0"-221"0"0,0 0-65 0 0,0 0 90 0 0,0 0 67 0 0,0 0-30 0 0,-31 14-156 0 0,-97 48-167 0 0,122-59-678 0 0,-1 0-1 0 0,1 0 1 0 0,0 1-1 0 0,0-1 1 0 0,0 2-1 0 0,0-1 1 0 0,1 1-1 0 0,0-1 1 0 0,0 1-1 0 0,0 1 1 0 0,0-1-1 0 0,-3 6-90 0 0,0 0 172 0 0,-5 9-59 0 0,0 0 0 0 0,2 1 0 0 0,0 0 0 0 0,1 1-1 0 0,1 0 1 0 0,1 1 0 0 0,1 0 0 0 0,2 0 0 0 0,0 0 0 0 0,1 1 0 0 0,1 0 0 0 0,1 0 0 0 0,1-1-1 0 0,2 1 1 0 0,0 0 0 0 0,1 0 0 0 0,4 13-113 0 0,-4-27-74 0 0,1-1 0 0 0,0 0 0 0 0,0 0 0 0 0,1 0-1 0 0,0 0 1 0 0,0-1 0 0 0,1 0 0 0 0,0 0 0 0 0,1 0 0 0 0,-1 0 0 0 0,2-1 0 0 0,-1 0-1 0 0,1 0 1 0 0,0 0 0 0 0,0-1 0 0 0,1 0 0 0 0,0-1 0 0 0,0 0 0 0 0,0 0-1 0 0,7 2 75 0 0,-7-3-282 0 0,1-1 0 0 0,0 0 0 0 0,0-1 0 0 0,0 0 0 0 0,0 0-1 0 0,0-1 1 0 0,1-1 0 0 0,-1 1 0 0 0,0-1 0 0 0,0-1-1 0 0,1 0 1 0 0,-1 0 0 0 0,0-1 0 0 0,2 0 282 0 0,115-64-10104 0 0,-99 50 4770 0 0</inkml:trace>
  <inkml:trace contextRef="#ctx0" brushRef="#br0" timeOffset="8641.412">2911 4006 8674 0 0,'0'0'2503'0'0,"0"0"-1101"0"0,0 0-411 0 0,-29 32 46 0 0,-95 104 127 0 0,37-10 942 0 0,78-111-1976 0 0,0 1-1 0 0,1 1 0 0 0,0-1 1 0 0,1 1-1 0 0,2 1 0 0 0,-1-1 1 0 0,2 1-1 0 0,0 0 0 0 0,1 0 1 0 0,1 6-130 0 0,2-22-10 0 0,-1 0-1 0 0,1 0 1 0 0,0-1 0 0 0,1 1 0 0 0,-1 0-1 0 0,0-1 1 0 0,1 1 0 0 0,-1 0 0 0 0,0 0-1 0 0,1-1 1 0 0,0 1 0 0 0,-1-1 0 0 0,1 1-1 0 0,0-1 1 0 0,0 1 0 0 0,0-1 0 0 0,0 1-1 0 0,0-1 1 0 0,0 0 0 0 0,1 0 0 0 0,-1 1-1 0 0,0-1 1 0 0,1 0 0 0 0,-1 0 0 0 0,0 0-1 0 0,1 0 1 0 0,-1-1 0 0 0,1 1 0 0 0,0 0-1 0 0,-1-1 1 0 0,1 1 0 0 0,0-1 0 0 0,-1 1-1 0 0,1-1 1 0 0,0 0 0 0 0,-1 0 0 0 0,1 0-1 0 0,0 0 1 0 0,0 0 0 0 0,-1 0 0 0 0,1 0-1 0 0,0 0 1 0 0,-1-1 0 0 0,2 1 10 0 0,73-32 268 0 0,-36-5-167 0 0,-1-2 0 0 0,-1-2 0 0 0,-3-2 0 0 0,-1-1 0 0 0,-3-1 0 0 0,19-36-101 0 0,32-43 96 0 0,-72 107-156 0 0,-9 14 32 0 0,0 0 0 0 0,1 1 1 0 0,-1-1-1 0 0,1 0 0 0 0,-1 0 1 0 0,1 1-1 0 0,0-1 0 0 0,0 1 0 0 0,0 0 1 0 0,1-1-1 0 0,-1 1 0 0 0,0 0 1 0 0,1 0-1 0 0,-1 1 0 0 0,1-1 1 0 0,0 0-1 0 0,0 1 0 0 0,0 0 0 0 0,0-1 1 0 0,0 1-1 0 0,3 0 28 0 0,23 53-717 0 0,-16-18 681 0 0,-13-27 31 0 0,1 0 1 0 0,0-1 0 0 0,1 1 0 0 0,0-1-1 0 0,0 1 1 0 0,0-1 0 0 0,1 0 0 0 0,0 1-1 0 0,0-2 1 0 0,1 1 0 0 0,-1 0-1 0 0,1-1 1 0 0,0 1 0 0 0,1-1 0 0 0,0 0-1 0 0,-1-1 1 0 0,1 1 0 0 0,1-1 0 0 0,-1 0-1 0 0,1 0 1 0 0,-1 0 0 0 0,1-1-1 0 0,0 0 1 0 0,0 0 0 0 0,1-1 0 0 0,-1 0-1 0 0,1 0 1 0 0,-1 0 0 0 0,1-1 0 0 0,2 1 4 0 0,-1-3 58 0 0,0 0 0 0 0,0 0 1 0 0,0-1-1 0 0,0 0 1 0 0,0-1-1 0 0,0 0 1 0 0,-1 0-1 0 0,1 0 1 0 0,-1-1-1 0 0,0 0 1 0 0,0 0-1 0 0,0-1 1 0 0,-1 0-1 0 0,0 0 0 0 0,0-1 1 0 0,0 0-1 0 0,4-5-58 0 0,81-120 1162 0 0,-70 93-1065 0 0,-1-2 0 0 0,-2 0 0 0 0,-2-1 1 0 0,-2-1-1 0 0,-2 0 0 0 0,-1-1 0 0 0,-3 0 1 0 0,-1 0-1 0 0,-2-1 0 0 0,-2 0 1 0 0,-2 0-1 0 0,-2 0 0 0 0,-2 0 0 0 0,-3-10-97 0 0,4 39-74 0 0,0 1-1 0 0,-1-1 1 0 0,-1 1 0 0 0,0 0-1 0 0,-1 0 1 0 0,0 1-1 0 0,-1-1 1 0 0,-1 1 0 0 0,0 0-1 0 0,-1 1 1 0 0,0 0-1 0 0,-1 0 1 0 0,0 1-1 0 0,-1 0 1 0 0,-2-2 74 0 0,9 11-27 0 0,1 0 1 0 0,-1 0-1 0 0,0 1 0 0 0,1-1 1 0 0,-1 1-1 0 0,0-1 0 0 0,0 1 1 0 0,0 0-1 0 0,0 0 0 0 0,-1 0 1 0 0,1 0-1 0 0,0 1 0 0 0,0-1 1 0 0,-1 1-1 0 0,1 0 0 0 0,0 0 1 0 0,0 0-1 0 0,-1 0 0 0 0,1 1 1 0 0,0-1-1 0 0,0 1 0 0 0,0 0 1 0 0,0 0-1 0 0,-1 0 0 0 0,1 0 1 0 0,0 1-1 0 0,1-1 0 0 0,-1 1 1 0 0,0 0-1 0 0,0-1 0 0 0,1 1 1 0 0,-1 1-1 0 0,1-1 0 0 0,-1 1 27 0 0,-63 98-552 0 0,54-68 601 0 0,1-1 0 0 0,2 2 0 0 0,2 0 0 0 0,0 0 0 0 0,3 0 0 0 0,0 0 0 0 0,3 1 0 0 0,0-1 1 0 0,3 10-50 0 0,-1-26 17 0 0,0-1 1 0 0,1 0 0 0 0,0 1 0 0 0,2-1-1 0 0,0 0 1 0 0,1 0 0 0 0,0-1 0 0 0,1 0-1 0 0,1 0 1 0 0,1 0 0 0 0,0-1 0 0 0,2 0-1 0 0,-1 0 1 0 0,1-1 0 0 0,1 0 0 0 0,1-1-1 0 0,0-1 1 0 0,1 1 0 0 0,0-2 0 0 0,0 0-1 0 0,1-1 1 0 0,9 5-18 0 0,-13-9-31 0 0,1 0-1 0 0,0-1 0 0 0,1-1 1 0 0,-1 0-1 0 0,1 0 1 0 0,0-1-1 0 0,0-1 1 0 0,0 0-1 0 0,0 0 0 0 0,0-1 1 0 0,1-1-1 0 0,-1 0 1 0 0,0 0-1 0 0,0-2 0 0 0,0 1 1 0 0,0-2-1 0 0,0 1 1 0 0,0-2-1 0 0,7-2 32 0 0,28-19-3826 0 0,-3-11-3537 0 0,-30 21-788 0 0</inkml:trace>
  <inkml:trace contextRef="#ctx0" brushRef="#br0" timeOffset="8945.32">4207 3321 8258 0 0,'0'0'1531'0'0,"0"0"-239"0"0,0 0-158 0 0,0 0-61 0 0,0 0-106 0 0,0 0-157 0 0,0 0-173 0 0,0 0-190 0 0,0 0-98 0 0,0 0-19 0 0,0 0 2 0 0,0 0 14 0 0,-32 30-11 0 0,-99 93-57 0 0,126-120-258 0 0,1 1 1 0 0,0-1-1 0 0,-1 1 1 0 0,2 0-1 0 0,-1 0 1 0 0,0 1-1 0 0,1-1 1 0 0,0 1-1 0 0,0 0 1 0 0,0-1-1 0 0,1 1 1 0 0,-1 1-1 0 0,1-1 1 0 0,0 0-1 0 0,0 4-20 0 0,-1 2 49 0 0,1-4-52 0 0,-1 0 0 0 0,1 0 1 0 0,0 0-1 0 0,0 0 0 0 0,1 0 1 0 0,0 0-1 0 0,0 0 0 0 0,1 0 1 0 0,0 1-1 0 0,0-1 0 0 0,1 0 1 0 0,0 0-1 0 0,0 0 0 0 0,1 0 1 0 0,-1 0-1 0 0,2 0 0 0 0,-1 0 1 0 0,1 0-1 0 0,0-1 0 0 0,0 1 1 0 0,1-1-1 0 0,0 0 0 0 0,0 0 1 0 0,0 0-1 0 0,1-1 0 0 0,-1 1 1 0 0,2-1-1 0 0,-1 0 0 0 0,0-1 1 0 0,1 1-1 0 0,0-1 0 0 0,0 0 1 0 0,2 0 2 0 0,-1-1-36 0 0,0 0 0 0 0,0-1 0 0 0,1 0 1 0 0,-1-1-1 0 0,1 0 0 0 0,-1 0 1 0 0,1 0-1 0 0,-1-1 0 0 0,1 0 0 0 0,-1 0 1 0 0,1-1-1 0 0,-1 0 0 0 0,1-1 1 0 0,-1 1-1 0 0,0-1 0 0 0,0-1 0 0 0,0 1 1 0 0,0-1-1 0 0,0-1 0 0 0,0 1 1 0 0,0-2 35 0 0,61-45-3409 0 0,-10-11-6369 0 0,-50 50 5328 0 0</inkml:trace>
  <inkml:trace contextRef="#ctx0" brushRef="#br0" timeOffset="9605.12">4472 3277 3057 0 0,'0'0'1383'0'0,"0"0"-84"0"0,0 0 54 0 0,0 0 54 0 0,0 0-52 0 0,0 0-191 0 0,0 0-231 0 0,0 0-215 0 0,0 0-183 0 0,-1 33-167 0 0,-1 98-104 0 0,1-129-255 0 0,1-1 0 0 0,-1 0 0 0 0,0 1 0 0 0,1-1 0 0 0,-1 0 0 0 0,1 1-1 0 0,0-1 1 0 0,-1 1 0 0 0,1-1 0 0 0,0 0 0 0 0,0 1 0 0 0,0-1 0 0 0,0 1-1 0 0,0-1 1 0 0,0 1 0 0 0,0-1 0 0 0,1 1 0 0 0,-1-1 0 0 0,1 0 0 0 0,-1 1 0 0 0,1-1-1 0 0,-1 0 1 0 0,1 1 0 0 0,-1-1 0 0 0,1 0 0 0 0,0 0 0 0 0,0 0 0 0 0,0 1 0 0 0,0-1-1 0 0,0 0 1 0 0,0 0 0 0 0,0 0 0 0 0,0 0 0 0 0,0-1 0 0 0,1 1 0 0 0,-1 0-1 0 0,1 0-8 0 0,2 0 78 0 0,1 1 72 0 0,0-1-1 0 0,1 0 1 0 0,-1 0 0 0 0,0 0 0 0 0,0 0 0 0 0,0-1-1 0 0,1 0 1 0 0,-1 0 0 0 0,0 0 0 0 0,0-1 0 0 0,1 0-1 0 0,-1 0 1 0 0,0 0 0 0 0,0-1 0 0 0,0 1 0 0 0,0-1-1 0 0,0 0 1 0 0,-1-1 0 0 0,1 1 0 0 0,0-1 0 0 0,-1 0-1 0 0,0 0 1 0 0,0 0 0 0 0,1-1-150 0 0,89-100 1520 0 0,-80 86-1428 0 0,108-195 545 0 0,-104 261-1799 0 0,-18-43 1134 0 0,1-1 0 0 0,0 1 0 0 0,0-1 1 0 0,1 0-1 0 0,-1 1 0 0 0,1-1 0 0 0,0 0 0 0 0,0 0 0 0 0,0 0 0 0 0,1 0 0 0 0,-1-1 1 0 0,1 1-1 0 0,0-1 0 0 0,0 1 0 0 0,0-1 0 0 0,1 0 0 0 0,-1 0 0 0 0,1 0 1 0 0,-1-1-1 0 0,1 1 0 0 0,0-1 0 0 0,0 0 0 0 0,0 0 0 0 0,0 0 0 0 0,1-1 0 0 0,-1 0 1 0 0,0 1-1 0 0,1-1 0 0 0,1 0 28 0 0,1-1 7 0 0,0-1 1 0 0,1 1-1 0 0,-1-1 1 0 0,0-1-1 0 0,0 1 1 0 0,0-1-1 0 0,0 0 1 0 0,0-1-1 0 0,0 0 1 0 0,-1 0-1 0 0,1 0 0 0 0,-1-1 1 0 0,0 0-1 0 0,0 0 1 0 0,1-1-8 0 0,16-16 157 0 0,-1-1 0 0 0,0 0 0 0 0,-2-2 0 0 0,0-1 0 0 0,-2 0 0 0 0,-1-2 0 0 0,-1 0 0 0 0,-1 0 0 0 0,-1-1 0 0 0,9-30-157 0 0,-17 44 46 0 0,11-28-118 0 0,-2 0-1 0 0,-2-1 0 0 0,-2 0 1 0 0,-2-1-1 0 0,-2 0 1 0 0,-1 0-1 0 0,-3-1 0 0 0,-1 1 1 0 0,-5-40 72 0 0,3 66-243 0 0,-1 1 0 0 0,-1-1 1 0 0,0 1-1 0 0,-1 0 1 0 0,-1 0-1 0 0,-1 0 0 0 0,-1 0 1 0 0,0 1-1 0 0,-1 0 0 0 0,0 0 1 0 0,-2 0-1 0 0,0 1 0 0 0,0 1 1 0 0,-1 0-1 0 0,-1 0 0 0 0,-1 0 1 0 0,0 2-1 0 0,-6-6 243 0 0,14 15 17 0 0,0 1 0 0 0,1-1 0 0 0,-1 1 0 0 0,0 0 0 0 0,0 1 0 0 0,0-1 0 0 0,-1 1 0 0 0,1-1 0 0 0,0 1 0 0 0,-1 0 0 0 0,1 1 0 0 0,0-1 0 0 0,-1 1 0 0 0,1 0 0 0 0,-1 0 0 0 0,1 0 0 0 0,0 1 0 0 0,-1 0 0 0 0,1-1 0 0 0,0 2 0 0 0,-1-1 0 0 0,1 0 0 0 0,0 1 0 0 0,0 0 0 0 0,0 0 0 0 0,0 0 0 0 0,0 0 0 0 0,1 1 0 0 0,-1-1 0 0 0,1 1 0 0 0,-1 0 0 0 0,1 0 0 0 0,0 0 0 0 0,0 1 0 0 0,0-1 0 0 0,1 1 0 0 0,-1-1 0 0 0,1 1 0 0 0,-1 2-17 0 0,-8 14 181 0 0,0 1-1 0 0,1 0 1 0 0,2 1-1 0 0,0 0 1 0 0,1 0-1 0 0,2 1 1 0 0,0 0-1 0 0,1 0 1 0 0,1 0-1 0 0,2 0 1 0 0,0 1 0 0 0,1-1-1 0 0,2 9-180 0 0,-1-6 194 0 0,0-1-1 0 0,2 1 1 0 0,1-1-1 0 0,1 0 1 0 0,1 0-1 0 0,1 0 1 0 0,1-1-1 0 0,2 0 1 0 0,0-1-1 0 0,1 0 0 0 0,1 0 1 0 0,2-2-1 0 0,0 1 1 0 0,1-2-1 0 0,1 0 1 0 0,1 0-1 0 0,1-2 1 0 0,0 0-1 0 0,1-1 1 0 0,1-1-1 0 0,1-1 1 0 0,0-1-1 0 0,1-1 1 0 0,11 5-194 0 0,-21-13 67 0 0,1 0 1 0 0,0-2 0 0 0,1 1-1 0 0,-1-1 1 0 0,0-1-1 0 0,1-1 1 0 0,0 0 0 0 0,-1 0-1 0 0,1-1 1 0 0,11-2-68 0 0,-23 2-127 0 0,0-1 1 0 0,1 1-1 0 0,-1-1 1 0 0,0 1-1 0 0,0-1 0 0 0,0 0 1 0 0,0 0-1 0 0,1 0 0 0 0,-1 0 1 0 0,0 0-1 0 0,0 0 1 0 0,-1 0-1 0 0,1-1 0 0 0,0 1 1 0 0,0-1-1 0 0,-1 1 1 0 0,1-1-1 0 0,-1 0 0 0 0,1 0 1 0 0,-1 1-1 0 0,0-1 1 0 0,1-2 126 0 0,11-29-10005 0 0,-10 27 6738 0 0,-1-3-3829 0 0</inkml:trace>
  <inkml:trace contextRef="#ctx0" brushRef="#br0" timeOffset="10559.211">5923 2460 248 0 0,'0'0'1976'0'0,"0"0"-238"0"0,0 0-120 0 0,0 0-32 0 0,0 0 5 0 0,0 0-31 0 0,0 0-82 0 0,0 0-134 0 0,0 0-151 0 0,-31 19-168 0 0,-99 66-147 0 0,125-82-799 0 0,-1 0 0 0 0,1 1 0 0 0,0 0-1 0 0,0 0 1 0 0,1 0 0 0 0,-1 0-1 0 0,1 1 1 0 0,0 0 0 0 0,0 0 0 0 0,1 0-1 0 0,-1 0 1 0 0,1 1 0 0 0,0-1 0 0 0,-1 6-79 0 0,-3 4 194 0 0,-1-2-109 0 0,1 1 0 0 0,1 1 0 0 0,0-1 0 0 0,1 1 0 0 0,0 0 0 0 0,2 0 0 0 0,-1 1 0 0 0,2-1 0 0 0,0 1 0 0 0,1-1 0 0 0,1 1 0 0 0,0 0 0 0 0,1 1-85 0 0,1-13 12 0 0,0 0 0 0 0,1-1 0 0 0,0 1 0 0 0,-1-1 1 0 0,1 0-1 0 0,1 1 0 0 0,-1-1 0 0 0,0-1 0 0 0,1 1 0 0 0,-1 0 0 0 0,1-1 0 0 0,0 0 0 0 0,0 0 0 0 0,0 0 0 0 0,0 0 0 0 0,0-1 0 0 0,0 1 0 0 0,1-1 0 0 0,-1 0 0 0 0,0 0 0 0 0,1-1 0 0 0,-1 1 0 0 0,1-1 0 0 0,-1 0 0 0 0,0 0 0 0 0,1-1 0 0 0,-1 1 1 0 0,1-1-1 0 0,-1 0 0 0 0,0 0 0 0 0,0 0 0 0 0,1-1 0 0 0,-1 0 0 0 0,1 0-12 0 0,16-8 163 0 0,-1-1 0 0 0,-1-1 1 0 0,0 0-1 0 0,0-1 1 0 0,-2-2-1 0 0,0 1 0 0 0,0-2 1 0 0,-1 0-1 0 0,-1-1 0 0 0,6-10-163 0 0,13-19 263 0 0,-2-1-1 0 0,-2-1 0 0 0,-3-2 1 0 0,11-28-263 0 0,-20 43 197 0 0,-11 23-104 0 0,-7 20-266 0 0,-1 7 33 0 0,0 18 47 0 0,9 88-5 0 0,-8-117 85 0 0,2 1 1 0 0,-1-1 0 0 0,0 1 0 0 0,1-1-1 0 0,0 0 1 0 0,0 1 0 0 0,0-1 0 0 0,1 0-1 0 0,-1 0 1 0 0,1-1 0 0 0,0 1 0 0 0,0 0-1 0 0,0-1 1 0 0,1 0 0 0 0,-1 0 0 0 0,1 0-1 0 0,0 0 1 0 0,0 0 0 0 0,0-1 0 0 0,0 0-1 0 0,0 0 1 0 0,0 0 0 0 0,5 1 12 0 0,-3-1 12 0 0,0-1 0 0 0,1 1 0 0 0,-1-2 0 0 0,1 1 0 0 0,-1-1 0 0 0,1 0 0 0 0,0 0 0 0 0,-1-1 0 0 0,1 0 0 0 0,-1 0 0 0 0,1 0 0 0 0,-1-1 0 0 0,0 0 0 0 0,0 0 0 0 0,0-1 0 0 0,0 1 0 0 0,0-2 0 0 0,0 1 0 0 0,0 0 0 0 0,-1-1 0 0 0,0 0 0 0 0,0 0 0 0 0,0-1-12 0 0,10-9 84 0 0,0-2 0 0 0,-1 1-1 0 0,0-2 1 0 0,-2 0 0 0 0,0 0 0 0 0,6-13-84 0 0,4-16 0 0 0,-1-1 0 0 0,-3-1 0 0 0,-2-1 0 0 0,-2 0 0 0 0,-2-1 0 0 0,-2 0 1 0 0,-3-1-1 0 0,-2 0 0 0 0,-2 0 0 0 0,-2 0 0 0 0,-6-49 0 0 0,0 37-174 0 0,-3 1 0 0 0,-2 0 0 0 0,-3 0 0 0 0,-3 2 1 0 0,-8-16 173 0 0,20 63 0 0 0,2 5 37 0 0,0 0 0 0 0,-1 0 0 0 0,0-1 0 0 0,0 2 0 0 0,-1-1 0 0 0,0 0 0 0 0,0 1-1 0 0,-1 0 1 0 0,0 0 0 0 0,0 0 0 0 0,-5-4-37 0 0,10 11-2 0 0,0 0-1 0 0,-1-1 0 0 0,1 1 1 0 0,0-1-1 0 0,-1 1 0 0 0,1 0 1 0 0,-1-1-1 0 0,1 1 0 0 0,-1 0 1 0 0,1 0-1 0 0,-1-1 0 0 0,1 1 1 0 0,-1 0-1 0 0,1 0 0 0 0,-1 0 1 0 0,1 0-1 0 0,-1 0 0 0 0,0 0 1 0 0,1-1-1 0 0,-1 1 0 0 0,1 0 1 0 0,-1 0-1 0 0,1 1 0 0 0,-1-1 1 0 0,1 0-1 0 0,-1 0 0 0 0,1 0 1 0 0,-1 0-1 0 0,1 0 0 0 0,-1 1 1 0 0,1-1-1 0 0,-1 0 0 0 0,1 0 1 0 0,-1 1-1 0 0,1-1 1 0 0,-1 0-1 0 0,1 1 0 0 0,-1-1 1 0 0,1 1-1 0 0,0-1 0 0 0,-1 0 1 0 0,1 1-1 0 0,0-1 0 0 0,-1 1 1 0 0,1-1-1 0 0,0 1 0 0 0,0-1 1 0 0,-1 1-1 0 0,1-1 0 0 0,0 1 1 0 0,0-1-1 0 0,0 1 0 0 0,0-1 1 0 0,0 1-1 0 0,0 0 0 0 0,0-1 1 0 0,0 1 2 0 0,0 40-285 0 0,0-29 321 0 0,5 52 49 0 0,3-1 0 0 0,2 0 0 0 0,3-1-1 0 0,3-1 1 0 0,3 0 0 0 0,2-1 0 0 0,10 17-85 0 0,99 217 604 0 0,-33-146-762 0 0,-87-147-896 0 0,-16-21-690 0 0,-61-62-14048 0 0,55 73 12191 0 0</inkml:trace>
  <inkml:trace contextRef="#ctx0" brushRef="#br0" timeOffset="10846.486">6195 2084 4521 0 0,'0'0'2104'0'0,"0"0"-1206"0"0,0 0-322 0 0,0 0 334 0 0,0 0 497 0 0,0 0 309 0 0,0 0 32 0 0,0 0-151 0 0,0 0-257 0 0,0 0-256 0 0,0 0-234 0 0,38-4-213 0 0,116-13-147 0 0,-58-9 112 0 0,-80 17-492 0 0,86-39 33 0 0,64-33-284 0 0,-62 20-8632 0 0,-89 50 2300 0 0,-6 3 1127 0 0</inkml:trace>
  <inkml:trace contextRef="#ctx0" brushRef="#br0" timeOffset="11003.237">7138 1907 8058 0 0,'0'0'3985'0'0,"0"0"-3233"0"0,0 0-96 0 0,0 0 104 0 0,0 0 32 0 0,0 0-80 0 0,0 0-224 0 0,0 0-247 0 0,0 0-169 0 0,0 0-72 0 0,0 0-48 0 0,0 0-145 0 0,0 0-239 0 0,0 0-472 0 0,74 133-792 0 0,-73-144-1417 0 0,3 0-1352 0 0,-4 3-1200 0 0</inkml:trace>
  <inkml:trace contextRef="#ctx0" brushRef="#br0" timeOffset="11228.362">6956 1348 12195 0 0,'0'0'816'0'0,"0"0"-584"0"0,0 0-272 0 0,0 0-384 0 0,0 0-560 0 0,0 0-665 0 0,0 0-1447 0 0,0 0-769 0 0,0 0 680 0 0</inkml:trace>
  <inkml:trace contextRef="#ctx0" brushRef="#br0" timeOffset="11492.664">7374 1587 8794 0 0,'0'0'1284'0'0,"0"0"-488"0"0,0 0-66 0 0,0 0 118 0 0,0 0 46 0 0,0 0-110 0 0,0 0-255 0 0,0 0-233 0 0,-9 34-154 0 0,-27 107-98 0 0,30-83 2 0 0,9-52-32 0 0,-2-3 82 0 0,0-1 0 0 0,0 1 1 0 0,1-1-1 0 0,-1 0 0 0 0,1 1 1 0 0,-1-1-1 0 0,1 0 0 0 0,0 0 1 0 0,0 0-1 0 0,0 0 1 0 0,0-1-1 0 0,0 1 0 0 0,0 0 1 0 0,1-1-1 0 0,-1 0 0 0 0,0 1 1 0 0,1-1-1 0 0,-1 0 0 0 0,1 0 1 0 0,0 0-1 0 0,-1-1 1 0 0,1 1-1 0 0,0-1 0 0 0,-1 1 1 0 0,1-1-1 0 0,0 0 0 0 0,-1 0 1 0 0,1 0-1 0 0,0 0 0 0 0,0-1 1 0 0,-1 1-1 0 0,1-1 0 0 0,0 1 1 0 0,-1-1-1 0 0,1 0 1 0 0,-1 0-1 0 0,1 0 0 0 0,-1 0 1 0 0,0-1-1 0 0,1 1 0 0 0,-1-1 1 0 0,0 1-1 0 0,0-1 0 0 0,0 0 1 0 0,0 0-1 0 0,0 0 1 0 0,0 0-1 0 0,-1 0 0 0 0,1 0 1 0 0,-1-1-1 0 0,2-1-96 0 0,3-5 139 0 0,1-2 1 0 0,-1 1-1 0 0,-1-1 0 0 0,0 0 1 0 0,0 0-1 0 0,-1 0 0 0 0,-1-1 1 0 0,0 1-1 0 0,0-1 0 0 0,-1 0 1 0 0,-1 0-1 0 0,0 0 0 0 0,0 0 1 0 0,-1 0-1 0 0,-1 0 0 0 0,0 0 1 0 0,-1 0-1 0 0,0 0 0 0 0,-1 1 1 0 0,0-1-1 0 0,-1 1 0 0 0,0-1 1 0 0,0 1-1 0 0,-2 0 0 0 0,1 1 1 0 0,-1-1-1 0 0,-5-5-139 0 0,-32-14-1488 0 0,26 28-2897 0 0,3 8-5555 0 0,11-2 1876 0 0</inkml:trace>
  <inkml:trace contextRef="#ctx0" brushRef="#br0" timeOffset="11746.506">7690 1620 10554 0 0,'0'0'2009'0'0,"0"0"-786"0"0,0 0 18 0 0,0 0 205 0 0,0 0-13 0 0,0 0-250 0 0,0 0-414 0 0,0 0-272 0 0,0 0-120 0 0,0 0-56 0 0,6-33-55 0 0,19-104-71 0 0,11 10 113 0 0,11 49-847 0 0,-34 100-665 0 0,-13-21 1204 0 0,1 5 28 0 0,-1 0 1 0 0,1 0 0 0 0,0 0 0 0 0,1 0-1 0 0,-1 0 1 0 0,1 0 0 0 0,0 0 0 0 0,1 0-1 0 0,-1-1 1 0 0,1 1 0 0 0,0-1 0 0 0,1 1-1 0 0,-1-1 1 0 0,1 0 0 0 0,0-1 0 0 0,0 1-1 0 0,1-1 1 0 0,0 0 0 0 0,-1 0 0 0 0,1 0-1 0 0,0 0 1 0 0,1-1 0 0 0,-1 0 0 0 0,1 0-1 0 0,-1-1 1 0 0,1 1 0 0 0,0-1 0 0 0,0 0-1 0 0,3 0-28 0 0,-6-2 106 0 0,1 0 1 0 0,0-1-1 0 0,0 1 0 0 0,0-1 0 0 0,-1 0 0 0 0,1 0 0 0 0,0 0 0 0 0,-1-1 0 0 0,1 1 0 0 0,-1-1 0 0 0,1 0 0 0 0,-1 0 0 0 0,0 0 0 0 0,0 0 0 0 0,0-1 0 0 0,0 1 0 0 0,0-1 0 0 0,0 0 0 0 0,-1 0 0 0 0,0 0 0 0 0,1 0 0 0 0,-1 0 0 0 0,0 0 0 0 0,0-1 0 0 0,-1 1 0 0 0,1-2-106 0 0,34-92-66 0 0,-20 48-3214 0 0,4 1-6283 0 0,-11 33-1197 0 0</inkml:trace>
  <inkml:trace contextRef="#ctx0" brushRef="#br0" timeOffset="11949.4">8555 781 16836 0 0,'0'0'1385'0'0,"0"0"-359"0"0,0 0-158 0 0,0 0-87 0 0,0 0-55 0 0,0 0-130 0 0,0 0-184 0 0,0 0-144 0 0,0 0-109 0 0,-31 30-74 0 0,-93 93-46 0 0,89-76-70 0 0,36-41-2 0 0,0-2 6 0 0,1 0-1 0 0,0 0 1 0 0,1-1-1 0 0,-1 1 1 0 0,0 0 0 0 0,1-1-1 0 0,0 0 1 0 0,0 0-1 0 0,0 1 1 0 0,0-2 0 0 0,1 1-1 0 0,-1 0 1 0 0,1-1 0 0 0,-1 1-1 0 0,1-1 1 0 0,0 0-1 0 0,0 0 1 0 0,0-1 0 0 0,0 1-1 0 0,0-1 1 0 0,0 0-1 0 0,0 0 1 0 0,1 0 0 0 0,-1-1-1 0 0,0 1 1 0 0,1-1-1 0 0,-1 0 1 0 0,4-1 27 0 0,11 5-4 0 0,-12-4 9 0 0,1 0 0 0 0,-1 1 0 0 0,0 0 0 0 0,0 0 0 0 0,0 0 0 0 0,0 1 0 0 0,0 1-1 0 0,0-1 1 0 0,0 1 0 0 0,-1 0 0 0 0,1 0 0 0 0,-1 1 0 0 0,0 0 0 0 0,0 0 0 0 0,0 0 0 0 0,-1 1 0 0 0,1 0 0 0 0,-1 0 0 0 0,0 1 0 0 0,-1-1-1 0 0,1 1 1 0 0,-1 0 0 0 0,0 0 0 0 0,-1 0 0 0 0,0 1 0 0 0,1-1 0 0 0,-2 1 0 0 0,1 0 0 0 0,0 5-5 0 0,-3-1-115 0 0,0 0-1 0 0,-1 0 1 0 0,-1 0 0 0 0,0 0 0 0 0,0 0 0 0 0,-1-1 0 0 0,0 1-1 0 0,-1-1 1 0 0,0 0 0 0 0,-1 0 0 0 0,0 0 0 0 0,-1 0-1 0 0,0-1 1 0 0,0 0 0 0 0,-1 0 0 0 0,0-1 0 0 0,0 0 0 0 0,-1 0-1 0 0,-8 6 116 0 0,3-2-1419 0 0,-8 9-6325 0 0,12-13-3393 0 0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9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1 964 6481 0 0,'0'0'1071'0'0,"0"0"-244"0"0,0 0 213 0 0,0 0 469 0 0,0 0 334 0 0,0 0-16 0 0,0 0-376 0 0,0 0-382 0 0,0 0-238 0 0,0 0-131 0 0,0 0-33 0 0,0 0-11 0 0,0 0-40 0 0,35-33-55 0 0,110-106-89 0 0,-47 28 189 0 0,-56 61-426 0 0,225-293 521 0 0,-138 160-673 0 0,-111 163-114 0 0,-18 19-38 0 0,0 1-45 0 0,0 12-268 0 0,-45 146 8 0 0,29-102 376 0 0,3-1 1 0 0,2 2-1 0 0,2 0 0 0 0,3 0 0 0 0,3 0 0 0 0,2 22-2 0 0,1-75 0 0 0,-1 0 0 0 0,1-1 0 0 0,0 1 0 0 0,0 0 0 0 0,0-1 0 0 0,0 1 0 0 0,1 0 0 0 0,0 0 0 0 0,-1-1 0 0 0,1 1 0 0 0,1-1-1 0 0,-1 1 1 0 0,0-1 0 0 0,1 1 0 0 0,0-1 0 0 0,0 0 0 0 0,0 0 0 0 0,0 0 0 0 0,0 0 0 0 0,1 0 0 0 0,-1 0 0 0 0,1-1 0 0 0,0 1 0 0 0,0-1-1 0 0,-1 0 1 0 0,2 0 0 0 0,-1 0 0 0 0,0 0 0 0 0,0 0 0 0 0,1-1 0 0 0,-1 1 0 0 0,1-1 0 0 0,-1 0 0 0 0,1 0 0 0 0,0 0 0 0 0,-1-1-1 0 0,1 1 1 0 0,0-1 0 0 0,-1 0 0 0 0,1 0 0 0 0,0 0 0 0 0,0 0 0 0 0,-1-1 0 0 0,1 0 0 0 0,0 1 0 0 0,-1-1 0 0 0,1-1 0 0 0,-1 1 0 0 0,1 0-1 0 0,0-1 1 0 0,105-105 256 0 0,-76 68-242 0 0,367-442-116 0 0,-289 345-14 0 0,-111 136 113 0 0,0 0-1 0 0,0 1 1 0 0,-1-1-1 0 0,1 1 0 0 0,0-1 1 0 0,0 0-1 0 0,0 1 1 0 0,0-1-1 0 0,0 0 0 0 0,0 1 1 0 0,0-1-1 0 0,0 1 1 0 0,0-1-1 0 0,0 0 0 0 0,0 1 1 0 0,0-1-1 0 0,0 0 0 0 0,0 1 1 0 0,0-1-1 0 0,0 1 1 0 0,0-1-1 0 0,0 0 0 0 0,0 1 1 0 0,0-1-1 0 0,1 0 1 0 0,-1 1-1 0 0,0-1 0 0 0,0 0 1 0 0,0 1-1 0 0,1-1 1 0 0,-1 0-1 0 0,0 1 0 0 0,1-1 1 0 0,-1 0-1 0 0,0 0 1 0 0,0 1-1 0 0,1-1 0 0 0,-1 0 1 0 0,0 0-1 0 0,1 0 0 0 0,-1 0 1 0 0,1 1-1 0 0,-1-1 1 0 0,0 0-1 0 0,1 0 0 0 0,-1 0 1 0 0,0 0-1 0 0,1 0 1 0 0,-1 0-1 0 0,1 0 0 0 0,-1 0 1 0 0,0 0-1 0 0,1 0 1 0 0,-1 0-1 0 0,1 0 0 0 0,-1 0 4 0 0,-10 41 165 0 0,-51 132 217 0 0,37-111-286 0 0,2 1-1 0 0,3 1 0 0 0,3 0 0 0 0,1 9-95 0 0,11-53 4 0 0,1 1 1 0 0,1-1 0 0 0,0 1-1 0 0,2 0 1 0 0,0-1-1 0 0,2 1 1 0 0,0 0-1 0 0,1-1 1 0 0,1 1-1 0 0,1-1 1 0 0,1 0-1 0 0,0-1 1 0 0,6 11-5 0 0,12-7-1004 0 0,-14-21-2583 0 0,2-1-4489 0 0,-8-1-2489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8:25.07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0 137 4081 0 0,'0'0'780'0'0,"0"0"-138"0"0,0 0 191 0 0,0 0 450 0 0,0 0 363 0 0,0 0 74 0 0,0 0-237 0 0,0 0-307 0 0,0 0-222 0 0,0 0-103 0 0,0 0-67 0 0,34-5-67 0 0,105-15-74 0 0,152-32 1912 0 0,-211 28-2254 0 0,26-5-3557 0 0,-99 26 1633 0 0,-2 1-957 0 0,-1 1-3569 0 0,-3 1-692 0 0</inkml:trace>
  <inkml:trace contextRef="#ctx0" brushRef="#br0" timeOffset="984.268">192 398 7154 0 0,'0'0'1128'0'0,"0"0"-584"0"0,0 0 224 0 0,0 0 424 0 0,0 0 225 0 0,0 0-1 0 0,0 0-256 0 0,0 0-376 0 0,0 0-248 0 0,0 0-215 0 0,210 0-105 0 0,-166-14-96 0 0,4-1-96 0 0,7-4-136 0 0,-4 1-401 0 0,5 0-999 0 0,-16 3-2953 0 0,-14 4-5713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8:08.1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0 324 152 0 0,'0'0'2414'0'0,"0"0"-378"0"0,0 0-53 0 0,0 0-77 0 0,0 0-45 0 0,0 0-174 0 0,0 0-376 0 0,0 0-421 0 0,0 0-257 0 0,0 0-72 0 0,0 0 63 0 0,0 0 71 0 0,0 0-4 0 0,6 31-58 0 0,16 100-105 0 0,32 322 1178 0 0,-39-286-1657 0 0,10 116-1100 0 0,-12 77 1051 0 0,-11-316-3971 0 0,5-44-6073 0 0,-5 0 4750 0 0</inkml:trace>
  <inkml:trace contextRef="#ctx0" brushRef="#br0" timeOffset="322.953">251 218 536 0 0,'0'0'1878'0'0,"0"0"-147"0"0,0 0 57 0 0,0 0 66 0 0,0 0 96 0 0,0 0-94 0 0,0 0-410 0 0,0 0-430 0 0,0 0-269 0 0,0 0-107 0 0,0 0-1 0 0,0 0-51 0 0,0 0-84 0 0,0 26-84 0 0,0 84-66 0 0,-1-99-285 0 0,0-1 0 0 0,1 0 1 0 0,0 1-1 0 0,1-1 1 0 0,1 0-1 0 0,-1 1 1 0 0,1-1-1 0 0,1 0 0 0 0,0 0 1 0 0,0 0-1 0 0,1-1 1 0 0,1 1-1 0 0,-1-1 1 0 0,4 4-70 0 0,-5-8 39 0 0,0 0 1 0 0,0 0-1 0 0,0-1 1 0 0,1 1-1 0 0,0-1 0 0 0,0 0 1 0 0,0 0-1 0 0,0 0 1 0 0,1-1-1 0 0,-1 1 1 0 0,1-1-1 0 0,0 0 1 0 0,0 0-1 0 0,0-1 1 0 0,0 1-1 0 0,1-1 1 0 0,-1 0-1 0 0,1-1 1 0 0,-1 0-1 0 0,1 1 0 0 0,0-2 1 0 0,5 1-40 0 0,-3-3 70 0 0,1 0 0 0 0,-1-1-1 0 0,1-1 1 0 0,-1 1 0 0 0,0-1 0 0 0,0-1 0 0 0,-1 0 0 0 0,1 0 0 0 0,-1 0 0 0 0,0-1-1 0 0,0 0 1 0 0,-1 0 0 0 0,0-1 0 0 0,0 1 0 0 0,-1-1 0 0 0,1-1 0 0 0,-1 1-1 0 0,-1-1 1 0 0,0 0 0 0 0,2-4-70 0 0,10-12 94 0 0,23-34 61 0 0,-39 57-166 0 0,0 1-42 0 0,0 0-57 0 0,0 4 119 0 0,-1 0-1 0 0,1 0 1 0 0,0 0-1 0 0,0-1 1 0 0,1 1-1 0 0,-1 0 1 0 0,1 0-1 0 0,0 0 1 0 0,0 0-1 0 0,0-1 1 0 0,0 1-1 0 0,1 0 1 0 0,0-1-1 0 0,-1 1 1 0 0,1-1-1 0 0,1 0 1 0 0,-1 1-1 0 0,0-1 1 0 0,1 0-1 0 0,-1 0 1 0 0,1-1-1 0 0,0 1 1 0 0,0 0-1 0 0,0-1 1 0 0,0 0-1 0 0,1 0 1 0 0,-1 0-1 0 0,1 0 1 0 0,-1 0-1 0 0,1-1 1 0 0,0 0-1 0 0,-1 1 1 0 0,1-1-1 0 0,0-1 1 0 0,0 1-1 0 0,0 0 1 0 0,1-1-9 0 0,0-2 129 0 0,0 0 1 0 0,0-1-1 0 0,0 1 1 0 0,0-1-1 0 0,-1 0 1 0 0,1-1-1 0 0,-1 1 1 0 0,0-1-1 0 0,0 0 1 0 0,0 0-1 0 0,0 0 1 0 0,-1 0-1 0 0,0-1 1 0 0,0 1-1 0 0,0-1 1 0 0,0 0-1 0 0,1-5-129 0 0,0 4 86 0 0,6-8-33 0 0,-1 0-1 0 0,-1-1 1 0 0,0 0 0 0 0,-2 0-1 0 0,1-1 1 0 0,-2 0 0 0 0,0 0 0 0 0,-1 0-1 0 0,0 0 1 0 0,-2-1 0 0 0,0 0-1 0 0,0 1 1 0 0,-2-1 0 0 0,0 0-1 0 0,-1 0 1 0 0,-2-9-53 0 0,-24-20-3009 0 0,18 44-2227 0 0,-2 6-4155 0 0,7-1 2323 0 0</inkml:trace>
  <inkml:trace contextRef="#ctx0" brushRef="#br0" timeOffset="845.523">1237 0 5665 0 0,'0'0'2371'0'0,"0"0"-178"0"0,0 0-169 0 0,0 0-110 0 0,0 0-204 0 0,0 0-442 0 0,0 0-529 0 0,0 0-354 0 0,0 0-182 0 0,0 0-48 0 0,0 0-9 0 0,0 0 5 0 0,-23 35-4 0 0,-74 109-22 0 0,-89 163-156 0 0,184-304-122 0 0,-37 88-666 0 0,31-58-2730 0 0,4-1-4880 0 0,4-25 2214 0 0</inkml:trace>
  <inkml:trace contextRef="#ctx0" brushRef="#br0" timeOffset="1412.649">1156 450 4497 0 0,'0'0'2622'0'0,"0"0"-282"0"0,0 0-273 0 0,0 0-214 0 0,0 0-314 0 0,0 0-359 0 0,0 0-336 0 0,0 0-260 0 0,0 0-143 0 0,0 0-81 0 0,0 0-43 0 0,0 0-46 0 0,0 0-57 0 0,29-18-59 0 0,88-54-48 0 0,-60 48 24 0 0,-56 23-132 0 0,-1 1 1 0 0,1-1 0 0 0,0 1 0 0 0,0-1 0 0 0,0 1 0 0 0,0 0-1 0 0,0-1 1 0 0,0 1 0 0 0,0 0 0 0 0,1 0 0 0 0,-1 0 0 0 0,0 0-1 0 0,0 0 1 0 0,0 0 0 0 0,0 0 0 0 0,0 0 0 0 0,0 0 0 0 0,0 0-1 0 0,0 0 1 0 0,0 1 0 0 0,0-1 0 0 0,0 0 0 0 0,0 1 0 0 0,0-1-1 0 0,0 1 1 0 0,0-1 0 0 0,0 1 0 0 0,0 0 0 0 0,0-1 0 0 0,-1 1 0 0 0,1 0-1 0 0,0-1 1 0 0,0 1 0 0 0,-1 0 0 0 0,1 0 0 0 0,-1 0 0 0 0,1 0-1 0 0,0 0 1 0 0,-1 0 0 0 0,0 0 0 0 0,1 0 0 0 0,-1 0 0 0 0,1 0-1 0 0,-1 0 1 0 0,0 0 0 0 0,0 0 0 0 0,0 0 0 0 0,0 0 0 0 0,0 0-1 0 0,0 1 2 0 0,-39 72 165 0 0,22-52-120 0 0,-3 5-27 0 0,12-18-19 0 0,1 0-1 0 0,0 1 1 0 0,0 0-1 0 0,1 0 1 0 0,0 0 0 0 0,1 1-1 0 0,0 0 1 0 0,1 0-1 0 0,0 0 1 0 0,1 0 0 0 0,0 1-1 0 0,-1 7 1 0 0,6-16 5 0 0,0 0 0 0 0,-1-1 0 0 0,1 1 1 0 0,0-1-1 0 0,1 1 0 0 0,-1-1 0 0 0,0 0 0 0 0,1 0 0 0 0,-1 0 0 0 0,1 0 0 0 0,0 0 0 0 0,0-1 0 0 0,0 1 0 0 0,-1-1 0 0 0,1 1 0 0 0,0-1 0 0 0,1 0 1 0 0,-1-1-1 0 0,0 1 0 0 0,0 0 0 0 0,0-1 0 0 0,1 0 0 0 0,-1 1 0 0 0,0-1 0 0 0,0-1 0 0 0,0 1 0 0 0,1 0 0 0 0,-1-1 0 0 0,0 0 0 0 0,0 1 1 0 0,0-1-6 0 0,7 0 10 0 0,68-2 202 0 0,-40 0-2699 0 0,1 2-7371 0 0,-31 1 2083 0 0</inkml:trace>
  <inkml:trace contextRef="#ctx0" brushRef="#br0" timeOffset="14767.918">383 1735 0 0 0,'0'0'699'0'0,"0"0"762"0"0,0 0 241 0 0,0 0-32 0 0,0 0-43 0 0,0 0-63 0 0,0 0-78 0 0,4-8-70 0 0,11-24-102 0 0,-3 22 4687 0 0,0 11-4064 0 0,-8 0-1735 0 0,13-3 25 0 0,0-1 0 0 0,-1 0-1 0 0,1-2 1 0 0,-1 0 0 0 0,0 0 0 0 0,0-1-1 0 0,-1-1 1 0 0,0-1 0 0 0,1-1-227 0 0,37-16 74 0 0,8-8-2301 0 0,-57 29-534 0 0,-4 1-6618 0 0,0 3 552 0 0</inkml:trace>
  <inkml:trace contextRef="#ctx0" brushRef="#br0" timeOffset="15497.624">840 1433 424 0 0,'0'0'2015'0'0,"0"0"-150"0"0,0 0 52 0 0,0 0 180 0 0,0 0 82 0 0,0 0-200 0 0,0 0-469 0 0,0 0-510 0 0,0 0-373 0 0,0 0-163 0 0,0 0-47 0 0,0 0 6 0 0,-3 12-3 0 0,-13 90 535 0 0,16-96-919 0 0,0 0 0 0 0,0 0 1 0 0,1 0-1 0 0,0 0 0 0 0,0 0 0 0 0,0-1 1 0 0,1 1-1 0 0,0 0 0 0 0,0 0 0 0 0,0-1 1 0 0,0 1-1 0 0,1-1 0 0 0,0 0 0 0 0,1 0 1 0 0,-1 0-1 0 0,1 0 0 0 0,0-1 0 0 0,0 1 1 0 0,0-1-1 0 0,0 0 0 0 0,1 0 0 0 0,0 0 1 0 0,0-1-1 0 0,0 0 0 0 0,0 0 0 0 0,0 0 1 0 0,1 0-1 0 0,-1-1 0 0 0,1 0 0 0 0,0 0 1 0 0,-1-1-1 0 0,1 1 0 0 0,0-1 1 0 0,0-1-1 0 0,0 1 0 0 0,0-1 0 0 0,0 0 1 0 0,1 0-37 0 0,1-4 83 0 0,0-1 1 0 0,-1 0 0 0 0,1 0 0 0 0,-1 0-1 0 0,0-1 1 0 0,0 0 0 0 0,-1-1 0 0 0,0 1-1 0 0,0-1 1 0 0,-1-1 0 0 0,1 1 0 0 0,3-8-84 0 0,5-5 135 0 0,-8 9-56 0 0,-6 12-89 0 0,1-1 0 0 0,-1 0 0 0 0,0 1 0 0 0,0-1 0 0 0,0 0 0 0 0,0 1 0 0 0,0-1 0 0 0,0 0 0 0 0,1 1 0 0 0,-1-1 0 0 0,0 0-1 0 0,0 1 1 0 0,1-1 0 0 0,-1 0 0 0 0,0 0 0 0 0,0 1 0 0 0,1-1 0 0 0,-1 0 0 0 0,0 0 0 0 0,1 0 0 0 0,-1 1 0 0 0,0-1-1 0 0,1 0 1 0 0,-1 0 0 0 0,0 0 0 0 0,1 0 0 0 0,-1 0 0 0 0,0 0 0 0 0,1 0 0 0 0,-1 0 0 0 0,0 0 0 0 0,1 0 0 0 0,-1 0 0 0 0,1 0-1 0 0,-1 0 1 0 0,0 0 0 0 0,1 0 0 0 0,-1 0 0 0 0,0 0 0 0 0,1 0 0 0 0,-1 0 0 0 0,0 0 0 0 0,1 0 0 0 0,-1-1 0 0 0,0 1-1 0 0,1 0 1 0 0,-1 0 0 0 0,0-1 0 0 0,0 1 0 0 0,1 0 0 0 0,-1-1 10 0 0,1 6 29 0 0,0-1-1 0 0,0 0 1 0 0,1 1 0 0 0,-1-1 0 0 0,1 0-1 0 0,0 0 1 0 0,0 0 0 0 0,1-1-1 0 0,-1 1 1 0 0,1 0 0 0 0,0-1 0 0 0,0 0-1 0 0,0 1 1 0 0,0-1 0 0 0,0-1-1 0 0,1 1 1 0 0,-1 0 0 0 0,1-1 0 0 0,0 1-1 0 0,0-1 1 0 0,0 0 0 0 0,0-1-1 0 0,0 1 1 0 0,0-1 0 0 0,0 1 0 0 0,1-1-1 0 0,-1-1 1 0 0,0 1 0 0 0,1 0-1 0 0,-1-1 1 0 0,1 0 0 0 0,-1 0 0 0 0,1-1-1 0 0,-1 1 1 0 0,0-1 0 0 0,1 0 0 0 0,-1 0-1 0 0,0 0 1 0 0,0 0 0 0 0,1-1-1 0 0,-1 0 1 0 0,0 0 0 0 0,-1 0 0 0 0,1 0-1 0 0,0-1 1 0 0,-1 1 0 0 0,3-3-29 0 0,2-3 68 0 0,-1-1 0 0 0,1 0 1 0 0,-1 0-1 0 0,-1-1 1 0 0,0 1-1 0 0,0-2 0 0 0,-1 1 1 0 0,0 0-1 0 0,-1-1 1 0 0,0 0-1 0 0,-1 0 1 0 0,0 0-1 0 0,-1-1 0 0 0,0 1 1 0 0,-1-1-1 0 0,0 1 1 0 0,0-8-69 0 0,-1 12-1166 0 0,0-2-2452 0 0,0 3-5508 0 0,0 2 148 0 0</inkml:trace>
  <inkml:trace contextRef="#ctx0" brushRef="#br0" timeOffset="15877.966">1676 1260 8474 0 0,'0'0'2042'0'0,"0"0"-478"0"0,0 0-105 0 0,0 0 93 0 0,0 0-25 0 0,0 0-263 0 0,0 0-365 0 0,-18 35-320 0 0,-55 111-221 0 0,33-66-291 0 0,-3-3 0 0 0,-4-1 0 0 0,-52 66-67 0 0,-59 78-1395 0 0,127-178-1133 0 0,12-14-7201 0 0,17-24 5694 0 0,1 0 1803 0 0</inkml:trace>
  <inkml:trace contextRef="#ctx0" brushRef="#br0" timeOffset="16244.631">1550 1863 2977 0 0,'0'0'3658'0'0,"0"0"-1044"0"0,0 0-643 0 0,0 0-312 0 0,0 0-244 0 0,0 0-296 0 0,0 0-290 0 0,0 0-266 0 0,0 0-151 0 0,0 0-80 0 0,0 0-71 0 0,0 0-18 0 0,0 0 11 0 0,26-15 32 0 0,81-48 25 0 0,-28 35 375 0 0,-78 28-679 0 0,0-1 0 0 0,0 1 1 0 0,0 0-1 0 0,1-1 0 0 0,-1 1 1 0 0,0 0-1 0 0,0 0 1 0 0,1 0-1 0 0,-1 0 0 0 0,0 0 1 0 0,0 0-1 0 0,1 0 1 0 0,-1 1-1 0 0,0-1 0 0 0,0 0 1 0 0,1 1-1 0 0,-1-1 1 0 0,0 0-1 0 0,0 1 0 0 0,0 0 1 0 0,0-1-1 0 0,0 1 1 0 0,0 0-1 0 0,0 0 0 0 0,0-1 1 0 0,0 1-1 0 0,0 0 1 0 0,0 0-1 0 0,0 0 0 0 0,0 0 1 0 0,-1 0-1 0 0,1 0 0 0 0,0 0 1 0 0,-1 0-1 0 0,1 1 1 0 0,-1-1-1 0 0,1 0 0 0 0,-1 0 1 0 0,0 0-1 0 0,1 1 1 0 0,-1-1-1 0 0,0 0 0 0 0,0 0 1 0 0,0 1-1 0 0,0-1 1 0 0,0 0-1 0 0,0 1 0 0 0,0-1 1 0 0,-1 0-1 0 0,1 0 1 0 0,0 1-1 0 0,-1-1 0 0 0,1 0 1 0 0,-1 0-1 0 0,1 0 0 0 0,-1 0 1 0 0,1 0-1 0 0,-1 1 1 0 0,0-1-8 0 0,-4 13 32 0 0,0-1 1 0 0,-1 0 0 0 0,0 0 0 0 0,-1-1 0 0 0,-1 1 0 0 0,0-1 0 0 0,0-1 0 0 0,-1 0 0 0 0,-6 6-33 0 0,-19 26 81 0 0,26-31-61 0 0,3-7-10 0 0,0 0 0 0 0,1 1-1 0 0,0-1 1 0 0,0 1 0 0 0,1 0 0 0 0,0 0 0 0 0,0 1 0 0 0,0-1-1 0 0,0 0 1 0 0,1 1 0 0 0,0 0 0 0 0,1 0 0 0 0,0-1 0 0 0,0 1 0 0 0,0 0-1 0 0,1 0-9 0 0,60 3 127 0 0,-42-13-172 0 0,0-1 0 0 0,-1-1 0 0 0,0-1-1 0 0,0 0 1 0 0,0-1 0 0 0,-1-1 0 0 0,0-1 0 0 0,13-9 45 0 0,33-21-6310 0 0,-47 27 208 0 0,-5 5-1832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8:29.27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0 103 7426 0 0,'0'0'2236'0'0,"0"0"-437"0"0,0 0-227 0 0,0 0 49 0 0,0 0-45 0 0,0 0-250 0 0,0 0-347 0 0,0 0-278 0 0,0 0-197 0 0,35-9-152 0 0,111-29-130 0 0,71-10-1973 0 0,-188 43-1244 0 0,-9 3-3202 0 0,-5 1-3174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8:29.64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331 78 3153 0 0,'0'0'1415'0'0,"0"0"-2"0"0,0 0 177 0 0,0 0 214 0 0,0 0 66 0 0,0 0-171 0 0,0 0-356 0 0,0 0-340 0 0,0 0-216 0 0,-35 39-139 0 0,-109 126-95 0 0,136-157-487 0 0,0 1 0 0 0,1 1 0 0 0,0-1 0 0 0,1 1 0 0 0,0 0 0 0 0,0 1 0 0 0,1-1 0 0 0,1 1 0 0 0,0 0 0 0 0,0 0 1 0 0,-1 8-67 0 0,-2 9 162 0 0,-13 38 137 0 0,4 1 0 0 0,2 1 0 0 0,3 0 0 0 0,3 0 0 0 0,4 1 1 0 0,3 57-300 0 0,1-109 21 0 0,2 0 0 0 0,0 0 1 0 0,1-1-1 0 0,1 1 1 0 0,1-1-1 0 0,0 0 0 0 0,1 0 1 0 0,0 0-1 0 0,2-1 1 0 0,-1 0-1 0 0,2-1 0 0 0,0 1 1 0 0,1-2-1 0 0,0 1 1 0 0,1-1-1 0 0,1-1 0 0 0,0 0 1 0 0,0-1-1 0 0,1 0 1 0 0,1-1-1 0 0,12 7-21 0 0,-17-12-31 0 0,0-1 0 0 0,1-1 0 0 0,0 0 0 0 0,0 0 0 0 0,0-1 0 0 0,0 0 0 0 0,0 0 0 0 0,0-1 0 0 0,0-1-1 0 0,1 0 1 0 0,7-1 31 0 0,-9 1-135 0 0,50-20-2709 0 0,-30-11-6316 0 0,-21 20 1230 0 0</inkml:trace>
  <inkml:trace contextRef="#ctx0" brushRef="#br0" timeOffset="320.121">325 667 8514 0 0,'0'0'1572'0'0,"0"0"-394"0"0,0 0-33 0 0,0 0 208 0 0,0 0 72 0 0,0 0-176 0 0,0 0-337 0 0,0 0-285 0 0,0 0-187 0 0,36-12-136 0 0,115-35-124 0 0,5 11-763 0 0,-126 30-577 0 0,10-2-3341 0 0,-14 4-3261 0 0,-12 3 2869 0 0</inkml:trace>
  <inkml:trace contextRef="#ctx0" brushRef="#br0" timeOffset="745.724">944 163 4705 0 0,'0'0'1631'0'0,"0"0"-269"0"0,0 0 53 0 0,0 0 165 0 0,0 0 76 0 0,0 0-173 0 0,0 0-389 0 0,0 0-362 0 0,0 0-251 0 0,-1 32-147 0 0,1 98-70 0 0,-1-127-248 0 0,1-1-1 0 0,-1 0 1 0 0,1 1 0 0 0,0-1-1 0 0,0 0 1 0 0,0 1-1 0 0,0-1 1 0 0,0 1 0 0 0,1-1-1 0 0,-1 0 1 0 0,1 0 0 0 0,-1 1-1 0 0,1-1 1 0 0,0 0 0 0 0,0 0-1 0 0,0 1 1 0 0,0-1 0 0 0,0 0-1 0 0,1 0 1 0 0,-1 0 0 0 0,1-1-1 0 0,-1 1 1 0 0,1 0 0 0 0,0 0-1 0 0,1 0-15 0 0,3 3 81 0 0,0-1 51 0 0,0 0 1 0 0,1 0-1 0 0,-1-1 1 0 0,1 0-1 0 0,0 0 1 0 0,0-1-1 0 0,0 1 1 0 0,0-1-1 0 0,0-1 0 0 0,1 0 1 0 0,-1 0-1 0 0,0 0 1 0 0,1-1-1 0 0,-1 0 1 0 0,1 0-1 0 0,-1-1 1 0 0,0 0-1 0 0,1 0 0 0 0,-1-1 1 0 0,0 0-1 0 0,0 0 1 0 0,0 0-1 0 0,0-1 1 0 0,0 0-1 0 0,-1-1 1 0 0,1 0-1 0 0,-1 0 0 0 0,0 0 1 0 0,0 0-1 0 0,0-1 1 0 0,-1 0-1 0 0,4-5-132 0 0,76-82 599 0 0,-84 91-595 0 0,-1 1-51 0 0,0 26-337 0 0,0 55 307 0 0,3-78 82 0 0,-1 0 0 0 0,1 0 1 0 0,-1 0-1 0 0,1 0 0 0 0,0 0 0 0 0,0 0 1 0 0,1-1-1 0 0,-1 1 0 0 0,0-1 0 0 0,1 0 0 0 0,-1 0 1 0 0,1 0-1 0 0,0-1 0 0 0,0 1 0 0 0,0-1 1 0 0,0 0-1 0 0,0 0 0 0 0,0 0 0 0 0,0 0 1 0 0,0-1-1 0 0,0 0 0 0 0,0 0 0 0 0,0 0 0 0 0,0 0 1 0 0,3-1-6 0 0,4-1 110 0 0,-1-1 1 0 0,1 0-1 0 0,-1 0 1 0 0,0-1-1 0 0,0 0 1 0 0,0-1-1 0 0,-1 0 1 0 0,0-1-1 0 0,0 0 1 0 0,0 0-1 0 0,-1-1 1 0 0,0 0-1 0 0,0 0 1 0 0,2-3-111 0 0,8-7 152 0 0,-1 0 0 0 0,0-1 0 0 0,-1 0 0 0 0,-1-2 0 0 0,-1 1 0 0 0,-1-2 0 0 0,-1 0 0 0 0,0-1 0 0 0,-2 0 0 0 0,0 0 0 0 0,5-21-152 0 0,-11 0-247 0 0,-6 16-2755 0 0,-3 22-5379 0 0,3 5-360 0 0</inkml:trace>
  <inkml:trace contextRef="#ctx0" brushRef="#br0" timeOffset="1021.232">828 836 10138 0 0,'0'0'1338'0'0,"0"0"-157"0"0,0 0 140 0 0,0 0 284 0 0,0 0 24 0 0,0 0-288 0 0,0 0-366 0 0,37-11-265 0 0,120-38-156 0 0,197-59 997 0 0,-185 79-3403 0 0,-133 27-2448 0 0,-22 3-2473 0 0,-6-1-2645 0 0</inkml:trace>
  <inkml:trace contextRef="#ctx0" brushRef="#br0" timeOffset="1440.758">1087 1039 4121 0 0,'0'0'2316'0'0,"0"0"-530"0"0,0 0 14 0 0,0 0 149 0 0,0 0-153 0 0,0 0-357 0 0,0 0-359 0 0,33-13-306 0 0,102-39-239 0 0,-27 26 134 0 0,-107 25-670 0 0,-1 1-1 0 0,1 0 1 0 0,0-1 0 0 0,0 1-1 0 0,-1 0 1 0 0,1 0-1 0 0,0 0 1 0 0,0 0-1 0 0,0 0 1 0 0,-1 0 0 0 0,1 0-1 0 0,0 0 1 0 0,0 0-1 0 0,0 0 1 0 0,-1 0-1 0 0,1 0 1 0 0,0 1 0 0 0,0-1-1 0 0,-1 0 1 0 0,1 1-1 0 0,0-1 1 0 0,-1 0-1 0 0,1 1 1 0 0,0-1 0 0 0,-1 1-1 0 0,1-1 1 0 0,0 1-1 0 0,-1-1 1 0 0,1 1-1 0 0,-1 0 1 0 0,1-1 0 0 0,-1 1-1 0 0,1 0 1 0 0,-1-1-1 0 0,0 1 1 0 0,1 0-1 0 0,-1-1 1 0 0,0 1 0 0 0,0 0-1 0 0,1 0 1 0 0,-1 0-1 0 0,0-1 1 0 0,0 1-1 0 0,0 0 1 0 0,0 0 0 0 0,0 0-1 0 0,0-1 1 0 0,0 1-1 0 0,0 0 1 0 0,0 0-1 0 0,0-1 1 0 0,-1 1 0 0 0,1 0-1 0 0,0 0 1 0 0,-1-1-1 0 0,1 1 1 0 0,0 0-1 0 0,-1 0 2 0 0,-22 42 125 0 0,-38 23-104 0 0,48-54 3 0 0,1 0 0 0 0,0 0-1 0 0,1 1 1 0 0,0 0-1 0 0,1 1 1 0 0,1 0 0 0 0,0 1-1 0 0,0 2-23 0 0,8-16 6 0 0,1 0-1 0 0,-1 0 0 0 0,1 0 1 0 0,0 1-1 0 0,-1-1 0 0 0,1 0 1 0 0,0 1-1 0 0,0-1 0 0 0,0 0 1 0 0,0 0-1 0 0,0 1 0 0 0,0-1 1 0 0,0 0-1 0 0,0 1 0 0 0,0-1 1 0 0,1 0-1 0 0,-1 0 0 0 0,0 1 1 0 0,1-1-1 0 0,-1 0 0 0 0,1 0 1 0 0,0 0-1 0 0,-1 0 0 0 0,1 1 1 0 0,0-1-1 0 0,0 0 0 0 0,-1 0 1 0 0,1 0-1 0 0,0-1 0 0 0,0 1 1 0 0,0 0-1 0 0,0 0 1 0 0,0 0-1 0 0,0-1 0 0 0,1 1 1 0 0,-1-1-1 0 0,0 1 0 0 0,0-1 1 0 0,0 1-1 0 0,1-1 0 0 0,-1 1 1 0 0,0-1-1 0 0,1 0 0 0 0,-1 0 1 0 0,0 0-1 0 0,0 0 0 0 0,1 0 1 0 0,0 0-6 0 0,72 1 377 0 0,-67-2-343 0 0,15-3-178 0 0,1-1-1 0 0,-1 0 1 0 0,0-2 0 0 0,0-1-1 0 0,-1-1 1 0 0,15-8 144 0 0,20-17-3597 0 0,-23 5-4861 0 0,-23 15 2194 0 0</inkml:trace>
  <inkml:trace contextRef="#ctx0" brushRef="#br0" timeOffset="1836.691">1835 1 9146 0 0,'0'0'808'0'0,"0"0"-165"0"0,0 0 265 0 0,0 0 455 0 0,0 0 285 0 0,0 0-5 0 0,0 0-278 0 0,0 0-258 0 0,0 0-210 0 0,0 0-138 0 0,31 28-122 0 0,101 90-96 0 0,-42-20 320 0 0,-71-72-749 0 0,-1 1 0 0 0,-1 0 1 0 0,-1 2-1 0 0,-2 0 0 0 0,-1 0 0 0 0,-2 1 0 0 0,0 1 1 0 0,-2 0-1 0 0,-2 0 0 0 0,0 1 0 0 0,-3 0 0 0 0,0 0 1 0 0,-2 0-1 0 0,-1 0 0 0 0,-2 0 0 0 0,-3 17-112 0 0,-3-22-94 0 0,-2-2 0 0 0,0 1 0 0 0,-2-1 0 0 0,-1-1 0 0 0,-1 0 0 0 0,-1 0-1 0 0,-1-1 1 0 0,0-1 0 0 0,-2-1 0 0 0,-1 0 0 0 0,-1-1 0 0 0,0-1 0 0 0,-18 13 94 0 0,19-14-377 0 0,-50 44-2624 0 0,43-44-586 0 0,0-3-3472 0 0,12-10-1815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8:26.84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0 115 1008 0 0,'0'0'1519'0'0,"0"0"-183"0"0,0 0-90 0 0,0 0 105 0 0,0 0 223 0 0,0 0 147 0 0,0 0-132 0 0,0 0-396 0 0,0 0-408 0 0,0 0-248 0 0,0 0-64 0 0,0 0 41 0 0,0 0 51 0 0,5 13 3 0 0,31 103 907 0 0,-34-101-1287 0 0,0 9-31 0 0,0-1 0 0 0,2 0 1 0 0,0 0-1 0 0,2 0 0 0 0,0-1 0 0 0,1 0 0 0 0,2 0 0 0 0,0-1 0 0 0,2 0 0 0 0,0 0 0 0 0,1-1 1 0 0,1-1-1 0 0,0 0 0 0 0,2-1 0 0 0,6 6-157 0 0,-16-20 57 0 0,0 0 0 0 0,0-1 1 0 0,-1 0-1 0 0,2 0 0 0 0,-1 0 0 0 0,0-1 0 0 0,1 0 0 0 0,-1 0 1 0 0,1 0-1 0 0,-1-1 0 0 0,1 0 0 0 0,0 0 0 0 0,0 0 1 0 0,0 0-1 0 0,-1-1 0 0 0,1 0 0 0 0,0-1 0 0 0,0 1 1 0 0,0-1-1 0 0,0 0 0 0 0,-1 0 0 0 0,1-1 0 0 0,-1 0 1 0 0,1 0-1 0 0,-1 0 0 0 0,2-1-57 0 0,16-12 103 0 0,0-1-1 0 0,-1 0 1 0 0,-1-2-1 0 0,-1 0 1 0 0,0-2-1 0 0,-2 0 1 0 0,0-1 0 0 0,-1-1-1 0 0,-1 0 1 0 0,-1-1-1 0 0,-2-1 1 0 0,0 0 0 0 0,9-25-103 0 0,16-46 156 0 0,-29 120-647 0 0,-1 8 532 0 0,-6-20-24 0 0,0 0 0 0 0,1 0 0 0 0,0-1 0 0 0,1 0 0 0 0,1 1 0 0 0,-1-1 0 0 0,2-1 0 0 0,0 1 0 0 0,0-1 0 0 0,1 0 0 0 0,0 0 0 0 0,1-1 0 0 0,1 0 0 0 0,-1 0 0 0 0,1-1 0 0 0,1 0 0 0 0,0-1 0 0 0,1 1-17 0 0,-3-5 85 0 0,0 0-1 0 0,0 0 1 0 0,0-1 0 0 0,0 0 0 0 0,1-1 0 0 0,-1 0 0 0 0,1 0 0 0 0,-1 0 0 0 0,1-1 0 0 0,0-1 0 0 0,-1 1 0 0 0,1-2 0 0 0,0 1 0 0 0,-1-1 0 0 0,1 0 0 0 0,0-1 0 0 0,-1 0 0 0 0,1 0 0 0 0,-1-1 0 0 0,0 0 0 0 0,0-1-1 0 0,0 1 1 0 0,0-2 0 0 0,-1 1 0 0 0,0-1 0 0 0,0 0 0 0 0,0 0 0 0 0,0-1 0 0 0,-1 0 0 0 0,0 0-85 0 0,7-8 51 0 0,-2-1 1 0 0,0 1-1 0 0,-1-2 0 0 0,0 0 0 0 0,-2 0 1 0 0,1 0-1 0 0,-2-1 0 0 0,0 0 0 0 0,-2-1 1 0 0,0 0-1 0 0,0 0 0 0 0,-2 0 0 0 0,0 0 1 0 0,-1 0-1 0 0,-1-1 0 0 0,-1-15-51 0 0,0-50-2192 0 0,-1 56-2009 0 0,-1 1-5001 0 0,2 19-1403 0 0</inkml:trace>
  <inkml:trace contextRef="#ctx0" brushRef="#br0" timeOffset="1524.576">264 892 0 0 0,'0'0'1075'0'0,"0"0"717"0"0,0 0 314 0 0,0 0 15 0 0,0 0-178 0 0,35-10-227 0 0,115-32-237 0 0,203-86 3330 0 0,-307 112-4592 0 0,17-6-222 0 0,1 2 1 0 0,1 3 0 0 0,0 3 0 0 0,23 0 4 0 0,-54 17-3176 0 0,-22 15-6083 0 0,-12-14 4453 0 0</inkml:trace>
  <inkml:trace contextRef="#ctx0" brushRef="#br0" timeOffset="1925.535">670 1046 2369 0 0,'0'0'1960'0'0,"0"0"-118"0"0,0 0 17 0 0,0 0 52 0 0,0 0-55 0 0,0 0-265 0 0,0 0-419 0 0,33-10-355 0 0,100-29-265 0 0,-55 29 164 0 0,-76 10-702 0 0,-1 1 0 0 0,0-1 0 0 0,1 0-1 0 0,-1 1 1 0 0,0-1 0 0 0,1 0 0 0 0,-1 1 0 0 0,0 0 0 0 0,0-1 0 0 0,1 1 0 0 0,-1 0-1 0 0,0-1 1 0 0,0 1 0 0 0,0 0 0 0 0,0 0 0 0 0,0 0 0 0 0,0 0 0 0 0,0 0 0 0 0,0 0-1 0 0,-1 0 1 0 0,1 1 0 0 0,0-1 0 0 0,-1 0 0 0 0,1 0 0 0 0,0 1 0 0 0,-1-1 0 0 0,0 0-1 0 0,1 1 1 0 0,-1-1 0 0 0,0 0 0 0 0,0 1 0 0 0,1-1 0 0 0,-1 0 0 0 0,0 1 0 0 0,-1-1-1 0 0,1 0 1 0 0,0 1 0 0 0,0-1 0 0 0,0 1 0 0 0,-1 0-14 0 0,-14 56 433 0 0,-3-30-425 0 0,0-1-1 0 0,-2-1 1 0 0,-1-1-1 0 0,-1 0 1 0 0,-1-2 0 0 0,-1-1-1 0 0,-10 7-7 0 0,-20 20 44 0 0,26-24-25 0 0,18-18 24 0 0,1 1 1 0 0,0 0 0 0 0,0 1-1 0 0,0-1 1 0 0,1 2-1 0 0,1-1 1 0 0,-1 1 0 0 0,2 0-1 0 0,-1 1 1 0 0,1-1-1 0 0,1 1 1 0 0,-2 7-44 0 0,6-17 23 0 0,1 0-1 0 0,0 1 1 0 0,0-1 0 0 0,0 1 0 0 0,0-1-1 0 0,1 0 1 0 0,-1 1 0 0 0,0-1 0 0 0,1 0-1 0 0,-1 1 1 0 0,0-1 0 0 0,1 0-1 0 0,0 0 1 0 0,-1 1 0 0 0,1-1 0 0 0,0 0-1 0 0,-1 0 1 0 0,1 0 0 0 0,0 0 0 0 0,0 0-1 0 0,0 0 1 0 0,0 0 0 0 0,0 0 0 0 0,0 0-1 0 0,0 0 1 0 0,1-1 0 0 0,-1 1-1 0 0,0 0 1 0 0,0-1 0 0 0,0 1 0 0 0,1-1-1 0 0,-1 1 1 0 0,0-1 0 0 0,1 0 0 0 0,-1 0-1 0 0,0 1 1 0 0,1-1 0 0 0,-1 0 0 0 0,0 0-1 0 0,1 0 1 0 0,-1 0 0 0 0,1-1-23 0 0,65-2 904 0 0,120-60 35 0 0,-138 43-850 0 0,50-21 50 0 0,-51 21-2508 0 0,-1 0-6429 0 0,-35 16-1333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8:35.7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1 152 0 0 0,'0'0'1496'0'0,"0"0"-83"0"0,0 0 476 0 0,0 0 517 0 0,0 0 203 0 0,0 0-190 0 0,0 0-571 0 0,0 0-639 0 0,32-6-455 0 0,104-22-261 0 0,-39-8 17 0 0,29-12-651 0 0,-83 34-2314 0 0,-2 0-3472 0 0,-21 9-2596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8:35.44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0 575 3633 0 0,'0'0'1661'0'0,"0"0"-338"0"0,0 0 70 0 0,0 0 322 0 0,0 0 225 0 0,0 0-67 0 0,0 0-365 0 0,31-12-365 0 0,99-37-274 0 0,160-56 2048 0 0,-203 83-3533 0 0,-94 37-2279 0 0,-17 6-4703 0 0,16-13-1268 0 0</inkml:trace>
  <inkml:trace contextRef="#ctx0" brushRef="#br0" timeOffset="715.965">670 207 8178 0 0,'0'0'1974'0'0,"0"0"-214"0"0,0 0-93 0 0,0 0-8 0 0,0 0-39 0 0,0 0-279 0 0,0 0-461 0 0,0 0-404 0 0,0 0-247 0 0,0 0-94 0 0,0 0-20 0 0,0 0 43 0 0,0 0-4 0 0,2 23-18 0 0,4 78-19 0 0,-5-92-91 0 0,0 1-1 0 0,1-1 1 0 0,0 0 0 0 0,1 0 0 0 0,0 0-1 0 0,0 0 1 0 0,1 0 0 0 0,0 0-1 0 0,0-1 1 0 0,1 0 0 0 0,0 0-1 0 0,0 0 1 0 0,1-1 0 0 0,0 0 0 0 0,1 0-1 0 0,0 0 1 0 0,0-1 0 0 0,2 2-26 0 0,-6-6 17 0 0,2 3 54 0 0,0 0 0 0 0,1-1 0 0 0,0 1 1 0 0,0-1-1 0 0,0-1 0 0 0,0 1 0 0 0,1-1 0 0 0,-1 0 0 0 0,1-1 0 0 0,0 0 0 0 0,0 0 0 0 0,0 0 0 0 0,0-1 1 0 0,0 0-1 0 0,0 0 0 0 0,0-1 0 0 0,0 0 0 0 0,0 0 0 0 0,1 0 0 0 0,-1-1 0 0 0,0 0 0 0 0,0-1 0 0 0,0 0 0 0 0,0 0 1 0 0,-1 0-1 0 0,1-1 0 0 0,0 0 0 0 0,-1 0 0 0 0,2-1-71 0 0,159-150 945 0 0,-166 154-956 0 0,0 0-1 0 0,0 0 1 0 0,1 0-1 0 0,-1 1 1 0 0,0-1-1 0 0,0 1 1 0 0,0-1-1 0 0,0 0 1 0 0,0 1-1 0 0,0 0 1 0 0,0-1-1 0 0,0 1 0 0 0,0 0 1 0 0,0 0-1 0 0,0-1 1 0 0,0 1-1 0 0,0 0 1 0 0,-1 0-1 0 0,1 0 1 0 0,0 0-1 0 0,-1 0 1 0 0,1 0-1 0 0,0 0 1 0 0,-1 0-1 0 0,1 0 0 0 0,-1 0 1 0 0,0 0-1 0 0,1 1 1 0 0,-1-1-1 0 0,0 0 1 0 0,0 0-1 0 0,0 0 1 0 0,0 1-1 0 0,0-1 1 0 0,0 0-1 0 0,0 0 0 0 0,0 0 1 0 0,0 1-1 0 0,0-1 1 0 0,-1 1 11 0 0,4 9-13 0 0,-1-4 24 0 0,0-1 0 0 0,0 1 0 0 0,1-1-1 0 0,-1 0 1 0 0,2 0 0 0 0,-1 0 0 0 0,1 0 0 0 0,0 0 0 0 0,0-1 0 0 0,0 1 0 0 0,1-1 0 0 0,0 0 0 0 0,0-1 0 0 0,0 1 0 0 0,0-1 0 0 0,1 0 0 0 0,0 0 0 0 0,0-1-1 0 0,0 0 1 0 0,0 0 0 0 0,0 0 0 0 0,1-1 0 0 0,0 1 0 0 0,-1-2 0 0 0,1 1 0 0 0,0-1 0 0 0,-1 0 0 0 0,1 0 0 0 0,0-1 0 0 0,6 0-11 0 0,2-3 177 0 0,-1-1 1 0 0,0-1-1 0 0,0 0 1 0 0,0-1-1 0 0,-1 0 1 0 0,1-1-1 0 0,-1 0 1 0 0,-1-1-1 0 0,0-1 1 0 0,0 0-1 0 0,0-1 1 0 0,-2 0-1 0 0,1 0 1 0 0,-1-1-1 0 0,0-1 1 0 0,-1 1-1 0 0,-1-2 1 0 0,0 1-1 0 0,0-1 1 0 0,-2 0-1 0 0,1-1 0 0 0,-2 0 1 0 0,2-6-178 0 0,-1 7 23 0 0,-1 0 0 0 0,0-1 0 0 0,-1 0 1 0 0,-1 0-1 0 0,0 0 0 0 0,-1 0 0 0 0,-1 0 0 0 0,0-1 0 0 0,0 1 0 0 0,-2-1 1 0 0,-1-12-24 0 0,-19-50-3121 0 0,20 74 2524 0 0,-4-10-1588 0 0,1 3-5386 0 0,2-1-4815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7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4265 0 0,'0'0'709'0'0,"0"0"-353"0"0,0 0-123 0 0,0 0 252 0 0,0 0 426 0 0,0 0 334 0 0,0 0 82 0 0,0 0-114 0 0,0 0-201 0 0,0 0-204 0 0,0 0-102 0 0,29-27-40 0 0,92-87-19 0 0,-37 49 1014 0 0,-69 58-1332 0 0,-13 6-309 0 0,0 1 0 0 0,0-1 0 0 0,0 0-1 0 0,0 1 1 0 0,0-1 0 0 0,0 1 0 0 0,0 0 0 0 0,0 0 0 0 0,0 0 0 0 0,0 0 0 0 0,0 0 0 0 0,0 0-1 0 0,0 0 1 0 0,0 1 0 0 0,0-1 0 0 0,0 1 0 0 0,0-1 0 0 0,0 1 0 0 0,0 0 0 0 0,0 0-1 0 0,-1-1 1 0 0,1 2 0 0 0,0-1 0 0 0,-1 0 0 0 0,1 0 0 0 0,0 0 0 0 0,-1 1 0 0 0,0-1 0 0 0,1 1-1 0 0,-1-1 1 0 0,0 1 0 0 0,0 0 0 0 0,1-1 0 0 0,-1 1 0 0 0,-1 0 0 0 0,1 0 0 0 0,0 0 0 0 0,0-1-1 0 0,-1 1 1 0 0,1 0 0 0 0,-1 0 0 0 0,1 0 0 0 0,-1 0 0 0 0,0 0 0 0 0,0 1-20 0 0,11 35 202 0 0,-2 1 0 0 0,-2 1 0 0 0,-1-1 0 0 0,-2 1 0 0 0,-2 0 0 0 0,-2 0 0 0 0,-1 10-202 0 0,0-20 113 0 0,-12 186 440 0 0,-6-113-295 0 0,98-276 980 0 0,-22 63-1209 0 0,6 3 0 0 0,15-14-29 0 0,-72 112-34 0 0,0 1 1 0 0,0 0-1 0 0,1 1 1 0 0,0-1-1 0 0,0 1 0 0 0,0 1 1 0 0,1-1-1 0 0,0 1 1 0 0,1 1-1 0 0,-1 0 0 0 0,7-3 34 0 0,-14 9-11 0 0,1 0 1 0 0,-1 0-1 0 0,0 0 0 0 0,0 0 0 0 0,1 0 0 0 0,-1 0 0 0 0,0 1 0 0 0,0-1 0 0 0,0 0 0 0 0,-1 1 0 0 0,1-1 0 0 0,0 1 0 0 0,0-1 0 0 0,-1 1 0 0 0,1 0 0 0 0,-1-1 0 0 0,1 1 1 0 0,-1-1-1 0 0,0 1 0 0 0,0 0 0 0 0,0-1 0 0 0,0 1 0 0 0,0 0 0 0 0,0-1 0 0 0,0 1 0 0 0,0 0 11 0 0,0 0-2 0 0,2 213 439 0 0,-1-212-438 0 0,0 0 0 0 0,0 0 0 0 0,0 0 0 0 0,1-1 0 0 0,-1 1 0 0 0,1-1 0 0 0,0 1 0 0 0,0-1-1 0 0,0 1 1 0 0,0-1 0 0 0,0 0 0 0 0,0 0 0 0 0,1 0 0 0 0,-1 0 0 0 0,0 0 0 0 0,1-1 0 0 0,0 1 0 0 0,-1-1 0 0 0,1 1 0 0 0,0-1 0 0 0,0 0 0 0 0,0 0-1 0 0,0-1 1 0 0,0 1 0 0 0,0 0 0 0 0,0-1 0 0 0,0 0 0 0 0,0 0 0 0 0,0 0 0 0 0,0 0 0 0 0,0 0 0 0 0,0-1 0 0 0,0 1 0 0 0,0-1 0 0 0,0 0 0 0 0,0 1-1 0 0,0-2 1 0 0,0 1 0 0 0,-1 0 0 0 0,1 0 0 0 0,0-1 0 0 0,-1 0 0 0 0,1 1 0 0 0,-1-1 0 0 0,1 0 0 0 0,0-1 1 0 0,266-200 221 0 0,-241 182-231 0 0,-19 14-3 0 0,0-1 0 0 0,1 1 0 0 0,-1 1 0 0 0,2 0 0 0 0,-1 0-1 0 0,0 1 1 0 0,1 1 0 0 0,0 0 0 0 0,5-2 13 0 0,-14 7-7 0 0,0 0 1 0 0,0 0-1 0 0,0 0 0 0 0,0 0 0 0 0,0 1 0 0 0,-1-1 1 0 0,1 0-1 0 0,-1 1 0 0 0,1-1 0 0 0,-1 1 1 0 0,1 0-1 0 0,-1-1 0 0 0,0 1 0 0 0,0 0 1 0 0,0 0-1 0 0,0 0 0 0 0,0 0 0 0 0,0 0 0 0 0,0 0 1 0 0,-1 0-1 0 0,1 0 0 0 0,-1 0 0 0 0,1 0 1 0 0,-1 0-1 0 0,0 0 0 0 0,0 1 0 0 0,0-1 0 0 0,0 0 1 0 0,0 0-1 0 0,-1 0 0 0 0,1 0 0 0 0,0 0 1 0 0,-1 0-1 0 0,0 0 0 0 0,1 1 0 0 0,-1-1 7 0 0,0 8 31 0 0,-24 207-281 0 0,24-206-44 0 0,7 37-3441 0 0,19-30-7059 0 0,-19-17 5153 0 0</inkml:trace>
  <inkml:trace contextRef="#ctx0" brushRef="#br0" timeOffset="1077.91">1802 111 4601 0 0,'0'0'1343'0'0,"0"0"-451"0"0,0 0 76 0 0,0 0 309 0 0,0 0 214 0 0,0 0-10 0 0,0 0-278 0 0,-34 29-369 0 0,-108 93-292 0 0,76-42-29 0 0,59-64-436 0 0,1-6-69 0 0,1-1 0 0 0,0 1-1 0 0,1 0 1 0 0,0 1 0 0 0,1-1 0 0 0,0 1 0 0 0,1 0 0 0 0,0-1-1 0 0,0 1 1 0 0,1 0 0 0 0,1 0 0 0 0,0 0 0 0 0,0 0-1 0 0,1 0 1 0 0,2 7-8 0 0,-2-14-4 0 0,1-1-1 0 0,-1 1 0 0 0,1-1 0 0 0,0 0 1 0 0,1 1-1 0 0,-1-1 0 0 0,0 0 0 0 0,1-1 1 0 0,0 1-1 0 0,-1 0 0 0 0,1-1 1 0 0,0 1-1 0 0,0-1 0 0 0,1 0 0 0 0,-1 0 1 0 0,0 0-1 0 0,1 0 0 0 0,-1-1 1 0 0,1 0-1 0 0,0 1 0 0 0,-1-1 0 0 0,1 0 1 0 0,0-1-1 0 0,0 1 0 0 0,-1-1 0 0 0,1 0 1 0 0,0 1-1 0 0,0-2 0 0 0,1 1 5 0 0,112-24 801 0 0,-85 6-647 0 0,-1 0-1 0 0,0-2 0 0 0,-1-1 0 0 0,-1-2 0 0 0,-2-1 0 0 0,0 0 0 0 0,-1-3 0 0 0,-2 0 1 0 0,2-4-154 0 0,57-58 98 0 0,-82 89-106 0 0,0 0 1 0 0,0 0-1 0 0,-1 0 1 0 0,1 1 0 0 0,0-1-1 0 0,0 0 1 0 0,0 0-1 0 0,-1 1 1 0 0,1-1-1 0 0,0 0 1 0 0,0 1-1 0 0,-1-1 1 0 0,1 1 0 0 0,0-1-1 0 0,-1 1 1 0 0,1-1-1 0 0,0 1 1 0 0,-1-1-1 0 0,1 1 1 0 0,-1 0-1 0 0,1-1 1 0 0,-1 1 0 0 0,1 0-1 0 0,-1 0 1 0 0,1-1-1 0 0,-1 1 1 0 0,0 0-1 0 0,0 0 1 0 0,1 0 0 0 0,-1-1-1 0 0,0 1 1 0 0,0 0-1 0 0,0 0 1 0 0,0 0-1 0 0,0 0 1 0 0,0-1-1 0 0,0 1 1 0 0,0 0 0 0 0,0 0-1 0 0,0 0 1 0 0,0 0-1 0 0,-1-1 1 0 0,1 1-1 0 0,0 0 1 0 0,0 0-1 0 0,-1 0 1 0 0,1-1 0 0 0,-1 1-1 0 0,1 0 1 0 0,-1-1-1 0 0,1 1 1 0 0,-1 0-1 0 0,0 0 8 0 0,1 4 11 0 0,-1 7-7 0 0,0-1-1 0 0,1 0 1 0 0,1 1 0 0 0,0-1 0 0 0,0 0 0 0 0,1 0 0 0 0,1 1 0 0 0,0-1 0 0 0,0-1-1 0 0,1 1 1 0 0,0-1 0 0 0,1 1 0 0 0,0-1 0 0 0,1 0 0 0 0,0-1 0 0 0,1 1 0 0 0,-1-1-1 0 0,2-1 1 0 0,-1 1 0 0 0,1-1 0 0 0,6 4-4 0 0,-8-8 49 0 0,-1 0 1 0 0,1-1-1 0 0,0 1 1 0 0,0-1-1 0 0,1-1 0 0 0,-1 1 1 0 0,1-1-1 0 0,-1 0 1 0 0,1 0-1 0 0,0-1 0 0 0,0 0 1 0 0,0 0-1 0 0,0-1 0 0 0,0 0 1 0 0,0 0-1 0 0,-1 0 1 0 0,1-1-1 0 0,0 0 0 0 0,0 0 1 0 0,0-1-1 0 0,-1 0 1 0 0,1 0-1 0 0,-1-1 0 0 0,1 1 1 0 0,-1-2-1 0 0,0 1 1 0 0,0 0-1 0 0,0-1 0 0 0,4-5-49 0 0,229-202 1423 0 0,-91 97-1189 0 0,-82 98-310 0 0,-53 54 237 0 0,-11-24-85 0 0,-1 1 0 0 0,-1 0 0 0 0,0 0 1 0 0,-1 0-1 0 0,-1-1 0 0 0,0 1 0 0 0,-1 0 0 0 0,-1-1 0 0 0,0 0 0 0 0,-1 0 0 0 0,0 0 1 0 0,-1 0-1 0 0,-1-1 0 0 0,0 0 0 0 0,-1 0 0 0 0,0-1 0 0 0,-1 0 0 0 0,0 0 1 0 0,-1-1-1 0 0,0-1 0 0 0,-1 1 0 0 0,0-2 0 0 0,-8 6-76 0 0,-39 16-491 0 0,46-25-3516 0 0,255-32 4257 0 0,-220 22-30 0 0,-1 0-1 0 0,0-2 0 0 0,0 0 0 0 0,0-2 0 0 0,-1 0 0 0 0,0-1 0 0 0,-1-2 0 0 0,0 0 0 0 0,-1 0 0 0 0,0-2 0 0 0,-1-1 0 0 0,0 0 0 0 0,-1-1 0 0 0,0-1 1 0 0,2-4-220 0 0,124-175 880 0 0,-142 194-894 0 0,0-1 0 0 0,0 1 1 0 0,1 0-1 0 0,-1-1 0 0 0,1 1 1 0 0,0 0-1 0 0,-1 0 0 0 0,1 0 1 0 0,0 0-1 0 0,-1 0 0 0 0,1 0 0 0 0,0 1 1 0 0,0-1-1 0 0,0 1 0 0 0,0-1 1 0 0,0 1-1 0 0,0 0 0 0 0,0-1 1 0 0,0 1-1 0 0,0 0 0 0 0,-1 0 1 0 0,1 1-1 0 0,0-1 0 0 0,0 0 1 0 0,0 1-1 0 0,0-1 0 0 0,0 1 1 0 0,0-1-1 0 0,0 1 0 0 0,-1 0 0 0 0,1 0 1 0 0,0 0-1 0 0,0 0 0 0 0,-1 0 1 0 0,1 0-1 0 0,-1 0 0 0 0,1 1 1 0 0,-1-1-1 0 0,0 0 0 0 0,1 1 1 0 0,-1 0-1 0 0,1 0 14 0 0,5 8 44 0 0,-1 1-1 0 0,1 0 1 0 0,-2 1-1 0 0,0-1 1 0 0,0 1 0 0 0,-1 0-1 0 0,0 0 1 0 0,-1 0-1 0 0,0 1 1 0 0,-1-1 0 0 0,-1 1-1 0 0,0-1 1 0 0,0 1 0 0 0,-2 0-1 0 0,1-1 1 0 0,-2 1-1 0 0,0 3-43 0 0,-2 1 66 0 0,-1-1-1 0 0,0 0 0 0 0,-1 0 1 0 0,-1 0-1 0 0,0-1 0 0 0,-2 0 1 0 0,1-1-1 0 0,-2 0 1 0 0,0 0-1 0 0,0-1 0 0 0,-1 0 1 0 0,-1 0-1 0 0,0-2 0 0 0,-1 1 1 0 0,-4 2-66 0 0,-24 5-99 0 0,41-19 3 0 0,0 0-83 0 0,21-15-482 0 0,-7 7 674 0 0,1 1 0 0 0,0 0 0 0 0,0 1-1 0 0,0 1 1 0 0,1 0 0 0 0,0 1 0 0 0,0 1 0 0 0,0 0 0 0 0,0 1 0 0 0,2 1-13 0 0,122 1 323 0 0,32-4-2817 0 0,-151 1-532 0 0,-3 1-3849 0 0,-8-1-3315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17.0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41 1096 0 0,'0'0'1309'0'0,"0"0"-273"0"0,0 0-19 0 0,0 0 252 0 0,0 0 263 0 0,0 0 7 0 0,0 0-282 0 0,0 0-414 0 0,0 0-367 0 0,0 0-214 0 0,0 0-58 0 0,0 0 32 0 0,0 0 92 0 0,1 7 91 0 0,11 348 4240 0 0,-13-239-4288 0 0,-31 388 209 0 0,32-479-596 0 0,-12 40-354 0 0,7-61-555 0 0,-4-9-7676 0 0,7 3 8095 0 0,-1-3-3536 0 0,1 2 69 0 0</inkml:trace>
  <inkml:trace contextRef="#ctx0" brushRef="#br0" timeOffset="265.998">1 741 8058 0 0,'0'0'420'0'0,"0"0"-164"0"0,0 0 96 0 0,0 0 473 0 0,0 0 494 0 0,0 0 184 0 0,0 0-92 0 0,0 0-208 0 0,0 0-243 0 0,0 0-111 0 0,0 0-32 0 0,35 0-66 0 0,113 1-63 0 0,-44-18 375 0 0,-49-1-805 0 0,0-2 0 0 0,-1-3 0 0 0,-2-1 0 0 0,0-3 0 0 0,-2-3 0 0 0,15-12-258 0 0,-51 32-133 0 0,0-1 0 0 0,-1-1 0 0 0,0 0 0 0 0,-1-1 0 0 0,0 0 1 0 0,-1-1-1 0 0,0 0 0 0 0,-1-1 133 0 0,14-33-5119 0 0,-13-1-6879 0 0,-11 36 8155 0 0</inkml:trace>
  <inkml:trace contextRef="#ctx0" brushRef="#br0" timeOffset="680.984">991 1 7498 0 0,'0'0'1273'0'0,"0"0"-414"0"0,0 0-55 0 0,0 0 316 0 0,0 0 335 0 0,0 0 75 0 0,0 0-235 0 0,0 0-320 0 0,0 0-255 0 0,-2 36-158 0 0,-6 116-73 0 0,-22 240 1557 0 0,25-130-1706 0 0,4-257-333 0 0,1-1 1 0 0,0 1 0 0 0,0 0-1 0 0,1-1 1 0 0,-1 1 0 0 0,1-1-1 0 0,0 1 1 0 0,0-1 0 0 0,1 0-1 0 0,-1 1 1 0 0,1-1 0 0 0,0 0-1 0 0,0 0 1 0 0,1 0 0 0 0,-1 0-1 0 0,1 0 1 0 0,0-1 0 0 0,0 1-1 0 0,0-1 1 0 0,0 0 0 0 0,0 0-1 0 0,1 0 1 0 0,0 0 0 0 0,-1 0-1 0 0,1-1 1 0 0,0 0 0 0 0,0 0-1 0 0,0 0 1 0 0,1 0 0 0 0,-1 0-1 0 0,0-1 1 0 0,1 0 0 0 0,-1 0-1 0 0,1 0 1 0 0,-1-1 0 0 0,1 1-1 0 0,0-1 1 0 0,-1 0 0 0 0,1 0-1 0 0,-1-1 1 0 0,1 0 0 0 0,-1 1-1 0 0,1-1 1 0 0,-1-1 0 0 0,1 1-1 0 0,-1-1 1 0 0,0 0-8 0 0,189-137 777 0 0,-93 59-595 0 0,-41 58-105 0 0,-51 60 107 0 0,-22 126 334 0 0,10-87-428 0 0,5-76-127 0 0,-1 1-1 0 0,1 0 0 0 0,-1-1 1 0 0,1 1-1 0 0,0-1 1 0 0,-1 1-1 0 0,1-1 0 0 0,0 1 1 0 0,0-1-1 0 0,0 0 1 0 0,0 1-1 0 0,0-1 0 0 0,1 0 1 0 0,-1 0-1 0 0,0 0 0 0 0,0 0 1 0 0,1 0-1 0 0,-1 0 1 0 0,1 0-1 0 0,-1 0 0 0 0,1-1 1 0 0,-1 1-1 0 0,1-1 0 0 0,0 1 1 0 0,-1-1-1 0 0,1 1 1 0 0,-1-1-1 0 0,1 0 0 0 0,0 0 1 0 0,0 0-1 0 0,-1 0 1 0 0,1 0-1 0 0,0 0 0 0 0,-1 0 1 0 0,1 0-1 0 0,-1-1 0 0 0,1 1 1 0 0,0-1 37 0 0,36-19-5682 0 0,-19 1-3978 0 0,-13 12 3277 0 0</inkml:trace>
  <inkml:trace contextRef="#ctx0" brushRef="#br0" timeOffset="1110.413">1725 925 0 0 0,'0'0'1603'0'0,"0"0"433"0"0,0 0 398 0 0,0 0 132 0 0,0 0-195 0 0,0 0-417 0 0,0 0-376 0 0,0 0-267 0 0,0 0-160 0 0,0 0-142 0 0,32-3-138 0 0,98-11-145 0 0,-71-6 110 0 0,-51 13-643 0 0,79-74 1245 0 0,-83 76-1385 0 0,1 0 0 0 0,-1-1 0 0 0,0 1 0 0 0,0-1 0 0 0,-1 0 0 0 0,1 0 0 0 0,-1 0 0 0 0,-1 0 0 0 0,1 0 0 0 0,-1-1 0 0 0,0 1 0 0 0,0-1 0 0 0,-1 1 0 0 0,0-1 0 0 0,0 0 0 0 0,-1 0 0 0 0,0 0 0 0 0,0 1 0 0 0,0-1 0 0 0,-1-1-53 0 0,-2 5-38 0 0,0 0-1 0 0,0 0 1 0 0,0 0 0 0 0,0 1 0 0 0,-1-1-1 0 0,1 1 1 0 0,-1 0 0 0 0,0 0 0 0 0,0 0-1 0 0,1 1 1 0 0,-1-1 0 0 0,0 1-1 0 0,0 0 1 0 0,-1 0 0 0 0,1 1 0 0 0,0-1-1 0 0,0 1 1 0 0,0 0 0 0 0,0 0 0 0 0,0 0-1 0 0,-1 0 1 0 0,1 1 0 0 0,0 0-1 0 0,0-1 1 0 0,0 2 0 0 0,0-1 0 0 0,0 0-1 0 0,0 1 1 0 0,0 0 0 0 0,1 0 0 0 0,-1 0-1 0 0,1 0 1 0 0,-4 3 38 0 0,-8 4-119 0 0,-1 1 0 0 0,2 1 0 0 0,-1 0 0 0 0,1 1 0 0 0,1 0 0 0 0,0 2 0 0 0,1-1 0 0 0,1 1 0 0 0,0 1 0 0 0,0 0 0 0 0,2 1 0 0 0,0-1 0 0 0,1 2 0 0 0,0-1 0 0 0,1 1 0 0 0,1 1 0 0 0,1-1 0 0 0,0 1 0 0 0,2 0 0 0 0,0 0 0 0 0,1 0 0 0 0,0 13 119 0 0,2-28-26 0 0,1 1 0 0 0,0-1 0 0 0,0 1 0 0 0,0-1 0 0 0,0 0 0 0 0,1 0 0 0 0,-1 1 0 0 0,1-1 0 0 0,0 0 0 0 0,0-1 0 0 0,0 1 0 0 0,0 0 0 0 0,1 0 0 0 0,-1-1 0 0 0,1 1 0 0 0,-1-1 0 0 0,1 0 0 0 0,0 0 0 0 0,0 0 0 0 0,0 0 0 0 0,0-1 0 0 0,0 1 0 0 0,1-1 0 0 0,-1 0 0 0 0,0 1 0 0 0,1-1 0 0 0,-1-1 0 0 0,3 1 26 0 0,99 10-828 0 0,21-25-3355 0 0,-47-12-5377 0 0,-61 18 5603 0 0</inkml:trace>
  <inkml:trace contextRef="#ctx0" brushRef="#br0" timeOffset="1518.078">2259 1028 2176 0 0,'0'0'2042'0'0,"0"0"-711"0"0,0 0-157 0 0,0 0 298 0 0,0 0 270 0 0,0 0 25 0 0,0 0-246 0 0,0 0-266 0 0,0 0-141 0 0,0 0-100 0 0,0 0-86 0 0,0 0-117 0 0,0 0-139 0 0,21-18-109 0 0,93-82 314 0 0,-24-26 659 0 0,-80 116-2226 0 0,-12 36-990 0 0,-1-1 1623 0 0,3-20 47 0 0,-1-1 0 0 0,1 1 0 0 0,0-1 0 0 0,0 1 0 0 0,0-1 0 0 0,1 0 0 0 0,0 1 0 0 0,0-1 0 0 0,0 0 0 0 0,0 1 0 0 0,0-1-1 0 0,1 0 1 0 0,0 0 0 0 0,0 0 0 0 0,0 0 0 0 0,0-1 0 0 0,1 1 0 0 0,0 0 0 0 0,-1-1 0 0 0,1 0 0 0 0,0 1 0 0 0,1-1 0 0 0,-1 0 0 0 0,3 1 10 0 0,0 0 71 0 0,0 0 0 0 0,-1-1 0 0 0,1 0 0 0 0,0 0 0 0 0,1 0 0 0 0,-1-1 0 0 0,0 0 1 0 0,1 0-1 0 0,-1-1 0 0 0,1 0 0 0 0,-1 0 0 0 0,1 0 0 0 0,0-1 0 0 0,0 0 0 0 0,-1 0 0 0 0,1-1-71 0 0,0 2 177 0 0,0-1 0 0 0,0 0 0 0 0,0-1 0 0 0,0 0 0 0 0,0 0 0 0 0,0 0 0 0 0,-1-1 0 0 0,1 0 0 0 0,-1 0-1 0 0,1-1 1 0 0,-1 0 0 0 0,0 0 0 0 0,0 0 0 0 0,0-1 0 0 0,0 0 0 0 0,-1 0 0 0 0,1-1 0 0 0,-1 1 0 0 0,0-1-1 0 0,0 0-176 0 0,74-109 1193 0 0,-46 26-4445 0 0,-30 79 985 0 0,0 0-4749 0 0,-2 1-4444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085.551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385.56">1607 529,'-14'20,"-10"15,-1 7,-1-4,5-3,0-3,-1-3,4 0,-1-6,4-2,-1-4,2-1,-1-3,-2-3,0-4</inkml:trace>
  <inkml:trace contextRef="#ctx0" brushRef="#br0" timeOffset="1697.986">1296 558,'15'19,"13"21,8 9,2 0,-5-3,-4-5,-6-4,-3-9,-4-4,-6-2,-3-4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0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636.267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24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98 0 0 0,'0'0'1523'0'0,"0"0"216"0"0,0 0 107 0 0,0 0 10 0 0,0 0-75 0 0,0 0-142 0 0,0 0-151 0 0,8-5-133 0 0,0 1-1368 0 0,14-8 1814 0 0,-43 34 284 0 0,-29 26-1659 0 0,3 2 1 0 0,2 2-1 0 0,-8 17-426 0 0,-43 49 158 0 0,-27 29 96 0 0,102-125-129 0 0,50-21-62 0 0,272-11 688 0 0,-126 46-655 0 0,-40-10 313 0 0,-125-75 2485 0 0,-12 35-2800 0 0,0 1 1 0 0,-1-1-1 0 0,-1 1 1 0 0,0-1-1 0 0,0 1 0 0 0,-2 1 1 0 0,0-1-1 0 0,0 1 1 0 0,-1 0-1 0 0,0 0 0 0 0,-1 0 1 0 0,-1 1-1 0 0,-4-4-94 0 0,-36-59 313 0 0,-69-124-565 0 0,27 59-1289 0 0,87 131 2342 0 0,1-1-4692 0 0,7 10-9956 0 0,1 7 7908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5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654.13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26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6385 0 0,'0'0'3154'0'0,"0"0"-1780"0"0,0 0-758 0 0,0 0 38 0 0,0 0 187 0 0,0 0 117 0 0,0 0-30 0 0,0 0-143 0 0,0 0-113 0 0,0 0-41 0 0,0 0-36 0 0,0 0-51 0 0,0 0-28 0 0,21 2-36 0 0,103 11 375 0 0,99-14 1243 0 0,-122-13-3876 0 0,-89 8-260 0 0,-8 2-1576 0 0,1 3-6613 0 0,-3 1 5798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0 284,'398'0,"-258"-23,-116 19</inkml:trace>
  <inkml:trace contextRef="#ctx0" brushRef="#br0" timeOffset="310.027">57 481,'19'0,"16"5,7 1,1 0,-2-1,-3-2,-3-1,-3-1,-2 0,-2-1,0 0,0-1,-6-4,0-1,-5 0</inkml:trace>
  <inkml:trace contextRef="#ctx0" brushRef="#br0" timeOffset="880.126">254 1,'3'12,"0"-1,0 0,1 1,0-1,1-1,0 1,1-1,0 0,1 0,0 0,1-1,-1 0,2-1,-1 0,1 0,1-1,-1 0,1 0,0-1,1 0,-1-1,1-1,2 1,35 25,-44-28,23 14,-1 1,-1 2,0 0,-2 2,0 0,17 22,-37-41,-1 1,0-1,0 0,-1 1,1-1,0 1,-1-1,0 1,1 0,-1 0,0 0,0 0,-1 0,1-1,-1 1,1 0,-1 1,0-1,0 0,0 0,-1 0,1 0,-1 0,1 0,-1-1,0 1,0 0,-1 0,1 0,0-1,-1 1,0-1,1 1,-1-1,0 0,0 1,-2 0,-176 96,54 15,105-91,4-1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22,'15'0,"14"0,7 0,2 0,-1 0,-1 0,-3 0,-1-5,-2-1,-1 0,-6 1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1,'34'4,"20"3,6-1,-2-2,-7 0,-11-7,-9-2,-8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0,'8'28,"-2"-1,-1 1,-2 0,0 0,-2 1,-1-1,-1 0,-1 1,-3 4,-15 162,-5-109,15-72</inkml:trace>
  <inkml:trace contextRef="#ctx0" brushRef="#br0" timeOffset="484.479">0 29,'226'-26,"58"23,-87 32,-151-28,-34-1</inkml:trace>
  <inkml:trace contextRef="#ctx0" brushRef="#br0" timeOffset="915.56">57 565,'1'2,"0"0,1-1,-1 1,1 0,0 0,-1-1,1 1,0-1,0 1,0-1,0 0,0 0,0 0,0 0,0 0,1-1,-1 1,0 0,0-1,1 0,-1 1,0-1,1 0,-1 0,2-1,-1 2,79 13,-62-10,0 1,0-2,-1-1,2 0,-1-2,0 0,0-1,0-1,19-5,139-13,-114 0,-51 9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1,'158'5,"-156"-4,-1-1,0 0,1 1,-1-1,0 1,1-1,-1 1,0 0,1-1,-1 1,0 0,0 0,0 0,0 0,0 0,0 0,0 0,0 0,0 0,-1 1,1-1,0 0,-1 1,1-1,-1 0,1 1,-1-1,0 1,1-1,-1 0,0 1,0-1,0 1,0-1,0 1,-1-1,1 0,0 1,-1-1,1 1,-1-1,1 0,-1 1,0-1,-42 57,39-54,-113 124,116-127,1 0,-1 0,1 0,-1-1,1 2,0-1,-1 0,1 0,0 0,0 0,0 0,0 0,0 0,0 0,0 0,0 0,0 0,0 0,1 0,-1 0,0 0,1 0,-1 0,1 0,-1 0,1 0,0 0,-1 0,1-1,0 1,-1 0,1 0,0-1,0 1,0 0,0-1,0 1,0-1,0 1,0-1,0 0,0 1,0-1,0 0,0 0,0 0,0 0,0 1,0-2,0 1,0 0,59-1,7-24,-51 15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5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344 964,'-103'291,"103"-269,21-49,10-27,2-3,3 0,2 2,41-45,-79 99,1 0,-1 0,1 0,-1-1,1 1,-1 0,1 0,0 0,0 0,0 0,-1 0,1 0,0 0,0 0,0 1,0-1,1 0,-1 1,0-1,0 0,0 1,0-1,1 1,-1 0,0 0,1-1,-1 1,0 0,0 0,1 0,-1 0,0 0,1 0,-1 1,0-1,0 0,1 1,-1-1,0 1,0-1,0 1,1 0,-1-1,0 1,0 0,0 0,0 0,0-1,-1 1,1 0,0 0,0 1,-1-1,1 0,0 0,-1 0,1 0,-1 1,1-1,-1 0,0 0,0 1,1-1,-1 1,4 55,8 35,-11-90,0 0,0 1,0-1,1 0,-1 0,1 0,-1 0,1 0,-1 0,1 0,0-1,0 1,0 0,0-1,0 0,1 1,-1-1,0 0,0 0,1 0,-1-1,1 1,-1 0,1-1,-1 0,1 1,-1-1,1 0,-1-1,1 1,-1 0,2-1,5-2,0 0,0 0,0-1,-1 0,0-1,0 0,0 0,0-1,-1 0,0 0,0-1,-1 0,1 0,-2 0,1-1,-1 0,0 0,-1 0,4-8,35-46,-43 60,1 1,0 0,0 0,-1 0,1 0,0 0,0 0,0 0,0 0,0 0,0 0,0 0,0 1,1-1,-1 0,0 1,0-1,1 1,-1-1,0 1,1 0,-1-1,0 1,1 0,-1 0,0 0,1 0,-1 0,0 0,1 1,-1-1,1 0,-1 1,0-1,0 1,1-1,-1 1,0 0,0-1,0 1,0 0,0 0,0 0,0 0,0 0,0 0,0 0,0 0,0 0,-1 0,1 1,0-1,29 78,-25-64,-4-12,0 3,0 0,1 0,0 0,0 0,0-1,1 1,0-1,0 1,0-1,1 0,-1 0,1 0,1-1,-1 1,1-1,-1 0,1-1,0 1,1-1,13 4</inkml:trace>
  <inkml:trace contextRef="#ctx0" brushRef="#br0" timeOffset="2081.23">344 1359,'96'-14,"1"5,0 3,59 7,-148-1,188-28,-172 26</inkml:trace>
  <inkml:trace contextRef="#ctx0" brushRef="#br0" timeOffset="3275.34">739 1528,'-22'13,"-134"236,84-120,94-151,36-69,-45 65,2 1,1 0,1 1,1 1,1 1,1 1,1 0,1 2,4-2,-24 19,1 0,0 0,0 0,-1 1,1-1,1 1,-1 0,0 0,0 0,0 0,1 1,-1-1,0 1,0 0,1 0,-1 0,0 0,1 0,-1 1,0 0,0-1,1 1,-1 0,0 1,0-1,0 1,0-1,0 1,-1 0,1 0,0 0,-1 0,0 0,1 1,-1-1,0 1,0 0,0-1,-1 1,1 0,1 3,51 151,-28-34,-27-121,0-1,-1 0,1 0,0 0,-1 0,1 0,-1 0,1 0,-1 0,1 0,-1-1,0 1,1-1,-1 1,0-1,1 0,-1 1,0-1,0 0,1 0,-1 0,0-1,1 1,-1 0,0-1,1 1,-1-1,0 1,1-1,-1 0,1 1,-1-1,1 0,-1 0,1 0,0-1,-1 1,1 0,0 0,0-1,0 1,0 0,0-1,0 0,-1 1,-202-131,179 120</inkml:trace>
  <inkml:trace contextRef="#ctx0" brushRef="#br0" timeOffset="4092.281">1218 794,'18'40,"37"69,-38-80,-2 1,-1 0,-1 1,-2 0,8 33,-13-14,-2 0,-1 0,-3 0,-3 4,1 26,1-57,-1 0,-1 0,-2 0,0 0,-1-1,-1 0,-1 0,-1-1,-1 0,-1 0,-1-1,-1-1,0 0,-2-1,0 0,-1-1,0-1,-8 6,-34 26,44-37</inkml:trace>
  <inkml:trace contextRef="#ctx0" brushRef="#br0" timeOffset="4607.936">174 767,'-21'29,"1"1,2 0,0 2,3 0,0 1,3 0,0 1,-5 32,9-33,1 0,2 0,2 1,1 0,1 0,2-1,2 1,1 0,1-1,2 0,1 0,2 0,5 9,8 16,2-1,3-1,3-1,22 28,-44-69,0 0,1-1,1 0,0 0,0-2,2 1,-1-1,1-1,1-1,0 0,0 0,3 0,7 1</inkml:trace>
  <inkml:trace contextRef="#ctx0" brushRef="#br0" timeOffset="16180.848">2065 597,'-8'-12,"5"4,0 0,-1 1,-1-1,1 1,-1 0,0 0,-1 0,1 1,-1 0,-1 0,1 0,-1 1,0 0,0 0,-1 1,1 0,-1 0,0 1,0 0,0 0,-1 1,1 0,0 0,-1 1,1 0,-8 1,13 0,-1 1,1 0,0 1,0-1,0 0,0 1,0 0,0 0,0 0,0 0,1 0,-1 0,1 1,0 0,0-1,0 1,0 0,0 0,0 0,1 0,-1 0,1 0,0 0,0 1,0-1,0 0,1 1,-4 99,6-77,1 4,1 0,2 0,1-1,1 1,7 13,24 106,-5 21,-17-48,6 36,-15-102,-1 0,-4 0,-1 1,-5 25,2 8,-2-64,-1 1,0-1,-3 1,0-1,-1-1,-2 0,0 0,-2-1,-1 0,0-1,-9 10,21-30,0-1,0 1,-1-1,1 1,0-1,-1 0,1 0,-1 0,0 0,0 0,0 0,0 0,0 0,0-1,0 1,-1-1,1 0,0 1,-1-1,1 0,-1 0,1-1,-1 1,0-1,1 1,-1-1,0 0,1 0,-1 0,0 0,1 0,-1-1,0 1,1-1,-1 1,0-1,1 0,-1 0,1-1,0 1,-1 0,1-1,0 1,-1-2,-5-3,0-1,0 0,1 0,0 0,0-1,1 0,0-1,0 1,1-1,0 0,1 0,0-1,0 1,1-1,1 0,-2-5,15-26,1 24</inkml:trace>
  <inkml:trace contextRef="#ctx0" brushRef="#br0" timeOffset="18482.518">2037 2178,'5'0,"6"5,7 1,4 0,3-1,3-2,-4-5,-1-4,0 1,2 0,-9 1,-7 2</inkml:trace>
  <inkml:trace contextRef="#ctx0" brushRef="#br0" timeOffset="19080.081">2489 1811,'-4'6,"1"0,0 0,0 0,1 0,0 0,0 1,0-1,1 1,0 0,0-1,1 1,0 0,0 0,-1 6,-25 116,26-127,0-1,0 1,0 0,0-1,1 1,-1-1,0 1,1-1,-1 1,1-1,-1 1,1-1,0 1,-1-1,1 0,0 1,0-1,0 0,0 0,0 0,0 1,1-1,-1 0,0-1,1 1,-1 0,0 0,1 0,-1-1,1 1,-1-1,1 1,-1-1,1 0,-1 0,1 1,0-1,-1 0,1 0,-1 0,1-1,-1 1,1 0,0-1,-1 1,1-1,-1 1,0-1,1 0,-1 1,1-1,-1 0,0 0,0 0,1 0,-1 0,0-1,0 1,0 0,0 0,0-1,-1 1,1 0,103-70,-102 71,0 0,0 0,0 0,0 0,0 0,0 0,0 0,0 1,0-1,-1 1,1-1,0 1,0 0,0 0,0 0,-1 0,1 0,-1 0,1 0,-1 0,1 1,-1-1,1 1,-1-1,0 1,0-1,0 1,0 0,0 0,0-1,-1 1,1 0,0 0,-1 0,0 0,1 0,-1 0,0 0,0 0,0 0,0 0,0 0,0 0,-1 0,1-1,-1 1,7 28,4-12,2-4</inkml:trace>
  <inkml:trace contextRef="#ctx0" brushRef="#br0" timeOffset="19402.469">2291 2319,'34'0,"25"0,7 0,-2 0,-8 0,-8 0,-12 0</inkml:trace>
  <inkml:trace contextRef="#ctx0" brushRef="#br0" timeOffset="21048.038">2291 4,'0'0,"0"-1,-1 1,1 0,-1-1,1 1,-1 0,1-1,-1 1,1 0,-1 0,0 0,1-1,-1 1,1 0,-1 0,1 0,-1 0,0 0,1 0,-1 0,1 0,-1 0,1 1,-1-1,0 0,1 0,-1 0,1 1,-1-1,1 0,-1 0,1 1,-1-1,1 1,0-1,-1 0,1 1,-1-1,1 1,0-1,-1 1,1-1,0 1,0-1,-1 1,1-1,0 1,0-1,0 1,0 0,0-1,0 1,0-1,0 1,0-1,0 1,0 0,0 0,-6 39,6-39,-1 229,12-160,-10-69,-1 1,0-1,1 1,-1-1,0 0,1 0,0 1,-1-1,1 0,0 0,0 1,0-1,-1 0,1 0,0 0,0 0,1 0,-1-1,0 1,0 0,0 0,1-1,-1 1,0-1,0 1,1-1,-1 1,1-1,-1 0,0 0,1 0,-1 0,1 0,-1 0,0 0,1 0,-1 0,1-1,-1 1,0-1,1 1,-1-1,0 1,0-1,1 0,0 0,134-121,-136 121,1 1,-1 0,1-1,0 1,-1-1,1 1,0 0,-1-1,1 1,0 0,0 0,-1 0,1 0,0 0,0-1,-1 1,1 0,0 1,-1-1,1 0,0 0,0 0,-1 0,1 1,0-1,-1 0,1 0,0 1,-1-1,1 1,0-1,-1 1,1-1,-1 1,1-1,-1 1,1-1,-1 1,1-1,-1 1,0 0,1-1,-1 1,0 0,1 0,-1-1,0 1,0 0,0-1,0 1,0 0,0 0,4 50,-4-37,9 34,-4-28</inkml:trace>
  <inkml:trace contextRef="#ctx0" brushRef="#br0" timeOffset="21347.14">2291 568,'34'-4,"20"-3,6 1,-2 2,-11-5,-10 1,-4 1,-10 2</inkml:trace>
  <inkml:trace contextRef="#ctx0" brushRef="#br0" timeOffset="21818.106">2432 710,'76'-2,"-74"2,0 0,0 0,-1 1,1-1,0 1,0-1,0 1,-1 0,1 0,0-1,-1 1,1 0,-1 1,1-1,-1 0,0 0,1 1,-1-1,0 0,0 1,0-1,0 1,0 0,0-1,0 1,-1 0,1 0,0-1,-1 1,0 0,1 0,-1 0,0 0,0-1,0 1,0 0,0 0,-1 1,-49 96,49-97,0 0,1 1,-1-1,0 1,1 0,0-1,0 1,0-1,0 1,0-1,0 1,0 0,1-1,0 1,-1-1,1 1,0-1,0 0,0 1,0-1,1 0,-1 0,1 1,-1-1,1-1,0 1,0 0,0 0,0 0,0-1,0 0,0 1,0-1,1 0,-1 0,1 0,-1 0,1 0,-1-1,1 1,-1-1,1 1,-1-1,1 0,0 0,-1 0,1-1,-1 1,2-1,43-8,-27 2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26.8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10082 0 0,'0'0'1274'0'0,"0"0"-414"0"0,0 0-65 0 0,0 0 213 0 0,0 0 128 0 0,0 0-88 0 0,0 0-257 0 0,0 0-259 0 0,0 0-105 0 0,0 0-25 0 0,0 0-4 0 0,0 0 9 0 0,20 8-53 0 0,66 24-64 0 0,15-24 205 0 0,-14-16-1427 0 0,-30-2-7286 0 0,-43 6-1659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52,'0'0,"5"0,6 0,6 0,5 0,4 0,2-5,1-1,1 0,-1 1,0 2,0 1,-5-4,-2-1,0 0,-3 3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0,'0'10,"0"12,0 8,0 3,0 1,0 0,0-2,0-1,0-1,0-1,0 0,0-1,0 0,0 0,0 0,0-5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14,'-26'112,"24"-93,0 0,1 1,0-1,2 1,0-1,2 1,0-1,1 0,6 17,-9-33,0-1,0 1,0-1,1 1,-1-1,1 1,0-1,-1 0,1 0,1 0,-1 0,0 0,0 0,1 0,-1-1,0 1,1-1,0 0,-1 0,1 0,0 0,0 0,-1-1,1 1,0-1,0 0,0 1,0-1,0-1,0 1,-1 0,1-1,0 1,0-1,0 0,-1 0,1 0,0 0,-1-1,2 0,97-70,-18-53,-82 124,-1 0,1 1,0-1,-1 0,1 0,0 1,0-1,0 0,-1 1,1-1,0 1,0-1,0 1,0 0,0-1,0 1,0 0,0 0,0-1,0 1,0 0,1 0,-1 0,0 0,0 0,0 1,0-1,0 0,0 0,0 1,0-1,0 1,0-1,0 1,-1-1,1 1,0-1,0 1,0 0,0 0,-1-1,1 1,0 0,-1 0,1 0,-1 0,1 0,-1 0,1 0,-1 0,0 0,1 0,-1 0,0 0,0 0,0 0,0 0,0 0,0 0,0 0,0 0,0 0,8 12,-5-7,0 0,1 0,0-1,0 0,0 1,1-1,0-1,0 1,0-1,0 0,1 0,0 0,0-1,0 0,0 0,0 0,0-1,1 0,-1 0,1-1,0 0,-1 0,1 0,0-1,-1 0,1 0,0-1,0 0,-1 0,1 0,1-2,6-6,0-2,0 0,-1-1,-1 0,0 0,0-2,-2 1,1-2,-2 1,0-1,-1 0,0-1,-1 0,-1-1,-1 1,2-7,-2-1,-3 6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25 227,'-8'33,"2"0,1 1,2 0,1 0,2-1,1 6,-1-36,-1 1,1-1,0 0,1 1,-1-1,0 0,1 1,0-1,0 0,0 1,0-1,0 0,1 0,-1 0,1 0,0 0,0 0,0-1,0 1,1-1,-1 1,0-1,1 0,0 0,0 0,0 0,-1-1,2 1,-1-1,0 1,0-1,0 0,1 0,-1-1,0 1,1-1,-1 1,0-1,1 0,-1-1,1 1,-1 0,0-1,1 0,-1 0,0 0,0 0,2-1,10-12,0 0,-1-1,-1 0,-1-1,0 0,0-1,-2-1,0 0,0-4,69-101,-79 122,0 1,0-1,0 1,0-1,1 1,-1 0,0-1,0 1,1-1,-1 1,0 0,0-1,1 1,-1 0,0-1,1 1,-1 0,1 0,-1-1,0 1,1 0,-1 0,1 0,-1-1,0 1,1 0,-1 0,1 0,-1 0,1 0,-1 0,1 0,-1 0,1 0,-1 0,0 0,1 0,-1 0,1 1,-1-1,1 0,-1 0,0 0,1 1,-1-1,1 0,-1 0,0 1,1-1,-1 0,0 1,1-1,-1 1,0-1,0 0,1 1,-1-1,0 1,0-1,0 0,0 1,0-1,1 1,-1-1,0 1,0-1,0 1,0-1,2 38,-2-33,-20 262,-3 43,16-248,7-48,0-1,-1 0,0 0,-1 1,-1-1,0 0,0-1,-2 1,0-1,0 1,-1-2,0 1,-1 0,0-1,-1-1,-1 1,8-9,-1-1,0 0,0 0,0 0,0 0,0 0,0 0,0 0,0-1,0 1,0-1,0 1,0-1,0 0,0 0,-1 0,1 0,0 0,0-1,0 1,0 0,0-1,0 0,0 1,0-1,0 0,0 0,0 0,0 0,0-1,1 1,-1 0,1-1,-1 1,1-1,-1 0,1 1,0-1,0 0,0 0,0 0,0 0,0 0,0 0,1 0,-1 0,1 0,-1 0,1 0,0 0,0-1,0 1,0 0,0 0,1-2,-2 0,-4-10,1 0,1-1,0 0,1 0,1 1,0-1,1 0,0 0,2 0,0 0,0 0,1 0,1 1,1-4,5-3,-1 2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75 260,'-10'-8,"10"8,-1 0,0-1,1 1,-1 0,0 0,1-1,-1 1,1 0,-1-1,1 1,-1 0,0-1,1 1,0-1,-1 1,1-1,-1 1,1-1,0 1,-1-1,1 0,0 1,-1-1,1 1,0-1,0 0,0 1,0-1,-1 0,1 1,0-1,0 0,0 1,1-1,-1 0,0 1,0-1,0 0,0 1,1-1,-1 1,0-1,0 0,1 1,-1-1,0 1,1-1,-1 1,1-1,-1 1,1-1,-1 1,1-1,-1 1,1 0,-1-1,1 1,2-2,0 0,0 0,1 0,-1 0,0 1,1-1,-1 1,0 0,1 0,0 0,-1 0,1 1,-1 0,1-1,0 1,-1 1,1-1,0 0,-1 1,1 0,-1 0,1 0,-1 0,1 1,-1-1,0 1,0 0,0 0,0 0,0 0,0 0,2 3,-5-1,0 1,-1-1,0 0,0 0,0 0,0 0,0 0,-1 0,0-1,0 1,0 0,0-1,-1 1,1-1,-1 0,0 0,0 0,0 0,0-1,0 1,-1-1,1 1,-1-1,0 0,-13 12,-75 81,91-94,-1 0,1 1,1-1,-1 0,0 1,0-1,0 1,1-1,-1 0,1 1,-1 0,1-1,0 1,-1-1,1 1,0-1,0 1,0 0,0-1,1 1,-1-1,0 1,1 0,-1-1,1 1,-1-1,1 1,-1-1,1 0,0 1,0-1,0 0,0 1,0-1,0 0,0 0,1 0,-1 0,0 0,1 0,-1 0,0-1,1 1,-1 0,1-1,-1 1,1-1,-1 1,1-1,0 0,-1 0,1 0,-1 0,1 0,0 0,0 0,106 8,-88-3</inkml:trace>
  <inkml:trace contextRef="#ctx0" brushRef="#br0" timeOffset="955.843">611 34,'-12'-27,"7"21,9 18,68 123,-61-110,-1 1,-2 0,0 0,-2 1,0 0,-2 0,-2 1,0-1,-1 1,-2-1,-1 1,-1-1,-5 15,3-13,-2 1,-1-1,-1 0,-1-1,-2 0,-1-1,-1 0,-1-1,-2-1,0-1,-2 0,0-1,-2-1,0-1,-16 12,24-22,-1 0,0-1,-1 0,0-1,0-1,-1-1,0 0,-8 2,0-4</inkml:trace>
  <inkml:trace contextRef="#ctx0" brushRef="#br0" timeOffset="3282.607">1119 682,'-21'12,"1"2,0 0,1 1,1 0,0 2,1 0,1 1,-10 14,23-28,0 0,0 1,0-1,1 1,-1 0,1 0,0 0,1 0,-1 0,1 0,0 0,0 1,1-1,-1 0,1 1,0-1,1 0,-1 1,1-1,0 0,1 0,-1 0,1 0,0 0,0 0,0 0,1 0,0-4,1 0,-1 0,0-1,0 1,0-1,0 0,1 0,-1 0,0 0,0-1,0 1,0-1,0 0,1 0,-1 0,-1 0,1-1,0 1,0-1,0 1,-1-1,1 0,-1 0,1 0,-1-1,0 1,0 0,0-1,0 0,-1 1,1-1,0-1,32-39,-2-2,-2-1,-2-1,-1-2,-10 17,0-1,-2 0,-1 0,-2-2,-2 1,-1-2,-1 1,-2-1,-2 0,-1 0,-2-24,0 56,-1 0,1-1,-1 1,-1 0,1-1,-1 1,1 0,-1 0,-1 0,1-1,0 1,-1 0,0 1,0-1,0 0,0 0,-1 1,0-1,1 1,-1 0,0 0,-1 0,1 0,0 1,-1-1,1 1,-1 0,0 0,0 0,0 0,0 1,0 0,0-1,-1 2,1-1,0 0,0 1,-1 0,1 0,0 0,-1 0,1 1,0 0,0 0,-1 0,1 0,0 1,-8 6,2 1,-1 1,1 0,1 0,0 1,0 0,1 0,0 1,1 0,1 1,0-1,1 1,0 1,0-1,2 0,0 1,0 0,1 0,1 0,0 0,1 0,1 0,0 0,1 0,0 0,1-1,2 5,5 9,2-2,0 0,2 0,0-1,2-1,1 0,0-1,2-1,0-1,1-1,2 0,8 5,-28-22,59 27,-41-31</inkml:trace>
  <inkml:trace contextRef="#ctx0" brushRef="#br0" timeOffset="3885.803">1542 457,'-7'27,"1"1,2 0,0 0,2 0,1 1,1-1,1 0,2 0,1 0,6 20,-10-44,0 0,1 0,0 0,0 0,0 0,0 0,1-1,0 1,-1 0,1-1,0 1,1-1,-1 0,1 1,-1-1,1-1,0 1,0 0,1-1,-1 1,0-1,1 0,-1 0,1 0,0-1,-1 1,1-1,0 0,0 0,0 0,0-1,0 1,0-1,0 0,0 0,0 0,1-1,-1 1,0-1,-1 0,1 0,3-2,3-6,0-1,0 0,0 0,-1-1,-1 0,0-1,-1 0,0 0,3-7,1-1,6-10,-1-1,-1-1,-1 0,-2-1,3-15,-14 147,-3 248,-22-164,23-162,0-1,-1 1,-1-1,-1 0,-1 0,-1 0,0-1,-2 0,0 0,-1-1,-1 0,0 0,-2-1,-12 15,23-30,0-1,0 1,0 0,0 0,0-1,0 1,-1-1,1 1,-1-1,1 0,-1 0,1 1,-1-1,1 0,-1 0,0 0,0-1,0 1,1 0,-1-1,0 1,0-1,0 0,0 1,0-1,0 0,0 0,0 0,0-1,0 1,0 0,0-1,0 1,0-1,1 0,-1 0,0 1,0-1,1 0,-1 0,0-1,1 1,-1 0,1-1,-1 0,-2-6,1 1,0-2,0 1,1 0,0 0,1-1,0 1,0-1,0 0,1 1,1-6,-4-43,0 33,2 0,0 0,2 0,0 0,2 0,1 0,1 0,4-12,-2 11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3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340 519,'-26'38,"21"-25,-2 8,1 0,1 0,1 0,1 1,0-1,2 1,0 0,2-1,1 8,-1 11,-1-32,1 1,0 0,1-1,-1 1,2-1,-1 0,1 1,0-1,1 0,0-1,0 1,1-1,0 0,3 3,-6-6,1-1,0 0,0-1,0 1,0 0,1-1,-1 0,1 1,-1-1,1-1,0 1,0-1,0 1,0-1,0 0,0 0,0-1,0 1,0-1,0 0,0 0,1-1,-1 1,0-1,0 0,0 0,0 0,0 0,0-1,2-1,5-4,0 0,0-2,-1 1,-1-1,0 0,0-1,0 0,-1 0,-1-1,0 0,0-1,3-9,13-18,20-64,-45 227,2-118,1 0,0-1,1 1,0-1,0 0,0 1,0-1,1 0,0 0,0-1,0 1,0 0,1-1,0 0,0 0,0 0,0 0,1-1,-1 0,1 0,0 0,0 0,1-1,1 1,0-1,1 0,-1 0,1-1,0 0,0 0,-1-1,1 0,0 0,0-1,-1 0,1 0,0-1,-1 0,0 0,1-1,-1 0,0 0,0 0,0-1,-1 0,1-1,-1 0,0 0,-1 0,1 0,-1-1,0 0,0 0,-1-1,1 0,15-19,-2-1,0-1,-2 0,-1-2,-2 1,0-2,-2 0,-2 0,0-1,0-16,-7 23</inkml:trace>
  <inkml:trace contextRef="#ctx0" brushRef="#br0" timeOffset="1445.751">1158 208,'2'-3,"0"0,0 0,0 1,0-1,0 0,1 1,-1-1,1 1,-1 0,1 0,0 0,0 0,0 0,0 0,0 1,1 0,-1-1,0 1,3 0,-4 0,0 0,0 0,0 0,0 0,0 0,0 0,0 1,1-1,-1 1,0 0,0-1,1 1,-1 0,0 0,0 0,1 1,-1-1,0 1,0-1,0 1,0 0,0-1,0 1,0 0,0 0,0 1,0-1,0 0,0 1,-1-1,1 1,-1-1,1 1,-1 0,1 0,-1 0,0 0,0-1,0 2,0-1,0 0,-1 0,1 0,-1 0,1 1,-4 22,2-23,0 0,0 0,1 0,-1 0,1 0,0 0,-1 0,1 0,0 0,0 0,0 0,0 0,1 0,-1 1,1-1,-1 0,1 0,-1-1,1 1,0 0,0 0,0 0,0 0,1-1,-1 1,0 0,1-1,-1 1,1-1,-1 0,1 1,1-1,39 11,-39-13,0 1,0 0,0 0,0 0,1 0,-1 0,0 1,0-1,0 1,0 0,0 0,0 0,0 1,0-1,0 1,0-1,-1 1,1 0,0 0,-1 0,0 0,0 1,1-1,-1 1,-1-1,1 1,0 0,-1-1,1 1,-1 0,0 0,0 0,0 0,0 0,0 1,-1-1,0 0,1 0,-1 1,-4 3,0-1,-1 0,0-1,0 1,0-1,0 0,-1 0,0-1,0 0,0 0,0 0,-1-1,1 1,-1-2,0 1,0-1,0 0,0 0,-1-1,-5 1,-12-1,5-4</inkml:trace>
  <inkml:trace contextRef="#ctx0" brushRef="#br0" timeOffset="2327.761">1779 406,'-61'48,"-223"247,64-73,119-115,100-89,11-17</inkml:trace>
  <inkml:trace contextRef="#ctx0" brushRef="#br0" timeOffset="2646.745">1779 716,'-14'19,"-5"12,1 4,-2 3,3-2,0-2,-3-1,3-3,3 0,1-6,1-3,4 1,2-4</inkml:trace>
  <inkml:trace contextRef="#ctx0" brushRef="#br0" timeOffset="3162.045">1976 632,'197'1,"-195"-1,1 0,-1 0,0 0,1 1,-1-1,0 1,1 0,-1-1,0 1,0 0,0 0,0 1,0-1,0 0,0 1,0-1,0 1,-1 0,1-1,-1 1,1 0,-1 0,0 0,1 0,-1 0,0 0,0 0,-1 1,1-1,0 0,-1 0,1 1,-1-1,0 0,0 1,0-1,0 1,0-1,-1 0,1 1,0-1,-1 0,0 0,0 1,0-1,0 0,0 0,0 0,0 0,0 0,-1 0,0 1,-16 22,-1-1,-1-1,-1 0,-1-2,-1 0,-19 12,-26 26,66-58,1-1,0 1,-1 0,1 0,0 0,-1 0,1 0,0 0,0 0,0 0,0 0,0 0,0 1,0-1,0 1,0-1,1 0,-1 1,0-1,1 1,-1-1,1 1,0 0,0-1,-1 1,1-1,0 1,0 0,1-1,-1 1,0-1,0 1,1-1,-1 1,1-1,-1 1,1-1,0 1,0-1,-1 1,1-1,0 0,0 0,0 1,1-1,-1 0,0 0,0 0,0 0,1 0,-1-1,1 1,-1 0,16 2,0-1,-1 0,1-1,0-1,0-1,0 0,-1-1,1-1,-1 0,1-2,-1 0,1 1,143-49,-142 48</inkml:trace>
  <inkml:trace contextRef="#ctx0" brushRef="#br0" timeOffset="20857.569">368 11,'-7'-2,"0"0,0 0,0 0,0 1,0 1,0-1,-1 1,1 0,0 0,0 1,0 0,0 1,0-1,0 1,0 0,0 1,0 0,1 0,0 0,-1 1,1 0,1 0,-1 1,0 0,1 0,-4 5,-8 7,1 2,1 0,1 1,0 0,2 1,0 0,2 1,0 0,2 1,0 0,1 0,-3 24,8-36,-7 28,1 1,2 0,2 1,2-1,2 1,4 40,3-34,-2-2,2 1,3-1,1-1,2 0,10 21,-12-48,0 0,1-1,1 0,1-1,0-1,0 0,2-1,0 0,0-1,1-1,0-1,1 0,0-1,4 0,39 24,-6-4,-41-19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19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1 755,'86'-22,"138"-14,-154 26,-68 12</inkml:trace>
  <inkml:trace contextRef="#ctx0" brushRef="#br0" timeOffset="436.905">56 953,'5'0,"6"0,7 0,4 0,4 0,2 0,1 0,0 0,1-5,-1-1,0-1,0 2,-6 2</inkml:trace>
  <inkml:trace contextRef="#ctx0" brushRef="#br0" timeOffset="2082.962">876 417,'0'-1,"0"0,0 1,-1-1,1 1,0-1,0 1,0-1,0 0,0 1,-1-1,1 1,0-1,0 1,-1-1,1 1,0-1,-1 1,1 0,-1-1,1 1,0-1,-1 1,1 0,-1-1,1 1,-1 0,1 0,-1 0,0-1,1 1,-1 0,1 0,-1 0,1 0,-1 0,0 0,1 0,-1 0,1 0,-1 0,1 0,-1 0,1 0,-1 0,0 1,1-1,-1 0,1 0,-1 1,1-1,-16 29,13-21,-89 193,38-99,112-179,165-234,-204 286,41-39,-58 65,0-1,-1 1,1 0,0 0,-1 0,1 0,-1 0,0 0,1 0,-1 1,0-1,0 0,0 1,0-1,0 1,0-1,0 1,0-1,0 1,-1 0,1 0,-1-1,1 1,-1 0,0 0,0-1,0 1,0 0,0 0,0 0,0-1,0 1,-1 0,1 0,-1-1,1 1,-28 123,24 14,4-137,0 0,0 0,0-1,0 1,0 0,1 0,-1 0,1-1,-1 1,1 0,0 0,0-1,0 1,0-1,0 1,0-1,0 1,0-1,1 0,-1 1,0-1,1 0,-1 0,1 0,-1 0,1 0,0 0,-1-1,1 1,0-1,0 1,-1-1,1 1,0-1,0 0,0 0,0 0,-1 0,1 0,0 0,0-1,0 1,0 0,-1-1,1 0,0 1,-1-1,1 0,0 0,-1 0,1 0,-1 0,1 0,-1 0,0-1,1 1,-1 0,1-2,124-149,-51 52,-69 92,1 1,-1 0,2 0,-1 0,1 1,0 0,0 1,1 0,0 0,8-3,-16 9,0-1,0 1,0 0,0 0,-1 0,1 0,0 0,-1-1,1 1,0 1,-1-1,1 0,-1 0,0 0,1 0,-1 0,0 0,0 0,0 1,1-1,-1 0,0 0,-1 0,1 0,0 1,0-1,0 0,-1 0,1 0,0 0,-1 0,1 0,-1 0,0 0,1 0,-1 1,0 1,-11 41,8-34,0 2,1-1,0 0,1 0,1 1,0 0,0-1,1 1,1-1,-1 1,3 6,2 4,0-2</inkml:trace>
  <inkml:trace contextRef="#ctx0" brushRef="#br0" timeOffset="2398.526">706 897,'38'-10,"37"-8,16 0,-4 2,-11-1,-15 3,-11 3,-11 4,-6 8,-10 8,-7 4</inkml:trace>
  <inkml:trace contextRef="#ctx0" brushRef="#br0" timeOffset="3184.431">1044 1009,'-243'352,"196"-271,72-121,1 1,2 1,2 1,1 2,2 1,1 1,21-14,61-40,-116 86,1 0,-1 0,0 0,1 0,0 0,-1 0,1-1,0 1,0 0,-1 0,1 1,0-1,0 0,0 0,0 0,0 1,0-1,1 0,-1 1,0-1,0 1,0-1,0 1,1 0,-1 0,0-1,0 1,1 0,-1 0,0 0,1 0,-1 0,0 1,0-1,1 0,-1 1,0-1,0 0,0 1,0 0,1-1,-1 1,0 0,0-1,0 1,0 0,0 0,-1 0,1 0,0 0,9 156,-4-131,-4-21,0-1,0 1,-1 0,1 0,-1 0,0 0,-1 0,1 0,-1 0,0 0,0 0,-1 0,1 0,-1 0,0 0,-1 0,1 0,-1 0,0 0,-1 1,0-4,-1-1,1 0,-1 0,1-1,-1 1,0-1,1 1,-1-1,0 0,1-1,-1 1,0-1,1 1,-1-1,1 0,-1-1,1 1,-1 0,1-1,0 0,0 0,-1 0,-11-5,-81-33,76 33</inkml:trace>
  <inkml:trace contextRef="#ctx0" brushRef="#br0" timeOffset="3669.727">1609 276,'19'44,"-2"1,-2 0,-3 2,6 36,-2-8,-9-47,-3 1,0-1,-2 1,-1 0,-1 0,-1 0,-2-1,-6 28,-4 15,9-45,0 0,-2-1,0 1,-2-1,-1 0,-1-1,-1 0,-9 13,-100 119,103-137</inkml:trace>
  <inkml:trace contextRef="#ctx0" brushRef="#br0" timeOffset="4406.101">734 134,'-1'-1,"-1"1,1-1,0 1,0 0,0-1,0 1,-1 0,1 0,0 0,0 0,-1 0,1 0,0 0,0 0,0 0,-1 0,1 1,0-1,0 0,0 1,0-1,-1 1,1 0,0-1,0 1,0 0,0 0,0-1,1 1,-1 0,0 0,0 0,1 0,-1 0,0 0,1 1,-14 18,1 0,1 1,1 0,1 1,1 1,0-1,2 1,1 1,1-1,1 1,1 0,1 0,1 12,-8 37,1-18,2 0,3 1,2-1,3 1,1-1,4 1,2-1,10 34,-6-56,1-1,1 0,2-1,1-1,9 10,2 6,15 10,-37-52</inkml:trace>
  <inkml:trace contextRef="#ctx0" brushRef="#br0" timeOffset="11205.311">2117 77,'-6'-7,"-1"0,-1 0,1 1,-1 0,0 0,0 1,-1 0,0 1,0 0,0 0,0 0,0 1,-1 1,1 0,-1 0,0 1,-3 0,9 1,1 1,0 0,0 0,-1 0,1 0,0 0,0 1,0-1,1 1,-1 0,0 0,0 0,1 0,0 1,-1-1,1 1,0-1,0 1,0 0,0-1,1 1,-1 0,1 1,0-1,0 0,0 0,0 0,0 4,-5 99,7-89,0 16,-10 195,-2-136,4 0,3 0,7 54,-1-8,-2 511,0-646,-1 0,1 0,0 0,-1 0,1 0,1 0,-1 0,0 0,1 0,0 0,-1 0,1 0,0 0,1 0,-1-1,0 1,1 0,0-1,-1 1,1-1,0 0,0 1,0-1,1 0,-1 0,1 0,-1-1,1 1,-1-1,1 1,0-1,0 0,-1 0,1 0,0 0,1 0,7 0,0 0,1 0,-1-1,0 0,0-1,0 0,0-1,0 0,0-1,7-2,1-2</inkml:trace>
  <inkml:trace contextRef="#ctx0" brushRef="#br0" timeOffset="14471.824">2287 417,'-8'26,"1"1,2-1,1 2,1-1,1 0,1 1,2 5,-1-30,-1-1,1 1,-1 0,1 0,0 0,0-1,1 1,-1 0,0 0,1 0,0-1,0 1,0 0,0-1,0 1,0 0,1-1,-1 0,1 1,0-1,-1 0,1 0,0 0,0 0,1 0,-1 0,0-1,0 1,1-1,-1 1,1-1,0 0,-1 0,1 0,0-1,-1 1,1 0,0-1,0 0,0 0,0 0,-1 0,4 0,2-4,0-1,0 1,0-1,0-1,-1 0,1 0,-1 0,-1-1,0 1,0-2,0 1,1-4,48-47,-53 57,-1 1,0 0,0-1,0 1,1 0,-1 0,0 0,1 0,-1 0,0 0,0 0,1 1,-1-1,0 0,0 1,0-1,1 1,-1-1,0 1,0 0,0-1,0 1,0 0,0 0,0 0,0-1,-1 1,1 0,0 0,0 1,-1-1,1 0,-1 0,1 0,-1 0,1 0,-1 1,0-1,1 0,-1 0,0 1,0-1,0 0,0 0,0 1,0-1,0 0,-1 0,1 1,0-1,-1 0,4 12,2 1,-5-9,1 0,-1 0,1 0,1 0,-1 0,1 0,0 0,0 0,0-1,0 1,1-1,0 1,0-1,0 0,1 0,-1-1,1 1,0-1,0 1,0-1,0-1,1 1,-1 0,1-1,0 0,-1 0,1-1,0 1,0-1,4 1,1-4,-1-1,0 0,1 0,-1-1,-1 0,1-1,-1 1,1-2,-1 1,-1-1,1 0,-1-1,0 0,-1 0,1 0,-1-1,-1 0,0 0,0-1,0 1,-1-1,0 0,-1 0,0-1,-1 1,0 0,1-8,-1-2</inkml:trace>
  <inkml:trace contextRef="#ctx0" brushRef="#br0" timeOffset="15042.751">2879 50,'14'0,"74"8,-85-7,-1 0,0 0,0 0,1 0,-1 0,0 0,0 1,-1-1,1 1,0-1,0 1,-1 0,1 0,-1 0,1-1,-1 1,0 1,0-1,0 0,0 0,0 0,0 1,0-1,-1 0,0 1,1-1,-1 0,0 1,0-1,0 1,0-1,-1 0,1 1,-1 1,-31 68,32-70,1 0,-1 0,1 0,0 0,0 0,0 0,0 0,1 0,-1 0,0 0,1-1,-1 1,1-1,0 1,-1-1,1 0,0 1,0-1,0 0,0 0,0 0,0-1,1 1,12 9,-12-8,0 0,-1 0,0 0,1 0,-1 1,0-1,0 1,0-1,0 1,-1 0,1 0,-1 0,0 0,1 0,-1 0,-1 0,1 0,0 0,-1 1,0-1,1 0,-1 0,-1 0,1 1,0-1,-1 0,1 0,-1 0,0 0,0 1,-1-1,1-1,0 1,-1 0,0 0,0 0,1-1,-2 1,1-1,0 0,0 1,-1-1,1 0,-1-1,0 1,0 0,1-1,-1 1,0-1,0 0,0 0,-1 0,1 0,0-1,0 1,0-1,-1 0,1 0,-1 0,-21-3,2-1</inkml:trace>
  <inkml:trace contextRef="#ctx0" brushRef="#br0" timeOffset="15471.187">2314 897,'34'0,"39"0,13-5,1-2,-5 1,-11 1,-13 1,-7-3,-7 0,-7 1,-4 1,-3 2,-2 1,-1 1,0 1,0 0,-5 0</inkml:trace>
  <inkml:trace contextRef="#ctx0" brushRef="#br0" timeOffset="15786.786">2428 1122,'0'24,"0"13,0 4,0 1,0-3,0-2,0-3,-5-8,-2-3,1 0,1-5</inkml:trace>
  <inkml:trace contextRef="#ctx0" brushRef="#br0" timeOffset="16219.374">2654 1094,'10'4,"1"0,0-1,-1-1,1 0,0 0,1-1,-1 0,0-1,0 0,0-1,1 0,9-3,28-1,-46 5,-1 1,1-1,-1 1,1 0,-1-1,1 1,-1 0,1 1,-1-1,0 0,0 1,0-1,1 1,-1 0,-1-1,1 1,0 0,0 0,-1 1,1-1,-1 0,0 0,0 1,0-1,0 1,0-1,0 1,0-1,-1 1,1-1,-1 1,0 0,0-1,0 1,0-1,0 1,-1 0,1-1,-1 1,0-1,0 1,0-1,0 1,0-1,0 0,0 1,-1-1,1 0,-1 0,0 0,0 0,0 0,0 0,-157 160,158-161,0 0,0 0,0 0,0 0,1 0,-1 0,0 0,0 0,1 1,-1-1,1 0,-1 1,1-1,0 0,-1 1,1-1,0 1,0-1,0 0,0 1,0-1,0 1,0-1,1 0,-1 1,0-1,1 0,-1 1,1-1,0 0,-1 1,1-1,0 0,0 0,-1 0,1 0,0 0,0 0,0 0,1 0,-1 0,0 0,0-1,0 1,1 0,-1-1,0 1,0-1,1 0,-1 1,1-1,-1 0,0 0,1 1,-1-1,1 0,-1-1,0 1,2 0,12-2,0 0,-1-1,1-1,0 0,-1-1,0 0,0-2,0 1,-1-2,0 0,-1 0,4-4,-4 0</inkml:trace>
  <inkml:trace contextRef="#ctx0" brushRef="#br0" timeOffset="17676.257">3331 530,'-16'36,"1"1,2 0,2 1,2 1,1-1,-1 20,8-56,0 1,0-1,1 0,-1 1,1-1,-1 0,1 1,0-1,0 1,0-1,0 0,0 1,0-1,1 1,-1-1,1 0,0 1,0-1,0 0,0 0,0 0,0 1,0-1,1 0,-1-1,1 1,-1 0,1 0,0-1,0 1,0-1,0 1,0-1,0 0,0 0,0 0,0 0,1 0,-1 0,0-1,1 1,-1-1,1 1,-1-1,2 0,8-5,0 0,1-1,-2 0,1-1,-1-1,0 0,-1 0,0-1,0 0,-1-1,0 0,0 0,5-10,-8 13,113-200,-97 182,-25 53,-22 107,6 95,-5-89,19-112,-1 1,-2-1,-1-1,-1 0,-1 0,-9 14,19-40,1 0,-1 0,0 0,1 0,-1 0,0 0,-1 0,1 0,0 0,0 0,-1-1,1 1,-1-1,0 1,1-1,-1 1,0-1,0 0,0 0,0 0,0 0,0 0,0 0,0-1,0 1,0-1,0 1,0-1,-1 0,1 0,0 0,0 0,0 0,-1-1,1 1,0 0,0-1,0 0,0 1,0-1,0 0,0 0,0 0,0-1,0 1,1 0,-1-1,0 1,1-1,-1 1,1-1,0 0,-1 0,1 0,-1-1,1-7,-1-1,1 1,1-1,-1 0,2 1,0-1,0 1,1-1,0 1,1-1,0 1,0 0,1 0,1 1,0-1,0 1,1 0,0 0,0 1,1 0,0 0,8-7,-4 2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38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0 227,'39'-10,"22"-2,5-1,-4 4,-7 2,-8 2,-17 3,-19 1,-11 1</inkml:trace>
  <inkml:trace contextRef="#ctx0" brushRef="#br0" timeOffset="261.049">170 1,'-5'38,"-1"28,0 6,1-3,2-9,1-10,0-8,2-12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40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29 768,'28'169,"-28"-158,1 0,0-1,1 1,0 0,1-1,0 1,1-1,0 0,4 8,-6-17,-1 0,1-1,0 1,-1 0,1-1,-1 0,1 1,0-1,-1 0,1 0,0 0,-1 0,1 0,0 0,-1-1,1 1,0-1,-1 1,1-1,0 1,-1-1,1 0,-1 0,0 0,1 0,-1 0,0 0,1 0,-1 0,0 0,0-1,0 1,0 0,0-1,0 1,0-1,-1 1,1-1,-1 1,1-2,108-168,-109 171,0-1,1 0,-1 1,0-1,1 1,-1-1,0 1,1-1,-1 1,1-1,-1 1,1-1,-1 1,1-1,-1 1,1 0,0-1,-1 1,1 0,-1 0,1-1,0 1,-1 0,1 0,0 0,-1 0,1 0,0 0,-1 0,1 0,0 0,-1 0,1 0,0 0,-1 0,1 1,-1-1,1 0,0 1,-1-1,1 0,-1 1,1-1,-1 0,1 1,-1-1,1 1,-1-1,1 1,-1-1,0 1,1 0,-1-1,0 1,1-1,-1 1,0 0,0-1,0 1,1 0,-1-1,0 1,9 53,-7-38,-1-8,0 0,1 0,0-1,0 1,1 0,0-1,0 1,1-1,0 0,0 0,1-1,-1 1,2-1,-1 0,1 0,-1 0,2-1,-1 0,0 0,2 0,-4-6,0 1,0-1,0 0,0 0,-1 0,1-1,0 0,-1 1,1-1,-1 0,0-1,1 1,-1 0,0-1,0 0,-1 0,1 0,-1 0,1 0,-1 0,0-1,0 1,0-1,-1 1,1-1,-1 0,1-2,1 0,92-203,-89 189</inkml:trace>
  <inkml:trace contextRef="#ctx0" brushRef="#br0" timeOffset="4507.186">876 627,'-5'6,"-1"0,1 0,0 1,1 0,0-1,0 2,0-1,1 0,0 1,0 0,1 0,0-1,1 1,-1 0,1 1,1-1,0 0,0 0,0 0,1 0,1 0,-1 0,1 0,0 0,1 0,0-1,0 1,1-1,0 0,0 0,1 0,-1 0,1-1,1 0,-1 0,5 3,-8-7,1 0,-1 0,1 0,-1 0,1 0,0-1,0 1,0-1,0 0,0 0,0 0,0 0,0-1,0 1,0-1,0 0,0 1,1-2,-1 1,0 0,0-1,0 1,0-1,0 0,0 0,0 0,0 0,0-1,0 1,0-1,-1 1,1-1,-1 0,1 0,-1-1,0 1,0 0,0-1,0 1,15-21,-1-1,-1 0,-1-2,-1 1,8-23,38-71,-13 49,-45 70,0 1,0 0,0-1,0 1,0 0,0 0,0 0,0 0,0 0,0-1,-1 2,1-1,0 0,-1 0,1 0,-1 0,1 0,-1 0,1 1,-1-1,0 0,0 0,1 1,-1-1,0 0,0 1,0-1,-1 0,1 0,0 2,-23 141,19 311,3-440,0 0,-1 0,0 0,-1-1,-1 1,0-1,-1 0,-1 0,-6 12,11-24,0 0,0 0,0 0,0 0,-1 0,1 0,0 0,-1-1,1 1,-1 0,0-1,0 1,0-1,1 0,-1 0,0 0,0 0,-1 0,1 0,0 0,0-1,0 1,-1-1,1 1,0-1,0 0,-1 0,1 0,0 0,0 0,-1-1,1 1,0-1,0 1,-1-1,1 0,0 0,-2-1,0-1,0 1,0-1,1-1,-1 1,1 0,-1-1,1 0,0 0,0 0,1 0,-1 0,1-1,0 1,0-1,0 1,1-1,-1-4,-3-102,5 86</inkml:trace>
  <inkml:trace contextRef="#ctx0" brushRef="#br0" timeOffset="5386.804">1638 147,'69'-13,"-64"10,1 1,0 0,0 1,0-1,0 1,0 0,0 1,0-1,0 1,0 0,0 1,0 0,0 0,0 0,0 0,-1 1,1 0,3 2,-8-4,1 1,-1 0,1 0,-1 0,0 0,0 1,1-1,-1 0,0 0,0 1,0-1,0 0,-1 1,1-1,0 1,0 0,-1-1,1 1,-1-1,0 1,1 0,-1-1,0 1,0 0,0-1,0 1,0 0,-1-1,1 1,0 0,-1-1,1 1,-1 0,0-1,1 1,-1-1,0 1,0-1,0 0,0 1,0-1,-50 55,48-54,-1 3,2-5,0 1,1-1,-1 1,1-1,-1 1,1 0,-1 0,1 0,0 0,-1 0,1 0,0 0,0 0,0 0,0 0,0 1,0-1,0 1,0-1,0 0,1 1,-1 0,0-1,1 1,-1-1,1 1,0-1,0 1,0 0,0-1,0 1,0 0,0-1,0 1,0 0,1-1,-1 1,1-1,-1 1,1-1,0 1,-1-1,1 1,0-1,0 1,0-1,0 0,0 0,0 0,1 1,-1-1,0 0,1-1,-1 1,1 0,19 9,-19-9,1-1,0 0,-1 1,1 0,0 0,-1 0,1 0,-1 0,1 0,-1 1,0-1,0 1,0 0,0 0,0-1,0 1,0 0,0 1,-1-1,1 0,-1 0,1 1,-1-1,0 1,0-1,0 1,0 0,-1-1,1 1,-1 0,0-1,1 1,-1 0,0-1,-1 1,-3 8,-1-1,0 0,-1 0,0 0,0-1,-1 0,0 0,-1-1,0 0,0 0,-1-1,0 0,0-1,-1 0,1 0,-1-1,-1 0,1 0,-1-2,0 1,0-1,0-1,0 0,0 0,-7-1,-6 1</inkml:trace>
  <inkml:trace contextRef="#ctx0" brushRef="#br0" timeOffset="6090.963">1 1162,'286'-33,"-170"15,137-15,178-20,-130 19,-134 36,-143-2</inkml:trace>
  <inkml:trace contextRef="#ctx0" brushRef="#br0" timeOffset="6886.081">594 1304,'50'-23,"70"-10,-71 20,-40 10,0-1,1 1,-1 1,1 0,-1 0,1 1,0 0,-1 1,1 0,0 0,0 1,-1 1,9 1,-16-2,0 0,0-1,-1 1,1 0,0 0,-1 0,1 1,-1-1,1 0,-1 0,1 1,-1-1,0 1,0-1,0 1,0 0,0-1,0 1,0 0,0 0,-1 0,1 0,-1-1,1 1,-1 0,0 0,0 0,0 0,0 0,0 0,0 0,0 0,-1 0,1 0,-1 0,1-1,-1 1,0 0,0 0,0 0,-45 65,-74 41,120-105,-1 0,0 0,1 0,0 0,-1 0,1 0,0 0,1 1,-1-1,0 0,1 0,0 0,0 0,0-1,0 1,0 0,0 0,1 0,-1-1,1 1,0-1,0 1,0-1,0 0,0 0,1 0,-1 0,0 0,1 0,0-1,-1 1,1-1,0 0,0 1,0-1,0-1,0 1,0 0,0-1,22 16,-21-14,0 0,0 0,-1 1,1 0,-1-1,0 1,0 0,0 0,0 1,-1-1,1 1,-1-1,0 1,0 0,0 0,-1 0,1 0,-1 0,0 0,0 0,0 0,0 1,-1-1,0 0,0 0,0 1,-1-1,1 0,-1 0,0 1,0-1,0 0,-1 0,1 0,-1 0,0-1,0 1,-1 0,1-1,-1 1,1-1,-1 0,0 0,-4 3,-2-2,-1 0,1 0,-1-1,0 0,0-1,-1 0,1 0,0-1,-1-1,1 0,0 0,-1-1,-9-2,15 3,1-1,0-1,-1 1,1-1,0 1,0-1,-1 0,2-1,-1 1,0-1,0 0,1 0,-1 0,1 0,0 0,0-1,0 1,1-2,-8-10</inkml:trace>
  <inkml:trace contextRef="#ctx0" brushRef="#br0" timeOffset="9821.841">1948 5,'43'-2,"-32"1,1 0,0 0,0 1,-1 1,1 0,0 0,-1 1,1 1,-1 0,0 0,9 5,-14-2,-1 0,-1 1,1-1,-1 1,0 0,0 0,-1 1,0-1,-1 1,1 0,-1-1,-1 1,0 0,0 0,0 0,-1 0,0 0,-1 0,1 0,-2 0,1 0,-2 4,0 22,1 871,2-483,0-418,1-1,0 1,-1-1,1 1,-1-1,0 1,-1 0,1-1,0 1,-1-1,0 1,0-1,0 1,0-1,-1 0,1 0,-1 1,0-1,0 0,0 0,0-1,0 1,-1 0,1-1,-1 1,0-1,1 0,-1 0,0 0,-1 0,1-1,-2 2,-51-9,-54 7,88 4,2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51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118 368,'0'995,"-26"-756,-15-64,29-131,1 0,2 1,2 0,-1 34,7-57,0-15,0 1,1-1,0 0,0 0,0 0,1 0,0 0,1 1,-1-2,1 1,1 0,2 6,1-8</inkml:trace>
  <inkml:trace contextRef="#ctx0" brushRef="#br0" timeOffset="1249.713">654 1609,'17'248,"8"-109,-24-137,1-1,0 0,0 0,-1 0,1-1,0 1,0 0,0-1,0 1,0-1,0 1,0-1,0 0,0 0,0 0,0 0,0 0,0-1,0 1,0-1,0 1,0-1,0 0,0 1,0-1,-1 0,1 0,0-1,-1 1,1 0,0 0,-1-1,0 1,1-1,-1 1,0-1,0 0,0 1,0-1,1 1,128-118,-129 117,0 1,0 0,0 0,0 0,0 0,0 0,0 0,1 0,-1 0,0 0,0 0,1 0,-1 1,0-1,1 1,-1-1,1 1,-1-1,1 1,-1 0,1 0,-1 0,1 0,-1 0,1 0,-1 0,1 0,-1 1,1-1,-1 1,1-1,-1 1,0-1,1 1,-1 0,0 0,1-1,-1 1,0 0,0 0,0 0,0 0,0 1,0-1,0 0,0 0,0 1,-1-1,1 0,0 1,-1-1,1 1,-1-1,0 1,1-1,-1 1,0-1,0 1,0-1,0 1,0-1,0 1,-1 1,-26 135,19-118</inkml:trace>
  <inkml:trace contextRef="#ctx0" brushRef="#br0" timeOffset="1589.036">1275 1863,'-19'24,"-11"13,-6 5,-1-5,6-4,3-7,2-4,4 0,3-5,3 1,1-4,-3 1,-3 3,-2-2,2 1,0-2,4-4</inkml:trace>
  <inkml:trace contextRef="#ctx0" brushRef="#br0" timeOffset="2072.042">1134 2203,'21'-5,"-10"2,0 0,0 1,0 0,0 0,0 1,0 1,1 0,-1 1,0 0,0 0,0 1,0 1,-10-3,1 1,-1-1,0 1,0-1,0 1,0 0,0-1,0 1,0 0,0 0,0-1,0 1,-1 0,1 0,0 0,-1 0,1 0,0 0,-1 1,1-1,-1 0,0 0,1 0,-1 0,0 1,0-1,0 0,0 0,0 1,0-1,0 0,0 0,0 0,0 1,-1-1,1 0,0 0,-1 0,1 0,-1 0,0 0,1 1,-1-1,0 0,0 0,-38 44,38-44,-4 4,0-1,-1 0,1 1,0 0,0 0,0 0,1 1,0 0,0-1,0 1,1 1,-1-1,2 0,-1 1,1 0,0-1,-1 8,4-12,1 1,0-1,-1 0,1 0,0 0,0 0,0 0,0-1,1 1,-1 0,0-1,1 0,-1 0,1 1,-1-1,1-1,0 1,-1 0,1-1,0 1,-1-1,1 0,0 0,0 0,0 0,-1 0,1-1,0 0,-1 1,1-1,0 0,-1 0,1 0,-1 0,1-1,-1 1,0-1,2-1,22-8</inkml:trace>
  <inkml:trace contextRef="#ctx0" brushRef="#br0" timeOffset="3220.247">542 1,'0'395,"0"-395,1-1,0 1,-1 0,1-1,-1 1,1 0,-1 0,1-1,0 1,-1 0,1 0,0 0,-1 0,1 0,0 0,-1 0,1 0,-1 0,1 0,0 0,-1 0,1 1,0-1,-1 0,1 0,-1 1,1-1,-1 0,1 1,-1-1,1 1,-1-1,1 0,-1 1,1-1,-1 1,1-1,-1 1,0 0,1-1,-1 1,0-1,0 1,0-1,1 1,-1 0,0-1,0 1,0 0,0-1,0 1,0 0,0-1,0 1,0 0,0-1,-1 1,1-1,0 1,0 0,0-1,-1 1,1 0,27-40,-22 30,0 0,1 1,0-1,0 1,1 0,0 1,0-1,1 1,0 1,1 0,-1 0,1 0,0 1,0 0,3 0,-11 5,1-1,0 1,0 0,-1-1,1 1,0 0,0 0,-1 0,1 0,0 1,0-1,0 0,-1 1,1-1,0 1,-1 0,1-1,0 1,-1 0,1 0,-1 0,1 0,-1 0,0 1,1-1,-1 0,0 0,0 1,0-1,0 1,0-1,0 1,0 0,-1-1,1 1,-1 0,1-1,-1 1,1 0,-1 1,6 79,-7-74,-5 46,-1-34</inkml:trace>
  <inkml:trace contextRef="#ctx0" brushRef="#br0" timeOffset="3473.395">1247 114,'-38'38,"-23"23,-1 5,6-3,7-9,8-12,5-9,10-5,3-8,6-2,7-4</inkml:trace>
  <inkml:trace contextRef="#ctx0" brushRef="#br0" timeOffset="3884.816">1163 481,'19'-4,"-10"2,0-1,-1 1,1 1,0 0,1 0,-1 1,0 0,0 0,0 1,0 0,0 1,0 0,0 0,-1 1,8 3,-15-4,0 1,0-1,-1 1,1-1,0 1,-1-1,0 1,0-1,0 1,0-1,0 1,0-1,0 1,-1-1,1 1,-1-1,0 1,0-1,0 1,0-1,0 0,0 0,-1 0,1 0,-1 0,0 0,1 0,-1 0,0 0,0-1,0 1,0-1,0 1,-1-1,0 1,1-1,-12 12,-1 0,2 0,-1 0,2 1,-1 1,2 0,0 0,-7 15,17-29,1 1,-1-1,0 1,1-1,-1 0,1 1,-1-1,1 1,0-1,-1 1,1 0,0-1,0 1,0-1,0 1,0-1,1 1,-1-1,0 1,1-1,-1 1,1-1,0 1,-1-1,1 0,0 1,0-1,0 0,0 0,0 1,0-1,0 0,0 0,0 0,1 0,-1-1,0 1,1 0,-1 0,0-1,1 1,-1-1,68 4,-10-18,-33 8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25.6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0 597 6601 0 0,'0'0'1495'0'0,"0"0"-84"0"0,0 0 92 0 0,0 0 239 0 0,0 0 129 0 0,0 0-188 0 0,0 0-387 0 0,0 0-347 0 0,0 0-261 0 0,0 0-139 0 0,0 0-61 0 0,0 0-49 0 0,0 0-52 0 0,6-27-51 0 0,16-84-75 0 0,3 44 85 0 0,78-103 10 0 0,-98 163-370 0 0,-3 3-16 0 0,0 0 0 0 0,1 0 0 0 0,-1 1 0 0 0,1-1 0 0 0,0 1 0 0 0,-1-1 0 0 0,1 1 0 0 0,1 0 0 0 0,-1 0 0 0 0,0 1-1 0 0,1-1 1 0 0,0 0 0 0 0,-1 1 0 0 0,1 0 0 0 0,0 0 0 0 0,0 0 0 0 0,0 1 0 0 0,1-1 0 0 0,-1 1 0 0 0,3 0 30 0 0,13 37-567 0 0,-14 28 588 0 0,-6-53-12 0 0,0 0-1 0 0,1 1 1 0 0,1-1 0 0 0,-1 0-1 0 0,2 0 1 0 0,-1 0 0 0 0,2-1-1 0 0,-1 1 1 0 0,4 6-9 0 0,-6-15 11 0 0,0 0 0 0 0,0 0 1 0 0,1 0-1 0 0,-1 1 0 0 0,0-1 0 0 0,1 0 1 0 0,-1 0-1 0 0,1-1 0 0 0,-1 1 0 0 0,1 0 1 0 0,0 0-1 0 0,0-1 0 0 0,0 1 0 0 0,0-1 0 0 0,0 0 1 0 0,0 0-1 0 0,0 1 0 0 0,0-1 0 0 0,1-1 1 0 0,-1 1-1 0 0,0 0 0 0 0,1 0 0 0 0,-1-1 1 0 0,1 1-1 0 0,-1-1 0 0 0,1 0 0 0 0,-1 0 1 0 0,0 0-1 0 0,1 0 0 0 0,-1 0 0 0 0,1-1 1 0 0,-1 1-1 0 0,1-1 0 0 0,-1 1 0 0 0,0-1 1 0 0,1 0-1 0 0,-1 0 0 0 0,0 0 0 0 0,0 0 0 0 0,0 0 1 0 0,0-1-1 0 0,1 0-11 0 0,22-22 158 0 0,-1-2-1 0 0,-1-1 1 0 0,-2-1-1 0 0,18-29-157 0 0,-17 25 13 0 0,77-114-17 0 0,-51 87-10 0 0,-44 92-764 0 0,-17 165 1224 0 0,25-89-372 0 0,26-5-625 0 0,-25-85-2070 0 0,-7-15-1134 0 0,0-1-3463 0 0,-2-3-794 0 0</inkml:trace>
  <inkml:trace contextRef="#ctx0" brushRef="#br0" timeOffset="284.729">1062 545 9418 0 0,'0'0'1936'0'0,"0"0"-623"0"0,0 0-180 0 0,0 0 141 0 0,0 0 27 0 0,0 0-203 0 0,0 0-364 0 0,0 0-350 0 0,0 0-230 0 0,0 0-120 0 0,0 0-60 0 0,0 0-27 0 0,0 0-50 0 0,-1 18-102 0 0,-5 53-207 0 0,4-53-315 0 0,5-18-3812 0 0,-2 0-2578 0 0,-1 0 1520 0 0</inkml:trace>
  <inkml:trace contextRef="#ctx0" brushRef="#br0" timeOffset="532.479">991 44 16484 0 0,'0'0'552'0'0,"0"0"-456"0"0,0 0-120 0 0,0 0 24 0 0,0 0-72 0 0,0 0-392 0 0,0 0-569 0 0,0 0-391 0 0,0 0-240 0 0,0 0-665 0 0,0 0-1664 0 0,0 0-2136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9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68 0 0 0,'0'0'297'0'0,"0"0"1004"0"0,0 0 250 0 0,0 0-92 0 0,0 0-107 0 0,0 0-88 0 0,0 0-28 0 0,0 0-25 0 0,-6-11-20 0 0,-20-34-38 0 0,-5 34 1788 0 0,26 11-2478 0 0,-4 2-312 0 0,0 1 0 0 0,0 0-1 0 0,0 0 1 0 0,1 1-1 0 0,0 0 1 0 0,-1 0 0 0 0,2 1-1 0 0,-1 0 1 0 0,0 0 0 0 0,1 1-1 0 0,0 0 1 0 0,0 0-1 0 0,1 1 1 0 0,0 0 0 0 0,0 0-1 0 0,0 0 1 0 0,1 1 0 0 0,-2 3-151 0 0,3-4-33 0 0,1-1 1 0 0,0 0 0 0 0,0 1-1 0 0,0 0 1 0 0,1 0-1 0 0,0 0 1 0 0,1 0 0 0 0,-1 0-1 0 0,1 0 1 0 0,1 0 0 0 0,-1 0-1 0 0,1 7 33 0 0,1-11-151 0 0,0-1 0 0 0,0 1 0 0 0,1-1 0 0 0,-1 1 0 0 0,0-1-1 0 0,1 1 1 0 0,0-1 0 0 0,-1 0 0 0 0,1 0 0 0 0,0 0-1 0 0,0 0 1 0 0,0 0 0 0 0,0 0 0 0 0,1-1 0 0 0,-1 1 0 0 0,0-1-1 0 0,1 1 1 0 0,-1-1 0 0 0,1 0 0 0 0,-1 0 0 0 0,1 0-1 0 0,0 0 1 0 0,0-1 0 0 0,-1 1 0 0 0,2-1 151 0 0,43 8-10189 0 0,-34-8 6415 0 0</inkml:trace>
  <inkml:trace contextRef="#ctx0" brushRef="#br0" timeOffset="447.263">293 336 0 0 0,'0'0'1362'0'0,"0"0"-135"0"0,0 0-49 0 0,0 0 144 0 0,0 0 168 0 0,0 0 49 0 0,0 0-138 0 0,0 0-332 0 0,0 0-287 0 0,0 0-192 0 0,0 0-107 0 0,0 0-18 0 0,9-17 6 0 0,30-54 0 0 0,-33 59-275 0 0,1 1 0 0 0,0 0 0 0 0,0 0 0 0 0,1 1 0 0 0,0 0 1 0 0,1 0-1 0 0,0 1 0 0 0,1 0 0 0 0,0 1 0 0 0,0 0 0 0 0,1 0-196 0 0,-5 40 951 0 0,-12 4-265 0 0,3 28 178 0 0,5-62-842 0 0,0-1 0 0 0,0 0 0 0 0,1 1 0 0 0,-1-1 0 0 0,0 0 1 0 0,0 0-1 0 0,1-1 0 0 0,-1 1 0 0 0,0 0 0 0 0,1-1 0 0 0,-1 0 0 0 0,0 1 0 0 0,1-1 0 0 0,-1 0 0 0 0,1 0 0 0 0,-1 0 1 0 0,1-1-1 0 0,-1 1 0 0 0,0 0 0 0 0,1-1 0 0 0,-1 0 0 0 0,0 0 0 0 0,1 1 0 0 0,-1-1 0 0 0,0 0 0 0 0,0-1 0 0 0,0 1 1 0 0,0 0-1 0 0,0-1 0 0 0,0 1 0 0 0,0-1 0 0 0,1-1-22 0 0,8-2 62 0 0,40-22 112 0 0,-41 20-163 0 0,1 0 0 0 0,-1 1 0 0 0,2 1 0 0 0,-1 0 0 0 0,1 0 0 0 0,0 1 0 0 0,-1 1 0 0 0,2 0 1 0 0,-1 0-1 0 0,7 0-11 0 0,-16 6 3 0 0,-1 0 1 0 0,1 0 0 0 0,0 0 0 0 0,-1 0 0 0 0,0 0 0 0 0,0 0 0 0 0,0 1 0 0 0,0-1 0 0 0,0 1 0 0 0,-1 0 0 0 0,1-1-1 0 0,-1 1 1 0 0,0 0 0 0 0,0 0 0 0 0,0-1 0 0 0,-1 1 0 0 0,0 0 0 0 0,1 0 0 0 0,-1 0 0 0 0,-1 0 0 0 0,1 0 0 0 0,0 0 0 0 0,-1 0-1 0 0,0 0 1 0 0,0 0 0 0 0,0-1 0 0 0,-1 3-4 0 0,2-6 1 0 0,-20 96-1613 0 0,30-82-6662 0 0,-7-13 6111 0 0,3 3-5456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7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23 0 0 0,'0'0'463'0'0,"0"0"446"0"0,0 0 308 0 0,0 0 315 0 0,0 0 220 0 0,0 0 6 0 0,0 0-188 0 0,0 0-278 0 0,0 0-255 0 0,0 0-168 0 0,0 0-153 0 0,-11-4-99 0 0,-34-13-63 0 0,42 16-487 0 0,0 1 0 0 0,1 0 0 0 0,-1 0 1 0 0,0 0-1 0 0,1 0 0 0 0,-1 0 0 0 0,1 1 0 0 0,-1-1 0 0 0,0 1 1 0 0,1 0-1 0 0,-1 0 0 0 0,1 0 0 0 0,-1 0 0 0 0,1 0 1 0 0,0 0-1 0 0,-1 1 0 0 0,1-1 0 0 0,0 1 0 0 0,0-1 1 0 0,0 1-1 0 0,0 0 0 0 0,0 0 0 0 0,1 0 0 0 0,-1 0 1 0 0,0 0-1 0 0,1 1 0 0 0,0-1 0 0 0,-1 0 0 0 0,1 1 1 0 0,0-1-1 0 0,0 1-67 0 0,-3 3-32 0 0,0 0 1 0 0,1 0-1 0 0,-1 1 0 0 0,2-1 1 0 0,-1 1-1 0 0,0-1 0 0 0,1 1 1 0 0,1 0-1 0 0,-1 0 0 0 0,1 0 1 0 0,0 0-1 0 0,1 0 0 0 0,-1 0 1 0 0,1 0-1 0 0,1 0 0 0 0,0 0 1 0 0,0 0-1 0 0,0 0 1 0 0,0 0-1 0 0,1 0 0 0 0,1 0 1 0 0,-1-1-1 0 0,1 1 0 0 0,0-1 1 0 0,0 1-1 0 0,3 2 32 0 0,-4-7-205 0 0,37 32-3411 0 0,-9-19-4803 0 0,-20-15 5113 0 0</inkml:trace>
  <inkml:trace contextRef="#ctx0" brushRef="#br0" timeOffset="624.556">218 303 408 0 0,'0'0'2013'0'0,"0"0"-764"0"0,0 0-151 0 0,0 0 386 0 0,0 0 439 0 0,0 0 144 0 0,0 0-300 0 0,0 0-563 0 0,0 0-494 0 0,0 0-293 0 0,0 0-103 0 0,0 0-3 0 0,0 0 11 0 0,9-12 14 0 0,63-75 510 0 0,-50 65-557 0 0,-15 13-252 0 0,1 1 0 0 0,0 1 0 0 0,0-1 0 0 0,1 1 0 0 0,-1 1 0 0 0,1 0 0 0 0,1 0-1 0 0,-1 0 1 0 0,6-1-37 0 0,-13 8 13 0 0,-1 0-1 0 0,0 0 0 0 0,0 0 1 0 0,0 0-1 0 0,0 1 0 0 0,0-1 1 0 0,0 0-1 0 0,0 1 0 0 0,0-1 1 0 0,0 0-1 0 0,0 1 0 0 0,-1-1 1 0 0,1 1-1 0 0,-1 0 0 0 0,1-1 1 0 0,-1 1-1 0 0,1-1 0 0 0,-1 1 1 0 0,0-1-1 0 0,0 1 0 0 0,0 0 1 0 0,0-1-1 0 0,0 1 0 0 0,0 0 1 0 0,0-1-1 0 0,-1 1 0 0 0,1-1 1 0 0,-1 1-1 0 0,1 0 0 0 0,-1 0-12 0 0,0 7 157 0 0,-2 53 759 0 0,57-65-177 0 0,-21-14-502 0 0,-26 12-222 0 0,0 1 1 0 0,0 0-1 0 0,0 0 0 0 0,0 1 0 0 0,1 0 0 0 0,-1 0 0 0 0,1 1 0 0 0,0 0 0 0 0,0 1 0 0 0,0-1 0 0 0,0 1 0 0 0,0 1 0 0 0,0-1 0 0 0,3 2-15 0 0,-9 1-3 0 0,0 0 1 0 0,0 1-1 0 0,0-1 0 0 0,-1 1 0 0 0,1-1 0 0 0,0 1 0 0 0,-1 0 1 0 0,0-1-1 0 0,1 1 0 0 0,-1 0 0 0 0,0 0 0 0 0,-1 0 1 0 0,1 0-1 0 0,0 0 0 0 0,-1 0 0 0 0,0 0 0 0 0,0 0 0 0 0,0 0 1 0 0,0 0-1 0 0,0 1 0 0 0,-1-1 0 0 0,1 0 0 0 0,-1 2 3 0 0,0 4 28 0 0,-13 109-1764 0 0,28-96-10250 0 0,-8-21 6025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6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228 14 0 0 0,'0'0'572'0'0,"0"0"544"0"0,0 0 330 0 0,0 0 80 0 0,0 0-107 0 0,0 0-202 0 0,0 0-223 0 0,0 0-163 0 0,0 0-135 0 0,-10-2-69 0 0,-82-10 3587 0 0,84 16-4172 0 0,0 0 0 0 0,0 0 1 0 0,0 0-1 0 0,1 1 1 0 0,0 1-1 0 0,0-1 0 0 0,0 1 1 0 0,1 0-1 0 0,0 0 0 0 0,0 1 1 0 0,0 0-1 0 0,1 0 0 0 0,0 0 1 0 0,1 1-1 0 0,-1-1 0 0 0,1 1 1 0 0,1 0-1 0 0,0 1 0 0 0,0-1 1 0 0,0 0-1 0 0,1 1 0 0 0,0 0 1 0 0,1-1-1 0 0,0 1 0 0 0,0 0 1 0 0,1 0-1 0 0,0-1 0 0 0,1 7-42 0 0,0-13-104 0 0,-1 0-1 0 0,0 1 0 0 0,1-1 0 0 0,-1 1 0 0 0,1-1 1 0 0,0 0-1 0 0,0 1 0 0 0,0-1 0 0 0,0 0 0 0 0,0 0 1 0 0,1 0-1 0 0,-1 0 0 0 0,0 0 0 0 0,1 0 0 0 0,0 0 1 0 0,-1 0-1 0 0,1 0 0 0 0,0-1 0 0 0,0 1 0 0 0,0-1 1 0 0,0 1-1 0 0,0-1 0 0 0,1 0 105 0 0,34 17-8439 0 0,-28-17 3445 0 0</inkml:trace>
  <inkml:trace contextRef="#ctx0" brushRef="#br0" timeOffset="624.483">237 243 0 0 0,'0'0'211'0'0,"0"0"482"0"0,0 0 287 0 0,0 0 391 0 0,0 0 340 0 0,0 0 60 0 0,0 0-282 0 0,0 0-392 0 0,0 0-272 0 0,0 0-100 0 0,0 0 22 0 0,0 0 42 0 0,8-10-10 0 0,60-78 1239 0 0,-66 85-1970 0 0,4-6 33 0 0,0 1 0 0 0,0-1 0 0 0,1 1 0 0 0,1 0 0 0 0,-1 1 0 0 0,1 0 0 0 0,0 0 0 0 0,1 1 0 0 0,-1 0-1 0 0,4-2-80 0 0,1 60 401 0 0,-13-51-372 0 0,0 1 1 0 0,0 0-1 0 0,0-1 1 0 0,1 1-1 0 0,-1 0 1 0 0,0-1-1 0 0,1 1 1 0 0,-1 0-1 0 0,1-1 1 0 0,-1 1-1 0 0,1-1 1 0 0,0 1-1 0 0,-1-1 1 0 0,1 1-1 0 0,0-1 1 0 0,0 1-1 0 0,0-1 1 0 0,0 0-1 0 0,0 0 1 0 0,1 0-1 0 0,-1 1 1 0 0,0-1-1 0 0,0 0 1 0 0,1 0-1 0 0,-1-1 1 0 0,1 1-1 0 0,-1 0 1 0 0,1 0-1 0 0,-1-1 1 0 0,1 1-1 0 0,-1-1 1 0 0,1 1-1 0 0,0-1 1 0 0,-1 0-1 0 0,1 1 1 0 0,0-1-1 0 0,-1 0 1 0 0,1 0 0 0 0,0 0-1 0 0,-1-1 1 0 0,1 1-1 0 0,0 0 1 0 0,-1-1-1 0 0,1 1 1 0 0,0-1-1 0 0,0 0-29 0 0,130-67 1170 0 0,-130 69-1173 0 0,0 0 0 0 0,0 0 0 0 0,0 0 0 0 0,1 1 0 0 0,-1-1 0 0 0,-1 1 0 0 0,1-1-1 0 0,0 1 1 0 0,0-1 0 0 0,-1 1 0 0 0,1 0 0 0 0,0 0 0 0 0,-1 0 0 0 0,0 0 0 0 0,0 0 0 0 0,1 0 0 0 0,-1 0 0 0 0,0 1 0 0 0,-1-1 0 0 0,1 0 0 0 0,0 0 0 0 0,-1 1 0 0 0,1-1 0 0 0,-1 1 0 0 0,0-1 0 0 0,0 0 0 0 0,1 1 0 0 0,-2-1 0 0 0,1 1 0 0 0,0-1 0 0 0,0 0 0 0 0,-1 3 3 0 0,5 23 22 0 0,0-14-530 0 0,5 11-16 0 0,-5-18-3056 0 0,2-1-3289 0 0,-2-2-566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40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6 0 0 0,'0'0'393'0'0,"0"0"600"0"0,0 0 262 0 0,0 0 233 0 0,0 0 132 0 0,0 0-46 0 0,0 0-138 0 0,0 0-193 0 0,0 0-188 0 0,0 0-156 0 0,-24-2-139 0 0,-75-1-134 0 0,51 17 506 0 0,41-6-931 0 0,5-4-208 0 0,0-1-1 0 0,1 0 1 0 0,-1 1-1 0 0,1-1 1 0 0,0 1-1 0 0,0-1 1 0 0,0 1-1 0 0,0 0 1 0 0,1-1-1 0 0,-1 1 1 0 0,1 0-1 0 0,0 0 1 0 0,0-1-1 0 0,1 1 1 0 0,-1 0-1 0 0,1-1 1 0 0,0 1-1 0 0,0 0 1 0 0,0-1-1 0 0,0 1 1 0 0,0-1-1 0 0,1 1 1 0 0,0-1-1 0 0,-1 0 1 0 0,1 0-1 0 0,1 0 1 0 0,-1 0-1 0 0,0 0 1 0 0,1 0-1 0 0,-1 0 1 0 0,1-1-1 0 0,1 1 8 0 0,50 40-2235 0 0,-11-24-6142 0 0,-35-15 4554 0 0</inkml:trace>
  <inkml:trace contextRef="#ctx0" brushRef="#br0" timeOffset="373.395">258 274 0 0 0,'0'0'468'0'0,"0"0"67"0"0,0 0 168 0 0,0 0 412 0 0,0 0 378 0 0,0 0 144 0 0,0 0-137 0 0,0 0-288 0 0,0 0-252 0 0,0 0-170 0 0,0 0-126 0 0,0 0-89 0 0,0 0-87 0 0,15-17-87 0 0,45-55-82 0 0,-32 44 196 0 0,10 57 198 0 0,-33-26-583 0 0,0-1-1 0 0,1 0 0 0 0,-1 0 1 0 0,1-1-1 0 0,-1 0 0 0 0,1 0 0 0 0,0 0 1 0 0,0 0-1 0 0,-1-1 0 0 0,1 0 1 0 0,0 0-1 0 0,0-1 0 0 0,0 1 1 0 0,-1-1-1 0 0,2-1-129 0 0,27-1 327 0 0,-32 5-258 0 0,0 0 0 0 0,0 0 0 0 0,0 0 0 0 0,0 0 0 0 0,-1 1 0 0 0,1-1 0 0 0,0 0 0 0 0,-1 1 0 0 0,0-1 0 0 0,0 1 0 0 0,0-1 0 0 0,0 1 0 0 0,0-1 0 0 0,0 1 0 0 0,-1 0 0 0 0,1 0 0 0 0,-1-1 0 0 0,0 1 0 0 0,0 0 0 0 0,0 0 0 0 0,0-1 0 0 0,0 3-69 0 0,14 30-176 0 0,-2-30-2824 0 0,3-4-4106 0 0,-12-1-485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3:23.4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463 55 0 0 0,'0'0'724'0'0,"0"0"655"0"0,0 0 141 0 0,0 0-94 0 0,0 0-131 0 0,0 0-104 0 0,-1-2-56 0 0,-56-37 6277 0 0,-56 26-4827 0 0,98 17-2553 0 0,0 1 0 0 0,0 1 0 0 0,1 0 0 0 0,0 1 0 0 0,0 0 0 0 0,1 1 0 0 0,0 1 1 0 0,0 0-1 0 0,1 1 0 0 0,0 0 0 0 0,0 1 0 0 0,2 0 0 0 0,-8 10-32 0 0,8-11-7 0 0,0 0 0 0 0,1 1 0 0 0,0-1 0 0 0,1 2 0 0 0,1-1 0 0 0,0 1 0 0 0,0 0 0 0 0,1 1 0 0 0,0-1 0 0 0,2 1 0 0 0,-1 0 0 0 0,1 1 0 0 0,1-1 0 0 0,1 1 0 0 0,-1 0 0 0 0,2-1 0 0 0,0 12 7 0 0,2-20-7 0 0,0-1-1 0 0,0 0 0 0 0,0 1 1 0 0,0-1-1 0 0,1 0 0 0 0,0 0 1 0 0,0 0-1 0 0,0 0 0 0 0,0-1 1 0 0,1 1-1 0 0,-1 0 0 0 0,1-1 1 0 0,0 0-1 0 0,0 1 0 0 0,0-1 1 0 0,0 0-1 0 0,1-1 0 0 0,-1 1 1 0 0,1-1-1 0 0,0 1 0 0 0,0-1 1 0 0,0 0-1 0 0,0 0 0 0 0,0-1 1 0 0,0 1-1 0 0,0-1 8 0 0,117 21-541 0 0,10-31-1629 0 0,-88-2-1526 0 0,-2-5-4118 0 0,-30 12 3269 0 0</inkml:trace>
  <inkml:trace contextRef="#ctx0" brushRef="#br0" timeOffset="7749.476">616 85 0 0 0,'0'0'1168'0'0,"0"0"250"0"0,0 0 10 0 0,0 0-145 0 0,0 0-167 0 0,0 0-82 0 0,0 0-22 0 0,0 0 7 0 0,3-4 4137 0 0,-25 130-2944 0 0,-44 124-1872 0 0,56-210 14 0 0,45-110 853 0 0,51-110-406 0 0,-32 92-670 0 0,-51 87-134 0 0,0 1-1 0 0,0 0 1 0 0,0 0 0 0 0,0 0 0 0 0,-1 0 0 0 0,1 0 0 0 0,0 1-1 0 0,0-1 1 0 0,-1 1 0 0 0,1 0 0 0 0,0 0 0 0 0,-1 0-1 0 0,1 0 1 0 0,0 0 0 0 0,-1 0 0 0 0,0 1 0 0 0,1-1-1 0 0,-1 1 1 0 0,0 0 0 0 0,0 0 0 0 0,0 0 0 0 0,0 0 0 0 0,0 0-1 0 0,0 0 1 0 0,0 0 0 0 0,-1 1 0 0 0,1-1 0 0 0,-1 1-1 0 0,1 1 4 0 0,0-1 52 0 0,1 4 65 0 0,0 1 1 0 0,0 0 0 0 0,-1-1 0 0 0,-1 1 0 0 0,1 0 0 0 0,-1 1-1 0 0,0-1 1 0 0,-1 0 0 0 0,0 0 0 0 0,-1 0 0 0 0,1 0 0 0 0,-1 0-1 0 0,-1 0 1 0 0,-1 6-118 0 0,-17 95 339 0 0,31-119 21 0 0,25-49 81 0 0,-25 41-422 0 0,101-142-56 0 0,-107 155 53 0 0,-4 3-22 0 0,0 0-1 0 0,0 0 1 0 0,0 1 0 0 0,0-1-1 0 0,0 1 1 0 0,1-1 0 0 0,-1 1 0 0 0,1-1-1 0 0,-1 1 1 0 0,1 0 0 0 0,-1-1 0 0 0,1 1-1 0 0,0 0 1 0 0,0 0 0 0 0,0 1 0 0 0,-1-1-1 0 0,1 0 1 0 0,0 0 0 0 0,0 1 0 0 0,0-1-1 0 0,0 1 1 0 0,0 0 0 0 0,2-1 6 0 0,13 42-15 0 0,12 105 1197 0 0,-25-17-2465 0 0,1-119-3786 0 0,-3-9 364 0 0,0 0-3398 0 0,0-1 3815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309 163 0 0 0,'0'0'998'0'0,"0"0"42"0"0,0 0 253 0 0,0 0 234 0 0,0 0 39 0 0,0 0-223 0 0,0 0-368 0 0,0 0-328 0 0,0 0-135 0 0,0 0 41 0 0,0 0 115 0 0,0 0 133 0 0,0 2 80 0 0,-7 45 3624 0 0,-22 22-2942 0 0,-163 214-990 0 0,114-137-675 0 0,78-145 88 0 0,0 0 0 0 0,-1 0 1 0 0,1 0-1 0 0,0-1 0 0 0,-1 1 0 0 0,1 0 1 0 0,0 0-1 0 0,0 0 0 0 0,0 0 0 0 0,0 0 1 0 0,0 0-1 0 0,0 0 0 0 0,0 0 0 0 0,0 0 1 0 0,0 0-1 0 0,0 0 0 0 0,0 0 0 0 0,0-1 1 0 0,1 1-1 0 0,-1 0 0 0 0,0 0 0 0 0,1 0 1 0 0,-1 0-1 0 0,1 0 0 0 0,-1-1 1 0 0,1 1-1 0 0,0 0 0 0 0,-1 0 0 0 0,1-1 1 0 0,-1 1-1 0 0,1 0 0 0 0,0-1 0 0 0,0 1 1 0 0,-1-1-1 0 0,1 1 0 0 0,0-1 0 0 0,0 1 1 0 0,0-1-1 0 0,0 0 0 0 0,0 1 0 0 0,-1-1 1 0 0,1 0-1 0 0,0 0 0 0 0,0 1 0 0 0,0-1 1 0 0,0 0-1 0 0,0 0 0 0 0,0 0 0 0 0,0 0 1 0 0,0 0-1 0 0,0-1 0 0 0,0 1 14 0 0,60-7-177 0 0,-53 5 207 0 0,269-60 209 0 0,-163 51-96 0 0,-114 11-134 0 0,0 0-10 0 0,0 0 6 0 0,0 0 3 0 0,0 0 4 0 0,0 0 16 0 0,0 0 8 0 0,0 0 19 0 0,0 0 25 0 0,0 0 49 0 0,0 0 32 0 0,0 0 32 0 0,0-30 1478 0 0,-33-99-590 0 0,-56-125-1132 0 0,45 171-1271 0 0,28 53-1389 0 0,0 0-3458 0 0,14 27 1048 0 0,0 2-1835 0 0</inkml:trace>
  <inkml:trace contextRef="#ctx0" brushRef="#br0" timeOffset="1035.971">682 133 0 0 0,'0'0'737'0'0,"0"0"434"0"0,0 0 324 0 0,0 0 254 0 0,0 0 11 0 0,0 0-336 0 0,0 0-462 0 0,0 0-418 0 0,0 0-280 0 0,0 0-109 0 0,0 0 0 0 0,0 5 38 0 0,-23 262 1447 0 0,23-267-1639 0 0,-2 5-15 0 0,1 0 0 0 0,0 0 0 0 0,0 0 0 0 0,1 0 1 0 0,-1 1-1 0 0,1-1 0 0 0,0 0 0 0 0,1 0 1 0 0,-1 0-1 0 0,1 0 0 0 0,0 0 0 0 0,1 0 0 0 0,-1 0 1 0 0,1 0-1 0 0,0 0 0 0 0,0-1 0 0 0,0 1 1 0 0,1 0-1 0 0,-1-1 0 0 0,1 0 0 0 0,0 0 1 0 0,0 0-1 0 0,1 0 0 0 0,-1 0 0 0 0,1-1 0 0 0,0 1 1 0 0,0-1-1 0 0,0 0 0 0 0,1 0 0 0 0,-1-1 1 0 0,0 1-1 0 0,1-1 0 0 0,0 0 0 0 0,4 1 14 0 0,3-4 223 0 0,-1-1-1 0 0,1 0 1 0 0,-1-1 0 0 0,0-1-1 0 0,0 0 1 0 0,0 0 0 0 0,0-1-1 0 0,-1 0 1 0 0,0-1 0 0 0,0 0-1 0 0,0-1 1 0 0,-1 0 0 0 0,0-1-1 0 0,0 1 1 0 0,-1-2-1 0 0,0 1 1 0 0,0-1 0 0 0,1-3-223 0 0,41-48 733 0 0,-3-3 1 0 0,-3-1-1 0 0,-2-2 1 0 0,4-16-734 0 0,-41 73 12 0 0,33-89 290 0 0,-47 103-1346 0 0,-3 16 937 0 0,0 0 0 0 0,2 1 0 0 0,0 1-1 0 0,2 0 1 0 0,0 0 0 0 0,2 1 0 0 0,0-1 0 0 0,2 1 0 0 0,1 1-1 0 0,0-1 1 0 0,2 5 107 0 0,15 196-456 0 0,-4-178-190 0 0,-2 0-1 0 0,-2 1 1 0 0,-2 0 0 0 0,-2 0-1 0 0,-2 0 1 0 0,-3 0-1 0 0,-1 0 1 0 0,-2 0 0 0 0,-3-1-1 0 0,-13 42 647 0 0,21-85-92 0 0,-26 51 1118 0 0,26-54-886 0 0,0 1 0 0 0,-1-1 0 0 0,1 0 0 0 0,0 1 0 0 0,0-1 0 0 0,-1 0 1 0 0,1 0-1 0 0,-1 0 0 0 0,1 0 0 0 0,-1 0 0 0 0,1 0 0 0 0,-1 0 0 0 0,0-1 0 0 0,1 1 0 0 0,-1-1 0 0 0,0 1 0 0 0,0-1 0 0 0,0 1 0 0 0,1-1 0 0 0,-1 0 0 0 0,0 0 0 0 0,0 0 0 0 0,0 0 0 0 0,1 0 1 0 0,-1-1-1 0 0,0 1 0 0 0,0 0 0 0 0,1-1 0 0 0,-1 1 0 0 0,0-1 0 0 0,-1 0-140 0 0,-2-3 153 0 0,0-1 1 0 0,0 1-1 0 0,0-1 1 0 0,1 0-1 0 0,-1 0 0 0 0,1-1 1 0 0,0 1-1 0 0,1-1 1 0 0,-1 0-1 0 0,1 0 1 0 0,0 0-1 0 0,1 0 0 0 0,-1-1 1 0 0,1 1-1 0 0,0-1 1 0 0,1 1-1 0 0,0-1 1 0 0,0 0-1 0 0,0 1 0 0 0,1-1 1 0 0,0 0-1 0 0,1-3-153 0 0,-1-8-31 0 0,1 0 1 0 0,0-1-1 0 0,2 1 0 0 0,0 0 0 0 0,1 0 0 0 0,1 1 0 0 0,1-1 0 0 0,0 1 0 0 0,1 0 0 0 0,5-7 31 0 0,23-37-2543 0 0,6 5-3577 0 0,-32 44 1737 0 0,-3 1-807 0 0</inkml:trace>
  <inkml:trace contextRef="#ctx0" brushRef="#br0" timeOffset="2032.735">1491 487 0 0 0,'0'0'812'0'0,"0"0"575"0"0,0 0 245 0 0,0 0 236 0 0,0 0 168 0 0,0 0-74 0 0,0 0-355 0 0,0 0-460 0 0,0 0-381 0 0,0 0-249 0 0,0 0-129 0 0,0 0-36 0 0,0 0-40 0 0,-5 14-27 0 0,-22 111 297 0 0,28-69-1052 0 0,9-47-3862 0 0,0-7-6072 0 0,-9-2 9957 0 0</inkml:trace>
  <inkml:trace contextRef="#ctx0" brushRef="#br0" timeOffset="2455.976">1557 218 8018 0 0,'0'0'2376'0'0,"0"0"-438"0"0,0 0-186 0 0,0 0 27 0 0,0 0 35 0 0,0 0-148 0 0,0 0-349 0 0,0 0-304 0 0,0 0-257 0 0,0 0-180 0 0,0 0-87 0 0,0 0-106 0 0,0 0-63 0 0,-6-7-1428 0 0,15 7-1514 0 0,-2 0-7481 0 0,-6 0 2636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085.551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385.56">1607 529,'-14'20,"-10"15,-1 7,-1-4,5-3,0-3,-1-3,4 0,-1-6,4-2,-1-4,2-1,-1-3,-2-3,0-4</inkml:trace>
  <inkml:trace contextRef="#ctx0" brushRef="#br0" timeOffset="1697.986">1296 558,'15'19,"13"21,8 9,2 0,-5-3,-4-5,-6-4,-3-9,-4-4,-6-2,-3-4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15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2791 1 8018 0 0,'0'0'1464'0'0,"0"0"-928"0"0,0 0-416 0 0,0 0 64 0 0,0 0 256 0 0,0 0 160 0 0,0 0-23 0 0,0 0-161 0 0,-99 184-208 0 0,84-158-240 0 0,0-1-176 0 0,4 1-240 0 0,0-7-377 0 0,-2 6-359 0 0,6-6-472 0 0,-2-1-769 0 0,3-7-727 0 0,1-3 519 0 0</inkml:trace>
  <inkml:trace contextRef="#ctx0" brushRef="#br0" timeOffset="13069.217">545 649 0 0 0,'0'0'1304'0'0,"0"0"-181"0"0,0 0-103 0 0,0 0 99 0 0,0 0 167 0 0,0 0 108 0 0,0 0-134 0 0,0 0-259 0 0,0 0-231 0 0,0 0-178 0 0,0 0-127 0 0,0 0-78 0 0,0 0-64 0 0,-14 21-75 0 0,-45 69-47 0 0,27-12 136 0 0,28-57-267 0 0,-96 299 974 0 0,90-310 2463 0 0,14-40-2085 0 0,29-61-1022 0 0,-4 35-333 0 0,3 2-1 0 0,1 1 1 0 0,3 2-1 0 0,3 1 1 0 0,1 2-1 0 0,11-6-66 0 0,34-13-109 0 0,-84 66 96 0 0,-1 0 0 0 0,1 1 1 0 0,0-1-1 0 0,0 0 0 0 0,-1 1 1 0 0,1-1-1 0 0,0 1 0 0 0,0-1 1 0 0,0 1-1 0 0,0-1 0 0 0,0 1 1 0 0,0 0-1 0 0,-1-1 0 0 0,1 1 1 0 0,0 0-1 0 0,0 0 0 0 0,0 0 1 0 0,0 0-1 0 0,0 0 0 0 0,0 0 0 0 0,0 0 1 0 0,0 0-1 0 0,0 0 0 0 0,0 0 1 0 0,0 0-1 0 0,0 1 0 0 0,0-1 1 0 0,0 0-1 0 0,0 1 0 0 0,0-1 1 0 0,0 1-1 0 0,0-1 0 0 0,-1 1 1 0 0,1-1-1 0 0,0 1 0 0 0,0 0 0 0 0,-1-1 1 0 0,1 1-1 0 0,0 0 0 0 0,-1-1 1 0 0,1 1-1 0 0,0 0 0 0 0,-1 0 1 0 0,1 0-1 0 0,-1 0 0 0 0,0 0 1 0 0,1 0-1 0 0,-1-1 0 0 0,0 1 1 0 0,1 0-1 0 0,-1 0 0 0 0,0 1 13 0 0,2 58 204 0 0,-2-45-94 0 0,-5 246 279 0 0,4-258-385 0 0,1 1 0 0 0,0-1 0 0 0,-1 0 0 0 0,1 1 0 0 0,0-1 0 0 0,1 0 0 0 0,-1 0 0 0 0,1 1 0 0 0,-1-1 0 0 0,1 0 0 0 0,0 0 0 0 0,0 0 0 0 0,0 0 0 0 0,1 0 0 0 0,-1 0 0 0 0,1 0 0 0 0,-1 0 0 0 0,1 0 0 0 0,0-1 0 0 0,0 1 0 0 0,0-1 0 0 0,1 1 0 0 0,-1-1 0 0 0,0 0 0 0 0,1 0 0 0 0,0 0 0 0 0,-1 0 0 0 0,1 0 0 0 0,0-1 0 0 0,0 1 0 0 0,0-1 0 0 0,0 0 0 0 0,0 0 0 0 0,0 0 0 0 0,1 0 0 0 0,-1 0 0 0 0,0-1 0 0 0,0 0 0 0 0,1 1 0 0 0,-1-1 0 0 0,0 0 0 0 0,1-1 0 0 0,-1 1 0 0 0,0 0 0 0 0,0-1 0 0 0,2 0-4 0 0,13-12 117 0 0,0-1 0 0 0,-2-1 0 0 0,0 0 0 0 0,0-1 0 0 0,-1 0 1 0 0,12-19-118 0 0,6-6 109 0 0,103-143-35 0 0,-122 166-301 0 0,-10 35-607 0 0,-5 155 902 0 0,2-165-82 0 0,0 0 1 0 0,1 0-1 0 0,0-1 0 0 0,1 1 1 0 0,-1-1-1 0 0,1 0 1 0 0,0 1-1 0 0,1-1 0 0 0,-1-1 1 0 0,1 1-1 0 0,0 0 0 0 0,1-1 1 0 0,-1 0-1 0 0,1 0 1 0 0,0 0-1 0 0,0-1 0 0 0,1 0 1 0 0,-1 0-1 0 0,1 0 1 0 0,6 3 13 0 0,50 8-4162 0 0,-51-15 2365 0 0,27-4-8516 0 0,-31 1 7174 0 0</inkml:trace>
  <inkml:trace contextRef="#ctx0" brushRef="#br0" timeOffset="13375.128">124 1267 2769 0 0,'0'0'474'0'0,"0"0"-144"0"0,0 0 326 0 0,0 0 560 0 0,0 0 375 0 0,0 0 142 0 0,0 0-122 0 0,0 0-246 0 0,0 0-219 0 0,36 14-219 0 0,117 41-154 0 0,-34-28 543 0 0,-28-17 384 0 0,1-5-1 0 0,61-5-1699 0 0,-74 0 341 0 0,201-13 808 0 0,-140 4-2130 0 0,-1 5-4934 0 0,-110 4-2737 0 0,-24 0 3404 0 0</inkml:trace>
  <inkml:trace contextRef="#ctx0" brushRef="#br0" timeOffset="14156.351">849 1577 3393 0 0,'0'0'1637'0'0,"0"0"-846"0"0,0 0-164 0 0,0 0 288 0 0,0 0 244 0 0,0 0 65 0 0,0 0-210 0 0,0 0-356 0 0,0 0-281 0 0,0 0-160 0 0,0 0-90 0 0,-28 33-39 0 0,-87 106 9 0 0,61-65-16 0 0,-25 95 936 0 0,91-181 3888 0 0,62-83-4021 0 0,-16 16-654 0 0,-12 14-192 0 0,4 1 1 0 0,1 3-1 0 0,58-51-38 0 0,-22 49-175 0 0,-85 64 153 0 0,0 1-1 0 0,0 0 1 0 0,0-1-1 0 0,0 1 1 0 0,0 0-1 0 0,-1 0 0 0 0,1 0 1 0 0,0 0-1 0 0,-1 0 1 0 0,0 0-1 0 0,1 1 0 0 0,-1-1 1 0 0,0 0-1 0 0,0 1 1 0 0,0-1-1 0 0,-1 1 1 0 0,1-1-1 0 0,-1 1 0 0 0,1-1 1 0 0,-1 1-1 0 0,0-1 1 0 0,0 1-1 0 0,0 0 1 0 0,0-1-1 0 0,0 1 0 0 0,-1-1 1 0 0,1 1-1 0 0,-1-1 1 0 0,0 1-1 0 0,0 1 23 0 0,1 4-32 0 0,13 154 249 0 0,-10-145-220 0 0,0 0 0 0 0,1 0 0 0 0,1-1-1 0 0,1 1 1 0 0,0-1 0 0 0,1-1 0 0 0,1 1-1 0 0,0-1 1 0 0,3 1 3 0 0,1 17 718 0 0,-12-32-436 0 0,0-1 44 0 0,-23 0 1157 0 0,-71-23-773 0 0,-118-46-1844 0 0,159 48-1522 0 0,18 10-3790 0 0,26 9 1084 0 0,1 2-1419 0 0</inkml:trace>
  <inkml:trace contextRef="#ctx0" brushRef="#br0" timeOffset="14576.279">1354 686 6249 0 0,'0'0'532'0'0,"0"0"-357"0"0,0 0-103 0 0,0 0 336 0 0,0 0 479 0 0,0 0 283 0 0,0 0-9 0 0,0 0-181 0 0,0 0-189 0 0,0 0-148 0 0,0 0-92 0 0,0 0-51 0 0,0 0-20 0 0,22 16 20 0 0,73 51 39 0 0,-79-55-313 0 0,0 0 0 0 0,-1 1-1 0 0,0 1 1 0 0,-1 0 0 0 0,-1 1 0 0 0,0 1-1 0 0,-1 0 1 0 0,0 0 0 0 0,-2 1 0 0 0,6 13-226 0 0,-10-20 58 0 0,15 32 45 0 0,-2 0 0 0 0,-2 0 0 0 0,-2 2 0 0 0,-2 0 0 0 0,-1 0 0 0 0,-3 2 0 0 0,-1-1 0 0 0,-3 1 0 0 0,-2 0 0 0 0,-1 0 0 0 0,-4 26-103 0 0,-2-48-6 0 0,-1-1 0 0 0,-1 0 1 0 0,-1-1-1 0 0,-1 1 1 0 0,-1-1-1 0 0,-1-1 0 0 0,0 0 1 0 0,-2 0-1 0 0,-1-1 0 0 0,0-1 1 0 0,-9 10 5 0 0,10-12-74 0 0,-116 134-3203 0 0,78-108-902 0 0,-3-7-3428 0 0,37-27 4451 0 0,2-2 2424 0 0</inkml:trace>
  <inkml:trace contextRef="#ctx0" brushRef="#br0" timeOffset="15239.191">271 409 0 0 0,'0'0'667'0'0,"0"0"593"0"0,0 0 304 0 0,0 0 59 0 0,0 0-120 0 0,0 0-226 0 0,0 0-246 0 0,0 0-181 0 0,0 0-107 0 0,0 0-33 0 0,0 0-9 0 0,-18 20-41 0 0,-55 60-44 0 0,29-9 430 0 0,17-2-701 0 0,2 1 0 0 0,4 1-1 0 0,3 0 1 0 0,2 2 0 0 0,4 0-1 0 0,4 0 1 0 0,2 1 0 0 0,4 0 0 0 0,2 0-1 0 0,7 23-344 0 0,-5-68 46 0 0,2 0-1 0 0,1 0 0 0 0,1 0 1 0 0,2-1-1 0 0,1 0 1 0 0,1 0-1 0 0,1-1 0 0 0,1-1 1 0 0,2 0-1 0 0,0 0 0 0 0,2-2 1 0 0,1 0-1 0 0,1-1 0 0 0,0 0 1 0 0,2-1-1 0 0,1-2 0 0 0,0 0 1 0 0,2-1-1 0 0,0-1 0 0 0,1-2 1 0 0,1 0-1 0 0,2 0-45 0 0,72 12-567 0 0,-55-27-8939 0 0,-34-1 883 0 0</inkml:trace>
  <inkml:trace contextRef="#ctx0" brushRef="#br0" timeOffset="16193.338">2320 884 0 0 0,'0'0'1190'0'0,"0"0"-88"0"0,0 0-52 0 0,0 0 65 0 0,0 0 131 0 0,-2 3 114 0 0,-61 88 4873 0 0,33-44-5582 0 0,-199 305 423 0 0,178-267-448 0 0,52-83-596 0 0,1-1-1 0 0,0 1 0 0 0,-1-1 0 0 0,1 0 0 0 0,0 0 1 0 0,0 0-1 0 0,0 0 0 0 0,0 0 0 0 0,0-1 1 0 0,0 1-1 0 0,0 0 0 0 0,0-1 0 0 0,0 0 0 0 0,0 1 1 0 0,1-1-1 0 0,-1 0 0 0 0,0 0 0 0 0,0 0 0 0 0,0 0 1 0 0,0-1-1 0 0,0 1 0 0 0,0-1 0 0 0,1 1-29 0 0,2 0 78 0 0,299-41 905 0 0,-185 26-830 0 0,-118 16-107 0 0,0-1 0 0 0,0 1 0 0 0,1-1-1 0 0,-1 0 1 0 0,0 0 0 0 0,0 0 0 0 0,1 1 0 0 0,-1-1 0 0 0,0 0-1 0 0,0-1 1 0 0,1 1 0 0 0,-1 0 0 0 0,0 0 0 0 0,0 0 0 0 0,1-1-1 0 0,-1 1 1 0 0,0-1 0 0 0,0 1 0 0 0,0-1 0 0 0,0 1 0 0 0,0-1-1 0 0,0 0 1 0 0,0 1 0 0 0,0-1 0 0 0,0 0 0 0 0,0 0 0 0 0,0 0-1 0 0,0 0 1 0 0,0 0 0 0 0,0 0 0 0 0,-1 0 0 0 0,1 0 0 0 0,-1 0-1 0 0,1 0 1 0 0,0 0 0 0 0,-1 0 0 0 0,0 0 0 0 0,1-1 0 0 0,-1 1-1 0 0,0 0 1 0 0,1 0 0 0 0,-1-1 0 0 0,0 1 0 0 0,0 0 0 0 0,0 0-1 0 0,0-1 1 0 0,0 1 0 0 0,-1 0 0 0 0,1-1-46 0 0,-48-83 1055 0 0,-143-227-1443 0 0,165 278-384 0 0,-8-10-1721 0 0,22 12-5111 0 0,12 27 3064 0 0,0 2-497 0 0</inkml:trace>
  <inkml:trace contextRef="#ctx0" brushRef="#br0" timeOffset="16771.32">2983 848 928 0 0,'0'0'1839'0'0,"0"0"-462"0"0,0 0-113 0 0,0 0 184 0 0,0 0 204 0 0,0 0 42 0 0,0 0-230 0 0,0 0-418 0 0,0 0-364 0 0,0 0-282 0 0,0 0-162 0 0,0 0-60 0 0,0 0 24 0 0,-6 3 46 0 0,4-3-246 0 0,0 2 66 0 0,-1-1 0 0 0,0 1 0 0 0,0-1 1 0 0,1 1-1 0 0,-1 0 0 0 0,1 0 0 0 0,-1 0 1 0 0,1 0-1 0 0,0 0 0 0 0,0 1 0 0 0,0-1 1 0 0,0 1-1 0 0,1-1 0 0 0,-1 1 0 0 0,0 0 1 0 0,1 0-1 0 0,0-1 0 0 0,-1 4-68 0 0,-77 181 2109 0 0,-26 100-1991 0 0,81-225-2629 0 0,21-62-5547 0 0,0-7 5322 0 0,1 4-337 0 0,1-1 1334 0 0</inkml:trace>
  <inkml:trace contextRef="#ctx0" brushRef="#br0" timeOffset="17095.087">2707 862 1680 0 0,'0'0'1375'0'0,"0"0"-12"0"0,0 0 159 0 0,0 0 321 0 0,0 0 160 0 0,0 0-139 0 0,0 0-374 0 0,0 0-371 0 0,0 0-283 0 0,0 0-169 0 0,0 0-78 0 0,0 0-60 0 0,1 23-37 0 0,8 70-48 0 0,10-39 244 0 0,94 112 700 0 0,0 3-1604 0 0,-103-147-1289 0 0,-7-14-2438 0 0,1-1-5323 0 0,-4-4 4304 0 0</inkml:trace>
  <inkml:trace contextRef="#ctx0" brushRef="#br0" timeOffset="21337.151">3216 1422 0 0 0,'0'0'695'0'0,"0"0"457"0"0,0 0 310 0 0,0 0 93 0 0,0 0-172 0 0,0 0-324 0 0,0 0-321 0 0,0 0-215 0 0,0 0-80 0 0,0 0-4 0 0,0 0 26 0 0,-5 8 2 0 0,-40 66 1021 0 0,11 50-438 0 0,36-43-920 0 0,24-66-738 0 0,-6-19-2620 0 0,-3-11-5369 0 0,-14 12 7981 0 0</inkml:trace>
  <inkml:trace contextRef="#ctx0" brushRef="#br0" timeOffset="21651.011">3229 1183 784 0 0,'0'0'1845'0'0,"0"0"24"0"0,0 0 52 0 0,0 0 72 0 0,0 0 77 0 0,0 0-205 0 0,0 0-382 0 0,0 0-350 0 0,0 0-353 0 0,0 0-264 0 0,0 0-161 0 0,0 0-128 0 0,0 0-103 0 0,-4 0-52 0 0,-31 21-437 0 0,32-17 1470 0 0,6 4-15063 0 0,0-8 10139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0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636.267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5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654.13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01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367 147 3561 0 0,'0'0'908'0'0,"0"0"-256"0"0,0 0 60 0 0,0 0 330 0 0,0 0 310 0 0,0 0 82 0 0,0 0-230 0 0,0 0-360 0 0,0 0-316 0 0,0 0-209 0 0,0 0-59 0 0,10-13 24 0 0,34-44 51 0 0,-40 52-210 0 0,1 0 1 0 0,-1 1-1 0 0,1-1 1 0 0,0 1-1 0 0,0 0 0 0 0,0 0 1 0 0,1 0-1 0 0,-1 1 1 0 0,1 0-1 0 0,0 0 1 0 0,0 0-1 0 0,0 1 1 0 0,4-1-126 0 0,14-7 456 0 0,-20 8-397 0 0,1 0 0 0 0,-1 0 1 0 0,1 0-1 0 0,-1 1 0 0 0,1-1 1 0 0,0 1-1 0 0,0 0 0 0 0,0 0 0 0 0,0 1 1 0 0,-1 0-1 0 0,1-1 0 0 0,0 2 0 0 0,0-1 1 0 0,0 0-1 0 0,0 1 0 0 0,0 0 0 0 0,0 0 1 0 0,-1 1-1 0 0,1-1 0 0 0,-1 1 0 0 0,1 0 1 0 0,-1 0-1 0 0,1 1 0 0 0,-1-1 0 0 0,0 1 1 0 0,0 0-1 0 0,0 0 0 0 0,-1 0 0 0 0,1 0 1 0 0,0 2-60 0 0,6 16 183 0 0,-1 1 0 0 0,0 0 1 0 0,-2 1-1 0 0,0 0 1 0 0,-2 0-1 0 0,-1 1 0 0 0,-1 0 1 0 0,0-1-1 0 0,-2 1 0 0 0,-1 0 1 0 0,-1 0-1 0 0,-4 23-183 0 0,-5 49 299 0 0,-4 0-1 0 0,-4-2 1 0 0,-5 0-1 0 0,-3-1 0 0 0,-36 80-298 0 0,-38 60 379 0 0,89-214-204 0 0,12-28 416 0 0,108-231-485 0 0,158-243-336 0 0,-240 437 178 0 0,2 0 0 0 0,3 2 0 0 0,1 1 0 0 0,2 2 0 0 0,36-33 52 0 0,-71 73-5 0 0,4-3-34 0 0,0 0 0 0 0,0 0 0 0 0,0 1 0 0 0,0-1 0 0 0,1 1 0 0 0,-1 0 0 0 0,1 0 1 0 0,0 1-1 0 0,0-1 0 0 0,0 1 0 0 0,0 0 0 0 0,0 0 0 0 0,0 1 0 0 0,1-1 0 0 0,-1 1 0 0 0,1 0 0 0 0,4 1 39 0 0,4 49-112 0 0,-16 9 306 0 0,-2 0 1 0 0,-2 0 0 0 0,-3-1-1 0 0,-3 0 1 0 0,-4 7-195 0 0,-3 24 159 0 0,3-22-25 0 0,8-41-162 0 0,2 1-1 0 0,1 0 1 0 0,1 0-1 0 0,1 1 1 0 0,1-1-1 0 0,1 1 1 0 0,2 7 28 0 0,0-33-12 0 0,1 0 1 0 0,-1-1 0 0 0,0 1 0 0 0,1 0-1 0 0,-1-1 1 0 0,1 1 0 0 0,-1-1 0 0 0,0 0 0 0 0,1 1-1 0 0,-1-1 1 0 0,1 0 0 0 0,-1 0 0 0 0,1 0-1 0 0,0 0 1 0 0,-1 0 0 0 0,1 0 0 0 0,-1-1-1 0 0,0 1 1 0 0,1 0 0 0 0,-1-1 0 0 0,1 1-1 0 0,-1-1 1 0 0,1 1 0 0 0,-1-1 0 0 0,0 0-1 0 0,1 0 1 0 0,-1 1 0 0 0,0-1 0 0 0,0 0-1 0 0,0 0 1 0 0,0 0 0 0 0,0-1 0 0 0,0 1-1 0 0,0 0 1 0 0,0 0 0 0 0,0 0 0 0 0,0-1 11 0 0,191-241 209 0 0,-124 153-222 0 0,-17 18-34 0 0,3 2 1 0 0,3 3 0 0 0,3 2-1 0 0,49-39 47 0 0,-68 80-134 0 0,-40 39 142 0 0,-34 126 697 0 0,20-102-582 0 0,10-30-95 0 0,-24 72 148 0 0,4 1 1 0 0,3 2-1 0 0,4 2-176 0 0,4 104-353 0 0,40-122-1702 0 0,-10-52-2308 0 0,2-7-4867 0 0,-11-8 2337 0 0</inkml:trace>
  <inkml:trace contextRef="#ctx0" brushRef="#br0" timeOffset="624.223">2010 792 3289 0 0,'0'0'1367'0'0,"0"0"-203"0"0,0 0-53 0 0,0 0 70 0 0,0 0 10 0 0,0 0-189 0 0,0 0-313 0 0,0 0-279 0 0,0 0-188 0 0,0 0-99 0 0,0 0-37 0 0,0 0-6 0 0,-20 33 2 0 0,-65 107 17 0 0,58-65 113 0 0,27-62-148 0 0,-1-9-23 0 0,0 1 0 0 0,1 0 0 0 0,-1-1 0 0 0,1 1 0 0 0,0 0 0 0 0,0-1 0 0 0,1 1 0 0 0,0 0 0 0 0,-1-1 0 0 0,1 1 0 0 0,1 0 0 0 0,-1-1 0 0 0,1 1 0 0 0,0-1 0 0 0,0 0 0 0 0,0 0-1 0 0,0 1 1 0 0,1-1 0 0 0,-1-1 0 0 0,1 1 0 0 0,0 0 0 0 0,1-1 0 0 0,-1 1 0 0 0,0-1 0 0 0,1 0 0 0 0,0 0 0 0 0,0-1 0 0 0,0 1 0 0 0,0-1 0 0 0,0 0 0 0 0,0 0 0 0 0,1 0 0 0 0,-1 0 0 0 0,1-1 0 0 0,-1 0 0 0 0,5 1-41 0 0,1-1 249 0 0,0-1 0 0 0,0-1 0 0 0,0 0 0 0 0,1 0 0 0 0,-1-1 1 0 0,0 0-1 0 0,0-1 0 0 0,-1 0 0 0 0,1 0 0 0 0,-1-1 0 0 0,1-1 0 0 0,-1 1 0 0 0,-1-2 0 0 0,1 1 0 0 0,-1-1 0 0 0,1 0 1 0 0,-2-1-1 0 0,1 0 0 0 0,-1 0 0 0 0,0 0 0 0 0,0-1 0 0 0,-1 0 0 0 0,0-1 0 0 0,-1 1 0 0 0,0-1 0 0 0,0 0 1 0 0,-1-1-1 0 0,0 1 0 0 0,0-1 0 0 0,-1 1 0 0 0,-1-1 0 0 0,1-3-249 0 0,0 5 65 0 0,0-1 1 0 0,-1 0-1 0 0,0 1 0 0 0,0-1 0 0 0,-1 0 1 0 0,0 0-1 0 0,-1 0 0 0 0,0 0 1 0 0,0 0-1 0 0,-1 0 0 0 0,0 0 0 0 0,-1 0 1 0 0,0 0-1 0 0,0 0 0 0 0,-1 0 1 0 0,0 1-1 0 0,0 0 0 0 0,-1-1 0 0 0,0 1 1 0 0,-1 1-1 0 0,-2-5-65 0 0,2 8-99 0 0,1 0-1 0 0,-1 0 1 0 0,0 1 0 0 0,0-1-1 0 0,0 1 1 0 0,0 1 0 0 0,-1-1-1 0 0,1 1 1 0 0,-1 0 0 0 0,1 0-1 0 0,-1 0 1 0 0,0 1 0 0 0,0 0 0 0 0,0 0-1 0 0,0 0 1 0 0,1 1 0 0 0,-1 0-1 0 0,0 0 1 0 0,0 1 0 0 0,0-1-1 0 0,0 1 1 0 0,0 1 0 0 0,-2 0 99 0 0,1 0-558 0 0,0 1 0 0 0,-1 0 1 0 0,1 0-1 0 0,0 0 1 0 0,1 1-1 0 0,-1 1 1 0 0,1-1-1 0 0,-1 1 0 0 0,1 0 1 0 0,1 0-1 0 0,-4 4 558 0 0,-29 37-8564 0 0,28-30 2357 0 0</inkml:trace>
  <inkml:trace contextRef="#ctx0" brushRef="#br0" timeOffset="1215.023">2373 1149 8538 0 0,'0'0'2371'0'0,"0"0"-468"0"0,0 0-241 0 0,0 0-91 0 0,0 0-158 0 0,0 0-312 0 0,0 0-348 0 0,0 0-254 0 0,0 0-120 0 0,0 0-53 0 0,0 0-40 0 0,0 0-27 0 0,0 0-43 0 0,8-16-40 0 0,67-112 285 0 0,15 23-56 0 0,-66 81-378 0 0,0 2 1 0 0,2 0 0 0 0,0 2-1 0 0,1 1 1 0 0,10-4-28 0 0,-10 15-174 0 0,-26 35-111 0 0,-48 115 581 0 0,44-135-284 0 0,-15 97 48 0 0,19-103-56 0 0,1 1-1 0 0,0-1 1 0 0,-1 0-1 0 0,1 0 1 0 0,0 0-1 0 0,0 0 1 0 0,0 0-1 0 0,0-1 1 0 0,0 1 0 0 0,0-1-1 0 0,0 1 1 0 0,0-1-1 0 0,0 0 1 0 0,0 1-1 0 0,0-1 1 0 0,0 0-1 0 0,0 0 1 0 0,0-1-1 0 0,0 1 1 0 0,0 0 0 0 0,0-1-1 0 0,0 1 1 0 0,0-1-1 0 0,0 0 1 0 0,0 1-1 0 0,-1-1 1 0 0,1 0-1 0 0,0 0 1 0 0,0 0-1 0 0,-1 0 1 0 0,1-1-1 0 0,1 0-3 0 0,78-53 301 0 0,71-37-181 0 0,-151 92-119 0 0,-1-1-1 0 0,1 0 0 0 0,0 0 0 0 0,1 1 0 0 0,-1-1 0 0 0,0 0 0 0 0,0 1 0 0 0,0-1 0 0 0,0 0 0 0 0,0 1 0 0 0,1-1 0 0 0,-1 1 0 0 0,0 0 0 0 0,0 0 0 0 0,1-1 0 0 0,-1 1 0 0 0,0 0 0 0 0,1 0 0 0 0,-1 0 0 0 0,0 0 0 0 0,1 0 0 0 0,-1 0 0 0 0,0 1 0 0 0,0-1 0 0 0,1 0 0 0 0,-1 1 0 0 0,0-1 0 0 0,0 1 0 0 0,1-1 0 0 0,-1 1 0 0 0,0 0 0 0 0,0-1 0 0 0,0 1 0 0 0,0 0 0 0 0,0 0 0 0 0,0 0 0 0 0,0 0 0 0 0,0 0 0 0 0,0 0 0 0 0,-1 0 0 0 0,1 0 0 0 0,0 0 0 0 0,-1 0 0 0 0,1 0 0 0 0,0 0 0 0 0,-14 142 501 0 0,9-22-990 0 0,30-102-3265 0 0,8-26-8954 0 0,-30 3 6257 0 0</inkml:trace>
  <inkml:trace contextRef="#ctx0" brushRef="#br0" timeOffset="1660.12">3316 1038 2353 0 0,'0'0'1736'0'0,"0"0"-286"0"0,0 0 102 0 0,0 0 238 0 0,0 0 47 0 0,0 0-151 0 0,0 0-246 0 0,0 0-190 0 0,0 0-133 0 0,0 0-98 0 0,0 0-86 0 0,0 0-107 0 0,32-6-121 0 0,100-24-105 0 0,-68-1 73 0 0,-52 21-491 0 0,-2 2-19 0 0,0 3-75 0 0,0-2 0 0 0,0 0-1 0 0,0 0 1 0 0,-1-1 0 0 0,0 0-1 0 0,-1 0 1 0 0,0-1 0 0 0,0 0-1 0 0,-1-1 1 0 0,0 0 0 0 0,0 0-1 0 0,-1 0 1 0 0,0-1 0 0 0,-1 0-1 0 0,-1 0 1 0 0,0 0 0 0 0,0-1-1 0 0,0-4-87 0 0,-4 15-11 0 0,0-1 1 0 0,-1 0-1 0 0,1 1 0 0 0,-1-1 0 0 0,1 1 1 0 0,-1-1-1 0 0,0 1 0 0 0,1-1 0 0 0,-1 1 1 0 0,0-1-1 0 0,0 1 0 0 0,0 0 0 0 0,0 0 1 0 0,0-1-1 0 0,0 1 0 0 0,-1 0 0 0 0,1 0 1 0 0,0 0-1 0 0,-1 0 0 0 0,1 0 0 0 0,-1 0 0 0 0,1 1 1 0 0,-1-1-1 0 0,1 0 0 0 0,-1 1 0 0 0,1-1 1 0 0,-1 1-1 0 0,1 0 0 0 0,-1-1 0 0 0,0 1 1 0 0,1 0-1 0 0,-1 0 0 0 0,0 0 0 0 0,1 0 1 0 0,-1 0-1 0 0,0 1 0 0 0,1-1 0 0 0,-1 0 1 0 0,1 1-1 0 0,-1-1 11 0 0,-72 18-946 0 0,48-5 695 0 0,0 0 0 0 0,0 2 0 0 0,2 2 1 0 0,0 0-1 0 0,1 1 0 0 0,0 1 0 0 0,2 1 0 0 0,0 1 0 0 0,2 1 1 0 0,0 1-1 0 0,2 0 0 0 0,-13 23 251 0 0,27-43-58 0 0,0 1 0 0 0,0-1 0 0 0,1 0-1 0 0,0 1 1 0 0,-1 0 0 0 0,1-1 0 0 0,1 1 0 0 0,-1 0 0 0 0,0 0 0 0 0,1 0 0 0 0,0 0-1 0 0,0 0 1 0 0,0 0 0 0 0,1 0 0 0 0,-1 1 0 0 0,1-1 0 0 0,0 0 0 0 0,0 0 0 0 0,0 0-1 0 0,1 1 1 0 0,0-1 0 0 0,-1 0 0 0 0,2 0 0 0 0,-1 0 0 0 0,0 0 0 0 0,1 0-1 0 0,-1 0 1 0 0,1 0 0 0 0,0-1 0 0 0,1 1 0 0 0,-1-1 0 0 0,1 1 0 0 0,-1-1 0 0 0,1 0-1 0 0,0 0 1 0 0,0 0 0 0 0,0 0 0 0 0,1-1 0 0 0,-1 1 0 0 0,1-1 0 0 0,-1 0 0 0 0,1 0-1 0 0,0 0 1 0 0,0 0 0 0 0,0-1 0 0 0,2 1 58 0 0,98 9-4578 0 0,-35-17-2684 0 0,-46 2 3272 0 0</inkml:trace>
  <inkml:trace contextRef="#ctx0" brushRef="#br0" timeOffset="2037.958">3857 1160 0 0 0,'0'0'2370'0'0,"0"0"-954"0"0,0 0-185 0 0,0 0 212 0 0,0 0 115 0 0,0 0-62 0 0,0 0-232 0 0,0 0-181 0 0,0 0-59 0 0,0 0-29 0 0,0 0-29 0 0,0 0-66 0 0,0 0-57 0 0,17-23-47 0 0,56-71-62 0 0,-41 52-22 0 0,-2-2 1 0 0,-1-1-1 0 0,-3-1 0 0 0,3-9-712 0 0,0 3 154 0 0,-29 52-175 0 0,0 0 1 0 0,0 0-1 0 0,1 1 0 0 0,-1-1 1 0 0,0 0-1 0 0,0 0 0 0 0,0 0 1 0 0,0 1-1 0 0,0-1 0 0 0,0 0 1 0 0,1 0-1 0 0,-1 0 0 0 0,0 0 1 0 0,0 1-1 0 0,0-1 0 0 0,0 0 1 0 0,1 0-1 0 0,-1 0 0 0 0,0 0 1 0 0,0 0-1 0 0,0 1 1 0 0,1-1-1 0 0,-1 0 0 0 0,0 0 1 0 0,0 0-1 0 0,1 0 0 0 0,-1 0 1 0 0,0 0-1 0 0,0 0 0 0 0,1 0 1 0 0,-1 0-1 0 0,0 0 0 0 0,0 0 21 0 0,-17 43-278 0 0,11-32 263 0 0,1 0 0 0 0,1 0 0 0 0,-1 1 0 0 0,2 0 0 0 0,0-1 0 0 0,0 1 0 0 0,1 0 0 0 0,0 0 0 0 0,1 0 0 0 0,1 1 0 0 0,0-1 0 0 0,0 1 15 0 0,1-10 1 0 0,0 1 0 0 0,1-1 0 0 0,-1 1 0 0 0,1-1 0 0 0,-1 0-1 0 0,1 1 1 0 0,0-1 0 0 0,0 0 0 0 0,1 0 0 0 0,-1 0 0 0 0,1-1 0 0 0,-1 1 0 0 0,1-1 0 0 0,0 1 0 0 0,0-1 0 0 0,0 0 0 0 0,0 0 0 0 0,0 0 0 0 0,0 0 0 0 0,1-1 0 0 0,-1 0 0 0 0,1 1 0 0 0,-1-1 0 0 0,1 0 0 0 0,-1 0 0 0 0,1-1 0 0 0,0 1 0 0 0,0-1 0 0 0,0 0-1 0 0,6 1 109 0 0,0-1-1 0 0,1 0 1 0 0,-1 0 0 0 0,0-1-1 0 0,0 0 1 0 0,-1-1 0 0 0,1 0-1 0 0,0-1 1 0 0,0 0 0 0 0,3-2-109 0 0,7-4-13 0 0,-1-1 0 0 0,-1-1 1 0 0,1-1-1 0 0,-2 0 0 0 0,0-1 0 0 0,0-1 1 0 0,-1 0-1 0 0,-1-2 0 0 0,0 0 1 0 0,-1 0 12 0 0,-4-2-1265 0 0,-3 7-1095 0 0,0 0-4367 0 0,-2 4-3891 0 0</inkml:trace>
  <inkml:trace contextRef="#ctx0" brushRef="#br0" timeOffset="2429.422">4934 136 10626 0 0,'0'0'4110'0'0,"0"0"-2304"0"0,0 0-904 0 0,0 0-119 0 0,0 0-25 0 0,0 0-76 0 0,0 0-173 0 0,0 0-146 0 0,0 0-38 0 0,0 0-10 0 0,0 0 16 0 0,-9 32-31 0 0,-28 103-52 0 0,6 19 252 0 0,18-12-939 0 0,5 1 0 0 0,8 54 439 0 0,0-113-2117 0 0,0-83 874 0 0,0-1-455 0 0,0 0-546 0 0,0 0-592 0 0,0-1-1790 0 0,0-1 3114 0 0,0 2 288 0 0,0-1-2956 0 0</inkml:trace>
  <inkml:trace contextRef="#ctx0" brushRef="#br0" timeOffset="2596.742">4521 667 9698 0 0,'0'0'3554'0'0,"0"0"-1720"0"0,0 0-783 0 0,0 0-96 0 0,0 0 20 0 0,0 0-71 0 0,0 0-213 0 0,0 0-221 0 0,0 0-143 0 0,0 0-70 0 0,0 0-49 0 0,0 0-46 0 0,38-3-38 0 0,118-7-25 0 0,50 8-146 0 0,-144 4-872 0 0,-3 0-6180 0 0,-38-2-4001 0 0</inkml:trace>
  <inkml:trace contextRef="#ctx0" brushRef="#br0" timeOffset="3689.651">5727 733 2873 0 0,'0'0'2569'0'0,"0"0"-1154"0"0,0 0-572 0 0,0 0-123 0 0,0 0-11 0 0,0 0-63 0 0,0 0-151 0 0,0 0-196 0 0,0 0-151 0 0,0 0-89 0 0,-21 31-61 0 0,-65 99-27 0 0,51-55-76 0 0,32-3-452 0 0,5-70 592 0 0,0 0-1 0 0,0 0 1 0 0,0 0-1 0 0,0-1 1 0 0,1 1-1 0 0,-1-1 1 0 0,0 1-1 0 0,1-1 0 0 0,-1 0 1 0 0,1 0-1 0 0,-1 0 1 0 0,1 0-1 0 0,0 0 1 0 0,-1 0-1 0 0,1-1 1 0 0,0 0-1 0 0,-1 1 0 0 0,1-1 1 0 0,0 0-1 0 0,0 0 1 0 0,-1 0-1 0 0,1-1 1 0 0,0 1-1 0 0,-1-1 1 0 0,1 1-1 0 0,0-1 0 0 0,-1 0 1 0 0,1 0-1 0 0,2-1-34 0 0,9-6 480 0 0,1-1 0 0 0,-1 0 0 0 0,-1-1 0 0 0,0 0 0 0 0,0-1 0 0 0,-1-1 0 0 0,-1 0 0 0 0,0 0 0 0 0,0-1 0 0 0,4-9-480 0 0,-4 9 113 0 0,-1-1 0 0 0,-1 0 0 0 0,0 0 0 0 0,-1-1 1 0 0,-1 0-1 0 0,0-1 0 0 0,-1 1 0 0 0,0-1 0 0 0,-2-1 0 0 0,0 1 0 0 0,0 0 0 0 0,-2-1 0 0 0,0 0 0 0 0,-1 0 0 0 0,-1-9-113 0 0,0 24-96 0 0,0 1 0 0 0,-1-1 0 0 0,1 0-1 0 0,-1 0 1 0 0,0 1 0 0 0,1-1-1 0 0,-1 0 1 0 0,0 1 0 0 0,0-1-1 0 0,0 1 1 0 0,0-1 0 0 0,-1 1-1 0 0,1 0 1 0 0,0-1 0 0 0,0 1 0 0 0,-1 0-1 0 0,1 0 1 0 0,-1 0 0 0 0,1 0-1 0 0,-1 0 1 0 0,0 0 0 0 0,1 0-1 0 0,-1 0 1 0 0,0 1 0 0 0,1-1-1 0 0,-1 1 1 0 0,0-1 0 0 0,0 1 0 0 0,0 0-1 0 0,1 0 1 0 0,-1-1 0 0 0,0 1-1 0 0,0 1 1 0 0,0-1 0 0 0,0 0-1 0 0,1 0 1 0 0,-1 1 0 0 0,0-1 0 0 0,0 1-1 0 0,0-1 97 0 0,-70 30-6522 0 0,68-27 6196 0 0,-33 45-3759 0 0,78-41 8064 0 0,-30-10-3221 0 0,-1-1 1 0 0,1-1-1 0 0,-1 1 0 0 0,1-1 0 0 0,-1-1 1 0 0,-1 0-1 0 0,1-1 0 0 0,-1 0 0 0 0,6-5-758 0 0,23-18 627 0 0,-2-1 0 0 0,-1-2 0 0 0,-2-1 0 0 0,-1-2 0 0 0,-2-1 0 0 0,-1-1 0 0 0,19-35-627 0 0,-40 59 50 0 0,-1 0-1 0 0,-1 0 0 0 0,0-1 1 0 0,-1 0-1 0 0,-1 0 0 0 0,0 0 1 0 0,-1 0-1 0 0,-1-1 0 0 0,0 1 1 0 0,0-6-50 0 0,-11 22-618 0 0,-16 73-1349 0 0,17-4 1180 0 0,3 0 0 0 0,3 0 0 0 0,4 24 787 0 0,-1-47-1082 0 0,4 24-2187 0 0,3-1 1 0 0,3 0 0 0 0,12 40 3268 0 0,16 96-1260 0 0,-8 183 4980 0 0,-31-383-3417 0 0,0 0 0 0 0,0 0 0 0 0,-1 1-1 0 0,0-1 1 0 0,0 0 0 0 0,0 0-1 0 0,-1 0 1 0 0,0 0 0 0 0,0-1-1 0 0,0 1 1 0 0,-1 0 0 0 0,0-1-1 0 0,0 0 1 0 0,-1 0 0 0 0,1 0 0 0 0,-1 0-1 0 0,0 0 1 0 0,-1-1 0 0 0,1 1-1 0 0,-1-1 1 0 0,1 0 0 0 0,-1-1-1 0 0,0 1 1 0 0,-1-1 0 0 0,1 0-1 0 0,-1 0 1 0 0,1-1 0 0 0,-1 1 0 0 0,0-1-1 0 0,0-1 1 0 0,0 1 0 0 0,0-1-1 0 0,0 0 1 0 0,0 0 0 0 0,-5-1-303 0 0,7 1 102 0 0,0 0 1 0 0,0-1 0 0 0,-1 0 0 0 0,1 0-1 0 0,0 0 1 0 0,0 0 0 0 0,0-1 0 0 0,-1 0-1 0 0,1 0 1 0 0,0 0 0 0 0,0 0-1 0 0,0-1 1 0 0,0 1 0 0 0,0-1 0 0 0,1 0-1 0 0,-1 0 1 0 0,0 0 0 0 0,1-1 0 0 0,0 0-1 0 0,-1 1 1 0 0,1-1 0 0 0,0 0 0 0 0,0 0-1 0 0,1-1 1 0 0,-1 1 0 0 0,1 0-1 0 0,-1-1 1 0 0,1 0 0 0 0,0 0 0 0 0,-1-2-103 0 0,-1-13 58 0 0,0 0-1 0 0,0 0 1 0 0,2 0 0 0 0,1 0 0 0 0,0-1 0 0 0,1 1 0 0 0,1 0 0 0 0,1 0 0 0 0,1-1 0 0 0,1 1 0 0 0,0 1-1 0 0,4-11-57 0 0,72-156-2023 0 0,-45 127-1492 0 0,1 1-3499 0 0,-22 34 89 0 0</inkml:trace>
  <inkml:trace contextRef="#ctx0" brushRef="#br0" timeOffset="4231.975">6946 788 14611 0 0,'0'0'1847'0'0,"0"0"-553"0"0,0 0-281 0 0,0 0-76 0 0,0 0-97 0 0,0 0-173 0 0,0 0-206 0 0,0 0-181 0 0,0 0-132 0 0,-13 35-77 0 0,-39 109-69 0 0,33-61-192 0 0,20-66 56 0 0,-1-5-810 0 0,3 33 73 0 0,3-35-3740 0 0,7-6-4669 0 0,-11-4 3139 0 0</inkml:trace>
  <inkml:trace contextRef="#ctx0" brushRef="#br0" timeOffset="4488.068">6909 361 9650 0 0,'0'0'4521'0'0,"0"0"-3393"0"0,0 0-592 0 0,0 0-272 0 0,0 0-128 0 0,0 0-320 0 0,0 0-616 0 0,0 0-432 0 0,0 0-512 0 0,0 0-1057 0 0,0 0-1056 0 0,0 0-1760 0 0</inkml:trace>
  <inkml:trace contextRef="#ctx0" brushRef="#br0" timeOffset="8108.016">6881 357 0 0 0,'0'0'667'0'0,"0"0"417"0"0,0 0 191 0 0,0 0 7 0 0,0 0-115 0 0,0 0-182 0 0,0 0-209 0 0,0 0-172 0 0,0 0-112 0 0,-11 23 1433 0 0,-11 42-217 0 0,22-64-1680 0 0,0-1-48 0 0,13-8 1251 0 0,-5-32 613 0 0,-11 0-4053 0 0,-6 29-1285 0 0,4 7-565 0 0,3 4-1227 0 0</inkml:trace>
  <inkml:trace contextRef="#ctx0" brushRef="#br0" timeOffset="15524.65">10755 663 12635 0 0,'0'0'1836'0'0,"0"0"-316"0"0,0 0-131 0 0,0 0-70 0 0,0 0-158 0 0,0 0-261 0 0,0 0-249 0 0,0 0-163 0 0,0 0-110 0 0,0 0-101 0 0,0 0-103 0 0,-32 10-82 0 0,-97 31-59 0 0,54 0-60 0 0,62-32-35 0 0,1 1 0 0 0,0 0 1 0 0,0 1-1 0 0,1 0 0 0 0,0 1 0 0 0,1 1 0 0 0,1-1 0 0 0,0 1 0 0 0,0 1 0 0 0,2 0 0 0 0,0 0 0 0 0,-5 12 62 0 0,12-25-20 0 0,-1 1-1 0 0,1 0 1 0 0,-1 0-1 0 0,1-1 1 0 0,-1 1-1 0 0,1 0 1 0 0,0 0-1 0 0,0 0 1 0 0,0 0-1 0 0,0-1 1 0 0,0 1-1 0 0,1 0 1 0 0,-1 0-1 0 0,0 0 1 0 0,1-1-1 0 0,-1 1 1 0 0,1 0-1 0 0,0-1 1 0 0,0 1-1 0 0,-1 0 1 0 0,1-1-1 0 0,0 1 1 0 0,0-1-1 0 0,1 1 1 0 0,-1-1-1 0 0,0 0 1 0 0,0 1-1 0 0,1-1 1 0 0,-1 0-1 0 0,1 0 0 0 0,-1 0 1 0 0,1 0-1 0 0,-1 0 1 0 0,1 0-1 0 0,0 0 1 0 0,-1-1-1 0 0,1 1 1 0 0,0-1-1 0 0,0 1 1 0 0,-1-1-1 0 0,1 1 1 0 0,0-1-1 0 0,0 0 1 0 0,0 0 20 0 0,85-7 166 0 0,-55-5-82 0 0,-1-2 0 0 0,0-1 0 0 0,-1-2 0 0 0,-1-1 0 0 0,0-1 0 0 0,16-15-84 0 0,98-60 102 0 0,-142 93-102 0 0,-1 0 0 0 0,1 0 0 0 0,0 0 0 0 0,-1 0 0 0 0,1 0 0 0 0,0 0 0 0 0,0 0 0 0 0,0 1-1 0 0,-1-1 1 0 0,1 0 0 0 0,0 0 0 0 0,0 1 0 0 0,0-1 0 0 0,0 1 0 0 0,0-1 0 0 0,0 1 0 0 0,0-1 0 0 0,0 1 0 0 0,0 0 0 0 0,1-1 0 0 0,-1 1 0 0 0,0 0 0 0 0,0 0 0 0 0,0 0 0 0 0,0 0 0 0 0,0 0 0 0 0,0 0 0 0 0,1 0 0 0 0,-1 0 0 0 0,0 0 0 0 0,0 1 0 0 0,0-1 0 0 0,0 0 0 0 0,0 1 0 0 0,0-1 0 0 0,0 1 0 0 0,0-1 0 0 0,0 1 0 0 0,0 0 0 0 0,0-1 0 0 0,0 1 0 0 0,0 0 0 0 0,0 0 0 0 0,-1-1 0 0 0,1 1 0 0 0,0 0 0 0 0,0 0 0 0 0,-1 0 0 0 0,1 0 0 0 0,-1 0 0 0 0,1 0 0 0 0,-1 0 0 0 0,1 0 0 0 0,-1 0 0 0 0,0 0-1 0 0,1 0 1 0 0,-1 1 0 0 0,0-1 0 0 0,0 0 0 0 0,0 0 0 0 0,0 0 0 0 0,0 0 0 0 0,0 1 0 0 0,1 182 234 0 0,0-178-232 0 0,0 1 0 0 0,1-1 0 0 0,-1 0 0 0 0,1 0 1 0 0,0 0-1 0 0,1 0 0 0 0,-1-1 0 0 0,1 1 0 0 0,0 0 0 0 0,1-1 1 0 0,-1 0-1 0 0,1 0 0 0 0,0 0 0 0 0,1 0 0 0 0,-1-1 0 0 0,1 0 0 0 0,0 0 1 0 0,0 0-1 0 0,0 0 0 0 0,0-1 0 0 0,1 0 0 0 0,-1 0 0 0 0,1 0 1 0 0,0-1-1 0 0,4 2-2 0 0,6 1-39 0 0,0 0 1 0 0,0-1-1 0 0,0-1 0 0 0,0-1 1 0 0,1 0-1 0 0,-1-1 1 0 0,1-1-1 0 0,-1-1 0 0 0,8-1 39 0 0,76-25-3883 0 0,-68 15-2282 0 0,-13 5-4766 0 0</inkml:trace>
  <inkml:trace contextRef="#ctx0" brushRef="#br0" timeOffset="12870.29">7360 700 3409 0 0,'0'0'1248'0'0,"0"0"-197"0"0,0 0 116 0 0,0 0 326 0 0,0 0 198 0 0,0 0-110 0 0,0 0-333 0 0,0 0-416 0 0,0 0-337 0 0,0 0-195 0 0,0 0-125 0 0,1 3-20 0 0,0 10 83 0 0,0-1 1 0 0,0 0 0 0 0,-2 0 0 0 0,1 1 0 0 0,-2-1-1 0 0,1 0 1 0 0,-2 0 0 0 0,0 0 0 0 0,-2 4-239 0 0,-5 31 294 0 0,-57 192 64 0 0,41-162-1489 0 0,22-68-4035 0 0,2-7-5005 0 0,4-19 8993 0 0,-2 13 1178 0 0</inkml:trace>
  <inkml:trace contextRef="#ctx0" brushRef="#br0" timeOffset="13323.883">7390 656 0 0 0,'0'0'912'0'0,"0"0"575"0"0,0 0 248 0 0,0 0-46 0 0,0 0-198 0 0,0 0-271 0 0,0 0-251 0 0,0 0-171 0 0,0 0-137 0 0,0 0-142 0 0,0 0-147 0 0,-2-8 27 0 0,-4 60 196 0 0,6-38-497 0 0,0 1 0 0 0,1 0 0 0 0,0-1 0 0 0,1 1 0 0 0,1-1 0 0 0,1 0 0 0 0,0 1 0 0 0,4 9-98 0 0,71 123-83 0 0,-61-118 33 0 0,-14-21 32 0 0,1-1 0 0 0,-1 1 0 0 0,1-1-1 0 0,1 0 1 0 0,-1-1 0 0 0,1 1 0 0 0,0-1-1 0 0,1 0 1 0 0,-1-1 0 0 0,1 1 0 0 0,0-1 18 0 0,-3-5 163 0 0,-1 0 1 0 0,0 0 0 0 0,1-1-1 0 0,-1 1 1 0 0,0 0 0 0 0,1-1-1 0 0,-1 0 1 0 0,0 0 0 0 0,0 0 0 0 0,1 0-1 0 0,-1-1 1 0 0,0 1 0 0 0,0-1-1 0 0,-1 0 1 0 0,1 0 0 0 0,0 0-1 0 0,0 0 1 0 0,-1 0 0 0 0,0-1 0 0 0,1 1-1 0 0,-1-1 1 0 0,0 1 0 0 0,0-1-1 0 0,0 0 1 0 0,0 0 0 0 0,-1 0-1 0 0,1 0 1 0 0,-1 0 0 0 0,0 0 0 0 0,0 0-1 0 0,0-1 1 0 0,0 1 0 0 0,-1 0-1 0 0,1-3-163 0 0,8-12 289 0 0,105-266 1935 0 0,-89 212-2075 0 0,14-47-507 0 0,-40 128-6798 0 0,-3 30-1380 0 0,4-24 3061 0 0</inkml:trace>
  <inkml:trace contextRef="#ctx0" brushRef="#br0" timeOffset="14013.73">8006 1068 3353 0 0,'0'0'524'0'0,"0"0"-149"0"0,0 0 262 0 0,0 0 410 0 0,0 0 188 0 0,0 0-71 0 0,0 0-214 0 0,0 0-160 0 0,0 0-12 0 0,0 0 45 0 0,0 0 20 0 0,32-12 0 0 0,99-37-83 0 0,-57 4 524 0 0,-62 37-1008 0 0,0-1 1 0 0,-1 0 0 0 0,0 0-1 0 0,-1-1 1 0 0,0-1-1 0 0,0 0 1 0 0,-1 0-1 0 0,-1 0 1 0 0,0-1-1 0 0,0-1 1 0 0,-1 1-1 0 0,-1-1 1 0 0,0 0-1 0 0,1-5-276 0 0,-6 15 14 0 0,0 1 0 0 0,0-1 0 0 0,0 0 0 0 0,0 1 0 0 0,0-1 0 0 0,0 0 0 0 0,-1 0 0 0 0,1 0 0 0 0,-1 1 0 0 0,0-1 0 0 0,0 0 0 0 0,0 0 0 0 0,0 0 1 0 0,0 0-1 0 0,-1 0 0 0 0,1 1 0 0 0,-1-1 0 0 0,0 0 0 0 0,0 0 0 0 0,0 1 0 0 0,0-1 0 0 0,0 1 0 0 0,-1-1 0 0 0,1 1 0 0 0,-1-1 0 0 0,0 1 0 0 0,1 0 0 0 0,-1 0 0 0 0,0 0 0 0 0,0 0 0 0 0,-1 0 0 0 0,1 0 0 0 0,0 0 0 0 0,0 1 0 0 0,-1-1 0 0 0,-2 0-14 0 0,-8 4-191 0 0,0 2 0 0 0,0-1 0 0 0,1 2 0 0 0,-1 0 0 0 0,1 0 0 0 0,0 1 1 0 0,1 1-1 0 0,-1 0 0 0 0,1 0 0 0 0,0 1 0 0 0,1 0 0 0 0,0 1 0 0 0,0 1 1 0 0,1-1-1 0 0,0 1 0 0 0,1 1 0 0 0,0 0 0 0 0,-3 6 191 0 0,2-7-57 0 0,1 1-1 0 0,0 0 1 0 0,0 1-1 0 0,2-1 1 0 0,-1 1 0 0 0,1 1-1 0 0,1-1 1 0 0,0 1-1 0 0,1 0 1 0 0,0 0-1 0 0,1 1 1 0 0,1-1 0 0 0,0 1-1 0 0,1-1 1 0 0,0 1-1 0 0,1 7 58 0 0,1-17 25 0 0,0 0-1 0 0,1 0 1 0 0,-1 1-1 0 0,1-1 1 0 0,0 0-1 0 0,0 0 1 0 0,1-1-1 0 0,-1 1 1 0 0,1 0-1 0 0,0-1 1 0 0,0 1-1 0 0,0-1 1 0 0,0 0-1 0 0,0 0 1 0 0,1 0-1 0 0,-1-1 1 0 0,1 1-1 0 0,0-1 1 0 0,0 0-1 0 0,0 0 0 0 0,0 0 1 0 0,0-1-1 0 0,0 1 1 0 0,1-1-1 0 0,3 1-24 0 0,113 8 1263 0 0,-86-16-944 0 0,-1-2 0 0 0,1-1 0 0 0,-1-2 0 0 0,-1-1 0 0 0,0-2 0 0 0,-1-1 0 0 0,-1-1 0 0 0,0-2 0 0 0,-1-1 0 0 0,-1-2-1 0 0,-1 0 1 0 0,2-6-319 0 0,-28 26 9 0 0,28-23 161 0 0,0-1 0 0 0,-2-2 0 0 0,-1-1-1 0 0,-2-1 1 0 0,15-22-170 0 0,-30 39 49 0 0,-1 0 0 0 0,-1-1 0 0 0,0 1 0 0 0,0-1 0 0 0,-2-1 0 0 0,1 0 0 0 0,-2 0 0 0 0,0 0-1 0 0,-1 0 1 0 0,0-1 0 0 0,-1 0 0 0 0,0-7-49 0 0,-3 20-11 0 0,0 0-1 0 0,0 0 1 0 0,-1 0-1 0 0,1 1 1 0 0,-1-1-1 0 0,0 0 1 0 0,1 0 0 0 0,-1 0-1 0 0,0 0 1 0 0,0 1-1 0 0,0-1 1 0 0,0 1-1 0 0,-1-1 1 0 0,1 0-1 0 0,0 1 1 0 0,-1 0-1 0 0,1-1 1 0 0,-1 1-1 0 0,1 0 1 0 0,-1 0 0 0 0,1 0-1 0 0,-1 0 1 0 0,0 0-1 0 0,0 0 1 0 0,1 0-1 0 0,-1 1 1 0 0,0-1-1 0 0,0 1 1 0 0,0-1-1 0 0,0 1 1 0 0,0 0 0 0 0,0-1-1 0 0,0 1 1 0 0,0 0-1 0 0,0 0 1 0 0,0 1-1 0 0,0-1 1 0 0,0 0-1 0 0,0 1 1 0 0,1-1-1 0 0,-1 1 1 0 0,0-1 0 0 0,0 1-1 0 0,-1 1 12 0 0,-14 4-96 0 0,0 0 1 0 0,1 1-1 0 0,0 1 1 0 0,1 0-1 0 0,0 1 1 0 0,0 1-1 0 0,0 0 0 0 0,2 1 1 0 0,-12 12 95 0 0,21-22-24 0 0,1 2 1 0 0,-1-1 0 0 0,1 0-1 0 0,0 1 1 0 0,0-1 0 0 0,0 1-1 0 0,0 0 1 0 0,0 0-1 0 0,1 0 1 0 0,0 0 0 0 0,-1 1-1 0 0,1-1 1 0 0,0 1 0 0 0,0-1-1 0 0,1 1 1 0 0,-1 0-1 0 0,1-1 1 0 0,0 1 0 0 0,0 0-1 0 0,0 0 1 0 0,0 0-1 0 0,1 0 1 0 0,0 0 0 0 0,-1 0-1 0 0,2 0 1 0 0,-1 0 0 0 0,0 0-1 0 0,1 0 1 0 0,-1 0-1 0 0,2 1 24 0 0,4-1 4 0 0,0-1 1 0 0,0 1-1 0 0,0-2 0 0 0,1 1 0 0 0,-1-1 0 0 0,1 0 0 0 0,-1 0 0 0 0,1-1 0 0 0,0 1 1 0 0,0-2-1 0 0,0 1 0 0 0,0-1 0 0 0,1 0-4 0 0,-7 0 2 0 0,88 0 144 0 0,-67-1-110 0 0,0 0-1 0 0,0 2 1 0 0,0 0-1 0 0,0 2 1 0 0,0 0-1 0 0,8 3-35 0 0,-27-5 7 0 0,1 1 0 0 0,-1-1 0 0 0,0 1-1 0 0,0-1 1 0 0,0 1 0 0 0,0 0 0 0 0,0 0-1 0 0,0 1 1 0 0,-1-1 0 0 0,1 0 0 0 0,-1 1 0 0 0,1 0-1 0 0,-1-1 1 0 0,0 1 0 0 0,0 0 0 0 0,0 0 0 0 0,0 0-1 0 0,-1 0 1 0 0,1 1 0 0 0,-1-1 0 0 0,0 0 0 0 0,0 1-1 0 0,0-1 1 0 0,0 1 0 0 0,-1-1 0 0 0,0 1-1 0 0,1-1 1 0 0,-1 1 0 0 0,0-1 0 0 0,-1 1 0 0 0,1 2-7 0 0,-26 111 149 0 0,26-115-153 0 0,-4 10-134 0 0,-2 3-127 0 0,0 1 0 0 0,2 0 0 0 0,0 0 0 0 0,1 0 0 0 0,0 0 0 0 0,1 0 0 0 0,1 1 0 0 0,1-1 0 0 0,0 11 265 0 0,1-26-229 0 0,0 1 0 0 0,-1-1 0 0 0,1 0-1 0 0,0 1 1 0 0,0-1 0 0 0,0 0 0 0 0,0 0 0 0 0,0 0 0 0 0,0 0-1 0 0,0 0 1 0 0,0 0 0 0 0,0 0 0 0 0,0 0 0 0 0,0 0 0 0 0,1-1 0 0 0,-1 1-1 0 0,0 0 1 0 0,1-1 0 0 0,-1 1 0 0 0,0-1 0 0 0,1 1 0 0 0,-1-1-1 0 0,1 0 1 0 0,-1 0 0 0 0,1 0 0 0 0,-1 0 0 0 0,1 0 0 0 0,-1 0-1 0 0,0 0 1 0 0,1 0 229 0 0,28-3-7724 0 0,-23 0 3567 0 0</inkml:trace>
  <inkml:trace contextRef="#ctx0" brushRef="#br0" timeOffset="14486.105">9577 107 8338 0 0,'0'0'3801'0'0,"0"0"-2033"0"0,0 0-788 0 0,0 0 36 0 0,0 0 162 0 0,0 0-19 0 0,0 0-243 0 0,0 0-348 0 0,0 0-277 0 0,0 0-142 0 0,0 0-54 0 0,0 0-11 0 0,0 0 17 0 0,-2 10 35 0 0,-18 115 391 0 0,7 0-1 0 0,2 101-526 0 0,11 301-148 0 0,-1-494-362 0 0,0-52-3932 0 0,1-12-1108 0 0,0 11-2211 0 0,0 12 4539 0 0</inkml:trace>
  <inkml:trace contextRef="#ctx0" brushRef="#br0" timeOffset="14764.07">9221 740 9362 0 0,'0'0'1944'0'0,"0"0"-314"0"0,0 0-186 0 0,0 0-65 0 0,0 0-120 0 0,0 0-345 0 0,0 0-386 0 0,0 0-205 0 0,0 0-46 0 0,0 0 35 0 0,0 0 52 0 0,0 0 55 0 0,0 0 5 0 0,19 1-7 0 0,131 2 730 0 0,-8-6-74 0 0,0-7-1 0 0,34-10-1072 0 0,-84 16-1216 0 0,-70 4-1012 0 0,-15 3-1963 0 0,-6 1-1846 0 0,-1-4-1666 0 0</inkml:trace>
  <inkml:trace contextRef="#ctx0" brushRef="#br0" timeOffset="15038.778">10059 880 7394 0 0,'0'0'3608'0'0,"0"0"-2912"0"0,0 0-191 0 0,0 0 151 0 0,0 0 120 0 0,0 0-48 0 0,0 0-232 0 0,0 0-240 0 0,0 0-192 0 0,0 0-128 0 0,0 0-168 0 0,0 0-240 0 0,0 0-344 0 0,29 151-648 0 0,-25-151-1153 0 0,2 0-1408 0 0,-3 0-1464 0 0</inkml:trace>
  <inkml:trace contextRef="#ctx0" brushRef="#br0" timeOffset="15196.152">10070 435 16420 0 0,'0'0'1392'0'0,"0"0"-432"0"0,0 0-328 0 0,0 0-16 0 0,0 0-96 0 0,0 0-224 0 0,0 0-328 0 0,0 0-408 0 0,0 0-256 0 0,0 0-168 0 0,0 0-272 0 0,0 0-593 0 0,0 0-1519 0 0,0 0-1873 0 0,28 25-2449 0 0</inkml:trace>
  <inkml:trace contextRef="#ctx0" brushRef="#br0" timeOffset="17659.12">0 1613 0 0 0,'0'0'851'0'0,"0"0"18"0"0,0 0-103 0 0,0 0-127 0 0,32-5-142 0 0,98-15-69 0 0,100 8 2642 0 0,-51 2-1104 0 0,140-9-431 0 0,280 9-593 0 0,-179 8-710 0 0,410-34 604 0 0,-97 28-403 0 0,494-39 1648 0 0,-1158 43-1812 0 0,289-11 624 0 0,14 16-893 0 0,-230 3-22 0 0,403 11 2436 0 0,106-28-2414 0 0,349-3 2105 0 0,-686 18-1280 0 0,381-32 379 0 0,870 15-687 0 0,-1166 15-305 0 0,-160-7 18 0 0,-197 7-64 0 0,-41 0 693 0 0,4-2-5179 0 0,1 0-7056 0 0,-4 2 2255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40:52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838 611 4753 0 0,'0'0'1498'0'0,"0"0"-234"0"0,0 0-72 0 0,0 0 214 0 0,0 0 324 0 0,0 0 162 0 0,0 0-141 0 0,0 0-344 0 0,0 0-399 0 0,0 0-329 0 0,0 0-239 0 0,0 1 347 0 0,0 31-289 0 0,1 60 632 0 0,-5 1 0 0 0,-14 90-1130 0 0,7-119 156 0 0,-4 16 15 0 0,3 0-1 0 0,4 0 1 0 0,3 11-171 0 0,5-90 17 0 0,0 1 0 0 0,1-1 0 0 0,-1 1-1 0 0,0-1 1 0 0,1 0 0 0 0,-1 1 0 0 0,1-1 0 0 0,0 1 0 0 0,-1-1 0 0 0,1 0 0 0 0,0 0 0 0 0,0 1-1 0 0,0-1 1 0 0,0 0 0 0 0,0 0 0 0 0,0 0 0 0 0,0 0 0 0 0,0 0 0 0 0,1 0 0 0 0,-1 0-1 0 0,0 0 1 0 0,0-1 0 0 0,1 1 0 0 0,-1 0 0 0 0,1-1 0 0 0,-1 1 0 0 0,0-1 0 0 0,1 0 0 0 0,-1 1-1 0 0,1-1 1 0 0,-1 0 0 0 0,1 0 0 0 0,-1 0 0 0 0,1 0 0 0 0,-1 0 0 0 0,1 0 0 0 0,-1 0-1 0 0,2-1-15 0 0,59-11 831 0 0,111-44-350 0 0,-25 46-1190 0 0,-78-1-3503 0 0,-48 3-266 0 0,-3-2-3616 0 0,-13 6 393 0 0</inkml:trace>
  <inkml:trace contextRef="#ctx0" brushRef="#br0" timeOffset="543.42">1482 622 8058 0 0,'0'0'1416'0'0,"0"0"-205"0"0,0 0-211 0 0,0 0 3 0 0,0 0 15 0 0,0 0-114 0 0,0 0-263 0 0,0 0-267 0 0,0 0-165 0 0,0 0-50 0 0,0 0 63 0 0,0 0 107 0 0,15 2 65 0 0,200 4 1193 0 0,-90 14-1213 0 0,-121-19-365 0 0,0 1-1 0 0,0-1 0 0 0,0 1 0 0 0,-1 0 0 0 0,1 1 0 0 0,0-1 0 0 0,-1 1 0 0 0,0-1 0 0 0,1 1 1 0 0,-1 0-1 0 0,0 0 0 0 0,0 1 0 0 0,-1-1 0 0 0,1 0 0 0 0,-1 1 0 0 0,0 0 0 0 0,1-1 1 0 0,-2 1-1 0 0,1 0 0 0 0,0 0 0 0 0,-1 0 0 0 0,0 1 0 0 0,0-1 0 0 0,0 0 0 0 0,0 0 1 0 0,-1 1-1 0 0,0-1 0 0 0,1 1-8 0 0,-5 13 67 0 0,0 0 1 0 0,0 0 0 0 0,-2-1 0 0 0,0 0-1 0 0,-1 0 1 0 0,-1 0 0 0 0,0-1-1 0 0,-1 0 1 0 0,-1-1 0 0 0,-1 0 0 0 0,0 0-1 0 0,-1-1 1 0 0,0 0 0 0 0,-1-2-1 0 0,-1 1-67 0 0,-6 10 58 0 0,-19 20 28 0 0,18-21-16 0 0,0 1 1 0 0,2 0-1 0 0,0 2 1 0 0,2 0-1 0 0,1 1 1 0 0,1 1-1 0 0,-2 6-70 0 0,16-30 10 0 0,-1 0 0 0 0,1 0 0 0 0,0 0 0 0 0,0 0 0 0 0,0 0 0 0 0,0 0 1 0 0,1 0-1 0 0,0 0 0 0 0,-1 1 0 0 0,1-1 0 0 0,0 0 0 0 0,0 0 0 0 0,1 0 0 0 0,-1 1 0 0 0,1-1 0 0 0,-1 0 0 0 0,1 0 0 0 0,0 0 0 0 0,0 0 0 0 0,0 0 0 0 0,1 0 0 0 0,-1 0 0 0 0,1 0 1 0 0,0-1-1 0 0,-1 1 0 0 0,1 0 0 0 0,1-1 0 0 0,-1 0 0 0 0,0 1 0 0 0,0-1 0 0 0,1 0 0 0 0,-1 0 0 0 0,1 0 0 0 0,0-1 0 0 0,0 1 0 0 0,-1-1 0 0 0,1 1 0 0 0,0-1 0 0 0,0 0 1 0 0,0 0-1 0 0,1 0 0 0 0,-1 0 0 0 0,0-1 0 0 0,0 1 0 0 0,0-1 0 0 0,2 0-10 0 0,16 3 98 0 0,1-2 0 0 0,0 0 0 0 0,0-1 0 0 0,-1-1 0 0 0,1-2 0 0 0,0 0 0 0 0,-1-1 0 0 0,0-1 0 0 0,0-1 1 0 0,11-5-99 0 0,45-21-2320 0 0,-3-9-3951 0 0,-55 30 790 0 0,-6 3-2670 0 0</inkml:trace>
  <inkml:trace contextRef="#ctx0" brushRef="#br0" timeOffset="1055.43">2647 656 3929 0 0,'0'0'1624'0'0,"0"0"-154"0"0,0 0 6 0 0,0 0 120 0 0,0 0 50 0 0,0 0-140 0 0,0 0-214 0 0,0 0-236 0 0,0 0-223 0 0,0 0-164 0 0,0 0-141 0 0,0 0-73 0 0,0 0-39 0 0,-34-10-59 0 0,-110-26-53 0 0,141 35-290 0 0,0 0 0 0 0,0 0-1 0 0,0 0 1 0 0,0 1-1 0 0,0-1 1 0 0,0 1-1 0 0,0 0 1 0 0,-1 0-1 0 0,1 0 1 0 0,0 0-1 0 0,0 1 1 0 0,0-1-1 0 0,0 1 1 0 0,0 0 0 0 0,0 0-1 0 0,0 0 1 0 0,0 0-1 0 0,0 0 1 0 0,0 1-1 0 0,0-1 1 0 0,1 1-1 0 0,-1 0 1 0 0,1 0-1 0 0,-3 2-13 0 0,-5 5 56 0 0,0-3-56 0 0,0 0 0 0 0,0 1 0 0 0,1 1 0 0 0,0 0 0 0 0,1 0 1 0 0,0 1-1 0 0,0 0 0 0 0,0 0 0 0 0,2 0 0 0 0,-1 1 0 0 0,1 1 1 0 0,0-1-1 0 0,1 1 0 0 0,0 0 0 0 0,1 0 0 0 0,0 0 0 0 0,1 0 1 0 0,1 1-1 0 0,-1-1 0 0 0,2 1 0 0 0,-1 0 0 0 0,2 0 0 0 0,-1 0 0 0 0,2 5 1 0 0,2-13 18 0 0,-1 0 1 0 0,1-1 0 0 0,0 1 0 0 0,1-1 0 0 0,-1 0 0 0 0,0 0 0 0 0,1 0-1 0 0,0 0 1 0 0,0 0 0 0 0,0-1 0 0 0,0 0 0 0 0,0 1 0 0 0,0-2 0 0 0,0 1 0 0 0,1 0-1 0 0,-1-1 1 0 0,1 0 0 0 0,-1 0 0 0 0,1 0 0 0 0,0-1 0 0 0,-1 1 0 0 0,1-1 0 0 0,0 0-1 0 0,-1-1 1 0 0,1 1 0 0 0,0-1 0 0 0,-1 0 0 0 0,1 0 0 0 0,-1 0 0 0 0,1 0-20 0 0,12-4 137 0 0,0 0 0 0 0,0-1 0 0 0,0-1 0 0 0,-1-1 0 0 0,0 0 0 0 0,0-1 0 0 0,-1 0 0 0 0,0-2 1 0 0,-1 1-1 0 0,7-8-137 0 0,197-175 940 0 0,-217 193-932 0 0,0 0 1 0 0,0 1 0 0 0,-1-1-1 0 0,1 0 1 0 0,0 1 0 0 0,0-1-1 0 0,0 0 1 0 0,0 1-1 0 0,0-1 1 0 0,0 1 0 0 0,-1-1-1 0 0,1 1 1 0 0,0 0-1 0 0,-1-1 1 0 0,1 1 0 0 0,0 0-1 0 0,-1-1 1 0 0,1 1 0 0 0,0 0-1 0 0,-1 0 1 0 0,0 0-1 0 0,1 0 1 0 0,-1-1 0 0 0,1 1-1 0 0,-1 0 1 0 0,0 0 0 0 0,0 0-1 0 0,1 0 1 0 0,-1 0-1 0 0,0 0 1 0 0,0 0 0 0 0,0 0-1 0 0,0 0 1 0 0,0 0 0 0 0,0 0-1 0 0,0 0 1 0 0,0 0-1 0 0,-1 0 1 0 0,1 0 0 0 0,0-1-1 0 0,-1 1 1 0 0,1 0-1 0 0,0 0 1 0 0,-1 0 0 0 0,1 0-1 0 0,-1 0 1 0 0,1-1 0 0 0,-1 1-1 0 0,0 0 1 0 0,1 0-9 0 0,-1 4 74 0 0,-1 21 79 0 0,-1 0 0 0 0,-1-1-1 0 0,-2 1 1 0 0,0-1 0 0 0,-2 0-1 0 0,-7 16-152 0 0,-12 42 151 0 0,23-70-179 0 0,-14 44-194 0 0,2 1 0 0 0,3 1-1 0 0,3 0 1 0 0,2 1 0 0 0,3 0 0 0 0,2 25 222 0 0,11-51-3125 0 0,-5-25-1162 0 0,0 1-3954 0 0,-3-7 1234 0 0</inkml:trace>
  <inkml:trace contextRef="#ctx0" brushRef="#br0" timeOffset="5804.552">0 335 0 0 0,'0'0'533'0'0,"31"0"406"0"0,99 0 232 0 0,160-21 5087 0 0,695-39-1268 0 0,-747 39-4319 0 0,0 10 0 0 0,36 11-671 0 0,55 43 224 0 0,-303-43-1 0 0,1 0 1 0 0,-1-2 0 0 0,0-1-1 0 0,0-1 1 0 0,0-1-1 0 0,0-1 1 0 0,-1-2 0 0 0,24-10-224 0 0,41-9 235 0 0,76-6-392 0 0,-166 33 70 0 0,12 29 198 0 0,14 63 441 0 0,-6-13-240 0 0,-6 11 164 0 0,-4 0-1 0 0,-4 1 1 0 0,-6 73-476 0 0,3 29 260 0 0,31 362 403 0 0,-25-442-271 0 0,-5 1 1 0 0,-7 53-393 0 0,-13-82 238 0 0,-9-95 2221 0 0,-32-12-2989 0 0,-218 18-1321 0 0,-199 33-360 0 0,-843 85 2291 0 0,1168-96 134 0 0,-130 33-214 0 0,160-23 0 0 0,59-28 1584 0 0,31-19-70 0 0,29 19-1465 0 0,0 0-2 0 0,0 0-1 0 0,0 0 17 0 0,0 0-15 0 0,0 0-17 0 0,0 0 2 0 0,0 0-10 0 0,0 0 3 0 0,0 0-4 0 0,0 0 8 0 0,0 0 13 0 0,0 0 17 0 0,0-27 512 0 0,23-213 22 0 0,-14 111-683 0 0,-5 1 1 0 0,-5-1 0 0 0,-6 1-1 0 0,-21-109 89 0 0,-41-140-1227 0 0,-30-53 1227 0 0,29 220-713 0 0,11 74-3664 0 0,56 128 3256 0 0,-5-11-6565 0 0,7 11-1367 0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8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0 0 0,'0'0'1132'0'0,"0"0"195"0"0,0 0 162 0 0,0 0 216 0 0,0 0 126 0 0,0 0-153 0 0,0 0-348 0 0,0 0-353 0 0,0 0-217 0 0,0 0-54 0 0,0 0 11 0 0,0 0 14 0 0,0 0 11 0 0,13 1-28 0 0,87 5 1300 0 0,120-5 1506 0 0,-18-17-2680 0 0,-154 3-1495 0 0,-47 5-4015 0 0,-2 4-5455 0 0,0 0 3362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0 284,'398'0,"-258"-23,-116 19</inkml:trace>
  <inkml:trace contextRef="#ctx0" brushRef="#br0" timeOffset="310.027">57 481,'19'0,"16"5,7 1,1 0,-2-1,-3-2,-3-1,-3-1,-2 0,-2-1,0 0,0-1,-6-4,0-1,-5 0</inkml:trace>
  <inkml:trace contextRef="#ctx0" brushRef="#br0" timeOffset="880.126">254 1,'3'12,"0"-1,0 0,1 1,0-1,1-1,0 1,1-1,0 0,1 0,0 0,1-1,-1 0,2-1,-1 0,1 0,1-1,-1 0,1 0,0-1,1 0,-1-1,1-1,2 1,35 25,-44-28,23 14,-1 1,-1 2,0 0,-2 2,0 0,17 22,-37-41,-1 1,0-1,0 0,-1 1,1-1,0 1,-1-1,0 1,1 0,-1 0,0 0,0 0,-1 0,1-1,-1 1,1 0,-1 1,0-1,0 0,0 0,-1 0,1 0,-1 0,1 0,-1-1,0 1,0 0,-1 0,1 0,0-1,-1 1,0-1,1 1,-1-1,0 0,0 1,-2 0,-176 96,54 15,105-91,4-1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22,'15'0,"14"0,7 0,2 0,-1 0,-1 0,-3 0,-1-5,-2-1,-1 0,-6 1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1,'34'4,"20"3,6-1,-2-2,-7 0,-11-7,-9-2,-8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0,'8'28,"-2"-1,-1 1,-2 0,0 0,-2 1,-1-1,-1 0,-1 1,-3 4,-15 162,-5-109,15-72</inkml:trace>
  <inkml:trace contextRef="#ctx0" brushRef="#br0" timeOffset="484.479">0 29,'226'-26,"58"23,-87 32,-151-28,-34-1</inkml:trace>
  <inkml:trace contextRef="#ctx0" brushRef="#br0" timeOffset="915.56">57 565,'1'2,"0"0,1-1,-1 1,1 0,0 0,-1-1,1 1,0-1,0 1,0-1,0 0,0 0,0 0,0 0,0 0,1-1,-1 1,0 0,0-1,1 0,-1 1,0-1,1 0,-1 0,2-1,-1 2,79 13,-62-10,0 1,0-2,-1-1,2 0,-1-2,0 0,0-1,0-1,19-5,139-13,-114 0,-51 9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1,'158'5,"-156"-4,-1-1,0 0,1 1,-1-1,0 1,1-1,-1 1,0 0,1-1,-1 1,0 0,0 0,0 0,0 0,0 0,0 0,0 0,0 0,0 0,-1 1,1-1,0 0,-1 1,1-1,-1 0,1 1,-1-1,0 1,1-1,-1 0,0 1,0-1,0 1,0-1,0 1,-1-1,1 0,0 1,-1-1,1 1,-1-1,1 0,-1 1,0-1,-42 57,39-54,-113 124,116-127,1 0,-1 0,1 0,-1-1,1 2,0-1,-1 0,1 0,0 0,0 0,0 0,0 0,0 0,0 0,0 0,0 0,0 0,0 0,1 0,-1 0,0 0,1 0,-1 0,1 0,-1 0,1 0,0 0,-1 0,1-1,0 1,-1 0,1 0,0-1,0 1,0 0,0-1,0 1,0-1,0 1,0-1,0 0,0 1,0-1,0 0,0 0,0 0,0 0,0 1,0-2,0 1,0 0,59-1,7-24,-51 15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5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344 964,'-103'291,"103"-269,21-49,10-27,2-3,3 0,2 2,41-45,-79 99,1 0,-1 0,1 0,-1-1,1 1,-1 0,1 0,0 0,0 0,0 0,-1 0,1 0,0 0,0 0,0 1,0-1,1 0,-1 1,0-1,0 0,0 1,0-1,1 1,-1 0,0 0,1-1,-1 1,0 0,0 0,1 0,-1 0,0 0,1 0,-1 1,0-1,0 0,1 1,-1-1,0 1,0-1,0 1,1 0,-1-1,0 1,0 0,0 0,0 0,0-1,-1 1,1 0,0 0,0 1,-1-1,1 0,0 0,-1 0,1 0,-1 1,1-1,-1 0,0 0,0 1,1-1,-1 1,4 55,8 35,-11-90,0 0,0 1,0-1,1 0,-1 0,1 0,-1 0,1 0,-1 0,1 0,0-1,0 1,0 0,0-1,0 0,1 1,-1-1,0 0,0 0,1 0,-1-1,1 1,-1 0,1-1,-1 0,1 1,-1-1,1 0,-1-1,1 1,-1 0,2-1,5-2,0 0,0 0,0-1,-1 0,0-1,0 0,0 0,0-1,-1 0,0 0,0-1,-1 0,1 0,-2 0,1-1,-1 0,0 0,-1 0,4-8,35-46,-43 60,1 1,0 0,0 0,-1 0,1 0,0 0,0 0,0 0,0 0,0 0,0 0,0 0,0 1,1-1,-1 0,0 1,0-1,1 1,-1-1,0 1,1 0,-1-1,0 1,1 0,-1 0,0 0,1 0,-1 0,0 0,1 1,-1-1,1 0,-1 1,0-1,0 1,1-1,-1 1,0 0,0-1,0 1,0 0,0 0,0 0,0 0,0 0,0 0,0 0,0 0,0 0,-1 0,1 1,0-1,29 78,-25-64,-4-12,0 3,0 0,1 0,0 0,0 0,0-1,1 1,0-1,0 1,0-1,1 0,-1 0,1 0,1-1,-1 1,1-1,-1 0,1-1,0 1,1-1,13 4</inkml:trace>
  <inkml:trace contextRef="#ctx0" brushRef="#br0" timeOffset="2081.23">344 1359,'96'-14,"1"5,0 3,59 7,-148-1,188-28,-172 26</inkml:trace>
  <inkml:trace contextRef="#ctx0" brushRef="#br0" timeOffset="3275.34">739 1528,'-22'13,"-134"236,84-120,94-151,36-69,-45 65,2 1,1 0,1 1,1 1,1 1,1 1,1 0,1 2,4-2,-24 19,1 0,0 0,0 0,-1 1,1-1,1 1,-1 0,0 0,0 0,0 0,1 1,-1-1,0 1,0 0,1 0,-1 0,0 0,1 0,-1 1,0 0,0-1,1 1,-1 0,0 1,0-1,0 1,0-1,0 1,-1 0,1 0,0 0,-1 0,0 0,1 1,-1-1,0 1,0 0,0-1,-1 1,1 0,1 3,51 151,-28-34,-27-121,0-1,-1 0,1 0,0 0,-1 0,1 0,-1 0,1 0,-1 0,1 0,-1-1,0 1,1-1,-1 1,0-1,1 0,-1 1,0-1,0 0,1 0,-1 0,0-1,1 1,-1 0,0-1,1 1,-1-1,0 1,1-1,-1 0,1 1,-1-1,1 0,-1 0,1 0,0-1,-1 1,1 0,0 0,0-1,0 1,0 0,0-1,0 0,-1 1,-202-131,179 120</inkml:trace>
  <inkml:trace contextRef="#ctx0" brushRef="#br0" timeOffset="4092.281">1218 794,'18'40,"37"69,-38-80,-2 1,-1 0,-1 1,-2 0,8 33,-13-14,-2 0,-1 0,-3 0,-3 4,1 26,1-57,-1 0,-1 0,-2 0,0 0,-1-1,-1 0,-1 0,-1-1,-1 0,-1 0,-1-1,-1-1,0 0,-2-1,0 0,-1-1,0-1,-8 6,-34 26,44-37</inkml:trace>
  <inkml:trace contextRef="#ctx0" brushRef="#br0" timeOffset="4607.936">174 767,'-21'29,"1"1,2 0,0 2,3 0,0 1,3 0,0 1,-5 32,9-33,1 0,2 0,2 1,1 0,1 0,2-1,2 1,1 0,1-1,2 0,1 0,2 0,5 9,8 16,2-1,3-1,3-1,22 28,-44-69,0 0,1-1,1 0,0 0,0-2,2 1,-1-1,1-1,1-1,0 0,0 0,3 0,7 1</inkml:trace>
  <inkml:trace contextRef="#ctx0" brushRef="#br0" timeOffset="16180.848">2065 597,'-8'-12,"5"4,0 0,-1 1,-1-1,1 1,-1 0,0 0,-1 0,1 1,-1 0,-1 0,1 0,-1 1,0 0,0 0,-1 1,1 0,-1 0,0 1,0 0,0 0,-1 1,1 0,0 0,-1 1,1 0,-8 1,13 0,-1 1,1 0,0 1,0-1,0 0,0 1,0 0,0 0,0 0,0 0,1 0,-1 0,1 1,0 0,0-1,0 1,0 0,0 0,0 0,1 0,-1 0,1 0,0 0,0 1,0-1,0 0,1 1,-4 99,6-77,1 4,1 0,2 0,1-1,1 1,7 13,24 106,-5 21,-17-48,6 36,-15-102,-1 0,-4 0,-1 1,-5 25,2 8,-2-64,-1 1,0-1,-3 1,0-1,-1-1,-2 0,0 0,-2-1,-1 0,0-1,-9 10,21-30,0-1,0 1,-1-1,1 1,0-1,-1 0,1 0,-1 0,0 0,0 0,0 0,0 0,0 0,0-1,0 1,-1-1,1 0,0 1,-1-1,1 0,-1 0,1-1,-1 1,0-1,1 1,-1-1,0 0,1 0,-1 0,0 0,1 0,-1-1,0 1,1-1,-1 1,0-1,1 0,-1 0,1-1,0 1,-1 0,1-1,0 1,-1-2,-5-3,0-1,0 0,1 0,0 0,0-1,1 0,0-1,0 1,1-1,0 0,1 0,0-1,0 1,1-1,1 0,-2-5,15-26,1 24</inkml:trace>
  <inkml:trace contextRef="#ctx0" brushRef="#br0" timeOffset="18482.518">2037 2178,'5'0,"6"5,7 1,4 0,3-1,3-2,-4-5,-1-4,0 1,2 0,-9 1,-7 2</inkml:trace>
  <inkml:trace contextRef="#ctx0" brushRef="#br0" timeOffset="19080.081">2489 1811,'-4'6,"1"0,0 0,0 0,1 0,0 0,0 1,0-1,1 1,0 0,0-1,1 1,0 0,0 0,-1 6,-25 116,26-127,0-1,0 1,0 0,0-1,1 1,-1-1,0 1,1-1,-1 1,1-1,-1 1,1-1,0 1,-1-1,1 0,0 1,0-1,0 0,0 0,0 0,0 1,1-1,-1 0,0-1,1 1,-1 0,0 0,1 0,-1-1,1 1,-1-1,1 1,-1-1,1 0,-1 0,1 1,0-1,-1 0,1 0,-1 0,1-1,-1 1,1 0,0-1,-1 1,1-1,-1 1,0-1,1 0,-1 1,1-1,-1 0,0 0,0 0,1 0,-1 0,0-1,0 1,0 0,0 0,0-1,-1 1,1 0,103-70,-102 71,0 0,0 0,0 0,0 0,0 0,0 0,0 0,0 1,0-1,-1 1,1-1,0 1,0 0,0 0,0 0,-1 0,1 0,-1 0,1 0,-1 0,1 1,-1-1,1 1,-1-1,0 1,0-1,0 1,0 0,0 0,0-1,-1 1,1 0,0 0,-1 0,0 0,1 0,-1 0,0 0,0 0,0 0,0 0,0 0,0 0,-1 0,1-1,-1 1,7 28,4-12,2-4</inkml:trace>
  <inkml:trace contextRef="#ctx0" brushRef="#br0" timeOffset="19402.469">2291 2319,'34'0,"25"0,7 0,-2 0,-8 0,-8 0,-12 0</inkml:trace>
  <inkml:trace contextRef="#ctx0" brushRef="#br0" timeOffset="21048.038">2291 4,'0'0,"0"-1,-1 1,1 0,-1-1,1 1,-1 0,1-1,-1 1,1 0,-1 0,0 0,1-1,-1 1,1 0,-1 0,1 0,-1 0,0 0,1 0,-1 0,1 0,-1 0,1 1,-1-1,0 0,1 0,-1 0,1 1,-1-1,1 0,-1 0,1 1,-1-1,1 1,0-1,-1 0,1 1,-1-1,1 1,0-1,-1 1,1-1,0 1,0-1,-1 1,1-1,0 1,0-1,0 1,0 0,0-1,0 1,0-1,0 1,0-1,0 1,0 0,0 0,-6 39,6-39,-1 229,12-160,-10-69,-1 1,0-1,1 1,-1-1,0 0,1 0,0 1,-1-1,1 0,0 0,0 1,0-1,-1 0,1 0,0 0,0 0,1 0,-1-1,0 1,0 0,0 0,1-1,-1 1,0-1,0 1,1-1,-1 1,1-1,-1 0,0 0,1 0,-1 0,1 0,-1 0,0 0,1 0,-1 0,1-1,-1 1,0-1,1 1,-1-1,0 1,0-1,1 0,0 0,134-121,-136 121,1 1,-1 0,1-1,0 1,-1-1,1 1,0 0,-1-1,1 1,0 0,0 0,-1 0,1 0,0 0,0-1,-1 1,1 0,0 1,-1-1,1 0,0 0,0 0,-1 0,1 1,0-1,-1 0,1 0,0 1,-1-1,1 1,0-1,-1 1,1-1,-1 1,1-1,-1 1,1-1,-1 1,1-1,-1 1,0 0,1-1,-1 1,0 0,1 0,-1-1,0 1,0 0,0-1,0 1,0 0,0 0,4 50,-4-37,9 34,-4-28</inkml:trace>
  <inkml:trace contextRef="#ctx0" brushRef="#br0" timeOffset="21347.14">2291 568,'34'-4,"20"-3,6 1,-2 2,-11-5,-10 1,-4 1,-10 2</inkml:trace>
  <inkml:trace contextRef="#ctx0" brushRef="#br0" timeOffset="21818.106">2432 710,'76'-2,"-74"2,0 0,0 0,-1 1,1-1,0 1,0-1,0 1,-1 0,1 0,0-1,-1 1,1 0,-1 1,1-1,-1 0,0 0,1 1,-1-1,0 0,0 1,0-1,0 1,0 0,0-1,0 1,-1 0,1 0,0-1,-1 1,0 0,1 0,-1 0,0 0,0-1,0 1,0 0,0 0,-1 1,-49 96,49-97,0 0,1 1,-1-1,0 1,1 0,0-1,0 1,0-1,0 1,0-1,0 1,0 0,1-1,0 1,-1-1,1 1,0-1,0 0,0 1,0-1,1 0,-1 0,1 1,-1-1,1-1,0 1,0 0,0 0,0 0,0-1,0 0,0 1,0-1,1 0,-1 0,1 0,-1 0,1 0,-1-1,1 1,-1-1,1 1,-1-1,1 0,0 0,-1 0,1-1,-1 1,2-1,43-8,-27 2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52,'0'0,"5"0,6 0,6 0,5 0,4 0,2-5,1-1,1 0,-1 1,0 2,0 1,-5-4,-2-1,0 0,-3 3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0,'0'10,"0"12,0 8,0 3,0 1,0 0,0-2,0-1,0-1,0-1,0 0,0-1,0 0,0 0,0 0,0-5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2977 0 0,'0'0'1804'0'0,"0"0"-501"0"0,0 0-91 0 0,0 0 262 0 0,0 0 240 0 0,0 0-15 0 0,0 0-204 0 0,0 0-298 0 0,0 0-281 0 0,0 0-214 0 0,0 0-138 0 0,31-1-68 0 0,101-4-20 0 0,189 3 1986 0 0,-213-13-3633 0 0,-73 6-2434 0 0,-3-2-4222 0 0,-20 6-61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14,'-26'112,"24"-93,0 0,1 1,0-1,2 1,0-1,2 1,0-1,1 0,6 17,-9-33,0-1,0 1,0-1,1 1,-1-1,1 1,0-1,-1 0,1 0,1 0,-1 0,0 0,0 0,1 0,-1-1,0 1,1-1,0 0,-1 0,1 0,0 0,0 0,-1-1,1 1,0-1,0 0,0 1,0-1,0-1,0 1,-1 0,1-1,0 1,0-1,0 0,-1 0,1 0,0 0,-1-1,2 0,97-70,-18-53,-82 124,-1 0,1 1,0-1,-1 0,1 0,0 1,0-1,0 0,-1 1,1-1,0 1,0-1,0 1,0 0,0-1,0 1,0 0,0 0,0-1,0 1,0 0,1 0,-1 0,0 0,0 0,0 1,0-1,0 0,0 0,0 1,0-1,0 1,0-1,0 1,-1-1,1 1,0-1,0 1,0 0,0 0,-1-1,1 1,0 0,-1 0,1 0,-1 0,1 0,-1 0,1 0,-1 0,0 0,1 0,-1 0,0 0,0 0,0 0,0 0,0 0,0 0,0 0,0 0,0 0,8 12,-5-7,0 0,1 0,0-1,0 0,0 1,1-1,0-1,0 1,0-1,0 0,1 0,0 0,0-1,0 0,0 0,0 0,0-1,1 0,-1 0,1-1,0 0,-1 0,1 0,0-1,-1 0,1 0,0-1,0 0,-1 0,1 0,1-2,6-6,0-2,0 0,-1-1,-1 0,0 0,0-2,-2 1,1-2,-2 1,0-1,-1 0,0-1,-1 0,-1-1,-1 1,2-7,-2-1,-3 6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25 227,'-8'33,"2"0,1 1,2 0,1 0,2-1,1 6,-1-36,-1 1,1-1,0 0,1 1,-1-1,0 0,1 1,0-1,0 0,0 1,0-1,0 0,1 0,-1 0,1 0,0 0,0 0,0-1,0 1,1-1,-1 1,0-1,1 0,0 0,0 0,0 0,-1-1,2 1,-1-1,0 1,0-1,0 0,1 0,-1-1,0 1,1-1,-1 1,0-1,1 0,-1-1,1 1,-1 0,0-1,1 0,-1 0,0 0,0 0,2-1,10-12,0 0,-1-1,-1 0,-1-1,0 0,0-1,-2-1,0 0,0-4,69-101,-79 122,0 1,0-1,0 1,0-1,1 1,-1 0,0-1,0 1,1-1,-1 1,0 0,0-1,1 1,-1 0,0-1,1 1,-1 0,1 0,-1-1,0 1,1 0,-1 0,1 0,-1-1,0 1,1 0,-1 0,1 0,-1 0,1 0,-1 0,1 0,-1 0,1 0,-1 0,0 0,1 0,-1 0,1 1,-1-1,1 0,-1 0,0 0,1 1,-1-1,1 0,-1 0,0 1,1-1,-1 0,0 1,1-1,-1 1,0-1,0 0,1 1,-1-1,0 1,0-1,0 0,0 1,0-1,1 1,-1-1,0 1,0-1,0 1,0-1,2 38,-2-33,-20 262,-3 43,16-248,7-48,0-1,-1 0,0 0,-1 1,-1-1,0 0,0-1,-2 1,0-1,0 1,-1-2,0 1,-1 0,0-1,-1-1,-1 1,8-9,-1-1,0 0,0 0,0 0,0 0,0 0,0 0,0 0,0-1,0 1,0-1,0 1,0-1,0 0,0 0,-1 0,1 0,0 0,0-1,0 1,0 0,0-1,0 0,0 1,0-1,0 0,0 0,0 0,0 0,0-1,1 1,-1 0,1-1,-1 1,1-1,-1 0,1 1,0-1,0 0,0 0,0 0,0 0,0 0,0 0,1 0,-1 0,1 0,-1 0,1 0,0 0,0-1,0 1,0 0,0 0,1-2,-2 0,-4-10,1 0,1-1,0 0,1 0,1 1,0-1,1 0,0 0,2 0,0 0,0 0,1 0,1 1,1-4,5-3,-1 2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75 260,'-10'-8,"10"8,-1 0,0-1,1 1,-1 0,0 0,1-1,-1 1,1 0,-1-1,1 1,-1 0,0-1,1 1,0-1,-1 1,1-1,-1 1,1-1,0 1,-1-1,1 0,0 1,-1-1,1 1,0-1,0 0,0 1,0-1,-1 0,1 1,0-1,0 0,0 1,1-1,-1 0,0 1,0-1,0 0,0 1,1-1,-1 1,0-1,0 0,1 1,-1-1,0 1,1-1,-1 1,1-1,-1 1,1-1,-1 1,1-1,-1 1,1 0,-1-1,1 1,2-2,0 0,0 0,1 0,-1 0,0 1,1-1,-1 1,0 0,1 0,0 0,-1 0,1 1,-1 0,1-1,0 1,-1 1,1-1,0 0,-1 1,1 0,-1 0,1 0,-1 0,1 1,-1-1,0 1,0 0,0 0,0 0,0 0,0 0,2 3,-5-1,0 1,-1-1,0 0,0 0,0 0,0 0,0 0,-1 0,0-1,0 1,0 0,0-1,-1 1,1-1,-1 0,0 0,0 0,0 0,0-1,0 1,-1-1,1 1,-1-1,0 0,-13 12,-75 81,91-94,-1 0,1 1,1-1,-1 0,0 1,0-1,0 1,1-1,-1 0,1 1,-1 0,1-1,0 1,-1-1,1 1,0-1,0 1,0 0,0-1,1 1,-1-1,0 1,1 0,-1-1,1 1,-1-1,1 1,-1-1,1 0,0 1,0-1,0 0,0 1,0-1,0 0,0 0,1 0,-1 0,0 0,1 0,-1 0,0-1,1 1,-1 0,1-1,-1 1,1-1,-1 1,1-1,0 0,-1 0,1 0,-1 0,1 0,0 0,0 0,106 8,-88-3</inkml:trace>
  <inkml:trace contextRef="#ctx0" brushRef="#br0" timeOffset="955.843">611 34,'-12'-27,"7"21,9 18,68 123,-61-110,-1 1,-2 0,0 0,-2 1,0 0,-2 0,-2 1,0-1,-1 1,-2-1,-1 1,-1-1,-5 15,3-13,-2 1,-1-1,-1 0,-1-1,-2 0,-1-1,-1 0,-1-1,-2-1,0-1,-2 0,0-1,-2-1,0-1,-16 12,24-22,-1 0,0-1,-1 0,0-1,0-1,-1-1,0 0,-8 2,0-4</inkml:trace>
  <inkml:trace contextRef="#ctx0" brushRef="#br0" timeOffset="3282.607">1119 682,'-21'12,"1"2,0 0,1 1,1 0,0 2,1 0,1 1,-10 14,23-28,0 0,0 1,0-1,1 1,-1 0,1 0,0 0,1 0,-1 0,1 0,0 0,0 1,1-1,-1 0,1 1,0-1,1 0,-1 1,1-1,0 0,1 0,-1 0,1 0,0 0,0 0,0 0,1 0,0-4,1 0,-1 0,0-1,0 1,0-1,0 0,1 0,-1 0,0 0,0-1,0 1,0-1,0 0,1 0,-1 0,-1 0,1-1,0 1,0-1,0 1,-1-1,1 0,-1 0,1 0,-1-1,0 1,0 0,0-1,0 0,-1 1,1-1,0-1,32-39,-2-2,-2-1,-2-1,-1-2,-10 17,0-1,-2 0,-1 0,-2-2,-2 1,-1-2,-1 1,-2-1,-2 0,-1 0,-2-24,0 56,-1 0,1-1,-1 1,-1 0,1-1,-1 1,1 0,-1 0,-1 0,1-1,0 1,-1 0,0 1,0-1,0 0,0 0,-1 1,0-1,1 1,-1 0,0 0,-1 0,1 0,0 1,-1-1,1 1,-1 0,0 0,0 0,0 0,0 1,0 0,0-1,-1 2,1-1,0 0,0 1,-1 0,1 0,0 0,-1 0,1 1,0 0,0 0,-1 0,1 0,0 1,-8 6,2 1,-1 1,1 0,1 0,0 1,0 0,1 0,0 1,1 0,1 1,0-1,1 1,0 1,0-1,2 0,0 1,0 0,1 0,1 0,0 0,1 0,1 0,0 0,1 0,0 0,1-1,2 5,5 9,2-2,0 0,2 0,0-1,2-1,1 0,0-1,2-1,0-1,1-1,2 0,8 5,-28-22,59 27,-41-31</inkml:trace>
  <inkml:trace contextRef="#ctx0" brushRef="#br0" timeOffset="3885.803">1542 457,'-7'27,"1"1,2 0,0 0,2 0,1 1,1-1,1 0,2 0,1 0,6 20,-10-44,0 0,1 0,0 0,0 0,0 0,0 0,1-1,0 1,-1 0,1-1,0 1,1-1,-1 0,1 1,-1-1,1-1,0 1,0 0,1-1,-1 1,0-1,1 0,-1 0,1 0,0-1,-1 1,1-1,0 0,0 0,0 0,0-1,0 1,0-1,0 0,0 0,0 0,1-1,-1 1,0-1,-1 0,1 0,3-2,3-6,0-1,0 0,0 0,-1-1,-1 0,0-1,-1 0,0 0,3-7,1-1,6-10,-1-1,-1-1,-1 0,-2-1,3-15,-14 147,-3 248,-22-164,23-162,0-1,-1 1,-1-1,-1 0,-1 0,-1 0,0-1,-2 0,0 0,-1-1,-1 0,0 0,-2-1,-12 15,23-30,0-1,0 1,0 0,0 0,0-1,0 1,-1-1,1 1,-1-1,1 0,-1 0,1 1,-1-1,1 0,-1 0,0 0,0-1,0 1,1 0,-1-1,0 1,0-1,0 0,0 1,0-1,0 0,0 0,0 0,0-1,0 1,0 0,0-1,0 1,0-1,1 0,-1 0,0 1,0-1,1 0,-1 0,0-1,1 1,-1 0,1-1,-1 0,-2-6,1 1,0-2,0 1,1 0,0 0,1-1,0 1,0-1,0 0,1 1,1-6,-4-43,0 33,2 0,0 0,2 0,0 0,2 0,1 0,1 0,4-12,-2 11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3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340 519,'-26'38,"21"-25,-2 8,1 0,1 0,1 0,1 1,0-1,2 1,0 0,2-1,1 8,-1 11,-1-32,1 1,0 0,1-1,-1 1,2-1,-1 0,1 1,0-1,1 0,0-1,0 1,1-1,0 0,3 3,-6-6,1-1,0 0,0-1,0 1,0 0,1-1,-1 0,1 1,-1-1,1-1,0 1,0-1,0 1,0-1,0 0,0 0,0-1,0 1,0-1,0 0,0 0,1-1,-1 1,0-1,0 0,0 0,0 0,0 0,0-1,2-1,5-4,0 0,0-2,-1 1,-1-1,0 0,0-1,0 0,-1 0,-1-1,0 0,0-1,3-9,13-18,20-64,-45 227,2-118,1 0,0-1,1 1,0-1,0 0,0 1,0-1,1 0,0 0,0-1,0 1,0 0,1-1,0 0,0 0,0 0,0 0,1-1,-1 0,1 0,0 0,0 0,1-1,1 1,0-1,1 0,-1 0,1-1,0 0,0 0,-1-1,1 0,0 0,0-1,-1 0,1 0,0-1,-1 0,0 0,1-1,-1 0,0 0,0 0,0-1,-1 0,1-1,-1 0,0 0,-1 0,1 0,-1-1,0 0,0 0,-1-1,1 0,15-19,-2-1,0-1,-2 0,-1-2,-2 1,0-2,-2 0,-2 0,0-1,0-16,-7 23</inkml:trace>
  <inkml:trace contextRef="#ctx0" brushRef="#br0" timeOffset="1445.751">1158 208,'2'-3,"0"0,0 0,0 1,0-1,0 0,1 1,-1-1,1 1,-1 0,1 0,0 0,0 0,0 0,0 0,0 1,1 0,-1-1,0 1,3 0,-4 0,0 0,0 0,0 0,0 0,0 0,0 0,0 1,1-1,-1 1,0 0,0-1,1 1,-1 0,0 0,0 0,1 1,-1-1,0 1,0-1,0 1,0 0,0-1,0 1,0 0,0 0,0 1,0-1,0 0,0 1,-1-1,1 1,-1-1,1 1,-1 0,1 0,-1 0,0 0,0-1,0 2,0-1,0 0,-1 0,1 0,-1 0,1 1,-4 22,2-23,0 0,0 0,1 0,-1 0,1 0,0 0,-1 0,1 0,0 0,0 0,0 0,0 0,1 0,-1 1,1-1,-1 0,1 0,-1-1,1 1,0 0,0 0,0 0,0 0,1-1,-1 1,0 0,1-1,-1 1,1-1,-1 0,1 1,1-1,39 11,-39-13,0 1,0 0,0 0,0 0,1 0,-1 0,0 1,0-1,0 1,0 0,0 0,0 0,0 1,0-1,0 1,0-1,-1 1,1 0,0 0,-1 0,0 0,0 1,1-1,-1 1,-1-1,1 1,0 0,-1-1,1 1,-1 0,0 0,0 0,0 0,0 0,0 1,-1-1,0 0,1 0,-1 1,-4 3,0-1,-1 0,0-1,0 1,0-1,0 0,-1 0,0-1,0 0,0 0,0 0,-1-1,1 1,-1-2,0 1,0-1,0 0,0 0,-1-1,-5 1,-12-1,5-4</inkml:trace>
  <inkml:trace contextRef="#ctx0" brushRef="#br0" timeOffset="2327.761">1779 406,'-61'48,"-223"247,64-73,119-115,100-89,11-17</inkml:trace>
  <inkml:trace contextRef="#ctx0" brushRef="#br0" timeOffset="2646.745">1779 716,'-14'19,"-5"12,1 4,-2 3,3-2,0-2,-3-1,3-3,3 0,1-6,1-3,4 1,2-4</inkml:trace>
  <inkml:trace contextRef="#ctx0" brushRef="#br0" timeOffset="3162.045">1976 632,'197'1,"-195"-1,1 0,-1 0,0 0,1 1,-1-1,0 1,1 0,-1-1,0 1,0 0,0 0,0 1,0-1,0 0,0 1,0-1,0 1,-1 0,1-1,-1 1,1 0,-1 0,0 0,1 0,-1 0,0 0,0 0,-1 1,1-1,0 0,-1 0,1 1,-1-1,0 0,0 1,0-1,0 1,0-1,-1 0,1 1,0-1,-1 0,0 0,0 1,0-1,0 0,0 0,0 0,0 0,0 0,-1 0,0 1,-16 22,-1-1,-1-1,-1 0,-1-2,-1 0,-19 12,-26 26,66-58,1-1,0 1,-1 0,1 0,0 0,-1 0,1 0,0 0,0 0,0 0,0 0,0 0,0 1,0-1,0 1,0-1,1 0,-1 1,0-1,1 1,-1-1,1 1,0 0,0-1,-1 1,1-1,0 1,0 0,1-1,-1 1,0-1,0 1,1-1,-1 1,1-1,-1 1,1-1,0 1,0-1,-1 1,1-1,0 0,0 0,0 1,1-1,-1 0,0 0,0 0,0 0,1 0,-1-1,1 1,-1 0,16 2,0-1,-1 0,1-1,0-1,0-1,0 0,-1-1,1-1,-1 0,1-2,-1 0,1 1,143-49,-142 48</inkml:trace>
  <inkml:trace contextRef="#ctx0" brushRef="#br0" timeOffset="20857.569">368 11,'-7'-2,"0"0,0 0,0 0,0 1,0 1,0-1,-1 1,1 0,0 0,0 1,0 0,0 1,0-1,0 1,0 0,0 1,0 0,1 0,0 0,-1 1,1 0,1 0,-1 1,0 0,1 0,-4 5,-8 7,1 2,1 0,1 1,0 0,2 1,0 0,2 1,0 0,2 1,0 0,1 0,-3 24,8-36,-7 28,1 1,2 0,2 1,2-1,2 1,4 40,3-34,-2-2,2 1,3-1,1-1,2 0,10 21,-12-48,0 0,1-1,1 0,1-1,0-1,0 0,2-1,0 0,0-1,1-1,0-1,1 0,0-1,4 0,39 24,-6-4,-41-19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19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1 755,'86'-22,"138"-14,-154 26,-68 12</inkml:trace>
  <inkml:trace contextRef="#ctx0" brushRef="#br0" timeOffset="436.905">56 953,'5'0,"6"0,7 0,4 0,4 0,2 0,1 0,0 0,1-5,-1-1,0-1,0 2,-6 2</inkml:trace>
  <inkml:trace contextRef="#ctx0" brushRef="#br0" timeOffset="2082.962">876 417,'0'-1,"0"0,0 1,-1-1,1 1,0-1,0 1,0-1,0 0,0 1,-1-1,1 1,0-1,0 1,-1-1,1 1,0-1,-1 1,1 0,-1-1,1 1,0-1,-1 1,1 0,-1-1,1 1,-1 0,1 0,-1 0,0-1,1 1,-1 0,1 0,-1 0,1 0,-1 0,0 0,1 0,-1 0,1 0,-1 0,1 0,-1 0,1 0,-1 0,0 1,1-1,-1 0,1 0,-1 1,1-1,-16 29,13-21,-89 193,38-99,112-179,165-234,-204 286,41-39,-58 65,0-1,-1 1,1 0,0 0,-1 0,1 0,-1 0,0 0,1 0,-1 1,0-1,0 0,0 1,0-1,0 1,0-1,0 1,0-1,0 1,-1 0,1 0,-1-1,1 1,-1 0,0 0,0-1,0 1,0 0,0 0,0 0,0-1,0 1,-1 0,1 0,-1-1,1 1,-28 123,24 14,4-137,0 0,0 0,0-1,0 1,0 0,1 0,-1 0,1-1,-1 1,1 0,0 0,0-1,0 1,0-1,0 1,0-1,0 1,0-1,1 0,-1 1,0-1,1 0,-1 0,1 0,-1 0,1 0,0 0,-1-1,1 1,0-1,0 1,-1-1,1 1,0-1,0 0,0 0,0 0,-1 0,1 0,0 0,0-1,0 1,0 0,-1-1,1 0,0 1,-1-1,1 0,0 0,-1 0,1 0,-1 0,1 0,-1 0,0-1,1 1,-1 0,1-2,124-149,-51 52,-69 92,1 1,-1 0,2 0,-1 0,1 1,0 0,0 1,1 0,0 0,8-3,-16 9,0-1,0 1,0 0,0 0,-1 0,1 0,0 0,-1-1,1 1,0 1,-1-1,1 0,-1 0,0 0,1 0,-1 0,0 0,0 0,0 1,1-1,-1 0,0 0,-1 0,1 0,0 1,0-1,0 0,-1 0,1 0,0 0,-1 0,1 0,-1 0,0 0,1 0,-1 1,0 1,-11 41,8-34,0 2,1-1,0 0,1 0,1 1,0 0,0-1,1 1,1-1,-1 1,3 6,2 4,0-2</inkml:trace>
  <inkml:trace contextRef="#ctx0" brushRef="#br0" timeOffset="2398.526">706 897,'38'-10,"37"-8,16 0,-4 2,-11-1,-15 3,-11 3,-11 4,-6 8,-10 8,-7 4</inkml:trace>
  <inkml:trace contextRef="#ctx0" brushRef="#br0" timeOffset="3184.431">1044 1009,'-243'352,"196"-271,72-121,1 1,2 1,2 1,1 2,2 1,1 1,21-14,61-40,-116 86,1 0,-1 0,0 0,1 0,0 0,-1 0,1-1,0 1,0 0,-1 0,1 1,0-1,0 0,0 0,0 0,0 1,0-1,1 0,-1 1,0-1,0 1,0-1,0 1,1 0,-1 0,0-1,0 1,1 0,-1 0,0 0,1 0,-1 0,0 1,0-1,1 0,-1 1,0-1,0 0,0 1,0 0,1-1,-1 1,0 0,0-1,0 1,0 0,0 0,-1 0,1 0,0 0,9 156,-4-131,-4-21,0-1,0 1,-1 0,1 0,-1 0,0 0,-1 0,1 0,-1 0,0 0,0 0,-1 0,1 0,-1 0,0 0,-1 0,1 0,-1 0,0 0,-1 1,0-4,-1-1,1 0,-1 0,1-1,-1 1,0-1,1 1,-1-1,0 0,1-1,-1 1,0-1,1 1,-1-1,1 0,-1-1,1 1,-1 0,1-1,0 0,0 0,-1 0,-11-5,-81-33,76 33</inkml:trace>
  <inkml:trace contextRef="#ctx0" brushRef="#br0" timeOffset="3669.727">1609 276,'19'44,"-2"1,-2 0,-3 2,6 36,-2-8,-9-47,-3 1,0-1,-2 1,-1 0,-1 0,-1 0,-2-1,-6 28,-4 15,9-45,0 0,-2-1,0 1,-2-1,-1 0,-1-1,-1 0,-9 13,-100 119,103-137</inkml:trace>
  <inkml:trace contextRef="#ctx0" brushRef="#br0" timeOffset="4406.101">734 134,'-1'-1,"-1"1,1-1,0 1,0 0,0-1,0 1,-1 0,1 0,0 0,0 0,-1 0,1 0,0 0,0 0,0 0,-1 0,1 1,0-1,0 0,0 1,0-1,-1 1,1 0,0-1,0 1,0 0,0 0,0-1,1 1,-1 0,0 0,0 0,1 0,-1 0,0 0,1 1,-14 18,1 0,1 1,1 0,1 1,1 1,0-1,2 1,1 1,1-1,1 1,1 0,1 0,1 12,-8 37,1-18,2 0,3 1,2-1,3 1,1-1,4 1,2-1,10 34,-6-56,1-1,1 0,2-1,1-1,9 10,2 6,15 10,-37-52</inkml:trace>
  <inkml:trace contextRef="#ctx0" brushRef="#br0" timeOffset="11205.311">2117 77,'-6'-7,"-1"0,-1 0,1 1,-1 0,0 0,0 1,-1 0,0 1,0 0,0 0,0 0,0 1,-1 1,1 0,-1 0,0 1,-3 0,9 1,1 1,0 0,0 0,-1 0,1 0,0 0,0 1,0-1,1 1,-1 0,0 0,0 0,1 0,0 1,-1-1,1 1,0-1,0 1,0 0,0-1,1 1,-1 0,1 1,0-1,0 0,0 0,0 0,0 4,-5 99,7-89,0 16,-10 195,-2-136,4 0,3 0,7 54,-1-8,-2 511,0-646,-1 0,1 0,0 0,-1 0,1 0,1 0,-1 0,0 0,1 0,0 0,-1 0,1 0,0 0,1 0,-1-1,0 1,1 0,0-1,-1 1,1-1,0 0,0 1,0-1,1 0,-1 0,1 0,-1-1,1 1,-1-1,1 1,0-1,0 0,-1 0,1 0,0 0,1 0,7 0,0 0,1 0,-1-1,0 0,0-1,0 0,0-1,0 0,0-1,7-2,1-2</inkml:trace>
  <inkml:trace contextRef="#ctx0" brushRef="#br0" timeOffset="14471.824">2287 417,'-8'26,"1"1,2-1,1 2,1-1,1 0,1 1,2 5,-1-30,-1-1,1 1,-1 0,1 0,0 0,0-1,1 1,-1 0,0 0,1 0,0-1,0 1,0 0,0-1,0 1,0 0,1-1,-1 0,1 1,0-1,-1 0,1 0,0 0,0 0,1 0,-1 0,0-1,0 1,1-1,-1 1,1-1,0 0,-1 0,1 0,0-1,-1 1,1 0,0-1,0 0,0 0,0 0,-1 0,4 0,2-4,0-1,0 1,0-1,0-1,-1 0,1 0,-1 0,-1-1,0 1,0-2,0 1,1-4,48-47,-53 57,-1 1,0 0,0-1,0 1,1 0,-1 0,0 0,1 0,-1 0,0 0,0 0,1 1,-1-1,0 0,0 1,0-1,1 1,-1-1,0 1,0 0,0-1,0 1,0 0,0 0,0 0,0-1,-1 1,1 0,0 0,0 1,-1-1,1 0,-1 0,1 0,-1 0,1 0,-1 1,0-1,1 0,-1 0,0 1,0-1,0 0,0 0,0 1,0-1,0 0,-1 0,1 1,0-1,-1 0,4 12,2 1,-5-9,1 0,-1 0,1 0,1 0,-1 0,1 0,0 0,0 0,0-1,0 1,1-1,0 1,0-1,0 0,1 0,-1-1,1 1,0-1,0 1,0-1,0-1,1 1,-1 0,1-1,0 0,-1 0,1-1,0 1,0-1,4 1,1-4,-1-1,0 0,1 0,-1-1,-1 0,1-1,-1 1,1-2,-1 1,-1-1,1 0,-1-1,0 0,-1 0,1 0,-1-1,-1 0,0 0,0-1,0 1,-1-1,0 0,-1 0,0-1,-1 1,0 0,1-8,-1-2</inkml:trace>
  <inkml:trace contextRef="#ctx0" brushRef="#br0" timeOffset="15042.751">2879 50,'14'0,"74"8,-85-7,-1 0,0 0,0 0,1 0,-1 0,0 0,0 1,-1-1,1 1,0-1,0 1,-1 0,1 0,-1 0,1-1,-1 1,0 1,0-1,0 0,0 0,0 0,0 1,0-1,-1 0,0 1,1-1,-1 0,0 1,0-1,0 1,0-1,-1 0,1 1,-1 1,-31 68,32-70,1 0,-1 0,1 0,0 0,0 0,0 0,0 0,1 0,-1 0,0 0,1-1,-1 1,1-1,0 1,-1-1,1 0,0 1,0-1,0 0,0 0,0 0,0-1,1 1,12 9,-12-8,0 0,-1 0,0 0,1 0,-1 1,0-1,0 1,0-1,0 1,-1 0,1 0,-1 0,0 0,1 0,-1 0,-1 0,1 0,0 0,-1 1,0-1,1 0,-1 0,-1 0,1 1,0-1,-1 0,1 0,-1 0,0 0,0 1,-1-1,1-1,0 1,-1 0,0 0,0 0,1-1,-2 1,1-1,0 0,0 1,-1-1,1 0,-1-1,0 1,0 0,1-1,-1 1,0-1,0 0,0 0,-1 0,1 0,0-1,0 1,0-1,-1 0,1 0,-1 0,-21-3,2-1</inkml:trace>
  <inkml:trace contextRef="#ctx0" brushRef="#br0" timeOffset="15471.187">2314 897,'34'0,"39"0,13-5,1-2,-5 1,-11 1,-13 1,-7-3,-7 0,-7 1,-4 1,-3 2,-2 1,-1 1,0 1,0 0,-5 0</inkml:trace>
  <inkml:trace contextRef="#ctx0" brushRef="#br0" timeOffset="15786.786">2428 1122,'0'24,"0"13,0 4,0 1,0-3,0-2,0-3,-5-8,-2-3,1 0,1-5</inkml:trace>
  <inkml:trace contextRef="#ctx0" brushRef="#br0" timeOffset="16219.374">2654 1094,'10'4,"1"0,0-1,-1-1,1 0,0 0,1-1,-1 0,0-1,0 0,0-1,1 0,9-3,28-1,-46 5,-1 1,1-1,-1 1,1 0,-1-1,1 1,-1 0,1 1,-1-1,0 0,0 1,0-1,1 1,-1 0,-1-1,1 1,0 0,0 0,-1 1,1-1,-1 0,0 0,0 1,0-1,0 1,0-1,0 1,0-1,-1 1,1-1,-1 1,0 0,0-1,0 1,0-1,0 1,-1 0,1-1,-1 1,0-1,0 1,0-1,0 1,0-1,0 0,0 1,-1-1,1 0,-1 0,0 0,0 0,0 0,0 0,-157 160,158-161,0 0,0 0,0 0,0 0,1 0,-1 0,0 0,0 0,1 1,-1-1,1 0,-1 1,1-1,0 0,-1 1,1-1,0 1,0-1,0 0,0 1,0-1,0 1,0-1,1 0,-1 1,0-1,1 0,-1 1,1-1,0 0,-1 1,1-1,0 0,0 0,-1 0,1 0,0 0,0 0,0 0,1 0,-1 0,0 0,0-1,0 1,1 0,-1-1,0 1,0-1,1 0,-1 1,1-1,-1 0,0 0,1 1,-1-1,1 0,-1-1,0 1,2 0,12-2,0 0,-1-1,1-1,0 0,-1-1,0 0,0-2,0 1,-1-2,0 0,-1 0,4-4,-4 0</inkml:trace>
  <inkml:trace contextRef="#ctx0" brushRef="#br0" timeOffset="17676.257">3331 530,'-16'36,"1"1,2 0,2 1,2 1,1-1,-1 20,8-56,0 1,0-1,1 0,-1 1,1-1,-1 0,1 1,0-1,0 1,0-1,0 0,0 1,0-1,1 1,-1-1,1 0,0 1,0-1,0 0,0 0,0 0,0 1,0-1,1 0,-1-1,1 1,-1 0,1 0,0-1,0 1,0-1,0 1,0-1,0 0,0 0,0 0,0 0,1 0,-1 0,0-1,1 1,-1-1,1 1,-1-1,2 0,8-5,0 0,1-1,-2 0,1-1,-1-1,0 0,-1 0,0-1,0 0,-1-1,0 0,0 0,5-10,-8 13,113-200,-97 182,-25 53,-22 107,6 95,-5-89,19-112,-1 1,-2-1,-1-1,-1 0,-1 0,-9 14,19-40,1 0,-1 0,0 0,1 0,-1 0,0 0,-1 0,1 0,0 0,0 0,-1-1,1 1,-1-1,0 1,1-1,-1 1,0-1,0 0,0 0,0 0,0 0,0 0,0 0,0-1,0 1,0-1,0 1,0-1,-1 0,1 0,0 0,0 0,0 0,-1-1,1 1,0 0,0-1,0 0,0 1,0-1,0 0,0 0,0 0,0-1,0 1,1 0,-1-1,0 1,1-1,-1 1,1-1,0 0,-1 0,1 0,-1-1,1-7,-1-1,1 1,1-1,-1 0,2 1,0-1,0 1,1-1,0 1,1-1,0 1,0 0,1 0,1 1,0-1,0 1,1 0,0 0,0 1,1 0,0 0,8-7,-4 2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38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0 227,'39'-10,"22"-2,5-1,-4 4,-7 2,-8 2,-17 3,-19 1,-11 1</inkml:trace>
  <inkml:trace contextRef="#ctx0" brushRef="#br0" timeOffset="261.049">170 1,'-5'38,"-1"28,0 6,1-3,2-9,1-10,0-8,2-12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40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29 768,'28'169,"-28"-158,1 0,0-1,1 1,0 0,1-1,0 1,1-1,0 0,4 8,-6-17,-1 0,1-1,0 1,-1 0,1-1,-1 0,1 1,0-1,-1 0,1 0,0 0,-1 0,1 0,0 0,-1-1,1 1,0-1,-1 1,1-1,0 1,-1-1,1 0,-1 0,0 0,1 0,-1 0,0 0,1 0,-1 0,0 0,0-1,0 1,0 0,0-1,0 1,0-1,-1 1,1-1,-1 1,1-2,108-168,-109 171,0-1,1 0,-1 1,0-1,1 1,-1-1,0 1,1-1,-1 1,1-1,-1 1,1-1,-1 1,1-1,-1 1,1 0,0-1,-1 1,1 0,-1 0,1-1,0 1,-1 0,1 0,0 0,-1 0,1 0,0 0,-1 0,1 0,0 0,-1 0,1 0,0 0,-1 0,1 1,-1-1,1 0,0 1,-1-1,1 0,-1 1,1-1,-1 0,1 1,-1-1,1 1,-1-1,1 1,-1-1,0 1,1 0,-1-1,0 1,1-1,-1 1,0 0,0-1,0 1,1 0,-1-1,0 1,9 53,-7-38,-1-8,0 0,1 0,0-1,0 1,1 0,0-1,0 1,1-1,0 0,0 0,1-1,-1 1,2-1,-1 0,1 0,-1 0,2-1,-1 0,0 0,2 0,-4-6,0 1,0-1,0 0,0 0,-1 0,1-1,0 0,-1 1,1-1,-1 0,0-1,1 1,-1 0,0-1,0 0,-1 0,1 0,-1 0,1 0,-1 0,0-1,0 1,0-1,-1 1,1-1,-1 0,1-2,1 0,92-203,-89 189</inkml:trace>
  <inkml:trace contextRef="#ctx0" brushRef="#br0" timeOffset="4507.186">876 627,'-5'6,"-1"0,1 0,0 1,1 0,0-1,0 2,0-1,1 0,0 1,0 0,1 0,0-1,1 1,-1 0,1 1,1-1,0 0,0 0,0 0,1 0,1 0,-1 0,1 0,0 0,1 0,0-1,0 1,1-1,0 0,0 0,1 0,-1 0,1-1,1 0,-1 0,5 3,-8-7,1 0,-1 0,1 0,-1 0,1 0,0-1,0 1,0-1,0 0,0 0,0 0,0 0,0-1,0 1,0-1,0 0,0 1,1-2,-1 1,0 0,0-1,0 1,0-1,0 0,0 0,0 0,0 0,0-1,0 1,0-1,-1 1,1-1,-1 0,1 0,-1-1,0 1,0 0,0-1,0 1,15-21,-1-1,-1 0,-1-2,-1 1,8-23,38-71,-13 49,-45 70,0 1,0 0,0-1,0 1,0 0,0 0,0 0,0 0,0 0,0-1,-1 2,1-1,0 0,-1 0,1 0,-1 0,1 0,-1 0,1 1,-1-1,0 0,0 0,1 1,-1-1,0 0,0 1,0-1,-1 0,1 0,0 2,-23 141,19 311,3-440,0 0,-1 0,0 0,-1-1,-1 1,0-1,-1 0,-1 0,-6 12,11-24,0 0,0 0,0 0,0 0,-1 0,1 0,0 0,-1-1,1 1,-1 0,0-1,0 1,0-1,1 0,-1 0,0 0,0 0,-1 0,1 0,0 0,0-1,0 1,-1-1,1 1,0-1,0 0,-1 0,1 0,0 0,0 0,-1-1,1 1,0-1,0 1,-1-1,1 0,0 0,-2-1,0-1,0 1,0-1,1-1,-1 1,1 0,-1-1,1 0,0 0,0 0,1 0,-1 0,1-1,0 1,0-1,0 1,1-1,-1-4,-3-102,5 86</inkml:trace>
  <inkml:trace contextRef="#ctx0" brushRef="#br0" timeOffset="5386.804">1638 147,'69'-13,"-64"10,1 1,0 0,0 1,0-1,0 1,0 0,0 1,0-1,0 1,0 0,0 1,0 0,0 0,0 0,0 0,-1 1,1 0,3 2,-8-4,1 1,-1 0,1 0,-1 0,0 0,0 1,1-1,-1 0,0 0,0 1,0-1,0 0,-1 1,1-1,0 1,0 0,-1-1,1 1,-1-1,0 1,1 0,-1-1,0 1,0 0,0-1,0 1,0 0,-1-1,1 1,0 0,-1-1,1 1,-1 0,0-1,1 1,-1-1,0 1,0-1,0 0,0 1,0-1,-50 55,48-54,-1 3,2-5,0 1,1-1,-1 1,1-1,-1 1,1 0,-1 0,1 0,0 0,-1 0,1 0,0 0,0 0,0 0,0 0,0 1,0-1,0 1,0-1,0 0,1 1,-1 0,0-1,1 1,-1-1,1 1,0-1,0 1,0 0,0-1,0 1,0 0,0-1,0 1,0 0,1-1,-1 1,1-1,-1 1,1-1,0 1,-1-1,1 1,0-1,0 1,0-1,0 0,0 0,0 0,1 1,-1-1,0 0,1-1,-1 1,1 0,19 9,-19-9,1-1,0 0,-1 1,1 0,0 0,-1 0,1 0,-1 0,1 0,-1 1,0-1,0 1,0 0,0 0,0-1,0 1,0 0,0 1,-1-1,1 0,-1 0,1 1,-1-1,0 1,0-1,0 1,0 0,-1-1,1 1,-1 0,0-1,1 1,-1 0,0-1,-1 1,-3 8,-1-1,0 0,-1 0,0 0,0-1,-1 0,0 0,-1-1,0 0,0 0,-1-1,0 0,0-1,-1 0,1 0,-1-1,-1 0,1 0,-1-2,0 1,0-1,0-1,0 0,0 0,-7-1,-6 1</inkml:trace>
  <inkml:trace contextRef="#ctx0" brushRef="#br0" timeOffset="6090.963">1 1162,'286'-33,"-170"15,137-15,178-20,-130 19,-134 36,-143-2</inkml:trace>
  <inkml:trace contextRef="#ctx0" brushRef="#br0" timeOffset="6886.081">594 1304,'50'-23,"70"-10,-71 20,-40 10,0-1,1 1,-1 1,1 0,-1 0,1 1,0 0,-1 1,1 0,0 0,0 1,-1 1,9 1,-16-2,0 0,0-1,-1 1,1 0,0 0,-1 0,1 1,-1-1,1 0,-1 0,1 1,-1-1,0 1,0-1,0 1,0 0,0-1,0 1,0 0,0 0,-1 0,1 0,-1-1,1 1,-1 0,0 0,0 0,0 0,0 0,0 0,0 0,0 0,-1 0,1 0,-1 0,1-1,-1 1,0 0,0 0,0 0,-45 65,-74 41,120-105,-1 0,0 0,1 0,0 0,-1 0,1 0,0 0,1 1,-1-1,0 0,1 0,0 0,0 0,0-1,0 1,0 0,0 0,1 0,-1-1,1 1,0-1,0 1,0-1,0 0,0 0,1 0,-1 0,0 0,1 0,0-1,-1 1,1-1,0 0,0 1,0-1,0-1,0 1,0 0,0-1,22 16,-21-14,0 0,0 0,-1 1,1 0,-1-1,0 1,0 0,0 0,0 1,-1-1,1 1,-1-1,0 1,0 0,0 0,-1 0,1 0,-1 0,0 0,0 0,0 0,0 1,-1-1,0 0,0 0,0 1,-1-1,1 0,-1 0,0 1,0-1,0 0,-1 0,1 0,-1 0,0-1,0 1,-1 0,1-1,-1 1,1-1,-1 0,0 0,-4 3,-2-2,-1 0,1 0,-1-1,0 0,0-1,-1 0,1 0,0-1,-1-1,1 0,0 0,-1-1,-9-2,15 3,1-1,0-1,-1 1,1-1,0 1,0-1,-1 0,2-1,-1 1,0-1,0 0,1 0,-1 0,1 0,0 0,0-1,0 1,1-2,-8-10</inkml:trace>
  <inkml:trace contextRef="#ctx0" brushRef="#br0" timeOffset="9821.841">1948 5,'43'-2,"-32"1,1 0,0 0,0 1,-1 1,1 0,0 0,-1 1,1 1,-1 0,0 0,9 5,-14-2,-1 0,-1 1,1-1,-1 1,0 0,0 0,-1 1,0-1,-1 1,1 0,-1-1,-1 1,0 0,0 0,0 0,-1 0,0 0,-1 0,1 0,-2 0,1 0,-2 4,0 22,1 871,2-483,0-418,1-1,0 1,-1-1,1 1,-1-1,0 1,-1 0,1-1,0 1,-1-1,0 1,0-1,0 1,0-1,-1 0,1 0,-1 1,0-1,0 0,0 0,0-1,0 1,-1 0,1-1,-1 1,0-1,1 0,-1 0,0 0,-1 0,1-1,-2 2,-51-9,-54 7,88 4,2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51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118 368,'0'995,"-26"-756,-15-64,29-131,1 0,2 1,2 0,-1 34,7-57,0-15,0 1,1-1,0 0,0 0,0 0,1 0,0 0,1 1,-1-2,1 1,1 0,2 6,1-8</inkml:trace>
  <inkml:trace contextRef="#ctx0" brushRef="#br0" timeOffset="1249.713">654 1609,'17'248,"8"-109,-24-137,1-1,0 0,0 0,-1 0,1-1,0 1,0 0,0-1,0 1,0-1,0 1,0-1,0 0,0 0,0 0,0 0,0 0,0-1,0 1,0-1,0 1,0-1,0 0,0 1,0-1,-1 0,1 0,0-1,-1 1,1 0,0 0,-1-1,0 1,1-1,-1 1,0-1,0 0,0 1,0-1,1 1,128-118,-129 117,0 1,0 0,0 0,0 0,0 0,0 0,0 0,1 0,-1 0,0 0,0 0,1 0,-1 1,0-1,1 1,-1-1,1 1,-1-1,1 1,-1 0,1 0,-1 0,1 0,-1 0,1 0,-1 0,1 0,-1 1,1-1,-1 1,1-1,-1 1,0-1,1 1,-1 0,0 0,1-1,-1 1,0 0,0 0,0 0,0 0,0 1,0-1,0 0,0 0,0 1,-1-1,1 0,0 1,-1-1,1 1,-1-1,0 1,1-1,-1 1,0-1,0 1,0-1,0 1,0-1,0 1,-1 1,-26 135,19-118</inkml:trace>
  <inkml:trace contextRef="#ctx0" brushRef="#br0" timeOffset="1589.036">1275 1863,'-19'24,"-11"13,-6 5,-1-5,6-4,3-7,2-4,4 0,3-5,3 1,1-4,-3 1,-3 3,-2-2,2 1,0-2,4-4</inkml:trace>
  <inkml:trace contextRef="#ctx0" brushRef="#br0" timeOffset="2072.042">1134 2203,'21'-5,"-10"2,0 0,0 1,0 0,0 0,0 1,0 1,1 0,-1 1,0 0,0 0,0 1,0 1,-10-3,1 1,-1-1,0 1,0-1,0 1,0 0,0-1,0 1,0 0,0 0,0-1,0 1,-1 0,1 0,0 0,-1 0,1 0,0 0,-1 1,1-1,-1 0,0 0,1 0,-1 0,0 1,0-1,0 0,0 0,0 1,0-1,0 0,0 0,0 0,0 1,-1-1,1 0,0 0,-1 0,1 0,-1 0,0 0,1 1,-1-1,0 0,0 0,-38 44,38-44,-4 4,0-1,-1 0,1 1,0 0,0 0,0 0,1 1,0 0,0-1,0 1,1 1,-1-1,2 0,-1 1,1 0,0-1,-1 8,4-12,1 1,0-1,-1 0,1 0,0 0,0 0,0 0,0-1,1 1,-1 0,0-1,1 0,-1 0,1 1,-1-1,1-1,0 1,-1 0,1-1,0 1,-1-1,1 0,0 0,0 0,0 0,-1 0,1-1,0 0,-1 1,1-1,0 0,-1 0,1 0,-1 0,1-1,-1 1,0-1,2-1,22-8</inkml:trace>
  <inkml:trace contextRef="#ctx0" brushRef="#br0" timeOffset="3220.247">542 1,'0'395,"0"-395,1-1,0 1,-1 0,1-1,-1 1,1 0,-1 0,1-1,0 1,-1 0,1 0,0 0,-1 0,1 0,0 0,-1 0,1 0,-1 0,1 0,0 0,-1 0,1 1,0-1,-1 0,1 0,-1 1,1-1,-1 0,1 1,-1-1,1 1,-1-1,1 0,-1 1,1-1,-1 1,1-1,-1 1,0 0,1-1,-1 1,0-1,0 1,0-1,1 1,-1 0,0-1,0 1,0 0,0-1,0 1,0 0,0-1,0 1,0 0,0-1,-1 1,1-1,0 1,0 0,0-1,-1 1,1 0,27-40,-22 30,0 0,1 1,0-1,0 1,1 0,0 1,0-1,1 1,0 1,1 0,-1 0,1 0,0 1,0 0,3 0,-11 5,1-1,0 1,0 0,-1-1,1 1,0 0,0 0,-1 0,1 0,0 1,0-1,0 0,-1 1,1-1,0 1,-1 0,1-1,0 1,-1 0,1 0,-1 0,1 0,-1 0,0 1,1-1,-1 0,0 0,0 1,0-1,0 1,0-1,0 1,0 0,-1-1,1 1,-1 0,1-1,-1 1,1 0,-1 1,6 79,-7-74,-5 46,-1-34</inkml:trace>
  <inkml:trace contextRef="#ctx0" brushRef="#br0" timeOffset="3473.395">1247 114,'-38'38,"-23"23,-1 5,6-3,7-9,8-12,5-9,10-5,3-8,6-2,7-4</inkml:trace>
  <inkml:trace contextRef="#ctx0" brushRef="#br0" timeOffset="3884.816">1163 481,'19'-4,"-10"2,0-1,-1 1,1 1,0 0,1 0,-1 1,0 0,0 0,0 1,0 0,0 1,0 0,0 0,-1 1,8 3,-15-4,0 1,0-1,-1 1,1-1,0 1,-1-1,0 1,0-1,0 1,0-1,0 1,0-1,0 1,-1-1,1 1,-1-1,0 1,0-1,0 1,0-1,0 0,0 0,-1 0,1 0,-1 0,0 0,1 0,-1 0,0 0,0-1,0 1,0-1,0 1,-1-1,0 1,1-1,-12 12,-1 0,2 0,-1 0,2 1,-1 1,2 0,0 0,-7 15,17-29,1 1,-1-1,0 1,1-1,-1 0,1 1,-1-1,1 1,0-1,-1 1,1 0,0-1,0 1,0-1,0 1,0-1,1 1,-1-1,0 1,1-1,-1 1,1-1,0 1,-1-1,1 0,0 1,0-1,0 0,0 0,0 1,0-1,0 0,0 0,0 0,1 0,-1-1,0 1,1 0,-1 0,0-1,1 1,-1-1,68 4,-10-18,-33 8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29,'0'29,"0"18,0 7,0-1,0-5,0-6,0-5,-4-9,-2-4,0-2,1 1,-4-4,1-1,0 2,-2-2,0-10,2-6</inkml:trace>
  <inkml:trace contextRef="#ctx0" brushRef="#br0" timeOffset="337.82">113 0,'223'20,"0"-10,16-11,-183 14,-55-13,0 1,0-1,0 1,0-1,0 1,0 0,0-1,-1 1,1 0,0 0,0-1,-1 1,1 0,-1 0,1 0,0 0,-1 0,0 0,1 0,-1 0,0 0,1 0,-1 0,0 0,0 1,0-1,0 0,0 0,0 0,0 0,0 0,0 0,-1 0,1 0,0 0,-1 0,1 0,-1 0,1 0,-1 0,0 0,1 0,-1 0,0 0,1-1,-1 1,0 0,0 0,0-1,-1 1,-70 45,52-40</inkml:trace>
  <inkml:trace contextRef="#ctx0" brushRef="#br0" timeOffset="601.829">0 537,'43'0,"29"-5,12-2,-4 1,-6-4,-6 1,-9 0,-11 3,-8 3,-6 0,-4 2,-3 1,0 1,-1-1,-5-4,-5-2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1 340,'284'-1,"-115"-26,-95 25,-62 2</inkml:trace>
  <inkml:trace contextRef="#ctx0" brushRef="#br0" timeOffset="335.176">28 453,'2'2,"-1"0,1 0,-1 0,1-1,0 1,-1 0,1-1,0 0,0 1,0-1,0 0,0 0,1 0,-1 0,0 0,0-1,1 1,-1-1,0 1,1-1,-1 0,1 0,-1 0,3 0,-2 0,224 3,-57-29,-142 19,-4 0</inkml:trace>
  <inkml:trace contextRef="#ctx0" brushRef="#br0" timeOffset="870.543">339 1,'-2'3,"1"0,0 0,0 0,0 0,0 0,0 0,0 0,1 0,0 0,-1 1,1-1,1 0,-1 0,0 1,1-1,-1 0,1 0,0 0,0 0,1 0,-1 0,0 0,1 0,0-1,0 1,-1 0,2-1,-1 0,0 1,0-1,1 0,-1 0,1 0,0 0,-1-1,1 1,1-1,216 101,-206-96,83 53,-95-57,0 0,1 0,-1 0,0 1,0-1,0 1,0-1,-1 1,1 0,-1 0,0 0,0 0,0 0,0 0,0 0,0 0,-1 0,0 0,1 0,-1 1,0-1,-1 0,1 0,0 0,-1 0,0 0,0 0,0 0,0 0,0 0,-1 0,0 2,-8 8,0-1,-1 0,0 0,-1-1,0 0,-1-1,0-1,0 0,-1 0,-1-1,-35 25,-149 127,159-119,29-22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5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472 92 1552 0 0,'0'0'1162'0'0,"0"0"-210"0"0,0 0 43 0 0,0 0 304 0 0,0 0 296 0 0,0 0 79 0 0,0 0-229 0 0,0 0-347 0 0,0 0-287 0 0,0 0-199 0 0,0 0-63 0 0,0-7 19 0 0,0-1-1461 0 0,0-6 3669 0 0,0 28 1400 0 0,-2 574-2312 0 0,-31-377-1621 0 0,33-284-19287 0 0,0 62 15610 0 0</inkml:trace>
  <inkml:trace contextRef="#ctx0" brushRef="#br0" timeOffset="416.636">49 92 304 0 0,'0'0'1206'0'0,"0"0"-325"0"0,0 0-130 0 0,0 0 208 0 0,0 0 272 0 0,0 0 108 0 0,0 0-96 0 0,0 0-203 0 0,0 0-139 0 0,0 0-30 0 0,0 0 23 0 0,0 0 41 0 0,0 0-2 0 0,24 0-62 0 0,124-3 595 0 0,85-16 2415 0 0,17-32-2585 0 0,-104 32-2508 0 0,-147 30-12225 0 0,-1-7 7084 0 0</inkml:trace>
  <inkml:trace contextRef="#ctx0" brushRef="#br0" timeOffset="728.656">1 829 0 0 0,'0'0'1099'0'0,"0"0"62"0"0,0 0 437 0 0,0 0 553 0 0,0 0 280 0 0,0 0-89 0 0,0 0-356 0 0,0 0-383 0 0,0 0-289 0 0,31-2-195 0 0,97-6-146 0 0,104-30 3411 0 0,30-14-3771 0 0,-205 32-2136 0 0,-22 1-4279 0 0,-21 11 460 0 0,-6 4-4765 0 0</inkml:trace>
  <inkml:trace contextRef="#ctx0" brushRef="#br0" timeOffset="1265.325">1142 622 0 0 0,'0'0'1203'0'0,"0"0"496"0"0,0 0 149 0 0,0 0 18 0 0,0 0-58 0 0,0 0-146 0 0,0 0-204 0 0,0 0-191 0 0,0 0-114 0 0,0 0-83 0 0,0 0-69 0 0,0 0-94 0 0,0 0-117 0 0,-18 3-113 0 0,-57 12-130 0 0,15 20 663 0 0,51-30-1150 0 0,0 1 1 0 0,1 0 0 0 0,0 0-1 0 0,0 1 1 0 0,0 0 0 0 0,1 1 0 0 0,0 0-1 0 0,1 0 1 0 0,-1 0 0 0 0,1 1-1 0 0,1 0 1 0 0,0 0 0 0 0,0 1 0 0 0,1-1-1 0 0,0 1 1 0 0,1 0 0 0 0,0 0-1 0 0,0 0 1 0 0,1 0 0 0 0,0 1 0 0 0,1-1-1 0 0,1 0 1 0 0,-1 6-61 0 0,4-11-17 0 0,0-1 0 0 0,0 0 0 0 0,0 0 1 0 0,1-1-1 0 0,0 1 0 0 0,-1-1 0 0 0,1 1 0 0 0,0-1 1 0 0,1-1-1 0 0,-1 1 0 0 0,0 0 0 0 0,1-1 0 0 0,-1 0 1 0 0,1 0-1 0 0,0 0 0 0 0,0-1 0 0 0,0 0 0 0 0,0 0 0 0 0,0 0 1 0 0,0 0-1 0 0,0-1 0 0 0,0 0 0 0 0,2 0 17 0 0,1 1-323 0 0,1 0 0 0 0,0-1-1 0 0,-1-1 1 0 0,1 1 0 0 0,-1-1 0 0 0,1 0-1 0 0,-1-1 1 0 0,0 0 0 0 0,0-1 0 0 0,1 1-1 0 0,-1-2 1 0 0,-1 1 0 0 0,8-4 323 0 0,13-9-4673 0 0,-11 5-1539 0 0,-7 4 124 0 0</inkml:trace>
  <inkml:trace contextRef="#ctx0" brushRef="#br0" timeOffset="1851.156">1241 932 8402 0 0,'0'0'1711'0'0,"0"0"-443"0"0,0 0-14 0 0,0 0 254 0 0,0 0 103 0 0,0 0-188 0 0,0 0-403 0 0,0 0-384 0 0,0 0-182 0 0,0 0-53 0 0,0 0-17 0 0,0 0 10 0 0,0 0-14 0 0,10-11-36 0 0,64-78 585 0 0,-67 77-897 0 0,1 0-1 0 0,1 1 1 0 0,0 1-1 0 0,0-1 1 0 0,1 1-1 0 0,1 1 1 0 0,-1 0-1 0 0,2 1 1 0 0,-1 0-1 0 0,5-2-31 0 0,-16 9-13 0 0,1 1-1 0 0,-1-1 1 0 0,1 1 0 0 0,-1-1-1 0 0,1 1 1 0 0,0 0-1 0 0,0-1 1 0 0,-1 1 0 0 0,1 0-1 0 0,0-1 1 0 0,-1 1 0 0 0,1 0-1 0 0,0 0 1 0 0,0 0-1 0 0,-1-1 1 0 0,1 1 0 0 0,0 0-1 0 0,0 0 1 0 0,-1 0 0 0 0,1 0-1 0 0,0 1 1 0 0,0-1-1 0 0,0 0 1 0 0,-1 0 0 0 0,1 0-1 0 0,0 1 1 0 0,-1-1 0 0 0,1 0-1 0 0,0 0 1 0 0,0 1-1 0 0,-1-1 1 0 0,1 1 0 0 0,-1-1-1 0 0,1 1 1 0 0,0-1 0 0 0,-1 1-1 0 0,1-1 1 0 0,-1 1-1 0 0,1 0 1 0 0,-1-1 0 0 0,0 1-1 0 0,1-1 1 0 0,-1 1-1 0 0,1 0 1 0 0,-1 0 0 0 0,0-1-1 0 0,0 1 1 0 0,1 0 0 0 0,-1 0-1 0 0,0-1 1 0 0,0 1-1 0 0,0 0 1 0 0,0 0 0 0 0,0-1-1 0 0,0 1 1 0 0,0 0 0 0 0,0 0-1 0 0,0-1 1 0 0,0 1-1 0 0,-1 0 1 0 0,1 0 0 0 0,0 0 13 0 0,21 64 80 0 0,-19-63-68 0 0,1-1 0 0 0,0 0 1 0 0,0 0-1 0 0,0 0 0 0 0,-1 0 1 0 0,1-1-1 0 0,0 1 0 0 0,0-1 1 0 0,0 0-1 0 0,0 0 0 0 0,0 0 0 0 0,0 0 1 0 0,0 0-1 0 0,0-1 0 0 0,0 1 1 0 0,0-1-1 0 0,0 0 0 0 0,0 0 1 0 0,0 0-1 0 0,0 0 0 0 0,-1 0 1 0 0,1-1-1 0 0,-1 1 0 0 0,1-1 1 0 0,1-1-13 0 0,155-78 209 0 0,-83 63-330 0 0,-68 55 167 0 0,-8 19-123 0 0,0-43-3774 0 0,0-1-3966 0 0,0-9-1357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1 481,'29'5,"23"1,9 0,-2-1,-6-1,-8-2,-5-1,-6 0,-4-6,-2-2,-1 1,-9 0,-9 3</inkml:trace>
  <inkml:trace contextRef="#ctx0" brushRef="#br0" timeOffset="239.833">142 707,'38'-5,"23"-1,5-1,-3 2,-8 2,-14-4,-8-1,-10 2</inkml:trace>
  <inkml:trace contextRef="#ctx0" brushRef="#br0" timeOffset="9090.116">1469 170,'-160'371,"78"-206,71-151,19-48,118-217,-57 128,-58 102,1 0,0 0,2 1,1 1,0 0,1 1,6-3,-22 19,1 1,0-1,1 1,-1 0,0-1,0 1,1 0,-1 0,0-1,1 1,-1 0,1 1,0-1,-1 0,1 0,0 1,-1-1,1 1,0-1,0 1,-1 0,1 0,0 0,0 0,0 0,-1 0,1 0,0 0,0 1,-1-1,1 1,0-1,0 1,-1 0,1 0,-1 0,1 0,-1 0,1 0,-1 0,1 0,-1 0,1 2,1 8,0 1,0 0,-1 0,-1 0,0 0,-1 0,0 0,-1 0,-1 10,0 13,0 166,2-200,0 0,-1 0,1 0,0 1,0-1,0 0,1 0,-1 0,0 1,0-1,1 0,-1 0,0 0,1 1,-1-1,1 0,0 0,-1 0,1 0,0 0,0 0,-1 0,1-1,0 1,0 0,0 0,0-1,0 1,0 0,0-1,0 1,1-1,-1 1,0-1,0 0,0 1,0-1,1 0,-1 0,0 0,0 0,1 0,-1 0,0 0,0-1,0 1,1 0,-1-1,0 1,0 0,0-1,0 0,0 1,0-1,0 0,0 1,0-1,0 0,0 0,0 0,0 0,62-107,-22 27,-13 39,2 2,1 1,36-33,-67 71,0 1,0-1,1 0,-1 1,0-1,1 1,-1-1,0 1,1-1,-1 1,1-1,-1 1,1-1,-1 1,1 0,-1-1,1 1,-1 0,1-1,-1 1,1 0,-1 0,1-1,0 1,-1 0,1 0,0 0,-1 0,1 0,-1 0,1 0,0 0,-1 0,1 0,0 0,-1 1,1-1,-1 0,1 0,-1 1,1-1,0 0,-1 1,1-1,-1 0,1 1,-1-1,0 1,1-1,-1 1,1-1,-1 1,0-1,1 1,-1-1,0 1,0-1,1 1,-1 0,-1 39,-8 0,1 0,3 1,1-1,1 1,3 0,2 6,2-24,3-5</inkml:trace>
  <inkml:trace contextRef="#ctx0" brushRef="#br0" timeOffset="9439.154">1186 763,'377'0,"-100"-30,-195 31,-59-1</inkml:trace>
  <inkml:trace contextRef="#ctx0" brushRef="#br0" timeOffset="10207.481">1582 848,'-95'130,"-75"142,137-199,62-88,155-186,-7 59,-177 141,1 0,-1 1,1-1,-1 0,1 0,0 0,-1 0,1 0,0 0,-1 1,1-1,0 0,0 1,0-1,0 0,0 1,0-1,0 1,0 0,0-1,0 1,0 0,0-1,0 1,0 0,0 0,0 0,0 0,0 0,0 0,1 0,-1 1,0-1,0 0,0 1,0-1,0 0,0 1,0-1,0 1,-1 0,1-1,0 1,0 0,0-1,0 1,-1 0,1 0,0 0,-1-1,1 1,-1 0,1 0,0 1,12 209,26-98,-60-117,-94-87,-15 20,34 30,90 36</inkml:trace>
  <inkml:trace contextRef="#ctx0" brushRef="#br0" timeOffset="10654.205">2287 114,'2'30,"2"-1,0 1,3-1,0 0,6 11,-4-10,22 71,-19-73,-1 1,-2 1,-1-1,-1 1,-1 1,-2-1,-1 1,-2 0,0 0,-2-1,-2 1,-1 0,-7 28,-2-24,-1-1,-2 0,-1-1,-1-1,-6 4,-118 113,68-99,50-40</inkml:trace>
  <inkml:trace contextRef="#ctx0" brushRef="#br0" timeOffset="11155.982">1045 1,'-29'37,"1"2,1 1,3 1,1 2,-11 30,22-45,0 1,2 0,1 1,2 0,0 0,2 1,2-1,0 1,2 0,2 0,3 24,15 66,5-1,28 79,-46-178,0 0,2 0,1-1,0 0,1 0,2-1,0-1,0 0,2 0,0-2,1 1,1-2,5 4,68 41,-68-50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16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394 100,'-26'0,"6"-2,1 2,-1 1,0 0,1 1,-1 2,1-1,0 2,-9 4,22-5,1 1,0 0,0 0,0 0,1 1,-1-1,1 1,1 0,-1 0,1 0,0 1,1-1,-1 1,1 0,1 0,-1 0,1 0,0 0,1 0,-1 0,2 0,0 6,-4 14,-14 328,-18-36,2-48,16-111,13-144,1-7,1 1,0-1,0 1,1 0,0 0,1 0,0-1,0 1,1 0,2 10,-1-18,0 1,1-1,-1 1,1-1,-1 0,1 0,0 0,0 0,0-1,0 1,0-1,0 1,1-1,-1 0,0-1,1 1,-1 0,0-1,1 0,-1 0,1 0,-1 0,0 0,1-1,-1 1,1-1,-1 0,0 0,0-1,0 1,0 0,0-1,2-1,25-4,196-29,-207 36,-7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18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141 424,'-11'63,"7"-50,1 0,0 0,1 1,0-1,1 1,1 0,0-1,2 9,30 75,-30-95,-1 1,0-1,1 0,0 1,0-1,0 0,0 0,0 0,0-1,0 1,0 0,1-1,-1 1,1-1,-1 0,1 0,0 0,-1 0,1 0,0-1,0 1,-1-1,1 0,0 0,0 0,0 0,-1 0,1-1,0 1,0-1,-1 1,1-1,0 0,0-1,8-3,0-1,-1 0,1-1,-1 0,-1-1,1 0,-1 0,-1-1,0 0,0 0,0-1,-2 0,3-4,19-24,1-9,-11 82,-17-29,1 1,0 0,1-1,0 0,0 1,0-1,0-1,1 1,0 0,1-1,-1 0,1 0,0 0,0 0,0-1,1 0,0 0,-1 0,2-1,-1 0,0 0,0-1,1 1,-1-2,7 2,-8-3,0-1,0 0,0 0,-1 0,1-1,0 0,-1 0,1 0,-1 0,1-1,-1 0,0 1,0-2,-1 1,1 0,0-1,-1 0,0 1,0-1,0-1,-1 1,1 0,-1-1,0 1,0-1,0 0,-1 1,0-1,0 0,0 0,0 0,-1 0,0-1,14-32,-5 18</inkml:trace>
  <inkml:trace contextRef="#ctx0" brushRef="#br0" timeOffset="662.663">959 85,'1'-3,"1"0,-1 0,0 0,1 1,0-1,0 0,0 1,0-1,0 1,0 0,0 0,1 0,-1 0,1 0,0 0,-1 0,1 1,0 0,0-1,0 1,0 0,0 1,0-1,1 0,-2 1,0 0,1 0,-1 1,0-1,0 0,0 1,0-1,0 1,0 0,0-1,-1 1,1 0,0 0,0 1,-1-1,1 0,0 0,-1 1,1-1,-1 1,0-1,0 1,1 0,-1 0,0-1,0 1,0 0,-1 0,1 0,0 0,-1 0,1 0,-1 0,0 0,0 0,0 0,0 0,0 0,0 1,0-1,-1 0,1 0,-1 0,1 0,-1 0,0-1,0 1,0 0,0 0,0 0,0-1,-1 2,-1 12,3-10,1 0,-1 0,1-1,0 1,0-1,1 1,-1 0,1-1,0 0,0 1,1-1,-1 0,1 0,0-1,0 1,0 0,4 2,-5-4,1-1,-1 1,0 0,1 1,-1-1,0 0,0 1,0-1,-1 1,1 0,0-1,-1 1,0 0,0 0,0 0,0 0,0 0,0 0,-1 0,0 0,1 0,-1 0,0 1,-1-1,1 0,0 0,-1 0,0 0,0 0,0 0,0 0,0 0,0 0,-1-1,0 1,1 0,-2 0,-5 3,0-1,0 0,0-1,-1 1,0-1,0-1,0 0,0 0,-1-1,1 0,-5 0,8-1,-19 4</inkml:trace>
  <inkml:trace contextRef="#ctx0" brushRef="#br0" timeOffset="2184.388">1072 198,'-4'0,"-8"0,-5 0,0 0</inkml:trace>
  <inkml:trace contextRef="#ctx0" brushRef="#br0" timeOffset="3935.721">1383 1,'1'53,"-13"177,-24-32,35-192,-3 34,4-40,0 1,1 0,-1-1,0 1,1-1,-1 1,0-1,1 1,-1-1,1 1,-1-1,1 1,-1-1,1 0,-1 1,1-1,-1 0,1 1,-1-1,1 0,0 0,-1 1,1-1,0 0,-1 0,1 0,-1 0,1 0,0 0,-1 0,1 0,0 0,-1 0,1 0,0-1,-1 1,1 0,-1 0,1-1,0 1,-1 0,1-1,-1 1,1 0,-1-1,1 1,-1-1,0 1,1-1,-1 1,1-1,-1 1,0-1,1 0,-1 1,0-1,186-166,-185 166,0 0,0 0,1 0,-1 0,0 0,1 0,-1 0,0 0,1 1,-1-1,1 1,0-1,-1 1,1-1,-1 1,1 0,0 0,-1 0,1 0,-1 0,1 0,0 0,-1 1,1-1,-1 0,1 1,0-1,-1 1,1 0,-1 0,0-1,1 1,-1 0,0 0,1 0,-1 0,0 1,0-1,0 0,0 0,0 1,0-1,0 1,-1-1,1 0,0 1,-1 0,1-1,-1 1,0-1,1 1,-1-1,0 1,0 0,0-1,0 1,0 0,0 161,-1-150</inkml:trace>
  <inkml:trace contextRef="#ctx0" brushRef="#br0" timeOffset="5890.204">0 875,'430'-46,"-190"37,-62 7,14-24,-44 13,-99 5,0 2,0 3,0 2,8 2,113-28,-1-2,-143 28,-2 1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2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1,'0'397,"-12"-308,21-80,0-10</inkml:trace>
  <inkml:trace contextRef="#ctx0" brushRef="#br0" timeOffset="527.959">295 85,'23'-11,"2"2,-1 0,2 2,-1 0,1 2,-1 1,1 1,0 1,1 1,3 2,-28-1,0 0,0 0,0 1,0-1,1 1,-1-1,0 1,0-1,0 1,0 0,0 0,-1 0,1 0,0 1,0-1,-1 0,1 1,-1-1,1 1,-1 0,1-1,-1 1,0 0,0 0,0 0,0 0,0 0,0 0,-1 0,1 0,-1 0,1 0,-1 0,0 1,0-1,0 0,0 0,0 0,0 0,-1 0,1 1,-1-1,0 0,1 0,-1 0,0 0,0 0,0-1,0 1,-1 0,0 1,-8 14,-1 0,-1 0,-1-1,0-1,-1 0,-11 9,-26 29,48-49,-3 0,0 2,1-1,0 0,0 1,0 0,1 0,-1 1,2-1,-1 1,1 0,0 0,0 0,1 0,-1 1,2-1,-1 0,1 1,0 0,1-1,0 1,0-1,1 6,1-10,0 0,0-1,0 1,1-1,-1 1,1-1,-1 0,1 0,0 0,0 0,0-1,0 1,0-1,0 0,0 1,0-2,0 1,1 0,-1-1,0 1,1-1,-1 0,0 0,1 0,-1 0,0-1,2 0,89-23,-36 4,-33 13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3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1 198,'39'-17,"79"-6,36-6,-23 13,-118 15</inkml:trace>
  <inkml:trace contextRef="#ctx0" brushRef="#br0" timeOffset="468.606">199 1,'5'0,"1"4,0 7,-1 7,-2 4,0 3,-2 3,-1 1,-5-4,-1-2,0 0,1 1,1 1,2 2,5-5,3-6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47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817 1183,'0'5,"0"11,-5 8,-2 4,1 2,1 2,-3-1,-1-1,2 0,2 0,-3-2,-1 1,2-1,2 0,-3-4,4-7,4-6</inkml:trace>
  <inkml:trace contextRef="#ctx0" brushRef="#br0" timeOffset="482.694">1014 1240,'56'-17,"-49"14,1 0,0 1,-1 0,1 0,0 1,0 0,0 0,0 1,0 0,0 0,0 1,0 0,0 1,0 0,0 0,-1 0,1 1,-1 0,0 1,0 0,0 0,5 4,-11-3,0 1,0-1,-1 1,0-1,0 1,0-1,-1 1,0-1,0 1,0-1,-1 1,0-1,0 0,0 0,-1 0,1 0,-1 0,0-1,-1 1,1-1,-1 0,0 0,0 0,0 0,-5 2,-32 36,-55 70,95-109,-1 0,1 0,0 0,0-1,1 1,-1 0,1 0,-1 1,1-1,0 0,0 0,0 0,1 0,-1 0,1 0,-1 0,1 0,0 0,0 0,1-1,-1 1,0 0,1-1,0 1,-1 0,1-1,0 0,1 0,-1 1,0-1,0 0,1-1,-1 1,1 0,0-1,-1 1,1-1,0 0,0 0,0 0,0-1,0 1,0 0,0-1,0 0,2 0,10-1,-1 0,1-1,-1 0,0-1,0-1,0-1,0 0,-1 0,2-2,8-5,-5-1</inkml:trace>
  <inkml:trace contextRef="#ctx0" brushRef="#br0" timeOffset="-2651.335">26 506,'-11'108,"7"-94,1 1,0-1,1 0,1 1,0-1,1 1,0-1,1 1,1-1,2 6,-1-8,-3-8,-1-1,1 1,1 0,-1-1,0 1,1-1,0 0,-1 1,1-1,1 1,-1-1,0 0,1 0,0 0,0 0,0 0,0 0,0 0,0-1,1 1,-1-1,1 1,0-1,0 0,0 0,0-1,0 1,0 0,0-1,0 0,1 0,-1 0,1 0,-1 0,0-1,1 1,0-1,-1 0,1 0,-1-1,2 1,5-5,0 0,-1-1,1 0,-1-1,0 0,-1 0,0-1,0 0,0-1,4-7,14-12,41-39,-65 67,0 0,0 0,0 0,0 0,0 1,-1-1,1 1,0-1,0 1,0 0,-1-1,1 1,0 0,-1 0,1 1,-1-1,1 0,-1 0,0 1,0-1,1 1,-1-1,0 1,0-1,0 1,0 0,-1-1,1 1,0 0,-1 0,1 0,-1-1,0 1,0 0,1 2,3 7,-2-6,0 1,0-1,1 0,-1 0,1 0,0 0,0-1,1 1,-1-1,1 0,0 0,0 0,1-1,-1 1,1-1,-1 0,1 0,0-1,0 0,1 1,-1-2,0 1,1 0,-1-1,1 0,-1-1,1 1,-1-1,1 0,0 0,-1-1,1 1,-1-2,3 1,0-3,1-1,-1 0,1 0,-1-1,-1 1,1-2,-1 1,0-1,-1 0,1-1,-2 0,1 0,-1 0,0 0,0-1,-1 0,-1 0,1 0,-1 0,0-3,-1-25,-5 22</inkml:trace>
  <inkml:trace contextRef="#ctx0" brushRef="#br0" timeOffset="-2065.016">901 110,'0'484,"-1"-478,1 1,0-1,0 1,0-1,1 1,0-1,1 0,-1 1,1-1,0 0,0 0,1 0,0 0,0 0,1-1,-1-4,0 0,1-1,-1 1,1-1,-1 0,1 0,-1 0,1-1,-1 1,0-1,1 0,-1 0,0 0,0 0,1 0,-1-1,0 0,0 1,-1-1,1 0,0 0,0-1,-1 1,2-3,-2 4,17-14,-14 10,1-1,-1 2,1-1,0 0,0 1,1 0,-1 1,1-1,0 1,0 1,0-1,0 1,1 0,-1 1,0 0,1 0,5 0,-9 4,-1 0,1 0,-1 1,0-1,0 1,0-1,0 1,-1 0,1 0,-1 0,0 1,-1-1,1 0,-1 1,1-1,-1 1,0 0,-1-1,1 1,-1 0,0-1,0 1,-1 0,0-1,1 1,-1-1,-1 3,1 5,1 5,1-12,-1 0,1 1,-1-1,-1 0,1 1,-1-1,0 0,0 0,-1 1,1-1,-1 0,0 0,-1-1,0 3,-3-6,0-6</inkml:trace>
  <inkml:trace contextRef="#ctx0" brushRef="#br0" timeOffset="-1503.627">1296 26,'73'-17,"-66"15,0 0,1 0,-1 1,0 0,0 0,1 1,-1 0,0 1,1-1,-1 1,0 1,0-1,1 1,-1 1,-1-1,1 1,1 1,-7-2,0 1,0-1,0 1,-1 0,1-1,-1 1,1 0,-1 0,0 0,0-1,0 1,0 0,-1 0,1 0,-1-1,0 1,1 0,-1-1,0 1,-1-1,1 1,0-1,-1 1,0-1,1 0,-1 0,0 0,0 0,0 0,0 0,0 0,-1-1,1 1,-3 0,4-1,-21 19,19-19,0 0,1 1,-1-1,0 0,0 1,1 0,-1 0,1 0,0 0,0 0,-1 0,1 0,1 1,-1-1,0 1,0-1,1 1,0 0,-1 0,1 0,0-1,1 1,-1 0,0 0,1 0,-1 1,1-1,0 0,0 0,1 0,-1 0,0 0,1 0,0 0,0 0,0 0,0 0,0-1,0 1,1 0,0-1,0 3,32 21,-29-23,0 0,-1 0,1 0,-1 0,0 1,0 0,0 0,0 0,0 1,-1-1,0 1,0 0,0 0,-1 0,-3-2,0 0,0 0,-1 0,1-1,-1 1,0-1,0 1,0-1,0 0,0 1,-1-1,1 0,-1 0,1-1,-1 1,1 0,-1-1,0 0,0 0,0 0,0 0,0 0,0 0,0-1,0 1,0-1,0 0,-1 0,1 0,0 0,0-1,0 1,0-1,-26 2,2-1</inkml:trace>
  <inkml:trace contextRef="#ctx0" brushRef="#br0" timeOffset="-1053.835">196 1014,'517'-17,"-69"5,-310 13,-27-18,-87 11</inkml:trace>
  <inkml:trace contextRef="#ctx0" brushRef="#br0" timeOffset="2436.785">1776 196,'4'-2,"1"1,-1 0,1 0,0 0,-1 1,1-1,0 1,0 1,-1-1,1 0,0 1,-1 0,1 0,-1 1,1-1,-1 1,1 0,-1 0,0 0,0 1,0-1,0 1,-1 0,1 0,-1 1,0-1,1 1,-2-1,1 1,0 0,-1 0,1 0,-1 1,-1-1,1 0,0 1,-1-1,1 5,-3 231,-28 19,11-78,7 101,-16-113,9-44,0-3,16-120,-1 1,0-1,0 0,0 0,0 0,0-1,-1 1,1-1,-1 0,1 0,-1 0,1 0,-1 0,1-1,-1 0,1 0,-1 0,0 0,1 0,-1-1,1 1,-1-1,0 0,-2-2,-9 1,-43-3,33 4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9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68 0 0 0,'0'0'297'0'0,"0"0"1004"0"0,0 0 250 0 0,0 0-92 0 0,0 0-107 0 0,0 0-88 0 0,0 0-28 0 0,0 0-25 0 0,-6-11-20 0 0,-20-34-38 0 0,-5 34 1788 0 0,26 11-2478 0 0,-4 2-312 0 0,0 1 0 0 0,0 0-1 0 0,0 0 1 0 0,1 1-1 0 0,0 0 1 0 0,-1 0 0 0 0,2 1-1 0 0,-1 0 1 0 0,0 0 0 0 0,1 1-1 0 0,0 0 1 0 0,0 0-1 0 0,1 1 1 0 0,0 0 0 0 0,0 0-1 0 0,0 0 1 0 0,1 1 0 0 0,-2 3-151 0 0,3-4-33 0 0,1-1 1 0 0,0 0 0 0 0,0 1-1 0 0,0 0 1 0 0,1 0-1 0 0,0 0 1 0 0,1 0 0 0 0,-1 0-1 0 0,1 0 1 0 0,1 0 0 0 0,-1 0-1 0 0,1 7 33 0 0,1-11-151 0 0,0-1 0 0 0,0 1 0 0 0,1-1 0 0 0,-1 1 0 0 0,0-1-1 0 0,1 1 1 0 0,0-1 0 0 0,-1 0 0 0 0,1 0 0 0 0,0 0-1 0 0,0 0 1 0 0,0 0 0 0 0,0 0 0 0 0,1-1 0 0 0,-1 1 0 0 0,0-1-1 0 0,1 1 1 0 0,-1-1 0 0 0,1 0 0 0 0,-1 0 0 0 0,1 0-1 0 0,0 0 1 0 0,0-1 0 0 0,-1 1 0 0 0,2-1 151 0 0,43 8-10189 0 0,-34-8 6415 0 0</inkml:trace>
  <inkml:trace contextRef="#ctx0" brushRef="#br0" timeOffset="447.263">293 336 0 0 0,'0'0'1362'0'0,"0"0"-135"0"0,0 0-49 0 0,0 0 144 0 0,0 0 168 0 0,0 0 49 0 0,0 0-138 0 0,0 0-332 0 0,0 0-287 0 0,0 0-192 0 0,0 0-107 0 0,0 0-18 0 0,9-17 6 0 0,30-54 0 0 0,-33 59-275 0 0,1 1 0 0 0,0 0 0 0 0,0 0 0 0 0,1 1 0 0 0,0 0 1 0 0,1 0-1 0 0,0 1 0 0 0,1 0 0 0 0,0 1 0 0 0,0 0 0 0 0,1 0-196 0 0,-5 40 951 0 0,-12 4-265 0 0,3 28 178 0 0,5-62-842 0 0,0-1 0 0 0,0 0 0 0 0,1 1 0 0 0,-1-1 0 0 0,0 0 1 0 0,0 0-1 0 0,1-1 0 0 0,-1 1 0 0 0,0 0 0 0 0,1-1 0 0 0,-1 0 0 0 0,0 1 0 0 0,1-1 0 0 0,-1 0 0 0 0,1 0 0 0 0,-1 0 1 0 0,1-1-1 0 0,-1 1 0 0 0,0 0 0 0 0,1-1 0 0 0,-1 0 0 0 0,0 0 0 0 0,1 1 0 0 0,-1-1 0 0 0,0 0 0 0 0,0-1 0 0 0,0 1 1 0 0,0 0-1 0 0,0-1 0 0 0,0 1 0 0 0,0-1 0 0 0,1-1-22 0 0,8-2 62 0 0,40-22 112 0 0,-41 20-163 0 0,1 0 0 0 0,-1 1 0 0 0,2 1 0 0 0,-1 0 0 0 0,1 0 0 0 0,0 1 0 0 0,-1 1 0 0 0,2 0 1 0 0,-1 0-1 0 0,7 0-11 0 0,-16 6 3 0 0,-1 0 1 0 0,1 0 0 0 0,0 0 0 0 0,-1 0 0 0 0,0 0 0 0 0,0 0 0 0 0,0 1 0 0 0,0-1 0 0 0,0 1 0 0 0,-1 0 0 0 0,1-1-1 0 0,-1 1 1 0 0,0 0 0 0 0,0 0 0 0 0,0-1 0 0 0,-1 1 0 0 0,0 0 0 0 0,1 0 0 0 0,-1 0 0 0 0,-1 0 0 0 0,1 0 0 0 0,0 0 0 0 0,-1 0-1 0 0,0 0 1 0 0,0 0 0 0 0,0-1 0 0 0,-1 3-4 0 0,2-6 1 0 0,-20 96-1613 0 0,30-82-6662 0 0,-7-13 6111 0 0,3 3-5456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7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23 0 0 0,'0'0'463'0'0,"0"0"446"0"0,0 0 308 0 0,0 0 315 0 0,0 0 220 0 0,0 0 6 0 0,0 0-188 0 0,0 0-278 0 0,0 0-255 0 0,0 0-168 0 0,0 0-153 0 0,-11-4-99 0 0,-34-13-63 0 0,42 16-487 0 0,0 1 0 0 0,1 0 0 0 0,-1 0 1 0 0,0 0-1 0 0,1 0 0 0 0,-1 0 0 0 0,1 1 0 0 0,-1-1 0 0 0,0 1 1 0 0,1 0-1 0 0,-1 0 0 0 0,1 0 0 0 0,-1 0 0 0 0,1 0 1 0 0,0 0-1 0 0,-1 1 0 0 0,1-1 0 0 0,0 1 0 0 0,0-1 1 0 0,0 1-1 0 0,0 0 0 0 0,0 0 0 0 0,1 0 0 0 0,-1 0 1 0 0,0 0-1 0 0,1 1 0 0 0,0-1 0 0 0,-1 0 0 0 0,1 1 1 0 0,0-1-1 0 0,0 1-67 0 0,-3 3-32 0 0,0 0 1 0 0,1 0-1 0 0,-1 1 0 0 0,2-1 1 0 0,-1 1-1 0 0,0-1 0 0 0,1 1 1 0 0,1 0-1 0 0,-1 0 0 0 0,1 0 1 0 0,0 0-1 0 0,1 0 0 0 0,-1 0 1 0 0,1 0-1 0 0,1 0 0 0 0,0 0 1 0 0,0 0-1 0 0,0 0 1 0 0,0 0-1 0 0,1 0 0 0 0,1 0 1 0 0,-1-1-1 0 0,1 1 0 0 0,0-1 1 0 0,0 1-1 0 0,3 2 32 0 0,-4-7-205 0 0,37 32-3411 0 0,-9-19-4803 0 0,-20-15 5113 0 0</inkml:trace>
  <inkml:trace contextRef="#ctx0" brushRef="#br0" timeOffset="624.556">218 303 408 0 0,'0'0'2013'0'0,"0"0"-764"0"0,0 0-151 0 0,0 0 386 0 0,0 0 439 0 0,0 0 144 0 0,0 0-300 0 0,0 0-563 0 0,0 0-494 0 0,0 0-293 0 0,0 0-103 0 0,0 0-3 0 0,0 0 11 0 0,9-12 14 0 0,63-75 510 0 0,-50 65-557 0 0,-15 13-252 0 0,1 1 0 0 0,0 1 0 0 0,0-1 0 0 0,1 1 0 0 0,-1 1 0 0 0,1 0 0 0 0,1 0-1 0 0,-1 0 1 0 0,6-1-37 0 0,-13 8 13 0 0,-1 0-1 0 0,0 0 0 0 0,0 0 1 0 0,0 0-1 0 0,0 1 0 0 0,0-1 1 0 0,0 0-1 0 0,0 1 0 0 0,0-1 1 0 0,0 0-1 0 0,0 1 0 0 0,-1-1 1 0 0,1 1-1 0 0,-1 0 0 0 0,1-1 1 0 0,-1 1-1 0 0,1-1 0 0 0,-1 1 1 0 0,0-1-1 0 0,0 1 0 0 0,0 0 1 0 0,0-1-1 0 0,0 1 0 0 0,0 0 1 0 0,0-1-1 0 0,-1 1 0 0 0,1-1 1 0 0,-1 1-1 0 0,1 0 0 0 0,-1 0-12 0 0,0 7 157 0 0,-2 53 759 0 0,57-65-177 0 0,-21-14-502 0 0,-26 12-222 0 0,0 1 1 0 0,0 0-1 0 0,0 0 0 0 0,0 1 0 0 0,1 0 0 0 0,-1 0 0 0 0,1 1 0 0 0,0 0 0 0 0,0 1 0 0 0,0-1 0 0 0,0 1 0 0 0,0 1 0 0 0,0-1 0 0 0,3 2-15 0 0,-9 1-3 0 0,0 0 1 0 0,0 1-1 0 0,0-1 0 0 0,-1 1 0 0 0,1-1 0 0 0,0 1 0 0 0,-1 0 1 0 0,0-1-1 0 0,1 1 0 0 0,-1 0 0 0 0,0 0 0 0 0,-1 0 1 0 0,1 0-1 0 0,0 0 0 0 0,-1 0 0 0 0,0 0 0 0 0,0 0 0 0 0,0 0 1 0 0,0 0-1 0 0,0 1 0 0 0,-1-1 0 0 0,1 0 0 0 0,-1 2 3 0 0,0 4 28 0 0,-13 109-1764 0 0,28-96-10250 0 0,-8-21 6025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6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228 14 0 0 0,'0'0'572'0'0,"0"0"544"0"0,0 0 330 0 0,0 0 80 0 0,0 0-107 0 0,0 0-202 0 0,0 0-223 0 0,0 0-163 0 0,0 0-135 0 0,-10-2-69 0 0,-82-10 3587 0 0,84 16-4172 0 0,0 0 0 0 0,0 0 1 0 0,0 0-1 0 0,1 1 1 0 0,0 1-1 0 0,0-1 0 0 0,0 1 1 0 0,1 0-1 0 0,0 0 0 0 0,0 1 1 0 0,0 0-1 0 0,1 0 0 0 0,0 0 1 0 0,1 1-1 0 0,-1-1 0 0 0,1 1 1 0 0,1 0-1 0 0,0 1 0 0 0,0-1 1 0 0,0 0-1 0 0,1 1 0 0 0,0 0 1 0 0,1-1-1 0 0,0 1 0 0 0,0 0 1 0 0,1 0-1 0 0,0-1 0 0 0,1 7-42 0 0,0-13-104 0 0,-1 0-1 0 0,0 1 0 0 0,1-1 0 0 0,-1 1 0 0 0,1-1 1 0 0,0 0-1 0 0,0 1 0 0 0,0-1 0 0 0,0 0 0 0 0,0 0 1 0 0,1 0-1 0 0,-1 0 0 0 0,0 0 0 0 0,1 0 0 0 0,0 0 1 0 0,-1 0-1 0 0,1 0 0 0 0,0-1 0 0 0,0 1 0 0 0,0-1 1 0 0,0 1-1 0 0,0-1 0 0 0,1 0 105 0 0,34 17-8439 0 0,-28-17 3445 0 0</inkml:trace>
  <inkml:trace contextRef="#ctx0" brushRef="#br0" timeOffset="624.483">237 243 0 0 0,'0'0'211'0'0,"0"0"482"0"0,0 0 287 0 0,0 0 391 0 0,0 0 340 0 0,0 0 60 0 0,0 0-282 0 0,0 0-392 0 0,0 0-272 0 0,0 0-100 0 0,0 0 22 0 0,0 0 42 0 0,8-10-10 0 0,60-78 1239 0 0,-66 85-1970 0 0,4-6 33 0 0,0 1 0 0 0,0-1 0 0 0,1 1 0 0 0,1 0 0 0 0,-1 1 0 0 0,1 0 0 0 0,0 0 0 0 0,1 1 0 0 0,-1 0-1 0 0,4-2-80 0 0,1 60 401 0 0,-13-51-372 0 0,0 1 1 0 0,0 0-1 0 0,0-1 1 0 0,1 1-1 0 0,-1 0 1 0 0,0-1-1 0 0,1 1 1 0 0,-1 0-1 0 0,1-1 1 0 0,-1 1-1 0 0,1-1 1 0 0,0 1-1 0 0,-1-1 1 0 0,1 1-1 0 0,0-1 1 0 0,0 1-1 0 0,0-1 1 0 0,0 0-1 0 0,0 0 1 0 0,1 0-1 0 0,-1 1 1 0 0,0-1-1 0 0,0 0 1 0 0,1 0-1 0 0,-1-1 1 0 0,1 1-1 0 0,-1 0 1 0 0,1 0-1 0 0,-1-1 1 0 0,1 1-1 0 0,-1-1 1 0 0,1 1-1 0 0,0-1 1 0 0,-1 0-1 0 0,1 1 1 0 0,0-1-1 0 0,-1 0 1 0 0,1 0 0 0 0,0 0-1 0 0,-1-1 1 0 0,1 1-1 0 0,0 0 1 0 0,-1-1-1 0 0,1 1 1 0 0,0-1-1 0 0,0 0-29 0 0,130-67 1170 0 0,-130 69-1173 0 0,0 0 0 0 0,0 0 0 0 0,0 0 0 0 0,1 1 0 0 0,-1-1 0 0 0,-1 1 0 0 0,1-1-1 0 0,0 1 1 0 0,0-1 0 0 0,-1 1 0 0 0,1 0 0 0 0,0 0 0 0 0,-1 0 0 0 0,0 0 0 0 0,0 0 0 0 0,1 0 0 0 0,-1 0 0 0 0,0 1 0 0 0,-1-1 0 0 0,1 0 0 0 0,0 0 0 0 0,-1 1 0 0 0,1-1 0 0 0,-1 1 0 0 0,0-1 0 0 0,0 0 0 0 0,1 1 0 0 0,-2-1 0 0 0,1 1 0 0 0,0-1 0 0 0,0 0 0 0 0,-1 3 3 0 0,5 23 22 0 0,0-14-530 0 0,5 11-16 0 0,-5-18-3056 0 0,2-1-3289 0 0,-2-2-566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40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6 0 0 0,'0'0'393'0'0,"0"0"600"0"0,0 0 262 0 0,0 0 233 0 0,0 0 132 0 0,0 0-46 0 0,0 0-138 0 0,0 0-193 0 0,0 0-188 0 0,0 0-156 0 0,-24-2-139 0 0,-75-1-134 0 0,51 17 506 0 0,41-6-931 0 0,5-4-208 0 0,0-1-1 0 0,1 0 1 0 0,-1 1-1 0 0,1-1 1 0 0,0 1-1 0 0,0-1 1 0 0,0 1-1 0 0,0 0 1 0 0,1-1-1 0 0,-1 1 1 0 0,1 0-1 0 0,0 0 1 0 0,0-1-1 0 0,1 1 1 0 0,-1 0-1 0 0,1-1 1 0 0,0 1-1 0 0,0 0 1 0 0,0-1-1 0 0,0 1 1 0 0,0-1-1 0 0,1 1 1 0 0,0-1-1 0 0,-1 0 1 0 0,1 0-1 0 0,1 0 1 0 0,-1 0-1 0 0,0 0 1 0 0,1 0-1 0 0,-1 0 1 0 0,1-1-1 0 0,1 1 8 0 0,50 40-2235 0 0,-11-24-6142 0 0,-35-15 4554 0 0</inkml:trace>
  <inkml:trace contextRef="#ctx0" brushRef="#br0" timeOffset="373.395">258 274 0 0 0,'0'0'468'0'0,"0"0"67"0"0,0 0 168 0 0,0 0 412 0 0,0 0 378 0 0,0 0 144 0 0,0 0-137 0 0,0 0-288 0 0,0 0-252 0 0,0 0-170 0 0,0 0-126 0 0,0 0-89 0 0,0 0-87 0 0,15-17-87 0 0,45-55-82 0 0,-32 44 196 0 0,10 57 198 0 0,-33-26-583 0 0,0-1-1 0 0,1 0 0 0 0,-1 0 1 0 0,1-1-1 0 0,-1 0 0 0 0,1 0 0 0 0,0 0 1 0 0,0 0-1 0 0,-1-1 0 0 0,1 0 1 0 0,0 0-1 0 0,0-1 0 0 0,0 1 1 0 0,-1-1-1 0 0,2-1-129 0 0,27-1 327 0 0,-32 5-258 0 0,0 0 0 0 0,0 0 0 0 0,0 0 0 0 0,0 0 0 0 0,-1 1 0 0 0,1-1 0 0 0,0 0 0 0 0,-1 1 0 0 0,0-1 0 0 0,0 1 0 0 0,0-1 0 0 0,0 1 0 0 0,0-1 0 0 0,0 1 0 0 0,-1 0 0 0 0,1 0 0 0 0,-1-1 0 0 0,0 1 0 0 0,0 0 0 0 0,0 0 0 0 0,0-1 0 0 0,0 3-69 0 0,14 30-176 0 0,-2-30-2824 0 0,3-4-4106 0 0,-12-1-485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41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575 4 0 0 0,'0'0'263'0'0,"0"0"718"0"0,0 0 109 0 0,0 0-146 0 0,0 0-152 0 0,0 0-104 0 0,21 0-22 0 0,108-3 1392 0 0,-77 9 313 0 0,-61-1 1067 0 0,-22 5-3319 0 0,27-9 85 0 0,-178 65-212 0 0,43-21 302 0 0,117-39-219 0 0,1 1 0 0 0,1 1-1 0 0,-1 0 1 0 0,2 2 0 0 0,-1 1-1 0 0,1 0 1 0 0,-9 8-75 0 0,27-18-9 0 0,-1 0 0 0 0,1 0 0 0 0,0 0 0 0 0,0 0-1 0 0,0 0 1 0 0,0 0 0 0 0,0 0 0 0 0,0 1 0 0 0,0-1 0 0 0,0 0 0 0 0,1 1-1 0 0,-1-1 1 0 0,0 0 0 0 0,1 1 0 0 0,-1-1 0 0 0,1 1 0 0 0,0-1 0 0 0,-1 1 0 0 0,1-1-1 0 0,0 1 1 0 0,0-1 0 0 0,0 1 0 0 0,0-1 0 0 0,0 1 0 0 0,0-1 0 0 0,0 1-1 0 0,1-1 1 0 0,-1 1 0 0 0,0-1 0 0 0,1 1 0 0 0,-1-1 0 0 0,1 1 0 0 0,0-1-1 0 0,-1 0 1 0 0,1 1 0 0 0,0-1 0 0 0,0 0 0 0 0,0 0 0 0 0,0 0 0 0 0,0 1 0 0 0,0-1-1 0 0,0 0 1 0 0,0 0 0 0 0,1-1 0 0 0,-1 1 0 0 0,0 0 0 0 0,1 0 0 0 0,-1 0-1 0 0,0-1 1 0 0,1 1 0 0 0,-1-1 9 0 0,78 33 74 0 0,160-24 1045 0 0,-151-11-855 0 0,-54 9-156 0 0,-49 23 515 0 0,-224 121-228 0 0,-51 52-483 0 0,267-185 70 0 0,0 1 1 0 0,1 1 0 0 0,1 1 0 0 0,2 1 0 0 0,-10 13 17 0 0,28-34 1 0 0,0 0 0 0 0,1-1 0 0 0,-1 1 0 0 0,0 0 0 0 0,1 0 0 0 0,-1 0-1 0 0,1 0 1 0 0,-1 0 0 0 0,1 0 0 0 0,-1 0 0 0 0,1 0 0 0 0,-1 0 0 0 0,1 0 0 0 0,0 0 0 0 0,0 0 0 0 0,-1 0 0 0 0,1 0-1 0 0,0 0 1 0 0,0 0 0 0 0,0 0 0 0 0,0 0 0 0 0,0 0 0 0 0,1 0 0 0 0,-1 0 0 0 0,0 1 0 0 0,0-1 0 0 0,1 0-1 0 0,-1 0 1 0 0,1 0 0 0 0,-1 0 0 0 0,1-1 0 0 0,-1 1 0 0 0,1 0 0 0 0,-1 0 0 0 0,1 0 0 0 0,0 0 0 0 0,0 0 0 0 0,-1-1-1 0 0,1 1 1 0 0,0 0 0 0 0,0-1 0 0 0,0 1 0 0 0,0 0 0 0 0,0-1 0 0 0,0 1 0 0 0,0-1 0 0 0,0 0 0 0 0,0 1-1 0 0,0-1 1 0 0,0 0 0 0 0,0 0 0 0 0,0 1 0 0 0,0-1 0 0 0,0 0 0 0 0,0 0-1 0 0,67 5 792 0 0,-61-5-683 0 0,343-29 2563 0 0,-194 10-1667 0 0,-75 11-645 0 0,-81 8-383 0 0,0 0-54 0 0,0 0-99 0 0,0 0-191 0 0,0-1 278 0 0,0-4-14565 0 0,0 4 8686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42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0 0 0 0,'0'0'771'0'0,"0"0"899"0"0,0 0 289 0 0,0 0-139 0 0,0 0-325 0 0,0 0-321 0 0,0 0-245 0 0,0 0-153 0 0,0 0-96 0 0,-16 3-54 0 0,-49 11-49 0 0,62-14-501 0 0,1 1 0 0 0,-1 0 0 0 0,0 0 0 0 0,0 0 0 0 0,0 0 0 0 0,1 0 0 0 0,-1 1 0 0 0,1-1 0 0 0,-1 1-1 0 0,1 0 1 0 0,-1-1 0 0 0,1 1 0 0 0,0 0 0 0 0,0 0 0 0 0,0 1 0 0 0,0-1 0 0 0,0 0 0 0 0,1 1 0 0 0,-1-1 0 0 0,1 1 0 0 0,-2 1-76 0 0,-3 7 200 0 0,3-8-206 0 0,1 1 0 0 0,-1 0 0 0 0,1 0 0 0 0,0 0-1 0 0,0 0 1 0 0,0 1 0 0 0,0-1 0 0 0,1 0 0 0 0,0 1 0 0 0,-1-1-1 0 0,2 1 1 0 0,-1-1 0 0 0,0 1 0 0 0,1 0 0 0 0,0-1-1 0 0,0 1 1 0 0,1 0 0 0 0,-1-1 0 0 0,1 1 0 0 0,0-1-1 0 0,0 1 1 0 0,0-1 0 0 0,1 1 0 0 0,0-1 0 0 0,0 0 0 0 0,0 1-1 0 0,0-1 1 0 0,1 0 0 0 0,-1-1 0 0 0,1 1 0 0 0,0 0-1 0 0,0-1 1 0 0,0 0 0 0 0,1 1 0 0 0,-1-1 0 0 0,3 1 6 0 0,62 30-2962 0 0,-19-24-4324 0 0,-34-10 3484 0 0</inkml:trace>
  <inkml:trace contextRef="#ctx0" brushRef="#br0" timeOffset="390.745">265 310 0 0 0,'0'0'448'0'0,"0"0"194"0"0,0 0 136 0 0,0 0 408 0 0,0 0 369 0 0,0 0 56 0 0,0 0-243 0 0,0 0-369 0 0,0 0-276 0 0,0 0-142 0 0,0 0-87 0 0,0 0-62 0 0,0 0-49 0 0,21-23-26 0 0,62-69-27 0 0,-45 53 386 0 0,-37 39-684 0 0,0 0 1 0 0,0 0 0 0 0,-1 0 0 0 0,1 0-1 0 0,0 0 1 0 0,0 0 0 0 0,0 0 0 0 0,0 0-1 0 0,-1 0 1 0 0,1 0 0 0 0,0 0 0 0 0,0 0-1 0 0,0 1 1 0 0,-1-1 0 0 0,1 0-1 0 0,0 1 1 0 0,0-1 0 0 0,-1 0 0 0 0,1 1-1 0 0,0-1 1 0 0,-1 1 0 0 0,1-1 0 0 0,-1 1-1 0 0,1 0 1 0 0,0-1 0 0 0,-1 1 0 0 0,1-1-1 0 0,-1 1 1 0 0,1 0 0 0 0,-1 0 0 0 0,0-1-1 0 0,1 1 1 0 0,-1 0 0 0 0,0 0-1 0 0,0-1 1 0 0,1 1 0 0 0,-1 0 0 0 0,0 0-1 0 0,0 0 1 0 0,0-1 0 0 0,0 1 0 0 0,0 0-1 0 0,0 0 1 0 0,0 0 0 0 0,0-1 0 0 0,0 1-1 0 0,-1 0 1 0 0,1 0 0 0 0,0 0 0 0 0,0-1-1 0 0,-1 1 1 0 0,1 0-33 0 0,2 8 375 0 0,2 6 119 0 0,-5-14-464 0 0,1 0 1 0 0,0 1-1 0 0,0-1 1 0 0,0 0-1 0 0,1 0 0 0 0,-1 0 1 0 0,0 0-1 0 0,0 0 1 0 0,1 0-1 0 0,-1 0 1 0 0,0 0-1 0 0,1 0 1 0 0,-1 0-1 0 0,1 0 1 0 0,-1 0-1 0 0,1 0 1 0 0,0 0-1 0 0,-1 0 0 0 0,1 0 1 0 0,0 0-1 0 0,0-1 1 0 0,0 1-1 0 0,-1 0 1 0 0,1-1-1 0 0,0 1 1 0 0,0 0-1 0 0,0-1 1 0 0,0 1-1 0 0,0-1 1 0 0,0 0-1 0 0,0 1 1 0 0,0-1-1 0 0,0 0 0 0 0,1 1 1 0 0,-1-1-1 0 0,0 0 1 0 0,1 0-31 0 0,128-37 1951 0 0,-106 74-1235 0 0,-15-15-511 0 0,34 8-1038 0 0,-26-29-2541 0 0,2-6-4153 0 0,-10 1 88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3:23.4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463 55 0 0 0,'0'0'724'0'0,"0"0"655"0"0,0 0 141 0 0,0 0-94 0 0,0 0-131 0 0,0 0-104 0 0,-1-2-56 0 0,-56-37 6277 0 0,-56 26-4827 0 0,98 17-2553 0 0,0 1 0 0 0,0 1 0 0 0,1 0 0 0 0,0 1 0 0 0,0 0 0 0 0,1 1 0 0 0,0 1 1 0 0,0 0-1 0 0,1 1 0 0 0,0 0 0 0 0,0 1 0 0 0,2 0 0 0 0,-8 10-32 0 0,8-11-7 0 0,0 0 0 0 0,1 1 0 0 0,0-1 0 0 0,1 2 0 0 0,1-1 0 0 0,0 1 0 0 0,0 0 0 0 0,1 1 0 0 0,0-1 0 0 0,2 1 0 0 0,-1 0 0 0 0,1 1 0 0 0,1-1 0 0 0,1 1 0 0 0,-1 0 0 0 0,2-1 0 0 0,0 12 7 0 0,2-20-7 0 0,0-1-1 0 0,0 0 0 0 0,0 1 1 0 0,0-1-1 0 0,1 0 0 0 0,0 0 1 0 0,0 0-1 0 0,0 0 0 0 0,0-1 1 0 0,1 1-1 0 0,-1 0 0 0 0,1-1 1 0 0,0 0-1 0 0,0 1 0 0 0,0-1 1 0 0,0 0-1 0 0,1-1 0 0 0,-1 1 1 0 0,1-1-1 0 0,0 1 0 0 0,0-1 1 0 0,0 0-1 0 0,0 0 0 0 0,0-1 1 0 0,0 1-1 0 0,0-1 8 0 0,117 21-541 0 0,10-31-1629 0 0,-88-2-1526 0 0,-2-5-4118 0 0,-30 12 3269 0 0</inkml:trace>
  <inkml:trace contextRef="#ctx0" brushRef="#br0" timeOffset="7749.476">616 85 0 0 0,'0'0'1168'0'0,"0"0"250"0"0,0 0 10 0 0,0 0-145 0 0,0 0-167 0 0,0 0-82 0 0,0 0-22 0 0,0 0 7 0 0,3-4 4137 0 0,-25 130-2944 0 0,-44 124-1872 0 0,56-210 14 0 0,45-110 853 0 0,51-110-406 0 0,-32 92-670 0 0,-51 87-134 0 0,0 1-1 0 0,0 0 1 0 0,0 0 0 0 0,0 0 0 0 0,-1 0 0 0 0,1 0 0 0 0,0 1-1 0 0,0-1 1 0 0,-1 1 0 0 0,1 0 0 0 0,0 0 0 0 0,-1 0-1 0 0,1 0 1 0 0,0 0 0 0 0,-1 0 0 0 0,0 1 0 0 0,1-1-1 0 0,-1 1 1 0 0,0 0 0 0 0,0 0 0 0 0,0 0 0 0 0,0 0 0 0 0,0 0-1 0 0,0 0 1 0 0,0 0 0 0 0,-1 1 0 0 0,1-1 0 0 0,-1 1-1 0 0,1 1 4 0 0,0-1 52 0 0,1 4 65 0 0,0 1 1 0 0,0 0 0 0 0,-1-1 0 0 0,-1 1 0 0 0,1 0 0 0 0,-1 1-1 0 0,0-1 1 0 0,-1 0 0 0 0,0 0 0 0 0,-1 0 0 0 0,1 0 0 0 0,-1 0-1 0 0,-1 0 1 0 0,-1 6-118 0 0,-17 95 339 0 0,31-119 21 0 0,25-49 81 0 0,-25 41-422 0 0,101-142-56 0 0,-107 155 53 0 0,-4 3-22 0 0,0 0-1 0 0,0 0 1 0 0,0 1 0 0 0,0-1-1 0 0,0 1 1 0 0,1-1 0 0 0,-1 1 0 0 0,1-1-1 0 0,-1 1 1 0 0,1 0 0 0 0,-1-1 0 0 0,1 1-1 0 0,0 0 1 0 0,0 0 0 0 0,0 1 0 0 0,-1-1-1 0 0,1 0 1 0 0,0 0 0 0 0,0 1 0 0 0,0-1-1 0 0,0 1 1 0 0,0 0 0 0 0,2-1 6 0 0,13 42-15 0 0,12 105 1197 0 0,-25-17-2465 0 0,1-119-3786 0 0,-3-9 364 0 0,0 0-3398 0 0,0-1 3815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45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1 358 0 0 0,'0'0'1064'0'0,"0"0"8"0"0,0 0 58 0 0,0 0 129 0 0,0 0 87 0 0,0 0-113 0 0,0 0-315 0 0,0 0-381 0 0,0 0-294 0 0,0 0-150 0 0,0 0-34 0 0,-1 5 2 0 0,7 119 683 0 0,5-64-441 0 0,-3 1 0 0 0,-2 1 0 0 0,-4-1-1 0 0,-4 54-302 0 0,2-29 459 0 0,0-78-1196 0 0,-1 8 3656 0 0,-2-26-146 0 0,-3-28-2338 0 0,1-1 1 0 0,2 1 0 0 0,2-1 0 0 0,3-31-436 0 0,40-103 460 0 0,42 0-226 0 0,-35 118-108 0 0,-48 54-123 0 0,0 1 1 0 0,-1-1 0 0 0,0 1 0 0 0,1-1 0 0 0,-1 1 0 0 0,0-1 0 0 0,1 1 0 0 0,-1-1 1 0 0,0 1-1 0 0,1 0 0 0 0,-1-1 0 0 0,1 1 0 0 0,-1-1 0 0 0,1 1 0 0 0,-1 0 0 0 0,1 0 0 0 0,-1-1 0 0 0,1 1 0 0 0,-1 0 0 0 0,1 0 0 0 0,-1-1 0 0 0,1 1 0 0 0,0 0 0 0 0,-1 0 0 0 0,1 0 0 0 0,-1 0 1 0 0,1 0-1 0 0,0 0 0 0 0,-1 0 0 0 0,1 0 0 0 0,-1 0 0 0 0,1 0 0 0 0,-1 0 0 0 0,1 1 0 0 0,0-1 0 0 0,-1 0 0 0 0,1 0 0 0 0,-1 0 0 0 0,1 1 0 0 0,-1-1 0 0 0,1 0 0 0 0,-1 1 0 0 0,1-1 0 0 0,-1 0 1 0 0,1 1-1 0 0,-1-1 0 0 0,0 1 0 0 0,1-1 0 0 0,-1 1 0 0 0,0-1 0 0 0,1 1 0 0 0,-1-1 0 0 0,0 1 0 0 0,1-1 0 0 0,-1 1 0 0 0,0-1 0 0 0,0 1 0 0 0,0-1 0 0 0,0 1 0 0 0,0 0 0 0 0,1-1 0 0 0,-1 1 1 0 0,0-1-1 0 0,0 1-4 0 0,1 1 31 0 0,17 48 412 0 0,28 44 1 0 0,-20-43-336 0 0,-24-50-334 0 0,-2-1-3909 0 0,0 0-4457 0 0,-1 0 1313 0 0</inkml:trace>
  <inkml:trace contextRef="#ctx0" brushRef="#br0" timeOffset="579.161">388 936 0 0 0,'0'0'363'0'0,"0"0"630"0"0,0 0 340 0 0,0 0 99 0 0,0 0-61 0 0,0 0-239 0 0,0 0-274 0 0,0 0-202 0 0,0 0-128 0 0,0 0-16 0 0,0 0 39 0 0,0 0 38 0 0,-1 5 21 0 0,-26 211 5270 0 0,28-150-4895 0 0,-1-66-1004 0 0,0 0 0 0 0,0 1 0 0 0,0-1 1 0 0,1 1-1 0 0,-1-1 0 0 0,0 0 0 0 0,0 1 0 0 0,1-1 0 0 0,-1 1 0 0 0,0-1 0 0 0,1 0 0 0 0,-1 0 0 0 0,0 1 0 0 0,1-1 1 0 0,-1 0-1 0 0,1 0 0 0 0,-1 1 0 0 0,0-1 0 0 0,1 0 0 0 0,-1 0 0 0 0,1 0 0 0 0,-1 1 0 0 0,1-1 0 0 0,-1 0 1 0 0,1 0-1 0 0,-1 0 0 0 0,0 0 0 0 0,1 0 0 0 0,-1 0 0 0 0,1 0 0 0 0,-1 0 0 0 0,1 0 0 0 0,-1 0 0 0 0,1-1 1 0 0,-1 1-1 0 0,1 0 0 0 0,-1 0 0 0 0,0 0 0 0 0,1 0 0 0 0,-1-1 0 0 0,1 1 0 0 0,-1 0 0 0 0,0 0 0 0 0,1-1 0 0 0,-1 1 1 0 0,0 0-1 0 0,1-1 0 0 0,-1 1 0 0 0,0 0 0 0 0,1-1 0 0 0,-1 1 0 0 0,0-1 0 0 0,0 1 0 0 0,0 0 0 0 0,1-1 1 0 0,-1 1-1 0 0,0-1 0 0 0,0 1 0 0 0,0-1 0 0 0,0 1 0 0 0,0-1 0 0 0,0 1 0 0 0,0 0 0 0 0,0-1 0 0 0,0 1 0 0 0,0-1 20 0 0,17-32-4800 0 0,-17 33 4741 0 0,13-28-7703 0 0,-9 21 3833 0 0</inkml:trace>
  <inkml:trace contextRef="#ctx0" brushRef="#br0" timeOffset="1049.618">502 660 0 0 0,'0'0'324'0'0,"0"0"651"0"0,0 0 303 0 0,0 0 201 0 0,0 0 94 0 0,0 0-50 0 0,0 0-265 0 0,0 0-342 0 0,0 0-231 0 0,0 0-138 0 0,0 0-76 0 0,0 0-42 0 0,-3 0-48 0 0,-47 43 1831 0 0,49-42-2053 0 0,1-1-14 0 0,0 0-41 0 0,0 0-44 0 0,0 0-28 0 0,0 0-13 0 0,21-15 749 0 0,-3-3 1318 0 0,-24 23-1358 0 0,0-1-4761 0 0,13-6-4547 0 0,-4-1 3041 0 0</inkml:trace>
  <inkml:trace contextRef="#ctx0" brushRef="#br0" timeOffset="5655.018">1286 358 0 0 0,'0'0'324'0'0,"0"0"804"0"0,0 0 265 0 0,0 0-66 0 0,0 0-194 0 0,0 0-193 0 0,0 0-161 0 0,0 0-107 0 0,0 0-61 0 0,0 0-47 0 0,-10 13-62 0 0,-32 41-76 0 0,-9 50 1084 0 0,5-16-813 0 0,19-34-120 0 0,-2-1 0 0 0,-2-1 1 0 0,-32 38-578 0 0,25-17 1661 0 0,74-64-1217 0 0,109 0-329 0 0,18-8 37 0 0,-76-8-43 0 0,-87 7-89 0 0,0 0 15 0 0,0 0 1 0 0,0 0 12 0 0,0 0 12 0 0,0 0 3 0 0,0 0 25 0 0,-6-26 1390 0 0,-29-73 47 0 0,-79-318 601 0 0,107 398-3226 0 0,14 31-4281 0 0,14 20-6701 0 0,-18-27 8947 0 0</inkml:trace>
  <inkml:trace contextRef="#ctx0" brushRef="#br0" timeOffset="6655.986">1566 940 0 0 0,'0'0'455'0'0,"0"0"830"0"0,0 0 341 0 0,0 0-10 0 0,0 0-175 0 0,0 0-198 0 0,0 0-147 0 0,0 0-91 0 0,0 0-15 0 0,0 0 33 0 0,0 0-22 0 0,0-3-39 0 0,-6-62 4202 0 0,9 40-4799 0 0,1 1 1 0 0,0 0 0 0 0,2-1 0 0 0,1 2-1 0 0,1-1 1 0 0,1 1 0 0 0,1 0-1 0 0,9-15-365 0 0,1-5 122 0 0,30-29-266 0 0,-30 101-1611 0 0,-16 140 1267 0 0,9-118 152 0 0,-11-50 344 0 0,-1-1 1 0 0,0 1-1 0 0,1 0 0 0 0,-1-1 1 0 0,1 0-1 0 0,-1 1 1 0 0,0-1-1 0 0,1 0 0 0 0,-1 0 1 0 0,1 1-1 0 0,-1-1 1 0 0,1 0-1 0 0,-1-1 0 0 0,1 1 1 0 0,-1 0-1 0 0,1 0 1 0 0,-1-1-1 0 0,0 1 0 0 0,1 0 1 0 0,-1-1-1 0 0,1 0 1 0 0,-1 1-1 0 0,0-1 1 0 0,1 0-1 0 0,-1 0 0 0 0,0 1 1 0 0,0-1-1 0 0,0 0 1 0 0,0 0-1 0 0,0 0 0 0 0,0-1 1 0 0,0 1-1 0 0,1-1-8 0 0,204-267 668 0 0,-118 138-316 0 0,-87 130-305 0 0,11 141 501 0 0,22 96 342 0 0,-21-134-877 0 0,1-94-2159 0 0,-1-8-4808 0 0,-10 0 1966 0 0,0 0-2950 0 0</inkml:trace>
  <inkml:trace contextRef="#ctx0" brushRef="#br0" timeOffset="7316.716">2420 910 208 0 0,'0'0'1180'0'0,"0"0"-334"0"0,0 0-159 0 0,0 0 194 0 0,0 0 345 0 0,0 0 226 0 0,0 0-46 0 0,0 0-269 0 0,0 0-289 0 0,0 0-191 0 0,0 0-32 0 0,0 0 74 0 0,0 4 93 0 0,-11 54 3544 0 0,-24 83-1736 0 0,33-93-2273 0 0,23-53-1757 0 0,14-45-6270 0 0,-18 21-2123 0 0,-11 21 8869 0 0</inkml:trace>
  <inkml:trace contextRef="#ctx0" brushRef="#br0" timeOffset="7675.022">2532 509 0 0 0,'0'0'429'0'0,"0"0"728"0"0,0 0 347 0 0,0 0 224 0 0,0 0 137 0 0,0 0-41 0 0,0 0-206 0 0,0 0-255 0 0,0 0-207 0 0,0 0-144 0 0,0 0-108 0 0,0 0-70 0 0,0 0-65 0 0,-2-1-87 0 0,0 0-587 0 0,0 1 1 0 0,0 0-1 0 0,0 0 1 0 0,0 0 0 0 0,0 0-1 0 0,0 0 1 0 0,0 1-1 0 0,0-1 1 0 0,0 0-1 0 0,0 1 1 0 0,0 0-1 0 0,0-1 1 0 0,0 1-1 0 0,0 0 1 0 0,1 0-1 0 0,-1 0 1 0 0,0 0-1 0 0,1 0 1 0 0,-1 1-1 0 0,1-1 1 0 0,-1 0-1 0 0,1 1 1 0 0,-1-1-1 0 0,1 1 1 0 0,0-1-1 0 0,0 1 1 0 0,0 0-1 0 0,0-1 1 0 0,-1 3-96 0 0,-2 2 301 0 0,2-5-243 0 0,-1-1-2374 0 0,3 1-2076 0 0,0 1 115 0 0,0-1-4712 0 0</inkml:trace>
  <inkml:trace contextRef="#ctx0" brushRef="#br0" timeOffset="20306.86">461 23 352 0 0,'0'0'796'0'0,"0"0"-296"0"0,0 0 38 0 0,0 0 425 0 0,0 0 482 0 0,0 0 201 0 0,0 0-132 0 0,0 0-339 0 0,0 0-317 0 0,0 0-157 0 0,0 0-69 0 0,7-1-16 0 0,34-5 1150 0 0,83-9 1301 0 0,-49 15-2590 0 0,-75 0-439 0 0,0 0 11 0 0,-9 15 786 0 0,-73 73-192 0 0,76-82-631 0 0,1-1 0 0 0,1 1 0 0 0,-1 0 1 0 0,1 0-1 0 0,0 0 0 0 0,0 0 0 0 0,1 1 1 0 0,0 0-1 0 0,0 0 0 0 0,0-1 0 0 0,1 2 1 0 0,0-1-1 0 0,1 0 0 0 0,-1 0 0 0 0,1 1 1 0 0,0 5-13 0 0,3-11 45 0 0,0 0-1 0 0,0-1 1 0 0,0 1 0 0 0,1 0 0 0 0,-1-1 0 0 0,0 0 0 0 0,1 1 0 0 0,-1-1-1 0 0,0 0 1 0 0,1 0 0 0 0,0 0 0 0 0,-1 0 0 0 0,1-1 0 0 0,-1 1 0 0 0,1-1 0 0 0,0 1-1 0 0,0-1 1 0 0,-1 0 0 0 0,1 0 0 0 0,0-1 0 0 0,-1 1 0 0 0,1 0 0 0 0,0-1-45 0 0,-2 1 37 0 0,135-15 1680 0 0,-86 4-1247 0 0,-50 11-510 0 0,0 0-88 0 0,0 0-176 0 0,2-2-4179 0 0,-1 1-4645 0 0,0 1 1148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085.551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385.56">1607 529,'-14'20,"-10"15,-1 7,-1-4,5-3,0-3,-1-3,4 0,-1-6,4-2,-1-4,2-1,-1-3,-2-3,0-4</inkml:trace>
  <inkml:trace contextRef="#ctx0" brushRef="#br0" timeOffset="1697.986">1296 558,'15'19,"13"21,8 9,2 0,-5-3,-4-5,-6-4,-3-9,-4-4,-6-2,-3-4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0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636.267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9:35.5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3384 383 0 0 0,'0'0'256'0'0,"-1"0"5619"0"0,-64-64 2507 0 0,31 36-6374 0 0,-8-7-831 0 0,-2 2 0 0 0,-1 1 0 0 0,-2 3 0 0 0,-12-5-1177 0 0,-104-46 668 0 0,120 68-650 0 0,-1 1 1 0 0,0 2-1 0 0,0 2 0 0 0,-1 2 1 0 0,0 2-1 0 0,-3 2-18 0 0,-22 7-79 0 0,0 2-1 0 0,0 3 0 0 0,1 3 1 0 0,1 4-1 0 0,0 2 1 0 0,-1 4 79 0 0,-86 23-84 0 0,62-20 92 0 0,2 4 0 0 0,1 3 0 0 0,1 5 0 0 0,3 3 0 0 0,-22 17-8 0 0,45-20-34 0 0,2 2 0 0 0,1 2 0 0 0,3 3 0 0 0,-9 12 34 0 0,-92 115-104 0 0,9 64 88 0 0,127-192 30 0 0,-24 43 23 0 0,4 2 0 0 0,5 1 0 0 0,-14 55-37 0 0,44-121 2 0 0,-12 41 34 0 0,3 1 1 0 0,3 0-1 0 0,-5 66-36 0 0,15-31-2 0 0,3 0 1 0 0,5 1-1 0 0,5-2 0 0 0,5 9 2 0 0,47 269 148 0 0,6 285-148 0 0,-63-584 29 0 0,-3 0-1 0 0,-4 1 1 0 0,-3-1-1 0 0,-3 0 1 0 0,-10 30-29 0 0,2-49 41 0 0,-2-1 0 0 0,-2-1 0 0 0,-4 0 0 0 0,-1-2-1 0 0,-4-1 1 0 0,-9 11-41 0 0,-176 268 139 0 0,152-243-154 0 0,41-67-1 0 0,2 0 1 0 0,1 2-1 0 0,1 0 1 0 0,1 1 0 0 0,1 0-1 0 0,2 1 1 0 0,1 1 0 0 0,1 0-1 0 0,2 1 1 0 0,1 0-1 0 0,1 0 1 0 0,1 10 15 0 0,6-39-3 0 0,-2 13-19 0 0,2 1-1 0 0,0 0 0 0 0,1-1 0 0 0,1 1 0 0 0,0-1 0 0 0,1 1 0 0 0,0-1 1 0 0,4 7 22 0 0,5 4-26 0 0,2 0 0 0 0,0 0 0 0 0,2-2 0 0 0,1 0 0 0 0,0-1 0 0 0,2 0 0 0 0,1-2 0 0 0,1 0 0 0 0,0-1 0 0 0,1-2 0 0 0,2 0 0 0 0,-1-1 0 0 0,2-1 0 0 0,3 0 26 0 0,60 31 26 0 0,3-4 0 0 0,1-4 0 0 0,42 9-26 0 0,116 31 50 0 0,4-11 1 0 0,2-12-1 0 0,2-10 0 0 0,2-12 0 0 0,2-11 1 0 0,29-11-51 0 0,-122-3 38 0 0,1-8 1 0 0,0-7 0 0 0,-1-7-1 0 0,-1-7 1 0 0,137-37-39 0 0,-280 52 53 0 0,0-1 1 0 0,-1-2-1 0 0,0 0 0 0 0,0-2 1 0 0,-1 0-1 0 0,-1-2 0 0 0,1 0 1 0 0,-2-1-1 0 0,0-2 0 0 0,-1 0 1 0 0,0-1-1 0 0,-1-1 1 0 0,-1-1-1 0 0,-1 0 0 0 0,0-2 1 0 0,2-5-54 0 0,3-15 136 0 0,-2-1 1 0 0,-1 0 0 0 0,-3-2-1 0 0,10-40-136 0 0,-12 41 30 0 0,60-171 90 0 0,52-179-54 0 0,-109 325-4 0 0,-4 0-1 0 0,-3-1 1 0 0,-2 0-1 0 0,-4 0 1 0 0,-3 0-1 0 0,-2-1 1 0 0,-4 1-1 0 0,-2 0 1 0 0,-4 0-1 0 0,-18-65-61 0 0,-74-225 71 0 0,97 328-96 0 0,0 1 0 0 0,2-2 0 0 0,2 1 0 0 0,0 0 0 0 0,2-1 0 0 0,3-16 25 0 0,-1 33-26 0 0,1 1 0 0 0,0 0 0 0 0,1 0 0 0 0,1 0 0 0 0,0 1 0 0 0,0-1-1 0 0,1 1 1 0 0,1 0 0 0 0,0 1 0 0 0,1-1 0 0 0,0 2 0 0 0,1-1 0 0 0,0 1-1 0 0,0 0 1 0 0,1 1 0 0 0,7-5 26 0 0,17-13-90 0 0,1 2 0 0 0,1 2 0 0 0,1 1 0 0 0,25-9 90 0 0,66-26-148 0 0,2 7 1 0 0,68-16 147 0 0,-101 38 27 0 0,-1-5 0 0 0,-2-3 1 0 0,-2-5-1 0 0,-1-4 0 0 0,50-35-27 0 0,-121 65 46 0 0,0-1 0 0 0,-1 0 0 0 0,-1-2 0 0 0,-1 0 0 0 0,-1-1 0 0 0,0-1 0 0 0,-1 0 0 0 0,-1-1 0 0 0,-1-1 0 0 0,-1 0 0 0 0,-1 0 0 0 0,-1-1 0 0 0,-1-1 0 0 0,-2 0 0 0 0,0 0 0 0 0,-1 0 0 0 0,-1-1 0 0 0,-1 0 0 0 0,-2 0 0 0 0,0 0 0 0 0,-2-6-47 0 0,2-4 17 0 0,-3 1-1 0 0,0 0 1 0 0,-2 0-1 0 0,-2 0 1 0 0,-1 0-1 0 0,-1 1 1 0 0,-5-9-16 0 0,-5-7 8 0 0,-2 1 0 0 0,-2 1 0 0 0,-2 0 0 0 0,-3 2 0 0 0,-1 1 0 0 0,-13-14-8 0 0,-51-54-9 0 0,-5 5 0 0 0,-5 3 1 0 0,-4 5-1 0 0,-41-25 9 0 0,18 20 20 0 0,-138-86-20 0 0,103 88 65 0 0,19 38-111 0 0,110 53 52 0 0,26 7-9 0 0,0 1 0 0 0,-1 0 0 0 0,0 1 0 0 0,1 0 0 0 0,-1 0-1 0 0,0 0 1 0 0,0 2 0 0 0,0-1 0 0 0,0 1 0 0 0,0 0 0 0 0,0 1 0 0 0,-2 0 3 0 0,-65 49-99 0 0,38-19 27 0 0,-90 38 186 0 0,122-66-90 0 0,0-1 1 0 0,0 0-1 0 0,0-1 1 0 0,0 1 0 0 0,0-1-1 0 0,0 0 1 0 0,0-1-1 0 0,-1 1 1 0 0,1-1 0 0 0,0 0-1 0 0,0-1 1 0 0,-1 0-1 0 0,1 0 1 0 0,0 0 0 0 0,0-1-1 0 0,0 1 1 0 0,0-2-1 0 0,0 1 1 0 0,1-1 0 0 0,-5-2-25 0 0,-38-36 217 0 0,-21-17-174 0 0,7 9-3 0 0,57 44-46 0 0,0 1 1 0 0,-1 0 0 0 0,1 0 0 0 0,-1 0-1 0 0,0 0 1 0 0,1 1 0 0 0,-1 0 0 0 0,-1 0-1 0 0,1 1 1 0 0,0 0 0 0 0,-1 0 0 0 0,1 0-1 0 0,-1 1 1 0 0,-5-1 5 0 0,-26-8-21 0 0,-78-19 38 0 0,25-18-11 0 0,28 9-349 0 0,45 24-3206 0 0,17 13 778 0 0,0 1 2151 0 0,1 0-3008 0 0,0 0-3821 0 0,0 0 878 0 0</inkml:trace>
  <inkml:trace contextRef="#ctx0" brushRef="#br0" timeOffset="1441.873">2694 2997 0 0 0,'0'0'564'0'0,"0"0"278"0"0,0 0 82 0 0,0 0-44 0 0,0 0-113 0 0,0 0-95 0 0,0 0-47 0 0,0 0 5 0 0,-8 7 30 0 0,-44 60 1946 0 0,52-65-2521 0 0,-1-1 38 0 0,0 0-1 0 0,1 0 0 0 0,-1 0 1 0 0,0 0-1 0 0,1 1 1 0 0,-1-1-1 0 0,1 0 1 0 0,-1 0-1 0 0,1 0 0 0 0,-1 1 1 0 0,1-1-1 0 0,0 0 1 0 0,0 1-1 0 0,0-1 1 0 0,-1 0-1 0 0,1 0 0 0 0,0 1 1 0 0,1-1-1 0 0,-1 0 1 0 0,0 1-1 0 0,0-1 1 0 0,1 0-1 0 0,-1 0 0 0 0,0 1 1 0 0,1-1-1 0 0,-1 0 1 0 0,1 0-1 0 0,0 0 1 0 0,-1 0-1 0 0,1 0 0 0 0,0 0 1 0 0,0 0-1 0 0,0 0 1 0 0,-1 0-1 0 0,1 0 1 0 0,0 0-1 0 0,0 0 0 0 0,1 0 1 0 0,-1-1-1 0 0,0 1 1 0 0,0 0-1 0 0,0-1 1 0 0,0 1-1 0 0,0-1 0 0 0,1 0 1 0 0,-1 1-1 0 0,0-1 1 0 0,0 0-1 0 0,1 0 1 0 0,-1 1-123 0 0,3-2 279 0 0,1 1 1 0 0,-1 0-1 0 0,0-1 1 0 0,0 0-1 0 0,0 0 1 0 0,0-1-1 0 0,0 1 1 0 0,0-1-1 0 0,0 1 1 0 0,0-1-1 0 0,0-1 1 0 0,-1 1-1 0 0,1 0 1 0 0,-1-1-1 0 0,0 0 1 0 0,0 1-1 0 0,0-1 1 0 0,0-1-1 0 0,0 1 1 0 0,0 0-1 0 0,-1-1 1 0 0,1-1-280 0 0,10-42 2070 0 0,-61 44-2008 0 0,42 4-84 0 0,1 1 0 0 0,0 0-1 0 0,0 0 1 0 0,0 0-1 0 0,0 1 1 0 0,0 0-1 0 0,0 0 1 0 0,1 0 0 0 0,-1 1-1 0 0,1-1 1 0 0,0 1-1 0 0,0 0 1 0 0,0 0-1 0 0,1 0 1 0 0,-1 1 0 0 0,1 0 22 0 0,2-4 2 0 0,1-1 0 0 0,-1 1 0 0 0,1 0 0 0 0,-1-1 1 0 0,1 1-1 0 0,-1-1 0 0 0,1 1 0 0 0,0 0 0 0 0,-1-1 0 0 0,1 1 1 0 0,0 0-1 0 0,0-1 0 0 0,-1 1 0 0 0,1 0 0 0 0,0-1 0 0 0,0 1 1 0 0,0 0-1 0 0,0 0 0 0 0,0-1 0 0 0,0 1 0 0 0,0 0 1 0 0,0 0-1 0 0,0-1 0 0 0,0 1 0 0 0,1 0 0 0 0,-1-1 0 0 0,0 1 1 0 0,0 0-1 0 0,1-1 0 0 0,-1 1 0 0 0,0 0 0 0 0,1-1 1 0 0,-1 1-1 0 0,1-1 0 0 0,-1 1 0 0 0,0 0 0 0 0,1-1 0 0 0,0 1 1 0 0,-1-1-1 0 0,1 1 0 0 0,-1-1 0 0 0,1 0 0 0 0,0 1 0 0 0,-1-1 1 0 0,1 0-1 0 0,0 1 0 0 0,-1-1 0 0 0,1 0 0 0 0,0 0 1 0 0,-1 0-1 0 0,1 1 0 0 0,0-1 0 0 0,-1 0 0 0 0,1 0 0 0 0,0 0 1 0 0,0 0-1 0 0,-1 0 0 0 0,1 0 0 0 0,0 0 0 0 0,0-1 0 0 0,0 1-2 0 0,46-10 1124 0 0,-46 10-1127 0 0,-1 0-1 0 0,0 0 1 0 0,1 0 0 0 0,-1 0 0 0 0,1 0-1 0 0,-1 0 1 0 0,1 0 0 0 0,-1 0 0 0 0,0 0-1 0 0,1-1 1 0 0,-1 1 0 0 0,1 0 0 0 0,-1 0-1 0 0,0 0 1 0 0,1 0 0 0 0,-1-1-1 0 0,1 1 1 0 0,-1 0 0 0 0,0 0 0 0 0,1-1-1 0 0,-1 1 1 0 0,0 0 0 0 0,0-1 0 0 0,1 1-1 0 0,-1 0 1 0 0,0-1 0 0 0,0 1 0 0 0,1 0-1 0 0,-1-1 1 0 0,0 1 0 0 0,0-1 0 0 0,0 1-1 0 0,0-1 1 0 0,0 1 0 0 0,1 0-1 0 0,-1-1 1 0 0,0 1 0 0 0,0-1 0 0 0,0 1-1 0 0,0-1 1 0 0,0 1 0 0 0,0 0 0 0 0,-1-1-1 0 0,1 1 1 0 0,0-1 0 0 0,0 1 0 0 0,0 0-1 0 0,0-1 1 0 0,0 1 0 0 0,-1-1 0 0 0,1 1-1 0 0,0 0 1 0 0,0-1 0 0 0,-1 1 0 0 0,1 0-1 0 0,0-1 1 0 0,0 1 0 0 0,-1 0-1 0 0,1-1 1 0 0,0 1 0 0 0,-1 0 0 0 0,1 0-1 0 0,0-1 1 0 0,-1 1 0 0 0,1 0 0 0 0,-1 0-1 0 0,1 0 1 0 0,0 0 3 0 0,-10-3-4899 0 0,-1 3-6285 0 0,7 0 2933 0 0</inkml:trace>
  <inkml:trace contextRef="#ctx0" brushRef="#br0" timeOffset="2385.967">1584 2673 3929 0 0,'0'0'2463'0'0,"0"0"-771"0"0,0 0-285 0 0,0 0 62 0 0,0 0 112 0 0,0 0 21 0 0,0 0-224 0 0,0 0-321 0 0,0 0-254 0 0,0 0-179 0 0,0 0-97 0 0,0 0-56 0 0,-31-3-51 0 0,-97-10-40 0 0,125 13-354 0 0,0-1-1 0 0,0 1 1 0 0,0 0-1 0 0,-1 0 1 0 0,1 0 0 0 0,0 0-1 0 0,0 0 1 0 0,0 1 0 0 0,0-1-1 0 0,0 1 1 0 0,0 0 0 0 0,0 0-1 0 0,0 0 1 0 0,0 0 0 0 0,0 0-1 0 0,0 1 1 0 0,1-1 0 0 0,-1 1-1 0 0,0 0 1 0 0,-1 1-26 0 0,-5 5 138 0 0,-7 1-81 0 0,1 1-1 0 0,1 1 1 0 0,0 1 0 0 0,1 0 0 0 0,0 0 0 0 0,1 1 0 0 0,0 1 0 0 0,1 0-1 0 0,0 1 1 0 0,1 0 0 0 0,1 0 0 0 0,1 1 0 0 0,0 0 0 0 0,1 1 0 0 0,0-1 0 0 0,2 2-1 0 0,0-1 1 0 0,1 0 0 0 0,0 1 0 0 0,2 0 0 0 0,0 0 0 0 0,1 0 0 0 0,1 0-1 0 0,0 0 1 0 0,3 10-57 0 0,0-19 78 0 0,1 0-1 0 0,0 0 1 0 0,0 0-1 0 0,1-1 1 0 0,1 1-1 0 0,-1-1 1 0 0,1 0-1 0 0,1-1 1 0 0,-1 0-1 0 0,1 0 1 0 0,0 0-1 0 0,1-1 1 0 0,0 0-1 0 0,0 0 1 0 0,0-1-1 0 0,1 0 1 0 0,-1 0-1 0 0,1-1 1 0 0,0 0-1 0 0,1-1 1 0 0,-1 0 0 0 0,1 0-1 0 0,-1-1 1 0 0,1-1-1 0 0,0 1 1 0 0,-1-1-1 0 0,1-1 1 0 0,0 0-1 0 0,0 0 1 0 0,0-1-1 0 0,0-1 1 0 0,-1 1-1 0 0,1-1 1 0 0,4-2-78 0 0,-3-1 2 0 0,0 0 0 0 0,-1-1 0 0 0,1 0 1 0 0,-1-1-1 0 0,-1 0 0 0 0,1-1 1 0 0,-1 0-1 0 0,0 0 0 0 0,-1-1 1 0 0,0 0-1 0 0,6-9-2 0 0,-11 8-1391 0 0,-3 7-3821 0 0,-2 2-6661 0 0,-2 1 5813 0 0</inkml:trace>
  <inkml:trace contextRef="#ctx0" brushRef="#br0" timeOffset="2987.874">1718 3277 2761 0 0,'0'0'4955'0'0,"0"0"-2597"0"0,0 0-818 0 0,0 0 7 0 0,0 0 24 0 0,0 0-102 0 0,0 0-270 0 0,0 0-288 0 0,0 0-197 0 0,0 0-152 0 0,11-31-110 0 0,36-98-80 0 0,7 32 495 0 0,47-50 5 0 0,-101 148-889 0 0,0 0-1 0 0,1-1 0 0 0,-1 1 1 0 0,0-1-1 0 0,0 1 1 0 0,1-1-1 0 0,-1 1 1 0 0,0-1-1 0 0,1 1 1 0 0,-1-1-1 0 0,1 1 1 0 0,-1-1-1 0 0,0 0 0 0 0,1 1 1 0 0,-1-1-1 0 0,1 0 1 0 0,-1 1-1 0 0,1-1 1 0 0,-1 0-1 0 0,1 0 1 0 0,0 1-1 0 0,-1-1 1 0 0,1 0-1 0 0,-1 0 0 0 0,1 0 1 0 0,-1 0-1 0 0,1 0 1 0 0,0 0-1 0 0,-1 0 1 0 0,1 0-1 0 0,-1 0 1 0 0,1 0-1 0 0,-1 0 1 0 0,1 0-1 0 0,0 0 0 0 0,-1 0 1 0 0,1-1-1 0 0,-1 1 1 0 0,1 0-1 0 0,-1 0 1 0 0,1-1-1 0 0,-1 1 1 0 0,1 0-1 0 0,-1-1 1 0 0,1 1-1 0 0,-1 0 0 0 0,1-1 1 0 0,-1 1-1 0 0,0-1 1 0 0,1 1-1 0 0,-1-1 1 0 0,0 1-1 0 0,1-1 1 0 0,-1 1-1 0 0,0-1 1 0 0,1 1-1 0 0,-1-1 0 0 0,0 0 19 0 0,1 195-187 0 0,-1-192 207 0 0,0-1 0 0 0,0 1 0 0 0,0 0 0 0 0,0 0-1 0 0,0 0 1 0 0,0 0 0 0 0,0 0 0 0 0,1-1 0 0 0,-1 1 0 0 0,1 0 0 0 0,0 0-1 0 0,-1-1 1 0 0,1 1 0 0 0,0 0 0 0 0,0-1 0 0 0,0 1 0 0 0,0-1-1 0 0,0 1 1 0 0,0-1 0 0 0,0 1 0 0 0,1-1 0 0 0,-1 0 0 0 0,0 0 0 0 0,1 1-1 0 0,-1-1 1 0 0,1 0 0 0 0,0 0 0 0 0,-1-1 0 0 0,1 1 0 0 0,0 0 0 0 0,-1 0-1 0 0,1-1 1 0 0,0 1 0 0 0,0-1 0 0 0,0 0 0 0 0,-1 1 0 0 0,1-1 0 0 0,0 0-1 0 0,0 0 1 0 0,0 0 0 0 0,0 0 0 0 0,-1-1 0 0 0,1 1 0 0 0,0 0-21 0 0,58-55 892 0 0,87-76-668 0 0,-147 130-233 0 0,1 0 1 0 0,-1 0 0 0 0,0 1-1 0 0,1-1 1 0 0,-1 0-1 0 0,1 1 1 0 0,-1-1-1 0 0,1 0 1 0 0,0 1 0 0 0,-1-1-1 0 0,1 1 1 0 0,0-1-1 0 0,-1 1 1 0 0,1-1 0 0 0,0 1-1 0 0,0-1 1 0 0,-1 1-1 0 0,1 0 1 0 0,0-1-1 0 0,0 1 1 0 0,0 0 0 0 0,-1 0-1 0 0,1 0 1 0 0,0-1-1 0 0,0 1 1 0 0,0 0-1 0 0,0 0 1 0 0,0 0 0 0 0,-1 0-1 0 0,1 1 1 0 0,0-1-1 0 0,0 0 1 0 0,0 0-1 0 0,0 0 1 0 0,-1 1 0 0 0,1-1-1 0 0,0 0 1 0 0,0 1-1 0 0,-1-1 1 0 0,1 1-1 0 0,0-1 1 0 0,0 1 0 0 0,-1-1-1 0 0,1 1 1 0 0,-1 0-1 0 0,1-1 1 0 0,0 1-1 0 0,-1 0 1 0 0,1-1 0 0 0,-1 1-1 0 0,0 0 1 0 0,1-1-1 0 0,-1 1 1 0 0,0 0-1 0 0,1 0 1 0 0,-1 0 0 0 0,0-1-1 0 0,0 1 1 0 0,1 0-1 0 0,-1 0 1 0 0,0 0-1 0 0,0 0 1 0 0,0 0 0 0 0,0-1-1 0 0,0 1 1 0 0,-1 0-1 0 0,1 0 1 0 0,0 0-1 0 0,0 0 9 0 0,0 200 47 0 0,16-129-628 0 0,-8-59-4242 0 0,2-4-4735 0 0,-7-6 2074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5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654.13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08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49 0 0 0,'0'0'852'0'0,"0"0"188"0"0,0 0 134 0 0,0 0 218 0 0,0 0 223 0 0,0 0 75 0 0,0 0-151 0 0,0 0-248 0 0,0 0-240 0 0,0 0-180 0 0,0 0-118 0 0,0-3-118 0 0,0-4 1081 0 0,4 270-1294 0 0,-4-262-840 0 0,0-1-123 0 0,0 0-151 0 0,1 0-631 0 0,0 0-2654 0 0,-1 0-4318 0 0,0 0 7500 0 0</inkml:trace>
  <inkml:trace contextRef="#ctx0" brushRef="#br0" timeOffset="1368.117">0 30 0 0 0,'0'0'504'0'0,"0"0"390"0"0,0 0 231 0 0,0 0-17 0 0,0 0-173 0 0,0 0-185 0 0,0 0-81 0 0,0 0 23 0 0,0 0 29 0 0,0 0 24 0 0,12-3 13 0 0,94-24 1510 0 0,61 31-43 0 0,-54-3-224 0 0,-113-1-1851 0 0,0 0 24 0 0,0 0 22 0 0,0 0 6 0 0,0 0-1 0 0,0 0-21 0 0,0 0-12 0 0,0 0-12 0 0,0 0-28 0 0,0 0-30 0 0,0 0-26 0 0,0 0-23 0 0,0 0-13 0 0,0 0 0 0 0,0 0-12 0 0,0 0-16 0 0,0 0-8 0 0,0 0 16 0 0,0 0-4 0 0,0 0 3 0 0,0 0-1 0 0,0 0-7 0 0,0 0-10 0 0,0 0 9 0 0,0 0-1 0 0,0 0-8 0 0,0 0 10 0 0,-13 81 102 0 0,11 113 242 0 0,2-193-331 0 0,0-1 7 0 0,7 11 2093 0 0,-165 10-2590 0 0,7-20 880 0 0,111 2-1757 0 0,18 9-118 0 0,22-12 1313 0 0,0 0-68 0 0,0 0-58 0 0,0 0-74 0 0,0 0-81 0 0,0 0-107 0 0,0 0-214 0 0,0-7-8729 0 0,0 6 4591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0 284,'398'0,"-258"-23,-116 19</inkml:trace>
  <inkml:trace contextRef="#ctx0" brushRef="#br0" timeOffset="310.027">57 481,'19'0,"16"5,7 1,1 0,-2-1,-3-2,-3-1,-3-1,-2 0,-2-1,0 0,0-1,-6-4,0-1,-5 0</inkml:trace>
  <inkml:trace contextRef="#ctx0" brushRef="#br0" timeOffset="880.126">254 1,'3'12,"0"-1,0 0,1 1,0-1,1-1,0 1,1-1,0 0,1 0,0 0,1-1,-1 0,2-1,-1 0,1 0,1-1,-1 0,1 0,0-1,1 0,-1-1,1-1,2 1,35 25,-44-28,23 14,-1 1,-1 2,0 0,-2 2,0 0,17 22,-37-41,-1 1,0-1,0 0,-1 1,1-1,0 1,-1-1,0 1,1 0,-1 0,0 0,0 0,-1 0,1-1,-1 1,1 0,-1 1,0-1,0 0,0 0,-1 0,1 0,-1 0,1 0,-1-1,0 1,0 0,-1 0,1 0,0-1,-1 1,0-1,1 1,-1-1,0 0,0 1,-2 0,-176 96,54 15,105-91,4-1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10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1208 0 0 0,'0'0'497'0'0,"0"0"512"0"0,0 0 212 0 0,0 0-39 0 0,0 0-143 0 0,0 0-120 0 0,0 0-50 0 0,0 0-14 0 0,0 0-19 0 0,0 0-30 0 0,0 0-12 0 0,26-19 8 0 0,80-61 21 0 0,148-112 3095 0 0,-59 75-3481 0 0,-194 116-474 0 0,0 0-1 0 0,0 0 1 0 0,0 0-1 0 0,0 0 1 0 0,1 0-1 0 0,-1 1 1 0 0,0-1-1 0 0,0 0 1 0 0,1 1-1 0 0,-1-1 1 0 0,0 1-1 0 0,1-1 1 0 0,-1 1-1 0 0,0 0 0 0 0,1-1 1 0 0,-1 1-1 0 0,0 0 1 0 0,1 0-1 0 0,-1 0 1 0 0,1 0-1 0 0,-1 0 1 0 0,0 0-1 0 0,1 1 1 0 0,-1-1-1 0 0,1 0 1 0 0,-1 1-1 0 0,0-1 1 0 0,1 1-1 0 0,-1-1 1 0 0,0 1-1 0 0,0 0 1 0 0,0 0-1 0 0,1-1 0 0 0,-1 1 1 0 0,0 0-1 0 0,0 0 1 0 0,0 0-1 0 0,0 0 1 0 0,0 0-1 0 0,0 0 1 0 0,-1 1-1 0 0,1-1 1 0 0,0 0-1 0 0,-1 0 1 0 0,1 1-1 0 0,0-1 1 0 0,-1 0-1 0 0,0 1 1 0 0,1-1-1 0 0,-1 0 0 0 0,0 1 1 0 0,0-1-1 0 0,1 0 1 0 0,-1 1-1 0 0,0-1 1 0 0,0 1-1 0 0,-1 0 38 0 0,0 8-62 0 0,0 0-1 0 0,-1 1 0 0 0,-1-1 0 0 0,1 0 1 0 0,-2 0-1 0 0,1-1 0 0 0,-2 1 0 0 0,1-1 0 0 0,-5 7 63 0 0,-24 76-127 0 0,32-91 147 0 0,1 1 0 0 0,1-1 0 0 0,-1 0 0 0 0,0 0 0 0 0,0 0 0 0 0,0 0 0 0 0,0 0 0 0 0,1 0 0 0 0,-1 1 0 0 0,1-1 0 0 0,-1 0 0 0 0,1 0 1 0 0,-1 0-1 0 0,1 0 0 0 0,0 0 0 0 0,-1-1 0 0 0,1 1 0 0 0,0 0 0 0 0,0 0 0 0 0,-1 0 0 0 0,1 0 0 0 0,0-1 0 0 0,0 1 0 0 0,0 0 0 0 0,0-1 0 0 0,0 1 0 0 0,0-1 0 0 0,0 1 0 0 0,0-1 0 0 0,0 0 0 0 0,0 1 0 0 0,1-1 0 0 0,-1 0 0 0 0,0 0 0 0 0,0 0 0 0 0,0 0 0 0 0,0 0 0 0 0,0 0 0 0 0,1 0 0 0 0,-1 0 0 0 0,0 0 0 0 0,0 0 0 0 0,0-1 0 0 0,0 1 0 0 0,0 0 0 0 0,0-1 1 0 0,0 1-1 0 0,0-1 0 0 0,0 1 0 0 0,0-1 0 0 0,0 0 0 0 0,0 1 0 0 0,0-1 0 0 0,0 0-20 0 0,78-53 2518 0 0,153-132 730 0 0,-202 173-3932 0 0,-20 11-2803 0 0,-1 1-4756 0 0,-5 1 633 0 0</inkml:trace>
  <inkml:trace contextRef="#ctx0" brushRef="#br0" timeOffset="7919.939">1337 15 568 0 0,'0'0'739'0'0,"0"0"-299"0"0,0 0-123 0 0,0 0 152 0 0,0 0 236 0 0,0 0 153 0 0,0 0-50 0 0,0 0-224 0 0,0 0-277 0 0,0 0-219 0 0,0 0-91 0 0,0 0 34 0 0,0 0 111 0 0,0 0 120 0 0,-7 15 1250 0 0,-115 209 1606 0 0,83-164-2851 0 0,28-44-222 0 0,0 0 0 0 0,1 0 0 0 0,1 1-1 0 0,0 0 1 0 0,2 0 0 0 0,0 1 0 0 0,0 0-45 0 0,7-17 8 0 0,0 0 0 0 0,0 0 0 0 0,0 0-1 0 0,1 0 1 0 0,-1 0 0 0 0,0-1-1 0 0,0 1 1 0 0,0 0 0 0 0,1 0-1 0 0,-1 0 1 0 0,0 0 0 0 0,1-1-1 0 0,-1 1 1 0 0,1 0 0 0 0,-1-1 0 0 0,1 1-1 0 0,-1 0 1 0 0,1-1 0 0 0,-1 1-1 0 0,1 0 1 0 0,0-1 0 0 0,-1 1-1 0 0,1-1 1 0 0,0 1 0 0 0,0-1-1 0 0,-1 1 1 0 0,1-1 0 0 0,0 0 0 0 0,0 1-1 0 0,-1-1 1 0 0,1 0 0 0 0,0 0-1 0 0,0 0 1 0 0,0 1 0 0 0,0-1-1 0 0,0 0 1 0 0,-1 0 0 0 0,1 0-1 0 0,0 0 1 0 0,0-1 0 0 0,0 1-1 0 0,0 0 1 0 0,0 0 0 0 0,-1 0 0 0 0,2-1-8 0 0,51-5 728 0 0,-44 4-790 0 0,90 2-90 0 0,-45 14-565 0 0,-59-27 1515 0 0,-5-34-262 0 0,3 12-37 0 0,-5-12 460 0 0,-26-120 605 0 0,5 31-2669 0 0,31 136-1122 0 0,2 0-1268 0 0,0 0-3682 0 0,0 3 5155 0 0</inkml:trace>
  <inkml:trace contextRef="#ctx0" brushRef="#br0" timeOffset="10537.806">1779 8 0 0 0,'0'0'733'0'0,"0"0"297"0"0,0 0-10 0 0,0 0-174 0 0,0 0-163 0 0,0 0-109 0 0,0 0-59 0 0,0 0 0 0 0,0 0 52 0 0,-10-7 1214 0 0,-21 55 479 0 0,-27 70-1260 0 0,-105 109-340 0 0,86-132-1419 0 0,79-93-4228 0 0,33-29 1490 0 0,-11-1 748 0 0,-15 19 2557 0 0</inkml:trace>
  <inkml:trace contextRef="#ctx0" brushRef="#br0" timeOffset="10982.802">1444 103 0 0 0,'0'0'187'0'0,"0"0"594"0"0,0 0 345 0 0,0 0 253 0 0,0 0 166 0 0,0 0-46 0 0,0 0-268 0 0,0 0-316 0 0,0 0-289 0 0,0 0-197 0 0,0 0-90 0 0,0 0-50 0 0,0 0-14 0 0,-1-3-26 0 0,3-4 360 0 0,10 32 733 0 0,-5-11-864 0 0,82 127 1532 0 0,37 13-1217 0 0,-119-145-1081 0 0,3 6-734 0 0,-8-2-10035 0 0,-2-9 7322 0 0</inkml:trace>
  <inkml:trace contextRef="#ctx0" brushRef="#br0" timeOffset="12422.108">2057 56 0 0 0,'0'0'919'0'0,"0"0"176"0"0,0 0-15 0 0,0 0-110 0 0,0 0-138 0 0,0 0-115 0 0,0 0-113 0 0,0 0-94 0 0,-8 25 1177 0 0,-166 221 560 0 0,120-179-1447 0 0,55-67-775 0 0,-1 0 0 0 0,0 0-1 0 0,1 0 1 0 0,-1 0 0 0 0,0 0 0 0 0,1 0-1 0 0,-1 0 1 0 0,0 0 0 0 0,1 1 0 0 0,-1-1-1 0 0,0 0 1 0 0,1 0 0 0 0,-1 0 0 0 0,0 1-1 0 0,1-1 1 0 0,-1 0 0 0 0,0 0-1 0 0,0 1 1 0 0,1-1 0 0 0,-1 0 0 0 0,0 1-1 0 0,0-1 1 0 0,0 0 0 0 0,1 1 0 0 0,-1-1-1 0 0,0 0 1 0 0,0 1 0 0 0,0-1 0 0 0,0 0-1 0 0,0 1 1 0 0,0-1 0 0 0,0 0 0 0 0,0 1-1 0 0,0-1 1 0 0,0 1 0 0 0,0-1 0 0 0,0 0-1 0 0,0 1 1 0 0,0-1 0 0 0,0 0 0 0 0,0 1-1 0 0,0-1 1 0 0,0 0 0 0 0,0 1 0 0 0,0-1-1 0 0,-1 1 1 0 0,1-1 0 0 0,0 0 0 0 0,0 0-1 0 0,-1 1 1 0 0,1-1 0 0 0,0 0 0 0 0,0 1-1 0 0,-1-1 1 0 0,1 0-25 0 0,10 0 202 0 0,122-7 570 0 0,-43 7-653 0 0,-53 7-226 0 0,-35-7 94 0 0,-1 0 0 0 0,1 0 15 0 0,-1 0 25 0 0,0 0 5 0 0,0 0 4 0 0,0 0 17 0 0,0 0 14 0 0,0 0 18 0 0,0 0 11 0 0,0 0 7 0 0,0 0 1 0 0,0 0-3 0 0,0 0-10 0 0,0 0-7 0 0,-2-18 375 0 0,-25-67 721 0 0,5-17-673 0 0,2 56-365 0 0,-8-27-2975 0 0,28 67-4921 0 0,0 5 3350 0 0,0 1 2444 0 0</inkml:trace>
  <inkml:trace contextRef="#ctx0" brushRef="#br0" timeOffset="13444.516">2217 44 0 0 0,'0'0'375'0'0,"0"0"98"0"0,0 0 49 0 0,0 3-32 0 0,-4 248 2032 0 0,5-250-2438 0 0,-1 0-1 0 0,1 0 1 0 0,-1 0-1 0 0,1-1 1 0 0,-1 1-1 0 0,1 0 1 0 0,0 0-1 0 0,-1 0 1 0 0,1-1-1 0 0,0 1 1 0 0,0 0-1 0 0,0-1 1 0 0,-1 1-1 0 0,1-1 1 0 0,0 1-1 0 0,0-1 1 0 0,0 1-1 0 0,0-1 1 0 0,0 0-1 0 0,0 1 1 0 0,0-1-1 0 0,0 0 1 0 0,0 0-1 0 0,0 0 1 0 0,0 0-1 0 0,0 0 0 0 0,0 0 1 0 0,0 0-1 0 0,0 0 1 0 0,0 0-1 0 0,0 0 1 0 0,0 0-1 0 0,0-1 1 0 0,0 1-1 0 0,0 0 1 0 0,0-1-1 0 0,0 1 1 0 0,0-1-1 0 0,0 1 1 0 0,-1-1-1 0 0,1 1 1 0 0,0-1-1 0 0,0 0 1 0 0,0 1-1 0 0,-1-1 1 0 0,1 0-1 0 0,0 0 1 0 0,-1 0-1 0 0,1 1 1 0 0,-1-1-1 0 0,1 0 1 0 0,-1 0-1 0 0,1-1-83 0 0,11-13 619 0 0,-1 0 0 0 0,-1-1 0 0 0,0 0 0 0 0,-1-1 0 0 0,-1 0 0 0 0,-1-1 0 0 0,0 0 0 0 0,0-2-619 0 0,3-8 315 0 0,15-48 325 0 0,-15 40-504 0 0,-10 35-155 0 0,0 1-21 0 0,0 0-24 0 0,0 0-41 0 0,0 0-110 0 0,0 0-122 0 0,0 0-114 0 0,3 23-1025 0 0,15 138 1530 0 0,-12 131 353 0 0,-8-236-299 0 0,-3 0 1 0 0,-3 0-1 0 0,-1-1 0 0 0,-3 0 0 0 0,-3-1 1 0 0,-5 11-109 0 0,13-49 171 0 0,1 1 1 0 0,-2-1 0 0 0,0 0 0 0 0,-1 0 0 0 0,0-1 0 0 0,-1 0 0 0 0,-1-1 0 0 0,-1 0 0 0 0,0 0 0 0 0,0-2 0 0 0,-4 2-172 0 0,16-13 65 0 0,-1 0 1 0 0,0 0 0 0 0,0 0 0 0 0,1 0-1 0 0,-1-1 1 0 0,0 1 0 0 0,0 0 0 0 0,0-1-1 0 0,0 1 1 0 0,0-1 0 0 0,0 1 0 0 0,0-1 0 0 0,0 1-1 0 0,0-1 1 0 0,0 0 0 0 0,0 1 0 0 0,0-1-1 0 0,-1 0 1 0 0,1 0 0 0 0,0 0 0 0 0,0 0-1 0 0,0 0 1 0 0,0 0 0 0 0,0 0 0 0 0,0 0-1 0 0,-1-1 1 0 0,1 1 0 0 0,0 0 0 0 0,0-1-1 0 0,0 1 1 0 0,0-1 0 0 0,0 1 0 0 0,0-1 0 0 0,0 1-1 0 0,0-1 1 0 0,0 0 0 0 0,0 1 0 0 0,1-1-1 0 0,-1 0 1 0 0,0 0 0 0 0,0 0 0 0 0,1 1-1 0 0,-1-1 1 0 0,0 0 0 0 0,1 0 0 0 0,-1 0-1 0 0,1 0 1 0 0,-1 0 0 0 0,1 0 0 0 0,0-1 0 0 0,-1 1-1 0 0,1 0 1 0 0,0 0 0 0 0,0 0 0 0 0,0-1-66 0 0,-2-64 566 0 0,42-43-277 0 0,60-35-188 0 0,-91 132-156 0 0,1 0 1 0 0,0 1-1 0 0,1 1 1 0 0,1 0-1 0 0,0 0 1 0 0,0 1-1 0 0,0 1 1 0 0,1 0 0 0 0,0 1-1 0 0,1 0 1 0 0,13-4 54 0 0,-20 9-464 0 0,29-4-2007 0 0,-14 14-7590 0 0,-18-5 3938 0 0</inkml:trace>
  <inkml:trace contextRef="#ctx0" brushRef="#br0" timeOffset="17822.525">32 1164 0 0 0,'0'0'443'0'0,"0"0"-36"0"0,0 0-82 0 0,0 0-92 0 0,-3-1-958 0 0,-5-3 13909 0 0,19-53-9548 0 0,29-30-3051 0 0,-13 33-136 0 0,26-49-125 0 0,-53 103-348 0 0,0 1 0 0 0,0-1 0 0 0,1 0 0 0 0,-1 0-1 0 0,0 1 1 0 0,0-1 0 0 0,0 0 0 0 0,0 0-1 0 0,0 1 1 0 0,1-1 0 0 0,-1 0 0 0 0,0 0 0 0 0,0 0-1 0 0,0 0 1 0 0,1 1 0 0 0,-1-1 0 0 0,0 0 0 0 0,0 0-1 0 0,1 0 1 0 0,-1 0 0 0 0,0 0 0 0 0,0 0-1 0 0,1 0 1 0 0,-1 1 0 0 0,0-1 0 0 0,0 0 0 0 0,1 0-1 0 0,-1 0 1 0 0,0 0 0 0 0,0 0 0 0 0,1 0 0 0 0,-1 0-1 0 0,0 0 1 0 0,1 0 0 0 0,-1-1 0 0 0,0 1 0 0 0,0 0-1 0 0,1 0 1 0 0,-1 0 0 0 0,0 0 0 0 0,0 0-1 0 0,1 0 1 0 0,-1 0 0 0 0,0-1 0 0 0,0 1 0 0 0,0 0-1 0 0,1 0 1 0 0,-1 0 0 0 0,0-1 0 0 0,0 1 0 0 0,0 0-1 0 0,0 0 1 0 0,1-1 0 0 0,-1 1 0 0 0,0 0-1 0 0,0 0 1 0 0,0 0 0 0 0,0-1 24 0 0,22 72 43 0 0,-17-55-51 0 0,-1 0 1 0 0,2 0 0 0 0,0 0-1 0 0,1-1 1 0 0,0 0-1 0 0,2 0 1 0 0,-1 0-1 0 0,2-1 1 0 0,2 1 7 0 0,25 36 19 0 0,-32-40 4 0 0,-4-10-15 0 0,0 0 0 0 0,0 0 0 0 0,0 1 0 0 0,-1-1 0 0 0,1 0 0 0 0,0 0 0 0 0,-1 1 0 0 0,1-1 0 0 0,-1 0 0 0 0,1 1-1 0 0,-1-1 1 0 0,1 0 0 0 0,-1 1 0 0 0,0-1 0 0 0,0 1 0 0 0,0-1 0 0 0,0 1 0 0 0,0-1 0 0 0,0 1 0 0 0,0-1 0 0 0,0 0 0 0 0,-1 1 0 0 0,1-1 0 0 0,0 1 0 0 0,-1-1 0 0 0,1 0 0 0 0,-1 1 0 0 0,0-1 0 0 0,1 0-1 0 0,-1 0 1 0 0,0 1 0 0 0,0-1 0 0 0,0 0 0 0 0,0 0 0 0 0,0 0 0 0 0,-1 1-8 0 0,1-2 43 0 0,-1 1 0 0 0,1 0 0 0 0,-1-1 0 0 0,1 1 0 0 0,-1-1 0 0 0,1 1 1 0 0,-1-1-1 0 0,0 0 0 0 0,1 0 0 0 0,-1 0 0 0 0,0 0 0 0 0,1 0 0 0 0,-1 0 0 0 0,0 0 0 0 0,1 0 0 0 0,-1-1 0 0 0,1 1 0 0 0,-1-1 0 0 0,0 1 0 0 0,1-1 0 0 0,-1 0 0 0 0,1 1 0 0 0,-1-1 0 0 0,1 0 1 0 0,0 0-1 0 0,-1-1-43 0 0,-8-3 71 0 0,-104 0-632 0 0,23 5-51 0 0,51 0-3832 0 0,39-3-2652 0 0,1 3 857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22,'15'0,"14"0,7 0,2 0,-1 0,-1 0,-3 0,-1-5,-2-1,-1 0,-6 1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1,'34'4,"20"3,6-1,-2-2,-7 0,-11-7,-9-2,-8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0,'8'28,"-2"-1,-1 1,-2 0,0 0,-2 1,-1-1,-1 0,-1 1,-3 4,-15 162,-5-109,15-72</inkml:trace>
  <inkml:trace contextRef="#ctx0" brushRef="#br0" timeOffset="484.479">0 29,'226'-26,"58"23,-87 32,-151-28,-34-1</inkml:trace>
  <inkml:trace contextRef="#ctx0" brushRef="#br0" timeOffset="915.56">57 565,'1'2,"0"0,1-1,-1 1,1 0,0 0,-1-1,1 1,0-1,0 1,0-1,0 0,0 0,0 0,0 0,0 0,1-1,-1 1,0 0,0-1,1 0,-1 1,0-1,1 0,-1 0,2-1,-1 2,79 13,-62-10,0 1,0-2,-1-1,2 0,-1-2,0 0,0-1,0-1,19-5,139-13,-114 0,-51 9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1,'158'5,"-156"-4,-1-1,0 0,1 1,-1-1,0 1,1-1,-1 1,0 0,1-1,-1 1,0 0,0 0,0 0,0 0,0 0,0 0,0 0,0 0,0 0,-1 1,1-1,0 0,-1 1,1-1,-1 0,1 1,-1-1,0 1,1-1,-1 0,0 1,0-1,0 1,0-1,0 1,-1-1,1 0,0 1,-1-1,1 1,-1-1,1 0,-1 1,0-1,-42 57,39-54,-113 124,116-127,1 0,-1 0,1 0,-1-1,1 2,0-1,-1 0,1 0,0 0,0 0,0 0,0 0,0 0,0 0,0 0,0 0,0 0,0 0,1 0,-1 0,0 0,1 0,-1 0,1 0,-1 0,1 0,0 0,-1 0,1-1,0 1,-1 0,1 0,0-1,0 1,0 0,0-1,0 1,0-1,0 1,0-1,0 0,0 1,0-1,0 0,0 0,0 0,0 0,0 1,0-2,0 1,0 0,59-1,7-24,-51 15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5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344 964,'-103'291,"103"-269,21-49,10-27,2-3,3 0,2 2,41-45,-79 99,1 0,-1 0,1 0,-1-1,1 1,-1 0,1 0,0 0,0 0,0 0,-1 0,1 0,0 0,0 0,0 1,0-1,1 0,-1 1,0-1,0 0,0 1,0-1,1 1,-1 0,0 0,1-1,-1 1,0 0,0 0,1 0,-1 0,0 0,1 0,-1 1,0-1,0 0,1 1,-1-1,0 1,0-1,0 1,1 0,-1-1,0 1,0 0,0 0,0 0,0-1,-1 1,1 0,0 0,0 1,-1-1,1 0,0 0,-1 0,1 0,-1 1,1-1,-1 0,0 0,0 1,1-1,-1 1,4 55,8 35,-11-90,0 0,0 1,0-1,1 0,-1 0,1 0,-1 0,1 0,-1 0,1 0,0-1,0 1,0 0,0-1,0 0,1 1,-1-1,0 0,0 0,1 0,-1-1,1 1,-1 0,1-1,-1 0,1 1,-1-1,1 0,-1-1,1 1,-1 0,2-1,5-2,0 0,0 0,0-1,-1 0,0-1,0 0,0 0,0-1,-1 0,0 0,0-1,-1 0,1 0,-2 0,1-1,-1 0,0 0,-1 0,4-8,35-46,-43 60,1 1,0 0,0 0,-1 0,1 0,0 0,0 0,0 0,0 0,0 0,0 0,0 0,0 1,1-1,-1 0,0 1,0-1,1 1,-1-1,0 1,1 0,-1-1,0 1,1 0,-1 0,0 0,1 0,-1 0,0 0,1 1,-1-1,1 0,-1 1,0-1,0 1,1-1,-1 1,0 0,0-1,0 1,0 0,0 0,0 0,0 0,0 0,0 0,0 0,0 0,0 0,-1 0,1 1,0-1,29 78,-25-64,-4-12,0 3,0 0,1 0,0 0,0 0,0-1,1 1,0-1,0 1,0-1,1 0,-1 0,1 0,1-1,-1 1,1-1,-1 0,1-1,0 1,1-1,13 4</inkml:trace>
  <inkml:trace contextRef="#ctx0" brushRef="#br0" timeOffset="2081.23">344 1359,'96'-14,"1"5,0 3,59 7,-148-1,188-28,-172 26</inkml:trace>
  <inkml:trace contextRef="#ctx0" brushRef="#br0" timeOffset="3275.34">739 1528,'-22'13,"-134"236,84-120,94-151,36-69,-45 65,2 1,1 0,1 1,1 1,1 1,1 1,1 0,1 2,4-2,-24 19,1 0,0 0,0 0,-1 1,1-1,1 1,-1 0,0 0,0 0,0 0,1 1,-1-1,0 1,0 0,1 0,-1 0,0 0,1 0,-1 1,0 0,0-1,1 1,-1 0,0 1,0-1,0 1,0-1,0 1,-1 0,1 0,0 0,-1 0,0 0,1 1,-1-1,0 1,0 0,0-1,-1 1,1 0,1 3,51 151,-28-34,-27-121,0-1,-1 0,1 0,0 0,-1 0,1 0,-1 0,1 0,-1 0,1 0,-1-1,0 1,1-1,-1 1,0-1,1 0,-1 1,0-1,0 0,1 0,-1 0,0-1,1 1,-1 0,0-1,1 1,-1-1,0 1,1-1,-1 0,1 1,-1-1,1 0,-1 0,1 0,0-1,-1 1,1 0,0 0,0-1,0 1,0 0,0-1,0 0,-1 1,-202-131,179 120</inkml:trace>
  <inkml:trace contextRef="#ctx0" brushRef="#br0" timeOffset="4092.281">1218 794,'18'40,"37"69,-38-80,-2 1,-1 0,-1 1,-2 0,8 33,-13-14,-2 0,-1 0,-3 0,-3 4,1 26,1-57,-1 0,-1 0,-2 0,0 0,-1-1,-1 0,-1 0,-1-1,-1 0,-1 0,-1-1,-1-1,0 0,-2-1,0 0,-1-1,0-1,-8 6,-34 26,44-37</inkml:trace>
  <inkml:trace contextRef="#ctx0" brushRef="#br0" timeOffset="4607.936">174 767,'-21'29,"1"1,2 0,0 2,3 0,0 1,3 0,0 1,-5 32,9-33,1 0,2 0,2 1,1 0,1 0,2-1,2 1,1 0,1-1,2 0,1 0,2 0,5 9,8 16,2-1,3-1,3-1,22 28,-44-69,0 0,1-1,1 0,0 0,0-2,2 1,-1-1,1-1,1-1,0 0,0 0,3 0,7 1</inkml:trace>
  <inkml:trace contextRef="#ctx0" brushRef="#br0" timeOffset="16180.848">2065 597,'-8'-12,"5"4,0 0,-1 1,-1-1,1 1,-1 0,0 0,-1 0,1 1,-1 0,-1 0,1 0,-1 1,0 0,0 0,-1 1,1 0,-1 0,0 1,0 0,0 0,-1 1,1 0,0 0,-1 1,1 0,-8 1,13 0,-1 1,1 0,0 1,0-1,0 0,0 1,0 0,0 0,0 0,0 0,1 0,-1 0,1 1,0 0,0-1,0 1,0 0,0 0,0 0,1 0,-1 0,1 0,0 0,0 1,0-1,0 0,1 1,-4 99,6-77,1 4,1 0,2 0,1-1,1 1,7 13,24 106,-5 21,-17-48,6 36,-15-102,-1 0,-4 0,-1 1,-5 25,2 8,-2-64,-1 1,0-1,-3 1,0-1,-1-1,-2 0,0 0,-2-1,-1 0,0-1,-9 10,21-30,0-1,0 1,-1-1,1 1,0-1,-1 0,1 0,-1 0,0 0,0 0,0 0,0 0,0 0,0-1,0 1,-1-1,1 0,0 1,-1-1,1 0,-1 0,1-1,-1 1,0-1,1 1,-1-1,0 0,1 0,-1 0,0 0,1 0,-1-1,0 1,1-1,-1 1,0-1,1 0,-1 0,1-1,0 1,-1 0,1-1,0 1,-1-2,-5-3,0-1,0 0,1 0,0 0,0-1,1 0,0-1,0 1,1-1,0 0,1 0,0-1,0 1,1-1,1 0,-2-5,15-26,1 24</inkml:trace>
  <inkml:trace contextRef="#ctx0" brushRef="#br0" timeOffset="18482.518">2037 2178,'5'0,"6"5,7 1,4 0,3-1,3-2,-4-5,-1-4,0 1,2 0,-9 1,-7 2</inkml:trace>
  <inkml:trace contextRef="#ctx0" brushRef="#br0" timeOffset="19080.081">2489 1811,'-4'6,"1"0,0 0,0 0,1 0,0 0,0 1,0-1,1 1,0 0,0-1,1 1,0 0,0 0,-1 6,-25 116,26-127,0-1,0 1,0 0,0-1,1 1,-1-1,0 1,1-1,-1 1,1-1,-1 1,1-1,0 1,-1-1,1 0,0 1,0-1,0 0,0 0,0 0,0 1,1-1,-1 0,0-1,1 1,-1 0,0 0,1 0,-1-1,1 1,-1-1,1 1,-1-1,1 0,-1 0,1 1,0-1,-1 0,1 0,-1 0,1-1,-1 1,1 0,0-1,-1 1,1-1,-1 1,0-1,1 0,-1 1,1-1,-1 0,0 0,0 0,1 0,-1 0,0-1,0 1,0 0,0 0,0-1,-1 1,1 0,103-70,-102 71,0 0,0 0,0 0,0 0,0 0,0 0,0 0,0 1,0-1,-1 1,1-1,0 1,0 0,0 0,0 0,-1 0,1 0,-1 0,1 0,-1 0,1 1,-1-1,1 1,-1-1,0 1,0-1,0 1,0 0,0 0,0-1,-1 1,1 0,0 0,-1 0,0 0,1 0,-1 0,0 0,0 0,0 0,0 0,0 0,0 0,-1 0,1-1,-1 1,7 28,4-12,2-4</inkml:trace>
  <inkml:trace contextRef="#ctx0" brushRef="#br0" timeOffset="19402.469">2291 2319,'34'0,"25"0,7 0,-2 0,-8 0,-8 0,-12 0</inkml:trace>
  <inkml:trace contextRef="#ctx0" brushRef="#br0" timeOffset="21048.038">2291 4,'0'0,"0"-1,-1 1,1 0,-1-1,1 1,-1 0,1-1,-1 1,1 0,-1 0,0 0,1-1,-1 1,1 0,-1 0,1 0,-1 0,0 0,1 0,-1 0,1 0,-1 0,1 1,-1-1,0 0,1 0,-1 0,1 1,-1-1,1 0,-1 0,1 1,-1-1,1 1,0-1,-1 0,1 1,-1-1,1 1,0-1,-1 1,1-1,0 1,0-1,-1 1,1-1,0 1,0-1,0 1,0 0,0-1,0 1,0-1,0 1,0-1,0 1,0 0,0 0,-6 39,6-39,-1 229,12-160,-10-69,-1 1,0-1,1 1,-1-1,0 0,1 0,0 1,-1-1,1 0,0 0,0 1,0-1,-1 0,1 0,0 0,0 0,1 0,-1-1,0 1,0 0,0 0,1-1,-1 1,0-1,0 1,1-1,-1 1,1-1,-1 0,0 0,1 0,-1 0,1 0,-1 0,0 0,1 0,-1 0,1-1,-1 1,0-1,1 1,-1-1,0 1,0-1,1 0,0 0,134-121,-136 121,1 1,-1 0,1-1,0 1,-1-1,1 1,0 0,-1-1,1 1,0 0,0 0,-1 0,1 0,0 0,0-1,-1 1,1 0,0 1,-1-1,1 0,0 0,0 0,-1 0,1 1,0-1,-1 0,1 0,0 1,-1-1,1 1,0-1,-1 1,1-1,-1 1,1-1,-1 1,1-1,-1 1,1-1,-1 1,0 0,1-1,-1 1,0 0,1 0,-1-1,0 1,0 0,0-1,0 1,0 0,0 0,4 50,-4-37,9 34,-4-28</inkml:trace>
  <inkml:trace contextRef="#ctx0" brushRef="#br0" timeOffset="21347.14">2291 568,'34'-4,"20"-3,6 1,-2 2,-11-5,-10 1,-4 1,-10 2</inkml:trace>
  <inkml:trace contextRef="#ctx0" brushRef="#br0" timeOffset="21818.106">2432 710,'76'-2,"-74"2,0 0,0 0,-1 1,1-1,0 1,0-1,0 1,-1 0,1 0,0-1,-1 1,1 0,-1 1,1-1,-1 0,0 0,1 1,-1-1,0 0,0 1,0-1,0 1,0 0,0-1,0 1,-1 0,1 0,0-1,-1 1,0 0,1 0,-1 0,0 0,0-1,0 1,0 0,0 0,-1 1,-49 96,49-97,0 0,1 1,-1-1,0 1,1 0,0-1,0 1,0-1,0 1,0-1,0 1,0 0,1-1,0 1,-1-1,1 1,0-1,0 0,0 1,0-1,1 0,-1 0,1 1,-1-1,1-1,0 1,0 0,0 0,0 0,0-1,0 0,0 1,0-1,1 0,-1 0,1 0,-1 0,1 0,-1-1,1 1,-1-1,1 1,-1-1,1 0,0 0,-1 0,1-1,-1 1,2-1,43-8,-27 2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52,'0'0,"5"0,6 0,6 0,5 0,4 0,2-5,1-1,1 0,-1 1,0 2,0 1,-5-4,-2-1,0 0,-3 3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0,'0'10,"0"12,0 8,0 3,0 1,0 0,0-2,0-1,0-1,0-1,0 0,0-1,0 0,0 0,0 0,0-5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14,'-26'112,"24"-93,0 0,1 1,0-1,2 1,0-1,2 1,0-1,1 0,6 17,-9-33,0-1,0 1,0-1,1 1,-1-1,1 1,0-1,-1 0,1 0,1 0,-1 0,0 0,0 0,1 0,-1-1,0 1,1-1,0 0,-1 0,1 0,0 0,0 0,-1-1,1 1,0-1,0 0,0 1,0-1,0-1,0 1,-1 0,1-1,0 1,0-1,0 0,-1 0,1 0,0 0,-1-1,2 0,97-70,-18-53,-82 124,-1 0,1 1,0-1,-1 0,1 0,0 1,0-1,0 0,-1 1,1-1,0 1,0-1,0 1,0 0,0-1,0 1,0 0,0 0,0-1,0 1,0 0,1 0,-1 0,0 0,0 0,0 1,0-1,0 0,0 0,0 1,0-1,0 1,0-1,0 1,-1-1,1 1,0-1,0 1,0 0,0 0,-1-1,1 1,0 0,-1 0,1 0,-1 0,1 0,-1 0,1 0,-1 0,0 0,1 0,-1 0,0 0,0 0,0 0,0 0,0 0,0 0,0 0,0 0,0 0,8 12,-5-7,0 0,1 0,0-1,0 0,0 1,1-1,0-1,0 1,0-1,0 0,1 0,0 0,0-1,0 0,0 0,0 0,0-1,1 0,-1 0,1-1,0 0,-1 0,1 0,0-1,-1 0,1 0,0-1,0 0,-1 0,1 0,1-2,6-6,0-2,0 0,-1-1,-1 0,0 0,0-2,-2 1,1-2,-2 1,0-1,-1 0,0-1,-1 0,-1-1,-1 1,2-7,-2-1,-3 6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25 227,'-8'33,"2"0,1 1,2 0,1 0,2-1,1 6,-1-36,-1 1,1-1,0 0,1 1,-1-1,0 0,1 1,0-1,0 0,0 1,0-1,0 0,1 0,-1 0,1 0,0 0,0 0,0-1,0 1,1-1,-1 1,0-1,1 0,0 0,0 0,0 0,-1-1,2 1,-1-1,0 1,0-1,0 0,1 0,-1-1,0 1,1-1,-1 1,0-1,1 0,-1-1,1 1,-1 0,0-1,1 0,-1 0,0 0,0 0,2-1,10-12,0 0,-1-1,-1 0,-1-1,0 0,0-1,-2-1,0 0,0-4,69-101,-79 122,0 1,0-1,0 1,0-1,1 1,-1 0,0-1,0 1,1-1,-1 1,0 0,0-1,1 1,-1 0,0-1,1 1,-1 0,1 0,-1-1,0 1,1 0,-1 0,1 0,-1-1,0 1,1 0,-1 0,1 0,-1 0,1 0,-1 0,1 0,-1 0,1 0,-1 0,0 0,1 0,-1 0,1 1,-1-1,1 0,-1 0,0 0,1 1,-1-1,1 0,-1 0,0 1,1-1,-1 0,0 1,1-1,-1 1,0-1,0 0,1 1,-1-1,0 1,0-1,0 0,0 1,0-1,1 1,-1-1,0 1,0-1,0 1,0-1,2 38,-2-33,-20 262,-3 43,16-248,7-48,0-1,-1 0,0 0,-1 1,-1-1,0 0,0-1,-2 1,0-1,0 1,-1-2,0 1,-1 0,0-1,-1-1,-1 1,8-9,-1-1,0 0,0 0,0 0,0 0,0 0,0 0,0 0,0-1,0 1,0-1,0 1,0-1,0 0,0 0,-1 0,1 0,0 0,0-1,0 1,0 0,0-1,0 0,0 1,0-1,0 0,0 0,0 0,0 0,0-1,1 1,-1 0,1-1,-1 1,1-1,-1 0,1 1,0-1,0 0,0 0,0 0,0 0,0 0,0 0,1 0,-1 0,1 0,-1 0,1 0,0 0,0-1,0 1,0 0,0 0,1-2,-2 0,-4-10,1 0,1-1,0 0,1 0,1 1,0-1,1 0,0 0,2 0,0 0,0 0,1 0,1 1,1-4,5-3,-1 2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75 260,'-10'-8,"10"8,-1 0,0-1,1 1,-1 0,0 0,1-1,-1 1,1 0,-1-1,1 1,-1 0,0-1,1 1,0-1,-1 1,1-1,-1 1,1-1,0 1,-1-1,1 0,0 1,-1-1,1 1,0-1,0 0,0 1,0-1,-1 0,1 1,0-1,0 0,0 1,1-1,-1 0,0 1,0-1,0 0,0 1,1-1,-1 1,0-1,0 0,1 1,-1-1,0 1,1-1,-1 1,1-1,-1 1,1-1,-1 1,1-1,-1 1,1 0,-1-1,1 1,2-2,0 0,0 0,1 0,-1 0,0 1,1-1,-1 1,0 0,1 0,0 0,-1 0,1 1,-1 0,1-1,0 1,-1 1,1-1,0 0,-1 1,1 0,-1 0,1 0,-1 0,1 1,-1-1,0 1,0 0,0 0,0 0,0 0,0 0,2 3,-5-1,0 1,-1-1,0 0,0 0,0 0,0 0,0 0,-1 0,0-1,0 1,0 0,0-1,-1 1,1-1,-1 0,0 0,0 0,0 0,0-1,0 1,-1-1,1 1,-1-1,0 0,-13 12,-75 81,91-94,-1 0,1 1,1-1,-1 0,0 1,0-1,0 1,1-1,-1 0,1 1,-1 0,1-1,0 1,-1-1,1 1,0-1,0 1,0 0,0-1,1 1,-1-1,0 1,1 0,-1-1,1 1,-1-1,1 1,-1-1,1 0,0 1,0-1,0 0,0 1,0-1,0 0,0 0,1 0,-1 0,0 0,1 0,-1 0,0-1,1 1,-1 0,1-1,-1 1,1-1,-1 1,1-1,0 0,-1 0,1 0,-1 0,1 0,0 0,0 0,106 8,-88-3</inkml:trace>
  <inkml:trace contextRef="#ctx0" brushRef="#br0" timeOffset="955.843">611 34,'-12'-27,"7"21,9 18,68 123,-61-110,-1 1,-2 0,0 0,-2 1,0 0,-2 0,-2 1,0-1,-1 1,-2-1,-1 1,-1-1,-5 15,3-13,-2 1,-1-1,-1 0,-1-1,-2 0,-1-1,-1 0,-1-1,-2-1,0-1,-2 0,0-1,-2-1,0-1,-16 12,24-22,-1 0,0-1,-1 0,0-1,0-1,-1-1,0 0,-8 2,0-4</inkml:trace>
  <inkml:trace contextRef="#ctx0" brushRef="#br0" timeOffset="3282.607">1119 682,'-21'12,"1"2,0 0,1 1,1 0,0 2,1 0,1 1,-10 14,23-28,0 0,0 1,0-1,1 1,-1 0,1 0,0 0,1 0,-1 0,1 0,0 0,0 1,1-1,-1 0,1 1,0-1,1 0,-1 1,1-1,0 0,1 0,-1 0,1 0,0 0,0 0,0 0,1 0,0-4,1 0,-1 0,0-1,0 1,0-1,0 0,1 0,-1 0,0 0,0-1,0 1,0-1,0 0,1 0,-1 0,-1 0,1-1,0 1,0-1,0 1,-1-1,1 0,-1 0,1 0,-1-1,0 1,0 0,0-1,0 0,-1 1,1-1,0-1,32-39,-2-2,-2-1,-2-1,-1-2,-10 17,0-1,-2 0,-1 0,-2-2,-2 1,-1-2,-1 1,-2-1,-2 0,-1 0,-2-24,0 56,-1 0,1-1,-1 1,-1 0,1-1,-1 1,1 0,-1 0,-1 0,1-1,0 1,-1 0,0 1,0-1,0 0,0 0,-1 1,0-1,1 1,-1 0,0 0,-1 0,1 0,0 1,-1-1,1 1,-1 0,0 0,0 0,0 0,0 1,0 0,0-1,-1 2,1-1,0 0,0 1,-1 0,1 0,0 0,-1 0,1 1,0 0,0 0,-1 0,1 0,0 1,-8 6,2 1,-1 1,1 0,1 0,0 1,0 0,1 0,0 1,1 0,1 1,0-1,1 1,0 1,0-1,2 0,0 1,0 0,1 0,1 0,0 0,1 0,1 0,0 0,1 0,0 0,1-1,2 5,5 9,2-2,0 0,2 0,0-1,2-1,1 0,0-1,2-1,0-1,1-1,2 0,8 5,-28-22,59 27,-41-31</inkml:trace>
  <inkml:trace contextRef="#ctx0" brushRef="#br0" timeOffset="3885.803">1542 457,'-7'27,"1"1,2 0,0 0,2 0,1 1,1-1,1 0,2 0,1 0,6 20,-10-44,0 0,1 0,0 0,0 0,0 0,0 0,1-1,0 1,-1 0,1-1,0 1,1-1,-1 0,1 1,-1-1,1-1,0 1,0 0,1-1,-1 1,0-1,1 0,-1 0,1 0,0-1,-1 1,1-1,0 0,0 0,0 0,0-1,0 1,0-1,0 0,0 0,0 0,1-1,-1 1,0-1,-1 0,1 0,3-2,3-6,0-1,0 0,0 0,-1-1,-1 0,0-1,-1 0,0 0,3-7,1-1,6-10,-1-1,-1-1,-1 0,-2-1,3-15,-14 147,-3 248,-22-164,23-162,0-1,-1 1,-1-1,-1 0,-1 0,-1 0,0-1,-2 0,0 0,-1-1,-1 0,0 0,-2-1,-12 15,23-30,0-1,0 1,0 0,0 0,0-1,0 1,-1-1,1 1,-1-1,1 0,-1 0,1 1,-1-1,1 0,-1 0,0 0,0-1,0 1,1 0,-1-1,0 1,0-1,0 0,0 1,0-1,0 0,0 0,0 0,0-1,0 1,0 0,0-1,0 1,0-1,1 0,-1 0,0 1,0-1,1 0,-1 0,0-1,1 1,-1 0,1-1,-1 0,-2-6,1 1,0-2,0 1,1 0,0 0,1-1,0 1,0-1,0 0,1 1,1-6,-4-43,0 33,2 0,0 0,2 0,0 0,2 0,1 0,1 0,4-12,-2 11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42.2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145 5328 0 0 0,'0'0'527'0'0,"0"0"110"0"0,0 0 118 0 0,0-6 96 0 0,12-117 8684 0 0,4-55-3807 0 0,-15 6-3446 0 0,3-107-1000 0 0,20 2-205 0 0,-28-183-162 0 0,-26 63-211 0 0,14 135-230 0 0,7 186-401 0 0,2 1 1 0 0,4-1-1 0 0,3 0 1 0 0,3 0 0 0 0,6-16-74 0 0,-1-41 208 0 0,-16-65 44 0 0,-42-137 116 0 0,9 69-165 0 0,7-72-97 0 0,15 183-11 0 0,19-1-132 0 0,7 94-427 0 0,31 59-17848 0 0,-32 3 10758 0 0</inkml:trace>
  <inkml:trace contextRef="#ctx0" brushRef="#br0" timeOffset="1981.888">251 5423 0 0 0,'0'0'167'0'0,"-24"-7"1974"0"0,-53 7 1815 0 0,77 0-3819 0 0,0 0 53 0 0,0 0 63 0 0,0 0 25 0 0,0 0 0 0 0,0 0-20 0 0,63 29 7231 0 0,88-21-2989 0 0,148-34-2097 0 0,-29 37-1860 0 0,311-4 521 0 0,-322 8-859 0 0,178-14 489 0 0,-257-5-385 0 0,159 4 165 0 0,-122 14-266 0 0,291-14 680 0 0,-389-7-700 0 0,-14 3 40 0 0,72 1 96 0 0,-176 3-316 0 0,-1 0 3 0 0,0 0-13 0 0,0 0 4 0 0,0 0-14 0 0,0 0 1 0 0,0 0 16 0 0,0 0-25 0 0,0 0-52 0 0,-21 0-2593 0 0,15 1 1742 0 0,-24 6-3160 0 0,10-1-4465 0 0,10-2-2317 0 0</inkml:trace>
  <inkml:trace contextRef="#ctx0" brushRef="#br0" timeOffset="2370.744">4649 5144 9858 0 0,'0'0'814'0'0,"0"0"-158"0"0,0 0 200 0 0,0 0 362 0 0,0 0 211 0 0,0 0-91 0 0,0 0-405 0 0,0 0-357 0 0,0 0-191 0 0,0 0-76 0 0,0 0 35 0 0,0 0 79 0 0,0 0 48 0 0,2 2 23 0 0,-1 0-416 0 0,0 0-1 0 0,-1-1 1 0 0,1 1-1 0 0,0 0 1 0 0,-1 0-1 0 0,0 0 1 0 0,0 0-1 0 0,1 0 1 0 0,-1 0-1 0 0,0 0 1 0 0,0-1-1 0 0,-1 1 1 0 0,1 0-1 0 0,0 0 1 0 0,-1 0-1 0 0,1 0 1 0 0,-1 0-1 0 0,1-1 1 0 0,-1 1-1 0 0,0 0 1 0 0,0 0-1 0 0,0-1 1 0 0,0 1-1 0 0,0-1 0 0 0,0 1 1 0 0,-1-1-1 0 0,1 1 1 0 0,0-1-1 0 0,-1 1-77 0 0,-138 143 1325 0 0,92-102-1257 0 0,-206 177-264 0 0,252-217 796 0 0,-17 11-3706 0 0,17-27-8435 0 0,5 6 7093 0 0,1-1-605 0 0</inkml:trace>
  <inkml:trace contextRef="#ctx0" brushRef="#br0" timeOffset="2852.549">4206 5085 2769 0 0,'0'0'1612'0'0,"0"0"64"0"0,0 0 109 0 0,0 0 155 0 0,0 0 19 0 0,0 0-312 0 0,0 0-447 0 0,0 0-405 0 0,0 0-268 0 0,0 0-123 0 0,0 0 18 0 0,0 0 68 0 0,0 0 84 0 0,3 0 57 0 0,10 6-251 0 0,0 0 0 0 0,-1 0 1 0 0,0 1-1 0 0,0 1 0 0 0,-1 0 1 0 0,1 0-1 0 0,-2 1 0 0 0,1 1 1 0 0,-1-1-1 0 0,-1 2 0 0 0,1 1-380 0 0,245 300 2166 0 0,-181-194-1647 0 0,-77-111-3940 0 0,-7-14-4867 0 0,5 7-1221 0 0</inkml:trace>
  <inkml:trace contextRef="#ctx0" brushRef="#br0" timeOffset="4702.227">45 155 1192 0 0,'0'0'1254'0'0,"0"0"-433"0"0,0 0-83 0 0,0 0 217 0 0,0 0 238 0 0,0 0 34 0 0,0 0-237 0 0,0 0-355 0 0,0 0-309 0 0,0 0-180 0 0,0 0-42 0 0,0 5 52 0 0,9 276 3589 0 0,-9-273-3712 0 0,0 0 0 0 0,1-1 1 0 0,-1 1-1 0 0,1 0 1 0 0,1-1-1 0 0,0 1 0 0 0,0-1 1 0 0,0 1-1 0 0,1-1 1 0 0,0 0-1 0 0,0 0 0 0 0,1 0 1 0 0,0-1-1 0 0,0 1 1 0 0,1-1-1 0 0,-1 0 1 0 0,2 0-1 0 0,-1 0 0 0 0,1 0-33 0 0,-3-6 126 0 0,0 0-1 0 0,0 0 0 0 0,0 0 0 0 0,1 0 0 0 0,-1 0 1 0 0,0-1-1 0 0,0 1 0 0 0,0-1 0 0 0,0 0 0 0 0,0 0 1 0 0,0 0-1 0 0,0 0 0 0 0,0 0 0 0 0,0-1 0 0 0,0 1 1 0 0,-1-1-1 0 0,1 0 0 0 0,0 0 0 0 0,-1 0 0 0 0,0 0 1 0 0,1-1-1 0 0,-1 1 0 0 0,0 0 0 0 0,0-1 0 0 0,0 0 1 0 0,-1 1-1 0 0,1-1 0 0 0,-1 0 0 0 0,1 0 0 0 0,0-3-125 0 0,10-9 231 0 0,29-40 1 0 0,-2 0 1 0 0,-2-3 0 0 0,-3-1 0 0 0,-2-2 0 0 0,-3-1 0 0 0,6-23-233 0 0,-7 5 218 0 0,-15 113-1283 0 0,109 570 1745 0 0,-100-379-700 0 0,-21-221 21 0 0,1 12 79 0 0,0-1 0 0 0,-1 1 0 0 0,0 0-1 0 0,-1-1 1 0 0,0 1 0 0 0,-2 0 0 0 0,0-1 0 0 0,0 1-1 0 0,-1-1 1 0 0,-1 0 0 0 0,0 0 0 0 0,-1 0 0 0 0,-1-1 0 0 0,0 1-1 0 0,-1-1 1 0 0,0-1 0 0 0,-3 5-80 0 0,6-13 71 0 0,0-1 0 0 0,-1 1-1 0 0,1-1 1 0 0,-1 1 0 0 0,1-1 0 0 0,-1-1-1 0 0,0 1 1 0 0,0-1 0 0 0,0 1 0 0 0,0-1-1 0 0,0-1 1 0 0,-1 1 0 0 0,1-1 0 0 0,-1 0-1 0 0,1 0 1 0 0,-1-1 0 0 0,1 1 0 0 0,-1-1-1 0 0,1-1 1 0 0,-2 1-71 0 0,4 0 37 0 0,0-1 0 0 0,0 1 0 0 0,0-1-1 0 0,0 0 1 0 0,0 1 0 0 0,0-1 0 0 0,0-1 0 0 0,0 1-1 0 0,0 0 1 0 0,1-1 0 0 0,-1 1 0 0 0,1-1 0 0 0,-1 0 0 0 0,1 0-1 0 0,-1 0 1 0 0,1 0 0 0 0,0 0 0 0 0,0-1 0 0 0,0 1 0 0 0,0 0-1 0 0,1-1 1 0 0,-1 0 0 0 0,1 1 0 0 0,-1-1 0 0 0,1 0-1 0 0,0 0 1 0 0,0 0 0 0 0,0 0 0 0 0,0-2-37 0 0,-11-91 76 0 0,14 78-87 0 0,2 1 0 0 0,0 0 0 0 0,1 0 0 0 0,1 0 0 0 0,0 1 0 0 0,1 0 0 0 0,1 0 0 0 0,0 0 0 0 0,1 1 0 0 0,1 0 0 0 0,1 1 0 0 0,2-3 11 0 0,4-2-114 0 0,0 0-1 0 0,0 0 1 0 0,2 2-1 0 0,0 0 0 0 0,1 1 1 0 0,1 1-1 0 0,1 1 1 0 0,-1 1-1 0 0,2 1 0 0 0,0 1 1 0 0,0 1-1 0 0,24-6 115 0 0,-16 3-1500 0 0,12-3-6759 0 0,-30 11-2009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3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340 519,'-26'38,"21"-25,-2 8,1 0,1 0,1 0,1 1,0-1,2 1,0 0,2-1,1 8,-1 11,-1-32,1 1,0 0,1-1,-1 1,2-1,-1 0,1 1,0-1,1 0,0-1,0 1,1-1,0 0,3 3,-6-6,1-1,0 0,0-1,0 1,0 0,1-1,-1 0,1 1,-1-1,1-1,0 1,0-1,0 1,0-1,0 0,0 0,0-1,0 1,0-1,0 0,0 0,1-1,-1 1,0-1,0 0,0 0,0 0,0 0,0-1,2-1,5-4,0 0,0-2,-1 1,-1-1,0 0,0-1,0 0,-1 0,-1-1,0 0,0-1,3-9,13-18,20-64,-45 227,2-118,1 0,0-1,1 1,0-1,0 0,0 1,0-1,1 0,0 0,0-1,0 1,0 0,1-1,0 0,0 0,0 0,0 0,1-1,-1 0,1 0,0 0,0 0,1-1,1 1,0-1,1 0,-1 0,1-1,0 0,0 0,-1-1,1 0,0 0,0-1,-1 0,1 0,0-1,-1 0,0 0,1-1,-1 0,0 0,0 0,0-1,-1 0,1-1,-1 0,0 0,-1 0,1 0,-1-1,0 0,0 0,-1-1,1 0,15-19,-2-1,0-1,-2 0,-1-2,-2 1,0-2,-2 0,-2 0,0-1,0-16,-7 23</inkml:trace>
  <inkml:trace contextRef="#ctx0" brushRef="#br0" timeOffset="1445.751">1158 208,'2'-3,"0"0,0 0,0 1,0-1,0 0,1 1,-1-1,1 1,-1 0,1 0,0 0,0 0,0 0,0 0,0 1,1 0,-1-1,0 1,3 0,-4 0,0 0,0 0,0 0,0 0,0 0,0 0,0 1,1-1,-1 1,0 0,0-1,1 1,-1 0,0 0,0 0,1 1,-1-1,0 1,0-1,0 1,0 0,0-1,0 1,0 0,0 0,0 1,0-1,0 0,0 1,-1-1,1 1,-1-1,1 1,-1 0,1 0,-1 0,0 0,0-1,0 2,0-1,0 0,-1 0,1 0,-1 0,1 1,-4 22,2-23,0 0,0 0,1 0,-1 0,1 0,0 0,-1 0,1 0,0 0,0 0,0 0,0 0,1 0,-1 1,1-1,-1 0,1 0,-1-1,1 1,0 0,0 0,0 0,0 0,1-1,-1 1,0 0,1-1,-1 1,1-1,-1 0,1 1,1-1,39 11,-39-13,0 1,0 0,0 0,0 0,1 0,-1 0,0 1,0-1,0 1,0 0,0 0,0 0,0 1,0-1,0 1,0-1,-1 1,1 0,0 0,-1 0,0 0,0 1,1-1,-1 1,-1-1,1 1,0 0,-1-1,1 1,-1 0,0 0,0 0,0 0,0 0,0 1,-1-1,0 0,1 0,-1 1,-4 3,0-1,-1 0,0-1,0 1,0-1,0 0,-1 0,0-1,0 0,0 0,0 0,-1-1,1 1,-1-2,0 1,0-1,0 0,0 0,-1-1,-5 1,-12-1,5-4</inkml:trace>
  <inkml:trace contextRef="#ctx0" brushRef="#br0" timeOffset="2327.761">1779 406,'-61'48,"-223"247,64-73,119-115,100-89,11-17</inkml:trace>
  <inkml:trace contextRef="#ctx0" brushRef="#br0" timeOffset="2646.745">1779 716,'-14'19,"-5"12,1 4,-2 3,3-2,0-2,-3-1,3-3,3 0,1-6,1-3,4 1,2-4</inkml:trace>
  <inkml:trace contextRef="#ctx0" brushRef="#br0" timeOffset="3162.045">1976 632,'197'1,"-195"-1,1 0,-1 0,0 0,1 1,-1-1,0 1,1 0,-1-1,0 1,0 0,0 0,0 1,0-1,0 0,0 1,0-1,0 1,-1 0,1-1,-1 1,1 0,-1 0,0 0,1 0,-1 0,0 0,0 0,-1 1,1-1,0 0,-1 0,1 1,-1-1,0 0,0 1,0-1,0 1,0-1,-1 0,1 1,0-1,-1 0,0 0,0 1,0-1,0 0,0 0,0 0,0 0,0 0,-1 0,0 1,-16 22,-1-1,-1-1,-1 0,-1-2,-1 0,-19 12,-26 26,66-58,1-1,0 1,-1 0,1 0,0 0,-1 0,1 0,0 0,0 0,0 0,0 0,0 0,0 1,0-1,0 1,0-1,1 0,-1 1,0-1,1 1,-1-1,1 1,0 0,0-1,-1 1,1-1,0 1,0 0,1-1,-1 1,0-1,0 1,1-1,-1 1,1-1,-1 1,1-1,0 1,0-1,-1 1,1-1,0 0,0 0,0 1,1-1,-1 0,0 0,0 0,0 0,1 0,-1-1,1 1,-1 0,16 2,0-1,-1 0,1-1,0-1,0-1,0 0,-1-1,1-1,-1 0,1-2,-1 0,1 1,143-49,-142 48</inkml:trace>
  <inkml:trace contextRef="#ctx0" brushRef="#br0" timeOffset="20857.569">368 11,'-7'-2,"0"0,0 0,0 0,0 1,0 1,0-1,-1 1,1 0,0 0,0 1,0 0,0 1,0-1,0 1,0 0,0 1,0 0,1 0,0 0,-1 1,1 0,1 0,-1 1,0 0,1 0,-4 5,-8 7,1 2,1 0,1 1,0 0,2 1,0 0,2 1,0 0,2 1,0 0,1 0,-3 24,8-36,-7 28,1 1,2 0,2 1,2-1,2 1,4 40,3-34,-2-2,2 1,3-1,1-1,2 0,10 21,-12-48,0 0,1-1,1 0,1-1,0-1,0 0,2-1,0 0,0-1,1-1,0-1,1 0,0-1,4 0,39 24,-6-4,-41-19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19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1 755,'86'-22,"138"-14,-154 26,-68 12</inkml:trace>
  <inkml:trace contextRef="#ctx0" brushRef="#br0" timeOffset="436.905">56 953,'5'0,"6"0,7 0,4 0,4 0,2 0,1 0,0 0,1-5,-1-1,0-1,0 2,-6 2</inkml:trace>
  <inkml:trace contextRef="#ctx0" brushRef="#br0" timeOffset="2082.962">876 417,'0'-1,"0"0,0 1,-1-1,1 1,0-1,0 1,0-1,0 0,0 1,-1-1,1 1,0-1,0 1,-1-1,1 1,0-1,-1 1,1 0,-1-1,1 1,0-1,-1 1,1 0,-1-1,1 1,-1 0,1 0,-1 0,0-1,1 1,-1 0,1 0,-1 0,1 0,-1 0,0 0,1 0,-1 0,1 0,-1 0,1 0,-1 0,1 0,-1 0,0 1,1-1,-1 0,1 0,-1 1,1-1,-16 29,13-21,-89 193,38-99,112-179,165-234,-204 286,41-39,-58 65,0-1,-1 1,1 0,0 0,-1 0,1 0,-1 0,0 0,1 0,-1 1,0-1,0 0,0 1,0-1,0 1,0-1,0 1,0-1,0 1,-1 0,1 0,-1-1,1 1,-1 0,0 0,0-1,0 1,0 0,0 0,0 0,0-1,0 1,-1 0,1 0,-1-1,1 1,-28 123,24 14,4-137,0 0,0 0,0-1,0 1,0 0,1 0,-1 0,1-1,-1 1,1 0,0 0,0-1,0 1,0-1,0 1,0-1,0 1,0-1,1 0,-1 1,0-1,1 0,-1 0,1 0,-1 0,1 0,0 0,-1-1,1 1,0-1,0 1,-1-1,1 1,0-1,0 0,0 0,0 0,-1 0,1 0,0 0,0-1,0 1,0 0,-1-1,1 0,0 1,-1-1,1 0,0 0,-1 0,1 0,-1 0,1 0,-1 0,0-1,1 1,-1 0,1-2,124-149,-51 52,-69 92,1 1,-1 0,2 0,-1 0,1 1,0 0,0 1,1 0,0 0,8-3,-16 9,0-1,0 1,0 0,0 0,-1 0,1 0,0 0,-1-1,1 1,0 1,-1-1,1 0,-1 0,0 0,1 0,-1 0,0 0,0 0,0 1,1-1,-1 0,0 0,-1 0,1 0,0 1,0-1,0 0,-1 0,1 0,0 0,-1 0,1 0,-1 0,0 0,1 0,-1 1,0 1,-11 41,8-34,0 2,1-1,0 0,1 0,1 1,0 0,0-1,1 1,1-1,-1 1,3 6,2 4,0-2</inkml:trace>
  <inkml:trace contextRef="#ctx0" brushRef="#br0" timeOffset="2398.526">706 897,'38'-10,"37"-8,16 0,-4 2,-11-1,-15 3,-11 3,-11 4,-6 8,-10 8,-7 4</inkml:trace>
  <inkml:trace contextRef="#ctx0" brushRef="#br0" timeOffset="3184.431">1044 1009,'-243'352,"196"-271,72-121,1 1,2 1,2 1,1 2,2 1,1 1,21-14,61-40,-116 86,1 0,-1 0,0 0,1 0,0 0,-1 0,1-1,0 1,0 0,-1 0,1 1,0-1,0 0,0 0,0 0,0 1,0-1,1 0,-1 1,0-1,0 1,0-1,0 1,1 0,-1 0,0-1,0 1,1 0,-1 0,0 0,1 0,-1 0,0 1,0-1,1 0,-1 1,0-1,0 0,0 1,0 0,1-1,-1 1,0 0,0-1,0 1,0 0,0 0,-1 0,1 0,0 0,9 156,-4-131,-4-21,0-1,0 1,-1 0,1 0,-1 0,0 0,-1 0,1 0,-1 0,0 0,0 0,-1 0,1 0,-1 0,0 0,-1 0,1 0,-1 0,0 0,-1 1,0-4,-1-1,1 0,-1 0,1-1,-1 1,0-1,1 1,-1-1,0 0,1-1,-1 1,0-1,1 1,-1-1,1 0,-1-1,1 1,-1 0,1-1,0 0,0 0,-1 0,-11-5,-81-33,76 33</inkml:trace>
  <inkml:trace contextRef="#ctx0" brushRef="#br0" timeOffset="3669.727">1609 276,'19'44,"-2"1,-2 0,-3 2,6 36,-2-8,-9-47,-3 1,0-1,-2 1,-1 0,-1 0,-1 0,-2-1,-6 28,-4 15,9-45,0 0,-2-1,0 1,-2-1,-1 0,-1-1,-1 0,-9 13,-100 119,103-137</inkml:trace>
  <inkml:trace contextRef="#ctx0" brushRef="#br0" timeOffset="4406.101">734 134,'-1'-1,"-1"1,1-1,0 1,0 0,0-1,0 1,-1 0,1 0,0 0,0 0,-1 0,1 0,0 0,0 0,0 0,-1 0,1 1,0-1,0 0,0 1,0-1,-1 1,1 0,0-1,0 1,0 0,0 0,0-1,1 1,-1 0,0 0,0 0,1 0,-1 0,0 0,1 1,-14 18,1 0,1 1,1 0,1 1,1 1,0-1,2 1,1 1,1-1,1 1,1 0,1 0,1 12,-8 37,1-18,2 0,3 1,2-1,3 1,1-1,4 1,2-1,10 34,-6-56,1-1,1 0,2-1,1-1,9 10,2 6,15 10,-37-52</inkml:trace>
  <inkml:trace contextRef="#ctx0" brushRef="#br0" timeOffset="11205.311">2117 77,'-6'-7,"-1"0,-1 0,1 1,-1 0,0 0,0 1,-1 0,0 1,0 0,0 0,0 0,0 1,-1 1,1 0,-1 0,0 1,-3 0,9 1,1 1,0 0,0 0,-1 0,1 0,0 0,0 1,0-1,1 1,-1 0,0 0,0 0,1 0,0 1,-1-1,1 1,0-1,0 1,0 0,0-1,1 1,-1 0,1 1,0-1,0 0,0 0,0 0,0 4,-5 99,7-89,0 16,-10 195,-2-136,4 0,3 0,7 54,-1-8,-2 511,0-646,-1 0,1 0,0 0,-1 0,1 0,1 0,-1 0,0 0,1 0,0 0,-1 0,1 0,0 0,1 0,-1-1,0 1,1 0,0-1,-1 1,1-1,0 0,0 1,0-1,1 0,-1 0,1 0,-1-1,1 1,-1-1,1 1,0-1,0 0,-1 0,1 0,0 0,1 0,7 0,0 0,1 0,-1-1,0 0,0-1,0 0,0-1,0 0,0-1,7-2,1-2</inkml:trace>
  <inkml:trace contextRef="#ctx0" brushRef="#br0" timeOffset="14471.824">2287 417,'-8'26,"1"1,2-1,1 2,1-1,1 0,1 1,2 5,-1-30,-1-1,1 1,-1 0,1 0,0 0,0-1,1 1,-1 0,0 0,1 0,0-1,0 1,0 0,0-1,0 1,0 0,1-1,-1 0,1 1,0-1,-1 0,1 0,0 0,0 0,1 0,-1 0,0-1,0 1,1-1,-1 1,1-1,0 0,-1 0,1 0,0-1,-1 1,1 0,0-1,0 0,0 0,0 0,-1 0,4 0,2-4,0-1,0 1,0-1,0-1,-1 0,1 0,-1 0,-1-1,0 1,0-2,0 1,1-4,48-47,-53 57,-1 1,0 0,0-1,0 1,1 0,-1 0,0 0,1 0,-1 0,0 0,0 0,1 1,-1-1,0 0,0 1,0-1,1 1,-1-1,0 1,0 0,0-1,0 1,0 0,0 0,0 0,0-1,-1 1,1 0,0 0,0 1,-1-1,1 0,-1 0,1 0,-1 0,1 0,-1 1,0-1,1 0,-1 0,0 1,0-1,0 0,0 0,0 1,0-1,0 0,-1 0,1 1,0-1,-1 0,4 12,2 1,-5-9,1 0,-1 0,1 0,1 0,-1 0,1 0,0 0,0 0,0-1,0 1,1-1,0 1,0-1,0 0,1 0,-1-1,1 1,0-1,0 1,0-1,0-1,1 1,-1 0,1-1,0 0,-1 0,1-1,0 1,0-1,4 1,1-4,-1-1,0 0,1 0,-1-1,-1 0,1-1,-1 1,1-2,-1 1,-1-1,1 0,-1-1,0 0,-1 0,1 0,-1-1,-1 0,0 0,0-1,0 1,-1-1,0 0,-1 0,0-1,-1 1,0 0,1-8,-1-2</inkml:trace>
  <inkml:trace contextRef="#ctx0" brushRef="#br0" timeOffset="15042.751">2879 50,'14'0,"74"8,-85-7,-1 0,0 0,0 0,1 0,-1 0,0 0,0 1,-1-1,1 1,0-1,0 1,-1 0,1 0,-1 0,1-1,-1 1,0 1,0-1,0 0,0 0,0 0,0 1,0-1,-1 0,0 1,1-1,-1 0,0 1,0-1,0 1,0-1,-1 0,1 1,-1 1,-31 68,32-70,1 0,-1 0,1 0,0 0,0 0,0 0,0 0,1 0,-1 0,0 0,1-1,-1 1,1-1,0 1,-1-1,1 0,0 1,0-1,0 0,0 0,0 0,0-1,1 1,12 9,-12-8,0 0,-1 0,0 0,1 0,-1 1,0-1,0 1,0-1,0 1,-1 0,1 0,-1 0,0 0,1 0,-1 0,-1 0,1 0,0 0,-1 1,0-1,1 0,-1 0,-1 0,1 1,0-1,-1 0,1 0,-1 0,0 0,0 1,-1-1,1-1,0 1,-1 0,0 0,0 0,1-1,-2 1,1-1,0 0,0 1,-1-1,1 0,-1-1,0 1,0 0,1-1,-1 1,0-1,0 0,0 0,-1 0,1 0,0-1,0 1,0-1,-1 0,1 0,-1 0,-21-3,2-1</inkml:trace>
  <inkml:trace contextRef="#ctx0" brushRef="#br0" timeOffset="15471.187">2314 897,'34'0,"39"0,13-5,1-2,-5 1,-11 1,-13 1,-7-3,-7 0,-7 1,-4 1,-3 2,-2 1,-1 1,0 1,0 0,-5 0</inkml:trace>
  <inkml:trace contextRef="#ctx0" brushRef="#br0" timeOffset="15786.786">2428 1122,'0'24,"0"13,0 4,0 1,0-3,0-2,0-3,-5-8,-2-3,1 0,1-5</inkml:trace>
  <inkml:trace contextRef="#ctx0" brushRef="#br0" timeOffset="16219.374">2654 1094,'10'4,"1"0,0-1,-1-1,1 0,0 0,1-1,-1 0,0-1,0 0,0-1,1 0,9-3,28-1,-46 5,-1 1,1-1,-1 1,1 0,-1-1,1 1,-1 0,1 1,-1-1,0 0,0 1,0-1,1 1,-1 0,-1-1,1 1,0 0,0 0,-1 1,1-1,-1 0,0 0,0 1,0-1,0 1,0-1,0 1,0-1,-1 1,1-1,-1 1,0 0,0-1,0 1,0-1,0 1,-1 0,1-1,-1 1,0-1,0 1,0-1,0 1,0-1,0 0,0 1,-1-1,1 0,-1 0,0 0,0 0,0 0,0 0,-157 160,158-161,0 0,0 0,0 0,0 0,1 0,-1 0,0 0,0 0,1 1,-1-1,1 0,-1 1,1-1,0 0,-1 1,1-1,0 1,0-1,0 0,0 1,0-1,0 1,0-1,1 0,-1 1,0-1,1 0,-1 1,1-1,0 0,-1 1,1-1,0 0,0 0,-1 0,1 0,0 0,0 0,0 0,1 0,-1 0,0 0,0-1,0 1,1 0,-1-1,0 1,0-1,1 0,-1 1,1-1,-1 0,0 0,1 1,-1-1,1 0,-1-1,0 1,2 0,12-2,0 0,-1-1,1-1,0 0,-1-1,0 0,0-2,0 1,-1-2,0 0,-1 0,4-4,-4 0</inkml:trace>
  <inkml:trace contextRef="#ctx0" brushRef="#br0" timeOffset="17676.257">3331 530,'-16'36,"1"1,2 0,2 1,2 1,1-1,-1 20,8-56,0 1,0-1,1 0,-1 1,1-1,-1 0,1 1,0-1,0 1,0-1,0 0,0 1,0-1,1 1,-1-1,1 0,0 1,0-1,0 0,0 0,0 0,0 1,0-1,1 0,-1-1,1 1,-1 0,1 0,0-1,0 1,0-1,0 1,0-1,0 0,0 0,0 0,0 0,1 0,-1 0,0-1,1 1,-1-1,1 1,-1-1,2 0,8-5,0 0,1-1,-2 0,1-1,-1-1,0 0,-1 0,0-1,0 0,-1-1,0 0,0 0,5-10,-8 13,113-200,-97 182,-25 53,-22 107,6 95,-5-89,19-112,-1 1,-2-1,-1-1,-1 0,-1 0,-9 14,19-40,1 0,-1 0,0 0,1 0,-1 0,0 0,-1 0,1 0,0 0,0 0,-1-1,1 1,-1-1,0 1,1-1,-1 1,0-1,0 0,0 0,0 0,0 0,0 0,0 0,0-1,0 1,0-1,0 1,0-1,-1 0,1 0,0 0,0 0,0 0,-1-1,1 1,0 0,0-1,0 0,0 1,0-1,0 0,0 0,0 0,0-1,0 1,1 0,-1-1,0 1,1-1,-1 1,1-1,0 0,-1 0,1 0,-1-1,1-7,-1-1,1 1,1-1,-1 0,2 1,0-1,0 1,1-1,0 1,1-1,0 1,0 0,1 0,1 1,0-1,0 1,1 0,0 0,0 1,1 0,0 0,8-7,-4 2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38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0 227,'39'-10,"22"-2,5-1,-4 4,-7 2,-8 2,-17 3,-19 1,-11 1</inkml:trace>
  <inkml:trace contextRef="#ctx0" brushRef="#br0" timeOffset="261.049">170 1,'-5'38,"-1"28,0 6,1-3,2-9,1-10,0-8,2-12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40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29 768,'28'169,"-28"-158,1 0,0-1,1 1,0 0,1-1,0 1,1-1,0 0,4 8,-6-17,-1 0,1-1,0 1,-1 0,1-1,-1 0,1 1,0-1,-1 0,1 0,0 0,-1 0,1 0,0 0,-1-1,1 1,0-1,-1 1,1-1,0 1,-1-1,1 0,-1 0,0 0,1 0,-1 0,0 0,1 0,-1 0,0 0,0-1,0 1,0 0,0-1,0 1,0-1,-1 1,1-1,-1 1,1-2,108-168,-109 171,0-1,1 0,-1 1,0-1,1 1,-1-1,0 1,1-1,-1 1,1-1,-1 1,1-1,-1 1,1-1,-1 1,1 0,0-1,-1 1,1 0,-1 0,1-1,0 1,-1 0,1 0,0 0,-1 0,1 0,0 0,-1 0,1 0,0 0,-1 0,1 0,0 0,-1 0,1 1,-1-1,1 0,0 1,-1-1,1 0,-1 1,1-1,-1 0,1 1,-1-1,1 1,-1-1,1 1,-1-1,0 1,1 0,-1-1,0 1,1-1,-1 1,0 0,0-1,0 1,1 0,-1-1,0 1,9 53,-7-38,-1-8,0 0,1 0,0-1,0 1,1 0,0-1,0 1,1-1,0 0,0 0,1-1,-1 1,2-1,-1 0,1 0,-1 0,2-1,-1 0,0 0,2 0,-4-6,0 1,0-1,0 0,0 0,-1 0,1-1,0 0,-1 1,1-1,-1 0,0-1,1 1,-1 0,0-1,0 0,-1 0,1 0,-1 0,1 0,-1 0,0-1,0 1,0-1,-1 1,1-1,-1 0,1-2,1 0,92-203,-89 189</inkml:trace>
  <inkml:trace contextRef="#ctx0" brushRef="#br0" timeOffset="4507.186">876 627,'-5'6,"-1"0,1 0,0 1,1 0,0-1,0 2,0-1,1 0,0 1,0 0,1 0,0-1,1 1,-1 0,1 1,1-1,0 0,0 0,0 0,1 0,1 0,-1 0,1 0,0 0,1 0,0-1,0 1,1-1,0 0,0 0,1 0,-1 0,1-1,1 0,-1 0,5 3,-8-7,1 0,-1 0,1 0,-1 0,1 0,0-1,0 1,0-1,0 0,0 0,0 0,0 0,0-1,0 1,0-1,0 0,0 1,1-2,-1 1,0 0,0-1,0 1,0-1,0 0,0 0,0 0,0 0,0-1,0 1,0-1,-1 1,1-1,-1 0,1 0,-1-1,0 1,0 0,0-1,0 1,15-21,-1-1,-1 0,-1-2,-1 1,8-23,38-71,-13 49,-45 70,0 1,0 0,0-1,0 1,0 0,0 0,0 0,0 0,0 0,0-1,-1 2,1-1,0 0,-1 0,1 0,-1 0,1 0,-1 0,1 1,-1-1,0 0,0 0,1 1,-1-1,0 0,0 1,0-1,-1 0,1 0,0 2,-23 141,19 311,3-440,0 0,-1 0,0 0,-1-1,-1 1,0-1,-1 0,-1 0,-6 12,11-24,0 0,0 0,0 0,0 0,-1 0,1 0,0 0,-1-1,1 1,-1 0,0-1,0 1,0-1,1 0,-1 0,0 0,0 0,-1 0,1 0,0 0,0-1,0 1,-1-1,1 1,0-1,0 0,-1 0,1 0,0 0,0 0,-1-1,1 1,0-1,0 1,-1-1,1 0,0 0,-2-1,0-1,0 1,0-1,1-1,-1 1,1 0,-1-1,1 0,0 0,0 0,1 0,-1 0,1-1,0 1,0-1,0 1,1-1,-1-4,-3-102,5 86</inkml:trace>
  <inkml:trace contextRef="#ctx0" brushRef="#br0" timeOffset="5386.804">1638 147,'69'-13,"-64"10,1 1,0 0,0 1,0-1,0 1,0 0,0 1,0-1,0 1,0 0,0 1,0 0,0 0,0 0,0 0,-1 1,1 0,3 2,-8-4,1 1,-1 0,1 0,-1 0,0 0,0 1,1-1,-1 0,0 0,0 1,0-1,0 0,-1 1,1-1,0 1,0 0,-1-1,1 1,-1-1,0 1,1 0,-1-1,0 1,0 0,0-1,0 1,0 0,-1-1,1 1,0 0,-1-1,1 1,-1 0,0-1,1 1,-1-1,0 1,0-1,0 0,0 1,0-1,-50 55,48-54,-1 3,2-5,0 1,1-1,-1 1,1-1,-1 1,1 0,-1 0,1 0,0 0,-1 0,1 0,0 0,0 0,0 0,0 0,0 1,0-1,0 1,0-1,0 0,1 1,-1 0,0-1,1 1,-1-1,1 1,0-1,0 1,0 0,0-1,0 1,0 0,0-1,0 1,0 0,1-1,-1 1,1-1,-1 1,1-1,0 1,-1-1,1 1,0-1,0 1,0-1,0 0,0 0,0 0,1 1,-1-1,0 0,1-1,-1 1,1 0,19 9,-19-9,1-1,0 0,-1 1,1 0,0 0,-1 0,1 0,-1 0,1 0,-1 1,0-1,0 1,0 0,0 0,0-1,0 1,0 0,0 1,-1-1,1 0,-1 0,1 1,-1-1,0 1,0-1,0 1,0 0,-1-1,1 1,-1 0,0-1,1 1,-1 0,0-1,-1 1,-3 8,-1-1,0 0,-1 0,0 0,0-1,-1 0,0 0,-1-1,0 0,0 0,-1-1,0 0,0-1,-1 0,1 0,-1-1,-1 0,1 0,-1-2,0 1,0-1,0-1,0 0,0 0,-7-1,-6 1</inkml:trace>
  <inkml:trace contextRef="#ctx0" brushRef="#br0" timeOffset="6090.963">1 1162,'286'-33,"-170"15,137-15,178-20,-130 19,-134 36,-143-2</inkml:trace>
  <inkml:trace contextRef="#ctx0" brushRef="#br0" timeOffset="6886.081">594 1304,'50'-23,"70"-10,-71 20,-40 10,0-1,1 1,-1 1,1 0,-1 0,1 1,0 0,-1 1,1 0,0 0,0 1,-1 1,9 1,-16-2,0 0,0-1,-1 1,1 0,0 0,-1 0,1 1,-1-1,1 0,-1 0,1 1,-1-1,0 1,0-1,0 1,0 0,0-1,0 1,0 0,0 0,-1 0,1 0,-1-1,1 1,-1 0,0 0,0 0,0 0,0 0,0 0,0 0,0 0,-1 0,1 0,-1 0,1-1,-1 1,0 0,0 0,0 0,-45 65,-74 41,120-105,-1 0,0 0,1 0,0 0,-1 0,1 0,0 0,1 1,-1-1,0 0,1 0,0 0,0 0,0-1,0 1,0 0,0 0,1 0,-1-1,1 1,0-1,0 1,0-1,0 0,0 0,1 0,-1 0,0 0,1 0,0-1,-1 1,1-1,0 0,0 1,0-1,0-1,0 1,0 0,0-1,22 16,-21-14,0 0,0 0,-1 1,1 0,-1-1,0 1,0 0,0 0,0 1,-1-1,1 1,-1-1,0 1,0 0,0 0,-1 0,1 0,-1 0,0 0,0 0,0 0,0 1,-1-1,0 0,0 0,0 1,-1-1,1 0,-1 0,0 1,0-1,0 0,-1 0,1 0,-1 0,0-1,0 1,-1 0,1-1,-1 1,1-1,-1 0,0 0,-4 3,-2-2,-1 0,1 0,-1-1,0 0,0-1,-1 0,1 0,0-1,-1-1,1 0,0 0,-1-1,-9-2,15 3,1-1,0-1,-1 1,1-1,0 1,0-1,-1 0,2-1,-1 1,0-1,0 0,1 0,-1 0,1 0,0 0,0-1,0 1,1-2,-8-10</inkml:trace>
  <inkml:trace contextRef="#ctx0" brushRef="#br0" timeOffset="9821.841">1948 5,'43'-2,"-32"1,1 0,0 0,0 1,-1 1,1 0,0 0,-1 1,1 1,-1 0,0 0,9 5,-14-2,-1 0,-1 1,1-1,-1 1,0 0,0 0,-1 1,0-1,-1 1,1 0,-1-1,-1 1,0 0,0 0,0 0,-1 0,0 0,-1 0,1 0,-2 0,1 0,-2 4,0 22,1 871,2-483,0-418,1-1,0 1,-1-1,1 1,-1-1,0 1,-1 0,1-1,0 1,-1-1,0 1,0-1,0 1,0-1,-1 0,1 0,-1 1,0-1,0 0,0 0,0-1,0 1,-1 0,1-1,-1 1,0-1,1 0,-1 0,0 0,-1 0,1-1,-2 2,-51-9,-54 7,88 4,2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51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118 368,'0'995,"-26"-756,-15-64,29-131,1 0,2 1,2 0,-1 34,7-57,0-15,0 1,1-1,0 0,0 0,0 0,1 0,0 0,1 1,-1-2,1 1,1 0,2 6,1-8</inkml:trace>
  <inkml:trace contextRef="#ctx0" brushRef="#br0" timeOffset="1249.713">654 1609,'17'248,"8"-109,-24-137,1-1,0 0,0 0,-1 0,1-1,0 1,0 0,0-1,0 1,0-1,0 1,0-1,0 0,0 0,0 0,0 0,0 0,0-1,0 1,0-1,0 1,0-1,0 0,0 1,0-1,-1 0,1 0,0-1,-1 1,1 0,0 0,-1-1,0 1,1-1,-1 1,0-1,0 0,0 1,0-1,1 1,128-118,-129 117,0 1,0 0,0 0,0 0,0 0,0 0,0 0,1 0,-1 0,0 0,0 0,1 0,-1 1,0-1,1 1,-1-1,1 1,-1-1,1 1,-1 0,1 0,-1 0,1 0,-1 0,1 0,-1 0,1 0,-1 1,1-1,-1 1,1-1,-1 1,0-1,1 1,-1 0,0 0,1-1,-1 1,0 0,0 0,0 0,0 0,0 1,0-1,0 0,0 0,0 1,-1-1,1 0,0 1,-1-1,1 1,-1-1,0 1,1-1,-1 1,0-1,0 1,0-1,0 1,0-1,0 1,-1 1,-26 135,19-118</inkml:trace>
  <inkml:trace contextRef="#ctx0" brushRef="#br0" timeOffset="1589.036">1275 1863,'-19'24,"-11"13,-6 5,-1-5,6-4,3-7,2-4,4 0,3-5,3 1,1-4,-3 1,-3 3,-2-2,2 1,0-2,4-4</inkml:trace>
  <inkml:trace contextRef="#ctx0" brushRef="#br0" timeOffset="2072.042">1134 2203,'21'-5,"-10"2,0 0,0 1,0 0,0 0,0 1,0 1,1 0,-1 1,0 0,0 0,0 1,0 1,-10-3,1 1,-1-1,0 1,0-1,0 1,0 0,0-1,0 1,0 0,0 0,0-1,0 1,-1 0,1 0,0 0,-1 0,1 0,0 0,-1 1,1-1,-1 0,0 0,1 0,-1 0,0 1,0-1,0 0,0 0,0 1,0-1,0 0,0 0,0 0,0 1,-1-1,1 0,0 0,-1 0,1 0,-1 0,0 0,1 1,-1-1,0 0,0 0,-38 44,38-44,-4 4,0-1,-1 0,1 1,0 0,0 0,0 0,1 1,0 0,0-1,0 1,1 1,-1-1,2 0,-1 1,1 0,0-1,-1 8,4-12,1 1,0-1,-1 0,1 0,0 0,0 0,0 0,0-1,1 1,-1 0,0-1,1 0,-1 0,1 1,-1-1,1-1,0 1,-1 0,1-1,0 1,-1-1,1 0,0 0,0 0,0 0,-1 0,1-1,0 0,-1 1,1-1,0 0,-1 0,1 0,-1 0,1-1,-1 1,0-1,2-1,22-8</inkml:trace>
  <inkml:trace contextRef="#ctx0" brushRef="#br0" timeOffset="3220.247">542 1,'0'395,"0"-395,1-1,0 1,-1 0,1-1,-1 1,1 0,-1 0,1-1,0 1,-1 0,1 0,0 0,-1 0,1 0,0 0,-1 0,1 0,-1 0,1 0,0 0,-1 0,1 1,0-1,-1 0,1 0,-1 1,1-1,-1 0,1 1,-1-1,1 1,-1-1,1 0,-1 1,1-1,-1 1,1-1,-1 1,0 0,1-1,-1 1,0-1,0 1,0-1,1 1,-1 0,0-1,0 1,0 0,0-1,0 1,0 0,0-1,0 1,0 0,0-1,-1 1,1-1,0 1,0 0,0-1,-1 1,1 0,27-40,-22 30,0 0,1 1,0-1,0 1,1 0,0 1,0-1,1 1,0 1,1 0,-1 0,1 0,0 1,0 0,3 0,-11 5,1-1,0 1,0 0,-1-1,1 1,0 0,0 0,-1 0,1 0,0 1,0-1,0 0,-1 1,1-1,0 1,-1 0,1-1,0 1,-1 0,1 0,-1 0,1 0,-1 0,0 1,1-1,-1 0,0 0,0 1,0-1,0 1,0-1,0 1,0 0,-1-1,1 1,-1 0,1-1,-1 1,1 0,-1 1,6 79,-7-74,-5 46,-1-34</inkml:trace>
  <inkml:trace contextRef="#ctx0" brushRef="#br0" timeOffset="3473.395">1247 114,'-38'38,"-23"23,-1 5,6-3,7-9,8-12,5-9,10-5,3-8,6-2,7-4</inkml:trace>
  <inkml:trace contextRef="#ctx0" brushRef="#br0" timeOffset="3884.816">1163 481,'19'-4,"-10"2,0-1,-1 1,1 1,0 0,1 0,-1 1,0 0,0 0,0 1,0 0,0 1,0 0,0 0,-1 1,8 3,-15-4,0 1,0-1,-1 1,1-1,0 1,-1-1,0 1,0-1,0 1,0-1,0 1,0-1,0 1,-1-1,1 1,-1-1,0 1,0-1,0 1,0-1,0 0,0 0,-1 0,1 0,-1 0,0 0,1 0,-1 0,0 0,0-1,0 1,0-1,0 1,-1-1,0 1,1-1,-12 12,-1 0,2 0,-1 0,2 1,-1 1,2 0,0 0,-7 15,17-29,1 1,-1-1,0 1,1-1,-1 0,1 1,-1-1,1 1,0-1,-1 1,1 0,0-1,0 1,0-1,0 1,0-1,1 1,-1-1,0 1,1-1,-1 1,1-1,0 1,-1-1,1 0,0 1,0-1,0 0,0 0,0 1,0-1,0 0,0 0,0 0,1 0,-1-1,0 1,1 0,-1 0,0-1,1 1,-1-1,68 4,-10-18,-33 8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29,'0'29,"0"18,0 7,0-1,0-5,0-6,0-5,-4-9,-2-4,0-2,1 1,-4-4,1-1,0 2,-2-2,0-10,2-6</inkml:trace>
  <inkml:trace contextRef="#ctx0" brushRef="#br0" timeOffset="337.82">113 0,'223'20,"0"-10,16-11,-183 14,-55-13,0 1,0-1,0 1,0-1,0 1,0 0,0-1,-1 1,1 0,0 0,0-1,-1 1,1 0,-1 0,1 0,0 0,-1 0,0 0,1 0,-1 0,0 0,1 0,-1 0,0 0,0 1,0-1,0 0,0 0,0 0,0 0,0 0,0 0,-1 0,1 0,0 0,-1 0,1 0,-1 0,1 0,-1 0,0 0,1 0,-1 0,0 0,1-1,-1 1,0 0,0 0,0-1,-1 1,-70 45,52-40</inkml:trace>
  <inkml:trace contextRef="#ctx0" brushRef="#br0" timeOffset="601.829">0 537,'43'0,"29"-5,12-2,-4 1,-6-4,-6 1,-9 0,-11 3,-8 3,-6 0,-4 2,-3 1,0 1,-1-1,-5-4,-5-2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1 340,'284'-1,"-115"-26,-95 25,-62 2</inkml:trace>
  <inkml:trace contextRef="#ctx0" brushRef="#br0" timeOffset="335.176">28 453,'2'2,"-1"0,1 0,-1 0,1-1,0 1,-1 0,1-1,0 0,0 1,0-1,0 0,0 0,1 0,-1 0,0 0,0-1,1 1,-1-1,0 1,1-1,-1 0,1 0,-1 0,3 0,-2 0,224 3,-57-29,-142 19,-4 0</inkml:trace>
  <inkml:trace contextRef="#ctx0" brushRef="#br0" timeOffset="870.543">339 1,'-2'3,"1"0,0 0,0 0,0 0,0 0,0 0,0 0,1 0,0 0,-1 1,1-1,1 0,-1 0,0 1,1-1,-1 0,1 0,0 0,0 0,1 0,-1 0,0 0,1 0,0-1,0 1,-1 0,2-1,-1 0,0 1,0-1,1 0,-1 0,1 0,0 0,-1-1,1 1,1-1,216 101,-206-96,83 53,-95-57,0 0,1 0,-1 0,0 1,0-1,0 1,0-1,-1 1,1 0,-1 0,0 0,0 0,0 0,0 0,0 0,0 0,-1 0,0 0,1 0,-1 1,0-1,-1 0,1 0,0 0,-1 0,0 0,0 0,0 0,0 0,0 0,-1 0,0 2,-8 8,0-1,-1 0,0 0,-1-1,0 0,-1-1,0-1,0 0,-1 0,-1-1,-35 25,-149 127,159-119,29-22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1 481,'29'5,"23"1,9 0,-2-1,-6-1,-8-2,-5-1,-6 0,-4-6,-2-2,-1 1,-9 0,-9 3</inkml:trace>
  <inkml:trace contextRef="#ctx0" brushRef="#br0" timeOffset="239.833">142 707,'38'-5,"23"-1,5-1,-3 2,-8 2,-14-4,-8-1,-10 2</inkml:trace>
  <inkml:trace contextRef="#ctx0" brushRef="#br0" timeOffset="9090.116">1469 170,'-160'371,"78"-206,71-151,19-48,118-217,-57 128,-58 102,1 0,0 0,2 1,1 1,0 0,1 1,6-3,-22 19,1 1,0-1,1 1,-1 0,0-1,0 1,1 0,-1 0,0-1,1 1,-1 0,1 1,0-1,-1 0,1 0,0 1,-1-1,1 1,0-1,0 1,-1 0,1 0,0 0,0 0,0 0,-1 0,1 0,0 0,0 1,-1-1,1 1,0-1,0 1,-1 0,1 0,-1 0,1 0,-1 0,1 0,-1 0,1 0,-1 0,1 2,1 8,0 1,0 0,-1 0,-1 0,0 0,-1 0,0 0,-1 0,-1 10,0 13,0 166,2-200,0 0,-1 0,1 0,0 1,0-1,0 0,1 0,-1 0,0 1,0-1,1 0,-1 0,0 0,1 1,-1-1,1 0,0 0,-1 0,1 0,0 0,0 0,-1 0,1-1,0 1,0 0,0 0,0-1,0 1,0 0,0-1,0 1,1-1,-1 1,0-1,0 0,0 1,0-1,1 0,-1 0,0 0,0 0,1 0,-1 0,0 0,0-1,0 1,1 0,-1-1,0 1,0 0,0-1,0 0,0 1,0-1,0 0,0 1,0-1,0 0,0 0,0 0,0 0,62-107,-22 27,-13 39,2 2,1 1,36-33,-67 71,0 1,0-1,1 0,-1 1,0-1,1 1,-1-1,0 1,1-1,-1 1,1-1,-1 1,1-1,-1 1,1 0,-1-1,1 1,-1 0,1-1,-1 1,1 0,-1 0,1-1,0 1,-1 0,1 0,0 0,-1 0,1 0,-1 0,1 0,0 0,-1 0,1 0,0 0,-1 1,1-1,-1 0,1 0,-1 1,1-1,0 0,-1 1,1-1,-1 0,1 1,-1-1,0 1,1-1,-1 1,1-1,-1 1,0-1,1 1,-1-1,0 1,0-1,1 1,-1 0,-1 39,-8 0,1 0,3 1,1-1,1 1,3 0,2 6,2-24,3-5</inkml:trace>
  <inkml:trace contextRef="#ctx0" brushRef="#br0" timeOffset="9439.154">1186 763,'377'0,"-100"-30,-195 31,-59-1</inkml:trace>
  <inkml:trace contextRef="#ctx0" brushRef="#br0" timeOffset="10207.481">1582 848,'-95'130,"-75"142,137-199,62-88,155-186,-7 59,-177 141,1 0,-1 1,1-1,-1 0,1 0,0 0,-1 0,1 0,0 0,-1 1,1-1,0 0,0 1,0-1,0 0,0 1,0-1,0 1,0 0,0-1,0 1,0 0,0-1,0 1,0 0,0 0,0 0,0 0,0 0,0 0,1 0,-1 1,0-1,0 0,0 1,0-1,0 0,0 1,0-1,0 1,-1 0,1-1,0 1,0 0,0-1,0 1,-1 0,1 0,0 0,-1-1,1 1,-1 0,1 0,0 1,12 209,26-98,-60-117,-94-87,-15 20,34 30,90 36</inkml:trace>
  <inkml:trace contextRef="#ctx0" brushRef="#br0" timeOffset="10654.205">2287 114,'2'30,"2"-1,0 1,3-1,0 0,6 11,-4-10,22 71,-19-73,-1 1,-2 1,-1-1,-1 1,-1 1,-2-1,-1 1,-2 0,0 0,-2-1,-2 1,-1 0,-7 28,-2-24,-1-1,-2 0,-1-1,-1-1,-6 4,-118 113,68-99,50-40</inkml:trace>
  <inkml:trace contextRef="#ctx0" brushRef="#br0" timeOffset="11155.982">1045 1,'-29'37,"1"2,1 1,3 1,1 2,-11 30,22-45,0 1,2 0,1 1,2 0,0 0,2 1,2-1,0 1,2 0,2 0,3 24,15 66,5-1,28 79,-46-178,0 0,2 0,1-1,0 0,1 0,2-1,0-1,0 0,2 0,0-2,1 1,1-2,5 4,68 41,-68-50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16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394 100,'-26'0,"6"-2,1 2,-1 1,0 0,1 1,-1 2,1-1,0 2,-9 4,22-5,1 1,0 0,0 0,0 0,1 1,-1-1,1 1,1 0,-1 0,1 0,0 1,1-1,-1 1,1 0,1 0,-1 0,1 0,0 0,1 0,-1 0,2 0,0 6,-4 14,-14 328,-18-36,2-48,16-111,13-144,1-7,1 1,0-1,0 1,1 0,0 0,1 0,0-1,0 1,1 0,2 10,-1-18,0 1,1-1,-1 1,1-1,-1 0,1 0,0 0,0 0,0-1,0 1,0-1,0 1,1-1,-1 0,0-1,1 1,-1 0,0-1,1 0,-1 0,1 0,-1 0,0 0,1-1,-1 1,1-1,-1 0,0 0,0-1,0 1,0 0,0-1,2-1,25-4,196-29,-207 36,-7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18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141 424,'-11'63,"7"-50,1 0,0 0,1 1,0-1,1 1,1 0,0-1,2 9,30 75,-30-95,-1 1,0-1,1 0,0 1,0-1,0 0,0 0,0 0,0-1,0 1,0 0,1-1,-1 1,1-1,-1 0,1 0,0 0,-1 0,1 0,0-1,0 1,-1-1,1 0,0 0,0 0,0 0,-1 0,1-1,0 1,0-1,-1 1,1-1,0 0,0-1,8-3,0-1,-1 0,1-1,-1 0,-1-1,1 0,-1 0,-1-1,0 0,0 0,0-1,-2 0,3-4,19-24,1-9,-11 82,-17-29,1 1,0 0,1-1,0 0,0 1,0-1,0-1,1 1,0 0,1-1,-1 0,1 0,0 0,0 0,0-1,1 0,0 0,-1 0,2-1,-1 0,0 0,0-1,1 1,-1-2,7 2,-8-3,0-1,0 0,0 0,-1 0,1-1,0 0,-1 0,1 0,-1 0,1-1,-1 0,0 1,0-2,-1 1,1 0,0-1,-1 0,0 1,0-1,0-1,-1 1,1 0,-1-1,0 1,0-1,0 0,-1 1,0-1,0 0,0 0,0 0,-1 0,0-1,14-32,-5 18</inkml:trace>
  <inkml:trace contextRef="#ctx0" brushRef="#br0" timeOffset="662.663">959 85,'1'-3,"1"0,-1 0,0 0,1 1,0-1,0 0,0 1,0-1,0 1,0 0,0 0,1 0,-1 0,1 0,0 0,-1 0,1 1,0 0,0-1,0 1,0 0,0 1,0-1,1 0,-2 1,0 0,1 0,-1 1,0-1,0 0,0 1,0-1,0 1,0 0,0-1,-1 1,1 0,0 0,0 1,-1-1,1 0,0 0,-1 1,1-1,-1 1,0-1,0 1,1 0,-1 0,0-1,0 1,0 0,-1 0,1 0,0 0,-1 0,1 0,-1 0,0 0,0 0,0 0,0 0,0 0,0 1,0-1,-1 0,1 0,-1 0,1 0,-1 0,0-1,0 1,0 0,0 0,0 0,0-1,-1 2,-1 12,3-10,1 0,-1 0,1-1,0 1,0-1,1 1,-1 0,1-1,0 0,0 1,1-1,-1 0,1 0,0-1,0 1,0 0,4 2,-5-4,1-1,-1 1,0 0,1 1,-1-1,0 0,0 1,0-1,-1 1,1 0,0-1,-1 1,0 0,0 0,0 0,0 0,0 0,0 0,-1 0,0 0,1 0,-1 0,0 1,-1-1,1 0,0 0,-1 0,0 0,0 0,0 0,0 0,0 0,0 0,-1-1,0 1,1 0,-2 0,-5 3,0-1,0 0,0-1,-1 1,0-1,0-1,0 0,0 0,-1-1,1 0,-5 0,8-1,-19 4</inkml:trace>
  <inkml:trace contextRef="#ctx0" brushRef="#br0" timeOffset="2184.388">1072 198,'-4'0,"-8"0,-5 0,0 0</inkml:trace>
  <inkml:trace contextRef="#ctx0" brushRef="#br0" timeOffset="3935.721">1383 1,'1'53,"-13"177,-24-32,35-192,-3 34,4-40,0 1,1 0,-1-1,0 1,1-1,-1 1,0-1,1 1,-1-1,1 1,-1-1,1 1,-1-1,1 0,-1 1,1-1,-1 0,1 1,-1-1,1 0,0 0,-1 1,1-1,0 0,-1 0,1 0,-1 0,1 0,0 0,-1 0,1 0,0 0,-1 0,1 0,0-1,-1 1,1 0,-1 0,1-1,0 1,-1 0,1-1,-1 1,1 0,-1-1,1 1,-1-1,0 1,1-1,-1 1,1-1,-1 1,0-1,1 0,-1 1,0-1,186-166,-185 166,0 0,0 0,1 0,-1 0,0 0,1 0,-1 0,0 0,1 1,-1-1,1 1,0-1,-1 1,1-1,-1 1,1 0,0 0,-1 0,1 0,-1 0,1 0,0 0,-1 1,1-1,-1 0,1 1,0-1,-1 1,1 0,-1 0,0-1,1 1,-1 0,0 0,1 0,-1 0,0 1,0-1,0 0,0 0,0 1,0-1,0 1,-1-1,1 0,0 1,-1 0,1-1,-1 1,0-1,1 1,-1-1,0 1,0 0,0-1,0 1,0 0,0 161,-1-150</inkml:trace>
  <inkml:trace contextRef="#ctx0" brushRef="#br0" timeOffset="5890.204">0 875,'430'-46,"-190"37,-62 7,14-24,-44 13,-99 5,0 2,0 3,0 2,8 2,113-28,-1-2,-143 28,-2 1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1:19.3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2515 0 0 0,'0'0'528'0'0,"0"0"311"0"0,0 0 18 0 0,0 0-119 0 0,0 0-85 0 0,0 0-7 0 0,0 0 62 0 0,0 0 91 0 0,9-12 7680 0 0,10-12-7240 0 0,142-132 2519 0 0,-25 10-2056 0 0,73-50-546 0 0,-75 70-664 0 0,-33 5-22 0 0,48-33-92 0 0,15-12-102 0 0,-18 20-178 0 0,-15 57 11 0 0,-65 11 161 0 0,-37 19-60 0 0,-2 33-271 0 0,10-22 116 0 0,-31 41-62 0 0,-43 23 71 0 0,23-12-19 0 0,-1-1 0 0 0,1-1 0 0 0,-1 0 1 0 0,0 0-1 0 0,0-2 0 0 0,1 0 0 0 0,-1 0 0 0 0,0-2 1 0 0,-10-1-46 0 0,-29-5 96 0 0,-15 0 42 0 0,1 8-84 0 0,67 40-413 0 0,95 141 308 0 0,-40 116 55 0 0,-37-198 0 0 0,9-182 883 0 0,20-98-659 0 0,2-57-50 0 0,-39 199 385 0 0,-4 27-1550 0 0,-3 21-5161 0 0,-2 9-3719 0 0,0-14 264 0 0</inkml:trace>
  <inkml:trace contextRef="#ctx0" brushRef="#br0" timeOffset="1830.008">468 707 3409 0 0,'0'0'1221'0'0,"0"0"-446"0"0,0 0-143 0 0,0 0 199 0 0,0 0 219 0 0,0 0 17 0 0,0 0-217 0 0,0 0-296 0 0,0 0-223 0 0,0 0-111 0 0,0 0-11 0 0,0 8 19 0 0,5 73 874 0 0,16 22-472 0 0,-6 102-27 0 0,-24-178 1575 0 0,9-27-1660 0 0,-11-30 2135 0 0,6 12-2388 0 0,1 1-1 0 0,1-1 1 0 0,0 1-1 0 0,1-1 0 0 0,1 0 1 0 0,1 0-1 0 0,1-5-264 0 0,-1 8 178 0 0,7-149 482 0 0,36-77-340 0 0,-40 229-296 0 0,2 0 0 0 0,-1 0 0 0 0,1 0 0 0 0,1 1 1 0 0,0 0-1 0 0,1 0 0 0 0,0 0 0 0 0,1 1 0 0 0,0 0 0 0 0,0 0 0 0 0,1 1 0 0 0,1 0 0 0 0,6-5-24 0 0,-14 13-3 0 0,-1 0 0 0 0,1 0 0 0 0,-1 0 0 0 0,1 0-1 0 0,-1 0 1 0 0,1 1 0 0 0,-1-1 0 0 0,1 1 0 0 0,0-1-1 0 0,0 1 1 0 0,-1-1 0 0 0,1 1 0 0 0,0 0 0 0 0,0 0-1 0 0,-1 0 1 0 0,1 0 0 0 0,0 0 0 0 0,0 0 0 0 0,-1 0-1 0 0,1 0 1 0 0,0 1 0 0 0,0-1 0 0 0,-1 1 0 0 0,1-1-1 0 0,0 1 1 0 0,-1 0 0 0 0,1 0 0 0 0,-1 0 0 0 0,1 0-1 0 0,-1 0 1 0 0,1 0 0 0 0,-1 0 0 0 0,0 0 0 0 0,1 1-1 0 0,-1-1 1 0 0,0 0 0 0 0,0 1 0 0 0,0-1 0 0 0,0 1-1 0 0,0-1 1 0 0,0 1 0 0 0,-1-1 0 0 0,1 1 0 0 0,0 0-1 0 0,-1-1 1 0 0,0 1 0 0 0,1 1 3 0 0,12 86 178 0 0,-14-68-583 0 0,1 21-474 0 0,3-29-3039 0 0,1-1-3413 0 0,-3-12-875 0 0</inkml:trace>
  <inkml:trace contextRef="#ctx0" brushRef="#br0" timeOffset="2281.864">721 1024 5769 0 0,'0'0'1192'0'0,"0"0"-247"0"0,0 0 136 0 0,0 0 260 0 0,0 0 104 0 0,0 0-162 0 0,0 0-349 0 0,0 0-306 0 0,0 0-159 0 0,0 0-43 0 0,0 0-14 0 0,0 0-4 0 0,0 0-29 0 0,0 9-27 0 0,-3 94 1325 0 0,2-57-4041 0 0,3-46-4147 0 0,2-5 2629 0 0,-3 4 1971 0 0,1 0-2162 0 0</inkml:trace>
  <inkml:trace contextRef="#ctx0" brushRef="#br0" timeOffset="2697.762">855 637 2192 0 0,'0'0'2289'0'0,"0"0"-434"0"0,0 0-153 0 0,0 0 55 0 0,0 0-43 0 0,0 0-216 0 0,0 0-335 0 0,0 0-324 0 0,0 0-211 0 0,0 0-102 0 0,0 0-52 0 0,0 0-43 0 0,0 0-54 0 0,-6 8-82 0 0,-25 39 117 0 0,32-46-408 0 0,-1-1 0 0 0,0 1-1 0 0,0-1 1 0 0,1 1 0 0 0,-1-1 0 0 0,0 0 0 0 0,1 1 0 0 0,-1-1 0 0 0,0 1-1 0 0,1-1 1 0 0,-1 1 0 0 0,1-1 0 0 0,-1 0 0 0 0,1 1 0 0 0,-1-1 0 0 0,0 0-1 0 0,1 0 1 0 0,-1 1 0 0 0,1-1 0 0 0,0 0 0 0 0,-1 0 0 0 0,1 0 0 0 0,-1 0-1 0 0,1 1 1 0 0,-1-1 0 0 0,1 0 0 0 0,-1 0 0 0 0,1 0 0 0 0,-1 0 0 0 0,1 0-1 0 0,0-1 1 0 0,-1 1 0 0 0,1 0 0 0 0,-1 0 0 0 0,1 0 0 0 0,-1 0 0 0 0,1 0-1 0 0,-1-1 1 0 0,1 1 0 0 0,-1 0 0 0 0,1-1 0 0 0,-1 1 0 0 0,1 0 0 0 0,-1-1-1 0 0,1 1 1 0 0,-1 0 0 0 0,0-1 0 0 0,1 1 0 0 0,-1-1 0 0 0,0 1 0 0 0,1-1-1 0 0,-1 1 1 0 0,0-1 0 0 0,0 1 0 0 0,1-1-4 0 0,20-27 724 0 0,-21 27-561 0 0,0 1-11 0 0,0 0-53 0 0,-26 1-1685 0 0,15 7-3 0 0,5-3-1113 0 0,0-1-3938 0 0,2-3-345 0 0</inkml:trace>
  <inkml:trace contextRef="#ctx0" brushRef="#br0" timeOffset="4079.172">334 210 0 0 0,'0'0'891'0'0,"0"0"579"0"0,0 0 227 0 0,0 0-23 0 0,0 0-132 0 0,0 0-195 0 0,0 0-105 0 0,0-2-63 0 0,0 1-1001 0 0,0 0-1 0 0,0 1 1 0 0,0-1-1 0 0,0 0 1 0 0,0 1-1 0 0,0-1 1 0 0,0 0-1 0 0,0 0 1 0 0,0 1-1 0 0,1-1 1 0 0,-1 0-1 0 0,0 1 1 0 0,0-1-1 0 0,1 1 1 0 0,-1-1-1 0 0,1 0 1 0 0,-1 1-1 0 0,0-1 1 0 0,1 1-1 0 0,-1-1 1 0 0,1 1-1 0 0,0-1 1 0 0,-1 1-1 0 0,1-1 1 0 0,-1 1-1 0 0,1 0 1 0 0,-1-1-1 0 0,1 1 1 0 0,0 0-1 0 0,-1-1 1 0 0,1 1-1 0 0,0 0 1 0 0,-1 0-1 0 0,1 0 1 0 0,0 0-1 0 0,0 0 1 0 0,-1-1-1 0 0,1 1 1 0 0,0 1-1 0 0,-1-1 1 0 0,1 0-1 0 0,0 0 1 0 0,0 0-1 0 0,-1 0 1 0 0,1 0-1 0 0,0 1 1 0 0,-1-1-1 0 0,1 0 1 0 0,0 0-1 0 0,-1 1-177 0 0,7-1-1062 0 0,166-33 2519 0 0,-126 26-1273 0 0,15-1 83 0 0,-55 3 2326 0 0,-31-5-2621 0 0,15 7 170 0 0,-79-26-48 0 0,74 22-934 0 0,-46-32 1143 0 0,51 20-4770 0 0,12-5-5364 0 0,1 16 1102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2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1,'0'397,"-12"-308,21-80,0-10</inkml:trace>
  <inkml:trace contextRef="#ctx0" brushRef="#br0" timeOffset="527.959">295 85,'23'-11,"2"2,-1 0,2 2,-1 0,1 2,-1 1,1 1,0 1,1 1,3 2,-28-1,0 0,0 0,0 1,0-1,1 1,-1-1,0 1,0-1,0 1,0 0,0 0,-1 0,1 0,0 1,0-1,-1 0,1 1,-1-1,1 1,-1 0,1-1,-1 1,0 0,0 0,0 0,0 0,0 0,0 0,-1 0,1 0,-1 0,1 0,-1 0,0 1,0-1,0 0,0 0,0 0,0 0,-1 0,1 1,-1-1,0 0,1 0,-1 0,0 0,0 0,0-1,0 1,-1 0,0 1,-8 14,-1 0,-1 0,-1-1,0-1,-1 0,-11 9,-26 29,48-49,-3 0,0 2,1-1,0 0,0 1,0 0,1 0,-1 1,2-1,-1 1,1 0,0 0,0 0,1 0,-1 1,2-1,-1 0,1 1,0 0,1-1,0 1,0-1,1 6,1-10,0 0,0-1,0 1,1-1,-1 1,1-1,-1 0,1 0,0 0,0 0,0-1,0 1,0-1,0 0,0 1,0-2,0 1,1 0,-1-1,0 1,1-1,-1 0,0 0,1 0,-1 0,0-1,2 0,89-23,-36 4,-33 13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3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1 198,'39'-17,"79"-6,36-6,-23 13,-118 15</inkml:trace>
  <inkml:trace contextRef="#ctx0" brushRef="#br0" timeOffset="468.606">199 1,'5'0,"1"4,0 7,-1 7,-2 4,0 3,-2 3,-1 1,-5-4,-1-2,0 0,1 1,1 1,2 2,5-5,3-6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47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817 1183,'0'5,"0"11,-5 8,-2 4,1 2,1 2,-3-1,-1-1,2 0,2 0,-3-2,-1 1,2-1,2 0,-3-4,4-7,4-6</inkml:trace>
  <inkml:trace contextRef="#ctx0" brushRef="#br0" timeOffset="482.694">1014 1240,'56'-17,"-49"14,1 0,0 1,-1 0,1 0,0 1,0 0,0 0,0 1,0 0,0 0,0 1,0 0,0 1,0 0,0 0,-1 0,1 1,-1 0,0 1,0 0,0 0,5 4,-11-3,0 1,0-1,-1 1,0-1,0 1,0-1,-1 1,0-1,0 1,0-1,-1 1,0-1,0 0,0 0,-1 0,1 0,-1 0,0-1,-1 1,1-1,-1 0,0 0,0 0,0 0,-5 2,-32 36,-55 70,95-109,-1 0,1 0,0 0,0-1,1 1,-1 0,1 0,-1 1,1-1,0 0,0 0,0 0,1 0,-1 0,1 0,-1 0,1 0,0 0,0 0,1-1,-1 1,0 0,1-1,0 1,-1 0,1-1,0 0,1 0,-1 1,0-1,0 0,1-1,-1 1,1 0,0-1,-1 1,1-1,0 0,0 0,0 0,0-1,0 1,0 0,0-1,0 0,2 0,10-1,-1 0,1-1,-1 0,0-1,0-1,0-1,0 0,-1 0,2-2,8-5,-5-1</inkml:trace>
  <inkml:trace contextRef="#ctx0" brushRef="#br0" timeOffset="-2651.335">26 506,'-11'108,"7"-94,1 1,0-1,1 0,1 1,0-1,1 1,0-1,1 1,1-1,2 6,-1-8,-3-8,-1-1,1 1,1 0,-1-1,0 1,1-1,0 0,-1 1,1-1,1 1,-1-1,0 0,1 0,0 0,0 0,0 0,0 0,0 0,0-1,1 1,-1-1,1 1,0-1,0 0,0 0,0-1,0 1,0 0,0-1,0 0,1 0,-1 0,1 0,-1 0,0-1,1 1,0-1,-1 0,1 0,-1-1,2 1,5-5,0 0,-1-1,1 0,-1-1,0 0,-1 0,0-1,0 0,0-1,4-7,14-12,41-39,-65 67,0 0,0 0,0 0,0 0,0 1,-1-1,1 1,0-1,0 1,0 0,-1-1,1 1,0 0,-1 0,1 1,-1-1,1 0,-1 0,0 1,0-1,1 1,-1-1,0 1,0-1,0 1,0 0,-1-1,1 1,0 0,-1 0,1 0,-1-1,0 1,0 0,1 2,3 7,-2-6,0 1,0-1,1 0,-1 0,1 0,0 0,0-1,1 1,-1-1,1 0,0 0,0 0,1-1,-1 1,1-1,-1 0,1 0,0-1,0 0,1 1,-1-2,0 1,1 0,-1-1,1 0,-1-1,1 1,-1-1,1 0,0 0,-1-1,1 1,-1-2,3 1,0-3,1-1,-1 0,1 0,-1-1,-1 1,1-2,-1 1,0-1,-1 0,1-1,-2 0,1 0,-1 0,0 0,0-1,-1 0,-1 0,1 0,-1 0,0-3,-1-25,-5 22</inkml:trace>
  <inkml:trace contextRef="#ctx0" brushRef="#br0" timeOffset="-2065.016">901 110,'0'484,"-1"-478,1 1,0-1,0 1,0-1,1 1,0-1,1 0,-1 1,1-1,0 0,0 0,1 0,0 0,0 0,1-1,-1-4,0 0,1-1,-1 1,1-1,-1 0,1 0,-1 0,1-1,-1 1,0-1,1 0,-1 0,0 0,0 0,1 0,-1-1,0 0,0 1,-1-1,1 0,0 0,0-1,-1 1,2-3,-2 4,17-14,-14 10,1-1,-1 2,1-1,0 0,0 1,1 0,-1 1,1-1,0 1,0 1,0-1,0 1,1 0,-1 1,0 0,1 0,5 0,-9 4,-1 0,1 0,-1 1,0-1,0 1,0-1,0 1,-1 0,1 0,-1 0,0 1,-1-1,1 0,-1 1,1-1,-1 1,0 0,-1-1,1 1,-1 0,0-1,0 1,-1 0,0-1,1 1,-1-1,-1 3,1 5,1 5,1-12,-1 0,1 1,-1-1,-1 0,1 1,-1-1,0 0,0 0,-1 1,1-1,-1 0,0 0,-1-1,0 3,-3-6,0-6</inkml:trace>
  <inkml:trace contextRef="#ctx0" brushRef="#br0" timeOffset="-1503.627">1296 26,'73'-17,"-66"15,0 0,1 0,-1 1,0 0,0 0,1 1,-1 0,0 1,1-1,-1 1,0 1,0-1,1 1,-1 1,-1-1,1 1,1 1,-7-2,0 1,0-1,0 1,-1 0,1-1,-1 1,1 0,-1 0,0 0,0-1,0 1,0 0,-1 0,1 0,-1-1,0 1,1 0,-1-1,0 1,-1-1,1 1,0-1,-1 1,0-1,1 0,-1 0,0 0,0 0,0 0,0 0,0 0,-1-1,1 1,-3 0,4-1,-21 19,19-19,0 0,1 1,-1-1,0 0,0 1,1 0,-1 0,1 0,0 0,0 0,-1 0,1 0,1 1,-1-1,0 1,0-1,1 1,0 0,-1 0,1 0,0-1,1 1,-1 0,0 0,1 0,-1 1,1-1,0 0,0 0,1 0,-1 0,0 0,1 0,0 0,0 0,0 0,0 0,0-1,0 1,1 0,0-1,0 3,32 21,-29-23,0 0,-1 0,1 0,-1 0,0 1,0 0,0 0,0 0,0 1,-1-1,0 1,0 0,0 0,-1 0,-3-2,0 0,0 0,-1 0,1-1,-1 1,0-1,0 1,0-1,0 0,0 1,-1-1,1 0,-1 0,1-1,-1 1,1 0,-1-1,0 0,0 0,0 0,0 0,0 0,0 0,0-1,0 1,0-1,0 0,-1 0,1 0,0 0,0-1,0 1,0-1,-26 2,2-1</inkml:trace>
  <inkml:trace contextRef="#ctx0" brushRef="#br0" timeOffset="-1053.835">196 1014,'517'-17,"-69"5,-310 13,-27-18,-87 11</inkml:trace>
  <inkml:trace contextRef="#ctx0" brushRef="#br0" timeOffset="2436.785">1776 196,'4'-2,"1"1,-1 0,1 0,0 0,-1 1,1-1,0 1,0 1,-1-1,1 0,0 1,-1 0,1 0,-1 1,1-1,-1 1,1 0,-1 0,0 0,0 1,0-1,0 1,-1 0,1 0,-1 1,0-1,1 1,-2-1,1 1,0 0,-1 0,1 0,-1 1,-1-1,1 0,0 1,-1-1,1 5,-3 231,-28 19,11-78,7 101,-16-113,9-44,0-3,16-120,-1 1,0-1,0 0,0 0,0 0,0-1,-1 1,1-1,-1 0,1 0,-1 0,1 0,-1 0,1-1,-1 0,1 0,-1 0,0 0,1 0,-1-1,1 1,-1-1,0 0,-2-2,-9 1,-43-3,33 4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0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1 848,'55'0,"144"-11,-67-6,-121 27,-16-4</inkml:trace>
  <inkml:trace contextRef="#ctx0" brushRef="#br0" timeOffset="334.84">57 1074,'19'0,"12"0,-1-5,1-1,-1-1,-1 2,0 2,0 1,-6-4,-1-1,0 1,-3 6,-6 3</inkml:trace>
  <inkml:trace contextRef="#ctx0" brushRef="#br0" timeOffset="2913.93">1157 340,'-32'73,"-123"317,210-479,249-343,-304 432,0-2,0 1,0 0,1-1,-1 1,1-1,-1 1,1 0,-1 0,1-1,0 1,-1 0,1 0,0 0,0 0,0 0,0 0,0 0,0 0,0 0,0 0,1 1,-1-1,0 0,0 1,1-1,-1 1,0-1,1 1,-1 0,0 0,1-1,-1 1,1 0,-1 0,0 0,1 1,-1-1,1 0,-1 0,0 1,1-1,-1 1,0-1,0 1,1 0,-1-1,0 1,0 0,6 123,-9-85,0 3,0-28,1 0,0 0,1 0,1 1,0-1,1 0,1-1,0 1,3 8,-5-20,-1 0,1-1,0 1,0 0,-1 0,1-1,0 1,1-1,-1 1,0-1,0 0,1 1,-1-1,1 0,-1 0,1 0,-1 0,1 0,-1 0,1 0,0 0,0-1,0 1,-1-1,1 1,0-1,0 0,0 0,0 0,0 0,-1 0,1 0,0 0,0-1,0 1,0-1,-1 1,1-1,0 0,0 0,-1 1,1-1,-1 0,1-1,68-59,-60 51,253-269,-232 257,-30 21,-1 1,1 0,-1 0,1-1,-1 1,1 0,-1 0,1 0,-1 0,1 0,0 0,-1 0,1 0,-1 0,1 0,-1 0,1 0,-1 1,1-1,-1 0,1 0,-1 0,1 1,-1-1,1 0,-1 1,1-1,-1 0,1 1,-1-1,0 1,1-1,-1 0,0 1,1-1,-1 1,0-1,0 1,0-1,1 1,-1 0,0-1,0 1,0-1,0 1,0-1,0 1,0-1,0 1,0-1,0 1,0 0,0-1,-1 1,1-1,0 1,0-1,0 1,-1-1,1 1,-20 229,21-90,3-122,3-6</inkml:trace>
  <inkml:trace contextRef="#ctx0" brushRef="#br0" timeOffset="3717.01">847 961,'76'-13,"1"3,0 3,1 4,73 6,-22-1,-36-6,-1-4,0-3,35-13,13 2,45 5,-173 17</inkml:trace>
  <inkml:trace contextRef="#ctx0" brushRef="#br0" timeOffset="4835.834">1412 1074,'-359'589,"310"-507,94-152,-26 45</inkml:trace>
  <inkml:trace contextRef="#ctx0" brushRef="#br0" timeOffset="5179.704">1412 1074,'15'15,"-1"-4,-1 0,0 2,0-1,-2 1,1 1,-2 0,0 1,0 0,-2 0,0 1,-1 0,0 1,-1 0,-1 0,-1 0,0 0,-1 2,-3 201,2-203,-2-5</inkml:trace>
  <inkml:trace contextRef="#ctx0" brushRef="#br0" timeOffset="5451.876">1186 1441,'43'5,"19"1,4-5,-4-2,-9-2,-8 0,-6 1,-6-4,-4-2,-1 1,-1-3,-1 0,-4 2</inkml:trace>
  <inkml:trace contextRef="#ctx0" brushRef="#br0" timeOffset="6030.994">2287 199,'36'129,"-18"-50,-4 1,-4 1,-2 0,-5 0,-3 0,-5 24,1-64,-2-1,-1 0,-3-1,-1 1,-1-2,-3 0,-1 0,-2-2,-17 29,-115 130,128-171</inkml:trace>
  <inkml:trace contextRef="#ctx0" brushRef="#br0" timeOffset="6751.322">875 170,'-27'60,"3"0,2 2,3 0,3 1,0 13,-25 296,38-326,2 0,1 0,3 0,2-1,2 1,1-1,3 0,2-1,1 0,3-1,7 11,109 169,-132-221,0 1,1-1,-1 0,1 1,0-1,0 0,0 0,0 0,0 0,1 0,-1 0,1-1,-1 1,1-1,-1 0,1 0,0 0,-1 0,1 0,0 0,0-1,1 1,15-1</inkml:trace>
  <inkml:trace contextRef="#ctx0" brushRef="#br0" timeOffset="19719.844">2738 368,'-3'0,"1"0,0 1,-1-1,1 1,0 0,0 0,-1 0,1 0,0 0,0 0,0 0,0 1,0-1,0 1,1 0,-1-1,0 1,1 0,-1 0,1 0,0 0,-1 0,1 0,0 0,1 1,-1-1,0 0,0 1,1-1,0 0,-1 1,-7 79,8-76,-1 8,0-1,1 1,1-1,0 0,1 1,0-1,1 0,1 0,0 0,1 0,0-1,1 0,0 0,1 0,0-1,1 0,4 4,-11-13,1 0,0 0,0-1,1 1,-1-1,0 0,0 1,1-1,-1 0,1 0,-1-1,1 1,-1 0,1-1,-1 1,1-1,0 0,-1 0,1 0,-1 0,1-1,0 1,-1-1,1 1,-1-1,1 0,-1 0,0 0,1 0,-1-1,0 1,0-1,0 1,0-1,0 0,1 0,54-80,-55 78,62-127,-64 130,0 1,0-1,0 1,1-1,-1 1,0-1,0 1,0 0,1-1,-1 1,0-1,0 1,1-1,-1 1,0 0,1-1,-1 1,0 0,1-1,-1 1,1 0,-1 0,1-1,-1 1,1 0,-1 0,0 0,1 0,-1-1,1 1,-1 0,1 0,-1 0,1 0,-1 0,1 0,-1 0,1 0,-1 1,1-1,-1 0,1 0,-1 0,1 0,-1 1,1-1,-1 0,1 1,-1-1,0 0,1 1,-1-1,0 0,1 1,-1-1,0 0,1 1,-1-1,0 1,0-1,0 1,1 0,15 39,-10-24,-4-9,1-1,0 0,0 0,0 0,1 0,0-1,0 0,1 1,-1-1,1-1,0 1,0-1,1 0,-1 0,1 0,0-1,0 0,0 0,0 0,0-1,1 0,-1 0,1-1,0 0,-1 0,1-1,0 1,0-1,-1-1,1 1,0-1,-1 0,1-1,0 0,2-1,1-4,-1-1,0-1,0 1,-1-1,0-1,-1 0,0 0,0 0,-1-1,-1 0,0 0,0-1,-1 1,2-8,-6 17,17-55,-13 32</inkml:trace>
  <inkml:trace contextRef="#ctx0" brushRef="#br0" timeOffset="20805.716">3613 114,'-11'166,"1"-19,3 21,7-166,0-1,0 1,0 0,0 0,0 0,0-1,1 1,-1 0,1-1,-1 1,1 0,0-1,0 1,0 0,-1-1,2 1,-1-1,0 0,0 1,0-1,1 0,-1 0,0 0,1 0,-1 0,1 0,-1 0,1 0,0 0,-1-1,1 1,0-1,-1 1,1-1,0 0,0 0,0 0,-1 0,1 0,0 0,0 0,-1 0,1-1,0 1,0-1,-1 1,1-1,0 0,-1 0,1 0,-1 1,1-2,-1 1,0 0,1 0,-1 0,0-1,0 1,1 0,-1-1,57-59,36-24,-93 84,0 1,0-1,0 0,1 0,-1 1,0-1,0 1,1-1,-1 1,0 0,1-1,-1 1,1 0,-1 0,0 0,1 0,-1 0,0 0,1 0,-1 1,1-1,-1 0,0 1,1-1,-1 1,0-1,0 1,0 0,1 0,-1-1,0 1,0 0,0 0,0 0,0 0,0 0,-1 1,1-1,0 0,0 0,-1 0,1 1,-1-1,1 0,-1 1,1-1,6 73,-6-54,7 40,-3-34</inkml:trace>
  <inkml:trace contextRef="#ctx0" brushRef="#br0" timeOffset="23090.051">2625 933,'431'29,"15"-30,-249-26,-11-3,-174 29</inkml:trace>
  <inkml:trace contextRef="#ctx0" brushRef="#br0" timeOffset="23472.014">3105 1130,'-5'39,"-1"21,0 6,1-3,2-8,0-8,2-8,1-5,0-4,0-7</inkml:trace>
  <inkml:trace contextRef="#ctx0" brushRef="#br0" timeOffset="23971.971">3331 1187,'225'-26,"-223"25,0 0,0 0,0 0,0 1,0-1,0 1,0-1,0 1,0 0,0-1,0 1,0 0,1 0,-1 1,0-1,0 0,0 1,0-1,0 1,0 0,0 0,0 0,0 0,-1 0,1 0,0 0,0 0,-1 1,1-1,-1 1,1-1,-1 1,0 0,0-1,0 1,0 0,0 0,0 0,0 0,0 0,-1 0,1 0,-1 0,1 0,-1 0,0 0,0 0,0 0,0 1,0-1,-1 0,1 0,-5 11,-1-1,0-1,-1 1,0-1,-1 0,0 0,-1-1,0-1,-1 1,-4 2,-59 73,71-83,-1 1,1 0,0-1,0 1,0 0,0 0,1 0,-1 1,1-1,0 0,0 0,0 1,0-1,0 1,1-1,-1 1,1-1,0 1,0-1,1 1,-1-1,1 1,0-1,-1 1,1-1,1 0,-1 1,0-1,1 0,0 0,0 0,0 0,0 0,0-1,1 1,-1-1,1 1,-1-1,1 0,0 0,0 0,0 0,0 0,0-1,1 0,0 1,14-1,0-1,0-1,-1 0,1-1,0-1,-1-1,0-1,0 0,0-1,0 0,-1-2,0 0,-1-1,1 0,-2-2,8-6,-3 3,-3 1</inkml:trace>
  <inkml:trace contextRef="#ctx0" brushRef="#br0" timeOffset="24562.752">4178 199,'17'73,"22"172,-40 177,-2-381,-3 0,-1-1,-2 0,-2 0,-1-1,-2-1,-2 0,-1-1,-2 0,-2-2,-1 0,-8 7,17-25,0 0,-1-1,-1 0,0-1,-1-1,-1-1,0 0,0-1,-16 8,17-12</inkml:trace>
  <inkml:trace contextRef="#ctx0" brushRef="#br0" timeOffset="25386.698">2738 1,'-12'9,"0"2,1-1,1 1,-1 1,2 0,0 0,0 1,1 0,1 0,0 1,0 0,2 0,0 1,1 0,0 0,1 0,0 2,-4 8,-10 43,3 0,3 0,3 1,3 1,4 40,1-67,-2 8,2 0,3 0,2-1,2 1,3-1,7 20,0-25,3-1,2 0,1-2,2-1,2 0,15 14,112 114,-153-167,-1-1,1 1,0-1,0 1,0-1,0 1,0-1,0 0,0 0,1 0,-1 0,0 0,1 0,-1 0,1 0,-1 0,1 0,-1-1,1 1,-1-1,1 1,0-1,-1 0,1 1,0-1,-1 0,1 0,0 0,0-1,-1 1,1 0,-1 0,1-1,0 1,0-1,10-6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3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21,'-15'2,"-3"-1,1 1,-1 1,1 1,-1 0,1 1,1 1,-1 0,1 1,0 1,0 1,1 0,1 1,-1 0,0 2,10-4,1 1,0-1,0 1,0 0,1 0,0 0,1 1,0-1,1 0,0 1,0-1,1 1,0 0,0-1,1 1,1-1,1 7,0 25,-1 280,-29-120,8-44,-17 39,35-193,0-1,1 1,-1-1,0 1,1-1,0 1,0-1,0 1,0-1,0 1,0-1,1 1,-1-1,1 1,0-1,0 1,0-1,0 0,0 1,0-1,0 0,1 0,-1 0,1 0,0 0,-1 0,1-1,0 1,0 0,0-1,0 1,1-1,-1 0,0 0,1 0,-1 0,0 0,1-1,-1 1,1 0,-1-1,1 0,0 0,168-24,-30 22,-122-2,-7-2</inkml:trace>
  <inkml:trace contextRef="#ctx0" brushRef="#br0" timeOffset="2001.282">652 331,'-2'1,"0"1,0-1,0 1,0-1,1 1,-1 0,1 0,-1-1,1 1,0 0,0 0,0 0,0 1,0-1,0 0,0 0,1 0,-1 1,1-1,0 0,0 1,0-1,0 0,0 1,0 0,0 0,-3 13,0 0,2 1,0-1,1 1,0-1,2 1,0-1,0 1,2-1,0 0,1 0,0-1,1 0,2 3,-6-16,0 0,-1 0,1 0,0 0,0 0,0 0,1-1,-1 1,0-1,0 1,1-1,-1 0,1 0,-1 0,1 0,0-1,-1 1,1-1,-1 1,1-1,0 0,0 0,-1 0,1-1,0 1,-1-1,1 1,-1-1,1 0,0 0,-1 0,0 0,1 0,-1-1,0 1,1-1,0 0,76-72,-9-63,-70 136,0 1,-1-1,1 0,0 1,0-1,0 0,0 0,0 1,0-1,1 0,-1 0,0 1,0-1,0 0,1 1,-1-1,0 0,1 1,-1-1,0 0,1 1,-1-1,1 1,-1-1,1 1,-1-1,1 1,0-1,-1 1,1-1,0 1,-1 0,1-1,0 1,-1 0,1 0,0 0,0-1,-1 1,1 0,0 0,-1 0,1 0,0 0,0 0,-1 1,1-1,0 0,0 0,-1 0,1 1,0-1,-1 0,1 1,0-1,-1 0,1 1,-1-1,1 1,-1-1,1 1,-1 0,1-1,-1 1,1-1,-1 1,0 0,1 0,5 46,11 36,-16-81,0 0,0 0,0 0,0 0,1 0,-1 0,1 0,-1-1,1 1,0 0,-1-1,1 0,0 1,0-1,0 0,0 0,1 0,-1 0,0 0,0-1,0 1,1-1,-1 1,0-1,1 0,-1 0,0 0,1 0,-1 0,0-1,0 1,1-1,-1 1,7-2,-1-1,1 1,-1-1,0-1,0 0,0 0,-1 0,1-1,-1 0,0 0,0-1,-1 0,1 0,-1-1,-1 1,1-1,1-5,-4-25,-8 21</inkml:trace>
  <inkml:trace contextRef="#ctx0" brushRef="#br0" timeOffset="2615.573">1329 21,'135'-20,"-133"20,0 1,0 0,1 0,-1 0,0 1,0-1,0 0,0 1,-1-1,1 1,0-1,-1 1,1 0,-1 0,1 0,-1 0,0 0,0 0,0 0,0 0,0 1,0-1,-1 0,1 0,-1 1,0-1,1 1,-1-1,0 0,0 1,-1-1,1 2,-22 75,-83 73,105-151,-1 1,1-1,-1 0,1 1,-1-1,1 0,0 1,0-1,-1 1,1-1,0 1,0-1,1 0,-1 1,0-1,0 1,1-1,-1 0,1 1,-1-1,1 0,0 1,-1-1,1 0,0 0,0 1,0-1,0 0,0 0,0 0,0 0,0-1,0 1,1 0,-1 0,0-1,0 1,1 0,-1-1,0 0,1 1,-1-1,1 0,63 7,60-46,-104 34</inkml:trace>
  <inkml:trace contextRef="#ctx0" brushRef="#br0" timeOffset="3136.004">1809 472,'0'5,"5"1,6 0,6-1,6-7,2-2,3-1,1 1,0 1,1 0,-1 2,-5-5,-1 0,-1-1,2 3,0 0,-7 2,-8 1</inkml:trace>
  <inkml:trace contextRef="#ctx0" brushRef="#br0" timeOffset="3394.616">2006 275,'-9'38,"-4"18,1 3,2-2,3-7,3-7,1-6,2-4,1-8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39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0 252,'2'2,"0"-1,0 0,0 1,-1 0,1-1,-1 1,1 0,-1 0,1 0,-1 0,0 0,0 0,0 0,0 0,0 0,-1 1,1-1,-1 0,1 0,-1 1,0-1,0 0,0 1,0-1,0 1,0 0,3 366,-2-144,-2-224,1 0,0 1,0-1,0 0,-1 0,1 1,1-1,-1 0,0 1,0-1,0 0,1 0,-1 0,0 1,1-1,-1 0,1 0,0 0,-1 0,1 0,0 0,0 0,0 0,-1 0,1 0,0 0,0 0,0-1,1 1,-1 0,0-1,0 1,0-1,0 1,1-1,-1 1,0-1,0 0,1 0,-1 0,0 0,0 0,1 0,-1 0,0 0,0 0,1 0,-1-1,0 1,0-1,1 1,-1-1,0 1,0-1,0 0,0 1,0-1,0 0,0 0,0 0,0 0,0 0,-1 0,1 0,0-1,172-164,-93 125,-78 40,-1 0,1 1,0 0,0-1,0 1,0 0,0 0,0 0,0 0,0 0,0 0,-1 0,1 1,0-1,0 1,0 0,0-1,-1 1,1 0,0 0,-1 0,1 0,-1 0,1 0,-1 1,1-1,-1 0,0 1,1-1,-1 1,0 0,0-1,0 1,-1 0,1 0,0-1,-1 1,1 0,-1 0,1 0,-1 0,0 0,0 0,1 12,0 0,-1 0,-1-1,0 1,-1 0,0 0,-1-1,-1 1,-2 5,-2 13,-6 1,13-33,3-8</inkml:trace>
  <inkml:trace contextRef="#ctx0" brushRef="#br0" timeOffset="636.534">451 196,'58'-23,"19"25,-75-1,0-1,0 1,-1 0,1 0,0-1,-1 1,1 0,-1 1,1-1,-1 0,0 0,1 1,-1-1,0 0,0 1,0 0,0-1,0 1,0-1,0 1,-1 0,1 0,0-1,-1 1,0 0,1 0,-1 0,0 0,0 0,0-1,0 1,0 0,-1 0,1 0,0 0,-1-1,0 1,1 0,-1 0,0 0,-91 156,91-156,1-1,-1 0,1 1,-1-1,1 1,-1-1,1 1,0-1,0 1,0-1,0 1,0-1,0 1,0-1,1 0,-1 1,0-1,1 1,-1-1,1 1,0-1,-1 0,1 1,0-1,0 0,0 0,0 0,0 0,0 0,0 0,0 0,0 0,0 0,1 0,-1 0,0-1,1 1,-1 0,1-1,-1 1,0-1,1 0,0 0,65-2,-8-15,-33 6</inkml:trace>
  <inkml:trace contextRef="#ctx0" brushRef="#br0" timeOffset="1601.081">902 26,'2'-2,"-1"0,1 0,-1 0,1 1,0-1,0 0,0 1,0-1,0 1,0 0,0 0,0 0,0 0,1 0,-1 0,0 0,1 1,-1-1,0 1,1 0,-1-1,1 1,-1 0,1 1,0-1,2 0,-1 1,1-1,-1 1,1 0,-1 0,0 0,1 1,-1 0,0-1,0 2,0-1,0 0,0 1,-1 0,1-1,-1 2,1-1,-1 0,0 1,0-1,-1 1,1 0,-1 0,0 0,0 0,0 0,-1 0,1 1,0 1,1 7,1-1,-2 1,1 0,-2 0,0 0,0 0,-1 0,-1 0,0 0,-1 0,-24 196,-2 58,28 190,0-453,1 1,-1-1,0 0,0 0,0 1,0-1,-1 0,0 1,0-1,0 0,0 0,-1 0,1 0,-1 0,0 0,0 0,-1-1,1 1,-1-1,0 0,0 1,0-1,0 0,0-1,-1 1,1-1,-1 1,1-1,-1 0,-2 0,-20 6,-1-1,0-1,-1-2,0 0,1-2,-1-1,-4-2,8 1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9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68 0 0 0,'0'0'297'0'0,"0"0"1004"0"0,0 0 250 0 0,0 0-92 0 0,0 0-107 0 0,0 0-88 0 0,0 0-28 0 0,0 0-25 0 0,-6-11-20 0 0,-20-34-38 0 0,-5 34 1788 0 0,26 11-2478 0 0,-4 2-312 0 0,0 1 0 0 0,0 0-1 0 0,0 0 1 0 0,1 1-1 0 0,0 0 1 0 0,-1 0 0 0 0,2 1-1 0 0,-1 0 1 0 0,0 0 0 0 0,1 1-1 0 0,0 0 1 0 0,0 0-1 0 0,1 1 1 0 0,0 0 0 0 0,0 0-1 0 0,0 0 1 0 0,1 1 0 0 0,-2 3-151 0 0,3-4-33 0 0,1-1 1 0 0,0 0 0 0 0,0 1-1 0 0,0 0 1 0 0,1 0-1 0 0,0 0 1 0 0,1 0 0 0 0,-1 0-1 0 0,1 0 1 0 0,1 0 0 0 0,-1 0-1 0 0,1 7 33 0 0,1-11-151 0 0,0-1 0 0 0,0 1 0 0 0,1-1 0 0 0,-1 1 0 0 0,0-1-1 0 0,1 1 1 0 0,0-1 0 0 0,-1 0 0 0 0,1 0 0 0 0,0 0-1 0 0,0 0 1 0 0,0 0 0 0 0,0 0 0 0 0,1-1 0 0 0,-1 1 0 0 0,0-1-1 0 0,1 1 1 0 0,-1-1 0 0 0,1 0 0 0 0,-1 0 0 0 0,1 0-1 0 0,0 0 1 0 0,0-1 0 0 0,-1 1 0 0 0,2-1 151 0 0,43 8-10189 0 0,-34-8 6415 0 0</inkml:trace>
  <inkml:trace contextRef="#ctx0" brushRef="#br0" timeOffset="447.263">293 336 0 0 0,'0'0'1362'0'0,"0"0"-135"0"0,0 0-49 0 0,0 0 144 0 0,0 0 168 0 0,0 0 49 0 0,0 0-138 0 0,0 0-332 0 0,0 0-287 0 0,0 0-192 0 0,0 0-107 0 0,0 0-18 0 0,9-17 6 0 0,30-54 0 0 0,-33 59-275 0 0,1 1 0 0 0,0 0 0 0 0,0 0 0 0 0,1 1 0 0 0,0 0 1 0 0,1 0-1 0 0,0 1 0 0 0,1 0 0 0 0,0 1 0 0 0,0 0 0 0 0,1 0-196 0 0,-5 40 951 0 0,-12 4-265 0 0,3 28 178 0 0,5-62-842 0 0,0-1 0 0 0,0 0 0 0 0,1 1 0 0 0,-1-1 0 0 0,0 0 1 0 0,0 0-1 0 0,1-1 0 0 0,-1 1 0 0 0,0 0 0 0 0,1-1 0 0 0,-1 0 0 0 0,0 1 0 0 0,1-1 0 0 0,-1 0 0 0 0,1 0 0 0 0,-1 0 1 0 0,1-1-1 0 0,-1 1 0 0 0,0 0 0 0 0,1-1 0 0 0,-1 0 0 0 0,0 0 0 0 0,1 1 0 0 0,-1-1 0 0 0,0 0 0 0 0,0-1 0 0 0,0 1 1 0 0,0 0-1 0 0,0-1 0 0 0,0 1 0 0 0,0-1 0 0 0,1-1-22 0 0,8-2 62 0 0,40-22 112 0 0,-41 20-163 0 0,1 0 0 0 0,-1 1 0 0 0,2 1 0 0 0,-1 0 0 0 0,1 0 0 0 0,0 1 0 0 0,-1 1 0 0 0,2 0 1 0 0,-1 0-1 0 0,7 0-11 0 0,-16 6 3 0 0,-1 0 1 0 0,1 0 0 0 0,0 0 0 0 0,-1 0 0 0 0,0 0 0 0 0,0 0 0 0 0,0 1 0 0 0,0-1 0 0 0,0 1 0 0 0,-1 0 0 0 0,1-1-1 0 0,-1 1 1 0 0,0 0 0 0 0,0 0 0 0 0,0-1 0 0 0,-1 1 0 0 0,0 0 0 0 0,1 0 0 0 0,-1 0 0 0 0,-1 0 0 0 0,1 0 0 0 0,0 0 0 0 0,-1 0-1 0 0,0 0 1 0 0,0 0 0 0 0,0-1 0 0 0,-1 3-4 0 0,2-6 1 0 0,-20 96-1613 0 0,30-82-6662 0 0,-7-13 6111 0 0,3 3-5456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7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23 0 0 0,'0'0'463'0'0,"0"0"446"0"0,0 0 308 0 0,0 0 315 0 0,0 0 220 0 0,0 0 6 0 0,0 0-188 0 0,0 0-278 0 0,0 0-255 0 0,0 0-168 0 0,0 0-153 0 0,-11-4-99 0 0,-34-13-63 0 0,42 16-487 0 0,0 1 0 0 0,1 0 0 0 0,-1 0 1 0 0,0 0-1 0 0,1 0 0 0 0,-1 0 0 0 0,1 1 0 0 0,-1-1 0 0 0,0 1 1 0 0,1 0-1 0 0,-1 0 0 0 0,1 0 0 0 0,-1 0 0 0 0,1 0 1 0 0,0 0-1 0 0,-1 1 0 0 0,1-1 0 0 0,0 1 0 0 0,0-1 1 0 0,0 1-1 0 0,0 0 0 0 0,0 0 0 0 0,1 0 0 0 0,-1 0 1 0 0,0 0-1 0 0,1 1 0 0 0,0-1 0 0 0,-1 0 0 0 0,1 1 1 0 0,0-1-1 0 0,0 1-67 0 0,-3 3-32 0 0,0 0 1 0 0,1 0-1 0 0,-1 1 0 0 0,2-1 1 0 0,-1 1-1 0 0,0-1 0 0 0,1 1 1 0 0,1 0-1 0 0,-1 0 0 0 0,1 0 1 0 0,0 0-1 0 0,1 0 0 0 0,-1 0 1 0 0,1 0-1 0 0,1 0 0 0 0,0 0 1 0 0,0 0-1 0 0,0 0 1 0 0,0 0-1 0 0,1 0 0 0 0,1 0 1 0 0,-1-1-1 0 0,1 1 0 0 0,0-1 1 0 0,0 1-1 0 0,3 2 32 0 0,-4-7-205 0 0,37 32-3411 0 0,-9-19-4803 0 0,-20-15 5113 0 0</inkml:trace>
  <inkml:trace contextRef="#ctx0" brushRef="#br0" timeOffset="624.556">218 303 408 0 0,'0'0'2013'0'0,"0"0"-764"0"0,0 0-151 0 0,0 0 386 0 0,0 0 439 0 0,0 0 144 0 0,0 0-300 0 0,0 0-563 0 0,0 0-494 0 0,0 0-293 0 0,0 0-103 0 0,0 0-3 0 0,0 0 11 0 0,9-12 14 0 0,63-75 510 0 0,-50 65-557 0 0,-15 13-252 0 0,1 1 0 0 0,0 1 0 0 0,0-1 0 0 0,1 1 0 0 0,-1 1 0 0 0,1 0 0 0 0,1 0-1 0 0,-1 0 1 0 0,6-1-37 0 0,-13 8 13 0 0,-1 0-1 0 0,0 0 0 0 0,0 0 1 0 0,0 0-1 0 0,0 1 0 0 0,0-1 1 0 0,0 0-1 0 0,0 1 0 0 0,0-1 1 0 0,0 0-1 0 0,0 1 0 0 0,-1-1 1 0 0,1 1-1 0 0,-1 0 0 0 0,1-1 1 0 0,-1 1-1 0 0,1-1 0 0 0,-1 1 1 0 0,0-1-1 0 0,0 1 0 0 0,0 0 1 0 0,0-1-1 0 0,0 1 0 0 0,0 0 1 0 0,0-1-1 0 0,-1 1 0 0 0,1-1 1 0 0,-1 1-1 0 0,1 0 0 0 0,-1 0-12 0 0,0 7 157 0 0,-2 53 759 0 0,57-65-177 0 0,-21-14-502 0 0,-26 12-222 0 0,0 1 1 0 0,0 0-1 0 0,0 0 0 0 0,0 1 0 0 0,1 0 0 0 0,-1 0 0 0 0,1 1 0 0 0,0 0 0 0 0,0 1 0 0 0,0-1 0 0 0,0 1 0 0 0,0 1 0 0 0,0-1 0 0 0,3 2-15 0 0,-9 1-3 0 0,0 0 1 0 0,0 1-1 0 0,0-1 0 0 0,-1 1 0 0 0,1-1 0 0 0,0 1 0 0 0,-1 0 1 0 0,0-1-1 0 0,1 1 0 0 0,-1 0 0 0 0,0 0 0 0 0,-1 0 1 0 0,1 0-1 0 0,0 0 0 0 0,-1 0 0 0 0,0 0 0 0 0,0 0 0 0 0,0 0 1 0 0,0 0-1 0 0,0 1 0 0 0,-1-1 0 0 0,1 0 0 0 0,-1 2 3 0 0,0 4 28 0 0,-13 109-1764 0 0,28-96-10250 0 0,-8-21 6025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6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228 14 0 0 0,'0'0'572'0'0,"0"0"544"0"0,0 0 330 0 0,0 0 80 0 0,0 0-107 0 0,0 0-202 0 0,0 0-223 0 0,0 0-163 0 0,0 0-135 0 0,-10-2-69 0 0,-82-10 3587 0 0,84 16-4172 0 0,0 0 0 0 0,0 0 1 0 0,0 0-1 0 0,1 1 1 0 0,0 1-1 0 0,0-1 0 0 0,0 1 1 0 0,1 0-1 0 0,0 0 0 0 0,0 1 1 0 0,0 0-1 0 0,1 0 0 0 0,0 0 1 0 0,1 1-1 0 0,-1-1 0 0 0,1 1 1 0 0,1 0-1 0 0,0 1 0 0 0,0-1 1 0 0,0 0-1 0 0,1 1 0 0 0,0 0 1 0 0,1-1-1 0 0,0 1 0 0 0,0 0 1 0 0,1 0-1 0 0,0-1 0 0 0,1 7-42 0 0,0-13-104 0 0,-1 0-1 0 0,0 1 0 0 0,1-1 0 0 0,-1 1 0 0 0,1-1 1 0 0,0 0-1 0 0,0 1 0 0 0,0-1 0 0 0,0 0 0 0 0,0 0 1 0 0,1 0-1 0 0,-1 0 0 0 0,0 0 0 0 0,1 0 0 0 0,0 0 1 0 0,-1 0-1 0 0,1 0 0 0 0,0-1 0 0 0,0 1 0 0 0,0-1 1 0 0,0 1-1 0 0,0-1 0 0 0,1 0 105 0 0,34 17-8439 0 0,-28-17 3445 0 0</inkml:trace>
  <inkml:trace contextRef="#ctx0" brushRef="#br0" timeOffset="624.483">237 243 0 0 0,'0'0'211'0'0,"0"0"482"0"0,0 0 287 0 0,0 0 391 0 0,0 0 340 0 0,0 0 60 0 0,0 0-282 0 0,0 0-392 0 0,0 0-272 0 0,0 0-100 0 0,0 0 22 0 0,0 0 42 0 0,8-10-10 0 0,60-78 1239 0 0,-66 85-1970 0 0,4-6 33 0 0,0 1 0 0 0,0-1 0 0 0,1 1 0 0 0,1 0 0 0 0,-1 1 0 0 0,1 0 0 0 0,0 0 0 0 0,1 1 0 0 0,-1 0-1 0 0,4-2-80 0 0,1 60 401 0 0,-13-51-372 0 0,0 1 1 0 0,0 0-1 0 0,0-1 1 0 0,1 1-1 0 0,-1 0 1 0 0,0-1-1 0 0,1 1 1 0 0,-1 0-1 0 0,1-1 1 0 0,-1 1-1 0 0,1-1 1 0 0,0 1-1 0 0,-1-1 1 0 0,1 1-1 0 0,0-1 1 0 0,0 1-1 0 0,0-1 1 0 0,0 0-1 0 0,0 0 1 0 0,1 0-1 0 0,-1 1 1 0 0,0-1-1 0 0,0 0 1 0 0,1 0-1 0 0,-1-1 1 0 0,1 1-1 0 0,-1 0 1 0 0,1 0-1 0 0,-1-1 1 0 0,1 1-1 0 0,-1-1 1 0 0,1 1-1 0 0,0-1 1 0 0,-1 0-1 0 0,1 1 1 0 0,0-1-1 0 0,-1 0 1 0 0,1 0 0 0 0,0 0-1 0 0,-1-1 1 0 0,1 1-1 0 0,0 0 1 0 0,-1-1-1 0 0,1 1 1 0 0,0-1-1 0 0,0 0-29 0 0,130-67 1170 0 0,-130 69-1173 0 0,0 0 0 0 0,0 0 0 0 0,0 0 0 0 0,1 1 0 0 0,-1-1 0 0 0,-1 1 0 0 0,1-1-1 0 0,0 1 1 0 0,0-1 0 0 0,-1 1 0 0 0,1 0 0 0 0,0 0 0 0 0,-1 0 0 0 0,0 0 0 0 0,0 0 0 0 0,1 0 0 0 0,-1 0 0 0 0,0 1 0 0 0,-1-1 0 0 0,1 0 0 0 0,0 0 0 0 0,-1 1 0 0 0,1-1 0 0 0,-1 1 0 0 0,0-1 0 0 0,0 0 0 0 0,1 1 0 0 0,-2-1 0 0 0,1 1 0 0 0,0-1 0 0 0,0 0 0 0 0,-1 3 3 0 0,5 23 22 0 0,0-14-530 0 0,5 11-16 0 0,-5-18-3056 0 0,2-1-3289 0 0,-2-2-566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40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6 0 0 0,'0'0'393'0'0,"0"0"600"0"0,0 0 262 0 0,0 0 233 0 0,0 0 132 0 0,0 0-46 0 0,0 0-138 0 0,0 0-193 0 0,0 0-188 0 0,0 0-156 0 0,-24-2-139 0 0,-75-1-134 0 0,51 17 506 0 0,41-6-931 0 0,5-4-208 0 0,0-1-1 0 0,1 0 1 0 0,-1 1-1 0 0,1-1 1 0 0,0 1-1 0 0,0-1 1 0 0,0 1-1 0 0,0 0 1 0 0,1-1-1 0 0,-1 1 1 0 0,1 0-1 0 0,0 0 1 0 0,0-1-1 0 0,1 1 1 0 0,-1 0-1 0 0,1-1 1 0 0,0 1-1 0 0,0 0 1 0 0,0-1-1 0 0,0 1 1 0 0,0-1-1 0 0,1 1 1 0 0,0-1-1 0 0,-1 0 1 0 0,1 0-1 0 0,1 0 1 0 0,-1 0-1 0 0,0 0 1 0 0,1 0-1 0 0,-1 0 1 0 0,1-1-1 0 0,1 1 8 0 0,50 40-2235 0 0,-11-24-6142 0 0,-35-15 4554 0 0</inkml:trace>
  <inkml:trace contextRef="#ctx0" brushRef="#br0" timeOffset="373.395">258 274 0 0 0,'0'0'468'0'0,"0"0"67"0"0,0 0 168 0 0,0 0 412 0 0,0 0 378 0 0,0 0 144 0 0,0 0-137 0 0,0 0-288 0 0,0 0-252 0 0,0 0-170 0 0,0 0-126 0 0,0 0-89 0 0,0 0-87 0 0,15-17-87 0 0,45-55-82 0 0,-32 44 196 0 0,10 57 198 0 0,-33-26-583 0 0,0-1-1 0 0,1 0 0 0 0,-1 0 1 0 0,1-1-1 0 0,-1 0 0 0 0,1 0 0 0 0,0 0 1 0 0,0 0-1 0 0,-1-1 0 0 0,1 0 1 0 0,0 0-1 0 0,0-1 0 0 0,0 1 1 0 0,-1-1-1 0 0,2-1-129 0 0,27-1 327 0 0,-32 5-258 0 0,0 0 0 0 0,0 0 0 0 0,0 0 0 0 0,0 0 0 0 0,-1 1 0 0 0,1-1 0 0 0,0 0 0 0 0,-1 1 0 0 0,0-1 0 0 0,0 1 0 0 0,0-1 0 0 0,0 1 0 0 0,0-1 0 0 0,0 1 0 0 0,-1 0 0 0 0,1 0 0 0 0,-1-1 0 0 0,0 1 0 0 0,0 0 0 0 0,0 0 0 0 0,0-1 0 0 0,0 3-69 0 0,14 30-176 0 0,-2-30-2824 0 0,3-4-4106 0 0,-12-1-485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41:01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731 131 3953 0 0,'0'0'2667'0'0,"0"0"-1299"0"0,0 0-691 0 0,0 0-136 0 0,0 0 140 0 0,0 0 236 0 0,0 0 112 0 0,0 0-142 0 0,0 0-205 0 0,0 0-196 0 0,0 0-127 0 0,-7 25 30 0 0,-23 80 56 0 0,16 16 631 0 0,15-85-807 0 0,3 560 921 0 0,-1-524-1344 0 0,0 37-3528 0 0,-5-94 1736 0 0,-20 7-9888 0 0,20-22 11834 0 0</inkml:trace>
  <inkml:trace contextRef="#ctx0" brushRef="#br0" timeOffset="277.667">157 275 8418 0 0,'0'0'105'0'0,"0"0"-309"0"0,0 0 43 0 0,0 0 527 0 0,0 0 648 0 0,0 0 358 0 0,0 0 79 0 0,0 0-121 0 0,0 0-179 0 0,38 2-160 0 0,124 4-144 0 0,40-20 995 0 0,-171 8-1593 0 0,444-89 1206 0 0,-468 94-1672 0 0,118-16-717 0 0,-83 14-2455 0 0,-1 2-4117 0 0,-32 1-674 0 0</inkml:trace>
  <inkml:trace contextRef="#ctx0" brushRef="#br0" timeOffset="568.851">1328 658 8314 0 0,'0'0'795'0'0,"0"0"-135"0"0,0 0 63 0 0,0 0 211 0 0,0 0 157 0 0,0 0-65 0 0,0 0-229 0 0,0 0-232 0 0,-25 32-201 0 0,-72 103-136 0 0,94-132-215 0 0,0 1 1 0 0,0-1 0 0 0,0 1-1 0 0,1 0 1 0 0,-1-1-1 0 0,1 1 1 0 0,0 0 0 0 0,0 0-1 0 0,0 1 1 0 0,1-1 0 0 0,0 0-1 0 0,0 1 1 0 0,0-1-1 0 0,0 0 1 0 0,0 1 0 0 0,1-1-1 0 0,0 2-13 0 0,0 7 54 0 0,0-7-27 0 0,-1 0 1 0 0,1-1-1 0 0,0 1 0 0 0,0 0 1 0 0,0-1-1 0 0,1 1 0 0 0,0 0 1 0 0,0-1-1 0 0,0 1 0 0 0,1-1 1 0 0,0 0-1 0 0,0 1 0 0 0,0-1 0 0 0,1 0 1 0 0,0 0-1 0 0,0 0 0 0 0,0-1 1 0 0,0 1-1 0 0,1-1 0 0 0,0 0 1 0 0,0 1-1 0 0,0-2 0 0 0,0 1 1 0 0,1 0-1 0 0,-1-1 0 0 0,1 0 1 0 0,0 0-1 0 0,0 0 0 0 0,0-1 1 0 0,0 0-1 0 0,5 2-27 0 0,-2-2 158 0 0,0 0 0 0 0,0 0 1 0 0,0-1-1 0 0,0 0 0 0 0,1 0 0 0 0,-1-1 1 0 0,0 0-1 0 0,0 0 0 0 0,1-1 0 0 0,-1 0 1 0 0,0-1-1 0 0,0 0 0 0 0,0 0 0 0 0,0-1 1 0 0,-1 0-1 0 0,1 0 0 0 0,-1 0 0 0 0,1-1 1 0 0,-1 0-1 0 0,0-1 0 0 0,-1 0 0 0 0,1 0 0 0 0,-1 0 1 0 0,0-1-1 0 0,0 0 0 0 0,-1 0 0 0 0,0 0 1 0 0,0-1-1 0 0,0 0 0 0 0,-1 0 0 0 0,0 0 1 0 0,0 0-1 0 0,0-1 0 0 0,-1 1 0 0 0,-1-1-158 0 0,2-3 48 0 0,0 0-1 0 0,-1 0 0 0 0,-1-1 1 0 0,0 1-1 0 0,0-1 0 0 0,-1 0 1 0 0,-1 1-1 0 0,0-1 0 0 0,0 0 1 0 0,-1 1-1 0 0,-1-1 0 0 0,0 1 0 0 0,-1-1 1 0 0,0 1-1 0 0,0 0 0 0 0,-1 0 1 0 0,-1 0-1 0 0,0 1 0 0 0,0-1 1 0 0,-1 1-1 0 0,0 1 0 0 0,-1-1 1 0 0,-7-7-48 0 0,8 10-301 0 0,0 0 1 0 0,-1 1 0 0 0,0 0-1 0 0,0 0 1 0 0,-1 1-1 0 0,0 0 1 0 0,0 0 0 0 0,0 1-1 0 0,-1-1 1 0 0,-6-1 300 0 0,-21 2-4381 0 0,-1 14-4102 0 0,25-5 1095 0 0</inkml:trace>
  <inkml:trace contextRef="#ctx0" brushRef="#br0" timeOffset="1051.77">1900 591 3617 0 0,'0'0'2450'0'0,"0"0"-809"0"0,0 0-240 0 0,0 0 23 0 0,0 0-46 0 0,0 0-212 0 0,0 0-339 0 0,-32 31-339 0 0,-96 96-258 0 0,125-125-229 0 0,0 0 0 0 0,0 0 1 0 0,1 0-1 0 0,-1 0 0 0 0,1 0 1 0 0,-1 0-1 0 0,1 1 0 0 0,0-1 1 0 0,0 1-1 0 0,0 0 0 0 0,0 0 1 0 0,1 0-1 0 0,-1 0 0 0 0,1 0 1 0 0,0 0-1 0 0,0 0 0 0 0,0 0 1 0 0,0 0-1 0 0,0 0 0 0 0,1 1 1 0 0,-1-1-1 0 0,1 3-1 0 0,1 4-36 0 0,-2-5 9 0 0,1-1 0 0 0,0 1 1 0 0,0 0-1 0 0,0 0 0 0 0,1-1 0 0 0,-1 1 0 0 0,1 0 0 0 0,0-1 1 0 0,1 1-1 0 0,-1-1 0 0 0,1 1 0 0 0,0-1 0 0 0,0 0 0 0 0,0 0 1 0 0,1 0-1 0 0,0 0 0 0 0,-1 0 0 0 0,1 0 0 0 0,0-1 0 0 0,1 1 1 0 0,-1-1-1 0 0,1 0 0 0 0,-1 0 0 0 0,1 0 0 0 0,0-1 0 0 0,0 1 1 0 0,0-1-1 0 0,1 0 0 0 0,-1 0 0 0 0,0 0 0 0 0,1-1 0 0 0,-1 1 1 0 0,4-1 26 0 0,6 0 223 0 0,1-2 1 0 0,0 1 0 0 0,-1-2 0 0 0,1 0 0 0 0,-1-1 0 0 0,1 0 0 0 0,-1-1 0 0 0,0-1-1 0 0,0 0 1 0 0,-1-1 0 0 0,0-1 0 0 0,0 0 0 0 0,0 0 0 0 0,-1-1 0 0 0,0-1-1 0 0,0 0 1 0 0,-1-1 0 0 0,0 0 0 0 0,-1 0 0 0 0,0-1 0 0 0,-1-1 0 0 0,1-1-224 0 0,18-21 355 0 0,-1-1 0 0 0,-2-1 0 0 0,-1-1 0 0 0,-2-1 0 0 0,-1 0 0 0 0,-2-2 0 0 0,-2-1 0 0 0,9-35-355 0 0,-19 57-152 0 0,-1 0 0 0 0,-1 0 0 0 0,-1 0 0 0 0,-1-1 0 0 0,0 0 1 0 0,-1 1-1 0 0,-2-1 0 0 0,0 0 0 0 0,-1 0 0 0 0,0 1 0 0 0,-2-1 0 0 0,-1 0 0 0 0,0 1 0 0 0,-1 0 0 0 0,-1 0 0 0 0,-1 1 0 0 0,-8-16 152 0 0,12 29-67 0 0,1 1 0 0 0,-2 0 0 0 0,1-1 0 0 0,-1 1 0 0 0,1 0 0 0 0,-1 1 0 0 0,0-1 0 0 0,0 1 0 0 0,-1-1 0 0 0,1 1 0 0 0,-1 1 0 0 0,1-1 0 0 0,-1 1 0 0 0,0-1 0 0 0,0 1 0 0 0,0 1 0 0 0,-1-1 0 0 0,1 1 0 0 0,0 0 0 0 0,0 0 0 0 0,-1 0 0 0 0,1 1 0 0 0,-1 0 0 0 0,1 0 0 0 0,0 0 0 0 0,-1 1 0 0 0,1 0 0 0 0,0 0 0 0 0,-1 0 0 0 0,1 0 0 0 0,0 1 0 0 0,0 0 0 0 0,0 0 0 0 0,0 0 0 0 0,1 1 0 0 0,-1 0 0 0 0,0 0 0 0 0,1 0 0 0 0,0 0 0 0 0,0 1 0 0 0,0 0 67 0 0,-15 12-50 0 0,1 1 0 0 0,1 1 0 0 0,0 0 0 0 0,1 1 0 0 0,2 1 0 0 0,0 0 0 0 0,1 1 0 0 0,0 1 0 0 0,2 0 0 0 0,1 1 0 0 0,1 0 0 0 0,1 0 0 0 0,1 1 0 0 0,0 0 0 0 0,2 0 0 0 0,1 0 0 0 0,1 1 0 0 0,2 0 0 0 0,0 0 0 0 0,1-1 0 0 0,1 2 50 0 0,0-15-142 0 0,1 0-1 0 0,0 0 1 0 0,0 0-1 0 0,1 0 1 0 0,0 0-1 0 0,1-1 1 0 0,0 1-1 0 0,0-1 1 0 0,1 0-1 0 0,1-1 1 0 0,0 1-1 0 0,0-1 1 0 0,1 0-1 0 0,0-1 1 0 0,0 1-1 0 0,1-1 1 0 0,0-1 0 0 0,3 2 142 0 0,0 0-631 0 0,2-1 0 0 0,-1 0 1 0 0,1-1-1 0 0,0 0 0 0 0,0-1 1 0 0,1 0-1 0 0,0-1 1 0 0,11 2 630 0 0,48 11-6088 0 0,-50-14 4670 0 0</inkml:trace>
  <inkml:trace contextRef="#ctx0" brushRef="#br0" timeOffset="2025.769">2741 466 10090 0 0,'0'0'2313'0'0,"0"0"-617"0"0,0 0-294 0 0,0 0 1 0 0,0 0 6 0 0,0 0-112 0 0,0 0-229 0 0,0 0-237 0 0,-34 13-239 0 0,-108 42-224 0 0,72-14-69 0 0,58-29-249 0 0,1-3-88 0 0,0 0 0 0 0,0 1 1 0 0,1 1-1 0 0,0-1 0 0 0,1 1 0 0 0,0 1 0 0 0,1 0 0 0 0,1 0 0 0 0,-1 1 0 0 0,2 0 1 0 0,0 0-1 0 0,1 0 0 0 0,0 1 0 0 0,0 0 0 0 0,2 0 0 0 0,0 0 0 0 0,0 0 0 0 0,2 0 1 0 0,0 1-1 0 0,0 11 38 0 0,3-22-22 0 0,0 1 0 0 0,1-1 0 0 0,0 1 0 0 0,-1-1 0 0 0,1 0 1 0 0,1 0-1 0 0,-1 0 0 0 0,1-1 0 0 0,-1 1 0 0 0,1-1 0 0 0,0 0 0 0 0,0 0 0 0 0,0 0 1 0 0,1 0-1 0 0,-1-1 0 0 0,1 1 0 0 0,0-1 0 0 0,-1-1 0 0 0,1 1 0 0 0,0-1 1 0 0,0 1-1 0 0,0-1 0 0 0,0-1 0 0 0,0 1 0 0 0,0-1 0 0 0,0 0 0 0 0,0 0 1 0 0,0 0-1 0 0,1-1 0 0 0,-1 1 0 0 0,0-1 0 0 0,0-1 0 0 0,-1 1 0 0 0,1-1 0 0 0,0 0 1 0 0,0 0-1 0 0,-1 0 0 0 0,3-2 22 0 0,26-15 133 0 0,0-2 0 0 0,-1-1 0 0 0,-1-2 0 0 0,-2-1 0 0 0,0-1 0 0 0,-2-2 0 0 0,0 0 0 0 0,-2-2 0 0 0,5-10-133 0 0,24-34 222 0 0,-60 108-433 0 0,5-29 214 0 0,-4 12-4 0 0,0 0 0 0 0,2 0 0 0 0,0 1 0 0 0,0-1 0 0 0,2 1 0 0 0,0-1 0 0 0,2 1 0 0 0,-1 0-1 0 0,2 2 2 0 0,-1-17-3 0 0,-1 0 0 0 0,1 0-1 0 0,0 0 1 0 0,0 0 0 0 0,0 0-1 0 0,0 0 1 0 0,0-1 0 0 0,1 1-1 0 0,-1 0 1 0 0,1-1-1 0 0,-1 1 1 0 0,1-1 0 0 0,0 0-1 0 0,0 1 1 0 0,0-1 0 0 0,1 0-1 0 0,-1 0 1 0 0,0 0-1 0 0,1-1 1 0 0,-1 1 0 0 0,1-1-1 0 0,0 1 1 0 0,-1-1 0 0 0,1 0-1 0 0,0 0 1 0 0,0 0-1 0 0,0 0 1 0 0,0 0 0 0 0,0-1-1 0 0,0 0 1 0 0,0 1 0 0 0,0-1-1 0 0,0 0 1 0 0,2 0 3 0 0,2-1 32 0 0,0-1 0 0 0,0 1 0 0 0,0-1 1 0 0,-1 0-1 0 0,1 0 0 0 0,-1-1 0 0 0,1 0 0 0 0,-1 0 1 0 0,0 0-1 0 0,0-1 0 0 0,0 0 0 0 0,-1 0 0 0 0,1-1 1 0 0,2-3-33 0 0,14-18 104 0 0,-2-1 1 0 0,0 0-1 0 0,-2-2 1 0 0,-2 0-1 0 0,0-1 1 0 0,-1-2-105 0 0,-6 12 11 0 0,-1 134-1968 0 0,-8-109 1889 0 0,0 0 1 0 0,1 0 0 0 0,-1 1-1 0 0,1-1 1 0 0,1 0-1 0 0,-1 0 1 0 0,0 0 0 0 0,1 0-1 0 0,0 0 1 0 0,1-1 0 0 0,-1 1-1 0 0,1-1 1 0 0,-1 1 0 0 0,1-1-1 0 0,1 0 1 0 0,-1 0 0 0 0,0 0-1 0 0,1 0 1 0 0,0-1 0 0 0,0 0-1 0 0,0 1 1 0 0,0-1 0 0 0,1-1-1 0 0,-1 1 1 0 0,1-1 0 0 0,0 1-1 0 0,0-1 1 0 0,-1-1 0 0 0,1 1-1 0 0,0-1 1 0 0,1 0-1 0 0,-1 0 1 0 0,0 0 0 0 0,2-1 67 0 0,-1 0 11 0 0,0 0 1 0 0,0 0-1 0 0,0-1 0 0 0,-1 0 1 0 0,1-1-1 0 0,0 1 0 0 0,0-1 1 0 0,-1 0-1 0 0,1 0 0 0 0,-1-1 1 0 0,0 0-1 0 0,1 0 1 0 0,-1 0-1 0 0,-1 0 0 0 0,1-1 1 0 0,0 0-1 0 0,-1 0 0 0 0,0 0 1 0 0,4-5-12 0 0,100-144 641 0 0,-45 52-549 0 0,-49 80-88 0 0,-11 15-17 0 0,0 1 0 0 0,1-1-1 0 0,-1 1 1 0 0,1 0 0 0 0,0 0 0 0 0,0 1-1 0 0,1-1 1 0 0,0 1 0 0 0,-1 0 0 0 0,1 0 0 0 0,1 0-1 0 0,-1 0 1 0 0,1 1 0 0 0,0 0 13 0 0,-4 4-15 0 0,-1 0 0 0 0,1 0 1 0 0,0 1-1 0 0,-1-1 0 0 0,1 0 0 0 0,0 1 1 0 0,-1-1-1 0 0,0 1 0 0 0,1 0 1 0 0,-1-1-1 0 0,0 1 0 0 0,0 0 0 0 0,0 0 1 0 0,0 0-1 0 0,0 0 0 0 0,0 0 0 0 0,-1 0 1 0 0,1 0-1 0 0,-1 0 0 0 0,1 0 0 0 0,-1 0 1 0 0,0 0-1 0 0,0 0 0 0 0,0 0 0 0 0,0 0 1 0 0,0 1-1 0 0,0 1 15 0 0,1 7 9 0 0,55 341-574 0 0,-50-318 482 0 0,12 60-469 0 0,-4 1 1 0 0,-5 0 0 0 0,-4 7 551 0 0,-3-87 49 0 0,-1 1 1 0 0,-1 0 0 0 0,0 0 0 0 0,-1 0 0 0 0,-1 0 0 0 0,0-1-1 0 0,-1 1 1 0 0,-1 0 0 0 0,-1-1 0 0 0,0 0 0 0 0,-1 0-1 0 0,0-1 1 0 0,-1 0 0 0 0,-1 0 0 0 0,0 0 0 0 0,-1-1-1 0 0,0 0 1 0 0,-1-1 0 0 0,-1 0 0 0 0,-8 8-50 0 0,11-15 282 0 0,0 0 1 0 0,0 0-1 0 0,-1-1 1 0 0,1 0-1 0 0,-1 0 1 0 0,0-1-1 0 0,-1 0 1 0 0,1 0-1 0 0,0-1 0 0 0,-1-1 1 0 0,1 0-1 0 0,-1 0 1 0 0,1 0-1 0 0,-1-1 1 0 0,-6-1-283 0 0,14 1 71 0 0,-1-1 0 0 0,1 1 0 0 0,-1-1 0 0 0,1 1 0 0 0,-1-1 0 0 0,1 0 0 0 0,-1 0 0 0 0,1 0 0 0 0,0 0 0 0 0,-1 0 0 0 0,1 0 0 0 0,0-1 0 0 0,0 1 0 0 0,0-1 0 0 0,0 1 0 0 0,0-1 0 0 0,0 0 0 0 0,0 0 0 0 0,1 0 0 0 0,-1 0 0 0 0,1 0 0 0 0,-1 0 0 0 0,1 0 0 0 0,0-1 0 0 0,0 1 1 0 0,0-1-1 0 0,0 1 0 0 0,0 0 0 0 0,1-1 0 0 0,-1 1 0 0 0,1-1-71 0 0,-8-83 641 0 0,11 65-645 0 0,2-1-1 0 0,0 1 1 0 0,1-1-1 0 0,1 1 1 0 0,1 1-1 0 0,1 0 1 0 0,1 0 0 0 0,1 1-1 0 0,0 0 1 0 0,2 0-1 0 0,0 2 1 0 0,1-1-1 0 0,0 2 1 0 0,2 0-1 0 0,11-9 5 0 0,-8 7-316 0 0,1 1 0 0 0,0 0-1 0 0,2 2 1 0 0,0 1 0 0 0,0 0 0 0 0,1 2-1 0 0,1 0 1 0 0,0 2 0 0 0,0 0-1 0 0,1 2 1 0 0,1 1 0 0 0,-1 1-1 0 0,1 1 1 0 0,0 1 0 0 0,0 2 0 0 0,0 0-1 0 0,7 2 317 0 0,-13 0-769 0 0,47 3-3544 0 0,-24 12-6563 0 0,-35-11 6966 0 0</inkml:trace>
  <inkml:trace contextRef="#ctx0" brushRef="#br0" timeOffset="2315.676">0 1670 12011 0 0,'0'0'1158'0'0,"0"0"-503"0"0,35-6-144 0 0,224-36 1311 0 0,325-23 4098 0 0,351-14-2557 0 0,139 39-3363 0 0,-97 14-1691 0 0,-708 12-1963 0 0,-95-4-6189 0 0,-114 10-409 0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11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26 2809 0 0,'0'0'1042'0'0,"0"0"-313"0"0,0 0-192 0 0,0 0 105 0 0,0 0 142 0 0,0 0-16 0 0,0 0-184 0 0,0 0-243 0 0,0 0-207 0 0,0 0-100 0 0,0 0-2 0 0,0 0 18 0 0,-19 18 19 0 0,-59 57 13 0 0,74-72-67 0 0,0 0 1 0 0,0 1-1 0 0,1 0 1 0 0,-1 0 0 0 0,1 0-1 0 0,0 1 1 0 0,0-1 0 0 0,0 1-1 0 0,1-1 1 0 0,0 1 0 0 0,-1 0-1 0 0,2 0 1 0 0,-1 0 0 0 0,1 0-1 0 0,-1 1-15 0 0,-1 7 52 0 0,-1 2 3 0 0,1 1 0 0 0,0-1 0 0 0,1 0 0 0 0,0 1 0 0 0,1 0 0 0 0,1-1 0 0 0,1 1 0 0 0,1 10-55 0 0,-1-21 89 0 0,0 0-1 0 0,0 0 1 0 0,0 0-1 0 0,1-1 1 0 0,0 1-1 0 0,0-1 1 0 0,0 1-1 0 0,0-1 1 0 0,0 0-1 0 0,1 0 1 0 0,0 0 0 0 0,0 0-1 0 0,0 0 1 0 0,0 0-1 0 0,1-1 1 0 0,0 0-1 0 0,-1 0 1 0 0,1 0-1 0 0,0 0 1 0 0,0 0-1 0 0,1-1 1 0 0,-1 0-1 0 0,0 0 1 0 0,1 0-1 0 0,0 0 1 0 0,-1-1-1 0 0,1 1 1 0 0,0-1 0 0 0,2 0-89 0 0,1 0 370 0 0,0-1 1 0 0,-1 0 0 0 0,1 0 0 0 0,0-1 0 0 0,-1 0-1 0 0,1 0 1 0 0,0-1 0 0 0,-1 1 0 0 0,0-2 0 0 0,1 1-1 0 0,-1-1 1 0 0,0 0 0 0 0,0-1 0 0 0,0 0 0 0 0,-1 0-1 0 0,1 0 1 0 0,5-5-371 0 0,1-3 333 0 0,0 0 0 0 0,0 0 0 0 0,-1-1 0 0 0,0-1 0 0 0,-1 0 0 0 0,-1-1-1 0 0,4-6-332 0 0,-8 9 62 0 0,-1 0 0 0 0,0-1 0 0 0,0 1 0 0 0,-2-1-1 0 0,1 0 1 0 0,-1 0 0 0 0,-1 0 0 0 0,-1 0 0 0 0,0 0-1 0 0,0 0 1 0 0,-1-1 0 0 0,-1-3-62 0 0,0 11-74 0 0,0 0 1 0 0,0 1-1 0 0,0-1 0 0 0,-1 1 1 0 0,0 0-1 0 0,0 0 0 0 0,0-1 1 0 0,0 1-1 0 0,-1 1 1 0 0,0-1-1 0 0,0 0 0 0 0,0 1 1 0 0,-1-1-1 0 0,0 1 0 0 0,0 0 1 0 0,0 0-1 0 0,0 0 1 0 0,0 1-1 0 0,-1 0 0 0 0,1 0 1 0 0,-1 0-1 0 0,-2-1 74 0 0,-75-19-6438 0 0,38 24-2177 0 0,29 2 3982 0 0</inkml:trace>
  <inkml:trace contextRef="#ctx0" brushRef="#br0" timeOffset="430.977">544 37 8818 0 0,'0'0'1747'0'0,"0"0"-511"0"0,0 0-425 0 0,0 0-183 0 0,0 0-124 0 0,0 0-157 0 0,0 0-163 0 0,0 0-67 0 0,0 0-21 0 0,0 0-17 0 0,0 0-23 0 0,0 0-24 0 0,0 0-19 0 0,1 34 5 0 0,3 108 11 0 0,13-12 82 0 0,7-66 3 0 0,-23-63-16 0 0,-1 1 0 0 0,1-1 0 0 0,0 0 0 0 0,-1 0-1 0 0,1 0 1 0 0,0 0 0 0 0,0 0 0 0 0,0 0 0 0 0,0 0 0 0 0,0 0-1 0 0,0 0 1 0 0,0 0 0 0 0,0-1 0 0 0,0 1 0 0 0,0 0-1 0 0,1-1 1 0 0,-1 1 0 0 0,0-1 0 0 0,0 1 0 0 0,1-1 0 0 0,-1 0-1 0 0,0 1 1 0 0,0-1 0 0 0,1 0 0 0 0,-1 0 0 0 0,0 0-1 0 0,1 0 1 0 0,-1 0 0 0 0,0 0 0 0 0,1 0 0 0 0,-1-1 0 0 0,0 1-1 0 0,1 0 1 0 0,-1-1 0 0 0,0 1 0 0 0,0-1 0 0 0,0 1 0 0 0,1-1-1 0 0,-1 0 1 0 0,0 0 0 0 0,0 1 0 0 0,0-1 0 0 0,0 0-1 0 0,0 0 1 0 0,0 0 0 0 0,0 0 0 0 0,0 0 0 0 0,-1 0 0 0 0,1-1-98 0 0,20-25 551 0 0,-1 0 0 0 0,-1-2 1 0 0,-2 0-1 0 0,-1-1 1 0 0,-1-1-1 0 0,-2 0 1 0 0,0-3-552 0 0,16-35 32 0 0,-26 62-222 0 0,14-28-612 0 0,-2 19-2563 0 0,-5 14-2920 0 0,-7 2-184 0 0,-1 0-46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42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0 0 0 0,'0'0'771'0'0,"0"0"899"0"0,0 0 289 0 0,0 0-139 0 0,0 0-325 0 0,0 0-321 0 0,0 0-245 0 0,0 0-153 0 0,0 0-96 0 0,-16 3-54 0 0,-49 11-49 0 0,62-14-501 0 0,1 1 0 0 0,-1 0 0 0 0,0 0 0 0 0,0 0 0 0 0,0 0 0 0 0,1 0 0 0 0,-1 1 0 0 0,1-1 0 0 0,-1 1-1 0 0,1 0 1 0 0,-1-1 0 0 0,1 1 0 0 0,0 0 0 0 0,0 0 0 0 0,0 1 0 0 0,0-1 0 0 0,0 0 0 0 0,1 1 0 0 0,-1-1 0 0 0,1 1 0 0 0,-2 1-76 0 0,-3 7 200 0 0,3-8-206 0 0,1 1 0 0 0,-1 0 0 0 0,1 0 0 0 0,0 0-1 0 0,0 0 1 0 0,0 1 0 0 0,0-1 0 0 0,1 0 0 0 0,0 1 0 0 0,-1-1-1 0 0,2 1 1 0 0,-1-1 0 0 0,0 1 0 0 0,1 0 0 0 0,0-1-1 0 0,0 1 1 0 0,1 0 0 0 0,-1-1 0 0 0,1 1 0 0 0,0-1-1 0 0,0 1 1 0 0,0-1 0 0 0,1 1 0 0 0,0-1 0 0 0,0 0 0 0 0,0 1-1 0 0,0-1 1 0 0,1 0 0 0 0,-1-1 0 0 0,1 1 0 0 0,0 0-1 0 0,0-1 1 0 0,0 0 0 0 0,1 1 0 0 0,-1-1 0 0 0,3 1 6 0 0,62 30-2962 0 0,-19-24-4324 0 0,-34-10 3484 0 0</inkml:trace>
  <inkml:trace contextRef="#ctx0" brushRef="#br0" timeOffset="390.745">265 310 0 0 0,'0'0'448'0'0,"0"0"194"0"0,0 0 136 0 0,0 0 408 0 0,0 0 369 0 0,0 0 56 0 0,0 0-243 0 0,0 0-369 0 0,0 0-276 0 0,0 0-142 0 0,0 0-87 0 0,0 0-62 0 0,0 0-49 0 0,21-23-26 0 0,62-69-27 0 0,-45 53 386 0 0,-37 39-684 0 0,0 0 1 0 0,0 0 0 0 0,-1 0 0 0 0,1 0-1 0 0,0 0 1 0 0,0 0 0 0 0,0 0 0 0 0,0 0-1 0 0,-1 0 1 0 0,1 0 0 0 0,0 0 0 0 0,0 0-1 0 0,0 1 1 0 0,-1-1 0 0 0,1 0-1 0 0,0 1 1 0 0,0-1 0 0 0,-1 0 0 0 0,1 1-1 0 0,0-1 1 0 0,-1 1 0 0 0,1-1 0 0 0,-1 1-1 0 0,1 0 1 0 0,0-1 0 0 0,-1 1 0 0 0,1-1-1 0 0,-1 1 1 0 0,1 0 0 0 0,-1 0 0 0 0,0-1-1 0 0,1 1 1 0 0,-1 0 0 0 0,0 0-1 0 0,0-1 1 0 0,1 1 0 0 0,-1 0 0 0 0,0 0-1 0 0,0 0 1 0 0,0-1 0 0 0,0 1 0 0 0,0 0-1 0 0,0 0 1 0 0,0 0 0 0 0,0-1 0 0 0,0 1-1 0 0,-1 0 1 0 0,1 0 0 0 0,0 0 0 0 0,0-1-1 0 0,-1 1 1 0 0,1 0-33 0 0,2 8 375 0 0,2 6 119 0 0,-5-14-464 0 0,1 0 1 0 0,0 1-1 0 0,0-1 1 0 0,0 0-1 0 0,1 0 0 0 0,-1 0 1 0 0,0 0-1 0 0,0 0 1 0 0,1 0-1 0 0,-1 0 1 0 0,0 0-1 0 0,1 0 1 0 0,-1 0-1 0 0,1 0 1 0 0,-1 0-1 0 0,1 0 1 0 0,0 0-1 0 0,-1 0 0 0 0,1 0 1 0 0,0 0-1 0 0,0-1 1 0 0,0 1-1 0 0,-1 0 1 0 0,1-1-1 0 0,0 1 1 0 0,0 0-1 0 0,0-1 1 0 0,0 1-1 0 0,0-1 1 0 0,0 0-1 0 0,0 1 1 0 0,0-1-1 0 0,0 0 0 0 0,1 1 1 0 0,-1-1-1 0 0,0 0 1 0 0,1 0-31 0 0,128-37 1951 0 0,-106 74-1235 0 0,-15-15-511 0 0,34 8-1038 0 0,-26-29-2541 0 0,2-6-4153 0 0,-10 1 88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3:23.4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463 55 0 0 0,'0'0'724'0'0,"0"0"655"0"0,0 0 141 0 0,0 0-94 0 0,0 0-131 0 0,0 0-104 0 0,-1-2-56 0 0,-56-37 6277 0 0,-56 26-4827 0 0,98 17-2553 0 0,0 1 0 0 0,0 1 0 0 0,1 0 0 0 0,0 1 0 0 0,0 0 0 0 0,1 1 0 0 0,0 1 1 0 0,0 0-1 0 0,1 1 0 0 0,0 0 0 0 0,0 1 0 0 0,2 0 0 0 0,-8 10-32 0 0,8-11-7 0 0,0 0 0 0 0,1 1 0 0 0,0-1 0 0 0,1 2 0 0 0,1-1 0 0 0,0 1 0 0 0,0 0 0 0 0,1 1 0 0 0,0-1 0 0 0,2 1 0 0 0,-1 0 0 0 0,1 1 0 0 0,1-1 0 0 0,1 1 0 0 0,-1 0 0 0 0,2-1 0 0 0,0 12 7 0 0,2-20-7 0 0,0-1-1 0 0,0 0 0 0 0,0 1 1 0 0,0-1-1 0 0,1 0 0 0 0,0 0 1 0 0,0 0-1 0 0,0 0 0 0 0,0-1 1 0 0,1 1-1 0 0,-1 0 0 0 0,1-1 1 0 0,0 0-1 0 0,0 1 0 0 0,0-1 1 0 0,0 0-1 0 0,1-1 0 0 0,-1 1 1 0 0,1-1-1 0 0,0 1 0 0 0,0-1 1 0 0,0 0-1 0 0,0 0 0 0 0,0-1 1 0 0,0 1-1 0 0,0-1 8 0 0,117 21-541 0 0,10-31-1629 0 0,-88-2-1526 0 0,-2-5-4118 0 0,-30 12 3269 0 0</inkml:trace>
  <inkml:trace contextRef="#ctx0" brushRef="#br0" timeOffset="7749.476">616 85 0 0 0,'0'0'1168'0'0,"0"0"250"0"0,0 0 10 0 0,0 0-145 0 0,0 0-167 0 0,0 0-82 0 0,0 0-22 0 0,0 0 7 0 0,3-4 4137 0 0,-25 130-2944 0 0,-44 124-1872 0 0,56-210 14 0 0,45-110 853 0 0,51-110-406 0 0,-32 92-670 0 0,-51 87-134 0 0,0 1-1 0 0,0 0 1 0 0,0 0 0 0 0,0 0 0 0 0,-1 0 0 0 0,1 0 0 0 0,0 1-1 0 0,0-1 1 0 0,-1 1 0 0 0,1 0 0 0 0,0 0 0 0 0,-1 0-1 0 0,1 0 1 0 0,0 0 0 0 0,-1 0 0 0 0,0 1 0 0 0,1-1-1 0 0,-1 1 1 0 0,0 0 0 0 0,0 0 0 0 0,0 0 0 0 0,0 0 0 0 0,0 0-1 0 0,0 0 1 0 0,0 0 0 0 0,-1 1 0 0 0,1-1 0 0 0,-1 1-1 0 0,1 1 4 0 0,0-1 52 0 0,1 4 65 0 0,0 1 1 0 0,0 0 0 0 0,-1-1 0 0 0,-1 1 0 0 0,1 0 0 0 0,-1 1-1 0 0,0-1 1 0 0,-1 0 0 0 0,0 0 0 0 0,-1 0 0 0 0,1 0 0 0 0,-1 0-1 0 0,-1 0 1 0 0,-1 6-118 0 0,-17 95 339 0 0,31-119 21 0 0,25-49 81 0 0,-25 41-422 0 0,101-142-56 0 0,-107 155 53 0 0,-4 3-22 0 0,0 0-1 0 0,0 0 1 0 0,0 1 0 0 0,0-1-1 0 0,0 1 1 0 0,1-1 0 0 0,-1 1 0 0 0,1-1-1 0 0,-1 1 1 0 0,1 0 0 0 0,-1-1 0 0 0,1 1-1 0 0,0 0 1 0 0,0 0 0 0 0,0 1 0 0 0,-1-1-1 0 0,1 0 1 0 0,0 0 0 0 0,0 1 0 0 0,0-1-1 0 0,0 1 1 0 0,0 0 0 0 0,2-1 6 0 0,13 42-15 0 0,12 105 1197 0 0,-25-17-2465 0 0,1-119-3786 0 0,-3-9 364 0 0,0 0-3398 0 0,0-1 3815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12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39 422 2657 0 0,'0'0'1968'0'0,"0"0"14"0"0,0 0 50 0 0,0 0-27 0 0,0 0-166 0 0,0 0-244 0 0,32-10-302 0 0,99-34-282 0 0,-38 1 802 0 0,-75 30-1481 0 0,-13 10-256 0 0,-1-1 0 0 0,1 1 0 0 0,-1-1 0 0 0,0 0 0 0 0,0 0 0 0 0,0 0 1 0 0,0-1-1 0 0,-1 1 0 0 0,1-1 0 0 0,-1 0 0 0 0,0 0 0 0 0,-1 0 0 0 0,0 0 1 0 0,1-1-1 0 0,-1 1 0 0 0,-1-1 0 0 0,1 1 0 0 0,-1-1 0 0 0,0 0 0 0 0,-1 1 1 0 0,1-1-1 0 0,-1-3-76 0 0,-2 5-169 0 0,-1 1 1 0 0,0 0-1 0 0,0 1 1 0 0,0-1 0 0 0,0 0-1 0 0,0 1 1 0 0,0-1 0 0 0,-1 1-1 0 0,1 0 1 0 0,-1 0-1 0 0,0 1 1 0 0,1-1 0 0 0,-1 1-1 0 0,0 0 1 0 0,0 0-1 0 0,0 0 1 0 0,0 0 0 0 0,0 1-1 0 0,0-1 1 0 0,0 1-1 0 0,0 0 1 0 0,0 0 0 0 0,0 1-1 0 0,0-1 1 0 0,0 1-1 0 0,0 0 1 0 0,0 0 0 0 0,0 0-1 0 0,0 1 1 0 0,-3 1 168 0 0,-10 3-697 0 0,0 0-1 0 0,1 2 1 0 0,-1 0-1 0 0,2 1 1 0 0,-1 0 0 0 0,1 1-1 0 0,1 1 1 0 0,-1 0-1 0 0,2 1 1 0 0,0 1 0 0 0,0 0-1 0 0,2 0 1 0 0,-1 2-1 0 0,2-1 1 0 0,0 1 0 0 0,-4 8 697 0 0,11-19-14 0 0,1 0 0 0 0,-1 0 1 0 0,1 1-1 0 0,0-1 1 0 0,1 0-1 0 0,-1 1 1 0 0,1-1-1 0 0,-1 1 1 0 0,1-1-1 0 0,1 1 0 0 0,-1 0 1 0 0,1-1-1 0 0,-1 1 1 0 0,1 0-1 0 0,1 0 1 0 0,-1-1-1 0 0,1 1 1 0 0,0 0-1 0 0,0-1 0 0 0,0 1 1 0 0,0-1-1 0 0,1 1 1 0 0,0-1-1 0 0,0 0 1 0 0,0 1-1 0 0,0-1 1 0 0,1 0-1 0 0,0 0 1 0 0,0-1-1 0 0,0 1 0 0 0,1 1 14 0 0,12 1 610 0 0,0-1 1 0 0,0-1-1 0 0,0 0 0 0 0,0-1 0 0 0,1-1 0 0 0,-1 0 0 0 0,1-1 0 0 0,0-1 0 0 0,-1-1 0 0 0,1 0 0 0 0,-1-1 0 0 0,1-1 0 0 0,-1-1 0 0 0,0 0 0 0 0,0-1 0 0 0,-1 0 0 0 0,1-2 0 0 0,0 0-610 0 0,185-99 4036 0 0,-162 79-3758 0 0,-1-3 0 0 0,-1-1 0 0 0,-2-1 0 0 0,-1-2 0 0 0,-1-1 0 0 0,2-8-278 0 0,-29 36 8 0 0,-1-1-1 0 0,0 1 1 0 0,0-1-1 0 0,-1 0 1 0 0,1-1-1 0 0,-2 1 1 0 0,1-1 0 0 0,-1 0-1 0 0,-1 1 1 0 0,0-1-1 0 0,0-1 1 0 0,0 1-1 0 0,-1 0 1 0 0,-1-8-8 0 0,-1 15-71 0 0,0 0 1 0 0,-1 0-1 0 0,1 1 1 0 0,-1-1-1 0 0,0 1 1 0 0,1 0-1 0 0,-1-1 1 0 0,0 1-1 0 0,0 0 1 0 0,0 0-1 0 0,0 0 1 0 0,0 0-1 0 0,0 0 1 0 0,0 1-1 0 0,0-1 1 0 0,0 0-1 0 0,0 1 1 0 0,0 0-1 0 0,-1 0 1 0 0,1-1-1 0 0,0 1 1 0 0,0 0-1 0 0,0 1 1 0 0,-1-1-1 0 0,1 0 1 0 0,0 1-1 0 0,0-1 1 0 0,0 1-1 0 0,0 0 1 0 0,0-1-1 0 0,0 1 1 0 0,0 0-1 0 0,0 0 1 0 0,0 1-1 0 0,-2 0 71 0 0,-13 7-239 0 0,0 1 0 0 0,1 0 0 0 0,0 1-1 0 0,1 1 1 0 0,0 1 0 0 0,1 0-1 0 0,-12 15 240 0 0,24-27-23 0 0,0 1 0 0 0,0 0 0 0 0,0 0 0 0 0,1 0 0 0 0,-1 0 0 0 0,1 0 0 0 0,-1 0 0 0 0,1 0 0 0 0,0 0 0 0 0,0 1 0 0 0,0-1 0 0 0,0 1 0 0 0,0-1 0 0 0,1 0 0 0 0,-1 1 0 0 0,1-1 0 0 0,-1 1 0 0 0,1 0 0 0 0,0-1 0 0 0,0 1 0 0 0,0-1 0 0 0,0 1 0 0 0,1-1 0 0 0,-1 1 0 0 0,1-1 0 0 0,-1 1 0 0 0,1-1 0 0 0,0 1 0 0 0,0-1 0 0 0,0 0 0 0 0,0 1 0 0 0,0-1 0 0 0,1 0 0 0 0,-1 0 0 0 0,1 0 0 0 0,-1 0 0 0 0,1 0 0 0 0,0 0 0 0 0,0 0 0 0 0,0-1 0 0 0,0 1 0 0 0,1 0 23 0 0,182 57 705 0 0,-180-57-693 0 0,6 0 64 0 0,0 0 0 0 0,-1 1 0 0 0,1 1 1 0 0,0 0-1 0 0,-1 0 0 0 0,0 1 0 0 0,0 0 0 0 0,0 1 0 0 0,-1 0 0 0 0,0 0 1 0 0,0 1-1 0 0,0 1 0 0 0,-1-1 0 0 0,0 1 0 0 0,-1 1 0 0 0,1-1 0 0 0,-2 1 1 0 0,1 0-1 0 0,-1 1 0 0 0,-1 0 0 0 0,0 0 0 0 0,1 2-76 0 0,-3 4 236 0 0,-1 0 1 0 0,0 1-1 0 0,-2-1 0 0 0,1 1 1 0 0,-2-1-1 0 0,0 1 1 0 0,-1-1-1 0 0,-1 1 0 0 0,-2 3-236 0 0,3 9 277 0 0,2-16-4662 0 0,0-3-5451 0 0,0-7 4008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085.551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385.56">1607 529,'-14'20,"-10"15,-1 7,-1-4,5-3,0-3,-1-3,4 0,-1-6,4-2,-1-4,2-1,-1-3,-2-3,0-4</inkml:trace>
  <inkml:trace contextRef="#ctx0" brushRef="#br0" timeOffset="1697.986">1296 558,'15'19,"13"21,8 9,2 0,-5-3,-4-5,-6-4,-3-9,-4-4,-6-2,-3-4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0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636.267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30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1800 0 0,'0'0'1546'0'0,"0"0"-275"0"0,0 0-1 0 0,0 0 185 0 0,0 0 141 0 0,0 0-44 0 0,0 0-215 0 0,0 0-268 0 0,0 0-209 0 0,0 0-140 0 0,0 0-97 0 0,0 0-83 0 0,0 0-45 0 0,-22 6-63 0 0,-70 18-38 0 0,41 9 262 0 0,41-25-637 0 0,1 1 0 0 0,0-1-1 0 0,0 2 1 0 0,1-1 0 0 0,1 1 0 0 0,-1 1 0 0 0,2-1 0 0 0,-1 1 0 0 0,2 0 0 0 0,-1 1 0 0 0,1-1 0 0 0,1 1 0 0 0,0 0-1 0 0,1 0 1 0 0,0 1 0 0 0,1-1 0 0 0,0 9-19 0 0,2-18-13 0 0,1-1-1 0 0,-1 0 0 0 0,1 1 1 0 0,-1-1-1 0 0,1 0 0 0 0,0 0 1 0 0,0 0-1 0 0,0 0 1 0 0,1 0-1 0 0,-1 0 0 0 0,0 0 1 0 0,1 0-1 0 0,-1 0 0 0 0,1 0 1 0 0,-1-1-1 0 0,1 1 1 0 0,0-1-1 0 0,0 1 0 0 0,0-1 1 0 0,0 0-1 0 0,0 1 0 0 0,0-1 1 0 0,0 0-1 0 0,0-1 1 0 0,0 1-1 0 0,1 0 0 0 0,-1 0 1 0 0,0-1-1 0 0,1 0 0 0 0,-1 1 1 0 0,0-1-1 0 0,1 0 0 0 0,1 0 14 0 0,83-8 837 0 0,-56-6-693 0 0,0-1 1 0 0,-1-1-1 0 0,-1-2 1 0 0,-1 0-1 0 0,0-2 0 0 0,-2-2 1 0 0,24-23-145 0 0,62-43-447 0 0,-111 87 425 0 0,-1 1-1 0 0,0 0 1 0 0,1 0 0 0 0,-1-1 0 0 0,1 1-1 0 0,-1 0 1 0 0,1 0 0 0 0,-1 0-1 0 0,1-1 1 0 0,-1 1 0 0 0,1 0-1 0 0,0 0 1 0 0,-1 0 0 0 0,1 0-1 0 0,-1 0 1 0 0,1 0 0 0 0,-1 0 0 0 0,1 0-1 0 0,-1 0 1 0 0,1 1 0 0 0,-1-1-1 0 0,1 0 1 0 0,-1 0 0 0 0,1 0-1 0 0,-1 0 1 0 0,1 1 0 0 0,-1-1 0 0 0,1 0-1 0 0,-1 1 1 0 0,1-1 0 0 0,-1 0-1 0 0,0 1 1 0 0,1-1 0 0 0,-1 0-1 0 0,0 1 1 0 0,1-1 0 0 0,-1 1-1 0 0,0-1 1 0 0,1 1 0 0 0,-1-1 0 0 0,0 1-1 0 0,0-1 1 0 0,0 1 0 0 0,1-1-1 0 0,-1 1 1 0 0,0-1 0 0 0,0 1-1 0 0,0-1 1 0 0,0 1 0 0 0,0-1 0 0 0,0 1-1 0 0,0-1 1 0 0,0 1 0 0 0,0-1-1 0 0,0 1 1 0 0,0-1 0 0 0,0 1-1 0 0,-1 0 23 0 0,-1 39 10 0 0,1-36-54 0 0,-3 23 46 0 0,2-18-15 0 0,0 0 1 0 0,1 1 0 0 0,0-1 0 0 0,0 1-1 0 0,1-1 1 0 0,0 1 0 0 0,0-1 0 0 0,1 1-1 0 0,1-1 1 0 0,0 1 0 0 0,0-1-1 0 0,3 8 13 0 0,-2-14 11 0 0,0 1 0 0 0,0-2-1 0 0,0 1 1 0 0,0 0 0 0 0,1 0-1 0 0,-1-1 1 0 0,1 0 0 0 0,0 0-1 0 0,-1 0 1 0 0,1 0 0 0 0,0-1-1 0 0,0 1 1 0 0,0-1 0 0 0,0 0-1 0 0,1 0 1 0 0,-1 0 0 0 0,0-1-1 0 0,0 0 1 0 0,1 1 0 0 0,-1-2-1 0 0,0 1 1 0 0,0 0 0 0 0,0-1-1 0 0,1 0 1 0 0,-1 0 0 0 0,0 0-1 0 0,0 0 1 0 0,0-1 0 0 0,0 1-1 0 0,2-2-10 0 0,14-13 109 0 0,-1 0-1 0 0,0-1 0 0 0,-1 0 0 0 0,-1-2 1 0 0,-1 0-1 0 0,-1-1 0 0 0,0 0 0 0 0,-2-1 0 0 0,0-1 1 0 0,-1 0-1 0 0,-2-1 0 0 0,0 0 0 0 0,0-5-108 0 0,-5 16-30 0 0,10-76-366 0 0,-16 87 313 0 0,-1 0 1 0 0,1-1 0 0 0,-1 1-1 0 0,0 0 1 0 0,0 0 0 0 0,0 0-1 0 0,0 0 1 0 0,1 1 0 0 0,-1-1-1 0 0,0 0 1 0 0,0 1-1 0 0,0-1 1 0 0,-1 1 0 0 0,1 0-1 0 0,0 0 1 0 0,0 0 0 0 0,0 0-1 0 0,0 0 1 0 0,0 0 0 0 0,0 0-1 0 0,0 1 1 0 0,0-1 0 0 0,0 1-1 0 0,0-1 1 0 0,0 1 0 0 0,0 0-1 0 0,0 0 1 0 0,0 0-1 0 0,1 0 1 0 0,-1 0 0 0 0,0 0-1 0 0,-1 2 83 0 0,-3 1-118 0 0,-1 1-1 0 0,1-1 1 0 0,0 2-1 0 0,1-1 1 0 0,-1 1-1 0 0,1 0 1 0 0,0 0-1 0 0,1 0 0 0 0,-1 0 1 0 0,1 1-1 0 0,0 0 1 0 0,1 0-1 0 0,0 0 1 0 0,0 0-1 0 0,0 1 1 0 0,1-1-1 0 0,0 1 1 0 0,1 0-1 0 0,-1 4 119 0 0,4-8-40 0 0,1 0 0 0 0,0 0 1 0 0,1 0-1 0 0,-1 0 0 0 0,0-1 0 0 0,1 1 0 0 0,0-1 1 0 0,0 0-1 0 0,0 0 0 0 0,0 0 0 0 0,1-1 1 0 0,-1 0-1 0 0,0 1 0 0 0,1-2 0 0 0,0 1 0 0 0,0 0 1 0 0,-1-1-1 0 0,1 0 0 0 0,0 0 0 0 0,0 0 0 0 0,0-1 1 0 0,0 0-1 0 0,0 0 0 0 0,2 0 40 0 0,53 2-337 0 0,90 15 70 0 0,-147-16 322 0 0,0 1-1 0 0,0 0 1 0 0,0 0 0 0 0,0 0-1 0 0,-1 0 1 0 0,1 0-1 0 0,-1 1 1 0 0,0-1 0 0 0,0 1-1 0 0,1-1 1 0 0,-2 1 0 0 0,1 0-1 0 0,0 0 1 0 0,-1 0 0 0 0,1 0-1 0 0,-1 0 1 0 0,0 0 0 0 0,0 1-1 0 0,0-1 1 0 0,0 0-1 0 0,0 0 1 0 0,-1 1 0 0 0,0-1-1 0 0,0 0 1 0 0,0 1 0 0 0,0-1-1 0 0,0 1 1 0 0,0-1 0 0 0,-1 0-1 0 0,0 1 1 0 0,0-1 0 0 0,0 0-1 0 0,-1 2-54 0 0,2 46 103 0 0,2-48-124 0 0,0 0 0 0 0,0 0 0 0 0,1 0 0 0 0,-1 0 0 0 0,1 0 0 0 0,-1-1 0 0 0,1 1 0 0 0,0-1 0 0 0,0 0 0 0 0,0 1 0 0 0,0-2 0 0 0,1 1 0 0 0,-1 0 0 0 0,1-1 1 0 0,-1 1-1 0 0,1-1 0 0 0,-1 0 0 0 0,1 0 0 0 0,0 0 0 0 0,-1-1 0 0 0,1 0 0 0 0,0 1 0 0 0,-1-1 0 0 0,1 0 0 0 0,0-1 0 0 0,0 1 0 0 0,0-1 21 0 0,13-1 204 0 0,-1-1-1 0 0,1 0 1 0 0,-1-2-1 0 0,0 0 1 0 0,0 0 0 0 0,0-2-1 0 0,-1 0 1 0 0,0 0-1 0 0,0-2 1 0 0,-1 0-1 0 0,0 0 1 0 0,0-2-1 0 0,-1 1 1 0 0,-1-2 0 0 0,0 0-1 0 0,-1 0 1 0 0,0-1-1 0 0,0 0 1 0 0,4-9-204 0 0,-11 16 57 0 0,0 0 1 0 0,-1 0 0 0 0,1 0-1 0 0,-1 0 1 0 0,-1 0 0 0 0,1-1-1 0 0,-1 1 1 0 0,0-1 0 0 0,0 1 0 0 0,-1-1-1 0 0,0 0 1 0 0,0 0 0 0 0,-1 0-1 0 0,0 0 1 0 0,0 1 0 0 0,-1-2-58 0 0,-1 6-58 0 0,-1 0 0 0 0,1 1 0 0 0,-1-1 0 0 0,1 1 0 0 0,-1-1 0 0 0,0 1 0 0 0,0 0 0 0 0,0 0 0 0 0,0 0 0 0 0,0 1 1 0 0,0-1-1 0 0,0 1 0 0 0,0-1 0 0 0,0 1 0 0 0,0 0 0 0 0,0 0 0 0 0,0 1 0 0 0,0-1 0 0 0,0 0 0 0 0,0 1 0 0 0,0 0 1 0 0,0 0-1 0 0,0 0 0 0 0,1 0 0 0 0,-1 0 0 0 0,-1 1 58 0 0,-9 5-148 0 0,0 0 0 0 0,1 1 1 0 0,0 1-1 0 0,0-1 0 0 0,1 2 0 0 0,0 0 0 0 0,1 0 0 0 0,0 1 1 0 0,0 0-1 0 0,2 0 0 0 0,-1 1 0 0 0,1 1 0 0 0,1-1 1 0 0,0 1-1 0 0,1 1 0 0 0,0-1 0 0 0,1 1 0 0 0,-1 5 148 0 0,5-15-11 0 0,0 1 0 0 0,1-1 0 0 0,-1 1 0 0 0,1-1 0 0 0,0 1 0 0 0,0-1 0 0 0,0 1 0 0 0,1-1 0 0 0,-1 1 0 0 0,1-1 0 0 0,0 0 0 0 0,0 1 0 0 0,1-1 0 0 0,-1 0 0 0 0,1 0 0 0 0,0 0 0 0 0,0 0-1 0 0,1 0 1 0 0,-1 0 0 0 0,1 0 0 0 0,0-1 0 0 0,0 0 0 0 0,0 1 0 0 0,0-1 0 0 0,0 0 0 0 0,1 0 0 0 0,-1-1 0 0 0,1 1 0 0 0,0-1 0 0 0,0 0 0 0 0,0 0 0 0 0,0 0 0 0 0,0 0 0 0 0,0-1 0 0 0,1 1 0 0 0,-1-1 0 0 0,1 0-1 0 0,-1-1 1 0 0,0 1 0 0 0,1-1 0 0 0,-1 0 0 0 0,1 0 11 0 0,21 0 220 0 0,0-1 0 0 0,0-2 0 0 0,0 0 0 0 0,0-2 0 0 0,-1-1 0 0 0,0-1 0 0 0,0-1 0 0 0,-1-1 0 0 0,0-1 0 0 0,0-1 0 0 0,-1-1 0 0 0,0-2 0 0 0,-1 0 0 0 0,-1-1 0 0 0,-1-1 0 0 0,13-13-220 0 0,45-25 532 0 0,115-63-622 0 0,-145 109-863 0 0,-52 29 1114 0 0,-154 50 3680 0 0,148-65-3823 0 0,0 0 0 0 0,1 1 0 0 0,0 1 1 0 0,0 0-1 0 0,1 0 0 0 0,0 0 0 0 0,0 1 0 0 0,1 0 0 0 0,0 1 0 0 0,1 0 0 0 0,0 0 0 0 0,-3 8-18 0 0,7-16-32 0 0,0-1-1 0 0,1 1 1 0 0,-1 0-1 0 0,1 0 1 0 0,0 0-1 0 0,0 0 1 0 0,-1 0-1 0 0,1 0 0 0 0,0 0 1 0 0,1 0-1 0 0,-1 0 1 0 0,0 1-1 0 0,1-1 1 0 0,-1 0-1 0 0,1 0 1 0 0,0 1-1 0 0,-1-1 0 0 0,1 0 1 0 0,0 1-1 0 0,1-1 1 0 0,-1 0-1 0 0,0 1 1 0 0,1-1-1 0 0,-1 0 1 0 0,1 1-1 0 0,0-1 0 0 0,-1 0 1 0 0,1 0-1 0 0,0 0 1 0 0,1 0-1 0 0,-1 0 1 0 0,0 0-1 0 0,0 0 1 0 0,1 0-1 0 0,-1 0 0 0 0,1-1 1 0 0,0 1-1 0 0,-1-1 1 0 0,1 1-1 0 0,0-1 1 0 0,0 1-1 0 0,0-1 1 0 0,0 0-1 0 0,0 0 0 0 0,0 0 1 0 0,1 0-1 0 0,-1 0 1 0 0,0-1-1 0 0,0 1 1 0 0,1-1-1 0 0,-1 1 33 0 0,13-3 1 0 0,-1-1 1 0 0,0 0-1 0 0,0 0 0 0 0,-1-1 1 0 0,1-1-1 0 0,-1-1 0 0 0,0 0 0 0 0,0 0 1 0 0,-1-1-1 0 0,0-1 0 0 0,0 0 1 0 0,0-1-1 0 0,7-7-1 0 0,38-24 60 0 0,51-40 71 0 0,-107 79-134 0 0,0 1 0 0 0,-1-1-1 0 0,1 1 1 0 0,-1-1 0 0 0,1 1 0 0 0,0 0-1 0 0,0-1 1 0 0,-1 1 0 0 0,1 0 0 0 0,0-1-1 0 0,-1 1 1 0 0,1 0 0 0 0,0 0 0 0 0,0 0-1 0 0,0-1 1 0 0,-1 1 0 0 0,1 0 0 0 0,0 0-1 0 0,0 0 1 0 0,0 0 0 0 0,-1 0 0 0 0,1 1-1 0 0,0-1 1 0 0,0 0 0 0 0,-1 0 0 0 0,1 0-1 0 0,0 1 1 0 0,0-1 0 0 0,-1 0 0 0 0,1 1-1 0 0,0-1 1 0 0,-1 1 0 0 0,1-1 0 0 0,0 1-1 0 0,-1-1 1 0 0,1 1 0 0 0,-1-1 0 0 0,1 1-1 0 0,-1 0 1 0 0,1-1 0 0 0,-1 1 0 0 0,1 0-1 0 0,-1-1 1 0 0,0 1 0 0 0,1 0 0 0 0,-1-1-1 0 0,0 1 1 0 0,0 0 3 0 0,4 28 2 0 0,-5-20 0 0 0,1-1 0 0 0,0 0 0 0 0,1 1 0 0 0,0-1-1 0 0,1 0 1 0 0,-1 1 0 0 0,1-1 0 0 0,1 0 0 0 0,0 0 0 0 0,0-1 0 0 0,0 1 0 0 0,1-1 0 0 0,0 1 0 0 0,1-1 0 0 0,-1 0 0 0 0,1 0 0 0 0,1-1-1 0 0,-1 0 1 0 0,1 0 0 0 0,0 0 0 0 0,1-1 0 0 0,4 4-2 0 0,-1-4-10 0 0,1 0 0 0 0,0-1-1 0 0,0 0 1 0 0,0-1 0 0 0,0 0 0 0 0,0 0-1 0 0,1-2 1 0 0,0 1 0 0 0,-1-1 0 0 0,1-1-1 0 0,-1 0 1 0 0,1-1 0 0 0,0 0 0 0 0,-1 0-1 0 0,1-2 1 0 0,3 0 10 0 0,66-30-3935 0 0,-43 8-5826 0 0,-29 17 4189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5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654.13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05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476 454 9442 0 0,'0'0'1291'0'0,"0"0"-236"0"0,0 0-102 0 0,0 0 169 0 0,0 0 113 0 0,0 0-74 0 0,0 0-290 0 0,0 0-319 0 0,0 0-209 0 0,0 0-111 0 0,0 0-32 0 0,-5 21-17 0 0,-17 66-24 0 0,16 47 186 0 0,19-86-2841 0 0,-13-47 560 0 0,0-1-896 0 0,0 0-862 0 0,0-1-531 0 0,0-2 264 0 0</inkml:trace>
  <inkml:trace contextRef="#ctx0" brushRef="#br0" timeOffset="240.478">393 12 8802 0 0,'0'0'152'0'0,"0"0"-344"0"0,0 0-376 0 0,0 0-488 0 0,0 0-273 0 0,0 0-431 0 0,0 0-649 0 0,0 0 769 0 0</inkml:trace>
  <inkml:trace contextRef="#ctx0" brushRef="#br0" timeOffset="508.495">1119 329 10362 0 0,'0'0'746'0'0,"0"0"-58"0"0,0 0 148 0 0,0 0 198 0 0,0 0 67 0 0,0 0-143 0 0,0 0-253 0 0,0 0-223 0 0,0 0-164 0 0,0 0-95 0 0,0 0-78 0 0,0 0-37 0 0,-31 8-14 0 0,-93 25-24 0 0,67-6 12 0 0,49-18-76 0 0,7-8-19 0 0,0 0 0 0 0,0 0-1 0 0,0 0 1 0 0,0 0-1 0 0,0 0 1 0 0,0 0-1 0 0,0 0 1 0 0,1 0-1 0 0,-1 0 1 0 0,1 0-1 0 0,-1 1 1 0 0,1-1 0 0 0,-1 0-1 0 0,1 1 1 0 0,-1-1-1 0 0,1 0 1 0 0,0 1-1 0 0,0-1 1 0 0,0 0-1 0 0,0 1 1 0 0,0-1-1 0 0,0 0 1 0 0,0 1-1 0 0,0-1 1 0 0,0 0 0 0 0,1 1-1 0 0,-1-1 1 0 0,1 0-1 0 0,-1 0 1 0 0,1 1-1 0 0,-1-1 1 0 0,1 0-1 0 0,0 0 1 0 0,-1 0-1 0 0,1 0 1 0 0,0 0-1 0 0,0 0 1 0 0,0 0 0 0 0,0 0-1 0 0,0 0 1 0 0,0 0-1 0 0,0 0 1 0 0,0 0-1 0 0,0-1 1 0 0,1 1-1 0 0,-1 0 1 0 0,0-1-1 0 0,1 1 14 0 0,64 29-642 0 0,-59-29 661 0 0,1 1 1 0 0,0 0-1 0 0,-1 0 0 0 0,0 1 0 0 0,1 0 1 0 0,-1 0-1 0 0,0 1 0 0 0,0-1 0 0 0,-1 2 1 0 0,1-1-1 0 0,-1 1 0 0 0,0 0 0 0 0,0 0 1 0 0,0 0-1 0 0,-1 1 0 0 0,0 0 0 0 0,0 0 1 0 0,-1 1-1 0 0,1-1 0 0 0,-1 1 0 0 0,-1 0 1 0 0,1 0-1 0 0,0 4-19 0 0,-2-5 62 0 0,-1 0 0 0 0,0 0 0 0 0,0 0-1 0 0,-1 1 1 0 0,0-1 0 0 0,0 0 0 0 0,0 0 0 0 0,-1 1 0 0 0,0-1 0 0 0,0 0 0 0 0,-1 0-1 0 0,1 0 1 0 0,-1 0 0 0 0,-1 0 0 0 0,1-1 0 0 0,-1 1 0 0 0,0-1 0 0 0,0 1-1 0 0,-1-1 1 0 0,1 0 0 0 0,-1 0 0 0 0,0 0 0 0 0,-1-1 0 0 0,1 0 0 0 0,-1 1 0 0 0,0-1-1 0 0,0-1 1 0 0,0 1 0 0 0,0-1 0 0 0,-1 0 0 0 0,1 0 0 0 0,-1-1 0 0 0,0 1-1 0 0,0-1 1 0 0,0-1 0 0 0,0 1 0 0 0,0-1 0 0 0,0 0 0 0 0,0 0 0 0 0,-1-1 0 0 0,-3 0-62 0 0,-53-13-1429 0 0,46 2-1869 0 0,3-5-3997 0 0,10 8-333 0 0</inkml:trace>
  <inkml:trace contextRef="#ctx0" brushRef="#br0" timeOffset="2151.019">3044 163 15491 0 0,'0'0'-480'0'0,"0"0"-712"0"0,0 0-56 0 0,0 0 343 0 0,0 0 673 0 0,0 0 232 0 0,0 0-120 0 0,0 0-224 0 0,0 0-368 0 0,0 0-728 0 0,0 0-1281 0 0,0 0-615 0 0,0 0 575 0 0</inkml:trace>
  <inkml:trace contextRef="#ctx0" brushRef="#br0" timeOffset="2543.206">3643 229 1136 0 0,'0'0'2515'0'0,"0"0"-50"0"0,0 0-17 0 0,0 0-74 0 0,0 0-148 0 0,0 0-237 0 0,0 0-320 0 0,0 0-284 0 0,0 0-273 0 0,0 0-263 0 0,0 0-214 0 0,0 0-153 0 0,0 0-100 0 0,26-27-51 0 0,82-86-14 0 0,-77 65 86 0 0,-33 42-313 0 0,-5-28-181 0 0,-2 65-2308 0 0,4 31 1418 0 0,3 1 0 0 0,3 0 0 0 0,2-1 0 0 0,5 14 981 0 0,34 138-1924 0 0,35 169 2158 0 0,-73-201 1045 0 0,-4-173-1172 0 0,-1 0-1 0 0,0 1 0 0 0,0-1 0 0 0,-1 0 0 0 0,-1 0 0 0 0,1 0 1 0 0,-1 0-1 0 0,-1-1 0 0 0,1 1 0 0 0,-2-1 0 0 0,1 0 1 0 0,-1 0-1 0 0,0 0 0 0 0,-1-1 0 0 0,0 0 0 0 0,0 0 0 0 0,0 0 1 0 0,-1-1-1 0 0,0 0 0 0 0,0 0 0 0 0,-1 0 0 0 0,0-1 0 0 0,1 0 1 0 0,-2-1-1 0 0,1 0 0 0 0,-1 0 0 0 0,1-1 0 0 0,-1 0 1 0 0,0-1-1 0 0,0 1 0 0 0,0-2 0 0 0,0 1 0 0 0,-1-1 0 0 0,1-1 1 0 0,0 0-1 0 0,0 0 0 0 0,-1-1 0 0 0,1 0 0 0 0,-7-1-106 0 0,9-1 75 0 0,0 1 0 0 0,1-1-1 0 0,-1-1 1 0 0,1 1 0 0 0,0-1-1 0 0,0 0 1 0 0,0 0 0 0 0,0-1-1 0 0,1 1 1 0 0,-1-1 0 0 0,1-1-1 0 0,1 1 1 0 0,-1-1 0 0 0,1 0-1 0 0,0 0 1 0 0,0 0 0 0 0,0 0-1 0 0,1-1 1 0 0,0 1 0 0 0,1-1-1 0 0,-1 0 1 0 0,1 0 0 0 0,1 0-75 0 0,-3-8 76 0 0,1 1 1 0 0,1-1-1 0 0,0 0 1 0 0,1 1 0 0 0,0-1-1 0 0,1 0 1 0 0,1 0-1 0 0,1 0 1 0 0,0 1-1 0 0,4-13-76 0 0,0 7-65 0 0,2 1-1 0 0,1 0 0 0 0,0 0 0 0 0,1 1 0 0 0,1 0 1 0 0,1 1-1 0 0,1 0 0 0 0,0 1 0 0 0,1 1 0 0 0,0 0 0 0 0,1 0 1 0 0,1 2-1 0 0,1 0 0 0 0,0 1 0 0 0,0 0 0 0 0,1 2 1 0 0,3-2 65 0 0,73-19-4460 0 0,-28 19-2503 0 0,-19 3-1567 0 0,-31 6 6994 0 0</inkml:trace>
  <inkml:trace contextRef="#ctx0" brushRef="#br0" timeOffset="2790.843">4303 601 1768 0 0,'0'0'3153'0'0,"0"0"-26"0"0,0 0-147 0 0,0 0-290 0 0,0 0-438 0 0,0 0-493 0 0,0 0-515 0 0,0 0-426 0 0,0 0-326 0 0,0 0-237 0 0,0 0-131 0 0,0 0-84 0 0,-17 3-48 0 0,-58 12-43 0 0,70-13 34 0 0,0 0 0 0 0,0-1 1 0 0,0 2-1 0 0,1-1 0 0 0,-1 0 0 0 0,1 1 0 0 0,-1 0 0 0 0,1 0 1 0 0,0 0-1 0 0,0 1 0 0 0,0-1 0 0 0,1 1 0 0 0,-1 0 0 0 0,1 0 1 0 0,0 0-1 0 0,-2 4 17 0 0,-3 3-54 0 0,2-4-26 0 0,1 0-1 0 0,0 1 0 0 0,0 0 0 0 0,1 0 0 0 0,0 0 0 0 0,0 0 1 0 0,1 0-1 0 0,0 1 0 0 0,0 0 0 0 0,1-1 0 0 0,1 1 1 0 0,-1 0-1 0 0,1 0 0 0 0,1 0 0 0 0,-1 8 81 0 0,2-15-37 0 0,-1 1 0 0 0,0 0 0 0 0,1 0 0 0 0,0-1 0 0 0,0 1 1 0 0,-1-1-1 0 0,1 1 0 0 0,1-1 0 0 0,-1 1 0 0 0,0-1 0 0 0,1 1 0 0 0,-1-1 0 0 0,1 0 0 0 0,0 0 0 0 0,-1 0 0 0 0,1 0 0 0 0,0 0 0 0 0,0 0 0 0 0,1-1 1 0 0,-1 1-1 0 0,0 0 0 0 0,1-1 0 0 0,-1 0 0 0 0,0 0 0 0 0,1 1 0 0 0,-1-2 0 0 0,1 1 0 0 0,0 0 0 0 0,-1 0 0 0 0,1-1 0 0 0,0 1 0 0 0,0-1 1 0 0,-1 0-1 0 0,1 0 0 0 0,0 0 37 0 0,5 1 127 0 0,-1-1-1 0 0,0 0 1 0 0,1 0 0 0 0,-1-1 0 0 0,0 0 0 0 0,1 0 0 0 0,-1-1 0 0 0,0 0 0 0 0,0 0 0 0 0,0-1 0 0 0,0 1 0 0 0,-1-2 0 0 0,2 0-128 0 0,3-5 138 0 0,-1-1 0 0 0,0-1 0 0 0,-1 0 0 0 0,0 0 0 0 0,-1-1 0 0 0,0 1 0 0 0,-1-2 0 0 0,0 1 0 0 0,-1-1 0 0 0,0 0 0 0 0,-1-1 0 0 0,-1 1 0 0 0,0-1 0 0 0,-1 0 0 0 0,0 0 0 0 0,-2 0 0 0 0,1-1 0 0 0,-1 1 0 0 0,-1 0 0 0 0,-1 0 0 0 0,0-1 0 0 0,-1 1-137 0 0,-9-21-2829 0 0,1 24-8068 0 0,8 8 2144 0 0</inkml:trace>
  <inkml:trace contextRef="#ctx0" brushRef="#br0" timeOffset="3086.036">4469 951 13019 0 0,'0'0'1769'0'0,"0"0"-235"0"0,0 0-6 0 0,0 0-13 0 0,0 0-128 0 0,0 0-221 0 0,0 0-287 0 0,0 0-208 0 0,0 0-147 0 0,0 0-96 0 0,0 0-96 0 0,12-32-69 0 0,36-100-31 0 0,-42 116-186 0 0,3-12-35 0 0,1 0-1 0 0,1 1 0 0 0,2 0 1 0 0,0 0-1 0 0,2 1 0 0 0,1 1 0 0 0,3-1-10 0 0,36-28-1064 0 0,-32 45-2441 0 0,1 13-4422 0 0,-19 0 2160 0 0,-4-1-1335 0 0</inkml:trace>
  <inkml:trace contextRef="#ctx0" brushRef="#br0" timeOffset="3513.713">4756 840 0 0 0,'0'0'1059'0'0,"0"0"489"0"0,0 0 258 0 0,0 0 120 0 0,0 0 38 0 0,0 0-97 0 0,0 0-169 0 0,0 0-130 0 0,0 0-57 0 0,0 0-57 0 0,0 0-118 0 0,0 0-196 0 0,0 0-221 0 0,10-3-201 0 0,-3 0-606 0 0,1 0 1 0 0,-1 0 0 0 0,-1-1-1 0 0,1 0 1 0 0,0 0-1 0 0,-1 0 1 0 0,0-1 0 0 0,0 0-1 0 0,0-1 1 0 0,-1 1 0 0 0,4-5-113 0 0,31-46 561 0 0,-29 39-523 0 0,0 0 1 0 0,1 1 0 0 0,0 0 0 0 0,2 1 0 0 0,0 1 0 0 0,0 0 0 0 0,1 1 0 0 0,16-11-39 0 0,-29 24-19 0 0,-1 0 1 0 0,0 0-1 0 0,0 0 0 0 0,0 1 1 0 0,0-1-1 0 0,0 0 0 0 0,0 1 1 0 0,0-1-1 0 0,0 1 0 0 0,0-1 1 0 0,0 1-1 0 0,0-1 0 0 0,0 1 1 0 0,0-1-1 0 0,-1 1 0 0 0,1 0 1 0 0,0 0-1 0 0,0-1 0 0 0,0 1 1 0 0,-1 0-1 0 0,1 0 1 0 0,-1 0-1 0 0,1 0 0 0 0,0 0 1 0 0,-1 0-1 0 0,0 0 0 0 0,1 0 1 0 0,-1 0-1 0 0,0 0 0 0 0,1 0 1 0 0,-1 0-1 0 0,0 0 0 0 0,0 0 1 0 0,0 0-1 0 0,0 1 0 0 0,0-1 1 0 0,0 0-1 0 0,0 0 0 0 0,0 0 1 0 0,-1 0-1 0 0,1 0 0 0 0,0 0 1 0 0,0 0-1 0 0,-1 0 1 0 0,1 0-1 0 0,-1 0 0 0 0,1 0 1 0 0,-1 0-1 0 0,0 0 19 0 0,3 22 2 0 0,0-21 9 0 0,1 1 0 0 0,0-1 1 0 0,1 1-1 0 0,-1-1 1 0 0,0 0-1 0 0,1 0 1 0 0,-1 0-1 0 0,1-1 0 0 0,-1 1 1 0 0,1-1-1 0 0,0 0 1 0 0,0 0-1 0 0,-1 0 0 0 0,1-1 1 0 0,0 1-1 0 0,0-1 1 0 0,0 0-1 0 0,0 0 1 0 0,0 0-1 0 0,0-1 0 0 0,0 1 1 0 0,0-1-1 0 0,-1 0 1 0 0,1 0-1 0 0,1-1-11 0 0,76-25 391 0 0,36-3 305 0 0,-114 32-690 0 0,0 0 0 0 0,0 0 0 0 0,-1 0 0 0 0,1 0 0 0 0,-1 1-1 0 0,1-1 1 0 0,-1 1 0 0 0,0 0 0 0 0,0-1 0 0 0,0 1 0 0 0,0 0 0 0 0,0 0 0 0 0,-1 1 0 0 0,1-1 0 0 0,-1 0 0 0 0,0 0 0 0 0,0 1-1 0 0,0-1 1 0 0,-1 1 0 0 0,1-1 0 0 0,-1 1 0 0 0,0-1 0 0 0,0 1 0 0 0,0 1-6 0 0,2 4 46 0 0,21 106-1408 0 0,-16-109-1798 0 0,0-5-6490 0 0,-5-1 549 0 0</inkml:trace>
  <inkml:trace contextRef="#ctx0" brushRef="#br0" timeOffset="1322.152">1967 494 5065 0 0,'0'0'1051'0'0,"0"0"-459"0"0,0 0-22 0 0,0 0 259 0 0,0 0 221 0 0,0 0 10 0 0,0 0-215 0 0,0 0-282 0 0,0 0-207 0 0,0 0-126 0 0,0 0-56 0 0,0 0-14 0 0,0 0-2 0 0,-5 18 16 0 0,-16 56 20 0 0,16 25 506 0 0,5-94-616 0 0,0 1 1 0 0,1-1-1 0 0,0 0 0 0 0,0 0 0 0 0,0 0 1 0 0,0 1-1 0 0,1-1 0 0 0,0-1 1 0 0,0 1-1 0 0,0 0 0 0 0,0 0 0 0 0,1-1 1 0 0,0 1-1 0 0,0-1 0 0 0,0 0 1 0 0,1 0-1 0 0,-1 0 0 0 0,1 0 0 0 0,0-1 1 0 0,0 1-1 0 0,0-1 0 0 0,1 0 1 0 0,-1 0-1 0 0,1-1 0 0 0,-1 0 1 0 0,1 1-1 0 0,0-1 0 0 0,0-1 0 0 0,0 1 1 0 0,0-1-1 0 0,0 0 0 0 0,1 0 1 0 0,-1 0-1 0 0,0-1-84 0 0,4-1 267 0 0,1 0 0 0 0,-1 0 1 0 0,0-1-1 0 0,0-1 0 0 0,0 1 0 0 0,0-1 0 0 0,-1-1 1 0 0,1 0-1 0 0,-1 0 0 0 0,0-1 0 0 0,0 0 0 0 0,0 0 1 0 0,-1-1-1 0 0,0 0 0 0 0,0 0 0 0 0,0 0 1 0 0,-1-1-1 0 0,0 0 0 0 0,0-1 0 0 0,3-6-267 0 0,88-169 1305 0 0,-71 84-2533 0 0,-26 98-152 0 0,0 1-1013 0 0,-2 3-5421 0 0,-1 4 4155 0 0,2-6 1829 0 0,-2 3-3152 0 0</inkml:trace>
  <inkml:trace contextRef="#ctx0" brushRef="#br0" timeOffset="1742.036">2477 822 9210 0 0,'0'0'2799'0'0,"0"0"-1302"0"0,0 0-484 0 0,0 0 89 0 0,0 0 127 0 0,0 0-26 0 0,0 0-245 0 0,0 0-313 0 0,0 0-222 0 0,0 0-130 0 0,0 0-63 0 0,0 0-56 0 0,0 0-30 0 0,16-33-25 0 0,51-100-32 0 0,-10 20-92 0 0,-57 113-123 0 0,0 1 0 0 0,0-1 0 0 0,1 0 1 0 0,-1 1-1 0 0,0-1 0 0 0,1 0 1 0 0,-1 0-1 0 0,0 1 0 0 0,1-1 1 0 0,-1 0-1 0 0,1 0 0 0 0,-1 1 0 0 0,0-1 1 0 0,1 0-1 0 0,-1 0 0 0 0,1 0 1 0 0,-1 0-1 0 0,0 0 0 0 0,1 0 1 0 0,-1 0-1 0 0,1 0 0 0 0,-1 0 0 0 0,1 0 1 0 0,-1 0-1 0 0,1 0 0 0 0,-1 0 1 0 0,1 0-1 0 0,-1 0 0 0 0,0 0 1 0 0,1 0-1 0 0,-1 0 0 0 0,1-1 128 0 0,-1 5 228 0 0,3 35-434 0 0,-4-31 195 0 0,1 0-1 0 0,0 0 1 0 0,0 0 0 0 0,1-1-1 0 0,0 1 1 0 0,0 0-1 0 0,1 0 1 0 0,0-1 0 0 0,0 1-1 0 0,1-1 1 0 0,0 0-1 0 0,1 1 1 0 0,-1-1-1 0 0,1-1 1 0 0,0 1 0 0 0,1-1-1 0 0,4 5 12 0 0,-5-8 120 0 0,0-1 0 0 0,0 0 0 0 0,1 0-1 0 0,-1 0 1 0 0,0-1 0 0 0,1 1 0 0 0,0-1 0 0 0,-1 0-1 0 0,1-1 1 0 0,0 1 0 0 0,-1-1 0 0 0,1 0-1 0 0,0 0 1 0 0,0 0 0 0 0,-1-1 0 0 0,1 1 0 0 0,0-1-1 0 0,-1 0 1 0 0,1-1 0 0 0,-1 1 0 0 0,1-1-1 0 0,-1 0 1 0 0,0 0 0 0 0,0 0 0 0 0,1 0 0 0 0,-2-1-1 0 0,4-2-119 0 0,10-12 261 0 0,0-1 0 0 0,-1 0 0 0 0,-2-1 0 0 0,0-1 0 0 0,0 0 0 0 0,3-11-261 0 0,3-2-1272 0 0,-15 26-716 0 0,-1 3-1384 0 0,-2 0-2376 0 0,-2 3-3534 0 0</inkml:trace>
  <inkml:trace contextRef="#ctx0" brushRef="#br0" timeOffset="1992.481">3140 612 7602 0 0,'0'0'896'0'0,"0"0"-472"0"0,0 0 128 0 0,0 0 232 0 0,0 0 80 0 0,0 0-63 0 0,0 0-233 0 0,0 0-248 0 0,0 0-104 0 0,0 0-120 0 0,0 0-144 0 0,0 0-144 0 0,0 0-256 0 0,0 0-617 0 0,85 85-1199 0 0,-78-96-1609 0 0,-1 7-1360 0 0</inkml:trace>
  <inkml:trace contextRef="#ctx0" brushRef="#br0" timeOffset="17971.093">27 1720 2521 0 0,'0'0'1006'0'0,"0"0"-136"0"0,0 0 133 0 0,0 0 348 0 0,0 0 366 0 0,0 0 147 0 0,0 0-144 0 0,0 0-273 0 0,0 0-303 0 0,0 0-208 0 0,0 0-139 0 0,-2-5-84 0 0,-7-17-70 0 0,-2 46 1333 0 0,8 222-1425 0 0,2-237-545 0 0,1-1 1 0 0,0 1-1 0 0,0 0 0 0 0,1 0 0 0 0,0 0 1 0 0,1-1-1 0 0,-1 1 0 0 0,2 0 0 0 0,-1-1 1 0 0,1 0-1 0 0,1 0 0 0 0,0 0 0 0 0,0 0 1 0 0,0 0-1 0 0,1-1 0 0 0,0 1 0 0 0,0-1 1 0 0,1-1-1 0 0,0 1 0 0 0,0-1 1 0 0,1 0-1 0 0,0 0 0 0 0,0-1 0 0 0,0 0 1 0 0,0 0-1 0 0,1-1 0 0 0,0 1 0 0 0,0-2 1 0 0,0 1-1 0 0,0-1 0 0 0,1-1 0 0 0,-1 1 1 0 0,5-1-7 0 0,-6-2 46 0 0,1-1 1 0 0,0-1-1 0 0,-1 0 1 0 0,1 0 0 0 0,-1 0-1 0 0,0-1 1 0 0,0 0-1 0 0,0 0 1 0 0,0 0 0 0 0,0-1-1 0 0,-1 0 1 0 0,0-1-1 0 0,0 0 1 0 0,0 0-1 0 0,0 0 1 0 0,-1 0 0 0 0,5-7-47 0 0,79-113 447 0 0,-76 104-451 0 0,9-10-32 0 0,10 79-1385 0 0,-29-41 1428 0 0,0 0 0 0 0,0 0 0 0 0,1 0-1 0 0,0-1 1 0 0,0 0 0 0 0,0 0 0 0 0,1 0 0 0 0,0 0-1 0 0,0 0 1 0 0,1-1 0 0 0,-1 0 0 0 0,1 0-1 0 0,0-1 1 0 0,1 0 0 0 0,-1 0 0 0 0,1 0 0 0 0,0-1-1 0 0,0 0 1 0 0,0 0 0 0 0,0-1 0 0 0,0 1-1 0 0,0-2 1 0 0,1 1 0 0 0,-1-1 0 0 0,8 0-7 0 0,-7-1 58 0 0,0 0 0 0 0,0-1 0 0 0,0 0 0 0 0,0-1 0 0 0,0 1 1 0 0,-1-1-1 0 0,1-1 0 0 0,0 0 0 0 0,-1 0 0 0 0,0 0 0 0 0,1-1 0 0 0,-2 0 1 0 0,1-1-1 0 0,0 1 0 0 0,4-5-58 0 0,3-2-4 0 0,-1 0 0 0 0,0-1 1 0 0,-1 0-1 0 0,0-1 0 0 0,-1-1 0 0 0,0 0 0 0 0,-1 0 1 0 0,-1-1-1 0 0,0 0 0 0 0,-1-1 0 0 0,-1 0 1 0 0,0 0-1 0 0,-1 0 0 0 0,-1-1 0 0 0,0 0 0 0 0,-2 0 1 0 0,0 0-1 0 0,0-1 4 0 0,-10 7-5526 0 0,5 9 242 0 0,-1-1-5124 0 0</inkml:trace>
  <inkml:trace contextRef="#ctx0" brushRef="#br0" timeOffset="18216.376">1248 2092 12979 0 0,'0'0'1064'0'0,"0"0"-984"0"0,0 0-72 0 0,0 0 248 0 0,0 0 192 0 0,0 0 64 0 0,0 0-16 0 0,0 0-208 0 0,0 0-168 0 0,0 0-152 0 0,0 0-232 0 0,0 0-256 0 0,0 0-648 0 0,0 0-1176 0 0,-15 122-1833 0 0,15-122-1569 0 0,0 0 3746 0 0</inkml:trace>
  <inkml:trace contextRef="#ctx0" brushRef="#br0" timeOffset="18465.385">1095 1474 10354 0 0,'0'0'5713'0'0,"0"0"-4816"0"0,0 0-569 0 0,0 0-312 0 0,0 0-96 0 0,0 0-128 0 0,0 0-416 0 0,0 0-345 0 0,0 0-383 0 0,0 0-784 0 0,0 0-1785 0 0,0 0-4097 0 0</inkml:trace>
  <inkml:trace contextRef="#ctx0" brushRef="#br0" timeOffset="18636.818">1759 1404 7258 0 0,'0'0'984'0'0,"0"0"-111"0"0,0 0 208 0 0,0 0 267 0 0,0 0 103 0 0,0 0-152 0 0,0 0-258 0 0,0 0-245 0 0,0 0-153 0 0,0 0-97 0 0,6 32-101 0 0,18 104-57 0 0,-4 91 1033 0 0,-18-137-1120 0 0,5 127 38 0 0,-7-123-5870 0 0,0-94 5519 0 0,0 2-2946 0 0,-4-1-4651 0 0,1-1 3505 0 0</inkml:trace>
  <inkml:trace contextRef="#ctx0" brushRef="#br0" timeOffset="18931.591">1485 1904 11578 0 0,'0'0'1225'0'0,"0"0"-426"0"0,0 0-98 0 0,0 0 195 0 0,0 0 146 0 0,0 0-45 0 0,0 0-150 0 0,31-1-149 0 0,101-4-165 0 0,80-12 534 0 0,-92 4-3281 0 0,-99 11 228 0 0,4 0-2221 0 0,-8 2-1426 0 0,-6 0-710 0 0</inkml:trace>
  <inkml:trace contextRef="#ctx0" brushRef="#br0" timeOffset="19354.076">2197 1404 9098 0 0,'0'0'843'0'0,"0"0"-154"0"0,0 0 123 0 0,0 0 281 0 0,0 0 146 0 0,0 0-106 0 0,0 0-258 0 0,0 0-249 0 0,-1 36-138 0 0,-5 115-79 0 0,10 4 501 0 0,0-89-666 0 0,3 0 1 0 0,3-1-1 0 0,16 57-244 0 0,7-44 65 0 0,-31-76-41 0 0,-1 0 0 0 0,1-1 1 0 0,-1 1-1 0 0,1 0 0 0 0,0-1 0 0 0,0 1 0 0 0,0-1 1 0 0,0 1-1 0 0,0-1 0 0 0,0 0 0 0 0,0 0 1 0 0,0 0-1 0 0,0 0 0 0 0,1 0 0 0 0,-1-1 0 0 0,0 1 1 0 0,0-1-1 0 0,1 1 0 0 0,-1-1 0 0 0,0 0 1 0 0,1 0-1 0 0,-1 0 0 0 0,1 0 0 0 0,-1 0 0 0 0,0-1 1 0 0,1 1-1 0 0,-1-1 0 0 0,0 1 0 0 0,0-1 1 0 0,1 0-1 0 0,-1 0 0 0 0,0 0 0 0 0,1-1-24 0 0,147-111 916 0 0,-131 96-856 0 0,-15 13-23 0 0,0-1 1 0 0,0 1-1 0 0,1 0 1 0 0,0 0-1 0 0,0 0 1 0 0,0 0 0 0 0,1 1-1 0 0,-1 0 1 0 0,1 0-1 0 0,-1 1 1 0 0,1 0-1 0 0,0 0 1 0 0,0 0 0 0 0,0 0-1 0 0,6 0-37 0 0,-3 58 211 0 0,-8 53-387 0 0,12-89-3565 0 0,0-14-8157 0 0,-8-5 6151 0 0</inkml:trace>
  <inkml:trace contextRef="#ctx0" brushRef="#br0" timeOffset="21387.141">3473 1569 672 0 0,'0'0'1766'0'0,"0"0"-461"0"0,0 0-194 0 0,0 0 214 0 0,0 0 336 0 0,0 0 168 0 0,0 0-129 0 0,0 0-392 0 0,0 0-445 0 0,0 0-369 0 0,0 0-245 0 0,0 0-116 0 0,2 23 187 0 0,20 242 2494 0 0,-24 143-2631 0 0,2-410-7569 0 0,1 0 3637 0 0,0-8-801 0 0,-1 6 2502 0 0</inkml:trace>
  <inkml:trace contextRef="#ctx0" brushRef="#br0" timeOffset="21652.544">3197 1967 4889 0 0,'0'0'3721'0'0,"0"0"-2650"0"0,0 0-973 0 0,0 0 112 0 0,0 0 482 0 0,0 0 366 0 0,0 0 102 0 0,0 0-124 0 0,0 0-244 0 0,0 0-246 0 0,34 3-173 0 0,110 9-117 0 0,129-13 160 0 0,-137-14-2969 0 0,-72 8-1658 0 0,-2 1-3507 0 0,-40 5 5882 0 0</inkml:trace>
  <inkml:trace contextRef="#ctx0" brushRef="#br0" timeOffset="21940.84">4029 1904 4761 0 0,'0'0'1518'0'0,"0"0"-134"0"0,0 0 10 0 0,0 0 97 0 0,0 0-11 0 0,0 0-214 0 0,0 0-336 0 0,0 0-305 0 0,0 0-247 0 0,-24 34-150 0 0,-72 104-84 0 0,74-92-70 0 0,29-32-2 0 0,-2-10-38 0 0,2 1 79 0 0,0 0-1 0 0,0 0 0 0 0,0-1 0 0 0,1 0 1 0 0,-1 0-1 0 0,1-1 0 0 0,0 0 0 0 0,0-1 1 0 0,0 1-1 0 0,1-2 0 0 0,-1 1 0 0 0,0-1 0 0 0,1 0 1 0 0,-1-1-1 0 0,1 0 0 0 0,-1 0 0 0 0,1-1 1 0 0,-1 0-1 0 0,0 0 0 0 0,1-1 0 0 0,-1 0 1 0 0,0-1-1 0 0,0 0 0 0 0,0 0 0 0 0,2-2-112 0 0,-3 2 118 0 0,0 0-1 0 0,0 0 0 0 0,0-1 1 0 0,-1 0-1 0 0,0 0 0 0 0,0-1 1 0 0,0 1-1 0 0,0-1 1 0 0,-1-1-1 0 0,0 1 0 0 0,0-1 1 0 0,0 0-1 0 0,-1 0 0 0 0,0 0 1 0 0,0-1-1 0 0,-1 1 0 0 0,1-1 1 0 0,-1 0-1 0 0,-1 0 0 0 0,0 0 1 0 0,1 0-1 0 0,-2-1 1 0 0,1 1-1 0 0,-1 0 0 0 0,0-4-117 0 0,-1 7 0 0 0,0-1 0 0 0,0 1-1 0 0,0-1 1 0 0,-1 1 0 0 0,0-1 0 0 0,0 1-1 0 0,0-1 1 0 0,0 1 0 0 0,0 0 0 0 0,-1 0-1 0 0,0-1 1 0 0,0 1 0 0 0,0 0 0 0 0,0 1-1 0 0,-1-1 1 0 0,0 0 0 0 0,1 1-1 0 0,-1-1 1 0 0,0 1 0 0 0,-1 0 0 0 0,1 0-1 0 0,-1 0 1 0 0,1 1 0 0 0,-1-1 0 0 0,-2 0 0 0 0,-1-1-448 0 0,0 0 1 0 0,-1 1 0 0 0,0 0 0 0 0,0 0 0 0 0,0 1 0 0 0,0 0 0 0 0,0 0 0 0 0,-1 1 0 0 0,1 0 0 0 0,0 0-1 0 0,-4 1 448 0 0,-52 22-11689 0 0,54-15 6784 0 0</inkml:trace>
  <inkml:trace contextRef="#ctx0" brushRef="#br0" timeOffset="22273.362">4635 1382 0 0 0,'0'0'3217'0'0,"0"0"-1634"0"0,0 0-511 0 0,0 0 119 0 0,0 0 304 0 0,0 0 200 0 0,0 0-33 0 0,0 0-262 0 0,0 0-345 0 0,0 0-259 0 0,0 0-184 0 0,0 0-141 0 0,-3 36-82 0 0,-7 116-74 0 0,10 130 596 0 0,3-222-1958 0 0,3 102 2931 0 0,-5-111-6253 0 0,0-3-5679 0 0,-1-51 5764 0 0</inkml:trace>
  <inkml:trace contextRef="#ctx0" brushRef="#br0" timeOffset="22537.499">4362 1949 7538 0 0,'0'0'1264'0'0,"0"0"-448"0"0,0 0 24 0 0,0 0 144 0 0,0 0 1 0 0,0 0-137 0 0,0 0-216 0 0,0 0-232 0 0,210-52-104 0 0,-175 52-104 0 0,4-4-120 0 0,-1 4-104 0 0,3 0-272 0 0,-1 0-488 0 0,-3 0-848 0 0,4 0-1225 0 0,-17 4-1360 0 0,-4-4-784 0 0</inkml:trace>
  <inkml:trace contextRef="#ctx0" brushRef="#br0" timeOffset="23023.081">5060 1934 4273 0 0,'0'0'3021'0'0,"0"0"-1002"0"0,0 0-348 0 0,0 0-48 0 0,0 0-99 0 0,0 0-248 0 0,0 0-273 0 0,0 0-279 0 0,0 0-218 0 0,0 0-141 0 0,-32 16-129 0 0,-96 54-105 0 0,82-30-39 0 0,43-34-87 0 0,2-4-21 0 0,0 0 0 0 0,0-1 0 0 0,0 1 0 0 0,0 0 0 0 0,0 0 0 0 0,0 0 0 0 0,0 0 0 0 0,0-1 0 0 0,1 1 0 0 0,-1 0 0 0 0,1 0 0 0 0,0 0 0 0 0,-1 0 0 0 0,1 1-1 0 0,0-1 1 0 0,0 0 0 0 0,0 0 0 0 0,1 0 0 0 0,-1 0 0 0 0,0 0 0 0 0,1 0 0 0 0,-1 0 0 0 0,1 0 0 0 0,0 0 0 0 0,-1-1 0 0 0,1 1 0 0 0,0 0 0 0 0,0 0 0 0 0,0 0 0 0 0,1-1 0 0 0,-1 1 0 0 0,0-1-1 0 0,1 1 1 0 0,-1-1 0 0 0,1 1 0 0 0,-1-1 0 0 0,1 0 0 0 0,0 0 0 0 0,-1 0 0 0 0,1 0 0 0 0,0 0 0 0 0,0 0 0 0 0,0 0 0 0 0,0 0 0 0 0,0-1 0 0 0,0 1 0 0 0,0-1 0 0 0,0 0 0 0 0,0 1 0 0 0,0-1 0 0 0,0 0-1 0 0,0 0 1 0 0,0 0 16 0 0,10-1 41 0 0,0 0 0 0 0,0-1 1 0 0,-1 0-1 0 0,1-1 0 0 0,-1 0 0 0 0,1-1 0 0 0,-1 0 0 0 0,0-1 0 0 0,-1 0 0 0 0,1-1 0 0 0,-1 0 0 0 0,0 0 0 0 0,4-5-41 0 0,77-44-176 0 0,-89 56 136 0 0,0 0 0 0 0,-1 0 0 0 0,1 0 1 0 0,-1 0-1 0 0,1 1 0 0 0,0-1 0 0 0,-1 0 0 0 0,0 1 1 0 0,1-1-1 0 0,-1 1 0 0 0,0-1 0 0 0,0 1 0 0 0,0 0 0 0 0,0 0 1 0 0,0-1-1 0 0,0 1 0 0 0,-1 0 0 0 0,1 0 0 0 0,0 0 1 0 0,-1 0-1 0 0,1 0 0 0 0,-1 0 0 0 0,0 0 0 0 0,0 0 0 0 0,0 0 1 0 0,0 0-1 0 0,0 0 0 0 0,0 0 0 0 0,-1 0 0 0 0,1 0 1 0 0,-1 1 39 0 0,1 1-41 0 0,0 0 19 0 0,0 0 0 0 0,-1-1 0 0 0,1 1 0 0 0,1 0 0 0 0,-1-1 1 0 0,1 1-1 0 0,-1 0 0 0 0,1-1 0 0 0,0 1 0 0 0,0-1 0 0 0,0 1 0 0 0,1-1 0 0 0,0 1 0 0 0,-1-1 1 0 0,1 0-1 0 0,0 0 0 0 0,0 0 0 0 0,1 0 0 0 0,-1 0 0 0 0,1 0 0 0 0,-1-1 0 0 0,1 1 0 0 0,0-1 1 0 0,0 0-1 0 0,0 1 0 0 0,0-2 0 0 0,0 1 0 0 0,1 0 0 0 0,2 1 22 0 0,2-2 45 0 0,1 1 0 0 0,-1-2-1 0 0,1 1 1 0 0,0-1 0 0 0,-1 0 0 0 0,1-1 0 0 0,0 0-1 0 0,-1 0 1 0 0,1-1 0 0 0,-1 0 0 0 0,1 0 0 0 0,-1-1-1 0 0,0 0 1 0 0,0-1 0 0 0,0 0 0 0 0,-1 0 0 0 0,1-1-1 0 0,-1 1 1 0 0,0-2 0 0 0,-1 1 0 0 0,1-1 0 0 0,5-6-45 0 0,24-22 286 0 0,-2-2 0 0 0,-1-2-1 0 0,-1-1 1 0 0,-3-1 0 0 0,16-30-286 0 0,-32 47-228 0 0,-2 0 0 0 0,-1-1-1 0 0,-1 0 1 0 0,-1-1 0 0 0,-1 0 0 0 0,-2 0-1 0 0,0-1 1 0 0,-2 1 0 0 0,0-1-1 0 0,-2 0 1 0 0,-2-24 228 0 0,2 44-32 0 0,0 0-1 0 0,-1 0 1 0 0,1 0 0 0 0,-2 0-1 0 0,1 0 1 0 0,0 0-1 0 0,-1 1 1 0 0,-1-1 0 0 0,1 0-1 0 0,-1 0 1 0 0,1 1 0 0 0,-2-1-1 0 0,1 1 1 0 0,0-1 0 0 0,-1 1-1 0 0,0 0 1 0 0,-1 0-1 0 0,1 1 1 0 0,-1-1 0 0 0,0 0-1 0 0,0 1 1 0 0,0 0 0 0 0,0 0-1 0 0,-1 0 1 0 0,0 1-1 0 0,0 0 1 0 0,0 0 0 0 0,0 0-1 0 0,0 0 1 0 0,0 1 0 0 0,-1-1-1 0 0,0 2 1 0 0,-1-2 32 0 0,1 4-34 0 0,1-1 1 0 0,0 1-1 0 0,-1 1 1 0 0,1-1 0 0 0,0 1-1 0 0,0-1 1 0 0,0 2-1 0 0,0-1 1 0 0,0 0-1 0 0,0 1 1 0 0,1 0-1 0 0,-1 0 1 0 0,1 0-1 0 0,0 1 1 0 0,0 0-1 0 0,0-1 1 0 0,0 1-1 0 0,1 1 1 0 0,0-1 0 0 0,0 0-1 0 0,0 1 1 0 0,0 0-1 0 0,0-1 1 0 0,1 1-1 0 0,-2 5 34 0 0,-2 6 57 0 0,0 0 0 0 0,0 1 0 0 0,2-1 0 0 0,0 1 0 0 0,1 1 0 0 0,1-1 0 0 0,-1 11-57 0 0,2-6 169 0 0,0 0 0 0 0,1 0-1 0 0,1 0 1 0 0,1 0 0 0 0,1 0-1 0 0,1 0 1 0 0,1 0-1 0 0,1-1 1 0 0,7 17-169 0 0,-2-12 82 0 0,1 1-1 0 0,2-1 1 0 0,1-1-1 0 0,0-1 1 0 0,2 0 0 0 0,1-1-1 0 0,1 0 1 0 0,1-2-1 0 0,0-1 1 0 0,2 0-1 0 0,0-1 1 0 0,5 1-82 0 0,11-2-1005 0 0,-12-13-5686 0 0,-17-5-942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0 284,'398'0,"-258"-23,-116 19</inkml:trace>
  <inkml:trace contextRef="#ctx0" brushRef="#br0" timeOffset="310.027">57 481,'19'0,"16"5,7 1,1 0,-2-1,-3-2,-3-1,-3-1,-2 0,-2-1,0 0,0-1,-6-4,0-1,-5 0</inkml:trace>
  <inkml:trace contextRef="#ctx0" brushRef="#br0" timeOffset="880.126">254 1,'3'12,"0"-1,0 0,1 1,0-1,1-1,0 1,1-1,0 0,1 0,0 0,1-1,-1 0,2-1,-1 0,1 0,1-1,-1 0,1 0,0-1,1 0,-1-1,1-1,2 1,35 25,-44-28,23 14,-1 1,-1 2,0 0,-2 2,0 0,17 22,-37-41,-1 1,0-1,0 0,-1 1,1-1,0 1,-1-1,0 1,1 0,-1 0,0 0,0 0,-1 0,1-1,-1 1,1 0,-1 1,0-1,0 0,0 0,-1 0,1 0,-1 0,1 0,-1-1,0 1,0 0,-1 0,1 0,0-1,-1 1,0-1,1 1,-1-1,0 0,0 1,-2 0,-176 96,54 15,105-91,4-1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1:49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1306 307 9746 0 0,'0'0'1226'0'0,"0"0"-257"0"0,0 0-45 0 0,0 0 183 0 0,0 0 179 0 0,0 0 20 0 0,0 0-220 0 0,0 0-349 0 0,0 0-304 0 0,0 0-228 0 0,0 0-117 0 0,-1 3-32 0 0,-8 114 630 0 0,10-79-506 0 0,-1 19-107 0 0,-2 0-1 0 0,-3 0 1 0 0,-3-1 0 0 0,-2 0-1 0 0,-2 0 1 0 0,-5 6-73 0 0,-13 12-2569 0 0,29-75-8842 0 0,5-19 5942 0 0,0 16 4447 0 0</inkml:trace>
  <inkml:trace contextRef="#ctx0" brushRef="#br0" timeOffset="294.015">975 278 2961 0 0,'0'0'845'0'0,"0"0"-361"0"0,0 0-14 0 0,0 0 350 0 0,0 0 371 0 0,0 0 188 0 0,0 0-58 0 0,0 0-210 0 0,0 0-164 0 0,0 0-73 0 0,0 0-41 0 0,0 0-7 0 0,21-2-26 0 0,140-14 1372 0 0,153-11 548 0 0,-21-9-2856 0 0,-258 32-1050 0 0,-20 4-2798 0 0,-15 0 1293 0 0,0 2-2496 0 0,-2 0 3447 0 0,2-2 1095 0 0,-5 4-3540 0 0</inkml:trace>
  <inkml:trace contextRef="#ctx0" brushRef="#br0" timeOffset="568.001">949 963 6681 0 0,'0'0'1666'0'0,"0"0"-1051"0"0,0 0-311 0 0,0 0 349 0 0,0 0 509 0 0,0 0 337 0 0,0 0-25 0 0,0 0-301 0 0,0 0-282 0 0,0 0-184 0 0,0 0-119 0 0,32-1-92 0 0,103-5-88 0 0,-6-10 322 0 0,58-18-1062 0 0,-66 6-7853 0 0,-95 21 3286 0 0,-8-1-732 0 0</inkml:trace>
  <inkml:trace contextRef="#ctx0" brushRef="#br0" timeOffset="8843.465">2197 326 480 0 0,'0'0'578'0'0,"0"0"-244"0"0,0 0 12 0 0,0 0 228 0 0,0 0 307 0 0,0 0 218 0 0,0 0 37 0 0,31-2-79 0 0,96-7-148 0 0,-35-18 811 0 0,-75 17-1328 0 0,6-4-10 0 0,-1 0 0 0 0,-1-2-1 0 0,0-1 1 0 0,-1 0 0 0 0,-1-1 0 0 0,-1-1-1 0 0,0-1 1 0 0,9-15-382 0 0,-23 29 201 0 0,1-1 1 0 0,-1 1-1 0 0,0-1 0 0 0,-1 0 0 0 0,0 0 1 0 0,0 0-1 0 0,0 0 0 0 0,-1-1 0 0 0,0 1 1 0 0,0-1-1 0 0,-1 0 0 0 0,0-5-201 0 0,-2 12 25 0 0,0 0 0 0 0,0 0-1 0 0,0 1 1 0 0,-1-1 0 0 0,1 0-1 0 0,-1 0 1 0 0,1 1 0 0 0,0-1-1 0 0,-1 1 1 0 0,1-1 0 0 0,-1 1 0 0 0,1 0-1 0 0,-1-1 1 0 0,1 1 0 0 0,-1 0-1 0 0,0 0 1 0 0,1 0 0 0 0,-1 0-1 0 0,1 0 1 0 0,-1 0 0 0 0,1 1-1 0 0,-1-1 1 0 0,1 1 0 0 0,-1-1-1 0 0,1 1 1 0 0,-1-1 0 0 0,1 1 0 0 0,0 0-1 0 0,-1-1 1 0 0,1 1 0 0 0,0 0-1 0 0,-1 0 1 0 0,1 0-25 0 0,-15 17-96 0 0,2 1 0 0 0,0 1-1 0 0,1-1 1 0 0,1 2 0 0 0,0 0 0 0 0,2 0-1 0 0,1 1 1 0 0,0 0 0 0 0,2 1 0 0 0,0 0-1 0 0,1 7 97 0 0,-1-9 0 0 0,-23 98 22 0 0,6 1 0 0 0,-4 68-22 0 0,-33 158-59 0 0,-50 54 301 0 0,108-390-208 0 0,0 1 39 0 0,-1-1 0 0 0,0 1 0 0 0,0-1 1 0 0,-1 0-1 0 0,0 0 0 0 0,0 0 0 0 0,-2-1 0 0 0,1 1 0 0 0,-1-2 1 0 0,0 1-1 0 0,-1-1 0 0 0,-7 6-73 0 0,14-13 8 0 0,0-1 0 0 0,0 0 0 0 0,-1 0 0 0 0,1 1-1 0 0,0-1 1 0 0,0 0 0 0 0,-1 0 0 0 0,1-1 0 0 0,0 1 0 0 0,-1 0 0 0 0,1 0 0 0 0,0 0-1 0 0,0-1 1 0 0,-1 1 0 0 0,1-1 0 0 0,0 1 0 0 0,0-1 0 0 0,0 0 0 0 0,0 1 0 0 0,0-1-1 0 0,-1 0 1 0 0,1 0 0 0 0,1 0 0 0 0,-1 1 0 0 0,0-1 0 0 0,0 0 0 0 0,0 0 0 0 0,0 0-1 0 0,1-1 1 0 0,-1 1 0 0 0,0 0 0 0 0,1 0 0 0 0,-1 0 0 0 0,1 0 0 0 0,-1-1 0 0 0,1 0-8 0 0,-23-50-4634 0 0,16 5-4564 0 0,6 36 6876 0 0</inkml:trace>
  <inkml:trace contextRef="#ctx0" brushRef="#br0" timeOffset="9264.016">2077 919 1840 0 0,'0'0'561'0'0,"0"0"-80"0"0,0 0 234 0 0,0 0 374 0 0,0 0 314 0 0,0 0 171 0 0,0 0-26 0 0,0 0-90 0 0,0 0-136 0 0,32-8-208 0 0,100-26-233 0 0,-99 26-351 0 0,0-2 1 0 0,0-1 0 0 0,-1-1 0 0 0,-1-2 0 0 0,6-4-531 0 0,0-2 363 0 0,-1-2 1 0 0,-1-1-1 0 0,-1-2 1 0 0,-2-1-1 0 0,15-16-363 0 0,-19 16 172 0 0,-28 55-477 0 0,-21 93 1141 0 0,21-109-752 0 0,-1-10-58 0 0,1 0-1 0 0,0 0 1 0 0,-1 0 0 0 0,1 0-1 0 0,0 0 1 0 0,1 0 0 0 0,-1 0 0 0 0,0 0-1 0 0,1-1 1 0 0,-1 1 0 0 0,1 0-1 0 0,0 0 1 0 0,0 0 0 0 0,0-1 0 0 0,1 1-1 0 0,-1 0 1 0 0,1-1 0 0 0,-1 1-1 0 0,1-1 1 0 0,0 0 0 0 0,0 0 0 0 0,1 2-26 0 0,7 0-1171 0 0,0-4-7607 0 0,-8 0-1083 0 0</inkml:trace>
  <inkml:trace contextRef="#ctx0" brushRef="#br0" timeOffset="14005.035">3723 1070 0 0 0,'0'0'994'0'0,"0"0"86"0"0,0 0-49 0 0,0 0-86 0 0,0 0-47 0 0,0 0-27 0 0,0 0 6 0 0,0 0 25 0 0,0 0-9 0 0,0 0-2 0 0,0 0-23 0 0,0 0-37 0 0,0 0-16 0 0,0 0-18 0 0,0-13 1609 0 0,4-9-2157 0 0,0-1 1 0 0,1 1-1 0 0,1 0 0 0 0,2 0 0 0 0,0 1 1 0 0,1-1-1 0 0,1 2 0 0 0,1 0 0 0 0,0 0 0 0 0,2 1 1 0 0,0 0-1 0 0,2 1 0 0 0,6-6-249 0 0,29-45 242 0 0,62-56-42 0 0,-112 123-214 0 0,1 1 0 0 0,0 0 0 0 0,-1-1 0 0 0,1 1 0 0 0,0 0 0 0 0,0-1 0 0 0,0 1-1 0 0,0 0 1 0 0,0 0 0 0 0,0 0 0 0 0,0 0 0 0 0,0 0 0 0 0,0 0 0 0 0,0 0 0 0 0,1 0-1 0 0,-1 1 1 0 0,0-1 0 0 0,1 0 0 0 0,-1 1 0 0 0,1-1 0 0 0,-1 1 0 0 0,0-1 0 0 0,1 1-1 0 0,-1 0 1 0 0,1 0 0 0 0,-1-1 0 0 0,1 1 0 0 0,-1 0 0 0 0,1 0 0 0 0,-1 1 0 0 0,1-1 0 0 0,-1 0-1 0 0,1 0 1 0 0,-1 1 0 0 0,1-1 0 0 0,-1 1 0 0 0,1-1 0 0 0,-1 1 0 0 0,0 0 0 0 0,1-1-1 0 0,-1 1 1 0 0,0 0 0 0 0,0 0 0 0 0,1 0 0 0 0,-1 0 0 0 0,0 0 0 0 0,0 0 0 0 0,0 0 0 0 0,0 0-1 0 0,-1 1 1 0 0,1-1 0 0 0,0 0 0 0 0,0 1 0 0 0,-1-1 0 0 0,1 0 0 0 0,-1 1 0 0 0,1-1-1 0 0,0 2 16 0 0,-14 232 505 0 0,7-110-359 0 0,8-124-137 0 0,-1 0 0 0 0,0 0 0 0 0,1-1 0 0 0,-1 1 0 0 0,1-1 0 0 0,0 1 0 0 0,-1-1 0 0 0,1 1 0 0 0,-1-1 0 0 0,1 0 0 0 0,0 0 0 0 0,-1 0 0 0 0,1 0 0 0 0,0 0 0 0 0,-1 0 0 0 0,1 0 0 0 0,0-1 0 0 0,-1 1 0 0 0,1-1 0 0 0,-1 1 0 0 0,1-1 0 0 0,-1 1 0 0 0,1-1 0 0 0,-1 0 0 0 0,1 0 0 0 0,-1 0-1 0 0,0 0 1 0 0,1 0 0 0 0,-1 0 0 0 0,0 0 0 0 0,0 0 0 0 0,0 0 0 0 0,0-1-10 0 0,307-261 171 0 0,-243 212-307 0 0,-64 53 101 0 0,1-1 0 0 0,-1 1 1 0 0,0 0-1 0 0,0 0 0 0 0,0-1 0 0 0,-1 1 0 0 0,1 0 0 0 0,0 0 1 0 0,-1 0-1 0 0,1 0 0 0 0,-1 0 0 0 0,0 0 0 0 0,0 0 0 0 0,0 0 1 0 0,0 0-1 0 0,0 0 0 0 0,0 0 0 0 0,0 0 0 0 0,0 0 0 0 0,-1 0 1 0 0,1 0-1 0 0,-1 0 0 0 0,0 0 0 0 0,0 0 0 0 0,1 0 1 0 0,-1 0-1 0 0,-1 0 35 0 0,1 2-24 0 0,-46 150 687 0 0,45-127-2501 0 0,9-19-2911 0 0,6-5-3713 0 0,-6-3 4832 0 0</inkml:trace>
  <inkml:trace contextRef="#ctx0" brushRef="#br0" timeOffset="14388.499">4841 528 2857 0 0,'0'0'626'0'0,"0"0"49"0"0,0 0 347 0 0,0 0 411 0 0,0 0 218 0 0,0 0-144 0 0,0 0-308 0 0,-31 30-321 0 0,-97 93-246 0 0,61-41 255 0 0,60-75-833 0 0,1 1 0 0 0,0 0 0 0 0,1 1 1 0 0,0-1-1 0 0,0 1 0 0 0,1 0 0 0 0,0 0 0 0 0,1 1 0 0 0,0-1 1 0 0,0 1-1 0 0,1-1 0 0 0,0 1 0 0 0,1 0 0 0 0,0 0 1 0 0,1 0-1 0 0,0 7-54 0 0,2-14 26 0 0,-1-1-1 0 0,1 1 1 0 0,0-1 0 0 0,1 0 0 0 0,-1 1 0 0 0,0-1 0 0 0,1 0-1 0 0,-1-1 1 0 0,1 1 0 0 0,0 0 0 0 0,-1-1 0 0 0,1 0 0 0 0,0 1 0 0 0,0-1-1 0 0,0 0 1 0 0,0 0 0 0 0,0-1 0 0 0,0 1 0 0 0,0-1 0 0 0,1 1-1 0 0,-1-1 1 0 0,0 0 0 0 0,0 0 0 0 0,0-1 0 0 0,0 1 0 0 0,0 0 0 0 0,0-1-1 0 0,0 0 1 0 0,2 0-26 0 0,109-68 2099 0 0,-81 41-1637 0 0,-2-2-1 0 0,0 0 0 0 0,-3-2 0 0 0,0-2 1 0 0,-3 0-1 0 0,16-26-461 0 0,-15 22 278 0 0,-16 27 27 0 0,-15 27-455 0 0,0 1 85 0 0,-26 137 138 0 0,31-152-80 0 0,0 1 0 0 0,0-1 0 0 0,1 1 0 0 0,0-1 0 0 0,-1 0 0 0 0,1 1 0 0 0,0-1 0 0 0,0 0 1 0 0,0 0-1 0 0,0 0 0 0 0,1 0 0 0 0,-1 0 0 0 0,0 0 0 0 0,1 0 0 0 0,-1 0 0 0 0,1 0 0 0 0,0-1 0 0 0,0 1 0 0 0,0 0 0 0 0,0-1 0 0 0,0 0 0 0 0,0 1 0 0 0,0-1 0 0 0,0 0 0 0 0,0 0 1 0 0,2 0 6 0 0,38 8-689 0 0,20-19-2806 0 0,-46 4 1274 0 0,-1 0-1 0 0,0-1 0 0 0,-1-1 1 0 0,1 0-1 0 0,-1-1 1 0 0,-1 0-1 0 0,12-12 2222 0 0,-15 13-376 0 0</inkml:trace>
  <inkml:trace contextRef="#ctx0" brushRef="#br0" timeOffset="14692.691">5553 458 0 0 0,'0'0'1218'0'0,"0"0"855"0"0,0 0 281 0 0,0 0-48 0 0,0 0-280 0 0,0 0-430 0 0,0 0-469 0 0,0 0-311 0 0,0 0-80 0 0,0 0-2 0 0,0 0-21 0 0,0 0-82 0 0,0 0-99 0 0,-28 25-86 0 0,-88 78-85 0 0,-11 27 918 0 0,126-129-1288 0 0,0-1 0 0 0,0 1-1 0 0,1 0 1 0 0,-1-1 0 0 0,1 1 0 0 0,-1 0-1 0 0,0 0 1 0 0,1-1 0 0 0,-1 1 0 0 0,1 0 0 0 0,0 0-1 0 0,-1 0 1 0 0,1 0 0 0 0,0-1 0 0 0,-1 1-1 0 0,1 0 1 0 0,0 0 0 0 0,0 0 0 0 0,0 0-1 0 0,0 0 1 0 0,0 0 0 0 0,0 0 0 0 0,0 0 0 0 0,0 0-1 0 0,0 0 1 0 0,0-1 0 0 0,1 1 0 0 0,-1 0-1 0 0,0 0 1 0 0,1 0 0 0 0,-1 0 0 0 0,1 0-1 0 0,-1-1 1 0 0,1 1 0 0 0,-1 0 0 0 0,1 0 0 0 0,-1-1-1 0 0,1 1 1 0 0,0 0 0 0 0,-1-1 0 0 0,1 1-1 0 0,0 0 1 0 0,-1-1 0 0 0,1 1 0 0 0,0-1-1 0 0,0 1 1 0 0,0-1 0 0 0,0 0 0 0 0,-1 1 0 0 0,1-1-1 0 0,0 0 1 0 0,0 0 0 0 0,0 0 0 0 0,0 1-1 0 0,0-1 1 0 0,0 0 0 0 0,0 0 0 0 0,0 0-1 0 0,0 0 1 0 0,0-1 0 0 0,0 1 0 0 0,-1 0 0 0 0,2 0 9 0 0,27 1-71 0 0,43 15-49 0 0,-71-14 112 0 0,-1 0 0 0 0,1-1 1 0 0,-1 1-1 0 0,1 0 0 0 0,-1 0 0 0 0,1-1 1 0 0,-1 1-1 0 0,0 0 0 0 0,0 0 0 0 0,0-1 1 0 0,0 1-1 0 0,0 0 0 0 0,0 0 0 0 0,-1 0 1 0 0,1-1-1 0 0,-1 1 0 0 0,1 0 0 0 0,-1 0 1 0 0,1-1-1 0 0,-1 1 0 0 0,0-1 1 0 0,0 1-1 0 0,0-1 0 0 0,0 1 0 0 0,0-1 1 0 0,0 1-1 0 0,0-1 0 0 0,-1 0 0 0 0,1 1 1 0 0,0-1-1 0 0,-2 1 8 0 0,-97 70-2231 0 0,97-71 1958 0 0,0-5-12482 0 0,7 0 10078 0 0</inkml:trace>
  <inkml:trace contextRef="#ctx0" brushRef="#br0" timeOffset="15148.109">6004 425 4785 0 0,'0'0'1667'0'0,"0"0"-331"0"0,0 0-6 0 0,0 0 170 0 0,0 0 91 0 0,0 0-72 0 0,0 0-257 0 0,0 0-270 0 0,0 0-229 0 0,0 0-191 0 0,0 0-105 0 0,0 0-66 0 0,-14 14-13 0 0,-71 68 1278 0 0,-24-5 472 0 0,108-76-2147 0 0,0-1-1 0 0,0 0 1 0 0,0 1 0 0 0,0-1 0 0 0,1 1 0 0 0,-1-1 0 0 0,0 1-1 0 0,0 0 1 0 0,0-1 0 0 0,1 1 0 0 0,-1 0 0 0 0,0-1 0 0 0,1 1-1 0 0,-1 0 1 0 0,0 0 0 0 0,1 0 0 0 0,-1 0 0 0 0,1 0 0 0 0,0-1-1 0 0,-1 1 1 0 0,1 0 0 0 0,0 0 0 0 0,-1 0 0 0 0,1 0-1 0 0,0 0 1 0 0,0 0 0 0 0,0 0 0 0 0,0 0 0 0 0,0 0 0 0 0,0 0-1 0 0,0 0 1 0 0,0 0 0 0 0,0 0 0 0 0,1 0 0 0 0,-1 0 0 0 0,0 0-1 0 0,1 0 1 0 0,-1 0 0 0 0,0 0 0 0 0,1 0 0 0 0,-1 0 0 0 0,1 0-1 0 0,0-1 1 0 0,-1 1 0 0 0,1 0 0 0 0,0 0 0 0 0,-1-1 0 0 0,1 1-1 0 0,0 0 1 0 0,0-1 0 0 0,-1 1 0 0 0,1-1 0 0 0,0 1 0 0 0,0-1-1 0 0,0 1 1 0 0,0-1 0 0 0,0 0 9 0 0,69 26-93 0 0,-54-19 115 0 0,-13-6-19 0 0,0-1 1 0 0,0 1-1 0 0,0 0 0 0 0,0 0 1 0 0,0 1-1 0 0,0-1 0 0 0,-1 0 1 0 0,1 1-1 0 0,0 0 0 0 0,-1-1 1 0 0,1 1-1 0 0,-1 0 0 0 0,1 1 1 0 0,-1-1-1 0 0,0 0 0 0 0,0 1 1 0 0,0-1-1 0 0,-1 1 0 0 0,1-1 0 0 0,0 1 1 0 0,-1 0-1 0 0,0 0 0 0 0,1 0 1 0 0,-1-1-1 0 0,0 1 0 0 0,-1 0 1 0 0,1 3-4 0 0,-3 4 78 0 0,-1 0 0 0 0,-1 0 0 0 0,0 0 0 0 0,0-1 1 0 0,-1 1-1 0 0,-1-1 0 0 0,1 0 0 0 0,-1-1 0 0 0,-1 1 1 0 0,1-1-1 0 0,-1-1 0 0 0,-1 1 0 0 0,0-1 0 0 0,0 0 1 0 0,0-1-1 0 0,-1 0 0 0 0,1 0 0 0 0,-2-1 0 0 0,-2 1-78 0 0,-54 28-951 0 0,39-30-9528 0 0,24-4-777 0 0</inkml:trace>
  <inkml:trace contextRef="#ctx0" brushRef="#br0" timeOffset="23392.856">1 1835 8346 0 0,'0'0'1392'0'0,"0"0"-406"0"0,0 0-290 0 0,0 0 57 0 0,0 0 210 0 0,0 0 119 0 0,0 0-42 0 0,0 0-145 0 0,0 0-183 0 0,0 0-123 0 0,33-10-79 0 0,105-33-51 0 0,-119 37-291 0 0,0 0 0 0 0,1 2 1 0 0,-1 0-1 0 0,1 2 1 0 0,0 0-1 0 0,1 1 0 0 0,18 1-168 0 0,0 1 110 0 0,-36-1-107 0 0,1-1 0 0 0,-1 1 0 0 0,0 0 0 0 0,1 0 0 0 0,-1 0 0 0 0,1 0 0 0 0,-1 1 0 0 0,0 0 0 0 0,1-1 1 0 0,-1 1-1 0 0,0 0 0 0 0,0 1 0 0 0,0-1 0 0 0,1 1 0 0 0,-1-1 0 0 0,-1 1 0 0 0,1 0 0 0 0,0 0 0 0 0,0 0 0 0 0,-1 0 0 0 0,1 1 0 0 0,-1-1 0 0 0,0 1 0 0 0,1-1 0 0 0,-1 1 1 0 0,-1 0-1 0 0,1 0 0 0 0,0 0 0 0 0,-1 0 0 0 0,1 0 0 0 0,-1 0 0 0 0,0 0 0 0 0,0 1 0 0 0,0-1 0 0 0,0 0 0 0 0,-1 1 0 0 0,1 0-3 0 0,-2 5 44 0 0,0 0-1 0 0,0 0 0 0 0,-1 0 1 0 0,0 0-1 0 0,0-1 0 0 0,-1 1 1 0 0,-1 0-1 0 0,1-1 0 0 0,-1 0 1 0 0,0 0-1 0 0,-1 0 0 0 0,0 0 1 0 0,0-1-1 0 0,-4 4-43 0 0,-199 253 561 0 0,205-261-546 0 0,0 0-1 0 0,0 0 1 0 0,1 0-1 0 0,0 0 0 0 0,0 1 1 0 0,0-1-1 0 0,0 1 1 0 0,0-1-1 0 0,0 1 0 0 0,1 0 1 0 0,0-1-1 0 0,0 1 0 0 0,0 0 1 0 0,0 0-1 0 0,1 0 1 0 0,-1 0-1 0 0,1 0 0 0 0,0 0 1 0 0,0 0-1 0 0,1 0 1 0 0,-1 0-1 0 0,1 0 0 0 0,0 0 1 0 0,0 0-1 0 0,0-1 0 0 0,0 1 1 0 0,1 0-1 0 0,-1-1 1 0 0,1 1-1 0 0,0-1 0 0 0,0 1 1 0 0,1-1-1 0 0,-1 0 1 0 0,1 0-1 0 0,-1 0 0 0 0,1 0 1 0 0,0 0-1 0 0,0-1 0 0 0,0 1 1 0 0,1-1-1 0 0,-1 0 1 0 0,2 1-15 0 0,11 2 102 0 0,0 0 1 0 0,0-2-1 0 0,1 0 1 0 0,-1-1 0 0 0,1 0-1 0 0,0-2 1 0 0,-1 0-1 0 0,1 0 1 0 0,0-2 0 0 0,-1 0-1 0 0,1-1 1 0 0,10-4-103 0 0,19-8-3320 0 0,-4-6-3624 0 0,-36 16 655 0 0,-2 3 14 0 0</inkml:trace>
  <inkml:trace contextRef="#ctx0" brushRef="#br0" timeOffset="23673.893">781 2078 11242 0 0,'0'0'2290'0'0,"0"0"-1135"0"0,0 0-569 0 0,0 0 80 0 0,0 0 256 0 0,0 0 170 0 0,0 0-53 0 0,0 0-228 0 0,0 0-250 0 0,0 0-225 0 0,0 0-152 0 0,0 0-96 0 0,35-1-72 0 0,105-4-134 0 0,-40-2-2128 0 0,-70 5-743 0 0,12-4-6561 0 0,-28 5 3465 0 0</inkml:trace>
  <inkml:trace contextRef="#ctx0" brushRef="#br0" timeOffset="23998.036">1347 2016 2561 0 0,'0'0'1608'0'0,"0"0"-156"0"0,0 0-21 0 0,0 0-1 0 0,0 0-103 0 0,0 0-231 0 0,0 0-284 0 0,0 0-268 0 0,0 0-220 0 0,0 0-156 0 0,-31 34-108 0 0,-92 104-73 0 0,89-79-47 0 0,36-51 41 0 0,-1-4 118 0 0,0 1 0 0 0,1-1-1 0 0,0 0 1 0 0,0 0-1 0 0,0-1 1 0 0,0 1 0 0 0,0 0-1 0 0,1-1 1 0 0,0 1-1 0 0,0-1 1 0 0,0 0-1 0 0,0 0 1 0 0,0 0 0 0 0,1 0-1 0 0,-1 0 1 0 0,1-1-1 0 0,0 0 1 0 0,-1 0 0 0 0,1 0-1 0 0,0 0 1 0 0,0 0-1 0 0,1-1 1 0 0,-1 0 0 0 0,0 0-1 0 0,0 0 1 0 0,1 0-1 0 0,-1-1 1 0 0,1 1 0 0 0,-1-1-1 0 0,0 0 1 0 0,1-1-1 0 0,-1 1 1 0 0,0-1 0 0 0,1 0-1 0 0,-1 0 1 0 0,0 0-1 0 0,0 0 1 0 0,1-1-1 0 0,-1 0 1 0 0,-1 1 0 0 0,1-2-1 0 0,0 1-98 0 0,23-9 455 0 0,-1-1-1 0 0,-1-1 1 0 0,0-1-1 0 0,0-1 1 0 0,-2-2 0 0 0,0 0-1 0 0,-1-1 1 0 0,-1-2-1 0 0,0 0 1 0 0,-2-1-1 0 0,0-1 1 0 0,-1-2-455 0 0,-6 8 103 0 0,4-2-129 0 0,-1 0 0 0 0,-1-1-1 0 0,-1-1 1 0 0,-1-1-1 0 0,0 0 1 0 0,-2 0-1 0 0,0-1 1 0 0,-1 0-1 0 0,-2-1 1 0 0,0 0 0 0 0,-1 0-1 0 0,-2 0 1 0 0,0-1 26 0 0,-3 18-123 0 0,-1-1 0 0 0,1 1 0 0 0,-1 0 1 0 0,0-1-1 0 0,-1 1 0 0 0,0-1 0 0 0,0 1 0 0 0,0 0 1 0 0,-1 0-1 0 0,1 0 0 0 0,-1 0 0 0 0,-1 0 0 0 0,1 0 1 0 0,-1 0-1 0 0,0 1 0 0 0,-1-1 0 0 0,1 1 1 0 0,-1 0-1 0 0,0 0 0 0 0,0 0 0 0 0,-1 1 0 0 0,0-1 1 0 0,1 1-1 0 0,-1 0 0 0 0,-1 1 0 0 0,1-1 0 0 0,0 1 1 0 0,-1 0 122 0 0,-1 0-139 0 0,0 0 0 0 0,0 1 1 0 0,0 0-1 0 0,0 1 0 0 0,-1-1 0 0 0,1 2 1 0 0,0-1-1 0 0,-1 1 0 0 0,1 0 1 0 0,0 0-1 0 0,-1 1 0 0 0,1-1 0 0 0,0 2 1 0 0,-1-1-1 0 0,1 1 0 0 0,0 1 1 0 0,0-1-1 0 0,0 1 0 0 0,-1 1 139 0 0,-1 1 9 0 0,-1 0-1 0 0,1 1 1 0 0,0 1-1 0 0,0-1 1 0 0,1 1-1 0 0,0 1 1 0 0,0 0-1 0 0,1 0 1 0 0,0 0-1 0 0,0 1 1 0 0,1 0-1 0 0,0 0 1 0 0,0 1-1 0 0,1 0 1 0 0,1 0-1 0 0,-1 0 1 0 0,2 0-1 0 0,-1 1 1 0 0,0 6-9 0 0,2-5 64 0 0,-1 0 0 0 0,2 0 1 0 0,-1 0-1 0 0,2 0 0 0 0,0 0 0 0 0,0 1 1 0 0,1-1-1 0 0,0 0 0 0 0,1 0 0 0 0,1 0 1 0 0,0 0-1 0 0,1 0 0 0 0,0 0 0 0 0,0-1 1 0 0,1 0-1 0 0,5 7-64 0 0,6 3 196 0 0,1 0 0 0 0,0-1 1 0 0,2 0-1 0 0,1-2 0 0 0,0 0 0 0 0,1-2 1 0 0,1 0-1 0 0,0-1 0 0 0,1-1 0 0 0,1-2 1 0 0,0 0-1 0 0,1-1 0 0 0,0-2 0 0 0,15 4-196 0 0,-37-12-38 0 0,138 36 489 0 0,-45-27-6312 0 0,-77-9-415 0 0,-3 2-1940 0 0</inkml:trace>
  <inkml:trace contextRef="#ctx0" brushRef="#br0" timeOffset="24745.46">2716 1942 1872 0 0,'0'0'1513'0'0,"0"0"3"0"0,0 0 172 0 0,0 0 181 0 0,0 0-14 0 0,0 0-269 0 0,0 0-392 0 0,0 0-320 0 0,0 0-221 0 0,0 0-136 0 0,0 0-80 0 0,0 0-74 0 0,0 0-66 0 0,-21 5-55 0 0,-67 17-46 0 0,2 21 233 0 0,65-28-360 0 0,19-14-77 0 0,0 0 0 0 0,0-1 1 0 0,0 1-1 0 0,0 0 0 0 0,1 0 0 0 0,-1 0 0 0 0,0 0 0 0 0,0 0 0 0 0,1 0 0 0 0,-1 0 0 0 0,1 1 0 0 0,-1-1 0 0 0,1 0 0 0 0,-1 1 0 0 0,1 0 0 0 0,0-1 0 0 0,0 1 0 0 0,0 0 0 0 0,0-1 0 0 0,0 1 0 0 0,0 0 1 0 0,0 0-1 0 0,1 0 0 0 0,-1 0 0 0 0,1 0 0 0 0,-1 0 0 0 0,1 0 0 0 0,0 0 0 0 0,0 0 0 0 0,0 0 0 0 0,0 0 0 0 0,0 0 0 0 0,0 0 0 0 0,0 0 0 0 0,1 0 0 0 0,-1 0 0 0 0,1 0 0 0 0,-1 0 0 0 0,1 0 0 0 0,0-1 1 0 0,0 1-1 0 0,0 0 0 0 0,0 0 0 0 0,0-1 0 0 0,0 1 0 0 0,1 0 0 0 0,-1-1 0 0 0,0 1 0 0 0,2 0 8 0 0,172 49 315 0 0,-170-49-275 0 0,-1-2-9 0 0,-1 0 0 0 0,1 0 1 0 0,-1 0-1 0 0,1 1 1 0 0,-1-1-1 0 0,0 1 0 0 0,1 0 1 0 0,-1 0-1 0 0,0 0 0 0 0,0 1 1 0 0,0-1-1 0 0,0 1 1 0 0,0-1-1 0 0,0 1 0 0 0,0 0 1 0 0,0 0-1 0 0,-1 0 1 0 0,1 1-1 0 0,-1-1 0 0 0,0 1 1 0 0,1-1-1 0 0,-1 1 1 0 0,0 0-1 0 0,-1 0 0 0 0,1 0 1 0 0,0 0-1 0 0,-1 0 1 0 0,0 0-1 0 0,0 0 0 0 0,1 1 1 0 0,-2-1-1 0 0,1 0 1 0 0,0 1-1 0 0,-1-1 0 0 0,0 0 1 0 0,0 1-1 0 0,0-1 0 0 0,0 1 1 0 0,0-1-1 0 0,0 0 1 0 0,-1 2-32 0 0,-6 4 94 0 0,0-1 0 0 0,-1 0 0 0 0,0 0 0 0 0,0 0 0 0 0,0-1 0 0 0,-1-1 0 0 0,0 1 0 0 0,-1-1 0 0 0,1-1 1 0 0,-1 0-1 0 0,0 0 0 0 0,0-1 0 0 0,-1 0 0 0 0,1-1 0 0 0,-1 0 0 0 0,-9 1-94 0 0,4 1-104 0 0,-34 1-1641 0 0,31-12-8227 0 0,17 3 1865 0 0</inkml:trace>
  <inkml:trace contextRef="#ctx0" brushRef="#br0" timeOffset="25044.899">2922 2156 5025 0 0,'0'0'1186'0'0,"0"0"-279"0"0,0 0 134 0 0,0 0 343 0 0,0 0 159 0 0,0 0-152 0 0,0 0-366 0 0,0 0-349 0 0,0 0-216 0 0,0 0-124 0 0,0 0-41 0 0,0 0-1 0 0,0 0 5 0 0,7 25 16 0 0,18 80 30 0 0,-25-104-300 0 0,0 1 0 0 0,0 0 0 0 0,0 0 0 0 0,0-1 0 0 0,0 1 0 0 0,0 0 0 0 0,0-1 0 0 0,1 1-1 0 0,-1 0 1 0 0,1-1 0 0 0,-1 1 0 0 0,1 0 0 0 0,-1-1 0 0 0,1 1 0 0 0,0-1 0 0 0,0 1 0 0 0,0-1 0 0 0,0 0 0 0 0,0 1 0 0 0,0-1-1 0 0,0 0 1 0 0,0 0 0 0 0,1 1 0 0 0,-1-1 0 0 0,0 0 0 0 0,1 0 0 0 0,-1 0 0 0 0,1-1 0 0 0,-1 1 0 0 0,1 0 0 0 0,-1-1 0 0 0,1 1 0 0 0,0-1-1 0 0,0 1-44 0 0,5 0 392 0 0,-1-2-190 0 0,1 1 0 0 0,-1-1 0 0 0,1-1 0 0 0,-1 1 0 0 0,0-1 0 0 0,0 0 0 0 0,0 0-1 0 0,0-1 1 0 0,0 0 0 0 0,-1 0 0 0 0,1 0 0 0 0,-1-1 0 0 0,0 1 0 0 0,1-1 0 0 0,-2-1 0 0 0,1 1 0 0 0,-1-1-1 0 0,1 0 1 0 0,-1 0 0 0 0,0 0 0 0 0,-1 0 0 0 0,0-1 0 0 0,1 0-202 0 0,6-6 177 0 0,71-102-432 0 0,-65 89-3601 0 0,-3-1-3765 0 0,-11 22-3141 0 0</inkml:trace>
  <inkml:trace contextRef="#ctx0" brushRef="#br0" timeOffset="25349.323">3344 2417 6409 0 0,'0'0'2248'0'0,"0"0"-501"0"0,0 0-14 0 0,0 0 200 0 0,0 0-29 0 0,0 0-300 0 0,0 0-435 0 0,0 0-348 0 0,0 0-225 0 0,0 0-146 0 0,17-33-101 0 0,55-103-95 0 0,-7 30 63 0 0,-19 62-1661 0 0,-34 41-2443 0 0,3 1-3329 0 0,-10 2-2171 0 0</inkml:trace>
  <inkml:trace contextRef="#ctx0" brushRef="#br0" timeOffset="25941.074">3961 1950 472 0 0,'0'0'2207'0'0,"0"0"-29"0"0,0 0 29 0 0,0 0 4 0 0,0 0-176 0 0,0 0-346 0 0,0 0-421 0 0,0 0-340 0 0,0 0-238 0 0,32-32-134 0 0,99-97-51 0 0,-72 55 289 0 0,-54 66-711 0 0,0 0 0 0 0,-1 0 0 0 0,0 0 0 0 0,0-1 0 0 0,-1 1 0 0 0,0-1 0 0 0,0 0 0 0 0,-1 0 0 0 0,-1 0 0 0 0,1 0 0 0 0,-1 0 0 0 0,-1 0 0 0 0,0 0 0 0 0,0-1 0 0 0,-1-3-83 0 0,-1 9-27 0 0,0 0-1 0 0,-1 0 1 0 0,0 1-1 0 0,1-1 1 0 0,-1 1-1 0 0,0-1 1 0 0,-1 1-1 0 0,1 0 1 0 0,-1 0-1 0 0,1 1 1 0 0,-1-1-1 0 0,0 1 1 0 0,0-1-1 0 0,0 1 1 0 0,0 1-1 0 0,0-1 1 0 0,0 0-1 0 0,-1 1 1 0 0,1 0-1 0 0,0 0 1 0 0,-1 0-1 0 0,1 1 1 0 0,-1-1-1 0 0,1 1 1 0 0,-1 0-1 0 0,1 1 0 0 0,-1-1 1 0 0,1 1-1 0 0,-1 0 1 0 0,1 0-1 0 0,-1 0 1 0 0,1 0-1 0 0,0 1 1 0 0,0 0-1 0 0,0 0 1 0 0,0 0-1 0 0,0 0 1 0 0,-3 3 27 0 0,-5 4-63 0 0,1 0 1 0 0,-1 2-1 0 0,2-1 0 0 0,0 1 1 0 0,0 1-1 0 0,1 0 0 0 0,0 0 1 0 0,1 1-1 0 0,0 0 0 0 0,2 0 1 0 0,-1 1-1 0 0,1-1 1 0 0,1 2-1 0 0,1-1 0 0 0,-2 6 63 0 0,-29 227-346 0 0,33 68-1287 0 0,15-156 1448 0 0,-7-112 325 0 0,-2 1 1 0 0,-1 0 0 0 0,-3 0-1 0 0,-2 0 1 0 0,-2 0-1 0 0,-4 10-140 0 0,4-43 74 0 0,0 0-1 0 0,0-1 0 0 0,-2 0 1 0 0,0 0-1 0 0,0 0 0 0 0,-1-1 1 0 0,-1 0-1 0 0,-5 6-73 0 0,10-14 21 0 0,0-1 0 0 0,-1 1 1 0 0,0-1-1 0 0,1 0 0 0 0,-2 0 0 0 0,1-1 0 0 0,0 1 0 0 0,-1-1 1 0 0,0 0-1 0 0,1 0 0 0 0,-1 0 0 0 0,0-1 0 0 0,-1 0 1 0 0,1 0-1 0 0,0 0 0 0 0,-1-1 0 0 0,1 1 0 0 0,-1-1 0 0 0,1 0 1 0 0,-1-1-1 0 0,1 0 0 0 0,-1 0 0 0 0,0 0 0 0 0,1 0-21 0 0,0-1-24 0 0,1 0 0 0 0,0-1-1 0 0,0 1 1 0 0,0-1 0 0 0,0 0-1 0 0,0 0 1 0 0,0 0 0 0 0,0-1 0 0 0,1 1-1 0 0,-1-1 1 0 0,1 0 0 0 0,-1 0-1 0 0,1 0 1 0 0,0 0 0 0 0,1-1 0 0 0,-1 1-1 0 0,0-1 1 0 0,1 0 0 0 0,0 0-1 0 0,0 0 1 0 0,0 0 0 0 0,0 0-1 0 0,0-2 25 0 0,-24-100-85 0 0,25 89 77 0 0,1 0 0 0 0,1 0 0 0 0,0 0 0 0 0,2 0 0 0 0,0 0 0 0 0,1 0 0 0 0,0 1 1 0 0,1-1-1 0 0,1 1 0 0 0,1 1 0 0 0,0-1 0 0 0,1 1 0 0 0,1 0 0 0 0,0 1 0 0 0,1 0 0 0 0,0 0 0 0 0,1 1 0 0 0,1 1 0 0 0,0 0 0 0 0,1 0 0 0 0,0 1 0 0 0,0 1 0 0 0,1 0 0 0 0,1 1 0 0 0,7-3 8 0 0,-4 1-467 0 0,25-17-1160 0 0,-14 12-5286 0 0,-19 12-11 0 0</inkml:trace>
  <inkml:trace contextRef="#ctx0" brushRef="#br0" timeOffset="26393.055">4414 2137 3113 0 0,'0'0'2927'0'0,"0"0"-524"0"0,0 0-309 0 0,0 0-227 0 0,0 0-308 0 0,0 0-340 0 0,0 0-342 0 0,0 0-250 0 0,0 0-177 0 0,0 0-116 0 0,0 0-44 0 0,0 0-31 0 0,-34 9-54 0 0,-106 29-68 0 0,72 0-47 0 0,57-27-85 0 0,4-4-54 0 0,0 0-1 0 0,0 0 1 0 0,0 1 0 0 0,1 0 0 0 0,0 1-1 0 0,0-1 1 0 0,1 1 0 0 0,1 0-1 0 0,-1 0 1 0 0,1 0 0 0 0,1 1 0 0 0,0 0-1 0 0,0 0 1 0 0,1-1 0 0 0,0 1 0 0 0,0 1-1 0 0,1-1 1 0 0,1 0 0 0 0,0 0-1 0 0,1 8 50 0 0,2-14-27 0 0,0 1-1 0 0,0-1 1 0 0,1-1-1 0 0,0 1 1 0 0,0 0-1 0 0,0-1 1 0 0,0 0-1 0 0,0 0 1 0 0,0 0-1 0 0,1-1 1 0 0,0 1-1 0 0,-1-1 1 0 0,1 0-1 0 0,0 0 1 0 0,0-1-1 0 0,0 1 1 0 0,0-1-1 0 0,0 0 1 0 0,1-1-1 0 0,-1 1 1 0 0,0-1-1 0 0,0 0 1 0 0,1 0-1 0 0,-1-1 1 0 0,0 0-1 0 0,0 1 1 0 0,0-2-1 0 0,0 1 1 0 0,0-1-1 0 0,0 1 1 0 0,0-1-1 0 0,0-1 28 0 0,16-7 178 0 0,-1-2 0 0 0,0 0 0 0 0,0-1 0 0 0,-1-1 0 0 0,-1-1 0 0 0,-1-1 0 0 0,0 0 0 0 0,-1-1 0 0 0,-1-1-1 0 0,0 0 1 0 0,-1-1 0 0 0,6-13-178 0 0,53-46 263 0 0,-69 134-1079 0 0,-7-34 702 0 0,0 81-562 0 0,3-100 485 0 0,1-1 1 0 0,-1 1-1 0 0,1 0 1 0 0,0 0-1 0 0,0 0 0 0 0,0 0 1 0 0,0 0-1 0 0,0-1 1 0 0,1 1-1 0 0,-1-1 1 0 0,1 1-1 0 0,0-1 1 0 0,0 1-1 0 0,0-1 0 0 0,0 0 1 0 0,0 0-1 0 0,0 0 1 0 0,0 0-1 0 0,1 0 1 0 0,-1-1-1 0 0,1 1 0 0 0,-1-1 1 0 0,1 1-1 0 0,0-1 1 0 0,0 0-1 0 0,0 0 1 0 0,-1 0-1 0 0,1-1 1 0 0,0 1-1 0 0,0-1 0 0 0,2 1 191 0 0,42-1-8451 0 0,-38 0 5428 0 0</inkml:trace>
  <inkml:trace contextRef="#ctx0" brushRef="#br0" timeOffset="26685.06">5065 2123 3305 0 0,'0'0'2386'0'0,"0"0"-481"0"0,0 0-118 0 0,0 0 66 0 0,0 0-70 0 0,0 0-203 0 0,0 0-324 0 0,0 0-302 0 0,-32 19-222 0 0,-102 62-186 0 0,52-16 219 0 0,79-62-770 0 0,0-1 0 0 0,0 1-1 0 0,0-1 1 0 0,1 1 0 0 0,-1 0 0 0 0,1 0 0 0 0,-1 0-1 0 0,1 1 1 0 0,0-1 0 0 0,1 0 0 0 0,-1 1 0 0 0,1-1-1 0 0,-1 1 1 0 0,1 0 0 0 0,0-1 0 0 0,0 1 0 0 0,1 0-1 0 0,-1 0 1 0 0,1 0 0 0 0,-1-1 0 0 0,1 1-1 0 0,1 0 1 0 0,-1 0 0 0 0,0 0 0 0 0,1 0 0 0 0,0-1-1 0 0,0 1 1 0 0,0 0 0 0 0,0-1 0 0 0,1 1 0 0 0,-1-1-1 0 0,1 1 1 0 0,0-1 0 0 0,0 0 0 0 0,0 1 0 0 0,1-1-1 0 0,-1 0 1 0 0,1-1 0 0 0,0 1 0 0 0,-1 0 0 0 0,1-1-1 0 0,1 1 6 0 0,16 6-119 0 0,0-1 0 0 0,0-1 0 0 0,0-1 0 0 0,1-1 0 0 0,0 0-1 0 0,0-2 1 0 0,0 0 0 0 0,1-2 0 0 0,-1 0 0 0 0,0-2 0 0 0,1 0 0 0 0,18-4 119 0 0,24-14-4369 0 0,-28-2-4266 0 0,-29 13 4435 0 0</inkml:trace>
  <inkml:trace contextRef="#ctx0" brushRef="#br0" timeOffset="29907.443">5424 2270 0 0 0,'0'0'647'0'0,"0"0"360"0"0,0 0 6 0 0,0 0-85 0 0,0 0-67 0 0,0 0-20 0 0,7 7-3 0 0,35 34 818 0 0,-36-38-1350 0 0,0 0-1 0 0,0 0 1 0 0,1-1-1 0 0,-1 0 1 0 0,1 0-1 0 0,-1-1 1 0 0,1 0 0 0 0,0 0-1 0 0,0 0 1 0 0,-1-1-1 0 0,1 0 1 0 0,0 0-1 0 0,0-1 1 0 0,-1 0 0 0 0,1 0-1 0 0,0 0 1 0 0,-1-1-1 0 0,1 0 1 0 0,-1-1-1 0 0,0 1 1 0 0,1-1 0 0 0,-1 0-1 0 0,0-1-305 0 0,2 0 76 0 0,0 0 1 0 0,-1-1-1 0 0,1 0 0 0 0,-1 0 0 0 0,0-1 0 0 0,0 0 0 0 0,-1 0 1 0 0,0-1-1 0 0,0 0 0 0 0,0 0 0 0 0,-1 0 0 0 0,0 0 1 0 0,-1-1-1 0 0,1 0 0 0 0,-1 0 0 0 0,-1 0 0 0 0,0-1 1 0 0,0 1-1 0 0,0-1 0 0 0,-1 1 0 0 0,-1-1 0 0 0,1 0 1 0 0,-1-7-77 0 0,-3 13-83 0 0,0 0 1 0 0,0 0-1 0 0,0 0 1 0 0,0 0-1 0 0,-1 0 1 0 0,1 0 0 0 0,-1 1-1 0 0,1 0 1 0 0,-1-1-1 0 0,0 1 1 0 0,0 0-1 0 0,0 0 1 0 0,-1 0 0 0 0,1 1-1 0 0,0-1 1 0 0,-1 1-1 0 0,1 0 1 0 0,-1 0-1 0 0,1 0 1 0 0,-1 0 0 0 0,1 1-1 0 0,-1-1 1 0 0,0 1-1 0 0,1 0 1 0 0,-1 0-1 0 0,-2 1 83 0 0,-8-2-533 0 0,-1 2-1 0 0,1 0 0 0 0,-1 0 0 0 0,1 2 0 0 0,-1-1 0 0 0,1 2 0 0 0,0 0 0 0 0,1 1 1 0 0,-1 0-1 0 0,-12 7 534 0 0,11-4-61 0 0,0 0 1 0 0,1 1 0 0 0,0 0 0 0 0,0 1 0 0 0,1 0 0 0 0,1 2-1 0 0,0-1 1 0 0,0 1 0 0 0,2 1 0 0 0,-1 0 0 0 0,1 1 0 0 0,1-1-1 0 0,0 2 1 0 0,2 0 0 0 0,-1 0 60 0 0,6-11 99 0 0,0 1 0 0 0,0 0 0 0 0,0 0 1 0 0,1 0-1 0 0,-1 0 0 0 0,1 0 0 0 0,0 0 0 0 0,1 0 0 0 0,-1 0 0 0 0,1 1 0 0 0,0-1 1 0 0,1 0-1 0 0,-1 0 0 0 0,1 0 0 0 0,0 1 0 0 0,0-1 0 0 0,1 0 0 0 0,-1 0 0 0 0,1-1 0 0 0,0 1 1 0 0,0 0-1 0 0,1-1 0 0 0,0 1 0 0 0,-1-1 0 0 0,2 0 0 0 0,-1 1 0 0 0,0-2 0 0 0,1 1 1 0 0,-1 0-1 0 0,1-1 0 0 0,0 1 0 0 0,1-1 0 0 0,-1 0 0 0 0,1 0-99 0 0,29 14 316 0 0,0-1-1 0 0,2-1 1 0 0,0-2-1 0 0,0-2 0 0 0,1-1 1 0 0,0-2-1 0 0,1-1 1 0 0,0-2-1 0 0,0-2 1 0 0,0-1-1 0 0,24-3-315 0 0,57-10-803 0 0,-43-3-5883 0 0,-53 9-852 0 0</inkml:trace>
  <inkml:trace contextRef="#ctx0" brushRef="#br0" timeOffset="41631.166">54 3754 0 0 0,'0'0'1292'0'0,"0"0"334"0"0,0 0 229 0 0,0 0 177 0 0,0 0 22 0 0,0 0-181 0 0,0 0-326 0 0,0 0-270 0 0,0 0-201 0 0,0 0-186 0 0,0 0-127 0 0,0 0-127 0 0,32-29-107 0 0,100-89-63 0 0,-45 28 341 0 0,282-365 834 0 0,-253 315-1346 0 0,-92 121-240 0 0,-23 19-121 0 0,-1 9-110 0 0,-1 35 254 0 0,0 2-23 0 0,1-1 0 0 0,2 1 0 0 0,3 0-1 0 0,1-1 1 0 0,2 0 0 0 0,7 19-55 0 0,21 41 265 0 0,3-2 0 0 0,25 39-265 0 0,-33-87-46 0 0,-26-84-6035 0 0,-13-12-6458 0 0,5 34 9796 0 0</inkml:trace>
  <inkml:trace contextRef="#ctx0" brushRef="#br0" timeOffset="41877.003">325 3393 5881 0 0,'0'0'1778'0'0,"0"0"-324"0"0,0 0 70 0 0,0 0 290 0 0,0 0 26 0 0,0 0-206 0 0,0 0-269 0 0,0 0-238 0 0,33 3-172 0 0,107 12-143 0 0,-104-12-421 0 0,-1-1 0 0 0,1-3 0 0 0,-1 0-1 0 0,1-2 1 0 0,-1-2 0 0 0,16-5-391 0 0,-13 3 169 0 0,246-45 550 0 0,-204 38-4717 0 0,0-1-5679 0 0,-62 11-65 0 0</inkml:trace>
  <inkml:trace contextRef="#ctx0" brushRef="#br0" timeOffset="60903.168">137 830 16740 0 0,'0'0'-625'0'0,"0"0"-2391"0"0,0 0-1169 0 0,0 0-448 0 0,0 0 568 0 0,0 0 3849 0 0,0 0 216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22,'15'0,"14"0,7 0,2 0,-1 0,-1 0,-3 0,-1-5,-2-1,-1 0,-6 1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1,'34'4,"20"3,6-1,-2-2,-7 0,-11-7,-9-2,-8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0,'8'28,"-2"-1,-1 1,-2 0,0 0,-2 1,-1-1,-1 0,-1 1,-3 4,-15 162,-5-109,15-72</inkml:trace>
  <inkml:trace contextRef="#ctx0" brushRef="#br0" timeOffset="484.479">0 29,'226'-26,"58"23,-87 32,-151-28,-34-1</inkml:trace>
  <inkml:trace contextRef="#ctx0" brushRef="#br0" timeOffset="915.56">57 565,'1'2,"0"0,1-1,-1 1,1 0,0 0,-1-1,1 1,0-1,0 1,0-1,0 0,0 0,0 0,0 0,0 0,1-1,-1 1,0 0,0-1,1 0,-1 1,0-1,1 0,-1 0,2-1,-1 2,79 13,-62-10,0 1,0-2,-1-1,2 0,-1-2,0 0,0-1,0-1,19-5,139-13,-114 0,-51 9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1,'158'5,"-156"-4,-1-1,0 0,1 1,-1-1,0 1,1-1,-1 1,0 0,1-1,-1 1,0 0,0 0,0 0,0 0,0 0,0 0,0 0,0 0,0 0,-1 1,1-1,0 0,-1 1,1-1,-1 0,1 1,-1-1,0 1,1-1,-1 0,0 1,0-1,0 1,0-1,0 1,-1-1,1 0,0 1,-1-1,1 1,-1-1,1 0,-1 1,0-1,-42 57,39-54,-113 124,116-127,1 0,-1 0,1 0,-1-1,1 2,0-1,-1 0,1 0,0 0,0 0,0 0,0 0,0 0,0 0,0 0,0 0,0 0,0 0,1 0,-1 0,0 0,1 0,-1 0,1 0,-1 0,1 0,0 0,-1 0,1-1,0 1,-1 0,1 0,0-1,0 1,0 0,0-1,0 1,0-1,0 1,0-1,0 0,0 1,0-1,0 0,0 0,0 0,0 0,0 1,0-2,0 1,0 0,59-1,7-24,-51 15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5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344 964,'-103'291,"103"-269,21-49,10-27,2-3,3 0,2 2,41-45,-79 99,1 0,-1 0,1 0,-1-1,1 1,-1 0,1 0,0 0,0 0,0 0,-1 0,1 0,0 0,0 0,0 1,0-1,1 0,-1 1,0-1,0 0,0 1,0-1,1 1,-1 0,0 0,1-1,-1 1,0 0,0 0,1 0,-1 0,0 0,1 0,-1 1,0-1,0 0,1 1,-1-1,0 1,0-1,0 1,1 0,-1-1,0 1,0 0,0 0,0 0,0-1,-1 1,1 0,0 0,0 1,-1-1,1 0,0 0,-1 0,1 0,-1 1,1-1,-1 0,0 0,0 1,1-1,-1 1,4 55,8 35,-11-90,0 0,0 1,0-1,1 0,-1 0,1 0,-1 0,1 0,-1 0,1 0,0-1,0 1,0 0,0-1,0 0,1 1,-1-1,0 0,0 0,1 0,-1-1,1 1,-1 0,1-1,-1 0,1 1,-1-1,1 0,-1-1,1 1,-1 0,2-1,5-2,0 0,0 0,0-1,-1 0,0-1,0 0,0 0,0-1,-1 0,0 0,0-1,-1 0,1 0,-2 0,1-1,-1 0,0 0,-1 0,4-8,35-46,-43 60,1 1,0 0,0 0,-1 0,1 0,0 0,0 0,0 0,0 0,0 0,0 0,0 0,0 1,1-1,-1 0,0 1,0-1,1 1,-1-1,0 1,1 0,-1-1,0 1,1 0,-1 0,0 0,1 0,-1 0,0 0,1 1,-1-1,1 0,-1 1,0-1,0 1,1-1,-1 1,0 0,0-1,0 1,0 0,0 0,0 0,0 0,0 0,0 0,0 0,0 0,0 0,-1 0,1 1,0-1,29 78,-25-64,-4-12,0 3,0 0,1 0,0 0,0 0,0-1,1 1,0-1,0 1,0-1,1 0,-1 0,1 0,1-1,-1 1,1-1,-1 0,1-1,0 1,1-1,13 4</inkml:trace>
  <inkml:trace contextRef="#ctx0" brushRef="#br0" timeOffset="2081.23">344 1359,'96'-14,"1"5,0 3,59 7,-148-1,188-28,-172 26</inkml:trace>
  <inkml:trace contextRef="#ctx0" brushRef="#br0" timeOffset="3275.34">739 1528,'-22'13,"-134"236,84-120,94-151,36-69,-45 65,2 1,1 0,1 1,1 1,1 1,1 1,1 0,1 2,4-2,-24 19,1 0,0 0,0 0,-1 1,1-1,1 1,-1 0,0 0,0 0,0 0,1 1,-1-1,0 1,0 0,1 0,-1 0,0 0,1 0,-1 1,0 0,0-1,1 1,-1 0,0 1,0-1,0 1,0-1,0 1,-1 0,1 0,0 0,-1 0,0 0,1 1,-1-1,0 1,0 0,0-1,-1 1,1 0,1 3,51 151,-28-34,-27-121,0-1,-1 0,1 0,0 0,-1 0,1 0,-1 0,1 0,-1 0,1 0,-1-1,0 1,1-1,-1 1,0-1,1 0,-1 1,0-1,0 0,1 0,-1 0,0-1,1 1,-1 0,0-1,1 1,-1-1,0 1,1-1,-1 0,1 1,-1-1,1 0,-1 0,1 0,0-1,-1 1,1 0,0 0,0-1,0 1,0 0,0-1,0 0,-1 1,-202-131,179 120</inkml:trace>
  <inkml:trace contextRef="#ctx0" brushRef="#br0" timeOffset="4092.281">1218 794,'18'40,"37"69,-38-80,-2 1,-1 0,-1 1,-2 0,8 33,-13-14,-2 0,-1 0,-3 0,-3 4,1 26,1-57,-1 0,-1 0,-2 0,0 0,-1-1,-1 0,-1 0,-1-1,-1 0,-1 0,-1-1,-1-1,0 0,-2-1,0 0,-1-1,0-1,-8 6,-34 26,44-37</inkml:trace>
  <inkml:trace contextRef="#ctx0" brushRef="#br0" timeOffset="4607.936">174 767,'-21'29,"1"1,2 0,0 2,3 0,0 1,3 0,0 1,-5 32,9-33,1 0,2 0,2 1,1 0,1 0,2-1,2 1,1 0,1-1,2 0,1 0,2 0,5 9,8 16,2-1,3-1,3-1,22 28,-44-69,0 0,1-1,1 0,0 0,0-2,2 1,-1-1,1-1,1-1,0 0,0 0,3 0,7 1</inkml:trace>
  <inkml:trace contextRef="#ctx0" brushRef="#br0" timeOffset="16180.848">2065 597,'-8'-12,"5"4,0 0,-1 1,-1-1,1 1,-1 0,0 0,-1 0,1 1,-1 0,-1 0,1 0,-1 1,0 0,0 0,-1 1,1 0,-1 0,0 1,0 0,0 0,-1 1,1 0,0 0,-1 1,1 0,-8 1,13 0,-1 1,1 0,0 1,0-1,0 0,0 1,0 0,0 0,0 0,0 0,1 0,-1 0,1 1,0 0,0-1,0 1,0 0,0 0,0 0,1 0,-1 0,1 0,0 0,0 1,0-1,0 0,1 1,-4 99,6-77,1 4,1 0,2 0,1-1,1 1,7 13,24 106,-5 21,-17-48,6 36,-15-102,-1 0,-4 0,-1 1,-5 25,2 8,-2-64,-1 1,0-1,-3 1,0-1,-1-1,-2 0,0 0,-2-1,-1 0,0-1,-9 10,21-30,0-1,0 1,-1-1,1 1,0-1,-1 0,1 0,-1 0,0 0,0 0,0 0,0 0,0 0,0-1,0 1,-1-1,1 0,0 1,-1-1,1 0,-1 0,1-1,-1 1,0-1,1 1,-1-1,0 0,1 0,-1 0,0 0,1 0,-1-1,0 1,1-1,-1 1,0-1,1 0,-1 0,1-1,0 1,-1 0,1-1,0 1,-1-2,-5-3,0-1,0 0,1 0,0 0,0-1,1 0,0-1,0 1,1-1,0 0,1 0,0-1,0 1,1-1,1 0,-2-5,15-26,1 24</inkml:trace>
  <inkml:trace contextRef="#ctx0" brushRef="#br0" timeOffset="18482.518">2037 2178,'5'0,"6"5,7 1,4 0,3-1,3-2,-4-5,-1-4,0 1,2 0,-9 1,-7 2</inkml:trace>
  <inkml:trace contextRef="#ctx0" brushRef="#br0" timeOffset="19080.081">2489 1811,'-4'6,"1"0,0 0,0 0,1 0,0 0,0 1,0-1,1 1,0 0,0-1,1 1,0 0,0 0,-1 6,-25 116,26-127,0-1,0 1,0 0,0-1,1 1,-1-1,0 1,1-1,-1 1,1-1,-1 1,1-1,0 1,-1-1,1 0,0 1,0-1,0 0,0 0,0 0,0 1,1-1,-1 0,0-1,1 1,-1 0,0 0,1 0,-1-1,1 1,-1-1,1 1,-1-1,1 0,-1 0,1 1,0-1,-1 0,1 0,-1 0,1-1,-1 1,1 0,0-1,-1 1,1-1,-1 1,0-1,1 0,-1 1,1-1,-1 0,0 0,0 0,1 0,-1 0,0-1,0 1,0 0,0 0,0-1,-1 1,1 0,103-70,-102 71,0 0,0 0,0 0,0 0,0 0,0 0,0 0,0 1,0-1,-1 1,1-1,0 1,0 0,0 0,0 0,-1 0,1 0,-1 0,1 0,-1 0,1 1,-1-1,1 1,-1-1,0 1,0-1,0 1,0 0,0 0,0-1,-1 1,1 0,0 0,-1 0,0 0,1 0,-1 0,0 0,0 0,0 0,0 0,0 0,0 0,-1 0,1-1,-1 1,7 28,4-12,2-4</inkml:trace>
  <inkml:trace contextRef="#ctx0" brushRef="#br0" timeOffset="19402.469">2291 2319,'34'0,"25"0,7 0,-2 0,-8 0,-8 0,-12 0</inkml:trace>
  <inkml:trace contextRef="#ctx0" brushRef="#br0" timeOffset="21048.038">2291 4,'0'0,"0"-1,-1 1,1 0,-1-1,1 1,-1 0,1-1,-1 1,1 0,-1 0,0 0,1-1,-1 1,1 0,-1 0,1 0,-1 0,0 0,1 0,-1 0,1 0,-1 0,1 1,-1-1,0 0,1 0,-1 0,1 1,-1-1,1 0,-1 0,1 1,-1-1,1 1,0-1,-1 0,1 1,-1-1,1 1,0-1,-1 1,1-1,0 1,0-1,-1 1,1-1,0 1,0-1,0 1,0 0,0-1,0 1,0-1,0 1,0-1,0 1,0 0,0 0,-6 39,6-39,-1 229,12-160,-10-69,-1 1,0-1,1 1,-1-1,0 0,1 0,0 1,-1-1,1 0,0 0,0 1,0-1,-1 0,1 0,0 0,0 0,1 0,-1-1,0 1,0 0,0 0,1-1,-1 1,0-1,0 1,1-1,-1 1,1-1,-1 0,0 0,1 0,-1 0,1 0,-1 0,0 0,1 0,-1 0,1-1,-1 1,0-1,1 1,-1-1,0 1,0-1,1 0,0 0,134-121,-136 121,1 1,-1 0,1-1,0 1,-1-1,1 1,0 0,-1-1,1 1,0 0,0 0,-1 0,1 0,0 0,0-1,-1 1,1 0,0 1,-1-1,1 0,0 0,0 0,-1 0,1 1,0-1,-1 0,1 0,0 1,-1-1,1 1,0-1,-1 1,1-1,-1 1,1-1,-1 1,1-1,-1 1,1-1,-1 1,0 0,1-1,-1 1,0 0,1 0,-1-1,0 1,0 0,0-1,0 1,0 0,0 0,4 50,-4-37,9 34,-4-28</inkml:trace>
  <inkml:trace contextRef="#ctx0" brushRef="#br0" timeOffset="21347.14">2291 568,'34'-4,"20"-3,6 1,-2 2,-11-5,-10 1,-4 1,-10 2</inkml:trace>
  <inkml:trace contextRef="#ctx0" brushRef="#br0" timeOffset="21818.106">2432 710,'76'-2,"-74"2,0 0,0 0,-1 1,1-1,0 1,0-1,0 1,-1 0,1 0,0-1,-1 1,1 0,-1 1,1-1,-1 0,0 0,1 1,-1-1,0 0,0 1,0-1,0 1,0 0,0-1,0 1,-1 0,1 0,0-1,-1 1,0 0,1 0,-1 0,0 0,0-1,0 1,0 0,0 0,-1 1,-49 96,49-97,0 0,1 1,-1-1,0 1,1 0,0-1,0 1,0-1,0 1,0-1,0 1,0 0,1-1,0 1,-1-1,1 1,0-1,0 0,0 1,0-1,1 0,-1 0,1 1,-1-1,1-1,0 1,0 0,0 0,0 0,0-1,0 0,0 1,0-1,1 0,-1 0,1 0,-1 0,1 0,-1-1,1 1,-1-1,1 1,-1-1,1 0,0 0,-1 0,1-1,-1 1,2-1,43-8,-27 2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52,'0'0,"5"0,6 0,6 0,5 0,4 0,2-5,1-1,1 0,-1 1,0 2,0 1,-5-4,-2-1,0 0,-3 3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0,'0'10,"0"12,0 8,0 3,0 1,0 0,0-2,0-1,0-1,0-1,0 0,0-1,0 0,0 0,0 0,0-5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14,'-26'112,"24"-93,0 0,1 1,0-1,2 1,0-1,2 1,0-1,1 0,6 17,-9-33,0-1,0 1,0-1,1 1,-1-1,1 1,0-1,-1 0,1 0,1 0,-1 0,0 0,0 0,1 0,-1-1,0 1,1-1,0 0,-1 0,1 0,0 0,0 0,-1-1,1 1,0-1,0 0,0 1,0-1,0-1,0 1,-1 0,1-1,0 1,0-1,0 0,-1 0,1 0,0 0,-1-1,2 0,97-70,-18-53,-82 124,-1 0,1 1,0-1,-1 0,1 0,0 1,0-1,0 0,-1 1,1-1,0 1,0-1,0 1,0 0,0-1,0 1,0 0,0 0,0-1,0 1,0 0,1 0,-1 0,0 0,0 0,0 1,0-1,0 0,0 0,0 1,0-1,0 1,0-1,0 1,-1-1,1 1,0-1,0 1,0 0,0 0,-1-1,1 1,0 0,-1 0,1 0,-1 0,1 0,-1 0,1 0,-1 0,0 0,1 0,-1 0,0 0,0 0,0 0,0 0,0 0,0 0,0 0,0 0,0 0,8 12,-5-7,0 0,1 0,0-1,0 0,0 1,1-1,0-1,0 1,0-1,0 0,1 0,0 0,0-1,0 0,0 0,0 0,0-1,1 0,-1 0,1-1,0 0,-1 0,1 0,0-1,-1 0,1 0,0-1,0 0,-1 0,1 0,1-2,6-6,0-2,0 0,-1-1,-1 0,0 0,0-2,-2 1,1-2,-2 1,0-1,-1 0,0-1,-1 0,-1-1,-1 1,2-7,-2-1,-3 6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25 227,'-8'33,"2"0,1 1,2 0,1 0,2-1,1 6,-1-36,-1 1,1-1,0 0,1 1,-1-1,0 0,1 1,0-1,0 0,0 1,0-1,0 0,1 0,-1 0,1 0,0 0,0 0,0-1,0 1,1-1,-1 1,0-1,1 0,0 0,0 0,0 0,-1-1,2 1,-1-1,0 1,0-1,0 0,1 0,-1-1,0 1,1-1,-1 1,0-1,1 0,-1-1,1 1,-1 0,0-1,1 0,-1 0,0 0,0 0,2-1,10-12,0 0,-1-1,-1 0,-1-1,0 0,0-1,-2-1,0 0,0-4,69-101,-79 122,0 1,0-1,0 1,0-1,1 1,-1 0,0-1,0 1,1-1,-1 1,0 0,0-1,1 1,-1 0,0-1,1 1,-1 0,1 0,-1-1,0 1,1 0,-1 0,1 0,-1-1,0 1,1 0,-1 0,1 0,-1 0,1 0,-1 0,1 0,-1 0,1 0,-1 0,0 0,1 0,-1 0,1 1,-1-1,1 0,-1 0,0 0,1 1,-1-1,1 0,-1 0,0 1,1-1,-1 0,0 1,1-1,-1 1,0-1,0 0,1 1,-1-1,0 1,0-1,0 0,0 1,0-1,1 1,-1-1,0 1,0-1,0 1,0-1,2 38,-2-33,-20 262,-3 43,16-248,7-48,0-1,-1 0,0 0,-1 1,-1-1,0 0,0-1,-2 1,0-1,0 1,-1-2,0 1,-1 0,0-1,-1-1,-1 1,8-9,-1-1,0 0,0 0,0 0,0 0,0 0,0 0,0 0,0-1,0 1,0-1,0 1,0-1,0 0,0 0,-1 0,1 0,0 0,0-1,0 1,0 0,0-1,0 0,0 1,0-1,0 0,0 0,0 0,0 0,0-1,1 1,-1 0,1-1,-1 1,1-1,-1 0,1 1,0-1,0 0,0 0,0 0,0 0,0 0,0 0,1 0,-1 0,1 0,-1 0,1 0,0 0,0-1,0 1,0 0,0 0,1-2,-2 0,-4-10,1 0,1-1,0 0,1 0,1 1,0-1,1 0,0 0,2 0,0 0,0 0,1 0,1 1,1-4,5-3,-1 2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75 260,'-10'-8,"10"8,-1 0,0-1,1 1,-1 0,0 0,1-1,-1 1,1 0,-1-1,1 1,-1 0,0-1,1 1,0-1,-1 1,1-1,-1 1,1-1,0 1,-1-1,1 0,0 1,-1-1,1 1,0-1,0 0,0 1,0-1,-1 0,1 1,0-1,0 0,0 1,1-1,-1 0,0 1,0-1,0 0,0 1,1-1,-1 1,0-1,0 0,1 1,-1-1,0 1,1-1,-1 1,1-1,-1 1,1-1,-1 1,1-1,-1 1,1 0,-1-1,1 1,2-2,0 0,0 0,1 0,-1 0,0 1,1-1,-1 1,0 0,1 0,0 0,-1 0,1 1,-1 0,1-1,0 1,-1 1,1-1,0 0,-1 1,1 0,-1 0,1 0,-1 0,1 1,-1-1,0 1,0 0,0 0,0 0,0 0,0 0,2 3,-5-1,0 1,-1-1,0 0,0 0,0 0,0 0,0 0,-1 0,0-1,0 1,0 0,0-1,-1 1,1-1,-1 0,0 0,0 0,0 0,0-1,0 1,-1-1,1 1,-1-1,0 0,-13 12,-75 81,91-94,-1 0,1 1,1-1,-1 0,0 1,0-1,0 1,1-1,-1 0,1 1,-1 0,1-1,0 1,-1-1,1 1,0-1,0 1,0 0,0-1,1 1,-1-1,0 1,1 0,-1-1,1 1,-1-1,1 1,-1-1,1 0,0 1,0-1,0 0,0 1,0-1,0 0,0 0,1 0,-1 0,0 0,1 0,-1 0,0-1,1 1,-1 0,1-1,-1 1,1-1,-1 1,1-1,0 0,-1 0,1 0,-1 0,1 0,0 0,0 0,106 8,-88-3</inkml:trace>
  <inkml:trace contextRef="#ctx0" brushRef="#br0" timeOffset="955.843">611 34,'-12'-27,"7"21,9 18,68 123,-61-110,-1 1,-2 0,0 0,-2 1,0 0,-2 0,-2 1,0-1,-1 1,-2-1,-1 1,-1-1,-5 15,3-13,-2 1,-1-1,-1 0,-1-1,-2 0,-1-1,-1 0,-1-1,-2-1,0-1,-2 0,0-1,-2-1,0-1,-16 12,24-22,-1 0,0-1,-1 0,0-1,0-1,-1-1,0 0,-8 2,0-4</inkml:trace>
  <inkml:trace contextRef="#ctx0" brushRef="#br0" timeOffset="3282.607">1119 682,'-21'12,"1"2,0 0,1 1,1 0,0 2,1 0,1 1,-10 14,23-28,0 0,0 1,0-1,1 1,-1 0,1 0,0 0,1 0,-1 0,1 0,0 0,0 1,1-1,-1 0,1 1,0-1,1 0,-1 1,1-1,0 0,1 0,-1 0,1 0,0 0,0 0,0 0,1 0,0-4,1 0,-1 0,0-1,0 1,0-1,0 0,1 0,-1 0,0 0,0-1,0 1,0-1,0 0,1 0,-1 0,-1 0,1-1,0 1,0-1,0 1,-1-1,1 0,-1 0,1 0,-1-1,0 1,0 0,0-1,0 0,-1 1,1-1,0-1,32-39,-2-2,-2-1,-2-1,-1-2,-10 17,0-1,-2 0,-1 0,-2-2,-2 1,-1-2,-1 1,-2-1,-2 0,-1 0,-2-24,0 56,-1 0,1-1,-1 1,-1 0,1-1,-1 1,1 0,-1 0,-1 0,1-1,0 1,-1 0,0 1,0-1,0 0,0 0,-1 1,0-1,1 1,-1 0,0 0,-1 0,1 0,0 1,-1-1,1 1,-1 0,0 0,0 0,0 0,0 1,0 0,0-1,-1 2,1-1,0 0,0 1,-1 0,1 0,0 0,-1 0,1 1,0 0,0 0,-1 0,1 0,0 1,-8 6,2 1,-1 1,1 0,1 0,0 1,0 0,1 0,0 1,1 0,1 1,0-1,1 1,0 1,0-1,2 0,0 1,0 0,1 0,1 0,0 0,1 0,1 0,0 0,1 0,0 0,1-1,2 5,5 9,2-2,0 0,2 0,0-1,2-1,1 0,0-1,2-1,0-1,1-1,2 0,8 5,-28-22,59 27,-41-31</inkml:trace>
  <inkml:trace contextRef="#ctx0" brushRef="#br0" timeOffset="3885.803">1542 457,'-7'27,"1"1,2 0,0 0,2 0,1 1,1-1,1 0,2 0,1 0,6 20,-10-44,0 0,1 0,0 0,0 0,0 0,0 0,1-1,0 1,-1 0,1-1,0 1,1-1,-1 0,1 1,-1-1,1-1,0 1,0 0,1-1,-1 1,0-1,1 0,-1 0,1 0,0-1,-1 1,1-1,0 0,0 0,0 0,0-1,0 1,0-1,0 0,0 0,0 0,1-1,-1 1,0-1,-1 0,1 0,3-2,3-6,0-1,0 0,0 0,-1-1,-1 0,0-1,-1 0,0 0,3-7,1-1,6-10,-1-1,-1-1,-1 0,-2-1,3-15,-14 147,-3 248,-22-164,23-162,0-1,-1 1,-1-1,-1 0,-1 0,-1 0,0-1,-2 0,0 0,-1-1,-1 0,0 0,-2-1,-12 15,23-30,0-1,0 1,0 0,0 0,0-1,0 1,-1-1,1 1,-1-1,1 0,-1 0,1 1,-1-1,1 0,-1 0,0 0,0-1,0 1,1 0,-1-1,0 1,0-1,0 0,0 1,0-1,0 0,0 0,0 0,0-1,0 1,0 0,0-1,0 1,0-1,1 0,-1 0,0 1,0-1,1 0,-1 0,0-1,1 1,-1 0,1-1,-1 0,-2-6,1 1,0-2,0 1,1 0,0 0,1-1,0 1,0-1,0 0,1 1,1-6,-4-43,0 33,2 0,0 0,2 0,0 0,2 0,1 0,1 0,4-12,-2 11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365 77 0 0 0,'0'0'653'0'0,"2"-2"-15"0"0,-2 2-661 0 0,3-6 156 0 0,8-25 11662 0 0,-18 22-10431 0 0,-39-13 201 0 0,37 20-1577 0 0,0 0 1 0 0,0 1-1 0 0,1 0 1 0 0,-1 1-1 0 0,0 0 1 0 0,0 0-1 0 0,0 1 1 0 0,0 0 0 0 0,0 1-1 0 0,0 0 1 0 0,1 0-1 0 0,-1 1 1 0 0,1 0-1 0 0,0 1 1 0 0,0-1-1 0 0,0 2 1 0 0,0-1-1 0 0,0 1 1 0 0,1 0-1 0 0,0 0 1 0 0,0 1-1 0 0,1 0 1 0 0,-1 1 0 0 0,1-1-1 0 0,-2 5 12 0 0,6-9 1 0 0,0 0-1 0 0,0 1 1 0 0,0-1 0 0 0,0 1-1 0 0,0 0 1 0 0,1 0-1 0 0,-1 0 1 0 0,1 0 0 0 0,0 0-1 0 0,0 0 1 0 0,0 0 0 0 0,0 0-1 0 0,1 0 1 0 0,-1 0 0 0 0,1 0-1 0 0,0 1 1 0 0,0-1-1 0 0,0 0 1 0 0,0 0 0 0 0,1 0-1 0 0,-1 1 1 0 0,1-1 0 0 0,0 0-1 0 0,0 0 1 0 0,0 0 0 0 0,0 0-1 0 0,0 0 1 0 0,1 0-1 0 0,-1 0 1 0 0,1-1 0 0 0,0 1-1 0 0,0-1 1 0 0,0 1 0 0 0,0-1-1 0 0,0 1 1 0 0,1-1 0 0 0,-1 0-1 0 0,1 0 1 0 0,-1 0-1 0 0,1-1 1 0 0,0 1 0 0 0,0 0-1 0 0,97 28 333 0 0,-99-30-326 0 0,0 0 0 0 0,0-1 0 0 0,0 1 0 0 0,0 0 0 0 0,0 1 1 0 0,0-1-1 0 0,0 0 0 0 0,0 0 0 0 0,0 0 0 0 0,0 0 0 0 0,0 1 0 0 0,0-1 0 0 0,0 1 0 0 0,0-1 0 0 0,0 0 0 0 0,-1 1 0 0 0,1 0 0 0 0,0-1 0 0 0,0 1 0 0 0,0-1 1 0 0,-1 1-1 0 0,1 0 0 0 0,0 0 0 0 0,-1-1 0 0 0,1 1 0 0 0,0 0 0 0 0,-1 0 0 0 0,1 0 0 0 0,-1 0 0 0 0,0 0 0 0 0,1-1 0 0 0,-1 1 0 0 0,0 0 0 0 0,1 0 1 0 0,-1 0-1 0 0,0 0 0 0 0,0 0 0 0 0,0 0 0 0 0,0 0 0 0 0,0 0 0 0 0,0 0 0 0 0,0 0 0 0 0,0 0 0 0 0,0 0 0 0 0,-1 0 0 0 0,1 0 0 0 0,0 0 0 0 0,-1 0 0 0 0,1 0 1 0 0,0 0-8 0 0,-209 189-62 0 0,204-185 49 0 0,0 0 0 0 0,0 1-1 0 0,1 0 1 0 0,0-1 0 0 0,0 1 0 0 0,0 1-1 0 0,0-1 1 0 0,1 0 0 0 0,1 1-1 0 0,-1 0 1 0 0,1 0 0 0 0,0-1 0 0 0,0 1-1 0 0,1 0 1 0 0,0 1 0 0 0,0-1-1 0 0,1 0 1 0 0,-1 0 0 0 0,2 0 0 0 0,-1 0-1 0 0,1 1 1 0 0,0-1 0 0 0,1 1 13 0 0,1-4 29 0 0,1 0 0 0 0,0 0 1 0 0,0 0-1 0 0,1 0 0 0 0,-1-1 0 0 0,1 0 1 0 0,0 0-1 0 0,-1 0 0 0 0,1 0 0 0 0,1-1 1 0 0,-1 0-1 0 0,0 0 0 0 0,0 0 0 0 0,1 0 1 0 0,-1-1-1 0 0,1 0 0 0 0,4 0-29 0 0,112 9 262 0 0,-98-30-2618 0 0,-13-11-6927 0 0,-11 29 8306 0 0,2-3-3351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3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340 519,'-26'38,"21"-25,-2 8,1 0,1 0,1 0,1 1,0-1,2 1,0 0,2-1,1 8,-1 11,-1-32,1 1,0 0,1-1,-1 1,2-1,-1 0,1 1,0-1,1 0,0-1,0 1,1-1,0 0,3 3,-6-6,1-1,0 0,0-1,0 1,0 0,1-1,-1 0,1 1,-1-1,1-1,0 1,0-1,0 1,0-1,0 0,0 0,0-1,0 1,0-1,0 0,0 0,1-1,-1 1,0-1,0 0,0 0,0 0,0 0,0-1,2-1,5-4,0 0,0-2,-1 1,-1-1,0 0,0-1,0 0,-1 0,-1-1,0 0,0-1,3-9,13-18,20-64,-45 227,2-118,1 0,0-1,1 1,0-1,0 0,0 1,0-1,1 0,0 0,0-1,0 1,0 0,1-1,0 0,0 0,0 0,0 0,1-1,-1 0,1 0,0 0,0 0,1-1,1 1,0-1,1 0,-1 0,1-1,0 0,0 0,-1-1,1 0,0 0,0-1,-1 0,1 0,0-1,-1 0,0 0,1-1,-1 0,0 0,0 0,0-1,-1 0,1-1,-1 0,0 0,-1 0,1 0,-1-1,0 0,0 0,-1-1,1 0,15-19,-2-1,0-1,-2 0,-1-2,-2 1,0-2,-2 0,-2 0,0-1,0-16,-7 23</inkml:trace>
  <inkml:trace contextRef="#ctx0" brushRef="#br0" timeOffset="1445.751">1158 208,'2'-3,"0"0,0 0,0 1,0-1,0 0,1 1,-1-1,1 1,-1 0,1 0,0 0,0 0,0 0,0 0,0 1,1 0,-1-1,0 1,3 0,-4 0,0 0,0 0,0 0,0 0,0 0,0 0,0 1,1-1,-1 1,0 0,0-1,1 1,-1 0,0 0,0 0,1 1,-1-1,0 1,0-1,0 1,0 0,0-1,0 1,0 0,0 0,0 1,0-1,0 0,0 1,-1-1,1 1,-1-1,1 1,-1 0,1 0,-1 0,0 0,0-1,0 2,0-1,0 0,-1 0,1 0,-1 0,1 1,-4 22,2-23,0 0,0 0,1 0,-1 0,1 0,0 0,-1 0,1 0,0 0,0 0,0 0,0 0,1 0,-1 1,1-1,-1 0,1 0,-1-1,1 1,0 0,0 0,0 0,0 0,1-1,-1 1,0 0,1-1,-1 1,1-1,-1 0,1 1,1-1,39 11,-39-13,0 1,0 0,0 0,0 0,1 0,-1 0,0 1,0-1,0 1,0 0,0 0,0 0,0 1,0-1,0 1,0-1,-1 1,1 0,0 0,-1 0,0 0,0 1,1-1,-1 1,-1-1,1 1,0 0,-1-1,1 1,-1 0,0 0,0 0,0 0,0 0,0 1,-1-1,0 0,1 0,-1 1,-4 3,0-1,-1 0,0-1,0 1,0-1,0 0,-1 0,0-1,0 0,0 0,0 0,-1-1,1 1,-1-2,0 1,0-1,0 0,0 0,-1-1,-5 1,-12-1,5-4</inkml:trace>
  <inkml:trace contextRef="#ctx0" brushRef="#br0" timeOffset="2327.761">1779 406,'-61'48,"-223"247,64-73,119-115,100-89,11-17</inkml:trace>
  <inkml:trace contextRef="#ctx0" brushRef="#br0" timeOffset="2646.745">1779 716,'-14'19,"-5"12,1 4,-2 3,3-2,0-2,-3-1,3-3,3 0,1-6,1-3,4 1,2-4</inkml:trace>
  <inkml:trace contextRef="#ctx0" brushRef="#br0" timeOffset="3162.045">1976 632,'197'1,"-195"-1,1 0,-1 0,0 0,1 1,-1-1,0 1,1 0,-1-1,0 1,0 0,0 0,0 1,0-1,0 0,0 1,0-1,0 1,-1 0,1-1,-1 1,1 0,-1 0,0 0,1 0,-1 0,0 0,0 0,-1 1,1-1,0 0,-1 0,1 1,-1-1,0 0,0 1,0-1,0 1,0-1,-1 0,1 1,0-1,-1 0,0 0,0 1,0-1,0 0,0 0,0 0,0 0,0 0,-1 0,0 1,-16 22,-1-1,-1-1,-1 0,-1-2,-1 0,-19 12,-26 26,66-58,1-1,0 1,-1 0,1 0,0 0,-1 0,1 0,0 0,0 0,0 0,0 0,0 0,0 1,0-1,0 1,0-1,1 0,-1 1,0-1,1 1,-1-1,1 1,0 0,0-1,-1 1,1-1,0 1,0 0,1-1,-1 1,0-1,0 1,1-1,-1 1,1-1,-1 1,1-1,0 1,0-1,-1 1,1-1,0 0,0 0,0 1,1-1,-1 0,0 0,0 0,0 0,1 0,-1-1,1 1,-1 0,16 2,0-1,-1 0,1-1,0-1,0-1,0 0,-1-1,1-1,-1 0,1-2,-1 0,1 1,143-49,-142 48</inkml:trace>
  <inkml:trace contextRef="#ctx0" brushRef="#br0" timeOffset="20857.569">368 11,'-7'-2,"0"0,0 0,0 0,0 1,0 1,0-1,-1 1,1 0,0 0,0 1,0 0,0 1,0-1,0 1,0 0,0 1,0 0,1 0,0 0,-1 1,1 0,1 0,-1 1,0 0,1 0,-4 5,-8 7,1 2,1 0,1 1,0 0,2 1,0 0,2 1,0 0,2 1,0 0,1 0,-3 24,8-36,-7 28,1 1,2 0,2 1,2-1,2 1,4 40,3-34,-2-2,2 1,3-1,1-1,2 0,10 21,-12-48,0 0,1-1,1 0,1-1,0-1,0 0,2-1,0 0,0-1,1-1,0-1,1 0,0-1,4 0,39 24,-6-4,-41-19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19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1 755,'86'-22,"138"-14,-154 26,-68 12</inkml:trace>
  <inkml:trace contextRef="#ctx0" brushRef="#br0" timeOffset="436.905">56 953,'5'0,"6"0,7 0,4 0,4 0,2 0,1 0,0 0,1-5,-1-1,0-1,0 2,-6 2</inkml:trace>
  <inkml:trace contextRef="#ctx0" brushRef="#br0" timeOffset="2082.962">876 417,'0'-1,"0"0,0 1,-1-1,1 1,0-1,0 1,0-1,0 0,0 1,-1-1,1 1,0-1,0 1,-1-1,1 1,0-1,-1 1,1 0,-1-1,1 1,0-1,-1 1,1 0,-1-1,1 1,-1 0,1 0,-1 0,0-1,1 1,-1 0,1 0,-1 0,1 0,-1 0,0 0,1 0,-1 0,1 0,-1 0,1 0,-1 0,1 0,-1 0,0 1,1-1,-1 0,1 0,-1 1,1-1,-16 29,13-21,-89 193,38-99,112-179,165-234,-204 286,41-39,-58 65,0-1,-1 1,1 0,0 0,-1 0,1 0,-1 0,0 0,1 0,-1 1,0-1,0 0,0 1,0-1,0 1,0-1,0 1,0-1,0 1,-1 0,1 0,-1-1,1 1,-1 0,0 0,0-1,0 1,0 0,0 0,0 0,0-1,0 1,-1 0,1 0,-1-1,1 1,-28 123,24 14,4-137,0 0,0 0,0-1,0 1,0 0,1 0,-1 0,1-1,-1 1,1 0,0 0,0-1,0 1,0-1,0 1,0-1,0 1,0-1,1 0,-1 1,0-1,1 0,-1 0,1 0,-1 0,1 0,0 0,-1-1,1 1,0-1,0 1,-1-1,1 1,0-1,0 0,0 0,0 0,-1 0,1 0,0 0,0-1,0 1,0 0,-1-1,1 0,0 1,-1-1,1 0,0 0,-1 0,1 0,-1 0,1 0,-1 0,0-1,1 1,-1 0,1-2,124-149,-51 52,-69 92,1 1,-1 0,2 0,-1 0,1 1,0 0,0 1,1 0,0 0,8-3,-16 9,0-1,0 1,0 0,0 0,-1 0,1 0,0 0,-1-1,1 1,0 1,-1-1,1 0,-1 0,0 0,1 0,-1 0,0 0,0 0,0 1,1-1,-1 0,0 0,-1 0,1 0,0 1,0-1,0 0,-1 0,1 0,0 0,-1 0,1 0,-1 0,0 0,1 0,-1 1,0 1,-11 41,8-34,0 2,1-1,0 0,1 0,1 1,0 0,0-1,1 1,1-1,-1 1,3 6,2 4,0-2</inkml:trace>
  <inkml:trace contextRef="#ctx0" brushRef="#br0" timeOffset="2398.526">706 897,'38'-10,"37"-8,16 0,-4 2,-11-1,-15 3,-11 3,-11 4,-6 8,-10 8,-7 4</inkml:trace>
  <inkml:trace contextRef="#ctx0" brushRef="#br0" timeOffset="3184.431">1044 1009,'-243'352,"196"-271,72-121,1 1,2 1,2 1,1 2,2 1,1 1,21-14,61-40,-116 86,1 0,-1 0,0 0,1 0,0 0,-1 0,1-1,0 1,0 0,-1 0,1 1,0-1,0 0,0 0,0 0,0 1,0-1,1 0,-1 1,0-1,0 1,0-1,0 1,1 0,-1 0,0-1,0 1,1 0,-1 0,0 0,1 0,-1 0,0 1,0-1,1 0,-1 1,0-1,0 0,0 1,0 0,1-1,-1 1,0 0,0-1,0 1,0 0,0 0,-1 0,1 0,0 0,9 156,-4-131,-4-21,0-1,0 1,-1 0,1 0,-1 0,0 0,-1 0,1 0,-1 0,0 0,0 0,-1 0,1 0,-1 0,0 0,-1 0,1 0,-1 0,0 0,-1 1,0-4,-1-1,1 0,-1 0,1-1,-1 1,0-1,1 1,-1-1,0 0,1-1,-1 1,0-1,1 1,-1-1,1 0,-1-1,1 1,-1 0,1-1,0 0,0 0,-1 0,-11-5,-81-33,76 33</inkml:trace>
  <inkml:trace contextRef="#ctx0" brushRef="#br0" timeOffset="3669.727">1609 276,'19'44,"-2"1,-2 0,-3 2,6 36,-2-8,-9-47,-3 1,0-1,-2 1,-1 0,-1 0,-1 0,-2-1,-6 28,-4 15,9-45,0 0,-2-1,0 1,-2-1,-1 0,-1-1,-1 0,-9 13,-100 119,103-137</inkml:trace>
  <inkml:trace contextRef="#ctx0" brushRef="#br0" timeOffset="4406.101">734 134,'-1'-1,"-1"1,1-1,0 1,0 0,0-1,0 1,-1 0,1 0,0 0,0 0,-1 0,1 0,0 0,0 0,0 0,-1 0,1 1,0-1,0 0,0 1,0-1,-1 1,1 0,0-1,0 1,0 0,0 0,0-1,1 1,-1 0,0 0,0 0,1 0,-1 0,0 0,1 1,-14 18,1 0,1 1,1 0,1 1,1 1,0-1,2 1,1 1,1-1,1 1,1 0,1 0,1 12,-8 37,1-18,2 0,3 1,2-1,3 1,1-1,4 1,2-1,10 34,-6-56,1-1,1 0,2-1,1-1,9 10,2 6,15 10,-37-52</inkml:trace>
  <inkml:trace contextRef="#ctx0" brushRef="#br0" timeOffset="11205.311">2117 77,'-6'-7,"-1"0,-1 0,1 1,-1 0,0 0,0 1,-1 0,0 1,0 0,0 0,0 0,0 1,-1 1,1 0,-1 0,0 1,-3 0,9 1,1 1,0 0,0 0,-1 0,1 0,0 0,0 1,0-1,1 1,-1 0,0 0,0 0,1 0,0 1,-1-1,1 1,0-1,0 1,0 0,0-1,1 1,-1 0,1 1,0-1,0 0,0 0,0 0,0 4,-5 99,7-89,0 16,-10 195,-2-136,4 0,3 0,7 54,-1-8,-2 511,0-646,-1 0,1 0,0 0,-1 0,1 0,1 0,-1 0,0 0,1 0,0 0,-1 0,1 0,0 0,1 0,-1-1,0 1,1 0,0-1,-1 1,1-1,0 0,0 1,0-1,1 0,-1 0,1 0,-1-1,1 1,-1-1,1 1,0-1,0 0,-1 0,1 0,0 0,1 0,7 0,0 0,1 0,-1-1,0 0,0-1,0 0,0-1,0 0,0-1,7-2,1-2</inkml:trace>
  <inkml:trace contextRef="#ctx0" brushRef="#br0" timeOffset="14471.824">2287 417,'-8'26,"1"1,2-1,1 2,1-1,1 0,1 1,2 5,-1-30,-1-1,1 1,-1 0,1 0,0 0,0-1,1 1,-1 0,0 0,1 0,0-1,0 1,0 0,0-1,0 1,0 0,1-1,-1 0,1 1,0-1,-1 0,1 0,0 0,0 0,1 0,-1 0,0-1,0 1,1-1,-1 1,1-1,0 0,-1 0,1 0,0-1,-1 1,1 0,0-1,0 0,0 0,0 0,-1 0,4 0,2-4,0-1,0 1,0-1,0-1,-1 0,1 0,-1 0,-1-1,0 1,0-2,0 1,1-4,48-47,-53 57,-1 1,0 0,0-1,0 1,1 0,-1 0,0 0,1 0,-1 0,0 0,0 0,1 1,-1-1,0 0,0 1,0-1,1 1,-1-1,0 1,0 0,0-1,0 1,0 0,0 0,0 0,0-1,-1 1,1 0,0 0,0 1,-1-1,1 0,-1 0,1 0,-1 0,1 0,-1 1,0-1,1 0,-1 0,0 1,0-1,0 0,0 0,0 1,0-1,0 0,-1 0,1 1,0-1,-1 0,4 12,2 1,-5-9,1 0,-1 0,1 0,1 0,-1 0,1 0,0 0,0 0,0-1,0 1,1-1,0 1,0-1,0 0,1 0,-1-1,1 1,0-1,0 1,0-1,0-1,1 1,-1 0,1-1,0 0,-1 0,1-1,0 1,0-1,4 1,1-4,-1-1,0 0,1 0,-1-1,-1 0,1-1,-1 1,1-2,-1 1,-1-1,1 0,-1-1,0 0,-1 0,1 0,-1-1,-1 0,0 0,0-1,0 1,-1-1,0 0,-1 0,0-1,-1 1,0 0,1-8,-1-2</inkml:trace>
  <inkml:trace contextRef="#ctx0" brushRef="#br0" timeOffset="15042.751">2879 50,'14'0,"74"8,-85-7,-1 0,0 0,0 0,1 0,-1 0,0 0,0 1,-1-1,1 1,0-1,0 1,-1 0,1 0,-1 0,1-1,-1 1,0 1,0-1,0 0,0 0,0 0,0 1,0-1,-1 0,0 1,1-1,-1 0,0 1,0-1,0 1,0-1,-1 0,1 1,-1 1,-31 68,32-70,1 0,-1 0,1 0,0 0,0 0,0 0,0 0,1 0,-1 0,0 0,1-1,-1 1,1-1,0 1,-1-1,1 0,0 1,0-1,0 0,0 0,0 0,0-1,1 1,12 9,-12-8,0 0,-1 0,0 0,1 0,-1 1,0-1,0 1,0-1,0 1,-1 0,1 0,-1 0,0 0,1 0,-1 0,-1 0,1 0,0 0,-1 1,0-1,1 0,-1 0,-1 0,1 1,0-1,-1 0,1 0,-1 0,0 0,0 1,-1-1,1-1,0 1,-1 0,0 0,0 0,1-1,-2 1,1-1,0 0,0 1,-1-1,1 0,-1-1,0 1,0 0,1-1,-1 1,0-1,0 0,0 0,-1 0,1 0,0-1,0 1,0-1,-1 0,1 0,-1 0,-21-3,2-1</inkml:trace>
  <inkml:trace contextRef="#ctx0" brushRef="#br0" timeOffset="15471.187">2314 897,'34'0,"39"0,13-5,1-2,-5 1,-11 1,-13 1,-7-3,-7 0,-7 1,-4 1,-3 2,-2 1,-1 1,0 1,0 0,-5 0</inkml:trace>
  <inkml:trace contextRef="#ctx0" brushRef="#br0" timeOffset="15786.786">2428 1122,'0'24,"0"13,0 4,0 1,0-3,0-2,0-3,-5-8,-2-3,1 0,1-5</inkml:trace>
  <inkml:trace contextRef="#ctx0" brushRef="#br0" timeOffset="16219.374">2654 1094,'10'4,"1"0,0-1,-1-1,1 0,0 0,1-1,-1 0,0-1,0 0,0-1,1 0,9-3,28-1,-46 5,-1 1,1-1,-1 1,1 0,-1-1,1 1,-1 0,1 1,-1-1,0 0,0 1,0-1,1 1,-1 0,-1-1,1 1,0 0,0 0,-1 1,1-1,-1 0,0 0,0 1,0-1,0 1,0-1,0 1,0-1,-1 1,1-1,-1 1,0 0,0-1,0 1,0-1,0 1,-1 0,1-1,-1 1,0-1,0 1,0-1,0 1,0-1,0 0,0 1,-1-1,1 0,-1 0,0 0,0 0,0 0,0 0,-157 160,158-161,0 0,0 0,0 0,0 0,1 0,-1 0,0 0,0 0,1 1,-1-1,1 0,-1 1,1-1,0 0,-1 1,1-1,0 1,0-1,0 0,0 1,0-1,0 1,0-1,1 0,-1 1,0-1,1 0,-1 1,1-1,0 0,-1 1,1-1,0 0,0 0,-1 0,1 0,0 0,0 0,0 0,1 0,-1 0,0 0,0-1,0 1,1 0,-1-1,0 1,0-1,1 0,-1 1,1-1,-1 0,0 0,1 1,-1-1,1 0,-1-1,0 1,2 0,12-2,0 0,-1-1,1-1,0 0,-1-1,0 0,0-2,0 1,-1-2,0 0,-1 0,4-4,-4 0</inkml:trace>
  <inkml:trace contextRef="#ctx0" brushRef="#br0" timeOffset="17676.257">3331 530,'-16'36,"1"1,2 0,2 1,2 1,1-1,-1 20,8-56,0 1,0-1,1 0,-1 1,1-1,-1 0,1 1,0-1,0 1,0-1,0 0,0 1,0-1,1 1,-1-1,1 0,0 1,0-1,0 0,0 0,0 0,0 1,0-1,1 0,-1-1,1 1,-1 0,1 0,0-1,0 1,0-1,0 1,0-1,0 0,0 0,0 0,0 0,1 0,-1 0,0-1,1 1,-1-1,1 1,-1-1,2 0,8-5,0 0,1-1,-2 0,1-1,-1-1,0 0,-1 0,0-1,0 0,-1-1,0 0,0 0,5-10,-8 13,113-200,-97 182,-25 53,-22 107,6 95,-5-89,19-112,-1 1,-2-1,-1-1,-1 0,-1 0,-9 14,19-40,1 0,-1 0,0 0,1 0,-1 0,0 0,-1 0,1 0,0 0,0 0,-1-1,1 1,-1-1,0 1,1-1,-1 1,0-1,0 0,0 0,0 0,0 0,0 0,0 0,0-1,0 1,0-1,0 1,0-1,-1 0,1 0,0 0,0 0,0 0,-1-1,1 1,0 0,0-1,0 0,0 1,0-1,0 0,0 0,0 0,0-1,0 1,1 0,-1-1,0 1,1-1,-1 1,1-1,0 0,-1 0,1 0,-1-1,1-7,-1-1,1 1,1-1,-1 0,2 1,0-1,0 1,1-1,0 1,1-1,0 1,0 0,1 0,1 1,0-1,0 1,1 0,0 0,0 1,1 0,0 0,8-7,-4 2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38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0 227,'39'-10,"22"-2,5-1,-4 4,-7 2,-8 2,-17 3,-19 1,-11 1</inkml:trace>
  <inkml:trace contextRef="#ctx0" brushRef="#br0" timeOffset="261.049">170 1,'-5'38,"-1"28,0 6,1-3,2-9,1-10,0-8,2-12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40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29 768,'28'169,"-28"-158,1 0,0-1,1 1,0 0,1-1,0 1,1-1,0 0,4 8,-6-17,-1 0,1-1,0 1,-1 0,1-1,-1 0,1 1,0-1,-1 0,1 0,0 0,-1 0,1 0,0 0,-1-1,1 1,0-1,-1 1,1-1,0 1,-1-1,1 0,-1 0,0 0,1 0,-1 0,0 0,1 0,-1 0,0 0,0-1,0 1,0 0,0-1,0 1,0-1,-1 1,1-1,-1 1,1-2,108-168,-109 171,0-1,1 0,-1 1,0-1,1 1,-1-1,0 1,1-1,-1 1,1-1,-1 1,1-1,-1 1,1-1,-1 1,1 0,0-1,-1 1,1 0,-1 0,1-1,0 1,-1 0,1 0,0 0,-1 0,1 0,0 0,-1 0,1 0,0 0,-1 0,1 0,0 0,-1 0,1 1,-1-1,1 0,0 1,-1-1,1 0,-1 1,1-1,-1 0,1 1,-1-1,1 1,-1-1,1 1,-1-1,0 1,1 0,-1-1,0 1,1-1,-1 1,0 0,0-1,0 1,1 0,-1-1,0 1,9 53,-7-38,-1-8,0 0,1 0,0-1,0 1,1 0,0-1,0 1,1-1,0 0,0 0,1-1,-1 1,2-1,-1 0,1 0,-1 0,2-1,-1 0,0 0,2 0,-4-6,0 1,0-1,0 0,0 0,-1 0,1-1,0 0,-1 1,1-1,-1 0,0-1,1 1,-1 0,0-1,0 0,-1 0,1 0,-1 0,1 0,-1 0,0-1,0 1,0-1,-1 1,1-1,-1 0,1-2,1 0,92-203,-89 189</inkml:trace>
  <inkml:trace contextRef="#ctx0" brushRef="#br0" timeOffset="4507.186">876 627,'-5'6,"-1"0,1 0,0 1,1 0,0-1,0 2,0-1,1 0,0 1,0 0,1 0,0-1,1 1,-1 0,1 1,1-1,0 0,0 0,0 0,1 0,1 0,-1 0,1 0,0 0,1 0,0-1,0 1,1-1,0 0,0 0,1 0,-1 0,1-1,1 0,-1 0,5 3,-8-7,1 0,-1 0,1 0,-1 0,1 0,0-1,0 1,0-1,0 0,0 0,0 0,0 0,0-1,0 1,0-1,0 0,0 1,1-2,-1 1,0 0,0-1,0 1,0-1,0 0,0 0,0 0,0 0,0-1,0 1,0-1,-1 1,1-1,-1 0,1 0,-1-1,0 1,0 0,0-1,0 1,15-21,-1-1,-1 0,-1-2,-1 1,8-23,38-71,-13 49,-45 70,0 1,0 0,0-1,0 1,0 0,0 0,0 0,0 0,0 0,0-1,-1 2,1-1,0 0,-1 0,1 0,-1 0,1 0,-1 0,1 1,-1-1,0 0,0 0,1 1,-1-1,0 0,0 1,0-1,-1 0,1 0,0 2,-23 141,19 311,3-440,0 0,-1 0,0 0,-1-1,-1 1,0-1,-1 0,-1 0,-6 12,11-24,0 0,0 0,0 0,0 0,-1 0,1 0,0 0,-1-1,1 1,-1 0,0-1,0 1,0-1,1 0,-1 0,0 0,0 0,-1 0,1 0,0 0,0-1,0 1,-1-1,1 1,0-1,0 0,-1 0,1 0,0 0,0 0,-1-1,1 1,0-1,0 1,-1-1,1 0,0 0,-2-1,0-1,0 1,0-1,1-1,-1 1,1 0,-1-1,1 0,0 0,0 0,1 0,-1 0,1-1,0 1,0-1,0 1,1-1,-1-4,-3-102,5 86</inkml:trace>
  <inkml:trace contextRef="#ctx0" brushRef="#br0" timeOffset="5386.804">1638 147,'69'-13,"-64"10,1 1,0 0,0 1,0-1,0 1,0 0,0 1,0-1,0 1,0 0,0 1,0 0,0 0,0 0,0 0,-1 1,1 0,3 2,-8-4,1 1,-1 0,1 0,-1 0,0 0,0 1,1-1,-1 0,0 0,0 1,0-1,0 0,-1 1,1-1,0 1,0 0,-1-1,1 1,-1-1,0 1,1 0,-1-1,0 1,0 0,0-1,0 1,0 0,-1-1,1 1,0 0,-1-1,1 1,-1 0,0-1,1 1,-1-1,0 1,0-1,0 0,0 1,0-1,-50 55,48-54,-1 3,2-5,0 1,1-1,-1 1,1-1,-1 1,1 0,-1 0,1 0,0 0,-1 0,1 0,0 0,0 0,0 0,0 0,0 1,0-1,0 1,0-1,0 0,1 1,-1 0,0-1,1 1,-1-1,1 1,0-1,0 1,0 0,0-1,0 1,0 0,0-1,0 1,0 0,1-1,-1 1,1-1,-1 1,1-1,0 1,-1-1,1 1,0-1,0 1,0-1,0 0,0 0,0 0,1 1,-1-1,0 0,1-1,-1 1,1 0,19 9,-19-9,1-1,0 0,-1 1,1 0,0 0,-1 0,1 0,-1 0,1 0,-1 1,0-1,0 1,0 0,0 0,0-1,0 1,0 0,0 1,-1-1,1 0,-1 0,1 1,-1-1,0 1,0-1,0 1,0 0,-1-1,1 1,-1 0,0-1,1 1,-1 0,0-1,-1 1,-3 8,-1-1,0 0,-1 0,0 0,0-1,-1 0,0 0,-1-1,0 0,0 0,-1-1,0 0,0-1,-1 0,1 0,-1-1,-1 0,1 0,-1-2,0 1,0-1,0-1,0 0,0 0,-7-1,-6 1</inkml:trace>
  <inkml:trace contextRef="#ctx0" brushRef="#br0" timeOffset="6090.963">1 1162,'286'-33,"-170"15,137-15,178-20,-130 19,-134 36,-143-2</inkml:trace>
  <inkml:trace contextRef="#ctx0" brushRef="#br0" timeOffset="6886.081">594 1304,'50'-23,"70"-10,-71 20,-40 10,0-1,1 1,-1 1,1 0,-1 0,1 1,0 0,-1 1,1 0,0 0,0 1,-1 1,9 1,-16-2,0 0,0-1,-1 1,1 0,0 0,-1 0,1 1,-1-1,1 0,-1 0,1 1,-1-1,0 1,0-1,0 1,0 0,0-1,0 1,0 0,0 0,-1 0,1 0,-1-1,1 1,-1 0,0 0,0 0,0 0,0 0,0 0,0 0,0 0,-1 0,1 0,-1 0,1-1,-1 1,0 0,0 0,0 0,-45 65,-74 41,120-105,-1 0,0 0,1 0,0 0,-1 0,1 0,0 0,1 1,-1-1,0 0,1 0,0 0,0 0,0-1,0 1,0 0,0 0,1 0,-1-1,1 1,0-1,0 1,0-1,0 0,0 0,1 0,-1 0,0 0,1 0,0-1,-1 1,1-1,0 0,0 1,0-1,0-1,0 1,0 0,0-1,22 16,-21-14,0 0,0 0,-1 1,1 0,-1-1,0 1,0 0,0 0,0 1,-1-1,1 1,-1-1,0 1,0 0,0 0,-1 0,1 0,-1 0,0 0,0 0,0 0,0 1,-1-1,0 0,0 0,0 1,-1-1,1 0,-1 0,0 1,0-1,0 0,-1 0,1 0,-1 0,0-1,0 1,-1 0,1-1,-1 1,1-1,-1 0,0 0,-4 3,-2-2,-1 0,1 0,-1-1,0 0,0-1,-1 0,1 0,0-1,-1-1,1 0,0 0,-1-1,-9-2,15 3,1-1,0-1,-1 1,1-1,0 1,0-1,-1 0,2-1,-1 1,0-1,0 0,1 0,-1 0,1 0,0 0,0-1,0 1,1-2,-8-10</inkml:trace>
  <inkml:trace contextRef="#ctx0" brushRef="#br0" timeOffset="9821.841">1948 5,'43'-2,"-32"1,1 0,0 0,0 1,-1 1,1 0,0 0,-1 1,1 1,-1 0,0 0,9 5,-14-2,-1 0,-1 1,1-1,-1 1,0 0,0 0,-1 1,0-1,-1 1,1 0,-1-1,-1 1,0 0,0 0,0 0,-1 0,0 0,-1 0,1 0,-2 0,1 0,-2 4,0 22,1 871,2-483,0-418,1-1,0 1,-1-1,1 1,-1-1,0 1,-1 0,1-1,0 1,-1-1,0 1,0-1,0 1,0-1,-1 0,1 0,-1 1,0-1,0 0,0 0,0-1,0 1,-1 0,1-1,-1 1,0-1,1 0,-1 0,0 0,-1 0,1-1,-2 2,-51-9,-54 7,88 4,2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51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118 368,'0'995,"-26"-756,-15-64,29-131,1 0,2 1,2 0,-1 34,7-57,0-15,0 1,1-1,0 0,0 0,0 0,1 0,0 0,1 1,-1-2,1 1,1 0,2 6,1-8</inkml:trace>
  <inkml:trace contextRef="#ctx0" brushRef="#br0" timeOffset="1249.713">654 1609,'17'248,"8"-109,-24-137,1-1,0 0,0 0,-1 0,1-1,0 1,0 0,0-1,0 1,0-1,0 1,0-1,0 0,0 0,0 0,0 0,0 0,0-1,0 1,0-1,0 1,0-1,0 0,0 1,0-1,-1 0,1 0,0-1,-1 1,1 0,0 0,-1-1,0 1,1-1,-1 1,0-1,0 0,0 1,0-1,1 1,128-118,-129 117,0 1,0 0,0 0,0 0,0 0,0 0,0 0,1 0,-1 0,0 0,0 0,1 0,-1 1,0-1,1 1,-1-1,1 1,-1-1,1 1,-1 0,1 0,-1 0,1 0,-1 0,1 0,-1 0,1 0,-1 1,1-1,-1 1,1-1,-1 1,0-1,1 1,-1 0,0 0,1-1,-1 1,0 0,0 0,0 0,0 0,0 1,0-1,0 0,0 0,0 1,-1-1,1 0,0 1,-1-1,1 1,-1-1,0 1,1-1,-1 1,0-1,0 1,0-1,0 1,0-1,0 1,-1 1,-26 135,19-118</inkml:trace>
  <inkml:trace contextRef="#ctx0" brushRef="#br0" timeOffset="1589.036">1275 1863,'-19'24,"-11"13,-6 5,-1-5,6-4,3-7,2-4,4 0,3-5,3 1,1-4,-3 1,-3 3,-2-2,2 1,0-2,4-4</inkml:trace>
  <inkml:trace contextRef="#ctx0" brushRef="#br0" timeOffset="2072.042">1134 2203,'21'-5,"-10"2,0 0,0 1,0 0,0 0,0 1,0 1,1 0,-1 1,0 0,0 0,0 1,0 1,-10-3,1 1,-1-1,0 1,0-1,0 1,0 0,0-1,0 1,0 0,0 0,0-1,0 1,-1 0,1 0,0 0,-1 0,1 0,0 0,-1 1,1-1,-1 0,0 0,1 0,-1 0,0 1,0-1,0 0,0 0,0 1,0-1,0 0,0 0,0 0,0 1,-1-1,1 0,0 0,-1 0,1 0,-1 0,0 0,1 1,-1-1,0 0,0 0,-38 44,38-44,-4 4,0-1,-1 0,1 1,0 0,0 0,0 0,1 1,0 0,0-1,0 1,1 1,-1-1,2 0,-1 1,1 0,0-1,-1 8,4-12,1 1,0-1,-1 0,1 0,0 0,0 0,0 0,0-1,1 1,-1 0,0-1,1 0,-1 0,1 1,-1-1,1-1,0 1,-1 0,1-1,0 1,-1-1,1 0,0 0,0 0,0 0,-1 0,1-1,0 0,-1 1,1-1,0 0,-1 0,1 0,-1 0,1-1,-1 1,0-1,2-1,22-8</inkml:trace>
  <inkml:trace contextRef="#ctx0" brushRef="#br0" timeOffset="3220.247">542 1,'0'395,"0"-395,1-1,0 1,-1 0,1-1,-1 1,1 0,-1 0,1-1,0 1,-1 0,1 0,0 0,-1 0,1 0,0 0,-1 0,1 0,-1 0,1 0,0 0,-1 0,1 1,0-1,-1 0,1 0,-1 1,1-1,-1 0,1 1,-1-1,1 1,-1-1,1 0,-1 1,1-1,-1 1,1-1,-1 1,0 0,1-1,-1 1,0-1,0 1,0-1,1 1,-1 0,0-1,0 1,0 0,0-1,0 1,0 0,0-1,0 1,0 0,0-1,-1 1,1-1,0 1,0 0,0-1,-1 1,1 0,27-40,-22 30,0 0,1 1,0-1,0 1,1 0,0 1,0-1,1 1,0 1,1 0,-1 0,1 0,0 1,0 0,3 0,-11 5,1-1,0 1,0 0,-1-1,1 1,0 0,0 0,-1 0,1 0,0 1,0-1,0 0,-1 1,1-1,0 1,-1 0,1-1,0 1,-1 0,1 0,-1 0,1 0,-1 0,0 1,1-1,-1 0,0 0,0 1,0-1,0 1,0-1,0 1,0 0,-1-1,1 1,-1 0,1-1,-1 1,1 0,-1 1,6 79,-7-74,-5 46,-1-34</inkml:trace>
  <inkml:trace contextRef="#ctx0" brushRef="#br0" timeOffset="3473.395">1247 114,'-38'38,"-23"23,-1 5,6-3,7-9,8-12,5-9,10-5,3-8,6-2,7-4</inkml:trace>
  <inkml:trace contextRef="#ctx0" brushRef="#br0" timeOffset="3884.816">1163 481,'19'-4,"-10"2,0-1,-1 1,1 1,0 0,1 0,-1 1,0 0,0 0,0 1,0 0,0 1,0 0,0 0,-1 1,8 3,-15-4,0 1,0-1,-1 1,1-1,0 1,-1-1,0 1,0-1,0 1,0-1,0 1,0-1,0 1,-1-1,1 1,-1-1,0 1,0-1,0 1,0-1,0 0,0 0,-1 0,1 0,-1 0,0 0,1 0,-1 0,0 0,0-1,0 1,0-1,0 1,-1-1,0 1,1-1,-12 12,-1 0,2 0,-1 0,2 1,-1 1,2 0,0 0,-7 15,17-29,1 1,-1-1,0 1,1-1,-1 0,1 1,-1-1,1 1,0-1,-1 1,1 0,0-1,0 1,0-1,0 1,0-1,1 1,-1-1,0 1,1-1,-1 1,1-1,0 1,-1-1,1 0,0 1,0-1,0 0,0 0,0 1,0-1,0 0,0 0,0 0,1 0,-1-1,0 1,1 0,-1 0,0-1,1 1,-1-1,68 4,-10-18,-33 8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29,'0'29,"0"18,0 7,0-1,0-5,0-6,0-5,-4-9,-2-4,0-2,1 1,-4-4,1-1,0 2,-2-2,0-10,2-6</inkml:trace>
  <inkml:trace contextRef="#ctx0" brushRef="#br0" timeOffset="337.82">113 0,'223'20,"0"-10,16-11,-183 14,-55-13,0 1,0-1,0 1,0-1,0 1,0 0,0-1,-1 1,1 0,0 0,0-1,-1 1,1 0,-1 0,1 0,0 0,-1 0,0 0,1 0,-1 0,0 0,1 0,-1 0,0 0,0 1,0-1,0 0,0 0,0 0,0 0,0 0,0 0,-1 0,1 0,0 0,-1 0,1 0,-1 0,1 0,-1 0,0 0,1 0,-1 0,0 0,1-1,-1 1,0 0,0 0,0-1,-1 1,-70 45,52-40</inkml:trace>
  <inkml:trace contextRef="#ctx0" brushRef="#br0" timeOffset="601.829">0 537,'43'0,"29"-5,12-2,-4 1,-6-4,-6 1,-9 0,-11 3,-8 3,-6 0,-4 2,-3 1,0 1,-1-1,-5-4,-5-2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1 340,'284'-1,"-115"-26,-95 25,-62 2</inkml:trace>
  <inkml:trace contextRef="#ctx0" brushRef="#br0" timeOffset="335.176">28 453,'2'2,"-1"0,1 0,-1 0,1-1,0 1,-1 0,1-1,0 0,0 1,0-1,0 0,0 0,1 0,-1 0,0 0,0-1,1 1,-1-1,0 1,1-1,-1 0,1 0,-1 0,3 0,-2 0,224 3,-57-29,-142 19,-4 0</inkml:trace>
  <inkml:trace contextRef="#ctx0" brushRef="#br0" timeOffset="870.543">339 1,'-2'3,"1"0,0 0,0 0,0 0,0 0,0 0,0 0,1 0,0 0,-1 1,1-1,1 0,-1 0,0 1,1-1,-1 0,1 0,0 0,0 0,1 0,-1 0,0 0,1 0,0-1,0 1,-1 0,2-1,-1 0,0 1,0-1,1 0,-1 0,1 0,0 0,-1-1,1 1,1-1,216 101,-206-96,83 53,-95-57,0 0,1 0,-1 0,0 1,0-1,0 1,0-1,-1 1,1 0,-1 0,0 0,0 0,0 0,0 0,0 0,0 0,-1 0,0 0,1 0,-1 1,0-1,-1 0,1 0,0 0,-1 0,0 0,0 0,0 0,0 0,0 0,-1 0,0 2,-8 8,0-1,-1 0,0 0,-1-1,0 0,-1-1,0-1,0 0,-1 0,-1-1,-35 25,-149 127,159-119,29-22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1 481,'29'5,"23"1,9 0,-2-1,-6-1,-8-2,-5-1,-6 0,-4-6,-2-2,-1 1,-9 0,-9 3</inkml:trace>
  <inkml:trace contextRef="#ctx0" brushRef="#br0" timeOffset="239.833">142 707,'38'-5,"23"-1,5-1,-3 2,-8 2,-14-4,-8-1,-10 2</inkml:trace>
  <inkml:trace contextRef="#ctx0" brushRef="#br0" timeOffset="9090.116">1469 170,'-160'371,"78"-206,71-151,19-48,118-217,-57 128,-58 102,1 0,0 0,2 1,1 1,0 0,1 1,6-3,-22 19,1 1,0-1,1 1,-1 0,0-1,0 1,1 0,-1 0,0-1,1 1,-1 0,1 1,0-1,-1 0,1 0,0 1,-1-1,1 1,0-1,0 1,-1 0,1 0,0 0,0 0,0 0,-1 0,1 0,0 0,0 1,-1-1,1 1,0-1,0 1,-1 0,1 0,-1 0,1 0,-1 0,1 0,-1 0,1 0,-1 0,1 2,1 8,0 1,0 0,-1 0,-1 0,0 0,-1 0,0 0,-1 0,-1 10,0 13,0 166,2-200,0 0,-1 0,1 0,0 1,0-1,0 0,1 0,-1 0,0 1,0-1,1 0,-1 0,0 0,1 1,-1-1,1 0,0 0,-1 0,1 0,0 0,0 0,-1 0,1-1,0 1,0 0,0 0,0-1,0 1,0 0,0-1,0 1,1-1,-1 1,0-1,0 0,0 1,0-1,1 0,-1 0,0 0,0 0,1 0,-1 0,0 0,0-1,0 1,1 0,-1-1,0 1,0 0,0-1,0 0,0 1,0-1,0 0,0 1,0-1,0 0,0 0,0 0,0 0,62-107,-22 27,-13 39,2 2,1 1,36-33,-67 71,0 1,0-1,1 0,-1 1,0-1,1 1,-1-1,0 1,1-1,-1 1,1-1,-1 1,1-1,-1 1,1 0,-1-1,1 1,-1 0,1-1,-1 1,1 0,-1 0,1-1,0 1,-1 0,1 0,0 0,-1 0,1 0,-1 0,1 0,0 0,-1 0,1 0,0 0,-1 1,1-1,-1 0,1 0,-1 1,1-1,0 0,-1 1,1-1,-1 0,1 1,-1-1,0 1,1-1,-1 1,1-1,-1 1,0-1,1 1,-1-1,0 1,0-1,1 1,-1 0,-1 39,-8 0,1 0,3 1,1-1,1 1,3 0,2 6,2-24,3-5</inkml:trace>
  <inkml:trace contextRef="#ctx0" brushRef="#br0" timeOffset="9439.154">1186 763,'377'0,"-100"-30,-195 31,-59-1</inkml:trace>
  <inkml:trace contextRef="#ctx0" brushRef="#br0" timeOffset="10207.481">1582 848,'-95'130,"-75"142,137-199,62-88,155-186,-7 59,-177 141,1 0,-1 1,1-1,-1 0,1 0,0 0,-1 0,1 0,0 0,-1 1,1-1,0 0,0 1,0-1,0 0,0 1,0-1,0 1,0 0,0-1,0 1,0 0,0-1,0 1,0 0,0 0,0 0,0 0,0 0,0 0,1 0,-1 1,0-1,0 0,0 1,0-1,0 0,0 1,0-1,0 1,-1 0,1-1,0 1,0 0,0-1,0 1,-1 0,1 0,0 0,-1-1,1 1,-1 0,1 0,0 1,12 209,26-98,-60-117,-94-87,-15 20,34 30,90 36</inkml:trace>
  <inkml:trace contextRef="#ctx0" brushRef="#br0" timeOffset="10654.205">2287 114,'2'30,"2"-1,0 1,3-1,0 0,6 11,-4-10,22 71,-19-73,-1 1,-2 1,-1-1,-1 1,-1 1,-2-1,-1 1,-2 0,0 0,-2-1,-2 1,-1 0,-7 28,-2-24,-1-1,-2 0,-1-1,-1-1,-6 4,-118 113,68-99,50-40</inkml:trace>
  <inkml:trace contextRef="#ctx0" brushRef="#br0" timeOffset="11155.982">1045 1,'-29'37,"1"2,1 1,3 1,1 2,-11 30,22-45,0 1,2 0,1 1,2 0,0 0,2 1,2-1,0 1,2 0,2 0,3 24,15 66,5-1,28 79,-46-178,0 0,2 0,1-1,0 0,1 0,2-1,0-1,0 0,2 0,0-2,1 1,1-2,5 4,68 41,-68-50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16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394 100,'-26'0,"6"-2,1 2,-1 1,0 0,1 1,-1 2,1-1,0 2,-9 4,22-5,1 1,0 0,0 0,0 0,1 1,-1-1,1 1,1 0,-1 0,1 0,0 1,1-1,-1 1,1 0,1 0,-1 0,1 0,0 0,1 0,-1 0,2 0,0 6,-4 14,-14 328,-18-36,2-48,16-111,13-144,1-7,1 1,0-1,0 1,1 0,0 0,1 0,0-1,0 1,1 0,2 10,-1-18,0 1,1-1,-1 1,1-1,-1 0,1 0,0 0,0 0,0-1,0 1,0-1,0 1,1-1,-1 0,0-1,1 1,-1 0,0-1,1 0,-1 0,1 0,-1 0,0 0,1-1,-1 1,1-1,-1 0,0 0,0-1,0 1,0 0,0-1,2-1,25-4,196-29,-207 36,-7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18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141 424,'-11'63,"7"-50,1 0,0 0,1 1,0-1,1 1,1 0,0-1,2 9,30 75,-30-95,-1 1,0-1,1 0,0 1,0-1,0 0,0 0,0 0,0-1,0 1,0 0,1-1,-1 1,1-1,-1 0,1 0,0 0,-1 0,1 0,0-1,0 1,-1-1,1 0,0 0,0 0,0 0,-1 0,1-1,0 1,0-1,-1 1,1-1,0 0,0-1,8-3,0-1,-1 0,1-1,-1 0,-1-1,1 0,-1 0,-1-1,0 0,0 0,0-1,-2 0,3-4,19-24,1-9,-11 82,-17-29,1 1,0 0,1-1,0 0,0 1,0-1,0-1,1 1,0 0,1-1,-1 0,1 0,0 0,0 0,0-1,1 0,0 0,-1 0,2-1,-1 0,0 0,0-1,1 1,-1-2,7 2,-8-3,0-1,0 0,0 0,-1 0,1-1,0 0,-1 0,1 0,-1 0,1-1,-1 0,0 1,0-2,-1 1,1 0,0-1,-1 0,0 1,0-1,0-1,-1 1,1 0,-1-1,0 1,0-1,0 0,-1 1,0-1,0 0,0 0,0 0,-1 0,0-1,14-32,-5 18</inkml:trace>
  <inkml:trace contextRef="#ctx0" brushRef="#br0" timeOffset="662.663">959 85,'1'-3,"1"0,-1 0,0 0,1 1,0-1,0 0,0 1,0-1,0 1,0 0,0 0,1 0,-1 0,1 0,0 0,-1 0,1 1,0 0,0-1,0 1,0 0,0 1,0-1,1 0,-2 1,0 0,1 0,-1 1,0-1,0 0,0 1,0-1,0 1,0 0,0-1,-1 1,1 0,0 0,0 1,-1-1,1 0,0 0,-1 1,1-1,-1 1,0-1,0 1,1 0,-1 0,0-1,0 1,0 0,-1 0,1 0,0 0,-1 0,1 0,-1 0,0 0,0 0,0 0,0 0,0 0,0 1,0-1,-1 0,1 0,-1 0,1 0,-1 0,0-1,0 1,0 0,0 0,0 0,0-1,-1 2,-1 12,3-10,1 0,-1 0,1-1,0 1,0-1,1 1,-1 0,1-1,0 0,0 1,1-1,-1 0,1 0,0-1,0 1,0 0,4 2,-5-4,1-1,-1 1,0 0,1 1,-1-1,0 0,0 1,0-1,-1 1,1 0,0-1,-1 1,0 0,0 0,0 0,0 0,0 0,0 0,-1 0,0 0,1 0,-1 0,0 1,-1-1,1 0,0 0,-1 0,0 0,0 0,0 0,0 0,0 0,0 0,-1-1,0 1,1 0,-2 0,-5 3,0-1,0 0,0-1,-1 1,0-1,0-1,0 0,0 0,-1-1,1 0,-5 0,8-1,-19 4</inkml:trace>
  <inkml:trace contextRef="#ctx0" brushRef="#br0" timeOffset="2184.388">1072 198,'-4'0,"-8"0,-5 0,0 0</inkml:trace>
  <inkml:trace contextRef="#ctx0" brushRef="#br0" timeOffset="3935.721">1383 1,'1'53,"-13"177,-24-32,35-192,-3 34,4-40,0 1,1 0,-1-1,0 1,1-1,-1 1,0-1,1 1,-1-1,1 1,-1-1,1 1,-1-1,1 0,-1 1,1-1,-1 0,1 1,-1-1,1 0,0 0,-1 1,1-1,0 0,-1 0,1 0,-1 0,1 0,0 0,-1 0,1 0,0 0,-1 0,1 0,0-1,-1 1,1 0,-1 0,1-1,0 1,-1 0,1-1,-1 1,1 0,-1-1,1 1,-1-1,0 1,1-1,-1 1,1-1,-1 1,0-1,1 0,-1 1,0-1,186-166,-185 166,0 0,0 0,1 0,-1 0,0 0,1 0,-1 0,0 0,1 1,-1-1,1 1,0-1,-1 1,1-1,-1 1,1 0,0 0,-1 0,1 0,-1 0,1 0,0 0,-1 1,1-1,-1 0,1 1,0-1,-1 1,1 0,-1 0,0-1,1 1,-1 0,0 0,1 0,-1 0,0 1,0-1,0 0,0 0,0 1,0-1,0 1,-1-1,1 0,0 1,-1 0,1-1,-1 1,0-1,1 1,-1-1,0 1,0 0,0-1,0 1,0 0,0 161,-1-150</inkml:trace>
  <inkml:trace contextRef="#ctx0" brushRef="#br0" timeOffset="5890.204">0 875,'430'-46,"-190"37,-62 7,14-24,-44 13,-99 5,0 2,0 3,0 2,8 2,113-28,-1-2,-143 28,-2 1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0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4257 0 0,'0'0'796'0'0,"0"0"-176"0"0,0 0-134 0 0,0 0 147 0 0,0 0 326 0 0,0 0 252 0 0,0 0 53 0 0,0 0-118 0 0,0 0-182 0 0,0 0-187 0 0,0 0-108 0 0,1 31-51 0 0,2 101-49 0 0,30 70 1184 0 0,-19-131-1597 0 0,-3 0 0 0 0,-4 0-1 0 0,-2 1 1 0 0,-3 0 0 0 0,-4 0-1 0 0,-3 0 1 0 0,-5 19-156 0 0,-65 299-151 0 0,75-389 65 0 0,1 45-835 0 0,17-27-7349 0 0,-13-18-114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2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1,'0'397,"-12"-308,21-80,0-10</inkml:trace>
  <inkml:trace contextRef="#ctx0" brushRef="#br0" timeOffset="527.959">295 85,'23'-11,"2"2,-1 0,2 2,-1 0,1 2,-1 1,1 1,0 1,1 1,3 2,-28-1,0 0,0 0,0 1,0-1,1 1,-1-1,0 1,0-1,0 1,0 0,0 0,-1 0,1 0,0 1,0-1,-1 0,1 1,-1-1,1 1,-1 0,1-1,-1 1,0 0,0 0,0 0,0 0,0 0,0 0,-1 0,1 0,-1 0,1 0,-1 0,0 1,0-1,0 0,0 0,0 0,0 0,-1 0,1 1,-1-1,0 0,1 0,-1 0,0 0,0 0,0-1,0 1,-1 0,0 1,-8 14,-1 0,-1 0,-1-1,0-1,-1 0,-11 9,-26 29,48-49,-3 0,0 2,1-1,0 0,0 1,0 0,1 0,-1 1,2-1,-1 1,1 0,0 0,0 0,1 0,-1 1,2-1,-1 0,1 1,0 0,1-1,0 1,0-1,1 6,1-10,0 0,0-1,0 1,1-1,-1 1,1-1,-1 0,1 0,0 0,0 0,0-1,0 1,0-1,0 0,0 1,0-2,0 1,1 0,-1-1,0 1,1-1,-1 0,0 0,1 0,-1 0,0-1,2 0,89-23,-36 4,-33 13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3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1 198,'39'-17,"79"-6,36-6,-23 13,-118 15</inkml:trace>
  <inkml:trace contextRef="#ctx0" brushRef="#br0" timeOffset="468.606">199 1,'5'0,"1"4,0 7,-1 7,-2 4,0 3,-2 3,-1 1,-5-4,-1-2,0 0,1 1,1 1,2 2,5-5,3-6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47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817 1183,'0'5,"0"11,-5 8,-2 4,1 2,1 2,-3-1,-1-1,2 0,2 0,-3-2,-1 1,2-1,2 0,-3-4,4-7,4-6</inkml:trace>
  <inkml:trace contextRef="#ctx0" brushRef="#br0" timeOffset="482.694">1014 1240,'56'-17,"-49"14,1 0,0 1,-1 0,1 0,0 1,0 0,0 0,0 1,0 0,0 0,0 1,0 0,0 1,0 0,0 0,-1 0,1 1,-1 0,0 1,0 0,0 0,5 4,-11-3,0 1,0-1,-1 1,0-1,0 1,0-1,-1 1,0-1,0 1,0-1,-1 1,0-1,0 0,0 0,-1 0,1 0,-1 0,0-1,-1 1,1-1,-1 0,0 0,0 0,0 0,-5 2,-32 36,-55 70,95-109,-1 0,1 0,0 0,0-1,1 1,-1 0,1 0,-1 1,1-1,0 0,0 0,0 0,1 0,-1 0,1 0,-1 0,1 0,0 0,0 0,1-1,-1 1,0 0,1-1,0 1,-1 0,1-1,0 0,1 0,-1 1,0-1,0 0,1-1,-1 1,1 0,0-1,-1 1,1-1,0 0,0 0,0 0,0-1,0 1,0 0,0-1,0 0,2 0,10-1,-1 0,1-1,-1 0,0-1,0-1,0-1,0 0,-1 0,2-2,8-5,-5-1</inkml:trace>
  <inkml:trace contextRef="#ctx0" brushRef="#br0" timeOffset="-2651.335">26 506,'-11'108,"7"-94,1 1,0-1,1 0,1 1,0-1,1 1,0-1,1 1,1-1,2 6,-1-8,-3-8,-1-1,1 1,1 0,-1-1,0 1,1-1,0 0,-1 1,1-1,1 1,-1-1,0 0,1 0,0 0,0 0,0 0,0 0,0 0,0-1,1 1,-1-1,1 1,0-1,0 0,0 0,0-1,0 1,0 0,0-1,0 0,1 0,-1 0,1 0,-1 0,0-1,1 1,0-1,-1 0,1 0,-1-1,2 1,5-5,0 0,-1-1,1 0,-1-1,0 0,-1 0,0-1,0 0,0-1,4-7,14-12,41-39,-65 67,0 0,0 0,0 0,0 0,0 1,-1-1,1 1,0-1,0 1,0 0,-1-1,1 1,0 0,-1 0,1 1,-1-1,1 0,-1 0,0 1,0-1,1 1,-1-1,0 1,0-1,0 1,0 0,-1-1,1 1,0 0,-1 0,1 0,-1-1,0 1,0 0,1 2,3 7,-2-6,0 1,0-1,1 0,-1 0,1 0,0 0,0-1,1 1,-1-1,1 0,0 0,0 0,1-1,-1 1,1-1,-1 0,1 0,0-1,0 0,1 1,-1-2,0 1,1 0,-1-1,1 0,-1-1,1 1,-1-1,1 0,0 0,-1-1,1 1,-1-2,3 1,0-3,1-1,-1 0,1 0,-1-1,-1 1,1-2,-1 1,0-1,-1 0,1-1,-2 0,1 0,-1 0,0 0,0-1,-1 0,-1 0,1 0,-1 0,0-3,-1-25,-5 22</inkml:trace>
  <inkml:trace contextRef="#ctx0" brushRef="#br0" timeOffset="-2065.016">901 110,'0'484,"-1"-478,1 1,0-1,0 1,0-1,1 1,0-1,1 0,-1 1,1-1,0 0,0 0,1 0,0 0,0 0,1-1,-1-4,0 0,1-1,-1 1,1-1,-1 0,1 0,-1 0,1-1,-1 1,0-1,1 0,-1 0,0 0,0 0,1 0,-1-1,0 0,0 1,-1-1,1 0,0 0,0-1,-1 1,2-3,-2 4,17-14,-14 10,1-1,-1 2,1-1,0 0,0 1,1 0,-1 1,1-1,0 1,0 1,0-1,0 1,1 0,-1 1,0 0,1 0,5 0,-9 4,-1 0,1 0,-1 1,0-1,0 1,0-1,0 1,-1 0,1 0,-1 0,0 1,-1-1,1 0,-1 1,1-1,-1 1,0 0,-1-1,1 1,-1 0,0-1,0 1,-1 0,0-1,1 1,-1-1,-1 3,1 5,1 5,1-12,-1 0,1 1,-1-1,-1 0,1 1,-1-1,0 0,0 0,-1 1,1-1,-1 0,0 0,-1-1,0 3,-3-6,0-6</inkml:trace>
  <inkml:trace contextRef="#ctx0" brushRef="#br0" timeOffset="-1503.627">1296 26,'73'-17,"-66"15,0 0,1 0,-1 1,0 0,0 0,1 1,-1 0,0 1,1-1,-1 1,0 1,0-1,1 1,-1 1,-1-1,1 1,1 1,-7-2,0 1,0-1,0 1,-1 0,1-1,-1 1,1 0,-1 0,0 0,0-1,0 1,0 0,-1 0,1 0,-1-1,0 1,1 0,-1-1,0 1,-1-1,1 1,0-1,-1 1,0-1,1 0,-1 0,0 0,0 0,0 0,0 0,0 0,-1-1,1 1,-3 0,4-1,-21 19,19-19,0 0,1 1,-1-1,0 0,0 1,1 0,-1 0,1 0,0 0,0 0,-1 0,1 0,1 1,-1-1,0 1,0-1,1 1,0 0,-1 0,1 0,0-1,1 1,-1 0,0 0,1 0,-1 1,1-1,0 0,0 0,1 0,-1 0,0 0,1 0,0 0,0 0,0 0,0 0,0-1,0 1,1 0,0-1,0 3,32 21,-29-23,0 0,-1 0,1 0,-1 0,0 1,0 0,0 0,0 0,0 1,-1-1,0 1,0 0,0 0,-1 0,-3-2,0 0,0 0,-1 0,1-1,-1 1,0-1,0 1,0-1,0 0,0 1,-1-1,1 0,-1 0,1-1,-1 1,1 0,-1-1,0 0,0 0,0 0,0 0,0 0,0 0,0-1,0 1,0-1,0 0,-1 0,1 0,0 0,0-1,0 1,0-1,-26 2,2-1</inkml:trace>
  <inkml:trace contextRef="#ctx0" brushRef="#br0" timeOffset="-1053.835">196 1014,'517'-17,"-69"5,-310 13,-27-18,-87 11</inkml:trace>
  <inkml:trace contextRef="#ctx0" brushRef="#br0" timeOffset="2436.785">1776 196,'4'-2,"1"1,-1 0,1 0,0 0,-1 1,1-1,0 1,0 1,-1-1,1 0,0 1,-1 0,1 0,-1 1,1-1,-1 1,1 0,-1 0,0 0,0 1,0-1,0 1,-1 0,1 0,-1 1,0-1,1 1,-2-1,1 1,0 0,-1 0,1 0,-1 1,-1-1,1 0,0 1,-1-1,1 5,-3 231,-28 19,11-78,7 101,-16-113,9-44,0-3,16-120,-1 1,0-1,0 0,0 0,0 0,0-1,-1 1,1-1,-1 0,1 0,-1 0,1 0,-1 0,1-1,-1 0,1 0,-1 0,0 0,1 0,-1-1,1 1,-1-1,0 0,-2-2,-9 1,-43-3,33 4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0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1 848,'55'0,"144"-11,-67-6,-121 27,-16-4</inkml:trace>
  <inkml:trace contextRef="#ctx0" brushRef="#br0" timeOffset="334.84">57 1074,'19'0,"12"0,-1-5,1-1,-1-1,-1 2,0 2,0 1,-6-4,-1-1,0 1,-3 6,-6 3</inkml:trace>
  <inkml:trace contextRef="#ctx0" brushRef="#br0" timeOffset="2913.93">1157 340,'-32'73,"-123"317,210-479,249-343,-304 432,0-2,0 1,0 0,1-1,-1 1,1-1,-1 1,1 0,-1 0,1-1,0 1,-1 0,1 0,0 0,0 0,0 0,0 0,0 0,0 0,0 0,0 0,1 1,-1-1,0 0,0 1,1-1,-1 1,0-1,1 1,-1 0,0 0,1-1,-1 1,1 0,-1 0,0 0,1 1,-1-1,1 0,-1 0,0 1,1-1,-1 1,0-1,0 1,1 0,-1-1,0 1,0 0,6 123,-9-85,0 3,0-28,1 0,0 0,1 0,1 1,0-1,1 0,1-1,0 1,3 8,-5-20,-1 0,1-1,0 1,0 0,-1 0,1-1,0 1,1-1,-1 1,0-1,0 0,1 1,-1-1,1 0,-1 0,1 0,-1 0,1 0,-1 0,1 0,0 0,0-1,0 1,-1-1,1 1,0-1,0 0,0 0,0 0,0 0,-1 0,1 0,0 0,0-1,0 1,0-1,-1 1,1-1,0 0,0 0,-1 1,1-1,-1 0,1-1,68-59,-60 51,253-269,-232 257,-30 21,-1 1,1 0,-1 0,1-1,-1 1,1 0,-1 0,1 0,-1 0,1 0,0 0,-1 0,1 0,-1 0,1 0,-1 0,1 0,-1 1,1-1,-1 0,1 0,-1 0,1 1,-1-1,1 0,-1 1,1-1,-1 0,1 1,-1-1,0 1,1-1,-1 0,0 1,1-1,-1 1,0-1,0 1,0-1,1 1,-1 0,0-1,0 1,0-1,0 1,0-1,0 1,0-1,0 1,0-1,0 1,0 0,0-1,-1 1,1-1,0 1,0-1,0 1,-1-1,1 1,-20 229,21-90,3-122,3-6</inkml:trace>
  <inkml:trace contextRef="#ctx0" brushRef="#br0" timeOffset="3717.01">847 961,'76'-13,"1"3,0 3,1 4,73 6,-22-1,-36-6,-1-4,0-3,35-13,13 2,45 5,-173 17</inkml:trace>
  <inkml:trace contextRef="#ctx0" brushRef="#br0" timeOffset="4835.834">1412 1074,'-359'589,"310"-507,94-152,-26 45</inkml:trace>
  <inkml:trace contextRef="#ctx0" brushRef="#br0" timeOffset="5179.704">1412 1074,'15'15,"-1"-4,-1 0,0 2,0-1,-2 1,1 1,-2 0,0 1,0 0,-2 0,0 1,-1 0,0 1,-1 0,-1 0,-1 0,0 0,-1 2,-3 201,2-203,-2-5</inkml:trace>
  <inkml:trace contextRef="#ctx0" brushRef="#br0" timeOffset="5451.876">1186 1441,'43'5,"19"1,4-5,-4-2,-9-2,-8 0,-6 1,-6-4,-4-2,-1 1,-1-3,-1 0,-4 2</inkml:trace>
  <inkml:trace contextRef="#ctx0" brushRef="#br0" timeOffset="6030.994">2287 199,'36'129,"-18"-50,-4 1,-4 1,-2 0,-5 0,-3 0,-5 24,1-64,-2-1,-1 0,-3-1,-1 1,-1-2,-3 0,-1 0,-2-2,-17 29,-115 130,128-171</inkml:trace>
  <inkml:trace contextRef="#ctx0" brushRef="#br0" timeOffset="6751.322">875 170,'-27'60,"3"0,2 2,3 0,3 1,0 13,-25 296,38-326,2 0,1 0,3 0,2-1,2 1,1-1,3 0,2-1,1 0,3-1,7 11,109 169,-132-221,0 1,1-1,-1 0,1 1,0-1,0 0,0 0,0 0,0 0,1 0,-1 0,1-1,-1 1,1-1,-1 0,1 0,0 0,-1 0,1 0,0 0,0-1,1 1,15-1</inkml:trace>
  <inkml:trace contextRef="#ctx0" brushRef="#br0" timeOffset="19719.844">2738 368,'-3'0,"1"0,0 1,-1-1,1 1,0 0,0 0,-1 0,1 0,0 0,0 0,0 0,0 1,0-1,0 1,1 0,-1-1,0 1,1 0,-1 0,1 0,0 0,-1 0,1 0,0 0,1 1,-1-1,0 0,0 1,1-1,0 0,-1 1,-7 79,8-76,-1 8,0-1,1 1,1-1,0 0,1 1,0-1,1 0,1 0,0 0,1 0,0-1,1 0,0 0,1 0,0-1,1 0,4 4,-11-13,1 0,0 0,0-1,1 1,-1-1,0 0,0 1,1-1,-1 0,1 0,-1-1,1 1,-1 0,1-1,-1 1,1-1,0 0,-1 0,1 0,-1 0,1-1,0 1,-1-1,1 1,-1-1,1 0,-1 0,0 0,1 0,-1-1,0 1,0-1,0 1,0-1,0 0,1 0,54-80,-55 78,62-127,-64 130,0 1,0-1,0 1,1-1,-1 1,0-1,0 1,0 0,1-1,-1 1,0-1,0 1,1-1,-1 1,0 0,1-1,-1 1,0 0,1-1,-1 1,1 0,-1 0,1-1,-1 1,1 0,-1 0,0 0,1 0,-1-1,1 1,-1 0,1 0,-1 0,1 0,-1 0,1 0,-1 0,1 0,-1 1,1-1,-1 0,1 0,-1 0,1 0,-1 1,1-1,-1 0,1 1,-1-1,0 0,1 1,-1-1,0 0,1 1,-1-1,0 0,1 1,-1-1,0 1,0-1,0 1,1 0,15 39,-10-24,-4-9,1-1,0 0,0 0,0 0,1 0,0-1,0 0,1 1,-1-1,1-1,0 1,0-1,1 0,-1 0,1 0,0-1,0 0,0 0,0 0,0-1,1 0,-1 0,1-1,0 0,-1 0,1-1,0 1,0-1,-1-1,1 1,0-1,-1 0,1-1,0 0,2-1,1-4,-1-1,0-1,0 1,-1-1,0-1,-1 0,0 0,0 0,-1-1,-1 0,0 0,0-1,-1 1,2-8,-6 17,17-55,-13 32</inkml:trace>
  <inkml:trace contextRef="#ctx0" brushRef="#br0" timeOffset="20805.716">3613 114,'-11'166,"1"-19,3 21,7-166,0-1,0 1,0 0,0 0,0 0,0-1,1 1,-1 0,1-1,-1 1,1 0,0-1,0 1,0 0,-1-1,2 1,-1-1,0 0,0 1,0-1,1 0,-1 0,0 0,1 0,-1 0,1 0,-1 0,1 0,0 0,-1-1,1 1,0-1,-1 1,1-1,0 0,0 0,0 0,-1 0,1 0,0 0,0 0,-1 0,1-1,0 1,0-1,-1 1,1-1,0 0,-1 0,1 0,-1 1,1-2,-1 1,0 0,1 0,-1 0,0-1,0 1,1 0,-1-1,57-59,36-24,-93 84,0 1,0-1,0 0,1 0,-1 1,0-1,0 1,1-1,-1 1,0 0,1-1,-1 1,1 0,-1 0,0 0,1 0,-1 0,0 0,1 0,-1 1,1-1,-1 0,0 1,1-1,-1 1,0-1,0 1,0 0,1 0,-1-1,0 1,0 0,0 0,0 0,0 0,0 0,-1 1,1-1,0 0,0 0,-1 0,1 1,-1-1,1 0,-1 1,1-1,6 73,-6-54,7 40,-3-34</inkml:trace>
  <inkml:trace contextRef="#ctx0" brushRef="#br0" timeOffset="23090.051">2625 933,'431'29,"15"-30,-249-26,-11-3,-174 29</inkml:trace>
  <inkml:trace contextRef="#ctx0" brushRef="#br0" timeOffset="23472.014">3105 1130,'-5'39,"-1"21,0 6,1-3,2-8,0-8,2-8,1-5,0-4,0-7</inkml:trace>
  <inkml:trace contextRef="#ctx0" brushRef="#br0" timeOffset="23971.971">3331 1187,'225'-26,"-223"25,0 0,0 0,0 0,0 1,0-1,0 1,0-1,0 1,0 0,0-1,0 1,0 0,1 0,-1 1,0-1,0 0,0 1,0-1,0 1,0 0,0 0,0 0,0 0,-1 0,1 0,0 0,0 0,-1 1,1-1,-1 1,1-1,-1 1,0 0,0-1,0 1,0 0,0 0,0 0,0 0,0 0,-1 0,1 0,-1 0,1 0,-1 0,0 0,0 0,0 0,0 1,0-1,-1 0,1 0,-5 11,-1-1,0-1,-1 1,0-1,-1 0,0 0,-1-1,0-1,-1 1,-4 2,-59 73,71-83,-1 1,1 0,0-1,0 1,0 0,0 0,1 0,-1 1,1-1,0 0,0 0,0 1,0-1,0 1,1-1,-1 1,1-1,0 1,0-1,1 1,-1-1,1 1,0-1,-1 1,1-1,1 0,-1 1,0-1,1 0,0 0,0 0,0 0,0 0,0-1,1 1,-1-1,1 1,-1-1,1 0,0 0,0 0,0 0,0 0,0-1,1 0,0 1,14-1,0-1,0-1,-1 0,1-1,0-1,-1-1,0-1,0 0,0-1,0 0,-1-2,0 0,-1-1,1 0,-2-2,8-6,-3 3,-3 1</inkml:trace>
  <inkml:trace contextRef="#ctx0" brushRef="#br0" timeOffset="24562.752">4178 199,'17'73,"22"172,-40 177,-2-381,-3 0,-1-1,-2 0,-2 0,-1-1,-2-1,-2 0,-1-1,-2 0,-2-2,-1 0,-8 7,17-25,0 0,-1-1,-1 0,0-1,-1-1,-1-1,0 0,0-1,-16 8,17-12</inkml:trace>
  <inkml:trace contextRef="#ctx0" brushRef="#br0" timeOffset="25386.698">2738 1,'-12'9,"0"2,1-1,1 1,-1 1,2 0,0 0,0 1,1 0,1 0,0 1,0 0,2 0,0 1,1 0,0 0,1 0,0 2,-4 8,-10 43,3 0,3 0,3 1,3 1,4 40,1-67,-2 8,2 0,3 0,2-1,2 1,3-1,7 20,0-25,3-1,2 0,1-2,2-1,2 0,15 14,112 114,-153-167,-1-1,1 1,0-1,0 1,0-1,0 1,0-1,0 0,0 0,1 0,-1 0,0 0,1 0,-1 0,1 0,-1 0,1 0,-1-1,1 1,-1-1,1 1,0-1,-1 0,1 1,0-1,-1 0,1 0,0 0,0-1,-1 1,1 0,-1 0,1-1,0 1,0-1,10-6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3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21,'-15'2,"-3"-1,1 1,-1 1,1 1,-1 0,1 1,1 1,-1 0,1 1,0 1,0 1,1 0,1 1,-1 0,0 2,10-4,1 1,0-1,0 1,0 0,1 0,0 0,1 1,0-1,1 0,0 1,0-1,1 1,0 0,0-1,1 1,1-1,1 7,0 25,-1 280,-29-120,8-44,-17 39,35-193,0-1,1 1,-1-1,0 1,1-1,0 1,0-1,0 1,0-1,0 1,0-1,1 1,-1-1,1 1,0-1,0 1,0-1,0 0,0 1,0-1,0 0,1 0,-1 0,1 0,0 0,-1 0,1-1,0 1,0 0,0-1,0 1,1-1,-1 0,0 0,1 0,-1 0,0 0,1-1,-1 1,1 0,-1-1,1 0,0 0,168-24,-30 22,-122-2,-7-2</inkml:trace>
  <inkml:trace contextRef="#ctx0" brushRef="#br0" timeOffset="2001.282">652 331,'-2'1,"0"1,0-1,0 1,0-1,1 1,-1 0,1 0,-1-1,1 1,0 0,0 0,0 0,0 1,0-1,0 0,0 0,1 0,-1 1,1-1,0 0,0 1,0-1,0 0,0 1,0 0,0 0,-3 13,0 0,2 1,0-1,1 1,0-1,2 1,0-1,0 1,2-1,0 0,1 0,0-1,1 0,2 3,-6-16,0 0,-1 0,1 0,0 0,0 0,0 0,1-1,-1 1,0-1,0 1,1-1,-1 0,1 0,-1 0,1 0,0-1,-1 1,1-1,-1 1,1-1,0 0,0 0,-1 0,1-1,0 1,-1-1,1 1,-1-1,1 0,0 0,-1 0,0 0,1 0,-1-1,0 1,1-1,0 0,76-72,-9-63,-70 136,0 1,-1-1,1 0,0 1,0-1,0 0,0 0,0 1,0-1,1 0,-1 0,0 1,0-1,0 0,1 1,-1-1,0 0,1 1,-1-1,0 0,1 1,-1-1,1 1,-1-1,1 1,-1-1,1 1,0-1,-1 1,1-1,0 1,-1 0,1-1,0 1,-1 0,1 0,0 0,0-1,-1 1,1 0,0 0,-1 0,1 0,0 0,0 0,-1 1,1-1,0 0,0 0,-1 0,1 1,0-1,-1 0,1 1,0-1,-1 0,1 1,-1-1,1 1,-1-1,1 1,-1 0,1-1,-1 1,1-1,-1 1,0 0,1 0,5 46,11 36,-16-81,0 0,0 0,0 0,0 0,1 0,-1 0,1 0,-1-1,1 1,0 0,-1-1,1 0,0 1,0-1,0 0,0 0,1 0,-1 0,0 0,0-1,0 1,1-1,-1 1,0-1,1 0,-1 0,0 0,1 0,-1 0,0-1,0 1,1-1,-1 1,7-2,-1-1,1 1,-1-1,0-1,0 0,0 0,-1 0,1-1,-1 0,0 0,0-1,-1 0,1 0,-1-1,-1 1,1-1,1-5,-4-25,-8 21</inkml:trace>
  <inkml:trace contextRef="#ctx0" brushRef="#br0" timeOffset="2615.573">1329 21,'135'-20,"-133"20,0 1,0 0,1 0,-1 0,0 1,0-1,0 0,0 1,-1-1,1 1,0-1,-1 1,1 0,-1 0,1 0,-1 0,0 0,0 0,0 0,0 0,0 1,0-1,-1 0,1 0,-1 1,0-1,1 1,-1-1,0 0,0 1,-1-1,1 2,-22 75,-83 73,105-151,-1 1,1-1,-1 0,1 1,-1-1,1 0,0 1,0-1,-1 1,1-1,0 1,0-1,1 0,-1 1,0-1,0 1,1-1,-1 0,1 1,-1-1,1 0,0 1,-1-1,1 0,0 0,0 1,0-1,0 0,0 0,0 0,0 0,0-1,0 1,1 0,-1 0,0-1,0 1,1 0,-1-1,0 0,1 1,-1-1,1 0,63 7,60-46,-104 34</inkml:trace>
  <inkml:trace contextRef="#ctx0" brushRef="#br0" timeOffset="3136.004">1809 472,'0'5,"5"1,6 0,6-1,6-7,2-2,3-1,1 1,0 1,1 0,-1 2,-5-5,-1 0,-1-1,2 3,0 0,-7 2,-8 1</inkml:trace>
  <inkml:trace contextRef="#ctx0" brushRef="#br0" timeOffset="3394.616">2006 275,'-9'38,"-4"18,1 3,2-2,3-7,3-7,1-6,2-4,1-8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39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0 252,'2'2,"0"-1,0 0,0 1,-1 0,1-1,-1 1,1 0,-1 0,1 0,-1 0,0 0,0 0,0 0,0 0,0 0,-1 1,1-1,-1 0,1 0,-1 1,0-1,0 0,0 1,0-1,0 1,0 0,3 366,-2-144,-2-224,1 0,0 1,0-1,0 0,-1 0,1 1,1-1,-1 0,0 1,0-1,0 0,1 0,-1 0,0 1,1-1,-1 0,1 0,0 0,-1 0,1 0,0 0,0 0,0 0,-1 0,1 0,0 0,0 0,0-1,1 1,-1 0,0-1,0 1,0-1,0 1,1-1,-1 1,0-1,0 0,1 0,-1 0,0 0,0 0,1 0,-1 0,0 0,0 0,1 0,-1-1,0 1,0-1,1 1,-1-1,0 1,0-1,0 0,0 1,0-1,0 0,0 0,0 0,0 0,0 0,-1 0,1 0,0-1,172-164,-93 125,-78 40,-1 0,1 1,0 0,0-1,0 1,0 0,0 0,0 0,0 0,0 0,0 0,-1 0,1 1,0-1,0 1,0 0,0-1,-1 1,1 0,0 0,-1 0,1 0,-1 0,1 0,-1 1,1-1,-1 0,0 1,1-1,-1 1,0 0,0-1,0 1,-1 0,1 0,0-1,-1 1,1 0,-1 0,1 0,-1 0,0 0,0 0,1 12,0 0,-1 0,-1-1,0 1,-1 0,0 0,-1-1,-1 1,-2 5,-2 13,-6 1,13-33,3-8</inkml:trace>
  <inkml:trace contextRef="#ctx0" brushRef="#br0" timeOffset="636.534">451 196,'58'-23,"19"25,-75-1,0-1,0 1,-1 0,1 0,0-1,-1 1,1 0,-1 1,1-1,-1 0,0 0,1 1,-1-1,0 0,0 1,0 0,0-1,0 1,0-1,0 1,-1 0,1 0,0-1,-1 1,0 0,1 0,-1 0,0 0,0 0,0-1,0 1,0 0,-1 0,1 0,0 0,-1-1,0 1,1 0,-1 0,0 0,-91 156,91-156,1-1,-1 0,1 1,-1-1,1 1,-1-1,1 1,0-1,0 1,0-1,0 1,0-1,0 1,0-1,1 0,-1 1,0-1,1 1,-1-1,1 1,0-1,-1 0,1 1,0-1,0 0,0 0,0 0,0 0,0 0,0 0,0 0,0 0,0 0,1 0,-1 0,0-1,1 1,-1 0,1-1,-1 1,0-1,1 0,0 0,65-2,-8-15,-33 6</inkml:trace>
  <inkml:trace contextRef="#ctx0" brushRef="#br0" timeOffset="1601.081">902 26,'2'-2,"-1"0,1 0,-1 0,1 1,0-1,0 0,0 1,0-1,0 1,0 0,0 0,0 0,0 0,1 0,-1 0,0 0,1 1,-1-1,0 1,1 0,-1-1,1 1,-1 0,1 1,0-1,2 0,-1 1,1-1,-1 1,1 0,-1 0,0 0,1 1,-1 0,0-1,0 2,0-1,0 0,0 1,-1 0,1-1,-1 2,1-1,-1 0,0 1,0-1,-1 1,1 0,-1 0,0 0,0 0,0 0,-1 0,1 1,0 1,1 7,1-1,-2 1,1 0,-2 0,0 0,0 0,-1 0,-1 0,0 0,-1 0,-24 196,-2 58,28 190,0-453,1 1,-1-1,0 0,0 0,0 1,0-1,-1 0,0 1,0-1,0 0,0 0,-1 0,1 0,-1 0,0 0,0 0,-1-1,1 1,-1-1,0 0,0 1,0-1,0 0,0-1,-1 1,1-1,-1 1,1-1,-1 0,-2 0,-20 6,-1-1,0-1,-1-2,0 0,1-2,-1-1,-4-2,8 1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1,'19'25,"-1"0,-1 2,-1 0,-1 1,-1 1,-2 0,-1 0,-1 1,-2 1,0 5,1 9,-2 1,-2 0,-1 1,-3-1,-4 33,2-23,-5-6,0-33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0 165,'34'-23,"0"1,2 2,0 1,1 2,1 1,0 3,35-9,-70 20,1 0,0 1,0-1,-1 1,1 0,0 0,0 0,0 0,0 1,0-1,0 1,0 0,0 1,0-1,0 0,0 1,0 0,0 0,0 0,0 1,0 0,-1-1,1 1,-1 0,1 0,-1 1,0-1,0 1,0 0,0 0,0 0,0 0,-1 0,0 0,0 1,0-1,0 1,0 0,-1-1,1 1,0 3,-3 9,0-1,-2 0,1 0,-2 0,0 0,-1 0,0-1,-1 0,-1 0,0-1,-1 1,0-1,-3 1,-10 23,-5 3,20-31,-1-1,1 2,1-1,0 0,0 1,1 0,0 0,0 1,1-1,1 1,-1 7,4-15,-1 1,2-1,-1 0,0 1,1-1,-1 0,1 0,0 0,0 0,0 0,0-1,1 1,-1-1,1 1,-1-1,1 0,0 0,0 0,0 0,0 0,0-1,1 0,-1 1,0-1,1 0,-1-1,0 1,1 0,-1-1,1 0,0 0,-1 0,1 0,-1-1,4 0,24 5,7 2,99 30,-133-34,0 0,0 1,0-1,-1 1,1 0,-1 0,0 0,0 0,0 1,0-1,0 1,-1 0,0 0,0 0,0 0,0 0,0 0,-1 0,0 1,0-1,0 1,0-1,-1 1,0-1,0 1,0-1,0 1,-1-1,0 4,-6 12,0-1,-2 0,0 0,-1 0,-1-2,-1 1,0-1,-1-1,-1 0,0-1,-2-1,1 0,-2-1,0 0,0-2,-1 0,-1 0,2 0,12-6,0-1,0 0,-1 0,0 0,1 0,-1-1,0 0,-1-1,1 1,-1-1,1-1,-1 1,1-1,-1 0,0 0,0-1,-3 0,8-1,1-1,-1 0,1 1,-1-1,1 0,0 0,0 0,0 1,0-1,0-1,0 1,0 0,1 0,-1 0,1 0,-1 0,1-1,0 1,0 0,0 0,0-1,0 1,1 0,-1 0,1 0,-1 0,1-1,0 1,0 0,0 0,0 0,0 1,0-1,1 0,-1 0,1 0,-1 1,1-1,-1 1,1-1,1 0,13-19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8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0 721,'2'12,"0"0,1-1,0 0,1 1,0-1,1-1,0 1,1-1,0 0,1 0,0 1,-4-8,0 0,-1 0,1 0,0 0,0 0,1-1,-1 1,1-1,-1 0,1 0,0 0,-1 0,1-1,0 0,0 0,0 0,0 0,1 0,-1-1,0 0,0 0,0 0,0 0,0-1,1 1,-1-1,0 0,0 0,0-1,-1 1,1-1,2-1,128-118,-132 119,0 1,0-1,0 1,0 0,1-1,-1 1,0 0,1 0,-1 1,0-1,1 0,-1 1,1 0,-1-1,1 1,0 0,-1 0,1 0,-1 1,1-1,-1 1,1-1,-1 1,0 0,1 0,-1 0,0 0,0 0,1 1,-1-1,0 1,0-1,0 1,-1 0,1-1,0 1,-1 0,1 0,-1 1,0-1,1 0,-1 0,0 1,0-1,-1 0,1 2,5 3,-1 0,1-1,1 0,-1 0,1-1,0 0,0 0,0-1,1 1,-1-2,1 1,0-1,0 0,1-1,-1 0,0 0,1-1,-1 0,1 0,0-1,-1 0,1 0,-1-1,1-1,-1 1,1-1,-1-1,0 1,0-2,0 1,0-1,-1 0,1 0,-1-1,15-12,-1 0,-1-2,0 0,-1-1,-2-1,0 0,-1-2,-1 0,-1 0,-1-1,8-23,-7 9,-1 0,-2 0,-1-1,-2 0,-2-1,-2 0,-1 0,-2 0,-3-21,1 47,0 0,-1 0,0 0,-1 0,0 0,-1 1,-1 0,-2-4,7 16,-1 0,1 0,0 0,-1 0,1 0,-1 0,1 1,-1-1,1 0,-1 0,0 1,1-1,-1 0,0 1,0-1,0 1,1-1,-1 1,0-1,0 1,0 0,0-1,0 1,0 0,0 0,1-1,-1 1,0 0,0 0,0 0,0 0,0 0,0 1,0-1,0 0,0 0,0 1,0-1,0 0,0 1,1-1,-1 1,0-1,0 1,0-1,1 1,-1 0,0-1,1 1,-1 0,1 0,-1-1,1 1,-1 0,1 0,-1 1,-26 49,21-24,1 0,2 0,0 0,2 0,1 0,1 1,1-1,1 0,2 0,1-1,0 1,2-1,2-1,0 1,2 0,-1-3,2 0,0 0,1-1,1-1,1 0,1-2,1 1,8 4,-15-17,-12-13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8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59,'44'-5,"28"-1,11-5,2 0,-9 1,-8 3,-6 2,-8 3,-10 0,-1 2,-4 0,-9 1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1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271 200 1264 0 0,'0'0'1066'0'0,"0"0"-102"0"0,0 0 103 0 0,0 0 248 0 0,0 0 192 0 0,0 0 29 0 0,0 0-146 0 0,0 0-238 0 0,0 0-193 0 0,0 0-180 0 0,0 0-152 0 0,0 0-70 0 0,0 0-21 0 0,0 8 19 0 0,14 367 3644 0 0,-2-121-3884 0 0,-3-92-3127 0 0,-18-140-658 0 0,-19-4-7205 0 0,23-17 7844 0 0</inkml:trace>
  <inkml:trace contextRef="#ctx0" brushRef="#br0" timeOffset="264.086">1 752 3273 0 0,'0'0'2263'0'0,"0"0"-1014"0"0,0 0-278 0 0,0 0 174 0 0,0 0 254 0 0,0 0 86 0 0,0 0-157 0 0,0 0-234 0 0,33-5-219 0 0,109-18-198 0 0,174-30-14 0 0,-234 41-4064 0 0,-1-5-7717 0 0,-65 13 9215 0 0</inkml:trace>
  <inkml:trace contextRef="#ctx0" brushRef="#br0" timeOffset="3244.602">967 793 160 0 0,'0'0'820'0'0,"0"0"-332"0"0,0 0 3 0 0,0 0 364 0 0,0 0 432 0 0,0 0 285 0 0,0 0 13 0 0,0 0-201 0 0,0 0-241 0 0,0 0-236 0 0,0 0-197 0 0,-1-9-184 0 0,-6-25-154 0 0,6 33-353 0 0,0 0 1 0 0,0 0-1 0 0,0 0 1 0 0,0 0-1 0 0,-1 1 1 0 0,1-1-1 0 0,0 0 1 0 0,-1 1-1 0 0,1-1 1 0 0,0 1-1 0 0,-1-1 1 0 0,1 1-1 0 0,-1 0 1 0 0,1-1-1 0 0,-1 1 0 0 0,1 0 1 0 0,-1 0-1 0 0,1 0 1 0 0,-1 0-1 0 0,1 0 1 0 0,0 1-1 0 0,-1-1 1 0 0,1 0-1 0 0,-1 1 1 0 0,1-1-1 0 0,-1 1 1 0 0,1-1-1 0 0,0 1 1 0 0,0 0-1 0 0,-1 0-19 0 0,-10 6-77 0 0,0 0 0 0 0,1 1 0 0 0,0 0 0 0 0,1 1 0 0 0,0 0-1 0 0,0 1 1 0 0,1 0 0 0 0,0 0 0 0 0,1 1 0 0 0,0 0 0 0 0,-3 7 77 0 0,1-5-22 0 0,1 1 1 0 0,1 1-1 0 0,0-1 1 0 0,1 1-1 0 0,0 1 1 0 0,1-1-1 0 0,1 1 0 0 0,1 0 1 0 0,0 1-1 0 0,1-1 1 0 0,1 0-1 0 0,-1 9 22 0 0,5-21 58 0 0,-1 0 1 0 0,0 0-1 0 0,1-1 0 0 0,0 1 0 0 0,0-1 0 0 0,0 1 1 0 0,0-1-1 0 0,1 0 0 0 0,-1 0 0 0 0,1 0 1 0 0,0 0-1 0 0,0 0 0 0 0,0-1 0 0 0,0 1 0 0 0,0-1 1 0 0,0 0-1 0 0,1 0 0 0 0,-1 0 0 0 0,1 0 0 0 0,0 0 1 0 0,-1-1-1 0 0,1 0 0 0 0,0 0 0 0 0,0 0 1 0 0,0 0-1 0 0,0-1 0 0 0,0 1 0 0 0,0-1 0 0 0,0 0 1 0 0,0 0-1 0 0,0 0 0 0 0,0-1 0 0 0,0 1 0 0 0,0-1 1 0 0,0 0-1 0 0,-1 0 0 0 0,1-1 0 0 0,0 1 1 0 0,0-1-1 0 0,-1 0 0 0 0,1 0 0 0 0,-1 0 0 0 0,2-1-58 0 0,6-4 172 0 0,0-1 0 0 0,0 0-1 0 0,-1 0 1 0 0,0-1-1 0 0,-1-1 1 0 0,0 1-1 0 0,0-1 1 0 0,-1-1 0 0 0,-1 0-1 0 0,1 0 1 0 0,-2 0-1 0 0,0-1 1 0 0,0 0-1 0 0,-1 0 1 0 0,0-1 0 0 0,-1 1-1 0 0,-1-1 1 0 0,0 0-1 0 0,0 0 1 0 0,-1 0-1 0 0,-1 0 1 0 0,-1-1 0 0 0,0-6-172 0 0,0 19-33 0 0,-5-71-1018 0 0,-16 28-7237 0 0,16 36-567 0 0</inkml:trace>
  <inkml:trace contextRef="#ctx0" brushRef="#br0" timeOffset="3660.25">1298 60 2905 0 0,'0'0'2443'0'0,"0"0"-1327"0"0,0 0-252 0 0,0 0 287 0 0,0 0 335 0 0,0 0 165 0 0,0 0-186 0 0,0 0-427 0 0,0 0-389 0 0,0 0-218 0 0,0 0-73 0 0,0 0 24 0 0,0 0 0 0 0,1 13-50 0 0,-3 203 913 0 0,9 129-548 0 0,-11-87-904 0 0,-29-122-2123 0 0,29-127 1873 0 0,-1-11-12499 0 0,5-8 10732 0 0,0 3 1803 0 0</inkml:trace>
  <inkml:trace contextRef="#ctx0" brushRef="#br0" timeOffset="3912.442">956 535 1344 0 0,'0'0'1139'0'0,"0"0"-377"0"0,0 0 67 0 0,0 0 277 0 0,0 0 117 0 0,0 0-76 0 0,0 0-210 0 0,0 0-275 0 0,33 7-225 0 0,107 20-153 0 0,-37-17-45 0 0,66-2-1345 0 0,-57-8-3163 0 0,-50 0-74 0 0,-40 0 3952 0 0</inkml:trace>
  <inkml:trace contextRef="#ctx0" brushRef="#br0" timeOffset="4408.025">1840 561 808 0 0,'0'0'1941'0'0,"0"0"-232"0"0,0 0-146 0 0,0 0-60 0 0,0 0-126 0 0,-33 22-224 0 0,-99 68-294 0 0,55-18 44 0 0,72-66-911 0 0,0 0 1 0 0,1 0-1 0 0,-1 0 0 0 0,1 1 1 0 0,0-1-1 0 0,1 1 0 0 0,0 0 1 0 0,0 0-1 0 0,0 0 0 0 0,1 1 1 0 0,0-1-1 0 0,1 0 0 0 0,-1 1 1 0 0,1-1-1 0 0,1 1 0 0 0,0 0 1 0 0,0-1-1 0 0,0 1 0 0 0,1 3 8 0 0,3-8 25 0 0,0 1-1 0 0,0-1 0 0 0,0 0 0 0 0,0 1 0 0 0,0-2 0 0 0,1 1 1 0 0,-1-1-1 0 0,1 1 0 0 0,0-1 0 0 0,-1-1 0 0 0,1 1 0 0 0,0-1 0 0 0,0 1 1 0 0,1-1-1 0 0,-1-1 0 0 0,0 1 0 0 0,0-1 0 0 0,0 0 0 0 0,0 0 1 0 0,1 0-1 0 0,-1-1 0 0 0,0 0 0 0 0,0 0 0 0 0,0 0 0 0 0,0-1 0 0 0,0 0 1 0 0,4-2-25 0 0,13-4 192 0 0,1-1 1 0 0,-2-1 0 0 0,1-1-1 0 0,-2-1 1 0 0,1-1-1 0 0,16-15-192 0 0,-10 9 152 0 0,43-32-40 0 0,-69 52-150 0 0,1 0 0 0 0,-1 0 0 0 0,0 0 0 0 0,1 0 0 0 0,-1 0 0 0 0,0 0 0 0 0,0 1 0 0 0,0-1 0 0 0,0 0 0 0 0,0 1 0 0 0,0-1 0 0 0,0 1 0 0 0,0-1 0 0 0,0 1 0 0 0,-1-1 0 0 0,1 1 0 0 0,-1 0 0 0 0,1-1 0 0 0,-1 1 0 0 0,1 0 0 0 0,-1-1 0 0 0,0 1 0 0 0,0 0 0 0 0,0 0 0 0 0,0-1 0 0 0,0 1 0 0 0,0 0 0 0 0,-1-1 0 0 0,1 1 0 0 0,-1 0 0 0 0,1-1 0 0 0,-1 1 0 0 0,1 0 0 0 0,-1-1 0 0 0,0 1 0 0 0,0-1 38 0 0,1 10-94 0 0,0 0 88 0 0,-1-9 13 0 0,0 1 0 0 0,0 0-1 0 0,1 0 1 0 0,0-1 0 0 0,-1 1 0 0 0,1 0 0 0 0,0 0 0 0 0,1 0 0 0 0,-1-1-1 0 0,0 1 1 0 0,1 0 0 0 0,-1 0 0 0 0,1-1 0 0 0,0 1 0 0 0,0 0-1 0 0,0-1 1 0 0,0 1 0 0 0,1-1 0 0 0,-1 1 0 0 0,1-1 0 0 0,-1 0 0 0 0,1 0-1 0 0,0 1 1 0 0,0-1 0 0 0,0 0 0 0 0,0-1 0 0 0,0 1 0 0 0,0 0-1 0 0,0-1 1 0 0,1 1 0 0 0,-1-1 0 0 0,1 1 0 0 0,-1-1 0 0 0,2 0-7 0 0,3 1 137 0 0,1 0 1 0 0,0-1 0 0 0,-1 0 0 0 0,1-1-1 0 0,0 0 1 0 0,-1 0 0 0 0,1 0-1 0 0,0-1 1 0 0,-1 0 0 0 0,1-1 0 0 0,-1 0-1 0 0,1 0 1 0 0,-1 0 0 0 0,0-1-1 0 0,0 0 1 0 0,0 0 0 0 0,0-1 0 0 0,0 0-1 0 0,0-1-137 0 0,41-33 1264 0 0,-1-3-1 0 0,-2-2 1 0 0,18-24-1264 0 0,-44 46 95 0 0,-1-2-1 0 0,-1 0 1 0 0,-1-1 0 0 0,-1 0 0 0 0,-1-1 0 0 0,-1-1 0 0 0,-1 0 0 0 0,-2-1-1 0 0,-1 0 1 0 0,0 0 0 0 0,-2-1 0 0 0,-2 0 0 0 0,2-18-95 0 0,-4 29-94 0 0,-2-1 1 0 0,1 0-1 0 0,-2 0 1 0 0,-1 0-1 0 0,0 0 1 0 0,-1 0-1 0 0,-1 0 1 0 0,0 0-1 0 0,-2 1 1 0 0,0-1-1 0 0,0 1 1 0 0,-2 0-1 0 0,0 1 1 0 0,-1 0-1 0 0,-3-3 94 0 0,9 16-17 0 0,-1 0-1 0 0,0 0 1 0 0,0 0-1 0 0,-1 0 1 0 0,1 0-1 0 0,-1 1 1 0 0,1-1-1 0 0,-1 1 1 0 0,0 0-1 0 0,0 0 1 0 0,0 0-1 0 0,0 1 1 0 0,0-1-1 0 0,0 1 1 0 0,0 0-1 0 0,0 0 1 0 0,-1 0-1 0 0,1 1 1 0 0,0 0-1 0 0,-1 0 1 0 0,1 0-1 0 0,0 0 1 0 0,-1 1-1 0 0,1-1 1 0 0,0 1-1 0 0,0 0 1 0 0,-1 0-1 0 0,1 1 1 0 0,0-1-1 0 0,0 1 1 0 0,0 0-1 0 0,1 0 1 0 0,-1 0-1 0 0,0 1 1 0 0,0 0 17 0 0,-8 7 24 0 0,1 2 0 0 0,0-1 1 0 0,1 1-1 0 0,0 1 0 0 0,1 0 0 0 0,0 0 1 0 0,1 1-1 0 0,0 0 0 0 0,1 1 0 0 0,1-1 1 0 0,0 1-1 0 0,1 1 0 0 0,1-1 0 0 0,0 1 1 0 0,1-1-1 0 0,1 1 0 0 0,0 7-24 0 0,1 5 67 0 0,0-1-1 0 0,2 1 0 0 0,1-1 1 0 0,1 1-1 0 0,2-1 0 0 0,0 0 1 0 0,2-1-1 0 0,1 1 0 0 0,10 20-66 0 0,5 2-91 0 0,2-1-1 0 0,2-1 0 0 0,2-1 0 0 0,2-2 0 0 0,2-1 0 0 0,2-2 0 0 0,1-1 1 0 0,24 19 91 0 0,-36-37-1116 0 0,0 2-1577 0 0,-8-9-2210 0 0,-6-6-3048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215 180,'-38'118,"5"1,-4 45,-9 34,2-88,44-110,-1-1,1 1,0 0,0-1,0 1,0 0,0-1,0 1,0 0,-1-1,1 1,0 0,0-1,0 1,-1 0,1 0,0-1,0 1,-1 0,1 0,0 0,-1-1,1 1,0 0,-1 0,1 0,0 0,-1 0,1 0,0 0,-1-1,1 1,0 0,-1 0,1 0,0 0,-1 1,1-1,0 0,-1 0,1 0,0 0,-1 0,1 0,0 0,-1 1,1-1,0 0,-1 0,1 0,0 1,0-1,-1 0,1 0,0 1,0-1,0 0,-1 1,1-1,0 0,0 1,0-1,0 0,0 1,0-1,0 0,0 1,-1-1,2-28,7-5,1 1,1 0,2 1,2 0,0 1,3-2,15-33,17-33,3 1,60-79,-112 174,1 0,-1 0,1 1,0-1,-1 0,1 1,0-1,0 1,0-1,0 1,0-1,0 1,0 0,1-1,-1 1,0 0,1 0,-1 0,1 0,-1 0,1 0,-1 0,1 1,0-1,0 1,-1-1,1 1,0-1,0 1,-1 0,1 0,0 0,0 0,0 0,-1 0,1 1,0-1,0 1,-1-1,1 1,0 0,-1-1,1 1,-1 0,1 0,-1 0,1 0,-1 0,1 1,-1-1,1 1,38 155,-14-34,69 102,-63-136,-33-88,0 0,0-1,0 1,0 0,0-1,0 1,0-1,0 0,0 1,0-1,0 0,0 0,0 0,-1 0,1 0,0 0,0 0,0 0,0 0,0 0,0 0,0-1,0 1,-1 0,1-1,0 1,0-1,1 1,-1-1,0 0,0 1,0-1,0 0,0 0,1 0,-1 1,0-1,1 0,-1 0,1 0,-1-1,-2 0,-313-173,306 169,-1 0,1 1,-1 0,-1 0,1 2,0-1,-1 1,0 1,0 0,0 1,0 0,-11 1,4 5</inkml:trace>
  <inkml:trace contextRef="#ctx0" brushRef="#br0" timeOffset="338.969">893 490,'38'0,"23"0,5-5,-4-1,-7 0,-8 1,-8 2,-10-4,-5-1,-3 1,-8 2,-8 2</inkml:trace>
  <inkml:trace contextRef="#ctx0" brushRef="#br0" timeOffset="535.266">1034 773,'38'-5,"18"-7,4 0,-4 1,-10 3</inkml:trace>
  <inkml:trace contextRef="#ctx0" brushRef="#br0" timeOffset="1138.222">1570 406,'2'19,"0"1,1-1,2 0,0 0,0 0,2-1,0 0,2 0,0 0,0-1,2-1,0 0,1 0,0-1,13 12,-22-25,0 0,0 0,1 0,-1 0,1 0,-1-1,1 1,0-1,-1 0,1 0,0 0,0-1,0 1,-1-1,1 0,0 0,0 0,0-1,0 1,-1-1,1 0,0 0,0-1,-1 1,1-1,-1 1,1-1,-1 0,0 0,0-1,0 1,0-1,1-1,6-6,-1 0,0-1,0 0,-1 0,-1-1,0 0,0 0,3-11,19-39,-19 87,-9-19,1 0,0 1,0-1,1 0,-1 0,1 0,1 0,-1 0,1-1,0 0,0 0,0 0,1 0,0 0,0-1,0 0,1 0,-1-1,1 1,0-1,0 0,0-1,0 1,0-1,1-1,-1 1,1-1,-1 0,1 0,-1-1,1 0,0 0,-1-1,1 1,-1-2,1 1,-1-1,1 0,-1 0,0 0,0-1,1-1,9-4,-2-2,1 0,-1 0,-1-2,0 1,0-2,-2 0,1 0,-2-1,1 0,-2-1,0 0,-1-1,6-16,-6 13,-3 0</inkml:trace>
  <inkml:trace contextRef="#ctx0" brushRef="#br0" timeOffset="4986.597">2642 66,'45'-65,"-43"66,0 0,1 0,-1 0,0 1,0-1,0 1,0-1,0 1,-1 0,1 0,0 0,-1 0,0 0,1 0,-1 0,0 0,0 0,0 1,0-1,0 1,-1-1,1 0,-1 1,0-1,1 1,-1-1,0 1,-1 0,18 175,1 74,6-107,-23-137,0-3,-1 0,1 1,0-1,0 0,1 1,0-1,-1 0,2 0,-1 0,1-1,-1 1,1 0,0-1,1 1,-2-6,1 0,-1 1,0-1,0 0,-1-1,1 1,0 0,0 0,-1-1,1 1,0-1,-1 0,0 1,1-1,-1 0,0 0,0 0,0 0,0 0,0 0,0 0,-1 0,1 0,-1 0,1-2,2-3,12-23,0 2,2 0,1 1,1 0,1 2,2 0,16-14,-37 38,0-1,1 1,-1-1,0 1,1 0,0 0,-1 0,1 0,-1 0,1 0,0 0,0 0,0 1,-1-1,1 1,0-1,0 1,0 0,0 0,0 0,0 0,0 0,0 0,0 0,-1 1,1-1,0 0,0 1,0 0,0 0,-1-1,1 1,0 0,-1 0,1 0,-1 1,1-1,-1 0,1 1,-1-1,0 1,0-1,0 1,0-1,0 1,0 0,0 0,0 0,31 93,-9-13,-20-74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9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68 0 0 0,'0'0'297'0'0,"0"0"1004"0"0,0 0 250 0 0,0 0-92 0 0,0 0-107 0 0,0 0-88 0 0,0 0-28 0 0,0 0-25 0 0,-6-11-20 0 0,-20-34-38 0 0,-5 34 1788 0 0,26 11-2478 0 0,-4 2-312 0 0,0 1 0 0 0,0 0-1 0 0,0 0 1 0 0,1 1-1 0 0,0 0 1 0 0,-1 0 0 0 0,2 1-1 0 0,-1 0 1 0 0,0 0 0 0 0,1 1-1 0 0,0 0 1 0 0,0 0-1 0 0,1 1 1 0 0,0 0 0 0 0,0 0-1 0 0,0 0 1 0 0,1 1 0 0 0,-2 3-151 0 0,3-4-33 0 0,1-1 1 0 0,0 0 0 0 0,0 1-1 0 0,0 0 1 0 0,1 0-1 0 0,0 0 1 0 0,1 0 0 0 0,-1 0-1 0 0,1 0 1 0 0,1 0 0 0 0,-1 0-1 0 0,1 7 33 0 0,1-11-151 0 0,0-1 0 0 0,0 1 0 0 0,1-1 0 0 0,-1 1 0 0 0,0-1-1 0 0,1 1 1 0 0,0-1 0 0 0,-1 0 0 0 0,1 0 0 0 0,0 0-1 0 0,0 0 1 0 0,0 0 0 0 0,0 0 0 0 0,1-1 0 0 0,-1 1 0 0 0,0-1-1 0 0,1 1 1 0 0,-1-1 0 0 0,1 0 0 0 0,-1 0 0 0 0,1 0-1 0 0,0 0 1 0 0,0-1 0 0 0,-1 1 0 0 0,2-1 151 0 0,43 8-10189 0 0,-34-8 6415 0 0</inkml:trace>
  <inkml:trace contextRef="#ctx0" brushRef="#br0" timeOffset="447.263">293 336 0 0 0,'0'0'1362'0'0,"0"0"-135"0"0,0 0-49 0 0,0 0 144 0 0,0 0 168 0 0,0 0 49 0 0,0 0-138 0 0,0 0-332 0 0,0 0-287 0 0,0 0-192 0 0,0 0-107 0 0,0 0-18 0 0,9-17 6 0 0,30-54 0 0 0,-33 59-275 0 0,1 1 0 0 0,0 0 0 0 0,0 0 0 0 0,1 1 0 0 0,0 0 1 0 0,1 0-1 0 0,0 1 0 0 0,1 0 0 0 0,0 1 0 0 0,0 0 0 0 0,1 0-196 0 0,-5 40 951 0 0,-12 4-265 0 0,3 28 178 0 0,5-62-842 0 0,0-1 0 0 0,0 0 0 0 0,1 1 0 0 0,-1-1 0 0 0,0 0 1 0 0,0 0-1 0 0,1-1 0 0 0,-1 1 0 0 0,0 0 0 0 0,1-1 0 0 0,-1 0 0 0 0,0 1 0 0 0,1-1 0 0 0,-1 0 0 0 0,1 0 0 0 0,-1 0 1 0 0,1-1-1 0 0,-1 1 0 0 0,0 0 0 0 0,1-1 0 0 0,-1 0 0 0 0,0 0 0 0 0,1 1 0 0 0,-1-1 0 0 0,0 0 0 0 0,0-1 0 0 0,0 1 1 0 0,0 0-1 0 0,0-1 0 0 0,0 1 0 0 0,0-1 0 0 0,1-1-22 0 0,8-2 62 0 0,40-22 112 0 0,-41 20-163 0 0,1 0 0 0 0,-1 1 0 0 0,2 1 0 0 0,-1 0 0 0 0,1 0 0 0 0,0 1 0 0 0,-1 1 0 0 0,2 0 1 0 0,-1 0-1 0 0,7 0-11 0 0,-16 6 3 0 0,-1 0 1 0 0,1 0 0 0 0,0 0 0 0 0,-1 0 0 0 0,0 0 0 0 0,0 0 0 0 0,0 1 0 0 0,0-1 0 0 0,0 1 0 0 0,-1 0 0 0 0,1-1-1 0 0,-1 1 1 0 0,0 0 0 0 0,0 0 0 0 0,0-1 0 0 0,-1 1 0 0 0,0 0 0 0 0,1 0 0 0 0,-1 0 0 0 0,-1 0 0 0 0,1 0 0 0 0,0 0 0 0 0,-1 0-1 0 0,0 0 1 0 0,0 0 0 0 0,0-1 0 0 0,-1 3-4 0 0,2-6 1 0 0,-20 96-1613 0 0,30-82-6662 0 0,-7-13 6111 0 0,3 3-5456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7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23 0 0 0,'0'0'463'0'0,"0"0"446"0"0,0 0 308 0 0,0 0 315 0 0,0 0 220 0 0,0 0 6 0 0,0 0-188 0 0,0 0-278 0 0,0 0-255 0 0,0 0-168 0 0,0 0-153 0 0,-11-4-99 0 0,-34-13-63 0 0,42 16-487 0 0,0 1 0 0 0,1 0 0 0 0,-1 0 1 0 0,0 0-1 0 0,1 0 0 0 0,-1 0 0 0 0,1 1 0 0 0,-1-1 0 0 0,0 1 1 0 0,1 0-1 0 0,-1 0 0 0 0,1 0 0 0 0,-1 0 0 0 0,1 0 1 0 0,0 0-1 0 0,-1 1 0 0 0,1-1 0 0 0,0 1 0 0 0,0-1 1 0 0,0 1-1 0 0,0 0 0 0 0,0 0 0 0 0,1 0 0 0 0,-1 0 1 0 0,0 0-1 0 0,1 1 0 0 0,0-1 0 0 0,-1 0 0 0 0,1 1 1 0 0,0-1-1 0 0,0 1-67 0 0,-3 3-32 0 0,0 0 1 0 0,1 0-1 0 0,-1 1 0 0 0,2-1 1 0 0,-1 1-1 0 0,0-1 0 0 0,1 1 1 0 0,1 0-1 0 0,-1 0 0 0 0,1 0 1 0 0,0 0-1 0 0,1 0 0 0 0,-1 0 1 0 0,1 0-1 0 0,1 0 0 0 0,0 0 1 0 0,0 0-1 0 0,0 0 1 0 0,0 0-1 0 0,1 0 0 0 0,1 0 1 0 0,-1-1-1 0 0,1 1 0 0 0,0-1 1 0 0,0 1-1 0 0,3 2 32 0 0,-4-7-205 0 0,37 32-3411 0 0,-9-19-4803 0 0,-20-15 5113 0 0</inkml:trace>
  <inkml:trace contextRef="#ctx0" brushRef="#br0" timeOffset="624.556">218 303 408 0 0,'0'0'2013'0'0,"0"0"-764"0"0,0 0-151 0 0,0 0 386 0 0,0 0 439 0 0,0 0 144 0 0,0 0-300 0 0,0 0-563 0 0,0 0-494 0 0,0 0-293 0 0,0 0-103 0 0,0 0-3 0 0,0 0 11 0 0,9-12 14 0 0,63-75 510 0 0,-50 65-557 0 0,-15 13-252 0 0,1 1 0 0 0,0 1 0 0 0,0-1 0 0 0,1 1 0 0 0,-1 1 0 0 0,1 0 0 0 0,1 0-1 0 0,-1 0 1 0 0,6-1-37 0 0,-13 8 13 0 0,-1 0-1 0 0,0 0 0 0 0,0 0 1 0 0,0 0-1 0 0,0 1 0 0 0,0-1 1 0 0,0 0-1 0 0,0 1 0 0 0,0-1 1 0 0,0 0-1 0 0,0 1 0 0 0,-1-1 1 0 0,1 1-1 0 0,-1 0 0 0 0,1-1 1 0 0,-1 1-1 0 0,1-1 0 0 0,-1 1 1 0 0,0-1-1 0 0,0 1 0 0 0,0 0 1 0 0,0-1-1 0 0,0 1 0 0 0,0 0 1 0 0,0-1-1 0 0,-1 1 0 0 0,1-1 1 0 0,-1 1-1 0 0,1 0 0 0 0,-1 0-12 0 0,0 7 157 0 0,-2 53 759 0 0,57-65-177 0 0,-21-14-502 0 0,-26 12-222 0 0,0 1 1 0 0,0 0-1 0 0,0 0 0 0 0,0 1 0 0 0,1 0 0 0 0,-1 0 0 0 0,1 1 0 0 0,0 0 0 0 0,0 1 0 0 0,0-1 0 0 0,0 1 0 0 0,0 1 0 0 0,0-1 0 0 0,3 2-15 0 0,-9 1-3 0 0,0 0 1 0 0,0 1-1 0 0,0-1 0 0 0,-1 1 0 0 0,1-1 0 0 0,0 1 0 0 0,-1 0 1 0 0,0-1-1 0 0,1 1 0 0 0,-1 0 0 0 0,0 0 0 0 0,-1 0 1 0 0,1 0-1 0 0,0 0 0 0 0,-1 0 0 0 0,0 0 0 0 0,0 0 0 0 0,0 0 1 0 0,0 0-1 0 0,0 1 0 0 0,-1-1 0 0 0,1 0 0 0 0,-1 2 3 0 0,0 4 28 0 0,-13 109-1764 0 0,28-96-10250 0 0,-8-21 6025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6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228 14 0 0 0,'0'0'572'0'0,"0"0"544"0"0,0 0 330 0 0,0 0 80 0 0,0 0-107 0 0,0 0-202 0 0,0 0-223 0 0,0 0-163 0 0,0 0-135 0 0,-10-2-69 0 0,-82-10 3587 0 0,84 16-4172 0 0,0 0 0 0 0,0 0 1 0 0,0 0-1 0 0,1 1 1 0 0,0 1-1 0 0,0-1 0 0 0,0 1 1 0 0,1 0-1 0 0,0 0 0 0 0,0 1 1 0 0,0 0-1 0 0,1 0 0 0 0,0 0 1 0 0,1 1-1 0 0,-1-1 0 0 0,1 1 1 0 0,1 0-1 0 0,0 1 0 0 0,0-1 1 0 0,0 0-1 0 0,1 1 0 0 0,0 0 1 0 0,1-1-1 0 0,0 1 0 0 0,0 0 1 0 0,1 0-1 0 0,0-1 0 0 0,1 7-42 0 0,0-13-104 0 0,-1 0-1 0 0,0 1 0 0 0,1-1 0 0 0,-1 1 0 0 0,1-1 1 0 0,0 0-1 0 0,0 1 0 0 0,0-1 0 0 0,0 0 0 0 0,0 0 1 0 0,1 0-1 0 0,-1 0 0 0 0,0 0 0 0 0,1 0 0 0 0,0 0 1 0 0,-1 0-1 0 0,1 0 0 0 0,0-1 0 0 0,0 1 0 0 0,0-1 1 0 0,0 1-1 0 0,0-1 0 0 0,1 0 105 0 0,34 17-8439 0 0,-28-17 3445 0 0</inkml:trace>
  <inkml:trace contextRef="#ctx0" brushRef="#br0" timeOffset="624.483">237 243 0 0 0,'0'0'211'0'0,"0"0"482"0"0,0 0 287 0 0,0 0 391 0 0,0 0 340 0 0,0 0 60 0 0,0 0-282 0 0,0 0-392 0 0,0 0-272 0 0,0 0-100 0 0,0 0 22 0 0,0 0 42 0 0,8-10-10 0 0,60-78 1239 0 0,-66 85-1970 0 0,4-6 33 0 0,0 1 0 0 0,0-1 0 0 0,1 1 0 0 0,1 0 0 0 0,-1 1 0 0 0,1 0 0 0 0,0 0 0 0 0,1 1 0 0 0,-1 0-1 0 0,4-2-80 0 0,1 60 401 0 0,-13-51-372 0 0,0 1 1 0 0,0 0-1 0 0,0-1 1 0 0,1 1-1 0 0,-1 0 1 0 0,0-1-1 0 0,1 1 1 0 0,-1 0-1 0 0,1-1 1 0 0,-1 1-1 0 0,1-1 1 0 0,0 1-1 0 0,-1-1 1 0 0,1 1-1 0 0,0-1 1 0 0,0 1-1 0 0,0-1 1 0 0,0 0-1 0 0,0 0 1 0 0,1 0-1 0 0,-1 1 1 0 0,0-1-1 0 0,0 0 1 0 0,1 0-1 0 0,-1-1 1 0 0,1 1-1 0 0,-1 0 1 0 0,1 0-1 0 0,-1-1 1 0 0,1 1-1 0 0,-1-1 1 0 0,1 1-1 0 0,0-1 1 0 0,-1 0-1 0 0,1 1 1 0 0,0-1-1 0 0,-1 0 1 0 0,1 0 0 0 0,0 0-1 0 0,-1-1 1 0 0,1 1-1 0 0,0 0 1 0 0,-1-1-1 0 0,1 1 1 0 0,0-1-1 0 0,0 0-29 0 0,130-67 1170 0 0,-130 69-1173 0 0,0 0 0 0 0,0 0 0 0 0,0 0 0 0 0,1 1 0 0 0,-1-1 0 0 0,-1 1 0 0 0,1-1-1 0 0,0 1 1 0 0,0-1 0 0 0,-1 1 0 0 0,1 0 0 0 0,0 0 0 0 0,-1 0 0 0 0,0 0 0 0 0,0 0 0 0 0,1 0 0 0 0,-1 0 0 0 0,0 1 0 0 0,-1-1 0 0 0,1 0 0 0 0,0 0 0 0 0,-1 1 0 0 0,1-1 0 0 0,-1 1 0 0 0,0-1 0 0 0,0 0 0 0 0,1 1 0 0 0,-2-1 0 0 0,1 1 0 0 0,0-1 0 0 0,0 0 0 0 0,-1 3 3 0 0,5 23 22 0 0,0-14-530 0 0,5 11-16 0 0,-5-18-3056 0 0,2-1-3289 0 0,-2-2-566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40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6 0 0 0,'0'0'393'0'0,"0"0"600"0"0,0 0 262 0 0,0 0 233 0 0,0 0 132 0 0,0 0-46 0 0,0 0-138 0 0,0 0-193 0 0,0 0-188 0 0,0 0-156 0 0,-24-2-139 0 0,-75-1-134 0 0,51 17 506 0 0,41-6-931 0 0,5-4-208 0 0,0-1-1 0 0,1 0 1 0 0,-1 1-1 0 0,1-1 1 0 0,0 1-1 0 0,0-1 1 0 0,0 1-1 0 0,0 0 1 0 0,1-1-1 0 0,-1 1 1 0 0,1 0-1 0 0,0 0 1 0 0,0-1-1 0 0,1 1 1 0 0,-1 0-1 0 0,1-1 1 0 0,0 1-1 0 0,0 0 1 0 0,0-1-1 0 0,0 1 1 0 0,0-1-1 0 0,1 1 1 0 0,0-1-1 0 0,-1 0 1 0 0,1 0-1 0 0,1 0 1 0 0,-1 0-1 0 0,0 0 1 0 0,1 0-1 0 0,-1 0 1 0 0,1-1-1 0 0,1 1 8 0 0,50 40-2235 0 0,-11-24-6142 0 0,-35-15 4554 0 0</inkml:trace>
  <inkml:trace contextRef="#ctx0" brushRef="#br0" timeOffset="373.395">258 274 0 0 0,'0'0'468'0'0,"0"0"67"0"0,0 0 168 0 0,0 0 412 0 0,0 0 378 0 0,0 0 144 0 0,0 0-137 0 0,0 0-288 0 0,0 0-252 0 0,0 0-170 0 0,0 0-126 0 0,0 0-89 0 0,0 0-87 0 0,15-17-87 0 0,45-55-82 0 0,-32 44 196 0 0,10 57 198 0 0,-33-26-583 0 0,0-1-1 0 0,1 0 0 0 0,-1 0 1 0 0,1-1-1 0 0,-1 0 0 0 0,1 0 0 0 0,0 0 1 0 0,0 0-1 0 0,-1-1 0 0 0,1 0 1 0 0,0 0-1 0 0,0-1 0 0 0,0 1 1 0 0,-1-1-1 0 0,2-1-129 0 0,27-1 327 0 0,-32 5-258 0 0,0 0 0 0 0,0 0 0 0 0,0 0 0 0 0,0 0 0 0 0,-1 1 0 0 0,1-1 0 0 0,0 0 0 0 0,-1 1 0 0 0,0-1 0 0 0,0 1 0 0 0,0-1 0 0 0,0 1 0 0 0,0-1 0 0 0,0 1 0 0 0,-1 0 0 0 0,1 0 0 0 0,-1-1 0 0 0,0 1 0 0 0,0 0 0 0 0,0 0 0 0 0,0-1 0 0 0,0 3-69 0 0,14 30-176 0 0,-2-30-2824 0 0,3-4-4106 0 0,-12-1-485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42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0 0 0 0,'0'0'771'0'0,"0"0"899"0"0,0 0 289 0 0,0 0-139 0 0,0 0-325 0 0,0 0-321 0 0,0 0-245 0 0,0 0-153 0 0,0 0-96 0 0,-16 3-54 0 0,-49 11-49 0 0,62-14-501 0 0,1 1 0 0 0,-1 0 0 0 0,0 0 0 0 0,0 0 0 0 0,0 0 0 0 0,1 0 0 0 0,-1 1 0 0 0,1-1 0 0 0,-1 1-1 0 0,1 0 1 0 0,-1-1 0 0 0,1 1 0 0 0,0 0 0 0 0,0 0 0 0 0,0 1 0 0 0,0-1 0 0 0,0 0 0 0 0,1 1 0 0 0,-1-1 0 0 0,1 1 0 0 0,-2 1-76 0 0,-3 7 200 0 0,3-8-206 0 0,1 1 0 0 0,-1 0 0 0 0,1 0 0 0 0,0 0-1 0 0,0 0 1 0 0,0 1 0 0 0,0-1 0 0 0,1 0 0 0 0,0 1 0 0 0,-1-1-1 0 0,2 1 1 0 0,-1-1 0 0 0,0 1 0 0 0,1 0 0 0 0,0-1-1 0 0,0 1 1 0 0,1 0 0 0 0,-1-1 0 0 0,1 1 0 0 0,0-1-1 0 0,0 1 1 0 0,0-1 0 0 0,1 1 0 0 0,0-1 0 0 0,0 0 0 0 0,0 1-1 0 0,0-1 1 0 0,1 0 0 0 0,-1-1 0 0 0,1 1 0 0 0,0 0-1 0 0,0-1 1 0 0,0 0 0 0 0,1 1 0 0 0,-1-1 0 0 0,3 1 6 0 0,62 30-2962 0 0,-19-24-4324 0 0,-34-10 3484 0 0</inkml:trace>
  <inkml:trace contextRef="#ctx0" brushRef="#br0" timeOffset="390.745">265 310 0 0 0,'0'0'448'0'0,"0"0"194"0"0,0 0 136 0 0,0 0 408 0 0,0 0 369 0 0,0 0 56 0 0,0 0-243 0 0,0 0-369 0 0,0 0-276 0 0,0 0-142 0 0,0 0-87 0 0,0 0-62 0 0,0 0-49 0 0,21-23-26 0 0,62-69-27 0 0,-45 53 386 0 0,-37 39-684 0 0,0 0 1 0 0,0 0 0 0 0,-1 0 0 0 0,1 0-1 0 0,0 0 1 0 0,0 0 0 0 0,0 0 0 0 0,0 0-1 0 0,-1 0 1 0 0,1 0 0 0 0,0 0 0 0 0,0 0-1 0 0,0 1 1 0 0,-1-1 0 0 0,1 0-1 0 0,0 1 1 0 0,0-1 0 0 0,-1 0 0 0 0,1 1-1 0 0,0-1 1 0 0,-1 1 0 0 0,1-1 0 0 0,-1 1-1 0 0,1 0 1 0 0,0-1 0 0 0,-1 1 0 0 0,1-1-1 0 0,-1 1 1 0 0,1 0 0 0 0,-1 0 0 0 0,0-1-1 0 0,1 1 1 0 0,-1 0 0 0 0,0 0-1 0 0,0-1 1 0 0,1 1 0 0 0,-1 0 0 0 0,0 0-1 0 0,0 0 1 0 0,0-1 0 0 0,0 1 0 0 0,0 0-1 0 0,0 0 1 0 0,0 0 0 0 0,0-1 0 0 0,0 1-1 0 0,-1 0 1 0 0,1 0 0 0 0,0 0 0 0 0,0-1-1 0 0,-1 1 1 0 0,1 0-33 0 0,2 8 375 0 0,2 6 119 0 0,-5-14-464 0 0,1 0 1 0 0,0 1-1 0 0,0-1 1 0 0,0 0-1 0 0,1 0 0 0 0,-1 0 1 0 0,0 0-1 0 0,0 0 1 0 0,1 0-1 0 0,-1 0 1 0 0,0 0-1 0 0,1 0 1 0 0,-1 0-1 0 0,1 0 1 0 0,-1 0-1 0 0,1 0 1 0 0,0 0-1 0 0,-1 0 0 0 0,1 0 1 0 0,0 0-1 0 0,0-1 1 0 0,0 1-1 0 0,-1 0 1 0 0,1-1-1 0 0,0 1 1 0 0,0 0-1 0 0,0-1 1 0 0,0 1-1 0 0,0-1 1 0 0,0 0-1 0 0,0 1 1 0 0,0-1-1 0 0,0 0 0 0 0,1 1 1 0 0,-1-1-1 0 0,0 0 1 0 0,1 0-31 0 0,128-37 1951 0 0,-106 74-1235 0 0,-15-15-511 0 0,34 8-1038 0 0,-26-29-2541 0 0,2-6-4153 0 0,-10 1 88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3:23.4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463 55 0 0 0,'0'0'724'0'0,"0"0"655"0"0,0 0 141 0 0,0 0-94 0 0,0 0-131 0 0,0 0-104 0 0,-1-2-56 0 0,-56-37 6277 0 0,-56 26-4827 0 0,98 17-2553 0 0,0 1 0 0 0,0 1 0 0 0,1 0 0 0 0,0 1 0 0 0,0 0 0 0 0,1 1 0 0 0,0 1 1 0 0,0 0-1 0 0,1 1 0 0 0,0 0 0 0 0,0 1 0 0 0,2 0 0 0 0,-8 10-32 0 0,8-11-7 0 0,0 0 0 0 0,1 1 0 0 0,0-1 0 0 0,1 2 0 0 0,1-1 0 0 0,0 1 0 0 0,0 0 0 0 0,1 1 0 0 0,0-1 0 0 0,2 1 0 0 0,-1 0 0 0 0,1 1 0 0 0,1-1 0 0 0,1 1 0 0 0,-1 0 0 0 0,2-1 0 0 0,0 12 7 0 0,2-20-7 0 0,0-1-1 0 0,0 0 0 0 0,0 1 1 0 0,0-1-1 0 0,1 0 0 0 0,0 0 1 0 0,0 0-1 0 0,0 0 0 0 0,0-1 1 0 0,1 1-1 0 0,-1 0 0 0 0,1-1 1 0 0,0 0-1 0 0,0 1 0 0 0,0-1 1 0 0,0 0-1 0 0,1-1 0 0 0,-1 1 1 0 0,1-1-1 0 0,0 1 0 0 0,0-1 1 0 0,0 0-1 0 0,0 0 0 0 0,0-1 1 0 0,0 1-1 0 0,0-1 8 0 0,117 21-541 0 0,10-31-1629 0 0,-88-2-1526 0 0,-2-5-4118 0 0,-30 12 3269 0 0</inkml:trace>
  <inkml:trace contextRef="#ctx0" brushRef="#br0" timeOffset="7749.476">616 85 0 0 0,'0'0'1168'0'0,"0"0"250"0"0,0 0 10 0 0,0 0-145 0 0,0 0-167 0 0,0 0-82 0 0,0 0-22 0 0,0 0 7 0 0,3-4 4137 0 0,-25 130-2944 0 0,-44 124-1872 0 0,56-210 14 0 0,45-110 853 0 0,51-110-406 0 0,-32 92-670 0 0,-51 87-134 0 0,0 1-1 0 0,0 0 1 0 0,0 0 0 0 0,0 0 0 0 0,-1 0 0 0 0,1 0 0 0 0,0 1-1 0 0,0-1 1 0 0,-1 1 0 0 0,1 0 0 0 0,0 0 0 0 0,-1 0-1 0 0,1 0 1 0 0,0 0 0 0 0,-1 0 0 0 0,0 1 0 0 0,1-1-1 0 0,-1 1 1 0 0,0 0 0 0 0,0 0 0 0 0,0 0 0 0 0,0 0 0 0 0,0 0-1 0 0,0 0 1 0 0,0 0 0 0 0,-1 1 0 0 0,1-1 0 0 0,-1 1-1 0 0,1 1 4 0 0,0-1 52 0 0,1 4 65 0 0,0 1 1 0 0,0 0 0 0 0,-1-1 0 0 0,-1 1 0 0 0,1 0 0 0 0,-1 1-1 0 0,0-1 1 0 0,-1 0 0 0 0,0 0 0 0 0,-1 0 0 0 0,1 0 0 0 0,-1 0-1 0 0,-1 0 1 0 0,-1 6-118 0 0,-17 95 339 0 0,31-119 21 0 0,25-49 81 0 0,-25 41-422 0 0,101-142-56 0 0,-107 155 53 0 0,-4 3-22 0 0,0 0-1 0 0,0 0 1 0 0,0 1 0 0 0,0-1-1 0 0,0 1 1 0 0,1-1 0 0 0,-1 1 0 0 0,1-1-1 0 0,-1 1 1 0 0,1 0 0 0 0,-1-1 0 0 0,1 1-1 0 0,0 0 1 0 0,0 0 0 0 0,0 1 0 0 0,-1-1-1 0 0,1 0 1 0 0,0 0 0 0 0,0 1 0 0 0,0-1-1 0 0,0 1 1 0 0,0 0 0 0 0,2-1 6 0 0,13 42-15 0 0,12 105 1197 0 0,-25-17-2465 0 0,1-119-3786 0 0,-3-9 364 0 0,0 0-3398 0 0,0-1 3815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9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1 964 6481 0 0,'0'0'1071'0'0,"0"0"-244"0"0,0 0 213 0 0,0 0 469 0 0,0 0 334 0 0,0 0-16 0 0,0 0-376 0 0,0 0-382 0 0,0 0-238 0 0,0 0-131 0 0,0 0-33 0 0,0 0-11 0 0,0 0-40 0 0,35-33-55 0 0,110-106-89 0 0,-47 28 189 0 0,-56 61-426 0 0,225-293 521 0 0,-138 160-673 0 0,-111 163-114 0 0,-18 19-38 0 0,0 1-45 0 0,0 12-268 0 0,-45 146 8 0 0,29-102 376 0 0,3-1 1 0 0,2 2-1 0 0,2 0 0 0 0,3 0 0 0 0,3 0 0 0 0,2 22-2 0 0,1-75 0 0 0,-1 0 0 0 0,1-1 0 0 0,0 1 0 0 0,0 0 0 0 0,0-1 0 0 0,0 1 0 0 0,1 0 0 0 0,0 0 0 0 0,-1-1 0 0 0,1 1 0 0 0,1-1-1 0 0,-1 1 1 0 0,0-1 0 0 0,1 1 0 0 0,0-1 0 0 0,0 0 0 0 0,0 0 0 0 0,0 0 0 0 0,0 0 0 0 0,1 0 0 0 0,-1 0 0 0 0,1-1 0 0 0,0 1 0 0 0,0-1-1 0 0,-1 0 1 0 0,2 0 0 0 0,-1 0 0 0 0,0 0 0 0 0,0 0 0 0 0,1-1 0 0 0,-1 1 0 0 0,1-1 0 0 0,-1 0 0 0 0,1 0 0 0 0,0 0 0 0 0,-1-1-1 0 0,1 1 1 0 0,0-1 0 0 0,-1 0 0 0 0,1 0 0 0 0,0 0 0 0 0,0 0 0 0 0,-1-1 0 0 0,1 0 0 0 0,0 1 0 0 0,-1-1 0 0 0,1-1 0 0 0,-1 1 0 0 0,1 0-1 0 0,0-1 1 0 0,105-105 256 0 0,-76 68-242 0 0,367-442-116 0 0,-289 345-14 0 0,-111 136 113 0 0,0 0-1 0 0,0 1 1 0 0,-1-1-1 0 0,1 1 0 0 0,0-1 1 0 0,0 0-1 0 0,0 1 1 0 0,0-1-1 0 0,0 0 0 0 0,0 1 1 0 0,0-1-1 0 0,0 1 1 0 0,0-1-1 0 0,0 0 0 0 0,0 1 1 0 0,0-1-1 0 0,0 0 0 0 0,0 1 1 0 0,0-1-1 0 0,0 1 1 0 0,0-1-1 0 0,0 0 0 0 0,0 1 1 0 0,0-1-1 0 0,1 0 1 0 0,-1 1-1 0 0,0-1 0 0 0,0 0 1 0 0,0 1-1 0 0,1-1 1 0 0,-1 0-1 0 0,0 1 0 0 0,1-1 1 0 0,-1 0-1 0 0,0 0 1 0 0,0 1-1 0 0,1-1 0 0 0,-1 0 1 0 0,0 0-1 0 0,1 0 0 0 0,-1 0 1 0 0,1 1-1 0 0,-1-1 1 0 0,0 0-1 0 0,1 0 0 0 0,-1 0 1 0 0,0 0-1 0 0,1 0 1 0 0,-1 0-1 0 0,1 0 0 0 0,-1 0 1 0 0,0 0-1 0 0,1 0 1 0 0,-1 0-1 0 0,1 0 0 0 0,-1 0 4 0 0,-10 41 165 0 0,-51 132 217 0 0,37-111-286 0 0,2 1-1 0 0,3 1 0 0 0,3 0 0 0 0,1 9-95 0 0,11-53 4 0 0,1 1 1 0 0,1-1 0 0 0,0 1-1 0 0,2 0 1 0 0,0-1-1 0 0,2 1 1 0 0,0 0-1 0 0,1-1 1 0 0,1 1-1 0 0,1-1 1 0 0,1 0-1 0 0,0-1 1 0 0,6 11-5 0 0,12-7-1004 0 0,-14-21-2583 0 0,2-1-4489 0 0,-8-1-2489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7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4265 0 0,'0'0'709'0'0,"0"0"-353"0"0,0 0-123 0 0,0 0 252 0 0,0 0 426 0 0,0 0 334 0 0,0 0 82 0 0,0 0-114 0 0,0 0-201 0 0,0 0-204 0 0,0 0-102 0 0,29-27-40 0 0,92-87-19 0 0,-37 49 1014 0 0,-69 58-1332 0 0,-13 6-309 0 0,0 1 0 0 0,0-1 0 0 0,0 0-1 0 0,0 1 1 0 0,0-1 0 0 0,0 1 0 0 0,0 0 0 0 0,0 0 0 0 0,0 0 0 0 0,0 0 0 0 0,0 0 0 0 0,0 0-1 0 0,0 0 1 0 0,0 1 0 0 0,0-1 0 0 0,0 1 0 0 0,0-1 0 0 0,0 1 0 0 0,0 0 0 0 0,0 0-1 0 0,-1-1 1 0 0,1 2 0 0 0,0-1 0 0 0,-1 0 0 0 0,1 0 0 0 0,0 0 0 0 0,-1 1 0 0 0,0-1 0 0 0,1 1-1 0 0,-1-1 1 0 0,0 1 0 0 0,0 0 0 0 0,1-1 0 0 0,-1 1 0 0 0,-1 0 0 0 0,1 0 0 0 0,0 0 0 0 0,0-1-1 0 0,-1 1 1 0 0,1 0 0 0 0,-1 0 0 0 0,1 0 0 0 0,-1 0 0 0 0,0 0 0 0 0,0 1-20 0 0,11 35 202 0 0,-2 1 0 0 0,-2 1 0 0 0,-1-1 0 0 0,-2 1 0 0 0,-2 0 0 0 0,-2 0 0 0 0,-1 10-202 0 0,0-20 113 0 0,-12 186 440 0 0,-6-113-295 0 0,98-276 980 0 0,-22 63-1209 0 0,6 3 0 0 0,15-14-29 0 0,-72 112-34 0 0,0 1 1 0 0,0 0-1 0 0,1 1 1 0 0,0-1-1 0 0,0 1 0 0 0,0 1 1 0 0,1-1-1 0 0,0 1 1 0 0,1 1-1 0 0,-1 0 0 0 0,7-3 34 0 0,-14 9-11 0 0,1 0 1 0 0,-1 0-1 0 0,0 0 0 0 0,0 0 0 0 0,1 0 0 0 0,-1 0 0 0 0,0 1 0 0 0,0-1 0 0 0,0 0 0 0 0,-1 1 0 0 0,1-1 0 0 0,0 1 0 0 0,0-1 0 0 0,-1 1 0 0 0,1 0 0 0 0,-1-1 0 0 0,1 1 1 0 0,-1-1-1 0 0,0 1 0 0 0,0 0 0 0 0,0-1 0 0 0,0 1 0 0 0,0 0 0 0 0,0-1 0 0 0,0 1 0 0 0,0 0 11 0 0,0 0-2 0 0,2 213 439 0 0,-1-212-438 0 0,0 0 0 0 0,0 0 0 0 0,0 0 0 0 0,1-1 0 0 0,-1 1 0 0 0,1-1 0 0 0,0 1 0 0 0,0-1-1 0 0,0 1 1 0 0,0-1 0 0 0,0 0 0 0 0,0 0 0 0 0,1 0 0 0 0,-1 0 0 0 0,0 0 0 0 0,1-1 0 0 0,0 1 0 0 0,-1-1 0 0 0,1 1 0 0 0,0-1 0 0 0,0 0 0 0 0,0 0-1 0 0,0-1 1 0 0,0 1 0 0 0,0 0 0 0 0,0-1 0 0 0,0 0 0 0 0,0 0 0 0 0,0 0 0 0 0,0 0 0 0 0,0 0 0 0 0,0-1 0 0 0,0 1 0 0 0,0-1 0 0 0,0 0 0 0 0,0 1-1 0 0,0-2 1 0 0,0 1 0 0 0,-1 0 0 0 0,1 0 0 0 0,0-1 0 0 0,-1 0 0 0 0,1 1 0 0 0,-1-1 0 0 0,1 0 0 0 0,0-1 1 0 0,266-200 221 0 0,-241 182-231 0 0,-19 14-3 0 0,0-1 0 0 0,1 1 0 0 0,-1 1 0 0 0,2 0 0 0 0,-1 0-1 0 0,0 1 1 0 0,1 1 0 0 0,0 0 0 0 0,5-2 13 0 0,-14 7-7 0 0,0 0 1 0 0,0 0-1 0 0,0 0 0 0 0,0 0 0 0 0,0 1 0 0 0,-1-1 1 0 0,1 0-1 0 0,-1 1 0 0 0,1-1 0 0 0,-1 1 1 0 0,1 0-1 0 0,-1-1 0 0 0,0 1 0 0 0,0 0 1 0 0,0 0-1 0 0,0 0 0 0 0,0 0 0 0 0,0 0 0 0 0,0 0 1 0 0,-1 0-1 0 0,1 0 0 0 0,-1 0 0 0 0,1 0 1 0 0,-1 0-1 0 0,0 0 0 0 0,0 1 0 0 0,0-1 0 0 0,0 0 1 0 0,0 0-1 0 0,-1 0 0 0 0,1 0 0 0 0,0 0 1 0 0,-1 0-1 0 0,0 0 0 0 0,1 1 0 0 0,-1-1 7 0 0,0 8 31 0 0,-24 207-281 0 0,24-206-44 0 0,7 37-3441 0 0,19-30-7059 0 0,-19-17 5153 0 0</inkml:trace>
  <inkml:trace contextRef="#ctx0" brushRef="#br0" timeOffset="1077.91">1802 111 4601 0 0,'0'0'1343'0'0,"0"0"-451"0"0,0 0 76 0 0,0 0 309 0 0,0 0 214 0 0,0 0-10 0 0,0 0-278 0 0,-34 29-369 0 0,-108 93-292 0 0,76-42-29 0 0,59-64-436 0 0,1-6-69 0 0,1-1 0 0 0,0 1-1 0 0,1 0 1 0 0,0 1 0 0 0,1-1 0 0 0,0 1 0 0 0,1 0 0 0 0,0-1-1 0 0,0 1 1 0 0,1 0 0 0 0,1 0 0 0 0,0 0 0 0 0,0 0-1 0 0,1 0 1 0 0,2 7-8 0 0,-2-14-4 0 0,1-1-1 0 0,-1 1 0 0 0,1-1 0 0 0,0 0 1 0 0,1 1-1 0 0,-1-1 0 0 0,0 0 0 0 0,1-1 1 0 0,0 1-1 0 0,-1 0 0 0 0,1-1 1 0 0,0 1-1 0 0,0-1 0 0 0,1 0 0 0 0,-1 0 1 0 0,0 0-1 0 0,1 0 0 0 0,-1-1 1 0 0,1 0-1 0 0,0 1 0 0 0,-1-1 0 0 0,1 0 1 0 0,0-1-1 0 0,0 1 0 0 0,-1-1 0 0 0,1 0 1 0 0,0 1-1 0 0,0-2 0 0 0,1 1 5 0 0,112-24 801 0 0,-85 6-647 0 0,-1 0-1 0 0,0-2 0 0 0,-1-1 0 0 0,-1-2 0 0 0,-2-1 0 0 0,0 0 0 0 0,-1-3 0 0 0,-2 0 1 0 0,2-4-154 0 0,57-58 98 0 0,-82 89-106 0 0,0 0 1 0 0,0 0-1 0 0,-1 0 1 0 0,1 1 0 0 0,0-1-1 0 0,0 0 1 0 0,0 0-1 0 0,-1 1 1 0 0,1-1-1 0 0,0 0 1 0 0,0 1-1 0 0,-1-1 1 0 0,1 1 0 0 0,0-1-1 0 0,-1 1 1 0 0,1-1-1 0 0,0 1 1 0 0,-1-1-1 0 0,1 1 1 0 0,-1 0-1 0 0,1-1 1 0 0,-1 1 0 0 0,1 0-1 0 0,-1 0 1 0 0,1-1-1 0 0,-1 1 1 0 0,0 0-1 0 0,0 0 1 0 0,1 0 0 0 0,-1-1-1 0 0,0 1 1 0 0,0 0-1 0 0,0 0 1 0 0,0 0-1 0 0,0 0 1 0 0,0-1-1 0 0,0 1 1 0 0,0 0 0 0 0,0 0-1 0 0,0 0 1 0 0,0 0-1 0 0,-1-1 1 0 0,1 1-1 0 0,0 0 1 0 0,0 0-1 0 0,-1 0 1 0 0,1-1 0 0 0,-1 1-1 0 0,1 0 1 0 0,-1-1-1 0 0,1 1 1 0 0,-1 0-1 0 0,0 0 8 0 0,1 4 11 0 0,-1 7-7 0 0,0-1-1 0 0,1 0 1 0 0,1 1 0 0 0,0-1 0 0 0,0 0 0 0 0,1 0 0 0 0,1 1 0 0 0,0-1 0 0 0,0-1-1 0 0,1 1 1 0 0,0-1 0 0 0,1 1 0 0 0,0-1 0 0 0,1 0 0 0 0,0-1 0 0 0,1 1 0 0 0,-1-1-1 0 0,2-1 1 0 0,-1 1 0 0 0,1-1 0 0 0,6 4-4 0 0,-8-8 49 0 0,-1 0 1 0 0,1-1-1 0 0,0 1 1 0 0,0-1-1 0 0,1-1 0 0 0,-1 1 1 0 0,1-1-1 0 0,-1 0 1 0 0,1 0-1 0 0,0-1 0 0 0,0 0 1 0 0,0 0-1 0 0,0-1 0 0 0,0 0 1 0 0,0 0-1 0 0,-1 0 1 0 0,1-1-1 0 0,0 0 0 0 0,0 0 1 0 0,0-1-1 0 0,-1 0 1 0 0,1 0-1 0 0,-1-1 0 0 0,1 1 1 0 0,-1-2-1 0 0,0 1 1 0 0,0 0-1 0 0,0-1 0 0 0,4-5-49 0 0,229-202 1423 0 0,-91 97-1189 0 0,-82 98-310 0 0,-53 54 237 0 0,-11-24-85 0 0,-1 1 0 0 0,-1 0 0 0 0,0 0 1 0 0,-1 0-1 0 0,-1-1 0 0 0,0 1 0 0 0,-1 0 0 0 0,-1-1 0 0 0,0 0 0 0 0,-1 0 0 0 0,0 0 1 0 0,-1 0-1 0 0,-1-1 0 0 0,0 0 0 0 0,-1 0 0 0 0,0-1 0 0 0,-1 0 0 0 0,0 0 1 0 0,-1-1-1 0 0,0-1 0 0 0,-1 1 0 0 0,0-2 0 0 0,-8 6-76 0 0,-39 16-491 0 0,46-25-3516 0 0,255-32 4257 0 0,-220 22-30 0 0,-1 0-1 0 0,0-2 0 0 0,0 0 0 0 0,0-2 0 0 0,-1 0 0 0 0,0-1 0 0 0,-1-2 0 0 0,0 0 0 0 0,-1 0 0 0 0,0-2 0 0 0,-1-1 0 0 0,0 0 0 0 0,-1-1 0 0 0,0-1 1 0 0,2-4-220 0 0,124-175 880 0 0,-142 194-894 0 0,0-1 0 0 0,0 1 1 0 0,1 0-1 0 0,-1-1 0 0 0,1 1 1 0 0,0 0-1 0 0,-1 0 0 0 0,1 0 1 0 0,0 0-1 0 0,-1 0 0 0 0,1 0 0 0 0,0 1 1 0 0,0-1-1 0 0,0 1 0 0 0,0-1 1 0 0,0 1-1 0 0,0 0 0 0 0,0-1 1 0 0,0 1-1 0 0,0 0 0 0 0,-1 0 1 0 0,1 1-1 0 0,0-1 0 0 0,0 0 1 0 0,0 1-1 0 0,0-1 0 0 0,0 1 1 0 0,0-1-1 0 0,0 1 0 0 0,-1 0 0 0 0,1 0 1 0 0,0 0-1 0 0,0 0 0 0 0,-1 0 1 0 0,1 0-1 0 0,-1 0 0 0 0,1 1 1 0 0,-1-1-1 0 0,0 0 0 0 0,1 1 1 0 0,-1 0-1 0 0,1 0 14 0 0,5 8 44 0 0,-1 1-1 0 0,1 0 1 0 0,-2 1-1 0 0,0-1 1 0 0,0 1 0 0 0,-1 0-1 0 0,0 0 1 0 0,-1 0-1 0 0,0 1 1 0 0,-1-1 0 0 0,-1 1-1 0 0,0-1 1 0 0,0 1 0 0 0,-2 0-1 0 0,1-1 1 0 0,-2 1-1 0 0,0 3-43 0 0,-2 1 66 0 0,-1-1-1 0 0,0 0 0 0 0,-1 0 1 0 0,-1 0-1 0 0,0-1 0 0 0,-2 0 1 0 0,1-1-1 0 0,-2 0 1 0 0,0 0-1 0 0,0-1 0 0 0,-1 0 1 0 0,-1 0-1 0 0,0-2 0 0 0,-1 1 1 0 0,-4 2-66 0 0,-24 5-99 0 0,41-19 3 0 0,0 0-83 0 0,21-15-482 0 0,-7 7 674 0 0,1 1 0 0 0,0 0 0 0 0,0 1-1 0 0,0 1 1 0 0,1 0 0 0 0,0 1 0 0 0,0 1 0 0 0,0 0 0 0 0,0 1 0 0 0,2 1-13 0 0,122 1 323 0 0,32-4-2817 0 0,-151 1-532 0 0,-3 1-3849 0 0,-8-1-3315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085.551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385.56">1607 529,'-14'20,"-10"15,-1 7,-1-4,5-3,0-3,-1-3,4 0,-1-6,4-2,-1-4,2-1,-1-3,-2-3,0-4</inkml:trace>
  <inkml:trace contextRef="#ctx0" brushRef="#br0" timeOffset="1697.986">1296 558,'15'19,"13"21,8 9,2 0,-5-3,-4-5,-6-4,-3-9,-4-4,-6-2,-3-4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0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636.267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41:15.8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388 240 544 0 0,'0'0'1244'0'0,"0"0"-102"0"0,0 0 46 0 0,0 0 203 0 0,0 0 232 0 0,0 0 110 0 0,0 0-50 0 0,0 0-167 0 0,0 0-208 0 0,0 0-221 0 0,0 0-192 0 0,0 0-155 0 0,0 0-122 0 0,-16-15-84 0 0,-47-45-74 0 0,61 58-409 0 0,0 0 0 0 0,0 0 0 0 0,-1 0-1 0 0,1 0 1 0 0,0 0 0 0 0,-1 1 0 0 0,1-1-1 0 0,-1 1 1 0 0,1-1 0 0 0,-1 1 0 0 0,0 0 0 0 0,1 0-1 0 0,-1 0 1 0 0,0 1 0 0 0,0-1 0 0 0,0 1-1 0 0,0-1 1 0 0,0 1 0 0 0,0 0 0 0 0,-1 0-51 0 0,-9 0 210 0 0,5-1-173 0 0,0 1 1 0 0,0 0-1 0 0,0 1 1 0 0,0 0-1 0 0,1 0 1 0 0,-1 0-1 0 0,0 1 0 0 0,1 0 1 0 0,-1 1-1 0 0,1 0 1 0 0,0 0-1 0 0,-1 0 0 0 0,1 1 1 0 0,1 0-1 0 0,-1 1 1 0 0,1-1-1 0 0,0 1 1 0 0,0 1-1 0 0,0-1 0 0 0,0 1 1 0 0,1 0-1 0 0,0 0 1 0 0,1 0-1 0 0,-1 1 0 0 0,1-1 1 0 0,0 1-1 0 0,0 2-37 0 0,-5 8-32 0 0,0 2 0 0 0,2-1 0 0 0,0 1-1 0 0,1 0 1 0 0,1 1 0 0 0,0 0 0 0 0,2-1 0 0 0,0 1-1 0 0,2 1 1 0 0,0 5 32 0 0,0-19 0 0 0,0 0-1 0 0,1 0 1 0 0,0 1-1 0 0,0-1 1 0 0,1 0-1 0 0,0 0 1 0 0,0 1-1 0 0,1-1 1 0 0,-1 0-1 0 0,2 0 1 0 0,-1 0-1 0 0,1-1 1 0 0,0 1-1 0 0,0-1 1 0 0,1 1-1 0 0,0-1 1 0 0,0 0-1 0 0,0 0 1 0 0,1-1-1 0 0,0 1 1 0 0,0-1-1 0 0,0 0 1 0 0,1-1-1 0 0,0 1 1 0 0,0-1-1 0 0,0 0 1 0 0,0 0-1 0 0,1-1 1 0 0,-1 0-1 0 0,1 0 1 0 0,0-1-1 0 0,0 0 1 0 0,0 0-1 0 0,0 0 1 0 0,7 0 0 0 0,0-6 131 0 0,0 0 1 0 0,0-2-1 0 0,-1 1 0 0 0,0-2 1 0 0,1 0-1 0 0,-2 0 0 0 0,1-1 1 0 0,-1-1-1 0 0,-1 0 0 0 0,0 0 1 0 0,0-1-1 0 0,0-1 0 0 0,-1 0 1 0 0,2-4-132 0 0,-10 13 19 0 0,178-200 1158 0 0,-178 198-1118 0 0,2 1 586 0 0,-11 18-806 0 0,-11 27 172 0 0,2 2-1 0 0,2 0 1 0 0,2 1 0 0 0,1 0-1 0 0,3 1 1 0 0,2 0 0 0 0,1 0-1 0 0,2 28-10 0 0,3-43-274 0 0,11 93-2859 0 0,-8-113 517 0 0,-2-5-1031 0 0,1-1-3906 0 0,-2-4 1510 0 0</inkml:trace>
  <inkml:trace contextRef="#ctx0" brushRef="#br0" timeOffset="310.886">923 788 14859 0 0,'0'0'1040'0'0,"0"0"-406"0"0,0 0-157 0 0,0 0 119 0 0,0 0 98 0 0,0 0-45 0 0,0 0-171 0 0,0 0-218 0 0,0 0-144 0 0,0 0-99 0 0,0 0-54 0 0,0 0-38 0 0,0 0-47 0 0,-16 27-79 0 0,-49 79-167 0 0,57-77-1585 0 0,37-29-8470 0 0,-22-3 3782 0 0</inkml:trace>
  <inkml:trace contextRef="#ctx0" brushRef="#br0" timeOffset="614.949">1442 218 10898 0 0,'0'0'921'0'0,"0"0"-41"0"0,0 0 129 0 0,0 0 246 0 0,0 0 117 0 0,0 0-134 0 0,0 0-260 0 0,0 0-268 0 0,0 0-223 0 0,-33 16-155 0 0,-101 49-116 0 0,86-32 51 0 0,47-32-270 0 0,0 0-1 0 0,0 0 1 0 0,0 0-1 0 0,0 0 1 0 0,0 0-1 0 0,1 1 1 0 0,-1-1-1 0 0,0 0 1 0 0,1 1-1 0 0,-1-1 1 0 0,1 0-1 0 0,-1 1 1 0 0,1-1-1 0 0,0 1 1 0 0,0-1-1 0 0,-1 0 0 0 0,1 1 1 0 0,0-1-1 0 0,0 1 1 0 0,1-1-1 0 0,-1 1 1 0 0,0-1-1 0 0,0 0 1 0 0,1 1-1 0 0,-1-1 1 0 0,1 1-1 0 0,-1-1 1 0 0,1 0-1 0 0,-1 1 1 0 0,1-1-1 0 0,0 0 1 0 0,0 0-1 0 0,0 0 1 0 0,0 0-1 0 0,0 1 1 0 0,0-1-1 0 0,0 0 1 0 0,0-1-1 0 0,0 1 1 0 0,0 0-1 0 0,0 0 1 0 0,1 0 3 0 0,59 30-74 0 0,-54-28 108 0 0,50 19 16 0 0,-45-20-41 0 0,-1 1 0 0 0,1 1 0 0 0,-1-1 0 0 0,0 2-1 0 0,0 0 1 0 0,-1 0 0 0 0,1 1 0 0 0,-1 0 0 0 0,-1 1-1 0 0,1 0 1 0 0,-1 1 0 0 0,0-1 0 0 0,-1 2 0 0 0,0-1-1 0 0,0 1 1 0 0,0 1 0 0 0,-2-1 0 0 0,1 1 0 0 0,-1 1-9 0 0,-2 0 62 0 0,-1 0 0 0 0,-1 0 0 0 0,0 0 1 0 0,-1 0-1 0 0,0 0 0 0 0,0 0 0 0 0,-2 0 0 0 0,1 1 1 0 0,-1-1-1 0 0,-1 0 0 0 0,0 0 0 0 0,0 0 0 0 0,-1 0 1 0 0,0-1-1 0 0,-1 1 0 0 0,-1-1 0 0 0,1 0 0 0 0,-2 0 1 0 0,1 0-1 0 0,-1-1 0 0 0,-1 0 0 0 0,0 0 0 0 0,0 0 1 0 0,-1-1-1 0 0,-4 4-62 0 0,-57 29-1359 0 0,42-36-3064 0 0,0-3-5456 0 0,20-2 3391 0 0</inkml:trace>
  <inkml:trace contextRef="#ctx0" brushRef="#br0" timeOffset="895.414">1409 140 12099 0 0,'0'0'1432'0'0,"0"0"-368"0"0,0 0 40 0 0,0 0 81 0 0,0 0-9 0 0,0 0-176 0 0,192-59-168 0 0,-148 48-208 0 0,6 4-168 0 0,-1 0-167 0 0,1-4-193 0 0,0 3-72 0 0,-1 1-224 0 0,5-1-449 0 0,-3 1-767 0 0,1 0-1649 0 0,-13 3-2904 0 0,-12 0-4113 0 0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17.0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41 1096 0 0,'0'0'1309'0'0,"0"0"-273"0"0,0 0-19 0 0,0 0 252 0 0,0 0 263 0 0,0 0 7 0 0,0 0-282 0 0,0 0-414 0 0,0 0-367 0 0,0 0-214 0 0,0 0-58 0 0,0 0 32 0 0,0 0 92 0 0,1 7 91 0 0,11 348 4240 0 0,-13-239-4288 0 0,-31 388 209 0 0,32-479-596 0 0,-12 40-354 0 0,7-61-555 0 0,-4-9-7676 0 0,7 3 8095 0 0,-1-3-3536 0 0,1 2 69 0 0</inkml:trace>
  <inkml:trace contextRef="#ctx0" brushRef="#br0" timeOffset="265.998">1 741 8058 0 0,'0'0'420'0'0,"0"0"-164"0"0,0 0 96 0 0,0 0 473 0 0,0 0 494 0 0,0 0 184 0 0,0 0-92 0 0,0 0-208 0 0,0 0-243 0 0,0 0-111 0 0,0 0-32 0 0,35 0-66 0 0,113 1-63 0 0,-44-18 375 0 0,-49-1-805 0 0,0-2 0 0 0,-1-3 0 0 0,-2-1 0 0 0,0-3 0 0 0,-2-3 0 0 0,15-12-258 0 0,-51 32-133 0 0,0-1 0 0 0,-1-1 0 0 0,0 0 0 0 0,-1-1 0 0 0,0 0 1 0 0,-1-1-1 0 0,0 0 0 0 0,-1-1 133 0 0,14-33-5119 0 0,-13-1-6879 0 0,-11 36 8155 0 0</inkml:trace>
  <inkml:trace contextRef="#ctx0" brushRef="#br0" timeOffset="680.984">991 1 7498 0 0,'0'0'1273'0'0,"0"0"-414"0"0,0 0-55 0 0,0 0 316 0 0,0 0 335 0 0,0 0 75 0 0,0 0-235 0 0,0 0-320 0 0,0 0-255 0 0,-2 36-158 0 0,-6 116-73 0 0,-22 240 1557 0 0,25-130-1706 0 0,4-257-333 0 0,1-1 1 0 0,0 1 0 0 0,0 0-1 0 0,1-1 1 0 0,-1 1 0 0 0,1-1-1 0 0,0 1 1 0 0,0-1 0 0 0,1 0-1 0 0,-1 1 1 0 0,1-1 0 0 0,0 0-1 0 0,0 0 1 0 0,1 0 0 0 0,-1 0-1 0 0,1 0 1 0 0,0-1 0 0 0,0 1-1 0 0,0-1 1 0 0,0 0 0 0 0,0 0-1 0 0,1 0 1 0 0,0 0 0 0 0,-1 0-1 0 0,1-1 1 0 0,0 0 0 0 0,0 0-1 0 0,0 0 1 0 0,1 0 0 0 0,-1 0-1 0 0,0-1 1 0 0,1 0 0 0 0,-1 0-1 0 0,1 0 1 0 0,-1-1 0 0 0,1 1-1 0 0,0-1 1 0 0,-1 0 0 0 0,1 0-1 0 0,-1-1 1 0 0,1 0 0 0 0,-1 1-1 0 0,1-1 1 0 0,-1-1 0 0 0,1 1-1 0 0,-1-1 1 0 0,0 0-8 0 0,189-137 777 0 0,-93 59-595 0 0,-41 58-105 0 0,-51 60 107 0 0,-22 126 334 0 0,10-87-428 0 0,5-76-127 0 0,-1 1-1 0 0,1 0 0 0 0,-1-1 1 0 0,1 1-1 0 0,0-1 1 0 0,-1 1-1 0 0,1-1 0 0 0,0 1 1 0 0,0-1-1 0 0,0 0 1 0 0,0 1-1 0 0,0-1 0 0 0,1 0 1 0 0,-1 0-1 0 0,0 0 0 0 0,0 0 1 0 0,1 0-1 0 0,-1 0 1 0 0,1 0-1 0 0,-1 0 0 0 0,1-1 1 0 0,-1 1-1 0 0,1-1 0 0 0,0 1 1 0 0,-1-1-1 0 0,1 1 1 0 0,-1-1-1 0 0,1 0 0 0 0,0 0 1 0 0,0 0-1 0 0,-1 0 1 0 0,1 0-1 0 0,0 0 0 0 0,-1 0 1 0 0,1 0-1 0 0,-1-1 0 0 0,1 1 1 0 0,0-1 37 0 0,36-19-5682 0 0,-19 1-3978 0 0,-13 12 3277 0 0</inkml:trace>
  <inkml:trace contextRef="#ctx0" brushRef="#br0" timeOffset="1110.413">1725 925 0 0 0,'0'0'1603'0'0,"0"0"433"0"0,0 0 398 0 0,0 0 132 0 0,0 0-195 0 0,0 0-417 0 0,0 0-376 0 0,0 0-267 0 0,0 0-160 0 0,0 0-142 0 0,32-3-138 0 0,98-11-145 0 0,-71-6 110 0 0,-51 13-643 0 0,79-74 1245 0 0,-83 76-1385 0 0,1 0 0 0 0,-1-1 0 0 0,0 1 0 0 0,0-1 0 0 0,-1 0 0 0 0,1 0 0 0 0,-1 0 0 0 0,-1 0 0 0 0,1 0 0 0 0,-1-1 0 0 0,0 1 0 0 0,0-1 0 0 0,-1 1 0 0 0,0-1 0 0 0,0 0 0 0 0,-1 0 0 0 0,0 0 0 0 0,0 1 0 0 0,0-1 0 0 0,-1-1-53 0 0,-2 5-38 0 0,0 0-1 0 0,0 0 1 0 0,0 0 0 0 0,0 1 0 0 0,-1-1-1 0 0,1 1 1 0 0,-1 0 0 0 0,0 0 0 0 0,0 0-1 0 0,1 1 1 0 0,-1-1 0 0 0,0 1-1 0 0,0 0 1 0 0,-1 0 0 0 0,1 1 0 0 0,0-1-1 0 0,0 1 1 0 0,0 0 0 0 0,0 0 0 0 0,0 0-1 0 0,-1 0 1 0 0,1 1 0 0 0,0 0-1 0 0,0-1 1 0 0,0 2 0 0 0,0-1 0 0 0,0 0-1 0 0,0 1 1 0 0,0 0 0 0 0,1 0 0 0 0,-1 0-1 0 0,1 0 1 0 0,-4 3 38 0 0,-8 4-119 0 0,-1 1 0 0 0,2 1 0 0 0,-1 0 0 0 0,1 1 0 0 0,1 0 0 0 0,0 2 0 0 0,1-1 0 0 0,1 1 0 0 0,0 1 0 0 0,0 0 0 0 0,2 1 0 0 0,0-1 0 0 0,1 2 0 0 0,0-1 0 0 0,1 1 0 0 0,1 1 0 0 0,1-1 0 0 0,0 1 0 0 0,2 0 0 0 0,0 0 0 0 0,1 0 0 0 0,0 13 119 0 0,2-28-26 0 0,1 1 0 0 0,0-1 0 0 0,0 1 0 0 0,0-1 0 0 0,0 0 0 0 0,1 0 0 0 0,-1 1 0 0 0,1-1 0 0 0,0 0 0 0 0,0-1 0 0 0,0 1 0 0 0,0 0 0 0 0,1 0 0 0 0,-1-1 0 0 0,1 1 0 0 0,-1-1 0 0 0,1 0 0 0 0,0 0 0 0 0,0 0 0 0 0,0 0 0 0 0,0-1 0 0 0,0 1 0 0 0,1-1 0 0 0,-1 0 0 0 0,0 1 0 0 0,1-1 0 0 0,-1-1 0 0 0,3 1 26 0 0,99 10-828 0 0,21-25-3355 0 0,-47-12-5377 0 0,-61 18 5603 0 0</inkml:trace>
  <inkml:trace contextRef="#ctx0" brushRef="#br0" timeOffset="1518.078">2259 1028 2176 0 0,'0'0'2042'0'0,"0"0"-711"0"0,0 0-157 0 0,0 0 298 0 0,0 0 270 0 0,0 0 25 0 0,0 0-246 0 0,0 0-266 0 0,0 0-141 0 0,0 0-100 0 0,0 0-86 0 0,0 0-117 0 0,0 0-139 0 0,21-18-109 0 0,93-82 314 0 0,-24-26 659 0 0,-80 116-2226 0 0,-12 36-990 0 0,-1-1 1623 0 0,3-20 47 0 0,-1-1 0 0 0,1 1 0 0 0,0-1 0 0 0,0 1 0 0 0,0-1 0 0 0,1 0 0 0 0,0 1 0 0 0,0-1 0 0 0,0 0 0 0 0,0 1 0 0 0,0-1-1 0 0,1 0 1 0 0,0 0 0 0 0,0 0 0 0 0,0 0 0 0 0,0-1 0 0 0,1 1 0 0 0,0 0 0 0 0,-1-1 0 0 0,1 0 0 0 0,0 1 0 0 0,1-1 0 0 0,-1 0 0 0 0,3 1 10 0 0,0 0 71 0 0,0 0 0 0 0,-1-1 0 0 0,1 0 0 0 0,0 0 0 0 0,1 0 0 0 0,-1-1 0 0 0,0 0 1 0 0,1 0-1 0 0,-1-1 0 0 0,1 0 0 0 0,-1 0 0 0 0,1 0 0 0 0,0-1 0 0 0,0 0 0 0 0,-1 0 0 0 0,1-1-71 0 0,0 2 177 0 0,0-1 0 0 0,0 0 0 0 0,0-1 0 0 0,0 0 0 0 0,0 0 0 0 0,0 0 0 0 0,-1-1 0 0 0,1 0 0 0 0,-1 0-1 0 0,1-1 1 0 0,-1 0 0 0 0,0 0 0 0 0,0 0 0 0 0,0-1 0 0 0,0 0 0 0 0,-1 0 0 0 0,1-1 0 0 0,-1 1 0 0 0,0-1-1 0 0,0 0-176 0 0,74-109 1193 0 0,-46 26-4445 0 0,-30 79 985 0 0,0 0-4749 0 0,-2 1-4444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5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654.13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24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98 0 0 0,'0'0'1523'0'0,"0"0"216"0"0,0 0 107 0 0,0 0 10 0 0,0 0-75 0 0,0 0-142 0 0,0 0-151 0 0,8-5-133 0 0,0 1-1368 0 0,14-8 1814 0 0,-43 34 284 0 0,-29 26-1659 0 0,3 2 1 0 0,2 2-1 0 0,-8 17-426 0 0,-43 49 158 0 0,-27 29 96 0 0,102-125-129 0 0,50-21-62 0 0,272-11 688 0 0,-126 46-655 0 0,-40-10 313 0 0,-125-75 2485 0 0,-12 35-2800 0 0,0 1 1 0 0,-1-1-1 0 0,-1 1 1 0 0,0-1-1 0 0,0 1 0 0 0,-2 1 1 0 0,0-1-1 0 0,0 1 1 0 0,-1 0-1 0 0,0 0 0 0 0,-1 0 1 0 0,-1 1-1 0 0,-4-4-94 0 0,-36-59 313 0 0,-69-124-565 0 0,27 59-1289 0 0,87 131 2342 0 0,1-1-4692 0 0,7 10-9956 0 0,1 7 7908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0 284,'398'0,"-258"-23,-116 19</inkml:trace>
  <inkml:trace contextRef="#ctx0" brushRef="#br0" timeOffset="310.027">57 481,'19'0,"16"5,7 1,1 0,-2-1,-3-2,-3-1,-3-1,-2 0,-2-1,0 0,0-1,-6-4,0-1,-5 0</inkml:trace>
  <inkml:trace contextRef="#ctx0" brushRef="#br0" timeOffset="880.126">254 1,'3'12,"0"-1,0 0,1 1,0-1,1-1,0 1,1-1,0 0,1 0,0 0,1-1,-1 0,2-1,-1 0,1 0,1-1,-1 0,1 0,0-1,1 0,-1-1,1-1,2 1,35 25,-44-28,23 14,-1 1,-1 2,0 0,-2 2,0 0,17 22,-37-41,-1 1,0-1,0 0,-1 1,1-1,0 1,-1-1,0 1,1 0,-1 0,0 0,0 0,-1 0,1-1,-1 1,1 0,-1 1,0-1,0 0,0 0,-1 0,1 0,-1 0,1 0,-1-1,0 1,0 0,-1 0,1 0,0-1,-1 1,0-1,1 1,-1-1,0 0,0 1,-2 0,-176 96,54 15,105-91,4-1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22,'15'0,"14"0,7 0,2 0,-1 0,-1 0,-3 0,-1-5,-2-1,-1 0,-6 1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1,'34'4,"20"3,6-1,-2-2,-7 0,-11-7,-9-2,-8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0,'8'28,"-2"-1,-1 1,-2 0,0 0,-2 1,-1-1,-1 0,-1 1,-3 4,-15 162,-5-109,15-72</inkml:trace>
  <inkml:trace contextRef="#ctx0" brushRef="#br0" timeOffset="484.479">0 29,'226'-26,"58"23,-87 32,-151-28,-34-1</inkml:trace>
  <inkml:trace contextRef="#ctx0" brushRef="#br0" timeOffset="915.56">57 565,'1'2,"0"0,1-1,-1 1,1 0,0 0,-1-1,1 1,0-1,0 1,0-1,0 0,0 0,0 0,0 0,0 0,1-1,-1 1,0 0,0-1,1 0,-1 1,0-1,1 0,-1 0,2-1,-1 2,79 13,-62-10,0 1,0-2,-1-1,2 0,-1-2,0 0,0-1,0-1,19-5,139-13,-114 0,-51 9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1,'158'5,"-156"-4,-1-1,0 0,1 1,-1-1,0 1,1-1,-1 1,0 0,1-1,-1 1,0 0,0 0,0 0,0 0,0 0,0 0,0 0,0 0,0 0,-1 1,1-1,0 0,-1 1,1-1,-1 0,1 1,-1-1,0 1,1-1,-1 0,0 1,0-1,0 1,0-1,0 1,-1-1,1 0,0 1,-1-1,1 1,-1-1,1 0,-1 1,0-1,-42 57,39-54,-113 124,116-127,1 0,-1 0,1 0,-1-1,1 2,0-1,-1 0,1 0,0 0,0 0,0 0,0 0,0 0,0 0,0 0,0 0,0 0,0 0,1 0,-1 0,0 0,1 0,-1 0,1 0,-1 0,1 0,0 0,-1 0,1-1,0 1,-1 0,1 0,0-1,0 1,0 0,0-1,0 1,0-1,0 1,0-1,0 0,0 1,0-1,0 0,0 0,0 0,0 0,0 1,0-2,0 1,0 0,59-1,7-24,-51 15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5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344 964,'-103'291,"103"-269,21-49,10-27,2-3,3 0,2 2,41-45,-79 99,1 0,-1 0,1 0,-1-1,1 1,-1 0,1 0,0 0,0 0,0 0,-1 0,1 0,0 0,0 0,0 1,0-1,1 0,-1 1,0-1,0 0,0 1,0-1,1 1,-1 0,0 0,1-1,-1 1,0 0,0 0,1 0,-1 0,0 0,1 0,-1 1,0-1,0 0,1 1,-1-1,0 1,0-1,0 1,1 0,-1-1,0 1,0 0,0 0,0 0,0-1,-1 1,1 0,0 0,0 1,-1-1,1 0,0 0,-1 0,1 0,-1 1,1-1,-1 0,0 0,0 1,1-1,-1 1,4 55,8 35,-11-90,0 0,0 1,0-1,1 0,-1 0,1 0,-1 0,1 0,-1 0,1 0,0-1,0 1,0 0,0-1,0 0,1 1,-1-1,0 0,0 0,1 0,-1-1,1 1,-1 0,1-1,-1 0,1 1,-1-1,1 0,-1-1,1 1,-1 0,2-1,5-2,0 0,0 0,0-1,-1 0,0-1,0 0,0 0,0-1,-1 0,0 0,0-1,-1 0,1 0,-2 0,1-1,-1 0,0 0,-1 0,4-8,35-46,-43 60,1 1,0 0,0 0,-1 0,1 0,0 0,0 0,0 0,0 0,0 0,0 0,0 0,0 1,1-1,-1 0,0 1,0-1,1 1,-1-1,0 1,1 0,-1-1,0 1,1 0,-1 0,0 0,1 0,-1 0,0 0,1 1,-1-1,1 0,-1 1,0-1,0 1,1-1,-1 1,0 0,0-1,0 1,0 0,0 0,0 0,0 0,0 0,0 0,0 0,0 0,0 0,-1 0,1 1,0-1,29 78,-25-64,-4-12,0 3,0 0,1 0,0 0,0 0,0-1,1 1,0-1,0 1,0-1,1 0,-1 0,1 0,1-1,-1 1,1-1,-1 0,1-1,0 1,1-1,13 4</inkml:trace>
  <inkml:trace contextRef="#ctx0" brushRef="#br0" timeOffset="2081.23">344 1359,'96'-14,"1"5,0 3,59 7,-148-1,188-28,-172 26</inkml:trace>
  <inkml:trace contextRef="#ctx0" brushRef="#br0" timeOffset="3275.34">739 1528,'-22'13,"-134"236,84-120,94-151,36-69,-45 65,2 1,1 0,1 1,1 1,1 1,1 1,1 0,1 2,4-2,-24 19,1 0,0 0,0 0,-1 1,1-1,1 1,-1 0,0 0,0 0,0 0,1 1,-1-1,0 1,0 0,1 0,-1 0,0 0,1 0,-1 1,0 0,0-1,1 1,-1 0,0 1,0-1,0 1,0-1,0 1,-1 0,1 0,0 0,-1 0,0 0,1 1,-1-1,0 1,0 0,0-1,-1 1,1 0,1 3,51 151,-28-34,-27-121,0-1,-1 0,1 0,0 0,-1 0,1 0,-1 0,1 0,-1 0,1 0,-1-1,0 1,1-1,-1 1,0-1,1 0,-1 1,0-1,0 0,1 0,-1 0,0-1,1 1,-1 0,0-1,1 1,-1-1,0 1,1-1,-1 0,1 1,-1-1,1 0,-1 0,1 0,0-1,-1 1,1 0,0 0,0-1,0 1,0 0,0-1,0 0,-1 1,-202-131,179 120</inkml:trace>
  <inkml:trace contextRef="#ctx0" brushRef="#br0" timeOffset="4092.281">1218 794,'18'40,"37"69,-38-80,-2 1,-1 0,-1 1,-2 0,8 33,-13-14,-2 0,-1 0,-3 0,-3 4,1 26,1-57,-1 0,-1 0,-2 0,0 0,-1-1,-1 0,-1 0,-1-1,-1 0,-1 0,-1-1,-1-1,0 0,-2-1,0 0,-1-1,0-1,-8 6,-34 26,44-37</inkml:trace>
  <inkml:trace contextRef="#ctx0" brushRef="#br0" timeOffset="4607.936">174 767,'-21'29,"1"1,2 0,0 2,3 0,0 1,3 0,0 1,-5 32,9-33,1 0,2 0,2 1,1 0,1 0,2-1,2 1,1 0,1-1,2 0,1 0,2 0,5 9,8 16,2-1,3-1,3-1,22 28,-44-69,0 0,1-1,1 0,0 0,0-2,2 1,-1-1,1-1,1-1,0 0,0 0,3 0,7 1</inkml:trace>
  <inkml:trace contextRef="#ctx0" brushRef="#br0" timeOffset="16180.848">2065 597,'-8'-12,"5"4,0 0,-1 1,-1-1,1 1,-1 0,0 0,-1 0,1 1,-1 0,-1 0,1 0,-1 1,0 0,0 0,-1 1,1 0,-1 0,0 1,0 0,0 0,-1 1,1 0,0 0,-1 1,1 0,-8 1,13 0,-1 1,1 0,0 1,0-1,0 0,0 1,0 0,0 0,0 0,0 0,1 0,-1 0,1 1,0 0,0-1,0 1,0 0,0 0,0 0,1 0,-1 0,1 0,0 0,0 1,0-1,0 0,1 1,-4 99,6-77,1 4,1 0,2 0,1-1,1 1,7 13,24 106,-5 21,-17-48,6 36,-15-102,-1 0,-4 0,-1 1,-5 25,2 8,-2-64,-1 1,0-1,-3 1,0-1,-1-1,-2 0,0 0,-2-1,-1 0,0-1,-9 10,21-30,0-1,0 1,-1-1,1 1,0-1,-1 0,1 0,-1 0,0 0,0 0,0 0,0 0,0 0,0-1,0 1,-1-1,1 0,0 1,-1-1,1 0,-1 0,1-1,-1 1,0-1,1 1,-1-1,0 0,1 0,-1 0,0 0,1 0,-1-1,0 1,1-1,-1 1,0-1,1 0,-1 0,1-1,0 1,-1 0,1-1,0 1,-1-2,-5-3,0-1,0 0,1 0,0 0,0-1,1 0,0-1,0 1,1-1,0 0,1 0,0-1,0 1,1-1,1 0,-2-5,15-26,1 24</inkml:trace>
  <inkml:trace contextRef="#ctx0" brushRef="#br0" timeOffset="18482.518">2037 2178,'5'0,"6"5,7 1,4 0,3-1,3-2,-4-5,-1-4,0 1,2 0,-9 1,-7 2</inkml:trace>
  <inkml:trace contextRef="#ctx0" brushRef="#br0" timeOffset="19080.081">2489 1811,'-4'6,"1"0,0 0,0 0,1 0,0 0,0 1,0-1,1 1,0 0,0-1,1 1,0 0,0 0,-1 6,-25 116,26-127,0-1,0 1,0 0,0-1,1 1,-1-1,0 1,1-1,-1 1,1-1,-1 1,1-1,0 1,-1-1,1 0,0 1,0-1,0 0,0 0,0 0,0 1,1-1,-1 0,0-1,1 1,-1 0,0 0,1 0,-1-1,1 1,-1-1,1 1,-1-1,1 0,-1 0,1 1,0-1,-1 0,1 0,-1 0,1-1,-1 1,1 0,0-1,-1 1,1-1,-1 1,0-1,1 0,-1 1,1-1,-1 0,0 0,0 0,1 0,-1 0,0-1,0 1,0 0,0 0,0-1,-1 1,1 0,103-70,-102 71,0 0,0 0,0 0,0 0,0 0,0 0,0 0,0 1,0-1,-1 1,1-1,0 1,0 0,0 0,0 0,-1 0,1 0,-1 0,1 0,-1 0,1 1,-1-1,1 1,-1-1,0 1,0-1,0 1,0 0,0 0,0-1,-1 1,1 0,0 0,-1 0,0 0,1 0,-1 0,0 0,0 0,0 0,0 0,0 0,0 0,-1 0,1-1,-1 1,7 28,4-12,2-4</inkml:trace>
  <inkml:trace contextRef="#ctx0" brushRef="#br0" timeOffset="19402.469">2291 2319,'34'0,"25"0,7 0,-2 0,-8 0,-8 0,-12 0</inkml:trace>
  <inkml:trace contextRef="#ctx0" brushRef="#br0" timeOffset="21048.038">2291 4,'0'0,"0"-1,-1 1,1 0,-1-1,1 1,-1 0,1-1,-1 1,1 0,-1 0,0 0,1-1,-1 1,1 0,-1 0,1 0,-1 0,0 0,1 0,-1 0,1 0,-1 0,1 1,-1-1,0 0,1 0,-1 0,1 1,-1-1,1 0,-1 0,1 1,-1-1,1 1,0-1,-1 0,1 1,-1-1,1 1,0-1,-1 1,1-1,0 1,0-1,-1 1,1-1,0 1,0-1,0 1,0 0,0-1,0 1,0-1,0 1,0-1,0 1,0 0,0 0,-6 39,6-39,-1 229,12-160,-10-69,-1 1,0-1,1 1,-1-1,0 0,1 0,0 1,-1-1,1 0,0 0,0 1,0-1,-1 0,1 0,0 0,0 0,1 0,-1-1,0 1,0 0,0 0,1-1,-1 1,0-1,0 1,1-1,-1 1,1-1,-1 0,0 0,1 0,-1 0,1 0,-1 0,0 0,1 0,-1 0,1-1,-1 1,0-1,1 1,-1-1,0 1,0-1,1 0,0 0,134-121,-136 121,1 1,-1 0,1-1,0 1,-1-1,1 1,0 0,-1-1,1 1,0 0,0 0,-1 0,1 0,0 0,0-1,-1 1,1 0,0 1,-1-1,1 0,0 0,0 0,-1 0,1 1,0-1,-1 0,1 0,0 1,-1-1,1 1,0-1,-1 1,1-1,-1 1,1-1,-1 1,1-1,-1 1,1-1,-1 1,0 0,1-1,-1 1,0 0,1 0,-1-1,0 1,0 0,0-1,0 1,0 0,0 0,4 50,-4-37,9 34,-4-28</inkml:trace>
  <inkml:trace contextRef="#ctx0" brushRef="#br0" timeOffset="21347.14">2291 568,'34'-4,"20"-3,6 1,-2 2,-11-5,-10 1,-4 1,-10 2</inkml:trace>
  <inkml:trace contextRef="#ctx0" brushRef="#br0" timeOffset="21818.106">2432 710,'76'-2,"-74"2,0 0,0 0,-1 1,1-1,0 1,0-1,0 1,-1 0,1 0,0-1,-1 1,1 0,-1 1,1-1,-1 0,0 0,1 1,-1-1,0 0,0 1,0-1,0 1,0 0,0-1,0 1,-1 0,1 0,0-1,-1 1,0 0,1 0,-1 0,0 0,0-1,0 1,0 0,0 0,-1 1,-49 96,49-97,0 0,1 1,-1-1,0 1,1 0,0-1,0 1,0-1,0 1,0-1,0 1,0 0,1-1,0 1,-1-1,1 1,0-1,0 0,0 1,0-1,1 0,-1 0,1 1,-1-1,1-1,0 1,0 0,0 0,0 0,0-1,0 0,0 1,0-1,1 0,-1 0,1 0,-1 0,1 0,-1-1,1 1,-1-1,1 1,-1-1,1 0,0 0,-1 0,1-1,-1 1,2-1,43-8,-27 2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26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6385 0 0,'0'0'3154'0'0,"0"0"-1780"0"0,0 0-758 0 0,0 0 38 0 0,0 0 187 0 0,0 0 117 0 0,0 0-30 0 0,0 0-143 0 0,0 0-113 0 0,0 0-41 0 0,0 0-36 0 0,0 0-51 0 0,0 0-28 0 0,21 2-36 0 0,103 11 375 0 0,99-14 1243 0 0,-122-13-3876 0 0,-89 8-260 0 0,-8 2-1576 0 0,1 3-6613 0 0,-3 1 5798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52,'0'0,"5"0,6 0,6 0,5 0,4 0,2-5,1-1,1 0,-1 1,0 2,0 1,-5-4,-2-1,0 0,-3 3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0,'0'10,"0"12,0 8,0 3,0 1,0 0,0-2,0-1,0-1,0-1,0 0,0-1,0 0,0 0,0 0,0-5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14,'-26'112,"24"-93,0 0,1 1,0-1,2 1,0-1,2 1,0-1,1 0,6 17,-9-33,0-1,0 1,0-1,1 1,-1-1,1 1,0-1,-1 0,1 0,1 0,-1 0,0 0,0 0,1 0,-1-1,0 1,1-1,0 0,-1 0,1 0,0 0,0 0,-1-1,1 1,0-1,0 0,0 1,0-1,0-1,0 1,-1 0,1-1,0 1,0-1,0 0,-1 0,1 0,0 0,-1-1,2 0,97-70,-18-53,-82 124,-1 0,1 1,0-1,-1 0,1 0,0 1,0-1,0 0,-1 1,1-1,0 1,0-1,0 1,0 0,0-1,0 1,0 0,0 0,0-1,0 1,0 0,1 0,-1 0,0 0,0 0,0 1,0-1,0 0,0 0,0 1,0-1,0 1,0-1,0 1,-1-1,1 1,0-1,0 1,0 0,0 0,-1-1,1 1,0 0,-1 0,1 0,-1 0,1 0,-1 0,1 0,-1 0,0 0,1 0,-1 0,0 0,0 0,0 0,0 0,0 0,0 0,0 0,0 0,0 0,8 12,-5-7,0 0,1 0,0-1,0 0,0 1,1-1,0-1,0 1,0-1,0 0,1 0,0 0,0-1,0 0,0 0,0 0,0-1,1 0,-1 0,1-1,0 0,-1 0,1 0,0-1,-1 0,1 0,0-1,0 0,-1 0,1 0,1-2,6-6,0-2,0 0,-1-1,-1 0,0 0,0-2,-2 1,1-2,-2 1,0-1,-1 0,0-1,-1 0,-1-1,-1 1,2-7,-2-1,-3 6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25 227,'-8'33,"2"0,1 1,2 0,1 0,2-1,1 6,-1-36,-1 1,1-1,0 0,1 1,-1-1,0 0,1 1,0-1,0 0,0 1,0-1,0 0,1 0,-1 0,1 0,0 0,0 0,0-1,0 1,1-1,-1 1,0-1,1 0,0 0,0 0,0 0,-1-1,2 1,-1-1,0 1,0-1,0 0,1 0,-1-1,0 1,1-1,-1 1,0-1,1 0,-1-1,1 1,-1 0,0-1,1 0,-1 0,0 0,0 0,2-1,10-12,0 0,-1-1,-1 0,-1-1,0 0,0-1,-2-1,0 0,0-4,69-101,-79 122,0 1,0-1,0 1,0-1,1 1,-1 0,0-1,0 1,1-1,-1 1,0 0,0-1,1 1,-1 0,0-1,1 1,-1 0,1 0,-1-1,0 1,1 0,-1 0,1 0,-1-1,0 1,1 0,-1 0,1 0,-1 0,1 0,-1 0,1 0,-1 0,1 0,-1 0,0 0,1 0,-1 0,1 1,-1-1,1 0,-1 0,0 0,1 1,-1-1,1 0,-1 0,0 1,1-1,-1 0,0 1,1-1,-1 1,0-1,0 0,1 1,-1-1,0 1,0-1,0 0,0 1,0-1,1 1,-1-1,0 1,0-1,0 1,0-1,2 38,-2-33,-20 262,-3 43,16-248,7-48,0-1,-1 0,0 0,-1 1,-1-1,0 0,0-1,-2 1,0-1,0 1,-1-2,0 1,-1 0,0-1,-1-1,-1 1,8-9,-1-1,0 0,0 0,0 0,0 0,0 0,0 0,0 0,0-1,0 1,0-1,0 1,0-1,0 0,0 0,-1 0,1 0,0 0,0-1,0 1,0 0,0-1,0 0,0 1,0-1,0 0,0 0,0 0,0 0,0-1,1 1,-1 0,1-1,-1 1,1-1,-1 0,1 1,0-1,0 0,0 0,0 0,0 0,0 0,0 0,1 0,-1 0,1 0,-1 0,1 0,0 0,0-1,0 1,0 0,0 0,1-2,-2 0,-4-10,1 0,1-1,0 0,1 0,1 1,0-1,1 0,0 0,2 0,0 0,0 0,1 0,1 1,1-4,5-3,-1 2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75 260,'-10'-8,"10"8,-1 0,0-1,1 1,-1 0,0 0,1-1,-1 1,1 0,-1-1,1 1,-1 0,0-1,1 1,0-1,-1 1,1-1,-1 1,1-1,0 1,-1-1,1 0,0 1,-1-1,1 1,0-1,0 0,0 1,0-1,-1 0,1 1,0-1,0 0,0 1,1-1,-1 0,0 1,0-1,0 0,0 1,1-1,-1 1,0-1,0 0,1 1,-1-1,0 1,1-1,-1 1,1-1,-1 1,1-1,-1 1,1-1,-1 1,1 0,-1-1,1 1,2-2,0 0,0 0,1 0,-1 0,0 1,1-1,-1 1,0 0,1 0,0 0,-1 0,1 1,-1 0,1-1,0 1,-1 1,1-1,0 0,-1 1,1 0,-1 0,1 0,-1 0,1 1,-1-1,0 1,0 0,0 0,0 0,0 0,0 0,2 3,-5-1,0 1,-1-1,0 0,0 0,0 0,0 0,0 0,-1 0,0-1,0 1,0 0,0-1,-1 1,1-1,-1 0,0 0,0 0,0 0,0-1,0 1,-1-1,1 1,-1-1,0 0,-13 12,-75 81,91-94,-1 0,1 1,1-1,-1 0,0 1,0-1,0 1,1-1,-1 0,1 1,-1 0,1-1,0 1,-1-1,1 1,0-1,0 1,0 0,0-1,1 1,-1-1,0 1,1 0,-1-1,1 1,-1-1,1 1,-1-1,1 0,0 1,0-1,0 0,0 1,0-1,0 0,0 0,1 0,-1 0,0 0,1 0,-1 0,0-1,1 1,-1 0,1-1,-1 1,1-1,-1 1,1-1,0 0,-1 0,1 0,-1 0,1 0,0 0,0 0,106 8,-88-3</inkml:trace>
  <inkml:trace contextRef="#ctx0" brushRef="#br0" timeOffset="955.843">611 34,'-12'-27,"7"21,9 18,68 123,-61-110,-1 1,-2 0,0 0,-2 1,0 0,-2 0,-2 1,0-1,-1 1,-2-1,-1 1,-1-1,-5 15,3-13,-2 1,-1-1,-1 0,-1-1,-2 0,-1-1,-1 0,-1-1,-2-1,0-1,-2 0,0-1,-2-1,0-1,-16 12,24-22,-1 0,0-1,-1 0,0-1,0-1,-1-1,0 0,-8 2,0-4</inkml:trace>
  <inkml:trace contextRef="#ctx0" brushRef="#br0" timeOffset="3282.607">1119 682,'-21'12,"1"2,0 0,1 1,1 0,0 2,1 0,1 1,-10 14,23-28,0 0,0 1,0-1,1 1,-1 0,1 0,0 0,1 0,-1 0,1 0,0 0,0 1,1-1,-1 0,1 1,0-1,1 0,-1 1,1-1,0 0,1 0,-1 0,1 0,0 0,0 0,0 0,1 0,0-4,1 0,-1 0,0-1,0 1,0-1,0 0,1 0,-1 0,0 0,0-1,0 1,0-1,0 0,1 0,-1 0,-1 0,1-1,0 1,0-1,0 1,-1-1,1 0,-1 0,1 0,-1-1,0 1,0 0,0-1,0 0,-1 1,1-1,0-1,32-39,-2-2,-2-1,-2-1,-1-2,-10 17,0-1,-2 0,-1 0,-2-2,-2 1,-1-2,-1 1,-2-1,-2 0,-1 0,-2-24,0 56,-1 0,1-1,-1 1,-1 0,1-1,-1 1,1 0,-1 0,-1 0,1-1,0 1,-1 0,0 1,0-1,0 0,0 0,-1 1,0-1,1 1,-1 0,0 0,-1 0,1 0,0 1,-1-1,1 1,-1 0,0 0,0 0,0 0,0 1,0 0,0-1,-1 2,1-1,0 0,0 1,-1 0,1 0,0 0,-1 0,1 1,0 0,0 0,-1 0,1 0,0 1,-8 6,2 1,-1 1,1 0,1 0,0 1,0 0,1 0,0 1,1 0,1 1,0-1,1 1,0 1,0-1,2 0,0 1,0 0,1 0,1 0,0 0,1 0,1 0,0 0,1 0,0 0,1-1,2 5,5 9,2-2,0 0,2 0,0-1,2-1,1 0,0-1,2-1,0-1,1-1,2 0,8 5,-28-22,59 27,-41-31</inkml:trace>
  <inkml:trace contextRef="#ctx0" brushRef="#br0" timeOffset="3885.803">1542 457,'-7'27,"1"1,2 0,0 0,2 0,1 1,1-1,1 0,2 0,1 0,6 20,-10-44,0 0,1 0,0 0,0 0,0 0,0 0,1-1,0 1,-1 0,1-1,0 1,1-1,-1 0,1 1,-1-1,1-1,0 1,0 0,1-1,-1 1,0-1,1 0,-1 0,1 0,0-1,-1 1,1-1,0 0,0 0,0 0,0-1,0 1,0-1,0 0,0 0,0 0,1-1,-1 1,0-1,-1 0,1 0,3-2,3-6,0-1,0 0,0 0,-1-1,-1 0,0-1,-1 0,0 0,3-7,1-1,6-10,-1-1,-1-1,-1 0,-2-1,3-15,-14 147,-3 248,-22-164,23-162,0-1,-1 1,-1-1,-1 0,-1 0,-1 0,0-1,-2 0,0 0,-1-1,-1 0,0 0,-2-1,-12 15,23-30,0-1,0 1,0 0,0 0,0-1,0 1,-1-1,1 1,-1-1,1 0,-1 0,1 1,-1-1,1 0,-1 0,0 0,0-1,0 1,1 0,-1-1,0 1,0-1,0 0,0 1,0-1,0 0,0 0,0 0,0-1,0 1,0 0,0-1,0 1,0-1,1 0,-1 0,0 1,0-1,1 0,-1 0,0-1,1 1,-1 0,1-1,-1 0,-2-6,1 1,0-2,0 1,1 0,0 0,1-1,0 1,0-1,0 0,1 1,1-6,-4-43,0 33,2 0,0 0,2 0,0 0,2 0,1 0,1 0,4-12,-2 11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3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340 519,'-26'38,"21"-25,-2 8,1 0,1 0,1 0,1 1,0-1,2 1,0 0,2-1,1 8,-1 11,-1-32,1 1,0 0,1-1,-1 1,2-1,-1 0,1 1,0-1,1 0,0-1,0 1,1-1,0 0,3 3,-6-6,1-1,0 0,0-1,0 1,0 0,1-1,-1 0,1 1,-1-1,1-1,0 1,0-1,0 1,0-1,0 0,0 0,0-1,0 1,0-1,0 0,0 0,1-1,-1 1,0-1,0 0,0 0,0 0,0 0,0-1,2-1,5-4,0 0,0-2,-1 1,-1-1,0 0,0-1,0 0,-1 0,-1-1,0 0,0-1,3-9,13-18,20-64,-45 227,2-118,1 0,0-1,1 1,0-1,0 0,0 1,0-1,1 0,0 0,0-1,0 1,0 0,1-1,0 0,0 0,0 0,0 0,1-1,-1 0,1 0,0 0,0 0,1-1,1 1,0-1,1 0,-1 0,1-1,0 0,0 0,-1-1,1 0,0 0,0-1,-1 0,1 0,0-1,-1 0,0 0,1-1,-1 0,0 0,0 0,0-1,-1 0,1-1,-1 0,0 0,-1 0,1 0,-1-1,0 0,0 0,-1-1,1 0,15-19,-2-1,0-1,-2 0,-1-2,-2 1,0-2,-2 0,-2 0,0-1,0-16,-7 23</inkml:trace>
  <inkml:trace contextRef="#ctx0" brushRef="#br0" timeOffset="1445.751">1158 208,'2'-3,"0"0,0 0,0 1,0-1,0 0,1 1,-1-1,1 1,-1 0,1 0,0 0,0 0,0 0,0 0,0 1,1 0,-1-1,0 1,3 0,-4 0,0 0,0 0,0 0,0 0,0 0,0 0,0 1,1-1,-1 1,0 0,0-1,1 1,-1 0,0 0,0 0,1 1,-1-1,0 1,0-1,0 1,0 0,0-1,0 1,0 0,0 0,0 1,0-1,0 0,0 1,-1-1,1 1,-1-1,1 1,-1 0,1 0,-1 0,0 0,0-1,0 2,0-1,0 0,-1 0,1 0,-1 0,1 1,-4 22,2-23,0 0,0 0,1 0,-1 0,1 0,0 0,-1 0,1 0,0 0,0 0,0 0,0 0,1 0,-1 1,1-1,-1 0,1 0,-1-1,1 1,0 0,0 0,0 0,0 0,1-1,-1 1,0 0,1-1,-1 1,1-1,-1 0,1 1,1-1,39 11,-39-13,0 1,0 0,0 0,0 0,1 0,-1 0,0 1,0-1,0 1,0 0,0 0,0 0,0 1,0-1,0 1,0-1,-1 1,1 0,0 0,-1 0,0 0,0 1,1-1,-1 1,-1-1,1 1,0 0,-1-1,1 1,-1 0,0 0,0 0,0 0,0 0,0 1,-1-1,0 0,1 0,-1 1,-4 3,0-1,-1 0,0-1,0 1,0-1,0 0,-1 0,0-1,0 0,0 0,0 0,-1-1,1 1,-1-2,0 1,0-1,0 0,0 0,-1-1,-5 1,-12-1,5-4</inkml:trace>
  <inkml:trace contextRef="#ctx0" brushRef="#br0" timeOffset="2327.761">1779 406,'-61'48,"-223"247,64-73,119-115,100-89,11-17</inkml:trace>
  <inkml:trace contextRef="#ctx0" brushRef="#br0" timeOffset="2646.745">1779 716,'-14'19,"-5"12,1 4,-2 3,3-2,0-2,-3-1,3-3,3 0,1-6,1-3,4 1,2-4</inkml:trace>
  <inkml:trace contextRef="#ctx0" brushRef="#br0" timeOffset="3162.045">1976 632,'197'1,"-195"-1,1 0,-1 0,0 0,1 1,-1-1,0 1,1 0,-1-1,0 1,0 0,0 0,0 1,0-1,0 0,0 1,0-1,0 1,-1 0,1-1,-1 1,1 0,-1 0,0 0,1 0,-1 0,0 0,0 0,-1 1,1-1,0 0,-1 0,1 1,-1-1,0 0,0 1,0-1,0 1,0-1,-1 0,1 1,0-1,-1 0,0 0,0 1,0-1,0 0,0 0,0 0,0 0,0 0,-1 0,0 1,-16 22,-1-1,-1-1,-1 0,-1-2,-1 0,-19 12,-26 26,66-58,1-1,0 1,-1 0,1 0,0 0,-1 0,1 0,0 0,0 0,0 0,0 0,0 0,0 1,0-1,0 1,0-1,1 0,-1 1,0-1,1 1,-1-1,1 1,0 0,0-1,-1 1,1-1,0 1,0 0,1-1,-1 1,0-1,0 1,1-1,-1 1,1-1,-1 1,1-1,0 1,0-1,-1 1,1-1,0 0,0 0,0 1,1-1,-1 0,0 0,0 0,0 0,1 0,-1-1,1 1,-1 0,16 2,0-1,-1 0,1-1,0-1,0-1,0 0,-1-1,1-1,-1 0,1-2,-1 0,1 1,143-49,-142 48</inkml:trace>
  <inkml:trace contextRef="#ctx0" brushRef="#br0" timeOffset="20857.569">368 11,'-7'-2,"0"0,0 0,0 0,0 1,0 1,0-1,-1 1,1 0,0 0,0 1,0 0,0 1,0-1,0 1,0 0,0 1,0 0,1 0,0 0,-1 1,1 0,1 0,-1 1,0 0,1 0,-4 5,-8 7,1 2,1 0,1 1,0 0,2 1,0 0,2 1,0 0,2 1,0 0,1 0,-3 24,8-36,-7 28,1 1,2 0,2 1,2-1,2 1,4 40,3-34,-2-2,2 1,3-1,1-1,2 0,10 21,-12-48,0 0,1-1,1 0,1-1,0-1,0 0,2-1,0 0,0-1,1-1,0-1,1 0,0-1,4 0,39 24,-6-4,-41-19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19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1 755,'86'-22,"138"-14,-154 26,-68 12</inkml:trace>
  <inkml:trace contextRef="#ctx0" brushRef="#br0" timeOffset="436.905">56 953,'5'0,"6"0,7 0,4 0,4 0,2 0,1 0,0 0,1-5,-1-1,0-1,0 2,-6 2</inkml:trace>
  <inkml:trace contextRef="#ctx0" brushRef="#br0" timeOffset="2082.962">876 417,'0'-1,"0"0,0 1,-1-1,1 1,0-1,0 1,0-1,0 0,0 1,-1-1,1 1,0-1,0 1,-1-1,1 1,0-1,-1 1,1 0,-1-1,1 1,0-1,-1 1,1 0,-1-1,1 1,-1 0,1 0,-1 0,0-1,1 1,-1 0,1 0,-1 0,1 0,-1 0,0 0,1 0,-1 0,1 0,-1 0,1 0,-1 0,1 0,-1 0,0 1,1-1,-1 0,1 0,-1 1,1-1,-16 29,13-21,-89 193,38-99,112-179,165-234,-204 286,41-39,-58 65,0-1,-1 1,1 0,0 0,-1 0,1 0,-1 0,0 0,1 0,-1 1,0-1,0 0,0 1,0-1,0 1,0-1,0 1,0-1,0 1,-1 0,1 0,-1-1,1 1,-1 0,0 0,0-1,0 1,0 0,0 0,0 0,0-1,0 1,-1 0,1 0,-1-1,1 1,-28 123,24 14,4-137,0 0,0 0,0-1,0 1,0 0,1 0,-1 0,1-1,-1 1,1 0,0 0,0-1,0 1,0-1,0 1,0-1,0 1,0-1,1 0,-1 1,0-1,1 0,-1 0,1 0,-1 0,1 0,0 0,-1-1,1 1,0-1,0 1,-1-1,1 1,0-1,0 0,0 0,0 0,-1 0,1 0,0 0,0-1,0 1,0 0,-1-1,1 0,0 1,-1-1,1 0,0 0,-1 0,1 0,-1 0,1 0,-1 0,0-1,1 1,-1 0,1-2,124-149,-51 52,-69 92,1 1,-1 0,2 0,-1 0,1 1,0 0,0 1,1 0,0 0,8-3,-16 9,0-1,0 1,0 0,0 0,-1 0,1 0,0 0,-1-1,1 1,0 1,-1-1,1 0,-1 0,0 0,1 0,-1 0,0 0,0 0,0 1,1-1,-1 0,0 0,-1 0,1 0,0 1,0-1,0 0,-1 0,1 0,0 0,-1 0,1 0,-1 0,0 0,1 0,-1 1,0 1,-11 41,8-34,0 2,1-1,0 0,1 0,1 1,0 0,0-1,1 1,1-1,-1 1,3 6,2 4,0-2</inkml:trace>
  <inkml:trace contextRef="#ctx0" brushRef="#br0" timeOffset="2398.526">706 897,'38'-10,"37"-8,16 0,-4 2,-11-1,-15 3,-11 3,-11 4,-6 8,-10 8,-7 4</inkml:trace>
  <inkml:trace contextRef="#ctx0" brushRef="#br0" timeOffset="3184.431">1044 1009,'-243'352,"196"-271,72-121,1 1,2 1,2 1,1 2,2 1,1 1,21-14,61-40,-116 86,1 0,-1 0,0 0,1 0,0 0,-1 0,1-1,0 1,0 0,-1 0,1 1,0-1,0 0,0 0,0 0,0 1,0-1,1 0,-1 1,0-1,0 1,0-1,0 1,1 0,-1 0,0-1,0 1,1 0,-1 0,0 0,1 0,-1 0,0 1,0-1,1 0,-1 1,0-1,0 0,0 1,0 0,1-1,-1 1,0 0,0-1,0 1,0 0,0 0,-1 0,1 0,0 0,9 156,-4-131,-4-21,0-1,0 1,-1 0,1 0,-1 0,0 0,-1 0,1 0,-1 0,0 0,0 0,-1 0,1 0,-1 0,0 0,-1 0,1 0,-1 0,0 0,-1 1,0-4,-1-1,1 0,-1 0,1-1,-1 1,0-1,1 1,-1-1,0 0,1-1,-1 1,0-1,1 1,-1-1,1 0,-1-1,1 1,-1 0,1-1,0 0,0 0,-1 0,-11-5,-81-33,76 33</inkml:trace>
  <inkml:trace contextRef="#ctx0" brushRef="#br0" timeOffset="3669.727">1609 276,'19'44,"-2"1,-2 0,-3 2,6 36,-2-8,-9-47,-3 1,0-1,-2 1,-1 0,-1 0,-1 0,-2-1,-6 28,-4 15,9-45,0 0,-2-1,0 1,-2-1,-1 0,-1-1,-1 0,-9 13,-100 119,103-137</inkml:trace>
  <inkml:trace contextRef="#ctx0" brushRef="#br0" timeOffset="4406.101">734 134,'-1'-1,"-1"1,1-1,0 1,0 0,0-1,0 1,-1 0,1 0,0 0,0 0,-1 0,1 0,0 0,0 0,0 0,-1 0,1 1,0-1,0 0,0 1,0-1,-1 1,1 0,0-1,0 1,0 0,0 0,0-1,1 1,-1 0,0 0,0 0,1 0,-1 0,0 0,1 1,-14 18,1 0,1 1,1 0,1 1,1 1,0-1,2 1,1 1,1-1,1 1,1 0,1 0,1 12,-8 37,1-18,2 0,3 1,2-1,3 1,1-1,4 1,2-1,10 34,-6-56,1-1,1 0,2-1,1-1,9 10,2 6,15 10,-37-52</inkml:trace>
  <inkml:trace contextRef="#ctx0" brushRef="#br0" timeOffset="11205.311">2117 77,'-6'-7,"-1"0,-1 0,1 1,-1 0,0 0,0 1,-1 0,0 1,0 0,0 0,0 0,0 1,-1 1,1 0,-1 0,0 1,-3 0,9 1,1 1,0 0,0 0,-1 0,1 0,0 0,0 1,0-1,1 1,-1 0,0 0,0 0,1 0,0 1,-1-1,1 1,0-1,0 1,0 0,0-1,1 1,-1 0,1 1,0-1,0 0,0 0,0 0,0 4,-5 99,7-89,0 16,-10 195,-2-136,4 0,3 0,7 54,-1-8,-2 511,0-646,-1 0,1 0,0 0,-1 0,1 0,1 0,-1 0,0 0,1 0,0 0,-1 0,1 0,0 0,1 0,-1-1,0 1,1 0,0-1,-1 1,1-1,0 0,0 1,0-1,1 0,-1 0,1 0,-1-1,1 1,-1-1,1 1,0-1,0 0,-1 0,1 0,0 0,1 0,7 0,0 0,1 0,-1-1,0 0,0-1,0 0,0-1,0 0,0-1,7-2,1-2</inkml:trace>
  <inkml:trace contextRef="#ctx0" brushRef="#br0" timeOffset="14471.824">2287 417,'-8'26,"1"1,2-1,1 2,1-1,1 0,1 1,2 5,-1-30,-1-1,1 1,-1 0,1 0,0 0,0-1,1 1,-1 0,0 0,1 0,0-1,0 1,0 0,0-1,0 1,0 0,1-1,-1 0,1 1,0-1,-1 0,1 0,0 0,0 0,1 0,-1 0,0-1,0 1,1-1,-1 1,1-1,0 0,-1 0,1 0,0-1,-1 1,1 0,0-1,0 0,0 0,0 0,-1 0,4 0,2-4,0-1,0 1,0-1,0-1,-1 0,1 0,-1 0,-1-1,0 1,0-2,0 1,1-4,48-47,-53 57,-1 1,0 0,0-1,0 1,1 0,-1 0,0 0,1 0,-1 0,0 0,0 0,1 1,-1-1,0 0,0 1,0-1,1 1,-1-1,0 1,0 0,0-1,0 1,0 0,0 0,0 0,0-1,-1 1,1 0,0 0,0 1,-1-1,1 0,-1 0,1 0,-1 0,1 0,-1 1,0-1,1 0,-1 0,0 1,0-1,0 0,0 0,0 1,0-1,0 0,-1 0,1 1,0-1,-1 0,4 12,2 1,-5-9,1 0,-1 0,1 0,1 0,-1 0,1 0,0 0,0 0,0-1,0 1,1-1,0 1,0-1,0 0,1 0,-1-1,1 1,0-1,0 1,0-1,0-1,1 1,-1 0,1-1,0 0,-1 0,1-1,0 1,0-1,4 1,1-4,-1-1,0 0,1 0,-1-1,-1 0,1-1,-1 1,1-2,-1 1,-1-1,1 0,-1-1,0 0,-1 0,1 0,-1-1,-1 0,0 0,0-1,0 1,-1-1,0 0,-1 0,0-1,-1 1,0 0,1-8,-1-2</inkml:trace>
  <inkml:trace contextRef="#ctx0" brushRef="#br0" timeOffset="15042.751">2879 50,'14'0,"74"8,-85-7,-1 0,0 0,0 0,1 0,-1 0,0 0,0 1,-1-1,1 1,0-1,0 1,-1 0,1 0,-1 0,1-1,-1 1,0 1,0-1,0 0,0 0,0 0,0 1,0-1,-1 0,0 1,1-1,-1 0,0 1,0-1,0 1,0-1,-1 0,1 1,-1 1,-31 68,32-70,1 0,-1 0,1 0,0 0,0 0,0 0,0 0,1 0,-1 0,0 0,1-1,-1 1,1-1,0 1,-1-1,1 0,0 1,0-1,0 0,0 0,0 0,0-1,1 1,12 9,-12-8,0 0,-1 0,0 0,1 0,-1 1,0-1,0 1,0-1,0 1,-1 0,1 0,-1 0,0 0,1 0,-1 0,-1 0,1 0,0 0,-1 1,0-1,1 0,-1 0,-1 0,1 1,0-1,-1 0,1 0,-1 0,0 0,0 1,-1-1,1-1,0 1,-1 0,0 0,0 0,1-1,-2 1,1-1,0 0,0 1,-1-1,1 0,-1-1,0 1,0 0,1-1,-1 1,0-1,0 0,0 0,-1 0,1 0,0-1,0 1,0-1,-1 0,1 0,-1 0,-21-3,2-1</inkml:trace>
  <inkml:trace contextRef="#ctx0" brushRef="#br0" timeOffset="15471.187">2314 897,'34'0,"39"0,13-5,1-2,-5 1,-11 1,-13 1,-7-3,-7 0,-7 1,-4 1,-3 2,-2 1,-1 1,0 1,0 0,-5 0</inkml:trace>
  <inkml:trace contextRef="#ctx0" brushRef="#br0" timeOffset="15786.786">2428 1122,'0'24,"0"13,0 4,0 1,0-3,0-2,0-3,-5-8,-2-3,1 0,1-5</inkml:trace>
  <inkml:trace contextRef="#ctx0" brushRef="#br0" timeOffset="16219.374">2654 1094,'10'4,"1"0,0-1,-1-1,1 0,0 0,1-1,-1 0,0-1,0 0,0-1,1 0,9-3,28-1,-46 5,-1 1,1-1,-1 1,1 0,-1-1,1 1,-1 0,1 1,-1-1,0 0,0 1,0-1,1 1,-1 0,-1-1,1 1,0 0,0 0,-1 1,1-1,-1 0,0 0,0 1,0-1,0 1,0-1,0 1,0-1,-1 1,1-1,-1 1,0 0,0-1,0 1,0-1,0 1,-1 0,1-1,-1 1,0-1,0 1,0-1,0 1,0-1,0 0,0 1,-1-1,1 0,-1 0,0 0,0 0,0 0,0 0,-157 160,158-161,0 0,0 0,0 0,0 0,1 0,-1 0,0 0,0 0,1 1,-1-1,1 0,-1 1,1-1,0 0,-1 1,1-1,0 1,0-1,0 0,0 1,0-1,0 1,0-1,1 0,-1 1,0-1,1 0,-1 1,1-1,0 0,-1 1,1-1,0 0,0 0,-1 0,1 0,0 0,0 0,0 0,1 0,-1 0,0 0,0-1,0 1,1 0,-1-1,0 1,0-1,1 0,-1 1,1-1,-1 0,0 0,1 1,-1-1,1 0,-1-1,0 1,2 0,12-2,0 0,-1-1,1-1,0 0,-1-1,0 0,0-2,0 1,-1-2,0 0,-1 0,4-4,-4 0</inkml:trace>
  <inkml:trace contextRef="#ctx0" brushRef="#br0" timeOffset="17676.257">3331 530,'-16'36,"1"1,2 0,2 1,2 1,1-1,-1 20,8-56,0 1,0-1,1 0,-1 1,1-1,-1 0,1 1,0-1,0 1,0-1,0 0,0 1,0-1,1 1,-1-1,1 0,0 1,0-1,0 0,0 0,0 0,0 1,0-1,1 0,-1-1,1 1,-1 0,1 0,0-1,0 1,0-1,0 1,0-1,0 0,0 0,0 0,0 0,1 0,-1 0,0-1,1 1,-1-1,1 1,-1-1,2 0,8-5,0 0,1-1,-2 0,1-1,-1-1,0 0,-1 0,0-1,0 0,-1-1,0 0,0 0,5-10,-8 13,113-200,-97 182,-25 53,-22 107,6 95,-5-89,19-112,-1 1,-2-1,-1-1,-1 0,-1 0,-9 14,19-40,1 0,-1 0,0 0,1 0,-1 0,0 0,-1 0,1 0,0 0,0 0,-1-1,1 1,-1-1,0 1,1-1,-1 1,0-1,0 0,0 0,0 0,0 0,0 0,0 0,0-1,0 1,0-1,0 1,0-1,-1 0,1 0,0 0,0 0,0 0,-1-1,1 1,0 0,0-1,0 0,0 1,0-1,0 0,0 0,0 0,0-1,0 1,1 0,-1-1,0 1,1-1,-1 1,1-1,0 0,-1 0,1 0,-1-1,1-7,-1-1,1 1,1-1,-1 0,2 1,0-1,0 1,1-1,0 1,1-1,0 1,0 0,1 0,1 1,0-1,0 1,1 0,0 0,0 1,1 0,0 0,8-7,-4 2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38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0 227,'39'-10,"22"-2,5-1,-4 4,-7 2,-8 2,-17 3,-19 1,-11 1</inkml:trace>
  <inkml:trace contextRef="#ctx0" brushRef="#br0" timeOffset="261.049">170 1,'-5'38,"-1"28,0 6,1-3,2-9,1-10,0-8,2-12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40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29 768,'28'169,"-28"-158,1 0,0-1,1 1,0 0,1-1,0 1,1-1,0 0,4 8,-6-17,-1 0,1-1,0 1,-1 0,1-1,-1 0,1 1,0-1,-1 0,1 0,0 0,-1 0,1 0,0 0,-1-1,1 1,0-1,-1 1,1-1,0 1,-1-1,1 0,-1 0,0 0,1 0,-1 0,0 0,1 0,-1 0,0 0,0-1,0 1,0 0,0-1,0 1,0-1,-1 1,1-1,-1 1,1-2,108-168,-109 171,0-1,1 0,-1 1,0-1,1 1,-1-1,0 1,1-1,-1 1,1-1,-1 1,1-1,-1 1,1-1,-1 1,1 0,0-1,-1 1,1 0,-1 0,1-1,0 1,-1 0,1 0,0 0,-1 0,1 0,0 0,-1 0,1 0,0 0,-1 0,1 0,0 0,-1 0,1 1,-1-1,1 0,0 1,-1-1,1 0,-1 1,1-1,-1 0,1 1,-1-1,1 1,-1-1,1 1,-1-1,0 1,1 0,-1-1,0 1,1-1,-1 1,0 0,0-1,0 1,1 0,-1-1,0 1,9 53,-7-38,-1-8,0 0,1 0,0-1,0 1,1 0,0-1,0 1,1-1,0 0,0 0,1-1,-1 1,2-1,-1 0,1 0,-1 0,2-1,-1 0,0 0,2 0,-4-6,0 1,0-1,0 0,0 0,-1 0,1-1,0 0,-1 1,1-1,-1 0,0-1,1 1,-1 0,0-1,0 0,-1 0,1 0,-1 0,1 0,-1 0,0-1,0 1,0-1,-1 1,1-1,-1 0,1-2,1 0,92-203,-89 189</inkml:trace>
  <inkml:trace contextRef="#ctx0" brushRef="#br0" timeOffset="4507.186">876 627,'-5'6,"-1"0,1 0,0 1,1 0,0-1,0 2,0-1,1 0,0 1,0 0,1 0,0-1,1 1,-1 0,1 1,1-1,0 0,0 0,0 0,1 0,1 0,-1 0,1 0,0 0,1 0,0-1,0 1,1-1,0 0,0 0,1 0,-1 0,1-1,1 0,-1 0,5 3,-8-7,1 0,-1 0,1 0,-1 0,1 0,0-1,0 1,0-1,0 0,0 0,0 0,0 0,0-1,0 1,0-1,0 0,0 1,1-2,-1 1,0 0,0-1,0 1,0-1,0 0,0 0,0 0,0 0,0-1,0 1,0-1,-1 1,1-1,-1 0,1 0,-1-1,0 1,0 0,0-1,0 1,15-21,-1-1,-1 0,-1-2,-1 1,8-23,38-71,-13 49,-45 70,0 1,0 0,0-1,0 1,0 0,0 0,0 0,0 0,0 0,0-1,-1 2,1-1,0 0,-1 0,1 0,-1 0,1 0,-1 0,1 1,-1-1,0 0,0 0,1 1,-1-1,0 0,0 1,0-1,-1 0,1 0,0 2,-23 141,19 311,3-440,0 0,-1 0,0 0,-1-1,-1 1,0-1,-1 0,-1 0,-6 12,11-24,0 0,0 0,0 0,0 0,-1 0,1 0,0 0,-1-1,1 1,-1 0,0-1,0 1,0-1,1 0,-1 0,0 0,0 0,-1 0,1 0,0 0,0-1,0 1,-1-1,1 1,0-1,0 0,-1 0,1 0,0 0,0 0,-1-1,1 1,0-1,0 1,-1-1,1 0,0 0,-2-1,0-1,0 1,0-1,1-1,-1 1,1 0,-1-1,1 0,0 0,0 0,1 0,-1 0,1-1,0 1,0-1,0 1,1-1,-1-4,-3-102,5 86</inkml:trace>
  <inkml:trace contextRef="#ctx0" brushRef="#br0" timeOffset="5386.804">1638 147,'69'-13,"-64"10,1 1,0 0,0 1,0-1,0 1,0 0,0 1,0-1,0 1,0 0,0 1,0 0,0 0,0 0,0 0,-1 1,1 0,3 2,-8-4,1 1,-1 0,1 0,-1 0,0 0,0 1,1-1,-1 0,0 0,0 1,0-1,0 0,-1 1,1-1,0 1,0 0,-1-1,1 1,-1-1,0 1,1 0,-1-1,0 1,0 0,0-1,0 1,0 0,-1-1,1 1,0 0,-1-1,1 1,-1 0,0-1,1 1,-1-1,0 1,0-1,0 0,0 1,0-1,-50 55,48-54,-1 3,2-5,0 1,1-1,-1 1,1-1,-1 1,1 0,-1 0,1 0,0 0,-1 0,1 0,0 0,0 0,0 0,0 0,0 1,0-1,0 1,0-1,0 0,1 1,-1 0,0-1,1 1,-1-1,1 1,0-1,0 1,0 0,0-1,0 1,0 0,0-1,0 1,0 0,1-1,-1 1,1-1,-1 1,1-1,0 1,-1-1,1 1,0-1,0 1,0-1,0 0,0 0,0 0,1 1,-1-1,0 0,1-1,-1 1,1 0,19 9,-19-9,1-1,0 0,-1 1,1 0,0 0,-1 0,1 0,-1 0,1 0,-1 1,0-1,0 1,0 0,0 0,0-1,0 1,0 0,0 1,-1-1,1 0,-1 0,1 1,-1-1,0 1,0-1,0 1,0 0,-1-1,1 1,-1 0,0-1,1 1,-1 0,0-1,-1 1,-3 8,-1-1,0 0,-1 0,0 0,0-1,-1 0,0 0,-1-1,0 0,0 0,-1-1,0 0,0-1,-1 0,1 0,-1-1,-1 0,1 0,-1-2,0 1,0-1,0-1,0 0,0 0,-7-1,-6 1</inkml:trace>
  <inkml:trace contextRef="#ctx0" brushRef="#br0" timeOffset="6090.963">1 1162,'286'-33,"-170"15,137-15,178-20,-130 19,-134 36,-143-2</inkml:trace>
  <inkml:trace contextRef="#ctx0" brushRef="#br0" timeOffset="6886.081">594 1304,'50'-23,"70"-10,-71 20,-40 10,0-1,1 1,-1 1,1 0,-1 0,1 1,0 0,-1 1,1 0,0 0,0 1,-1 1,9 1,-16-2,0 0,0-1,-1 1,1 0,0 0,-1 0,1 1,-1-1,1 0,-1 0,1 1,-1-1,0 1,0-1,0 1,0 0,0-1,0 1,0 0,0 0,-1 0,1 0,-1-1,1 1,-1 0,0 0,0 0,0 0,0 0,0 0,0 0,0 0,-1 0,1 0,-1 0,1-1,-1 1,0 0,0 0,0 0,-45 65,-74 41,120-105,-1 0,0 0,1 0,0 0,-1 0,1 0,0 0,1 1,-1-1,0 0,1 0,0 0,0 0,0-1,0 1,0 0,0 0,1 0,-1-1,1 1,0-1,0 1,0-1,0 0,0 0,1 0,-1 0,0 0,1 0,0-1,-1 1,1-1,0 0,0 1,0-1,0-1,0 1,0 0,0-1,22 16,-21-14,0 0,0 0,-1 1,1 0,-1-1,0 1,0 0,0 0,0 1,-1-1,1 1,-1-1,0 1,0 0,0 0,-1 0,1 0,-1 0,0 0,0 0,0 0,0 1,-1-1,0 0,0 0,0 1,-1-1,1 0,-1 0,0 1,0-1,0 0,-1 0,1 0,-1 0,0-1,0 1,-1 0,1-1,-1 1,1-1,-1 0,0 0,-4 3,-2-2,-1 0,1 0,-1-1,0 0,0-1,-1 0,1 0,0-1,-1-1,1 0,0 0,-1-1,-9-2,15 3,1-1,0-1,-1 1,1-1,0 1,0-1,-1 0,2-1,-1 1,0-1,0 0,1 0,-1 0,1 0,0 0,0-1,0 1,1-2,-8-10</inkml:trace>
  <inkml:trace contextRef="#ctx0" brushRef="#br0" timeOffset="9821.841">1948 5,'43'-2,"-32"1,1 0,0 0,0 1,-1 1,1 0,0 0,-1 1,1 1,-1 0,0 0,9 5,-14-2,-1 0,-1 1,1-1,-1 1,0 0,0 0,-1 1,0-1,-1 1,1 0,-1-1,-1 1,0 0,0 0,0 0,-1 0,0 0,-1 0,1 0,-2 0,1 0,-2 4,0 22,1 871,2-483,0-418,1-1,0 1,-1-1,1 1,-1-1,0 1,-1 0,1-1,0 1,-1-1,0 1,0-1,0 1,0-1,-1 0,1 0,-1 1,0-1,0 0,0 0,0-1,0 1,-1 0,1-1,-1 1,0-1,1 0,-1 0,0 0,-1 0,1-1,-2 2,-51-9,-54 7,88 4,2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51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118 368,'0'995,"-26"-756,-15-64,29-131,1 0,2 1,2 0,-1 34,7-57,0-15,0 1,1-1,0 0,0 0,0 0,1 0,0 0,1 1,-1-2,1 1,1 0,2 6,1-8</inkml:trace>
  <inkml:trace contextRef="#ctx0" brushRef="#br0" timeOffset="1249.713">654 1609,'17'248,"8"-109,-24-137,1-1,0 0,0 0,-1 0,1-1,0 1,0 0,0-1,0 1,0-1,0 1,0-1,0 0,0 0,0 0,0 0,0 0,0-1,0 1,0-1,0 1,0-1,0 0,0 1,0-1,-1 0,1 0,0-1,-1 1,1 0,0 0,-1-1,0 1,1-1,-1 1,0-1,0 0,0 1,0-1,1 1,128-118,-129 117,0 1,0 0,0 0,0 0,0 0,0 0,0 0,1 0,-1 0,0 0,0 0,1 0,-1 1,0-1,1 1,-1-1,1 1,-1-1,1 1,-1 0,1 0,-1 0,1 0,-1 0,1 0,-1 0,1 0,-1 1,1-1,-1 1,1-1,-1 1,0-1,1 1,-1 0,0 0,1-1,-1 1,0 0,0 0,0 0,0 0,0 1,0-1,0 0,0 0,0 1,-1-1,1 0,0 1,-1-1,1 1,-1-1,0 1,1-1,-1 1,0-1,0 1,0-1,0 1,0-1,0 1,-1 1,-26 135,19-118</inkml:trace>
  <inkml:trace contextRef="#ctx0" brushRef="#br0" timeOffset="1589.036">1275 1863,'-19'24,"-11"13,-6 5,-1-5,6-4,3-7,2-4,4 0,3-5,3 1,1-4,-3 1,-3 3,-2-2,2 1,0-2,4-4</inkml:trace>
  <inkml:trace contextRef="#ctx0" brushRef="#br0" timeOffset="2072.042">1134 2203,'21'-5,"-10"2,0 0,0 1,0 0,0 0,0 1,0 1,1 0,-1 1,0 0,0 0,0 1,0 1,-10-3,1 1,-1-1,0 1,0-1,0 1,0 0,0-1,0 1,0 0,0 0,0-1,0 1,-1 0,1 0,0 0,-1 0,1 0,0 0,-1 1,1-1,-1 0,0 0,1 0,-1 0,0 1,0-1,0 0,0 0,0 1,0-1,0 0,0 0,0 0,0 1,-1-1,1 0,0 0,-1 0,1 0,-1 0,0 0,1 1,-1-1,0 0,0 0,-38 44,38-44,-4 4,0-1,-1 0,1 1,0 0,0 0,0 0,1 1,0 0,0-1,0 1,1 1,-1-1,2 0,-1 1,1 0,0-1,-1 8,4-12,1 1,0-1,-1 0,1 0,0 0,0 0,0 0,0-1,1 1,-1 0,0-1,1 0,-1 0,1 1,-1-1,1-1,0 1,-1 0,1-1,0 1,-1-1,1 0,0 0,0 0,0 0,-1 0,1-1,0 0,-1 1,1-1,0 0,-1 0,1 0,-1 0,1-1,-1 1,0-1,2-1,22-8</inkml:trace>
  <inkml:trace contextRef="#ctx0" brushRef="#br0" timeOffset="3220.247">542 1,'0'395,"0"-395,1-1,0 1,-1 0,1-1,-1 1,1 0,-1 0,1-1,0 1,-1 0,1 0,0 0,-1 0,1 0,0 0,-1 0,1 0,-1 0,1 0,0 0,-1 0,1 1,0-1,-1 0,1 0,-1 1,1-1,-1 0,1 1,-1-1,1 1,-1-1,1 0,-1 1,1-1,-1 1,1-1,-1 1,0 0,1-1,-1 1,0-1,0 1,0-1,1 1,-1 0,0-1,0 1,0 0,0-1,0 1,0 0,0-1,0 1,0 0,0-1,-1 1,1-1,0 1,0 0,0-1,-1 1,1 0,27-40,-22 30,0 0,1 1,0-1,0 1,1 0,0 1,0-1,1 1,0 1,1 0,-1 0,1 0,0 1,0 0,3 0,-11 5,1-1,0 1,0 0,-1-1,1 1,0 0,0 0,-1 0,1 0,0 1,0-1,0 0,-1 1,1-1,0 1,-1 0,1-1,0 1,-1 0,1 0,-1 0,1 0,-1 0,0 1,1-1,-1 0,0 0,0 1,0-1,0 1,0-1,0 1,0 0,-1-1,1 1,-1 0,1-1,-1 1,1 0,-1 1,6 79,-7-74,-5 46,-1-34</inkml:trace>
  <inkml:trace contextRef="#ctx0" brushRef="#br0" timeOffset="3473.395">1247 114,'-38'38,"-23"23,-1 5,6-3,7-9,8-12,5-9,10-5,3-8,6-2,7-4</inkml:trace>
  <inkml:trace contextRef="#ctx0" brushRef="#br0" timeOffset="3884.816">1163 481,'19'-4,"-10"2,0-1,-1 1,1 1,0 0,1 0,-1 1,0 0,0 0,0 1,0 0,0 1,0 0,0 0,-1 1,8 3,-15-4,0 1,0-1,-1 1,1-1,0 1,-1-1,0 1,0-1,0 1,0-1,0 1,0-1,0 1,-1-1,1 1,-1-1,0 1,0-1,0 1,0-1,0 0,0 0,-1 0,1 0,-1 0,0 0,1 0,-1 0,0 0,0-1,0 1,0-1,0 1,-1-1,0 1,1-1,-12 12,-1 0,2 0,-1 0,2 1,-1 1,2 0,0 0,-7 15,17-29,1 1,-1-1,0 1,1-1,-1 0,1 1,-1-1,1 1,0-1,-1 1,1 0,0-1,0 1,0-1,0 1,0-1,1 1,-1-1,0 1,1-1,-1 1,1-1,0 1,-1-1,1 0,0 1,0-1,0 0,0 0,0 1,0-1,0 0,0 0,0 0,1 0,-1-1,0 1,1 0,-1 0,0-1,1 1,-1-1,68 4,-10-18,-33 8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26.8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10082 0 0,'0'0'1274'0'0,"0"0"-414"0"0,0 0-65 0 0,0 0 213 0 0,0 0 128 0 0,0 0-88 0 0,0 0-257 0 0,0 0-259 0 0,0 0-105 0 0,0 0-25 0 0,0 0-4 0 0,0 0 9 0 0,20 8-53 0 0,66 24-64 0 0,15-24 205 0 0,-14-16-1427 0 0,-30-2-7286 0 0,-43 6-1659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29,'0'29,"0"18,0 7,0-1,0-5,0-6,0-5,-4-9,-2-4,0-2,1 1,-4-4,1-1,0 2,-2-2,0-10,2-6</inkml:trace>
  <inkml:trace contextRef="#ctx0" brushRef="#br0" timeOffset="337.82">113 0,'223'20,"0"-10,16-11,-183 14,-55-13,0 1,0-1,0 1,0-1,0 1,0 0,0-1,-1 1,1 0,0 0,0-1,-1 1,1 0,-1 0,1 0,0 0,-1 0,0 0,1 0,-1 0,0 0,1 0,-1 0,0 0,0 1,0-1,0 0,0 0,0 0,0 0,0 0,0 0,-1 0,1 0,0 0,-1 0,1 0,-1 0,1 0,-1 0,0 0,1 0,-1 0,0 0,1-1,-1 1,0 0,0 0,0-1,-1 1,-70 45,52-40</inkml:trace>
  <inkml:trace contextRef="#ctx0" brushRef="#br0" timeOffset="601.829">0 537,'43'0,"29"-5,12-2,-4 1,-6-4,-6 1,-9 0,-11 3,-8 3,-6 0,-4 2,-3 1,0 1,-1-1,-5-4,-5-2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1 340,'284'-1,"-115"-26,-95 25,-62 2</inkml:trace>
  <inkml:trace contextRef="#ctx0" brushRef="#br0" timeOffset="335.176">28 453,'2'2,"-1"0,1 0,-1 0,1-1,0 1,-1 0,1-1,0 0,0 1,0-1,0 0,0 0,1 0,-1 0,0 0,0-1,1 1,-1-1,0 1,1-1,-1 0,1 0,-1 0,3 0,-2 0,224 3,-57-29,-142 19,-4 0</inkml:trace>
  <inkml:trace contextRef="#ctx0" brushRef="#br0" timeOffset="870.543">339 1,'-2'3,"1"0,0 0,0 0,0 0,0 0,0 0,0 0,1 0,0 0,-1 1,1-1,1 0,-1 0,0 1,1-1,-1 0,1 0,0 0,0 0,1 0,-1 0,0 0,1 0,0-1,0 1,-1 0,2-1,-1 0,0 1,0-1,1 0,-1 0,1 0,0 0,-1-1,1 1,1-1,216 101,-206-96,83 53,-95-57,0 0,1 0,-1 0,0 1,0-1,0 1,0-1,-1 1,1 0,-1 0,0 0,0 0,0 0,0 0,0 0,0 0,-1 0,0 0,1 0,-1 1,0-1,-1 0,1 0,0 0,-1 0,0 0,0 0,0 0,0 0,0 0,-1 0,0 2,-8 8,0-1,-1 0,0 0,-1-1,0 0,-1-1,0-1,0 0,-1 0,-1-1,-35 25,-149 127,159-119,29-22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1 481,'29'5,"23"1,9 0,-2-1,-6-1,-8-2,-5-1,-6 0,-4-6,-2-2,-1 1,-9 0,-9 3</inkml:trace>
  <inkml:trace contextRef="#ctx0" brushRef="#br0" timeOffset="239.833">142 707,'38'-5,"23"-1,5-1,-3 2,-8 2,-14-4,-8-1,-10 2</inkml:trace>
  <inkml:trace contextRef="#ctx0" brushRef="#br0" timeOffset="9090.116">1469 170,'-160'371,"78"-206,71-151,19-48,118-217,-57 128,-58 102,1 0,0 0,2 1,1 1,0 0,1 1,6-3,-22 19,1 1,0-1,1 1,-1 0,0-1,0 1,1 0,-1 0,0-1,1 1,-1 0,1 1,0-1,-1 0,1 0,0 1,-1-1,1 1,0-1,0 1,-1 0,1 0,0 0,0 0,0 0,-1 0,1 0,0 0,0 1,-1-1,1 1,0-1,0 1,-1 0,1 0,-1 0,1 0,-1 0,1 0,-1 0,1 0,-1 0,1 2,1 8,0 1,0 0,-1 0,-1 0,0 0,-1 0,0 0,-1 0,-1 10,0 13,0 166,2-200,0 0,-1 0,1 0,0 1,0-1,0 0,1 0,-1 0,0 1,0-1,1 0,-1 0,0 0,1 1,-1-1,1 0,0 0,-1 0,1 0,0 0,0 0,-1 0,1-1,0 1,0 0,0 0,0-1,0 1,0 0,0-1,0 1,1-1,-1 1,0-1,0 0,0 1,0-1,1 0,-1 0,0 0,0 0,1 0,-1 0,0 0,0-1,0 1,1 0,-1-1,0 1,0 0,0-1,0 0,0 1,0-1,0 0,0 1,0-1,0 0,0 0,0 0,0 0,62-107,-22 27,-13 39,2 2,1 1,36-33,-67 71,0 1,0-1,1 0,-1 1,0-1,1 1,-1-1,0 1,1-1,-1 1,1-1,-1 1,1-1,-1 1,1 0,-1-1,1 1,-1 0,1-1,-1 1,1 0,-1 0,1-1,0 1,-1 0,1 0,0 0,-1 0,1 0,-1 0,1 0,0 0,-1 0,1 0,0 0,-1 1,1-1,-1 0,1 0,-1 1,1-1,0 0,-1 1,1-1,-1 0,1 1,-1-1,0 1,1-1,-1 1,1-1,-1 1,0-1,1 1,-1-1,0 1,0-1,1 1,-1 0,-1 39,-8 0,1 0,3 1,1-1,1 1,3 0,2 6,2-24,3-5</inkml:trace>
  <inkml:trace contextRef="#ctx0" brushRef="#br0" timeOffset="9439.154">1186 763,'377'0,"-100"-30,-195 31,-59-1</inkml:trace>
  <inkml:trace contextRef="#ctx0" brushRef="#br0" timeOffset="10207.481">1582 848,'-95'130,"-75"142,137-199,62-88,155-186,-7 59,-177 141,1 0,-1 1,1-1,-1 0,1 0,0 0,-1 0,1 0,0 0,-1 1,1-1,0 0,0 1,0-1,0 0,0 1,0-1,0 1,0 0,0-1,0 1,0 0,0-1,0 1,0 0,0 0,0 0,0 0,0 0,0 0,1 0,-1 1,0-1,0 0,0 1,0-1,0 0,0 1,0-1,0 1,-1 0,1-1,0 1,0 0,0-1,0 1,-1 0,1 0,0 0,-1-1,1 1,-1 0,1 0,0 1,12 209,26-98,-60-117,-94-87,-15 20,34 30,90 36</inkml:trace>
  <inkml:trace contextRef="#ctx0" brushRef="#br0" timeOffset="10654.205">2287 114,'2'30,"2"-1,0 1,3-1,0 0,6 11,-4-10,22 71,-19-73,-1 1,-2 1,-1-1,-1 1,-1 1,-2-1,-1 1,-2 0,0 0,-2-1,-2 1,-1 0,-7 28,-2-24,-1-1,-2 0,-1-1,-1-1,-6 4,-118 113,68-99,50-40</inkml:trace>
  <inkml:trace contextRef="#ctx0" brushRef="#br0" timeOffset="11155.982">1045 1,'-29'37,"1"2,1 1,3 1,1 2,-11 30,22-45,0 1,2 0,1 1,2 0,0 0,2 1,2-1,0 1,2 0,2 0,3 24,15 66,5-1,28 79,-46-178,0 0,2 0,1-1,0 0,1 0,2-1,0-1,0 0,2 0,0-2,1 1,1-2,5 4,68 41,-68-50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16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394 100,'-26'0,"6"-2,1 2,-1 1,0 0,1 1,-1 2,1-1,0 2,-9 4,22-5,1 1,0 0,0 0,0 0,1 1,-1-1,1 1,1 0,-1 0,1 0,0 1,1-1,-1 1,1 0,1 0,-1 0,1 0,0 0,1 0,-1 0,2 0,0 6,-4 14,-14 328,-18-36,2-48,16-111,13-144,1-7,1 1,0-1,0 1,1 0,0 0,1 0,0-1,0 1,1 0,2 10,-1-18,0 1,1-1,-1 1,1-1,-1 0,1 0,0 0,0 0,0-1,0 1,0-1,0 1,1-1,-1 0,0-1,1 1,-1 0,0-1,1 0,-1 0,1 0,-1 0,0 0,1-1,-1 1,1-1,-1 0,0 0,0-1,0 1,0 0,0-1,2-1,25-4,196-29,-207 36,-7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18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141 424,'-11'63,"7"-50,1 0,0 0,1 1,0-1,1 1,1 0,0-1,2 9,30 75,-30-95,-1 1,0-1,1 0,0 1,0-1,0 0,0 0,0 0,0-1,0 1,0 0,1-1,-1 1,1-1,-1 0,1 0,0 0,-1 0,1 0,0-1,0 1,-1-1,1 0,0 0,0 0,0 0,-1 0,1-1,0 1,0-1,-1 1,1-1,0 0,0-1,8-3,0-1,-1 0,1-1,-1 0,-1-1,1 0,-1 0,-1-1,0 0,0 0,0-1,-2 0,3-4,19-24,1-9,-11 82,-17-29,1 1,0 0,1-1,0 0,0 1,0-1,0-1,1 1,0 0,1-1,-1 0,1 0,0 0,0 0,0-1,1 0,0 0,-1 0,2-1,-1 0,0 0,0-1,1 1,-1-2,7 2,-8-3,0-1,0 0,0 0,-1 0,1-1,0 0,-1 0,1 0,-1 0,1-1,-1 0,0 1,0-2,-1 1,1 0,0-1,-1 0,0 1,0-1,0-1,-1 1,1 0,-1-1,0 1,0-1,0 0,-1 1,0-1,0 0,0 0,0 0,-1 0,0-1,14-32,-5 18</inkml:trace>
  <inkml:trace contextRef="#ctx0" brushRef="#br0" timeOffset="662.663">959 85,'1'-3,"1"0,-1 0,0 0,1 1,0-1,0 0,0 1,0-1,0 1,0 0,0 0,1 0,-1 0,1 0,0 0,-1 0,1 1,0 0,0-1,0 1,0 0,0 1,0-1,1 0,-2 1,0 0,1 0,-1 1,0-1,0 0,0 1,0-1,0 1,0 0,0-1,-1 1,1 0,0 0,0 1,-1-1,1 0,0 0,-1 1,1-1,-1 1,0-1,0 1,1 0,-1 0,0-1,0 1,0 0,-1 0,1 0,0 0,-1 0,1 0,-1 0,0 0,0 0,0 0,0 0,0 0,0 1,0-1,-1 0,1 0,-1 0,1 0,-1 0,0-1,0 1,0 0,0 0,0 0,0-1,-1 2,-1 12,3-10,1 0,-1 0,1-1,0 1,0-1,1 1,-1 0,1-1,0 0,0 1,1-1,-1 0,1 0,0-1,0 1,0 0,4 2,-5-4,1-1,-1 1,0 0,1 1,-1-1,0 0,0 1,0-1,-1 1,1 0,0-1,-1 1,0 0,0 0,0 0,0 0,0 0,0 0,-1 0,0 0,1 0,-1 0,0 1,-1-1,1 0,0 0,-1 0,0 0,0 0,0 0,0 0,0 0,0 0,-1-1,0 1,1 0,-2 0,-5 3,0-1,0 0,0-1,-1 1,0-1,0-1,0 0,0 0,-1-1,1 0,-5 0,8-1,-19 4</inkml:trace>
  <inkml:trace contextRef="#ctx0" brushRef="#br0" timeOffset="2184.388">1072 198,'-4'0,"-8"0,-5 0,0 0</inkml:trace>
  <inkml:trace contextRef="#ctx0" brushRef="#br0" timeOffset="3935.721">1383 1,'1'53,"-13"177,-24-32,35-192,-3 34,4-40,0 1,1 0,-1-1,0 1,1-1,-1 1,0-1,1 1,-1-1,1 1,-1-1,1 1,-1-1,1 0,-1 1,1-1,-1 0,1 1,-1-1,1 0,0 0,-1 1,1-1,0 0,-1 0,1 0,-1 0,1 0,0 0,-1 0,1 0,0 0,-1 0,1 0,0-1,-1 1,1 0,-1 0,1-1,0 1,-1 0,1-1,-1 1,1 0,-1-1,1 1,-1-1,0 1,1-1,-1 1,1-1,-1 1,0-1,1 0,-1 1,0-1,186-166,-185 166,0 0,0 0,1 0,-1 0,0 0,1 0,-1 0,0 0,1 1,-1-1,1 1,0-1,-1 1,1-1,-1 1,1 0,0 0,-1 0,1 0,-1 0,1 0,0 0,-1 1,1-1,-1 0,1 1,0-1,-1 1,1 0,-1 0,0-1,1 1,-1 0,0 0,1 0,-1 0,0 1,0-1,0 0,0 0,0 1,0-1,0 1,-1-1,1 0,0 1,-1 0,1-1,-1 1,0-1,1 1,-1-1,0 1,0 0,0-1,0 1,0 0,0 161,-1-150</inkml:trace>
  <inkml:trace contextRef="#ctx0" brushRef="#br0" timeOffset="5890.204">0 875,'430'-46,"-190"37,-62 7,14-24,-44 13,-99 5,0 2,0 3,0 2,8 2,113-28,-1-2,-143 28,-2 1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2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1,'0'397,"-12"-308,21-80,0-10</inkml:trace>
  <inkml:trace contextRef="#ctx0" brushRef="#br0" timeOffset="527.959">295 85,'23'-11,"2"2,-1 0,2 2,-1 0,1 2,-1 1,1 1,0 1,1 1,3 2,-28-1,0 0,0 0,0 1,0-1,1 1,-1-1,0 1,0-1,0 1,0 0,0 0,-1 0,1 0,0 1,0-1,-1 0,1 1,-1-1,1 1,-1 0,1-1,-1 1,0 0,0 0,0 0,0 0,0 0,0 0,-1 0,1 0,-1 0,1 0,-1 0,0 1,0-1,0 0,0 0,0 0,0 0,-1 0,1 1,-1-1,0 0,1 0,-1 0,0 0,0 0,0-1,0 1,-1 0,0 1,-8 14,-1 0,-1 0,-1-1,0-1,-1 0,-11 9,-26 29,48-49,-3 0,0 2,1-1,0 0,0 1,0 0,1 0,-1 1,2-1,-1 1,1 0,0 0,0 0,1 0,-1 1,2-1,-1 0,1 1,0 0,1-1,0 1,0-1,1 6,1-10,0 0,0-1,0 1,1-1,-1 1,1-1,-1 0,1 0,0 0,0 0,0-1,0 1,0-1,0 0,0 1,0-2,0 1,1 0,-1-1,0 1,1-1,-1 0,0 0,1 0,-1 0,0-1,2 0,89-23,-36 4,-33 13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3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1 198,'39'-17,"79"-6,36-6,-23 13,-118 15</inkml:trace>
  <inkml:trace contextRef="#ctx0" brushRef="#br0" timeOffset="468.606">199 1,'5'0,"1"4,0 7,-1 7,-2 4,0 3,-2 3,-1 1,-5-4,-1-2,0 0,1 1,1 1,2 2,5-5,3-6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47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817 1183,'0'5,"0"11,-5 8,-2 4,1 2,1 2,-3-1,-1-1,2 0,2 0,-3-2,-1 1,2-1,2 0,-3-4,4-7,4-6</inkml:trace>
  <inkml:trace contextRef="#ctx0" brushRef="#br0" timeOffset="482.694">1014 1240,'56'-17,"-49"14,1 0,0 1,-1 0,1 0,0 1,0 0,0 0,0 1,0 0,0 0,0 1,0 0,0 1,0 0,0 0,-1 0,1 1,-1 0,0 1,0 0,0 0,5 4,-11-3,0 1,0-1,-1 1,0-1,0 1,0-1,-1 1,0-1,0 1,0-1,-1 1,0-1,0 0,0 0,-1 0,1 0,-1 0,0-1,-1 1,1-1,-1 0,0 0,0 0,0 0,-5 2,-32 36,-55 70,95-109,-1 0,1 0,0 0,0-1,1 1,-1 0,1 0,-1 1,1-1,0 0,0 0,0 0,1 0,-1 0,1 0,-1 0,1 0,0 0,0 0,1-1,-1 1,0 0,1-1,0 1,-1 0,1-1,0 0,1 0,-1 1,0-1,0 0,1-1,-1 1,1 0,0-1,-1 1,1-1,0 0,0 0,0 0,0-1,0 1,0 0,0-1,0 0,2 0,10-1,-1 0,1-1,-1 0,0-1,0-1,0-1,0 0,-1 0,2-2,8-5,-5-1</inkml:trace>
  <inkml:trace contextRef="#ctx0" brushRef="#br0" timeOffset="-2651.335">26 506,'-11'108,"7"-94,1 1,0-1,1 0,1 1,0-1,1 1,0-1,1 1,1-1,2 6,-1-8,-3-8,-1-1,1 1,1 0,-1-1,0 1,1-1,0 0,-1 1,1-1,1 1,-1-1,0 0,1 0,0 0,0 0,0 0,0 0,0 0,0-1,1 1,-1-1,1 1,0-1,0 0,0 0,0-1,0 1,0 0,0-1,0 0,1 0,-1 0,1 0,-1 0,0-1,1 1,0-1,-1 0,1 0,-1-1,2 1,5-5,0 0,-1-1,1 0,-1-1,0 0,-1 0,0-1,0 0,0-1,4-7,14-12,41-39,-65 67,0 0,0 0,0 0,0 0,0 1,-1-1,1 1,0-1,0 1,0 0,-1-1,1 1,0 0,-1 0,1 1,-1-1,1 0,-1 0,0 1,0-1,1 1,-1-1,0 1,0-1,0 1,0 0,-1-1,1 1,0 0,-1 0,1 0,-1-1,0 1,0 0,1 2,3 7,-2-6,0 1,0-1,1 0,-1 0,1 0,0 0,0-1,1 1,-1-1,1 0,0 0,0 0,1-1,-1 1,1-1,-1 0,1 0,0-1,0 0,1 1,-1-2,0 1,1 0,-1-1,1 0,-1-1,1 1,-1-1,1 0,0 0,-1-1,1 1,-1-2,3 1,0-3,1-1,-1 0,1 0,-1-1,-1 1,1-2,-1 1,0-1,-1 0,1-1,-2 0,1 0,-1 0,0 0,0-1,-1 0,-1 0,1 0,-1 0,0-3,-1-25,-5 22</inkml:trace>
  <inkml:trace contextRef="#ctx0" brushRef="#br0" timeOffset="-2065.016">901 110,'0'484,"-1"-478,1 1,0-1,0 1,0-1,1 1,0-1,1 0,-1 1,1-1,0 0,0 0,1 0,0 0,0 0,1-1,-1-4,0 0,1-1,-1 1,1-1,-1 0,1 0,-1 0,1-1,-1 1,0-1,1 0,-1 0,0 0,0 0,1 0,-1-1,0 0,0 1,-1-1,1 0,0 0,0-1,-1 1,2-3,-2 4,17-14,-14 10,1-1,-1 2,1-1,0 0,0 1,1 0,-1 1,1-1,0 1,0 1,0-1,0 1,1 0,-1 1,0 0,1 0,5 0,-9 4,-1 0,1 0,-1 1,0-1,0 1,0-1,0 1,-1 0,1 0,-1 0,0 1,-1-1,1 0,-1 1,1-1,-1 1,0 0,-1-1,1 1,-1 0,0-1,0 1,-1 0,0-1,1 1,-1-1,-1 3,1 5,1 5,1-12,-1 0,1 1,-1-1,-1 0,1 1,-1-1,0 0,0 0,-1 1,1-1,-1 0,0 0,-1-1,0 3,-3-6,0-6</inkml:trace>
  <inkml:trace contextRef="#ctx0" brushRef="#br0" timeOffset="-1503.627">1296 26,'73'-17,"-66"15,0 0,1 0,-1 1,0 0,0 0,1 1,-1 0,0 1,1-1,-1 1,0 1,0-1,1 1,-1 1,-1-1,1 1,1 1,-7-2,0 1,0-1,0 1,-1 0,1-1,-1 1,1 0,-1 0,0 0,0-1,0 1,0 0,-1 0,1 0,-1-1,0 1,1 0,-1-1,0 1,-1-1,1 1,0-1,-1 1,0-1,1 0,-1 0,0 0,0 0,0 0,0 0,0 0,-1-1,1 1,-3 0,4-1,-21 19,19-19,0 0,1 1,-1-1,0 0,0 1,1 0,-1 0,1 0,0 0,0 0,-1 0,1 0,1 1,-1-1,0 1,0-1,1 1,0 0,-1 0,1 0,0-1,1 1,-1 0,0 0,1 0,-1 1,1-1,0 0,0 0,1 0,-1 0,0 0,1 0,0 0,0 0,0 0,0 0,0-1,0 1,1 0,0-1,0 3,32 21,-29-23,0 0,-1 0,1 0,-1 0,0 1,0 0,0 0,0 0,0 1,-1-1,0 1,0 0,0 0,-1 0,-3-2,0 0,0 0,-1 0,1-1,-1 1,0-1,0 1,0-1,0 0,0 1,-1-1,1 0,-1 0,1-1,-1 1,1 0,-1-1,0 0,0 0,0 0,0 0,0 0,0 0,0-1,0 1,0-1,0 0,-1 0,1 0,0 0,0-1,0 1,0-1,-26 2,2-1</inkml:trace>
  <inkml:trace contextRef="#ctx0" brushRef="#br0" timeOffset="-1053.835">196 1014,'517'-17,"-69"5,-310 13,-27-18,-87 11</inkml:trace>
  <inkml:trace contextRef="#ctx0" brushRef="#br0" timeOffset="2436.785">1776 196,'4'-2,"1"1,-1 0,1 0,0 0,-1 1,1-1,0 1,0 1,-1-1,1 0,0 1,-1 0,1 0,-1 1,1-1,-1 1,1 0,-1 0,0 0,0 1,0-1,0 1,-1 0,1 0,-1 1,0-1,1 1,-2-1,1 1,0 0,-1 0,1 0,-1 1,-1-1,1 0,0 1,-1-1,1 5,-3 231,-28 19,11-78,7 101,-16-113,9-44,0-3,16-120,-1 1,0-1,0 0,0 0,0 0,0-1,-1 1,1-1,-1 0,1 0,-1 0,1 0,-1 0,1-1,-1 0,1 0,-1 0,0 0,1 0,-1-1,1 1,-1-1,0 0,-2-2,-9 1,-43-3,33 4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0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1 848,'55'0,"144"-11,-67-6,-121 27,-16-4</inkml:trace>
  <inkml:trace contextRef="#ctx0" brushRef="#br0" timeOffset="334.84">57 1074,'19'0,"12"0,-1-5,1-1,-1-1,-1 2,0 2,0 1,-6-4,-1-1,0 1,-3 6,-6 3</inkml:trace>
  <inkml:trace contextRef="#ctx0" brushRef="#br0" timeOffset="2913.93">1157 340,'-32'73,"-123"317,210-479,249-343,-304 432,0-2,0 1,0 0,1-1,-1 1,1-1,-1 1,1 0,-1 0,1-1,0 1,-1 0,1 0,0 0,0 0,0 0,0 0,0 0,0 0,0 0,0 0,1 1,-1-1,0 0,0 1,1-1,-1 1,0-1,1 1,-1 0,0 0,1-1,-1 1,1 0,-1 0,0 0,1 1,-1-1,1 0,-1 0,0 1,1-1,-1 1,0-1,0 1,1 0,-1-1,0 1,0 0,6 123,-9-85,0 3,0-28,1 0,0 0,1 0,1 1,0-1,1 0,1-1,0 1,3 8,-5-20,-1 0,1-1,0 1,0 0,-1 0,1-1,0 1,1-1,-1 1,0-1,0 0,1 1,-1-1,1 0,-1 0,1 0,-1 0,1 0,-1 0,1 0,0 0,0-1,0 1,-1-1,1 1,0-1,0 0,0 0,0 0,0 0,-1 0,1 0,0 0,0-1,0 1,0-1,-1 1,1-1,0 0,0 0,-1 1,1-1,-1 0,1-1,68-59,-60 51,253-269,-232 257,-30 21,-1 1,1 0,-1 0,1-1,-1 1,1 0,-1 0,1 0,-1 0,1 0,0 0,-1 0,1 0,-1 0,1 0,-1 0,1 0,-1 1,1-1,-1 0,1 0,-1 0,1 1,-1-1,1 0,-1 1,1-1,-1 0,1 1,-1-1,0 1,1-1,-1 0,0 1,1-1,-1 1,0-1,0 1,0-1,1 1,-1 0,0-1,0 1,0-1,0 1,0-1,0 1,0-1,0 1,0-1,0 1,0 0,0-1,-1 1,1-1,0 1,0-1,0 1,-1-1,1 1,-20 229,21-90,3-122,3-6</inkml:trace>
  <inkml:trace contextRef="#ctx0" brushRef="#br0" timeOffset="3717.01">847 961,'76'-13,"1"3,0 3,1 4,73 6,-22-1,-36-6,-1-4,0-3,35-13,13 2,45 5,-173 17</inkml:trace>
  <inkml:trace contextRef="#ctx0" brushRef="#br0" timeOffset="4835.834">1412 1074,'-359'589,"310"-507,94-152,-26 45</inkml:trace>
  <inkml:trace contextRef="#ctx0" brushRef="#br0" timeOffset="5179.704">1412 1074,'15'15,"-1"-4,-1 0,0 2,0-1,-2 1,1 1,-2 0,0 1,0 0,-2 0,0 1,-1 0,0 1,-1 0,-1 0,-1 0,0 0,-1 2,-3 201,2-203,-2-5</inkml:trace>
  <inkml:trace contextRef="#ctx0" brushRef="#br0" timeOffset="5451.876">1186 1441,'43'5,"19"1,4-5,-4-2,-9-2,-8 0,-6 1,-6-4,-4-2,-1 1,-1-3,-1 0,-4 2</inkml:trace>
  <inkml:trace contextRef="#ctx0" brushRef="#br0" timeOffset="6030.994">2287 199,'36'129,"-18"-50,-4 1,-4 1,-2 0,-5 0,-3 0,-5 24,1-64,-2-1,-1 0,-3-1,-1 1,-1-2,-3 0,-1 0,-2-2,-17 29,-115 130,128-171</inkml:trace>
  <inkml:trace contextRef="#ctx0" brushRef="#br0" timeOffset="6751.322">875 170,'-27'60,"3"0,2 2,3 0,3 1,0 13,-25 296,38-326,2 0,1 0,3 0,2-1,2 1,1-1,3 0,2-1,1 0,3-1,7 11,109 169,-132-221,0 1,1-1,-1 0,1 1,0-1,0 0,0 0,0 0,0 0,1 0,-1 0,1-1,-1 1,1-1,-1 0,1 0,0 0,-1 0,1 0,0 0,0-1,1 1,15-1</inkml:trace>
  <inkml:trace contextRef="#ctx0" brushRef="#br0" timeOffset="19719.844">2738 368,'-3'0,"1"0,0 1,-1-1,1 1,0 0,0 0,-1 0,1 0,0 0,0 0,0 0,0 1,0-1,0 1,1 0,-1-1,0 1,1 0,-1 0,1 0,0 0,-1 0,1 0,0 0,1 1,-1-1,0 0,0 1,1-1,0 0,-1 1,-7 79,8-76,-1 8,0-1,1 1,1-1,0 0,1 1,0-1,1 0,1 0,0 0,1 0,0-1,1 0,0 0,1 0,0-1,1 0,4 4,-11-13,1 0,0 0,0-1,1 1,-1-1,0 0,0 1,1-1,-1 0,1 0,-1-1,1 1,-1 0,1-1,-1 1,1-1,0 0,-1 0,1 0,-1 0,1-1,0 1,-1-1,1 1,-1-1,1 0,-1 0,0 0,1 0,-1-1,0 1,0-1,0 1,0-1,0 0,1 0,54-80,-55 78,62-127,-64 130,0 1,0-1,0 1,1-1,-1 1,0-1,0 1,0 0,1-1,-1 1,0-1,0 1,1-1,-1 1,0 0,1-1,-1 1,0 0,1-1,-1 1,1 0,-1 0,1-1,-1 1,1 0,-1 0,0 0,1 0,-1-1,1 1,-1 0,1 0,-1 0,1 0,-1 0,1 0,-1 0,1 0,-1 1,1-1,-1 0,1 0,-1 0,1 0,-1 1,1-1,-1 0,1 1,-1-1,0 0,1 1,-1-1,0 0,1 1,-1-1,0 0,1 1,-1-1,0 1,0-1,0 1,1 0,15 39,-10-24,-4-9,1-1,0 0,0 0,0 0,1 0,0-1,0 0,1 1,-1-1,1-1,0 1,0-1,1 0,-1 0,1 0,0-1,0 0,0 0,0 0,0-1,1 0,-1 0,1-1,0 0,-1 0,1-1,0 1,0-1,-1-1,1 1,0-1,-1 0,1-1,0 0,2-1,1-4,-1-1,0-1,0 1,-1-1,0-1,-1 0,0 0,0 0,-1-1,-1 0,0 0,0-1,-1 1,2-8,-6 17,17-55,-13 32</inkml:trace>
  <inkml:trace contextRef="#ctx0" brushRef="#br0" timeOffset="20805.716">3613 114,'-11'166,"1"-19,3 21,7-166,0-1,0 1,0 0,0 0,0 0,0-1,1 1,-1 0,1-1,-1 1,1 0,0-1,0 1,0 0,-1-1,2 1,-1-1,0 0,0 1,0-1,1 0,-1 0,0 0,1 0,-1 0,1 0,-1 0,1 0,0 0,-1-1,1 1,0-1,-1 1,1-1,0 0,0 0,0 0,-1 0,1 0,0 0,0 0,-1 0,1-1,0 1,0-1,-1 1,1-1,0 0,-1 0,1 0,-1 1,1-2,-1 1,0 0,1 0,-1 0,0-1,0 1,1 0,-1-1,57-59,36-24,-93 84,0 1,0-1,0 0,1 0,-1 1,0-1,0 1,1-1,-1 1,0 0,1-1,-1 1,1 0,-1 0,0 0,1 0,-1 0,0 0,1 0,-1 1,1-1,-1 0,0 1,1-1,-1 1,0-1,0 1,0 0,1 0,-1-1,0 1,0 0,0 0,0 0,0 0,0 0,-1 1,1-1,0 0,0 0,-1 0,1 1,-1-1,1 0,-1 1,1-1,6 73,-6-54,7 40,-3-34</inkml:trace>
  <inkml:trace contextRef="#ctx0" brushRef="#br0" timeOffset="23090.051">2625 933,'431'29,"15"-30,-249-26,-11-3,-174 29</inkml:trace>
  <inkml:trace contextRef="#ctx0" brushRef="#br0" timeOffset="23472.014">3105 1130,'-5'39,"-1"21,0 6,1-3,2-8,0-8,2-8,1-5,0-4,0-7</inkml:trace>
  <inkml:trace contextRef="#ctx0" brushRef="#br0" timeOffset="23971.971">3331 1187,'225'-26,"-223"25,0 0,0 0,0 0,0 1,0-1,0 1,0-1,0 1,0 0,0-1,0 1,0 0,1 0,-1 1,0-1,0 0,0 1,0-1,0 1,0 0,0 0,0 0,0 0,-1 0,1 0,0 0,0 0,-1 1,1-1,-1 1,1-1,-1 1,0 0,0-1,0 1,0 0,0 0,0 0,0 0,0 0,-1 0,1 0,-1 0,1 0,-1 0,0 0,0 0,0 0,0 1,0-1,-1 0,1 0,-5 11,-1-1,0-1,-1 1,0-1,-1 0,0 0,-1-1,0-1,-1 1,-4 2,-59 73,71-83,-1 1,1 0,0-1,0 1,0 0,0 0,1 0,-1 1,1-1,0 0,0 0,0 1,0-1,0 1,1-1,-1 1,1-1,0 1,0-1,1 1,-1-1,1 1,0-1,-1 1,1-1,1 0,-1 1,0-1,1 0,0 0,0 0,0 0,0 0,0-1,1 1,-1-1,1 1,-1-1,1 0,0 0,0 0,0 0,0 0,0-1,1 0,0 1,14-1,0-1,0-1,-1 0,1-1,0-1,-1-1,0-1,0 0,0-1,0 0,-1-2,0 0,-1-1,1 0,-2-2,8-6,-3 3,-3 1</inkml:trace>
  <inkml:trace contextRef="#ctx0" brushRef="#br0" timeOffset="24562.752">4178 199,'17'73,"22"172,-40 177,-2-381,-3 0,-1-1,-2 0,-2 0,-1-1,-2-1,-2 0,-1-1,-2 0,-2-2,-1 0,-8 7,17-25,0 0,-1-1,-1 0,0-1,-1-1,-1-1,0 0,0-1,-16 8,17-12</inkml:trace>
  <inkml:trace contextRef="#ctx0" brushRef="#br0" timeOffset="25386.698">2738 1,'-12'9,"0"2,1-1,1 1,-1 1,2 0,0 0,0 1,1 0,1 0,0 1,0 0,2 0,0 1,1 0,0 0,1 0,0 2,-4 8,-10 43,3 0,3 0,3 1,3 1,4 40,1-67,-2 8,2 0,3 0,2-1,2 1,3-1,7 20,0-25,3-1,2 0,1-2,2-1,2 0,15 14,112 114,-153-167,-1-1,1 1,0-1,0 1,0-1,0 1,0-1,0 0,0 0,1 0,-1 0,0 0,1 0,-1 0,1 0,-1 0,1 0,-1-1,1 1,-1-1,1 1,0-1,-1 0,1 1,0-1,-1 0,1 0,0 0,0-1,-1 1,1 0,-1 0,1-1,0 1,0-1,10-6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3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21,'-15'2,"-3"-1,1 1,-1 1,1 1,-1 0,1 1,1 1,-1 0,1 1,0 1,0 1,1 0,1 1,-1 0,0 2,10-4,1 1,0-1,0 1,0 0,1 0,0 0,1 1,0-1,1 0,0 1,0-1,1 1,0 0,0-1,1 1,1-1,1 7,0 25,-1 280,-29-120,8-44,-17 39,35-193,0-1,1 1,-1-1,0 1,1-1,0 1,0-1,0 1,0-1,0 1,0-1,1 1,-1-1,1 1,0-1,0 1,0-1,0 0,0 1,0-1,0 0,1 0,-1 0,1 0,0 0,-1 0,1-1,0 1,0 0,0-1,0 1,1-1,-1 0,0 0,1 0,-1 0,0 0,1-1,-1 1,1 0,-1-1,1 0,0 0,168-24,-30 22,-122-2,-7-2</inkml:trace>
  <inkml:trace contextRef="#ctx0" brushRef="#br0" timeOffset="2001.282">652 331,'-2'1,"0"1,0-1,0 1,0-1,1 1,-1 0,1 0,-1-1,1 1,0 0,0 0,0 0,0 1,0-1,0 0,0 0,1 0,-1 1,1-1,0 0,0 1,0-1,0 0,0 1,0 0,0 0,-3 13,0 0,2 1,0-1,1 1,0-1,2 1,0-1,0 1,2-1,0 0,1 0,0-1,1 0,2 3,-6-16,0 0,-1 0,1 0,0 0,0 0,0 0,1-1,-1 1,0-1,0 1,1-1,-1 0,1 0,-1 0,1 0,0-1,-1 1,1-1,-1 1,1-1,0 0,0 0,-1 0,1-1,0 1,-1-1,1 1,-1-1,1 0,0 0,-1 0,0 0,1 0,-1-1,0 1,1-1,0 0,76-72,-9-63,-70 136,0 1,-1-1,1 0,0 1,0-1,0 0,0 0,0 1,0-1,1 0,-1 0,0 1,0-1,0 0,1 1,-1-1,0 0,1 1,-1-1,0 0,1 1,-1-1,1 1,-1-1,1 1,-1-1,1 1,0-1,-1 1,1-1,0 1,-1 0,1-1,0 1,-1 0,1 0,0 0,0-1,-1 1,1 0,0 0,-1 0,1 0,0 0,0 0,-1 1,1-1,0 0,0 0,-1 0,1 1,0-1,-1 0,1 1,0-1,-1 0,1 1,-1-1,1 1,-1-1,1 1,-1 0,1-1,-1 1,1-1,-1 1,0 0,1 0,5 46,11 36,-16-81,0 0,0 0,0 0,0 0,1 0,-1 0,1 0,-1-1,1 1,0 0,-1-1,1 0,0 1,0-1,0 0,0 0,1 0,-1 0,0 0,0-1,0 1,1-1,-1 1,0-1,1 0,-1 0,0 0,1 0,-1 0,0-1,0 1,1-1,-1 1,7-2,-1-1,1 1,-1-1,0-1,0 0,0 0,-1 0,1-1,-1 0,0 0,0-1,-1 0,1 0,-1-1,-1 1,1-1,1-5,-4-25,-8 21</inkml:trace>
  <inkml:trace contextRef="#ctx0" brushRef="#br0" timeOffset="2615.573">1329 21,'135'-20,"-133"20,0 1,0 0,1 0,-1 0,0 1,0-1,0 0,0 1,-1-1,1 1,0-1,-1 1,1 0,-1 0,1 0,-1 0,0 0,0 0,0 0,0 0,0 1,0-1,-1 0,1 0,-1 1,0-1,1 1,-1-1,0 0,0 1,-1-1,1 2,-22 75,-83 73,105-151,-1 1,1-1,-1 0,1 1,-1-1,1 0,0 1,0-1,-1 1,1-1,0 1,0-1,1 0,-1 1,0-1,0 1,1-1,-1 0,1 1,-1-1,1 0,0 1,-1-1,1 0,0 0,0 1,0-1,0 0,0 0,0 0,0 0,0-1,0 1,1 0,-1 0,0-1,0 1,1 0,-1-1,0 0,1 1,-1-1,1 0,63 7,60-46,-104 34</inkml:trace>
  <inkml:trace contextRef="#ctx0" brushRef="#br0" timeOffset="3136.004">1809 472,'0'5,"5"1,6 0,6-1,6-7,2-2,3-1,1 1,0 1,1 0,-1 2,-5-5,-1 0,-1-1,2 3,0 0,-7 2,-8 1</inkml:trace>
  <inkml:trace contextRef="#ctx0" brushRef="#br0" timeOffset="3394.616">2006 275,'-9'38,"-4"18,1 3,2-2,3-7,3-7,1-6,2-4,1-8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25.6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0 597 6601 0 0,'0'0'1495'0'0,"0"0"-84"0"0,0 0 92 0 0,0 0 239 0 0,0 0 129 0 0,0 0-188 0 0,0 0-387 0 0,0 0-347 0 0,0 0-261 0 0,0 0-139 0 0,0 0-61 0 0,0 0-49 0 0,0 0-52 0 0,6-27-51 0 0,16-84-75 0 0,3 44 85 0 0,78-103 10 0 0,-98 163-370 0 0,-3 3-16 0 0,0 0 0 0 0,1 0 0 0 0,-1 1 0 0 0,1-1 0 0 0,0 1 0 0 0,-1-1 0 0 0,1 1 0 0 0,1 0 0 0 0,-1 0 0 0 0,0 1-1 0 0,1-1 1 0 0,0 0 0 0 0,-1 1 0 0 0,1 0 0 0 0,0 0 0 0 0,0 0 0 0 0,0 1 0 0 0,1-1 0 0 0,-1 1 0 0 0,3 0 30 0 0,13 37-567 0 0,-14 28 588 0 0,-6-53-12 0 0,0 0-1 0 0,1 1 1 0 0,1-1 0 0 0,-1 0-1 0 0,2 0 1 0 0,-1 0 0 0 0,2-1-1 0 0,-1 1 1 0 0,4 6-9 0 0,-6-15 11 0 0,0 0 0 0 0,0 0 1 0 0,1 0-1 0 0,-1 1 0 0 0,0-1 0 0 0,1 0 1 0 0,-1 0-1 0 0,1-1 0 0 0,-1 1 0 0 0,1 0 1 0 0,0 0-1 0 0,0-1 0 0 0,0 1 0 0 0,0-1 0 0 0,0 0 1 0 0,0 0-1 0 0,0 1 0 0 0,0-1 0 0 0,1-1 1 0 0,-1 1-1 0 0,0 0 0 0 0,1 0 0 0 0,-1-1 1 0 0,1 1-1 0 0,-1-1 0 0 0,1 0 0 0 0,-1 0 1 0 0,0 0-1 0 0,1 0 0 0 0,-1 0 0 0 0,1-1 1 0 0,-1 1-1 0 0,1-1 0 0 0,-1 1 0 0 0,0-1 1 0 0,1 0-1 0 0,-1 0 0 0 0,0 0 0 0 0,0 0 0 0 0,0 0 1 0 0,0-1-1 0 0,1 0-11 0 0,22-22 158 0 0,-1-2-1 0 0,-1-1 1 0 0,-2-1-1 0 0,18-29-157 0 0,-17 25 13 0 0,77-114-17 0 0,-51 87-10 0 0,-44 92-764 0 0,-17 165 1224 0 0,25-89-372 0 0,26-5-625 0 0,-25-85-2070 0 0,-7-15-1134 0 0,0-1-3463 0 0,-2-3-794 0 0</inkml:trace>
  <inkml:trace contextRef="#ctx0" brushRef="#br0" timeOffset="284.729">1062 545 9418 0 0,'0'0'1936'0'0,"0"0"-623"0"0,0 0-180 0 0,0 0 141 0 0,0 0 27 0 0,0 0-203 0 0,0 0-364 0 0,0 0-350 0 0,0 0-230 0 0,0 0-120 0 0,0 0-60 0 0,0 0-27 0 0,0 0-50 0 0,-1 18-102 0 0,-5 53-207 0 0,4-53-315 0 0,5-18-3812 0 0,-2 0-2578 0 0,-1 0 1520 0 0</inkml:trace>
  <inkml:trace contextRef="#ctx0" brushRef="#br0" timeOffset="532.479">991 44 16484 0 0,'0'0'552'0'0,"0"0"-456"0"0,0 0-120 0 0,0 0 24 0 0,0 0-72 0 0,0 0-392 0 0,0 0-569 0 0,0 0-391 0 0,0 0-240 0 0,0 0-665 0 0,0 0-1664 0 0,0 0-2136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39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0 252,'2'2,"0"-1,0 0,0 1,-1 0,1-1,-1 1,1 0,-1 0,1 0,-1 0,0 0,0 0,0 0,0 0,0 0,-1 1,1-1,-1 0,1 0,-1 1,0-1,0 0,0 1,0-1,0 1,0 0,3 366,-2-144,-2-224,1 0,0 1,0-1,0 0,-1 0,1 1,1-1,-1 0,0 1,0-1,0 0,1 0,-1 0,0 1,1-1,-1 0,1 0,0 0,-1 0,1 0,0 0,0 0,0 0,-1 0,1 0,0 0,0 0,0-1,1 1,-1 0,0-1,0 1,0-1,0 1,1-1,-1 1,0-1,0 0,1 0,-1 0,0 0,0 0,1 0,-1 0,0 0,0 0,1 0,-1-1,0 1,0-1,1 1,-1-1,0 1,0-1,0 0,0 1,0-1,0 0,0 0,0 0,0 0,0 0,-1 0,1 0,0-1,172-164,-93 125,-78 40,-1 0,1 1,0 0,0-1,0 1,0 0,0 0,0 0,0 0,0 0,0 0,-1 0,1 1,0-1,0 1,0 0,0-1,-1 1,1 0,0 0,-1 0,1 0,-1 0,1 0,-1 1,1-1,-1 0,0 1,1-1,-1 1,0 0,0-1,0 1,-1 0,1 0,0-1,-1 1,1 0,-1 0,1 0,-1 0,0 0,0 0,1 12,0 0,-1 0,-1-1,0 1,-1 0,0 0,-1-1,-1 1,-2 5,-2 13,-6 1,13-33,3-8</inkml:trace>
  <inkml:trace contextRef="#ctx0" brushRef="#br0" timeOffset="636.534">451 196,'58'-23,"19"25,-75-1,0-1,0 1,-1 0,1 0,0-1,-1 1,1 0,-1 1,1-1,-1 0,0 0,1 1,-1-1,0 0,0 1,0 0,0-1,0 1,0-1,0 1,-1 0,1 0,0-1,-1 1,0 0,1 0,-1 0,0 0,0 0,0-1,0 1,0 0,-1 0,1 0,0 0,-1-1,0 1,1 0,-1 0,0 0,-91 156,91-156,1-1,-1 0,1 1,-1-1,1 1,-1-1,1 1,0-1,0 1,0-1,0 1,0-1,0 1,0-1,1 0,-1 1,0-1,1 1,-1-1,1 1,0-1,-1 0,1 1,0-1,0 0,0 0,0 0,0 0,0 0,0 0,0 0,0 0,0 0,1 0,-1 0,0-1,1 1,-1 0,1-1,-1 1,0-1,1 0,0 0,65-2,-8-15,-33 6</inkml:trace>
  <inkml:trace contextRef="#ctx0" brushRef="#br0" timeOffset="1601.081">902 26,'2'-2,"-1"0,1 0,-1 0,1 1,0-1,0 0,0 1,0-1,0 1,0 0,0 0,0 0,0 0,1 0,-1 0,0 0,1 1,-1-1,0 1,1 0,-1-1,1 1,-1 0,1 1,0-1,2 0,-1 1,1-1,-1 1,1 0,-1 0,0 0,1 1,-1 0,0-1,0 2,0-1,0 0,0 1,-1 0,1-1,-1 2,1-1,-1 0,0 1,0-1,-1 1,1 0,-1 0,0 0,0 0,0 0,-1 0,1 1,0 1,1 7,1-1,-2 1,1 0,-2 0,0 0,0 0,-1 0,-1 0,0 0,-1 0,-24 196,-2 58,28 190,0-453,1 1,-1-1,0 0,0 0,0 1,0-1,-1 0,0 1,0-1,0 0,0 0,-1 0,1 0,-1 0,0 0,0 0,-1-1,1 1,-1-1,0 0,0 1,0-1,0 0,0-1,-1 1,1-1,-1 1,1-1,-1 0,-2 0,-20 6,-1-1,0-1,-1-2,0 0,1-2,-1-1,-4-2,8 1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1,'19'25,"-1"0,-1 2,-1 0,-1 1,-1 1,-2 0,-1 0,-1 1,-2 1,0 5,1 9,-2 1,-2 0,-1 1,-3-1,-4 33,2-23,-5-6,0-33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0 165,'34'-23,"0"1,2 2,0 1,1 2,1 1,0 3,35-9,-70 20,1 0,0 1,0-1,-1 1,1 0,0 0,0 0,0 0,0 1,0-1,0 1,0 0,0 1,0-1,0 0,0 1,0 0,0 0,0 0,0 1,0 0,-1-1,1 1,-1 0,1 0,-1 1,0-1,0 1,0 0,0 0,0 0,0 0,-1 0,0 0,0 1,0-1,0 1,0 0,-1-1,1 1,0 3,-3 9,0-1,-2 0,1 0,-2 0,0 0,-1 0,0-1,-1 0,-1 0,0-1,-1 1,0-1,-3 1,-10 23,-5 3,20-31,-1-1,1 2,1-1,0 0,0 1,1 0,0 0,0 1,1-1,1 1,-1 7,4-15,-1 1,2-1,-1 0,0 1,1-1,-1 0,1 0,0 0,0 0,0 0,0-1,1 1,-1-1,1 1,-1-1,1 0,0 0,0 0,0 0,0 0,0-1,1 0,-1 1,0-1,1 0,-1-1,0 1,1 0,-1-1,1 0,0 0,-1 0,1 0,-1-1,4 0,24 5,7 2,99 30,-133-34,0 0,0 1,0-1,-1 1,1 0,-1 0,0 0,0 0,0 1,0-1,0 1,-1 0,0 0,0 0,0 0,0 0,0 0,-1 0,0 1,0-1,0 1,0-1,-1 1,0-1,0 1,0-1,0 1,-1-1,0 4,-6 12,0-1,-2 0,0 0,-1 0,-1-2,-1 1,0-1,-1-1,-1 0,0-1,-2-1,1 0,-2-1,0 0,0-2,-1 0,-1 0,2 0,12-6,0-1,0 0,-1 0,0 0,1 0,-1-1,0 0,-1-1,1 1,-1-1,1-1,-1 1,1-1,-1 0,0 0,0-1,-3 0,8-1,1-1,-1 0,1 1,-1-1,1 0,0 0,0 0,0 1,0-1,0-1,0 1,0 0,1 0,-1 0,1 0,-1 0,1-1,0 1,0 0,0 0,0-1,0 1,1 0,-1 0,1 0,-1 0,1-1,0 1,0 0,0 0,0 0,0 1,0-1,1 0,-1 0,1 0,-1 1,1-1,-1 1,1-1,1 0,13-19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8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0 721,'2'12,"0"0,1-1,0 0,1 1,0-1,1-1,0 1,1-1,0 0,1 0,0 1,-4-8,0 0,-1 0,1 0,0 0,0 0,1-1,-1 1,1-1,-1 0,1 0,0 0,-1 0,1-1,0 0,0 0,0 0,0 0,1 0,-1-1,0 0,0 0,0 0,0 0,0-1,1 1,-1-1,0 0,0 0,0-1,-1 1,1-1,2-1,128-118,-132 119,0 1,0-1,0 1,0 0,1-1,-1 1,0 0,1 0,-1 1,0-1,1 0,-1 1,1 0,-1-1,1 1,0 0,-1 0,1 0,-1 1,1-1,-1 1,1-1,-1 1,0 0,1 0,-1 0,0 0,0 0,1 1,-1-1,0 1,0-1,0 1,-1 0,1-1,0 1,-1 0,1 0,-1 1,0-1,1 0,-1 0,0 1,0-1,-1 0,1 2,5 3,-1 0,1-1,1 0,-1 0,1-1,0 0,0 0,0-1,1 1,-1-2,1 1,0-1,0 0,1-1,-1 0,0 0,1-1,-1 0,1 0,0-1,-1 0,1 0,-1-1,1-1,-1 1,1-1,-1-1,0 1,0-2,0 1,0-1,-1 0,1 0,-1-1,15-12,-1 0,-1-2,0 0,-1-1,-2-1,0 0,-1-2,-1 0,-1 0,-1-1,8-23,-7 9,-1 0,-2 0,-1-1,-2 0,-2-1,-2 0,-1 0,-2 0,-3-21,1 47,0 0,-1 0,0 0,-1 0,0 0,-1 1,-1 0,-2-4,7 16,-1 0,1 0,0 0,-1 0,1 0,-1 0,1 1,-1-1,1 0,-1 0,0 1,1-1,-1 0,0 1,0-1,0 1,1-1,-1 1,0-1,0 1,0 0,0-1,0 1,0 0,0 0,1-1,-1 1,0 0,0 0,0 0,0 0,0 0,0 1,0-1,0 0,0 0,0 1,0-1,0 0,0 1,1-1,-1 1,0-1,0 1,0-1,1 1,-1 0,0-1,1 1,-1 0,1 0,-1-1,1 1,-1 0,1 0,-1 1,-26 49,21-24,1 0,2 0,0 0,2 0,1 0,1 1,1-1,1 0,2 0,1-1,0 1,2-1,2-1,0 1,2 0,-1-3,2 0,0 0,1-1,1-1,1 0,1-2,1 1,8 4,-15-17,-12-13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8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59,'44'-5,"28"-1,11-5,2 0,-9 1,-8 3,-6 2,-8 3,-10 0,-1 2,-4 0,-9 1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215 180,'-38'118,"5"1,-4 45,-9 34,2-88,44-110,-1-1,1 1,0 0,0-1,0 1,0 0,0-1,0 1,0 0,-1-1,1 1,0 0,0-1,0 1,-1 0,1 0,0-1,0 1,-1 0,1 0,0 0,-1-1,1 1,0 0,-1 0,1 0,0 0,-1 0,1 0,0 0,-1-1,1 1,0 0,-1 0,1 0,0 0,-1 1,1-1,0 0,-1 0,1 0,0 0,-1 0,1 0,0 0,-1 1,1-1,0 0,-1 0,1 0,0 1,0-1,-1 0,1 0,0 1,0-1,0 0,-1 1,1-1,0 0,0 1,0-1,0 0,0 1,0-1,0 0,0 1,-1-1,2-28,7-5,1 1,1 0,2 1,2 0,0 1,3-2,15-33,17-33,3 1,60-79,-112 174,1 0,-1 0,1 1,0-1,-1 0,1 1,0-1,0 1,0-1,0 1,0-1,0 1,0 0,1-1,-1 1,0 0,1 0,-1 0,1 0,-1 0,1 0,-1 0,1 1,0-1,0 1,-1-1,1 1,0-1,0 1,-1 0,1 0,0 0,0 0,0 0,-1 0,1 1,0-1,0 1,-1-1,1 1,0 0,-1-1,1 1,-1 0,1 0,-1 0,1 0,-1 0,1 1,-1-1,1 1,38 155,-14-34,69 102,-63-136,-33-88,0 0,0-1,0 1,0 0,0-1,0 1,0-1,0 0,0 1,0-1,0 0,0 0,0 0,-1 0,1 0,0 0,0 0,0 0,0 0,0 0,0 0,0-1,0 1,-1 0,1-1,0 1,0-1,1 1,-1-1,0 0,0 1,0-1,0 0,0 0,1 0,-1 1,0-1,1 0,-1 0,1 0,-1-1,-2 0,-313-173,306 169,-1 0,1 1,-1 0,-1 0,1 2,0-1,-1 1,0 1,0 0,0 1,0 0,-11 1,4 5</inkml:trace>
  <inkml:trace contextRef="#ctx0" brushRef="#br0" timeOffset="338.969">893 490,'38'0,"23"0,5-5,-4-1,-7 0,-8 1,-8 2,-10-4,-5-1,-3 1,-8 2,-8 2</inkml:trace>
  <inkml:trace contextRef="#ctx0" brushRef="#br0" timeOffset="535.266">1034 773,'38'-5,"18"-7,4 0,-4 1,-10 3</inkml:trace>
  <inkml:trace contextRef="#ctx0" brushRef="#br0" timeOffset="1138.222">1570 406,'2'19,"0"1,1-1,2 0,0 0,0 0,2-1,0 0,2 0,0 0,0-1,2-1,0 0,1 0,0-1,13 12,-22-25,0 0,0 0,1 0,-1 0,1 0,-1-1,1 1,0-1,-1 0,1 0,0 0,0-1,0 1,-1-1,1 0,0 0,0 0,0-1,0 1,-1-1,1 0,0 0,0-1,-1 1,1-1,-1 1,1-1,-1 0,0 0,0-1,0 1,0-1,1-1,6-6,-1 0,0-1,0 0,-1 0,-1-1,0 0,0 0,3-11,19-39,-19 87,-9-19,1 0,0 1,0-1,1 0,-1 0,1 0,1 0,-1 0,1-1,0 0,0 0,0 0,1 0,0 0,0-1,0 0,1 0,-1-1,1 1,0-1,0 0,0-1,0 1,0-1,1-1,-1 1,1-1,-1 0,1 0,-1-1,1 0,0 0,-1-1,1 1,-1-2,1 1,-1-1,1 0,-1 0,0 0,0-1,1-1,9-4,-2-2,1 0,-1 0,-1-2,0 1,0-2,-2 0,1 0,-2-1,1 0,-2-1,0 0,-1-1,6-16,-6 13,-3 0</inkml:trace>
  <inkml:trace contextRef="#ctx0" brushRef="#br0" timeOffset="4986.597">2642 66,'45'-65,"-43"66,0 0,1 0,-1 0,0 1,0-1,0 1,0-1,0 1,-1 0,1 0,0 0,-1 0,0 0,1 0,-1 0,0 0,0 0,0 1,0-1,0 1,-1-1,1 0,-1 1,0-1,1 1,-1-1,0 1,-1 0,18 175,1 74,6-107,-23-137,0-3,-1 0,1 1,0-1,0 0,1 1,0-1,-1 0,2 0,-1 0,1-1,-1 1,1 0,0-1,1 1,-2-6,1 0,-1 1,0-1,0 0,-1-1,1 1,0 0,0 0,-1-1,1 1,0-1,-1 0,0 1,1-1,-1 0,0 0,0 0,0 0,0 0,0 0,0 0,-1 0,1 0,-1 0,1-2,2-3,12-23,0 2,2 0,1 1,1 0,1 2,2 0,16-14,-37 38,0-1,1 1,-1-1,0 1,1 0,0 0,-1 0,1 0,-1 0,1 0,0 0,0 0,0 1,-1-1,1 1,0-1,0 1,0 0,0 0,0 0,0 0,0 0,0 0,0 0,-1 1,1-1,0 0,0 1,0 0,0 0,-1-1,1 1,0 0,-1 0,1 0,-1 1,1-1,-1 0,1 1,-1-1,0 1,0-1,0 1,0-1,0 1,0 0,0 0,0 0,31 93,-9-13,-20-74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5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0 499,'11'1,"1"-2,-1 1,0-2,1 1,-1-1,0-1,0 0,-1-1,1 0,-1-1,1 0,-1 0,-1-1,8-5,23-20,0-2,-3-2,0-1,-3-2,-1-1,22-35,-44 57,1 0,1 1,1 1,0 0,1 1,0 0,1 1,1 1,12-7,-25 18,-1-1,1 1,-1-1,1 1,0 0,0 0,-1 1,1-1,0 1,0 0,0 0,0 0,-1 1,1-1,0 1,0 0,-1 0,1 0,0 1,-1-1,1 1,-1 0,0 0,1 0,-1 0,0 0,0 1,-1-1,1 1,0 0,-1 0,0 0,0 0,0 1,2 2,2 5,1 1,-2 1,0-1,0 1,-1 0,0 0,-1 0,-1 0,1 12,-2-12,-1 1,0-1,0 0,-1 1,-1-1,0 0,-1 1,-1-1,0-1,0 1,-1 0,-1-1,0 0,-1-1,0 1,-1-1,0-1,-1 1,0-1,0-1,-1 0,-1 0,1-1,-1 0,-1-1,1 0,-1-1,0 0,-1-1,0 0,1-1,-1-1,-11 2,-117-2,139-3,0 0,1 0,-1 0,0-1,1 1,-1 0,0-1,1 1,-1-1,1 1,-1-1,1 0,-1 0,1 0,-1 0,1 0,0 0,-1 0,1 0,0-1,0 1,0 0,0-1,0 1,0-1,1 1,-1-1,0 1,1-1,-1 1,1-1,-1 0,1 0,-1-16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5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87,'-5'17,"1"0,0 1,1-1,1 1,1-1,0 1,2 0,0 0,1-1,0 1,1-1,2 1,-1-1,3 2,-5-14,0-1,1 0,0 0,-1-1,1 1,1-1,-1 1,0-1,1 0,0 0,-1 0,1-1,0 0,1 1,-1-1,0-1,1 1,-1 0,1-1,-1 0,1 0,-1-1,1 1,0-1,-1 0,1 0,0-1,0 1,2-1,2-1,1 0,-1-1,0 0,0 0,0-1,0 0,-1 0,0-1,0 0,0-1,0 0,-1 0,0-1,0 1,4-7,-1 0,0-1,-1 0,-1 0,0-1,-1 0,-1 0,0 0,-1-1,0-2,-4 12,1 1,-1-1,0 0,0 0,-1 0,1 0,-1 0,-1 0,1 0,-1 0,0 0,0 0,-1 0,0 0,0 1,0-1,-1 1,0-1,0 1,0 0,0 0,-1 0,0 1,0-1,0 1,-1 0,1 0,-6-3,4 4,0 0,0 0,-1 0,1 1,-1 0,0 0,0 1,0 0,0 0,0 0,0 1,0 0,0 0,0 1,0 0,0 0,0 1,1 0,-1 0,0 0,1 1,-1 0,1 1,0-1,0 1,1 0,-2 1,-11 12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0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31,'106'-22,"148"14,-161 9,-43 4,-31 2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0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0,1 0,-2 0,-3 0,-3 0,-4 0,-1 0,-1 0,-1 0,0 0,-5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309 163 0 0 0,'0'0'998'0'0,"0"0"42"0"0,0 0 253 0 0,0 0 234 0 0,0 0 39 0 0,0 0-223 0 0,0 0-368 0 0,0 0-328 0 0,0 0-135 0 0,0 0 41 0 0,0 0 115 0 0,0 0 133 0 0,0 2 80 0 0,-7 45 3624 0 0,-22 22-2942 0 0,-163 214-990 0 0,114-137-675 0 0,78-145 88 0 0,0 0 0 0 0,-1 0 1 0 0,1 0-1 0 0,0-1 0 0 0,-1 1 0 0 0,1 0 1 0 0,0 0-1 0 0,0 0 0 0 0,0 0 0 0 0,0 0 1 0 0,0 0-1 0 0,0 0 0 0 0,0 0 0 0 0,0 0 1 0 0,0 0-1 0 0,0 0 0 0 0,0 0 0 0 0,0-1 1 0 0,1 1-1 0 0,-1 0 0 0 0,0 0 0 0 0,1 0 1 0 0,-1 0-1 0 0,1 0 0 0 0,-1-1 1 0 0,1 1-1 0 0,0 0 0 0 0,-1 0 0 0 0,1-1 1 0 0,-1 1-1 0 0,1 0 0 0 0,0-1 0 0 0,0 1 1 0 0,-1-1-1 0 0,1 1 0 0 0,0-1 0 0 0,0 1 1 0 0,0-1-1 0 0,0 0 0 0 0,0 1 0 0 0,-1-1 1 0 0,1 0-1 0 0,0 0 0 0 0,0 1 0 0 0,0-1 1 0 0,0 0-1 0 0,0 0 0 0 0,0 0 0 0 0,0 0 1 0 0,0 0-1 0 0,0-1 0 0 0,0 1 14 0 0,60-7-177 0 0,-53 5 207 0 0,269-60 209 0 0,-163 51-96 0 0,-114 11-134 0 0,0 0-10 0 0,0 0 6 0 0,0 0 3 0 0,0 0 4 0 0,0 0 16 0 0,0 0 8 0 0,0 0 19 0 0,0 0 25 0 0,0 0 49 0 0,0 0 32 0 0,0 0 32 0 0,0-30 1478 0 0,-33-99-590 0 0,-56-125-1132 0 0,45 171-1271 0 0,28 53-1389 0 0,0 0-3458 0 0,14 27 1048 0 0,0 2-1835 0 0</inkml:trace>
  <inkml:trace contextRef="#ctx0" brushRef="#br0" timeOffset="1035.971">682 133 0 0 0,'0'0'737'0'0,"0"0"434"0"0,0 0 324 0 0,0 0 254 0 0,0 0 11 0 0,0 0-336 0 0,0 0-462 0 0,0 0-418 0 0,0 0-280 0 0,0 0-109 0 0,0 0 0 0 0,0 5 38 0 0,-23 262 1447 0 0,23-267-1639 0 0,-2 5-15 0 0,1 0 0 0 0,0 0 0 0 0,0 0 0 0 0,1 0 1 0 0,-1 1-1 0 0,1-1 0 0 0,0 0 0 0 0,1 0 1 0 0,-1 0-1 0 0,1 0 0 0 0,0 0 0 0 0,1 0 0 0 0,-1 0 1 0 0,1 0-1 0 0,0 0 0 0 0,0-1 0 0 0,0 1 1 0 0,1 0-1 0 0,-1-1 0 0 0,1 0 0 0 0,0 0 1 0 0,0 0-1 0 0,1 0 0 0 0,-1 0 0 0 0,1-1 0 0 0,0 1 1 0 0,0-1-1 0 0,0 0 0 0 0,1 0 0 0 0,-1-1 1 0 0,0 1-1 0 0,1-1 0 0 0,0 0 0 0 0,4 1 14 0 0,3-4 223 0 0,-1-1-1 0 0,1 0 1 0 0,-1-1 0 0 0,0-1-1 0 0,0 0 1 0 0,0 0 0 0 0,0-1-1 0 0,-1 0 1 0 0,0-1 0 0 0,0 0-1 0 0,0-1 1 0 0,-1 0 0 0 0,0-1-1 0 0,0 1 1 0 0,-1-2-1 0 0,0 1 1 0 0,0-1 0 0 0,1-3-223 0 0,41-48 733 0 0,-3-3 1 0 0,-3-1-1 0 0,-2-2 1 0 0,4-16-734 0 0,-41 73 12 0 0,33-89 290 0 0,-47 103-1346 0 0,-3 16 937 0 0,0 0 0 0 0,2 1 0 0 0,0 1-1 0 0,2 0 1 0 0,0 0 0 0 0,2 1 0 0 0,0-1 0 0 0,2 1 0 0 0,1 1-1 0 0,0-1 1 0 0,2 5 107 0 0,15 196-456 0 0,-4-178-190 0 0,-2 0-1 0 0,-2 1 1 0 0,-2 0 0 0 0,-2 0-1 0 0,-2 0 1 0 0,-3 0-1 0 0,-1 0 1 0 0,-2 0 0 0 0,-3-1-1 0 0,-13 42 647 0 0,21-85-92 0 0,-26 51 1118 0 0,26-54-886 0 0,0 1 0 0 0,-1-1 0 0 0,1 0 0 0 0,0 1 0 0 0,0-1 0 0 0,-1 0 1 0 0,1 0-1 0 0,-1 0 0 0 0,1 0 0 0 0,-1 0 0 0 0,1 0 0 0 0,-1 0 0 0 0,0-1 0 0 0,1 1 0 0 0,-1-1 0 0 0,0 1 0 0 0,0-1 0 0 0,0 1 0 0 0,1-1 0 0 0,-1 0 0 0 0,0 0 0 0 0,0 0 0 0 0,0 0 0 0 0,1 0 1 0 0,-1-1-1 0 0,0 1 0 0 0,0 0 0 0 0,1-1 0 0 0,-1 1 0 0 0,0-1 0 0 0,-1 0-140 0 0,-2-3 153 0 0,0-1 1 0 0,0 1-1 0 0,0-1 1 0 0,1 0-1 0 0,-1 0 0 0 0,1-1 1 0 0,0 1-1 0 0,1-1 1 0 0,-1 0-1 0 0,1 0 1 0 0,0 0-1 0 0,1 0 0 0 0,-1-1 1 0 0,1 1-1 0 0,0-1 1 0 0,1 1-1 0 0,0-1 1 0 0,0 0-1 0 0,0 1 0 0 0,1-1 1 0 0,0 0-1 0 0,1-3-153 0 0,-1-8-31 0 0,1 0 1 0 0,0-1-1 0 0,2 1 0 0 0,0 0 0 0 0,1 0 0 0 0,1 1 0 0 0,1-1 0 0 0,0 1 0 0 0,1 0 0 0 0,5-7 31 0 0,23-37-2543 0 0,6 5-3577 0 0,-32 44 1737 0 0,-3 1-807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00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25,'-2'1,"0"0,0 1,0-1,1 1,-1 0,0-1,1 1,-1 0,1 0,0 0,-1 0,1 0,0 0,0 1,1-1,-1 0,0 0,1 1,-1-1,1 0,0 1,0-1,0 0,0 1,0 0,0 0,-14 270,-29-100,40-215,3 19</inkml:trace>
  <inkml:trace contextRef="#ctx0" brushRef="#br0" timeOffset="336.361">56 25,'24'-7,"0"1,1 2,0 0,0 2,0 0,0 2,0 1,0 1,0 1,12 4,15-1,-1-1,1-3,49-5,93 5,-171 3,-5 1</inkml:trace>
  <inkml:trace contextRef="#ctx0" brushRef="#br0" timeOffset="3632.912">0 561,'340'0,"-189"29,8-2,-136-30,-5-3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10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1144,'-9'33,"-4"22,1 5,2-2,3-7,-2-7,0-6,2-4,2-9</inkml:trace>
  <inkml:trace contextRef="#ctx0" brushRef="#br0" timeOffset="484.395">592 1228,'130'-21,"-113"18,-11 1,1 1,0-1,0 1,0 1,0-1,0 1,0 1,0-1,0 1,0 0,0 1,0-1,0 1,0 1,-1-1,5 3,-10-1,-1-1,1 1,0-1,-1 1,0-1,0 1,0-1,0 1,-1-1,1 1,-1-1,0 1,0-1,0 0,0 1,-1-1,1 0,-1 0,0 0,0 0,0 0,0 0,-1-1,1 1,-1-1,1 1,-1-1,0 0,0 0,-1 3,-164 175,166-179,1 0,0 0,0 0,-1 1,1-1,0 1,0-1,0 0,1 1,-1 0,0-1,0 1,1-1,-1 1,1 0,0 0,-1-1,1 1,0 0,0 0,0-1,0 1,0 0,0 0,1-1,-1 1,1 0,-1-1,1 1,-1 0,1-1,0 1,0-1,0 1,0-1,0 0,0 1,0-1,1 0,-1 0,0 1,1-1,-1 0,1 0,-1-1,1 1,-1 0,1 0,0-1,-1 1,91 26,25-48,-92 11</inkml:trace>
  <inkml:trace contextRef="#ctx0" brushRef="#br0" timeOffset="-914.486">0 918,'26'-38,"-21"25,8-19,1 1,2 1,1 0,1 2,2 0,1 1,1 0,1 2,1 1,8-6,75-41,-106 70,0 1,1-1,-1 1,0 0,0 0,0 0,0-1,0 1,0 0,0 0,0 1,1-1,-1 0,0 0,0 0,0 1,0-1,0 1,0-1,0 1,0-1,0 1,0-1,0 1,0 0,-1-1,1 1,0 0,0 0,-1 0,1 0,0 0,-1 0,1 0,-1 0,0 0,1 0,-1 0,0 0,1 0,-1 0,0 0,0 0,0 1,5 57,-6-51,0 33,-1-31,1 0,0 0,1 0,0-1,1 1,0 0,1 0,0-1,0 1,1-1,0 1,2 2,-5-11,1 0,0 1,0-1,0 0,0 0,0 0,0 0,1 0,-1 0,0 0,0 0,1 0,-1 0,1-1,-1 1,1-1,-1 1,1-1,-1 1,1-1,-1 0,1 0,-1 0,1 0,-1 0,1 0,0 0,-1 0,1-1,-1 1,1-1,-1 1,0-1,1 1,-1-1,1 0,-1 0,0 0,0 0,1 0,0-1,51-51,-45 43,30-35,2 2,2 2,2 1,1 2,3 2,-47 35,0 0,0 0,0 0,0 0,0 0,0 0,0 1,1-1,-1 0,0 1,0-1,1 1,-1-1,0 1,0 0,1-1,-1 1,0 0,1 0,-1 0,1 0,-1 0,0 1,1-1,-1 0,0 0,0 1,1-1,-1 1,0-1,0 1,1 0,-1-1,0 1,0 0,0 0,0 0,0 0,0 0,0 0,-1 0,1 0,0 0,0 0,-1 1,1-1,-1 0,1 0,-1 1,0-1,1 0,-1 2,7 76,-7-73,-1 43,11 96,9-81,-10-48</inkml:trace>
  <inkml:trace contextRef="#ctx0" brushRef="#br0" timeOffset="-482.194">57 1003,'225'-19,"172"8,-173 41,-201-29,-1-1,1 0,0-2,0 0,-1-2,0 0,2-2,-5 1</inkml:trace>
  <inkml:trace contextRef="#ctx0" brushRef="#br0" timeOffset="1701.055">1722 467,'-7'-4,"0"0,0 1,0 1,0-1,-1 1,1 0,-1 1,0 0,1 0,-1 0,0 1,0 1,1-1,-1 1,0 0,1 1,-1 0,1 0,-1 1,1-1,0 2,0-1,0 1,1 0,-1 0,1 1,0 0,0 0,1 1,-4 13,1 1,1 0,1 1,0 0,2 0,0 0,2 0,0 1,1-1,2 1,0-1,3 18,-1 38,-3 234,-2-288,0 0,-2 1,-1-1,-1-1,-1 1,-1-1,0 0,-30 106,37-125,0-1,0 1,0-1,1 1,0 0,-1 0,1-1,0 1,0 0,0-1,1 1,-1 0,1-1,-1 1,1 0,0-1,0 1,0-1,0 1,1-1,-1 0,1 1,-1-1,1 0,0 0,0 0,0 0,0 0,0-1,0 1,0-1,1 1,-1-1,1 0,-1 0,1 0,-1 0,1 0,-1 0,3-1,12 2,1-1,-1 0,0-1,0-2,0 1,0-2,0 0,-1-1,14-5,-10 3</inkml:trace>
  <inkml:trace contextRef="#ctx0" brushRef="#br0" timeOffset="2485.087">1947 777,'-13'96,"3"34,9-124,1-1,1 1,-1 0,1-1,0 1,0-1,0 1,1-1,0 0,0 1,0-1,1 0,0 0,0-1,0 1,0-1,1 1,0-1,0 0,0 0,0-1,1 1,-1-1,1 0,0 0,0-1,0 1,0-1,0 0,1 0,-1-1,1 0,-1 0,1 0,-1 0,1-1,3 0,3-4,-1 0,0-1,1 0,-1-1,-1 0,1-1,-1 0,-1 0,1-1,-1-1,-1 1,1-2,-1 1,-1-1,0 0,0 0,-1-1,-1 0,1 0,-2-1,0 1,0-1,-1 0,0 0,0-10,-4 35,1 1,0-1,1 1,0 0,1-1,1 0,0 1,1-1,0 0,2 1,-2-10,0 0,1 0,-1 0,1-1,0 1,0-1,0 0,0-1,0 1,1-1,-1 0,1-1,0 1,-1-1,1 0,0 0,0-1,0 0,-1 0,1 0,0-1,0 0,0 0,-1 0,1-1,-1 0,1 0,-1 0,1-1,-1 1,0-1,0-1,-1 1,1-1,-1 0,1 0,0-1,8-10,0-1,-1 0,-1-1,0 0,-2-1,0 0,0 0,-2-1,-1 0,0-1,-1 1,1-14,-4 8</inkml:trace>
  <inkml:trace contextRef="#ctx0" brushRef="#br0" timeOffset="2933.176">2738 439,'204'-25,"-202"24,0 0,-1 0,1 1,0-1,0 1,0-1,0 1,0 0,0 0,0 0,0 0,0 0,0 0,0 1,0-1,0 0,0 1,0 0,0 0,0-1,-1 1,1 0,0 0,-1 0,1 1,0-1,-1 0,1 1,-1-1,0 1,0-1,1 1,-1 0,0-1,0 1,0 0,-1 0,1 0,0 0,-1-1,1 1,-1 0,0 0,0 0,1 0,-1 0,-1 0,1 0,0 0,0 0,-1 0,1 1,-62 73,53-68,0 1,0 1,1-1,0 1,1 1,0-1,1 1,0 1,1-1,0 1,1 0,0 0,0 0,4-10,0 0,0 0,0 0,0 0,0 1,0-1,0 0,1 0,-1 0,1 0,0 0,-1 0,1 0,0-1,0 1,0 0,0 0,1-1,-1 1,0 0,1-1,-1 1,1-1,-1 0,1 1,0-1,0 0,-1 0,1 0,0 0,0-1,0 1,0 0,0-1,0 1,0-1,81 5,-73-5,78-3,-63 2</inkml:trace>
  <inkml:trace contextRef="#ctx0" brushRef="#br0" timeOffset="3322.297">3218 947,'43'0,"28"0,8 0,-5-5,-11-2,-11 1,-9 1,-12-3,-7-1,-8-3,-5 0</inkml:trace>
  <inkml:trace contextRef="#ctx0" brushRef="#br0" timeOffset="3569.482">3500 607,'-5'39,"4"26,1 8,1-4,1-9,-1-10,5-14,1-7,-1-5,-1-1,-1-4</inkml:trace>
  <inkml:trace contextRef="#ctx0" brushRef="#br0" timeOffset="4353.308">3979 297,'1'77,"-13"192,9-247,1-1,0 1,2 0,1 0,0 0,4 13,8 160,-13-194,-1 1,1 0,0-1,0 1,1 0,-1-1,0 1,0 0,1-1,-1 1,1-1,-1 1,1 0,0-1,0 0,0 1,0-1,0 1,0-1,0 0,0 0,0 0,0 1,1-1,-1 0,1-1,-1 1,1 0,-1 0,1-1,-1 1,1 0,-1-1,1 0,0 1,-1-1,1 0,0 0,-1 0,1 0,0 0,-1 0,1-1,0 1,-1 0,1-1,1 0,69-44,-13-15,-35 34,1 1,1 0,1 2,27-16,-53 38,0 0,0 0,0 0,1 0,-1 1,0-1,0 0,0 1,1-1,-1 1,0-1,1 1,-1 0,1-1,-1 1,0 0,1 0,-1 0,1 0,-1 0,0 0,1 1,-1-1,1 0,-1 1,0-1,0 1,1 0,-1-1,0 1,0 0,0 0,1-1,-1 1,0 0,0 0,0 0,-1 0,1 1,0-1,0 0,0 0,-1 0,1 1,-1-1,1 0,-1 1,0-1,1 0,-1 1,0-1,0 1,0-1,0 0,0 1,0-1,0 1,0-1,11 171,-1-125,-7-35</inkml:trace>
  <inkml:trace contextRef="#ctx0" brushRef="#br0" timeOffset="4851.379">4488 127,'4'-2,"0"0,0 0,0 0,0 0,0 0,0 1,1 0,-1 0,1 0,-1 0,1 1,-1 0,1 0,-1 0,1 0,-1 1,0 0,1 0,-1 0,0 0,1 1,-1-1,0 1,0 0,0 1,0-1,-1 1,1-1,-1 1,1 0,-1 0,0 1,0-1,0 1,-1-1,1 1,-1 0,0 0,0 0,0 0,0 3,-2-1,-1 0,0 0,-1 0,1 0,-1 0,0 0,0 0,-1-1,0 1,0-1,0 1,-1-1,1 0,-1-1,-3 4,-35 72,42-77,0 0,1 0,-1 0,0-1,1 1,0 0,0 0,0 0,0 0,0-1,1 1,-1 0,1-1,-1 1,1-1,0 0,0 1,0-1,1 0,-1 0,0 0,1-1,-1 1,1-1,-1 1,1-1,0 0,0 0,0 0,1 0,90 18,-68-18</inkml:trace>
  <inkml:trace contextRef="#ctx0" brushRef="#br0" timeOffset="6005.48">4967 15,'82'-12,"-77"11,1 0,0 1,-1 0,1 0,0 0,0 1,-1-1,1 1,-1 1,1-1,-1 1,1 0,-1 0,0 0,0 1,0 0,0 0,0 0,-1 1,1 0,-1 0,0 0,0 0,-1 0,1 1,-1-1,0 1,0 0,0 1,-1 10,0 0,0 0,-2 1,0-1,-1 0,0 1,-2-1,1 0,-2 0,-1 2,-5 32,-9 180,-15 13,25 9,7-52,-24-59,25-138,1 0,-1 0,-1 0,1 0,0 0,-1 0,1 0,-1-1,0 1,0 0,0-1,0 1,0-1,-1 0,1 0,-1 0,1 0,-1 0,0-1,0 1,0-1,0 1,0-1,0 0,0-1,0 1,0 0,-1-1,-98 1,70-3,-54 0,62 1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39.50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404 926,'-23'56,"2"0,3 2,2 0,3 1,3 1,2 0,0 60,32 186,-26-207,-5-1,-3-1,-5 1,-20 64,12-98,-2-1,-3-2,-3-1,-2-1,-3-1,-3-1,14-6,25-50,-1 0,1 0,0 0,0 0,0 0,0 0,-1 0,1 0,1 0,-1 0,0 0,0 0,0 0,0 0,1 0,-1 0,1 0,-1 0,0-1,1 1,0 0,-1 0,1 0,-1 0,1-1,0 1,0 0,-1-1,1 1,0-1,0 1,0 0,0-1,0 0,-1 1,1-1,0 0,0 1,0-1,0 0,0 0,0 0,0 0,0 0,0 0,0 0,0 0,0 0,0 0,0-1,0 1,1-1,171-47,-139 38,0 2,1 1,0 2,0 1,10 2,483-7,173-55,256-19,-212 19,284 4,-279 33,-144-2,383-38,-171 1,-312 38,-29 17,-346 12,53-29,68-29,172 58,-410-1,-1-1,0 0,0-1,0-1,0 0,-1 0,1-1,-1-1,10-5,-19 6,-1 1,0-1,0 0,0 0,-1 0,1 0,-1 0,0 0,0-1,0 1,-1 0,0-1,1 1,-2 0,1-1,0 1,-1 0,0 0,0-1,0 1,0 0,-1 0,0 0,1 0,-2 0,1 1,0-1,-1 0,1 1,-3-2,0-4,-22-56,3-1,3-1,2 0,4-2,-2-28,8 46,-26-339,2-21,28 342,2 1,4 0,2 0,7-29,-3 49,-2 0,-2-1,-2 1,-4-31,3 77,-1 0,1 0,0 0,0 0,-1 0,1 0,-1 0,0 0,0 0,0 1,0-1,0 0,0 0,0 1,0-1,-1 0,1 1,0-1,-1 1,0 0,1-1,-1 1,0 0,1 0,-1 0,0 0,0 1,0-1,0 0,0 1,0-1,0 1,0 0,0 0,0 0,0 0,0 0,0 0,-1 0,1 1,-1 0,-91 31,80-26,-35 11,-1-1,-1-4,0-1,-43 3,47-7,-524 58,182-43,-269 12,-284 27,218-28,-59 45,-580 43,421-30,569-47,-251 68,269-49,148-35,11-28,25 54,128-50,35-5,-1 1,1 1,-1 0,1 0,0 0,-1 1,1 0,0 1,0 0,1 0,-1 1,0 0,1 0,-6 5,-81 76,83-67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9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68 0 0 0,'0'0'297'0'0,"0"0"1004"0"0,0 0 250 0 0,0 0-92 0 0,0 0-107 0 0,0 0-88 0 0,0 0-28 0 0,0 0-25 0 0,-6-11-20 0 0,-20-34-38 0 0,-5 34 1788 0 0,26 11-2478 0 0,-4 2-312 0 0,0 1 0 0 0,0 0-1 0 0,0 0 1 0 0,1 1-1 0 0,0 0 1 0 0,-1 0 0 0 0,2 1-1 0 0,-1 0 1 0 0,0 0 0 0 0,1 1-1 0 0,0 0 1 0 0,0 0-1 0 0,1 1 1 0 0,0 0 0 0 0,0 0-1 0 0,0 0 1 0 0,1 1 0 0 0,-2 3-151 0 0,3-4-33 0 0,1-1 1 0 0,0 0 0 0 0,0 1-1 0 0,0 0 1 0 0,1 0-1 0 0,0 0 1 0 0,1 0 0 0 0,-1 0-1 0 0,1 0 1 0 0,1 0 0 0 0,-1 0-1 0 0,1 7 33 0 0,1-11-151 0 0,0-1 0 0 0,0 1 0 0 0,1-1 0 0 0,-1 1 0 0 0,0-1-1 0 0,1 1 1 0 0,0-1 0 0 0,-1 0 0 0 0,1 0 0 0 0,0 0-1 0 0,0 0 1 0 0,0 0 0 0 0,0 0 0 0 0,1-1 0 0 0,-1 1 0 0 0,0-1-1 0 0,1 1 1 0 0,-1-1 0 0 0,1 0 0 0 0,-1 0 0 0 0,1 0-1 0 0,0 0 1 0 0,0-1 0 0 0,-1 1 0 0 0,2-1 151 0 0,43 8-10189 0 0,-34-8 6415 0 0</inkml:trace>
  <inkml:trace contextRef="#ctx0" brushRef="#br0" timeOffset="447.263">293 336 0 0 0,'0'0'1362'0'0,"0"0"-135"0"0,0 0-49 0 0,0 0 144 0 0,0 0 168 0 0,0 0 49 0 0,0 0-138 0 0,0 0-332 0 0,0 0-287 0 0,0 0-192 0 0,0 0-107 0 0,0 0-18 0 0,9-17 6 0 0,30-54 0 0 0,-33 59-275 0 0,1 1 0 0 0,0 0 0 0 0,0 0 0 0 0,1 1 0 0 0,0 0 1 0 0,1 0-1 0 0,0 1 0 0 0,1 0 0 0 0,0 1 0 0 0,0 0 0 0 0,1 0-196 0 0,-5 40 951 0 0,-12 4-265 0 0,3 28 178 0 0,5-62-842 0 0,0-1 0 0 0,0 0 0 0 0,1 1 0 0 0,-1-1 0 0 0,0 0 1 0 0,0 0-1 0 0,1-1 0 0 0,-1 1 0 0 0,0 0 0 0 0,1-1 0 0 0,-1 0 0 0 0,0 1 0 0 0,1-1 0 0 0,-1 0 0 0 0,1 0 0 0 0,-1 0 1 0 0,1-1-1 0 0,-1 1 0 0 0,0 0 0 0 0,1-1 0 0 0,-1 0 0 0 0,0 0 0 0 0,1 1 0 0 0,-1-1 0 0 0,0 0 0 0 0,0-1 0 0 0,0 1 1 0 0,0 0-1 0 0,0-1 0 0 0,0 1 0 0 0,0-1 0 0 0,1-1-22 0 0,8-2 62 0 0,40-22 112 0 0,-41 20-163 0 0,1 0 0 0 0,-1 1 0 0 0,2 1 0 0 0,-1 0 0 0 0,1 0 0 0 0,0 1 0 0 0,-1 1 0 0 0,2 0 1 0 0,-1 0-1 0 0,7 0-11 0 0,-16 6 3 0 0,-1 0 1 0 0,1 0 0 0 0,0 0 0 0 0,-1 0 0 0 0,0 0 0 0 0,0 0 0 0 0,0 1 0 0 0,0-1 0 0 0,0 1 0 0 0,-1 0 0 0 0,1-1-1 0 0,-1 1 1 0 0,0 0 0 0 0,0 0 0 0 0,0-1 0 0 0,-1 1 0 0 0,0 0 0 0 0,1 0 0 0 0,-1 0 0 0 0,-1 0 0 0 0,1 0 0 0 0,0 0 0 0 0,-1 0-1 0 0,0 0 1 0 0,0 0 0 0 0,0-1 0 0 0,-1 3-4 0 0,2-6 1 0 0,-20 96-1613 0 0,30-82-6662 0 0,-7-13 6111 0 0,3 3-5456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7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23 0 0 0,'0'0'463'0'0,"0"0"446"0"0,0 0 308 0 0,0 0 315 0 0,0 0 220 0 0,0 0 6 0 0,0 0-188 0 0,0 0-278 0 0,0 0-255 0 0,0 0-168 0 0,0 0-153 0 0,-11-4-99 0 0,-34-13-63 0 0,42 16-487 0 0,0 1 0 0 0,1 0 0 0 0,-1 0 1 0 0,0 0-1 0 0,1 0 0 0 0,-1 0 0 0 0,1 1 0 0 0,-1-1 0 0 0,0 1 1 0 0,1 0-1 0 0,-1 0 0 0 0,1 0 0 0 0,-1 0 0 0 0,1 0 1 0 0,0 0-1 0 0,-1 1 0 0 0,1-1 0 0 0,0 1 0 0 0,0-1 1 0 0,0 1-1 0 0,0 0 0 0 0,0 0 0 0 0,1 0 0 0 0,-1 0 1 0 0,0 0-1 0 0,1 1 0 0 0,0-1 0 0 0,-1 0 0 0 0,1 1 1 0 0,0-1-1 0 0,0 1-67 0 0,-3 3-32 0 0,0 0 1 0 0,1 0-1 0 0,-1 1 0 0 0,2-1 1 0 0,-1 1-1 0 0,0-1 0 0 0,1 1 1 0 0,1 0-1 0 0,-1 0 0 0 0,1 0 1 0 0,0 0-1 0 0,1 0 0 0 0,-1 0 1 0 0,1 0-1 0 0,1 0 0 0 0,0 0 1 0 0,0 0-1 0 0,0 0 1 0 0,0 0-1 0 0,1 0 0 0 0,1 0 1 0 0,-1-1-1 0 0,1 1 0 0 0,0-1 1 0 0,0 1-1 0 0,3 2 32 0 0,-4-7-205 0 0,37 32-3411 0 0,-9-19-4803 0 0,-20-15 5113 0 0</inkml:trace>
  <inkml:trace contextRef="#ctx0" brushRef="#br0" timeOffset="624.556">218 303 408 0 0,'0'0'2013'0'0,"0"0"-764"0"0,0 0-151 0 0,0 0 386 0 0,0 0 439 0 0,0 0 144 0 0,0 0-300 0 0,0 0-563 0 0,0 0-494 0 0,0 0-293 0 0,0 0-103 0 0,0 0-3 0 0,0 0 11 0 0,9-12 14 0 0,63-75 510 0 0,-50 65-557 0 0,-15 13-252 0 0,1 1 0 0 0,0 1 0 0 0,0-1 0 0 0,1 1 0 0 0,-1 1 0 0 0,1 0 0 0 0,1 0-1 0 0,-1 0 1 0 0,6-1-37 0 0,-13 8 13 0 0,-1 0-1 0 0,0 0 0 0 0,0 0 1 0 0,0 0-1 0 0,0 1 0 0 0,0-1 1 0 0,0 0-1 0 0,0 1 0 0 0,0-1 1 0 0,0 0-1 0 0,0 1 0 0 0,-1-1 1 0 0,1 1-1 0 0,-1 0 0 0 0,1-1 1 0 0,-1 1-1 0 0,1-1 0 0 0,-1 1 1 0 0,0-1-1 0 0,0 1 0 0 0,0 0 1 0 0,0-1-1 0 0,0 1 0 0 0,0 0 1 0 0,0-1-1 0 0,-1 1 0 0 0,1-1 1 0 0,-1 1-1 0 0,1 0 0 0 0,-1 0-12 0 0,0 7 157 0 0,-2 53 759 0 0,57-65-177 0 0,-21-14-502 0 0,-26 12-222 0 0,0 1 1 0 0,0 0-1 0 0,0 0 0 0 0,0 1 0 0 0,1 0 0 0 0,-1 0 0 0 0,1 1 0 0 0,0 0 0 0 0,0 1 0 0 0,0-1 0 0 0,0 1 0 0 0,0 1 0 0 0,0-1 0 0 0,3 2-15 0 0,-9 1-3 0 0,0 0 1 0 0,0 1-1 0 0,0-1 0 0 0,-1 1 0 0 0,1-1 0 0 0,0 1 0 0 0,-1 0 1 0 0,0-1-1 0 0,1 1 0 0 0,-1 0 0 0 0,0 0 0 0 0,-1 0 1 0 0,1 0-1 0 0,0 0 0 0 0,-1 0 0 0 0,0 0 0 0 0,0 0 0 0 0,0 0 1 0 0,0 0-1 0 0,0 1 0 0 0,-1-1 0 0 0,1 0 0 0 0,-1 2 3 0 0,0 4 28 0 0,-13 109-1764 0 0,28-96-10250 0 0,-8-21 6025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6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228 14 0 0 0,'0'0'572'0'0,"0"0"544"0"0,0 0 330 0 0,0 0 80 0 0,0 0-107 0 0,0 0-202 0 0,0 0-223 0 0,0 0-163 0 0,0 0-135 0 0,-10-2-69 0 0,-82-10 3587 0 0,84 16-4172 0 0,0 0 0 0 0,0 0 1 0 0,0 0-1 0 0,1 1 1 0 0,0 1-1 0 0,0-1 0 0 0,0 1 1 0 0,1 0-1 0 0,0 0 0 0 0,0 1 1 0 0,0 0-1 0 0,1 0 0 0 0,0 0 1 0 0,1 1-1 0 0,-1-1 0 0 0,1 1 1 0 0,1 0-1 0 0,0 1 0 0 0,0-1 1 0 0,0 0-1 0 0,1 1 0 0 0,0 0 1 0 0,1-1-1 0 0,0 1 0 0 0,0 0 1 0 0,1 0-1 0 0,0-1 0 0 0,1 7-42 0 0,0-13-104 0 0,-1 0-1 0 0,0 1 0 0 0,1-1 0 0 0,-1 1 0 0 0,1-1 1 0 0,0 0-1 0 0,0 1 0 0 0,0-1 0 0 0,0 0 0 0 0,0 0 1 0 0,1 0-1 0 0,-1 0 0 0 0,0 0 0 0 0,1 0 0 0 0,0 0 1 0 0,-1 0-1 0 0,1 0 0 0 0,0-1 0 0 0,0 1 0 0 0,0-1 1 0 0,0 1-1 0 0,0-1 0 0 0,1 0 105 0 0,34 17-8439 0 0,-28-17 3445 0 0</inkml:trace>
  <inkml:trace contextRef="#ctx0" brushRef="#br0" timeOffset="624.483">237 243 0 0 0,'0'0'211'0'0,"0"0"482"0"0,0 0 287 0 0,0 0 391 0 0,0 0 340 0 0,0 0 60 0 0,0 0-282 0 0,0 0-392 0 0,0 0-272 0 0,0 0-100 0 0,0 0 22 0 0,0 0 42 0 0,8-10-10 0 0,60-78 1239 0 0,-66 85-1970 0 0,4-6 33 0 0,0 1 0 0 0,0-1 0 0 0,1 1 0 0 0,1 0 0 0 0,-1 1 0 0 0,1 0 0 0 0,0 0 0 0 0,1 1 0 0 0,-1 0-1 0 0,4-2-80 0 0,1 60 401 0 0,-13-51-372 0 0,0 1 1 0 0,0 0-1 0 0,0-1 1 0 0,1 1-1 0 0,-1 0 1 0 0,0-1-1 0 0,1 1 1 0 0,-1 0-1 0 0,1-1 1 0 0,-1 1-1 0 0,1-1 1 0 0,0 1-1 0 0,-1-1 1 0 0,1 1-1 0 0,0-1 1 0 0,0 1-1 0 0,0-1 1 0 0,0 0-1 0 0,0 0 1 0 0,1 0-1 0 0,-1 1 1 0 0,0-1-1 0 0,0 0 1 0 0,1 0-1 0 0,-1-1 1 0 0,1 1-1 0 0,-1 0 1 0 0,1 0-1 0 0,-1-1 1 0 0,1 1-1 0 0,-1-1 1 0 0,1 1-1 0 0,0-1 1 0 0,-1 0-1 0 0,1 1 1 0 0,0-1-1 0 0,-1 0 1 0 0,1 0 0 0 0,0 0-1 0 0,-1-1 1 0 0,1 1-1 0 0,0 0 1 0 0,-1-1-1 0 0,1 1 1 0 0,0-1-1 0 0,0 0-29 0 0,130-67 1170 0 0,-130 69-1173 0 0,0 0 0 0 0,0 0 0 0 0,0 0 0 0 0,1 1 0 0 0,-1-1 0 0 0,-1 1 0 0 0,1-1-1 0 0,0 1 1 0 0,0-1 0 0 0,-1 1 0 0 0,1 0 0 0 0,0 0 0 0 0,-1 0 0 0 0,0 0 0 0 0,0 0 0 0 0,1 0 0 0 0,-1 0 0 0 0,0 1 0 0 0,-1-1 0 0 0,1 0 0 0 0,0 0 0 0 0,-1 1 0 0 0,1-1 0 0 0,-1 1 0 0 0,0-1 0 0 0,0 0 0 0 0,1 1 0 0 0,-2-1 0 0 0,1 1 0 0 0,0-1 0 0 0,0 0 0 0 0,-1 3 3 0 0,5 23 22 0 0,0-14-530 0 0,5 11-16 0 0,-5-18-3056 0 0,2-1-3289 0 0,-2-2-566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40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6 0 0 0,'0'0'393'0'0,"0"0"600"0"0,0 0 262 0 0,0 0 233 0 0,0 0 132 0 0,0 0-46 0 0,0 0-138 0 0,0 0-193 0 0,0 0-188 0 0,0 0-156 0 0,-24-2-139 0 0,-75-1-134 0 0,51 17 506 0 0,41-6-931 0 0,5-4-208 0 0,0-1-1 0 0,1 0 1 0 0,-1 1-1 0 0,1-1 1 0 0,0 1-1 0 0,0-1 1 0 0,0 1-1 0 0,0 0 1 0 0,1-1-1 0 0,-1 1 1 0 0,1 0-1 0 0,0 0 1 0 0,0-1-1 0 0,1 1 1 0 0,-1 0-1 0 0,1-1 1 0 0,0 1-1 0 0,0 0 1 0 0,0-1-1 0 0,0 1 1 0 0,0-1-1 0 0,1 1 1 0 0,0-1-1 0 0,-1 0 1 0 0,1 0-1 0 0,1 0 1 0 0,-1 0-1 0 0,0 0 1 0 0,1 0-1 0 0,-1 0 1 0 0,1-1-1 0 0,1 1 8 0 0,50 40-2235 0 0,-11-24-6142 0 0,-35-15 4554 0 0</inkml:trace>
  <inkml:trace contextRef="#ctx0" brushRef="#br0" timeOffset="373.395">258 274 0 0 0,'0'0'468'0'0,"0"0"67"0"0,0 0 168 0 0,0 0 412 0 0,0 0 378 0 0,0 0 144 0 0,0 0-137 0 0,0 0-288 0 0,0 0-252 0 0,0 0-170 0 0,0 0-126 0 0,0 0-89 0 0,0 0-87 0 0,15-17-87 0 0,45-55-82 0 0,-32 44 196 0 0,10 57 198 0 0,-33-26-583 0 0,0-1-1 0 0,1 0 0 0 0,-1 0 1 0 0,1-1-1 0 0,-1 0 0 0 0,1 0 0 0 0,0 0 1 0 0,0 0-1 0 0,-1-1 0 0 0,1 0 1 0 0,0 0-1 0 0,0-1 0 0 0,0 1 1 0 0,-1-1-1 0 0,2-1-129 0 0,27-1 327 0 0,-32 5-258 0 0,0 0 0 0 0,0 0 0 0 0,0 0 0 0 0,0 0 0 0 0,-1 1 0 0 0,1-1 0 0 0,0 0 0 0 0,-1 1 0 0 0,0-1 0 0 0,0 1 0 0 0,0-1 0 0 0,0 1 0 0 0,0-1 0 0 0,0 1 0 0 0,-1 0 0 0 0,1 0 0 0 0,-1-1 0 0 0,0 1 0 0 0,0 0 0 0 0,0 0 0 0 0,0-1 0 0 0,0 3-69 0 0,14 30-176 0 0,-2-30-2824 0 0,3-4-4106 0 0,-12-1-485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42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0 0 0 0,'0'0'771'0'0,"0"0"899"0"0,0 0 289 0 0,0 0-139 0 0,0 0-325 0 0,0 0-321 0 0,0 0-245 0 0,0 0-153 0 0,0 0-96 0 0,-16 3-54 0 0,-49 11-49 0 0,62-14-501 0 0,1 1 0 0 0,-1 0 0 0 0,0 0 0 0 0,0 0 0 0 0,0 0 0 0 0,1 0 0 0 0,-1 1 0 0 0,1-1 0 0 0,-1 1-1 0 0,1 0 1 0 0,-1-1 0 0 0,1 1 0 0 0,0 0 0 0 0,0 0 0 0 0,0 1 0 0 0,0-1 0 0 0,0 0 0 0 0,1 1 0 0 0,-1-1 0 0 0,1 1 0 0 0,-2 1-76 0 0,-3 7 200 0 0,3-8-206 0 0,1 1 0 0 0,-1 0 0 0 0,1 0 0 0 0,0 0-1 0 0,0 0 1 0 0,0 1 0 0 0,0-1 0 0 0,1 0 0 0 0,0 1 0 0 0,-1-1-1 0 0,2 1 1 0 0,-1-1 0 0 0,0 1 0 0 0,1 0 0 0 0,0-1-1 0 0,0 1 1 0 0,1 0 0 0 0,-1-1 0 0 0,1 1 0 0 0,0-1-1 0 0,0 1 1 0 0,0-1 0 0 0,1 1 0 0 0,0-1 0 0 0,0 0 0 0 0,0 1-1 0 0,0-1 1 0 0,1 0 0 0 0,-1-1 0 0 0,1 1 0 0 0,0 0-1 0 0,0-1 1 0 0,0 0 0 0 0,1 1 0 0 0,-1-1 0 0 0,3 1 6 0 0,62 30-2962 0 0,-19-24-4324 0 0,-34-10 3484 0 0</inkml:trace>
  <inkml:trace contextRef="#ctx0" brushRef="#br0" timeOffset="390.745">265 310 0 0 0,'0'0'448'0'0,"0"0"194"0"0,0 0 136 0 0,0 0 408 0 0,0 0 369 0 0,0 0 56 0 0,0 0-243 0 0,0 0-369 0 0,0 0-276 0 0,0 0-142 0 0,0 0-87 0 0,0 0-62 0 0,0 0-49 0 0,21-23-26 0 0,62-69-27 0 0,-45 53 386 0 0,-37 39-684 0 0,0 0 1 0 0,0 0 0 0 0,-1 0 0 0 0,1 0-1 0 0,0 0 1 0 0,0 0 0 0 0,0 0 0 0 0,0 0-1 0 0,-1 0 1 0 0,1 0 0 0 0,0 0 0 0 0,0 0-1 0 0,0 1 1 0 0,-1-1 0 0 0,1 0-1 0 0,0 1 1 0 0,0-1 0 0 0,-1 0 0 0 0,1 1-1 0 0,0-1 1 0 0,-1 1 0 0 0,1-1 0 0 0,-1 1-1 0 0,1 0 1 0 0,0-1 0 0 0,-1 1 0 0 0,1-1-1 0 0,-1 1 1 0 0,1 0 0 0 0,-1 0 0 0 0,0-1-1 0 0,1 1 1 0 0,-1 0 0 0 0,0 0-1 0 0,0-1 1 0 0,1 1 0 0 0,-1 0 0 0 0,0 0-1 0 0,0 0 1 0 0,0-1 0 0 0,0 1 0 0 0,0 0-1 0 0,0 0 1 0 0,0 0 0 0 0,0-1 0 0 0,0 1-1 0 0,-1 0 1 0 0,1 0 0 0 0,0 0 0 0 0,0-1-1 0 0,-1 1 1 0 0,1 0-33 0 0,2 8 375 0 0,2 6 119 0 0,-5-14-464 0 0,1 0 1 0 0,0 1-1 0 0,0-1 1 0 0,0 0-1 0 0,1 0 0 0 0,-1 0 1 0 0,0 0-1 0 0,0 0 1 0 0,1 0-1 0 0,-1 0 1 0 0,0 0-1 0 0,1 0 1 0 0,-1 0-1 0 0,1 0 1 0 0,-1 0-1 0 0,1 0 1 0 0,0 0-1 0 0,-1 0 0 0 0,1 0 1 0 0,0 0-1 0 0,0-1 1 0 0,0 1-1 0 0,-1 0 1 0 0,1-1-1 0 0,0 1 1 0 0,0 0-1 0 0,0-1 1 0 0,0 1-1 0 0,0-1 1 0 0,0 0-1 0 0,0 1 1 0 0,0-1-1 0 0,0 0 0 0 0,1 1 1 0 0,-1-1-1 0 0,0 0 1 0 0,1 0-31 0 0,128-37 1951 0 0,-106 74-1235 0 0,-15-15-511 0 0,34 8-1038 0 0,-26-29-2541 0 0,2-6-4153 0 0,-10 1 88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3:23.4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463 55 0 0 0,'0'0'724'0'0,"0"0"655"0"0,0 0 141 0 0,0 0-94 0 0,0 0-131 0 0,0 0-104 0 0,-1-2-56 0 0,-56-37 6277 0 0,-56 26-4827 0 0,98 17-2553 0 0,0 1 0 0 0,0 1 0 0 0,1 0 0 0 0,0 1 0 0 0,0 0 0 0 0,1 1 0 0 0,0 1 1 0 0,0 0-1 0 0,1 1 0 0 0,0 0 0 0 0,0 1 0 0 0,2 0 0 0 0,-8 10-32 0 0,8-11-7 0 0,0 0 0 0 0,1 1 0 0 0,0-1 0 0 0,1 2 0 0 0,1-1 0 0 0,0 1 0 0 0,0 0 0 0 0,1 1 0 0 0,0-1 0 0 0,2 1 0 0 0,-1 0 0 0 0,1 1 0 0 0,1-1 0 0 0,1 1 0 0 0,-1 0 0 0 0,2-1 0 0 0,0 12 7 0 0,2-20-7 0 0,0-1-1 0 0,0 0 0 0 0,0 1 1 0 0,0-1-1 0 0,1 0 0 0 0,0 0 1 0 0,0 0-1 0 0,0 0 0 0 0,0-1 1 0 0,1 1-1 0 0,-1 0 0 0 0,1-1 1 0 0,0 0-1 0 0,0 1 0 0 0,0-1 1 0 0,0 0-1 0 0,1-1 0 0 0,-1 1 1 0 0,1-1-1 0 0,0 1 0 0 0,0-1 1 0 0,0 0-1 0 0,0 0 0 0 0,0-1 1 0 0,0 1-1 0 0,0-1 8 0 0,117 21-541 0 0,10-31-1629 0 0,-88-2-1526 0 0,-2-5-4118 0 0,-30 12 3269 0 0</inkml:trace>
  <inkml:trace contextRef="#ctx0" brushRef="#br0" timeOffset="7749.476">616 85 0 0 0,'0'0'1168'0'0,"0"0"250"0"0,0 0 10 0 0,0 0-145 0 0,0 0-167 0 0,0 0-82 0 0,0 0-22 0 0,0 0 7 0 0,3-4 4137 0 0,-25 130-2944 0 0,-44 124-1872 0 0,56-210 14 0 0,45-110 853 0 0,51-110-406 0 0,-32 92-670 0 0,-51 87-134 0 0,0 1-1 0 0,0 0 1 0 0,0 0 0 0 0,0 0 0 0 0,-1 0 0 0 0,1 0 0 0 0,0 1-1 0 0,0-1 1 0 0,-1 1 0 0 0,1 0 0 0 0,0 0 0 0 0,-1 0-1 0 0,1 0 1 0 0,0 0 0 0 0,-1 0 0 0 0,0 1 0 0 0,1-1-1 0 0,-1 1 1 0 0,0 0 0 0 0,0 0 0 0 0,0 0 0 0 0,0 0 0 0 0,0 0-1 0 0,0 0 1 0 0,0 0 0 0 0,-1 1 0 0 0,1-1 0 0 0,-1 1-1 0 0,1 1 4 0 0,0-1 52 0 0,1 4 65 0 0,0 1 1 0 0,0 0 0 0 0,-1-1 0 0 0,-1 1 0 0 0,1 0 0 0 0,-1 1-1 0 0,0-1 1 0 0,-1 0 0 0 0,0 0 0 0 0,-1 0 0 0 0,1 0 0 0 0,-1 0-1 0 0,-1 0 1 0 0,-1 6-118 0 0,-17 95 339 0 0,31-119 21 0 0,25-49 81 0 0,-25 41-422 0 0,101-142-56 0 0,-107 155 53 0 0,-4 3-22 0 0,0 0-1 0 0,0 0 1 0 0,0 1 0 0 0,0-1-1 0 0,0 1 1 0 0,1-1 0 0 0,-1 1 0 0 0,1-1-1 0 0,-1 1 1 0 0,1 0 0 0 0,-1-1 0 0 0,1 1-1 0 0,0 0 1 0 0,0 0 0 0 0,0 1 0 0 0,-1-1-1 0 0,1 0 1 0 0,0 0 0 0 0,0 1 0 0 0,0-1-1 0 0,0 1 1 0 0,0 0 0 0 0,2-1 6 0 0,13 42-15 0 0,12 105 1197 0 0,-25-17-2465 0 0,1-119-3786 0 0,-3-9 364 0 0,0 0-3398 0 0,0-1 3815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15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2791 1 8018 0 0,'0'0'1464'0'0,"0"0"-928"0"0,0 0-416 0 0,0 0 64 0 0,0 0 256 0 0,0 0 160 0 0,0 0-23 0 0,0 0-161 0 0,-99 184-208 0 0,84-158-240 0 0,0-1-176 0 0,4 1-240 0 0,0-7-377 0 0,-2 6-359 0 0,6-6-472 0 0,-2-1-769 0 0,3-7-727 0 0,1-3 519 0 0</inkml:trace>
  <inkml:trace contextRef="#ctx0" brushRef="#br0" timeOffset="13069.217">545 649 0 0 0,'0'0'1304'0'0,"0"0"-181"0"0,0 0-103 0 0,0 0 99 0 0,0 0 167 0 0,0 0 108 0 0,0 0-134 0 0,0 0-259 0 0,0 0-231 0 0,0 0-178 0 0,0 0-127 0 0,0 0-78 0 0,0 0-64 0 0,-14 21-75 0 0,-45 69-47 0 0,27-12 136 0 0,28-57-267 0 0,-96 299 974 0 0,90-310 2463 0 0,14-40-2085 0 0,29-61-1022 0 0,-4 35-333 0 0,3 2-1 0 0,1 1 1 0 0,3 2-1 0 0,3 1 1 0 0,1 2-1 0 0,11-6-66 0 0,34-13-109 0 0,-84 66 96 0 0,-1 0 0 0 0,1 1 1 0 0,0-1-1 0 0,0 0 0 0 0,-1 1 1 0 0,1-1-1 0 0,0 1 0 0 0,0-1 1 0 0,0 1-1 0 0,0-1 0 0 0,0 1 1 0 0,0 0-1 0 0,-1-1 0 0 0,1 1 1 0 0,0 0-1 0 0,0 0 0 0 0,0 0 1 0 0,0 0-1 0 0,0 0 0 0 0,0 0 0 0 0,0 0 1 0 0,0 0-1 0 0,0 0 0 0 0,0 0 1 0 0,0 0-1 0 0,0 1 0 0 0,0-1 1 0 0,0 0-1 0 0,0 1 0 0 0,0-1 1 0 0,0 1-1 0 0,0-1 0 0 0,-1 1 1 0 0,1-1-1 0 0,0 1 0 0 0,0 0 0 0 0,-1-1 1 0 0,1 1-1 0 0,0 0 0 0 0,-1-1 1 0 0,1 1-1 0 0,0 0 0 0 0,-1 0 1 0 0,1 0-1 0 0,-1 0 0 0 0,0 0 1 0 0,1 0-1 0 0,-1-1 0 0 0,0 1 1 0 0,1 0-1 0 0,-1 0 0 0 0,0 1 13 0 0,2 58 204 0 0,-2-45-94 0 0,-5 246 279 0 0,4-258-385 0 0,1 1 0 0 0,0-1 0 0 0,-1 0 0 0 0,1 1 0 0 0,0-1 0 0 0,1 0 0 0 0,-1 0 0 0 0,1 1 0 0 0,-1-1 0 0 0,1 0 0 0 0,0 0 0 0 0,0 0 0 0 0,0 0 0 0 0,1 0 0 0 0,-1 0 0 0 0,1 0 0 0 0,-1 0 0 0 0,1 0 0 0 0,0-1 0 0 0,0 1 0 0 0,0-1 0 0 0,1 1 0 0 0,-1-1 0 0 0,0 0 0 0 0,1 0 0 0 0,0 0 0 0 0,-1 0 0 0 0,1 0 0 0 0,0-1 0 0 0,0 1 0 0 0,0-1 0 0 0,0 0 0 0 0,0 0 0 0 0,0 0 0 0 0,1 0 0 0 0,-1 0 0 0 0,0-1 0 0 0,0 0 0 0 0,1 1 0 0 0,-1-1 0 0 0,0 0 0 0 0,1-1 0 0 0,-1 1 0 0 0,0 0 0 0 0,0-1 0 0 0,2 0-4 0 0,13-12 117 0 0,0-1 0 0 0,-2-1 0 0 0,0 0 0 0 0,0-1 0 0 0,-1 0 1 0 0,12-19-118 0 0,6-6 109 0 0,103-143-35 0 0,-122 166-301 0 0,-10 35-607 0 0,-5 155 902 0 0,2-165-82 0 0,0 0 1 0 0,1 0-1 0 0,0-1 0 0 0,1 1 1 0 0,-1-1-1 0 0,1 0 1 0 0,0 1-1 0 0,1-1 0 0 0,-1-1 1 0 0,1 1-1 0 0,0 0 0 0 0,1-1 1 0 0,-1 0-1 0 0,1 0 1 0 0,0 0-1 0 0,0-1 0 0 0,1 0 1 0 0,-1 0-1 0 0,1 0 1 0 0,6 3 13 0 0,50 8-4162 0 0,-51-15 2365 0 0,27-4-8516 0 0,-31 1 7174 0 0</inkml:trace>
  <inkml:trace contextRef="#ctx0" brushRef="#br0" timeOffset="13375.128">124 1267 2769 0 0,'0'0'474'0'0,"0"0"-144"0"0,0 0 326 0 0,0 0 560 0 0,0 0 375 0 0,0 0 142 0 0,0 0-122 0 0,0 0-246 0 0,0 0-219 0 0,36 14-219 0 0,117 41-154 0 0,-34-28 543 0 0,-28-17 384 0 0,1-5-1 0 0,61-5-1699 0 0,-74 0 341 0 0,201-13 808 0 0,-140 4-2130 0 0,-1 5-4934 0 0,-110 4-2737 0 0,-24 0 3404 0 0</inkml:trace>
  <inkml:trace contextRef="#ctx0" brushRef="#br0" timeOffset="14156.351">849 1577 3393 0 0,'0'0'1637'0'0,"0"0"-846"0"0,0 0-164 0 0,0 0 288 0 0,0 0 244 0 0,0 0 65 0 0,0 0-210 0 0,0 0-356 0 0,0 0-281 0 0,0 0-160 0 0,0 0-90 0 0,-28 33-39 0 0,-87 106 9 0 0,61-65-16 0 0,-25 95 936 0 0,91-181 3888 0 0,62-83-4021 0 0,-16 16-654 0 0,-12 14-192 0 0,4 1 1 0 0,1 3-1 0 0,58-51-38 0 0,-22 49-175 0 0,-85 64 153 0 0,0 1-1 0 0,0 0 1 0 0,0-1-1 0 0,0 1 1 0 0,0 0-1 0 0,-1 0 0 0 0,1 0 1 0 0,0 0-1 0 0,-1 0 1 0 0,0 0-1 0 0,1 1 0 0 0,-1-1 1 0 0,0 0-1 0 0,0 1 1 0 0,0-1-1 0 0,-1 1 1 0 0,1-1-1 0 0,-1 1 0 0 0,1-1 1 0 0,-1 1-1 0 0,0-1 1 0 0,0 1-1 0 0,0 0 1 0 0,0-1-1 0 0,0 1 0 0 0,-1-1 1 0 0,1 1-1 0 0,-1-1 1 0 0,0 1-1 0 0,0 1 23 0 0,1 4-32 0 0,13 154 249 0 0,-10-145-220 0 0,0 0 0 0 0,1 0 0 0 0,1-1-1 0 0,1 1 1 0 0,0-1 0 0 0,1-1 0 0 0,1 1-1 0 0,0-1 1 0 0,3 1 3 0 0,1 17 718 0 0,-12-32-436 0 0,0-1 44 0 0,-23 0 1157 0 0,-71-23-773 0 0,-118-46-1844 0 0,159 48-1522 0 0,18 10-3790 0 0,26 9 1084 0 0,1 2-1419 0 0</inkml:trace>
  <inkml:trace contextRef="#ctx0" brushRef="#br0" timeOffset="14576.279">1354 686 6249 0 0,'0'0'532'0'0,"0"0"-357"0"0,0 0-103 0 0,0 0 336 0 0,0 0 479 0 0,0 0 283 0 0,0 0-9 0 0,0 0-181 0 0,0 0-189 0 0,0 0-148 0 0,0 0-92 0 0,0 0-51 0 0,0 0-20 0 0,22 16 20 0 0,73 51 39 0 0,-79-55-313 0 0,0 0 0 0 0,-1 1-1 0 0,0 1 1 0 0,-1 0 0 0 0,-1 1 0 0 0,0 1-1 0 0,-1 0 1 0 0,0 0 0 0 0,-2 1 0 0 0,6 13-226 0 0,-10-20 58 0 0,15 32 45 0 0,-2 0 0 0 0,-2 0 0 0 0,-2 2 0 0 0,-2 0 0 0 0,-1 0 0 0 0,-3 2 0 0 0,-1-1 0 0 0,-3 1 0 0 0,-2 0 0 0 0,-1 0 0 0 0,-4 26-103 0 0,-2-48-6 0 0,-1-1 0 0 0,-1 0 1 0 0,-1-1-1 0 0,-1 1 1 0 0,-1-1-1 0 0,-1-1 0 0 0,0 0 1 0 0,-2 0-1 0 0,-1-1 0 0 0,0-1 1 0 0,-9 10 5 0 0,10-12-74 0 0,-116 134-3203 0 0,78-108-902 0 0,-3-7-3428 0 0,37-27 4451 0 0,2-2 2424 0 0</inkml:trace>
  <inkml:trace contextRef="#ctx0" brushRef="#br0" timeOffset="15239.191">271 409 0 0 0,'0'0'667'0'0,"0"0"593"0"0,0 0 304 0 0,0 0 59 0 0,0 0-120 0 0,0 0-226 0 0,0 0-246 0 0,0 0-181 0 0,0 0-107 0 0,0 0-33 0 0,0 0-9 0 0,-18 20-41 0 0,-55 60-44 0 0,29-9 430 0 0,17-2-701 0 0,2 1 0 0 0,4 1-1 0 0,3 0 1 0 0,2 2 0 0 0,4 0-1 0 0,4 0 1 0 0,2 1 0 0 0,4 0 0 0 0,2 0-1 0 0,7 23-344 0 0,-5-68 46 0 0,2 0-1 0 0,1 0 0 0 0,1 0 1 0 0,2-1-1 0 0,1 0 1 0 0,1 0-1 0 0,1-1 0 0 0,1-1 1 0 0,2 0-1 0 0,0 0 0 0 0,2-2 1 0 0,1 0-1 0 0,1-1 0 0 0,0 0 1 0 0,2-1-1 0 0,1-2 0 0 0,0 0 1 0 0,2-1-1 0 0,0-1 0 0 0,1-2 1 0 0,1 0-1 0 0,2 0-45 0 0,72 12-567 0 0,-55-27-8939 0 0,-34-1 883 0 0</inkml:trace>
  <inkml:trace contextRef="#ctx0" brushRef="#br0" timeOffset="16193.338">2320 884 0 0 0,'0'0'1190'0'0,"0"0"-88"0"0,0 0-52 0 0,0 0 65 0 0,0 0 131 0 0,-2 3 114 0 0,-61 88 4873 0 0,33-44-5582 0 0,-199 305 423 0 0,178-267-448 0 0,52-83-596 0 0,1-1-1 0 0,0 1 0 0 0,-1-1 0 0 0,1 0 0 0 0,0 0 1 0 0,0 0-1 0 0,0 0 0 0 0,0 0 0 0 0,0-1 1 0 0,0 1-1 0 0,0 0 0 0 0,0-1 0 0 0,0 0 0 0 0,0 1 1 0 0,1-1-1 0 0,-1 0 0 0 0,0 0 0 0 0,0 0 0 0 0,0 0 1 0 0,0-1-1 0 0,0 1 0 0 0,0-1 0 0 0,1 1-29 0 0,2 0 78 0 0,299-41 905 0 0,-185 26-830 0 0,-118 16-107 0 0,0-1 0 0 0,0 1 0 0 0,1-1-1 0 0,-1 0 1 0 0,0 0 0 0 0,0 0 0 0 0,1 1 0 0 0,-1-1 0 0 0,0 0-1 0 0,0-1 1 0 0,1 1 0 0 0,-1 0 0 0 0,0 0 0 0 0,0 0 0 0 0,1-1-1 0 0,-1 1 1 0 0,0-1 0 0 0,0 1 0 0 0,0-1 0 0 0,0 1 0 0 0,0-1-1 0 0,0 0 1 0 0,0 1 0 0 0,0-1 0 0 0,0 0 0 0 0,0 0 0 0 0,0 0-1 0 0,0 0 1 0 0,0 0 0 0 0,0 0 0 0 0,-1 0 0 0 0,1 0 0 0 0,-1 0-1 0 0,1 0 1 0 0,0 0 0 0 0,-1 0 0 0 0,0 0 0 0 0,1-1 0 0 0,-1 1-1 0 0,0 0 1 0 0,1 0 0 0 0,-1-1 0 0 0,0 1 0 0 0,0 0 0 0 0,0 0-1 0 0,0-1 1 0 0,0 1 0 0 0,-1 0 0 0 0,1-1-46 0 0,-48-83 1055 0 0,-143-227-1443 0 0,165 278-384 0 0,-8-10-1721 0 0,22 12-5111 0 0,12 27 3064 0 0,0 2-497 0 0</inkml:trace>
  <inkml:trace contextRef="#ctx0" brushRef="#br0" timeOffset="16771.32">2983 848 928 0 0,'0'0'1839'0'0,"0"0"-462"0"0,0 0-113 0 0,0 0 184 0 0,0 0 204 0 0,0 0 42 0 0,0 0-230 0 0,0 0-418 0 0,0 0-364 0 0,0 0-282 0 0,0 0-162 0 0,0 0-60 0 0,0 0 24 0 0,-6 3 46 0 0,4-3-246 0 0,0 2 66 0 0,-1-1 0 0 0,0 1 0 0 0,0-1 1 0 0,1 1-1 0 0,-1 0 0 0 0,1 0 0 0 0,-1 0 1 0 0,1 0-1 0 0,0 0 0 0 0,0 1 0 0 0,0-1 1 0 0,0 1-1 0 0,1-1 0 0 0,-1 1 0 0 0,0 0 1 0 0,1 0-1 0 0,0-1 0 0 0,-1 4-68 0 0,-77 181 2109 0 0,-26 100-1991 0 0,81-225-2629 0 0,21-62-5547 0 0,0-7 5322 0 0,1 4-337 0 0,1-1 1334 0 0</inkml:trace>
  <inkml:trace contextRef="#ctx0" brushRef="#br0" timeOffset="17095.087">2707 862 1680 0 0,'0'0'1375'0'0,"0"0"-12"0"0,0 0 159 0 0,0 0 321 0 0,0 0 160 0 0,0 0-139 0 0,0 0-374 0 0,0 0-371 0 0,0 0-283 0 0,0 0-169 0 0,0 0-78 0 0,0 0-60 0 0,1 23-37 0 0,8 70-48 0 0,10-39 244 0 0,94 112 700 0 0,0 3-1604 0 0,-103-147-1289 0 0,-7-14-2438 0 0,1-1-5323 0 0,-4-4 4304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7:36.6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430 19 0 0 0,'0'0'1158'0'0,"0"0"270"0"0,0 0 326 0 0,0 0 229 0 0,0 0 29 0 0,0 0-105 0 0,0 0-185 0 0,0 0-223 0 0,0 0-218 0 0,-16-3-198 0 0,-80-13 640 0 0,83 16-1491 0 0,0 0 0 0 0,-1 1 0 0 0,1 1-1 0 0,0 0 1 0 0,0 0 0 0 0,0 2-1 0 0,0-1 1 0 0,1 2 0 0 0,-1 0 0 0 0,1 0-1 0 0,0 1 1 0 0,-10 7-232 0 0,12-8 51 0 0,1 1 0 0 0,-1 0 1 0 0,2 0-1 0 0,-1 1 0 0 0,1 0 0 0 0,0 1 1 0 0,0 0-1 0 0,1 0 0 0 0,0 0 0 0 0,0 1 0 0 0,1 0 1 0 0,1 0-1 0 0,-1 1 0 0 0,1 0 0 0 0,1 0 1 0 0,0 0-1 0 0,0 0 0 0 0,1 1 0 0 0,0-1 0 0 0,1 1 1 0 0,0 0-1 0 0,0 7-51 0 0,1-11-1 0 0,0 1 0 0 0,0 0 0 0 0,0-1-1 0 0,1 1 1 0 0,0 0 0 0 0,0-1 0 0 0,1 1 0 0 0,0-1 0 0 0,0 1 0 0 0,1-1-1 0 0,0 1 1 0 0,0-1 0 0 0,1 0 0 0 0,0 0 0 0 0,0 0 0 0 0,1 0 0 0 0,-1 0 0 0 0,2-1-1 0 0,-1 0 1 0 0,1 1 0 0 0,0-2 0 0 0,0 1 0 0 0,0-1 0 0 0,1 1 0 0 0,0-2 0 0 0,0 1-1 0 0,0 0 1 0 0,1-1 0 0 0,-1-1 0 0 0,1 1 0 0 0,0-1 0 0 0,0 0 0 0 0,7 2 1 0 0,56-11-287 0 0,-31-26-3854 0 0,-33 27 2601 0 0,5-9-6341 0 0,-7 4 309 0 0</inkml:trace>
  <inkml:trace contextRef="#ctx0" brushRef="#br0" timeOffset="665.221">456 494 1968 0 0,'0'0'1331'0'0,"0"0"-304"0"0,0 0 140 0 0,0 0 403 0 0,0 0 333 0 0,0 0 56 0 0,0 0-261 0 0,0 0-343 0 0,0 0-292 0 0,0 0-197 0 0,0 0-72 0 0,0 0-43 0 0,0 0-52 0 0,1-15-73 0 0,5-46-71 0 0,25-42 1398 0 0,-20 80-1823 0 0,-7 14-107 0 0,1 0-1 0 0,0 0 1 0 0,0 1-1 0 0,1-1 1 0 0,0 2-1 0 0,0-1 1 0 0,1 0 0 0 0,0 1-1 0 0,0 1 1 0 0,4-3-23 0 0,-9 8-12 0 0,0 1 0 0 0,0 0 1 0 0,0 0-1 0 0,1 0 0 0 0,-1 0 1 0 0,0 0-1 0 0,0 0 0 0 0,1 1 1 0 0,-1-1-1 0 0,0 1 0 0 0,0 0 1 0 0,0-1-1 0 0,0 1 0 0 0,0 0 1 0 0,0 0-1 0 0,0 0 0 0 0,0 0 1 0 0,0 1-1 0 0,-1-1 0 0 0,1 1 1 0 0,0-1-1 0 0,-1 1 0 0 0,1-1 1 0 0,-1 1-1 0 0,1 0 0 0 0,-1 0 1 0 0,0-1-1 0 0,0 1 0 0 0,0 0 1 0 0,0 0-1 0 0,0 0 0 0 0,0 1 1 0 0,-1-1-1 0 0,1 0 0 0 0,-1 0 1 0 0,1 0-1 0 0,-1 0 0 0 0,0 1 12 0 0,3 2 14 0 0,1 3 40 0 0,-4-5-45 0 0,0-1 0 0 0,1 0-1 0 0,-1 1 1 0 0,1-1-1 0 0,-1 1 1 0 0,1-1 0 0 0,0 0-1 0 0,0 0 1 0 0,0 0-1 0 0,0 1 1 0 0,0-1 0 0 0,1 0-1 0 0,-1 0 1 0 0,0 0-1 0 0,1-1 1 0 0,0 1 0 0 0,-1 0-1 0 0,1 0 1 0 0,0-1-1 0 0,0 1 1 0 0,0-1-1 0 0,0 0 1 0 0,0 0 0 0 0,0 0-1 0 0,1 0 1 0 0,-1 0-1 0 0,0 0 1 0 0,0 0 0 0 0,1-1-1 0 0,-1 1 1 0 0,0-1-1 0 0,1 1 1 0 0,-1-1 0 0 0,1 0-1 0 0,-1 0 1 0 0,0 0-1 0 0,1 0 1 0 0,-1-1 0 0 0,1 1-1 0 0,-1-1 1 0 0,0 1-1 0 0,1-1 1 0 0,-1 0-1 0 0,0 0 1 0 0,0 0 0 0 0,1 0-9 0 0,152-121 313 0 0,-154 121-316 0 0,1 1-1 0 0,0-1 1 0 0,-1 0-1 0 0,1 1 1 0 0,-1 0-1 0 0,1-1 1 0 0,0 1-1 0 0,-1 0 1 0 0,1 0-1 0 0,0 0 1 0 0,-1 0-1 0 0,1 0 1 0 0,0 0-1 0 0,-1 0 1 0 0,1 0-1 0 0,0 1 1 0 0,-1-1-1 0 0,1 1 1 0 0,0-1-1 0 0,-1 1 1 0 0,1 0-1 0 0,-1 0 1 0 0,1 0-1 0 0,-1-1 1 0 0,0 1-1 0 0,1 0 1 0 0,-1 1-1 0 0,0-1 1 0 0,0 0-1 0 0,0 0 1 0 0,1 1 0 0 0,-1-1-1 0 0,-1 0 1 0 0,1 1-1 0 0,0-1 1 0 0,0 1-1 0 0,0-1 1 0 0,-1 1-1 0 0,1-1 1 0 0,-1 1-1 0 0,1 0 1 0 0,-1-1-1 0 0,0 1 4 0 0,16 76 253 0 0,-2-29-1065 0 0,-6-35-3275 0 0,1 0-5404 0 0,-7-10 1804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4:10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16 236 6721 0 0,'0'0'1842'0'0,"0"0"-439"0"0,0 0-213 0 0,0 0-27 0 0,0 0-43 0 0,0 0-177 0 0,0 0-318 0 0,0 0-266 0 0,0 0-164 0 0,0 0-46 0 0,0 0-22 0 0,0 0 9 0 0,-3 26 37 0 0,-7 79 10 0 0,10-104-174 0 0,-1 0 0 0 0,1 0 0 0 0,0 1 0 0 0,-1-1 0 0 0,1 0 0 0 0,0 0 0 0 0,0 1 0 0 0,0-1 0 0 0,0 0 0 0 0,0 1 0 0 0,0-1 0 0 0,0 0 0 0 0,0 0 0 0 0,0 1 0 0 0,1-1 0 0 0,-1 0 0 0 0,1 0 0 0 0,-1 1-1 0 0,1-1 1 0 0,-1 0 0 0 0,1 0 0 0 0,-1 0 0 0 0,1 0 0 0 0,0 0 0 0 0,0 0 0 0 0,0 0 0 0 0,-1 0 0 0 0,1 0 0 0 0,0 0 0 0 0,0-1 0 0 0,0 1 0 0 0,1 0 0 0 0,-1 0 0 0 0,0-1 0 0 0,0 1 0 0 0,0-1 0 0 0,0 1 0 0 0,1-1-9 0 0,3 2 87 0 0,4 2 91 0 0,-1-1 1 0 0,0 0-1 0 0,1-1 0 0 0,0 0 0 0 0,-1 0 1 0 0,1-1-1 0 0,0 0 0 0 0,0-1 1 0 0,0 0-1 0 0,0 0 0 0 0,0-1 1 0 0,0 0-1 0 0,-1 0 0 0 0,1-1 0 0 0,0 0 1 0 0,-1-1-1 0 0,1 0 0 0 0,-1 0 1 0 0,0-1-1 0 0,0 0 0 0 0,2-2-178 0 0,14-8 282 0 0,-1-2 1 0 0,-1-1-1 0 0,0 0 0 0 0,-1-2 0 0 0,-1 0 0 0 0,3-6-282 0 0,27-16-108 0 0,-48 71-476 0 0,-3-26 588 0 0,0 1 1 0 0,1 0-1 0 0,0-1 0 0 0,0 1 1 0 0,0-1-1 0 0,1 1 1 0 0,-1 0-1 0 0,1-1 0 0 0,0 1 1 0 0,0-1-1 0 0,1 1 1 0 0,-1-1-1 0 0,1 0 0 0 0,0 0 1 0 0,0 0-1 0 0,1 0 0 0 0,-1 0 1 0 0,1 0-1 0 0,0 0 1 0 0,0-1-1 0 0,0 1 0 0 0,0-1 1 0 0,1 0-1 0 0,-1 0 0 0 0,1 0 1 0 0,0 0-1 0 0,0-1 1 0 0,0 0-1 0 0,0 0 0 0 0,0 0 1 0 0,0 0-1 0 0,1 0 1 0 0,-1-1-1 0 0,0 0 0 0 0,2 0-4 0 0,2 0 142 0 0,-1-1-1 0 0,1-1 0 0 0,-1 0 0 0 0,1 0 1 0 0,-1 0-1 0 0,0-1 0 0 0,1 0 1 0 0,-1 0-1 0 0,0-1 0 0 0,0 1 1 0 0,0-2-1 0 0,-1 1 0 0 0,1-1 0 0 0,-1 0 1 0 0,0-1-1 0 0,0 1 0 0 0,0-1 1 0 0,-1 0-1 0 0,2-2-141 0 0,13-16 195 0 0,-2-2 0 0 0,0 0 0 0 0,-1-1 0 0 0,-2 0 0 0 0,-1-1-1 0 0,1-7-194 0 0,-5 15-24 0 0,17-49-1451 0 0,-21 45-2490 0 0,-2 0-5079 0 0,-2 14-1957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58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64,'-21'80,"14"264,-18-239,22-95</inkml:trace>
  <inkml:trace contextRef="#ctx0" brushRef="#br0" timeOffset="483.474">1 64,'46'-27,"-24"19,1 1,0 1,0 1,1 1,-1 1,1 1,0 1,-1 1,1 1,8 2,36-1,231-2,-299 0,1-1,-1 1,1 0,0-1,-1 1,1 0,0-1,-1 1,1 0,0 0,0 0,-1 0,1 0,0 0,0 0,-1 0,1 0,0 0,0 0,-1 0,1 0,0 1,-1-1,1 0,0 0,-1 1,1-1,0 1,-1-1,1 0,-1 1,1-1,-1 1,1 0,-1-1,1 1,-1-1,1 1,-1 0,0-1,1 1,-1 0,0-1,0 1,1 0,-1 0,0-1,0 1,0 0,0-1,0 1,0 0,0 0,0-1,0 1,-1 0,1 0,0-1,0 1,-1 0,1-1,-1 2,-5 9</inkml:trace>
  <inkml:trace contextRef="#ctx0" brushRef="#br0" timeOffset="949.246">1 600,'7'4,"0"0,0 0,1-1,-1 0,1 0,0-1,0 0,0 0,0-1,0 0,0-1,0 1,1-2,4 0,3 2,214-19,-5 6,-202 8,-5-2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1,'5'0,"11"0,8 0,4 0,2 0,2 0,-1 0,-1 0,0 0,-1 0,0 0,0 0,-1 0,-4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1,'9'5,"14"1,6 1,4-7,1-3,0-1,-2 0,-1 1,-1 1,-1 0,-5 2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287 678,'2'-16,"1"0,1 0,0 0,1 1,0-1,2 1,0 0,0 1,1 0,1 0,0 1,10-10,-1-3,27-35,3 3,2 1,19-13,-68 69,1-1,-1 1,0 0,0 0,1 0,-1 0,0 0,1 0,-1 0,1 1,-1-1,1 0,0 1,-1-1,1 1,0 0,-1-1,1 1,0 0,-1 0,1 0,0 0,-1 0,1 1,0-1,-1 1,1-1,0 1,-1-1,1 1,-1 0,1-1,-1 1,1 0,-1 0,0 0,0 1,1-1,-1 0,0 0,0 1,0-1,0 0,0 1,0-1,-1 1,1-1,0 1,-1 0,1-1,-1 1,0 0,1-1,-1 1,10 36,-9-28,1 0,1-1,0 1,0 0,1-1,0 0,1 0,0 0,0 0,1-1,1 2,-3-8,0-1,0 1,0-1,0 0,0-1,1 1,-1-1,0 1,0-1,0-1,1 1,-1 0,0-1,0 0,0 0,0 0,0-1,0 1,0-1,0 0,0 0,-1-1,1 1,-1 0,0-1,0 0,0 0,0 0,0 0,0-1,-1 1,0-1,2-2,3-1,85-97,-74 80,2 0,1 1,1 1,1 1,0 2,7-4,-30 22,1 0,0 1,0-1,0 0,0 1,0-1,0 0,0 1,0-1,0 1,0-1,0 1,0 0,0-1,0 1,1 0,-1 0,0 0,0 0,0 0,0 0,0 0,1 0,-1 1,0-1,0 0,0 1,0-1,0 0,0 1,0 0,0-1,0 1,0-1,0 1,0 0,0 0,0 0,-1 0,1-1,0 1,-1 0,1 0,-1 0,1 0,-1 0,1 1,-1-1,1 0,-1 0,0 0,0 0,0 0,0 1,4 72,-4-64,-4 280,-1-239,-1-33</inkml:trace>
  <inkml:trace contextRef="#ctx0" brushRef="#br0" timeOffset="314.113">287 678,'39'14,"1"-2,1-1,-1-3,1-1,1-2,-1-1,1-3,28-3,384-60,-402 67,-34 2</inkml:trace>
  <inkml:trace contextRef="#ctx0" brushRef="#br0" timeOffset="1031.915">851 848,'-72'80,"4"2,3 4,4 3,2 4,19-24,65-115,1 1,2 0,2 2,2 2,2 1,2 1,1 2,1 1,38-25,-71 57,-1-1,1 0,1 0,-1 1,1 0,-1 0,1 0,0 0,1 1,-1 0,1 0,-1 1,1 0,0 0,0 0,0 1,4 0,-7 3,0 1,0-1,-1 1,1 0,-1 1,0-1,1 1,-1-1,-1 1,1 0,-1 0,1 0,-1 0,0 1,-1-1,1 1,-1-1,0 1,0-1,0 3,18 204,-18-209,1 0,-1 0,0 0,0 0,0 0,0 0,0 1,0-1,0 0,-1 1,1-1,-1 0,0 1,1-1,-1 0,0 1,-1-1,1 1,0-1,-1 0,1 1,-1-1,0 0,0 1,1-1,-2 0,1 0,0 0,0 0,-1 0,1 0,-1 0,1-1,-1 1,0 0,0-1,0 1,0-1,0 0,0 0,0 0,0 0,-1 0,1 0,0 0,0-1,-1 1,1-1,-2 1,-14-5,-1 0,1-1,1 0,-1-2,1 0,0-1,-13-8,2 1,-65-34,77 41</inkml:trace>
  <inkml:trace contextRef="#ctx0" brushRef="#br0" timeOffset="1567.59">1388 85,'63'167,"-49"-135,-1 1,-1 0,-2 1,-1 0,-1 0,-2 1,-2 0,-1 16,1-21,-2-1,-1 1,-1-1,-2 1,-1-1,-1 0,-2 0,-1 0,-1 0,-1-1,-2-1,0 0,-2 0,-1-1,-1-1,-12 14,6-15,-1-2,-1 0,-1-2,0 0,-2-2,-22 13,-66 15,90-42</inkml:trace>
  <inkml:trace contextRef="#ctx0" brushRef="#br0" timeOffset="2087.822">174 1,'-14'17,"0"1,2 1,0 0,1 1,0 0,2 1,-5 16,4-13,-6 26,2 0,2 1,3 1,2 0,2 0,2 0,4 44,-2-37,2 0,3 0,2 0,3 0,2-1,3-1,7 16,-17-59,1 0,1 0,0 0,1-1,0 0,1 0,1-1,0 0,0 0,1-1,1-1,0 1,0-2,1 1,0-2,1 0,10 6,25-9,-25-9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343 383,'-4'-12,"-2"0,0 0,0 1,-1 0,0 0,-1 0,-1 1,1 0,-2 1,1 0,-1 0,0 1,-1 0,0 1,-5-2,10 8,1 0,0 0,0 1,0 0,0 0,-1 0,1 1,0 0,0 0,0 0,0 1,0-1,0 1,0 0,1 1,-1-1,1 1,-1 0,1 0,0 0,0 1,0-1,1 1,-1 0,1 0,0 0,0 0,0 1,1 0,0-1,0 1,0 0,0 0,1 0,-1 0,1 0,1 0,-1 0,1 0,0 1,0-1,0 1,1 26,1 0,1 0,2 0,2-1,0 0,2 0,1-1,2 0,3 5,0 2,25 68,-2-11,-3 2,-6 0,-3 2,1 32,-18-75,-3-29,-2 1,0-1,-2 0,-1 1,0 0,-3-1,0 1,-1-1,-2 0,-5 17,8-36,-1 5,0 0,-1 0,-1 0,0-1,0 0,-1 0,0 0,-1-1,0 0,-1 0,0 0,-1-1,0-1,0 1,-9 4,13-8,-1-1,0 0,0-1,0 0,0 0,-1 0,1 0,-1-1,0 0,1-1,-1 0,0 0,0 0,0-1,0 0,0 0,0 0,0-1,0 0,0-1,0 0,1 0,-1 0,1-1,-1 0,1 0,0 0,0-1,0 0,1 0,-1-1,-18-60,23 42</inkml:trace>
  <inkml:trace contextRef="#ctx0" brushRef="#br0" timeOffset="3223.488">655 1795,'-4'-1,"-1"0,1 1,0-1,-1 1,1 0,0 1,0-1,-1 1,1 0,0 0,0 0,0 0,0 1,0-1,0 1,0 0,0 1,1-1,-1 1,1-1,0 1,0 0,0 0,0 1,0-1,1 0,-1 1,1 0,0-1,0 1,0 0,1 0,-1 0,1 1,-1 2,0-4,0 1,0-1,1 1,-1 0,1 0,0-1,0 1,0 0,0 0,1 0,-1 1,1-1,0 0,0 0,1 0,-1 0,1 0,0 0,0 0,0 0,1 0,-1-1,1 1,0 0,0-1,0 0,1 1,-1-1,1 0,0 0,0 0,0 0,0-1,0 1,1-1,-1 0,1 1,5-1,0-1,1 1,-1-2,1 1,-1-1,0 0,1-1,-1 0,0-1,0 0,0 0,0-1,0 0,0-1,0 0,-1 0,0-1,0 0,0 0,-1-1,0 0,0 0,0-1,-1 0,1 0,-2 0,2-3,-3 7,0 0,-1-1,1 1,-1-1,0 0,0 0,0 0,-1 0,1-1,-1 1,0-1,0 1,-1-1,1 0,-1 0,0 1,0-1,-1 0,0 0,1 0,-2 0,1 0,0 0,-1 0,0 0,0 0,-1 1,1-1,-1 0,0 1,0-1,-1 1,1 0,-1 0,0 0,0 0,0 0,-1 0,1 1,-1 0,0 0,0 0,-79-22,57 23</inkml:trace>
  <inkml:trace contextRef="#ctx0" brushRef="#br0" timeOffset="3871.125">767 157,'0'1,"0"-1,0 1,1-1,-1 1,0-1,1 1,-1-1,0 1,1-1,-1 0,0 1,1-1,-1 0,1 1,-1-1,1 0,-1 1,1-1,-1 0,1 0,-1 1,1-1,-1 0,1 0,-1 0,1 0,0 0,-1 0,1 0,-1 0,1 0,-1 0,1 0,-1 0,1 0,-1-1,1 1,-1 0,1 0,-1-1,1 1,-1 0,1-1,-1 1,1 0,-1-1,1 1,-1 0,0-1,1 1,-1-1,0 1,0-1,1 1,-1-1,0 1,0-1,5 53,-5 294,-6-296,0-32</inkml:trace>
  <inkml:trace contextRef="#ctx0" brushRef="#br0" timeOffset="4320.705">655 101,'44'-21,"1"2,1 2,0 2,1 2,27-3,25 20,-97-3,1-1,-1 1,0-1,1 1,-1 0,0 0,1 0,-1 1,0-1,0 0,0 1,0-1,0 1,-1 0,1 0,0-1,-1 1,1 0,-1 1,0-1,0 0,1 0,-1 0,-1 1,1-1,0 0,-1 1,1-1,-1 1,0-1,1 1,-1-1,-1 1,1-1,0 1,0-1,-1 2,-4 7,1 1,-2-1,0 0,0 0,-1 0,0-1,0 0,-2-1,1 1,-1-2,0 1,-1-1,0 0,0-1,-1-1,1 1,-2-2,-1 1,-21 16,32-22,1 0,-1 1,0-1,1 1,-1 0,0 0,1-1,-1 1,1 0,-1 0,1 0,0 1,-1-1,1 0,0 0,0 1,0-1,0 1,0-1,0 1,0-1,0 1,1-1,-1 1,1 0,-1 0,1-1,0 1,-1 0,1 0,0-1,0 1,0 0,1 0,-1-1,0 1,1 0,-1 0,1-1,-1 1,1 0,0-1,0 1,-1-1,1 1,0-1,1 1,-1-1,0 0,0 0,0 1,1-1,160 94,-148-82</inkml:trace>
  <inkml:trace contextRef="#ctx0" brushRef="#br0" timeOffset="5453.825">1557 383,'3'-1,"0"0,-1 0,1 0,-1-1,1 1,-1-1,0 1,0-1,0 0,0 0,0 0,0 0,0 0,0-1,-1 1,1 0,-1-1,0 1,0-1,0 0,0 1,0-1,-1 0,1 0,-1 1,1-1,-1 0,0 0,0 0,0 0,-1 1,1-1,-1 0,0-2,0 0,0-1,0 1,0 0,-1-1,1 1,-1 0,-1 0,1 0,-1 0,0 1,0-1,0 1,0 0,-1 0,0 0,0 0,0 0,0 1,0 0,-1 0,0 0,0 0,1 1,-1 0,-1 0,1 0,0 1,0-1,-1 1,1 0,0 1,-1 0,1-1,-1 2,1-1,-1 1,1 0,0 0,-1 0,1 0,0 1,0 0,0 0,0 1,0 0,1-1,-1 1,1 1,-1-1,1 1,0 0,-2 2,1 5,1 0,0 0,0 1,1-1,1 1,0 0,0-1,1 1,1 0,0 0,1 0,0 0,1 6,0 21,11 92,16 21,6 40,-13-43,12 19,22 86,-33-124,-20-125,0 1,-1 0,0 0,0 0,0 0,-1 0,0 1,0-1,-1 0,1 1,-1-1,-1 0,1 1,-1-1,0 0,-1 0,0 0,0 1,0-2,0 1,-1 0,0 0,0-1,-1 0,1 1,-1-1,-3 3,-1-4,0 0,0 0,0-1,-1 0,1 0,-1-1,0 0,1-1,-1 0,0 0,0-1,0 0,0 0,-5-2,4 1,5 1,0 0,-1 0,1 0,0-1,0 1,-1-1,1 0,0-1,0 1,0-1,0 0,1-1,-1 1,0-1,1 0,0 0,0 0,0 0,0-1,0 0,0 0,1 0,0 0,0 0,0-1,0 1,0-3,5-6</inkml:trace>
  <inkml:trace contextRef="#ctx0" brushRef="#br0" timeOffset="6425.337">1811 1710,'-4'9,"1"0,0 0,0 1,1-1,0 1,0-1,1 1,1 0,-1 0,2-1,-1 1,1 0,1-1,0 1,0-1,1 1,0-1,1 0,-1 0,6 8,-6-15,-1 0,1 0,0 0,0 0,0 0,0-1,0 1,0-1,0 0,0 0,0 0,0-1,1 1,-1-1,0 1,1-1,-1 0,0 0,1-1,-1 1,0-1,0 1,1-1,-1 0,0 0,0-1,0 1,0-1,0 1,0-1,-1 0,1 0,77-77,-75 73,-1 0,0-1,0 1,-1-1,1 0,-2 0,1-1,-1 1,0 0,-1-1,1 0,-1 1,-1-1,0 1,0-1,0 0,-1 1,0-1,-1 0,1 1,-2 0,1-1,-1 1,0 0,-3-5,2 9,-1 0,1 0,-1 0,0 0,1 1,-1 0,0 0,-1 1,1-1,0 1,0 0,-1 0,1 1,0-1,-1 1,-2 1,-16-2</inkml:trace>
  <inkml:trace contextRef="#ctx0" brushRef="#br0" timeOffset="7638.936">1811 101,'6'-6,"0"2,0-1,1 0,0 1,0 1,0-1,0 1,0 0,1 1,-1-1,1 1,-1 1,1 0,0 0,0 0,0 1,-1 0,1 1,0 0,3 0,-10 0,1-1,-1 0,1 1,-1-1,0 1,0-1,1 1,-1 0,0-1,0 1,0 0,0 0,0 0,0 0,0 0,0 0,0 0,0 0,0 0,-1 1,1-1,0 0,-1 1,1-1,-1 0,1 1,-1-1,0 0,0 1,0-1,0 0,0 1,0-1,0 1,0-1,0 1,0-1,-1 0,1 1,-1-1,1 0,-1 0,1 1,-1-1,0 0,0 0,0 0,-45 58,42-55,-55 82,58-83,0-1,0 1,0-1,0 1,0 0,0 0,1-1,-1 1,1 0,0 0,0 0,0-1,0 1,0 0,1 0,-1 0,1-1,0 1,0 0,0-1,0 1,0 0,1-1,-1 0,1 1,-1-1,1 0,0 0,0 0,0 0,0 0,0 0,1 0,1 1,13 5</inkml:trace>
  <inkml:trace contextRef="#ctx0" brushRef="#br0" timeOffset="7921.936">2235 101,'-5'28,"-1"16,0 4,1-2,1-2,2-6,6-8,2-9</inkml:trace>
  <inkml:trace contextRef="#ctx0" brushRef="#br0" timeOffset="8168.633">2375 101,'-9'24,"-4"13,1 4,3 1,2-2,3-8</inkml:trace>
  <inkml:trace contextRef="#ctx0" brushRef="#br0" timeOffset="8618.979">2094 101,'132'-76,"-130"74,1 1,-1 0,1-1,-1 1,1 0,0 0,0 1,0-1,-1 0,1 1,0 0,0 0,0 0,0 0,0 0,0 0,0 1,-1 0,1-1,0 1,0 0,-1 0,1 0,0 1,-1-1,1 1,-1-1,0 1,1 0,-1 0,0 0,0 0,0 0,-1 1,1-1,1 3,-2-4,2 4,0 1,1-1,0 0,0 0,0 0,0 0,1-1,0 0,0 0,0 0,0 0,1-1,-1 0,1 0,0-1,0 1,0-1,0 0,0-1,0 0,1 0,-1 0,0-1,1 0,1 0,0-1,-1-1,0 0,0-1,0 1,0-1,0-1,-1 1,0-1,1 0,-1-1,0 1,-1-1,1 0,-1-1,0 1,-1-1,1 0,1-4,5-4</inkml:trace>
  <inkml:trace contextRef="#ctx0" brushRef="#br0" timeOffset="15591.239">2630 891,'0'17,"11"221,-2-184,-4 0,-1 1,-3-1,-2 3,1-49,-5 17,-8-31,9-11,0 0,1 0,1-1,1 1,0 0,1-1,2-11,-1-9,-1 14,1 1,0-1,2 1,1-1,0 1,2 0,1 1,0-1,2 1,1 1,6-12,50-56,-64 88,-1 1,0-1,1 0,-1 1,1-1,-1 1,1-1,-1 1,1 0,-1 0,1 0,0 0,-1 0,1 0,-1 0,1 0,-1 0,1 1,-1-1,1 1,-1-1,1 1,-1 0,0-1,1 1,-1 0,0 0,0 0,1 0,-1 0,0 0,0 0,0 0,0 1,0-1,-1 0,1 1,0-1,0 0,-1 1,1 0,26 61,-24-38,-5-5</inkml:trace>
  <inkml:trace contextRef="#ctx0" brushRef="#br0" timeOffset="16254.787">3335 807,'14'43,"-3"0,-1 1,-3 1,2 32,-10-54,-1-1,0 1,-2-1,0 0,-2 0,0-1,-1 1,-1-2,-2 1,0-1,-1 0,0-1,-2 0,0-1,-1-1,-1 0,-1-1,0 0,-5 1,-3 7</inkml:trace>
  <inkml:trace contextRef="#ctx0" brushRef="#br0" timeOffset="16671.762">2432 948,'-20'40,"2"2,2 0,2 0,1 2,3 0,1 0,-1 31,8-62,1 0,0 0,0 0,2 0,-1 0,2 0,0 0,0-1,1 1,1-1,0 1,0-1,2 0,-1 0,1-1,1 0,0 0,1 0,0-1,1-1,-1 1,2-1,0 0,0-1,0 0,1-1,0 0,11 4,2-3</inkml:trace>
  <inkml:trace contextRef="#ctx0" brushRef="#br0" timeOffset="17157.223">3562 581,'1'-1,"9"-4,0 0,-1 1,2 0,-1 0,0 2,1-1,-1 1,1 0,0 1,0 1,-1-1,1 2,5 0,-14 0,0 0,0 0,0 1,0-1,0 0,-1 1,1 0,0-1,-1 1,1 0,-1 0,0 0,1 0,-1 0,0 0,0 0,-1 0,1 0,0 0,-1 1,1-1,-1 0,0 0,0 1,1-1,-2 0,1 1,0-1,0 0,-1 0,1 1,-1-1,0 0,1 0,-1 0,0 0,-1 0,1 0,0 0,0 0,-2 1,-7 48,14-47,-1 0,0 0,1-1,-1 1,1-1,0 0,0 0,1 0,-1 0,0-1,1 1,0-1,-1-1,1 1,0-1,0 1,0-1,0-1,0 1,0-1,0 0,1 0,-1 0,0-1,0 1,0-1,0-1,1 1,8 0,12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3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138 959,'-14'12,"1"0,1 1,0 1,1 0,0 1,1 0,0 0,2 1,0 0,0 1,2 0,0 0,-1 9,6-24,1 0,0 0,-1 0,1 0,0 0,0 0,0 0,0 0,1 0,-1 0,1-1,-1 1,1 0,-1 0,1 0,0 0,0 0,0-1,0 1,0 0,0-1,1 1,-1-1,0 1,1-1,-1 0,1 0,0 1,-1-1,1 0,0 0,0-1,0 1,-1 0,1-1,0 1,0-1,0 1,0-1,0 0,1 0,82-20,-56 5,-1 0,-1-2,0-2,-1 0,-1-1,18-21,-22 16,-1-1,-1-1,-2-1,0 0,-2-1,-2-1,7-19,-12 27,0 1,-1-2,-1 1,-2 0,0-1,-1 0,-1 0,-1 0,-2 0,0-1,-1 1,-1 1,-2-1,0 0,-1 1,-8-18,12 35,0 0,0 0,0 0,0 1,-1-1,0 1,0 0,0 0,-1 0,1 0,-1 0,0 1,0-1,0 1,-1 0,1 0,-1 1,1 0,-1-1,0 1,0 1,0-1,0 1,0 0,0 0,-1 0,1 1,0 0,0 0,0 0,-1 1,1 0,0-1,0 2,0-1,0 1,0 0,0 0,-1 1,-4 3,1 1,1 0,-1 0,1 1,1 0,-1 1,1 0,1 0,0 0,0 1,1 0,0 0,0 0,1 0,1 1,0 0,0 0,1 0,0 0,1 1,-1 10,1 0,2 0,0 0,1 0,0 0,2-1,1 1,1-1,7 19,-3-11,1 1,1-2,1 1,2-2,1 0,1-1,1 0,1-2,1 0,2-1,0-1,4 1,-20-19,0 1,1-2,0 1,-1-1,1 0,1 0,-1-1,0 0,1 0,-1-1,1 0,-1 0,1-1,-1 0,1 0,-1-1,1 0,-1 0,1 0,-1-1,1-1,10-4</inkml:trace>
  <inkml:trace contextRef="#ctx0" brushRef="#br0" timeOffset="434.493">872 677,'-17'28,"1"0,2 1,1 0,1 1,1 0,2 1,1 0,2 1,0 0,2 6,4-32,-1 1,1-1,0 0,1 1,0-1,0 1,0-1,1 0,0 0,0 0,0 0,1 0,0 0,0-1,1 1,-1-1,1 0,0 0,1 0,-1-1,1 1,0-1,0 0,0 0,1-1,-1 0,1 0,0 0,0-1,0 1,0-1,5 0,3 1,0-1,0-1,1 0,-1-1,0-1,1 0,-1-1,0-1,0 0,0-1,-1 0,1-1,-1 0,0-1,0-1,-1 0,0-1,0 0,-1-1,0 0,0-1,-1 0,0-1,-1 0,-1 0,1-1,-2 0,1 0,2-10,0 4,-1 0,0-1,-2 0,0 0,-1 0,-2-1,1 0,-2 0,1-20,-4 26,2-1,-1 0,0 1,-1-1,0 0,-2 1,0-1,0 0,-1 1,-1 0,0 0,-1 0,-1 0,0 1,-6-10,8 20,1-1,-2 1,1 0,0 0,0 0,-1 0,0 1,1 0,-1 0,0 0,0 1,0-1,0 1,0 0,-1 1,1-1,0 1,0 0,-1 0,1 1,0 0,0-1,0 2,-4 0,-115 54,91-32,7-1</inkml:trace>
  <inkml:trace contextRef="#ctx0" brushRef="#br0" timeOffset="760.653">730 931,'21'-12,"5"-4,1 1,0 1,1 1,0 1,1 2,0 1,11-1,-33 9,-1 1,1 0,-1 0,1 0,-1 1,1 0,-1 1,0-1,0 1,0 1,0-1,0 1,0 0,0 0,-1 0,0 1,1 0,-1 0,-1 1,1-1,2 4,13 9,-12-11,1 0,0-1,0 0,1 0,-1-1,1 0,0-1,0 0,1 0,-1-1,0-1,1 0,-1 0,1-1,-1 0,1-1,-1 0,1-1,-1 0,0-1,0 0,3-1,0-3,-6 1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29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0 391,'0'497,"26"-627,-20 79,2 1,2 0,3 1,1 0,3 1,13-25,38-35,-67 107,0 0,0 0,0 0,0 0,0 1,0-1,0 0,0 1,0-1,0 1,1-1,-1 1,0-1,0 1,1 0,-1 0,0 0,0 0,1 0,-1 0,0 0,1 0,-1 0,0 0,0 1,1-1,-1 0,0 1,0-1,0 1,0 0,1-1,-1 1,0 0,0 0,0 0,-1-1,1 1,0 0,0 0,0 0,-1 0,1 1,0-1,-1 0,1 0,-1 0,25 62,-24-60,6 26,-2-3</inkml:trace>
  <inkml:trace contextRef="#ctx0" brushRef="#br0" timeOffset="1369.778">819 531,'-10'10,"-1"0,2 1,-1 0,2 1,-1 0,2 0,0 0,0 1,1 0,0 1,1-1,1 1,0 0,1 0,1 0,0 1,1-1,0 9,2-20,-1 0,1 0,0 0,1 0,-1 0,0 0,1 0,-1-1,1 1,0 0,0-1,0 1,0-1,1 0,-1 0,1 0,-1 0,1 0,-1 0,1-1,0 0,0 1,0-1,0 0,0 0,0 0,0-1,1 1,-1-1,0 0,0 0,0 0,0 0,1 0,-1-1,0 1,0-1,0 0,0 0,0 0,0 0,0-1,0 1,0-1,-1 0,1 0,0 0,20-13,-1-1,0 0,-2-1,0-2,-1 0,-1-1,0-1,-2 0,0-1,-2-1,2-5,-7 13,-1-1,-1-1,0 1,-1-1,-1-1,0 1,0-9,4-20,-4 28,-2 0,1-1,-2 1,-1-1,0 1,-1-1,-2-9,1 13,-1 0,0 0,-1 0,-1 1,0-1,-1 1,0 0,-1 0,-1 1,0-1,-1 1,0 1,-1 0,0 0,-10-8,15 17,-1 1,0 0,0 0,0 0,0 1,0 0,0 0,0 0,0 1,-1-1,1 1,0 0,0 1,-1-1,1 1,0 0,0 0,0 1,0 0,0 0,0 0,1 0,-1 1,1-1,-1 1,1 1,0-1,0 0,0 1,1 0,-1 0,1 0,0 0,0 1,0-1,1 1,0-1,0 1,0 0,0 0,1 0,-1 0,1 0,1 1,-1 0,-1 25,1 1,1 0,2 0,1 0,1-1,2 0,1 0,2 0,1-1,1 0,1 0,2-2,1 0,1 0,2-1,0-2,2 1,20 18,84 53,-120-93,-6-3</inkml:trace>
  <inkml:trace contextRef="#ctx0" brushRef="#br0" timeOffset="2164.611">1384 504,'-5'49,"2"0,2 1,2 0,4 6,7-6,4-86,-2-195,-7 189,-2 8,1 1,1-1,2 2,1-1,2 1,11-21,11 13,-33 40,-1-1,1 0,0 1,0-1,0 1,0-1,0 1,0 0,0-1,-1 1,1 0,0 0,0-1,0 1,0 0,0 0,0 0,0 0,0 0,0 1,0-1,0 0,0 0,0 1,0-1,0 0,0 1,0-1,0 1,0-1,-1 1,1 0,0-1,0 1,-1 0,1-1,0 1,-1 0,1 0,-1 0,1 0,-1-1,1 1,-1 0,0 0,1 0,-1 0,0 1,15 129,-10-111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7:36.6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430 19 0 0 0,'0'0'1158'0'0,"0"0"270"0"0,0 0 326 0 0,0 0 229 0 0,0 0 29 0 0,0 0-105 0 0,0 0-185 0 0,0 0-223 0 0,0 0-218 0 0,-16-3-198 0 0,-80-13 640 0 0,83 16-1491 0 0,0 0 0 0 0,-1 1 0 0 0,1 1-1 0 0,0 0 1 0 0,0 0 0 0 0,0 2-1 0 0,0-1 1 0 0,1 2 0 0 0,-1 0 0 0 0,1 0-1 0 0,0 1 1 0 0,-10 7-232 0 0,12-8 51 0 0,1 1 0 0 0,-1 0 1 0 0,2 0-1 0 0,-1 1 0 0 0,1 0 0 0 0,0 1 1 0 0,0 0-1 0 0,1 0 0 0 0,0 0 0 0 0,0 1 0 0 0,1 0 1 0 0,1 0-1 0 0,-1 1 0 0 0,1 0 0 0 0,1 0 1 0 0,0 0-1 0 0,0 0 0 0 0,1 1 0 0 0,0-1 0 0 0,1 1 1 0 0,0 0-1 0 0,0 7-51 0 0,1-11-1 0 0,0 1 0 0 0,0 0 0 0 0,0-1-1 0 0,1 1 1 0 0,0 0 0 0 0,0-1 0 0 0,1 1 0 0 0,0-1 0 0 0,0 1 0 0 0,1-1-1 0 0,0 1 1 0 0,0-1 0 0 0,1 0 0 0 0,0 0 0 0 0,0 0 0 0 0,1 0 0 0 0,-1 0 0 0 0,2-1-1 0 0,-1 0 1 0 0,1 1 0 0 0,0-2 0 0 0,0 1 0 0 0,0-1 0 0 0,1 1 0 0 0,0-2 0 0 0,0 1-1 0 0,0 0 1 0 0,1-1 0 0 0,-1-1 0 0 0,1 1 0 0 0,0-1 0 0 0,0 0 0 0 0,7 2 1 0 0,56-11-287 0 0,-31-26-3854 0 0,-33 27 2601 0 0,5-9-6341 0 0,-7 4 309 0 0</inkml:trace>
  <inkml:trace contextRef="#ctx0" brushRef="#br0" timeOffset="665.221">456 494 1968 0 0,'0'0'1331'0'0,"0"0"-304"0"0,0 0 140 0 0,0 0 403 0 0,0 0 333 0 0,0 0 56 0 0,0 0-261 0 0,0 0-343 0 0,0 0-292 0 0,0 0-197 0 0,0 0-72 0 0,0 0-43 0 0,0 0-52 0 0,1-15-73 0 0,5-46-71 0 0,25-42 1398 0 0,-20 80-1823 0 0,-7 14-107 0 0,1 0-1 0 0,0 0 1 0 0,0 1-1 0 0,1-1 1 0 0,0 2-1 0 0,0-1 1 0 0,1 0 0 0 0,0 1-1 0 0,0 1 1 0 0,4-3-23 0 0,-9 8-12 0 0,0 1 0 0 0,0 0 1 0 0,0 0-1 0 0,1 0 0 0 0,-1 0 1 0 0,0 0-1 0 0,0 0 0 0 0,1 1 1 0 0,-1-1-1 0 0,0 1 0 0 0,0 0 1 0 0,0-1-1 0 0,0 1 0 0 0,0 0 1 0 0,0 0-1 0 0,0 0 0 0 0,0 0 1 0 0,0 1-1 0 0,-1-1 0 0 0,1 1 1 0 0,0-1-1 0 0,-1 1 0 0 0,1-1 1 0 0,-1 1-1 0 0,1 0 0 0 0,-1 0 1 0 0,0-1-1 0 0,0 1 0 0 0,0 0 1 0 0,0 0-1 0 0,0 0 0 0 0,0 1 1 0 0,-1-1-1 0 0,1 0 0 0 0,-1 0 1 0 0,1 0-1 0 0,-1 0 0 0 0,0 1 12 0 0,3 2 14 0 0,1 3 40 0 0,-4-5-45 0 0,0-1 0 0 0,1 0-1 0 0,-1 1 1 0 0,1-1-1 0 0,-1 1 1 0 0,1-1 0 0 0,0 0-1 0 0,0 0 1 0 0,0 0-1 0 0,0 1 1 0 0,0-1 0 0 0,1 0-1 0 0,-1 0 1 0 0,0 0-1 0 0,1-1 1 0 0,0 1 0 0 0,-1 0-1 0 0,1 0 1 0 0,0-1-1 0 0,0 1 1 0 0,0-1-1 0 0,0 0 1 0 0,0 0 0 0 0,0 0-1 0 0,1 0 1 0 0,-1 0-1 0 0,0 0 1 0 0,0 0 0 0 0,1-1-1 0 0,-1 1 1 0 0,0-1-1 0 0,1 1 1 0 0,-1-1 0 0 0,1 0-1 0 0,-1 0 1 0 0,0 0-1 0 0,1 0 1 0 0,-1-1 0 0 0,1 1-1 0 0,-1-1 1 0 0,0 1-1 0 0,1-1 1 0 0,-1 0-1 0 0,0 0 1 0 0,0 0 0 0 0,1 0-9 0 0,152-121 313 0 0,-154 121-316 0 0,1 1-1 0 0,0-1 1 0 0,-1 0-1 0 0,1 1 1 0 0,-1 0-1 0 0,1-1 1 0 0,0 1-1 0 0,-1 0 1 0 0,1 0-1 0 0,0 0 1 0 0,-1 0-1 0 0,1 0 1 0 0,0 0-1 0 0,-1 0 1 0 0,1 0-1 0 0,0 1 1 0 0,-1-1-1 0 0,1 1 1 0 0,0-1-1 0 0,-1 1 1 0 0,1 0-1 0 0,-1 0 1 0 0,1 0-1 0 0,-1-1 1 0 0,0 1-1 0 0,1 0 1 0 0,-1 1-1 0 0,0-1 1 0 0,0 0-1 0 0,0 0 1 0 0,1 1 0 0 0,-1-1-1 0 0,-1 0 1 0 0,1 1-1 0 0,0-1 1 0 0,0 1-1 0 0,0-1 1 0 0,-1 1-1 0 0,1-1 1 0 0,-1 1-1 0 0,1 0 1 0 0,-1-1-1 0 0,0 1 4 0 0,16 76 253 0 0,-2-29-1065 0 0,-6-35-3275 0 0,1 0-5404 0 0,-7-10 1804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8:23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60 0 0 0,'0'0'380'0'0,"0"0"696"0"0,0 0 205 0 0,0 0-4 0 0,0 0-53 0 0,0 0-65 0 0,0 0-77 0 0,0-5-99 0 0,-3-22 771 0 0,-1 24-1573 0 0,1 0 0 0 0,-1 0 0 0 0,1 1 0 0 0,-1-1 0 0 0,0 1 0 0 0,0 0 0 0 0,0 0 0 0 0,0 1 0 0 0,0-1 0 0 0,0 1 0 0 0,0 0 0 0 0,-1 0 0 0 0,1 0 0 0 0,0 1 0 0 0,-1 0 0 0 0,1-1 0 0 0,-1 1 0 0 0,1 1 0 0 0,0-1 0 0 0,-1 1 0 0 0,1 0 0 0 0,0 0 0 0 0,-1 0 0 0 0,1 0 0 0 0,0 1 0 0 0,0-1 0 0 0,0 1 0 0 0,0 0 0 0 0,0 1 0 0 0,1-1 0 0 0,-1 1 0 0 0,1-1 0 0 0,-1 1 0 0 0,1 0 0 0 0,0 0 0 0 0,-2 3-181 0 0,3-3-27 0 0,-1 1 0 0 0,1-1 0 0 0,0 1 1 0 0,0 0-1 0 0,0 0 0 0 0,0 0 0 0 0,1 0 1 0 0,-1 0-1 0 0,1 0 0 0 0,0 0 0 0 0,0 0 0 0 0,1 1 1 0 0,-1-1-1 0 0,1 0 0 0 0,0 0 0 0 0,0 1 1 0 0,1-1-1 0 0,-1 0 0 0 0,1 1 0 0 0,0-1 1 0 0,0 0-1 0 0,0 0 0 0 0,0 0 0 0 0,1 0 1 0 0,0 0-1 0 0,0 0 0 0 0,0 0 0 0 0,0-1 1 0 0,1 1-1 0 0,-1-1 0 0 0,3 3 27 0 0,76 18-3569 0 0,-25-27-4024 0 0,-44 0 4663 0 0,-1 0 1120 0 0</inkml:trace>
  <inkml:trace contextRef="#ctx0" brushRef="#br0" timeOffset="470.267">267 207 2304 0 0,'0'0'1856'0'0,"0"0"-457"0"0,0 0-61 0 0,0 0 303 0 0,0 0 250 0 0,0 0-36 0 0,0 0-320 0 0,0 0-373 0 0,0 0-314 0 0,0 0-193 0 0,0 0-113 0 0,0 0-91 0 0,5-8-54 0 0,89-105 1311 0 0,-91 111-1722 0 0,0-1 1 0 0,0 0 0 0 0,0 0 0 0 0,0 1 0 0 0,1 0 0 0 0,-1 0 0 0 0,1 0-1 0 0,-1 0 1 0 0,1 0 0 0 0,0 1 0 0 0,0 0 0 0 0,0-1 0 0 0,0 2 0 0 0,0-1-1 0 0,0 0 1 0 0,0 1 0 0 0,0-1 0 0 0,0 1 0 0 0,0 0 0 0 0,3 1 13 0 0,11 21-302 0 0,-17-21 322 0 0,-1 1 1 0 0,1-1 0 0 0,0 1-1 0 0,-1-1 1 0 0,1 0 0 0 0,0 1 0 0 0,0-1-1 0 0,0 0 1 0 0,0 0 0 0 0,0 1 0 0 0,0-1-1 0 0,1 0 1 0 0,-1 0 0 0 0,0 0-1 0 0,0 0 1 0 0,1-1 0 0 0,-1 1 0 0 0,1 0-1 0 0,-1 0 1 0 0,0-1 0 0 0,1 1 0 0 0,0-1-1 0 0,-1 0 1 0 0,1 1 0 0 0,-1-1-1 0 0,1 0 1 0 0,0 0-21 0 0,118-29 606 0 0,-119 29-630 0 0,0 0 1 0 0,1-1-1 0 0,-1 1 1 0 0,0 0-1 0 0,0 0 1 0 0,0 0 0 0 0,0 0-1 0 0,0 0 1 0 0,0 0-1 0 0,0 0 1 0 0,0 0-1 0 0,0 0 1 0 0,0 1-1 0 0,0-1 1 0 0,0 0 0 0 0,0 1-1 0 0,0-1 1 0 0,0 1-1 0 0,0-1 1 0 0,0 1-1 0 0,0-1 1 0 0,0 1-1 0 0,-1-1 1 0 0,1 1 0 0 0,0 0-1 0 0,0 0 1 0 0,-1-1-1 0 0,1 1 1 0 0,0 0-1 0 0,-1 0 1 0 0,1 0-1 0 0,-1 0 1 0 0,1 0 0 0 0,-1 0-1 0 0,1 0 1 0 0,-1 0-1 0 0,0 0 1 0 0,1 0-1 0 0,-1 0 1 0 0,0 0-1 0 0,0 0 1 0 0,0 0 0 0 0,0 0-1 0 0,0 0 1 0 0,0 0-1 0 0,0 0 1 0 0,0 0 23 0 0,6 23-300 0 0,7-16-1342 0 0,-2-8-2536 0 0,-5 0-272 0 0,-1 0-4060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4:06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479 191 0 0 0,'0'0'545'0'0,"0"0"428"0"0,0 0 280 0 0,0 0 202 0 0,0 0 127 0 0,0 0-42 0 0,0 0-147 0 0,0 0-144 0 0,0 0-150 0 0,0 0-105 0 0,2-8-61 0 0,7-24-59 0 0,-7 24-61 0 0,-2 8-74 0 0,0 0-110 0 0,-4 19 614 0 0,-23 53-936 0 0,-10 33-173 0 0,-3 16-869 0 0,-5-2 0 0 0,-5-2 0 0 0,-56 92 735 0 0,41-99-1520 0 0,0 1-2685 0 0,20-39-4122 0 0,40-63 7024 0 0,3-1 1108 0 0</inkml:trace>
  <inkml:trace contextRef="#ctx0" brushRef="#br0" timeOffset="3451.893">396 176 0 0 0,'28'-11'739'0'0,"-28"11"192"0"0,3 3 7282 0 0,12 13-6141 0 0,54 154 1202 0 0,33 256-2741 0 0,-92-386-538 0 0,-9-30 0 0 0,1 0 0 0 0,0 0 0 0 0,1 0 0 0 0,0 0 0 0 0,1 0 0 0 0,0-1 0 0 0,0 1 0 0 0,1-1 0 0 0,0 0 0 0 0,1-1 0 0 0,3 5 5 0 0,-8-12 29 0 0,-1-1 0 0 0,1 1 0 0 0,-1 0 0 0 0,1-1 0 0 0,-1 1 1 0 0,1-1-1 0 0,-1 1 0 0 0,1-1 0 0 0,0 1 0 0 0,-1-1 0 0 0,1 1 0 0 0,0-1 0 0 0,0 1 0 0 0,-1-1 0 0 0,1 0 0 0 0,0 0 0 0 0,0 1 1 0 0,0-1-1 0 0,-1 0 0 0 0,1 0 0 0 0,0 0 0 0 0,0 0 0 0 0,0 0 0 0 0,-1 0 0 0 0,1 0 0 0 0,0 0 0 0 0,0 0 0 0 0,0 0 0 0 0,-1 0 1 0 0,1-1-1 0 0,0 1 0 0 0,0 0 0 0 0,0-1 0 0 0,-1 1 0 0 0,1 0 0 0 0,0-1 0 0 0,-1 1 0 0 0,1-1 0 0 0,0 1 0 0 0,-1-1 0 0 0,1 1 1 0 0,-1-1-1 0 0,1 0 0 0 0,-1 1 0 0 0,1-1 0 0 0,-1 0 0 0 0,1 1 0 0 0,-1-1 0 0 0,1 0 0 0 0,-1 0 0 0 0,0 1 0 0 0,0-1 0 0 0,1 0 1 0 0,-1 0-1 0 0,0 0-29 0 0,14-53 1801 0 0,-12 41-1717 0 0,44-311 1564 0 0,-21 161-1742 0 0,8-61-32 0 0,-25 71-5068 0 0,-8 157-1491 0 0,-1 1 3558 0 0,0 0 955 0 0,0 3-1265 0 0</inkml:trace>
  <inkml:trace contextRef="#ctx0" brushRef="#br0" timeOffset="3798.903">1146 552 3673 0 0,'0'0'2527'0'0,"0"0"-952"0"0,0 0-407 0 0,0 0 43 0 0,0 0 35 0 0,0 0-119 0 0,0 0-291 0 0,0 0-347 0 0,0 0-239 0 0,0 0-136 0 0,0 0-74 0 0,0 0-60 0 0,0 0-38 0 0,-12 33-17 0 0,-36 101-14 0 0,46-132 81 0 0,0 0 1 0 0,1 1-1 0 0,0-1 1 0 0,-1 1-1 0 0,1-1 1 0 0,0 1-1 0 0,0-1 1 0 0,0 1-1 0 0,1 0 1 0 0,-1-1-1 0 0,1 1 1 0 0,-1 0-1 0 0,1 0 1 0 0,0 0 0 0 0,0-1-1 0 0,0 1 1 0 0,0 0-1 0 0,1 0 1 0 0,-1-1-1 0 0,1 1 1 0 0,0 0-1 0 0,0-1 1 0 0,0 1-1 0 0,0 0 1 0 0,0-1-1 0 0,0 1 1 0 0,1-1-1 0 0,-1 0 1 0 0,2 2 7 0 0,3 3-29 0 0,-2-3 154 0 0,0 0-1 0 0,0-1 1 0 0,1 0-1 0 0,-1 1 1 0 0,1-2-1 0 0,-1 1 1 0 0,1-1-1 0 0,0 1 1 0 0,0-1-1 0 0,0-1 1 0 0,0 1-1 0 0,0-1 1 0 0,1 1-1 0 0,-1-2 1 0 0,0 1-1 0 0,1-1 0 0 0,-1 1 1 0 0,1-1-1 0 0,-1-1 1 0 0,0 1-1 0 0,1-1 1 0 0,-1 0-1 0 0,0 0 1 0 0,0-1-1 0 0,1 1 1 0 0,-1-1-1 0 0,0 0 1 0 0,-1-1-1 0 0,1 1 1 0 0,0-1-1 0 0,-1 0 1 0 0,1 0-1 0 0,-1 0 1 0 0,0-1-1 0 0,2-2-124 0 0,0 2 106 0 0,-1-1-1 0 0,0-1 1 0 0,0 1-1 0 0,0-1 1 0 0,-1 0-1 0 0,0 0 1 0 0,0 0-1 0 0,0-1 1 0 0,-1 1-1 0 0,0-1 1 0 0,0 0-1 0 0,0 0 1 0 0,-1 0-1 0 0,0 0 1 0 0,-1 0-1 0 0,0-1 1 0 0,0 1-1 0 0,0 0 1 0 0,-1-1-1 0 0,0 1 1 0 0,0-1-1 0 0,-1 1 1 0 0,0 0-1 0 0,-1 0 1 0 0,1-1-1 0 0,-1 1 1 0 0,0 0-1 0 0,-1 0 1 0 0,0 0-1 0 0,0 1 1 0 0,-1-1-1 0 0,1 1 1 0 0,-1 0-1 0 0,-1 0 1 0 0,1 0-1 0 0,-1 0 1 0 0,-4-3-106 0 0,3 5-283 0 0,0 0 1 0 0,0 1 0 0 0,0 0-1 0 0,0 0 1 0 0,-1 0 0 0 0,0 1 0 0 0,1 0-1 0 0,-1 0 1 0 0,0 1 0 0 0,0 0-1 0 0,0 0 1 0 0,0 1 0 0 0,0-1-1 0 0,-2 2 283 0 0,-59 21-11071 0 0,52-11 4066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58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64,'-21'80,"14"264,-18-239,22-95</inkml:trace>
  <inkml:trace contextRef="#ctx0" brushRef="#br0" timeOffset="483.474">1 64,'46'-27,"-24"19,1 1,0 1,0 1,1 1,-1 1,1 1,0 1,-1 1,1 1,8 2,36-1,231-2,-299 0,1-1,-1 1,1 0,0-1,-1 1,1 0,0-1,-1 1,1 0,0 0,0 0,-1 0,1 0,0 0,0 0,-1 0,1 0,0 0,0 0,-1 0,1 0,0 1,-1-1,1 0,0 0,-1 1,1-1,0 1,-1-1,1 0,-1 1,1-1,-1 1,1 0,-1-1,1 1,-1-1,1 1,-1 0,0-1,1 1,-1 0,0-1,0 1,1 0,-1 0,0-1,0 1,0 0,0-1,0 1,0 0,0 0,0-1,0 1,-1 0,1 0,0-1,0 1,-1 0,1-1,-1 2,-5 9</inkml:trace>
  <inkml:trace contextRef="#ctx0" brushRef="#br0" timeOffset="949.246">1 600,'7'4,"0"0,0 0,1-1,-1 0,1 0,0-1,0 0,0 0,0-1,0 0,0-1,0 1,1-2,4 0,3 2,214-19,-5 6,-202 8,-5-2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1,'5'0,"11"0,8 0,4 0,2 0,2 0,-1 0,-1 0,0 0,-1 0,0 0,0 0,-1 0,-4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1,'9'5,"14"1,6 1,4-7,1-3,0-1,-2 0,-1 1,-1 1,-1 0,-5 2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287 678,'2'-16,"1"0,1 0,0 0,1 1,0-1,2 1,0 0,0 1,1 0,1 0,0 1,10-10,-1-3,27-35,3 3,2 1,19-13,-68 69,1-1,-1 1,0 0,0 0,1 0,-1 0,0 0,1 0,-1 0,1 1,-1-1,1 0,0 1,-1-1,1 1,0 0,-1-1,1 1,0 0,-1 0,1 0,0 0,-1 0,1 1,0-1,-1 1,1-1,0 1,-1-1,1 1,-1 0,1-1,-1 1,1 0,-1 0,0 0,0 1,1-1,-1 0,0 0,0 1,0-1,0 0,0 1,0-1,-1 1,1-1,0 1,-1 0,1-1,-1 1,0 0,1-1,-1 1,10 36,-9-28,1 0,1-1,0 1,0 0,1-1,0 0,1 0,0 0,0 0,1-1,1 2,-3-8,0-1,0 1,0-1,0 0,0-1,1 1,-1-1,0 1,0-1,0-1,1 1,-1 0,0-1,0 0,0 0,0 0,0-1,0 1,0-1,0 0,0 0,-1-1,1 1,-1 0,0-1,0 0,0 0,0 0,0 0,0-1,-1 1,0-1,2-2,3-1,85-97,-74 80,2 0,1 1,1 1,1 1,0 2,7-4,-30 22,1 0,0 1,0-1,0 0,0 1,0-1,0 0,0 1,0-1,0 1,0-1,0 1,0 0,0-1,0 1,1 0,-1 0,0 0,0 0,0 0,0 0,0 0,1 0,-1 1,0-1,0 0,0 1,0-1,0 0,0 1,0 0,0-1,0 1,0-1,0 1,0 0,0 0,0 0,-1 0,1-1,0 1,-1 0,1 0,-1 0,1 0,-1 0,1 1,-1-1,1 0,-1 0,0 0,0 0,0 0,0 1,4 72,-4-64,-4 280,-1-239,-1-33</inkml:trace>
  <inkml:trace contextRef="#ctx0" brushRef="#br0" timeOffset="314.113">287 678,'39'14,"1"-2,1-1,-1-3,1-1,1-2,-1-1,1-3,28-3,384-60,-402 67,-34 2</inkml:trace>
  <inkml:trace contextRef="#ctx0" brushRef="#br0" timeOffset="1031.915">851 848,'-72'80,"4"2,3 4,4 3,2 4,19-24,65-115,1 1,2 0,2 2,2 2,2 1,2 1,1 2,1 1,38-25,-71 57,-1-1,1 0,1 0,-1 1,1 0,-1 0,1 0,0 0,1 1,-1 0,1 0,-1 1,1 0,0 0,0 0,0 1,4 0,-7 3,0 1,0-1,-1 1,1 0,-1 1,0-1,1 1,-1-1,-1 1,1 0,-1 0,1 0,-1 0,0 1,-1-1,1 1,-1-1,0 1,0-1,0 3,18 204,-18-209,1 0,-1 0,0 0,0 0,0 0,0 0,0 1,0-1,0 0,-1 1,1-1,-1 0,0 1,1-1,-1 0,0 1,-1-1,1 1,0-1,-1 0,1 1,-1-1,0 0,0 1,1-1,-2 0,1 0,0 0,0 0,-1 0,1 0,-1 0,1-1,-1 1,0 0,0-1,0 1,0-1,0 0,0 0,0 0,0 0,-1 0,1 0,0 0,0-1,-1 1,1-1,-2 1,-14-5,-1 0,1-1,1 0,-1-2,1 0,0-1,-13-8,2 1,-65-34,77 41</inkml:trace>
  <inkml:trace contextRef="#ctx0" brushRef="#br0" timeOffset="1567.59">1388 85,'63'167,"-49"-135,-1 1,-1 0,-2 1,-1 0,-1 0,-2 1,-2 0,-1 16,1-21,-2-1,-1 1,-1-1,-2 1,-1-1,-1 0,-2 0,-1 0,-1 0,-1-1,-2-1,0 0,-2 0,-1-1,-1-1,-12 14,6-15,-1-2,-1 0,-1-2,0 0,-2-2,-22 13,-66 15,90-42</inkml:trace>
  <inkml:trace contextRef="#ctx0" brushRef="#br0" timeOffset="2087.822">174 1,'-14'17,"0"1,2 1,0 0,1 1,0 0,2 1,-5 16,4-13,-6 26,2 0,2 1,3 1,2 0,2 0,2 0,4 44,-2-37,2 0,3 0,2 0,3 0,2-1,3-1,7 16,-17-59,1 0,1 0,0 0,1-1,0 0,1 0,1-1,0 0,0 0,1-1,1-1,0 1,0-2,1 1,0-2,1 0,10 6,25-9,-25-9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343 383,'-4'-12,"-2"0,0 0,0 1,-1 0,0 0,-1 0,-1 1,1 0,-2 1,1 0,-1 0,0 1,-1 0,0 1,-5-2,10 8,1 0,0 0,0 1,0 0,0 0,-1 0,1 1,0 0,0 0,0 0,0 1,0-1,0 1,0 0,1 1,-1-1,1 1,-1 0,1 0,0 0,0 1,0-1,1 1,-1 0,1 0,0 0,0 0,0 1,1 0,0-1,0 1,0 0,0 0,1 0,-1 0,1 0,1 0,-1 0,1 0,0 1,0-1,0 1,1 26,1 0,1 0,2 0,2-1,0 0,2 0,1-1,2 0,3 5,0 2,25 68,-2-11,-3 2,-6 0,-3 2,1 32,-18-75,-3-29,-2 1,0-1,-2 0,-1 1,0 0,-3-1,0 1,-1-1,-2 0,-5 17,8-36,-1 5,0 0,-1 0,-1 0,0-1,0 0,-1 0,0 0,-1-1,0 0,-1 0,0 0,-1-1,0-1,0 1,-9 4,13-8,-1-1,0 0,0-1,0 0,0 0,-1 0,1 0,-1-1,0 0,1-1,-1 0,0 0,0 0,0-1,0 0,0 0,0 0,0-1,0 0,0-1,0 0,1 0,-1 0,1-1,-1 0,1 0,0 0,0-1,0 0,1 0,-1-1,-18-60,23 42</inkml:trace>
  <inkml:trace contextRef="#ctx0" brushRef="#br0" timeOffset="3223.488">655 1795,'-4'-1,"-1"0,1 1,0-1,-1 1,1 0,0 1,0-1,-1 1,1 0,0 0,0 0,0 0,0 1,0-1,0 1,0 0,0 1,1-1,-1 1,1-1,0 1,0 0,0 0,0 1,0-1,1 0,-1 1,1 0,0-1,0 1,0 0,1 0,-1 0,1 1,-1 2,0-4,0 1,0-1,1 1,-1 0,1 0,0-1,0 1,0 0,0 0,1 0,-1 1,1-1,0 0,0 0,1 0,-1 0,1 0,0 0,0 0,0 0,1 0,-1-1,1 1,0 0,0-1,0 0,1 1,-1-1,1 0,0 0,0 0,0 0,0-1,0 1,1-1,-1 0,1 1,5-1,0-1,1 1,-1-2,1 1,-1-1,0 0,1-1,-1 0,0-1,0 0,0 0,0-1,0 0,0-1,0 0,-1 0,0-1,0 0,0 0,-1-1,0 0,0 0,0-1,-1 0,1 0,-2 0,2-3,-3 7,0 0,-1-1,1 1,-1-1,0 0,0 0,0 0,-1 0,1-1,-1 1,0-1,0 1,-1-1,1 0,-1 0,0 1,0-1,-1 0,0 0,1 0,-2 0,1 0,0 0,-1 0,0 0,0 0,-1 1,1-1,-1 0,0 1,0-1,-1 1,1 0,-1 0,0 0,0 0,0 0,-1 0,1 1,-1 0,0 0,0 0,-79-22,57 23</inkml:trace>
  <inkml:trace contextRef="#ctx0" brushRef="#br0" timeOffset="3871.125">767 157,'0'1,"0"-1,0 1,1-1,-1 1,0-1,1 1,-1-1,0 1,1-1,-1 0,0 1,1-1,-1 0,1 1,-1-1,1 0,-1 1,1-1,-1 0,1 0,-1 1,1-1,-1 0,1 0,-1 0,1 0,0 0,-1 0,1 0,-1 0,1 0,-1 0,1 0,-1 0,1 0,-1-1,1 1,-1 0,1 0,-1-1,1 1,-1 0,1-1,-1 1,1 0,-1-1,1 1,-1 0,0-1,1 1,-1-1,0 1,0-1,1 1,-1-1,0 1,0-1,5 53,-5 294,-6-296,0-32</inkml:trace>
  <inkml:trace contextRef="#ctx0" brushRef="#br0" timeOffset="4320.705">655 101,'44'-21,"1"2,1 2,0 2,1 2,27-3,25 20,-97-3,1-1,-1 1,0-1,1 1,-1 0,0 0,1 0,-1 1,0-1,0 0,0 1,0-1,0 1,-1 0,1 0,0-1,-1 1,1 0,-1 1,0-1,0 0,1 0,-1 0,-1 1,1-1,0 0,-1 1,1-1,-1 1,0-1,1 1,-1-1,-1 1,1-1,0 1,0-1,-1 2,-4 7,1 1,-2-1,0 0,0 0,-1 0,0-1,0 0,-2-1,1 1,-1-2,0 1,-1-1,0 0,0-1,-1-1,1 1,-2-2,-1 1,-21 16,32-22,1 0,-1 1,0-1,1 1,-1 0,0 0,1-1,-1 1,1 0,-1 0,1 0,0 1,-1-1,1 0,0 0,0 1,0-1,0 1,0-1,0 1,0-1,0 1,1-1,-1 1,1 0,-1 0,1-1,0 1,-1 0,1 0,0-1,0 1,0 0,1 0,-1-1,0 1,1 0,-1 0,1-1,-1 1,1 0,0-1,0 1,-1-1,1 1,0-1,1 1,-1-1,0 0,0 0,0 1,1-1,160 94,-148-82</inkml:trace>
  <inkml:trace contextRef="#ctx0" brushRef="#br0" timeOffset="5453.825">1557 383,'3'-1,"0"0,-1 0,1 0,-1-1,1 1,-1-1,0 1,0-1,0 0,0 0,0 0,0 0,0 0,0-1,-1 1,1 0,-1-1,0 1,0-1,0 0,0 1,0-1,-1 0,1 0,-1 1,1-1,-1 0,0 0,0 0,0 0,-1 1,1-1,-1 0,0-2,0 0,0-1,0 1,0 0,-1-1,1 1,-1 0,-1 0,1 0,-1 0,0 1,0-1,0 1,0 0,-1 0,0 0,0 0,0 0,0 1,0 0,-1 0,0 0,0 0,1 1,-1 0,-1 0,1 0,0 1,0-1,-1 1,1 0,0 1,-1 0,1-1,-1 2,1-1,-1 1,1 0,0 0,-1 0,1 0,0 1,0 0,0 0,0 1,0 0,1-1,-1 1,1 1,-1-1,1 1,0 0,-2 2,1 5,1 0,0 0,0 1,1-1,1 1,0 0,0-1,1 1,1 0,0 0,1 0,0 0,1 6,0 21,11 92,16 21,6 40,-13-43,12 19,22 86,-33-124,-20-125,0 1,-1 0,0 0,0 0,0 0,-1 0,0 1,0-1,-1 0,1 1,-1-1,-1 0,1 1,-1-1,0 0,-1 0,0 0,0 1,0-2,0 1,-1 0,0 0,0-1,-1 0,1 1,-1-1,-3 3,-1-4,0 0,0 0,0-1,-1 0,1 0,-1-1,0 0,1-1,-1 0,0 0,0-1,0 0,0 0,-5-2,4 1,5 1,0 0,-1 0,1 0,0-1,0 1,-1-1,1 0,0-1,0 1,0-1,0 0,1-1,-1 1,0-1,1 0,0 0,0 0,0 0,0-1,0 0,0 0,1 0,0 0,0 0,0-1,0 1,0-3,5-6</inkml:trace>
  <inkml:trace contextRef="#ctx0" brushRef="#br0" timeOffset="6425.337">1811 1710,'-4'9,"1"0,0 0,0 1,1-1,0 1,0-1,1 1,1 0,-1 0,2-1,-1 1,1 0,1-1,0 1,0-1,1 1,0-1,1 0,-1 0,6 8,-6-15,-1 0,1 0,0 0,0 0,0 0,0-1,0 1,0-1,0 0,0 0,0 0,0-1,1 1,-1-1,0 1,1-1,-1 0,0 0,1-1,-1 1,0-1,0 1,1-1,-1 0,0 0,0-1,0 1,0-1,0 1,0-1,-1 0,1 0,77-77,-75 73,-1 0,0-1,0 1,-1-1,1 0,-2 0,1-1,-1 1,0 0,-1-1,1 0,-1 1,-1-1,0 1,0-1,0 0,-1 1,0-1,-1 0,1 1,-2 0,1-1,-1 1,0 0,-3-5,2 9,-1 0,1 0,-1 0,0 0,1 1,-1 0,0 0,-1 1,1-1,0 1,0 0,-1 0,1 1,0-1,-1 1,-2 1,-16-2</inkml:trace>
  <inkml:trace contextRef="#ctx0" brushRef="#br0" timeOffset="7638.936">1811 101,'6'-6,"0"2,0-1,1 0,0 1,0 1,0-1,0 1,0 0,1 1,-1-1,1 1,-1 1,1 0,0 0,0 0,0 1,-1 0,1 1,0 0,3 0,-10 0,1-1,-1 0,1 1,-1-1,0 1,0-1,1 1,-1 0,0-1,0 1,0 0,0 0,0 0,0 0,0 0,0 0,0 0,0 0,0 0,-1 1,1-1,0 0,-1 1,1-1,-1 0,1 1,-1-1,0 0,0 1,0-1,0 0,0 1,0-1,0 1,0-1,0 1,0-1,-1 0,1 1,-1-1,1 0,-1 0,1 1,-1-1,0 0,0 0,0 0,-45 58,42-55,-55 82,58-83,0-1,0 1,0-1,0 1,0 0,0 0,1-1,-1 1,1 0,0 0,0 0,0-1,0 1,0 0,1 0,-1 0,1-1,0 1,0 0,0-1,0 1,0 0,1-1,-1 0,1 1,-1-1,1 0,0 0,0 0,0 0,0 0,0 0,1 0,1 1,13 5</inkml:trace>
  <inkml:trace contextRef="#ctx0" brushRef="#br0" timeOffset="7921.936">2235 101,'-5'28,"-1"16,0 4,1-2,1-2,2-6,6-8,2-9</inkml:trace>
  <inkml:trace contextRef="#ctx0" brushRef="#br0" timeOffset="8168.633">2375 101,'-9'24,"-4"13,1 4,3 1,2-2,3-8</inkml:trace>
  <inkml:trace contextRef="#ctx0" brushRef="#br0" timeOffset="8618.979">2094 101,'132'-76,"-130"74,1 1,-1 0,1-1,-1 1,1 0,0 0,0 1,0-1,-1 0,1 1,0 0,0 0,0 0,0 0,0 0,0 0,0 1,-1 0,1-1,0 1,0 0,-1 0,1 0,0 1,-1-1,1 1,-1-1,0 1,1 0,-1 0,0 0,0 0,0 0,-1 1,1-1,1 3,-2-4,2 4,0 1,1-1,0 0,0 0,0 0,0 0,1-1,0 0,0 0,0 0,0 0,1-1,-1 0,1 0,0-1,0 1,0-1,0 0,0-1,0 0,1 0,-1 0,0-1,1 0,1 0,0-1,-1-1,0 0,0-1,0 1,0-1,0-1,-1 1,0-1,1 0,-1-1,0 1,-1-1,1 0,-1-1,0 1,-1-1,1 0,1-4,5-4</inkml:trace>
  <inkml:trace contextRef="#ctx0" brushRef="#br0" timeOffset="15591.239">2630 891,'0'17,"11"221,-2-184,-4 0,-1 1,-3-1,-2 3,1-49,-5 17,-8-31,9-11,0 0,1 0,1-1,1 1,0 0,1-1,2-11,-1-9,-1 14,1 1,0-1,2 1,1-1,0 1,2 0,1 1,0-1,2 1,1 1,6-12,50-56,-64 88,-1 1,0-1,1 0,-1 1,1-1,-1 1,1-1,-1 1,1 0,-1 0,1 0,0 0,-1 0,1 0,-1 0,1 0,-1 0,1 1,-1-1,1 1,-1-1,1 1,-1 0,0-1,1 1,-1 0,0 0,0 0,1 0,-1 0,0 0,0 0,0 0,0 1,0-1,-1 0,1 1,0-1,0 0,-1 1,1 0,26 61,-24-38,-5-5</inkml:trace>
  <inkml:trace contextRef="#ctx0" brushRef="#br0" timeOffset="16254.787">3335 807,'14'43,"-3"0,-1 1,-3 1,2 32,-10-54,-1-1,0 1,-2-1,0 0,-2 0,0-1,-1 1,-1-2,-2 1,0-1,-1 0,0-1,-2 0,0-1,-1-1,-1 0,-1-1,0 0,-5 1,-3 7</inkml:trace>
  <inkml:trace contextRef="#ctx0" brushRef="#br0" timeOffset="16671.762">2432 948,'-20'40,"2"2,2 0,2 0,1 2,3 0,1 0,-1 31,8-62,1 0,0 0,0 0,2 0,-1 0,2 0,0 0,0-1,1 1,1-1,0 1,0-1,2 0,-1 0,1-1,1 0,0 0,1 0,0-1,1-1,-1 1,2-1,0 0,0-1,0 0,1-1,0 0,11 4,2-3</inkml:trace>
  <inkml:trace contextRef="#ctx0" brushRef="#br0" timeOffset="17157.223">3562 581,'1'-1,"9"-4,0 0,-1 1,2 0,-1 0,0 2,1-1,-1 1,1 0,0 1,0 1,-1-1,1 2,5 0,-14 0,0 0,0 0,0 1,0-1,0 0,-1 1,1 0,0-1,-1 1,1 0,-1 0,0 0,1 0,-1 0,0 0,0 0,-1 0,1 0,0 0,-1 1,1-1,-1 0,0 0,0 1,1-1,-2 0,1 1,0-1,0 0,-1 0,1 1,-1-1,0 0,1 0,-1 0,0 0,-1 0,1 0,0 0,0 0,-2 1,-7 48,14-47,-1 0,0 0,1-1,-1 1,1-1,0 0,0 0,1 0,-1 0,0-1,1 1,0-1,-1-1,1 1,0-1,0 1,0-1,0-1,0 1,0-1,0 0,1 0,-1 0,0-1,0 1,0-1,0-1,1 1,8 0,12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3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138 959,'-14'12,"1"0,1 1,0 1,1 0,0 1,1 0,0 0,2 1,0 0,0 1,2 0,0 0,-1 9,6-24,1 0,0 0,-1 0,1 0,0 0,0 0,0 0,0 0,1 0,-1 0,1-1,-1 1,1 0,-1 0,1 0,0 0,0 0,0-1,0 1,0 0,0-1,1 1,-1-1,0 1,1-1,-1 0,1 0,0 1,-1-1,1 0,0 0,0-1,0 1,-1 0,1-1,0 1,0-1,0 1,0-1,0 0,1 0,82-20,-56 5,-1 0,-1-2,0-2,-1 0,-1-1,18-21,-22 16,-1-1,-1-1,-2-1,0 0,-2-1,-2-1,7-19,-12 27,0 1,-1-2,-1 1,-2 0,0-1,-1 0,-1 0,-1 0,-2 0,0-1,-1 1,-1 1,-2-1,0 0,-1 1,-8-18,12 35,0 0,0 0,0 0,0 1,-1-1,0 1,0 0,0 0,-1 0,1 0,-1 0,0 1,0-1,0 1,-1 0,1 0,-1 1,1 0,-1-1,0 1,0 1,0-1,0 1,0 0,0 0,-1 0,1 1,0 0,0 0,0 0,-1 1,1 0,0-1,0 2,0-1,0 1,0 0,0 0,-1 1,-4 3,1 1,1 0,-1 0,1 1,1 0,-1 1,1 0,1 0,0 0,0 1,1 0,0 0,0 0,1 0,1 1,0 0,0 0,1 0,0 0,1 1,-1 10,1 0,2 0,0 0,1 0,0 0,2-1,1 1,1-1,7 19,-3-11,1 1,1-2,1 1,2-2,1 0,1-1,1 0,1-2,1 0,2-1,0-1,4 1,-20-19,0 1,1-2,0 1,-1-1,1 0,1 0,-1-1,0 0,1 0,-1-1,1 0,-1 0,1-1,-1 0,1 0,-1-1,1 0,-1 0,1 0,-1-1,1-1,10-4</inkml:trace>
  <inkml:trace contextRef="#ctx0" brushRef="#br0" timeOffset="434.493">872 677,'-17'28,"1"0,2 1,1 0,1 1,1 0,2 1,1 0,2 1,0 0,2 6,4-32,-1 1,1-1,0 0,1 1,0-1,0 1,0-1,1 0,0 0,0 0,0 0,1 0,0 0,0-1,1 1,-1-1,1 0,0 0,1 0,-1-1,1 1,0-1,0 0,0 0,1-1,-1 0,1 0,0 0,0-1,0 1,0-1,5 0,3 1,0-1,0-1,1 0,-1-1,0-1,1 0,-1-1,0-1,0 0,0-1,-1 0,1-1,-1 0,0-1,0-1,-1 0,0-1,0 0,-1-1,0 0,0-1,-1 0,0-1,-1 0,-1 0,1-1,-2 0,1 0,2-10,0 4,-1 0,0-1,-2 0,0 0,-1 0,-2-1,1 0,-2 0,1-20,-4 26,2-1,-1 0,0 1,-1-1,0 0,-2 1,0-1,0 0,-1 1,-1 0,0 0,-1 0,-1 0,0 1,-6-10,8 20,1-1,-2 1,1 0,0 0,0 0,-1 0,0 1,1 0,-1 0,0 0,0 1,0-1,0 1,0 0,-1 1,1-1,0 1,0 0,-1 0,1 1,0 0,0-1,0 2,-4 0,-115 54,91-32,7-1</inkml:trace>
  <inkml:trace contextRef="#ctx0" brushRef="#br0" timeOffset="760.653">730 931,'21'-12,"5"-4,1 1,0 1,1 1,0 1,1 2,0 1,11-1,-33 9,-1 1,1 0,-1 0,1 0,-1 1,1 0,-1 1,0-1,0 1,0 1,0-1,0 1,0 0,0 0,-1 0,0 1,1 0,-1 0,-1 1,1-1,2 4,13 9,-12-11,1 0,0-1,0 0,1 0,-1-1,1 0,0-1,0 0,1 0,-1-1,0-1,1 0,-1 0,1-1,-1 0,1-1,-1 0,1-1,-1 0,0-1,0 0,3-1,0-3,-6 1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4:15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449 0 1096 0 0,'0'0'742'0'0,"0"0"-230"0"0,0 0 3 0 0,0 0 215 0 0,0 0 273 0 0,0 0 132 0 0,0 0-172 0 0,0 0-308 0 0,0 0-252 0 0,0 0-135 0 0,0 0 16 0 0,1 8 108 0 0,51 276 5561 0 0,-39 91-3686 0 0,-14-342-2203 0 0,-1-1-1 0 0,-2 1 1 0 0,-2-1-1 0 0,-1 1 1 0 0,-4 9-64 0 0,-9-4-1130 0 0,20-38 729 0 0,0 0-139 0 0,0-44-13994 0 0,0 36 13903 0 0</inkml:trace>
  <inkml:trace contextRef="#ctx0" brushRef="#br0" timeOffset="785.773">11 92 0 0 0,'0'0'1002'0'0,"0"0"307"0"0,0 0 259 0 0,0 0 46 0 0,0 0-166 0 0,0 0-315 0 0,0 0-290 0 0,0 0-218 0 0,0 0-120 0 0,0 0-23 0 0,-3 0 1165 0 0,80 1 1443 0 0,84-2 264 0 0,211-18-1630 0 0,50-17-2961 0 0,-429 62-12786 0 0,-1-19 8939 0 0</inkml:trace>
  <inkml:trace contextRef="#ctx0" brushRef="#br0" timeOffset="8041.772">4 980 0 0 0,'-3'0'51'0'0,"2"0"282"0"0,1 0 373 0 0,0 0 78 0 0,0 0-29 0 0,0 0-22 0 0,0 0 7 0 0,0 0 35 0 0,0 0 56 0 0,0 0 17 0 0,0 0-28 0 0,0 0-56 0 0,0 0-74 0 0,0 0-73 0 0,9 0 2700 0 0,11 0-2605 0 0,157-33 850 0 0,-70 7-909 0 0,134-7-365 0 0,-80 33-153 0 0,-68 0-15 0 0,-56-7-87 0 0,27 3 37 0 0,5 4 278 0 0,-69 2-3217 0 0,-8-1-9431 0 0,6-1 10784 0 0</inkml:trace>
  <inkml:trace contextRef="#ctx0" brushRef="#br0" timeOffset="9215.747">1360 902 0 0 0,'2'-3'-206'0'0,"12"-22"1157"0"0,-15-4 4532 0 0,0 27-5227 0 0,0 1 1 0 0,0-1-1 0 0,0 1 1 0 0,-1 0-1 0 0,1-1 1 0 0,0 1-1 0 0,-1 0 1 0 0,1 0-1 0 0,-1 0 1 0 0,1 0-1 0 0,-1 0 1 0 0,1 1-1 0 0,-1-1 0 0 0,0 0 1 0 0,0 1-1 0 0,1-1 1 0 0,-1 1-1 0 0,0-1 1 0 0,0 1-1 0 0,1 0 1 0 0,-1 0-1 0 0,0 0 1 0 0,0 0-1 0 0,0 0 1 0 0,0 0-1 0 0,0 1-256 0 0,-78 20 2499 0 0,71-17-2415 0 0,0 0 0 0 0,0 0 0 0 0,1 1 0 0 0,0 1 0 0 0,0-1 0 0 0,0 1 0 0 0,0 0 0 0 0,1 1 0 0 0,0 0 0 0 0,0 0 0 0 0,1 1 0 0 0,0 0-1 0 0,1 0 1 0 0,-1 0 0 0 0,1 1 0 0 0,1-1 0 0 0,-1 3-84 0 0,3-7 19 0 0,1 0 0 0 0,0 0 1 0 0,0 1-1 0 0,0-1 0 0 0,1 0 0 0 0,-1 1 0 0 0,1-1 0 0 0,0 0 0 0 0,0 1 0 0 0,1-1 0 0 0,-1 1 0 0 0,1-1 0 0 0,0 0 0 0 0,0 1 0 0 0,0-1 1 0 0,1 0-1 0 0,0 0 0 0 0,-1 0 0 0 0,2 0 0 0 0,-1 0 0 0 0,0-1 0 0 0,1 1 0 0 0,-1-1 0 0 0,1 1 0 0 0,0-1 0 0 0,1 1-19 0 0,2 0 29 0 0,0 0 0 0 0,0-1-1 0 0,0 0 1 0 0,0 0-1 0 0,1 0 1 0 0,-1-1 0 0 0,1 0-1 0 0,0 0 1 0 0,0 0-1 0 0,0-1 1 0 0,-1 0 0 0 0,1-1-1 0 0,0 1 1 0 0,0-2-1 0 0,0 1 1 0 0,0 0 0 0 0,0-1-1 0 0,0-1 1 0 0,0 1 0 0 0,-1-1-1 0 0,1 0 1 0 0,0-1-1 0 0,-1 1 1 0 0,0-1 0 0 0,1-1-1 0 0,-1 1 1 0 0,-1-1-1 0 0,1 0 1 0 0,0 0 0 0 0,-1-1-1 0 0,4-4-28 0 0,7-16-1672 0 0,-12 16-1376 0 0,-1 0-3685 0 0,-3 5-19 0 0</inkml:trace>
  <inkml:trace contextRef="#ctx0" brushRef="#br0" timeOffset="9785.465">1497 1101 2977 0 0,'0'0'1109'0'0,"0"0"-234"0"0,0 0 127 0 0,0 0 342 0 0,0 0 266 0 0,0 0 15 0 0,0 0-230 0 0,0 0-317 0 0,0 0-261 0 0,0 0-158 0 0,0 0-61 0 0,0 0-18 0 0,7-12-8 0 0,58-94 1267 0 0,17 0-1306 0 0,-82 105-555 0 0,0 1-1 0 0,1-1 0 0 0,-1 0 0 0 0,1 1 0 0 0,-1-1 1 0 0,1 0-1 0 0,-1 0 0 0 0,1 1 0 0 0,0-1 1 0 0,-1 1-1 0 0,1-1 0 0 0,0 1 0 0 0,-1-1 1 0 0,1 1-1 0 0,0-1 0 0 0,-1 1 0 0 0,1 0 1 0 0,0-1-1 0 0,0 1 0 0 0,0 0 0 0 0,0-1 0 0 0,-1 1 1 0 0,1 0-1 0 0,0 0 0 0 0,0 0 0 0 0,0 0 1 0 0,0 0-1 0 0,-1 0 0 0 0,1 0 0 0 0,0 0 1 0 0,0 0-1 0 0,0 1 0 0 0,0-1 0 0 0,0 0 1 0 0,-1 0-1 0 0,1 1 0 0 0,0-1 0 0 0,0 0 0 0 0,-1 1 1 0 0,1-1-1 0 0,0 1 0 0 0,-1-1 0 0 0,1 1 1 0 0,0 0-1 0 0,-1-1 0 0 0,1 1 0 0 0,-1-1 1 0 0,1 1-1 0 0,-1 0 0 0 0,1 0 0 0 0,-1-1 1 0 0,1 1-1 0 0,-1 0 0 0 0,0 0 0 0 0,1-1 0 0 0,-1 1 1 0 0,0 0 22 0 0,6 34-289 0 0,-6-29 290 0 0,1 0 1 0 0,0 0 0 0 0,0 0 0 0 0,0 0 0 0 0,1 0 0 0 0,0 0-1 0 0,0 0 1 0 0,0 0 0 0 0,1 0 0 0 0,0-1 0 0 0,0 1-1 0 0,0-1 1 0 0,3 2-2 0 0,-3-5 28 0 0,-1-1-1 0 0,1 0 1 0 0,0 0 0 0 0,0 0-1 0 0,0 0 1 0 0,1-1-1 0 0,-1 1 1 0 0,0-1 0 0 0,0 0-1 0 0,0 0 1 0 0,0 0-1 0 0,0 0 1 0 0,1 0-1 0 0,-1-1 1 0 0,0 0 0 0 0,0 1-1 0 0,0-1 1 0 0,0 0-1 0 0,0 0 1 0 0,0-1-1 0 0,-1 1 1 0 0,1-1 0 0 0,0 1-1 0 0,-1-1 1 0 0,1 0-1 0 0,-1 0 1 0 0,1 0-1 0 0,1-2-27 0 0,146-105 78 0 0,-117 101-262 0 0,-32 33 16 0 0,-11 39 453 0 0,4 34-1380 0 0,21-76-2861 0 0,0-14-3745 0 0,-9-4 2620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29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0 391,'0'497,"26"-627,-20 79,2 1,2 0,3 1,1 0,3 1,13-25,38-35,-67 107,0 0,0 0,0 0,0 0,0 1,0-1,0 0,0 1,0-1,0 1,1-1,-1 1,0-1,0 1,1 0,-1 0,0 0,0 0,1 0,-1 0,0 0,1 0,-1 0,0 0,0 1,1-1,-1 0,0 1,0-1,0 1,0 0,1-1,-1 1,0 0,0 0,0 0,-1-1,1 1,0 0,0 0,0 0,-1 0,1 1,0-1,-1 0,1 0,-1 0,25 62,-24-60,6 26,-2-3</inkml:trace>
  <inkml:trace contextRef="#ctx0" brushRef="#br0" timeOffset="1369.778">819 531,'-10'10,"-1"0,2 1,-1 0,2 1,-1 0,2 0,0 0,0 1,1 0,0 1,1-1,1 1,0 0,1 0,1 0,0 1,1-1,0 9,2-20,-1 0,1 0,0 0,1 0,-1 0,0 0,1 0,-1-1,1 1,0 0,0-1,0 1,0-1,1 0,-1 0,1 0,-1 0,1 0,-1 0,1-1,0 0,0 1,0-1,0 0,0 0,0 0,0-1,1 1,-1-1,0 0,0 0,0 0,0 0,1 0,-1-1,0 1,0-1,0 0,0 0,0 0,0 0,0-1,0 1,0-1,-1 0,1 0,0 0,20-13,-1-1,0 0,-2-1,0-2,-1 0,-1-1,0-1,-2 0,0-1,-2-1,2-5,-7 13,-1-1,-1-1,0 1,-1-1,-1-1,0 1,0-9,4-20,-4 28,-2 0,1-1,-2 1,-1-1,0 1,-1-1,-2-9,1 13,-1 0,0 0,-1 0,-1 1,0-1,-1 1,0 0,-1 0,-1 1,0-1,-1 1,0 1,-1 0,0 0,-10-8,15 17,-1 1,0 0,0 0,0 0,0 1,0 0,0 0,0 0,0 1,-1-1,1 1,0 0,0 1,-1-1,1 1,0 0,0 0,0 1,0 0,0 0,0 0,1 0,-1 1,1-1,-1 1,1 1,0-1,0 0,0 1,1 0,-1 0,1 0,0 0,0 1,0-1,1 1,0-1,0 1,0 0,0 0,1 0,-1 0,1 0,1 1,-1 0,-1 25,1 1,1 0,2 0,1 0,1-1,2 0,1 0,2 0,1-1,1 0,1 0,2-2,1 0,1 0,2-1,0-2,2 1,20 18,84 53,-120-93,-6-3</inkml:trace>
  <inkml:trace contextRef="#ctx0" brushRef="#br0" timeOffset="2164.611">1384 504,'-5'49,"2"0,2 1,2 0,4 6,7-6,4-86,-2-195,-7 189,-2 8,1 1,1-1,2 2,1-1,2 1,11-21,11 13,-33 40,-1-1,1 0,0 1,0-1,0 1,0-1,0 1,0 0,0-1,-1 1,1 0,0 0,0-1,0 1,0 0,0 0,0 0,0 0,0 0,0 1,0-1,0 0,0 0,0 1,0-1,0 0,0 1,0-1,0 1,0-1,-1 1,1 0,0-1,0 1,-1 0,1-1,0 1,-1 0,1 0,-1 0,1 0,-1-1,1 1,-1 0,0 0,1 0,-1 0,0 1,15 129,-10-111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0,'-160'504,"105"-384,65-149,162-344,-127 273,-45 99,0 1,0 0,0-1,1 1,-1 0,0 0,1-1,-1 1,0 0,0 0,1-1,-1 1,0 0,1 0,-1 0,0 0,1 0,-1-1,0 1,1 0,-1 0,1 0,-1 0,0 0,1 0,-1 0,0 0,1 0,-1 0,1 1,-1-1,0 0,1 0,-1 0,0 0,1 0,-1 1,0-1,0 0,1 0,-1 1,0-1,1 0,-1 0,0 1,0-1,0 0,1 1,-1-1,0 0,0 1,0-1,0 0,0 1,0-1,1 0,-1 1,0-1,0 1,0-1,0 0,0 1,0-1,-1 0,1 1,0-1,0 0,0 1,0-1,3 31,-3-30,0 23,1 0,2 1,0-1,1 0,1-1,2 1,0-1,2 0,0-1,1 0,1-1,14 20,-23-38,0 0,1 0,-1 0,1 0,0 0,-1 0,1-1,0 1,1-1,-1 0,0 0,1 0,-1-1,1 1,-1-1,1 0,0 0,0 0,-1 0,1-1,0 1,0-1,0 0,0 0,0 0,0-1,-1 0,1 1,0-1,0-1,-1 1,1 0,-1-1,1 0,-1 0,0 0,1 0,8-9,0 0,0 0,-1-1,-1 0,0-1,0-1,-2 1,0-1,0-1,-1 0,-1 0,0 0,-1-2,9-17,-12 29,9-18,-1-1,-2 1,0-1,-2-1,-1 1,0-2,-6 3,-3 5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0,'-10'10,"-3"7,6 2,3-8,8-6,3-3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1,'0'5,"0"6,-5 2,-2-2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26 452,'-5'12,"0"0,1 0,1 1,0-1,1 1,0 0,1 0,1 0,0 0,0 0,1-1,1 1,0 0,1 0,0-1,1 0,0 1,3 3,-5-13,-1 0,1 0,0-1,0 1,0 0,0-1,1 0,-1 1,1-1,-1 0,1 0,0 0,0-1,0 1,0-1,0 1,0-1,0 0,0 0,0 0,1-1,-1 1,0-1,1 0,-1 0,0 0,1 0,-1-1,0 1,1-1,-1 0,0 0,0 0,0 0,0 0,0-1,1 0,3-2,-1 0,1 0,-1-1,0 0,-1 0,1 0,-1-1,0 0,-1 0,1 0,-1-1,0 1,-1-1,1 0,-1 0,-1-1,1 3,-2-1,1 1,-1-1,1 0,-2 1,1-1,-1 0,1 1,-2-1,1 0,-1 0,1 1,-1-1,-1 0,1 1,-1-1,0 1,-1 0,1 0,-1-1,0 2,0-1,-1 0,1 1,-1-1,0 1,0 0,0 0,-1 1,0-1,1 1,-1 0,0 0,0 1,-1-1,-3 0,-13-2</inkml:trace>
  <inkml:trace contextRef="#ctx0" brushRef="#br0" timeOffset="367.887">420 1,'55'161,"-25"-23,-29 203,-1-329</inkml:trace>
  <inkml:trace contextRef="#ctx0" brushRef="#br0" timeOffset="615.488">307 395,'39'0,"31"0,9 0,-4 0,-10 0,-12 0,-9 0,-13 0</inkml:trace>
  <inkml:trace contextRef="#ctx0" brushRef="#br0" timeOffset="949.998">900 452,'21'-3,"-12"3,1 0,0-1,0 0,0 0,-1-1,1-1,-1 1,1-1,-1-1,0 0,0 0,0-1,-1 0,0-1,0 1,0-2,-1 1,1-1,-2 0,1 0,-1-1,0 0,1-2,-7 8,1 1,0-1,-1 1,1-1,-1 1,0-1,0 0,1 1,-1-1,0 0,0 1,-1-1,1 0,0 1,0-1,-1 1,1-1,-1 0,1 1,-1-1,0 1,0-1,0 1,0 0,0-1,0 1,0 0,0 0,0 0,0 0,-1 0,1 0,0 0,-1 0,1 0,-1 0,1 1,-1-1,1 1,-1-1,0 1,0-1,-72 3,62 2,0 1,0 0,0 1,1 1,0-1,0 2,0-1,1 2,0-1,1 1,0 1,0 0,1 0,1 0,-1 1,2 1,-1-1,2 1,-1 0,2 0,0 0,0 1,1 0,0-1,1 1,1 0,0 0,1 0,1 5,2-10,0-1,1-1,0 1,0 0,1-1,0 0,0 0,1 0,-1-1,1 0,0 0,1 0,-1-1,1 0,0 0,0 0,0-1,0 0,1-1,-1 0,1 0,0 0,-1-1,1 0,0-1,0 1,0-2,-1 1,1-1,3-1,11 0,0-2,0-1,-1-1,0 0,0-2,0 0,17-11,-20 9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0,'-49'78,"3"1,4 2,-1 12,-65 124,93-190,-10 20,-2-1,-2-2,-2 0,-2-2,-2-1,37-58,300-456,-170 246,-131 225,1 0,-1 0,1 0,0 1,0-1,0 1,0-1,0 1,0 0,0 0,0 0,1 0,-1 0,0 0,1 1,-1-1,1 1,-1-1,1 1,-1 0,0 0,1 0,-1 0,1 1,-1-1,1 1,-1-1,0 1,1 0,-1 0,0 0,0 0,0 0,0 1,0-1,2 2,67 64,-64-53,0 1,-1 0,0 0,-2 1,0-1,0 1,-2 0,0 0,0 0,-2 0,0 1,-1-1,-1 0,-1 6,0 39,13 40,-9-100,-1-1,1 0,-1 1,0-1,1 1,-1-1,0 1,0-1,1 1,-1-1,0 1,0-1,1 1,-1-1,0 1,0-1,0 1,0-1,0 1,0-1,0 1,0-1,0 1,0-1,0 1,0 0,-1-1,1 1,0-1,0 1,0-1,-1 1,1-1,0 0,-1 1,1-1,0 1,-1-1,1 1,0-1,-1 0,1 1,-1-1,1 0,-1 0,1 1,-1-1,1 0,-1 0,1 0,-1 0,1 1,-1-1,1 0,-1 0,0 0,1 0,-29-19,19 11,-157-78,88 51,-34-18,111 48,6 1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30,'24'0,"23"-5,7-1,0 0,-4 1,-7 1,-5 2,-4 1,-4 0,-2 1,-5 5,-7 2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40,'43'-5,"24"-2,5 1,-4 1,-10-3,-14-1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25,'10'-4,"1"0,-1 0,1 1,0 0,0 1,1 0,-1 1,0 0,0 1,1 0,-1 1,0 0,1 0,-1 2,0-1,2 2,-11-3,0 1,0-1,0 1,-1-1,1 1,0 0,0 0,-1 0,1 0,-1 0,0 0,0 0,0 0,0 0,0 1,0-1,0 0,-1 1,1-1,-1 1,0-1,1 1,-1-1,0 0,-1 1,1-1,0 1,-1-1,1 1,-1-1,0 0,0 1,0-1,0 0,0 0,-1 1,-54 76,53-78,1 1,-1 0,1 0,-1 1,1-1,0 0,0 1,0-1,1 1,-1 0,0 0,1-1,0 1,0 0,0 0,0 0,0 0,0 1,1-1,0 0,0 0,-1 0,2 0,-1 1,0-1,1 0,-1 0,1 0,0 0,0 0,0 0,0 0,1 0,-1-1,1 1,0 0,0-1,0 1,0-1,0 0,0 1,1-1,-1 0,1 0,0-1,-1 1,1-1,0 1,2 0,3 0,0 0,1-1,-1 0,1 0,-1-1,1 0,-1-1,1 0,-1 0,1 0,-1-1,0-1,0 1,0-1,13-3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199 337,'0'24,"0"13,0 5,0 0,0-2,0-4,-5-2,-2-3,1-1,1-2,2-5</inkml:trace>
  <inkml:trace contextRef="#ctx0" brushRef="#br0" timeOffset="266.161">480 225,'0'39,"0"21,-4 6,-2-3,0-8,1-9,1-6,2-7,1-3,1-2,-5-6,-2-2,1-4</inkml:trace>
  <inkml:trace contextRef="#ctx0" brushRef="#br0" timeOffset="712.828">0 423,'71'-46,"1"3,2 3,25-6,-96 44,0-1,1 1,0 1,-1-1,1 1,0-1,0 1,0 0,0 0,0 1,0-1,0 1,0 0,0 0,0 0,0 1,0 0,0-1,0 1,0 0,-1 1,1-1,3 3,10 8,-1 0,0 0,0-1,1-1,0-1,1 0,0-1,7 1,-15-4,1-1,0 0,0-1,0 0,0-1,0 0,1 0,-1-2,1 1,-1-2,0 1,1-1,-1-1,0 0,1-1,-1 0,0-1,-1 0,1 0,-1-1,0-1,3-2,0-5</inkml:trace>
  <inkml:trace contextRef="#ctx0" brushRef="#br0" timeOffset="1035.031">1130 140,'0'24,"5"22,1 9,0-1,-1-5,-2-5,-1-6,0-5,-2-2,0-3,0 0,0-1,-1 0,1 0,-5-4,-1-7</inkml:trace>
  <inkml:trace contextRef="#ctx0" brushRef="#br0" timeOffset="1531.266">1045 56,'51'-15,"1"2,1 3,0 2,38-1,-76 9,-1 0,0 0,1 2,-1 0,0 0,0 2,0-1,-1 2,12 5,-22-9,-1 0,0 1,0 0,0 0,0-1,0 1,0 0,0 0,-1 1,1-1,-1 0,1 1,-1-1,0 0,0 1,0 0,0-1,0 1,-1-1,1 1,-1 0,0 0,0-1,0 1,0 0,0-1,-1 1,1 0,-1-1,1 1,-1 0,-1 2,-45 79,43-78,-23 28,-1 0,-2-2,-1-2,-1-1,-2-1,-1-2,-8 4,41-30,-1 1,1 0,-1 0,1 0,0 0,0 0,-1 1,1-1,0 1,0-1,0 1,0 0,1 0,-1 0,0 0,1 0,-1 0,1 0,0 1,0-1,0 0,0 1,0-1,0 1,1-1,-1 1,1-1,0 1,-1-1,1 1,0 0,1-1,-1 1,0-1,1 1,0-1,-1 1,1-1,0 1,0-1,0 0,1 1,-1-1,0 0,1 0,0 0,0 1,117 33,-73-28,121 60,-138-66,-21-9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41:13.5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418 100 2112 0 0,'0'0'2381'0'0,"0"0"-1005"0"0,0 0-492 0 0,0 0-82 0 0,0 0 186 0 0,0 0 227 0 0,0 0 175 0 0,0 0-15 0 0,0 0-136 0 0,0 0-205 0 0,0 0-245 0 0,-25-16-187 0 0,-82-49-176 0 0,46 46 49 0 0,51 21-443 0 0,0 0 1 0 0,1 1-1 0 0,-1 0 1 0 0,0 1-1 0 0,1 0 1 0 0,0 0 0 0 0,0 1-1 0 0,0 0 1 0 0,1 0-1 0 0,-1 1 1 0 0,1 0-1 0 0,1 1 1 0 0,-1 0 0 0 0,1 0-1 0 0,0 0 1 0 0,1 1-1 0 0,0 0 1 0 0,0 0-1 0 0,0 2-32 0 0,-4 7-1 0 0,2-1 0 0 0,0 1-1 0 0,1 1 1 0 0,1-1-1 0 0,0 1 1 0 0,1 0-1 0 0,1 0 1 0 0,1 1 0 0 0,1-1-1 0 0,0 1 1 0 0,2 0-1 0 0,0 0 1 0 0,1-1-1 0 0,2 14 2 0 0,-2-27 2 0 0,0 0 0 0 0,1 1 0 0 0,-1-1 0 0 0,1 0 0 0 0,0 0 0 0 0,1 0 0 0 0,-1 0 0 0 0,1 0 0 0 0,0-1 0 0 0,0 1 0 0 0,0-1 0 0 0,1 0-1 0 0,0 0 1 0 0,-1 0 0 0 0,1 0 0 0 0,1 0 0 0 0,-1-1 0 0 0,1 0 0 0 0,-1 0 0 0 0,1 0 0 0 0,0-1 0 0 0,0 1 0 0 0,0-1 0 0 0,0 0 0 0 0,0-1 0 0 0,0 1-1 0 0,2-1-1 0 0,1 0 114 0 0,-1-1 0 0 0,1 0 0 0 0,0 0 0 0 0,0-1 0 0 0,-1 0 0 0 0,1 0 0 0 0,0 0 0 0 0,-1-1 0 0 0,1-1 0 0 0,-1 1 0 0 0,0-1 0 0 0,0 0 0 0 0,0-1 0 0 0,0 0 0 0 0,-1 0 0 0 0,1 0 0 0 0,-1-1 0 0 0,0 0 0 0 0,3-3-114 0 0,40-37 365 0 0,-1-3 0 0 0,-2-2 0 0 0,-3-2 1 0 0,4-9-366 0 0,15-1-48 0 0,-61 62 31 0 0,1 0 0 0 0,-1 1-1 0 0,0-1 1 0 0,0 1 0 0 0,0-1 0 0 0,0 1 0 0 0,0-1 0 0 0,0 1 0 0 0,0 0 0 0 0,0-1 0 0 0,0 1 0 0 0,0 0 0 0 0,0 0 0 0 0,-1 0 0 0 0,1-1 0 0 0,0 1 0 0 0,0 0 0 0 0,-1 0 0 0 0,1 0 0 0 0,-1 0 0 0 0,1 1 0 0 0,-1-1 0 0 0,1 0 0 0 0,-1 0 0 0 0,0 0 0 0 0,1 0 0 0 0,-1 0 0 0 0,0 0 0 0 0,0 1 0 0 0,0-1 0 0 0,0 0 0 0 0,0 0 0 0 0,0 0 0 0 0,0 1 0 0 0,0-1 0 0 0,-1 0 0 0 0,1 0 0 0 0,0 0 0 0 0,-1 0 0 0 0,1 1 17 0 0,0 8-17 0 0,2 44 119 0 0,-2 1 0 0 0,-3-1 1 0 0,-2 0-1 0 0,-2 0 0 0 0,-12 42-102 0 0,2-4 161 0 0,-29 207-131 0 0,46-255-2155 0 0,27-51-13921 0 0,-25 3 12896 0 0</inkml:trace>
  <inkml:trace contextRef="#ctx0" brushRef="#br0" timeOffset="276.693">915 656 11610 0 0,'0'0'1402'0'0,"0"0"-464"0"0,0 0-270 0 0,0 0 187 0 0,0 0 286 0 0,0 0 134 0 0,0 0-139 0 0,0 0-310 0 0,0 0-298 0 0,0 0-233 0 0,0 0-131 0 0,0 0-84 0 0,-10 29-44 0 0,-30 91-24 0 0,30-67-248 0 0,25-37-4008 0 0,2-18-5693 0 0,-12-1 3388 0 0</inkml:trace>
  <inkml:trace contextRef="#ctx0" brushRef="#br0" timeOffset="569.027">1420 34 11755 0 0,'0'0'1006'0'0,"0"0"-436"0"0,0 0-259 0 0,0 0 129 0 0,0 0 288 0 0,0 0 225 0 0,0 0 68 0 0,-29 34-177 0 0,-91 110-267 0 0,67-53-96 0 0,47-73-410 0 0,-3 12-46 0 0,2-1-1 0 0,0 2 0 0 0,2-1 0 0 0,1 0 0 0 0,1 1 0 0 0,2 0 1 0 0,1 0-1 0 0,4 24-24 0 0,-3-46 74 0 0,1 0 0 0 0,1 0 0 0 0,-1-1 0 0 0,1 1 0 0 0,1 0 0 0 0,0-1 0 0 0,0 0 0 0 0,0 0 0 0 0,1 0 0 0 0,0-1 0 0 0,1 0 0 0 0,0 0-1 0 0,0 0 1 0 0,0 0 0 0 0,1-1 0 0 0,0 0 0 0 0,0 0 0 0 0,1-1 0 0 0,-1 0 0 0 0,7 2-74 0 0,-8-3 60 0 0,-1-1-1 0 0,1-1 1 0 0,0 1 0 0 0,1-1-1 0 0,-1 0 1 0 0,0 0-1 0 0,1-1 1 0 0,-1 0-1 0 0,1 0 1 0 0,-1 0 0 0 0,1-1-1 0 0,-1 0 1 0 0,1 0-1 0 0,-1-1 1 0 0,1 0-1 0 0,-1 0 1 0 0,0 0-1 0 0,1-1 1 0 0,-1 0 0 0 0,0 0-1 0 0,0-1 1 0 0,0 0-1 0 0,0 0 1 0 0,0 0-1 0 0,-1-1 1 0 0,0 1 0 0 0,1-1-1 0 0,2-4-59 0 0,0 0 84 0 0,-1 0 0 0 0,0-1 1 0 0,-1 1-1 0 0,0-2 0 0 0,0 1 0 0 0,-1-1 1 0 0,0 1-1 0 0,0-1 0 0 0,-1-1 0 0 0,-1 1 0 0 0,0-1 1 0 0,0 1-1 0 0,-1-1 0 0 0,0 0 0 0 0,-1 0 1 0 0,0 0-1 0 0,-1 0 0 0 0,0 0 0 0 0,-1 0 0 0 0,-1-2-84 0 0,1 8-51 0 0,0-1-1 0 0,0 1 1 0 0,-1 0-1 0 0,0 0 1 0 0,0 0-1 0 0,0 0 1 0 0,-1 0-1 0 0,0 0 0 0 0,1 0 1 0 0,-2 1-1 0 0,1-1 1 0 0,-1 1-1 0 0,1 0 1 0 0,-1 0-1 0 0,0 0 1 0 0,0 1-1 0 0,-1 0 0 0 0,1-1 1 0 0,-1 1-1 0 0,0 1 1 0 0,0-1-1 0 0,0 1 1 0 0,0 0-1 0 0,0 0 1 0 0,0 0-1 0 0,0 1 1 0 0,-1 0-1 0 0,1 0 0 0 0,-5-1 52 0 0,-1 2-253 0 0,0 0 0 0 0,1 1 0 0 0,-1 0 0 0 0,0 1 0 0 0,1 0 0 0 0,-1 0 0 0 0,1 1 0 0 0,0 1 0 0 0,-1 0 0 0 0,2 0 0 0 0,-1 1 1 0 0,0 0-1 0 0,1 1 0 0 0,0 0 0 0 0,0 0 0 0 0,1 1 0 0 0,-6 5 253 0 0,-48 49-3822 0 0,24-17-3283 0 0,22-24 45 0 0</inkml:trace>
  <inkml:trace contextRef="#ctx0" brushRef="#br0" timeOffset="1255.322">2142 696 12187 0 0,'0'0'1399'0'0,"0"0"-634"0"0,0 0-477 0 0,0 0-68 0 0,0 0 143 0 0,0 0 105 0 0,0 0-12 0 0,-23 33-125 0 0,-69 105-135 0 0,29-26-260 0 0,44-62-1017 0 0,16-33-2153 0 0,2 1-4104 0 0,1-14 2382 0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4:25.7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0 586 160 0 0,'0'0'1624'0'0,"0"0"-379"0"0,0 0-157 0 0,0 0 205 0 0,0 0 298 0 0,0 0 134 0 0,0 0-111 0 0,0 0-278 0 0,0 0-236 0 0,0 0-162 0 0,0 0-101 0 0,0 0-34 0 0,0 0-22 0 0,24-3-56 0 0,116-12 504 0 0,-138 15-1298 0 0,191-14 1909 0 0,-152 13-6316 0 0,1 0-4780 0 0,-40 1 3128 0 0</inkml:trace>
  <inkml:trace contextRef="#ctx0" brushRef="#br0" timeOffset="257.986">19 869 5673 0 0,'0'0'1084'0'0,"0"0"-279"0"0,0 0 239 0 0,0 0 518 0 0,0 0 337 0 0,0 0-36 0 0,0 0-334 0 0,0 0-370 0 0,0 0-289 0 0,0 0-179 0 0,0 0-110 0 0,0 0-62 0 0,0 0-7 0 0,29 1-35 0 0,91 0-74 0 0,70-24 493 0 0,-164 21-1914 0 0,86-11-13123 0 0,-103 12 7733 0 0</inkml:trace>
  <inkml:trace contextRef="#ctx0" brushRef="#br0" timeOffset="7588.654">1070 280 0 0 0,'-33'82'0'0'0,"-20"72"0"0"0,22-84 0 0 0,32-70 147 0 0,-1 0-1 0 0,1 0 1 0 0,0 0-1 0 0,0 1 1 0 0,0-1-1 0 0,-1 0 1 0 0,1 0-1 0 0,0 0 1 0 0,0 0-1 0 0,0 0 1 0 0,-1-1-1 0 0,1 1 1 0 0,0 0-1 0 0,0 0 1 0 0,0 0-1 0 0,-1-1 1 0 0,1 1-1 0 0,0 0 1 0 0,0-1-1 0 0,-1 1 1 0 0,1-1-1 0 0,0 1 1 0 0,-1 0-1 0 0,1-1 1 0 0,-1 0 0 0 0,1 1-1 0 0,0-1 1 0 0,-1 1-1 0 0,1-1 1 0 0,-1 0-1 0 0,0 1 1 0 0,1-1-1 0 0,-1 0 1 0 0,1 0-1 0 0,-1 1 1 0 0,0-1-1 0 0,0 0 1 0 0,1 0-1 0 0,-1 1 1 0 0,0-1-1 0 0,0 0 1 0 0,0 0-1 0 0,0 0 1 0 0,0 0-1 0 0,0 1-146 0 0,41-104 2550 0 0,62-119-1903 0 0,-93 206-645 0 0,-6 8 1 0 0,1 1 0 0 0,0 0 0 0 0,0 0 0 0 0,1 0-1 0 0,0 1 1 0 0,1 0 0 0 0,-1 0 0 0 0,1 0 0 0 0,0 1 0 0 0,1 0 0 0 0,0 0 0 0 0,0 1 0 0 0,0 0-3 0 0,-7 5-19 0 0,0-1 0 0 0,0 1 0 0 0,0 0 0 0 0,0-1 0 0 0,0 1 0 0 0,0 0 0 0 0,0 0 0 0 0,0 0 0 0 0,0 0 0 0 0,0 0 0 0 0,0 0 0 0 0,0 0 0 0 0,0 0 0 0 0,-1 0 0 0 0,1 1-1 0 0,0-1 1 0 0,0 0 0 0 0,0 0 0 0 0,0 1 0 0 0,0-1 0 0 0,0 1 0 0 0,0-1 0 0 0,-1 1 0 0 0,1-1 0 0 0,0 1 0 0 0,0-1 0 0 0,-1 1 0 0 0,1 0 0 0 0,0 0 0 0 0,-1-1 0 0 0,1 1 0 0 0,-1 0 0 0 0,1 0 0 0 0,-1-1 0 0 0,1 1 0 0 0,-1 0 0 0 0,0 0 0 0 0,1 0 0 0 0,-1 0 0 0 0,0 0 0 0 0,0 0-1 0 0,1 0 1 0 0,-1 0 0 0 0,0 0 0 0 0,0 0 0 0 0,0 0 19 0 0,2 53 394 0 0,-2-44-311 0 0,-4 177 1536 0 0,5-186-1558 0 0,0 1-1 0 0,-1-1 0 0 0,1 0 1 0 0,0 0-1 0 0,0 1 1 0 0,0-1-1 0 0,0 0 0 0 0,0 0 1 0 0,1 0-1 0 0,-1 0 0 0 0,0 0 1 0 0,0 0-1 0 0,1 0 1 0 0,-1-1-1 0 0,1 1 0 0 0,-1 0 1 0 0,0-1-1 0 0,1 1 0 0 0,-1-1 1 0 0,1 1-1 0 0,-1-1 0 0 0,1 0 1 0 0,0 0-1 0 0,-1 0 1 0 0,1 0-1 0 0,-1 0 0 0 0,1 0 1 0 0,-1 0-1 0 0,1 0 0 0 0,-1 0 1 0 0,1-1-1 0 0,-1 1 1 0 0,1-1-1 0 0,-1 1 0 0 0,1-1 1 0 0,-1 0-1 0 0,1 1 0 0 0,-1-1 1 0 0,0 0-1 0 0,0 0 0 0 0,1 0 1 0 0,-1 0-1 0 0,0 0 1 0 0,0 0-1 0 0,1-1-60 0 0,170-178 988 0 0,-57 66-894 0 0,-107 161 462 0 0,-9-21-165 0 0,16 129 1306 0 0,3-85-1576 0 0,-10-45 10 0 0,-4-7-2599 0 0,1-10-3974 0 0,-4-8 5189 0 0,0 0-434 0 0,-1 1-2338 0 0,2 2 2155 0 0</inkml:trace>
  <inkml:trace contextRef="#ctx0" brushRef="#br0" timeOffset="7981.009">803 729 5665 0 0,'0'0'1120'0'0,"0"0"-350"0"0,0 0 106 0 0,0 0 343 0 0,0 0 187 0 0,0 0-54 0 0,0 0-214 0 0,0 0-193 0 0,0 0-103 0 0,37 0-53 0 0,118 0-51 0 0,16-11 1179 0 0,325-47 593 0 0,-338 44-2730 0 0,-125 13-4444 0 0,1 0-4759 0 0,-34 1 2443 0 0</inkml:trace>
  <inkml:trace contextRef="#ctx0" brushRef="#br0" timeOffset="8667.001">1324 906 5977 0 0,'0'0'3313'0'0,"0"0"-1997"0"0,0 0-750 0 0,0 0 98 0 0,0 0 216 0 0,0 0 87 0 0,0 0-134 0 0,0 0-290 0 0,0 0-276 0 0,0 0-175 0 0,0 0-71 0 0,0 0-26 0 0,-25 26-4 0 0,-75 83 21 0 0,52-46 18 0 0,-44 59 114 0 0,75-93-45 0 0,17-28-64 0 0,0-1 27 0 0,0 0 28 0 0,0 0 26 0 0,0 0 29 0 0,15-15 689 0 0,70-66 134 0 0,-18 10-875 0 0,3 3 1 0 0,2 3-1 0 0,25-13-93 0 0,1 15-25 0 0,-97 63 0 0 0,0 1 0 0 0,0-1 1 0 0,1 1-1 0 0,-1 0 1 0 0,0-1-1 0 0,0 1 0 0 0,0 0 1 0 0,0 0-1 0 0,0 0 1 0 0,0 0-1 0 0,0-1 1 0 0,0 2-1 0 0,0-1 0 0 0,0 0 1 0 0,0 0-1 0 0,-1 0 1 0 0,1 0-1 0 0,0 0 0 0 0,-1 1 1 0 0,1-1-1 0 0,-1 0 1 0 0,1 0-1 0 0,-1 1 1 0 0,0-1-1 0 0,0 0 0 0 0,1 1 1 0 0,-1-1-1 0 0,0 0 1 0 0,0 1-1 0 0,0-1 0 0 0,0 0 1 0 0,-1 1-1 0 0,1-1 1 0 0,0 1-1 0 0,0-1 1 0 0,-1 0-1 0 0,1 0 0 0 0,-1 1 1 0 0,1-1-1 0 0,-1 0 1 0 0,0 0-1 0 0,0 1 25 0 0,1 8-117 0 0,-1 26 29 0 0,0-17 83 0 0,1-1 1 0 0,0 1-1 0 0,2 0 1 0 0,0-1-1 0 0,1 1 1 0 0,1-1-1 0 0,1 0 5 0 0,43 107 245 0 0,-47-124-197 0 0,-1-1 0 0 0,1 1 0 0 0,-1-1-1 0 0,1 1 1 0 0,-1 0 0 0 0,0-1 0 0 0,1 1 0 0 0,-1 0-1 0 0,0-1 1 0 0,1 1 0 0 0,-1 0 0 0 0,0-1 0 0 0,0 1-1 0 0,0 0 1 0 0,1 0 0 0 0,-1-1 0 0 0,0 1 0 0 0,0 0-1 0 0,0 0 1 0 0,0-1 0 0 0,0 1 0 0 0,-1 0-1 0 0,1 0 1 0 0,0-1 0 0 0,0 1 0 0 0,0 0 0 0 0,-1 0-1 0 0,1-1 1 0 0,0 1 0 0 0,-1 0 0 0 0,1-1 0 0 0,-1 1-1 0 0,1 0 1 0 0,-1-1 0 0 0,1 1 0 0 0,-1-1-1 0 0,1 1 1 0 0,-1-1 0 0 0,1 1 0 0 0,-1-1 0 0 0,0 1-1 0 0,1-1 1 0 0,-1 0 0 0 0,0 1 0 0 0,1-1 0 0 0,-1 0-1 0 0,0 0 1 0 0,1 1 0 0 0,-1-1 0 0 0,0 0 0 0 0,0 0-1 0 0,1 0 1 0 0,-1 0 0 0 0,0 0 0 0 0,0 0-1 0 0,1 0 1 0 0,-1 0 0 0 0,0 0 0 0 0,0 0 0 0 0,0-1-48 0 0,-71-9 894 0 0,4-10-847 0 0,-119-63-3658 0 0,167 72 966 0 0,4 3-4782 0 0,11 4 111 0 0</inkml:trace>
  <inkml:trace contextRef="#ctx0" brushRef="#br0" timeOffset="9087.474">1908 147 2296 0 0,'0'0'909'0'0,"0"0"-329"0"0,0 0-125 0 0,0 0 219 0 0,0 0 313 0 0,0 0 203 0 0,0 0 17 0 0,0 0-107 0 0,0 0-92 0 0,0 0-114 0 0,0 0-121 0 0,0 0-74 0 0,0 0-80 0 0,20 19-71 0 0,65 62-53 0 0,-78-74-404 0 0,0 0 0 0 0,0 0 0 0 0,-1 1 0 0 0,0 0-1 0 0,0 0 1 0 0,0 1 0 0 0,-2-1 0 0 0,1 1 0 0 0,-1 0 0 0 0,0 1 0 0 0,-1-1 0 0 0,2 6-91 0 0,2 8 108 0 0,8 25-61 0 0,-2 0 1 0 0,-3 1-1 0 0,-1 0 0 0 0,-3 0 1 0 0,-2 1-1 0 0,-2 0 1 0 0,-3 11-48 0 0,0-41-41 0 0,-2 1 1 0 0,0-1-1 0 0,-2 0 1 0 0,0-1-1 0 0,-1 1 1 0 0,-1-1-1 0 0,-1 0 1 0 0,-1-1-1 0 0,0 1 1 0 0,-1-2-1 0 0,-1 1 1 0 0,-1-2 0 0 0,-12 15 40 0 0,-124 108-3352 0 0,81-92-914 0 0,21-18-1432 0 0,30-20 3575 0 0</inkml:trace>
  <inkml:trace contextRef="#ctx0" brushRef="#br0" timeOffset="9777.456">785 0 0 0 0,'0'0'1174'0'0,"0"0"314"0"0,0 0-53 0 0,0 0-183 0 0,0 0-169 0 0,0 0-144 0 0,0 0-99 0 0,0 0-65 0 0,0 0 17 0 0,-14 34 10 0 0,-44 106 4 0 0,33-41 744 0 0,12 34 43 0 0,6 0 0 0 0,7 51-1593 0 0,1-93 292 0 0,-2-69-210 0 0,2 1-1 0 0,0 0 1 0 0,1-1-1 0 0,2 0 1 0 0,0 0-1 0 0,1 0 1 0 0,2 0-1 0 0,0 0 1 0 0,1-1-1 0 0,1-1 1 0 0,1 1-1 0 0,1-2 1 0 0,0 1-1 0 0,2-1 1 0 0,0-1-1 0 0,1-1 1 0 0,1 0-1 0 0,1 0 1 0 0,0-1 0 0 0,1-2-1 0 0,0 1 1 0 0,2-2-1 0 0,-1 0 1 0 0,9 2-82 0 0,-1-2-697 0 0,50 20 1756 0 0,-50-26-4381 0 0,1-5-4082 0 0,-21-2-603 0 0</inkml:trace>
  <inkml:trace contextRef="#ctx0" brushRef="#br0" timeOffset="18428.738">2808 217 0 0 0,'0'0'141'0'0,"0"0"66"0"0,0 0 120 0 0,0 0 310 0 0,0 0 346 0 0,0 0 159 0 0,0 0-121 0 0,0 0-207 0 0,0 0-151 0 0,0 0-53 0 0,0 0 56 0 0,7 3 17 0 0,157 35 3826 0 0,-66-9-2836 0 0,-89-22-949 0 0,-9-6-417 0 0,0-1 61 0 0,0 0 72 0 0,-74 14 1182 0 0,28-10-1517 0 0,0 2 0 0 0,1 2 0 0 0,0 2 0 0 0,1 2 0 0 0,0 2 0 0 0,-12 7-105 0 0,46-16 42 0 0,0 1 1 0 0,1 1-1 0 0,0 0 1 0 0,0 0-1 0 0,1 1 1 0 0,0 0-1 0 0,0 0 1 0 0,1 1 0 0 0,0 0-1 0 0,0 0 1 0 0,-2 6-43 0 0,-6 11 678 0 0,15-26-603 0 0,13 19 313 0 0,129 25 255 0 0,-43-18-359 0 0,-84-22-253 0 0,-13-4-21 0 0,-1 0 0 0 0,1 0 0 0 0,0 0 1 0 0,-1 0-1 0 0,1 0 0 0 0,0 1 0 0 0,-1-1 1 0 0,1 0-1 0 0,0 1 0 0 0,-1 0 0 0 0,1-1 1 0 0,-1 1-1 0 0,1 0 0 0 0,-1 0 0 0 0,0-1 1 0 0,1 1-1 0 0,-1 0 0 0 0,0 1 0 0 0,1-1 1 0 0,-1 0-1 0 0,0 0 0 0 0,0 0 0 0 0,0 1 1 0 0,0-1-1 0 0,0 0 0 0 0,0 1 0 0 0,-1-1 1 0 0,1 1-1 0 0,0-1 0 0 0,-1 1 0 0 0,1 0 1 0 0,-1-1-1 0 0,0 1 0 0 0,1 0 0 0 0,-1-1 1 0 0,0 1-1 0 0,0-1 0 0 0,0 2-10 0 0,-37 26 250 0 0,-62 37-253 0 0,-103 71-212 0 0,93-38 197 0 0,107-97 20 0 0,0 1 1 0 0,1-1 0 0 0,-1 0-1 0 0,1 1 1 0 0,-1-1 0 0 0,1 1-1 0 0,0-1 1 0 0,0 1 0 0 0,0 0-1 0 0,1-1 1 0 0,-1 1 0 0 0,1 0-1 0 0,-1 0 1 0 0,1 0 0 0 0,0-1-1 0 0,0 1 1 0 0,0 0 0 0 0,0 0-1 0 0,1 0 1 0 0,-1-1 0 0 0,1 1-1 0 0,-1 0 1 0 0,1 0 0 0 0,0-1-1 0 0,0 1 1 0 0,1-1 0 0 0,-1 1-1 0 0,0-1 1 0 0,1 1 0 0 0,-1-1-1 0 0,2 2-2 0 0,56 19 370 0 0,-16-18-82 0 0,1-1 0 0 0,0-1 0 0 0,0-3 0 0 0,0-2 0 0 0,31-5-288 0 0,52-4 717 0 0,-107 11-5550 0 0,-7 0-5343 0 0,-13 0 1439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7:36.6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430 19 0 0 0,'0'0'1158'0'0,"0"0"270"0"0,0 0 326 0 0,0 0 229 0 0,0 0 29 0 0,0 0-105 0 0,0 0-185 0 0,0 0-223 0 0,0 0-218 0 0,-16-3-198 0 0,-80-13 640 0 0,83 16-1491 0 0,0 0 0 0 0,-1 1 0 0 0,1 1-1 0 0,0 0 1 0 0,0 0 0 0 0,0 2-1 0 0,0-1 1 0 0,1 2 0 0 0,-1 0 0 0 0,1 0-1 0 0,0 1 1 0 0,-10 7-232 0 0,12-8 51 0 0,1 1 0 0 0,-1 0 1 0 0,2 0-1 0 0,-1 1 0 0 0,1 0 0 0 0,0 1 1 0 0,0 0-1 0 0,1 0 0 0 0,0 0 0 0 0,0 1 0 0 0,1 0 1 0 0,1 0-1 0 0,-1 1 0 0 0,1 0 0 0 0,1 0 1 0 0,0 0-1 0 0,0 0 0 0 0,1 1 0 0 0,0-1 0 0 0,1 1 1 0 0,0 0-1 0 0,0 7-51 0 0,1-11-1 0 0,0 1 0 0 0,0 0 0 0 0,0-1-1 0 0,1 1 1 0 0,0 0 0 0 0,0-1 0 0 0,1 1 0 0 0,0-1 0 0 0,0 1 0 0 0,1-1-1 0 0,0 1 1 0 0,0-1 0 0 0,1 0 0 0 0,0 0 0 0 0,0 0 0 0 0,1 0 0 0 0,-1 0 0 0 0,2-1-1 0 0,-1 0 1 0 0,1 1 0 0 0,0-2 0 0 0,0 1 0 0 0,0-1 0 0 0,1 1 0 0 0,0-2 0 0 0,0 1-1 0 0,0 0 1 0 0,1-1 0 0 0,-1-1 0 0 0,1 1 0 0 0,0-1 0 0 0,0 0 0 0 0,7 2 1 0 0,56-11-287 0 0,-31-26-3854 0 0,-33 27 2601 0 0,5-9-6341 0 0,-7 4 309 0 0</inkml:trace>
  <inkml:trace contextRef="#ctx0" brushRef="#br0" timeOffset="665.221">456 494 1968 0 0,'0'0'1331'0'0,"0"0"-304"0"0,0 0 140 0 0,0 0 403 0 0,0 0 333 0 0,0 0 56 0 0,0 0-261 0 0,0 0-343 0 0,0 0-292 0 0,0 0-197 0 0,0 0-72 0 0,0 0-43 0 0,0 0-52 0 0,1-15-73 0 0,5-46-71 0 0,25-42 1398 0 0,-20 80-1823 0 0,-7 14-107 0 0,1 0-1 0 0,0 0 1 0 0,0 1-1 0 0,1-1 1 0 0,0 2-1 0 0,0-1 1 0 0,1 0 0 0 0,0 1-1 0 0,0 1 1 0 0,4-3-23 0 0,-9 8-12 0 0,0 1 0 0 0,0 0 1 0 0,0 0-1 0 0,1 0 0 0 0,-1 0 1 0 0,0 0-1 0 0,0 0 0 0 0,1 1 1 0 0,-1-1-1 0 0,0 1 0 0 0,0 0 1 0 0,0-1-1 0 0,0 1 0 0 0,0 0 1 0 0,0 0-1 0 0,0 0 0 0 0,0 0 1 0 0,0 1-1 0 0,-1-1 0 0 0,1 1 1 0 0,0-1-1 0 0,-1 1 0 0 0,1-1 1 0 0,-1 1-1 0 0,1 0 0 0 0,-1 0 1 0 0,0-1-1 0 0,0 1 0 0 0,0 0 1 0 0,0 0-1 0 0,0 0 0 0 0,0 1 1 0 0,-1-1-1 0 0,1 0 0 0 0,-1 0 1 0 0,1 0-1 0 0,-1 0 0 0 0,0 1 12 0 0,3 2 14 0 0,1 3 40 0 0,-4-5-45 0 0,0-1 0 0 0,1 0-1 0 0,-1 1 1 0 0,1-1-1 0 0,-1 1 1 0 0,1-1 0 0 0,0 0-1 0 0,0 0 1 0 0,0 0-1 0 0,0 1 1 0 0,0-1 0 0 0,1 0-1 0 0,-1 0 1 0 0,0 0-1 0 0,1-1 1 0 0,0 1 0 0 0,-1 0-1 0 0,1 0 1 0 0,0-1-1 0 0,0 1 1 0 0,0-1-1 0 0,0 0 1 0 0,0 0 0 0 0,0 0-1 0 0,1 0 1 0 0,-1 0-1 0 0,0 0 1 0 0,0 0 0 0 0,1-1-1 0 0,-1 1 1 0 0,0-1-1 0 0,1 1 1 0 0,-1-1 0 0 0,1 0-1 0 0,-1 0 1 0 0,0 0-1 0 0,1 0 1 0 0,-1-1 0 0 0,1 1-1 0 0,-1-1 1 0 0,0 1-1 0 0,1-1 1 0 0,-1 0-1 0 0,0 0 1 0 0,0 0 0 0 0,1 0-9 0 0,152-121 313 0 0,-154 121-316 0 0,1 1-1 0 0,0-1 1 0 0,-1 0-1 0 0,1 1 1 0 0,-1 0-1 0 0,1-1 1 0 0,0 1-1 0 0,-1 0 1 0 0,1 0-1 0 0,0 0 1 0 0,-1 0-1 0 0,1 0 1 0 0,0 0-1 0 0,-1 0 1 0 0,1 0-1 0 0,0 1 1 0 0,-1-1-1 0 0,1 1 1 0 0,0-1-1 0 0,-1 1 1 0 0,1 0-1 0 0,-1 0 1 0 0,1 0-1 0 0,-1-1 1 0 0,0 1-1 0 0,1 0 1 0 0,-1 1-1 0 0,0-1 1 0 0,0 0-1 0 0,0 0 1 0 0,1 1 0 0 0,-1-1-1 0 0,-1 0 1 0 0,1 1-1 0 0,0-1 1 0 0,0 1-1 0 0,0-1 1 0 0,-1 1-1 0 0,1-1 1 0 0,-1 1-1 0 0,1 0 1 0 0,-1-1-1 0 0,0 1 4 0 0,16 76 253 0 0,-2-29-1065 0 0,-6-35-3275 0 0,1 0-5404 0 0,-7-10 1804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8:23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60 0 0 0,'0'0'380'0'0,"0"0"696"0"0,0 0 205 0 0,0 0-4 0 0,0 0-53 0 0,0 0-65 0 0,0 0-77 0 0,0-5-99 0 0,-3-22 771 0 0,-1 24-1573 0 0,1 0 0 0 0,-1 0 0 0 0,1 1 0 0 0,-1-1 0 0 0,0 1 0 0 0,0 0 0 0 0,0 0 0 0 0,0 1 0 0 0,0-1 0 0 0,0 1 0 0 0,0 0 0 0 0,-1 0 0 0 0,1 0 0 0 0,0 1 0 0 0,-1 0 0 0 0,1-1 0 0 0,-1 1 0 0 0,1 1 0 0 0,0-1 0 0 0,-1 1 0 0 0,1 0 0 0 0,0 0 0 0 0,-1 0 0 0 0,1 0 0 0 0,0 1 0 0 0,0-1 0 0 0,0 1 0 0 0,0 0 0 0 0,0 1 0 0 0,1-1 0 0 0,-1 1 0 0 0,1-1 0 0 0,-1 1 0 0 0,1 0 0 0 0,0 0 0 0 0,-2 3-181 0 0,3-3-27 0 0,-1 1 0 0 0,1-1 0 0 0,0 1 1 0 0,0 0-1 0 0,0 0 0 0 0,0 0 0 0 0,1 0 1 0 0,-1 0-1 0 0,1 0 0 0 0,0 0 0 0 0,0 0 0 0 0,1 1 1 0 0,-1-1-1 0 0,1 0 0 0 0,0 0 0 0 0,0 1 1 0 0,1-1-1 0 0,-1 0 0 0 0,1 1 0 0 0,0-1 1 0 0,0 0-1 0 0,0 0 0 0 0,0 0 0 0 0,1 0 1 0 0,0 0-1 0 0,0 0 0 0 0,0 0 0 0 0,0-1 1 0 0,1 1-1 0 0,-1-1 0 0 0,3 3 27 0 0,76 18-3569 0 0,-25-27-4024 0 0,-44 0 4663 0 0,-1 0 1120 0 0</inkml:trace>
  <inkml:trace contextRef="#ctx0" brushRef="#br0" timeOffset="470.267">267 207 2304 0 0,'0'0'1856'0'0,"0"0"-457"0"0,0 0-61 0 0,0 0 303 0 0,0 0 250 0 0,0 0-36 0 0,0 0-320 0 0,0 0-373 0 0,0 0-314 0 0,0 0-193 0 0,0 0-113 0 0,0 0-91 0 0,5-8-54 0 0,89-105 1311 0 0,-91 111-1722 0 0,0-1 1 0 0,0 0 0 0 0,0 0 0 0 0,0 1 0 0 0,1 0 0 0 0,-1 0 0 0 0,1 0-1 0 0,-1 0 1 0 0,1 0 0 0 0,0 1 0 0 0,0 0 0 0 0,0-1 0 0 0,0 2 0 0 0,0-1-1 0 0,0 0 1 0 0,0 1 0 0 0,0-1 0 0 0,0 1 0 0 0,0 0 0 0 0,3 1 13 0 0,11 21-302 0 0,-17-21 322 0 0,-1 1 1 0 0,1-1 0 0 0,0 1-1 0 0,-1-1 1 0 0,1 0 0 0 0,0 1 0 0 0,0-1-1 0 0,0 0 1 0 0,0 0 0 0 0,0 1 0 0 0,0-1-1 0 0,1 0 1 0 0,-1 0 0 0 0,0 0-1 0 0,0 0 1 0 0,1-1 0 0 0,-1 1 0 0 0,1 0-1 0 0,-1 0 1 0 0,0-1 0 0 0,1 1 0 0 0,0-1-1 0 0,-1 0 1 0 0,1 1 0 0 0,-1-1-1 0 0,1 0 1 0 0,0 0-21 0 0,118-29 606 0 0,-119 29-630 0 0,0 0 1 0 0,1-1-1 0 0,-1 1 1 0 0,0 0-1 0 0,0 0 1 0 0,0 0 0 0 0,0 0-1 0 0,0 0 1 0 0,0 0-1 0 0,0 0 1 0 0,0 0-1 0 0,0 0 1 0 0,0 1-1 0 0,0-1 1 0 0,0 0 0 0 0,0 1-1 0 0,0-1 1 0 0,0 1-1 0 0,0-1 1 0 0,0 1-1 0 0,0-1 1 0 0,0 1-1 0 0,-1-1 1 0 0,1 1 0 0 0,0 0-1 0 0,0 0 1 0 0,-1-1-1 0 0,1 1 1 0 0,0 0-1 0 0,-1 0 1 0 0,1 0-1 0 0,-1 0 1 0 0,1 0 0 0 0,-1 0-1 0 0,1 0 1 0 0,-1 0-1 0 0,0 0 1 0 0,1 0-1 0 0,-1 0 1 0 0,0 0-1 0 0,0 0 1 0 0,0 0 0 0 0,0 0-1 0 0,0 0 1 0 0,0 0-1 0 0,0 0 1 0 0,0 0 23 0 0,6 23-300 0 0,7-16-1342 0 0,-2-8-2536 0 0,-5 0-272 0 0,-1 0-4060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58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64,'-21'80,"14"264,-18-239,22-95</inkml:trace>
  <inkml:trace contextRef="#ctx0" brushRef="#br0" timeOffset="483.474">1 64,'46'-27,"-24"19,1 1,0 1,0 1,1 1,-1 1,1 1,0 1,-1 1,1 1,8 2,36-1,231-2,-299 0,1-1,-1 1,1 0,0-1,-1 1,1 0,0-1,-1 1,1 0,0 0,0 0,-1 0,1 0,0 0,0 0,-1 0,1 0,0 0,0 0,-1 0,1 0,0 1,-1-1,1 0,0 0,-1 1,1-1,0 1,-1-1,1 0,-1 1,1-1,-1 1,1 0,-1-1,1 1,-1-1,1 1,-1 0,0-1,1 1,-1 0,0-1,0 1,1 0,-1 0,0-1,0 1,0 0,0-1,0 1,0 0,0 0,0-1,0 1,-1 0,1 0,0-1,0 1,-1 0,1-1,-1 2,-5 9</inkml:trace>
  <inkml:trace contextRef="#ctx0" brushRef="#br0" timeOffset="949.246">1 600,'7'4,"0"0,0 0,1-1,-1 0,1 0,0-1,0 0,0 0,0-1,0 0,0-1,0 1,1-2,4 0,3 2,214-19,-5 6,-202 8,-5-2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1,'5'0,"11"0,8 0,4 0,2 0,2 0,-1 0,-1 0,0 0,-1 0,0 0,0 0,-1 0,-4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1,'9'5,"14"1,6 1,4-7,1-3,0-1,-2 0,-1 1,-1 1,-1 0,-5 2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4:47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1 465 360 0 0,'0'0'754'0'0,"0"0"-484"0"0,0 0-91 0 0,0 0 297 0 0,0 0 376 0 0,0 0 191 0 0,0 0-83 0 0,0 0-226 0 0,0 0-219 0 0,0 0-155 0 0,0 0-64 0 0,1 18 13 0 0,11 130 1051 0 0,-5 142 854 0 0,-11-263 527 0 0,1-46 705 0 0,5-1-3144 0 0,0-1 0 0 0,2 1 0 0 0,1-1 0 0 0,0 1 0 0 0,1 0 0 0 0,2 1 1 0 0,0-2-303 0 0,12-34 360 0 0,82-228 595 0 0,-80 231-664 0 0,-6 18 9 0 0,-15 34-309 0 0,1 0 1 0 0,-1 0 0 0 0,0 0-1 0 0,0 0 1 0 0,0 0-1 0 0,0 0 1 0 0,0 0-1 0 0,0 0 1 0 0,0 0 0 0 0,1 0-1 0 0,-1 1 1 0 0,0-1-1 0 0,0 0 1 0 0,0 1-1 0 0,0-1 1 0 0,0 1 0 0 0,0-1-1 0 0,0 1 1 0 0,0 0-1 0 0,-1-1 1 0 0,1 1-1 0 0,0 0 1 0 0,0 0 0 0 0,0-1-1 0 0,-1 1 1 0 0,1 0-1 0 0,0 0 1 0 0,-1 0 0 0 0,1 0-1 0 0,-1 0 1 0 0,1 0-1 0 0,-1 0 1 0 0,1 0-1 0 0,-1 0 1 0 0,0 0 0 0 0,1 0-1 0 0,-1 0 1 0 0,0 1 8 0 0,62 148 150 0 0,-58-137-331 0 0,3 8-23 0 0,-1-7-3291 0 0,-5-13-2721 0 0,-1-1 3670 0 0,1 3-5532 0 0</inkml:trace>
  <inkml:trace contextRef="#ctx0" brushRef="#br0" timeOffset="449.45">384 936 5641 0 0,'0'0'1533'0'0,"0"0"-333"0"0,0 0-35 0 0,0 0 158 0 0,0 0 83 0 0,0 0-166 0 0,0 0-330 0 0,0 0-301 0 0,0 0-227 0 0,0 0-117 0 0,0 0-25 0 0,0 0-9 0 0,0 0-11 0 0,-4 18-5 0 0,-11 55-41 0 0,12-19 389 0 0,3-45-6662 0 0,5-22-1732 0 0,-3 8 4444 0 0</inkml:trace>
  <inkml:trace contextRef="#ctx0" brushRef="#br0" timeOffset="808.647">489 590 3113 0 0,'0'0'1825'0'0,"0"0"-384"0"0,0 0 55 0 0,0 0 282 0 0,0 0 130 0 0,0 0-185 0 0,0 0-423 0 0,0 0-419 0 0,0 0-275 0 0,0 0-171 0 0,0 0-101 0 0,0 0-48 0 0,0 0-60 0 0,-2 3-29 0 0,-23 34 489 0 0,24-36-666 0 0,1-1 0 0 0,0 2 157 0 0,0-1-4731 0 0,0-1-4927 0 0,0 0 5064 0 0</inkml:trace>
  <inkml:trace contextRef="#ctx0" brushRef="#br0" timeOffset="1352.672">454 53 4185 0 0,'0'0'1316'0'0,"0"0"-409"0"0,0 0-72 0 0,0 0 294 0 0,0 0 250 0 0,0 0 46 0 0,0 0-249 0 0,0 0-319 0 0,0 0-215 0 0,0 0-133 0 0,0 0-46 0 0,0 0-64 0 0,29-9-75 0 0,91-25-68 0 0,-52 25 87 0 0,-66 10-326 0 0,0 0 0 0 0,0 0 0 0 0,0 0 0 0 0,-1 0 0 0 0,1 0 0 0 0,0 1 0 0 0,-1-1 0 0 0,1 1 0 0 0,-1-1 0 0 0,1 1 0 0 0,-1-1 0 0 0,0 1 0 0 0,0 0 0 0 0,1 0-1 0 0,-1-1 1 0 0,-1 1 0 0 0,1 0 0 0 0,0 0 0 0 0,0 0 0 0 0,-1 0 0 0 0,1 0 0 0 0,-1 0 0 0 0,1 1 0 0 0,-1-1 0 0 0,0 0 0 0 0,0 0 0 0 0,0 0 0 0 0,0 0 0 0 0,0 0 0 0 0,-1 0 0 0 0,1 0 0 0 0,-1 0 0 0 0,1 0 0 0 0,-1 0 0 0 0,0 0 0 0 0,0 0 0 0 0,0 0 0 0 0,0 0 0 0 0,0 0 0 0 0,0 0 0 0 0,0-1 0 0 0,-1 1 0 0 0,1 0 0 0 0,0-1 0 0 0,-2 2-17 0 0,-82 110 456 0 0,85-112-456 0 0,-1 1 0 0 0,0-1-1 0 0,1 1 1 0 0,-1-1 0 0 0,1 1 0 0 0,0-1-1 0 0,-1 1 1 0 0,1 0 0 0 0,0-1 0 0 0,0 1-1 0 0,0 0 1 0 0,0-1 0 0 0,0 1 0 0 0,0 0 0 0 0,1-1-1 0 0,-1 1 1 0 0,0 0 0 0 0,1-1 0 0 0,0 1-1 0 0,-1-1 1 0 0,1 1 0 0 0,0-1 0 0 0,0 1-1 0 0,0-1 1 0 0,-1 1 0 0 0,2-1 0 0 0,-1 0-1 0 0,0 0 1 0 0,0 1 0 0 0,0-1 0 0 0,0 0 0 0 0,1 0-1 0 0,-1 0 1 0 0,1 0 0 0 0,-1-1 0 0 0,1 1-1 0 0,-1 0 1 0 0,1-1 0 0 0,-1 1 0 0 0,2 0 0 0 0,73 4 194 0 0,-55-6-142 0 0,54-11-3462 0 0,-46 5-4827 0 0,-21 4 2282 0 0</inkml:trace>
  <inkml:trace contextRef="#ctx0" brushRef="#br0" timeOffset="5639.879">1254 325 0 0 0,'0'0'272'0'0,"0"0"919"0"0,0 0 312 0 0,0 0-23 0 0,0 0-190 0 0,0 0-274 0 0,0 0-246 0 0,0 0-186 0 0,0 0-99 0 0,0 0-25 0 0,-1 6 2 0 0,-9 24-62 0 0,-1-2 1 0 0,-1 1 0 0 0,-2-1-1 0 0,-1-1 1 0 0,-1-1 0 0 0,-3 4-401 0 0,-11 19 50 0 0,-11 13-242 0 0,-3-3 1 0 0,-2-1 0 0 0,-27 24 191 0 0,27-29-35 0 0,46-53 28 0 0,1 0-1 0 0,0 0 0 0 0,-1 0 0 0 0,1 0 0 0 0,0 0 0 0 0,-1 0 0 0 0,1 0 1 0 0,0 0-1 0 0,-1 1 0 0 0,1-1 0 0 0,-1 0 0 0 0,1 0 0 0 0,0 1 0 0 0,-1-1 1 0 0,1 0-1 0 0,-1 1 0 0 0,1-1 0 0 0,-1 0 0 0 0,1 1 0 0 0,-1-1 0 0 0,1 1 1 0 0,-1-1-1 0 0,1 1 0 0 0,-1-1 0 0 0,0 1 0 0 0,1 0 0 0 0,-1-1 0 0 0,0 1 1 0 0,1-1-1 0 0,-1 1 0 0 0,0 0 0 0 0,0-1 0 0 0,1 1 0 0 0,-1 0 0 0 0,0-1 1 0 0,0 1-1 0 0,0 0 0 0 0,0-1 0 0 0,0 1 0 0 0,0 0 0 0 0,0-1 0 0 0,0 1 1 0 0,-1 0-1 0 0,1-1 0 0 0,0 1 0 0 0,0 0 0 0 0,0-1 0 0 0,-1 1 0 0 0,1-1 1 0 0,0 1-1 0 0,-1 0 0 0 0,1-1 0 0 0,0 1 0 0 0,-1-1 0 0 0,1 1 0 0 0,-1-1 1 0 0,1 1-1 0 0,-1-1 0 0 0,1 0 0 0 0,-1 1 0 0 0,1-1 0 0 0,-1 1 0 0 0,1-1 1 0 0,-1 0-1 0 0,0 0 8 0 0,341-14 722 0 0,-240 25 360 0 0,-100-41-307 0 0,-33-94 349 0 0,12 64-278 0 0,-22-88 694 0 0,5-26-1127 0 0,31 153-907 0 0,5 27-6768 0 0,2 15 11 0 0,2-10 4908 0 0</inkml:trace>
  <inkml:trace contextRef="#ctx0" brushRef="#br0" timeOffset="6094.018">1713 413 0 0 0,'0'0'1295'0'0,"0"0"-113"0"0,0 0-166 0 0,0 0 99 0 0,0 0 162 0 0,0 0 48 0 0,0 0-172 0 0,0 0-307 0 0,0 0-317 0 0,0 0-189 0 0,0 0-41 0 0,0 0 41 0 0,0 4 92 0 0,-3 16-29 0 0,-2 0 0 0 0,0 0-1 0 0,-1-1 1 0 0,0 0 0 0 0,-2 0 0 0 0,0-1-1 0 0,-2 0 1 0 0,0 0 0 0 0,0-1 0 0 0,-8 8-403 0 0,-129 192 232 0 0,124-184-677 0 0,10-15-3721 0 0,7-16-3738 0 0,4 1 5010 0 0</inkml:trace>
  <inkml:trace contextRef="#ctx0" brushRef="#br0" timeOffset="6472.13">1448 391 0 0 0,'0'0'1262'0'0,"0"0"263"0"0,0 0 30 0 0,0 0 48 0 0,0 0 35 0 0,0 0-88 0 0,0 0-287 0 0,0 0-347 0 0,0 0-252 0 0,0 0-121 0 0,0 0-39 0 0,0 0-24 0 0,0 0-16 0 0,-2 13 12 0 0,-6 37 11 0 0,8-46-399 0 0,0-1 1 0 0,0 0-1 0 0,0 0 1 0 0,0 0-1 0 0,1 0 1 0 0,-1 0 0 0 0,1 0-1 0 0,0 0 1 0 0,0 0-1 0 0,0 0 1 0 0,0 0-1 0 0,1 0 1 0 0,-1 0-1 0 0,1 0 1 0 0,0-1-1 0 0,-1 1 1 0 0,1-1-1 0 0,2 2-88 0 0,3 5 282 0 0,90 106 1878 0 0,-78-96-1999 0 0,0 1-1 0 0,-2 0 1 0 0,0 1 0 0 0,-2 1 0 0 0,0 1-1 0 0,-1 0 1 0 0,-2 1 0 0 0,1 2-161 0 0,1 35 256 0 0,-13-47-4997 0 0,-1-1-5096 0 0,0-13 3908 0 0</inkml:trace>
  <inkml:trace contextRef="#ctx0" brushRef="#br0" timeOffset="9093.538">2376 410 2457 0 0,'0'0'3158'0'0,"0"0"-1796"0"0,0 0-729 0 0,0 0 163 0 0,0 0 324 0 0,0 0 191 0 0,0 0-79 0 0,0 0-312 0 0,0 0-314 0 0,0 0-230 0 0,0 0-117 0 0,0 0-70 0 0,0 0-22 0 0,-18 34-37 0 0,-53 108-5 0 0,-43 72 225 0 0,42-85-204 0 0,71-128-141 0 0,1-1 1 0 0,-1 1 0 0 0,0-1-1 0 0,1 1 1 0 0,-1-1 0 0 0,1 1-1 0 0,-1-1 1 0 0,1 1 0 0 0,0-1-1 0 0,-1 1 1 0 0,1 0 0 0 0,0-1 0 0 0,-1 1-1 0 0,1 0 1 0 0,0-1 0 0 0,0 1-1 0 0,-1 0 1 0 0,1 0 0 0 0,0-1-1 0 0,0 1 1 0 0,0 0 0 0 0,0-1-1 0 0,0 1 1 0 0,0 0 0 0 0,0 0-1 0 0,0-1 1 0 0,0 1 0 0 0,1 0 0 0 0,-1-1-1 0 0,0 1 1 0 0,0 0 0 0 0,1-1-1 0 0,-1 1 1 0 0,0 0 0 0 0,1-1-1 0 0,-1 1 1 0 0,0-1 0 0 0,1 1-1 0 0,-1 0 1 0 0,1-1 0 0 0,-1 1-1 0 0,1-1 1 0 0,-1 1 0 0 0,1-1 0 0 0,0 0-1 0 0,-1 1 1 0 0,1-1 0 0 0,0 0-1 0 0,-1 1 1 0 0,1-1 0 0 0,0 0-1 0 0,-1 0 1 0 0,1 1 0 0 0,0-1-1 0 0,-1 0 1 0 0,1 0 0 0 0,0 0-1 0 0,0 0 1 0 0,-1 0 0 0 0,1 0 0 0 0,0 0-1 0 0,-1 0 1 0 0,1 0 0 0 0,0-1-1 0 0,0 1 1 0 0,-1 0 0 0 0,1 0-1 0 0,0-1-5 0 0,259 1 371 0 0,-120-30-88 0 0,-138 27-168 0 0,0 0 1 0 0,0-1-1 0 0,-1 1 0 0 0,1-1 1 0 0,-1 1-1 0 0,0-1 0 0 0,0 0 1 0 0,-1 1-1 0 0,1-1 0 0 0,-1 0 1 0 0,1 0-1 0 0,-1 1 0 0 0,0-1 1 0 0,-1 0-1 0 0,1 0 1 0 0,-1 1-1 0 0,1-1 0 0 0,-1 0 1 0 0,0 0-1 0 0,-1 1 0 0 0,1-1 1 0 0,-1 1-1 0 0,1 0 0 0 0,-1-1 1 0 0,0 1-1 0 0,-2-3-115 0 0,-116-266 1500 0 0,91 147-2262 0 0,24 41-3355 0 0,10 65-1137 0 0,3 8-1211 0 0,-4 7 2187 0 0</inkml:trace>
  <inkml:trace contextRef="#ctx0" brushRef="#br0" timeOffset="10017.133">2814 435 0 0 0,'0'0'336'0'0,"0"0"463"0"0,0 0 321 0 0,0 0 171 0 0,0 0-4 0 0,0 0-212 0 0,0 0-292 0 0,0 0-231 0 0,0 0-133 0 0,0 0-51 0 0,0 0-55 0 0,-5 13-21 0 0,-69 232 1139 0 0,72-232-1434 0 0,-1 0 0 0 0,2 1 0 0 0,0-1 0 0 0,0 1 0 0 0,1 0 0 0 0,1-1 0 0 0,1 1 0 0 0,1 6 3 0 0,-3-18 18 0 0,1 0 0 0 0,-1 0-1 0 0,1 0 1 0 0,-1 0 0 0 0,1 0-1 0 0,0-1 1 0 0,0 1 0 0 0,0 0 0 0 0,0-1-1 0 0,0 1 1 0 0,0 0 0 0 0,1-1-1 0 0,-1 1 1 0 0,0-1 0 0 0,1 0 0 0 0,-1 0-1 0 0,1 1 1 0 0,-1-1 0 0 0,1 0-1 0 0,0 0 1 0 0,0 0 0 0 0,-1-1 0 0 0,1 1-1 0 0,0 0 1 0 0,0-1 0 0 0,0 1-1 0 0,0-1 1 0 0,0 1 0 0 0,0-1 0 0 0,0 0-1 0 0,0 0 1 0 0,0 0 0 0 0,-1 0-1 0 0,1 0 1 0 0,0-1 0 0 0,0 1 0 0 0,0 0-1 0 0,0-1 1 0 0,0 1 0 0 0,0-1-1 0 0,0 0 1 0 0,-1 0 0 0 0,1 0 0 0 0,0 0-1 0 0,0 0-17 0 0,75-54 1926 0 0,25-81 467 0 0,-19-31-1459 0 0,-51 88-688 0 0,4 20-42 0 0,-35 58-149 0 0,-1 1-36 0 0,0 0-69 0 0,-11 16-514 0 0,-5 3 514 0 0,2 1 0 0 0,0 1 0 0 0,1 0 0 0 0,1 1 0 0 0,1 0-1 0 0,1 1 1 0 0,-7 23 50 0 0,14-29-11 0 0,0 0 0 0 0,1 0-1 0 0,1 0 1 0 0,0 0 0 0 0,2 0 0 0 0,0 0-1 0 0,1 0 1 0 0,0 0 0 0 0,1-1-1 0 0,1 1 1 0 0,1-1 0 0 0,0 0 0 0 0,1 0-1 0 0,6 10 12 0 0,7 28 16 0 0,-14-34-70 0 0,0 0 0 0 0,-2 0 1 0 0,0 0-1 0 0,-1 0 0 0 0,-1 0 1 0 0,-1 0-1 0 0,0 1 0 0 0,-2-1 1 0 0,-1 4 53 0 0,-43 177-4125 0 0,41-181 3410 0 0,-44 134 1295 0 0,49-152-469 0 0,0-1-1 0 0,0 0 0 0 0,0 0 0 0 0,-1 1 0 0 0,1-1 1 0 0,0 0-1 0 0,-1 0 0 0 0,1 1 0 0 0,-1-1 0 0 0,1 0 1 0 0,-1 0-1 0 0,0 0 0 0 0,1 0 0 0 0,-1 0 0 0 0,0 0 1 0 0,0 0-1 0 0,0 0 0 0 0,1 0 0 0 0,-1 0 0 0 0,0 0 1 0 0,0-1-1 0 0,-1 1 0 0 0,1 0 0 0 0,0-1 0 0 0,0 1 1 0 0,0-1-1 0 0,0 1 0 0 0,0-1 0 0 0,-1 1 1 0 0,1-1-1 0 0,0 0 0 0 0,0 0 0 0 0,-1 0 0 0 0,1 1 1 0 0,0-1-1 0 0,0 0 0 0 0,-1-1 0 0 0,1 1 0 0 0,0 0 1 0 0,-1 0-1 0 0,1 0 0 0 0,0-1 0 0 0,0 1 0 0 0,0-1 1 0 0,-1 1-1 0 0,1-1 0 0 0,0 1 0 0 0,0-1 0 0 0,0 0 1 0 0,0 0-1 0 0,0 1 0 0 0,0-1 0 0 0,0 0 1 0 0,0 0-1 0 0,0 0 0 0 0,1 0 0 0 0,-1 0 0 0 0,0 0-110 0 0,-3-12 178 0 0,1 0 0 0 0,0 1 0 0 0,1-1 0 0 0,0 0-1 0 0,1 0 1 0 0,0-1 0 0 0,1 1 0 0 0,1 0-1 0 0,0 0 1 0 0,1 0 0 0 0,0 0 0 0 0,1 0 0 0 0,1 1-1 0 0,-1-1 1 0 0,2 1 0 0 0,0 0 0 0 0,1 0 0 0 0,0 0-1 0 0,3-4-177 0 0,9-15-382 0 0,1 2-1 0 0,1 0 0 0 0,2 1 0 0 0,0 1 1 0 0,8-5 382 0 0,-8 11-2966 0 0,-7 9-4883 0 0,-10 11 41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287 678,'2'-16,"1"0,1 0,0 0,1 1,0-1,2 1,0 0,0 1,1 0,1 0,0 1,10-10,-1-3,27-35,3 3,2 1,19-13,-68 69,1-1,-1 1,0 0,0 0,1 0,-1 0,0 0,1 0,-1 0,1 1,-1-1,1 0,0 1,-1-1,1 1,0 0,-1-1,1 1,0 0,-1 0,1 0,0 0,-1 0,1 1,0-1,-1 1,1-1,0 1,-1-1,1 1,-1 0,1-1,-1 1,1 0,-1 0,0 0,0 1,1-1,-1 0,0 0,0 1,0-1,0 0,0 1,0-1,-1 1,1-1,0 1,-1 0,1-1,-1 1,0 0,1-1,-1 1,10 36,-9-28,1 0,1-1,0 1,0 0,1-1,0 0,1 0,0 0,0 0,1-1,1 2,-3-8,0-1,0 1,0-1,0 0,0-1,1 1,-1-1,0 1,0-1,0-1,1 1,-1 0,0-1,0 0,0 0,0 0,0-1,0 1,0-1,0 0,0 0,-1-1,1 1,-1 0,0-1,0 0,0 0,0 0,0 0,0-1,-1 1,0-1,2-2,3-1,85-97,-74 80,2 0,1 1,1 1,1 1,0 2,7-4,-30 22,1 0,0 1,0-1,0 0,0 1,0-1,0 0,0 1,0-1,0 1,0-1,0 1,0 0,0-1,0 1,1 0,-1 0,0 0,0 0,0 0,0 0,0 0,1 0,-1 1,0-1,0 0,0 1,0-1,0 0,0 1,0 0,0-1,0 1,0-1,0 1,0 0,0 0,0 0,-1 0,1-1,0 1,-1 0,1 0,-1 0,1 0,-1 0,1 1,-1-1,1 0,-1 0,0 0,0 0,0 0,0 1,4 72,-4-64,-4 280,-1-239,-1-33</inkml:trace>
  <inkml:trace contextRef="#ctx0" brushRef="#br0" timeOffset="314.113">287 678,'39'14,"1"-2,1-1,-1-3,1-1,1-2,-1-1,1-3,28-3,384-60,-402 67,-34 2</inkml:trace>
  <inkml:trace contextRef="#ctx0" brushRef="#br0" timeOffset="1031.915">851 848,'-72'80,"4"2,3 4,4 3,2 4,19-24,65-115,1 1,2 0,2 2,2 2,2 1,2 1,1 2,1 1,38-25,-71 57,-1-1,1 0,1 0,-1 1,1 0,-1 0,1 0,0 0,1 1,-1 0,1 0,-1 1,1 0,0 0,0 0,0 1,4 0,-7 3,0 1,0-1,-1 1,1 0,-1 1,0-1,1 1,-1-1,-1 1,1 0,-1 0,1 0,-1 0,0 1,-1-1,1 1,-1-1,0 1,0-1,0 3,18 204,-18-209,1 0,-1 0,0 0,0 0,0 0,0 0,0 1,0-1,0 0,-1 1,1-1,-1 0,0 1,1-1,-1 0,0 1,-1-1,1 1,0-1,-1 0,1 1,-1-1,0 0,0 1,1-1,-2 0,1 0,0 0,0 0,-1 0,1 0,-1 0,1-1,-1 1,0 0,0-1,0 1,0-1,0 0,0 0,0 0,0 0,-1 0,1 0,0 0,0-1,-1 1,1-1,-2 1,-14-5,-1 0,1-1,1 0,-1-2,1 0,0-1,-13-8,2 1,-65-34,77 41</inkml:trace>
  <inkml:trace contextRef="#ctx0" brushRef="#br0" timeOffset="1567.59">1388 85,'63'167,"-49"-135,-1 1,-1 0,-2 1,-1 0,-1 0,-2 1,-2 0,-1 16,1-21,-2-1,-1 1,-1-1,-2 1,-1-1,-1 0,-2 0,-1 0,-1 0,-1-1,-2-1,0 0,-2 0,-1-1,-1-1,-12 14,6-15,-1-2,-1 0,-1-2,0 0,-2-2,-22 13,-66 15,90-42</inkml:trace>
  <inkml:trace contextRef="#ctx0" brushRef="#br0" timeOffset="2087.822">174 1,'-14'17,"0"1,2 1,0 0,1 1,0 0,2 1,-5 16,4-13,-6 26,2 0,2 1,3 1,2 0,2 0,2 0,4 44,-2-37,2 0,3 0,2 0,3 0,2-1,3-1,7 16,-17-59,1 0,1 0,0 0,1-1,0 0,1 0,1-1,0 0,0 0,1-1,1-1,0 1,0-2,1 1,0-2,1 0,10 6,25-9,-25-9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343 383,'-4'-12,"-2"0,0 0,0 1,-1 0,0 0,-1 0,-1 1,1 0,-2 1,1 0,-1 0,0 1,-1 0,0 1,-5-2,10 8,1 0,0 0,0 1,0 0,0 0,-1 0,1 1,0 0,0 0,0 0,0 1,0-1,0 1,0 0,1 1,-1-1,1 1,-1 0,1 0,0 0,0 1,0-1,1 1,-1 0,1 0,0 0,0 0,0 1,1 0,0-1,0 1,0 0,0 0,1 0,-1 0,1 0,1 0,-1 0,1 0,0 1,0-1,0 1,1 26,1 0,1 0,2 0,2-1,0 0,2 0,1-1,2 0,3 5,0 2,25 68,-2-11,-3 2,-6 0,-3 2,1 32,-18-75,-3-29,-2 1,0-1,-2 0,-1 1,0 0,-3-1,0 1,-1-1,-2 0,-5 17,8-36,-1 5,0 0,-1 0,-1 0,0-1,0 0,-1 0,0 0,-1-1,0 0,-1 0,0 0,-1-1,0-1,0 1,-9 4,13-8,-1-1,0 0,0-1,0 0,0 0,-1 0,1 0,-1-1,0 0,1-1,-1 0,0 0,0 0,0-1,0 0,0 0,0 0,0-1,0 0,0-1,0 0,1 0,-1 0,1-1,-1 0,1 0,0 0,0-1,0 0,1 0,-1-1,-18-60,23 42</inkml:trace>
  <inkml:trace contextRef="#ctx0" brushRef="#br0" timeOffset="3223.488">655 1795,'-4'-1,"-1"0,1 1,0-1,-1 1,1 0,0 1,0-1,-1 1,1 0,0 0,0 0,0 0,0 1,0-1,0 1,0 0,0 1,1-1,-1 1,1-1,0 1,0 0,0 0,0 1,0-1,1 0,-1 1,1 0,0-1,0 1,0 0,1 0,-1 0,1 1,-1 2,0-4,0 1,0-1,1 1,-1 0,1 0,0-1,0 1,0 0,0 0,1 0,-1 1,1-1,0 0,0 0,1 0,-1 0,1 0,0 0,0 0,0 0,1 0,-1-1,1 1,0 0,0-1,0 0,1 1,-1-1,1 0,0 0,0 0,0 0,0-1,0 1,1-1,-1 0,1 1,5-1,0-1,1 1,-1-2,1 1,-1-1,0 0,1-1,-1 0,0-1,0 0,0 0,0-1,0 0,0-1,0 0,-1 0,0-1,0 0,0 0,-1-1,0 0,0 0,0-1,-1 0,1 0,-2 0,2-3,-3 7,0 0,-1-1,1 1,-1-1,0 0,0 0,0 0,-1 0,1-1,-1 1,0-1,0 1,-1-1,1 0,-1 0,0 1,0-1,-1 0,0 0,1 0,-2 0,1 0,0 0,-1 0,0 0,0 0,-1 1,1-1,-1 0,0 1,0-1,-1 1,1 0,-1 0,0 0,0 0,0 0,-1 0,1 1,-1 0,0 0,0 0,-79-22,57 23</inkml:trace>
  <inkml:trace contextRef="#ctx0" brushRef="#br0" timeOffset="3871.125">767 157,'0'1,"0"-1,0 1,1-1,-1 1,0-1,1 1,-1-1,0 1,1-1,-1 0,0 1,1-1,-1 0,1 1,-1-1,1 0,-1 1,1-1,-1 0,1 0,-1 1,1-1,-1 0,1 0,-1 0,1 0,0 0,-1 0,1 0,-1 0,1 0,-1 0,1 0,-1 0,1 0,-1-1,1 1,-1 0,1 0,-1-1,1 1,-1 0,1-1,-1 1,1 0,-1-1,1 1,-1 0,0-1,1 1,-1-1,0 1,0-1,1 1,-1-1,0 1,0-1,5 53,-5 294,-6-296,0-32</inkml:trace>
  <inkml:trace contextRef="#ctx0" brushRef="#br0" timeOffset="4320.705">655 101,'44'-21,"1"2,1 2,0 2,1 2,27-3,25 20,-97-3,1-1,-1 1,0-1,1 1,-1 0,0 0,1 0,-1 1,0-1,0 0,0 1,0-1,0 1,-1 0,1 0,0-1,-1 1,1 0,-1 1,0-1,0 0,1 0,-1 0,-1 1,1-1,0 0,-1 1,1-1,-1 1,0-1,1 1,-1-1,-1 1,1-1,0 1,0-1,-1 2,-4 7,1 1,-2-1,0 0,0 0,-1 0,0-1,0 0,-2-1,1 1,-1-2,0 1,-1-1,0 0,0-1,-1-1,1 1,-2-2,-1 1,-21 16,32-22,1 0,-1 1,0-1,1 1,-1 0,0 0,1-1,-1 1,1 0,-1 0,1 0,0 1,-1-1,1 0,0 0,0 1,0-1,0 1,0-1,0 1,0-1,0 1,1-1,-1 1,1 0,-1 0,1-1,0 1,-1 0,1 0,0-1,0 1,0 0,1 0,-1-1,0 1,1 0,-1 0,1-1,-1 1,1 0,0-1,0 1,-1-1,1 1,0-1,1 1,-1-1,0 0,0 0,0 1,1-1,160 94,-148-82</inkml:trace>
  <inkml:trace contextRef="#ctx0" brushRef="#br0" timeOffset="5453.825">1557 383,'3'-1,"0"0,-1 0,1 0,-1-1,1 1,-1-1,0 1,0-1,0 0,0 0,0 0,0 0,0 0,0-1,-1 1,1 0,-1-1,0 1,0-1,0 0,0 1,0-1,-1 0,1 0,-1 1,1-1,-1 0,0 0,0 0,0 0,-1 1,1-1,-1 0,0-2,0 0,0-1,0 1,0 0,-1-1,1 1,-1 0,-1 0,1 0,-1 0,0 1,0-1,0 1,0 0,-1 0,0 0,0 0,0 0,0 1,0 0,-1 0,0 0,0 0,1 1,-1 0,-1 0,1 0,0 1,0-1,-1 1,1 0,0 1,-1 0,1-1,-1 2,1-1,-1 1,1 0,0 0,-1 0,1 0,0 1,0 0,0 0,0 1,0 0,1-1,-1 1,1 1,-1-1,1 1,0 0,-2 2,1 5,1 0,0 0,0 1,1-1,1 1,0 0,0-1,1 1,1 0,0 0,1 0,0 0,1 6,0 21,11 92,16 21,6 40,-13-43,12 19,22 86,-33-124,-20-125,0 1,-1 0,0 0,0 0,0 0,-1 0,0 1,0-1,-1 0,1 1,-1-1,-1 0,1 1,-1-1,0 0,-1 0,0 0,0 1,0-2,0 1,-1 0,0 0,0-1,-1 0,1 1,-1-1,-3 3,-1-4,0 0,0 0,0-1,-1 0,1 0,-1-1,0 0,1-1,-1 0,0 0,0-1,0 0,0 0,-5-2,4 1,5 1,0 0,-1 0,1 0,0-1,0 1,-1-1,1 0,0-1,0 1,0-1,0 0,1-1,-1 1,0-1,1 0,0 0,0 0,0 0,0-1,0 0,0 0,1 0,0 0,0 0,0-1,0 1,0-3,5-6</inkml:trace>
  <inkml:trace contextRef="#ctx0" brushRef="#br0" timeOffset="6425.337">1811 1710,'-4'9,"1"0,0 0,0 1,1-1,0 1,0-1,1 1,1 0,-1 0,2-1,-1 1,1 0,1-1,0 1,0-1,1 1,0-1,1 0,-1 0,6 8,-6-15,-1 0,1 0,0 0,0 0,0 0,0-1,0 1,0-1,0 0,0 0,0 0,0-1,1 1,-1-1,0 1,1-1,-1 0,0 0,1-1,-1 1,0-1,0 1,1-1,-1 0,0 0,0-1,0 1,0-1,0 1,0-1,-1 0,1 0,77-77,-75 73,-1 0,0-1,0 1,-1-1,1 0,-2 0,1-1,-1 1,0 0,-1-1,1 0,-1 1,-1-1,0 1,0-1,0 0,-1 1,0-1,-1 0,1 1,-2 0,1-1,-1 1,0 0,-3-5,2 9,-1 0,1 0,-1 0,0 0,1 1,-1 0,0 0,-1 1,1-1,0 1,0 0,-1 0,1 1,0-1,-1 1,-2 1,-16-2</inkml:trace>
  <inkml:trace contextRef="#ctx0" brushRef="#br0" timeOffset="7638.936">1811 101,'6'-6,"0"2,0-1,1 0,0 1,0 1,0-1,0 1,0 0,1 1,-1-1,1 1,-1 1,1 0,0 0,0 0,0 1,-1 0,1 1,0 0,3 0,-10 0,1-1,-1 0,1 1,-1-1,0 1,0-1,1 1,-1 0,0-1,0 1,0 0,0 0,0 0,0 0,0 0,0 0,0 0,0 0,0 0,-1 1,1-1,0 0,-1 1,1-1,-1 0,1 1,-1-1,0 0,0 1,0-1,0 0,0 1,0-1,0 1,0-1,0 1,0-1,-1 0,1 1,-1-1,1 0,-1 0,1 1,-1-1,0 0,0 0,0 0,-45 58,42-55,-55 82,58-83,0-1,0 1,0-1,0 1,0 0,0 0,1-1,-1 1,1 0,0 0,0 0,0-1,0 1,0 0,1 0,-1 0,1-1,0 1,0 0,0-1,0 1,0 0,1-1,-1 0,1 1,-1-1,1 0,0 0,0 0,0 0,0 0,0 0,1 0,1 1,13 5</inkml:trace>
  <inkml:trace contextRef="#ctx0" brushRef="#br0" timeOffset="7921.936">2235 101,'-5'28,"-1"16,0 4,1-2,1-2,2-6,6-8,2-9</inkml:trace>
  <inkml:trace contextRef="#ctx0" brushRef="#br0" timeOffset="8168.633">2375 101,'-9'24,"-4"13,1 4,3 1,2-2,3-8</inkml:trace>
  <inkml:trace contextRef="#ctx0" brushRef="#br0" timeOffset="8618.979">2094 101,'132'-76,"-130"74,1 1,-1 0,1-1,-1 1,1 0,0 0,0 1,0-1,-1 0,1 1,0 0,0 0,0 0,0 0,0 0,0 0,0 1,-1 0,1-1,0 1,0 0,-1 0,1 0,0 1,-1-1,1 1,-1-1,0 1,1 0,-1 0,0 0,0 0,0 0,-1 1,1-1,1 3,-2-4,2 4,0 1,1-1,0 0,0 0,0 0,0 0,1-1,0 0,0 0,0 0,0 0,1-1,-1 0,1 0,0-1,0 1,0-1,0 0,0-1,0 0,1 0,-1 0,0-1,1 0,1 0,0-1,-1-1,0 0,0-1,0 1,0-1,0-1,-1 1,0-1,1 0,-1-1,0 1,-1-1,1 0,-1-1,0 1,-1-1,1 0,1-4,5-4</inkml:trace>
  <inkml:trace contextRef="#ctx0" brushRef="#br0" timeOffset="15591.239">2630 891,'0'17,"11"221,-2-184,-4 0,-1 1,-3-1,-2 3,1-49,-5 17,-8-31,9-11,0 0,1 0,1-1,1 1,0 0,1-1,2-11,-1-9,-1 14,1 1,0-1,2 1,1-1,0 1,2 0,1 1,0-1,2 1,1 1,6-12,50-56,-64 88,-1 1,0-1,1 0,-1 1,1-1,-1 1,1-1,-1 1,1 0,-1 0,1 0,0 0,-1 0,1 0,-1 0,1 0,-1 0,1 1,-1-1,1 1,-1-1,1 1,-1 0,0-1,1 1,-1 0,0 0,0 0,1 0,-1 0,0 0,0 0,0 0,0 1,0-1,-1 0,1 1,0-1,0 0,-1 1,1 0,26 61,-24-38,-5-5</inkml:trace>
  <inkml:trace contextRef="#ctx0" brushRef="#br0" timeOffset="16254.787">3335 807,'14'43,"-3"0,-1 1,-3 1,2 32,-10-54,-1-1,0 1,-2-1,0 0,-2 0,0-1,-1 1,-1-2,-2 1,0-1,-1 0,0-1,-2 0,0-1,-1-1,-1 0,-1-1,0 0,-5 1,-3 7</inkml:trace>
  <inkml:trace contextRef="#ctx0" brushRef="#br0" timeOffset="16671.762">2432 948,'-20'40,"2"2,2 0,2 0,1 2,3 0,1 0,-1 31,8-62,1 0,0 0,0 0,2 0,-1 0,2 0,0 0,0-1,1 1,1-1,0 1,0-1,2 0,-1 0,1-1,1 0,0 0,1 0,0-1,1-1,-1 1,2-1,0 0,0-1,0 0,1-1,0 0,11 4,2-3</inkml:trace>
  <inkml:trace contextRef="#ctx0" brushRef="#br0" timeOffset="17157.223">3562 581,'1'-1,"9"-4,0 0,-1 1,2 0,-1 0,0 2,1-1,-1 1,1 0,0 1,0 1,-1-1,1 2,5 0,-14 0,0 0,0 0,0 1,0-1,0 0,-1 1,1 0,0-1,-1 1,1 0,-1 0,0 0,1 0,-1 0,0 0,0 0,-1 0,1 0,0 0,-1 1,1-1,-1 0,0 0,0 1,1-1,-2 0,1 1,0-1,0 0,-1 0,1 1,-1-1,0 0,1 0,-1 0,0 0,-1 0,1 0,0 0,0 0,-2 1,-7 48,14-47,-1 0,0 0,1-1,-1 1,1-1,0 0,0 0,1 0,-1 0,0-1,1 1,0-1,-1-1,1 1,0-1,0 1,0-1,0-1,0 1,0-1,0 0,1 0,-1 0,0-1,0 1,0-1,0-1,1 1,8 0,12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3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138 959,'-14'12,"1"0,1 1,0 1,1 0,0 1,1 0,0 0,2 1,0 0,0 1,2 0,0 0,-1 9,6-24,1 0,0 0,-1 0,1 0,0 0,0 0,0 0,0 0,1 0,-1 0,1-1,-1 1,1 0,-1 0,1 0,0 0,0 0,0-1,0 1,0 0,0-1,1 1,-1-1,0 1,1-1,-1 0,1 0,0 1,-1-1,1 0,0 0,0-1,0 1,-1 0,1-1,0 1,0-1,0 1,0-1,0 0,1 0,82-20,-56 5,-1 0,-1-2,0-2,-1 0,-1-1,18-21,-22 16,-1-1,-1-1,-2-1,0 0,-2-1,-2-1,7-19,-12 27,0 1,-1-2,-1 1,-2 0,0-1,-1 0,-1 0,-1 0,-2 0,0-1,-1 1,-1 1,-2-1,0 0,-1 1,-8-18,12 35,0 0,0 0,0 0,0 1,-1-1,0 1,0 0,0 0,-1 0,1 0,-1 0,0 1,0-1,0 1,-1 0,1 0,-1 1,1 0,-1-1,0 1,0 1,0-1,0 1,0 0,0 0,-1 0,1 1,0 0,0 0,0 0,-1 1,1 0,0-1,0 2,0-1,0 1,0 0,0 0,-1 1,-4 3,1 1,1 0,-1 0,1 1,1 0,-1 1,1 0,1 0,0 0,0 1,1 0,0 0,0 0,1 0,1 1,0 0,0 0,1 0,0 0,1 1,-1 10,1 0,2 0,0 0,1 0,0 0,2-1,1 1,1-1,7 19,-3-11,1 1,1-2,1 1,2-2,1 0,1-1,1 0,1-2,1 0,2-1,0-1,4 1,-20-19,0 1,1-2,0 1,-1-1,1 0,1 0,-1-1,0 0,1 0,-1-1,1 0,-1 0,1-1,-1 0,1 0,-1-1,1 0,-1 0,1 0,-1-1,1-1,10-4</inkml:trace>
  <inkml:trace contextRef="#ctx0" brushRef="#br0" timeOffset="434.493">872 677,'-17'28,"1"0,2 1,1 0,1 1,1 0,2 1,1 0,2 1,0 0,2 6,4-32,-1 1,1-1,0 0,1 1,0-1,0 1,0-1,1 0,0 0,0 0,0 0,1 0,0 0,0-1,1 1,-1-1,1 0,0 0,1 0,-1-1,1 1,0-1,0 0,0 0,1-1,-1 0,1 0,0 0,0-1,0 1,0-1,5 0,3 1,0-1,0-1,1 0,-1-1,0-1,1 0,-1-1,0-1,0 0,0-1,-1 0,1-1,-1 0,0-1,0-1,-1 0,0-1,0 0,-1-1,0 0,0-1,-1 0,0-1,-1 0,-1 0,1-1,-2 0,1 0,2-10,0 4,-1 0,0-1,-2 0,0 0,-1 0,-2-1,1 0,-2 0,1-20,-4 26,2-1,-1 0,0 1,-1-1,0 0,-2 1,0-1,0 0,-1 1,-1 0,0 0,-1 0,-1 0,0 1,-6-10,8 20,1-1,-2 1,1 0,0 0,0 0,-1 0,0 1,1 0,-1 0,0 0,0 1,0-1,0 1,0 0,-1 1,1-1,0 1,0 0,-1 0,1 1,0 0,0-1,0 2,-4 0,-115 54,91-32,7-1</inkml:trace>
  <inkml:trace contextRef="#ctx0" brushRef="#br0" timeOffset="760.653">730 931,'21'-12,"5"-4,1 1,0 1,1 1,0 1,1 2,0 1,11-1,-33 9,-1 1,1 0,-1 0,1 0,-1 1,1 0,-1 1,0-1,0 1,0 1,0-1,0 1,0 0,0 0,-1 0,0 1,1 0,-1 0,-1 1,1-1,2 4,13 9,-12-11,1 0,0-1,0 0,1 0,-1-1,1 0,0-1,0 0,1 0,-1-1,0-1,1 0,-1 0,1-1,-1 0,1-1,-1 0,1-1,-1 0,0-1,0 0,3-1,0-3,-6 1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29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0 391,'0'497,"26"-627,-20 79,2 1,2 0,3 1,1 0,3 1,13-25,38-35,-67 107,0 0,0 0,0 0,0 0,0 1,0-1,0 0,0 1,0-1,0 1,1-1,-1 1,0-1,0 1,1 0,-1 0,0 0,0 0,1 0,-1 0,0 0,1 0,-1 0,0 0,0 1,1-1,-1 0,0 1,0-1,0 1,0 0,1-1,-1 1,0 0,0 0,0 0,-1-1,1 1,0 0,0 0,0 0,-1 0,1 1,0-1,-1 0,1 0,-1 0,25 62,-24-60,6 26,-2-3</inkml:trace>
  <inkml:trace contextRef="#ctx0" brushRef="#br0" timeOffset="1369.778">819 531,'-10'10,"-1"0,2 1,-1 0,2 1,-1 0,2 0,0 0,0 1,1 0,0 1,1-1,1 1,0 0,1 0,1 0,0 1,1-1,0 9,2-20,-1 0,1 0,0 0,1 0,-1 0,0 0,1 0,-1-1,1 1,0 0,0-1,0 1,0-1,1 0,-1 0,1 0,-1 0,1 0,-1 0,1-1,0 0,0 1,0-1,0 0,0 0,0 0,0-1,1 1,-1-1,0 0,0 0,0 0,0 0,1 0,-1-1,0 1,0-1,0 0,0 0,0 0,0 0,0-1,0 1,0-1,-1 0,1 0,0 0,20-13,-1-1,0 0,-2-1,0-2,-1 0,-1-1,0-1,-2 0,0-1,-2-1,2-5,-7 13,-1-1,-1-1,0 1,-1-1,-1-1,0 1,0-9,4-20,-4 28,-2 0,1-1,-2 1,-1-1,0 1,-1-1,-2-9,1 13,-1 0,0 0,-1 0,-1 1,0-1,-1 1,0 0,-1 0,-1 1,0-1,-1 1,0 1,-1 0,0 0,-10-8,15 17,-1 1,0 0,0 0,0 0,0 1,0 0,0 0,0 0,0 1,-1-1,1 1,0 0,0 1,-1-1,1 1,0 0,0 0,0 1,0 0,0 0,0 0,1 0,-1 1,1-1,-1 1,1 1,0-1,0 0,0 1,1 0,-1 0,1 0,0 0,0 1,0-1,1 1,0-1,0 1,0 0,0 0,1 0,-1 0,1 0,1 1,-1 0,-1 25,1 1,1 0,2 0,1 0,1-1,2 0,1 0,2 0,1-1,1 0,1 0,2-2,1 0,1 0,2-1,0-2,2 1,20 18,84 53,-120-93,-6-3</inkml:trace>
  <inkml:trace contextRef="#ctx0" brushRef="#br0" timeOffset="2164.611">1384 504,'-5'49,"2"0,2 1,2 0,4 6,7-6,4-86,-2-195,-7 189,-2 8,1 1,1-1,2 2,1-1,2 1,11-21,11 13,-33 40,-1-1,1 0,0 1,0-1,0 1,0-1,0 1,0 0,0-1,-1 1,1 0,0 0,0-1,0 1,0 0,0 0,0 0,0 0,0 0,0 1,0-1,0 0,0 0,0 1,0-1,0 0,0 1,0-1,0 1,0-1,-1 1,1 0,0-1,0 1,-1 0,1-1,0 1,-1 0,1 0,-1 0,1 0,-1-1,1 1,-1 0,0 0,1 0,-1 0,0 1,15 129,-10-111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0,'-160'504,"105"-384,65-149,162-344,-127 273,-45 99,0 1,0 0,0-1,1 1,-1 0,0 0,1-1,-1 1,0 0,0 0,1-1,-1 1,0 0,1 0,-1 0,0 0,1 0,-1-1,0 1,1 0,-1 0,1 0,-1 0,0 0,1 0,-1 0,0 0,1 0,-1 0,1 1,-1-1,0 0,1 0,-1 0,0 0,1 0,-1 1,0-1,0 0,1 0,-1 1,0-1,1 0,-1 0,0 1,0-1,0 0,1 1,-1-1,0 0,0 1,0-1,0 0,0 1,0-1,1 0,-1 1,0-1,0 1,0-1,0 0,0 1,0-1,-1 0,1 1,0-1,0 0,0 1,0-1,3 31,-3-30,0 23,1 0,2 1,0-1,1 0,1-1,2 1,0-1,2 0,0-1,1 0,1-1,14 20,-23-38,0 0,1 0,-1 0,1 0,0 0,-1 0,1-1,0 1,1-1,-1 0,0 0,1 0,-1-1,1 1,-1-1,1 0,0 0,0 0,-1 0,1-1,0 1,0-1,0 0,0 0,0 0,0-1,-1 0,1 1,0-1,0-1,-1 1,1 0,-1-1,1 0,-1 0,0 0,1 0,8-9,0 0,0 0,-1-1,-1 0,0-1,0-1,-2 1,0-1,0-1,-1 0,-1 0,0 0,-1-2,9-17,-12 29,9-18,-1-1,-2 1,0-1,-2-1,-1 1,0-2,-6 3,-3 5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0,'-10'10,"-3"7,6 2,3-8,8-6,3-3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1,'0'5,"0"6,-5 2,-2-2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26 452,'-5'12,"0"0,1 0,1 1,0-1,1 1,0 0,1 0,1 0,0 0,0 0,1-1,1 1,0 0,1 0,0-1,1 0,0 1,3 3,-5-13,-1 0,1 0,0-1,0 1,0 0,0-1,1 0,-1 1,1-1,-1 0,1 0,0 0,0-1,0 1,0-1,0 1,0-1,0 0,0 0,0 0,1-1,-1 1,0-1,1 0,-1 0,0 0,1 0,-1-1,0 1,1-1,-1 0,0 0,0 0,0 0,0 0,0-1,1 0,3-2,-1 0,1 0,-1-1,0 0,-1 0,1 0,-1-1,0 0,-1 0,1 0,-1-1,0 1,-1-1,1 0,-1 0,-1-1,1 3,-2-1,1 1,-1-1,1 0,-2 1,1-1,-1 0,1 1,-2-1,1 0,-1 0,1 1,-1-1,-1 0,1 1,-1-1,0 1,-1 0,1 0,-1-1,0 2,0-1,-1 0,1 1,-1-1,0 1,0 0,0 0,-1 1,0-1,1 1,-1 0,0 0,0 1,-1-1,-3 0,-13-2</inkml:trace>
  <inkml:trace contextRef="#ctx0" brushRef="#br0" timeOffset="367.887">420 1,'55'161,"-25"-23,-29 203,-1-329</inkml:trace>
  <inkml:trace contextRef="#ctx0" brushRef="#br0" timeOffset="615.488">307 395,'39'0,"31"0,9 0,-4 0,-10 0,-12 0,-9 0,-13 0</inkml:trace>
  <inkml:trace contextRef="#ctx0" brushRef="#br0" timeOffset="949.998">900 452,'21'-3,"-12"3,1 0,0-1,0 0,0 0,-1-1,1-1,-1 1,1-1,-1-1,0 0,0 0,0-1,-1 0,0-1,0 1,0-2,-1 1,1-1,-2 0,1 0,-1-1,0 0,1-2,-7 8,1 1,0-1,-1 1,1-1,-1 1,0-1,0 0,1 1,-1-1,0 0,0 1,-1-1,1 0,0 1,0-1,-1 1,1-1,-1 0,1 1,-1-1,0 1,0-1,0 1,0 0,0-1,0 1,0 0,0 0,0 0,0 0,-1 0,1 0,0 0,-1 0,1 0,-1 0,1 1,-1-1,1 1,-1-1,0 1,0-1,-72 3,62 2,0 1,0 0,0 1,1 1,0-1,0 2,0-1,1 2,0-1,1 1,0 1,0 0,1 0,1 0,-1 1,2 1,-1-1,2 1,-1 0,2 0,0 0,0 1,1 0,0-1,1 1,1 0,0 0,1 0,1 5,2-10,0-1,1-1,0 1,0 0,1-1,0 0,0 0,1 0,-1-1,1 0,0 0,1 0,-1-1,1 0,0 0,0 0,0-1,0 0,1-1,-1 0,1 0,0 0,-1-1,1 0,0-1,0 1,0-2,-1 1,1-1,3-1,11 0,0-2,0-1,-1-1,0 0,0-2,0 0,17-11,-20 9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0,'-49'78,"3"1,4 2,-1 12,-65 124,93-190,-10 20,-2-1,-2-2,-2 0,-2-2,-2-1,37-58,300-456,-170 246,-131 225,1 0,-1 0,1 0,0 1,0-1,0 1,0-1,0 1,0 0,0 0,0 0,1 0,-1 0,0 0,1 1,-1-1,1 1,-1-1,1 1,-1 0,0 0,1 0,-1 0,1 1,-1-1,1 1,-1-1,0 1,1 0,-1 0,0 0,0 0,0 0,0 1,0-1,2 2,67 64,-64-53,0 1,-1 0,0 0,-2 1,0-1,0 1,-2 0,0 0,0 0,-2 0,0 1,-1-1,-1 0,-1 6,0 39,13 40,-9-100,-1-1,1 0,-1 1,0-1,1 1,-1-1,0 1,0-1,1 1,-1-1,0 1,0-1,1 1,-1-1,0 1,0-1,0 1,0-1,0 1,0-1,0 1,0-1,0 1,0-1,0 1,0 0,-1-1,1 1,0-1,0 1,0-1,-1 1,1-1,0 0,-1 1,1-1,0 1,-1-1,1 1,0-1,-1 0,1 1,-1-1,1 0,-1 0,1 1,-1-1,1 0,-1 0,1 0,-1 0,1 1,-1-1,1 0,-1 0,0 0,1 0,-29-19,19 11,-157-78,88 51,-34-18,111 48,6 1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30,'24'0,"23"-5,7-1,0 0,-4 1,-7 1,-5 2,-4 1,-4 0,-2 1,-5 5,-7 2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01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367 147 3561 0 0,'0'0'908'0'0,"0"0"-256"0"0,0 0 60 0 0,0 0 330 0 0,0 0 310 0 0,0 0 82 0 0,0 0-230 0 0,0 0-360 0 0,0 0-316 0 0,0 0-209 0 0,0 0-59 0 0,10-13 24 0 0,34-44 51 0 0,-40 52-210 0 0,1 0 1 0 0,-1 1-1 0 0,1-1 1 0 0,0 1-1 0 0,0 0 0 0 0,0 0 1 0 0,1 0-1 0 0,-1 1 1 0 0,1 0-1 0 0,0 0 1 0 0,0 0-1 0 0,0 1 1 0 0,4-1-126 0 0,14-7 456 0 0,-20 8-397 0 0,1 0 0 0 0,-1 0 1 0 0,1 0-1 0 0,-1 1 0 0 0,1-1 1 0 0,0 1-1 0 0,0 0 0 0 0,0 0 0 0 0,0 1 1 0 0,-1 0-1 0 0,1-1 0 0 0,0 2 0 0 0,0-1 1 0 0,0 0-1 0 0,0 1 0 0 0,0 0 0 0 0,0 0 1 0 0,-1 1-1 0 0,1-1 0 0 0,-1 1 0 0 0,1 0 1 0 0,-1 0-1 0 0,1 1 0 0 0,-1-1 0 0 0,0 1 1 0 0,0 0-1 0 0,0 0 0 0 0,-1 0 0 0 0,1 0 1 0 0,0 2-60 0 0,6 16 183 0 0,-1 1 0 0 0,0 0 1 0 0,-2 1-1 0 0,0 0 1 0 0,-2 0-1 0 0,-1 1 0 0 0,-1 0 1 0 0,0-1-1 0 0,-2 1 0 0 0,-1 0 1 0 0,-1 0-1 0 0,-4 23-183 0 0,-5 49 299 0 0,-4 0-1 0 0,-4-2 1 0 0,-5 0-1 0 0,-3-1 0 0 0,-36 80-298 0 0,-38 60 379 0 0,89-214-204 0 0,12-28 416 0 0,108-231-485 0 0,158-243-336 0 0,-240 437 178 0 0,2 0 0 0 0,3 2 0 0 0,1 1 0 0 0,2 2 0 0 0,36-33 52 0 0,-71 73-5 0 0,4-3-34 0 0,0 0 0 0 0,0 0 0 0 0,0 1 0 0 0,0-1 0 0 0,1 1 0 0 0,-1 0 0 0 0,1 0 1 0 0,0 1-1 0 0,0-1 0 0 0,0 1 0 0 0,0 0 0 0 0,0 0 0 0 0,0 1 0 0 0,1-1 0 0 0,-1 1 0 0 0,1 0 0 0 0,4 1 39 0 0,4 49-112 0 0,-16 9 306 0 0,-2 0 1 0 0,-2 0 0 0 0,-3-1-1 0 0,-3 0 1 0 0,-4 7-195 0 0,-3 24 159 0 0,3-22-25 0 0,8-41-162 0 0,2 1-1 0 0,1 0 1 0 0,1 0-1 0 0,1 1 1 0 0,1-1-1 0 0,1 1 1 0 0,2 7 28 0 0,0-33-12 0 0,1 0 1 0 0,-1-1 0 0 0,0 1 0 0 0,1 0-1 0 0,-1-1 1 0 0,1 1 0 0 0,-1-1 0 0 0,0 0 0 0 0,1 1-1 0 0,-1-1 1 0 0,1 0 0 0 0,-1 0 0 0 0,1 0-1 0 0,0 0 1 0 0,-1 0 0 0 0,1 0 0 0 0,-1-1-1 0 0,0 1 1 0 0,1 0 0 0 0,-1-1 0 0 0,1 1-1 0 0,-1-1 1 0 0,1 1 0 0 0,-1-1 0 0 0,0 0-1 0 0,1 0 1 0 0,-1 1 0 0 0,0-1 0 0 0,0 0-1 0 0,0 0 1 0 0,0 0 0 0 0,0-1 0 0 0,0 1-1 0 0,0 0 1 0 0,0 0 0 0 0,0 0 0 0 0,0-1 11 0 0,191-241 209 0 0,-124 153-222 0 0,-17 18-34 0 0,3 2 1 0 0,3 3 0 0 0,3 2-1 0 0,49-39 47 0 0,-68 80-134 0 0,-40 39 142 0 0,-34 126 697 0 0,20-102-582 0 0,10-30-95 0 0,-24 72 148 0 0,4 1 1 0 0,3 2-1 0 0,4 2-176 0 0,4 104-353 0 0,40-122-1702 0 0,-10-52-2308 0 0,2-7-4867 0 0,-11-8 2337 0 0</inkml:trace>
  <inkml:trace contextRef="#ctx0" brushRef="#br0" timeOffset="624.223">2010 792 3289 0 0,'0'0'1367'0'0,"0"0"-203"0"0,0 0-53 0 0,0 0 70 0 0,0 0 10 0 0,0 0-189 0 0,0 0-313 0 0,0 0-279 0 0,0 0-188 0 0,0 0-99 0 0,0 0-37 0 0,0 0-6 0 0,-20 33 2 0 0,-65 107 17 0 0,58-65 113 0 0,27-62-148 0 0,-1-9-23 0 0,0 1 0 0 0,1 0 0 0 0,-1-1 0 0 0,1 1 0 0 0,0 0 0 0 0,0-1 0 0 0,1 1 0 0 0,0 0 0 0 0,-1-1 0 0 0,1 1 0 0 0,1 0 0 0 0,-1-1 0 0 0,1 1 0 0 0,0-1 0 0 0,0 0 0 0 0,0 0-1 0 0,0 1 1 0 0,1-1 0 0 0,-1-1 0 0 0,1 1 0 0 0,0 0 0 0 0,1-1 0 0 0,-1 1 0 0 0,0-1 0 0 0,1 0 0 0 0,0 0 0 0 0,0-1 0 0 0,0 1 0 0 0,0-1 0 0 0,0 0 0 0 0,0 0 0 0 0,1 0 0 0 0,-1 0 0 0 0,1-1 0 0 0,-1 0 0 0 0,5 1-41 0 0,1-1 249 0 0,0-1 0 0 0,0-1 0 0 0,0 0 0 0 0,1 0 0 0 0,-1-1 1 0 0,0 0-1 0 0,0-1 0 0 0,-1 0 0 0 0,1 0 0 0 0,-1-1 0 0 0,1-1 0 0 0,-1 1 0 0 0,-1-2 0 0 0,1 1 0 0 0,-1-1 0 0 0,1 0 1 0 0,-2-1-1 0 0,1 0 0 0 0,-1 0 0 0 0,0 0 0 0 0,0-1 0 0 0,-1 0 0 0 0,0-1 0 0 0,-1 1 0 0 0,0-1 0 0 0,0 0 1 0 0,-1-1-1 0 0,0 1 0 0 0,0-1 0 0 0,-1 1 0 0 0,-1-1 0 0 0,1-3-249 0 0,0 5 65 0 0,0-1 1 0 0,-1 0-1 0 0,0 1 0 0 0,0-1 0 0 0,-1 0 1 0 0,0 0-1 0 0,-1 0 0 0 0,0 0 1 0 0,0 0-1 0 0,-1 0 0 0 0,0 0 0 0 0,-1 0 1 0 0,0 0-1 0 0,0 0 0 0 0,-1 0 1 0 0,0 1-1 0 0,0 0 0 0 0,-1-1 0 0 0,0 1 1 0 0,-1 1-1 0 0,-2-5-65 0 0,2 8-99 0 0,1 0-1 0 0,-1 0 1 0 0,0 1 0 0 0,0-1-1 0 0,0 1 1 0 0,0 1 0 0 0,-1-1-1 0 0,1 1 1 0 0,-1 0 0 0 0,1 0-1 0 0,-1 0 1 0 0,0 1 0 0 0,0 0 0 0 0,0 0-1 0 0,0 0 1 0 0,1 1 0 0 0,-1 0-1 0 0,0 0 1 0 0,0 1 0 0 0,0-1-1 0 0,0 1 1 0 0,0 1 0 0 0,-2 0 99 0 0,1 0-558 0 0,0 1 0 0 0,-1 0 1 0 0,1 0-1 0 0,0 0 1 0 0,1 1-1 0 0,-1 1 1 0 0,1-1-1 0 0,-1 1 0 0 0,1 0 1 0 0,1 0-1 0 0,-4 4 558 0 0,-29 37-8564 0 0,28-30 2357 0 0</inkml:trace>
  <inkml:trace contextRef="#ctx0" brushRef="#br0" timeOffset="1215.023">2373 1149 8538 0 0,'0'0'2371'0'0,"0"0"-468"0"0,0 0-241 0 0,0 0-91 0 0,0 0-158 0 0,0 0-312 0 0,0 0-348 0 0,0 0-254 0 0,0 0-120 0 0,0 0-53 0 0,0 0-40 0 0,0 0-27 0 0,0 0-43 0 0,8-16-40 0 0,67-112 285 0 0,15 23-56 0 0,-66 81-378 0 0,0 2 1 0 0,2 0 0 0 0,0 2-1 0 0,1 1 1 0 0,10-4-28 0 0,-10 15-174 0 0,-26 35-111 0 0,-48 115 581 0 0,44-135-284 0 0,-15 97 48 0 0,19-103-56 0 0,1 1-1 0 0,0-1 1 0 0,-1 0-1 0 0,1 0 1 0 0,0 0-1 0 0,0 0 1 0 0,0 0-1 0 0,0-1 1 0 0,0 1 0 0 0,0-1-1 0 0,0 1 1 0 0,0-1-1 0 0,0 0 1 0 0,0 1-1 0 0,0-1 1 0 0,0 0-1 0 0,0 0 1 0 0,0-1-1 0 0,0 1 1 0 0,0 0 0 0 0,0-1-1 0 0,0 1 1 0 0,0-1-1 0 0,0 0 1 0 0,0 1-1 0 0,-1-1 1 0 0,1 0-1 0 0,0 0 1 0 0,0 0-1 0 0,-1 0 1 0 0,1-1-1 0 0,1 0-3 0 0,78-53 301 0 0,71-37-181 0 0,-151 92-119 0 0,-1-1-1 0 0,1 0 0 0 0,0 0 0 0 0,1 1 0 0 0,-1-1 0 0 0,0 0 0 0 0,0 1 0 0 0,0-1 0 0 0,0 0 0 0 0,0 1 0 0 0,1-1 0 0 0,-1 1 0 0 0,0 0 0 0 0,0 0 0 0 0,1-1 0 0 0,-1 1 0 0 0,0 0 0 0 0,1 0 0 0 0,-1 0 0 0 0,0 0 0 0 0,1 0 0 0 0,-1 0 0 0 0,0 1 0 0 0,0-1 0 0 0,1 0 0 0 0,-1 1 0 0 0,0-1 0 0 0,0 1 0 0 0,1-1 0 0 0,-1 1 0 0 0,0 0 0 0 0,0-1 0 0 0,0 1 0 0 0,0 0 0 0 0,0 0 0 0 0,0 0 0 0 0,0 0 0 0 0,0 0 0 0 0,0 0 0 0 0,-1 0 0 0 0,1 0 0 0 0,0 0 0 0 0,-1 0 0 0 0,1 0 0 0 0,0 0 0 0 0,-14 142 501 0 0,9-22-990 0 0,30-102-3265 0 0,8-26-8954 0 0,-30 3 6257 0 0</inkml:trace>
  <inkml:trace contextRef="#ctx0" brushRef="#br0" timeOffset="1660.12">3316 1038 2353 0 0,'0'0'1736'0'0,"0"0"-286"0"0,0 0 102 0 0,0 0 238 0 0,0 0 47 0 0,0 0-151 0 0,0 0-246 0 0,0 0-190 0 0,0 0-133 0 0,0 0-98 0 0,0 0-86 0 0,0 0-107 0 0,32-6-121 0 0,100-24-105 0 0,-68-1 73 0 0,-52 21-491 0 0,-2 2-19 0 0,0 3-75 0 0,0-2 0 0 0,0 0-1 0 0,0 0 1 0 0,-1-1 0 0 0,0 0-1 0 0,-1 0 1 0 0,0-1 0 0 0,0 0-1 0 0,-1-1 1 0 0,0 0 0 0 0,0 0-1 0 0,-1 0 1 0 0,0-1 0 0 0,-1 0-1 0 0,-1 0 1 0 0,0 0 0 0 0,0-1-1 0 0,0-4-87 0 0,-4 15-11 0 0,0-1 1 0 0,-1 0-1 0 0,1 1 0 0 0,-1-1 0 0 0,1 1 1 0 0,-1-1-1 0 0,0 1 0 0 0,1-1 0 0 0,-1 1 1 0 0,0-1-1 0 0,0 1 0 0 0,0 0 0 0 0,0 0 1 0 0,0-1-1 0 0,0 1 0 0 0,-1 0 0 0 0,1 0 1 0 0,0 0-1 0 0,-1 0 0 0 0,1 0 0 0 0,-1 0 0 0 0,1 1 1 0 0,-1-1-1 0 0,1 0 0 0 0,-1 1 0 0 0,1-1 1 0 0,-1 1-1 0 0,1 0 0 0 0,-1-1 0 0 0,0 1 1 0 0,1 0-1 0 0,-1 0 0 0 0,0 0 0 0 0,1 0 1 0 0,-1 0-1 0 0,0 1 0 0 0,1-1 0 0 0,-1 0 1 0 0,1 1-1 0 0,-1-1 11 0 0,-72 18-946 0 0,48-5 695 0 0,0 0 0 0 0,0 2 0 0 0,2 2 1 0 0,0 0-1 0 0,1 1 0 0 0,0 1 0 0 0,2 1 0 0 0,0 1 0 0 0,2 1 1 0 0,0 1-1 0 0,2 0 0 0 0,-13 23 251 0 0,27-43-58 0 0,0 1 0 0 0,0-1 0 0 0,1 0-1 0 0,0 1 1 0 0,-1 0 0 0 0,1-1 0 0 0,1 1 0 0 0,-1 0 0 0 0,0 0 0 0 0,1 0 0 0 0,0 0-1 0 0,0 0 1 0 0,0 0 0 0 0,1 0 0 0 0,-1 1 0 0 0,1-1 0 0 0,0 0 0 0 0,0 0 0 0 0,0 0-1 0 0,1 1 1 0 0,0-1 0 0 0,-1 0 0 0 0,2 0 0 0 0,-1 0 0 0 0,0 0 0 0 0,1 0-1 0 0,-1 0 1 0 0,1 0 0 0 0,0-1 0 0 0,1 1 0 0 0,-1-1 0 0 0,1 1 0 0 0,-1-1 0 0 0,1 0-1 0 0,0 0 1 0 0,0 0 0 0 0,0 0 0 0 0,1-1 0 0 0,-1 1 0 0 0,1-1 0 0 0,-1 0 0 0 0,1 0-1 0 0,0 0 1 0 0,0 0 0 0 0,0-1 0 0 0,2 1 58 0 0,98 9-4578 0 0,-35-17-2684 0 0,-46 2 3272 0 0</inkml:trace>
  <inkml:trace contextRef="#ctx0" brushRef="#br0" timeOffset="2037.958">3857 1160 0 0 0,'0'0'2370'0'0,"0"0"-954"0"0,0 0-185 0 0,0 0 212 0 0,0 0 115 0 0,0 0-62 0 0,0 0-232 0 0,0 0-181 0 0,0 0-59 0 0,0 0-29 0 0,0 0-29 0 0,0 0-66 0 0,0 0-57 0 0,17-23-47 0 0,56-71-62 0 0,-41 52-22 0 0,-2-2 1 0 0,-1-1-1 0 0,-3-1 0 0 0,3-9-712 0 0,0 3 154 0 0,-29 52-175 0 0,0 0 1 0 0,0 0-1 0 0,1 1 0 0 0,-1-1 1 0 0,0 0-1 0 0,0 0 0 0 0,0 0 1 0 0,0 1-1 0 0,0-1 0 0 0,0 0 1 0 0,1 0-1 0 0,-1 0 0 0 0,0 0 1 0 0,0 1-1 0 0,0-1 0 0 0,0 0 1 0 0,1 0-1 0 0,-1 0 0 0 0,0 0 1 0 0,0 0-1 0 0,0 1 1 0 0,1-1-1 0 0,-1 0 0 0 0,0 0 1 0 0,0 0-1 0 0,1 0 0 0 0,-1 0 1 0 0,0 0-1 0 0,0 0 0 0 0,1 0 1 0 0,-1 0-1 0 0,0 0 0 0 0,0 0 21 0 0,-17 43-278 0 0,11-32 263 0 0,1 0 0 0 0,1 0 0 0 0,-1 1 0 0 0,2 0 0 0 0,0-1 0 0 0,0 1 0 0 0,1 0 0 0 0,0 0 0 0 0,1 0 0 0 0,1 1 0 0 0,0-1 0 0 0,0 1 15 0 0,1-10 1 0 0,0 1 0 0 0,1-1 0 0 0,-1 1 0 0 0,1-1 0 0 0,-1 0-1 0 0,1 1 1 0 0,0-1 0 0 0,0 0 0 0 0,1 0 0 0 0,-1 0 0 0 0,1-1 0 0 0,-1 1 0 0 0,1-1 0 0 0,0 1 0 0 0,0-1 0 0 0,0 0 0 0 0,0 0 0 0 0,0 0 0 0 0,0 0 0 0 0,1-1 0 0 0,-1 0 0 0 0,1 1 0 0 0,-1-1 0 0 0,1 0 0 0 0,-1 0 0 0 0,1-1 0 0 0,0 1 0 0 0,0-1 0 0 0,0 0-1 0 0,6 1 109 0 0,0-1-1 0 0,1 0 1 0 0,-1 0 0 0 0,0-1-1 0 0,0 0 1 0 0,-1-1 0 0 0,1 0-1 0 0,0-1 1 0 0,0 0 0 0 0,3-2-109 0 0,7-4-13 0 0,-1-1 0 0 0,-1-1 1 0 0,1-1-1 0 0,-2 0 0 0 0,0-1 0 0 0,0-1 1 0 0,-1 0-1 0 0,-1-2 0 0 0,0 0 1 0 0,-1 0 12 0 0,-4-2-1265 0 0,-3 7-1095 0 0,0 0-4367 0 0,-2 4-3891 0 0</inkml:trace>
  <inkml:trace contextRef="#ctx0" brushRef="#br0" timeOffset="2429.422">4934 136 10626 0 0,'0'0'4110'0'0,"0"0"-2304"0"0,0 0-904 0 0,0 0-119 0 0,0 0-25 0 0,0 0-76 0 0,0 0-173 0 0,0 0-146 0 0,0 0-38 0 0,0 0-10 0 0,0 0 16 0 0,-9 32-31 0 0,-28 103-52 0 0,6 19 252 0 0,18-12-939 0 0,5 1 0 0 0,8 54 439 0 0,0-113-2117 0 0,0-83 874 0 0,0-1-455 0 0,0 0-546 0 0,0 0-592 0 0,0-1-1790 0 0,0-1 3114 0 0,0 2 288 0 0,0-1-2956 0 0</inkml:trace>
  <inkml:trace contextRef="#ctx0" brushRef="#br0" timeOffset="2596.742">4521 667 9698 0 0,'0'0'3554'0'0,"0"0"-1720"0"0,0 0-783 0 0,0 0-96 0 0,0 0 20 0 0,0 0-71 0 0,0 0-213 0 0,0 0-221 0 0,0 0-143 0 0,0 0-70 0 0,0 0-49 0 0,0 0-46 0 0,38-3-38 0 0,118-7-25 0 0,50 8-146 0 0,-144 4-872 0 0,-3 0-6180 0 0,-38-2-4001 0 0</inkml:trace>
  <inkml:trace contextRef="#ctx0" brushRef="#br0" timeOffset="3689.651">5727 733 2873 0 0,'0'0'2569'0'0,"0"0"-1154"0"0,0 0-572 0 0,0 0-123 0 0,0 0-11 0 0,0 0-63 0 0,0 0-151 0 0,0 0-196 0 0,0 0-151 0 0,0 0-89 0 0,-21 31-61 0 0,-65 99-27 0 0,51-55-76 0 0,32-3-452 0 0,5-70 592 0 0,0 0-1 0 0,0 0 1 0 0,0 0-1 0 0,0-1 1 0 0,1 1-1 0 0,-1-1 1 0 0,0 1-1 0 0,1-1 0 0 0,-1 0 1 0 0,1 0-1 0 0,-1 0 1 0 0,1 0-1 0 0,0 0 1 0 0,-1 0-1 0 0,1-1 1 0 0,0 0-1 0 0,-1 1 0 0 0,1-1 1 0 0,0 0-1 0 0,0 0 1 0 0,-1 0-1 0 0,1-1 1 0 0,0 1-1 0 0,-1-1 1 0 0,1 1-1 0 0,0-1 0 0 0,-1 0 1 0 0,1 0-1 0 0,2-1-34 0 0,9-6 480 0 0,1-1 0 0 0,-1 0 0 0 0,-1-1 0 0 0,0 0 0 0 0,0-1 0 0 0,-1-1 0 0 0,-1 0 0 0 0,0 0 0 0 0,0-1 0 0 0,4-9-480 0 0,-4 9 113 0 0,-1-1 0 0 0,-1 0 0 0 0,0 0 0 0 0,-1-1 1 0 0,-1 0-1 0 0,0-1 0 0 0,-1 1 0 0 0,0-1 0 0 0,-2-1 0 0 0,0 1 0 0 0,0 0 0 0 0,-2-1 0 0 0,0 0 0 0 0,-1 0 0 0 0,-1-9-113 0 0,0 24-96 0 0,0 1 0 0 0,-1-1 0 0 0,1 0-1 0 0,-1 0 1 0 0,0 1 0 0 0,1-1-1 0 0,-1 0 1 0 0,0 1 0 0 0,0-1-1 0 0,0 1 1 0 0,0-1 0 0 0,-1 1-1 0 0,1 0 1 0 0,0-1 0 0 0,0 1 0 0 0,-1 0-1 0 0,1 0 1 0 0,-1 0 0 0 0,1 0-1 0 0,-1 0 1 0 0,0 0 0 0 0,1 0-1 0 0,-1 0 1 0 0,0 1 0 0 0,1-1-1 0 0,-1 1 1 0 0,0-1 0 0 0,0 1 0 0 0,0 0-1 0 0,1 0 1 0 0,-1-1 0 0 0,0 1-1 0 0,0 1 1 0 0,0-1 0 0 0,0 0-1 0 0,1 0 1 0 0,-1 1 0 0 0,0-1 0 0 0,0 1-1 0 0,0-1 97 0 0,-70 30-6522 0 0,68-27 6196 0 0,-33 45-3759 0 0,78-41 8064 0 0,-30-10-3221 0 0,-1-1 1 0 0,1-1-1 0 0,-1 1 0 0 0,1-1 0 0 0,-1-1 1 0 0,-1 0-1 0 0,1-1 0 0 0,-1 0 0 0 0,6-5-758 0 0,23-18 627 0 0,-2-1 0 0 0,-1-2 0 0 0,-2-1 0 0 0,-1-2 0 0 0,-2-1 0 0 0,-1-1 0 0 0,19-35-627 0 0,-40 59 50 0 0,-1 0-1 0 0,-1 0 0 0 0,0-1 1 0 0,-1 0-1 0 0,-1 0 0 0 0,0 0 1 0 0,-1 0-1 0 0,-1-1 0 0 0,0 1 1 0 0,0-6-50 0 0,-11 22-618 0 0,-16 73-1349 0 0,17-4 1180 0 0,3 0 0 0 0,3 0 0 0 0,4 24 787 0 0,-1-47-1082 0 0,4 24-2187 0 0,3-1 1 0 0,3 0 0 0 0,12 40 3268 0 0,16 96-1260 0 0,-8 183 4980 0 0,-31-383-3417 0 0,0 0 0 0 0,0 0 0 0 0,-1 1-1 0 0,0-1 1 0 0,0 0 0 0 0,0 0-1 0 0,-1 0 1 0 0,0 0 0 0 0,0-1-1 0 0,0 1 1 0 0,-1 0 0 0 0,0-1-1 0 0,0 0 1 0 0,-1 0 0 0 0,1 0 0 0 0,-1 0-1 0 0,0 0 1 0 0,-1-1 0 0 0,1 1-1 0 0,-1-1 1 0 0,1 0 0 0 0,-1-1-1 0 0,0 1 1 0 0,-1-1 0 0 0,1 0-1 0 0,-1 0 1 0 0,1-1 0 0 0,-1 1 0 0 0,0-1-1 0 0,0-1 1 0 0,0 1 0 0 0,0-1-1 0 0,0 0 1 0 0,0 0 0 0 0,-5-1-303 0 0,7 1 102 0 0,0 0 1 0 0,0-1 0 0 0,-1 0 0 0 0,1 0-1 0 0,0 0 1 0 0,0 0 0 0 0,0-1 0 0 0,-1 0-1 0 0,1 0 1 0 0,0 0 0 0 0,0 0-1 0 0,0-1 1 0 0,0 1 0 0 0,0-1 0 0 0,1 0-1 0 0,-1 0 1 0 0,0 0 0 0 0,1-1 0 0 0,0 0-1 0 0,-1 1 1 0 0,1-1 0 0 0,0 0 0 0 0,0 0-1 0 0,1-1 1 0 0,-1 1 0 0 0,1 0-1 0 0,-1-1 1 0 0,1 0 0 0 0,0 0 0 0 0,-1-2-103 0 0,-1-13 58 0 0,0 0-1 0 0,0 0 1 0 0,2 0 0 0 0,1 0 0 0 0,0-1 0 0 0,1 1 0 0 0,1 0 0 0 0,1 0 0 0 0,1-1 0 0 0,1 1 0 0 0,0 1-1 0 0,4-11-57 0 0,72-156-2023 0 0,-45 127-1492 0 0,1 1-3499 0 0,-22 34 89 0 0</inkml:trace>
  <inkml:trace contextRef="#ctx0" brushRef="#br0" timeOffset="4231.975">6946 788 14611 0 0,'0'0'1847'0'0,"0"0"-553"0"0,0 0-281 0 0,0 0-76 0 0,0 0-97 0 0,0 0-173 0 0,0 0-206 0 0,0 0-181 0 0,0 0-132 0 0,-13 35-77 0 0,-39 109-69 0 0,33-61-192 0 0,20-66 56 0 0,-1-5-810 0 0,3 33 73 0 0,3-35-3740 0 0,7-6-4669 0 0,-11-4 3139 0 0</inkml:trace>
  <inkml:trace contextRef="#ctx0" brushRef="#br0" timeOffset="4488.068">6909 361 9650 0 0,'0'0'4521'0'0,"0"0"-3393"0"0,0 0-592 0 0,0 0-272 0 0,0 0-128 0 0,0 0-320 0 0,0 0-616 0 0,0 0-432 0 0,0 0-512 0 0,0 0-1057 0 0,0 0-1056 0 0,0 0-1760 0 0</inkml:trace>
  <inkml:trace contextRef="#ctx0" brushRef="#br0" timeOffset="8108.016">6881 357 0 0 0,'0'0'667'0'0,"0"0"417"0"0,0 0 191 0 0,0 0 7 0 0,0 0-115 0 0,0 0-182 0 0,0 0-209 0 0,0 0-172 0 0,0 0-112 0 0,-11 23 1433 0 0,-11 42-217 0 0,22-64-1680 0 0,0-1-48 0 0,13-8 1251 0 0,-5-32 613 0 0,-11 0-4053 0 0,-6 29-1285 0 0,4 7-565 0 0,3 4-1227 0 0</inkml:trace>
  <inkml:trace contextRef="#ctx0" brushRef="#br0" timeOffset="15524.65">10755 663 12635 0 0,'0'0'1836'0'0,"0"0"-316"0"0,0 0-131 0 0,0 0-70 0 0,0 0-158 0 0,0 0-261 0 0,0 0-249 0 0,0 0-163 0 0,0 0-110 0 0,0 0-101 0 0,0 0-103 0 0,-32 10-82 0 0,-97 31-59 0 0,54 0-60 0 0,62-32-35 0 0,1 1 0 0 0,0 0 1 0 0,0 1-1 0 0,1 0 0 0 0,0 1 0 0 0,1 1 0 0 0,1-1 0 0 0,0 1 0 0 0,0 1 0 0 0,2 0 0 0 0,0 0 0 0 0,-5 12 62 0 0,12-25-20 0 0,-1 1-1 0 0,1 0 1 0 0,-1 0-1 0 0,1-1 1 0 0,-1 1-1 0 0,1 0 1 0 0,0 0-1 0 0,0 0 1 0 0,0 0-1 0 0,0-1 1 0 0,0 1-1 0 0,1 0 1 0 0,-1 0-1 0 0,0 0 1 0 0,1-1-1 0 0,-1 1 1 0 0,1 0-1 0 0,0-1 1 0 0,0 1-1 0 0,-1 0 1 0 0,1-1-1 0 0,0 1 1 0 0,0-1-1 0 0,1 1 1 0 0,-1-1-1 0 0,0 0 1 0 0,0 1-1 0 0,1-1 1 0 0,-1 0-1 0 0,1 0 0 0 0,-1 0 1 0 0,1 0-1 0 0,-1 0 1 0 0,1 0-1 0 0,0 0 1 0 0,-1-1-1 0 0,1 1 1 0 0,0-1-1 0 0,0 1 1 0 0,-1-1-1 0 0,1 1 1 0 0,0-1-1 0 0,0 0 1 0 0,0 0 20 0 0,85-7 166 0 0,-55-5-82 0 0,-1-2 0 0 0,0-1 0 0 0,-1-2 0 0 0,-1-1 0 0 0,0-1 0 0 0,16-15-84 0 0,98-60 102 0 0,-142 93-102 0 0,-1 0 0 0 0,1 0 0 0 0,0 0 0 0 0,-1 0 0 0 0,1 0 0 0 0,0 0 0 0 0,0 0 0 0 0,0 1-1 0 0,-1-1 1 0 0,1 0 0 0 0,0 0 0 0 0,0 1 0 0 0,0-1 0 0 0,0 1 0 0 0,0-1 0 0 0,0 1 0 0 0,0-1 0 0 0,0 1 0 0 0,0 0 0 0 0,1-1 0 0 0,-1 1 0 0 0,0 0 0 0 0,0 0 0 0 0,0 0 0 0 0,0 0 0 0 0,0 0 0 0 0,0 0 0 0 0,1 0 0 0 0,-1 0 0 0 0,0 0 0 0 0,0 1 0 0 0,0-1 0 0 0,0 0 0 0 0,0 1 0 0 0,0-1 0 0 0,0 1 0 0 0,0-1 0 0 0,0 1 0 0 0,0 0 0 0 0,0-1 0 0 0,0 1 0 0 0,0 0 0 0 0,0 0 0 0 0,-1-1 0 0 0,1 1 0 0 0,0 0 0 0 0,0 0 0 0 0,-1 0 0 0 0,1 0 0 0 0,-1 0 0 0 0,1 0 0 0 0,-1 0 0 0 0,1 0 0 0 0,-1 0 0 0 0,0 0-1 0 0,1 0 1 0 0,-1 1 0 0 0,0-1 0 0 0,0 0 0 0 0,0 0 0 0 0,0 0 0 0 0,0 0 0 0 0,0 1 0 0 0,1 182 234 0 0,0-178-232 0 0,0 1 0 0 0,1-1 0 0 0,-1 0 0 0 0,1 0 1 0 0,0 0-1 0 0,1 0 0 0 0,-1-1 0 0 0,1 1 0 0 0,0 0 0 0 0,1-1 1 0 0,-1 0-1 0 0,1 0 0 0 0,0 0 0 0 0,1 0 0 0 0,-1-1 0 0 0,1 0 0 0 0,0 0 1 0 0,0 0-1 0 0,0 0 0 0 0,0-1 0 0 0,1 0 0 0 0,-1 0 0 0 0,1 0 1 0 0,0-1-1 0 0,4 2-2 0 0,6 1-39 0 0,0 0 1 0 0,0-1-1 0 0,0-1 0 0 0,0-1 1 0 0,1 0-1 0 0,-1-1 1 0 0,1-1-1 0 0,-1-1 0 0 0,8-1 39 0 0,76-25-3883 0 0,-68 15-2282 0 0,-13 5-4766 0 0</inkml:trace>
  <inkml:trace contextRef="#ctx0" brushRef="#br0" timeOffset="12870.29">7360 700 3409 0 0,'0'0'1248'0'0,"0"0"-197"0"0,0 0 116 0 0,0 0 326 0 0,0 0 198 0 0,0 0-110 0 0,0 0-333 0 0,0 0-416 0 0,0 0-337 0 0,0 0-195 0 0,0 0-125 0 0,1 3-20 0 0,0 10 83 0 0,0-1 1 0 0,0 0 0 0 0,-2 0 0 0 0,1 1 0 0 0,-2-1-1 0 0,1 0 1 0 0,-2 0 0 0 0,0 0 0 0 0,-2 4-239 0 0,-5 31 294 0 0,-57 192 64 0 0,41-162-1489 0 0,22-68-4035 0 0,2-7-5005 0 0,4-19 8993 0 0,-2 13 1178 0 0</inkml:trace>
  <inkml:trace contextRef="#ctx0" brushRef="#br0" timeOffset="13323.883">7390 656 0 0 0,'0'0'912'0'0,"0"0"575"0"0,0 0 248 0 0,0 0-46 0 0,0 0-198 0 0,0 0-271 0 0,0 0-251 0 0,0 0-171 0 0,0 0-137 0 0,0 0-142 0 0,0 0-147 0 0,-2-8 27 0 0,-4 60 196 0 0,6-38-497 0 0,0 1 0 0 0,1 0 0 0 0,0-1 0 0 0,1 1 0 0 0,1-1 0 0 0,1 0 0 0 0,0 1 0 0 0,4 9-98 0 0,71 123-83 0 0,-61-118 33 0 0,-14-21 32 0 0,1-1 0 0 0,-1 1 0 0 0,1-1-1 0 0,1 0 1 0 0,-1-1 0 0 0,1 1 0 0 0,0-1-1 0 0,1 0 1 0 0,-1-1 0 0 0,1 1 0 0 0,0-1 18 0 0,-3-5 163 0 0,-1 0 1 0 0,0 0 0 0 0,1-1-1 0 0,-1 1 1 0 0,0 0 0 0 0,1-1-1 0 0,-1 0 1 0 0,0 0 0 0 0,0 0 0 0 0,1 0-1 0 0,-1-1 1 0 0,0 1 0 0 0,0-1-1 0 0,-1 0 1 0 0,1 0 0 0 0,0 0-1 0 0,0 0 1 0 0,-1 0 0 0 0,0-1 0 0 0,1 1-1 0 0,-1-1 1 0 0,0 1 0 0 0,0-1-1 0 0,0 0 1 0 0,0 0 0 0 0,-1 0-1 0 0,1 0 1 0 0,-1 0 0 0 0,0 0 0 0 0,0 0-1 0 0,0-1 1 0 0,0 1 0 0 0,-1 0-1 0 0,1-3-163 0 0,8-12 289 0 0,105-266 1935 0 0,-89 212-2075 0 0,14-47-507 0 0,-40 128-6798 0 0,-3 30-1380 0 0,4-24 3061 0 0</inkml:trace>
  <inkml:trace contextRef="#ctx0" brushRef="#br0" timeOffset="14013.73">8006 1068 3353 0 0,'0'0'524'0'0,"0"0"-149"0"0,0 0 262 0 0,0 0 410 0 0,0 0 188 0 0,0 0-71 0 0,0 0-214 0 0,0 0-160 0 0,0 0-12 0 0,0 0 45 0 0,0 0 20 0 0,32-12 0 0 0,99-37-83 0 0,-57 4 524 0 0,-62 37-1008 0 0,0-1 1 0 0,-1 0 0 0 0,0 0-1 0 0,-1-1 1 0 0,0-1-1 0 0,0 0 1 0 0,-1 0-1 0 0,-1 0 1 0 0,0-1-1 0 0,0-1 1 0 0,-1 1-1 0 0,-1-1 1 0 0,0 0-1 0 0,1-5-276 0 0,-6 15 14 0 0,0 1 0 0 0,0-1 0 0 0,0 0 0 0 0,0 1 0 0 0,0-1 0 0 0,0 0 0 0 0,-1 0 0 0 0,1 0 0 0 0,-1 1 0 0 0,0-1 0 0 0,0 0 0 0 0,0 0 0 0 0,0 0 1 0 0,0 0-1 0 0,-1 0 0 0 0,1 1 0 0 0,-1-1 0 0 0,0 0 0 0 0,0 0 0 0 0,0 1 0 0 0,0-1 0 0 0,0 1 0 0 0,-1-1 0 0 0,1 1 0 0 0,-1-1 0 0 0,0 1 0 0 0,1 0 0 0 0,-1 0 0 0 0,0 0 0 0 0,0 0 0 0 0,-1 0 0 0 0,1 0 0 0 0,0 0 0 0 0,0 1 0 0 0,-1-1 0 0 0,-2 0-14 0 0,-8 4-191 0 0,0 2 0 0 0,0-1 0 0 0,1 2 0 0 0,-1 0 0 0 0,1 0 0 0 0,0 1 1 0 0,1 1-1 0 0,-1 0 0 0 0,1 0 0 0 0,0 1 0 0 0,1 0 0 0 0,0 1 0 0 0,0 1 1 0 0,1-1-1 0 0,0 1 0 0 0,1 1 0 0 0,0 0 0 0 0,-3 6 191 0 0,2-7-57 0 0,1 1-1 0 0,0 0 1 0 0,0 1-1 0 0,2-1 1 0 0,-1 1 0 0 0,1 1-1 0 0,1-1 1 0 0,0 1-1 0 0,1 0 1 0 0,0 0-1 0 0,1 1 1 0 0,1-1 0 0 0,0 1-1 0 0,1-1 1 0 0,0 1-1 0 0,1 7 58 0 0,1-17 25 0 0,0 0-1 0 0,1 0 1 0 0,-1 1-1 0 0,1-1 1 0 0,0 0-1 0 0,0 0 1 0 0,1-1-1 0 0,-1 1 1 0 0,1 0-1 0 0,0-1 1 0 0,0 1-1 0 0,0-1 1 0 0,0 0-1 0 0,0 0 1 0 0,1 0-1 0 0,-1-1 1 0 0,1 1-1 0 0,0-1 1 0 0,0 0-1 0 0,0 0 0 0 0,0 0 1 0 0,0-1-1 0 0,0 1 1 0 0,1-1-1 0 0,3 1-24 0 0,113 8 1263 0 0,-86-16-944 0 0,-1-2 0 0 0,1-1 0 0 0,-1-2 0 0 0,-1-1 0 0 0,0-2 0 0 0,-1-1 0 0 0,-1-1 0 0 0,0-2 0 0 0,-1-1 0 0 0,-1-2-1 0 0,-1 0 1 0 0,2-6-319 0 0,-28 26 9 0 0,28-23 161 0 0,0-1 0 0 0,-2-2 0 0 0,-1-1-1 0 0,-2-1 1 0 0,15-22-170 0 0,-30 39 49 0 0,-1 0 0 0 0,-1-1 0 0 0,0 1 0 0 0,0-1 0 0 0,-2-1 0 0 0,1 0 0 0 0,-2 0 0 0 0,0 0-1 0 0,-1 0 1 0 0,0-1 0 0 0,-1 0 0 0 0,0-7-49 0 0,-3 20-11 0 0,0 0-1 0 0,0 0 1 0 0,-1 0-1 0 0,1 1 1 0 0,-1-1-1 0 0,0 0 1 0 0,1 0 0 0 0,-1 0-1 0 0,0 0 1 0 0,0 1-1 0 0,0-1 1 0 0,0 1-1 0 0,-1-1 1 0 0,1 0-1 0 0,0 1 1 0 0,-1 0-1 0 0,1-1 1 0 0,-1 1-1 0 0,1 0 1 0 0,-1 0 0 0 0,1 0-1 0 0,-1 0 1 0 0,0 0-1 0 0,0 0 1 0 0,1 0-1 0 0,-1 1 1 0 0,0-1-1 0 0,0 1 1 0 0,0-1-1 0 0,0 1 1 0 0,0 0 0 0 0,0-1-1 0 0,0 1 1 0 0,0 0-1 0 0,0 0 1 0 0,0 1-1 0 0,0-1 1 0 0,0 0-1 0 0,0 1 1 0 0,1-1-1 0 0,-1 1 1 0 0,0-1 0 0 0,0 1-1 0 0,-1 1 12 0 0,-14 4-96 0 0,0 0 1 0 0,1 1-1 0 0,0 1 1 0 0,1 0-1 0 0,0 1 1 0 0,0 1-1 0 0,0 0 0 0 0,2 1 1 0 0,-12 12 95 0 0,21-22-24 0 0,1 2 1 0 0,-1-1 0 0 0,1 0-1 0 0,0 1 1 0 0,0-1 0 0 0,0 1-1 0 0,0 0 1 0 0,0 0-1 0 0,1 0 1 0 0,0 0 0 0 0,-1 1-1 0 0,1-1 1 0 0,0 1 0 0 0,0-1-1 0 0,1 1 1 0 0,-1 0-1 0 0,1-1 1 0 0,0 1 0 0 0,0 0-1 0 0,0 0 1 0 0,0 0-1 0 0,1 0 1 0 0,0 0 0 0 0,-1 0-1 0 0,2 0 1 0 0,-1 0 0 0 0,0 0-1 0 0,1 0 1 0 0,-1 0-1 0 0,2 1 24 0 0,4-1 4 0 0,0-1 1 0 0,0 1-1 0 0,0-2 0 0 0,1 1 0 0 0,-1-1 0 0 0,1 0 0 0 0,-1 0 0 0 0,1-1 0 0 0,0 1 1 0 0,0-2-1 0 0,0 1 0 0 0,0-1 0 0 0,1 0-4 0 0,-7 0 2 0 0,88 0 144 0 0,-67-1-110 0 0,0 0-1 0 0,0 2 1 0 0,0 0-1 0 0,0 2 1 0 0,0 0-1 0 0,8 3-35 0 0,-27-5 7 0 0,1 1 0 0 0,-1-1 0 0 0,0 1-1 0 0,0-1 1 0 0,0 1 0 0 0,0 0 0 0 0,0 0-1 0 0,0 1 1 0 0,-1-1 0 0 0,1 0 0 0 0,-1 1 0 0 0,1 0-1 0 0,-1-1 1 0 0,0 1 0 0 0,0 0 0 0 0,0 0 0 0 0,0 0-1 0 0,-1 0 1 0 0,1 1 0 0 0,-1-1 0 0 0,0 0 0 0 0,0 1-1 0 0,0-1 1 0 0,0 1 0 0 0,-1-1 0 0 0,0 1-1 0 0,1-1 1 0 0,-1 1 0 0 0,0-1 0 0 0,-1 1 0 0 0,1 2-7 0 0,-26 111 149 0 0,26-115-153 0 0,-4 10-134 0 0,-2 3-127 0 0,0 1 0 0 0,2 0 0 0 0,0 0 0 0 0,1 0 0 0 0,0 0 0 0 0,1 0 0 0 0,1 1 0 0 0,1-1 0 0 0,0 11 265 0 0,1-26-229 0 0,0 1 0 0 0,-1-1 0 0 0,1 0-1 0 0,0 1 1 0 0,0-1 0 0 0,0 0 0 0 0,0 0 0 0 0,0 0 0 0 0,0 0-1 0 0,0 0 1 0 0,0 0 0 0 0,0 0 0 0 0,0 0 0 0 0,0 0 0 0 0,1-1 0 0 0,-1 1-1 0 0,0 0 1 0 0,1-1 0 0 0,-1 1 0 0 0,0-1 0 0 0,1 1 0 0 0,-1-1-1 0 0,1 0 1 0 0,-1 0 0 0 0,1 0 0 0 0,-1 0 0 0 0,1 0 0 0 0,-1 0-1 0 0,0 0 1 0 0,1 0 229 0 0,28-3-7724 0 0,-23 0 3567 0 0</inkml:trace>
  <inkml:trace contextRef="#ctx0" brushRef="#br0" timeOffset="14486.105">9577 107 8338 0 0,'0'0'3801'0'0,"0"0"-2033"0"0,0 0-788 0 0,0 0 36 0 0,0 0 162 0 0,0 0-19 0 0,0 0-243 0 0,0 0-348 0 0,0 0-277 0 0,0 0-142 0 0,0 0-54 0 0,0 0-11 0 0,0 0 17 0 0,-2 10 35 0 0,-18 115 391 0 0,7 0-1 0 0,2 101-526 0 0,11 301-148 0 0,-1-494-362 0 0,0-52-3932 0 0,1-12-1108 0 0,0 11-2211 0 0,0 12 4539 0 0</inkml:trace>
  <inkml:trace contextRef="#ctx0" brushRef="#br0" timeOffset="14764.07">9221 740 9362 0 0,'0'0'1944'0'0,"0"0"-314"0"0,0 0-186 0 0,0 0-65 0 0,0 0-120 0 0,0 0-345 0 0,0 0-386 0 0,0 0-205 0 0,0 0-46 0 0,0 0 35 0 0,0 0 52 0 0,0 0 55 0 0,0 0 5 0 0,19 1-7 0 0,131 2 730 0 0,-8-6-74 0 0,0-7-1 0 0,34-10-1072 0 0,-84 16-1216 0 0,-70 4-1012 0 0,-15 3-1963 0 0,-6 1-1846 0 0,-1-4-1666 0 0</inkml:trace>
  <inkml:trace contextRef="#ctx0" brushRef="#br0" timeOffset="15038.778">10059 880 7394 0 0,'0'0'3608'0'0,"0"0"-2912"0"0,0 0-191 0 0,0 0 151 0 0,0 0 120 0 0,0 0-48 0 0,0 0-232 0 0,0 0-240 0 0,0 0-192 0 0,0 0-128 0 0,0 0-168 0 0,0 0-240 0 0,0 0-344 0 0,29 151-648 0 0,-25-151-1153 0 0,2 0-1408 0 0,-3 0-1464 0 0</inkml:trace>
  <inkml:trace contextRef="#ctx0" brushRef="#br0" timeOffset="15196.152">10070 435 16420 0 0,'0'0'1392'0'0,"0"0"-432"0"0,0 0-328 0 0,0 0-16 0 0,0 0-96 0 0,0 0-224 0 0,0 0-328 0 0,0 0-408 0 0,0 0-256 0 0,0 0-168 0 0,0 0-272 0 0,0 0-593 0 0,0 0-1519 0 0,0 0-1873 0 0,28 25-2449 0 0</inkml:trace>
  <inkml:trace contextRef="#ctx0" brushRef="#br0" timeOffset="17659.12">0 1613 0 0 0,'0'0'851'0'0,"0"0"18"0"0,0 0-103 0 0,0 0-127 0 0,32-5-142 0 0,98-15-69 0 0,100 8 2642 0 0,-51 2-1104 0 0,140-9-431 0 0,280 9-593 0 0,-179 8-710 0 0,410-34 604 0 0,-97 28-403 0 0,494-39 1648 0 0,-1158 43-1812 0 0,289-11 624 0 0,14 16-893 0 0,-230 3-22 0 0,403 11 2436 0 0,106-28-2414 0 0,349-3 2105 0 0,-686 18-1280 0 0,381-32 379 0 0,870 15-687 0 0,-1166 15-305 0 0,-160-7 18 0 0,-197 7-64 0 0,-41 0 693 0 0,4-2-5179 0 0,1 0-7056 0 0,-4 2 2255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40,'43'-5,"24"-2,5 1,-4 1,-10-3,-14-1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25,'10'-4,"1"0,-1 0,1 1,0 0,0 1,1 0,-1 1,0 0,0 1,1 0,-1 1,0 0,1 0,-1 2,0-1,2 2,-11-3,0 1,0-1,0 1,-1-1,1 1,0 0,0 0,-1 0,1 0,-1 0,0 0,0 0,0 0,0 0,0 1,0-1,0 0,-1 1,1-1,-1 1,0-1,1 1,-1-1,0 0,-1 1,1-1,0 1,-1-1,1 1,-1-1,0 0,0 1,0-1,0 0,0 0,-1 1,-54 76,53-78,1 1,-1 0,1 0,-1 1,1-1,0 0,0 1,0-1,1 1,-1 0,0 0,1-1,0 1,0 0,0 0,0 0,0 0,0 1,1-1,0 0,0 0,-1 0,2 0,-1 1,0-1,1 0,-1 0,1 0,0 0,0 0,0 0,0 0,1 0,-1-1,1 1,0 0,0-1,0 1,0-1,0 0,0 1,1-1,-1 0,1 0,0-1,-1 1,1-1,0 1,2 0,3 0,0 0,1-1,-1 0,1 0,-1-1,1 0,-1-1,1 0,-1 0,1 0,-1-1,0-1,0 1,0-1,13-3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199 337,'0'24,"0"13,0 5,0 0,0-2,0-4,-5-2,-2-3,1-1,1-2,2-5</inkml:trace>
  <inkml:trace contextRef="#ctx0" brushRef="#br0" timeOffset="266.161">480 225,'0'39,"0"21,-4 6,-2-3,0-8,1-9,1-6,2-7,1-3,1-2,-5-6,-2-2,1-4</inkml:trace>
  <inkml:trace contextRef="#ctx0" brushRef="#br0" timeOffset="712.828">0 423,'71'-46,"1"3,2 3,25-6,-96 44,0-1,1 1,0 1,-1-1,1 1,0-1,0 1,0 0,0 0,0 1,0-1,0 1,0 0,0 0,0 0,0 1,0 0,0-1,0 1,0 0,-1 1,1-1,3 3,10 8,-1 0,0 0,0-1,1-1,0-1,1 0,0-1,7 1,-15-4,1-1,0 0,0-1,0 0,0-1,0 0,1 0,-1-2,1 1,-1-2,0 1,1-1,-1-1,0 0,1-1,-1 0,0-1,-1 0,1 0,-1-1,0-1,3-2,0-5</inkml:trace>
  <inkml:trace contextRef="#ctx0" brushRef="#br0" timeOffset="1035.031">1130 140,'0'24,"5"22,1 9,0-1,-1-5,-2-5,-1-6,0-5,-2-2,0-3,0 0,0-1,-1 0,1 0,-5-4,-1-7</inkml:trace>
  <inkml:trace contextRef="#ctx0" brushRef="#br0" timeOffset="1531.266">1045 56,'51'-15,"1"2,1 3,0 2,38-1,-76 9,-1 0,0 0,1 2,-1 0,0 0,0 2,0-1,-1 2,12 5,-22-9,-1 0,0 1,0 0,0 0,0-1,0 1,0 0,0 0,-1 1,1-1,-1 0,1 1,-1-1,0 0,0 1,0 0,0-1,0 1,-1-1,1 1,-1 0,0 0,0-1,0 1,0 0,0-1,-1 1,1 0,-1-1,1 1,-1 0,-1 2,-45 79,43-78,-23 28,-1 0,-2-2,-1-2,-1-1,-2-1,-1-2,-8 4,41-30,-1 1,1 0,-1 0,1 0,0 0,0 0,-1 1,1-1,0 1,0-1,0 1,0 0,1 0,-1 0,0 0,1 0,-1 0,1 0,0 1,0-1,0 0,0 1,0-1,0 1,1-1,-1 1,1-1,0 1,-1-1,1 1,0 0,1-1,-1 1,0-1,1 1,0-1,-1 1,1-1,0 1,0-1,0 0,1 1,-1-1,0 0,1 0,0 0,0 1,117 33,-73-28,121 60,-138-66,-21-9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1 389,'10'7,"0"-1,0 0,0 0,1-2,0 1,0-1,1 0,-1-1,1-1,-1 0,1 0,0-1,0-1,0 0,0 0,-1-2,1 1,0-1,-1-1,1 0,-1-1,0 0,0 0,8-6,6-3,136-93,72-134,-231 236,0 0,1 1,0 0,0-1,0 1,0 0,0 1,1-1,-1 1,1-1,-1 1,1 0,0 0,0 1,0-1,0 1,1 0,-1 0,0 0,0 0,1 1,-1 0,0 0,1 0,-1 0,0 1,0 0,1 0,-1 0,0 0,0 1,0-1,0 1,0 0,-1 0,1 1,2 1,3 13,0 1,-2 0,0 0,-1 1,-1 0,-1 0,0 0,-2 0,0 1,-1-1,-1 1,-1-1,-2 11,3-20,0-1,0-1,-1 1,0-1,0 1,-1-1,0 0,-1 1,0-1,0-1,-1 1,0 0,0-1,0 0,-1 0,0 0,-1 0,1-1,-1 0,-1 0,1 0,-1-1,0 0,0-1,0 1,-6 1,3 0,-1-1,1 0,-1 0,0-1,0 0,0-1,-1-1,1 0,-1 0,0-1,1-1,-1 0,0 0,0-1,1-1,-1 0,1 0,-1-1,1-1,0 1,-4-4,-8-27,22 15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0,'-25'31,"0"1,2 1,1 1,2 0,2 2,1 1,-10 29,25-62,0 1,0-1,1 0,-1 1,1-1,0 1,0-1,1 1,-1 0,1-1,0 1,0-1,1 1,-1 0,1-1,0 1,0-1,1 1,-1-1,1 0,0 1,0-1,0 0,1 0,0-1,-1 1,1 0,0-1,1 0,-1 1,1-1,-1-1,1 1,0 0,0-1,10 1,-1 0,1-1,0 0,0-1,0-1,0 0,-1 0,1-2,0 0,0-1,-1 0,1 0,-1-2,0 0,0 0,-1-1,0-1,0 0,0-1,-1 0,0 0,0-2,-1 1,0-1,-1 0,0-1,-1 0,0-1,-1 0,3-5,-7 10,0 0,0-1,-1 1,0-1,0 1,0-1,-1 1,-1-1,1 0,-1 0,0 0,-1 1,0-1,0 0,-1 1,0-1,0 1,-1-1,1 1,-2 0,1 0,-1 0,0 1,0-1,-1 1,0 0,0 0,-1 1,1-1,-1 1,0 1,-1-1,1 1,-1 0,0 0,0 1,0 0,0 0,-1 1,-4-2,-15 0,2 3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5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17,'5'0,"6"0,7 0,4 0,3 0,3 0,1 0,-4 5,-2-3,0-2,1-2,1 1,2 0,-5-5,-1-1,-3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6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17,'15'0,"9"0,5 0,3 0,1 0,-1 0,-1 0,-1 0,0-4,-1-3,-1 1,0 6,-4 3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4,'0'3,"0"63,-2-1,-3 0,-6 18,-1 161,13-232</inkml:trace>
  <inkml:trace contextRef="#ctx0" brushRef="#br0" timeOffset="400.868">0 32,'72'0,"83"0,132-17,-225 9,1 4,-1 2,57 5,-120-2,0-1,0 1,0 0,0-1,1 1,-1 0,0-1,1 1,-1 0,0 0,1 0,-1 0,1-1,-1 1,1 0,0 0,-1 0,1 0,0 0,0 0,-1 0,1 0,0 0,0 0,0 0,0 0,0 0,1 1,-1-1,0 0,0-1,1 1,-1 0,1 0,-1 0,1 0,-1 0,1 0,-1 0,1-1,0 1,-1 0,1 0,0-1,0 1,0 0,-1-1,1 1,0-1,0 1,0-1,0 0,0 1,0-1,0 0,0 0,0 0,0 1,0-1,0 0,0 0,0 0,0-1,0 1,0 0,0 0,0-1,0 1,0 0,0-1,-16 9</inkml:trace>
  <inkml:trace contextRef="#ctx0" brushRef="#br0" timeOffset="5451.64">28 596,'39'-17,"119"-6,-92 6,-41 10,1 1,0 0,0 2,0 1,1 2,6 0,32 14,35-2,8-22,-75 19,-25-4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3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478 593,'23'-85,"-15"59,1-1,2 2,0-1,2 2,1-1,0 2,2 0,1 1,1 0,14-13,-25 27,1-1,0 1,1 1,0-1,0 2,0-1,1 1,0 1,0 0,0 0,1 1,9-3,-17 8,1 0,-1 0,0 0,1 0,-1 1,0 0,0 0,0-1,0 2,0-1,-1 0,1 0,-1 1,1 0,-1-1,0 1,0 0,0 0,-1 0,1 0,-1 1,1-1,-1 0,0 1,0-1,-1 0,1 1,-1-1,1 1,-1-1,0 1,-1 3,4 8,4 33,-7-39,1-1,-1 1,2-1,-1 0,1 0,0 0,1 0,0 0,0 0,1-1,0 1,1 0,-2-8,-1 0,1 0,0-1,0 1,0-1,0 1,-1-1,1 0,0 0,-1 0,1 0,0 0,-1-1,0 1,1-1,-1 0,0 0,0 0,0 0,0 0,0 0,0 0,0-1,-1 1,0-1,1 1,-1-1,0 1,0-1,0 0,0 0,17-29,-11 17,1 1,0-1,1 1,1 1,0 0,1 0,0 1,1 1,1-1,-1 2,9-5,-19 13,0 1,0-1,1 1,-1 0,0 0,1 0,-1 0,0 0,1 1,-1-1,1 1,-1 0,1-1,0 1,-1 0,1 1,-1-1,1 0,-1 1,1-1,-1 1,1 0,-1 0,0 0,1 0,-1 0,0 0,0 1,0-1,0 1,0 0,0-1,0 1,-1 0,1 0,0 0,-1 0,0 0,1 1,-1-1,0 0,0 1,0-1,-1 0,1 1,0 0,5 147,-9-102,3-24</inkml:trace>
  <inkml:trace contextRef="#ctx0" brushRef="#br0" timeOffset="770.593">450 677,'562'0,"-331"-27,-69 5,-144 36,-18-3</inkml:trace>
  <inkml:trace contextRef="#ctx0" brushRef="#br0" timeOffset="1301.204">534 904,'0'4,"0"7,0 7,0 4,0 3,0 3,0 1,0 1,0-1,0 1,-5-6,-1-2,0 1,1 0,-3-3,4-5,3-6</inkml:trace>
  <inkml:trace contextRef="#ctx0" brushRef="#br0" timeOffset="1585.431">733 931,'0'10,"0"8,0 5,0 4,0 2,0 1,0 1,0-1,0-1,0 0,0 0,0-6</inkml:trace>
  <inkml:trace contextRef="#ctx0" brushRef="#br0" timeOffset="2118.38">309 988,'72'-59,"84"-52,-151 109,0 1,0 1,0-1,-1 1,1-1,0 2,0-1,0 0,0 1,0 0,0 0,-1 0,1 1,0 0,-1 0,1 0,-1 0,0 1,0-1,0 1,0 0,0 0,0 1,-1-1,0 1,0 0,0 0,0 0,0 0,-1 0,1 2,37 35,-33-36,0 0,1 0,-1-1,1 0,-1-1,1 0,0 0,1 0,-1-1,0-1,1 1,-1-1,1 0,-1-1,1 0,-1-1,1 0,3-1,7-4</inkml:trace>
  <inkml:trace contextRef="#ctx0" brushRef="#br0" timeOffset="2449.514">1240 819,'0'24,"0"13,0 4,-5-4,-1-4,0-2,1-3,1 0,2 0,1-1,0 0,1 1,0 0,-4-5,-2-1,0-5</inkml:trace>
  <inkml:trace contextRef="#ctx0" brushRef="#br0" timeOffset="2999.378">1127 847,'310'-50,"-306"49,0-1,-1 1,1 1,0-1,-1 1,1-1,0 1,0 0,-1 0,1 1,0-1,0 1,-1 0,1 0,0 0,-1 0,1 1,-1-1,0 1,1 0,-1 0,0 0,0 0,0 1,-1-1,1 1,0 0,-1 0,0 0,0 0,0 0,0 0,0 1,0-1,-1 1,0-1,0 1,0-1,0 1,0 0,-1 1,-4 5,-1 0,0 0,-1 0,0-1,0 0,-1 0,0-1,-1 0,0 0,0-1,-1 0,0 0,0-1,0 0,-1 0,0-1,-9 3,-99 48,117-53,0 0,0-1,1 1,-1 0,0 0,1 0,0 0,0-1,0 1,0 0,0 0,1 0,-1 0,1-1,0 1,0 0,0 0,0-1,0 1,1-1,-1 1,1-1,-1 1,1-1,0 0,0 0,0 0,0 0,0 0,1 0,0-1,6 11,0-1,1-1,0 0,0-1,1 0,0-1,1 0,0-1,0 0,0-1,1 0,6 1,3 0</inkml:trace>
  <inkml:trace contextRef="#ctx0" brushRef="#br0" timeOffset="3570.497">1748 706,'12'-7,"0"-1,1 2,-1 0,1 0,1 2,-1-1,1 2,-1 0,1 0,0 1,6 1,-19 0,1 0,-1 1,1 0,0-1,-1 1,1 0,-1 0,1 0,0 0,-1 0,1 0,0 1,-1-1,1 0,-1 1,1 0,-1-1,1 1,-1 0,1-1,-1 1,0 0,1 0,-1 0,0 0,0 1,1-1,-1 0,0 0,0 1,-1-1,1 0,0 1,0-1,-1 1,1-1,-1 1,1 0,-1-1,0 1,1-1,-1 1,0 0,0-1,0 1,0 0,-1-1,1 1,0-1,-1 1,1 0,-1-1,1 1,-1-1,0 1,0 0,-65 54,-9 13,74-67,0-1,0 1,0-1,0 1,1 0,-1-1,0 1,1 0,-1-1,1 1,0 0,-1 0,1 0,0-1,0 1,0 0,0 0,0 0,1-1,-1 1,1 0,-1 0,1-1,-1 1,1 0,0-1,0 1,0 0,0-1,0 0,0 1,0-1,1 0,-1 1,0-1,1 0,-1 0,1 0,-1 0,1 0,0 0,-1-1,1 1,0-1,0 1,-1-1,2 1,90 1,-70-8,-3-1</inkml:trace>
  <inkml:trace contextRef="#ctx0" brushRef="#br0" timeOffset="4069.331">2058 29,'12'3,"0"0,-1 1,0 1,0 0,0 0,-1 1,0 0,0 1,0 0,-1 1,0 0,0 0,-1 1,0 0,-1 0,0 1,0 0,2 5,9 15,-2 0,0 2,-2 0,-2 0,-1 2,-1-1,-2 1,1 13,0 7,-3 1,-2 0,-2 0,-2 0,-5 16,4-43,-1 0,-1 1,-1-1,-2 0,-1 0,-1-1,-1 0,-2-1,0 0,-2 0,-1-1,-1-1,-1 0,-6 5,-6-1,0-1,-2-2,-1-1,-1-2,-1-1,-1-1,-34 14,40-23,4-3</inkml:trace>
  <inkml:trace contextRef="#ctx0" brushRef="#br0" timeOffset="4738.922">224 0,'-11'6,"1"0,0 1,0 0,1 0,0 1,0 1,0-1,1 1,1 1,0 0,0 0,1 0,0 0,1 1,0 0,0 0,1 1,0 4,-13 44,3 2,2-1,4 2,1 12,-4 20,4-26,2 0,4 1,2-1,4 0,2 0,4 0,3-1,8 21,-12-59,1-1,1 0,2-1,1 0,1-1,1-1,1 0,1-1,2-2,15 15,-28-31,0 0,1-1,-1 0,2 0,-1-1,1 0,-1-1,1 1,1-2,-1 0,0 0,1-1,0 0,0-1,11 1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8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0 0 0,'0'0'1132'0'0,"0"0"195"0"0,0 0 162 0 0,0 0 216 0 0,0 0 126 0 0,0 0-153 0 0,0 0-348 0 0,0 0-353 0 0,0 0-217 0 0,0 0-54 0 0,0 0 11 0 0,0 0 14 0 0,0 0 11 0 0,13 1-28 0 0,87 5 1300 0 0,120-5 1506 0 0,-18-17-2680 0 0,-154 3-1495 0 0,-47 5-4015 0 0,-2 4-5455 0 0,0 0 3362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359 102,'-62'-48,"59"44,0 1,0 0,-1-1,1 1,-1 1,0-1,0 0,0 1,0 0,-1 0,1 0,0 1,-1-1,1 1,-1 0,0 0,1 1,-1 0,0-1,0 1,1 1,-1-1,0 1,1 0,-1 0,1 0,-1 0,1 1,-1 0,1 0,0 0,0 1,0-1,0 1,0 0,1 0,-1 0,1 0,0 1,0 0,0-1,0 1,1 0,0 0,0 1,0-1,0 0,0 1,1-1,0 1,-1 0,3 12,0 0,2 0,-1 0,2-1,0 0,1 0,1 0,1 1,9 30,18 71,-5 76,-30 3,29-54,-28 195,1-333,-1 0,0 1,0-1,0 1,0-1,-1 0,0 1,-1-1,1 0,-1 0,0 0,0 0,0 0,-1 0,0 0,1-1,-2 1,1-1,-1 0,1 0,-1 0,0-1,0 1,-1-1,1 0,-1 0,0-1,1 1,-1-1,0 0,-1 0,1-1,0 1,0-1,-5 0,4 0,0-1,0 0,0 0,0 0,0-1,0 0,0 0,0 0,0-1,0 0,0 0,1 0,-1-1,1 0,0 0,0 0,0-1,0 0,1 0,-1 0,-3-5,-3-5</inkml:trace>
  <inkml:trace contextRef="#ctx0" brushRef="#br0" timeOffset="964.294">584 1287,'-7'13,"0"0,0 1,1-1,1 1,0 1,1-1,1 1,0-1,1 1,0 0,2 0,-1 0,2 0,0 0,3 13,-4-25,1-1,0 0,0 0,0 0,0 0,0 0,0 0,1 0,-1 0,1 0,-1 0,1-1,0 1,-1-1,1 1,0-1,0 0,0 0,0 0,0 0,1 0,-1 0,0 0,0-1,0 1,1-1,-1 0,0 1,1-1,-1 0,0-1,1 1,-1 0,0 0,0-1,1 0,-1 1,0-1,0 0,1 0,76-55,-76 53,0-1,1 0,-2 0,1-1,0 1,-1-1,0 1,0-1,0 0,-1 0,1 0,-1 0,0 0,-1 0,1 0,-1 0,0 0,0 0,-1 0,0 0,1 0,-2 0,1 0,0 0,-1 0,0 1,0-1,-1 1,1-1,-1 1,0 0,0 0,0 0,-1 0,1 1,-1-1,0 1,0 0,0 0,-1 0,1 1,-1-1,1 1,-1 0,-4-1,-13-2</inkml:trace>
  <inkml:trace contextRef="#ctx0" brushRef="#br0" timeOffset="1667.389">838 102,'-4'0,"-3"9,1 9,2 5,-5 4,1 3,1 0,2 0,1-1,2 1,1-1,1-1,0 1,1-1,-1 1,5-1,2 0,-1-5</inkml:trace>
  <inkml:trace contextRef="#ctx0" brushRef="#br0" timeOffset="2134.157">698 73,'35'-15,"1"2,1 2,0 1,0 2,1 1,17 1,-53 5,0 1,0-1,0 1,0 0,0-1,0 1,0 0,0 0,0 0,0 1,0-1,0 0,0 1,0-1,0 1,0 0,0 0,0-1,0 1,-1 0,1 1,0-1,-1 0,1 0,-1 1,1-1,-1 1,0-1,0 1,0 0,0-1,0 1,0 0,0 0,0 0,0 0,-1 0,1 0,-1 0,0 0,0 0,1 0,-1 0,0 0,-1 0,1 0,0 0,0 0,-1 0,0 0,1 0,-1 1,-8 10,0 0,0-1,-1 0,-1-1,0 0,-1 0,0-1,0-1,-1 0,0-1,-4 2,-26 19,41-28,0 0,0 0,0 0,1 0,-1 0,0 0,1 0,-1 0,1 1,0-1,-1 1,1-1,0 1,0 0,0-1,0 1,0 0,0 0,0 0,1-1,-1 1,1 0,-1 0,1 0,0 0,-1 0,1 0,0 0,1 0,-1 0,0 0,0 0,1 0,0 0,-1 0,1 0,0 0,0-1,-1 1,2 0,-1-1,0 1,0 0,0-1,1 1,-1-1,1 0,-1 1,1-1,178 102,-161-91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4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292 407,'0'-10,"-1"1,0-1,0 0,-1 0,0 0,-1 1,0-1,0 1,-1 0,-1 0,1 0,-1 0,-1 1,1 0,-2 0,1 1,-1-1,0 1,0 1,-5-4,9 9,0 0,0 0,0 0,0 0,0 1,0-1,0 1,0 0,0 0,0 0,0 0,0 1,0-1,1 1,-1 0,0-1,0 1,0 1,0-1,1 0,-1 1,1-1,-1 1,1 0,-1 0,1 0,0 0,0 0,0 0,0 1,0-1,1 1,-1 0,-40 92,42-76,1 0,1-1,0 1,1 0,1-1,1 1,0-1,4 5,8 36,25 87,-23-90,-3 1,-2 0,-3 1,-2 0,-1 37,-10 169,2-254,-1 0,0 0,0 0,-1-1,0 1,-1 0,0-1,-1 1,0-1,0 0,-1 0,-3 4,6-10,-1 0,1 0,-1 0,1 0,-1 0,0-1,0 0,0 1,0-1,0 0,-1 0,1 0,-1-1,1 0,-1 1,0-1,1 0,-1 0,0-1,0 1,0-1,1 0,-1 0,0 0,0-1,0 1,0-1,1 0,-1 0,0 0,1-1,-1 1,-1-2,-61-53,53 38</inkml:trace>
  <inkml:trace contextRef="#ctx0" brushRef="#br0" timeOffset="421.698">518 1310,'-4'9,"0"0,0 1,1-1,1 1,-1 0,1-1,1 1,0 0,1 0,0 0,0 1,1-1,0-1,1 1,0 0,0 0,1-1,1 1,0-1,0 0,0 0,1 0,1 0,0-5,0 0,-1-1,1 0,0 0,1 0,-1-1,0 0,1 0,-1-1,1 0,0 0,-1 0,1-1,0 0,0 0,-1-1,1 0,-1 0,1-1,0 1,-1-1,0-1,0 1,0-1,0 0,0-1,0 1,-1-1,1 0,-1-1,0 1,-1-1,1 0,-1 0,0 0,0-1,2-3,-4 5,-1-1,1 1,-1 0,0-1,0 1,0-1,0 1,-1-1,0 0,0 1,0-1,-1 1,1-1,-1 1,0-1,0 1,-1-1,0 1,1 0,-1 0,-1 0,1 0,0 0,-1 0,0 1,0-1,0 1,0 0,-1-1,1 2,-1-1,0 0,0 1,0 0,0 0,0 0,0 0,-1 0,1 1,0 0,-1 0,1 0,-1 1,0-1,0 1,-52-5,32 4</inkml:trace>
  <inkml:trace contextRef="#ctx0" brushRef="#br0" timeOffset="1799.754">518 96,'12'-4,"0"1,0 0,1 0,-1 2,1-1,0 2,-1 0,1 0,-1 1,1 0,12 4,-24-5,0 1,0-1,0 0,1 1,-1 0,0-1,0 1,0-1,0 1,0 0,0 0,0 0,0-1,-1 1,1 0,0 0,0 0,-1 0,1 0,0 0,-1 1,1-1,-1 0,0 0,1 0,-1 1,0-1,0 0,0 0,0 0,0 1,0-1,0 0,0 0,0 1,0-1,-1 0,1 0,-1 0,1 0,-1 1,1-1,-1 0,1 0,-1 0,0 0,0 0,-45 48,40-44,1 0,-63 68,66-70,0-1,0 1,0-1,1 1,-1 0,1-1,0 1,0 0,0 0,0 0,1 0,-1 0,1 0,-1 0,1 0,0 0,1 1,-1-1,0 0,1 0,-1 0,1 0,0 0,0-1,0 1,1 0,-1 0,1-1,-1 1,1 0,3 0,0 1,0-1,0-1,0 1,0-1,1 0,-1 0,0 0,1-1,0 1,-1-2,1 1,0 0,0-1,-1 0,1-1,0 1,-1-1,1 0,0-1,-1 1,1-1,3-2,11-3</inkml:trace>
  <inkml:trace contextRef="#ctx0" brushRef="#br0" timeOffset="2053.137">998 68,'-15'34,"-4"15,1 5,8-7,6-7,8-10,4-10</inkml:trace>
  <inkml:trace contextRef="#ctx0" brushRef="#br0" timeOffset="2305.134">1166 41,'-9'33,"-8"21,-2 6,3-2,4-7,5-6,7-12,4-11</inkml:trace>
  <inkml:trace contextRef="#ctx0" brushRef="#br0" timeOffset="2715.984">885 96,'13'-13,"1"1,1 0,0 1,1 1,-1 0,2 1,15-6,-26 14,1 0,-1 0,0 1,1 0,-1 0,1 1,-1-1,0 1,1 1,-1-1,0 1,0 0,0 1,0-1,0 1,-1 0,1 1,-1-1,0 1,0 0,0 1,3 3,61 35,-59-39,-1-1,0 1,1-2,0 1,0-1,0-1,0 0,0 0,0-1,0 0,0 0,0-1,7-2,3-2</inkml:trace>
  <inkml:trace contextRef="#ctx0" brushRef="#br0" timeOffset="6153.772">1478 661,'0'1,"0"-1,0 0,0 0,0 1,0-1,0 0,0 0,0 1,0-1,0 0,0 0,0 1,0-1,0 0,0 0,0 1,0-1,0 0,0 0,-1 1,1-1,0 0,0 0,0 0,0 1,-1-1,1 0,0 0,0 0,0 0,-1 1,1-1,0 0,0 0,0 0,-1 0,1 0,0 0,0 0,-1 0,1 0,0 0,-1 0,1 0,0 0,0 0,-1 0,1 0,0 0,0 0,-1 0,1 0,0 0,0 0,-1 0,1 0,0-1,0 1,0 0,-1 0,1 0,0 0,0-1,4 35,-2-19,2 456,7-716,-2 202,2 1,2 1,2 0,2 1,20-37,-35 72,0 0,1 0,0 1,-1-1,2 1,-1 0,0 0,1 0,0 0,0 0,0 1,0-1,1 1,-1 0,1 1,1-1,-4 4,0 0,-1 0,1 1,0-1,-1 0,1 1,-1 0,1-1,-1 1,0 0,0 0,1-1,-1 1,-1 0,1 0,0 0,0 0,-1 0,1 1,-1-1,0 0,1 0,-1 0,0 1,3 10,19 51,-13-47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50,'39'-26,"-26"21,59-14,-70 19,-1 0,1 0,0 0,-1 1,1-1,0 0,-1 1,1-1,0 1,-1-1,1 1,-1 0,1 0,-1 0,1 0,-1 0,0 0,1 0,-1 0,0 0,0 1,0-1,0 0,0 1,0-1,0 1,0-1,-1 1,1-1,-1 1,1 0,-1-1,1 1,-1 0,0-1,0 1,0 0,0 0,0-1,0 1,-1 1,-17 59,15-59,1 0,0 1,0-1,1 1,-1-1,1 1,0 0,0-1,0 1,0 0,1 0,0 0,0 0,0 0,0 0,0 0,1 0,-1-1,1 1,0 0,1 0,-1-1,0 1,1 0,0-1,0 0,1 2,5 5,-6-9,0 0,0 0,0 1,0-1,0 1,0-1,-1 1,1 0,0 0,-1 0,1 0,-1 0,0 0,0 0,0 0,0 1,0-1,0 0,0 1,-1-1,1 1,-1-1,0 0,0 1,0-1,0 1,0-1,0 1,-1-1,1 1,-1-1,0 0,0 1,0-1,0 0,0 0,0 0,0 0,-1 1,1-2,-1 1,1 0,-1 0,0 0,0-1,0 1,-81 30,63-27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4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230 451,'-7'-2,"-1"1,0 0,0 0,0 0,0 1,0 0,0 1,0-1,1 2,-1-1,0 1,0 0,1 1,-1 0,1 0,0 0,0 1,0 0,1 1,-1-1,1 1,0 0,0 1,1 0,-1 0,1 0,1 0,-1 1,1-1,0 1,1 1,-1-1,1 0,1 1,0-1,-1 4,0 80,3-89,0 0,0 0,0 1,1-1,-1 0,1 0,0 0,-1 0,1 0,0 0,0 0,0 0,0 0,1-1,-1 1,1 0,-1-1,1 1,-1-1,1 1,0-1,-1 0,1 0,0 0,0 0,0 0,0 0,0 0,0-1,0 1,0-1,1 1,-1-1,0 0,0 0,0 0,0 0,1 0,0-1,7-3,1-2,-1 1,0-1,0-1,-1 0,0 0,0-1,-1 0,1-1,-2 1,1-1,-2-1,1 0,-1 0,0 0,-1-1,-1 1,4-10,102-208,-100 202,-1 0,-1 0,-1-1,-2 1,-1-2,0 1,-2 0,-2-13,1 37,-1 0,0-1,-1 1,1 0,0-1,-1 1,0 0,0-1,0 1,0 0,0 0,-1 0,1 0,-1 0,0 0,0 1,0-1,0 0,-1 1,1 0,-1-1,1 1,-1 0,0 0,0 1,0-1,0 1,0-1,0 1,0 0,0 0,0 0,-1 0,1 1,0-1,-1 1,1 0,0 0,-1 0,1 1,-1-1,1 1,0 0,0 0,-1 0,1 0,0 0,-5 3,0 0,1 0,-1 1,1 0,0 0,0 1,1 0,0 0,0 0,0 1,1 0,0 0,0 0,1 1,-1 0,2-1,-1 2,1-1,1 0,-1 0,1 1,1 0,0-1,0 1,0 0,1-1,1 1,-1 0,2-1,-1 1,1 0,0-1,1 0,0 1,0-1,1 0,0-1,0 1,1-1,2 4,32 46,2-2,2-1,3-3,26 22,-26 19,-39-75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5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0 213,'12'28,"-2"1,0 0,-2 0,-2 1,0-1,-2 1,0 22,14 29,-32-128,10 15,1-1,2 0,2 1,1-1,1 0,1 1,3-3,51-172,-58 205,0 1,0-1,1 1,-1 0,0-1,1 1,-1 0,1-1,-1 1,1 0,-1 0,1-1,0 1,0 0,0 0,0 0,0 0,0 0,0 0,0 0,0 1,0-1,0 0,1 0,-1 1,0-1,0 1,1-1,-1 1,0 0,1-1,-1 1,1 0,-1 0,0 0,1 0,-1 0,1 0,-1 1,0-1,1 0,-1 1,0-1,1 1,-1-1,0 1,0-1,1 1,-1 0,0 0,0 0,0 0,0 0,0 0,0 0,0 0,0 0,-1 0,1 1,40 131,-34-115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363 536,'-12'4,"0"0,0 0,1 1,0 1,0 0,0 1,1 0,0 0,0 1,1 0,0 1,0 0,1 1,0-1,1 2,0-1,1 1,0 0,-5 11,-12 72,22-91,1-1,0 1,0 0,0 0,1 0,-1 0,1 0,-1 0,1-1,0 1,0 0,0 0,0-1,1 1,-1-1,1 1,-1-1,1 0,0 1,0-1,0 0,0 0,1-1,-1 1,0 0,1-1,-1 1,1-1,0 0,-1 0,3 1,3 0,0 0,0-1,1 0,-1-1,0 0,1 0,-1 0,0-1,0 0,0-1,0 0,0 0,0-1,0 0,0 0,-1-1,0 0,0 0,5-5,121-109,-120 104,8-7,-1 0,-1-2,-1 0,-1-2,-1 1,-2-2,11-23,-17 32,-1 0,0 0,-1-1,-1 0,0 0,-2 0,0 0,-1-1,-1 0,0 1,-2-1,0 1,-1-1,-1 1,-1 0,0 0,-1 0,-1 0,-1 1,-1 0,0 0,-1 1,-8-11,12 22,0-1,0 1,-1 1,0-1,0 1,0 0,0 0,-1 1,1 0,-1 0,0 0,0 1,0 0,0 1,0-1,-1 1,1 1,0-1,-1 1,1 1,0-1,-1 1,1 0,0 1,0 0,0 0,0 0,0 1,0 0,1 1,0-1,-1 1,1 0,0 1,1 0,-1-1,1 2,0-1,0 1,1-1,0 1,-4 6,0 5,0 0,1 0,1 0,1 1,0 0,1 0,1 0,1 1,0-1,2 1,0-1,1 1,1-1,0 1,2-1,0 0,1 0,0-1,2 1,0-1,1 0,1-1,0 0,7 8,-1-4,1 1,1-2,1 0,1-1,0-1,7 4,24 21,31 19,-57-49</inkml:trace>
  <inkml:trace contextRef="#ctx0" brushRef="#br0" timeOffset="472.946">1153 395,'-40'45,"15"-19,1 1,1 0,1 2,2 1,0 0,3 2,-11 25,26-53,0 0,0 0,1 0,0 1,0-1,0 1,0-1,1 1,0-1,0 1,0-1,0 1,1-1,-1 0,1 1,0-1,1 1,-1-1,1 0,0 0,0 0,0 0,0 0,1 0,-1-1,1 1,0-1,0 0,1 0,-1 0,1 0,-1 0,1-1,0 0,0 1,0-1,0-1,0 1,1-1,-1 1,1-1,17 2,1-2,0 0,-1-1,1-1,0-1,-1-1,1-1,-1-1,0-1,-1-1,1-1,-1-1,-1-1,2-1,-1 0,-1 0,0-1,0-2,-1 0,-1 0,0-2,-1 0,13-18,-21 24,0-1,0-1,-1 1,-1-1,0-1,0 0,-1 0,-1 0,0 0,-1-1,0 0,-1 0,-1 0,0 0,-1 0,-1 0,0-1,-1 1,0 0,-3-8,2 15,0-1,-1 1,0 0,0 0,-1 1,0-1,0 1,-1 0,0 0,0 0,0 1,-1-1,1 1,-1 1,0-1,-1 1,1 0,-1 0,0 1,0 0,0 0,0 1,-1-1,1 2,-4-1,-4 0,1 0,0 1,-1 1,1 1,0 0,-1 1,1 0,0 1,0 1,0 0,1 1,-1 0,-1 2,-7 4,-1 0,2 2,0 0,0 2,1 0,1 1,1 1,0 1,1 0,1 2,1-1,1 2,0 0,2 1,0 0,-2 9,6-5</inkml:trace>
  <inkml:trace contextRef="#ctx0" brushRef="#br0" timeOffset="838.179">1125 677,'7'-13,"1"1,0 0,0 0,1 1,0 0,1 0,0 1,1 1,0 0,1 0,0 1,0 1,1 0,0 0,0 1,0 1,2 0,-9 4,-1 1,1 0,-1 0,1 1,-1-1,1 1,-1 1,1-1,-1 1,0 0,0 0,0 0,0 1,0 0,-1 0,1 0,-1 0,0 1,0 0,0-1,0 2,1 1,58 40,-52-42,-1-1,1 0,0-1,0 1,0-2,0 0,0 0,0-1,0 0,0-1,0-1,0 1,0-2,-1 1,10-5,9-20,-20 11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7:36.6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430 19 0 0 0,'0'0'1158'0'0,"0"0"270"0"0,0 0 326 0 0,0 0 229 0 0,0 0 29 0 0,0 0-105 0 0,0 0-185 0 0,0 0-223 0 0,0 0-218 0 0,-16-3-198 0 0,-80-13 640 0 0,83 16-1491 0 0,0 0 0 0 0,-1 1 0 0 0,1 1-1 0 0,0 0 1 0 0,0 0 0 0 0,0 2-1 0 0,0-1 1 0 0,1 2 0 0 0,-1 0 0 0 0,1 0-1 0 0,0 1 1 0 0,-10 7-232 0 0,12-8 51 0 0,1 1 0 0 0,-1 0 1 0 0,2 0-1 0 0,-1 1 0 0 0,1 0 0 0 0,0 1 1 0 0,0 0-1 0 0,1 0 0 0 0,0 0 0 0 0,0 1 0 0 0,1 0 1 0 0,1 0-1 0 0,-1 1 0 0 0,1 0 0 0 0,1 0 1 0 0,0 0-1 0 0,0 0 0 0 0,1 1 0 0 0,0-1 0 0 0,1 1 1 0 0,0 0-1 0 0,0 7-51 0 0,1-11-1 0 0,0 1 0 0 0,0 0 0 0 0,0-1-1 0 0,1 1 1 0 0,0 0 0 0 0,0-1 0 0 0,1 1 0 0 0,0-1 0 0 0,0 1 0 0 0,1-1-1 0 0,0 1 1 0 0,0-1 0 0 0,1 0 0 0 0,0 0 0 0 0,0 0 0 0 0,1 0 0 0 0,-1 0 0 0 0,2-1-1 0 0,-1 0 1 0 0,1 1 0 0 0,0-2 0 0 0,0 1 0 0 0,0-1 0 0 0,1 1 0 0 0,0-2 0 0 0,0 1-1 0 0,0 0 1 0 0,1-1 0 0 0,-1-1 0 0 0,1 1 0 0 0,0-1 0 0 0,0 0 0 0 0,7 2 1 0 0,56-11-287 0 0,-31-26-3854 0 0,-33 27 2601 0 0,5-9-6341 0 0,-7 4 309 0 0</inkml:trace>
  <inkml:trace contextRef="#ctx0" brushRef="#br0" timeOffset="665.221">456 494 1968 0 0,'0'0'1331'0'0,"0"0"-304"0"0,0 0 140 0 0,0 0 403 0 0,0 0 333 0 0,0 0 56 0 0,0 0-261 0 0,0 0-343 0 0,0 0-292 0 0,0 0-197 0 0,0 0-72 0 0,0 0-43 0 0,0 0-52 0 0,1-15-73 0 0,5-46-71 0 0,25-42 1398 0 0,-20 80-1823 0 0,-7 14-107 0 0,1 0-1 0 0,0 0 1 0 0,0 1-1 0 0,1-1 1 0 0,0 2-1 0 0,0-1 1 0 0,1 0 0 0 0,0 1-1 0 0,0 1 1 0 0,4-3-23 0 0,-9 8-12 0 0,0 1 0 0 0,0 0 1 0 0,0 0-1 0 0,1 0 0 0 0,-1 0 1 0 0,0 0-1 0 0,0 0 0 0 0,1 1 1 0 0,-1-1-1 0 0,0 1 0 0 0,0 0 1 0 0,0-1-1 0 0,0 1 0 0 0,0 0 1 0 0,0 0-1 0 0,0 0 0 0 0,0 0 1 0 0,0 1-1 0 0,-1-1 0 0 0,1 1 1 0 0,0-1-1 0 0,-1 1 0 0 0,1-1 1 0 0,-1 1-1 0 0,1 0 0 0 0,-1 0 1 0 0,0-1-1 0 0,0 1 0 0 0,0 0 1 0 0,0 0-1 0 0,0 0 0 0 0,0 1 1 0 0,-1-1-1 0 0,1 0 0 0 0,-1 0 1 0 0,1 0-1 0 0,-1 0 0 0 0,0 1 12 0 0,3 2 14 0 0,1 3 40 0 0,-4-5-45 0 0,0-1 0 0 0,1 0-1 0 0,-1 1 1 0 0,1-1-1 0 0,-1 1 1 0 0,1-1 0 0 0,0 0-1 0 0,0 0 1 0 0,0 0-1 0 0,0 1 1 0 0,0-1 0 0 0,1 0-1 0 0,-1 0 1 0 0,0 0-1 0 0,1-1 1 0 0,0 1 0 0 0,-1 0-1 0 0,1 0 1 0 0,0-1-1 0 0,0 1 1 0 0,0-1-1 0 0,0 0 1 0 0,0 0 0 0 0,0 0-1 0 0,1 0 1 0 0,-1 0-1 0 0,0 0 1 0 0,0 0 0 0 0,1-1-1 0 0,-1 1 1 0 0,0-1-1 0 0,1 1 1 0 0,-1-1 0 0 0,1 0-1 0 0,-1 0 1 0 0,0 0-1 0 0,1 0 1 0 0,-1-1 0 0 0,1 1-1 0 0,-1-1 1 0 0,0 1-1 0 0,1-1 1 0 0,-1 0-1 0 0,0 0 1 0 0,0 0 0 0 0,1 0-9 0 0,152-121 313 0 0,-154 121-316 0 0,1 1-1 0 0,0-1 1 0 0,-1 0-1 0 0,1 1 1 0 0,-1 0-1 0 0,1-1 1 0 0,0 1-1 0 0,-1 0 1 0 0,1 0-1 0 0,0 0 1 0 0,-1 0-1 0 0,1 0 1 0 0,0 0-1 0 0,-1 0 1 0 0,1 0-1 0 0,0 1 1 0 0,-1-1-1 0 0,1 1 1 0 0,0-1-1 0 0,-1 1 1 0 0,1 0-1 0 0,-1 0 1 0 0,1 0-1 0 0,-1-1 1 0 0,0 1-1 0 0,1 0 1 0 0,-1 1-1 0 0,0-1 1 0 0,0 0-1 0 0,0 0 1 0 0,1 1 0 0 0,-1-1-1 0 0,-1 0 1 0 0,1 1-1 0 0,0-1 1 0 0,0 1-1 0 0,0-1 1 0 0,-1 1-1 0 0,1-1 1 0 0,-1 1-1 0 0,1 0 1 0 0,-1-1-1 0 0,0 1 4 0 0,16 76 253 0 0,-2-29-1065 0 0,-6-35-3275 0 0,1 0-5404 0 0,-7-10 1804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8:14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49 0 0 0,'0'0'1274'0'0,"0"0"382"0"0,0 0 23 0 0,0 0-241 0 0,0 0-250 0 0,0 0-181 0 0,0 0-92 0 0,0 0-14 0 0,-1-7-30 0 0,-6-20-15 0 0,-15 13 3236 0 0,-33 28-2119 0 0,49-9-1973 0 0,1 0 0 0 0,-1 1 0 0 0,1-1 0 0 0,0 1 0 0 0,1 0-1 0 0,-1 1 1 0 0,1-1 0 0 0,0 1 0 0 0,1-1 0 0 0,0 1-1 0 0,0 0 1 0 0,0 0 0 0 0,1 1 0 0 0,0-1 0 0 0,0 0 0 0 0,1 1-1 0 0,0-1 1 0 0,1 1 0 0 0,-1-1 0 0 0,1 1 0 0 0,1 0-1 0 0,0 3 1 0 0,0-9-27 0 0,0 1 0 0 0,1 0-1 0 0,-1-1 1 0 0,1 1 0 0 0,0-1-1 0 0,0 1 1 0 0,0-1 0 0 0,0 0-1 0 0,0 0 1 0 0,0 0 0 0 0,1 0-1 0 0,-1 0 1 0 0,1-1 0 0 0,-1 1-1 0 0,1-1 1 0 0,0 1 0 0 0,-1-1-1 0 0,1 0 1 0 0,0 0 0 0 0,0 0-1 0 0,0-1 1 0 0,0 1 0 0 0,0-1-1 0 0,0 1 1 0 0,0-1 0 0 0,0 0-1 0 0,0 0 1 0 0,0 0 0 0 0,1-1 27 0 0,53-11-5928 0 0,-33 1-2029 0 0,-18 7 4788 0 0</inkml:trace>
  <inkml:trace contextRef="#ctx0" brushRef="#br0" timeOffset="457.993">229 314 1664 0 0,'0'0'1173'0'0,"0"0"-237"0"0,0 0 144 0 0,0 0 351 0 0,0 0 223 0 0,0 0-98 0 0,0 0-386 0 0,0 0-385 0 0,0 0-249 0 0,0 0-118 0 0,0 0-50 0 0,0 0-14 0 0,0 0-28 0 0,15-25-43 0 0,46-74-41 0 0,-24 46 309 0 0,-37 52-555 0 0,0 1 0 0 0,0-1 0 0 0,0 1 0 0 0,0 0 0 0 0,0-1 0 0 0,1 1 0 0 0,-1-1 0 0 0,0 1 0 0 0,0-1 0 0 0,0 1 0 0 0,1 0 0 0 0,-1-1 0 0 0,0 1 0 0 0,1-1 0 0 0,-1 1 0 0 0,0 0 1 0 0,1-1-1 0 0,-1 1 0 0 0,1 0 0 0 0,-1 0 0 0 0,0-1 0 0 0,1 1 0 0 0,-1 0 0 0 0,1 0 0 0 0,-1 0 0 0 0,1 0 0 0 0,-1-1 0 0 0,1 1 0 0 0,-1 0 0 0 0,0 0 0 0 0,1 0 0 0 0,-1 0 0 0 0,1 0 0 0 0,-1 0 0 0 0,1 0 0 0 0,-1 0 0 0 0,1 0 0 0 0,-1 0 0 0 0,1 1 0 0 0,-1-1 0 0 0,1 0 0 0 0,-1 0 0 0 0,1 0 0 0 0,-1 0 0 0 0,0 1 0 0 0,1-1 0 0 0,-1 0 0 0 0,1 1 0 0 0,-1-1 0 0 0,0 0 0 0 0,1 0 0 0 0,-1 1 0 0 0,0-1 0 0 0,1 1 0 0 0,-1-1 0 0 0,0 0 0 0 0,0 1 0 0 0,1-1 0 0 0,-1 1 1 0 0,0-1-1 0 0,0 1 0 0 0,0-1 0 0 0,0 1 0 0 0,0-1 0 0 0,1 1 4 0 0,10 32 362 0 0,-11-31-330 0 0,0 0 0 0 0,1-1 1 0 0,-1 1-1 0 0,0 0 0 0 0,1-1 0 0 0,-1 1 0 0 0,1 0 0 0 0,0-1 0 0 0,-1 1 0 0 0,1-1 1 0 0,0 1-1 0 0,0-1 0 0 0,0 1 0 0 0,0-1 0 0 0,0 0 0 0 0,1 1 0 0 0,-1-1 1 0 0,0 0-1 0 0,1 0 0 0 0,-1 0 0 0 0,0 0 0 0 0,1 0 0 0 0,-1 0 0 0 0,1 0 0 0 0,0-1 1 0 0,-1 1-1 0 0,1 0 0 0 0,-1-1 0 0 0,1 1 0 0 0,0-1 0 0 0,0 0 0 0 0,-1 0 1 0 0,1 0-1 0 0,0 1 0 0 0,0-2 0 0 0,-1 1 0 0 0,1 0-32 0 0,70-16 1041 0 0,-48 9-1010 0 0,-22 6-42 0 0,1-1 1 0 0,-1 1-1 0 0,0 1 1 0 0,0-1-1 0 0,1 0 1 0 0,-1 0-1 0 0,0 1 1 0 0,1-1 0 0 0,-1 1-1 0 0,1 0 1 0 0,-1 0-1 0 0,0 0 1 0 0,1 0-1 0 0,-1 0 1 0 0,1 0-1 0 0,-1 1 1 0 0,0-1 0 0 0,1 1-1 0 0,-1 0 1 0 0,0 0-1 0 0,1 0 1 0 0,-1 0-1 0 0,0 0 1 0 0,0 0-1 0 0,0 0 1 0 0,0 1 0 0 0,0-1-1 0 0,0 1 1 0 0,0-1-1 0 0,-1 1 1 0 0,1 0-1 0 0,-1 0 1 0 0,1 0-1 0 0,-1 0 1 0 0,1 0 0 0 0,-1 0-1 0 0,0 0 1 0 0,0 0-1 0 0,0 0 1 0 0,0 1-1 0 0,-1-1 1 0 0,1 2 10 0 0,1 21-134 0 0,2 7-514 0 0,5-12-3406 0 0,-6-15-580 0 0,-2-2-2349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8:23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60 0 0 0,'0'0'380'0'0,"0"0"696"0"0,0 0 205 0 0,0 0-4 0 0,0 0-53 0 0,0 0-65 0 0,0 0-77 0 0,0-5-99 0 0,-3-22 771 0 0,-1 24-1573 0 0,1 0 0 0 0,-1 0 0 0 0,1 1 0 0 0,-1-1 0 0 0,0 1 0 0 0,0 0 0 0 0,0 0 0 0 0,0 1 0 0 0,0-1 0 0 0,0 1 0 0 0,0 0 0 0 0,-1 0 0 0 0,1 0 0 0 0,0 1 0 0 0,-1 0 0 0 0,1-1 0 0 0,-1 1 0 0 0,1 1 0 0 0,0-1 0 0 0,-1 1 0 0 0,1 0 0 0 0,0 0 0 0 0,-1 0 0 0 0,1 0 0 0 0,0 1 0 0 0,0-1 0 0 0,0 1 0 0 0,0 0 0 0 0,0 1 0 0 0,1-1 0 0 0,-1 1 0 0 0,1-1 0 0 0,-1 1 0 0 0,1 0 0 0 0,0 0 0 0 0,-2 3-181 0 0,3-3-27 0 0,-1 1 0 0 0,1-1 0 0 0,0 1 1 0 0,0 0-1 0 0,0 0 0 0 0,0 0 0 0 0,1 0 1 0 0,-1 0-1 0 0,1 0 0 0 0,0 0 0 0 0,0 0 0 0 0,1 1 1 0 0,-1-1-1 0 0,1 0 0 0 0,0 0 0 0 0,0 1 1 0 0,1-1-1 0 0,-1 0 0 0 0,1 1 0 0 0,0-1 1 0 0,0 0-1 0 0,0 0 0 0 0,0 0 0 0 0,1 0 1 0 0,0 0-1 0 0,0 0 0 0 0,0 0 0 0 0,0-1 1 0 0,1 1-1 0 0,-1-1 0 0 0,3 3 27 0 0,76 18-3569 0 0,-25-27-4024 0 0,-44 0 4663 0 0,-1 0 1120 0 0</inkml:trace>
  <inkml:trace contextRef="#ctx0" brushRef="#br0" timeOffset="470.267">267 207 2304 0 0,'0'0'1856'0'0,"0"0"-457"0"0,0 0-61 0 0,0 0 303 0 0,0 0 250 0 0,0 0-36 0 0,0 0-320 0 0,0 0-373 0 0,0 0-314 0 0,0 0-193 0 0,0 0-113 0 0,0 0-91 0 0,5-8-54 0 0,89-105 1311 0 0,-91 111-1722 0 0,0-1 1 0 0,0 0 0 0 0,0 0 0 0 0,0 1 0 0 0,1 0 0 0 0,-1 0 0 0 0,1 0-1 0 0,-1 0 1 0 0,1 0 0 0 0,0 1 0 0 0,0 0 0 0 0,0-1 0 0 0,0 2 0 0 0,0-1-1 0 0,0 0 1 0 0,0 1 0 0 0,0-1 0 0 0,0 1 0 0 0,0 0 0 0 0,3 1 13 0 0,11 21-302 0 0,-17-21 322 0 0,-1 1 1 0 0,1-1 0 0 0,0 1-1 0 0,-1-1 1 0 0,1 0 0 0 0,0 1 0 0 0,0-1-1 0 0,0 0 1 0 0,0 0 0 0 0,0 1 0 0 0,0-1-1 0 0,1 0 1 0 0,-1 0 0 0 0,0 0-1 0 0,0 0 1 0 0,1-1 0 0 0,-1 1 0 0 0,1 0-1 0 0,-1 0 1 0 0,0-1 0 0 0,1 1 0 0 0,0-1-1 0 0,-1 0 1 0 0,1 1 0 0 0,-1-1-1 0 0,1 0 1 0 0,0 0-21 0 0,118-29 606 0 0,-119 29-630 0 0,0 0 1 0 0,1-1-1 0 0,-1 1 1 0 0,0 0-1 0 0,0 0 1 0 0,0 0 0 0 0,0 0-1 0 0,0 0 1 0 0,0 0-1 0 0,0 0 1 0 0,0 0-1 0 0,0 0 1 0 0,0 1-1 0 0,0-1 1 0 0,0 0 0 0 0,0 1-1 0 0,0-1 1 0 0,0 1-1 0 0,0-1 1 0 0,0 1-1 0 0,0-1 1 0 0,0 1-1 0 0,-1-1 1 0 0,1 1 0 0 0,0 0-1 0 0,0 0 1 0 0,-1-1-1 0 0,1 1 1 0 0,0 0-1 0 0,-1 0 1 0 0,1 0-1 0 0,-1 0 1 0 0,1 0 0 0 0,-1 0-1 0 0,1 0 1 0 0,-1 0-1 0 0,0 0 1 0 0,1 0-1 0 0,-1 0 1 0 0,0 0-1 0 0,0 0 1 0 0,0 0 0 0 0,0 0-1 0 0,0 0 1 0 0,0 0-1 0 0,0 0 1 0 0,0 0 23 0 0,6 23-300 0 0,7-16-1342 0 0,-2-8-2536 0 0,-5 0-272 0 0,-1 0-4060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2977 0 0,'0'0'1804'0'0,"0"0"-501"0"0,0 0-91 0 0,0 0 262 0 0,0 0 240 0 0,0 0-15 0 0,0 0-204 0 0,0 0-298 0 0,0 0-281 0 0,0 0-214 0 0,0 0-138 0 0,31-1-68 0 0,101-4-20 0 0,189 3 1986 0 0,-213-13-3633 0 0,-73 6-2434 0 0,-3-2-4222 0 0,-20 6-61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58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64,'-21'80,"14"264,-18-239,22-95</inkml:trace>
  <inkml:trace contextRef="#ctx0" brushRef="#br0" timeOffset="483.474">1 64,'46'-27,"-24"19,1 1,0 1,0 1,1 1,-1 1,1 1,0 1,-1 1,1 1,8 2,36-1,231-2,-299 0,1-1,-1 1,1 0,0-1,-1 1,1 0,0-1,-1 1,1 0,0 0,0 0,-1 0,1 0,0 0,0 0,-1 0,1 0,0 0,0 0,-1 0,1 0,0 1,-1-1,1 0,0 0,-1 1,1-1,0 1,-1-1,1 0,-1 1,1-1,-1 1,1 0,-1-1,1 1,-1-1,1 1,-1 0,0-1,1 1,-1 0,0-1,0 1,1 0,-1 0,0-1,0 1,0 0,0-1,0 1,0 0,0 0,0-1,0 1,-1 0,1 0,0-1,0 1,-1 0,1-1,-1 2,-5 9</inkml:trace>
  <inkml:trace contextRef="#ctx0" brushRef="#br0" timeOffset="949.246">1 600,'7'4,"0"0,0 0,1-1,-1 0,1 0,0-1,0 0,0 0,0-1,0 0,0-1,0 1,1-2,4 0,3 2,214-19,-5 6,-202 8,-5-2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1,'5'0,"11"0,8 0,4 0,2 0,2 0,-1 0,-1 0,0 0,-1 0,0 0,0 0,-1 0,-4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1,'9'5,"14"1,6 1,4-7,1-3,0-1,-2 0,-1 1,-1 1,-1 0,-5 2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287 678,'2'-16,"1"0,1 0,0 0,1 1,0-1,2 1,0 0,0 1,1 0,1 0,0 1,10-10,-1-3,27-35,3 3,2 1,19-13,-68 69,1-1,-1 1,0 0,0 0,1 0,-1 0,0 0,1 0,-1 0,1 1,-1-1,1 0,0 1,-1-1,1 1,0 0,-1-1,1 1,0 0,-1 0,1 0,0 0,-1 0,1 1,0-1,-1 1,1-1,0 1,-1-1,1 1,-1 0,1-1,-1 1,1 0,-1 0,0 0,0 1,1-1,-1 0,0 0,0 1,0-1,0 0,0 1,0-1,-1 1,1-1,0 1,-1 0,1-1,-1 1,0 0,1-1,-1 1,10 36,-9-28,1 0,1-1,0 1,0 0,1-1,0 0,1 0,0 0,0 0,1-1,1 2,-3-8,0-1,0 1,0-1,0 0,0-1,1 1,-1-1,0 1,0-1,0-1,1 1,-1 0,0-1,0 0,0 0,0 0,0-1,0 1,0-1,0 0,0 0,-1-1,1 1,-1 0,0-1,0 0,0 0,0 0,0 0,0-1,-1 1,0-1,2-2,3-1,85-97,-74 80,2 0,1 1,1 1,1 1,0 2,7-4,-30 22,1 0,0 1,0-1,0 0,0 1,0-1,0 0,0 1,0-1,0 1,0-1,0 1,0 0,0-1,0 1,1 0,-1 0,0 0,0 0,0 0,0 0,0 0,1 0,-1 1,0-1,0 0,0 1,0-1,0 0,0 1,0 0,0-1,0 1,0-1,0 1,0 0,0 0,0 0,-1 0,1-1,0 1,-1 0,1 0,-1 0,1 0,-1 0,1 1,-1-1,1 0,-1 0,0 0,0 0,0 0,0 1,4 72,-4-64,-4 280,-1-239,-1-33</inkml:trace>
  <inkml:trace contextRef="#ctx0" brushRef="#br0" timeOffset="314.113">287 678,'39'14,"1"-2,1-1,-1-3,1-1,1-2,-1-1,1-3,28-3,384-60,-402 67,-34 2</inkml:trace>
  <inkml:trace contextRef="#ctx0" brushRef="#br0" timeOffset="1031.915">851 848,'-72'80,"4"2,3 4,4 3,2 4,19-24,65-115,1 1,2 0,2 2,2 2,2 1,2 1,1 2,1 1,38-25,-71 57,-1-1,1 0,1 0,-1 1,1 0,-1 0,1 0,0 0,1 1,-1 0,1 0,-1 1,1 0,0 0,0 0,0 1,4 0,-7 3,0 1,0-1,-1 1,1 0,-1 1,0-1,1 1,-1-1,-1 1,1 0,-1 0,1 0,-1 0,0 1,-1-1,1 1,-1-1,0 1,0-1,0 3,18 204,-18-209,1 0,-1 0,0 0,0 0,0 0,0 0,0 1,0-1,0 0,-1 1,1-1,-1 0,0 1,1-1,-1 0,0 1,-1-1,1 1,0-1,-1 0,1 1,-1-1,0 0,0 1,1-1,-2 0,1 0,0 0,0 0,-1 0,1 0,-1 0,1-1,-1 1,0 0,0-1,0 1,0-1,0 0,0 0,0 0,0 0,-1 0,1 0,0 0,0-1,-1 1,1-1,-2 1,-14-5,-1 0,1-1,1 0,-1-2,1 0,0-1,-13-8,2 1,-65-34,77 41</inkml:trace>
  <inkml:trace contextRef="#ctx0" brushRef="#br0" timeOffset="1567.59">1388 85,'63'167,"-49"-135,-1 1,-1 0,-2 1,-1 0,-1 0,-2 1,-2 0,-1 16,1-21,-2-1,-1 1,-1-1,-2 1,-1-1,-1 0,-2 0,-1 0,-1 0,-1-1,-2-1,0 0,-2 0,-1-1,-1-1,-12 14,6-15,-1-2,-1 0,-1-2,0 0,-2-2,-22 13,-66 15,90-42</inkml:trace>
  <inkml:trace contextRef="#ctx0" brushRef="#br0" timeOffset="2087.822">174 1,'-14'17,"0"1,2 1,0 0,1 1,0 0,2 1,-5 16,4-13,-6 26,2 0,2 1,3 1,2 0,2 0,2 0,4 44,-2-37,2 0,3 0,2 0,3 0,2-1,3-1,7 16,-17-59,1 0,1 0,0 0,1-1,0 0,1 0,1-1,0 0,0 0,1-1,1-1,0 1,0-2,1 1,0-2,1 0,10 6,25-9,-25-9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343 383,'-4'-12,"-2"0,0 0,0 1,-1 0,0 0,-1 0,-1 1,1 0,-2 1,1 0,-1 0,0 1,-1 0,0 1,-5-2,10 8,1 0,0 0,0 1,0 0,0 0,-1 0,1 1,0 0,0 0,0 0,0 1,0-1,0 1,0 0,1 1,-1-1,1 1,-1 0,1 0,0 0,0 1,0-1,1 1,-1 0,1 0,0 0,0 0,0 1,1 0,0-1,0 1,0 0,0 0,1 0,-1 0,1 0,1 0,-1 0,1 0,0 1,0-1,0 1,1 26,1 0,1 0,2 0,2-1,0 0,2 0,1-1,2 0,3 5,0 2,25 68,-2-11,-3 2,-6 0,-3 2,1 32,-18-75,-3-29,-2 1,0-1,-2 0,-1 1,0 0,-3-1,0 1,-1-1,-2 0,-5 17,8-36,-1 5,0 0,-1 0,-1 0,0-1,0 0,-1 0,0 0,-1-1,0 0,-1 0,0 0,-1-1,0-1,0 1,-9 4,13-8,-1-1,0 0,0-1,0 0,0 0,-1 0,1 0,-1-1,0 0,1-1,-1 0,0 0,0 0,0-1,0 0,0 0,0 0,0-1,0 0,0-1,0 0,1 0,-1 0,1-1,-1 0,1 0,0 0,0-1,0 0,1 0,-1-1,-18-60,23 42</inkml:trace>
  <inkml:trace contextRef="#ctx0" brushRef="#br0" timeOffset="3223.488">655 1795,'-4'-1,"-1"0,1 1,0-1,-1 1,1 0,0 1,0-1,-1 1,1 0,0 0,0 0,0 0,0 1,0-1,0 1,0 0,0 1,1-1,-1 1,1-1,0 1,0 0,0 0,0 1,0-1,1 0,-1 1,1 0,0-1,0 1,0 0,1 0,-1 0,1 1,-1 2,0-4,0 1,0-1,1 1,-1 0,1 0,0-1,0 1,0 0,0 0,1 0,-1 1,1-1,0 0,0 0,1 0,-1 0,1 0,0 0,0 0,0 0,1 0,-1-1,1 1,0 0,0-1,0 0,1 1,-1-1,1 0,0 0,0 0,0 0,0-1,0 1,1-1,-1 0,1 1,5-1,0-1,1 1,-1-2,1 1,-1-1,0 0,1-1,-1 0,0-1,0 0,0 0,0-1,0 0,0-1,0 0,-1 0,0-1,0 0,0 0,-1-1,0 0,0 0,0-1,-1 0,1 0,-2 0,2-3,-3 7,0 0,-1-1,1 1,-1-1,0 0,0 0,0 0,-1 0,1-1,-1 1,0-1,0 1,-1-1,1 0,-1 0,0 1,0-1,-1 0,0 0,1 0,-2 0,1 0,0 0,-1 0,0 0,0 0,-1 1,1-1,-1 0,0 1,0-1,-1 1,1 0,-1 0,0 0,0 0,0 0,-1 0,1 1,-1 0,0 0,0 0,-79-22,57 23</inkml:trace>
  <inkml:trace contextRef="#ctx0" brushRef="#br0" timeOffset="3871.125">767 157,'0'1,"0"-1,0 1,1-1,-1 1,0-1,1 1,-1-1,0 1,1-1,-1 0,0 1,1-1,-1 0,1 1,-1-1,1 0,-1 1,1-1,-1 0,1 0,-1 1,1-1,-1 0,1 0,-1 0,1 0,0 0,-1 0,1 0,-1 0,1 0,-1 0,1 0,-1 0,1 0,-1-1,1 1,-1 0,1 0,-1-1,1 1,-1 0,1-1,-1 1,1 0,-1-1,1 1,-1 0,0-1,1 1,-1-1,0 1,0-1,1 1,-1-1,0 1,0-1,5 53,-5 294,-6-296,0-32</inkml:trace>
  <inkml:trace contextRef="#ctx0" brushRef="#br0" timeOffset="4320.705">655 101,'44'-21,"1"2,1 2,0 2,1 2,27-3,25 20,-97-3,1-1,-1 1,0-1,1 1,-1 0,0 0,1 0,-1 1,0-1,0 0,0 1,0-1,0 1,-1 0,1 0,0-1,-1 1,1 0,-1 1,0-1,0 0,1 0,-1 0,-1 1,1-1,0 0,-1 1,1-1,-1 1,0-1,1 1,-1-1,-1 1,1-1,0 1,0-1,-1 2,-4 7,1 1,-2-1,0 0,0 0,-1 0,0-1,0 0,-2-1,1 1,-1-2,0 1,-1-1,0 0,0-1,-1-1,1 1,-2-2,-1 1,-21 16,32-22,1 0,-1 1,0-1,1 1,-1 0,0 0,1-1,-1 1,1 0,-1 0,1 0,0 1,-1-1,1 0,0 0,0 1,0-1,0 1,0-1,0 1,0-1,0 1,1-1,-1 1,1 0,-1 0,1-1,0 1,-1 0,1 0,0-1,0 1,0 0,1 0,-1-1,0 1,1 0,-1 0,1-1,-1 1,1 0,0-1,0 1,-1-1,1 1,0-1,1 1,-1-1,0 0,0 0,0 1,1-1,160 94,-148-82</inkml:trace>
  <inkml:trace contextRef="#ctx0" brushRef="#br0" timeOffset="5453.825">1557 383,'3'-1,"0"0,-1 0,1 0,-1-1,1 1,-1-1,0 1,0-1,0 0,0 0,0 0,0 0,0 0,0-1,-1 1,1 0,-1-1,0 1,0-1,0 0,0 1,0-1,-1 0,1 0,-1 1,1-1,-1 0,0 0,0 0,0 0,-1 1,1-1,-1 0,0-2,0 0,0-1,0 1,0 0,-1-1,1 1,-1 0,-1 0,1 0,-1 0,0 1,0-1,0 1,0 0,-1 0,0 0,0 0,0 0,0 1,0 0,-1 0,0 0,0 0,1 1,-1 0,-1 0,1 0,0 1,0-1,-1 1,1 0,0 1,-1 0,1-1,-1 2,1-1,-1 1,1 0,0 0,-1 0,1 0,0 1,0 0,0 0,0 1,0 0,1-1,-1 1,1 1,-1-1,1 1,0 0,-2 2,1 5,1 0,0 0,0 1,1-1,1 1,0 0,0-1,1 1,1 0,0 0,1 0,0 0,1 6,0 21,11 92,16 21,6 40,-13-43,12 19,22 86,-33-124,-20-125,0 1,-1 0,0 0,0 0,0 0,-1 0,0 1,0-1,-1 0,1 1,-1-1,-1 0,1 1,-1-1,0 0,-1 0,0 0,0 1,0-2,0 1,-1 0,0 0,0-1,-1 0,1 1,-1-1,-3 3,-1-4,0 0,0 0,0-1,-1 0,1 0,-1-1,0 0,1-1,-1 0,0 0,0-1,0 0,0 0,-5-2,4 1,5 1,0 0,-1 0,1 0,0-1,0 1,-1-1,1 0,0-1,0 1,0-1,0 0,1-1,-1 1,0-1,1 0,0 0,0 0,0 0,0-1,0 0,0 0,1 0,0 0,0 0,0-1,0 1,0-3,5-6</inkml:trace>
  <inkml:trace contextRef="#ctx0" brushRef="#br0" timeOffset="6425.337">1811 1710,'-4'9,"1"0,0 0,0 1,1-1,0 1,0-1,1 1,1 0,-1 0,2-1,-1 1,1 0,1-1,0 1,0-1,1 1,0-1,1 0,-1 0,6 8,-6-15,-1 0,1 0,0 0,0 0,0 0,0-1,0 1,0-1,0 0,0 0,0 0,0-1,1 1,-1-1,0 1,1-1,-1 0,0 0,1-1,-1 1,0-1,0 1,1-1,-1 0,0 0,0-1,0 1,0-1,0 1,0-1,-1 0,1 0,77-77,-75 73,-1 0,0-1,0 1,-1-1,1 0,-2 0,1-1,-1 1,0 0,-1-1,1 0,-1 1,-1-1,0 1,0-1,0 0,-1 1,0-1,-1 0,1 1,-2 0,1-1,-1 1,0 0,-3-5,2 9,-1 0,1 0,-1 0,0 0,1 1,-1 0,0 0,-1 1,1-1,0 1,0 0,-1 0,1 1,0-1,-1 1,-2 1,-16-2</inkml:trace>
  <inkml:trace contextRef="#ctx0" brushRef="#br0" timeOffset="7638.936">1811 101,'6'-6,"0"2,0-1,1 0,0 1,0 1,0-1,0 1,0 0,1 1,-1-1,1 1,-1 1,1 0,0 0,0 0,0 1,-1 0,1 1,0 0,3 0,-10 0,1-1,-1 0,1 1,-1-1,0 1,0-1,1 1,-1 0,0-1,0 1,0 0,0 0,0 0,0 0,0 0,0 0,0 0,0 0,0 0,-1 1,1-1,0 0,-1 1,1-1,-1 0,1 1,-1-1,0 0,0 1,0-1,0 0,0 1,0-1,0 1,0-1,0 1,0-1,-1 0,1 1,-1-1,1 0,-1 0,1 1,-1-1,0 0,0 0,0 0,-45 58,42-55,-55 82,58-83,0-1,0 1,0-1,0 1,0 0,0 0,1-1,-1 1,1 0,0 0,0 0,0-1,0 1,0 0,1 0,-1 0,1-1,0 1,0 0,0-1,0 1,0 0,1-1,-1 0,1 1,-1-1,1 0,0 0,0 0,0 0,0 0,0 0,1 0,1 1,13 5</inkml:trace>
  <inkml:trace contextRef="#ctx0" brushRef="#br0" timeOffset="7921.936">2235 101,'-5'28,"-1"16,0 4,1-2,1-2,2-6,6-8,2-9</inkml:trace>
  <inkml:trace contextRef="#ctx0" brushRef="#br0" timeOffset="8168.633">2375 101,'-9'24,"-4"13,1 4,3 1,2-2,3-8</inkml:trace>
  <inkml:trace contextRef="#ctx0" brushRef="#br0" timeOffset="8618.979">2094 101,'132'-76,"-130"74,1 1,-1 0,1-1,-1 1,1 0,0 0,0 1,0-1,-1 0,1 1,0 0,0 0,0 0,0 0,0 0,0 0,0 1,-1 0,1-1,0 1,0 0,-1 0,1 0,0 1,-1-1,1 1,-1-1,0 1,1 0,-1 0,0 0,0 0,0 0,-1 1,1-1,1 3,-2-4,2 4,0 1,1-1,0 0,0 0,0 0,0 0,1-1,0 0,0 0,0 0,0 0,1-1,-1 0,1 0,0-1,0 1,0-1,0 0,0-1,0 0,1 0,-1 0,0-1,1 0,1 0,0-1,-1-1,0 0,0-1,0 1,0-1,0-1,-1 1,0-1,1 0,-1-1,0 1,-1-1,1 0,-1-1,0 1,-1-1,1 0,1-4,5-4</inkml:trace>
  <inkml:trace contextRef="#ctx0" brushRef="#br0" timeOffset="15591.239">2630 891,'0'17,"11"221,-2-184,-4 0,-1 1,-3-1,-2 3,1-49,-5 17,-8-31,9-11,0 0,1 0,1-1,1 1,0 0,1-1,2-11,-1-9,-1 14,1 1,0-1,2 1,1-1,0 1,2 0,1 1,0-1,2 1,1 1,6-12,50-56,-64 88,-1 1,0-1,1 0,-1 1,1-1,-1 1,1-1,-1 1,1 0,-1 0,1 0,0 0,-1 0,1 0,-1 0,1 0,-1 0,1 1,-1-1,1 1,-1-1,1 1,-1 0,0-1,1 1,-1 0,0 0,0 0,1 0,-1 0,0 0,0 0,0 0,0 1,0-1,-1 0,1 1,0-1,0 0,-1 1,1 0,26 61,-24-38,-5-5</inkml:trace>
  <inkml:trace contextRef="#ctx0" brushRef="#br0" timeOffset="16254.787">3335 807,'14'43,"-3"0,-1 1,-3 1,2 32,-10-54,-1-1,0 1,-2-1,0 0,-2 0,0-1,-1 1,-1-2,-2 1,0-1,-1 0,0-1,-2 0,0-1,-1-1,-1 0,-1-1,0 0,-5 1,-3 7</inkml:trace>
  <inkml:trace contextRef="#ctx0" brushRef="#br0" timeOffset="16671.762">2432 948,'-20'40,"2"2,2 0,2 0,1 2,3 0,1 0,-1 31,8-62,1 0,0 0,0 0,2 0,-1 0,2 0,0 0,0-1,1 1,1-1,0 1,0-1,2 0,-1 0,1-1,1 0,0 0,1 0,0-1,1-1,-1 1,2-1,0 0,0-1,0 0,1-1,0 0,11 4,2-3</inkml:trace>
  <inkml:trace contextRef="#ctx0" brushRef="#br0" timeOffset="17157.223">3562 581,'1'-1,"9"-4,0 0,-1 1,2 0,-1 0,0 2,1-1,-1 1,1 0,0 1,0 1,-1-1,1 2,5 0,-14 0,0 0,0 0,0 1,0-1,0 0,-1 1,1 0,0-1,-1 1,1 0,-1 0,0 0,1 0,-1 0,0 0,0 0,-1 0,1 0,0 0,-1 1,1-1,-1 0,0 0,0 1,1-1,-2 0,1 1,0-1,0 0,-1 0,1 1,-1-1,0 0,1 0,-1 0,0 0,-1 0,1 0,0 0,0 0,-2 1,-7 48,14-47,-1 0,0 0,1-1,-1 1,1-1,0 0,0 0,1 0,-1 0,0-1,1 1,0-1,-1-1,1 1,0-1,0 1,0-1,0-1,0 1,0-1,0 0,1 0,-1 0,0-1,0 1,0-1,0-1,1 1,8 0,12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3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138 959,'-14'12,"1"0,1 1,0 1,1 0,0 1,1 0,0 0,2 1,0 0,0 1,2 0,0 0,-1 9,6-24,1 0,0 0,-1 0,1 0,0 0,0 0,0 0,0 0,1 0,-1 0,1-1,-1 1,1 0,-1 0,1 0,0 0,0 0,0-1,0 1,0 0,0-1,1 1,-1-1,0 1,1-1,-1 0,1 0,0 1,-1-1,1 0,0 0,0-1,0 1,-1 0,1-1,0 1,0-1,0 1,0-1,0 0,1 0,82-20,-56 5,-1 0,-1-2,0-2,-1 0,-1-1,18-21,-22 16,-1-1,-1-1,-2-1,0 0,-2-1,-2-1,7-19,-12 27,0 1,-1-2,-1 1,-2 0,0-1,-1 0,-1 0,-1 0,-2 0,0-1,-1 1,-1 1,-2-1,0 0,-1 1,-8-18,12 35,0 0,0 0,0 0,0 1,-1-1,0 1,0 0,0 0,-1 0,1 0,-1 0,0 1,0-1,0 1,-1 0,1 0,-1 1,1 0,-1-1,0 1,0 1,0-1,0 1,0 0,0 0,-1 0,1 1,0 0,0 0,0 0,-1 1,1 0,0-1,0 2,0-1,0 1,0 0,0 0,-1 1,-4 3,1 1,1 0,-1 0,1 1,1 0,-1 1,1 0,1 0,0 0,0 1,1 0,0 0,0 0,1 0,1 1,0 0,0 0,1 0,0 0,1 1,-1 10,1 0,2 0,0 0,1 0,0 0,2-1,1 1,1-1,7 19,-3-11,1 1,1-2,1 1,2-2,1 0,1-1,1 0,1-2,1 0,2-1,0-1,4 1,-20-19,0 1,1-2,0 1,-1-1,1 0,1 0,-1-1,0 0,1 0,-1-1,1 0,-1 0,1-1,-1 0,1 0,-1-1,1 0,-1 0,1 0,-1-1,1-1,10-4</inkml:trace>
  <inkml:trace contextRef="#ctx0" brushRef="#br0" timeOffset="434.493">872 677,'-17'28,"1"0,2 1,1 0,1 1,1 0,2 1,1 0,2 1,0 0,2 6,4-32,-1 1,1-1,0 0,1 1,0-1,0 1,0-1,1 0,0 0,0 0,0 0,1 0,0 0,0-1,1 1,-1-1,1 0,0 0,1 0,-1-1,1 1,0-1,0 0,0 0,1-1,-1 0,1 0,0 0,0-1,0 1,0-1,5 0,3 1,0-1,0-1,1 0,-1-1,0-1,1 0,-1-1,0-1,0 0,0-1,-1 0,1-1,-1 0,0-1,0-1,-1 0,0-1,0 0,-1-1,0 0,0-1,-1 0,0-1,-1 0,-1 0,1-1,-2 0,1 0,2-10,0 4,-1 0,0-1,-2 0,0 0,-1 0,-2-1,1 0,-2 0,1-20,-4 26,2-1,-1 0,0 1,-1-1,0 0,-2 1,0-1,0 0,-1 1,-1 0,0 0,-1 0,-1 0,0 1,-6-10,8 20,1-1,-2 1,1 0,0 0,0 0,-1 0,0 1,1 0,-1 0,0 0,0 1,0-1,0 1,0 0,-1 1,1-1,0 1,0 0,-1 0,1 1,0 0,0-1,0 2,-4 0,-115 54,91-32,7-1</inkml:trace>
  <inkml:trace contextRef="#ctx0" brushRef="#br0" timeOffset="760.653">730 931,'21'-12,"5"-4,1 1,0 1,1 1,0 1,1 2,0 1,11-1,-33 9,-1 1,1 0,-1 0,1 0,-1 1,1 0,-1 1,0-1,0 1,0 1,0-1,0 1,0 0,0 0,-1 0,0 1,1 0,-1 0,-1 1,1-1,2 4,13 9,-12-11,1 0,0-1,0 0,1 0,-1-1,1 0,0-1,0 0,1 0,-1-1,0-1,1 0,-1 0,1-1,-1 0,1-1,-1 0,1-1,-1 0,0-1,0 0,3-1,0-3,-6 1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29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0 391,'0'497,"26"-627,-20 79,2 1,2 0,3 1,1 0,3 1,13-25,38-35,-67 107,0 0,0 0,0 0,0 0,0 1,0-1,0 0,0 1,0-1,0 1,1-1,-1 1,0-1,0 1,1 0,-1 0,0 0,0 0,1 0,-1 0,0 0,1 0,-1 0,0 0,0 1,1-1,-1 0,0 1,0-1,0 1,0 0,1-1,-1 1,0 0,0 0,0 0,-1-1,1 1,0 0,0 0,0 0,-1 0,1 1,0-1,-1 0,1 0,-1 0,25 62,-24-60,6 26,-2-3</inkml:trace>
  <inkml:trace contextRef="#ctx0" brushRef="#br0" timeOffset="1369.778">819 531,'-10'10,"-1"0,2 1,-1 0,2 1,-1 0,2 0,0 0,0 1,1 0,0 1,1-1,1 1,0 0,1 0,1 0,0 1,1-1,0 9,2-20,-1 0,1 0,0 0,1 0,-1 0,0 0,1 0,-1-1,1 1,0 0,0-1,0 1,0-1,1 0,-1 0,1 0,-1 0,1 0,-1 0,1-1,0 0,0 1,0-1,0 0,0 0,0 0,0-1,1 1,-1-1,0 0,0 0,0 0,0 0,1 0,-1-1,0 1,0-1,0 0,0 0,0 0,0 0,0-1,0 1,0-1,-1 0,1 0,0 0,20-13,-1-1,0 0,-2-1,0-2,-1 0,-1-1,0-1,-2 0,0-1,-2-1,2-5,-7 13,-1-1,-1-1,0 1,-1-1,-1-1,0 1,0-9,4-20,-4 28,-2 0,1-1,-2 1,-1-1,0 1,-1-1,-2-9,1 13,-1 0,0 0,-1 0,-1 1,0-1,-1 1,0 0,-1 0,-1 1,0-1,-1 1,0 1,-1 0,0 0,-10-8,15 17,-1 1,0 0,0 0,0 0,0 1,0 0,0 0,0 0,0 1,-1-1,1 1,0 0,0 1,-1-1,1 1,0 0,0 0,0 1,0 0,0 0,0 0,1 0,-1 1,1-1,-1 1,1 1,0-1,0 0,0 1,1 0,-1 0,1 0,0 0,0 1,0-1,1 1,0-1,0 1,0 0,0 0,1 0,-1 0,1 0,1 1,-1 0,-1 25,1 1,1 0,2 0,1 0,1-1,2 0,1 0,2 0,1-1,1 0,1 0,2-2,1 0,1 0,2-1,0-2,2 1,20 18,84 53,-120-93,-6-3</inkml:trace>
  <inkml:trace contextRef="#ctx0" brushRef="#br0" timeOffset="2164.611">1384 504,'-5'49,"2"0,2 1,2 0,4 6,7-6,4-86,-2-195,-7 189,-2 8,1 1,1-1,2 2,1-1,2 1,11-21,11 13,-33 40,-1-1,1 0,0 1,0-1,0 1,0-1,0 1,0 0,0-1,-1 1,1 0,0 0,0-1,0 1,0 0,0 0,0 0,0 0,0 0,0 1,0-1,0 0,0 0,0 1,0-1,0 0,0 1,0-1,0 1,0-1,-1 1,1 0,0-1,0 1,-1 0,1-1,0 1,-1 0,1 0,-1 0,1 0,-1-1,1 1,-1 0,0 0,1 0,-1 0,0 1,15 129,-10-111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5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472 92 1552 0 0,'0'0'1162'0'0,"0"0"-210"0"0,0 0 43 0 0,0 0 304 0 0,0 0 296 0 0,0 0 79 0 0,0 0-229 0 0,0 0-347 0 0,0 0-287 0 0,0 0-199 0 0,0 0-63 0 0,0-7 19 0 0,0-1-1461 0 0,0-6 3669 0 0,0 28 1400 0 0,-2 574-2312 0 0,-31-377-1621 0 0,33-284-19287 0 0,0 62 15610 0 0</inkml:trace>
  <inkml:trace contextRef="#ctx0" brushRef="#br0" timeOffset="416.636">49 92 304 0 0,'0'0'1206'0'0,"0"0"-325"0"0,0 0-130 0 0,0 0 208 0 0,0 0 272 0 0,0 0 108 0 0,0 0-96 0 0,0 0-203 0 0,0 0-139 0 0,0 0-30 0 0,0 0 23 0 0,0 0 41 0 0,0 0-2 0 0,24 0-62 0 0,124-3 595 0 0,85-16 2415 0 0,17-32-2585 0 0,-104 32-2508 0 0,-147 30-12225 0 0,-1-7 7084 0 0</inkml:trace>
  <inkml:trace contextRef="#ctx0" brushRef="#br0" timeOffset="728.656">1 829 0 0 0,'0'0'1099'0'0,"0"0"62"0"0,0 0 437 0 0,0 0 553 0 0,0 0 280 0 0,0 0-89 0 0,0 0-356 0 0,0 0-383 0 0,0 0-289 0 0,31-2-195 0 0,97-6-146 0 0,104-30 3411 0 0,30-14-3771 0 0,-205 32-2136 0 0,-22 1-4279 0 0,-21 11 460 0 0,-6 4-4765 0 0</inkml:trace>
  <inkml:trace contextRef="#ctx0" brushRef="#br0" timeOffset="1265.325">1142 622 0 0 0,'0'0'1203'0'0,"0"0"496"0"0,0 0 149 0 0,0 0 18 0 0,0 0-58 0 0,0 0-146 0 0,0 0-204 0 0,0 0-191 0 0,0 0-114 0 0,0 0-83 0 0,0 0-69 0 0,0 0-94 0 0,0 0-117 0 0,-18 3-113 0 0,-57 12-130 0 0,15 20 663 0 0,51-30-1150 0 0,0 1 1 0 0,1 0 0 0 0,0 0-1 0 0,0 1 1 0 0,0 0 0 0 0,1 1 0 0 0,0 0-1 0 0,1 0 1 0 0,-1 0 0 0 0,1 1-1 0 0,1 0 1 0 0,0 0 0 0 0,0 1 0 0 0,1-1-1 0 0,0 1 1 0 0,1 0 0 0 0,0 0-1 0 0,0 0 1 0 0,1 0 0 0 0,0 1 0 0 0,1-1-1 0 0,1 0 1 0 0,-1 6-61 0 0,4-11-17 0 0,0-1 0 0 0,0 0 0 0 0,0 0 1 0 0,1-1-1 0 0,0 1 0 0 0,-1-1 0 0 0,1 1 0 0 0,0-1 1 0 0,1-1-1 0 0,-1 1 0 0 0,0 0 0 0 0,1-1 0 0 0,-1 0 1 0 0,1 0-1 0 0,0 0 0 0 0,0-1 0 0 0,0 0 0 0 0,0 0 0 0 0,0 0 1 0 0,0 0-1 0 0,0-1 0 0 0,0 0 0 0 0,2 0 17 0 0,1 1-323 0 0,1 0 0 0 0,0-1-1 0 0,-1-1 1 0 0,1 1 0 0 0,-1-1 0 0 0,1 0-1 0 0,-1-1 1 0 0,0 0 0 0 0,0-1 0 0 0,1 1-1 0 0,-1-2 1 0 0,-1 1 0 0 0,8-4 323 0 0,13-9-4673 0 0,-11 5-1539 0 0,-7 4 124 0 0</inkml:trace>
  <inkml:trace contextRef="#ctx0" brushRef="#br0" timeOffset="1851.156">1241 932 8402 0 0,'0'0'1711'0'0,"0"0"-443"0"0,0 0-14 0 0,0 0 254 0 0,0 0 103 0 0,0 0-188 0 0,0 0-403 0 0,0 0-384 0 0,0 0-182 0 0,0 0-53 0 0,0 0-17 0 0,0 0 10 0 0,0 0-14 0 0,10-11-36 0 0,64-78 585 0 0,-67 77-897 0 0,1 0-1 0 0,1 1 1 0 0,0 1-1 0 0,0-1 1 0 0,1 1-1 0 0,1 1 1 0 0,-1 0-1 0 0,2 1 1 0 0,-1 0-1 0 0,5-2-31 0 0,-16 9-13 0 0,1 1-1 0 0,-1-1 1 0 0,1 1 0 0 0,-1-1-1 0 0,1 1 1 0 0,0 0-1 0 0,0-1 1 0 0,-1 1 0 0 0,1 0-1 0 0,0-1 1 0 0,-1 1 0 0 0,1 0-1 0 0,0 0 1 0 0,0 0-1 0 0,-1-1 1 0 0,1 1 0 0 0,0 0-1 0 0,0 0 1 0 0,-1 0 0 0 0,1 0-1 0 0,0 1 1 0 0,0-1-1 0 0,0 0 1 0 0,-1 0 0 0 0,1 0-1 0 0,0 1 1 0 0,-1-1 0 0 0,1 0-1 0 0,0 0 1 0 0,0 1-1 0 0,-1-1 1 0 0,1 1 0 0 0,-1-1-1 0 0,1 1 1 0 0,0-1 0 0 0,-1 1-1 0 0,1-1 1 0 0,-1 1-1 0 0,1 0 1 0 0,-1-1 0 0 0,0 1-1 0 0,1-1 1 0 0,-1 1-1 0 0,1 0 1 0 0,-1 0 0 0 0,0-1-1 0 0,0 1 1 0 0,1 0 0 0 0,-1 0-1 0 0,0-1 1 0 0,0 1-1 0 0,0 0 1 0 0,0 0 0 0 0,0-1-1 0 0,0 1 1 0 0,0 0 0 0 0,0 0-1 0 0,0-1 1 0 0,0 1-1 0 0,-1 0 1 0 0,1 0 0 0 0,0 0 13 0 0,21 64 80 0 0,-19-63-68 0 0,1-1 0 0 0,0 0 1 0 0,0 0-1 0 0,0 0 0 0 0,-1 0 1 0 0,1-1-1 0 0,0 1 0 0 0,0-1 1 0 0,0 0-1 0 0,0 0 0 0 0,0 0 0 0 0,0 0 1 0 0,0 0-1 0 0,0-1 0 0 0,0 1 1 0 0,0-1-1 0 0,0 0 0 0 0,0 0 1 0 0,0 0-1 0 0,0 0 0 0 0,-1 0 1 0 0,1-1-1 0 0,-1 1 0 0 0,1-1 1 0 0,1-1-13 0 0,155-78 209 0 0,-83 63-330 0 0,-68 55 167 0 0,-8 19-123 0 0,0-43-3774 0 0,0-1-3966 0 0,0-9-1357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0,'-160'504,"105"-384,65-149,162-344,-127 273,-45 99,0 1,0 0,0-1,1 1,-1 0,0 0,1-1,-1 1,0 0,0 0,1-1,-1 1,0 0,1 0,-1 0,0 0,1 0,-1-1,0 1,1 0,-1 0,1 0,-1 0,0 0,1 0,-1 0,0 0,1 0,-1 0,1 1,-1-1,0 0,1 0,-1 0,0 0,1 0,-1 1,0-1,0 0,1 0,-1 1,0-1,1 0,-1 0,0 1,0-1,0 0,1 1,-1-1,0 0,0 1,0-1,0 0,0 1,0-1,1 0,-1 1,0-1,0 1,0-1,0 0,0 1,0-1,-1 0,1 1,0-1,0 0,0 1,0-1,3 31,-3-30,0 23,1 0,2 1,0-1,1 0,1-1,2 1,0-1,2 0,0-1,1 0,1-1,14 20,-23-38,0 0,1 0,-1 0,1 0,0 0,-1 0,1-1,0 1,1-1,-1 0,0 0,1 0,-1-1,1 1,-1-1,1 0,0 0,0 0,-1 0,1-1,0 1,0-1,0 0,0 0,0 0,0-1,-1 0,1 1,0-1,0-1,-1 1,1 0,-1-1,1 0,-1 0,0 0,1 0,8-9,0 0,0 0,-1-1,-1 0,0-1,0-1,-2 1,0-1,0-1,-1 0,-1 0,0 0,-1-2,9-17,-12 29,9-18,-1-1,-2 1,0-1,-2-1,-1 1,0-2,-6 3,-3 5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0,'-10'10,"-3"7,6 2,3-8,8-6,3-3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1,'0'5,"0"6,-5 2,-2-2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26 452,'-5'12,"0"0,1 0,1 1,0-1,1 1,0 0,1 0,1 0,0 0,0 0,1-1,1 1,0 0,1 0,0-1,1 0,0 1,3 3,-5-13,-1 0,1 0,0-1,0 1,0 0,0-1,1 0,-1 1,1-1,-1 0,1 0,0 0,0-1,0 1,0-1,0 1,0-1,0 0,0 0,0 0,1-1,-1 1,0-1,1 0,-1 0,0 0,1 0,-1-1,0 1,1-1,-1 0,0 0,0 0,0 0,0 0,0-1,1 0,3-2,-1 0,1 0,-1-1,0 0,-1 0,1 0,-1-1,0 0,-1 0,1 0,-1-1,0 1,-1-1,1 0,-1 0,-1-1,1 3,-2-1,1 1,-1-1,1 0,-2 1,1-1,-1 0,1 1,-2-1,1 0,-1 0,1 1,-1-1,-1 0,1 1,-1-1,0 1,-1 0,1 0,-1-1,0 2,0-1,-1 0,1 1,-1-1,0 1,0 0,0 0,-1 1,0-1,1 1,-1 0,0 0,0 1,-1-1,-3 0,-13-2</inkml:trace>
  <inkml:trace contextRef="#ctx0" brushRef="#br0" timeOffset="367.887">420 1,'55'161,"-25"-23,-29 203,-1-329</inkml:trace>
  <inkml:trace contextRef="#ctx0" brushRef="#br0" timeOffset="615.488">307 395,'39'0,"31"0,9 0,-4 0,-10 0,-12 0,-9 0,-13 0</inkml:trace>
  <inkml:trace contextRef="#ctx0" brushRef="#br0" timeOffset="949.998">900 452,'21'-3,"-12"3,1 0,0-1,0 0,0 0,-1-1,1-1,-1 1,1-1,-1-1,0 0,0 0,0-1,-1 0,0-1,0 1,0-2,-1 1,1-1,-2 0,1 0,-1-1,0 0,1-2,-7 8,1 1,0-1,-1 1,1-1,-1 1,0-1,0 0,1 1,-1-1,0 0,0 1,-1-1,1 0,0 1,0-1,-1 1,1-1,-1 0,1 1,-1-1,0 1,0-1,0 1,0 0,0-1,0 1,0 0,0 0,0 0,0 0,-1 0,1 0,0 0,-1 0,1 0,-1 0,1 1,-1-1,1 1,-1-1,0 1,0-1,-72 3,62 2,0 1,0 0,0 1,1 1,0-1,0 2,0-1,1 2,0-1,1 1,0 1,0 0,1 0,1 0,-1 1,2 1,-1-1,2 1,-1 0,2 0,0 0,0 1,1 0,0-1,1 1,1 0,0 0,1 0,1 5,2-10,0-1,1-1,0 1,0 0,1-1,0 0,0 0,1 0,-1-1,1 0,0 0,1 0,-1-1,1 0,0 0,0 0,0-1,0 0,1-1,-1 0,1 0,0 0,-1-1,1 0,0-1,0 1,0-2,-1 1,1-1,3-1,11 0,0-2,0-1,-1-1,0 0,0-2,0 0,17-11,-20 9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0,'-49'78,"3"1,4 2,-1 12,-65 124,93-190,-10 20,-2-1,-2-2,-2 0,-2-2,-2-1,37-58,300-456,-170 246,-131 225,1 0,-1 0,1 0,0 1,0-1,0 1,0-1,0 1,0 0,0 0,0 0,1 0,-1 0,0 0,1 1,-1-1,1 1,-1-1,1 1,-1 0,0 0,1 0,-1 0,1 1,-1-1,1 1,-1-1,0 1,1 0,-1 0,0 0,0 0,0 0,0 1,0-1,2 2,67 64,-64-53,0 1,-1 0,0 0,-2 1,0-1,0 1,-2 0,0 0,0 0,-2 0,0 1,-1-1,-1 0,-1 6,0 39,13 40,-9-100,-1-1,1 0,-1 1,0-1,1 1,-1-1,0 1,0-1,1 1,-1-1,0 1,0-1,1 1,-1-1,0 1,0-1,0 1,0-1,0 1,0-1,0 1,0-1,0 1,0-1,0 1,0 0,-1-1,1 1,0-1,0 1,0-1,-1 1,1-1,0 0,-1 1,1-1,0 1,-1-1,1 1,0-1,-1 0,1 1,-1-1,1 0,-1 0,1 1,-1-1,1 0,-1 0,1 0,-1 0,1 1,-1-1,1 0,-1 0,0 0,1 0,-29-19,19 11,-157-78,88 51,-34-18,111 48,6 1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30,'24'0,"23"-5,7-1,0 0,-4 1,-7 1,-5 2,-4 1,-4 0,-2 1,-5 5,-7 2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40,'43'-5,"24"-2,5 1,-4 1,-10-3,-14-1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25,'10'-4,"1"0,-1 0,1 1,0 0,0 1,1 0,-1 1,0 0,0 1,1 0,-1 1,0 0,1 0,-1 2,0-1,2 2,-11-3,0 1,0-1,0 1,-1-1,1 1,0 0,0 0,-1 0,1 0,-1 0,0 0,0 0,0 0,0 0,0 1,0-1,0 0,-1 1,1-1,-1 1,0-1,1 1,-1-1,0 0,-1 1,1-1,0 1,-1-1,1 1,-1-1,0 0,0 1,0-1,0 0,0 0,-1 1,-54 76,53-78,1 1,-1 0,1 0,-1 1,1-1,0 0,0 1,0-1,1 1,-1 0,0 0,1-1,0 1,0 0,0 0,0 0,0 0,0 1,1-1,0 0,0 0,-1 0,2 0,-1 1,0-1,1 0,-1 0,1 0,0 0,0 0,0 0,0 0,1 0,-1-1,1 1,0 0,0-1,0 1,0-1,0 0,0 1,1-1,-1 0,1 0,0-1,-1 1,1-1,0 1,2 0,3 0,0 0,1-1,-1 0,1 0,-1-1,1 0,-1-1,1 0,-1 0,1 0,-1-1,0-1,0 1,0-1,13-3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199 337,'0'24,"0"13,0 5,0 0,0-2,0-4,-5-2,-2-3,1-1,1-2,2-5</inkml:trace>
  <inkml:trace contextRef="#ctx0" brushRef="#br0" timeOffset="266.161">480 225,'0'39,"0"21,-4 6,-2-3,0-8,1-9,1-6,2-7,1-3,1-2,-5-6,-2-2,1-4</inkml:trace>
  <inkml:trace contextRef="#ctx0" brushRef="#br0" timeOffset="712.828">0 423,'71'-46,"1"3,2 3,25-6,-96 44,0-1,1 1,0 1,-1-1,1 1,0-1,0 1,0 0,0 0,0 1,0-1,0 1,0 0,0 0,0 0,0 1,0 0,0-1,0 1,0 0,-1 1,1-1,3 3,10 8,-1 0,0 0,0-1,1-1,0-1,1 0,0-1,7 1,-15-4,1-1,0 0,0-1,0 0,0-1,0 0,1 0,-1-2,1 1,-1-2,0 1,1-1,-1-1,0 0,1-1,-1 0,0-1,-1 0,1 0,-1-1,0-1,3-2,0-5</inkml:trace>
  <inkml:trace contextRef="#ctx0" brushRef="#br0" timeOffset="1035.031">1130 140,'0'24,"5"22,1 9,0-1,-1-5,-2-5,-1-6,0-5,-2-2,0-3,0 0,0-1,-1 0,1 0,-5-4,-1-7</inkml:trace>
  <inkml:trace contextRef="#ctx0" brushRef="#br0" timeOffset="1531.266">1045 56,'51'-15,"1"2,1 3,0 2,38-1,-76 9,-1 0,0 0,1 2,-1 0,0 0,0 2,0-1,-1 2,12 5,-22-9,-1 0,0 1,0 0,0 0,0-1,0 1,0 0,0 0,-1 1,1-1,-1 0,1 1,-1-1,0 0,0 1,0 0,0-1,0 1,-1-1,1 1,-1 0,0 0,0-1,0 1,0 0,0-1,-1 1,1 0,-1-1,1 1,-1 0,-1 2,-45 79,43-78,-23 28,-1 0,-2-2,-1-2,-1-1,-2-1,-1-2,-8 4,41-30,-1 1,1 0,-1 0,1 0,0 0,0 0,-1 1,1-1,0 1,0-1,0 1,0 0,1 0,-1 0,0 0,1 0,-1 0,1 0,0 1,0-1,0 0,0 1,0-1,0 1,1-1,-1 1,1-1,0 1,-1-1,1 1,0 0,1-1,-1 1,0-1,1 1,0-1,-1 1,1-1,0 1,0-1,0 0,1 1,-1-1,0 0,1 0,0 0,0 1,117 33,-73-28,121 60,-138-66,-21-9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41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575 4 0 0 0,'0'0'263'0'0,"0"0"718"0"0,0 0 109 0 0,0 0-146 0 0,0 0-152 0 0,0 0-104 0 0,21 0-22 0 0,108-3 1392 0 0,-77 9 313 0 0,-61-1 1067 0 0,-22 5-3319 0 0,27-9 85 0 0,-178 65-212 0 0,43-21 302 0 0,117-39-219 0 0,1 1 0 0 0,1 1-1 0 0,-1 0 1 0 0,2 2 0 0 0,-1 1-1 0 0,1 0 1 0 0,-9 8-75 0 0,27-18-9 0 0,-1 0 0 0 0,1 0 0 0 0,0 0 0 0 0,0 0-1 0 0,0 0 1 0 0,0 0 0 0 0,0 0 0 0 0,0 1 0 0 0,0-1 0 0 0,0 0 0 0 0,1 1-1 0 0,-1-1 1 0 0,0 0 0 0 0,1 1 0 0 0,-1-1 0 0 0,1 1 0 0 0,0-1 0 0 0,-1 1 0 0 0,1-1-1 0 0,0 1 1 0 0,0-1 0 0 0,0 1 0 0 0,0-1 0 0 0,0 1 0 0 0,0-1 0 0 0,0 1-1 0 0,1-1 1 0 0,-1 1 0 0 0,0-1 0 0 0,1 1 0 0 0,-1-1 0 0 0,1 1 0 0 0,0-1-1 0 0,-1 0 1 0 0,1 1 0 0 0,0-1 0 0 0,0 0 0 0 0,0 0 0 0 0,0 0 0 0 0,0 1 0 0 0,0-1-1 0 0,0 0 1 0 0,0 0 0 0 0,1-1 0 0 0,-1 1 0 0 0,0 0 0 0 0,1 0 0 0 0,-1 0-1 0 0,0-1 1 0 0,1 1 0 0 0,-1-1 9 0 0,78 33 74 0 0,160-24 1045 0 0,-151-11-855 0 0,-54 9-156 0 0,-49 23 515 0 0,-224 121-228 0 0,-51 52-483 0 0,267-185 70 0 0,0 1 1 0 0,1 1 0 0 0,1 1 0 0 0,2 1 0 0 0,-10 13 17 0 0,28-34 1 0 0,0 0 0 0 0,1-1 0 0 0,-1 1 0 0 0,0 0 0 0 0,1 0 0 0 0,-1 0-1 0 0,1 0 1 0 0,-1 0 0 0 0,1 0 0 0 0,-1 0 0 0 0,1 0 0 0 0,-1 0 0 0 0,1 0 0 0 0,0 0 0 0 0,0 0 0 0 0,-1 0 0 0 0,1 0-1 0 0,0 0 1 0 0,0 0 0 0 0,0 0 0 0 0,0 0 0 0 0,0 0 0 0 0,1 0 0 0 0,-1 0 0 0 0,0 1 0 0 0,0-1 0 0 0,1 0-1 0 0,-1 0 1 0 0,1 0 0 0 0,-1 0 0 0 0,1-1 0 0 0,-1 1 0 0 0,1 0 0 0 0,-1 0 0 0 0,1 0 0 0 0,0 0 0 0 0,0 0 0 0 0,-1-1-1 0 0,1 1 1 0 0,0 0 0 0 0,0-1 0 0 0,0 1 0 0 0,0 0 0 0 0,0-1 0 0 0,0 1 0 0 0,0-1 0 0 0,0 0 0 0 0,0 1-1 0 0,0-1 1 0 0,0 0 0 0 0,0 0 0 0 0,0 1 0 0 0,0-1 0 0 0,0 0 0 0 0,0 0-1 0 0,67 5 792 0 0,-61-5-683 0 0,343-29 2563 0 0,-194 10-1667 0 0,-75 11-645 0 0,-81 8-383 0 0,0 0-54 0 0,0 0-99 0 0,0 0-191 0 0,0-1 278 0 0,0-4-14565 0 0,0 4 8686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1 389,'10'7,"0"-1,0 0,0 0,1-2,0 1,0-1,1 0,-1-1,1-1,-1 0,1 0,0-1,0-1,0 0,0 0,-1-2,1 1,0-1,-1-1,1 0,-1-1,0 0,0 0,8-6,6-3,136-93,72-134,-231 236,0 0,1 1,0 0,0-1,0 1,0 0,0 1,1-1,-1 1,1-1,-1 1,1 0,0 0,0 1,0-1,0 1,1 0,-1 0,0 0,0 0,1 1,-1 0,0 0,1 0,-1 0,0 1,0 0,1 0,-1 0,0 0,0 1,0-1,0 1,0 0,-1 0,1 1,2 1,3 13,0 1,-2 0,0 0,-1 1,-1 0,-1 0,0 0,-2 0,0 1,-1-1,-1 1,-1-1,-2 11,3-20,0-1,0-1,-1 1,0-1,0 1,-1-1,0 0,-1 1,0-1,0-1,-1 1,0 0,0-1,0 0,-1 0,0 0,-1 0,1-1,-1 0,-1 0,1 0,-1-1,0 0,0-1,0 1,-6 1,3 0,-1-1,1 0,-1 0,0-1,0 0,0-1,-1-1,1 0,-1 0,0-1,1-1,-1 0,0 0,0-1,1-1,-1 0,1 0,-1-1,1-1,0 1,-4-4,-8-27,22 15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0,'-25'31,"0"1,2 1,1 1,2 0,2 2,1 1,-10 29,25-62,0 1,0-1,1 0,-1 1,1-1,0 1,0-1,1 1,-1 0,1-1,0 1,0-1,1 1,-1 0,1-1,0 1,0-1,1 1,-1-1,1 0,0 1,0-1,0 0,1 0,0-1,-1 1,1 0,0-1,1 0,-1 1,1-1,-1-1,1 1,0 0,0-1,10 1,-1 0,1-1,0 0,0-1,0-1,0 0,-1 0,1-2,0 0,0-1,-1 0,1 0,-1-2,0 0,0 0,-1-1,0-1,0 0,0-1,-1 0,0 0,0-2,-1 1,0-1,-1 0,0-1,-1 0,0-1,-1 0,3-5,-7 10,0 0,0-1,-1 1,0-1,0 1,0-1,-1 1,-1-1,1 0,-1 0,0 0,-1 1,0-1,0 0,-1 1,0-1,0 1,-1-1,1 1,-2 0,1 0,-1 0,0 1,0-1,-1 1,0 0,0 0,-1 1,1-1,-1 1,0 1,-1-1,1 1,-1 0,0 0,0 1,0 0,0 0,-1 1,-4-2,-15 0,2 3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5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17,'5'0,"6"0,7 0,4 0,3 0,3 0,1 0,-4 5,-2-3,0-2,1-2,1 1,2 0,-5-5,-1-1,-3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6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17,'15'0,"9"0,5 0,3 0,1 0,-1 0,-1 0,-1 0,0-4,-1-3,-1 1,0 6,-4 3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4,'0'3,"0"63,-2-1,-3 0,-6 18,-1 161,13-232</inkml:trace>
  <inkml:trace contextRef="#ctx0" brushRef="#br0" timeOffset="400.868">0 32,'72'0,"83"0,132-17,-225 9,1 4,-1 2,57 5,-120-2,0-1,0 1,0 0,0-1,1 1,-1 0,0-1,1 1,-1 0,0 0,1 0,-1 0,1-1,-1 1,1 0,0 0,-1 0,1 0,0 0,0 0,-1 0,1 0,0 0,0 0,0 0,0 0,0 0,1 1,-1-1,0 0,0-1,1 1,-1 0,1 0,-1 0,1 0,-1 0,1 0,-1 0,1-1,0 1,-1 0,1 0,0-1,0 1,0 0,-1-1,1 1,0-1,0 1,0-1,0 0,0 1,0-1,0 0,0 0,0 0,0 1,0-1,0 0,0 0,0 0,0-1,0 1,0 0,0 0,0-1,0 1,0 0,0-1,-16 9</inkml:trace>
  <inkml:trace contextRef="#ctx0" brushRef="#br0" timeOffset="5451.64">28 596,'39'-17,"119"-6,-92 6,-41 10,1 1,0 0,0 2,0 1,1 2,6 0,32 14,35-2,8-22,-75 19,-25-4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3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478 593,'23'-85,"-15"59,1-1,2 2,0-1,2 2,1-1,0 2,2 0,1 1,1 0,14-13,-25 27,1-1,0 1,1 1,0-1,0 2,0-1,1 1,0 1,0 0,0 0,1 1,9-3,-17 8,1 0,-1 0,0 0,1 0,-1 1,0 0,0 0,0-1,0 2,0-1,-1 0,1 0,-1 1,1 0,-1-1,0 1,0 0,0 0,-1 0,1 0,-1 1,1-1,-1 0,0 1,0-1,-1 0,1 1,-1-1,1 1,-1-1,0 1,-1 3,4 8,4 33,-7-39,1-1,-1 1,2-1,-1 0,1 0,0 0,1 0,0 0,0 0,1-1,0 1,1 0,-2-8,-1 0,1 0,0-1,0 1,0-1,0 1,-1-1,1 0,0 0,-1 0,1 0,0 0,-1-1,0 1,1-1,-1 0,0 0,0 0,0 0,0 0,0 0,0 0,0-1,-1 1,0-1,1 1,-1-1,0 1,0-1,0 0,0 0,17-29,-11 17,1 1,0-1,1 1,1 1,0 0,1 0,0 1,1 1,1-1,-1 2,9-5,-19 13,0 1,0-1,1 1,-1 0,0 0,1 0,-1 0,0 0,1 1,-1-1,1 1,-1 0,1-1,0 1,-1 0,1 1,-1-1,1 0,-1 1,1-1,-1 1,1 0,-1 0,0 0,1 0,-1 0,0 0,0 1,0-1,0 1,0 0,0-1,0 1,-1 0,1 0,0 0,-1 0,0 0,1 1,-1-1,0 0,0 1,0-1,-1 0,1 1,0 0,5 147,-9-102,3-24</inkml:trace>
  <inkml:trace contextRef="#ctx0" brushRef="#br0" timeOffset="770.593">450 677,'562'0,"-331"-27,-69 5,-144 36,-18-3</inkml:trace>
  <inkml:trace contextRef="#ctx0" brushRef="#br0" timeOffset="1301.204">534 904,'0'4,"0"7,0 7,0 4,0 3,0 3,0 1,0 1,0-1,0 1,-5-6,-1-2,0 1,1 0,-3-3,4-5,3-6</inkml:trace>
  <inkml:trace contextRef="#ctx0" brushRef="#br0" timeOffset="1585.431">733 931,'0'10,"0"8,0 5,0 4,0 2,0 1,0 1,0-1,0-1,0 0,0 0,0-6</inkml:trace>
  <inkml:trace contextRef="#ctx0" brushRef="#br0" timeOffset="2118.38">309 988,'72'-59,"84"-52,-151 109,0 1,0 1,0-1,-1 1,1-1,0 2,0-1,0 0,0 1,0 0,0 0,-1 0,1 1,0 0,-1 0,1 0,-1 0,0 1,0-1,0 1,0 0,0 0,0 1,-1-1,0 1,0 0,0 0,0 0,0 0,-1 0,1 2,37 35,-33-36,0 0,1 0,-1-1,1 0,-1-1,1 0,0 0,1 0,-1-1,0-1,1 1,-1-1,1 0,-1-1,1 0,-1-1,1 0,3-1,7-4</inkml:trace>
  <inkml:trace contextRef="#ctx0" brushRef="#br0" timeOffset="2449.514">1240 819,'0'24,"0"13,0 4,-5-4,-1-4,0-2,1-3,1 0,2 0,1-1,0 0,1 1,0 0,-4-5,-2-1,0-5</inkml:trace>
  <inkml:trace contextRef="#ctx0" brushRef="#br0" timeOffset="2999.378">1127 847,'310'-50,"-306"49,0-1,-1 1,1 1,0-1,-1 1,1-1,0 1,0 0,-1 0,1 1,0-1,0 1,-1 0,1 0,0 0,-1 0,1 1,-1-1,0 1,1 0,-1 0,0 0,0 0,0 1,-1-1,1 1,0 0,-1 0,0 0,0 0,0 0,0 0,0 1,0-1,-1 1,0-1,0 1,0-1,0 1,0 0,-1 1,-4 5,-1 0,0 0,-1 0,0-1,0 0,-1 0,0-1,-1 0,0 0,0-1,-1 0,0 0,0-1,0 0,-1 0,0-1,-9 3,-99 48,117-53,0 0,0-1,1 1,-1 0,0 0,1 0,0 0,0-1,0 1,0 0,0 0,1 0,-1 0,1-1,0 1,0 0,0 0,0-1,0 1,1-1,-1 1,1-1,-1 1,1-1,0 0,0 0,0 0,0 0,0 0,1 0,0-1,6 11,0-1,1-1,0 0,0-1,1 0,0-1,1 0,0-1,0 0,0-1,1 0,6 1,3 0</inkml:trace>
  <inkml:trace contextRef="#ctx0" brushRef="#br0" timeOffset="3570.497">1748 706,'12'-7,"0"-1,1 2,-1 0,1 0,1 2,-1-1,1 2,-1 0,1 0,0 1,6 1,-19 0,1 0,-1 1,1 0,0-1,-1 1,1 0,-1 0,1 0,0 0,-1 0,1 0,0 1,-1-1,1 0,-1 1,1 0,-1-1,1 1,-1 0,1-1,-1 1,0 0,1 0,-1 0,0 0,0 1,1-1,-1 0,0 0,0 1,-1-1,1 0,0 1,0-1,-1 1,1-1,-1 1,1 0,-1-1,0 1,1-1,-1 1,0 0,0-1,0 1,0 0,-1-1,1 1,0-1,-1 1,1 0,-1-1,1 1,-1-1,0 1,0 0,-65 54,-9 13,74-67,0-1,0 1,0-1,0 1,1 0,-1-1,0 1,1 0,-1-1,1 1,0 0,-1 0,1 0,0-1,0 1,0 0,0 0,0 0,1-1,-1 1,1 0,-1 0,1-1,-1 1,1 0,0-1,0 1,0 0,0-1,0 0,0 1,0-1,1 0,-1 1,0-1,1 0,-1 0,1 0,-1 0,1 0,0 0,-1-1,1 1,0-1,0 1,-1-1,2 1,90 1,-70-8,-3-1</inkml:trace>
  <inkml:trace contextRef="#ctx0" brushRef="#br0" timeOffset="4069.331">2058 29,'12'3,"0"0,-1 1,0 1,0 0,0 0,-1 1,0 0,0 1,0 0,-1 1,0 0,0 0,-1 1,0 0,-1 0,0 1,0 0,2 5,9 15,-2 0,0 2,-2 0,-2 0,-1 2,-1-1,-2 1,1 13,0 7,-3 1,-2 0,-2 0,-2 0,-5 16,4-43,-1 0,-1 1,-1-1,-2 0,-1 0,-1-1,-1 0,-2-1,0 0,-2 0,-1-1,-1-1,-1 0,-6 5,-6-1,0-1,-2-2,-1-1,-1-2,-1-1,-1-1,-34 14,40-23,4-3</inkml:trace>
  <inkml:trace contextRef="#ctx0" brushRef="#br0" timeOffset="4738.922">224 0,'-11'6,"1"0,0 1,0 0,1 0,0 1,0 1,0-1,1 1,1 1,0 0,0 0,1 0,0 0,1 1,0 0,0 0,1 1,0 4,-13 44,3 2,2-1,4 2,1 12,-4 20,4-26,2 0,4 1,2-1,4 0,2 0,4 0,3-1,8 21,-12-59,1-1,1 0,2-1,1 0,1-1,1-1,1 0,1-1,2-2,15 15,-28-31,0 0,1-1,-1 0,2 0,-1-1,1 0,-1-1,1 1,1-2,-1 0,0 0,1-1,0 0,0-1,11 1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359 102,'-62'-48,"59"44,0 1,0 0,-1-1,1 1,-1 1,0-1,0 0,0 1,0 0,-1 0,1 0,0 1,-1-1,1 1,-1 0,0 0,1 1,-1 0,0-1,0 1,1 1,-1-1,0 1,1 0,-1 0,1 0,-1 0,1 1,-1 0,1 0,0 0,0 1,0-1,0 1,0 0,1 0,-1 0,1 0,0 1,0 0,0-1,0 1,1 0,0 0,0 1,0-1,0 0,0 1,1-1,0 1,-1 0,3 12,0 0,2 0,-1 0,2-1,0 0,1 0,1 0,1 1,9 30,18 71,-5 76,-30 3,29-54,-28 195,1-333,-1 0,0 1,0-1,0 1,0-1,-1 0,0 1,-1-1,1 0,-1 0,0 0,0 0,0 0,-1 0,0 0,1-1,-2 1,1-1,-1 0,1 0,-1 0,0-1,0 1,-1-1,1 0,-1 0,0-1,1 1,-1-1,0 0,-1 0,1-1,0 1,0-1,-5 0,4 0,0-1,0 0,0 0,0 0,0-1,0 0,0 0,0 0,0-1,0 0,0 0,1 0,-1-1,1 0,0 0,0 0,0-1,0 0,1 0,-1 0,-3-5,-3-5</inkml:trace>
  <inkml:trace contextRef="#ctx0" brushRef="#br0" timeOffset="964.294">584 1287,'-7'13,"0"0,0 1,1-1,1 1,0 1,1-1,1 1,0-1,1 1,0 0,2 0,-1 0,2 0,0 0,3 13,-4-25,1-1,0 0,0 0,0 0,0 0,0 0,0 0,1 0,-1 0,1 0,-1 0,1-1,0 1,-1-1,1 1,0-1,0 0,0 0,0 0,0 0,1 0,-1 0,0 0,0-1,0 1,1-1,-1 0,0 1,1-1,-1 0,0-1,1 1,-1 0,0 0,0-1,1 0,-1 1,0-1,0 0,1 0,76-55,-76 53,0-1,1 0,-2 0,1-1,0 1,-1-1,0 1,0-1,0 0,-1 0,1 0,-1 0,0 0,-1 0,1 0,-1 0,0 0,0 0,-1 0,0 0,1 0,-2 0,1 0,0 0,-1 0,0 1,0-1,-1 1,1-1,-1 1,0 0,0 0,0 0,-1 0,1 1,-1-1,0 1,0 0,0 0,-1 0,1 1,-1-1,1 1,-1 0,-4-1,-13-2</inkml:trace>
  <inkml:trace contextRef="#ctx0" brushRef="#br0" timeOffset="1667.389">838 102,'-4'0,"-3"9,1 9,2 5,-5 4,1 3,1 0,2 0,1-1,2 1,1-1,1-1,0 1,1-1,-1 1,5-1,2 0,-1-5</inkml:trace>
  <inkml:trace contextRef="#ctx0" brushRef="#br0" timeOffset="2134.157">698 73,'35'-15,"1"2,1 2,0 1,0 2,1 1,17 1,-53 5,0 1,0-1,0 1,0 0,0-1,0 1,0 0,0 0,0 0,0 1,0-1,0 0,0 1,0-1,0 1,0 0,0 0,0-1,0 1,-1 0,1 1,0-1,-1 0,1 0,-1 1,1-1,-1 1,0-1,0 1,0 0,0-1,0 1,0 0,0 0,0 0,0 0,-1 0,1 0,-1 0,0 0,0 0,1 0,-1 0,0 0,-1 0,1 0,0 0,0 0,-1 0,0 0,1 0,-1 1,-8 10,0 0,0-1,-1 0,-1-1,0 0,-1 0,0-1,0-1,-1 0,0-1,-4 2,-26 19,41-28,0 0,0 0,0 0,1 0,-1 0,0 0,1 0,-1 0,1 1,0-1,-1 1,1-1,0 1,0 0,0-1,0 1,0 0,0 0,0 0,1-1,-1 1,1 0,-1 0,1 0,0 0,-1 0,1 0,0 0,1 0,-1 0,0 0,0 0,1 0,0 0,-1 0,1 0,0 0,0-1,-1 1,2 0,-1-1,0 1,0 0,0-1,1 1,-1-1,1 0,-1 1,1-1,178 102,-161-91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4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292 407,'0'-10,"-1"1,0-1,0 0,-1 0,0 0,-1 1,0-1,0 1,-1 0,-1 0,1 0,-1 0,-1 1,1 0,-2 0,1 1,-1-1,0 1,0 1,-5-4,9 9,0 0,0 0,0 0,0 0,0 1,0-1,0 1,0 0,0 0,0 0,0 0,0 1,0-1,1 1,-1 0,0-1,0 1,0 1,0-1,1 0,-1 1,1-1,-1 1,1 0,-1 0,1 0,0 0,0 0,0 0,0 1,0-1,1 1,-1 0,-40 92,42-76,1 0,1-1,0 1,1 0,1-1,1 1,0-1,4 5,8 36,25 87,-23-90,-3 1,-2 0,-3 1,-2 0,-1 37,-10 169,2-254,-1 0,0 0,0 0,-1-1,0 1,-1 0,0-1,-1 1,0-1,0 0,-1 0,-3 4,6-10,-1 0,1 0,-1 0,1 0,-1 0,0-1,0 0,0 1,0-1,0 0,-1 0,1 0,-1-1,1 0,-1 1,0-1,1 0,-1 0,0-1,0 1,0-1,1 0,-1 0,0 0,0-1,0 1,0-1,1 0,-1 0,0 0,1-1,-1 1,-1-2,-61-53,53 38</inkml:trace>
  <inkml:trace contextRef="#ctx0" brushRef="#br0" timeOffset="421.698">518 1310,'-4'9,"0"0,0 1,1-1,1 1,-1 0,1-1,1 1,0 0,1 0,0 0,0 1,1-1,0-1,1 1,0 0,0 0,1-1,1 1,0-1,0 0,0 0,1 0,1 0,0-5,0 0,-1-1,1 0,0 0,1 0,-1-1,0 0,1 0,-1-1,1 0,0 0,-1 0,1-1,0 0,0 0,-1-1,1 0,-1 0,1-1,0 1,-1-1,0-1,0 1,0-1,0 0,0-1,0 1,-1-1,1 0,-1-1,0 1,-1-1,1 0,-1 0,0 0,0-1,2-3,-4 5,-1-1,1 1,-1 0,0-1,0 1,0-1,0 1,-1-1,0 0,0 1,0-1,-1 1,1-1,-1 1,0-1,0 1,-1-1,0 1,1 0,-1 0,-1 0,1 0,0 0,-1 0,0 1,0-1,0 1,0 0,-1-1,1 2,-1-1,0 0,0 1,0 0,0 0,0 0,0 0,-1 0,1 1,0 0,-1 0,1 0,-1 1,0-1,0 1,-52-5,32 4</inkml:trace>
  <inkml:trace contextRef="#ctx0" brushRef="#br0" timeOffset="1799.754">518 96,'12'-4,"0"1,0 0,1 0,-1 2,1-1,0 2,-1 0,1 0,-1 1,1 0,12 4,-24-5,0 1,0-1,0 0,1 1,-1 0,0-1,0 1,0-1,0 1,0 0,0 0,0 0,0-1,-1 1,1 0,0 0,0 0,-1 0,1 0,0 0,-1 1,1-1,-1 0,0 0,1 0,-1 1,0-1,0 0,0 0,0 0,0 1,0-1,0 0,0 0,0 1,0-1,-1 0,1 0,-1 0,1 0,-1 1,1-1,-1 0,1 0,-1 0,0 0,0 0,-45 48,40-44,1 0,-63 68,66-70,0-1,0 1,0-1,1 1,-1 0,1-1,0 1,0 0,0 0,0 0,1 0,-1 0,1 0,-1 0,1 0,0 0,1 1,-1-1,0 0,1 0,-1 0,1 0,0 0,0-1,0 1,1 0,-1 0,1-1,-1 1,1 0,3 0,0 1,0-1,0-1,0 1,0-1,1 0,-1 0,0 0,1-1,0 1,-1-2,1 1,0 0,0-1,-1 0,1-1,0 1,-1-1,1 0,0-1,-1 1,1-1,3-2,11-3</inkml:trace>
  <inkml:trace contextRef="#ctx0" brushRef="#br0" timeOffset="2053.137">998 68,'-15'34,"-4"15,1 5,8-7,6-7,8-10,4-10</inkml:trace>
  <inkml:trace contextRef="#ctx0" brushRef="#br0" timeOffset="2305.134">1166 41,'-9'33,"-8"21,-2 6,3-2,4-7,5-6,7-12,4-11</inkml:trace>
  <inkml:trace contextRef="#ctx0" brushRef="#br0" timeOffset="2715.984">885 96,'13'-13,"1"1,1 0,0 1,1 1,-1 0,2 1,15-6,-26 14,1 0,-1 0,0 1,1 0,-1 0,1 1,-1-1,0 1,1 1,-1-1,0 1,0 0,0 1,0-1,0 1,-1 0,1 1,-1-1,0 1,0 0,0 1,3 3,61 35,-59-39,-1-1,0 1,1-2,0 1,0-1,0-1,0 0,0 0,0-1,0 0,0 0,0-1,7-2,3-2</inkml:trace>
  <inkml:trace contextRef="#ctx0" brushRef="#br0" timeOffset="6153.772">1478 661,'0'1,"0"-1,0 0,0 0,0 1,0-1,0 0,0 0,0 1,0-1,0 0,0 0,0 1,0-1,0 0,0 0,0 1,0-1,0 0,0 0,-1 1,1-1,0 0,0 0,0 0,0 1,-1-1,1 0,0 0,0 0,0 0,-1 1,1-1,0 0,0 0,0 0,-1 0,1 0,0 0,0 0,-1 0,1 0,0 0,-1 0,1 0,0 0,0 0,-1 0,1 0,0 0,0 0,-1 0,1 0,0 0,0 0,-1 0,1 0,0-1,0 1,0 0,-1 0,1 0,0 0,0-1,4 35,-2-19,2 456,7-716,-2 202,2 1,2 1,2 0,2 1,20-37,-35 72,0 0,1 0,0 1,-1-1,2 1,-1 0,0 0,1 0,0 0,0 0,0 1,0-1,1 1,-1 0,1 1,1-1,-4 4,0 0,-1 0,1 1,0-1,-1 0,1 1,-1 0,1-1,-1 1,0 0,0 0,1-1,-1 1,-1 0,1 0,0 0,0 0,-1 0,1 1,-1-1,0 0,1 0,-1 0,0 1,3 10,19 51,-13-47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50,'39'-26,"-26"21,59-14,-70 19,-1 0,1 0,0 0,-1 1,1-1,0 0,-1 1,1-1,0 1,-1-1,1 1,-1 0,1 0,-1 0,1 0,-1 0,0 0,1 0,-1 0,0 0,0 1,0-1,0 0,0 1,0-1,0 1,0-1,-1 1,1-1,-1 1,1 0,-1-1,1 1,-1 0,0-1,0 1,0 0,0 0,0-1,0 1,-1 1,-17 59,15-59,1 0,0 1,0-1,1 1,-1-1,1 1,0 0,0-1,0 1,0 0,1 0,0 0,0 0,0 0,0 0,0 0,1 0,-1-1,1 1,0 0,1 0,-1-1,0 1,1 0,0-1,0 0,1 2,5 5,-6-9,0 0,0 0,0 1,0-1,0 1,0-1,-1 1,1 0,0 0,-1 0,1 0,-1 0,0 0,0 0,0 0,0 1,0-1,0 0,0 1,-1-1,1 1,-1-1,0 0,0 1,0-1,0 1,0-1,0 1,-1-1,1 1,-1-1,0 0,0 1,0-1,0 0,0 0,0 0,0 0,-1 1,1-2,-1 1,1 0,-1 0,0 0,0-1,0 1,-81 30,63-27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4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230 451,'-7'-2,"-1"1,0 0,0 0,0 0,0 1,0 0,0 1,0-1,1 2,-1-1,0 1,0 0,1 1,-1 0,1 0,0 0,0 1,0 0,1 1,-1-1,1 1,0 0,0 1,1 0,-1 0,1 0,1 0,-1 1,1-1,0 1,1 1,-1-1,1 0,1 1,0-1,-1 4,0 80,3-89,0 0,0 0,0 1,1-1,-1 0,1 0,0 0,-1 0,1 0,0 0,0 0,0 0,0 0,1-1,-1 1,1 0,-1-1,1 1,-1-1,1 1,0-1,-1 0,1 0,0 0,0 0,0 0,0 0,0 0,0-1,0 1,0-1,1 1,-1-1,0 0,0 0,0 0,0 0,1 0,0-1,7-3,1-2,-1 1,0-1,0-1,-1 0,0 0,0-1,-1 0,1-1,-2 1,1-1,-2-1,1 0,-1 0,0 0,-1-1,-1 1,4-10,102-208,-100 202,-1 0,-1 0,-1-1,-2 1,-1-2,0 1,-2 0,-2-13,1 37,-1 0,0-1,-1 1,1 0,0-1,-1 1,0 0,0-1,0 1,0 0,0 0,-1 0,1 0,-1 0,0 0,0 1,0-1,0 0,-1 1,1 0,-1-1,1 1,-1 0,0 0,0 1,0-1,0 1,0-1,0 1,0 0,0 0,0 0,-1 0,1 1,0-1,-1 1,1 0,0 0,-1 0,1 1,-1-1,1 1,0 0,0 0,-1 0,1 0,0 0,-5 3,0 0,1 0,-1 1,1 0,0 0,0 1,1 0,0 0,0 0,0 1,1 0,0 0,0 0,1 1,-1 0,2-1,-1 2,1-1,1 0,-1 0,1 1,1 0,0-1,0 1,0 0,1-1,1 1,-1 0,2-1,-1 1,1 0,0-1,1 0,0 1,0-1,1 0,0-1,0 1,1-1,2 4,32 46,2-2,2-1,3-3,26 22,-26 19,-39-75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45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1 358 0 0 0,'0'0'1064'0'0,"0"0"8"0"0,0 0 58 0 0,0 0 129 0 0,0 0 87 0 0,0 0-113 0 0,0 0-315 0 0,0 0-381 0 0,0 0-294 0 0,0 0-150 0 0,0 0-34 0 0,-1 5 2 0 0,7 119 683 0 0,5-64-441 0 0,-3 1 0 0 0,-2 1 0 0 0,-4-1-1 0 0,-4 54-302 0 0,2-29 459 0 0,0-78-1196 0 0,-1 8 3656 0 0,-2-26-146 0 0,-3-28-2338 0 0,1-1 1 0 0,2 1 0 0 0,2-1 0 0 0,3-31-436 0 0,40-103 460 0 0,42 0-226 0 0,-35 118-108 0 0,-48 54-123 0 0,0 1 1 0 0,-1-1 0 0 0,0 1 0 0 0,1-1 0 0 0,-1 1 0 0 0,0-1 0 0 0,1 1 0 0 0,-1-1 1 0 0,0 1-1 0 0,1 0 0 0 0,-1-1 0 0 0,1 1 0 0 0,-1-1 0 0 0,1 1 0 0 0,-1 0 0 0 0,1 0 0 0 0,-1-1 0 0 0,1 1 0 0 0,-1 0 0 0 0,1 0 0 0 0,-1-1 0 0 0,1 1 0 0 0,0 0 0 0 0,-1 0 0 0 0,1 0 0 0 0,-1 0 1 0 0,1 0-1 0 0,0 0 0 0 0,-1 0 0 0 0,1 0 0 0 0,-1 0 0 0 0,1 0 0 0 0,-1 0 0 0 0,1 1 0 0 0,0-1 0 0 0,-1 0 0 0 0,1 0 0 0 0,-1 0 0 0 0,1 1 0 0 0,-1-1 0 0 0,1 0 0 0 0,-1 1 0 0 0,1-1 0 0 0,-1 0 1 0 0,1 1-1 0 0,-1-1 0 0 0,0 1 0 0 0,1-1 0 0 0,-1 1 0 0 0,0-1 0 0 0,1 1 0 0 0,-1-1 0 0 0,0 1 0 0 0,1-1 0 0 0,-1 1 0 0 0,0-1 0 0 0,0 1 0 0 0,0-1 0 0 0,0 1 0 0 0,0 0 0 0 0,1-1 0 0 0,-1 1 1 0 0,0-1-1 0 0,0 1-4 0 0,1 1 31 0 0,17 48 412 0 0,28 44 1 0 0,-20-43-336 0 0,-24-50-334 0 0,-2-1-3909 0 0,0 0-4457 0 0,-1 0 1313 0 0</inkml:trace>
  <inkml:trace contextRef="#ctx0" brushRef="#br0" timeOffset="579.161">388 936 0 0 0,'0'0'363'0'0,"0"0"630"0"0,0 0 340 0 0,0 0 99 0 0,0 0-61 0 0,0 0-239 0 0,0 0-274 0 0,0 0-202 0 0,0 0-128 0 0,0 0-16 0 0,0 0 39 0 0,0 0 38 0 0,-1 5 21 0 0,-26 211 5270 0 0,28-150-4895 0 0,-1-66-1004 0 0,0 0 0 0 0,0 1 0 0 0,0-1 1 0 0,1 1-1 0 0,-1-1 0 0 0,0 0 0 0 0,0 1 0 0 0,1-1 0 0 0,-1 1 0 0 0,0-1 0 0 0,1 0 0 0 0,-1 0 0 0 0,0 1 0 0 0,1-1 1 0 0,-1 0-1 0 0,1 0 0 0 0,-1 1 0 0 0,0-1 0 0 0,1 0 0 0 0,-1 0 0 0 0,1 0 0 0 0,-1 1 0 0 0,1-1 0 0 0,-1 0 1 0 0,1 0-1 0 0,-1 0 0 0 0,0 0 0 0 0,1 0 0 0 0,-1 0 0 0 0,1 0 0 0 0,-1 0 0 0 0,1 0 0 0 0,-1 0 0 0 0,1-1 1 0 0,-1 1-1 0 0,1 0 0 0 0,-1 0 0 0 0,0 0 0 0 0,1 0 0 0 0,-1-1 0 0 0,1 1 0 0 0,-1 0 0 0 0,0 0 0 0 0,1-1 0 0 0,-1 1 1 0 0,0 0-1 0 0,1-1 0 0 0,-1 1 0 0 0,0 0 0 0 0,1-1 0 0 0,-1 1 0 0 0,0-1 0 0 0,0 1 0 0 0,0 0 0 0 0,1-1 1 0 0,-1 1-1 0 0,0-1 0 0 0,0 1 0 0 0,0-1 0 0 0,0 1 0 0 0,0-1 0 0 0,0 1 0 0 0,0 0 0 0 0,0-1 0 0 0,0 1 0 0 0,0-1 20 0 0,17-32-4800 0 0,-17 33 4741 0 0,13-28-7703 0 0,-9 21 3833 0 0</inkml:trace>
  <inkml:trace contextRef="#ctx0" brushRef="#br0" timeOffset="1049.618">502 660 0 0 0,'0'0'324'0'0,"0"0"651"0"0,0 0 303 0 0,0 0 201 0 0,0 0 94 0 0,0 0-50 0 0,0 0-265 0 0,0 0-342 0 0,0 0-231 0 0,0 0-138 0 0,0 0-76 0 0,0 0-42 0 0,-3 0-48 0 0,-47 43 1831 0 0,49-42-2053 0 0,1-1-14 0 0,0 0-41 0 0,0 0-44 0 0,0 0-28 0 0,0 0-13 0 0,21-15 749 0 0,-3-3 1318 0 0,-24 23-1358 0 0,0-1-4761 0 0,13-6-4547 0 0,-4-1 3041 0 0</inkml:trace>
  <inkml:trace contextRef="#ctx0" brushRef="#br0" timeOffset="5655.018">1286 358 0 0 0,'0'0'324'0'0,"0"0"804"0"0,0 0 265 0 0,0 0-66 0 0,0 0-194 0 0,0 0-193 0 0,0 0-161 0 0,0 0-107 0 0,0 0-61 0 0,0 0-47 0 0,-10 13-62 0 0,-32 41-76 0 0,-9 50 1084 0 0,5-16-813 0 0,19-34-120 0 0,-2-1 0 0 0,-2-1 1 0 0,-32 38-578 0 0,25-17 1661 0 0,74-64-1217 0 0,109 0-329 0 0,18-8 37 0 0,-76-8-43 0 0,-87 7-89 0 0,0 0 15 0 0,0 0 1 0 0,0 0 12 0 0,0 0 12 0 0,0 0 3 0 0,0 0 25 0 0,-6-26 1390 0 0,-29-73 47 0 0,-79-318 601 0 0,107 398-3226 0 0,14 31-4281 0 0,14 20-6701 0 0,-18-27 8947 0 0</inkml:trace>
  <inkml:trace contextRef="#ctx0" brushRef="#br0" timeOffset="6655.986">1566 940 0 0 0,'0'0'455'0'0,"0"0"830"0"0,0 0 341 0 0,0 0-10 0 0,0 0-175 0 0,0 0-198 0 0,0 0-147 0 0,0 0-91 0 0,0 0-15 0 0,0 0 33 0 0,0 0-22 0 0,0-3-39 0 0,-6-62 4202 0 0,9 40-4799 0 0,1 1 1 0 0,0 0 0 0 0,2-1 0 0 0,1 2-1 0 0,1-1 1 0 0,1 1 0 0 0,1 0-1 0 0,9-15-365 0 0,1-5 122 0 0,30-29-266 0 0,-30 101-1611 0 0,-16 140 1267 0 0,9-118 152 0 0,-11-50 344 0 0,-1-1 1 0 0,0 1-1 0 0,1 0 0 0 0,-1-1 1 0 0,1 0-1 0 0,-1 1 1 0 0,0-1-1 0 0,1 0 0 0 0,-1 0 1 0 0,1 1-1 0 0,-1-1 1 0 0,1 0-1 0 0,-1-1 0 0 0,1 1 1 0 0,-1 0-1 0 0,1 0 1 0 0,-1-1-1 0 0,0 1 0 0 0,1 0 1 0 0,-1-1-1 0 0,1 0 1 0 0,-1 1-1 0 0,0-1 1 0 0,1 0-1 0 0,-1 0 0 0 0,0 1 1 0 0,0-1-1 0 0,0 0 1 0 0,0 0-1 0 0,0 0 0 0 0,0-1 1 0 0,0 1-1 0 0,1-1-8 0 0,204-267 668 0 0,-118 138-316 0 0,-87 130-305 0 0,11 141 501 0 0,22 96 342 0 0,-21-134-877 0 0,1-94-2159 0 0,-1-8-4808 0 0,-10 0 1966 0 0,0 0-2950 0 0</inkml:trace>
  <inkml:trace contextRef="#ctx0" brushRef="#br0" timeOffset="7316.716">2420 910 208 0 0,'0'0'1180'0'0,"0"0"-334"0"0,0 0-159 0 0,0 0 194 0 0,0 0 345 0 0,0 0 226 0 0,0 0-46 0 0,0 0-269 0 0,0 0-289 0 0,0 0-191 0 0,0 0-32 0 0,0 0 74 0 0,0 4 93 0 0,-11 54 3544 0 0,-24 83-1736 0 0,33-93-2273 0 0,23-53-1757 0 0,14-45-6270 0 0,-18 21-2123 0 0,-11 21 8869 0 0</inkml:trace>
  <inkml:trace contextRef="#ctx0" brushRef="#br0" timeOffset="7675.022">2532 509 0 0 0,'0'0'429'0'0,"0"0"728"0"0,0 0 347 0 0,0 0 224 0 0,0 0 137 0 0,0 0-41 0 0,0 0-206 0 0,0 0-255 0 0,0 0-207 0 0,0 0-144 0 0,0 0-108 0 0,0 0-70 0 0,0 0-65 0 0,-2-1-87 0 0,0 0-587 0 0,0 1 1 0 0,0 0-1 0 0,0 0 1 0 0,0 0 0 0 0,0 0-1 0 0,0 0 1 0 0,0 1-1 0 0,0-1 1 0 0,0 0-1 0 0,0 1 1 0 0,0 0-1 0 0,0-1 1 0 0,0 1-1 0 0,0 0 1 0 0,1 0-1 0 0,-1 0 1 0 0,0 0-1 0 0,1 0 1 0 0,-1 1-1 0 0,1-1 1 0 0,-1 0-1 0 0,1 1 1 0 0,-1-1-1 0 0,1 1 1 0 0,0-1-1 0 0,0 1 1 0 0,0 0-1 0 0,0-1 1 0 0,-1 3-96 0 0,-2 2 301 0 0,2-5-243 0 0,-1-1-2374 0 0,3 1-2076 0 0,0 1 115 0 0,0-1-4712 0 0</inkml:trace>
  <inkml:trace contextRef="#ctx0" brushRef="#br0" timeOffset="20306.86">461 23 352 0 0,'0'0'796'0'0,"0"0"-296"0"0,0 0 38 0 0,0 0 425 0 0,0 0 482 0 0,0 0 201 0 0,0 0-132 0 0,0 0-339 0 0,0 0-317 0 0,0 0-157 0 0,0 0-69 0 0,7-1-16 0 0,34-5 1150 0 0,83-9 1301 0 0,-49 15-2590 0 0,-75 0-439 0 0,0 0 11 0 0,-9 15 786 0 0,-73 73-192 0 0,76-82-631 0 0,1-1 0 0 0,1 1 0 0 0,-1 0 1 0 0,1 0-1 0 0,0 0 0 0 0,0 0 0 0 0,1 1 1 0 0,0 0-1 0 0,0 0 0 0 0,0-1 0 0 0,1 2 1 0 0,0-1-1 0 0,1 0 0 0 0,-1 0 0 0 0,1 1 1 0 0,0 5-13 0 0,3-11 45 0 0,0 0-1 0 0,0-1 1 0 0,0 1 0 0 0,1 0 0 0 0,-1-1 0 0 0,0 0 0 0 0,1 1 0 0 0,-1-1-1 0 0,0 0 1 0 0,1 0 0 0 0,0 0 0 0 0,-1 0 0 0 0,1-1 0 0 0,-1 1 0 0 0,1-1 0 0 0,0 1-1 0 0,0-1 1 0 0,-1 0 0 0 0,1 0 0 0 0,0-1 0 0 0,-1 1 0 0 0,1 0 0 0 0,0-1-45 0 0,-2 1 37 0 0,135-15 1680 0 0,-86 4-1247 0 0,-50 11-510 0 0,0 0-88 0 0,0 0-176 0 0,2-2-4179 0 0,-1 1-4645 0 0,0 1 1148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5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0 213,'12'28,"-2"1,0 0,-2 0,-2 1,0-1,-2 1,0 22,14 29,-32-128,10 15,1-1,2 0,2 1,1-1,1 0,1 1,3-3,51-172,-58 205,0 1,0-1,1 1,-1 0,0-1,1 1,-1 0,1-1,-1 1,1 0,-1 0,1-1,0 1,0 0,0 0,0 0,0 0,0 0,0 0,0 0,0 1,0-1,0 0,1 0,-1 1,0-1,0 1,1-1,-1 1,0 0,1-1,-1 1,1 0,-1 0,0 0,1 0,-1 0,1 0,-1 1,0-1,1 0,-1 1,0-1,1 1,-1-1,0 1,0-1,1 1,-1 0,0 0,0 0,0 0,0 0,0 0,0 0,0 0,0 0,-1 0,1 1,40 131,-34-115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363 536,'-12'4,"0"0,0 0,1 1,0 1,0 0,0 1,1 0,0 0,0 1,1 0,0 1,0 0,1 1,0-1,1 2,0-1,1 1,0 0,-5 11,-12 72,22-91,1-1,0 1,0 0,0 0,1 0,-1 0,1 0,-1 0,1-1,0 1,0 0,0 0,0-1,1 1,-1-1,1 1,-1-1,1 0,0 1,0-1,0 0,0 0,1-1,-1 1,0 0,1-1,-1 1,1-1,0 0,-1 0,3 1,3 0,0 0,0-1,1 0,-1-1,0 0,1 0,-1 0,0-1,0 0,0-1,0 0,0 0,0-1,0 0,0 0,-1-1,0 0,0 0,5-5,121-109,-120 104,8-7,-1 0,-1-2,-1 0,-1-2,-1 1,-2-2,11-23,-17 32,-1 0,0 0,-1-1,-1 0,0 0,-2 0,0 0,-1-1,-1 0,0 1,-2-1,0 1,-1-1,-1 1,-1 0,0 0,-1 0,-1 0,-1 1,-1 0,0 0,-1 1,-8-11,12 22,0-1,0 1,-1 1,0-1,0 1,0 0,0 0,-1 1,1 0,-1 0,0 0,0 1,0 0,0 1,0-1,-1 1,1 1,0-1,-1 1,1 1,0-1,-1 1,1 0,0 1,0 0,0 0,0 0,0 1,0 0,1 1,0-1,-1 1,1 0,0 1,1 0,-1-1,1 2,0-1,0 1,1-1,0 1,-4 6,0 5,0 0,1 0,1 0,1 1,0 0,1 0,1 0,1 1,0-1,2 1,0-1,1 1,1-1,0 1,2-1,0 0,1 0,0-1,2 1,0-1,1 0,1-1,0 0,7 8,-1-4,1 1,1-2,1 0,1-1,0-1,7 4,24 21,31 19,-57-49</inkml:trace>
  <inkml:trace contextRef="#ctx0" brushRef="#br0" timeOffset="472.946">1153 395,'-40'45,"15"-19,1 1,1 0,1 2,2 1,0 0,3 2,-11 25,26-53,0 0,0 0,1 0,0 1,0-1,0 1,0-1,1 1,0-1,0 1,0-1,0 1,1-1,-1 0,1 1,0-1,1 1,-1-1,1 0,0 0,0 0,0 0,0 0,1 0,-1-1,1 1,0-1,0 0,1 0,-1 0,1 0,-1 0,1-1,0 0,0 1,0-1,0-1,0 1,1-1,-1 1,1-1,17 2,1-2,0 0,-1-1,1-1,0-1,-1-1,1-1,-1-1,0-1,-1-1,1-1,-1-1,-1-1,2-1,-1 0,-1 0,0-1,0-2,-1 0,-1 0,0-2,-1 0,13-18,-21 24,0-1,0-1,-1 1,-1-1,0-1,0 0,-1 0,-1 0,0 0,-1-1,0 0,-1 0,-1 0,0 0,-1 0,-1 0,0-1,-1 1,0 0,-3-8,2 15,0-1,-1 1,0 0,0 0,-1 1,0-1,0 1,-1 0,0 0,0 0,0 1,-1-1,1 1,-1 1,0-1,-1 1,1 0,-1 0,0 1,0 0,0 0,0 1,-1-1,1 2,-4-1,-4 0,1 0,0 1,-1 1,1 1,0 0,-1 1,1 0,0 1,0 1,0 0,1 1,-1 0,-1 2,-7 4,-1 0,2 2,0 0,0 2,1 0,1 1,1 1,0 1,1 0,1 2,1-1,1 2,0 0,2 1,0 0,-2 9,6-5</inkml:trace>
  <inkml:trace contextRef="#ctx0" brushRef="#br0" timeOffset="838.179">1125 677,'7'-13,"1"1,0 0,0 0,1 1,0 0,1 0,0 1,1 1,0 0,1 0,0 1,0 1,1 0,0 0,0 1,0 1,2 0,-9 4,-1 1,1 0,-1 0,1 1,-1-1,1 1,-1 1,1-1,-1 1,0 0,0 0,0 0,0 1,0 0,-1 0,1 0,-1 0,0 1,0 0,0-1,0 2,1 1,58 40,-52-42,-1-1,1 0,0-1,0 1,0-2,0 0,0 0,0-1,0 0,0-1,0-1,0 1,0-2,-1 1,10-5,9-20,-20 11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33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0 177,'0'526,"5"-591,3 1,2-1,3 1,18-51,-22 84,3-20,3 1,3 0,1 1,12-18,-31 66,-1 0,1 0,0-1,1 1,-1 0,0 0,0-1,0 1,1 0,-1 0,1 0,-1 0,1-1,-1 1,1 0,-1 0,1 0,0 0,0 0,0 1,0-1,-1 0,1 0,0 0,0 1,0-1,1 0,-1 1,0-1,0 1,0 0,0-1,0 1,1 0,-1 0,0-1,0 1,1 0,-1 0,0 0,0 1,0-1,1 0,-1 0,0 1,0-1,0 0,0 1,1-1,-1 1,0 0,0-1,0 1,0 0,0 0,-1-1,1 1,0 0,0 1,23 131,-14-16,-9-92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1052,'5'0,"6"0,6 0,6 0,2 0,3 0,1 0,1 0,-1 0,0-5,0-1,0 0,0 1,-1 1,-9 2,-9 6,-10 2,-5 0</inkml:trace>
  <inkml:trace contextRef="#ctx0" brushRef="#br0" timeOffset="757.251">85 1249,'5'0,"6"0,6 0,5 0,4 0,2 0,1-5,0-1,1 0,-1 1,0 2,0 1,-6 0</inkml:trace>
  <inkml:trace contextRef="#ctx0" brushRef="#br0" timeOffset="5273.29">1298 1278,'0'28,"0"25,0 7,-4-6,-2-7,0-8,1-4,1-5,2-1,-4-7,-1-2,1 1,1-4</inkml:trace>
  <inkml:trace contextRef="#ctx0" brushRef="#br0" timeOffset="3023.313">818 628,'31'-17,"-20"14,0 1,0-1,0 2,1-1,-1 2,0-1,0 2,1-1,-1 2,9 1,-19-2,1-1,0 1,-1 0,1 0,0 0,-1 0,0 0,1 0,-1 0,1 1,-1-1,0 0,0 1,0-1,0 1,0-1,0 1,0 0,-1-1,1 1,0 0,-1 0,0-1,1 1,-1 0,0 0,0 0,0-1,0 1,0 0,0 0,-1 0,1-1,0 1,-1 0,0 0,1-1,-1 1,-34 67,32-63,-24 33,21-33,1-1,0 1,0 0,0 1,1-1,0 1,0 0,1 0,0 0,0 0,1 1,0-1,0 1,0-1,1 1,0 0,1 0,0-1,0 1,1 4,0-10,0 0,0 0,0 1,0-1,1 0,-1 0,0 0,1 0,0-1,-1 1,1 0,0-1,0 1,0-1,0 1,0-1,0 0,0 0,0 0,1 0,-1 0,0-1,1 1,-1-1,1 0,-1 1,0-1,1 0,-1 0,1 0,-1-1,3 0,82-24,-63 16,-7 5,-4 4</inkml:trace>
  <inkml:trace contextRef="#ctx0" brushRef="#br0" timeOffset="3920.569">1327 911,'23'-48,"-10"18,2 1,0 0,2 1,2 1,13-15,-30 38,-2 3,1 0,-1-1,0 1,1 0,-1 0,1-1,-1 1,1 0,-1 0,1-1,0 1,0 0,0 0,0 0,0 0,0 0,0 0,0 0,0 1,0-1,0 0,0 1,1-1,-1 0,0 1,1 0,-1-1,0 1,1 0,-1 0,0-1,1 1,-1 0,0 0,1 0,-1 1,0-1,1 0,-1 1,0-1,1 0,-1 1,0 0,1-1,-1 1,0 0,0-1,0 1,0 0,0 0,0 0,0 0,0 0,0 0,0 1,4 25,-6-25,1 0,-1 1,1-1,0 0,0 0,0 0,0 0,0 0,0 0,0 0,1 0,-1 1,1-1,-1 0,1 0,0 0,0-1,0 1,0 0,0 0,0 0,0-1,1 1,-1-1,1 1,-1-1,1 1,0-1,-1 0,1 0,0 0,0 0,0 0,0 0,0 0,0-1,0 1,0-1,0 1,0-1,0 0,0 0,1 0,-1 0,0 0,0-1,0 1,8-5,0-1,0 0,-1 0,0-1,0 0,-1-1,1 0,-2 0,7-9,38-35,-42 44,-7 5,0 0,0 0,0 0,1 1,-1 0,0-1,1 1,0 0,-1 1,1-1,0 1,0-1,0 1,0 0,0 1,0-1,2 1,-4 1,-1 1,1 0,-1 0,0 0,1 1,-1-1,0 0,0 0,0 1,-1-1,1 1,-1-1,1 0,-1 1,0-1,0 1,0-1,0 1,0-1,0 1,-1-1,1 1,-1-1,0 0,0 2,0 5,0-3,0 1,1-1,0 1,0 0,0 0,1-1,0 1,0-1,1 1,0-1,0 1,0-1,3 3,5 5</inkml:trace>
  <inkml:trace contextRef="#ctx0" brushRef="#br0" timeOffset="4869.666">1045 1052,'12'16,"8"-11,0-1,1-1,0-1,-1-1,1 0,0-2,3-1,23 1,183-26,-40-1,-18-1,-148 38,-24-3</inkml:trace>
  <inkml:trace contextRef="#ctx0" brushRef="#br0" timeOffset="5827.906">1271 1305,'16'-11,"0"0,1 0,1 2,0 0,0 1,1 1,-1 1,2 0,-1 1,0 1,1 1,0 1,0 1,0 1,-1 0,21 4,-37-4,-1 1,1-1,-1 1,1 0,0 0,-1 0,0 0,1 1,-1-1,0 1,0-1,1 1,-1 0,-1 0,1 0,0 0,0 0,-1 0,1 0,-1 1,0-1,1 1,-1-1,0 1,-1-1,1 1,0-1,-1 1,1 0,-1 0,0-1,0 1,0 0,0-1,-1 1,1 0,-1-1,1 1,-1 0,0-1,0 1,0-1,0 0,-1 1,1-1,-1 0,1 0,-1 1,0-1,0-1,0 1,-1 1,-10 9,1 0,-2-1,0 0,0-1,0-1,-1 0,-1-1,0-1,-1 0,-36 19,50-25,-1 0,1 1,1-1,-1 1,0 0,0 0,1 0,-1 0,1 0,-1 0,1 1,0-1,0 1,0 0,0-1,1 1,-1 0,1 0,-1 0,1 0,0 0,0 1,1-1,-1 0,1 0,-1 1,1-1,0 0,0 0,1 1,-1-1,1 0,-1 0,1 1,0-1,0 0,1 0,-1 0,0 0,1 0,1 2,9 9,1 0,0 0,1-1,0-1,1 0,0-1,0-1,13 6,-10-5</inkml:trace>
  <inkml:trace contextRef="#ctx0" brushRef="#br0" timeOffset="6325.194">1835 1165,'12'-5,"1"0,0 1,0 1,0 0,0 1,1 0,-1 1,0 1,1 0,-1 1,1 0,-12-1,-1 0,0 1,1-1,-1 0,0 0,0 1,1-1,-1 0,0 1,0 0,0-1,0 1,0 0,0-1,0 1,0 0,0 0,0 0,0 0,0 0,0 0,-1 0,1 0,0 0,-1 0,1 0,-1 0,1 1,-1-1,0 0,1 0,-1 1,0-1,0 0,0 0,0 1,0-1,0 0,0 1,0-1,-1 0,1 0,0 1,-1-1,1 0,-1 0,0 1,-43 55,28-39,15-17,-5 5,1 0,0 1,0 0,0 0,1 0,0 1,1-1,-1 1,2 0,-1 0,-1 6,5-13,-1 1,0 0,1 0,-1-1,1 1,-1 0,1 0,0-1,-1 1,1-1,0 1,0-1,0 1,1-1,-1 1,0-1,0 0,1 0,-1 0,1 0,-1 0,1 0,-1 0,1 0,0 0,-1-1,1 1,0-1,-1 1,1-1,0 0,0 0,0 0,-1 0,2 0,66-4,-46-3,-3 0</inkml:trace>
  <inkml:trace contextRef="#ctx0" brushRef="#br0" timeOffset="10775.808">2286 544,'-1'-1,"1"1,-1-1,0 1,0-1,1 0,-1 1,0-1,1 0,-1 1,1-1,-1 0,1 0,-1 0,1 0,0 1,-1-1,1 0,0 0,0 0,-1 0,1 0,0 0,0 0,0 0,0 0,0 0,0 0,1 0,-1 1,0-1,0 0,1 0,-1 0,0 0,1 0,-1 0,1 1,-1-1,1 0,0 0,-1 1,1-1,0 0,39 50,-20-8,-1 0,-2 2,-2 0,-2 0,7 44,-11-49,-2 1,-2 0,-1 0,-2 0,-2 0,-1 0,-2 1,-2-2,-2 2,-13 24,-3-2,-3 0,-2-2,-8 7,6-8,22-43,-2 0,0-1,-1 0,0 0,-1-1,0-1,-2 0,1 0,-2-1,1-1,-1-1,-2 1,-4-1</inkml:trace>
  <inkml:trace contextRef="#ctx0" brushRef="#br0" timeOffset="14677.853">705 515,'-13'16,"1"1,0 1,1 0,0 1,2-1,0 2,2-1,0 1,1 1,0 3,-22 88,23-83,1 1,1 0,2 0,0 0,3 0,1 7,25 133,-27-66,9 74,-6-160,0 0,1 0,1 0,1-1,0 0,1 0,1-1,0 0,1-1,1 0,3 3,73 81,-79-92</inkml:trace>
  <inkml:trace contextRef="#ctx0" brushRef="#br0" timeOffset="16545.368">2823 374,'-51'-75,"49"73,1 1,-1-1,0 0,0 1,0-1,-1 1,1-1,0 1,-1 0,1 0,0 0,-1 0,1 1,-1-1,1 0,-1 1,0 0,1 0,-1 0,1 0,-1 0,0 0,1 1,-1-1,1 1,-1 0,1 0,-1 0,1 0,0 0,-1 0,0 2,-4 3,1 1,-1-1,2 2,-1-1,1 0,0 1,1 0,0 1,0-1,0 0,1 1,1 0,-1 0,2 0,-1 0,1 0,0 0,1 0,0 6,2 6,0 0,0 0,2-1,1 1,1-1,7 19,7 26,97 357,-89-306,1 23,-1 30,-29 85,2-248,-1 0,-1 0,1 0,-1-1,0 1,0 0,-1 0,0-1,0 1,0-1,0 1,-1-1,0 0,0 0,-1 0,1-1,-1 1,0-1,0 0,-1 0,1 0,-1 0,0-1,0 0,0 0,0 0,0 0,-1-1,1 0,-1 0,0-1,-3 1,0 0,-1-1,1 0,0-1,-1 0,1 0,0-1,-1-1,1 1,0-1,0-1,0 0,0 0,1 0,-1-1,-1-2,-4-6</inkml:trace>
  <inkml:trace contextRef="#ctx0" brushRef="#br0" timeOffset="17023.148">3077 1757,'-16'44,"9"-30,2 1,0 0,0 1,2-1,0 1,0-1,2 1,-1 9,3-22,-1-1,0 1,1 0,-1 0,1 0,0-1,0 1,0 0,0-1,1 1,-1-1,1 1,-1-1,1 0,0 0,0 0,0 0,0 0,0 0,0 0,1 0,-1-1,1 0,-1 1,1-1,0 0,-1 0,1 0,0 0,-1-1,1 1,0-1,0 0,0 0,0 0,-1 0,1 0,0-1,0 1,0-1,-1 1,1-1,0 0,0 0,-1-1,1 1,1-2,7-1,0 0,-1-1,1 0,-1 0,-1-1,1-1,-1 0,0 0,-1 0,1-1,-2-1,1 1,-1-1,0-1,-1 1,0-1,-1 0,0 0,0-1,-1 0,0 1,-1-3,-3 9,0 1,-1 0,0-1,1 1,-1-1,0 1,-1 0,1 0,0 0,-1-1,0 2,0-1,0 0,0 0,0 0,0 1,-1-1,1 1,-1 0,0 0,0 0,0 0,0 0,0 1,0-1,0 1,0 0,-1 0,1 0,0 0,-1 1,1-1,-1 1,1 0,-1 0,1 0,-1 0,1 1,0 0,-1-1,1 1,-3 1,-19 1</inkml:trace>
  <inkml:trace contextRef="#ctx0" brushRef="#br0" timeOffset="18274.233">3190 177,'0'29,"4"19,3 6,-1-2,-2-4,0-6,-2-5,-1-4,-5-8,-2-8</inkml:trace>
  <inkml:trace contextRef="#ctx0" brushRef="#br0" timeOffset="18756.761">3161 64,'14'-9,"1"0,0 2,1 0,0 0,0 2,0 0,1 1,-1 0,1 1,0 1,0 1,0 0,13 2,-26 1,-1-1,0 1,0 0,0 0,0 0,0 0,0 1,-1-1,1 1,-1-1,0 1,0 0,0 0,0 0,0 0,0 0,-1 1,1-1,-1 1,0-1,0 0,-1 1,1 0,-1-1,1 1,-1-1,0 1,-1 0,1-1,-1 1,1-1,-1 1,0-1,0 1,-1-1,1 0,-1 1,1-1,-1 0,0 0,0 0,0 0,-1-1,1 1,-1-1,0 1,-1 0,-36 39,36-39,0-1,0 1,0 0,0 0,0 0,1 0,-1 0,1 1,0 0,0 0,1 0,-1 0,1 0,0 0,0 1,0-1,0 1,1-1,0 1,0 0,0-1,1 1,-1 0,1 0,0-1,0 1,1 0,0 0,0 0,0-1,1 5,7 3,0 0,0-1,1 0,1 0,0-1,0-1,1 1,0-2,1 0,-1 0,2-1,12 4,6 6,-14-7</inkml:trace>
  <inkml:trace contextRef="#ctx0" brushRef="#br0" timeOffset="20463.176">3641 1024,'37'154,"-15"34,-4-56,-18-132,0 0,0 0,-1 0,1 0,0 0,0-1,-1 1,1 0,0 0,0 0,-1 0,1 0,0 0,-1 0,1 0,0 0,0 0,-1 0,1 0,0 1,0-1,-1 0,1 0,0 0,-1 0,1 0,0 0,0 1,0-1,-1 0,1 0,0 0,0 1,0-1,-1 0,1 0,0 1,0-1,0 0,0 0,0 1,0-1,0 0,0 0,-1 1,1-1,0 0,0 1,0-1,0 0,0 0,0 1,1-1,-1 0,-8-25,4-224,8 204,1 1,3 0,1 1,2 0,6-10,-11 31,14-27,-20 48,1 1,-1-1,1 0,-1 0,0 0,1 1,-1-1,1 0,0 1,-1-1,1 0,-1 1,1-1,0 1,0-1,-1 1,1-1,0 1,0-1,0 1,-1 0,1 0,0-1,0 1,0 0,0 0,0 0,0 0,-1 0,1 0,0 0,0 0,0 0,0 0,0 1,0-1,-1 0,1 1,0-1,0 0,0 1,-1-1,1 1,0-1,-1 1,1 0,0-1,-1 1,1 0,-1-1,1 1,-1 0,1-1,0 2,26 95,-18-43,-3-34</inkml:trace>
  <inkml:trace contextRef="#ctx0" brushRef="#br0" timeOffset="25282.855">4290 402,'22'-11,"-17"7,2-1,-1 1,0 0,1 1,0-1,-1 1,1 1,1-1,-1 1,0 0,1 1,-1 0,0 0,1 0,-1 1,1 1,-1-1,1 1,-1 0,1 1,-1-1,0 1,0 1,5 2,-10-3,0-1,0 1,0 0,0 0,-1 0,1 1,-1-1,1 0,-1 1,0-1,0 0,0 1,0 0,-1-1,1 1,-1-1,1 1,-1 0,0-1,0 1,0 0,0-1,-1 1,1 0,-1-1,0 1,1-1,-1 1,0-1,-1 1,1-1,0 1,-1-1,1 0,-62 71,62-73,1 0,-1 1,0-1,0 1,1-1,-1 1,0-1,1 1,-1 0,0-1,1 1,-1 0,1 0,-1-1,1 1,0 0,-1 0,1 0,0 0,-1-1,1 1,0 0,0 0,0 0,0 0,0 0,0 0,0 0,0-1,0 1,0 0,1 0,-1 0,0 0,0 0,1-1,-1 1,1 0,-1 0,1-1,-1 1,1 0,38 19,-8-6,-30-12,1 0,-1 1,0-1,0 0,0 0,0 0,0 1,-1-1,1 1,-1-1,1 0,-1 1,0-1,0 1,0-1,0 1,0-1,-1 1,1-1,-1 0,0 1,1-1,-1 0,0 1,0-1,-1 0,1 0,0 0,-1 0,1 0,-1 0,0 0,1-1,-1 1,0 0,0-1,0 0,0 1,-1-1,1 0,0 0,0 0,-1 0,1-1,-1 1,1-1,0 1,-2-1,-87 29,70-26</inkml:trace>
  <inkml:trace contextRef="#ctx0" brushRef="#br0" timeOffset="27726.5">4685 1221,'-12'2,"0"0,0 0,0 1,0 1,1 0,-1 0,1 1,0 1,1 0,-1 0,1 1,0 1,1-1,0 1,0 1,0 0,1 0,1 1,0 0,0 0,1 1,0-1,-1 5,5-12,0 1,0 0,1-1,-1 1,1 0,0 0,0 0,0 0,0 0,1 0,-1 0,1 0,0 0,1 0,-1 1,1-1,-1 0,1 0,1 0,-1-1,0 1,1 0,0 0,0-1,0 1,0-1,1 0,-1 1,1-1,0 0,0 0,2 1,0-3,0 0,1-1,-1 1,0-2,0 1,0 0,0-1,0 0,0 0,0 0,0-1,0 0,0 0,-1 0,1 0,-1-1,1 0,-1 0,0 0,0 0,3-4,-3 4,18-17,0-1,-1-1,-1-1,-1-1,-1-1,-1-1,-2 0,0-1,-1-2,7-12,-1 0,-3-1,-1 0,-2-2,2-15,-12 40,0-1,-1 0,-1 0,-1 1,-1-1,-1 0,-1 0,0 0,-1 1,-1-1,-1 1,-1 0,-4-8,9 23,0 0,0 1,-1-1,1 1,-1-1,0 1,0 0,0 0,0 0,0 0,-1 0,0 0,1 0,-1 1,0 0,0-1,0 1,-1 0,1 0,0 1,-1-1,1 1,-1 0,0 0,1 0,-1 0,0 1,1-1,-1 1,0 0,0 0,0 0,1 1,-1-1,0 1,1 0,-1 0,0 0,1 0,-1 1,1 0,0 0,-1 0,1 0,-4 4,1 1,0-1,0 1,1 1,-1-1,2 1,-1-1,1 1,0 1,1-1,0 1,0-1,1 1,0 0,1 0,0-1,0 1,1 3,15 163,79 90,-82-225,-7-23,0 1,1-1,0 0,2 0,0 0,1-1,0-1,11 14,-7-18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7:36.6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430 19 0 0 0,'0'0'1158'0'0,"0"0"270"0"0,0 0 326 0 0,0 0 229 0 0,0 0 29 0 0,0 0-105 0 0,0 0-185 0 0,0 0-223 0 0,0 0-218 0 0,-16-3-198 0 0,-80-13 640 0 0,83 16-1491 0 0,0 0 0 0 0,-1 1 0 0 0,1 1-1 0 0,0 0 1 0 0,0 0 0 0 0,0 2-1 0 0,0-1 1 0 0,1 2 0 0 0,-1 0 0 0 0,1 0-1 0 0,0 1 1 0 0,-10 7-232 0 0,12-8 51 0 0,1 1 0 0 0,-1 0 1 0 0,2 0-1 0 0,-1 1 0 0 0,1 0 0 0 0,0 1 1 0 0,0 0-1 0 0,1 0 0 0 0,0 0 0 0 0,0 1 0 0 0,1 0 1 0 0,1 0-1 0 0,-1 1 0 0 0,1 0 0 0 0,1 0 1 0 0,0 0-1 0 0,0 0 0 0 0,1 1 0 0 0,0-1 0 0 0,1 1 1 0 0,0 0-1 0 0,0 7-51 0 0,1-11-1 0 0,0 1 0 0 0,0 0 0 0 0,0-1-1 0 0,1 1 1 0 0,0 0 0 0 0,0-1 0 0 0,1 1 0 0 0,0-1 0 0 0,0 1 0 0 0,1-1-1 0 0,0 1 1 0 0,0-1 0 0 0,1 0 0 0 0,0 0 0 0 0,0 0 0 0 0,1 0 0 0 0,-1 0 0 0 0,2-1-1 0 0,-1 0 1 0 0,1 1 0 0 0,0-2 0 0 0,0 1 0 0 0,0-1 0 0 0,1 1 0 0 0,0-2 0 0 0,0 1-1 0 0,0 0 1 0 0,1-1 0 0 0,-1-1 0 0 0,1 1 0 0 0,0-1 0 0 0,0 0 0 0 0,7 2 1 0 0,56-11-287 0 0,-31-26-3854 0 0,-33 27 2601 0 0,5-9-6341 0 0,-7 4 309 0 0</inkml:trace>
  <inkml:trace contextRef="#ctx0" brushRef="#br0" timeOffset="665.221">456 494 1968 0 0,'0'0'1331'0'0,"0"0"-304"0"0,0 0 140 0 0,0 0 403 0 0,0 0 333 0 0,0 0 56 0 0,0 0-261 0 0,0 0-343 0 0,0 0-292 0 0,0 0-197 0 0,0 0-72 0 0,0 0-43 0 0,0 0-52 0 0,1-15-73 0 0,5-46-71 0 0,25-42 1398 0 0,-20 80-1823 0 0,-7 14-107 0 0,1 0-1 0 0,0 0 1 0 0,0 1-1 0 0,1-1 1 0 0,0 2-1 0 0,0-1 1 0 0,1 0 0 0 0,0 1-1 0 0,0 1 1 0 0,4-3-23 0 0,-9 8-12 0 0,0 1 0 0 0,0 0 1 0 0,0 0-1 0 0,1 0 0 0 0,-1 0 1 0 0,0 0-1 0 0,0 0 0 0 0,1 1 1 0 0,-1-1-1 0 0,0 1 0 0 0,0 0 1 0 0,0-1-1 0 0,0 1 0 0 0,0 0 1 0 0,0 0-1 0 0,0 0 0 0 0,0 0 1 0 0,0 1-1 0 0,-1-1 0 0 0,1 1 1 0 0,0-1-1 0 0,-1 1 0 0 0,1-1 1 0 0,-1 1-1 0 0,1 0 0 0 0,-1 0 1 0 0,0-1-1 0 0,0 1 0 0 0,0 0 1 0 0,0 0-1 0 0,0 0 0 0 0,0 1 1 0 0,-1-1-1 0 0,1 0 0 0 0,-1 0 1 0 0,1 0-1 0 0,-1 0 0 0 0,0 1 12 0 0,3 2 14 0 0,1 3 40 0 0,-4-5-45 0 0,0-1 0 0 0,1 0-1 0 0,-1 1 1 0 0,1-1-1 0 0,-1 1 1 0 0,1-1 0 0 0,0 0-1 0 0,0 0 1 0 0,0 0-1 0 0,0 1 1 0 0,0-1 0 0 0,1 0-1 0 0,-1 0 1 0 0,0 0-1 0 0,1-1 1 0 0,0 1 0 0 0,-1 0-1 0 0,1 0 1 0 0,0-1-1 0 0,0 1 1 0 0,0-1-1 0 0,0 0 1 0 0,0 0 0 0 0,0 0-1 0 0,1 0 1 0 0,-1 0-1 0 0,0 0 1 0 0,0 0 0 0 0,1-1-1 0 0,-1 1 1 0 0,0-1-1 0 0,1 1 1 0 0,-1-1 0 0 0,1 0-1 0 0,-1 0 1 0 0,0 0-1 0 0,1 0 1 0 0,-1-1 0 0 0,1 1-1 0 0,-1-1 1 0 0,0 1-1 0 0,1-1 1 0 0,-1 0-1 0 0,0 0 1 0 0,0 0 0 0 0,1 0-9 0 0,152-121 313 0 0,-154 121-316 0 0,1 1-1 0 0,0-1 1 0 0,-1 0-1 0 0,1 1 1 0 0,-1 0-1 0 0,1-1 1 0 0,0 1-1 0 0,-1 0 1 0 0,1 0-1 0 0,0 0 1 0 0,-1 0-1 0 0,1 0 1 0 0,0 0-1 0 0,-1 0 1 0 0,1 0-1 0 0,0 1 1 0 0,-1-1-1 0 0,1 1 1 0 0,0-1-1 0 0,-1 1 1 0 0,1 0-1 0 0,-1 0 1 0 0,1 0-1 0 0,-1-1 1 0 0,0 1-1 0 0,1 0 1 0 0,-1 1-1 0 0,0-1 1 0 0,0 0-1 0 0,0 0 1 0 0,1 1 0 0 0,-1-1-1 0 0,-1 0 1 0 0,1 1-1 0 0,0-1 1 0 0,0 1-1 0 0,0-1 1 0 0,-1 1-1 0 0,1-1 1 0 0,-1 1-1 0 0,1 0 1 0 0,-1-1-1 0 0,0 1 4 0 0,16 76 253 0 0,-2-29-1065 0 0,-6-35-3275 0 0,1 0-5404 0 0,-7-10 1804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8:14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49 0 0 0,'0'0'1274'0'0,"0"0"382"0"0,0 0 23 0 0,0 0-241 0 0,0 0-250 0 0,0 0-181 0 0,0 0-92 0 0,0 0-14 0 0,-1-7-30 0 0,-6-20-15 0 0,-15 13 3236 0 0,-33 28-2119 0 0,49-9-1973 0 0,1 0 0 0 0,-1 1 0 0 0,1-1 0 0 0,0 1 0 0 0,1 0-1 0 0,-1 1 1 0 0,1-1 0 0 0,0 1 0 0 0,1-1 0 0 0,0 1-1 0 0,0 0 1 0 0,0 0 0 0 0,1 1 0 0 0,0-1 0 0 0,0 0 0 0 0,1 1-1 0 0,0-1 1 0 0,1 1 0 0 0,-1-1 0 0 0,1 1 0 0 0,1 0-1 0 0,0 3 1 0 0,0-9-27 0 0,0 1 0 0 0,1 0-1 0 0,-1-1 1 0 0,1 1 0 0 0,0-1-1 0 0,0 1 1 0 0,0-1 0 0 0,0 0-1 0 0,0 0 1 0 0,0 0 0 0 0,1 0-1 0 0,-1 0 1 0 0,1-1 0 0 0,-1 1-1 0 0,1-1 1 0 0,0 1 0 0 0,-1-1-1 0 0,1 0 1 0 0,0 0 0 0 0,0 0-1 0 0,0-1 1 0 0,0 1 0 0 0,0-1-1 0 0,0 1 1 0 0,0-1 0 0 0,0 0-1 0 0,0 0 1 0 0,0 0 0 0 0,1-1 27 0 0,53-11-5928 0 0,-33 1-2029 0 0,-18 7 4788 0 0</inkml:trace>
  <inkml:trace contextRef="#ctx0" brushRef="#br0" timeOffset="457.993">229 314 1664 0 0,'0'0'1173'0'0,"0"0"-237"0"0,0 0 144 0 0,0 0 351 0 0,0 0 223 0 0,0 0-98 0 0,0 0-386 0 0,0 0-385 0 0,0 0-249 0 0,0 0-118 0 0,0 0-50 0 0,0 0-14 0 0,0 0-28 0 0,15-25-43 0 0,46-74-41 0 0,-24 46 309 0 0,-37 52-555 0 0,0 1 0 0 0,0-1 0 0 0,0 1 0 0 0,0 0 0 0 0,0-1 0 0 0,1 1 0 0 0,-1-1 0 0 0,0 1 0 0 0,0-1 0 0 0,0 1 0 0 0,1 0 0 0 0,-1-1 0 0 0,0 1 0 0 0,1-1 0 0 0,-1 1 0 0 0,0 0 1 0 0,1-1-1 0 0,-1 1 0 0 0,1 0 0 0 0,-1 0 0 0 0,0-1 0 0 0,1 1 0 0 0,-1 0 0 0 0,1 0 0 0 0,-1 0 0 0 0,1 0 0 0 0,-1-1 0 0 0,1 1 0 0 0,-1 0 0 0 0,0 0 0 0 0,1 0 0 0 0,-1 0 0 0 0,1 0 0 0 0,-1 0 0 0 0,1 0 0 0 0,-1 0 0 0 0,1 0 0 0 0,-1 0 0 0 0,1 1 0 0 0,-1-1 0 0 0,1 0 0 0 0,-1 0 0 0 0,1 0 0 0 0,-1 0 0 0 0,0 1 0 0 0,1-1 0 0 0,-1 0 0 0 0,1 1 0 0 0,-1-1 0 0 0,0 0 0 0 0,1 0 0 0 0,-1 1 0 0 0,0-1 0 0 0,1 1 0 0 0,-1-1 0 0 0,0 0 0 0 0,0 1 0 0 0,1-1 0 0 0,-1 1 1 0 0,0-1-1 0 0,0 1 0 0 0,0-1 0 0 0,0 1 0 0 0,0-1 0 0 0,1 1 4 0 0,10 32 362 0 0,-11-31-330 0 0,0 0 0 0 0,1-1 1 0 0,-1 1-1 0 0,0 0 0 0 0,1-1 0 0 0,-1 1 0 0 0,1 0 0 0 0,0-1 0 0 0,-1 1 0 0 0,1-1 1 0 0,0 1-1 0 0,0-1 0 0 0,0 1 0 0 0,0-1 0 0 0,0 0 0 0 0,1 1 0 0 0,-1-1 1 0 0,0 0-1 0 0,1 0 0 0 0,-1 0 0 0 0,0 0 0 0 0,1 0 0 0 0,-1 0 0 0 0,1 0 0 0 0,0-1 1 0 0,-1 1-1 0 0,1 0 0 0 0,-1-1 0 0 0,1 1 0 0 0,0-1 0 0 0,0 0 0 0 0,-1 0 1 0 0,1 0-1 0 0,0 1 0 0 0,0-2 0 0 0,-1 1 0 0 0,1 0-32 0 0,70-16 1041 0 0,-48 9-1010 0 0,-22 6-42 0 0,1-1 1 0 0,-1 1-1 0 0,0 1 1 0 0,0-1-1 0 0,1 0 1 0 0,-1 0-1 0 0,0 1 1 0 0,1-1 0 0 0,-1 1-1 0 0,1 0 1 0 0,-1 0-1 0 0,0 0 1 0 0,1 0-1 0 0,-1 0 1 0 0,1 0-1 0 0,-1 1 1 0 0,0-1 0 0 0,1 1-1 0 0,-1 0 1 0 0,0 0-1 0 0,1 0 1 0 0,-1 0-1 0 0,0 0 1 0 0,0 0-1 0 0,0 0 1 0 0,0 1 0 0 0,0-1-1 0 0,0 1 1 0 0,0-1-1 0 0,-1 1 1 0 0,1 0-1 0 0,-1 0 1 0 0,1 0-1 0 0,-1 0 1 0 0,1 0 0 0 0,-1 0-1 0 0,0 0 1 0 0,0 0-1 0 0,0 0 1 0 0,0 1-1 0 0,-1-1 1 0 0,1 2 10 0 0,1 21-134 0 0,2 7-514 0 0,5-12-3406 0 0,-6-15-580 0 0,-2-2-2349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8:23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60 0 0 0,'0'0'380'0'0,"0"0"696"0"0,0 0 205 0 0,0 0-4 0 0,0 0-53 0 0,0 0-65 0 0,0 0-77 0 0,0-5-99 0 0,-3-22 771 0 0,-1 24-1573 0 0,1 0 0 0 0,-1 0 0 0 0,1 1 0 0 0,-1-1 0 0 0,0 1 0 0 0,0 0 0 0 0,0 0 0 0 0,0 1 0 0 0,0-1 0 0 0,0 1 0 0 0,0 0 0 0 0,-1 0 0 0 0,1 0 0 0 0,0 1 0 0 0,-1 0 0 0 0,1-1 0 0 0,-1 1 0 0 0,1 1 0 0 0,0-1 0 0 0,-1 1 0 0 0,1 0 0 0 0,0 0 0 0 0,-1 0 0 0 0,1 0 0 0 0,0 1 0 0 0,0-1 0 0 0,0 1 0 0 0,0 0 0 0 0,0 1 0 0 0,1-1 0 0 0,-1 1 0 0 0,1-1 0 0 0,-1 1 0 0 0,1 0 0 0 0,0 0 0 0 0,-2 3-181 0 0,3-3-27 0 0,-1 1 0 0 0,1-1 0 0 0,0 1 1 0 0,0 0-1 0 0,0 0 0 0 0,0 0 0 0 0,1 0 1 0 0,-1 0-1 0 0,1 0 0 0 0,0 0 0 0 0,0 0 0 0 0,1 1 1 0 0,-1-1-1 0 0,1 0 0 0 0,0 0 0 0 0,0 1 1 0 0,1-1-1 0 0,-1 0 0 0 0,1 1 0 0 0,0-1 1 0 0,0 0-1 0 0,0 0 0 0 0,0 0 0 0 0,1 0 1 0 0,0 0-1 0 0,0 0 0 0 0,0 0 0 0 0,0-1 1 0 0,1 1-1 0 0,-1-1 0 0 0,3 3 27 0 0,76 18-3569 0 0,-25-27-4024 0 0,-44 0 4663 0 0,-1 0 1120 0 0</inkml:trace>
  <inkml:trace contextRef="#ctx0" brushRef="#br0" timeOffset="470.267">267 207 2304 0 0,'0'0'1856'0'0,"0"0"-457"0"0,0 0-61 0 0,0 0 303 0 0,0 0 250 0 0,0 0-36 0 0,0 0-320 0 0,0 0-373 0 0,0 0-314 0 0,0 0-193 0 0,0 0-113 0 0,0 0-91 0 0,5-8-54 0 0,89-105 1311 0 0,-91 111-1722 0 0,0-1 1 0 0,0 0 0 0 0,0 0 0 0 0,0 1 0 0 0,1 0 0 0 0,-1 0 0 0 0,1 0-1 0 0,-1 0 1 0 0,1 0 0 0 0,0 1 0 0 0,0 0 0 0 0,0-1 0 0 0,0 2 0 0 0,0-1-1 0 0,0 0 1 0 0,0 1 0 0 0,0-1 0 0 0,0 1 0 0 0,0 0 0 0 0,3 1 13 0 0,11 21-302 0 0,-17-21 322 0 0,-1 1 1 0 0,1-1 0 0 0,0 1-1 0 0,-1-1 1 0 0,1 0 0 0 0,0 1 0 0 0,0-1-1 0 0,0 0 1 0 0,0 0 0 0 0,0 1 0 0 0,0-1-1 0 0,1 0 1 0 0,-1 0 0 0 0,0 0-1 0 0,0 0 1 0 0,1-1 0 0 0,-1 1 0 0 0,1 0-1 0 0,-1 0 1 0 0,0-1 0 0 0,1 1 0 0 0,0-1-1 0 0,-1 0 1 0 0,1 1 0 0 0,-1-1-1 0 0,1 0 1 0 0,0 0-21 0 0,118-29 606 0 0,-119 29-630 0 0,0 0 1 0 0,1-1-1 0 0,-1 1 1 0 0,0 0-1 0 0,0 0 1 0 0,0 0 0 0 0,0 0-1 0 0,0 0 1 0 0,0 0-1 0 0,0 0 1 0 0,0 0-1 0 0,0 0 1 0 0,0 1-1 0 0,0-1 1 0 0,0 0 0 0 0,0 1-1 0 0,0-1 1 0 0,0 1-1 0 0,0-1 1 0 0,0 1-1 0 0,0-1 1 0 0,0 1-1 0 0,-1-1 1 0 0,1 1 0 0 0,0 0-1 0 0,0 0 1 0 0,-1-1-1 0 0,1 1 1 0 0,0 0-1 0 0,-1 0 1 0 0,1 0-1 0 0,-1 0 1 0 0,1 0 0 0 0,-1 0-1 0 0,1 0 1 0 0,-1 0-1 0 0,0 0 1 0 0,1 0-1 0 0,-1 0 1 0 0,0 0-1 0 0,0 0 1 0 0,0 0 0 0 0,0 0-1 0 0,0 0 1 0 0,0 0-1 0 0,0 0 1 0 0,0 0 23 0 0,6 23-300 0 0,7-16-1342 0 0,-2-8-2536 0 0,-5 0-272 0 0,-1 0-4060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9:35.5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3384 383 0 0 0,'0'0'256'0'0,"-1"0"5619"0"0,-64-64 2507 0 0,31 36-6374 0 0,-8-7-831 0 0,-2 2 0 0 0,-1 1 0 0 0,-2 3 0 0 0,-12-5-1177 0 0,-104-46 668 0 0,120 68-650 0 0,-1 1 1 0 0,0 2-1 0 0,0 2 0 0 0,-1 2 1 0 0,0 2-1 0 0,-3 2-18 0 0,-22 7-79 0 0,0 2-1 0 0,0 3 0 0 0,1 3 1 0 0,1 4-1 0 0,0 2 1 0 0,-1 4 79 0 0,-86 23-84 0 0,62-20 92 0 0,2 4 0 0 0,1 3 0 0 0,1 5 0 0 0,3 3 0 0 0,-22 17-8 0 0,45-20-34 0 0,2 2 0 0 0,1 2 0 0 0,3 3 0 0 0,-9 12 34 0 0,-92 115-104 0 0,9 64 88 0 0,127-192 30 0 0,-24 43 23 0 0,4 2 0 0 0,5 1 0 0 0,-14 55-37 0 0,44-121 2 0 0,-12 41 34 0 0,3 1 1 0 0,3 0-1 0 0,-5 66-36 0 0,15-31-2 0 0,3 0 1 0 0,5 1-1 0 0,5-2 0 0 0,5 9 2 0 0,47 269 148 0 0,6 285-148 0 0,-63-584 29 0 0,-3 0-1 0 0,-4 1 1 0 0,-3-1-1 0 0,-3 0 1 0 0,-10 30-29 0 0,2-49 41 0 0,-2-1 0 0 0,-2-1 0 0 0,-4 0 0 0 0,-1-2-1 0 0,-4-1 1 0 0,-9 11-41 0 0,-176 268 139 0 0,152-243-154 0 0,41-67-1 0 0,2 0 1 0 0,1 2-1 0 0,1 0 1 0 0,1 1 0 0 0,1 0-1 0 0,2 1 1 0 0,1 1 0 0 0,1 0-1 0 0,2 1 1 0 0,1 0-1 0 0,1 0 1 0 0,1 10 15 0 0,6-39-3 0 0,-2 13-19 0 0,2 1-1 0 0,0 0 0 0 0,1-1 0 0 0,1 1 0 0 0,0-1 0 0 0,1 1 0 0 0,0-1 1 0 0,4 7 22 0 0,5 4-26 0 0,2 0 0 0 0,0 0 0 0 0,2-2 0 0 0,1 0 0 0 0,0-1 0 0 0,2 0 0 0 0,1-2 0 0 0,1 0 0 0 0,0-1 0 0 0,1-2 0 0 0,2 0 0 0 0,-1-1 0 0 0,2-1 0 0 0,3 0 26 0 0,60 31 26 0 0,3-4 0 0 0,1-4 0 0 0,42 9-26 0 0,116 31 50 0 0,4-11 1 0 0,2-12-1 0 0,2-10 0 0 0,2-12 0 0 0,2-11 1 0 0,29-11-51 0 0,-122-3 38 0 0,1-8 1 0 0,0-7 0 0 0,-1-7-1 0 0,-1-7 1 0 0,137-37-39 0 0,-280 52 53 0 0,0-1 1 0 0,-1-2-1 0 0,0 0 0 0 0,0-2 1 0 0,-1 0-1 0 0,-1-2 0 0 0,1 0 1 0 0,-2-1-1 0 0,0-2 0 0 0,-1 0 1 0 0,0-1-1 0 0,-1-1 1 0 0,-1-1-1 0 0,-1 0 0 0 0,0-2 1 0 0,2-5-54 0 0,3-15 136 0 0,-2-1 1 0 0,-1 0 0 0 0,-3-2-1 0 0,10-40-136 0 0,-12 41 30 0 0,60-171 90 0 0,52-179-54 0 0,-109 325-4 0 0,-4 0-1 0 0,-3-1 1 0 0,-2 0-1 0 0,-4 0 1 0 0,-3 0-1 0 0,-2-1 1 0 0,-4 1-1 0 0,-2 0 1 0 0,-4 0-1 0 0,-18-65-61 0 0,-74-225 71 0 0,97 328-96 0 0,0 1 0 0 0,2-2 0 0 0,2 1 0 0 0,0 0 0 0 0,2-1 0 0 0,3-16 25 0 0,-1 33-26 0 0,1 1 0 0 0,0 0 0 0 0,1 0 0 0 0,1 0 0 0 0,0 1 0 0 0,0-1-1 0 0,1 1 1 0 0,1 0 0 0 0,0 1 0 0 0,1-1 0 0 0,0 2 0 0 0,1-1 0 0 0,0 1-1 0 0,0 0 1 0 0,1 1 0 0 0,7-5 26 0 0,17-13-90 0 0,1 2 0 0 0,1 2 0 0 0,1 1 0 0 0,25-9 90 0 0,66-26-148 0 0,2 7 1 0 0,68-16 147 0 0,-101 38 27 0 0,-1-5 0 0 0,-2-3 1 0 0,-2-5-1 0 0,-1-4 0 0 0,50-35-27 0 0,-121 65 46 0 0,0-1 0 0 0,-1 0 0 0 0,-1-2 0 0 0,-1 0 0 0 0,-1-1 0 0 0,0-1 0 0 0,-1 0 0 0 0,-1-1 0 0 0,-1-1 0 0 0,-1 0 0 0 0,-1 0 0 0 0,-1-1 0 0 0,-1-1 0 0 0,-2 0 0 0 0,0 0 0 0 0,-1 0 0 0 0,-1-1 0 0 0,-1 0 0 0 0,-2 0 0 0 0,0 0 0 0 0,-2-6-47 0 0,2-4 17 0 0,-3 1-1 0 0,0 0 1 0 0,-2 0-1 0 0,-2 0 1 0 0,-1 0-1 0 0,-1 1 1 0 0,-5-9-16 0 0,-5-7 8 0 0,-2 1 0 0 0,-2 1 0 0 0,-2 0 0 0 0,-3 2 0 0 0,-1 1 0 0 0,-13-14-8 0 0,-51-54-9 0 0,-5 5 0 0 0,-5 3 1 0 0,-4 5-1 0 0,-41-25 9 0 0,18 20 20 0 0,-138-86-20 0 0,103 88 65 0 0,19 38-111 0 0,110 53 52 0 0,26 7-9 0 0,0 1 0 0 0,-1 0 0 0 0,0 1 0 0 0,1 0 0 0 0,-1 0-1 0 0,0 0 1 0 0,0 2 0 0 0,0-1 0 0 0,0 1 0 0 0,0 0 0 0 0,0 1 0 0 0,-2 0 3 0 0,-65 49-99 0 0,38-19 27 0 0,-90 38 186 0 0,122-66-90 0 0,0-1 1 0 0,0 0-1 0 0,0-1 1 0 0,0 1 0 0 0,0-1-1 0 0,0 0 1 0 0,0-1-1 0 0,-1 1 1 0 0,1-1 0 0 0,0 0-1 0 0,0-1 1 0 0,-1 0-1 0 0,1 0 1 0 0,0 0 0 0 0,0-1-1 0 0,0 1 1 0 0,0-2-1 0 0,0 1 1 0 0,1-1 0 0 0,-5-2-25 0 0,-38-36 217 0 0,-21-17-174 0 0,7 9-3 0 0,57 44-46 0 0,0 1 1 0 0,-1 0 0 0 0,1 0 0 0 0,-1 0-1 0 0,0 0 1 0 0,1 1 0 0 0,-1 0 0 0 0,-1 0-1 0 0,1 1 1 0 0,0 0 0 0 0,-1 0 0 0 0,1 0-1 0 0,-1 1 1 0 0,-5-1 5 0 0,-26-8-21 0 0,-78-19 38 0 0,25-18-11 0 0,28 9-349 0 0,45 24-3206 0 0,17 13 778 0 0,0 1 2151 0 0,1 0-3008 0 0,0 0-3821 0 0,0 0 878 0 0</inkml:trace>
  <inkml:trace contextRef="#ctx0" brushRef="#br0" timeOffset="1441.873">2694 2997 0 0 0,'0'0'564'0'0,"0"0"278"0"0,0 0 82 0 0,0 0-44 0 0,0 0-113 0 0,0 0-95 0 0,0 0-47 0 0,0 0 5 0 0,-8 7 30 0 0,-44 60 1946 0 0,52-65-2521 0 0,-1-1 38 0 0,0 0-1 0 0,1 0 0 0 0,-1 0 1 0 0,0 0-1 0 0,1 1 1 0 0,-1-1-1 0 0,1 0 1 0 0,-1 0-1 0 0,1 0 0 0 0,-1 1 1 0 0,1-1-1 0 0,0 0 1 0 0,0 1-1 0 0,0-1 1 0 0,-1 0-1 0 0,1 0 0 0 0,0 1 1 0 0,1-1-1 0 0,-1 0 1 0 0,0 1-1 0 0,0-1 1 0 0,1 0-1 0 0,-1 0 0 0 0,0 1 1 0 0,1-1-1 0 0,-1 0 1 0 0,1 0-1 0 0,0 0 1 0 0,-1 0-1 0 0,1 0 0 0 0,0 0 1 0 0,0 0-1 0 0,0 0 1 0 0,-1 0-1 0 0,1 0 1 0 0,0 0-1 0 0,0 0 0 0 0,1 0 1 0 0,-1-1-1 0 0,0 1 1 0 0,0 0-1 0 0,0-1 1 0 0,0 1-1 0 0,0-1 0 0 0,1 0 1 0 0,-1 1-1 0 0,0-1 1 0 0,0 0-1 0 0,1 0 1 0 0,-1 1-123 0 0,3-2 279 0 0,1 1 1 0 0,-1 0-1 0 0,0-1 1 0 0,0 0-1 0 0,0 0 1 0 0,0-1-1 0 0,0 1 1 0 0,0-1-1 0 0,0 1 1 0 0,0-1-1 0 0,0-1 1 0 0,-1 1-1 0 0,1 0 1 0 0,-1-1-1 0 0,0 0 1 0 0,0 1-1 0 0,0-1 1 0 0,0-1-1 0 0,0 1 1 0 0,0 0-1 0 0,-1-1 1 0 0,1-1-280 0 0,10-42 2070 0 0,-61 44-2008 0 0,42 4-84 0 0,1 1 0 0 0,0 0-1 0 0,0 0 1 0 0,0 0-1 0 0,0 1 1 0 0,0 0-1 0 0,0 0 1 0 0,1 0 0 0 0,-1 1-1 0 0,1-1 1 0 0,0 1-1 0 0,0 0 1 0 0,0 0-1 0 0,1 0 1 0 0,-1 1 0 0 0,1 0 22 0 0,2-4 2 0 0,1-1 0 0 0,-1 1 0 0 0,1 0 0 0 0,-1-1 1 0 0,1 1-1 0 0,-1-1 0 0 0,1 1 0 0 0,0 0 0 0 0,-1-1 0 0 0,1 1 1 0 0,0 0-1 0 0,0-1 0 0 0,-1 1 0 0 0,1 0 0 0 0,0-1 0 0 0,0 1 1 0 0,0 0-1 0 0,0 0 0 0 0,0-1 0 0 0,0 1 0 0 0,0 0 1 0 0,0 0-1 0 0,0-1 0 0 0,0 1 0 0 0,1 0 0 0 0,-1-1 0 0 0,0 1 1 0 0,0 0-1 0 0,1-1 0 0 0,-1 1 0 0 0,0 0 0 0 0,1-1 1 0 0,-1 1-1 0 0,1-1 0 0 0,-1 1 0 0 0,0 0 0 0 0,1-1 0 0 0,0 1 1 0 0,-1-1-1 0 0,1 1 0 0 0,-1-1 0 0 0,1 0 0 0 0,0 1 0 0 0,-1-1 1 0 0,1 0-1 0 0,0 1 0 0 0,-1-1 0 0 0,1 0 0 0 0,0 0 1 0 0,-1 0-1 0 0,1 1 0 0 0,0-1 0 0 0,-1 0 0 0 0,1 0 0 0 0,0 0 1 0 0,0 0-1 0 0,-1 0 0 0 0,1 0 0 0 0,0 0 0 0 0,0-1 0 0 0,0 1-2 0 0,46-10 1124 0 0,-46 10-1127 0 0,-1 0-1 0 0,0 0 1 0 0,1 0 0 0 0,-1 0 0 0 0,1 0-1 0 0,-1 0 1 0 0,1 0 0 0 0,-1 0 0 0 0,0 0-1 0 0,1-1 1 0 0,-1 1 0 0 0,1 0 0 0 0,-1 0-1 0 0,0 0 1 0 0,1 0 0 0 0,-1-1-1 0 0,1 1 1 0 0,-1 0 0 0 0,0 0 0 0 0,1-1-1 0 0,-1 1 1 0 0,0 0 0 0 0,0-1 0 0 0,1 1-1 0 0,-1 0 1 0 0,0-1 0 0 0,0 1 0 0 0,1 0-1 0 0,-1-1 1 0 0,0 1 0 0 0,0-1 0 0 0,0 1-1 0 0,0-1 1 0 0,0 1 0 0 0,1 0-1 0 0,-1-1 1 0 0,0 1 0 0 0,0-1 0 0 0,0 1-1 0 0,0-1 1 0 0,0 1 0 0 0,0 0 0 0 0,-1-1-1 0 0,1 1 1 0 0,0-1 0 0 0,0 1 0 0 0,0 0-1 0 0,0-1 1 0 0,0 1 0 0 0,-1-1 0 0 0,1 1-1 0 0,0 0 1 0 0,0-1 0 0 0,-1 1 0 0 0,1 0-1 0 0,0-1 1 0 0,0 1 0 0 0,-1 0-1 0 0,1-1 1 0 0,0 1 0 0 0,-1 0 0 0 0,1 0-1 0 0,0-1 1 0 0,-1 1 0 0 0,1 0 0 0 0,-1 0-1 0 0,1 0 1 0 0,0 0 3 0 0,-10-3-4899 0 0,-1 3-6285 0 0,7 0 2933 0 0</inkml:trace>
  <inkml:trace contextRef="#ctx0" brushRef="#br0" timeOffset="2385.967">1584 2673 3929 0 0,'0'0'2463'0'0,"0"0"-771"0"0,0 0-285 0 0,0 0 62 0 0,0 0 112 0 0,0 0 21 0 0,0 0-224 0 0,0 0-321 0 0,0 0-254 0 0,0 0-179 0 0,0 0-97 0 0,0 0-56 0 0,-31-3-51 0 0,-97-10-40 0 0,125 13-354 0 0,0-1-1 0 0,0 1 1 0 0,0 0-1 0 0,-1 0 1 0 0,1 0 0 0 0,0 0-1 0 0,0 0 1 0 0,0 1 0 0 0,0-1-1 0 0,0 1 1 0 0,0 0 0 0 0,0 0-1 0 0,0 0 1 0 0,0 0 0 0 0,0 0-1 0 0,0 1 1 0 0,1-1 0 0 0,-1 1-1 0 0,0 0 1 0 0,-1 1-26 0 0,-5 5 138 0 0,-7 1-81 0 0,1 1-1 0 0,1 1 1 0 0,0 1 0 0 0,1 0 0 0 0,0 0 0 0 0,1 1 0 0 0,0 1 0 0 0,1 0-1 0 0,0 1 1 0 0,1 0 0 0 0,1 0 0 0 0,1 1 0 0 0,0 0 0 0 0,1 1 0 0 0,0-1 0 0 0,2 2-1 0 0,0-1 1 0 0,1 0 0 0 0,0 1 0 0 0,2 0 0 0 0,0 0 0 0 0,1 0 0 0 0,1 0-1 0 0,0 0 1 0 0,3 10-57 0 0,0-19 78 0 0,1 0-1 0 0,0 0 1 0 0,0 0-1 0 0,1-1 1 0 0,1 1-1 0 0,-1-1 1 0 0,1 0-1 0 0,1-1 1 0 0,-1 0-1 0 0,1 0 1 0 0,0 0-1 0 0,1-1 1 0 0,0 0-1 0 0,0 0 1 0 0,0-1-1 0 0,1 0 1 0 0,-1 0-1 0 0,1-1 1 0 0,0 0-1 0 0,1-1 1 0 0,-1 0 0 0 0,1 0-1 0 0,-1-1 1 0 0,1-1-1 0 0,0 1 1 0 0,-1-1-1 0 0,1-1 1 0 0,0 0-1 0 0,0 0 1 0 0,0-1-1 0 0,0-1 1 0 0,-1 1-1 0 0,1-1 1 0 0,4-2-78 0 0,-3-1 2 0 0,0 0 0 0 0,-1-1 0 0 0,1 0 1 0 0,-1-1-1 0 0,-1 0 0 0 0,1-1 1 0 0,-1 0-1 0 0,0 0 0 0 0,-1-1 1 0 0,0 0-1 0 0,6-9-2 0 0,-11 8-1391 0 0,-3 7-3821 0 0,-2 2-6661 0 0,-2 1 5813 0 0</inkml:trace>
  <inkml:trace contextRef="#ctx0" brushRef="#br0" timeOffset="2987.874">1718 3277 2761 0 0,'0'0'4955'0'0,"0"0"-2597"0"0,0 0-818 0 0,0 0 7 0 0,0 0 24 0 0,0 0-102 0 0,0 0-270 0 0,0 0-288 0 0,0 0-197 0 0,0 0-152 0 0,11-31-110 0 0,36-98-80 0 0,7 32 495 0 0,47-50 5 0 0,-101 148-889 0 0,0 0-1 0 0,1-1 0 0 0,-1 1 1 0 0,0-1-1 0 0,0 1 1 0 0,1-1-1 0 0,-1 1 1 0 0,0-1-1 0 0,1 1 1 0 0,-1-1-1 0 0,1 1 1 0 0,-1-1-1 0 0,0 0 0 0 0,1 1 1 0 0,-1-1-1 0 0,1 0 1 0 0,-1 1-1 0 0,1-1 1 0 0,-1 0-1 0 0,1 0 1 0 0,0 1-1 0 0,-1-1 1 0 0,1 0-1 0 0,-1 0 0 0 0,1 0 1 0 0,-1 0-1 0 0,1 0 1 0 0,0 0-1 0 0,-1 0 1 0 0,1 0-1 0 0,-1 0 1 0 0,1 0-1 0 0,-1 0 1 0 0,1 0-1 0 0,0 0 0 0 0,-1 0 1 0 0,1-1-1 0 0,-1 1 1 0 0,1 0-1 0 0,-1 0 1 0 0,1-1-1 0 0,-1 1 1 0 0,1 0-1 0 0,-1-1 1 0 0,1 1-1 0 0,-1 0 0 0 0,1-1 1 0 0,-1 1-1 0 0,0-1 1 0 0,1 1-1 0 0,-1-1 1 0 0,0 1-1 0 0,1-1 1 0 0,-1 1-1 0 0,0-1 1 0 0,1 1-1 0 0,-1-1 0 0 0,0 0 19 0 0,1 195-187 0 0,-1-192 207 0 0,0-1 0 0 0,0 1 0 0 0,0 0 0 0 0,0 0-1 0 0,0 0 1 0 0,0 0 0 0 0,0 0 0 0 0,1-1 0 0 0,-1 1 0 0 0,1 0 0 0 0,0 0-1 0 0,-1-1 1 0 0,1 1 0 0 0,0 0 0 0 0,0-1 0 0 0,0 1 0 0 0,0-1-1 0 0,0 1 1 0 0,0-1 0 0 0,0 1 0 0 0,1-1 0 0 0,-1 0 0 0 0,0 0 0 0 0,1 1-1 0 0,-1-1 1 0 0,1 0 0 0 0,0 0 0 0 0,-1-1 0 0 0,1 1 0 0 0,0 0 0 0 0,-1 0-1 0 0,1-1 1 0 0,0 1 0 0 0,0-1 0 0 0,0 0 0 0 0,-1 1 0 0 0,1-1 0 0 0,0 0-1 0 0,0 0 1 0 0,0 0 0 0 0,0 0 0 0 0,-1-1 0 0 0,1 1 0 0 0,0 0-21 0 0,58-55 892 0 0,87-76-668 0 0,-147 130-233 0 0,1 0 1 0 0,-1 0 0 0 0,0 1-1 0 0,1-1 1 0 0,-1 0-1 0 0,1 1 1 0 0,-1-1-1 0 0,1 0 1 0 0,0 1 0 0 0,-1-1-1 0 0,1 1 1 0 0,0-1-1 0 0,-1 1 1 0 0,1-1 0 0 0,0 1-1 0 0,0-1 1 0 0,-1 1-1 0 0,1 0 1 0 0,0-1-1 0 0,0 1 1 0 0,0 0 0 0 0,-1 0-1 0 0,1 0 1 0 0,0-1-1 0 0,0 1 1 0 0,0 0-1 0 0,0 0 1 0 0,0 0 0 0 0,-1 0-1 0 0,1 1 1 0 0,0-1-1 0 0,0 0 1 0 0,0 0-1 0 0,0 0 1 0 0,-1 1 0 0 0,1-1-1 0 0,0 0 1 0 0,0 1-1 0 0,-1-1 1 0 0,1 1-1 0 0,0-1 1 0 0,0 1 0 0 0,-1-1-1 0 0,1 1 1 0 0,-1 0-1 0 0,1-1 1 0 0,0 1-1 0 0,-1 0 1 0 0,1-1 0 0 0,-1 1-1 0 0,0 0 1 0 0,1-1-1 0 0,-1 1 1 0 0,0 0-1 0 0,1 0 1 0 0,-1 0 0 0 0,0-1-1 0 0,0 1 1 0 0,1 0-1 0 0,-1 0 1 0 0,0 0-1 0 0,0 0 1 0 0,0 0 0 0 0,0-1-1 0 0,0 1 1 0 0,-1 0-1 0 0,1 0 1 0 0,0 0-1 0 0,0 0 9 0 0,0 200 47 0 0,16-129-628 0 0,-8-59-4242 0 0,2-4-4735 0 0,-7-6 2074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58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64,'-21'80,"14"264,-18-239,22-95</inkml:trace>
  <inkml:trace contextRef="#ctx0" brushRef="#br0" timeOffset="483.474">1 64,'46'-27,"-24"19,1 1,0 1,0 1,1 1,-1 1,1 1,0 1,-1 1,1 1,8 2,36-1,231-2,-299 0,1-1,-1 1,1 0,0-1,-1 1,1 0,0-1,-1 1,1 0,0 0,0 0,-1 0,1 0,0 0,0 0,-1 0,1 0,0 0,0 0,-1 0,1 0,0 1,-1-1,1 0,0 0,-1 1,1-1,0 1,-1-1,1 0,-1 1,1-1,-1 1,1 0,-1-1,1 1,-1-1,1 1,-1 0,0-1,1 1,-1 0,0-1,0 1,1 0,-1 0,0-1,0 1,0 0,0-1,0 1,0 0,0 0,0-1,0 1,-1 0,1 0,0-1,0 1,-1 0,1-1,-1 2,-5 9</inkml:trace>
  <inkml:trace contextRef="#ctx0" brushRef="#br0" timeOffset="949.246">1 600,'7'4,"0"0,0 0,1-1,-1 0,1 0,0-1,0 0,0 0,0-1,0 0,0-1,0 1,1-2,4 0,3 2,214-19,-5 6,-202 8,-5-2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1,'5'0,"11"0,8 0,4 0,2 0,2 0,-1 0,-1 0,0 0,-1 0,0 0,0 0,-1 0,-4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1,'9'5,"14"1,6 1,4-7,1-3,0-1,-2 0,-1 1,-1 1,-1 0,-5 2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287 678,'2'-16,"1"0,1 0,0 0,1 1,0-1,2 1,0 0,0 1,1 0,1 0,0 1,10-10,-1-3,27-35,3 3,2 1,19-13,-68 69,1-1,-1 1,0 0,0 0,1 0,-1 0,0 0,1 0,-1 0,1 1,-1-1,1 0,0 1,-1-1,1 1,0 0,-1-1,1 1,0 0,-1 0,1 0,0 0,-1 0,1 1,0-1,-1 1,1-1,0 1,-1-1,1 1,-1 0,1-1,-1 1,1 0,-1 0,0 0,0 1,1-1,-1 0,0 0,0 1,0-1,0 0,0 1,0-1,-1 1,1-1,0 1,-1 0,1-1,-1 1,0 0,1-1,-1 1,10 36,-9-28,1 0,1-1,0 1,0 0,1-1,0 0,1 0,0 0,0 0,1-1,1 2,-3-8,0-1,0 1,0-1,0 0,0-1,1 1,-1-1,0 1,0-1,0-1,1 1,-1 0,0-1,0 0,0 0,0 0,0-1,0 1,0-1,0 0,0 0,-1-1,1 1,-1 0,0-1,0 0,0 0,0 0,0 0,0-1,-1 1,0-1,2-2,3-1,85-97,-74 80,2 0,1 1,1 1,1 1,0 2,7-4,-30 22,1 0,0 1,0-1,0 0,0 1,0-1,0 0,0 1,0-1,0 1,0-1,0 1,0 0,0-1,0 1,1 0,-1 0,0 0,0 0,0 0,0 0,0 0,1 0,-1 1,0-1,0 0,0 1,0-1,0 0,0 1,0 0,0-1,0 1,0-1,0 1,0 0,0 0,0 0,-1 0,1-1,0 1,-1 0,1 0,-1 0,1 0,-1 0,1 1,-1-1,1 0,-1 0,0 0,0 0,0 0,0 1,4 72,-4-64,-4 280,-1-239,-1-33</inkml:trace>
  <inkml:trace contextRef="#ctx0" brushRef="#br0" timeOffset="314.113">287 678,'39'14,"1"-2,1-1,-1-3,1-1,1-2,-1-1,1-3,28-3,384-60,-402 67,-34 2</inkml:trace>
  <inkml:trace contextRef="#ctx0" brushRef="#br0" timeOffset="1031.915">851 848,'-72'80,"4"2,3 4,4 3,2 4,19-24,65-115,1 1,2 0,2 2,2 2,2 1,2 1,1 2,1 1,38-25,-71 57,-1-1,1 0,1 0,-1 1,1 0,-1 0,1 0,0 0,1 1,-1 0,1 0,-1 1,1 0,0 0,0 0,0 1,4 0,-7 3,0 1,0-1,-1 1,1 0,-1 1,0-1,1 1,-1-1,-1 1,1 0,-1 0,1 0,-1 0,0 1,-1-1,1 1,-1-1,0 1,0-1,0 3,18 204,-18-209,1 0,-1 0,0 0,0 0,0 0,0 0,0 1,0-1,0 0,-1 1,1-1,-1 0,0 1,1-1,-1 0,0 1,-1-1,1 1,0-1,-1 0,1 1,-1-1,0 0,0 1,1-1,-2 0,1 0,0 0,0 0,-1 0,1 0,-1 0,1-1,-1 1,0 0,0-1,0 1,0-1,0 0,0 0,0 0,0 0,-1 0,1 0,0 0,0-1,-1 1,1-1,-2 1,-14-5,-1 0,1-1,1 0,-1-2,1 0,0-1,-13-8,2 1,-65-34,77 41</inkml:trace>
  <inkml:trace contextRef="#ctx0" brushRef="#br0" timeOffset="1567.59">1388 85,'63'167,"-49"-135,-1 1,-1 0,-2 1,-1 0,-1 0,-2 1,-2 0,-1 16,1-21,-2-1,-1 1,-1-1,-2 1,-1-1,-1 0,-2 0,-1 0,-1 0,-1-1,-2-1,0 0,-2 0,-1-1,-1-1,-12 14,6-15,-1-2,-1 0,-1-2,0 0,-2-2,-22 13,-66 15,90-42</inkml:trace>
  <inkml:trace contextRef="#ctx0" brushRef="#br0" timeOffset="2087.822">174 1,'-14'17,"0"1,2 1,0 0,1 1,0 0,2 1,-5 16,4-13,-6 26,2 0,2 1,3 1,2 0,2 0,2 0,4 44,-2-37,2 0,3 0,2 0,3 0,2-1,3-1,7 16,-17-59,1 0,1 0,0 0,1-1,0 0,1 0,1-1,0 0,0 0,1-1,1-1,0 1,0-2,1 1,0-2,1 0,10 6,25-9,-25-9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343 383,'-4'-12,"-2"0,0 0,0 1,-1 0,0 0,-1 0,-1 1,1 0,-2 1,1 0,-1 0,0 1,-1 0,0 1,-5-2,10 8,1 0,0 0,0 1,0 0,0 0,-1 0,1 1,0 0,0 0,0 0,0 1,0-1,0 1,0 0,1 1,-1-1,1 1,-1 0,1 0,0 0,0 1,0-1,1 1,-1 0,1 0,0 0,0 0,0 1,1 0,0-1,0 1,0 0,0 0,1 0,-1 0,1 0,1 0,-1 0,1 0,0 1,0-1,0 1,1 26,1 0,1 0,2 0,2-1,0 0,2 0,1-1,2 0,3 5,0 2,25 68,-2-11,-3 2,-6 0,-3 2,1 32,-18-75,-3-29,-2 1,0-1,-2 0,-1 1,0 0,-3-1,0 1,-1-1,-2 0,-5 17,8-36,-1 5,0 0,-1 0,-1 0,0-1,0 0,-1 0,0 0,-1-1,0 0,-1 0,0 0,-1-1,0-1,0 1,-9 4,13-8,-1-1,0 0,0-1,0 0,0 0,-1 0,1 0,-1-1,0 0,1-1,-1 0,0 0,0 0,0-1,0 0,0 0,0 0,0-1,0 0,0-1,0 0,1 0,-1 0,1-1,-1 0,1 0,0 0,0-1,0 0,1 0,-1-1,-18-60,23 42</inkml:trace>
  <inkml:trace contextRef="#ctx0" brushRef="#br0" timeOffset="3223.488">655 1795,'-4'-1,"-1"0,1 1,0-1,-1 1,1 0,0 1,0-1,-1 1,1 0,0 0,0 0,0 0,0 1,0-1,0 1,0 0,0 1,1-1,-1 1,1-1,0 1,0 0,0 0,0 1,0-1,1 0,-1 1,1 0,0-1,0 1,0 0,1 0,-1 0,1 1,-1 2,0-4,0 1,0-1,1 1,-1 0,1 0,0-1,0 1,0 0,0 0,1 0,-1 1,1-1,0 0,0 0,1 0,-1 0,1 0,0 0,0 0,0 0,1 0,-1-1,1 1,0 0,0-1,0 0,1 1,-1-1,1 0,0 0,0 0,0 0,0-1,0 1,1-1,-1 0,1 1,5-1,0-1,1 1,-1-2,1 1,-1-1,0 0,1-1,-1 0,0-1,0 0,0 0,0-1,0 0,0-1,0 0,-1 0,0-1,0 0,0 0,-1-1,0 0,0 0,0-1,-1 0,1 0,-2 0,2-3,-3 7,0 0,-1-1,1 1,-1-1,0 0,0 0,0 0,-1 0,1-1,-1 1,0-1,0 1,-1-1,1 0,-1 0,0 1,0-1,-1 0,0 0,1 0,-2 0,1 0,0 0,-1 0,0 0,0 0,-1 1,1-1,-1 0,0 1,0-1,-1 1,1 0,-1 0,0 0,0 0,0 0,-1 0,1 1,-1 0,0 0,0 0,-79-22,57 23</inkml:trace>
  <inkml:trace contextRef="#ctx0" brushRef="#br0" timeOffset="3871.125">767 157,'0'1,"0"-1,0 1,1-1,-1 1,0-1,1 1,-1-1,0 1,1-1,-1 0,0 1,1-1,-1 0,1 1,-1-1,1 0,-1 1,1-1,-1 0,1 0,-1 1,1-1,-1 0,1 0,-1 0,1 0,0 0,-1 0,1 0,-1 0,1 0,-1 0,1 0,-1 0,1 0,-1-1,1 1,-1 0,1 0,-1-1,1 1,-1 0,1-1,-1 1,1 0,-1-1,1 1,-1 0,0-1,1 1,-1-1,0 1,0-1,1 1,-1-1,0 1,0-1,5 53,-5 294,-6-296,0-32</inkml:trace>
  <inkml:trace contextRef="#ctx0" brushRef="#br0" timeOffset="4320.705">655 101,'44'-21,"1"2,1 2,0 2,1 2,27-3,25 20,-97-3,1-1,-1 1,0-1,1 1,-1 0,0 0,1 0,-1 1,0-1,0 0,0 1,0-1,0 1,-1 0,1 0,0-1,-1 1,1 0,-1 1,0-1,0 0,1 0,-1 0,-1 1,1-1,0 0,-1 1,1-1,-1 1,0-1,1 1,-1-1,-1 1,1-1,0 1,0-1,-1 2,-4 7,1 1,-2-1,0 0,0 0,-1 0,0-1,0 0,-2-1,1 1,-1-2,0 1,-1-1,0 0,0-1,-1-1,1 1,-2-2,-1 1,-21 16,32-22,1 0,-1 1,0-1,1 1,-1 0,0 0,1-1,-1 1,1 0,-1 0,1 0,0 1,-1-1,1 0,0 0,0 1,0-1,0 1,0-1,0 1,0-1,0 1,1-1,-1 1,1 0,-1 0,1-1,0 1,-1 0,1 0,0-1,0 1,0 0,1 0,-1-1,0 1,1 0,-1 0,1-1,-1 1,1 0,0-1,0 1,-1-1,1 1,0-1,1 1,-1-1,0 0,0 0,0 1,1-1,160 94,-148-82</inkml:trace>
  <inkml:trace contextRef="#ctx0" brushRef="#br0" timeOffset="5453.825">1557 383,'3'-1,"0"0,-1 0,1 0,-1-1,1 1,-1-1,0 1,0-1,0 0,0 0,0 0,0 0,0 0,0-1,-1 1,1 0,-1-1,0 1,0-1,0 0,0 1,0-1,-1 0,1 0,-1 1,1-1,-1 0,0 0,0 0,0 0,-1 1,1-1,-1 0,0-2,0 0,0-1,0 1,0 0,-1-1,1 1,-1 0,-1 0,1 0,-1 0,0 1,0-1,0 1,0 0,-1 0,0 0,0 0,0 0,0 1,0 0,-1 0,0 0,0 0,1 1,-1 0,-1 0,1 0,0 1,0-1,-1 1,1 0,0 1,-1 0,1-1,-1 2,1-1,-1 1,1 0,0 0,-1 0,1 0,0 1,0 0,0 0,0 1,0 0,1-1,-1 1,1 1,-1-1,1 1,0 0,-2 2,1 5,1 0,0 0,0 1,1-1,1 1,0 0,0-1,1 1,1 0,0 0,1 0,0 0,1 6,0 21,11 92,16 21,6 40,-13-43,12 19,22 86,-33-124,-20-125,0 1,-1 0,0 0,0 0,0 0,-1 0,0 1,0-1,-1 0,1 1,-1-1,-1 0,1 1,-1-1,0 0,-1 0,0 0,0 1,0-2,0 1,-1 0,0 0,0-1,-1 0,1 1,-1-1,-3 3,-1-4,0 0,0 0,0-1,-1 0,1 0,-1-1,0 0,1-1,-1 0,0 0,0-1,0 0,0 0,-5-2,4 1,5 1,0 0,-1 0,1 0,0-1,0 1,-1-1,1 0,0-1,0 1,0-1,0 0,1-1,-1 1,0-1,1 0,0 0,0 0,0 0,0-1,0 0,0 0,1 0,0 0,0 0,0-1,0 1,0-3,5-6</inkml:trace>
  <inkml:trace contextRef="#ctx0" brushRef="#br0" timeOffset="6425.337">1811 1710,'-4'9,"1"0,0 0,0 1,1-1,0 1,0-1,1 1,1 0,-1 0,2-1,-1 1,1 0,1-1,0 1,0-1,1 1,0-1,1 0,-1 0,6 8,-6-15,-1 0,1 0,0 0,0 0,0 0,0-1,0 1,0-1,0 0,0 0,0 0,0-1,1 1,-1-1,0 1,1-1,-1 0,0 0,1-1,-1 1,0-1,0 1,1-1,-1 0,0 0,0-1,0 1,0-1,0 1,0-1,-1 0,1 0,77-77,-75 73,-1 0,0-1,0 1,-1-1,1 0,-2 0,1-1,-1 1,0 0,-1-1,1 0,-1 1,-1-1,0 1,0-1,0 0,-1 1,0-1,-1 0,1 1,-2 0,1-1,-1 1,0 0,-3-5,2 9,-1 0,1 0,-1 0,0 0,1 1,-1 0,0 0,-1 1,1-1,0 1,0 0,-1 0,1 1,0-1,-1 1,-2 1,-16-2</inkml:trace>
  <inkml:trace contextRef="#ctx0" brushRef="#br0" timeOffset="7638.936">1811 101,'6'-6,"0"2,0-1,1 0,0 1,0 1,0-1,0 1,0 0,1 1,-1-1,1 1,-1 1,1 0,0 0,0 0,0 1,-1 0,1 1,0 0,3 0,-10 0,1-1,-1 0,1 1,-1-1,0 1,0-1,1 1,-1 0,0-1,0 1,0 0,0 0,0 0,0 0,0 0,0 0,0 0,0 0,0 0,-1 1,1-1,0 0,-1 1,1-1,-1 0,1 1,-1-1,0 0,0 1,0-1,0 0,0 1,0-1,0 1,0-1,0 1,0-1,-1 0,1 1,-1-1,1 0,-1 0,1 1,-1-1,0 0,0 0,0 0,-45 58,42-55,-55 82,58-83,0-1,0 1,0-1,0 1,0 0,0 0,1-1,-1 1,1 0,0 0,0 0,0-1,0 1,0 0,1 0,-1 0,1-1,0 1,0 0,0-1,0 1,0 0,1-1,-1 0,1 1,-1-1,1 0,0 0,0 0,0 0,0 0,0 0,1 0,1 1,13 5</inkml:trace>
  <inkml:trace contextRef="#ctx0" brushRef="#br0" timeOffset="7921.936">2235 101,'-5'28,"-1"16,0 4,1-2,1-2,2-6,6-8,2-9</inkml:trace>
  <inkml:trace contextRef="#ctx0" brushRef="#br0" timeOffset="8168.633">2375 101,'-9'24,"-4"13,1 4,3 1,2-2,3-8</inkml:trace>
  <inkml:trace contextRef="#ctx0" brushRef="#br0" timeOffset="8618.979">2094 101,'132'-76,"-130"74,1 1,-1 0,1-1,-1 1,1 0,0 0,0 1,0-1,-1 0,1 1,0 0,0 0,0 0,0 0,0 0,0 0,0 1,-1 0,1-1,0 1,0 0,-1 0,1 0,0 1,-1-1,1 1,-1-1,0 1,1 0,-1 0,0 0,0 0,0 0,-1 1,1-1,1 3,-2-4,2 4,0 1,1-1,0 0,0 0,0 0,0 0,1-1,0 0,0 0,0 0,0 0,1-1,-1 0,1 0,0-1,0 1,0-1,0 0,0-1,0 0,1 0,-1 0,0-1,1 0,1 0,0-1,-1-1,0 0,0-1,0 1,0-1,0-1,-1 1,0-1,1 0,-1-1,0 1,-1-1,1 0,-1-1,0 1,-1-1,1 0,1-4,5-4</inkml:trace>
  <inkml:trace contextRef="#ctx0" brushRef="#br0" timeOffset="15591.239">2630 891,'0'17,"11"221,-2-184,-4 0,-1 1,-3-1,-2 3,1-49,-5 17,-8-31,9-11,0 0,1 0,1-1,1 1,0 0,1-1,2-11,-1-9,-1 14,1 1,0-1,2 1,1-1,0 1,2 0,1 1,0-1,2 1,1 1,6-12,50-56,-64 88,-1 1,0-1,1 0,-1 1,1-1,-1 1,1-1,-1 1,1 0,-1 0,1 0,0 0,-1 0,1 0,-1 0,1 0,-1 0,1 1,-1-1,1 1,-1-1,1 1,-1 0,0-1,1 1,-1 0,0 0,0 0,1 0,-1 0,0 0,0 0,0 0,0 1,0-1,-1 0,1 1,0-1,0 0,-1 1,1 0,26 61,-24-38,-5-5</inkml:trace>
  <inkml:trace contextRef="#ctx0" brushRef="#br0" timeOffset="16254.787">3335 807,'14'43,"-3"0,-1 1,-3 1,2 32,-10-54,-1-1,0 1,-2-1,0 0,-2 0,0-1,-1 1,-1-2,-2 1,0-1,-1 0,0-1,-2 0,0-1,-1-1,-1 0,-1-1,0 0,-5 1,-3 7</inkml:trace>
  <inkml:trace contextRef="#ctx0" brushRef="#br0" timeOffset="16671.762">2432 948,'-20'40,"2"2,2 0,2 0,1 2,3 0,1 0,-1 31,8-62,1 0,0 0,0 0,2 0,-1 0,2 0,0 0,0-1,1 1,1-1,0 1,0-1,2 0,-1 0,1-1,1 0,0 0,1 0,0-1,1-1,-1 1,2-1,0 0,0-1,0 0,1-1,0 0,11 4,2-3</inkml:trace>
  <inkml:trace contextRef="#ctx0" brushRef="#br0" timeOffset="17157.223">3562 581,'1'-1,"9"-4,0 0,-1 1,2 0,-1 0,0 2,1-1,-1 1,1 0,0 1,0 1,-1-1,1 2,5 0,-14 0,0 0,0 0,0 1,0-1,0 0,-1 1,1 0,0-1,-1 1,1 0,-1 0,0 0,1 0,-1 0,0 0,0 0,-1 0,1 0,0 0,-1 1,1-1,-1 0,0 0,0 1,1-1,-2 0,1 1,0-1,0 0,-1 0,1 1,-1-1,0 0,1 0,-1 0,0 0,-1 0,1 0,0 0,0 0,-2 1,-7 48,14-47,-1 0,0 0,1-1,-1 1,1-1,0 0,0 0,1 0,-1 0,0-1,1 1,0-1,-1-1,1 1,0-1,0 1,0-1,0-1,0 1,0-1,0 0,1 0,-1 0,0-1,0 1,0-1,0-1,1 1,8 0,12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3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138 959,'-14'12,"1"0,1 1,0 1,1 0,0 1,1 0,0 0,2 1,0 0,0 1,2 0,0 0,-1 9,6-24,1 0,0 0,-1 0,1 0,0 0,0 0,0 0,0 0,1 0,-1 0,1-1,-1 1,1 0,-1 0,1 0,0 0,0 0,0-1,0 1,0 0,0-1,1 1,-1-1,0 1,1-1,-1 0,1 0,0 1,-1-1,1 0,0 0,0-1,0 1,-1 0,1-1,0 1,0-1,0 1,0-1,0 0,1 0,82-20,-56 5,-1 0,-1-2,0-2,-1 0,-1-1,18-21,-22 16,-1-1,-1-1,-2-1,0 0,-2-1,-2-1,7-19,-12 27,0 1,-1-2,-1 1,-2 0,0-1,-1 0,-1 0,-1 0,-2 0,0-1,-1 1,-1 1,-2-1,0 0,-1 1,-8-18,12 35,0 0,0 0,0 0,0 1,-1-1,0 1,0 0,0 0,-1 0,1 0,-1 0,0 1,0-1,0 1,-1 0,1 0,-1 1,1 0,-1-1,0 1,0 1,0-1,0 1,0 0,0 0,-1 0,1 1,0 0,0 0,0 0,-1 1,1 0,0-1,0 2,0-1,0 1,0 0,0 0,-1 1,-4 3,1 1,1 0,-1 0,1 1,1 0,-1 1,1 0,1 0,0 0,0 1,1 0,0 0,0 0,1 0,1 1,0 0,0 0,1 0,0 0,1 1,-1 10,1 0,2 0,0 0,1 0,0 0,2-1,1 1,1-1,7 19,-3-11,1 1,1-2,1 1,2-2,1 0,1-1,1 0,1-2,1 0,2-1,0-1,4 1,-20-19,0 1,1-2,0 1,-1-1,1 0,1 0,-1-1,0 0,1 0,-1-1,1 0,-1 0,1-1,-1 0,1 0,-1-1,1 0,-1 0,1 0,-1-1,1-1,10-4</inkml:trace>
  <inkml:trace contextRef="#ctx0" brushRef="#br0" timeOffset="434.493">872 677,'-17'28,"1"0,2 1,1 0,1 1,1 0,2 1,1 0,2 1,0 0,2 6,4-32,-1 1,1-1,0 0,1 1,0-1,0 1,0-1,1 0,0 0,0 0,0 0,1 0,0 0,0-1,1 1,-1-1,1 0,0 0,1 0,-1-1,1 1,0-1,0 0,0 0,1-1,-1 0,1 0,0 0,0-1,0 1,0-1,5 0,3 1,0-1,0-1,1 0,-1-1,0-1,1 0,-1-1,0-1,0 0,0-1,-1 0,1-1,-1 0,0-1,0-1,-1 0,0-1,0 0,-1-1,0 0,0-1,-1 0,0-1,-1 0,-1 0,1-1,-2 0,1 0,2-10,0 4,-1 0,0-1,-2 0,0 0,-1 0,-2-1,1 0,-2 0,1-20,-4 26,2-1,-1 0,0 1,-1-1,0 0,-2 1,0-1,0 0,-1 1,-1 0,0 0,-1 0,-1 0,0 1,-6-10,8 20,1-1,-2 1,1 0,0 0,0 0,-1 0,0 1,1 0,-1 0,0 0,0 1,0-1,0 1,0 0,-1 1,1-1,0 1,0 0,-1 0,1 1,0 0,0-1,0 2,-4 0,-115 54,91-32,7-1</inkml:trace>
  <inkml:trace contextRef="#ctx0" brushRef="#br0" timeOffset="760.653">730 931,'21'-12,"5"-4,1 1,0 1,1 1,0 1,1 2,0 1,11-1,-33 9,-1 1,1 0,-1 0,1 0,-1 1,1 0,-1 1,0-1,0 1,0 1,0-1,0 1,0 0,0 0,-1 0,0 1,1 0,-1 0,-1 1,1-1,2 4,13 9,-12-11,1 0,0-1,0 0,1 0,-1-1,1 0,0-1,0 0,1 0,-1-1,0-1,1 0,-1 0,1-1,-1 0,1-1,-1 0,1-1,-1 0,0-1,0 0,3-1,0-3,-6 1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29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0 391,'0'497,"26"-627,-20 79,2 1,2 0,3 1,1 0,3 1,13-25,38-35,-67 107,0 0,0 0,0 0,0 0,0 1,0-1,0 0,0 1,0-1,0 1,1-1,-1 1,0-1,0 1,1 0,-1 0,0 0,0 0,1 0,-1 0,0 0,1 0,-1 0,0 0,0 1,1-1,-1 0,0 1,0-1,0 1,0 0,1-1,-1 1,0 0,0 0,0 0,-1-1,1 1,0 0,0 0,0 0,-1 0,1 1,0-1,-1 0,1 0,-1 0,25 62,-24-60,6 26,-2-3</inkml:trace>
  <inkml:trace contextRef="#ctx0" brushRef="#br0" timeOffset="1369.778">819 531,'-10'10,"-1"0,2 1,-1 0,2 1,-1 0,2 0,0 0,0 1,1 0,0 1,1-1,1 1,0 0,1 0,1 0,0 1,1-1,0 9,2-20,-1 0,1 0,0 0,1 0,-1 0,0 0,1 0,-1-1,1 1,0 0,0-1,0 1,0-1,1 0,-1 0,1 0,-1 0,1 0,-1 0,1-1,0 0,0 1,0-1,0 0,0 0,0 0,0-1,1 1,-1-1,0 0,0 0,0 0,0 0,1 0,-1-1,0 1,0-1,0 0,0 0,0 0,0 0,0-1,0 1,0-1,-1 0,1 0,0 0,20-13,-1-1,0 0,-2-1,0-2,-1 0,-1-1,0-1,-2 0,0-1,-2-1,2-5,-7 13,-1-1,-1-1,0 1,-1-1,-1-1,0 1,0-9,4-20,-4 28,-2 0,1-1,-2 1,-1-1,0 1,-1-1,-2-9,1 13,-1 0,0 0,-1 0,-1 1,0-1,-1 1,0 0,-1 0,-1 1,0-1,-1 1,0 1,-1 0,0 0,-10-8,15 17,-1 1,0 0,0 0,0 0,0 1,0 0,0 0,0 0,0 1,-1-1,1 1,0 0,0 1,-1-1,1 1,0 0,0 0,0 1,0 0,0 0,0 0,1 0,-1 1,1-1,-1 1,1 1,0-1,0 0,0 1,1 0,-1 0,1 0,0 0,0 1,0-1,1 1,0-1,0 1,0 0,0 0,1 0,-1 0,1 0,1 1,-1 0,-1 25,1 1,1 0,2 0,1 0,1-1,2 0,1 0,2 0,1-1,1 0,1 0,2-2,1 0,1 0,2-1,0-2,2 1,20 18,84 53,-120-93,-6-3</inkml:trace>
  <inkml:trace contextRef="#ctx0" brushRef="#br0" timeOffset="2164.611">1384 504,'-5'49,"2"0,2 1,2 0,4 6,7-6,4-86,-2-195,-7 189,-2 8,1 1,1-1,2 2,1-1,2 1,11-21,11 13,-33 40,-1-1,1 0,0 1,0-1,0 1,0-1,0 1,0 0,0-1,-1 1,1 0,0 0,0-1,0 1,0 0,0 0,0 0,0 0,0 0,0 1,0-1,0 0,0 0,0 1,0-1,0 0,0 1,0-1,0 1,0-1,-1 1,1 0,0-1,0 1,-1 0,1-1,0 1,-1 0,1 0,-1 0,1 0,-1-1,1 1,-1 0,0 0,1 0,-1 0,0 1,15 129,-10-111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0,'-160'504,"105"-384,65-149,162-344,-127 273,-45 99,0 1,0 0,0-1,1 1,-1 0,0 0,1-1,-1 1,0 0,0 0,1-1,-1 1,0 0,1 0,-1 0,0 0,1 0,-1-1,0 1,1 0,-1 0,1 0,-1 0,0 0,1 0,-1 0,0 0,1 0,-1 0,1 1,-1-1,0 0,1 0,-1 0,0 0,1 0,-1 1,0-1,0 0,1 0,-1 1,0-1,1 0,-1 0,0 1,0-1,0 0,1 1,-1-1,0 0,0 1,0-1,0 0,0 1,0-1,1 0,-1 1,0-1,0 1,0-1,0 0,0 1,0-1,-1 0,1 1,0-1,0 0,0 1,0-1,3 31,-3-30,0 23,1 0,2 1,0-1,1 0,1-1,2 1,0-1,2 0,0-1,1 0,1-1,14 20,-23-38,0 0,1 0,-1 0,1 0,0 0,-1 0,1-1,0 1,1-1,-1 0,0 0,1 0,-1-1,1 1,-1-1,1 0,0 0,0 0,-1 0,1-1,0 1,0-1,0 0,0 0,0 0,0-1,-1 0,1 1,0-1,0-1,-1 1,1 0,-1-1,1 0,-1 0,0 0,1 0,8-9,0 0,0 0,-1-1,-1 0,0-1,0-1,-2 1,0-1,0-1,-1 0,-1 0,0 0,-1-2,9-17,-12 29,9-18,-1-1,-2 1,0-1,-2-1,-1 1,0-2,-6 3,-3 5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0,'-10'10,"-3"7,6 2,3-8,8-6,3-3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08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49 0 0 0,'0'0'852'0'0,"0"0"188"0"0,0 0 134 0 0,0 0 218 0 0,0 0 223 0 0,0 0 75 0 0,0 0-151 0 0,0 0-248 0 0,0 0-240 0 0,0 0-180 0 0,0 0-118 0 0,0-3-118 0 0,0-4 1081 0 0,4 270-1294 0 0,-4-262-840 0 0,0-1-123 0 0,0 0-151 0 0,1 0-631 0 0,0 0-2654 0 0,-1 0-4318 0 0,0 0 7500 0 0</inkml:trace>
  <inkml:trace contextRef="#ctx0" brushRef="#br0" timeOffset="1368.117">0 30 0 0 0,'0'0'504'0'0,"0"0"390"0"0,0 0 231 0 0,0 0-17 0 0,0 0-173 0 0,0 0-185 0 0,0 0-81 0 0,0 0 23 0 0,0 0 29 0 0,0 0 24 0 0,12-3 13 0 0,94-24 1510 0 0,61 31-43 0 0,-54-3-224 0 0,-113-1-1851 0 0,0 0 24 0 0,0 0 22 0 0,0 0 6 0 0,0 0-1 0 0,0 0-21 0 0,0 0-12 0 0,0 0-12 0 0,0 0-28 0 0,0 0-30 0 0,0 0-26 0 0,0 0-23 0 0,0 0-13 0 0,0 0 0 0 0,0 0-12 0 0,0 0-16 0 0,0 0-8 0 0,0 0 16 0 0,0 0-4 0 0,0 0 3 0 0,0 0-1 0 0,0 0-7 0 0,0 0-10 0 0,0 0 9 0 0,0 0-1 0 0,0 0-8 0 0,0 0 10 0 0,-13 81 102 0 0,11 113 242 0 0,2-193-331 0 0,0-1 7 0 0,7 11 2093 0 0,-165 10-2590 0 0,7-20 880 0 0,111 2-1757 0 0,18 9-118 0 0,22-12 1313 0 0,0 0-68 0 0,0 0-58 0 0,0 0-74 0 0,0 0-81 0 0,0 0-107 0 0,0 0-214 0 0,0-7-8729 0 0,0 6 4591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1,'0'5,"0"6,-5 2,-2-2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26 452,'-5'12,"0"0,1 0,1 1,0-1,1 1,0 0,1 0,1 0,0 0,0 0,1-1,1 1,0 0,1 0,0-1,1 0,0 1,3 3,-5-13,-1 0,1 0,0-1,0 1,0 0,0-1,1 0,-1 1,1-1,-1 0,1 0,0 0,0-1,0 1,0-1,0 1,0-1,0 0,0 0,0 0,1-1,-1 1,0-1,1 0,-1 0,0 0,1 0,-1-1,0 1,1-1,-1 0,0 0,0 0,0 0,0 0,0-1,1 0,3-2,-1 0,1 0,-1-1,0 0,-1 0,1 0,-1-1,0 0,-1 0,1 0,-1-1,0 1,-1-1,1 0,-1 0,-1-1,1 3,-2-1,1 1,-1-1,1 0,-2 1,1-1,-1 0,1 1,-2-1,1 0,-1 0,1 1,-1-1,-1 0,1 1,-1-1,0 1,-1 0,1 0,-1-1,0 2,0-1,-1 0,1 1,-1-1,0 1,0 0,0 0,-1 1,0-1,1 1,-1 0,0 0,0 1,-1-1,-3 0,-13-2</inkml:trace>
  <inkml:trace contextRef="#ctx0" brushRef="#br0" timeOffset="367.887">420 1,'55'161,"-25"-23,-29 203,-1-329</inkml:trace>
  <inkml:trace contextRef="#ctx0" brushRef="#br0" timeOffset="615.488">307 395,'39'0,"31"0,9 0,-4 0,-10 0,-12 0,-9 0,-13 0</inkml:trace>
  <inkml:trace contextRef="#ctx0" brushRef="#br0" timeOffset="949.998">900 452,'21'-3,"-12"3,1 0,0-1,0 0,0 0,-1-1,1-1,-1 1,1-1,-1-1,0 0,0 0,0-1,-1 0,0-1,0 1,0-2,-1 1,1-1,-2 0,1 0,-1-1,0 0,1-2,-7 8,1 1,0-1,-1 1,1-1,-1 1,0-1,0 0,1 1,-1-1,0 0,0 1,-1-1,1 0,0 1,0-1,-1 1,1-1,-1 0,1 1,-1-1,0 1,0-1,0 1,0 0,0-1,0 1,0 0,0 0,0 0,0 0,-1 0,1 0,0 0,-1 0,1 0,-1 0,1 1,-1-1,1 1,-1-1,0 1,0-1,-72 3,62 2,0 1,0 0,0 1,1 1,0-1,0 2,0-1,1 2,0-1,1 1,0 1,0 0,1 0,1 0,-1 1,2 1,-1-1,2 1,-1 0,2 0,0 0,0 1,1 0,0-1,1 1,1 0,0 0,1 0,1 5,2-10,0-1,1-1,0 1,0 0,1-1,0 0,0 0,1 0,-1-1,1 0,0 0,1 0,-1-1,1 0,0 0,0 0,0-1,0 0,1-1,-1 0,1 0,0 0,-1-1,1 0,0-1,0 1,0-2,-1 1,1-1,3-1,11 0,0-2,0-1,-1-1,0 0,0-2,0 0,17-11,-20 9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0,'-49'78,"3"1,4 2,-1 12,-65 124,93-190,-10 20,-2-1,-2-2,-2 0,-2-2,-2-1,37-58,300-456,-170 246,-131 225,1 0,-1 0,1 0,0 1,0-1,0 1,0-1,0 1,0 0,0 0,0 0,1 0,-1 0,0 0,1 1,-1-1,1 1,-1-1,1 1,-1 0,0 0,1 0,-1 0,1 1,-1-1,1 1,-1-1,0 1,1 0,-1 0,0 0,0 0,0 0,0 1,0-1,2 2,67 64,-64-53,0 1,-1 0,0 0,-2 1,0-1,0 1,-2 0,0 0,0 0,-2 0,0 1,-1-1,-1 0,-1 6,0 39,13 40,-9-100,-1-1,1 0,-1 1,0-1,1 1,-1-1,0 1,0-1,1 1,-1-1,0 1,0-1,1 1,-1-1,0 1,0-1,0 1,0-1,0 1,0-1,0 1,0-1,0 1,0-1,0 1,0 0,-1-1,1 1,0-1,0 1,0-1,-1 1,1-1,0 0,-1 1,1-1,0 1,-1-1,1 1,0-1,-1 0,1 1,-1-1,1 0,-1 0,1 1,-1-1,1 0,-1 0,1 0,-1 0,1 1,-1-1,1 0,-1 0,0 0,1 0,-29-19,19 11,-157-78,88 51,-34-18,111 48,6 1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30,'24'0,"23"-5,7-1,0 0,-4 1,-7 1,-5 2,-4 1,-4 0,-2 1,-5 5,-7 2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40,'43'-5,"24"-2,5 1,-4 1,-10-3,-14-1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25,'10'-4,"1"0,-1 0,1 1,0 0,0 1,1 0,-1 1,0 0,0 1,1 0,-1 1,0 0,1 0,-1 2,0-1,2 2,-11-3,0 1,0-1,0 1,-1-1,1 1,0 0,0 0,-1 0,1 0,-1 0,0 0,0 0,0 0,0 0,0 1,0-1,0 0,-1 1,1-1,-1 1,0-1,1 1,-1-1,0 0,-1 1,1-1,0 1,-1-1,1 1,-1-1,0 0,0 1,0-1,0 0,0 0,-1 1,-54 76,53-78,1 1,-1 0,1 0,-1 1,1-1,0 0,0 1,0-1,1 1,-1 0,0 0,1-1,0 1,0 0,0 0,0 0,0 0,0 1,1-1,0 0,0 0,-1 0,2 0,-1 1,0-1,1 0,-1 0,1 0,0 0,0 0,0 0,0 0,1 0,-1-1,1 1,0 0,0-1,0 1,0-1,0 0,0 1,1-1,-1 0,1 0,0-1,-1 1,1-1,0 1,2 0,3 0,0 0,1-1,-1 0,1 0,-1-1,1 0,-1-1,1 0,-1 0,1 0,-1-1,0-1,0 1,0-1,13-3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199 337,'0'24,"0"13,0 5,0 0,0-2,0-4,-5-2,-2-3,1-1,1-2,2-5</inkml:trace>
  <inkml:trace contextRef="#ctx0" brushRef="#br0" timeOffset="266.161">480 225,'0'39,"0"21,-4 6,-2-3,0-8,1-9,1-6,2-7,1-3,1-2,-5-6,-2-2,1-4</inkml:trace>
  <inkml:trace contextRef="#ctx0" brushRef="#br0" timeOffset="712.828">0 423,'71'-46,"1"3,2 3,25-6,-96 44,0-1,1 1,0 1,-1-1,1 1,0-1,0 1,0 0,0 0,0 1,0-1,0 1,0 0,0 0,0 0,0 1,0 0,0-1,0 1,0 0,-1 1,1-1,3 3,10 8,-1 0,0 0,0-1,1-1,0-1,1 0,0-1,7 1,-15-4,1-1,0 0,0-1,0 0,0-1,0 0,1 0,-1-2,1 1,-1-2,0 1,1-1,-1-1,0 0,1-1,-1 0,0-1,-1 0,1 0,-1-1,0-1,3-2,0-5</inkml:trace>
  <inkml:trace contextRef="#ctx0" brushRef="#br0" timeOffset="1035.031">1130 140,'0'24,"5"22,1 9,0-1,-1-5,-2-5,-1-6,0-5,-2-2,0-3,0 0,0-1,-1 0,1 0,-5-4,-1-7</inkml:trace>
  <inkml:trace contextRef="#ctx0" brushRef="#br0" timeOffset="1531.266">1045 56,'51'-15,"1"2,1 3,0 2,38-1,-76 9,-1 0,0 0,1 2,-1 0,0 0,0 2,0-1,-1 2,12 5,-22-9,-1 0,0 1,0 0,0 0,0-1,0 1,0 0,0 0,-1 1,1-1,-1 0,1 1,-1-1,0 0,0 1,0 0,0-1,0 1,-1-1,1 1,-1 0,0 0,0-1,0 1,0 0,0-1,-1 1,1 0,-1-1,1 1,-1 0,-1 2,-45 79,43-78,-23 28,-1 0,-2-2,-1-2,-1-1,-2-1,-1-2,-8 4,41-30,-1 1,1 0,-1 0,1 0,0 0,0 0,-1 1,1-1,0 1,0-1,0 1,0 0,1 0,-1 0,0 0,1 0,-1 0,1 0,0 1,0-1,0 0,0 1,0-1,0 1,1-1,-1 1,1-1,0 1,-1-1,1 1,0 0,1-1,-1 1,0-1,1 1,0-1,-1 1,1-1,0 1,0-1,0 0,1 1,-1-1,0 0,1 0,0 0,0 1,117 33,-73-28,121 60,-138-66,-21-9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1 389,'10'7,"0"-1,0 0,0 0,1-2,0 1,0-1,1 0,-1-1,1-1,-1 0,1 0,0-1,0-1,0 0,0 0,-1-2,1 1,0-1,-1-1,1 0,-1-1,0 0,0 0,8-6,6-3,136-93,72-134,-231 236,0 0,1 1,0 0,0-1,0 1,0 0,0 1,1-1,-1 1,1-1,-1 1,1 0,0 0,0 1,0-1,0 1,1 0,-1 0,0 0,0 0,1 1,-1 0,0 0,1 0,-1 0,0 1,0 0,1 0,-1 0,0 0,0 1,0-1,0 1,0 0,-1 0,1 1,2 1,3 13,0 1,-2 0,0 0,-1 1,-1 0,-1 0,0 0,-2 0,0 1,-1-1,-1 1,-1-1,-2 11,3-20,0-1,0-1,-1 1,0-1,0 1,-1-1,0 0,-1 1,0-1,0-1,-1 1,0 0,0-1,0 0,-1 0,0 0,-1 0,1-1,-1 0,-1 0,1 0,-1-1,0 0,0-1,0 1,-6 1,3 0,-1-1,1 0,-1 0,0-1,0 0,0-1,-1-1,1 0,-1 0,0-1,1-1,-1 0,0 0,0-1,1-1,-1 0,1 0,-1-1,1-1,0 1,-4-4,-8-27,22 15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0,'-25'31,"0"1,2 1,1 1,2 0,2 2,1 1,-10 29,25-62,0 1,0-1,1 0,-1 1,1-1,0 1,0-1,1 1,-1 0,1-1,0 1,0-1,1 1,-1 0,1-1,0 1,0-1,1 1,-1-1,1 0,0 1,0-1,0 0,1 0,0-1,-1 1,1 0,0-1,1 0,-1 1,1-1,-1-1,1 1,0 0,0-1,10 1,-1 0,1-1,0 0,0-1,0-1,0 0,-1 0,1-2,0 0,0-1,-1 0,1 0,-1-2,0 0,0 0,-1-1,0-1,0 0,0-1,-1 0,0 0,0-2,-1 1,0-1,-1 0,0-1,-1 0,0-1,-1 0,3-5,-7 10,0 0,0-1,-1 1,0-1,0 1,0-1,-1 1,-1-1,1 0,-1 0,0 0,-1 1,0-1,0 0,-1 1,0-1,0 1,-1-1,1 1,-2 0,1 0,-1 0,0 1,0-1,-1 1,0 0,0 0,-1 1,1-1,-1 1,0 1,-1-1,1 1,-1 0,0 0,0 1,0 0,0 0,-1 1,-4-2,-15 0,2 3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41:26.5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0 10642 0 0,'0'0'676'0'0,"0"0"-393"0"0,0 0-323 0 0,0 0-69 0 0,0 0 118 0 0,0 0 166 0 0,0 0 182 0 0,0 0 145 0 0,0 0 111 0 0,0 0 57 0 0,0 0-8 0 0,4 21-61 0 0,16 69-100 0 0,-12-42-185 0 0,-3-1 0 0 0,-2 1 0 0 0,-2 0 0 0 0,-3 14-316 0 0,1 13 234 0 0,-2 103 195 0 0,-1 0-77 0 0,4-172-326 0 0,1 0-1 0 0,0-1 1 0 0,0 1-1 0 0,0 0 1 0 0,1-1-1 0 0,0 1 1 0 0,0-1-1 0 0,0 0 1 0 0,1 1-1 0 0,0-1 0 0 0,0 0 1 0 0,0 0-1 0 0,1-1 1 0 0,-1 1-1 0 0,1-1 1 0 0,0 0-1 0 0,0 0 1 0 0,1 0-1 0 0,-1 0 1 0 0,1-1-1 0 0,0 0 1 0 0,0 0-1 0 0,0 0 1 0 0,0 0-1 0 0,0-1 1 0 0,1 0-1 0 0,-1 0 1 0 0,1-1-1 0 0,0 1 1 0 0,-1-1-1 0 0,1 0 1 0 0,0-1-1 0 0,0 1 1 0 0,-1-1-1 0 0,1 0 1 0 0,5-1-26 0 0,162-10 522 0 0,106-37-236 0 0,401-78 266 0 0,-556 108-295 0 0,0 5 1 0 0,50 4-258 0 0,-141 9 216 0 0,-32 0-143 0 0,-1 0 14 0 0,0 0 14 0 0,0 0 33 0 0,0 0 24 0 0,0 0 20 0 0,0 0 14 0 0,0 0-12 0 0,0 0 0 0 0,0-4 2757 0 0,0-18-2467 0 0,-5-151-168 0 0,50-44-920 0 0,-12 80-3305 0 0,-31 126 3052 0 0,5-23-2768 0 0,-2 12-2502 0 0,0 5-4489 0 0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10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1208 0 0 0,'0'0'497'0'0,"0"0"512"0"0,0 0 212 0 0,0 0-39 0 0,0 0-143 0 0,0 0-120 0 0,0 0-50 0 0,0 0-14 0 0,0 0-19 0 0,0 0-30 0 0,0 0-12 0 0,26-19 8 0 0,80-61 21 0 0,148-112 3095 0 0,-59 75-3481 0 0,-194 116-474 0 0,0 0-1 0 0,0 0 1 0 0,0 0-1 0 0,0 0 1 0 0,1 0-1 0 0,-1 1 1 0 0,0-1-1 0 0,0 0 1 0 0,1 1-1 0 0,-1-1 1 0 0,0 1-1 0 0,1-1 1 0 0,-1 1-1 0 0,0 0 0 0 0,1-1 1 0 0,-1 1-1 0 0,0 0 1 0 0,1 0-1 0 0,-1 0 1 0 0,1 0-1 0 0,-1 0 1 0 0,0 0-1 0 0,1 1 1 0 0,-1-1-1 0 0,1 0 1 0 0,-1 1-1 0 0,0-1 1 0 0,1 1-1 0 0,-1-1 1 0 0,0 1-1 0 0,0 0 1 0 0,0 0-1 0 0,1-1 0 0 0,-1 1 1 0 0,0 0-1 0 0,0 0 1 0 0,0 0-1 0 0,0 0 1 0 0,0 0-1 0 0,0 0 1 0 0,-1 1-1 0 0,1-1 1 0 0,0 0-1 0 0,-1 0 1 0 0,1 1-1 0 0,0-1 1 0 0,-1 0-1 0 0,0 1 1 0 0,1-1-1 0 0,-1 0 0 0 0,0 1 1 0 0,0-1-1 0 0,1 0 1 0 0,-1 1-1 0 0,0-1 1 0 0,0 1-1 0 0,-1 0 38 0 0,0 8-62 0 0,0 0-1 0 0,-1 1 0 0 0,-1-1 0 0 0,1 0 1 0 0,-2 0-1 0 0,1-1 0 0 0,-2 1 0 0 0,1-1 0 0 0,-5 7 63 0 0,-24 76-127 0 0,32-91 147 0 0,1 1 0 0 0,1-1 0 0 0,-1 0 0 0 0,0 0 0 0 0,0 0 0 0 0,0 0 0 0 0,0 0 0 0 0,1 0 0 0 0,-1 1 0 0 0,1-1 0 0 0,-1 0 0 0 0,1 0 1 0 0,-1 0-1 0 0,1 0 0 0 0,0 0 0 0 0,-1-1 0 0 0,1 1 0 0 0,0 0 0 0 0,0 0 0 0 0,-1 0 0 0 0,1 0 0 0 0,0-1 0 0 0,0 1 0 0 0,0 0 0 0 0,0-1 0 0 0,0 1 0 0 0,0-1 0 0 0,0 1 0 0 0,0-1 0 0 0,0 0 0 0 0,0 1 0 0 0,1-1 0 0 0,-1 0 0 0 0,0 0 0 0 0,0 0 0 0 0,0 0 0 0 0,0 0 0 0 0,0 0 0 0 0,1 0 0 0 0,-1 0 0 0 0,0 0 0 0 0,0 0 0 0 0,0-1 0 0 0,0 1 0 0 0,0 0 0 0 0,0-1 1 0 0,0 1-1 0 0,0-1 0 0 0,0 1 0 0 0,0-1 0 0 0,0 0 0 0 0,0 1 0 0 0,0-1 0 0 0,0 0-20 0 0,78-53 2518 0 0,153-132 730 0 0,-202 173-3932 0 0,-20 11-2803 0 0,-1 1-4756 0 0,-5 1 633 0 0</inkml:trace>
  <inkml:trace contextRef="#ctx0" brushRef="#br0" timeOffset="7919.939">1337 15 568 0 0,'0'0'739'0'0,"0"0"-299"0"0,0 0-123 0 0,0 0 152 0 0,0 0 236 0 0,0 0 153 0 0,0 0-50 0 0,0 0-224 0 0,0 0-277 0 0,0 0-219 0 0,0 0-91 0 0,0 0 34 0 0,0 0 111 0 0,0 0 120 0 0,-7 15 1250 0 0,-115 209 1606 0 0,83-164-2851 0 0,28-44-222 0 0,0 0 0 0 0,1 0 0 0 0,1 1-1 0 0,0 0 1 0 0,2 0 0 0 0,0 1 0 0 0,0 0-45 0 0,7-17 8 0 0,0 0 0 0 0,0 0 0 0 0,0 0-1 0 0,1 0 1 0 0,-1 0 0 0 0,0-1-1 0 0,0 1 1 0 0,0 0 0 0 0,1 0-1 0 0,-1 0 1 0 0,0 0 0 0 0,1-1-1 0 0,-1 1 1 0 0,1 0 0 0 0,-1-1 0 0 0,1 1-1 0 0,-1 0 1 0 0,1-1 0 0 0,-1 1-1 0 0,1 0 1 0 0,0-1 0 0 0,-1 1-1 0 0,1-1 1 0 0,0 1 0 0 0,0-1-1 0 0,-1 1 1 0 0,1-1 0 0 0,0 0 0 0 0,0 1-1 0 0,-1-1 1 0 0,1 0 0 0 0,0 0-1 0 0,0 0 1 0 0,0 1 0 0 0,0-1-1 0 0,0 0 1 0 0,-1 0 0 0 0,1 0-1 0 0,0 0 1 0 0,0-1 0 0 0,0 1-1 0 0,0 0 1 0 0,0 0 0 0 0,-1 0 0 0 0,2-1-8 0 0,51-5 728 0 0,-44 4-790 0 0,90 2-90 0 0,-45 14-565 0 0,-59-27 1515 0 0,-5-34-262 0 0,3 12-37 0 0,-5-12 460 0 0,-26-120 605 0 0,5 31-2669 0 0,31 136-1122 0 0,2 0-1268 0 0,0 0-3682 0 0,0 3 5155 0 0</inkml:trace>
  <inkml:trace contextRef="#ctx0" brushRef="#br0" timeOffset="10537.806">1779 8 0 0 0,'0'0'733'0'0,"0"0"297"0"0,0 0-10 0 0,0 0-174 0 0,0 0-163 0 0,0 0-109 0 0,0 0-59 0 0,0 0 0 0 0,0 0 52 0 0,-10-7 1214 0 0,-21 55 479 0 0,-27 70-1260 0 0,-105 109-340 0 0,86-132-1419 0 0,79-93-4228 0 0,33-29 1490 0 0,-11-1 748 0 0,-15 19 2557 0 0</inkml:trace>
  <inkml:trace contextRef="#ctx0" brushRef="#br0" timeOffset="10982.802">1444 103 0 0 0,'0'0'187'0'0,"0"0"594"0"0,0 0 345 0 0,0 0 253 0 0,0 0 166 0 0,0 0-46 0 0,0 0-268 0 0,0 0-316 0 0,0 0-289 0 0,0 0-197 0 0,0 0-90 0 0,0 0-50 0 0,0 0-14 0 0,-1-3-26 0 0,3-4 360 0 0,10 32 733 0 0,-5-11-864 0 0,82 127 1532 0 0,37 13-1217 0 0,-119-145-1081 0 0,3 6-734 0 0,-8-2-10035 0 0,-2-9 7322 0 0</inkml:trace>
  <inkml:trace contextRef="#ctx0" brushRef="#br0" timeOffset="12422.108">2057 56 0 0 0,'0'0'919'0'0,"0"0"176"0"0,0 0-15 0 0,0 0-110 0 0,0 0-138 0 0,0 0-115 0 0,0 0-113 0 0,0 0-94 0 0,-8 25 1177 0 0,-166 221 560 0 0,120-179-1447 0 0,55-67-775 0 0,-1 0 0 0 0,0 0-1 0 0,1 0 1 0 0,-1 0 0 0 0,0 0 0 0 0,1 0-1 0 0,-1 0 1 0 0,0 0 0 0 0,1 1 0 0 0,-1-1-1 0 0,0 0 1 0 0,1 0 0 0 0,-1 0 0 0 0,0 1-1 0 0,1-1 1 0 0,-1 0 0 0 0,0 0-1 0 0,0 1 1 0 0,1-1 0 0 0,-1 0 0 0 0,0 1-1 0 0,0-1 1 0 0,0 0 0 0 0,1 1 0 0 0,-1-1-1 0 0,0 0 1 0 0,0 1 0 0 0,0-1 0 0 0,0 0-1 0 0,0 1 1 0 0,0-1 0 0 0,0 0 0 0 0,0 1-1 0 0,0-1 1 0 0,0 1 0 0 0,0-1 0 0 0,0 0-1 0 0,0 1 1 0 0,0-1 0 0 0,0 0 0 0 0,0 1-1 0 0,0-1 1 0 0,0 0 0 0 0,0 1 0 0 0,0-1-1 0 0,-1 1 1 0 0,1-1 0 0 0,0 0 0 0 0,0 0-1 0 0,-1 1 1 0 0,1-1 0 0 0,0 0 0 0 0,0 1-1 0 0,-1-1 1 0 0,1 0-25 0 0,10 0 202 0 0,122-7 570 0 0,-43 7-653 0 0,-53 7-226 0 0,-35-7 94 0 0,-1 0 0 0 0,1 0 15 0 0,-1 0 25 0 0,0 0 5 0 0,0 0 4 0 0,0 0 17 0 0,0 0 14 0 0,0 0 18 0 0,0 0 11 0 0,0 0 7 0 0,0 0 1 0 0,0 0-3 0 0,0 0-10 0 0,0 0-7 0 0,-2-18 375 0 0,-25-67 721 0 0,5-17-673 0 0,2 56-365 0 0,-8-27-2975 0 0,28 67-4921 0 0,0 5 3350 0 0,0 1 2444 0 0</inkml:trace>
  <inkml:trace contextRef="#ctx0" brushRef="#br0" timeOffset="13444.516">2217 44 0 0 0,'0'0'375'0'0,"0"0"98"0"0,0 0 49 0 0,0 3-32 0 0,-4 248 2032 0 0,5-250-2438 0 0,-1 0-1 0 0,1 0 1 0 0,-1 0-1 0 0,1-1 1 0 0,-1 1-1 0 0,1 0 1 0 0,0 0-1 0 0,-1 0 1 0 0,1-1-1 0 0,0 1 1 0 0,0 0-1 0 0,0-1 1 0 0,-1 1-1 0 0,1-1 1 0 0,0 1-1 0 0,0-1 1 0 0,0 1-1 0 0,0-1 1 0 0,0 0-1 0 0,0 1 1 0 0,0-1-1 0 0,0 0 1 0 0,0 0-1 0 0,0 0 1 0 0,0 0-1 0 0,0 0 0 0 0,0 0 1 0 0,0 0-1 0 0,0 0 1 0 0,0 0-1 0 0,0 0 1 0 0,0 0-1 0 0,0-1 1 0 0,0 1-1 0 0,0 0 1 0 0,0-1-1 0 0,0 1 1 0 0,0-1-1 0 0,0 1 1 0 0,-1-1-1 0 0,1 1 1 0 0,0-1-1 0 0,0 0 1 0 0,0 1-1 0 0,-1-1 1 0 0,1 0-1 0 0,0 0 1 0 0,-1 0-1 0 0,1 1 1 0 0,-1-1-1 0 0,1 0 1 0 0,-1 0-1 0 0,1-1-83 0 0,11-13 619 0 0,-1 0 0 0 0,-1-1 0 0 0,0 0 0 0 0,-1-1 0 0 0,-1 0 0 0 0,-1-1 0 0 0,0 0 0 0 0,0-2-619 0 0,3-8 315 0 0,15-48 325 0 0,-15 40-504 0 0,-10 35-155 0 0,0 1-21 0 0,0 0-24 0 0,0 0-41 0 0,0 0-110 0 0,0 0-122 0 0,0 0-114 0 0,3 23-1025 0 0,15 138 1530 0 0,-12 131 353 0 0,-8-236-299 0 0,-3 0 1 0 0,-3 0-1 0 0,-1-1 0 0 0,-3 0 0 0 0,-3-1 1 0 0,-5 11-109 0 0,13-49 171 0 0,1 1 1 0 0,-2-1 0 0 0,0 0 0 0 0,-1 0 0 0 0,0-1 0 0 0,-1 0 0 0 0,-1-1 0 0 0,-1 0 0 0 0,0 0 0 0 0,0-2 0 0 0,-4 2-172 0 0,16-13 65 0 0,-1 0 1 0 0,0 0 0 0 0,0 0 0 0 0,1 0-1 0 0,-1-1 1 0 0,0 1 0 0 0,0 0 0 0 0,0-1-1 0 0,0 1 1 0 0,0-1 0 0 0,0 1 0 0 0,0-1 0 0 0,0 1-1 0 0,0-1 1 0 0,0 0 0 0 0,0 1 0 0 0,0-1-1 0 0,-1 0 1 0 0,1 0 0 0 0,0 0 0 0 0,0 0-1 0 0,0 0 1 0 0,0 0 0 0 0,0 0 0 0 0,0 0-1 0 0,-1-1 1 0 0,1 1 0 0 0,0 0 0 0 0,0-1-1 0 0,0 1 1 0 0,0-1 0 0 0,0 1 0 0 0,0-1 0 0 0,0 1-1 0 0,0-1 1 0 0,0 0 0 0 0,0 1 0 0 0,1-1-1 0 0,-1 0 1 0 0,0 0 0 0 0,0 0 0 0 0,1 1-1 0 0,-1-1 1 0 0,0 0 0 0 0,1 0 0 0 0,-1 0-1 0 0,1 0 1 0 0,-1 0 0 0 0,1 0 0 0 0,0-1 0 0 0,-1 1-1 0 0,1 0 1 0 0,0 0 0 0 0,0 0 0 0 0,0-1-66 0 0,-2-64 566 0 0,42-43-277 0 0,60-35-188 0 0,-91 132-156 0 0,1 0 1 0 0,0 1-1 0 0,1 1 1 0 0,1 0-1 0 0,0 0 1 0 0,0 1-1 0 0,0 1 1 0 0,1 0 0 0 0,0 1-1 0 0,1 0 1 0 0,13-4 54 0 0,-20 9-464 0 0,29-4-2007 0 0,-14 14-7590 0 0,-18-5 3938 0 0</inkml:trace>
  <inkml:trace contextRef="#ctx0" brushRef="#br0" timeOffset="17822.525">32 1164 0 0 0,'0'0'443'0'0,"0"0"-36"0"0,0 0-82 0 0,0 0-92 0 0,-3-1-958 0 0,-5-3 13909 0 0,19-53-9548 0 0,29-30-3051 0 0,-13 33-136 0 0,26-49-125 0 0,-53 103-348 0 0,0 1 0 0 0,0-1 0 0 0,1 0 0 0 0,-1 0-1 0 0,0 1 1 0 0,0-1 0 0 0,0 0 0 0 0,0 0-1 0 0,0 1 1 0 0,1-1 0 0 0,-1 0 0 0 0,0 0 0 0 0,0 0-1 0 0,0 0 1 0 0,1 1 0 0 0,-1-1 0 0 0,0 0 0 0 0,0 0-1 0 0,1 0 1 0 0,-1 0 0 0 0,0 0 0 0 0,0 0-1 0 0,1 0 1 0 0,-1 1 0 0 0,0-1 0 0 0,0 0 0 0 0,1 0-1 0 0,-1 0 1 0 0,0 0 0 0 0,0 0 0 0 0,1 0 0 0 0,-1 0-1 0 0,0 0 1 0 0,1 0 0 0 0,-1-1 0 0 0,0 1 0 0 0,0 0-1 0 0,1 0 1 0 0,-1 0 0 0 0,0 0 0 0 0,0 0-1 0 0,1 0 1 0 0,-1 0 0 0 0,0-1 0 0 0,0 1 0 0 0,0 0-1 0 0,1 0 1 0 0,-1 0 0 0 0,0-1 0 0 0,0 1 0 0 0,0 0-1 0 0,0 0 1 0 0,1-1 0 0 0,-1 1 0 0 0,0 0-1 0 0,0 0 1 0 0,0 0 0 0 0,0-1 24 0 0,22 72 43 0 0,-17-55-51 0 0,-1 0 1 0 0,2 0 0 0 0,0 0-1 0 0,1-1 1 0 0,0 0-1 0 0,2 0 1 0 0,-1 0-1 0 0,2-1 1 0 0,2 1 7 0 0,25 36 19 0 0,-32-40 4 0 0,-4-10-15 0 0,0 0 0 0 0,0 0 0 0 0,0 1 0 0 0,-1-1 0 0 0,1 0 0 0 0,0 0 0 0 0,-1 1 0 0 0,1-1 0 0 0,-1 0 0 0 0,1 1-1 0 0,-1-1 1 0 0,1 0 0 0 0,-1 1 0 0 0,0-1 0 0 0,0 1 0 0 0,0-1 0 0 0,0 1 0 0 0,0-1 0 0 0,0 1 0 0 0,0-1 0 0 0,0 0 0 0 0,-1 1 0 0 0,1-1 0 0 0,0 1 0 0 0,-1-1 0 0 0,1 0 0 0 0,-1 1 0 0 0,0-1 0 0 0,1 0-1 0 0,-1 0 1 0 0,0 1 0 0 0,0-1 0 0 0,0 0 0 0 0,0 0 0 0 0,0 0 0 0 0,-1 1-8 0 0,1-2 43 0 0,-1 1 0 0 0,1 0 0 0 0,-1-1 0 0 0,1 1 0 0 0,-1-1 0 0 0,1 1 1 0 0,-1-1-1 0 0,0 0 0 0 0,1 0 0 0 0,-1 0 0 0 0,0 0 0 0 0,1 0 0 0 0,-1 0 0 0 0,0 0 0 0 0,1 0 0 0 0,-1-1 0 0 0,1 1 0 0 0,-1-1 0 0 0,0 1 0 0 0,1-1 0 0 0,-1 0 0 0 0,1 1 0 0 0,-1-1 0 0 0,1 0 1 0 0,0 0-1 0 0,-1-1-43 0 0,-8-3 71 0 0,-104 0-632 0 0,23 5-51 0 0,51 0-3832 0 0,39-3-2652 0 0,1 3 857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5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17,'5'0,"6"0,7 0,4 0,3 0,3 0,1 0,-4 5,-2-3,0-2,1-2,1 1,2 0,-5-5,-1-1,-3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6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17,'15'0,"9"0,5 0,3 0,1 0,-1 0,-1 0,-1 0,0-4,-1-3,-1 1,0 6,-4 3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4,'0'3,"0"63,-2-1,-3 0,-6 18,-1 161,13-232</inkml:trace>
  <inkml:trace contextRef="#ctx0" brushRef="#br0" timeOffset="400.868">0 32,'72'0,"83"0,132-17,-225 9,1 4,-1 2,57 5,-120-2,0-1,0 1,0 0,0-1,1 1,-1 0,0-1,1 1,-1 0,0 0,1 0,-1 0,1-1,-1 1,1 0,0 0,-1 0,1 0,0 0,0 0,-1 0,1 0,0 0,0 0,0 0,0 0,0 0,1 1,-1-1,0 0,0-1,1 1,-1 0,1 0,-1 0,1 0,-1 0,1 0,-1 0,1-1,0 1,-1 0,1 0,0-1,0 1,0 0,-1-1,1 1,0-1,0 1,0-1,0 0,0 1,0-1,0 0,0 0,0 0,0 1,0-1,0 0,0 0,0 0,0-1,0 1,0 0,0 0,0-1,0 1,0 0,0-1,-16 9</inkml:trace>
  <inkml:trace contextRef="#ctx0" brushRef="#br0" timeOffset="5451.64">28 596,'39'-17,"119"-6,-92 6,-41 10,1 1,0 0,0 2,0 1,1 2,6 0,32 14,35-2,8-22,-75 19,-25-4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3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478 593,'23'-85,"-15"59,1-1,2 2,0-1,2 2,1-1,0 2,2 0,1 1,1 0,14-13,-25 27,1-1,0 1,1 1,0-1,0 2,0-1,1 1,0 1,0 0,0 0,1 1,9-3,-17 8,1 0,-1 0,0 0,1 0,-1 1,0 0,0 0,0-1,0 2,0-1,-1 0,1 0,-1 1,1 0,-1-1,0 1,0 0,0 0,-1 0,1 0,-1 1,1-1,-1 0,0 1,0-1,-1 0,1 1,-1-1,1 1,-1-1,0 1,-1 3,4 8,4 33,-7-39,1-1,-1 1,2-1,-1 0,1 0,0 0,1 0,0 0,0 0,1-1,0 1,1 0,-2-8,-1 0,1 0,0-1,0 1,0-1,0 1,-1-1,1 0,0 0,-1 0,1 0,0 0,-1-1,0 1,1-1,-1 0,0 0,0 0,0 0,0 0,0 0,0 0,0-1,-1 1,0-1,1 1,-1-1,0 1,0-1,0 0,0 0,17-29,-11 17,1 1,0-1,1 1,1 1,0 0,1 0,0 1,1 1,1-1,-1 2,9-5,-19 13,0 1,0-1,1 1,-1 0,0 0,1 0,-1 0,0 0,1 1,-1-1,1 1,-1 0,1-1,0 1,-1 0,1 1,-1-1,1 0,-1 1,1-1,-1 1,1 0,-1 0,0 0,1 0,-1 0,0 0,0 1,0-1,0 1,0 0,0-1,0 1,-1 0,1 0,0 0,-1 0,0 0,1 1,-1-1,0 0,0 1,0-1,-1 0,1 1,0 0,5 147,-9-102,3-24</inkml:trace>
  <inkml:trace contextRef="#ctx0" brushRef="#br0" timeOffset="770.593">450 677,'562'0,"-331"-27,-69 5,-144 36,-18-3</inkml:trace>
  <inkml:trace contextRef="#ctx0" brushRef="#br0" timeOffset="1301.204">534 904,'0'4,"0"7,0 7,0 4,0 3,0 3,0 1,0 1,0-1,0 1,-5-6,-1-2,0 1,1 0,-3-3,4-5,3-6</inkml:trace>
  <inkml:trace contextRef="#ctx0" brushRef="#br0" timeOffset="1585.431">733 931,'0'10,"0"8,0 5,0 4,0 2,0 1,0 1,0-1,0-1,0 0,0 0,0-6</inkml:trace>
  <inkml:trace contextRef="#ctx0" brushRef="#br0" timeOffset="2118.38">309 988,'72'-59,"84"-52,-151 109,0 1,0 1,0-1,-1 1,1-1,0 2,0-1,0 0,0 1,0 0,0 0,-1 0,1 1,0 0,-1 0,1 0,-1 0,0 1,0-1,0 1,0 0,0 0,0 1,-1-1,0 1,0 0,0 0,0 0,0 0,-1 0,1 2,37 35,-33-36,0 0,1 0,-1-1,1 0,-1-1,1 0,0 0,1 0,-1-1,0-1,1 1,-1-1,1 0,-1-1,1 0,-1-1,1 0,3-1,7-4</inkml:trace>
  <inkml:trace contextRef="#ctx0" brushRef="#br0" timeOffset="2449.514">1240 819,'0'24,"0"13,0 4,-5-4,-1-4,0-2,1-3,1 0,2 0,1-1,0 0,1 1,0 0,-4-5,-2-1,0-5</inkml:trace>
  <inkml:trace contextRef="#ctx0" brushRef="#br0" timeOffset="2999.378">1127 847,'310'-50,"-306"49,0-1,-1 1,1 1,0-1,-1 1,1-1,0 1,0 0,-1 0,1 1,0-1,0 1,-1 0,1 0,0 0,-1 0,1 1,-1-1,0 1,1 0,-1 0,0 0,0 0,0 1,-1-1,1 1,0 0,-1 0,0 0,0 0,0 0,0 0,0 1,0-1,-1 1,0-1,0 1,0-1,0 1,0 0,-1 1,-4 5,-1 0,0 0,-1 0,0-1,0 0,-1 0,0-1,-1 0,0 0,0-1,-1 0,0 0,0-1,0 0,-1 0,0-1,-9 3,-99 48,117-53,0 0,0-1,1 1,-1 0,0 0,1 0,0 0,0-1,0 1,0 0,0 0,1 0,-1 0,1-1,0 1,0 0,0 0,0-1,0 1,1-1,-1 1,1-1,-1 1,1-1,0 0,0 0,0 0,0 0,0 0,1 0,0-1,6 11,0-1,1-1,0 0,0-1,1 0,0-1,1 0,0-1,0 0,0-1,1 0,6 1,3 0</inkml:trace>
  <inkml:trace contextRef="#ctx0" brushRef="#br0" timeOffset="3570.497">1748 706,'12'-7,"0"-1,1 2,-1 0,1 0,1 2,-1-1,1 2,-1 0,1 0,0 1,6 1,-19 0,1 0,-1 1,1 0,0-1,-1 1,1 0,-1 0,1 0,0 0,-1 0,1 0,0 1,-1-1,1 0,-1 1,1 0,-1-1,1 1,-1 0,1-1,-1 1,0 0,1 0,-1 0,0 0,0 1,1-1,-1 0,0 0,0 1,-1-1,1 0,0 1,0-1,-1 1,1-1,-1 1,1 0,-1-1,0 1,1-1,-1 1,0 0,0-1,0 1,0 0,-1-1,1 1,0-1,-1 1,1 0,-1-1,1 1,-1-1,0 1,0 0,-65 54,-9 13,74-67,0-1,0 1,0-1,0 1,1 0,-1-1,0 1,1 0,-1-1,1 1,0 0,-1 0,1 0,0-1,0 1,0 0,0 0,0 0,1-1,-1 1,1 0,-1 0,1-1,-1 1,1 0,0-1,0 1,0 0,0-1,0 0,0 1,0-1,1 0,-1 1,0-1,1 0,-1 0,1 0,-1 0,1 0,0 0,-1-1,1 1,0-1,0 1,-1-1,2 1,90 1,-70-8,-3-1</inkml:trace>
  <inkml:trace contextRef="#ctx0" brushRef="#br0" timeOffset="4069.331">2058 29,'12'3,"0"0,-1 1,0 1,0 0,0 0,-1 1,0 0,0 1,0 0,-1 1,0 0,0 0,-1 1,0 0,-1 0,0 1,0 0,2 5,9 15,-2 0,0 2,-2 0,-2 0,-1 2,-1-1,-2 1,1 13,0 7,-3 1,-2 0,-2 0,-2 0,-5 16,4-43,-1 0,-1 1,-1-1,-2 0,-1 0,-1-1,-1 0,-2-1,0 0,-2 0,-1-1,-1-1,-1 0,-6 5,-6-1,0-1,-2-2,-1-1,-1-2,-1-1,-1-1,-34 14,40-23,4-3</inkml:trace>
  <inkml:trace contextRef="#ctx0" brushRef="#br0" timeOffset="4738.922">224 0,'-11'6,"1"0,0 1,0 0,1 0,0 1,0 1,0-1,1 1,1 1,0 0,0 0,1 0,0 0,1 1,0 0,0 0,1 1,0 4,-13 44,3 2,2-1,4 2,1 12,-4 20,4-26,2 0,4 1,2-1,4 0,2 0,4 0,3-1,8 21,-12-59,1-1,1 0,2-1,1 0,1-1,1-1,1 0,1-1,2-2,15 15,-28-31,0 0,1-1,-1 0,2 0,-1-1,1 0,-1-1,1 1,1-2,-1 0,0 0,1-1,0 0,0-1,11 1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359 102,'-62'-48,"59"44,0 1,0 0,-1-1,1 1,-1 1,0-1,0 0,0 1,0 0,-1 0,1 0,0 1,-1-1,1 1,-1 0,0 0,1 1,-1 0,0-1,0 1,1 1,-1-1,0 1,1 0,-1 0,1 0,-1 0,1 1,-1 0,1 0,0 0,0 1,0-1,0 1,0 0,1 0,-1 0,1 0,0 1,0 0,0-1,0 1,1 0,0 0,0 1,0-1,0 0,0 1,1-1,0 1,-1 0,3 12,0 0,2 0,-1 0,2-1,0 0,1 0,1 0,1 1,9 30,18 71,-5 76,-30 3,29-54,-28 195,1-333,-1 0,0 1,0-1,0 1,0-1,-1 0,0 1,-1-1,1 0,-1 0,0 0,0 0,0 0,-1 0,0 0,1-1,-2 1,1-1,-1 0,1 0,-1 0,0-1,0 1,-1-1,1 0,-1 0,0-1,1 1,-1-1,0 0,-1 0,1-1,0 1,0-1,-5 0,4 0,0-1,0 0,0 0,0 0,0-1,0 0,0 0,0 0,0-1,0 0,0 0,1 0,-1-1,1 0,0 0,0 0,0-1,0 0,1 0,-1 0,-3-5,-3-5</inkml:trace>
  <inkml:trace contextRef="#ctx0" brushRef="#br0" timeOffset="964.294">584 1287,'-7'13,"0"0,0 1,1-1,1 1,0 1,1-1,1 1,0-1,1 1,0 0,2 0,-1 0,2 0,0 0,3 13,-4-25,1-1,0 0,0 0,0 0,0 0,0 0,0 0,1 0,-1 0,1 0,-1 0,1-1,0 1,-1-1,1 1,0-1,0 0,0 0,0 0,0 0,1 0,-1 0,0 0,0-1,0 1,1-1,-1 0,0 1,1-1,-1 0,0-1,1 1,-1 0,0 0,0-1,1 0,-1 1,0-1,0 0,1 0,76-55,-76 53,0-1,1 0,-2 0,1-1,0 1,-1-1,0 1,0-1,0 0,-1 0,1 0,-1 0,0 0,-1 0,1 0,-1 0,0 0,0 0,-1 0,0 0,1 0,-2 0,1 0,0 0,-1 0,0 1,0-1,-1 1,1-1,-1 1,0 0,0 0,0 0,-1 0,1 1,-1-1,0 1,0 0,0 0,-1 0,1 1,-1-1,1 1,-1 0,-4-1,-13-2</inkml:trace>
  <inkml:trace contextRef="#ctx0" brushRef="#br0" timeOffset="1667.389">838 102,'-4'0,"-3"9,1 9,2 5,-5 4,1 3,1 0,2 0,1-1,2 1,1-1,1-1,0 1,1-1,-1 1,5-1,2 0,-1-5</inkml:trace>
  <inkml:trace contextRef="#ctx0" brushRef="#br0" timeOffset="2134.157">698 73,'35'-15,"1"2,1 2,0 1,0 2,1 1,17 1,-53 5,0 1,0-1,0 1,0 0,0-1,0 1,0 0,0 0,0 0,0 1,0-1,0 0,0 1,0-1,0 1,0 0,0 0,0-1,0 1,-1 0,1 1,0-1,-1 0,1 0,-1 1,1-1,-1 1,0-1,0 1,0 0,0-1,0 1,0 0,0 0,0 0,0 0,-1 0,1 0,-1 0,0 0,0 0,1 0,-1 0,0 0,-1 0,1 0,0 0,0 0,-1 0,0 0,1 0,-1 1,-8 10,0 0,0-1,-1 0,-1-1,0 0,-1 0,0-1,0-1,-1 0,0-1,-4 2,-26 19,41-28,0 0,0 0,0 0,1 0,-1 0,0 0,1 0,-1 0,1 1,0-1,-1 1,1-1,0 1,0 0,0-1,0 1,0 0,0 0,0 0,1-1,-1 1,1 0,-1 0,1 0,0 0,-1 0,1 0,0 0,1 0,-1 0,0 0,0 0,1 0,0 0,-1 0,1 0,0 0,0-1,-1 1,2 0,-1-1,0 1,0 0,0-1,1 1,-1-1,1 0,-1 1,1-1,178 102,-161-91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4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292 407,'0'-10,"-1"1,0-1,0 0,-1 0,0 0,-1 1,0-1,0 1,-1 0,-1 0,1 0,-1 0,-1 1,1 0,-2 0,1 1,-1-1,0 1,0 1,-5-4,9 9,0 0,0 0,0 0,0 0,0 1,0-1,0 1,0 0,0 0,0 0,0 0,0 1,0-1,1 1,-1 0,0-1,0 1,0 1,0-1,1 0,-1 1,1-1,-1 1,1 0,-1 0,1 0,0 0,0 0,0 0,0 1,0-1,1 1,-1 0,-40 92,42-76,1 0,1-1,0 1,1 0,1-1,1 1,0-1,4 5,8 36,25 87,-23-90,-3 1,-2 0,-3 1,-2 0,-1 37,-10 169,2-254,-1 0,0 0,0 0,-1-1,0 1,-1 0,0-1,-1 1,0-1,0 0,-1 0,-3 4,6-10,-1 0,1 0,-1 0,1 0,-1 0,0-1,0 0,0 1,0-1,0 0,-1 0,1 0,-1-1,1 0,-1 1,0-1,1 0,-1 0,0-1,0 1,0-1,1 0,-1 0,0 0,0-1,0 1,0-1,1 0,-1 0,0 0,1-1,-1 1,-1-2,-61-53,53 38</inkml:trace>
  <inkml:trace contextRef="#ctx0" brushRef="#br0" timeOffset="421.698">518 1310,'-4'9,"0"0,0 1,1-1,1 1,-1 0,1-1,1 1,0 0,1 0,0 0,0 1,1-1,0-1,1 1,0 0,0 0,1-1,1 1,0-1,0 0,0 0,1 0,1 0,0-5,0 0,-1-1,1 0,0 0,1 0,-1-1,0 0,1 0,-1-1,1 0,0 0,-1 0,1-1,0 0,0 0,-1-1,1 0,-1 0,1-1,0 1,-1-1,0-1,0 1,0-1,0 0,0-1,0 1,-1-1,1 0,-1-1,0 1,-1-1,1 0,-1 0,0 0,0-1,2-3,-4 5,-1-1,1 1,-1 0,0-1,0 1,0-1,0 1,-1-1,0 0,0 1,0-1,-1 1,1-1,-1 1,0-1,0 1,-1-1,0 1,1 0,-1 0,-1 0,1 0,0 0,-1 0,0 1,0-1,0 1,0 0,-1-1,1 2,-1-1,0 0,0 1,0 0,0 0,0 0,0 0,-1 0,1 1,0 0,-1 0,1 0,-1 1,0-1,0 1,-52-5,32 4</inkml:trace>
  <inkml:trace contextRef="#ctx0" brushRef="#br0" timeOffset="1799.754">518 96,'12'-4,"0"1,0 0,1 0,-1 2,1-1,0 2,-1 0,1 0,-1 1,1 0,12 4,-24-5,0 1,0-1,0 0,1 1,-1 0,0-1,0 1,0-1,0 1,0 0,0 0,0 0,0-1,-1 1,1 0,0 0,0 0,-1 0,1 0,0 0,-1 1,1-1,-1 0,0 0,1 0,-1 1,0-1,0 0,0 0,0 0,0 1,0-1,0 0,0 0,0 1,0-1,-1 0,1 0,-1 0,1 0,-1 1,1-1,-1 0,1 0,-1 0,0 0,0 0,-45 48,40-44,1 0,-63 68,66-70,0-1,0 1,0-1,1 1,-1 0,1-1,0 1,0 0,0 0,0 0,1 0,-1 0,1 0,-1 0,1 0,0 0,1 1,-1-1,0 0,1 0,-1 0,1 0,0 0,0-1,0 1,1 0,-1 0,1-1,-1 1,1 0,3 0,0 1,0-1,0-1,0 1,0-1,1 0,-1 0,0 0,1-1,0 1,-1-2,1 1,0 0,0-1,-1 0,1-1,0 1,-1-1,1 0,0-1,-1 1,1-1,3-2,11-3</inkml:trace>
  <inkml:trace contextRef="#ctx0" brushRef="#br0" timeOffset="2053.137">998 68,'-15'34,"-4"15,1 5,8-7,6-7,8-10,4-10</inkml:trace>
  <inkml:trace contextRef="#ctx0" brushRef="#br0" timeOffset="2305.134">1166 41,'-9'33,"-8"21,-2 6,3-2,4-7,5-6,7-12,4-11</inkml:trace>
  <inkml:trace contextRef="#ctx0" brushRef="#br0" timeOffset="2715.984">885 96,'13'-13,"1"1,1 0,0 1,1 1,-1 0,2 1,15-6,-26 14,1 0,-1 0,0 1,1 0,-1 0,1 1,-1-1,0 1,1 1,-1-1,0 1,0 0,0 1,0-1,0 1,-1 0,1 1,-1-1,0 1,0 0,0 1,3 3,61 35,-59-39,-1-1,0 1,1-2,0 1,0-1,0-1,0 0,0 0,0-1,0 0,0 0,0-1,7-2,3-2</inkml:trace>
  <inkml:trace contextRef="#ctx0" brushRef="#br0" timeOffset="6153.772">1478 661,'0'1,"0"-1,0 0,0 0,0 1,0-1,0 0,0 0,0 1,0-1,0 0,0 0,0 1,0-1,0 0,0 0,0 1,0-1,0 0,0 0,-1 1,1-1,0 0,0 0,0 0,0 1,-1-1,1 0,0 0,0 0,0 0,-1 1,1-1,0 0,0 0,0 0,-1 0,1 0,0 0,0 0,-1 0,1 0,0 0,-1 0,1 0,0 0,0 0,-1 0,1 0,0 0,0 0,-1 0,1 0,0 0,0 0,-1 0,1 0,0-1,0 1,0 0,-1 0,1 0,0 0,0-1,4 35,-2-19,2 456,7-716,-2 202,2 1,2 1,2 0,2 1,20-37,-35 72,0 0,1 0,0 1,-1-1,2 1,-1 0,0 0,1 0,0 0,0 0,0 1,0-1,1 1,-1 0,1 1,1-1,-4 4,0 0,-1 0,1 1,0-1,-1 0,1 1,-1 0,1-1,-1 1,0 0,0 0,1-1,-1 1,-1 0,1 0,0 0,0 0,-1 0,1 1,-1-1,0 0,1 0,-1 0,0 1,3 10,19 51,-13-47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50,'39'-26,"-26"21,59-14,-70 19,-1 0,1 0,0 0,-1 1,1-1,0 0,-1 1,1-1,0 1,-1-1,1 1,-1 0,1 0,-1 0,1 0,-1 0,0 0,1 0,-1 0,0 0,0 1,0-1,0 0,0 1,0-1,0 1,0-1,-1 1,1-1,-1 1,1 0,-1-1,1 1,-1 0,0-1,0 1,0 0,0 0,0-1,0 1,-1 1,-17 59,15-59,1 0,0 1,0-1,1 1,-1-1,1 1,0 0,0-1,0 1,0 0,1 0,0 0,0 0,0 0,0 0,0 0,1 0,-1-1,1 1,0 0,1 0,-1-1,0 1,1 0,0-1,0 0,1 2,5 5,-6-9,0 0,0 0,0 1,0-1,0 1,0-1,-1 1,1 0,0 0,-1 0,1 0,-1 0,0 0,0 0,0 0,0 1,0-1,0 0,0 1,-1-1,1 1,-1-1,0 0,0 1,0-1,0 1,0-1,0 1,-1-1,1 1,-1-1,0 0,0 1,0-1,0 0,0 0,0 0,0 0,-1 1,1-2,-1 1,1 0,-1 0,0 0,0-1,0 1,-81 30,63-27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4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230 451,'-7'-2,"-1"1,0 0,0 0,0 0,0 1,0 0,0 1,0-1,1 2,-1-1,0 1,0 0,1 1,-1 0,1 0,0 0,0 1,0 0,1 1,-1-1,1 1,0 0,0 1,1 0,-1 0,1 0,1 0,-1 1,1-1,0 1,1 1,-1-1,1 0,1 1,0-1,-1 4,0 80,3-89,0 0,0 0,0 1,1-1,-1 0,1 0,0 0,-1 0,1 0,0 0,0 0,0 0,0 0,1-1,-1 1,1 0,-1-1,1 1,-1-1,1 1,0-1,-1 0,1 0,0 0,0 0,0 0,0 0,0 0,0-1,0 1,0-1,1 1,-1-1,0 0,0 0,0 0,0 0,1 0,0-1,7-3,1-2,-1 1,0-1,0-1,-1 0,0 0,0-1,-1 0,1-1,-2 1,1-1,-2-1,1 0,-1 0,0 0,-1-1,-1 1,4-10,102-208,-100 202,-1 0,-1 0,-1-1,-2 1,-1-2,0 1,-2 0,-2-13,1 37,-1 0,0-1,-1 1,1 0,0-1,-1 1,0 0,0-1,0 1,0 0,0 0,-1 0,1 0,-1 0,0 0,0 1,0-1,0 0,-1 1,1 0,-1-1,1 1,-1 0,0 0,0 1,0-1,0 1,0-1,0 1,0 0,0 0,0 0,-1 0,1 1,0-1,-1 1,1 0,0 0,-1 0,1 1,-1-1,1 1,0 0,0 0,-1 0,1 0,0 0,-5 3,0 0,1 0,-1 1,1 0,0 0,0 1,1 0,0 0,0 0,0 1,1 0,0 0,0 0,1 1,-1 0,2-1,-1 2,1-1,1 0,-1 0,1 1,1 0,0-1,0 1,0 0,1-1,1 1,-1 0,2-1,-1 1,1 0,0-1,1 0,0 1,0-1,1 0,0-1,0 1,1-1,2 4,32 46,2-2,2-1,3-3,26 22,-26 19,-39-75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5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0 213,'12'28,"-2"1,0 0,-2 0,-2 1,0-1,-2 1,0 22,14 29,-32-128,10 15,1-1,2 0,2 1,1-1,1 0,1 1,3-3,51-172,-58 205,0 1,0-1,1 1,-1 0,0-1,1 1,-1 0,1-1,-1 1,1 0,-1 0,1-1,0 1,0 0,0 0,0 0,0 0,0 0,0 0,0 0,0 1,0-1,0 0,1 0,-1 1,0-1,0 1,1-1,-1 1,0 0,1-1,-1 1,1 0,-1 0,0 0,1 0,-1 0,1 0,-1 1,0-1,1 0,-1 1,0-1,1 1,-1-1,0 1,0-1,1 1,-1 0,0 0,0 0,0 0,0 0,0 0,0 0,0 0,0 0,-1 0,1 1,40 131,-34-115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363 536,'-12'4,"0"0,0 0,1 1,0 1,0 0,0 1,1 0,0 0,0 1,1 0,0 1,0 0,1 1,0-1,1 2,0-1,1 1,0 0,-5 11,-12 72,22-91,1-1,0 1,0 0,0 0,1 0,-1 0,1 0,-1 0,1-1,0 1,0 0,0 0,0-1,1 1,-1-1,1 1,-1-1,1 0,0 1,0-1,0 0,0 0,1-1,-1 1,0 0,1-1,-1 1,1-1,0 0,-1 0,3 1,3 0,0 0,0-1,1 0,-1-1,0 0,1 0,-1 0,0-1,0 0,0-1,0 0,0 0,0-1,0 0,0 0,-1-1,0 0,0 0,5-5,121-109,-120 104,8-7,-1 0,-1-2,-1 0,-1-2,-1 1,-2-2,11-23,-17 32,-1 0,0 0,-1-1,-1 0,0 0,-2 0,0 0,-1-1,-1 0,0 1,-2-1,0 1,-1-1,-1 1,-1 0,0 0,-1 0,-1 0,-1 1,-1 0,0 0,-1 1,-8-11,12 22,0-1,0 1,-1 1,0-1,0 1,0 0,0 0,-1 1,1 0,-1 0,0 0,0 1,0 0,0 1,0-1,-1 1,1 1,0-1,-1 1,1 1,0-1,-1 1,1 0,0 1,0 0,0 0,0 0,0 1,0 0,1 1,0-1,-1 1,1 0,0 1,1 0,-1-1,1 2,0-1,0 1,1-1,0 1,-4 6,0 5,0 0,1 0,1 0,1 1,0 0,1 0,1 0,1 1,0-1,2 1,0-1,1 1,1-1,0 1,2-1,0 0,1 0,0-1,2 1,0-1,1 0,1-1,0 0,7 8,-1-4,1 1,1-2,1 0,1-1,0-1,7 4,24 21,31 19,-57-49</inkml:trace>
  <inkml:trace contextRef="#ctx0" brushRef="#br0" timeOffset="472.946">1153 395,'-40'45,"15"-19,1 1,1 0,1 2,2 1,0 0,3 2,-11 25,26-53,0 0,0 0,1 0,0 1,0-1,0 1,0-1,1 1,0-1,0 1,0-1,0 1,1-1,-1 0,1 1,0-1,1 1,-1-1,1 0,0 0,0 0,0 0,0 0,1 0,-1-1,1 1,0-1,0 0,1 0,-1 0,1 0,-1 0,1-1,0 0,0 1,0-1,0-1,0 1,1-1,-1 1,1-1,17 2,1-2,0 0,-1-1,1-1,0-1,-1-1,1-1,-1-1,0-1,-1-1,1-1,-1-1,-1-1,2-1,-1 0,-1 0,0-1,0-2,-1 0,-1 0,0-2,-1 0,13-18,-21 24,0-1,0-1,-1 1,-1-1,0-1,0 0,-1 0,-1 0,0 0,-1-1,0 0,-1 0,-1 0,0 0,-1 0,-1 0,0-1,-1 1,0 0,-3-8,2 15,0-1,-1 1,0 0,0 0,-1 1,0-1,0 1,-1 0,0 0,0 0,0 1,-1-1,1 1,-1 1,0-1,-1 1,1 0,-1 0,0 1,0 0,0 0,0 1,-1-1,1 2,-4-1,-4 0,1 0,0 1,-1 1,1 1,0 0,-1 1,1 0,0 1,0 1,0 0,1 1,-1 0,-1 2,-7 4,-1 0,2 2,0 0,0 2,1 0,1 1,1 1,0 1,1 0,1 2,1-1,1 2,0 0,2 1,0 0,-2 9,6-5</inkml:trace>
  <inkml:trace contextRef="#ctx0" brushRef="#br0" timeOffset="838.179">1125 677,'7'-13,"1"1,0 0,0 0,1 1,0 0,1 0,0 1,1 1,0 0,1 0,0 1,0 1,1 0,0 0,0 1,0 1,2 0,-9 4,-1 1,1 0,-1 0,1 1,-1-1,1 1,-1 1,1-1,-1 1,0 0,0 0,0 0,0 1,0 0,-1 0,1 0,-1 0,0 1,0 0,0-1,0 2,1 1,58 40,-52-42,-1-1,1 0,0-1,0 1,0-2,0 0,0 0,0-1,0 0,0-1,0-1,0 1,0-2,-1 1,10-5,9-20,-20 11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42.2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145 5328 0 0 0,'0'0'527'0'0,"0"0"110"0"0,0 0 118 0 0,0-6 96 0 0,12-117 8684 0 0,4-55-3807 0 0,-15 6-3446 0 0,3-107-1000 0 0,20 2-205 0 0,-28-183-162 0 0,-26 63-211 0 0,14 135-230 0 0,7 186-401 0 0,2 1 1 0 0,4-1-1 0 0,3 0 1 0 0,3 0 0 0 0,6-16-74 0 0,-1-41 208 0 0,-16-65 44 0 0,-42-137 116 0 0,9 69-165 0 0,7-72-97 0 0,15 183-11 0 0,19-1-132 0 0,7 94-427 0 0,31 59-17848 0 0,-32 3 10758 0 0</inkml:trace>
  <inkml:trace contextRef="#ctx0" brushRef="#br0" timeOffset="1981.888">251 5423 0 0 0,'0'0'167'0'0,"-24"-7"1974"0"0,-53 7 1815 0 0,77 0-3819 0 0,0 0 53 0 0,0 0 63 0 0,0 0 25 0 0,0 0 0 0 0,0 0-20 0 0,63 29 7231 0 0,88-21-2989 0 0,148-34-2097 0 0,-29 37-1860 0 0,311-4 521 0 0,-322 8-859 0 0,178-14 489 0 0,-257-5-385 0 0,159 4 165 0 0,-122 14-266 0 0,291-14 680 0 0,-389-7-700 0 0,-14 3 40 0 0,72 1 96 0 0,-176 3-316 0 0,-1 0 3 0 0,0 0-13 0 0,0 0 4 0 0,0 0-14 0 0,0 0 1 0 0,0 0 16 0 0,0 0-25 0 0,0 0-52 0 0,-21 0-2593 0 0,15 1 1742 0 0,-24 6-3160 0 0,10-1-4465 0 0,10-2-2317 0 0</inkml:trace>
  <inkml:trace contextRef="#ctx0" brushRef="#br0" timeOffset="2370.744">4649 5144 9858 0 0,'0'0'814'0'0,"0"0"-158"0"0,0 0 200 0 0,0 0 362 0 0,0 0 211 0 0,0 0-91 0 0,0 0-405 0 0,0 0-357 0 0,0 0-191 0 0,0 0-76 0 0,0 0 35 0 0,0 0 79 0 0,0 0 48 0 0,2 2 23 0 0,-1 0-416 0 0,0 0-1 0 0,-1-1 1 0 0,1 1-1 0 0,0 0 1 0 0,-1 0-1 0 0,0 0 1 0 0,0 0-1 0 0,1 0 1 0 0,-1 0-1 0 0,0 0 1 0 0,0-1-1 0 0,-1 1 1 0 0,1 0-1 0 0,0 0 1 0 0,-1 0-1 0 0,1 0 1 0 0,-1 0-1 0 0,1-1 1 0 0,-1 1-1 0 0,0 0 1 0 0,0 0-1 0 0,0-1 1 0 0,0 1-1 0 0,0-1 0 0 0,0 1 1 0 0,-1-1-1 0 0,1 1 1 0 0,0-1-1 0 0,-1 1-77 0 0,-138 143 1325 0 0,92-102-1257 0 0,-206 177-264 0 0,252-217 796 0 0,-17 11-3706 0 0,17-27-8435 0 0,5 6 7093 0 0,1-1-605 0 0</inkml:trace>
  <inkml:trace contextRef="#ctx0" brushRef="#br0" timeOffset="2852.549">4206 5085 2769 0 0,'0'0'1612'0'0,"0"0"64"0"0,0 0 109 0 0,0 0 155 0 0,0 0 19 0 0,0 0-312 0 0,0 0-447 0 0,0 0-405 0 0,0 0-268 0 0,0 0-123 0 0,0 0 18 0 0,0 0 68 0 0,0 0 84 0 0,3 0 57 0 0,10 6-251 0 0,0 0 0 0 0,-1 0 1 0 0,0 1-1 0 0,0 1 0 0 0,-1 0 1 0 0,1 0-1 0 0,-2 1 0 0 0,1 1 1 0 0,-1-1-1 0 0,-1 2 0 0 0,1 1-380 0 0,245 300 2166 0 0,-181-194-1647 0 0,-77-111-3940 0 0,-7-14-4867 0 0,5 7-1221 0 0</inkml:trace>
  <inkml:trace contextRef="#ctx0" brushRef="#br0" timeOffset="4702.227">45 155 1192 0 0,'0'0'1254'0'0,"0"0"-433"0"0,0 0-83 0 0,0 0 217 0 0,0 0 238 0 0,0 0 34 0 0,0 0-237 0 0,0 0-355 0 0,0 0-309 0 0,0 0-180 0 0,0 0-42 0 0,0 5 52 0 0,9 276 3589 0 0,-9-273-3712 0 0,0 0 0 0 0,1-1 1 0 0,-1 1-1 0 0,1 0 1 0 0,1-1-1 0 0,0 1 0 0 0,0-1 1 0 0,0 1-1 0 0,1-1 1 0 0,0 0-1 0 0,0 0 0 0 0,1 0 1 0 0,0-1-1 0 0,0 1 1 0 0,1-1-1 0 0,-1 0 1 0 0,2 0-1 0 0,-1 0 0 0 0,1 0-33 0 0,-3-6 126 0 0,0 0-1 0 0,0 0 0 0 0,0 0 0 0 0,1 0 0 0 0,-1 0 1 0 0,0-1-1 0 0,0 1 0 0 0,0-1 0 0 0,0 0 0 0 0,0 0 1 0 0,0 0-1 0 0,0 0 0 0 0,0 0 0 0 0,0-1 0 0 0,0 1 1 0 0,-1-1-1 0 0,1 0 0 0 0,0 0 0 0 0,-1 0 0 0 0,0 0 1 0 0,1-1-1 0 0,-1 1 0 0 0,0 0 0 0 0,0-1 0 0 0,0 0 1 0 0,-1 1-1 0 0,1-1 0 0 0,-1 0 0 0 0,1 0 0 0 0,0-3-125 0 0,10-9 231 0 0,29-40 1 0 0,-2 0 1 0 0,-2-3 0 0 0,-3-1 0 0 0,-2-2 0 0 0,-3-1 0 0 0,6-23-233 0 0,-7 5 218 0 0,-15 113-1283 0 0,109 570 1745 0 0,-100-379-700 0 0,-21-221 21 0 0,1 12 79 0 0,0-1 0 0 0,-1 1 0 0 0,0 0-1 0 0,-1-1 1 0 0,0 1 0 0 0,-2 0 0 0 0,0-1 0 0 0,0 1-1 0 0,-1-1 1 0 0,-1 0 0 0 0,0 0 0 0 0,-1 0 0 0 0,-1-1 0 0 0,0 1-1 0 0,-1-1 1 0 0,0-1 0 0 0,-3 5-80 0 0,6-13 71 0 0,0-1 0 0 0,-1 1-1 0 0,1-1 1 0 0,-1 1 0 0 0,1-1 0 0 0,-1-1-1 0 0,0 1 1 0 0,0-1 0 0 0,0 1 0 0 0,0-1-1 0 0,0-1 1 0 0,-1 1 0 0 0,1-1 0 0 0,-1 0-1 0 0,1 0 1 0 0,-1-1 0 0 0,1 1 0 0 0,-1-1-1 0 0,1-1 1 0 0,-2 1-71 0 0,4 0 37 0 0,0-1 0 0 0,0 1 0 0 0,0-1-1 0 0,0 0 1 0 0,0 1 0 0 0,0-1 0 0 0,0-1 0 0 0,0 1-1 0 0,0 0 1 0 0,1-1 0 0 0,-1 1 0 0 0,1-1 0 0 0,-1 0 0 0 0,1 0-1 0 0,-1 0 1 0 0,1 0 0 0 0,0 0 0 0 0,0-1 0 0 0,0 1 0 0 0,0 0-1 0 0,1-1 1 0 0,-1 0 0 0 0,1 1 0 0 0,-1-1 0 0 0,1 0-1 0 0,0 0 1 0 0,0 0 0 0 0,0 0 0 0 0,0-2-37 0 0,-11-91 76 0 0,14 78-87 0 0,2 1 0 0 0,0 0 0 0 0,1 0 0 0 0,1 0 0 0 0,0 1 0 0 0,1 0 0 0 0,1 0 0 0 0,0 0 0 0 0,1 1 0 0 0,1 0 0 0 0,1 1 0 0 0,2-3 11 0 0,4-2-114 0 0,0 0-1 0 0,0 0 1 0 0,2 2-1 0 0,0 0 0 0 0,1 1 1 0 0,1 1-1 0 0,1 1 1 0 0,-1 1-1 0 0,2 1 0 0 0,0 1 1 0 0,0 1-1 0 0,24-6 115 0 0,-16 3-1500 0 0,12-3-6759 0 0,-30 11-2009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33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0 177,'0'526,"5"-591,3 1,2-1,3 1,18-51,-22 84,3-20,3 1,3 0,1 1,12-18,-31 66,-1 0,1 0,0-1,1 1,-1 0,0 0,0-1,0 1,1 0,-1 0,1 0,-1 0,1-1,-1 1,1 0,-1 0,1 0,0 0,0 0,0 1,0-1,-1 0,1 0,0 0,0 1,0-1,1 0,-1 1,0-1,0 1,0 0,0-1,0 1,1 0,-1 0,0-1,0 1,1 0,-1 0,0 0,0 1,0-1,1 0,-1 0,0 1,0-1,0 0,0 1,1-1,-1 1,0 0,0-1,0 1,0 0,0 0,-1-1,1 1,0 0,0 1,23 131,-14-16,-9-92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1052,'5'0,"6"0,6 0,6 0,2 0,3 0,1 0,1 0,-1 0,0-5,0-1,0 0,0 1,-1 1,-9 2,-9 6,-10 2,-5 0</inkml:trace>
  <inkml:trace contextRef="#ctx0" brushRef="#br0" timeOffset="757.251">85 1249,'5'0,"6"0,6 0,5 0,4 0,2 0,1-5,0-1,1 0,-1 1,0 2,0 1,-6 0</inkml:trace>
  <inkml:trace contextRef="#ctx0" brushRef="#br0" timeOffset="5273.29">1298 1278,'0'28,"0"25,0 7,-4-6,-2-7,0-8,1-4,1-5,2-1,-4-7,-1-2,1 1,1-4</inkml:trace>
  <inkml:trace contextRef="#ctx0" brushRef="#br0" timeOffset="3023.313">818 628,'31'-17,"-20"14,0 1,0-1,0 2,1-1,-1 2,0-1,0 2,1-1,-1 2,9 1,-19-2,1-1,0 1,-1 0,1 0,0 0,-1 0,0 0,1 0,-1 0,1 1,-1-1,0 0,0 1,0-1,0 1,0-1,0 1,0 0,-1-1,1 1,0 0,-1 0,0-1,1 1,-1 0,0 0,0 0,0-1,0 1,0 0,0 0,-1 0,1-1,0 1,-1 0,0 0,1-1,-1 1,-34 67,32-63,-24 33,21-33,1-1,0 1,0 0,0 1,1-1,0 1,0 0,1 0,0 0,0 0,1 1,0-1,0 1,0-1,1 1,0 0,1 0,0-1,0 1,1 4,0-10,0 0,0 0,0 1,0-1,1 0,-1 0,0 0,1 0,0-1,-1 1,1 0,0-1,0 1,0-1,0 1,0-1,0 0,0 0,0 0,1 0,-1 0,0-1,1 1,-1-1,1 0,-1 1,0-1,1 0,-1 0,1 0,-1-1,3 0,82-24,-63 16,-7 5,-4 4</inkml:trace>
  <inkml:trace contextRef="#ctx0" brushRef="#br0" timeOffset="3920.569">1327 911,'23'-48,"-10"18,2 1,0 0,2 1,2 1,13-15,-30 38,-2 3,1 0,-1-1,0 1,1 0,-1 0,1-1,-1 1,1 0,-1 0,1-1,0 1,0 0,0 0,0 0,0 0,0 0,0 0,0 0,0 1,0-1,0 0,0 1,1-1,-1 0,0 1,1 0,-1-1,0 1,1 0,-1 0,0-1,1 1,-1 0,0 0,1 0,-1 1,0-1,1 0,-1 1,0-1,1 0,-1 1,0 0,1-1,-1 1,0 0,0-1,0 1,0 0,0 0,0 0,0 0,0 0,0 0,0 1,4 25,-6-25,1 0,-1 1,1-1,0 0,0 0,0 0,0 0,0 0,0 0,0 0,1 0,-1 1,1-1,-1 0,1 0,0 0,0-1,0 1,0 0,0 0,0 0,0-1,1 1,-1-1,1 1,-1-1,1 1,0-1,-1 0,1 0,0 0,0 0,0 0,0 0,0 0,0-1,0 1,0-1,0 1,0-1,0 0,0 0,1 0,-1 0,0 0,0-1,0 1,8-5,0-1,0 0,-1 0,0-1,0 0,-1-1,1 0,-2 0,7-9,38-35,-42 44,-7 5,0 0,0 0,0 0,1 1,-1 0,0-1,1 1,0 0,-1 1,1-1,0 1,0-1,0 1,0 0,0 1,0-1,2 1,-4 1,-1 1,1 0,-1 0,0 0,1 1,-1-1,0 0,0 0,0 1,-1-1,1 1,-1-1,1 0,-1 1,0-1,0 1,0-1,0 1,0-1,0 1,-1-1,1 1,-1-1,0 0,0 2,0 5,0-3,0 1,1-1,0 1,0 0,0 0,1-1,0 1,0-1,1 1,0-1,0 1,0-1,3 3,5 5</inkml:trace>
  <inkml:trace contextRef="#ctx0" brushRef="#br0" timeOffset="4869.666">1045 1052,'12'16,"8"-11,0-1,1-1,0-1,-1-1,1 0,0-2,3-1,23 1,183-26,-40-1,-18-1,-148 38,-24-3</inkml:trace>
  <inkml:trace contextRef="#ctx0" brushRef="#br0" timeOffset="5827.906">1271 1305,'16'-11,"0"0,1 0,1 2,0 0,0 1,1 1,-1 1,2 0,-1 1,0 1,1 1,0 1,0 1,0 1,-1 0,21 4,-37-4,-1 1,1-1,-1 1,1 0,0 0,-1 0,0 0,1 1,-1-1,0 1,0-1,1 1,-1 0,-1 0,1 0,0 0,0 0,-1 0,1 0,-1 1,0-1,1 1,-1-1,0 1,-1-1,1 1,0-1,-1 1,1 0,-1 0,0-1,0 1,0 0,0-1,-1 1,1 0,-1-1,1 1,-1 0,0-1,0 1,0-1,0 0,-1 1,1-1,-1 0,1 0,-1 1,0-1,0-1,0 1,-1 1,-10 9,1 0,-2-1,0 0,0-1,0-1,-1 0,-1-1,0-1,-1 0,-36 19,50-25,-1 0,1 1,1-1,-1 1,0 0,0 0,1 0,-1 0,1 0,-1 0,1 1,0-1,0 1,0 0,0-1,1 1,-1 0,1 0,-1 0,1 0,0 0,0 1,1-1,-1 0,1 0,-1 1,1-1,0 0,0 0,1 1,-1-1,1 0,-1 0,1 1,0-1,0 0,1 0,-1 0,0 0,1 0,1 2,9 9,1 0,0 0,1-1,0-1,1 0,0-1,0-1,13 6,-10-5</inkml:trace>
  <inkml:trace contextRef="#ctx0" brushRef="#br0" timeOffset="6325.194">1835 1165,'12'-5,"1"0,0 1,0 1,0 0,0 1,1 0,-1 1,0 1,1 0,-1 1,1 0,-12-1,-1 0,0 1,1-1,-1 0,0 0,0 1,1-1,-1 0,0 1,0 0,0-1,0 1,0 0,0-1,0 1,0 0,0 0,0 0,0 0,0 0,0 0,-1 0,1 0,0 0,-1 0,1 0,-1 0,1 1,-1-1,0 0,1 0,-1 1,0-1,0 0,0 0,0 1,0-1,0 0,0 1,0-1,-1 0,1 0,0 1,-1-1,1 0,-1 0,0 1,-43 55,28-39,15-17,-5 5,1 0,0 1,0 0,0 0,1 0,0 1,1-1,-1 1,2 0,-1 0,-1 6,5-13,-1 1,0 0,1 0,-1-1,1 1,-1 0,1 0,0-1,-1 1,1-1,0 1,0-1,0 1,1-1,-1 1,0-1,0 0,1 0,-1 0,1 0,-1 0,1 0,-1 0,1 0,0 0,-1-1,1 1,0-1,-1 1,1-1,0 0,0 0,0 0,-1 0,2 0,66-4,-46-3,-3 0</inkml:trace>
  <inkml:trace contextRef="#ctx0" brushRef="#br0" timeOffset="10775.808">2286 544,'-1'-1,"1"1,-1-1,0 1,0-1,1 0,-1 1,0-1,1 0,-1 1,1-1,-1 0,1 0,-1 0,1 0,0 1,-1-1,1 0,0 0,0 0,-1 0,1 0,0 0,0 0,0 0,0 0,0 0,0 0,1 0,-1 1,0-1,0 0,1 0,-1 0,0 0,1 0,-1 0,1 1,-1-1,1 0,0 0,-1 1,1-1,0 0,39 50,-20-8,-1 0,-2 2,-2 0,-2 0,7 44,-11-49,-2 1,-2 0,-1 0,-2 0,-2 0,-1 0,-2 1,-2-2,-2 2,-13 24,-3-2,-3 0,-2-2,-8 7,6-8,22-43,-2 0,0-1,-1 0,0 0,-1-1,0-1,-2 0,1 0,-2-1,1-1,-1-1,-2 1,-4-1</inkml:trace>
  <inkml:trace contextRef="#ctx0" brushRef="#br0" timeOffset="14677.853">705 515,'-13'16,"1"1,0 1,1 0,0 1,2-1,0 2,2-1,0 1,1 1,0 3,-22 88,23-83,1 1,1 0,2 0,0 0,3 0,1 7,25 133,-27-66,9 74,-6-160,0 0,1 0,1 0,1-1,0 0,1 0,1-1,0 0,1-1,1 0,3 3,73 81,-79-92</inkml:trace>
  <inkml:trace contextRef="#ctx0" brushRef="#br0" timeOffset="16545.368">2823 374,'-51'-75,"49"73,1 1,-1-1,0 0,0 1,0-1,-1 1,1-1,0 1,-1 0,1 0,0 0,-1 0,1 1,-1-1,1 0,-1 1,0 0,1 0,-1 0,1 0,-1 0,0 0,1 1,-1-1,1 1,-1 0,1 0,-1 0,1 0,0 0,-1 0,0 2,-4 3,1 1,-1-1,2 2,-1-1,1 0,0 1,1 0,0 1,0-1,0 0,1 1,1 0,-1 0,2 0,-1 0,1 0,0 0,1 0,0 6,2 6,0 0,0 0,2-1,1 1,1-1,7 19,7 26,97 357,-89-306,1 23,-1 30,-29 85,2-248,-1 0,-1 0,1 0,-1-1,0 1,0 0,-1 0,0-1,0 1,0-1,0 1,-1-1,0 0,0 0,-1 0,1-1,-1 1,0-1,0 0,-1 0,1 0,-1 0,0-1,0 0,0 0,0 0,0 0,-1-1,1 0,-1 0,0-1,-3 1,0 0,-1-1,1 0,0-1,-1 0,1 0,0-1,-1-1,1 1,0-1,0-1,0 0,0 0,1 0,-1-1,-1-2,-4-6</inkml:trace>
  <inkml:trace contextRef="#ctx0" brushRef="#br0" timeOffset="17023.148">3077 1757,'-16'44,"9"-30,2 1,0 0,0 1,2-1,0 1,0-1,2 1,-1 9,3-22,-1-1,0 1,1 0,-1 0,1 0,0-1,0 1,0 0,0-1,1 1,-1-1,1 1,-1-1,1 0,0 0,0 0,0 0,0 0,0 0,0 0,1 0,-1-1,1 0,-1 1,1-1,0 0,-1 0,1 0,0 0,-1-1,1 1,0-1,0 0,0 0,0 0,-1 0,1 0,0-1,0 1,0-1,-1 1,1-1,0 0,0 0,-1-1,1 1,1-2,7-1,0 0,-1-1,1 0,-1 0,-1-1,1-1,-1 0,0 0,-1 0,1-1,-2-1,1 1,-1-1,0-1,-1 1,0-1,-1 0,0 0,0-1,-1 0,0 1,-1-3,-3 9,0 1,-1 0,0-1,1 1,-1-1,0 1,-1 0,1 0,0 0,-1-1,0 2,0-1,0 0,0 0,0 0,0 1,-1-1,1 1,-1 0,0 0,0 0,0 0,0 0,0 1,0-1,0 1,0 0,-1 0,1 0,0 0,-1 1,1-1,-1 1,1 0,-1 0,1 0,-1 0,1 1,0 0,-1-1,1 1,-3 1,-19 1</inkml:trace>
  <inkml:trace contextRef="#ctx0" brushRef="#br0" timeOffset="18274.233">3190 177,'0'29,"4"19,3 6,-1-2,-2-4,0-6,-2-5,-1-4,-5-8,-2-8</inkml:trace>
  <inkml:trace contextRef="#ctx0" brushRef="#br0" timeOffset="18756.761">3161 64,'14'-9,"1"0,0 2,1 0,0 0,0 2,0 0,1 1,-1 0,1 1,0 1,0 1,0 0,13 2,-26 1,-1-1,0 1,0 0,0 0,0 0,0 0,0 1,-1-1,1 1,-1-1,0 1,0 0,0 0,0 0,0 0,0 0,-1 1,1-1,-1 1,0-1,0 0,-1 1,1 0,-1-1,1 1,-1-1,0 1,-1 0,1-1,-1 1,1-1,-1 1,0-1,0 1,-1-1,1 0,-1 1,1-1,-1 0,0 0,0 0,0 0,-1-1,1 1,-1-1,0 1,-1 0,-36 39,36-39,0-1,0 1,0 0,0 0,0 0,1 0,-1 0,1 1,0 0,0 0,1 0,-1 0,1 0,0 0,0 1,0-1,0 1,1-1,0 1,0 0,0-1,1 1,-1 0,1 0,0-1,0 1,1 0,0 0,0 0,0-1,1 5,7 3,0 0,0-1,1 0,1 0,0-1,0-1,1 1,0-2,1 0,-1 0,2-1,12 4,6 6,-14-7</inkml:trace>
  <inkml:trace contextRef="#ctx0" brushRef="#br0" timeOffset="20463.176">3641 1024,'37'154,"-15"34,-4-56,-18-132,0 0,0 0,-1 0,1 0,0 0,0-1,-1 1,1 0,0 0,0 0,-1 0,1 0,0 0,-1 0,1 0,0 0,0 0,-1 0,1 0,0 1,0-1,-1 0,1 0,0 0,-1 0,1 0,0 0,0 1,0-1,-1 0,1 0,0 0,0 1,0-1,-1 0,1 0,0 1,0-1,0 0,0 0,0 1,0-1,0 0,0 0,-1 1,1-1,0 0,0 1,0-1,0 0,0 0,0 1,1-1,-1 0,-8-25,4-224,8 204,1 1,3 0,1 1,2 0,6-10,-11 31,14-27,-20 48,1 1,-1-1,1 0,-1 0,0 0,1 1,-1-1,1 0,0 1,-1-1,1 0,-1 1,1-1,0 1,0-1,-1 1,1-1,0 1,0-1,0 1,-1 0,1 0,0-1,0 1,0 0,0 0,0 0,0 0,-1 0,1 0,0 0,0 0,0 0,0 0,0 1,0-1,-1 0,1 1,0-1,0 0,0 1,-1-1,1 1,0-1,-1 1,1 0,0-1,-1 1,1 0,-1-1,1 1,-1 0,1-1,0 2,26 95,-18-43,-3-34</inkml:trace>
  <inkml:trace contextRef="#ctx0" brushRef="#br0" timeOffset="25282.855">4290 402,'22'-11,"-17"7,2-1,-1 1,0 0,1 1,0-1,-1 1,1 1,1-1,-1 1,0 0,1 1,-1 0,0 0,1 0,-1 1,1 1,-1-1,1 1,-1 0,1 1,-1-1,0 1,0 1,5 2,-10-3,0-1,0 1,0 0,0 0,-1 0,1 1,-1-1,1 0,-1 1,0-1,0 0,0 1,0 0,-1-1,1 1,-1-1,1 1,-1 0,0-1,0 1,0 0,0-1,-1 1,1 0,-1-1,0 1,1-1,-1 1,0-1,-1 1,1-1,0 1,-1-1,1 0,-62 71,62-73,1 0,-1 1,0-1,0 1,1-1,-1 1,0-1,1 1,-1 0,0-1,1 1,-1 0,1 0,-1-1,1 1,0 0,-1 0,1 0,0 0,-1-1,1 1,0 0,0 0,0 0,0 0,0 0,0 0,0 0,0-1,0 1,0 0,1 0,-1 0,0 0,0 0,1-1,-1 1,1 0,-1 0,1-1,-1 1,1 0,38 19,-8-6,-30-12,1 0,-1 1,0-1,0 0,0 0,0 0,0 1,-1-1,1 1,-1-1,1 0,-1 1,0-1,0 1,0-1,0 1,0-1,-1 1,1-1,-1 0,0 1,1-1,-1 0,0 1,0-1,-1 0,1 0,0 0,-1 0,1 0,-1 0,0 0,1-1,-1 1,0 0,0-1,0 0,0 1,-1-1,1 0,0 0,0 0,-1 0,1-1,-1 1,1-1,0 1,-2-1,-87 29,70-26</inkml:trace>
  <inkml:trace contextRef="#ctx0" brushRef="#br0" timeOffset="27726.5">4685 1221,'-12'2,"0"0,0 0,0 1,0 1,1 0,-1 0,1 1,0 1,1 0,-1 0,1 1,0 1,1-1,0 1,0 1,0 0,1 0,1 1,0 0,0 0,1 1,0-1,-1 5,5-12,0 1,0 0,1-1,-1 1,1 0,0 0,0 0,0 0,0 0,1 0,-1 0,1 0,0 0,1 0,-1 1,1-1,-1 0,1 0,1 0,-1-1,0 1,1 0,0 0,0-1,0 1,0-1,1 0,-1 1,1-1,0 0,0 0,2 1,0-3,0 0,1-1,-1 1,0-2,0 1,0 0,0-1,0 0,0 0,0 0,0-1,0 0,0 0,-1 0,1 0,-1-1,1 0,-1 0,0 0,0 0,3-4,-3 4,18-17,0-1,-1-1,-1-1,-1-1,-1-1,-1-1,-2 0,0-1,-1-2,7-12,-1 0,-3-1,-1 0,-2-2,2-15,-12 40,0-1,-1 0,-1 0,-1 1,-1-1,-1 0,-1 0,0 0,-1 1,-1-1,-1 1,-1 0,-4-8,9 23,0 0,0 1,-1-1,1 1,-1-1,0 1,0 0,0 0,0 0,0 0,-1 0,0 0,1 0,-1 1,0 0,0-1,0 1,-1 0,1 0,0 1,-1-1,1 1,-1 0,0 0,1 0,-1 0,0 1,1-1,-1 1,0 0,0 0,0 0,1 1,-1-1,0 1,1 0,-1 0,0 0,1 0,-1 1,1 0,0 0,-1 0,1 0,-4 4,1 1,0-1,0 1,1 1,-1-1,2 1,-1-1,1 1,0 1,1-1,0 1,0-1,1 1,0 0,1 0,0-1,0 1,1 3,15 163,79 90,-82-225,-7-23,0 1,1-1,0 0,2 0,0 0,1-1,0-1,11 14,-7-18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31,'-4'6,"0"2,0-1,1 0,-1 1,2-1,-1 1,1 0,1 0,-1 0,1 0,1 0,-1 0,2 0,0 8,-2-1,-9 135,-34 72,20-143,19-84,4-7</inkml:trace>
  <inkml:trace contextRef="#ctx0" brushRef="#br0" timeOffset="317.4">29 58,'77'1,"203"-13,-46-23,-226 34,5-3,0 2,0 0,0 1,1 0,-1 1,0 0,0 1,0 0,1 2,-13-3,0 1,0-1,0 1,0 0,0 0,0-1,-1 1,1 0,0 0,0 0,-1 0,1 0,0 0,-1 0,1 0,-1 0,1 1,-1-1,0 0,0 0,1 0,-1 0,0 1,0-1,0 0,0 0,0 0,0 1,-1-1,1 0,0 0,-1 0,1 0,-1 1,1-1,-1 0,1 0,-1 0,0 0,1 0,-1 0,0-1,0 1,0 0,0 0,0 0,0-1,0 1,0-1,-1 1,-13 13</inkml:trace>
  <inkml:trace contextRef="#ctx0" brushRef="#br0" timeOffset="611.993">1 595,'24'5,"27"-4,10-6,-1-2,-1-6,-6 1,-6 1,-8 3,-4-1,-5-1,-1 3,-2 2,0 2,0 1,0 2,-5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38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0 338,'362'-16,"179"-71,-434 76,-95 11</inkml:trace>
  <inkml:trace contextRef="#ctx0" brushRef="#br0" timeOffset="285.671">170 536,'38'-5,"28"-1,7 0,-5 1,-3-3,-9-1,-8 2,-9 1,-5 3,-4 1,-2 1,-1 1,0 0,-1 0,1 0,1 1,-1-1,-3 0</inkml:trace>
  <inkml:trace contextRef="#ctx0" brushRef="#br0" timeOffset="771.839">537 0,'13'20,"2"0,0-1,1-1,1 0,0-2,2 0,0-1,0 0,2-2,-1 0,2-2,-1 0,2-1,-1-2,2 0,124 66,-142-70,2-1,0 1,0 0,0 1,-1 0,1 0,-1 0,0 1,0 0,-1 1,0-1,0 1,-1 1,0-1,0 1,0-1,-1 1,0 1,-1-1,0 0,0 4,-5-5,-1 0,-1 0,1 0,-1 0,0 0,-1-1,0 0,0 0,0 0,0 0,-1-1,0 0,0 0,-1-1,1 1,-1-1,0-1,0 1,0-1,-1-1,1 1,-1-1,1 0,-3-1,-5 5,-222 106,230-109,1 0,1 0,-1 0,0 0,1 1,-1 0,1 1,0-1,1 1,-1 0,1 0,0 0,0 1,1-1,-1 1,1 0,0 0,1 0,-2 6,4 5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3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18,'4'0,"7"0,7 0,4 0,3 0,3 0,1 0,1 0,-1 0,1 0,-6-5,-2-1,-4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12,'19'0,"16"0,7 0,1 0,-2 0,-3 0,-3 0,-3 0,-2 0,-6-5,-8-1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398 707,'19'-56,"83"-142,-87 170,-7 12,0 0,1 0,1 1,1 0,0 0,0 1,2 1,0 0,6-4,-15 15,0 0,0 0,0 1,0-1,0 1,0 0,0 0,0 1,0-1,1 1,-1 0,0 0,0 0,1 1,-1-1,0 1,0 0,0 0,0 1,0-1,0 1,0 0,0 0,-1 0,1 1,-1-1,1 1,-1 0,0-1,0 2,0-1,-1 0,1 1,-1-1,0 1,0-1,0 1,0 0,0 0,-1 0,0 0,1 4,28 129,-30-136,0 1,-1 0,1-1,-1 1,1 0,0-1,-1 1,1 0,0 0,0-1,0 1,1 0,-1 0,0-1,1 1,-1 0,1-1,-1 1,1 0,0-1,0 1,-1-1,1 1,0-1,1 1,-1-1,0 0,0 0,1 1,-1-1,0 0,1 0,-1 0,1 0,-1-1,1 1,0 0,-1-1,1 1,0-1,-1 1,1-1,0 0,0 0,-1 0,1 0,0 0,0 0,-1 0,1-1,0 1,1-1,88-106,-60 75,0 0,2 2,2 1,0 2,39-21,-73 46,0 1,0 0,1 0,-1 0,1-1,-1 2,1-1,-1 0,1 0,-1 0,1 1,0-1,0 1,-1-1,1 1,0 0,0 0,-1-1,1 1,0 1,0-1,0 0,-1 0,1 1,0-1,-1 1,1-1,0 1,-1 0,1-1,0 1,-1 0,1 0,-1 0,0 1,1-1,-1 0,0 0,0 1,0-1,0 1,0-1,0 1,0-1,0 1,0 0,-1-1,1 1,-1 0,1-1,-1 1,0 1,12 169,-10-165,0 1,0-1,0 0,1 0,0 0,1 0,-1 0,1-1,1 0,-1 0,6 6,5 19,-14-19</inkml:trace>
  <inkml:trace contextRef="#ctx0" brushRef="#br0" timeOffset="782.79">230 904,'224'-46,"-50"23,-9-4,64 8,-32-7,-67 14,38-6,-155 18</inkml:trace>
  <inkml:trace contextRef="#ctx0" brushRef="#br0" timeOffset="5136.459">455 1158,'31'-18,"-1"7,-6 0,0 2,1 0,1 2,-1 1,1 1,0 1,0 1,23 0,-48 3,0 0,0 0,1 0,-1 0,0 0,0 0,1 0,-1 0,0 0,0 0,0 1,1-1,-1 0,0 1,0-1,0 1,0-1,0 1,0 0,0-1,0 1,0 0,0 0,0 0,0 0,0 0,-1 0,1 0,0 0,-1 0,1 0,-1 0,1 0,-1 0,0 1,1-1,-1 0,0 0,0 0,0 1,0-1,0 0,0 0,0 1,0-1,0 0,-1 0,1 0,0 1,-1-1,1 0,-1 0,1 0,-1 0,0 0,0 0,1 0,-50 58,-152 130,194-183,1 0,0 1,1 0,-1 0,1 1,1-1,-1 1,1 1,1-1,-1 1,1-1,1 1,0 0,0 1,1-1,0 0,0 1,1-1,1 1,-1 0,2-1,-1 1,1-1,1 1,2 8,-1-14,0-1,0 0,0 0,1 0,-1 0,1 0,0-1,0 0,0 1,0-1,0-1,0 1,0-1,1 1,-1-1,1-1,-1 1,1-1,-1 1,1-1,-1 0,1-1,-1 1,1-1,-1 0,0 0,1 0,-1-1,0 0,0 0,0 0,3-2,18-2,115-25,-89 23,-33 1</inkml:trace>
  <inkml:trace contextRef="#ctx0" brushRef="#br0" timeOffset="5519.463">1218 1074,'-5'24,"-2"17,1 7,1 0,-3-4,-1-4,2-4,2-4,1-2,2-1,2-1,-1-1,-3-5,-2-1,0-4</inkml:trace>
  <inkml:trace contextRef="#ctx0" brushRef="#br0" timeOffset="6080.099">1132 1045,'17'-2,"58"-10,1 4,1 3,17 4,-93 1,1-1,0 1,-1 0,1 0,0 0,0 0,-1 0,1 0,0 0,-1 0,1 1,0-1,-1 0,1 1,0 0,-1-1,1 1,-1 0,1 0,-1 0,1 0,-1 0,0 0,0 0,1 1,-1-1,0 0,0 1,0-1,0 0,-1 1,1 0,0-1,-1 1,1-1,-1 1,1 0,-1-1,0 1,1 0,-1 0,0-1,0 1,0 0,-1-1,1 1,0 0,-1-1,1 1,-1 0,1-1,-1 1,-13 21,0-1,-1-1,-1 0,-1-1,-1-1,-1-1,-12 9,-7 10,34-35,0 1,0 0,1 0,0 0,-1 1,1-1,0 1,1 0,-1 0,1 0,-1 0,1 0,0 0,1 1,-1-1,1 1,0-1,0 1,0-1,1 1,0 0,-1-1,2 1,-1 0,0-1,1 1,0-1,0 1,1 0,-1-1,1 0,0 1,0-1,0 0,1 0,-1 0,1-1,0 1,0 0,2 1,96 27,-53-23,-6 4,-29-11</inkml:trace>
  <inkml:trace contextRef="#ctx0" brushRef="#br0" timeOffset="6582.174">1753 875,'13'1,"1"-1,-1 2,0 0,0 0,0 2,0-1,0 2,-1-1,8 5,-18-8,0 1,0-1,0 0,0 1,0 0,0 0,-1-1,1 1,-1 0,1 0,-1 0,0 1,1-1,-1 0,0 0,0 1,-1-1,1 0,0 1,-1-1,0 1,1-1,-1 1,0-1,0 1,-1-1,1 1,0-1,-1 1,1-1,-1 1,0-1,0 0,0 0,0 1,0-1,-1 0,1 0,-1 0,1 0,-2 1,-72 78,70-78,0 1,0 0,0 0,0 1,1-1,0 1,0 0,0 0,0 0,1 1,0-1,0 1,1 0,-1 0,1 0,0 0,1 0,-1 5,4-7,0-1,1 0,0-1,-1 1,1 0,0-1,0 0,1 0,-1 0,0 0,1 0,-1 0,1-1,0 0,-1 0,1 0,0 0,0 0,-1-1,1 0,0 0,0 0,0 0,0 0,0-1,-1 0,1 0,0 0,-1 0,1 0,0-1,-1 0,1 0,59-26,-46 19</inkml:trace>
  <inkml:trace contextRef="#ctx0" brushRef="#br0" timeOffset="7931.744">2065 57,'29'36,"-1"1,-2 2,-2 0,-1 1,-2 2,-2 0,-2 1,-1 1,-3 0,3 21,11 54,-5 0,3 71,-21-160,0 0,-3 0,0 1,-2-1,0 0,-3 0,0 0,-2 0,-1-1,-2 0,-1 0,-1-1,-9 18,6-23,0-1,-2 1,0-2,-1-1,-2 0,0-1,0-1,-23 16,-24-15,50-23</inkml:trace>
  <inkml:trace contextRef="#ctx0" brushRef="#br0" timeOffset="8852.702">286 1,'-5'1,"-1"2,0-1,1 0,-1 1,1 0,0 1,0-1,0 1,1 0,-1 0,1 0,0 1,0-1,-2 5,5-8,-17 23,1 1,2 1,1 1,0 0,2 1,2 0,0 0,-3 21,-12 60,4 2,6 0,2 20,4-7,5 1,8 36,-1-109,3 1,3-1,1 0,3-1,2 0,2-1,3-1,1-1,18 26,36 91,-65-147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0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30 124,'-12'67,"3"2,3-1,3 1,4 31,22 65,-27-104,-10-91,10-173,51-18,-40 196,1 0,1 0,1 1,1 0,1 0,1 2,2-1,0 2,12-14,-26 34,-1 0,0 0,1 0,-1 0,1 0,-1 0,1 0,-1 0,1 0,0 0,-1 0,1 1,0-1,0 0,0 0,0 1,0-1,-1 0,1 1,0-1,1 1,-1-1,0 1,0 0,0 0,0-1,0 1,0 0,0 0,0 0,1 0,-1 0,0 0,0 0,0 0,0 1,0-1,0 0,0 1,0-1,0 1,0-1,0 1,0-1,0 1,0 0,0 0,0-1,0 1,-1 0,1 0,0 0,-1 0,1 1,11 131,0-21,-15-93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1,'5'0,"1"9,1 9,-2 5,-7 4,-2 3,-1 0,0 0,2 0,1-1,5-4,7-8,8-6,4-5,4-3,-3-8,-5-7,-5-1</inkml:trace>
  <inkml:trace contextRef="#ctx0" brushRef="#br0" timeOffset="251.018">198 29,'-9'29,"-4"19,1 6,2-1,3-5,3-6,1-5,3-4,-1-3,2-2,-1-1,1 0,-1 1,1-1,-1-4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1 248,'0'775,"29"-298,-30-202,17-219,-11-49</inkml:trace>
  <inkml:trace contextRef="#ctx0" brushRef="#br0" timeOffset="398.263">452 1659,'-7'23,"1"0,2 1,0 0,1-1,1 1,2 0,0 0,3 16,-3-37,0 0,0 1,1-1,0 0,-1 1,1-1,1 0,-1 0,0 0,1 0,-1 0,1 0,0 0,0 0,0-1,0 1,1-1,-1 1,1-1,-1 0,1 0,0 0,0 0,0-1,0 1,0-1,0 0,0 0,0 0,1 0,-1 0,0-1,1 0,-1 1,1-1,-1 0,0-1,1 1,-1 0,0-1,1 0,1-1,5-2,-1-1,0 0,0-1,0 0,-1 0,0-1,0 0,0 0,-1-1,0 0,-1 0,0-1,0 1,0-2,-1 1,-1 0,2-7,-3 11,-1 0,0 0,0-1,0 1,-1-1,0 0,0 1,0-1,-1 0,1 0,-2 1,1-1,0 0,-1 1,0-1,-1 0,1 1,-1-1,0 1,-1 0,1-1,-1 1,0 0,0 1,0-1,-1 0,0 1,0 0,0 0,0 0,-1 1,-1-2,-7-1,0 1,0 1,0 0,-1 1,0 0,1 1,-1 0,0 1,0 1,0 0,1 1,-1 1,-1 0,-17 4,5 1</inkml:trace>
  <inkml:trace contextRef="#ctx0" brushRef="#br0" timeOffset="1017.04">311 107,'-26'198,"23"103,3-290,0 1,1-1,1 0,-1 0,2 0,-1-1,1 1,1-1,0 1,4 5,2-1</inkml:trace>
  <inkml:trace contextRef="#ctx0" brushRef="#br0" timeOffset="1467.97">255 50,'90'-18,"1"3,73-2,-72 24,-90-6,1-1,-1 1,0 0,0 0,0-1,0 2,0-1,0 0,0 0,0 0,0 1,0-1,-1 1,1 0,0-1,-1 1,0 0,1 0,-1 0,0 0,0 0,0 0,0 0,0 0,-1 1,1-1,-1 0,1 1,-1-1,0 0,0 0,0 1,0-1,0 0,-1 1,1-1,-1 0,-5 12,-1-1,-1 0,0 0,-1-1,0 0,-1-1,0 0,-1 0,0-1,0-1,-1 1,-1-2,0 0,0-1,0 0,-1 0,-5 0,-12 8,23-12,0 0,0 1,0 0,0 1,1-1,-1 2,1-1,0 1,1 0,0 0,0 0,-2 3,8-6,-1 0,1 0,-1 0,1 0,0 0,0 0,1 0,-1 1,1-1,-1-1,1 1,0 0,0 0,0 0,1 0,-1 0,1-1,-1 1,1-1,0 1,0-1,0 0,0 0,0 0,1 0,-1 0,1 0,-1 0,1-1,-1 1,1-1,0 0,3 1,6 7,43 30,120 105,-154-121,-3-6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1:19.3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2515 0 0 0,'0'0'528'0'0,"0"0"311"0"0,0 0 18 0 0,0 0-119 0 0,0 0-85 0 0,0 0-7 0 0,0 0 62 0 0,0 0 91 0 0,9-12 7680 0 0,10-12-7240 0 0,142-132 2519 0 0,-25 10-2056 0 0,73-50-546 0 0,-75 70-664 0 0,-33 5-22 0 0,48-33-92 0 0,15-12-102 0 0,-18 20-178 0 0,-15 57 11 0 0,-65 11 161 0 0,-37 19-60 0 0,-2 33-271 0 0,10-22 116 0 0,-31 41-62 0 0,-43 23 71 0 0,23-12-19 0 0,-1-1 0 0 0,1-1 0 0 0,-1 0 1 0 0,0 0-1 0 0,0-2 0 0 0,1 0 0 0 0,-1 0 0 0 0,0-2 1 0 0,-10-1-46 0 0,-29-5 96 0 0,-15 0 42 0 0,1 8-84 0 0,67 40-413 0 0,95 141 308 0 0,-40 116 55 0 0,-37-198 0 0 0,9-182 883 0 0,20-98-659 0 0,2-57-50 0 0,-39 199 385 0 0,-4 27-1550 0 0,-3 21-5161 0 0,-2 9-3719 0 0,0-14 264 0 0</inkml:trace>
  <inkml:trace contextRef="#ctx0" brushRef="#br0" timeOffset="1830.008">468 707 3409 0 0,'0'0'1221'0'0,"0"0"-446"0"0,0 0-143 0 0,0 0 199 0 0,0 0 219 0 0,0 0 17 0 0,0 0-217 0 0,0 0-296 0 0,0 0-223 0 0,0 0-111 0 0,0 0-11 0 0,0 8 19 0 0,5 73 874 0 0,16 22-472 0 0,-6 102-27 0 0,-24-178 1575 0 0,9-27-1660 0 0,-11-30 2135 0 0,6 12-2388 0 0,1 1-1 0 0,1-1 1 0 0,0 1-1 0 0,1-1 0 0 0,1 0 1 0 0,1 0-1 0 0,1-5-264 0 0,-1 8 178 0 0,7-149 482 0 0,36-77-340 0 0,-40 229-296 0 0,2 0 0 0 0,-1 0 0 0 0,1 0 0 0 0,1 1 1 0 0,0 0-1 0 0,1 0 0 0 0,0 0 0 0 0,1 1 0 0 0,0 0 0 0 0,0 0 0 0 0,1 1 0 0 0,1 0 0 0 0,6-5-24 0 0,-14 13-3 0 0,-1 0 0 0 0,1 0 0 0 0,-1 0 0 0 0,1 0-1 0 0,-1 0 1 0 0,1 1 0 0 0,-1-1 0 0 0,1 1 0 0 0,0-1-1 0 0,0 1 1 0 0,-1-1 0 0 0,1 1 0 0 0,0 0 0 0 0,0 0-1 0 0,-1 0 1 0 0,1 0 0 0 0,0 0 0 0 0,0 0 0 0 0,-1 0-1 0 0,1 0 1 0 0,0 1 0 0 0,0-1 0 0 0,-1 1 0 0 0,1-1-1 0 0,0 1 1 0 0,-1 0 0 0 0,1 0 0 0 0,-1 0 0 0 0,1 0-1 0 0,-1 0 1 0 0,1 0 0 0 0,-1 0 0 0 0,0 0 0 0 0,1 1-1 0 0,-1-1 1 0 0,0 0 0 0 0,0 1 0 0 0,0-1 0 0 0,0 1-1 0 0,0-1 1 0 0,0 1 0 0 0,-1-1 0 0 0,1 1 0 0 0,0 0-1 0 0,-1-1 1 0 0,0 1 0 0 0,1 1 3 0 0,12 86 178 0 0,-14-68-583 0 0,1 21-474 0 0,3-29-3039 0 0,1-1-3413 0 0,-3-12-875 0 0</inkml:trace>
  <inkml:trace contextRef="#ctx0" brushRef="#br0" timeOffset="2281.864">721 1024 5769 0 0,'0'0'1192'0'0,"0"0"-247"0"0,0 0 136 0 0,0 0 260 0 0,0 0 104 0 0,0 0-162 0 0,0 0-349 0 0,0 0-306 0 0,0 0-159 0 0,0 0-43 0 0,0 0-14 0 0,0 0-4 0 0,0 0-29 0 0,0 9-27 0 0,-3 94 1325 0 0,2-57-4041 0 0,3-46-4147 0 0,2-5 2629 0 0,-3 4 1971 0 0,1 0-2162 0 0</inkml:trace>
  <inkml:trace contextRef="#ctx0" brushRef="#br0" timeOffset="2697.762">855 637 2192 0 0,'0'0'2289'0'0,"0"0"-434"0"0,0 0-153 0 0,0 0 55 0 0,0 0-43 0 0,0 0-216 0 0,0 0-335 0 0,0 0-324 0 0,0 0-211 0 0,0 0-102 0 0,0 0-52 0 0,0 0-43 0 0,0 0-54 0 0,-6 8-82 0 0,-25 39 117 0 0,32-46-408 0 0,-1-1 0 0 0,0 1-1 0 0,0-1 1 0 0,1 1 0 0 0,-1-1 0 0 0,0 0 0 0 0,1 1 0 0 0,-1-1 0 0 0,0 1-1 0 0,1-1 1 0 0,-1 1 0 0 0,1-1 0 0 0,-1 0 0 0 0,1 1 0 0 0,-1-1 0 0 0,0 0-1 0 0,1 0 1 0 0,-1 1 0 0 0,1-1 0 0 0,0 0 0 0 0,-1 0 0 0 0,1 0 0 0 0,-1 0-1 0 0,1 1 1 0 0,-1-1 0 0 0,1 0 0 0 0,-1 0 0 0 0,1 0 0 0 0,-1 0 0 0 0,1 0-1 0 0,0-1 1 0 0,-1 1 0 0 0,1 0 0 0 0,-1 0 0 0 0,1 0 0 0 0,-1 0 0 0 0,1 0-1 0 0,-1-1 1 0 0,1 1 0 0 0,-1 0 0 0 0,1-1 0 0 0,-1 1 0 0 0,1 0 0 0 0,-1-1-1 0 0,1 1 1 0 0,-1 0 0 0 0,0-1 0 0 0,1 1 0 0 0,-1-1 0 0 0,0 1 0 0 0,1-1-1 0 0,-1 1 1 0 0,0-1 0 0 0,0 1 0 0 0,1-1-4 0 0,20-27 724 0 0,-21 27-561 0 0,0 1-11 0 0,0 0-53 0 0,-26 1-1685 0 0,15 7-3 0 0,5-3-1113 0 0,0-1-3938 0 0,2-3-345 0 0</inkml:trace>
  <inkml:trace contextRef="#ctx0" brushRef="#br0" timeOffset="4079.172">334 210 0 0 0,'0'0'891'0'0,"0"0"579"0"0,0 0 227 0 0,0 0-23 0 0,0 0-132 0 0,0 0-195 0 0,0 0-105 0 0,0-2-63 0 0,0 1-1001 0 0,0 0-1 0 0,0 1 1 0 0,0-1-1 0 0,0 0 1 0 0,0 1-1 0 0,0-1 1 0 0,0 0-1 0 0,0 0 1 0 0,0 1-1 0 0,1-1 1 0 0,-1 0-1 0 0,0 1 1 0 0,0-1-1 0 0,1 1 1 0 0,-1-1-1 0 0,1 0 1 0 0,-1 1-1 0 0,0-1 1 0 0,1 1-1 0 0,-1-1 1 0 0,1 1-1 0 0,0-1 1 0 0,-1 1-1 0 0,1-1 1 0 0,-1 1-1 0 0,1 0 1 0 0,-1-1-1 0 0,1 1 1 0 0,0 0-1 0 0,-1-1 1 0 0,1 1-1 0 0,0 0 1 0 0,-1 0-1 0 0,1 0 1 0 0,0 0-1 0 0,0 0 1 0 0,-1-1-1 0 0,1 1 1 0 0,0 1-1 0 0,-1-1 1 0 0,1 0-1 0 0,0 0 1 0 0,0 0-1 0 0,-1 0 1 0 0,1 0-1 0 0,0 1 1 0 0,-1-1-1 0 0,1 0 1 0 0,0 0-1 0 0,-1 1-177 0 0,7-1-1062 0 0,166-33 2519 0 0,-126 26-1273 0 0,15-1 83 0 0,-55 3 2326 0 0,-31-5-2621 0 0,15 7 170 0 0,-79-26-48 0 0,74 22-934 0 0,-46-32 1143 0 0,51 20-4770 0 0,12-5-5364 0 0,1 16 1102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7:36.6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430 19 0 0 0,'0'0'1158'0'0,"0"0"270"0"0,0 0 326 0 0,0 0 229 0 0,0 0 29 0 0,0 0-105 0 0,0 0-185 0 0,0 0-223 0 0,0 0-218 0 0,-16-3-198 0 0,-80-13 640 0 0,83 16-1491 0 0,0 0 0 0 0,-1 1 0 0 0,1 1-1 0 0,0 0 1 0 0,0 0 0 0 0,0 2-1 0 0,0-1 1 0 0,1 2 0 0 0,-1 0 0 0 0,1 0-1 0 0,0 1 1 0 0,-10 7-232 0 0,12-8 51 0 0,1 1 0 0 0,-1 0 1 0 0,2 0-1 0 0,-1 1 0 0 0,1 0 0 0 0,0 1 1 0 0,0 0-1 0 0,1 0 0 0 0,0 0 0 0 0,0 1 0 0 0,1 0 1 0 0,1 0-1 0 0,-1 1 0 0 0,1 0 0 0 0,1 0 1 0 0,0 0-1 0 0,0 0 0 0 0,1 1 0 0 0,0-1 0 0 0,1 1 1 0 0,0 0-1 0 0,0 7-51 0 0,1-11-1 0 0,0 1 0 0 0,0 0 0 0 0,0-1-1 0 0,1 1 1 0 0,0 0 0 0 0,0-1 0 0 0,1 1 0 0 0,0-1 0 0 0,0 1 0 0 0,1-1-1 0 0,0 1 1 0 0,0-1 0 0 0,1 0 0 0 0,0 0 0 0 0,0 0 0 0 0,1 0 0 0 0,-1 0 0 0 0,2-1-1 0 0,-1 0 1 0 0,1 1 0 0 0,0-2 0 0 0,0 1 0 0 0,0-1 0 0 0,1 1 0 0 0,0-2 0 0 0,0 1-1 0 0,0 0 1 0 0,1-1 0 0 0,-1-1 0 0 0,1 1 0 0 0,0-1 0 0 0,0 0 0 0 0,7 2 1 0 0,56-11-287 0 0,-31-26-3854 0 0,-33 27 2601 0 0,5-9-6341 0 0,-7 4 309 0 0</inkml:trace>
  <inkml:trace contextRef="#ctx0" brushRef="#br0" timeOffset="665.221">456 494 1968 0 0,'0'0'1331'0'0,"0"0"-304"0"0,0 0 140 0 0,0 0 403 0 0,0 0 333 0 0,0 0 56 0 0,0 0-261 0 0,0 0-343 0 0,0 0-292 0 0,0 0-197 0 0,0 0-72 0 0,0 0-43 0 0,0 0-52 0 0,1-15-73 0 0,5-46-71 0 0,25-42 1398 0 0,-20 80-1823 0 0,-7 14-107 0 0,1 0-1 0 0,0 0 1 0 0,0 1-1 0 0,1-1 1 0 0,0 2-1 0 0,0-1 1 0 0,1 0 0 0 0,0 1-1 0 0,0 1 1 0 0,4-3-23 0 0,-9 8-12 0 0,0 1 0 0 0,0 0 1 0 0,0 0-1 0 0,1 0 0 0 0,-1 0 1 0 0,0 0-1 0 0,0 0 0 0 0,1 1 1 0 0,-1-1-1 0 0,0 1 0 0 0,0 0 1 0 0,0-1-1 0 0,0 1 0 0 0,0 0 1 0 0,0 0-1 0 0,0 0 0 0 0,0 0 1 0 0,0 1-1 0 0,-1-1 0 0 0,1 1 1 0 0,0-1-1 0 0,-1 1 0 0 0,1-1 1 0 0,-1 1-1 0 0,1 0 0 0 0,-1 0 1 0 0,0-1-1 0 0,0 1 0 0 0,0 0 1 0 0,0 0-1 0 0,0 0 0 0 0,0 1 1 0 0,-1-1-1 0 0,1 0 0 0 0,-1 0 1 0 0,1 0-1 0 0,-1 0 0 0 0,0 1 12 0 0,3 2 14 0 0,1 3 40 0 0,-4-5-45 0 0,0-1 0 0 0,1 0-1 0 0,-1 1 1 0 0,1-1-1 0 0,-1 1 1 0 0,1-1 0 0 0,0 0-1 0 0,0 0 1 0 0,0 0-1 0 0,0 1 1 0 0,0-1 0 0 0,1 0-1 0 0,-1 0 1 0 0,0 0-1 0 0,1-1 1 0 0,0 1 0 0 0,-1 0-1 0 0,1 0 1 0 0,0-1-1 0 0,0 1 1 0 0,0-1-1 0 0,0 0 1 0 0,0 0 0 0 0,0 0-1 0 0,1 0 1 0 0,-1 0-1 0 0,0 0 1 0 0,0 0 0 0 0,1-1-1 0 0,-1 1 1 0 0,0-1-1 0 0,1 1 1 0 0,-1-1 0 0 0,1 0-1 0 0,-1 0 1 0 0,0 0-1 0 0,1 0 1 0 0,-1-1 0 0 0,1 1-1 0 0,-1-1 1 0 0,0 1-1 0 0,1-1 1 0 0,-1 0-1 0 0,0 0 1 0 0,0 0 0 0 0,1 0-9 0 0,152-121 313 0 0,-154 121-316 0 0,1 1-1 0 0,0-1 1 0 0,-1 0-1 0 0,1 1 1 0 0,-1 0-1 0 0,1-1 1 0 0,0 1-1 0 0,-1 0 1 0 0,1 0-1 0 0,0 0 1 0 0,-1 0-1 0 0,1 0 1 0 0,0 0-1 0 0,-1 0 1 0 0,1 0-1 0 0,0 1 1 0 0,-1-1-1 0 0,1 1 1 0 0,0-1-1 0 0,-1 1 1 0 0,1 0-1 0 0,-1 0 1 0 0,1 0-1 0 0,-1-1 1 0 0,0 1-1 0 0,1 0 1 0 0,-1 1-1 0 0,0-1 1 0 0,0 0-1 0 0,0 0 1 0 0,1 1 0 0 0,-1-1-1 0 0,-1 0 1 0 0,1 1-1 0 0,0-1 1 0 0,0 1-1 0 0,0-1 1 0 0,-1 1-1 0 0,1-1 1 0 0,-1 1-1 0 0,1 0 1 0 0,-1-1-1 0 0,0 1 4 0 0,16 76 253 0 0,-2-29-1065 0 0,-6-35-3275 0 0,1 0-5404 0 0,-7-10 1804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8:14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49 0 0 0,'0'0'1274'0'0,"0"0"382"0"0,0 0 23 0 0,0 0-241 0 0,0 0-250 0 0,0 0-181 0 0,0 0-92 0 0,0 0-14 0 0,-1-7-30 0 0,-6-20-15 0 0,-15 13 3236 0 0,-33 28-2119 0 0,49-9-1973 0 0,1 0 0 0 0,-1 1 0 0 0,1-1 0 0 0,0 1 0 0 0,1 0-1 0 0,-1 1 1 0 0,1-1 0 0 0,0 1 0 0 0,1-1 0 0 0,0 1-1 0 0,0 0 1 0 0,0 0 0 0 0,1 1 0 0 0,0-1 0 0 0,0 0 0 0 0,1 1-1 0 0,0-1 1 0 0,1 1 0 0 0,-1-1 0 0 0,1 1 0 0 0,1 0-1 0 0,0 3 1 0 0,0-9-27 0 0,0 1 0 0 0,1 0-1 0 0,-1-1 1 0 0,1 1 0 0 0,0-1-1 0 0,0 1 1 0 0,0-1 0 0 0,0 0-1 0 0,0 0 1 0 0,0 0 0 0 0,1 0-1 0 0,-1 0 1 0 0,1-1 0 0 0,-1 1-1 0 0,1-1 1 0 0,0 1 0 0 0,-1-1-1 0 0,1 0 1 0 0,0 0 0 0 0,0 0-1 0 0,0-1 1 0 0,0 1 0 0 0,0-1-1 0 0,0 1 1 0 0,0-1 0 0 0,0 0-1 0 0,0 0 1 0 0,0 0 0 0 0,1-1 27 0 0,53-11-5928 0 0,-33 1-2029 0 0,-18 7 4788 0 0</inkml:trace>
  <inkml:trace contextRef="#ctx0" brushRef="#br0" timeOffset="457.993">229 314 1664 0 0,'0'0'1173'0'0,"0"0"-237"0"0,0 0 144 0 0,0 0 351 0 0,0 0 223 0 0,0 0-98 0 0,0 0-386 0 0,0 0-385 0 0,0 0-249 0 0,0 0-118 0 0,0 0-50 0 0,0 0-14 0 0,0 0-28 0 0,15-25-43 0 0,46-74-41 0 0,-24 46 309 0 0,-37 52-555 0 0,0 1 0 0 0,0-1 0 0 0,0 1 0 0 0,0 0 0 0 0,0-1 0 0 0,1 1 0 0 0,-1-1 0 0 0,0 1 0 0 0,0-1 0 0 0,0 1 0 0 0,1 0 0 0 0,-1-1 0 0 0,0 1 0 0 0,1-1 0 0 0,-1 1 0 0 0,0 0 1 0 0,1-1-1 0 0,-1 1 0 0 0,1 0 0 0 0,-1 0 0 0 0,0-1 0 0 0,1 1 0 0 0,-1 0 0 0 0,1 0 0 0 0,-1 0 0 0 0,1 0 0 0 0,-1-1 0 0 0,1 1 0 0 0,-1 0 0 0 0,0 0 0 0 0,1 0 0 0 0,-1 0 0 0 0,1 0 0 0 0,-1 0 0 0 0,1 0 0 0 0,-1 0 0 0 0,1 0 0 0 0,-1 0 0 0 0,1 1 0 0 0,-1-1 0 0 0,1 0 0 0 0,-1 0 0 0 0,1 0 0 0 0,-1 0 0 0 0,0 1 0 0 0,1-1 0 0 0,-1 0 0 0 0,1 1 0 0 0,-1-1 0 0 0,0 0 0 0 0,1 0 0 0 0,-1 1 0 0 0,0-1 0 0 0,1 1 0 0 0,-1-1 0 0 0,0 0 0 0 0,0 1 0 0 0,1-1 0 0 0,-1 1 1 0 0,0-1-1 0 0,0 1 0 0 0,0-1 0 0 0,0 1 0 0 0,0-1 0 0 0,1 1 4 0 0,10 32 362 0 0,-11-31-330 0 0,0 0 0 0 0,1-1 1 0 0,-1 1-1 0 0,0 0 0 0 0,1-1 0 0 0,-1 1 0 0 0,1 0 0 0 0,0-1 0 0 0,-1 1 0 0 0,1-1 1 0 0,0 1-1 0 0,0-1 0 0 0,0 1 0 0 0,0-1 0 0 0,0 0 0 0 0,1 1 0 0 0,-1-1 1 0 0,0 0-1 0 0,1 0 0 0 0,-1 0 0 0 0,0 0 0 0 0,1 0 0 0 0,-1 0 0 0 0,1 0 0 0 0,0-1 1 0 0,-1 1-1 0 0,1 0 0 0 0,-1-1 0 0 0,1 1 0 0 0,0-1 0 0 0,0 0 0 0 0,-1 0 1 0 0,1 0-1 0 0,0 1 0 0 0,0-2 0 0 0,-1 1 0 0 0,1 0-32 0 0,70-16 1041 0 0,-48 9-1010 0 0,-22 6-42 0 0,1-1 1 0 0,-1 1-1 0 0,0 1 1 0 0,0-1-1 0 0,1 0 1 0 0,-1 0-1 0 0,0 1 1 0 0,1-1 0 0 0,-1 1-1 0 0,1 0 1 0 0,-1 0-1 0 0,0 0 1 0 0,1 0-1 0 0,-1 0 1 0 0,1 0-1 0 0,-1 1 1 0 0,0-1 0 0 0,1 1-1 0 0,-1 0 1 0 0,0 0-1 0 0,1 0 1 0 0,-1 0-1 0 0,0 0 1 0 0,0 0-1 0 0,0 0 1 0 0,0 1 0 0 0,0-1-1 0 0,0 1 1 0 0,0-1-1 0 0,-1 1 1 0 0,1 0-1 0 0,-1 0 1 0 0,1 0-1 0 0,-1 0 1 0 0,1 0 0 0 0,-1 0-1 0 0,0 0 1 0 0,0 0-1 0 0,0 0 1 0 0,0 1-1 0 0,-1-1 1 0 0,1 2 10 0 0,1 21-134 0 0,2 7-514 0 0,5-12-3406 0 0,-6-15-580 0 0,-2-2-2349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8:13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60 0 0 0,'0'0'361'0'0,"0"0"541"0"0,0 0-34 0 0,0 0-100 0 0,0 0-28 0 0,4-6 37 0 0,12-19 72 0 0,-15 0 8958 0 0,-43 22-7809 0 0,35 3-1654 0 0,1 1-336 0 0,1 0-1 0 0,-1 1 0 0 0,1-1 0 0 0,-1 1 0 0 0,1 1 1 0 0,0-1-1 0 0,-1 1 0 0 0,1-1 0 0 0,0 1 1 0 0,1 1-1 0 0,-1-1 0 0 0,1 1 0 0 0,-1 0 0 0 0,1 0 1 0 0,0 0-1 0 0,0 0 0 0 0,1 1 0 0 0,-1 0 0 0 0,1-1 1 0 0,0 1-1 0 0,1 0 0 0 0,-1 1-7 0 0,2-3-23 0 0,0 1 0 0 0,0-1 0 0 0,0 0 0 0 0,1 1 0 0 0,-1-1 0 0 0,1 1 0 0 0,0-1 0 0 0,0 1 0 0 0,0-1 0 0 0,0 1 0 0 0,1-1 0 0 0,-1 0 0 0 0,1 1 0 0 0,0-1 0 0 0,0 1 0 0 0,0-1 0 0 0,0 0 0 0 0,1 0 0 0 0,-1 0 0 0 0,1 0 0 0 0,0 0 0 0 0,0 0 0 0 0,0 0 0 0 0,0 0 23 0 0,65 42-396 0 0,-13-35-7023 0 0,-45-10 2981 0 0,-1 3-330 0 0</inkml:trace>
  <inkml:trace contextRef="#ctx0" brushRef="#br0" timeOffset="550.49">325 204 1552 0 0,'0'0'1039'0'0,"0"0"-215"0"0,0 0 198 0 0,0 0 400 0 0,0 0 263 0 0,0 0-62 0 0,0 0-384 0 0,0 0-416 0 0,0 0-240 0 0,0 0-84 0 0,0 0 39 0 0,0 0 40 0 0,0 0 1 0 0,8-18-39 0 0,24-55-89 0 0,-30 67-371 0 0,0 0 0 0 0,1 0 0 0 0,0 0 0 0 0,1 0 0 0 0,-1 1 0 0 0,1-1 0 0 0,0 1 0 0 0,0 0 0 0 0,1 0 0 0 0,-1 1 0 0 0,1-1 0 0 0,0 1 0 0 0,6-4-80 0 0,-10 8 6 0 0,65-35 70 0 0,-51 84 853 0 0,-16-47-904 0 0,2 0 0 0 0,-1 0 0 0 0,0 0-1 0 0,0 0 1 0 0,1 0 0 0 0,-1 1 0 0 0,1-1 0 0 0,-1 0 0 0 0,1 0 0 0 0,0 0 0 0 0,0 0 0 0 0,0-1 0 0 0,0 1 0 0 0,0 0 0 0 0,0 0 0 0 0,1-1 0 0 0,-1 1 0 0 0,1 0 0 0 0,-1-1 0 0 0,1 0 0 0 0,-1 1 0 0 0,1-1 0 0 0,0 0 0 0 0,0 0 0 0 0,0 0 0 0 0,0 0 0 0 0,0 0 0 0 0,0 0 0 0 0,0 0 0 0 0,0-1-1 0 0,0 1 1 0 0,0-1 0 0 0,0 1 0 0 0,0-1 0 0 0,0 0 0 0 0,0 0 0 0 0,0 0 0 0 0,1 0 0 0 0,-1 0-25 0 0,187-48 548 0 0,-187 50-680 0 0,0 0 0 0 0,0 0 0 0 0,0 0 0 0 0,0 0 0 0 0,-1 0 0 0 0,1 0 0 0 0,-1 1 0 0 0,0-1 0 0 0,1 1 0 0 0,-1-1 0 0 0,-1 1 1 0 0,1 0-1 0 0,0-1 0 0 0,0 1 0 0 0,-1 0 0 0 0,0-1 0 0 0,1 1 0 0 0,-1 0 0 0 0,0 0 0 0 0,0-1 0 0 0,-1 1 0 0 0,1 0 0 0 0,0-1 0 0 0,-1 1 0 0 0,0 0 0 0 0,0-1 0 0 0,0 1 132 0 0,1 3-1083 0 0,-3 13-6527 0 0,3-15 1297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8:23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60 0 0 0,'0'0'380'0'0,"0"0"696"0"0,0 0 205 0 0,0 0-4 0 0,0 0-53 0 0,0 0-65 0 0,0 0-77 0 0,0-5-99 0 0,-3-22 771 0 0,-1 24-1573 0 0,1 0 0 0 0,-1 0 0 0 0,1 1 0 0 0,-1-1 0 0 0,0 1 0 0 0,0 0 0 0 0,0 0 0 0 0,0 1 0 0 0,0-1 0 0 0,0 1 0 0 0,0 0 0 0 0,-1 0 0 0 0,1 0 0 0 0,0 1 0 0 0,-1 0 0 0 0,1-1 0 0 0,-1 1 0 0 0,1 1 0 0 0,0-1 0 0 0,-1 1 0 0 0,1 0 0 0 0,0 0 0 0 0,-1 0 0 0 0,1 0 0 0 0,0 1 0 0 0,0-1 0 0 0,0 1 0 0 0,0 0 0 0 0,0 1 0 0 0,1-1 0 0 0,-1 1 0 0 0,1-1 0 0 0,-1 1 0 0 0,1 0 0 0 0,0 0 0 0 0,-2 3-181 0 0,3-3-27 0 0,-1 1 0 0 0,1-1 0 0 0,0 1 1 0 0,0 0-1 0 0,0 0 0 0 0,0 0 0 0 0,1 0 1 0 0,-1 0-1 0 0,1 0 0 0 0,0 0 0 0 0,0 0 0 0 0,1 1 1 0 0,-1-1-1 0 0,1 0 0 0 0,0 0 0 0 0,0 1 1 0 0,1-1-1 0 0,-1 0 0 0 0,1 1 0 0 0,0-1 1 0 0,0 0-1 0 0,0 0 0 0 0,0 0 0 0 0,1 0 1 0 0,0 0-1 0 0,0 0 0 0 0,0 0 0 0 0,0-1 1 0 0,1 1-1 0 0,-1-1 0 0 0,3 3 27 0 0,76 18-3569 0 0,-25-27-4024 0 0,-44 0 4663 0 0,-1 0 1120 0 0</inkml:trace>
  <inkml:trace contextRef="#ctx0" brushRef="#br0" timeOffset="470.267">267 207 2304 0 0,'0'0'1856'0'0,"0"0"-457"0"0,0 0-61 0 0,0 0 303 0 0,0 0 250 0 0,0 0-36 0 0,0 0-320 0 0,0 0-373 0 0,0 0-314 0 0,0 0-193 0 0,0 0-113 0 0,0 0-91 0 0,5-8-54 0 0,89-105 1311 0 0,-91 111-1722 0 0,0-1 1 0 0,0 0 0 0 0,0 0 0 0 0,0 1 0 0 0,1 0 0 0 0,-1 0 0 0 0,1 0-1 0 0,-1 0 1 0 0,1 0 0 0 0,0 1 0 0 0,0 0 0 0 0,0-1 0 0 0,0 2 0 0 0,0-1-1 0 0,0 0 1 0 0,0 1 0 0 0,0-1 0 0 0,0 1 0 0 0,0 0 0 0 0,3 1 13 0 0,11 21-302 0 0,-17-21 322 0 0,-1 1 1 0 0,1-1 0 0 0,0 1-1 0 0,-1-1 1 0 0,1 0 0 0 0,0 1 0 0 0,0-1-1 0 0,0 0 1 0 0,0 0 0 0 0,0 1 0 0 0,0-1-1 0 0,1 0 1 0 0,-1 0 0 0 0,0 0-1 0 0,0 0 1 0 0,1-1 0 0 0,-1 1 0 0 0,1 0-1 0 0,-1 0 1 0 0,0-1 0 0 0,1 1 0 0 0,0-1-1 0 0,-1 0 1 0 0,1 1 0 0 0,-1-1-1 0 0,1 0 1 0 0,0 0-21 0 0,118-29 606 0 0,-119 29-630 0 0,0 0 1 0 0,1-1-1 0 0,-1 1 1 0 0,0 0-1 0 0,0 0 1 0 0,0 0 0 0 0,0 0-1 0 0,0 0 1 0 0,0 0-1 0 0,0 0 1 0 0,0 0-1 0 0,0 0 1 0 0,0 1-1 0 0,0-1 1 0 0,0 0 0 0 0,0 1-1 0 0,0-1 1 0 0,0 1-1 0 0,0-1 1 0 0,0 1-1 0 0,0-1 1 0 0,0 1-1 0 0,-1-1 1 0 0,1 1 0 0 0,0 0-1 0 0,0 0 1 0 0,-1-1-1 0 0,1 1 1 0 0,0 0-1 0 0,-1 0 1 0 0,1 0-1 0 0,-1 0 1 0 0,1 0 0 0 0,-1 0-1 0 0,1 0 1 0 0,-1 0-1 0 0,0 0 1 0 0,1 0-1 0 0,-1 0 1 0 0,0 0-1 0 0,0 0 1 0 0,0 0 0 0 0,0 0-1 0 0,0 0 1 0 0,0 0-1 0 0,0 0 1 0 0,0 0 23 0 0,6 23-300 0 0,7-16-1342 0 0,-2-8-2536 0 0,-5 0-272 0 0,-1 0-4060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58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64,'-21'80,"14"264,-18-239,22-95</inkml:trace>
  <inkml:trace contextRef="#ctx0" brushRef="#br0" timeOffset="483.474">1 64,'46'-27,"-24"19,1 1,0 1,0 1,1 1,-1 1,1 1,0 1,-1 1,1 1,8 2,36-1,231-2,-299 0,1-1,-1 1,1 0,0-1,-1 1,1 0,0-1,-1 1,1 0,0 0,0 0,-1 0,1 0,0 0,0 0,-1 0,1 0,0 0,0 0,-1 0,1 0,0 1,-1-1,1 0,0 0,-1 1,1-1,0 1,-1-1,1 0,-1 1,1-1,-1 1,1 0,-1-1,1 1,-1-1,1 1,-1 0,0-1,1 1,-1 0,0-1,0 1,1 0,-1 0,0-1,0 1,0 0,0-1,0 1,0 0,0 0,0-1,0 1,-1 0,1 0,0-1,0 1,-1 0,1-1,-1 2,-5 9</inkml:trace>
  <inkml:trace contextRef="#ctx0" brushRef="#br0" timeOffset="949.246">1 600,'7'4,"0"0,0 0,1-1,-1 0,1 0,0-1,0 0,0 0,0-1,0 0,0-1,0 1,1-2,4 0,3 2,214-19,-5 6,-202 8,-5-2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1,'5'0,"11"0,8 0,4 0,2 0,2 0,-1 0,-1 0,0 0,-1 0,0 0,0 0,-1 0,-4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11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26 2809 0 0,'0'0'1042'0'0,"0"0"-313"0"0,0 0-192 0 0,0 0 105 0 0,0 0 142 0 0,0 0-16 0 0,0 0-184 0 0,0 0-243 0 0,0 0-207 0 0,0 0-100 0 0,0 0-2 0 0,0 0 18 0 0,-19 18 19 0 0,-59 57 13 0 0,74-72-67 0 0,0 0 1 0 0,0 1-1 0 0,1 0 1 0 0,-1 0 0 0 0,1 0-1 0 0,0 1 1 0 0,0-1 0 0 0,0 1-1 0 0,1-1 1 0 0,0 1 0 0 0,-1 0-1 0 0,2 0 1 0 0,-1 0 0 0 0,1 0-1 0 0,-1 1-15 0 0,-1 7 52 0 0,-1 2 3 0 0,1 1 0 0 0,0-1 0 0 0,1 0 0 0 0,0 1 0 0 0,1 0 0 0 0,1-1 0 0 0,1 1 0 0 0,1 10-55 0 0,-1-21 89 0 0,0 0-1 0 0,0 0 1 0 0,0 0-1 0 0,1-1 1 0 0,0 1-1 0 0,0-1 1 0 0,0 1-1 0 0,0-1 1 0 0,0 0-1 0 0,1 0 1 0 0,0 0 0 0 0,0 0-1 0 0,0 0 1 0 0,0 0-1 0 0,1-1 1 0 0,0 0-1 0 0,-1 0 1 0 0,1 0-1 0 0,0 0 1 0 0,0 0-1 0 0,1-1 1 0 0,-1 0-1 0 0,0 0 1 0 0,1 0-1 0 0,0 0 1 0 0,-1-1-1 0 0,1 1 1 0 0,0-1 0 0 0,2 0-89 0 0,1 0 370 0 0,0-1 1 0 0,-1 0 0 0 0,1 0 0 0 0,0-1 0 0 0,-1 0-1 0 0,1 0 1 0 0,0-1 0 0 0,-1 1 0 0 0,0-2 0 0 0,1 1-1 0 0,-1-1 1 0 0,0 0 0 0 0,0-1 0 0 0,0 0 0 0 0,-1 0-1 0 0,1 0 1 0 0,5-5-371 0 0,1-3 333 0 0,0 0 0 0 0,0 0 0 0 0,-1-1 0 0 0,0-1 0 0 0,-1 0 0 0 0,-1-1-1 0 0,4-6-332 0 0,-8 9 62 0 0,-1 0 0 0 0,0-1 0 0 0,0 1 0 0 0,-2-1-1 0 0,1 0 1 0 0,-1 0 0 0 0,-1 0 0 0 0,-1 0 0 0 0,0 0-1 0 0,0 0 1 0 0,-1-1 0 0 0,-1-3-62 0 0,0 11-74 0 0,0 0 1 0 0,0 1-1 0 0,0-1 0 0 0,-1 1 1 0 0,0 0-1 0 0,0 0 0 0 0,0-1 1 0 0,0 1-1 0 0,-1 1 1 0 0,0-1-1 0 0,0 0 0 0 0,0 1 1 0 0,-1-1-1 0 0,0 1 0 0 0,0 0 1 0 0,0 0-1 0 0,0 0 1 0 0,0 1-1 0 0,-1 0 0 0 0,1 0 1 0 0,-1 0-1 0 0,-2-1 74 0 0,-75-19-6438 0 0,38 24-2177 0 0,29 2 3982 0 0</inkml:trace>
  <inkml:trace contextRef="#ctx0" brushRef="#br0" timeOffset="430.977">544 37 8818 0 0,'0'0'1747'0'0,"0"0"-511"0"0,0 0-425 0 0,0 0-183 0 0,0 0-124 0 0,0 0-157 0 0,0 0-163 0 0,0 0-67 0 0,0 0-21 0 0,0 0-17 0 0,0 0-23 0 0,0 0-24 0 0,0 0-19 0 0,1 34 5 0 0,3 108 11 0 0,13-12 82 0 0,7-66 3 0 0,-23-63-16 0 0,-1 1 0 0 0,1-1 0 0 0,0 0 0 0 0,-1 0-1 0 0,1 0 1 0 0,0 0 0 0 0,0 0 0 0 0,0 0 0 0 0,0 0 0 0 0,0 0-1 0 0,0 0 1 0 0,0 0 0 0 0,0-1 0 0 0,0 1 0 0 0,0 0-1 0 0,1-1 1 0 0,-1 1 0 0 0,0-1 0 0 0,0 1 0 0 0,1-1 0 0 0,-1 0-1 0 0,0 1 1 0 0,0-1 0 0 0,1 0 0 0 0,-1 0 0 0 0,0 0-1 0 0,1 0 1 0 0,-1 0 0 0 0,0 0 0 0 0,1 0 0 0 0,-1-1 0 0 0,0 1-1 0 0,1 0 1 0 0,-1-1 0 0 0,0 1 0 0 0,0-1 0 0 0,0 1 0 0 0,1-1-1 0 0,-1 0 1 0 0,0 0 0 0 0,0 1 0 0 0,0-1 0 0 0,0 0-1 0 0,0 0 1 0 0,0 0 0 0 0,0 0 0 0 0,0 0 0 0 0,-1 0 0 0 0,1-1-98 0 0,20-25 551 0 0,-1 0 0 0 0,-1-2 1 0 0,-2 0-1 0 0,-1-1 1 0 0,-1-1-1 0 0,-2 0 1 0 0,0-3-552 0 0,16-35 32 0 0,-26 62-222 0 0,14-28-612 0 0,-2 19-2563 0 0,-5 14-2920 0 0,-7 2-184 0 0,-1 0-46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1,'9'5,"14"1,6 1,4-7,1-3,0-1,-2 0,-1 1,-1 1,-1 0,-5 2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287 678,'2'-16,"1"0,1 0,0 0,1 1,0-1,2 1,0 0,0 1,1 0,1 0,0 1,10-10,-1-3,27-35,3 3,2 1,19-13,-68 69,1-1,-1 1,0 0,0 0,1 0,-1 0,0 0,1 0,-1 0,1 1,-1-1,1 0,0 1,-1-1,1 1,0 0,-1-1,1 1,0 0,-1 0,1 0,0 0,-1 0,1 1,0-1,-1 1,1-1,0 1,-1-1,1 1,-1 0,1-1,-1 1,1 0,-1 0,0 0,0 1,1-1,-1 0,0 0,0 1,0-1,0 0,0 1,0-1,-1 1,1-1,0 1,-1 0,1-1,-1 1,0 0,1-1,-1 1,10 36,-9-28,1 0,1-1,0 1,0 0,1-1,0 0,1 0,0 0,0 0,1-1,1 2,-3-8,0-1,0 1,0-1,0 0,0-1,1 1,-1-1,0 1,0-1,0-1,1 1,-1 0,0-1,0 0,0 0,0 0,0-1,0 1,0-1,0 0,0 0,-1-1,1 1,-1 0,0-1,0 0,0 0,0 0,0 0,0-1,-1 1,0-1,2-2,3-1,85-97,-74 80,2 0,1 1,1 1,1 1,0 2,7-4,-30 22,1 0,0 1,0-1,0 0,0 1,0-1,0 0,0 1,0-1,0 1,0-1,0 1,0 0,0-1,0 1,1 0,-1 0,0 0,0 0,0 0,0 0,0 0,1 0,-1 1,0-1,0 0,0 1,0-1,0 0,0 1,0 0,0-1,0 1,0-1,0 1,0 0,0 0,0 0,-1 0,1-1,0 1,-1 0,1 0,-1 0,1 0,-1 0,1 1,-1-1,1 0,-1 0,0 0,0 0,0 0,0 1,4 72,-4-64,-4 280,-1-239,-1-33</inkml:trace>
  <inkml:trace contextRef="#ctx0" brushRef="#br0" timeOffset="314.113">287 678,'39'14,"1"-2,1-1,-1-3,1-1,1-2,-1-1,1-3,28-3,384-60,-402 67,-34 2</inkml:trace>
  <inkml:trace contextRef="#ctx0" brushRef="#br0" timeOffset="1031.915">851 848,'-72'80,"4"2,3 4,4 3,2 4,19-24,65-115,1 1,2 0,2 2,2 2,2 1,2 1,1 2,1 1,38-25,-71 57,-1-1,1 0,1 0,-1 1,1 0,-1 0,1 0,0 0,1 1,-1 0,1 0,-1 1,1 0,0 0,0 0,0 1,4 0,-7 3,0 1,0-1,-1 1,1 0,-1 1,0-1,1 1,-1-1,-1 1,1 0,-1 0,1 0,-1 0,0 1,-1-1,1 1,-1-1,0 1,0-1,0 3,18 204,-18-209,1 0,-1 0,0 0,0 0,0 0,0 0,0 1,0-1,0 0,-1 1,1-1,-1 0,0 1,1-1,-1 0,0 1,-1-1,1 1,0-1,-1 0,1 1,-1-1,0 0,0 1,1-1,-2 0,1 0,0 0,0 0,-1 0,1 0,-1 0,1-1,-1 1,0 0,0-1,0 1,0-1,0 0,0 0,0 0,0 0,-1 0,1 0,0 0,0-1,-1 1,1-1,-2 1,-14-5,-1 0,1-1,1 0,-1-2,1 0,0-1,-13-8,2 1,-65-34,77 41</inkml:trace>
  <inkml:trace contextRef="#ctx0" brushRef="#br0" timeOffset="1567.59">1388 85,'63'167,"-49"-135,-1 1,-1 0,-2 1,-1 0,-1 0,-2 1,-2 0,-1 16,1-21,-2-1,-1 1,-1-1,-2 1,-1-1,-1 0,-2 0,-1 0,-1 0,-1-1,-2-1,0 0,-2 0,-1-1,-1-1,-12 14,6-15,-1-2,-1 0,-1-2,0 0,-2-2,-22 13,-66 15,90-42</inkml:trace>
  <inkml:trace contextRef="#ctx0" brushRef="#br0" timeOffset="2087.822">174 1,'-14'17,"0"1,2 1,0 0,1 1,0 0,2 1,-5 16,4-13,-6 26,2 0,2 1,3 1,2 0,2 0,2 0,4 44,-2-37,2 0,3 0,2 0,3 0,2-1,3-1,7 16,-17-59,1 0,1 0,0 0,1-1,0 0,1 0,1-1,0 0,0 0,1-1,1-1,0 1,0-2,1 1,0-2,1 0,10 6,25-9,-25-9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343 383,'-4'-12,"-2"0,0 0,0 1,-1 0,0 0,-1 0,-1 1,1 0,-2 1,1 0,-1 0,0 1,-1 0,0 1,-5-2,10 8,1 0,0 0,0 1,0 0,0 0,-1 0,1 1,0 0,0 0,0 0,0 1,0-1,0 1,0 0,1 1,-1-1,1 1,-1 0,1 0,0 0,0 1,0-1,1 1,-1 0,1 0,0 0,0 0,0 1,1 0,0-1,0 1,0 0,0 0,1 0,-1 0,1 0,1 0,-1 0,1 0,0 1,0-1,0 1,1 26,1 0,1 0,2 0,2-1,0 0,2 0,1-1,2 0,3 5,0 2,25 68,-2-11,-3 2,-6 0,-3 2,1 32,-18-75,-3-29,-2 1,0-1,-2 0,-1 1,0 0,-3-1,0 1,-1-1,-2 0,-5 17,8-36,-1 5,0 0,-1 0,-1 0,0-1,0 0,-1 0,0 0,-1-1,0 0,-1 0,0 0,-1-1,0-1,0 1,-9 4,13-8,-1-1,0 0,0-1,0 0,0 0,-1 0,1 0,-1-1,0 0,1-1,-1 0,0 0,0 0,0-1,0 0,0 0,0 0,0-1,0 0,0-1,0 0,1 0,-1 0,1-1,-1 0,1 0,0 0,0-1,0 0,1 0,-1-1,-18-60,23 42</inkml:trace>
  <inkml:trace contextRef="#ctx0" brushRef="#br0" timeOffset="3223.488">655 1795,'-4'-1,"-1"0,1 1,0-1,-1 1,1 0,0 1,0-1,-1 1,1 0,0 0,0 0,0 0,0 1,0-1,0 1,0 0,0 1,1-1,-1 1,1-1,0 1,0 0,0 0,0 1,0-1,1 0,-1 1,1 0,0-1,0 1,0 0,1 0,-1 0,1 1,-1 2,0-4,0 1,0-1,1 1,-1 0,1 0,0-1,0 1,0 0,0 0,1 0,-1 1,1-1,0 0,0 0,1 0,-1 0,1 0,0 0,0 0,0 0,1 0,-1-1,1 1,0 0,0-1,0 0,1 1,-1-1,1 0,0 0,0 0,0 0,0-1,0 1,1-1,-1 0,1 1,5-1,0-1,1 1,-1-2,1 1,-1-1,0 0,1-1,-1 0,0-1,0 0,0 0,0-1,0 0,0-1,0 0,-1 0,0-1,0 0,0 0,-1-1,0 0,0 0,0-1,-1 0,1 0,-2 0,2-3,-3 7,0 0,-1-1,1 1,-1-1,0 0,0 0,0 0,-1 0,1-1,-1 1,0-1,0 1,-1-1,1 0,-1 0,0 1,0-1,-1 0,0 0,1 0,-2 0,1 0,0 0,-1 0,0 0,0 0,-1 1,1-1,-1 0,0 1,0-1,-1 1,1 0,-1 0,0 0,0 0,0 0,-1 0,1 1,-1 0,0 0,0 0,-79-22,57 23</inkml:trace>
  <inkml:trace contextRef="#ctx0" brushRef="#br0" timeOffset="3871.125">767 157,'0'1,"0"-1,0 1,1-1,-1 1,0-1,1 1,-1-1,0 1,1-1,-1 0,0 1,1-1,-1 0,1 1,-1-1,1 0,-1 1,1-1,-1 0,1 0,-1 1,1-1,-1 0,1 0,-1 0,1 0,0 0,-1 0,1 0,-1 0,1 0,-1 0,1 0,-1 0,1 0,-1-1,1 1,-1 0,1 0,-1-1,1 1,-1 0,1-1,-1 1,1 0,-1-1,1 1,-1 0,0-1,1 1,-1-1,0 1,0-1,1 1,-1-1,0 1,0-1,5 53,-5 294,-6-296,0-32</inkml:trace>
  <inkml:trace contextRef="#ctx0" brushRef="#br0" timeOffset="4320.705">655 101,'44'-21,"1"2,1 2,0 2,1 2,27-3,25 20,-97-3,1-1,-1 1,0-1,1 1,-1 0,0 0,1 0,-1 1,0-1,0 0,0 1,0-1,0 1,-1 0,1 0,0-1,-1 1,1 0,-1 1,0-1,0 0,1 0,-1 0,-1 1,1-1,0 0,-1 1,1-1,-1 1,0-1,1 1,-1-1,-1 1,1-1,0 1,0-1,-1 2,-4 7,1 1,-2-1,0 0,0 0,-1 0,0-1,0 0,-2-1,1 1,-1-2,0 1,-1-1,0 0,0-1,-1-1,1 1,-2-2,-1 1,-21 16,32-22,1 0,-1 1,0-1,1 1,-1 0,0 0,1-1,-1 1,1 0,-1 0,1 0,0 1,-1-1,1 0,0 0,0 1,0-1,0 1,0-1,0 1,0-1,0 1,1-1,-1 1,1 0,-1 0,1-1,0 1,-1 0,1 0,0-1,0 1,0 0,1 0,-1-1,0 1,1 0,-1 0,1-1,-1 1,1 0,0-1,0 1,-1-1,1 1,0-1,1 1,-1-1,0 0,0 0,0 1,1-1,160 94,-148-82</inkml:trace>
  <inkml:trace contextRef="#ctx0" brushRef="#br0" timeOffset="5453.825">1557 383,'3'-1,"0"0,-1 0,1 0,-1-1,1 1,-1-1,0 1,0-1,0 0,0 0,0 0,0 0,0 0,0-1,-1 1,1 0,-1-1,0 1,0-1,0 0,0 1,0-1,-1 0,1 0,-1 1,1-1,-1 0,0 0,0 0,0 0,-1 1,1-1,-1 0,0-2,0 0,0-1,0 1,0 0,-1-1,1 1,-1 0,-1 0,1 0,-1 0,0 1,0-1,0 1,0 0,-1 0,0 0,0 0,0 0,0 1,0 0,-1 0,0 0,0 0,1 1,-1 0,-1 0,1 0,0 1,0-1,-1 1,1 0,0 1,-1 0,1-1,-1 2,1-1,-1 1,1 0,0 0,-1 0,1 0,0 1,0 0,0 0,0 1,0 0,1-1,-1 1,1 1,-1-1,1 1,0 0,-2 2,1 5,1 0,0 0,0 1,1-1,1 1,0 0,0-1,1 1,1 0,0 0,1 0,0 0,1 6,0 21,11 92,16 21,6 40,-13-43,12 19,22 86,-33-124,-20-125,0 1,-1 0,0 0,0 0,0 0,-1 0,0 1,0-1,-1 0,1 1,-1-1,-1 0,1 1,-1-1,0 0,-1 0,0 0,0 1,0-2,0 1,-1 0,0 0,0-1,-1 0,1 1,-1-1,-3 3,-1-4,0 0,0 0,0-1,-1 0,1 0,-1-1,0 0,1-1,-1 0,0 0,0-1,0 0,0 0,-5-2,4 1,5 1,0 0,-1 0,1 0,0-1,0 1,-1-1,1 0,0-1,0 1,0-1,0 0,1-1,-1 1,0-1,1 0,0 0,0 0,0 0,0-1,0 0,0 0,1 0,0 0,0 0,0-1,0 1,0-3,5-6</inkml:trace>
  <inkml:trace contextRef="#ctx0" brushRef="#br0" timeOffset="6425.337">1811 1710,'-4'9,"1"0,0 0,0 1,1-1,0 1,0-1,1 1,1 0,-1 0,2-1,-1 1,1 0,1-1,0 1,0-1,1 1,0-1,1 0,-1 0,6 8,-6-15,-1 0,1 0,0 0,0 0,0 0,0-1,0 1,0-1,0 0,0 0,0 0,0-1,1 1,-1-1,0 1,1-1,-1 0,0 0,1-1,-1 1,0-1,0 1,1-1,-1 0,0 0,0-1,0 1,0-1,0 1,0-1,-1 0,1 0,77-77,-75 73,-1 0,0-1,0 1,-1-1,1 0,-2 0,1-1,-1 1,0 0,-1-1,1 0,-1 1,-1-1,0 1,0-1,0 0,-1 1,0-1,-1 0,1 1,-2 0,1-1,-1 1,0 0,-3-5,2 9,-1 0,1 0,-1 0,0 0,1 1,-1 0,0 0,-1 1,1-1,0 1,0 0,-1 0,1 1,0-1,-1 1,-2 1,-16-2</inkml:trace>
  <inkml:trace contextRef="#ctx0" brushRef="#br0" timeOffset="7638.936">1811 101,'6'-6,"0"2,0-1,1 0,0 1,0 1,0-1,0 1,0 0,1 1,-1-1,1 1,-1 1,1 0,0 0,0 0,0 1,-1 0,1 1,0 0,3 0,-10 0,1-1,-1 0,1 1,-1-1,0 1,0-1,1 1,-1 0,0-1,0 1,0 0,0 0,0 0,0 0,0 0,0 0,0 0,0 0,0 0,-1 1,1-1,0 0,-1 1,1-1,-1 0,1 1,-1-1,0 0,0 1,0-1,0 0,0 1,0-1,0 1,0-1,0 1,0-1,-1 0,1 1,-1-1,1 0,-1 0,1 1,-1-1,0 0,0 0,0 0,-45 58,42-55,-55 82,58-83,0-1,0 1,0-1,0 1,0 0,0 0,1-1,-1 1,1 0,0 0,0 0,0-1,0 1,0 0,1 0,-1 0,1-1,0 1,0 0,0-1,0 1,0 0,1-1,-1 0,1 1,-1-1,1 0,0 0,0 0,0 0,0 0,0 0,1 0,1 1,13 5</inkml:trace>
  <inkml:trace contextRef="#ctx0" brushRef="#br0" timeOffset="7921.936">2235 101,'-5'28,"-1"16,0 4,1-2,1-2,2-6,6-8,2-9</inkml:trace>
  <inkml:trace contextRef="#ctx0" brushRef="#br0" timeOffset="8168.633">2375 101,'-9'24,"-4"13,1 4,3 1,2-2,3-8</inkml:trace>
  <inkml:trace contextRef="#ctx0" brushRef="#br0" timeOffset="8618.979">2094 101,'132'-76,"-130"74,1 1,-1 0,1-1,-1 1,1 0,0 0,0 1,0-1,-1 0,1 1,0 0,0 0,0 0,0 0,0 0,0 0,0 1,-1 0,1-1,0 1,0 0,-1 0,1 0,0 1,-1-1,1 1,-1-1,0 1,1 0,-1 0,0 0,0 0,0 0,-1 1,1-1,1 3,-2-4,2 4,0 1,1-1,0 0,0 0,0 0,0 0,1-1,0 0,0 0,0 0,0 0,1-1,-1 0,1 0,0-1,0 1,0-1,0 0,0-1,0 0,1 0,-1 0,0-1,1 0,1 0,0-1,-1-1,0 0,0-1,0 1,0-1,0-1,-1 1,0-1,1 0,-1-1,0 1,-1-1,1 0,-1-1,0 1,-1-1,1 0,1-4,5-4</inkml:trace>
  <inkml:trace contextRef="#ctx0" brushRef="#br0" timeOffset="15591.239">2630 891,'0'17,"11"221,-2-184,-4 0,-1 1,-3-1,-2 3,1-49,-5 17,-8-31,9-11,0 0,1 0,1-1,1 1,0 0,1-1,2-11,-1-9,-1 14,1 1,0-1,2 1,1-1,0 1,2 0,1 1,0-1,2 1,1 1,6-12,50-56,-64 88,-1 1,0-1,1 0,-1 1,1-1,-1 1,1-1,-1 1,1 0,-1 0,1 0,0 0,-1 0,1 0,-1 0,1 0,-1 0,1 1,-1-1,1 1,-1-1,1 1,-1 0,0-1,1 1,-1 0,0 0,0 0,1 0,-1 0,0 0,0 0,0 0,0 1,0-1,-1 0,1 1,0-1,0 0,-1 1,1 0,26 61,-24-38,-5-5</inkml:trace>
  <inkml:trace contextRef="#ctx0" brushRef="#br0" timeOffset="16254.787">3335 807,'14'43,"-3"0,-1 1,-3 1,2 32,-10-54,-1-1,0 1,-2-1,0 0,-2 0,0-1,-1 1,-1-2,-2 1,0-1,-1 0,0-1,-2 0,0-1,-1-1,-1 0,-1-1,0 0,-5 1,-3 7</inkml:trace>
  <inkml:trace contextRef="#ctx0" brushRef="#br0" timeOffset="16671.762">2432 948,'-20'40,"2"2,2 0,2 0,1 2,3 0,1 0,-1 31,8-62,1 0,0 0,0 0,2 0,-1 0,2 0,0 0,0-1,1 1,1-1,0 1,0-1,2 0,-1 0,1-1,1 0,0 0,1 0,0-1,1-1,-1 1,2-1,0 0,0-1,0 0,1-1,0 0,11 4,2-3</inkml:trace>
  <inkml:trace contextRef="#ctx0" brushRef="#br0" timeOffset="17157.223">3562 581,'1'-1,"9"-4,0 0,-1 1,2 0,-1 0,0 2,1-1,-1 1,1 0,0 1,0 1,-1-1,1 2,5 0,-14 0,0 0,0 0,0 1,0-1,0 0,-1 1,1 0,0-1,-1 1,1 0,-1 0,0 0,1 0,-1 0,0 0,0 0,-1 0,1 0,0 0,-1 1,1-1,-1 0,0 0,0 1,1-1,-2 0,1 1,0-1,0 0,-1 0,1 1,-1-1,0 0,1 0,-1 0,0 0,-1 0,1 0,0 0,0 0,-2 1,-7 48,14-47,-1 0,0 0,1-1,-1 1,1-1,0 0,0 0,1 0,-1 0,0-1,1 1,0-1,-1-1,1 1,0-1,0 1,0-1,0-1,0 1,0-1,0 0,1 0,-1 0,0-1,0 1,0-1,0-1,1 1,8 0,12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3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138 959,'-14'12,"1"0,1 1,0 1,1 0,0 1,1 0,0 0,2 1,0 0,0 1,2 0,0 0,-1 9,6-24,1 0,0 0,-1 0,1 0,0 0,0 0,0 0,0 0,1 0,-1 0,1-1,-1 1,1 0,-1 0,1 0,0 0,0 0,0-1,0 1,0 0,0-1,1 1,-1-1,0 1,1-1,-1 0,1 0,0 1,-1-1,1 0,0 0,0-1,0 1,-1 0,1-1,0 1,0-1,0 1,0-1,0 0,1 0,82-20,-56 5,-1 0,-1-2,0-2,-1 0,-1-1,18-21,-22 16,-1-1,-1-1,-2-1,0 0,-2-1,-2-1,7-19,-12 27,0 1,-1-2,-1 1,-2 0,0-1,-1 0,-1 0,-1 0,-2 0,0-1,-1 1,-1 1,-2-1,0 0,-1 1,-8-18,12 35,0 0,0 0,0 0,0 1,-1-1,0 1,0 0,0 0,-1 0,1 0,-1 0,0 1,0-1,0 1,-1 0,1 0,-1 1,1 0,-1-1,0 1,0 1,0-1,0 1,0 0,0 0,-1 0,1 1,0 0,0 0,0 0,-1 1,1 0,0-1,0 2,0-1,0 1,0 0,0 0,-1 1,-4 3,1 1,1 0,-1 0,1 1,1 0,-1 1,1 0,1 0,0 0,0 1,1 0,0 0,0 0,1 0,1 1,0 0,0 0,1 0,0 0,1 1,-1 10,1 0,2 0,0 0,1 0,0 0,2-1,1 1,1-1,7 19,-3-11,1 1,1-2,1 1,2-2,1 0,1-1,1 0,1-2,1 0,2-1,0-1,4 1,-20-19,0 1,1-2,0 1,-1-1,1 0,1 0,-1-1,0 0,1 0,-1-1,1 0,-1 0,1-1,-1 0,1 0,-1-1,1 0,-1 0,1 0,-1-1,1-1,10-4</inkml:trace>
  <inkml:trace contextRef="#ctx0" brushRef="#br0" timeOffset="434.493">872 677,'-17'28,"1"0,2 1,1 0,1 1,1 0,2 1,1 0,2 1,0 0,2 6,4-32,-1 1,1-1,0 0,1 1,0-1,0 1,0-1,1 0,0 0,0 0,0 0,1 0,0 0,0-1,1 1,-1-1,1 0,0 0,1 0,-1-1,1 1,0-1,0 0,0 0,1-1,-1 0,1 0,0 0,0-1,0 1,0-1,5 0,3 1,0-1,0-1,1 0,-1-1,0-1,1 0,-1-1,0-1,0 0,0-1,-1 0,1-1,-1 0,0-1,0-1,-1 0,0-1,0 0,-1-1,0 0,0-1,-1 0,0-1,-1 0,-1 0,1-1,-2 0,1 0,2-10,0 4,-1 0,0-1,-2 0,0 0,-1 0,-2-1,1 0,-2 0,1-20,-4 26,2-1,-1 0,0 1,-1-1,0 0,-2 1,0-1,0 0,-1 1,-1 0,0 0,-1 0,-1 0,0 1,-6-10,8 20,1-1,-2 1,1 0,0 0,0 0,-1 0,0 1,1 0,-1 0,0 0,0 1,0-1,0 1,0 0,-1 1,1-1,0 1,0 0,-1 0,1 1,0 0,0-1,0 2,-4 0,-115 54,91-32,7-1</inkml:trace>
  <inkml:trace contextRef="#ctx0" brushRef="#br0" timeOffset="760.653">730 931,'21'-12,"5"-4,1 1,0 1,1 1,0 1,1 2,0 1,11-1,-33 9,-1 1,1 0,-1 0,1 0,-1 1,1 0,-1 1,0-1,0 1,0 1,0-1,0 1,0 0,0 0,-1 0,0 1,1 0,-1 0,-1 1,1-1,2 4,13 9,-12-11,1 0,0-1,0 0,1 0,-1-1,1 0,0-1,0 0,1 0,-1-1,0-1,1 0,-1 0,1-1,-1 0,1-1,-1 0,1-1,-1 0,0-1,0 0,3-1,0-3,-6 1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29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0 391,'0'497,"26"-627,-20 79,2 1,2 0,3 1,1 0,3 1,13-25,38-35,-67 107,0 0,0 0,0 0,0 0,0 1,0-1,0 0,0 1,0-1,0 1,1-1,-1 1,0-1,0 1,1 0,-1 0,0 0,0 0,1 0,-1 0,0 0,1 0,-1 0,0 0,0 1,1-1,-1 0,0 1,0-1,0 1,0 0,1-1,-1 1,0 0,0 0,0 0,-1-1,1 1,0 0,0 0,0 0,-1 0,1 1,0-1,-1 0,1 0,-1 0,25 62,-24-60,6 26,-2-3</inkml:trace>
  <inkml:trace contextRef="#ctx0" brushRef="#br0" timeOffset="1369.778">819 531,'-10'10,"-1"0,2 1,-1 0,2 1,-1 0,2 0,0 0,0 1,1 0,0 1,1-1,1 1,0 0,1 0,1 0,0 1,1-1,0 9,2-20,-1 0,1 0,0 0,1 0,-1 0,0 0,1 0,-1-1,1 1,0 0,0-1,0 1,0-1,1 0,-1 0,1 0,-1 0,1 0,-1 0,1-1,0 0,0 1,0-1,0 0,0 0,0 0,0-1,1 1,-1-1,0 0,0 0,0 0,0 0,1 0,-1-1,0 1,0-1,0 0,0 0,0 0,0 0,0-1,0 1,0-1,-1 0,1 0,0 0,20-13,-1-1,0 0,-2-1,0-2,-1 0,-1-1,0-1,-2 0,0-1,-2-1,2-5,-7 13,-1-1,-1-1,0 1,-1-1,-1-1,0 1,0-9,4-20,-4 28,-2 0,1-1,-2 1,-1-1,0 1,-1-1,-2-9,1 13,-1 0,0 0,-1 0,-1 1,0-1,-1 1,0 0,-1 0,-1 1,0-1,-1 1,0 1,-1 0,0 0,-10-8,15 17,-1 1,0 0,0 0,0 0,0 1,0 0,0 0,0 0,0 1,-1-1,1 1,0 0,0 1,-1-1,1 1,0 0,0 0,0 1,0 0,0 0,0 0,1 0,-1 1,1-1,-1 1,1 1,0-1,0 0,0 1,1 0,-1 0,1 0,0 0,0 1,0-1,1 1,0-1,0 1,0 0,0 0,1 0,-1 0,1 0,1 1,-1 0,-1 25,1 1,1 0,2 0,1 0,1-1,2 0,1 0,2 0,1-1,1 0,1 0,2-2,1 0,1 0,2-1,0-2,2 1,20 18,84 53,-120-93,-6-3</inkml:trace>
  <inkml:trace contextRef="#ctx0" brushRef="#br0" timeOffset="2164.611">1384 504,'-5'49,"2"0,2 1,2 0,4 6,7-6,4-86,-2-195,-7 189,-2 8,1 1,1-1,2 2,1-1,2 1,11-21,11 13,-33 40,-1-1,1 0,0 1,0-1,0 1,0-1,0 1,0 0,0-1,-1 1,1 0,0 0,0-1,0 1,0 0,0 0,0 0,0 0,0 0,0 1,0-1,0 0,0 0,0 1,0-1,0 0,0 1,0-1,0 1,0-1,-1 1,1 0,0-1,0 1,-1 0,1-1,0 1,-1 0,1 0,-1 0,1 0,-1-1,1 1,-1 0,0 0,1 0,-1 0,0 1,15 129,-10-111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0,'-160'504,"105"-384,65-149,162-344,-127 273,-45 99,0 1,0 0,0-1,1 1,-1 0,0 0,1-1,-1 1,0 0,0 0,1-1,-1 1,0 0,1 0,-1 0,0 0,1 0,-1-1,0 1,1 0,-1 0,1 0,-1 0,0 0,1 0,-1 0,0 0,1 0,-1 0,1 1,-1-1,0 0,1 0,-1 0,0 0,1 0,-1 1,0-1,0 0,1 0,-1 1,0-1,1 0,-1 0,0 1,0-1,0 0,1 1,-1-1,0 0,0 1,0-1,0 0,0 1,0-1,1 0,-1 1,0-1,0 1,0-1,0 0,0 1,0-1,-1 0,1 1,0-1,0 0,0 1,0-1,3 31,-3-30,0 23,1 0,2 1,0-1,1 0,1-1,2 1,0-1,2 0,0-1,1 0,1-1,14 20,-23-38,0 0,1 0,-1 0,1 0,0 0,-1 0,1-1,0 1,1-1,-1 0,0 0,1 0,-1-1,1 1,-1-1,1 0,0 0,0 0,-1 0,1-1,0 1,0-1,0 0,0 0,0 0,0-1,-1 0,1 1,0-1,0-1,-1 1,1 0,-1-1,1 0,-1 0,0 0,1 0,8-9,0 0,0 0,-1-1,-1 0,0-1,0-1,-2 1,0-1,0-1,-1 0,-1 0,0 0,-1-2,9-17,-12 29,9-18,-1-1,-2 1,0-1,-2-1,-1 1,0-2,-6 3,-3 5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0,'-10'10,"-3"7,6 2,3-8,8-6,3-3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1,'0'5,"0"6,-5 2,-2-2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26 452,'-5'12,"0"0,1 0,1 1,0-1,1 1,0 0,1 0,1 0,0 0,0 0,1-1,1 1,0 0,1 0,0-1,1 0,0 1,3 3,-5-13,-1 0,1 0,0-1,0 1,0 0,0-1,1 0,-1 1,1-1,-1 0,1 0,0 0,0-1,0 1,0-1,0 1,0-1,0 0,0 0,0 0,1-1,-1 1,0-1,1 0,-1 0,0 0,1 0,-1-1,0 1,1-1,-1 0,0 0,0 0,0 0,0 0,0-1,1 0,3-2,-1 0,1 0,-1-1,0 0,-1 0,1 0,-1-1,0 0,-1 0,1 0,-1-1,0 1,-1-1,1 0,-1 0,-1-1,1 3,-2-1,1 1,-1-1,1 0,-2 1,1-1,-1 0,1 1,-2-1,1 0,-1 0,1 1,-1-1,-1 0,1 1,-1-1,0 1,-1 0,1 0,-1-1,0 2,0-1,-1 0,1 1,-1-1,0 1,0 0,0 0,-1 1,0-1,1 1,-1 0,0 0,0 1,-1-1,-3 0,-13-2</inkml:trace>
  <inkml:trace contextRef="#ctx0" brushRef="#br0" timeOffset="367.887">420 1,'55'161,"-25"-23,-29 203,-1-329</inkml:trace>
  <inkml:trace contextRef="#ctx0" brushRef="#br0" timeOffset="615.488">307 395,'39'0,"31"0,9 0,-4 0,-10 0,-12 0,-9 0,-13 0</inkml:trace>
  <inkml:trace contextRef="#ctx0" brushRef="#br0" timeOffset="949.998">900 452,'21'-3,"-12"3,1 0,0-1,0 0,0 0,-1-1,1-1,-1 1,1-1,-1-1,0 0,0 0,0-1,-1 0,0-1,0 1,0-2,-1 1,1-1,-2 0,1 0,-1-1,0 0,1-2,-7 8,1 1,0-1,-1 1,1-1,-1 1,0-1,0 0,1 1,-1-1,0 0,0 1,-1-1,1 0,0 1,0-1,-1 1,1-1,-1 0,1 1,-1-1,0 1,0-1,0 1,0 0,0-1,0 1,0 0,0 0,0 0,0 0,-1 0,1 0,0 0,-1 0,1 0,-1 0,1 1,-1-1,1 1,-1-1,0 1,0-1,-72 3,62 2,0 1,0 0,0 1,1 1,0-1,0 2,0-1,1 2,0-1,1 1,0 1,0 0,1 0,1 0,-1 1,2 1,-1-1,2 1,-1 0,2 0,0 0,0 1,1 0,0-1,1 1,1 0,0 0,1 0,1 5,2-10,0-1,1-1,0 1,0 0,1-1,0 0,0 0,1 0,-1-1,1 0,0 0,1 0,-1-1,1 0,0 0,0 0,0-1,0 0,1-1,-1 0,1 0,0 0,-1-1,1 0,0-1,0 1,0-2,-1 1,1-1,3-1,11 0,0-2,0-1,-1-1,0 0,0-2,0 0,17-11,-20 9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0,'-49'78,"3"1,4 2,-1 12,-65 124,93-190,-10 20,-2-1,-2-2,-2 0,-2-2,-2-1,37-58,300-456,-170 246,-131 225,1 0,-1 0,1 0,0 1,0-1,0 1,0-1,0 1,0 0,0 0,0 0,1 0,-1 0,0 0,1 1,-1-1,1 1,-1-1,1 1,-1 0,0 0,1 0,-1 0,1 1,-1-1,1 1,-1-1,0 1,1 0,-1 0,0 0,0 0,0 0,0 1,0-1,2 2,67 64,-64-53,0 1,-1 0,0 0,-2 1,0-1,0 1,-2 0,0 0,0 0,-2 0,0 1,-1-1,-1 0,-1 6,0 39,13 40,-9-100,-1-1,1 0,-1 1,0-1,1 1,-1-1,0 1,0-1,1 1,-1-1,0 1,0-1,1 1,-1-1,0 1,0-1,0 1,0-1,0 1,0-1,0 1,0-1,0 1,0-1,0 1,0 0,-1-1,1 1,0-1,0 1,0-1,-1 1,1-1,0 0,-1 1,1-1,0 1,-1-1,1 1,0-1,-1 0,1 1,-1-1,1 0,-1 0,1 1,-1-1,1 0,-1 0,1 0,-1 0,1 1,-1-1,1 0,-1 0,0 0,1 0,-29-19,19 11,-157-78,88 51,-34-18,111 48,6 1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12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39 422 2657 0 0,'0'0'1968'0'0,"0"0"14"0"0,0 0 50 0 0,0 0-27 0 0,0 0-166 0 0,0 0-244 0 0,32-10-302 0 0,99-34-282 0 0,-38 1 802 0 0,-75 30-1481 0 0,-13 10-256 0 0,-1-1 0 0 0,1 1 0 0 0,-1-1 0 0 0,0 0 0 0 0,0 0 0 0 0,0 0 1 0 0,0-1-1 0 0,-1 1 0 0 0,1-1 0 0 0,-1 0 0 0 0,0 0 0 0 0,-1 0 0 0 0,0 0 1 0 0,1-1-1 0 0,-1 1 0 0 0,-1-1 0 0 0,1 1 0 0 0,-1-1 0 0 0,0 0 0 0 0,-1 1 1 0 0,1-1-1 0 0,-1-3-76 0 0,-2 5-169 0 0,-1 1 1 0 0,0 0-1 0 0,0 1 1 0 0,0-1 0 0 0,0 0-1 0 0,0 1 1 0 0,0-1 0 0 0,-1 1-1 0 0,1 0 1 0 0,-1 0-1 0 0,0 1 1 0 0,1-1 0 0 0,-1 1-1 0 0,0 0 1 0 0,0 0-1 0 0,0 0 1 0 0,0 0 0 0 0,0 1-1 0 0,0-1 1 0 0,0 1-1 0 0,0 0 1 0 0,0 0 0 0 0,0 1-1 0 0,0-1 1 0 0,0 1-1 0 0,0 0 1 0 0,0 0 0 0 0,0 0-1 0 0,0 1 1 0 0,-3 1 168 0 0,-10 3-697 0 0,0 0-1 0 0,1 2 1 0 0,-1 0-1 0 0,2 1 1 0 0,-1 0 0 0 0,1 1-1 0 0,1 1 1 0 0,-1 0-1 0 0,2 1 1 0 0,0 1 0 0 0,0 0-1 0 0,2 0 1 0 0,-1 2-1 0 0,2-1 1 0 0,0 1 0 0 0,-4 8 697 0 0,11-19-14 0 0,1 0 0 0 0,-1 0 1 0 0,1 1-1 0 0,0-1 1 0 0,1 0-1 0 0,-1 1 1 0 0,1-1-1 0 0,-1 1 1 0 0,1-1-1 0 0,1 1 0 0 0,-1 0 1 0 0,1-1-1 0 0,-1 1 1 0 0,1 0-1 0 0,1 0 1 0 0,-1-1-1 0 0,1 1 1 0 0,0 0-1 0 0,0-1 0 0 0,0 1 1 0 0,0-1-1 0 0,1 1 1 0 0,0-1-1 0 0,0 0 1 0 0,0 1-1 0 0,0-1 1 0 0,1 0-1 0 0,0 0 1 0 0,0-1-1 0 0,0 1 0 0 0,1 1 14 0 0,12 1 610 0 0,0-1 1 0 0,0-1-1 0 0,0 0 0 0 0,0-1 0 0 0,1-1 0 0 0,-1 0 0 0 0,1-1 0 0 0,0-1 0 0 0,-1-1 0 0 0,1 0 0 0 0,-1-1 0 0 0,1-1 0 0 0,-1-1 0 0 0,0 0 0 0 0,0-1 0 0 0,-1 0 0 0 0,1-2 0 0 0,0 0-610 0 0,185-99 4036 0 0,-162 79-3758 0 0,-1-3 0 0 0,-1-1 0 0 0,-2-1 0 0 0,-1-2 0 0 0,-1-1 0 0 0,2-8-278 0 0,-29 36 8 0 0,-1-1-1 0 0,0 1 1 0 0,0-1-1 0 0,-1 0 1 0 0,1-1-1 0 0,-2 1 1 0 0,1-1 0 0 0,-1 0-1 0 0,-1 1 1 0 0,0-1-1 0 0,0-1 1 0 0,0 1-1 0 0,-1 0 1 0 0,-1-8-8 0 0,-1 15-71 0 0,0 0 1 0 0,-1 0-1 0 0,1 1 1 0 0,-1-1-1 0 0,0 1 1 0 0,1 0-1 0 0,-1-1 1 0 0,0 1-1 0 0,0 0 1 0 0,0 0-1 0 0,0 0 1 0 0,0 0-1 0 0,0 0 1 0 0,0 1-1 0 0,0-1 1 0 0,0 0-1 0 0,0 1 1 0 0,0 0-1 0 0,-1 0 1 0 0,1-1-1 0 0,0 1 1 0 0,0 0-1 0 0,0 1 1 0 0,-1-1-1 0 0,1 0 1 0 0,0 1-1 0 0,0-1 1 0 0,0 1-1 0 0,0 0 1 0 0,0-1-1 0 0,0 1 1 0 0,0 0-1 0 0,0 0 1 0 0,0 1-1 0 0,-2 0 71 0 0,-13 7-239 0 0,0 1 0 0 0,1 0 0 0 0,0 1-1 0 0,1 1 1 0 0,0 1 0 0 0,1 0-1 0 0,-12 15 240 0 0,24-27-23 0 0,0 1 0 0 0,0 0 0 0 0,0 0 0 0 0,1 0 0 0 0,-1 0 0 0 0,1 0 0 0 0,-1 0 0 0 0,1 0 0 0 0,0 0 0 0 0,0 1 0 0 0,0-1 0 0 0,0 1 0 0 0,0-1 0 0 0,1 0 0 0 0,-1 1 0 0 0,1-1 0 0 0,-1 1 0 0 0,1 0 0 0 0,0-1 0 0 0,0 1 0 0 0,0-1 0 0 0,0 1 0 0 0,1-1 0 0 0,-1 1 0 0 0,1-1 0 0 0,-1 1 0 0 0,1-1 0 0 0,0 1 0 0 0,0-1 0 0 0,0 0 0 0 0,0 1 0 0 0,0-1 0 0 0,1 0 0 0 0,-1 0 0 0 0,1 0 0 0 0,-1 0 0 0 0,1 0 0 0 0,0 0 0 0 0,0 0 0 0 0,0-1 0 0 0,0 1 0 0 0,1 0 23 0 0,182 57 705 0 0,-180-57-693 0 0,6 0 64 0 0,0 0 0 0 0,-1 1 0 0 0,1 1 1 0 0,0 0-1 0 0,-1 0 0 0 0,0 1 0 0 0,0 0 0 0 0,0 1 0 0 0,-1 0 0 0 0,0 0 1 0 0,0 1-1 0 0,0 1 0 0 0,-1-1 0 0 0,0 1 0 0 0,-1 1 0 0 0,1-1 0 0 0,-2 1 1 0 0,1 0-1 0 0,-1 1 0 0 0,-1 0 0 0 0,0 0 0 0 0,1 2-76 0 0,-3 4 236 0 0,-1 0 1 0 0,0 1-1 0 0,-2-1 0 0 0,1 1 1 0 0,-2-1-1 0 0,0 1 1 0 0,-1-1-1 0 0,-1 1 0 0 0,-2 3-236 0 0,3 9 277 0 0,2-16-4662 0 0,0-3-5451 0 0,0-7 4008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30,'24'0,"23"-5,7-1,0 0,-4 1,-7 1,-5 2,-4 1,-4 0,-2 1,-5 5,-7 2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40,'43'-5,"24"-2,5 1,-4 1,-10-3,-14-1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25,'10'-4,"1"0,-1 0,1 1,0 0,0 1,1 0,-1 1,0 0,0 1,1 0,-1 1,0 0,1 0,-1 2,0-1,2 2,-11-3,0 1,0-1,0 1,-1-1,1 1,0 0,0 0,-1 0,1 0,-1 0,0 0,0 0,0 0,0 0,0 1,0-1,0 0,-1 1,1-1,-1 1,0-1,1 1,-1-1,0 0,-1 1,1-1,0 1,-1-1,1 1,-1-1,0 0,0 1,0-1,0 0,0 0,-1 1,-54 76,53-78,1 1,-1 0,1 0,-1 1,1-1,0 0,0 1,0-1,1 1,-1 0,0 0,1-1,0 1,0 0,0 0,0 0,0 0,0 1,1-1,0 0,0 0,-1 0,2 0,-1 1,0-1,1 0,-1 0,1 0,0 0,0 0,0 0,0 0,1 0,-1-1,1 1,0 0,0-1,0 1,0-1,0 0,0 1,1-1,-1 0,1 0,0-1,-1 1,1-1,0 1,2 0,3 0,0 0,1-1,-1 0,1 0,-1-1,1 0,-1-1,1 0,-1 0,1 0,-1-1,0-1,0 1,0-1,13-3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199 337,'0'24,"0"13,0 5,0 0,0-2,0-4,-5-2,-2-3,1-1,1-2,2-5</inkml:trace>
  <inkml:trace contextRef="#ctx0" brushRef="#br0" timeOffset="266.161">480 225,'0'39,"0"21,-4 6,-2-3,0-8,1-9,1-6,2-7,1-3,1-2,-5-6,-2-2,1-4</inkml:trace>
  <inkml:trace contextRef="#ctx0" brushRef="#br0" timeOffset="712.828">0 423,'71'-46,"1"3,2 3,25-6,-96 44,0-1,1 1,0 1,-1-1,1 1,0-1,0 1,0 0,0 0,0 1,0-1,0 1,0 0,0 0,0 0,0 1,0 0,0-1,0 1,0 0,-1 1,1-1,3 3,10 8,-1 0,0 0,0-1,1-1,0-1,1 0,0-1,7 1,-15-4,1-1,0 0,0-1,0 0,0-1,0 0,1 0,-1-2,1 1,-1-2,0 1,1-1,-1-1,0 0,1-1,-1 0,0-1,-1 0,1 0,-1-1,0-1,3-2,0-5</inkml:trace>
  <inkml:trace contextRef="#ctx0" brushRef="#br0" timeOffset="1035.031">1130 140,'0'24,"5"22,1 9,0-1,-1-5,-2-5,-1-6,0-5,-2-2,0-3,0 0,0-1,-1 0,1 0,-5-4,-1-7</inkml:trace>
  <inkml:trace contextRef="#ctx0" brushRef="#br0" timeOffset="1531.266">1045 56,'51'-15,"1"2,1 3,0 2,38-1,-76 9,-1 0,0 0,1 2,-1 0,0 0,0 2,0-1,-1 2,12 5,-22-9,-1 0,0 1,0 0,0 0,0-1,0 1,0 0,0 0,-1 1,1-1,-1 0,1 1,-1-1,0 0,0 1,0 0,0-1,0 1,-1-1,1 1,-1 0,0 0,0-1,0 1,0 0,0-1,-1 1,1 0,-1-1,1 1,-1 0,-1 2,-45 79,43-78,-23 28,-1 0,-2-2,-1-2,-1-1,-2-1,-1-2,-8 4,41-30,-1 1,1 0,-1 0,1 0,0 0,0 0,-1 1,1-1,0 1,0-1,0 1,0 0,1 0,-1 0,0 0,1 0,-1 0,1 0,0 1,0-1,0 0,0 1,0-1,0 1,1-1,-1 1,1-1,0 1,-1-1,1 1,0 0,1-1,-1 1,0-1,1 1,0-1,-1 1,1-1,0 1,0-1,0 0,1 1,-1-1,0 0,1 0,0 0,0 1,117 33,-73-28,121 60,-138-66,-21-9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1 389,'10'7,"0"-1,0 0,0 0,1-2,0 1,0-1,1 0,-1-1,1-1,-1 0,1 0,0-1,0-1,0 0,0 0,-1-2,1 1,0-1,-1-1,1 0,-1-1,0 0,0 0,8-6,6-3,136-93,72-134,-231 236,0 0,1 1,0 0,0-1,0 1,0 0,0 1,1-1,-1 1,1-1,-1 1,1 0,0 0,0 1,0-1,0 1,1 0,-1 0,0 0,0 0,1 1,-1 0,0 0,1 0,-1 0,0 1,0 0,1 0,-1 0,0 0,0 1,0-1,0 1,0 0,-1 0,1 1,2 1,3 13,0 1,-2 0,0 0,-1 1,-1 0,-1 0,0 0,-2 0,0 1,-1-1,-1 1,-1-1,-2 11,3-20,0-1,0-1,-1 1,0-1,0 1,-1-1,0 0,-1 1,0-1,0-1,-1 1,0 0,0-1,0 0,-1 0,0 0,-1 0,1-1,-1 0,-1 0,1 0,-1-1,0 0,0-1,0 1,-6 1,3 0,-1-1,1 0,-1 0,0-1,0 0,0-1,-1-1,1 0,-1 0,0-1,1-1,-1 0,0 0,0-1,1-1,-1 0,1 0,-1-1,1-1,0 1,-4-4,-8-27,22 15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0,'-25'31,"0"1,2 1,1 1,2 0,2 2,1 1,-10 29,25-62,0 1,0-1,1 0,-1 1,1-1,0 1,0-1,1 1,-1 0,1-1,0 1,0-1,1 1,-1 0,1-1,0 1,0-1,1 1,-1-1,1 0,0 1,0-1,0 0,1 0,0-1,-1 1,1 0,0-1,1 0,-1 1,1-1,-1-1,1 1,0 0,0-1,10 1,-1 0,1-1,0 0,0-1,0-1,0 0,-1 0,1-2,0 0,0-1,-1 0,1 0,-1-2,0 0,0 0,-1-1,0-1,0 0,0-1,-1 0,0 0,0-2,-1 1,0-1,-1 0,0-1,-1 0,0-1,-1 0,3-5,-7 10,0 0,0-1,-1 1,0-1,0 1,0-1,-1 1,-1-1,1 0,-1 0,0 0,-1 1,0-1,0 0,-1 1,0-1,0 1,-1-1,1 1,-2 0,1 0,-1 0,0 1,0-1,-1 1,0 0,0 0,-1 1,1-1,-1 1,0 1,-1-1,1 1,-1 0,0 0,0 1,0 0,0 0,-1 1,-4-2,-15 0,2 3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5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17,'5'0,"6"0,7 0,4 0,3 0,3 0,1 0,-4 5,-2-3,0-2,1-2,1 1,2 0,-5-5,-1-1,-3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6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17,'15'0,"9"0,5 0,3 0,1 0,-1 0,-1 0,-1 0,0-4,-1-3,-1 1,0 6,-4 3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4,'0'3,"0"63,-2-1,-3 0,-6 18,-1 161,13-232</inkml:trace>
  <inkml:trace contextRef="#ctx0" brushRef="#br0" timeOffset="400.868">0 32,'72'0,"83"0,132-17,-225 9,1 4,-1 2,57 5,-120-2,0-1,0 1,0 0,0-1,1 1,-1 0,0-1,1 1,-1 0,0 0,1 0,-1 0,1-1,-1 1,1 0,0 0,-1 0,1 0,0 0,0 0,-1 0,1 0,0 0,0 0,0 0,0 0,0 0,1 1,-1-1,0 0,0-1,1 1,-1 0,1 0,-1 0,1 0,-1 0,1 0,-1 0,1-1,0 1,-1 0,1 0,0-1,0 1,0 0,-1-1,1 1,0-1,0 1,0-1,0 0,0 1,0-1,0 0,0 0,0 0,0 1,0-1,0 0,0 0,0 0,0-1,0 1,0 0,0 0,0-1,0 1,0 0,0-1,-16 9</inkml:trace>
  <inkml:trace contextRef="#ctx0" brushRef="#br0" timeOffset="5451.64">28 596,'39'-17,"119"-6,-92 6,-41 10,1 1,0 0,0 2,0 1,1 2,6 0,32 14,35-2,8-22,-75 19,-25-4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30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1800 0 0,'0'0'1546'0'0,"0"0"-275"0"0,0 0-1 0 0,0 0 185 0 0,0 0 141 0 0,0 0-44 0 0,0 0-215 0 0,0 0-268 0 0,0 0-209 0 0,0 0-140 0 0,0 0-97 0 0,0 0-83 0 0,0 0-45 0 0,-22 6-63 0 0,-70 18-38 0 0,41 9 262 0 0,41-25-637 0 0,1 1 0 0 0,0-1-1 0 0,0 2 1 0 0,1-1 0 0 0,1 1 0 0 0,-1 1 0 0 0,2-1 0 0 0,-1 1 0 0 0,2 0 0 0 0,-1 1 0 0 0,1-1 0 0 0,1 1 0 0 0,0 0-1 0 0,1 0 1 0 0,0 1 0 0 0,1-1 0 0 0,0 9-19 0 0,2-18-13 0 0,1-1-1 0 0,-1 0 0 0 0,1 1 1 0 0,-1-1-1 0 0,1 0 0 0 0,0 0 1 0 0,0 0-1 0 0,0 0 1 0 0,1 0-1 0 0,-1 0 0 0 0,0 0 1 0 0,1 0-1 0 0,-1 0 0 0 0,1 0 1 0 0,-1-1-1 0 0,1 1 1 0 0,0-1-1 0 0,0 1 0 0 0,0-1 1 0 0,0 0-1 0 0,0 1 0 0 0,0-1 1 0 0,0 0-1 0 0,0-1 1 0 0,0 1-1 0 0,1 0 0 0 0,-1 0 1 0 0,0-1-1 0 0,1 0 0 0 0,-1 1 1 0 0,0-1-1 0 0,1 0 0 0 0,1 0 14 0 0,83-8 837 0 0,-56-6-693 0 0,0-1 1 0 0,-1-1-1 0 0,-1-2 1 0 0,-1 0-1 0 0,0-2 0 0 0,-2-2 1 0 0,24-23-145 0 0,62-43-447 0 0,-111 87 425 0 0,-1 1-1 0 0,0 0 1 0 0,1 0 0 0 0,-1-1 0 0 0,1 1-1 0 0,-1 0 1 0 0,1 0 0 0 0,-1 0-1 0 0,1-1 1 0 0,-1 1 0 0 0,1 0-1 0 0,0 0 1 0 0,-1 0 0 0 0,1 0-1 0 0,-1 0 1 0 0,1 0 0 0 0,-1 0 0 0 0,1 0-1 0 0,-1 0 1 0 0,1 1 0 0 0,-1-1-1 0 0,1 0 1 0 0,-1 0 0 0 0,1 0-1 0 0,-1 0 1 0 0,1 1 0 0 0,-1-1 0 0 0,1 0-1 0 0,-1 1 1 0 0,1-1 0 0 0,-1 0-1 0 0,0 1 1 0 0,1-1 0 0 0,-1 0-1 0 0,0 1 1 0 0,1-1 0 0 0,-1 1-1 0 0,0-1 1 0 0,1 1 0 0 0,-1-1 0 0 0,0 1-1 0 0,0-1 1 0 0,0 1 0 0 0,1-1-1 0 0,-1 1 1 0 0,0-1 0 0 0,0 1-1 0 0,0-1 1 0 0,0 1 0 0 0,0-1 0 0 0,0 1-1 0 0,0-1 1 0 0,0 1 0 0 0,0-1-1 0 0,0 1 1 0 0,0-1 0 0 0,0 1-1 0 0,-1 0 23 0 0,-1 39 10 0 0,1-36-54 0 0,-3 23 46 0 0,2-18-15 0 0,0 0 1 0 0,1 1 0 0 0,0-1 0 0 0,0 1-1 0 0,1-1 1 0 0,0 1 0 0 0,0-1 0 0 0,1 1-1 0 0,1-1 1 0 0,0 1 0 0 0,0-1-1 0 0,3 8 13 0 0,-2-14 11 0 0,0 1 0 0 0,0-2-1 0 0,0 1 1 0 0,0 0 0 0 0,1 0-1 0 0,-1-1 1 0 0,1 0 0 0 0,0 0-1 0 0,-1 0 1 0 0,1 0 0 0 0,0-1-1 0 0,0 1 1 0 0,0-1 0 0 0,0 0-1 0 0,1 0 1 0 0,-1 0 0 0 0,0-1-1 0 0,0 0 1 0 0,1 1 0 0 0,-1-2-1 0 0,0 1 1 0 0,0 0 0 0 0,0-1-1 0 0,1 0 1 0 0,-1 0 0 0 0,0 0-1 0 0,0 0 1 0 0,0-1 0 0 0,0 1-1 0 0,2-2-10 0 0,14-13 109 0 0,-1 0-1 0 0,0-1 0 0 0,-1 0 0 0 0,-1-2 1 0 0,-1 0-1 0 0,-1-1 0 0 0,0 0 0 0 0,-2-1 0 0 0,0-1 1 0 0,-1 0-1 0 0,-2-1 0 0 0,0 0 0 0 0,0-5-108 0 0,-5 16-30 0 0,10-76-366 0 0,-16 87 313 0 0,-1 0 1 0 0,1-1 0 0 0,-1 1-1 0 0,0 0 1 0 0,0 0 0 0 0,0 0-1 0 0,0 0 1 0 0,1 1 0 0 0,-1-1-1 0 0,0 0 1 0 0,0 1-1 0 0,0-1 1 0 0,-1 1 0 0 0,1 0-1 0 0,0 0 1 0 0,0 0 0 0 0,0 0-1 0 0,0 0 1 0 0,0 0 0 0 0,0 0-1 0 0,0 1 1 0 0,0-1 0 0 0,0 1-1 0 0,0-1 1 0 0,0 1 0 0 0,0 0-1 0 0,0 0 1 0 0,0 0-1 0 0,1 0 1 0 0,-1 0 0 0 0,0 0-1 0 0,-1 2 83 0 0,-3 1-118 0 0,-1 1-1 0 0,1-1 1 0 0,0 2-1 0 0,1-1 1 0 0,-1 1-1 0 0,1 0 1 0 0,0 0-1 0 0,1 0 0 0 0,-1 0 1 0 0,1 1-1 0 0,0 0 1 0 0,1 0-1 0 0,0 0 1 0 0,0 0-1 0 0,0 1 1 0 0,1-1-1 0 0,0 1 1 0 0,1 0-1 0 0,-1 4 119 0 0,4-8-40 0 0,1 0 0 0 0,0 0 1 0 0,1 0-1 0 0,-1 0 0 0 0,0-1 0 0 0,1 1 0 0 0,0-1 1 0 0,0 0-1 0 0,0 0 0 0 0,0 0 0 0 0,1-1 1 0 0,-1 0-1 0 0,0 1 0 0 0,1-2 0 0 0,0 1 0 0 0,0 0 1 0 0,-1-1-1 0 0,1 0 0 0 0,0 0 0 0 0,0 0 0 0 0,0-1 1 0 0,0 0-1 0 0,0 0 0 0 0,2 0 40 0 0,53 2-337 0 0,90 15 70 0 0,-147-16 322 0 0,0 1-1 0 0,0 0 1 0 0,0 0 0 0 0,0 0-1 0 0,-1 0 1 0 0,1 0-1 0 0,-1 1 1 0 0,0-1 0 0 0,0 1-1 0 0,1-1 1 0 0,-2 1 0 0 0,1 0-1 0 0,0 0 1 0 0,-1 0 0 0 0,1 0-1 0 0,-1 0 1 0 0,0 0 0 0 0,0 1-1 0 0,0-1 1 0 0,0 0-1 0 0,0 0 1 0 0,-1 1 0 0 0,0-1-1 0 0,0 0 1 0 0,0 1 0 0 0,0-1-1 0 0,0 1 1 0 0,0-1 0 0 0,-1 0-1 0 0,0 1 1 0 0,0-1 0 0 0,0 0-1 0 0,-1 2-54 0 0,2 46 103 0 0,2-48-124 0 0,0 0 0 0 0,0 0 0 0 0,1 0 0 0 0,-1 0 0 0 0,1 0 0 0 0,-1-1 0 0 0,1 1 0 0 0,0-1 0 0 0,0 0 0 0 0,0 1 0 0 0,0-2 0 0 0,1 1 0 0 0,-1 0 0 0 0,1-1 1 0 0,-1 1-1 0 0,1-1 0 0 0,-1 0 0 0 0,1 0 0 0 0,0 0 0 0 0,-1-1 0 0 0,1 0 0 0 0,0 1 0 0 0,-1-1 0 0 0,1 0 0 0 0,0-1 0 0 0,0 1 0 0 0,0-1 21 0 0,13-1 204 0 0,-1-1-1 0 0,1 0 1 0 0,-1-2-1 0 0,0 0 1 0 0,0 0 0 0 0,0-2-1 0 0,-1 0 1 0 0,0 0-1 0 0,0-2 1 0 0,-1 0-1 0 0,0 0 1 0 0,0-2-1 0 0,-1 1 1 0 0,-1-2 0 0 0,0 0-1 0 0,-1 0 1 0 0,0-1-1 0 0,0 0 1 0 0,4-9-204 0 0,-11 16 57 0 0,0 0 1 0 0,-1 0 0 0 0,1 0-1 0 0,-1 0 1 0 0,-1 0 0 0 0,1-1-1 0 0,-1 1 1 0 0,0-1 0 0 0,0 1 0 0 0,-1-1-1 0 0,0 0 1 0 0,0 0 0 0 0,-1 0-1 0 0,0 0 1 0 0,0 1 0 0 0,-1-2-58 0 0,-1 6-58 0 0,-1 0 0 0 0,1 1 0 0 0,-1-1 0 0 0,1 1 0 0 0,-1-1 0 0 0,0 1 0 0 0,0 0 0 0 0,0 0 0 0 0,0 0 0 0 0,0 1 1 0 0,0-1-1 0 0,0 1 0 0 0,0-1 0 0 0,0 1 0 0 0,0 0 0 0 0,0 0 0 0 0,0 1 0 0 0,0-1 0 0 0,0 0 0 0 0,0 1 0 0 0,0 0 1 0 0,0 0-1 0 0,0 0 0 0 0,1 0 0 0 0,-1 0 0 0 0,-1 1 58 0 0,-9 5-148 0 0,0 0 0 0 0,1 1 1 0 0,0 1-1 0 0,0-1 0 0 0,1 2 0 0 0,0 0 0 0 0,1 0 0 0 0,0 1 1 0 0,0 0-1 0 0,2 0 0 0 0,-1 1 0 0 0,1 1 0 0 0,1-1 1 0 0,0 1-1 0 0,1 1 0 0 0,0-1 0 0 0,1 1 0 0 0,-1 5 148 0 0,5-15-11 0 0,0 1 0 0 0,1-1 0 0 0,-1 1 0 0 0,1-1 0 0 0,0 1 0 0 0,0-1 0 0 0,0 1 0 0 0,1-1 0 0 0,-1 1 0 0 0,1-1 0 0 0,0 0 0 0 0,0 1 0 0 0,1-1 0 0 0,-1 0 0 0 0,1 0 0 0 0,0 0 0 0 0,0 0-1 0 0,1 0 1 0 0,-1 0 0 0 0,1 0 0 0 0,0-1 0 0 0,0 0 0 0 0,0 1 0 0 0,0-1 0 0 0,0 0 0 0 0,1 0 0 0 0,-1-1 0 0 0,1 1 0 0 0,0-1 0 0 0,0 0 0 0 0,0 0 0 0 0,0 0 0 0 0,0 0 0 0 0,0-1 0 0 0,1 1 0 0 0,-1-1 0 0 0,1 0-1 0 0,-1-1 1 0 0,0 1 0 0 0,1-1 0 0 0,-1 0 0 0 0,1 0 11 0 0,21 0 220 0 0,0-1 0 0 0,0-2 0 0 0,0 0 0 0 0,0-2 0 0 0,-1-1 0 0 0,0-1 0 0 0,0-1 0 0 0,-1-1 0 0 0,0-1 0 0 0,0-1 0 0 0,-1-1 0 0 0,0-2 0 0 0,-1 0 0 0 0,-1-1 0 0 0,-1-1 0 0 0,13-13-220 0 0,45-25 532 0 0,115-63-622 0 0,-145 109-863 0 0,-52 29 1114 0 0,-154 50 3680 0 0,148-65-3823 0 0,0 0 0 0 0,1 1 0 0 0,0 1 1 0 0,0 0-1 0 0,1 0 0 0 0,0 0 0 0 0,0 1 0 0 0,1 0 0 0 0,0 1 0 0 0,1 0 0 0 0,0 0 0 0 0,-3 8-18 0 0,7-16-32 0 0,0-1-1 0 0,1 1 1 0 0,-1 0-1 0 0,1 0 1 0 0,0 0-1 0 0,0 0 1 0 0,-1 0-1 0 0,1 0 0 0 0,0 0 1 0 0,1 0-1 0 0,-1 0 1 0 0,0 1-1 0 0,1-1 1 0 0,-1 0-1 0 0,1 0 1 0 0,0 1-1 0 0,-1-1 0 0 0,1 0 1 0 0,0 1-1 0 0,1-1 1 0 0,-1 0-1 0 0,0 1 1 0 0,1-1-1 0 0,-1 0 1 0 0,1 1-1 0 0,0-1 0 0 0,-1 0 1 0 0,1 0-1 0 0,0 0 1 0 0,1 0-1 0 0,-1 0 1 0 0,0 0-1 0 0,0 0 1 0 0,1 0-1 0 0,-1 0 0 0 0,1-1 1 0 0,0 1-1 0 0,-1-1 1 0 0,1 1-1 0 0,0-1 1 0 0,0 1-1 0 0,0-1 1 0 0,0 0-1 0 0,0 0 0 0 0,0 0 1 0 0,1 0-1 0 0,-1 0 1 0 0,0-1-1 0 0,0 1 1 0 0,1-1-1 0 0,-1 1 33 0 0,13-3 1 0 0,-1-1 1 0 0,0 0-1 0 0,0 0 0 0 0,-1-1 1 0 0,1-1-1 0 0,-1-1 0 0 0,0 0 0 0 0,0 0 1 0 0,-1-1-1 0 0,0-1 0 0 0,0 0 1 0 0,0-1-1 0 0,7-7-1 0 0,38-24 60 0 0,51-40 71 0 0,-107 79-134 0 0,0 1 0 0 0,-1-1-1 0 0,1 1 1 0 0,-1-1 0 0 0,1 1 0 0 0,0 0-1 0 0,0-1 1 0 0,-1 1 0 0 0,1 0 0 0 0,0-1-1 0 0,-1 1 1 0 0,1 0 0 0 0,0 0 0 0 0,0 0-1 0 0,0-1 1 0 0,-1 1 0 0 0,1 0 0 0 0,0 0-1 0 0,0 0 1 0 0,0 0 0 0 0,-1 0 0 0 0,1 1-1 0 0,0-1 1 0 0,0 0 0 0 0,-1 0 0 0 0,1 0-1 0 0,0 1 1 0 0,0-1 0 0 0,-1 0 0 0 0,1 1-1 0 0,0-1 1 0 0,-1 1 0 0 0,1-1 0 0 0,0 1-1 0 0,-1-1 1 0 0,1 1 0 0 0,-1-1 0 0 0,1 1-1 0 0,-1 0 1 0 0,1-1 0 0 0,-1 1 0 0 0,1 0-1 0 0,-1-1 1 0 0,0 1 0 0 0,1 0 0 0 0,-1-1-1 0 0,0 1 1 0 0,0 0 3 0 0,4 28 2 0 0,-5-20 0 0 0,1-1 0 0 0,0 0 0 0 0,1 1 0 0 0,0-1-1 0 0,1 0 1 0 0,-1 1 0 0 0,1-1 0 0 0,1 0 0 0 0,0 0 0 0 0,0-1 0 0 0,0 1 0 0 0,1-1 0 0 0,0 1 0 0 0,1-1 0 0 0,-1 0 0 0 0,1 0 0 0 0,1-1-1 0 0,-1 0 1 0 0,1 0 0 0 0,0 0 0 0 0,1-1 0 0 0,4 4-2 0 0,-1-4-10 0 0,1 0 0 0 0,0-1-1 0 0,0 0 1 0 0,0-1 0 0 0,0 0 0 0 0,0 0-1 0 0,1-2 1 0 0,0 1 0 0 0,-1-1 0 0 0,1-1-1 0 0,-1 0 1 0 0,1-1 0 0 0,0 0 0 0 0,-1 0-1 0 0,1-2 1 0 0,3 0 10 0 0,66-30-3935 0 0,-43 8-5826 0 0,-29 17 4189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3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478 593,'23'-85,"-15"59,1-1,2 2,0-1,2 2,1-1,0 2,2 0,1 1,1 0,14-13,-25 27,1-1,0 1,1 1,0-1,0 2,0-1,1 1,0 1,0 0,0 0,1 1,9-3,-17 8,1 0,-1 0,0 0,1 0,-1 1,0 0,0 0,0-1,0 2,0-1,-1 0,1 0,-1 1,1 0,-1-1,0 1,0 0,0 0,-1 0,1 0,-1 1,1-1,-1 0,0 1,0-1,-1 0,1 1,-1-1,1 1,-1-1,0 1,-1 3,4 8,4 33,-7-39,1-1,-1 1,2-1,-1 0,1 0,0 0,1 0,0 0,0 0,1-1,0 1,1 0,-2-8,-1 0,1 0,0-1,0 1,0-1,0 1,-1-1,1 0,0 0,-1 0,1 0,0 0,-1-1,0 1,1-1,-1 0,0 0,0 0,0 0,0 0,0 0,0 0,0-1,-1 1,0-1,1 1,-1-1,0 1,0-1,0 0,0 0,17-29,-11 17,1 1,0-1,1 1,1 1,0 0,1 0,0 1,1 1,1-1,-1 2,9-5,-19 13,0 1,0-1,1 1,-1 0,0 0,1 0,-1 0,0 0,1 1,-1-1,1 1,-1 0,1-1,0 1,-1 0,1 1,-1-1,1 0,-1 1,1-1,-1 1,1 0,-1 0,0 0,1 0,-1 0,0 0,0 1,0-1,0 1,0 0,0-1,0 1,-1 0,1 0,0 0,-1 0,0 0,1 1,-1-1,0 0,0 1,0-1,-1 0,1 1,0 0,5 147,-9-102,3-24</inkml:trace>
  <inkml:trace contextRef="#ctx0" brushRef="#br0" timeOffset="770.593">450 677,'562'0,"-331"-27,-69 5,-144 36,-18-3</inkml:trace>
  <inkml:trace contextRef="#ctx0" brushRef="#br0" timeOffset="1301.204">534 904,'0'4,"0"7,0 7,0 4,0 3,0 3,0 1,0 1,0-1,0 1,-5-6,-1-2,0 1,1 0,-3-3,4-5,3-6</inkml:trace>
  <inkml:trace contextRef="#ctx0" brushRef="#br0" timeOffset="1585.431">733 931,'0'10,"0"8,0 5,0 4,0 2,0 1,0 1,0-1,0-1,0 0,0 0,0-6</inkml:trace>
  <inkml:trace contextRef="#ctx0" brushRef="#br0" timeOffset="2118.38">309 988,'72'-59,"84"-52,-151 109,0 1,0 1,0-1,-1 1,1-1,0 2,0-1,0 0,0 1,0 0,0 0,-1 0,1 1,0 0,-1 0,1 0,-1 0,0 1,0-1,0 1,0 0,0 0,0 1,-1-1,0 1,0 0,0 0,0 0,0 0,-1 0,1 2,37 35,-33-36,0 0,1 0,-1-1,1 0,-1-1,1 0,0 0,1 0,-1-1,0-1,1 1,-1-1,1 0,-1-1,1 0,-1-1,1 0,3-1,7-4</inkml:trace>
  <inkml:trace contextRef="#ctx0" brushRef="#br0" timeOffset="2449.514">1240 819,'0'24,"0"13,0 4,-5-4,-1-4,0-2,1-3,1 0,2 0,1-1,0 0,1 1,0 0,-4-5,-2-1,0-5</inkml:trace>
  <inkml:trace contextRef="#ctx0" brushRef="#br0" timeOffset="2999.378">1127 847,'310'-50,"-306"49,0-1,-1 1,1 1,0-1,-1 1,1-1,0 1,0 0,-1 0,1 1,0-1,0 1,-1 0,1 0,0 0,-1 0,1 1,-1-1,0 1,1 0,-1 0,0 0,0 0,0 1,-1-1,1 1,0 0,-1 0,0 0,0 0,0 0,0 0,0 1,0-1,-1 1,0-1,0 1,0-1,0 1,0 0,-1 1,-4 5,-1 0,0 0,-1 0,0-1,0 0,-1 0,0-1,-1 0,0 0,0-1,-1 0,0 0,0-1,0 0,-1 0,0-1,-9 3,-99 48,117-53,0 0,0-1,1 1,-1 0,0 0,1 0,0 0,0-1,0 1,0 0,0 0,1 0,-1 0,1-1,0 1,0 0,0 0,0-1,0 1,1-1,-1 1,1-1,-1 1,1-1,0 0,0 0,0 0,0 0,0 0,1 0,0-1,6 11,0-1,1-1,0 0,0-1,1 0,0-1,1 0,0-1,0 0,0-1,1 0,6 1,3 0</inkml:trace>
  <inkml:trace contextRef="#ctx0" brushRef="#br0" timeOffset="3570.497">1748 706,'12'-7,"0"-1,1 2,-1 0,1 0,1 2,-1-1,1 2,-1 0,1 0,0 1,6 1,-19 0,1 0,-1 1,1 0,0-1,-1 1,1 0,-1 0,1 0,0 0,-1 0,1 0,0 1,-1-1,1 0,-1 1,1 0,-1-1,1 1,-1 0,1-1,-1 1,0 0,1 0,-1 0,0 0,0 1,1-1,-1 0,0 0,0 1,-1-1,1 0,0 1,0-1,-1 1,1-1,-1 1,1 0,-1-1,0 1,1-1,-1 1,0 0,0-1,0 1,0 0,-1-1,1 1,0-1,-1 1,1 0,-1-1,1 1,-1-1,0 1,0 0,-65 54,-9 13,74-67,0-1,0 1,0-1,0 1,1 0,-1-1,0 1,1 0,-1-1,1 1,0 0,-1 0,1 0,0-1,0 1,0 0,0 0,0 0,1-1,-1 1,1 0,-1 0,1-1,-1 1,1 0,0-1,0 1,0 0,0-1,0 0,0 1,0-1,1 0,-1 1,0-1,1 0,-1 0,1 0,-1 0,1 0,0 0,-1-1,1 1,0-1,0 1,-1-1,2 1,90 1,-70-8,-3-1</inkml:trace>
  <inkml:trace contextRef="#ctx0" brushRef="#br0" timeOffset="4069.331">2058 29,'12'3,"0"0,-1 1,0 1,0 0,0 0,-1 1,0 0,0 1,0 0,-1 1,0 0,0 0,-1 1,0 0,-1 0,0 1,0 0,2 5,9 15,-2 0,0 2,-2 0,-2 0,-1 2,-1-1,-2 1,1 13,0 7,-3 1,-2 0,-2 0,-2 0,-5 16,4-43,-1 0,-1 1,-1-1,-2 0,-1 0,-1-1,-1 0,-2-1,0 0,-2 0,-1-1,-1-1,-1 0,-6 5,-6-1,0-1,-2-2,-1-1,-1-2,-1-1,-1-1,-34 14,40-23,4-3</inkml:trace>
  <inkml:trace contextRef="#ctx0" brushRef="#br0" timeOffset="4738.922">224 0,'-11'6,"1"0,0 1,0 0,1 0,0 1,0 1,0-1,1 1,1 1,0 0,0 0,1 0,0 0,1 1,0 0,0 0,1 1,0 4,-13 44,3 2,2-1,4 2,1 12,-4 20,4-26,2 0,4 1,2-1,4 0,2 0,4 0,3-1,8 21,-12-59,1-1,1 0,2-1,1 0,1-1,1-1,1 0,1-1,2-2,15 15,-28-31,0 0,1-1,-1 0,2 0,-1-1,1 0,-1-1,1 1,1-2,-1 0,0 0,1-1,0 0,0-1,11 1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359 102,'-62'-48,"59"44,0 1,0 0,-1-1,1 1,-1 1,0-1,0 0,0 1,0 0,-1 0,1 0,0 1,-1-1,1 1,-1 0,0 0,1 1,-1 0,0-1,0 1,1 1,-1-1,0 1,1 0,-1 0,1 0,-1 0,1 1,-1 0,1 0,0 0,0 1,0-1,0 1,0 0,1 0,-1 0,1 0,0 1,0 0,0-1,0 1,1 0,0 0,0 1,0-1,0 0,0 1,1-1,0 1,-1 0,3 12,0 0,2 0,-1 0,2-1,0 0,1 0,1 0,1 1,9 30,18 71,-5 76,-30 3,29-54,-28 195,1-333,-1 0,0 1,0-1,0 1,0-1,-1 0,0 1,-1-1,1 0,-1 0,0 0,0 0,0 0,-1 0,0 0,1-1,-2 1,1-1,-1 0,1 0,-1 0,0-1,0 1,-1-1,1 0,-1 0,0-1,1 1,-1-1,0 0,-1 0,1-1,0 1,0-1,-5 0,4 0,0-1,0 0,0 0,0 0,0-1,0 0,0 0,0 0,0-1,0 0,0 0,1 0,-1-1,1 0,0 0,0 0,0-1,0 0,1 0,-1 0,-3-5,-3-5</inkml:trace>
  <inkml:trace contextRef="#ctx0" brushRef="#br0" timeOffset="964.294">584 1287,'-7'13,"0"0,0 1,1-1,1 1,0 1,1-1,1 1,0-1,1 1,0 0,2 0,-1 0,2 0,0 0,3 13,-4-25,1-1,0 0,0 0,0 0,0 0,0 0,0 0,1 0,-1 0,1 0,-1 0,1-1,0 1,-1-1,1 1,0-1,0 0,0 0,0 0,0 0,1 0,-1 0,0 0,0-1,0 1,1-1,-1 0,0 1,1-1,-1 0,0-1,1 1,-1 0,0 0,0-1,1 0,-1 1,0-1,0 0,1 0,76-55,-76 53,0-1,1 0,-2 0,1-1,0 1,-1-1,0 1,0-1,0 0,-1 0,1 0,-1 0,0 0,-1 0,1 0,-1 0,0 0,0 0,-1 0,0 0,1 0,-2 0,1 0,0 0,-1 0,0 1,0-1,-1 1,1-1,-1 1,0 0,0 0,0 0,-1 0,1 1,-1-1,0 1,0 0,0 0,-1 0,1 1,-1-1,1 1,-1 0,-4-1,-13-2</inkml:trace>
  <inkml:trace contextRef="#ctx0" brushRef="#br0" timeOffset="1667.389">838 102,'-4'0,"-3"9,1 9,2 5,-5 4,1 3,1 0,2 0,1-1,2 1,1-1,1-1,0 1,1-1,-1 1,5-1,2 0,-1-5</inkml:trace>
  <inkml:trace contextRef="#ctx0" brushRef="#br0" timeOffset="2134.157">698 73,'35'-15,"1"2,1 2,0 1,0 2,1 1,17 1,-53 5,0 1,0-1,0 1,0 0,0-1,0 1,0 0,0 0,0 0,0 1,0-1,0 0,0 1,0-1,0 1,0 0,0 0,0-1,0 1,-1 0,1 1,0-1,-1 0,1 0,-1 1,1-1,-1 1,0-1,0 1,0 0,0-1,0 1,0 0,0 0,0 0,0 0,-1 0,1 0,-1 0,0 0,0 0,1 0,-1 0,0 0,-1 0,1 0,0 0,0 0,-1 0,0 0,1 0,-1 1,-8 10,0 0,0-1,-1 0,-1-1,0 0,-1 0,0-1,0-1,-1 0,0-1,-4 2,-26 19,41-28,0 0,0 0,0 0,1 0,-1 0,0 0,1 0,-1 0,1 1,0-1,-1 1,1-1,0 1,0 0,0-1,0 1,0 0,0 0,0 0,1-1,-1 1,1 0,-1 0,1 0,0 0,-1 0,1 0,0 0,1 0,-1 0,0 0,0 0,1 0,0 0,-1 0,1 0,0 0,0-1,-1 1,2 0,-1-1,0 1,0 0,0-1,1 1,-1-1,1 0,-1 1,1-1,178 102,-161-91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4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292 407,'0'-10,"-1"1,0-1,0 0,-1 0,0 0,-1 1,0-1,0 1,-1 0,-1 0,1 0,-1 0,-1 1,1 0,-2 0,1 1,-1-1,0 1,0 1,-5-4,9 9,0 0,0 0,0 0,0 0,0 1,0-1,0 1,0 0,0 0,0 0,0 0,0 1,0-1,1 1,-1 0,0-1,0 1,0 1,0-1,1 0,-1 1,1-1,-1 1,1 0,-1 0,1 0,0 0,0 0,0 0,0 1,0-1,1 1,-1 0,-40 92,42-76,1 0,1-1,0 1,1 0,1-1,1 1,0-1,4 5,8 36,25 87,-23-90,-3 1,-2 0,-3 1,-2 0,-1 37,-10 169,2-254,-1 0,0 0,0 0,-1-1,0 1,-1 0,0-1,-1 1,0-1,0 0,-1 0,-3 4,6-10,-1 0,1 0,-1 0,1 0,-1 0,0-1,0 0,0 1,0-1,0 0,-1 0,1 0,-1-1,1 0,-1 1,0-1,1 0,-1 0,0-1,0 1,0-1,1 0,-1 0,0 0,0-1,0 1,0-1,1 0,-1 0,0 0,1-1,-1 1,-1-2,-61-53,53 38</inkml:trace>
  <inkml:trace contextRef="#ctx0" brushRef="#br0" timeOffset="421.698">518 1310,'-4'9,"0"0,0 1,1-1,1 1,-1 0,1-1,1 1,0 0,1 0,0 0,0 1,1-1,0-1,1 1,0 0,0 0,1-1,1 1,0-1,0 0,0 0,1 0,1 0,0-5,0 0,-1-1,1 0,0 0,1 0,-1-1,0 0,1 0,-1-1,1 0,0 0,-1 0,1-1,0 0,0 0,-1-1,1 0,-1 0,1-1,0 1,-1-1,0-1,0 1,0-1,0 0,0-1,0 1,-1-1,1 0,-1-1,0 1,-1-1,1 0,-1 0,0 0,0-1,2-3,-4 5,-1-1,1 1,-1 0,0-1,0 1,0-1,0 1,-1-1,0 0,0 1,0-1,-1 1,1-1,-1 1,0-1,0 1,-1-1,0 1,1 0,-1 0,-1 0,1 0,0 0,-1 0,0 1,0-1,0 1,0 0,-1-1,1 2,-1-1,0 0,0 1,0 0,0 0,0 0,0 0,-1 0,1 1,0 0,-1 0,1 0,-1 1,0-1,0 1,-52-5,32 4</inkml:trace>
  <inkml:trace contextRef="#ctx0" brushRef="#br0" timeOffset="1799.754">518 96,'12'-4,"0"1,0 0,1 0,-1 2,1-1,0 2,-1 0,1 0,-1 1,1 0,12 4,-24-5,0 1,0-1,0 0,1 1,-1 0,0-1,0 1,0-1,0 1,0 0,0 0,0 0,0-1,-1 1,1 0,0 0,0 0,-1 0,1 0,0 0,-1 1,1-1,-1 0,0 0,1 0,-1 1,0-1,0 0,0 0,0 0,0 1,0-1,0 0,0 0,0 1,0-1,-1 0,1 0,-1 0,1 0,-1 1,1-1,-1 0,1 0,-1 0,0 0,0 0,-45 48,40-44,1 0,-63 68,66-70,0-1,0 1,0-1,1 1,-1 0,1-1,0 1,0 0,0 0,0 0,1 0,-1 0,1 0,-1 0,1 0,0 0,1 1,-1-1,0 0,1 0,-1 0,1 0,0 0,0-1,0 1,1 0,-1 0,1-1,-1 1,1 0,3 0,0 1,0-1,0-1,0 1,0-1,1 0,-1 0,0 0,1-1,0 1,-1-2,1 1,0 0,0-1,-1 0,1-1,0 1,-1-1,1 0,0-1,-1 1,1-1,3-2,11-3</inkml:trace>
  <inkml:trace contextRef="#ctx0" brushRef="#br0" timeOffset="2053.137">998 68,'-15'34,"-4"15,1 5,8-7,6-7,8-10,4-10</inkml:trace>
  <inkml:trace contextRef="#ctx0" brushRef="#br0" timeOffset="2305.134">1166 41,'-9'33,"-8"21,-2 6,3-2,4-7,5-6,7-12,4-11</inkml:trace>
  <inkml:trace contextRef="#ctx0" brushRef="#br0" timeOffset="2715.984">885 96,'13'-13,"1"1,1 0,0 1,1 1,-1 0,2 1,15-6,-26 14,1 0,-1 0,0 1,1 0,-1 0,1 1,-1-1,0 1,1 1,-1-1,0 1,0 0,0 1,0-1,0 1,-1 0,1 1,-1-1,0 1,0 0,0 1,3 3,61 35,-59-39,-1-1,0 1,1-2,0 1,0-1,0-1,0 0,0 0,0-1,0 0,0 0,0-1,7-2,3-2</inkml:trace>
  <inkml:trace contextRef="#ctx0" brushRef="#br0" timeOffset="6153.772">1478 661,'0'1,"0"-1,0 0,0 0,0 1,0-1,0 0,0 0,0 1,0-1,0 0,0 0,0 1,0-1,0 0,0 0,0 1,0-1,0 0,0 0,-1 1,1-1,0 0,0 0,0 0,0 1,-1-1,1 0,0 0,0 0,0 0,-1 1,1-1,0 0,0 0,0 0,-1 0,1 0,0 0,0 0,-1 0,1 0,0 0,-1 0,1 0,0 0,0 0,-1 0,1 0,0 0,0 0,-1 0,1 0,0 0,0 0,-1 0,1 0,0-1,0 1,0 0,-1 0,1 0,0 0,0-1,4 35,-2-19,2 456,7-716,-2 202,2 1,2 1,2 0,2 1,20-37,-35 72,0 0,1 0,0 1,-1-1,2 1,-1 0,0 0,1 0,0 0,0 0,0 1,0-1,1 1,-1 0,1 1,1-1,-4 4,0 0,-1 0,1 1,0-1,-1 0,1 1,-1 0,1-1,-1 1,0 0,0 0,1-1,-1 1,-1 0,1 0,0 0,0 0,-1 0,1 1,-1-1,0 0,1 0,-1 0,0 1,3 10,19 51,-13-47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50,'39'-26,"-26"21,59-14,-70 19,-1 0,1 0,0 0,-1 1,1-1,0 0,-1 1,1-1,0 1,-1-1,1 1,-1 0,1 0,-1 0,1 0,-1 0,0 0,1 0,-1 0,0 0,0 1,0-1,0 0,0 1,0-1,0 1,0-1,-1 1,1-1,-1 1,1 0,-1-1,1 1,-1 0,0-1,0 1,0 0,0 0,0-1,0 1,-1 1,-17 59,15-59,1 0,0 1,0-1,1 1,-1-1,1 1,0 0,0-1,0 1,0 0,1 0,0 0,0 0,0 0,0 0,0 0,1 0,-1-1,1 1,0 0,1 0,-1-1,0 1,1 0,0-1,0 0,1 2,5 5,-6-9,0 0,0 0,0 1,0-1,0 1,0-1,-1 1,1 0,0 0,-1 0,1 0,-1 0,0 0,0 0,0 0,0 1,0-1,0 0,0 1,-1-1,1 1,-1-1,0 0,0 1,0-1,0 1,0-1,0 1,-1-1,1 1,-1-1,0 0,0 1,0-1,0 0,0 0,0 0,0 0,-1 1,1-2,-1 1,1 0,-1 0,0 0,0-1,0 1,-81 30,63-27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4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230 451,'-7'-2,"-1"1,0 0,0 0,0 0,0 1,0 0,0 1,0-1,1 2,-1-1,0 1,0 0,1 1,-1 0,1 0,0 0,0 1,0 0,1 1,-1-1,1 1,0 0,0 1,1 0,-1 0,1 0,1 0,-1 1,1-1,0 1,1 1,-1-1,1 0,1 1,0-1,-1 4,0 80,3-89,0 0,0 0,0 1,1-1,-1 0,1 0,0 0,-1 0,1 0,0 0,0 0,0 0,0 0,1-1,-1 1,1 0,-1-1,1 1,-1-1,1 1,0-1,-1 0,1 0,0 0,0 0,0 0,0 0,0 0,0-1,0 1,0-1,1 1,-1-1,0 0,0 0,0 0,0 0,1 0,0-1,7-3,1-2,-1 1,0-1,0-1,-1 0,0 0,0-1,-1 0,1-1,-2 1,1-1,-2-1,1 0,-1 0,0 0,-1-1,-1 1,4-10,102-208,-100 202,-1 0,-1 0,-1-1,-2 1,-1-2,0 1,-2 0,-2-13,1 37,-1 0,0-1,-1 1,1 0,0-1,-1 1,0 0,0-1,0 1,0 0,0 0,-1 0,1 0,-1 0,0 0,0 1,0-1,0 0,-1 1,1 0,-1-1,1 1,-1 0,0 0,0 1,0-1,0 1,0-1,0 1,0 0,0 0,0 0,-1 0,1 1,0-1,-1 1,1 0,0 0,-1 0,1 1,-1-1,1 1,0 0,0 0,-1 0,1 0,0 0,-5 3,0 0,1 0,-1 1,1 0,0 0,0 1,1 0,0 0,0 0,0 1,1 0,0 0,0 0,1 1,-1 0,2-1,-1 2,1-1,1 0,-1 0,1 1,1 0,0-1,0 1,0 0,1-1,1 1,-1 0,2-1,-1 1,1 0,0-1,1 0,0 1,0-1,1 0,0-1,0 1,1-1,2 4,32 46,2-2,2-1,3-3,26 22,-26 19,-39-75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5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0 213,'12'28,"-2"1,0 0,-2 0,-2 1,0-1,-2 1,0 22,14 29,-32-128,10 15,1-1,2 0,2 1,1-1,1 0,1 1,3-3,51-172,-58 205,0 1,0-1,1 1,-1 0,0-1,1 1,-1 0,1-1,-1 1,1 0,-1 0,1-1,0 1,0 0,0 0,0 0,0 0,0 0,0 0,0 0,0 1,0-1,0 0,1 0,-1 1,0-1,0 1,1-1,-1 1,0 0,1-1,-1 1,1 0,-1 0,0 0,1 0,-1 0,1 0,-1 1,0-1,1 0,-1 1,0-1,1 1,-1-1,0 1,0-1,1 1,-1 0,0 0,0 0,0 0,0 0,0 0,0 0,0 0,0 0,-1 0,1 1,40 131,-34-115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363 536,'-12'4,"0"0,0 0,1 1,0 1,0 0,0 1,1 0,0 0,0 1,1 0,0 1,0 0,1 1,0-1,1 2,0-1,1 1,0 0,-5 11,-12 72,22-91,1-1,0 1,0 0,0 0,1 0,-1 0,1 0,-1 0,1-1,0 1,0 0,0 0,0-1,1 1,-1-1,1 1,-1-1,1 0,0 1,0-1,0 0,0 0,1-1,-1 1,0 0,1-1,-1 1,1-1,0 0,-1 0,3 1,3 0,0 0,0-1,1 0,-1-1,0 0,1 0,-1 0,0-1,0 0,0-1,0 0,0 0,0-1,0 0,0 0,-1-1,0 0,0 0,5-5,121-109,-120 104,8-7,-1 0,-1-2,-1 0,-1-2,-1 1,-2-2,11-23,-17 32,-1 0,0 0,-1-1,-1 0,0 0,-2 0,0 0,-1-1,-1 0,0 1,-2-1,0 1,-1-1,-1 1,-1 0,0 0,-1 0,-1 0,-1 1,-1 0,0 0,-1 1,-8-11,12 22,0-1,0 1,-1 1,0-1,0 1,0 0,0 0,-1 1,1 0,-1 0,0 0,0 1,0 0,0 1,0-1,-1 1,1 1,0-1,-1 1,1 1,0-1,-1 1,1 0,0 1,0 0,0 0,0 0,0 1,0 0,1 1,0-1,-1 1,1 0,0 1,1 0,-1-1,1 2,0-1,0 1,1-1,0 1,-4 6,0 5,0 0,1 0,1 0,1 1,0 0,1 0,1 0,1 1,0-1,2 1,0-1,1 1,1-1,0 1,2-1,0 0,1 0,0-1,2 1,0-1,1 0,1-1,0 0,7 8,-1-4,1 1,1-2,1 0,1-1,0-1,7 4,24 21,31 19,-57-49</inkml:trace>
  <inkml:trace contextRef="#ctx0" brushRef="#br0" timeOffset="472.946">1153 395,'-40'45,"15"-19,1 1,1 0,1 2,2 1,0 0,3 2,-11 25,26-53,0 0,0 0,1 0,0 1,0-1,0 1,0-1,1 1,0-1,0 1,0-1,0 1,1-1,-1 0,1 1,0-1,1 1,-1-1,1 0,0 0,0 0,0 0,0 0,1 0,-1-1,1 1,0-1,0 0,1 0,-1 0,1 0,-1 0,1-1,0 0,0 1,0-1,0-1,0 1,1-1,-1 1,1-1,17 2,1-2,0 0,-1-1,1-1,0-1,-1-1,1-1,-1-1,0-1,-1-1,1-1,-1-1,-1-1,2-1,-1 0,-1 0,0-1,0-2,-1 0,-1 0,0-2,-1 0,13-18,-21 24,0-1,0-1,-1 1,-1-1,0-1,0 0,-1 0,-1 0,0 0,-1-1,0 0,-1 0,-1 0,0 0,-1 0,-1 0,0-1,-1 1,0 0,-3-8,2 15,0-1,-1 1,0 0,0 0,-1 1,0-1,0 1,-1 0,0 0,0 0,0 1,-1-1,1 1,-1 1,0-1,-1 1,1 0,-1 0,0 1,0 0,0 0,0 1,-1-1,1 2,-4-1,-4 0,1 0,0 1,-1 1,1 1,0 0,-1 1,1 0,0 1,0 1,0 0,1 1,-1 0,-1 2,-7 4,-1 0,2 2,0 0,0 2,1 0,1 1,1 1,0 1,1 0,1 2,1-1,1 2,0 0,2 1,0 0,-2 9,6-5</inkml:trace>
  <inkml:trace contextRef="#ctx0" brushRef="#br0" timeOffset="838.179">1125 677,'7'-13,"1"1,0 0,0 0,1 1,0 0,1 0,0 1,1 1,0 0,1 0,0 1,0 1,1 0,0 0,0 1,0 1,2 0,-9 4,-1 1,1 0,-1 0,1 1,-1-1,1 1,-1 1,1-1,-1 1,0 0,0 0,0 0,0 1,0 0,-1 0,1 0,-1 0,0 1,0 0,0-1,0 2,1 1,58 40,-52-42,-1-1,1 0,0-1,0 1,0-2,0 0,0 0,0-1,0 0,0-1,0-1,0 1,0-2,-1 1,10-5,9-20,-20 11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33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0 177,'0'526,"5"-591,3 1,2-1,3 1,18-51,-22 84,3-20,3 1,3 0,1 1,12-18,-31 66,-1 0,1 0,0-1,1 1,-1 0,0 0,0-1,0 1,1 0,-1 0,1 0,-1 0,1-1,-1 1,1 0,-1 0,1 0,0 0,0 0,0 1,0-1,-1 0,1 0,0 0,0 1,0-1,1 0,-1 1,0-1,0 1,0 0,0-1,0 1,1 0,-1 0,0-1,0 1,1 0,-1 0,0 0,0 1,0-1,1 0,-1 0,0 1,0-1,0 0,0 1,1-1,-1 1,0 0,0-1,0 1,0 0,0 0,-1-1,1 1,0 0,0 1,23 131,-14-16,-9-92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1052,'5'0,"6"0,6 0,6 0,2 0,3 0,1 0,1 0,-1 0,0-5,0-1,0 0,0 1,-1 1,-9 2,-9 6,-10 2,-5 0</inkml:trace>
  <inkml:trace contextRef="#ctx0" brushRef="#br0" timeOffset="757.251">85 1249,'5'0,"6"0,6 0,5 0,4 0,2 0,1-5,0-1,1 0,-1 1,0 2,0 1,-6 0</inkml:trace>
  <inkml:trace contextRef="#ctx0" brushRef="#br0" timeOffset="5273.29">1298 1278,'0'28,"0"25,0 7,-4-6,-2-7,0-8,1-4,1-5,2-1,-4-7,-1-2,1 1,1-4</inkml:trace>
  <inkml:trace contextRef="#ctx0" brushRef="#br0" timeOffset="3023.313">818 628,'31'-17,"-20"14,0 1,0-1,0 2,1-1,-1 2,0-1,0 2,1-1,-1 2,9 1,-19-2,1-1,0 1,-1 0,1 0,0 0,-1 0,0 0,1 0,-1 0,1 1,-1-1,0 0,0 1,0-1,0 1,0-1,0 1,0 0,-1-1,1 1,0 0,-1 0,0-1,1 1,-1 0,0 0,0 0,0-1,0 1,0 0,0 0,-1 0,1-1,0 1,-1 0,0 0,1-1,-1 1,-34 67,32-63,-24 33,21-33,1-1,0 1,0 0,0 1,1-1,0 1,0 0,1 0,0 0,0 0,1 1,0-1,0 1,0-1,1 1,0 0,1 0,0-1,0 1,1 4,0-10,0 0,0 0,0 1,0-1,1 0,-1 0,0 0,1 0,0-1,-1 1,1 0,0-1,0 1,0-1,0 1,0-1,0 0,0 0,0 0,1 0,-1 0,0-1,1 1,-1-1,1 0,-1 1,0-1,1 0,-1 0,1 0,-1-1,3 0,82-24,-63 16,-7 5,-4 4</inkml:trace>
  <inkml:trace contextRef="#ctx0" brushRef="#br0" timeOffset="3920.569">1327 911,'23'-48,"-10"18,2 1,0 0,2 1,2 1,13-15,-30 38,-2 3,1 0,-1-1,0 1,1 0,-1 0,1-1,-1 1,1 0,-1 0,1-1,0 1,0 0,0 0,0 0,0 0,0 0,0 0,0 0,0 1,0-1,0 0,0 1,1-1,-1 0,0 1,1 0,-1-1,0 1,1 0,-1 0,0-1,1 1,-1 0,0 0,1 0,-1 1,0-1,1 0,-1 1,0-1,1 0,-1 1,0 0,1-1,-1 1,0 0,0-1,0 1,0 0,0 0,0 0,0 0,0 0,0 0,0 1,4 25,-6-25,1 0,-1 1,1-1,0 0,0 0,0 0,0 0,0 0,0 0,0 0,1 0,-1 1,1-1,-1 0,1 0,0 0,0-1,0 1,0 0,0 0,0 0,0-1,1 1,-1-1,1 1,-1-1,1 1,0-1,-1 0,1 0,0 0,0 0,0 0,0 0,0 0,0-1,0 1,0-1,0 1,0-1,0 0,0 0,1 0,-1 0,0 0,0-1,0 1,8-5,0-1,0 0,-1 0,0-1,0 0,-1-1,1 0,-2 0,7-9,38-35,-42 44,-7 5,0 0,0 0,0 0,1 1,-1 0,0-1,1 1,0 0,-1 1,1-1,0 1,0-1,0 1,0 0,0 1,0-1,2 1,-4 1,-1 1,1 0,-1 0,0 0,1 1,-1-1,0 0,0 0,0 1,-1-1,1 1,-1-1,1 0,-1 1,0-1,0 1,0-1,0 1,0-1,0 1,-1-1,1 1,-1-1,0 0,0 2,0 5,0-3,0 1,1-1,0 1,0 0,0 0,1-1,0 1,0-1,1 1,0-1,0 1,0-1,3 3,5 5</inkml:trace>
  <inkml:trace contextRef="#ctx0" brushRef="#br0" timeOffset="4869.666">1045 1052,'12'16,"8"-11,0-1,1-1,0-1,-1-1,1 0,0-2,3-1,23 1,183-26,-40-1,-18-1,-148 38,-24-3</inkml:trace>
  <inkml:trace contextRef="#ctx0" brushRef="#br0" timeOffset="5827.906">1271 1305,'16'-11,"0"0,1 0,1 2,0 0,0 1,1 1,-1 1,2 0,-1 1,0 1,1 1,0 1,0 1,0 1,-1 0,21 4,-37-4,-1 1,1-1,-1 1,1 0,0 0,-1 0,0 0,1 1,-1-1,0 1,0-1,1 1,-1 0,-1 0,1 0,0 0,0 0,-1 0,1 0,-1 1,0-1,1 1,-1-1,0 1,-1-1,1 1,0-1,-1 1,1 0,-1 0,0-1,0 1,0 0,0-1,-1 1,1 0,-1-1,1 1,-1 0,0-1,0 1,0-1,0 0,-1 1,1-1,-1 0,1 0,-1 1,0-1,0-1,0 1,-1 1,-10 9,1 0,-2-1,0 0,0-1,0-1,-1 0,-1-1,0-1,-1 0,-36 19,50-25,-1 0,1 1,1-1,-1 1,0 0,0 0,1 0,-1 0,1 0,-1 0,1 1,0-1,0 1,0 0,0-1,1 1,-1 0,1 0,-1 0,1 0,0 0,0 1,1-1,-1 0,1 0,-1 1,1-1,0 0,0 0,1 1,-1-1,1 0,-1 0,1 1,0-1,0 0,1 0,-1 0,0 0,1 0,1 2,9 9,1 0,0 0,1-1,0-1,1 0,0-1,0-1,13 6,-10-5</inkml:trace>
  <inkml:trace contextRef="#ctx0" brushRef="#br0" timeOffset="6325.194">1835 1165,'12'-5,"1"0,0 1,0 1,0 0,0 1,1 0,-1 1,0 1,1 0,-1 1,1 0,-12-1,-1 0,0 1,1-1,-1 0,0 0,0 1,1-1,-1 0,0 1,0 0,0-1,0 1,0 0,0-1,0 1,0 0,0 0,0 0,0 0,0 0,0 0,-1 0,1 0,0 0,-1 0,1 0,-1 0,1 1,-1-1,0 0,1 0,-1 1,0-1,0 0,0 0,0 1,0-1,0 0,0 1,0-1,-1 0,1 0,0 1,-1-1,1 0,-1 0,0 1,-43 55,28-39,15-17,-5 5,1 0,0 1,0 0,0 0,1 0,0 1,1-1,-1 1,2 0,-1 0,-1 6,5-13,-1 1,0 0,1 0,-1-1,1 1,-1 0,1 0,0-1,-1 1,1-1,0 1,0-1,0 1,1-1,-1 1,0-1,0 0,1 0,-1 0,1 0,-1 0,1 0,-1 0,1 0,0 0,-1-1,1 1,0-1,-1 1,1-1,0 0,0 0,0 0,-1 0,2 0,66-4,-46-3,-3 0</inkml:trace>
  <inkml:trace contextRef="#ctx0" brushRef="#br0" timeOffset="10775.808">2286 544,'-1'-1,"1"1,-1-1,0 1,0-1,1 0,-1 1,0-1,1 0,-1 1,1-1,-1 0,1 0,-1 0,1 0,0 1,-1-1,1 0,0 0,0 0,-1 0,1 0,0 0,0 0,0 0,0 0,0 0,0 0,1 0,-1 1,0-1,0 0,1 0,-1 0,0 0,1 0,-1 0,1 1,-1-1,1 0,0 0,-1 1,1-1,0 0,39 50,-20-8,-1 0,-2 2,-2 0,-2 0,7 44,-11-49,-2 1,-2 0,-1 0,-2 0,-2 0,-1 0,-2 1,-2-2,-2 2,-13 24,-3-2,-3 0,-2-2,-8 7,6-8,22-43,-2 0,0-1,-1 0,0 0,-1-1,0-1,-2 0,1 0,-2-1,1-1,-1-1,-2 1,-4-1</inkml:trace>
  <inkml:trace contextRef="#ctx0" brushRef="#br0" timeOffset="14677.853">705 515,'-13'16,"1"1,0 1,1 0,0 1,2-1,0 2,2-1,0 1,1 1,0 3,-22 88,23-83,1 1,1 0,2 0,0 0,3 0,1 7,25 133,-27-66,9 74,-6-160,0 0,1 0,1 0,1-1,0 0,1 0,1-1,0 0,1-1,1 0,3 3,73 81,-79-92</inkml:trace>
  <inkml:trace contextRef="#ctx0" brushRef="#br0" timeOffset="16545.368">2823 374,'-51'-75,"49"73,1 1,-1-1,0 0,0 1,0-1,-1 1,1-1,0 1,-1 0,1 0,0 0,-1 0,1 1,-1-1,1 0,-1 1,0 0,1 0,-1 0,1 0,-1 0,0 0,1 1,-1-1,1 1,-1 0,1 0,-1 0,1 0,0 0,-1 0,0 2,-4 3,1 1,-1-1,2 2,-1-1,1 0,0 1,1 0,0 1,0-1,0 0,1 1,1 0,-1 0,2 0,-1 0,1 0,0 0,1 0,0 6,2 6,0 0,0 0,2-1,1 1,1-1,7 19,7 26,97 357,-89-306,1 23,-1 30,-29 85,2-248,-1 0,-1 0,1 0,-1-1,0 1,0 0,-1 0,0-1,0 1,0-1,0 1,-1-1,0 0,0 0,-1 0,1-1,-1 1,0-1,0 0,-1 0,1 0,-1 0,0-1,0 0,0 0,0 0,0 0,-1-1,1 0,-1 0,0-1,-3 1,0 0,-1-1,1 0,0-1,-1 0,1 0,0-1,-1-1,1 1,0-1,0-1,0 0,0 0,1 0,-1-1,-1-2,-4-6</inkml:trace>
  <inkml:trace contextRef="#ctx0" brushRef="#br0" timeOffset="17023.148">3077 1757,'-16'44,"9"-30,2 1,0 0,0 1,2-1,0 1,0-1,2 1,-1 9,3-22,-1-1,0 1,1 0,-1 0,1 0,0-1,0 1,0 0,0-1,1 1,-1-1,1 1,-1-1,1 0,0 0,0 0,0 0,0 0,0 0,0 0,1 0,-1-1,1 0,-1 1,1-1,0 0,-1 0,1 0,0 0,-1-1,1 1,0-1,0 0,0 0,0 0,-1 0,1 0,0-1,0 1,0-1,-1 1,1-1,0 0,0 0,-1-1,1 1,1-2,7-1,0 0,-1-1,1 0,-1 0,-1-1,1-1,-1 0,0 0,-1 0,1-1,-2-1,1 1,-1-1,0-1,-1 1,0-1,-1 0,0 0,0-1,-1 0,0 1,-1-3,-3 9,0 1,-1 0,0-1,1 1,-1-1,0 1,-1 0,1 0,0 0,-1-1,0 2,0-1,0 0,0 0,0 0,0 1,-1-1,1 1,-1 0,0 0,0 0,0 0,0 0,0 1,0-1,0 1,0 0,-1 0,1 0,0 0,-1 1,1-1,-1 1,1 0,-1 0,1 0,-1 0,1 1,0 0,-1-1,1 1,-3 1,-19 1</inkml:trace>
  <inkml:trace contextRef="#ctx0" brushRef="#br0" timeOffset="18274.233">3190 177,'0'29,"4"19,3 6,-1-2,-2-4,0-6,-2-5,-1-4,-5-8,-2-8</inkml:trace>
  <inkml:trace contextRef="#ctx0" brushRef="#br0" timeOffset="18756.761">3161 64,'14'-9,"1"0,0 2,1 0,0 0,0 2,0 0,1 1,-1 0,1 1,0 1,0 1,0 0,13 2,-26 1,-1-1,0 1,0 0,0 0,0 0,0 0,0 1,-1-1,1 1,-1-1,0 1,0 0,0 0,0 0,0 0,0 0,-1 1,1-1,-1 1,0-1,0 0,-1 1,1 0,-1-1,1 1,-1-1,0 1,-1 0,1-1,-1 1,1-1,-1 1,0-1,0 1,-1-1,1 0,-1 1,1-1,-1 0,0 0,0 0,0 0,-1-1,1 1,-1-1,0 1,-1 0,-36 39,36-39,0-1,0 1,0 0,0 0,0 0,1 0,-1 0,1 1,0 0,0 0,1 0,-1 0,1 0,0 0,0 1,0-1,0 1,1-1,0 1,0 0,0-1,1 1,-1 0,1 0,0-1,0 1,1 0,0 0,0 0,0-1,1 5,7 3,0 0,0-1,1 0,1 0,0-1,0-1,1 1,0-2,1 0,-1 0,2-1,12 4,6 6,-14-7</inkml:trace>
  <inkml:trace contextRef="#ctx0" brushRef="#br0" timeOffset="20463.176">3641 1024,'37'154,"-15"34,-4-56,-18-132,0 0,0 0,-1 0,1 0,0 0,0-1,-1 1,1 0,0 0,0 0,-1 0,1 0,0 0,-1 0,1 0,0 0,0 0,-1 0,1 0,0 1,0-1,-1 0,1 0,0 0,-1 0,1 0,0 0,0 1,0-1,-1 0,1 0,0 0,0 1,0-1,-1 0,1 0,0 1,0-1,0 0,0 0,0 1,0-1,0 0,0 0,-1 1,1-1,0 0,0 1,0-1,0 0,0 0,0 1,1-1,-1 0,-8-25,4-224,8 204,1 1,3 0,1 1,2 0,6-10,-11 31,14-27,-20 48,1 1,-1-1,1 0,-1 0,0 0,1 1,-1-1,1 0,0 1,-1-1,1 0,-1 1,1-1,0 1,0-1,-1 1,1-1,0 1,0-1,0 1,-1 0,1 0,0-1,0 1,0 0,0 0,0 0,0 0,-1 0,1 0,0 0,0 0,0 0,0 0,0 1,0-1,-1 0,1 1,0-1,0 0,0 1,-1-1,1 1,0-1,-1 1,1 0,0-1,-1 1,1 0,-1-1,1 1,-1 0,1-1,0 2,26 95,-18-43,-3-34</inkml:trace>
  <inkml:trace contextRef="#ctx0" brushRef="#br0" timeOffset="25282.855">4290 402,'22'-11,"-17"7,2-1,-1 1,0 0,1 1,0-1,-1 1,1 1,1-1,-1 1,0 0,1 1,-1 0,0 0,1 0,-1 1,1 1,-1-1,1 1,-1 0,1 1,-1-1,0 1,0 1,5 2,-10-3,0-1,0 1,0 0,0 0,-1 0,1 1,-1-1,1 0,-1 1,0-1,0 0,0 1,0 0,-1-1,1 1,-1-1,1 1,-1 0,0-1,0 1,0 0,0-1,-1 1,1 0,-1-1,0 1,1-1,-1 1,0-1,-1 1,1-1,0 1,-1-1,1 0,-62 71,62-73,1 0,-1 1,0-1,0 1,1-1,-1 1,0-1,1 1,-1 0,0-1,1 1,-1 0,1 0,-1-1,1 1,0 0,-1 0,1 0,0 0,-1-1,1 1,0 0,0 0,0 0,0 0,0 0,0 0,0 0,0-1,0 1,0 0,1 0,-1 0,0 0,0 0,1-1,-1 1,1 0,-1 0,1-1,-1 1,1 0,38 19,-8-6,-30-12,1 0,-1 1,0-1,0 0,0 0,0 0,0 1,-1-1,1 1,-1-1,1 0,-1 1,0-1,0 1,0-1,0 1,0-1,-1 1,1-1,-1 0,0 1,1-1,-1 0,0 1,0-1,-1 0,1 0,0 0,-1 0,1 0,-1 0,0 0,1-1,-1 1,0 0,0-1,0 0,0 1,-1-1,1 0,0 0,0 0,-1 0,1-1,-1 1,1-1,0 1,-2-1,-87 29,70-26</inkml:trace>
  <inkml:trace contextRef="#ctx0" brushRef="#br0" timeOffset="27726.5">4685 1221,'-12'2,"0"0,0 0,0 1,0 1,1 0,-1 0,1 1,0 1,1 0,-1 0,1 1,0 1,1-1,0 1,0 1,0 0,1 0,1 1,0 0,0 0,1 1,0-1,-1 5,5-12,0 1,0 0,1-1,-1 1,1 0,0 0,0 0,0 0,0 0,1 0,-1 0,1 0,0 0,1 0,-1 1,1-1,-1 0,1 0,1 0,-1-1,0 1,1 0,0 0,0-1,0 1,0-1,1 0,-1 1,1-1,0 0,0 0,2 1,0-3,0 0,1-1,-1 1,0-2,0 1,0 0,0-1,0 0,0 0,0 0,0-1,0 0,0 0,-1 0,1 0,-1-1,1 0,-1 0,0 0,0 0,3-4,-3 4,18-17,0-1,-1-1,-1-1,-1-1,-1-1,-1-1,-2 0,0-1,-1-2,7-12,-1 0,-3-1,-1 0,-2-2,2-15,-12 40,0-1,-1 0,-1 0,-1 1,-1-1,-1 0,-1 0,0 0,-1 1,-1-1,-1 1,-1 0,-4-8,9 23,0 0,0 1,-1-1,1 1,-1-1,0 1,0 0,0 0,0 0,0 0,-1 0,0 0,1 0,-1 1,0 0,0-1,0 1,-1 0,1 0,0 1,-1-1,1 1,-1 0,0 0,1 0,-1 0,0 1,1-1,-1 1,0 0,0 0,0 0,1 1,-1-1,0 1,1 0,-1 0,0 0,1 0,-1 1,1 0,0 0,-1 0,1 0,-4 4,1 1,0-1,0 1,1 1,-1-1,2 1,-1-1,1 1,0 1,1-1,0 1,0-1,1 1,0 0,1 0,0-1,0 1,1 3,15 163,79 90,-82-225,-7-23,0 1,1-1,0 0,2 0,0 0,1-1,0-1,11 14,-7-18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31,'-4'6,"0"2,0-1,1 0,-1 1,2-1,-1 1,1 0,1 0,-1 0,1 0,1 0,-1 0,2 0,0 8,-2-1,-9 135,-34 72,20-143,19-84,4-7</inkml:trace>
  <inkml:trace contextRef="#ctx0" brushRef="#br0" timeOffset="317.4">29 58,'77'1,"203"-13,-46-23,-226 34,5-3,0 2,0 0,0 1,1 0,-1 1,0 0,0 1,0 0,1 2,-13-3,0 1,0-1,0 1,0 0,0 0,0-1,-1 1,1 0,0 0,0 0,-1 0,1 0,0 0,-1 0,1 0,-1 0,1 1,-1-1,0 0,0 0,1 0,-1 0,0 1,0-1,0 0,0 0,0 0,0 1,-1-1,1 0,0 0,-1 0,1 0,-1 1,1-1,-1 0,1 0,-1 0,0 0,1 0,-1 0,0-1,0 1,0 0,0 0,0 0,0-1,0 1,0-1,-1 1,-13 13</inkml:trace>
  <inkml:trace contextRef="#ctx0" brushRef="#br0" timeOffset="611.993">1 595,'24'5,"27"-4,10-6,-1-2,-1-6,-6 1,-6 1,-8 3,-4-1,-5-1,-1 3,-2 2,0 2,0 1,0 2,-5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05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476 454 9442 0 0,'0'0'1291'0'0,"0"0"-236"0"0,0 0-102 0 0,0 0 169 0 0,0 0 113 0 0,0 0-74 0 0,0 0-290 0 0,0 0-319 0 0,0 0-209 0 0,0 0-111 0 0,0 0-32 0 0,-5 21-17 0 0,-17 66-24 0 0,16 47 186 0 0,19-86-2841 0 0,-13-47 560 0 0,0-1-896 0 0,0 0-862 0 0,0-1-531 0 0,0-2 264 0 0</inkml:trace>
  <inkml:trace contextRef="#ctx0" brushRef="#br0" timeOffset="240.478">393 12 8802 0 0,'0'0'152'0'0,"0"0"-344"0"0,0 0-376 0 0,0 0-488 0 0,0 0-273 0 0,0 0-431 0 0,0 0-649 0 0,0 0 769 0 0</inkml:trace>
  <inkml:trace contextRef="#ctx0" brushRef="#br0" timeOffset="508.495">1119 329 10362 0 0,'0'0'746'0'0,"0"0"-58"0"0,0 0 148 0 0,0 0 198 0 0,0 0 67 0 0,0 0-143 0 0,0 0-253 0 0,0 0-223 0 0,0 0-164 0 0,0 0-95 0 0,0 0-78 0 0,0 0-37 0 0,-31 8-14 0 0,-93 25-24 0 0,67-6 12 0 0,49-18-76 0 0,7-8-19 0 0,0 0 0 0 0,0 0-1 0 0,0 0 1 0 0,0 0-1 0 0,0 0 1 0 0,0 0-1 0 0,0 0 1 0 0,1 0-1 0 0,-1 0 1 0 0,1 0-1 0 0,-1 1 1 0 0,1-1 0 0 0,-1 0-1 0 0,1 1 1 0 0,-1-1-1 0 0,1 0 1 0 0,0 1-1 0 0,0-1 1 0 0,0 0-1 0 0,0 1 1 0 0,0-1-1 0 0,0 0 1 0 0,0 1-1 0 0,0-1 1 0 0,0 0 0 0 0,1 1-1 0 0,-1-1 1 0 0,1 0-1 0 0,-1 0 1 0 0,1 1-1 0 0,-1-1 1 0 0,1 0-1 0 0,0 0 1 0 0,-1 0-1 0 0,1 0 1 0 0,0 0-1 0 0,0 0 1 0 0,0 0 0 0 0,0 0-1 0 0,0 0 1 0 0,0 0-1 0 0,0 0 1 0 0,0 0-1 0 0,0-1 1 0 0,1 1-1 0 0,-1 0 1 0 0,0-1-1 0 0,1 1 14 0 0,64 29-642 0 0,-59-29 661 0 0,1 1 1 0 0,0 0-1 0 0,-1 0 0 0 0,0 1 0 0 0,1 0 1 0 0,-1 0-1 0 0,0 1 0 0 0,0-1 0 0 0,-1 2 1 0 0,1-1-1 0 0,-1 1 0 0 0,0 0 0 0 0,0 0 1 0 0,0 0-1 0 0,-1 1 0 0 0,0 0 0 0 0,0 0 1 0 0,-1 1-1 0 0,1-1 0 0 0,-1 1 0 0 0,-1 0 1 0 0,1 0-1 0 0,0 4-19 0 0,-2-5 62 0 0,-1 0 0 0 0,0 0 0 0 0,0 0-1 0 0,-1 1 1 0 0,0-1 0 0 0,0 0 0 0 0,0 0 0 0 0,-1 1 0 0 0,0-1 0 0 0,0 0 0 0 0,-1 0-1 0 0,1 0 1 0 0,-1 0 0 0 0,-1 0 0 0 0,1-1 0 0 0,-1 1 0 0 0,0-1 0 0 0,0 1-1 0 0,-1-1 1 0 0,1 0 0 0 0,-1 0 0 0 0,0 0 0 0 0,-1-1 0 0 0,1 0 0 0 0,-1 1 0 0 0,0-1-1 0 0,0-1 1 0 0,0 1 0 0 0,0-1 0 0 0,-1 0 0 0 0,1 0 0 0 0,-1-1 0 0 0,0 1-1 0 0,0-1 1 0 0,0-1 0 0 0,0 1 0 0 0,0-1 0 0 0,0 0 0 0 0,0 0 0 0 0,-1-1 0 0 0,-3 0-62 0 0,-53-13-1429 0 0,46 2-1869 0 0,3-5-3997 0 0,10 8-333 0 0</inkml:trace>
  <inkml:trace contextRef="#ctx0" brushRef="#br0" timeOffset="2151.019">3044 163 15491 0 0,'0'0'-480'0'0,"0"0"-712"0"0,0 0-56 0 0,0 0 343 0 0,0 0 673 0 0,0 0 232 0 0,0 0-120 0 0,0 0-224 0 0,0 0-368 0 0,0 0-728 0 0,0 0-1281 0 0,0 0-615 0 0,0 0 575 0 0</inkml:trace>
  <inkml:trace contextRef="#ctx0" brushRef="#br0" timeOffset="2543.206">3643 229 1136 0 0,'0'0'2515'0'0,"0"0"-50"0"0,0 0-17 0 0,0 0-74 0 0,0 0-148 0 0,0 0-237 0 0,0 0-320 0 0,0 0-284 0 0,0 0-273 0 0,0 0-263 0 0,0 0-214 0 0,0 0-153 0 0,0 0-100 0 0,26-27-51 0 0,82-86-14 0 0,-77 65 86 0 0,-33 42-313 0 0,-5-28-181 0 0,-2 65-2308 0 0,4 31 1418 0 0,3 1 0 0 0,3 0 0 0 0,2-1 0 0 0,5 14 981 0 0,34 138-1924 0 0,35 169 2158 0 0,-73-201 1045 0 0,-4-173-1172 0 0,-1 0-1 0 0,0 1 0 0 0,0-1 0 0 0,-1 0 0 0 0,-1 0 0 0 0,1 0 1 0 0,-1 0-1 0 0,-1-1 0 0 0,1 1 0 0 0,-2-1 0 0 0,1 0 1 0 0,-1 0-1 0 0,0 0 0 0 0,-1-1 0 0 0,0 0 0 0 0,0 0 0 0 0,0 0 1 0 0,-1-1-1 0 0,0 0 0 0 0,0 0 0 0 0,-1 0 0 0 0,0-1 0 0 0,1 0 1 0 0,-2-1-1 0 0,1 0 0 0 0,-1 0 0 0 0,1-1 0 0 0,-1 0 1 0 0,0-1-1 0 0,0 1 0 0 0,0-2 0 0 0,0 1 0 0 0,-1-1 0 0 0,1-1 1 0 0,0 0-1 0 0,0 0 0 0 0,-1-1 0 0 0,1 0 0 0 0,-7-1-106 0 0,9-1 75 0 0,0 1 0 0 0,1-1-1 0 0,-1-1 1 0 0,1 1 0 0 0,0-1-1 0 0,0 0 1 0 0,0 0 0 0 0,0-1-1 0 0,1 1 1 0 0,-1-1 0 0 0,1-1-1 0 0,1 1 1 0 0,-1-1 0 0 0,1 0-1 0 0,0 0 1 0 0,0 0 0 0 0,0 0-1 0 0,1-1 1 0 0,0 1 0 0 0,1-1-1 0 0,-1 0 1 0 0,1 0 0 0 0,1 0-75 0 0,-3-8 76 0 0,1 1 1 0 0,1-1-1 0 0,0 0 1 0 0,1 1 0 0 0,0-1-1 0 0,1 0 1 0 0,1 0-1 0 0,1 0 1 0 0,0 1-1 0 0,4-13-76 0 0,0 7-65 0 0,2 1-1 0 0,1 0 0 0 0,0 0 0 0 0,1 1 0 0 0,1 0 1 0 0,1 1-1 0 0,1 0 0 0 0,0 1 0 0 0,1 1 0 0 0,0 0 0 0 0,1 0 1 0 0,1 2-1 0 0,1 0 0 0 0,0 1 0 0 0,0 0 0 0 0,1 2 1 0 0,3-2 65 0 0,73-19-4460 0 0,-28 19-2503 0 0,-19 3-1567 0 0,-31 6 6994 0 0</inkml:trace>
  <inkml:trace contextRef="#ctx0" brushRef="#br0" timeOffset="2790.843">4303 601 1768 0 0,'0'0'3153'0'0,"0"0"-26"0"0,0 0-147 0 0,0 0-290 0 0,0 0-438 0 0,0 0-493 0 0,0 0-515 0 0,0 0-426 0 0,0 0-326 0 0,0 0-237 0 0,0 0-131 0 0,0 0-84 0 0,-17 3-48 0 0,-58 12-43 0 0,70-13 34 0 0,0 0 0 0 0,0-1 1 0 0,0 2-1 0 0,1-1 0 0 0,-1 0 0 0 0,1 1 0 0 0,-1 0 0 0 0,1 0 1 0 0,0 0-1 0 0,0 1 0 0 0,0-1 0 0 0,1 1 0 0 0,-1 0 0 0 0,1 0 1 0 0,0 0-1 0 0,-2 4 17 0 0,-3 3-54 0 0,2-4-26 0 0,1 0-1 0 0,0 1 0 0 0,0 0 0 0 0,1 0 0 0 0,0 0 0 0 0,0 0 1 0 0,1 0-1 0 0,0 1 0 0 0,0 0 0 0 0,1-1 0 0 0,1 1 1 0 0,-1 0-1 0 0,1 0 0 0 0,1 0 0 0 0,-1 8 81 0 0,2-15-37 0 0,-1 1 0 0 0,0 0 0 0 0,1 0 0 0 0,0-1 0 0 0,0 1 1 0 0,-1-1-1 0 0,1 1 0 0 0,1-1 0 0 0,-1 1 0 0 0,0-1 0 0 0,1 1 0 0 0,-1-1 0 0 0,1 0 0 0 0,0 0 0 0 0,-1 0 0 0 0,1 0 0 0 0,0 0 0 0 0,0 0 0 0 0,1-1 1 0 0,-1 1-1 0 0,0 0 0 0 0,1-1 0 0 0,-1 0 0 0 0,0 0 0 0 0,1 1 0 0 0,-1-2 0 0 0,1 1 0 0 0,0 0 0 0 0,-1 0 0 0 0,1-1 0 0 0,0 1 0 0 0,0-1 1 0 0,-1 0-1 0 0,1 0 0 0 0,0 0 37 0 0,5 1 127 0 0,-1-1-1 0 0,0 0 1 0 0,1 0 0 0 0,-1-1 0 0 0,0 0 0 0 0,1 0 0 0 0,-1-1 0 0 0,0 0 0 0 0,0 0 0 0 0,0-1 0 0 0,0 1 0 0 0,-1-2 0 0 0,2 0-128 0 0,3-5 138 0 0,-1-1 0 0 0,0-1 0 0 0,-1 0 0 0 0,0 0 0 0 0,-1-1 0 0 0,0 1 0 0 0,-1-2 0 0 0,0 1 0 0 0,-1-1 0 0 0,0 0 0 0 0,-1-1 0 0 0,-1 1 0 0 0,0-1 0 0 0,-1 0 0 0 0,0 0 0 0 0,-2 0 0 0 0,1-1 0 0 0,-1 1 0 0 0,-1 0 0 0 0,-1 0 0 0 0,0-1 0 0 0,-1 1-137 0 0,-9-21-2829 0 0,1 24-8068 0 0,8 8 2144 0 0</inkml:trace>
  <inkml:trace contextRef="#ctx0" brushRef="#br0" timeOffset="3086.036">4469 951 13019 0 0,'0'0'1769'0'0,"0"0"-235"0"0,0 0-6 0 0,0 0-13 0 0,0 0-128 0 0,0 0-221 0 0,0 0-287 0 0,0 0-208 0 0,0 0-147 0 0,0 0-96 0 0,0 0-96 0 0,12-32-69 0 0,36-100-31 0 0,-42 116-186 0 0,3-12-35 0 0,1 0-1 0 0,1 1 0 0 0,2 0 1 0 0,0 0-1 0 0,2 1 0 0 0,1 1 0 0 0,3-1-10 0 0,36-28-1064 0 0,-32 45-2441 0 0,1 13-4422 0 0,-19 0 2160 0 0,-4-1-1335 0 0</inkml:trace>
  <inkml:trace contextRef="#ctx0" brushRef="#br0" timeOffset="3513.713">4756 840 0 0 0,'0'0'1059'0'0,"0"0"489"0"0,0 0 258 0 0,0 0 120 0 0,0 0 38 0 0,0 0-97 0 0,0 0-169 0 0,0 0-130 0 0,0 0-57 0 0,0 0-57 0 0,0 0-118 0 0,0 0-196 0 0,0 0-221 0 0,10-3-201 0 0,-3 0-606 0 0,1 0 1 0 0,-1 0 0 0 0,-1-1-1 0 0,1 0 1 0 0,0 0-1 0 0,-1 0 1 0 0,0-1 0 0 0,0 0-1 0 0,0-1 1 0 0,-1 1 0 0 0,4-5-113 0 0,31-46 561 0 0,-29 39-523 0 0,0 0 1 0 0,1 1 0 0 0,0 0 0 0 0,2 1 0 0 0,0 1 0 0 0,0 0 0 0 0,1 1 0 0 0,16-11-39 0 0,-29 24-19 0 0,-1 0 1 0 0,0 0-1 0 0,0 0 0 0 0,0 1 1 0 0,0-1-1 0 0,0 0 0 0 0,0 1 1 0 0,0-1-1 0 0,0 1 0 0 0,0-1 1 0 0,0 1-1 0 0,0-1 0 0 0,0 1 1 0 0,0-1-1 0 0,-1 1 0 0 0,1 0 1 0 0,0 0-1 0 0,0-1 0 0 0,0 1 1 0 0,-1 0-1 0 0,1 0 1 0 0,-1 0-1 0 0,1 0 0 0 0,0 0 1 0 0,-1 0-1 0 0,0 0 0 0 0,1 0 1 0 0,-1 0-1 0 0,0 0 0 0 0,1 0 1 0 0,-1 0-1 0 0,0 0 0 0 0,0 0 1 0 0,0 0-1 0 0,0 1 0 0 0,0-1 1 0 0,0 0-1 0 0,0 0 0 0 0,0 0 1 0 0,-1 0-1 0 0,1 0 0 0 0,0 0 1 0 0,0 0-1 0 0,-1 0 1 0 0,1 0-1 0 0,-1 0 0 0 0,1 0 1 0 0,-1 0-1 0 0,0 0 19 0 0,3 22 2 0 0,0-21 9 0 0,1 1 0 0 0,0-1 1 0 0,1 1-1 0 0,-1-1 1 0 0,0 0-1 0 0,1 0 1 0 0,-1 0-1 0 0,1-1 0 0 0,-1 1 1 0 0,1-1-1 0 0,0 0 1 0 0,0 0-1 0 0,-1 0 0 0 0,1-1 1 0 0,0 1-1 0 0,0-1 1 0 0,0 0-1 0 0,0 0 1 0 0,0 0-1 0 0,0-1 0 0 0,0 1 1 0 0,0-1-1 0 0,-1 0 1 0 0,1 0-1 0 0,1-1-11 0 0,76-25 391 0 0,36-3 305 0 0,-114 32-690 0 0,0 0 0 0 0,0 0 0 0 0,-1 0 0 0 0,1 0 0 0 0,-1 1-1 0 0,1-1 1 0 0,-1 1 0 0 0,0 0 0 0 0,0-1 0 0 0,0 1 0 0 0,0 0 0 0 0,0 0 0 0 0,-1 1 0 0 0,1-1 0 0 0,-1 0 0 0 0,0 0 0 0 0,0 1-1 0 0,0-1 1 0 0,-1 1 0 0 0,1-1 0 0 0,-1 1 0 0 0,0-1 0 0 0,0 1 0 0 0,0 1-6 0 0,2 4 46 0 0,21 106-1408 0 0,-16-109-1798 0 0,0-5-6490 0 0,-5-1 549 0 0</inkml:trace>
  <inkml:trace contextRef="#ctx0" brushRef="#br0" timeOffset="1322.152">1967 494 5065 0 0,'0'0'1051'0'0,"0"0"-459"0"0,0 0-22 0 0,0 0 259 0 0,0 0 221 0 0,0 0 10 0 0,0 0-215 0 0,0 0-282 0 0,0 0-207 0 0,0 0-126 0 0,0 0-56 0 0,0 0-14 0 0,0 0-2 0 0,-5 18 16 0 0,-16 56 20 0 0,16 25 506 0 0,5-94-616 0 0,0 1 1 0 0,1-1-1 0 0,0 0 0 0 0,0 0 0 0 0,0 0 1 0 0,0 1-1 0 0,1-1 0 0 0,0-1 1 0 0,0 1-1 0 0,0 0 0 0 0,0 0 0 0 0,1-1 1 0 0,0 1-1 0 0,0-1 0 0 0,0 0 1 0 0,1 0-1 0 0,-1 0 0 0 0,1 0 0 0 0,0-1 1 0 0,0 1-1 0 0,0-1 0 0 0,1 0 1 0 0,-1 0-1 0 0,1-1 0 0 0,-1 0 1 0 0,1 1-1 0 0,0-1 0 0 0,0-1 0 0 0,0 1 1 0 0,0-1-1 0 0,0 0 0 0 0,1 0 1 0 0,-1 0-1 0 0,0-1-84 0 0,4-1 267 0 0,1 0 0 0 0,-1 0 1 0 0,0-1-1 0 0,0-1 0 0 0,0 1 0 0 0,0-1 0 0 0,-1-1 1 0 0,1 0-1 0 0,-1 0 0 0 0,0-1 0 0 0,0 0 0 0 0,0 0 1 0 0,-1-1-1 0 0,0 0 0 0 0,0 0 0 0 0,0 0 1 0 0,-1-1-1 0 0,0 0 0 0 0,0-1 0 0 0,3-6-267 0 0,88-169 1305 0 0,-71 84-2533 0 0,-26 98-152 0 0,0 1-1013 0 0,-2 3-5421 0 0,-1 4 4155 0 0,2-6 1829 0 0,-2 3-3152 0 0</inkml:trace>
  <inkml:trace contextRef="#ctx0" brushRef="#br0" timeOffset="1742.036">2477 822 9210 0 0,'0'0'2799'0'0,"0"0"-1302"0"0,0 0-484 0 0,0 0 89 0 0,0 0 127 0 0,0 0-26 0 0,0 0-245 0 0,0 0-313 0 0,0 0-222 0 0,0 0-130 0 0,0 0-63 0 0,0 0-56 0 0,0 0-30 0 0,16-33-25 0 0,51-100-32 0 0,-10 20-92 0 0,-57 113-123 0 0,0 1 0 0 0,0-1 0 0 0,1 0 1 0 0,-1 1-1 0 0,0-1 0 0 0,1 0 1 0 0,-1 0-1 0 0,0 1 0 0 0,1-1 1 0 0,-1 0-1 0 0,1 0 0 0 0,-1 1 0 0 0,0-1 1 0 0,1 0-1 0 0,-1 0 0 0 0,1 0 1 0 0,-1 0-1 0 0,0 0 0 0 0,1 0 1 0 0,-1 0-1 0 0,1 0 0 0 0,-1 0 0 0 0,1 0 1 0 0,-1 0-1 0 0,1 0 0 0 0,-1 0 1 0 0,1 0-1 0 0,-1 0 0 0 0,0 0 1 0 0,1 0-1 0 0,-1 0 0 0 0,1-1 128 0 0,-1 5 228 0 0,3 35-434 0 0,-4-31 195 0 0,1 0-1 0 0,0 0 1 0 0,0 0 0 0 0,1-1-1 0 0,0 1 1 0 0,0 0-1 0 0,1 0 1 0 0,0-1 0 0 0,0 1-1 0 0,1-1 1 0 0,0 0-1 0 0,1 1 1 0 0,-1-1-1 0 0,1-1 1 0 0,0 1 0 0 0,1-1-1 0 0,4 5 12 0 0,-5-8 120 0 0,0-1 0 0 0,0 0 0 0 0,1 0-1 0 0,-1 0 1 0 0,0-1 0 0 0,1 1 0 0 0,0-1 0 0 0,-1 0-1 0 0,1-1 1 0 0,0 1 0 0 0,-1-1 0 0 0,1 0-1 0 0,0 0 1 0 0,0 0 0 0 0,-1-1 0 0 0,1 1 0 0 0,0-1-1 0 0,-1 0 1 0 0,1-1 0 0 0,-1 1 0 0 0,1-1-1 0 0,-1 0 1 0 0,0 0 0 0 0,0 0 0 0 0,1 0 0 0 0,-2-1-1 0 0,4-2-119 0 0,10-12 261 0 0,0-1 0 0 0,-1 0 0 0 0,-2-1 0 0 0,0-1 0 0 0,0 0 0 0 0,3-11-261 0 0,3-2-1272 0 0,-15 26-716 0 0,-1 3-1384 0 0,-2 0-2376 0 0,-2 3-3534 0 0</inkml:trace>
  <inkml:trace contextRef="#ctx0" brushRef="#br0" timeOffset="1992.481">3140 612 7602 0 0,'0'0'896'0'0,"0"0"-472"0"0,0 0 128 0 0,0 0 232 0 0,0 0 80 0 0,0 0-63 0 0,0 0-233 0 0,0 0-248 0 0,0 0-104 0 0,0 0-120 0 0,0 0-144 0 0,0 0-144 0 0,0 0-256 0 0,0 0-617 0 0,85 85-1199 0 0,-78-96-1609 0 0,-1 7-1360 0 0</inkml:trace>
  <inkml:trace contextRef="#ctx0" brushRef="#br0" timeOffset="17971.093">27 1720 2521 0 0,'0'0'1006'0'0,"0"0"-136"0"0,0 0 133 0 0,0 0 348 0 0,0 0 366 0 0,0 0 147 0 0,0 0-144 0 0,0 0-273 0 0,0 0-303 0 0,0 0-208 0 0,0 0-139 0 0,-2-5-84 0 0,-7-17-70 0 0,-2 46 1333 0 0,8 222-1425 0 0,2-237-545 0 0,1-1 1 0 0,0 1-1 0 0,0 0 0 0 0,1 0 0 0 0,0 0 1 0 0,1-1-1 0 0,-1 1 0 0 0,2 0 0 0 0,-1-1 1 0 0,1 0-1 0 0,1 0 0 0 0,0 0 0 0 0,0 0 1 0 0,0 0-1 0 0,1-1 0 0 0,0 1 0 0 0,0-1 1 0 0,1-1-1 0 0,0 1 0 0 0,0-1 1 0 0,1 0-1 0 0,0 0 0 0 0,0-1 0 0 0,0 0 1 0 0,0 0-1 0 0,1-1 0 0 0,0 1 0 0 0,0-2 1 0 0,0 1-1 0 0,0-1 0 0 0,1-1 0 0 0,-1 1 1 0 0,5-1-7 0 0,-6-2 46 0 0,1-1 1 0 0,0-1-1 0 0,-1 0 1 0 0,1 0 0 0 0,-1 0-1 0 0,0-1 1 0 0,0 0-1 0 0,0 0 1 0 0,0 0 0 0 0,0-1-1 0 0,-1 0 1 0 0,0-1-1 0 0,0 0 1 0 0,0 0-1 0 0,0 0 1 0 0,-1 0 0 0 0,5-7-47 0 0,79-113 447 0 0,-76 104-451 0 0,9-10-32 0 0,10 79-1385 0 0,-29-41 1428 0 0,0 0 0 0 0,0 0 0 0 0,1 0-1 0 0,0-1 1 0 0,0 0 0 0 0,0 0 0 0 0,1 0 0 0 0,0 0-1 0 0,0 0 1 0 0,1-1 0 0 0,-1 0 0 0 0,1 0-1 0 0,0-1 1 0 0,1 0 0 0 0,-1 0 0 0 0,1 0 0 0 0,0-1-1 0 0,0 0 1 0 0,0 0 0 0 0,0-1 0 0 0,0 1-1 0 0,0-2 1 0 0,1 1 0 0 0,-1-1 0 0 0,8 0-7 0 0,-7-1 58 0 0,0 0 0 0 0,0-1 0 0 0,0 0 0 0 0,0-1 0 0 0,0 1 1 0 0,-1-1-1 0 0,1-1 0 0 0,0 0 0 0 0,-1 0 0 0 0,0 0 0 0 0,1-1 0 0 0,-2 0 1 0 0,1-1-1 0 0,0 1 0 0 0,4-5-58 0 0,3-2-4 0 0,-1 0 0 0 0,0-1 1 0 0,-1 0-1 0 0,0-1 0 0 0,-1-1 0 0 0,0 0 0 0 0,-1 0 1 0 0,-1-1-1 0 0,0 0 0 0 0,-1-1 0 0 0,-1 0 1 0 0,0 0-1 0 0,-1 0 0 0 0,-1-1 0 0 0,0 0 0 0 0,-2 0 1 0 0,0 0-1 0 0,0-1 4 0 0,-10 7-5526 0 0,5 9 242 0 0,-1-1-5124 0 0</inkml:trace>
  <inkml:trace contextRef="#ctx0" brushRef="#br0" timeOffset="18216.376">1248 2092 12979 0 0,'0'0'1064'0'0,"0"0"-984"0"0,0 0-72 0 0,0 0 248 0 0,0 0 192 0 0,0 0 64 0 0,0 0-16 0 0,0 0-208 0 0,0 0-168 0 0,0 0-152 0 0,0 0-232 0 0,0 0-256 0 0,0 0-648 0 0,0 0-1176 0 0,-15 122-1833 0 0,15-122-1569 0 0,0 0 3746 0 0</inkml:trace>
  <inkml:trace contextRef="#ctx0" brushRef="#br0" timeOffset="18465.385">1095 1474 10354 0 0,'0'0'5713'0'0,"0"0"-4816"0"0,0 0-569 0 0,0 0-312 0 0,0 0-96 0 0,0 0-128 0 0,0 0-416 0 0,0 0-345 0 0,0 0-383 0 0,0 0-784 0 0,0 0-1785 0 0,0 0-4097 0 0</inkml:trace>
  <inkml:trace contextRef="#ctx0" brushRef="#br0" timeOffset="18636.818">1759 1404 7258 0 0,'0'0'984'0'0,"0"0"-111"0"0,0 0 208 0 0,0 0 267 0 0,0 0 103 0 0,0 0-152 0 0,0 0-258 0 0,0 0-245 0 0,0 0-153 0 0,0 0-97 0 0,6 32-101 0 0,18 104-57 0 0,-4 91 1033 0 0,-18-137-1120 0 0,5 127 38 0 0,-7-123-5870 0 0,0-94 5519 0 0,0 2-2946 0 0,-4-1-4651 0 0,1-1 3505 0 0</inkml:trace>
  <inkml:trace contextRef="#ctx0" brushRef="#br0" timeOffset="18931.591">1485 1904 11578 0 0,'0'0'1225'0'0,"0"0"-426"0"0,0 0-98 0 0,0 0 195 0 0,0 0 146 0 0,0 0-45 0 0,0 0-150 0 0,31-1-149 0 0,101-4-165 0 0,80-12 534 0 0,-92 4-3281 0 0,-99 11 228 0 0,4 0-2221 0 0,-8 2-1426 0 0,-6 0-710 0 0</inkml:trace>
  <inkml:trace contextRef="#ctx0" brushRef="#br0" timeOffset="19354.076">2197 1404 9098 0 0,'0'0'843'0'0,"0"0"-154"0"0,0 0 123 0 0,0 0 281 0 0,0 0 146 0 0,0 0-106 0 0,0 0-258 0 0,0 0-249 0 0,-1 36-138 0 0,-5 115-79 0 0,10 4 501 0 0,0-89-666 0 0,3 0 1 0 0,3-1-1 0 0,16 57-244 0 0,7-44 65 0 0,-31-76-41 0 0,-1 0 0 0 0,1-1 1 0 0,-1 1-1 0 0,1 0 0 0 0,0-1 0 0 0,0 1 0 0 0,0-1 1 0 0,0 1-1 0 0,0-1 0 0 0,0 0 0 0 0,0 0 1 0 0,0 0-1 0 0,0 0 0 0 0,1 0 0 0 0,-1-1 0 0 0,0 1 1 0 0,0-1-1 0 0,1 1 0 0 0,-1-1 0 0 0,0 0 1 0 0,1 0-1 0 0,-1 0 0 0 0,1 0 0 0 0,-1 0 0 0 0,0-1 1 0 0,1 1-1 0 0,-1-1 0 0 0,0 1 0 0 0,0-1 1 0 0,1 0-1 0 0,-1 0 0 0 0,0 0 0 0 0,1-1-24 0 0,147-111 916 0 0,-131 96-856 0 0,-15 13-23 0 0,0-1 1 0 0,0 1-1 0 0,1 0 1 0 0,0 0-1 0 0,0 0 1 0 0,0 0 0 0 0,1 1-1 0 0,-1 0 1 0 0,1 0-1 0 0,-1 1 1 0 0,1 0-1 0 0,0 0 1 0 0,0 0 0 0 0,0 0-1 0 0,6 0-37 0 0,-3 58 211 0 0,-8 53-387 0 0,12-89-3565 0 0,0-14-8157 0 0,-8-5 6151 0 0</inkml:trace>
  <inkml:trace contextRef="#ctx0" brushRef="#br0" timeOffset="21387.141">3473 1569 672 0 0,'0'0'1766'0'0,"0"0"-461"0"0,0 0-194 0 0,0 0 214 0 0,0 0 336 0 0,0 0 168 0 0,0 0-129 0 0,0 0-392 0 0,0 0-445 0 0,0 0-369 0 0,0 0-245 0 0,0 0-116 0 0,2 23 187 0 0,20 242 2494 0 0,-24 143-2631 0 0,2-410-7569 0 0,1 0 3637 0 0,0-8-801 0 0,-1 6 2502 0 0</inkml:trace>
  <inkml:trace contextRef="#ctx0" brushRef="#br0" timeOffset="21652.544">3197 1967 4889 0 0,'0'0'3721'0'0,"0"0"-2650"0"0,0 0-973 0 0,0 0 112 0 0,0 0 482 0 0,0 0 366 0 0,0 0 102 0 0,0 0-124 0 0,0 0-244 0 0,0 0-246 0 0,34 3-173 0 0,110 9-117 0 0,129-13 160 0 0,-137-14-2969 0 0,-72 8-1658 0 0,-2 1-3507 0 0,-40 5 5882 0 0</inkml:trace>
  <inkml:trace contextRef="#ctx0" brushRef="#br0" timeOffset="21940.84">4029 1904 4761 0 0,'0'0'1518'0'0,"0"0"-134"0"0,0 0 10 0 0,0 0 97 0 0,0 0-11 0 0,0 0-214 0 0,0 0-336 0 0,0 0-305 0 0,0 0-247 0 0,-24 34-150 0 0,-72 104-84 0 0,74-92-70 0 0,29-32-2 0 0,-2-10-38 0 0,2 1 79 0 0,0 0-1 0 0,0 0 0 0 0,0-1 0 0 0,1 0 1 0 0,-1 0-1 0 0,1-1 0 0 0,0 0 0 0 0,0-1 1 0 0,0 1-1 0 0,1-2 0 0 0,-1 1 0 0 0,0-1 0 0 0,1 0 1 0 0,-1-1-1 0 0,1 0 0 0 0,-1 0 0 0 0,1-1 1 0 0,-1 0-1 0 0,0 0 0 0 0,1-1 0 0 0,-1 0 1 0 0,0-1-1 0 0,0 0 0 0 0,0 0 0 0 0,2-2-112 0 0,-3 2 118 0 0,0 0-1 0 0,0 0 0 0 0,0-1 1 0 0,-1 0-1 0 0,0 0 0 0 0,0-1 1 0 0,0 1-1 0 0,0-1 1 0 0,-1-1-1 0 0,0 1 0 0 0,0-1 1 0 0,0 0-1 0 0,-1 0 0 0 0,0 0 1 0 0,0-1-1 0 0,-1 1 0 0 0,1-1 1 0 0,-1 0-1 0 0,-1 0 0 0 0,0 0 1 0 0,1 0-1 0 0,-2-1 1 0 0,1 1-1 0 0,-1 0 0 0 0,0-4-117 0 0,-1 7 0 0 0,0-1 0 0 0,0 1-1 0 0,0-1 1 0 0,-1 1 0 0 0,0-1 0 0 0,0 1-1 0 0,0-1 1 0 0,0 1 0 0 0,0 0 0 0 0,-1 0-1 0 0,0-1 1 0 0,0 1 0 0 0,0 0 0 0 0,0 1-1 0 0,-1-1 1 0 0,0 0 0 0 0,1 1-1 0 0,-1-1 1 0 0,0 1 0 0 0,-1 0 0 0 0,1 0-1 0 0,-1 0 1 0 0,1 1 0 0 0,-1-1 0 0 0,-2 0 0 0 0,-1-1-448 0 0,0 0 1 0 0,-1 1 0 0 0,0 0 0 0 0,0 0 0 0 0,0 1 0 0 0,0 0 0 0 0,0 0 0 0 0,-1 1 0 0 0,1 0 0 0 0,0 0-1 0 0,-4 1 448 0 0,-52 22-11689 0 0,54-15 6784 0 0</inkml:trace>
  <inkml:trace contextRef="#ctx0" brushRef="#br0" timeOffset="22273.362">4635 1382 0 0 0,'0'0'3217'0'0,"0"0"-1634"0"0,0 0-511 0 0,0 0 119 0 0,0 0 304 0 0,0 0 200 0 0,0 0-33 0 0,0 0-262 0 0,0 0-345 0 0,0 0-259 0 0,0 0-184 0 0,0 0-141 0 0,-3 36-82 0 0,-7 116-74 0 0,10 130 596 0 0,3-222-1958 0 0,3 102 2931 0 0,-5-111-6253 0 0,0-3-5679 0 0,-1-51 5764 0 0</inkml:trace>
  <inkml:trace contextRef="#ctx0" brushRef="#br0" timeOffset="22537.499">4362 1949 7538 0 0,'0'0'1264'0'0,"0"0"-448"0"0,0 0 24 0 0,0 0 144 0 0,0 0 1 0 0,0 0-137 0 0,0 0-216 0 0,0 0-232 0 0,210-52-104 0 0,-175 52-104 0 0,4-4-120 0 0,-1 4-104 0 0,3 0-272 0 0,-1 0-488 0 0,-3 0-848 0 0,4 0-1225 0 0,-17 4-1360 0 0,-4-4-784 0 0</inkml:trace>
  <inkml:trace contextRef="#ctx0" brushRef="#br0" timeOffset="23023.081">5060 1934 4273 0 0,'0'0'3021'0'0,"0"0"-1002"0"0,0 0-348 0 0,0 0-48 0 0,0 0-99 0 0,0 0-248 0 0,0 0-273 0 0,0 0-279 0 0,0 0-218 0 0,0 0-141 0 0,-32 16-129 0 0,-96 54-105 0 0,82-30-39 0 0,43-34-87 0 0,2-4-21 0 0,0 0 0 0 0,0-1 0 0 0,0 1 0 0 0,0 0 0 0 0,0 0 0 0 0,0 0 0 0 0,0 0 0 0 0,0-1 0 0 0,1 1 0 0 0,-1 0 0 0 0,1 0 0 0 0,0 0 0 0 0,-1 0 0 0 0,1 1-1 0 0,0-1 1 0 0,0 0 0 0 0,0 0 0 0 0,1 0 0 0 0,-1 0 0 0 0,0 0 0 0 0,1 0 0 0 0,-1 0 0 0 0,1 0 0 0 0,0 0 0 0 0,-1-1 0 0 0,1 1 0 0 0,0 0 0 0 0,0 0 0 0 0,0 0 0 0 0,1-1 0 0 0,-1 1 0 0 0,0-1-1 0 0,1 1 1 0 0,-1-1 0 0 0,1 1 0 0 0,-1-1 0 0 0,1 0 0 0 0,0 0 0 0 0,-1 0 0 0 0,1 0 0 0 0,0 0 0 0 0,0 0 0 0 0,0 0 0 0 0,0 0 0 0 0,0-1 0 0 0,0 1 0 0 0,0-1 0 0 0,0 0 0 0 0,0 1 0 0 0,0-1 0 0 0,0 0-1 0 0,0 0 1 0 0,0 0 16 0 0,10-1 41 0 0,0 0 0 0 0,0-1 1 0 0,-1 0-1 0 0,1-1 0 0 0,-1 0 0 0 0,1-1 0 0 0,-1 0 0 0 0,0-1 0 0 0,-1 0 0 0 0,1-1 0 0 0,-1 0 0 0 0,0 0 0 0 0,4-5-41 0 0,77-44-176 0 0,-89 56 136 0 0,0 0 0 0 0,-1 0 0 0 0,1 0 1 0 0,-1 0-1 0 0,1 1 0 0 0,0-1 0 0 0,-1 0 0 0 0,0 1 1 0 0,1-1-1 0 0,-1 1 0 0 0,0-1 0 0 0,0 1 0 0 0,0 0 0 0 0,0 0 1 0 0,0-1-1 0 0,0 1 0 0 0,-1 0 0 0 0,1 0 0 0 0,0 0 1 0 0,-1 0-1 0 0,1 0 0 0 0,-1 0 0 0 0,0 0 0 0 0,0 0 0 0 0,0 0 1 0 0,0 0-1 0 0,0 0 0 0 0,0 0 0 0 0,-1 0 0 0 0,1 0 1 0 0,-1 1 39 0 0,1 1-41 0 0,0 0 19 0 0,0 0 0 0 0,-1-1 0 0 0,1 1 0 0 0,1 0 0 0 0,-1-1 1 0 0,1 1-1 0 0,-1 0 0 0 0,1-1 0 0 0,0 1 0 0 0,0-1 0 0 0,0 1 0 0 0,1-1 0 0 0,0 1 0 0 0,-1-1 1 0 0,1 0-1 0 0,0 0 0 0 0,0 0 0 0 0,1 0 0 0 0,-1 0 0 0 0,1 0 0 0 0,-1-1 0 0 0,1 1 0 0 0,0-1 1 0 0,0 0-1 0 0,0 1 0 0 0,0-2 0 0 0,0 1 0 0 0,1 0 0 0 0,2 1 22 0 0,2-2 45 0 0,1 1 0 0 0,-1-2-1 0 0,1 1 1 0 0,0-1 0 0 0,-1 0 0 0 0,1-1 0 0 0,0 0-1 0 0,-1 0 1 0 0,1-1 0 0 0,-1 0 0 0 0,1 0 0 0 0,-1-1-1 0 0,0 0 1 0 0,0-1 0 0 0,0 0 0 0 0,-1 0 0 0 0,1-1-1 0 0,-1 1 1 0 0,0-2 0 0 0,-1 1 0 0 0,1-1 0 0 0,5-6-45 0 0,24-22 286 0 0,-2-2 0 0 0,-1-2-1 0 0,-1-1 1 0 0,-3-1 0 0 0,16-30-286 0 0,-32 47-228 0 0,-2 0 0 0 0,-1-1-1 0 0,-1 0 1 0 0,-1-1 0 0 0,-1 0 0 0 0,-2 0-1 0 0,0-1 1 0 0,-2 1 0 0 0,0-1-1 0 0,-2 0 1 0 0,-2-24 228 0 0,2 44-32 0 0,0 0-1 0 0,-1 0 1 0 0,1 0 0 0 0,-2 0-1 0 0,1 0 1 0 0,0 0-1 0 0,-1 1 1 0 0,-1-1 0 0 0,1 0-1 0 0,-1 0 1 0 0,1 1 0 0 0,-2-1-1 0 0,1 1 1 0 0,0-1 0 0 0,-1 1-1 0 0,0 0 1 0 0,-1 0-1 0 0,1 1 1 0 0,-1-1 0 0 0,0 0-1 0 0,0 1 1 0 0,0 0 0 0 0,0 0-1 0 0,-1 0 1 0 0,0 1-1 0 0,0 0 1 0 0,0 0 0 0 0,0 0-1 0 0,0 0 1 0 0,0 1 0 0 0,-1-1-1 0 0,0 2 1 0 0,-1-2 32 0 0,1 4-34 0 0,1-1 1 0 0,0 1-1 0 0,-1 1 1 0 0,1-1 0 0 0,0 1-1 0 0,0-1 1 0 0,0 2-1 0 0,0-1 1 0 0,0 0-1 0 0,0 1 1 0 0,1 0-1 0 0,-1 0 1 0 0,1 0-1 0 0,0 1 1 0 0,0 0-1 0 0,0-1 1 0 0,0 1-1 0 0,1 1 1 0 0,0-1 0 0 0,0 0-1 0 0,0 1 1 0 0,0 0-1 0 0,0-1 1 0 0,1 1-1 0 0,-2 5 34 0 0,-2 6 57 0 0,0 0 0 0 0,0 1 0 0 0,2-1 0 0 0,0 1 0 0 0,1 1 0 0 0,1-1 0 0 0,-1 11-57 0 0,2-6 169 0 0,0 0 0 0 0,1 0-1 0 0,1 0 1 0 0,1 0 0 0 0,1 0-1 0 0,1 0 1 0 0,1 0-1 0 0,1-1 1 0 0,7 17-169 0 0,-2-12 82 0 0,1 1-1 0 0,2-1 1 0 0,1-1-1 0 0,0-1 1 0 0,2 0 0 0 0,1-1-1 0 0,1 0 1 0 0,1-2-1 0 0,0-1 1 0 0,2 0-1 0 0,0-1 1 0 0,5 1-82 0 0,11-2-1005 0 0,-12-13-5686 0 0,-17-5-942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38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0 338,'362'-16,"179"-71,-434 76,-95 11</inkml:trace>
  <inkml:trace contextRef="#ctx0" brushRef="#br0" timeOffset="285.671">170 536,'38'-5,"28"-1,7 0,-5 1,-3-3,-9-1,-8 2,-9 1,-5 3,-4 1,-2 1,-1 1,0 0,-1 0,1 0,1 1,-1-1,-3 0</inkml:trace>
  <inkml:trace contextRef="#ctx0" brushRef="#br0" timeOffset="771.839">537 0,'13'20,"2"0,0-1,1-1,1 0,0-2,2 0,0-1,0 0,2-2,-1 0,2-2,-1 0,2-1,-1-2,2 0,124 66,-142-70,2-1,0 1,0 0,0 1,-1 0,1 0,-1 0,0 1,0 0,-1 1,0-1,0 1,-1 1,0-1,0 1,0-1,-1 1,0 1,-1-1,0 0,0 4,-5-5,-1 0,-1 0,1 0,-1 0,0 0,-1-1,0 0,0 0,0 0,0 0,-1-1,0 0,0 0,-1-1,1 1,-1-1,0-1,0 1,0-1,-1-1,1 1,-1-1,1 0,-3-1,-5 5,-222 106,230-109,1 0,1 0,-1 0,0 0,1 1,-1 0,1 1,0-1,1 1,-1 0,1 0,0 0,0 1,1-1,-1 1,1 0,0 0,1 0,-2 6,4 5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3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18,'4'0,"7"0,7 0,4 0,3 0,3 0,1 0,1 0,-1 0,1 0,-6-5,-2-1,-4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12,'19'0,"16"0,7 0,1 0,-2 0,-3 0,-3 0,-3 0,-2 0,-6-5,-8-1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398 707,'19'-56,"83"-142,-87 170,-7 12,0 0,1 0,1 1,1 0,0 0,0 1,2 1,0 0,6-4,-15 15,0 0,0 0,0 1,0-1,0 1,0 0,0 0,0 1,0-1,1 1,-1 0,0 0,0 0,1 1,-1-1,0 1,0 0,0 0,0 1,0-1,0 1,0 0,0 0,-1 0,1 1,-1-1,1 1,-1 0,0-1,0 2,0-1,-1 0,1 1,-1-1,0 1,0-1,0 1,0 0,0 0,-1 0,0 0,1 4,28 129,-30-136,0 1,-1 0,1-1,-1 1,1 0,0-1,-1 1,1 0,0 0,0-1,0 1,1 0,-1 0,0-1,1 1,-1 0,1-1,-1 1,1 0,0-1,0 1,-1-1,1 1,0-1,1 1,-1-1,0 0,0 0,1 1,-1-1,0 0,1 0,-1 0,1 0,-1-1,1 1,0 0,-1-1,1 1,0-1,-1 1,1-1,0 0,0 0,-1 0,1 0,0 0,0 0,-1 0,1-1,0 1,1-1,88-106,-60 75,0 0,2 2,2 1,0 2,39-21,-73 46,0 1,0 0,1 0,-1 0,1-1,-1 2,1-1,-1 0,1 0,-1 0,1 1,0-1,0 1,-1-1,1 1,0 0,0 0,-1-1,1 1,0 1,0-1,0 0,-1 0,1 1,0-1,-1 1,1-1,0 1,-1 0,1-1,0 1,-1 0,1 0,-1 0,0 1,1-1,-1 0,0 0,0 1,0-1,0 1,0-1,0 1,0-1,0 1,0 0,-1-1,1 1,-1 0,1-1,-1 1,0 1,12 169,-10-165,0 1,0-1,0 0,1 0,0 0,1 0,-1 0,1-1,1 0,-1 0,6 6,5 19,-14-19</inkml:trace>
  <inkml:trace contextRef="#ctx0" brushRef="#br0" timeOffset="782.79">230 904,'224'-46,"-50"23,-9-4,64 8,-32-7,-67 14,38-6,-155 18</inkml:trace>
  <inkml:trace contextRef="#ctx0" brushRef="#br0" timeOffset="5136.459">455 1158,'31'-18,"-1"7,-6 0,0 2,1 0,1 2,-1 1,1 1,0 1,0 1,23 0,-48 3,0 0,0 0,1 0,-1 0,0 0,0 0,1 0,-1 0,0 0,0 0,0 1,1-1,-1 0,0 1,0-1,0 1,0-1,0 1,0 0,0-1,0 1,0 0,0 0,0 0,0 0,0 0,-1 0,1 0,0 0,-1 0,1 0,-1 0,1 0,-1 0,0 1,1-1,-1 0,0 0,0 0,0 1,0-1,0 0,0 0,0 1,0-1,0 0,-1 0,1 0,0 1,-1-1,1 0,-1 0,1 0,-1 0,0 0,0 0,1 0,-50 58,-152 130,194-183,1 0,0 1,1 0,-1 0,1 1,1-1,-1 1,1 1,1-1,-1 1,1-1,1 1,0 0,0 1,1-1,0 0,0 1,1-1,1 1,-1 0,2-1,-1 1,1-1,1 1,2 8,-1-14,0-1,0 0,0 0,1 0,-1 0,1 0,0-1,0 0,0 1,0-1,0-1,0 1,0-1,1 1,-1-1,1-1,-1 1,1-1,-1 1,1-1,-1 0,1-1,-1 1,1-1,-1 0,0 0,1 0,-1-1,0 0,0 0,0 0,3-2,18-2,115-25,-89 23,-33 1</inkml:trace>
  <inkml:trace contextRef="#ctx0" brushRef="#br0" timeOffset="5519.463">1218 1074,'-5'24,"-2"17,1 7,1 0,-3-4,-1-4,2-4,2-4,1-2,2-1,2-1,-1-1,-3-5,-2-1,0-4</inkml:trace>
  <inkml:trace contextRef="#ctx0" brushRef="#br0" timeOffset="6080.099">1132 1045,'17'-2,"58"-10,1 4,1 3,17 4,-93 1,1-1,0 1,-1 0,1 0,0 0,0 0,-1 0,1 0,0 0,-1 0,1 1,0-1,-1 0,1 1,0 0,-1-1,1 1,-1 0,1 0,-1 0,1 0,-1 0,0 0,0 0,1 1,-1-1,0 0,0 1,0-1,0 0,-1 1,1 0,0-1,-1 1,1-1,-1 1,1 0,-1-1,0 1,1 0,-1 0,0-1,0 1,0 0,-1-1,1 1,0 0,-1-1,1 1,-1 0,1-1,-1 1,-13 21,0-1,-1-1,-1 0,-1-1,-1-1,-1-1,-12 9,-7 10,34-35,0 1,0 0,1 0,0 0,-1 1,1-1,0 1,1 0,-1 0,1 0,-1 0,1 0,0 0,1 1,-1-1,1 1,0-1,0 1,0-1,1 1,0 0,-1-1,2 1,-1 0,0-1,1 1,0-1,0 1,1 0,-1-1,1 0,0 1,0-1,0 0,1 0,-1 0,1-1,0 1,0 0,2 1,96 27,-53-23,-6 4,-29-11</inkml:trace>
  <inkml:trace contextRef="#ctx0" brushRef="#br0" timeOffset="6582.174">1753 875,'13'1,"1"-1,-1 2,0 0,0 0,0 2,0-1,0 2,-1-1,8 5,-18-8,0 1,0-1,0 0,0 1,0 0,0 0,-1-1,1 1,-1 0,1 0,-1 0,0 1,1-1,-1 0,0 0,0 1,-1-1,1 0,0 1,-1-1,0 1,1-1,-1 1,0-1,0 1,-1-1,1 1,0-1,-1 1,1-1,-1 1,0-1,0 0,0 0,0 1,0-1,-1 0,1 0,-1 0,1 0,-2 1,-72 78,70-78,0 1,0 0,0 0,0 1,1-1,0 1,0 0,0 0,0 0,1 1,0-1,0 1,1 0,-1 0,1 0,0 0,1 0,-1 5,4-7,0-1,1 0,0-1,-1 1,1 0,0-1,0 0,1 0,-1 0,0 0,1 0,-1 0,1-1,0 0,-1 0,1 0,0 0,0 0,-1-1,1 0,0 0,0 0,0 0,0 0,0-1,-1 0,1 0,0 0,-1 0,1 0,0-1,-1 0,1 0,59-26,-46 19</inkml:trace>
  <inkml:trace contextRef="#ctx0" brushRef="#br0" timeOffset="7931.744">2065 57,'29'36,"-1"1,-2 2,-2 0,-1 1,-2 2,-2 0,-2 1,-1 1,-3 0,3 21,11 54,-5 0,3 71,-21-160,0 0,-3 0,0 1,-2-1,0 0,-3 0,0 0,-2 0,-1-1,-2 0,-1 0,-1-1,-9 18,6-23,0-1,-2 1,0-2,-1-1,-2 0,0-1,0-1,-23 16,-24-15,50-23</inkml:trace>
  <inkml:trace contextRef="#ctx0" brushRef="#br0" timeOffset="8852.702">286 1,'-5'1,"-1"2,0-1,1 0,-1 1,1 0,0 1,0-1,0 1,1 0,-1 0,1 0,0 1,0-1,-2 5,5-8,-17 23,1 1,2 1,1 1,0 0,2 1,2 0,0 0,-3 21,-12 60,4 2,6 0,2 20,4-7,5 1,8 36,-1-109,3 1,3-1,1 0,3-1,2 0,2-1,3-1,1-1,18 26,36 91,-65-147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0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30 124,'-12'67,"3"2,3-1,3 1,4 31,22 65,-27-104,-10-91,10-173,51-18,-40 196,1 0,1 0,1 1,1 0,1 0,1 2,2-1,0 2,12-14,-26 34,-1 0,0 0,1 0,-1 0,1 0,-1 0,1 0,-1 0,1 0,0 0,-1 0,1 1,0-1,0 0,0 0,0 1,0-1,-1 0,1 1,0-1,1 1,-1-1,0 1,0 0,0 0,0-1,0 1,0 0,0 0,0 0,1 0,-1 0,0 0,0 0,0 0,0 1,0-1,0 0,0 1,0-1,0 1,0-1,0 1,0-1,0 1,0 0,0 0,0-1,0 1,-1 0,1 0,0 0,-1 0,1 1,11 131,0-21,-15-93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1,'5'0,"1"9,1 9,-2 5,-7 4,-2 3,-1 0,0 0,2 0,1-1,5-4,7-8,8-6,4-5,4-3,-3-8,-5-7,-5-1</inkml:trace>
  <inkml:trace contextRef="#ctx0" brushRef="#br0" timeOffset="251.018">198 29,'-9'29,"-4"19,1 6,2-1,3-5,3-6,1-5,3-4,-1-3,2-2,-1-1,1 0,-1 1,1-1,-1-4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1 248,'0'775,"29"-298,-30-202,17-219,-11-49</inkml:trace>
  <inkml:trace contextRef="#ctx0" brushRef="#br0" timeOffset="398.263">452 1659,'-7'23,"1"0,2 1,0 0,1-1,1 1,2 0,0 0,3 16,-3-37,0 0,0 1,1-1,0 0,-1 1,1-1,1 0,-1 0,0 0,1 0,-1 0,1 0,0 0,0 0,0-1,0 1,1-1,-1 1,1-1,-1 0,1 0,0 0,0 0,0-1,0 1,0-1,0 0,0 0,0 0,1 0,-1 0,0-1,1 0,-1 1,1-1,-1 0,0-1,1 1,-1 0,0-1,1 0,1-1,5-2,-1-1,0 0,0-1,0 0,-1 0,0-1,0 0,0 0,-1-1,0 0,-1 0,0-1,0 1,0-2,-1 1,-1 0,2-7,-3 11,-1 0,0 0,0-1,0 1,-1-1,0 0,0 1,0-1,-1 0,1 0,-2 1,1-1,0 0,-1 1,0-1,-1 0,1 1,-1-1,0 1,-1 0,1-1,-1 1,0 0,0 1,0-1,-1 0,0 1,0 0,0 0,0 0,-1 1,-1-2,-7-1,0 1,0 1,0 0,-1 1,0 0,1 1,-1 0,0 1,0 1,0 0,1 1,-1 1,-1 0,-17 4,5 1</inkml:trace>
  <inkml:trace contextRef="#ctx0" brushRef="#br0" timeOffset="1017.04">311 107,'-26'198,"23"103,3-290,0 1,1-1,1 0,-1 0,2 0,-1-1,1 1,1-1,0 1,4 5,2-1</inkml:trace>
  <inkml:trace contextRef="#ctx0" brushRef="#br0" timeOffset="1467.97">255 50,'90'-18,"1"3,73-2,-72 24,-90-6,1-1,-1 1,0 0,0 0,0-1,0 2,0-1,0 0,0 0,0 0,0 1,0-1,-1 1,1 0,0-1,-1 1,0 0,1 0,-1 0,0 0,0 0,0 0,0 0,0 0,-1 1,1-1,-1 0,1 1,-1-1,0 0,0 0,0 1,0-1,0 0,-1 1,1-1,-1 0,-5 12,-1-1,-1 0,0 0,-1-1,0 0,-1-1,0 0,-1 0,0-1,0-1,-1 1,-1-2,0 0,0-1,0 0,-1 0,-5 0,-12 8,23-12,0 0,0 1,0 0,0 1,1-1,-1 2,1-1,0 1,1 0,0 0,0 0,-2 3,8-6,-1 0,1 0,-1 0,1 0,0 0,0 0,1 0,-1 1,1-1,-1-1,1 1,0 0,0 0,0 0,1 0,-1 0,1-1,-1 1,1-1,0 1,0-1,0 0,0 0,0 0,1 0,-1 0,1 0,-1 0,1-1,-1 1,1-1,0 0,3 1,6 7,43 30,120 105,-154-121,-3-6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6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11,'623'0,"-568"-5,-31-1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6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0,'593'0,"-569"0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7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7,'-5'-6,"18"20,0 5,0-1,2 0,0-1,1 0,1-1,0-1,1-1,1 0,0-1,7 2,92 55,36 22,-152-91,0 0,0 0,0 1,0-1,0 0,-1 1,1-1,0 1,-1 0,1 0,-1-1,0 1,1 0,-1 0,0 0,0 0,0 1,0-1,-1 0,1 0,-1 1,1-1,-1 0,0 0,0 1,0-1,0 0,0 1,0-1,-1 0,1 0,-1 1,0-1,0 0,1 0,-1 0,-1 0,1 0,0 0,0 0,-1 0,1 0,-1-1,1 1,-1 0,0-1,0 1,0-1,-1 1,-136 77,-9 39,53-49,-26 27,108-80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1:49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1306 307 9746 0 0,'0'0'1226'0'0,"0"0"-257"0"0,0 0-45 0 0,0 0 183 0 0,0 0 179 0 0,0 0 20 0 0,0 0-220 0 0,0 0-349 0 0,0 0-304 0 0,0 0-228 0 0,0 0-117 0 0,-1 3-32 0 0,-8 114 630 0 0,10-79-506 0 0,-1 19-107 0 0,-2 0-1 0 0,-3 0 1 0 0,-3-1 0 0 0,-2 0-1 0 0,-2 0 1 0 0,-5 6-73 0 0,-13 12-2569 0 0,29-75-8842 0 0,5-19 5942 0 0,0 16 4447 0 0</inkml:trace>
  <inkml:trace contextRef="#ctx0" brushRef="#br0" timeOffset="294.015">975 278 2961 0 0,'0'0'845'0'0,"0"0"-361"0"0,0 0-14 0 0,0 0 350 0 0,0 0 371 0 0,0 0 188 0 0,0 0-58 0 0,0 0-210 0 0,0 0-164 0 0,0 0-73 0 0,0 0-41 0 0,0 0-7 0 0,21-2-26 0 0,140-14 1372 0 0,153-11 548 0 0,-21-9-2856 0 0,-258 32-1050 0 0,-20 4-2798 0 0,-15 0 1293 0 0,0 2-2496 0 0,-2 0 3447 0 0,2-2 1095 0 0,-5 4-3540 0 0</inkml:trace>
  <inkml:trace contextRef="#ctx0" brushRef="#br0" timeOffset="568.001">949 963 6681 0 0,'0'0'1666'0'0,"0"0"-1051"0"0,0 0-311 0 0,0 0 349 0 0,0 0 509 0 0,0 0 337 0 0,0 0-25 0 0,0 0-301 0 0,0 0-282 0 0,0 0-184 0 0,0 0-119 0 0,32-1-92 0 0,103-5-88 0 0,-6-10 322 0 0,58-18-1062 0 0,-66 6-7853 0 0,-95 21 3286 0 0,-8-1-732 0 0</inkml:trace>
  <inkml:trace contextRef="#ctx0" brushRef="#br0" timeOffset="8843.465">2197 326 480 0 0,'0'0'578'0'0,"0"0"-244"0"0,0 0 12 0 0,0 0 228 0 0,0 0 307 0 0,0 0 218 0 0,0 0 37 0 0,31-2-79 0 0,96-7-148 0 0,-35-18 811 0 0,-75 17-1328 0 0,6-4-10 0 0,-1 0 0 0 0,-1-2-1 0 0,0-1 1 0 0,-1 0 0 0 0,-1-1 0 0 0,-1-1-1 0 0,0-1 1 0 0,9-15-382 0 0,-23 29 201 0 0,1-1 1 0 0,-1 1-1 0 0,0-1 0 0 0,-1 0 0 0 0,0 0 1 0 0,0 0-1 0 0,0 0 0 0 0,-1-1 0 0 0,0 1 1 0 0,0-1-1 0 0,-1 0 0 0 0,0-5-201 0 0,-2 12 25 0 0,0 0 0 0 0,0 0-1 0 0,0 1 1 0 0,-1-1 0 0 0,1 0-1 0 0,-1 0 1 0 0,1 1 0 0 0,0-1-1 0 0,-1 1 1 0 0,1-1 0 0 0,-1 1 0 0 0,1 0-1 0 0,-1-1 1 0 0,1 1 0 0 0,-1 0-1 0 0,0 0 1 0 0,1 0 0 0 0,-1 0-1 0 0,1 0 1 0 0,-1 0 0 0 0,1 1-1 0 0,-1-1 1 0 0,1 1 0 0 0,-1-1-1 0 0,1 1 1 0 0,-1-1 0 0 0,1 1 0 0 0,0 0-1 0 0,-1-1 1 0 0,1 1 0 0 0,0 0-1 0 0,-1 0 1 0 0,1 0-25 0 0,-15 17-96 0 0,2 1 0 0 0,0 1-1 0 0,1-1 1 0 0,1 2 0 0 0,0 0 0 0 0,2 0-1 0 0,1 1 1 0 0,0 0 0 0 0,2 1 0 0 0,0 0-1 0 0,1 7 97 0 0,-1-9 0 0 0,-23 98 22 0 0,6 1 0 0 0,-4 68-22 0 0,-33 158-59 0 0,-50 54 301 0 0,108-390-208 0 0,0 1 39 0 0,-1-1 0 0 0,0 1 0 0 0,0-1 1 0 0,-1 0-1 0 0,0 0 0 0 0,0 0 0 0 0,-2-1 0 0 0,1 1 0 0 0,-1-2 1 0 0,0 1-1 0 0,-1-1 0 0 0,-7 6-73 0 0,14-13 8 0 0,0-1 0 0 0,0 0 0 0 0,-1 0 0 0 0,1 1-1 0 0,0-1 1 0 0,0 0 0 0 0,-1 0 0 0 0,1-1 0 0 0,0 1 0 0 0,-1 0 0 0 0,1 0 0 0 0,0 0-1 0 0,0-1 1 0 0,-1 1 0 0 0,1-1 0 0 0,0 1 0 0 0,0-1 0 0 0,0 0 0 0 0,0 1 0 0 0,0-1-1 0 0,-1 0 1 0 0,1 0 0 0 0,1 0 0 0 0,-1 1 0 0 0,0-1 0 0 0,0 0 0 0 0,0 0 0 0 0,0 0-1 0 0,1-1 1 0 0,-1 1 0 0 0,0 0 0 0 0,1 0 0 0 0,-1 0 0 0 0,1 0 0 0 0,-1-1 0 0 0,1 0-8 0 0,-23-50-4634 0 0,16 5-4564 0 0,6 36 6876 0 0</inkml:trace>
  <inkml:trace contextRef="#ctx0" brushRef="#br0" timeOffset="9264.016">2077 919 1840 0 0,'0'0'561'0'0,"0"0"-80"0"0,0 0 234 0 0,0 0 374 0 0,0 0 314 0 0,0 0 171 0 0,0 0-26 0 0,0 0-90 0 0,0 0-136 0 0,32-8-208 0 0,100-26-233 0 0,-99 26-351 0 0,0-2 1 0 0,0-1 0 0 0,-1-1 0 0 0,-1-2 0 0 0,6-4-531 0 0,0-2 363 0 0,-1-2 1 0 0,-1-1-1 0 0,-1-2 1 0 0,-2-1-1 0 0,15-16-363 0 0,-19 16 172 0 0,-28 55-477 0 0,-21 93 1141 0 0,21-109-752 0 0,-1-10-58 0 0,1 0-1 0 0,0 0 1 0 0,-1 0 0 0 0,1 0-1 0 0,0 0 1 0 0,1 0 0 0 0,-1 0 0 0 0,0 0-1 0 0,1-1 1 0 0,-1 1 0 0 0,1 0-1 0 0,0 0 1 0 0,0 0 0 0 0,0-1 0 0 0,1 1-1 0 0,-1 0 1 0 0,1-1 0 0 0,-1 1-1 0 0,1-1 1 0 0,0 0 0 0 0,0 0 0 0 0,1 2-26 0 0,7 0-1171 0 0,0-4-7607 0 0,-8 0-1083 0 0</inkml:trace>
  <inkml:trace contextRef="#ctx0" brushRef="#br0" timeOffset="14005.035">3723 1070 0 0 0,'0'0'994'0'0,"0"0"86"0"0,0 0-49 0 0,0 0-86 0 0,0 0-47 0 0,0 0-27 0 0,0 0 6 0 0,0 0 25 0 0,0 0-9 0 0,0 0-2 0 0,0 0-23 0 0,0 0-37 0 0,0 0-16 0 0,0 0-18 0 0,0-13 1609 0 0,4-9-2157 0 0,0-1 1 0 0,1 1-1 0 0,1 0 0 0 0,2 0 0 0 0,0 1 1 0 0,1-1-1 0 0,1 2 0 0 0,1 0 0 0 0,0 0 0 0 0,2 1 1 0 0,0 0-1 0 0,2 1 0 0 0,6-6-249 0 0,29-45 242 0 0,62-56-42 0 0,-112 123-214 0 0,1 1 0 0 0,0 0 0 0 0,-1-1 0 0 0,1 1 0 0 0,0 0 0 0 0,0-1 0 0 0,0 1-1 0 0,0 0 1 0 0,0 0 0 0 0,0 0 0 0 0,0 0 0 0 0,0 0 0 0 0,0 0 0 0 0,0 0 0 0 0,1 0-1 0 0,-1 1 1 0 0,0-1 0 0 0,1 0 0 0 0,-1 1 0 0 0,1-1 0 0 0,-1 1 0 0 0,0-1 0 0 0,1 1-1 0 0,-1 0 1 0 0,1 0 0 0 0,-1-1 0 0 0,1 1 0 0 0,-1 0 0 0 0,1 0 0 0 0,-1 1 0 0 0,1-1 0 0 0,-1 0-1 0 0,1 0 1 0 0,-1 1 0 0 0,1-1 0 0 0,-1 1 0 0 0,1-1 0 0 0,-1 1 0 0 0,0 0 0 0 0,1-1-1 0 0,-1 1 1 0 0,0 0 0 0 0,0 0 0 0 0,1 0 0 0 0,-1 0 0 0 0,0 0 0 0 0,0 0 0 0 0,0 0 0 0 0,0 0-1 0 0,-1 1 1 0 0,1-1 0 0 0,0 0 0 0 0,0 1 0 0 0,-1-1 0 0 0,1 0 0 0 0,-1 1 0 0 0,1-1-1 0 0,0 2 16 0 0,-14 232 505 0 0,7-110-359 0 0,8-124-137 0 0,-1 0 0 0 0,0 0 0 0 0,1-1 0 0 0,-1 1 0 0 0,1-1 0 0 0,0 1 0 0 0,-1-1 0 0 0,1 1 0 0 0,-1-1 0 0 0,1 0 0 0 0,0 0 0 0 0,-1 0 0 0 0,1 0 0 0 0,0 0 0 0 0,-1 0 0 0 0,1 0 0 0 0,0-1 0 0 0,-1 1 0 0 0,1-1 0 0 0,-1 1 0 0 0,1-1 0 0 0,-1 1 0 0 0,1-1 0 0 0,-1 0 0 0 0,1 0 0 0 0,-1 0-1 0 0,0 0 1 0 0,1 0 0 0 0,-1 0 0 0 0,0 0 0 0 0,0 0 0 0 0,0 0 0 0 0,0-1-10 0 0,307-261 171 0 0,-243 212-307 0 0,-64 53 101 0 0,1-1 0 0 0,-1 1 1 0 0,0 0-1 0 0,0 0 0 0 0,0-1 0 0 0,-1 1 0 0 0,1 0 0 0 0,0 0 1 0 0,-1 0-1 0 0,1 0 0 0 0,-1 0 0 0 0,0 0 0 0 0,0 0 0 0 0,0 0 1 0 0,0 0-1 0 0,0 0 0 0 0,0 0 0 0 0,0 0 0 0 0,0 0 0 0 0,-1 0 1 0 0,1 0-1 0 0,-1 0 0 0 0,0 0 0 0 0,0 0 0 0 0,1 0 1 0 0,-1 0-1 0 0,-1 0 35 0 0,1 2-24 0 0,-46 150 687 0 0,45-127-2501 0 0,9-19-2911 0 0,6-5-3713 0 0,-6-3 4832 0 0</inkml:trace>
  <inkml:trace contextRef="#ctx0" brushRef="#br0" timeOffset="14388.499">4841 528 2857 0 0,'0'0'626'0'0,"0"0"49"0"0,0 0 347 0 0,0 0 411 0 0,0 0 218 0 0,0 0-144 0 0,0 0-308 0 0,-31 30-321 0 0,-97 93-246 0 0,61-41 255 0 0,60-75-833 0 0,1 1 0 0 0,0 0 0 0 0,1 1 1 0 0,0-1-1 0 0,0 1 0 0 0,1 0 0 0 0,0 0 0 0 0,1 1 0 0 0,0-1 1 0 0,0 1-1 0 0,1-1 0 0 0,0 1 0 0 0,1 0 0 0 0,0 0 1 0 0,1 0-1 0 0,0 7-54 0 0,2-14 26 0 0,-1-1-1 0 0,1 1 1 0 0,0-1 0 0 0,1 0 0 0 0,-1 1 0 0 0,0-1 0 0 0,1 0-1 0 0,-1-1 1 0 0,1 1 0 0 0,0 0 0 0 0,-1-1 0 0 0,1 0 0 0 0,0 1 0 0 0,0-1-1 0 0,0 0 1 0 0,0 0 0 0 0,0-1 0 0 0,0 1 0 0 0,0-1 0 0 0,1 1-1 0 0,-1-1 1 0 0,0 0 0 0 0,0 0 0 0 0,0-1 0 0 0,0 1 0 0 0,0 0 0 0 0,0-1-1 0 0,0 0 1 0 0,2 0-26 0 0,109-68 2099 0 0,-81 41-1637 0 0,-2-2-1 0 0,0 0 0 0 0,-3-2 0 0 0,0-2 1 0 0,-3 0-1 0 0,16-26-461 0 0,-15 22 278 0 0,-16 27 27 0 0,-15 27-455 0 0,0 1 85 0 0,-26 137 138 0 0,31-152-80 0 0,0 1 0 0 0,0-1 0 0 0,1 1 0 0 0,0-1 0 0 0,-1 0 0 0 0,1 1 0 0 0,0-1 0 0 0,0 0 1 0 0,0 0-1 0 0,0 0 0 0 0,1 0 0 0 0,-1 0 0 0 0,0 0 0 0 0,1 0 0 0 0,-1 0 0 0 0,1 0 0 0 0,0-1 0 0 0,0 1 0 0 0,0 0 0 0 0,0-1 0 0 0,0 0 0 0 0,0 1 0 0 0,0-1 0 0 0,0 0 0 0 0,0 0 1 0 0,2 0 6 0 0,38 8-689 0 0,20-19-2806 0 0,-46 4 1274 0 0,-1 0-1 0 0,0-1 0 0 0,-1-1 1 0 0,1 0-1 0 0,-1-1 1 0 0,-1 0-1 0 0,12-12 2222 0 0,-15 13-376 0 0</inkml:trace>
  <inkml:trace contextRef="#ctx0" brushRef="#br0" timeOffset="14692.691">5553 458 0 0 0,'0'0'1218'0'0,"0"0"855"0"0,0 0 281 0 0,0 0-48 0 0,0 0-280 0 0,0 0-430 0 0,0 0-469 0 0,0 0-311 0 0,0 0-80 0 0,0 0-2 0 0,0 0-21 0 0,0 0-82 0 0,0 0-99 0 0,-28 25-86 0 0,-88 78-85 0 0,-11 27 918 0 0,126-129-1288 0 0,0-1 0 0 0,0 1-1 0 0,1 0 1 0 0,-1-1 0 0 0,1 1 0 0 0,-1 0-1 0 0,0 0 1 0 0,1-1 0 0 0,-1 1 0 0 0,1 0 0 0 0,0 0-1 0 0,-1 0 1 0 0,1 0 0 0 0,0-1 0 0 0,-1 1-1 0 0,1 0 1 0 0,0 0 0 0 0,0 0 0 0 0,0 0-1 0 0,0 0 1 0 0,0 0 0 0 0,0 0 0 0 0,0 0 0 0 0,0 0-1 0 0,0 0 1 0 0,0-1 0 0 0,1 1 0 0 0,-1 0-1 0 0,0 0 1 0 0,1 0 0 0 0,-1 0 0 0 0,1 0-1 0 0,-1-1 1 0 0,1 1 0 0 0,-1 0 0 0 0,1 0 0 0 0,-1-1-1 0 0,1 1 1 0 0,0 0 0 0 0,-1-1 0 0 0,1 1-1 0 0,0 0 1 0 0,-1-1 0 0 0,1 1 0 0 0,0-1-1 0 0,0 1 1 0 0,0-1 0 0 0,0 0 0 0 0,-1 1 0 0 0,1-1-1 0 0,0 0 1 0 0,0 0 0 0 0,0 0 0 0 0,0 1-1 0 0,0-1 1 0 0,0 0 0 0 0,0 0 0 0 0,0 0-1 0 0,0 0 1 0 0,0-1 0 0 0,0 1 0 0 0,-1 0 0 0 0,2 0 9 0 0,27 1-71 0 0,43 15-49 0 0,-71-14 112 0 0,-1 0 0 0 0,1-1 1 0 0,-1 1-1 0 0,1 0 0 0 0,-1 0 0 0 0,1-1 1 0 0,-1 1-1 0 0,0 0 0 0 0,0 0 0 0 0,0-1 1 0 0,0 1-1 0 0,0 0 0 0 0,0 0 0 0 0,-1 0 1 0 0,1-1-1 0 0,-1 1 0 0 0,1 0 0 0 0,-1 0 1 0 0,1-1-1 0 0,-1 1 0 0 0,0-1 1 0 0,0 1-1 0 0,0-1 0 0 0,0 1 0 0 0,0-1 1 0 0,0 1-1 0 0,0-1 0 0 0,-1 0 0 0 0,1 1 1 0 0,0-1-1 0 0,-2 1 8 0 0,-97 70-2231 0 0,97-71 1958 0 0,0-5-12482 0 0,7 0 10078 0 0</inkml:trace>
  <inkml:trace contextRef="#ctx0" brushRef="#br0" timeOffset="15148.109">6004 425 4785 0 0,'0'0'1667'0'0,"0"0"-331"0"0,0 0-6 0 0,0 0 170 0 0,0 0 91 0 0,0 0-72 0 0,0 0-257 0 0,0 0-270 0 0,0 0-229 0 0,0 0-191 0 0,0 0-105 0 0,0 0-66 0 0,-14 14-13 0 0,-71 68 1278 0 0,-24-5 472 0 0,108-76-2147 0 0,0-1-1 0 0,0 0 1 0 0,0 1 0 0 0,0-1 0 0 0,1 1 0 0 0,-1-1 0 0 0,0 1-1 0 0,0 0 1 0 0,0-1 0 0 0,1 1 0 0 0,-1 0 0 0 0,0-1 0 0 0,1 1-1 0 0,-1 0 1 0 0,0 0 0 0 0,1 0 0 0 0,-1 0 0 0 0,1 0 0 0 0,0-1-1 0 0,-1 1 1 0 0,1 0 0 0 0,0 0 0 0 0,-1 0 0 0 0,1 0-1 0 0,0 0 1 0 0,0 0 0 0 0,0 0 0 0 0,0 0 0 0 0,0 0 0 0 0,0 0-1 0 0,0 0 1 0 0,0 0 0 0 0,0 0 0 0 0,1 0 0 0 0,-1 0 0 0 0,0 0-1 0 0,1 0 1 0 0,-1 0 0 0 0,0 0 0 0 0,1 0 0 0 0,-1 0 0 0 0,1 0-1 0 0,0-1 1 0 0,-1 1 0 0 0,1 0 0 0 0,0 0 0 0 0,-1-1 0 0 0,1 1-1 0 0,0 0 1 0 0,0-1 0 0 0,-1 1 0 0 0,1-1 0 0 0,0 1 0 0 0,0-1-1 0 0,0 1 1 0 0,0-1 0 0 0,0 0 9 0 0,69 26-93 0 0,-54-19 115 0 0,-13-6-19 0 0,0-1 1 0 0,0 1-1 0 0,0 0 0 0 0,0 0 1 0 0,0 1-1 0 0,0-1 0 0 0,-1 0 1 0 0,1 1-1 0 0,0 0 0 0 0,-1-1 1 0 0,1 1-1 0 0,-1 0 0 0 0,1 1 1 0 0,-1-1-1 0 0,0 0 0 0 0,0 1 1 0 0,0-1-1 0 0,-1 1 0 0 0,1-1 0 0 0,0 1 1 0 0,-1 0-1 0 0,0 0 0 0 0,1 0 1 0 0,-1-1-1 0 0,0 1 0 0 0,-1 0 1 0 0,1 3-4 0 0,-3 4 78 0 0,-1 0 0 0 0,-1 0 0 0 0,0 0 0 0 0,0-1 1 0 0,-1 1-1 0 0,-1-1 0 0 0,1 0 0 0 0,-1-1 0 0 0,-1 1 1 0 0,1-1-1 0 0,-1-1 0 0 0,-1 1 0 0 0,0-1 0 0 0,0 0 1 0 0,0-1-1 0 0,-1 0 0 0 0,1 0 0 0 0,-2-1 0 0 0,-2 1-78 0 0,-54 28-951 0 0,39-30-9528 0 0,24-4-777 0 0</inkml:trace>
  <inkml:trace contextRef="#ctx0" brushRef="#br0" timeOffset="23392.856">1 1835 8346 0 0,'0'0'1392'0'0,"0"0"-406"0"0,0 0-290 0 0,0 0 57 0 0,0 0 210 0 0,0 0 119 0 0,0 0-42 0 0,0 0-145 0 0,0 0-183 0 0,0 0-123 0 0,33-10-79 0 0,105-33-51 0 0,-119 37-291 0 0,0 0 0 0 0,1 2 1 0 0,-1 0-1 0 0,1 2 1 0 0,0 0-1 0 0,1 1 0 0 0,18 1-168 0 0,0 1 110 0 0,-36-1-107 0 0,1-1 0 0 0,-1 1 0 0 0,0 0 0 0 0,1 0 0 0 0,-1 0 0 0 0,1 0 0 0 0,-1 1 0 0 0,0 0 0 0 0,1-1 1 0 0,-1 1-1 0 0,0 0 0 0 0,0 1 0 0 0,0-1 0 0 0,1 1 0 0 0,-1-1 0 0 0,-1 1 0 0 0,1 0 0 0 0,0 0 0 0 0,0 0 0 0 0,-1 0 0 0 0,1 1 0 0 0,-1-1 0 0 0,0 1 0 0 0,1-1 0 0 0,-1 1 1 0 0,-1 0-1 0 0,1 0 0 0 0,0 0 0 0 0,-1 0 0 0 0,1 0 0 0 0,-1 0 0 0 0,0 0 0 0 0,0 1 0 0 0,0-1 0 0 0,0 0 0 0 0,-1 1 0 0 0,1 0-3 0 0,-2 5 44 0 0,0 0-1 0 0,0 0 0 0 0,-1 0 1 0 0,0 0-1 0 0,0-1 0 0 0,-1 1 1 0 0,-1 0-1 0 0,1-1 0 0 0,-1 0 1 0 0,0 0-1 0 0,-1 0 0 0 0,0 0 1 0 0,0-1-1 0 0,-4 4-43 0 0,-199 253 561 0 0,205-261-546 0 0,0 0-1 0 0,0 0 1 0 0,1 0-1 0 0,0 0 0 0 0,0 1 1 0 0,0-1-1 0 0,0 1 1 0 0,0-1-1 0 0,0 1 0 0 0,1 0 1 0 0,0-1-1 0 0,0 1 0 0 0,0 0 1 0 0,0 0-1 0 0,1 0 1 0 0,-1 0-1 0 0,1 0 0 0 0,0 0 1 0 0,0 0-1 0 0,1 0 1 0 0,-1 0-1 0 0,1 0 0 0 0,0 0 1 0 0,0 0-1 0 0,0-1 0 0 0,0 1 1 0 0,1 0-1 0 0,-1-1 1 0 0,1 1-1 0 0,0-1 0 0 0,0 1 1 0 0,1-1-1 0 0,-1 0 1 0 0,1 0-1 0 0,-1 0 0 0 0,1 0 1 0 0,0 0-1 0 0,0-1 0 0 0,0 1 1 0 0,1-1-1 0 0,-1 0 1 0 0,2 1-15 0 0,11 2 102 0 0,0 0 1 0 0,0-2-1 0 0,1 0 1 0 0,-1-1 0 0 0,1 0-1 0 0,0-2 1 0 0,-1 0-1 0 0,1 0 1 0 0,0-2 0 0 0,-1 0-1 0 0,1-1 1 0 0,10-4-103 0 0,19-8-3320 0 0,-4-6-3624 0 0,-36 16 655 0 0,-2 3 14 0 0</inkml:trace>
  <inkml:trace contextRef="#ctx0" brushRef="#br0" timeOffset="23673.893">781 2078 11242 0 0,'0'0'2290'0'0,"0"0"-1135"0"0,0 0-569 0 0,0 0 80 0 0,0 0 256 0 0,0 0 170 0 0,0 0-53 0 0,0 0-228 0 0,0 0-250 0 0,0 0-225 0 0,0 0-152 0 0,0 0-96 0 0,35-1-72 0 0,105-4-134 0 0,-40-2-2128 0 0,-70 5-743 0 0,12-4-6561 0 0,-28 5 3465 0 0</inkml:trace>
  <inkml:trace contextRef="#ctx0" brushRef="#br0" timeOffset="23998.036">1347 2016 2561 0 0,'0'0'1608'0'0,"0"0"-156"0"0,0 0-21 0 0,0 0-1 0 0,0 0-103 0 0,0 0-231 0 0,0 0-284 0 0,0 0-268 0 0,0 0-220 0 0,0 0-156 0 0,-31 34-108 0 0,-92 104-73 0 0,89-79-47 0 0,36-51 41 0 0,-1-4 118 0 0,0 1 0 0 0,1-1-1 0 0,0 0 1 0 0,0 0-1 0 0,0-1 1 0 0,0 1 0 0 0,0 0-1 0 0,1-1 1 0 0,0 1-1 0 0,0-1 1 0 0,0 0-1 0 0,0 0 1 0 0,0 0 0 0 0,1 0-1 0 0,-1 0 1 0 0,1-1-1 0 0,0 0 1 0 0,-1 0 0 0 0,1 0-1 0 0,0 0 1 0 0,0 0-1 0 0,1-1 1 0 0,-1 0 0 0 0,0 0-1 0 0,0 0 1 0 0,1 0-1 0 0,-1-1 1 0 0,1 1 0 0 0,-1-1-1 0 0,0 0 1 0 0,1-1-1 0 0,-1 1 1 0 0,0-1 0 0 0,1 0-1 0 0,-1 0 1 0 0,0 0-1 0 0,0 0 1 0 0,1-1-1 0 0,-1 0 1 0 0,-1 1 0 0 0,1-2-1 0 0,0 1-98 0 0,23-9 455 0 0,-1-1-1 0 0,-1-1 1 0 0,0-1-1 0 0,0-1 1 0 0,-2-2 0 0 0,0 0-1 0 0,-1-1 1 0 0,-1-2-1 0 0,0 0 1 0 0,-2-1-1 0 0,0-1 1 0 0,-1-2-455 0 0,-6 8 103 0 0,4-2-129 0 0,-1 0 0 0 0,-1-1-1 0 0,-1-1 1 0 0,-1-1-1 0 0,0 0 1 0 0,-2 0-1 0 0,0-1 1 0 0,-1 0-1 0 0,-2-1 1 0 0,0 0 0 0 0,-1 0-1 0 0,-2 0 1 0 0,0-1 26 0 0,-3 18-123 0 0,-1-1 0 0 0,1 1 0 0 0,-1 0 1 0 0,0-1-1 0 0,-1 1 0 0 0,0-1 0 0 0,0 1 0 0 0,0 0 1 0 0,-1 0-1 0 0,1 0 0 0 0,-1 0 0 0 0,-1 0 0 0 0,1 0 1 0 0,-1 0-1 0 0,0 1 0 0 0,-1-1 0 0 0,1 1 1 0 0,-1 0-1 0 0,0 0 0 0 0,0 0 0 0 0,-1 1 0 0 0,0-1 1 0 0,1 1-1 0 0,-1 0 0 0 0,-1 1 0 0 0,1-1 0 0 0,0 1 1 0 0,-1 0 122 0 0,-1 0-139 0 0,0 0 0 0 0,0 1 1 0 0,0 0-1 0 0,0 1 0 0 0,-1-1 0 0 0,1 2 1 0 0,0-1-1 0 0,-1 1 0 0 0,1 0 1 0 0,0 0-1 0 0,-1 1 0 0 0,1-1 0 0 0,0 2 1 0 0,-1-1-1 0 0,1 1 0 0 0,0 1 1 0 0,0-1-1 0 0,0 1 0 0 0,-1 1 139 0 0,-1 1 9 0 0,-1 0-1 0 0,1 1 1 0 0,0 1-1 0 0,0-1 1 0 0,1 1-1 0 0,0 1 1 0 0,0 0-1 0 0,1 0 1 0 0,0 0-1 0 0,0 1 1 0 0,1 0-1 0 0,0 0 1 0 0,0 1-1 0 0,1 0 1 0 0,1 0-1 0 0,-1 0 1 0 0,2 0-1 0 0,-1 1 1 0 0,0 6-9 0 0,2-5 64 0 0,-1 0 0 0 0,2 0 1 0 0,-1 0-1 0 0,2 0 0 0 0,0 0 0 0 0,0 1 1 0 0,1-1-1 0 0,0 0 0 0 0,1 0 0 0 0,1 0 1 0 0,0 0-1 0 0,1 0 0 0 0,0 0 0 0 0,0-1 1 0 0,1 0-1 0 0,5 7-64 0 0,6 3 196 0 0,1 0 0 0 0,0-1 1 0 0,2 0-1 0 0,1-2 0 0 0,0 0 0 0 0,1-2 1 0 0,1 0-1 0 0,0-1 0 0 0,1-1 0 0 0,1-2 1 0 0,0 0-1 0 0,1-1 0 0 0,0-2 0 0 0,15 4-196 0 0,-37-12-38 0 0,138 36 489 0 0,-45-27-6312 0 0,-77-9-415 0 0,-3 2-1940 0 0</inkml:trace>
  <inkml:trace contextRef="#ctx0" brushRef="#br0" timeOffset="24745.46">2716 1942 1872 0 0,'0'0'1513'0'0,"0"0"3"0"0,0 0 172 0 0,0 0 181 0 0,0 0-14 0 0,0 0-269 0 0,0 0-392 0 0,0 0-320 0 0,0 0-221 0 0,0 0-136 0 0,0 0-80 0 0,0 0-74 0 0,0 0-66 0 0,-21 5-55 0 0,-67 17-46 0 0,2 21 233 0 0,65-28-360 0 0,19-14-77 0 0,0 0 0 0 0,0-1 1 0 0,0 1-1 0 0,0 0 0 0 0,1 0 0 0 0,-1 0 0 0 0,0 0 0 0 0,0 0 0 0 0,1 0 0 0 0,-1 0 0 0 0,1 1 0 0 0,-1-1 0 0 0,1 0 0 0 0,-1 1 0 0 0,1 0 0 0 0,0-1 0 0 0,0 1 0 0 0,0 0 0 0 0,0-1 0 0 0,0 1 0 0 0,0 0 1 0 0,0 0-1 0 0,1 0 0 0 0,-1 0 0 0 0,1 0 0 0 0,-1 0 0 0 0,1 0 0 0 0,0 0 0 0 0,0 0 0 0 0,0 0 0 0 0,0 0 0 0 0,0 0 0 0 0,0 0 0 0 0,0 0 0 0 0,1 0 0 0 0,-1 0 0 0 0,1 0 0 0 0,-1 0 0 0 0,1 0 0 0 0,0-1 1 0 0,0 1-1 0 0,0 0 0 0 0,0 0 0 0 0,0-1 0 0 0,0 1 0 0 0,1 0 0 0 0,-1-1 0 0 0,0 1 0 0 0,2 0 8 0 0,172 49 315 0 0,-170-49-275 0 0,-1-2-9 0 0,-1 0 0 0 0,1 0 1 0 0,-1 0-1 0 0,1 1 1 0 0,-1-1-1 0 0,0 1 0 0 0,1 0 1 0 0,-1 0-1 0 0,0 0 0 0 0,0 1 1 0 0,0-1-1 0 0,0 1 1 0 0,0-1-1 0 0,0 1 0 0 0,0 0 1 0 0,0 0-1 0 0,-1 0 1 0 0,1 1-1 0 0,-1-1 0 0 0,0 1 1 0 0,1-1-1 0 0,-1 1 1 0 0,0 0-1 0 0,-1 0 0 0 0,1 0 1 0 0,0 0-1 0 0,-1 0 1 0 0,0 0-1 0 0,0 0 0 0 0,1 1 1 0 0,-2-1-1 0 0,1 0 1 0 0,0 1-1 0 0,-1-1 0 0 0,0 0 1 0 0,0 1-1 0 0,0-1 0 0 0,0 1 1 0 0,0-1-1 0 0,0 0 1 0 0,-1 2-32 0 0,-6 4 94 0 0,0-1 0 0 0,-1 0 0 0 0,0 0 0 0 0,0 0 0 0 0,0-1 0 0 0,-1-1 0 0 0,0 1 0 0 0,-1-1 0 0 0,1-1 1 0 0,-1 0-1 0 0,0 0 0 0 0,0-1 0 0 0,-1 0 0 0 0,1-1 0 0 0,-1 0 0 0 0,-9 1-94 0 0,4 1-104 0 0,-34 1-1641 0 0,31-12-8227 0 0,17 3 1865 0 0</inkml:trace>
  <inkml:trace contextRef="#ctx0" brushRef="#br0" timeOffset="25044.899">2922 2156 5025 0 0,'0'0'1186'0'0,"0"0"-279"0"0,0 0 134 0 0,0 0 343 0 0,0 0 159 0 0,0 0-152 0 0,0 0-366 0 0,0 0-349 0 0,0 0-216 0 0,0 0-124 0 0,0 0-41 0 0,0 0-1 0 0,0 0 5 0 0,7 25 16 0 0,18 80 30 0 0,-25-104-300 0 0,0 1 0 0 0,0 0 0 0 0,0 0 0 0 0,0-1 0 0 0,0 1 0 0 0,0 0 0 0 0,0-1 0 0 0,1 1-1 0 0,-1 0 1 0 0,1-1 0 0 0,-1 1 0 0 0,1 0 0 0 0,-1-1 0 0 0,1 1 0 0 0,0-1 0 0 0,0 1 0 0 0,0-1 0 0 0,0 0 0 0 0,0 1 0 0 0,0-1-1 0 0,0 0 1 0 0,0 0 0 0 0,1 1 0 0 0,-1-1 0 0 0,0 0 0 0 0,1 0 0 0 0,-1 0 0 0 0,1-1 0 0 0,-1 1 0 0 0,1 0 0 0 0,-1-1 0 0 0,1 1 0 0 0,0-1-1 0 0,0 1-44 0 0,5 0 392 0 0,-1-2-190 0 0,1 1 0 0 0,-1-1 0 0 0,1-1 0 0 0,-1 1 0 0 0,0-1 0 0 0,0 0 0 0 0,0 0-1 0 0,0-1 1 0 0,0 0 0 0 0,-1 0 0 0 0,1 0 0 0 0,-1-1 0 0 0,0 1 0 0 0,1-1 0 0 0,-2-1 0 0 0,1 1 0 0 0,-1-1-1 0 0,1 0 1 0 0,-1 0 0 0 0,0 0 0 0 0,-1 0 0 0 0,0-1 0 0 0,1 0-202 0 0,6-6 177 0 0,71-102-432 0 0,-65 89-3601 0 0,-3-1-3765 0 0,-11 22-3141 0 0</inkml:trace>
  <inkml:trace contextRef="#ctx0" brushRef="#br0" timeOffset="25349.323">3344 2417 6409 0 0,'0'0'2248'0'0,"0"0"-501"0"0,0 0-14 0 0,0 0 200 0 0,0 0-29 0 0,0 0-300 0 0,0 0-435 0 0,0 0-348 0 0,0 0-225 0 0,0 0-146 0 0,17-33-101 0 0,55-103-95 0 0,-7 30 63 0 0,-19 62-1661 0 0,-34 41-2443 0 0,3 1-3329 0 0,-10 2-2171 0 0</inkml:trace>
  <inkml:trace contextRef="#ctx0" brushRef="#br0" timeOffset="25941.074">3961 1950 472 0 0,'0'0'2207'0'0,"0"0"-29"0"0,0 0 29 0 0,0 0 4 0 0,0 0-176 0 0,0 0-346 0 0,0 0-421 0 0,0 0-340 0 0,0 0-238 0 0,32-32-134 0 0,99-97-51 0 0,-72 55 289 0 0,-54 66-711 0 0,0 0 0 0 0,-1 0 0 0 0,0 0 0 0 0,0-1 0 0 0,-1 1 0 0 0,0-1 0 0 0,0 0 0 0 0,-1 0 0 0 0,-1 0 0 0 0,1 0 0 0 0,-1 0 0 0 0,-1 0 0 0 0,0 0 0 0 0,0-1 0 0 0,-1-3-83 0 0,-1 9-27 0 0,0 0-1 0 0,-1 0 1 0 0,0 1-1 0 0,1-1 1 0 0,-1 1-1 0 0,0-1 1 0 0,-1 1-1 0 0,1 0 1 0 0,-1 0-1 0 0,1 1 1 0 0,-1-1-1 0 0,0 1 1 0 0,0-1-1 0 0,0 1 1 0 0,0 1-1 0 0,0-1 1 0 0,0 0-1 0 0,-1 1 1 0 0,1 0-1 0 0,0 0 1 0 0,-1 0-1 0 0,1 1 1 0 0,-1-1-1 0 0,1 1 1 0 0,-1 0-1 0 0,1 1 0 0 0,-1-1 1 0 0,1 1-1 0 0,-1 0 1 0 0,1 0-1 0 0,-1 0 1 0 0,1 0-1 0 0,0 1 1 0 0,0 0-1 0 0,0 0 1 0 0,0 0-1 0 0,0 0 1 0 0,-3 3 27 0 0,-5 4-63 0 0,1 0 1 0 0,-1 2-1 0 0,2-1 0 0 0,0 1 1 0 0,0 1-1 0 0,1 0 0 0 0,0 0 1 0 0,1 1-1 0 0,0 0 0 0 0,2 0 1 0 0,-1 1-1 0 0,1-1 1 0 0,1 2-1 0 0,1-1 0 0 0,-2 6 63 0 0,-29 227-346 0 0,33 68-1287 0 0,15-156 1448 0 0,-7-112 325 0 0,-2 1 1 0 0,-1 0 0 0 0,-3 0-1 0 0,-2 0 1 0 0,-2 0-1 0 0,-4 10-140 0 0,4-43 74 0 0,0 0-1 0 0,0-1 0 0 0,-2 0 1 0 0,0 0-1 0 0,0 0 0 0 0,-1-1 1 0 0,-1 0-1 0 0,-5 6-73 0 0,10-14 21 0 0,0-1 0 0 0,-1 1 1 0 0,0-1-1 0 0,1 0 0 0 0,-2 0 0 0 0,1-1 0 0 0,0 1 0 0 0,-1-1 1 0 0,0 0-1 0 0,1 0 0 0 0,-1 0 0 0 0,0-1 0 0 0,-1 0 1 0 0,1 0-1 0 0,0 0 0 0 0,-1-1 0 0 0,1 1 0 0 0,-1-1 0 0 0,1 0 1 0 0,-1-1-1 0 0,1 0 0 0 0,-1 0 0 0 0,0 0 0 0 0,1 0-21 0 0,0-1-24 0 0,1 0 0 0 0,0-1-1 0 0,0 1 1 0 0,0-1 0 0 0,0 0-1 0 0,0 0 1 0 0,0 0 0 0 0,0-1 0 0 0,1 1-1 0 0,-1-1 1 0 0,1 0 0 0 0,-1 0-1 0 0,1 0 1 0 0,0 0 0 0 0,1-1 0 0 0,-1 1-1 0 0,0-1 1 0 0,1 0 0 0 0,0 0-1 0 0,0 0 1 0 0,0 0 0 0 0,0 0-1 0 0,0-2 25 0 0,-24-100-85 0 0,25 89 77 0 0,1 0 0 0 0,1 0 0 0 0,0 0 0 0 0,2 0 0 0 0,0 0 0 0 0,1 0 0 0 0,0 1 1 0 0,1-1-1 0 0,1 1 0 0 0,1 1 0 0 0,0-1 0 0 0,1 1 0 0 0,1 0 0 0 0,0 1 0 0 0,1 0 0 0 0,0 0 0 0 0,1 1 0 0 0,1 1 0 0 0,0 0 0 0 0,1 0 0 0 0,0 1 0 0 0,0 1 0 0 0,1 0 0 0 0,1 1 0 0 0,7-3 8 0 0,-4 1-467 0 0,25-17-1160 0 0,-14 12-5286 0 0,-19 12-11 0 0</inkml:trace>
  <inkml:trace contextRef="#ctx0" brushRef="#br0" timeOffset="26393.055">4414 2137 3113 0 0,'0'0'2927'0'0,"0"0"-524"0"0,0 0-309 0 0,0 0-227 0 0,0 0-308 0 0,0 0-340 0 0,0 0-342 0 0,0 0-250 0 0,0 0-177 0 0,0 0-116 0 0,0 0-44 0 0,0 0-31 0 0,-34 9-54 0 0,-106 29-68 0 0,72 0-47 0 0,57-27-85 0 0,4-4-54 0 0,0 0-1 0 0,0 0 1 0 0,0 1 0 0 0,1 0 0 0 0,0 1-1 0 0,0-1 1 0 0,1 1 0 0 0,1 0-1 0 0,-1 0 1 0 0,1 0 0 0 0,1 1 0 0 0,0 0-1 0 0,0 0 1 0 0,1-1 0 0 0,0 1 0 0 0,0 1-1 0 0,1-1 1 0 0,1 0 0 0 0,0 0-1 0 0,1 8 50 0 0,2-14-27 0 0,0 1-1 0 0,0-1 1 0 0,1-1-1 0 0,0 1 1 0 0,0 0-1 0 0,0-1 1 0 0,0 0-1 0 0,0 0 1 0 0,0 0-1 0 0,1-1 1 0 0,0 1-1 0 0,-1-1 1 0 0,1 0-1 0 0,0 0 1 0 0,0-1-1 0 0,0 1 1 0 0,0-1-1 0 0,0 0 1 0 0,1-1-1 0 0,-1 1 1 0 0,0-1-1 0 0,0 0 1 0 0,1 0-1 0 0,-1-1 1 0 0,0 0-1 0 0,0 1 1 0 0,0-2-1 0 0,0 1 1 0 0,0-1-1 0 0,0 1 1 0 0,0-1-1 0 0,0-1 28 0 0,16-7 178 0 0,-1-2 0 0 0,0 0 0 0 0,0-1 0 0 0,-1-1 0 0 0,-1-1 0 0 0,-1-1 0 0 0,0 0 0 0 0,-1-1 0 0 0,-1-1-1 0 0,0 0 1 0 0,-1-1 0 0 0,6-13-178 0 0,53-46 263 0 0,-69 134-1079 0 0,-7-34 702 0 0,0 81-562 0 0,3-100 485 0 0,1-1 1 0 0,-1 1-1 0 0,1 0 1 0 0,0 0-1 0 0,0 0 0 0 0,0 0 1 0 0,0 0-1 0 0,0-1 1 0 0,1 1-1 0 0,-1-1 1 0 0,1 1-1 0 0,0-1 1 0 0,0 1-1 0 0,0-1 0 0 0,0 0 1 0 0,0 0-1 0 0,0 0 1 0 0,0 0-1 0 0,1 0 1 0 0,-1-1-1 0 0,1 1 0 0 0,-1-1 1 0 0,1 1-1 0 0,0-1 1 0 0,0 0-1 0 0,0 0 1 0 0,-1 0-1 0 0,1-1 1 0 0,0 1-1 0 0,0-1 0 0 0,2 1 191 0 0,42-1-8451 0 0,-38 0 5428 0 0</inkml:trace>
  <inkml:trace contextRef="#ctx0" brushRef="#br0" timeOffset="26685.06">5065 2123 3305 0 0,'0'0'2386'0'0,"0"0"-481"0"0,0 0-118 0 0,0 0 66 0 0,0 0-70 0 0,0 0-203 0 0,0 0-324 0 0,0 0-302 0 0,-32 19-222 0 0,-102 62-186 0 0,52-16 219 0 0,79-62-770 0 0,0-1 0 0 0,0 1-1 0 0,0-1 1 0 0,1 1 0 0 0,-1 0 0 0 0,1 0 0 0 0,-1 0-1 0 0,1 1 1 0 0,0-1 0 0 0,1 0 0 0 0,-1 1 0 0 0,1-1-1 0 0,-1 1 1 0 0,1 0 0 0 0,0-1 0 0 0,0 1 0 0 0,1 0-1 0 0,-1 0 1 0 0,1 0 0 0 0,-1-1 0 0 0,1 1-1 0 0,1 0 1 0 0,-1 0 0 0 0,0 0 0 0 0,1 0 0 0 0,0-1-1 0 0,0 1 1 0 0,0 0 0 0 0,0-1 0 0 0,1 1 0 0 0,-1-1-1 0 0,1 1 1 0 0,0-1 0 0 0,0 0 0 0 0,0 1 0 0 0,1-1-1 0 0,-1 0 1 0 0,1-1 0 0 0,0 1 0 0 0,-1 0 0 0 0,1-1-1 0 0,1 1 6 0 0,16 6-119 0 0,0-1 0 0 0,0-1 0 0 0,0-1 0 0 0,1-1 0 0 0,0 0-1 0 0,0-2 1 0 0,0 0 0 0 0,1-2 0 0 0,-1 0 0 0 0,0-2 0 0 0,1 0 0 0 0,18-4 119 0 0,24-14-4369 0 0,-28-2-4266 0 0,-29 13 4435 0 0</inkml:trace>
  <inkml:trace contextRef="#ctx0" brushRef="#br0" timeOffset="29907.443">5424 2270 0 0 0,'0'0'647'0'0,"0"0"360"0"0,0 0 6 0 0,0 0-85 0 0,0 0-67 0 0,0 0-20 0 0,7 7-3 0 0,35 34 818 0 0,-36-38-1350 0 0,0 0-1 0 0,0 0 1 0 0,1-1-1 0 0,-1 0 1 0 0,1 0-1 0 0,-1-1 1 0 0,1 0 0 0 0,0 0-1 0 0,0 0 1 0 0,-1-1-1 0 0,1 0 1 0 0,0 0-1 0 0,0-1 1 0 0,-1 0 0 0 0,1 0-1 0 0,0 0 1 0 0,-1-1-1 0 0,1 0 1 0 0,-1-1-1 0 0,0 1 1 0 0,1-1 0 0 0,-1 0-1 0 0,0-1-305 0 0,2 0 76 0 0,0 0 1 0 0,-1-1-1 0 0,1 0 0 0 0,-1 0 0 0 0,0-1 0 0 0,0 0 0 0 0,-1 0 1 0 0,0-1-1 0 0,0 0 0 0 0,0 0 0 0 0,-1 0 0 0 0,0 0 1 0 0,-1-1-1 0 0,1 0 0 0 0,-1 0 0 0 0,-1 0 0 0 0,0-1 1 0 0,0 1-1 0 0,0-1 0 0 0,-1 1 0 0 0,-1-1 0 0 0,1 0 1 0 0,-1-7-77 0 0,-3 13-83 0 0,0 0 1 0 0,0 0-1 0 0,0 0 1 0 0,0 0-1 0 0,-1 0 1 0 0,1 0 0 0 0,-1 1-1 0 0,1 0 1 0 0,-1-1-1 0 0,0 1 1 0 0,0 0-1 0 0,0 0 1 0 0,-1 0 0 0 0,1 1-1 0 0,0-1 1 0 0,-1 1-1 0 0,1 0 1 0 0,-1 0-1 0 0,1 0 1 0 0,-1 0 0 0 0,1 1-1 0 0,-1-1 1 0 0,0 1-1 0 0,1 0 1 0 0,-1 0-1 0 0,-2 1 83 0 0,-8-2-533 0 0,-1 2-1 0 0,1 0 0 0 0,-1 0 0 0 0,1 2 0 0 0,-1-1 0 0 0,1 2 0 0 0,0 0 0 0 0,1 1 1 0 0,-1 0-1 0 0,-12 7 534 0 0,11-4-61 0 0,0 0 1 0 0,1 1 0 0 0,0 0 0 0 0,0 1 0 0 0,1 0 0 0 0,1 2-1 0 0,0-1 1 0 0,0 1 0 0 0,2 1 0 0 0,-1 0 0 0 0,1 1 0 0 0,1-1-1 0 0,0 2 1 0 0,2 0 0 0 0,-1 0 60 0 0,6-11 99 0 0,0 1 0 0 0,0 0 0 0 0,0 0 1 0 0,1 0-1 0 0,-1 0 0 0 0,1 0 0 0 0,0 0 0 0 0,1 0 0 0 0,-1 0 0 0 0,1 1 0 0 0,0-1 1 0 0,1 0-1 0 0,-1 0 0 0 0,1 0 0 0 0,0 1 0 0 0,0-1 0 0 0,1 0 0 0 0,-1 0 0 0 0,1-1 0 0 0,0 1 1 0 0,0 0-1 0 0,1-1 0 0 0,0 1 0 0 0,-1-1 0 0 0,2 0 0 0 0,-1 1 0 0 0,0-2 0 0 0,1 1 1 0 0,-1 0-1 0 0,1-1 0 0 0,0 1 0 0 0,1-1 0 0 0,-1 0 0 0 0,1 0-99 0 0,29 14 316 0 0,0-1-1 0 0,2-1 1 0 0,0-2-1 0 0,0-2 0 0 0,1-1 1 0 0,0-2-1 0 0,1-1 1 0 0,0-2-1 0 0,0-2 1 0 0,0-1-1 0 0,24-3-315 0 0,57-10-803 0 0,-43-3-5883 0 0,-53 9-852 0 0</inkml:trace>
  <inkml:trace contextRef="#ctx0" brushRef="#br0" timeOffset="41631.166">54 3754 0 0 0,'0'0'1292'0'0,"0"0"334"0"0,0 0 229 0 0,0 0 177 0 0,0 0 22 0 0,0 0-181 0 0,0 0-326 0 0,0 0-270 0 0,0 0-201 0 0,0 0-186 0 0,0 0-127 0 0,0 0-127 0 0,32-29-107 0 0,100-89-63 0 0,-45 28 341 0 0,282-365 834 0 0,-253 315-1346 0 0,-92 121-240 0 0,-23 19-121 0 0,-1 9-110 0 0,-1 35 254 0 0,0 2-23 0 0,1-1 0 0 0,2 1 0 0 0,3 0-1 0 0,1-1 1 0 0,2 0 0 0 0,7 19-55 0 0,21 41 265 0 0,3-2 0 0 0,25 39-265 0 0,-33-87-46 0 0,-26-84-6035 0 0,-13-12-6458 0 0,5 34 9796 0 0</inkml:trace>
  <inkml:trace contextRef="#ctx0" brushRef="#br0" timeOffset="41877.003">325 3393 5881 0 0,'0'0'1778'0'0,"0"0"-324"0"0,0 0 70 0 0,0 0 290 0 0,0 0 26 0 0,0 0-206 0 0,0 0-269 0 0,0 0-238 0 0,33 3-172 0 0,107 12-143 0 0,-104-12-421 0 0,-1-1 0 0 0,1-3 0 0 0,-1 0-1 0 0,1-2 1 0 0,-1-2 0 0 0,16-5-391 0 0,-13 3 169 0 0,246-45 550 0 0,-204 38-4717 0 0,0-1-5679 0 0,-62 11-65 0 0</inkml:trace>
  <inkml:trace contextRef="#ctx0" brushRef="#br0" timeOffset="60903.168">137 830 16740 0 0,'0'0'-625'0'0,"0"0"-2391"0"0,0 0-1169 0 0,0 0-448 0 0,0 0 568 0 0,0 0 3849 0 0,0 0 216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8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1,'0'429,"-26"-290,6-86,14-46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61,'2'-3,"0"0,0 1,0-1,0 1,1-1,-1 1,1 0,0 0,-1 0,1 0,0 0,0 1,1-1,-1 1,0 0,0 0,1 0,-1 0,1 0,10-3,1 0,-1 1,1 0,0 2,0 0,0 0,0 1,0 1,-1 0,1 1,0 1,7 3,-5-3,0 0,1-1,-1 0,1-2,0 0,-1-1,1-1,12-3,9-2,0 1,0 1,0 3,1 1,-1 2,7 2,-28 1,-6 2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9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31,'23'7,"1"-1,-1-1,1-1,0-1,0-1,0-1,1-1,-1-1,0-1,22-6,123-28,-29 24,-116 12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47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47,'168'-12,"61"-7,-184 9,-27 5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47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2,'1'2,"1"0,-1-1,1 1,-1 0,1 0,-1-1,1 1,0-1,0 0,0 1,0-1,0 0,0 0,0 0,1 0,-1-1,0 1,0 0,1-1,-1 0,0 1,1-1,-1 0,0 0,2-1,-1 2,146-14,-42-1,5 14,-88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53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1 148,'541'-84,"-118"54,0 31,-206-35,-204 34,-19 2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53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59,'218'-39,"-204"36,0-1,0 0,1 1,0 1,-1 0,1 1,0 1,0 0,-1 1,15 2,-28-2,0-1,0 0,0 1,0-1,0 1,0-1,-1 1,1-1,0 1,0-1,-1 1,1 0,0 0,-1-1,1 1,-1 0,1 0,-1 0,1-1,-1 1,1 0,-1 0,0 0,0 0,1 0,-1 0,0 0,0 0,0 0,0 0,0 0,0 0,0 0,0-1,-1 1,1 0,0 0,-1 0,1 0,0 0,-1 0,1 0,-1-1,1 1,-1 0,0 0,1-1,-1 1,0 0,0 0,-38 41,34-39,-188 182,165-159,23-23,0 1,0 0,0 0,0 1,1 0,-1-1,1 2,0-1,1 0,-1 1,1 0,0-1,1 1,-2 5,4-9,0 0,0 0,1-1,-1 1,1 0,-1 0,1 0,0 0,0-1,-1 1,1 0,0-1,1 1,-1-1,0 1,0-1,1 1,-1-1,1 0,-1 0,1 0,-1 0,1 0,0 0,-1 0,1 0,0-1,0 1,0 0,0-1,-1 0,1 0,1 1,69 5,-68-6,43-2,0-3,-1-2,0-1,22-9,25-3,-49 7,-26 6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51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122 206,'-4'6,"1"0,0 0,0 0,1 1,0-1,0 1,0 0,1-1,0 1,0 0,1 0,0 5,-1 2,-29 166,22-140,-2-1,-1-1,-2 0,-12 22,55-157,127-221,-102 239,-55 78,0 1,0-1,0 1,0 0,1-1,-1 1,0-1,0 1,1 0,-1-1,0 1,1 0,-1-1,0 1,1 0,-1-1,0 1,1 0,-1 0,0-1,1 1,-1 0,1 0,-1 0,1 0,-1-1,1 1,-1 0,0 0,1 0,-1 0,1 0,-1 0,1 0,-1 0,1 0,-1 1,1-1,-1 0,0 0,1 0,-1 0,1 1,-1-1,0 0,1 0,-1 1,1-1,-1 0,0 1,0-1,1 0,-1 1,0-1,0 1,1-1,-1 0,0 1,0-1,0 1,1-1,-1 1,0-1,0 0,0 1,0-1,0 1,2 37,-2-33,10 131,34 51,-44-186,1 0,-1 0,0 0,1 0,-1 0,0 0,1 0,0 0,-1 0,1 0,-1 0,1 0,0 0,0 0,0 0,-1-1,1 1,0 0,0-1,0 1,0-1,0 1,0-1,0 1,0-1,1 1,-1-1,0 0,0 0,0 0,0 0,0 0,1 0,-1 0,0 0,0 0,0 0,0 0,0-1,0 1,0-1,1 1,-1-1,0 1,0-1,0 1,-1-1,1 0,0 1,0-1,0 0,0 0,-1 0,1 0,0 0,39-63,-36 55,109-189,-67 127,-45 69,0 1,0-1,1 1,-1-1,1 1,-1-1,1 1,0 0,0 0,-1 0,1 0,0 0,0 0,0 0,0 1,0-1,0 1,0-1,0 1,0 0,0 0,0 0,0 0,0 0,0 0,0 1,0-1,0 1,0-1,0 1,0 0,0 0,0 0,0 0,0 0,-1 0,2 1,2 4,1 1,-2-1,1 1,-1 0,0 0,0 0,-1 0,0 1,0 0,-1-1,0 1,-1 0,1 0,-1 0,-1 0,0 0,0 0,0 1,-1-1,0 0,-1 0,0-1,0 1,-1 0,0-1,0 2,-11 68,14-68,-1-3,0-1,0 1,1-1,0 1,0-1,1 0,-1 1,1-1,0 1,1-1,-1 0,1 0,2 5,3-4</inkml:trace>
  <inkml:trace contextRef="#ctx0" brushRef="#br0" timeOffset="332.633">969 206,'5'29,"1"19,0 6,-1-2,-2-4,-1-5,-1-6,0-4,-1-3,0-2,-1-1,1-4</inkml:trace>
  <inkml:trace contextRef="#ctx0" brushRef="#br0" timeOffset="878.901">912 178,'16'-11,"0"0,0 2,1 0,0 0,1 2,0 0,0 1,1 1,-1 1,1 0,0 1,0 2,0 0,0 0,0 2,0 0,12 3,-28-3,1-1,-1 0,1 1,-1 0,1-1,-1 1,0 1,1-1,-1 0,0 1,0 0,0 0,0 0,0 0,-1 0,1 0,0 1,-1-1,0 1,0 0,0-1,0 1,0 0,0 0,-1 1,1-1,-1 0,0 0,0 1,0-1,-1 1,1-1,-1 1,0-1,0 1,0-1,0 1,0-1,-1 1,0-1,0 0,0 1,0-1,0 0,-1 1,0 0,-11 13,0 0,-1-1,-1-1,-1 0,0-1,-1 0,0-2,-7 3,-56 46,79-61,0 1,0 0,1 0,-1-1,0 1,0 0,0 0,0 0,1 0,-1 0,0 0,1 0,-1 0,1 0,-1 0,1 1,0-1,-1 0,1 0,0 0,0 0,0 1,0-1,0 0,0 0,0 0,0 1,0-1,1 0,-1 0,0 0,1 0,-1 1,1-1,0 0,-1 0,1 0,0 0,-1 0,1 0,0-1,0 1,0 0,0 0,52 31,-40-26,145 93,-107-74,-38-26</inkml:trace>
  <inkml:trace contextRef="#ctx0" brushRef="#br0" timeOffset="1313.996">1477 37,'14'-7,"2"1,-1 1,1 0,0 1,0 1,0 0,0 1,0 1,1 0,-1 1,1 1,2 1,-17-1,0-1,1 1,-1-1,1 1,-1 0,0 0,0 0,1 0,-1 0,0 1,0-1,0 1,0-1,-1 1,1 0,0 0,-1 0,1-1,-1 2,1-1,-1 0,0 0,0 0,0 1,0-1,-1 0,1 1,0-1,-1 1,0-1,0 0,1 1,-1-1,-1 1,1-1,0 1,-1-1,1 1,-2 5,-1-1,1 0,-1 0,0 0,-1 0,0 0,0-1,0 0,-1 0,0 0,-4 4,-41 60,50-68,-1 0,0-1,1 1,-1 0,1 0,0 0,0-1,0 1,0 0,0 0,0 0,0-1,0 1,1 0,-1 0,1 0,-1-1,1 1,0 0,-1-1,1 1,0-1,0 1,0-1,1 1,-1-1,0 0,0 1,1-1,-1 0,1 0,-1 0,1 0,-1 0,1 0,0-1,-1 1,1 0,0-1,0 1,-1-1,1 0,0 0,1 0,25 5,-1-2,1-1,0-1,1-2,13-2,31 0,-46 3,-2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7:36.6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430 19 0 0 0,'0'0'1158'0'0,"0"0"270"0"0,0 0 326 0 0,0 0 229 0 0,0 0 29 0 0,0 0-105 0 0,0 0-185 0 0,0 0-223 0 0,0 0-218 0 0,-16-3-198 0 0,-80-13 640 0 0,83 16-1491 0 0,0 0 0 0 0,-1 1 0 0 0,1 1-1 0 0,0 0 1 0 0,0 0 0 0 0,0 2-1 0 0,0-1 1 0 0,1 2 0 0 0,-1 0 0 0 0,1 0-1 0 0,0 1 1 0 0,-10 7-232 0 0,12-8 51 0 0,1 1 0 0 0,-1 0 1 0 0,2 0-1 0 0,-1 1 0 0 0,1 0 0 0 0,0 1 1 0 0,0 0-1 0 0,1 0 0 0 0,0 0 0 0 0,0 1 0 0 0,1 0 1 0 0,1 0-1 0 0,-1 1 0 0 0,1 0 0 0 0,1 0 1 0 0,0 0-1 0 0,0 0 0 0 0,1 1 0 0 0,0-1 0 0 0,1 1 1 0 0,0 0-1 0 0,0 7-51 0 0,1-11-1 0 0,0 1 0 0 0,0 0 0 0 0,0-1-1 0 0,1 1 1 0 0,0 0 0 0 0,0-1 0 0 0,1 1 0 0 0,0-1 0 0 0,0 1 0 0 0,1-1-1 0 0,0 1 1 0 0,0-1 0 0 0,1 0 0 0 0,0 0 0 0 0,0 0 0 0 0,1 0 0 0 0,-1 0 0 0 0,2-1-1 0 0,-1 0 1 0 0,1 1 0 0 0,0-2 0 0 0,0 1 0 0 0,0-1 0 0 0,1 1 0 0 0,0-2 0 0 0,0 1-1 0 0,0 0 1 0 0,1-1 0 0 0,-1-1 0 0 0,1 1 0 0 0,0-1 0 0 0,0 0 0 0 0,7 2 1 0 0,56-11-287 0 0,-31-26-3854 0 0,-33 27 2601 0 0,5-9-6341 0 0,-7 4 309 0 0</inkml:trace>
  <inkml:trace contextRef="#ctx0" brushRef="#br0" timeOffset="665.221">456 494 1968 0 0,'0'0'1331'0'0,"0"0"-304"0"0,0 0 140 0 0,0 0 403 0 0,0 0 333 0 0,0 0 56 0 0,0 0-261 0 0,0 0-343 0 0,0 0-292 0 0,0 0-197 0 0,0 0-72 0 0,0 0-43 0 0,0 0-52 0 0,1-15-73 0 0,5-46-71 0 0,25-42 1398 0 0,-20 80-1823 0 0,-7 14-107 0 0,1 0-1 0 0,0 0 1 0 0,0 1-1 0 0,1-1 1 0 0,0 2-1 0 0,0-1 1 0 0,1 0 0 0 0,0 1-1 0 0,0 1 1 0 0,4-3-23 0 0,-9 8-12 0 0,0 1 0 0 0,0 0 1 0 0,0 0-1 0 0,1 0 0 0 0,-1 0 1 0 0,0 0-1 0 0,0 0 0 0 0,1 1 1 0 0,-1-1-1 0 0,0 1 0 0 0,0 0 1 0 0,0-1-1 0 0,0 1 0 0 0,0 0 1 0 0,0 0-1 0 0,0 0 0 0 0,0 0 1 0 0,0 1-1 0 0,-1-1 0 0 0,1 1 1 0 0,0-1-1 0 0,-1 1 0 0 0,1-1 1 0 0,-1 1-1 0 0,1 0 0 0 0,-1 0 1 0 0,0-1-1 0 0,0 1 0 0 0,0 0 1 0 0,0 0-1 0 0,0 0 0 0 0,0 1 1 0 0,-1-1-1 0 0,1 0 0 0 0,-1 0 1 0 0,1 0-1 0 0,-1 0 0 0 0,0 1 12 0 0,3 2 14 0 0,1 3 40 0 0,-4-5-45 0 0,0-1 0 0 0,1 0-1 0 0,-1 1 1 0 0,1-1-1 0 0,-1 1 1 0 0,1-1 0 0 0,0 0-1 0 0,0 0 1 0 0,0 0-1 0 0,0 1 1 0 0,0-1 0 0 0,1 0-1 0 0,-1 0 1 0 0,0 0-1 0 0,1-1 1 0 0,0 1 0 0 0,-1 0-1 0 0,1 0 1 0 0,0-1-1 0 0,0 1 1 0 0,0-1-1 0 0,0 0 1 0 0,0 0 0 0 0,0 0-1 0 0,1 0 1 0 0,-1 0-1 0 0,0 0 1 0 0,0 0 0 0 0,1-1-1 0 0,-1 1 1 0 0,0-1-1 0 0,1 1 1 0 0,-1-1 0 0 0,1 0-1 0 0,-1 0 1 0 0,0 0-1 0 0,1 0 1 0 0,-1-1 0 0 0,1 1-1 0 0,-1-1 1 0 0,0 1-1 0 0,1-1 1 0 0,-1 0-1 0 0,0 0 1 0 0,0 0 0 0 0,1 0-9 0 0,152-121 313 0 0,-154 121-316 0 0,1 1-1 0 0,0-1 1 0 0,-1 0-1 0 0,1 1 1 0 0,-1 0-1 0 0,1-1 1 0 0,0 1-1 0 0,-1 0 1 0 0,1 0-1 0 0,0 0 1 0 0,-1 0-1 0 0,1 0 1 0 0,0 0-1 0 0,-1 0 1 0 0,1 0-1 0 0,0 1 1 0 0,-1-1-1 0 0,1 1 1 0 0,0-1-1 0 0,-1 1 1 0 0,1 0-1 0 0,-1 0 1 0 0,1 0-1 0 0,-1-1 1 0 0,0 1-1 0 0,1 0 1 0 0,-1 1-1 0 0,0-1 1 0 0,0 0-1 0 0,0 0 1 0 0,1 1 0 0 0,-1-1-1 0 0,-1 0 1 0 0,1 1-1 0 0,0-1 1 0 0,0 1-1 0 0,0-1 1 0 0,-1 1-1 0 0,1-1 1 0 0,-1 1-1 0 0,1 0 1 0 0,-1-1-1 0 0,0 1 4 0 0,16 76 253 0 0,-2-29-1065 0 0,-6-35-3275 0 0,1 0-5404 0 0,-7-10 1804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8:11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246 19 0 0 0,'0'0'717'0'0,"0"0"770"0"0,0 0 84 0 0,0 0-180 0 0,0 0-130 0 0,0 0 23 0 0,0 0 74 0 0,-3 0 55 0 0,-24-8 2741 0 0,-27-2 1601 0 0,47 10-5726 0 0,-1 1 0 0 0,0 1 0 0 0,1-1 0 0 0,-1 1 0 0 0,1 0 0 0 0,0 1 0 0 0,0 0 0 0 0,0 0 0 0 0,0 1 0 0 0,0-1 0 0 0,1 1 0 0 0,-1 1 0 0 0,1-1 0 0 0,0 1 1 0 0,0 0-1 0 0,1 1 0 0 0,0-1 0 0 0,0 1 0 0 0,0 0 0 0 0,1 1 0 0 0,-1-1 0 0 0,1 1 0 0 0,1-1 0 0 0,-1 1 0 0 0,1 0 0 0 0,-1 5-29 0 0,3-8-66 0 0,0 0 0 0 0,1 0-1 0 0,-1 1 1 0 0,1-1 0 0 0,0 0 0 0 0,0 0 0 0 0,0 1 0 0 0,0-1 0 0 0,1 0-1 0 0,0 0 1 0 0,0 0 0 0 0,0 1 0 0 0,0-1 0 0 0,1 0 0 0 0,-1-1 0 0 0,1 2 66 0 0,38 23-5821 0 0,-17-24-3800 0 0,-13-1 4975 0 0</inkml:trace>
  <inkml:trace contextRef="#ctx0" brushRef="#br0" timeOffset="472.118">243 277 528 0 0,'0'0'1961'0'0,"0"0"-659"0"0,0 0-283 0 0,0 0 298 0 0,0 0 440 0 0,0 0 189 0 0,0 0-192 0 0,0 0-439 0 0,0 0-408 0 0,0 0-234 0 0,0 0-95 0 0,0 0-66 0 0,0 0-66 0 0,15-14-72 0 0,93-86 338 0 0,-5 23-3 0 0,-103 77-691 0 0,1 0 0 0 0,0 0 0 0 0,0 0-1 0 0,0 1 1 0 0,0-1 0 0 0,0 0-1 0 0,0 0 1 0 0,0 1 0 0 0,0-1-1 0 0,0 1 1 0 0,0-1 0 0 0,-1 0 0 0 0,1 1-1 0 0,0 0 1 0 0,0-1 0 0 0,0 1-1 0 0,-1-1 1 0 0,1 1 0 0 0,0 0-1 0 0,-1 0 1 0 0,1-1 0 0 0,-1 1 0 0 0,1 0-1 0 0,-1 0 1 0 0,1 0 0 0 0,-1 0-1 0 0,1-1 1 0 0,-1 1 0 0 0,0 0-1 0 0,0 0 1 0 0,1 0 0 0 0,-1 0 0 0 0,0 0-1 0 0,0 0 1 0 0,0 0 0 0 0,0 0-1 0 0,0 0 1 0 0,0 0 0 0 0,0 0-1 0 0,0 0 1 0 0,-1 0 0 0 0,1 0 0 0 0,0 0-1 0 0,-1 0 1 0 0,1-1 0 0 0,-1 2-18 0 0,10 33 384 0 0,-3-33-357 0 0,-1 0-1 0 0,0 0 1 0 0,1 0-1 0 0,0-1 1 0 0,-1 0-1 0 0,1 0 1 0 0,0-1-1 0 0,-1 0 0 0 0,1 0 1 0 0,0 0-1 0 0,-1 0 1 0 0,1-1-1 0 0,0 0 1 0 0,-1 0-1 0 0,1-1 1 0 0,-1 0-1 0 0,1 0 0 0 0,-1 0 1 0 0,3-2-27 0 0,39-8 70 0 0,-46 11-69 0 0,1 0 0 0 0,-1 1 0 0 0,1-1 0 0 0,0 1 0 0 0,-1-1 0 0 0,1 1 1 0 0,0 0-1 0 0,0 0 0 0 0,-1-1 0 0 0,1 1 0 0 0,0 1 0 0 0,0-1 1 0 0,-1 0-1 0 0,1 0 0 0 0,0 1 0 0 0,0-1 0 0 0,-1 1 0 0 0,1-1 0 0 0,-1 1 1 0 0,1 0-1 0 0,0-1 0 0 0,-1 1 0 0 0,1 0 0 0 0,-1 0 0 0 0,0 0 0 0 0,1 0 1 0 0,-1 0-1 0 0,0 1 0 0 0,1-1 0 0 0,-1 0 0 0 0,0 1 0 0 0,0-1 1 0 0,0 1-1 0 0,0-1 0 0 0,-1 1 0 0 0,1-1 0 0 0,0 1 0 0 0,-1 0 0 0 0,1-1 1 0 0,-1 1-1 0 0,1 0 0 0 0,-1-1 0 0 0,0 1 0 0 0,1 0-1 0 0,15 39-253 0 0,-7-36-4308 0 0,3-4-4565 0 0,-9-1 3434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365 77 0 0 0,'0'0'653'0'0,"2"-2"-15"0"0,-2 2-661 0 0,3-6 156 0 0,8-25 11662 0 0,-18 22-10431 0 0,-39-13 201 0 0,37 20-1577 0 0,0 0 1 0 0,0 1-1 0 0,1 0 1 0 0,-1 1-1 0 0,0 0 1 0 0,0 0-1 0 0,0 1 1 0 0,0 0 0 0 0,0 1-1 0 0,0 0 1 0 0,1 0-1 0 0,-1 1 1 0 0,1 0-1 0 0,0 1 1 0 0,0-1-1 0 0,0 2 1 0 0,0-1-1 0 0,0 1 1 0 0,1 0-1 0 0,0 0 1 0 0,0 1-1 0 0,1 0 1 0 0,-1 1 0 0 0,1-1-1 0 0,-2 5 12 0 0,6-9 1 0 0,0 0-1 0 0,0 1 1 0 0,0-1 0 0 0,0 1-1 0 0,0 0 1 0 0,1 0-1 0 0,-1 0 1 0 0,1 0 0 0 0,0 0-1 0 0,0 0 1 0 0,0 0 0 0 0,0 0-1 0 0,1 0 1 0 0,-1 0 0 0 0,1 0-1 0 0,0 1 1 0 0,0-1-1 0 0,0 0 1 0 0,0 0 0 0 0,1 0-1 0 0,-1 1 1 0 0,1-1 0 0 0,0 0-1 0 0,0 0 1 0 0,0 0 0 0 0,0 0-1 0 0,0 0 1 0 0,1 0-1 0 0,-1 0 1 0 0,1-1 0 0 0,0 1-1 0 0,0-1 1 0 0,0 1 0 0 0,0-1-1 0 0,0 1 1 0 0,1-1 0 0 0,-1 0-1 0 0,1 0 1 0 0,-1 0-1 0 0,1-1 1 0 0,0 1 0 0 0,0 0-1 0 0,97 28 333 0 0,-99-30-326 0 0,0 0 0 0 0,0-1 0 0 0,0 1 0 0 0,0 0 0 0 0,0 1 1 0 0,0-1-1 0 0,0 0 0 0 0,0 0 0 0 0,0 0 0 0 0,0 0 0 0 0,0 1 0 0 0,0-1 0 0 0,0 1 0 0 0,0-1 0 0 0,0 0 0 0 0,-1 1 0 0 0,1 0 0 0 0,0-1 0 0 0,0 1 0 0 0,0-1 1 0 0,-1 1-1 0 0,1 0 0 0 0,0 0 0 0 0,-1-1 0 0 0,1 1 0 0 0,0 0 0 0 0,-1 0 0 0 0,1 0 0 0 0,-1 0 0 0 0,0 0 0 0 0,1-1 0 0 0,-1 1 0 0 0,0 0 0 0 0,1 0 1 0 0,-1 0-1 0 0,0 0 0 0 0,0 0 0 0 0,0 0 0 0 0,0 0 0 0 0,0 0 0 0 0,0 0 0 0 0,0 0 0 0 0,0 0 0 0 0,0 0 0 0 0,-1 0 0 0 0,1 0 0 0 0,0 0 0 0 0,-1 0 0 0 0,1 0 1 0 0,0 0-8 0 0,-209 189-62 0 0,204-185 49 0 0,0 0 0 0 0,0 1-1 0 0,1 0 1 0 0,0-1 0 0 0,0 1 0 0 0,0 1-1 0 0,0-1 1 0 0,1 0 0 0 0,1 1-1 0 0,-1 0 1 0 0,1 0 0 0 0,0-1 0 0 0,0 1-1 0 0,1 0 1 0 0,0 1 0 0 0,0-1-1 0 0,1 0 1 0 0,-1 0 0 0 0,2 0 0 0 0,-1 0-1 0 0,1 1 1 0 0,0-1 0 0 0,1 1 13 0 0,1-4 29 0 0,1 0 0 0 0,0 0 1 0 0,0 0-1 0 0,1 0 0 0 0,-1-1 0 0 0,1 0 1 0 0,0 0-1 0 0,-1 0 0 0 0,1 0 0 0 0,1-1 1 0 0,-1 0-1 0 0,0 0 0 0 0,0 0 0 0 0,1 0 1 0 0,-1-1-1 0 0,1 0 0 0 0,4 0-29 0 0,112 9 262 0 0,-98-30-2618 0 0,-13-11-6927 0 0,-11 29 8306 0 0,2-3-3351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8:14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49 0 0 0,'0'0'1274'0'0,"0"0"382"0"0,0 0 23 0 0,0 0-241 0 0,0 0-250 0 0,0 0-181 0 0,0 0-92 0 0,0 0-14 0 0,-1-7-30 0 0,-6-20-15 0 0,-15 13 3236 0 0,-33 28-2119 0 0,49-9-1973 0 0,1 0 0 0 0,-1 1 0 0 0,1-1 0 0 0,0 1 0 0 0,1 0-1 0 0,-1 1 1 0 0,1-1 0 0 0,0 1 0 0 0,1-1 0 0 0,0 1-1 0 0,0 0 1 0 0,0 0 0 0 0,1 1 0 0 0,0-1 0 0 0,0 0 0 0 0,1 1-1 0 0,0-1 1 0 0,1 1 0 0 0,-1-1 0 0 0,1 1 0 0 0,1 0-1 0 0,0 3 1 0 0,0-9-27 0 0,0 1 0 0 0,1 0-1 0 0,-1-1 1 0 0,1 1 0 0 0,0-1-1 0 0,0 1 1 0 0,0-1 0 0 0,0 0-1 0 0,0 0 1 0 0,0 0 0 0 0,1 0-1 0 0,-1 0 1 0 0,1-1 0 0 0,-1 1-1 0 0,1-1 1 0 0,0 1 0 0 0,-1-1-1 0 0,1 0 1 0 0,0 0 0 0 0,0 0-1 0 0,0-1 1 0 0,0 1 0 0 0,0-1-1 0 0,0 1 1 0 0,0-1 0 0 0,0 0-1 0 0,0 0 1 0 0,0 0 0 0 0,1-1 27 0 0,53-11-5928 0 0,-33 1-2029 0 0,-18 7 4788 0 0</inkml:trace>
  <inkml:trace contextRef="#ctx0" brushRef="#br0" timeOffset="457.993">229 314 1664 0 0,'0'0'1173'0'0,"0"0"-237"0"0,0 0 144 0 0,0 0 351 0 0,0 0 223 0 0,0 0-98 0 0,0 0-386 0 0,0 0-385 0 0,0 0-249 0 0,0 0-118 0 0,0 0-50 0 0,0 0-14 0 0,0 0-28 0 0,15-25-43 0 0,46-74-41 0 0,-24 46 309 0 0,-37 52-555 0 0,0 1 0 0 0,0-1 0 0 0,0 1 0 0 0,0 0 0 0 0,0-1 0 0 0,1 1 0 0 0,-1-1 0 0 0,0 1 0 0 0,0-1 0 0 0,0 1 0 0 0,1 0 0 0 0,-1-1 0 0 0,0 1 0 0 0,1-1 0 0 0,-1 1 0 0 0,0 0 1 0 0,1-1-1 0 0,-1 1 0 0 0,1 0 0 0 0,-1 0 0 0 0,0-1 0 0 0,1 1 0 0 0,-1 0 0 0 0,1 0 0 0 0,-1 0 0 0 0,1 0 0 0 0,-1-1 0 0 0,1 1 0 0 0,-1 0 0 0 0,0 0 0 0 0,1 0 0 0 0,-1 0 0 0 0,1 0 0 0 0,-1 0 0 0 0,1 0 0 0 0,-1 0 0 0 0,1 0 0 0 0,-1 0 0 0 0,1 1 0 0 0,-1-1 0 0 0,1 0 0 0 0,-1 0 0 0 0,1 0 0 0 0,-1 0 0 0 0,0 1 0 0 0,1-1 0 0 0,-1 0 0 0 0,1 1 0 0 0,-1-1 0 0 0,0 0 0 0 0,1 0 0 0 0,-1 1 0 0 0,0-1 0 0 0,1 1 0 0 0,-1-1 0 0 0,0 0 0 0 0,0 1 0 0 0,1-1 0 0 0,-1 1 1 0 0,0-1-1 0 0,0 1 0 0 0,0-1 0 0 0,0 1 0 0 0,0-1 0 0 0,1 1 4 0 0,10 32 362 0 0,-11-31-330 0 0,0 0 0 0 0,1-1 1 0 0,-1 1-1 0 0,0 0 0 0 0,1-1 0 0 0,-1 1 0 0 0,1 0 0 0 0,0-1 0 0 0,-1 1 0 0 0,1-1 1 0 0,0 1-1 0 0,0-1 0 0 0,0 1 0 0 0,0-1 0 0 0,0 0 0 0 0,1 1 0 0 0,-1-1 1 0 0,0 0-1 0 0,1 0 0 0 0,-1 0 0 0 0,0 0 0 0 0,1 0 0 0 0,-1 0 0 0 0,1 0 0 0 0,0-1 1 0 0,-1 1-1 0 0,1 0 0 0 0,-1-1 0 0 0,1 1 0 0 0,0-1 0 0 0,0 0 0 0 0,-1 0 1 0 0,1 0-1 0 0,0 1 0 0 0,0-2 0 0 0,-1 1 0 0 0,1 0-32 0 0,70-16 1041 0 0,-48 9-1010 0 0,-22 6-42 0 0,1-1 1 0 0,-1 1-1 0 0,0 1 1 0 0,0-1-1 0 0,1 0 1 0 0,-1 0-1 0 0,0 1 1 0 0,1-1 0 0 0,-1 1-1 0 0,1 0 1 0 0,-1 0-1 0 0,0 0 1 0 0,1 0-1 0 0,-1 0 1 0 0,1 0-1 0 0,-1 1 1 0 0,0-1 0 0 0,1 1-1 0 0,-1 0 1 0 0,0 0-1 0 0,1 0 1 0 0,-1 0-1 0 0,0 0 1 0 0,0 0-1 0 0,0 0 1 0 0,0 1 0 0 0,0-1-1 0 0,0 1 1 0 0,0-1-1 0 0,-1 1 1 0 0,1 0-1 0 0,-1 0 1 0 0,1 0-1 0 0,-1 0 1 0 0,1 0 0 0 0,-1 0-1 0 0,0 0 1 0 0,0 0-1 0 0,0 0 1 0 0,0 1-1 0 0,-1-1 1 0 0,1 2 10 0 0,1 21-134 0 0,2 7-514 0 0,5-12-3406 0 0,-6-15-580 0 0,-2-2-2349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8:13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60 0 0 0,'0'0'361'0'0,"0"0"541"0"0,0 0-34 0 0,0 0-100 0 0,0 0-28 0 0,4-6 37 0 0,12-19 72 0 0,-15 0 8958 0 0,-43 22-7809 0 0,35 3-1654 0 0,1 1-336 0 0,1 0-1 0 0,-1 1 0 0 0,1-1 0 0 0,-1 1 0 0 0,1 1 1 0 0,0-1-1 0 0,-1 1 0 0 0,1-1 0 0 0,0 1 1 0 0,1 1-1 0 0,-1-1 0 0 0,1 1 0 0 0,-1 0 0 0 0,1 0 1 0 0,0 0-1 0 0,0 0 0 0 0,1 1 0 0 0,-1 0 0 0 0,1-1 1 0 0,0 1-1 0 0,1 0 0 0 0,-1 1-7 0 0,2-3-23 0 0,0 1 0 0 0,0-1 0 0 0,0 0 0 0 0,1 1 0 0 0,-1-1 0 0 0,1 1 0 0 0,0-1 0 0 0,0 1 0 0 0,0-1 0 0 0,0 1 0 0 0,1-1 0 0 0,-1 0 0 0 0,1 1 0 0 0,0-1 0 0 0,0 1 0 0 0,0-1 0 0 0,0 0 0 0 0,1 0 0 0 0,-1 0 0 0 0,1 0 0 0 0,0 0 0 0 0,0 0 0 0 0,0 0 0 0 0,0 0 23 0 0,65 42-396 0 0,-13-35-7023 0 0,-45-10 2981 0 0,-1 3-330 0 0</inkml:trace>
  <inkml:trace contextRef="#ctx0" brushRef="#br0" timeOffset="550.49">325 204 1552 0 0,'0'0'1039'0'0,"0"0"-215"0"0,0 0 198 0 0,0 0 400 0 0,0 0 263 0 0,0 0-62 0 0,0 0-384 0 0,0 0-416 0 0,0 0-240 0 0,0 0-84 0 0,0 0 39 0 0,0 0 40 0 0,0 0 1 0 0,8-18-39 0 0,24-55-89 0 0,-30 67-371 0 0,0 0 0 0 0,1 0 0 0 0,0 0 0 0 0,1 0 0 0 0,-1 1 0 0 0,1-1 0 0 0,0 1 0 0 0,0 0 0 0 0,1 0 0 0 0,-1 1 0 0 0,1-1 0 0 0,0 1 0 0 0,6-4-80 0 0,-10 8 6 0 0,65-35 70 0 0,-51 84 853 0 0,-16-47-904 0 0,2 0 0 0 0,-1 0 0 0 0,0 0-1 0 0,0 0 1 0 0,1 0 0 0 0,-1 1 0 0 0,1-1 0 0 0,-1 0 0 0 0,1 0 0 0 0,0 0 0 0 0,0 0 0 0 0,0-1 0 0 0,0 1 0 0 0,0 0 0 0 0,0 0 0 0 0,1-1 0 0 0,-1 1 0 0 0,1 0 0 0 0,-1-1 0 0 0,1 0 0 0 0,-1 1 0 0 0,1-1 0 0 0,0 0 0 0 0,0 0 0 0 0,0 0 0 0 0,0 0 0 0 0,0 0 0 0 0,0 0 0 0 0,0 0 0 0 0,0-1-1 0 0,0 1 1 0 0,0-1 0 0 0,0 1 0 0 0,0-1 0 0 0,0 0 0 0 0,0 0 0 0 0,0 0 0 0 0,1 0 0 0 0,-1 0-25 0 0,187-48 548 0 0,-187 50-680 0 0,0 0 0 0 0,0 0 0 0 0,0 0 0 0 0,0 0 0 0 0,-1 0 0 0 0,1 0 0 0 0,-1 1 0 0 0,0-1 0 0 0,1 1 0 0 0,-1-1 0 0 0,-1 1 1 0 0,1 0-1 0 0,0-1 0 0 0,0 1 0 0 0,-1 0 0 0 0,0-1 0 0 0,1 1 0 0 0,-1 0 0 0 0,0 0 0 0 0,0-1 0 0 0,-1 1 0 0 0,1 0 0 0 0,0-1 0 0 0,-1 1 0 0 0,0 0 0 0 0,0-1 0 0 0,0 1 132 0 0,1 3-1083 0 0,-3 13-6527 0 0,3-15 1297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8:23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60 0 0 0,'0'0'380'0'0,"0"0"696"0"0,0 0 205 0 0,0 0-4 0 0,0 0-53 0 0,0 0-65 0 0,0 0-77 0 0,0-5-99 0 0,-3-22 771 0 0,-1 24-1573 0 0,1 0 0 0 0,-1 0 0 0 0,1 1 0 0 0,-1-1 0 0 0,0 1 0 0 0,0 0 0 0 0,0 0 0 0 0,0 1 0 0 0,0-1 0 0 0,0 1 0 0 0,0 0 0 0 0,-1 0 0 0 0,1 0 0 0 0,0 1 0 0 0,-1 0 0 0 0,1-1 0 0 0,-1 1 0 0 0,1 1 0 0 0,0-1 0 0 0,-1 1 0 0 0,1 0 0 0 0,0 0 0 0 0,-1 0 0 0 0,1 0 0 0 0,0 1 0 0 0,0-1 0 0 0,0 1 0 0 0,0 0 0 0 0,0 1 0 0 0,1-1 0 0 0,-1 1 0 0 0,1-1 0 0 0,-1 1 0 0 0,1 0 0 0 0,0 0 0 0 0,-2 3-181 0 0,3-3-27 0 0,-1 1 0 0 0,1-1 0 0 0,0 1 1 0 0,0 0-1 0 0,0 0 0 0 0,0 0 0 0 0,1 0 1 0 0,-1 0-1 0 0,1 0 0 0 0,0 0 0 0 0,0 0 0 0 0,1 1 1 0 0,-1-1-1 0 0,1 0 0 0 0,0 0 0 0 0,0 1 1 0 0,1-1-1 0 0,-1 0 0 0 0,1 1 0 0 0,0-1 1 0 0,0 0-1 0 0,0 0 0 0 0,0 0 0 0 0,1 0 1 0 0,0 0-1 0 0,0 0 0 0 0,0 0 0 0 0,0-1 1 0 0,1 1-1 0 0,-1-1 0 0 0,3 3 27 0 0,76 18-3569 0 0,-25-27-4024 0 0,-44 0 4663 0 0,-1 0 1120 0 0</inkml:trace>
  <inkml:trace contextRef="#ctx0" brushRef="#br0" timeOffset="470.267">267 207 2304 0 0,'0'0'1856'0'0,"0"0"-457"0"0,0 0-61 0 0,0 0 303 0 0,0 0 250 0 0,0 0-36 0 0,0 0-320 0 0,0 0-373 0 0,0 0-314 0 0,0 0-193 0 0,0 0-113 0 0,0 0-91 0 0,5-8-54 0 0,89-105 1311 0 0,-91 111-1722 0 0,0-1 1 0 0,0 0 0 0 0,0 0 0 0 0,0 1 0 0 0,1 0 0 0 0,-1 0 0 0 0,1 0-1 0 0,-1 0 1 0 0,1 0 0 0 0,0 1 0 0 0,0 0 0 0 0,0-1 0 0 0,0 2 0 0 0,0-1-1 0 0,0 0 1 0 0,0 1 0 0 0,0-1 0 0 0,0 1 0 0 0,0 0 0 0 0,3 1 13 0 0,11 21-302 0 0,-17-21 322 0 0,-1 1 1 0 0,1-1 0 0 0,0 1-1 0 0,-1-1 1 0 0,1 0 0 0 0,0 1 0 0 0,0-1-1 0 0,0 0 1 0 0,0 0 0 0 0,0 1 0 0 0,0-1-1 0 0,1 0 1 0 0,-1 0 0 0 0,0 0-1 0 0,0 0 1 0 0,1-1 0 0 0,-1 1 0 0 0,1 0-1 0 0,-1 0 1 0 0,0-1 0 0 0,1 1 0 0 0,0-1-1 0 0,-1 0 1 0 0,1 1 0 0 0,-1-1-1 0 0,1 0 1 0 0,0 0-21 0 0,118-29 606 0 0,-119 29-630 0 0,0 0 1 0 0,1-1-1 0 0,-1 1 1 0 0,0 0-1 0 0,0 0 1 0 0,0 0 0 0 0,0 0-1 0 0,0 0 1 0 0,0 0-1 0 0,0 0 1 0 0,0 0-1 0 0,0 0 1 0 0,0 1-1 0 0,0-1 1 0 0,0 0 0 0 0,0 1-1 0 0,0-1 1 0 0,0 1-1 0 0,0-1 1 0 0,0 1-1 0 0,0-1 1 0 0,0 1-1 0 0,-1-1 1 0 0,1 1 0 0 0,0 0-1 0 0,0 0 1 0 0,-1-1-1 0 0,1 1 1 0 0,0 0-1 0 0,-1 0 1 0 0,1 0-1 0 0,-1 0 1 0 0,1 0 0 0 0,-1 0-1 0 0,1 0 1 0 0,-1 0-1 0 0,0 0 1 0 0,1 0-1 0 0,-1 0 1 0 0,0 0-1 0 0,0 0 1 0 0,0 0 0 0 0,0 0-1 0 0,0 0 1 0 0,0 0-1 0 0,0 0 1 0 0,0 0 23 0 0,6 23-300 0 0,7-16-1342 0 0,-2-8-2536 0 0,-5 0-272 0 0,-1 0-4060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7:36.6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430 19 0 0 0,'0'0'1158'0'0,"0"0"270"0"0,0 0 326 0 0,0 0 229 0 0,0 0 29 0 0,0 0-105 0 0,0 0-185 0 0,0 0-223 0 0,0 0-218 0 0,-16-3-198 0 0,-80-13 640 0 0,83 16-1491 0 0,0 0 0 0 0,-1 1 0 0 0,1 1-1 0 0,0 0 1 0 0,0 0 0 0 0,0 2-1 0 0,0-1 1 0 0,1 2 0 0 0,-1 0 0 0 0,1 0-1 0 0,0 1 1 0 0,-10 7-232 0 0,12-8 51 0 0,1 1 0 0 0,-1 0 1 0 0,2 0-1 0 0,-1 1 0 0 0,1 0 0 0 0,0 1 1 0 0,0 0-1 0 0,1 0 0 0 0,0 0 0 0 0,0 1 0 0 0,1 0 1 0 0,1 0-1 0 0,-1 1 0 0 0,1 0 0 0 0,1 0 1 0 0,0 0-1 0 0,0 0 0 0 0,1 1 0 0 0,0-1 0 0 0,1 1 1 0 0,0 0-1 0 0,0 7-51 0 0,1-11-1 0 0,0 1 0 0 0,0 0 0 0 0,0-1-1 0 0,1 1 1 0 0,0 0 0 0 0,0-1 0 0 0,1 1 0 0 0,0-1 0 0 0,0 1 0 0 0,1-1-1 0 0,0 1 1 0 0,0-1 0 0 0,1 0 0 0 0,0 0 0 0 0,0 0 0 0 0,1 0 0 0 0,-1 0 0 0 0,2-1-1 0 0,-1 0 1 0 0,1 1 0 0 0,0-2 0 0 0,0 1 0 0 0,0-1 0 0 0,1 1 0 0 0,0-2 0 0 0,0 1-1 0 0,0 0 1 0 0,1-1 0 0 0,-1-1 0 0 0,1 1 0 0 0,0-1 0 0 0,0 0 0 0 0,7 2 1 0 0,56-11-287 0 0,-31-26-3854 0 0,-33 27 2601 0 0,5-9-6341 0 0,-7 4 309 0 0</inkml:trace>
  <inkml:trace contextRef="#ctx0" brushRef="#br0" timeOffset="665.221">456 494 1968 0 0,'0'0'1331'0'0,"0"0"-304"0"0,0 0 140 0 0,0 0 403 0 0,0 0 333 0 0,0 0 56 0 0,0 0-261 0 0,0 0-343 0 0,0 0-292 0 0,0 0-197 0 0,0 0-72 0 0,0 0-43 0 0,0 0-52 0 0,1-15-73 0 0,5-46-71 0 0,25-42 1398 0 0,-20 80-1823 0 0,-7 14-107 0 0,1 0-1 0 0,0 0 1 0 0,0 1-1 0 0,1-1 1 0 0,0 2-1 0 0,0-1 1 0 0,1 0 0 0 0,0 1-1 0 0,0 1 1 0 0,4-3-23 0 0,-9 8-12 0 0,0 1 0 0 0,0 0 1 0 0,0 0-1 0 0,1 0 0 0 0,-1 0 1 0 0,0 0-1 0 0,0 0 0 0 0,1 1 1 0 0,-1-1-1 0 0,0 1 0 0 0,0 0 1 0 0,0-1-1 0 0,0 1 0 0 0,0 0 1 0 0,0 0-1 0 0,0 0 0 0 0,0 0 1 0 0,0 1-1 0 0,-1-1 0 0 0,1 1 1 0 0,0-1-1 0 0,-1 1 0 0 0,1-1 1 0 0,-1 1-1 0 0,1 0 0 0 0,-1 0 1 0 0,0-1-1 0 0,0 1 0 0 0,0 0 1 0 0,0 0-1 0 0,0 0 0 0 0,0 1 1 0 0,-1-1-1 0 0,1 0 0 0 0,-1 0 1 0 0,1 0-1 0 0,-1 0 0 0 0,0 1 12 0 0,3 2 14 0 0,1 3 40 0 0,-4-5-45 0 0,0-1 0 0 0,1 0-1 0 0,-1 1 1 0 0,1-1-1 0 0,-1 1 1 0 0,1-1 0 0 0,0 0-1 0 0,0 0 1 0 0,0 0-1 0 0,0 1 1 0 0,0-1 0 0 0,1 0-1 0 0,-1 0 1 0 0,0 0-1 0 0,1-1 1 0 0,0 1 0 0 0,-1 0-1 0 0,1 0 1 0 0,0-1-1 0 0,0 1 1 0 0,0-1-1 0 0,0 0 1 0 0,0 0 0 0 0,0 0-1 0 0,1 0 1 0 0,-1 0-1 0 0,0 0 1 0 0,0 0 0 0 0,1-1-1 0 0,-1 1 1 0 0,0-1-1 0 0,1 1 1 0 0,-1-1 0 0 0,1 0-1 0 0,-1 0 1 0 0,0 0-1 0 0,1 0 1 0 0,-1-1 0 0 0,1 1-1 0 0,-1-1 1 0 0,0 1-1 0 0,1-1 1 0 0,-1 0-1 0 0,0 0 1 0 0,0 0 0 0 0,1 0-9 0 0,152-121 313 0 0,-154 121-316 0 0,1 1-1 0 0,0-1 1 0 0,-1 0-1 0 0,1 1 1 0 0,-1 0-1 0 0,1-1 1 0 0,0 1-1 0 0,-1 0 1 0 0,1 0-1 0 0,0 0 1 0 0,-1 0-1 0 0,1 0 1 0 0,0 0-1 0 0,-1 0 1 0 0,1 0-1 0 0,0 1 1 0 0,-1-1-1 0 0,1 1 1 0 0,0-1-1 0 0,-1 1 1 0 0,1 0-1 0 0,-1 0 1 0 0,1 0-1 0 0,-1-1 1 0 0,0 1-1 0 0,1 0 1 0 0,-1 1-1 0 0,0-1 1 0 0,0 0-1 0 0,0 0 1 0 0,1 1 0 0 0,-1-1-1 0 0,-1 0 1 0 0,1 1-1 0 0,0-1 1 0 0,0 1-1 0 0,0-1 1 0 0,-1 1-1 0 0,1-1 1 0 0,-1 1-1 0 0,1 0 1 0 0,-1-1-1 0 0,0 1 4 0 0,16 76 253 0 0,-2-29-1065 0 0,-6-35-3275 0 0,1 0-5404 0 0,-7-10 1804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47.4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 5 5177 0 0,'0'0'2778'0'0,"0"0"-1270"0"0,0 0-534 0 0,0 0-14 0 0,0 0 171 0 0,0 0 149 0 0,0 0-23 0 0,0 0-229 0 0,0 0-308 0 0,0 0-277 0 0,0 0-207 0 0,-6-1-107 0 0,3 0-126 0 0,2 0 3 0 0,0 1 0 0 0,0 0-1 0 0,0-1 1 0 0,0 1 0 0 0,1 0 0 0 0,-1 0 0 0 0,0-1-1 0 0,0 1 1 0 0,0 0 0 0 0,0 0 0 0 0,0 0 0 0 0,0 0-1 0 0,0 0 1 0 0,0 0 0 0 0,0 0 0 0 0,1 1-1 0 0,-1-1 1 0 0,0 0 0 0 0,0 0 0 0 0,0 1 0 0 0,0-1-1 0 0,0 1 1 0 0,1-1 0 0 0,-1 0 0 0 0,0 1 0 0 0,0 0-1 0 0,1-1 1 0 0,-1 1 0 0 0,0-1 0 0 0,1 1-1 0 0,-1 0 1 0 0,0-1 0 0 0,1 1 0 0 0,-1 0 0 0 0,1 0-1 0 0,-1 0 1 0 0,1-1 0 0 0,0 1 0 0 0,-1 0 0 0 0,1 0-1 0 0,0 0 1 0 0,0 0 0 0 0,-1 0 0 0 0,1 0 0 0 0,0 0-1 0 0,0-1 1 0 0,0 1 0 0 0,0 0 0 0 0,0 0-1 0 0,0 0 1 0 0,0 0 0 0 0,1 0 0 0 0,-1 0 0 0 0,0 0-1 0 0,0 0 1 0 0,1-1 0 0 0,-1 1 0 0 0,1 0-6 0 0,-1 15 46 0 0,-2 16 75 0 0,1-1 1 0 0,2 1-1 0 0,2-1 0 0 0,0 0 0 0 0,2 0 1 0 0,2 0-1 0 0,0-1 0 0 0,2 0 0 0 0,8 16-121 0 0,-16-42 47 0 0,0-1 0 0 0,0 0 0 0 0,0 1 0 0 0,1-1-1 0 0,0 0 1 0 0,-1 0 0 0 0,1 0 0 0 0,0 0 0 0 0,0 0-1 0 0,1 0 1 0 0,-1-1 0 0 0,1 1 0 0 0,-1-1 0 0 0,1 0 0 0 0,0 0-1 0 0,0 1 1 0 0,0-2 0 0 0,0 1 0 0 0,0 0 0 0 0,0-1-1 0 0,0 1 1 0 0,1-1 0 0 0,-1 0 0 0 0,0 0 0 0 0,1 0-1 0 0,-1-1 1 0 0,1 1 0 0 0,-1-1 0 0 0,1 0 0 0 0,0 0-1 0 0,-1 0 1 0 0,1 0 0 0 0,-1-1 0 0 0,1 1 0 0 0,-1-1-1 0 0,0 0 1 0 0,1 0 0 0 0,-1 0 0 0 0,0-1 0 0 0,1 1 0 0 0,1-2-48 0 0,116-164 1508 0 0,-64 104-1672 0 0,-55 64 122 0 0,0 0-1 0 0,0-1 1 0 0,0 1-1 0 0,0 0 1 0 0,0 1-1 0 0,-1-1 1 0 0,1 0-1 0 0,-1 0 1 0 0,1 1-1 0 0,-1-1 1 0 0,1 1-1 0 0,-1-1 1 0 0,0 1-1 0 0,1 0 1 0 0,-1-1-1 0 0,0 1 1 0 0,0 0-1 0 0,0 0 1 0 0,-1 0-1 0 0,1 0 1 0 0,0 0-1 0 0,-1 0 1 0 0,1 0-1 0 0,-1 0 0 0 0,0 0 44 0 0,2 2-33 0 0,12 35-72 0 0,-12-29 104 0 0,0-1 0 0 0,1 1 1 0 0,0-1-1 0 0,1 1 0 0 0,0-1 1 0 0,0 0-1 0 0,1-1 0 0 0,0 1 0 0 0,1-1 1 0 0,0 0-1 0 0,0 0 0 0 0,1 0 1 0 0,0-1-1 0 0,0 0 0 0 0,1-1 1 0 0,-1 1-1 0 0,1-2 0 0 0,9 6 1 0 0,-13-10 60 0 0,0 0-1 0 0,0 0 0 0 0,0-1 1 0 0,0 1-1 0 0,1-1 1 0 0,-1 0-1 0 0,0 0 1 0 0,0 0-1 0 0,1 0 0 0 0,-1-1 1 0 0,0 0-1 0 0,0 0 1 0 0,0 0-1 0 0,0 0 1 0 0,0-1-1 0 0,0 0 0 0 0,0 0 1 0 0,0 0-1 0 0,-1 0 1 0 0,1 0-1 0 0,-1-1 1 0 0,1 1-1 0 0,-1-1 0 0 0,0 0 1 0 0,0 0-1 0 0,0-1-59 0 0,67-94 1438 0 0,-62 85-1380 0 0,85-208 586 0 0,-91 214-1704 0 0,1-6 3047 0 0,-1 6-3484 0 0,1 4-4051 0 0,0 4-5786 0 0,-2 2 3982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0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4257 0 0,'0'0'796'0'0,"0"0"-176"0"0,0 0-134 0 0,0 0 147 0 0,0 0 326 0 0,0 0 252 0 0,0 0 53 0 0,0 0-118 0 0,0 0-182 0 0,0 0-187 0 0,0 0-108 0 0,1 31-51 0 0,2 101-49 0 0,30 70 1184 0 0,-19-131-1597 0 0,-3 0 0 0 0,-4 0-1 0 0,-2 1 1 0 0,-3 0 0 0 0,-4 0-1 0 0,-3 0 1 0 0,-5 19-156 0 0,-65 299-151 0 0,75-389 65 0 0,1 45-835 0 0,17-27-7349 0 0,-13-18-114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3.3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56 0 0 0,'0'0'677'0'0,"0"0"-130"0"0,0 0 45 0 0,0 0 257 0 0,0 0 289 0 0,0 0 115 0 0,0 0-82 0 0,0 0-175 0 0,0 0-191 0 0,0 0-124 0 0,0 0-39 0 0,7-9 24 0 0,23-28 39 0 0,-21 28 45 0 0,-9 9 19 0 0,0 0-42 0 0,0 0-68 0 0,0 0-87 0 0,0 0-71 0 0,0 0-43 0 0,0 0-31 0 0,-4 19 1424 0 0,-10 150-711 0 0,-26 26-552 0 0,35-148-1404 0 0,5-46 261 0 0,0-1-234 0 0,3-15-5854 0 0,7 0-1051 0 0,-6 4 5027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4.2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297 92 0 0 0,'0'0'1800'0'0,"0"0"-25"0"0,0 0-108 0 0,0 0-73 0 0,0 0-126 0 0,0 0-189 0 0,0 0-212 0 0,0 0-219 0 0,0 0-159 0 0,0 0-128 0 0,0 0-51 0 0,0 0-14 0 0,0 0-12 0 0,-5 13-34 0 0,-17 38-48 0 0,16 40 845 0 0,13 23-441 0 0,1 0-3063 0 0,-12-106-2269 0 0,-5-5-5163 0 0,7-3 9018 0 0</inkml:trace>
  <inkml:trace contextRef="#ctx0" brushRef="#br0" timeOffset="302.695">1 159 3825 0 0,'0'0'1699'0'0,"0"0"-474"0"0,0 0-231 0 0,0 0 74 0 0,0 0 116 0 0,0 0-33 0 0,0 0-166 0 0,0 0-184 0 0,0 0-138 0 0,0 0-94 0 0,0 0-49 0 0,0 0-34 0 0,27-1-6 0 0,89-1 28 0 0,161-28 1641 0 0,-184 13-3111 0 0,-58 10-2323 0 0,-1 0-4306 0 0,-23 4 1122 0 0</inkml:trace>
  <inkml:trace contextRef="#ctx0" brushRef="#br0" timeOffset="628.1">787 0 6673 0 0,'0'0'1490'0'0,"0"0"-591"0"0,0 0-196 0 0,0 0 112 0 0,0 0 142 0 0,0 0 46 0 0,0 0-164 0 0,0 0-147 0 0,0 0-92 0 0,0 0-101 0 0,0 0-67 0 0,0 0-56 0 0,0 0-56 0 0,0 30-53 0 0,-2 95-50 0 0,-15 100 217 0 0,16-157-459 0 0,1-1-5262 0 0,1-66-1543 0 0,6-2 2480 0 0,-6-6 3626 0 0</inkml:trace>
  <inkml:trace contextRef="#ctx0" brushRef="#br0" timeOffset="976.496">711 299 3225 0 0,'0'0'2947'0'0,"0"0"-863"0"0,0 0-491 0 0,0 0-68 0 0,0 0 21 0 0,0 0-150 0 0,0 0-315 0 0,0 0-383 0 0,0 0-256 0 0,0 0-91 0 0,0 0-14 0 0,0 0 55 0 0,0 0 32 0 0,17-1-14 0 0,117-9 407 0 0,28-26-1365 0 0,-96 13-8243 0 0,-55 19 4087 0 0,-3 0-521 0 0</inkml:trace>
  <inkml:trace contextRef="#ctx0" brushRef="#br0" timeOffset="1239.521">1092 22 5489 0 0,'0'0'2041'0'0,"0"0"-594"0"0,0 0-178 0 0,0 0 151 0 0,0 0 101 0 0,0 0-181 0 0,0 0-409 0 0,0 0-403 0 0,0 0-216 0 0,0 0-61 0 0,0 0 49 0 0,0 0 105 0 0,0 0 70 0 0,0 13 29 0 0,6 107 1017 0 0,3 204-1387 0 0,-5-318-2609 0 0,-3-5-2729 0 0,0-1-4340 0 0,-1-3 6879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8.3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183 0 8834 0 0,'0'0'1828'0'0,"0"0"-291"0"0,0 0-22 0 0,0 0 9 0 0,0 0-178 0 0,0 0-373 0 0,0 0-386 0 0,0 0-222 0 0,0 0-66 0 0,0 0-23 0 0,0 0-9 0 0,0 0-30 0 0,-9 21-46 0 0,-61 138 129 0 0,46-109-268 0 0,12-30-52 0 0,1 0 0 0 0,1 1 1 0 0,1 1-1 0 0,1 0 1 0 0,1 0-1 0 0,1 1 0 0 0,0-1 1 0 0,2 1-1 0 0,1 0 1 0 0,1 1-1 0 0,1 1 0 0 0,1-22 2 0 0,1-1 0 0 0,-1 1 1 0 0,1-1-1 0 0,0 0 0 0 0,0 0 0 0 0,0 1 0 0 0,0-1 1 0 0,1 0-1 0 0,-1 0 0 0 0,0 0 0 0 0,1 0 0 0 0,-1 0 0 0 0,1 0 1 0 0,0-1-1 0 0,0 1 0 0 0,0 0 0 0 0,0-1 0 0 0,0 0 1 0 0,0 1-1 0 0,0-1 0 0 0,0 0 0 0 0,0 0 0 0 0,1 0 1 0 0,-1 0-1 0 0,0 0 0 0 0,1-1 0 0 0,-1 1 0 0 0,1-1 1 0 0,-1 0-1 0 0,1 1-2 0 0,84 3 620 0 0,-69-4-437 0 0,101-7 446 0 0,-55 3-1328 0 0,-43 0-3269 0 0,-2-3-4928 0 0,-10 3 806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8.80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389 0 1208 0 0,'0'0'3564'0'0,"0"0"-1150"0"0,0 0-419 0 0,0 0 34 0 0,0 0-12 0 0,0 0-215 0 0,0 0-454 0 0,0 0-433 0 0,0 0-293 0 0,0 0-165 0 0,0 0-111 0 0,0 0-82 0 0,0 0-49 0 0,-21 2-38 0 0,-70 7 0 0 0,76-7-81 0 0,-1 1 0 0 0,1 0 0 0 0,1 1 0 0 0,-1 1 0 0 0,1 0 0 0 0,0 1 0 0 0,0 0 0 0 0,0 2 0 0 0,-3 2-96 0 0,-10 5 172 0 0,-35 32 108 0 0,62-46-298 0 0,0 0 0 0 0,0 0 0 0 0,0 0 1 0 0,0 0-1 0 0,0 0 0 0 0,0-1 0 0 0,0 1 0 0 0,0 0 0 0 0,1 0 1 0 0,-1 0-1 0 0,0 0 0 0 0,0 0 0 0 0,1 0 0 0 0,-1-1 1 0 0,1 1-1 0 0,-1 0 0 0 0,1 0 0 0 0,-1 0 0 0 0,1-1 1 0 0,-1 1-1 0 0,1 0 0 0 0,0-1 0 0 0,-1 1 0 0 0,1 0 0 0 0,0-1 1 0 0,0 1-1 0 0,-1-1 0 0 0,1 0 0 0 0,0 1 0 0 0,0-1 1 0 0,0 1-1 0 0,0-1 0 0 0,0 0 0 0 0,-1 0 0 0 0,1 1 0 0 0,0-1 1 0 0,0 0-1 0 0,0 0 0 0 0,0 0 0 0 0,0 0 0 0 0,0 0 1 0 0,0 0 17 0 0,5 2-92 0 0,185 35 126 0 0,-190-37-28 0 0,1 1 0 0 0,-1 0-1 0 0,1 0 1 0 0,-1-1-1 0 0,0 1 1 0 0,1 0 0 0 0,-1 0-1 0 0,0 0 1 0 0,0 0-1 0 0,0 1 1 0 0,1-1 0 0 0,-1 0-1 0 0,-1 0 1 0 0,1 1 0 0 0,0-1-1 0 0,0 0 1 0 0,0 1-1 0 0,-1-1 1 0 0,1 1 0 0 0,0-1-1 0 0,-1 1 1 0 0,0-1 0 0 0,1 1-1 0 0,-1 0 1 0 0,0-1-1 0 0,0 1 1 0 0,0-1 0 0 0,0 1-1 0 0,0 0 1 0 0,0-1 0 0 0,0 1-1 0 0,-1-1 1 0 0,1 1-1 0 0,0 0 1 0 0,-1-1 0 0 0,1 1-1 0 0,-1-1 1 0 0,0 1 0 0 0,0 0-6 0 0,-36 54 294 0 0,-192 175 43 0 0,228-230-342 0 0,0 0-1 0 0,0 0 1 0 0,0 0-1 0 0,0 0 0 0 0,0 0 1 0 0,0 1-1 0 0,0-1 1 0 0,0 0-1 0 0,0 0 1 0 0,1 1-1 0 0,-1-1 1 0 0,0 1-1 0 0,1-1 1 0 0,-1 1-1 0 0,1-1 1 0 0,0 0-1 0 0,-1 1 0 0 0,1 0 1 0 0,0-1-1 0 0,0 1 1 0 0,0-1-1 0 0,0 1 1 0 0,0-1-1 0 0,1 1 1 0 0,-1-1-1 0 0,0 1 1 0 0,1-1-1 0 0,-1 1 1 0 0,1-1-1 0 0,-1 0 0 0 0,1 1 1 0 0,0-1-1 0 0,-1 0 1 0 0,1 1-1 0 0,0-1 1 0 0,0 0-1 0 0,0 0 1 0 0,0 0-1 0 0,0 0 1 0 0,0 1-1 0 0,0-2 1 0 0,1 1-1 0 0,-1 0 0 0 0,0 0 1 0 0,0 0-1 0 0,1 0 1 0 0,-1-1-1 0 0,1 1 1 0 0,-1-1-1 0 0,1 1 1 0 0,-1-1-1 0 0,1 0 1 0 0,-1 1-1 0 0,1-1 0 0 0,-1 0 1 0 0,1 0-1 0 0,-1 0 1 0 0,1 0-1 0 0,0 0 6 0 0,39-1-107 0 0,0-1 0 0 0,0-3 0 0 0,0 0 0 0 0,-1-3 0 0 0,0-2-1 0 0,0-1 1 0 0,23-11 107 0 0,3 2-1933 0 0,7-2-7645 0 0,-48 14 1255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6.7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37 52 4937 0 0,'0'0'1435'0'0,"0"0"-183"0"0,0 0-26 0 0,0 0 109 0 0,0 0 54 0 0,0 0-167 0 0,0 0-355 0 0,0 0-278 0 0,0 0-170 0 0,0 0-28 0 0,0 0 62 0 0,0 0-10 0 0,0 0 1 0 0,0 33-12 0 0,-1 106-42 0 0,0 285 1122 0 0,4-368-1334 0 0,-1-27-1291 0 0,-1 0-4020 0 0,0-28-422 0 0,1-1 2140 0 0,-1 0 2326 0 0,0 0-1520 0 0</inkml:trace>
  <inkml:trace contextRef="#ctx0" brushRef="#br0" timeOffset="356.377">433 0 4873 0 0,'0'0'804'0'0,"0"0"-134"0"0,0 0 42 0 0,0 0 225 0 0,-8 33 262 0 0,-24 103 92 0 0,16 23 1994 0 0,17-119-2860 0 0,8 173 1306 0 0,-9-212-1571 0 0,0-1 64 0 0,0 0 79 0 0,0 0 101 0 0,0 0 94 0 0,0 0 89 0 0,-8-8 1742 0 0,-90-134-1039 0 0,92 134-1375 0 0,0 1 0 0 0,-1-1 0 0 0,0 1 1 0 0,0 1-1 0 0,0 0 0 0 0,-1 0 0 0 0,0 0 0 0 0,-1 1 0 0 0,1 0 0 0 0,-1 1 1 0 0,0 0-1 0 0,0 0 0 0 0,0 1 0 0 0,-1 0 0 0 0,-6-1 85 0 0,11 3-341 0 0,-1 1-1 0 0,0 0 1 0 0,1 0-1 0 0,-1 0 1 0 0,1 1-1 0 0,-1 0 1 0 0,1 0-1 0 0,-1 0 1 0 0,1 1 0 0 0,-1-1-1 0 0,1 1 1 0 0,0 1-1 0 0,0-1 1 0 0,0 1-1 0 0,0 0 1 0 0,1 0-1 0 0,-1 0 1 0 0,-2 3 341 0 0,-26 29-8214 0 0,22-23 2125 0 0</inkml:trace>
  <inkml:trace contextRef="#ctx0" brushRef="#br0" timeOffset="1084.13">787 144 544 0 0,'0'0'1248'0'0,"0"0"93"0"0,0 0 167 0 0,0 0 199 0 0,0 0 17 0 0,0 0-321 0 0,0 0-406 0 0,0 0-347 0 0,-24 31-242 0 0,-72 99-143 0 0,63-58 24 0 0,32-59-228 0 0,-1-2 5 0 0,0 1 0 0 0,1-1 0 0 0,0 1 0 0 0,1 0 0 0 0,1-1 0 0 0,0 1 0 0 0,0-1 0 0 0,1 1 0 0 0,2 6-66 0 0,-1-14 180 0 0,0 0 1 0 0,1 0 0 0 0,-1 0-1 0 0,1-1 1 0 0,0 1 0 0 0,0-1-1 0 0,0 0 1 0 0,1 0 0 0 0,-1 0-1 0 0,1-1 1 0 0,0 1-1 0 0,-1-1 1 0 0,1 0 0 0 0,0 0-1 0 0,0-1 1 0 0,0 0 0 0 0,0 0-1 0 0,1 0 1 0 0,-1 0 0 0 0,0-1-1 0 0,0 0 1 0 0,1 0 0 0 0,-1 0-1 0 0,0-1 1 0 0,0 0-1 0 0,0 0 1 0 0,1 0 0 0 0,-1 0-1 0 0,0-1 1 0 0,0 0 0 0 0,-1 0-1 0 0,1 0 1 0 0,4-3-181 0 0,10-5 291 0 0,-1-1 1 0 0,-1-1-1 0 0,0-1 1 0 0,0 0-1 0 0,-1-1 0 0 0,-1 0 1 0 0,-1-2-1 0 0,0 0 1 0 0,-1 0-1 0 0,0-1 0 0 0,-1-1 1 0 0,-1 0-1 0 0,-1 0 1 0 0,0-4-292 0 0,-6 13 2 0 0,-1 0 1 0 0,0 0 0 0 0,0 0 0 0 0,-1-1 0 0 0,-1 1 0 0 0,1 0 0 0 0,-2-1 0 0 0,1 0 0 0 0,-1 1 0 0 0,-1-1 0 0 0,0-6-3 0 0,0 12-162 0 0,1 1 0 0 0,-1-1 0 0 0,0 0 0 0 0,0 1 0 0 0,0-1-1 0 0,-1 1 1 0 0,1 0 0 0 0,-1-1 0 0 0,0 1 0 0 0,0 0 0 0 0,0 0 0 0 0,0 0 0 0 0,0 0 0 0 0,-1 1 0 0 0,1-1 0 0 0,-1 1 0 0 0,0-1 0 0 0,0 1 0 0 0,0 0 0 0 0,0 0-1 0 0,0 0 1 0 0,0 0 0 0 0,0 1 0 0 0,-1-1 0 0 0,1 1 0 0 0,-1 0 0 0 0,1 0 0 0 0,-1 0 0 0 0,1 0 0 0 0,-1 1 0 0 0,-2-1 162 0 0,-37 1-4847 0 0,15 7-1486 0 0,13 1-275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1:10.716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</inkml:brush>
  </inkml:definitions>
  <inkml:trace contextRef="#ctx0" brushRef="#br0">2515 1105 0 0 0,'0'0'460'0'0,"-2"-2"147"0"0,-7-14 1269 0 0,-17 5 4652 0 0,-25 10-4824 0 0,34 2-452 0 0,-179-27 3773 0 0,78 37-4076 0 0,-36 33 465 0 0,100-22-1043 0 0,-158 77 334 0 0,-67 16 269 0 0,157-46-628 0 0,61-16-84 0 0,-70 148 283 0 0,38-14-166 0 0,82-157-283 0 0,1 0-1 0 0,2 0 1 0 0,1 0 0 0 0,1 1-1 0 0,2 0 1 0 0,1 1 0 0 0,1-1-1 0 0,2 5-95 0 0,-3 38 255 0 0,1-46-152 0 0,1-1 0 0 0,2 0 1 0 0,0 1-1 0 0,2-1 0 0 0,4 17-103 0 0,3-9 105 0 0,3 0 1 0 0,1-1-1 0 0,1 0 0 0 0,2-1 0 0 0,1-1 0 0 0,17 23-105 0 0,57 85 328 0 0,17-8 131 0 0,16-40 88 0 0,60 0-79 0 0,-16-32-207 0 0,-81-45-11 0 0,1-4-1 0 0,0-3 1 0 0,0-5-1 0 0,29-4-249 0 0,-76 1 76 0 0,44-8 24 0 0,77-18 136 0 0,-76 8-187 0 0,-55 7 21 0 0,0-2-1 0 0,0-1 1 0 0,-2-1 0 0 0,1-1-1 0 0,11-11-69 0 0,69-43 178 0 0,-12-8-33 0 0,-82 62-97 0 0,-1 0 0 0 0,-1-2 1 0 0,-1 0-1 0 0,-1-1 0 0 0,0 0 0 0 0,2-7-48 0 0,74-175 403 0 0,-61 72-236 0 0,-12 21-131 0 0,-7-107 148 0 0,-10 139-161 0 0,-12-78 37 0 0,-34-9 17 0 0,14 95-60 0 0,4 17-12 0 0,20 32-4 0 0,-2 0-1 0 0,0 1 1 0 0,-1 0 0 0 0,-1 1-1 0 0,0 0 1 0 0,-1 1 0 0 0,-3-1-1 0 0,-75-46-47 0 0,11-11 71 0 0,9 30-91 0 0,-42-38-9 0 0,87 61 46 0 0,-26-5-238 0 0,-6 22-358 0 0,13-3 94 0 0,23-11-3594 0 0,13 0-6350 0 0,6 14 1398 0 0</inkml:trace>
  <inkml:trace contextRef="#ctx0" brushRef="#br1" timeOffset="12829.999">521 811 0 0 0,'178'-108'0'0'0,"-72"46"0"0"0,42-25 0 0 0,3 7 0 0 0,3 6 0 0 0,4 7 0 0 0,133-36 0 0 0,-118 55 0 0 0,-140 40 0 0 0</inkml:trace>
  <inkml:trace contextRef="#ctx0" brushRef="#br1" timeOffset="13219.804">1922 457 0 0 0,'0'0'0'0'0,"0"0"0"0"0,224-125 0 0 0,-150 85 0 0 0,-15 14 0 0 0,-11 4 0 0 0,-15 11 0 0 0,-11 3 0 0 0</inkml:trace>
  <inkml:trace contextRef="#ctx0" brushRef="#br1" timeOffset="13689.457">626 1496 0 0 0,'366'-207'0'0'0,"-194"104"0"0"0,74-45 0 0 0,211-90 0 0 0,-251 160 0 0 0,-190 75 0 0 0</inkml:trace>
  <inkml:trace contextRef="#ctx0" brushRef="#br1" timeOffset="14006.484">455 1724 0 0 0,'0'0'0'0'0,"0"0"0"0"0,200-125 0 0 0,-120 73 0 0 0,-3 4 0 0 0,-2 4 0 0 0,-1 4 0 0 0,3-5 0 0 0,-5 9 0 0 0,2-1 0 0 0,-6 11 0 0 0,-6-3 0 0 0,-6 10 0 0 0,-14 8 0 0 0,-18 4 0 0 0</inkml:trace>
  <inkml:trace contextRef="#ctx0" brushRef="#br1" timeOffset="14273.036">0 2578 0 0 0,'0'0'0'0'0,"0"0"0"0"0,0 0 0 0 0,208-140 0 0 0,-145 96 0 0 0,-1-4 0 0 0,6 0 0 0 0,0 0 0 0 0,2 4 0 0 0,2 4 0 0 0,-4-1 0 0 0,-5 8 0 0 0,-8 7 0 0 0,-3 8 0 0 0,-16 3 0 0 0,-13 8 0 0 0</inkml:trace>
  <inkml:trace contextRef="#ctx0" brushRef="#br1" timeOffset="14585.175">179 2909 0 0 0,'178'-114'0'0'0,"62"-28"0"0"0,-200 118 0 0 0,2 2 0 0 0,0 2 0 0 0,2 2 0 0 0,0 1 0 0 0,1 3 0 0 0,9-1 0 0 0,-36 11 0 0 0</inkml:trace>
  <inkml:trace contextRef="#ctx0" brushRef="#br1" timeOffset="14871.99">335 3366 0 0 0,'181'-135'0'0'0,"3"9"0"0"0,-130 88 0 0 0,2 3 0 0 0,2 2 0 0 0,1 3 0 0 0,23-6 0 0 0,64 6 0 0 0,-128 29 0 0 0</inkml:trace>
  <inkml:trace contextRef="#ctx0" brushRef="#br1" timeOffset="15292.73">1425 3642 0 0 0,'205'-95'0'0'0,"-3"-23"0"0"0,-130 69 0 0 0,258-155 0 0 0,-311 194 0 0 0,1 0 0 0 0,0 2 0 0 0,0 0 0 0 0,1 1 0 0 0,0 1 0 0 0,0 1 0 0 0,1 1 0 0 0,-1 1 0 0 0,11 0 0 0 0,-25 3 0 0 0</inkml:trace>
  <inkml:trace contextRef="#ctx0" brushRef="#br1" timeOffset="15625.481">2702 3336 0 0 0,'185'-116'0'0'0,"250"-161"0"0"0,-102 87 0 0 0,-216 145 0 0 0,-99 40 0 0 0</inkml:trace>
  <inkml:trace contextRef="#ctx0" brushRef="#br1" timeOffset="15886.759">3212 3598 0 0 0,'0'0'0'0'0,"0"0"0"0"0,0 0 0 0 0,190-192 0 0 0,-129 134 0 0 0,-1 6 0 0 0,5-3 0 0 0,-1-4 0 0 0,4 4 0 0 0,1-1 0 0 0,-1 5 0 0 0,5-1 0 0 0,-5 8 0 0 0,-18 11 0 0 0,-15 11 0 0 0</inkml:trace>
  <inkml:trace contextRef="#ctx0" brushRef="#br1" timeOffset="16355.904">2813 4007 0 0 0,'201'-176'11'0'0,"-62"63"93"0"0,43-29-143 0 0,6 7 1 0 0,6 9 0 0 0,29-5 38 0 0,-183 110 0 0 0</inkml:trace>
  <inkml:trace contextRef="#ctx0" brushRef="#br1" timeOffset="16772.101">1721 4353 0 0 0,'0'0'88'0'0,"0"0"67"0"0,0 0 33 0 0,0 0 24 0 0,0 0-27 0 0,0 0-70 0 0,0 0-99 0 0,0 0-91 0 0,0 0-25 0 0,0 0 51 0 0,0 0 101 0 0,22-24 37 0 0,74-74 21 0 0,30 9 76 0 0,498-267-111 0 0,174-87-1307 0 0,-737 407 1217 0 0</inkml:trace>
  <inkml:trace contextRef="#ctx0" brushRef="#br1" timeOffset="17187.763">3514 3038 0 0 0,'184'-154'0'0'0,"89"-49"0"0"0,-122 94 0 0 0,-39 29 0 0 0,-3-3 0 0 0,21-28 0 0 0,-76 61 0 0 0,-38 38 0 0 0</inkml:trace>
  <inkml:trace contextRef="#ctx0" brushRef="#br1" timeOffset="17492.079">3608 2560 0 0 0,'170'-170'0'0'0,"36"-25"0"0"0,215-132 0 0 0,-304 253 0 0 0,-94 59 0 0 0</inkml:trace>
  <inkml:trace contextRef="#ctx0" brushRef="#br1" timeOffset="17753.9">3413 2239 0 0 0,'165'-186'0'0'0,"-49"85"0"0"0,179-107 0 0 0,176-87 0 0 0,-445 279 0 0 0</inkml:trace>
  <inkml:trace contextRef="#ctx0" brushRef="#br1" timeOffset="18045.979">3253 2144 0 0 0,'139'-163'0'0'0,"-25"57"0"0"0,-7 26 0 0 0,4 5 0 0 0,3 5 0 0 0,57-23 0 0 0,-134 76 0 0 0</inkml:trace>
  <inkml:trace contextRef="#ctx0" brushRef="#br1" timeOffset="18566.547">3227 1249 0 0 0,'0'0'0'0'0,"0"0"0"0"0,0 0 0 0 0,0 0 0 0 0,182-199 0 0 0,-130 155 0 0 0,-1 0 0 0 0,8 0 0 0 0,-3-4 0 0 0,4 0 0 0 0,-3 4 0 0 0,4-1 0 0 0,2 5 0 0 0,-17 10 0 0 0,-17 12 0 0 0</inkml:trace>
  <inkml:trace contextRef="#ctx0" brushRef="#br1" timeOffset="19219.541">2349 984 0 0 0,'144'-111'0'0'0,"381"-298"0"0"0,-275 227 0 0 0,-217 158 0 0 0</inkml:trace>
  <inkml:trace contextRef="#ctx0" brushRef="#br1" timeOffset="19594.471">1784 807 0 0 0,'167'-152'0'0'0,"-49"62"0"0"0,93-44 0 0 0,145-62 0 0 0,-315 175 0 0 0</inkml:trace>
  <inkml:trace contextRef="#ctx0" brushRef="#br1" timeOffset="20101.984">385 965 0 0 0,'170'-91'0'0'0,"383"-195"0"0"0,126-26 0 0 0,-130 65 0 0 0,-494 219 0 0 0</inkml:trace>
  <inkml:trace contextRef="#ctx0" brushRef="#br1" timeOffset="20388.089">326 1415 0 0 0,'0'0'0'0'0,"0"0"0"0"0,212-196 0 0 0,-117 119 0 0 0,5-4 0 0 0,5 4 0 0 0,0 3 0 0 0,7 1 0 0 0,-2 6 0 0 0,3 5 0 0 0,-5 6 0 0 0,1 5 0 0 0,-8 10 0 0 0,-2 5 0 0 0,-6 10 0 0 0,-27 11 0 0 0,-20 4 0 0 0</inkml:trace>
  <inkml:trace contextRef="#ctx0" brushRef="#br1" timeOffset="21037.946">843 3362 0 0 0,'0'0'0'0'0,"0"0"0"0"0,0 0 0 0 0,0 0 0 0 0,0 0 0 0 0,0 0 0 0 0,0 0 0 0 0,0 0 0 0 0,0 0 0 0 0,197-169 0 0 0,-144 136 0 0 0,8-4 0 0 0,7 4 0 0 0,-18 3 0 0 0,-13 12 0 0 0</inkml:trace>
  <inkml:trace contextRef="#ctx0" brushRef="#br1" timeOffset="21402.571">1348 3738 0 0 0,'0'0'0'0'0,"0"0"0"0"0,0 0 0 0 0,0 0 0 0 0,231-184 0 0 0,-170 140 0 0 0,2 3 0 0 0,3 1 0 0 0,0 3 0 0 0,1 0 0 0 0,-18 11 0 0 0,-17 8 0 0 0</inkml:trace>
  <inkml:trace contextRef="#ctx0" brushRef="#br1" timeOffset="21715.178">1900 3815 0 0 0,'194'-153'0'0'0,"-1"10"0"0"0,47-20 0 0 0,120-54 0 0 0,-309 186 0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2:54.6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512 1800 0 0 0,'0'0'1406'0'0,"0"0"46"0"0,0 0 131 0 0,0 0 140 0 0,0 0 81 0 0,0 0-77 0 0,0 0-153 0 0,0 0-183 0 0,0 0-212 0 0,0 0-187 0 0,0-3-201 0 0,2-5 570 0 0,1 24 389 0 0,0-1-1595 0 0,11 78 1002 0 0,-4 0 0 0 0,-3 66-1157 0 0,-1 286-438 0 0,8-380-866 0 0,-5-39-4461 0 0,-4-10-1830 0 0,-4-12 1495 0 0</inkml:trace>
  <inkml:trace contextRef="#ctx0" brushRef="#br0" timeOffset="6212.591">1553 0 0 0 0,'0'0'307'0'0,"0"0"312"0"0,0 0 146 0 0,-5 7 5899 0 0,4-3-6740 0 0,12 243 6465 0 0,30 165-2693 0 0,-37-288-2996 0 0,6 0 0 0 0,6-1 0 0 0,10 28-700 0 0,-7-71 519 0 0,-4 1-1 0 0,-3 1 1 0 0,-4 0-1 0 0,-2 22-518 0 0,-14 142 918 0 0,-3-25-134 0 0,26 7-29 0 0,-25-49-278 0 0,7-169 354 0 0,-1-6-3404 0 0,1-16-12234 0 0,3 8 5884 0 0</inkml:trace>
  <inkml:trace contextRef="#ctx0" brushRef="#br0" timeOffset="6955.636">25 2452 0 0 0,'0'0'939'0'0,"0"0"305"0"0,0 0 128 0 0,0 0 151 0 0,0 0 195 0 0,0 0 101 0 0,0 0-41 0 0,0 0-126 0 0,0 0-239 0 0,0 0-244 0 0,-4 0-205 0 0,-12 0-200 0 0,12 0-155 0 0,24-4 890 0 0,137-22 710 0 0,511-57 888 0 0,416-61-1867 0 0,-899 117-1293 0 0,-215 17-6868 0 0,-3 10-3403 0 0,20 0 2663 0 0</inkml:trace>
  <inkml:trace contextRef="#ctx0" brushRef="#br0" timeOffset="7269.952">2162 1837 8250 0 0,'0'0'4049'0'0,"0"0"-2332"0"0,0 0-840 0 0,0 0-177 0 0,0 0 147 0 0,0 0 186 0 0,0 0 23 0 0,0 0-178 0 0,0 0-243 0 0,0 0-171 0 0,0 0-107 0 0,0 0-49 0 0,-21 30-46 0 0,-67 98-34 0 0,-56 44 262 0 0,109-137-438 0 0,-326 310-310 0 0,225-187-2070 0 0,98-101-2659 0 0,0 1-5421 0 0,26-39 6186 0 0</inkml:trace>
  <inkml:trace contextRef="#ctx0" brushRef="#br0" timeOffset="7685.375">847 2077 2633 0 0,'0'0'1053'0'0,"0"0"82"0"0,0 0 323 0 0,0 0 422 0 0,0 0 281 0 0,0 0-65 0 0,0 0-382 0 0,0 0-426 0 0,0 0-355 0 0,0 0-284 0 0,-31 18-151 0 0,-100 60-108 0 0,50-11 159 0 0,-25 38-260 0 0,6 4 0 0 0,-40 59-289 0 0,103-119-607 0 0,-72 88-3373 0 0,31-53-7150 0 0,63-71 7832 0 0</inkml:trace>
  <inkml:trace contextRef="#ctx0" brushRef="#br0" timeOffset="8228.076">870 3218 8890 0 0,'0'0'1858'0'0,"0"0"-759"0"0,0 0-510 0 0,0 0 84 0 0,0 0 373 0 0,0 0 270 0 0,0 0 26 0 0,0 0-203 0 0,0 0-290 0 0,0 33-250 0 0,0 106-169 0 0,-20 244 775 0 0,-1-184-1356 0 0,11-156-950 0 0,-1-20-4268 0 0,7-22 2411 0 0,1-1-2399 0 0,2 0 485 0 0,1 0 3645 0 0</inkml:trace>
  <inkml:trace contextRef="#ctx0" brushRef="#br0" timeOffset="8603.104">669 3141 7898 0 0,'0'0'1389'0'0,"0"0"-336"0"0,0 0-197 0 0,0 0 124 0 0,0 0 147 0 0,0 0-16 0 0,0 0-143 0 0,0 0-131 0 0,36-9-96 0 0,112-25-79 0 0,-44 25 432 0 0,-80 10-864 0 0,-1 0-1 0 0,1 2 1 0 0,0 1-1 0 0,-1 0 1 0 0,0 2-1 0 0,0 1 1 0 0,18 8-230 0 0,-38-14 24 0 0,1 0 0 0 0,-1 0 0 0 0,0 1 0 0 0,0-1 0 0 0,0 1 0 0 0,0 0 0 0 0,0 0 0 0 0,0 0 0 0 0,0 0 0 0 0,-1 0 0 0 0,1 1 0 0 0,-1 0 0 0 0,1-1 0 0 0,-1 1 0 0 0,0 0 0 0 0,0 0 0 0 0,0 0 0 0 0,-1 0 0 0 0,1 0 0 0 0,-1 0 0 0 0,0 1 0 0 0,1-1 0 0 0,-2 0 0 0 0,1 1 0 0 0,0-1 0 0 0,-1 1 0 0 0,1-1 0 0 0,-1 1 0 0 0,0-1 0 0 0,0 1 0 0 0,0-1 0 0 0,-1 1 0 0 0,1-1 0 0 0,-1 1 0 0 0,0-1 0 0 0,0 1 0 0 0,0-1 0 0 0,-1 0 0 0 0,1 0 0 0 0,-1 1 0 0 0,1-1 0 0 0,-2 0-24 0 0,-26 38 119 0 0,-2-2 0 0 0,-1-2-1 0 0,-2-1 1 0 0,-10 6-119 0 0,12-10 17 0 0,8-9-4 0 0,17-18-10 0 0,0 1 0 0 0,0-1 0 0 0,0 2 0 0 0,1-1 0 0 0,0 1 0 0 0,0 0 0 0 0,0 0 0 0 0,1 0 0 0 0,0 1 0 0 0,1 0 0 0 0,0 0 0 0 0,0 0 0 0 0,0 1 0 0 0,1-1 0 0 0,1 1 0 0 0,-1 0 0 0 0,1 0 0 0 0,1 0 0 0 0,-1 6-3 0 0,5-10 29 0 0,-1-1 0 0 0,1 1-1 0 0,1 0 1 0 0,-1-1 0 0 0,1 1 0 0 0,-1-1 0 0 0,1 0 0 0 0,0 0 0 0 0,1-1 0 0 0,-1 1 0 0 0,1-1 0 0 0,-1 0 0 0 0,1 0 0 0 0,0-1-1 0 0,0 1 1 0 0,0-1 0 0 0,1 0 0 0 0,3 1-29 0 0,-4-1 56 0 0,236 112 1823 0 0,-223-102-1590 0 0,-3-2-691 0 0,-11-13-7139 0 0,-2-3 1036 0 0,0 5-3684 0 0</inkml:trace>
  <inkml:trace contextRef="#ctx0" brushRef="#br0" timeOffset="8876.233">1497 3649 14595 0 0,'0'0'1600'0'0,"0"0"-695"0"0,0 0-331 0 0,0 0 216 0 0,0 0 278 0 0,0 0 91 0 0,0 0-129 0 0,0 0-244 0 0,0 0-228 0 0,0 0-134 0 0,0 0-93 0 0,0 0-114 0 0,6 32-37 0 0,16 102-56 0 0,-17-5 12 0 0,-4-119-723 0 0,-2 28-390 0 0,-1-25-2967 0 0,-1-2-3828 0 0,1-6-3425 0 0</inkml:trace>
  <inkml:trace contextRef="#ctx0" brushRef="#br0" timeOffset="9895.117">1330 3700 0 0 0,'0'0'525'0'0,"0"0"460"0"0,0 0 66 0 0,0 0-50 0 0,0 0-34 0 0,0 0 4 0 0,0 0 56 0 0,3 0 68 0 0,55 5 5782 0 0,-45-3-6192 0 0,-1-1-1 0 0,1 0 1 0 0,0 0-1 0 0,-1-1 1 0 0,1-1-1 0 0,0 0 1 0 0,-1-1-1 0 0,12-3-684 0 0,92-42 1084 0 0,-113 45-1337 0 0,13-3 471 0 0,-6 3-3945 0 0,-10 3-1498 0 0,0 2 2573 0 0,0-3 1507 0 0,0 3-7130 0 0</inkml:trace>
  <inkml:trace contextRef="#ctx0" brushRef="#br0" timeOffset="10206.942">1361 4035 0 0 0,'0'0'761'0'0,"0"0"429"0"0,0 0 300 0 0,0 0 247 0 0,0 0 84 0 0,0 0-173 0 0,0 0-300 0 0,0 0-343 0 0,0 0-249 0 0,0 0-99 0 0,0 0 18 0 0,0 0 112 0 0,0 0 125 0 0,4 3 56 0 0,1-1-669 0 0,-1 0-1 0 0,1-1 1 0 0,0 1-1 0 0,-1-1 0 0 0,1 0 1 0 0,0 0-1 0 0,0 0 1 0 0,0-1-1 0 0,0 0 0 0 0,0 0 1 0 0,0 0-1 0 0,0 0 1 0 0,0-1-1 0 0,0 0 0 0 0,0 0 1 0 0,4-2-299 0 0,108-30 983 0 0,-62 20-3079 0 0,-36 10-1738 0 0,-1 1-3763 0 0,-5 1-389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41:28.0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165 1315 4417 0 0,'0'0'448'0'0,"0"0"-511"0"0,0 0-202 0 0,0 0 202 0 0,0 0 401 0 0,0 0 371 0 0,-5 31 205 0 0,-16 104 62 0 0,21-133-940 0 0,-12 91 1696 0 0,-4-2 0 0 0,-4 0 0 0 0,-18 44-1732 0 0,-14 11 3491 0 0,54-169 2312 0 0,-3-38-5395 0 0,0 12-312 0 0,4 10-109 0 0,2 0 1 0 0,2 1 0 0 0,1 0-1 0 0,2 0 1 0 0,2 1 0 0 0,15-34 12 0 0,-9 23-16 0 0,7-22-24 0 0,3 1-1 0 0,4 2 0 0 0,2 1 1 0 0,15-18 40 0 0,-49 83-12 0 0,0 0 1 0 0,0 0-1 0 0,0 0 1 0 0,1 0-1 0 0,-1 1 0 0 0,0-1 1 0 0,0 0-1 0 0,0 0 1 0 0,1 0-1 0 0,-1 1 1 0 0,0-1-1 0 0,1 0 1 0 0,-1 0-1 0 0,1 1 1 0 0,-1-1-1 0 0,1 0 0 0 0,-1 0 1 0 0,1 1-1 0 0,-1-1 1 0 0,1 1-1 0 0,0-1 1 0 0,-1 1-1 0 0,1-1 1 0 0,0 1-1 0 0,-1-1 1 0 0,1 1-1 0 0,0-1 0 0 0,0 1 1 0 0,0 0-1 0 0,-1 0 1 0 0,1-1-1 0 0,0 1 1 0 0,0 0-1 0 0,0 0 1 0 0,0 0-1 0 0,-1 0 1 0 0,1 0-1 0 0,0 0 1 0 0,0 0-1 0 0,0 0 0 0 0,0 0 1 0 0,-1 0-1 0 0,1 0 1 0 0,0 1-1 0 0,0-1 1 0 0,0 0-1 0 0,-1 1 1 0 0,1-1-1 0 0,0 0 1 0 0,0 1-1 0 0,-1-1 0 0 0,1 1 1 0 0,0-1-1 0 0,-1 1 1 0 0,1 0-1 0 0,0-1 1 0 0,-1 1-1 0 0,1 0 1 0 0,-1-1-1 0 0,1 1 1 0 0,-1 0-1 0 0,0-1 0 0 0,1 1 1 0 0,-1 0-1 0 0,0 0 1 0 0,1 0-1 0 0,-1-1 1 0 0,0 1-1 0 0,0 0 1 0 0,0 1 11 0 0,12 30 104 0 0,-3 1-1 0 0,0 0 1 0 0,-3 0 0 0 0,0 1 0 0 0,-1 22-104 0 0,5 22 74 0 0,40 133 197 0 0,-50-211-263 0 0,0 1 0 0 0,0 0 0 0 0,0 0 0 0 0,0-1 0 0 0,0 1 0 0 0,0 0 1 0 0,1 0-1 0 0,-1-1 0 0 0,0 1 0 0 0,0 0 0 0 0,1-1 0 0 0,-1 1 0 0 0,0 0 0 0 0,1-1 0 0 0,-1 1 1 0 0,0 0-1 0 0,1-1 0 0 0,-1 1 0 0 0,1-1 0 0 0,-1 1 0 0 0,1 0 0 0 0,0-1 0 0 0,-1 0 0 0 0,1 1 1 0 0,-1-1-1 0 0,1 1 0 0 0,0-1 0 0 0,0 0 0 0 0,-1 1 0 0 0,1-1 0 0 0,0 0 0 0 0,-1 0 0 0 0,1 0 1 0 0,0 1-1 0 0,0-1 0 0 0,-1 0 0 0 0,1 0 0 0 0,0 0 0 0 0,0 0 0 0 0,-1 0 0 0 0,1 0 0 0 0,0-1 1 0 0,0 1-1 0 0,-1 0 0 0 0,1 0 0 0 0,0 0 0 0 0,0-1 0 0 0,-1 1 0 0 0,1 0 0 0 0,0-1 0 0 0,-1 1 1 0 0,1-1-1 0 0,-1 1 0 0 0,1-1 0 0 0,0 1 0 0 0,-1-1 0 0 0,1 1 0 0 0,-1-1 0 0 0,1 1 0 0 0,-1-1 1 0 0,0 0-1 0 0,1 1 0 0 0,-1-1 0 0 0,0 0 0 0 0,1 1 0 0 0,-1-1 0 0 0,0 0 0 0 0,1 0-8 0 0,29-58 612 0 0,-27 52-624 0 0,202-450 76 0 0,-166 401-322 0 0,-38 56 238 0 0,0 0 0 0 0,0 1 1 0 0,0-1-1 0 0,0 0 0 0 0,0 1 0 0 0,0-1 0 0 0,-1 1 0 0 0,1-1 0 0 0,0 1 0 0 0,0-1 0 0 0,0 1 0 0 0,-1-1 0 0 0,1 1 1 0 0,0 0-1 0 0,-1 0 0 0 0,1-1 0 0 0,-1 1 0 0 0,1 0 0 0 0,-1 0 0 0 0,1 0 0 0 0,-1 0 0 0 0,1-1 0 0 0,-1 1 0 0 0,0 0 0 0 0,1 0 1 0 0,-1 0-1 0 0,0 0 0 0 0,0 0 0 0 0,0 0 0 0 0,0 0 0 0 0,0 0 0 0 0,0 0 0 0 0,0 0 0 0 0,0 0 0 0 0,0 0 0 0 0,-1 1 20 0 0,3 6-26 0 0,54 231 637 0 0,-7-47-529 0 0,-42-175-414 0 0,6 10-1280 0 0,6-20-6049 0 0,-6-7-1872 0 0,-11 0 5519 0 0</inkml:trace>
  <inkml:trace contextRef="#ctx0" brushRef="#br0" timeOffset="269.418">1265 1164 8162 0 0,'0'0'1403'0'0,"0"0"-686"0"0,0 0-213 0 0,0 0 227 0 0,0 0 321 0 0,-15 32 215 0 0,-49 103-8 0 0,41-54 576 0 0,24-65-1568 0 0,-1-13-221 0 0,0 1 0 0 0,1-1 0 0 0,-1 1 1 0 0,1-1-1 0 0,-1 0 0 0 0,1 0 0 0 0,0 1 0 0 0,0-1 0 0 0,1 0 1 0 0,-1 0-1 0 0,1 0 0 0 0,-1 0 0 0 0,1 0 0 0 0,0 0 0 0 0,0-1 1 0 0,0 1-1 0 0,1-1 0 0 0,-1 1 0 0 0,0-1 0 0 0,1 0 0 0 0,0 0 0 0 0,-1 0 1 0 0,1 0-1 0 0,0 0 0 0 0,0-1 0 0 0,0 1 0 0 0,0-1 0 0 0,0 0 1 0 0,1 0-1 0 0,-1 0 0 0 0,0 0 0 0 0,1-1 0 0 0,-1 1 0 0 0,0-1 0 0 0,1 0 1 0 0,-1 0-1 0 0,0 0 0 0 0,1 0 0 0 0,-1-1 0 0 0,0 1 0 0 0,2-1-46 0 0,1-3 175 0 0,-1 1-1 0 0,0-1 1 0 0,0 0-1 0 0,0-1 0 0 0,-1 1 1 0 0,1-1-1 0 0,-1 0 0 0 0,0 0 1 0 0,0 0-1 0 0,-1-1 0 0 0,0 1 1 0 0,0-1-1 0 0,0 0 1 0 0,-1 0-1 0 0,1 0 0 0 0,-1-3-174 0 0,3-6 107 0 0,0 0-1 0 0,-2-1 0 0 0,0 0 0 0 0,-1 1 1 0 0,0-1-1 0 0,-1 0 0 0 0,-1 0 0 0 0,-1 0 0 0 0,0 0 1 0 0,-1-3-107 0 0,0 9-192 0 0,0 1 1 0 0,-1 0 0 0 0,0-1 0 0 0,0 1-1 0 0,-1 1 1 0 0,0-1 0 0 0,-1 0 0 0 0,0 1-1 0 0,0 0 1 0 0,-1 0 0 0 0,-1-1 191 0 0,-15-5-2469 0 0,-10 22-10808 0 0,27-3 8185 0 0</inkml:trace>
  <inkml:trace contextRef="#ctx0" brushRef="#br0" timeOffset="815.422">1602 1447 3521 0 0,'0'0'3483'0'0,"0"0"-1234"0"0,0 0-406 0 0,0 0 36 0 0,0 0 27 0 0,0 0-187 0 0,0 0-336 0 0,0 0-345 0 0,0 0-243 0 0,0 0-165 0 0,0 0-101 0 0,0 0-79 0 0,0 0-78 0 0,-5-13-91 0 0,-13-44-80 0 0,27-5 113 0 0,-3 51-255 0 0,-1-3-16 0 0,1-2-11 0 0,1-1-1 0 0,0 1 0 0 0,1 1 0 0 0,0-1 0 0 0,2 1 1 0 0,0 1-1 0 0,0 0 0 0 0,11-11-31 0 0,-6 26-1030 0 0,-6 37 887 0 0,-6-22 213 0 0,-3-14-61 0 0,1-1-1 0 0,-1 0 1 0 0,0 1-1 0 0,1-1 1 0 0,-1 0 0 0 0,1 1-1 0 0,-1-1 1 0 0,1 0-1 0 0,0 0 1 0 0,-1 1-1 0 0,1-1 1 0 0,0 0 0 0 0,0 0-1 0 0,0 0 1 0 0,0 0-1 0 0,0 0 1 0 0,0 0 0 0 0,0-1-1 0 0,0 1 1 0 0,0 0-1 0 0,1 0 1 0 0,-1-1-1 0 0,0 1 1 0 0,0-1 0 0 0,1 1-1 0 0,-1-1 1 0 0,0 1-1 0 0,1-1 1 0 0,-1 0 0 0 0,0 0-1 0 0,1 0 1 0 0,-1 0-1 0 0,1 0 1 0 0,-1 0-1 0 0,0 0 1 0 0,1 0 0 0 0,-1 0-1 0 0,0-1 1 0 0,1 1-1 0 0,-1 0 1 0 0,0-1 0 0 0,1 1-1 0 0,-1-1 1 0 0,0 0-1 0 0,0 1 1 0 0,1-1-1 0 0,-1 0 1 0 0,0 0 0 0 0,0 0-1 0 0,0 0 1 0 0,0 0-1 0 0,0 0 1 0 0,0 0 0 0 0,-1 0-1 0 0,2-1-8 0 0,114-129 407 0 0,-114 129-428 0 0,-1 0 3 0 0,1-1-1 0 0,0 1 0 0 0,0 0 1 0 0,0 0-1 0 0,0 0 1 0 0,0 0-1 0 0,0 0 0 0 0,0 0 1 0 0,1 1-1 0 0,-1-1 0 0 0,1 1 1 0 0,-1 0-1 0 0,1-1 0 0 0,0 1 1 0 0,-1 0-1 0 0,1 1 0 0 0,0-1 1 0 0,0 0-1 0 0,0 1 0 0 0,0-1 19 0 0,20 63 183 0 0,-20-55-249 0 0,-3-4 15 0 0,1 0 0 0 0,-1-1-1 0 0,1 1 1 0 0,0-1 0 0 0,0 1 0 0 0,0-1 0 0 0,1 0-1 0 0,-1 1 1 0 0,0-1 0 0 0,1 0 0 0 0,-1 0 0 0 0,1 0-1 0 0,0 0 1 0 0,0 0 0 0 0,0 0 0 0 0,0 0 0 0 0,0 0-1 0 0,0-1 1 0 0,0 1 0 0 0,1-1 0 0 0,-1 0 0 0 0,0 0-1 0 0,1 0 1 0 0,-1 0 0 0 0,1 0 0 0 0,0 0 0 0 0,-1-1-1 0 0,1 1 1 0 0,1-1 51 0 0,21-6-5277 0 0,-11-4-1335 0 0,-8 5 2551 0 0,2 1-948 0 0</inkml:trace>
  <inkml:trace contextRef="#ctx0" brushRef="#br0" timeOffset="1131.345">2236 1075 4897 0 0,'0'0'978'0'0,"0"0"-626"0"0,0 0 148 0 0,0 0 716 0 0,0 0 515 0 0,0 0 304 0 0,0 0 26 0 0,0 0-218 0 0,0 0-314 0 0,0 0-318 0 0,0 0-289 0 0,0 0-211 0 0,31-9-165 0 0,99-30-135 0 0,-64 2 188 0 0,-60 31-522 0 0,-1 0-1 0 0,1 0 1 0 0,-1-1 0 0 0,0 1 0 0 0,0-1-1 0 0,-1 0 1 0 0,0-1 0 0 0,0 1-1 0 0,-1-1 1 0 0,0 1 0 0 0,0-1 0 0 0,-1 0-1 0 0,0 0 1 0 0,0-1 0 0 0,-1 1-1 0 0,0 0 1 0 0,0 0 0 0 0,-1-1 0 0 0,-1-7-77 0 0,-1 13-54 0 0,0 1 0 0 0,0-1 0 0 0,-1 1 0 0 0,1-1 0 0 0,-1 1 0 0 0,1 0 0 0 0,-1 0 0 0 0,0 0 0 0 0,0 1 0 0 0,0-1 0 0 0,0 0 0 0 0,0 1 0 0 0,0 0 1 0 0,0 0-1 0 0,0 0 0 0 0,-1 0 0 0 0,1 1 0 0 0,0-1 0 0 0,-1 1 0 0 0,1-1 0 0 0,0 1 0 0 0,-1 1 0 0 0,1-1 0 0 0,0 0 0 0 0,-1 1 0 0 0,1-1 0 0 0,0 1 0 0 0,0 0 1 0 0,-1 0-1 0 0,1 0 0 0 0,0 1 0 0 0,0-1 0 0 0,0 1 0 0 0,-2 1 54 0 0,-4 2-192 0 0,1 0-1 0 0,-1 0 1 0 0,1 1 0 0 0,0 0-1 0 0,1 0 1 0 0,-1 1 0 0 0,1 0-1 0 0,0 0 1 0 0,1 0 0 0 0,0 1 0 0 0,0 0-1 0 0,1 0 1 0 0,0 1 0 0 0,0 0-1 0 0,1 0 1 0 0,0 0 0 0 0,1 0 0 0 0,0 0-1 0 0,0 1 1 0 0,1 0 0 0 0,0-1-1 0 0,1 1 1 0 0,0 0 0 0 0,0 0-1 0 0,1 0 1 0 0,1 6 192 0 0,1-11-566 0 0,1 1-1 0 0,0-1 1 0 0,0 0-1 0 0,0 0 0 0 0,1 0 1 0 0,0 0-1 0 0,0-1 1 0 0,0 0-1 0 0,0 1 1 0 0,1-1-1 0 0,-1-1 1 0 0,1 1-1 0 0,0-1 1 0 0,0 0-1 0 0,1 0 1 0 0,-1 0-1 0 0,0-1 1 0 0,1 0-1 0 0,0 0 0 0 0,0 0 1 0 0,-1-1-1 0 0,1 1 1 0 0,0-2-1 0 0,0 1 1 0 0,0-1-1 0 0,6 1 567 0 0,5-1-1436 0 0</inkml:trace>
  <inkml:trace contextRef="#ctx0" brushRef="#br0" timeOffset="1501.477">2718 1016 7906 0 0,'0'0'3103'0'0,"0"0"-1979"0"0,0 0-353 0 0,0 0 476 0 0,0 0 356 0 0,0 0 52 0 0,0 0-337 0 0,0 0-442 0 0,0 0-236 0 0,0 0-108 0 0,0 0-48 0 0,0 0-54 0 0,0 0-69 0 0,17-22-64 0 0,79-110 149 0 0,-78 103-262 0 0,59-67-244 0 0,-76 96-8 0 0,1 0 1 0 0,-1 1-1 0 0,0-1 0 0 0,1 0 1 0 0,-1 1-1 0 0,1-1 0 0 0,-1 1 1 0 0,0-1-1 0 0,0 1 0 0 0,1 0 1 0 0,-1-1-1 0 0,0 1 0 0 0,0 0 1 0 0,0 0-1 0 0,1 0 0 0 0,-1 0 1 0 0,0 0-1 0 0,0 0 0 0 0,-1 0 1 0 0,1 0-1 0 0,0 1 0 0 0,0-1 1 0 0,-1 0-1 0 0,1 0 0 0 0,0 1 1 0 0,-1-1-1 0 0,1 0 0 0 0,-1 1 1 0 0,0-1-1 0 0,1 1 0 0 0,-1-1 1 0 0,0 1-1 0 0,0-1 0 0 0,0 0 1 0 0,0 2 67 0 0,3 5-74 0 0,-2-3 74 0 0,1 0 0 0 0,-1-1 0 0 0,1 1 1 0 0,0 0-1 0 0,1-1 0 0 0,-1 0 0 0 0,1 0 0 0 0,0 0 0 0 0,0 0 0 0 0,0 0 1 0 0,0 0-1 0 0,1-1 0 0 0,0 1 0 0 0,0-1 0 0 0,0 0 0 0 0,0-1 0 0 0,0 1 0 0 0,0 0 1 0 0,1-1-1 0 0,-1 0 0 0 0,4 0 48 0 0,1-1-1 0 0,-1 0 1 0 0,0-1 0 0 0,0 0 0 0 0,0 0 0 0 0,0-1-1 0 0,0 1 1 0 0,1-2 0 0 0,-1 1 0 0 0,-1-1 0 0 0,1-1-1 0 0,0 1 1 0 0,0-1 0 0 0,-1-1 0 0 0,0 1 0 0 0,1-1 0 0 0,-1-1-1 0 0,-1 1 1 0 0,1-1 0 0 0,-1 0 0 0 0,0-1 0 0 0,0 1-1 0 0,0-1 1 0 0,-1 0 0 0 0,0-1 0 0 0,0 1 0 0 0,0-2-48 0 0,54-88-2636 0 0,-41 63-1853 0 0,-1 0-3944 0 0,-8 18 2222 0 0</inkml:trace>
  <inkml:trace contextRef="#ctx0" brushRef="#br0" timeOffset="1817.958">3445 0 10594 0 0,'0'0'3921'0'0,"0"0"-2779"0"0,0 0-754 0 0,0 0 189 0 0,0 0 274 0 0,0 0 168 0 0,0 0-9 0 0,0 0-192 0 0,4 33-215 0 0,13 102-191 0 0,10-48 46 0 0,-10-45-333 0 0,54 102-117 0 0,11-36-4322 0 0,-78-103 3363 0 0,5 6-2466 0 0,-3-6-2818 0 0,-4-4-774 0 0</inkml:trace>
  <inkml:trace contextRef="#ctx0" brushRef="#br0" timeOffset="2087.337">3228 346 15235 0 0,'0'0'1128'0'0,"0"0"-527"0"0,0 0-273 0 0,0 0 112 0 0,0 0 96 0 0,0 0 0 0 0,0 0-152 0 0,0 0-168 0 0,219-84-72 0 0,-173 80-80 0 0,2-3-40 0 0,2 3-16 0 0,-1 0-224 0 0,-1 0-656 0 0,0 4-1657 0 0,-13 0-3352 0 0,-15 0-4265 0 0</inkml:trace>
  <inkml:trace contextRef="#ctx0" brushRef="#br0" timeOffset="2618.394">2370 1112 0 0 0,'0'0'800'0'0,"0"0"164"0"0,0 0 59 0 0,0 0 21 0 0,0 0 35 0 0,0 0 19 0 0,-2 2-63 0 0,2-1-880 0 0,-1 0-1 0 0,1-1 1 0 0,-1 1 0 0 0,1 0 0 0 0,-1 0 0 0 0,1 0-1 0 0,0 0 1 0 0,-1 0 0 0 0,1 0 0 0 0,0 0 0 0 0,0 0-1 0 0,0 0 1 0 0,0 0 0 0 0,0 0 0 0 0,0 0-1 0 0,0 0 1 0 0,0 0 0 0 0,0 0 0 0 0,0 0 0 0 0,0 0-1 0 0,1 0 1 0 0,-1 0 0 0 0,0 0 0 0 0,1 0 0 0 0,-1 0-1 0 0,1 0 1 0 0,-1 0 0 0 0,1 0 0 0 0,-1 0 0 0 0,1-1-1 0 0,0 1 1 0 0,0 0 0 0 0,-1 0 0 0 0,1-1-1 0 0,0 1 1 0 0,0 0 0 0 0,0-1 0 0 0,-1 1 0 0 0,1-1-1 0 0,0 1 1 0 0,0-1 0 0 0,0 0 0 0 0,0 1 0 0 0,0-1-1 0 0,0 0 1 0 0,0 1 0 0 0,0-1 0 0 0,0 0 0 0 0,0 0-1 0 0,0 0 1 0 0,0 0 0 0 0,0 0 0 0 0,0 0-1 0 0,1-1-154 0 0,67 10 3487 0 0,-1-33-4087 0 0,-60 20-502 0 0,3-1-8777 0 0,-9 1 2572 0 0</inkml:trace>
  <inkml:trace contextRef="#ctx0" brushRef="#br0" timeOffset="4439.293">1057 2530 1240 0 0,'0'0'1530'0'0,"0"0"-268"0"0,0 0 20 0 0,0 0 193 0 0,0 0 236 0 0,0 0 117 0 0,0 0-157 0 0,0 0-266 0 0,0 0-318 0 0,0 0-313 0 0,0 0-222 0 0,-20 9-162 0 0,-66 32-109 0 0,83-40-261 0 0,1 1 0 0 0,-1 0 0 0 0,0-1 0 0 0,1 1 0 0 0,-1 0 0 0 0,1 0 0 0 0,-1 1 0 0 0,1-1 0 0 0,0 0 0 0 0,0 1 0 0 0,0 0 0 0 0,0-1 0 0 0,1 1 0 0 0,-1 0 0 0 0,1 0 0 0 0,-1 0 0 0 0,1 0 0 0 0,-1 3-20 0 0,-2 7 82 0 0,-7 6-4 0 0,1 1-1 0 0,2 0 1 0 0,0 1 0 0 0,1 0-1 0 0,1 0 1 0 0,1 0-1 0 0,0 1 1 0 0,2 0-1 0 0,1 0 1 0 0,1 0 0 0 0,0 0-1 0 0,2 3-77 0 0,0-22 20 0 0,-1 0 0 0 0,1-1 0 0 0,0 1 0 0 0,0 0 0 0 0,0-1 0 0 0,1 1-1 0 0,-1-1 1 0 0,0 1 0 0 0,1-1 0 0 0,0 1 0 0 0,0-1 0 0 0,-1 0 0 0 0,1 0 0 0 0,0 0 0 0 0,1 0-1 0 0,-1-1 1 0 0,0 1 0 0 0,0 0 0 0 0,1-1 0 0 0,-1 1 0 0 0,1-1 0 0 0,0 0 0 0 0,-1 0 0 0 0,1 0 0 0 0,0 0-1 0 0,-1-1 1 0 0,1 1 0 0 0,0-1 0 0 0,0 1 0 0 0,0-1 0 0 0,-1 0 0 0 0,1 0 0 0 0,0-1 0 0 0,0 1 0 0 0,0 0-1 0 0,0-1 1 0 0,-1 0 0 0 0,1 1 0 0 0,0-1 0 0 0,-1 0 0 0 0,1 0 0 0 0,0-1 0 0 0,-1 1 0 0 0,0-1-1 0 0,1 1 1 0 0,-1-1 0 0 0,0 0 0 0 0,0 0 0 0 0,2-1-20 0 0,10-16 108 0 0,0 0 0 0 0,-1-1 0 0 0,-1-1 0 0 0,-1 0 0 0 0,0-1 0 0 0,-2 0 0 0 0,-1 0 0 0 0,0-1 0 0 0,-2 0 0 0 0,-1-1 0 0 0,0 1 0 0 0,-2-1 0 0 0,-1 0 0 0 0,-1 0 0 0 0,-1 0 0 0 0,-1-6-108 0 0,1 26-110 0 0,-1 0 0 0 0,1 0 0 0 0,-1 0-1 0 0,0 1 1 0 0,0-1 0 0 0,-1 0 0 0 0,1 1-1 0 0,-1-1 1 0 0,1 0 0 0 0,-1 1 0 0 0,0 0-1 0 0,-1-1 1 0 0,1 1 0 0 0,0 0 0 0 0,-1 0-1 0 0,0 1 1 0 0,0-1 0 0 0,0 0-1 0 0,0 1 1 0 0,0 0 0 0 0,0-1 0 0 0,0 1-1 0 0,-1 0 1 0 0,1 1 0 0 0,-1-1 0 0 0,0 1-1 0 0,1 0 1 0 0,-1 0 0 0 0,0 0 0 0 0,0 0-1 0 0,0 0 1 0 0,0 1 0 0 0,0 0 0 0 0,-2 0 110 0 0,5-1-25 0 0,0 1 1 0 0,1 0 0 0 0,-1 0-1 0 0,0 0 1 0 0,0-1 0 0 0,1 1-1 0 0,-1 0 1 0 0,0 0-1 0 0,0 0 1 0 0,1 0 0 0 0,-1 0-1 0 0,0 0 1 0 0,0 1 0 0 0,1-1-1 0 0,-1 0 1 0 0,0 0 0 0 0,1 0-1 0 0,-1 1 1 0 0,0-1 0 0 0,0 0-1 0 0,1 1 1 0 0,-1-1 0 0 0,1 0-1 0 0,-1 1 1 0 0,0-1 0 0 0,1 1-1 0 0,-1-1 1 0 0,1 1 0 0 0,-1 0-1 0 0,1-1 1 0 0,-1 1 0 0 0,1-1-1 0 0,0 1 1 0 0,-1 0 0 0 0,1-1-1 0 0,0 1 1 0 0,-1 0-1 0 0,1 0 1 0 0,0-1 0 0 0,0 1-1 0 0,0 0 1 0 0,0-1 0 0 0,-1 1-1 0 0,1 0 1 0 0,0 0 0 0 0,0-1-1 0 0,1 2 25 0 0,17 1 22 0 0,-4-3 153 0 0,-1-1 0 0 0,1-1 0 0 0,0 0 1 0 0,-1 0-1 0 0,1-2 0 0 0,-1 0 0 0 0,0 0 1 0 0,0-1-1 0 0,-1-1 0 0 0,1 0 0 0 0,-1 0 1 0 0,0-2-1 0 0,-1 1 0 0 0,0-1 0 0 0,3-4-175 0 0,7-3 129 0 0,-1-1 0 0 0,0-2 1 0 0,-1 0-1 0 0,-1-1 0 0 0,-1 0 0 0 0,-1-2 0 0 0,-1 0 0 0 0,0-1 0 0 0,-2 0 0 0 0,0-1 0 0 0,-2 0 0 0 0,0-1 0 0 0,-2 0 1 0 0,0-1-1 0 0,-2 0 0 0 0,-1-1 0 0 0,-1 1 0 0 0,-1-1 0 0 0,-1 0 0 0 0,-1-6-129 0 0,-10-67 92 0 0,8 99-112 0 0,-1 0 1 0 0,1-1-1 0 0,-1 1 0 0 0,0 0 0 0 0,1 0 0 0 0,-1 0 0 0 0,1 0 1 0 0,-1 0-1 0 0,0 0 0 0 0,1 0 0 0 0,-1 0 0 0 0,0 0 0 0 0,1 0 1 0 0,-1 0-1 0 0,1 1 0 0 0,-1-1 0 0 0,0 0 0 0 0,1 0 0 0 0,-1 1 1 0 0,1-1-1 0 0,-1 0 0 0 0,1 0 0 0 0,-1 1 0 0 0,1-1 1 0 0,-1 1-1 0 0,1-1 0 0 0,-1 1 0 0 0,1-1 0 0 0,-1 1 0 0 0,1-1 1 0 0,0 1-1 0 0,-1-1 0 0 0,1 1 0 0 0,0-1 0 0 0,0 1 0 0 0,-1-1 1 0 0,1 1-1 0 0,0 0 0 0 0,0-1 0 0 0,0 1 0 0 0,0-1 0 0 0,0 1 1 0 0,-1 0-1 0 0,1-1 0 0 0,0 1 0 0 0,1 0 0 0 0,-1-1 1 0 0,0 1-1 0 0,0-1 0 0 0,0 1 0 0 0,0 0 0 0 0,0-1 0 0 0,1 1 1 0 0,-1-1-1 0 0,0 1 0 0 0,0 0 0 0 0,1-1 0 0 0,-1 1 0 0 0,0-1 1 0 0,1 1 19 0 0,-4 47-220 0 0,2-1 1 0 0,3 1-1 0 0,1 0 1 0 0,3 0-1 0 0,1-1 1 0 0,3 0-1 0 0,3 4 220 0 0,46 141-365 0 0,48 88-6318 0 0,-42-116-4538 0 0,38 153 11221 0 0,-91-270 63 0 0,-3 0-1 0 0,-3 1 1 0 0,-1-1 0 0 0,-1 49-63 0 0,-5-87 542 0 0,0-1 0 0 0,0 1-1 0 0,-1 0 1 0 0,-1 0 0 0 0,1-1 0 0 0,-1 1 0 0 0,0-1 0 0 0,-1 0 0 0 0,0 0 0 0 0,-1 0 0 0 0,1 0-1 0 0,-1-1 1 0 0,-1 0 0 0 0,1 0 0 0 0,-1 0 0 0 0,-1 0 0 0 0,1-1 0 0 0,-1 0 0 0 0,0-1 0 0 0,0 0-1 0 0,-1 0 1 0 0,0 0 0 0 0,0-1 0 0 0,-6 3-542 0 0,9-5 210 0 0,1 0 1 0 0,-1-1-1 0 0,1 1 0 0 0,-1-1 1 0 0,0 0-1 0 0,0 0 0 0 0,0 0 0 0 0,0-1 1 0 0,1 1-1 0 0,-1-1 0 0 0,0-1 1 0 0,0 1-1 0 0,0-1 0 0 0,0 0 1 0 0,0 0-1 0 0,1 0 0 0 0,-1 0 0 0 0,0-1 1 0 0,1 0-1 0 0,-1 0 0 0 0,1 0 1 0 0,0-1-1 0 0,0 1 0 0 0,0-1 0 0 0,0 0 1 0 0,0 0-1 0 0,0 0 0 0 0,-1-3-210 0 0,-5-4 189 0 0,0-1 0 0 0,1 0 0 0 0,1 0 0 0 0,0-1 0 0 0,0 0 0 0 0,1 0 0 0 0,1-1 0 0 0,0 0-1 0 0,-1-4-188 0 0,-2-14 25 0 0,0-1 0 0 0,2 0 0 0 0,2 0-1 0 0,0 0 1 0 0,3-1 0 0 0,0 0 0 0 0,2 1-1 0 0,2-1 1 0 0,2-7-25 0 0,-1 15-295 0 0,2 0-1 0 0,1 1 1 0 0,1-1-1 0 0,1 2 0 0 0,1-1 1 0 0,12-21 295 0 0,11-13-3458 0 0,4 7-3732 0 0,-20 30-1456 0 0</inkml:trace>
  <inkml:trace contextRef="#ctx0" brushRef="#br0" timeOffset="4887.404">2388 2353 12963 0 0,'0'0'1860'0'0,"0"0"-561"0"0,0 0-400 0 0,0 0-119 0 0,0 0-8 0 0,0 0-86 0 0,0 0-173 0 0,0 0-147 0 0,0 0-109 0 0,0 0-61 0 0,0 0-36 0 0,0 0-36 0 0,0 0-47 0 0,8 32-27 0 0,23 102-21 0 0,9-39-169 0 0,-11-53-1020 0 0,-18-29-1977 0 0,1-1-3843 0 0,-10-9-2634 0 0</inkml:trace>
  <inkml:trace contextRef="#ctx0" brushRef="#br0" timeOffset="5130.502">2249 1893 13779 0 0,'0'0'1712'0'0,"0"0"-1376"0"0,0 0-296 0 0,0 0-88 0 0,0 0-192 0 0,0 0-592 0 0,0 0-472 0 0,0 0-432 0 0,0 0-1121 0 0,0 0-1128 0 0,0 0-880 0 0</inkml:trace>
  <inkml:trace contextRef="#ctx0" brushRef="#br0" timeOffset="5461.016">2784 2588 4545 0 0,'0'0'2525'0'0,"0"0"-1068"0"0,0 0-447 0 0,0 0 121 0 0,0 0 144 0 0,0 0 5 0 0,0 0-181 0 0,0 0-218 0 0,0 0-119 0 0,0 0-83 0 0,0 0-61 0 0,0 0-63 0 0,0 0-36 0 0,0-28-54 0 0,1-89-29 0 0,11-44 862 0 0,7 44-1265 0 0,-19 116-66 0 0,0 1 0 0 0,0-1 0 0 0,0 0 0 0 0,0 1 0 0 0,0-1 0 0 0,0 0 0 0 0,0 1 0 0 0,1-1 0 0 0,-1 1 0 0 0,0-1 0 0 0,0 0 0 0 0,0 1 0 0 0,1-1 0 0 0,-1 1 0 0 0,0-1 0 0 0,1 0 0 0 0,-1 1 0 0 0,1-1 0 0 0,-1 1 0 0 0,1-1 0 0 0,-1 1 0 0 0,1 0 0 0 0,-1-1 0 0 0,1 1 0 0 0,-1-1 0 0 0,1 1 0 0 0,-1 0-1 0 0,1 0 1 0 0,-1-1 0 0 0,1 1 0 0 0,0 0 0 0 0,-1 0 0 0 0,1-1 0 0 0,0 1 0 0 0,-1 0 0 0 0,1 0 0 0 0,0 0 0 0 0,-1 0 0 0 0,1 0 0 0 0,0 0 0 0 0,-1 0 0 0 0,1 0 0 0 0,-1 1 0 0 0,1-1 0 0 0,0 0 0 0 0,-1 0 0 0 0,1 0 0 0 0,0 1 0 0 0,-1-1 0 0 0,1 0 0 0 0,-1 1 0 0 0,1-1 0 0 0,-1 0 0 0 0,1 1 0 0 0,-1-1 0 0 0,1 1 0 0 0,-1-1 0 0 0,1 1-1 0 0,-1-1 1 0 0,1 1 0 0 0,-1-1 0 0 0,0 1 0 0 0,1-1 0 0 0,-1 1 0 0 0,0 0 0 0 0,0-1 0 0 0,1 1 33 0 0,25 49-526 0 0,-24-45 604 0 0,7 15-28 0 0,-7-13-38 0 0,0 1 0 0 0,0-1 1 0 0,1-1-1 0 0,0 1 0 0 0,0 0 1 0 0,0-1-1 0 0,1 1 0 0 0,0-1 1 0 0,0 0-1 0 0,1-1 0 0 0,0 1 0 0 0,0-1 1 0 0,0 0-1 0 0,1 0 0 0 0,-1 0 1 0 0,1-1-1 0 0,0 0 0 0 0,1 0 1 0 0,-1 0-1 0 0,1-1 0 0 0,-1 0 1 0 0,1 0-1 0 0,5 1-12 0 0,-9-3 105 0 0,-1-1 0 0 0,1 1 0 0 0,-1-1 0 0 0,1 1 0 0 0,0-1 0 0 0,-1 0 0 0 0,1 0 0 0 0,-1 0 0 0 0,1 0 0 0 0,-1-1 0 0 0,1 1 0 0 0,-1-1 0 0 0,1 1 0 0 0,-1-1 1 0 0,1 0-1 0 0,-1 0 0 0 0,0 0 0 0 0,1 0 0 0 0,-1-1 0 0 0,0 1 0 0 0,0 0 0 0 0,0-1 0 0 0,0 0 0 0 0,0 1 0 0 0,0-1 0 0 0,0 0 0 0 0,-1 0 0 0 0,1 0 0 0 0,-1 0 0 0 0,1 0 0 0 0,-1-1 0 0 0,0 1 0 0 0,0 0 0 0 0,0-1-105 0 0,10-21 343 0 0,-2 0 0 0 0,-1 0 0 0 0,-1-1 0 0 0,0 1 0 0 0,-2-2 0 0 0,-1 1 0 0 0,0-18-343 0 0,-2 27 40 0 0,4-90-1062 0 0,-6 61-8387 0 0,0 34 5398 0 0,0 4-5799 0 0</inkml:trace>
  <inkml:trace contextRef="#ctx0" brushRef="#br0" timeOffset="6148.386">3305 2187 0 0 0,'0'0'1758'0'0,"0"0"365"0"0,0 0 163 0 0,0 0-91 0 0,0 0-217 0 0,0 0-234 0 0,0 0-240 0 0,0 0-262 0 0,0 0-229 0 0,28-17-188 0 0,85-55-140 0 0,-76 35-81 0 0,-30 18-408 0 0,-1 0 0 0 0,-1-1-1 0 0,-1 0 1 0 0,0 0 0 0 0,-1 0 0 0 0,-2 0-1 0 0,0 0 1 0 0,-1 0 0 0 0,-1-10-196 0 0,1 27-73 0 0,0 0 1 0 0,0 0-1 0 0,0 0 0 0 0,0 1 1 0 0,0-1-1 0 0,0 0 0 0 0,-1 0 1 0 0,0 0-1 0 0,1 1 0 0 0,-1-1 1 0 0,0 0-1 0 0,-1 1 0 0 0,1-1 1 0 0,0 1-1 0 0,-1-1 0 0 0,1 1 1 0 0,-1 0-1 0 0,0-1 0 0 0,0 1 1 0 0,1 0-1 0 0,-2 0 0 0 0,1 0 1 0 0,0 1-1 0 0,0-1 0 0 0,-1 0 1 0 0,1 1-1 0 0,0-1 0 0 0,-1 1 1 0 0,0 0-1 0 0,1 0 0 0 0,-1 0 1 0 0,0 0-1 0 0,1 1 0 0 0,-1-1 1 0 0,0 1-1 0 0,0-1 0 0 0,0 1 1 0 0,1 0-1 0 0,-1 0 0 0 0,0 0 1 0 0,0 0-1 0 0,0 1 0 0 0,0-1 1 0 0,1 1-1 0 0,-1 0 0 0 0,0 0 0 0 0,1 0 1 0 0,-1 0-1 0 0,-1 1 73 0 0,-6 11-234 0 0,0 0 0 0 0,1 0 0 0 0,1 1 0 0 0,0 0 0 0 0,1 0 0 0 0,1 1 0 0 0,0 0 0 0 0,1 0 0 0 0,0 1 0 0 0,1-1 0 0 0,1 1 0 0 0,1 0-1 0 0,0 0 1 0 0,1 0 0 0 0,1 0 0 0 0,0 0 0 0 0,1 0 0 0 0,1 4 234 0 0,1-14 15 0 0,0 1 0 0 0,0-1 0 0 0,0 0 0 0 0,0 0 0 0 0,1-1 0 0 0,0 1 0 0 0,1-1 0 0 0,-1 0 0 0 0,1 0 0 0 0,0 0 0 0 0,0-1 0 0 0,0 1 0 0 0,1-1 0 0 0,-1-1 0 0 0,1 1 0 0 0,0-1 0 0 0,0 0 0 0 0,1 0 0 0 0,-1-1 0 0 0,0 1 0 0 0,1-1 0 0 0,0-1 0 0 0,-1 1 0 0 0,1-1 0 0 0,0-1 0 0 0,0 1 0 0 0,-1-1 0 0 0,1 0 0 0 0,0-1 0 0 0,0 0 0 0 0,0 0 0 0 0,-1 0 0 0 0,7-2-15 0 0,2-1 352 0 0,0-1-1 0 0,0-1 1 0 0,-1 0-1 0 0,0-1 1 0 0,0 0-1 0 0,0-1 1 0 0,-1-1-1 0 0,0 0 1 0 0,-1-1 0 0 0,0 0-1 0 0,0-1 1 0 0,-1 0-1 0 0,-1-1 1 0 0,0 0-1 0 0,0-1 1 0 0,-1 0-1 0 0,-1 0 1 0 0,1-4-352 0 0,8-10 145 0 0,-2-1-1 0 0,-1 0 1 0 0,-2-1 0 0 0,0-1 0 0 0,-2 0-1 0 0,-2 0 1 0 0,0-1 0 0 0,-2 0-1 0 0,-1 0 1 0 0,-2 0 0 0 0,-1-1-1 0 0,-2-25-144 0 0,1 53-17 0 0,-1 1 0 0 0,0 0 0 0 0,0 0 0 0 0,0 0 0 0 0,0 0 0 0 0,0-1 0 0 0,-1 1 0 0 0,1 0 0 0 0,-1 0 0 0 0,0 0 0 0 0,0 0 0 0 0,0 0-1 0 0,0 0 1 0 0,-1 0 0 0 0,1 0 0 0 0,-1 1 0 0 0,1-1 0 0 0,-1 0 0 0 0,0 1 0 0 0,0-1 0 0 0,-1 1 0 0 0,1 0 0 0 0,0 0 0 0 0,-1 0 0 0 0,1 0 0 0 0,-1 0 0 0 0,1 0-1 0 0,-1 1 1 0 0,0-1 0 0 0,0 1 0 0 0,0 0 0 0 0,0 0 0 0 0,0 0 0 0 0,0 0 0 0 0,-2 0 17 0 0,2 3-106 0 0,0 0 0 0 0,0 0 1 0 0,0 1-1 0 0,0-1 0 0 0,0 1 1 0 0,1-1-1 0 0,-1 1 0 0 0,1 0 0 0 0,0 0 1 0 0,0 0-1 0 0,0 0 0 0 0,0 0 0 0 0,0 0 1 0 0,1 1-1 0 0,-1-1 0 0 0,1 1 1 0 0,0 0 105 0 0,-2 3-163 0 0,-1 0 11 0 0,0 1 0 0 0,1 1 0 0 0,0-1 1 0 0,0 0-1 0 0,1 1 0 0 0,0-1 0 0 0,1 1 1 0 0,0 0-1 0 0,0 0 0 0 0,1-1 1 0 0,0 1-1 0 0,0 0 0 0 0,2 4 152 0 0,1-8-23 0 0,0-1 0 0 0,0-1 0 0 0,1 1 0 0 0,0-1 0 0 0,0 1 0 0 0,0-1 0 0 0,0 0 0 0 0,0 0 0 0 0,1-1 0 0 0,-1 1 0 0 0,1-1-1 0 0,0 0 1 0 0,-1 0 0 0 0,1-1 0 0 0,0 0 0 0 0,0 1 0 0 0,0-1 0 0 0,0-1 0 0 0,0 1 0 0 0,1-1 0 0 0,-1 0 0 0 0,0 0 0 0 0,0-1 0 0 0,0 1 0 0 0,5-2 23 0 0,-6 2 8 0 0,203-7 719 0 0,-205 7-693 0 0,0 0 1 0 0,0 0-1 0 0,0 0 0 0 0,0 1 1 0 0,1-1-1 0 0,-1 1 1 0 0,0-1-1 0 0,0 1 0 0 0,0 0 1 0 0,0 0-1 0 0,0 0 1 0 0,-1 0-1 0 0,1 0 0 0 0,0 0 1 0 0,0 1-1 0 0,-1-1 1 0 0,1 1-1 0 0,-1-1 0 0 0,1 1 1 0 0,-1 0-1 0 0,0-1 1 0 0,1 1-1 0 0,-1 0 0 0 0,0 0 1 0 0,0 0-1 0 0,0 0 0 0 0,-1 0 1 0 0,1 0-1 0 0,0 0 1 0 0,-1 0-1 0 0,1 0 0 0 0,-1 0 1 0 0,0 0-35 0 0,3 78 1335 0 0,-3-66-1273 0 0,-7 105-1041 0 0,18-111-2662 0 0,4-12-5399 0 0,-8 0 4035 0 0</inkml:trace>
  <inkml:trace contextRef="#ctx0" brushRef="#br0" timeOffset="6451.406">4270 954 11378 0 0,'0'0'1641'0'0,"0"0"-860"0"0,0 0-422 0 0,0 0 21 0 0,0 0 159 0 0,0 0 116 0 0,0 0 42 0 0,0 0-54 0 0,0 0-60 0 0,0 0-34 0 0,0 0-41 0 0,1 36-69 0 0,5 114-93 0 0,10-53 211 0 0,137 330 423 0 0,-92-255-1283 0 0,-58-170-3719 0 0,0-17 633 0 0,-3 10-779 0 0,-4-12-3561 0 0,2 13 6305 0 0</inkml:trace>
  <inkml:trace contextRef="#ctx0" brushRef="#br0" timeOffset="6772.943">4158 1473 12115 0 0,'0'0'1507'0'0,"0"0"-525"0"0,0 0-169 0 0,0 0 186 0 0,0 0 163 0 0,0 0 19 0 0,0 0-176 0 0,0 0-179 0 0,0 0-103 0 0,0 0-79 0 0,0 0-100 0 0,0 0-127 0 0,33-14-95 0 0,106-41-85 0 0,59-5 139 0 0,-124 53-2142 0 0,-43 7-6510 0 0,-16 0-153 0 0,-12 0 3047 0 0</inkml:trace>
  <inkml:trace contextRef="#ctx0" brushRef="#br0" timeOffset="7034.984">4881 1436 9210 0 0,'0'0'1054'0'0,"0"0"-252"0"0,0 0 8 0 0,0 0 46 0 0,0 0-46 0 0,0 0-168 0 0,0 0-234 0 0,0 0-204 0 0,0 0-133 0 0,0 0-68 0 0,0 0-73 0 0,0 0-74 0 0,10 27-114 0 0,31 81-200 0 0,-27-81-394 0 0,-12-27 456 0 0,6 0-2378 0 0,-4-1-1940 0 0,-4-2-490 0 0</inkml:trace>
  <inkml:trace contextRef="#ctx0" brushRef="#br0" timeOffset="7294.57">4758 1178 15299 0 0,'0'0'1529'0'0,"0"0"-537"0"0,0 0-312 0 0,0 0-200 0 0,0 0-160 0 0,0 0-248 0 0,0 0-376 0 0,0 0-328 0 0,0 0-144 0 0,0 0-216 0 0,0 0-353 0 0,0 0-967 0 0,0 0-2129 0 0,0 0-4129 0 0</inkml:trace>
  <inkml:trace contextRef="#ctx0" brushRef="#br0" timeOffset="7544.207">5334 1097 10402 0 0,'0'0'4776'0'0,"0"0"-2592"0"0,0 0-878 0 0,0 0-138 0 0,0 0-101 0 0,0 0-136 0 0,0 0-194 0 0,0 0-204 0 0,0 0-207 0 0,0 0-139 0 0,0 0-83 0 0,-31 2-68 0 0,-96 8-45 0 0,73 11-59 0 0,49-13 32 0 0,0-3-38 0 0,0 0 1 0 0,0 0 0 0 0,1 0-1 0 0,0 1 1 0 0,0 0 0 0 0,0 0-1 0 0,1 0 1 0 0,0 0 0 0 0,0 0-1 0 0,0 1 1 0 0,1-1 0 0 0,0 1-1 0 0,0 0 1 0 0,1 0-1 0 0,0-1 1 0 0,0 1 0 0 0,1 0-1 0 0,-1 0 1 0 0,1 0 0 0 0,1 0-1 0 0,0 5 74 0 0,2-8-39 0 0,0-1 0 0 0,1 1 1 0 0,-1-1-1 0 0,1 1 0 0 0,-1-1 0 0 0,1 0 0 0 0,0 0 0 0 0,0-1 0 0 0,1 1 0 0 0,-1-1 0 0 0,0 0 0 0 0,1 0 0 0 0,-1 0 0 0 0,1-1 0 0 0,0 0 0 0 0,0 1 0 0 0,-1-2 0 0 0,1 1 0 0 0,0-1 0 0 0,0 1 0 0 0,0-1 0 0 0,0-1 0 0 0,0 1 0 0 0,-1-1 0 0 0,1 1 0 0 0,0-1 0 0 0,0-1 0 0 0,0 1 39 0 0,8-3 100 0 0,0 0-1 0 0,-1 0 1 0 0,1-2-1 0 0,-1 1 0 0 0,0-2 1 0 0,0 1-1 0 0,-1-2 0 0 0,0 1 1 0 0,0-2-1 0 0,-1 1 0 0 0,0-1 1 0 0,0-1-1 0 0,-1 0-99 0 0,20-17 816 0 0,-27 25-761 0 0,0 0 0 0 0,-1 1 0 0 0,1-1 1 0 0,0 0-1 0 0,1 1 0 0 0,-1-1 0 0 0,0 1 1 0 0,0-1-1 0 0,1 1 0 0 0,-1 0 0 0 0,0 0 1 0 0,1 0-1 0 0,-1 1 0 0 0,1-1 0 0 0,-1 0 1 0 0,1 1-1 0 0,0 0 0 0 0,-1-1 0 0 0,1 1 1 0 0,-1 0-1 0 0,1 1 0 0 0,0-1 1 0 0,-1 0-1 0 0,1 1 0 0 0,-1-1 0 0 0,1 1 1 0 0,-1 0-1 0 0,1 0 0 0 0,-1 0 0 0 0,1 0-55 0 0,9 10 4 0 0,-5-4-42 0 0,0 0-1 0 0,0 0 1 0 0,0 0 0 0 0,1-1-1 0 0,0-1 1 0 0,0 1 0 0 0,1-1-1 0 0,-1-1 1 0 0,1 1 0 0 0,0-1-1 0 0,1-1 1 0 0,-1 0 0 0 0,0 0-1 0 0,1-1 1 0 0,0 0 0 0 0,1-1 38 0 0,43-4-2953 0 0,-20-8-6118 0 0,-24 3-2457 0 0</inkml:trace>
  <inkml:trace contextRef="#ctx0" brushRef="#br0" timeOffset="8131.404">2199 4164 9474 0 0,'0'0'1251'0'0,"0"0"-221"0"0,0 0-65 0 0,0 0 90 0 0,0 0 67 0 0,0 0-30 0 0,-31 14-156 0 0,-97 48-167 0 0,122-59-678 0 0,-1 0-1 0 0,1 0 1 0 0,0 1-1 0 0,0-1 1 0 0,0 2-1 0 0,0-1 1 0 0,1 1-1 0 0,0-1 1 0 0,0 1-1 0 0,0 1 1 0 0,0-1-1 0 0,-3 6-90 0 0,0 0 172 0 0,-5 9-59 0 0,0 0 0 0 0,2 1 0 0 0,0 0 0 0 0,1 1-1 0 0,1 0 1 0 0,1 1 0 0 0,1 0 0 0 0,2 0 0 0 0,0 0 0 0 0,1 1 0 0 0,1 0 0 0 0,1 0 0 0 0,1-1-1 0 0,2 1 1 0 0,0 0 0 0 0,1 0 0 0 0,4 13-113 0 0,-4-27-74 0 0,1-1 0 0 0,0 0 0 0 0,0 0 0 0 0,1 0-1 0 0,0 0 1 0 0,0-1 0 0 0,1 0 0 0 0,0 0 0 0 0,1 0 0 0 0,-1 0 0 0 0,2-1 0 0 0,-1 0-1 0 0,1 0 1 0 0,0 0 0 0 0,0-1 0 0 0,1 0 0 0 0,0-1 0 0 0,0 0 0 0 0,0 0-1 0 0,7 2 75 0 0,-7-3-282 0 0,1-1 0 0 0,0 0 0 0 0,0-1 0 0 0,0 0 0 0 0,0 0-1 0 0,0-1 1 0 0,1-1 0 0 0,-1 1 0 0 0,0-1 0 0 0,0-1-1 0 0,1 0 1 0 0,-1 0 0 0 0,0-1 0 0 0,2 0 282 0 0,115-64-10104 0 0,-99 50 4770 0 0</inkml:trace>
  <inkml:trace contextRef="#ctx0" brushRef="#br0" timeOffset="8641.412">2911 4006 8674 0 0,'0'0'2503'0'0,"0"0"-1101"0"0,0 0-411 0 0,-29 32 46 0 0,-95 104 127 0 0,37-10 942 0 0,78-111-1976 0 0,0 1-1 0 0,1 1 0 0 0,0-1 1 0 0,1 1-1 0 0,2 1 0 0 0,-1-1 1 0 0,2 1-1 0 0,0 0 0 0 0,1 0 1 0 0,1 6-130 0 0,2-22-10 0 0,-1 0-1 0 0,1 0 1 0 0,0-1 0 0 0,1 1 0 0 0,-1 0-1 0 0,0-1 1 0 0,1 1 0 0 0,-1 0 0 0 0,0 0-1 0 0,1-1 1 0 0,0 1 0 0 0,-1-1 0 0 0,1 1-1 0 0,0-1 1 0 0,0 1 0 0 0,0-1 0 0 0,0 1-1 0 0,0-1 1 0 0,0 0 0 0 0,1 0 0 0 0,-1 1-1 0 0,0-1 1 0 0,1 0 0 0 0,-1 0 0 0 0,0 0-1 0 0,1 0 1 0 0,-1-1 0 0 0,1 1 0 0 0,0 0-1 0 0,-1-1 1 0 0,1 1 0 0 0,0-1 0 0 0,-1 1-1 0 0,1-1 1 0 0,0 0 0 0 0,-1 0 0 0 0,1 0-1 0 0,0 0 1 0 0,0 0 0 0 0,-1 0 0 0 0,1 0-1 0 0,0 0 1 0 0,-1-1 0 0 0,2 1 10 0 0,73-32 268 0 0,-36-5-167 0 0,-1-2 0 0 0,-1-2 0 0 0,-3-2 0 0 0,-1-1 0 0 0,-3-1 0 0 0,19-36-101 0 0,32-43 96 0 0,-72 107-156 0 0,-9 14 32 0 0,0 0 0 0 0,1 1 1 0 0,-1-1-1 0 0,1 0 0 0 0,-1 0 1 0 0,1 1-1 0 0,0-1 0 0 0,0 1 0 0 0,0 0 1 0 0,1-1-1 0 0,-1 1 0 0 0,0 0 1 0 0,1 0-1 0 0,-1 1 0 0 0,1-1 1 0 0,0 0-1 0 0,0 1 0 0 0,0 0 0 0 0,0-1 1 0 0,0 1-1 0 0,3 0 28 0 0,23 53-717 0 0,-16-18 681 0 0,-13-27 31 0 0,1 0 1 0 0,0-1 0 0 0,1 1 0 0 0,0-1-1 0 0,0 1 1 0 0,0-1 0 0 0,1 0 0 0 0,0 1-1 0 0,0-2 1 0 0,1 1 0 0 0,-1 0-1 0 0,1-1 1 0 0,0 1 0 0 0,1-1 0 0 0,0 0-1 0 0,-1-1 1 0 0,1 1 0 0 0,1-1 0 0 0,-1 0-1 0 0,1 0 1 0 0,-1 0 0 0 0,1-1-1 0 0,0 0 1 0 0,0 0 0 0 0,1-1 0 0 0,-1 0-1 0 0,1 0 1 0 0,-1 0 0 0 0,1-1 0 0 0,2 1 4 0 0,-1-3 58 0 0,0 0 0 0 0,0 0 1 0 0,0-1-1 0 0,0 0 1 0 0,0-1-1 0 0,0 0 1 0 0,-1 0-1 0 0,1 0 1 0 0,-1-1-1 0 0,0 0 1 0 0,0 0-1 0 0,0-1 1 0 0,-1 0-1 0 0,0 0 0 0 0,0-1 1 0 0,0 0-1 0 0,4-5-58 0 0,81-120 1162 0 0,-70 93-1065 0 0,-1-2 0 0 0,-2 0 0 0 0,-2-1 1 0 0,-2-1-1 0 0,-2 0 0 0 0,-1-1 0 0 0,-3 0 1 0 0,-1 0-1 0 0,-2-1 0 0 0,-2 0 1 0 0,-2 0-1 0 0,-2 0 0 0 0,-2 0 0 0 0,-3-10-97 0 0,4 39-74 0 0,0 1-1 0 0,-1-1 1 0 0,-1 1 0 0 0,0 0-1 0 0,-1 0 1 0 0,0 1-1 0 0,-1-1 1 0 0,-1 1 0 0 0,0 0-1 0 0,-1 1 1 0 0,0 0-1 0 0,-1 0 1 0 0,0 1-1 0 0,-1 0 1 0 0,-2-2 74 0 0,9 11-27 0 0,1 0 1 0 0,-1 0-1 0 0,0 1 0 0 0,1-1 1 0 0,-1 1-1 0 0,0-1 0 0 0,0 1 1 0 0,0 0-1 0 0,0 0 0 0 0,-1 0 1 0 0,1 0-1 0 0,0 1 0 0 0,0-1 1 0 0,-1 1-1 0 0,1 0 0 0 0,0 0 1 0 0,0 0-1 0 0,-1 0 0 0 0,1 1 1 0 0,0-1-1 0 0,0 1 0 0 0,0 0 1 0 0,0 0-1 0 0,-1 0 0 0 0,1 0 1 0 0,0 1-1 0 0,1-1 0 0 0,-1 1 1 0 0,0 0-1 0 0,0-1 0 0 0,1 1 1 0 0,-1 1-1 0 0,1-1 0 0 0,-1 1 27 0 0,-63 98-552 0 0,54-68 601 0 0,1-1 0 0 0,2 2 0 0 0,2 0 0 0 0,0 0 0 0 0,3 0 0 0 0,0 0 0 0 0,3 1 0 0 0,0-1 1 0 0,3 10-50 0 0,-1-26 17 0 0,0-1 1 0 0,1 0 0 0 0,0 1 0 0 0,2-1-1 0 0,0 0 1 0 0,1 0 0 0 0,0-1 0 0 0,1 0-1 0 0,1 0 1 0 0,1 0 0 0 0,0-1 0 0 0,2 0-1 0 0,-1 0 1 0 0,1-1 0 0 0,1 0 0 0 0,1-1-1 0 0,0-1 1 0 0,1 1 0 0 0,0-2 0 0 0,0 0-1 0 0,1-1 1 0 0,9 5-18 0 0,-13-9-31 0 0,1 0-1 0 0,0-1 0 0 0,1-1 1 0 0,-1 0-1 0 0,1 0 1 0 0,0-1-1 0 0,0-1 1 0 0,0 0-1 0 0,0 0 0 0 0,0-1 1 0 0,1-1-1 0 0,-1 0 1 0 0,0 0-1 0 0,0-2 0 0 0,0 1 1 0 0,0-2-1 0 0,0 1 1 0 0,0-2-1 0 0,7-2 32 0 0,28-19-3826 0 0,-3-11-3537 0 0,-30 21-788 0 0</inkml:trace>
  <inkml:trace contextRef="#ctx0" brushRef="#br0" timeOffset="8945.32">4207 3321 8258 0 0,'0'0'1531'0'0,"0"0"-239"0"0,0 0-158 0 0,0 0-61 0 0,0 0-106 0 0,0 0-157 0 0,0 0-173 0 0,0 0-190 0 0,0 0-98 0 0,0 0-19 0 0,0 0 2 0 0,0 0 14 0 0,-32 30-11 0 0,-99 93-57 0 0,126-120-258 0 0,1 1 1 0 0,0-1-1 0 0,-1 1 1 0 0,2 0-1 0 0,-1 0 1 0 0,0 1-1 0 0,1-1 1 0 0,0 1-1 0 0,0 0 1 0 0,0-1-1 0 0,1 1 1 0 0,-1 1-1 0 0,1-1 1 0 0,0 0-1 0 0,0 4-20 0 0,-1 2 49 0 0,1-4-52 0 0,-1 0 0 0 0,1 0 1 0 0,0 0-1 0 0,0 0 0 0 0,1 0 1 0 0,0 0-1 0 0,0 0 0 0 0,1 0 1 0 0,0 1-1 0 0,0-1 0 0 0,1 0 1 0 0,0 0-1 0 0,0 0 0 0 0,1 0 1 0 0,-1 0-1 0 0,2 0 0 0 0,-1 0 1 0 0,1 0-1 0 0,0-1 0 0 0,0 1 1 0 0,1-1-1 0 0,0 0 0 0 0,0 0 1 0 0,0 0-1 0 0,1-1 0 0 0,-1 1 1 0 0,2-1-1 0 0,-1 0 0 0 0,0-1 1 0 0,1 1-1 0 0,0-1 0 0 0,0 0 1 0 0,2 0 2 0 0,-1-1-36 0 0,0 0 0 0 0,0-1 0 0 0,1 0 1 0 0,-1-1-1 0 0,1 0 0 0 0,-1 0 1 0 0,1 0-1 0 0,-1-1 0 0 0,1 0 0 0 0,-1 0 1 0 0,1-1-1 0 0,-1 0 0 0 0,1-1 1 0 0,-1 1-1 0 0,0-1 0 0 0,0-1 0 0 0,0 1 1 0 0,0-1-1 0 0,0-1 0 0 0,0 1 1 0 0,0-2 35 0 0,61-45-3409 0 0,-10-11-6369 0 0,-50 50 5328 0 0</inkml:trace>
  <inkml:trace contextRef="#ctx0" brushRef="#br0" timeOffset="9605.12">4472 3277 3057 0 0,'0'0'1383'0'0,"0"0"-84"0"0,0 0 54 0 0,0 0 54 0 0,0 0-52 0 0,0 0-191 0 0,0 0-231 0 0,0 0-215 0 0,0 0-183 0 0,-1 33-167 0 0,-1 98-104 0 0,1-129-255 0 0,1-1 0 0 0,-1 0 0 0 0,0 1 0 0 0,1-1 0 0 0,-1 0 0 0 0,1 1-1 0 0,0-1 1 0 0,-1 1 0 0 0,1-1 0 0 0,0 0 0 0 0,0 1 0 0 0,0-1 0 0 0,0 1-1 0 0,0-1 1 0 0,0 1 0 0 0,0-1 0 0 0,1 1 0 0 0,-1-1 0 0 0,1 0 0 0 0,-1 1 0 0 0,1-1-1 0 0,-1 0 1 0 0,1 1 0 0 0,-1-1 0 0 0,1 0 0 0 0,0 0 0 0 0,0 0 0 0 0,0 1 0 0 0,0-1-1 0 0,0 0 1 0 0,0 0 0 0 0,0 0 0 0 0,0 0 0 0 0,0-1 0 0 0,1 1 0 0 0,-1 0-1 0 0,1 0-8 0 0,2 0 78 0 0,1 1 72 0 0,0-1-1 0 0,1 0 1 0 0,-1 0 0 0 0,0 0 0 0 0,0 0 0 0 0,0-1-1 0 0,1 0 1 0 0,-1 0 0 0 0,0 0 0 0 0,0-1 0 0 0,1 0-1 0 0,-1 0 1 0 0,0 0 0 0 0,0-1 0 0 0,0 1 0 0 0,0-1-1 0 0,0 0 1 0 0,-1-1 0 0 0,1 1 0 0 0,0-1 0 0 0,-1 0-1 0 0,0 0 1 0 0,0 0 0 0 0,1-1-150 0 0,89-100 1520 0 0,-80 86-1428 0 0,108-195 545 0 0,-104 261-1799 0 0,-18-43 1134 0 0,1-1 0 0 0,0 1 0 0 0,0-1 1 0 0,1 0-1 0 0,-1 1 0 0 0,1-1 0 0 0,0 0 0 0 0,0 0 0 0 0,0 0 0 0 0,1 0 0 0 0,-1-1 1 0 0,1 1-1 0 0,0-1 0 0 0,0 1 0 0 0,0-1 0 0 0,1 0 0 0 0,-1 0 0 0 0,1 0 1 0 0,-1-1-1 0 0,1 1 0 0 0,0-1 0 0 0,0 0 0 0 0,0 0 0 0 0,0 0 0 0 0,1-1 0 0 0,-1 0 1 0 0,0 1-1 0 0,1-1 0 0 0,1 0 28 0 0,1-1 7 0 0,0-1 1 0 0,1 1-1 0 0,-1-1 1 0 0,0-1-1 0 0,0 1 1 0 0,0-1-1 0 0,0 0 1 0 0,0-1-1 0 0,0 0 1 0 0,-1 0-1 0 0,1 0 0 0 0,-1-1 1 0 0,0 0-1 0 0,0 0 1 0 0,1-1-8 0 0,16-16 157 0 0,-1-1 0 0 0,0 0 0 0 0,-2-2 0 0 0,0-1 0 0 0,-2 0 0 0 0,-1-2 0 0 0,-1 0 0 0 0,-1 0 0 0 0,-1-1 0 0 0,9-30-157 0 0,-17 44 46 0 0,11-28-118 0 0,-2 0-1 0 0,-2-1 0 0 0,-2 0 1 0 0,-2-1-1 0 0,-2 0 1 0 0,-1 0-1 0 0,-3-1 0 0 0,-1 1 1 0 0,-5-40 72 0 0,3 66-243 0 0,-1 1 0 0 0,-1-1 1 0 0,0 1-1 0 0,-1 0 1 0 0,-1 0-1 0 0,-1 0 0 0 0,-1 0 1 0 0,0 1-1 0 0,-1 0 0 0 0,0 0 1 0 0,-2 0-1 0 0,0 1 0 0 0,0 1 1 0 0,-1 0-1 0 0,-1 0 0 0 0,-1 0 1 0 0,0 2-1 0 0,-6-6 243 0 0,14 15 17 0 0,0 1 0 0 0,1-1 0 0 0,-1 1 0 0 0,0 0 0 0 0,0 1 0 0 0,0-1 0 0 0,-1 1 0 0 0,1-1 0 0 0,0 1 0 0 0,-1 0 0 0 0,1 1 0 0 0,0-1 0 0 0,-1 1 0 0 0,1 0 0 0 0,-1 0 0 0 0,1 0 0 0 0,0 1 0 0 0,-1 0 0 0 0,1-1 0 0 0,0 2 0 0 0,-1-1 0 0 0,1 0 0 0 0,0 1 0 0 0,0 0 0 0 0,0 0 0 0 0,0 0 0 0 0,0 0 0 0 0,1 1 0 0 0,-1-1 0 0 0,1 1 0 0 0,-1 0 0 0 0,1 0 0 0 0,0 0 0 0 0,0 1 0 0 0,0-1 0 0 0,1 1 0 0 0,-1-1 0 0 0,1 1 0 0 0,-1 2-17 0 0,-8 14 181 0 0,0 1-1 0 0,1 0 1 0 0,2 1-1 0 0,0 0 1 0 0,1 0-1 0 0,2 1 1 0 0,0 0-1 0 0,1 0 1 0 0,1 0-1 0 0,2 0 1 0 0,0 1 0 0 0,1-1-1 0 0,2 9-180 0 0,-1-6 194 0 0,0-1-1 0 0,2 1 1 0 0,1-1-1 0 0,1 0 1 0 0,1 0-1 0 0,1 0 1 0 0,1-1-1 0 0,2 0 1 0 0,0-1-1 0 0,1 0 0 0 0,1 0 1 0 0,2-2-1 0 0,0 1 1 0 0,1-2-1 0 0,1 0 1 0 0,1 0-1 0 0,1-2 1 0 0,0 0-1 0 0,1-1 1 0 0,1-1-1 0 0,1-1 1 0 0,0-1-1 0 0,1-1 1 0 0,11 5-194 0 0,-21-13 67 0 0,1 0 1 0 0,0-2 0 0 0,1 1-1 0 0,-1-1 1 0 0,0-1-1 0 0,1-1 1 0 0,0 0 0 0 0,-1 0-1 0 0,1-1 1 0 0,11-2-68 0 0,-23 2-127 0 0,0-1 1 0 0,1 1-1 0 0,-1-1 1 0 0,0 1-1 0 0,0-1 0 0 0,0 0 1 0 0,0 0-1 0 0,1 0 0 0 0,-1 0 1 0 0,0 0-1 0 0,0 0 1 0 0,-1 0-1 0 0,1-1 0 0 0,0 1 1 0 0,0-1-1 0 0,-1 1 1 0 0,1-1-1 0 0,-1 0 0 0 0,1 0 1 0 0,-1 1-1 0 0,0-1 1 0 0,1-2 126 0 0,11-29-10005 0 0,-10 27 6738 0 0,-1-3-3829 0 0</inkml:trace>
  <inkml:trace contextRef="#ctx0" brushRef="#br0" timeOffset="10559.211">5923 2460 248 0 0,'0'0'1976'0'0,"0"0"-238"0"0,0 0-120 0 0,0 0-32 0 0,0 0 5 0 0,0 0-31 0 0,0 0-82 0 0,0 0-134 0 0,0 0-151 0 0,-31 19-168 0 0,-99 66-147 0 0,125-82-799 0 0,-1 0 0 0 0,1 1 0 0 0,0 0-1 0 0,0 0 1 0 0,1 0 0 0 0,-1 0-1 0 0,1 1 1 0 0,0 0 0 0 0,0 0 0 0 0,1 0-1 0 0,-1 0 1 0 0,1 1 0 0 0,0-1 0 0 0,-1 6-79 0 0,-3 4 194 0 0,-1-2-109 0 0,1 1 0 0 0,1 1 0 0 0,0-1 0 0 0,1 1 0 0 0,0 0 0 0 0,2 0 0 0 0,-1 1 0 0 0,2-1 0 0 0,0 1 0 0 0,1-1 0 0 0,1 1 0 0 0,0 0 0 0 0,1 1-85 0 0,1-13 12 0 0,0 0 0 0 0,1-1 0 0 0,0 1 0 0 0,-1-1 1 0 0,1 0-1 0 0,1 1 0 0 0,-1-1 0 0 0,0-1 0 0 0,1 1 0 0 0,-1 0 0 0 0,1-1 0 0 0,0 0 0 0 0,0 0 0 0 0,0 0 0 0 0,0 0 0 0 0,0-1 0 0 0,0 1 0 0 0,1-1 0 0 0,-1 0 0 0 0,0 0 0 0 0,1-1 0 0 0,-1 1 0 0 0,1-1 0 0 0,-1 0 0 0 0,0 0 0 0 0,1-1 0 0 0,-1 1 1 0 0,1-1-1 0 0,-1 0 0 0 0,0 0 0 0 0,0 0 0 0 0,1-1 0 0 0,-1 0 0 0 0,1 0-12 0 0,16-8 163 0 0,-1-1 0 0 0,-1-1 1 0 0,0 0-1 0 0,0-1 1 0 0,-2-2-1 0 0,0 1 0 0 0,0-2 1 0 0,-1 0-1 0 0,-1-1 0 0 0,6-10-163 0 0,13-19 263 0 0,-2-1-1 0 0,-2-1 0 0 0,-3-2 1 0 0,11-28-263 0 0,-20 43 197 0 0,-11 23-104 0 0,-7 20-266 0 0,-1 7 33 0 0,0 18 47 0 0,9 88-5 0 0,-8-117 85 0 0,2 1 1 0 0,-1-1 0 0 0,0 1 0 0 0,1-1-1 0 0,0 0 1 0 0,0 1 0 0 0,0-1 0 0 0,1 0-1 0 0,-1 0 1 0 0,1-1 0 0 0,0 1 0 0 0,0 0-1 0 0,0-1 1 0 0,1 0 0 0 0,-1 0 0 0 0,1 0-1 0 0,0 0 1 0 0,0 0 0 0 0,0-1 0 0 0,0 0-1 0 0,0 0 1 0 0,0 0 0 0 0,5 1 12 0 0,-3-1 12 0 0,0-1 0 0 0,1 1 0 0 0,-1-2 0 0 0,1 1 0 0 0,-1-1 0 0 0,1 0 0 0 0,0 0 0 0 0,-1-1 0 0 0,1 0 0 0 0,-1 0 0 0 0,1 0 0 0 0,-1-1 0 0 0,0 0 0 0 0,0 0 0 0 0,0-1 0 0 0,0 1 0 0 0,0-2 0 0 0,0 1 0 0 0,0 0 0 0 0,-1-1 0 0 0,0 0 0 0 0,0 0 0 0 0,0-1-12 0 0,10-9 84 0 0,0-2 0 0 0,-1 1-1 0 0,0-2 1 0 0,-2 0 0 0 0,0 0 0 0 0,6-13-84 0 0,4-16 0 0 0,-1-1 0 0 0,-3-1 0 0 0,-2-1 0 0 0,-2 0 0 0 0,-2-1 0 0 0,-2 0 1 0 0,-3-1-1 0 0,-2 0 0 0 0,-2 0 0 0 0,-2 0 0 0 0,-6-49 0 0 0,0 37-174 0 0,-3 1 0 0 0,-2 0 0 0 0,-3 0 0 0 0,-3 2 1 0 0,-8-16 173 0 0,20 63 0 0 0,2 5 37 0 0,0 0 0 0 0,-1 0 0 0 0,0-1 0 0 0,0 2 0 0 0,-1-1 0 0 0,0 0 0 0 0,0 1-1 0 0,-1 0 1 0 0,0 0 0 0 0,0 0 0 0 0,-5-4-37 0 0,10 11-2 0 0,0 0-1 0 0,-1-1 0 0 0,1 1 1 0 0,0-1-1 0 0,-1 1 0 0 0,1 0 1 0 0,-1-1-1 0 0,1 1 0 0 0,-1 0 1 0 0,1 0-1 0 0,-1-1 0 0 0,1 1 1 0 0,-1 0-1 0 0,1 0 0 0 0,-1 0 1 0 0,1 0-1 0 0,-1 0 0 0 0,0 0 1 0 0,1-1-1 0 0,-1 1 0 0 0,1 0 1 0 0,-1 0-1 0 0,1 1 0 0 0,-1-1 1 0 0,1 0-1 0 0,-1 0 0 0 0,1 0 1 0 0,-1 0-1 0 0,1 0 0 0 0,-1 1 1 0 0,1-1-1 0 0,-1 0 0 0 0,1 0 1 0 0,-1 1-1 0 0,1-1 1 0 0,-1 0-1 0 0,1 1 0 0 0,-1-1 1 0 0,1 1-1 0 0,0-1 0 0 0,-1 0 1 0 0,1 1-1 0 0,0-1 0 0 0,-1 1 1 0 0,1-1-1 0 0,0 1 0 0 0,0-1 1 0 0,-1 1-1 0 0,1-1 0 0 0,0 1 1 0 0,0-1-1 0 0,0 1 0 0 0,0-1 1 0 0,0 1-1 0 0,0 0 0 0 0,0-1 1 0 0,0 1 2 0 0,0 40-285 0 0,0-29 321 0 0,5 52 49 0 0,3-1 0 0 0,2 0 0 0 0,3-1-1 0 0,3-1 1 0 0,3 0 0 0 0,2-1 0 0 0,10 17-85 0 0,99 217 604 0 0,-33-146-762 0 0,-87-147-896 0 0,-16-21-690 0 0,-61-62-14048 0 0,55 73 12191 0 0</inkml:trace>
  <inkml:trace contextRef="#ctx0" brushRef="#br0" timeOffset="10846.486">6195 2084 4521 0 0,'0'0'2104'0'0,"0"0"-1206"0"0,0 0-322 0 0,0 0 334 0 0,0 0 497 0 0,0 0 309 0 0,0 0 32 0 0,0 0-151 0 0,0 0-257 0 0,0 0-256 0 0,0 0-234 0 0,38-4-213 0 0,116-13-147 0 0,-58-9 112 0 0,-80 17-492 0 0,86-39 33 0 0,64-33-284 0 0,-62 20-8632 0 0,-89 50 2300 0 0,-6 3 1127 0 0</inkml:trace>
  <inkml:trace contextRef="#ctx0" brushRef="#br0" timeOffset="11003.237">7138 1907 8058 0 0,'0'0'3985'0'0,"0"0"-3233"0"0,0 0-96 0 0,0 0 104 0 0,0 0 32 0 0,0 0-80 0 0,0 0-224 0 0,0 0-247 0 0,0 0-169 0 0,0 0-72 0 0,0 0-48 0 0,0 0-145 0 0,0 0-239 0 0,0 0-472 0 0,74 133-792 0 0,-73-144-1417 0 0,3 0-1352 0 0,-4 3-1200 0 0</inkml:trace>
  <inkml:trace contextRef="#ctx0" brushRef="#br0" timeOffset="11228.362">6956 1348 12195 0 0,'0'0'816'0'0,"0"0"-584"0"0,0 0-272 0 0,0 0-384 0 0,0 0-560 0 0,0 0-665 0 0,0 0-1447 0 0,0 0-769 0 0,0 0 680 0 0</inkml:trace>
  <inkml:trace contextRef="#ctx0" brushRef="#br0" timeOffset="11492.664">7374 1587 8794 0 0,'0'0'1284'0'0,"0"0"-488"0"0,0 0-66 0 0,0 0 118 0 0,0 0 46 0 0,0 0-110 0 0,0 0-255 0 0,0 0-233 0 0,-9 34-154 0 0,-27 107-98 0 0,30-83 2 0 0,9-52-32 0 0,-2-3 82 0 0,0-1 0 0 0,0 1 1 0 0,1-1-1 0 0,-1 0 0 0 0,1 1 1 0 0,-1-1-1 0 0,1 0 0 0 0,0 0 1 0 0,0 0-1 0 0,0 0 1 0 0,0-1-1 0 0,0 1 0 0 0,0 0 1 0 0,1-1-1 0 0,-1 0 0 0 0,0 1 1 0 0,1-1-1 0 0,-1 0 0 0 0,1 0 1 0 0,0 0-1 0 0,-1-1 1 0 0,1 1-1 0 0,0-1 0 0 0,-1 1 1 0 0,1-1-1 0 0,0 0 0 0 0,-1 0 1 0 0,1 0-1 0 0,0 0 0 0 0,0-1 1 0 0,-1 1-1 0 0,1-1 0 0 0,0 1 1 0 0,-1-1-1 0 0,1 0 1 0 0,-1 0-1 0 0,1 0 0 0 0,-1 0 1 0 0,0-1-1 0 0,1 1 0 0 0,-1-1 1 0 0,0 1-1 0 0,0-1 0 0 0,0 0 1 0 0,0 0-1 0 0,0 0 1 0 0,0 0-1 0 0,-1 0 0 0 0,1 0 1 0 0,-1-1-1 0 0,2-1-96 0 0,3-5 139 0 0,1-2 1 0 0,-1 1-1 0 0,-1-1 0 0 0,0 0 1 0 0,0 0-1 0 0,-1 0 0 0 0,-1-1 1 0 0,0 1-1 0 0,0-1 0 0 0,-1 0 1 0 0,-1 0-1 0 0,0 0 0 0 0,0 0 1 0 0,-1 0-1 0 0,-1 0 0 0 0,0 0 1 0 0,-1 0-1 0 0,0 0 0 0 0,-1 1 1 0 0,0-1-1 0 0,-1 1 0 0 0,0-1 1 0 0,0 1-1 0 0,-2 0 0 0 0,1 1 1 0 0,-1-1-1 0 0,-5-5-139 0 0,-32-14-1488 0 0,26 28-2897 0 0,3 8-5555 0 0,11-2 1876 0 0</inkml:trace>
  <inkml:trace contextRef="#ctx0" brushRef="#br0" timeOffset="11746.506">7690 1620 10554 0 0,'0'0'2009'0'0,"0"0"-786"0"0,0 0 18 0 0,0 0 205 0 0,0 0-13 0 0,0 0-250 0 0,0 0-414 0 0,0 0-272 0 0,0 0-120 0 0,0 0-56 0 0,6-33-55 0 0,19-104-71 0 0,11 10 113 0 0,11 49-847 0 0,-34 100-665 0 0,-13-21 1204 0 0,1 5 28 0 0,-1 0 1 0 0,1 0 0 0 0,0 0 0 0 0,1 0-1 0 0,-1 0 1 0 0,1 0 0 0 0,0 0 0 0 0,1 0-1 0 0,-1-1 1 0 0,1 1 0 0 0,0-1 0 0 0,1 1-1 0 0,-1-1 1 0 0,1 0 0 0 0,0-1 0 0 0,0 1-1 0 0,1-1 1 0 0,0 0 0 0 0,-1 0 0 0 0,1 0-1 0 0,0 0 1 0 0,1-1 0 0 0,-1 0 0 0 0,1 0-1 0 0,-1-1 1 0 0,1 1 0 0 0,0-1 0 0 0,0 0-1 0 0,3 0-28 0 0,-6-2 106 0 0,1 0 1 0 0,0-1-1 0 0,0 1 0 0 0,0-1 0 0 0,-1 0 0 0 0,1 0 0 0 0,0 0 0 0 0,-1-1 0 0 0,1 1 0 0 0,-1-1 0 0 0,1 0 0 0 0,-1 0 0 0 0,0 0 0 0 0,0 0 0 0 0,0-1 0 0 0,0 1 0 0 0,0-1 0 0 0,0 0 0 0 0,-1 0 0 0 0,0 0 0 0 0,1 0 0 0 0,-1 0 0 0 0,0 0 0 0 0,0-1 0 0 0,-1 1 0 0 0,1-2-106 0 0,34-92-66 0 0,-20 48-3214 0 0,4 1-6283 0 0,-11 33-1197 0 0</inkml:trace>
  <inkml:trace contextRef="#ctx0" brushRef="#br0" timeOffset="11949.4">8555 781 16836 0 0,'0'0'1385'0'0,"0"0"-359"0"0,0 0-158 0 0,0 0-87 0 0,0 0-55 0 0,0 0-130 0 0,0 0-184 0 0,0 0-144 0 0,0 0-109 0 0,-31 30-74 0 0,-93 93-46 0 0,89-76-70 0 0,36-41-2 0 0,0-2 6 0 0,1 0-1 0 0,0 0 1 0 0,1-1-1 0 0,-1 1 1 0 0,0 0 0 0 0,1-1-1 0 0,0 0 1 0 0,0 0-1 0 0,0 1 1 0 0,0-2 0 0 0,1 1-1 0 0,-1 0 1 0 0,1-1 0 0 0,-1 1-1 0 0,1-1 1 0 0,0 0-1 0 0,0 0 1 0 0,0-1 0 0 0,0 1-1 0 0,0-1 1 0 0,0 0-1 0 0,0 0 1 0 0,1 0 0 0 0,-1-1-1 0 0,0 1 1 0 0,1-1-1 0 0,-1 0 1 0 0,4-1 27 0 0,11 5-4 0 0,-12-4 9 0 0,1 0 0 0 0,-1 1 0 0 0,0 0 0 0 0,0 0 0 0 0,0 0 0 0 0,0 1 0 0 0,0 1-1 0 0,0-1 1 0 0,0 1 0 0 0,-1 0 0 0 0,1 0 0 0 0,-1 1 0 0 0,0 0 0 0 0,0 0 0 0 0,0 0 0 0 0,-1 1 0 0 0,1 0 0 0 0,-1 0 0 0 0,0 1 0 0 0,-1-1-1 0 0,1 1 1 0 0,-1 0 0 0 0,0 0 0 0 0,-1 0 0 0 0,0 1 0 0 0,1-1 0 0 0,-2 1 0 0 0,1 0 0 0 0,0 5-5 0 0,-3-1-115 0 0,0 0-1 0 0,-1 0 1 0 0,-1 0 0 0 0,0 0 0 0 0,0 0 0 0 0,-1-1 0 0 0,0 1-1 0 0,-1-1 1 0 0,0 0 0 0 0,-1 0 0 0 0,0 0 0 0 0,-1 0-1 0 0,0-1 1 0 0,0 0 0 0 0,-1 0 0 0 0,0-1 0 0 0,0 0 0 0 0,-1 0-1 0 0,-8 6 116 0 0,3-2-1419 0 0,-8 9-6325 0 0,12-13-3393 0 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1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271 200 1264 0 0,'0'0'1066'0'0,"0"0"-102"0"0,0 0 103 0 0,0 0 248 0 0,0 0 192 0 0,0 0 29 0 0,0 0-146 0 0,0 0-238 0 0,0 0-193 0 0,0 0-180 0 0,0 0-152 0 0,0 0-70 0 0,0 0-21 0 0,0 8 19 0 0,14 367 3644 0 0,-2-121-3884 0 0,-3-92-3127 0 0,-18-140-658 0 0,-19-4-7205 0 0,23-17 7844 0 0</inkml:trace>
  <inkml:trace contextRef="#ctx0" brushRef="#br0" timeOffset="264.086">1 752 3273 0 0,'0'0'2263'0'0,"0"0"-1014"0"0,0 0-278 0 0,0 0 174 0 0,0 0 254 0 0,0 0 86 0 0,0 0-157 0 0,0 0-234 0 0,33-5-219 0 0,109-18-198 0 0,174-30-14 0 0,-234 41-4064 0 0,-1-5-7717 0 0,-65 13 9215 0 0</inkml:trace>
  <inkml:trace contextRef="#ctx0" brushRef="#br0" timeOffset="3244.602">967 793 160 0 0,'0'0'820'0'0,"0"0"-332"0"0,0 0 3 0 0,0 0 364 0 0,0 0 432 0 0,0 0 285 0 0,0 0 13 0 0,0 0-201 0 0,0 0-241 0 0,0 0-236 0 0,0 0-197 0 0,-1-9-184 0 0,-6-25-154 0 0,6 33-353 0 0,0 0 1 0 0,0 0-1 0 0,0 0 1 0 0,0 0-1 0 0,-1 1 1 0 0,1-1-1 0 0,0 0 1 0 0,-1 1-1 0 0,1-1 1 0 0,0 1-1 0 0,-1-1 1 0 0,1 1-1 0 0,-1 0 1 0 0,1-1-1 0 0,-1 1 0 0 0,1 0 1 0 0,-1 0-1 0 0,1 0 1 0 0,-1 0-1 0 0,1 0 1 0 0,0 1-1 0 0,-1-1 1 0 0,1 0-1 0 0,-1 1 1 0 0,1-1-1 0 0,-1 1 1 0 0,1-1-1 0 0,0 1 1 0 0,0 0-1 0 0,-1 0-19 0 0,-10 6-77 0 0,0 0 0 0 0,1 1 0 0 0,0 0 0 0 0,1 1 0 0 0,0 0-1 0 0,0 1 1 0 0,1 0 0 0 0,0 0 0 0 0,1 1 0 0 0,0 0 0 0 0,-3 7 77 0 0,1-5-22 0 0,1 1 1 0 0,1 1-1 0 0,0-1 1 0 0,1 1-1 0 0,0 1 1 0 0,1-1-1 0 0,1 1 0 0 0,1 0 1 0 0,0 1-1 0 0,1-1 1 0 0,1 0-1 0 0,-1 9 22 0 0,5-21 58 0 0,-1 0 1 0 0,0 0-1 0 0,1-1 0 0 0,0 1 0 0 0,0-1 0 0 0,0 1 1 0 0,0-1-1 0 0,1 0 0 0 0,-1 0 0 0 0,1 0 1 0 0,0 0-1 0 0,0 0 0 0 0,0-1 0 0 0,0 1 0 0 0,0-1 1 0 0,0 0-1 0 0,1 0 0 0 0,-1 0 0 0 0,1 0 0 0 0,0 0 1 0 0,-1-1-1 0 0,1 0 0 0 0,0 0 0 0 0,0 0 1 0 0,0 0-1 0 0,0-1 0 0 0,0 1 0 0 0,0-1 0 0 0,0 0 1 0 0,0 0-1 0 0,0 0 0 0 0,0-1 0 0 0,0 1 0 0 0,0-1 1 0 0,0 0-1 0 0,-1 0 0 0 0,1-1 0 0 0,0 1 1 0 0,0-1-1 0 0,-1 0 0 0 0,1 0 0 0 0,-1 0 0 0 0,2-1-58 0 0,6-4 172 0 0,0-1 0 0 0,0 0-1 0 0,-1 0 1 0 0,0-1-1 0 0,-1-1 1 0 0,0 1-1 0 0,0-1 1 0 0,-1-1 0 0 0,-1 0-1 0 0,1 0 1 0 0,-2 0-1 0 0,0-1 1 0 0,0 0-1 0 0,-1 0 1 0 0,0-1 0 0 0,-1 1-1 0 0,-1-1 1 0 0,0 0-1 0 0,0 0 1 0 0,-1 0-1 0 0,-1 0 1 0 0,-1-1 0 0 0,0-6-172 0 0,0 19-33 0 0,-5-71-1018 0 0,-16 28-7237 0 0,16 36-567 0 0</inkml:trace>
  <inkml:trace contextRef="#ctx0" brushRef="#br0" timeOffset="3660.25">1298 60 2905 0 0,'0'0'2443'0'0,"0"0"-1327"0"0,0 0-252 0 0,0 0 287 0 0,0 0 335 0 0,0 0 165 0 0,0 0-186 0 0,0 0-427 0 0,0 0-389 0 0,0 0-218 0 0,0 0-73 0 0,0 0 24 0 0,0 0 0 0 0,1 13-50 0 0,-3 203 913 0 0,9 129-548 0 0,-11-87-904 0 0,-29-122-2123 0 0,29-127 1873 0 0,-1-11-12499 0 0,5-8 10732 0 0,0 3 1803 0 0</inkml:trace>
  <inkml:trace contextRef="#ctx0" brushRef="#br0" timeOffset="3912.442">956 535 1344 0 0,'0'0'1139'0'0,"0"0"-377"0"0,0 0 67 0 0,0 0 277 0 0,0 0 117 0 0,0 0-76 0 0,0 0-210 0 0,0 0-275 0 0,33 7-225 0 0,107 20-153 0 0,-37-17-45 0 0,66-2-1345 0 0,-57-8-3163 0 0,-50 0-74 0 0,-40 0 3952 0 0</inkml:trace>
  <inkml:trace contextRef="#ctx0" brushRef="#br0" timeOffset="4408.025">1840 561 808 0 0,'0'0'1941'0'0,"0"0"-232"0"0,0 0-146 0 0,0 0-60 0 0,0 0-126 0 0,-33 22-224 0 0,-99 68-294 0 0,55-18 44 0 0,72-66-911 0 0,0 0 1 0 0,1 0-1 0 0,-1 0 0 0 0,1 1 1 0 0,0-1-1 0 0,1 1 0 0 0,0 0 1 0 0,0 0-1 0 0,0 0 0 0 0,1 1 1 0 0,0-1-1 0 0,1 0 0 0 0,-1 1 1 0 0,1-1-1 0 0,1 1 0 0 0,0 0 1 0 0,0-1-1 0 0,0 1 0 0 0,1 3 8 0 0,3-8 25 0 0,0 1-1 0 0,0-1 0 0 0,0 0 0 0 0,0 1 0 0 0,0-2 0 0 0,1 1 1 0 0,-1-1-1 0 0,1 1 0 0 0,0-1 0 0 0,-1-1 0 0 0,1 1 0 0 0,0-1 0 0 0,0 1 1 0 0,1-1-1 0 0,-1-1 0 0 0,0 1 0 0 0,0-1 0 0 0,0 0 0 0 0,0 0 1 0 0,1 0-1 0 0,-1-1 0 0 0,0 0 0 0 0,0 0 0 0 0,0 0 0 0 0,0-1 0 0 0,0 0 1 0 0,4-2-25 0 0,13-4 192 0 0,1-1 1 0 0,-2-1 0 0 0,1-1-1 0 0,-2-1 1 0 0,1-1-1 0 0,16-15-192 0 0,-10 9 152 0 0,43-32-40 0 0,-69 52-150 0 0,1 0 0 0 0,-1 0 0 0 0,0 0 0 0 0,1 0 0 0 0,-1 0 0 0 0,0 0 0 0 0,0 1 0 0 0,0-1 0 0 0,0 0 0 0 0,0 1 0 0 0,0-1 0 0 0,0 1 0 0 0,0-1 0 0 0,0 1 0 0 0,-1-1 0 0 0,1 1 0 0 0,-1 0 0 0 0,1-1 0 0 0,-1 1 0 0 0,1 0 0 0 0,-1-1 0 0 0,0 1 0 0 0,0 0 0 0 0,0 0 0 0 0,0-1 0 0 0,0 1 0 0 0,0 0 0 0 0,-1-1 0 0 0,1 1 0 0 0,-1 0 0 0 0,1-1 0 0 0,-1 1 0 0 0,1 0 0 0 0,-1-1 0 0 0,0 1 0 0 0,0-1 38 0 0,1 10-94 0 0,0 0 88 0 0,-1-9 13 0 0,0 1 0 0 0,0 0-1 0 0,1 0 1 0 0,0-1 0 0 0,-1 1 0 0 0,1 0 0 0 0,0 0 0 0 0,1 0 0 0 0,-1-1-1 0 0,0 1 1 0 0,1 0 0 0 0,-1 0 0 0 0,1-1 0 0 0,0 1 0 0 0,0 0-1 0 0,0-1 1 0 0,0 1 0 0 0,1-1 0 0 0,-1 1 0 0 0,1-1 0 0 0,-1 0 0 0 0,1 0-1 0 0,0 1 1 0 0,0-1 0 0 0,0 0 0 0 0,0-1 0 0 0,0 1 0 0 0,0 0-1 0 0,0-1 1 0 0,1 1 0 0 0,-1-1 0 0 0,1 1 0 0 0,-1-1 0 0 0,2 0-7 0 0,3 1 137 0 0,1 0 1 0 0,0-1 0 0 0,-1 0 0 0 0,1-1-1 0 0,0 0 1 0 0,-1 0 0 0 0,1 0-1 0 0,0-1 1 0 0,-1 0 0 0 0,1-1 0 0 0,-1 0-1 0 0,1 0 1 0 0,-1 0 0 0 0,0-1-1 0 0,0 0 1 0 0,0 0 0 0 0,0-1 0 0 0,0 0-1 0 0,0-1-137 0 0,41-33 1264 0 0,-1-3-1 0 0,-2-2 1 0 0,18-24-1264 0 0,-44 46 95 0 0,-1-2-1 0 0,-1 0 1 0 0,-1-1 0 0 0,-1 0 0 0 0,-1-1 0 0 0,-1-1 0 0 0,-1 0 0 0 0,-2-1-1 0 0,-1 0 1 0 0,0 0 0 0 0,-2-1 0 0 0,-2 0 0 0 0,2-18-95 0 0,-4 29-94 0 0,-2-1 1 0 0,1 0-1 0 0,-2 0 1 0 0,-1 0-1 0 0,0 0 1 0 0,-1 0-1 0 0,-1 0 1 0 0,0 0-1 0 0,-2 1 1 0 0,0-1-1 0 0,0 1 1 0 0,-2 0-1 0 0,0 1 1 0 0,-1 0-1 0 0,-3-3 94 0 0,9 16-17 0 0,-1 0-1 0 0,0 0 1 0 0,0 0-1 0 0,-1 0 1 0 0,1 0-1 0 0,-1 1 1 0 0,1-1-1 0 0,-1 1 1 0 0,0 0-1 0 0,0 0 1 0 0,0 0-1 0 0,0 1 1 0 0,0-1-1 0 0,0 1 1 0 0,0 0-1 0 0,0 0 1 0 0,-1 0-1 0 0,1 1 1 0 0,0 0-1 0 0,-1 0 1 0 0,1 0-1 0 0,0 0 1 0 0,-1 1-1 0 0,1-1 1 0 0,0 1-1 0 0,0 0 1 0 0,-1 0-1 0 0,1 1 1 0 0,0-1-1 0 0,0 1 1 0 0,0 0-1 0 0,1 0 1 0 0,-1 0-1 0 0,0 1 1 0 0,0 0 17 0 0,-8 7 24 0 0,1 2 0 0 0,0-1 1 0 0,1 1-1 0 0,0 1 0 0 0,1 0 0 0 0,0 0 1 0 0,1 1-1 0 0,0 0 0 0 0,1 1 0 0 0,1-1 1 0 0,0 1-1 0 0,1 1 0 0 0,1-1 0 0 0,0 1 1 0 0,1-1-1 0 0,1 1 0 0 0,0 7-24 0 0,1 5 67 0 0,0-1-1 0 0,2 1 0 0 0,1-1 1 0 0,1 1-1 0 0,2-1 0 0 0,0 0 1 0 0,2-1-1 0 0,1 1 0 0 0,10 20-66 0 0,5 2-91 0 0,2-1-1 0 0,2-1 0 0 0,2-1 0 0 0,2-2 0 0 0,2-1 0 0 0,2-2 0 0 0,1-1 1 0 0,24 19 91 0 0,-36-37-1116 0 0,0 2-1577 0 0,-8-9-2210 0 0,-6-6-3048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7:36.6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430 19 0 0 0,'0'0'1158'0'0,"0"0"270"0"0,0 0 326 0 0,0 0 229 0 0,0 0 29 0 0,0 0-105 0 0,0 0-185 0 0,0 0-223 0 0,0 0-218 0 0,-16-3-198 0 0,-80-13 640 0 0,83 16-1491 0 0,0 0 0 0 0,-1 1 0 0 0,1 1-1 0 0,0 0 1 0 0,0 0 0 0 0,0 2-1 0 0,0-1 1 0 0,1 2 0 0 0,-1 0 0 0 0,1 0-1 0 0,0 1 1 0 0,-10 7-232 0 0,12-8 51 0 0,1 1 0 0 0,-1 0 1 0 0,2 0-1 0 0,-1 1 0 0 0,1 0 0 0 0,0 1 1 0 0,0 0-1 0 0,1 0 0 0 0,0 0 0 0 0,0 1 0 0 0,1 0 1 0 0,1 0-1 0 0,-1 1 0 0 0,1 0 0 0 0,1 0 1 0 0,0 0-1 0 0,0 0 0 0 0,1 1 0 0 0,0-1 0 0 0,1 1 1 0 0,0 0-1 0 0,0 7-51 0 0,1-11-1 0 0,0 1 0 0 0,0 0 0 0 0,0-1-1 0 0,1 1 1 0 0,0 0 0 0 0,0-1 0 0 0,1 1 0 0 0,0-1 0 0 0,0 1 0 0 0,1-1-1 0 0,0 1 1 0 0,0-1 0 0 0,1 0 0 0 0,0 0 0 0 0,0 0 0 0 0,1 0 0 0 0,-1 0 0 0 0,2-1-1 0 0,-1 0 1 0 0,1 1 0 0 0,0-2 0 0 0,0 1 0 0 0,0-1 0 0 0,1 1 0 0 0,0-2 0 0 0,0 1-1 0 0,0 0 1 0 0,1-1 0 0 0,-1-1 0 0 0,1 1 0 0 0,0-1 0 0 0,0 0 0 0 0,7 2 1 0 0,56-11-287 0 0,-31-26-3854 0 0,-33 27 2601 0 0,5-9-6341 0 0,-7 4 309 0 0</inkml:trace>
  <inkml:trace contextRef="#ctx0" brushRef="#br0" timeOffset="665.221">456 494 1968 0 0,'0'0'1331'0'0,"0"0"-304"0"0,0 0 140 0 0,0 0 403 0 0,0 0 333 0 0,0 0 56 0 0,0 0-261 0 0,0 0-343 0 0,0 0-292 0 0,0 0-197 0 0,0 0-72 0 0,0 0-43 0 0,0 0-52 0 0,1-15-73 0 0,5-46-71 0 0,25-42 1398 0 0,-20 80-1823 0 0,-7 14-107 0 0,1 0-1 0 0,0 0 1 0 0,0 1-1 0 0,1-1 1 0 0,0 2-1 0 0,0-1 1 0 0,1 0 0 0 0,0 1-1 0 0,0 1 1 0 0,4-3-23 0 0,-9 8-12 0 0,0 1 0 0 0,0 0 1 0 0,0 0-1 0 0,1 0 0 0 0,-1 0 1 0 0,0 0-1 0 0,0 0 0 0 0,1 1 1 0 0,-1-1-1 0 0,0 1 0 0 0,0 0 1 0 0,0-1-1 0 0,0 1 0 0 0,0 0 1 0 0,0 0-1 0 0,0 0 0 0 0,0 0 1 0 0,0 1-1 0 0,-1-1 0 0 0,1 1 1 0 0,0-1-1 0 0,-1 1 0 0 0,1-1 1 0 0,-1 1-1 0 0,1 0 0 0 0,-1 0 1 0 0,0-1-1 0 0,0 1 0 0 0,0 0 1 0 0,0 0-1 0 0,0 0 0 0 0,0 1 1 0 0,-1-1-1 0 0,1 0 0 0 0,-1 0 1 0 0,1 0-1 0 0,-1 0 0 0 0,0 1 12 0 0,3 2 14 0 0,1 3 40 0 0,-4-5-45 0 0,0-1 0 0 0,1 0-1 0 0,-1 1 1 0 0,1-1-1 0 0,-1 1 1 0 0,1-1 0 0 0,0 0-1 0 0,0 0 1 0 0,0 0-1 0 0,0 1 1 0 0,0-1 0 0 0,1 0-1 0 0,-1 0 1 0 0,0 0-1 0 0,1-1 1 0 0,0 1 0 0 0,-1 0-1 0 0,1 0 1 0 0,0-1-1 0 0,0 1 1 0 0,0-1-1 0 0,0 0 1 0 0,0 0 0 0 0,0 0-1 0 0,1 0 1 0 0,-1 0-1 0 0,0 0 1 0 0,0 0 0 0 0,1-1-1 0 0,-1 1 1 0 0,0-1-1 0 0,1 1 1 0 0,-1-1 0 0 0,1 0-1 0 0,-1 0 1 0 0,0 0-1 0 0,1 0 1 0 0,-1-1 0 0 0,1 1-1 0 0,-1-1 1 0 0,0 1-1 0 0,1-1 1 0 0,-1 0-1 0 0,0 0 1 0 0,0 0 0 0 0,1 0-9 0 0,152-121 313 0 0,-154 121-316 0 0,1 1-1 0 0,0-1 1 0 0,-1 0-1 0 0,1 1 1 0 0,-1 0-1 0 0,1-1 1 0 0,0 1-1 0 0,-1 0 1 0 0,1 0-1 0 0,0 0 1 0 0,-1 0-1 0 0,1 0 1 0 0,0 0-1 0 0,-1 0 1 0 0,1 0-1 0 0,0 1 1 0 0,-1-1-1 0 0,1 1 1 0 0,0-1-1 0 0,-1 1 1 0 0,1 0-1 0 0,-1 0 1 0 0,1 0-1 0 0,-1-1 1 0 0,0 1-1 0 0,1 0 1 0 0,-1 1-1 0 0,0-1 1 0 0,0 0-1 0 0,0 0 1 0 0,1 1 0 0 0,-1-1-1 0 0,-1 0 1 0 0,1 1-1 0 0,0-1 1 0 0,0 1-1 0 0,0-1 1 0 0,-1 1-1 0 0,1-1 1 0 0,-1 1-1 0 0,1 0 1 0 0,-1-1-1 0 0,0 1 4 0 0,16 76 253 0 0,-2-29-1065 0 0,-6-35-3275 0 0,1 0-5404 0 0,-7-10 1804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47.4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 5 5177 0 0,'0'0'2778'0'0,"0"0"-1270"0"0,0 0-534 0 0,0 0-14 0 0,0 0 171 0 0,0 0 149 0 0,0 0-23 0 0,0 0-229 0 0,0 0-308 0 0,0 0-277 0 0,0 0-207 0 0,-6-1-107 0 0,3 0-126 0 0,2 0 3 0 0,0 1 0 0 0,0 0-1 0 0,0-1 1 0 0,0 1 0 0 0,1 0 0 0 0,-1 0 0 0 0,0-1-1 0 0,0 1 1 0 0,0 0 0 0 0,0 0 0 0 0,0 0 0 0 0,0 0-1 0 0,0 0 1 0 0,0 0 0 0 0,0 0 0 0 0,1 1-1 0 0,-1-1 1 0 0,0 0 0 0 0,0 0 0 0 0,0 1 0 0 0,0-1-1 0 0,0 1 1 0 0,1-1 0 0 0,-1 0 0 0 0,0 1 0 0 0,0 0-1 0 0,1-1 1 0 0,-1 1 0 0 0,0-1 0 0 0,1 1-1 0 0,-1 0 1 0 0,0-1 0 0 0,1 1 0 0 0,-1 0 0 0 0,1 0-1 0 0,-1 0 1 0 0,1-1 0 0 0,0 1 0 0 0,-1 0 0 0 0,1 0-1 0 0,0 0 1 0 0,0 0 0 0 0,-1 0 0 0 0,1 0 0 0 0,0 0-1 0 0,0-1 1 0 0,0 1 0 0 0,0 0 0 0 0,0 0-1 0 0,0 0 1 0 0,0 0 0 0 0,1 0 0 0 0,-1 0 0 0 0,0 0-1 0 0,0 0 1 0 0,1-1 0 0 0,-1 1 0 0 0,1 0-6 0 0,-1 15 46 0 0,-2 16 75 0 0,1-1 1 0 0,2 1-1 0 0,2-1 0 0 0,0 0 0 0 0,2 0 1 0 0,2 0-1 0 0,0-1 0 0 0,2 0 0 0 0,8 16-121 0 0,-16-42 47 0 0,0-1 0 0 0,0 0 0 0 0,0 1 0 0 0,1-1-1 0 0,0 0 1 0 0,-1 0 0 0 0,1 0 0 0 0,0 0 0 0 0,0 0-1 0 0,1 0 1 0 0,-1-1 0 0 0,1 1 0 0 0,-1-1 0 0 0,1 0 0 0 0,0 0-1 0 0,0 1 1 0 0,0-2 0 0 0,0 1 0 0 0,0 0 0 0 0,0-1-1 0 0,0 1 1 0 0,1-1 0 0 0,-1 0 0 0 0,0 0 0 0 0,1 0-1 0 0,-1-1 1 0 0,1 1 0 0 0,-1-1 0 0 0,1 0 0 0 0,0 0-1 0 0,-1 0 1 0 0,1 0 0 0 0,-1-1 0 0 0,1 1 0 0 0,-1-1-1 0 0,0 0 1 0 0,1 0 0 0 0,-1 0 0 0 0,0-1 0 0 0,1 1 0 0 0,1-2-48 0 0,116-164 1508 0 0,-64 104-1672 0 0,-55 64 122 0 0,0 0-1 0 0,0-1 1 0 0,0 1-1 0 0,0 0 1 0 0,0 1-1 0 0,-1-1 1 0 0,1 0-1 0 0,-1 0 1 0 0,1 1-1 0 0,-1-1 1 0 0,1 1-1 0 0,-1-1 1 0 0,0 1-1 0 0,1 0 1 0 0,-1-1-1 0 0,0 1 1 0 0,0 0-1 0 0,0 0 1 0 0,-1 0-1 0 0,1 0 1 0 0,0 0-1 0 0,-1 0 1 0 0,1 0-1 0 0,-1 0 0 0 0,0 0 44 0 0,2 2-33 0 0,12 35-72 0 0,-12-29 104 0 0,0-1 0 0 0,1 1 1 0 0,0-1-1 0 0,1 1 0 0 0,0-1 1 0 0,0 0-1 0 0,1-1 0 0 0,0 1 0 0 0,1-1 1 0 0,0 0-1 0 0,0 0 0 0 0,1 0 1 0 0,0-1-1 0 0,0 0 0 0 0,1-1 1 0 0,-1 1-1 0 0,1-2 0 0 0,9 6 1 0 0,-13-10 60 0 0,0 0-1 0 0,0 0 0 0 0,0-1 1 0 0,0 1-1 0 0,1-1 1 0 0,-1 0-1 0 0,0 0 1 0 0,0 0-1 0 0,1 0 0 0 0,-1-1 1 0 0,0 0-1 0 0,0 0 1 0 0,0 0-1 0 0,0 0 1 0 0,0-1-1 0 0,0 0 0 0 0,0 0 1 0 0,0 0-1 0 0,-1 0 1 0 0,1 0-1 0 0,-1-1 1 0 0,1 1-1 0 0,-1-1 0 0 0,0 0 1 0 0,0 0-1 0 0,0-1-59 0 0,67-94 1438 0 0,-62 85-1380 0 0,85-208 586 0 0,-91 214-1704 0 0,1-6 3047 0 0,-1 6-3484 0 0,1 4-4051 0 0,0 4-5786 0 0,-2 2 3982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3.3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56 0 0 0,'0'0'677'0'0,"0"0"-130"0"0,0 0 45 0 0,0 0 257 0 0,0 0 289 0 0,0 0 115 0 0,0 0-82 0 0,0 0-175 0 0,0 0-191 0 0,0 0-124 0 0,0 0-39 0 0,7-9 24 0 0,23-28 39 0 0,-21 28 45 0 0,-9 9 19 0 0,0 0-42 0 0,0 0-68 0 0,0 0-87 0 0,0 0-71 0 0,0 0-43 0 0,0 0-31 0 0,-4 19 1424 0 0,-10 150-711 0 0,-26 26-552 0 0,35-148-1404 0 0,5-46 261 0 0,0-1-234 0 0,3-15-5854 0 0,7 0-1051 0 0,-6 4 5027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4.2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297 92 0 0 0,'0'0'1800'0'0,"0"0"-25"0"0,0 0-108 0 0,0 0-73 0 0,0 0-126 0 0,0 0-189 0 0,0 0-212 0 0,0 0-219 0 0,0 0-159 0 0,0 0-128 0 0,0 0-51 0 0,0 0-14 0 0,0 0-12 0 0,-5 13-34 0 0,-17 38-48 0 0,16 40 845 0 0,13 23-441 0 0,1 0-3063 0 0,-12-106-2269 0 0,-5-5-5163 0 0,7-3 9018 0 0</inkml:trace>
  <inkml:trace contextRef="#ctx0" brushRef="#br0" timeOffset="302.695">1 159 3825 0 0,'0'0'1699'0'0,"0"0"-474"0"0,0 0-231 0 0,0 0 74 0 0,0 0 116 0 0,0 0-33 0 0,0 0-166 0 0,0 0-184 0 0,0 0-138 0 0,0 0-94 0 0,0 0-49 0 0,0 0-34 0 0,27-1-6 0 0,89-1 28 0 0,161-28 1641 0 0,-184 13-3111 0 0,-58 10-2323 0 0,-1 0-4306 0 0,-23 4 1122 0 0</inkml:trace>
  <inkml:trace contextRef="#ctx0" brushRef="#br0" timeOffset="628.1">787 0 6673 0 0,'0'0'1490'0'0,"0"0"-591"0"0,0 0-196 0 0,0 0 112 0 0,0 0 142 0 0,0 0 46 0 0,0 0-164 0 0,0 0-147 0 0,0 0-92 0 0,0 0-101 0 0,0 0-67 0 0,0 0-56 0 0,0 0-56 0 0,0 30-53 0 0,-2 95-50 0 0,-15 100 217 0 0,16-157-459 0 0,1-1-5262 0 0,1-66-1543 0 0,6-2 2480 0 0,-6-6 3626 0 0</inkml:trace>
  <inkml:trace contextRef="#ctx0" brushRef="#br0" timeOffset="976.496">711 299 3225 0 0,'0'0'2947'0'0,"0"0"-863"0"0,0 0-491 0 0,0 0-68 0 0,0 0 21 0 0,0 0-150 0 0,0 0-315 0 0,0 0-383 0 0,0 0-256 0 0,0 0-91 0 0,0 0-14 0 0,0 0 55 0 0,0 0 32 0 0,17-1-14 0 0,117-9 407 0 0,28-26-1365 0 0,-96 13-8243 0 0,-55 19 4087 0 0,-3 0-521 0 0</inkml:trace>
  <inkml:trace contextRef="#ctx0" brushRef="#br0" timeOffset="1239.521">1092 22 5489 0 0,'0'0'2041'0'0,"0"0"-594"0"0,0 0-178 0 0,0 0 151 0 0,0 0 101 0 0,0 0-181 0 0,0 0-409 0 0,0 0-403 0 0,0 0-216 0 0,0 0-61 0 0,0 0 49 0 0,0 0 105 0 0,0 0 70 0 0,0 13 29 0 0,6 107 1017 0 0,3 204-1387 0 0,-5-318-2609 0 0,-3-5-2729 0 0,0-1-4340 0 0,-1-3 6879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8.3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183 0 8834 0 0,'0'0'1828'0'0,"0"0"-291"0"0,0 0-22 0 0,0 0 9 0 0,0 0-178 0 0,0 0-373 0 0,0 0-386 0 0,0 0-222 0 0,0 0-66 0 0,0 0-23 0 0,0 0-9 0 0,0 0-30 0 0,-9 21-46 0 0,-61 138 129 0 0,46-109-268 0 0,12-30-52 0 0,1 0 0 0 0,1 1 1 0 0,1 1-1 0 0,1 0 1 0 0,1 0-1 0 0,1 1 0 0 0,0-1 1 0 0,2 1-1 0 0,1 0 1 0 0,1 1-1 0 0,1 1 0 0 0,1-22 2 0 0,1-1 0 0 0,-1 1 1 0 0,1-1-1 0 0,0 0 0 0 0,0 0 0 0 0,0 1 0 0 0,0-1 1 0 0,1 0-1 0 0,-1 0 0 0 0,0 0 0 0 0,1 0 0 0 0,-1 0 0 0 0,1 0 1 0 0,0-1-1 0 0,0 1 0 0 0,0 0 0 0 0,0-1 0 0 0,0 0 1 0 0,0 1-1 0 0,0-1 0 0 0,0 0 0 0 0,0 0 0 0 0,1 0 1 0 0,-1 0-1 0 0,0 0 0 0 0,1-1 0 0 0,-1 1 0 0 0,1-1 1 0 0,-1 0-1 0 0,1 1-2 0 0,84 3 620 0 0,-69-4-437 0 0,101-7 446 0 0,-55 3-1328 0 0,-43 0-3269 0 0,-2-3-4928 0 0,-10 3 806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8.80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389 0 1208 0 0,'0'0'3564'0'0,"0"0"-1150"0"0,0 0-419 0 0,0 0 34 0 0,0 0-12 0 0,0 0-215 0 0,0 0-454 0 0,0 0-433 0 0,0 0-293 0 0,0 0-165 0 0,0 0-111 0 0,0 0-82 0 0,0 0-49 0 0,-21 2-38 0 0,-70 7 0 0 0,76-7-81 0 0,-1 1 0 0 0,1 0 0 0 0,1 1 0 0 0,-1 1 0 0 0,1 0 0 0 0,0 1 0 0 0,0 0 0 0 0,0 2 0 0 0,-3 2-96 0 0,-10 5 172 0 0,-35 32 108 0 0,62-46-298 0 0,0 0 0 0 0,0 0 0 0 0,0 0 1 0 0,0 0-1 0 0,0 0 0 0 0,0-1 0 0 0,0 1 0 0 0,0 0 0 0 0,1 0 1 0 0,-1 0-1 0 0,0 0 0 0 0,0 0 0 0 0,1 0 0 0 0,-1-1 1 0 0,1 1-1 0 0,-1 0 0 0 0,1 0 0 0 0,-1 0 0 0 0,1-1 1 0 0,-1 1-1 0 0,1 0 0 0 0,0-1 0 0 0,-1 1 0 0 0,1 0 0 0 0,0-1 1 0 0,0 1-1 0 0,-1-1 0 0 0,1 0 0 0 0,0 1 0 0 0,0-1 1 0 0,0 1-1 0 0,0-1 0 0 0,0 0 0 0 0,-1 0 0 0 0,1 1 0 0 0,0-1 1 0 0,0 0-1 0 0,0 0 0 0 0,0 0 0 0 0,0 0 0 0 0,0 0 1 0 0,0 0 17 0 0,5 2-92 0 0,185 35 126 0 0,-190-37-28 0 0,1 1 0 0 0,-1 0-1 0 0,1 0 1 0 0,-1-1-1 0 0,0 1 1 0 0,1 0 0 0 0,-1 0-1 0 0,0 0 1 0 0,0 0-1 0 0,0 1 1 0 0,1-1 0 0 0,-1 0-1 0 0,-1 0 1 0 0,1 1 0 0 0,0-1-1 0 0,0 0 1 0 0,0 1-1 0 0,-1-1 1 0 0,1 1 0 0 0,0-1-1 0 0,-1 1 1 0 0,0-1 0 0 0,1 1-1 0 0,-1 0 1 0 0,0-1-1 0 0,0 1 1 0 0,0-1 0 0 0,0 1-1 0 0,0 0 1 0 0,0-1 0 0 0,0 1-1 0 0,-1-1 1 0 0,1 1-1 0 0,0 0 1 0 0,-1-1 0 0 0,1 1-1 0 0,-1-1 1 0 0,0 1 0 0 0,0 0-6 0 0,-36 54 294 0 0,-192 175 43 0 0,228-230-342 0 0,0 0-1 0 0,0 0 1 0 0,0 0-1 0 0,0 0 0 0 0,0 0 1 0 0,0 1-1 0 0,0-1 1 0 0,0 0-1 0 0,0 0 1 0 0,1 1-1 0 0,-1-1 1 0 0,0 1-1 0 0,1-1 1 0 0,-1 1-1 0 0,1-1 1 0 0,0 0-1 0 0,-1 1 0 0 0,1 0 1 0 0,0-1-1 0 0,0 1 1 0 0,0-1-1 0 0,0 1 1 0 0,0-1-1 0 0,1 1 1 0 0,-1-1-1 0 0,0 1 1 0 0,1-1-1 0 0,-1 1 1 0 0,1-1-1 0 0,-1 0 0 0 0,1 1 1 0 0,0-1-1 0 0,-1 0 1 0 0,1 1-1 0 0,0-1 1 0 0,0 0-1 0 0,0 0 1 0 0,0 0-1 0 0,0 0 1 0 0,0 1-1 0 0,0-2 1 0 0,1 1-1 0 0,-1 0 0 0 0,0 0 1 0 0,0 0-1 0 0,1 0 1 0 0,-1-1-1 0 0,1 1 1 0 0,-1-1-1 0 0,1 1 1 0 0,-1-1-1 0 0,1 0 1 0 0,-1 1-1 0 0,1-1 0 0 0,-1 0 1 0 0,1 0-1 0 0,-1 0 1 0 0,1 0-1 0 0,0 0 6 0 0,39-1-107 0 0,0-1 0 0 0,0-3 0 0 0,0 0 0 0 0,-1-3 0 0 0,0-2-1 0 0,0-1 1 0 0,23-11 107 0 0,3 2-1933 0 0,7-2-7645 0 0,-48 14 1255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6.7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37 52 4937 0 0,'0'0'1435'0'0,"0"0"-183"0"0,0 0-26 0 0,0 0 109 0 0,0 0 54 0 0,0 0-167 0 0,0 0-355 0 0,0 0-278 0 0,0 0-170 0 0,0 0-28 0 0,0 0 62 0 0,0 0-10 0 0,0 0 1 0 0,0 33-12 0 0,-1 106-42 0 0,0 285 1122 0 0,4-368-1334 0 0,-1-27-1291 0 0,-1 0-4020 0 0,0-28-422 0 0,1-1 2140 0 0,-1 0 2326 0 0,0 0-1520 0 0</inkml:trace>
  <inkml:trace contextRef="#ctx0" brushRef="#br0" timeOffset="356.377">433 0 4873 0 0,'0'0'804'0'0,"0"0"-134"0"0,0 0 42 0 0,0 0 225 0 0,-8 33 262 0 0,-24 103 92 0 0,16 23 1994 0 0,17-119-2860 0 0,8 173 1306 0 0,-9-212-1571 0 0,0-1 64 0 0,0 0 79 0 0,0 0 101 0 0,0 0 94 0 0,0 0 89 0 0,-8-8 1742 0 0,-90-134-1039 0 0,92 134-1375 0 0,0 1 0 0 0,-1-1 0 0 0,0 1 1 0 0,0 1-1 0 0,0 0 0 0 0,-1 0 0 0 0,0 0 0 0 0,-1 1 0 0 0,1 0 0 0 0,-1 1 1 0 0,0 0-1 0 0,0 0 0 0 0,0 1 0 0 0,-1 0 0 0 0,-6-1 85 0 0,11 3-341 0 0,-1 1-1 0 0,0 0 1 0 0,1 0-1 0 0,-1 0 1 0 0,1 1-1 0 0,-1 0 1 0 0,1 0-1 0 0,-1 0 1 0 0,1 1 0 0 0,-1-1-1 0 0,1 1 1 0 0,0 1-1 0 0,0-1 1 0 0,0 1-1 0 0,0 0 1 0 0,1 0-1 0 0,-1 0 1 0 0,-2 3 341 0 0,-26 29-8214 0 0,22-23 2125 0 0</inkml:trace>
  <inkml:trace contextRef="#ctx0" brushRef="#br0" timeOffset="1084.13">787 144 544 0 0,'0'0'1248'0'0,"0"0"93"0"0,0 0 167 0 0,0 0 199 0 0,0 0 17 0 0,0 0-321 0 0,0 0-406 0 0,0 0-347 0 0,-24 31-242 0 0,-72 99-143 0 0,63-58 24 0 0,32-59-228 0 0,-1-2 5 0 0,0 1 0 0 0,1-1 0 0 0,0 1 0 0 0,1 0 0 0 0,1-1 0 0 0,0 1 0 0 0,0-1 0 0 0,1 1 0 0 0,2 6-66 0 0,-1-14 180 0 0,0 0 1 0 0,1 0 0 0 0,-1 0-1 0 0,1-1 1 0 0,0 1 0 0 0,0-1-1 0 0,0 0 1 0 0,1 0 0 0 0,-1 0-1 0 0,1-1 1 0 0,0 1-1 0 0,-1-1 1 0 0,1 0 0 0 0,0 0-1 0 0,0-1 1 0 0,0 0 0 0 0,0 0-1 0 0,1 0 1 0 0,-1 0 0 0 0,0-1-1 0 0,0 0 1 0 0,1 0 0 0 0,-1 0-1 0 0,0-1 1 0 0,0 0-1 0 0,0 0 1 0 0,1 0 0 0 0,-1 0-1 0 0,0-1 1 0 0,0 0 0 0 0,-1 0-1 0 0,1 0 1 0 0,4-3-181 0 0,10-5 291 0 0,-1-1 1 0 0,-1-1-1 0 0,0-1 1 0 0,0 0-1 0 0,-1-1 0 0 0,-1 0 1 0 0,-1-2-1 0 0,0 0 1 0 0,-1 0-1 0 0,0-1 0 0 0,-1-1 1 0 0,-1 0-1 0 0,-1 0 1 0 0,0-4-292 0 0,-6 13 2 0 0,-1 0 1 0 0,0 0 0 0 0,0 0 0 0 0,-1-1 0 0 0,-1 1 0 0 0,1 0 0 0 0,-2-1 0 0 0,1 0 0 0 0,-1 1 0 0 0,-1-1 0 0 0,0-6-3 0 0,0 12-162 0 0,1 1 0 0 0,-1-1 0 0 0,0 0 0 0 0,0 1 0 0 0,0-1-1 0 0,-1 1 1 0 0,1 0 0 0 0,-1-1 0 0 0,0 1 0 0 0,0 0 0 0 0,0 0 0 0 0,0 0 0 0 0,0 0 0 0 0,-1 1 0 0 0,1-1 0 0 0,-1 1 0 0 0,0-1 0 0 0,0 1 0 0 0,0 0 0 0 0,0 0-1 0 0,0 0 1 0 0,0 0 0 0 0,0 1 0 0 0,-1-1 0 0 0,1 1 0 0 0,-1 0 0 0 0,1 0 0 0 0,-1 0 0 0 0,1 0 0 0 0,-1 1 0 0 0,-2-1 162 0 0,-37 1-4847 0 0,15 7-1486 0 0,13 1-275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1:10.716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</inkml:brush>
  </inkml:definitions>
  <inkml:trace contextRef="#ctx0" brushRef="#br0">2515 1105 0 0 0,'0'0'460'0'0,"-2"-2"147"0"0,-7-14 1269 0 0,-17 5 4652 0 0,-25 10-4824 0 0,34 2-452 0 0,-179-27 3773 0 0,78 37-4076 0 0,-36 33 465 0 0,100-22-1043 0 0,-158 77 334 0 0,-67 16 269 0 0,157-46-628 0 0,61-16-84 0 0,-70 148 283 0 0,38-14-166 0 0,82-157-283 0 0,1 0-1 0 0,2 0 1 0 0,1 0 0 0 0,1 1-1 0 0,2 0 1 0 0,1 1 0 0 0,1-1-1 0 0,2 5-95 0 0,-3 38 255 0 0,1-46-152 0 0,1-1 0 0 0,2 0 1 0 0,0 1-1 0 0,2-1 0 0 0,4 17-103 0 0,3-9 105 0 0,3 0 1 0 0,1-1-1 0 0,1 0 0 0 0,2-1 0 0 0,1-1 0 0 0,17 23-105 0 0,57 85 328 0 0,17-8 131 0 0,16-40 88 0 0,60 0-79 0 0,-16-32-207 0 0,-81-45-11 0 0,1-4-1 0 0,0-3 1 0 0,0-5-1 0 0,29-4-249 0 0,-76 1 76 0 0,44-8 24 0 0,77-18 136 0 0,-76 8-187 0 0,-55 7 21 0 0,0-2-1 0 0,0-1 1 0 0,-2-1 0 0 0,1-1-1 0 0,11-11-69 0 0,69-43 178 0 0,-12-8-33 0 0,-82 62-97 0 0,-1 0 0 0 0,-1-2 1 0 0,-1 0-1 0 0,-1-1 0 0 0,0 0 0 0 0,2-7-48 0 0,74-175 403 0 0,-61 72-236 0 0,-12 21-131 0 0,-7-107 148 0 0,-10 139-161 0 0,-12-78 37 0 0,-34-9 17 0 0,14 95-60 0 0,4 17-12 0 0,20 32-4 0 0,-2 0-1 0 0,0 1 1 0 0,-1 0 0 0 0,-1 1-1 0 0,0 0 1 0 0,-1 1 0 0 0,-3-1-1 0 0,-75-46-47 0 0,11-11 71 0 0,9 30-91 0 0,-42-38-9 0 0,87 61 46 0 0,-26-5-238 0 0,-6 22-358 0 0,13-3 94 0 0,23-11-3594 0 0,13 0-6350 0 0,6 14 1398 0 0</inkml:trace>
  <inkml:trace contextRef="#ctx0" brushRef="#br1" timeOffset="12829.999">521 811 0 0 0,'178'-108'0'0'0,"-72"46"0"0"0,42-25 0 0 0,3 7 0 0 0,3 6 0 0 0,4 7 0 0 0,133-36 0 0 0,-118 55 0 0 0,-140 40 0 0 0</inkml:trace>
  <inkml:trace contextRef="#ctx0" brushRef="#br1" timeOffset="13219.804">1922 457 0 0 0,'0'0'0'0'0,"0"0"0"0"0,224-125 0 0 0,-150 85 0 0 0,-15 14 0 0 0,-11 4 0 0 0,-15 11 0 0 0,-11 3 0 0 0</inkml:trace>
  <inkml:trace contextRef="#ctx0" brushRef="#br1" timeOffset="13689.457">626 1496 0 0 0,'366'-207'0'0'0,"-194"104"0"0"0,74-45 0 0 0,211-90 0 0 0,-251 160 0 0 0,-190 75 0 0 0</inkml:trace>
  <inkml:trace contextRef="#ctx0" brushRef="#br1" timeOffset="14006.484">455 1724 0 0 0,'0'0'0'0'0,"0"0"0"0"0,200-125 0 0 0,-120 73 0 0 0,-3 4 0 0 0,-2 4 0 0 0,-1 4 0 0 0,3-5 0 0 0,-5 9 0 0 0,2-1 0 0 0,-6 11 0 0 0,-6-3 0 0 0,-6 10 0 0 0,-14 8 0 0 0,-18 4 0 0 0</inkml:trace>
  <inkml:trace contextRef="#ctx0" brushRef="#br1" timeOffset="14273.036">0 2578 0 0 0,'0'0'0'0'0,"0"0"0"0"0,0 0 0 0 0,208-140 0 0 0,-145 96 0 0 0,-1-4 0 0 0,6 0 0 0 0,0 0 0 0 0,2 4 0 0 0,2 4 0 0 0,-4-1 0 0 0,-5 8 0 0 0,-8 7 0 0 0,-3 8 0 0 0,-16 3 0 0 0,-13 8 0 0 0</inkml:trace>
  <inkml:trace contextRef="#ctx0" brushRef="#br1" timeOffset="14585.175">179 2909 0 0 0,'178'-114'0'0'0,"62"-28"0"0"0,-200 118 0 0 0,2 2 0 0 0,0 2 0 0 0,2 2 0 0 0,0 1 0 0 0,1 3 0 0 0,9-1 0 0 0,-36 11 0 0 0</inkml:trace>
  <inkml:trace contextRef="#ctx0" brushRef="#br1" timeOffset="14871.99">335 3366 0 0 0,'181'-135'0'0'0,"3"9"0"0"0,-130 88 0 0 0,2 3 0 0 0,2 2 0 0 0,1 3 0 0 0,23-6 0 0 0,64 6 0 0 0,-128 29 0 0 0</inkml:trace>
  <inkml:trace contextRef="#ctx0" brushRef="#br1" timeOffset="15292.73">1425 3642 0 0 0,'205'-95'0'0'0,"-3"-23"0"0"0,-130 69 0 0 0,258-155 0 0 0,-311 194 0 0 0,1 0 0 0 0,0 2 0 0 0,0 0 0 0 0,1 1 0 0 0,0 1 0 0 0,0 1 0 0 0,1 1 0 0 0,-1 1 0 0 0,11 0 0 0 0,-25 3 0 0 0</inkml:trace>
  <inkml:trace contextRef="#ctx0" brushRef="#br1" timeOffset="15625.481">2702 3336 0 0 0,'185'-116'0'0'0,"250"-161"0"0"0,-102 87 0 0 0,-216 145 0 0 0,-99 40 0 0 0</inkml:trace>
  <inkml:trace contextRef="#ctx0" brushRef="#br1" timeOffset="15886.759">3212 3598 0 0 0,'0'0'0'0'0,"0"0"0"0"0,0 0 0 0 0,190-192 0 0 0,-129 134 0 0 0,-1 6 0 0 0,5-3 0 0 0,-1-4 0 0 0,4 4 0 0 0,1-1 0 0 0,-1 5 0 0 0,5-1 0 0 0,-5 8 0 0 0,-18 11 0 0 0,-15 11 0 0 0</inkml:trace>
  <inkml:trace contextRef="#ctx0" brushRef="#br1" timeOffset="16355.904">2813 4007 0 0 0,'201'-176'11'0'0,"-62"63"93"0"0,43-29-143 0 0,6 7 1 0 0,6 9 0 0 0,29-5 38 0 0,-183 110 0 0 0</inkml:trace>
  <inkml:trace contextRef="#ctx0" brushRef="#br1" timeOffset="16772.101">1721 4353 0 0 0,'0'0'88'0'0,"0"0"67"0"0,0 0 33 0 0,0 0 24 0 0,0 0-27 0 0,0 0-70 0 0,0 0-99 0 0,0 0-91 0 0,0 0-25 0 0,0 0 51 0 0,0 0 101 0 0,22-24 37 0 0,74-74 21 0 0,30 9 76 0 0,498-267-111 0 0,174-87-1307 0 0,-737 407 1217 0 0</inkml:trace>
  <inkml:trace contextRef="#ctx0" brushRef="#br1" timeOffset="17187.763">3514 3038 0 0 0,'184'-154'0'0'0,"89"-49"0"0"0,-122 94 0 0 0,-39 29 0 0 0,-3-3 0 0 0,21-28 0 0 0,-76 61 0 0 0,-38 38 0 0 0</inkml:trace>
  <inkml:trace contextRef="#ctx0" brushRef="#br1" timeOffset="17492.079">3608 2560 0 0 0,'170'-170'0'0'0,"36"-25"0"0"0,215-132 0 0 0,-304 253 0 0 0,-94 59 0 0 0</inkml:trace>
  <inkml:trace contextRef="#ctx0" brushRef="#br1" timeOffset="17753.9">3413 2239 0 0 0,'165'-186'0'0'0,"-49"85"0"0"0,179-107 0 0 0,176-87 0 0 0,-445 279 0 0 0</inkml:trace>
  <inkml:trace contextRef="#ctx0" brushRef="#br1" timeOffset="18045.979">3253 2144 0 0 0,'139'-163'0'0'0,"-25"57"0"0"0,-7 26 0 0 0,4 5 0 0 0,3 5 0 0 0,57-23 0 0 0,-134 76 0 0 0</inkml:trace>
  <inkml:trace contextRef="#ctx0" brushRef="#br1" timeOffset="18566.547">3227 1249 0 0 0,'0'0'0'0'0,"0"0"0"0"0,0 0 0 0 0,0 0 0 0 0,182-199 0 0 0,-130 155 0 0 0,-1 0 0 0 0,8 0 0 0 0,-3-4 0 0 0,4 0 0 0 0,-3 4 0 0 0,4-1 0 0 0,2 5 0 0 0,-17 10 0 0 0,-17 12 0 0 0</inkml:trace>
  <inkml:trace contextRef="#ctx0" brushRef="#br1" timeOffset="19219.541">2349 984 0 0 0,'144'-111'0'0'0,"381"-298"0"0"0,-275 227 0 0 0,-217 158 0 0 0</inkml:trace>
  <inkml:trace contextRef="#ctx0" brushRef="#br1" timeOffset="19594.471">1784 807 0 0 0,'167'-152'0'0'0,"-49"62"0"0"0,93-44 0 0 0,145-62 0 0 0,-315 175 0 0 0</inkml:trace>
  <inkml:trace contextRef="#ctx0" brushRef="#br1" timeOffset="20101.984">385 965 0 0 0,'170'-91'0'0'0,"383"-195"0"0"0,126-26 0 0 0,-130 65 0 0 0,-494 219 0 0 0</inkml:trace>
  <inkml:trace contextRef="#ctx0" brushRef="#br1" timeOffset="20388.089">326 1415 0 0 0,'0'0'0'0'0,"0"0"0"0"0,212-196 0 0 0,-117 119 0 0 0,5-4 0 0 0,5 4 0 0 0,0 3 0 0 0,7 1 0 0 0,-2 6 0 0 0,3 5 0 0 0,-5 6 0 0 0,1 5 0 0 0,-8 10 0 0 0,-2 5 0 0 0,-6 10 0 0 0,-27 11 0 0 0,-20 4 0 0 0</inkml:trace>
  <inkml:trace contextRef="#ctx0" brushRef="#br1" timeOffset="21037.946">843 3362 0 0 0,'0'0'0'0'0,"0"0"0"0"0,0 0 0 0 0,0 0 0 0 0,0 0 0 0 0,0 0 0 0 0,0 0 0 0 0,0 0 0 0 0,0 0 0 0 0,197-169 0 0 0,-144 136 0 0 0,8-4 0 0 0,7 4 0 0 0,-18 3 0 0 0,-13 12 0 0 0</inkml:trace>
  <inkml:trace contextRef="#ctx0" brushRef="#br1" timeOffset="21402.571">1348 3738 0 0 0,'0'0'0'0'0,"0"0"0"0"0,0 0 0 0 0,0 0 0 0 0,231-184 0 0 0,-170 140 0 0 0,2 3 0 0 0,3 1 0 0 0,0 3 0 0 0,1 0 0 0 0,-18 11 0 0 0,-17 8 0 0 0</inkml:trace>
  <inkml:trace contextRef="#ctx0" brushRef="#br1" timeOffset="21715.178">1900 3815 0 0 0,'194'-153'0'0'0,"-1"10"0"0"0,47-20 0 0 0,120-54 0 0 0,-309 186 0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9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1 964 6481 0 0,'0'0'1071'0'0,"0"0"-244"0"0,0 0 213 0 0,0 0 469 0 0,0 0 334 0 0,0 0-16 0 0,0 0-376 0 0,0 0-382 0 0,0 0-238 0 0,0 0-131 0 0,0 0-33 0 0,0 0-11 0 0,0 0-40 0 0,35-33-55 0 0,110-106-89 0 0,-47 28 189 0 0,-56 61-426 0 0,225-293 521 0 0,-138 160-673 0 0,-111 163-114 0 0,-18 19-38 0 0,0 1-45 0 0,0 12-268 0 0,-45 146 8 0 0,29-102 376 0 0,3-1 1 0 0,2 2-1 0 0,2 0 0 0 0,3 0 0 0 0,3 0 0 0 0,2 22-2 0 0,1-75 0 0 0,-1 0 0 0 0,1-1 0 0 0,0 1 0 0 0,0 0 0 0 0,0-1 0 0 0,0 1 0 0 0,1 0 0 0 0,0 0 0 0 0,-1-1 0 0 0,1 1 0 0 0,1-1-1 0 0,-1 1 1 0 0,0-1 0 0 0,1 1 0 0 0,0-1 0 0 0,0 0 0 0 0,0 0 0 0 0,0 0 0 0 0,0 0 0 0 0,1 0 0 0 0,-1 0 0 0 0,1-1 0 0 0,0 1 0 0 0,0-1-1 0 0,-1 0 1 0 0,2 0 0 0 0,-1 0 0 0 0,0 0 0 0 0,0 0 0 0 0,1-1 0 0 0,-1 1 0 0 0,1-1 0 0 0,-1 0 0 0 0,1 0 0 0 0,0 0 0 0 0,-1-1-1 0 0,1 1 1 0 0,0-1 0 0 0,-1 0 0 0 0,1 0 0 0 0,0 0 0 0 0,0 0 0 0 0,-1-1 0 0 0,1 0 0 0 0,0 1 0 0 0,-1-1 0 0 0,1-1 0 0 0,-1 1 0 0 0,1 0-1 0 0,0-1 1 0 0,105-105 256 0 0,-76 68-242 0 0,367-442-116 0 0,-289 345-14 0 0,-111 136 113 0 0,0 0-1 0 0,0 1 1 0 0,-1-1-1 0 0,1 1 0 0 0,0-1 1 0 0,0 0-1 0 0,0 1 1 0 0,0-1-1 0 0,0 0 0 0 0,0 1 1 0 0,0-1-1 0 0,0 1 1 0 0,0-1-1 0 0,0 0 0 0 0,0 1 1 0 0,0-1-1 0 0,0 0 0 0 0,0 1 1 0 0,0-1-1 0 0,0 1 1 0 0,0-1-1 0 0,0 0 0 0 0,0 1 1 0 0,0-1-1 0 0,1 0 1 0 0,-1 1-1 0 0,0-1 0 0 0,0 0 1 0 0,0 1-1 0 0,1-1 1 0 0,-1 0-1 0 0,0 1 0 0 0,1-1 1 0 0,-1 0-1 0 0,0 0 1 0 0,0 1-1 0 0,1-1 0 0 0,-1 0 1 0 0,0 0-1 0 0,1 0 0 0 0,-1 0 1 0 0,1 1-1 0 0,-1-1 1 0 0,0 0-1 0 0,1 0 0 0 0,-1 0 1 0 0,0 0-1 0 0,1 0 1 0 0,-1 0-1 0 0,1 0 0 0 0,-1 0 1 0 0,0 0-1 0 0,1 0 1 0 0,-1 0-1 0 0,1 0 0 0 0,-1 0 4 0 0,-10 41 165 0 0,-51 132 217 0 0,37-111-286 0 0,2 1-1 0 0,3 1 0 0 0,3 0 0 0 0,1 9-95 0 0,11-53 4 0 0,1 1 1 0 0,1-1 0 0 0,0 1-1 0 0,2 0 1 0 0,0-1-1 0 0,2 1 1 0 0,0 0-1 0 0,1-1 1 0 0,1 1-1 0 0,1-1 1 0 0,1 0-1 0 0,0-1 1 0 0,6 11-5 0 0,12-7-1004 0 0,-14-21-2583 0 0,2-1-4489 0 0,-8-1-2489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2:17.4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3741 825 2096 0 0,'0'0'994'0'0,"0"0"-78"0"0,0 0 78 0 0,0 0 253 0 0,0 0 290 0 0,0 0 149 0 0,0 0-142 0 0,-33 3-326 0 0,-105 12-350 0 0,46 17-28 0 0,76-22-696 0 0,-38 19 113 0 0,2 1-1 0 0,1 3 1 0 0,1 2-1 0 0,3 3 1 0 0,0 1-1 0 0,3 2 1 0 0,1 2-1 0 0,3 2 1 0 0,-3 8-257 0 0,38-47-9 0 0,1 0-1 0 0,1 0 1 0 0,-1 1 0 0 0,1 0-1 0 0,0-1 1 0 0,1 1 0 0 0,0 1-1 0 0,0-1 1 0 0,0 0 0 0 0,1 0 0 0 0,0 1-1 0 0,0-1 1 0 0,1 0 0 0 0,0 1-1 0 0,0-1 1 0 0,1 1 0 0 0,0-1 0 0 0,0 0-1 0 0,1 0 1 0 0,0 1 0 0 0,0-1-1 0 0,1 0 1 0 0,0-1 0 0 0,0 1-1 0 0,0 0 1 0 0,1-1 0 0 0,0 0 0 0 0,0 0-1 0 0,1 0 1 0 0,0 0 0 0 0,0-1-1 0 0,0 1 1 0 0,1-1 9 0 0,19 16 1 0 0,1-1 0 0 0,1-1 0 0 0,1-2 0 0 0,1 0 0 0 0,0-2 0 0 0,31 11-1 0 0,12 8 51 0 0,-34-16-40 0 0,-1 2 0 0 0,-1 1-1 0 0,-1 2 1 0 0,-1 1 0 0 0,9 10-11 0 0,-34-26 93 0 0,-1-1 0 0 0,0 1 1 0 0,-1 0-1 0 0,0 1 0 0 0,0 0 1 0 0,0 0-1 0 0,-1 1 0 0 0,-1-1 1 0 0,0 1-1 0 0,0 1 1 0 0,-1-1-1 0 0,0 0 0 0 0,-1 1 1 0 0,0 0-1 0 0,-1 0 0 0 0,0 0 1 0 0,0 0-1 0 0,-2 0 0 0 0,1 0 1 0 0,-1 1-1 0 0,-1-1 1 0 0,0 3-94 0 0,-4 0 192 0 0,-1 0 1 0 0,0-1 0 0 0,0 0 0 0 0,-2 0 0 0 0,1 0 0 0 0,-2-1 0 0 0,0 0 0 0 0,0-1 0 0 0,-1 0 0 0 0,0-1-1 0 0,-1 0 1 0 0,0 0 0 0 0,-1-1 0 0 0,-3 2-193 0 0,-31 24-5 0 0,-1-1 1 0 0,-1-3-1 0 0,-2-2 0 0 0,-1-2 1 0 0,-1-3-1 0 0,-1-1 0 0 0,-1-3 1 0 0,-1-3-1 0 0,-1-1 0 0 0,-19 0 5 0 0,48-11-881 0 0,0-1 0 0 0,0-1 0 0 0,0-2-1 0 0,-1-1 1 0 0,-21-2 881 0 0,9-11-8802 0 0,30 5 1106 0 0</inkml:trace>
  <inkml:trace contextRef="#ctx0" brushRef="#br0" timeOffset="484.139">4391 1617 5329 0 0,'0'0'922'0'0,"0"0"-352"0"0,0 0-43 0 0,0 0 292 0 0,0 0 340 0 0,0 0 204 0 0,0 0 1 0 0,0 0-154 0 0,0 0-202 0 0,0 0-168 0 0,0 0-126 0 0,0 0-105 0 0,0 0-61 0 0,-32-2-40 0 0,-100-1-49 0 0,129 3-425 0 0,-1-1-1 0 0,0 1 1 0 0,1 0 0 0 0,-1 0-1 0 0,1 0 1 0 0,-1 0-1 0 0,0 1 1 0 0,1-1-1 0 0,-1 1 1 0 0,1 0 0 0 0,0 0-1 0 0,-1 0 1 0 0,1 1-1 0 0,0-1 1 0 0,-1 1 0 0 0,1 0-1 0 0,0 0 1 0 0,0 0-1 0 0,-2 2-33 0 0,-5 4 118 0 0,-8 6-53 0 0,0 1-1 0 0,1 0 0 0 0,1 1 1 0 0,0 1-1 0 0,1 1 1 0 0,1 0-1 0 0,1 0 0 0 0,1 2 1 0 0,0-1-1 0 0,1 2 0 0 0,1-1 1 0 0,1 1-1 0 0,1 1 0 0 0,1 0 1 0 0,0 3-65 0 0,5-19 7 0 0,0 0-1 0 0,0 1 1 0 0,1-1 0 0 0,0 0 0 0 0,0 1-1 0 0,0-1 1 0 0,1 1 0 0 0,0-1 0 0 0,0 1 0 0 0,0-1-1 0 0,1 1 1 0 0,0-1 0 0 0,0 0 0 0 0,1 1-1 0 0,0-1 1 0 0,0 0 0 0 0,1 0 0 0 0,-1 0 0 0 0,1 0-1 0 0,0 0 1 0 0,1-1 0 0 0,-1 0 0 0 0,1 1-1 0 0,0-1 1 0 0,1 0 0 0 0,-1-1 0 0 0,1 1-1 0 0,0-1 1 0 0,0 0 0 0 0,0 0 0 0 0,1-1 0 0 0,-1 1-1 0 0,1-1 1 0 0,0 0 0 0 0,0-1 0 0 0,0 0-1 0 0,0 0 1 0 0,1 0 0 0 0,3 1-7 0 0,1-3 145 0 0,0 1-1 0 0,0-1 1 0 0,0 0 0 0 0,0-1-1 0 0,0-1 1 0 0,0 0 0 0 0,0 0-1 0 0,-1-1 1 0 0,1 0 0 0 0,-1-1-1 0 0,0 0 1 0 0,0-1-1 0 0,0 0 1 0 0,0 0 0 0 0,-1-1-1 0 0,0 0 1 0 0,5-6-145 0 0,29-27 348 0 0,-3-1 0 0 0,-1-3 0 0 0,-2-1 0 0 0,-2-2 0 0 0,-2-1 1 0 0,-2-2-1 0 0,9-21-348 0 0,-12 30 117 0 0,-28 39-121 0 0,1 1-1 0 0,-1 0 1 0 0,1 0-1 0 0,-1-1 1 0 0,1 1 0 0 0,-1 0-1 0 0,1 0 1 0 0,-1 0-1 0 0,1-1 1 0 0,-1 1 0 0 0,1 0-1 0 0,-1 0 1 0 0,1 0-1 0 0,-1 0 1 0 0,1 0 0 0 0,-1 0-1 0 0,1 0 1 0 0,-1 0-1 0 0,1 0 1 0 0,-1 1 0 0 0,1-1-1 0 0,-1 0 1 0 0,1 0-1 0 0,-1 0 1 0 0,1 0 0 0 0,-1 1-1 0 0,1-1 1 0 0,-1 0 0 0 0,0 1-1 0 0,1-1 1 0 0,-1 0-1 0 0,1 1 1 0 0,-1-1 0 0 0,0 0-1 0 0,1 1 1 0 0,-1-1-1 0 0,0 1 1 0 0,1-1 0 0 0,-1 0-1 0 0,0 1 1 0 0,0-1-1 0 0,0 1 1 0 0,1-1 0 0 0,-1 1-1 0 0,0-1 1 0 0,0 1-1 0 0,0-1 1 0 0,0 1 0 0 0,0-1-1 0 0,0 1 1 0 0,0 0-1 0 0,0-1 1 0 0,0 1 0 0 0,0-1-1 0 0,0 1 1 0 0,0-1-1 0 0,0 1 1 0 0,0-1 0 0 0,-1 1-1 0 0,1-1 5 0 0,1 3 7 0 0,62 173-678 0 0,-59-170 335 0 0,0 1 1 0 0,0-1-1 0 0,1-1 1 0 0,-1 1-1 0 0,1-1 1 0 0,1 0-1 0 0,-1 0 0 0 0,1 0 1 0 0,0-1-1 0 0,0 1 1 0 0,0-1-1 0 0,4 1 336 0 0,20 8-4592 0 0,0-6-3509 0 0,-17-6 801 0 0</inkml:trace>
  <inkml:trace contextRef="#ctx0" brushRef="#br0" timeOffset="956.103">4970 2011 4193 0 0,'0'0'1863'0'0,"0"0"-557"0"0,0 0 53 0 0,0 0 498 0 0,0 0 369 0 0,0 0 29 0 0,0 0-366 0 0,0 0-488 0 0,0 0-369 0 0,0 0-207 0 0,0 0-143 0 0,0 0-105 0 0,0 0-49 0 0,5-14-64 0 0,83-234 945 0 0,-62 192-1331 0 0,2 0 0 0 0,2 2 0 0 0,2 1 1 0 0,40-48-79 0 0,-55 93-330 0 0,-16 23 138 0 0,-1 165 159 0 0,0-179 36 0 0,0 1 0 0 0,0-1 0 0 0,0 0 0 0 0,0 1 0 0 0,0-1 0 0 0,0 1 0 0 0,1-1 0 0 0,-1 0 0 0 0,0 0 0 0 0,1 1 0 0 0,-1-1 0 0 0,1 0 0 0 0,0 0 0 0 0,-1 1 0 0 0,1-1 0 0 0,0 0 0 0 0,0 0 0 0 0,-1 0 0 0 0,1 0 0 0 0,0 0 0 0 0,0 0 1 0 0,0 0-1 0 0,0 0 0 0 0,1-1 0 0 0,-1 1 0 0 0,0 0 0 0 0,0 0 0 0 0,0-1 0 0 0,1 1 0 0 0,-1-1 0 0 0,0 1 0 0 0,0-1 0 0 0,1 0 0 0 0,-1 0 0 0 0,1 1 0 0 0,-1-1 0 0 0,0 0 0 0 0,1 0 0 0 0,-1 0 0 0 0,0 0 0 0 0,1-1 0 0 0,-1 1 0 0 0,0 0 0 0 0,1 0 0 0 0,-1-1-3 0 0,58-28 409 0 0,213-213 259 0 0,-203 201-710 0 0,-51 81-104 0 0,-12-19-162 0 0,38 78 4 0 0,-42-96-48 0 0,1-1-1 0 0,0 1 1 0 0,-1-1-1 0 0,1 0 1 0 0,1 0 0 0 0,-1 0-1 0 0,0 0 1 0 0,0 0-1 0 0,1-1 1 0 0,-1 0-1 0 0,0 1 1 0 0,1-1-1 0 0,0 0 1 0 0,-1-1-1 0 0,1 1 1 0 0,0-1 0 0 0,-1 1-1 0 0,4-1 353 0 0,24-1-10370 0 0,-20-2 3047 0 0</inkml:trace>
  <inkml:trace contextRef="#ctx0" brushRef="#br0" timeOffset="1223.548">6093 1374 12107 0 0,'0'0'845'0'0,"0"0"-238"0"0,0 0 257 0 0,0 0 467 0 0,0 0 241 0 0,0 0-30 0 0,0 0-258 0 0,0 0-310 0 0,0 0-181 0 0,31-14-177 0 0,99-47-187 0 0,-121 57-368 0 0,1 0 1 0 0,-1-1-1 0 0,1 0 1 0 0,-1-1-1 0 0,-1 0 1 0 0,1 0-1 0 0,-1-1 1 0 0,0 0-1 0 0,-1 0 1 0 0,2-3-62 0 0,7-7 93 0 0,-7 7-45 0 0,0 4 5 0 0,-1-2-1 0 0,-1 1 1 0 0,1-1 0 0 0,-1-1 0 0 0,0 1 0 0 0,-1-1-1 0 0,0 0 1 0 0,0-1 0 0 0,-1 0 0 0 0,-1 1 0 0 0,1-2-1 0 0,-1 1 1 0 0,-1 0 0 0 0,0-1 0 0 0,1-9-53 0 0,-4 19-3 0 0,0 0-1 0 0,0 0 1 0 0,0 0 0 0 0,0 0-1 0 0,-1 0 1 0 0,1 0-1 0 0,0 0 1 0 0,-1-1 0 0 0,1 1-1 0 0,-1 0 1 0 0,1 0 0 0 0,-1 1-1 0 0,1-1 1 0 0,-1 0 0 0 0,0 0-1 0 0,0 0 1 0 0,1 0 0 0 0,-1 0-1 0 0,0 1 1 0 0,0-1 0 0 0,0 0-1 0 0,0 1 1 0 0,0-1 0 0 0,0 1-1 0 0,0-1 1 0 0,0 1 0 0 0,0-1-1 0 0,0 1 1 0 0,0 0-1 0 0,0-1 1 0 0,0 1 0 0 0,0 0-1 0 0,0 0 1 0 0,0 0 0 0 0,0 0-1 0 0,0 0 1 0 0,-1 0 0 0 0,1 0-1 0 0,0 0 1 0 0,0 0 0 0 0,0 1-1 0 0,0-1 1 0 0,0 0 0 0 0,0 1-1 0 0,0-1 1 0 0,0 1 0 0 0,0-1-1 0 0,-1 1 4 0 0,-51 24-419 0 0,41-15 369 0 0,0 0 1 0 0,0 1-1 0 0,1 1 1 0 0,1-1-1 0 0,0 2 1 0 0,0 0-1 0 0,1 0 1 0 0,1 0-1 0 0,0 1 0 0 0,1 0 1 0 0,0 1-1 0 0,1 0 1 0 0,1 0-1 0 0,1 0 1 0 0,0 1-1 0 0,0-1 1 0 0,2 1-1 0 0,0 0 1 0 0,1 0-1 0 0,0-1 1 0 0,2 9 49 0 0,-1-18-22 0 0,1 0 0 0 0,0 0 1 0 0,0 1-1 0 0,1-1 1 0 0,-1 0-1 0 0,1 0 1 0 0,1 0-1 0 0,-1-1 0 0 0,1 1 1 0 0,0-1-1 0 0,0 1 1 0 0,1-1-1 0 0,-1 0 1 0 0,1 0-1 0 0,1 0 0 0 0,-1-1 1 0 0,0 1-1 0 0,1-1 1 0 0,0 0-1 0 0,0 0 1 0 0,0-1-1 0 0,1 0 1 0 0,-1 0-1 0 0,1 0 0 0 0,0 0 1 0 0,-1-1-1 0 0,1 0 1 0 0,0 0-1 0 0,6 0 22 0 0,9 3-88 0 0,0 0-1 0 0,0-2 1 0 0,1-1-1 0 0,-1-1 1 0 0,1 0-1 0 0,-1-2 0 0 0,1 0 1 0 0,5-3 88 0 0,58-15-2330 0 0,-28 0-5785 0 0,-56 19 8068 0 0,29-8-11019 0 0</inkml:trace>
  <inkml:trace contextRef="#ctx0" brushRef="#br0" timeOffset="2024.855">8310 542 0 0 0,'0'0'312'0'0,"0"0"850"0"0,0 0 459 0 0,0 0 353 0 0,0 0 269 0 0,0 0-4 0 0,0 0-257 0 0,0 0-320 0 0,0 0-330 0 0,0 0-309 0 0,0 0-259 0 0,0 0-172 0 0,0 0-141 0 0,-27 8-87 0 0,-88 28-38 0 0,109-34-296 0 0,1 0 0 0 0,-1 1 0 0 0,1-1 1 0 0,0 1-1 0 0,0 0 0 0 0,0 0 1 0 0,0 1-1 0 0,0 0 0 0 0,1-1 0 0 0,-1 2 1 0 0,1-1-1 0 0,0 0 0 0 0,1 1 1 0 0,-3 3-31 0 0,-6 7 96 0 0,-4 2-52 0 0,1 1 1 0 0,1 0 0 0 0,0 1 0 0 0,1 1-1 0 0,1 0 1 0 0,1 1 0 0 0,1 0-1 0 0,1 1 1 0 0,1 0 0 0 0,1 0 0 0 0,0 1-1 0 0,2 0 1 0 0,-1 8-45 0 0,6-28 5 0 0,0 0 1 0 0,1 0-1 0 0,-1 0 0 0 0,1 0 1 0 0,-1 0-1 0 0,1 0 0 0 0,0 0 1 0 0,0 0-1 0 0,0 0 0 0 0,0 0 1 0 0,0-1-1 0 0,1 1 0 0 0,0-1 1 0 0,-1 1-1 0 0,1-1 0 0 0,0 1 1 0 0,0-1-1 0 0,0 0 0 0 0,0 0 1 0 0,1 0-1 0 0,-1 0 0 0 0,0 0 1 0 0,1-1-1 0 0,-1 1 0 0 0,1-1 1 0 0,0 1-1 0 0,0-1 0 0 0,-1 0 1 0 0,1 0-1 0 0,0 0 0 0 0,0 0 1 0 0,0-1-1 0 0,0 1 0 0 0,0-1 1 0 0,0 0-1 0 0,0 0 0 0 0,0 0 1 0 0,0 0-1 0 0,0-1 0 0 0,0 1 1 0 0,0-1-1 0 0,0 1 0 0 0,0-1 1 0 0,0 0-1 0 0,0 0 0 0 0,1-1-5 0 0,11-5 208 0 0,0-1 0 0 0,0 0-1 0 0,-1-1 1 0 0,-1-1-1 0 0,1 0 1 0 0,-1-1-1 0 0,-1 0 1 0 0,0-1-1 0 0,-1 0 1 0 0,0-1-1 0 0,0 0 1 0 0,0-3-208 0 0,18-19 314 0 0,187-233 921 0 0,-214 265-1237 0 0,0 1 0 0 0,-1-1 0 0 0,1 1-1 0 0,0-1 1 0 0,0 1 0 0 0,0-1 0 0 0,1 1 0 0 0,-1 0 0 0 0,1 0 0 0 0,-1 0-1 0 0,1 0 1 0 0,-1 1 0 0 0,1-1 0 0 0,0 1 0 0 0,0-1 0 0 0,0 1 0 0 0,0 0-1 0 0,0 0 1 0 0,0 0 0 0 0,0 1 0 0 0,0-1 0 0 0,0 1 0 0 0,1 0 0 0 0,-1-1-1 0 0,0 2 1 0 0,0-1 0 0 0,0 0 0 0 0,0 0 0 0 0,1 1 0 0 0,-1 0 0 0 0,0 0 0 0 0,0 0-1 0 0,0 0 1 0 0,0 0 0 0 0,-1 0 0 0 0,1 1 0 0 0,0 0 0 0 0,1 0 2 0 0,93 200-56 0 0,-96-198-26 0 0,1 0 0 0 0,0 1 1 0 0,0-1-1 0 0,0 0 0 0 0,0 0 1 0 0,1-1-1 0 0,0 1 0 0 0,0 0 1 0 0,0-1-1 0 0,0 1 1 0 0,0-1-1 0 0,1 0 0 0 0,-1 0 1 0 0,1-1-1 0 0,0 1 0 0 0,0-1 1 0 0,0 0-1 0 0,0 0 0 0 0,0 0 1 0 0,0 0-1 0 0,1-1 0 0 0,-1 1 1 0 0,1-1-1 0 0,-1 0 0 0 0,1-1 1 0 0,-1 1-1 0 0,1-1 1 0 0,-1 0-1 0 0,1 0 0 0 0,0 0 1 0 0,-1-1-1 0 0,1 1 0 0 0,-1-1 1 0 0,1 0-1 0 0,-1-1 0 0 0,2 0 82 0 0,40-41-4685 0 0,-9-7-4575 0 0,-28 39 6375 0 0,4-6-641 0 0</inkml:trace>
  <inkml:trace contextRef="#ctx0" brushRef="#br0" timeOffset="2325.546">9297 0 14971 0 0,'0'0'1216'0'0,"0"0"-295"0"0,0 0-88 0 0,0 0 54 0 0,0 0-45 0 0,-31 36-174 0 0,-92 112-234 0 0,73-67-94 0 0,48-69-303 0 0,1-8-35 0 0,-1 1 1 0 0,1-1-1 0 0,0 0 1 0 0,0 1 0 0 0,1-1-1 0 0,0 1 1 0 0,-1-1 0 0 0,1 1-1 0 0,1-1 1 0 0,-1 1-1 0 0,1-1 1 0 0,0 1 0 0 0,0-1-1 0 0,0 0 1 0 0,0 1 0 0 0,1-1-1 0 0,0 0 1 0 0,0 0 0 0 0,0 0-1 0 0,0 0 1 0 0,0 0-1 0 0,1-1 1 0 0,0 1 0 0 0,0-1-1 0 0,0 1 1 0 0,0-1 0 0 0,0 0-1 0 0,1 0 1 0 0,0-1-1 0 0,-1 1 1 0 0,1-1 0 0 0,0 0-1 0 0,0 0 1 0 0,0 0 0 0 0,0 0-1 0 0,3 0-2 0 0,16 6 59 0 0,0-2-1 0 0,0 0 0 0 0,1-1 1 0 0,0-2-1 0 0,0 0 1 0 0,14-1-59 0 0,-13-1 56 0 0,0 1 0 0 0,0 1 0 0 0,0 1 0 0 0,-1 2 0 0 0,0 0 0 0 0,2 2-56 0 0,-24-7 10 0 0,0-1-1 0 0,0 1 1 0 0,0 0 0 0 0,0 0-1 0 0,0 0 1 0 0,0 0 0 0 0,-1 0 0 0 0,1 0-1 0 0,0 0 1 0 0,-1 1 0 0 0,1-1-1 0 0,-1 1 1 0 0,1-1 0 0 0,-1 1-1 0 0,0-1 1 0 0,1 1 0 0 0,-1 0-1 0 0,0 0 1 0 0,0-1 0 0 0,0 1 0 0 0,-1 0-1 0 0,1 0 1 0 0,0 0 0 0 0,-1 0-1 0 0,1 0 1 0 0,-1 0 0 0 0,0 0-1 0 0,1 0 1 0 0,-1 0 0 0 0,0 1 0 0 0,0-1-1 0 0,-1 0 1 0 0,1 0 0 0 0,0 0-1 0 0,-1 0 1 0 0,1 0 0 0 0,-1 0-1 0 0,1 0 1 0 0,-1 0 0 0 0,0 0-1 0 0,-1 1-9 0 0,-10 15-69 0 0,-1 0 0 0 0,0-1 0 0 0,-2-1 0 0 0,0 0 0 0 0,-1-1 0 0 0,0-1-1 0 0,-1 0 1 0 0,-9 4 69 0 0,22-14-47 0 0,-103 68-2011 0 0,33-30-4798 0 0,51-28 2382 0 0,1-2-3865 0 0</inkml:trace>
  <inkml:trace contextRef="#ctx0" brushRef="#br0" timeOffset="3111.891">0 4577 14907 0 0,'0'0'699'0'0,"0"0"-284"0"0,0 0-203 0 0,0 0 39 0 0,0 0 123 0 0,0 0 77 0 0,0 0-30 0 0,0 0-91 0 0,0 0-87 0 0,0 0-34 0 0,0 0 11 0 0,0 0 3 0 0,1 34-5 0 0,6 113 0 0 0,22 1 177 0 0,14 52 219 0 0,-9 2 0 0 0,1 96-614 0 0,-31-216 127 0 0,-4-81-126 0 0,1-1 0 0 0,0 0 1 0 0,-1 1-1 0 0,1-1 1 0 0,-1 0-1 0 0,1 1 0 0 0,0-1 1 0 0,-1 0-1 0 0,1 0 1 0 0,0 0-1 0 0,-1 0 1 0 0,1 0-1 0 0,0 1 0 0 0,-1-1 1 0 0,1 0-1 0 0,0 0 1 0 0,-1 0-1 0 0,1-1 1 0 0,0 1-1 0 0,-1 0 0 0 0,1 0 1 0 0,0 0-1 0 0,-1 0 1 0 0,1-1-1 0 0,0 1 0 0 0,-1 0 1 0 0,1-1-1 0 0,-1 1 1 0 0,1 0-1 0 0,0-1 1 0 0,-1 1-1 0 0,1-1 0 0 0,-1 1 1 0 0,1-1-1 0 0,-1 1 1 0 0,0-1-1 0 0,1 1 1 0 0,-1-1-1 0 0,0 0 0 0 0,1 1 1 0 0,-1-1-1 0 0,0 1 1 0 0,1-1-1 0 0,-1 0 0 0 0,0 1 0 0 0,118-161 225 0 0,110-128 241 0 0,-209 269-466 0 0,4-8 4 0 0,2 1 0 0 0,2 1 0 0 0,0 1 0 0 0,1 1 0 0 0,2 2 0 0 0,0 1 0 0 0,1 1 0 0 0,32-15-5 0 0,-61 34-6 0 0,0-1 0 0 0,1 1 0 0 0,-1-1 0 0 0,0 1-1 0 0,1 0 1 0 0,-1 0 0 0 0,1 0 0 0 0,0 0 0 0 0,-1 0-1 0 0,1 0 1 0 0,0 1 0 0 0,0-1 0 0 0,-1 1 0 0 0,1 0-1 0 0,0 0 1 0 0,0 0 0 0 0,-1 0 0 0 0,1 0 0 0 0,0 1-1 0 0,0-1 1 0 0,-1 1 0 0 0,1 0 0 0 0,-1 0 0 0 0,1 0-1 0 0,0 0 1 0 0,-1 0 0 0 0,0 1 0 0 0,1-1 0 0 0,-1 1 0 0 0,0-1-1 0 0,0 1 1 0 0,1 0 0 0 0,-1 0 0 0 0,-1 0 0 0 0,1 0-1 0 0,0 0 1 0 0,0 0 0 0 0,-1 1 0 0 0,1-1 0 0 0,-1 0-1 0 0,0 1 1 0 0,0-1 0 0 0,0 1 0 0 0,0 0 0 0 0,0 0 6 0 0,-1 18 11 0 0,0-1 0 0 0,-2 1 0 0 0,0 0 0 0 0,-1 0 0 0 0,-1 0 0 0 0,-1-1 0 0 0,-1 0 0 0 0,-1 0 0 0 0,0-1 0 0 0,-2 1 0 0 0,0-2 0 0 0,-1 1 0 0 0,-1-1 0 0 0,-1-1 0 0 0,0 0 0 0 0,-1-1 0 0 0,-1 0-11 0 0,1 2-1 0 0,-14 23-42 0 0,-3-1 0 0 0,-1-2 0 0 0,-2-2 0 0 0,-2 0-1 0 0,-1-3 1 0 0,-2 0 0 0 0,-13 6 43 0 0,-104 37-4600 0 0,138-73 1063 0 0,7-2-1929 0 0,2-1-2476 0 0</inkml:trace>
  <inkml:trace contextRef="#ctx0" brushRef="#br0" timeOffset="3845.567">819 5523 8162 0 0,'0'0'1533'0'0,"0"0"-1355"0"0,0 0-125 0 0,0 0 494 0 0,0 0 386 0 0,0 0 230 0 0,0 0 119 0 0,0 0-26 0 0,36-5-92 0 0,111-22-127 0 0,-141 26-936 0 0,1 0 0 0 0,-1-1 0 0 0,1 0 0 0 0,-1 0 0 0 0,0 0 0 0 0,1-1 0 0 0,-1 0 0 0 0,0 0 0 0 0,-1 0 0 0 0,1-1 0 0 0,-1 0 0 0 0,1 0 0 0 0,3-5-101 0 0,4-2 227 0 0,10-9-42 0 0,-1 0 0 0 0,0-1-1 0 0,-2-1 1 0 0,0-1 0 0 0,-2-1 0 0 0,0 0 0 0 0,-2-1-1 0 0,-1-1 1 0 0,-1-1 0 0 0,-1 0 0 0 0,-1-1 0 0 0,-1 0-1 0 0,-2-1 1 0 0,-1 0 0 0 0,-1 0 0 0 0,0-13-185 0 0,-6 39-18 0 0,0-1 0 0 0,0 1 0 0 0,0-1 0 0 0,0 1 0 0 0,-1-1 0 0 0,1 0 0 0 0,-1 1 1 0 0,0-1-1 0 0,0 0 0 0 0,-1 1 0 0 0,1-1 0 0 0,-1 0 0 0 0,0 1 0 0 0,0-1 0 0 0,0 1 0 0 0,0-1 1 0 0,0 1-1 0 0,-1 0 0 0 0,0-1 0 0 0,0 1 0 0 0,0 0 0 0 0,0 0 0 0 0,0 0 0 0 0,0 0 0 0 0,-1 0 1 0 0,1 1-1 0 0,-1-1 0 0 0,0 1 0 0 0,0 0 0 0 0,0 0 0 0 0,0 0 0 0 0,0 0 0 0 0,0 0 0 0 0,-1 1 1 0 0,1-1-1 0 0,-1 1 0 0 0,1 0 0 0 0,-1 0 0 0 0,1 0 0 0 0,-1 0 0 0 0,-2 1 18 0 0,0 0-62 0 0,-1 1-1 0 0,1 0 1 0 0,-1 1-1 0 0,1-1 0 0 0,0 1 1 0 0,0 1-1 0 0,0-1 1 0 0,0 1-1 0 0,1 0 1 0 0,-1 0-1 0 0,1 0 1 0 0,-1 1-1 0 0,1 0 0 0 0,0 0 1 0 0,1 1-1 0 0,-1-1 1 0 0,1 1-1 0 0,0 0 1 0 0,0 0-1 0 0,-3 5 63 0 0,-57 119-315 0 0,57-112 250 0 0,1-1-1 0 0,1 1 0 0 0,0 0 1 0 0,2 0-1 0 0,0 1 0 0 0,0-1 0 0 0,2 1 1 0 0,0 0-1 0 0,2-1 0 0 0,-1 1 1 0 0,2-1-1 0 0,0 1 0 0 0,2-1 0 0 0,0 0 1 0 0,0 0-1 0 0,2 0 0 0 0,0 0 1 0 0,4 7 65 0 0,-2-15 32 0 0,1-1 1 0 0,-1 1 0 0 0,1-2-1 0 0,1 1 1 0 0,-1-1 0 0 0,1-1 0 0 0,1 0-1 0 0,-1 0 1 0 0,1-1 0 0 0,0 0-1 0 0,0-1 1 0 0,0 0 0 0 0,1-1 0 0 0,-1 0-1 0 0,1-1 1 0 0,0-1 0 0 0,0 1 0 0 0,-1-2-1 0 0,1 0 1 0 0,0 0 0 0 0,0-1-1 0 0,0 0 1 0 0,0-1 0 0 0,-1-1 0 0 0,1 0-1 0 0,-1 0 1 0 0,0-1 0 0 0,1 0-1 0 0,-2-1 1 0 0,3-1-33 0 0,28-18 348 0 0,0-1-1 0 0,-2-2 1 0 0,0-2-1 0 0,-3-1 1 0 0,0-2-1 0 0,-2-1 0 0 0,-1-2 1 0 0,-2-2-1 0 0,13-19-347 0 0,-1 1-52 0 0,-2-2-1 0 0,-2-2 1 0 0,-3-1 0 0 0,-3-2-1 0 0,-3-2 1 0 0,-2 0-1 0 0,-3-2 1 0 0,-3-1-1 0 0,-3 0 1 0 0,-3-2-1 0 0,-2 0 1 0 0,-4 0-1 0 0,-3-1 1 0 0,-2-51 52 0 0,-5 84-142 0 0,-1-1 1 0 0,-1 0 0 0 0,-3 1-1 0 0,-1-1 1 0 0,-1 2-1 0 0,-3-1 1 0 0,0 1 0 0 0,-4-4 141 0 0,14 38 9 0 0,-1-1 1 0 0,1 1 0 0 0,-1 0 0 0 0,1-1-1 0 0,-1 1 1 0 0,0 0 0 0 0,0-1 0 0 0,0 1-1 0 0,0 0 1 0 0,0 0 0 0 0,0 0-1 0 0,0 0 1 0 0,-1 0 0 0 0,1 0 0 0 0,-1 0-1 0 0,0 0 1 0 0,0 1 0 0 0,1-1 0 0 0,-1 0-1 0 0,0 1 1 0 0,0 0 0 0 0,0-1 0 0 0,-1 1-1 0 0,1 0 1 0 0,0 0 0 0 0,0 0-1 0 0,-1 1 1 0 0,1-1 0 0 0,0 0 0 0 0,-1 1-1 0 0,1 0 1 0 0,-1-1 0 0 0,1 1 0 0 0,-1 0-1 0 0,1 0 1 0 0,0 0 0 0 0,-1 1-1 0 0,1-1 1 0 0,-1 0 0 0 0,1 1 0 0 0,0 0-1 0 0,-1 0 1 0 0,1-1 0 0 0,-2 2-10 0 0,-5 10-27 0 0,0-1 1 0 0,1 2 0 0 0,0-1-1 0 0,1 1 1 0 0,0 0-1 0 0,1 1 1 0 0,0 0 0 0 0,1 0-1 0 0,1 0 1 0 0,-1 8 26 0 0,-6 30 5 0 0,3 1 1 0 0,2-1 0 0 0,2 1-1 0 0,2 0 1 0 0,5 35-6 0 0,7 46-211 0 0,5-1 0 0 0,23 79 211 0 0,-33-184-66 0 0,56 272-1146 0 0,-23-132 159 0 0,-7 2-1 0 0,-8 2 1 0 0,-2 91 1053 0 0,-20-231-447 0 0,1-14 584 0 0,0-1 0 0 0,-1 1 0 0 0,-1-1 0 0 0,-1 1 0 0 0,-1 0 0 0 0,0-1 1 0 0,-1 1-1 0 0,-1-1 0 0 0,0 0 0 0 0,-1 0 0 0 0,-1 0 0 0 0,-1-1 0 0 0,-1 0 1 0 0,0 0-1 0 0,-6 8-137 0 0,13-23 49 0 0,0 0 0 0 0,0 0 0 0 0,1 0 0 0 0,-1 0 0 0 0,0 0 0 0 0,0 0 0 0 0,0 0 0 0 0,0 0 0 0 0,0-1 0 0 0,-1 1 0 0 0,1 0 0 0 0,0-1 0 0 0,0 1 0 0 0,0-1 0 0 0,-1 1 0 0 0,1-1 0 0 0,0 0 0 0 0,0 0 0 0 0,-1 1 0 0 0,1-1 0 0 0,0 0 0 0 0,0 0 0 0 0,-1 0 0 0 0,1 0 0 0 0,0 0 0 0 0,-1-1 0 0 0,1 1 0 0 0,0 0 0 0 0,0-1 0 0 0,-1 1 0 0 0,1-1 0 0 0,0 1 0 0 0,0-1 0 0 0,0 1 0 0 0,0-1 0 0 0,-1 0 0 0 0,1 1 0 0 0,0-1 0 0 0,0 0 0 0 0,1 0 0 0 0,-1 0 0 0 0,0 0 0 0 0,0 0 0 0 0,0 0 0 0 0,1 0 0 0 0,-1-1-49 0 0,-30-56 742 0 0,30 56-735 0 0,-6-22 148 0 0,1 0 0 0 0,2 0 0 0 0,0 0 0 0 0,1-1 0 0 0,2 1 0 0 0,0-1 0 0 0,3-14-155 0 0,-2 13 110 0 0,4-45 33 0 0,3-1 0 0 0,4 1 1 0 0,2 0-1 0 0,4 1 0 0 0,9-20-143 0 0,1 6-215 0 0,3 1 1 0 0,4 2-1 0 0,27-45 215 0 0,74-106-7063 0 0,-106 197-1491 0 0,-22 24 2393 0 0</inkml:trace>
  <inkml:trace contextRef="#ctx0" brushRef="#br0" timeOffset="4154.924">2529 4643 7258 0 0,'0'0'2495'0'0,"0"0"-588"0"0,0 0-289 0 0,0 0-45 0 0,0 0-98 0 0,0 0-227 0 0,0 0-329 0 0,0 0-283 0 0,0 0-190 0 0,0 0-70 0 0,0 0-67 0 0,0 0-47 0 0,0 0-30 0 0,-17 34-56 0 0,-52 111-62 0 0,40-33-21 0 0,27-107-96 0 0,0 1 0 0 0,1-1 1 0 0,-1 0-1 0 0,1 1 1 0 0,0 0-1 0 0,1-1 0 0 0,-1 1 1 0 0,1 0-1 0 0,0-1 1 0 0,0 1-1 0 0,1-1 0 0 0,0 1 1 0 0,0 0-1 0 0,0-1 1 0 0,1 1-1 0 0,0-1 0 0 0,0 0 1 0 0,0 0-1 0 0,0 0 1 0 0,1 0-1 0 0,0 0 1 0 0,0 0-1 0 0,1 0 0 0 0,-1-1 1 0 0,1 0-1 0 0,0 0 1 0 0,0 0-1 0 0,0 0 0 0 0,0 0 1 0 0,1-1-1 0 0,0 0 1 0 0,-1 0-1 0 0,1 0 0 0 0,1-1 3 0 0,1 0 63 0 0,1-1 0 0 0,-1 0 0 0 0,1 0 0 0 0,-1-1 0 0 0,1 0-1 0 0,-1 0 1 0 0,1-1 0 0 0,-1 0 0 0 0,1-1 0 0 0,-1 1-1 0 0,0-1 1 0 0,1-1 0 0 0,-1 1 0 0 0,0-1 0 0 0,-1 0 0 0 0,1-1-1 0 0,0 0 1 0 0,-1 0 0 0 0,0 0 0 0 0,0-1 0 0 0,0 0-1 0 0,3-4-62 0 0,6-7 161 0 0,0-1 0 0 0,-1 0 0 0 0,-1-2-1 0 0,0 1 1 0 0,-2-2 0 0 0,0 1 0 0 0,-1-2-161 0 0,0-4 82 0 0,-2 1 0 0 0,-1-1 0 0 0,-1-1 0 0 0,-2 1 0 0 0,0-1 0 0 0,-1 0 0 0 0,-2 0 0 0 0,-1 0 0 0 0,0 0-1 0 0,-3-5-81 0 0,3 25 2 0 0,0-5-113 0 0,-1 0 0 0 0,0 0 0 0 0,-1 0 0 0 0,0 0 0 0 0,-1 0-1 0 0,0 1 1 0 0,-1-1 0 0 0,0 1 0 0 0,0 0 0 0 0,-1 0 0 0 0,-1 0 0 0 0,-1-2 111 0 0,-17-6-3597 0 0,0 31-9929 0 0,17-2 7605 0 0</inkml:trace>
  <inkml:trace contextRef="#ctx0" brushRef="#br0" timeOffset="4405.284">3041 5059 2785 0 0,'0'0'2764'0'0,"0"0"-326"0"0,0 0 108 0 0,0 0 133 0 0,0 0-242 0 0,0 0-505 0 0,0 0-528 0 0,0 0-359 0 0,0 0-201 0 0,5-37-123 0 0,15-117-106 0 0,-1-59 919 0 0,-15 183-1437 0 0,-2 2-133 0 0,1 0-1 0 0,2 0 0 0 0,1 0 0 0 0,1 1 0 0 0,1 0 0 0 0,2 0 0 0 0,0 1 0 0 0,2 0 37 0 0,23-11-2001 0 0,-20 30-1707 0 0,0 5-4115 0 0,-9 2-2191 0 0</inkml:trace>
  <inkml:trace contextRef="#ctx0" brushRef="#br0" timeOffset="4709.45">3448 4669 8434 0 0,'0'0'3136'0'0,"0"0"-916"0"0,0 0-331 0 0,0 0-135 0 0,0 0-206 0 0,0 0-281 0 0,33-30-336 0 0,101-96-285 0 0,-74 51 19 0 0,-52 59-530 0 0,-1 2-23 0 0,-1 0 0 0 0,-1 0 0 0 0,0-1 0 0 0,0 0 0 0 0,-2 0-1 0 0,0 0 1 0 0,0 0 0 0 0,-1-9-112 0 0,-1 19 4 0 0,-1 1-1 0 0,1-1 0 0 0,-1 1 0 0 0,-1-1 0 0 0,1 1 1 0 0,0-1-1 0 0,-1 1 0 0 0,0-1 0 0 0,0 1 1 0 0,0-1-1 0 0,-1 1 0 0 0,0 0 0 0 0,1 0 0 0 0,-1 0 1 0 0,-1 0-1 0 0,1 0 0 0 0,-1 0 0 0 0,1 1 1 0 0,-1-1-1 0 0,0 1 0 0 0,0-1 0 0 0,-1 1 0 0 0,1 0 1 0 0,-1 1-1 0 0,1-1 0 0 0,-1 0 0 0 0,0 1 1 0 0,0 0-1 0 0,0 0 0 0 0,-4-1-3 0 0,3 2-30 0 0,0 0 0 0 0,-1 0-1 0 0,1 0 1 0 0,-1 1 0 0 0,1 0 0 0 0,0 0 0 0 0,-1 1-1 0 0,1 0 1 0 0,0 0 0 0 0,-1 0 0 0 0,1 0 0 0 0,0 1 0 0 0,0 0-1 0 0,0 0 1 0 0,0 0 0 0 0,0 0 0 0 0,1 1 0 0 0,-1 0-1 0 0,1 0 1 0 0,-1 0 0 0 0,1 1 0 0 0,0 0 0 0 0,0-1-1 0 0,1 1 1 0 0,-1 0 0 0 0,1 1 30 0 0,-75 123-362 0 0,72-112 333 0 0,-1-1 0 0 0,2 1 0 0 0,0 0-1 0 0,1 0 1 0 0,1 1 0 0 0,0-1 0 0 0,1 1 0 0 0,1 0 0 0 0,1 0 0 0 0,0-1-1 0 0,1 1 1 0 0,1 0 0 0 0,1-1 0 0 0,0 1 0 0 0,1-1 0 0 0,0 0-1 0 0,2 0 1 0 0,0 0 0 0 0,0-1 0 0 0,2 0 0 0 0,0 0 0 0 0,0-1-1 0 0,2 0 1 0 0,0 0 0 0 0,0-1 0 0 0,1-1 0 0 0,1 1 0 0 0,0-2-1 0 0,0 0 1 0 0,5 3 29 0 0,1-4-107 0 0,0-1-1 0 0,1-1 1 0 0,-1 0-1 0 0,2-2 0 0 0,-1 0 1 0 0,1-1-1 0 0,0-1 1 0 0,0-1-1 0 0,0 0 1 0 0,0-2-1 0 0,0 0 1 0 0,8-2 107 0 0,62-7-3650 0 0,-6-10-4745 0 0,-51 7 135 0 0</inkml:trace>
  <inkml:trace contextRef="#ctx0" brushRef="#br0" timeOffset="5388.161">5304 2846 7930 0 0,'0'0'3587'0'0,"0"0"-1957"0"0,0 0-669 0 0,0 0-16 0 0,0 0 108 0 0,0 0 14 0 0,0 0-197 0 0,0 0-264 0 0,0 0-172 0 0,0 0-94 0 0,0 0 9 0 0,0 0 59 0 0,0 0-17 0 0,0 37-18 0 0,4 121-35 0 0,36 141 383 0 0,49 141-245 0 0,-55-336-461 0 0,-32-103-6 0 0,-1 0 1 0 0,1-1-1 0 0,-1 1 0 0 0,0 0 0 0 0,1-1 0 0 0,-1 1 0 0 0,1-1 1 0 0,-1 1-1 0 0,1-1 0 0 0,-1 0 0 0 0,1 0 0 0 0,-1 0 0 0 0,1 0 1 0 0,0 0-1 0 0,-1 0 0 0 0,1 0 0 0 0,-1 0 0 0 0,1-1 1 0 0,-1 1-1 0 0,1 0 0 0 0,-1-1 0 0 0,1 1 0 0 0,-1-1 0 0 0,1 0 1 0 0,-1 0-1 0 0,0 1 0 0 0,1-1 0 0 0,-1 0 0 0 0,0 0 1 0 0,0 0-1 0 0,0 0 0 0 0,0 0 0 0 0,0-1 0 0 0,0 1 0 0 0,0 0 1 0 0,0 0-1 0 0,0-1 0 0 0,0 1 0 0 0,-1 0 0 0 0,1-1 0 0 0,0 1 1 0 0,-1-1-1 0 0,0 1 0 0 0,1-1 0 0 0,-1 1 0 0 0,0-1 1 0 0,1 1-1 0 0,-1-2-9 0 0,1 1 10 0 0,87-137 449 0 0,3-5-238 0 0,77-92-221 0 0,-39 113 68 0 0,-129 122-71 0 0,1 0-1 0 0,0 1 1 0 0,0-1-1 0 0,0 0 0 0 0,0 0 1 0 0,0 0-1 0 0,0 0 1 0 0,0 1-1 0 0,0-1 1 0 0,0 0-1 0 0,0 1 1 0 0,0-1-1 0 0,1 1 1 0 0,-1 0-1 0 0,0-1 1 0 0,0 1-1 0 0,0 0 1 0 0,1 0-1 0 0,-1-1 1 0 0,0 1-1 0 0,0 0 1 0 0,1 0-1 0 0,-1 0 1 0 0,0 1-1 0 0,0-1 1 0 0,1 0-1 0 0,-1 0 1 0 0,0 1-1 0 0,0-1 1 0 0,0 1-1 0 0,1-1 1 0 0,-1 1-1 0 0,0-1 1 0 0,0 1-1 0 0,0 0 1 0 0,0-1-1 0 0,0 1 1 0 0,0 0-1 0 0,0 0 1 0 0,0 0-1 0 0,0 0 0 0 0,-1 0 1 0 0,1 0-1 0 0,0 0 1 0 0,-1 0-1 0 0,1 0 1 0 0,0 0-1 0 0,-1 0 1 0 0,0 0-1 0 0,1 1 1 0 0,-1-1-1 0 0,1 1 4 0 0,-1 22 18 0 0,0 0 0 0 0,-2 0 0 0 0,0 0 0 0 0,-2 0-1 0 0,0 0 1 0 0,-2 0 0 0 0,-1-1 0 0 0,0 0 0 0 0,-2 0-1 0 0,-1-1 1 0 0,0 0 0 0 0,-2-1 0 0 0,-1 0 0 0 0,-12 16-18 0 0,3 1-225 0 0,-1-1-1 0 0,-2-2 1 0 0,-1 0 0 0 0,-2-2 0 0 0,-1 0 0 0 0,-2-3-1 0 0,-18 15 226 0 0,45-42-287 0 0,0 1-1 0 0,0-1 0 0 0,-1 0 0 0 0,0 0 1 0 0,1-1-1 0 0,-1 1 0 0 0,0-1 1 0 0,0 0-1 0 0,0 0 0 0 0,-1-1 0 0 0,1 1 1 0 0,0-1-1 0 0,-1 0 0 0 0,1-1 0 0 0,0 1 1 0 0,-1-1 287 0 0,-7-36-10968 0 0,14 29 8756 0 0,-1-8-2188 0 0</inkml:trace>
  <inkml:trace contextRef="#ctx0" brushRef="#br0" timeOffset="5961.577">6371 3273 11835 0 0,'0'0'1386'0'0,"0"0"-371"0"0,0 0-180 0 0,0 0 84 0 0,0 0 32 0 0,-7 31-68 0 0,-22 94-224 0 0,24-85-244 0 0,13-35-155 0 0,-4-4-170 0 0,6-1 48 0 0,-1-1 0 0 0,0 0 0 0 0,0 0 0 0 0,1-1 0 0 0,-1 0 1 0 0,0-1-1 0 0,0 1 0 0 0,-1-2 0 0 0,1 1 0 0 0,-1-1 0 0 0,1-1 0 0 0,-1 0 0 0 0,-1 0 0 0 0,1 0 0 0 0,-1-1 0 0 0,0 0 0 0 0,0 0 0 0 0,0-1 0 0 0,-1 0 0 0 0,0 0 0 0 0,-1-1 1 0 0,1 1-1 0 0,-1-1 0 0 0,2-6-138 0 0,9-6 119 0 0,35-48 185 0 0,-4-1-1 0 0,37-73-303 0 0,-18 28 30 0 0,-60 104-71 0 0,-5 7 13 0 0,0 0 0 0 0,0 1 0 0 0,1-1-1 0 0,-1 1 1 0 0,1-1 0 0 0,-1 1 0 0 0,1-1 0 0 0,0 1-1 0 0,0 0 1 0 0,0-1 0 0 0,0 1 0 0 0,0 1-1 0 0,1-1 1 0 0,-1 0 0 0 0,1 0 0 0 0,-1 1-1 0 0,1-1 1 0 0,0 1 0 0 0,0 0 28 0 0,11 32-432 0 0,0 41 254 0 0,20 62 98 0 0,-31-129 91 0 0,-1 1 0 0 0,1-1-1 0 0,0-1 1 0 0,0 1-1 0 0,1 0 1 0 0,-1-1 0 0 0,1 1-1 0 0,0-1 1 0 0,0 0-1 0 0,1-1 1 0 0,-1 1 0 0 0,1-1-1 0 0,0 0 1 0 0,0 0-1 0 0,0 0 1 0 0,0 0 0 0 0,0-1-1 0 0,0 0 1 0 0,1 0 0 0 0,-1-1-1 0 0,1 1 1 0 0,2-1-11 0 0,1 0 74 0 0,-1-1 0 0 0,1 0 1 0 0,-1-1-1 0 0,1 1 0 0 0,-1-2 0 0 0,0 1 1 0 0,1-1-1 0 0,-1-1 0 0 0,0 1 1 0 0,0-1-1 0 0,0-1 0 0 0,-1 1 0 0 0,1-1 1 0 0,-1-1-1 0 0,0 1 0 0 0,0-1 0 0 0,0-1 1 0 0,-1 1-1 0 0,0-1 0 0 0,0 0 1 0 0,0-1-1 0 0,-1 1 0 0 0,3-5-74 0 0,22-28 236 0 0,-2-2 0 0 0,-1 0 0 0 0,-3-2 0 0 0,-1-1-1 0 0,-2-1 1 0 0,-3 0 0 0 0,13-46-236 0 0,-16 37-44 0 0,-2-1-1 0 0,-3 1 1 0 0,-2-2-1 0 0,-3 0 1 0 0,-2 1-1 0 0,-2-1 0 0 0,-3 0 1 0 0,-2 0-1 0 0,-3 1 1 0 0,-2-1-1 0 0,-3 2 1 0 0,-2 0-1 0 0,-14-34 45 0 0,-21-19 48 0 0,47 106-60 0 0,0 0 0 0 0,0 0 0 0 0,0 1-1 0 0,1-1 1 0 0,-1 1 0 0 0,0-1 0 0 0,0 1-1 0 0,0 0 1 0 0,0-1 0 0 0,0 1 0 0 0,0 0-1 0 0,0 0 1 0 0,0 0 0 0 0,0 1 0 0 0,0-1-1 0 0,0 0 1 0 0,1 1 0 0 0,-1-1 0 0 0,0 1-1 0 0,0 0 1 0 0,0 0 0 0 0,0-1 0 0 0,1 1-1 0 0,-1 0 1 0 0,0 1 0 0 0,1-1 0 0 0,-1 0-1 0 0,1 0 1 0 0,0 1 0 0 0,-1-1 0 0 0,1 1-1 0 0,0-1 1 0 0,0 1 0 0 0,-1-1 0 0 0,1 1-1 0 0,1 0 1 0 0,-1 0 0 0 0,0-1 0 0 0,0 1-1 0 0,1 0 1 0 0,-1 0 0 0 0,1 0 0 0 0,-1 0-1 0 0,1 0 1 0 0,0 0 0 0 0,0 0 0 0 0,0 0-1 0 0,0 0 1 0 0,0 0 12 0 0,-12 39-15 0 0,2 1 0 0 0,1 0 0 0 0,3 1 0 0 0,1-1-1 0 0,2 1 1 0 0,2 0 0 0 0,2 0 0 0 0,5 25 15 0 0,-3-9-3 0 0,3 0 0 0 0,3 0 0 0 0,2-1 0 0 0,2 0 0 0 0,3-1 0 0 0,3-1 1 0 0,2 0-1 0 0,2-2 0 0 0,3 0 0 0 0,2-2 0 0 0,29 40 3 0 0,-45-74-60 0 0,1-1-1 0 0,1 0 1 0 0,0 0 0 0 0,1-2 0 0 0,1 0 0 0 0,1 0-1 0 0,17 11 61 0 0,-24-24-1334 0 0,-20-12-767 0 0,-3 2 164 0 0,-32-19-9073 0 0,29 19 3454 0 0</inkml:trace>
  <inkml:trace contextRef="#ctx0" brushRef="#br0" timeOffset="6207.954">6800 2622 14131 0 0,'0'0'1176'0'0,"0"0"-672"0"0,0 0-24 0 0,0 0 177 0 0,0 0-1 0 0,219-148-96 0 0,-163 123-216 0 0,6-1-192 0 0,8-4-40 0 0,6 5-32 0 0,5-8-32 0 0,1 3-8 0 0,3-3-40 0 0,2 4-88 0 0,-1-1-496 0 0,-1 1-1777 0 0,-23 10-4240 0 0,-23 1-2705 0 0</inkml:trace>
  <inkml:trace contextRef="#ctx0" brushRef="#br0" timeOffset="9183.576">9079 2445 304 0 0,'0'0'1391'0'0,"0"0"63"0"0,0 0 187 0 0,0 0 217 0 0,0 0 148 0 0,0 0-71 0 0,0 0-293 0 0,0 0-398 0 0,0 0-413 0 0,0 0-331 0 0,0 0-176 0 0,0 0-33 0 0,0 0 18 0 0,2 10 63 0 0,57 179 1308 0 0,-30-105-1360 0 0,-4 1 0 0 0,-4 1 0 0 0,-3 1-1 0 0,-1 24-319 0 0,-15 25 402 0 0,-1-135-368 0 0,-1 0 0 0 0,1 0 0 0 0,-1 0 0 0 0,1 0 0 0 0,-1 1 0 0 0,0-1 0 0 0,0 0 0 0 0,0 0 0 0 0,1 0 0 0 0,-1 0 0 0 0,0 1 0 0 0,-1-1 0 0 0,1 0 0 0 0,0 0 0 0 0,0 0 0 0 0,0 0 0 0 0,-1 0 0 0 0,1 1 0 0 0,0-1 0 0 0,-1 0 0 0 0,1 0 0 0 0,-1 0 0 0 0,1 0 0 0 0,-1 0 0 0 0,0 0 0 0 0,0 0 0 0 0,1 0 0 0 0,-1-1 0 0 0,0 1 0 0 0,0 0 0 0 0,0 0 0 0 0,0 0 0 0 0,0-1 0 0 0,0 1 0 0 0,0-1 0 0 0,0 1 1 0 0,0-1-1 0 0,0 1 0 0 0,0-1 0 0 0,0 1 0 0 0,0-1 0 0 0,0 0 0 0 0,-1 0 0 0 0,1 0 0 0 0,0 1 0 0 0,0-1 0 0 0,0 0 0 0 0,0 0 0 0 0,-1-1 0 0 0,1 1 0 0 0,0 0 0 0 0,0 0 0 0 0,0-1 0 0 0,0 1 0 0 0,0 0 0 0 0,0-1 0 0 0,-1 1 0 0 0,1-1 0 0 0,0 1 0 0 0,0-1 0 0 0,0 0 0 0 0,1 0 0 0 0,-2 0-34 0 0,-4-12 14 0 0,0-1 0 0 0,1 0 0 0 0,1 0-1 0 0,0 0 1 0 0,1-1 0 0 0,0 1 0 0 0,2-1 0 0 0,-1 0 0 0 0,2 0-1 0 0,0-8-13 0 0,-1 8 13 0 0,0-117 26 0 0,5 0 1 0 0,5 0-1 0 0,7 1 1 0 0,5 0-1 0 0,9-12-39 0 0,-19 98 74 0 0,2 1 0 0 0,1 0 0 0 0,3 1 1 0 0,1 1-1 0 0,9-11-74 0 0,28-9 304 0 0,-54 61-301 0 0,0 0-1 0 0,1 0 1 0 0,-1 0-1 0 0,1 0 1 0 0,-1 0-1 0 0,1 0 1 0 0,-1 1-1 0 0,1-1 1 0 0,0 0-1 0 0,-1 1 1 0 0,1-1-1 0 0,0 1 1 0 0,0 0-1 0 0,-1-1 0 0 0,1 1 1 0 0,0 0-1 0 0,0 0 1 0 0,-1 0-1 0 0,1 0 1 0 0,0 1-1 0 0,0-1 1 0 0,-1 0-1 0 0,1 1 1 0 0,0-1-1 0 0,-1 1 1 0 0,1 0-1 0 0,0-1 1 0 0,-1 1-1 0 0,1 0 0 0 0,-1 0 1 0 0,1 0-1 0 0,-1 0 1 0 0,1 0-1 0 0,-1 0 1 0 0,0 1-1 0 0,0-1 1 0 0,0 0-1 0 0,1 1 1 0 0,-1-1-1 0 0,-1 1 1 0 0,1-1-1 0 0,0 1 1 0 0,1 1-3 0 0,6 18 38 0 0,0 0 0 0 0,-1 1 0 0 0,-1 0 1 0 0,-2 0-1 0 0,0 0 0 0 0,-1 1 0 0 0,-1 0 1 0 0,-1-1-1 0 0,-1 1 0 0 0,-3 19-38 0 0,3-35 6 0 0,-1 24 18 0 0,-2-1 1 0 0,0 0-1 0 0,-3 0 1 0 0,0 0 0 0 0,-2 0-1 0 0,-1-1 1 0 0,-2 0 0 0 0,0-1-1 0 0,-2-1 1 0 0,-1 1-1 0 0,-1-2 1 0 0,-2 0 0 0 0,-2 1-25 0 0,19-26-54 0 0,0 0 0 0 0,0 0 0 0 0,-1 0 0 0 0,1 0 0 0 0,-1 1 0 0 0,1-1 0 0 0,-1 0 0 0 0,1 0 0 0 0,-1 0 0 0 0,1 0 0 0 0,-1-1 0 0 0,0 1 0 0 0,0 0 0 0 0,1 0 0 0 0,-1 0 0 0 0,0 0 0 0 0,0-1 0 0 0,0 1 0 0 0,0 0 0 0 0,0-1 0 0 0,0 1 0 0 0,0-1 0 0 0,0 1 0 0 0,0-1 0 0 0,0 0 0 0 0,-1 1 0 0 0,1-1 0 0 0,0 0 0 0 0,0 0 0 0 0,0 0 0 0 0,0 0 0 0 0,0 0 0 0 0,-1 0 0 0 0,1 0 0 0 0,0 0 0 0 0,0 0 0 0 0,0 0 0 0 0,0-1 0 0 0,0 1 0 0 0,0 0 0 0 0,-1-1 0 0 0,1 1 0 0 0,0-1 0 0 0,0 1 0 0 0,0-1 0 0 0,0 0 0 0 0,1 1 0 0 0,-1-1 0 0 0,0 0 0 0 0,0 0 54 0 0,-3-76-8018 0 0,12 28-159 0 0,-2 29 3628 0 0</inkml:trace>
  <inkml:trace contextRef="#ctx0" brushRef="#br0" timeOffset="9710.349">9825 2022 1408 0 0,'0'0'2134'0'0,"0"0"-436"0"0,0 0-91 0 0,0 0 237 0 0,0 0 179 0 0,0 0-49 0 0,-6 33-282 0 0,-17 105-393 0 0,20-123-1106 0 0,3 41 1685 0 0,2-52-1783 0 0,1-2 20 0 0,0 0-1 0 0,0 0 0 0 0,0 0 1 0 0,0 0-1 0 0,0-1 1 0 0,1 1-1 0 0,-1-1 0 0 0,0 0 1 0 0,1 0-1 0 0,-1 0 1 0 0,1 0-1 0 0,0 0 0 0 0,-1-1 1 0 0,1 0-1 0 0,-1 0 1 0 0,1 0-1 0 0,0 0 0 0 0,-1 0 1 0 0,1-1-1 0 0,-1 0 1 0 0,1 0-1 0 0,-1 0 0 0 0,1 0 1 0 0,-1 0-1 0 0,1-1 1 0 0,-1 1-1 0 0,0-1 0 0 0,0 0 1 0 0,0 0-1 0 0,0 0 1 0 0,0 0-1 0 0,1-2-114 0 0,26-23 185 0 0,-1-1-1 0 0,-1-1 1 0 0,-2-2 0 0 0,-1 0-1 0 0,-1-2 1 0 0,-2-1 0 0 0,-1 0 0 0 0,-2-2-1 0 0,-1 0 1 0 0,-1-5-185 0 0,35-72 49 0 0,-43 124-823 0 0,-6 22 549 0 0,18 82-221 0 0,-20-112 439 0 0,0 1 0 0 0,0-1 0 0 0,1 0 0 0 0,-1 0 0 0 0,1 1 0 0 0,0-1 0 0 0,0 0 0 0 0,0 0 0 0 0,0-1 1 0 0,1 1-1 0 0,-1 0 0 0 0,1-1 0 0 0,0 1 0 0 0,-1-1 0 0 0,1 0 0 0 0,0 0 0 0 0,1 0 0 0 0,-1-1 0 0 0,0 1 0 0 0,0-1 0 0 0,1 1 0 0 0,-1-1 0 0 0,1 0 0 0 0,-1 0 0 0 0,1-1 0 0 0,-1 1 0 0 0,1-1 0 0 0,3 1 7 0 0,0-1 29 0 0,-1 0-1 0 0,1 0 1 0 0,0-1 0 0 0,-1 0-1 0 0,1 0 1 0 0,0 0-1 0 0,-1-1 1 0 0,1 0 0 0 0,-1 0-1 0 0,0-1 1 0 0,0 0 0 0 0,0 0-1 0 0,0 0 1 0 0,0-1-1 0 0,-1 0 1 0 0,0 0 0 0 0,1 0-29 0 0,32-37 176 0 0,-2-2 0 0 0,-2-1 0 0 0,-1-1 0 0 0,-3-2 0 0 0,-1-1 0 0 0,-3-1 0 0 0,9-27-176 0 0,-13 29 18 0 0,-2-1 0 0 0,-2-1 0 0 0,-2-1-1 0 0,-2 0 1 0 0,-3-1 0 0 0,-2 0 0 0 0,-2-1 0 0 0,-2 0 0 0 0,-3 0 0 0 0,-1 0-1 0 0,-3 0 1 0 0,-3 0 0 0 0,-7-32-18 0 0,8 62 33 0 0,0 0-1 0 0,-2 1 1 0 0,0-1-1 0 0,-2 1 1 0 0,0 1 0 0 0,-1-1-1 0 0,-8-10-32 0 0,17 30 1 0 0,-1 0-1 0 0,1 1 0 0 0,0-1 1 0 0,0 1-1 0 0,-1-1 1 0 0,1 1-1 0 0,0-1 1 0 0,-1 1-1 0 0,1-1 0 0 0,-1 1 1 0 0,1-1-1 0 0,-1 1 1 0 0,1-1-1 0 0,-1 1 1 0 0,1 0-1 0 0,-1-1 1 0 0,1 1-1 0 0,-1 0 0 0 0,1 0 1 0 0,-1-1-1 0 0,1 1 1 0 0,-1 0-1 0 0,0 0 1 0 0,1 0-1 0 0,-1 0 0 0 0,1-1 1 0 0,-1 1-1 0 0,0 0 1 0 0,1 0-1 0 0,-1 0 1 0 0,0 1-1 0 0,1-1 0 0 0,-1 0 1 0 0,1 0-1 0 0,-1 0 1 0 0,0 0-1 0 0,1 0 1 0 0,-1 1-1 0 0,1-1 1 0 0,-1 0-1 0 0,1 1 0 0 0,-1-1 1 0 0,1 0-1 0 0,-1 1 1 0 0,1-1-1 0 0,-1 1 1 0 0,1-1-1 0 0,-1 0 0 0 0,1 1 1 0 0,0-1-1 0 0,-1 1 1 0 0,1-1-1 0 0,0 1 1 0 0,-1 0-1 0 0,1-1 1 0 0,0 1-1 0 0,0-1 0 0 0,-1 1 1 0 0,1 0-1 0 0,0-1 1 0 0,0 1-1 0 0,0-1 1 0 0,0 1-1 0 0,0 0 0 0 0,-13 41-236 0 0,12-41 243 0 0,-9 65-6 0 0,3 0 1 0 0,3 0-1 0 0,3 1 1 0 0,4 34-2 0 0,-2-75 0 0 0,5 50 12 0 0,3-1 0 0 0,3-1-1 0 0,11 32-11 0 0,-18-78-47 0 0,2 0-1 0 0,2 0 1 0 0,0-1-1 0 0,1-1 1 0 0,2 0 0 0 0,1 0-1 0 0,1-1 1 0 0,1-1-1 0 0,1 0 1 0 0,1-1 0 0 0,2 2 47 0 0,-19-25-58 0 0,0 1 1 0 0,0-1 0 0 0,0 1 0 0 0,0-1-1 0 0,1 1 1 0 0,-1-1 0 0 0,0 1-1 0 0,0-1 1 0 0,0 1 0 0 0,0-1 0 0 0,0 1-1 0 0,1-1 1 0 0,-1 0 0 0 0,0 1 0 0 0,0-1-1 0 0,1 1 1 0 0,-1-1 0 0 0,0 0-1 0 0,1 1 1 0 0,-1-1 0 0 0,1 1 0 0 0,-1-1-1 0 0,0 0 1 0 0,1 0 0 0 0,-1 1 0 0 0,1-1-1 0 0,-1 0 1 0 0,1 0 0 0 0,-1 1-1 0 0,1-1 1 0 0,-1 0 0 0 0,1 0 0 0 0,-1 0-1 0 0,1 0 1 0 0,-1 0 0 0 0,1 0 0 0 0,-1 0-1 0 0,1 0 1 0 0,-1 0 0 0 0,1 0-1 0 0,-1 0 1 0 0,1 0 0 0 0,-1 0 0 0 0,1 0-1 0 0,-1 0 1 0 0,1-1 0 0 0,-1 1 0 0 0,0 0-1 0 0,1 0 1 0 0,-1 0 0 0 0,1-1 0 0 0,-1 1-1 0 0,1 0 1 0 0,-1-1 0 0 0,0 1-1 0 0,1 0 1 0 0,-1-1 0 0 0,0 1 0 0 0,1-1-1 0 0,-1 1 1 0 0,0 0 0 0 0,1-1 0 0 0,-1 1-1 0 0,0-1 1 0 0,0 1 0 0 0,0-1-1 0 0,0 1 1 0 0,1-1 0 0 0,-1 1 57 0 0,-10-36-11152 0 0,6 25 2996 0 0</inkml:trace>
  <inkml:trace contextRef="#ctx0" brushRef="#br0" timeOffset="9995.513">10405 1259 11939 0 0,'0'0'4463'0'0,"0"0"-3064"0"0,0 0-1039 0 0,0 0 103 0 0,0 0 185 0 0,0 0 43 0 0,0 0-74 0 0,38-22-194 0 0,126-74-152 0 0,62-14 133 0 0,90-36-1245 0 0,-183 88-8016 0 0,-93 41-2595 0 0</inkml:trace>
  <inkml:trace contextRef="#ctx0" brushRef="#br0" timeOffset="11364.583">24 8756 8058 0 0,'0'0'472'0'0,"0"0"-25"0"0,0 0 207 0 0,23-40 372 0 0,74-128 312 0 0,83-167 3463 0 0,-95 174-3484 0 0,-7-3 1 0 0,8-44-1318 0 0,-64 145 158 0 0,-2-1-1 0 0,-3-1 1 0 0,-2 0-1 0 0,-4-1 1 0 0,-2-1-1 0 0,-4 0 1 0 0,-2-52-158 0 0,-27 12 551 0 0,22 104-534 0 0,1 0 0 0 0,-1 0 0 0 0,0 0 0 0 0,0 1-1 0 0,0-1 1 0 0,0 0 0 0 0,0 1 0 0 0,-1-1-1 0 0,1 1 1 0 0,-1 0 0 0 0,1 0 0 0 0,-1 0 0 0 0,0 0-1 0 0,0 1 1 0 0,0-1 0 0 0,0 1 0 0 0,0-1 0 0 0,0 1-1 0 0,0 0 1 0 0,0 0 0 0 0,-1 1 0 0 0,1-1 0 0 0,0 1-1 0 0,-1-1 1 0 0,1 1 0 0 0,0 0 0 0 0,-1 0 0 0 0,1 1-1 0 0,0-1 1 0 0,-1 1 0 0 0,1-1-17 0 0,-8 5-32 0 0,2 0 0 0 0,-1 1 0 0 0,0 0 0 0 0,1 1 0 0 0,0 0 0 0 0,1 0 0 0 0,0 0 0 0 0,0 1 0 0 0,0 1 0 0 0,1-1 0 0 0,0 1 0 0 0,1 0 0 0 0,0 1 0 0 0,1 0 0 0 0,-1 2 32 0 0,2-8-4 0 0,-23 45 1 0 0,2 1 0 0 0,3 1 0 0 0,1 1 0 0 0,3 0 1 0 0,2 2-1 0 0,3 0 0 0 0,-1 13 3 0 0,-6 37 15 0 0,5 1 1 0 0,4 1-1 0 0,4 0 0 0 0,8 82-15 0 0,-2-174 7 0 0,1 1-1 0 0,1-1 1 0 0,0 1 0 0 0,1-1-1 0 0,1 0 1 0 0,0 0-1 0 0,1 0 1 0 0,0 0-1 0 0,1-1 1 0 0,1 1 0 0 0,0-1-1 0 0,1 0 1 0 0,0-1-1 0 0,1 0 1 0 0,0 0-1 0 0,1-1 1 0 0,0 0 0 0 0,1 0-1 0 0,0-1 1 0 0,1 0-1 0 0,0-1 1 0 0,1 0 0 0 0,0-1-1 0 0,0 0 1 0 0,0-1-1 0 0,1-1 1 0 0,0 0-1 0 0,1 0 1 0 0,-1-1 0 0 0,8 1-7 0 0,-3-3 68 0 0,-1-2 1 0 0,1 0 0 0 0,0 0 0 0 0,-1-2 0 0 0,1 0 0 0 0,-1-1 0 0 0,1-1 0 0 0,-1 0 0 0 0,0-1 0 0 0,0-1 0 0 0,0-1-1 0 0,-1-1 1 0 0,0 0 0 0 0,0-1 0 0 0,9-6-69 0 0,18-15 185 0 0,0-2 1 0 0,-2-3-1 0 0,-2-1 1 0 0,-1-1-1 0 0,-2-2 0 0 0,-1-2 1 0 0,-3-1-1 0 0,-1-2 0 0 0,-2-1 1 0 0,-2-1-1 0 0,17-38-185 0 0,-31 58 45 0 0,-2 0 0 0 0,0 0 0 0 0,-1-1 1 0 0,-2 0-1 0 0,-1-1 0 0 0,-1 0 0 0 0,-1 0 0 0 0,-1-1 0 0 0,-1 1 0 0 0,-2-19-45 0 0,-1 44-2 0 0,1 0 0 0 0,-1 0 0 0 0,0 0 0 0 0,0 0 0 0 0,-1 0 0 0 0,1-1 0 0 0,0 1 0 0 0,-1 0 0 0 0,1 0-1 0 0,-1 0 1 0 0,0 0 0 0 0,1 0 0 0 0,-1 0 0 0 0,0 1 0 0 0,0-1 0 0 0,0 0 0 0 0,-1 0 0 0 0,1 0 0 0 0,0 1 0 0 0,-1-1 0 0 0,1 1 0 0 0,-1-1 0 0 0,1 1 0 0 0,-1 0 0 0 0,0 0 0 0 0,0-1 0 0 0,1 1 0 0 0,-1 0 0 0 0,0 0-1 0 0,0 1 1 0 0,0-1 0 0 0,0 0 0 0 0,0 1 0 0 0,0-1 0 0 0,0 1 0 0 0,0 0 0 0 0,-1 0 0 0 0,1-1 0 0 0,0 1 0 0 0,0 1 0 0 0,0-1 0 0 0,0 0 0 0 0,0 0 0 0 0,0 1 0 0 0,0-1 0 0 0,0 1 0 0 0,0 0 0 0 0,0 0-1 0 0,0-1 1 0 0,0 1 0 0 0,0 0 0 0 0,0 1 2 0 0,-11 8-63 0 0,0 1-1 0 0,1 0 0 0 0,1 1 0 0 0,0 0 1 0 0,0 1-1 0 0,2 0 0 0 0,-1 0 1 0 0,2 1-1 0 0,-7 12 64 0 0,-6 12-48 0 0,2 0-1 0 0,1 2 1 0 0,2 0 0 0 0,2 0-1 0 0,2 2 1 0 0,1-1 0 0 0,3 1 0 0 0,1 1-1 0 0,2 0 1 0 0,0 38 48 0 0,5-74-9 0 0,0 1 1 0 0,0-1-1 0 0,1 0 0 0 0,-1 0 0 0 0,1 0 0 0 0,1 0 1 0 0,0 0-1 0 0,0 0 0 0 0,0 0 0 0 0,1-1 1 0 0,0 1-1 0 0,0-1 0 0 0,0 1 0 0 0,1-1 1 0 0,0 0-1 0 0,0 0 0 0 0,1-1 0 0 0,-1 0 0 0 0,1 1 1 0 0,1-1-1 0 0,-1-1 0 0 0,1 1 0 0 0,-1-1 1 0 0,1 0-1 0 0,1 0 0 0 0,-1-1 0 0 0,0 0 1 0 0,1 0-1 0 0,0 0 0 0 0,-1-1 0 0 0,1 0 0 0 0,0 0 1 0 0,3-1 8 0 0,7 0 51 0 0,-1-2 1 0 0,0 0 0 0 0,0 0-1 0 0,0-2 1 0 0,0 0-1 0 0,0-1 1 0 0,-1-1 0 0 0,1 0-1 0 0,-1-1 1 0 0,0 0-1 0 0,-1-1 1 0 0,1-1 0 0 0,-2-1-1 0 0,1 0 1 0 0,-1 0-1 0 0,0-1 1 0 0,-1-1 0 0 0,-1 0-1 0 0,1-1 1 0 0,7-11-52 0 0,4-4 99 0 0,0-1 0 0 0,-2-2 1 0 0,-2 0-1 0 0,0-1 0 0 0,-2-1 1 0 0,-1-1-1 0 0,-2 0 0 0 0,-2-1 0 0 0,0-3-99 0 0,-5 15 36 0 0,-2 1 0 0 0,0-2 0 0 0,-2 1 0 0 0,-1 0 0 0 0,0-1 0 0 0,-2 1-1 0 0,-1-20-35 0 0,0 33-15 0 0,0 0-1 0 0,0 0 0 0 0,-1 0 0 0 0,0 0 1 0 0,-1 1-1 0 0,0-1 0 0 0,0 1 0 0 0,-1 0 1 0 0,0 0-1 0 0,0 0 0 0 0,-1 0 0 0 0,0 1 1 0 0,0-1-1 0 0,-1 1 0 0 0,0 1 0 0 0,0-1 1 0 0,-1 1-1 0 0,1 0 0 0 0,-1 1 0 0 0,-6-4 16 0 0,5 5-93 0 0,0 1 1 0 0,0 0-1 0 0,0 0 0 0 0,0 1 0 0 0,-1 0 0 0 0,1 0 0 0 0,-1 1 0 0 0,0 0 0 0 0,1 1 0 0 0,-1 0 0 0 0,0 0 0 0 0,1 1 0 0 0,-1 0 0 0 0,1 0 0 0 0,-1 1 0 0 0,1 0 0 0 0,-1 1 1 0 0,1-1-1 0 0,0 2 0 0 0,0-1 0 0 0,1 1 0 0 0,-1 1 0 0 0,1-1 0 0 0,0 1 0 0 0,0 0 0 0 0,0 1 0 0 0,0 0 0 0 0,1 0 0 0 0,-2 3 93 0 0,-5 5-312 0 0,2 0 0 0 0,-1 1 0 0 0,2 0 0 0 0,0 1 0 0 0,1 0 0 0 0,0 0 0 0 0,1 1 0 0 0,1 1 0 0 0,1-1-1 0 0,0 1 1 0 0,2 0 0 0 0,-3 14 312 0 0,7-30-111 0 0,-1 1 0 0 0,1-1 0 0 0,-1 0 0 0 0,1 1 0 0 0,0-1 0 0 0,0 0 0 0 0,0 0-1 0 0,0 1 1 0 0,1-1 0 0 0,-1 0 0 0 0,0 1 0 0 0,1-1 0 0 0,0 0 0 0 0,-1 0 0 0 0,1 0-1 0 0,0 1 1 0 0,0-1 0 0 0,0 0 0 0 0,1 0 0 0 0,-1 0 0 0 0,0-1 0 0 0,1 1 0 0 0,-1 0-1 0 0,1 0 1 0 0,0-1 0 0 0,-1 1 0 0 0,1-1 0 0 0,0 1 0 0 0,0-1 0 0 0,0 0 0 0 0,0 0 0 0 0,0 0-1 0 0,0 0 1 0 0,0 0 0 0 0,1 0 0 0 0,-1-1 0 0 0,0 1 0 0 0,0-1 0 0 0,1 0 0 0 0,-1 1-1 0 0,0-1 1 0 0,1 0 0 0 0,-1 0 111 0 0,98-19-9751 0 0,-80 14 5427 0 0</inkml:trace>
  <inkml:trace contextRef="#ctx0" brushRef="#br0" timeOffset="11942.554">1900 7386 5521 0 0,'0'0'2117'0'0,"0"0"-316"0"0,0 0 20 0 0,0 0 95 0 0,0 0-14 0 0,0 0-283 0 0,0 0-419 0 0,0 0-389 0 0,0 0-280 0 0,0 0-155 0 0,0 0-108 0 0,0 0-23 0 0,0 0 11 0 0,-10 21-12 0 0,-29 68-12 0 0,29 1 94 0 0,9-73-301 0 0,1 0 1 0 0,1-1-1 0 0,1 1 1 0 0,0 0 0 0 0,1-1-1 0 0,1 0 1 0 0,1 1-1 0 0,0-1 1 0 0,1-1-1 0 0,0 1 1 0 0,1-1-1 0 0,1 0 1 0 0,7 8-26 0 0,-13-19 35 0 0,1-1 1 0 0,0 0-1 0 0,1 0 1 0 0,-1 0-1 0 0,0-1 1 0 0,1 1 0 0 0,0-1-1 0 0,0 0 1 0 0,-1 0-1 0 0,1 0 1 0 0,0-1-1 0 0,0 1 1 0 0,1-1-1 0 0,-1 0 1 0 0,0 0-1 0 0,0 0 1 0 0,1-1-1 0 0,-1 1 1 0 0,0-1-1 0 0,1 0 1 0 0,-1 0-1 0 0,0-1 1 0 0,1 1-1 0 0,-1-1 1 0 0,0 0-1 0 0,0 0 1 0 0,1-1-1 0 0,-1 1 1 0 0,0-1-1 0 0,0 0 1 0 0,-1 0-1 0 0,1 0 1 0 0,0 0-1 0 0,-1-1 1 0 0,1 1-1 0 0,-1-1 1 0 0,0 0-1 0 0,0 0 1 0 0,0-1-1 0 0,0 1 1 0 0,0 0-1 0 0,-1-1 1 0 0,1-1-36 0 0,34-49 232 0 0,-3-2 0 0 0,-2-1-1 0 0,-3-1 1 0 0,-3-1 0 0 0,10-35-232 0 0,-24 64 41 0 0,-6 12 16 0 0,-4 12-546 0 0,0 23 37 0 0,-2-10 446 0 0,0 1 0 0 0,0-1-1 0 0,1 1 1 0 0,0-1 0 0 0,0 1 0 0 0,1-1 0 0 0,0 0 0 0 0,0 0-1 0 0,0 0 1 0 0,1 0 0 0 0,0 0 0 0 0,1-1 0 0 0,-1 1 0 0 0,1-1-1 0 0,1 0 1 0 0,-1 0 0 0 0,1 0 0 0 0,0-1 0 0 0,0 1 0 0 0,1-1-1 0 0,0 0 1 0 0,-1-1 0 0 0,2 0 0 0 0,-1 0 0 0 0,0 0 0 0 0,1 0-1 0 0,0-1 1 0 0,0 0 0 0 0,0-1 0 0 0,0 0 0 0 0,0 0 0 0 0,1 0 6 0 0,-1-2 67 0 0,1 0 1 0 0,-1-1 0 0 0,0 0 0 0 0,0 0 0 0 0,0-1 0 0 0,0 0 0 0 0,0 0-1 0 0,0 0 1 0 0,-1-1 0 0 0,1 0 0 0 0,-1-1 0 0 0,0 1 0 0 0,1-1-1 0 0,-2 0 1 0 0,1-1 0 0 0,0 1 0 0 0,-1-1 0 0 0,0 0 0 0 0,0-1-1 0 0,-1 1 1 0 0,1-1 0 0 0,-1 0 0 0 0,0-1-68 0 0,12-18 128 0 0,-1-1-1 0 0,-2 0 1 0 0,0-1 0 0 0,-2-1 0 0 0,-1 0 0 0 0,-1 0-1 0 0,-2-1 1 0 0,0 0 0 0 0,-2 0 0 0 0,-2 0-1 0 0,0-13-127 0 0,2-37-4958 0 0,-4 1-5168 0 0,-1 73-919 0 0</inkml:trace>
  <inkml:trace contextRef="#ctx0" brushRef="#br0" timeOffset="12599.782">2833 7360 4377 0 0,'0'0'2042'0'0,"0"0"-133"0"0,0 0 75 0 0,0 0 85 0 0,0 0-114 0 0,0 0-284 0 0,0 0-336 0 0,31-10-270 0 0,99-33-187 0 0,-126 42-814 0 0,0-1 0 0 0,0 1 0 0 0,1-1 0 0 0,-1 1 0 0 0,0-1-1 0 0,-1-1 1 0 0,1 1 0 0 0,0-1 0 0 0,0 1 0 0 0,-1-1 0 0 0,0 0-1 0 0,0 0 1 0 0,1 0 0 0 0,-2-1 0 0 0,1 1 0 0 0,0-1-1 0 0,-1 0-63 0 0,7-8 229 0 0,12-19-24 0 0,-2-1 0 0 0,0-1 0 0 0,-3 0 0 0 0,0-2 0 0 0,-3 1 1 0 0,0-2-1 0 0,-3 0 0 0 0,-1 0 0 0 0,4-33-205 0 0,-14-58-861 0 0,0 123 806 0 0,0 1 0 0 0,0 0 0 0 0,0-1 1 0 0,0 1-1 0 0,0 0 0 0 0,-1 0 0 0 0,1 0 0 0 0,-1 0 0 0 0,0 0 0 0 0,0 0 1 0 0,0 0-1 0 0,0 0 0 0 0,-1 1 0 0 0,1-1 0 0 0,-1 1 0 0 0,1 0 0 0 0,-1-1 1 0 0,0 1-1 0 0,0 1 0 0 0,0-1 0 0 0,0 0 0 0 0,0 1 0 0 0,-1-1 0 0 0,1 1 1 0 0,0 0-1 0 0,-1 0 0 0 0,1 0 0 0 0,0 1 0 0 0,-1-1 0 0 0,1 1 0 0 0,-1 0 1 0 0,1 0-1 0 0,-1 0 0 0 0,-2 1 55 0 0,-4 3-101 0 0,0 0 0 0 0,0 1 0 0 0,1 0 1 0 0,0 1-1 0 0,-1 0 0 0 0,2 1 0 0 0,-1 0 0 0 0,1 0 0 0 0,0 1 1 0 0,1-1-1 0 0,0 2 0 0 0,0-1 0 0 0,1 1 0 0 0,0 0 1 0 0,0 1-1 0 0,1-1 0 0 0,0 1 0 0 0,1 0 0 0 0,0 0 0 0 0,-2 8 101 0 0,-1 1-19 0 0,0 0-1 0 0,1 1 0 0 0,2-1 0 0 0,-1 1 0 0 0,2 0 0 0 0,1 0 0 0 0,1 0 0 0 0,0 0 0 0 0,1 0 0 0 0,2 0 0 0 0,0 0 1 0 0,1 0-1 0 0,1 0 0 0 0,2 5 20 0 0,-3-18 45 0 0,0 0 0 0 0,1 0 0 0 0,-1 0 0 0 0,1-1 0 0 0,1 0 0 0 0,0 0 0 0 0,-1 0 0 0 0,2 0 0 0 0,-1-1 0 0 0,1 0 0 0 0,0 0 0 0 0,0 0 0 0 0,0-1 0 0 0,0 0 0 0 0,1 0 0 0 0,0-1 0 0 0,0 1 0 0 0,0-2 0 0 0,0 1 0 0 0,0-1 0 0 0,0 0 0 0 0,1 0 0 0 0,-1-1 0 0 0,1 0 0 0 0,0 0 0 0 0,-1-1 0 0 0,2 0-45 0 0,5 0 218 0 0,-1-1 1 0 0,1 0 0 0 0,-1-1-1 0 0,0 0 1 0 0,1-1-1 0 0,-1-1 1 0 0,-1 0 0 0 0,1-1-1 0 0,0 0 1 0 0,-1-1 0 0 0,0 0-1 0 0,-1-1 1 0 0,1 0-1 0 0,-1-1 1 0 0,2-2-219 0 0,26-30 468 0 0,-2-1 1 0 0,-1-1-1 0 0,-2-3 0 0 0,-3 0 1 0 0,-1-2-1 0 0,9-23-468 0 0,-7 17 36 0 0,-3 0 0 0 0,-2-2 0 0 0,-3-1 1 0 0,-2-1-1 0 0,-2-1 0 0 0,-3 0 0 0 0,-3-2 0 0 0,1-20-36 0 0,-13 69-29 0 0,-1 8 17 0 0,0 0 0 0 0,0 0 1 0 0,0 0-1 0 0,0 0 0 0 0,-1 0 0 0 0,1 0 0 0 0,-1-1 1 0 0,0 1-1 0 0,1 0 0 0 0,-2 0 0 0 0,1-1 0 0 0,0 1 0 0 0,-1 0 1 0 0,1 0-1 0 0,-1 0 0 0 0,0 0 0 0 0,0 0 0 0 0,0 0 0 0 0,-1 0 1 0 0,1 0-1 0 0,-1 0 0 0 0,1 0 0 0 0,-1 0 0 0 0,0 1 1 0 0,0-1-1 0 0,0 1 0 0 0,-1 0 0 0 0,1-1 0 0 0,-1 1 12 0 0,0 2-44 0 0,0 1 0 0 0,0-1 0 0 0,0 1 0 0 0,1 0 0 0 0,-1 0 0 0 0,0 1 0 0 0,1-1 0 0 0,-1 0 0 0 0,1 1 0 0 0,-1 0 0 0 0,1-1 0 0 0,0 1 0 0 0,0 0 0 0 0,0 0 0 0 0,0 0 0 0 0,0 1-1 0 0,0-1 1 0 0,0 0 0 0 0,1 1 0 0 0,-1-1 0 0 0,0 3 44 0 0,-3 2-91 0 0,-10 11 60 0 0,2 1 1 0 0,0 1-1 0 0,1 0 1 0 0,1 1-1 0 0,1 0 1 0 0,1 1-1 0 0,0 0 0 0 0,2 0 1 0 0,1 0-1 0 0,1 1 1 0 0,0 0-1 0 0,2 0 0 0 0,1 1 1 0 0,0-1-1 0 0,2 1 31 0 0,1-17 3 0 0,0 0 0 0 0,0 0-1 0 0,1 0 1 0 0,-1-1-1 0 0,2 1 1 0 0,-1 0 0 0 0,1-1-1 0 0,0 1 1 0 0,0-1-1 0 0,1 0 1 0 0,0 0 0 0 0,0 0-1 0 0,0 0 1 0 0,1-1-1 0 0,-1 0 1 0 0,1 0 0 0 0,1 0-1 0 0,-1-1 1 0 0,1 1 0 0 0,0-1-1 0 0,0 0 1 0 0,0-1-1 0 0,0 0 1 0 0,1 0 0 0 0,3 1-3 0 0,179 45 465 0 0,-170-46-402 0 0,-7-2-30 0 0,-1 0 0 0 0,0 1 0 0 0,0 0 0 0 0,1 1 0 0 0,-1 0 0 0 0,-1 1 0 0 0,1 0 0 0 0,-1 1 0 0 0,1 0 0 0 0,-1 1 0 0 0,-1 0 0 0 0,1 0 0 0 0,-1 1 0 0 0,0 1 0 0 0,-1-1 0 0 0,1 1 0 0 0,-1 0 0 0 0,-1 1 0 0 0,0 0 0 0 0,0 0 0 0 0,-1 1 0 0 0,0 0 0 0 0,-1 0 0 0 0,3 5-33 0 0,0 22-33 0 0,8 20-499 0 0,4-30-2812 0 0,-4-23-7305 0 0,-11-4 651 0 0</inkml:trace>
  <inkml:trace contextRef="#ctx0" brushRef="#br0" timeOffset="16048.79">5149 6764 0 0 0,'0'0'391'0'0,"0"0"408"0"0,0 0 93 0 0,0 0 7 0 0,0 0 20 0 0,6 13 13 0 0,17 43-9 0 0,-21-54-760 0 0,-1 0 1 0 0,0 0 0 0 0,1 0-1 0 0,0 0 1 0 0,0 0 0 0 0,0 0-1 0 0,-1 0 1 0 0,1-1 0 0 0,1 1-1 0 0,-1-1 1 0 0,0 1-1 0 0,0-1 1 0 0,1 0 0 0 0,-1 0-1 0 0,0 0 1 0 0,1 0 0 0 0,-1 0-1 0 0,1 0 1 0 0,0-1 0 0 0,-1 0-1 0 0,1 1 1 0 0,-1-1 0 0 0,1 0-1 0 0,0 0 1 0 0,-1 0 0 0 0,1 0-1 0 0,-1-1 1 0 0,1 1 0 0 0,0-1-1 0 0,-1 0 1 0 0,1 1 0 0 0,0-2-164 0 0,5-2 335 0 0,0-1 0 0 0,0 0 1 0 0,0 0-1 0 0,-1-1 0 0 0,0 0 0 0 0,0-1 1 0 0,-1 1-1 0 0,1-1 0 0 0,-2-1 1 0 0,1 1-1 0 0,-1-1 0 0 0,0 0 0 0 0,1-1-335 0 0,-4 5 87 0 0,57-92 1520 0 0,-5-3 1 0 0,15-44-1608 0 0,-26 53 533 0 0,-1 4-306 0 0,-3-1 0 0 0,-5-3 0 0 0,-3-1 0 0 0,-5-1 0 0 0,-3-1 0 0 0,-5-1-1 0 0,-3-1 1 0 0,-5 0 0 0 0,-3-37-227 0 0,-7 104 6 0 0,2 13 12 0 0,-2-1-1 0 0,1 1 0 0 0,-2-1 1 0 0,0 1-1 0 0,-1 0 1 0 0,-1-1-1 0 0,0 1 0 0 0,-1 0 1 0 0,-1 0-1 0 0,0 1 1 0 0,-1-1-1 0 0,-6-10-17 0 0,9 22-10 0 0,0 1 0 0 0,0-1 0 0 0,0 1 0 0 0,0 0 1 0 0,-1 0-1 0 0,1 0 0 0 0,0 0 0 0 0,-1 1 0 0 0,0-1 0 0 0,1 1 0 0 0,-1 0 1 0 0,0 0-1 0 0,0 0 0 0 0,0 1 0 0 0,1-1 0 0 0,-1 1 0 0 0,0 0 0 0 0,0 0 1 0 0,0 0-1 0 0,0 1 0 0 0,0-1 0 0 0,1 1 0 0 0,-1 0 0 0 0,0 0 0 0 0,0 0 1 0 0,1 1-1 0 0,-1-1 0 0 0,1 1 0 0 0,-1 0 0 0 0,1 0 0 0 0,0 0 0 0 0,0 0 1 0 0,0 1-1 0 0,0-1 0 0 0,0 1 0 0 0,0 0 0 0 0,1 0 0 0 0,-1 0 0 0 0,1 0 1 0 0,0 0-1 0 0,0 0 0 0 0,0 1 0 0 0,0-1 0 0 0,0 1 0 0 0,1-1 0 0 0,-1 2 10 0 0,-19 33-35 0 0,2 1 0 0 0,1 0 0 0 0,2 1 0 0 0,2 1-1 0 0,2 0 1 0 0,1 1 0 0 0,1 5 35 0 0,-5 30-2 0 0,4 1 0 0 0,3 0 0 0 0,3 1 0 0 0,3 0 0 0 0,6 25 2 0 0,-4-85 2 0 0,2 0-1 0 0,0 1 0 0 0,2-1 1 0 0,0 0-1 0 0,1 0 0 0 0,0-1 1 0 0,2 1-1 0 0,0-1 0 0 0,1 0 1 0 0,1-1-1 0 0,1 0 0 0 0,0-1 1 0 0,1 0-1 0 0,1 0 0 0 0,0-1 1 0 0,1-1-1 0 0,9 7-1 0 0,-13-15 41 0 0,0 0 0 0 0,0-1-1 0 0,0 0 1 0 0,1 0 0 0 0,0-1 0 0 0,0-1 0 0 0,0 0-1 0 0,1 0 1 0 0,-1-1 0 0 0,1 0 0 0 0,-1-1 0 0 0,1 0-1 0 0,0-1 1 0 0,-1 0 0 0 0,1 0 0 0 0,0-1 0 0 0,-1-1-1 0 0,1 0 1 0 0,-1 0 0 0 0,1-1 0 0 0,-1 0-1 0 0,0-1 1 0 0,0 0 0 0 0,-1-1 0 0 0,1 0 0 0 0,-1 0-1 0 0,0-1 1 0 0,0 0 0 0 0,0-1-41 0 0,20-18 126 0 0,-2-1 0 0 0,0-2 0 0 0,-1 0 0 0 0,-2-2-1 0 0,-1-1 1 0 0,-1 0 0 0 0,-2-2 0 0 0,-1 0 0 0 0,-2-1 0 0 0,10-28-126 0 0,28-70 199 0 0,-55 133-205 0 0,0-1 1 0 0,0 0-1 0 0,1 0 1 0 0,-1 0-1 0 0,0 0 1 0 0,0 0-1 0 0,1 0 1 0 0,-1 0-1 0 0,0 0 0 0 0,1 1 1 0 0,-1-1-1 0 0,0 0 1 0 0,0 0-1 0 0,1 0 1 0 0,-1 0-1 0 0,0-1 1 0 0,0 1-1 0 0,1 0 1 0 0,-1 0-1 0 0,0 0 1 0 0,1 0-1 0 0,-1 0 1 0 0,0 0-1 0 0,0 0 1 0 0,1 0-1 0 0,-1-1 1 0 0,0 1-1 0 0,0 0 1 0 0,1 0-1 0 0,-1 0 1 0 0,0-1-1 0 0,0 1 1 0 0,0 0-1 0 0,0 0 1 0 0,1 0-1 0 0,-1-1 1 0 0,0 1-1 0 0,0 0 0 0 0,0 0 1 0 0,0-1-1 0 0,0 1 6 0 0,-1 37-145 0 0,1-24 171 0 0,0 7-25 0 0,-1-11 3 0 0,0 0 0 0 0,1 0 0 0 0,0 1 0 0 0,1-1 0 0 0,0 0 0 0 0,0 0 0 0 0,1 0 0 0 0,1-1 0 0 0,-1 1 1 0 0,1 0-1 0 0,2 3-4 0 0,-2-10 5 0 0,0 0 0 0 0,0-1 0 0 0,0 1 0 0 0,0-1 0 0 0,0 0 0 0 0,0 0 0 0 0,0 0 0 0 0,0 0 0 0 0,1 0 0 0 0,-1-1 0 0 0,0 0 0 0 0,0 1 0 0 0,1-1 0 0 0,-1 0 0 0 0,0-1 0 0 0,1 1 0 0 0,-1-1 0 0 0,0 1 1 0 0,0-1-1 0 0,0 0 0 0 0,1 0 0 0 0,-1 0 0 0 0,0-1 0 0 0,0 1 0 0 0,-1-1 0 0 0,1 0 0 0 0,0 1 0 0 0,1-2-5 0 0,20-18 55 0 0,-1 0 0 0 0,-1-2-1 0 0,0 0 1 0 0,-2-1 0 0 0,13-21-55 0 0,47-54 91 0 0,-48 62-74 0 0,54-45-126 0 0,-84 82 96 0 0,0 0 0 0 0,-1 1 1 0 0,1-1-1 0 0,0 0 0 0 0,0 0 0 0 0,-1 1 0 0 0,1-1 0 0 0,0 1 0 0 0,-1-1 0 0 0,1 1 0 0 0,-1 0 0 0 0,1 0 0 0 0,-1 0 0 0 0,1 0 0 0 0,-1 0 0 0 0,0 0 0 0 0,1 0 1 0 0,-1 0-1 0 0,0 0 0 0 0,0 1 0 0 0,0-1 0 0 0,0 0 0 0 0,0 1 0 0 0,0-1 0 0 0,0 1 0 0 0,0-1 0 0 0,-1 1 0 0 0,1-1 0 0 0,0 1 0 0 0,-1 0 0 0 0,1-1 0 0 0,-1 2 13 0 0,14 19-19 0 0,-12-21 25 0 0,0 1 0 0 0,0-1 0 0 0,0 1 0 0 0,1-1 1 0 0,-1 0-1 0 0,0 0 0 0 0,0 0 0 0 0,1 0 0 0 0,-1-1 0 0 0,0 1 0 0 0,1 0 0 0 0,-1-1 0 0 0,1 0 1 0 0,-1 1-1 0 0,1-1 0 0 0,-1 0 0 0 0,1-1 0 0 0,-1 1 0 0 0,1 0 0 0 0,-1-1 0 0 0,1 1 1 0 0,-1-1-1 0 0,0 0 0 0 0,1 1 0 0 0,-1-1 0 0 0,0 0 0 0 0,1-1 0 0 0,-1 1 0 0 0,0 0 0 0 0,0-1-6 0 0,61-48 154 0 0,49-57-48 0 0,-74 71-122 0 0,-23 59-282 0 0,-14-19 310 0 0,1 0 0 0 0,-1 1 0 0 0,1-1-1 0 0,0 0 1 0 0,1 0 0 0 0,-1 0 0 0 0,1 0 0 0 0,-1 0-1 0 0,1-1 1 0 0,0 1 0 0 0,1-1 0 0 0,-1 1 0 0 0,0-1-1 0 0,1 0 1 0 0,0-1 0 0 0,0 1 0 0 0,0-1-1 0 0,0 1 1 0 0,0-1 0 0 0,0-1 0 0 0,0 1 0 0 0,1 0-1 0 0,-1-1 1 0 0,1 0 0 0 0,-1 0 0 0 0,1 0 0 0 0,0-1-1 0 0,-1 1 1 0 0,1-1 0 0 0,0 0 0 0 0,-1-1-1 0 0,1 1 1 0 0,-1-1 0 0 0,1 0 0 0 0,-1 0 0 0 0,1 0-1 0 0,0-1-11 0 0,40-37-111 0 0,-31 17-5438 0 0,-7 9-1717 0 0,-3 6-3450 0 0</inkml:trace>
  <inkml:trace contextRef="#ctx0" brushRef="#br0" timeOffset="16346.751">6081 5269 12403 0 0,'0'0'1707'0'0,"0"0"-235"0"0,0 0-120 0 0,0 0 38 0 0,0 0-90 0 0,0 0-260 0 0,0 0-374 0 0,0 0-342 0 0,0 0-228 0 0,0 0-104 0 0,0 0-48 0 0,0 0-31 0 0,0 0-26 0 0,-2 7-167 0 0,7 27-697 0 0,24-20-2985 0 0,-11-10-2286 0 0,-6 0-3771 0 0</inkml:trace>
  <inkml:trace contextRef="#ctx0" brushRef="#br0" timeOffset="16647.419">7380 5155 12795 0 0,'0'0'779'0'0,"0"0"-439"0"0,0 0-31 0 0,0 0 386 0 0,0 0 298 0 0,0 0 76 0 0,0 0-131 0 0,0 0-243 0 0,0 0-225 0 0,0 0-149 0 0,0 0-75 0 0,0 0-90 0 0,0 0-50 0 0,9 28-28 0 0,25 86-33 0 0,-22-62-196 0 0,-8-47-1600 0 0,0-16-11989 0 0,-4 7 9347 0 0</inkml:trace>
  <inkml:trace contextRef="#ctx0" brushRef="#br0" timeOffset="16912.583">7207 4901 13923 0 0,'0'0'2128'0'0,"0"0"-1840"0"0,0 0-480 0 0,0 0-48 0 0,0 0-160 0 0,0 0-128 0 0,0 0-512 0 0,0 0-1120 0 0,0 0-2305 0 0,0 0-2849 0 0</inkml:trace>
  <inkml:trace contextRef="#ctx0" brushRef="#br0" timeOffset="17191.537">7645 4264 12315 0 0,'0'0'1201'0'0,"0"0"-463"0"0,0 0-289 0 0,0 0 101 0 0,0 0 234 0 0,0 0 215 0 0,0 0 38 0 0,0 0-150 0 0,0 0-137 0 0,0 0-128 0 0,0 0-92 0 0,0 0-59 0 0,8 35-89 0 0,25 111-99 0 0,51 173 284 0 0,-60-247-1390 0 0,2-1 0 0 0,4-1 0 0 0,17 27 823 0 0,-36-83-1444 0 0,0 0-2585 0 0,-9-7-4835 0 0,-2-5 3105 0 0</inkml:trace>
  <inkml:trace contextRef="#ctx0" brushRef="#br0" timeOffset="17355.891">7516 4882 13259 0 0,'0'0'808'0'0,"0"0"-472"0"0,0 0 104 0 0,0 0 136 0 0,0 0 32 0 0,0 0-143 0 0,0 0-153 0 0,0 0-136 0 0,210-110-72 0 0,-166 92-32 0 0,2-1-56 0 0,-1-3-72 0 0,4 4-264 0 0,5-4-817 0 0,-19 10-2679 0 0,-13 1-7571 0 0</inkml:trace>
  <inkml:trace contextRef="#ctx0" brushRef="#br0" timeOffset="18271.56">9065 4404 9738 0 0,'0'0'4865'0'0,"0"0"-2952"0"0,0 0-1013 0 0,0 0-75 0 0,0 0 62 0 0,0 0 40 0 0,0 0-136 0 0,0 0-314 0 0,0 0-255 0 0,0 0-166 0 0,0 0-75 0 0,-4 10-2 0 0,2-2 18 0 0,0-5 2 0 0,1 0 1 0 0,-1 1-1 0 0,1 0 1 0 0,0-1-1 0 0,1 1 1 0 0,-1-1-1 0 0,1 1 1 0 0,-1 0-1 0 0,1 0 1 0 0,0-1-1 0 0,0 1 1 0 0,1 0-1 0 0,-1-1 1 0 0,1 1-1 0 0,0 0 1 0 0,0-1-1 0 0,0 1 1 0 0,1 2 0 0 0,74 132-1527 0 0,-55-111-2834 0 0,2-1-3806 0 0,-16-19 673 0 0</inkml:trace>
  <inkml:trace contextRef="#ctx0" brushRef="#br0" timeOffset="18447.042">8897 3855 15611 0 0,'0'0'712'0'0,"0"0"-327"0"0,0 0-281 0 0,0 0-48 0 0,0 0-128 0 0,0 0-264 0 0,0 0-41 0 0,0 0-151 0 0,0 0-120 0 0,0 0-296 0 0,0 0-1080 0 0,0 0-2001 0 0,0 0-3889 0 0</inkml:trace>
  <inkml:trace contextRef="#ctx0" brushRef="#br0" timeOffset="21519.7">9460 4179 2937 0 0,'0'0'714'0'0,"0"0"-397"0"0,0 0-155 0 0,0 0 189 0 0,0 0 242 0 0,0 0 73 0 0,0 0-63 0 0,0 0-115 0 0,0 0-145 0 0,0 0-117 0 0,0 0-68 0 0,16 34-58 0 0,49 105-14 0 0,-10-3 1205 0 0,-66-182 5789 0 0,5-12-3724 0 0,3-141-2798 0 0,3 142 556 0 0,0 56-1120 0 0,0 0-5 0 0,-1-1 0 0 0,0 0-1 0 0,1 1 1 0 0,-1-1 0 0 0,1 0 0 0 0,-1 0 0 0 0,1 0 0 0 0,0 1-1 0 0,0-1 1 0 0,0 0 0 0 0,0 0 0 0 0,0 0 0 0 0,0 0-1 0 0,1 1 1 0 0,-1-1 0 0 0,0 0 0 0 0,1 0 0 0 0,-1 1-1 0 0,1-1 1 0 0,0 0 0 0 0,0 1 0 0 0,0-1 0 0 0,0 0 0 0 0,0 1-1 0 0,0-1 1 0 0,0 1 0 0 0,0 0 0 0 0,0-1 0 0 0,1 1-1 0 0,-1 0 1 0 0,1 0 0 0 0,-1 0 0 0 0,1 0 0 0 0,-1 0 0 0 0,1 0-1 0 0,-1 0 1 0 0,1 0 0 0 0,0 1 0 0 0,0-1 0 0 0,-1 1-1 0 0,1-1 1 0 0,0 1 0 0 0,0 0 0 0 0,0-1 0 0 0,0 1 11 0 0,47 66-261 0 0,-36-41 271 0 0,-9-17 19 0 0,0-1 0 0 0,-1 1 0 0 0,2-1 0 0 0,-1 0 0 0 0,1 0 0 0 0,1-1 0 0 0,-1 0 0 0 0,1 0 0 0 0,0 0 1 0 0,0 0-1 0 0,1-1 0 0 0,-1 0 0 0 0,1 0 0 0 0,0-1 0 0 0,1 0 0 0 0,-1 0 0 0 0,1-1 0 0 0,0 0 0 0 0,0 0 0 0 0,0-1 0 0 0,0 0 0 0 0,0 0 0 0 0,5 0-29 0 0,-8-4 131 0 0,-1 0 0 0 0,1-1 0 0 0,-1 1-1 0 0,0-1 1 0 0,0 0 0 0 0,0 0 0 0 0,0-1-1 0 0,0 1 1 0 0,-1-1 0 0 0,0 0 0 0 0,1 0 0 0 0,-1 0-1 0 0,-1 0 1 0 0,1 0 0 0 0,-1-1 0 0 0,1 1 0 0 0,-1-1-1 0 0,0 0 1 0 0,-1 0 0 0 0,1 1 0 0 0,-1-1 0 0 0,0 0-1 0 0,-1 0 1 0 0,1-2-131 0 0,2-2 161 0 0,8-37 93 0 0,-2 0 0 0 0,-2 0 0 0 0,-2 0 0 0 0,-2-1 0 0 0,-2 0 0 0 0,-2 0 1 0 0,-3-12-255 0 0,-5 16 220 0 0,2 15-1670 0 0,5 10-2807 0 0,2 17-371 0 0,0 1-2397 0 0,0 0-1965 0 0</inkml:trace>
  <inkml:trace contextRef="#ctx0" brushRef="#br0" timeOffset="23032.59">11121 3167 1488 0 0,'0'0'1031'0'0,"0"0"-948"0"0,0 0-370 0 0,0 0 219 0 0,0 0 470 0 0,0 0 290 0 0,0 0 48 0 0,0 0-80 0 0,0 0-112 0 0,0 0-96 0 0,0 0-64 0 0,4 32-9 0 0,11 103 14 0 0,5 29 1687 0 0,-17-116-1401 0 0,2 9 463 0 0,-4-18 2736 0 0,-1-45-3394 0 0,0-122 5257 0 0,21-173-5251 0 0,40-39 556 0 0,-42 283-430 0 0,-18 57-620 0 0,0 0-1 0 0,1 0 1 0 0,-1-1 0 0 0,1 1 0 0 0,-1 0 0 0 0,0 1-1 0 0,1-1 1 0 0,-1 0 0 0 0,0 0 0 0 0,1 1-1 0 0,-1-1 1 0 0,0 0 0 0 0,1 1 0 0 0,-1 0-1 0 0,0-1 1 0 0,1 1 0 0 0,-1 0 0 0 0,0-1 0 0 0,0 1-1 0 0,0 0 1 0 0,0 0 0 0 0,0 0 0 0 0,0 0-1 0 0,0 0 1 0 0,0 0 0 0 0,0 0 0 0 0,-1 0-1 0 0,1 1 1 0 0,0-1 0 0 0,-1 0 0 0 0,1 0 0 0 0,-1 1-1 0 0,1-1 1 0 0,-1 0 0 0 0,1 2 4 0 0,111 223-534 0 0,-68-179-1053 0 0,-25-35-1980 0 0,0-3-4479 0 0,-10-5-1129 0 0</inkml:trace>
  <inkml:trace contextRef="#ctx0" brushRef="#br0" timeOffset="30600.716">2112 8995 4265 0 0,'0'0'827'0'0,"0"0"-142"0"0,0 0 31 0 0,0 0 207 0 0,0 0 283 0 0,0 0 155 0 0,0 0-43 0 0,0 0-174 0 0,0 0-247 0 0,0 0-229 0 0,0 0-182 0 0,-30 11-84 0 0,-90 38-55 0 0,116-48-323 0 0,1 0 0 0 0,-1 0 1 0 0,1 1-1 0 0,0-1 1 0 0,-1 1-1 0 0,1 0 1 0 0,0 0-1 0 0,0 0 0 0 0,1 1 1 0 0,-1-1-1 0 0,0 1 1 0 0,1 0-1 0 0,-1-1 1 0 0,1 1-1 0 0,0 0 0 0 0,0 0 1 0 0,0 0-1 0 0,0 1 1 0 0,1-1-25 0 0,-5 9 112 0 0,-8 14 9 0 0,2 1 1 0 0,1 0 0 0 0,1 0 0 0 0,2 1-1 0 0,1 0 1 0 0,0 1 0 0 0,2-1-1 0 0,2 1 1 0 0,0 0 0 0 0,2 0 0 0 0,3 28-122 0 0,-3-53 15 0 0,1 1 0 0 0,0 0 0 0 0,0 0 0 0 0,0 0 0 0 0,0-1 0 0 0,1 1 1 0 0,0 0-1 0 0,0-1 0 0 0,0 1 0 0 0,1 0 0 0 0,-1-1 0 0 0,1 0 0 0 0,0 1 0 0 0,0-1 1 0 0,1 0-1 0 0,-1 0 0 0 0,1 0 0 0 0,0 0 0 0 0,0-1 0 0 0,0 1 0 0 0,1-1 0 0 0,-1 1 1 0 0,1-1-1 0 0,0 0 0 0 0,0-1 0 0 0,0 1 0 0 0,0-1 0 0 0,0 0 0 0 0,1 0 1 0 0,-1 0-1 0 0,1 0 0 0 0,2 0-15 0 0,0-2 105 0 0,0 1 0 0 0,0-1-1 0 0,0 0 1 0 0,0-1 0 0 0,0 0 0 0 0,0 0 0 0 0,0-1 0 0 0,0 1 0 0 0,0-1-1 0 0,-1-1 1 0 0,1 0 0 0 0,-1 1 0 0 0,1-2 0 0 0,-1 1 0 0 0,0-1 0 0 0,0 0-1 0 0,-1 0 1 0 0,1-1 0 0 0,-1 0 0 0 0,0 0 0 0 0,0 0 0 0 0,0 0 0 0 0,2-5-105 0 0,83-146 1753 0 0,24-193-381 0 0,-99 309-1177 0 0,-4 56-549 0 0,16 50 384 0 0,-19-41-79 0 0,2-2 0 0 0,0 1 0 0 0,1-1 0 0 0,2-1 0 0 0,0 0 0 0 0,15 17 49 0 0,-25-36-160 0 0,-1 0 0 0 0,1-1 0 0 0,0 1 0 0 0,0-1 0 0 0,0 0 0 0 0,0 1 0 0 0,0-2 0 0 0,0 1 0 0 0,0 0 0 0 0,1-1 0 0 0,-1 1 0 0 0,1-1 0 0 0,-1 0 0 0 0,1 0 0 0 0,0 0 0 0 0,-1-1 0 0 0,1 1 0 0 0,0-1-1 0 0,-1 0 1 0 0,1 0 0 0 0,0 0 0 0 0,0-1 0 0 0,3 0 160 0 0,74-41-12690 0 0,-67 30 6303 0 0</inkml:trace>
  <inkml:trace contextRef="#ctx0" brushRef="#br0" timeOffset="30905.578">2977 8553 7674 0 0,'0'0'3463'0'0,"0"0"-2181"0"0,0 0-636 0 0,0 0 133 0 0,0 0 219 0 0,0 0 105 0 0,-27 36-142 0 0,-84 115-302 0 0,65-63-111 0 0,43-76-490 0 0,-5 66 150 0 0,7-76-205 0 0,1 0-1 0 0,0 0 0 0 0,1 1 0 0 0,-1-1 0 0 0,0 0 0 0 0,1 0 0 0 0,-1 0 0 0 0,1 0 0 0 0,0 1 0 0 0,0-1 0 0 0,0 0 0 0 0,0 0 0 0 0,0 0 0 0 0,0 0 0 0 0,0-1 0 0 0,1 1 0 0 0,-1 0 0 0 0,1 0 1 0 0,-1-1-1 0 0,1 1 0 0 0,-1-1 0 0 0,1 0 0 0 0,0 1 0 0 0,0-1 0 0 0,0 0 0 0 0,0 0 0 0 0,0 0 0 0 0,0 0 0 0 0,0 0 0 0 0,0-1 0 0 0,0 1 0 0 0,2 0-2 0 0,14 0 76 0 0,0 0 0 0 0,0-2 0 0 0,0 0 0 0 0,0-1 0 0 0,0 0 0 0 0,0-2 0 0 0,0 0 0 0 0,4-2-76 0 0,108-16 254 0 0,-127 21-225 0 0,0 1 1 0 0,0-1 0 0 0,0 0-1 0 0,0 1 1 0 0,0 0-1 0 0,0 0 1 0 0,0 0 0 0 0,0 0-1 0 0,1 0 1 0 0,-1 1-1 0 0,0-1 1 0 0,0 1-1 0 0,0 0 1 0 0,0 0 0 0 0,0 0-1 0 0,-1 0 1 0 0,1 0-1 0 0,0 1 1 0 0,0-1 0 0 0,-1 1-1 0 0,1 0 1 0 0,-1 0-1 0 0,1 0 1 0 0,-1 0 0 0 0,0 0-1 0 0,0 0 1 0 0,0 1-1 0 0,0-1 1 0 0,0 1 0 0 0,0-1-1 0 0,-1 1 1 0 0,1 0-1 0 0,-1 0 1 0 0,0-1 0 0 0,0 1-1 0 0,0 0 1 0 0,0 1-30 0 0,-2 5 101 0 0,0-1 0 0 0,-1 1 1 0 0,0-1-1 0 0,-1 1 0 0 0,0-1 1 0 0,0 0-1 0 0,-1 0 1 0 0,1 0-1 0 0,-2 0 0 0 0,1-1 1 0 0,-1 0-1 0 0,-1 0 0 0 0,1 0 1 0 0,-1 0-1 0 0,0-1 0 0 0,0 0 1 0 0,-1 0-1 0 0,-1 0-101 0 0,-15 18 13 0 0,-64 49-1735 0 0,45-52-7443 0 0,33-20-1635 0 0</inkml:trace>
  <inkml:trace contextRef="#ctx0" brushRef="#br0" timeOffset="31499.26">5085 8034 14971 0 0,'0'0'483'0'0,"0"0"-182"0"0,0 0-155 0 0,0 0 40 0 0,0 0 184 0 0,0 0 177 0 0,0 0 118 0 0,0 0-17 0 0,0 0-77 0 0,0 0-86 0 0,5 38-103 0 0,21 123-35 0 0,23 33 455 0 0,56 138-393 0 0,-61-166-2215 0 0,-39-129-3476 0 0,-4-1-4645 0 0,-1-28 5629 0 0</inkml:trace>
  <inkml:trace contextRef="#ctx0" brushRef="#br0" timeOffset="32020.118">4836 8354 9394 0 0,'0'0'814'0'0,"0"0"-49"0"0,0 0 146 0 0,0 0 306 0 0,7-35 274 0 0,24-113 67 0 0,4 58 575 0 0,-25 77-1792 0 0,18-28 74 0 0,3 1 0 0 0,1 1 0 0 0,2 2 0 0 0,1 2 0 0 0,2 1 1 0 0,1 2-1 0 0,2 1 0 0 0,9-3-415 0 0,-37 26 23 0 0,1 0 0 0 0,1 1 1 0 0,-1 0-1 0 0,1 1 0 0 0,1 1 1 0 0,-1 0-1 0 0,1 1 1 0 0,-1 1-1 0 0,1 0 0 0 0,0 1 1 0 0,1 0-24 0 0,-10 2 5 0 0,0 0 0 0 0,0 0 1 0 0,0 0-1 0 0,1 1 1 0 0,-1 0-1 0 0,0 0 0 0 0,0 0 1 0 0,0 1-1 0 0,0 0 1 0 0,0 0-1 0 0,-1 0 0 0 0,1 1 1 0 0,-1 0-1 0 0,1 0 1 0 0,-1 0-1 0 0,0 1 0 0 0,0 0 1 0 0,0 0-1 0 0,-1 0 1 0 0,0 0-1 0 0,1 1 0 0 0,-1 0 1 0 0,-1 0-1 0 0,1 0 1 0 0,-1 0-1 0 0,0 1 0 0 0,2 3-5 0 0,0 4 47 0 0,0 0-1 0 0,-1 0 0 0 0,0 0 0 0 0,-1 1 1 0 0,-1-1-1 0 0,0 1 0 0 0,0 0 1 0 0,-2-1-1 0 0,0 1 0 0 0,0 0 0 0 0,-1 0 1 0 0,-1-1-1 0 0,0 1 0 0 0,-1 0 0 0 0,-5 12-46 0 0,-89 187 343 0 0,91-203-329 0 0,-101 155 189 0 0,106-164-204 0 0,0 0-1 0 0,0 1 0 0 0,0-1 1 0 0,0 0-1 0 0,0 0 1 0 0,0 1-1 0 0,1-1 1 0 0,-1 1-1 0 0,0-1 1 0 0,1 0-1 0 0,-1 1 1 0 0,1-1-1 0 0,-1 1 1 0 0,1-1-1 0 0,0 1 0 0 0,-1 0 1 0 0,1-1-1 0 0,0 1 1 0 0,0-1-1 0 0,0 1 1 0 0,1-1-1 0 0,-1 1 1 0 0,0 0-1 0 0,0-1 1 0 0,1 1-1 0 0,-1-1 1 0 0,1 1-1 0 0,0-1 1 0 0,-1 0-1 0 0,1 1 0 0 0,0-1 1 0 0,0 0-1 0 0,0 1 2 0 0,217 80 1189 0 0,62-5 368 0 0,-223-70-3204 0 0,-57-7 234 0 0,0 0-1063 0 0,0 0-3086 0 0,0 0-5947 0 0</inkml:trace>
  <inkml:trace contextRef="#ctx0" brushRef="#br0" timeOffset="34306.634">6185 8461 0 0 0,'0'0'365'0'0,"0"0"862"0"0,0 0 279 0 0,0 0 150 0 0,0 0 73 0 0,0 0 4 0 0,0 0-64 0 0,0-7-148 0 0,-4-23-135 0 0,3 23-154 0 0,1 7-153 0 0,0 0-139 0 0,0 0-174 0 0,0 0-165 0 0,0 0-155 0 0,0 16 321 0 0,47 125 810 0 0,-11-26-1245 0 0,-35-104-254 0 0,-1-6-6125 0 0,1-13-4408 0 0,-1 4 6347 0 0</inkml:trace>
  <inkml:trace contextRef="#ctx0" brushRef="#br0" timeOffset="34620.721">6027 8502 1576 0 0,'0'0'1421'0'0,"0"0"-333"0"0,0 0-39 0 0,0 0 156 0 0,0 0 150 0 0,0 0-48 0 0,0 0-183 0 0,0 0-197 0 0,0 0-107 0 0,0 0-64 0 0,0 0-30 0 0,0 0 10 0 0,0 0-30 0 0,11-7-4 0 0,70-39 1162 0 0,48-27-322 0 0,-120 67-2073 0 0,45-24 237 0 0,-35 22-3531 0 0,0 0-4512 0 0,-13 5 2420 0 0</inkml:trace>
  <inkml:trace contextRef="#ctx0" brushRef="#br0" timeOffset="34918.551">6134 8848 6169 0 0,'0'0'2905'0'0,"0"0"-2033"0"0,0 0-192 0 0,0 0 304 0 0,0 0 233 0 0,0 0 7 0 0,0 0-264 0 0,0 0-352 0 0,0 0-216 0 0,193-144-152 0 0,-161 126-176 0 0,-1-1-232 0 0,-4 5-544 0 0,-1-1-1184 0 0,-7 7-2337 0 0,-7 1-5073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2:54.6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512 1800 0 0 0,'0'0'1406'0'0,"0"0"46"0"0,0 0 131 0 0,0 0 140 0 0,0 0 81 0 0,0 0-77 0 0,0 0-153 0 0,0 0-183 0 0,0 0-212 0 0,0 0-187 0 0,0-3-201 0 0,2-5 570 0 0,1 24 389 0 0,0-1-1595 0 0,11 78 1002 0 0,-4 0 0 0 0,-3 66-1157 0 0,-1 286-438 0 0,8-380-866 0 0,-5-39-4461 0 0,-4-10-1830 0 0,-4-12 1495 0 0</inkml:trace>
  <inkml:trace contextRef="#ctx0" brushRef="#br0" timeOffset="6212.591">1553 0 0 0 0,'0'0'307'0'0,"0"0"312"0"0,0 0 146 0 0,-5 7 5899 0 0,4-3-6740 0 0,12 243 6465 0 0,30 165-2693 0 0,-37-288-2996 0 0,6 0 0 0 0,6-1 0 0 0,10 28-700 0 0,-7-71 519 0 0,-4 1-1 0 0,-3 1 1 0 0,-4 0-1 0 0,-2 22-518 0 0,-14 142 918 0 0,-3-25-134 0 0,26 7-29 0 0,-25-49-278 0 0,7-169 354 0 0,-1-6-3404 0 0,1-16-12234 0 0,3 8 5884 0 0</inkml:trace>
  <inkml:trace contextRef="#ctx0" brushRef="#br0" timeOffset="6955.636">25 2452 0 0 0,'0'0'939'0'0,"0"0"305"0"0,0 0 128 0 0,0 0 151 0 0,0 0 195 0 0,0 0 101 0 0,0 0-41 0 0,0 0-126 0 0,0 0-239 0 0,0 0-244 0 0,-4 0-205 0 0,-12 0-200 0 0,12 0-155 0 0,24-4 890 0 0,137-22 710 0 0,511-57 888 0 0,416-61-1867 0 0,-899 117-1293 0 0,-215 17-6868 0 0,-3 10-3403 0 0,20 0 2663 0 0</inkml:trace>
  <inkml:trace contextRef="#ctx0" brushRef="#br0" timeOffset="7269.952">2162 1837 8250 0 0,'0'0'4049'0'0,"0"0"-2332"0"0,0 0-840 0 0,0 0-177 0 0,0 0 147 0 0,0 0 186 0 0,0 0 23 0 0,0 0-178 0 0,0 0-243 0 0,0 0-171 0 0,0 0-107 0 0,0 0-49 0 0,-21 30-46 0 0,-67 98-34 0 0,-56 44 262 0 0,109-137-438 0 0,-326 310-310 0 0,225-187-2070 0 0,98-101-2659 0 0,0 1-5421 0 0,26-39 6186 0 0</inkml:trace>
  <inkml:trace contextRef="#ctx0" brushRef="#br0" timeOffset="7685.375">847 2077 2633 0 0,'0'0'1053'0'0,"0"0"82"0"0,0 0 323 0 0,0 0 422 0 0,0 0 281 0 0,0 0-65 0 0,0 0-382 0 0,0 0-426 0 0,0 0-355 0 0,0 0-284 0 0,-31 18-151 0 0,-100 60-108 0 0,50-11 159 0 0,-25 38-260 0 0,6 4 0 0 0,-40 59-289 0 0,103-119-607 0 0,-72 88-3373 0 0,31-53-7150 0 0,63-71 7832 0 0</inkml:trace>
  <inkml:trace contextRef="#ctx0" brushRef="#br0" timeOffset="8228.076">870 3218 8890 0 0,'0'0'1858'0'0,"0"0"-759"0"0,0 0-510 0 0,0 0 84 0 0,0 0 373 0 0,0 0 270 0 0,0 0 26 0 0,0 0-203 0 0,0 0-290 0 0,0 33-250 0 0,0 106-169 0 0,-20 244 775 0 0,-1-184-1356 0 0,11-156-950 0 0,-1-20-4268 0 0,7-22 2411 0 0,1-1-2399 0 0,2 0 485 0 0,1 0 3645 0 0</inkml:trace>
  <inkml:trace contextRef="#ctx0" brushRef="#br0" timeOffset="8603.104">669 3141 7898 0 0,'0'0'1389'0'0,"0"0"-336"0"0,0 0-197 0 0,0 0 124 0 0,0 0 147 0 0,0 0-16 0 0,0 0-143 0 0,0 0-131 0 0,36-9-96 0 0,112-25-79 0 0,-44 25 432 0 0,-80 10-864 0 0,-1 0-1 0 0,1 2 1 0 0,0 1-1 0 0,-1 0 1 0 0,0 2-1 0 0,0 1 1 0 0,18 8-230 0 0,-38-14 24 0 0,1 0 0 0 0,-1 0 0 0 0,0 1 0 0 0,0-1 0 0 0,0 1 0 0 0,0 0 0 0 0,0 0 0 0 0,0 0 0 0 0,0 0 0 0 0,-1 0 0 0 0,1 1 0 0 0,-1 0 0 0 0,1-1 0 0 0,-1 1 0 0 0,0 0 0 0 0,0 0 0 0 0,0 0 0 0 0,-1 0 0 0 0,1 0 0 0 0,-1 0 0 0 0,0 1 0 0 0,1-1 0 0 0,-2 0 0 0 0,1 1 0 0 0,0-1 0 0 0,-1 1 0 0 0,1-1 0 0 0,-1 1 0 0 0,0-1 0 0 0,0 1 0 0 0,0-1 0 0 0,-1 1 0 0 0,1-1 0 0 0,-1 1 0 0 0,0-1 0 0 0,0 1 0 0 0,0-1 0 0 0,-1 0 0 0 0,1 0 0 0 0,-1 1 0 0 0,1-1 0 0 0,-2 0-24 0 0,-26 38 119 0 0,-2-2 0 0 0,-1-2-1 0 0,-2-1 1 0 0,-10 6-119 0 0,12-10 17 0 0,8-9-4 0 0,17-18-10 0 0,0 1 0 0 0,0-1 0 0 0,0 2 0 0 0,1-1 0 0 0,0 1 0 0 0,0 0 0 0 0,0 0 0 0 0,1 0 0 0 0,0 1 0 0 0,1 0 0 0 0,0 0 0 0 0,0 0 0 0 0,0 1 0 0 0,1-1 0 0 0,1 1 0 0 0,-1 0 0 0 0,1 0 0 0 0,1 0 0 0 0,-1 6-3 0 0,5-10 29 0 0,-1-1 0 0 0,1 1-1 0 0,1 0 1 0 0,-1-1 0 0 0,1 1 0 0 0,-1-1 0 0 0,1 0 0 0 0,0 0 0 0 0,1-1 0 0 0,-1 1 0 0 0,1-1 0 0 0,-1 0 0 0 0,1 0 0 0 0,0-1-1 0 0,0 1 1 0 0,0-1 0 0 0,1 0 0 0 0,3 1-29 0 0,-4-1 56 0 0,236 112 1823 0 0,-223-102-1590 0 0,-3-2-691 0 0,-11-13-7139 0 0,-2-3 1036 0 0,0 5-3684 0 0</inkml:trace>
  <inkml:trace contextRef="#ctx0" brushRef="#br0" timeOffset="8876.233">1497 3649 14595 0 0,'0'0'1600'0'0,"0"0"-695"0"0,0 0-331 0 0,0 0 216 0 0,0 0 278 0 0,0 0 91 0 0,0 0-129 0 0,0 0-244 0 0,0 0-228 0 0,0 0-134 0 0,0 0-93 0 0,0 0-114 0 0,6 32-37 0 0,16 102-56 0 0,-17-5 12 0 0,-4-119-723 0 0,-2 28-390 0 0,-1-25-2967 0 0,-1-2-3828 0 0,1-6-3425 0 0</inkml:trace>
  <inkml:trace contextRef="#ctx0" brushRef="#br0" timeOffset="9895.117">1330 3700 0 0 0,'0'0'525'0'0,"0"0"460"0"0,0 0 66 0 0,0 0-50 0 0,0 0-34 0 0,0 0 4 0 0,0 0 56 0 0,3 0 68 0 0,55 5 5782 0 0,-45-3-6192 0 0,-1-1-1 0 0,1 0 1 0 0,0 0-1 0 0,-1-1 1 0 0,1-1-1 0 0,0 0 1 0 0,-1-1-1 0 0,12-3-684 0 0,92-42 1084 0 0,-113 45-1337 0 0,13-3 471 0 0,-6 3-3945 0 0,-10 3-1498 0 0,0 2 2573 0 0,0-3 1507 0 0,0 3-7130 0 0</inkml:trace>
  <inkml:trace contextRef="#ctx0" brushRef="#br0" timeOffset="10206.942">1361 4035 0 0 0,'0'0'761'0'0,"0"0"429"0"0,0 0 300 0 0,0 0 247 0 0,0 0 84 0 0,0 0-173 0 0,0 0-300 0 0,0 0-343 0 0,0 0-249 0 0,0 0-99 0 0,0 0 18 0 0,0 0 112 0 0,0 0 125 0 0,4 3 56 0 0,1-1-669 0 0,-1 0-1 0 0,1-1 1 0 0,0 1-1 0 0,-1-1 0 0 0,1 0 1 0 0,0 0-1 0 0,0 0 1 0 0,0-1-1 0 0,0 0 0 0 0,0 0 1 0 0,0 0-1 0 0,0 0 1 0 0,0-1-1 0 0,0 0 0 0 0,0 0 1 0 0,4-2-299 0 0,108-30 983 0 0,-62 20-3079 0 0,-36 10-1738 0 0,-1 1-3763 0 0,-5 1-389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7:36.6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430 19 0 0 0,'0'0'1158'0'0,"0"0"270"0"0,0 0 326 0 0,0 0 229 0 0,0 0 29 0 0,0 0-105 0 0,0 0-185 0 0,0 0-223 0 0,0 0-218 0 0,-16-3-198 0 0,-80-13 640 0 0,83 16-1491 0 0,0 0 0 0 0,-1 1 0 0 0,1 1-1 0 0,0 0 1 0 0,0 0 0 0 0,0 2-1 0 0,0-1 1 0 0,1 2 0 0 0,-1 0 0 0 0,1 0-1 0 0,0 1 1 0 0,-10 7-232 0 0,12-8 51 0 0,1 1 0 0 0,-1 0 1 0 0,2 0-1 0 0,-1 1 0 0 0,1 0 0 0 0,0 1 1 0 0,0 0-1 0 0,1 0 0 0 0,0 0 0 0 0,0 1 0 0 0,1 0 1 0 0,1 0-1 0 0,-1 1 0 0 0,1 0 0 0 0,1 0 1 0 0,0 0-1 0 0,0 0 0 0 0,1 1 0 0 0,0-1 0 0 0,1 1 1 0 0,0 0-1 0 0,0 7-51 0 0,1-11-1 0 0,0 1 0 0 0,0 0 0 0 0,0-1-1 0 0,1 1 1 0 0,0 0 0 0 0,0-1 0 0 0,1 1 0 0 0,0-1 0 0 0,0 1 0 0 0,1-1-1 0 0,0 1 1 0 0,0-1 0 0 0,1 0 0 0 0,0 0 0 0 0,0 0 0 0 0,1 0 0 0 0,-1 0 0 0 0,2-1-1 0 0,-1 0 1 0 0,1 1 0 0 0,0-2 0 0 0,0 1 0 0 0,0-1 0 0 0,1 1 0 0 0,0-2 0 0 0,0 1-1 0 0,0 0 1 0 0,1-1 0 0 0,-1-1 0 0 0,1 1 0 0 0,0-1 0 0 0,0 0 0 0 0,7 2 1 0 0,56-11-287 0 0,-31-26-3854 0 0,-33 27 2601 0 0,5-9-6341 0 0,-7 4 309 0 0</inkml:trace>
  <inkml:trace contextRef="#ctx0" brushRef="#br0" timeOffset="665.221">456 494 1968 0 0,'0'0'1331'0'0,"0"0"-304"0"0,0 0 140 0 0,0 0 403 0 0,0 0 333 0 0,0 0 56 0 0,0 0-261 0 0,0 0-343 0 0,0 0-292 0 0,0 0-197 0 0,0 0-72 0 0,0 0-43 0 0,0 0-52 0 0,1-15-73 0 0,5-46-71 0 0,25-42 1398 0 0,-20 80-1823 0 0,-7 14-107 0 0,1 0-1 0 0,0 0 1 0 0,0 1-1 0 0,1-1 1 0 0,0 2-1 0 0,0-1 1 0 0,1 0 0 0 0,0 1-1 0 0,0 1 1 0 0,4-3-23 0 0,-9 8-12 0 0,0 1 0 0 0,0 0 1 0 0,0 0-1 0 0,1 0 0 0 0,-1 0 1 0 0,0 0-1 0 0,0 0 0 0 0,1 1 1 0 0,-1-1-1 0 0,0 1 0 0 0,0 0 1 0 0,0-1-1 0 0,0 1 0 0 0,0 0 1 0 0,0 0-1 0 0,0 0 0 0 0,0 0 1 0 0,0 1-1 0 0,-1-1 0 0 0,1 1 1 0 0,0-1-1 0 0,-1 1 0 0 0,1-1 1 0 0,-1 1-1 0 0,1 0 0 0 0,-1 0 1 0 0,0-1-1 0 0,0 1 0 0 0,0 0 1 0 0,0 0-1 0 0,0 0 0 0 0,0 1 1 0 0,-1-1-1 0 0,1 0 0 0 0,-1 0 1 0 0,1 0-1 0 0,-1 0 0 0 0,0 1 12 0 0,3 2 14 0 0,1 3 40 0 0,-4-5-45 0 0,0-1 0 0 0,1 0-1 0 0,-1 1 1 0 0,1-1-1 0 0,-1 1 1 0 0,1-1 0 0 0,0 0-1 0 0,0 0 1 0 0,0 0-1 0 0,0 1 1 0 0,0-1 0 0 0,1 0-1 0 0,-1 0 1 0 0,0 0-1 0 0,1-1 1 0 0,0 1 0 0 0,-1 0-1 0 0,1 0 1 0 0,0-1-1 0 0,0 1 1 0 0,0-1-1 0 0,0 0 1 0 0,0 0 0 0 0,0 0-1 0 0,1 0 1 0 0,-1 0-1 0 0,0 0 1 0 0,0 0 0 0 0,1-1-1 0 0,-1 1 1 0 0,0-1-1 0 0,1 1 1 0 0,-1-1 0 0 0,1 0-1 0 0,-1 0 1 0 0,0 0-1 0 0,1 0 1 0 0,-1-1 0 0 0,1 1-1 0 0,-1-1 1 0 0,0 1-1 0 0,1-1 1 0 0,-1 0-1 0 0,0 0 1 0 0,0 0 0 0 0,1 0-9 0 0,152-121 313 0 0,-154 121-316 0 0,1 1-1 0 0,0-1 1 0 0,-1 0-1 0 0,1 1 1 0 0,-1 0-1 0 0,1-1 1 0 0,0 1-1 0 0,-1 0 1 0 0,1 0-1 0 0,0 0 1 0 0,-1 0-1 0 0,1 0 1 0 0,0 0-1 0 0,-1 0 1 0 0,1 0-1 0 0,0 1 1 0 0,-1-1-1 0 0,1 1 1 0 0,0-1-1 0 0,-1 1 1 0 0,1 0-1 0 0,-1 0 1 0 0,1 0-1 0 0,-1-1 1 0 0,0 1-1 0 0,1 0 1 0 0,-1 1-1 0 0,0-1 1 0 0,0 0-1 0 0,0 0 1 0 0,1 1 0 0 0,-1-1-1 0 0,-1 0 1 0 0,1 1-1 0 0,0-1 1 0 0,0 1-1 0 0,0-1 1 0 0,-1 1-1 0 0,1-1 1 0 0,-1 1-1 0 0,1 0 1 0 0,-1-1-1 0 0,0 1 4 0 0,16 76 253 0 0,-2-29-1065 0 0,-6-35-3275 0 0,1 0-5404 0 0,-7-10 1804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47.4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 5 5177 0 0,'0'0'2778'0'0,"0"0"-1270"0"0,0 0-534 0 0,0 0-14 0 0,0 0 171 0 0,0 0 149 0 0,0 0-23 0 0,0 0-229 0 0,0 0-308 0 0,0 0-277 0 0,0 0-207 0 0,-6-1-107 0 0,3 0-126 0 0,2 0 3 0 0,0 1 0 0 0,0 0-1 0 0,0-1 1 0 0,0 1 0 0 0,1 0 0 0 0,-1 0 0 0 0,0-1-1 0 0,0 1 1 0 0,0 0 0 0 0,0 0 0 0 0,0 0 0 0 0,0 0-1 0 0,0 0 1 0 0,0 0 0 0 0,0 0 0 0 0,1 1-1 0 0,-1-1 1 0 0,0 0 0 0 0,0 0 0 0 0,0 1 0 0 0,0-1-1 0 0,0 1 1 0 0,1-1 0 0 0,-1 0 0 0 0,0 1 0 0 0,0 0-1 0 0,1-1 1 0 0,-1 1 0 0 0,0-1 0 0 0,1 1-1 0 0,-1 0 1 0 0,0-1 0 0 0,1 1 0 0 0,-1 0 0 0 0,1 0-1 0 0,-1 0 1 0 0,1-1 0 0 0,0 1 0 0 0,-1 0 0 0 0,1 0-1 0 0,0 0 1 0 0,0 0 0 0 0,-1 0 0 0 0,1 0 0 0 0,0 0-1 0 0,0-1 1 0 0,0 1 0 0 0,0 0 0 0 0,0 0-1 0 0,0 0 1 0 0,0 0 0 0 0,1 0 0 0 0,-1 0 0 0 0,0 0-1 0 0,0 0 1 0 0,1-1 0 0 0,-1 1 0 0 0,1 0-6 0 0,-1 15 46 0 0,-2 16 75 0 0,1-1 1 0 0,2 1-1 0 0,2-1 0 0 0,0 0 0 0 0,2 0 1 0 0,2 0-1 0 0,0-1 0 0 0,2 0 0 0 0,8 16-121 0 0,-16-42 47 0 0,0-1 0 0 0,0 0 0 0 0,0 1 0 0 0,1-1-1 0 0,0 0 1 0 0,-1 0 0 0 0,1 0 0 0 0,0 0 0 0 0,0 0-1 0 0,1 0 1 0 0,-1-1 0 0 0,1 1 0 0 0,-1-1 0 0 0,1 0 0 0 0,0 0-1 0 0,0 1 1 0 0,0-2 0 0 0,0 1 0 0 0,0 0 0 0 0,0-1-1 0 0,0 1 1 0 0,1-1 0 0 0,-1 0 0 0 0,0 0 0 0 0,1 0-1 0 0,-1-1 1 0 0,1 1 0 0 0,-1-1 0 0 0,1 0 0 0 0,0 0-1 0 0,-1 0 1 0 0,1 0 0 0 0,-1-1 0 0 0,1 1 0 0 0,-1-1-1 0 0,0 0 1 0 0,1 0 0 0 0,-1 0 0 0 0,0-1 0 0 0,1 1 0 0 0,1-2-48 0 0,116-164 1508 0 0,-64 104-1672 0 0,-55 64 122 0 0,0 0-1 0 0,0-1 1 0 0,0 1-1 0 0,0 0 1 0 0,0 1-1 0 0,-1-1 1 0 0,1 0-1 0 0,-1 0 1 0 0,1 1-1 0 0,-1-1 1 0 0,1 1-1 0 0,-1-1 1 0 0,0 1-1 0 0,1 0 1 0 0,-1-1-1 0 0,0 1 1 0 0,0 0-1 0 0,0 0 1 0 0,-1 0-1 0 0,1 0 1 0 0,0 0-1 0 0,-1 0 1 0 0,1 0-1 0 0,-1 0 0 0 0,0 0 44 0 0,2 2-33 0 0,12 35-72 0 0,-12-29 104 0 0,0-1 0 0 0,1 1 1 0 0,0-1-1 0 0,1 1 0 0 0,0-1 1 0 0,0 0-1 0 0,1-1 0 0 0,0 1 0 0 0,1-1 1 0 0,0 0-1 0 0,0 0 0 0 0,1 0 1 0 0,0-1-1 0 0,0 0 0 0 0,1-1 1 0 0,-1 1-1 0 0,1-2 0 0 0,9 6 1 0 0,-13-10 60 0 0,0 0-1 0 0,0 0 0 0 0,0-1 1 0 0,0 1-1 0 0,1-1 1 0 0,-1 0-1 0 0,0 0 1 0 0,0 0-1 0 0,1 0 0 0 0,-1-1 1 0 0,0 0-1 0 0,0 0 1 0 0,0 0-1 0 0,0 0 1 0 0,0-1-1 0 0,0 0 0 0 0,0 0 1 0 0,0 0-1 0 0,-1 0 1 0 0,1 0-1 0 0,-1-1 1 0 0,1 1-1 0 0,-1-1 0 0 0,0 0 1 0 0,0 0-1 0 0,0-1-59 0 0,67-94 1438 0 0,-62 85-1380 0 0,85-208 586 0 0,-91 214-1704 0 0,1-6 3047 0 0,-1 6-3484 0 0,1 4-4051 0 0,0 4-5786 0 0,-2 2 3982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3.3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56 0 0 0,'0'0'677'0'0,"0"0"-130"0"0,0 0 45 0 0,0 0 257 0 0,0 0 289 0 0,0 0 115 0 0,0 0-82 0 0,0 0-175 0 0,0 0-191 0 0,0 0-124 0 0,0 0-39 0 0,7-9 24 0 0,23-28 39 0 0,-21 28 45 0 0,-9 9 19 0 0,0 0-42 0 0,0 0-68 0 0,0 0-87 0 0,0 0-71 0 0,0 0-43 0 0,0 0-31 0 0,-4 19 1424 0 0,-10 150-711 0 0,-26 26-552 0 0,35-148-1404 0 0,5-46 261 0 0,0-1-234 0 0,3-15-5854 0 0,7 0-1051 0 0,-6 4 5027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7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4265 0 0,'0'0'709'0'0,"0"0"-353"0"0,0 0-123 0 0,0 0 252 0 0,0 0 426 0 0,0 0 334 0 0,0 0 82 0 0,0 0-114 0 0,0 0-201 0 0,0 0-204 0 0,0 0-102 0 0,29-27-40 0 0,92-87-19 0 0,-37 49 1014 0 0,-69 58-1332 0 0,-13 6-309 0 0,0 1 0 0 0,0-1 0 0 0,0 0-1 0 0,0 1 1 0 0,0-1 0 0 0,0 1 0 0 0,0 0 0 0 0,0 0 0 0 0,0 0 0 0 0,0 0 0 0 0,0 0 0 0 0,0 0-1 0 0,0 0 1 0 0,0 1 0 0 0,0-1 0 0 0,0 1 0 0 0,0-1 0 0 0,0 1 0 0 0,0 0 0 0 0,0 0-1 0 0,-1-1 1 0 0,1 2 0 0 0,0-1 0 0 0,-1 0 0 0 0,1 0 0 0 0,0 0 0 0 0,-1 1 0 0 0,0-1 0 0 0,1 1-1 0 0,-1-1 1 0 0,0 1 0 0 0,0 0 0 0 0,1-1 0 0 0,-1 1 0 0 0,-1 0 0 0 0,1 0 0 0 0,0 0 0 0 0,0-1-1 0 0,-1 1 1 0 0,1 0 0 0 0,-1 0 0 0 0,1 0 0 0 0,-1 0 0 0 0,0 0 0 0 0,0 1-20 0 0,11 35 202 0 0,-2 1 0 0 0,-2 1 0 0 0,-1-1 0 0 0,-2 1 0 0 0,-2 0 0 0 0,-2 0 0 0 0,-1 10-202 0 0,0-20 113 0 0,-12 186 440 0 0,-6-113-295 0 0,98-276 980 0 0,-22 63-1209 0 0,6 3 0 0 0,15-14-29 0 0,-72 112-34 0 0,0 1 1 0 0,0 0-1 0 0,1 1 1 0 0,0-1-1 0 0,0 1 0 0 0,0 1 1 0 0,1-1-1 0 0,0 1 1 0 0,1 1-1 0 0,-1 0 0 0 0,7-3 34 0 0,-14 9-11 0 0,1 0 1 0 0,-1 0-1 0 0,0 0 0 0 0,0 0 0 0 0,1 0 0 0 0,-1 0 0 0 0,0 1 0 0 0,0-1 0 0 0,0 0 0 0 0,-1 1 0 0 0,1-1 0 0 0,0 1 0 0 0,0-1 0 0 0,-1 1 0 0 0,1 0 0 0 0,-1-1 0 0 0,1 1 1 0 0,-1-1-1 0 0,0 1 0 0 0,0 0 0 0 0,0-1 0 0 0,0 1 0 0 0,0 0 0 0 0,0-1 0 0 0,0 1 0 0 0,0 0 11 0 0,0 0-2 0 0,2 213 439 0 0,-1-212-438 0 0,0 0 0 0 0,0 0 0 0 0,0 0 0 0 0,1-1 0 0 0,-1 1 0 0 0,1-1 0 0 0,0 1 0 0 0,0-1-1 0 0,0 1 1 0 0,0-1 0 0 0,0 0 0 0 0,0 0 0 0 0,1 0 0 0 0,-1 0 0 0 0,0 0 0 0 0,1-1 0 0 0,0 1 0 0 0,-1-1 0 0 0,1 1 0 0 0,0-1 0 0 0,0 0 0 0 0,0 0-1 0 0,0-1 1 0 0,0 1 0 0 0,0 0 0 0 0,0-1 0 0 0,0 0 0 0 0,0 0 0 0 0,0 0 0 0 0,0 0 0 0 0,0 0 0 0 0,0-1 0 0 0,0 1 0 0 0,0-1 0 0 0,0 0 0 0 0,0 1-1 0 0,0-2 1 0 0,0 1 0 0 0,-1 0 0 0 0,1 0 0 0 0,0-1 0 0 0,-1 0 0 0 0,1 1 0 0 0,-1-1 0 0 0,1 0 0 0 0,0-1 1 0 0,266-200 221 0 0,-241 182-231 0 0,-19 14-3 0 0,0-1 0 0 0,1 1 0 0 0,-1 1 0 0 0,2 0 0 0 0,-1 0-1 0 0,0 1 1 0 0,1 1 0 0 0,0 0 0 0 0,5-2 13 0 0,-14 7-7 0 0,0 0 1 0 0,0 0-1 0 0,0 0 0 0 0,0 0 0 0 0,0 1 0 0 0,-1-1 1 0 0,1 0-1 0 0,-1 1 0 0 0,1-1 0 0 0,-1 1 1 0 0,1 0-1 0 0,-1-1 0 0 0,0 1 0 0 0,0 0 1 0 0,0 0-1 0 0,0 0 0 0 0,0 0 0 0 0,0 0 0 0 0,0 0 1 0 0,-1 0-1 0 0,1 0 0 0 0,-1 0 0 0 0,1 0 1 0 0,-1 0-1 0 0,0 0 0 0 0,0 1 0 0 0,0-1 0 0 0,0 0 1 0 0,0 0-1 0 0,-1 0 0 0 0,1 0 0 0 0,0 0 1 0 0,-1 0-1 0 0,0 0 0 0 0,1 1 0 0 0,-1-1 7 0 0,0 8 31 0 0,-24 207-281 0 0,24-206-44 0 0,7 37-3441 0 0,19-30-7059 0 0,-19-17 5153 0 0</inkml:trace>
  <inkml:trace contextRef="#ctx0" brushRef="#br0" timeOffset="1077.91">1802 111 4601 0 0,'0'0'1343'0'0,"0"0"-451"0"0,0 0 76 0 0,0 0 309 0 0,0 0 214 0 0,0 0-10 0 0,0 0-278 0 0,-34 29-369 0 0,-108 93-292 0 0,76-42-29 0 0,59-64-436 0 0,1-6-69 0 0,1-1 0 0 0,0 1-1 0 0,1 0 1 0 0,0 1 0 0 0,1-1 0 0 0,0 1 0 0 0,1 0 0 0 0,0-1-1 0 0,0 1 1 0 0,1 0 0 0 0,1 0 0 0 0,0 0 0 0 0,0 0-1 0 0,1 0 1 0 0,2 7-8 0 0,-2-14-4 0 0,1-1-1 0 0,-1 1 0 0 0,1-1 0 0 0,0 0 1 0 0,1 1-1 0 0,-1-1 0 0 0,0 0 0 0 0,1-1 1 0 0,0 1-1 0 0,-1 0 0 0 0,1-1 1 0 0,0 1-1 0 0,0-1 0 0 0,1 0 0 0 0,-1 0 1 0 0,0 0-1 0 0,1 0 0 0 0,-1-1 1 0 0,1 0-1 0 0,0 1 0 0 0,-1-1 0 0 0,1 0 1 0 0,0-1-1 0 0,0 1 0 0 0,-1-1 0 0 0,1 0 1 0 0,0 1-1 0 0,0-2 0 0 0,1 1 5 0 0,112-24 801 0 0,-85 6-647 0 0,-1 0-1 0 0,0-2 0 0 0,-1-1 0 0 0,-1-2 0 0 0,-2-1 0 0 0,0 0 0 0 0,-1-3 0 0 0,-2 0 1 0 0,2-4-154 0 0,57-58 98 0 0,-82 89-106 0 0,0 0 1 0 0,0 0-1 0 0,-1 0 1 0 0,1 1 0 0 0,0-1-1 0 0,0 0 1 0 0,0 0-1 0 0,-1 1 1 0 0,1-1-1 0 0,0 0 1 0 0,0 1-1 0 0,-1-1 1 0 0,1 1 0 0 0,0-1-1 0 0,-1 1 1 0 0,1-1-1 0 0,0 1 1 0 0,-1-1-1 0 0,1 1 1 0 0,-1 0-1 0 0,1-1 1 0 0,-1 1 0 0 0,1 0-1 0 0,-1 0 1 0 0,1-1-1 0 0,-1 1 1 0 0,0 0-1 0 0,0 0 1 0 0,1 0 0 0 0,-1-1-1 0 0,0 1 1 0 0,0 0-1 0 0,0 0 1 0 0,0 0-1 0 0,0 0 1 0 0,0-1-1 0 0,0 1 1 0 0,0 0 0 0 0,0 0-1 0 0,0 0 1 0 0,0 0-1 0 0,-1-1 1 0 0,1 1-1 0 0,0 0 1 0 0,0 0-1 0 0,-1 0 1 0 0,1-1 0 0 0,-1 1-1 0 0,1 0 1 0 0,-1-1-1 0 0,1 1 1 0 0,-1 0-1 0 0,0 0 8 0 0,1 4 11 0 0,-1 7-7 0 0,0-1-1 0 0,1 0 1 0 0,1 1 0 0 0,0-1 0 0 0,0 0 0 0 0,1 0 0 0 0,1 1 0 0 0,0-1 0 0 0,0-1-1 0 0,1 1 1 0 0,0-1 0 0 0,1 1 0 0 0,0-1 0 0 0,1 0 0 0 0,0-1 0 0 0,1 1 0 0 0,-1-1-1 0 0,2-1 1 0 0,-1 1 0 0 0,1-1 0 0 0,6 4-4 0 0,-8-8 49 0 0,-1 0 1 0 0,1-1-1 0 0,0 1 1 0 0,0-1-1 0 0,1-1 0 0 0,-1 1 1 0 0,1-1-1 0 0,-1 0 1 0 0,1 0-1 0 0,0-1 0 0 0,0 0 1 0 0,0 0-1 0 0,0-1 0 0 0,0 0 1 0 0,0 0-1 0 0,-1 0 1 0 0,1-1-1 0 0,0 0 0 0 0,0 0 1 0 0,0-1-1 0 0,-1 0 1 0 0,1 0-1 0 0,-1-1 0 0 0,1 1 1 0 0,-1-2-1 0 0,0 1 1 0 0,0 0-1 0 0,0-1 0 0 0,4-5-49 0 0,229-202 1423 0 0,-91 97-1189 0 0,-82 98-310 0 0,-53 54 237 0 0,-11-24-85 0 0,-1 1 0 0 0,-1 0 0 0 0,0 0 1 0 0,-1 0-1 0 0,-1-1 0 0 0,0 1 0 0 0,-1 0 0 0 0,-1-1 0 0 0,0 0 0 0 0,-1 0 0 0 0,0 0 1 0 0,-1 0-1 0 0,-1-1 0 0 0,0 0 0 0 0,-1 0 0 0 0,0-1 0 0 0,-1 0 0 0 0,0 0 1 0 0,-1-1-1 0 0,0-1 0 0 0,-1 1 0 0 0,0-2 0 0 0,-8 6-76 0 0,-39 16-491 0 0,46-25-3516 0 0,255-32 4257 0 0,-220 22-30 0 0,-1 0-1 0 0,0-2 0 0 0,0 0 0 0 0,0-2 0 0 0,-1 0 0 0 0,0-1 0 0 0,-1-2 0 0 0,0 0 0 0 0,-1 0 0 0 0,0-2 0 0 0,-1-1 0 0 0,0 0 0 0 0,-1-1 0 0 0,0-1 1 0 0,2-4-220 0 0,124-175 880 0 0,-142 194-894 0 0,0-1 0 0 0,0 1 1 0 0,1 0-1 0 0,-1-1 0 0 0,1 1 1 0 0,0 0-1 0 0,-1 0 0 0 0,1 0 1 0 0,0 0-1 0 0,-1 0 0 0 0,1 0 0 0 0,0 1 1 0 0,0-1-1 0 0,0 1 0 0 0,0-1 1 0 0,0 1-1 0 0,0 0 0 0 0,0-1 1 0 0,0 1-1 0 0,0 0 0 0 0,-1 0 1 0 0,1 1-1 0 0,0-1 0 0 0,0 0 1 0 0,0 1-1 0 0,0-1 0 0 0,0 1 1 0 0,0-1-1 0 0,0 1 0 0 0,-1 0 0 0 0,1 0 1 0 0,0 0-1 0 0,0 0 0 0 0,-1 0 1 0 0,1 0-1 0 0,-1 0 0 0 0,1 1 1 0 0,-1-1-1 0 0,0 0 0 0 0,1 1 1 0 0,-1 0-1 0 0,1 0 14 0 0,5 8 44 0 0,-1 1-1 0 0,1 0 1 0 0,-2 1-1 0 0,0-1 1 0 0,0 1 0 0 0,-1 0-1 0 0,0 0 1 0 0,-1 0-1 0 0,0 1 1 0 0,-1-1 0 0 0,-1 1-1 0 0,0-1 1 0 0,0 1 0 0 0,-2 0-1 0 0,1-1 1 0 0,-2 1-1 0 0,0 3-43 0 0,-2 1 66 0 0,-1-1-1 0 0,0 0 0 0 0,-1 0 1 0 0,-1 0-1 0 0,0-1 0 0 0,-2 0 1 0 0,1-1-1 0 0,-2 0 1 0 0,0 0-1 0 0,0-1 0 0 0,-1 0 1 0 0,-1 0-1 0 0,0-2 0 0 0,-1 1 1 0 0,-4 2-66 0 0,-24 5-99 0 0,41-19 3 0 0,0 0-83 0 0,21-15-482 0 0,-7 7 674 0 0,1 1 0 0 0,0 0 0 0 0,0 1-1 0 0,0 1 1 0 0,1 0 0 0 0,0 1 0 0 0,0 1 0 0 0,0 0 0 0 0,0 1 0 0 0,2 1-13 0 0,122 1 323 0 0,32-4-2817 0 0,-151 1-532 0 0,-3 1-3849 0 0,-8-1-3315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4.2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297 92 0 0 0,'0'0'1800'0'0,"0"0"-25"0"0,0 0-108 0 0,0 0-73 0 0,0 0-126 0 0,0 0-189 0 0,0 0-212 0 0,0 0-219 0 0,0 0-159 0 0,0 0-128 0 0,0 0-51 0 0,0 0-14 0 0,0 0-12 0 0,-5 13-34 0 0,-17 38-48 0 0,16 40 845 0 0,13 23-441 0 0,1 0-3063 0 0,-12-106-2269 0 0,-5-5-5163 0 0,7-3 9018 0 0</inkml:trace>
  <inkml:trace contextRef="#ctx0" brushRef="#br0" timeOffset="302.695">1 159 3825 0 0,'0'0'1699'0'0,"0"0"-474"0"0,0 0-231 0 0,0 0 74 0 0,0 0 116 0 0,0 0-33 0 0,0 0-166 0 0,0 0-184 0 0,0 0-138 0 0,0 0-94 0 0,0 0-49 0 0,0 0-34 0 0,27-1-6 0 0,89-1 28 0 0,161-28 1641 0 0,-184 13-3111 0 0,-58 10-2323 0 0,-1 0-4306 0 0,-23 4 1122 0 0</inkml:trace>
  <inkml:trace contextRef="#ctx0" brushRef="#br0" timeOffset="628.1">787 0 6673 0 0,'0'0'1490'0'0,"0"0"-591"0"0,0 0-196 0 0,0 0 112 0 0,0 0 142 0 0,0 0 46 0 0,0 0-164 0 0,0 0-147 0 0,0 0-92 0 0,0 0-101 0 0,0 0-67 0 0,0 0-56 0 0,0 0-56 0 0,0 30-53 0 0,-2 95-50 0 0,-15 100 217 0 0,16-157-459 0 0,1-1-5262 0 0,1-66-1543 0 0,6-2 2480 0 0,-6-6 3626 0 0</inkml:trace>
  <inkml:trace contextRef="#ctx0" brushRef="#br0" timeOffset="976.496">711 299 3225 0 0,'0'0'2947'0'0,"0"0"-863"0"0,0 0-491 0 0,0 0-68 0 0,0 0 21 0 0,0 0-150 0 0,0 0-315 0 0,0 0-383 0 0,0 0-256 0 0,0 0-91 0 0,0 0-14 0 0,0 0 55 0 0,0 0 32 0 0,17-1-14 0 0,117-9 407 0 0,28-26-1365 0 0,-96 13-8243 0 0,-55 19 4087 0 0,-3 0-521 0 0</inkml:trace>
  <inkml:trace contextRef="#ctx0" brushRef="#br0" timeOffset="1239.521">1092 22 5489 0 0,'0'0'2041'0'0,"0"0"-594"0"0,0 0-178 0 0,0 0 151 0 0,0 0 101 0 0,0 0-181 0 0,0 0-409 0 0,0 0-403 0 0,0 0-216 0 0,0 0-61 0 0,0 0 49 0 0,0 0 105 0 0,0 0 70 0 0,0 13 29 0 0,6 107 1017 0 0,3 204-1387 0 0,-5-318-2609 0 0,-3-5-2729 0 0,0-1-4340 0 0,-1-3 6879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8.3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183 0 8834 0 0,'0'0'1828'0'0,"0"0"-291"0"0,0 0-22 0 0,0 0 9 0 0,0 0-178 0 0,0 0-373 0 0,0 0-386 0 0,0 0-222 0 0,0 0-66 0 0,0 0-23 0 0,0 0-9 0 0,0 0-30 0 0,-9 21-46 0 0,-61 138 129 0 0,46-109-268 0 0,12-30-52 0 0,1 0 0 0 0,1 1 1 0 0,1 1-1 0 0,1 0 1 0 0,1 0-1 0 0,1 1 0 0 0,0-1 1 0 0,2 1-1 0 0,1 0 1 0 0,1 1-1 0 0,1 1 0 0 0,1-22 2 0 0,1-1 0 0 0,-1 1 1 0 0,1-1-1 0 0,0 0 0 0 0,0 0 0 0 0,0 1 0 0 0,0-1 1 0 0,1 0-1 0 0,-1 0 0 0 0,0 0 0 0 0,1 0 0 0 0,-1 0 0 0 0,1 0 1 0 0,0-1-1 0 0,0 1 0 0 0,0 0 0 0 0,0-1 0 0 0,0 0 1 0 0,0 1-1 0 0,0-1 0 0 0,0 0 0 0 0,0 0 0 0 0,1 0 1 0 0,-1 0-1 0 0,0 0 0 0 0,1-1 0 0 0,-1 1 0 0 0,1-1 1 0 0,-1 0-1 0 0,1 1-2 0 0,84 3 620 0 0,-69-4-437 0 0,101-7 446 0 0,-55 3-1328 0 0,-43 0-3269 0 0,-2-3-4928 0 0,-10 3 806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8.80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389 0 1208 0 0,'0'0'3564'0'0,"0"0"-1150"0"0,0 0-419 0 0,0 0 34 0 0,0 0-12 0 0,0 0-215 0 0,0 0-454 0 0,0 0-433 0 0,0 0-293 0 0,0 0-165 0 0,0 0-111 0 0,0 0-82 0 0,0 0-49 0 0,-21 2-38 0 0,-70 7 0 0 0,76-7-81 0 0,-1 1 0 0 0,1 0 0 0 0,1 1 0 0 0,-1 1 0 0 0,1 0 0 0 0,0 1 0 0 0,0 0 0 0 0,0 2 0 0 0,-3 2-96 0 0,-10 5 172 0 0,-35 32 108 0 0,62-46-298 0 0,0 0 0 0 0,0 0 0 0 0,0 0 1 0 0,0 0-1 0 0,0 0 0 0 0,0-1 0 0 0,0 1 0 0 0,0 0 0 0 0,1 0 1 0 0,-1 0-1 0 0,0 0 0 0 0,0 0 0 0 0,1 0 0 0 0,-1-1 1 0 0,1 1-1 0 0,-1 0 0 0 0,1 0 0 0 0,-1 0 0 0 0,1-1 1 0 0,-1 1-1 0 0,1 0 0 0 0,0-1 0 0 0,-1 1 0 0 0,1 0 0 0 0,0-1 1 0 0,0 1-1 0 0,-1-1 0 0 0,1 0 0 0 0,0 1 0 0 0,0-1 1 0 0,0 1-1 0 0,0-1 0 0 0,0 0 0 0 0,-1 0 0 0 0,1 1 0 0 0,0-1 1 0 0,0 0-1 0 0,0 0 0 0 0,0 0 0 0 0,0 0 0 0 0,0 0 1 0 0,0 0 17 0 0,5 2-92 0 0,185 35 126 0 0,-190-37-28 0 0,1 1 0 0 0,-1 0-1 0 0,1 0 1 0 0,-1-1-1 0 0,0 1 1 0 0,1 0 0 0 0,-1 0-1 0 0,0 0 1 0 0,0 0-1 0 0,0 1 1 0 0,1-1 0 0 0,-1 0-1 0 0,-1 0 1 0 0,1 1 0 0 0,0-1-1 0 0,0 0 1 0 0,0 1-1 0 0,-1-1 1 0 0,1 1 0 0 0,0-1-1 0 0,-1 1 1 0 0,0-1 0 0 0,1 1-1 0 0,-1 0 1 0 0,0-1-1 0 0,0 1 1 0 0,0-1 0 0 0,0 1-1 0 0,0 0 1 0 0,0-1 0 0 0,0 1-1 0 0,-1-1 1 0 0,1 1-1 0 0,0 0 1 0 0,-1-1 0 0 0,1 1-1 0 0,-1-1 1 0 0,0 1 0 0 0,0 0-6 0 0,-36 54 294 0 0,-192 175 43 0 0,228-230-342 0 0,0 0-1 0 0,0 0 1 0 0,0 0-1 0 0,0 0 0 0 0,0 0 1 0 0,0 1-1 0 0,0-1 1 0 0,0 0-1 0 0,0 0 1 0 0,1 1-1 0 0,-1-1 1 0 0,0 1-1 0 0,1-1 1 0 0,-1 1-1 0 0,1-1 1 0 0,0 0-1 0 0,-1 1 0 0 0,1 0 1 0 0,0-1-1 0 0,0 1 1 0 0,0-1-1 0 0,0 1 1 0 0,0-1-1 0 0,1 1 1 0 0,-1-1-1 0 0,0 1 1 0 0,1-1-1 0 0,-1 1 1 0 0,1-1-1 0 0,-1 0 0 0 0,1 1 1 0 0,0-1-1 0 0,-1 0 1 0 0,1 1-1 0 0,0-1 1 0 0,0 0-1 0 0,0 0 1 0 0,0 0-1 0 0,0 0 1 0 0,0 1-1 0 0,0-2 1 0 0,1 1-1 0 0,-1 0 0 0 0,0 0 1 0 0,0 0-1 0 0,1 0 1 0 0,-1-1-1 0 0,1 1 1 0 0,-1-1-1 0 0,1 1 1 0 0,-1-1-1 0 0,1 0 1 0 0,-1 1-1 0 0,1-1 0 0 0,-1 0 1 0 0,1 0-1 0 0,-1 0 1 0 0,1 0-1 0 0,0 0 6 0 0,39-1-107 0 0,0-1 0 0 0,0-3 0 0 0,0 0 0 0 0,-1-3 0 0 0,0-2-1 0 0,0-1 1 0 0,23-11 107 0 0,3 2-1933 0 0,7-2-7645 0 0,-48 14 1255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6.7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37 52 4937 0 0,'0'0'1435'0'0,"0"0"-183"0"0,0 0-26 0 0,0 0 109 0 0,0 0 54 0 0,0 0-167 0 0,0 0-355 0 0,0 0-278 0 0,0 0-170 0 0,0 0-28 0 0,0 0 62 0 0,0 0-10 0 0,0 0 1 0 0,0 33-12 0 0,-1 106-42 0 0,0 285 1122 0 0,4-368-1334 0 0,-1-27-1291 0 0,-1 0-4020 0 0,0-28-422 0 0,1-1 2140 0 0,-1 0 2326 0 0,0 0-1520 0 0</inkml:trace>
  <inkml:trace contextRef="#ctx0" brushRef="#br0" timeOffset="356.377">433 0 4873 0 0,'0'0'804'0'0,"0"0"-134"0"0,0 0 42 0 0,0 0 225 0 0,-8 33 262 0 0,-24 103 92 0 0,16 23 1994 0 0,17-119-2860 0 0,8 173 1306 0 0,-9-212-1571 0 0,0-1 64 0 0,0 0 79 0 0,0 0 101 0 0,0 0 94 0 0,0 0 89 0 0,-8-8 1742 0 0,-90-134-1039 0 0,92 134-1375 0 0,0 1 0 0 0,-1-1 0 0 0,0 1 1 0 0,0 1-1 0 0,0 0 0 0 0,-1 0 0 0 0,0 0 0 0 0,-1 1 0 0 0,1 0 0 0 0,-1 1 1 0 0,0 0-1 0 0,0 0 0 0 0,0 1 0 0 0,-1 0 0 0 0,-6-1 85 0 0,11 3-341 0 0,-1 1-1 0 0,0 0 1 0 0,1 0-1 0 0,-1 0 1 0 0,1 1-1 0 0,-1 0 1 0 0,1 0-1 0 0,-1 0 1 0 0,1 1 0 0 0,-1-1-1 0 0,1 1 1 0 0,0 1-1 0 0,0-1 1 0 0,0 1-1 0 0,0 0 1 0 0,1 0-1 0 0,-1 0 1 0 0,-2 3 341 0 0,-26 29-8214 0 0,22-23 2125 0 0</inkml:trace>
  <inkml:trace contextRef="#ctx0" brushRef="#br0" timeOffset="1084.13">787 144 544 0 0,'0'0'1248'0'0,"0"0"93"0"0,0 0 167 0 0,0 0 199 0 0,0 0 17 0 0,0 0-321 0 0,0 0-406 0 0,0 0-347 0 0,-24 31-242 0 0,-72 99-143 0 0,63-58 24 0 0,32-59-228 0 0,-1-2 5 0 0,0 1 0 0 0,1-1 0 0 0,0 1 0 0 0,1 0 0 0 0,1-1 0 0 0,0 1 0 0 0,0-1 0 0 0,1 1 0 0 0,2 6-66 0 0,-1-14 180 0 0,0 0 1 0 0,1 0 0 0 0,-1 0-1 0 0,1-1 1 0 0,0 1 0 0 0,0-1-1 0 0,0 0 1 0 0,1 0 0 0 0,-1 0-1 0 0,1-1 1 0 0,0 1-1 0 0,-1-1 1 0 0,1 0 0 0 0,0 0-1 0 0,0-1 1 0 0,0 0 0 0 0,0 0-1 0 0,1 0 1 0 0,-1 0 0 0 0,0-1-1 0 0,0 0 1 0 0,1 0 0 0 0,-1 0-1 0 0,0-1 1 0 0,0 0-1 0 0,0 0 1 0 0,1 0 0 0 0,-1 0-1 0 0,0-1 1 0 0,0 0 0 0 0,-1 0-1 0 0,1 0 1 0 0,4-3-181 0 0,10-5 291 0 0,-1-1 1 0 0,-1-1-1 0 0,0-1 1 0 0,0 0-1 0 0,-1-1 0 0 0,-1 0 1 0 0,-1-2-1 0 0,0 0 1 0 0,-1 0-1 0 0,0-1 0 0 0,-1-1 1 0 0,-1 0-1 0 0,-1 0 1 0 0,0-4-292 0 0,-6 13 2 0 0,-1 0 1 0 0,0 0 0 0 0,0 0 0 0 0,-1-1 0 0 0,-1 1 0 0 0,1 0 0 0 0,-2-1 0 0 0,1 0 0 0 0,-1 1 0 0 0,-1-1 0 0 0,0-6-3 0 0,0 12-162 0 0,1 1 0 0 0,-1-1 0 0 0,0 0 0 0 0,0 1 0 0 0,0-1-1 0 0,-1 1 1 0 0,1 0 0 0 0,-1-1 0 0 0,0 1 0 0 0,0 0 0 0 0,0 0 0 0 0,0 0 0 0 0,0 0 0 0 0,-1 1 0 0 0,1-1 0 0 0,-1 1 0 0 0,0-1 0 0 0,0 1 0 0 0,0 0 0 0 0,0 0-1 0 0,0 0 1 0 0,0 0 0 0 0,0 1 0 0 0,-1-1 0 0 0,1 1 0 0 0,-1 0 0 0 0,1 0 0 0 0,-1 0 0 0 0,1 0 0 0 0,-1 1 0 0 0,-2-1 162 0 0,-37 1-4847 0 0,15 7-1486 0 0,13 1-275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1:10.716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</inkml:brush>
  </inkml:definitions>
  <inkml:trace contextRef="#ctx0" brushRef="#br0">2515 1105 0 0 0,'0'0'460'0'0,"-2"-2"147"0"0,-7-14 1269 0 0,-17 5 4652 0 0,-25 10-4824 0 0,34 2-452 0 0,-179-27 3773 0 0,78 37-4076 0 0,-36 33 465 0 0,100-22-1043 0 0,-158 77 334 0 0,-67 16 269 0 0,157-46-628 0 0,61-16-84 0 0,-70 148 283 0 0,38-14-166 0 0,82-157-283 0 0,1 0-1 0 0,2 0 1 0 0,1 0 0 0 0,1 1-1 0 0,2 0 1 0 0,1 1 0 0 0,1-1-1 0 0,2 5-95 0 0,-3 38 255 0 0,1-46-152 0 0,1-1 0 0 0,2 0 1 0 0,0 1-1 0 0,2-1 0 0 0,4 17-103 0 0,3-9 105 0 0,3 0 1 0 0,1-1-1 0 0,1 0 0 0 0,2-1 0 0 0,1-1 0 0 0,17 23-105 0 0,57 85 328 0 0,17-8 131 0 0,16-40 88 0 0,60 0-79 0 0,-16-32-207 0 0,-81-45-11 0 0,1-4-1 0 0,0-3 1 0 0,0-5-1 0 0,29-4-249 0 0,-76 1 76 0 0,44-8 24 0 0,77-18 136 0 0,-76 8-187 0 0,-55 7 21 0 0,0-2-1 0 0,0-1 1 0 0,-2-1 0 0 0,1-1-1 0 0,11-11-69 0 0,69-43 178 0 0,-12-8-33 0 0,-82 62-97 0 0,-1 0 0 0 0,-1-2 1 0 0,-1 0-1 0 0,-1-1 0 0 0,0 0 0 0 0,2-7-48 0 0,74-175 403 0 0,-61 72-236 0 0,-12 21-131 0 0,-7-107 148 0 0,-10 139-161 0 0,-12-78 37 0 0,-34-9 17 0 0,14 95-60 0 0,4 17-12 0 0,20 32-4 0 0,-2 0-1 0 0,0 1 1 0 0,-1 0 0 0 0,-1 1-1 0 0,0 0 1 0 0,-1 1 0 0 0,-3-1-1 0 0,-75-46-47 0 0,11-11 71 0 0,9 30-91 0 0,-42-38-9 0 0,87 61 46 0 0,-26-5-238 0 0,-6 22-358 0 0,13-3 94 0 0,23-11-3594 0 0,13 0-6350 0 0,6 14 1398 0 0</inkml:trace>
  <inkml:trace contextRef="#ctx0" brushRef="#br1" timeOffset="12829.999">521 811 0 0 0,'178'-108'0'0'0,"-72"46"0"0"0,42-25 0 0 0,3 7 0 0 0,3 6 0 0 0,4 7 0 0 0,133-36 0 0 0,-118 55 0 0 0,-140 40 0 0 0</inkml:trace>
  <inkml:trace contextRef="#ctx0" brushRef="#br1" timeOffset="13219.804">1922 457 0 0 0,'0'0'0'0'0,"0"0"0"0"0,224-125 0 0 0,-150 85 0 0 0,-15 14 0 0 0,-11 4 0 0 0,-15 11 0 0 0,-11 3 0 0 0</inkml:trace>
  <inkml:trace contextRef="#ctx0" brushRef="#br1" timeOffset="13689.457">626 1496 0 0 0,'366'-207'0'0'0,"-194"104"0"0"0,74-45 0 0 0,211-90 0 0 0,-251 160 0 0 0,-190 75 0 0 0</inkml:trace>
  <inkml:trace contextRef="#ctx0" brushRef="#br1" timeOffset="14006.484">455 1724 0 0 0,'0'0'0'0'0,"0"0"0"0"0,200-125 0 0 0,-120 73 0 0 0,-3 4 0 0 0,-2 4 0 0 0,-1 4 0 0 0,3-5 0 0 0,-5 9 0 0 0,2-1 0 0 0,-6 11 0 0 0,-6-3 0 0 0,-6 10 0 0 0,-14 8 0 0 0,-18 4 0 0 0</inkml:trace>
  <inkml:trace contextRef="#ctx0" brushRef="#br1" timeOffset="14273.036">0 2578 0 0 0,'0'0'0'0'0,"0"0"0"0"0,0 0 0 0 0,208-140 0 0 0,-145 96 0 0 0,-1-4 0 0 0,6 0 0 0 0,0 0 0 0 0,2 4 0 0 0,2 4 0 0 0,-4-1 0 0 0,-5 8 0 0 0,-8 7 0 0 0,-3 8 0 0 0,-16 3 0 0 0,-13 8 0 0 0</inkml:trace>
  <inkml:trace contextRef="#ctx0" brushRef="#br1" timeOffset="14585.175">179 2909 0 0 0,'178'-114'0'0'0,"62"-28"0"0"0,-200 118 0 0 0,2 2 0 0 0,0 2 0 0 0,2 2 0 0 0,0 1 0 0 0,1 3 0 0 0,9-1 0 0 0,-36 11 0 0 0</inkml:trace>
  <inkml:trace contextRef="#ctx0" brushRef="#br1" timeOffset="14871.99">335 3366 0 0 0,'181'-135'0'0'0,"3"9"0"0"0,-130 88 0 0 0,2 3 0 0 0,2 2 0 0 0,1 3 0 0 0,23-6 0 0 0,64 6 0 0 0,-128 29 0 0 0</inkml:trace>
  <inkml:trace contextRef="#ctx0" brushRef="#br1" timeOffset="15292.73">1425 3642 0 0 0,'205'-95'0'0'0,"-3"-23"0"0"0,-130 69 0 0 0,258-155 0 0 0,-311 194 0 0 0,1 0 0 0 0,0 2 0 0 0,0 0 0 0 0,1 1 0 0 0,0 1 0 0 0,0 1 0 0 0,1 1 0 0 0,-1 1 0 0 0,11 0 0 0 0,-25 3 0 0 0</inkml:trace>
  <inkml:trace contextRef="#ctx0" brushRef="#br1" timeOffset="15625.481">2702 3336 0 0 0,'185'-116'0'0'0,"250"-161"0"0"0,-102 87 0 0 0,-216 145 0 0 0,-99 40 0 0 0</inkml:trace>
  <inkml:trace contextRef="#ctx0" brushRef="#br1" timeOffset="15886.759">3212 3598 0 0 0,'0'0'0'0'0,"0"0"0"0"0,0 0 0 0 0,190-192 0 0 0,-129 134 0 0 0,-1 6 0 0 0,5-3 0 0 0,-1-4 0 0 0,4 4 0 0 0,1-1 0 0 0,-1 5 0 0 0,5-1 0 0 0,-5 8 0 0 0,-18 11 0 0 0,-15 11 0 0 0</inkml:trace>
  <inkml:trace contextRef="#ctx0" brushRef="#br1" timeOffset="16355.904">2813 4007 0 0 0,'201'-176'11'0'0,"-62"63"93"0"0,43-29-143 0 0,6 7 1 0 0,6 9 0 0 0,29-5 38 0 0,-183 110 0 0 0</inkml:trace>
  <inkml:trace contextRef="#ctx0" brushRef="#br1" timeOffset="16772.101">1721 4353 0 0 0,'0'0'88'0'0,"0"0"67"0"0,0 0 33 0 0,0 0 24 0 0,0 0-27 0 0,0 0-70 0 0,0 0-99 0 0,0 0-91 0 0,0 0-25 0 0,0 0 51 0 0,0 0 101 0 0,22-24 37 0 0,74-74 21 0 0,30 9 76 0 0,498-267-111 0 0,174-87-1307 0 0,-737 407 1217 0 0</inkml:trace>
  <inkml:trace contextRef="#ctx0" brushRef="#br1" timeOffset="17187.763">3514 3038 0 0 0,'184'-154'0'0'0,"89"-49"0"0"0,-122 94 0 0 0,-39 29 0 0 0,-3-3 0 0 0,21-28 0 0 0,-76 61 0 0 0,-38 38 0 0 0</inkml:trace>
  <inkml:trace contextRef="#ctx0" brushRef="#br1" timeOffset="17492.079">3608 2560 0 0 0,'170'-170'0'0'0,"36"-25"0"0"0,215-132 0 0 0,-304 253 0 0 0,-94 59 0 0 0</inkml:trace>
  <inkml:trace contextRef="#ctx0" brushRef="#br1" timeOffset="17753.9">3413 2239 0 0 0,'165'-186'0'0'0,"-49"85"0"0"0,179-107 0 0 0,176-87 0 0 0,-445 279 0 0 0</inkml:trace>
  <inkml:trace contextRef="#ctx0" brushRef="#br1" timeOffset="18045.979">3253 2144 0 0 0,'139'-163'0'0'0,"-25"57"0"0"0,-7 26 0 0 0,4 5 0 0 0,3 5 0 0 0,57-23 0 0 0,-134 76 0 0 0</inkml:trace>
  <inkml:trace contextRef="#ctx0" brushRef="#br1" timeOffset="18566.547">3227 1249 0 0 0,'0'0'0'0'0,"0"0"0"0"0,0 0 0 0 0,0 0 0 0 0,182-199 0 0 0,-130 155 0 0 0,-1 0 0 0 0,8 0 0 0 0,-3-4 0 0 0,4 0 0 0 0,-3 4 0 0 0,4-1 0 0 0,2 5 0 0 0,-17 10 0 0 0,-17 12 0 0 0</inkml:trace>
  <inkml:trace contextRef="#ctx0" brushRef="#br1" timeOffset="19219.541">2349 984 0 0 0,'144'-111'0'0'0,"381"-298"0"0"0,-275 227 0 0 0,-217 158 0 0 0</inkml:trace>
  <inkml:trace contextRef="#ctx0" brushRef="#br1" timeOffset="19594.471">1784 807 0 0 0,'167'-152'0'0'0,"-49"62"0"0"0,93-44 0 0 0,145-62 0 0 0,-315 175 0 0 0</inkml:trace>
  <inkml:trace contextRef="#ctx0" brushRef="#br1" timeOffset="20101.984">385 965 0 0 0,'170'-91'0'0'0,"383"-195"0"0"0,126-26 0 0 0,-130 65 0 0 0,-494 219 0 0 0</inkml:trace>
  <inkml:trace contextRef="#ctx0" brushRef="#br1" timeOffset="20388.089">326 1415 0 0 0,'0'0'0'0'0,"0"0"0"0"0,212-196 0 0 0,-117 119 0 0 0,5-4 0 0 0,5 4 0 0 0,0 3 0 0 0,7 1 0 0 0,-2 6 0 0 0,3 5 0 0 0,-5 6 0 0 0,1 5 0 0 0,-8 10 0 0 0,-2 5 0 0 0,-6 10 0 0 0,-27 11 0 0 0,-20 4 0 0 0</inkml:trace>
  <inkml:trace contextRef="#ctx0" brushRef="#br1" timeOffset="21037.946">843 3362 0 0 0,'0'0'0'0'0,"0"0"0"0"0,0 0 0 0 0,0 0 0 0 0,0 0 0 0 0,0 0 0 0 0,0 0 0 0 0,0 0 0 0 0,0 0 0 0 0,197-169 0 0 0,-144 136 0 0 0,8-4 0 0 0,7 4 0 0 0,-18 3 0 0 0,-13 12 0 0 0</inkml:trace>
  <inkml:trace contextRef="#ctx0" brushRef="#br1" timeOffset="21402.571">1348 3738 0 0 0,'0'0'0'0'0,"0"0"0"0"0,0 0 0 0 0,0 0 0 0 0,231-184 0 0 0,-170 140 0 0 0,2 3 0 0 0,3 1 0 0 0,0 3 0 0 0,1 0 0 0 0,-18 11 0 0 0,-17 8 0 0 0</inkml:trace>
  <inkml:trace contextRef="#ctx0" brushRef="#br1" timeOffset="21715.178">1900 3815 0 0 0,'194'-153'0'0'0,"-1"10"0"0"0,47-20 0 0 0,120-54 0 0 0,-309 186 0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2:17.4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3741 825 2096 0 0,'0'0'994'0'0,"0"0"-78"0"0,0 0 78 0 0,0 0 253 0 0,0 0 290 0 0,0 0 149 0 0,0 0-142 0 0,-33 3-326 0 0,-105 12-350 0 0,46 17-28 0 0,76-22-696 0 0,-38 19 113 0 0,2 1-1 0 0,1 3 1 0 0,1 2-1 0 0,3 3 1 0 0,0 1-1 0 0,3 2 1 0 0,1 2-1 0 0,3 2 1 0 0,-3 8-257 0 0,38-47-9 0 0,1 0-1 0 0,1 0 1 0 0,-1 1 0 0 0,1 0-1 0 0,0-1 1 0 0,1 1 0 0 0,0 1-1 0 0,0-1 1 0 0,0 0 0 0 0,1 0 0 0 0,0 1-1 0 0,0-1 1 0 0,1 0 0 0 0,0 1-1 0 0,0-1 1 0 0,1 1 0 0 0,0-1 0 0 0,0 0-1 0 0,1 0 1 0 0,0 1 0 0 0,0-1-1 0 0,1 0 1 0 0,0-1 0 0 0,0 1-1 0 0,0 0 1 0 0,1-1 0 0 0,0 0 0 0 0,0 0-1 0 0,1 0 1 0 0,0 0 0 0 0,0-1-1 0 0,0 1 1 0 0,1-1 9 0 0,19 16 1 0 0,1-1 0 0 0,1-1 0 0 0,1-2 0 0 0,1 0 0 0 0,0-2 0 0 0,31 11-1 0 0,12 8 51 0 0,-34-16-40 0 0,-1 2 0 0 0,-1 1-1 0 0,-1 2 1 0 0,-1 1 0 0 0,9 10-11 0 0,-34-26 93 0 0,-1-1 0 0 0,0 1 1 0 0,-1 0-1 0 0,0 1 0 0 0,0 0 1 0 0,0 0-1 0 0,-1 1 0 0 0,-1-1 1 0 0,0 1-1 0 0,0 1 1 0 0,-1-1-1 0 0,0 0 0 0 0,-1 1 1 0 0,0 0-1 0 0,-1 0 0 0 0,0 0 1 0 0,0 0-1 0 0,-2 0 0 0 0,1 0 1 0 0,-1 1-1 0 0,-1-1 1 0 0,0 3-94 0 0,-4 0 192 0 0,-1 0 1 0 0,0-1 0 0 0,0 0 0 0 0,-2 0 0 0 0,1 0 0 0 0,-2-1 0 0 0,0 0 0 0 0,0-1 0 0 0,-1 0 0 0 0,0-1-1 0 0,-1 0 1 0 0,0 0 0 0 0,-1-1 0 0 0,-3 2-193 0 0,-31 24-5 0 0,-1-1 1 0 0,-1-3-1 0 0,-2-2 0 0 0,-1-2 1 0 0,-1-3-1 0 0,-1-1 0 0 0,-1-3 1 0 0,-1-3-1 0 0,-1-1 0 0 0,-19 0 5 0 0,48-11-881 0 0,0-1 0 0 0,0-1 0 0 0,0-2-1 0 0,-1-1 1 0 0,-21-2 881 0 0,9-11-8802 0 0,30 5 1106 0 0</inkml:trace>
  <inkml:trace contextRef="#ctx0" brushRef="#br0" timeOffset="484.139">4391 1617 5329 0 0,'0'0'922'0'0,"0"0"-352"0"0,0 0-43 0 0,0 0 292 0 0,0 0 340 0 0,0 0 204 0 0,0 0 1 0 0,0 0-154 0 0,0 0-202 0 0,0 0-168 0 0,0 0-126 0 0,0 0-105 0 0,0 0-61 0 0,-32-2-40 0 0,-100-1-49 0 0,129 3-425 0 0,-1-1-1 0 0,0 1 1 0 0,1 0 0 0 0,-1 0-1 0 0,1 0 1 0 0,-1 0-1 0 0,0 1 1 0 0,1-1-1 0 0,-1 1 1 0 0,1 0 0 0 0,0 0-1 0 0,-1 0 1 0 0,1 1-1 0 0,0-1 1 0 0,-1 1 0 0 0,1 0-1 0 0,0 0 1 0 0,0 0-1 0 0,-2 2-33 0 0,-5 4 118 0 0,-8 6-53 0 0,0 1-1 0 0,1 0 0 0 0,1 1 1 0 0,0 1-1 0 0,1 1 1 0 0,1 0-1 0 0,1 0 0 0 0,1 2 1 0 0,0-1-1 0 0,1 2 0 0 0,1-1 1 0 0,1 1-1 0 0,1 1 0 0 0,1 0 1 0 0,0 3-65 0 0,5-19 7 0 0,0 0-1 0 0,0 1 1 0 0,1-1 0 0 0,0 0 0 0 0,0 1-1 0 0,0-1 1 0 0,1 1 0 0 0,0-1 0 0 0,0 1 0 0 0,0-1-1 0 0,1 1 1 0 0,0-1 0 0 0,0 0 0 0 0,1 1-1 0 0,0-1 1 0 0,0 0 0 0 0,1 0 0 0 0,-1 0 0 0 0,1 0-1 0 0,0 0 1 0 0,1-1 0 0 0,-1 0 0 0 0,1 1-1 0 0,0-1 1 0 0,1 0 0 0 0,-1-1 0 0 0,1 1-1 0 0,0-1 1 0 0,0 0 0 0 0,0 0 0 0 0,1-1 0 0 0,-1 1-1 0 0,1-1 1 0 0,0 0 0 0 0,0-1 0 0 0,0 0-1 0 0,0 0 1 0 0,1 0 0 0 0,3 1-7 0 0,1-3 145 0 0,0 1-1 0 0,0-1 1 0 0,0 0 0 0 0,0-1-1 0 0,0-1 1 0 0,0 0 0 0 0,0 0-1 0 0,-1-1 1 0 0,1 0 0 0 0,-1-1-1 0 0,0 0 1 0 0,0-1-1 0 0,0 0 1 0 0,0 0 0 0 0,-1-1-1 0 0,0 0 1 0 0,5-6-145 0 0,29-27 348 0 0,-3-1 0 0 0,-1-3 0 0 0,-2-1 0 0 0,-2-2 0 0 0,-2-1 1 0 0,-2-2-1 0 0,9-21-348 0 0,-12 30 117 0 0,-28 39-121 0 0,1 1-1 0 0,-1 0 1 0 0,1 0-1 0 0,-1-1 1 0 0,1 1 0 0 0,-1 0-1 0 0,1 0 1 0 0,-1 0-1 0 0,1-1 1 0 0,-1 1 0 0 0,1 0-1 0 0,-1 0 1 0 0,1 0-1 0 0,-1 0 1 0 0,1 0 0 0 0,-1 0-1 0 0,1 0 1 0 0,-1 0-1 0 0,1 0 1 0 0,-1 1 0 0 0,1-1-1 0 0,-1 0 1 0 0,1 0-1 0 0,-1 0 1 0 0,1 0 0 0 0,-1 1-1 0 0,1-1 1 0 0,-1 0 0 0 0,0 1-1 0 0,1-1 1 0 0,-1 0-1 0 0,1 1 1 0 0,-1-1 0 0 0,0 0-1 0 0,1 1 1 0 0,-1-1-1 0 0,0 1 1 0 0,1-1 0 0 0,-1 0-1 0 0,0 1 1 0 0,0-1-1 0 0,0 1 1 0 0,1-1 0 0 0,-1 1-1 0 0,0-1 1 0 0,0 1-1 0 0,0-1 1 0 0,0 1 0 0 0,0-1-1 0 0,0 1 1 0 0,0 0-1 0 0,0-1 1 0 0,0 1 0 0 0,0-1-1 0 0,0 1 1 0 0,0-1-1 0 0,0 1 1 0 0,0-1 0 0 0,-1 1-1 0 0,1-1 5 0 0,1 3 7 0 0,62 173-678 0 0,-59-170 335 0 0,0 1 1 0 0,0-1-1 0 0,1-1 1 0 0,-1 1-1 0 0,1-1 1 0 0,1 0-1 0 0,-1 0 0 0 0,1 0 1 0 0,0-1-1 0 0,0 1 1 0 0,0-1-1 0 0,4 1 336 0 0,20 8-4592 0 0,0-6-3509 0 0,-17-6 801 0 0</inkml:trace>
  <inkml:trace contextRef="#ctx0" brushRef="#br0" timeOffset="956.103">4970 2011 4193 0 0,'0'0'1863'0'0,"0"0"-557"0"0,0 0 53 0 0,0 0 498 0 0,0 0 369 0 0,0 0 29 0 0,0 0-366 0 0,0 0-488 0 0,0 0-369 0 0,0 0-207 0 0,0 0-143 0 0,0 0-105 0 0,0 0-49 0 0,5-14-64 0 0,83-234 945 0 0,-62 192-1331 0 0,2 0 0 0 0,2 2 0 0 0,2 1 1 0 0,40-48-79 0 0,-55 93-330 0 0,-16 23 138 0 0,-1 165 159 0 0,0-179 36 0 0,0 1 0 0 0,0-1 0 0 0,0 0 0 0 0,0 1 0 0 0,0-1 0 0 0,0 1 0 0 0,1-1 0 0 0,-1 0 0 0 0,0 0 0 0 0,1 1 0 0 0,-1-1 0 0 0,1 0 0 0 0,0 0 0 0 0,-1 1 0 0 0,1-1 0 0 0,0 0 0 0 0,0 0 0 0 0,-1 0 0 0 0,1 0 0 0 0,0 0 0 0 0,0 0 1 0 0,0 0-1 0 0,0 0 0 0 0,1-1 0 0 0,-1 1 0 0 0,0 0 0 0 0,0 0 0 0 0,0-1 0 0 0,1 1 0 0 0,-1-1 0 0 0,0 1 0 0 0,0-1 0 0 0,1 0 0 0 0,-1 0 0 0 0,1 1 0 0 0,-1-1 0 0 0,0 0 0 0 0,1 0 0 0 0,-1 0 0 0 0,0 0 0 0 0,1-1 0 0 0,-1 1 0 0 0,0 0 0 0 0,1 0 0 0 0,-1-1-3 0 0,58-28 409 0 0,213-213 259 0 0,-203 201-710 0 0,-51 81-104 0 0,-12-19-162 0 0,38 78 4 0 0,-42-96-48 0 0,1-1-1 0 0,0 1 1 0 0,-1-1-1 0 0,1 0 1 0 0,1 0 0 0 0,-1 0-1 0 0,0 0 1 0 0,0 0-1 0 0,1-1 1 0 0,-1 0-1 0 0,0 1 1 0 0,1-1-1 0 0,0 0 1 0 0,-1-1-1 0 0,1 1 1 0 0,0-1 0 0 0,-1 1-1 0 0,4-1 353 0 0,24-1-10370 0 0,-20-2 3047 0 0</inkml:trace>
  <inkml:trace contextRef="#ctx0" brushRef="#br0" timeOffset="1223.548">6093 1374 12107 0 0,'0'0'845'0'0,"0"0"-238"0"0,0 0 257 0 0,0 0 467 0 0,0 0 241 0 0,0 0-30 0 0,0 0-258 0 0,0 0-310 0 0,0 0-181 0 0,31-14-177 0 0,99-47-187 0 0,-121 57-368 0 0,1 0 1 0 0,-1-1-1 0 0,1 0 1 0 0,-1-1-1 0 0,-1 0 1 0 0,1 0-1 0 0,-1-1 1 0 0,0 0-1 0 0,-1 0 1 0 0,2-3-62 0 0,7-7 93 0 0,-7 7-45 0 0,0 4 5 0 0,-1-2-1 0 0,-1 1 1 0 0,1-1 0 0 0,-1-1 0 0 0,0 1 0 0 0,-1-1-1 0 0,0 0 1 0 0,0-1 0 0 0,-1 0 0 0 0,-1 1 0 0 0,1-2-1 0 0,-1 1 1 0 0,-1 0 0 0 0,0-1 0 0 0,1-9-53 0 0,-4 19-3 0 0,0 0-1 0 0,0 0 1 0 0,0 0 0 0 0,0 0-1 0 0,-1 0 1 0 0,1 0-1 0 0,0 0 1 0 0,-1-1 0 0 0,1 1-1 0 0,-1 0 1 0 0,1 0 0 0 0,-1 1-1 0 0,1-1 1 0 0,-1 0 0 0 0,0 0-1 0 0,0 0 1 0 0,1 0 0 0 0,-1 0-1 0 0,0 1 1 0 0,0-1 0 0 0,0 0-1 0 0,0 1 1 0 0,0-1 0 0 0,0 1-1 0 0,0-1 1 0 0,0 1 0 0 0,0-1-1 0 0,0 1 1 0 0,0 0-1 0 0,0-1 1 0 0,0 1 0 0 0,0 0-1 0 0,0 0 1 0 0,0 0 0 0 0,0 0-1 0 0,0 0 1 0 0,-1 0 0 0 0,1 0-1 0 0,0 0 1 0 0,0 0 0 0 0,0 1-1 0 0,0-1 1 0 0,0 0 0 0 0,0 1-1 0 0,0-1 1 0 0,0 1 0 0 0,0-1-1 0 0,-1 1 4 0 0,-51 24-419 0 0,41-15 369 0 0,0 0 1 0 0,0 1-1 0 0,1 1 1 0 0,1-1-1 0 0,0 2 1 0 0,0 0-1 0 0,1 0 1 0 0,1 0-1 0 0,0 1 0 0 0,1 0 1 0 0,0 1-1 0 0,1 0 1 0 0,1 0-1 0 0,1 0 1 0 0,0 1-1 0 0,0-1 1 0 0,2 1-1 0 0,0 0 1 0 0,1 0-1 0 0,0-1 1 0 0,2 9 49 0 0,-1-18-22 0 0,1 0 0 0 0,0 0 1 0 0,0 1-1 0 0,1-1 1 0 0,-1 0-1 0 0,1 0 1 0 0,1 0-1 0 0,-1-1 0 0 0,1 1 1 0 0,0-1-1 0 0,0 1 1 0 0,1-1-1 0 0,-1 0 1 0 0,1 0-1 0 0,1 0 0 0 0,-1-1 1 0 0,0 1-1 0 0,1-1 1 0 0,0 0-1 0 0,0 0 1 0 0,0-1-1 0 0,1 0 1 0 0,-1 0-1 0 0,1 0 0 0 0,0 0 1 0 0,-1-1-1 0 0,1 0 1 0 0,0 0-1 0 0,6 0 22 0 0,9 3-88 0 0,0 0-1 0 0,0-2 1 0 0,1-1-1 0 0,-1-1 1 0 0,1 0-1 0 0,-1-2 0 0 0,1 0 1 0 0,5-3 88 0 0,58-15-2330 0 0,-28 0-5785 0 0,-56 19 8068 0 0,29-8-11019 0 0</inkml:trace>
  <inkml:trace contextRef="#ctx0" brushRef="#br0" timeOffset="2024.855">8310 542 0 0 0,'0'0'312'0'0,"0"0"850"0"0,0 0 459 0 0,0 0 353 0 0,0 0 269 0 0,0 0-4 0 0,0 0-257 0 0,0 0-320 0 0,0 0-330 0 0,0 0-309 0 0,0 0-259 0 0,0 0-172 0 0,0 0-141 0 0,-27 8-87 0 0,-88 28-38 0 0,109-34-296 0 0,1 0 0 0 0,-1 1 0 0 0,1-1 1 0 0,0 1-1 0 0,0 0 0 0 0,0 0 1 0 0,0 1-1 0 0,0 0 0 0 0,1-1 0 0 0,-1 2 1 0 0,1-1-1 0 0,0 0 0 0 0,1 1 1 0 0,-3 3-31 0 0,-6 7 96 0 0,-4 2-52 0 0,1 1 1 0 0,1 0 0 0 0,0 1 0 0 0,1 1-1 0 0,1 0 1 0 0,1 1 0 0 0,1 0-1 0 0,1 1 1 0 0,1 0 0 0 0,1 0 0 0 0,0 1-1 0 0,2 0 1 0 0,-1 8-45 0 0,6-28 5 0 0,0 0 1 0 0,1 0-1 0 0,-1 0 0 0 0,1 0 1 0 0,-1 0-1 0 0,1 0 0 0 0,0 0 1 0 0,0 0-1 0 0,0 0 0 0 0,0 0 1 0 0,0-1-1 0 0,1 1 0 0 0,0-1 1 0 0,-1 1-1 0 0,1-1 0 0 0,0 1 1 0 0,0-1-1 0 0,0 0 0 0 0,0 0 1 0 0,1 0-1 0 0,-1 0 0 0 0,0 0 1 0 0,1-1-1 0 0,-1 1 0 0 0,1-1 1 0 0,0 1-1 0 0,0-1 0 0 0,-1 0 1 0 0,1 0-1 0 0,0 0 0 0 0,0 0 1 0 0,0-1-1 0 0,0 1 0 0 0,0-1 1 0 0,0 0-1 0 0,0 0 0 0 0,0 0 1 0 0,0 0-1 0 0,0-1 0 0 0,0 1 1 0 0,0-1-1 0 0,0 1 0 0 0,0-1 1 0 0,0 0-1 0 0,0 0 0 0 0,1-1-5 0 0,11-5 208 0 0,0-1 0 0 0,0 0-1 0 0,-1-1 1 0 0,-1-1-1 0 0,1 0 1 0 0,-1-1-1 0 0,-1 0 1 0 0,0-1-1 0 0,-1 0 1 0 0,0-1-1 0 0,0 0 1 0 0,0-3-208 0 0,18-19 314 0 0,187-233 921 0 0,-214 265-1237 0 0,0 1 0 0 0,-1-1 0 0 0,1 1-1 0 0,0-1 1 0 0,0 1 0 0 0,0-1 0 0 0,1 1 0 0 0,-1 0 0 0 0,1 0 0 0 0,-1 0-1 0 0,1 0 1 0 0,-1 1 0 0 0,1-1 0 0 0,0 1 0 0 0,0-1 0 0 0,0 1 0 0 0,0 0-1 0 0,0 0 1 0 0,0 0 0 0 0,0 1 0 0 0,0-1 0 0 0,0 1 0 0 0,1 0 0 0 0,-1-1-1 0 0,0 2 1 0 0,0-1 0 0 0,0 0 0 0 0,0 0 0 0 0,1 1 0 0 0,-1 0 0 0 0,0 0 0 0 0,0 0-1 0 0,0 0 1 0 0,0 0 0 0 0,-1 0 0 0 0,1 1 0 0 0,0 0 0 0 0,1 0 2 0 0,93 200-56 0 0,-96-198-26 0 0,1 0 0 0 0,0 1 1 0 0,0-1-1 0 0,0 0 0 0 0,0 0 1 0 0,1-1-1 0 0,0 1 0 0 0,0 0 1 0 0,0-1-1 0 0,0 1 1 0 0,0-1-1 0 0,1 0 0 0 0,-1 0 1 0 0,1-1-1 0 0,0 1 0 0 0,0-1 1 0 0,0 0-1 0 0,0 0 0 0 0,0 0 1 0 0,0 0-1 0 0,1-1 0 0 0,-1 1 1 0 0,1-1-1 0 0,-1 0 0 0 0,1-1 1 0 0,-1 1-1 0 0,1-1 1 0 0,-1 0-1 0 0,1 0 0 0 0,0 0 1 0 0,-1-1-1 0 0,1 1 0 0 0,-1-1 1 0 0,1 0-1 0 0,-1-1 0 0 0,2 0 82 0 0,40-41-4685 0 0,-9-7-4575 0 0,-28 39 6375 0 0,4-6-641 0 0</inkml:trace>
  <inkml:trace contextRef="#ctx0" brushRef="#br0" timeOffset="2325.546">9297 0 14971 0 0,'0'0'1216'0'0,"0"0"-295"0"0,0 0-88 0 0,0 0 54 0 0,0 0-45 0 0,-31 36-174 0 0,-92 112-234 0 0,73-67-94 0 0,48-69-303 0 0,1-8-35 0 0,-1 1 1 0 0,1-1-1 0 0,0 0 1 0 0,0 1 0 0 0,1-1-1 0 0,0 1 1 0 0,-1-1 0 0 0,1 1-1 0 0,1-1 1 0 0,-1 1-1 0 0,1-1 1 0 0,0 1 0 0 0,0-1-1 0 0,0 0 1 0 0,0 1 0 0 0,1-1-1 0 0,0 0 1 0 0,0 0 0 0 0,0 0-1 0 0,0 0 1 0 0,0 0-1 0 0,1-1 1 0 0,0 1 0 0 0,0-1-1 0 0,0 1 1 0 0,0-1 0 0 0,0 0-1 0 0,1 0 1 0 0,0-1-1 0 0,-1 1 1 0 0,1-1 0 0 0,0 0-1 0 0,0 0 1 0 0,0 0 0 0 0,0 0-1 0 0,3 0-2 0 0,16 6 59 0 0,0-2-1 0 0,0 0 0 0 0,1-1 1 0 0,0-2-1 0 0,0 0 1 0 0,14-1-59 0 0,-13-1 56 0 0,0 1 0 0 0,0 1 0 0 0,0 1 0 0 0,-1 2 0 0 0,0 0 0 0 0,2 2-56 0 0,-24-7 10 0 0,0-1-1 0 0,0 1 1 0 0,0 0 0 0 0,0 0-1 0 0,0 0 1 0 0,0 0 0 0 0,-1 0 0 0 0,1 0-1 0 0,0 0 1 0 0,-1 1 0 0 0,1-1-1 0 0,-1 1 1 0 0,1-1 0 0 0,-1 1-1 0 0,0-1 1 0 0,1 1 0 0 0,-1 0-1 0 0,0 0 1 0 0,0-1 0 0 0,0 1 0 0 0,-1 0-1 0 0,1 0 1 0 0,0 0 0 0 0,-1 0-1 0 0,1 0 1 0 0,-1 0 0 0 0,0 0-1 0 0,1 0 1 0 0,-1 0 0 0 0,0 1 0 0 0,0-1-1 0 0,-1 0 1 0 0,1 0 0 0 0,0 0-1 0 0,-1 0 1 0 0,1 0 0 0 0,-1 0-1 0 0,1 0 1 0 0,-1 0 0 0 0,0 0-1 0 0,-1 1-9 0 0,-10 15-69 0 0,-1 0 0 0 0,0-1 0 0 0,-2-1 0 0 0,0 0 0 0 0,-1-1 0 0 0,0-1-1 0 0,-1 0 1 0 0,-9 4 69 0 0,22-14-47 0 0,-103 68-2011 0 0,33-30-4798 0 0,51-28 2382 0 0,1-2-3865 0 0</inkml:trace>
  <inkml:trace contextRef="#ctx0" brushRef="#br0" timeOffset="3111.891">0 4577 14907 0 0,'0'0'699'0'0,"0"0"-284"0"0,0 0-203 0 0,0 0 39 0 0,0 0 123 0 0,0 0 77 0 0,0 0-30 0 0,0 0-91 0 0,0 0-87 0 0,0 0-34 0 0,0 0 11 0 0,0 0 3 0 0,1 34-5 0 0,6 113 0 0 0,22 1 177 0 0,14 52 219 0 0,-9 2 0 0 0,1 96-614 0 0,-31-216 127 0 0,-4-81-126 0 0,1-1 0 0 0,0 0 1 0 0,-1 1-1 0 0,1-1 1 0 0,-1 0-1 0 0,1 1 0 0 0,0-1 1 0 0,-1 0-1 0 0,1 0 1 0 0,0 0-1 0 0,-1 0 1 0 0,1 0-1 0 0,0 1 0 0 0,-1-1 1 0 0,1 0-1 0 0,0 0 1 0 0,-1 0-1 0 0,1-1 1 0 0,0 1-1 0 0,-1 0 0 0 0,1 0 1 0 0,0 0-1 0 0,-1 0 1 0 0,1-1-1 0 0,0 1 0 0 0,-1 0 1 0 0,1-1-1 0 0,-1 1 1 0 0,1 0-1 0 0,0-1 1 0 0,-1 1-1 0 0,1-1 0 0 0,-1 1 1 0 0,1-1-1 0 0,-1 1 1 0 0,0-1-1 0 0,1 1 1 0 0,-1-1-1 0 0,0 0 0 0 0,1 1 1 0 0,-1-1-1 0 0,0 1 1 0 0,1-1-1 0 0,-1 0 0 0 0,0 1 0 0 0,118-161 225 0 0,110-128 241 0 0,-209 269-466 0 0,4-8 4 0 0,2 1 0 0 0,2 1 0 0 0,0 1 0 0 0,1 1 0 0 0,2 2 0 0 0,0 1 0 0 0,1 1 0 0 0,32-15-5 0 0,-61 34-6 0 0,0-1 0 0 0,1 1 0 0 0,-1-1 0 0 0,0 1-1 0 0,1 0 1 0 0,-1 0 0 0 0,1 0 0 0 0,0 0 0 0 0,-1 0-1 0 0,1 0 1 0 0,0 1 0 0 0,0-1 0 0 0,-1 1 0 0 0,1 0-1 0 0,0 0 1 0 0,0 0 0 0 0,-1 0 0 0 0,1 0 0 0 0,0 1-1 0 0,0-1 1 0 0,-1 1 0 0 0,1 0 0 0 0,-1 0 0 0 0,1 0-1 0 0,0 0 1 0 0,-1 0 0 0 0,0 1 0 0 0,1-1 0 0 0,-1 1 0 0 0,0-1-1 0 0,0 1 1 0 0,1 0 0 0 0,-1 0 0 0 0,-1 0 0 0 0,1 0-1 0 0,0 0 1 0 0,0 0 0 0 0,-1 1 0 0 0,1-1 0 0 0,-1 0-1 0 0,0 1 1 0 0,0-1 0 0 0,0 1 0 0 0,0 0 0 0 0,0 0 6 0 0,-1 18 11 0 0,0-1 0 0 0,-2 1 0 0 0,0 0 0 0 0,-1 0 0 0 0,-1 0 0 0 0,-1-1 0 0 0,-1 0 0 0 0,-1 0 0 0 0,0-1 0 0 0,-2 1 0 0 0,0-2 0 0 0,-1 1 0 0 0,-1-1 0 0 0,-1-1 0 0 0,0 0 0 0 0,-1-1 0 0 0,-1 0-11 0 0,1 2-1 0 0,-14 23-42 0 0,-3-1 0 0 0,-1-2 0 0 0,-2-2 0 0 0,-2 0-1 0 0,-1-3 1 0 0,-2 0 0 0 0,-13 6 43 0 0,-104 37-4600 0 0,138-73 1063 0 0,7-2-1929 0 0,2-1-2476 0 0</inkml:trace>
  <inkml:trace contextRef="#ctx0" brushRef="#br0" timeOffset="3845.567">819 5523 8162 0 0,'0'0'1533'0'0,"0"0"-1355"0"0,0 0-125 0 0,0 0 494 0 0,0 0 386 0 0,0 0 230 0 0,0 0 119 0 0,0 0-26 0 0,36-5-92 0 0,111-22-127 0 0,-141 26-936 0 0,1 0 0 0 0,-1-1 0 0 0,1 0 0 0 0,-1 0 0 0 0,0 0 0 0 0,1-1 0 0 0,-1 0 0 0 0,0 0 0 0 0,-1 0 0 0 0,1-1 0 0 0,-1 0 0 0 0,1 0 0 0 0,3-5-101 0 0,4-2 227 0 0,10-9-42 0 0,-1 0 0 0 0,0-1-1 0 0,-2-1 1 0 0,0-1 0 0 0,-2-1 0 0 0,0 0 0 0 0,-2-1-1 0 0,-1-1 1 0 0,-1-1 0 0 0,-1 0 0 0 0,-1-1 0 0 0,-1 0-1 0 0,-2-1 1 0 0,-1 0 0 0 0,-1 0 0 0 0,0-13-185 0 0,-6 39-18 0 0,0-1 0 0 0,0 1 0 0 0,0-1 0 0 0,0 1 0 0 0,-1-1 0 0 0,1 0 0 0 0,-1 1 1 0 0,0-1-1 0 0,0 0 0 0 0,-1 1 0 0 0,1-1 0 0 0,-1 0 0 0 0,0 1 0 0 0,0-1 0 0 0,0 1 0 0 0,0-1 1 0 0,0 1-1 0 0,-1 0 0 0 0,0-1 0 0 0,0 1 0 0 0,0 0 0 0 0,0 0 0 0 0,0 0 0 0 0,0 0 0 0 0,-1 0 1 0 0,1 1-1 0 0,-1-1 0 0 0,0 1 0 0 0,0 0 0 0 0,0 0 0 0 0,0 0 0 0 0,0 0 0 0 0,0 0 0 0 0,-1 1 1 0 0,1-1-1 0 0,-1 1 0 0 0,1 0 0 0 0,-1 0 0 0 0,1 0 0 0 0,-1 0 0 0 0,-2 1 18 0 0,0 0-62 0 0,-1 1-1 0 0,1 0 1 0 0,-1 1-1 0 0,1-1 0 0 0,0 1 1 0 0,0 1-1 0 0,0-1 1 0 0,0 1-1 0 0,1 0 1 0 0,-1 0-1 0 0,1 0 1 0 0,-1 1-1 0 0,1 0 0 0 0,0 0 1 0 0,1 1-1 0 0,-1-1 1 0 0,1 1-1 0 0,0 0 1 0 0,0 0-1 0 0,-3 5 63 0 0,-57 119-315 0 0,57-112 250 0 0,1-1-1 0 0,1 1 0 0 0,0 0 1 0 0,2 0-1 0 0,0 1 0 0 0,0-1 0 0 0,2 1 1 0 0,0 0-1 0 0,2-1 0 0 0,-1 1 1 0 0,2-1-1 0 0,0 1 0 0 0,2-1 0 0 0,0 0 1 0 0,0 0-1 0 0,2 0 0 0 0,0 0 1 0 0,4 7 65 0 0,-2-15 32 0 0,1-1 1 0 0,-1 1 0 0 0,1-2-1 0 0,1 1 1 0 0,-1-1 0 0 0,1-1 0 0 0,1 0-1 0 0,-1 0 1 0 0,1-1 0 0 0,0 0-1 0 0,0-1 1 0 0,0 0 0 0 0,1-1 0 0 0,-1 0-1 0 0,1-1 1 0 0,0-1 0 0 0,0 1 0 0 0,-1-2-1 0 0,1 0 1 0 0,0 0 0 0 0,0-1-1 0 0,0 0 1 0 0,0-1 0 0 0,-1-1 0 0 0,1 0-1 0 0,-1 0 1 0 0,0-1 0 0 0,1 0-1 0 0,-2-1 1 0 0,3-1-33 0 0,28-18 348 0 0,0-1-1 0 0,-2-2 1 0 0,0-2-1 0 0,-3-1 1 0 0,0-2-1 0 0,-2-1 0 0 0,-1-2 1 0 0,-2-2-1 0 0,13-19-347 0 0,-1 1-52 0 0,-2-2-1 0 0,-2-2 1 0 0,-3-1 0 0 0,-3-2-1 0 0,-3-2 1 0 0,-2 0-1 0 0,-3-2 1 0 0,-3-1-1 0 0,-3 0 1 0 0,-3-2-1 0 0,-2 0 1 0 0,-4 0-1 0 0,-3-1 1 0 0,-2-51 52 0 0,-5 84-142 0 0,-1-1 1 0 0,-1 0 0 0 0,-3 1-1 0 0,-1-1 1 0 0,-1 2-1 0 0,-3-1 1 0 0,0 1 0 0 0,-4-4 141 0 0,14 38 9 0 0,-1-1 1 0 0,1 1 0 0 0,-1 0 0 0 0,1-1-1 0 0,-1 1 1 0 0,0 0 0 0 0,0-1 0 0 0,0 1-1 0 0,0 0 1 0 0,0 0 0 0 0,0 0-1 0 0,0 0 1 0 0,-1 0 0 0 0,1 0 0 0 0,-1 0-1 0 0,0 0 1 0 0,0 1 0 0 0,1-1 0 0 0,-1 0-1 0 0,0 1 1 0 0,0 0 0 0 0,0-1 0 0 0,-1 1-1 0 0,1 0 1 0 0,0 0 0 0 0,0 0-1 0 0,-1 1 1 0 0,1-1 0 0 0,0 0 0 0 0,-1 1-1 0 0,1 0 1 0 0,-1-1 0 0 0,1 1 0 0 0,-1 0-1 0 0,1 0 1 0 0,0 0 0 0 0,-1 1-1 0 0,1-1 1 0 0,-1 0 0 0 0,1 1 0 0 0,0 0-1 0 0,-1 0 1 0 0,1-1 0 0 0,-2 2-10 0 0,-5 10-27 0 0,0-1 1 0 0,1 2 0 0 0,0-1-1 0 0,1 1 1 0 0,0 0-1 0 0,1 1 1 0 0,0 0 0 0 0,1 0-1 0 0,1 0 1 0 0,-1 8 26 0 0,-6 30 5 0 0,3 1 1 0 0,2-1 0 0 0,2 1-1 0 0,2 0 1 0 0,5 35-6 0 0,7 46-211 0 0,5-1 0 0 0,23 79 211 0 0,-33-184-66 0 0,56 272-1146 0 0,-23-132 159 0 0,-7 2-1 0 0,-8 2 1 0 0,-2 91 1053 0 0,-20-231-447 0 0,1-14 584 0 0,0-1 0 0 0,-1 1 0 0 0,-1-1 0 0 0,-1 1 0 0 0,-1 0 0 0 0,0-1 1 0 0,-1 1-1 0 0,-1-1 0 0 0,0 0 0 0 0,-1 0 0 0 0,-1 0 0 0 0,-1-1 0 0 0,-1 0 1 0 0,0 0-1 0 0,-6 8-137 0 0,13-23 49 0 0,0 0 0 0 0,0 0 0 0 0,1 0 0 0 0,-1 0 0 0 0,0 0 0 0 0,0 0 0 0 0,0 0 0 0 0,0 0 0 0 0,0-1 0 0 0,-1 1 0 0 0,1 0 0 0 0,0-1 0 0 0,0 1 0 0 0,0-1 0 0 0,-1 1 0 0 0,1-1 0 0 0,0 0 0 0 0,0 0 0 0 0,-1 1 0 0 0,1-1 0 0 0,0 0 0 0 0,0 0 0 0 0,-1 0 0 0 0,1 0 0 0 0,0 0 0 0 0,-1-1 0 0 0,1 1 0 0 0,0 0 0 0 0,0-1 0 0 0,-1 1 0 0 0,1-1 0 0 0,0 1 0 0 0,0-1 0 0 0,0 1 0 0 0,0-1 0 0 0,-1 0 0 0 0,1 1 0 0 0,0-1 0 0 0,0 0 0 0 0,1 0 0 0 0,-1 0 0 0 0,0 0 0 0 0,0 0 0 0 0,0 0 0 0 0,1 0 0 0 0,-1-1-49 0 0,-30-56 742 0 0,30 56-735 0 0,-6-22 148 0 0,1 0 0 0 0,2 0 0 0 0,0 0 0 0 0,1-1 0 0 0,2 1 0 0 0,0-1 0 0 0,3-14-155 0 0,-2 13 110 0 0,4-45 33 0 0,3-1 0 0 0,4 1 1 0 0,2 0-1 0 0,4 1 0 0 0,9-20-143 0 0,1 6-215 0 0,3 1 1 0 0,4 2-1 0 0,27-45 215 0 0,74-106-7063 0 0,-106 197-1491 0 0,-22 24 2393 0 0</inkml:trace>
  <inkml:trace contextRef="#ctx0" brushRef="#br0" timeOffset="4154.924">2529 4643 7258 0 0,'0'0'2495'0'0,"0"0"-588"0"0,0 0-289 0 0,0 0-45 0 0,0 0-98 0 0,0 0-227 0 0,0 0-329 0 0,0 0-283 0 0,0 0-190 0 0,0 0-70 0 0,0 0-67 0 0,0 0-47 0 0,0 0-30 0 0,-17 34-56 0 0,-52 111-62 0 0,40-33-21 0 0,27-107-96 0 0,0 1 0 0 0,1-1 1 0 0,-1 0-1 0 0,1 1 1 0 0,0 0-1 0 0,1-1 0 0 0,-1 1 1 0 0,1 0-1 0 0,0-1 1 0 0,0 1-1 0 0,1-1 0 0 0,0 1 1 0 0,0 0-1 0 0,0-1 1 0 0,1 1-1 0 0,0-1 0 0 0,0 0 1 0 0,0 0-1 0 0,0 0 1 0 0,1 0-1 0 0,0 0 1 0 0,0 0-1 0 0,1 0 0 0 0,-1-1 1 0 0,1 0-1 0 0,0 0 1 0 0,0 0-1 0 0,0 0 0 0 0,0 0 1 0 0,1-1-1 0 0,0 0 1 0 0,-1 0-1 0 0,1 0 0 0 0,1-1 3 0 0,1 0 63 0 0,1-1 0 0 0,-1 0 0 0 0,1 0 0 0 0,-1-1 0 0 0,1 0-1 0 0,-1 0 1 0 0,1-1 0 0 0,-1 0 0 0 0,1-1 0 0 0,-1 1-1 0 0,0-1 1 0 0,1-1 0 0 0,-1 1 0 0 0,0-1 0 0 0,-1 0 0 0 0,1-1-1 0 0,0 0 1 0 0,-1 0 0 0 0,0 0 0 0 0,0-1 0 0 0,0 0-1 0 0,3-4-62 0 0,6-7 161 0 0,0-1 0 0 0,-1 0 0 0 0,-1-2-1 0 0,0 1 1 0 0,-2-2 0 0 0,0 1 0 0 0,-1-2-161 0 0,0-4 82 0 0,-2 1 0 0 0,-1-1 0 0 0,-1-1 0 0 0,-2 1 0 0 0,0-1 0 0 0,-1 0 0 0 0,-2 0 0 0 0,-1 0 0 0 0,0 0-1 0 0,-3-5-81 0 0,3 25 2 0 0,0-5-113 0 0,-1 0 0 0 0,0 0 0 0 0,-1 0 0 0 0,0 0 0 0 0,-1 0-1 0 0,0 1 1 0 0,-1-1 0 0 0,0 1 0 0 0,0 0 0 0 0,-1 0 0 0 0,-1 0 0 0 0,-1-2 111 0 0,-17-6-3597 0 0,0 31-9929 0 0,17-2 7605 0 0</inkml:trace>
  <inkml:trace contextRef="#ctx0" brushRef="#br0" timeOffset="4405.284">3041 5059 2785 0 0,'0'0'2764'0'0,"0"0"-326"0"0,0 0 108 0 0,0 0 133 0 0,0 0-242 0 0,0 0-505 0 0,0 0-528 0 0,0 0-359 0 0,0 0-201 0 0,5-37-123 0 0,15-117-106 0 0,-1-59 919 0 0,-15 183-1437 0 0,-2 2-133 0 0,1 0-1 0 0,2 0 0 0 0,1 0 0 0 0,1 1 0 0 0,1 0 0 0 0,2 0 0 0 0,0 1 0 0 0,2 0 37 0 0,23-11-2001 0 0,-20 30-1707 0 0,0 5-4115 0 0,-9 2-2191 0 0</inkml:trace>
  <inkml:trace contextRef="#ctx0" brushRef="#br0" timeOffset="4709.45">3448 4669 8434 0 0,'0'0'3136'0'0,"0"0"-916"0"0,0 0-331 0 0,0 0-135 0 0,0 0-206 0 0,0 0-281 0 0,33-30-336 0 0,101-96-285 0 0,-74 51 19 0 0,-52 59-530 0 0,-1 2-23 0 0,-1 0 0 0 0,-1 0 0 0 0,0-1 0 0 0,0 0 0 0 0,-2 0-1 0 0,0 0 1 0 0,0 0 0 0 0,-1-9-112 0 0,-1 19 4 0 0,-1 1-1 0 0,1-1 0 0 0,-1 1 0 0 0,-1-1 0 0 0,1 1 1 0 0,0-1-1 0 0,-1 1 0 0 0,0-1 0 0 0,0 1 1 0 0,0-1-1 0 0,-1 1 0 0 0,0 0 0 0 0,1 0 0 0 0,-1 0 1 0 0,-1 0-1 0 0,1 0 0 0 0,-1 0 0 0 0,1 1 1 0 0,-1-1-1 0 0,0 1 0 0 0,0-1 0 0 0,-1 1 0 0 0,1 0 1 0 0,-1 1-1 0 0,1-1 0 0 0,-1 0 0 0 0,0 1 1 0 0,0 0-1 0 0,0 0 0 0 0,-4-1-3 0 0,3 2-30 0 0,0 0 0 0 0,-1 0-1 0 0,1 0 1 0 0,-1 1 0 0 0,1 0 0 0 0,0 0 0 0 0,-1 1-1 0 0,1 0 1 0 0,0 0 0 0 0,-1 0 0 0 0,1 0 0 0 0,0 1 0 0 0,0 0-1 0 0,0 0 1 0 0,0 0 0 0 0,0 0 0 0 0,1 1 0 0 0,-1 0-1 0 0,1 0 1 0 0,-1 0 0 0 0,1 1 0 0 0,0 0 0 0 0,0-1-1 0 0,1 1 1 0 0,-1 0 0 0 0,1 1 30 0 0,-75 123-362 0 0,72-112 333 0 0,-1-1 0 0 0,2 1 0 0 0,0 0-1 0 0,1 0 1 0 0,1 1 0 0 0,0-1 0 0 0,1 1 0 0 0,1 0 0 0 0,1 0 0 0 0,0-1-1 0 0,1 1 1 0 0,1 0 0 0 0,1-1 0 0 0,0 1 0 0 0,1-1 0 0 0,0 0-1 0 0,2 0 1 0 0,0 0 0 0 0,0-1 0 0 0,2 0 0 0 0,0 0 0 0 0,0-1-1 0 0,2 0 1 0 0,0 0 0 0 0,0-1 0 0 0,1-1 0 0 0,1 1 0 0 0,0-2-1 0 0,0 0 1 0 0,5 3 29 0 0,1-4-107 0 0,0-1-1 0 0,1-1 1 0 0,-1 0-1 0 0,2-2 0 0 0,-1 0 1 0 0,1-1-1 0 0,0-1 1 0 0,0-1-1 0 0,0 0 1 0 0,0-2-1 0 0,0 0 1 0 0,8-2 107 0 0,62-7-3650 0 0,-6-10-4745 0 0,-51 7 135 0 0</inkml:trace>
  <inkml:trace contextRef="#ctx0" brushRef="#br0" timeOffset="5388.161">5304 2846 7930 0 0,'0'0'3587'0'0,"0"0"-1957"0"0,0 0-669 0 0,0 0-16 0 0,0 0 108 0 0,0 0 14 0 0,0 0-197 0 0,0 0-264 0 0,0 0-172 0 0,0 0-94 0 0,0 0 9 0 0,0 0 59 0 0,0 0-17 0 0,0 37-18 0 0,4 121-35 0 0,36 141 383 0 0,49 141-245 0 0,-55-336-461 0 0,-32-103-6 0 0,-1 0 1 0 0,1-1-1 0 0,-1 1 0 0 0,0 0 0 0 0,1-1 0 0 0,-1 1 0 0 0,1-1 1 0 0,-1 1-1 0 0,1-1 0 0 0,-1 0 0 0 0,1 0 0 0 0,-1 0 0 0 0,1 0 1 0 0,0 0-1 0 0,-1 0 0 0 0,1 0 0 0 0,-1 0 0 0 0,1-1 1 0 0,-1 1-1 0 0,1 0 0 0 0,-1-1 0 0 0,1 1 0 0 0,-1-1 0 0 0,1 0 1 0 0,-1 0-1 0 0,0 1 0 0 0,1-1 0 0 0,-1 0 0 0 0,0 0 1 0 0,0 0-1 0 0,0 0 0 0 0,0 0 0 0 0,0-1 0 0 0,0 1 0 0 0,0 0 1 0 0,0 0-1 0 0,0-1 0 0 0,0 1 0 0 0,-1 0 0 0 0,1-1 0 0 0,0 1 1 0 0,-1-1-1 0 0,0 1 0 0 0,1-1 0 0 0,-1 1 0 0 0,0-1 1 0 0,1 1-1 0 0,-1-2-9 0 0,1 1 10 0 0,87-137 449 0 0,3-5-238 0 0,77-92-221 0 0,-39 113 68 0 0,-129 122-71 0 0,1 0-1 0 0,0 1 1 0 0,0-1-1 0 0,0 0 0 0 0,0 0 1 0 0,0 0-1 0 0,0 0 1 0 0,0 1-1 0 0,0-1 1 0 0,0 0-1 0 0,0 1 1 0 0,0-1-1 0 0,1 1 1 0 0,-1 0-1 0 0,0-1 1 0 0,0 1-1 0 0,0 0 1 0 0,1 0-1 0 0,-1-1 1 0 0,0 1-1 0 0,0 0 1 0 0,1 0-1 0 0,-1 0 1 0 0,0 1-1 0 0,0-1 1 0 0,1 0-1 0 0,-1 0 1 0 0,0 1-1 0 0,0-1 1 0 0,0 1-1 0 0,1-1 1 0 0,-1 1-1 0 0,0-1 1 0 0,0 1-1 0 0,0 0 1 0 0,0-1-1 0 0,0 1 1 0 0,0 0-1 0 0,0 0 1 0 0,0 0-1 0 0,0 0 0 0 0,-1 0 1 0 0,1 0-1 0 0,0 0 1 0 0,-1 0-1 0 0,1 0 1 0 0,0 0-1 0 0,-1 0 1 0 0,0 0-1 0 0,1 1 1 0 0,-1-1-1 0 0,1 1 4 0 0,-1 22 18 0 0,0 0 0 0 0,-2 0 0 0 0,0 0 0 0 0,-2 0-1 0 0,0 0 1 0 0,-2 0 0 0 0,-1-1 0 0 0,0 0 0 0 0,-2 0-1 0 0,-1-1 1 0 0,0 0 0 0 0,-2-1 0 0 0,-1 0 0 0 0,-12 16-18 0 0,3 1-225 0 0,-1-1-1 0 0,-2-2 1 0 0,-1 0 0 0 0,-2-2 0 0 0,-1 0 0 0 0,-2-3-1 0 0,-18 15 226 0 0,45-42-287 0 0,0 1-1 0 0,0-1 0 0 0,-1 0 0 0 0,0 0 1 0 0,1-1-1 0 0,-1 1 0 0 0,0-1 1 0 0,0 0-1 0 0,0 0 0 0 0,-1-1 0 0 0,1 1 1 0 0,0-1-1 0 0,-1 0 0 0 0,1-1 0 0 0,0 1 1 0 0,-1-1 287 0 0,-7-36-10968 0 0,14 29 8756 0 0,-1-8-2188 0 0</inkml:trace>
  <inkml:trace contextRef="#ctx0" brushRef="#br0" timeOffset="5961.577">6371 3273 11835 0 0,'0'0'1386'0'0,"0"0"-371"0"0,0 0-180 0 0,0 0 84 0 0,0 0 32 0 0,-7 31-68 0 0,-22 94-224 0 0,24-85-244 0 0,13-35-155 0 0,-4-4-170 0 0,6-1 48 0 0,-1-1 0 0 0,0 0 0 0 0,0 0 0 0 0,1-1 0 0 0,-1 0 1 0 0,0-1-1 0 0,0 1 0 0 0,-1-2 0 0 0,1 1 0 0 0,-1-1 0 0 0,1-1 0 0 0,-1 0 0 0 0,-1 0 0 0 0,1 0 0 0 0,-1-1 0 0 0,0 0 0 0 0,0 0 0 0 0,0-1 0 0 0,-1 0 0 0 0,0 0 0 0 0,-1-1 1 0 0,1 1-1 0 0,-1-1 0 0 0,2-6-138 0 0,9-6 119 0 0,35-48 185 0 0,-4-1-1 0 0,37-73-303 0 0,-18 28 30 0 0,-60 104-71 0 0,-5 7 13 0 0,0 0 0 0 0,0 1 0 0 0,1-1-1 0 0,-1 1 1 0 0,1-1 0 0 0,-1 1 0 0 0,1-1 0 0 0,0 1-1 0 0,0 0 1 0 0,0-1 0 0 0,0 1 0 0 0,0 1-1 0 0,1-1 1 0 0,-1 0 0 0 0,1 0 0 0 0,-1 1-1 0 0,1-1 1 0 0,0 1 0 0 0,0 0 28 0 0,11 32-432 0 0,0 41 254 0 0,20 62 98 0 0,-31-129 91 0 0,-1 1 0 0 0,1-1-1 0 0,0-1 1 0 0,0 1-1 0 0,1 0 1 0 0,-1-1 0 0 0,1 1-1 0 0,0-1 1 0 0,0 0-1 0 0,1-1 1 0 0,-1 1 0 0 0,1-1-1 0 0,0 0 1 0 0,0 0-1 0 0,0 0 1 0 0,0 0 0 0 0,0-1-1 0 0,0 0 1 0 0,1 0 0 0 0,-1-1-1 0 0,1 1 1 0 0,2-1-11 0 0,1 0 74 0 0,-1-1 0 0 0,1 0 1 0 0,-1-1-1 0 0,1 1 0 0 0,-1-2 0 0 0,0 1 1 0 0,1-1-1 0 0,-1-1 0 0 0,0 1 1 0 0,0-1-1 0 0,0-1 0 0 0,-1 1 0 0 0,1-1 1 0 0,-1-1-1 0 0,0 1 0 0 0,0-1 0 0 0,0-1 1 0 0,-1 1-1 0 0,0-1 0 0 0,0 0 1 0 0,0-1-1 0 0,-1 1 0 0 0,3-5-74 0 0,22-28 236 0 0,-2-2 0 0 0,-1 0 0 0 0,-3-2 0 0 0,-1-1-1 0 0,-2-1 1 0 0,-3 0 0 0 0,13-46-236 0 0,-16 37-44 0 0,-2-1-1 0 0,-3 1 1 0 0,-2-2-1 0 0,-3 0 1 0 0,-2 1-1 0 0,-2-1 0 0 0,-3 0 1 0 0,-2 0-1 0 0,-3 1 1 0 0,-2-1-1 0 0,-3 2 1 0 0,-2 0-1 0 0,-14-34 45 0 0,-21-19 48 0 0,47 106-60 0 0,0 0 0 0 0,0 0 0 0 0,0 1-1 0 0,1-1 1 0 0,-1 1 0 0 0,0-1 0 0 0,0 1-1 0 0,0 0 1 0 0,0-1 0 0 0,0 1 0 0 0,0 0-1 0 0,0 0 1 0 0,0 0 0 0 0,0 1 0 0 0,0-1-1 0 0,0 0 1 0 0,1 1 0 0 0,-1-1 0 0 0,0 1-1 0 0,0 0 1 0 0,0 0 0 0 0,0-1 0 0 0,1 1-1 0 0,-1 0 1 0 0,0 1 0 0 0,1-1 0 0 0,-1 0-1 0 0,1 0 1 0 0,0 1 0 0 0,-1-1 0 0 0,1 1-1 0 0,0-1 1 0 0,0 1 0 0 0,-1-1 0 0 0,1 1-1 0 0,1 0 1 0 0,-1 0 0 0 0,0-1 0 0 0,0 1-1 0 0,1 0 1 0 0,-1 0 0 0 0,1 0 0 0 0,-1 0-1 0 0,1 0 1 0 0,0 0 0 0 0,0 0 0 0 0,0 0-1 0 0,0 0 1 0 0,0 0 12 0 0,-12 39-15 0 0,2 1 0 0 0,1 0 0 0 0,3 1 0 0 0,1-1-1 0 0,2 1 1 0 0,2 0 0 0 0,2 0 0 0 0,5 25 15 0 0,-3-9-3 0 0,3 0 0 0 0,3 0 0 0 0,2-1 0 0 0,2 0 0 0 0,3-1 0 0 0,3-1 1 0 0,2 0-1 0 0,2-2 0 0 0,3 0 0 0 0,2-2 0 0 0,29 40 3 0 0,-45-74-60 0 0,1-1-1 0 0,1 0 1 0 0,0 0 0 0 0,1-2 0 0 0,1 0 0 0 0,1 0-1 0 0,17 11 61 0 0,-24-24-1334 0 0,-20-12-767 0 0,-3 2 164 0 0,-32-19-9073 0 0,29 19 3454 0 0</inkml:trace>
  <inkml:trace contextRef="#ctx0" brushRef="#br0" timeOffset="6207.954">6800 2622 14131 0 0,'0'0'1176'0'0,"0"0"-672"0"0,0 0-24 0 0,0 0 177 0 0,0 0-1 0 0,219-148-96 0 0,-163 123-216 0 0,6-1-192 0 0,8-4-40 0 0,6 5-32 0 0,5-8-32 0 0,1 3-8 0 0,3-3-40 0 0,2 4-88 0 0,-1-1-496 0 0,-1 1-1777 0 0,-23 10-4240 0 0,-23 1-2705 0 0</inkml:trace>
  <inkml:trace contextRef="#ctx0" brushRef="#br0" timeOffset="9183.576">9079 2445 304 0 0,'0'0'1391'0'0,"0"0"63"0"0,0 0 187 0 0,0 0 217 0 0,0 0 148 0 0,0 0-71 0 0,0 0-293 0 0,0 0-398 0 0,0 0-413 0 0,0 0-331 0 0,0 0-176 0 0,0 0-33 0 0,0 0 18 0 0,2 10 63 0 0,57 179 1308 0 0,-30-105-1360 0 0,-4 1 0 0 0,-4 1 0 0 0,-3 1-1 0 0,-1 24-319 0 0,-15 25 402 0 0,-1-135-368 0 0,-1 0 0 0 0,1 0 0 0 0,-1 0 0 0 0,1 0 0 0 0,-1 1 0 0 0,0-1 0 0 0,0 0 0 0 0,0 0 0 0 0,1 0 0 0 0,-1 0 0 0 0,0 1 0 0 0,-1-1 0 0 0,1 0 0 0 0,0 0 0 0 0,0 0 0 0 0,0 0 0 0 0,-1 0 0 0 0,1 1 0 0 0,0-1 0 0 0,-1 0 0 0 0,1 0 0 0 0,-1 0 0 0 0,1 0 0 0 0,-1 0 0 0 0,0 0 0 0 0,0 0 0 0 0,1 0 0 0 0,-1-1 0 0 0,0 1 0 0 0,0 0 0 0 0,0 0 0 0 0,0 0 0 0 0,0-1 0 0 0,0 1 0 0 0,0-1 0 0 0,0 1 1 0 0,0-1-1 0 0,0 1 0 0 0,0-1 0 0 0,0 1 0 0 0,0-1 0 0 0,0 0 0 0 0,-1 0 0 0 0,1 0 0 0 0,0 1 0 0 0,0-1 0 0 0,0 0 0 0 0,0 0 0 0 0,-1-1 0 0 0,1 1 0 0 0,0 0 0 0 0,0 0 0 0 0,0-1 0 0 0,0 1 0 0 0,0 0 0 0 0,0-1 0 0 0,-1 1 0 0 0,1-1 0 0 0,0 1 0 0 0,0-1 0 0 0,0 0 0 0 0,1 0 0 0 0,-2 0-34 0 0,-4-12 14 0 0,0-1 0 0 0,1 0 0 0 0,1 0-1 0 0,0 0 1 0 0,1-1 0 0 0,0 1 0 0 0,2-1 0 0 0,-1 0 0 0 0,2 0-1 0 0,0-8-13 0 0,-1 8 13 0 0,0-117 26 0 0,5 0 1 0 0,5 0-1 0 0,7 1 1 0 0,5 0-1 0 0,9-12-39 0 0,-19 98 74 0 0,2 1 0 0 0,1 0 0 0 0,3 1 1 0 0,1 1-1 0 0,9-11-74 0 0,28-9 304 0 0,-54 61-301 0 0,0 0-1 0 0,1 0 1 0 0,-1 0-1 0 0,1 0 1 0 0,-1 0-1 0 0,1 0 1 0 0,-1 1-1 0 0,1-1 1 0 0,0 0-1 0 0,-1 1 1 0 0,1-1-1 0 0,0 1 1 0 0,0 0-1 0 0,-1-1 0 0 0,1 1 1 0 0,0 0-1 0 0,0 0 1 0 0,-1 0-1 0 0,1 0 1 0 0,0 1-1 0 0,0-1 1 0 0,-1 0-1 0 0,1 1 1 0 0,0-1-1 0 0,-1 1 1 0 0,1 0-1 0 0,0-1 1 0 0,-1 1-1 0 0,1 0 0 0 0,-1 0 1 0 0,1 0-1 0 0,-1 0 1 0 0,1 0-1 0 0,-1 0 1 0 0,0 1-1 0 0,0-1 1 0 0,0 0-1 0 0,1 1 1 0 0,-1-1-1 0 0,-1 1 1 0 0,1-1-1 0 0,0 1 1 0 0,1 1-3 0 0,6 18 38 0 0,0 0 0 0 0,-1 1 0 0 0,-1 0 1 0 0,-2 0-1 0 0,0 0 0 0 0,-1 1 0 0 0,-1 0 1 0 0,-1-1-1 0 0,-1 1 0 0 0,-3 19-38 0 0,3-35 6 0 0,-1 24 18 0 0,-2-1 1 0 0,0 0-1 0 0,-3 0 1 0 0,0 0 0 0 0,-2 0-1 0 0,-1-1 1 0 0,-2 0 0 0 0,0-1-1 0 0,-2-1 1 0 0,-1 1-1 0 0,-1-2 1 0 0,-2 0 0 0 0,-2 1-25 0 0,19-26-54 0 0,0 0 0 0 0,0 0 0 0 0,-1 0 0 0 0,1 0 0 0 0,-1 1 0 0 0,1-1 0 0 0,-1 0 0 0 0,1 0 0 0 0,-1 0 0 0 0,1 0 0 0 0,-1-1 0 0 0,0 1 0 0 0,0 0 0 0 0,1 0 0 0 0,-1 0 0 0 0,0 0 0 0 0,0-1 0 0 0,0 1 0 0 0,0 0 0 0 0,0-1 0 0 0,0 1 0 0 0,0-1 0 0 0,0 1 0 0 0,0-1 0 0 0,0 0 0 0 0,-1 1 0 0 0,1-1 0 0 0,0 0 0 0 0,0 0 0 0 0,0 0 0 0 0,0 0 0 0 0,0 0 0 0 0,-1 0 0 0 0,1 0 0 0 0,0 0 0 0 0,0 0 0 0 0,0 0 0 0 0,0-1 0 0 0,0 1 0 0 0,0 0 0 0 0,-1-1 0 0 0,1 1 0 0 0,0-1 0 0 0,0 1 0 0 0,0-1 0 0 0,0 0 0 0 0,1 1 0 0 0,-1-1 0 0 0,0 0 0 0 0,0 0 54 0 0,-3-76-8018 0 0,12 28-159 0 0,-2 29 3628 0 0</inkml:trace>
  <inkml:trace contextRef="#ctx0" brushRef="#br0" timeOffset="9710.349">9825 2022 1408 0 0,'0'0'2134'0'0,"0"0"-436"0"0,0 0-91 0 0,0 0 237 0 0,0 0 179 0 0,0 0-49 0 0,-6 33-282 0 0,-17 105-393 0 0,20-123-1106 0 0,3 41 1685 0 0,2-52-1783 0 0,1-2 20 0 0,0 0-1 0 0,0 0 0 0 0,0 0 1 0 0,0 0-1 0 0,0-1 1 0 0,1 1-1 0 0,-1-1 0 0 0,0 0 1 0 0,1 0-1 0 0,-1 0 1 0 0,1 0-1 0 0,0 0 0 0 0,-1-1 1 0 0,1 0-1 0 0,-1 0 1 0 0,1 0-1 0 0,0 0 0 0 0,-1 0 1 0 0,1-1-1 0 0,-1 0 1 0 0,1 0-1 0 0,-1 0 0 0 0,1 0 1 0 0,-1 0-1 0 0,1-1 1 0 0,-1 1-1 0 0,0-1 0 0 0,0 0 1 0 0,0 0-1 0 0,0 0 1 0 0,0 0-1 0 0,1-2-114 0 0,26-23 185 0 0,-1-1-1 0 0,-1-1 1 0 0,-2-2 0 0 0,-1 0-1 0 0,-1-2 1 0 0,-2-1 0 0 0,-1 0 0 0 0,-2-2-1 0 0,-1 0 1 0 0,-1-5-185 0 0,35-72 49 0 0,-43 124-823 0 0,-6 22 549 0 0,18 82-221 0 0,-20-112 439 0 0,0 1 0 0 0,0-1 0 0 0,1 0 0 0 0,-1 0 0 0 0,1 1 0 0 0,0-1 0 0 0,0 0 0 0 0,0 0 0 0 0,0-1 1 0 0,1 1-1 0 0,-1 0 0 0 0,1-1 0 0 0,0 1 0 0 0,-1-1 0 0 0,1 0 0 0 0,0 0 0 0 0,1 0 0 0 0,-1-1 0 0 0,0 1 0 0 0,0-1 0 0 0,1 1 0 0 0,-1-1 0 0 0,1 0 0 0 0,-1 0 0 0 0,1-1 0 0 0,-1 1 0 0 0,1-1 0 0 0,3 1 7 0 0,0-1 29 0 0,-1 0-1 0 0,1 0 1 0 0,0-1 0 0 0,-1 0-1 0 0,1 0 1 0 0,0 0-1 0 0,-1-1 1 0 0,1 0 0 0 0,-1 0-1 0 0,0-1 1 0 0,0 0 0 0 0,0 0-1 0 0,0 0 1 0 0,0-1-1 0 0,-1 0 1 0 0,0 0 0 0 0,1 0-29 0 0,32-37 176 0 0,-2-2 0 0 0,-2-1 0 0 0,-1-1 0 0 0,-3-2 0 0 0,-1-1 0 0 0,-3-1 0 0 0,9-27-176 0 0,-13 29 18 0 0,-2-1 0 0 0,-2-1 0 0 0,-2-1-1 0 0,-2 0 1 0 0,-3-1 0 0 0,-2 0 0 0 0,-2-1 0 0 0,-2 0 0 0 0,-3 0 0 0 0,-1 0-1 0 0,-3 0 1 0 0,-3 0 0 0 0,-7-32-18 0 0,8 62 33 0 0,0 0-1 0 0,-2 1 1 0 0,0-1-1 0 0,-2 1 1 0 0,0 1 0 0 0,-1-1-1 0 0,-8-10-32 0 0,17 30 1 0 0,-1 0-1 0 0,1 1 0 0 0,0-1 1 0 0,0 1-1 0 0,-1-1 1 0 0,1 1-1 0 0,0-1 1 0 0,-1 1-1 0 0,1-1 0 0 0,-1 1 1 0 0,1-1-1 0 0,-1 1 1 0 0,1-1-1 0 0,-1 1 1 0 0,1 0-1 0 0,-1-1 1 0 0,1 1-1 0 0,-1 0 0 0 0,1 0 1 0 0,-1-1-1 0 0,1 1 1 0 0,-1 0-1 0 0,0 0 1 0 0,1 0-1 0 0,-1 0 0 0 0,1-1 1 0 0,-1 1-1 0 0,0 0 1 0 0,1 0-1 0 0,-1 0 1 0 0,0 1-1 0 0,1-1 0 0 0,-1 0 1 0 0,1 0-1 0 0,-1 0 1 0 0,0 0-1 0 0,1 0 1 0 0,-1 1-1 0 0,1-1 1 0 0,-1 0-1 0 0,1 1 0 0 0,-1-1 1 0 0,1 0-1 0 0,-1 1 1 0 0,1-1-1 0 0,-1 1 1 0 0,1-1-1 0 0,-1 0 0 0 0,1 1 1 0 0,0-1-1 0 0,-1 1 1 0 0,1-1-1 0 0,0 1 1 0 0,-1 0-1 0 0,1-1 1 0 0,0 1-1 0 0,0-1 0 0 0,-1 1 1 0 0,1 0-1 0 0,0-1 1 0 0,0 1-1 0 0,0-1 1 0 0,0 1-1 0 0,0 0 0 0 0,-13 41-236 0 0,12-41 243 0 0,-9 65-6 0 0,3 0 1 0 0,3 0-1 0 0,3 1 1 0 0,4 34-2 0 0,-2-75 0 0 0,5 50 12 0 0,3-1 0 0 0,3-1-1 0 0,11 32-11 0 0,-18-78-47 0 0,2 0-1 0 0,2 0 1 0 0,0-1-1 0 0,1-1 1 0 0,2 0 0 0 0,1 0-1 0 0,1-1 1 0 0,1-1-1 0 0,1 0 1 0 0,1-1 0 0 0,2 2 47 0 0,-19-25-58 0 0,0 1 1 0 0,0-1 0 0 0,0 1 0 0 0,0-1-1 0 0,1 1 1 0 0,-1-1 0 0 0,0 1-1 0 0,0-1 1 0 0,0 1 0 0 0,0-1 0 0 0,0 1-1 0 0,1-1 1 0 0,-1 0 0 0 0,0 1 0 0 0,0-1-1 0 0,1 1 1 0 0,-1-1 0 0 0,0 0-1 0 0,1 1 1 0 0,-1-1 0 0 0,1 1 0 0 0,-1-1-1 0 0,0 0 1 0 0,1 0 0 0 0,-1 1 0 0 0,1-1-1 0 0,-1 0 1 0 0,1 0 0 0 0,-1 1-1 0 0,1-1 1 0 0,-1 0 0 0 0,1 0 0 0 0,-1 0-1 0 0,1 0 1 0 0,-1 0 0 0 0,1 0 0 0 0,-1 0-1 0 0,1 0 1 0 0,-1 0 0 0 0,1 0-1 0 0,-1 0 1 0 0,1 0 0 0 0,-1 0 0 0 0,1 0-1 0 0,-1 0 1 0 0,1-1 0 0 0,-1 1 0 0 0,0 0-1 0 0,1 0 1 0 0,-1 0 0 0 0,1-1 0 0 0,-1 1-1 0 0,1 0 1 0 0,-1-1 0 0 0,0 1-1 0 0,1 0 1 0 0,-1-1 0 0 0,0 1 0 0 0,1-1-1 0 0,-1 1 1 0 0,0 0 0 0 0,1-1 0 0 0,-1 1-1 0 0,0-1 1 0 0,0 1 0 0 0,0-1-1 0 0,0 1 1 0 0,1-1 0 0 0,-1 1 57 0 0,-10-36-11152 0 0,6 25 2996 0 0</inkml:trace>
  <inkml:trace contextRef="#ctx0" brushRef="#br0" timeOffset="9995.513">10405 1259 11939 0 0,'0'0'4463'0'0,"0"0"-3064"0"0,0 0-1039 0 0,0 0 103 0 0,0 0 185 0 0,0 0 43 0 0,0 0-74 0 0,38-22-194 0 0,126-74-152 0 0,62-14 133 0 0,90-36-1245 0 0,-183 88-8016 0 0,-93 41-2595 0 0</inkml:trace>
  <inkml:trace contextRef="#ctx0" brushRef="#br0" timeOffset="11364.583">24 8756 8058 0 0,'0'0'472'0'0,"0"0"-25"0"0,0 0 207 0 0,23-40 372 0 0,74-128 312 0 0,83-167 3463 0 0,-95 174-3484 0 0,-7-3 1 0 0,8-44-1318 0 0,-64 145 158 0 0,-2-1-1 0 0,-3-1 1 0 0,-2 0-1 0 0,-4-1 1 0 0,-2-1-1 0 0,-4 0 1 0 0,-2-52-158 0 0,-27 12 551 0 0,22 104-534 0 0,1 0 0 0 0,-1 0 0 0 0,0 0 0 0 0,0 1-1 0 0,0-1 1 0 0,0 0 0 0 0,0 1 0 0 0,-1-1-1 0 0,1 1 1 0 0,-1 0 0 0 0,1 0 0 0 0,-1 0 0 0 0,0 0-1 0 0,0 1 1 0 0,0-1 0 0 0,0 1 0 0 0,0-1 0 0 0,0 1-1 0 0,0 0 1 0 0,0 0 0 0 0,-1 1 0 0 0,1-1 0 0 0,0 1-1 0 0,-1-1 1 0 0,1 1 0 0 0,0 0 0 0 0,-1 0 0 0 0,1 1-1 0 0,0-1 1 0 0,-1 1 0 0 0,1-1-17 0 0,-8 5-32 0 0,2 0 0 0 0,-1 1 0 0 0,0 0 0 0 0,1 1 0 0 0,0 0 0 0 0,1 0 0 0 0,0 0 0 0 0,0 1 0 0 0,0 1 0 0 0,1-1 0 0 0,0 1 0 0 0,1 0 0 0 0,0 1 0 0 0,1 0 0 0 0,-1 2 32 0 0,2-8-4 0 0,-23 45 1 0 0,2 1 0 0 0,3 1 0 0 0,1 1 0 0 0,3 0 1 0 0,2 2-1 0 0,3 0 0 0 0,-1 13 3 0 0,-6 37 15 0 0,5 1 1 0 0,4 1-1 0 0,4 0 0 0 0,8 82-15 0 0,-2-174 7 0 0,1 1-1 0 0,1-1 1 0 0,0 1 0 0 0,1-1-1 0 0,1 0 1 0 0,0 0-1 0 0,1 0 1 0 0,0 0-1 0 0,1-1 1 0 0,1 1 0 0 0,0-1-1 0 0,1 0 1 0 0,0-1-1 0 0,1 0 1 0 0,0 0-1 0 0,1-1 1 0 0,0 0 0 0 0,1 0-1 0 0,0-1 1 0 0,1 0-1 0 0,0-1 1 0 0,1 0 0 0 0,0-1-1 0 0,0 0 1 0 0,0-1-1 0 0,1-1 1 0 0,0 0-1 0 0,1 0 1 0 0,-1-1 0 0 0,8 1-7 0 0,-3-3 68 0 0,-1-2 1 0 0,1 0 0 0 0,0 0 0 0 0,-1-2 0 0 0,1 0 0 0 0,-1-1 0 0 0,1-1 0 0 0,-1 0 0 0 0,0-1 0 0 0,0-1 0 0 0,0-1-1 0 0,-1-1 1 0 0,0 0 0 0 0,0-1 0 0 0,9-6-69 0 0,18-15 185 0 0,0-2 1 0 0,-2-3-1 0 0,-2-1 1 0 0,-1-1-1 0 0,-2-2 0 0 0,-1-2 1 0 0,-3-1-1 0 0,-1-2 0 0 0,-2-1 1 0 0,-2-1-1 0 0,17-38-185 0 0,-31 58 45 0 0,-2 0 0 0 0,0 0 0 0 0,-1-1 1 0 0,-2 0-1 0 0,-1-1 0 0 0,-1 0 0 0 0,-1 0 0 0 0,-1-1 0 0 0,-1 1 0 0 0,-2-19-45 0 0,-1 44-2 0 0,1 0 0 0 0,-1 0 0 0 0,0 0 0 0 0,0 0 0 0 0,-1 0 0 0 0,1-1 0 0 0,0 1 0 0 0,-1 0 0 0 0,1 0-1 0 0,-1 0 1 0 0,0 0 0 0 0,1 0 0 0 0,-1 0 0 0 0,0 1 0 0 0,0-1 0 0 0,0 0 0 0 0,-1 0 0 0 0,1 0 0 0 0,0 1 0 0 0,-1-1 0 0 0,1 1 0 0 0,-1-1 0 0 0,1 1 0 0 0,-1 0 0 0 0,0 0 0 0 0,0-1 0 0 0,1 1 0 0 0,-1 0 0 0 0,0 0-1 0 0,0 1 1 0 0,0-1 0 0 0,0 0 0 0 0,0 1 0 0 0,0-1 0 0 0,0 1 0 0 0,0 0 0 0 0,-1 0 0 0 0,1-1 0 0 0,0 1 0 0 0,0 1 0 0 0,0-1 0 0 0,0 0 0 0 0,0 0 0 0 0,0 1 0 0 0,0-1 0 0 0,0 1 0 0 0,0 0 0 0 0,0 0-1 0 0,0-1 1 0 0,0 1 0 0 0,0 0 0 0 0,0 1 2 0 0,-11 8-63 0 0,0 1-1 0 0,1 0 0 0 0,1 1 0 0 0,0 0 1 0 0,0 1-1 0 0,2 0 0 0 0,-1 0 1 0 0,2 1-1 0 0,-7 12 64 0 0,-6 12-48 0 0,2 0-1 0 0,1 2 1 0 0,2 0 0 0 0,2 0-1 0 0,2 2 1 0 0,1-1 0 0 0,3 1 0 0 0,1 1-1 0 0,2 0 1 0 0,0 38 48 0 0,5-74-9 0 0,0 1 1 0 0,0-1-1 0 0,1 0 0 0 0,-1 0 0 0 0,1 0 0 0 0,1 0 1 0 0,0 0-1 0 0,0 0 0 0 0,0 0 0 0 0,1-1 1 0 0,0 1-1 0 0,0-1 0 0 0,0 1 0 0 0,1-1 1 0 0,0 0-1 0 0,0 0 0 0 0,1-1 0 0 0,-1 0 0 0 0,1 1 1 0 0,1-1-1 0 0,-1-1 0 0 0,1 1 0 0 0,-1-1 1 0 0,1 0-1 0 0,1 0 0 0 0,-1-1 0 0 0,0 0 1 0 0,1 0-1 0 0,0 0 0 0 0,-1-1 0 0 0,1 0 0 0 0,0 0 1 0 0,3-1 8 0 0,7 0 51 0 0,-1-2 1 0 0,0 0 0 0 0,0 0-1 0 0,0-2 1 0 0,0 0-1 0 0,0-1 1 0 0,-1-1 0 0 0,1 0-1 0 0,-1-1 1 0 0,0 0-1 0 0,-1-1 1 0 0,1-1 0 0 0,-2-1-1 0 0,1 0 1 0 0,-1 0-1 0 0,0-1 1 0 0,-1-1 0 0 0,-1 0-1 0 0,1-1 1 0 0,7-11-52 0 0,4-4 99 0 0,0-1 0 0 0,-2-2 1 0 0,-2 0-1 0 0,0-1 0 0 0,-2-1 1 0 0,-1-1-1 0 0,-2 0 0 0 0,-2-1 0 0 0,0-3-99 0 0,-5 15 36 0 0,-2 1 0 0 0,0-2 0 0 0,-2 1 0 0 0,-1 0 0 0 0,0-1 0 0 0,-2 1-1 0 0,-1-20-35 0 0,0 33-15 0 0,0 0-1 0 0,0 0 0 0 0,-1 0 0 0 0,0 0 1 0 0,-1 1-1 0 0,0-1 0 0 0,0 1 0 0 0,-1 0 1 0 0,0 0-1 0 0,0 0 0 0 0,-1 0 0 0 0,0 1 1 0 0,0-1-1 0 0,-1 1 0 0 0,0 1 0 0 0,0-1 1 0 0,-1 1-1 0 0,1 0 0 0 0,-1 1 0 0 0,-6-4 16 0 0,5 5-93 0 0,0 1 1 0 0,0 0-1 0 0,0 0 0 0 0,0 1 0 0 0,-1 0 0 0 0,1 0 0 0 0,-1 1 0 0 0,0 0 0 0 0,1 1 0 0 0,-1 0 0 0 0,0 0 0 0 0,1 1 0 0 0,-1 0 0 0 0,1 0 0 0 0,-1 1 0 0 0,1 0 0 0 0,-1 1 1 0 0,1-1-1 0 0,0 2 0 0 0,0-1 0 0 0,1 1 0 0 0,-1 1 0 0 0,1-1 0 0 0,0 1 0 0 0,0 0 0 0 0,0 1 0 0 0,0 0 0 0 0,1 0 0 0 0,-2 3 93 0 0,-5 5-312 0 0,2 0 0 0 0,-1 1 0 0 0,2 0 0 0 0,0 1 0 0 0,1 0 0 0 0,0 0 0 0 0,1 1 0 0 0,1 1 0 0 0,1-1-1 0 0,0 1 1 0 0,2 0 0 0 0,-3 14 312 0 0,7-30-111 0 0,-1 1 0 0 0,1-1 0 0 0,-1 0 0 0 0,1 1 0 0 0,0-1 0 0 0,0 0 0 0 0,0 0-1 0 0,0 1 1 0 0,1-1 0 0 0,-1 0 0 0 0,0 1 0 0 0,1-1 0 0 0,0 0 0 0 0,-1 0 0 0 0,1 0-1 0 0,0 1 1 0 0,0-1 0 0 0,0 0 0 0 0,1 0 0 0 0,-1 0 0 0 0,0-1 0 0 0,1 1 0 0 0,-1 0-1 0 0,1 0 1 0 0,0-1 0 0 0,-1 1 0 0 0,1-1 0 0 0,0 1 0 0 0,0-1 0 0 0,0 0 0 0 0,0 0 0 0 0,0 0-1 0 0,0 0 1 0 0,0 0 0 0 0,1 0 0 0 0,-1-1 0 0 0,0 1 0 0 0,0-1 0 0 0,1 0 0 0 0,-1 1-1 0 0,0-1 1 0 0,1 0 0 0 0,-1 0 111 0 0,98-19-9751 0 0,-80 14 5427 0 0</inkml:trace>
  <inkml:trace contextRef="#ctx0" brushRef="#br0" timeOffset="11942.554">1900 7386 5521 0 0,'0'0'2117'0'0,"0"0"-316"0"0,0 0 20 0 0,0 0 95 0 0,0 0-14 0 0,0 0-283 0 0,0 0-419 0 0,0 0-389 0 0,0 0-280 0 0,0 0-155 0 0,0 0-108 0 0,0 0-23 0 0,0 0 11 0 0,-10 21-12 0 0,-29 68-12 0 0,29 1 94 0 0,9-73-301 0 0,1 0 1 0 0,1-1-1 0 0,1 1 1 0 0,0 0 0 0 0,1-1-1 0 0,1 0 1 0 0,1 1-1 0 0,0-1 1 0 0,1-1-1 0 0,0 1 1 0 0,1-1-1 0 0,1 0 1 0 0,7 8-26 0 0,-13-19 35 0 0,1-1 1 0 0,0 0-1 0 0,1 0 1 0 0,-1 0-1 0 0,0-1 1 0 0,1 1 0 0 0,0-1-1 0 0,0 0 1 0 0,-1 0-1 0 0,1 0 1 0 0,0-1-1 0 0,0 1 1 0 0,1-1-1 0 0,-1 0 1 0 0,0 0-1 0 0,0 0 1 0 0,1-1-1 0 0,-1 1 1 0 0,0-1-1 0 0,1 0 1 0 0,-1 0-1 0 0,0-1 1 0 0,1 1-1 0 0,-1-1 1 0 0,0 0-1 0 0,0 0 1 0 0,1-1-1 0 0,-1 1 1 0 0,0-1-1 0 0,0 0 1 0 0,-1 0-1 0 0,1 0 1 0 0,0 0-1 0 0,-1-1 1 0 0,1 1-1 0 0,-1-1 1 0 0,0 0-1 0 0,0 0 1 0 0,0-1-1 0 0,0 1 1 0 0,0 0-1 0 0,-1-1 1 0 0,1-1-36 0 0,34-49 232 0 0,-3-2 0 0 0,-2-1-1 0 0,-3-1 1 0 0,-3-1 0 0 0,10-35-232 0 0,-24 64 41 0 0,-6 12 16 0 0,-4 12-546 0 0,0 23 37 0 0,-2-10 446 0 0,0 1 0 0 0,0-1-1 0 0,1 1 1 0 0,0-1 0 0 0,0 1 0 0 0,1-1 0 0 0,0 0 0 0 0,0 0-1 0 0,0 0 1 0 0,1 0 0 0 0,0 0 0 0 0,1-1 0 0 0,-1 1 0 0 0,1-1-1 0 0,1 0 1 0 0,-1 0 0 0 0,1 0 0 0 0,0-1 0 0 0,0 1 0 0 0,1-1-1 0 0,0 0 1 0 0,-1-1 0 0 0,2 0 0 0 0,-1 0 0 0 0,0 0 0 0 0,1 0-1 0 0,0-1 1 0 0,0 0 0 0 0,0-1 0 0 0,0 0 0 0 0,0 0 0 0 0,1 0 6 0 0,-1-2 67 0 0,1 0 1 0 0,-1-1 0 0 0,0 0 0 0 0,0 0 0 0 0,0-1 0 0 0,0 0 0 0 0,0 0-1 0 0,0 0 1 0 0,-1-1 0 0 0,1 0 0 0 0,-1-1 0 0 0,0 1 0 0 0,1-1-1 0 0,-2 0 1 0 0,1-1 0 0 0,0 1 0 0 0,-1-1 0 0 0,0 0 0 0 0,0-1-1 0 0,-1 1 1 0 0,1-1 0 0 0,-1 0 0 0 0,0-1-68 0 0,12-18 128 0 0,-1-1-1 0 0,-2 0 1 0 0,0-1 0 0 0,-2-1 0 0 0,-1 0 0 0 0,-1 0-1 0 0,-2-1 1 0 0,0 0 0 0 0,-2 0 0 0 0,-2 0-1 0 0,0-13-127 0 0,2-37-4958 0 0,-4 1-5168 0 0,-1 73-919 0 0</inkml:trace>
  <inkml:trace contextRef="#ctx0" brushRef="#br0" timeOffset="12599.782">2833 7360 4377 0 0,'0'0'2042'0'0,"0"0"-133"0"0,0 0 75 0 0,0 0 85 0 0,0 0-114 0 0,0 0-284 0 0,0 0-336 0 0,31-10-270 0 0,99-33-187 0 0,-126 42-814 0 0,0-1 0 0 0,0 1 0 0 0,1-1 0 0 0,-1 1 0 0 0,0-1-1 0 0,-1-1 1 0 0,1 1 0 0 0,0-1 0 0 0,0 1 0 0 0,-1-1 0 0 0,0 0-1 0 0,0 0 1 0 0,1 0 0 0 0,-2-1 0 0 0,1 1 0 0 0,0-1-1 0 0,-1 0-63 0 0,7-8 229 0 0,12-19-24 0 0,-2-1 0 0 0,0-1 0 0 0,-3 0 0 0 0,0-2 0 0 0,-3 1 1 0 0,0-2-1 0 0,-3 0 0 0 0,-1 0 0 0 0,4-33-205 0 0,-14-58-861 0 0,0 123 806 0 0,0 1 0 0 0,0 0 0 0 0,0-1 1 0 0,0 1-1 0 0,0 0 0 0 0,-1 0 0 0 0,1 0 0 0 0,-1 0 0 0 0,0 0 0 0 0,0 0 1 0 0,0 0-1 0 0,0 0 0 0 0,-1 1 0 0 0,1-1 0 0 0,-1 1 0 0 0,1 0 0 0 0,-1-1 1 0 0,0 1-1 0 0,0 1 0 0 0,0-1 0 0 0,0 0 0 0 0,0 1 0 0 0,-1-1 0 0 0,1 1 1 0 0,0 0-1 0 0,-1 0 0 0 0,1 0 0 0 0,0 1 0 0 0,-1-1 0 0 0,1 1 0 0 0,-1 0 1 0 0,1 0-1 0 0,-1 0 0 0 0,-2 1 55 0 0,-4 3-101 0 0,0 0 0 0 0,0 1 0 0 0,1 0 1 0 0,0 1-1 0 0,-1 0 0 0 0,2 1 0 0 0,-1 0 0 0 0,1 0 0 0 0,0 1 1 0 0,1-1-1 0 0,0 2 0 0 0,0-1 0 0 0,1 1 0 0 0,0 0 1 0 0,0 1-1 0 0,1-1 0 0 0,0 1 0 0 0,1 0 0 0 0,0 0 0 0 0,-2 8 101 0 0,-1 1-19 0 0,0 0-1 0 0,1 1 0 0 0,2-1 0 0 0,-1 1 0 0 0,2 0 0 0 0,1 0 0 0 0,1 0 0 0 0,0 0 0 0 0,1 0 0 0 0,2 0 0 0 0,0 0 1 0 0,1 0-1 0 0,1 0 0 0 0,2 5 20 0 0,-3-18 45 0 0,0 0 0 0 0,1 0 0 0 0,-1 0 0 0 0,1-1 0 0 0,1 0 0 0 0,0 0 0 0 0,-1 0 0 0 0,2 0 0 0 0,-1-1 0 0 0,1 0 0 0 0,0 0 0 0 0,0 0 0 0 0,0-1 0 0 0,0 0 0 0 0,1 0 0 0 0,0-1 0 0 0,0 1 0 0 0,0-2 0 0 0,0 1 0 0 0,0-1 0 0 0,0 0 0 0 0,1 0 0 0 0,-1-1 0 0 0,1 0 0 0 0,0 0 0 0 0,-1-1 0 0 0,2 0-45 0 0,5 0 218 0 0,-1-1 1 0 0,1 0 0 0 0,-1-1-1 0 0,0 0 1 0 0,1-1-1 0 0,-1-1 1 0 0,-1 0 0 0 0,1-1-1 0 0,0 0 1 0 0,-1-1 0 0 0,0 0-1 0 0,-1-1 1 0 0,1 0-1 0 0,-1-1 1 0 0,2-2-219 0 0,26-30 468 0 0,-2-1 1 0 0,-1-1-1 0 0,-2-3 0 0 0,-3 0 1 0 0,-1-2-1 0 0,9-23-468 0 0,-7 17 36 0 0,-3 0 0 0 0,-2-2 0 0 0,-3-1 1 0 0,-2-1-1 0 0,-2-1 0 0 0,-3 0 0 0 0,-3-2 0 0 0,1-20-36 0 0,-13 69-29 0 0,-1 8 17 0 0,0 0 0 0 0,0 0 1 0 0,0 0-1 0 0,0 0 0 0 0,-1 0 0 0 0,1 0 0 0 0,-1-1 1 0 0,0 1-1 0 0,1 0 0 0 0,-2 0 0 0 0,1-1 0 0 0,0 1 0 0 0,-1 0 1 0 0,1 0-1 0 0,-1 0 0 0 0,0 0 0 0 0,0 0 0 0 0,0 0 0 0 0,-1 0 1 0 0,1 0-1 0 0,-1 0 0 0 0,1 0 0 0 0,-1 0 0 0 0,0 1 1 0 0,0-1-1 0 0,0 1 0 0 0,-1 0 0 0 0,1-1 0 0 0,-1 1 12 0 0,0 2-44 0 0,0 1 0 0 0,0-1 0 0 0,0 1 0 0 0,1 0 0 0 0,-1 0 0 0 0,0 1 0 0 0,1-1 0 0 0,-1 0 0 0 0,1 1 0 0 0,-1 0 0 0 0,1-1 0 0 0,0 1 0 0 0,0 0 0 0 0,0 0 0 0 0,0 0 0 0 0,0 1-1 0 0,0-1 1 0 0,0 0 0 0 0,1 1 0 0 0,-1-1 0 0 0,0 3 44 0 0,-3 2-91 0 0,-10 11 60 0 0,2 1 1 0 0,0 1-1 0 0,1 0 1 0 0,1 1-1 0 0,1 0 1 0 0,1 1-1 0 0,0 0 0 0 0,2 0 1 0 0,1 0-1 0 0,1 1 1 0 0,0 0-1 0 0,2 0 0 0 0,1 1 1 0 0,0-1-1 0 0,2 1 31 0 0,1-17 3 0 0,0 0 0 0 0,0 0-1 0 0,1 0 1 0 0,-1-1-1 0 0,2 1 1 0 0,-1 0 0 0 0,1-1-1 0 0,0 1 1 0 0,0-1-1 0 0,1 0 1 0 0,0 0 0 0 0,0 0-1 0 0,0 0 1 0 0,1-1-1 0 0,-1 0 1 0 0,1 0 0 0 0,1 0-1 0 0,-1-1 1 0 0,1 1 0 0 0,0-1-1 0 0,0 0 1 0 0,0-1-1 0 0,0 0 1 0 0,1 0 0 0 0,3 1-3 0 0,179 45 465 0 0,-170-46-402 0 0,-7-2-30 0 0,-1 0 0 0 0,0 1 0 0 0,0 0 0 0 0,1 1 0 0 0,-1 0 0 0 0,-1 1 0 0 0,1 0 0 0 0,-1 1 0 0 0,1 0 0 0 0,-1 1 0 0 0,-1 0 0 0 0,1 0 0 0 0,-1 1 0 0 0,0 1 0 0 0,-1-1 0 0 0,1 1 0 0 0,-1 0 0 0 0,-1 1 0 0 0,0 0 0 0 0,0 0 0 0 0,-1 1 0 0 0,0 0 0 0 0,-1 0 0 0 0,3 5-33 0 0,0 22-33 0 0,8 20-499 0 0,4-30-2812 0 0,-4-23-7305 0 0,-11-4 651 0 0</inkml:trace>
  <inkml:trace contextRef="#ctx0" brushRef="#br0" timeOffset="16048.79">5149 6764 0 0 0,'0'0'391'0'0,"0"0"408"0"0,0 0 93 0 0,0 0 7 0 0,0 0 20 0 0,6 13 13 0 0,17 43-9 0 0,-21-54-760 0 0,-1 0 1 0 0,0 0 0 0 0,1 0-1 0 0,0 0 1 0 0,0 0 0 0 0,0 0-1 0 0,-1 0 1 0 0,1-1 0 0 0,1 1-1 0 0,-1-1 1 0 0,0 1-1 0 0,0-1 1 0 0,1 0 0 0 0,-1 0-1 0 0,0 0 1 0 0,1 0 0 0 0,-1 0-1 0 0,1 0 1 0 0,0-1 0 0 0,-1 0-1 0 0,1 1 1 0 0,-1-1 0 0 0,1 0-1 0 0,0 0 1 0 0,-1 0 0 0 0,1 0-1 0 0,-1-1 1 0 0,1 1 0 0 0,0-1-1 0 0,-1 0 1 0 0,1 1 0 0 0,0-2-164 0 0,5-2 335 0 0,0-1 0 0 0,0 0 1 0 0,0 0-1 0 0,-1-1 0 0 0,0 0 0 0 0,0-1 1 0 0,-1 1-1 0 0,1-1 0 0 0,-2-1 1 0 0,1 1-1 0 0,-1-1 0 0 0,0 0 0 0 0,1-1-335 0 0,-4 5 87 0 0,57-92 1520 0 0,-5-3 1 0 0,15-44-1608 0 0,-26 53 533 0 0,-1 4-306 0 0,-3-1 0 0 0,-5-3 0 0 0,-3-1 0 0 0,-5-1 0 0 0,-3-1 0 0 0,-5-1-1 0 0,-3-1 1 0 0,-5 0 0 0 0,-3-37-227 0 0,-7 104 6 0 0,2 13 12 0 0,-2-1-1 0 0,1 1 0 0 0,-2-1 1 0 0,0 1-1 0 0,-1 0 1 0 0,-1-1-1 0 0,0 1 0 0 0,-1 0 1 0 0,-1 0-1 0 0,0 1 1 0 0,-1-1-1 0 0,-6-10-17 0 0,9 22-10 0 0,0 1 0 0 0,0-1 0 0 0,0 1 0 0 0,0 0 1 0 0,-1 0-1 0 0,1 0 0 0 0,0 0 0 0 0,-1 1 0 0 0,0-1 0 0 0,1 1 0 0 0,-1 0 1 0 0,0 0-1 0 0,0 0 0 0 0,0 1 0 0 0,1-1 0 0 0,-1 1 0 0 0,0 0 0 0 0,0 0 1 0 0,0 0-1 0 0,0 1 0 0 0,0-1 0 0 0,1 1 0 0 0,-1 0 0 0 0,0 0 0 0 0,0 0 1 0 0,1 1-1 0 0,-1-1 0 0 0,1 1 0 0 0,-1 0 0 0 0,1 0 0 0 0,0 0 0 0 0,0 0 1 0 0,0 1-1 0 0,0-1 0 0 0,0 1 0 0 0,0 0 0 0 0,1 0 0 0 0,-1 0 0 0 0,1 0 1 0 0,0 0-1 0 0,0 0 0 0 0,0 1 0 0 0,0-1 0 0 0,0 1 0 0 0,1-1 0 0 0,-1 2 10 0 0,-19 33-35 0 0,2 1 0 0 0,1 0 0 0 0,2 1 0 0 0,2 1-1 0 0,2 0 1 0 0,1 1 0 0 0,1 5 35 0 0,-5 30-2 0 0,4 1 0 0 0,3 0 0 0 0,3 1 0 0 0,3 0 0 0 0,6 25 2 0 0,-4-85 2 0 0,2 0-1 0 0,0 1 0 0 0,2-1 1 0 0,0 0-1 0 0,1 0 0 0 0,0-1 1 0 0,2 1-1 0 0,0-1 0 0 0,1 0 1 0 0,1-1-1 0 0,1 0 0 0 0,0-1 1 0 0,1 0-1 0 0,1 0 0 0 0,0-1 1 0 0,1-1-1 0 0,9 7-1 0 0,-13-15 41 0 0,0 0 0 0 0,0-1-1 0 0,0 0 1 0 0,1 0 0 0 0,0-1 0 0 0,0-1 0 0 0,0 0-1 0 0,1 0 1 0 0,-1-1 0 0 0,1 0 0 0 0,-1-1 0 0 0,1 0-1 0 0,0-1 1 0 0,-1 0 0 0 0,1 0 0 0 0,0-1 0 0 0,-1-1-1 0 0,1 0 1 0 0,-1 0 0 0 0,1-1 0 0 0,-1 0-1 0 0,0-1 1 0 0,0 0 0 0 0,-1-1 0 0 0,1 0 0 0 0,-1 0-1 0 0,0-1 1 0 0,0 0 0 0 0,0-1-41 0 0,20-18 126 0 0,-2-1 0 0 0,0-2 0 0 0,-1 0 0 0 0,-2-2-1 0 0,-1-1 1 0 0,-1 0 0 0 0,-2-2 0 0 0,-1 0 0 0 0,-2-1 0 0 0,10-28-126 0 0,28-70 199 0 0,-55 133-205 0 0,0-1 1 0 0,0 0-1 0 0,1 0 1 0 0,-1 0-1 0 0,0 0 1 0 0,0 0-1 0 0,1 0 1 0 0,-1 0-1 0 0,0 0 0 0 0,1 1 1 0 0,-1-1-1 0 0,0 0 1 0 0,0 0-1 0 0,1 0 1 0 0,-1 0-1 0 0,0-1 1 0 0,0 1-1 0 0,1 0 1 0 0,-1 0-1 0 0,0 0 1 0 0,1 0-1 0 0,-1 0 1 0 0,0 0-1 0 0,0 0 1 0 0,1 0-1 0 0,-1-1 1 0 0,0 1-1 0 0,0 0 1 0 0,1 0-1 0 0,-1 0 1 0 0,0-1-1 0 0,0 1 1 0 0,0 0-1 0 0,0 0 1 0 0,1 0-1 0 0,-1-1 1 0 0,0 1-1 0 0,0 0 0 0 0,0 0 1 0 0,0-1-1 0 0,0 1 6 0 0,-1 37-145 0 0,1-24 171 0 0,0 7-25 0 0,-1-11 3 0 0,0 0 0 0 0,1 0 0 0 0,0 1 0 0 0,1-1 0 0 0,0 0 0 0 0,0 0 0 0 0,1 0 0 0 0,1-1 0 0 0,-1 1 1 0 0,1 0-1 0 0,2 3-4 0 0,-2-10 5 0 0,0 0 0 0 0,0-1 0 0 0,0 1 0 0 0,0-1 0 0 0,0 0 0 0 0,0 0 0 0 0,0 0 0 0 0,0 0 0 0 0,1 0 0 0 0,-1-1 0 0 0,0 0 0 0 0,0 1 0 0 0,1-1 0 0 0,-1 0 0 0 0,0-1 0 0 0,1 1 0 0 0,-1-1 0 0 0,0 1 1 0 0,0-1-1 0 0,0 0 0 0 0,1 0 0 0 0,-1 0 0 0 0,0-1 0 0 0,0 1 0 0 0,-1-1 0 0 0,1 0 0 0 0,0 1 0 0 0,1-2-5 0 0,20-18 55 0 0,-1 0 0 0 0,-1-2-1 0 0,0 0 1 0 0,-2-1 0 0 0,13-21-55 0 0,47-54 91 0 0,-48 62-74 0 0,54-45-126 0 0,-84 82 96 0 0,0 0 0 0 0,-1 1 1 0 0,1-1-1 0 0,0 0 0 0 0,0 0 0 0 0,-1 1 0 0 0,1-1 0 0 0,0 1 0 0 0,-1-1 0 0 0,1 1 0 0 0,-1 0 0 0 0,1 0 0 0 0,-1 0 0 0 0,1 0 0 0 0,-1 0 0 0 0,0 0 0 0 0,1 0 1 0 0,-1 0-1 0 0,0 0 0 0 0,0 1 0 0 0,0-1 0 0 0,0 0 0 0 0,0 1 0 0 0,0-1 0 0 0,0 1 0 0 0,0-1 0 0 0,-1 1 0 0 0,1-1 0 0 0,0 1 0 0 0,-1 0 0 0 0,1-1 0 0 0,-1 2 13 0 0,14 19-19 0 0,-12-21 25 0 0,0 1 0 0 0,0-1 0 0 0,0 1 0 0 0,1-1 1 0 0,-1 0-1 0 0,0 0 0 0 0,0 0 0 0 0,1 0 0 0 0,-1-1 0 0 0,0 1 0 0 0,1 0 0 0 0,-1-1 0 0 0,1 0 1 0 0,-1 1-1 0 0,1-1 0 0 0,-1 0 0 0 0,1-1 0 0 0,-1 1 0 0 0,1 0 0 0 0,-1-1 0 0 0,1 1 1 0 0,-1-1-1 0 0,0 0 0 0 0,1 1 0 0 0,-1-1 0 0 0,0 0 0 0 0,1-1 0 0 0,-1 1 0 0 0,0 0 0 0 0,0-1-6 0 0,61-48 154 0 0,49-57-48 0 0,-74 71-122 0 0,-23 59-282 0 0,-14-19 310 0 0,1 0 0 0 0,-1 1 0 0 0,1-1-1 0 0,0 0 1 0 0,1 0 0 0 0,-1 0 0 0 0,1 0 0 0 0,-1 0-1 0 0,1-1 1 0 0,0 1 0 0 0,1-1 0 0 0,-1 1 0 0 0,0-1-1 0 0,1 0 1 0 0,0-1 0 0 0,0 1 0 0 0,0-1-1 0 0,0 1 1 0 0,0-1 0 0 0,0-1 0 0 0,0 1 0 0 0,1 0-1 0 0,-1-1 1 0 0,1 0 0 0 0,-1 0 0 0 0,1 0 0 0 0,0-1-1 0 0,-1 1 1 0 0,1-1 0 0 0,0 0 0 0 0,-1-1-1 0 0,1 1 1 0 0,-1-1 0 0 0,1 0 0 0 0,-1 0 0 0 0,1 0-1 0 0,0-1-11 0 0,40-37-111 0 0,-31 17-5438 0 0,-7 9-1717 0 0,-3 6-3450 0 0</inkml:trace>
  <inkml:trace contextRef="#ctx0" brushRef="#br0" timeOffset="16346.751">6081 5269 12403 0 0,'0'0'1707'0'0,"0"0"-235"0"0,0 0-120 0 0,0 0 38 0 0,0 0-90 0 0,0 0-260 0 0,0 0-374 0 0,0 0-342 0 0,0 0-228 0 0,0 0-104 0 0,0 0-48 0 0,0 0-31 0 0,0 0-26 0 0,-2 7-167 0 0,7 27-697 0 0,24-20-2985 0 0,-11-10-2286 0 0,-6 0-3771 0 0</inkml:trace>
  <inkml:trace contextRef="#ctx0" brushRef="#br0" timeOffset="16647.419">7380 5155 12795 0 0,'0'0'779'0'0,"0"0"-439"0"0,0 0-31 0 0,0 0 386 0 0,0 0 298 0 0,0 0 76 0 0,0 0-131 0 0,0 0-243 0 0,0 0-225 0 0,0 0-149 0 0,0 0-75 0 0,0 0-90 0 0,0 0-50 0 0,9 28-28 0 0,25 86-33 0 0,-22-62-196 0 0,-8-47-1600 0 0,0-16-11989 0 0,-4 7 9347 0 0</inkml:trace>
  <inkml:trace contextRef="#ctx0" brushRef="#br0" timeOffset="16912.583">7207 4901 13923 0 0,'0'0'2128'0'0,"0"0"-1840"0"0,0 0-480 0 0,0 0-48 0 0,0 0-160 0 0,0 0-128 0 0,0 0-512 0 0,0 0-1120 0 0,0 0-2305 0 0,0 0-2849 0 0</inkml:trace>
  <inkml:trace contextRef="#ctx0" brushRef="#br0" timeOffset="17191.537">7645 4264 12315 0 0,'0'0'1201'0'0,"0"0"-463"0"0,0 0-289 0 0,0 0 101 0 0,0 0 234 0 0,0 0 215 0 0,0 0 38 0 0,0 0-150 0 0,0 0-137 0 0,0 0-128 0 0,0 0-92 0 0,0 0-59 0 0,8 35-89 0 0,25 111-99 0 0,51 173 284 0 0,-60-247-1390 0 0,2-1 0 0 0,4-1 0 0 0,17 27 823 0 0,-36-83-1444 0 0,0 0-2585 0 0,-9-7-4835 0 0,-2-5 3105 0 0</inkml:trace>
  <inkml:trace contextRef="#ctx0" brushRef="#br0" timeOffset="17355.891">7516 4882 13259 0 0,'0'0'808'0'0,"0"0"-472"0"0,0 0 104 0 0,0 0 136 0 0,0 0 32 0 0,0 0-143 0 0,0 0-153 0 0,0 0-136 0 0,210-110-72 0 0,-166 92-32 0 0,2-1-56 0 0,-1-3-72 0 0,4 4-264 0 0,5-4-817 0 0,-19 10-2679 0 0,-13 1-7571 0 0</inkml:trace>
  <inkml:trace contextRef="#ctx0" brushRef="#br0" timeOffset="18271.56">9065 4404 9738 0 0,'0'0'4865'0'0,"0"0"-2952"0"0,0 0-1013 0 0,0 0-75 0 0,0 0 62 0 0,0 0 40 0 0,0 0-136 0 0,0 0-314 0 0,0 0-255 0 0,0 0-166 0 0,0 0-75 0 0,-4 10-2 0 0,2-2 18 0 0,0-5 2 0 0,1 0 1 0 0,-1 1-1 0 0,1 0 1 0 0,0-1-1 0 0,1 1 1 0 0,-1-1-1 0 0,1 1 1 0 0,-1 0-1 0 0,1 0 1 0 0,0-1-1 0 0,0 1 1 0 0,1 0-1 0 0,-1-1 1 0 0,1 1-1 0 0,0 0 1 0 0,0-1-1 0 0,0 1 1 0 0,1 2 0 0 0,74 132-1527 0 0,-55-111-2834 0 0,2-1-3806 0 0,-16-19 673 0 0</inkml:trace>
  <inkml:trace contextRef="#ctx0" brushRef="#br0" timeOffset="18447.042">8897 3855 15611 0 0,'0'0'712'0'0,"0"0"-327"0"0,0 0-281 0 0,0 0-48 0 0,0 0-128 0 0,0 0-264 0 0,0 0-41 0 0,0 0-151 0 0,0 0-120 0 0,0 0-296 0 0,0 0-1080 0 0,0 0-2001 0 0,0 0-3889 0 0</inkml:trace>
  <inkml:trace contextRef="#ctx0" brushRef="#br0" timeOffset="21519.7">9460 4179 2937 0 0,'0'0'714'0'0,"0"0"-397"0"0,0 0-155 0 0,0 0 189 0 0,0 0 242 0 0,0 0 73 0 0,0 0-63 0 0,0 0-115 0 0,0 0-145 0 0,0 0-117 0 0,0 0-68 0 0,16 34-58 0 0,49 105-14 0 0,-10-3 1205 0 0,-66-182 5789 0 0,5-12-3724 0 0,3-141-2798 0 0,3 142 556 0 0,0 56-1120 0 0,0 0-5 0 0,-1-1 0 0 0,0 0-1 0 0,1 1 1 0 0,-1-1 0 0 0,1 0 0 0 0,-1 0 0 0 0,1 0 0 0 0,0 1-1 0 0,0-1 1 0 0,0 0 0 0 0,0 0 0 0 0,0 0 0 0 0,0 0-1 0 0,1 1 1 0 0,-1-1 0 0 0,0 0 0 0 0,1 0 0 0 0,-1 1-1 0 0,1-1 1 0 0,0 0 0 0 0,0 1 0 0 0,0-1 0 0 0,0 0 0 0 0,0 1-1 0 0,0-1 1 0 0,0 1 0 0 0,0 0 0 0 0,0-1 0 0 0,1 1-1 0 0,-1 0 1 0 0,1 0 0 0 0,-1 0 0 0 0,1 0 0 0 0,-1 0 0 0 0,1 0-1 0 0,-1 0 1 0 0,1 0 0 0 0,0 1 0 0 0,0-1 0 0 0,-1 1-1 0 0,1-1 1 0 0,0 1 0 0 0,0 0 0 0 0,0-1 0 0 0,0 1 11 0 0,47 66-261 0 0,-36-41 271 0 0,-9-17 19 0 0,0-1 0 0 0,-1 1 0 0 0,2-1 0 0 0,-1 0 0 0 0,1 0 0 0 0,1-1 0 0 0,-1 0 0 0 0,1 0 0 0 0,0 0 1 0 0,0 0-1 0 0,1-1 0 0 0,-1 0 0 0 0,1 0 0 0 0,0-1 0 0 0,1 0 0 0 0,-1 0 0 0 0,1-1 0 0 0,0 0 0 0 0,0 0 0 0 0,0-1 0 0 0,0 0 0 0 0,0 0 0 0 0,5 0-29 0 0,-8-4 131 0 0,-1 0 0 0 0,1-1 0 0 0,-1 1-1 0 0,0-1 1 0 0,0 0 0 0 0,0 0 0 0 0,0-1-1 0 0,0 1 1 0 0,-1-1 0 0 0,0 0 0 0 0,1 0 0 0 0,-1 0-1 0 0,-1 0 1 0 0,1 0 0 0 0,-1-1 0 0 0,1 1 0 0 0,-1-1-1 0 0,0 0 1 0 0,-1 0 0 0 0,1 1 0 0 0,-1-1 0 0 0,0 0-1 0 0,-1 0 1 0 0,1-2-131 0 0,2-2 161 0 0,8-37 93 0 0,-2 0 0 0 0,-2 0 0 0 0,-2 0 0 0 0,-2-1 0 0 0,-2 0 0 0 0,-2 0 1 0 0,-3-12-255 0 0,-5 16 220 0 0,2 15-1670 0 0,5 10-2807 0 0,2 17-371 0 0,0 1-2397 0 0,0 0-1965 0 0</inkml:trace>
  <inkml:trace contextRef="#ctx0" brushRef="#br0" timeOffset="23032.59">11121 3167 1488 0 0,'0'0'1031'0'0,"0"0"-948"0"0,0 0-370 0 0,0 0 219 0 0,0 0 470 0 0,0 0 290 0 0,0 0 48 0 0,0 0-80 0 0,0 0-112 0 0,0 0-96 0 0,0 0-64 0 0,4 32-9 0 0,11 103 14 0 0,5 29 1687 0 0,-17-116-1401 0 0,2 9 463 0 0,-4-18 2736 0 0,-1-45-3394 0 0,0-122 5257 0 0,21-173-5251 0 0,40-39 556 0 0,-42 283-430 0 0,-18 57-620 0 0,0 0-1 0 0,1 0 1 0 0,-1-1 0 0 0,1 1 0 0 0,-1 0 0 0 0,0 1-1 0 0,1-1 1 0 0,-1 0 0 0 0,0 0 0 0 0,1 1-1 0 0,-1-1 1 0 0,0 0 0 0 0,1 1 0 0 0,-1 0-1 0 0,0-1 1 0 0,1 1 0 0 0,-1 0 0 0 0,0-1 0 0 0,0 1-1 0 0,0 0 1 0 0,0 0 0 0 0,0 0 0 0 0,0 0-1 0 0,0 0 1 0 0,0 0 0 0 0,0 0 0 0 0,-1 0-1 0 0,1 1 1 0 0,0-1 0 0 0,-1 0 0 0 0,1 0 0 0 0,-1 1-1 0 0,1-1 1 0 0,-1 0 0 0 0,1 2 4 0 0,111 223-534 0 0,-68-179-1053 0 0,-25-35-1980 0 0,0-3-4479 0 0,-10-5-1129 0 0</inkml:trace>
  <inkml:trace contextRef="#ctx0" brushRef="#br0" timeOffset="30600.716">2112 8995 4265 0 0,'0'0'827'0'0,"0"0"-142"0"0,0 0 31 0 0,0 0 207 0 0,0 0 283 0 0,0 0 155 0 0,0 0-43 0 0,0 0-174 0 0,0 0-247 0 0,0 0-229 0 0,0 0-182 0 0,-30 11-84 0 0,-90 38-55 0 0,116-48-323 0 0,1 0 0 0 0,-1 0 1 0 0,1 1-1 0 0,0-1 1 0 0,-1 1-1 0 0,1 0 1 0 0,0 0-1 0 0,0 0 0 0 0,1 1 1 0 0,-1-1-1 0 0,0 1 1 0 0,1 0-1 0 0,-1-1 1 0 0,1 1-1 0 0,0 0 0 0 0,0 0 1 0 0,0 0-1 0 0,0 1 1 0 0,1-1-25 0 0,-5 9 112 0 0,-8 14 9 0 0,2 1 1 0 0,1 0 0 0 0,1 0 0 0 0,2 1-1 0 0,1 0 1 0 0,0 1 0 0 0,2-1-1 0 0,2 1 1 0 0,0 0 0 0 0,2 0 0 0 0,3 28-122 0 0,-3-53 15 0 0,1 1 0 0 0,0 0 0 0 0,0 0 0 0 0,0 0 0 0 0,0-1 0 0 0,1 1 1 0 0,0 0-1 0 0,0-1 0 0 0,0 1 0 0 0,1 0 0 0 0,-1-1 0 0 0,1 0 0 0 0,0 1 0 0 0,0-1 1 0 0,1 0-1 0 0,-1 0 0 0 0,1 0 0 0 0,0 0 0 0 0,0-1 0 0 0,0 1 0 0 0,1-1 0 0 0,-1 1 1 0 0,1-1-1 0 0,0 0 0 0 0,0-1 0 0 0,0 1 0 0 0,0-1 0 0 0,0 0 0 0 0,1 0 1 0 0,-1 0-1 0 0,1 0 0 0 0,2 0-15 0 0,0-2 105 0 0,0 1 0 0 0,0-1-1 0 0,0 0 1 0 0,0-1 0 0 0,0 0 0 0 0,0 0 0 0 0,0-1 0 0 0,0 1 0 0 0,0-1-1 0 0,-1-1 1 0 0,1 0 0 0 0,-1 1 0 0 0,1-2 0 0 0,-1 1 0 0 0,0-1 0 0 0,0 0-1 0 0,-1 0 1 0 0,1-1 0 0 0,-1 0 0 0 0,0 0 0 0 0,0 0 0 0 0,0 0 0 0 0,2-5-105 0 0,83-146 1753 0 0,24-193-381 0 0,-99 309-1177 0 0,-4 56-549 0 0,16 50 384 0 0,-19-41-79 0 0,2-2 0 0 0,0 1 0 0 0,1-1 0 0 0,2-1 0 0 0,0 0 0 0 0,15 17 49 0 0,-25-36-160 0 0,-1 0 0 0 0,1-1 0 0 0,0 1 0 0 0,0-1 0 0 0,0 0 0 0 0,0 1 0 0 0,0-2 0 0 0,0 1 0 0 0,0 0 0 0 0,1-1 0 0 0,-1 1 0 0 0,1-1 0 0 0,-1 0 0 0 0,1 0 0 0 0,0 0 0 0 0,-1-1 0 0 0,1 1 0 0 0,0-1-1 0 0,-1 0 1 0 0,1 0 0 0 0,0 0 0 0 0,0-1 0 0 0,3 0 160 0 0,74-41-12690 0 0,-67 30 6303 0 0</inkml:trace>
  <inkml:trace contextRef="#ctx0" brushRef="#br0" timeOffset="30905.578">2977 8553 7674 0 0,'0'0'3463'0'0,"0"0"-2181"0"0,0 0-636 0 0,0 0 133 0 0,0 0 219 0 0,0 0 105 0 0,-27 36-142 0 0,-84 115-302 0 0,65-63-111 0 0,43-76-490 0 0,-5 66 150 0 0,7-76-205 0 0,1 0-1 0 0,0 0 0 0 0,1 1 0 0 0,-1-1 0 0 0,0 0 0 0 0,1 0 0 0 0,-1 0 0 0 0,1 0 0 0 0,0 1 0 0 0,0-1 0 0 0,0 0 0 0 0,0 0 0 0 0,0 0 0 0 0,0 0 0 0 0,0-1 0 0 0,1 1 0 0 0,-1 0 0 0 0,1 0 1 0 0,-1-1-1 0 0,1 1 0 0 0,-1-1 0 0 0,1 0 0 0 0,0 1 0 0 0,0-1 0 0 0,0 0 0 0 0,0 0 0 0 0,0 0 0 0 0,0 0 0 0 0,0 0 0 0 0,0-1 0 0 0,0 1 0 0 0,2 0-2 0 0,14 0 76 0 0,0 0 0 0 0,0-2 0 0 0,0 0 0 0 0,0-1 0 0 0,0 0 0 0 0,0-2 0 0 0,0 0 0 0 0,4-2-76 0 0,108-16 254 0 0,-127 21-225 0 0,0 1 1 0 0,0-1 0 0 0,0 0-1 0 0,0 1 1 0 0,0 0-1 0 0,0 0 1 0 0,0 0 0 0 0,0 0-1 0 0,1 0 1 0 0,-1 1-1 0 0,0-1 1 0 0,0 1-1 0 0,0 0 1 0 0,0 0 0 0 0,0 0-1 0 0,-1 0 1 0 0,1 0-1 0 0,0 1 1 0 0,0-1 0 0 0,-1 1-1 0 0,1 0 1 0 0,-1 0-1 0 0,1 0 1 0 0,-1 0 0 0 0,0 0-1 0 0,0 0 1 0 0,0 1-1 0 0,0-1 1 0 0,0 1 0 0 0,0-1-1 0 0,-1 1 1 0 0,1 0-1 0 0,-1 0 1 0 0,0-1 0 0 0,0 1-1 0 0,0 0 1 0 0,0 1-30 0 0,-2 5 101 0 0,0-1 0 0 0,-1 1 1 0 0,0-1-1 0 0,-1 1 0 0 0,0-1 1 0 0,0 0-1 0 0,-1 0 1 0 0,1 0-1 0 0,-2 0 0 0 0,1-1 1 0 0,-1 0-1 0 0,-1 0 0 0 0,1 0 1 0 0,-1 0-1 0 0,0-1 0 0 0,0 0 1 0 0,-1 0-1 0 0,-1 0-101 0 0,-15 18 13 0 0,-64 49-1735 0 0,45-52-7443 0 0,33-20-1635 0 0</inkml:trace>
  <inkml:trace contextRef="#ctx0" brushRef="#br0" timeOffset="31499.26">5085 8034 14971 0 0,'0'0'483'0'0,"0"0"-182"0"0,0 0-155 0 0,0 0 40 0 0,0 0 184 0 0,0 0 177 0 0,0 0 118 0 0,0 0-17 0 0,0 0-77 0 0,0 0-86 0 0,5 38-103 0 0,21 123-35 0 0,23 33 455 0 0,56 138-393 0 0,-61-166-2215 0 0,-39-129-3476 0 0,-4-1-4645 0 0,-1-28 5629 0 0</inkml:trace>
  <inkml:trace contextRef="#ctx0" brushRef="#br0" timeOffset="32020.118">4836 8354 9394 0 0,'0'0'814'0'0,"0"0"-49"0"0,0 0 146 0 0,0 0 306 0 0,7-35 274 0 0,24-113 67 0 0,4 58 575 0 0,-25 77-1792 0 0,18-28 74 0 0,3 1 0 0 0,1 1 0 0 0,2 2 0 0 0,1 2 0 0 0,2 1 1 0 0,1 2-1 0 0,2 1 0 0 0,9-3-415 0 0,-37 26 23 0 0,1 0 0 0 0,1 1 1 0 0,-1 0-1 0 0,1 1 0 0 0,1 1 1 0 0,-1 0-1 0 0,1 1 1 0 0,-1 1-1 0 0,1 0 0 0 0,0 1 1 0 0,1 0-24 0 0,-10 2 5 0 0,0 0 0 0 0,0 0 1 0 0,0 0-1 0 0,1 1 1 0 0,-1 0-1 0 0,0 0 0 0 0,0 0 1 0 0,0 1-1 0 0,0 0 1 0 0,0 0-1 0 0,-1 0 0 0 0,1 1 1 0 0,-1 0-1 0 0,1 0 1 0 0,-1 0-1 0 0,0 1 0 0 0,0 0 1 0 0,0 0-1 0 0,-1 0 1 0 0,0 0-1 0 0,1 1 0 0 0,-1 0 1 0 0,-1 0-1 0 0,1 0 1 0 0,-1 0-1 0 0,0 1 0 0 0,2 3-5 0 0,0 4 47 0 0,0 0-1 0 0,-1 0 0 0 0,0 0 0 0 0,-1 1 1 0 0,-1-1-1 0 0,0 1 0 0 0,0 0 1 0 0,-2-1-1 0 0,0 1 0 0 0,0 0 0 0 0,-1 0 1 0 0,-1-1-1 0 0,0 1 0 0 0,-1 0 0 0 0,-5 12-46 0 0,-89 187 343 0 0,91-203-329 0 0,-101 155 189 0 0,106-164-204 0 0,0 0-1 0 0,0 1 0 0 0,0-1 1 0 0,0 0-1 0 0,0 0 1 0 0,0 1-1 0 0,1-1 1 0 0,-1 1-1 0 0,0-1 1 0 0,1 0-1 0 0,-1 1 1 0 0,1-1-1 0 0,-1 1 1 0 0,1-1-1 0 0,0 1 0 0 0,-1 0 1 0 0,1-1-1 0 0,0 1 1 0 0,0-1-1 0 0,0 1 1 0 0,1-1-1 0 0,-1 1 1 0 0,0 0-1 0 0,0-1 1 0 0,1 1-1 0 0,-1-1 1 0 0,1 1-1 0 0,0-1 1 0 0,-1 0-1 0 0,1 1 0 0 0,0-1 1 0 0,0 0-1 0 0,0 1 2 0 0,217 80 1189 0 0,62-5 368 0 0,-223-70-3204 0 0,-57-7 234 0 0,0 0-1063 0 0,0 0-3086 0 0,0 0-5947 0 0</inkml:trace>
  <inkml:trace contextRef="#ctx0" brushRef="#br0" timeOffset="34306.634">6185 8461 0 0 0,'0'0'365'0'0,"0"0"862"0"0,0 0 279 0 0,0 0 150 0 0,0 0 73 0 0,0 0 4 0 0,0 0-64 0 0,0-7-148 0 0,-4-23-135 0 0,3 23-154 0 0,1 7-153 0 0,0 0-139 0 0,0 0-174 0 0,0 0-165 0 0,0 0-155 0 0,0 16 321 0 0,47 125 810 0 0,-11-26-1245 0 0,-35-104-254 0 0,-1-6-6125 0 0,1-13-4408 0 0,-1 4 6347 0 0</inkml:trace>
  <inkml:trace contextRef="#ctx0" brushRef="#br0" timeOffset="34620.721">6027 8502 1576 0 0,'0'0'1421'0'0,"0"0"-333"0"0,0 0-39 0 0,0 0 156 0 0,0 0 150 0 0,0 0-48 0 0,0 0-183 0 0,0 0-197 0 0,0 0-107 0 0,0 0-64 0 0,0 0-30 0 0,0 0 10 0 0,0 0-30 0 0,11-7-4 0 0,70-39 1162 0 0,48-27-322 0 0,-120 67-2073 0 0,45-24 237 0 0,-35 22-3531 0 0,0 0-4512 0 0,-13 5 2420 0 0</inkml:trace>
  <inkml:trace contextRef="#ctx0" brushRef="#br0" timeOffset="34918.551">6134 8848 6169 0 0,'0'0'2905'0'0,"0"0"-2033"0"0,0 0-192 0 0,0 0 304 0 0,0 0 233 0 0,0 0 7 0 0,0 0-264 0 0,0 0-352 0 0,0 0-216 0 0,193-144-152 0 0,-161 126-176 0 0,-1-1-232 0 0,-4 5-544 0 0,-1-1-1184 0 0,-7 7-2337 0 0,-7 1-5073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2:54.6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512 1800 0 0 0,'0'0'1406'0'0,"0"0"46"0"0,0 0 131 0 0,0 0 140 0 0,0 0 81 0 0,0 0-77 0 0,0 0-153 0 0,0 0-183 0 0,0 0-212 0 0,0 0-187 0 0,0-3-201 0 0,2-5 570 0 0,1 24 389 0 0,0-1-1595 0 0,11 78 1002 0 0,-4 0 0 0 0,-3 66-1157 0 0,-1 286-438 0 0,8-380-866 0 0,-5-39-4461 0 0,-4-10-1830 0 0,-4-12 1495 0 0</inkml:trace>
  <inkml:trace contextRef="#ctx0" brushRef="#br0" timeOffset="6212.591">1553 0 0 0 0,'0'0'307'0'0,"0"0"312"0"0,0 0 146 0 0,-5 7 5899 0 0,4-3-6740 0 0,12 243 6465 0 0,30 165-2693 0 0,-37-288-2996 0 0,6 0 0 0 0,6-1 0 0 0,10 28-700 0 0,-7-71 519 0 0,-4 1-1 0 0,-3 1 1 0 0,-4 0-1 0 0,-2 22-518 0 0,-14 142 918 0 0,-3-25-134 0 0,26 7-29 0 0,-25-49-278 0 0,7-169 354 0 0,-1-6-3404 0 0,1-16-12234 0 0,3 8 5884 0 0</inkml:trace>
  <inkml:trace contextRef="#ctx0" brushRef="#br0" timeOffset="6955.636">25 2452 0 0 0,'0'0'939'0'0,"0"0"305"0"0,0 0 128 0 0,0 0 151 0 0,0 0 195 0 0,0 0 101 0 0,0 0-41 0 0,0 0-126 0 0,0 0-239 0 0,0 0-244 0 0,-4 0-205 0 0,-12 0-200 0 0,12 0-155 0 0,24-4 890 0 0,137-22 710 0 0,511-57 888 0 0,416-61-1867 0 0,-899 117-1293 0 0,-215 17-6868 0 0,-3 10-3403 0 0,20 0 2663 0 0</inkml:trace>
  <inkml:trace contextRef="#ctx0" brushRef="#br0" timeOffset="7269.952">2162 1837 8250 0 0,'0'0'4049'0'0,"0"0"-2332"0"0,0 0-840 0 0,0 0-177 0 0,0 0 147 0 0,0 0 186 0 0,0 0 23 0 0,0 0-178 0 0,0 0-243 0 0,0 0-171 0 0,0 0-107 0 0,0 0-49 0 0,-21 30-46 0 0,-67 98-34 0 0,-56 44 262 0 0,109-137-438 0 0,-326 310-310 0 0,225-187-2070 0 0,98-101-2659 0 0,0 1-5421 0 0,26-39 6186 0 0</inkml:trace>
  <inkml:trace contextRef="#ctx0" brushRef="#br0" timeOffset="7685.375">847 2077 2633 0 0,'0'0'1053'0'0,"0"0"82"0"0,0 0 323 0 0,0 0 422 0 0,0 0 281 0 0,0 0-65 0 0,0 0-382 0 0,0 0-426 0 0,0 0-355 0 0,0 0-284 0 0,-31 18-151 0 0,-100 60-108 0 0,50-11 159 0 0,-25 38-260 0 0,6 4 0 0 0,-40 59-289 0 0,103-119-607 0 0,-72 88-3373 0 0,31-53-7150 0 0,63-71 7832 0 0</inkml:trace>
  <inkml:trace contextRef="#ctx0" brushRef="#br0" timeOffset="8228.076">870 3218 8890 0 0,'0'0'1858'0'0,"0"0"-759"0"0,0 0-510 0 0,0 0 84 0 0,0 0 373 0 0,0 0 270 0 0,0 0 26 0 0,0 0-203 0 0,0 0-290 0 0,0 33-250 0 0,0 106-169 0 0,-20 244 775 0 0,-1-184-1356 0 0,11-156-950 0 0,-1-20-4268 0 0,7-22 2411 0 0,1-1-2399 0 0,2 0 485 0 0,1 0 3645 0 0</inkml:trace>
  <inkml:trace contextRef="#ctx0" brushRef="#br0" timeOffset="8603.104">669 3141 7898 0 0,'0'0'1389'0'0,"0"0"-336"0"0,0 0-197 0 0,0 0 124 0 0,0 0 147 0 0,0 0-16 0 0,0 0-143 0 0,0 0-131 0 0,36-9-96 0 0,112-25-79 0 0,-44 25 432 0 0,-80 10-864 0 0,-1 0-1 0 0,1 2 1 0 0,0 1-1 0 0,-1 0 1 0 0,0 2-1 0 0,0 1 1 0 0,18 8-230 0 0,-38-14 24 0 0,1 0 0 0 0,-1 0 0 0 0,0 1 0 0 0,0-1 0 0 0,0 1 0 0 0,0 0 0 0 0,0 0 0 0 0,0 0 0 0 0,0 0 0 0 0,-1 0 0 0 0,1 1 0 0 0,-1 0 0 0 0,1-1 0 0 0,-1 1 0 0 0,0 0 0 0 0,0 0 0 0 0,0 0 0 0 0,-1 0 0 0 0,1 0 0 0 0,-1 0 0 0 0,0 1 0 0 0,1-1 0 0 0,-2 0 0 0 0,1 1 0 0 0,0-1 0 0 0,-1 1 0 0 0,1-1 0 0 0,-1 1 0 0 0,0-1 0 0 0,0 1 0 0 0,0-1 0 0 0,-1 1 0 0 0,1-1 0 0 0,-1 1 0 0 0,0-1 0 0 0,0 1 0 0 0,0-1 0 0 0,-1 0 0 0 0,1 0 0 0 0,-1 1 0 0 0,1-1 0 0 0,-2 0-24 0 0,-26 38 119 0 0,-2-2 0 0 0,-1-2-1 0 0,-2-1 1 0 0,-10 6-119 0 0,12-10 17 0 0,8-9-4 0 0,17-18-10 0 0,0 1 0 0 0,0-1 0 0 0,0 2 0 0 0,1-1 0 0 0,0 1 0 0 0,0 0 0 0 0,0 0 0 0 0,1 0 0 0 0,0 1 0 0 0,1 0 0 0 0,0 0 0 0 0,0 0 0 0 0,0 1 0 0 0,1-1 0 0 0,1 1 0 0 0,-1 0 0 0 0,1 0 0 0 0,1 0 0 0 0,-1 6-3 0 0,5-10 29 0 0,-1-1 0 0 0,1 1-1 0 0,1 0 1 0 0,-1-1 0 0 0,1 1 0 0 0,-1-1 0 0 0,1 0 0 0 0,0 0 0 0 0,1-1 0 0 0,-1 1 0 0 0,1-1 0 0 0,-1 0 0 0 0,1 0 0 0 0,0-1-1 0 0,0 1 1 0 0,0-1 0 0 0,1 0 0 0 0,3 1-29 0 0,-4-1 56 0 0,236 112 1823 0 0,-223-102-1590 0 0,-3-2-691 0 0,-11-13-7139 0 0,-2-3 1036 0 0,0 5-3684 0 0</inkml:trace>
  <inkml:trace contextRef="#ctx0" brushRef="#br0" timeOffset="8876.233">1497 3649 14595 0 0,'0'0'1600'0'0,"0"0"-695"0"0,0 0-331 0 0,0 0 216 0 0,0 0 278 0 0,0 0 91 0 0,0 0-129 0 0,0 0-244 0 0,0 0-228 0 0,0 0-134 0 0,0 0-93 0 0,0 0-114 0 0,6 32-37 0 0,16 102-56 0 0,-17-5 12 0 0,-4-119-723 0 0,-2 28-390 0 0,-1-25-2967 0 0,-1-2-3828 0 0,1-6-3425 0 0</inkml:trace>
  <inkml:trace contextRef="#ctx0" brushRef="#br0" timeOffset="9895.117">1330 3700 0 0 0,'0'0'525'0'0,"0"0"460"0"0,0 0 66 0 0,0 0-50 0 0,0 0-34 0 0,0 0 4 0 0,0 0 56 0 0,3 0 68 0 0,55 5 5782 0 0,-45-3-6192 0 0,-1-1-1 0 0,1 0 1 0 0,0 0-1 0 0,-1-1 1 0 0,1-1-1 0 0,0 0 1 0 0,-1-1-1 0 0,12-3-684 0 0,92-42 1084 0 0,-113 45-1337 0 0,13-3 471 0 0,-6 3-3945 0 0,-10 3-1498 0 0,0 2 2573 0 0,0-3 1507 0 0,0 3-7130 0 0</inkml:trace>
  <inkml:trace contextRef="#ctx0" brushRef="#br0" timeOffset="10206.942">1361 4035 0 0 0,'0'0'761'0'0,"0"0"429"0"0,0 0 300 0 0,0 0 247 0 0,0 0 84 0 0,0 0-173 0 0,0 0-300 0 0,0 0-343 0 0,0 0-249 0 0,0 0-99 0 0,0 0 18 0 0,0 0 112 0 0,0 0 125 0 0,4 3 56 0 0,1-1-669 0 0,-1 0-1 0 0,1-1 1 0 0,0 1-1 0 0,-1-1 0 0 0,1 0 1 0 0,0 0-1 0 0,0 0 1 0 0,0-1-1 0 0,0 0 0 0 0,0 0 1 0 0,0 0-1 0 0,0 0 1 0 0,0-1-1 0 0,0 0 0 0 0,0 0 1 0 0,4-2-299 0 0,108-30 983 0 0,-62 20-3079 0 0,-36 10-1738 0 0,-1 1-3763 0 0,-5 1-389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3:53.71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337 185 2024 0 0,'0'0'1037'0'0,"0"0"-443"0"0,0 0-65 0 0,0 0 404 0 0,0 0 554 0 0,0 0 409 0 0,0 0 58 0 0,0 0-312 0 0,0 0-456 0 0,0 0-381 0 0,0 0-234 0 0,-5-9-144 0 0,-15-28-62 0 0,20 36-353 0 0,0 1-1 0 0,0 0 1 0 0,-1-1-1 0 0,1 1 1 0 0,0-1 0 0 0,0 1-1 0 0,-1 0 1 0 0,1-1-1 0 0,0 1 1 0 0,0 0 0 0 0,-1 0-1 0 0,1-1 1 0 0,0 1-1 0 0,-1 0 1 0 0,1 0-1 0 0,-1-1 1 0 0,1 1 0 0 0,0 0-1 0 0,-1 0 1 0 0,1 0-1 0 0,-1-1 1 0 0,1 1 0 0 0,0 0-1 0 0,-1 0 1 0 0,1 0-1 0 0,-1 0 1 0 0,1 0 0 0 0,-1 0-1 0 0,1 0 1 0 0,-1 0-1 0 0,1 0 1 0 0,0 0 0 0 0,-1 0-1 0 0,1 1 1 0 0,-1-1-1 0 0,1 0 1 0 0,0 0 0 0 0,-1 0-1 0 0,1 0 1 0 0,-1 1-1 0 0,1-1 1 0 0,0 0 0 0 0,-1 0-1 0 0,1 1 1 0 0,0-1-1 0 0,-1 0 1 0 0,1 1 0 0 0,0-1-1 0 0,0 0 1 0 0,-1 1-1 0 0,1-1 1 0 0,0 0 0 0 0,0 1-1 0 0,-1-1 1 0 0,1 1-1 0 0,0-1 1 0 0,0 0-1 0 0,0 1 1 0 0,0-1 0 0 0,0 1-12 0 0,-3 2 144 0 0,-95 124 654 0 0,71-85-696 0 0,-6 5-1 0 0,-77 138 0 0 0,108-183-111 0 0,1-1-1 0 0,0 1 1 0 0,0 0 0 0 0,0 0 0 0 0,0-1 0 0 0,0 1-1 0 0,0 0 1 0 0,0 0 0 0 0,1 0 0 0 0,-1 0 0 0 0,1 0 0 0 0,0 0-1 0 0,-1 0 1 0 0,1 0 0 0 0,0 0 0 0 0,0 1 0 0 0,0-1-1 0 0,0 0 1 0 0,1 0 0 0 0,-1 0 0 0 0,1 0 0 0 0,-1 0 0 0 0,1 0-1 0 0,-1 0 1 0 0,1 0 0 0 0,0-1 0 0 0,0 1 0 0 0,0 0-1 0 0,0 0 1 0 0,1-1 0 0 0,-1 1 0 0 0,0 0 0 0 0,1-1-1 0 0,-1 1 1 0 0,1-1 0 0 0,-1 0 0 0 0,1 1 0 0 0,0-1 0 0 0,-1 0-1 0 0,1 0 1 0 0,0 0 0 0 0,0 0 0 0 0,0 0 0 0 0,0-1-1 0 0,0 1 1 0 0,0-1 0 0 0,0 1 0 0 0,0-1 0 0 0,0 0 0 0 0,0 1-1 0 0,0-1 1 0 0,0 0 0 0 0,0-1 0 0 0,0 1 0 0 0,0 0 10 0 0,106-15 382 0 0,-38-7 419 0 0,-70 22-620 0 0,0 9 544 0 0,-50 97-171 0 0,38-79-537 0 0,2-10-28 0 0,0 1 0 0 0,2 0 0 0 0,0 1 1 0 0,1 0-1 0 0,1 0 0 0 0,1 0 1 0 0,1 1-1 0 0,0 0 0 0 0,1 0 0 0 0,2 0 1 0 0,0 0-1 0 0,1 2 11 0 0,0-17-4 0 0,1-1-1 0 0,1 0 1 0 0,-1 0 0 0 0,1-1-1 0 0,-1 1 1 0 0,1 0 0 0 0,0 0 0 0 0,0-1-1 0 0,1 1 1 0 0,-1-1 0 0 0,1 0 0 0 0,-1 0-1 0 0,1 0 1 0 0,0 0 0 0 0,0 0 0 0 0,1-1-1 0 0,-1 1 1 0 0,1-1 0 0 0,-1 0 0 0 0,1 0-1 0 0,0 0 1 0 0,-1 0 0 0 0,1-1-1 0 0,0 1 1 0 0,0-1 0 0 0,0 0 0 0 0,0 0-1 0 0,0-1 1 0 0,1 1 4 0 0,7 0 27 0 0,-1 1 0 0 0,1-2 0 0 0,0 1 0 0 0,-1-2 1 0 0,1 1-1 0 0,0-2 0 0 0,-1 1 0 0 0,1-2 0 0 0,10-3-27 0 0,-10 3-63 0 0,0-1 1 0 0,0 0-1 0 0,-1-1 1 0 0,0-1-1 0 0,0 0 0 0 0,0 0 1 0 0,0-1-1 0 0,-1 0 1 0 0,0-1-1 0 0,-1 0 0 0 0,0-1 1 0 0,0 0-1 0 0,6-8 63 0 0,-5-24-4879 0 0,-14-2-7827 0 0,3 32 11622 0 0</inkml:trace>
  <inkml:trace contextRef="#ctx0" brushRef="#br0" timeOffset="330.075">0 1 5753 0 0,'0'0'586'0'0,"0"0"-140"0"0,0 0 108 0 0,0 0 402 0 0,0 0 363 0 0,0 0 191 0 0,0 0-65 0 0,8 36-216 0 0,24 117-223 0 0,33 45 1056 0 0,134 251 329 0 0,-86-166-2110 0 0,-93-117-2376 0 0,-17-90-7976 0 0,-3-68 2699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3:55.5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4098 0 0 0,'0'0'1247'0'0,"0"0"663"0"0,0 0 239 0 0,0 0-153 0 0,0 0-319 0 0,0 0-282 0 0,0 0-201 0 0,0 0-83 0 0,0 0-28 0 0,0 0-16 0 0,0-3 3012 0 0,0-46-2675 0 0,12-160 227 0 0,75-390-705 0 0,-77 362-1131 0 0,10 252 367 0 0,37 26-92 0 0,147 297-56 0 0,-40-78-44 0 0,-81-141 15 0 0,-71-102 376 0 0,-20-22 906 0 0,-124-106-907 0 0,11 12-352 0 0,105 87-80 0 0,-1 1-1 0 0,0 1 1 0 0,-1 0-1 0 0,0 1 1 0 0,0 1-1 0 0,-1 1 1 0 0,0 1-1 0 0,-18-4 73 0 0,-46 5-3174 0 0,63 14-707 0 0,10 3-4159 0 0,4-4-1146 0 0</inkml:trace>
  <inkml:trace contextRef="#ctx0" brushRef="#br0" timeOffset="894.952">736 3178 0 0 0,'0'0'946'0'0,"0"0"352"0"0,0 0 240 0 0,0 0 247 0 0,0 0 190 0 0,0 0-36 0 0,0 0-284 0 0,0 0-300 0 0,0 0-234 0 0,0 0-139 0 0,0 0-75 0 0,0 0-89 0 0,0 0-117 0 0,0-2-133 0 0,5-7-148 0 0,1 1-1 0 0,0-1 1 0 0,0 2 0 0 0,1-1 0 0 0,0 1 0 0 0,0 0 0 0 0,1 0 0 0 0,-1 1-1 0 0,2 0 1 0 0,-1 0 0 0 0,2 0-420 0 0,229-167 1175 0 0,-125 105-1200 0 0,-112 66-644 0 0,13-8-710 0 0,-13 11-3986 0 0,-3 5-4945 0 0,-2 0 4677 0 0</inkml:trace>
  <inkml:trace contextRef="#ctx0" brushRef="#br0" timeOffset="1207.16">912 3392 4257 0 0,'0'0'5358'0'0,"0"0"-3029"0"0,0 0-1136 0 0,0 0 32 0 0,0 0 218 0 0,0 0 40 0 0,0 0-234 0 0,0 0-353 0 0,0 0-257 0 0,0 0-141 0 0,0 0-108 0 0,0 0-77 0 0,34-23-77 0 0,104-66-84 0 0,-69 50-7 0 0,-5 16-603 0 0,-42 18-2923 0 0,-1 0-4748 0 0,-12 4-1709 0 0</inkml:trace>
  <inkml:trace contextRef="#ctx0" brushRef="#br0" timeOffset="3644.133">1299 3138 0 0 0,'0'0'185'0'0,"0"0"697"0"0,0 0 103 0 0,0 0-99 0 0,0 0-62 0 0,0 0-73 0 0,-3-1-52 0 0,-1-1-1505 0 0,-5-1 10003 0 0,6 4-7927 0 0,-34 36 646 0 0,-29 15-666 0 0,-36 18-872 0 0,43-30-331 0 0,53-29-1531 0 0,30-24-6085 0 0,-15 8-1842 0 0</inkml:trace>
  <inkml:trace contextRef="#ctx0" brushRef="#br0" timeOffset="6209.045">1663 2600 1384 0 0,'0'0'1527'0'0,"0"0"-373"0"0,0 0-98 0 0,0 0 264 0 0,0 0 303 0 0,0 0 122 0 0,0 0-157 0 0,0 0-412 0 0,0 0-430 0 0,0 0-278 0 0,0 0-143 0 0,-3-11 700 0 0,7 13-876 0 0,0 1 0 0 0,-1-1 0 0 0,1 1 0 0 0,-1 0 0 0 0,0 0 0 0 0,0 0 0 0 0,0 0 0 0 0,0 1 0 0 0,0-1 1 0 0,-1 1-1 0 0,1 0 0 0 0,-1 0 0 0 0,0 0 0 0 0,0 0 0 0 0,0 0 0 0 0,-1 0 0 0 0,0 0 0 0 0,1 1-149 0 0,1 4 219 0 0,128 273-146 0 0,-117-253-1609 0 0,-8-18-2152 0 0,-6-10 1820 0 0,1-6-4764 0 0,2-9 2680 0 0,-3 7 3516 0 0</inkml:trace>
  <inkml:trace contextRef="#ctx0" brushRef="#br0" timeOffset="6532.918">1893 2449 0 0 0,'0'0'288'0'0,"0"0"840"0"0,0 0 131 0 0,0 0 40 0 0,0 0 100 0 0,0 0 40 0 0,0 0-7 0 0,0 0-109 0 0,0 0-144 0 0,0 0-130 0 0,0 0-197 0 0,0 0-135 0 0,0 0-89 0 0,4 20-60 0 0,9 61-27 0 0,-10-66-368 0 0,0 0 1 0 0,1 0 0 0 0,1 0-1 0 0,1 0 1 0 0,0 0 0 0 0,1-1-1 0 0,0-1 1 0 0,1 1 0 0 0,1-1-1 0 0,0 0 1 0 0,1-1 0 0 0,0 0-1 0 0,1 0-173 0 0,51 40-985 0 0,-45-46-587 0 0,-15-5-2418 0 0,-1-1-3744 0 0,-1 0 4657 0 0</inkml:trace>
  <inkml:trace contextRef="#ctx0" brushRef="#br0" timeOffset="6901.114">1534 2762 0 0 0,'0'0'321'0'0,"0"0"625"0"0,0 0 358 0 0,0 0 237 0 0,0 0 108 0 0,0 0-111 0 0,0 0-222 0 0,0 0-230 0 0,0 0-138 0 0,0 0-64 0 0,0 0-32 0 0,0 0-30 0 0,-11-13-101 0 0,-36-40-115 0 0,34 23 275 0 0,15 22-578 0 0,0-3-126 0 0,1 1-1 0 0,0-1 1 0 0,1 1-1 0 0,0 0 1 0 0,1 1-1 0 0,0-1 1 0 0,0 1-1 0 0,1 0 1 0 0,1 0-1 0 0,-1 0 1 0 0,1 1-1 0 0,5-4-176 0 0,-8 7 76 0 0,5-7-9 0 0,0 1 1 0 0,0 0-1 0 0,1 0 1 0 0,0 1-1 0 0,1 1 1 0 0,0-1 0 0 0,1 2-1 0 0,0 0 1 0 0,0 0-1 0 0,1 1 1 0 0,11-4-68 0 0,59 16 209 0 0,-77-3-41 0 0,0-1 0 0 0,0 1 0 0 0,1-1 0 0 0,-1 0 0 0 0,1 0 0 0 0,-1-1 0 0 0,1 0 0 0 0,-1 0 0 0 0,1 0 0 0 0,-1-1 0 0 0,1 0 0 0 0,-1-1 0 0 0,0 1 1 0 0,1-1-1 0 0,-1 0 0 0 0,0-1 0 0 0,0 1 0 0 0,-1-1 0 0 0,1 0 0 0 0,0-1 0 0 0,-1 1 0 0 0,0-1 0 0 0,0 0 0 0 0,0-1 0 0 0,4-3-168 0 0,16-68 1209 0 0,-22 24-3137 0 0,-6 36-1829 0 0,0 9-3567 0 0,1 4-3845 0 0</inkml:trace>
  <inkml:trace contextRef="#ctx0" brushRef="#br0" timeOffset="7771.97">2212 1749 1064 0 0,'0'0'1104'0'0,"0"0"-125"0"0,0 0 167 0 0,0 0 365 0 0,0 0 316 0 0,0 0 68 0 0,0 0-229 0 0,0 0-377 0 0,0 0-376 0 0,0 0-284 0 0,0 0-137 0 0,0 0-42 0 0,-7 4 39 0 0,2-3-366 0 0,3 0-82 0 0,0-1-1 0 0,0 1 0 0 0,1-1 1 0 0,-1 1-1 0 0,0 0 1 0 0,1 0-1 0 0,-1 0 0 0 0,0 0 1 0 0,1 0-1 0 0,-1 0 0 0 0,1 0 1 0 0,-1 1-1 0 0,1-1 1 0 0,0 0-1 0 0,0 1 0 0 0,-1-1 1 0 0,1 1-1 0 0,0-1 0 0 0,0 1 1 0 0,0 0-1 0 0,1-1 0 0 0,-1 1 1 0 0,0 0-1 0 0,0 1-40 0 0,-3 39 337 0 0,2-1 0 0 0,2 1 0 0 0,1-1 0 0 0,3 1-1 0 0,1-1 1 0 0,2 0 0 0 0,1 0 0 0 0,3-1 0 0 0,1 0 0 0 0,2-1 0 0 0,1-1-1 0 0,19 33-336 0 0,-25-50 45 0 0,1-1-1 0 0,1-1 1 0 0,1 0-1 0 0,0-1 1 0 0,1 0-1 0 0,1-1 1 0 0,1 0-1 0 0,0-1 1 0 0,2-1-1 0 0,-1 0 1 0 0,2-1-1 0 0,0-1 1 0 0,0-1-1 0 0,6 2-44 0 0,-13-8 33 0 0,-1-1 1 0 0,2 0-1 0 0,-1-1 0 0 0,0 0 0 0 0,1 0 0 0 0,0-2 1 0 0,0 1-1 0 0,0-2 0 0 0,0 1 0 0 0,4-2-33 0 0,-15 1-5 0 0,0-1 0 0 0,0 0-1 0 0,1 0 1 0 0,-1 0 0 0 0,0 0-1 0 0,0 0 1 0 0,0 0 0 0 0,0 0-1 0 0,0-1 1 0 0,0 1-1 0 0,0 0 1 0 0,0 0 0 0 0,0-1-1 0 0,0 1 1 0 0,0-1 0 0 0,0 1-1 0 0,0-1 1 0 0,0 1 0 0 0,-1-1-1 0 0,1 0 1 0 0,0 1 0 0 0,0-1-1 0 0,0 0 1 0 0,-1 0 0 0 0,1 0-1 0 0,0 1 1 0 0,-1-1 0 0 0,1 0-1 0 0,-1 0 1 0 0,1 0 0 0 0,-1 0-1 0 0,1 0 1 0 0,-1 0 0 0 0,0 0-1 0 0,0 0 1 0 0,1 0 0 0 0,-1 0-1 0 0,0 0 1 0 0,0 0 0 0 0,0 0-1 0 0,0-1 1 0 0,0 1-1 0 0,0 0 1 0 0,0 0 0 0 0,-1 0-1 0 0,1 0 1 0 0,0 0 0 0 0,-1 0-1 0 0,1 0 6 0 0,0-5-207 0 0,-12-34-3114 0 0,-2 16-2273 0 0,8 15 1330 0 0,-1 0-3631 0 0</inkml:trace>
  <inkml:trace contextRef="#ctx0" brushRef="#br0" timeOffset="8048.778">2446 1952 4033 0 0,'0'0'2899'0'0,"0"0"-1703"0"0,0 0-713 0 0,0 0 52 0 0,0 0 324 0 0,0 0 300 0 0,0 0 162 0 0,0 0-108 0 0,0 0-281 0 0,0 0-200 0 0,0 0-152 0 0,0 0-117 0 0,19 34-67 0 0,60 106-92 0 0,-2-23 171 0 0,29 15-761 0 0,-51-84-2317 0 0,-45-42-551 0 0,-4-4-4764 0 0,-5-2 4299 0 0</inkml:trace>
  <inkml:trace contextRef="#ctx0" brushRef="#br0" timeOffset="8444.894">2381 1945 5097 0 0,'0'0'1306'0'0,"0"0"-157"0"0,0 0 4 0 0,0 0 209 0 0,0 0 132 0 0,0 0-88 0 0,0 0-253 0 0,0 0-316 0 0,0 0-233 0 0,0 0-126 0 0,11-33-65 0 0,35-100-20 0 0,-8 71 174 0 0,-28 55-430 0 0,7-9 123 0 0,-9 7-199 0 0,1 0-1 0 0,0 1 1 0 0,0 0-1 0 0,1 1 1 0 0,0 0-1 0 0,0 1 1 0 0,0 0-1 0 0,1 0 1 0 0,0 1-1 0 0,0 0 1 0 0,1 1-61 0 0,-10 5 2 0 0,0 0 1 0 0,0 0 0 0 0,0 0 0 0 0,0 1 0 0 0,0-1 0 0 0,0 1 0 0 0,0-1-1 0 0,-1 1 1 0 0,1 0 0 0 0,-1-1 0 0 0,1 1 0 0 0,-1 0 0 0 0,0 0 0 0 0,0 0-1 0 0,1 0 1 0 0,-1 0 0 0 0,-1 1 0 0 0,1-1 0 0 0,0 0 0 0 0,0 0 0 0 0,-1 1-1 0 0,0-1 1 0 0,1 0 0 0 0,-1 1 0 0 0,0-1 0 0 0,0 0 0 0 0,0 1 0 0 0,0-1-1 0 0,-1 0 1 0 0,1 1 0 0 0,-1-1 0 0 0,1 0 0 0 0,-1 0 0 0 0,0 1 0 0 0,0-1-3 0 0,1 8 5 0 0,-29 168 253 0 0,21-149-134 0 0,1 0-1 0 0,1 0 0 0 0,2 0 1 0 0,1 1-1 0 0,1 20-123 0 0,3-47 16 0 0,-1 0 0 0 0,1 0 1 0 0,-1 0-1 0 0,1-1 0 0 0,0 1 0 0 0,0 0 0 0 0,0-1 1 0 0,1 1-1 0 0,-1-1 0 0 0,0 1 0 0 0,1-1 1 0 0,0 1-1 0 0,0-1 0 0 0,-1 0 0 0 0,1 0 1 0 0,0 0-1 0 0,1 0 0 0 0,-1 0 0 0 0,0 0 0 0 0,1-1 1 0 0,-1 1-1 0 0,1-1 0 0 0,-1 0 0 0 0,1 1 1 0 0,-1-1-1 0 0,1 0 0 0 0,0-1 0 0 0,0 1 0 0 0,0 0 1 0 0,-1-1-1 0 0,1 0 0 0 0,0 1 0 0 0,0-1 1 0 0,0 0-1 0 0,0-1-16 0 0,105-10 1019 0 0,26-40 338 0 0,-76 46-879 0 0,-48 20-417 0 0,0 0-3304 0 0,-10-15 1593 0 0,1 0-3379 0 0,1-3 2030 0 0,-1 3 440 0 0,-1-1-4899 0 0</inkml:trace>
  <inkml:trace contextRef="#ctx0" brushRef="#br0" timeOffset="9239.28">2597 1437 0 0 0,'0'0'1196'0'0,"0"0"283"0"0,0 0 152 0 0,0 0 200 0 0,0 0 140 0 0,0 0-21 0 0,0 0-280 0 0,0 0-347 0 0,0 0-314 0 0,0 0-188 0 0,0 0-75 0 0,0 0-7 0 0,0 0 3 0 0,1-9-41 0 0,6-27-62 0 0,39-18 1267 0 0,-44 52-1887 0 0,0 0 0 0 0,0 0 0 0 0,0 0 0 0 0,0 0 0 0 0,0 0 1 0 0,0 1-1 0 0,0-1 0 0 0,1 1 0 0 0,-1 0 0 0 0,1-1 0 0 0,-1 1 1 0 0,1 0-1 0 0,-1 0 0 0 0,1 1 0 0 0,0-1 0 0 0,-1 1 0 0 0,1-1 0 0 0,0 1 1 0 0,-1 0-1 0 0,1 0 0 0 0,0 0 0 0 0,0 0 0 0 0,-1 0 0 0 0,1 1 0 0 0,1 0-19 0 0,19 43 26 0 0,-22-42-7 0 0,-1 0 1 0 0,1-1-1 0 0,0 1 1 0 0,1 0-1 0 0,-1-1 1 0 0,0 1-1 0 0,0 0 1 0 0,1-1-1 0 0,-1 1 1 0 0,1-1-1 0 0,-1 0 1 0 0,1 0-1 0 0,0 1 1 0 0,-1-1-1 0 0,1 0 1 0 0,0 0-1 0 0,0-1 1 0 0,0 1-1 0 0,0 0 1 0 0,0-1-1 0 0,-1 1 1 0 0,1-1-1 0 0,0 1 0 0 0,1-1 1 0 0,-1 0-1 0 0,0 0 1 0 0,0 0-1 0 0,0 0 1 0 0,0 0-1 0 0,0 0 1 0 0,0-1-1 0 0,0 1 1 0 0,0-1-1 0 0,0 1 1 0 0,0-1-1 0 0,-1 0 1 0 0,2 0-20 0 0,60-46 1466 0 0,-45 23-1372 0 0,28-25-2577 0 0,-34 47-1261 0 0,-3 0-2806 0 0,-4 2-3156 0 0</inkml:trace>
  <inkml:trace contextRef="#ctx0" brushRef="#br0" timeOffset="9510.995">3123 1613 7017 0 0,'0'0'2580'0'0,"0"0"-1327"0"0,0 0-609 0 0,0 0 169 0 0,0 0 255 0 0,0 0 61 0 0,0 0-192 0 0,0 0-347 0 0,0 0-266 0 0,0 0-155 0 0,0 0-101 0 0,0 0-76 0 0,0 0-83 0 0,26-30-152 0 0,78-91-312 0 0,-54 74-3092 0 0,-39 39-1031 0 0,-3 1-2692 0 0</inkml:trace>
  <inkml:trace contextRef="#ctx0" brushRef="#br0" timeOffset="10100.702">3366 1006 4369 0 0,'0'0'883'0'0,"0"0"-166"0"0,0 0 214 0 0,0 0 367 0 0,0 0 134 0 0,0 0-102 0 0,0 0-247 0 0,0 0-297 0 0,12 30-191 0 0,38 97-120 0 0,14 14 777 0 0,46 91-140 0 0,-95-196 182 0 0,-15-35-810 0 0,0-1 66 0 0,-7-13 733 0 0,-4-1-1237 0 0,1-2 1 0 0,0 1 0 0 0,1-2 0 0 0,1 1 0 0 0,0-1 0 0 0,1 0 0 0 0,1-1 0 0 0,0 1 0 0 0,2-1 0 0 0,0 0-1 0 0,1-1-46 0 0,-4-10 34 0 0,-8-30-94 0 0,3-1-1 0 0,3 0 0 0 0,2 0 1 0 0,3 0-1 0 0,3-1 1 0 0,2 1-1 0 0,3-1 1 0 0,8-41 60 0 0,-11 92-11 0 0,0-1 0 0 0,1 1 0 0 0,0 0 0 0 0,1 0 0 0 0,0 0 0 0 0,0 0 0 0 0,1 0 0 0 0,0 1-1 0 0,1 0 1 0 0,0-1 0 0 0,0 2 0 0 0,1-1 0 0 0,0 1 0 0 0,1 0 0 0 0,0 0 0 0 0,0 0 0 0 0,1 1 0 0 0,-1 0 0 0 0,2 1 0 0 0,-1 0 0 0 0,3-1 11 0 0,-9 6-13 0 0,0 0-1 0 0,0 1 1 0 0,0 0 0 0 0,0-1-1 0 0,1 1 1 0 0,-1 0 0 0 0,0 0 0 0 0,0 0-1 0 0,1 0 1 0 0,-1 0 0 0 0,0 1 0 0 0,0-1-1 0 0,0 1 1 0 0,0-1 0 0 0,1 1-1 0 0,-1 0 1 0 0,0 0 0 0 0,0 0 0 0 0,0 0-1 0 0,-1 0 1 0 0,1 0 0 0 0,0 1 0 0 0,0-1-1 0 0,-1 1 1 0 0,1-1 0 0 0,0 1-1 0 0,-1 0 1 0 0,0-1 0 0 0,1 1 0 0 0,-1 0-1 0 0,0 0 1 0 0,0 0 0 0 0,0 0-1 0 0,0 0 1 0 0,0 0 0 0 0,-1 0 0 0 0,1 0-1 0 0,-1 1 1 0 0,1-1 0 0 0,-1 1 13 0 0,14 92-105 0 0,-14-68 93 0 0,-1 0 1 0 0,-1 0-1 0 0,-1-1 1 0 0,-2 1-1 0 0,-1-1 1 0 0,0 0-1 0 0,-2 0 1 0 0,-1-1-1 0 0,-1 0 1 0 0,-1-1-1 0 0,-9 14 12 0 0,-37 68-44 0 0,114-113-227 0 0,-43 2 296 0 0,-1 0-1 0 0,2 1 0 0 0,-1 0 1 0 0,0 1-1 0 0,1 1 1 0 0,-1 0-1 0 0,1 1 0 0 0,0 0 1 0 0,-1 2-1 0 0,1-1 0 0 0,11 4-24 0 0,13 20-2853 0 0,-25-11-8670 0 0,-10-9 7002 0 0</inkml:trace>
  <inkml:trace contextRef="#ctx0" brushRef="#br0" timeOffset="10391.953">4003 958 8874 0 0,'0'0'1430'0'0,"0"0"-348"0"0,0 0 39 0 0,0 0 290 0 0,0 0 101 0 0,0 0-205 0 0,0 0-400 0 0,0 0-374 0 0,0 0-250 0 0,0 0-118 0 0,0 0-62 0 0,0 0-30 0 0,13 32-19 0 0,38 97-22 0 0,-16-62-155 0 0,-18-54-1786 0 0,-3-11-8266 0 0,-11-2 3495 0 0</inkml:trace>
  <inkml:trace contextRef="#ctx0" brushRef="#br0" timeOffset="11279.001">3860 976 0 0 0,'0'0'533'0'0,"0"0"882"0"0,0 0 152 0 0,0 0-277 0 0,0 0-336 0 0,0 0-238 0 0,0 0-57 0 0,0 0 54 0 0,0 0 87 0 0,0 0 99 0 0,0 0 15 0 0,-6-7 1615 0 0,78-52 2238 0 0,3 11-4611 0 0,-50 22-788 0 0,3-4-2362 0 0,1 5-5852 0 0,-21 18 4493 0 0,-2-1 3266 0 0</inkml:trace>
  <inkml:trace contextRef="#ctx0" brushRef="#br0" timeOffset="11585.626">3920 1359 776 0 0,'0'0'2030'0'0,"0"0"-252"0"0,0 0 33 0 0,0 0 181 0 0,0 0-9 0 0,0 0-292 0 0,0 0-390 0 0,0 0-357 0 0,0 0-316 0 0,0 0-195 0 0,33-26-130 0 0,101-83-116 0 0,-25 16-346 0 0,-94 81-407 0 0,3-3-2196 0 0,-8 5-4918 0 0,-5 3 2990 0 0</inkml:trace>
  <inkml:trace contextRef="#ctx0" brushRef="#br0" timeOffset="12058.931">3756 314 2088 0 0,'0'0'1077'0'0,"0"0"-1"0"0,0 0 251 0 0,0 0 353 0 0,0 0 127 0 0,0 0-177 0 0,0 0-328 0 0,0 0-269 0 0,0 0-105 0 0,0 0-19 0 0,0 0-59 0 0,0 0-91 0 0,0 0-100 0 0,10-18-96 0 0,28-52-110 0 0,-37 67-416 0 0,0 1-1 0 0,1-1 0 0 0,-1 1 1 0 0,0 0-1 0 0,1-1 1 0 0,-1 1-1 0 0,1 0 0 0 0,0 0 1 0 0,0 0-1 0 0,0 0 1 0 0,0 0-1 0 0,0 1 0 0 0,0-1 1 0 0,0 0-1 0 0,1 1 1 0 0,-1 0-1 0 0,1 0 0 0 0,-1-1 1 0 0,1 1-1 0 0,-1 1 1 0 0,1-1-1 0 0,-1 0 0 0 0,1 1 1 0 0,0-1-1 0 0,-1 1 1 0 0,1 0-1 0 0,2 0-36 0 0,-3 2 11 0 0,0 0 0 0 0,-1 0 0 0 0,1 0 0 0 0,-1 0 0 0 0,1 0 0 0 0,-1 0 0 0 0,0 1 0 0 0,0-1 0 0 0,0 0 0 0 0,0 1 0 0 0,0-1 0 0 0,-1 1 0 0 0,1-1 0 0 0,-1 1 0 0 0,0 0 0 0 0,0-1 0 0 0,0 1 0 0 0,0-1 0 0 0,0 1 0 0 0,0 0 0 0 0,-1-1 0 0 0,1 1 0 0 0,-1 1-11 0 0,1 3 31 0 0,0 99 247 0 0,2-104-257 0 0,0-1 0 0 0,-1 1-1 0 0,1-1 1 0 0,0 1 0 0 0,0-1 0 0 0,1 0 0 0 0,-1 0 0 0 0,0 0 0 0 0,0 0 0 0 0,0 0 0 0 0,1 0 0 0 0,-1-1 0 0 0,0 1 0 0 0,1-1 0 0 0,-1 0 0 0 0,1 1 0 0 0,-1-1 0 0 0,0 0 0 0 0,1-1 0 0 0,-1 1 0 0 0,1 0 0 0 0,-1-1 0 0 0,0 1 0 0 0,1-1 0 0 0,-1 0 0 0 0,0 1 0 0 0,0-1 0 0 0,1 0 0 0 0,-1-1 0 0 0,1 1-21 0 0,130-66-1635 0 0,-119 62-1653 0 0,-5 0-3836 0 0,-3 5-1144 0 0</inkml:trace>
  <inkml:trace contextRef="#ctx0" brushRef="#br0" timeOffset="12359.393">4031 1 11658 0 0,'0'0'918'0'0,"0"0"-451"0"0,0 0-155 0 0,0 0 209 0 0,0 0 231 0 0,0 0 95 0 0,0 0-73 0 0,0 0-139 0 0,0 0-99 0 0,0 0-48 0 0,36 14-7 0 0,117 51 1 0 0,-144-61-418 0 0,0 0 1 0 0,0 0 0 0 0,-1 1 0 0 0,0 0-1 0 0,0 1 1 0 0,0-1 0 0 0,-1 1 0 0 0,0 1 0 0 0,0 0-1 0 0,0 0 1 0 0,5 7-65 0 0,2 3 129 0 0,44 56 110 0 0,-2 2 1 0 0,-5 2-1 0 0,42 83-239 0 0,-81-137-84 0 0,-2 0 0 0 0,-1 1 0 0 0,0 0 0 0 0,-2 0 1 0 0,-1 1-1 0 0,-1 0 0 0 0,-1 0 0 0 0,-1 0 0 0 0,-1 1 0 0 0,-1-1 1 0 0,-1 1-1 0 0,-2-1 0 0 0,-1 1 0 0 0,-4 18 84 0 0,0-9-1289 0 0,-3-1-1 0 0,0 0 1 0 0,-2-1 0 0 0,-2 0-1 0 0,0 0 1 0 0,-12 14 1289 0 0,5-10-4628 0 0,7-9-2264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17.0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41 1096 0 0,'0'0'1309'0'0,"0"0"-273"0"0,0 0-19 0 0,0 0 252 0 0,0 0 263 0 0,0 0 7 0 0,0 0-282 0 0,0 0-414 0 0,0 0-367 0 0,0 0-214 0 0,0 0-58 0 0,0 0 32 0 0,0 0 92 0 0,1 7 91 0 0,11 348 4240 0 0,-13-239-4288 0 0,-31 388 209 0 0,32-479-596 0 0,-12 40-354 0 0,7-61-555 0 0,-4-9-7676 0 0,7 3 8095 0 0,-1-3-3536 0 0,1 2 69 0 0</inkml:trace>
  <inkml:trace contextRef="#ctx0" brushRef="#br0" timeOffset="265.998">1 741 8058 0 0,'0'0'420'0'0,"0"0"-164"0"0,0 0 96 0 0,0 0 473 0 0,0 0 494 0 0,0 0 184 0 0,0 0-92 0 0,0 0-208 0 0,0 0-243 0 0,0 0-111 0 0,0 0-32 0 0,35 0-66 0 0,113 1-63 0 0,-44-18 375 0 0,-49-1-805 0 0,0-2 0 0 0,-1-3 0 0 0,-2-1 0 0 0,0-3 0 0 0,-2-3 0 0 0,15-12-258 0 0,-51 32-133 0 0,0-1 0 0 0,-1-1 0 0 0,0 0 0 0 0,-1-1 0 0 0,0 0 1 0 0,-1-1-1 0 0,0 0 0 0 0,-1-1 133 0 0,14-33-5119 0 0,-13-1-6879 0 0,-11 36 8155 0 0</inkml:trace>
  <inkml:trace contextRef="#ctx0" brushRef="#br0" timeOffset="680.984">991 1 7498 0 0,'0'0'1273'0'0,"0"0"-414"0"0,0 0-55 0 0,0 0 316 0 0,0 0 335 0 0,0 0 75 0 0,0 0-235 0 0,0 0-320 0 0,0 0-255 0 0,-2 36-158 0 0,-6 116-73 0 0,-22 240 1557 0 0,25-130-1706 0 0,4-257-333 0 0,1-1 1 0 0,0 1 0 0 0,0 0-1 0 0,1-1 1 0 0,-1 1 0 0 0,1-1-1 0 0,0 1 1 0 0,0-1 0 0 0,1 0-1 0 0,-1 1 1 0 0,1-1 0 0 0,0 0-1 0 0,0 0 1 0 0,1 0 0 0 0,-1 0-1 0 0,1 0 1 0 0,0-1 0 0 0,0 1-1 0 0,0-1 1 0 0,0 0 0 0 0,0 0-1 0 0,1 0 1 0 0,0 0 0 0 0,-1 0-1 0 0,1-1 1 0 0,0 0 0 0 0,0 0-1 0 0,0 0 1 0 0,1 0 0 0 0,-1 0-1 0 0,0-1 1 0 0,1 0 0 0 0,-1 0-1 0 0,1 0 1 0 0,-1-1 0 0 0,1 1-1 0 0,0-1 1 0 0,-1 0 0 0 0,1 0-1 0 0,-1-1 1 0 0,1 0 0 0 0,-1 1-1 0 0,1-1 1 0 0,-1-1 0 0 0,1 1-1 0 0,-1-1 1 0 0,0 0-8 0 0,189-137 777 0 0,-93 59-595 0 0,-41 58-105 0 0,-51 60 107 0 0,-22 126 334 0 0,10-87-428 0 0,5-76-127 0 0,-1 1-1 0 0,1 0 0 0 0,-1-1 1 0 0,1 1-1 0 0,0-1 1 0 0,-1 1-1 0 0,1-1 0 0 0,0 1 1 0 0,0-1-1 0 0,0 0 1 0 0,0 1-1 0 0,0-1 0 0 0,1 0 1 0 0,-1 0-1 0 0,0 0 0 0 0,0 0 1 0 0,1 0-1 0 0,-1 0 1 0 0,1 0-1 0 0,-1 0 0 0 0,1-1 1 0 0,-1 1-1 0 0,1-1 0 0 0,0 1 1 0 0,-1-1-1 0 0,1 1 1 0 0,-1-1-1 0 0,1 0 0 0 0,0 0 1 0 0,0 0-1 0 0,-1 0 1 0 0,1 0-1 0 0,0 0 0 0 0,-1 0 1 0 0,1 0-1 0 0,-1-1 0 0 0,1 1 1 0 0,0-1 37 0 0,36-19-5682 0 0,-19 1-3978 0 0,-13 12 3277 0 0</inkml:trace>
  <inkml:trace contextRef="#ctx0" brushRef="#br0" timeOffset="1110.413">1725 925 0 0 0,'0'0'1603'0'0,"0"0"433"0"0,0 0 398 0 0,0 0 132 0 0,0 0-195 0 0,0 0-417 0 0,0 0-376 0 0,0 0-267 0 0,0 0-160 0 0,0 0-142 0 0,32-3-138 0 0,98-11-145 0 0,-71-6 110 0 0,-51 13-643 0 0,79-74 1245 0 0,-83 76-1385 0 0,1 0 0 0 0,-1-1 0 0 0,0 1 0 0 0,0-1 0 0 0,-1 0 0 0 0,1 0 0 0 0,-1 0 0 0 0,-1 0 0 0 0,1 0 0 0 0,-1-1 0 0 0,0 1 0 0 0,0-1 0 0 0,-1 1 0 0 0,0-1 0 0 0,0 0 0 0 0,-1 0 0 0 0,0 0 0 0 0,0 1 0 0 0,0-1 0 0 0,-1-1-53 0 0,-2 5-38 0 0,0 0-1 0 0,0 0 1 0 0,0 0 0 0 0,0 1 0 0 0,-1-1-1 0 0,1 1 1 0 0,-1 0 0 0 0,0 0 0 0 0,0 0-1 0 0,1 1 1 0 0,-1-1 0 0 0,0 1-1 0 0,0 0 1 0 0,-1 0 0 0 0,1 1 0 0 0,0-1-1 0 0,0 1 1 0 0,0 0 0 0 0,0 0 0 0 0,0 0-1 0 0,-1 0 1 0 0,1 1 0 0 0,0 0-1 0 0,0-1 1 0 0,0 2 0 0 0,0-1 0 0 0,0 0-1 0 0,0 1 1 0 0,0 0 0 0 0,1 0 0 0 0,-1 0-1 0 0,1 0 1 0 0,-4 3 38 0 0,-8 4-119 0 0,-1 1 0 0 0,2 1 0 0 0,-1 0 0 0 0,1 1 0 0 0,1 0 0 0 0,0 2 0 0 0,1-1 0 0 0,1 1 0 0 0,0 1 0 0 0,0 0 0 0 0,2 1 0 0 0,0-1 0 0 0,1 2 0 0 0,0-1 0 0 0,1 1 0 0 0,1 1 0 0 0,1-1 0 0 0,0 1 0 0 0,2 0 0 0 0,0 0 0 0 0,1 0 0 0 0,0 13 119 0 0,2-28-26 0 0,1 1 0 0 0,0-1 0 0 0,0 1 0 0 0,0-1 0 0 0,0 0 0 0 0,1 0 0 0 0,-1 1 0 0 0,1-1 0 0 0,0 0 0 0 0,0-1 0 0 0,0 1 0 0 0,0 0 0 0 0,1 0 0 0 0,-1-1 0 0 0,1 1 0 0 0,-1-1 0 0 0,1 0 0 0 0,0 0 0 0 0,0 0 0 0 0,0 0 0 0 0,0-1 0 0 0,0 1 0 0 0,1-1 0 0 0,-1 0 0 0 0,0 1 0 0 0,1-1 0 0 0,-1-1 0 0 0,3 1 26 0 0,99 10-828 0 0,21-25-3355 0 0,-47-12-5377 0 0,-61 18 5603 0 0</inkml:trace>
  <inkml:trace contextRef="#ctx0" brushRef="#br0" timeOffset="1518.078">2259 1028 2176 0 0,'0'0'2042'0'0,"0"0"-711"0"0,0 0-157 0 0,0 0 298 0 0,0 0 270 0 0,0 0 25 0 0,0 0-246 0 0,0 0-266 0 0,0 0-141 0 0,0 0-100 0 0,0 0-86 0 0,0 0-117 0 0,0 0-139 0 0,21-18-109 0 0,93-82 314 0 0,-24-26 659 0 0,-80 116-2226 0 0,-12 36-990 0 0,-1-1 1623 0 0,3-20 47 0 0,-1-1 0 0 0,1 1 0 0 0,0-1 0 0 0,0 1 0 0 0,0-1 0 0 0,1 0 0 0 0,0 1 0 0 0,0-1 0 0 0,0 0 0 0 0,0 1 0 0 0,0-1-1 0 0,1 0 1 0 0,0 0 0 0 0,0 0 0 0 0,0 0 0 0 0,0-1 0 0 0,1 1 0 0 0,0 0 0 0 0,-1-1 0 0 0,1 0 0 0 0,0 1 0 0 0,1-1 0 0 0,-1 0 0 0 0,3 1 10 0 0,0 0 71 0 0,0 0 0 0 0,-1-1 0 0 0,1 0 0 0 0,0 0 0 0 0,1 0 0 0 0,-1-1 0 0 0,0 0 1 0 0,1 0-1 0 0,-1-1 0 0 0,1 0 0 0 0,-1 0 0 0 0,1 0 0 0 0,0-1 0 0 0,0 0 0 0 0,-1 0 0 0 0,1-1-71 0 0,0 2 177 0 0,0-1 0 0 0,0 0 0 0 0,0-1 0 0 0,0 0 0 0 0,0 0 0 0 0,0 0 0 0 0,-1-1 0 0 0,1 0 0 0 0,-1 0-1 0 0,1-1 1 0 0,-1 0 0 0 0,0 0 0 0 0,0 0 0 0 0,0-1 0 0 0,0 0 0 0 0,-1 0 0 0 0,1-1 0 0 0,-1 1 0 0 0,0-1-1 0 0,0 0-176 0 0,74-109 1193 0 0,-46 26-4445 0 0,-30 79 985 0 0,0 0-4749 0 0,-2 1-4444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58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64,'-21'80,"14"264,-18-239,22-95</inkml:trace>
  <inkml:trace contextRef="#ctx0" brushRef="#br0" timeOffset="483.474">1 64,'46'-27,"-24"19,1 1,0 1,0 1,1 1,-1 1,1 1,0 1,-1 1,1 1,8 2,36-1,231-2,-299 0,1-1,-1 1,1 0,0-1,-1 1,1 0,0-1,-1 1,1 0,0 0,0 0,-1 0,1 0,0 0,0 0,-1 0,1 0,0 0,0 0,-1 0,1 0,0 1,-1-1,1 0,0 0,-1 1,1-1,0 1,-1-1,1 0,-1 1,1-1,-1 1,1 0,-1-1,1 1,-1-1,1 1,-1 0,0-1,1 1,-1 0,0-1,0 1,1 0,-1 0,0-1,0 1,0 0,0-1,0 1,0 0,0 0,0-1,0 1,-1 0,1 0,0-1,0 1,-1 0,1-1,-1 2,-5 9</inkml:trace>
  <inkml:trace contextRef="#ctx0" brushRef="#br0" timeOffset="949.246">1 600,'7'4,"0"0,0 0,1-1,-1 0,1 0,0-1,0 0,0 0,0-1,0 0,0-1,0 1,1-2,4 0,3 2,214-19,-5 6,-202 8,-5-2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1,'5'0,"11"0,8 0,4 0,2 0,2 0,-1 0,-1 0,0 0,-1 0,0 0,0 0,-1 0,-4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1,'9'5,"14"1,6 1,4-7,1-3,0-1,-2 0,-1 1,-1 1,-1 0,-5 2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287 678,'2'-16,"1"0,1 0,0 0,1 1,0-1,2 1,0 0,0 1,1 0,1 0,0 1,10-10,-1-3,27-35,3 3,2 1,19-13,-68 69,1-1,-1 1,0 0,0 0,1 0,-1 0,0 0,1 0,-1 0,1 1,-1-1,1 0,0 1,-1-1,1 1,0 0,-1-1,1 1,0 0,-1 0,1 0,0 0,-1 0,1 1,0-1,-1 1,1-1,0 1,-1-1,1 1,-1 0,1-1,-1 1,1 0,-1 0,0 0,0 1,1-1,-1 0,0 0,0 1,0-1,0 0,0 1,0-1,-1 1,1-1,0 1,-1 0,1-1,-1 1,0 0,1-1,-1 1,10 36,-9-28,1 0,1-1,0 1,0 0,1-1,0 0,1 0,0 0,0 0,1-1,1 2,-3-8,0-1,0 1,0-1,0 0,0-1,1 1,-1-1,0 1,0-1,0-1,1 1,-1 0,0-1,0 0,0 0,0 0,0-1,0 1,0-1,0 0,0 0,-1-1,1 1,-1 0,0-1,0 0,0 0,0 0,0 0,0-1,-1 1,0-1,2-2,3-1,85-97,-74 80,2 0,1 1,1 1,1 1,0 2,7-4,-30 22,1 0,0 1,0-1,0 0,0 1,0-1,0 0,0 1,0-1,0 1,0-1,0 1,0 0,0-1,0 1,1 0,-1 0,0 0,0 0,0 0,0 0,0 0,1 0,-1 1,0-1,0 0,0 1,0-1,0 0,0 1,0 0,0-1,0 1,0-1,0 1,0 0,0 0,0 0,-1 0,1-1,0 1,-1 0,1 0,-1 0,1 0,-1 0,1 1,-1-1,1 0,-1 0,0 0,0 0,0 0,0 1,4 72,-4-64,-4 280,-1-239,-1-33</inkml:trace>
  <inkml:trace contextRef="#ctx0" brushRef="#br0" timeOffset="314.113">287 678,'39'14,"1"-2,1-1,-1-3,1-1,1-2,-1-1,1-3,28-3,384-60,-402 67,-34 2</inkml:trace>
  <inkml:trace contextRef="#ctx0" brushRef="#br0" timeOffset="1031.915">851 848,'-72'80,"4"2,3 4,4 3,2 4,19-24,65-115,1 1,2 0,2 2,2 2,2 1,2 1,1 2,1 1,38-25,-71 57,-1-1,1 0,1 0,-1 1,1 0,-1 0,1 0,0 0,1 1,-1 0,1 0,-1 1,1 0,0 0,0 0,0 1,4 0,-7 3,0 1,0-1,-1 1,1 0,-1 1,0-1,1 1,-1-1,-1 1,1 0,-1 0,1 0,-1 0,0 1,-1-1,1 1,-1-1,0 1,0-1,0 3,18 204,-18-209,1 0,-1 0,0 0,0 0,0 0,0 0,0 1,0-1,0 0,-1 1,1-1,-1 0,0 1,1-1,-1 0,0 1,-1-1,1 1,0-1,-1 0,1 1,-1-1,0 0,0 1,1-1,-2 0,1 0,0 0,0 0,-1 0,1 0,-1 0,1-1,-1 1,0 0,0-1,0 1,0-1,0 0,0 0,0 0,0 0,-1 0,1 0,0 0,0-1,-1 1,1-1,-2 1,-14-5,-1 0,1-1,1 0,-1-2,1 0,0-1,-13-8,2 1,-65-34,77 41</inkml:trace>
  <inkml:trace contextRef="#ctx0" brushRef="#br0" timeOffset="1567.59">1388 85,'63'167,"-49"-135,-1 1,-1 0,-2 1,-1 0,-1 0,-2 1,-2 0,-1 16,1-21,-2-1,-1 1,-1-1,-2 1,-1-1,-1 0,-2 0,-1 0,-1 0,-1-1,-2-1,0 0,-2 0,-1-1,-1-1,-12 14,6-15,-1-2,-1 0,-1-2,0 0,-2-2,-22 13,-66 15,90-42</inkml:trace>
  <inkml:trace contextRef="#ctx0" brushRef="#br0" timeOffset="2087.822">174 1,'-14'17,"0"1,2 1,0 0,1 1,0 0,2 1,-5 16,4-13,-6 26,2 0,2 1,3 1,2 0,2 0,2 0,4 44,-2-37,2 0,3 0,2 0,3 0,2-1,3-1,7 16,-17-59,1 0,1 0,0 0,1-1,0 0,1 0,1-1,0 0,0 0,1-1,1-1,0 1,0-2,1 1,0-2,1 0,10 6,25-9,-25-9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343 383,'-4'-12,"-2"0,0 0,0 1,-1 0,0 0,-1 0,-1 1,1 0,-2 1,1 0,-1 0,0 1,-1 0,0 1,-5-2,10 8,1 0,0 0,0 1,0 0,0 0,-1 0,1 1,0 0,0 0,0 0,0 1,0-1,0 1,0 0,1 1,-1-1,1 1,-1 0,1 0,0 0,0 1,0-1,1 1,-1 0,1 0,0 0,0 0,0 1,1 0,0-1,0 1,0 0,0 0,1 0,-1 0,1 0,1 0,-1 0,1 0,0 1,0-1,0 1,1 26,1 0,1 0,2 0,2-1,0 0,2 0,1-1,2 0,3 5,0 2,25 68,-2-11,-3 2,-6 0,-3 2,1 32,-18-75,-3-29,-2 1,0-1,-2 0,-1 1,0 0,-3-1,0 1,-1-1,-2 0,-5 17,8-36,-1 5,0 0,-1 0,-1 0,0-1,0 0,-1 0,0 0,-1-1,0 0,-1 0,0 0,-1-1,0-1,0 1,-9 4,13-8,-1-1,0 0,0-1,0 0,0 0,-1 0,1 0,-1-1,0 0,1-1,-1 0,0 0,0 0,0-1,0 0,0 0,0 0,0-1,0 0,0-1,0 0,1 0,-1 0,1-1,-1 0,1 0,0 0,0-1,0 0,1 0,-1-1,-18-60,23 42</inkml:trace>
  <inkml:trace contextRef="#ctx0" brushRef="#br0" timeOffset="3871.125">767 157,'0'1,"0"-1,0 1,1-1,-1 1,0-1,1 1,-1-1,0 1,1-1,-1 0,0 1,1-1,-1 0,1 1,-1-1,1 0,-1 1,1-1,-1 0,1 0,-1 1,1-1,-1 0,1 0,-1 0,1 0,0 0,-1 0,1 0,-1 0,1 0,-1 0,1 0,-1 0,1 0,-1-1,1 1,-1 0,1 0,-1-1,1 1,-1 0,1-1,-1 1,1 0,-1-1,1 1,-1 0,0-1,1 1,-1-1,0 1,0-1,1 1,-1-1,0 1,0-1,5 53,-5 294,-6-296,0-32</inkml:trace>
  <inkml:trace contextRef="#ctx0" brushRef="#br0" timeOffset="4320.705">655 101,'44'-21,"1"2,1 2,0 2,1 2,27-3,25 20,-97-3,1-1,-1 1,0-1,1 1,-1 0,0 0,1 0,-1 1,0-1,0 0,0 1,0-1,0 1,-1 0,1 0,0-1,-1 1,1 0,-1 1,0-1,0 0,1 0,-1 0,-1 1,1-1,0 0,-1 1,1-1,-1 1,0-1,1 1,-1-1,-1 1,1-1,0 1,0-1,-1 2,-4 7,1 1,-2-1,0 0,0 0,-1 0,0-1,0 0,-2-1,1 1,-1-2,0 1,-1-1,0 0,0-1,-1-1,1 1,-2-2,-1 1,-21 16,32-22,1 0,-1 1,0-1,1 1,-1 0,0 0,1-1,-1 1,1 0,-1 0,1 0,0 1,-1-1,1 0,0 0,0 1,0-1,0 1,0-1,0 1,0-1,0 1,1-1,-1 1,1 0,-1 0,1-1,0 1,-1 0,1 0,0-1,0 1,0 0,1 0,-1-1,0 1,1 0,-1 0,1-1,-1 1,1 0,0-1,0 1,-1-1,1 1,0-1,1 1,-1-1,0 0,0 0,0 1,1-1,160 94,-148-82</inkml:trace>
  <inkml:trace contextRef="#ctx0" brushRef="#br0" timeOffset="5453.825">1557 383,'3'-1,"0"0,-1 0,1 0,-1-1,1 1,-1-1,0 1,0-1,0 0,0 0,0 0,0 0,0 0,0-1,-1 1,1 0,-1-1,0 1,0-1,0 0,0 1,0-1,-1 0,1 0,-1 1,1-1,-1 0,0 0,0 0,0 0,-1 1,1-1,-1 0,0-2,0 0,0-1,0 1,0 0,-1-1,1 1,-1 0,-1 0,1 0,-1 0,0 1,0-1,0 1,0 0,-1 0,0 0,0 0,0 0,0 1,0 0,-1 0,0 0,0 0,1 1,-1 0,-1 0,1 0,0 1,0-1,-1 1,1 0,0 1,-1 0,1-1,-1 2,1-1,-1 1,1 0,0 0,-1 0,1 0,0 1,0 0,0 0,0 1,0 0,1-1,-1 1,1 1,-1-1,1 1,0 0,-2 2,1 5,1 0,0 0,0 1,1-1,1 1,0 0,0-1,1 1,1 0,0 0,1 0,0 0,1 6,0 21,11 92,16 21,6 40,-13-43,12 19,22 86,-33-124,-20-125,0 1,-1 0,0 0,0 0,0 0,-1 0,0 1,0-1,-1 0,1 1,-1-1,-1 0,1 1,-1-1,0 0,-1 0,0 0,0 1,0-2,0 1,-1 0,0 0,0-1,-1 0,1 1,-1-1,-3 3,-1-4,0 0,0 0,0-1,-1 0,1 0,-1-1,0 0,1-1,-1 0,0 0,0-1,0 0,0 0,-5-2,4 1,5 1,0 0,-1 0,1 0,0-1,0 1,-1-1,1 0,0-1,0 1,0-1,0 0,1-1,-1 1,0-1,1 0,0 0,0 0,0 0,0-1,0 0,0 0,1 0,0 0,0 0,0-1,0 1,0-3,5-6</inkml:trace>
  <inkml:trace contextRef="#ctx0" brushRef="#br0" timeOffset="6425.337">1811 1710,'-4'9,"1"0,0 0,0 1,1-1,0 1,0-1,1 1,1 0,-1 0,2-1,-1 1,1 0,1-1,0 1,0-1,1 1,0-1,1 0,-1 0,6 8,-6-15,-1 0,1 0,0 0,0 0,0 0,0-1,0 1,0-1,0 0,0 0,0 0,0-1,1 1,-1-1,0 1,1-1,-1 0,0 0,1-1,-1 1,0-1,0 1,1-1,-1 0,0 0,0-1,0 1,0-1,0 1,0-1,-1 0,1 0,77-77,-75 73,-1 0,0-1,0 1,-1-1,1 0,-2 0,1-1,-1 1,0 0,-1-1,1 0,-1 1,-1-1,0 1,0-1,0 0,-1 1,0-1,-1 0,1 1,-2 0,1-1,-1 1,0 0,-3-5,2 9,-1 0,1 0,-1 0,0 0,1 1,-1 0,0 0,-1 1,1-1,0 1,0 0,-1 0,1 1,0-1,-1 1,-2 1,-16-2</inkml:trace>
  <inkml:trace contextRef="#ctx0" brushRef="#br0" timeOffset="7638.936">1811 101,'6'-6,"0"2,0-1,1 0,0 1,0 1,0-1,0 1,0 0,1 1,-1-1,1 1,-1 1,1 0,0 0,0 0,0 1,-1 0,1 1,0 0,3 0,-10 0,1-1,-1 0,1 1,-1-1,0 1,0-1,1 1,-1 0,0-1,0 1,0 0,0 0,0 0,0 0,0 0,0 0,0 0,0 0,0 0,-1 1,1-1,0 0,-1 1,1-1,-1 0,1 1,-1-1,0 0,0 1,0-1,0 0,0 1,0-1,0 1,0-1,0 1,0-1,-1 0,1 1,-1-1,1 0,-1 0,1 1,-1-1,0 0,0 0,0 0,-45 58,42-55,-55 82,58-83,0-1,0 1,0-1,0 1,0 0,0 0,1-1,-1 1,1 0,0 0,0 0,0-1,0 1,0 0,1 0,-1 0,1-1,0 1,0 0,0-1,0 1,0 0,1-1,-1 0,1 1,-1-1,1 0,0 0,0 0,0 0,0 0,0 0,1 0,1 1,13 5</inkml:trace>
  <inkml:trace contextRef="#ctx0" brushRef="#br0" timeOffset="7921.936">2235 101,'-5'28,"-1"16,0 4,1-2,1-2,2-6,6-8,2-9</inkml:trace>
  <inkml:trace contextRef="#ctx0" brushRef="#br0" timeOffset="8168.633">2375 101,'-9'24,"-4"13,1 4,3 1,2-2,3-8</inkml:trace>
  <inkml:trace contextRef="#ctx0" brushRef="#br0" timeOffset="8618.979">2094 101,'132'-76,"-130"74,1 1,-1 0,1-1,-1 1,1 0,0 0,0 1,0-1,-1 0,1 1,0 0,0 0,0 0,0 0,0 0,0 0,0 1,-1 0,1-1,0 1,0 0,-1 0,1 0,0 1,-1-1,1 1,-1-1,0 1,1 0,-1 0,0 0,0 0,0 0,-1 1,1-1,1 3,-2-4,2 4,0 1,1-1,0 0,0 0,0 0,0 0,1-1,0 0,0 0,0 0,0 0,1-1,-1 0,1 0,0-1,0 1,0-1,0 0,0-1,0 0,1 0,-1 0,0-1,1 0,1 0,0-1,-1-1,0 0,0-1,0 1,0-1,0-1,-1 1,0-1,1 0,-1-1,0 1,-1-1,1 0,-1-1,0 1,-1-1,1 0,1-4,5-4</inkml:trace>
  <inkml:trace contextRef="#ctx0" brushRef="#br0" timeOffset="15591.239">2630 891,'0'17,"11"221,-2-184,-4 0,-1 1,-3-1,-2 3,1-49,-5 17,-8-31,9-11,0 0,1 0,1-1,1 1,0 0,1-1,2-11,-1-9,-1 14,1 1,0-1,2 1,1-1,0 1,2 0,1 1,0-1,2 1,1 1,6-12,50-56,-64 88,-1 1,0-1,1 0,-1 1,1-1,-1 1,1-1,-1 1,1 0,-1 0,1 0,0 0,-1 0,1 0,-1 0,1 0,-1 0,1 1,-1-1,1 1,-1-1,1 1,-1 0,0-1,1 1,-1 0,0 0,0 0,1 0,-1 0,0 0,0 0,0 0,0 1,0-1,-1 0,1 1,0-1,0 0,-1 1,1 0,26 61,-24-38,-5-5</inkml:trace>
  <inkml:trace contextRef="#ctx0" brushRef="#br0" timeOffset="16254.787">3335 807,'14'43,"-3"0,-1 1,-3 1,2 32,-10-54,-1-1,0 1,-2-1,0 0,-2 0,0-1,-1 1,-1-2,-2 1,0-1,-1 0,0-1,-2 0,0-1,-1-1,-1 0,-1-1,0 0,-5 1,-3 7</inkml:trace>
  <inkml:trace contextRef="#ctx0" brushRef="#br0" timeOffset="16671.762">2432 948,'-20'40,"2"2,2 0,2 0,1 2,3 0,1 0,-1 31,8-62,1 0,0 0,0 0,2 0,-1 0,2 0,0 0,0-1,1 1,1-1,0 1,0-1,2 0,-1 0,1-1,1 0,0 0,1 0,0-1,1-1,-1 1,2-1,0 0,0-1,0 0,1-1,0 0,11 4,2-3</inkml:trace>
  <inkml:trace contextRef="#ctx0" brushRef="#br0" timeOffset="17157.223">3562 581,'1'-1,"9"-4,0 0,-1 1,2 0,-1 0,0 2,1-1,-1 1,1 0,0 1,0 1,-1-1,1 2,5 0,-14 0,0 0,0 0,0 1,0-1,0 0,-1 1,1 0,0-1,-1 1,1 0,-1 0,0 0,1 0,-1 0,0 0,0 0,-1 0,1 0,0 0,-1 1,1-1,-1 0,0 0,0 1,1-1,-2 0,1 1,0-1,0 0,-1 0,1 1,-1-1,0 0,1 0,-1 0,0 0,-1 0,1 0,0 0,0 0,-2 1,-7 48,14-47,-1 0,0 0,1-1,-1 1,1-1,0 0,0 0,1 0,-1 0,0-1,1 1,0-1,-1-1,1 1,0-1,0 1,0-1,0-1,0 1,0-1,0 0,1 0,-1 0,0-1,0 1,0-1,0-1,1 1,8 0,12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3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138 959,'-14'12,"1"0,1 1,0 1,1 0,0 1,1 0,0 0,2 1,0 0,0 1,2 0,0 0,-1 9,6-24,1 0,0 0,-1 0,1 0,0 0,0 0,0 0,0 0,1 0,-1 0,1-1,-1 1,1 0,-1 0,1 0,0 0,0 0,0-1,0 1,0 0,0-1,1 1,-1-1,0 1,1-1,-1 0,1 0,0 1,-1-1,1 0,0 0,0-1,0 1,-1 0,1-1,0 1,0-1,0 1,0-1,0 0,1 0,82-20,-56 5,-1 0,-1-2,0-2,-1 0,-1-1,18-21,-22 16,-1-1,-1-1,-2-1,0 0,-2-1,-2-1,7-19,-12 27,0 1,-1-2,-1 1,-2 0,0-1,-1 0,-1 0,-1 0,-2 0,0-1,-1 1,-1 1,-2-1,0 0,-1 1,-8-18,12 35,0 0,0 0,0 0,0 1,-1-1,0 1,0 0,0 0,-1 0,1 0,-1 0,0 1,0-1,0 1,-1 0,1 0,-1 1,1 0,-1-1,0 1,0 1,0-1,0 1,0 0,0 0,-1 0,1 1,0 0,0 0,0 0,-1 1,1 0,0-1,0 2,0-1,0 1,0 0,0 0,-1 1,-4 3,1 1,1 0,-1 0,1 1,1 0,-1 1,1 0,1 0,0 0,0 1,1 0,0 0,0 0,1 0,1 1,0 0,0 0,1 0,0 0,1 1,-1 10,1 0,2 0,0 0,1 0,0 0,2-1,1 1,1-1,7 19,-3-11,1 1,1-2,1 1,2-2,1 0,1-1,1 0,1-2,1 0,2-1,0-1,4 1,-20-19,0 1,1-2,0 1,-1-1,1 0,1 0,-1-1,0 0,1 0,-1-1,1 0,-1 0,1-1,-1 0,1 0,-1-1,1 0,-1 0,1 0,-1-1,1-1,10-4</inkml:trace>
  <inkml:trace contextRef="#ctx0" brushRef="#br0" timeOffset="434.493">872 677,'-17'28,"1"0,2 1,1 0,1 1,1 0,2 1,1 0,2 1,0 0,2 6,4-32,-1 1,1-1,0 0,1 1,0-1,0 1,0-1,1 0,0 0,0 0,0 0,1 0,0 0,0-1,1 1,-1-1,1 0,0 0,1 0,-1-1,1 1,0-1,0 0,0 0,1-1,-1 0,1 0,0 0,0-1,0 1,0-1,5 0,3 1,0-1,0-1,1 0,-1-1,0-1,1 0,-1-1,0-1,0 0,0-1,-1 0,1-1,-1 0,0-1,0-1,-1 0,0-1,0 0,-1-1,0 0,0-1,-1 0,0-1,-1 0,-1 0,1-1,-2 0,1 0,2-10,0 4,-1 0,0-1,-2 0,0 0,-1 0,-2-1,1 0,-2 0,1-20,-4 26,2-1,-1 0,0 1,-1-1,0 0,-2 1,0-1,0 0,-1 1,-1 0,0 0,-1 0,-1 0,0 1,-6-10,8 20,1-1,-2 1,1 0,0 0,0 0,-1 0,0 1,1 0,-1 0,0 0,0 1,0-1,0 1,0 0,-1 1,1-1,0 1,0 0,-1 0,1 1,0 0,0-1,0 2,-4 0,-115 54,91-32,7-1</inkml:trace>
  <inkml:trace contextRef="#ctx0" brushRef="#br0" timeOffset="760.653">730 931,'21'-12,"5"-4,1 1,0 1,1 1,0 1,1 2,0 1,11-1,-33 9,-1 1,1 0,-1 0,1 0,-1 1,1 0,-1 1,0-1,0 1,0 1,0-1,0 1,0 0,0 0,-1 0,0 1,1 0,-1 0,-1 1,1-1,2 4,13 9,-12-11,1 0,0-1,0 0,1 0,-1-1,1 0,0-1,0 0,1 0,-1-1,0-1,1 0,-1 0,1-1,-1 0,1-1,-1 0,1-1,-1 0,0-1,0 0,3-1,0-3,-6 1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29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0 391,'0'497,"26"-627,-20 79,2 1,2 0,3 1,1 0,3 1,13-25,38-35,-67 107,0 0,0 0,0 0,0 0,0 1,0-1,0 0,0 1,0-1,0 1,1-1,-1 1,0-1,0 1,1 0,-1 0,0 0,0 0,1 0,-1 0,0 0,1 0,-1 0,0 0,0 1,1-1,-1 0,0 1,0-1,0 1,0 0,1-1,-1 1,0 0,0 0,0 0,-1-1,1 1,0 0,0 0,0 0,-1 0,1 1,0-1,-1 0,1 0,-1 0,25 62,-24-60,6 26,-2-3</inkml:trace>
  <inkml:trace contextRef="#ctx0" brushRef="#br0" timeOffset="1369.778">819 531,'-10'10,"-1"0,2 1,-1 0,2 1,-1 0,2 0,0 0,0 1,1 0,0 1,1-1,1 1,0 0,1 0,1 0,0 1,1-1,0 9,2-20,-1 0,1 0,0 0,1 0,-1 0,0 0,1 0,-1-1,1 1,0 0,0-1,0 1,0-1,1 0,-1 0,1 0,-1 0,1 0,-1 0,1-1,0 0,0 1,0-1,0 0,0 0,0 0,0-1,1 1,-1-1,0 0,0 0,0 0,0 0,1 0,-1-1,0 1,0-1,0 0,0 0,0 0,0 0,0-1,0 1,0-1,-1 0,1 0,0 0,20-13,-1-1,0 0,-2-1,0-2,-1 0,-1-1,0-1,-2 0,0-1,-2-1,2-5,-7 13,-1-1,-1-1,0 1,-1-1,-1-1,0 1,0-9,4-20,-4 28,-2 0,1-1,-2 1,-1-1,0 1,-1-1,-2-9,1 13,-1 0,0 0,-1 0,-1 1,0-1,-1 1,0 0,-1 0,-1 1,0-1,-1 1,0 1,-1 0,0 0,-10-8,15 17,-1 1,0 0,0 0,0 0,0 1,0 0,0 0,0 0,0 1,-1-1,1 1,0 0,0 1,-1-1,1 1,0 0,0 0,0 1,0 0,0 0,0 0,1 0,-1 1,1-1,-1 1,1 1,0-1,0 0,0 1,1 0,-1 0,1 0,0 0,0 1,0-1,1 1,0-1,0 1,0 0,0 0,1 0,-1 0,1 0,1 1,-1 0,-1 25,1 1,1 0,2 0,1 0,1-1,2 0,1 0,2 0,1-1,1 0,1 0,2-2,1 0,1 0,2-1,0-2,2 1,20 18,84 53,-120-93,-6-3</inkml:trace>
  <inkml:trace contextRef="#ctx0" brushRef="#br0" timeOffset="2164.611">1384 504,'-5'49,"2"0,2 1,2 0,4 6,7-6,4-86,-2-195,-7 189,-2 8,1 1,1-1,2 2,1-1,2 1,11-21,11 13,-33 40,-1-1,1 0,0 1,0-1,0 1,0-1,0 1,0 0,0-1,-1 1,1 0,0 0,0-1,0 1,0 0,0 0,0 0,0 0,0 0,0 1,0-1,0 0,0 0,0 1,0-1,0 0,0 1,0-1,0 1,0-1,-1 1,1 0,0-1,0 1,-1 0,1-1,0 1,-1 0,1 0,-1 0,1 0,-1-1,1 1,-1 0,0 0,1 0,-1 0,0 1,15 129,-10-111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24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98 0 0 0,'0'0'1523'0'0,"0"0"216"0"0,0 0 107 0 0,0 0 10 0 0,0 0-75 0 0,0 0-142 0 0,0 0-151 0 0,8-5-133 0 0,0 1-1368 0 0,14-8 1814 0 0,-43 34 284 0 0,-29 26-1659 0 0,3 2 1 0 0,2 2-1 0 0,-8 17-426 0 0,-43 49 158 0 0,-27 29 96 0 0,102-125-129 0 0,50-21-62 0 0,272-11 688 0 0,-126 46-655 0 0,-40-10 313 0 0,-125-75 2485 0 0,-12 35-2800 0 0,0 1 1 0 0,-1-1-1 0 0,-1 1 1 0 0,0-1-1 0 0,0 1 0 0 0,-2 1 1 0 0,0-1-1 0 0,0 1 1 0 0,-1 0-1 0 0,0 0 0 0 0,-1 0 1 0 0,-1 1-1 0 0,-4-4-94 0 0,-36-59 313 0 0,-69-124-565 0 0,27 59-1289 0 0,87 131 2342 0 0,1-1-4692 0 0,7 10-9956 0 0,1 7 7908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0,'-160'504,"105"-384,65-149,162-344,-127 273,-45 99,0 1,0 0,0-1,1 1,-1 0,0 0,1-1,-1 1,0 0,0 0,1-1,-1 1,0 0,1 0,-1 0,0 0,1 0,-1-1,0 1,1 0,-1 0,1 0,-1 0,0 0,1 0,-1 0,0 0,1 0,-1 0,1 1,-1-1,0 0,1 0,-1 0,0 0,1 0,-1 1,0-1,0 0,1 0,-1 1,0-1,1 0,-1 0,0 1,0-1,0 0,1 1,-1-1,0 0,0 1,0-1,0 0,0 1,0-1,1 0,-1 1,0-1,0 1,0-1,0 0,0 1,0-1,-1 0,1 1,0-1,0 0,0 1,0-1,3 31,-3-30,0 23,1 0,2 1,0-1,1 0,1-1,2 1,0-1,2 0,0-1,1 0,1-1,14 20,-23-38,0 0,1 0,-1 0,1 0,0 0,-1 0,1-1,0 1,1-1,-1 0,0 0,1 0,-1-1,1 1,-1-1,1 0,0 0,0 0,-1 0,1-1,0 1,0-1,0 0,0 0,0 0,0-1,-1 0,1 1,0-1,0-1,-1 1,1 0,-1-1,1 0,-1 0,0 0,1 0,8-9,0 0,0 0,-1-1,-1 0,0-1,0-1,-2 1,0-1,0-1,-1 0,-1 0,0 0,-1-2,9-17,-12 29,9-18,-1-1,-2 1,0-1,-2-1,-1 1,0-2,-6 3,-3 5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0,'-10'10,"-3"7,6 2,3-8,8-6,3-3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1,'0'5,"0"6,-5 2,-2-2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26 452,'-5'12,"0"0,1 0,1 1,0-1,1 1,0 0,1 0,1 0,0 0,0 0,1-1,1 1,0 0,1 0,0-1,1 0,0 1,3 3,-5-13,-1 0,1 0,0-1,0 1,0 0,0-1,1 0,-1 1,1-1,-1 0,1 0,0 0,0-1,0 1,0-1,0 1,0-1,0 0,0 0,0 0,1-1,-1 1,0-1,1 0,-1 0,0 0,1 0,-1-1,0 1,1-1,-1 0,0 0,0 0,0 0,0 0,0-1,1 0,3-2,-1 0,1 0,-1-1,0 0,-1 0,1 0,-1-1,0 0,-1 0,1 0,-1-1,0 1,-1-1,1 0,-1 0,-1-1,1 3,-2-1,1 1,-1-1,1 0,-2 1,1-1,-1 0,1 1,-2-1,1 0,-1 0,1 1,-1-1,-1 0,1 1,-1-1,0 1,-1 0,1 0,-1-1,0 2,0-1,-1 0,1 1,-1-1,0 1,0 0,0 0,-1 1,0-1,1 1,-1 0,0 0,0 1,-1-1,-3 0,-13-2</inkml:trace>
  <inkml:trace contextRef="#ctx0" brushRef="#br0" timeOffset="367.887">420 1,'55'161,"-25"-23,-29 203,-1-329</inkml:trace>
  <inkml:trace contextRef="#ctx0" brushRef="#br0" timeOffset="615.488">307 395,'39'0,"31"0,9 0,-4 0,-10 0,-12 0,-9 0,-13 0</inkml:trace>
  <inkml:trace contextRef="#ctx0" brushRef="#br0" timeOffset="949.998">900 452,'21'-3,"-12"3,1 0,0-1,0 0,0 0,-1-1,1-1,-1 1,1-1,-1-1,0 0,0 0,0-1,-1 0,0-1,0 1,0-2,-1 1,1-1,-2 0,1 0,-1-1,0 0,1-2,-7 8,1 1,0-1,-1 1,1-1,-1 1,0-1,0 0,1 1,-1-1,0 0,0 1,-1-1,1 0,0 1,0-1,-1 1,1-1,-1 0,1 1,-1-1,0 1,0-1,0 1,0 0,0-1,0 1,0 0,0 0,0 0,0 0,-1 0,1 0,0 0,-1 0,1 0,-1 0,1 1,-1-1,1 1,-1-1,0 1,0-1,-72 3,62 2,0 1,0 0,0 1,1 1,0-1,0 2,0-1,1 2,0-1,1 1,0 1,0 0,1 0,1 0,-1 1,2 1,-1-1,2 1,-1 0,2 0,0 0,0 1,1 0,0-1,1 1,1 0,0 0,1 0,1 5,2-10,0-1,1-1,0 1,0 0,1-1,0 0,0 0,1 0,-1-1,1 0,0 0,1 0,-1-1,1 0,0 0,0 0,0-1,0 0,1-1,-1 0,1 0,0 0,-1-1,1 0,0-1,0 1,0-2,-1 1,1-1,3-1,11 0,0-2,0-1,-1-1,0 0,0-2,0 0,17-11,-20 9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0,'-49'78,"3"1,4 2,-1 12,-65 124,93-190,-10 20,-2-1,-2-2,-2 0,-2-2,-2-1,37-58,300-456,-170 246,-131 225,1 0,-1 0,1 0,0 1,0-1,0 1,0-1,0 1,0 0,0 0,0 0,1 0,-1 0,0 0,1 1,-1-1,1 1,-1-1,1 1,-1 0,0 0,1 0,-1 0,1 1,-1-1,1 1,-1-1,0 1,1 0,-1 0,0 0,0 0,0 0,0 1,0-1,2 2,67 64,-64-53,0 1,-1 0,0 0,-2 1,0-1,0 1,-2 0,0 0,0 0,-2 0,0 1,-1-1,-1 0,-1 6,0 39,13 40,-9-100,-1-1,1 0,-1 1,0-1,1 1,-1-1,0 1,0-1,1 1,-1-1,0 1,0-1,1 1,-1-1,0 1,0-1,0 1,0-1,0 1,0-1,0 1,0-1,0 1,0-1,0 1,0 0,-1-1,1 1,0-1,0 1,0-1,-1 1,1-1,0 0,-1 1,1-1,0 1,-1-1,1 1,0-1,-1 0,1 1,-1-1,1 0,-1 0,1 1,-1-1,1 0,-1 0,1 0,-1 0,1 1,-1-1,1 0,-1 0,0 0,1 0,-29-19,19 11,-157-78,88 51,-34-18,111 48,6 1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30,'24'0,"23"-5,7-1,0 0,-4 1,-7 1,-5 2,-4 1,-4 0,-2 1,-5 5,-7 2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40,'43'-5,"24"-2,5 1,-4 1,-10-3,-14-1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7:36.6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430 19 0 0 0,'0'0'1158'0'0,"0"0"270"0"0,0 0 326 0 0,0 0 229 0 0,0 0 29 0 0,0 0-105 0 0,0 0-185 0 0,0 0-223 0 0,0 0-218 0 0,-16-3-198 0 0,-80-13 640 0 0,83 16-1491 0 0,0 0 0 0 0,-1 1 0 0 0,1 1-1 0 0,0 0 1 0 0,0 0 0 0 0,0 2-1 0 0,0-1 1 0 0,1 2 0 0 0,-1 0 0 0 0,1 0-1 0 0,0 1 1 0 0,-10 7-232 0 0,12-8 51 0 0,1 1 0 0 0,-1 0 1 0 0,2 0-1 0 0,-1 1 0 0 0,1 0 0 0 0,0 1 1 0 0,0 0-1 0 0,1 0 0 0 0,0 0 0 0 0,0 1 0 0 0,1 0 1 0 0,1 0-1 0 0,-1 1 0 0 0,1 0 0 0 0,1 0 1 0 0,0 0-1 0 0,0 0 0 0 0,1 1 0 0 0,0-1 0 0 0,1 1 1 0 0,0 0-1 0 0,0 7-51 0 0,1-11-1 0 0,0 1 0 0 0,0 0 0 0 0,0-1-1 0 0,1 1 1 0 0,0 0 0 0 0,0-1 0 0 0,1 1 0 0 0,0-1 0 0 0,0 1 0 0 0,1-1-1 0 0,0 1 1 0 0,0-1 0 0 0,1 0 0 0 0,0 0 0 0 0,0 0 0 0 0,1 0 0 0 0,-1 0 0 0 0,2-1-1 0 0,-1 0 1 0 0,1 1 0 0 0,0-2 0 0 0,0 1 0 0 0,0-1 0 0 0,1 1 0 0 0,0-2 0 0 0,0 1-1 0 0,0 0 1 0 0,1-1 0 0 0,-1-1 0 0 0,1 1 0 0 0,0-1 0 0 0,0 0 0 0 0,7 2 1 0 0,56-11-287 0 0,-31-26-3854 0 0,-33 27 2601 0 0,5-9-6341 0 0,-7 4 309 0 0</inkml:trace>
  <inkml:trace contextRef="#ctx0" brushRef="#br0" timeOffset="665.221">456 494 1968 0 0,'0'0'1331'0'0,"0"0"-304"0"0,0 0 140 0 0,0 0 403 0 0,0 0 333 0 0,0 0 56 0 0,0 0-261 0 0,0 0-343 0 0,0 0-292 0 0,0 0-197 0 0,0 0-72 0 0,0 0-43 0 0,0 0-52 0 0,1-15-73 0 0,5-46-71 0 0,25-42 1398 0 0,-20 80-1823 0 0,-7 14-107 0 0,1 0-1 0 0,0 0 1 0 0,0 1-1 0 0,1-1 1 0 0,0 2-1 0 0,0-1 1 0 0,1 0 0 0 0,0 1-1 0 0,0 1 1 0 0,4-3-23 0 0,-9 8-12 0 0,0 1 0 0 0,0 0 1 0 0,0 0-1 0 0,1 0 0 0 0,-1 0 1 0 0,0 0-1 0 0,0 0 0 0 0,1 1 1 0 0,-1-1-1 0 0,0 1 0 0 0,0 0 1 0 0,0-1-1 0 0,0 1 0 0 0,0 0 1 0 0,0 0-1 0 0,0 0 0 0 0,0 0 1 0 0,0 1-1 0 0,-1-1 0 0 0,1 1 1 0 0,0-1-1 0 0,-1 1 0 0 0,1-1 1 0 0,-1 1-1 0 0,1 0 0 0 0,-1 0 1 0 0,0-1-1 0 0,0 1 0 0 0,0 0 1 0 0,0 0-1 0 0,0 0 0 0 0,0 1 1 0 0,-1-1-1 0 0,1 0 0 0 0,-1 0 1 0 0,1 0-1 0 0,-1 0 0 0 0,0 1 12 0 0,3 2 14 0 0,1 3 40 0 0,-4-5-45 0 0,0-1 0 0 0,1 0-1 0 0,-1 1 1 0 0,1-1-1 0 0,-1 1 1 0 0,1-1 0 0 0,0 0-1 0 0,0 0 1 0 0,0 0-1 0 0,0 1 1 0 0,0-1 0 0 0,1 0-1 0 0,-1 0 1 0 0,0 0-1 0 0,1-1 1 0 0,0 1 0 0 0,-1 0-1 0 0,1 0 1 0 0,0-1-1 0 0,0 1 1 0 0,0-1-1 0 0,0 0 1 0 0,0 0 0 0 0,0 0-1 0 0,1 0 1 0 0,-1 0-1 0 0,0 0 1 0 0,0 0 0 0 0,1-1-1 0 0,-1 1 1 0 0,0-1-1 0 0,1 1 1 0 0,-1-1 0 0 0,1 0-1 0 0,-1 0 1 0 0,0 0-1 0 0,1 0 1 0 0,-1-1 0 0 0,1 1-1 0 0,-1-1 1 0 0,0 1-1 0 0,1-1 1 0 0,-1 0-1 0 0,0 0 1 0 0,0 0 0 0 0,1 0-9 0 0,152-121 313 0 0,-154 121-316 0 0,1 1-1 0 0,0-1 1 0 0,-1 0-1 0 0,1 1 1 0 0,-1 0-1 0 0,1-1 1 0 0,0 1-1 0 0,-1 0 1 0 0,1 0-1 0 0,0 0 1 0 0,-1 0-1 0 0,1 0 1 0 0,0 0-1 0 0,-1 0 1 0 0,1 0-1 0 0,0 1 1 0 0,-1-1-1 0 0,1 1 1 0 0,0-1-1 0 0,-1 1 1 0 0,1 0-1 0 0,-1 0 1 0 0,1 0-1 0 0,-1-1 1 0 0,0 1-1 0 0,1 0 1 0 0,-1 1-1 0 0,0-1 1 0 0,0 0-1 0 0,0 0 1 0 0,1 1 0 0 0,-1-1-1 0 0,-1 0 1 0 0,1 1-1 0 0,0-1 1 0 0,0 1-1 0 0,0-1 1 0 0,-1 1-1 0 0,1-1 1 0 0,-1 1-1 0 0,1 0 1 0 0,-1-1-1 0 0,0 1 4 0 0,16 76 253 0 0,-2-29-1065 0 0,-6-35-3275 0 0,1 0-5404 0 0,-7-10 1804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8:23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60 0 0 0,'0'0'380'0'0,"0"0"696"0"0,0 0 205 0 0,0 0-4 0 0,0 0-53 0 0,0 0-65 0 0,0 0-77 0 0,0-5-99 0 0,-3-22 771 0 0,-1 24-1573 0 0,1 0 0 0 0,-1 0 0 0 0,1 1 0 0 0,-1-1 0 0 0,0 1 0 0 0,0 0 0 0 0,0 0 0 0 0,0 1 0 0 0,0-1 0 0 0,0 1 0 0 0,0 0 0 0 0,-1 0 0 0 0,1 0 0 0 0,0 1 0 0 0,-1 0 0 0 0,1-1 0 0 0,-1 1 0 0 0,1 1 0 0 0,0-1 0 0 0,-1 1 0 0 0,1 0 0 0 0,0 0 0 0 0,-1 0 0 0 0,1 0 0 0 0,0 1 0 0 0,0-1 0 0 0,0 1 0 0 0,0 0 0 0 0,0 1 0 0 0,1-1 0 0 0,-1 1 0 0 0,1-1 0 0 0,-1 1 0 0 0,1 0 0 0 0,0 0 0 0 0,-2 3-181 0 0,3-3-27 0 0,-1 1 0 0 0,1-1 0 0 0,0 1 1 0 0,0 0-1 0 0,0 0 0 0 0,0 0 0 0 0,1 0 1 0 0,-1 0-1 0 0,1 0 0 0 0,0 0 0 0 0,0 0 0 0 0,1 1 1 0 0,-1-1-1 0 0,1 0 0 0 0,0 0 0 0 0,0 1 1 0 0,1-1-1 0 0,-1 0 0 0 0,1 1 0 0 0,0-1 1 0 0,0 0-1 0 0,0 0 0 0 0,0 0 0 0 0,1 0 1 0 0,0 0-1 0 0,0 0 0 0 0,0 0 0 0 0,0-1 1 0 0,1 1-1 0 0,-1-1 0 0 0,3 3 27 0 0,76 18-3569 0 0,-25-27-4024 0 0,-44 0 4663 0 0,-1 0 1120 0 0</inkml:trace>
  <inkml:trace contextRef="#ctx0" brushRef="#br0" timeOffset="470.267">267 207 2304 0 0,'0'0'1856'0'0,"0"0"-457"0"0,0 0-61 0 0,0 0 303 0 0,0 0 250 0 0,0 0-36 0 0,0 0-320 0 0,0 0-373 0 0,0 0-314 0 0,0 0-193 0 0,0 0-113 0 0,0 0-91 0 0,5-8-54 0 0,89-105 1311 0 0,-91 111-1722 0 0,0-1 1 0 0,0 0 0 0 0,0 0 0 0 0,0 1 0 0 0,1 0 0 0 0,-1 0 0 0 0,1 0-1 0 0,-1 0 1 0 0,1 0 0 0 0,0 1 0 0 0,0 0 0 0 0,0-1 0 0 0,0 2 0 0 0,0-1-1 0 0,0 0 1 0 0,0 1 0 0 0,0-1 0 0 0,0 1 0 0 0,0 0 0 0 0,3 1 13 0 0,11 21-302 0 0,-17-21 322 0 0,-1 1 1 0 0,1-1 0 0 0,0 1-1 0 0,-1-1 1 0 0,1 0 0 0 0,0 1 0 0 0,0-1-1 0 0,0 0 1 0 0,0 0 0 0 0,0 1 0 0 0,0-1-1 0 0,1 0 1 0 0,-1 0 0 0 0,0 0-1 0 0,0 0 1 0 0,1-1 0 0 0,-1 1 0 0 0,1 0-1 0 0,-1 0 1 0 0,0-1 0 0 0,1 1 0 0 0,0-1-1 0 0,-1 0 1 0 0,1 1 0 0 0,-1-1-1 0 0,1 0 1 0 0,0 0-21 0 0,118-29 606 0 0,-119 29-630 0 0,0 0 1 0 0,1-1-1 0 0,-1 1 1 0 0,0 0-1 0 0,0 0 1 0 0,0 0 0 0 0,0 0-1 0 0,0 0 1 0 0,0 0-1 0 0,0 0 1 0 0,0 0-1 0 0,0 0 1 0 0,0 1-1 0 0,0-1 1 0 0,0 0 0 0 0,0 1-1 0 0,0-1 1 0 0,0 1-1 0 0,0-1 1 0 0,0 1-1 0 0,0-1 1 0 0,0 1-1 0 0,-1-1 1 0 0,1 1 0 0 0,0 0-1 0 0,0 0 1 0 0,-1-1-1 0 0,1 1 1 0 0,0 0-1 0 0,-1 0 1 0 0,1 0-1 0 0,-1 0 1 0 0,1 0 0 0 0,-1 0-1 0 0,1 0 1 0 0,-1 0-1 0 0,0 0 1 0 0,1 0-1 0 0,-1 0 1 0 0,0 0-1 0 0,0 0 1 0 0,0 0 0 0 0,0 0-1 0 0,0 0 1 0 0,0 0-1 0 0,0 0 1 0 0,0 0 23 0 0,6 23-300 0 0,7-16-1342 0 0,-2-8-2536 0 0,-5 0-272 0 0,-1 0-4060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26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6385 0 0,'0'0'3154'0'0,"0"0"-1780"0"0,0 0-758 0 0,0 0 38 0 0,0 0 187 0 0,0 0 117 0 0,0 0-30 0 0,0 0-143 0 0,0 0-113 0 0,0 0-41 0 0,0 0-36 0 0,0 0-51 0 0,0 0-28 0 0,21 2-36 0 0,103 11 375 0 0,99-14 1243 0 0,-122-13-3876 0 0,-89 8-260 0 0,-8 2-1576 0 0,1 3-6613 0 0,-3 1 5798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47.4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 5 5177 0 0,'0'0'2778'0'0,"0"0"-1270"0"0,0 0-534 0 0,0 0-14 0 0,0 0 171 0 0,0 0 149 0 0,0 0-23 0 0,0 0-229 0 0,0 0-308 0 0,0 0-277 0 0,0 0-207 0 0,-6-1-107 0 0,3 0-126 0 0,2 0 3 0 0,0 1 0 0 0,0 0-1 0 0,0-1 1 0 0,0 1 0 0 0,1 0 0 0 0,-1 0 0 0 0,0-1-1 0 0,0 1 1 0 0,0 0 0 0 0,0 0 0 0 0,0 0 0 0 0,0 0-1 0 0,0 0 1 0 0,0 0 0 0 0,0 0 0 0 0,1 1-1 0 0,-1-1 1 0 0,0 0 0 0 0,0 0 0 0 0,0 1 0 0 0,0-1-1 0 0,0 1 1 0 0,1-1 0 0 0,-1 0 0 0 0,0 1 0 0 0,0 0-1 0 0,1-1 1 0 0,-1 1 0 0 0,0-1 0 0 0,1 1-1 0 0,-1 0 1 0 0,0-1 0 0 0,1 1 0 0 0,-1 0 0 0 0,1 0-1 0 0,-1 0 1 0 0,1-1 0 0 0,0 1 0 0 0,-1 0 0 0 0,1 0-1 0 0,0 0 1 0 0,0 0 0 0 0,-1 0 0 0 0,1 0 0 0 0,0 0-1 0 0,0-1 1 0 0,0 1 0 0 0,0 0 0 0 0,0 0-1 0 0,0 0 1 0 0,0 0 0 0 0,1 0 0 0 0,-1 0 0 0 0,0 0-1 0 0,0 0 1 0 0,1-1 0 0 0,-1 1 0 0 0,1 0-6 0 0,-1 15 46 0 0,-2 16 75 0 0,1-1 1 0 0,2 1-1 0 0,2-1 0 0 0,0 0 0 0 0,2 0 1 0 0,2 0-1 0 0,0-1 0 0 0,2 0 0 0 0,8 16-121 0 0,-16-42 47 0 0,0-1 0 0 0,0 0 0 0 0,0 1 0 0 0,1-1-1 0 0,0 0 1 0 0,-1 0 0 0 0,1 0 0 0 0,0 0 0 0 0,0 0-1 0 0,1 0 1 0 0,-1-1 0 0 0,1 1 0 0 0,-1-1 0 0 0,1 0 0 0 0,0 0-1 0 0,0 1 1 0 0,0-2 0 0 0,0 1 0 0 0,0 0 0 0 0,0-1-1 0 0,0 1 1 0 0,1-1 0 0 0,-1 0 0 0 0,0 0 0 0 0,1 0-1 0 0,-1-1 1 0 0,1 1 0 0 0,-1-1 0 0 0,1 0 0 0 0,0 0-1 0 0,-1 0 1 0 0,1 0 0 0 0,-1-1 0 0 0,1 1 0 0 0,-1-1-1 0 0,0 0 1 0 0,1 0 0 0 0,-1 0 0 0 0,0-1 0 0 0,1 1 0 0 0,1-2-48 0 0,116-164 1508 0 0,-64 104-1672 0 0,-55 64 122 0 0,0 0-1 0 0,0-1 1 0 0,0 1-1 0 0,0 0 1 0 0,0 1-1 0 0,-1-1 1 0 0,1 0-1 0 0,-1 0 1 0 0,1 1-1 0 0,-1-1 1 0 0,1 1-1 0 0,-1-1 1 0 0,0 1-1 0 0,1 0 1 0 0,-1-1-1 0 0,0 1 1 0 0,0 0-1 0 0,0 0 1 0 0,-1 0-1 0 0,1 0 1 0 0,0 0-1 0 0,-1 0 1 0 0,1 0-1 0 0,-1 0 0 0 0,0 0 44 0 0,2 2-33 0 0,12 35-72 0 0,-12-29 104 0 0,0-1 0 0 0,1 1 1 0 0,0-1-1 0 0,1 1 0 0 0,0-1 1 0 0,0 0-1 0 0,1-1 0 0 0,0 1 0 0 0,1-1 1 0 0,0 0-1 0 0,0 0 0 0 0,1 0 1 0 0,0-1-1 0 0,0 0 0 0 0,1-1 1 0 0,-1 1-1 0 0,1-2 0 0 0,9 6 1 0 0,-13-10 60 0 0,0 0-1 0 0,0 0 0 0 0,0-1 1 0 0,0 1-1 0 0,1-1 1 0 0,-1 0-1 0 0,0 0 1 0 0,0 0-1 0 0,1 0 0 0 0,-1-1 1 0 0,0 0-1 0 0,0 0 1 0 0,0 0-1 0 0,0 0 1 0 0,0-1-1 0 0,0 0 0 0 0,0 0 1 0 0,0 0-1 0 0,-1 0 1 0 0,1 0-1 0 0,-1-1 1 0 0,1 1-1 0 0,-1-1 0 0 0,0 0 1 0 0,0 0-1 0 0,0-1-59 0 0,67-94 1438 0 0,-62 85-1380 0 0,85-208 586 0 0,-91 214-1704 0 0,1-6 3047 0 0,-1 6-3484 0 0,1 4-4051 0 0,0 4-5786 0 0,-2 2 3982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3.3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56 0 0 0,'0'0'677'0'0,"0"0"-130"0"0,0 0 45 0 0,0 0 257 0 0,0 0 289 0 0,0 0 115 0 0,0 0-82 0 0,0 0-175 0 0,0 0-191 0 0,0 0-124 0 0,0 0-39 0 0,7-9 24 0 0,23-28 39 0 0,-21 28 45 0 0,-9 9 19 0 0,0 0-42 0 0,0 0-68 0 0,0 0-87 0 0,0 0-71 0 0,0 0-43 0 0,0 0-31 0 0,-4 19 1424 0 0,-10 150-711 0 0,-26 26-552 0 0,35-148-1404 0 0,5-46 261 0 0,0-1-234 0 0,3-15-5854 0 0,7 0-1051 0 0,-6 4 5027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4.2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297 92 0 0 0,'0'0'1800'0'0,"0"0"-25"0"0,0 0-108 0 0,0 0-73 0 0,0 0-126 0 0,0 0-189 0 0,0 0-212 0 0,0 0-219 0 0,0 0-159 0 0,0 0-128 0 0,0 0-51 0 0,0 0-14 0 0,0 0-12 0 0,-5 13-34 0 0,-17 38-48 0 0,16 40 845 0 0,13 23-441 0 0,1 0-3063 0 0,-12-106-2269 0 0,-5-5-5163 0 0,7-3 9018 0 0</inkml:trace>
  <inkml:trace contextRef="#ctx0" brushRef="#br0" timeOffset="302.695">1 159 3825 0 0,'0'0'1699'0'0,"0"0"-474"0"0,0 0-231 0 0,0 0 74 0 0,0 0 116 0 0,0 0-33 0 0,0 0-166 0 0,0 0-184 0 0,0 0-138 0 0,0 0-94 0 0,0 0-49 0 0,0 0-34 0 0,27-1-6 0 0,89-1 28 0 0,161-28 1641 0 0,-184 13-3111 0 0,-58 10-2323 0 0,-1 0-4306 0 0,-23 4 1122 0 0</inkml:trace>
  <inkml:trace contextRef="#ctx0" brushRef="#br0" timeOffset="628.1">787 0 6673 0 0,'0'0'1490'0'0,"0"0"-591"0"0,0 0-196 0 0,0 0 112 0 0,0 0 142 0 0,0 0 46 0 0,0 0-164 0 0,0 0-147 0 0,0 0-92 0 0,0 0-101 0 0,0 0-67 0 0,0 0-56 0 0,0 0-56 0 0,0 30-53 0 0,-2 95-50 0 0,-15 100 217 0 0,16-157-459 0 0,1-1-5262 0 0,1-66-1543 0 0,6-2 2480 0 0,-6-6 3626 0 0</inkml:trace>
  <inkml:trace contextRef="#ctx0" brushRef="#br0" timeOffset="976.496">711 299 3225 0 0,'0'0'2947'0'0,"0"0"-863"0"0,0 0-491 0 0,0 0-68 0 0,0 0 21 0 0,0 0-150 0 0,0 0-315 0 0,0 0-383 0 0,0 0-256 0 0,0 0-91 0 0,0 0-14 0 0,0 0 55 0 0,0 0 32 0 0,17-1-14 0 0,117-9 407 0 0,28-26-1365 0 0,-96 13-8243 0 0,-55 19 4087 0 0,-3 0-521 0 0</inkml:trace>
  <inkml:trace contextRef="#ctx0" brushRef="#br0" timeOffset="1239.521">1092 22 5489 0 0,'0'0'2041'0'0,"0"0"-594"0"0,0 0-178 0 0,0 0 151 0 0,0 0 101 0 0,0 0-181 0 0,0 0-409 0 0,0 0-403 0 0,0 0-216 0 0,0 0-61 0 0,0 0 49 0 0,0 0 105 0 0,0 0 70 0 0,0 13 29 0 0,6 107 1017 0 0,3 204-1387 0 0,-5-318-2609 0 0,-3-5-2729 0 0,0-1-4340 0 0,-1-3 6879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8.3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183 0 8834 0 0,'0'0'1828'0'0,"0"0"-291"0"0,0 0-22 0 0,0 0 9 0 0,0 0-178 0 0,0 0-373 0 0,0 0-386 0 0,0 0-222 0 0,0 0-66 0 0,0 0-23 0 0,0 0-9 0 0,0 0-30 0 0,-9 21-46 0 0,-61 138 129 0 0,46-109-268 0 0,12-30-52 0 0,1 0 0 0 0,1 1 1 0 0,1 1-1 0 0,1 0 1 0 0,1 0-1 0 0,1 1 0 0 0,0-1 1 0 0,2 1-1 0 0,1 0 1 0 0,1 1-1 0 0,1 1 0 0 0,1-22 2 0 0,1-1 0 0 0,-1 1 1 0 0,1-1-1 0 0,0 0 0 0 0,0 0 0 0 0,0 1 0 0 0,0-1 1 0 0,1 0-1 0 0,-1 0 0 0 0,0 0 0 0 0,1 0 0 0 0,-1 0 0 0 0,1 0 1 0 0,0-1-1 0 0,0 1 0 0 0,0 0 0 0 0,0-1 0 0 0,0 0 1 0 0,0 1-1 0 0,0-1 0 0 0,0 0 0 0 0,0 0 0 0 0,1 0 1 0 0,-1 0-1 0 0,0 0 0 0 0,1-1 0 0 0,-1 1 0 0 0,1-1 1 0 0,-1 0-1 0 0,1 1-2 0 0,84 3 620 0 0,-69-4-437 0 0,101-7 446 0 0,-55 3-1328 0 0,-43 0-3269 0 0,-2-3-4928 0 0,-10 3 806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8.80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389 0 1208 0 0,'0'0'3564'0'0,"0"0"-1150"0"0,0 0-419 0 0,0 0 34 0 0,0 0-12 0 0,0 0-215 0 0,0 0-454 0 0,0 0-433 0 0,0 0-293 0 0,0 0-165 0 0,0 0-111 0 0,0 0-82 0 0,0 0-49 0 0,-21 2-38 0 0,-70 7 0 0 0,76-7-81 0 0,-1 1 0 0 0,1 0 0 0 0,1 1 0 0 0,-1 1 0 0 0,1 0 0 0 0,0 1 0 0 0,0 0 0 0 0,0 2 0 0 0,-3 2-96 0 0,-10 5 172 0 0,-35 32 108 0 0,62-46-298 0 0,0 0 0 0 0,0 0 0 0 0,0 0 1 0 0,0 0-1 0 0,0 0 0 0 0,0-1 0 0 0,0 1 0 0 0,0 0 0 0 0,1 0 1 0 0,-1 0-1 0 0,0 0 0 0 0,0 0 0 0 0,1 0 0 0 0,-1-1 1 0 0,1 1-1 0 0,-1 0 0 0 0,1 0 0 0 0,-1 0 0 0 0,1-1 1 0 0,-1 1-1 0 0,1 0 0 0 0,0-1 0 0 0,-1 1 0 0 0,1 0 0 0 0,0-1 1 0 0,0 1-1 0 0,-1-1 0 0 0,1 0 0 0 0,0 1 0 0 0,0-1 1 0 0,0 1-1 0 0,0-1 0 0 0,0 0 0 0 0,-1 0 0 0 0,1 1 0 0 0,0-1 1 0 0,0 0-1 0 0,0 0 0 0 0,0 0 0 0 0,0 0 0 0 0,0 0 1 0 0,0 0 17 0 0,5 2-92 0 0,185 35 126 0 0,-190-37-28 0 0,1 1 0 0 0,-1 0-1 0 0,1 0 1 0 0,-1-1-1 0 0,0 1 1 0 0,1 0 0 0 0,-1 0-1 0 0,0 0 1 0 0,0 0-1 0 0,0 1 1 0 0,1-1 0 0 0,-1 0-1 0 0,-1 0 1 0 0,1 1 0 0 0,0-1-1 0 0,0 0 1 0 0,0 1-1 0 0,-1-1 1 0 0,1 1 0 0 0,0-1-1 0 0,-1 1 1 0 0,0-1 0 0 0,1 1-1 0 0,-1 0 1 0 0,0-1-1 0 0,0 1 1 0 0,0-1 0 0 0,0 1-1 0 0,0 0 1 0 0,0-1 0 0 0,0 1-1 0 0,-1-1 1 0 0,1 1-1 0 0,0 0 1 0 0,-1-1 0 0 0,1 1-1 0 0,-1-1 1 0 0,0 1 0 0 0,0 0-6 0 0,-36 54 294 0 0,-192 175 43 0 0,228-230-342 0 0,0 0-1 0 0,0 0 1 0 0,0 0-1 0 0,0 0 0 0 0,0 0 1 0 0,0 1-1 0 0,0-1 1 0 0,0 0-1 0 0,0 0 1 0 0,1 1-1 0 0,-1-1 1 0 0,0 1-1 0 0,1-1 1 0 0,-1 1-1 0 0,1-1 1 0 0,0 0-1 0 0,-1 1 0 0 0,1 0 1 0 0,0-1-1 0 0,0 1 1 0 0,0-1-1 0 0,0 1 1 0 0,0-1-1 0 0,1 1 1 0 0,-1-1-1 0 0,0 1 1 0 0,1-1-1 0 0,-1 1 1 0 0,1-1-1 0 0,-1 0 0 0 0,1 1 1 0 0,0-1-1 0 0,-1 0 1 0 0,1 1-1 0 0,0-1 1 0 0,0 0-1 0 0,0 0 1 0 0,0 0-1 0 0,0 0 1 0 0,0 1-1 0 0,0-2 1 0 0,1 1-1 0 0,-1 0 0 0 0,0 0 1 0 0,0 0-1 0 0,1 0 1 0 0,-1-1-1 0 0,1 1 1 0 0,-1-1-1 0 0,1 1 1 0 0,-1-1-1 0 0,1 0 1 0 0,-1 1-1 0 0,1-1 0 0 0,-1 0 1 0 0,1 0-1 0 0,-1 0 1 0 0,1 0-1 0 0,0 0 6 0 0,39-1-107 0 0,0-1 0 0 0,0-3 0 0 0,0 0 0 0 0,-1-3 0 0 0,0-2-1 0 0,0-1 1 0 0,23-11 107 0 0,3 2-1933 0 0,7-2-7645 0 0,-48 14 1255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6.7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37 52 4937 0 0,'0'0'1435'0'0,"0"0"-183"0"0,0 0-26 0 0,0 0 109 0 0,0 0 54 0 0,0 0-167 0 0,0 0-355 0 0,0 0-278 0 0,0 0-170 0 0,0 0-28 0 0,0 0 62 0 0,0 0-10 0 0,0 0 1 0 0,0 33-12 0 0,-1 106-42 0 0,0 285 1122 0 0,4-368-1334 0 0,-1-27-1291 0 0,-1 0-4020 0 0,0-28-422 0 0,1-1 2140 0 0,-1 0 2326 0 0,0 0-1520 0 0</inkml:trace>
  <inkml:trace contextRef="#ctx0" brushRef="#br0" timeOffset="356.377">433 0 4873 0 0,'0'0'804'0'0,"0"0"-134"0"0,0 0 42 0 0,0 0 225 0 0,-8 33 262 0 0,-24 103 92 0 0,16 23 1994 0 0,17-119-2860 0 0,8 173 1306 0 0,-9-212-1571 0 0,0-1 64 0 0,0 0 79 0 0,0 0 101 0 0,0 0 94 0 0,0 0 89 0 0,-8-8 1742 0 0,-90-134-1039 0 0,92 134-1375 0 0,0 1 0 0 0,-1-1 0 0 0,0 1 1 0 0,0 1-1 0 0,0 0 0 0 0,-1 0 0 0 0,0 0 0 0 0,-1 1 0 0 0,1 0 0 0 0,-1 1 1 0 0,0 0-1 0 0,0 0 0 0 0,0 1 0 0 0,-1 0 0 0 0,-6-1 85 0 0,11 3-341 0 0,-1 1-1 0 0,0 0 1 0 0,1 0-1 0 0,-1 0 1 0 0,1 1-1 0 0,-1 0 1 0 0,1 0-1 0 0,-1 0 1 0 0,1 1 0 0 0,-1-1-1 0 0,1 1 1 0 0,0 1-1 0 0,0-1 1 0 0,0 1-1 0 0,0 0 1 0 0,1 0-1 0 0,-1 0 1 0 0,-2 3 341 0 0,-26 29-8214 0 0,22-23 2125 0 0</inkml:trace>
  <inkml:trace contextRef="#ctx0" brushRef="#br0" timeOffset="1084.13">787 144 544 0 0,'0'0'1248'0'0,"0"0"93"0"0,0 0 167 0 0,0 0 199 0 0,0 0 17 0 0,0 0-321 0 0,0 0-406 0 0,0 0-347 0 0,-24 31-242 0 0,-72 99-143 0 0,63-58 24 0 0,32-59-228 0 0,-1-2 5 0 0,0 1 0 0 0,1-1 0 0 0,0 1 0 0 0,1 0 0 0 0,1-1 0 0 0,0 1 0 0 0,0-1 0 0 0,1 1 0 0 0,2 6-66 0 0,-1-14 180 0 0,0 0 1 0 0,1 0 0 0 0,-1 0-1 0 0,1-1 1 0 0,0 1 0 0 0,0-1-1 0 0,0 0 1 0 0,1 0 0 0 0,-1 0-1 0 0,1-1 1 0 0,0 1-1 0 0,-1-1 1 0 0,1 0 0 0 0,0 0-1 0 0,0-1 1 0 0,0 0 0 0 0,0 0-1 0 0,1 0 1 0 0,-1 0 0 0 0,0-1-1 0 0,0 0 1 0 0,1 0 0 0 0,-1 0-1 0 0,0-1 1 0 0,0 0-1 0 0,0 0 1 0 0,1 0 0 0 0,-1 0-1 0 0,0-1 1 0 0,0 0 0 0 0,-1 0-1 0 0,1 0 1 0 0,4-3-181 0 0,10-5 291 0 0,-1-1 1 0 0,-1-1-1 0 0,0-1 1 0 0,0 0-1 0 0,-1-1 0 0 0,-1 0 1 0 0,-1-2-1 0 0,0 0 1 0 0,-1 0-1 0 0,0-1 0 0 0,-1-1 1 0 0,-1 0-1 0 0,-1 0 1 0 0,0-4-292 0 0,-6 13 2 0 0,-1 0 1 0 0,0 0 0 0 0,0 0 0 0 0,-1-1 0 0 0,-1 1 0 0 0,1 0 0 0 0,-2-1 0 0 0,1 0 0 0 0,-1 1 0 0 0,-1-1 0 0 0,0-6-3 0 0,0 12-162 0 0,1 1 0 0 0,-1-1 0 0 0,0 0 0 0 0,0 1 0 0 0,0-1-1 0 0,-1 1 1 0 0,1 0 0 0 0,-1-1 0 0 0,0 1 0 0 0,0 0 0 0 0,0 0 0 0 0,0 0 0 0 0,0 0 0 0 0,-1 1 0 0 0,1-1 0 0 0,-1 1 0 0 0,0-1 0 0 0,0 1 0 0 0,0 0 0 0 0,0 0-1 0 0,0 0 1 0 0,0 0 0 0 0,0 1 0 0 0,-1-1 0 0 0,1 1 0 0 0,-1 0 0 0 0,1 0 0 0 0,-1 0 0 0 0,1 0 0 0 0,-1 1 0 0 0,-2-1 162 0 0,-37 1-4847 0 0,15 7-1486 0 0,13 1-275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1:10.716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</inkml:brush>
  </inkml:definitions>
  <inkml:trace contextRef="#ctx0" brushRef="#br0">2515 1105 0 0 0,'0'0'460'0'0,"-2"-2"147"0"0,-7-14 1269 0 0,-17 5 4652 0 0,-25 10-4824 0 0,34 2-452 0 0,-179-27 3773 0 0,78 37-4076 0 0,-36 33 465 0 0,100-22-1043 0 0,-158 77 334 0 0,-67 16 269 0 0,157-46-628 0 0,61-16-84 0 0,-70 148 283 0 0,38-14-166 0 0,82-157-283 0 0,1 0-1 0 0,2 0 1 0 0,1 0 0 0 0,1 1-1 0 0,2 0 1 0 0,1 1 0 0 0,1-1-1 0 0,2 5-95 0 0,-3 38 255 0 0,1-46-152 0 0,1-1 0 0 0,2 0 1 0 0,0 1-1 0 0,2-1 0 0 0,4 17-103 0 0,3-9 105 0 0,3 0 1 0 0,1-1-1 0 0,1 0 0 0 0,2-1 0 0 0,1-1 0 0 0,17 23-105 0 0,57 85 328 0 0,17-8 131 0 0,16-40 88 0 0,60 0-79 0 0,-16-32-207 0 0,-81-45-11 0 0,1-4-1 0 0,0-3 1 0 0,0-5-1 0 0,29-4-249 0 0,-76 1 76 0 0,44-8 24 0 0,77-18 136 0 0,-76 8-187 0 0,-55 7 21 0 0,0-2-1 0 0,0-1 1 0 0,-2-1 0 0 0,1-1-1 0 0,11-11-69 0 0,69-43 178 0 0,-12-8-33 0 0,-82 62-97 0 0,-1 0 0 0 0,-1-2 1 0 0,-1 0-1 0 0,-1-1 0 0 0,0 0 0 0 0,2-7-48 0 0,74-175 403 0 0,-61 72-236 0 0,-12 21-131 0 0,-7-107 148 0 0,-10 139-161 0 0,-12-78 37 0 0,-34-9 17 0 0,14 95-60 0 0,4 17-12 0 0,20 32-4 0 0,-2 0-1 0 0,0 1 1 0 0,-1 0 0 0 0,-1 1-1 0 0,0 0 1 0 0,-1 1 0 0 0,-3-1-1 0 0,-75-46-47 0 0,11-11 71 0 0,9 30-91 0 0,-42-38-9 0 0,87 61 46 0 0,-26-5-238 0 0,-6 22-358 0 0,13-3 94 0 0,23-11-3594 0 0,13 0-6350 0 0,6 14 1398 0 0</inkml:trace>
  <inkml:trace contextRef="#ctx0" brushRef="#br1" timeOffset="12829.999">521 811 0 0 0,'178'-108'0'0'0,"-72"46"0"0"0,42-25 0 0 0,3 7 0 0 0,3 6 0 0 0,4 7 0 0 0,133-36 0 0 0,-118 55 0 0 0,-140 40 0 0 0</inkml:trace>
  <inkml:trace contextRef="#ctx0" brushRef="#br1" timeOffset="13219.804">1922 457 0 0 0,'0'0'0'0'0,"0"0"0"0"0,224-125 0 0 0,-150 85 0 0 0,-15 14 0 0 0,-11 4 0 0 0,-15 11 0 0 0,-11 3 0 0 0</inkml:trace>
  <inkml:trace contextRef="#ctx0" brushRef="#br1" timeOffset="13689.457">626 1496 0 0 0,'366'-207'0'0'0,"-194"104"0"0"0,74-45 0 0 0,211-90 0 0 0,-251 160 0 0 0,-190 75 0 0 0</inkml:trace>
  <inkml:trace contextRef="#ctx0" brushRef="#br1" timeOffset="14006.484">455 1724 0 0 0,'0'0'0'0'0,"0"0"0"0"0,200-125 0 0 0,-120 73 0 0 0,-3 4 0 0 0,-2 4 0 0 0,-1 4 0 0 0,3-5 0 0 0,-5 9 0 0 0,2-1 0 0 0,-6 11 0 0 0,-6-3 0 0 0,-6 10 0 0 0,-14 8 0 0 0,-18 4 0 0 0</inkml:trace>
  <inkml:trace contextRef="#ctx0" brushRef="#br1" timeOffset="14273.036">0 2578 0 0 0,'0'0'0'0'0,"0"0"0"0"0,0 0 0 0 0,208-140 0 0 0,-145 96 0 0 0,-1-4 0 0 0,6 0 0 0 0,0 0 0 0 0,2 4 0 0 0,2 4 0 0 0,-4-1 0 0 0,-5 8 0 0 0,-8 7 0 0 0,-3 8 0 0 0,-16 3 0 0 0,-13 8 0 0 0</inkml:trace>
  <inkml:trace contextRef="#ctx0" brushRef="#br1" timeOffset="14585.175">179 2909 0 0 0,'178'-114'0'0'0,"62"-28"0"0"0,-200 118 0 0 0,2 2 0 0 0,0 2 0 0 0,2 2 0 0 0,0 1 0 0 0,1 3 0 0 0,9-1 0 0 0,-36 11 0 0 0</inkml:trace>
  <inkml:trace contextRef="#ctx0" brushRef="#br1" timeOffset="14871.99">335 3366 0 0 0,'181'-135'0'0'0,"3"9"0"0"0,-130 88 0 0 0,2 3 0 0 0,2 2 0 0 0,1 3 0 0 0,23-6 0 0 0,64 6 0 0 0,-128 29 0 0 0</inkml:trace>
  <inkml:trace contextRef="#ctx0" brushRef="#br1" timeOffset="15292.73">1425 3642 0 0 0,'205'-95'0'0'0,"-3"-23"0"0"0,-130 69 0 0 0,258-155 0 0 0,-311 194 0 0 0,1 0 0 0 0,0 2 0 0 0,0 0 0 0 0,1 1 0 0 0,0 1 0 0 0,0 1 0 0 0,1 1 0 0 0,-1 1 0 0 0,11 0 0 0 0,-25 3 0 0 0</inkml:trace>
  <inkml:trace contextRef="#ctx0" brushRef="#br1" timeOffset="15625.481">2702 3336 0 0 0,'185'-116'0'0'0,"250"-161"0"0"0,-102 87 0 0 0,-216 145 0 0 0,-99 40 0 0 0</inkml:trace>
  <inkml:trace contextRef="#ctx0" brushRef="#br1" timeOffset="15886.759">3212 3598 0 0 0,'0'0'0'0'0,"0"0"0"0"0,0 0 0 0 0,190-192 0 0 0,-129 134 0 0 0,-1 6 0 0 0,5-3 0 0 0,-1-4 0 0 0,4 4 0 0 0,1-1 0 0 0,-1 5 0 0 0,5-1 0 0 0,-5 8 0 0 0,-18 11 0 0 0,-15 11 0 0 0</inkml:trace>
  <inkml:trace contextRef="#ctx0" brushRef="#br1" timeOffset="16355.904">2813 4007 0 0 0,'201'-176'11'0'0,"-62"63"93"0"0,43-29-143 0 0,6 7 1 0 0,6 9 0 0 0,29-5 38 0 0,-183 110 0 0 0</inkml:trace>
  <inkml:trace contextRef="#ctx0" brushRef="#br1" timeOffset="16772.101">1721 4353 0 0 0,'0'0'88'0'0,"0"0"67"0"0,0 0 33 0 0,0 0 24 0 0,0 0-27 0 0,0 0-70 0 0,0 0-99 0 0,0 0-91 0 0,0 0-25 0 0,0 0 51 0 0,0 0 101 0 0,22-24 37 0 0,74-74 21 0 0,30 9 76 0 0,498-267-111 0 0,174-87-1307 0 0,-737 407 1217 0 0</inkml:trace>
  <inkml:trace contextRef="#ctx0" brushRef="#br1" timeOffset="17187.763">3514 3038 0 0 0,'184'-154'0'0'0,"89"-49"0"0"0,-122 94 0 0 0,-39 29 0 0 0,-3-3 0 0 0,21-28 0 0 0,-76 61 0 0 0,-38 38 0 0 0</inkml:trace>
  <inkml:trace contextRef="#ctx0" brushRef="#br1" timeOffset="17492.079">3608 2560 0 0 0,'170'-170'0'0'0,"36"-25"0"0"0,215-132 0 0 0,-304 253 0 0 0,-94 59 0 0 0</inkml:trace>
  <inkml:trace contextRef="#ctx0" brushRef="#br1" timeOffset="17753.9">3413 2239 0 0 0,'165'-186'0'0'0,"-49"85"0"0"0,179-107 0 0 0,176-87 0 0 0,-445 279 0 0 0</inkml:trace>
  <inkml:trace contextRef="#ctx0" brushRef="#br1" timeOffset="18045.979">3253 2144 0 0 0,'139'-163'0'0'0,"-25"57"0"0"0,-7 26 0 0 0,4 5 0 0 0,3 5 0 0 0,57-23 0 0 0,-134 76 0 0 0</inkml:trace>
  <inkml:trace contextRef="#ctx0" brushRef="#br1" timeOffset="18566.547">3227 1249 0 0 0,'0'0'0'0'0,"0"0"0"0"0,0 0 0 0 0,0 0 0 0 0,182-199 0 0 0,-130 155 0 0 0,-1 0 0 0 0,8 0 0 0 0,-3-4 0 0 0,4 0 0 0 0,-3 4 0 0 0,4-1 0 0 0,2 5 0 0 0,-17 10 0 0 0,-17 12 0 0 0</inkml:trace>
  <inkml:trace contextRef="#ctx0" brushRef="#br1" timeOffset="19219.541">2349 984 0 0 0,'144'-111'0'0'0,"381"-298"0"0"0,-275 227 0 0 0,-217 158 0 0 0</inkml:trace>
  <inkml:trace contextRef="#ctx0" brushRef="#br1" timeOffset="19594.471">1784 807 0 0 0,'167'-152'0'0'0,"-49"62"0"0"0,93-44 0 0 0,145-62 0 0 0,-315 175 0 0 0</inkml:trace>
  <inkml:trace contextRef="#ctx0" brushRef="#br1" timeOffset="20101.984">385 965 0 0 0,'170'-91'0'0'0,"383"-195"0"0"0,126-26 0 0 0,-130 65 0 0 0,-494 219 0 0 0</inkml:trace>
  <inkml:trace contextRef="#ctx0" brushRef="#br1" timeOffset="20388.089">326 1415 0 0 0,'0'0'0'0'0,"0"0"0"0"0,212-196 0 0 0,-117 119 0 0 0,5-4 0 0 0,5 4 0 0 0,0 3 0 0 0,7 1 0 0 0,-2 6 0 0 0,3 5 0 0 0,-5 6 0 0 0,1 5 0 0 0,-8 10 0 0 0,-2 5 0 0 0,-6 10 0 0 0,-27 11 0 0 0,-20 4 0 0 0</inkml:trace>
  <inkml:trace contextRef="#ctx0" brushRef="#br1" timeOffset="21037.946">843 3362 0 0 0,'0'0'0'0'0,"0"0"0"0"0,0 0 0 0 0,0 0 0 0 0,0 0 0 0 0,0 0 0 0 0,0 0 0 0 0,0 0 0 0 0,0 0 0 0 0,197-169 0 0 0,-144 136 0 0 0,8-4 0 0 0,7 4 0 0 0,-18 3 0 0 0,-13 12 0 0 0</inkml:trace>
  <inkml:trace contextRef="#ctx0" brushRef="#br1" timeOffset="21402.571">1348 3738 0 0 0,'0'0'0'0'0,"0"0"0"0"0,0 0 0 0 0,0 0 0 0 0,231-184 0 0 0,-170 140 0 0 0,2 3 0 0 0,3 1 0 0 0,0 3 0 0 0,1 0 0 0 0,-18 11 0 0 0,-17 8 0 0 0</inkml:trace>
  <inkml:trace contextRef="#ctx0" brushRef="#br1" timeOffset="21715.178">1900 3815 0 0 0,'194'-153'0'0'0,"-1"10"0"0"0,47-20 0 0 0,120-54 0 0 0,-309 186 0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3:34.2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146 48 4857 0 0,'0'0'1014'0'0,"0"0"-176"0"0,0 0 128 0 0,0 0 345 0 0,0 0 285 0 0,0 0-17 0 0,0 0-301 0 0,0 0-386 0 0,0 0-326 0 0,0 0-202 0 0,0 0-58 0 0,1 2 21 0 0,9 122 1798 0 0,-27 285-3567 0 0,13-387-770 0 0,2-9-1144 0 0,1 2-4112 0 0,1-11 3927 0 0</inkml:trace>
  <inkml:trace contextRef="#ctx0" brushRef="#br0" timeOffset="474.694">35 51 4185 0 0,'0'0'2102'0'0,"0"0"-643"0"0,0 0-363 0 0,0 0 5 0 0,0 0 129 0 0,0 0 6 0 0,0 0-178 0 0,0 0-259 0 0,0 0-202 0 0,0 0-119 0 0,0 0-49 0 0,0 0-16 0 0,0 0-20 0 0,27-8-28 0 0,87-23-38 0 0,-1 23 370 0 0,-108 7-685 0 0,-1 0-1 0 0,1 0 1 0 0,0 1 0 0 0,-1-1-1 0 0,1 1 1 0 0,-1 0 0 0 0,1 1-1 0 0,0-1 1 0 0,-1 1 0 0 0,1 0-1 0 0,-1 0 1 0 0,1 1 0 0 0,-1-1-1 0 0,1 1 1 0 0,-1 0 0 0 0,0 0-1 0 0,0 0 1 0 0,0 1 0 0 0,0-1-1 0 0,-1 1 1 0 0,1 0 0 0 0,0 0-1 0 0,-1 0 1 0 0,0 1 0 0 0,0-1-1 0 0,0 1 1 0 0,0 0 0 0 0,-1 0-1 0 0,1 0 1 0 0,-1 0 0 0 0,0 0-1 0 0,0 0 1 0 0,-1 1 0 0 0,1-1-1 0 0,0 5-11 0 0,-4 2 20 0 0,0 0 0 0 0,-1 0 0 0 0,-1 0 1 0 0,1-1-1 0 0,-2 1 0 0 0,1-1 0 0 0,-2 0 0 0 0,1 0 0 0 0,-1 0 0 0 0,-1-1 0 0 0,1 0 0 0 0,-2 0 0 0 0,1-1 0 0 0,-1 0 0 0 0,0 0 0 0 0,-1-1 0 0 0,0 0 0 0 0,0 0 0 0 0,-5 1-20 0 0,-12 15 3 0 0,-107 96 132 0 0,130-116-129 0 0,0-1 0 0 0,-1 1 0 0 0,2 0 0 0 0,-1 0 0 0 0,0 0 0 0 0,0 1 0 0 0,1-1 0 0 0,0 1 0 0 0,0-1 0 0 0,0 1 0 0 0,0 0 0 0 0,0 0 0 0 0,1 0 0 0 0,0 0 0 0 0,0 0 0 0 0,0 0 0 0 0,0 0 0 0 0,0 0 0 0 0,1 0 0 0 0,0 0 0 0 0,0 0-1 0 0,0 1 1 0 0,0-1 0 0 0,1 0 0 0 0,0 0-6 0 0,2 0 46 0 0,1-1 0 0 0,0 1-1 0 0,1-1 1 0 0,-1 0-1 0 0,1 0 1 0 0,-1 0 0 0 0,1 0-1 0 0,0-1 1 0 0,0 0 0 0 0,0 0-1 0 0,0 0 1 0 0,0-1-1 0 0,1 0 1 0 0,0 0-46 0 0,3 2 107 0 0,137 35 1281 0 0,-114 1-2043 0 0,-30-28-2907 0 0,-2 1-3282 0 0,0-8-3270 0 0</inkml:trace>
  <inkml:trace contextRef="#ctx0" brushRef="#br0" timeOffset="803.914">621 445 8618 0 0,'0'0'2331'0'0,"0"0"-1252"0"0,0 0-431 0 0,0 0 226 0 0,0 0 238 0 0,0 0 47 0 0,0 0-212 0 0,0 0-355 0 0,0 0-268 0 0,0 0-155 0 0,0 0-85 0 0,0 0-26 0 0,0 0-14 0 0,-3 34-24 0 0,-8 101-12 0 0,15-59-226 0 0,2-60-282 0 0,-1-5-2085 0 0,-3-8-1493 0 0,-1-1-4044 0 0,-1-2 8096 0 0,0 0-2512 0 0</inkml:trace>
  <inkml:trace contextRef="#ctx0" brushRef="#br0" timeOffset="1114.86">393 412 4809 0 0,'0'0'1311'0'0,"0"0"-217"0"0,0 0 171 0 0,0 0 306 0 0,0 0 95 0 0,0 0-161 0 0,0 0-287 0 0,0 0-252 0 0,0 0-157 0 0,35 0-123 0 0,115-3-101 0 0,113-8 949 0 0,-216 25-3148 0 0,-38-4-2137 0 0,-5 5-4022 0 0,-4-10 4222 0 0,0-2 1221 0 0</inkml:trace>
  <inkml:trace contextRef="#ctx0" brushRef="#br0" timeOffset="1384.406">429 788 4881 0 0,'0'0'1392'0'0,"0"0"-319"0"0,0 0 479 0 0,0 0 448 0 0,0 0 41 0 0,0 0-265 0 0,0 0-504 0 0,0 0-415 0 0,0 0-249 0 0,201-41-192 0 0,-162 30-152 0 0,-4 0-112 0 0,5 0-136 0 0,-3 0-288 0 0,-2 0-792 0 0,-9 4-2553 0 0,-12 7-8138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5:53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37 7538 0 0,'0'0'2132'0'0,"0"0"-1452"0"0,0 0-676 0 0,0 0 112 0 0,0 0 392 0 0,0 0 306 0 0,0 0 31 0 0,0 0-220 0 0,0 0-252 0 0,0 0-158 0 0,0 0-99 0 0,3 23-50 0 0,11 146-6 0 0,-27 46-1043 0 0,6-174-976 0 0,-2 8-6805 0 0,8-42 6751 0 0,1 1 1640 0 0</inkml:trace>
  <inkml:trace contextRef="#ctx0" brushRef="#br0" timeOffset="324.87">447 41 2080 0 0,'0'0'3987'0'0,"0"0"-2392"0"0,0 0-817 0 0,0 0 28 0 0,0 0 277 0 0,0 0 161 0 0,0 0-104 0 0,0 0-254 0 0,0 0-213 0 0,-5 35-119 0 0,-18 113-65 0 0,5 99 817 0 0,24-206-1987 0 0,3-15-3524 0 0,-3-19-4121 0 0,-6-3 4917 0 0</inkml:trace>
  <inkml:trace contextRef="#ctx0" brushRef="#br0" timeOffset="727.696">0 206 3825 0 0,'0'0'2672'0'0,"0"0"-1263"0"0,0 0-326 0 0,0 0 238 0 0,0 0 261 0 0,0 0 14 0 0,0 0-239 0 0,0 0-372 0 0,0 0-275 0 0,0 0-150 0 0,0 0-59 0 0,0 0-22 0 0,0 0-19 0 0,31-26-16 0 0,96-81-57 0 0,-59 61 217 0 0,35 19 28 0 0,-99 29-632 0 0,0-1 0 0 0,0 1 0 0 0,-1 0 0 0 0,1 0 0 0 0,-1 0 0 0 0,1 0 0 0 0,-1 1 0 0 0,0-1 0 0 0,0 1 0 0 0,0 0 0 0 0,0 0 0 0 0,0 0 0 0 0,-1 1 0 0 0,1-1 0 0 0,-1 0 0 0 0,0 1 0 0 0,0 0 0 0 0,0-1 0 0 0,0 3 0 0 0,10 13 59 0 0,-7-11 12 0 0,1 0 0 0 0,-1 0 1 0 0,2-1-1 0 0,-1 0 0 0 0,1 0 0 0 0,0-1 1 0 0,0 0-1 0 0,0 0 0 0 0,1 0 1 0 0,0-1-1 0 0,0-1 0 0 0,1 1 0 0 0,-1-1 1 0 0,1 0-1 0 0,0-1 0 0 0,0 0 1 0 0,0-1-1 0 0,1 0 0 0 0,-1 0 0 0 0,4 0-71 0 0,-6-2 107 0 0,0 1-1 0 0,1-1 0 0 0,-1 0 1 0 0,0 0-1 0 0,1-1 0 0 0,-1 0 1 0 0,0-1-1 0 0,1 1 0 0 0,-1-2 0 0 0,0 1 1 0 0,0-1-1 0 0,-1 1 0 0 0,1-2 1 0 0,-1 1-1 0 0,1-1 0 0 0,-1 0 1 0 0,0-1-1 0 0,0 1 0 0 0,-1-1 1 0 0,1 0-1 0 0,3-6-106 0 0,-4 6-663 0 0,9-16 1091 0 0,-12 14-3636 0 0,-4 0-3781 0 0,1 6-4398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5:5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48 0 0 0,'0'0'976'0'0,"0"0"439"0"0,0 0 196 0 0,0 0 14 0 0,0 0-93 0 0,0 0-181 0 0,0 0-162 0 0,0 0-98 0 0,0 0-70 0 0,-3-8-52 0 0,-11-24-51 0 0,11 24-89 0 0,-7 19 2424 0 0,-30 52-1503 0 0,-48 172-545 0 0,74-187-1014 0 0,2-1 0 0 0,2 2 0 0 0,2-1 0 0 0,3 1 0 0 0,2 0-1 0 0,1 0 1 0 0,5 31-191 0 0,-2-72-6 0 0,0 1 0 0 0,0-1 0 0 0,1 1 0 0 0,0-1-1 0 0,0 0 1 0 0,1 0 0 0 0,0 0 0 0 0,1 0 0 0 0,-1 0-1 0 0,2-1 1 0 0,-1 0 0 0 0,1 0 0 0 0,0 0-1 0 0,0 0 1 0 0,1-1 0 0 0,0 0 0 0 0,0 0 0 0 0,1 0-1 0 0,-1-1 1 0 0,1 0 0 0 0,0 0 0 0 0,1-1 0 0 0,-1 0-1 0 0,1 0 1 0 0,0-1 0 0 0,0 0 0 0 0,0 0 0 0 0,0-1-1 0 0,0 0 1 0 0,1 0 0 0 0,-1-1 0 0 0,7 0 6 0 0,6-23-5115 0 0,-15 1-5364 0 0,-6 16 4200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26.8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10082 0 0,'0'0'1274'0'0,"0"0"-414"0"0,0 0-65 0 0,0 0 213 0 0,0 0 128 0 0,0 0-88 0 0,0 0-257 0 0,0 0-259 0 0,0 0-105 0 0,0 0-25 0 0,0 0-4 0 0,0 0 9 0 0,20 8-53 0 0,66 24-64 0 0,15-24 205 0 0,-14-16-1427 0 0,-30-2-7286 0 0,-43 6-1659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5:57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23 357 7330 0 0,'0'0'3288'0'0,"0"0"-2045"0"0,0 0-713 0 0,0 0 96 0 0,0 0 259 0 0,-3 33 226 0 0,-11 103 45 0 0,9 137 1312 0 0,15-183-2956 0 0,5-33-3231 0 0,-14-46-5734 0 0,-1-11 4476 0 0</inkml:trace>
  <inkml:trace contextRef="#ctx0" brushRef="#br0" timeOffset="415.326">32 221 7570 0 0,'0'0'1416'0'0,"0"0"-433"0"0,0 0-271 0 0,0 0 60 0 0,0 0 102 0 0,0 0 4 0 0,0 0-144 0 0,0 0-177 0 0,0 0-114 0 0,0 0-59 0 0,0 0-44 0 0,0 0-26 0 0,32 1-29 0 0,99 6-55 0 0,-57 11 160 0 0,-71-16-337 0 0,1-1 0 0 0,0 1 0 0 0,-1 0 0 0 0,1 0 0 0 0,-1 0 0 0 0,0 1 0 0 0,0-1 0 0 0,0 1 0 0 0,0 0 0 0 0,0 0 0 0 0,0 0 0 0 0,-1 0 0 0 0,1 0 0 0 0,-1 1 0 0 0,0-1 0 0 0,0 0 0 0 0,-1 1 0 0 0,1 0 0 0 0,0 0 0 0 0,-1-1 0 0 0,0 1 0 0 0,0 0 0 0 0,0 0 0 0 0,-1 0 0 0 0,1 0-1 0 0,-1 0 1 0 0,0 0 0 0 0,0 0 0 0 0,0 0 0 0 0,-1 0 0 0 0,1 0 0 0 0,-1 0 0 0 0,0 0 0 0 0,0 0 0 0 0,-1-1 0 0 0,1 1 0 0 0,-1 0 0 0 0,0-1 0 0 0,-1 4-53 0 0,-103 115 773 0 0,63-80-470 0 0,19-19-43 0 0,20-20-208 0 0,-1 1 1 0 0,1-1-1 0 0,0 1 0 0 0,0 0 0 0 0,0 0 0 0 0,0 1 0 0 0,1-1 0 0 0,-1 1 1 0 0,1-1-1 0 0,0 1 0 0 0,1 0 0 0 0,-1 0 0 0 0,1 1 0 0 0,0-1 0 0 0,0 0 1 0 0,1 1-1 0 0,0-1 0 0 0,0 1 0 0 0,0 0 0 0 0,0-1 0 0 0,1 3-52 0 0,42 55 448 0 0,76 32 705 0 0,-71-75-2801 0 0,-37-20-3185 0 0,-3-4-4070 0 0,-5 0 1307 0 0</inkml:trace>
  <inkml:trace contextRef="#ctx0" brushRef="#br0" timeOffset="1534.712">503 217 0 0 0,'0'0'3897'0'0,"0"0"-1753"0"0,0 0-634 0 0,0 0 24 0 0,0 0 111 0 0,0 0-42 0 0,0 0-233 0 0,0 0-407 0 0,0 0-371 0 0,0 0-219 0 0,0 0-106 0 0,0 0 9 0 0,0 0 20 0 0,14-4 14 0 0,41-13-10 0 0,32 12 514 0 0,-85 6-780 0 0,1 0 0 0 0,-1 0-1 0 0,0 0 1 0 0,1 0 0 0 0,-1 0-1 0 0,0 0 1 0 0,0 1-1 0 0,0-1 1 0 0,0 1 0 0 0,0-1-1 0 0,-1 1 1 0 0,1 0-1 0 0,0 0 1 0 0,-1 0 0 0 0,1 0-1 0 0,-1 0 1 0 0,0 0 0 0 0,1 0-1 0 0,-1 0 1 0 0,0 1-1 0 0,0-1 1 0 0,-1 0 0 0 0,1 1-1 0 0,0-1 1 0 0,-1 0-1 0 0,1 1 1 0 0,-1-1 0 0 0,0 1-1 0 0,0-1 1 0 0,0 1-1 0 0,0-1 1 0 0,0 1 0 0 0,-1-1-1 0 0,1 1 1 0 0,-1-1 0 0 0,0 0-1 0 0,1 1 1 0 0,-1-1-1 0 0,0 0 1 0 0,0 1 0 0 0,-1-1-1 0 0,1 0 1 0 0,0 0-1 0 0,-1 0 1 0 0,1 0 0 0 0,-1 0-1 0 0,0 0 1 0 0,1-1-1 0 0,-2 2-32 0 0,-55 74 717 0 0,57-76-711 0 0,0 0 0 0 0,0 1 0 0 0,0-1-1 0 0,1 0 1 0 0,-1 1 0 0 0,1-1 0 0 0,-1 1-1 0 0,1-1 1 0 0,-1 1 0 0 0,1-1 0 0 0,0 1-1 0 0,-1 0 1 0 0,1-1 0 0 0,0 1 0 0 0,0-1 0 0 0,0 1-1 0 0,1 0 1 0 0,-1-1 0 0 0,0 1 0 0 0,1-1-1 0 0,-1 1 1 0 0,0-1 0 0 0,1 1 0 0 0,0-1-1 0 0,-1 1 1 0 0,1-1 0 0 0,0 0 0 0 0,0 1-1 0 0,0-1 1 0 0,0 0 0 0 0,0 1 0 0 0,0-1 0 0 0,0 0-1 0 0,0 0 1 0 0,1 0 0 0 0,-1 0 0 0 0,0 0-1 0 0,1-1 1 0 0,-1 1 0 0 0,0 0 0 0 0,1 0-1 0 0,-1-1 1 0 0,1 1 0 0 0,-1-1 0 0 0,1 1-1 0 0,-1-1 1 0 0,2 0-7 0 0,76 12 272 0 0,-30-13-308 0 0,14 0-1336 0 0,-22 4-5961 0 0,-30 0 1901 0 0,-5 1-1245 0 0</inkml:trace>
  <inkml:trace contextRef="#ctx0" brushRef="#br0" timeOffset="1830.802">903 677 12371 0 0,'0'0'1041'0'0,"0"0"-645"0"0,0 0-253 0 0,0 0 297 0 0,0 0 371 0 0,0 0 186 0 0,0 0-23 0 0,0 0-191 0 0,0 0-194 0 0,0 0-157 0 0,0 0-116 0 0,32-7-86 0 0,101-24-59 0 0,-51 10-98 0 0,-16 6-1556 0 0,-19 12-8829 0 0,-39 3 2340 0 0</inkml:trace>
  <inkml:trace contextRef="#ctx0" brushRef="#br0" timeOffset="2386.928">1481 298 2681 0 0,'0'0'3622'0'0,"0"0"-1887"0"0,0 0-783 0 0,0 0-31 0 0,0 0 177 0 0,0 0 110 0 0,0 0-95 0 0,0 0-264 0 0,0 0-257 0 0,0 0-108 0 0,0 0-1 0 0,0 0-6 0 0,0 0-28 0 0,3 22-61 0 0,25 145 486 0 0,-24-143-846 0 0,18 130 261 0 0,-13-51-2945 0 0,-7-76-23 0 0,-1-9-676 0 0,0 1-3532 0 0,-1-15 4221 0 0</inkml:trace>
  <inkml:trace contextRef="#ctx0" brushRef="#br0" timeOffset="2790.472">1382 365 1128 0 0,'0'0'1759'0'0,"0"0"-590"0"0,0 0-260 0 0,0 0 179 0 0,0 0 243 0 0,0 0 108 0 0,0 0-131 0 0,0 0-246 0 0,0 0-214 0 0,32-24-176 0 0,104-73-81 0 0,-71 64 187 0 0,-53 32-561 0 0,69-1 1177 0 0,-79 2-1361 0 0,0 1 0 0 0,0-1 0 0 0,0 1 1 0 0,0 0-1 0 0,0-1 0 0 0,0 1 0 0 0,0 0 0 0 0,0 0 0 0 0,0 0 0 0 0,-1 1 0 0 0,1-1 0 0 0,0 0 0 0 0,-1 1 0 0 0,1-1 0 0 0,-1 1 0 0 0,1-1 0 0 0,-1 1 0 0 0,0 0 0 0 0,1-1 0 0 0,-1 1 0 0 0,0 0 1 0 0,0 0-1 0 0,-1 0 0 0 0,1 0 0 0 0,0 0 0 0 0,-1 0 0 0 0,1 0 0 0 0,-1 0 0 0 0,1 0 0 0 0,-1 1 0 0 0,0-1 0 0 0,0 0 0 0 0,0 0 0 0 0,0 0 0 0 0,-1 2-33 0 0,-1 4 36 0 0,0 0 0 0 0,-1-1 0 0 0,0 1 0 0 0,-1-1 0 0 0,0 0 0 0 0,0 0 0 0 0,0 0-1 0 0,-1-1 1 0 0,0 1 0 0 0,0-1 0 0 0,-1 0 0 0 0,0-1 0 0 0,0 1 0 0 0,-4 2-36 0 0,-8 10-17 0 0,-114 100-137 0 0,131-116 156 0 0,0 1-1 0 0,0-1 1 0 0,0 0-1 0 0,1 0 1 0 0,-1 0-1 0 0,1 1 1 0 0,-1-1-1 0 0,1 0 1 0 0,0 0 0 0 0,0 1-1 0 0,0-1 1 0 0,0 0-1 0 0,0 1 1 0 0,1-1-1 0 0,-1 0 1 0 0,0 0-1 0 0,1 1 1 0 0,0-1-1 0 0,0 0 1 0 0,0 0-1 0 0,0 0 1 0 0,0 0-1 0 0,0 0 1 0 0,0 0-1 0 0,0 0 1 0 0,1 0-1 0 0,-1 0 1 0 0,1-1-1 0 0,0 1 1 0 0,-1-1-1 0 0,1 1 1 0 0,0-1-1 0 0,0 1 1 0 0,0-1 0 0 0,0 0-1 0 0,1 0-1 0 0,244 161 1435 0 0,-228-155-3107 0 0,-7-6-7108 0 0,-9-1 560 0 0</inkml:trace>
  <inkml:trace contextRef="#ctx0" brushRef="#br0" timeOffset="3173.672">2055 622 12803 0 0,'0'0'2523'0'0,"0"0"-1618"0"0,0 0-719 0 0,0 0 74 0 0,0 0 269 0 0,0 0 225 0 0,0 0 31 0 0,0 0-133 0 0,0 0-179 0 0,0 0-165 0 0,0 0-79 0 0,0 0-40 0 0,9 16-37 0 0,26 47-16 0 0,-15 28 150 0 0,-18-80-1345 0 0,4 22 916 0 0,-6-23-5259 0 0,-2-2-5521 0 0,0-8 7280 0 0</inkml:trace>
  <inkml:trace contextRef="#ctx0" brushRef="#br0" timeOffset="3427.618">1904 574 4689 0 0,'0'0'749'0'0,"0"0"-184"0"0,0 0 340 0 0,0 0 458 0 0,0 0 259 0 0,0 0-31 0 0,0 0-279 0 0,0 0-316 0 0,0 0-256 0 0,0 0-185 0 0,0 0-133 0 0,33 3-128 0 0,99 10-94 0 0,-15-10-28 0 0,-65-11-1078 0 0,-25 3-2240 0 0,-1 3-5863 0 0,-21 2 5895 0 0</inkml:trace>
  <inkml:trace contextRef="#ctx0" brushRef="#br0" timeOffset="3593.475">1949 924 6065 0 0,'0'0'584'0'0,"0"0"-320"0"0,0 0 225 0 0,0 0 215 0 0,0 0 80 0 0,0 0 56 0 0,0 0-176 0 0,0 0-248 0 0,0 0-200 0 0,204-62-352 0 0,-178 51-544 0 0,-1-1-1048 0 0,-6 5-1617 0 0,-6 0-1792 0 0</inkml:trace>
  <inkml:trace contextRef="#ctx0" brushRef="#br0" timeOffset="4009.45">2129 41 5545 0 0,'0'0'1375'0'0,"0"0"-291"0"0,0 0-5 0 0,0 0 254 0 0,0 0 114 0 0,0 0-157 0 0,0 0-355 0 0,0 0-365 0 0,0 0-209 0 0,0 0-71 0 0,0 0-36 0 0,0 0-8 0 0,0 0-9 0 0,19-8 7 0 0,60-24-8 0 0,-81 33-214 0 0,1 0 0 0 0,0 0 0 0 0,0 1 0 0 0,-1-1 0 0 0,1 1 0 0 0,0-1 0 0 0,0 1 0 0 0,1-1 0 0 0,-1 1 0 0 0,0-1 0 0 0,0 1 0 0 0,1 0 0 0 0,-1-1 0 0 0,1 1 0 0 0,-1 0 0 0 0,1 0 0 0 0,0 0 0 0 0,0-1 0 0 0,0 1 0 0 0,0 0 0 0 0,0 0 0 0 0,0 0 0 0 0,0-1 0 0 0,0 1 0 0 0,1 0 0 0 0,-1 0 0 0 0,1-1 0 0 0,-1 1 0 0 0,1 0-1 0 0,0-1 1 0 0,0 1 0 0 0,0 0 0 0 0,0-1 0 0 0,0 1 0 0 0,0-1 0 0 0,0 0 0 0 0,0 1 0 0 0,1-1 0 0 0,-1 0 0 0 0,0 0 0 0 0,1 0 0 0 0,-1 0 0 0 0,1 0 0 0 0,-1 0 0 0 0,1 0 0 0 0,0 0 0 0 0,-1 0 0 0 0,1-1 0 0 0,0 1 0 0 0,-1-1 0 0 0,1 0 0 0 0,0 1 0 0 0,0-1 0 0 0,0 0 0 0 0,-1 0 0 0 0,1 0 0 0 0,0 0 0 0 0,0 0 0 0 0,0 0 0 0 0,-1-1 0 0 0,1 1 0 0 0,0-1 0 0 0,0 1 0 0 0,-1-1 0 0 0,1 1 0 0 0,0-1 0 0 0,-1 0 0 0 0,1 0 0 0 0,0 0-22 0 0,-91 118 465 0 0,88-116-468 0 0,0 0-1 0 0,-1 1 1 0 0,1-1 0 0 0,0 1-1 0 0,0 0 1 0 0,0-1 0 0 0,1 1-1 0 0,-1 0 1 0 0,0 0-1 0 0,1 0 1 0 0,-1-1 0 0 0,1 1-1 0 0,-1 0 1 0 0,1 0 0 0 0,0 0-1 0 0,0 0 1 0 0,0 0 0 0 0,0 0-1 0 0,0 0 1 0 0,0-1 0 0 0,1 1-1 0 0,-1 0 1 0 0,1 0 0 0 0,-1 0-1 0 0,1 0 1 0 0,0-1 0 0 0,-1 1-1 0 0,1 0 1 0 0,0 0 0 0 0,0-1-1 0 0,0 1 1 0 0,0-1-1 0 0,1 1 1 0 0,-1-1 0 0 0,0 1-1 0 0,1-1 1 0 0,-1 0 0 0 0,1 0-1 0 0,-1 0 1 0 0,1 0 0 0 0,-1 0-1 0 0,1 0 1 0 0,0 0 0 0 0,0 0-1 0 0,-1-1 1 0 0,1 1 0 0 0,0 0-1 0 0,0-1 1 0 0,0 0 0 0 0,0 1-1 0 0,0-1 4 0 0,89 5-2256 0 0,-57-7-6918 0 0,-22 2 2267 0 0</inkml:trace>
  <inkml:trace contextRef="#ctx0" brushRef="#br0" timeOffset="4304.228">2608 41 12507 0 0,'0'0'905'0'0,"0"0"-395"0"0,0 0 139 0 0,0 0 338 0 0,0 0 215 0 0,0 0 46 0 0,0 0-177 0 0,0 0-243 0 0,16 37-172 0 0,53 119-145 0 0,-36-50 122 0 0,-31-88-541 0 0,2 31-48 0 0,-2 0 0 0 0,-1 0 0 0 0,-3-1 0 0 0,-2 1 0 0 0,-3-1 0 0 0,-1 0 0 0 0,-2 0 0 0 0,-7 15-44 0 0,11-46-268 0 0,0-1 0 0 0,-1 0-1 0 0,-1-1 1 0 0,-1 0 0 0 0,0 0-1 0 0,0-1 1 0 0,-2 0 0 0 0,0 1 268 0 0,-24 23-4372 0 0,-2-3-4853 0 0,25-23 2817 0 0</inkml:trace>
  <inkml:trace contextRef="#ctx0" brushRef="#br0" timeOffset="6541.437">1991 932 0 0 0,'0'0'516'0'0,"0"0"659"0"0,0 0 159 0 0,0 0-77 0 0,0 0-95 0 0,0 0-123 0 0,0 0-124 0 0,0 0-77 0 0,0 0-35 0 0,0 0-8 0 0,1-1 6026 0 0,2 1-3507 0 0,17-3-3164 0 0,153-30 1532 0 0,-94 3-1405 0 0,-76 23-2359 0 0,-25 8-9675 0 0,17 2 3518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06.5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365 1065 1776 0 0,'0'0'1199'0'0,"0"0"-197"0"0,0 0 9 0 0,0 0 277 0 0,0 0 235 0 0,0 0 27 0 0,0 0-197 0 0,0 0-296 0 0,0 0-295 0 0,0 0-206 0 0,0 0-130 0 0,-3 23-59 0 0,-8 73 43 0 0,19-5 620 0 0,16 61 117 0 0,-6 1 0 0 0,-4 146-1147 0 0,-23 149 468 0 0,10-359-2227 0 0,21-89-8345 0 0,-19-4 3895 0 0</inkml:trace>
  <inkml:trace contextRef="#ctx0" brushRef="#br0" timeOffset="731.999">1385 1 0 0 0,'0'0'950'0'0,"0"0"469"0"0,0 0 229 0 0,0 0-37 0 0,0 0-203 0 0,0 0-250 0 0,0 0-190 0 0,0 0-92 0 0,0 0-18 0 0,0 0-77 0 0,-4 20-42 0 0,-12 62-23 0 0,21 12 1397 0 0,57 446 1550 0 0,-55 75-3468 0 0,3-532-146 0 0,3 0 1 0 0,4-2 0 0 0,4 1-1 0 0,4-1-49 0 0,-22-67 2 0 0,4 16 69 0 0,-2 1 1 0 0,-2 0-1 0 0,0 0 0 0 0,-2 0 1 0 0,-2 14-72 0 0,1-17 46 0 0,-6 13-260 0 0,21-41-852 0 0,-7 0-2051 0 0,-3 0-4793 0 0,-4 0 511 0 0</inkml:trace>
  <inkml:trace contextRef="#ctx0" brushRef="#br0" timeOffset="1331.618">1 2044 5089 0 0,'0'0'1644'0'0,"0"0"-597"0"0,0 0-552 0 0,0 0-161 0 0,0 0 135 0 0,0 0 188 0 0,0 0 70 0 0,0 0-95 0 0,0 0-154 0 0,0 0-119 0 0,0 0-15 0 0,0 0 45 0 0,0 0 70 0 0,17 5 54 0 0,58 15 55 0 0,40-11 1014 0 0,-85-10-1219 0 0,36-5 416 0 0,0-4 0 0 0,0-2 0 0 0,44-15-779 0 0,-62 16 197 0 0,685-180-1250 0 0,-652 170-1107 0 0,-27 7-970 0 0,-1 1-3405 0 0,-32 9 730 0 0</inkml:trace>
  <inkml:trace contextRef="#ctx0" brushRef="#br0" timeOffset="1606.248">1777 1507 6689 0 0,'0'0'1461'0'0,"0"0"-404"0"0,0 0-165 0 0,0 0 305 0 0,0 0 410 0 0,0 0 182 0 0,0 0-204 0 0,0 0-449 0 0,0 0-373 0 0,0 0-215 0 0,-21 31-75 0 0,-68 101-50 0 0,-149 195 189 0 0,193-262-1389 0 0,-8 10-2653 0 0,20-25-4996 0 0,23-34 827 0 0</inkml:trace>
  <inkml:trace contextRef="#ctx0" brushRef="#br0" timeOffset="1996.662">732 1764 4753 0 0,'0'0'1770'0'0,"0"0"-402"0"0,0 0-164 0 0,0 0 122 0 0,0 0 286 0 0,0 0 153 0 0,0 0-146 0 0,0 0-334 0 0,0 0-399 0 0,0 0-369 0 0,0 0-246 0 0,0 0-103 0 0,0 0-56 0 0,-19 15 3 0 0,-60 46-6 0 0,-48 75 97 0 0,90-89-233 0 0,-100 114-408 0 0,39-44-1147 0 0,62-56-2349 0 0,17-18-6698 0 0,13-32 8147 0 0</inkml:trace>
  <inkml:trace contextRef="#ctx0" brushRef="#br0" timeOffset="2320.312">817 2468 9218 0 0,'0'0'3615'0'0,"0"0"-2461"0"0,0 0-921 0 0,0 0 95 0 0,0 0 431 0 0,0 0 419 0 0,0 0 117 0 0,0 0-166 0 0,0 0-294 0 0,0 0-253 0 0,-4 30-150 0 0,-13 99-92 0 0,-4 7 206 0 0,-2 84-437 0 0,23-183-484 0 0,0 14-806 0 0,0-35-3566 0 0,0 1-3854 0 0,0-16 1752 0 0</inkml:trace>
  <inkml:trace contextRef="#ctx0" brushRef="#br0" timeOffset="2782.073">612 2508 3873 0 0,'0'0'1460'0'0,"0"0"-661"0"0,0 0-260 0 0,0 0 193 0 0,0 0 277 0 0,0 0 200 0 0,37-15 48 0 0,116-44-122 0 0,-62 38 384 0 0,-74 21-1184 0 0,131 0 1383 0 0,-145 0-1678 0 0,-1 0 1 0 0,1 0-1 0 0,0 0 1 0 0,-1 0-1 0 0,1 0 1 0 0,-1 0-1 0 0,1 1 1 0 0,-1 0-1 0 0,1-1 1 0 0,-1 1-1 0 0,1 0 1 0 0,-1 0 0 0 0,1 0-1 0 0,-1 1 1 0 0,0-1-1 0 0,0 0 1 0 0,0 1-1 0 0,0 0 1 0 0,0-1-1 0 0,0 1 1 0 0,0 0-1 0 0,0 0 1 0 0,-1 0-1 0 0,1 0 1 0 0,-1 0-1 0 0,1 0 1 0 0,-1 1-1 0 0,0-1 1 0 0,0 0-1 0 0,0 1 1 0 0,0-1-1 0 0,0 1 1 0 0,-1-1 0 0 0,1 1-1 0 0,-1-1 1 0 0,0 1-1 0 0,0-1 1 0 0,1 1-1 0 0,-2 0 1 0 0,1-1-1 0 0,0 1 1 0 0,0-1-1 0 0,-1 1 1 0 0,1-1-1 0 0,-1 1 1 0 0,0-1-1 0 0,0 1 1 0 0,0-1-1 0 0,-1 2-40 0 0,-8 12 90 0 0,-1 0-1 0 0,-1-2 0 0 0,0 1 1 0 0,-1-1-1 0 0,-1-1 0 0 0,0-1 1 0 0,0 0-1 0 0,-1 0 0 0 0,-1-2 1 0 0,-8 5-90 0 0,1 1 61 0 0,-118 106 430 0 0,139-117-462 0 0,-1 0 0 0 0,2 0 0 0 0,-1 1 0 0 0,0-1-1 0 0,1 1 1 0 0,0-1 0 0 0,0 1 0 0 0,1-1 0 0 0,0 1 0 0 0,0-1 0 0 0,0 1 0 0 0,0-1 0 0 0,1 1-1 0 0,0-1 1 0 0,0 1 0 0 0,1-1 0 0 0,-1 0 0 0 0,1 1 0 0 0,0-1 0 0 0,1 0 0 0 0,-1 0-1 0 0,1 0 1 0 0,0-1 0 0 0,0 1 0 0 0,0-1 0 0 0,1 1 0 0 0,0-1 0 0 0,0 0 0 0 0,0 0-1 0 0,0-1 1 0 0,0 1 0 0 0,2-1-29 0 0,8 14 166 0 0,72 65 396 0 0,-84-80-624 0 0,1 0 0 0 0,-1-1-1 0 0,1 1 1 0 0,-1-1 0 0 0,1 0-1 0 0,0 1 1 0 0,-1-1 0 0 0,1 0-1 0 0,0-1 1 0 0,0 1 0 0 0,-1 0-1 0 0,1-1 1 0 0,0 0 0 0 0,0 1-1 0 0,0-1 1 0 0,0 0 0 0 0,0-1-1 0 0,0 1 1 0 0,0 0 0 0 0,2-1 61 0 0,20-24-8805 0 0,-22 21 5278 0 0,0 0-3559 0 0</inkml:trace>
  <inkml:trace contextRef="#ctx0" brushRef="#br0" timeOffset="3072.159">1275 2851 10442 0 0,'0'0'1970'0'0,"0"0"-871"0"0,0 0-324 0 0,0 0 242 0 0,0 0 285 0 0,0 0 92 0 0,0 0-176 0 0,0 0-375 0 0,0 0-291 0 0,0 0-161 0 0,0 0-104 0 0,0 0-68 0 0,0 0-46 0 0,0 25-34 0 0,0 129 7 0 0,5-95-5097 0 0,-5-58 2385 0 0,0-1-1135 0 0,0 0-1240 0 0,0 0-867 0 0</inkml:trace>
  <inkml:trace contextRef="#ctx0" brushRef="#br0" timeOffset="3346.21">1085 2806 6097 0 0,'0'0'1414'0'0,"0"0"-590"0"0,0 0-225 0 0,0 0 249 0 0,0 0 399 0 0,0 0 240 0 0,0 0-21 0 0,0 0-201 0 0,0 0-246 0 0,0 0-187 0 0,0 0-73 0 0,0 0-32 0 0,0 0-55 0 0,28 0-52 0 0,86 0-125 0 0,53-14 1672 0 0,-111 6-5052 0 0,5 5-9485 0 0,-58 3 5087 0 0</inkml:trace>
  <inkml:trace contextRef="#ctx0" brushRef="#br0" timeOffset="3619.038">1161 3130 6753 0 0,'0'0'809'0'0,"0"0"-193"0"0,0 0-24 0 0,0 0-96 0 0,0 0-128 0 0,0 0-192 0 0,0 0-440 0 0,184-25-1464 0 0,-168 21-6090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58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64,'-21'80,"14"264,-18-239,22-95</inkml:trace>
  <inkml:trace contextRef="#ctx0" brushRef="#br0" timeOffset="483.474">1 64,'46'-27,"-24"19,1 1,0 1,0 1,1 1,-1 1,1 1,0 1,-1 1,1 1,8 2,36-1,231-2,-299 0,1-1,-1 1,1 0,0-1,-1 1,1 0,0-1,-1 1,1 0,0 0,0 0,-1 0,1 0,0 0,0 0,-1 0,1 0,0 0,0 0,-1 0,1 0,0 1,-1-1,1 0,0 0,-1 1,1-1,0 1,-1-1,1 0,-1 1,1-1,-1 1,1 0,-1-1,1 1,-1-1,1 1,-1 0,0-1,1 1,-1 0,0-1,0 1,1 0,-1 0,0-1,0 1,0 0,0-1,0 1,0 0,0 0,0-1,0 1,-1 0,1 0,0-1,0 1,-1 0,1-1,-1 2,-5 9</inkml:trace>
  <inkml:trace contextRef="#ctx0" brushRef="#br0" timeOffset="949.246">1 600,'7'4,"0"0,0 0,1-1,-1 0,1 0,0-1,0 0,0 0,0-1,0 0,0-1,0 1,1-2,4 0,3 2,214-19,-5 6,-202 8,-5-2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1,'5'0,"11"0,8 0,4 0,2 0,2 0,-1 0,-1 0,0 0,-1 0,0 0,0 0,-1 0,-4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1,'9'5,"14"1,6 1,4-7,1-3,0-1,-2 0,-1 1,-1 1,-1 0,-5 2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287 678,'2'-16,"1"0,1 0,0 0,1 1,0-1,2 1,0 0,0 1,1 0,1 0,0 1,10-10,-1-3,27-35,3 3,2 1,19-13,-68 69,1-1,-1 1,0 0,0 0,1 0,-1 0,0 0,1 0,-1 0,1 1,-1-1,1 0,0 1,-1-1,1 1,0 0,-1-1,1 1,0 0,-1 0,1 0,0 0,-1 0,1 1,0-1,-1 1,1-1,0 1,-1-1,1 1,-1 0,1-1,-1 1,1 0,-1 0,0 0,0 1,1-1,-1 0,0 0,0 1,0-1,0 0,0 1,0-1,-1 1,1-1,0 1,-1 0,1-1,-1 1,0 0,1-1,-1 1,10 36,-9-28,1 0,1-1,0 1,0 0,1-1,0 0,1 0,0 0,0 0,1-1,1 2,-3-8,0-1,0 1,0-1,0 0,0-1,1 1,-1-1,0 1,0-1,0-1,1 1,-1 0,0-1,0 0,0 0,0 0,0-1,0 1,0-1,0 0,0 0,-1-1,1 1,-1 0,0-1,0 0,0 0,0 0,0 0,0-1,-1 1,0-1,2-2,3-1,85-97,-74 80,2 0,1 1,1 1,1 1,0 2,7-4,-30 22,1 0,0 1,0-1,0 0,0 1,0-1,0 0,0 1,0-1,0 1,0-1,0 1,0 0,0-1,0 1,1 0,-1 0,0 0,0 0,0 0,0 0,0 0,1 0,-1 1,0-1,0 0,0 1,0-1,0 0,0 1,0 0,0-1,0 1,0-1,0 1,0 0,0 0,0 0,-1 0,1-1,0 1,-1 0,1 0,-1 0,1 0,-1 0,1 1,-1-1,1 0,-1 0,0 0,0 0,0 0,0 1,4 72,-4-64,-4 280,-1-239,-1-33</inkml:trace>
  <inkml:trace contextRef="#ctx0" brushRef="#br0" timeOffset="314.113">287 678,'39'14,"1"-2,1-1,-1-3,1-1,1-2,-1-1,1-3,28-3,384-60,-402 67,-34 2</inkml:trace>
  <inkml:trace contextRef="#ctx0" brushRef="#br0" timeOffset="1031.915">851 848,'-72'80,"4"2,3 4,4 3,2 4,19-24,65-115,1 1,2 0,2 2,2 2,2 1,2 1,1 2,1 1,38-25,-71 57,-1-1,1 0,1 0,-1 1,1 0,-1 0,1 0,0 0,1 1,-1 0,1 0,-1 1,1 0,0 0,0 0,0 1,4 0,-7 3,0 1,0-1,-1 1,1 0,-1 1,0-1,1 1,-1-1,-1 1,1 0,-1 0,1 0,-1 0,0 1,-1-1,1 1,-1-1,0 1,0-1,0 3,18 204,-18-209,1 0,-1 0,0 0,0 0,0 0,0 0,0 1,0-1,0 0,-1 1,1-1,-1 0,0 1,1-1,-1 0,0 1,-1-1,1 1,0-1,-1 0,1 1,-1-1,0 0,0 1,1-1,-2 0,1 0,0 0,0 0,-1 0,1 0,-1 0,1-1,-1 1,0 0,0-1,0 1,0-1,0 0,0 0,0 0,0 0,-1 0,1 0,0 0,0-1,-1 1,1-1,-2 1,-14-5,-1 0,1-1,1 0,-1-2,1 0,0-1,-13-8,2 1,-65-34,77 41</inkml:trace>
  <inkml:trace contextRef="#ctx0" brushRef="#br0" timeOffset="1567.59">1388 85,'63'167,"-49"-135,-1 1,-1 0,-2 1,-1 0,-1 0,-2 1,-2 0,-1 16,1-21,-2-1,-1 1,-1-1,-2 1,-1-1,-1 0,-2 0,-1 0,-1 0,-1-1,-2-1,0 0,-2 0,-1-1,-1-1,-12 14,6-15,-1-2,-1 0,-1-2,0 0,-2-2,-22 13,-66 15,90-42</inkml:trace>
  <inkml:trace contextRef="#ctx0" brushRef="#br0" timeOffset="2087.822">174 1,'-14'17,"0"1,2 1,0 0,1 1,0 0,2 1,-5 16,4-13,-6 26,2 0,2 1,3 1,2 0,2 0,2 0,4 44,-2-37,2 0,3 0,2 0,3 0,2-1,3-1,7 16,-17-59,1 0,1 0,0 0,1-1,0 0,1 0,1-1,0 0,0 0,1-1,1-1,0 1,0-2,1 1,0-2,1 0,10 6,25-9,-25-9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25.6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0 597 6601 0 0,'0'0'1495'0'0,"0"0"-84"0"0,0 0 92 0 0,0 0 239 0 0,0 0 129 0 0,0 0-188 0 0,0 0-387 0 0,0 0-347 0 0,0 0-261 0 0,0 0-139 0 0,0 0-61 0 0,0 0-49 0 0,0 0-52 0 0,6-27-51 0 0,16-84-75 0 0,3 44 85 0 0,78-103 10 0 0,-98 163-370 0 0,-3 3-16 0 0,0 0 0 0 0,1 0 0 0 0,-1 1 0 0 0,1-1 0 0 0,0 1 0 0 0,-1-1 0 0 0,1 1 0 0 0,1 0 0 0 0,-1 0 0 0 0,0 1-1 0 0,1-1 1 0 0,0 0 0 0 0,-1 1 0 0 0,1 0 0 0 0,0 0 0 0 0,0 0 0 0 0,0 1 0 0 0,1-1 0 0 0,-1 1 0 0 0,3 0 30 0 0,13 37-567 0 0,-14 28 588 0 0,-6-53-12 0 0,0 0-1 0 0,1 1 1 0 0,1-1 0 0 0,-1 0-1 0 0,2 0 1 0 0,-1 0 0 0 0,2-1-1 0 0,-1 1 1 0 0,4 6-9 0 0,-6-15 11 0 0,0 0 0 0 0,0 0 1 0 0,1 0-1 0 0,-1 1 0 0 0,0-1 0 0 0,1 0 1 0 0,-1 0-1 0 0,1-1 0 0 0,-1 1 0 0 0,1 0 1 0 0,0 0-1 0 0,0-1 0 0 0,0 1 0 0 0,0-1 0 0 0,0 0 1 0 0,0 0-1 0 0,0 1 0 0 0,0-1 0 0 0,1-1 1 0 0,-1 1-1 0 0,0 0 0 0 0,1 0 0 0 0,-1-1 1 0 0,1 1-1 0 0,-1-1 0 0 0,1 0 0 0 0,-1 0 1 0 0,0 0-1 0 0,1 0 0 0 0,-1 0 0 0 0,1-1 1 0 0,-1 1-1 0 0,1-1 0 0 0,-1 1 0 0 0,0-1 1 0 0,1 0-1 0 0,-1 0 0 0 0,0 0 0 0 0,0 0 0 0 0,0 0 1 0 0,0-1-1 0 0,1 0-11 0 0,22-22 158 0 0,-1-2-1 0 0,-1-1 1 0 0,-2-1-1 0 0,18-29-157 0 0,-17 25 13 0 0,77-114-17 0 0,-51 87-10 0 0,-44 92-764 0 0,-17 165 1224 0 0,25-89-372 0 0,26-5-625 0 0,-25-85-2070 0 0,-7-15-1134 0 0,0-1-3463 0 0,-2-3-794 0 0</inkml:trace>
  <inkml:trace contextRef="#ctx0" brushRef="#br0" timeOffset="284.729">1062 545 9418 0 0,'0'0'1936'0'0,"0"0"-623"0"0,0 0-180 0 0,0 0 141 0 0,0 0 27 0 0,0 0-203 0 0,0 0-364 0 0,0 0-350 0 0,0 0-230 0 0,0 0-120 0 0,0 0-60 0 0,0 0-27 0 0,0 0-50 0 0,-1 18-102 0 0,-5 53-207 0 0,4-53-315 0 0,5-18-3812 0 0,-2 0-2578 0 0,-1 0 1520 0 0</inkml:trace>
  <inkml:trace contextRef="#ctx0" brushRef="#br0" timeOffset="532.479">991 44 16484 0 0,'0'0'552'0'0,"0"0"-456"0"0,0 0-120 0 0,0 0 24 0 0,0 0-72 0 0,0 0-392 0 0,0 0-569 0 0,0 0-391 0 0,0 0-240 0 0,0 0-665 0 0,0 0-1664 0 0,0 0-2136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343 383,'-4'-12,"-2"0,0 0,0 1,-1 0,0 0,-1 0,-1 1,1 0,-2 1,1 0,-1 0,0 1,-1 0,0 1,-5-2,10 8,1 0,0 0,0 1,0 0,0 0,-1 0,1 1,0 0,0 0,0 0,0 1,0-1,0 1,0 0,1 1,-1-1,1 1,-1 0,1 0,0 0,0 1,0-1,1 1,-1 0,1 0,0 0,0 0,0 1,1 0,0-1,0 1,0 0,0 0,1 0,-1 0,1 0,1 0,-1 0,1 0,0 1,0-1,0 1,1 26,1 0,1 0,2 0,2-1,0 0,2 0,1-1,2 0,3 5,0 2,25 68,-2-11,-3 2,-6 0,-3 2,1 32,-18-75,-3-29,-2 1,0-1,-2 0,-1 1,0 0,-3-1,0 1,-1-1,-2 0,-5 17,8-36,-1 5,0 0,-1 0,-1 0,0-1,0 0,-1 0,0 0,-1-1,0 0,-1 0,0 0,-1-1,0-1,0 1,-9 4,13-8,-1-1,0 0,0-1,0 0,0 0,-1 0,1 0,-1-1,0 0,1-1,-1 0,0 0,0 0,0-1,0 0,0 0,0 0,0-1,0 0,0-1,0 0,1 0,-1 0,1-1,-1 0,1 0,0 0,0-1,0 0,1 0,-1-1,-18-60,23 42</inkml:trace>
  <inkml:trace contextRef="#ctx0" brushRef="#br0" timeOffset="3871.125">767 157,'0'1,"0"-1,0 1,1-1,-1 1,0-1,1 1,-1-1,0 1,1-1,-1 0,0 1,1-1,-1 0,1 1,-1-1,1 0,-1 1,1-1,-1 0,1 0,-1 1,1-1,-1 0,1 0,-1 0,1 0,0 0,-1 0,1 0,-1 0,1 0,-1 0,1 0,-1 0,1 0,-1-1,1 1,-1 0,1 0,-1-1,1 1,-1 0,1-1,-1 1,1 0,-1-1,1 1,-1 0,0-1,1 1,-1-1,0 1,0-1,1 1,-1-1,0 1,0-1,5 53,-5 294,-6-296,0-32</inkml:trace>
  <inkml:trace contextRef="#ctx0" brushRef="#br0" timeOffset="4320.705">655 101,'44'-21,"1"2,1 2,0 2,1 2,27-3,25 20,-97-3,1-1,-1 1,0-1,1 1,-1 0,0 0,1 0,-1 1,0-1,0 0,0 1,0-1,0 1,-1 0,1 0,0-1,-1 1,1 0,-1 1,0-1,0 0,1 0,-1 0,-1 1,1-1,0 0,-1 1,1-1,-1 1,0-1,1 1,-1-1,-1 1,1-1,0 1,0-1,-1 2,-4 7,1 1,-2-1,0 0,0 0,-1 0,0-1,0 0,-2-1,1 1,-1-2,0 1,-1-1,0 0,0-1,-1-1,1 1,-2-2,-1 1,-21 16,32-22,1 0,-1 1,0-1,1 1,-1 0,0 0,1-1,-1 1,1 0,-1 0,1 0,0 1,-1-1,1 0,0 0,0 1,0-1,0 1,0-1,0 1,0-1,0 1,1-1,-1 1,1 0,-1 0,1-1,0 1,-1 0,1 0,0-1,0 1,0 0,1 0,-1-1,0 1,1 0,-1 0,1-1,-1 1,1 0,0-1,0 1,-1-1,1 1,0-1,1 1,-1-1,0 0,0 0,0 1,1-1,160 94,-148-82</inkml:trace>
  <inkml:trace contextRef="#ctx0" brushRef="#br0" timeOffset="5453.825">1557 383,'3'-1,"0"0,-1 0,1 0,-1-1,1 1,-1-1,0 1,0-1,0 0,0 0,0 0,0 0,0 0,0-1,-1 1,1 0,-1-1,0 1,0-1,0 0,0 1,0-1,-1 0,1 0,-1 1,1-1,-1 0,0 0,0 0,0 0,-1 1,1-1,-1 0,0-2,0 0,0-1,0 1,0 0,-1-1,1 1,-1 0,-1 0,1 0,-1 0,0 1,0-1,0 1,0 0,-1 0,0 0,0 0,0 0,0 1,0 0,-1 0,0 0,0 0,1 1,-1 0,-1 0,1 0,0 1,0-1,-1 1,1 0,0 1,-1 0,1-1,-1 2,1-1,-1 1,1 0,0 0,-1 0,1 0,0 1,0 0,0 0,0 1,0 0,1-1,-1 1,1 1,-1-1,1 1,0 0,-2 2,1 5,1 0,0 0,0 1,1-1,1 1,0 0,0-1,1 1,1 0,0 0,1 0,0 0,1 6,0 21,11 92,16 21,6 40,-13-43,12 19,22 86,-33-124,-20-125,0 1,-1 0,0 0,0 0,0 0,-1 0,0 1,0-1,-1 0,1 1,-1-1,-1 0,1 1,-1-1,0 0,-1 0,0 0,0 1,0-2,0 1,-1 0,0 0,0-1,-1 0,1 1,-1-1,-3 3,-1-4,0 0,0 0,0-1,-1 0,1 0,-1-1,0 0,1-1,-1 0,0 0,0-1,0 0,0 0,-5-2,4 1,5 1,0 0,-1 0,1 0,0-1,0 1,-1-1,1 0,0-1,0 1,0-1,0 0,1-1,-1 1,0-1,1 0,0 0,0 0,0 0,0-1,0 0,0 0,1 0,0 0,0 0,0-1,0 1,0-3,5-6</inkml:trace>
  <inkml:trace contextRef="#ctx0" brushRef="#br0" timeOffset="6425.337">1811 1710,'-4'9,"1"0,0 0,0 1,1-1,0 1,0-1,1 1,1 0,-1 0,2-1,-1 1,1 0,1-1,0 1,0-1,1 1,0-1,1 0,-1 0,6 8,-6-15,-1 0,1 0,0 0,0 0,0 0,0-1,0 1,0-1,0 0,0 0,0 0,0-1,1 1,-1-1,0 1,1-1,-1 0,0 0,1-1,-1 1,0-1,0 1,1-1,-1 0,0 0,0-1,0 1,0-1,0 1,0-1,-1 0,1 0,77-77,-75 73,-1 0,0-1,0 1,-1-1,1 0,-2 0,1-1,-1 1,0 0,-1-1,1 0,-1 1,-1-1,0 1,0-1,0 0,-1 1,0-1,-1 0,1 1,-2 0,1-1,-1 1,0 0,-3-5,2 9,-1 0,1 0,-1 0,0 0,1 1,-1 0,0 0,-1 1,1-1,0 1,0 0,-1 0,1 1,0-1,-1 1,-2 1,-16-2</inkml:trace>
  <inkml:trace contextRef="#ctx0" brushRef="#br0" timeOffset="7638.936">1811 101,'6'-6,"0"2,0-1,1 0,0 1,0 1,0-1,0 1,0 0,1 1,-1-1,1 1,-1 1,1 0,0 0,0 0,0 1,-1 0,1 1,0 0,3 0,-10 0,1-1,-1 0,1 1,-1-1,0 1,0-1,1 1,-1 0,0-1,0 1,0 0,0 0,0 0,0 0,0 0,0 0,0 0,0 0,0 0,-1 1,1-1,0 0,-1 1,1-1,-1 0,1 1,-1-1,0 0,0 1,0-1,0 0,0 1,0-1,0 1,0-1,0 1,0-1,-1 0,1 1,-1-1,1 0,-1 0,1 1,-1-1,0 0,0 0,0 0,-45 58,42-55,-55 82,58-83,0-1,0 1,0-1,0 1,0 0,0 0,1-1,-1 1,1 0,0 0,0 0,0-1,0 1,0 0,1 0,-1 0,1-1,0 1,0 0,0-1,0 1,0 0,1-1,-1 0,1 1,-1-1,1 0,0 0,0 0,0 0,0 0,0 0,1 0,1 1,13 5</inkml:trace>
  <inkml:trace contextRef="#ctx0" brushRef="#br0" timeOffset="7921.936">2235 101,'-5'28,"-1"16,0 4,1-2,1-2,2-6,6-8,2-9</inkml:trace>
  <inkml:trace contextRef="#ctx0" brushRef="#br0" timeOffset="8168.633">2375 101,'-9'24,"-4"13,1 4,3 1,2-2,3-8</inkml:trace>
  <inkml:trace contextRef="#ctx0" brushRef="#br0" timeOffset="8618.979">2094 101,'132'-76,"-130"74,1 1,-1 0,1-1,-1 1,1 0,0 0,0 1,0-1,-1 0,1 1,0 0,0 0,0 0,0 0,0 0,0 0,0 1,-1 0,1-1,0 1,0 0,-1 0,1 0,0 1,-1-1,1 1,-1-1,0 1,1 0,-1 0,0 0,0 0,0 0,-1 1,1-1,1 3,-2-4,2 4,0 1,1-1,0 0,0 0,0 0,0 0,1-1,0 0,0 0,0 0,0 0,1-1,-1 0,1 0,0-1,0 1,0-1,0 0,0-1,0 0,1 0,-1 0,0-1,1 0,1 0,0-1,-1-1,0 0,0-1,0 1,0-1,0-1,-1 1,0-1,1 0,-1-1,0 1,-1-1,1 0,-1-1,0 1,-1-1,1 0,1-4,5-4</inkml:trace>
  <inkml:trace contextRef="#ctx0" brushRef="#br0" timeOffset="15591.239">2630 891,'0'17,"11"221,-2-184,-4 0,-1 1,-3-1,-2 3,1-49,-5 17,-8-31,9-11,0 0,1 0,1-1,1 1,0 0,1-1,2-11,-1-9,-1 14,1 1,0-1,2 1,1-1,0 1,2 0,1 1,0-1,2 1,1 1,6-12,50-56,-64 88,-1 1,0-1,1 0,-1 1,1-1,-1 1,1-1,-1 1,1 0,-1 0,1 0,0 0,-1 0,1 0,-1 0,1 0,-1 0,1 1,-1-1,1 1,-1-1,1 1,-1 0,0-1,1 1,-1 0,0 0,0 0,1 0,-1 0,0 0,0 0,0 0,0 1,0-1,-1 0,1 1,0-1,0 0,-1 1,1 0,26 61,-24-38,-5-5</inkml:trace>
  <inkml:trace contextRef="#ctx0" brushRef="#br0" timeOffset="16254.787">3335 807,'14'43,"-3"0,-1 1,-3 1,2 32,-10-54,-1-1,0 1,-2-1,0 0,-2 0,0-1,-1 1,-1-2,-2 1,0-1,-1 0,0-1,-2 0,0-1,-1-1,-1 0,-1-1,0 0,-5 1,-3 7</inkml:trace>
  <inkml:trace contextRef="#ctx0" brushRef="#br0" timeOffset="16671.762">2432 948,'-20'40,"2"2,2 0,2 0,1 2,3 0,1 0,-1 31,8-62,1 0,0 0,0 0,2 0,-1 0,2 0,0 0,0-1,1 1,1-1,0 1,0-1,2 0,-1 0,1-1,1 0,0 0,1 0,0-1,1-1,-1 1,2-1,0 0,0-1,0 0,1-1,0 0,11 4,2-3</inkml:trace>
  <inkml:trace contextRef="#ctx0" brushRef="#br0" timeOffset="17157.223">3562 581,'1'-1,"9"-4,0 0,-1 1,2 0,-1 0,0 2,1-1,-1 1,1 0,0 1,0 1,-1-1,1 2,5 0,-14 0,0 0,0 0,0 1,0-1,0 0,-1 1,1 0,0-1,-1 1,1 0,-1 0,0 0,1 0,-1 0,0 0,0 0,-1 0,1 0,0 0,-1 1,1-1,-1 0,0 0,0 1,1-1,-2 0,1 1,0-1,0 0,-1 0,1 1,-1-1,0 0,1 0,-1 0,0 0,-1 0,1 0,0 0,0 0,-2 1,-7 48,14-47,-1 0,0 0,1-1,-1 1,1-1,0 0,0 0,1 0,-1 0,0-1,1 1,0-1,-1-1,1 1,0-1,0 1,0-1,0-1,0 1,0-1,0 0,1 0,-1 0,0-1,0 1,0-1,0-1,1 1,8 0,12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3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138 959,'-14'12,"1"0,1 1,0 1,1 0,0 1,1 0,0 0,2 1,0 0,0 1,2 0,0 0,-1 9,6-24,1 0,0 0,-1 0,1 0,0 0,0 0,0 0,0 0,1 0,-1 0,1-1,-1 1,1 0,-1 0,1 0,0 0,0 0,0-1,0 1,0 0,0-1,1 1,-1-1,0 1,1-1,-1 0,1 0,0 1,-1-1,1 0,0 0,0-1,0 1,-1 0,1-1,0 1,0-1,0 1,0-1,0 0,1 0,82-20,-56 5,-1 0,-1-2,0-2,-1 0,-1-1,18-21,-22 16,-1-1,-1-1,-2-1,0 0,-2-1,-2-1,7-19,-12 27,0 1,-1-2,-1 1,-2 0,0-1,-1 0,-1 0,-1 0,-2 0,0-1,-1 1,-1 1,-2-1,0 0,-1 1,-8-18,12 35,0 0,0 0,0 0,0 1,-1-1,0 1,0 0,0 0,-1 0,1 0,-1 0,0 1,0-1,0 1,-1 0,1 0,-1 1,1 0,-1-1,0 1,0 1,0-1,0 1,0 0,0 0,-1 0,1 1,0 0,0 0,0 0,-1 1,1 0,0-1,0 2,0-1,0 1,0 0,0 0,-1 1,-4 3,1 1,1 0,-1 0,1 1,1 0,-1 1,1 0,1 0,0 0,0 1,1 0,0 0,0 0,1 0,1 1,0 0,0 0,1 0,0 0,1 1,-1 10,1 0,2 0,0 0,1 0,0 0,2-1,1 1,1-1,7 19,-3-11,1 1,1-2,1 1,2-2,1 0,1-1,1 0,1-2,1 0,2-1,0-1,4 1,-20-19,0 1,1-2,0 1,-1-1,1 0,1 0,-1-1,0 0,1 0,-1-1,1 0,-1 0,1-1,-1 0,1 0,-1-1,1 0,-1 0,1 0,-1-1,1-1,10-4</inkml:trace>
  <inkml:trace contextRef="#ctx0" brushRef="#br0" timeOffset="434.493">872 677,'-17'28,"1"0,2 1,1 0,1 1,1 0,2 1,1 0,2 1,0 0,2 6,4-32,-1 1,1-1,0 0,1 1,0-1,0 1,0-1,1 0,0 0,0 0,0 0,1 0,0 0,0-1,1 1,-1-1,1 0,0 0,1 0,-1-1,1 1,0-1,0 0,0 0,1-1,-1 0,1 0,0 0,0-1,0 1,0-1,5 0,3 1,0-1,0-1,1 0,-1-1,0-1,1 0,-1-1,0-1,0 0,0-1,-1 0,1-1,-1 0,0-1,0-1,-1 0,0-1,0 0,-1-1,0 0,0-1,-1 0,0-1,-1 0,-1 0,1-1,-2 0,1 0,2-10,0 4,-1 0,0-1,-2 0,0 0,-1 0,-2-1,1 0,-2 0,1-20,-4 26,2-1,-1 0,0 1,-1-1,0 0,-2 1,0-1,0 0,-1 1,-1 0,0 0,-1 0,-1 0,0 1,-6-10,8 20,1-1,-2 1,1 0,0 0,0 0,-1 0,0 1,1 0,-1 0,0 0,0 1,0-1,0 1,0 0,-1 1,1-1,0 1,0 0,-1 0,1 1,0 0,0-1,0 2,-4 0,-115 54,91-32,7-1</inkml:trace>
  <inkml:trace contextRef="#ctx0" brushRef="#br0" timeOffset="760.653">730 931,'21'-12,"5"-4,1 1,0 1,1 1,0 1,1 2,0 1,11-1,-33 9,-1 1,1 0,-1 0,1 0,-1 1,1 0,-1 1,0-1,0 1,0 1,0-1,0 1,0 0,0 0,-1 0,0 1,1 0,-1 0,-1 1,1-1,2 4,13 9,-12-11,1 0,0-1,0 0,1 0,-1-1,1 0,0-1,0 0,1 0,-1-1,0-1,1 0,-1 0,1-1,-1 0,1-1,-1 0,1-1,-1 0,0-1,0 0,3-1,0-3,-6 1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29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0 391,'0'497,"26"-627,-20 79,2 1,2 0,3 1,1 0,3 1,13-25,38-35,-67 107,0 0,0 0,0 0,0 0,0 1,0-1,0 0,0 1,0-1,0 1,1-1,-1 1,0-1,0 1,1 0,-1 0,0 0,0 0,1 0,-1 0,0 0,1 0,-1 0,0 0,0 1,1-1,-1 0,0 1,0-1,0 1,0 0,1-1,-1 1,0 0,0 0,0 0,-1-1,1 1,0 0,0 0,0 0,-1 0,1 1,0-1,-1 0,1 0,-1 0,25 62,-24-60,6 26,-2-3</inkml:trace>
  <inkml:trace contextRef="#ctx0" brushRef="#br0" timeOffset="1369.778">819 531,'-10'10,"-1"0,2 1,-1 0,2 1,-1 0,2 0,0 0,0 1,1 0,0 1,1-1,1 1,0 0,1 0,1 0,0 1,1-1,0 9,2-20,-1 0,1 0,0 0,1 0,-1 0,0 0,1 0,-1-1,1 1,0 0,0-1,0 1,0-1,1 0,-1 0,1 0,-1 0,1 0,-1 0,1-1,0 0,0 1,0-1,0 0,0 0,0 0,0-1,1 1,-1-1,0 0,0 0,0 0,0 0,1 0,-1-1,0 1,0-1,0 0,0 0,0 0,0 0,0-1,0 1,0-1,-1 0,1 0,0 0,20-13,-1-1,0 0,-2-1,0-2,-1 0,-1-1,0-1,-2 0,0-1,-2-1,2-5,-7 13,-1-1,-1-1,0 1,-1-1,-1-1,0 1,0-9,4-20,-4 28,-2 0,1-1,-2 1,-1-1,0 1,-1-1,-2-9,1 13,-1 0,0 0,-1 0,-1 1,0-1,-1 1,0 0,-1 0,-1 1,0-1,-1 1,0 1,-1 0,0 0,-10-8,15 17,-1 1,0 0,0 0,0 0,0 1,0 0,0 0,0 0,0 1,-1-1,1 1,0 0,0 1,-1-1,1 1,0 0,0 0,0 1,0 0,0 0,0 0,1 0,-1 1,1-1,-1 1,1 1,0-1,0 0,0 1,1 0,-1 0,1 0,0 0,0 1,0-1,1 1,0-1,0 1,0 0,0 0,1 0,-1 0,1 0,1 1,-1 0,-1 25,1 1,1 0,2 0,1 0,1-1,2 0,1 0,2 0,1-1,1 0,1 0,2-2,1 0,1 0,2-1,0-2,2 1,20 18,84 53,-120-93,-6-3</inkml:trace>
  <inkml:trace contextRef="#ctx0" brushRef="#br0" timeOffset="2164.611">1384 504,'-5'49,"2"0,2 1,2 0,4 6,7-6,4-86,-2-195,-7 189,-2 8,1 1,1-1,2 2,1-1,2 1,11-21,11 13,-33 40,-1-1,1 0,0 1,0-1,0 1,0-1,0 1,0 0,0-1,-1 1,1 0,0 0,0-1,0 1,0 0,0 0,0 0,0 0,0 0,0 1,0-1,0 0,0 0,0 1,0-1,0 0,0 1,0-1,0 1,0-1,-1 1,1 0,0-1,0 1,-1 0,1-1,0 1,-1 0,1 0,-1 0,1 0,-1-1,1 1,-1 0,0 0,1 0,-1 0,0 1,15 129,-10-111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0,'-160'504,"105"-384,65-149,162-344,-127 273,-45 99,0 1,0 0,0-1,1 1,-1 0,0 0,1-1,-1 1,0 0,0 0,1-1,-1 1,0 0,1 0,-1 0,0 0,1 0,-1-1,0 1,1 0,-1 0,1 0,-1 0,0 0,1 0,-1 0,0 0,1 0,-1 0,1 1,-1-1,0 0,1 0,-1 0,0 0,1 0,-1 1,0-1,0 0,1 0,-1 1,0-1,1 0,-1 0,0 1,0-1,0 0,1 1,-1-1,0 0,0 1,0-1,0 0,0 1,0-1,1 0,-1 1,0-1,0 1,0-1,0 0,0 1,0-1,-1 0,1 1,0-1,0 0,0 1,0-1,3 31,-3-30,0 23,1 0,2 1,0-1,1 0,1-1,2 1,0-1,2 0,0-1,1 0,1-1,14 20,-23-38,0 0,1 0,-1 0,1 0,0 0,-1 0,1-1,0 1,1-1,-1 0,0 0,1 0,-1-1,1 1,-1-1,1 0,0 0,0 0,-1 0,1-1,0 1,0-1,0 0,0 0,0 0,0-1,-1 0,1 1,0-1,0-1,-1 1,1 0,-1-1,1 0,-1 0,0 0,1 0,8-9,0 0,0 0,-1-1,-1 0,0-1,0-1,-2 1,0-1,0-1,-1 0,-1 0,0 0,-1-2,9-17,-12 29,9-18,-1-1,-2 1,0-1,-2-1,-1 1,0-2,-6 3,-3 5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0,'-10'10,"-3"7,6 2,3-8,8-6,3-3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1,'0'5,"0"6,-5 2,-2-2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26 452,'-5'12,"0"0,1 0,1 1,0-1,1 1,0 0,1 0,1 0,0 0,0 0,1-1,1 1,0 0,1 0,0-1,1 0,0 1,3 3,-5-13,-1 0,1 0,0-1,0 1,0 0,0-1,1 0,-1 1,1-1,-1 0,1 0,0 0,0-1,0 1,0-1,0 1,0-1,0 0,0 0,0 0,1-1,-1 1,0-1,1 0,-1 0,0 0,1 0,-1-1,0 1,1-1,-1 0,0 0,0 0,0 0,0 0,0-1,1 0,3-2,-1 0,1 0,-1-1,0 0,-1 0,1 0,-1-1,0 0,-1 0,1 0,-1-1,0 1,-1-1,1 0,-1 0,-1-1,1 3,-2-1,1 1,-1-1,1 0,-2 1,1-1,-1 0,1 1,-2-1,1 0,-1 0,1 1,-1-1,-1 0,1 1,-1-1,0 1,-1 0,1 0,-1-1,0 2,0-1,-1 0,1 1,-1-1,0 1,0 0,0 0,-1 1,0-1,1 1,-1 0,0 0,0 1,-1-1,-3 0,-13-2</inkml:trace>
  <inkml:trace contextRef="#ctx0" brushRef="#br0" timeOffset="367.887">420 1,'55'161,"-25"-23,-29 203,-1-329</inkml:trace>
  <inkml:trace contextRef="#ctx0" brushRef="#br0" timeOffset="615.488">307 395,'39'0,"31"0,9 0,-4 0,-10 0,-12 0,-9 0,-13 0</inkml:trace>
  <inkml:trace contextRef="#ctx0" brushRef="#br0" timeOffset="949.998">900 452,'21'-3,"-12"3,1 0,0-1,0 0,0 0,-1-1,1-1,-1 1,1-1,-1-1,0 0,0 0,0-1,-1 0,0-1,0 1,0-2,-1 1,1-1,-2 0,1 0,-1-1,0 0,1-2,-7 8,1 1,0-1,-1 1,1-1,-1 1,0-1,0 0,1 1,-1-1,0 0,0 1,-1-1,1 0,0 1,0-1,-1 1,1-1,-1 0,1 1,-1-1,0 1,0-1,0 1,0 0,0-1,0 1,0 0,0 0,0 0,0 0,-1 0,1 0,0 0,-1 0,1 0,-1 0,1 1,-1-1,1 1,-1-1,0 1,0-1,-72 3,62 2,0 1,0 0,0 1,1 1,0-1,0 2,0-1,1 2,0-1,1 1,0 1,0 0,1 0,1 0,-1 1,2 1,-1-1,2 1,-1 0,2 0,0 0,0 1,1 0,0-1,1 1,1 0,0 0,1 0,1 5,2-10,0-1,1-1,0 1,0 0,1-1,0 0,0 0,1 0,-1-1,1 0,0 0,1 0,-1-1,1 0,0 0,0 0,0-1,0 0,1-1,-1 0,1 0,0 0,-1-1,1 0,0-1,0 1,0-2,-1 1,1-1,3-1,11 0,0-2,0-1,-1-1,0 0,0-2,0 0,17-11,-20 9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0,'-49'78,"3"1,4 2,-1 12,-65 124,93-190,-10 20,-2-1,-2-2,-2 0,-2-2,-2-1,37-58,300-456,-170 246,-131 225,1 0,-1 0,1 0,0 1,0-1,0 1,0-1,0 1,0 0,0 0,0 0,1 0,-1 0,0 0,1 1,-1-1,1 1,-1-1,1 1,-1 0,0 0,1 0,-1 0,1 1,-1-1,1 1,-1-1,0 1,1 0,-1 0,0 0,0 0,0 0,0 1,0-1,2 2,67 64,-64-53,0 1,-1 0,0 0,-2 1,0-1,0 1,-2 0,0 0,0 0,-2 0,0 1,-1-1,-1 0,-1 6,0 39,13 40,-9-100,-1-1,1 0,-1 1,0-1,1 1,-1-1,0 1,0-1,1 1,-1-1,0 1,0-1,1 1,-1-1,0 1,0-1,0 1,0-1,0 1,0-1,0 1,0-1,0 1,0-1,0 1,0 0,-1-1,1 1,0-1,0 1,0-1,-1 1,1-1,0 0,-1 1,1-1,0 1,-1-1,1 1,0-1,-1 0,1 1,-1-1,1 0,-1 0,1 1,-1-1,1 0,-1 0,1 0,-1 0,1 1,-1-1,1 0,-1 0,0 0,1 0,-29-19,19 11,-157-78,88 51,-34-18,111 48,6 1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30,'24'0,"23"-5,7-1,0 0,-4 1,-7 1,-5 2,-4 1,-4 0,-2 1,-5 5,-7 2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40,'43'-5,"24"-2,5 1,-4 1,-10-3,-14-1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309 163 0 0 0,'0'0'998'0'0,"0"0"42"0"0,0 0 253 0 0,0 0 234 0 0,0 0 39 0 0,0 0-223 0 0,0 0-368 0 0,0 0-328 0 0,0 0-135 0 0,0 0 41 0 0,0 0 115 0 0,0 0 133 0 0,0 2 80 0 0,-7 45 3624 0 0,-22 22-2942 0 0,-163 214-990 0 0,114-137-675 0 0,78-145 88 0 0,0 0 0 0 0,-1 0 1 0 0,1 0-1 0 0,0-1 0 0 0,-1 1 0 0 0,1 0 1 0 0,0 0-1 0 0,0 0 0 0 0,0 0 0 0 0,0 0 1 0 0,0 0-1 0 0,0 0 0 0 0,0 0 0 0 0,0 0 1 0 0,0 0-1 0 0,0 0 0 0 0,0 0 0 0 0,0-1 1 0 0,1 1-1 0 0,-1 0 0 0 0,0 0 0 0 0,1 0 1 0 0,-1 0-1 0 0,1 0 0 0 0,-1-1 1 0 0,1 1-1 0 0,0 0 0 0 0,-1 0 0 0 0,1-1 1 0 0,-1 1-1 0 0,1 0 0 0 0,0-1 0 0 0,0 1 1 0 0,-1-1-1 0 0,1 1 0 0 0,0-1 0 0 0,0 1 1 0 0,0-1-1 0 0,0 0 0 0 0,0 1 0 0 0,-1-1 1 0 0,1 0-1 0 0,0 0 0 0 0,0 1 0 0 0,0-1 1 0 0,0 0-1 0 0,0 0 0 0 0,0 0 0 0 0,0 0 1 0 0,0 0-1 0 0,0-1 0 0 0,0 1 14 0 0,60-7-177 0 0,-53 5 207 0 0,269-60 209 0 0,-163 51-96 0 0,-114 11-134 0 0,0 0-10 0 0,0 0 6 0 0,0 0 3 0 0,0 0 4 0 0,0 0 16 0 0,0 0 8 0 0,0 0 19 0 0,0 0 25 0 0,0 0 49 0 0,0 0 32 0 0,0 0 32 0 0,0-30 1478 0 0,-33-99-590 0 0,-56-125-1132 0 0,45 171-1271 0 0,28 53-1389 0 0,0 0-3458 0 0,14 27 1048 0 0,0 2-1835 0 0</inkml:trace>
  <inkml:trace contextRef="#ctx0" brushRef="#br0" timeOffset="1035.971">682 133 0 0 0,'0'0'737'0'0,"0"0"434"0"0,0 0 324 0 0,0 0 254 0 0,0 0 11 0 0,0 0-336 0 0,0 0-462 0 0,0 0-418 0 0,0 0-280 0 0,0 0-109 0 0,0 0 0 0 0,0 5 38 0 0,-23 262 1447 0 0,23-267-1639 0 0,-2 5-15 0 0,1 0 0 0 0,0 0 0 0 0,0 0 0 0 0,1 0 1 0 0,-1 1-1 0 0,1-1 0 0 0,0 0 0 0 0,1 0 1 0 0,-1 0-1 0 0,1 0 0 0 0,0 0 0 0 0,1 0 0 0 0,-1 0 1 0 0,1 0-1 0 0,0 0 0 0 0,0-1 0 0 0,0 1 1 0 0,1 0-1 0 0,-1-1 0 0 0,1 0 0 0 0,0 0 1 0 0,0 0-1 0 0,1 0 0 0 0,-1 0 0 0 0,1-1 0 0 0,0 1 1 0 0,0-1-1 0 0,0 0 0 0 0,1 0 0 0 0,-1-1 1 0 0,0 1-1 0 0,1-1 0 0 0,0 0 0 0 0,4 1 14 0 0,3-4 223 0 0,-1-1-1 0 0,1 0 1 0 0,-1-1 0 0 0,0-1-1 0 0,0 0 1 0 0,0 0 0 0 0,0-1-1 0 0,-1 0 1 0 0,0-1 0 0 0,0 0-1 0 0,0-1 1 0 0,-1 0 0 0 0,0-1-1 0 0,0 1 1 0 0,-1-2-1 0 0,0 1 1 0 0,0-1 0 0 0,1-3-223 0 0,41-48 733 0 0,-3-3 1 0 0,-3-1-1 0 0,-2-2 1 0 0,4-16-734 0 0,-41 73 12 0 0,33-89 290 0 0,-47 103-1346 0 0,-3 16 937 0 0,0 0 0 0 0,2 1 0 0 0,0 1-1 0 0,2 0 1 0 0,0 0 0 0 0,2 1 0 0 0,0-1 0 0 0,2 1 0 0 0,1 1-1 0 0,0-1 1 0 0,2 5 107 0 0,15 196-456 0 0,-4-178-190 0 0,-2 0-1 0 0,-2 1 1 0 0,-2 0 0 0 0,-2 0-1 0 0,-2 0 1 0 0,-3 0-1 0 0,-1 0 1 0 0,-2 0 0 0 0,-3-1-1 0 0,-13 42 647 0 0,21-85-92 0 0,-26 51 1118 0 0,26-54-886 0 0,0 1 0 0 0,-1-1 0 0 0,1 0 0 0 0,0 1 0 0 0,0-1 0 0 0,-1 0 1 0 0,1 0-1 0 0,-1 0 0 0 0,1 0 0 0 0,-1 0 0 0 0,1 0 0 0 0,-1 0 0 0 0,0-1 0 0 0,1 1 0 0 0,-1-1 0 0 0,0 1 0 0 0,0-1 0 0 0,0 1 0 0 0,1-1 0 0 0,-1 0 0 0 0,0 0 0 0 0,0 0 0 0 0,0 0 0 0 0,1 0 1 0 0,-1-1-1 0 0,0 1 0 0 0,0 0 0 0 0,1-1 0 0 0,-1 1 0 0 0,0-1 0 0 0,-1 0-140 0 0,-2-3 153 0 0,0-1 1 0 0,0 1-1 0 0,0-1 1 0 0,1 0-1 0 0,-1 0 0 0 0,1-1 1 0 0,0 1-1 0 0,1-1 1 0 0,-1 0-1 0 0,1 0 1 0 0,0 0-1 0 0,1 0 0 0 0,-1-1 1 0 0,1 1-1 0 0,0-1 1 0 0,1 1-1 0 0,0-1 1 0 0,0 0-1 0 0,0 1 0 0 0,1-1 1 0 0,0 0-1 0 0,1-3-153 0 0,-1-8-31 0 0,1 0 1 0 0,0-1-1 0 0,2 1 0 0 0,0 0 0 0 0,1 0 0 0 0,1 1 0 0 0,1-1 0 0 0,0 1 0 0 0,1 0 0 0 0,5-7 31 0 0,23-37-2543 0 0,6 5-3577 0 0,-32 44 1737 0 0,-3 1-807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7:36.6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430 19 0 0 0,'0'0'1158'0'0,"0"0"270"0"0,0 0 326 0 0,0 0 229 0 0,0 0 29 0 0,0 0-105 0 0,0 0-185 0 0,0 0-223 0 0,0 0-218 0 0,-16-3-198 0 0,-80-13 640 0 0,83 16-1491 0 0,0 0 0 0 0,-1 1 0 0 0,1 1-1 0 0,0 0 1 0 0,0 0 0 0 0,0 2-1 0 0,0-1 1 0 0,1 2 0 0 0,-1 0 0 0 0,1 0-1 0 0,0 1 1 0 0,-10 7-232 0 0,12-8 51 0 0,1 1 0 0 0,-1 0 1 0 0,2 0-1 0 0,-1 1 0 0 0,1 0 0 0 0,0 1 1 0 0,0 0-1 0 0,1 0 0 0 0,0 0 0 0 0,0 1 0 0 0,1 0 1 0 0,1 0-1 0 0,-1 1 0 0 0,1 0 0 0 0,1 0 1 0 0,0 0-1 0 0,0 0 0 0 0,1 1 0 0 0,0-1 0 0 0,1 1 1 0 0,0 0-1 0 0,0 7-51 0 0,1-11-1 0 0,0 1 0 0 0,0 0 0 0 0,0-1-1 0 0,1 1 1 0 0,0 0 0 0 0,0-1 0 0 0,1 1 0 0 0,0-1 0 0 0,0 1 0 0 0,1-1-1 0 0,0 1 1 0 0,0-1 0 0 0,1 0 0 0 0,0 0 0 0 0,0 0 0 0 0,1 0 0 0 0,-1 0 0 0 0,2-1-1 0 0,-1 0 1 0 0,1 1 0 0 0,0-2 0 0 0,0 1 0 0 0,0-1 0 0 0,1 1 0 0 0,0-2 0 0 0,0 1-1 0 0,0 0 1 0 0,1-1 0 0 0,-1-1 0 0 0,1 1 0 0 0,0-1 0 0 0,0 0 0 0 0,7 2 1 0 0,56-11-287 0 0,-31-26-3854 0 0,-33 27 2601 0 0,5-9-6341 0 0,-7 4 309 0 0</inkml:trace>
  <inkml:trace contextRef="#ctx0" brushRef="#br0" timeOffset="665.221">456 494 1968 0 0,'0'0'1331'0'0,"0"0"-304"0"0,0 0 140 0 0,0 0 403 0 0,0 0 333 0 0,0 0 56 0 0,0 0-261 0 0,0 0-343 0 0,0 0-292 0 0,0 0-197 0 0,0 0-72 0 0,0 0-43 0 0,0 0-52 0 0,1-15-73 0 0,5-46-71 0 0,25-42 1398 0 0,-20 80-1823 0 0,-7 14-107 0 0,1 0-1 0 0,0 0 1 0 0,0 1-1 0 0,1-1 1 0 0,0 2-1 0 0,0-1 1 0 0,1 0 0 0 0,0 1-1 0 0,0 1 1 0 0,4-3-23 0 0,-9 8-12 0 0,0 1 0 0 0,0 0 1 0 0,0 0-1 0 0,1 0 0 0 0,-1 0 1 0 0,0 0-1 0 0,0 0 0 0 0,1 1 1 0 0,-1-1-1 0 0,0 1 0 0 0,0 0 1 0 0,0-1-1 0 0,0 1 0 0 0,0 0 1 0 0,0 0-1 0 0,0 0 0 0 0,0 0 1 0 0,0 1-1 0 0,-1-1 0 0 0,1 1 1 0 0,0-1-1 0 0,-1 1 0 0 0,1-1 1 0 0,-1 1-1 0 0,1 0 0 0 0,-1 0 1 0 0,0-1-1 0 0,0 1 0 0 0,0 0 1 0 0,0 0-1 0 0,0 0 0 0 0,0 1 1 0 0,-1-1-1 0 0,1 0 0 0 0,-1 0 1 0 0,1 0-1 0 0,-1 0 0 0 0,0 1 12 0 0,3 2 14 0 0,1 3 40 0 0,-4-5-45 0 0,0-1 0 0 0,1 0-1 0 0,-1 1 1 0 0,1-1-1 0 0,-1 1 1 0 0,1-1 0 0 0,0 0-1 0 0,0 0 1 0 0,0 0-1 0 0,0 1 1 0 0,0-1 0 0 0,1 0-1 0 0,-1 0 1 0 0,0 0-1 0 0,1-1 1 0 0,0 1 0 0 0,-1 0-1 0 0,1 0 1 0 0,0-1-1 0 0,0 1 1 0 0,0-1-1 0 0,0 0 1 0 0,0 0 0 0 0,0 0-1 0 0,1 0 1 0 0,-1 0-1 0 0,0 0 1 0 0,0 0 0 0 0,1-1-1 0 0,-1 1 1 0 0,0-1-1 0 0,1 1 1 0 0,-1-1 0 0 0,1 0-1 0 0,-1 0 1 0 0,0 0-1 0 0,1 0 1 0 0,-1-1 0 0 0,1 1-1 0 0,-1-1 1 0 0,0 1-1 0 0,1-1 1 0 0,-1 0-1 0 0,0 0 1 0 0,0 0 0 0 0,1 0-9 0 0,152-121 313 0 0,-154 121-316 0 0,1 1-1 0 0,0-1 1 0 0,-1 0-1 0 0,1 1 1 0 0,-1 0-1 0 0,1-1 1 0 0,0 1-1 0 0,-1 0 1 0 0,1 0-1 0 0,0 0 1 0 0,-1 0-1 0 0,1 0 1 0 0,0 0-1 0 0,-1 0 1 0 0,1 0-1 0 0,0 1 1 0 0,-1-1-1 0 0,1 1 1 0 0,0-1-1 0 0,-1 1 1 0 0,1 0-1 0 0,-1 0 1 0 0,1 0-1 0 0,-1-1 1 0 0,0 1-1 0 0,1 0 1 0 0,-1 1-1 0 0,0-1 1 0 0,0 0-1 0 0,0 0 1 0 0,1 1 0 0 0,-1-1-1 0 0,-1 0 1 0 0,1 1-1 0 0,0-1 1 0 0,0 1-1 0 0,0-1 1 0 0,-1 1-1 0 0,1-1 1 0 0,-1 1-1 0 0,1 0 1 0 0,-1-1-1 0 0,0 1 4 0 0,16 76 253 0 0,-2-29-1065 0 0,-6-35-3275 0 0,1 0-5404 0 0,-7-10 1804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8:23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60 0 0 0,'0'0'380'0'0,"0"0"696"0"0,0 0 205 0 0,0 0-4 0 0,0 0-53 0 0,0 0-65 0 0,0 0-77 0 0,0-5-99 0 0,-3-22 771 0 0,-1 24-1573 0 0,1 0 0 0 0,-1 0 0 0 0,1 1 0 0 0,-1-1 0 0 0,0 1 0 0 0,0 0 0 0 0,0 0 0 0 0,0 1 0 0 0,0-1 0 0 0,0 1 0 0 0,0 0 0 0 0,-1 0 0 0 0,1 0 0 0 0,0 1 0 0 0,-1 0 0 0 0,1-1 0 0 0,-1 1 0 0 0,1 1 0 0 0,0-1 0 0 0,-1 1 0 0 0,1 0 0 0 0,0 0 0 0 0,-1 0 0 0 0,1 0 0 0 0,0 1 0 0 0,0-1 0 0 0,0 1 0 0 0,0 0 0 0 0,0 1 0 0 0,1-1 0 0 0,-1 1 0 0 0,1-1 0 0 0,-1 1 0 0 0,1 0 0 0 0,0 0 0 0 0,-2 3-181 0 0,3-3-27 0 0,-1 1 0 0 0,1-1 0 0 0,0 1 1 0 0,0 0-1 0 0,0 0 0 0 0,0 0 0 0 0,1 0 1 0 0,-1 0-1 0 0,1 0 0 0 0,0 0 0 0 0,0 0 0 0 0,1 1 1 0 0,-1-1-1 0 0,1 0 0 0 0,0 0 0 0 0,0 1 1 0 0,1-1-1 0 0,-1 0 0 0 0,1 1 0 0 0,0-1 1 0 0,0 0-1 0 0,0 0 0 0 0,0 0 0 0 0,1 0 1 0 0,0 0-1 0 0,0 0 0 0 0,0 0 0 0 0,0-1 1 0 0,1 1-1 0 0,-1-1 0 0 0,3 3 27 0 0,76 18-3569 0 0,-25-27-4024 0 0,-44 0 4663 0 0,-1 0 1120 0 0</inkml:trace>
  <inkml:trace contextRef="#ctx0" brushRef="#br0" timeOffset="470.267">267 207 2304 0 0,'0'0'1856'0'0,"0"0"-457"0"0,0 0-61 0 0,0 0 303 0 0,0 0 250 0 0,0 0-36 0 0,0 0-320 0 0,0 0-373 0 0,0 0-314 0 0,0 0-193 0 0,0 0-113 0 0,0 0-91 0 0,5-8-54 0 0,89-105 1311 0 0,-91 111-1722 0 0,0-1 1 0 0,0 0 0 0 0,0 0 0 0 0,0 1 0 0 0,1 0 0 0 0,-1 0 0 0 0,1 0-1 0 0,-1 0 1 0 0,1 0 0 0 0,0 1 0 0 0,0 0 0 0 0,0-1 0 0 0,0 2 0 0 0,0-1-1 0 0,0 0 1 0 0,0 1 0 0 0,0-1 0 0 0,0 1 0 0 0,0 0 0 0 0,3 1 13 0 0,11 21-302 0 0,-17-21 322 0 0,-1 1 1 0 0,1-1 0 0 0,0 1-1 0 0,-1-1 1 0 0,1 0 0 0 0,0 1 0 0 0,0-1-1 0 0,0 0 1 0 0,0 0 0 0 0,0 1 0 0 0,0-1-1 0 0,1 0 1 0 0,-1 0 0 0 0,0 0-1 0 0,0 0 1 0 0,1-1 0 0 0,-1 1 0 0 0,1 0-1 0 0,-1 0 1 0 0,0-1 0 0 0,1 1 0 0 0,0-1-1 0 0,-1 0 1 0 0,1 1 0 0 0,-1-1-1 0 0,1 0 1 0 0,0 0-21 0 0,118-29 606 0 0,-119 29-630 0 0,0 0 1 0 0,1-1-1 0 0,-1 1 1 0 0,0 0-1 0 0,0 0 1 0 0,0 0 0 0 0,0 0-1 0 0,0 0 1 0 0,0 0-1 0 0,0 0 1 0 0,0 0-1 0 0,0 0 1 0 0,0 1-1 0 0,0-1 1 0 0,0 0 0 0 0,0 1-1 0 0,0-1 1 0 0,0 1-1 0 0,0-1 1 0 0,0 1-1 0 0,0-1 1 0 0,0 1-1 0 0,-1-1 1 0 0,1 1 0 0 0,0 0-1 0 0,0 0 1 0 0,-1-1-1 0 0,1 1 1 0 0,0 0-1 0 0,-1 0 1 0 0,1 0-1 0 0,-1 0 1 0 0,1 0 0 0 0,-1 0-1 0 0,1 0 1 0 0,-1 0-1 0 0,0 0 1 0 0,1 0-1 0 0,-1 0 1 0 0,0 0-1 0 0,0 0 1 0 0,0 0 0 0 0,0 0-1 0 0,0 0 1 0 0,0 0-1 0 0,0 0 1 0 0,0 0 23 0 0,6 23-300 0 0,7-16-1342 0 0,-2-8-2536 0 0,-5 0-272 0 0,-1 0-4060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47.4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 5 5177 0 0,'0'0'2778'0'0,"0"0"-1270"0"0,0 0-534 0 0,0 0-14 0 0,0 0 171 0 0,0 0 149 0 0,0 0-23 0 0,0 0-229 0 0,0 0-308 0 0,0 0-277 0 0,0 0-207 0 0,-6-1-107 0 0,3 0-126 0 0,2 0 3 0 0,0 1 0 0 0,0 0-1 0 0,0-1 1 0 0,0 1 0 0 0,1 0 0 0 0,-1 0 0 0 0,0-1-1 0 0,0 1 1 0 0,0 0 0 0 0,0 0 0 0 0,0 0 0 0 0,0 0-1 0 0,0 0 1 0 0,0 0 0 0 0,0 0 0 0 0,1 1-1 0 0,-1-1 1 0 0,0 0 0 0 0,0 0 0 0 0,0 1 0 0 0,0-1-1 0 0,0 1 1 0 0,1-1 0 0 0,-1 0 0 0 0,0 1 0 0 0,0 0-1 0 0,1-1 1 0 0,-1 1 0 0 0,0-1 0 0 0,1 1-1 0 0,-1 0 1 0 0,0-1 0 0 0,1 1 0 0 0,-1 0 0 0 0,1 0-1 0 0,-1 0 1 0 0,1-1 0 0 0,0 1 0 0 0,-1 0 0 0 0,1 0-1 0 0,0 0 1 0 0,0 0 0 0 0,-1 0 0 0 0,1 0 0 0 0,0 0-1 0 0,0-1 1 0 0,0 1 0 0 0,0 0 0 0 0,0 0-1 0 0,0 0 1 0 0,0 0 0 0 0,1 0 0 0 0,-1 0 0 0 0,0 0-1 0 0,0 0 1 0 0,1-1 0 0 0,-1 1 0 0 0,1 0-6 0 0,-1 15 46 0 0,-2 16 75 0 0,1-1 1 0 0,2 1-1 0 0,2-1 0 0 0,0 0 0 0 0,2 0 1 0 0,2 0-1 0 0,0-1 0 0 0,2 0 0 0 0,8 16-121 0 0,-16-42 47 0 0,0-1 0 0 0,0 0 0 0 0,0 1 0 0 0,1-1-1 0 0,0 0 1 0 0,-1 0 0 0 0,1 0 0 0 0,0 0 0 0 0,0 0-1 0 0,1 0 1 0 0,-1-1 0 0 0,1 1 0 0 0,-1-1 0 0 0,1 0 0 0 0,0 0-1 0 0,0 1 1 0 0,0-2 0 0 0,0 1 0 0 0,0 0 0 0 0,0-1-1 0 0,0 1 1 0 0,1-1 0 0 0,-1 0 0 0 0,0 0 0 0 0,1 0-1 0 0,-1-1 1 0 0,1 1 0 0 0,-1-1 0 0 0,1 0 0 0 0,0 0-1 0 0,-1 0 1 0 0,1 0 0 0 0,-1-1 0 0 0,1 1 0 0 0,-1-1-1 0 0,0 0 1 0 0,1 0 0 0 0,-1 0 0 0 0,0-1 0 0 0,1 1 0 0 0,1-2-48 0 0,116-164 1508 0 0,-64 104-1672 0 0,-55 64 122 0 0,0 0-1 0 0,0-1 1 0 0,0 1-1 0 0,0 0 1 0 0,0 1-1 0 0,-1-1 1 0 0,1 0-1 0 0,-1 0 1 0 0,1 1-1 0 0,-1-1 1 0 0,1 1-1 0 0,-1-1 1 0 0,0 1-1 0 0,1 0 1 0 0,-1-1-1 0 0,0 1 1 0 0,0 0-1 0 0,0 0 1 0 0,-1 0-1 0 0,1 0 1 0 0,0 0-1 0 0,-1 0 1 0 0,1 0-1 0 0,-1 0 0 0 0,0 0 44 0 0,2 2-33 0 0,12 35-72 0 0,-12-29 104 0 0,0-1 0 0 0,1 1 1 0 0,0-1-1 0 0,1 1 0 0 0,0-1 1 0 0,0 0-1 0 0,1-1 0 0 0,0 1 0 0 0,1-1 1 0 0,0 0-1 0 0,0 0 0 0 0,1 0 1 0 0,0-1-1 0 0,0 0 0 0 0,1-1 1 0 0,-1 1-1 0 0,1-2 0 0 0,9 6 1 0 0,-13-10 60 0 0,0 0-1 0 0,0 0 0 0 0,0-1 1 0 0,0 1-1 0 0,1-1 1 0 0,-1 0-1 0 0,0 0 1 0 0,0 0-1 0 0,1 0 0 0 0,-1-1 1 0 0,0 0-1 0 0,0 0 1 0 0,0 0-1 0 0,0 0 1 0 0,0-1-1 0 0,0 0 0 0 0,0 0 1 0 0,0 0-1 0 0,-1 0 1 0 0,1 0-1 0 0,-1-1 1 0 0,1 1-1 0 0,-1-1 0 0 0,0 0 1 0 0,0 0-1 0 0,0-1-59 0 0,67-94 1438 0 0,-62 85-1380 0 0,85-208 586 0 0,-91 214-1704 0 0,1-6 3047 0 0,-1 6-3484 0 0,1 4-4051 0 0,0 4-5786 0 0,-2 2 3982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3.3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56 0 0 0,'0'0'677'0'0,"0"0"-130"0"0,0 0 45 0 0,0 0 257 0 0,0 0 289 0 0,0 0 115 0 0,0 0-82 0 0,0 0-175 0 0,0 0-191 0 0,0 0-124 0 0,0 0-39 0 0,7-9 24 0 0,23-28 39 0 0,-21 28 45 0 0,-9 9 19 0 0,0 0-42 0 0,0 0-68 0 0,0 0-87 0 0,0 0-71 0 0,0 0-43 0 0,0 0-31 0 0,-4 19 1424 0 0,-10 150-711 0 0,-26 26-552 0 0,35-148-1404 0 0,5-46 261 0 0,0-1-234 0 0,3-15-5854 0 0,7 0-1051 0 0,-6 4 5027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4.2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297 92 0 0 0,'0'0'1800'0'0,"0"0"-25"0"0,0 0-108 0 0,0 0-73 0 0,0 0-126 0 0,0 0-189 0 0,0 0-212 0 0,0 0-219 0 0,0 0-159 0 0,0 0-128 0 0,0 0-51 0 0,0 0-14 0 0,0 0-12 0 0,-5 13-34 0 0,-17 38-48 0 0,16 40 845 0 0,13 23-441 0 0,1 0-3063 0 0,-12-106-2269 0 0,-5-5-5163 0 0,7-3 9018 0 0</inkml:trace>
  <inkml:trace contextRef="#ctx0" brushRef="#br0" timeOffset="302.695">1 159 3825 0 0,'0'0'1699'0'0,"0"0"-474"0"0,0 0-231 0 0,0 0 74 0 0,0 0 116 0 0,0 0-33 0 0,0 0-166 0 0,0 0-184 0 0,0 0-138 0 0,0 0-94 0 0,0 0-49 0 0,0 0-34 0 0,27-1-6 0 0,89-1 28 0 0,161-28 1641 0 0,-184 13-3111 0 0,-58 10-2323 0 0,-1 0-4306 0 0,-23 4 1122 0 0</inkml:trace>
  <inkml:trace contextRef="#ctx0" brushRef="#br0" timeOffset="628.1">787 0 6673 0 0,'0'0'1490'0'0,"0"0"-591"0"0,0 0-196 0 0,0 0 112 0 0,0 0 142 0 0,0 0 46 0 0,0 0-164 0 0,0 0-147 0 0,0 0-92 0 0,0 0-101 0 0,0 0-67 0 0,0 0-56 0 0,0 0-56 0 0,0 30-53 0 0,-2 95-50 0 0,-15 100 217 0 0,16-157-459 0 0,1-1-5262 0 0,1-66-1543 0 0,6-2 2480 0 0,-6-6 3626 0 0</inkml:trace>
  <inkml:trace contextRef="#ctx0" brushRef="#br0" timeOffset="976.496">711 299 3225 0 0,'0'0'2947'0'0,"0"0"-863"0"0,0 0-491 0 0,0 0-68 0 0,0 0 21 0 0,0 0-150 0 0,0 0-315 0 0,0 0-383 0 0,0 0-256 0 0,0 0-91 0 0,0 0-14 0 0,0 0 55 0 0,0 0 32 0 0,17-1-14 0 0,117-9 407 0 0,28-26-1365 0 0,-96 13-8243 0 0,-55 19 4087 0 0,-3 0-521 0 0</inkml:trace>
  <inkml:trace contextRef="#ctx0" brushRef="#br0" timeOffset="1239.521">1092 22 5489 0 0,'0'0'2041'0'0,"0"0"-594"0"0,0 0-178 0 0,0 0 151 0 0,0 0 101 0 0,0 0-181 0 0,0 0-409 0 0,0 0-403 0 0,0 0-216 0 0,0 0-61 0 0,0 0 49 0 0,0 0 105 0 0,0 0 70 0 0,0 13 29 0 0,6 107 1017 0 0,3 204-1387 0 0,-5-318-2609 0 0,-3-5-2729 0 0,0-1-4340 0 0,-1-3 6879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8.3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183 0 8834 0 0,'0'0'1828'0'0,"0"0"-291"0"0,0 0-22 0 0,0 0 9 0 0,0 0-178 0 0,0 0-373 0 0,0 0-386 0 0,0 0-222 0 0,0 0-66 0 0,0 0-23 0 0,0 0-9 0 0,0 0-30 0 0,-9 21-46 0 0,-61 138 129 0 0,46-109-268 0 0,12-30-52 0 0,1 0 0 0 0,1 1 1 0 0,1 1-1 0 0,1 0 1 0 0,1 0-1 0 0,1 1 0 0 0,0-1 1 0 0,2 1-1 0 0,1 0 1 0 0,1 1-1 0 0,1 1 0 0 0,1-22 2 0 0,1-1 0 0 0,-1 1 1 0 0,1-1-1 0 0,0 0 0 0 0,0 0 0 0 0,0 1 0 0 0,0-1 1 0 0,1 0-1 0 0,-1 0 0 0 0,0 0 0 0 0,1 0 0 0 0,-1 0 0 0 0,1 0 1 0 0,0-1-1 0 0,0 1 0 0 0,0 0 0 0 0,0-1 0 0 0,0 0 1 0 0,0 1-1 0 0,0-1 0 0 0,0 0 0 0 0,0 0 0 0 0,1 0 1 0 0,-1 0-1 0 0,0 0 0 0 0,1-1 0 0 0,-1 1 0 0 0,1-1 1 0 0,-1 0-1 0 0,1 1-2 0 0,84 3 620 0 0,-69-4-437 0 0,101-7 446 0 0,-55 3-1328 0 0,-43 0-3269 0 0,-2-3-4928 0 0,-10 3 806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8.80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389 0 1208 0 0,'0'0'3564'0'0,"0"0"-1150"0"0,0 0-419 0 0,0 0 34 0 0,0 0-12 0 0,0 0-215 0 0,0 0-454 0 0,0 0-433 0 0,0 0-293 0 0,0 0-165 0 0,0 0-111 0 0,0 0-82 0 0,0 0-49 0 0,-21 2-38 0 0,-70 7 0 0 0,76-7-81 0 0,-1 1 0 0 0,1 0 0 0 0,1 1 0 0 0,-1 1 0 0 0,1 0 0 0 0,0 1 0 0 0,0 0 0 0 0,0 2 0 0 0,-3 2-96 0 0,-10 5 172 0 0,-35 32 108 0 0,62-46-298 0 0,0 0 0 0 0,0 0 0 0 0,0 0 1 0 0,0 0-1 0 0,0 0 0 0 0,0-1 0 0 0,0 1 0 0 0,0 0 0 0 0,1 0 1 0 0,-1 0-1 0 0,0 0 0 0 0,0 0 0 0 0,1 0 0 0 0,-1-1 1 0 0,1 1-1 0 0,-1 0 0 0 0,1 0 0 0 0,-1 0 0 0 0,1-1 1 0 0,-1 1-1 0 0,1 0 0 0 0,0-1 0 0 0,-1 1 0 0 0,1 0 0 0 0,0-1 1 0 0,0 1-1 0 0,-1-1 0 0 0,1 0 0 0 0,0 1 0 0 0,0-1 1 0 0,0 1-1 0 0,0-1 0 0 0,0 0 0 0 0,-1 0 0 0 0,1 1 0 0 0,0-1 1 0 0,0 0-1 0 0,0 0 0 0 0,0 0 0 0 0,0 0 0 0 0,0 0 1 0 0,0 0 17 0 0,5 2-92 0 0,185 35 126 0 0,-190-37-28 0 0,1 1 0 0 0,-1 0-1 0 0,1 0 1 0 0,-1-1-1 0 0,0 1 1 0 0,1 0 0 0 0,-1 0-1 0 0,0 0 1 0 0,0 0-1 0 0,0 1 1 0 0,1-1 0 0 0,-1 0-1 0 0,-1 0 1 0 0,1 1 0 0 0,0-1-1 0 0,0 0 1 0 0,0 1-1 0 0,-1-1 1 0 0,1 1 0 0 0,0-1-1 0 0,-1 1 1 0 0,0-1 0 0 0,1 1-1 0 0,-1 0 1 0 0,0-1-1 0 0,0 1 1 0 0,0-1 0 0 0,0 1-1 0 0,0 0 1 0 0,0-1 0 0 0,0 1-1 0 0,-1-1 1 0 0,1 1-1 0 0,0 0 1 0 0,-1-1 0 0 0,1 1-1 0 0,-1-1 1 0 0,0 1 0 0 0,0 0-6 0 0,-36 54 294 0 0,-192 175 43 0 0,228-230-342 0 0,0 0-1 0 0,0 0 1 0 0,0 0-1 0 0,0 0 0 0 0,0 0 1 0 0,0 1-1 0 0,0-1 1 0 0,0 0-1 0 0,0 0 1 0 0,1 1-1 0 0,-1-1 1 0 0,0 1-1 0 0,1-1 1 0 0,-1 1-1 0 0,1-1 1 0 0,0 0-1 0 0,-1 1 0 0 0,1 0 1 0 0,0-1-1 0 0,0 1 1 0 0,0-1-1 0 0,0 1 1 0 0,0-1-1 0 0,1 1 1 0 0,-1-1-1 0 0,0 1 1 0 0,1-1-1 0 0,-1 1 1 0 0,1-1-1 0 0,-1 0 0 0 0,1 1 1 0 0,0-1-1 0 0,-1 0 1 0 0,1 1-1 0 0,0-1 1 0 0,0 0-1 0 0,0 0 1 0 0,0 0-1 0 0,0 0 1 0 0,0 1-1 0 0,0-2 1 0 0,1 1-1 0 0,-1 0 0 0 0,0 0 1 0 0,0 0-1 0 0,1 0 1 0 0,-1-1-1 0 0,1 1 1 0 0,-1-1-1 0 0,1 1 1 0 0,-1-1-1 0 0,1 0 1 0 0,-1 1-1 0 0,1-1 0 0 0,-1 0 1 0 0,1 0-1 0 0,-1 0 1 0 0,1 0-1 0 0,0 0 6 0 0,39-1-107 0 0,0-1 0 0 0,0-3 0 0 0,0 0 0 0 0,-1-3 0 0 0,0-2-1 0 0,0-1 1 0 0,23-11 107 0 0,3 2-1933 0 0,7-2-7645 0 0,-48 14 1255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6.7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37 52 4937 0 0,'0'0'1435'0'0,"0"0"-183"0"0,0 0-26 0 0,0 0 109 0 0,0 0 54 0 0,0 0-167 0 0,0 0-355 0 0,0 0-278 0 0,0 0-170 0 0,0 0-28 0 0,0 0 62 0 0,0 0-10 0 0,0 0 1 0 0,0 33-12 0 0,-1 106-42 0 0,0 285 1122 0 0,4-368-1334 0 0,-1-27-1291 0 0,-1 0-4020 0 0,0-28-422 0 0,1-1 2140 0 0,-1 0 2326 0 0,0 0-1520 0 0</inkml:trace>
  <inkml:trace contextRef="#ctx0" brushRef="#br0" timeOffset="356.377">433 0 4873 0 0,'0'0'804'0'0,"0"0"-134"0"0,0 0 42 0 0,0 0 225 0 0,-8 33 262 0 0,-24 103 92 0 0,16 23 1994 0 0,17-119-2860 0 0,8 173 1306 0 0,-9-212-1571 0 0,0-1 64 0 0,0 0 79 0 0,0 0 101 0 0,0 0 94 0 0,0 0 89 0 0,-8-8 1742 0 0,-90-134-1039 0 0,92 134-1375 0 0,0 1 0 0 0,-1-1 0 0 0,0 1 1 0 0,0 1-1 0 0,0 0 0 0 0,-1 0 0 0 0,0 0 0 0 0,-1 1 0 0 0,1 0 0 0 0,-1 1 1 0 0,0 0-1 0 0,0 0 0 0 0,0 1 0 0 0,-1 0 0 0 0,-6-1 85 0 0,11 3-341 0 0,-1 1-1 0 0,0 0 1 0 0,1 0-1 0 0,-1 0 1 0 0,1 1-1 0 0,-1 0 1 0 0,1 0-1 0 0,-1 0 1 0 0,1 1 0 0 0,-1-1-1 0 0,1 1 1 0 0,0 1-1 0 0,0-1 1 0 0,0 1-1 0 0,0 0 1 0 0,1 0-1 0 0,-1 0 1 0 0,-2 3 341 0 0,-26 29-8214 0 0,22-23 2125 0 0</inkml:trace>
  <inkml:trace contextRef="#ctx0" brushRef="#br0" timeOffset="1084.13">787 144 544 0 0,'0'0'1248'0'0,"0"0"93"0"0,0 0 167 0 0,0 0 199 0 0,0 0 17 0 0,0 0-321 0 0,0 0-406 0 0,0 0-347 0 0,-24 31-242 0 0,-72 99-143 0 0,63-58 24 0 0,32-59-228 0 0,-1-2 5 0 0,0 1 0 0 0,1-1 0 0 0,0 1 0 0 0,1 0 0 0 0,1-1 0 0 0,0 1 0 0 0,0-1 0 0 0,1 1 0 0 0,2 6-66 0 0,-1-14 180 0 0,0 0 1 0 0,1 0 0 0 0,-1 0-1 0 0,1-1 1 0 0,0 1 0 0 0,0-1-1 0 0,0 0 1 0 0,1 0 0 0 0,-1 0-1 0 0,1-1 1 0 0,0 1-1 0 0,-1-1 1 0 0,1 0 0 0 0,0 0-1 0 0,0-1 1 0 0,0 0 0 0 0,0 0-1 0 0,1 0 1 0 0,-1 0 0 0 0,0-1-1 0 0,0 0 1 0 0,1 0 0 0 0,-1 0-1 0 0,0-1 1 0 0,0 0-1 0 0,0 0 1 0 0,1 0 0 0 0,-1 0-1 0 0,0-1 1 0 0,0 0 0 0 0,-1 0-1 0 0,1 0 1 0 0,4-3-181 0 0,10-5 291 0 0,-1-1 1 0 0,-1-1-1 0 0,0-1 1 0 0,0 0-1 0 0,-1-1 0 0 0,-1 0 1 0 0,-1-2-1 0 0,0 0 1 0 0,-1 0-1 0 0,0-1 0 0 0,-1-1 1 0 0,-1 0-1 0 0,-1 0 1 0 0,0-4-292 0 0,-6 13 2 0 0,-1 0 1 0 0,0 0 0 0 0,0 0 0 0 0,-1-1 0 0 0,-1 1 0 0 0,1 0 0 0 0,-2-1 0 0 0,1 0 0 0 0,-1 1 0 0 0,-1-1 0 0 0,0-6-3 0 0,0 12-162 0 0,1 1 0 0 0,-1-1 0 0 0,0 0 0 0 0,0 1 0 0 0,0-1-1 0 0,-1 1 1 0 0,1 0 0 0 0,-1-1 0 0 0,0 1 0 0 0,0 0 0 0 0,0 0 0 0 0,0 0 0 0 0,0 0 0 0 0,-1 1 0 0 0,1-1 0 0 0,-1 1 0 0 0,0-1 0 0 0,0 1 0 0 0,0 0 0 0 0,0 0-1 0 0,0 0 1 0 0,0 0 0 0 0,0 1 0 0 0,-1-1 0 0 0,1 1 0 0 0,-1 0 0 0 0,1 0 0 0 0,-1 0 0 0 0,1 0 0 0 0,-1 1 0 0 0,-2-1 162 0 0,-37 1-4847 0 0,15 7-1486 0 0,13 1-275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1:10.716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</inkml:brush>
  </inkml:definitions>
  <inkml:trace contextRef="#ctx0" brushRef="#br0">2515 1105 0 0 0,'0'0'460'0'0,"-2"-2"147"0"0,-7-14 1269 0 0,-17 5 4652 0 0,-25 10-4824 0 0,34 2-452 0 0,-179-27 3773 0 0,78 37-4076 0 0,-36 33 465 0 0,100-22-1043 0 0,-158 77 334 0 0,-67 16 269 0 0,157-46-628 0 0,61-16-84 0 0,-70 148 283 0 0,38-14-166 0 0,82-157-283 0 0,1 0-1 0 0,2 0 1 0 0,1 0 0 0 0,1 1-1 0 0,2 0 1 0 0,1 1 0 0 0,1-1-1 0 0,2 5-95 0 0,-3 38 255 0 0,1-46-152 0 0,1-1 0 0 0,2 0 1 0 0,0 1-1 0 0,2-1 0 0 0,4 17-103 0 0,3-9 105 0 0,3 0 1 0 0,1-1-1 0 0,1 0 0 0 0,2-1 0 0 0,1-1 0 0 0,17 23-105 0 0,57 85 328 0 0,17-8 131 0 0,16-40 88 0 0,60 0-79 0 0,-16-32-207 0 0,-81-45-11 0 0,1-4-1 0 0,0-3 1 0 0,0-5-1 0 0,29-4-249 0 0,-76 1 76 0 0,44-8 24 0 0,77-18 136 0 0,-76 8-187 0 0,-55 7 21 0 0,0-2-1 0 0,0-1 1 0 0,-2-1 0 0 0,1-1-1 0 0,11-11-69 0 0,69-43 178 0 0,-12-8-33 0 0,-82 62-97 0 0,-1 0 0 0 0,-1-2 1 0 0,-1 0-1 0 0,-1-1 0 0 0,0 0 0 0 0,2-7-48 0 0,74-175 403 0 0,-61 72-236 0 0,-12 21-131 0 0,-7-107 148 0 0,-10 139-161 0 0,-12-78 37 0 0,-34-9 17 0 0,14 95-60 0 0,4 17-12 0 0,20 32-4 0 0,-2 0-1 0 0,0 1 1 0 0,-1 0 0 0 0,-1 1-1 0 0,0 0 1 0 0,-1 1 0 0 0,-3-1-1 0 0,-75-46-47 0 0,11-11 71 0 0,9 30-91 0 0,-42-38-9 0 0,87 61 46 0 0,-26-5-238 0 0,-6 22-358 0 0,13-3 94 0 0,23-11-3594 0 0,13 0-6350 0 0,6 14 1398 0 0</inkml:trace>
  <inkml:trace contextRef="#ctx0" brushRef="#br1" timeOffset="12829.999">521 811 0 0 0,'178'-108'0'0'0,"-72"46"0"0"0,42-25 0 0 0,3 7 0 0 0,3 6 0 0 0,4 7 0 0 0,133-36 0 0 0,-118 55 0 0 0,-140 40 0 0 0</inkml:trace>
  <inkml:trace contextRef="#ctx0" brushRef="#br1" timeOffset="13219.804">1922 457 0 0 0,'0'0'0'0'0,"0"0"0"0"0,224-125 0 0 0,-150 85 0 0 0,-15 14 0 0 0,-11 4 0 0 0,-15 11 0 0 0,-11 3 0 0 0</inkml:trace>
  <inkml:trace contextRef="#ctx0" brushRef="#br1" timeOffset="13689.457">626 1496 0 0 0,'366'-207'0'0'0,"-194"104"0"0"0,74-45 0 0 0,211-90 0 0 0,-251 160 0 0 0,-190 75 0 0 0</inkml:trace>
  <inkml:trace contextRef="#ctx0" brushRef="#br1" timeOffset="14006.484">455 1724 0 0 0,'0'0'0'0'0,"0"0"0"0"0,200-125 0 0 0,-120 73 0 0 0,-3 4 0 0 0,-2 4 0 0 0,-1 4 0 0 0,3-5 0 0 0,-5 9 0 0 0,2-1 0 0 0,-6 11 0 0 0,-6-3 0 0 0,-6 10 0 0 0,-14 8 0 0 0,-18 4 0 0 0</inkml:trace>
  <inkml:trace contextRef="#ctx0" brushRef="#br1" timeOffset="14273.036">0 2578 0 0 0,'0'0'0'0'0,"0"0"0"0"0,0 0 0 0 0,208-140 0 0 0,-145 96 0 0 0,-1-4 0 0 0,6 0 0 0 0,0 0 0 0 0,2 4 0 0 0,2 4 0 0 0,-4-1 0 0 0,-5 8 0 0 0,-8 7 0 0 0,-3 8 0 0 0,-16 3 0 0 0,-13 8 0 0 0</inkml:trace>
  <inkml:trace contextRef="#ctx0" brushRef="#br1" timeOffset="14585.175">179 2909 0 0 0,'178'-114'0'0'0,"62"-28"0"0"0,-200 118 0 0 0,2 2 0 0 0,0 2 0 0 0,2 2 0 0 0,0 1 0 0 0,1 3 0 0 0,9-1 0 0 0,-36 11 0 0 0</inkml:trace>
  <inkml:trace contextRef="#ctx0" brushRef="#br1" timeOffset="14871.99">335 3366 0 0 0,'181'-135'0'0'0,"3"9"0"0"0,-130 88 0 0 0,2 3 0 0 0,2 2 0 0 0,1 3 0 0 0,23-6 0 0 0,64 6 0 0 0,-128 29 0 0 0</inkml:trace>
  <inkml:trace contextRef="#ctx0" brushRef="#br1" timeOffset="15292.73">1425 3642 0 0 0,'205'-95'0'0'0,"-3"-23"0"0"0,-130 69 0 0 0,258-155 0 0 0,-311 194 0 0 0,1 0 0 0 0,0 2 0 0 0,0 0 0 0 0,1 1 0 0 0,0 1 0 0 0,0 1 0 0 0,1 1 0 0 0,-1 1 0 0 0,11 0 0 0 0,-25 3 0 0 0</inkml:trace>
  <inkml:trace contextRef="#ctx0" brushRef="#br1" timeOffset="15625.481">2702 3336 0 0 0,'185'-116'0'0'0,"250"-161"0"0"0,-102 87 0 0 0,-216 145 0 0 0,-99 40 0 0 0</inkml:trace>
  <inkml:trace contextRef="#ctx0" brushRef="#br1" timeOffset="15886.759">3212 3598 0 0 0,'0'0'0'0'0,"0"0"0"0"0,0 0 0 0 0,190-192 0 0 0,-129 134 0 0 0,-1 6 0 0 0,5-3 0 0 0,-1-4 0 0 0,4 4 0 0 0,1-1 0 0 0,-1 5 0 0 0,5-1 0 0 0,-5 8 0 0 0,-18 11 0 0 0,-15 11 0 0 0</inkml:trace>
  <inkml:trace contextRef="#ctx0" brushRef="#br1" timeOffset="16355.904">2813 4007 0 0 0,'201'-176'11'0'0,"-62"63"93"0"0,43-29-143 0 0,6 7 1 0 0,6 9 0 0 0,29-5 38 0 0,-183 110 0 0 0</inkml:trace>
  <inkml:trace contextRef="#ctx0" brushRef="#br1" timeOffset="16772.101">1721 4353 0 0 0,'0'0'88'0'0,"0"0"67"0"0,0 0 33 0 0,0 0 24 0 0,0 0-27 0 0,0 0-70 0 0,0 0-99 0 0,0 0-91 0 0,0 0-25 0 0,0 0 51 0 0,0 0 101 0 0,22-24 37 0 0,74-74 21 0 0,30 9 76 0 0,498-267-111 0 0,174-87-1307 0 0,-737 407 1217 0 0</inkml:trace>
  <inkml:trace contextRef="#ctx0" brushRef="#br1" timeOffset="17187.763">3514 3038 0 0 0,'184'-154'0'0'0,"89"-49"0"0"0,-122 94 0 0 0,-39 29 0 0 0,-3-3 0 0 0,21-28 0 0 0,-76 61 0 0 0,-38 38 0 0 0</inkml:trace>
  <inkml:trace contextRef="#ctx0" brushRef="#br1" timeOffset="17492.079">3608 2560 0 0 0,'170'-170'0'0'0,"36"-25"0"0"0,215-132 0 0 0,-304 253 0 0 0,-94 59 0 0 0</inkml:trace>
  <inkml:trace contextRef="#ctx0" brushRef="#br1" timeOffset="17753.9">3413 2239 0 0 0,'165'-186'0'0'0,"-49"85"0"0"0,179-107 0 0 0,176-87 0 0 0,-445 279 0 0 0</inkml:trace>
  <inkml:trace contextRef="#ctx0" brushRef="#br1" timeOffset="18045.979">3253 2144 0 0 0,'139'-163'0'0'0,"-25"57"0"0"0,-7 26 0 0 0,4 5 0 0 0,3 5 0 0 0,57-23 0 0 0,-134 76 0 0 0</inkml:trace>
  <inkml:trace contextRef="#ctx0" brushRef="#br1" timeOffset="18566.547">3227 1249 0 0 0,'0'0'0'0'0,"0"0"0"0"0,0 0 0 0 0,0 0 0 0 0,182-199 0 0 0,-130 155 0 0 0,-1 0 0 0 0,8 0 0 0 0,-3-4 0 0 0,4 0 0 0 0,-3 4 0 0 0,4-1 0 0 0,2 5 0 0 0,-17 10 0 0 0,-17 12 0 0 0</inkml:trace>
  <inkml:trace contextRef="#ctx0" brushRef="#br1" timeOffset="19219.541">2349 984 0 0 0,'144'-111'0'0'0,"381"-298"0"0"0,-275 227 0 0 0,-217 158 0 0 0</inkml:trace>
  <inkml:trace contextRef="#ctx0" brushRef="#br1" timeOffset="19594.471">1784 807 0 0 0,'167'-152'0'0'0,"-49"62"0"0"0,93-44 0 0 0,145-62 0 0 0,-315 175 0 0 0</inkml:trace>
  <inkml:trace contextRef="#ctx0" brushRef="#br1" timeOffset="20101.984">385 965 0 0 0,'170'-91'0'0'0,"383"-195"0"0"0,126-26 0 0 0,-130 65 0 0 0,-494 219 0 0 0</inkml:trace>
  <inkml:trace contextRef="#ctx0" brushRef="#br1" timeOffset="20388.089">326 1415 0 0 0,'0'0'0'0'0,"0"0"0"0"0,212-196 0 0 0,-117 119 0 0 0,5-4 0 0 0,5 4 0 0 0,0 3 0 0 0,7 1 0 0 0,-2 6 0 0 0,3 5 0 0 0,-5 6 0 0 0,1 5 0 0 0,-8 10 0 0 0,-2 5 0 0 0,-6 10 0 0 0,-27 11 0 0 0,-20 4 0 0 0</inkml:trace>
  <inkml:trace contextRef="#ctx0" brushRef="#br1" timeOffset="21037.946">843 3362 0 0 0,'0'0'0'0'0,"0"0"0"0"0,0 0 0 0 0,0 0 0 0 0,0 0 0 0 0,0 0 0 0 0,0 0 0 0 0,0 0 0 0 0,0 0 0 0 0,197-169 0 0 0,-144 136 0 0 0,8-4 0 0 0,7 4 0 0 0,-18 3 0 0 0,-13 12 0 0 0</inkml:trace>
  <inkml:trace contextRef="#ctx0" brushRef="#br1" timeOffset="21402.571">1348 3738 0 0 0,'0'0'0'0'0,"0"0"0"0"0,0 0 0 0 0,0 0 0 0 0,231-184 0 0 0,-170 140 0 0 0,2 3 0 0 0,3 1 0 0 0,0 3 0 0 0,1 0 0 0 0,-18 11 0 0 0,-17 8 0 0 0</inkml:trace>
  <inkml:trace contextRef="#ctx0" brushRef="#br1" timeOffset="21715.178">1900 3815 0 0 0,'194'-153'0'0'0,"-1"10"0"0"0,47-20 0 0 0,120-54 0 0 0,-309 186 0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15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2791 1 8018 0 0,'0'0'1464'0'0,"0"0"-928"0"0,0 0-416 0 0,0 0 64 0 0,0 0 256 0 0,0 0 160 0 0,0 0-23 0 0,0 0-161 0 0,-99 184-208 0 0,84-158-240 0 0,0-1-176 0 0,4 1-240 0 0,0-7-377 0 0,-2 6-359 0 0,6-6-472 0 0,-2-1-769 0 0,3-7-727 0 0,1-3 519 0 0</inkml:trace>
  <inkml:trace contextRef="#ctx0" brushRef="#br0" timeOffset="13069.217">545 649 0 0 0,'0'0'1304'0'0,"0"0"-181"0"0,0 0-103 0 0,0 0 99 0 0,0 0 167 0 0,0 0 108 0 0,0 0-134 0 0,0 0-259 0 0,0 0-231 0 0,0 0-178 0 0,0 0-127 0 0,0 0-78 0 0,0 0-64 0 0,-14 21-75 0 0,-45 69-47 0 0,27-12 136 0 0,28-57-267 0 0,-96 299 974 0 0,90-310 2463 0 0,14-40-2085 0 0,29-61-1022 0 0,-4 35-333 0 0,3 2-1 0 0,1 1 1 0 0,3 2-1 0 0,3 1 1 0 0,1 2-1 0 0,11-6-66 0 0,34-13-109 0 0,-84 66 96 0 0,-1 0 0 0 0,1 1 1 0 0,0-1-1 0 0,0 0 0 0 0,-1 1 1 0 0,1-1-1 0 0,0 1 0 0 0,0-1 1 0 0,0 1-1 0 0,0-1 0 0 0,0 1 1 0 0,0 0-1 0 0,-1-1 0 0 0,1 1 1 0 0,0 0-1 0 0,0 0 0 0 0,0 0 1 0 0,0 0-1 0 0,0 0 0 0 0,0 0 0 0 0,0 0 1 0 0,0 0-1 0 0,0 0 0 0 0,0 0 1 0 0,0 0-1 0 0,0 1 0 0 0,0-1 1 0 0,0 0-1 0 0,0 1 0 0 0,0-1 1 0 0,0 1-1 0 0,0-1 0 0 0,-1 1 1 0 0,1-1-1 0 0,0 1 0 0 0,0 0 0 0 0,-1-1 1 0 0,1 1-1 0 0,0 0 0 0 0,-1-1 1 0 0,1 1-1 0 0,0 0 0 0 0,-1 0 1 0 0,1 0-1 0 0,-1 0 0 0 0,0 0 1 0 0,1 0-1 0 0,-1-1 0 0 0,0 1 1 0 0,1 0-1 0 0,-1 0 0 0 0,0 1 13 0 0,2 58 204 0 0,-2-45-94 0 0,-5 246 279 0 0,4-258-385 0 0,1 1 0 0 0,0-1 0 0 0,-1 0 0 0 0,1 1 0 0 0,0-1 0 0 0,1 0 0 0 0,-1 0 0 0 0,1 1 0 0 0,-1-1 0 0 0,1 0 0 0 0,0 0 0 0 0,0 0 0 0 0,0 0 0 0 0,1 0 0 0 0,-1 0 0 0 0,1 0 0 0 0,-1 0 0 0 0,1 0 0 0 0,0-1 0 0 0,0 1 0 0 0,0-1 0 0 0,1 1 0 0 0,-1-1 0 0 0,0 0 0 0 0,1 0 0 0 0,0 0 0 0 0,-1 0 0 0 0,1 0 0 0 0,0-1 0 0 0,0 1 0 0 0,0-1 0 0 0,0 0 0 0 0,0 0 0 0 0,0 0 0 0 0,1 0 0 0 0,-1 0 0 0 0,0-1 0 0 0,0 0 0 0 0,1 1 0 0 0,-1-1 0 0 0,0 0 0 0 0,1-1 0 0 0,-1 1 0 0 0,0 0 0 0 0,0-1 0 0 0,2 0-4 0 0,13-12 117 0 0,0-1 0 0 0,-2-1 0 0 0,0 0 0 0 0,0-1 0 0 0,-1 0 1 0 0,12-19-118 0 0,6-6 109 0 0,103-143-35 0 0,-122 166-301 0 0,-10 35-607 0 0,-5 155 902 0 0,2-165-82 0 0,0 0 1 0 0,1 0-1 0 0,0-1 0 0 0,1 1 1 0 0,-1-1-1 0 0,1 0 1 0 0,0 1-1 0 0,1-1 0 0 0,-1-1 1 0 0,1 1-1 0 0,0 0 0 0 0,1-1 1 0 0,-1 0-1 0 0,1 0 1 0 0,0 0-1 0 0,0-1 0 0 0,1 0 1 0 0,-1 0-1 0 0,1 0 1 0 0,6 3 13 0 0,50 8-4162 0 0,-51-15 2365 0 0,27-4-8516 0 0,-31 1 7174 0 0</inkml:trace>
  <inkml:trace contextRef="#ctx0" brushRef="#br0" timeOffset="13375.128">124 1267 2769 0 0,'0'0'474'0'0,"0"0"-144"0"0,0 0 326 0 0,0 0 560 0 0,0 0 375 0 0,0 0 142 0 0,0 0-122 0 0,0 0-246 0 0,0 0-219 0 0,36 14-219 0 0,117 41-154 0 0,-34-28 543 0 0,-28-17 384 0 0,1-5-1 0 0,61-5-1699 0 0,-74 0 341 0 0,201-13 808 0 0,-140 4-2130 0 0,-1 5-4934 0 0,-110 4-2737 0 0,-24 0 3404 0 0</inkml:trace>
  <inkml:trace contextRef="#ctx0" brushRef="#br0" timeOffset="14156.351">849 1577 3393 0 0,'0'0'1637'0'0,"0"0"-846"0"0,0 0-164 0 0,0 0 288 0 0,0 0 244 0 0,0 0 65 0 0,0 0-210 0 0,0 0-356 0 0,0 0-281 0 0,0 0-160 0 0,0 0-90 0 0,-28 33-39 0 0,-87 106 9 0 0,61-65-16 0 0,-25 95 936 0 0,91-181 3888 0 0,62-83-4021 0 0,-16 16-654 0 0,-12 14-192 0 0,4 1 1 0 0,1 3-1 0 0,58-51-38 0 0,-22 49-175 0 0,-85 64 153 0 0,0 1-1 0 0,0 0 1 0 0,0-1-1 0 0,0 1 1 0 0,0 0-1 0 0,-1 0 0 0 0,1 0 1 0 0,0 0-1 0 0,-1 0 1 0 0,0 0-1 0 0,1 1 0 0 0,-1-1 1 0 0,0 0-1 0 0,0 1 1 0 0,0-1-1 0 0,-1 1 1 0 0,1-1-1 0 0,-1 1 0 0 0,1-1 1 0 0,-1 1-1 0 0,0-1 1 0 0,0 1-1 0 0,0 0 1 0 0,0-1-1 0 0,0 1 0 0 0,-1-1 1 0 0,1 1-1 0 0,-1-1 1 0 0,0 1-1 0 0,0 1 23 0 0,1 4-32 0 0,13 154 249 0 0,-10-145-220 0 0,0 0 0 0 0,1 0 0 0 0,1-1-1 0 0,1 1 1 0 0,0-1 0 0 0,1-1 0 0 0,1 1-1 0 0,0-1 1 0 0,3 1 3 0 0,1 17 718 0 0,-12-32-436 0 0,0-1 44 0 0,-23 0 1157 0 0,-71-23-773 0 0,-118-46-1844 0 0,159 48-1522 0 0,18 10-3790 0 0,26 9 1084 0 0,1 2-1419 0 0</inkml:trace>
  <inkml:trace contextRef="#ctx0" brushRef="#br0" timeOffset="14576.279">1354 686 6249 0 0,'0'0'532'0'0,"0"0"-357"0"0,0 0-103 0 0,0 0 336 0 0,0 0 479 0 0,0 0 283 0 0,0 0-9 0 0,0 0-181 0 0,0 0-189 0 0,0 0-148 0 0,0 0-92 0 0,0 0-51 0 0,0 0-20 0 0,22 16 20 0 0,73 51 39 0 0,-79-55-313 0 0,0 0 0 0 0,-1 1-1 0 0,0 1 1 0 0,-1 0 0 0 0,-1 1 0 0 0,0 1-1 0 0,-1 0 1 0 0,0 0 0 0 0,-2 1 0 0 0,6 13-226 0 0,-10-20 58 0 0,15 32 45 0 0,-2 0 0 0 0,-2 0 0 0 0,-2 2 0 0 0,-2 0 0 0 0,-1 0 0 0 0,-3 2 0 0 0,-1-1 0 0 0,-3 1 0 0 0,-2 0 0 0 0,-1 0 0 0 0,-4 26-103 0 0,-2-48-6 0 0,-1-1 0 0 0,-1 0 1 0 0,-1-1-1 0 0,-1 1 1 0 0,-1-1-1 0 0,-1-1 0 0 0,0 0 1 0 0,-2 0-1 0 0,-1-1 0 0 0,0-1 1 0 0,-9 10 5 0 0,10-12-74 0 0,-116 134-3203 0 0,78-108-902 0 0,-3-7-3428 0 0,37-27 4451 0 0,2-2 2424 0 0</inkml:trace>
  <inkml:trace contextRef="#ctx0" brushRef="#br0" timeOffset="15239.191">271 409 0 0 0,'0'0'667'0'0,"0"0"593"0"0,0 0 304 0 0,0 0 59 0 0,0 0-120 0 0,0 0-226 0 0,0 0-246 0 0,0 0-181 0 0,0 0-107 0 0,0 0-33 0 0,0 0-9 0 0,-18 20-41 0 0,-55 60-44 0 0,29-9 430 0 0,17-2-701 0 0,2 1 0 0 0,4 1-1 0 0,3 0 1 0 0,2 2 0 0 0,4 0-1 0 0,4 0 1 0 0,2 1 0 0 0,4 0 0 0 0,2 0-1 0 0,7 23-344 0 0,-5-68 46 0 0,2 0-1 0 0,1 0 0 0 0,1 0 1 0 0,2-1-1 0 0,1 0 1 0 0,1 0-1 0 0,1-1 0 0 0,1-1 1 0 0,2 0-1 0 0,0 0 0 0 0,2-2 1 0 0,1 0-1 0 0,1-1 0 0 0,0 0 1 0 0,2-1-1 0 0,1-2 0 0 0,0 0 1 0 0,2-1-1 0 0,0-1 0 0 0,1-2 1 0 0,1 0-1 0 0,2 0-45 0 0,72 12-567 0 0,-55-27-8939 0 0,-34-1 883 0 0</inkml:trace>
  <inkml:trace contextRef="#ctx0" brushRef="#br0" timeOffset="16193.338">2320 884 0 0 0,'0'0'1190'0'0,"0"0"-88"0"0,0 0-52 0 0,0 0 65 0 0,0 0 131 0 0,-2 3 114 0 0,-61 88 4873 0 0,33-44-5582 0 0,-199 305 423 0 0,178-267-448 0 0,52-83-596 0 0,1-1-1 0 0,0 1 0 0 0,-1-1 0 0 0,1 0 0 0 0,0 0 1 0 0,0 0-1 0 0,0 0 0 0 0,0 0 0 0 0,0-1 1 0 0,0 1-1 0 0,0 0 0 0 0,0-1 0 0 0,0 0 0 0 0,0 1 1 0 0,1-1-1 0 0,-1 0 0 0 0,0 0 0 0 0,0 0 0 0 0,0 0 1 0 0,0-1-1 0 0,0 1 0 0 0,0-1 0 0 0,1 1-29 0 0,2 0 78 0 0,299-41 905 0 0,-185 26-830 0 0,-118 16-107 0 0,0-1 0 0 0,0 1 0 0 0,1-1-1 0 0,-1 0 1 0 0,0 0 0 0 0,0 0 0 0 0,1 1 0 0 0,-1-1 0 0 0,0 0-1 0 0,0-1 1 0 0,1 1 0 0 0,-1 0 0 0 0,0 0 0 0 0,0 0 0 0 0,1-1-1 0 0,-1 1 1 0 0,0-1 0 0 0,0 1 0 0 0,0-1 0 0 0,0 1 0 0 0,0-1-1 0 0,0 0 1 0 0,0 1 0 0 0,0-1 0 0 0,0 0 0 0 0,0 0 0 0 0,0 0-1 0 0,0 0 1 0 0,0 0 0 0 0,0 0 0 0 0,-1 0 0 0 0,1 0 0 0 0,-1 0-1 0 0,1 0 1 0 0,0 0 0 0 0,-1 0 0 0 0,0 0 0 0 0,1-1 0 0 0,-1 1-1 0 0,0 0 1 0 0,1 0 0 0 0,-1-1 0 0 0,0 1 0 0 0,0 0 0 0 0,0 0-1 0 0,0-1 1 0 0,0 1 0 0 0,-1 0 0 0 0,1-1-46 0 0,-48-83 1055 0 0,-143-227-1443 0 0,165 278-384 0 0,-8-10-1721 0 0,22 12-5111 0 0,12 27 3064 0 0,0 2-497 0 0</inkml:trace>
  <inkml:trace contextRef="#ctx0" brushRef="#br0" timeOffset="16771.32">2983 848 928 0 0,'0'0'1839'0'0,"0"0"-462"0"0,0 0-113 0 0,0 0 184 0 0,0 0 204 0 0,0 0 42 0 0,0 0-230 0 0,0 0-418 0 0,0 0-364 0 0,0 0-282 0 0,0 0-162 0 0,0 0-60 0 0,0 0 24 0 0,-6 3 46 0 0,4-3-246 0 0,0 2 66 0 0,-1-1 0 0 0,0 1 0 0 0,0-1 1 0 0,1 1-1 0 0,-1 0 0 0 0,1 0 0 0 0,-1 0 1 0 0,1 0-1 0 0,0 0 0 0 0,0 1 0 0 0,0-1 1 0 0,0 1-1 0 0,1-1 0 0 0,-1 1 0 0 0,0 0 1 0 0,1 0-1 0 0,0-1 0 0 0,-1 4-68 0 0,-77 181 2109 0 0,-26 100-1991 0 0,81-225-2629 0 0,21-62-5547 0 0,0-7 5322 0 0,1 4-337 0 0,1-1 1334 0 0</inkml:trace>
  <inkml:trace contextRef="#ctx0" brushRef="#br0" timeOffset="17095.087">2707 862 1680 0 0,'0'0'1375'0'0,"0"0"-12"0"0,0 0 159 0 0,0 0 321 0 0,0 0 160 0 0,0 0-139 0 0,0 0-374 0 0,0 0-371 0 0,0 0-283 0 0,0 0-169 0 0,0 0-78 0 0,0 0-60 0 0,1 23-37 0 0,8 70-48 0 0,10-39 244 0 0,94 112 700 0 0,0 3-1604 0 0,-103-147-1289 0 0,-7-14-2438 0 0,1-1-5323 0 0,-4-4 4304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3:34.2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146 48 4857 0 0,'0'0'1014'0'0,"0"0"-176"0"0,0 0 128 0 0,0 0 345 0 0,0 0 285 0 0,0 0-17 0 0,0 0-301 0 0,0 0-386 0 0,0 0-326 0 0,0 0-202 0 0,0 0-58 0 0,1 2 21 0 0,9 122 1798 0 0,-27 285-3567 0 0,13-387-770 0 0,2-9-1144 0 0,1 2-4112 0 0,1-11 3927 0 0</inkml:trace>
  <inkml:trace contextRef="#ctx0" brushRef="#br0" timeOffset="474.694">35 51 4185 0 0,'0'0'2102'0'0,"0"0"-643"0"0,0 0-363 0 0,0 0 5 0 0,0 0 129 0 0,0 0 6 0 0,0 0-178 0 0,0 0-259 0 0,0 0-202 0 0,0 0-119 0 0,0 0-49 0 0,0 0-16 0 0,0 0-20 0 0,27-8-28 0 0,87-23-38 0 0,-1 23 370 0 0,-108 7-685 0 0,-1 0-1 0 0,1 0 1 0 0,0 1 0 0 0,-1-1-1 0 0,1 1 1 0 0,-1 0 0 0 0,1 1-1 0 0,0-1 1 0 0,-1 1 0 0 0,1 0-1 0 0,-1 0 1 0 0,1 1 0 0 0,-1-1-1 0 0,1 1 1 0 0,-1 0 0 0 0,0 0-1 0 0,0 0 1 0 0,0 1 0 0 0,0-1-1 0 0,-1 1 1 0 0,1 0 0 0 0,0 0-1 0 0,-1 0 1 0 0,0 1 0 0 0,0-1-1 0 0,0 1 1 0 0,0 0 0 0 0,-1 0-1 0 0,1 0 1 0 0,-1 0 0 0 0,0 0-1 0 0,0 0 1 0 0,-1 1 0 0 0,1-1-1 0 0,0 5-11 0 0,-4 2 20 0 0,0 0 0 0 0,-1 0 0 0 0,-1 0 1 0 0,1-1-1 0 0,-2 1 0 0 0,1-1 0 0 0,-2 0 0 0 0,1 0 0 0 0,-1 0 0 0 0,-1-1 0 0 0,1 0 0 0 0,-2 0 0 0 0,1-1 0 0 0,-1 0 0 0 0,0 0 0 0 0,-1-1 0 0 0,0 0 0 0 0,0 0 0 0 0,-5 1-20 0 0,-12 15 3 0 0,-107 96 132 0 0,130-116-129 0 0,0-1 0 0 0,-1 1 0 0 0,2 0 0 0 0,-1 0 0 0 0,0 0 0 0 0,0 1 0 0 0,1-1 0 0 0,0 1 0 0 0,0-1 0 0 0,0 1 0 0 0,0 0 0 0 0,0 0 0 0 0,1 0 0 0 0,0 0 0 0 0,0 0 0 0 0,0 0 0 0 0,0 0 0 0 0,0 0 0 0 0,1 0 0 0 0,0 0 0 0 0,0 0-1 0 0,0 1 1 0 0,0-1 0 0 0,1 0 0 0 0,0 0-6 0 0,2 0 46 0 0,1-1 0 0 0,0 1-1 0 0,1-1 1 0 0,-1 0-1 0 0,1 0 1 0 0,-1 0 0 0 0,1 0-1 0 0,0-1 1 0 0,0 0 0 0 0,0 0-1 0 0,0 0 1 0 0,0-1-1 0 0,1 0 1 0 0,0 0-46 0 0,3 2 107 0 0,137 35 1281 0 0,-114 1-2043 0 0,-30-28-2907 0 0,-2 1-3282 0 0,0-8-3270 0 0</inkml:trace>
  <inkml:trace contextRef="#ctx0" brushRef="#br0" timeOffset="803.914">621 445 8618 0 0,'0'0'2331'0'0,"0"0"-1252"0"0,0 0-431 0 0,0 0 226 0 0,0 0 238 0 0,0 0 47 0 0,0 0-212 0 0,0 0-355 0 0,0 0-268 0 0,0 0-155 0 0,0 0-85 0 0,0 0-26 0 0,0 0-14 0 0,-3 34-24 0 0,-8 101-12 0 0,15-59-226 0 0,2-60-282 0 0,-1-5-2085 0 0,-3-8-1493 0 0,-1-1-4044 0 0,-1-2 8096 0 0,0 0-2512 0 0</inkml:trace>
  <inkml:trace contextRef="#ctx0" brushRef="#br0" timeOffset="1114.86">393 412 4809 0 0,'0'0'1311'0'0,"0"0"-217"0"0,0 0 171 0 0,0 0 306 0 0,0 0 95 0 0,0 0-161 0 0,0 0-287 0 0,0 0-252 0 0,0 0-157 0 0,35 0-123 0 0,115-3-101 0 0,113-8 949 0 0,-216 25-3148 0 0,-38-4-2137 0 0,-5 5-4022 0 0,-4-10 4222 0 0,0-2 1221 0 0</inkml:trace>
  <inkml:trace contextRef="#ctx0" brushRef="#br0" timeOffset="1384.406">429 788 4881 0 0,'0'0'1392'0'0,"0"0"-319"0"0,0 0 479 0 0,0 0 448 0 0,0 0 41 0 0,0 0-265 0 0,0 0-504 0 0,0 0-415 0 0,0 0-249 0 0,201-41-192 0 0,-162 30-152 0 0,-4 0-112 0 0,5 0-136 0 0,-3 0-288 0 0,-2 0-792 0 0,-9 4-2553 0 0,-12 7-8138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5:53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37 7538 0 0,'0'0'2132'0'0,"0"0"-1452"0"0,0 0-676 0 0,0 0 112 0 0,0 0 392 0 0,0 0 306 0 0,0 0 31 0 0,0 0-220 0 0,0 0-252 0 0,0 0-158 0 0,0 0-99 0 0,3 23-50 0 0,11 146-6 0 0,-27 46-1043 0 0,6-174-976 0 0,-2 8-6805 0 0,8-42 6751 0 0,1 1 1640 0 0</inkml:trace>
  <inkml:trace contextRef="#ctx0" brushRef="#br0" timeOffset="324.87">447 41 2080 0 0,'0'0'3987'0'0,"0"0"-2392"0"0,0 0-817 0 0,0 0 28 0 0,0 0 277 0 0,0 0 161 0 0,0 0-104 0 0,0 0-254 0 0,0 0-213 0 0,-5 35-119 0 0,-18 113-65 0 0,5 99 817 0 0,24-206-1987 0 0,3-15-3524 0 0,-3-19-4121 0 0,-6-3 4917 0 0</inkml:trace>
  <inkml:trace contextRef="#ctx0" brushRef="#br0" timeOffset="727.696">0 206 3825 0 0,'0'0'2672'0'0,"0"0"-1263"0"0,0 0-326 0 0,0 0 238 0 0,0 0 261 0 0,0 0 14 0 0,0 0-239 0 0,0 0-372 0 0,0 0-275 0 0,0 0-150 0 0,0 0-59 0 0,0 0-22 0 0,0 0-19 0 0,31-26-16 0 0,96-81-57 0 0,-59 61 217 0 0,35 19 28 0 0,-99 29-632 0 0,0-1 0 0 0,0 1 0 0 0,-1 0 0 0 0,1 0 0 0 0,-1 0 0 0 0,1 0 0 0 0,-1 1 0 0 0,0-1 0 0 0,0 1 0 0 0,0 0 0 0 0,0 0 0 0 0,0 0 0 0 0,-1 1 0 0 0,1-1 0 0 0,-1 0 0 0 0,0 1 0 0 0,0 0 0 0 0,0-1 0 0 0,0 3 0 0 0,10 13 59 0 0,-7-11 12 0 0,1 0 0 0 0,-1 0 1 0 0,2-1-1 0 0,-1 0 0 0 0,1 0 0 0 0,0-1 1 0 0,0 0-1 0 0,0 0 0 0 0,1 0 1 0 0,0-1-1 0 0,0-1 0 0 0,1 1 0 0 0,-1-1 1 0 0,1 0-1 0 0,0-1 0 0 0,0 0 1 0 0,0-1-1 0 0,1 0 0 0 0,-1 0 0 0 0,4 0-71 0 0,-6-2 107 0 0,0 1-1 0 0,1-1 0 0 0,-1 0 1 0 0,0 0-1 0 0,1-1 0 0 0,-1 0 1 0 0,0-1-1 0 0,1 1 0 0 0,-1-2 0 0 0,0 1 1 0 0,0-1-1 0 0,-1 1 0 0 0,1-2 1 0 0,-1 1-1 0 0,1-1 0 0 0,-1 0 1 0 0,0-1-1 0 0,0 1 0 0 0,-1-1 1 0 0,1 0-1 0 0,3-6-106 0 0,-4 6-663 0 0,9-16 1091 0 0,-12 14-3636 0 0,-4 0-3781 0 0,1 6-4398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5:5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48 0 0 0,'0'0'976'0'0,"0"0"439"0"0,0 0 196 0 0,0 0 14 0 0,0 0-93 0 0,0 0-181 0 0,0 0-162 0 0,0 0-98 0 0,0 0-70 0 0,-3-8-52 0 0,-11-24-51 0 0,11 24-89 0 0,-7 19 2424 0 0,-30 52-1503 0 0,-48 172-545 0 0,74-187-1014 0 0,2-1 0 0 0,2 2 0 0 0,2-1 0 0 0,3 1 0 0 0,2 0-1 0 0,1 0 1 0 0,5 31-191 0 0,-2-72-6 0 0,0 1 0 0 0,0-1 0 0 0,1 1 0 0 0,0-1-1 0 0,0 0 1 0 0,1 0 0 0 0,0 0 0 0 0,1 0 0 0 0,-1 0-1 0 0,2-1 1 0 0,-1 0 0 0 0,1 0 0 0 0,0 0-1 0 0,0 0 1 0 0,1-1 0 0 0,0 0 0 0 0,0 0 0 0 0,1 0-1 0 0,-1-1 1 0 0,1 0 0 0 0,0 0 0 0 0,1-1 0 0 0,-1 0-1 0 0,1 0 1 0 0,0-1 0 0 0,0 0 0 0 0,0 0 0 0 0,0-1-1 0 0,0 0 1 0 0,1 0 0 0 0,-1-1 0 0 0,7 0 6 0 0,6-23-5115 0 0,-15 1-5364 0 0,-6 16 4200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5:57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23 357 7330 0 0,'0'0'3288'0'0,"0"0"-2045"0"0,0 0-713 0 0,0 0 96 0 0,0 0 259 0 0,-3 33 226 0 0,-11 103 45 0 0,9 137 1312 0 0,15-183-2956 0 0,5-33-3231 0 0,-14-46-5734 0 0,-1-11 4476 0 0</inkml:trace>
  <inkml:trace contextRef="#ctx0" brushRef="#br0" timeOffset="415.326">32 221 7570 0 0,'0'0'1416'0'0,"0"0"-433"0"0,0 0-271 0 0,0 0 60 0 0,0 0 102 0 0,0 0 4 0 0,0 0-144 0 0,0 0-177 0 0,0 0-114 0 0,0 0-59 0 0,0 0-44 0 0,0 0-26 0 0,32 1-29 0 0,99 6-55 0 0,-57 11 160 0 0,-71-16-337 0 0,1-1 0 0 0,0 1 0 0 0,-1 0 0 0 0,1 0 0 0 0,-1 0 0 0 0,0 1 0 0 0,0-1 0 0 0,0 1 0 0 0,0 0 0 0 0,0 0 0 0 0,0 0 0 0 0,-1 0 0 0 0,1 0 0 0 0,-1 1 0 0 0,0-1 0 0 0,0 0 0 0 0,-1 1 0 0 0,1 0 0 0 0,0 0 0 0 0,-1-1 0 0 0,0 1 0 0 0,0 0 0 0 0,0 0 0 0 0,-1 0 0 0 0,1 0-1 0 0,-1 0 1 0 0,0 0 0 0 0,0 0 0 0 0,0 0 0 0 0,-1 0 0 0 0,1 0 0 0 0,-1 0 0 0 0,0 0 0 0 0,0 0 0 0 0,-1-1 0 0 0,1 1 0 0 0,-1 0 0 0 0,0-1 0 0 0,-1 4-53 0 0,-103 115 773 0 0,63-80-470 0 0,19-19-43 0 0,20-20-208 0 0,-1 1 1 0 0,1-1-1 0 0,0 1 0 0 0,0 0 0 0 0,0 0 0 0 0,0 1 0 0 0,1-1 0 0 0,-1 1 1 0 0,1-1-1 0 0,0 1 0 0 0,1 0 0 0 0,-1 0 0 0 0,1 1 0 0 0,0-1 0 0 0,0 0 1 0 0,1 1-1 0 0,0-1 0 0 0,0 1 0 0 0,0 0 0 0 0,0-1 0 0 0,1 3-52 0 0,42 55 448 0 0,76 32 705 0 0,-71-75-2801 0 0,-37-20-3185 0 0,-3-4-4070 0 0,-5 0 1307 0 0</inkml:trace>
  <inkml:trace contextRef="#ctx0" brushRef="#br0" timeOffset="1534.712">503 217 0 0 0,'0'0'3897'0'0,"0"0"-1753"0"0,0 0-634 0 0,0 0 24 0 0,0 0 111 0 0,0 0-42 0 0,0 0-233 0 0,0 0-407 0 0,0 0-371 0 0,0 0-219 0 0,0 0-106 0 0,0 0 9 0 0,0 0 20 0 0,14-4 14 0 0,41-13-10 0 0,32 12 514 0 0,-85 6-780 0 0,1 0 0 0 0,-1 0-1 0 0,0 0 1 0 0,1 0 0 0 0,-1 0-1 0 0,0 0 1 0 0,0 1-1 0 0,0-1 1 0 0,0 1 0 0 0,0-1-1 0 0,-1 1 1 0 0,1 0-1 0 0,0 0 1 0 0,-1 0 0 0 0,1 0-1 0 0,-1 0 1 0 0,0 0 0 0 0,1 0-1 0 0,-1 0 1 0 0,0 1-1 0 0,0-1 1 0 0,-1 0 0 0 0,1 1-1 0 0,0-1 1 0 0,-1 0-1 0 0,1 1 1 0 0,-1-1 0 0 0,0 1-1 0 0,0-1 1 0 0,0 1-1 0 0,0-1 1 0 0,0 1 0 0 0,-1-1-1 0 0,1 1 1 0 0,-1-1 0 0 0,0 0-1 0 0,1 1 1 0 0,-1-1-1 0 0,0 0 1 0 0,0 1 0 0 0,-1-1-1 0 0,1 0 1 0 0,0 0-1 0 0,-1 0 1 0 0,1 0 0 0 0,-1 0-1 0 0,0 0 1 0 0,1-1-1 0 0,-2 2-32 0 0,-55 74 717 0 0,57-76-711 0 0,0 0 0 0 0,0 1 0 0 0,0-1-1 0 0,1 0 1 0 0,-1 1 0 0 0,1-1 0 0 0,-1 1-1 0 0,1-1 1 0 0,-1 1 0 0 0,1-1 0 0 0,0 1-1 0 0,-1 0 1 0 0,1-1 0 0 0,0 1 0 0 0,0-1 0 0 0,0 1-1 0 0,1 0 1 0 0,-1-1 0 0 0,0 1 0 0 0,1-1-1 0 0,-1 1 1 0 0,0-1 0 0 0,1 1 0 0 0,0-1-1 0 0,-1 1 1 0 0,1-1 0 0 0,0 0 0 0 0,0 1-1 0 0,0-1 1 0 0,0 0 0 0 0,0 1 0 0 0,0-1 0 0 0,0 0-1 0 0,0 0 1 0 0,1 0 0 0 0,-1 0 0 0 0,0 0-1 0 0,1-1 1 0 0,-1 1 0 0 0,0 0 0 0 0,1 0-1 0 0,-1-1 1 0 0,1 1 0 0 0,-1-1 0 0 0,1 1-1 0 0,-1-1 1 0 0,2 0-7 0 0,76 12 272 0 0,-30-13-308 0 0,14 0-1336 0 0,-22 4-5961 0 0,-30 0 1901 0 0,-5 1-1245 0 0</inkml:trace>
  <inkml:trace contextRef="#ctx0" brushRef="#br0" timeOffset="1830.802">903 677 12371 0 0,'0'0'1041'0'0,"0"0"-645"0"0,0 0-253 0 0,0 0 297 0 0,0 0 371 0 0,0 0 186 0 0,0 0-23 0 0,0 0-191 0 0,0 0-194 0 0,0 0-157 0 0,0 0-116 0 0,32-7-86 0 0,101-24-59 0 0,-51 10-98 0 0,-16 6-1556 0 0,-19 12-8829 0 0,-39 3 2340 0 0</inkml:trace>
  <inkml:trace contextRef="#ctx0" brushRef="#br0" timeOffset="2386.928">1481 298 2681 0 0,'0'0'3622'0'0,"0"0"-1887"0"0,0 0-783 0 0,0 0-31 0 0,0 0 177 0 0,0 0 110 0 0,0 0-95 0 0,0 0-264 0 0,0 0-257 0 0,0 0-108 0 0,0 0-1 0 0,0 0-6 0 0,0 0-28 0 0,3 22-61 0 0,25 145 486 0 0,-24-143-846 0 0,18 130 261 0 0,-13-51-2945 0 0,-7-76-23 0 0,-1-9-676 0 0,0 1-3532 0 0,-1-15 4221 0 0</inkml:trace>
  <inkml:trace contextRef="#ctx0" brushRef="#br0" timeOffset="2790.472">1382 365 1128 0 0,'0'0'1759'0'0,"0"0"-590"0"0,0 0-260 0 0,0 0 179 0 0,0 0 243 0 0,0 0 108 0 0,0 0-131 0 0,0 0-246 0 0,0 0-214 0 0,32-24-176 0 0,104-73-81 0 0,-71 64 187 0 0,-53 32-561 0 0,69-1 1177 0 0,-79 2-1361 0 0,0 1 0 0 0,0-1 0 0 0,0 1 1 0 0,0 0-1 0 0,0-1 0 0 0,0 1 0 0 0,0 0 0 0 0,0 0 0 0 0,0 0 0 0 0,-1 1 0 0 0,1-1 0 0 0,0 0 0 0 0,-1 1 0 0 0,1-1 0 0 0,-1 1 0 0 0,1-1 0 0 0,-1 1 0 0 0,0 0 0 0 0,1-1 0 0 0,-1 1 0 0 0,0 0 1 0 0,0 0-1 0 0,-1 0 0 0 0,1 0 0 0 0,0 0 0 0 0,-1 0 0 0 0,1 0 0 0 0,-1 0 0 0 0,1 0 0 0 0,-1 1 0 0 0,0-1 0 0 0,0 0 0 0 0,0 0 0 0 0,0 0 0 0 0,-1 2-33 0 0,-1 4 36 0 0,0 0 0 0 0,-1-1 0 0 0,0 1 0 0 0,-1-1 0 0 0,0 0 0 0 0,0 0 0 0 0,0 0-1 0 0,-1-1 1 0 0,0 1 0 0 0,0-1 0 0 0,-1 0 0 0 0,0-1 0 0 0,0 1 0 0 0,-4 2-36 0 0,-8 10-17 0 0,-114 100-137 0 0,131-116 156 0 0,0 1-1 0 0,0-1 1 0 0,0 0-1 0 0,1 0 1 0 0,-1 0-1 0 0,1 1 1 0 0,-1-1-1 0 0,1 0 1 0 0,0 0 0 0 0,0 1-1 0 0,0-1 1 0 0,0 0-1 0 0,0 1 1 0 0,1-1-1 0 0,-1 0 1 0 0,0 0-1 0 0,1 1 1 0 0,0-1-1 0 0,0 0 1 0 0,0 0-1 0 0,0 0 1 0 0,0 0-1 0 0,0 0 1 0 0,0 0-1 0 0,0 0 1 0 0,1 0-1 0 0,-1 0 1 0 0,1-1-1 0 0,0 1 1 0 0,-1-1-1 0 0,1 1 1 0 0,0-1-1 0 0,0 1 1 0 0,0-1 0 0 0,0 0-1 0 0,1 0-1 0 0,244 161 1435 0 0,-228-155-3107 0 0,-7-6-7108 0 0,-9-1 560 0 0</inkml:trace>
  <inkml:trace contextRef="#ctx0" brushRef="#br0" timeOffset="3173.672">2055 622 12803 0 0,'0'0'2523'0'0,"0"0"-1618"0"0,0 0-719 0 0,0 0 74 0 0,0 0 269 0 0,0 0 225 0 0,0 0 31 0 0,0 0-133 0 0,0 0-179 0 0,0 0-165 0 0,0 0-79 0 0,0 0-40 0 0,9 16-37 0 0,26 47-16 0 0,-15 28 150 0 0,-18-80-1345 0 0,4 22 916 0 0,-6-23-5259 0 0,-2-2-5521 0 0,0-8 7280 0 0</inkml:trace>
  <inkml:trace contextRef="#ctx0" brushRef="#br0" timeOffset="3427.618">1904 574 4689 0 0,'0'0'749'0'0,"0"0"-184"0"0,0 0 340 0 0,0 0 458 0 0,0 0 259 0 0,0 0-31 0 0,0 0-279 0 0,0 0-316 0 0,0 0-256 0 0,0 0-185 0 0,0 0-133 0 0,33 3-128 0 0,99 10-94 0 0,-15-10-28 0 0,-65-11-1078 0 0,-25 3-2240 0 0,-1 3-5863 0 0,-21 2 5895 0 0</inkml:trace>
  <inkml:trace contextRef="#ctx0" brushRef="#br0" timeOffset="3593.475">1949 924 6065 0 0,'0'0'584'0'0,"0"0"-320"0"0,0 0 225 0 0,0 0 215 0 0,0 0 80 0 0,0 0 56 0 0,0 0-176 0 0,0 0-248 0 0,0 0-200 0 0,204-62-352 0 0,-178 51-544 0 0,-1-1-1048 0 0,-6 5-1617 0 0,-6 0-1792 0 0</inkml:trace>
  <inkml:trace contextRef="#ctx0" brushRef="#br0" timeOffset="4009.45">2129 41 5545 0 0,'0'0'1375'0'0,"0"0"-291"0"0,0 0-5 0 0,0 0 254 0 0,0 0 114 0 0,0 0-157 0 0,0 0-355 0 0,0 0-365 0 0,0 0-209 0 0,0 0-71 0 0,0 0-36 0 0,0 0-8 0 0,0 0-9 0 0,19-8 7 0 0,60-24-8 0 0,-81 33-214 0 0,1 0 0 0 0,0 0 0 0 0,0 1 0 0 0,-1-1 0 0 0,1 1 0 0 0,0-1 0 0 0,0 1 0 0 0,1-1 0 0 0,-1 1 0 0 0,0-1 0 0 0,0 1 0 0 0,1 0 0 0 0,-1-1 0 0 0,1 1 0 0 0,-1 0 0 0 0,1 0 0 0 0,0 0 0 0 0,0-1 0 0 0,0 1 0 0 0,0 0 0 0 0,0 0 0 0 0,0 0 0 0 0,0-1 0 0 0,0 1 0 0 0,1 0 0 0 0,-1 0 0 0 0,1-1 0 0 0,-1 1 0 0 0,1 0-1 0 0,0-1 1 0 0,0 1 0 0 0,0 0 0 0 0,0-1 0 0 0,0 1 0 0 0,0-1 0 0 0,0 0 0 0 0,0 1 0 0 0,1-1 0 0 0,-1 0 0 0 0,0 0 0 0 0,1 0 0 0 0,-1 0 0 0 0,1 0 0 0 0,-1 0 0 0 0,1 0 0 0 0,0 0 0 0 0,-1 0 0 0 0,1-1 0 0 0,0 1 0 0 0,-1-1 0 0 0,1 0 0 0 0,0 1 0 0 0,0-1 0 0 0,0 0 0 0 0,-1 0 0 0 0,1 0 0 0 0,0 0 0 0 0,0 0 0 0 0,0 0 0 0 0,-1-1 0 0 0,1 1 0 0 0,0-1 0 0 0,0 1 0 0 0,-1-1 0 0 0,1 1 0 0 0,0-1 0 0 0,-1 0 0 0 0,1 0 0 0 0,0 0-22 0 0,-91 118 465 0 0,88-116-468 0 0,0 0-1 0 0,-1 1 1 0 0,1-1 0 0 0,0 1-1 0 0,0 0 1 0 0,0-1 0 0 0,1 1-1 0 0,-1 0 1 0 0,0 0-1 0 0,1 0 1 0 0,-1-1 0 0 0,1 1-1 0 0,-1 0 1 0 0,1 0 0 0 0,0 0-1 0 0,0 0 1 0 0,0 0 0 0 0,0 0-1 0 0,0 0 1 0 0,0-1 0 0 0,1 1-1 0 0,-1 0 1 0 0,1 0 0 0 0,-1 0-1 0 0,1 0 1 0 0,0-1 0 0 0,-1 1-1 0 0,1 0 1 0 0,0 0 0 0 0,0-1-1 0 0,0 1 1 0 0,0-1-1 0 0,1 1 1 0 0,-1-1 0 0 0,0 1-1 0 0,1-1 1 0 0,-1 0 0 0 0,1 0-1 0 0,-1 0 1 0 0,1 0 0 0 0,-1 0-1 0 0,1 0 1 0 0,0 0 0 0 0,0 0-1 0 0,-1-1 1 0 0,1 1 0 0 0,0 0-1 0 0,0-1 1 0 0,0 0 0 0 0,0 1-1 0 0,0-1 4 0 0,89 5-2256 0 0,-57-7-6918 0 0,-22 2 2267 0 0</inkml:trace>
  <inkml:trace contextRef="#ctx0" brushRef="#br0" timeOffset="4304.228">2608 41 12507 0 0,'0'0'905'0'0,"0"0"-395"0"0,0 0 139 0 0,0 0 338 0 0,0 0 215 0 0,0 0 46 0 0,0 0-177 0 0,0 0-243 0 0,16 37-172 0 0,53 119-145 0 0,-36-50 122 0 0,-31-88-541 0 0,2 31-48 0 0,-2 0 0 0 0,-1 0 0 0 0,-3-1 0 0 0,-2 1 0 0 0,-3-1 0 0 0,-1 0 0 0 0,-2 0 0 0 0,-7 15-44 0 0,11-46-268 0 0,0-1 0 0 0,-1 0-1 0 0,-1-1 1 0 0,-1 0 0 0 0,0 0-1 0 0,0-1 1 0 0,-2 0 0 0 0,0 1 268 0 0,-24 23-4372 0 0,-2-3-4853 0 0,25-23 2817 0 0</inkml:trace>
  <inkml:trace contextRef="#ctx0" brushRef="#br0" timeOffset="6541.437">1991 932 0 0 0,'0'0'516'0'0,"0"0"659"0"0,0 0 159 0 0,0 0-77 0 0,0 0-95 0 0,0 0-123 0 0,0 0-124 0 0,0 0-77 0 0,0 0-35 0 0,0 0-8 0 0,1-1 6026 0 0,2 1-3507 0 0,17-3-3164 0 0,153-30 1532 0 0,-94 3-1405 0 0,-76 23-2359 0 0,-25 8-9675 0 0,17 2 3518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06.5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365 1065 1776 0 0,'0'0'1199'0'0,"0"0"-197"0"0,0 0 9 0 0,0 0 277 0 0,0 0 235 0 0,0 0 27 0 0,0 0-197 0 0,0 0-296 0 0,0 0-295 0 0,0 0-206 0 0,0 0-130 0 0,-3 23-59 0 0,-8 73 43 0 0,19-5 620 0 0,16 61 117 0 0,-6 1 0 0 0,-4 146-1147 0 0,-23 149 468 0 0,10-359-2227 0 0,21-89-8345 0 0,-19-4 3895 0 0</inkml:trace>
  <inkml:trace contextRef="#ctx0" brushRef="#br0" timeOffset="731.999">1385 1 0 0 0,'0'0'950'0'0,"0"0"469"0"0,0 0 229 0 0,0 0-37 0 0,0 0-203 0 0,0 0-250 0 0,0 0-190 0 0,0 0-92 0 0,0 0-18 0 0,0 0-77 0 0,-4 20-42 0 0,-12 62-23 0 0,21 12 1397 0 0,57 446 1550 0 0,-55 75-3468 0 0,3-532-146 0 0,3 0 1 0 0,4-2 0 0 0,4 1-1 0 0,4-1-49 0 0,-22-67 2 0 0,4 16 69 0 0,-2 1 1 0 0,-2 0-1 0 0,0 0 0 0 0,-2 0 1 0 0,-2 14-72 0 0,1-17 46 0 0,-6 13-260 0 0,21-41-852 0 0,-7 0-2051 0 0,-3 0-4793 0 0,-4 0 511 0 0</inkml:trace>
  <inkml:trace contextRef="#ctx0" brushRef="#br0" timeOffset="1331.618">1 2044 5089 0 0,'0'0'1644'0'0,"0"0"-597"0"0,0 0-552 0 0,0 0-161 0 0,0 0 135 0 0,0 0 188 0 0,0 0 70 0 0,0 0-95 0 0,0 0-154 0 0,0 0-119 0 0,0 0-15 0 0,0 0 45 0 0,0 0 70 0 0,17 5 54 0 0,58 15 55 0 0,40-11 1014 0 0,-85-10-1219 0 0,36-5 416 0 0,0-4 0 0 0,0-2 0 0 0,44-15-779 0 0,-62 16 197 0 0,685-180-1250 0 0,-652 170-1107 0 0,-27 7-970 0 0,-1 1-3405 0 0,-32 9 730 0 0</inkml:trace>
  <inkml:trace contextRef="#ctx0" brushRef="#br0" timeOffset="1606.248">1777 1507 6689 0 0,'0'0'1461'0'0,"0"0"-404"0"0,0 0-165 0 0,0 0 305 0 0,0 0 410 0 0,0 0 182 0 0,0 0-204 0 0,0 0-449 0 0,0 0-373 0 0,0 0-215 0 0,-21 31-75 0 0,-68 101-50 0 0,-149 195 189 0 0,193-262-1389 0 0,-8 10-2653 0 0,20-25-4996 0 0,23-34 827 0 0</inkml:trace>
  <inkml:trace contextRef="#ctx0" brushRef="#br0" timeOffset="1996.662">732 1764 4753 0 0,'0'0'1770'0'0,"0"0"-402"0"0,0 0-164 0 0,0 0 122 0 0,0 0 286 0 0,0 0 153 0 0,0 0-146 0 0,0 0-334 0 0,0 0-399 0 0,0 0-369 0 0,0 0-246 0 0,0 0-103 0 0,0 0-56 0 0,-19 15 3 0 0,-60 46-6 0 0,-48 75 97 0 0,90-89-233 0 0,-100 114-408 0 0,39-44-1147 0 0,62-56-2349 0 0,17-18-6698 0 0,13-32 8147 0 0</inkml:trace>
  <inkml:trace contextRef="#ctx0" brushRef="#br0" timeOffset="2320.312">817 2468 9218 0 0,'0'0'3615'0'0,"0"0"-2461"0"0,0 0-921 0 0,0 0 95 0 0,0 0 431 0 0,0 0 419 0 0,0 0 117 0 0,0 0-166 0 0,0 0-294 0 0,0 0-253 0 0,-4 30-150 0 0,-13 99-92 0 0,-4 7 206 0 0,-2 84-437 0 0,23-183-484 0 0,0 14-806 0 0,0-35-3566 0 0,0 1-3854 0 0,0-16 1752 0 0</inkml:trace>
  <inkml:trace contextRef="#ctx0" brushRef="#br0" timeOffset="2782.073">612 2508 3873 0 0,'0'0'1460'0'0,"0"0"-661"0"0,0 0-260 0 0,0 0 193 0 0,0 0 277 0 0,0 0 200 0 0,37-15 48 0 0,116-44-122 0 0,-62 38 384 0 0,-74 21-1184 0 0,131 0 1383 0 0,-145 0-1678 0 0,-1 0 1 0 0,1 0-1 0 0,0 0 1 0 0,-1 0-1 0 0,1 0 1 0 0,-1 0-1 0 0,1 1 1 0 0,-1 0-1 0 0,1-1 1 0 0,-1 1-1 0 0,1 0 1 0 0,-1 0 0 0 0,1 0-1 0 0,-1 1 1 0 0,0-1-1 0 0,0 0 1 0 0,0 1-1 0 0,0 0 1 0 0,0-1-1 0 0,0 1 1 0 0,0 0-1 0 0,0 0 1 0 0,-1 0-1 0 0,1 0 1 0 0,-1 0-1 0 0,1 0 1 0 0,-1 1-1 0 0,0-1 1 0 0,0 0-1 0 0,0 1 1 0 0,0-1-1 0 0,0 1 1 0 0,-1-1 0 0 0,1 1-1 0 0,-1-1 1 0 0,0 1-1 0 0,0-1 1 0 0,1 1-1 0 0,-2 0 1 0 0,1-1-1 0 0,0 1 1 0 0,0-1-1 0 0,-1 1 1 0 0,1-1-1 0 0,-1 1 1 0 0,0-1-1 0 0,0 1 1 0 0,0-1-1 0 0,-1 2-40 0 0,-8 12 90 0 0,-1 0-1 0 0,-1-2 0 0 0,0 1 1 0 0,-1-1-1 0 0,-1-1 0 0 0,0-1 1 0 0,0 0-1 0 0,-1 0 0 0 0,-1-2 1 0 0,-8 5-90 0 0,1 1 61 0 0,-118 106 430 0 0,139-117-462 0 0,-1 0 0 0 0,2 0 0 0 0,-1 1 0 0 0,0-1-1 0 0,1 1 1 0 0,0-1 0 0 0,0 1 0 0 0,1-1 0 0 0,0 1 0 0 0,0-1 0 0 0,0 1 0 0 0,0-1 0 0 0,1 1-1 0 0,0-1 1 0 0,0 1 0 0 0,1-1 0 0 0,-1 0 0 0 0,1 1 0 0 0,0-1 0 0 0,1 0 0 0 0,-1 0-1 0 0,1 0 1 0 0,0-1 0 0 0,0 1 0 0 0,0-1 0 0 0,1 1 0 0 0,0-1 0 0 0,0 0 0 0 0,0 0-1 0 0,0-1 1 0 0,0 1 0 0 0,2-1-29 0 0,8 14 166 0 0,72 65 396 0 0,-84-80-624 0 0,1 0 0 0 0,-1-1-1 0 0,1 1 1 0 0,-1-1 0 0 0,1 0-1 0 0,0 1 1 0 0,-1-1 0 0 0,1 0-1 0 0,0-1 1 0 0,0 1 0 0 0,-1 0-1 0 0,1-1 1 0 0,0 0 0 0 0,0 1-1 0 0,0-1 1 0 0,0 0 0 0 0,0-1-1 0 0,0 1 1 0 0,0 0 0 0 0,2-1 61 0 0,20-24-8805 0 0,-22 21 5278 0 0,0 0-3559 0 0</inkml:trace>
  <inkml:trace contextRef="#ctx0" brushRef="#br0" timeOffset="3072.159">1275 2851 10442 0 0,'0'0'1970'0'0,"0"0"-871"0"0,0 0-324 0 0,0 0 242 0 0,0 0 285 0 0,0 0 92 0 0,0 0-176 0 0,0 0-375 0 0,0 0-291 0 0,0 0-161 0 0,0 0-104 0 0,0 0-68 0 0,0 0-46 0 0,0 25-34 0 0,0 129 7 0 0,5-95-5097 0 0,-5-58 2385 0 0,0-1-1135 0 0,0 0-1240 0 0,0 0-867 0 0</inkml:trace>
  <inkml:trace contextRef="#ctx0" brushRef="#br0" timeOffset="3346.21">1085 2806 6097 0 0,'0'0'1414'0'0,"0"0"-590"0"0,0 0-225 0 0,0 0 249 0 0,0 0 399 0 0,0 0 240 0 0,0 0-21 0 0,0 0-201 0 0,0 0-246 0 0,0 0-187 0 0,0 0-73 0 0,0 0-32 0 0,0 0-55 0 0,28 0-52 0 0,86 0-125 0 0,53-14 1672 0 0,-111 6-5052 0 0,5 5-9485 0 0,-58 3 5087 0 0</inkml:trace>
  <inkml:trace contextRef="#ctx0" brushRef="#br0" timeOffset="3619.038">1161 3130 6753 0 0,'0'0'809'0'0,"0"0"-193"0"0,0 0-24 0 0,0 0-96 0 0,0 0-128 0 0,0 0-192 0 0,0 0-440 0 0,184-25-1464 0 0,-168 21-6090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29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1 673 0 0 0,'0'0'563'0'0,"0"0"96"0"0,0 0 258 0 0,0 0 218 0 0,0 0 129 0 0,0 0-15 0 0,0 0-68 0 0,0 0-29 0 0,0 0-33 0 0,0 0 11 0 0,19 7 2 0 0,61 16-1 0 0,-78-22-1052 0 0,0-1 1 0 0,1 1-1 0 0,-1 0 1 0 0,0-1-1 0 0,1 0 0 0 0,-1 0 1 0 0,1 0-1 0 0,-1 0 1 0 0,0 0-1 0 0,1 0 0 0 0,-1 0 1 0 0,1-1-1 0 0,-1 1 1 0 0,0-1-1 0 0,1 0 0 0 0,-1 0 1 0 0,0 0-1 0 0,0 0 1 0 0,0 0-1 0 0,1 0 0 0 0,-1 0 1 0 0,1-2-80 0 0,6-3 348 0 0,40-28 431 0 0,-1-2-1 0 0,-2-3 1 0 0,-1-1 0 0 0,-3-3-1 0 0,-1-1 1 0 0,31-44-779 0 0,6-3 375 0 0,157-152 850 0 0,-234 241-1224 0 0,1 0-1 0 0,-1 0 1 0 0,0 0 0 0 0,1 0-1 0 0,-1 0 1 0 0,1 0-1 0 0,-1 1 1 0 0,1-1 0 0 0,0 1-1 0 0,0-1 1 0 0,0 1-1 0 0,0 0 1 0 0,0 0 0 0 0,0 0-1 0 0,0 0 1 0 0,0 0-1 0 0,0 0 1 0 0,0 0 0 0 0,1 1-1 0 0,-1-1 1 0 0,0 1-1 0 0,1 0 1 0 0,-1-1 0 0 0,0 1-1 0 0,1 0 1 0 0,-1 0-1 0 0,0 1 1 0 0,1-1 0 0 0,-1 0-1 0 0,0 1 1 0 0,0-1-1 0 0,1 1 1 0 0,-1 0 0 0 0,0 0-1 0 0,0 0 1 0 0,0 0-1 0 0,0 0 1 0 0,0 0 0 0 0,0 1-1 0 0,0-1 1 0 0,0 1 0 0 0,0 0-2 0 0,2 13-15 0 0,0 1 0 0 0,-1 0 0 0 0,-1 1 0 0 0,-1-1 0 0 0,0 0 0 0 0,-1 0 0 0 0,0 1 0 0 0,-2 5 16 0 0,1-1 30 0 0,-2 10 45 0 0,-1-1 0 0 0,-2 0-1 0 0,0 0 1 0 0,-3 0 0 0 0,0-1 0 0 0,-2 0 0 0 0,-1-1 0 0 0,-1 0 0 0 0,-1-1 0 0 0,-2-1 0 0 0,0 0-1 0 0,-2-1 1 0 0,-6 6-75 0 0,18-22-43 0 0,-1 0 0 0 0,0 0 0 0 0,-1-1 0 0 0,1 0 0 0 0,-1 0 0 0 0,-1 0 0 0 0,0-2-1 0 0,0 1 1 0 0,0-1 0 0 0,-1 0 0 0 0,0-1 0 0 0,0 0 0 0 0,0 0 0 0 0,0-1 0 0 0,-1-1-1 0 0,0 0 1 0 0,0 0 0 0 0,-6 0 43 0 0,-64-22-3845 0 0,45-24-6856 0 0,31 31 4124 0 0</inkml:trace>
  <inkml:trace contextRef="#ctx0" brushRef="#br0" timeOffset="291.759">1459 140 6953 0 0,'0'0'3316'0'0,"0"0"-2008"0"0,0 0-830 0 0,0 0 91 0 0,0 0 230 0 0,0 0 77 0 0,0 0-105 0 0,-25 36-271 0 0,-80 119-235 0 0,44-38-46 0 0,55-104-193 0 0,1-1-1 0 0,1 1 0 0 0,0 0 1 0 0,1 0-1 0 0,0 1 1 0 0,1-1-1 0 0,0 1 1 0 0,1-1-1 0 0,1 1 1 0 0,0-1-1 0 0,1 8-25 0 0,2-16 61 0 0,0-1-1 0 0,0 0 1 0 0,0 1 0 0 0,0-1-1 0 0,1 0 1 0 0,0 0-1 0 0,-1-1 1 0 0,1 1 0 0 0,1-1-1 0 0,-1 0 1 0 0,0 0 0 0 0,1 0-1 0 0,0-1 1 0 0,-1 1-1 0 0,1-1 1 0 0,0 0 0 0 0,0-1-1 0 0,0 1 1 0 0,0-1-1 0 0,1 0 1 0 0,-1 0 0 0 0,0-1-1 0 0,1 1 1 0 0,-1-1 0 0 0,0-1-1 0 0,0 1 1 0 0,1-1-1 0 0,-1 1 1 0 0,0-1 0 0 0,0-1-1 0 0,4 0-60 0 0,13-4 403 0 0,1-1 0 0 0,-1 0 0 0 0,0-2 0 0 0,0-1 0 0 0,-1 0 0 0 0,0-1 0 0 0,-1-2 0 0 0,0 0 0 0 0,-1-1 0 0 0,-1-1 0 0 0,12-12-403 0 0,-17 17 110 0 0,0 0 0 0 0,-1-1 0 0 0,-1 0-1 0 0,1-1 1 0 0,-2 0 0 0 0,0-1 0 0 0,0 0 0 0 0,-1 0-1 0 0,-1-1 1 0 0,0 0 0 0 0,-1-1 0 0 0,-1 0 0 0 0,0 0-1 0 0,-1 0 1 0 0,0-1 0 0 0,-1 1 0 0 0,-1-1 0 0 0,-1 0-1 0 0,0 0 1 0 0,-1-1 0 0 0,-1-3-110 0 0,-1 16-74 0 0,0 0-1 0 0,0 0 1 0 0,-1 0 0 0 0,0 0 0 0 0,1 0-1 0 0,-2 0 1 0 0,1 0 0 0 0,0 1-1 0 0,-1-1 1 0 0,1 1 0 0 0,-1 0-1 0 0,0 0 1 0 0,0 0 0 0 0,0 0 0 0 0,-1 0-1 0 0,1 0 1 0 0,-1 1 0 0 0,1 0-1 0 0,-1 0 1 0 0,0 0 0 0 0,0 0 0 0 0,0 0-1 0 0,-2 0 75 0 0,-61-12-8084 0 0,45 13-3338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40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2721 0 0,'0'0'3740'0'0,"0"0"-2113"0"0,0 0-648 0 0,0 0 268 0 0,0 0 303 0 0,0 0 77 0 0,0 0-163 0 0,0 0-277 0 0,0 0-297 0 0,35-1-229 0 0,113-2-178 0 0,29-16 460 0 0,72-14-2866 0 0,-207 23-1187 0 0,-16 3-5559 0 0,-20 6 3252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41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5417 0 0,'0'0'1308'0'0,"0"0"-295"0"0,0 0 163 0 0,0 0 447 0 0,0 0 303 0 0,0 0-9 0 0,0 0-278 0 0,0 0-462 0 0,0 0-376 0 0,0 0-215 0 0,34 6-169 0 0,110 17-121 0 0,-49-29 3 0 0,-71-1-236 0 0,197-42-420 0 0,-127 29-5181 0 0,-48 10-255 0 0,-15 3-2177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39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473 1 0 0 0,'0'0'994'0'0,"0"0"136"0"0,0 0 243 0 0,0 0 360 0 0,0 0 200 0 0,0 0-121 0 0,0 0-369 0 0,0 0-433 0 0,0 0-286 0 0,0 0-115 0 0,0 0 24 0 0,2 8 53 0 0,55 350 3649 0 0,-55-89-3829 0 0,-15-68-2721 0 0,13-184-190 0 0,0-9-5899 0 0,0-8 4738 0 0,0 0 1135 0 0</inkml:trace>
  <inkml:trace contextRef="#ctx0" brushRef="#br0" timeOffset="312.638">0 148 2833 0 0,'0'0'1209'0'0,"0"0"10"0"0,0 0 217 0 0,0 0 397 0 0,0 0 205 0 0,0 0-171 0 0,0 0-387 0 0,0 0-368 0 0,0 0-236 0 0,0 0-95 0 0,35-10-55 0 0,111-29-53 0 0,-39 26 439 0 0,350 1 493 0 0,-286-6-3159 0 0,-99 4-6834 0 0,-61 13-120 0 0,-7 1 6158 0 0</inkml:trace>
  <inkml:trace contextRef="#ctx0" brushRef="#br0" timeOffset="634.743">111 781 4513 0 0,'0'0'2396'0'0,"0"0"-871"0"0,0 0-545 0 0,0 0-37 0 0,0 0 169 0 0,0 0 148 0 0,0 0 41 0 0,0 0-57 0 0,0 0-64 0 0,0 0-84 0 0,0 0-126 0 0,0 0-161 0 0,0 0-152 0 0,35 13-116 0 0,114 37-80 0 0,-142-48-419 0 0,-1 0-1 0 0,1-1 1 0 0,0 1-1 0 0,-1-1 1 0 0,1-1-1 0 0,0 1 1 0 0,0-1-1 0 0,0 0 1 0 0,-1-1-1 0 0,1 0 1 0 0,0 0-1 0 0,0 0 1 0 0,-1-1-1 0 0,1 0 1 0 0,0-1-42 0 0,14-3 138 0 0,333-85 231 0 0,-317 82-1388 0 0,16-5-3085 0 0,-19 0-7537 0 0,-23 10 6287 0 0</inkml:trace>
  <inkml:trace contextRef="#ctx0" brushRef="#br0" timeOffset="934.621">1178 664 4105 0 0,'0'0'2162'0'0,"0"0"-287"0"0,0 0-68 0 0,0 0 73 0 0,0 0 10 0 0,0 0-143 0 0,0 0-340 0 0,0 0-343 0 0,0 0-268 0 0,0 0-221 0 0,0 0-145 0 0,0 0-74 0 0,0 0-46 0 0,-17 0-43 0 0,-51 1-47 0 0,66-1-213 0 0,1-1-1 0 0,-1 1 1 0 0,1 0 0 0 0,0 0 0 0 0,-1 0-1 0 0,1 1 1 0 0,-1-1 0 0 0,1 0-1 0 0,0 0 1 0 0,-1 1 0 0 0,1-1-1 0 0,0 1 1 0 0,-1-1 0 0 0,1 1-1 0 0,0 0 1 0 0,-1-1 0 0 0,1 1-1 0 0,0 0 1 0 0,0 0 0 0 0,0 0 0 0 0,0 0-1 0 0,0 0 1 0 0,0 0 0 0 0,0 0-1 0 0,0 0 1 0 0,0 0 0 0 0,1 1-1 0 0,-1-1 1 0 0,0 0 0 0 0,1 0-1 0 0,-1 1 1 0 0,1-1 0 0 0,-1 1-7 0 0,-1 5 19 0 0,-3 1-38 0 0,0 1-1 0 0,1-1 1 0 0,0 1-1 0 0,1 0 0 0 0,0 0 1 0 0,0 0-1 0 0,1 0 1 0 0,0 0-1 0 0,0 1 1 0 0,1-1-1 0 0,1 1 0 0 0,0-1 1 0 0,0 1-1 0 0,1-1 1 0 0,0 3 19 0 0,0-8-62 0 0,1-1 0 0 0,-1 1 0 0 0,1-1 0 0 0,0 1-1 0 0,0-1 1 0 0,0 0 0 0 0,0 0 0 0 0,1 0 0 0 0,-1 0 0 0 0,1 0 0 0 0,0 0 0 0 0,0-1 0 0 0,0 1 0 0 0,0-1 0 0 0,0 0 0 0 0,0 0 0 0 0,1 0 0 0 0,-1 0 0 0 0,1-1 0 0 0,-1 1 0 0 0,1-1-1 0 0,0 0 1 0 0,-1 0 0 0 0,1 0 0 0 0,0 0 0 0 0,0-1 0 0 0,0 0 0 0 0,3 0 62 0 0,33 1-3670 0 0,-6-8-4224 0 0,-24 6 358 0 0</inkml:trace>
  <inkml:trace contextRef="#ctx0" brushRef="#br0" timeOffset="1315.844">1357 866 5441 0 0,'0'0'1180'0'0,"0"0"-239"0"0,0 0 288 0 0,0 0 564 0 0,0 0 342 0 0,0 0-64 0 0,0 0-408 0 0,0 0-472 0 0,0 0-299 0 0,0 0-144 0 0,0 0-100 0 0,0 0-96 0 0,0 0-94 0 0,14-10-87 0 0,99-87 377 0 0,-3 10-555 0 0,-109 87-202 0 0,0 0 1 0 0,0 0-1 0 0,0 0 1 0 0,1 0-1 0 0,-1 0 0 0 0,0 1 1 0 0,0-1-1 0 0,0 0 0 0 0,0 1 1 0 0,0-1-1 0 0,0 0 0 0 0,0 1 1 0 0,0-1-1 0 0,0 1 1 0 0,0 0-1 0 0,0-1 0 0 0,0 1 1 0 0,-1 0-1 0 0,1-1 0 0 0,0 1 1 0 0,0 0-1 0 0,-1 0 0 0 0,1 0 1 0 0,0 0-1 0 0,-1 0 1 0 0,1 0-1 0 0,-1 0 0 0 0,1 0 1 0 0,-1 0-1 0 0,1 0 0 0 0,-1 0 1 0 0,0 0-1 0 0,0 0 1 0 0,0 0-1 0 0,1 0 0 0 0,-1 0 1 0 0,0 0-1 0 0,0 0 0 0 0,0 1 1 0 0,0-1-1 0 0,-1 0 0 0 0,1 0 1 0 0,0 0-1 0 0,0 0 1 0 0,-1 0-1 0 0,1 0 0 0 0,-1 0 1 0 0,1 0-1 0 0,-1 0 0 0 0,1 0 1 0 0,-1 0-1 0 0,1 0 0 0 0,-1 0 1 0 0,0 0 8 0 0,2 21-55 0 0,1-19 59 0 0,1-1 1 0 0,0 0-1 0 0,0 0 1 0 0,0 0-1 0 0,0 0 1 0 0,0 0-1 0 0,0-1 1 0 0,1 1-1 0 0,-1-1 1 0 0,0 0-1 0 0,1 0 1 0 0,-1 0-1 0 0,1-1 1 0 0,-1 1-1 0 0,1-1 1 0 0,0 0-1 0 0,-1 0 1 0 0,1 0-1 0 0,-1 0 1 0 0,1-1-1 0 0,-1 1 1 0 0,1-1-1 0 0,-1 0 1 0 0,1 0-1 0 0,-1 0 1 0 0,1-1-1 0 0,-1 1 1 0 0,0-1-1 0 0,0 0 1 0 0,0 0-1 0 0,0 0 1 0 0,0 0-1 0 0,0 0 1 0 0,-1-1-1 0 0,1 1-4 0 0,17-7 4 0 0,-3 1 3 0 0,0 1 0 0 0,1 1 1 0 0,0 1-1 0 0,0 1 0 0 0,0 0 0 0 0,0 1 0 0 0,0 1 0 0 0,2 1-7 0 0,-1 41-300 0 0,0-12-1593 0 0,-9-22-1534 0 0,2-2-3603 0 0,-3-1-2271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47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227 157 0 0 0,'0'0'429'0'0,"0"0"128"0"0,0 0 221 0 0,0 0 184 0 0,0 0 3 0 0,0 0-123 0 0,0 0-191 0 0,0 0-143 0 0,0 0-55 0 0,0 11-41 0 0,-17 291 3125 0 0,3-199-2238 0 0,11-89-1158 0 0,1-4 302 0 0,3-17 4625 0 0,4-12-4890 0 0,1-1-1 0 0,0 1 1 0 0,2 0-1 0 0,0 0 1 0 0,1 1-1 0 0,1 0 1 0 0,1 0-1 0 0,0 1 1 0 0,6-5-178 0 0,-11 13 56 0 0,34-50-124 0 0,3 1 0 0 0,3 2 1 0 0,2 3-1 0 0,14-10 68 0 0,-62 62-17 0 0,1 0-1 0 0,-1 0 1 0 0,1 0-1 0 0,0 0 1 0 0,0 0 0 0 0,0 0-1 0 0,-1 0 1 0 0,1 0-1 0 0,0 1 1 0 0,0-1 0 0 0,0 0-1 0 0,0 0 1 0 0,1 1-1 0 0,-1-1 1 0 0,0 1 0 0 0,0-1-1 0 0,0 1 1 0 0,0-1-1 0 0,1 1 1 0 0,-1 0 0 0 0,0 0-1 0 0,0-1 1 0 0,1 1-1 0 0,-1 0 1 0 0,0 0 0 0 0,0 0-1 0 0,1 0 1 0 0,-1 1-1 0 0,0-1 1 0 0,0 0 0 0 0,1 0-1 0 0,-1 1 1 0 0,0-1-1 0 0,0 1 1 0 0,0-1 0 0 0,0 1-1 0 0,0-1 1 0 0,0 1-1 0 0,0 0 1 0 0,0 0 0 0 0,0-1-1 0 0,0 1 1 0 0,0 0-1 0 0,0 0 1 0 0,0 0 0 0 0,0 0-1 0 0,-1 0 1 0 0,1 0-1 0 0,0 0 1 0 0,-1 0 0 0 0,1 0-1 0 0,-1 1 1 0 0,1-1-1 0 0,-1 0 1 0 0,0 0 0 0 0,1 0-1 0 0,-1 1 1 0 0,0-1-1 0 0,0 0 1 0 0,0 0 0 0 0,0 1-1 0 0,0-1 1 0 0,0 0-1 0 0,0 1 18 0 0,15 207 618 0 0,-15-206-599 0 0,1 1-1 0 0,0-1 1 0 0,-1 0 0 0 0,2 0-1 0 0,-1 0 1 0 0,0-1 0 0 0,1 1 0 0 0,-1 0-1 0 0,1 0 1 0 0,0-1 0 0 0,-1 1 0 0 0,2-1-1 0 0,-1 1 1 0 0,0-1 0 0 0,0 0-1 0 0,1 0 1 0 0,-1 0 0 0 0,1 0 0 0 0,-1 0-1 0 0,1-1 1 0 0,0 1 0 0 0,0-1 0 0 0,0 0-1 0 0,0 1 1 0 0,0-2 0 0 0,0 1-1 0 0,0 0 1 0 0,0 0 0 0 0,0-1 0 0 0,0 0-1 0 0,0 1 1 0 0,1-1 0 0 0,-1-1 0 0 0,0 1-1 0 0,0 0 1 0 0,0-1 0 0 0,0 1-1 0 0,0-1 1 0 0,1 0 0 0 0,-1 0 0 0 0,-1 0-1 0 0,1-1 1 0 0,0 1 0 0 0,0-1 0 0 0,0 1-1 0 0,1-2-18 0 0,37-32 130 0 0,-1-1 0 0 0,-2-2 0 0 0,33-42-130 0 0,28-29-75 0 0,-9 29-100 0 0,-88 80 165 0 0,0 1-1 0 0,-1-1 1 0 0,1 1-1 0 0,0-1 1 0 0,-1 1-1 0 0,1-1 0 0 0,0 1 1 0 0,-1 0-1 0 0,1 0 1 0 0,-1 0-1 0 0,1 0 1 0 0,-1 0-1 0 0,1 0 1 0 0,-1 0-1 0 0,0 1 0 0 0,0-1 1 0 0,1 0-1 0 0,-1 1 1 0 0,0-1-1 0 0,0 1 1 0 0,0-1-1 0 0,-1 1 1 0 0,1-1-1 0 0,0 1 0 0 0,-1 0 1 0 0,1 0-1 0 0,-1-1 1 0 0,1 1-1 0 0,-1 0 1 0 0,0 0-1 0 0,1-1 1 0 0,-1 1-1 0 0,0 0 0 0 0,0 0 1 0 0,-1 0-1 0 0,1-1 1 0 0,0 1-1 0 0,-1 0 1 0 0,1 0-1 0 0,-1-1 0 0 0,1 1 1 0 0,-1 0-1 0 0,0-1 1 0 0,0 2 10 0 0,1 4 36 0 0,-2 169 664 0 0,2-170-707 0 0,1-1 0 0 0,0 0-1 0 0,0 1 1 0 0,0-1 0 0 0,0 1-1 0 0,1-1 1 0 0,0 0 0 0 0,0 0-1 0 0,0 0 1 0 0,1 0 0 0 0,0 0-1 0 0,0-1 1 0 0,0 1-1 0 0,0-1 1 0 0,1 0 0 0 0,0 1-1 0 0,0-2 1 0 0,0 1 0 0 0,0 0-1 0 0,2 0 8 0 0,16 7-4561 0 0,2-7-4644 0 0,-17-4 3913 0 0</inkml:trace>
  <inkml:trace contextRef="#ctx0" brushRef="#br0" timeOffset="769.256">0 746 0 0 0,'0'0'192'0'0,"0"0"776"0"0,0 0 399 0 0,0 0 288 0 0,0 0 159 0 0,0 0-62 0 0,0 0-205 0 0,0 0-232 0 0,35-2-156 0 0,111-9-108 0 0,134-27 2715 0 0,183-21-2220 0 0,-239 37-3733 0 0,-196 20-828 0 0,-2 0-7276 0 0,-24 2 7652 0 0</inkml:trace>
  <inkml:trace contextRef="#ctx0" brushRef="#br0" timeOffset="1471.797">615 820 0 0 0,'0'0'1832'0'0,"0"0"-363"0"0,0 0-137 0 0,0 0 11 0 0,0 0 88 0 0,0 0-31 0 0,0 0-240 0 0,0 0-350 0 0,0 0-259 0 0,0 0-162 0 0,0 0-77 0 0,0 0-10 0 0,0 0-30 0 0,-14 26-10 0 0,-44 81-10 0 0,-129 208 105 0 0,122-208-368 0 0,101-155 1535 0 0,0-1-1297 0 0,3 1-1 0 0,2 2 1 0 0,2 2 0 0 0,31-24-227 0 0,-41 37 65 0 0,5-6-16 0 0,-20 18-37 0 0,0 1 0 0 0,2 1 0 0 0,0 0 0 0 0,0 2 0 0 0,2 0-1 0 0,6-2-11 0 0,-27 16-12 0 0,0 1-1 0 0,0-1 1 0 0,0 0-1 0 0,0 0 0 0 0,0 1 1 0 0,0-1-1 0 0,0 1 1 0 0,0-1-1 0 0,0 1 0 0 0,0-1 1 0 0,0 1-1 0 0,0 0 0 0 0,1-1 1 0 0,-1 1-1 0 0,0 0 1 0 0,0 0-1 0 0,0 0 0 0 0,1 0 1 0 0,-1 0-1 0 0,0 0 1 0 0,0 0-1 0 0,1 0 0 0 0,-1 1 1 0 0,0-1-1 0 0,0 0 1 0 0,0 1-1 0 0,0-1 0 0 0,0 1 1 0 0,0-1-1 0 0,1 1 1 0 0,-1 0-1 0 0,0-1 0 0 0,-1 1 1 0 0,1 0-1 0 0,0 0 0 0 0,0 0 1 0 0,0-1-1 0 0,0 1 1 0 0,-1 0-1 0 0,1 0 0 0 0,0 0 1 0 0,-1 0-1 0 0,1 1 1 0 0,-1-1-1 0 0,1 0 13 0 0,3 60-28 0 0,-4-36 190 0 0,0-18-132 0 0,0 9 62 0 0,1-1-1 0 0,0 0 0 0 0,2 1 1 0 0,-1-1-1 0 0,2 0 1 0 0,0 0-1 0 0,0 0 1 0 0,2 0-92 0 0,32 73 529 0 0,-49-82 4324 0 0,-35-21-4654 0 0,41 14 138 0 0,-14-7-242 0 0,-3-1-293 0 0,-1 0 1 0 0,0 2 0 0 0,0 0-1 0 0,-1 2 1 0 0,0 0 0 0 0,0 2-1 0 0,-13 0 198 0 0,-21 3-3535 0 0,20 0-5279 0 0,24 0 124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41:48.544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0 766 5161 0 0,'0'0'2731'0'0,"0"0"-1490"0"0,0 0-791 0 0,0 0-364 0 0,0 0-58 0 0,0 0 149 0 0,0 0 193 0 0,0 0 186 0 0,0 0 128 0 0,0 0 72 0 0,0 0 52 0 0,18 24-40 0 0,58 80-69 0 0,-19 22 467 0 0,-45-89-918 0 0,12 36 30 0 0,3-2 1 0 0,3-1 0 0 0,3-2 0 0 0,18 25-279 0 0,-46-85 59 0 0,-3-3 51 0 0,0-1 0 0 0,0 0 0 0 0,0 1 0 0 0,1-1 0 0 0,0 0 0 0 0,0-1 0 0 0,0 1 1 0 0,0 0-1 0 0,0-1 0 0 0,1 0 0 0 0,-1 0 0 0 0,1 0 0 0 0,0 0 0 0 0,0 0 0 0 0,0-1 0 0 0,0 0 0 0 0,1 0 0 0 0,-1 0 1 0 0,0 0-1 0 0,1-1 0 0 0,0 1 0 0 0,-1-1 0 0 0,4 0-110 0 0,6-3 175 0 0,-1 0 1 0 0,0-1 0 0 0,0-1-1 0 0,0 0 1 0 0,-1 0-1 0 0,1-2 1 0 0,-1 1-1 0 0,11-8-175 0 0,25-10 199 0 0,389-169 234 0 0,-204 106-362 0 0,4 10 0 0 0,137-22-71 0 0,-14 17-24 0 0,-326 77 1 0 0,-19 3 2890 0 0,-13-32-1370 0 0,-3-138-888 0 0,6-283-2603 0 0,2 397-1361 0 0,-4 36-976 0 0,-1 0-4218 0 0,-2 12 39 0 0</inkml:trace>
  <inkml:trace contextRef="#ctx0" brushRef="#br0" timeOffset="5970.337">2585 2464 3913 0 0,'0'0'1281'0'0,"0"0"-682"0"0,0 0-624 0 0,0 0-203 0 0,0 0 220 0 0,0 0 452 0 0,0 0 437 0 0,0 0 242 0 0,0 0 35 0 0,0 0-82 0 0,21 32-110 0 0,69 107-99 0 0,-54-80-316 0 0,-2 2 1 0 0,-3 2 0 0 0,-3 0 0 0 0,17 58-552 0 0,-32-86 12 0 0,72 238-1247 0 0,-54-168-1878 0 0,2 0-3328 0 0,-26-79 3021 0 0,-6-22 3363 0 0</inkml:trace>
  <inkml:trace contextRef="#ctx0" brushRef="#br0" timeOffset="6246.013">2439 2681 656 0 0,'0'0'4397'0'0,"0"0"-2590"0"0,0 0-811 0 0,0 0 23 0 0,0 0 212 0 0,2-35 205 0 0,6-110 21 0 0,17 52 829 0 0,-18 78-2171 0 0,1 0 1 0 0,0 1 0 0 0,0 0 0 0 0,2 0-1 0 0,0 1 1 0 0,0 0 0 0 0,1 1 0 0 0,1 0-1 0 0,0 0 1 0 0,1 2 0 0 0,0-1 0 0 0,0 2-1 0 0,1 0 1 0 0,1 0 0 0 0,-1 1 0 0 0,1 1-1 0 0,1 0 1 0 0,-1 2 0 0 0,1-1 0 0 0,0 2 0 0 0,0 0-1 0 0,0 1 1 0 0,1 1 0 0 0,-1 0 0 0 0,7 1-116 0 0,-13 4-2 0 0,-1 1 1 0 0,0 0-1 0 0,0 1 0 0 0,0 0 1 0 0,0 0-1 0 0,-1 1 1 0 0,0 0-1 0 0,0 0 1 0 0,0 1-1 0 0,-1 0 1 0 0,0 1-1 0 0,-1-1 1 0 0,1 1-1 0 0,-1 0 1 0 0,-1 1-1 0 0,0 0 1 0 0,0-1-1 0 0,-1 2 1 0 0,0-1-1 0 0,0 0 1 0 0,0 5 1 0 0,3 1-5 0 0,-2 0 0 0 0,0 1 0 0 0,0 0 0 0 0,-2-1 0 0 0,0 1 1 0 0,-1 0-1 0 0,0 1 0 0 0,-1-1 0 0 0,-1 0 0 0 0,-1 0 1 0 0,0 1-1 0 0,-1-1 0 0 0,-1 0 0 0 0,0 0 0 0 0,-1-1 0 0 0,-3 7 5 0 0,-1-1-465 0 0,-1-1 0 0 0,0 0 0 0 0,-2 0-1 0 0,0-1 1 0 0,-1 0 0 0 0,-1-1-1 0 0,-9 9 466 0 0,-34 33-4725 0 0,15-22-2040 0 0,27-23 3443 0 0</inkml:trace>
  <inkml:trace contextRef="#ctx0" brushRef="#br0" timeOffset="7018.552">3391 2707 7090 0 0,'0'0'1282'0'0,"0"0"-504"0"0,0 0-89 0 0,0 0 272 0 0,0 0 318 0 0,0 0 101 0 0,0 0-192 0 0,0 0-289 0 0,0 0-250 0 0,0 0-186 0 0,0 0-116 0 0,0 0-84 0 0,0 0-55 0 0,-25 9-46 0 0,-81 36-36 0 0,101-42-119 0 0,0-1 1 0 0,0 1-1 0 0,0 0 0 0 0,0 0 1 0 0,1 0-1 0 0,0 1 1 0 0,0 0-1 0 0,0-1 0 0 0,0 2 1 0 0,0-1-1 0 0,1 0 1 0 0,0 1-1 0 0,-1-1 0 0 0,2 1 1 0 0,-1 0-8 0 0,-5 10 10 0 0,-5 5-93 0 0,1 0 0 0 0,1 2 0 0 0,1-1 0 0 0,1 1 0 0 0,1 1-1 0 0,1 0 1 0 0,1 0 0 0 0,1 0 0 0 0,1 1 0 0 0,1-1 0 0 0,1 1 0 0 0,1 16 83 0 0,1-37-59 0 0,0 1 1 0 0,0-1 0 0 0,0 0 0 0 0,1 0 0 0 0,0 1-1 0 0,-1-1 1 0 0,1 0 0 0 0,0 0 0 0 0,1 0 0 0 0,-1 0-1 0 0,0 0 1 0 0,1 0 0 0 0,0 0 0 0 0,0-1 0 0 0,0 1 0 0 0,0-1-1 0 0,0 1 1 0 0,0-1 0 0 0,0 0 0 0 0,1 1 0 0 0,-1-1-1 0 0,1-1 1 0 0,0 1 0 0 0,0 0 0 0 0,0-1 0 0 0,0 1-1 0 0,0-1 1 0 0,0 0 0 0 0,0 0 0 0 0,0 0 0 0 0,0 0-1 0 0,0 0 1 0 0,0-1 0 0 0,1 0 0 0 0,-1 1 0 0 0,0-1-1 0 0,0 0 1 0 0,1-1 0 0 0,-1 1 0 0 0,0-1 0 0 0,0 1-1 0 0,1-1 1 0 0,-1 0 0 0 0,2-1 58 0 0,5-3 74 0 0,1-1-1 0 0,-1 0 1 0 0,-1-1 0 0 0,1 0-1 0 0,-1 0 1 0 0,-1-1 0 0 0,1 0-1 0 0,-1 0 1 0 0,-1-1-1 0 0,0 0 1 0 0,0-1 0 0 0,0 1-1 0 0,-1-1 1 0 0,-1-1-74 0 0,29-49 588 0 0,-2-1 1 0 0,-4-2-1 0 0,-2-1 1 0 0,-3-1-1 0 0,2-14-588 0 0,-25 79-28 0 0,0 1 1 0 0,0-1-1 0 0,1 0 1 0 0,-1 1-1 0 0,0-1 1 0 0,0 1-1 0 0,1-1 1 0 0,-1 0-1 0 0,1 1 1 0 0,-1-1-1 0 0,0 0 1 0 0,1 1-1 0 0,-1-1 1 0 0,1 0-1 0 0,-1 1 1 0 0,1-1-1 0 0,-1 0 1 0 0,0 0-1 0 0,1 0 0 0 0,-1 1 1 0 0,1-1-1 0 0,-1 0 1 0 0,1 0-1 0 0,0 0 1 0 0,-1 0-1 0 0,1 0 1 0 0,-1 0-1 0 0,1 0 1 0 0,-1 0-1 0 0,1 0 1 0 0,-1 0-1 0 0,1 0 1 0 0,-1-1-1 0 0,1 1 1 0 0,-1 0-1 0 0,1 0 1 0 0,-1 0-1 0 0,0-1 1 0 0,1 1-1 0 0,-1 0 1 0 0,1 0-1 0 0,-1-1 1 0 0,1 1-1 0 0,-1-1 28 0 0,48 214-2793 0 0,-48-211 2771 0 0,1 0-1 0 0,0 0 0 0 0,-1 0 0 0 0,1 0 0 0 0,0 0 1 0 0,0 0-1 0 0,1 0 0 0 0,-1-1 0 0 0,0 1 1 0 0,1 0-1 0 0,-1-1 0 0 0,1 1 0 0 0,-1-1 0 0 0,1 1 1 0 0,0-1-1 0 0,-1 0 0 0 0,1 1 0 0 0,0-1 0 0 0,0 0 1 0 0,0 0-1 0 0,0 0 0 0 0,0-1 0 0 0,0 1 0 0 0,0 0 1 0 0,1-1-1 0 0,-1 0 0 0 0,0 1 0 0 0,0-1 1 0 0,0 0-1 0 0,0 0 0 0 0,1 0 0 0 0,-1 0 0 0 0,0-1 1 0 0,0 1-1 0 0,0 0 0 0 0,0-1 0 0 0,0 0 0 0 0,1 1 1 0 0,-1-1-1 0 0,0 0 0 0 0,0 0 0 0 0,-1 0 1 0 0,1 0-1 0 0,0-1 0 0 0,0 1 0 0 0,0-1 23 0 0,12-16 392 0 0,-1-1 0 0 0,-1 1-1 0 0,-1-2 1 0 0,-1 0 0 0 0,0 0-1 0 0,-2-1 1 0 0,0 0 0 0 0,-1-1-1 0 0,-2 1 1 0 0,1-6-392 0 0,5-33 373 0 0,-2 0 1 0 0,-4 0-1 0 0,-1 0 1 0 0,-4-1-1 0 0,-3-16-373 0 0,3 72-50 0 0,1 3 23 0 0,-1 0 1 0 0,0 0 0 0 0,0 0-1 0 0,0 0 1 0 0,0 0-1 0 0,0 0 1 0 0,0 0 0 0 0,0 0-1 0 0,-1 0 1 0 0,1 0-1 0 0,-1 0 1 0 0,1 0-1 0 0,-1 0 1 0 0,0 0 0 0 0,0 0-1 0 0,1 0 1 0 0,-1 1-1 0 0,-1-1 1 0 0,1 0-1 0 0,0 1 1 0 0,0-1 0 0 0,-1 0-1 0 0,1 1 1 0 0,-1 0-1 0 0,0-1 27 0 0,-24 54-2739 0 0,1 112 1215 0 0,25-162 1496 0 0,0 0 0 0 0,1 0 0 0 0,-1 0 1 0 0,0 0-1 0 0,0 0 0 0 0,1 0 0 0 0,0 0 0 0 0,-1 0 1 0 0,1 0-1 0 0,0-1 0 0 0,0 1 0 0 0,0 0 0 0 0,0 0 1 0 0,0-1-1 0 0,0 1 0 0 0,0 0 0 0 0,1-1 1 0 0,-1 1-1 0 0,1-1 0 0 0,-1 0 0 0 0,1 0 0 0 0,-1 1 1 0 0,1-1-1 0 0,0 0 0 0 0,-1 0 0 0 0,1 0 1 0 0,0-1-1 0 0,0 1 0 0 0,0 0 0 0 0,0-1 0 0 0,0 1 1 0 0,0-1-1 0 0,0 0 0 0 0,0 1 0 0 0,0-1 1 0 0,0 0-1 0 0,0 0 0 0 0,0 0 0 0 0,0-1 0 0 0,0 1 1 0 0,1-1 27 0 0,83-22-163 0 0,79-76 1111 0 0,-103 80-402 0 0,-60 20-519 0 0,-1 0 1 0 0,1 0 0 0 0,-1 0-1 0 0,1 1 1 0 0,-1-1 0 0 0,0 0-1 0 0,1 0 1 0 0,-1 1 0 0 0,0-1-1 0 0,0 1 1 0 0,0-1-1 0 0,0 1 1 0 0,0-1 0 0 0,0 1-1 0 0,-1 0 1 0 0,1-1 0 0 0,-1 1-1 0 0,1 0 1 0 0,-1 0 0 0 0,1 0-1 0 0,-1-1 1 0 0,0 1 0 0 0,0 0-1 0 0,0 0 1 0 0,0 0 0 0 0,0-1-1 0 0,0 1 1 0 0,-1 0-1 0 0,1 0 1 0 0,0 0 0 0 0,-1 0-28 0 0,1 4 56 0 0,-21 153-1324 0 0,19-152 803 0 0,-4 22-1812 0 0,5-9-3265 0 0,1-15-69 0 0</inkml:trace>
  <inkml:trace contextRef="#ctx0" brushRef="#br0" timeOffset="11071.157">4520 2040 0 0 0,'0'0'344'0'0,"0"0"524"0"0,0 0 293 0 0,0 0-8 0 0,0 0-181 0 0,0 0-238 0 0,0 0-261 0 0,0 0-154 0 0,-23 22-62 0 0,-70 68-6 0 0,52-24 328 0 0,34-47-298 0 0,0 1 0 0 0,1 0 1 0 0,1 0-1 0 0,1 1 0 0 0,1 0 1 0 0,0 0-1 0 0,2-1 0 0 0,0 1 0 0 0,2 0 1 0 0,0 0-1 0 0,1 0 0 0 0,1 0-281 0 0,39 52 17 0 0,-40-72 35 0 0,-1 0 1 0 0,1 1 0 0 0,0-1-1 0 0,0 0 1 0 0,-1 0-1 0 0,1 0 1 0 0,0 0-1 0 0,0 0 1 0 0,0 0-1 0 0,0-1 1 0 0,0 1 0 0 0,0-1-1 0 0,0 1 1 0 0,0-1-1 0 0,1 0 1 0 0,-1 0-1 0 0,0 0 1 0 0,0 0-1 0 0,0 0 1 0 0,0 0 0 0 0,0-1-1 0 0,0 1 1 0 0,0-1-1 0 0,0 1 1 0 0,0-1-1 0 0,0 0 1 0 0,0 0-1 0 0,0 0 1 0 0,0 0 0 0 0,0 0-1 0 0,-1 0 1 0 0,1 0-1 0 0,0-1 1 0 0,-1 1-1 0 0,1-1 1 0 0,-1 1-1 0 0,1-1 1 0 0,-1 0-53 0 0,68-105 3905 0 0,-16-80-2315 0 0,-24-59-1490 0 0,-29 246-333 0 0,0 23-1734 0 0,2-1 1854 0 0,1-1-1 0 0,1 0 1 0 0,0 1-1 0 0,2-2 1 0 0,0 1-1 0 0,2-1 1 0 0,0 0-1 0 0,8 14 114 0 0,-14-31 9 0 0,1 1-1 0 0,0 0 1 0 0,-1-1-1 0 0,1 0 0 0 0,0 0 1 0 0,1 0-1 0 0,-1 0 1 0 0,1 0-1 0 0,-1-1 1 0 0,1 1-1 0 0,0-1 0 0 0,0 0 1 0 0,0 0-1 0 0,0-1 1 0 0,0 1-1 0 0,0-1 1 0 0,0 0-1 0 0,1 0 0 0 0,-1 0 1 0 0,0 0-1 0 0,1-1 1 0 0,-1 0-1 0 0,1 0 1 0 0,-1 0-1 0 0,0 0 1 0 0,1-1-1 0 0,-1 0 0 0 0,0 0 1 0 0,1 0-1 0 0,-1 0 1 0 0,0-1-1 0 0,0 1 1 0 0,0-1-1 0 0,0 0 0 0 0,0 0 1 0 0,0-1-1 0 0,-1 1 1 0 0,1-1-1 0 0,-1 0 1 0 0,0 0-1 0 0,0 0 1 0 0,0 0-1 0 0,3-4-8 0 0,10-13 166 0 0,-1-1 1 0 0,-1-1-1 0 0,-1 0 1 0 0,-1-1-1 0 0,-1 0 0 0 0,-1-1 1 0 0,0 0-1 0 0,-2-1 1 0 0,-1 0-1 0 0,-2 0 0 0 0,1-5-166 0 0,3-33 107 0 0,-3-1-1 0 0,-2 1 1 0 0,-6-62-107 0 0,0 90-193 0 0,-1 1-1 0 0,-2 0 1 0 0,-1 0 0 0 0,-2 1 0 0 0,-1 0-1 0 0,-2 0 1 0 0,-1 1 0 0 0,-2 1 0 0 0,-17-30 193 0 0,-11 14-182 0 0,41 46 135 0 0,0 0 0 0 0,-1 0 0 0 0,1 0 1 0 0,0 0-1 0 0,-1 0 0 0 0,1 0 1 0 0,0 0-1 0 0,-1 1 0 0 0,1-1 0 0 0,-1 1 1 0 0,1-1-1 0 0,-1 1 0 0 0,1-1 0 0 0,-1 1 1 0 0,0 0-1 0 0,1 0 0 0 0,-1 0 1 0 0,1 0-1 0 0,-1 0 0 0 0,1 0 0 0 0,-1 0 1 0 0,0 1-1 0 0,1-1 0 0 0,-1 1 0 0 0,1-1 1 0 0,-1 1-1 0 0,1-1 0 0 0,0 1 1 0 0,-1 0-1 0 0,1 0 0 0 0,-1-1 0 0 0,1 1 1 0 0,0 0-1 0 0,0 0 0 0 0,0 0 0 0 0,-1 1 1 0 0,1-1-1 0 0,0 0 47 0 0,-6 14-277 0 0,0 0 1 0 0,1 0-1 0 0,0 1 1 0 0,2 0-1 0 0,0 0 1 0 0,0 0-1 0 0,1 0 1 0 0,2 0-1 0 0,-1 1 1 0 0,2-1-1 0 0,1 12 277 0 0,-4 0-51 0 0,2 0 0 0 0,2 1 1 0 0,0-1-1 0 0,2 1 0 0 0,1-1 0 0 0,1 0 1 0 0,1-1-1 0 0,2 1 0 0 0,1-1 0 0 0,1-1 1 0 0,1 1-1 0 0,1-2 0 0 0,2 0 0 0 0,0 0 1 0 0,2-1-1 0 0,0-1 0 0 0,2 0 51 0 0,-11-17 42 0 0,0 0 0 0 0,0 0-1 0 0,0 0 1 0 0,1-1 0 0 0,0 0-1 0 0,0 0 1 0 0,1-1 0 0 0,-1 0-1 0 0,1-1 1 0 0,0 0 0 0 0,0 0-1 0 0,0-1 1 0 0,0 0 0 0 0,0-1 0 0 0,0 0-1 0 0,1 0 1 0 0,-1-1 0 0 0,0 0-1 0 0,3-1-41 0 0,-4 2 149 0 0,0-1 0 0 0,1 0 0 0 0,-1-1 0 0 0,0 0 0 0 0,1 0-1 0 0,-1-1 1 0 0,0 0 0 0 0,0 0 0 0 0,0-1 0 0 0,-1 0 0 0 0,1 0 0 0 0,-1-1 0 0 0,1 0-1 0 0,-1-1 1 0 0,0 1 0 0 0,6-6-149 0 0,9-16 304 0 0,-1-1 1 0 0,-1 0-1 0 0,-1-1 1 0 0,-2-1-1 0 0,0-1 0 0 0,-3-1 1 0 0,0 0-1 0 0,-2 0 0 0 0,-1-1 1 0 0,-2-1-1 0 0,-1 0 0 0 0,-1 0 1 0 0,-2-1-1 0 0,0-24-304 0 0,3 14-123 0 0,-1 0 0 0 0,-3-1 0 0 0,-1 1-1 0 0,-2-1 1 0 0,-3 0 0 0 0,-1 1 0 0 0,-2-1 0 0 0,-2 1-1 0 0,-2 1 1 0 0,-2-1 0 0 0,-10-22 123 0 0,20 62 19 0 0,1 0 0 0 0,-1 1 0 0 0,0-1 0 0 0,-1 0-1 0 0,1 1 1 0 0,-1-1 0 0 0,1 1 0 0 0,-1 0 0 0 0,0 0 0 0 0,-1 0 0 0 0,1 0 0 0 0,0 0-1 0 0,-1 0 1 0 0,1 0 0 0 0,-1 1 0 0 0,0-1 0 0 0,0 1 0 0 0,0 0 0 0 0,0 0 0 0 0,-1 0-1 0 0,1 0 1 0 0,0 0 0 0 0,-1 1 0 0 0,0-1 0 0 0,1 1 0 0 0,-1 0 0 0 0,1 1 0 0 0,-1-1-1 0 0,0 0 1 0 0,0 1 0 0 0,0 0 0 0 0,1 0 0 0 0,-3 0-19 0 0,-30 60-247 0 0,33-51 236 0 0,-6 18 45 0 0,2 1 0 0 0,0 1-1 0 0,2-1 1 0 0,2 1-1 0 0,0 0 1 0 0,2-1 0 0 0,1 1-1 0 0,1 0 1 0 0,2 0-1 0 0,1 0 1 0 0,1-1-1 0 0,1 0 1 0 0,1 0 0 0 0,2 0-1 0 0,1-1 1 0 0,1 0-1 0 0,5 6-33 0 0,-11-23 26 0 0,0-1 0 0 0,1 0-1 0 0,0 0 1 0 0,0 0 0 0 0,1-1 0 0 0,0 0-1 0 0,0 0 1 0 0,1-1 0 0 0,0 0 0 0 0,1 0-1 0 0,-1-1 1 0 0,1 0 0 0 0,0-1 0 0 0,1 1-1 0 0,-1-2 1 0 0,1 0 0 0 0,2 1-26 0 0,-2-2 39 0 0,1 1 0 0 0,0-2 0 0 0,0 0 0 0 0,0 0 0 0 0,1-1 1 0 0,-1 0-1 0 0,0-1 0 0 0,0 0 0 0 0,1-1 0 0 0,-1 0 0 0 0,0-1 1 0 0,0 0-1 0 0,0-1 0 0 0,0 0 0 0 0,3-2-39 0 0,47-49-3340 0 0,-41 16-5606 0 0,-16 29 3293 0 0</inkml:trace>
  <inkml:trace contextRef="#ctx0" brushRef="#br0" timeOffset="11696.876">5703 1348 0 0 0,'0'0'756'0'0,"0"0"386"0"0,0 0 325 0 0,0 0 264 0 0,0 0 203 0 0,0 0 27 0 0,0 0-124 0 0,0 0-154 0 0,0 0-204 0 0,0 0-220 0 0,32-17-206 0 0,96-53-165 0 0,-124 68-813 0 0,0 0 0 0 0,0 0-1 0 0,0 0 1 0 0,0 0 0 0 0,0-1-1 0 0,-1 0 1 0 0,1 0 0 0 0,-1 0-1 0 0,0 0 1 0 0,0 0-1 0 0,0-1 1 0 0,0 1 0 0 0,-1-1-1 0 0,1 0 1 0 0,-1 1 0 0 0,2-5-75 0 0,2-6 272 0 0,4-4-74 0 0,-2-1 0 0 0,0-1 0 0 0,-1 0 0 0 0,-1 0 1 0 0,-1 0-1 0 0,0-1 0 0 0,-2 1 0 0 0,0-1 0 0 0,-2 0 0 0 0,0 0 0 0 0,-1 0 0 0 0,-2-8-198 0 0,2 26-40 0 0,0 1 1 0 0,0 0-1 0 0,0-1 0 0 0,0 1 1 0 0,0 0-1 0 0,0-1 1 0 0,-1 1-1 0 0,1 0 1 0 0,-1 0-1 0 0,1-1 0 0 0,-1 1 1 0 0,0 0-1 0 0,0 0 1 0 0,0 0-1 0 0,0 0 0 0 0,0 0 1 0 0,-1 0-1 0 0,1 0 1 0 0,-1 0-1 0 0,1 0 0 0 0,-1 1 1 0 0,0-1-1 0 0,1 1 1 0 0,-1-1-1 0 0,0 1 0 0 0,0 0 1 0 0,0 0-1 0 0,0-1 1 0 0,0 1-1 0 0,0 1 1 0 0,-1-1-1 0 0,1 0 0 0 0,0 0 1 0 0,0 1-1 0 0,-1 0 1 0 0,1-1-1 0 0,0 1 0 0 0,-1 0 1 0 0,1 0-1 0 0,0 0 1 0 0,-1 0-1 0 0,1 0 0 0 0,0 1 1 0 0,-1-1-1 0 0,1 1 1 0 0,0 0-1 0 0,0-1 0 0 0,0 1 1 0 0,0 0-1 0 0,-1 0 1 0 0,1 1 39 0 0,-7 9-279 0 0,0 2 0 0 0,0-1-1 0 0,2 1 1 0 0,-1 1 0 0 0,1-1 0 0 0,1 1 0 0 0,1 0 0 0 0,0 1 0 0 0,1-1 0 0 0,0 1 0 0 0,-1 11 279 0 0,1-7-265 0 0,1-1 0 0 0,0 0 1 0 0,1 1-1 0 0,2-1 1 0 0,-1 1-1 0 0,2-1 0 0 0,2 12 265 0 0,-2-27-31 0 0,-1 1 0 0 0,1-1 1 0 0,0 1-1 0 0,1-1 0 0 0,-1 1 0 0 0,1-1 0 0 0,-1 0 0 0 0,1 0 0 0 0,0 0 0 0 0,0 0 0 0 0,0 0 0 0 0,1 0 0 0 0,-1 0 0 0 0,1-1 0 0 0,-1 1 0 0 0,1-1 0 0 0,0 0 0 0 0,0 0 0 0 0,0 0 0 0 0,0 0 0 0 0,0-1 0 0 0,1 1 1 0 0,-1-1-1 0 0,0 1 0 0 0,1-1 0 0 0,-1 0 0 0 0,1-1 0 0 0,0 1 0 0 0,-1-1 0 0 0,1 1 0 0 0,-1-1 0 0 0,1 0 0 0 0,0 0 31 0 0,6 0 108 0 0,-1-1 0 0 0,0 0 0 0 0,0 0 0 0 0,0-1 0 0 0,0 0-1 0 0,-1-1 1 0 0,1 0 0 0 0,-1 0 0 0 0,1-1 0 0 0,-1 0 0 0 0,0 0 0 0 0,7-6-108 0 0,12-11 518 0 0,-2-1-1 0 0,0-1 1 0 0,-1-1 0 0 0,-2-1 0 0 0,0-2 0 0 0,-2 0 0 0 0,-1-1 0 0 0,4-8-518 0 0,5-18 222 0 0,-2 0 0 0 0,-2-2 0 0 0,-3-1-1 0 0,-2-1 1 0 0,-2 0 0 0 0,5-49-222 0 0,-15 73-90 0 0,-2 0 0 0 0,-2-1 0 0 0,-1 0 0 0 0,-2 0 0 0 0,-1 0 1 0 0,-2 0-1 0 0,-2-7 90 0 0,2 26-145 0 0,0 0 0 0 0,-1 1 0 0 0,-1-1 0 0 0,0 1 0 0 0,-1 0 0 0 0,-1 0 0 0 0,0 0 0 0 0,-1 1 0 0 0,0 0 0 0 0,-1 1 0 0 0,-1 0 0 0 0,0 0 0 0 0,-1 1 0 0 0,-1 0 1 0 0,1 1-1 0 0,-7-4 145 0 0,15 12-39 0 0,-1 0 1 0 0,0 0 0 0 0,0 0 0 0 0,1 1-1 0 0,-2-1 1 0 0,1 1 0 0 0,0 0 0 0 0,0 0 0 0 0,-1 0-1 0 0,1 1 1 0 0,-1 0 0 0 0,1-1 0 0 0,-1 2-1 0 0,0-1 1 0 0,1 0 0 0 0,-1 1 0 0 0,0 0-1 0 0,1 0 1 0 0,-1 1 0 0 0,0-1 0 0 0,1 1 0 0 0,-1 0-1 0 0,0 0 1 0 0,1 0 0 0 0,-1 1 0 0 0,1 0-1 0 0,0-1 1 0 0,-1 2 0 0 0,1-1 0 0 0,0 0-1 0 0,0 1 1 0 0,1 0 0 0 0,-1 0 0 0 0,0 0 0 0 0,1 0-1 0 0,0 1 1 0 0,0-1 0 0 0,0 1 0 0 0,-2 3 38 0 0,-5 14-5 0 0,0-1 1 0 0,2 2-1 0 0,0-1 0 0 0,2 1 1 0 0,0 0-1 0 0,1 1 1 0 0,2-1-1 0 0,0 1 1 0 0,1 0-1 0 0,2 0 1 0 0,0 0-1 0 0,2 4 5 0 0,-1-8 47 0 0,1 0 0 0 0,1 0 0 0 0,1-1 1 0 0,0 1-1 0 0,2-1 0 0 0,0 0 0 0 0,1 0 0 0 0,0-1 0 0 0,2 0 0 0 0,0 0 1 0 0,0-1-1 0 0,2-1 0 0 0,0 1 0 0 0,1-1 0 0 0,1-1 0 0 0,0-1 0 0 0,0 1 1 0 0,2-2-48 0 0,6 6 226 0 0,2-1 0 0 0,-1-2 1 0 0,2 0-1 0 0,0-2 0 0 0,1 0 1 0 0,0-2-1 0 0,1-1 0 0 0,0-1 1 0 0,0-1-1 0 0,1-1 0 0 0,0-1 1 0 0,1-1-227 0 0,104 3 670 0 0,-77-8-4949 0 0,-16 0-3773 0 0,-29 0 802 0 0</inkml:trace>
  <inkml:trace contextRef="#ctx0" brushRef="#br0" timeOffset="15244.912">4448 3657 2633 0 0,'0'0'948'0'0,"0"0"-376"0"0,0 0-104 0 0,0 0 113 0 0,0 0 240 0 0,0 0 272 0 0,0 0 115 0 0,0 0-58 0 0,0 0-151 0 0,-34 31-226 0 0,-108 103-207 0 0,75-51 55 0 0,58-65-497 0 0,-7 16 46 0 0,1 0-1 0 0,2 2 0 0 0,1-1 0 0 0,2 2 1 0 0,1-1-1 0 0,2 1 0 0 0,2 0 0 0 0,1 1 1 0 0,2-1-1 0 0,1 1 0 0 0,2 0 0 0 0,2 2-169 0 0,28 40-76 0 0,-30-79 119 0 0,0 1-1 0 0,0 0 0 0 0,1-1 0 0 0,-1 1 0 0 0,0-1 1 0 0,0 0-1 0 0,1 1 0 0 0,-1-1 0 0 0,1 0 0 0 0,-1 0 1 0 0,1 0-1 0 0,0 0 0 0 0,-1 0 0 0 0,1 0 0 0 0,0-1 1 0 0,0 1-1 0 0,0 0 0 0 0,-1-1 0 0 0,1 1 0 0 0,0-1 1 0 0,0 0-1 0 0,0 0 0 0 0,0 0 0 0 0,0 0 0 0 0,0 0 1 0 0,0 0-1 0 0,0 0 0 0 0,-1-1 0 0 0,1 1 0 0 0,0 0 1 0 0,0-1-1 0 0,0 0 0 0 0,0 1 0 0 0,-1-1 0 0 0,1 0 1 0 0,0 0-1 0 0,-1 0 0 0 0,1 0 0 0 0,-1 0 0 0 0,1-1 1 0 0,-1 1-1 0 0,2-2-42 0 0,9-11 378 0 0,-1-2 0 0 0,0 1 0 0 0,-1-2 0 0 0,0 1 0 0 0,-2-1 1 0 0,0-1-1 0 0,0 1 0 0 0,-2-1 0 0 0,0-1 0 0 0,0-9-378 0 0,-1 14 93 0 0,97-411 608 0 0,-63 242-723 0 0,-36 164-17 0 0,24-48-389 0 0,-20 100-1079 0 0,-1 21 1456 0 0,-6-37 75 0 0,1 1 0 0 0,1-1 0 0 0,1 0 0 0 0,0 0 0 0 0,1 0 0 0 0,1 0-1 0 0,0-1 1 0 0,1 0 0 0 0,1 0 0 0 0,1 0 0 0 0,0-1 0 0 0,1 0 0 0 0,2 3-24 0 0,1-11 59 0 0,-1 0 0 0 0,1 0-1 0 0,0-1 1 0 0,0 0 0 0 0,1-1 0 0 0,0-1-1 0 0,0 0 1 0 0,0 0 0 0 0,0-2 0 0 0,1 1 0 0 0,-1-2-1 0 0,0 0 1 0 0,1 0 0 0 0,0-1 0 0 0,-1-1-1 0 0,1-1 1 0 0,11-2-59 0 0,-21 4 13 0 0,9-1 32 0 0,-1 0 0 0 0,1-1 0 0 0,-1 0 0 0 0,0-1 1 0 0,0-1-1 0 0,0 0 0 0 0,0 0 0 0 0,0-2 0 0 0,5-2-45 0 0,-3 1-1 0 0,18-20-758 0 0,-44 28-6140 0 0,7 2 325 0 0,2 0 265 0 0</inkml:trace>
  <inkml:trace contextRef="#ctx0" brushRef="#br0" timeOffset="15780.571">5166 2950 9098 0 0,'0'0'879'0'0,"0"0"-166"0"0,0 0-19 0 0,0 0 127 0 0,0 0 201 0 0,0 0 47 0 0,-8 32-126 0 0,-24 106-175 0 0,22-21 239 0 0,34 391 192 0 0,-23-502-1378 0 0,-1 1-1 0 0,0 0 1 0 0,0-1-1 0 0,0 1 1 0 0,-1-1-1 0 0,0 1 1 0 0,0-1-1 0 0,-1 1 1 0 0,0-1-1 0 0,0 0 1 0 0,0 0-1 0 0,-1 0 1 0 0,0 0-1 0 0,0 0 1 0 0,0-1-1 0 0,-1 1 1 0 0,0-1-1 0 0,0 0 1 0 0,0 0-1 0 0,-1 0 1 0 0,0-1-1 0 0,-1 2 180 0 0,-56 24-12909 0 0,53-27 11554 0 0</inkml:trace>
  <inkml:trace contextRef="#ctx0" brushRef="#br0" timeOffset="16059.95">4713 3344 5073 0 0,'0'0'1488'0'0,"0"0"-342"0"0,0 0-283 0 0,0 0 1 0 0,0 0 119 0 0,0 0 70 0 0,0 0-51 0 0,0 0-98 0 0,0 0-80 0 0,0 0-101 0 0,0 0-91 0 0,0 0-52 0 0,27 12-26 0 0,88 39-10 0 0,-57-26 203 0 0,1-4 0 0 0,0-2 0 0 0,2-2 0 0 0,16 0-747 0 0,-32-7 181 0 0,185 39 379 0 0,-230-49-560 0 0,34 6-2566 0 0,-29-5 1791 0 0,0 0 0 0 0,0 0 0 0 0,0-1 0 0 0,0 1 0 0 0,0-1 0 0 0,0 0-1 0 0,0-1 1 0 0,0 1 0 0 0,0-1 0 0 0,0 0 0 0 0,-1 0 0 0 0,1-1 0 0 0,0 1 0 0 0,0-1 0 0 0,-1 0 0 0 0,2-1 775 0 0,-1-1-5995 0 0</inkml:trace>
  <inkml:trace contextRef="#ctx0" brushRef="#br0" timeOffset="16318.765">5823 2975 8074 0 0,'0'0'3412'0'0,"0"0"-2539"0"0,0 0-588 0 0,0 0 176 0 0,0 0 210 0 0,-3 35 109 0 0,-9 111-79 0 0,10-135-643 0 0,0 1 1 0 0,1-1 0 0 0,1 1 0 0 0,0-1-1 0 0,0 1 1 0 0,2-1 0 0 0,-1 1 0 0 0,1-1-1 0 0,1 0 1 0 0,0 0 0 0 0,0 0 0 0 0,1 0-1 0 0,1 1-58 0 0,-1-2-33 0 0,35 46-1132 0 0,-28-48-2624 0 0,0-6-3450 0 0,-7-2 3445 0 0</inkml:trace>
  <inkml:trace contextRef="#ctx0" brushRef="#br0" timeOffset="16572.209">5460 2523 16323 0 0,'0'0'297'0'0,"0"0"-225"0"0,0 0-104 0 0,0 0-120 0 0,0 0-313 0 0,0 0-263 0 0,0 0-248 0 0,0 0-432 0 0,0 0-657 0 0,0 0-1407 0 0,0 0-753 0 0,0 0 1056 0 0</inkml:trace>
  <inkml:trace contextRef="#ctx0" brushRef="#br0" timeOffset="16785.615">6372 2412 11354 0 0,'0'0'663'0'0,"0"0"-44"0"0,0 0 116 0 0,0 0 166 0 0,0 0 56 0 0,0 0-165 0 0,0 0-293 0 0,0 0-257 0 0,0 0-158 0 0,0 0-89 0 0,0 0-58 0 0,0 0-23 0 0,0 0-37 0 0,-25 32-13 0 0,-72 97 25 0 0,83-91 43 0 0,258 13 568 0 0,-238-49-407 0 0,1 1 0 0 0,-1-1-1 0 0,0 1 1 0 0,0 0-1 0 0,0 0 1 0 0,0 1 0 0 0,0 0-1 0 0,-1 0 1 0 0,1 0 0 0 0,-1 1-1 0 0,0-1 1 0 0,-1 1 0 0 0,1 1-1 0 0,-1-1 1 0 0,0 1-1 0 0,0-1 1 0 0,-1 1 0 0 0,1 0-1 0 0,-1 0 1 0 0,-1 1 0 0 0,1-1-1 0 0,-1 0 1 0 0,0 1 0 0 0,-1 0-1 0 0,1-1 1 0 0,-1 5-93 0 0,-3 4 81 0 0,-1 1 0 0 0,-1-1 0 0 0,0-1 1 0 0,-1 1-1 0 0,-1 0 0 0 0,0-1 0 0 0,-1 0 0 0 0,0-1 1 0 0,-2 0-1 0 0,1 0 0 0 0,-1 0 0 0 0,-1-1 0 0 0,0-1 1 0 0,-1 1-1 0 0,0-2 0 0 0,-1 1 0 0 0,0-2 1 0 0,0 0-1 0 0,-14 8-81 0 0,-64 32-2680 0 0,26-31-7494 0 0,48-14 2322 0 0</inkml:trace>
  <inkml:trace contextRef="#ctx0" brushRef="#br0" timeOffset="17490.118">5214 4459 7986 0 0,'0'0'896'0'0,"0"0"-504"0"0,0 0-173 0 0,0 0 219 0 0,0 0 404 0 0,0 0 352 0 0,0 0 88 0 0,0 0-131 0 0,0 0-233 0 0,0 0-217 0 0,0 0-144 0 0,1 19-72 0 0,21 125 921 0 0,117 253 1083 0 0,45-4-2271 0 0,-141-286-1258 0 0,-38-82-3947 0 0,-3-1-4796 0 0,-2-21 4419 0 0</inkml:trace>
  <inkml:trace contextRef="#ctx0" brushRef="#br0" timeOffset="17763.555">5026 5324 13019 0 0,'0'0'675'0'0,"0"0"-281"0"0,0 0-2 0 0,0 0 357 0 0,0 0 293 0 0,0 0 112 0 0,0 0-90 0 0,32-21-184 0 0,101-70-165 0 0,-38 9 284 0 0,-38 28-751 0 0,-2-3 0 0 0,-3-2-1 0 0,7-14-247 0 0,-40 47-1209 0 0,-2 0-1 0 0,-1-2 0 0 0,-1 0 1 0 0,-1-1-1 0 0,8-26 1210 0 0,2-14-9539 0 0,-19 46 3300 0 0</inkml:trace>
  <inkml:trace contextRef="#ctx0" brushRef="#br0" timeOffset="18078.718">5628 4161 12891 0 0,'0'0'592'0'0,"0"0"-353"0"0,0 0-65 0 0,0 0 152 0 0,8 34 194 0 0,25 112 151 0 0,20 25 1428 0 0,-33-115-1656 0 0,1-1 0 0 0,4-1 0 0 0,1-1 0 0 0,3-1 0 0 0,2-2 0 0 0,2-1-443 0 0,-31-45 27 0 0,-1 0-1 0 0,1-1 1 0 0,0 1 0 0 0,0-1 0 0 0,0 0 0 0 0,0 0 0 0 0,0 0 0 0 0,1 0-1 0 0,-1 0 1 0 0,1 0 0 0 0,0 0 0 0 0,0-1 0 0 0,0 1 0 0 0,0-1 0 0 0,0 0 0 0 0,1 0-1 0 0,-1 0 1 0 0,1-1 0 0 0,-1 1 0 0 0,1-1 0 0 0,0 0 0 0 0,-1 0 0 0 0,1 0-1 0 0,0 0 1 0 0,0-1 0 0 0,0 1 0 0 0,0-1 0 0 0,0 0 0 0 0,-1 0 0 0 0,1-1 0 0 0,0 1-1 0 0,0-1 1 0 0,0 0 0 0 0,0 0 0 0 0,-1 0 0 0 0,1 0 0 0 0,-1-1 0 0 0,1 1 0 0 0,-1-1-1 0 0,1 0 1 0 0,0-1-27 0 0,97-165 1471 0 0,-85 140-1352 0 0,50-62 173 0 0,-65 89-293 0 0,1 0 0 0 0,-1 0 0 0 0,1-1 0 0 0,0 1 0 0 0,-1 0 0 0 0,1 1 1 0 0,0-1-1 0 0,0 0 0 0 0,0 1 0 0 0,0-1 0 0 0,-1 0 0 0 0,1 1 0 0 0,0 0 0 0 0,0 0 0 0 0,0-1 0 0 0,0 1 0 0 0,0 1 0 0 0,0-1 1 0 0,0 0-1 0 0,0 0 0 0 0,0 1 0 0 0,0-1 0 0 0,0 1 0 0 0,0-1 0 0 0,0 1 0 0 0,-1 0 0 0 0,1 0 0 0 0,0 0 0 0 0,0 0 0 0 0,-1 0 1 0 0,1 0-1 0 0,-1 0 0 0 0,1 0 0 0 0,-1 1 0 0 0,1 0 1 0 0,42 62 79 0 0,-34-48-35 0 0,51 83 53 0 0,-61-98-173 0 0,0 0 1 0 0,1-1-1 0 0,-1 1 0 0 0,1 0 1 0 0,-1-1-1 0 0,0 1 0 0 0,1-1 0 0 0,-1 1 1 0 0,1 0-1 0 0,0-1 0 0 0,-1 1 1 0 0,1-1-1 0 0,-1 1 0 0 0,1-1 1 0 0,0 0-1 0 0,-1 1 0 0 0,1-1 1 0 0,0 0-1 0 0,-1 1 0 0 0,1-1 0 0 0,0 0 1 0 0,0 0-1 0 0,-1 1 0 0 0,1-1 1 0 0,0 0-1 0 0,0 0 0 0 0,0 0 1 0 0,-1 0-1 0 0,1 0 0 0 0,0 0 1 0 0,0-1-1 0 0,-1 1 0 0 0,1 0 0 0 0,0 0 1 0 0,0 0-1 0 0,-1-1 0 0 0,1 1 1 0 0,0 0-1 0 0,-1-1 0 0 0,1 1 1 0 0,0 0-1 0 0,0-1 76 0 0,10-12-5307 0 0,-4-3-3311 0 0,-4 8 2381 0 0</inkml:trace>
  <inkml:trace contextRef="#ctx0" brushRef="#br0" timeOffset="18510.024">6618 4640 672 0 0,'0'0'1658'0'0,"0"0"312"0"0,0 0 422 0 0,0 0 189 0 0,0 0-164 0 0,0 0-361 0 0,0 0-420 0 0,0 0-365 0 0,0 0-286 0 0,0 0-228 0 0,0 0-188 0 0,21-33-110 0 0,60-102-83 0 0,-54 65 86 0 0,-27 57-333 0 0,1 0-52 0 0,-2-73 790 0 0,0 83-863 0 0,1 1-1 0 0,-1 0 0 0 0,1-1 0 0 0,-1 1 1 0 0,0 0-1 0 0,0 0 0 0 0,0 0 0 0 0,0-1 1 0 0,0 1-1 0 0,-1 0 0 0 0,1 0 0 0 0,0 1 1 0 0,-1-1-1 0 0,0 0 0 0 0,1 0 1 0 0,-1 1-1 0 0,0-1 0 0 0,0 1 0 0 0,0 0 1 0 0,0-1-1 0 0,0 1 0 0 0,0 0 0 0 0,0 0 1 0 0,0 0-1 0 0,-1 1 0 0 0,1-1 0 0 0,0 0 1 0 0,-1 1-1 0 0,1-1 0 0 0,0 1 0 0 0,-1 0 1 0 0,1 0-1 0 0,-1 0-3 0 0,-2 2-65 0 0,1-1 0 0 0,0 1 1 0 0,0 0-1 0 0,-1 0 0 0 0,2 1 0 0 0,-1 0 0 0 0,0-1 0 0 0,0 1 1 0 0,1 0-1 0 0,0 1 0 0 0,0-1 0 0 0,-1 0 0 0 0,2 1 1 0 0,-1 0-1 0 0,0 0 0 0 0,1 0 0 0 0,0 0 0 0 0,0 0 1 0 0,0 0-1 0 0,0 0 0 0 0,1 1 0 0 0,0-1 0 0 0,-1 2 65 0 0,-1 2-53 0 0,-5 12-98 0 0,1-1 1 0 0,1 1-1 0 0,1 1 1 0 0,0-1-1 0 0,2 1 1 0 0,0 0-1 0 0,2-1 1 0 0,0 1-1 0 0,1 0 1 0 0,1 0 0 0 0,3 8 150 0 0,-4-24-35 0 0,1 0 0 0 0,0 0 0 0 0,0-1 0 0 0,1 1 0 0 0,0-1 0 0 0,-1 1 0 0 0,1-1 0 0 0,1 0 0 0 0,-1 0 0 0 0,1 0 0 0 0,-1 0 0 0 0,1 0 0 0 0,0 0 0 0 0,1-1 0 0 0,-1 1 1 0 0,1-1-1 0 0,-1 0 0 0 0,1 0 0 0 0,0-1 0 0 0,0 1 0 0 0,0-1 0 0 0,1 1 0 0 0,-1-1 0 0 0,0-1 0 0 0,1 1 0 0 0,-1-1 0 0 0,1 1 0 0 0,0-1 0 0 0,-1-1 0 0 0,1 1 0 0 0,0-1 0 0 0,0 1 1 0 0,0-1-1 0 0,-1-1 0 0 0,1 1 0 0 0,0-1 0 0 0,0 0 0 0 0,-1 0 0 0 0,1 0 0 0 0,1-1 35 0 0,8-4-117 0 0,-1-1-1 0 0,1 0 1 0 0,-1-2 0 0 0,0 1-1 0 0,-1-1 1 0 0,0-1 0 0 0,0 0-1 0 0,-1-1 1 0 0,-1 0-1 0 0,0-1 1 0 0,0 0 0 0 0,-1 0-1 0 0,2-6 118 0 0,-5 11-332 0 0,8-11-985 0 0,25-37-7129 0 0,-32 39 3222 0 0</inkml:trace>
  <inkml:trace contextRef="#ctx0" brushRef="#br0" timeOffset="18969.018">7056 3999 1592 0 0,'0'0'2214'0'0,"0"0"-716"0"0,0 0-313 0 0,0 0-63 0 0,0 0-18 0 0,0 0-110 0 0,0 0-267 0 0,0 0-241 0 0,0 0-199 0 0,0 0-171 0 0,0 0-63 0 0,-14 31-43 0 0,-42 99-36 0 0,41-61-39 0 0,16-57 37 0 0,-1-7 8 0 0,1 0 0 0 0,-1 0 0 0 0,1 0 1 0 0,0-1-1 0 0,0 1 0 0 0,0 0 0 0 0,1-1 0 0 0,0 1 0 0 0,0-1 0 0 0,0 0 0 0 0,0 1 1 0 0,1-1-1 0 0,0 0 0 0 0,0 0 0 0 0,0-1 0 0 0,0 1 0 0 0,0-1 0 0 0,1 1 0 0 0,-1-1 1 0 0,1 0-1 0 0,0 0 0 0 0,0-1 0 0 0,0 1 0 0 0,0-1 0 0 0,1 0 0 0 0,-1 0 0 0 0,5 1 20 0 0,-5-2 114 0 0,0 0-1 0 0,0-1 0 0 0,0 1 0 0 0,0-1 0 0 0,0 0 0 0 0,0 0 0 0 0,0-1 0 0 0,0 1 0 0 0,0-1 0 0 0,0 0 0 0 0,0 0 0 0 0,0 0 0 0 0,0 0 1 0 0,-1-1-1 0 0,1 1 0 0 0,0-1 0 0 0,-1 0 0 0 0,1 0 0 0 0,-1-1 0 0 0,0 1 0 0 0,0-1 0 0 0,2-1-113 0 0,5-6 406 0 0,-1 0 0 0 0,0-1-1 0 0,-1 0 1 0 0,0-1 0 0 0,-1 1 0 0 0,0-1-1 0 0,-1-1 1 0 0,0 1 0 0 0,-1-1 0 0 0,-1 0-1 0 0,0-1 1 0 0,0 1 0 0 0,-1 0-1 0 0,-1-1 1 0 0,0 0 0 0 0,-1 0 0 0 0,-1 1-1 0 0,0-1 1 0 0,-1 0 0 0 0,0 0 0 0 0,-2-4-406 0 0,0 10 64 0 0,0 0 0 0 0,0 0 0 0 0,-1 0 1 0 0,0 0-1 0 0,0 0 0 0 0,-1 1 0 0 0,0-1 0 0 0,0 1 1 0 0,-1 0-1 0 0,0 1 0 0 0,-1-1-64 0 0,-52-27-2359 0 0,31 62-13563 0 0,26-20 11756 0 0</inkml:trace>
  <inkml:trace contextRef="#ctx0" brushRef="#br0" timeOffset="19225.431">7445 4146 10330 0 0,'0'0'1729'0'0,"0"0"-274"0"0,0 0 6 0 0,0 0 86 0 0,0 0-74 0 0,0 0-284 0 0,0 0-261 0 0,0 0-176 0 0,-14-31-119 0 0,-45-100-88 0 0,13-14 505 0 0,42 121-993 0 0,-1-5-110 0 0,1 0 0 0 0,2 0 0 0 0,1 0 0 0 0,1 0 0 0 0,2 0 1 0 0,1-1 52 0 0,23-48-1457 0 0,-9 58-2250 0 0,5 10-4572 0 0,-12 9 530 0 0</inkml:trace>
  <inkml:trace contextRef="#ctx0" brushRef="#br0" timeOffset="19530.379">7631 3738 4441 0 0,'0'0'3279'0'0,"0"0"-1556"0"0,0 0-389 0 0,0 0 252 0 0,0 0 242 0 0,0 0-32 0 0,0 0-314 0 0,0 0-312 0 0,0 0-193 0 0,0 0-133 0 0,0 0-135 0 0,22-32-120 0 0,66-100-94 0 0,-50 60 276 0 0,-35 63-633 0 0,0 0 0 0 0,-1 0-1 0 0,-1 0 1 0 0,1 0 0 0 0,-1 0 0 0 0,-1 0 0 0 0,0-1 0 0 0,0 1 0 0 0,-1 0 0 0 0,0 0 0 0 0,-2-6-138 0 0,1 12-23 0 0,0 1-1 0 0,0-1 0 0 0,0 0 1 0 0,0 1-1 0 0,-1 0 0 0 0,1-1 1 0 0,-1 1-1 0 0,0 0 0 0 0,0 0 1 0 0,0 1-1 0 0,0-1 0 0 0,0 1 1 0 0,0-1-1 0 0,0 1 0 0 0,0 0 1 0 0,0 0-1 0 0,-1 0 0 0 0,1 1 1 0 0,0-1-1 0 0,-1 1 1 0 0,1 0-1 0 0,-1 0 0 0 0,1 0 1 0 0,0 0-1 0 0,-1 0 0 0 0,1 1 1 0 0,0 0-1 0 0,-1-1 0 0 0,1 1 1 0 0,0 0-1 0 0,0 1 0 0 0,0-1 1 0 0,0 1-1 0 0,0-1 0 0 0,0 1 1 0 0,0 0-1 0 0,0 0 0 0 0,-1 1 24 0 0,-7 10-314 0 0,0 0-1 0 0,1 1 1 0 0,0 0-1 0 0,1 0 1 0 0,1 1-1 0 0,1 0 1 0 0,0 1-1 0 0,0 0 1 0 0,2 0-1 0 0,0 0 1 0 0,1 0-1 0 0,0 1 1 0 0,2 0-1 0 0,0 0 1 0 0,0 0-1 0 0,2 0 0 0 0,0 0 1 0 0,1 0-1 0 0,2 11 315 0 0,-2-22-88 0 0,0-1 0 0 0,-1 0 0 0 0,2 0-1 0 0,-1 0 1 0 0,0 0 0 0 0,1 0 0 0 0,0 0-1 0 0,0 0 1 0 0,1-1 0 0 0,-1 1 0 0 0,1-1-1 0 0,0 1 1 0 0,0-1 0 0 0,1 0 0 0 0,-1 0-1 0 0,1-1 1 0 0,0 1 0 0 0,0-1 0 0 0,0 0-1 0 0,0 0 1 0 0,0 0 0 0 0,1 0 0 0 0,-1-1-1 0 0,1 1 1 0 0,0-1 0 0 0,0-1 0 0 0,0 1-1 0 0,0-1 1 0 0,0 1 0 0 0,4-1 88 0 0,0 0-259 0 0,1 0 0 0 0,0-1 1 0 0,0 0-1 0 0,-1-1 0 0 0,1 0 0 0 0,0 0 0 0 0,-1-1 1 0 0,1 0-1 0 0,-1-1 0 0 0,1 0 0 0 0,-1 0 0 0 0,0-1 1 0 0,0 0-1 0 0,-1-1 0 0 0,1 0 0 0 0,0-2 259 0 0,73-67-6969 0 0,-64 58 3060 0 0</inkml:trace>
  <inkml:trace contextRef="#ctx0" brushRef="#br0" timeOffset="20046.863">8058 3539 0 0 0,'0'0'1710'0'0,"0"0"673"0"0,0 0 610 0 0,0 0 218 0 0,0 0-198 0 0,0 0-550 0 0,0 0-620 0 0,0 0-470 0 0,0 0-326 0 0,0 0-200 0 0,0 0-116 0 0,0 0-92 0 0,9-36-92 0 0,30-112-86 0 0,-21 13 330 0 0,-17 124-753 0 0,1-29 10 0 0,2-1 1 0 0,2 1-1 0 0,2 0 1 0 0,9-28-49 0 0,-17 69-19 0 0,0 0 1 0 0,0 0-1 0 0,0 0 1 0 0,0 0-1 0 0,0 0 1 0 0,1 0-1 0 0,-1 0 0 0 0,0 0 1 0 0,1 0-1 0 0,-1 0 1 0 0,1-1-1 0 0,-1 1 1 0 0,1 0-1 0 0,0 0 1 0 0,-1 0-1 0 0,1 0 0 0 0,0-1 1 0 0,-1 1-1 0 0,1 0 1 0 0,0-1-1 0 0,0 1 1 0 0,0-1-1 0 0,0 1 1 0 0,-1-1-1 0 0,1 1 1 0 0,0-1-1 0 0,0 1 0 0 0,0-1 1 0 0,0 0-1 0 0,0 0 1 0 0,0 1-1 0 0,0-1 1 0 0,0 0-1 0 0,0 0 1 0 0,0 0-1 0 0,0 0 0 0 0,0 0 1 0 0,0 0-1 0 0,0 0 1 0 0,0-1-1 0 0,0 1 1 0 0,0 0-1 0 0,0-1 1 0 0,0 1-1 0 0,0 0 1 0 0,0-1-1 0 0,0 1 0 0 0,0-1 1 0 0,0 1-1 0 0,-1-1 1 0 0,1 0-1 0 0,0 1 1 0 0,0-1-1 0 0,-1 0 1 0 0,1 0-1 0 0,0 1 0 0 0,-1-1 1 0 0,1 0-1 0 0,-1 0 1 0 0,1 0-1 0 0,-1 0 1 0 0,1 0-1 0 0,-1 0 1 0 0,0 0-1 0 0,1 0 1 0 0,-1 0-1 0 0,0 0 19 0 0,32 84 31 0 0,-31-81-18 0 0,0 0 0 0 0,0-1 0 0 0,0 1 0 0 0,1 0 0 0 0,-1-1 0 0 0,0 1 0 0 0,1-1 0 0 0,-1 0 0 0 0,1 1 1 0 0,0-1-1 0 0,-1 0 0 0 0,1 0 0 0 0,0 0 0 0 0,0 0 0 0 0,-1 0 0 0 0,1-1 0 0 0,0 1 0 0 0,0 0 0 0 0,0-1 1 0 0,0 0-1 0 0,0 1 0 0 0,0-1 0 0 0,0 0 0 0 0,0 0 0 0 0,0 0 0 0 0,0 0 0 0 0,0 0 0 0 0,0-1 0 0 0,0 1 1 0 0,0-1-1 0 0,0 1 0 0 0,0-1 0 0 0,0 0 0 0 0,0 1 0 0 0,0-1 0 0 0,0 0 0 0 0,-1 0 0 0 0,1-1 0 0 0,0 1 0 0 0,-1 0 1 0 0,1 0-1 0 0,-1-1 0 0 0,1 1 0 0 0,-1-1 0 0 0,0 1 0 0 0,0-1 0 0 0,0 0 0 0 0,1 1 0 0 0,-2-1 0 0 0,1 0 1 0 0,0 0-1 0 0,0 0 0 0 0,0 0 0 0 0,-1 0 0 0 0,1 0 0 0 0,-1 0-13 0 0,59-100 632 0 0,-46 76-521 0 0,1 0-1 0 0,1 2 0 0 0,1 0 1 0 0,1 1-1 0 0,14-15-110 0 0,-30 37-1 0 0,1 0-1 0 0,0 0 0 0 0,-1 0 1 0 0,1 1-1 0 0,0-1 0 0 0,-1 1 1 0 0,1-1-1 0 0,0 1 0 0 0,0 0 1 0 0,0-1-1 0 0,-1 1 0 0 0,1 0 1 0 0,0 0-1 0 0,0 0 0 0 0,0 1 1 0 0,0-1-1 0 0,-1 0 0 0 0,1 1 1 0 0,0-1-1 0 0,0 1 0 0 0,-1-1 1 0 0,1 1-1 0 0,0 0 0 0 0,-1 0 0 0 0,1 0 1 0 0,-1 0-1 0 0,1 0 0 0 0,-1 0 1 0 0,1 0-1 0 0,-1 0 0 0 0,0 1 1 0 0,0-1-1 0 0,1 1 0 0 0,-1-1 1 0 0,0 1-1 0 0,0-1 0 0 0,-1 1 1 0 0,1-1-1 0 0,0 1 0 0 0,0 0 1 0 0,-1-1-1 0 0,1 1 0 0 0,0 2 2 0 0,20 21 83 0 0,-14-20-126 0 0,1-1-1 0 0,-1 0 1 0 0,0-1 0 0 0,1 0 0 0 0,0 0-1 0 0,0-1 1 0 0,0 0 0 0 0,0 0-1 0 0,0 0 1 0 0,0-1 0 0 0,0-1-1 0 0,1 1 1 0 0,-1-1 0 0 0,0-1 0 0 0,2 0 43 0 0,-7 1-79 0 0,58-19-4576 0 0,-37 9-4692 0 0,-15 6-923 0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4:10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16 236 6721 0 0,'0'0'1842'0'0,"0"0"-439"0"0,0 0-213 0 0,0 0-27 0 0,0 0-43 0 0,0 0-177 0 0,0 0-318 0 0,0 0-266 0 0,0 0-164 0 0,0 0-46 0 0,0 0-22 0 0,0 0 9 0 0,-3 26 37 0 0,-7 79 10 0 0,10-104-174 0 0,-1 0 0 0 0,1 0 0 0 0,0 1 0 0 0,-1-1 0 0 0,1 0 0 0 0,0 0 0 0 0,0 1 0 0 0,0-1 0 0 0,0 0 0 0 0,0 1 0 0 0,0-1 0 0 0,0 0 0 0 0,0 0 0 0 0,0 1 0 0 0,1-1 0 0 0,-1 0 0 0 0,1 0 0 0 0,-1 1-1 0 0,1-1 1 0 0,-1 0 0 0 0,1 0 0 0 0,-1 0 0 0 0,1 0 0 0 0,0 0 0 0 0,0 0 0 0 0,0 0 0 0 0,-1 0 0 0 0,1 0 0 0 0,0 0 0 0 0,0-1 0 0 0,0 1 0 0 0,1 0 0 0 0,-1 0 0 0 0,0-1 0 0 0,0 1 0 0 0,0-1 0 0 0,0 1 0 0 0,1-1-9 0 0,3 2 87 0 0,4 2 91 0 0,-1-1 1 0 0,0 0-1 0 0,1-1 0 0 0,0 0 0 0 0,-1 0 1 0 0,1-1-1 0 0,0 0 0 0 0,0-1 1 0 0,0 0-1 0 0,0 0 0 0 0,0-1 1 0 0,0 0-1 0 0,-1 0 0 0 0,1-1 0 0 0,0 0 1 0 0,-1-1-1 0 0,1 0 0 0 0,-1 0 1 0 0,0-1-1 0 0,0 0 0 0 0,2-2-178 0 0,14-8 282 0 0,-1-2 1 0 0,-1-1-1 0 0,0 0 0 0 0,-1-2 0 0 0,-1 0 0 0 0,3-6-282 0 0,27-16-108 0 0,-48 71-476 0 0,-3-26 588 0 0,0 1 1 0 0,1 0-1 0 0,0-1 0 0 0,0 1 1 0 0,0-1-1 0 0,1 1 1 0 0,-1 0-1 0 0,1-1 0 0 0,0 1 1 0 0,0-1-1 0 0,1 1 1 0 0,-1-1-1 0 0,1 0 0 0 0,0 0 1 0 0,0 0-1 0 0,1 0 0 0 0,-1 0 1 0 0,1 0-1 0 0,0 0 1 0 0,0-1-1 0 0,0 1 0 0 0,0-1 1 0 0,1 0-1 0 0,-1 0 0 0 0,1 0 1 0 0,0 0-1 0 0,0-1 1 0 0,0 0-1 0 0,0 0 0 0 0,0 0 1 0 0,0 0-1 0 0,1 0 1 0 0,-1-1-1 0 0,0 0 0 0 0,2 0-4 0 0,2 0 142 0 0,-1-1-1 0 0,1-1 0 0 0,-1 0 0 0 0,1 0 1 0 0,-1 0-1 0 0,0-1 0 0 0,1 0 1 0 0,-1 0-1 0 0,0-1 0 0 0,0 1 1 0 0,0-2-1 0 0,-1 1 0 0 0,1-1 0 0 0,-1 0 1 0 0,0-1-1 0 0,0 1 0 0 0,0-1 1 0 0,-1 0-1 0 0,2-2-141 0 0,13-16 195 0 0,-2-2 0 0 0,0 0 0 0 0,-1-1 0 0 0,-2 0 0 0 0,-1-1-1 0 0,1-7-194 0 0,-5 15-24 0 0,17-49-1451 0 0,-21 45-2490 0 0,-2 0-5079 0 0,-2 14-1957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5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342 440 0 0 0,'0'0'928'0'0,"0"0"251"0"0,0 0 49 0 0,0 0 21 0 0,2-13-8 0 0,0 3-814 0 0,8-43 690 0 0,-12 15 2811 0 0,1 33-3627 0 0,-1-1 0 0 0,0 1 0 0 0,0 0 0 0 0,-1 0 0 0 0,1 0 0 0 0,-1 1 0 0 0,0-1 0 0 0,0 1 0 0 0,-1-1 0 0 0,1 1 0 0 0,-1 0 0 0 0,0 0 0 0 0,0 1 0 0 0,0-1 0 0 0,-1 1 0 0 0,1 0 0 0 0,-3-1-301 0 0,-2-1 71 0 0,-1 0-1 0 0,0 1 0 0 0,0 1 1 0 0,0-1-1 0 0,0 2 1 0 0,0-1-1 0 0,-1 2 0 0 0,1-1 1 0 0,-1 1-1 0 0,1 1 0 0 0,-1 0 1 0 0,1 0-1 0 0,-5 2-70 0 0,7 0-5 0 0,0 0 0 0 0,0 1 0 0 0,0 0 1 0 0,1 1-1 0 0,-1 0 0 0 0,1 0 0 0 0,0 0 0 0 0,0 1 0 0 0,0 0 0 0 0,1 0 1 0 0,0 1-1 0 0,0 0 0 0 0,0 0 0 0 0,1 0 0 0 0,0 1 0 0 0,0 0 0 0 0,0 0 1 0 0,1 0-1 0 0,0 1 0 0 0,1-1 0 0 0,-1 1 0 0 0,2 0 0 0 0,-1 0 0 0 0,1 0 1 0 0,0 0-1 0 0,0 0 0 0 0,1 0 0 0 0,1 1 0 0 0,-1-1 0 0 0,1 0 0 0 0,1 9 5 0 0,-1 5 16 0 0,1 0 1 0 0,1 0-1 0 0,0 1 0 0 0,2-1 0 0 0,1-1 0 0 0,0 1 0 0 0,2-1 1 0 0,0 0-1 0 0,5 7-16 0 0,103 172 428 0 0,-85-155-309 0 0,-1 2 0 0 0,-3 1 1 0 0,-2 0-1 0 0,0 6-119 0 0,-11-15 59 0 0,-1 0 0 0 0,-1 1 0 0 0,-3 1 0 0 0,-1-1-1 0 0,-2 1 1 0 0,-2 0 0 0 0,-1 0 0 0 0,-3 15-59 0 0,-1-40 26 0 0,-1-1-1 0 0,-1 0 1 0 0,0 0 0 0 0,-1 0-1 0 0,0-1 1 0 0,-1 0 0 0 0,-1 0 0 0 0,0 0-1 0 0,-1-1 1 0 0,-1 0 0 0 0,0 0-1 0 0,0-1 1 0 0,-2 0 0 0 0,1-1-1 0 0,-1 0 1 0 0,-1-1 0 0 0,0 0-1 0 0,0-1 1 0 0,-1 0-26 0 0,12-8-27 0 0,-1 1 0 0 0,1-1 1 0 0,-1 1-1 0 0,1-1 0 0 0,-1 0 0 0 0,1 0 0 0 0,-1 0 0 0 0,0 0 0 0 0,0 0 0 0 0,1 0 1 0 0,-1 0-1 0 0,0-1 0 0 0,0 1 0 0 0,0-1 0 0 0,0 1 0 0 0,0-1 0 0 0,0 0 1 0 0,0 0-1 0 0,0 0 0 0 0,0 0 0 0 0,0 0 0 0 0,0 0 0 0 0,0 0 0 0 0,0 0 1 0 0,1-1-1 0 0,-1 1 0 0 0,0-1 0 0 0,0 0 0 0 0,0 0 0 0 0,0 1 0 0 0,1-1 1 0 0,-1 0-1 0 0,0 0 0 0 0,1-1 0 0 0,-1 1 0 0 0,1 0 0 0 0,-1 0 0 0 0,1-1 0 0 0,-1 1 1 0 0,1-1-1 0 0,0 1 0 0 0,0-1 0 0 0,0 0 0 0 0,0 1 0 0 0,0-1 0 0 0,0 0 1 0 0,0 0-1 0 0,1 0 0 0 0,-1-2 27 0 0,3-39-4814 0 0,9 4-4606 0 0,-6 29 5782 0 0</inkml:trace>
  <inkml:trace contextRef="#ctx0" brushRef="#br0" timeOffset="315.037">599 1515 11330 0 0,'0'0'1011'0'0,"0"0"-444"0"0,0 0-207 0 0,0 0 215 0 0,0 0 302 0 0,0 0 157 0 0,0 0-84 0 0,0 0-246 0 0,0 0-284 0 0,-3 34-191 0 0,-11 104-85 0 0,-5 58-1125 0 0,15-186-1127 0 0,3-9-2571 0 0,0-1-4396 0 0,-1 0 7717 0 0</inkml:trace>
  <inkml:trace contextRef="#ctx0" brushRef="#br0" timeOffset="628.038">439 1456 816 0 0,'0'0'1833'0'0,"0"0"-607"0"0,0 0-385 0 0,0 0-60 0 0,0 0 106 0 0,0 0 71 0 0,0 0-54 0 0,0 0-115 0 0,0 0-126 0 0,0 0-96 0 0,0 0-66 0 0,32-8-62 0 0,99-26-34 0 0,-71 31 213 0 0,-53 8-455 0 0,-1-3-59 0 0,0 0 1 0 0,-1 0-1 0 0,1 1 1 0 0,-1 0-1 0 0,0 0 1 0 0,0 1 0 0 0,0-1-1 0 0,0 1 1 0 0,-1 0-1 0 0,1 0 1 0 0,-1 1-1 0 0,0-1 1 0 0,0 1 0 0 0,-1 0-1 0 0,1 0 1 0 0,-1 0-1 0 0,0 1 1 0 0,-1-1-1 0 0,1 1 1 0 0,-1-1-1 0 0,0 1 1 0 0,-1 0 0 0 0,1 0-1 0 0,-1 0 1 0 0,0 0-1 0 0,-1 0 1 0 0,1 0-1 0 0,-1 0 1 0 0,0 0 0 0 0,-1 0-1 0 0,1 0 1 0 0,-2 5-105 0 0,-1-5 72 0 0,0 0-1 0 0,-1 0 1 0 0,1 0 0 0 0,-1 0 0 0 0,0-1 0 0 0,0 1 0 0 0,-1-1-1 0 0,0 0 1 0 0,0 0 0 0 0,0-1 0 0 0,0 0 0 0 0,-1 0 0 0 0,0 0-1 0 0,0 0 1 0 0,0-1 0 0 0,0 0 0 0 0,0 0 0 0 0,-1-1 0 0 0,1 1-1 0 0,-1-2 1 0 0,0 1 0 0 0,-6 0-72 0 0,22-1 34 0 0,-1 1-1 0 0,0 0 1 0 0,0 0 0 0 0,0 1-1 0 0,0 0 1 0 0,0 0 0 0 0,-1 0-1 0 0,1 1 1 0 0,-1 1 0 0 0,0-1-1 0 0,0 1 1 0 0,-1 0 0 0 0,1 0-1 0 0,-1 1 1 0 0,0 0 0 0 0,-1 0-1 0 0,1 1 1 0 0,-1-1 0 0 0,0 1-1 0 0,-1 0 1 0 0,0 1 0 0 0,0-1-1 0 0,0 1 1 0 0,-1 0 0 0 0,0 2-34 0 0,4 0-2410 0 0,-7-9 2158 0 0,1-1-1 0 0,-1 1 0 0 0,0-1 0 0 0,1 1 1 0 0,-1-1-1 0 0,0 1 0 0 0,1-1 1 0 0,-1 1-1 0 0,1-1 0 0 0,-1 1 0 0 0,1-1 1 0 0,-1 1-1 0 0,1-1 0 0 0,-1 0 1 0 0,1 1-1 0 0,-1-1 0 0 0,1 0 0 0 0,-1 0 1 0 0,1 1-1 0 0,0-1 0 0 0,-1 0 1 0 0,1 0-1 0 0,-1 0 0 0 0,1 0 0 0 0,0 0 1 0 0,-1 0-1 0 0,1 0 0 0 0,0 0 0 0 0,-1 0 1 0 0,1 0-1 0 0,0 0 0 0 0,-1 0 1 0 0,1 0-1 0 0,-1 0 0 0 0,1-1 0 0 0,0 1 1 0 0,-1 0-1 0 0,1-1 0 0 0,-1 1 1 0 0,1 0-1 0 0,-1-1 0 0 0,1 1 0 0 0,-1 0 1 0 0,1-1-1 0 0,-1 1 253 0 0,2-4-4377 0 0</inkml:trace>
  <inkml:trace contextRef="#ctx0" brushRef="#br0" timeOffset="918.202">1052 1718 11226 0 0,'0'0'1297'0'0,"0"0"-621"0"0,0 0-128 0 0,0 0 324 0 0,0 0 279 0 0,0 0 61 0 0,0 0-238 0 0,0 0-365 0 0,0 0-219 0 0,0 0-148 0 0,0 0-84 0 0,0 0-32 0 0,1 24-45 0 0,0 110 11 0 0,4-83-390 0 0,2-49-3268 0 0,1-7-9929 0 0,-8 1 11200 0 0</inkml:trace>
  <inkml:trace contextRef="#ctx0" brushRef="#br0" timeOffset="1197.907">929 1677 6073 0 0,'0'0'1021'0'0,"0"0"-551"0"0,0 0-148 0 0,0 0 331 0 0,0 0 446 0 0,0 0 300 0 0,0 0 67 0 0,0 0-137 0 0,0 0-199 0 0,0 0-182 0 0,0 0-102 0 0,0 0-90 0 0,0 0-77 0 0,23-1-98 0 0,71-2-165 0 0,46-15-272 0 0,-123 17-770 0 0,20 2-1630 0 0,-18 6-4547 0 0,-16 0-556 0 0,-3-6 5071 0 0</inkml:trace>
  <inkml:trace contextRef="#ctx0" brushRef="#br0" timeOffset="1422.409">947 1872 1576 0 0,'0'0'2201'0'0,"0"0"-729"0"0,0 0-514 0 0,0 0-69 0 0,0 0 142 0 0,0 0 123 0 0,0 0 30 0 0,0 0-92 0 0,0 0-160 0 0,0 0-154 0 0,0 0-137 0 0,0 0-99 0 0,0 0-93 0 0,22 3-66 0 0,67 8-95 0 0,-11-25 12 0 0,-55 4-344 0 0,11-1-376 0 0,23-7-2451 0 0,-20 5-5183 0 0,-23 6 3573 0 0</inkml:trace>
  <inkml:trace contextRef="#ctx0" brushRef="#br0" timeOffset="2046.314">660 123 0 0 0,'0'0'2046'0'0,"0"0"-1067"0"0,0 0-193 0 0,0 0 364 0 0,0 0 370 0 0,0 0 202 0 0,0 0-132 0 0,0 0-407 0 0,0 0-362 0 0,0 0-267 0 0,0 0-169 0 0,0 0-80 0 0,9 32-55 0 0,25 100-50 0 0,4-27 159 0 0,-23-64-400 0 0,11 40-67 0 0,-27-26-3037 0 0,-16-42-4846 0 0,13-11 5426 0 0</inkml:trace>
  <inkml:trace contextRef="#ctx0" brushRef="#br0" timeOffset="2458.724">662 75 392 0 0,'0'0'1764'0'0,"0"0"-142"0"0,0 0-20 0 0,0 0 45 0 0,0 0-11 0 0,0 0-174 0 0,0 0-367 0 0,0 0-367 0 0,0 0-269 0 0,0 0-142 0 0,0 0-88 0 0,0 0-58 0 0,0 0-44 0 0,25-12-46 0 0,77-37-38 0 0,-101 48-42 0 0,0-1 1 0 0,1 1-1 0 0,-1 0 1 0 0,1 0-1 0 0,-1 0 1 0 0,1 0-1 0 0,0 0 1 0 0,-1 0-1 0 0,1 0 1 0 0,0 1-1 0 0,0-1 1 0 0,0 1-1 0 0,-1-1 1 0 0,1 1-1 0 0,0 0 1 0 0,0-1-1 0 0,0 1 1 0 0,0 0-1 0 0,0 0 1 0 0,0 1-1 0 0,-1-1 1 0 0,1 0-1 0 0,0 0 1 0 0,0 1-1 0 0,0-1 1 0 0,0 1-1 0 0,-1 0 1 0 0,1 0-1 0 0,0-1 1 0 0,-1 1-1 0 0,1 0 1 0 0,-1 0-1 0 0,1 1 1 0 0,-1-1-1 0 0,1 0 1 0 0,-1 0-1 0 0,0 1 1 0 0,2 0-2 0 0,2 4 11 0 0,-3-2 12 0 0,1 0 0 0 0,0 0 0 0 0,-1 0 0 0 0,0 1 0 0 0,0-1 0 0 0,0 0 0 0 0,-1 1 0 0 0,0 0 0 0 0,1-1 0 0 0,-2 1 0 0 0,1 0 0 0 0,0-1 0 0 0,-1 1 0 0 0,0 0 0 0 0,0 0 0 0 0,0-1 0 0 0,-1 1-1 0 0,0 0 1 0 0,0 0 0 0 0,0-1 0 0 0,0 1 0 0 0,-1-1 0 0 0,1 1 0 0 0,-1-1 0 0 0,0 0 0 0 0,-1 1-23 0 0,-58 62 1335 0 0,59-65-1267 0 0,1 1-1 0 0,-1 0 1 0 0,1 0-1 0 0,0-1 1 0 0,0 1-1 0 0,1 0 1 0 0,-1 0-1 0 0,0 0 1 0 0,1 0-1 0 0,0 0 1 0 0,0 0-1 0 0,0 0 1 0 0,0 0-1 0 0,0 0 1 0 0,0 0-1 0 0,1 0 1 0 0,0 0-1 0 0,-1 0 1 0 0,1 0-1 0 0,0 0 1 0 0,0 0-1 0 0,1 0 1 0 0,-1-1-1 0 0,1 1 1 0 0,-1-1-1 0 0,1 1 1 0 0,0-1-1 0 0,0 1 1 0 0,0-1-1 0 0,0 0 1 0 0,0 0-1 0 0,1 0 1 0 0,-1 0-1 0 0,0 0 1 0 0,1-1-1 0 0,0 1 1 0 0,-1-1-1 0 0,1 1 1 0 0,2 0-68 0 0,128 47 3839 0 0,-109-44-3506 0 0,-20-5-342 0 0,0 0 0 0 0,1 0-1 0 0,-1 0 1 0 0,0 1-1 0 0,0 0 1 0 0,0 0-1 0 0,1 0 1 0 0,-1 0 0 0 0,0 1-1 0 0,-1-1 1 0 0,1 1-1 0 0,0 0 1 0 0,0 0-1 0 0,-1 1 1 0 0,1-1 0 0 0,-1 1-1 0 0,0 0 1 0 0,0 0-1 0 0,0 0 1 0 0,0 0-1 0 0,0 0 1 0 0,-1 1 0 0 0,1-1-1 0 0,-1 1 1 0 0,0 0-1 0 0,1 1 10 0 0,0 12-1451 0 0,0-4-1317 0 0,-1 1-4043 0 0,-1-6-4054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56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245 365 0 0 0,'0'0'1051'0'0,"0"0"-42"0"0,0 0 46 0 0,0 0 75 0 0,5-3 101 0 0,15-10 57 0 0,-19 12-1099 0 0,-1 0 0 0 0,1 0 0 0 0,0 0 0 0 0,-1 0 0 0 0,1 0 0 0 0,-1 0 0 0 0,1 0 0 0 0,-1 0 0 0 0,0 0 0 0 0,0 0 0 0 0,1 0 0 0 0,-1 0 0 0 0,0-1 0 0 0,0 1 0 0 0,0 0 0 0 0,0 0 0 0 0,0 0 0 0 0,0 0 0 0 0,0 0 0 0 0,-1 0 0 0 0,1-1 0 0 0,0 1 0 0 0,0 0 0 0 0,-1 0 0 0 0,1 0 0 0 0,-1 0 0 0 0,1 0 0 0 0,-1 0 0 0 0,0 0 0 0 0,1 0 0 0 0,-1 0 0 0 0,0 1 0 0 0,1-1 0 0 0,-1 0 0 0 0,-1 0-189 0 0,0-2 101 0 0,-4-5 128 0 0,-1 1 0 0 0,1 0 0 0 0,-2 0 0 0 0,1 1-1 0 0,-1 0 1 0 0,0 0 0 0 0,-1 0 0 0 0,1 1 0 0 0,-1 1 0 0 0,0 0 0 0 0,0 0-1 0 0,0 0 1 0 0,-1 1 0 0 0,1 0 0 0 0,-10 0-229 0 0,14 2-9 0 0,1 0-1 0 0,-1 1 1 0 0,1 0 0 0 0,0 0 0 0 0,-1 0 0 0 0,1 0-1 0 0,-1 1 1 0 0,1 0 0 0 0,-1 0 0 0 0,1 0-1 0 0,0 0 1 0 0,0 1 0 0 0,0-1 0 0 0,0 1-1 0 0,0 0 1 0 0,0 1 0 0 0,0-1 0 0 0,0 1-1 0 0,1-1 1 0 0,-1 1 0 0 0,1 0 0 0 0,0 0 0 0 0,0 1-1 0 0,0-1 1 0 0,0 1 0 0 0,1-1 0 0 0,-1 1-1 0 0,1 0 1 0 0,0 0 0 0 0,0 0 0 0 0,1 0-1 0 0,-1 0 1 0 0,1 1 0 0 0,0-1 0 0 0,0 0-1 0 0,0 1 1 0 0,0-1 0 0 0,1 1 0 0 0,0-1 0 0 0,0 3 9 0 0,0 9 33 0 0,2 1 1 0 0,-1-1 0 0 0,2 0 0 0 0,0 0 0 0 0,1 0 0 0 0,1-1-1 0 0,0 1 1 0 0,1-1 0 0 0,1 0 0 0 0,0-1 0 0 0,1 1 0 0 0,3 3-34 0 0,-5-8 28 0 0,135 280 800 0 0,-120-242-727 0 0,-1 0-1 0 0,-3 2 0 0 0,-2 1 0 0 0,-2 0 0 0 0,-2 0 0 0 0,-3 1 1 0 0,-2 1-1 0 0,-2-1 0 0 0,-3 1 0 0 0,-1 4-100 0 0,-3-41 21 0 0,1 0 0 0 0,-2-1 1 0 0,0 1-1 0 0,0-1 0 0 0,-2 1 0 0 0,0-1 0 0 0,-1-1 0 0 0,0 0 1 0 0,-1 0-1 0 0,-1 0 0 0 0,0-1 0 0 0,0 0 0 0 0,-2 0 1 0 0,0-1-1 0 0,0-1 0 0 0,-1 0 0 0 0,-4 2-21 0 0,14-11-42 0 0,0 0 0 0 0,1-1-1 0 0,-1 1 1 0 0,0-1 0 0 0,-1 1 0 0 0,1-1 0 0 0,0 0-1 0 0,0 0 1 0 0,-1 0 0 0 0,1 0 0 0 0,0-1 0 0 0,-1 1-1 0 0,1-1 1 0 0,-1 1 0 0 0,1-1 0 0 0,0 0 0 0 0,-1 0-1 0 0,1 0 1 0 0,-1 0 0 0 0,1 0 0 0 0,-1-1-1 0 0,1 1 1 0 0,-1-1 0 0 0,1 1 0 0 0,0-1 0 0 0,-1 0-1 0 0,1 0 1 0 0,0 0 0 0 0,0 0 0 0 0,0-1 0 0 0,0 1-1 0 0,0 0 1 0 0,0-1 0 0 0,0 0 0 0 0,0 1 0 0 0,0-1-1 0 0,1 0 1 0 0,-1 0 0 0 0,1 0 0 0 0,-2-2 42 0 0,0-54-4683 0 0,14 21-2942 0 0,-4 26 2453 0 0</inkml:trace>
  <inkml:trace contextRef="#ctx0" brushRef="#br0" timeOffset="291.015">641 1363 7986 0 0,'0'0'1381'0'0,"0"0"-330"0"0,0 0-165 0 0,0 0 147 0 0,0 0 152 0 0,0 0-57 0 0,0 0-261 0 0,0 0-307 0 0,0 0-229 0 0,-19 33-134 0 0,-60 103-84 0 0,56-73-15 0 0,25-52-82 0 0,-3-7 7 0 0,1 0 0 0 0,0 0 1 0 0,1 0-1 0 0,-1 0 0 0 0,1 0 1 0 0,0 0-1 0 0,0 0 0 0 0,0-1 0 0 0,0 1 1 0 0,1 0-1 0 0,-1 0 0 0 0,1-1 1 0 0,0 1-1 0 0,0-1 0 0 0,1 1 1 0 0,-1-1-1 0 0,1 0 0 0 0,-1 0 1 0 0,1 0-1 0 0,0-1 0 0 0,0 1 1 0 0,0 0-1 0 0,1-1 0 0 0,-1 0 1 0 0,0 0-1 0 0,1 0 0 0 0,0 0 1 0 0,-1-1-1 0 0,1 1 0 0 0,0-1 1 0 0,0 0-1 0 0,0 0 0 0 0,0 0 0 0 0,0-1 1 0 0,0 1-1 0 0,0-1 0 0 0,3 0-23 0 0,2-1 163 0 0,0-1 0 0 0,0 0 0 0 0,0 0 0 0 0,-1-1 0 0 0,1 0-1 0 0,-1 0 1 0 0,1-1 0 0 0,-1-1 0 0 0,0 1 0 0 0,-1-1 0 0 0,1 0-1 0 0,-1-1 1 0 0,0 0 0 0 0,0 0 0 0 0,0 0 0 0 0,-1-1 0 0 0,0 0-1 0 0,-1 0 1 0 0,1-1 0 0 0,-2 0 0 0 0,1 0 0 0 0,-1 0-1 0 0,0 0 1 0 0,0 0 0 0 0,-1-1 0 0 0,0 0 0 0 0,-1 0 0 0 0,0 0-1 0 0,0 0 1 0 0,-1 0 0 0 0,0 0 0 0 0,-1-9-163 0 0,0 12-30 0 0,0-1 0 0 0,-1 1 1 0 0,0 0-1 0 0,0-1 0 0 0,-1 1 0 0 0,0 0 1 0 0,0 0-1 0 0,0 0 0 0 0,0 0 0 0 0,-1 0 0 0 0,0 1 1 0 0,-1-1-1 0 0,1 1 0 0 0,-1 0 0 0 0,0 0 1 0 0,0 0-1 0 0,0 0 0 0 0,-1 1 0 0 0,0 0 1 0 0,0 0-1 0 0,0 0 0 0 0,-3-2 30 0 0,-36-16-4198 0 0,-4 7-5439 0 0,35 12 1222 0 0</inkml:trace>
  <inkml:trace contextRef="#ctx0" brushRef="#br0" timeOffset="831.233">463 63 1536 0 0,'0'0'1898'0'0,"0"0"-187"0"0,0 0-24 0 0,0 0 110 0 0,0 0 86 0 0,0 0-80 0 0,0 0-294 0 0,0 0-330 0 0,0 0-252 0 0,0 0-192 0 0,0 0-124 0 0,0 0-106 0 0,0 0-122 0 0,23-8-104 0 0,74-24-101 0 0,-95 31-171 0 0,-1 0 0 0 0,1 0-1 0 0,0 0 1 0 0,1 1 0 0 0,-1-1-1 0 0,0 1 1 0 0,0-1 0 0 0,0 1-1 0 0,0 0 1 0 0,0-1 0 0 0,0 1-1 0 0,1 0 1 0 0,-1 1 0 0 0,0-1-1 0 0,0 0 1 0 0,0 1 0 0 0,0-1-1 0 0,0 1 1 0 0,0-1 0 0 0,0 1-1 0 0,0 0 1 0 0,0 0 0 0 0,0 0-1 0 0,0 0 1 0 0,0 0 0 0 0,0 1-1 0 0,-1-1 1 0 0,1 0 0 0 0,0 1 0 0 0,-1 0-1 0 0,0-1 1 0 0,1 1 0 0 0,-1 0-1 0 0,0-1 1 0 0,0 1 0 0 0,0 0-1 0 0,0 0 1 0 0,0 0 0 0 0,0 0-1 0 0,0 0 1 0 0,-1 0 0 0 0,1 0-1 0 0,-1 0 1 0 0,1 1 0 0 0,-1-1-1 0 0,0 0 1 0 0,0 0 0 0 0,0 0-1 0 0,0 0 1 0 0,0 1 0 0 0,-1-1-1 0 0,1 0 1 0 0,-1 0 0 0 0,1 0-1 0 0,-1 0 1 0 0,0 0 0 0 0,0 0-1 0 0,0 1-6 0 0,0 7 41 0 0,-49 104 389 0 0,35-86-354 0 0,9-19-62 0 0,0-1 0 0 0,1 2 1 0 0,1-1-1 0 0,0 0 0 0 0,0 1 1 0 0,0 0-1 0 0,1 0 0 0 0,1 0 1 0 0,0 0-1 0 0,0 0 0 0 0,1 4-14 0 0,2-11 16 0 0,1-1 0 0 0,0 1-1 0 0,-1-1 1 0 0,1 1 0 0 0,0-1 0 0 0,0 0-1 0 0,0 0 1 0 0,1 0 0 0 0,-1 0 0 0 0,1 0-1 0 0,-1 0 1 0 0,1-1 0 0 0,-1 1 0 0 0,1-1-1 0 0,0 0 1 0 0,0 0 0 0 0,-1 0 0 0 0,1 0-1 0 0,0 0 1 0 0,0-1 0 0 0,0 1 0 0 0,0-1-1 0 0,0 0 1 0 0,0 0 0 0 0,0 0 0 0 0,0 0-1 0 0,0 0 1 0 0,0-1 0 0 0,0 1 0 0 0,0-1-1 0 0,2-1-15 0 0,4 2 58 0 0,-1 1-123 0 0,0-1 0 0 0,0-1 0 0 0,-1 0 0 0 0,1 0 0 0 0,0 0 0 0 0,-1-1 0 0 0,1 0 0 0 0,-1 0 0 0 0,0-1 0 0 0,1 0 0 0 0,-1 0 0 0 0,5-4 65 0 0,23-27-10068 0 0,-29 27 658 0 0</inkml:trace>
  <inkml:trace contextRef="#ctx0" brushRef="#br0" timeOffset="1052.185">932 26 6817 0 0,'0'0'981'0'0,"0"0"-297"0"0,0 0 157 0 0,0 0 417 0 0,0 0 292 0 0,0 0 31 0 0,0 0-278 0 0,0 0-436 0 0,0 0-313 0 0,0 0-208 0 0,0 33-150 0 0,-1 103-48 0 0,17-22-34 0 0,6-85-1974 0 0,0-36-4199 0 0,-6-11-1820 0 0,-12 11 6437 0 0</inkml:trace>
  <inkml:trace contextRef="#ctx0" brushRef="#br0" timeOffset="1235.871">1188 33 352 0 0,'0'0'2354'0'0,"0"0"-1179"0"0,0 0-368 0 0,0 0 185 0 0,0 0 177 0 0,0 0 44 0 0,0 0-116 0 0,0 0-225 0 0,0 0-211 0 0,0 0-185 0 0,0 0-155 0 0,-14 34-110 0 0,-42 102-87 0 0,32-51-75 0 0,23-77-299 0 0,-12 56-1229 0 0,-15-38-8241 0 0,22-25 9296 0 0</inkml:trace>
  <inkml:trace contextRef="#ctx0" brushRef="#br0" timeOffset="1537.249">761 203 0 0 0,'0'0'935'0'0,"0"0"831"0"0,0 0 333 0 0,0 0-48 0 0,0 0-248 0 0,0 0-279 0 0,0 0-170 0 0,0 0-133 0 0,0 0-102 0 0,0 0-82 0 0,0 0-127 0 0,16-31-139 0 0,51-92-143 0 0,-38 85 15 0 0,-23 38-523 0 0,-2-1-98 0 0,1-1 1 0 0,0 0-1 0 0,0 1 0 0 0,-1 0 1 0 0,1 0-1 0 0,0 1 0 0 0,0 0 0 0 0,0-1 1 0 0,0 1-1 0 0,0 1 0 0 0,0-1 1 0 0,0 1-1 0 0,0 0 0 0 0,0 0 0 0 0,0 0 1 0 0,-1 1-1 0 0,3 0-22 0 0,5 7 96 0 0,0-1 0 0 0,1 0 0 0 0,0-1 0 0 0,0 0 0 0 0,1-1 0 0 0,0-1 0 0 0,0 0 0 0 0,0-1-1 0 0,0 0 1 0 0,1-1 0 0 0,0-1 0 0 0,-1 0 0 0 0,1-1 0 0 0,0-1 0 0 0,0 0 0 0 0,0-1 0 0 0,0-1 0 0 0,-1 0 0 0 0,2-1-96 0 0,57-55-992 0 0,-61 51-3159 0 0,-3 2-3267 0 0,-5 1-204 0 0</inkml:trace>
  <inkml:trace contextRef="#ctx0" brushRef="#br0" timeOffset="3756.135">1435 796 24 0 0,'0'0'1002'0'0,"0"0"-334"0"0,0 0-90 0 0,0 0 331 0 0,0 0 471 0 0,0 0 247 0 0,0 0-29 0 0,0 0-258 0 0,0 0-328 0 0,0 0-253 0 0,0 0-195 0 0,2 29-128 0 0,7 94-60 0 0,15 26 1057 0 0,5 94 1662 0 0,-29-242-2611 0 0,0-1 43 0 0,0 0-38 0 0,-14-12 679 0 0,4-9-1022 0 0,1 0-1 0 0,1 0 1 0 0,0-1-1 0 0,2 0 1 0 0,1 0-1 0 0,1 0 1 0 0,1-1-1 0 0,0 0 1 0 0,2 0-1 0 0,1 0 1 0 0,0 1-1 0 0,2-1 1 0 0,1-5-146 0 0,0 2 1 0 0,1 0 1 0 0,1 0 0 0 0,1 1-1 0 0,1 0 1 0 0,1 0 0 0 0,1 0-1 0 0,1 1 1 0 0,6-9-2 0 0,-13 26-25 0 0,1 1-1 0 0,-1-1 1 0 0,1 0 0 0 0,0 1-1 0 0,1 0 1 0 0,-1 0 0 0 0,1 0-1 0 0,0 1 1 0 0,1-1 0 0 0,-1 1-1 0 0,1 1 1 0 0,0-1-1 0 0,1 1 1 0 0,-1 0 0 0 0,2-1 25 0 0,-5 5-78 0 0,-1 1-1 0 0,1-1 1 0 0,0 0 0 0 0,0 1 0 0 0,-1-1-1 0 0,1 1 1 0 0,-1 0 0 0 0,1 0 0 0 0,0 0 0 0 0,-1 0-1 0 0,1 0 1 0 0,-1 0 0 0 0,0 1 0 0 0,0-1-1 0 0,1 1 1 0 0,-1 0 0 0 0,0 0 0 0 0,0 0 0 0 0,0 0-1 0 0,-1 0 1 0 0,1 0 0 0 0,0 0 0 0 0,-1 0-1 0 0,0 1 1 0 0,1-1 0 0 0,-1 1 0 0 0,0-1 0 0 0,0 1-1 0 0,0-1 1 0 0,-1 1 0 0 0,1 0 0 0 0,0 2 78 0 0,7 12-4207 0 0,1-2-3540 0 0,-5-11 1210 0 0</inkml:trace>
  <inkml:trace contextRef="#ctx0" brushRef="#br0" timeOffset="5128.247">2454 1005 0 0 0,'0'0'1620'0'0,"0"0"-166"0"0,0 0-96 0 0,0 0 106 0 0,0 0 48 0 0,0 0-63 0 0,0 0-192 0 0,0 0-262 0 0,0 0-229 0 0,0 0-192 0 0,0 0-143 0 0,0 0-74 0 0,0 0-31 0 0,-19 7-6 0 0,-62 23-3 0 0,21 12 298 0 0,49-28-484 0 0,3-5-81 0 0,-1 0 1 0 0,2 1-1 0 0,-1 1 1 0 0,1-1-1 0 0,1 1 1 0 0,0 0-1 0 0,0 1 1 0 0,1-1-1 0 0,1 1 1 0 0,0 0-1 0 0,1 0 1 0 0,0 0-1 0 0,0 1 1 0 0,2-1 0 0 0,-1 1-1 0 0,1 5-50 0 0,1-15 37 0 0,1 0 1 0 0,-1 0-1 0 0,0 0 1 0 0,1 0-1 0 0,-1 0 0 0 0,1-1 1 0 0,0 1-1 0 0,0 0 1 0 0,0 0-1 0 0,0-1 0 0 0,1 1 1 0 0,-1-1-1 0 0,1 1 1 0 0,0-1-1 0 0,-1 0 0 0 0,1 1 1 0 0,0-1-1 0 0,0 0 1 0 0,0 0-1 0 0,1 0 0 0 0,-1-1 1 0 0,0 1-1 0 0,1 0 1 0 0,-1-1-1 0 0,1 0 1 0 0,0 1-1 0 0,-1-1 0 0 0,1 0 1 0 0,0 0-1 0 0,0-1 1 0 0,-1 1-1 0 0,3 0-37 0 0,3 0 155 0 0,-1 0 1 0 0,1 0 0 0 0,0-1-1 0 0,-1 0 1 0 0,1 0-1 0 0,-1-1 1 0 0,1 0-1 0 0,-1 0 1 0 0,1-1-1 0 0,-1 0 1 0 0,0 0-1 0 0,1-1-155 0 0,21-12 175 0 0,-1-2 0 0 0,0-1 0 0 0,-1-1 0 0 0,-1-2-1 0 0,-1 0 1 0 0,-1-2 0 0 0,-1 0 0 0 0,-1-2-1 0 0,-1-1 1 0 0,-1 0 0 0 0,-2-1 0 0 0,0-1 0 0 0,-2-1-1 0 0,-1-1 1 0 0,-2 0 0 0 0,7-22-175 0 0,-11 31-154 0 0,-1-1 0 0 0,-1-1-1 0 0,-1 1 1 0 0,-1-1 0 0 0,-1 0 0 0 0,-1 0-1 0 0,-1 0 1 0 0,-1-1 0 0 0,-1 1 0 0 0,-1 0 0 0 0,-3-18 154 0 0,3 35-93 0 0,1 0 1 0 0,-2 0 0 0 0,1 1 0 0 0,0-1 0 0 0,-1 0 0 0 0,0 1-1 0 0,-1-1 1 0 0,1 1 0 0 0,-1 0 0 0 0,0 0 0 0 0,0 0 0 0 0,0 0-1 0 0,-1 1 1 0 0,0-1 0 0 0,0 1 0 0 0,0 0 0 0 0,0 0 0 0 0,-1 0-1 0 0,1 1 1 0 0,-1-1 0 0 0,0 1 0 0 0,0 0 0 0 0,-1 1 0 0 0,1-1-1 0 0,0 1 1 0 0,-1 0 0 0 0,1 0 0 0 0,-1 1 0 0 0,0 0 0 0 0,0 0-1 0 0,1 0 1 0 0,-1 0 0 0 0,0 1 0 0 0,0 0 0 0 0,0 1 0 0 0,0-1-1 0 0,1 1 1 0 0,-1 0 0 0 0,0 0 0 0 0,0 1 0 0 0,1 0 0 0 0,-1 0-1 0 0,1 0 1 0 0,0 1 0 0 0,0-1 0 0 0,-4 4 92 0 0,-7 8 45 0 0,1 1 0 0 0,0 1 0 0 0,1 1 0 0 0,1 0 0 0 0,1 0-1 0 0,0 2 1 0 0,2-1 0 0 0,0 1 0 0 0,0 1 0 0 0,2 0 0 0 0,1 0 0 0 0,0 0 0 0 0,2 1 0 0 0,0 0-1 0 0,1 0 1 0 0,2 0 0 0 0,0 1 0 0 0,1 10-45 0 0,1-22 64 0 0,1 1-1 0 0,1-1 1 0 0,0 1 0 0 0,0-1-1 0 0,1 0 1 0 0,0 0 0 0 0,1 0-1 0 0,0-1 1 0 0,1 1 0 0 0,-1-1-1 0 0,2 0 1 0 0,0 0 0 0 0,0 0-1 0 0,0-1 1 0 0,1 0-1 0 0,0 0 1 0 0,7 5-64 0 0,94 61 388 0 0,-94-68-424 0 0,0 1 0 0 0,0-2 0 0 0,1 0 0 0 0,0 0 0 0 0,-1-2 0 0 0,1 0 0 0 0,1 0 0 0 0,-1-2 0 0 0,0 0 0 0 0,5 0 36 0 0,29-6-3722 0 0,-20-9-5586 0 0,-22 7 4742 0 0</inkml:trace>
  <inkml:trace contextRef="#ctx0" brushRef="#br0" timeOffset="5548.17">2913 1112 0 0 0,'0'0'435'0'0,"0"0"512"0"0,0 0 140 0 0,0 0 238 0 0,0 0 229 0 0,0 0 45 0 0,0 0-206 0 0,0 0-331 0 0,0 0-280 0 0,0 0-153 0 0,-3 32-10 0 0,-8 98 34 0 0,10-60 2664 0 0,2-70-3227 0 0,0 0-1 0 0,-1 1 1 0 0,1-1-1 0 0,0 0 1 0 0,-1 0 0 0 0,1 0-1 0 0,0 1 1 0 0,0-1-1 0 0,-1 0 1 0 0,1 0-1 0 0,0 0 1 0 0,-1 0 0 0 0,1 0-1 0 0,0 0 1 0 0,0 0-1 0 0,-1-1 1 0 0,1 1 0 0 0,0 0-1 0 0,-1 0 1 0 0,1 0-1 0 0,0-1 1 0 0,-1 1 0 0 0,1 0-1 0 0,-1-1 1 0 0,1 1-1 0 0,0-1 1 0 0,-1 1 0 0 0,1-1-1 0 0,-1 1 1 0 0,1-1-1 0 0,-1 1 1 0 0,1-1 0 0 0,-1 1-1 0 0,0-1 1 0 0,1 1-1 0 0,-1-1 1 0 0,1 0-1 0 0,-1 1 1 0 0,0-1 0 0 0,0 0-1 0 0,1 1 1 0 0,-1-1-1 0 0,0 0 1 0 0,0 1 0 0 0,0-1-1 0 0,0 0 1 0 0,0 0-1 0 0,0 1 1 0 0,0-1 0 0 0,0 0-1 0 0,0 1 1 0 0,0-1-1 0 0,-1 0 1 0 0,1 0 0 0 0,0 1-1 0 0,0-1 1 0 0,0 0-1 0 0,-1 1 1 0 0,1-1-90 0 0,1-2-298 0 0,127-420 2111 0 0,-127 419-1814 0 0,0-1 0 0 0,1 1 0 0 0,-1 0 0 0 0,1 0-1 0 0,0 0 1 0 0,0 0 0 0 0,1 1 0 0 0,-1-1 0 0 0,1 0-1 0 0,0 1 1 0 0,0 0 0 0 0,0-1 0 0 0,0 1 0 0 0,0 0-1 0 0,1 1 1 0 0,-1-1 0 0 0,1 1 0 0 0,0-1 0 0 0,0 1-1 0 0,1 0 2 0 0,14 39-660 0 0,-17-26 386 0 0,4 18-654 0 0,1 1-2370 0 0,1-12-4984 0 0,-4-10-455 0 0</inkml:trace>
  <inkml:trace contextRef="#ctx0" brushRef="#br0" timeOffset="6156.232">3592 917 0 0 0,'0'0'974'0'0,"0"0"36"0"0,0 0-127 0 0,0 0 160 0 0,0 0 220 0 0,0 0 133 0 0,0 0-69 0 0,0 0-177 0 0,0 0-185 0 0,0 0-191 0 0,0 0-90 0 0,0 0-76 0 0,0 0-70 0 0,-28 23-42 0 0,-87 74-67 0 0,69-44 42 0 0,42-41-372 0 0,-3 0-83 0 0,2 0 0 0 0,-1 0 0 0 0,2 0 0 0 0,0 1 1 0 0,0 0-1 0 0,1-1 0 0 0,1 2 0 0 0,0-1 0 0 0,0 0 1 0 0,2 0-1 0 0,0 0 0 0 0,0 1 0 0 0,1-1 0 0 0,1 2-16 0 0,1-9 72 0 0,0-1 0 0 0,1 1-1 0 0,0-1 1 0 0,-1 0-1 0 0,2-1 1 0 0,-1 1-1 0 0,1-1 1 0 0,-1 1-1 0 0,1-1 1 0 0,0-1 0 0 0,1 1-1 0 0,-1-1 1 0 0,1 0-1 0 0,-1 0 1 0 0,1 0-1 0 0,0-1 1 0 0,0 0 0 0 0,0 0-1 0 0,0-1 1 0 0,0 0-1 0 0,1 0 1 0 0,-1 0-1 0 0,0 0 1 0 0,1-1 0 0 0,-1 0-1 0 0,0-1 1 0 0,1 1-1 0 0,-1-1 1 0 0,6-2-72 0 0,-9 3 18 0 0,14-3 247 0 0,1-1-1 0 0,-1-1 1 0 0,0 0 0 0 0,0-1-1 0 0,-1-1 1 0 0,0 0 0 0 0,0-2-1 0 0,0 1 1 0 0,-1-2 0 0 0,-1 0-1 0 0,1-1 1 0 0,-2-1 0 0 0,0 0-1 0 0,0 0 1 0 0,-1-1 0 0 0,0-1-1 0 0,-2 0 1 0 0,1-1-265 0 0,5-8 46 0 0,0 0 0 0 0,-1-2 0 0 0,-2 1 0 0 0,0-2 0 0 0,-2 0 0 0 0,-1 0 0 0 0,-1-1 0 0 0,-1-1 0 0 0,-1 1 0 0 0,-2-1 0 0 0,-1 0 0 0 0,-1 0 0 0 0,-1 0 0 0 0,-1-1 0 0 0,-2 1 0 0 0,-3-18-46 0 0,3 37-72 0 0,0 1-1 0 0,-1-1 1 0 0,-1 1 0 0 0,1 0-1 0 0,-1-1 1 0 0,-1 1 0 0 0,1 1-1 0 0,-2-1 1 0 0,1 1-1 0 0,-1-1 1 0 0,0 1 0 0 0,0 0-1 0 0,-1 1 1 0 0,1-1 0 0 0,-2 1-1 0 0,1 1 1 0 0,-1-1 0 0 0,0 1-1 0 0,0 0 1 0 0,0 0 0 0 0,-1 1-1 0 0,1 0 1 0 0,-1 1-1 0 0,0-1 1 0 0,0 1 0 0 0,-1 1-1 0 0,1 0 1 0 0,0 0 0 0 0,-1 0-1 0 0,0 1 1 0 0,1 1 0 0 0,-1-1-1 0 0,1 1 1 0 0,-1 1 0 0 0,0 0-1 0 0,1 0 1 0 0,-1 0-1 0 0,1 1 1 0 0,-7 3 72 0 0,2 0-22 0 0,-1 2 1 0 0,1 0-1 0 0,0 1 0 0 0,1 0 1 0 0,-1 0-1 0 0,2 2 0 0 0,-1-1 0 0 0,1 2 1 0 0,1-1-1 0 0,0 1 0 0 0,0 1 1 0 0,1 0-1 0 0,1 0 0 0 0,0 1 0 0 0,1 0 1 0 0,0 0-1 0 0,1 1 0 0 0,0 0 1 0 0,1 0-1 0 0,1 0 0 0 0,0 1 0 0 0,1-1 1 0 0,1 1-1 0 0,0 0 0 0 0,1 1 22 0 0,0-3-11 0 0,2-1 0 0 0,-1 0 0 0 0,2 1 0 0 0,-1-1 0 0 0,2 0 0 0 0,0 0 0 0 0,0 0 0 0 0,1 0 0 0 0,0-1 0 0 0,1 0 0 0 0,1 0-1 0 0,0 0 1 0 0,0 0 0 0 0,1-1 0 0 0,0 0 0 0 0,1 0 0 0 0,0-1 0 0 0,1 0 0 0 0,-1 0 0 0 0,3 0 11 0 0,10 7-126 0 0,0 0 1 0 0,1-1 0 0 0,1-2-1 0 0,0 0 1 0 0,1-2-1 0 0,0 0 1 0 0,1-2-1 0 0,6 2 126 0 0,70 11-6512 0 0,-80-18 1763 0 0,-6 0-1330 0 0</inkml:trace>
  <inkml:trace contextRef="#ctx0" brushRef="#br0" timeOffset="6792.21">4279 722 8578 0 0,'0'0'1766'0'0,"0"0"-379"0"0,0 0-297 0 0,0 0-141 0 0,0 0-81 0 0,0 0-128 0 0,0 0-171 0 0,0 0-127 0 0,0 0-150 0 0,0 0-85 0 0,0 0-65 0 0,0 0-35 0 0,-23 33-26 0 0,-71 105-39 0 0,53-56-20 0 0,37-67-28 0 0,1-7-6 0 0,1 0-1 0 0,-1 0 1 0 0,1 0 0 0 0,1 0 0 0 0,-1 1 0 0 0,2-1 0 0 0,-1 1-1 0 0,1-1 1 0 0,0 0 0 0 0,1 1 0 0 0,-1-1 0 0 0,2 1-1 0 0,-1-1 1 0 0,1 0 0 0 0,1 0 0 0 0,0 0 0 0 0,0 0 0 0 0,0 0-1 0 0,1-1 1 0 0,0 0 0 0 0,0 1 0 0 0,1-1 0 0 0,0-1 0 0 0,0 1-1 0 0,1-1 1 0 0,-1 0 0 0 0,2 0 0 0 0,-1 0 0 0 0,0-1 0 0 0,1 0-1 0 0,0 0 1 0 0,3 1 12 0 0,-1-3 147 0 0,0 1 1 0 0,0-1-1 0 0,1-1 0 0 0,-1 1 0 0 0,0-2 1 0 0,1 1-1 0 0,0-1 0 0 0,-1-1 0 0 0,1 0 0 0 0,0 0 1 0 0,-1-1-1 0 0,1 0 0 0 0,-1-1 0 0 0,1 0 1 0 0,-1 0-1 0 0,0-1 0 0 0,1 0 0 0 0,-1-1 0 0 0,-1 0 1 0 0,1 0-1 0 0,-1-1 0 0 0,1 0 0 0 0,-1 0 0 0 0,-1-1 1 0 0,3-3-148 0 0,2 0 182 0 0,0-1 1 0 0,-1-1 0 0 0,0 0 0 0 0,-1 0-1 0 0,0-1 1 0 0,-1 0 0 0 0,-1-1 0 0 0,0 0-1 0 0,0-1 1 0 0,-1 1 0 0 0,-1-1-1 0 0,0 0 1 0 0,-1-1 0 0 0,-1 0 0 0 0,2-11-183 0 0,-4 17-71 0 0,0 1 0 0 0,0-1 0 0 0,-1 0 0 0 0,-1 0 0 0 0,1 1 1 0 0,-1-1-1 0 0,-1 0 0 0 0,0 0 0 0 0,0 0 0 0 0,0 1 1 0 0,-1-1-1 0 0,-1 1 0 0 0,1-1 0 0 0,-2 1 0 0 0,1 0 0 0 0,-1 0 1 0 0,0 0-1 0 0,0 0 0 0 0,-1 1 0 0 0,0 0 0 0 0,-1 0 0 0 0,1 0 1 0 0,-1 1-1 0 0,-1 0 0 0 0,1 0 0 0 0,-1 0 0 0 0,-5-3 71 0 0,-92-23-2821 0 0,90 32 1809 0 0,-1 0 1 0 0,0 1-1 0 0,1 1 1 0 0,0 0-1 0 0,-1 1 1 0 0,1 0-1 0 0,0 1 0 0 0,0 1 1 0 0,1 0-1 0 0,-4 3 1012 0 0,-125 84-8502 0 0,67-17 8546 0 0,70-69-44 0 0,0-2 1 0 0,0 1-1 0 0,0 0 0 0 0,1 0 0 0 0,0 0 1 0 0,0 0-1 0 0,0 1 0 0 0,0 0 0 0 0,1-1 1 0 0,0 1-1 0 0,1 0 0 0 0,-1 1 0 0 0,1-1 1 0 0,0 0-1 0 0,1 1 0 0 0,-1-1 0 0 0,1 1 1 0 0,0-1-1 0 0,1 1 0 0 0,0 0 0 0 0,0 2 0 0 0,3-5 504 0 0,0-1 0 0 0,0 0 0 0 0,0 0 1 0 0,1 0-1 0 0,-1 0 0 0 0,1 0 0 0 0,0-1 0 0 0,-1 0 0 0 0,1 1 0 0 0,1-1 0 0 0,-1-1 0 0 0,0 1 0 0 0,0-1 0 0 0,0 1 0 0 0,1-1 0 0 0,-1-1 0 0 0,1 1 0 0 0,-1 0 0 0 0,1-1 0 0 0,-1 0 0 0 0,1 0 0 0 0,-1-1 1 0 0,1 1-1 0 0,2-1-504 0 0,95-17 5797 0 0,42-49-1618 0 0,-108 48-3364 0 0,88-43 986 0 0,-122 63-1801 0 0,0-1 1 0 0,0 1 0 0 0,0 0 0 0 0,-1 0 0 0 0,1-1 0 0 0,0 1-1 0 0,-1 0 1 0 0,1 0 0 0 0,-1 1 0 0 0,1-1 0 0 0,-1 0-1 0 0,1 0 1 0 0,-1 1 0 0 0,0-1 0 0 0,0 1 0 0 0,1-1 0 0 0,-1 1-1 0 0,0-1 1 0 0,-1 1 0 0 0,1 0 0 0 0,0 0 0 0 0,0-1-1 0 0,-1 1 1 0 0,1 0 0 0 0,-1 0 0 0 0,1 0 0 0 0,-1 0 0 0 0,0 0-1 0 0,0-1 1 0 0,0 1 0 0 0,0 0 0 0 0,0 1-1 0 0,8 22-30 0 0,-6-20-23 0 0,0-1 0 0 0,1 1 0 0 0,-1-1 0 0 0,1 0 0 0 0,0 0 0 0 0,0-1 0 0 0,0 1 0 0 0,1 0 0 0 0,-1-1 0 0 0,1 0 0 0 0,0 0 0 0 0,0 0 0 0 0,0 0 0 0 0,0-1 0 0 0,1 0 0 0 0,-1 1 0 0 0,1-1 0 0 0,-1-1 0 0 0,1 1 0 0 0,0-1 0 0 0,-1 0 0 0 0,1 0 0 0 0,0 0 0 0 0,0-1 0 0 0,0 1 0 0 0,0-1 0 0 0,0-1 0 0 0,-1 1 0 0 0,1-1 0 0 0,0 1 0 0 0,0-1 53 0 0,40-21-4479 0 0,-28 12-2540 0 0,-9 6-4131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8:03.9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37 0 0 0,'2'-4'-1751'0'0,"-7"2"9408"0"0,4 4 1451 0 0,9-1-8281 0 0,85-26 1473 0 0,0 16-1877 0 0,-91 11-422 0 0,0-1 0 0 0,0 0 0 0 0,0 0 0 0 0,0 1 1 0 0,0-1-1 0 0,-1 1 0 0 0,1 0 0 0 0,0-1 0 0 0,-1 1 0 0 0,0 0 0 0 0,1 0 0 0 0,-1 0 0 0 0,0 0 1 0 0,0 0-1 0 0,0 0 0 0 0,0 1 0 0 0,0-1 0 0 0,-1 0 0 0 0,1 0 0 0 0,-1 1 0 0 0,1-1 1 0 0,-1 0-1 0 0,0 0 0 0 0,0 1 0 0 0,0-1 0 0 0,0 0 0 0 0,0 1 0 0 0,-1-1 0 0 0,1 0 0 0 0,-1 1 1 0 0,1-1-1 0 0,-1 0 0 0 0,0 0 0 0 0,0 0 0 0 0,0 1 0 0 0,0-1 0 0 0,-1 1-1 0 0,-51 67 126 0 0,52-70-133 0 0,1 1 1 0 0,-1 0-1 0 0,0 0 1 0 0,0 0 0 0 0,1-1-1 0 0,-1 1 1 0 0,1 0-1 0 0,-1 0 1 0 0,1 0 0 0 0,-1 0-1 0 0,1 0 1 0 0,-1 0-1 0 0,1 0 1 0 0,0 0 0 0 0,0 0-1 0 0,-1 0 1 0 0,1 0 0 0 0,0 0-1 0 0,0 0 1 0 0,0 1-1 0 0,0-1 1 0 0,0 0 0 0 0,1 0-1 0 0,-1 0 1 0 0,0 0-1 0 0,0 0 1 0 0,1 0 0 0 0,-1 0-1 0 0,0 0 1 0 0,1 0-1 0 0,-1 0 1 0 0,1 0 0 0 0,0 0-1 0 0,-1-1 1 0 0,1 1-1 0 0,0 0 1 0 0,-1 0 0 0 0,1 0-1 0 0,0-1 1 0 0,0 1-1 0 0,0 0 1 0 0,-1-1 0 0 0,1 1-1 0 0,0-1 1 0 0,0 1-1 0 0,0-1 1 0 0,0 1 6 0 0,56 14-5 0 0,-42-12 24 0 0,-11-3-7 0 0,1 1 0 0 0,-1-1 0 0 0,1 1 0 0 0,-1 0 0 0 0,1 0-1 0 0,-1 1 1 0 0,0-1 0 0 0,0 1 0 0 0,0 0 0 0 0,0 0 0 0 0,0 0 0 0 0,0 1 0 0 0,0 0 0 0 0,-1-1 0 0 0,1 1 0 0 0,-1 0 0 0 0,0 1-1 0 0,0-1 1 0 0,0 1 0 0 0,0-1 0 0 0,-1 1 0 0 0,1 0 0 0 0,-1 0 0 0 0,0 0 0 0 0,0 0 0 0 0,0 0 0 0 0,-1 0 0 0 0,0 1 0 0 0,1-1 0 0 0,-2 1-1 0 0,1-1 1 0 0,0 4-12 0 0,-3-3 27 0 0,-1-1-1 0 0,0 0 0 0 0,0 0 0 0 0,-1 0 0 0 0,1 0 1 0 0,-1-1-1 0 0,1 0 0 0 0,-1 1 0 0 0,0-1 0 0 0,-1 0 1 0 0,1-1-1 0 0,0 1 0 0 0,-1-1 0 0 0,1 0 0 0 0,-1 0 1 0 0,0 0-1 0 0,-4 0-26 0 0,-62 7-559 0 0,27-21-2966 0 0,34 8 1023 0 0,-4-3-5685 0 0,11 3 3689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58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64,'-21'80,"14"264,-18-239,22-95</inkml:trace>
  <inkml:trace contextRef="#ctx0" brushRef="#br0" timeOffset="483.474">1 64,'46'-27,"-24"19,1 1,0 1,0 1,1 1,-1 1,1 1,0 1,-1 1,1 1,8 2,36-1,231-2,-299 0,1-1,-1 1,1 0,0-1,-1 1,1 0,0-1,-1 1,1 0,0 0,0 0,-1 0,1 0,0 0,0 0,-1 0,1 0,0 0,0 0,-1 0,1 0,0 1,-1-1,1 0,0 0,-1 1,1-1,0 1,-1-1,1 0,-1 1,1-1,-1 1,1 0,-1-1,1 1,-1-1,1 1,-1 0,0-1,1 1,-1 0,0-1,0 1,1 0,-1 0,0-1,0 1,0 0,0-1,0 1,0 0,0 0,0-1,0 1,-1 0,1 0,0-1,0 1,-1 0,1-1,-1 2,-5 9</inkml:trace>
  <inkml:trace contextRef="#ctx0" brushRef="#br0" timeOffset="949.246">1 600,'7'4,"0"0,0 0,1-1,-1 0,1 0,0-1,0 0,0 0,0-1,0 0,0-1,0 1,1-2,4 0,3 2,214-19,-5 6,-202 8,-5-2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1,'5'0,"11"0,8 0,4 0,2 0,2 0,-1 0,-1 0,0 0,-1 0,0 0,0 0,-1 0,-4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1,'9'5,"14"1,6 1,4-7,1-3,0-1,-2 0,-1 1,-1 1,-1 0,-5 2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4:06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479 191 0 0 0,'0'0'545'0'0,"0"0"428"0"0,0 0 280 0 0,0 0 202 0 0,0 0 127 0 0,0 0-42 0 0,0 0-147 0 0,0 0-144 0 0,0 0-150 0 0,0 0-105 0 0,2-8-61 0 0,7-24-59 0 0,-7 24-61 0 0,-2 8-74 0 0,0 0-110 0 0,-4 19 614 0 0,-23 53-936 0 0,-10 33-173 0 0,-3 16-869 0 0,-5-2 0 0 0,-5-2 0 0 0,-56 92 735 0 0,41-99-1520 0 0,0 1-2685 0 0,20-39-4122 0 0,40-63 7024 0 0,3-1 1108 0 0</inkml:trace>
  <inkml:trace contextRef="#ctx0" brushRef="#br0" timeOffset="3451.893">396 176 0 0 0,'28'-11'739'0'0,"-28"11"192"0"0,3 3 7282 0 0,12 13-6141 0 0,54 154 1202 0 0,33 256-2741 0 0,-92-386-538 0 0,-9-30 0 0 0,1 0 0 0 0,0 0 0 0 0,1 0 0 0 0,0 0 0 0 0,1 0 0 0 0,0-1 0 0 0,0 1 0 0 0,1-1 0 0 0,0 0 0 0 0,1-1 0 0 0,3 5 5 0 0,-8-12 29 0 0,-1-1 0 0 0,1 1 0 0 0,-1 0 0 0 0,1-1 0 0 0,-1 1 1 0 0,1-1-1 0 0,-1 1 0 0 0,1-1 0 0 0,0 1 0 0 0,-1-1 0 0 0,1 1 0 0 0,0-1 0 0 0,0 1 0 0 0,-1-1 0 0 0,1 0 0 0 0,0 0 0 0 0,0 1 1 0 0,0-1-1 0 0,-1 0 0 0 0,1 0 0 0 0,0 0 0 0 0,0 0 0 0 0,0 0 0 0 0,-1 0 0 0 0,1 0 0 0 0,0 0 0 0 0,0 0 0 0 0,0 0 0 0 0,-1 0 1 0 0,1-1-1 0 0,0 1 0 0 0,0 0 0 0 0,0-1 0 0 0,-1 1 0 0 0,1 0 0 0 0,0-1 0 0 0,-1 1 0 0 0,1-1 0 0 0,0 1 0 0 0,-1-1 0 0 0,1 1 1 0 0,-1-1-1 0 0,1 0 0 0 0,-1 1 0 0 0,1-1 0 0 0,-1 0 0 0 0,1 1 0 0 0,-1-1 0 0 0,1 0 0 0 0,-1 0 0 0 0,0 1 0 0 0,0-1 0 0 0,1 0 1 0 0,-1 0-1 0 0,0 0-29 0 0,14-53 1801 0 0,-12 41-1717 0 0,44-311 1564 0 0,-21 161-1742 0 0,8-61-32 0 0,-25 71-5068 0 0,-8 157-1491 0 0,-1 1 3558 0 0,0 0 955 0 0,0 3-1265 0 0</inkml:trace>
  <inkml:trace contextRef="#ctx0" brushRef="#br0" timeOffset="3798.903">1146 552 3673 0 0,'0'0'2527'0'0,"0"0"-952"0"0,0 0-407 0 0,0 0 43 0 0,0 0 35 0 0,0 0-119 0 0,0 0-291 0 0,0 0-347 0 0,0 0-239 0 0,0 0-136 0 0,0 0-74 0 0,0 0-60 0 0,0 0-38 0 0,-12 33-17 0 0,-36 101-14 0 0,46-132 81 0 0,0 0 1 0 0,1 1-1 0 0,0-1 1 0 0,-1 1-1 0 0,1-1 1 0 0,0 1-1 0 0,0-1 1 0 0,0 1-1 0 0,1 0 1 0 0,-1-1-1 0 0,1 1 1 0 0,-1 0-1 0 0,1 0 1 0 0,0 0 0 0 0,0-1-1 0 0,0 1 1 0 0,0 0-1 0 0,1 0 1 0 0,-1-1-1 0 0,1 1 1 0 0,0 0-1 0 0,0-1 1 0 0,0 1-1 0 0,0 0 1 0 0,0-1-1 0 0,0 1 1 0 0,1-1-1 0 0,-1 0 1 0 0,2 2 7 0 0,3 3-29 0 0,-2-3 154 0 0,0 0-1 0 0,0-1 1 0 0,1 0-1 0 0,-1 1 1 0 0,1-2-1 0 0,-1 1 1 0 0,1-1-1 0 0,0 1 1 0 0,0-1-1 0 0,0-1 1 0 0,0 1-1 0 0,0-1 1 0 0,1 1-1 0 0,-1-2 1 0 0,0 1-1 0 0,1-1 0 0 0,-1 1 1 0 0,1-1-1 0 0,-1-1 1 0 0,0 1-1 0 0,1-1 1 0 0,-1 0-1 0 0,0 0 1 0 0,0-1-1 0 0,1 1 1 0 0,-1-1-1 0 0,0 0 1 0 0,-1-1-1 0 0,1 1 1 0 0,0-1-1 0 0,-1 0 1 0 0,1 0-1 0 0,-1 0 1 0 0,0-1-1 0 0,2-2-124 0 0,0 2 106 0 0,-1-1-1 0 0,0-1 1 0 0,0 1-1 0 0,0-1 1 0 0,-1 0-1 0 0,0 0 1 0 0,0 0-1 0 0,0-1 1 0 0,-1 1-1 0 0,0-1 1 0 0,0 0-1 0 0,0 0 1 0 0,-1 0-1 0 0,0 0 1 0 0,-1 0-1 0 0,0-1 1 0 0,0 1-1 0 0,0 0 1 0 0,-1-1-1 0 0,0 1 1 0 0,0-1-1 0 0,-1 1 1 0 0,0 0-1 0 0,-1 0 1 0 0,1-1-1 0 0,-1 1 1 0 0,0 0-1 0 0,-1 0 1 0 0,0 0-1 0 0,0 1 1 0 0,-1-1-1 0 0,1 1 1 0 0,-1 0-1 0 0,-1 0 1 0 0,1 0-1 0 0,-1 0 1 0 0,-4-3-106 0 0,3 5-283 0 0,0 0 1 0 0,0 1 0 0 0,0 0-1 0 0,0 0 1 0 0,-1 0 0 0 0,0 1 0 0 0,1 0-1 0 0,-1 0 1 0 0,0 1 0 0 0,0 0-1 0 0,0 0 1 0 0,0 1 0 0 0,0-1-1 0 0,-2 2 283 0 0,-59 21-11071 0 0,52-11 4066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287 678,'2'-16,"1"0,1 0,0 0,1 1,0-1,2 1,0 0,0 1,1 0,1 0,0 1,10-10,-1-3,27-35,3 3,2 1,19-13,-68 69,1-1,-1 1,0 0,0 0,1 0,-1 0,0 0,1 0,-1 0,1 1,-1-1,1 0,0 1,-1-1,1 1,0 0,-1-1,1 1,0 0,-1 0,1 0,0 0,-1 0,1 1,0-1,-1 1,1-1,0 1,-1-1,1 1,-1 0,1-1,-1 1,1 0,-1 0,0 0,0 1,1-1,-1 0,0 0,0 1,0-1,0 0,0 1,0-1,-1 1,1-1,0 1,-1 0,1-1,-1 1,0 0,1-1,-1 1,10 36,-9-28,1 0,1-1,0 1,0 0,1-1,0 0,1 0,0 0,0 0,1-1,1 2,-3-8,0-1,0 1,0-1,0 0,0-1,1 1,-1-1,0 1,0-1,0-1,1 1,-1 0,0-1,0 0,0 0,0 0,0-1,0 1,0-1,0 0,0 0,-1-1,1 1,-1 0,0-1,0 0,0 0,0 0,0 0,0-1,-1 1,0-1,2-2,3-1,85-97,-74 80,2 0,1 1,1 1,1 1,0 2,7-4,-30 22,1 0,0 1,0-1,0 0,0 1,0-1,0 0,0 1,0-1,0 1,0-1,0 1,0 0,0-1,0 1,1 0,-1 0,0 0,0 0,0 0,0 0,0 0,1 0,-1 1,0-1,0 0,0 1,0-1,0 0,0 1,0 0,0-1,0 1,0-1,0 1,0 0,0 0,0 0,-1 0,1-1,0 1,-1 0,1 0,-1 0,1 0,-1 0,1 1,-1-1,1 0,-1 0,0 0,0 0,0 0,0 1,4 72,-4-64,-4 280,-1-239,-1-33</inkml:trace>
  <inkml:trace contextRef="#ctx0" brushRef="#br0" timeOffset="314.113">287 678,'39'14,"1"-2,1-1,-1-3,1-1,1-2,-1-1,1-3,28-3,384-60,-402 67,-34 2</inkml:trace>
  <inkml:trace contextRef="#ctx0" brushRef="#br0" timeOffset="1031.915">851 848,'-72'80,"4"2,3 4,4 3,2 4,19-24,65-115,1 1,2 0,2 2,2 2,2 1,2 1,1 2,1 1,38-25,-71 57,-1-1,1 0,1 0,-1 1,1 0,-1 0,1 0,0 0,1 1,-1 0,1 0,-1 1,1 0,0 0,0 0,0 1,4 0,-7 3,0 1,0-1,-1 1,1 0,-1 1,0-1,1 1,-1-1,-1 1,1 0,-1 0,1 0,-1 0,0 1,-1-1,1 1,-1-1,0 1,0-1,0 3,18 204,-18-209,1 0,-1 0,0 0,0 0,0 0,0 0,0 1,0-1,0 0,-1 1,1-1,-1 0,0 1,1-1,-1 0,0 1,-1-1,1 1,0-1,-1 0,1 1,-1-1,0 0,0 1,1-1,-2 0,1 0,0 0,0 0,-1 0,1 0,-1 0,1-1,-1 1,0 0,0-1,0 1,0-1,0 0,0 0,0 0,0 0,-1 0,1 0,0 0,0-1,-1 1,1-1,-2 1,-14-5,-1 0,1-1,1 0,-1-2,1 0,0-1,-13-8,2 1,-65-34,77 41</inkml:trace>
  <inkml:trace contextRef="#ctx0" brushRef="#br0" timeOffset="1567.59">1388 85,'63'167,"-49"-135,-1 1,-1 0,-2 1,-1 0,-1 0,-2 1,-2 0,-1 16,1-21,-2-1,-1 1,-1-1,-2 1,-1-1,-1 0,-2 0,-1 0,-1 0,-1-1,-2-1,0 0,-2 0,-1-1,-1-1,-12 14,6-15,-1-2,-1 0,-1-2,0 0,-2-2,-22 13,-66 15,90-42</inkml:trace>
  <inkml:trace contextRef="#ctx0" brushRef="#br0" timeOffset="2087.822">174 1,'-14'17,"0"1,2 1,0 0,1 1,0 0,2 1,-5 16,4-13,-6 26,2 0,2 1,3 1,2 0,2 0,2 0,4 44,-2-37,2 0,3 0,2 0,3 0,2-1,3-1,7 16,-17-59,1 0,1 0,0 0,1-1,0 0,1 0,1-1,0 0,0 0,1-1,1-1,0 1,0-2,1 1,0-2,1 0,10 6,25-9,-25-9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343 383,'-4'-12,"-2"0,0 0,0 1,-1 0,0 0,-1 0,-1 1,1 0,-2 1,1 0,-1 0,0 1,-1 0,0 1,-5-2,10 8,1 0,0 0,0 1,0 0,0 0,-1 0,1 1,0 0,0 0,0 0,0 1,0-1,0 1,0 0,1 1,-1-1,1 1,-1 0,1 0,0 0,0 1,0-1,1 1,-1 0,1 0,0 0,0 0,0 1,1 0,0-1,0 1,0 0,0 0,1 0,-1 0,1 0,1 0,-1 0,1 0,0 1,0-1,0 1,1 26,1 0,1 0,2 0,2-1,0 0,2 0,1-1,2 0,3 5,0 2,25 68,-2-11,-3 2,-6 0,-3 2,1 32,-18-75,-3-29,-2 1,0-1,-2 0,-1 1,0 0,-3-1,0 1,-1-1,-2 0,-5 17,8-36,-1 5,0 0,-1 0,-1 0,0-1,0 0,-1 0,0 0,-1-1,0 0,-1 0,0 0,-1-1,0-1,0 1,-9 4,13-8,-1-1,0 0,0-1,0 0,0 0,-1 0,1 0,-1-1,0 0,1-1,-1 0,0 0,0 0,0-1,0 0,0 0,0 0,0-1,0 0,0-1,0 0,1 0,-1 0,1-1,-1 0,1 0,0 0,0-1,0 0,1 0,-1-1,-18-60,23 42</inkml:trace>
  <inkml:trace contextRef="#ctx0" brushRef="#br0" timeOffset="3871.125">767 157,'0'1,"0"-1,0 1,1-1,-1 1,0-1,1 1,-1-1,0 1,1-1,-1 0,0 1,1-1,-1 0,1 1,-1-1,1 0,-1 1,1-1,-1 0,1 0,-1 1,1-1,-1 0,1 0,-1 0,1 0,0 0,-1 0,1 0,-1 0,1 0,-1 0,1 0,-1 0,1 0,-1-1,1 1,-1 0,1 0,-1-1,1 1,-1 0,1-1,-1 1,1 0,-1-1,1 1,-1 0,0-1,1 1,-1-1,0 1,0-1,1 1,-1-1,0 1,0-1,5 53,-5 294,-6-296,0-32</inkml:trace>
  <inkml:trace contextRef="#ctx0" brushRef="#br0" timeOffset="4320.705">655 101,'44'-21,"1"2,1 2,0 2,1 2,27-3,25 20,-97-3,1-1,-1 1,0-1,1 1,-1 0,0 0,1 0,-1 1,0-1,0 0,0 1,0-1,0 1,-1 0,1 0,0-1,-1 1,1 0,-1 1,0-1,0 0,1 0,-1 0,-1 1,1-1,0 0,-1 1,1-1,-1 1,0-1,1 1,-1-1,-1 1,1-1,0 1,0-1,-1 2,-4 7,1 1,-2-1,0 0,0 0,-1 0,0-1,0 0,-2-1,1 1,-1-2,0 1,-1-1,0 0,0-1,-1-1,1 1,-2-2,-1 1,-21 16,32-22,1 0,-1 1,0-1,1 1,-1 0,0 0,1-1,-1 1,1 0,-1 0,1 0,0 1,-1-1,1 0,0 0,0 1,0-1,0 1,0-1,0 1,0-1,0 1,1-1,-1 1,1 0,-1 0,1-1,0 1,-1 0,1 0,0-1,0 1,0 0,1 0,-1-1,0 1,1 0,-1 0,1-1,-1 1,1 0,0-1,0 1,-1-1,1 1,0-1,1 1,-1-1,0 0,0 0,0 1,1-1,160 94,-148-82</inkml:trace>
  <inkml:trace contextRef="#ctx0" brushRef="#br0" timeOffset="5453.825">1557 383,'3'-1,"0"0,-1 0,1 0,-1-1,1 1,-1-1,0 1,0-1,0 0,0 0,0 0,0 0,0 0,0-1,-1 1,1 0,-1-1,0 1,0-1,0 0,0 1,0-1,-1 0,1 0,-1 1,1-1,-1 0,0 0,0 0,0 0,-1 1,1-1,-1 0,0-2,0 0,0-1,0 1,0 0,-1-1,1 1,-1 0,-1 0,1 0,-1 0,0 1,0-1,0 1,0 0,-1 0,0 0,0 0,0 0,0 1,0 0,-1 0,0 0,0 0,1 1,-1 0,-1 0,1 0,0 1,0-1,-1 1,1 0,0 1,-1 0,1-1,-1 2,1-1,-1 1,1 0,0 0,-1 0,1 0,0 1,0 0,0 0,0 1,0 0,1-1,-1 1,1 1,-1-1,1 1,0 0,-2 2,1 5,1 0,0 0,0 1,1-1,1 1,0 0,0-1,1 1,1 0,0 0,1 0,0 0,1 6,0 21,11 92,16 21,6 40,-13-43,12 19,22 86,-33-124,-20-125,0 1,-1 0,0 0,0 0,0 0,-1 0,0 1,0-1,-1 0,1 1,-1-1,-1 0,1 1,-1-1,0 0,-1 0,0 0,0 1,0-2,0 1,-1 0,0 0,0-1,-1 0,1 1,-1-1,-3 3,-1-4,0 0,0 0,0-1,-1 0,1 0,-1-1,0 0,1-1,-1 0,0 0,0-1,0 0,0 0,-5-2,4 1,5 1,0 0,-1 0,1 0,0-1,0 1,-1-1,1 0,0-1,0 1,0-1,0 0,1-1,-1 1,0-1,1 0,0 0,0 0,0 0,0-1,0 0,0 0,1 0,0 0,0 0,0-1,0 1,0-3,5-6</inkml:trace>
  <inkml:trace contextRef="#ctx0" brushRef="#br0" timeOffset="6425.337">1811 1710,'-4'9,"1"0,0 0,0 1,1-1,0 1,0-1,1 1,1 0,-1 0,2-1,-1 1,1 0,1-1,0 1,0-1,1 1,0-1,1 0,-1 0,6 8,-6-15,-1 0,1 0,0 0,0 0,0 0,0-1,0 1,0-1,0 0,0 0,0 0,0-1,1 1,-1-1,0 1,1-1,-1 0,0 0,1-1,-1 1,0-1,0 1,1-1,-1 0,0 0,0-1,0 1,0-1,0 1,0-1,-1 0,1 0,77-77,-75 73,-1 0,0-1,0 1,-1-1,1 0,-2 0,1-1,-1 1,0 0,-1-1,1 0,-1 1,-1-1,0 1,0-1,0 0,-1 1,0-1,-1 0,1 1,-2 0,1-1,-1 1,0 0,-3-5,2 9,-1 0,1 0,-1 0,0 0,1 1,-1 0,0 0,-1 1,1-1,0 1,0 0,-1 0,1 1,0-1,-1 1,-2 1,-16-2</inkml:trace>
  <inkml:trace contextRef="#ctx0" brushRef="#br0" timeOffset="7638.936">1811 101,'6'-6,"0"2,0-1,1 0,0 1,0 1,0-1,0 1,0 0,1 1,-1-1,1 1,-1 1,1 0,0 0,0 0,0 1,-1 0,1 1,0 0,3 0,-10 0,1-1,-1 0,1 1,-1-1,0 1,0-1,1 1,-1 0,0-1,0 1,0 0,0 0,0 0,0 0,0 0,0 0,0 0,0 0,0 0,-1 1,1-1,0 0,-1 1,1-1,-1 0,1 1,-1-1,0 0,0 1,0-1,0 0,0 1,0-1,0 1,0-1,0 1,0-1,-1 0,1 1,-1-1,1 0,-1 0,1 1,-1-1,0 0,0 0,0 0,-45 58,42-55,-55 82,58-83,0-1,0 1,0-1,0 1,0 0,0 0,1-1,-1 1,1 0,0 0,0 0,0-1,0 1,0 0,1 0,-1 0,1-1,0 1,0 0,0-1,0 1,0 0,1-1,-1 0,1 1,-1-1,1 0,0 0,0 0,0 0,0 0,0 0,1 0,1 1,13 5</inkml:trace>
  <inkml:trace contextRef="#ctx0" brushRef="#br0" timeOffset="7921.936">2235 101,'-5'28,"-1"16,0 4,1-2,1-2,2-6,6-8,2-9</inkml:trace>
  <inkml:trace contextRef="#ctx0" brushRef="#br0" timeOffset="8168.633">2375 101,'-9'24,"-4"13,1 4,3 1,2-2,3-8</inkml:trace>
  <inkml:trace contextRef="#ctx0" brushRef="#br0" timeOffset="8618.979">2094 101,'132'-76,"-130"74,1 1,-1 0,1-1,-1 1,1 0,0 0,0 1,0-1,-1 0,1 1,0 0,0 0,0 0,0 0,0 0,0 0,0 1,-1 0,1-1,0 1,0 0,-1 0,1 0,0 1,-1-1,1 1,-1-1,0 1,1 0,-1 0,0 0,0 0,0 0,-1 1,1-1,1 3,-2-4,2 4,0 1,1-1,0 0,0 0,0 0,0 0,1-1,0 0,0 0,0 0,0 0,1-1,-1 0,1 0,0-1,0 1,0-1,0 0,0-1,0 0,1 0,-1 0,0-1,1 0,1 0,0-1,-1-1,0 0,0-1,0 1,0-1,0-1,-1 1,0-1,1 0,-1-1,0 1,-1-1,1 0,-1-1,0 1,-1-1,1 0,1-4,5-4</inkml:trace>
  <inkml:trace contextRef="#ctx0" brushRef="#br0" timeOffset="15591.239">2630 891,'0'17,"11"221,-2-184,-4 0,-1 1,-3-1,-2 3,1-49,-5 17,-8-31,9-11,0 0,1 0,1-1,1 1,0 0,1-1,2-11,-1-9,-1 14,1 1,0-1,2 1,1-1,0 1,2 0,1 1,0-1,2 1,1 1,6-12,50-56,-64 88,-1 1,0-1,1 0,-1 1,1-1,-1 1,1-1,-1 1,1 0,-1 0,1 0,0 0,-1 0,1 0,-1 0,1 0,-1 0,1 1,-1-1,1 1,-1-1,1 1,-1 0,0-1,1 1,-1 0,0 0,0 0,1 0,-1 0,0 0,0 0,0 0,0 1,0-1,-1 0,1 1,0-1,0 0,-1 1,1 0,26 61,-24-38,-5-5</inkml:trace>
  <inkml:trace contextRef="#ctx0" brushRef="#br0" timeOffset="16254.787">3335 807,'14'43,"-3"0,-1 1,-3 1,2 32,-10-54,-1-1,0 1,-2-1,0 0,-2 0,0-1,-1 1,-1-2,-2 1,0-1,-1 0,0-1,-2 0,0-1,-1-1,-1 0,-1-1,0 0,-5 1,-3 7</inkml:trace>
  <inkml:trace contextRef="#ctx0" brushRef="#br0" timeOffset="16671.762">2432 948,'-20'40,"2"2,2 0,2 0,1 2,3 0,1 0,-1 31,8-62,1 0,0 0,0 0,2 0,-1 0,2 0,0 0,0-1,1 1,1-1,0 1,0-1,2 0,-1 0,1-1,1 0,0 0,1 0,0-1,1-1,-1 1,2-1,0 0,0-1,0 0,1-1,0 0,11 4,2-3</inkml:trace>
  <inkml:trace contextRef="#ctx0" brushRef="#br0" timeOffset="17157.223">3562 581,'1'-1,"9"-4,0 0,-1 1,2 0,-1 0,0 2,1-1,-1 1,1 0,0 1,0 1,-1-1,1 2,5 0,-14 0,0 0,0 0,0 1,0-1,0 0,-1 1,1 0,0-1,-1 1,1 0,-1 0,0 0,1 0,-1 0,0 0,0 0,-1 0,1 0,0 0,-1 1,1-1,-1 0,0 0,0 1,1-1,-2 0,1 1,0-1,0 0,-1 0,1 1,-1-1,0 0,1 0,-1 0,0 0,-1 0,1 0,0 0,0 0,-2 1,-7 48,14-47,-1 0,0 0,1-1,-1 1,1-1,0 0,0 0,1 0,-1 0,0-1,1 1,0-1,-1-1,1 1,0-1,0 1,0-1,0-1,0 1,0-1,0 0,1 0,-1 0,0-1,0 1,0-1,0-1,1 1,8 0,12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3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138 959,'-14'12,"1"0,1 1,0 1,1 0,0 1,1 0,0 0,2 1,0 0,0 1,2 0,0 0,-1 9,6-24,1 0,0 0,-1 0,1 0,0 0,0 0,0 0,0 0,1 0,-1 0,1-1,-1 1,1 0,-1 0,1 0,0 0,0 0,0-1,0 1,0 0,0-1,1 1,-1-1,0 1,1-1,-1 0,1 0,0 1,-1-1,1 0,0 0,0-1,0 1,-1 0,1-1,0 1,0-1,0 1,0-1,0 0,1 0,82-20,-56 5,-1 0,-1-2,0-2,-1 0,-1-1,18-21,-22 16,-1-1,-1-1,-2-1,0 0,-2-1,-2-1,7-19,-12 27,0 1,-1-2,-1 1,-2 0,0-1,-1 0,-1 0,-1 0,-2 0,0-1,-1 1,-1 1,-2-1,0 0,-1 1,-8-18,12 35,0 0,0 0,0 0,0 1,-1-1,0 1,0 0,0 0,-1 0,1 0,-1 0,0 1,0-1,0 1,-1 0,1 0,-1 1,1 0,-1-1,0 1,0 1,0-1,0 1,0 0,0 0,-1 0,1 1,0 0,0 0,0 0,-1 1,1 0,0-1,0 2,0-1,0 1,0 0,0 0,-1 1,-4 3,1 1,1 0,-1 0,1 1,1 0,-1 1,1 0,1 0,0 0,0 1,1 0,0 0,0 0,1 0,1 1,0 0,0 0,1 0,0 0,1 1,-1 10,1 0,2 0,0 0,1 0,0 0,2-1,1 1,1-1,7 19,-3-11,1 1,1-2,1 1,2-2,1 0,1-1,1 0,1-2,1 0,2-1,0-1,4 1,-20-19,0 1,1-2,0 1,-1-1,1 0,1 0,-1-1,0 0,1 0,-1-1,1 0,-1 0,1-1,-1 0,1 0,-1-1,1 0,-1 0,1 0,-1-1,1-1,10-4</inkml:trace>
  <inkml:trace contextRef="#ctx0" brushRef="#br0" timeOffset="434.493">872 677,'-17'28,"1"0,2 1,1 0,1 1,1 0,2 1,1 0,2 1,0 0,2 6,4-32,-1 1,1-1,0 0,1 1,0-1,0 1,0-1,1 0,0 0,0 0,0 0,1 0,0 0,0-1,1 1,-1-1,1 0,0 0,1 0,-1-1,1 1,0-1,0 0,0 0,1-1,-1 0,1 0,0 0,0-1,0 1,0-1,5 0,3 1,0-1,0-1,1 0,-1-1,0-1,1 0,-1-1,0-1,0 0,0-1,-1 0,1-1,-1 0,0-1,0-1,-1 0,0-1,0 0,-1-1,0 0,0-1,-1 0,0-1,-1 0,-1 0,1-1,-2 0,1 0,2-10,0 4,-1 0,0-1,-2 0,0 0,-1 0,-2-1,1 0,-2 0,1-20,-4 26,2-1,-1 0,0 1,-1-1,0 0,-2 1,0-1,0 0,-1 1,-1 0,0 0,-1 0,-1 0,0 1,-6-10,8 20,1-1,-2 1,1 0,0 0,0 0,-1 0,0 1,1 0,-1 0,0 0,0 1,0-1,0 1,0 0,-1 1,1-1,0 1,0 0,-1 0,1 1,0 0,0-1,0 2,-4 0,-115 54,91-32,7-1</inkml:trace>
  <inkml:trace contextRef="#ctx0" brushRef="#br0" timeOffset="760.653">730 931,'21'-12,"5"-4,1 1,0 1,1 1,0 1,1 2,0 1,11-1,-33 9,-1 1,1 0,-1 0,1 0,-1 1,1 0,-1 1,0-1,0 1,0 1,0-1,0 1,0 0,0 0,-1 0,0 1,1 0,-1 0,-1 1,1-1,2 4,13 9,-12-11,1 0,0-1,0 0,1 0,-1-1,1 0,0-1,0 0,1 0,-1-1,0-1,1 0,-1 0,1-1,-1 0,1-1,-1 0,1-1,-1 0,0-1,0 0,3-1,0-3,-6 1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29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0 391,'0'497,"26"-627,-20 79,2 1,2 0,3 1,1 0,3 1,13-25,38-35,-67 107,0 0,0 0,0 0,0 0,0 1,0-1,0 0,0 1,0-1,0 1,1-1,-1 1,0-1,0 1,1 0,-1 0,0 0,0 0,1 0,-1 0,0 0,1 0,-1 0,0 0,0 1,1-1,-1 0,0 1,0-1,0 1,0 0,1-1,-1 1,0 0,0 0,0 0,-1-1,1 1,0 0,0 0,0 0,-1 0,1 1,0-1,-1 0,1 0,-1 0,25 62,-24-60,6 26,-2-3</inkml:trace>
  <inkml:trace contextRef="#ctx0" brushRef="#br0" timeOffset="1369.778">819 531,'-10'10,"-1"0,2 1,-1 0,2 1,-1 0,2 0,0 0,0 1,1 0,0 1,1-1,1 1,0 0,1 0,1 0,0 1,1-1,0 9,2-20,-1 0,1 0,0 0,1 0,-1 0,0 0,1 0,-1-1,1 1,0 0,0-1,0 1,0-1,1 0,-1 0,1 0,-1 0,1 0,-1 0,1-1,0 0,0 1,0-1,0 0,0 0,0 0,0-1,1 1,-1-1,0 0,0 0,0 0,0 0,1 0,-1-1,0 1,0-1,0 0,0 0,0 0,0 0,0-1,0 1,0-1,-1 0,1 0,0 0,20-13,-1-1,0 0,-2-1,0-2,-1 0,-1-1,0-1,-2 0,0-1,-2-1,2-5,-7 13,-1-1,-1-1,0 1,-1-1,-1-1,0 1,0-9,4-20,-4 28,-2 0,1-1,-2 1,-1-1,0 1,-1-1,-2-9,1 13,-1 0,0 0,-1 0,-1 1,0-1,-1 1,0 0,-1 0,-1 1,0-1,-1 1,0 1,-1 0,0 0,-10-8,15 17,-1 1,0 0,0 0,0 0,0 1,0 0,0 0,0 0,0 1,-1-1,1 1,0 0,0 1,-1-1,1 1,0 0,0 0,0 1,0 0,0 0,0 0,1 0,-1 1,1-1,-1 1,1 1,0-1,0 0,0 1,1 0,-1 0,1 0,0 0,0 1,0-1,1 1,0-1,0 1,0 0,0 0,1 0,-1 0,1 0,1 1,-1 0,-1 25,1 1,1 0,2 0,1 0,1-1,2 0,1 0,2 0,1-1,1 0,1 0,2-2,1 0,1 0,2-1,0-2,2 1,20 18,84 53,-120-93,-6-3</inkml:trace>
  <inkml:trace contextRef="#ctx0" brushRef="#br0" timeOffset="2164.611">1384 504,'-5'49,"2"0,2 1,2 0,4 6,7-6,4-86,-2-195,-7 189,-2 8,1 1,1-1,2 2,1-1,2 1,11-21,11 13,-33 40,-1-1,1 0,0 1,0-1,0 1,0-1,0 1,0 0,0-1,-1 1,1 0,0 0,0-1,0 1,0 0,0 0,0 0,0 0,0 0,0 1,0-1,0 0,0 0,0 1,0-1,0 0,0 1,0-1,0 1,0-1,-1 1,1 0,0-1,0 1,-1 0,1-1,0 1,-1 0,1 0,-1 0,1 0,-1-1,1 1,-1 0,0 0,1 0,-1 0,0 1,15 129,-10-111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0,'-160'504,"105"-384,65-149,162-344,-127 273,-45 99,0 1,0 0,0-1,1 1,-1 0,0 0,1-1,-1 1,0 0,0 0,1-1,-1 1,0 0,1 0,-1 0,0 0,1 0,-1-1,0 1,1 0,-1 0,1 0,-1 0,0 0,1 0,-1 0,0 0,1 0,-1 0,1 1,-1-1,0 0,1 0,-1 0,0 0,1 0,-1 1,0-1,0 0,1 0,-1 1,0-1,1 0,-1 0,0 1,0-1,0 0,1 1,-1-1,0 0,0 1,0-1,0 0,0 1,0-1,1 0,-1 1,0-1,0 1,0-1,0 0,0 1,0-1,-1 0,1 1,0-1,0 0,0 1,0-1,3 31,-3-30,0 23,1 0,2 1,0-1,1 0,1-1,2 1,0-1,2 0,0-1,1 0,1-1,14 20,-23-38,0 0,1 0,-1 0,1 0,0 0,-1 0,1-1,0 1,1-1,-1 0,0 0,1 0,-1-1,1 1,-1-1,1 0,0 0,0 0,-1 0,1-1,0 1,0-1,0 0,0 0,0 0,0-1,-1 0,1 1,0-1,0-1,-1 1,1 0,-1-1,1 0,-1 0,0 0,1 0,8-9,0 0,0 0,-1-1,-1 0,0-1,0-1,-2 1,0-1,0-1,-1 0,-1 0,0 0,-1-2,9-17,-12 29,9-18,-1-1,-2 1,0-1,-2-1,-1 1,0-2,-6 3,-3 5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0,'-10'10,"-3"7,6 2,3-8,8-6,3-3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1,'0'5,"0"6,-5 2,-2-2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26 452,'-5'12,"0"0,1 0,1 1,0-1,1 1,0 0,1 0,1 0,0 0,0 0,1-1,1 1,0 0,1 0,0-1,1 0,0 1,3 3,-5-13,-1 0,1 0,0-1,0 1,0 0,0-1,1 0,-1 1,1-1,-1 0,1 0,0 0,0-1,0 1,0-1,0 1,0-1,0 0,0 0,0 0,1-1,-1 1,0-1,1 0,-1 0,0 0,1 0,-1-1,0 1,1-1,-1 0,0 0,0 0,0 0,0 0,0-1,1 0,3-2,-1 0,1 0,-1-1,0 0,-1 0,1 0,-1-1,0 0,-1 0,1 0,-1-1,0 1,-1-1,1 0,-1 0,-1-1,1 3,-2-1,1 1,-1-1,1 0,-2 1,1-1,-1 0,1 1,-2-1,1 0,-1 0,1 1,-1-1,-1 0,1 1,-1-1,0 1,-1 0,1 0,-1-1,0 2,0-1,-1 0,1 1,-1-1,0 1,0 0,0 0,-1 1,0-1,1 1,-1 0,0 0,0 1,-1-1,-3 0,-13-2</inkml:trace>
  <inkml:trace contextRef="#ctx0" brushRef="#br0" timeOffset="367.887">420 1,'55'161,"-25"-23,-29 203,-1-329</inkml:trace>
  <inkml:trace contextRef="#ctx0" brushRef="#br0" timeOffset="615.488">307 395,'39'0,"31"0,9 0,-4 0,-10 0,-12 0,-9 0,-13 0</inkml:trace>
  <inkml:trace contextRef="#ctx0" brushRef="#br0" timeOffset="949.998">900 452,'21'-3,"-12"3,1 0,0-1,0 0,0 0,-1-1,1-1,-1 1,1-1,-1-1,0 0,0 0,0-1,-1 0,0-1,0 1,0-2,-1 1,1-1,-2 0,1 0,-1-1,0 0,1-2,-7 8,1 1,0-1,-1 1,1-1,-1 1,0-1,0 0,1 1,-1-1,0 0,0 1,-1-1,1 0,0 1,0-1,-1 1,1-1,-1 0,1 1,-1-1,0 1,0-1,0 1,0 0,0-1,0 1,0 0,0 0,0 0,0 0,-1 0,1 0,0 0,-1 0,1 0,-1 0,1 1,-1-1,1 1,-1-1,0 1,0-1,-72 3,62 2,0 1,0 0,0 1,1 1,0-1,0 2,0-1,1 2,0-1,1 1,0 1,0 0,1 0,1 0,-1 1,2 1,-1-1,2 1,-1 0,2 0,0 0,0 1,1 0,0-1,1 1,1 0,0 0,1 0,1 5,2-10,0-1,1-1,0 1,0 0,1-1,0 0,0 0,1 0,-1-1,1 0,0 0,1 0,-1-1,1 0,0 0,0 0,0-1,0 0,1-1,-1 0,1 0,0 0,-1-1,1 0,0-1,0 1,0-2,-1 1,1-1,3-1,11 0,0-2,0-1,-1-1,0 0,0-2,0 0,17-11,-20 9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0,'-49'78,"3"1,4 2,-1 12,-65 124,93-190,-10 20,-2-1,-2-2,-2 0,-2-2,-2-1,37-58,300-456,-170 246,-131 225,1 0,-1 0,1 0,0 1,0-1,0 1,0-1,0 1,0 0,0 0,0 0,1 0,-1 0,0 0,1 1,-1-1,1 1,-1-1,1 1,-1 0,0 0,1 0,-1 0,1 1,-1-1,1 1,-1-1,0 1,1 0,-1 0,0 0,0 0,0 0,0 1,0-1,2 2,67 64,-64-53,0 1,-1 0,0 0,-2 1,0-1,0 1,-2 0,0 0,0 0,-2 0,0 1,-1-1,-1 0,-1 6,0 39,13 40,-9-100,-1-1,1 0,-1 1,0-1,1 1,-1-1,0 1,0-1,1 1,-1-1,0 1,0-1,1 1,-1-1,0 1,0-1,0 1,0-1,0 1,0-1,0 1,0-1,0 1,0-1,0 1,0 0,-1-1,1 1,0-1,0 1,0-1,-1 1,1-1,0 0,-1 1,1-1,0 1,-1-1,1 1,0-1,-1 0,1 1,-1-1,1 0,-1 0,1 1,-1-1,1 0,-1 0,1 0,-1 0,1 1,-1-1,1 0,-1 0,0 0,1 0,-29-19,19 11,-157-78,88 51,-34-18,111 48,6 1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30,'24'0,"23"-5,7-1,0 0,-4 1,-7 1,-5 2,-4 1,-4 0,-2 1,-5 5,-7 2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4:15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449 0 1096 0 0,'0'0'742'0'0,"0"0"-230"0"0,0 0 3 0 0,0 0 215 0 0,0 0 273 0 0,0 0 132 0 0,0 0-172 0 0,0 0-308 0 0,0 0-252 0 0,0 0-135 0 0,0 0 16 0 0,1 8 108 0 0,51 276 5561 0 0,-39 91-3686 0 0,-14-342-2203 0 0,-1-1-1 0 0,-2 1 1 0 0,-2-1-1 0 0,-1 1 1 0 0,-4 9-64 0 0,-9-4-1130 0 0,20-38 729 0 0,0 0-139 0 0,0-44-13994 0 0,0 36 13903 0 0</inkml:trace>
  <inkml:trace contextRef="#ctx0" brushRef="#br0" timeOffset="785.773">11 92 0 0 0,'0'0'1002'0'0,"0"0"307"0"0,0 0 259 0 0,0 0 46 0 0,0 0-166 0 0,0 0-315 0 0,0 0-290 0 0,0 0-218 0 0,0 0-120 0 0,0 0-23 0 0,-3 0 1165 0 0,80 1 1443 0 0,84-2 264 0 0,211-18-1630 0 0,50-17-2961 0 0,-429 62-12786 0 0,-1-19 8939 0 0</inkml:trace>
  <inkml:trace contextRef="#ctx0" brushRef="#br0" timeOffset="8041.772">4 980 0 0 0,'-3'0'51'0'0,"2"0"282"0"0,1 0 373 0 0,0 0 78 0 0,0 0-29 0 0,0 0-22 0 0,0 0 7 0 0,0 0 35 0 0,0 0 56 0 0,0 0 17 0 0,0 0-28 0 0,0 0-56 0 0,0 0-74 0 0,0 0-73 0 0,9 0 2700 0 0,11 0-2605 0 0,157-33 850 0 0,-70 7-909 0 0,134-7-365 0 0,-80 33-153 0 0,-68 0-15 0 0,-56-7-87 0 0,27 3 37 0 0,5 4 278 0 0,-69 2-3217 0 0,-8-1-9431 0 0,6-1 10784 0 0</inkml:trace>
  <inkml:trace contextRef="#ctx0" brushRef="#br0" timeOffset="9215.747">1360 902 0 0 0,'2'-3'-206'0'0,"12"-22"1157"0"0,-15-4 4532 0 0,0 27-5227 0 0,0 1 1 0 0,0-1-1 0 0,0 1 1 0 0,-1 0-1 0 0,1-1 1 0 0,0 1-1 0 0,-1 0 1 0 0,1 0-1 0 0,-1 0 1 0 0,1 0-1 0 0,-1 0 1 0 0,1 1-1 0 0,-1-1 0 0 0,0 0 1 0 0,0 1-1 0 0,1-1 1 0 0,-1 1-1 0 0,0-1 1 0 0,0 1-1 0 0,1 0 1 0 0,-1 0-1 0 0,0 0 1 0 0,0 0-1 0 0,0 0 1 0 0,0 0-1 0 0,0 1-256 0 0,-78 20 2499 0 0,71-17-2415 0 0,0 0 0 0 0,0 0 0 0 0,1 1 0 0 0,0 1 0 0 0,0-1 0 0 0,0 1 0 0 0,0 0 0 0 0,1 1 0 0 0,0 0 0 0 0,0 0 0 0 0,1 1 0 0 0,0 0-1 0 0,1 0 1 0 0,-1 0 0 0 0,1 1 0 0 0,1-1 0 0 0,-1 3-84 0 0,3-7 19 0 0,1 0 0 0 0,0 0 1 0 0,0 1-1 0 0,0-1 0 0 0,1 0 0 0 0,-1 1 0 0 0,1-1 0 0 0,0 0 0 0 0,0 1 0 0 0,1-1 0 0 0,-1 1 0 0 0,1-1 0 0 0,0 0 0 0 0,0 1 0 0 0,0-1 1 0 0,1 0-1 0 0,0 0 0 0 0,-1 0 0 0 0,2 0 0 0 0,-1 0 0 0 0,0-1 0 0 0,1 1 0 0 0,-1-1 0 0 0,1 1 0 0 0,0-1 0 0 0,1 1-19 0 0,2 0 29 0 0,0 0 0 0 0,0-1-1 0 0,0 0 1 0 0,0 0-1 0 0,1 0 1 0 0,-1-1 0 0 0,1 0-1 0 0,0 0 1 0 0,0 0-1 0 0,0-1 1 0 0,-1 0 0 0 0,1-1-1 0 0,0 1 1 0 0,0-2-1 0 0,0 1 1 0 0,0 0 0 0 0,0-1-1 0 0,0-1 1 0 0,0 1 0 0 0,-1-1-1 0 0,1 0 1 0 0,0-1-1 0 0,-1 1 1 0 0,0-1 0 0 0,1-1-1 0 0,-1 1 1 0 0,-1-1-1 0 0,1 0 1 0 0,0 0 0 0 0,-1-1-1 0 0,4-4-28 0 0,7-16-1672 0 0,-12 16-1376 0 0,-1 0-3685 0 0,-3 5-19 0 0</inkml:trace>
  <inkml:trace contextRef="#ctx0" brushRef="#br0" timeOffset="9785.465">1497 1101 2977 0 0,'0'0'1109'0'0,"0"0"-234"0"0,0 0 127 0 0,0 0 342 0 0,0 0 266 0 0,0 0 15 0 0,0 0-230 0 0,0 0-317 0 0,0 0-261 0 0,0 0-158 0 0,0 0-61 0 0,0 0-18 0 0,7-12-8 0 0,58-94 1267 0 0,17 0-1306 0 0,-82 105-555 0 0,0 1-1 0 0,1-1 0 0 0,-1 0 0 0 0,1 1 0 0 0,-1-1 1 0 0,1 0-1 0 0,-1 0 0 0 0,1 1 0 0 0,0-1 1 0 0,-1 1-1 0 0,1-1 0 0 0,0 1 0 0 0,-1-1 1 0 0,1 1-1 0 0,0-1 0 0 0,-1 1 0 0 0,1 0 1 0 0,0-1-1 0 0,0 1 0 0 0,0 0 0 0 0,0-1 0 0 0,-1 1 1 0 0,1 0-1 0 0,0 0 0 0 0,0 0 0 0 0,0 0 1 0 0,0 0-1 0 0,-1 0 0 0 0,1 0 0 0 0,0 0 1 0 0,0 0-1 0 0,0 1 0 0 0,0-1 0 0 0,0 0 1 0 0,-1 0-1 0 0,1 1 0 0 0,0-1 0 0 0,0 0 0 0 0,-1 1 1 0 0,1-1-1 0 0,0 1 0 0 0,-1-1 0 0 0,1 1 1 0 0,0 0-1 0 0,-1-1 0 0 0,1 1 0 0 0,-1-1 1 0 0,1 1-1 0 0,-1 0 0 0 0,1 0 0 0 0,-1-1 1 0 0,1 1-1 0 0,-1 0 0 0 0,0 0 0 0 0,1-1 0 0 0,-1 1 1 0 0,0 0 22 0 0,6 34-289 0 0,-6-29 290 0 0,1 0 1 0 0,0 0 0 0 0,0 0 0 0 0,0 0 0 0 0,1 0 0 0 0,0 0-1 0 0,0 0 1 0 0,0 0 0 0 0,1 0 0 0 0,0-1 0 0 0,0 1-1 0 0,0-1 1 0 0,3 2-2 0 0,-3-5 28 0 0,-1-1-1 0 0,1 0 1 0 0,0 0 0 0 0,0 0-1 0 0,0 0 1 0 0,1-1-1 0 0,-1 1 1 0 0,0-1 0 0 0,0 0-1 0 0,0 0 1 0 0,0 0-1 0 0,0 0 1 0 0,1 0-1 0 0,-1-1 1 0 0,0 0 0 0 0,0 1-1 0 0,0-1 1 0 0,0 0-1 0 0,0 0 1 0 0,0-1-1 0 0,-1 1 1 0 0,1-1 0 0 0,0 1-1 0 0,-1-1 1 0 0,1 0-1 0 0,-1 0 1 0 0,1 0-1 0 0,1-2-27 0 0,146-105 78 0 0,-117 101-262 0 0,-32 33 16 0 0,-11 39 453 0 0,4 34-1380 0 0,21-76-2861 0 0,0-14-3745 0 0,-9-4 2620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40,'43'-5,"24"-2,5 1,-4 1,-10-3,-14-1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7:36.6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430 19 0 0 0,'0'0'1158'0'0,"0"0"270"0"0,0 0 326 0 0,0 0 229 0 0,0 0 29 0 0,0 0-105 0 0,0 0-185 0 0,0 0-223 0 0,0 0-218 0 0,-16-3-198 0 0,-80-13 640 0 0,83 16-1491 0 0,0 0 0 0 0,-1 1 0 0 0,1 1-1 0 0,0 0 1 0 0,0 0 0 0 0,0 2-1 0 0,0-1 1 0 0,1 2 0 0 0,-1 0 0 0 0,1 0-1 0 0,0 1 1 0 0,-10 7-232 0 0,12-8 51 0 0,1 1 0 0 0,-1 0 1 0 0,2 0-1 0 0,-1 1 0 0 0,1 0 0 0 0,0 1 1 0 0,0 0-1 0 0,1 0 0 0 0,0 0 0 0 0,0 1 0 0 0,1 0 1 0 0,1 0-1 0 0,-1 1 0 0 0,1 0 0 0 0,1 0 1 0 0,0 0-1 0 0,0 0 0 0 0,1 1 0 0 0,0-1 0 0 0,1 1 1 0 0,0 0-1 0 0,0 7-51 0 0,1-11-1 0 0,0 1 0 0 0,0 0 0 0 0,0-1-1 0 0,1 1 1 0 0,0 0 0 0 0,0-1 0 0 0,1 1 0 0 0,0-1 0 0 0,0 1 0 0 0,1-1-1 0 0,0 1 1 0 0,0-1 0 0 0,1 0 0 0 0,0 0 0 0 0,0 0 0 0 0,1 0 0 0 0,-1 0 0 0 0,2-1-1 0 0,-1 0 1 0 0,1 1 0 0 0,0-2 0 0 0,0 1 0 0 0,0-1 0 0 0,1 1 0 0 0,0-2 0 0 0,0 1-1 0 0,0 0 1 0 0,1-1 0 0 0,-1-1 0 0 0,1 1 0 0 0,0-1 0 0 0,0 0 0 0 0,7 2 1 0 0,56-11-287 0 0,-31-26-3854 0 0,-33 27 2601 0 0,5-9-6341 0 0,-7 4 309 0 0</inkml:trace>
  <inkml:trace contextRef="#ctx0" brushRef="#br0" timeOffset="665.221">456 494 1968 0 0,'0'0'1331'0'0,"0"0"-304"0"0,0 0 140 0 0,0 0 403 0 0,0 0 333 0 0,0 0 56 0 0,0 0-261 0 0,0 0-343 0 0,0 0-292 0 0,0 0-197 0 0,0 0-72 0 0,0 0-43 0 0,0 0-52 0 0,1-15-73 0 0,5-46-71 0 0,25-42 1398 0 0,-20 80-1823 0 0,-7 14-107 0 0,1 0-1 0 0,0 0 1 0 0,0 1-1 0 0,1-1 1 0 0,0 2-1 0 0,0-1 1 0 0,1 0 0 0 0,0 1-1 0 0,0 1 1 0 0,4-3-23 0 0,-9 8-12 0 0,0 1 0 0 0,0 0 1 0 0,0 0-1 0 0,1 0 0 0 0,-1 0 1 0 0,0 0-1 0 0,0 0 0 0 0,1 1 1 0 0,-1-1-1 0 0,0 1 0 0 0,0 0 1 0 0,0-1-1 0 0,0 1 0 0 0,0 0 1 0 0,0 0-1 0 0,0 0 0 0 0,0 0 1 0 0,0 1-1 0 0,-1-1 0 0 0,1 1 1 0 0,0-1-1 0 0,-1 1 0 0 0,1-1 1 0 0,-1 1-1 0 0,1 0 0 0 0,-1 0 1 0 0,0-1-1 0 0,0 1 0 0 0,0 0 1 0 0,0 0-1 0 0,0 0 0 0 0,0 1 1 0 0,-1-1-1 0 0,1 0 0 0 0,-1 0 1 0 0,1 0-1 0 0,-1 0 0 0 0,0 1 12 0 0,3 2 14 0 0,1 3 40 0 0,-4-5-45 0 0,0-1 0 0 0,1 0-1 0 0,-1 1 1 0 0,1-1-1 0 0,-1 1 1 0 0,1-1 0 0 0,0 0-1 0 0,0 0 1 0 0,0 0-1 0 0,0 1 1 0 0,0-1 0 0 0,1 0-1 0 0,-1 0 1 0 0,0 0-1 0 0,1-1 1 0 0,0 1 0 0 0,-1 0-1 0 0,1 0 1 0 0,0-1-1 0 0,0 1 1 0 0,0-1-1 0 0,0 0 1 0 0,0 0 0 0 0,0 0-1 0 0,1 0 1 0 0,-1 0-1 0 0,0 0 1 0 0,0 0 0 0 0,1-1-1 0 0,-1 1 1 0 0,0-1-1 0 0,1 1 1 0 0,-1-1 0 0 0,1 0-1 0 0,-1 0 1 0 0,0 0-1 0 0,1 0 1 0 0,-1-1 0 0 0,1 1-1 0 0,-1-1 1 0 0,0 1-1 0 0,1-1 1 0 0,-1 0-1 0 0,0 0 1 0 0,0 0 0 0 0,1 0-9 0 0,152-121 313 0 0,-154 121-316 0 0,1 1-1 0 0,0-1 1 0 0,-1 0-1 0 0,1 1 1 0 0,-1 0-1 0 0,1-1 1 0 0,0 1-1 0 0,-1 0 1 0 0,1 0-1 0 0,0 0 1 0 0,-1 0-1 0 0,1 0 1 0 0,0 0-1 0 0,-1 0 1 0 0,1 0-1 0 0,0 1 1 0 0,-1-1-1 0 0,1 1 1 0 0,0-1-1 0 0,-1 1 1 0 0,1 0-1 0 0,-1 0 1 0 0,1 0-1 0 0,-1-1 1 0 0,0 1-1 0 0,1 0 1 0 0,-1 1-1 0 0,0-1 1 0 0,0 0-1 0 0,0 0 1 0 0,1 1 0 0 0,-1-1-1 0 0,-1 0 1 0 0,1 1-1 0 0,0-1 1 0 0,0 1-1 0 0,0-1 1 0 0,-1 1-1 0 0,1-1 1 0 0,-1 1-1 0 0,1 0 1 0 0,-1-1-1 0 0,0 1 4 0 0,16 76 253 0 0,-2-29-1065 0 0,-6-35-3275 0 0,1 0-5404 0 0,-7-10 1804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8:23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60 0 0 0,'0'0'380'0'0,"0"0"696"0"0,0 0 205 0 0,0 0-4 0 0,0 0-53 0 0,0 0-65 0 0,0 0-77 0 0,0-5-99 0 0,-3-22 771 0 0,-1 24-1573 0 0,1 0 0 0 0,-1 0 0 0 0,1 1 0 0 0,-1-1 0 0 0,0 1 0 0 0,0 0 0 0 0,0 0 0 0 0,0 1 0 0 0,0-1 0 0 0,0 1 0 0 0,0 0 0 0 0,-1 0 0 0 0,1 0 0 0 0,0 1 0 0 0,-1 0 0 0 0,1-1 0 0 0,-1 1 0 0 0,1 1 0 0 0,0-1 0 0 0,-1 1 0 0 0,1 0 0 0 0,0 0 0 0 0,-1 0 0 0 0,1 0 0 0 0,0 1 0 0 0,0-1 0 0 0,0 1 0 0 0,0 0 0 0 0,0 1 0 0 0,1-1 0 0 0,-1 1 0 0 0,1-1 0 0 0,-1 1 0 0 0,1 0 0 0 0,0 0 0 0 0,-2 3-181 0 0,3-3-27 0 0,-1 1 0 0 0,1-1 0 0 0,0 1 1 0 0,0 0-1 0 0,0 0 0 0 0,0 0 0 0 0,1 0 1 0 0,-1 0-1 0 0,1 0 0 0 0,0 0 0 0 0,0 0 0 0 0,1 1 1 0 0,-1-1-1 0 0,1 0 0 0 0,0 0 0 0 0,0 1 1 0 0,1-1-1 0 0,-1 0 0 0 0,1 1 0 0 0,0-1 1 0 0,0 0-1 0 0,0 0 0 0 0,0 0 0 0 0,1 0 1 0 0,0 0-1 0 0,0 0 0 0 0,0 0 0 0 0,0-1 1 0 0,1 1-1 0 0,-1-1 0 0 0,3 3 27 0 0,76 18-3569 0 0,-25-27-4024 0 0,-44 0 4663 0 0,-1 0 1120 0 0</inkml:trace>
  <inkml:trace contextRef="#ctx0" brushRef="#br0" timeOffset="470.267">267 207 2304 0 0,'0'0'1856'0'0,"0"0"-457"0"0,0 0-61 0 0,0 0 303 0 0,0 0 250 0 0,0 0-36 0 0,0 0-320 0 0,0 0-373 0 0,0 0-314 0 0,0 0-193 0 0,0 0-113 0 0,0 0-91 0 0,5-8-54 0 0,89-105 1311 0 0,-91 111-1722 0 0,0-1 1 0 0,0 0 0 0 0,0 0 0 0 0,0 1 0 0 0,1 0 0 0 0,-1 0 0 0 0,1 0-1 0 0,-1 0 1 0 0,1 0 0 0 0,0 1 0 0 0,0 0 0 0 0,0-1 0 0 0,0 2 0 0 0,0-1-1 0 0,0 0 1 0 0,0 1 0 0 0,0-1 0 0 0,0 1 0 0 0,0 0 0 0 0,3 1 13 0 0,11 21-302 0 0,-17-21 322 0 0,-1 1 1 0 0,1-1 0 0 0,0 1-1 0 0,-1-1 1 0 0,1 0 0 0 0,0 1 0 0 0,0-1-1 0 0,0 0 1 0 0,0 0 0 0 0,0 1 0 0 0,0-1-1 0 0,1 0 1 0 0,-1 0 0 0 0,0 0-1 0 0,0 0 1 0 0,1-1 0 0 0,-1 1 0 0 0,1 0-1 0 0,-1 0 1 0 0,0-1 0 0 0,1 1 0 0 0,0-1-1 0 0,-1 0 1 0 0,1 1 0 0 0,-1-1-1 0 0,1 0 1 0 0,0 0-21 0 0,118-29 606 0 0,-119 29-630 0 0,0 0 1 0 0,1-1-1 0 0,-1 1 1 0 0,0 0-1 0 0,0 0 1 0 0,0 0 0 0 0,0 0-1 0 0,0 0 1 0 0,0 0-1 0 0,0 0 1 0 0,0 0-1 0 0,0 0 1 0 0,0 1-1 0 0,0-1 1 0 0,0 0 0 0 0,0 1-1 0 0,0-1 1 0 0,0 1-1 0 0,0-1 1 0 0,0 1-1 0 0,0-1 1 0 0,0 1-1 0 0,-1-1 1 0 0,1 1 0 0 0,0 0-1 0 0,0 0 1 0 0,-1-1-1 0 0,1 1 1 0 0,0 0-1 0 0,-1 0 1 0 0,1 0-1 0 0,-1 0 1 0 0,1 0 0 0 0,-1 0-1 0 0,1 0 1 0 0,-1 0-1 0 0,0 0 1 0 0,1 0-1 0 0,-1 0 1 0 0,0 0-1 0 0,0 0 1 0 0,0 0 0 0 0,0 0-1 0 0,0 0 1 0 0,0 0-1 0 0,0 0 1 0 0,0 0 23 0 0,6 23-300 0 0,7-16-1342 0 0,-2-8-2536 0 0,-5 0-272 0 0,-1 0-4060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47.4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 5 5177 0 0,'0'0'2778'0'0,"0"0"-1270"0"0,0 0-534 0 0,0 0-14 0 0,0 0 171 0 0,0 0 149 0 0,0 0-23 0 0,0 0-229 0 0,0 0-308 0 0,0 0-277 0 0,0 0-207 0 0,-6-1-107 0 0,3 0-126 0 0,2 0 3 0 0,0 1 0 0 0,0 0-1 0 0,0-1 1 0 0,0 1 0 0 0,1 0 0 0 0,-1 0 0 0 0,0-1-1 0 0,0 1 1 0 0,0 0 0 0 0,0 0 0 0 0,0 0 0 0 0,0 0-1 0 0,0 0 1 0 0,0 0 0 0 0,0 0 0 0 0,1 1-1 0 0,-1-1 1 0 0,0 0 0 0 0,0 0 0 0 0,0 1 0 0 0,0-1-1 0 0,0 1 1 0 0,1-1 0 0 0,-1 0 0 0 0,0 1 0 0 0,0 0-1 0 0,1-1 1 0 0,-1 1 0 0 0,0-1 0 0 0,1 1-1 0 0,-1 0 1 0 0,0-1 0 0 0,1 1 0 0 0,-1 0 0 0 0,1 0-1 0 0,-1 0 1 0 0,1-1 0 0 0,0 1 0 0 0,-1 0 0 0 0,1 0-1 0 0,0 0 1 0 0,0 0 0 0 0,-1 0 0 0 0,1 0 0 0 0,0 0-1 0 0,0-1 1 0 0,0 1 0 0 0,0 0 0 0 0,0 0-1 0 0,0 0 1 0 0,0 0 0 0 0,1 0 0 0 0,-1 0 0 0 0,0 0-1 0 0,0 0 1 0 0,1-1 0 0 0,-1 1 0 0 0,1 0-6 0 0,-1 15 46 0 0,-2 16 75 0 0,1-1 1 0 0,2 1-1 0 0,2-1 0 0 0,0 0 0 0 0,2 0 1 0 0,2 0-1 0 0,0-1 0 0 0,2 0 0 0 0,8 16-121 0 0,-16-42 47 0 0,0-1 0 0 0,0 0 0 0 0,0 1 0 0 0,1-1-1 0 0,0 0 1 0 0,-1 0 0 0 0,1 0 0 0 0,0 0 0 0 0,0 0-1 0 0,1 0 1 0 0,-1-1 0 0 0,1 1 0 0 0,-1-1 0 0 0,1 0 0 0 0,0 0-1 0 0,0 1 1 0 0,0-2 0 0 0,0 1 0 0 0,0 0 0 0 0,0-1-1 0 0,0 1 1 0 0,1-1 0 0 0,-1 0 0 0 0,0 0 0 0 0,1 0-1 0 0,-1-1 1 0 0,1 1 0 0 0,-1-1 0 0 0,1 0 0 0 0,0 0-1 0 0,-1 0 1 0 0,1 0 0 0 0,-1-1 0 0 0,1 1 0 0 0,-1-1-1 0 0,0 0 1 0 0,1 0 0 0 0,-1 0 0 0 0,0-1 0 0 0,1 1 0 0 0,1-2-48 0 0,116-164 1508 0 0,-64 104-1672 0 0,-55 64 122 0 0,0 0-1 0 0,0-1 1 0 0,0 1-1 0 0,0 0 1 0 0,0 1-1 0 0,-1-1 1 0 0,1 0-1 0 0,-1 0 1 0 0,1 1-1 0 0,-1-1 1 0 0,1 1-1 0 0,-1-1 1 0 0,0 1-1 0 0,1 0 1 0 0,-1-1-1 0 0,0 1 1 0 0,0 0-1 0 0,0 0 1 0 0,-1 0-1 0 0,1 0 1 0 0,0 0-1 0 0,-1 0 1 0 0,1 0-1 0 0,-1 0 0 0 0,0 0 44 0 0,2 2-33 0 0,12 35-72 0 0,-12-29 104 0 0,0-1 0 0 0,1 1 1 0 0,0-1-1 0 0,1 1 0 0 0,0-1 1 0 0,0 0-1 0 0,1-1 0 0 0,0 1 0 0 0,1-1 1 0 0,0 0-1 0 0,0 0 0 0 0,1 0 1 0 0,0-1-1 0 0,0 0 0 0 0,1-1 1 0 0,-1 1-1 0 0,1-2 0 0 0,9 6 1 0 0,-13-10 60 0 0,0 0-1 0 0,0 0 0 0 0,0-1 1 0 0,0 1-1 0 0,1-1 1 0 0,-1 0-1 0 0,0 0 1 0 0,0 0-1 0 0,1 0 0 0 0,-1-1 1 0 0,0 0-1 0 0,0 0 1 0 0,0 0-1 0 0,0 0 1 0 0,0-1-1 0 0,0 0 0 0 0,0 0 1 0 0,0 0-1 0 0,-1 0 1 0 0,1 0-1 0 0,-1-1 1 0 0,1 1-1 0 0,-1-1 0 0 0,0 0 1 0 0,0 0-1 0 0,0-1-59 0 0,67-94 1438 0 0,-62 85-1380 0 0,85-208 586 0 0,-91 214-1704 0 0,1-6 3047 0 0,-1 6-3484 0 0,1 4-4051 0 0,0 4-5786 0 0,-2 2 3982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3.3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56 0 0 0,'0'0'677'0'0,"0"0"-130"0"0,0 0 45 0 0,0 0 257 0 0,0 0 289 0 0,0 0 115 0 0,0 0-82 0 0,0 0-175 0 0,0 0-191 0 0,0 0-124 0 0,0 0-39 0 0,7-9 24 0 0,23-28 39 0 0,-21 28 45 0 0,-9 9 19 0 0,0 0-42 0 0,0 0-68 0 0,0 0-87 0 0,0 0-71 0 0,0 0-43 0 0,0 0-31 0 0,-4 19 1424 0 0,-10 150-711 0 0,-26 26-552 0 0,35-148-1404 0 0,5-46 261 0 0,0-1-234 0 0,3-15-5854 0 0,7 0-1051 0 0,-6 4 5027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4.2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297 92 0 0 0,'0'0'1800'0'0,"0"0"-25"0"0,0 0-108 0 0,0 0-73 0 0,0 0-126 0 0,0 0-189 0 0,0 0-212 0 0,0 0-219 0 0,0 0-159 0 0,0 0-128 0 0,0 0-51 0 0,0 0-14 0 0,0 0-12 0 0,-5 13-34 0 0,-17 38-48 0 0,16 40 845 0 0,13 23-441 0 0,1 0-3063 0 0,-12-106-2269 0 0,-5-5-5163 0 0,7-3 9018 0 0</inkml:trace>
  <inkml:trace contextRef="#ctx0" brushRef="#br0" timeOffset="302.695">1 159 3825 0 0,'0'0'1699'0'0,"0"0"-474"0"0,0 0-231 0 0,0 0 74 0 0,0 0 116 0 0,0 0-33 0 0,0 0-166 0 0,0 0-184 0 0,0 0-138 0 0,0 0-94 0 0,0 0-49 0 0,0 0-34 0 0,27-1-6 0 0,89-1 28 0 0,161-28 1641 0 0,-184 13-3111 0 0,-58 10-2323 0 0,-1 0-4306 0 0,-23 4 1122 0 0</inkml:trace>
  <inkml:trace contextRef="#ctx0" brushRef="#br0" timeOffset="628.1">787 0 6673 0 0,'0'0'1490'0'0,"0"0"-591"0"0,0 0-196 0 0,0 0 112 0 0,0 0 142 0 0,0 0 46 0 0,0 0-164 0 0,0 0-147 0 0,0 0-92 0 0,0 0-101 0 0,0 0-67 0 0,0 0-56 0 0,0 0-56 0 0,0 30-53 0 0,-2 95-50 0 0,-15 100 217 0 0,16-157-459 0 0,1-1-5262 0 0,1-66-1543 0 0,6-2 2480 0 0,-6-6 3626 0 0</inkml:trace>
  <inkml:trace contextRef="#ctx0" brushRef="#br0" timeOffset="976.496">711 299 3225 0 0,'0'0'2947'0'0,"0"0"-863"0"0,0 0-491 0 0,0 0-68 0 0,0 0 21 0 0,0 0-150 0 0,0 0-315 0 0,0 0-383 0 0,0 0-256 0 0,0 0-91 0 0,0 0-14 0 0,0 0 55 0 0,0 0 32 0 0,17-1-14 0 0,117-9 407 0 0,28-26-1365 0 0,-96 13-8243 0 0,-55 19 4087 0 0,-3 0-521 0 0</inkml:trace>
  <inkml:trace contextRef="#ctx0" brushRef="#br0" timeOffset="1239.521">1092 22 5489 0 0,'0'0'2041'0'0,"0"0"-594"0"0,0 0-178 0 0,0 0 151 0 0,0 0 101 0 0,0 0-181 0 0,0 0-409 0 0,0 0-403 0 0,0 0-216 0 0,0 0-61 0 0,0 0 49 0 0,0 0 105 0 0,0 0 70 0 0,0 13 29 0 0,6 107 1017 0 0,3 204-1387 0 0,-5-318-2609 0 0,-3-5-2729 0 0,0-1-4340 0 0,-1-3 6879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8.3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183 0 8834 0 0,'0'0'1828'0'0,"0"0"-291"0"0,0 0-22 0 0,0 0 9 0 0,0 0-178 0 0,0 0-373 0 0,0 0-386 0 0,0 0-222 0 0,0 0-66 0 0,0 0-23 0 0,0 0-9 0 0,0 0-30 0 0,-9 21-46 0 0,-61 138 129 0 0,46-109-268 0 0,12-30-52 0 0,1 0 0 0 0,1 1 1 0 0,1 1-1 0 0,1 0 1 0 0,1 0-1 0 0,1 1 0 0 0,0-1 1 0 0,2 1-1 0 0,1 0 1 0 0,1 1-1 0 0,1 1 0 0 0,1-22 2 0 0,1-1 0 0 0,-1 1 1 0 0,1-1-1 0 0,0 0 0 0 0,0 0 0 0 0,0 1 0 0 0,0-1 1 0 0,1 0-1 0 0,-1 0 0 0 0,0 0 0 0 0,1 0 0 0 0,-1 0 0 0 0,1 0 1 0 0,0-1-1 0 0,0 1 0 0 0,0 0 0 0 0,0-1 0 0 0,0 0 1 0 0,0 1-1 0 0,0-1 0 0 0,0 0 0 0 0,0 0 0 0 0,1 0 1 0 0,-1 0-1 0 0,0 0 0 0 0,1-1 0 0 0,-1 1 0 0 0,1-1 1 0 0,-1 0-1 0 0,1 1-2 0 0,84 3 620 0 0,-69-4-437 0 0,101-7 446 0 0,-55 3-1328 0 0,-43 0-3269 0 0,-2-3-4928 0 0,-10 3 806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8.80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389 0 1208 0 0,'0'0'3564'0'0,"0"0"-1150"0"0,0 0-419 0 0,0 0 34 0 0,0 0-12 0 0,0 0-215 0 0,0 0-454 0 0,0 0-433 0 0,0 0-293 0 0,0 0-165 0 0,0 0-111 0 0,0 0-82 0 0,0 0-49 0 0,-21 2-38 0 0,-70 7 0 0 0,76-7-81 0 0,-1 1 0 0 0,1 0 0 0 0,1 1 0 0 0,-1 1 0 0 0,1 0 0 0 0,0 1 0 0 0,0 0 0 0 0,0 2 0 0 0,-3 2-96 0 0,-10 5 172 0 0,-35 32 108 0 0,62-46-298 0 0,0 0 0 0 0,0 0 0 0 0,0 0 1 0 0,0 0-1 0 0,0 0 0 0 0,0-1 0 0 0,0 1 0 0 0,0 0 0 0 0,1 0 1 0 0,-1 0-1 0 0,0 0 0 0 0,0 0 0 0 0,1 0 0 0 0,-1-1 1 0 0,1 1-1 0 0,-1 0 0 0 0,1 0 0 0 0,-1 0 0 0 0,1-1 1 0 0,-1 1-1 0 0,1 0 0 0 0,0-1 0 0 0,-1 1 0 0 0,1 0 0 0 0,0-1 1 0 0,0 1-1 0 0,-1-1 0 0 0,1 0 0 0 0,0 1 0 0 0,0-1 1 0 0,0 1-1 0 0,0-1 0 0 0,0 0 0 0 0,-1 0 0 0 0,1 1 0 0 0,0-1 1 0 0,0 0-1 0 0,0 0 0 0 0,0 0 0 0 0,0 0 0 0 0,0 0 1 0 0,0 0 17 0 0,5 2-92 0 0,185 35 126 0 0,-190-37-28 0 0,1 1 0 0 0,-1 0-1 0 0,1 0 1 0 0,-1-1-1 0 0,0 1 1 0 0,1 0 0 0 0,-1 0-1 0 0,0 0 1 0 0,0 0-1 0 0,0 1 1 0 0,1-1 0 0 0,-1 0-1 0 0,-1 0 1 0 0,1 1 0 0 0,0-1-1 0 0,0 0 1 0 0,0 1-1 0 0,-1-1 1 0 0,1 1 0 0 0,0-1-1 0 0,-1 1 1 0 0,0-1 0 0 0,1 1-1 0 0,-1 0 1 0 0,0-1-1 0 0,0 1 1 0 0,0-1 0 0 0,0 1-1 0 0,0 0 1 0 0,0-1 0 0 0,0 1-1 0 0,-1-1 1 0 0,1 1-1 0 0,0 0 1 0 0,-1-1 0 0 0,1 1-1 0 0,-1-1 1 0 0,0 1 0 0 0,0 0-6 0 0,-36 54 294 0 0,-192 175 43 0 0,228-230-342 0 0,0 0-1 0 0,0 0 1 0 0,0 0-1 0 0,0 0 0 0 0,0 0 1 0 0,0 1-1 0 0,0-1 1 0 0,0 0-1 0 0,0 0 1 0 0,1 1-1 0 0,-1-1 1 0 0,0 1-1 0 0,1-1 1 0 0,-1 1-1 0 0,1-1 1 0 0,0 0-1 0 0,-1 1 0 0 0,1 0 1 0 0,0-1-1 0 0,0 1 1 0 0,0-1-1 0 0,0 1 1 0 0,0-1-1 0 0,1 1 1 0 0,-1-1-1 0 0,0 1 1 0 0,1-1-1 0 0,-1 1 1 0 0,1-1-1 0 0,-1 0 0 0 0,1 1 1 0 0,0-1-1 0 0,-1 0 1 0 0,1 1-1 0 0,0-1 1 0 0,0 0-1 0 0,0 0 1 0 0,0 0-1 0 0,0 0 1 0 0,0 1-1 0 0,0-2 1 0 0,1 1-1 0 0,-1 0 0 0 0,0 0 1 0 0,0 0-1 0 0,1 0 1 0 0,-1-1-1 0 0,1 1 1 0 0,-1-1-1 0 0,1 1 1 0 0,-1-1-1 0 0,1 0 1 0 0,-1 1-1 0 0,1-1 0 0 0,-1 0 1 0 0,1 0-1 0 0,-1 0 1 0 0,1 0-1 0 0,0 0 6 0 0,39-1-107 0 0,0-1 0 0 0,0-3 0 0 0,0 0 0 0 0,-1-3 0 0 0,0-2-1 0 0,0-1 1 0 0,23-11 107 0 0,3 2-1933 0 0,7-2-7645 0 0,-48 14 1255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6.7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37 52 4937 0 0,'0'0'1435'0'0,"0"0"-183"0"0,0 0-26 0 0,0 0 109 0 0,0 0 54 0 0,0 0-167 0 0,0 0-355 0 0,0 0-278 0 0,0 0-170 0 0,0 0-28 0 0,0 0 62 0 0,0 0-10 0 0,0 0 1 0 0,0 33-12 0 0,-1 106-42 0 0,0 285 1122 0 0,4-368-1334 0 0,-1-27-1291 0 0,-1 0-4020 0 0,0-28-422 0 0,1-1 2140 0 0,-1 0 2326 0 0,0 0-1520 0 0</inkml:trace>
  <inkml:trace contextRef="#ctx0" brushRef="#br0" timeOffset="356.377">433 0 4873 0 0,'0'0'804'0'0,"0"0"-134"0"0,0 0 42 0 0,0 0 225 0 0,-8 33 262 0 0,-24 103 92 0 0,16 23 1994 0 0,17-119-2860 0 0,8 173 1306 0 0,-9-212-1571 0 0,0-1 64 0 0,0 0 79 0 0,0 0 101 0 0,0 0 94 0 0,0 0 89 0 0,-8-8 1742 0 0,-90-134-1039 0 0,92 134-1375 0 0,0 1 0 0 0,-1-1 0 0 0,0 1 1 0 0,0 1-1 0 0,0 0 0 0 0,-1 0 0 0 0,0 0 0 0 0,-1 1 0 0 0,1 0 0 0 0,-1 1 1 0 0,0 0-1 0 0,0 0 0 0 0,0 1 0 0 0,-1 0 0 0 0,-6-1 85 0 0,11 3-341 0 0,-1 1-1 0 0,0 0 1 0 0,1 0-1 0 0,-1 0 1 0 0,1 1-1 0 0,-1 0 1 0 0,1 0-1 0 0,-1 0 1 0 0,1 1 0 0 0,-1-1-1 0 0,1 1 1 0 0,0 1-1 0 0,0-1 1 0 0,0 1-1 0 0,0 0 1 0 0,1 0-1 0 0,-1 0 1 0 0,-2 3 341 0 0,-26 29-8214 0 0,22-23 2125 0 0</inkml:trace>
  <inkml:trace contextRef="#ctx0" brushRef="#br0" timeOffset="1084.13">787 144 544 0 0,'0'0'1248'0'0,"0"0"93"0"0,0 0 167 0 0,0 0 199 0 0,0 0 17 0 0,0 0-321 0 0,0 0-406 0 0,0 0-347 0 0,-24 31-242 0 0,-72 99-143 0 0,63-58 24 0 0,32-59-228 0 0,-1-2 5 0 0,0 1 0 0 0,1-1 0 0 0,0 1 0 0 0,1 0 0 0 0,1-1 0 0 0,0 1 0 0 0,0-1 0 0 0,1 1 0 0 0,2 6-66 0 0,-1-14 180 0 0,0 0 1 0 0,1 0 0 0 0,-1 0-1 0 0,1-1 1 0 0,0 1 0 0 0,0-1-1 0 0,0 0 1 0 0,1 0 0 0 0,-1 0-1 0 0,1-1 1 0 0,0 1-1 0 0,-1-1 1 0 0,1 0 0 0 0,0 0-1 0 0,0-1 1 0 0,0 0 0 0 0,0 0-1 0 0,1 0 1 0 0,-1 0 0 0 0,0-1-1 0 0,0 0 1 0 0,1 0 0 0 0,-1 0-1 0 0,0-1 1 0 0,0 0-1 0 0,0 0 1 0 0,1 0 0 0 0,-1 0-1 0 0,0-1 1 0 0,0 0 0 0 0,-1 0-1 0 0,1 0 1 0 0,4-3-181 0 0,10-5 291 0 0,-1-1 1 0 0,-1-1-1 0 0,0-1 1 0 0,0 0-1 0 0,-1-1 0 0 0,-1 0 1 0 0,-1-2-1 0 0,0 0 1 0 0,-1 0-1 0 0,0-1 0 0 0,-1-1 1 0 0,-1 0-1 0 0,-1 0 1 0 0,0-4-292 0 0,-6 13 2 0 0,-1 0 1 0 0,0 0 0 0 0,0 0 0 0 0,-1-1 0 0 0,-1 1 0 0 0,1 0 0 0 0,-2-1 0 0 0,1 0 0 0 0,-1 1 0 0 0,-1-1 0 0 0,0-6-3 0 0,0 12-162 0 0,1 1 0 0 0,-1-1 0 0 0,0 0 0 0 0,0 1 0 0 0,0-1-1 0 0,-1 1 1 0 0,1 0 0 0 0,-1-1 0 0 0,0 1 0 0 0,0 0 0 0 0,0 0 0 0 0,0 0 0 0 0,0 0 0 0 0,-1 1 0 0 0,1-1 0 0 0,-1 1 0 0 0,0-1 0 0 0,0 1 0 0 0,0 0 0 0 0,0 0-1 0 0,0 0 1 0 0,0 0 0 0 0,0 1 0 0 0,-1-1 0 0 0,1 1 0 0 0,-1 0 0 0 0,1 0 0 0 0,-1 0 0 0 0,1 0 0 0 0,-1 1 0 0 0,-2-1 162 0 0,-37 1-4847 0 0,15 7-1486 0 0,13 1-275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4:25.7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0 586 160 0 0,'0'0'1624'0'0,"0"0"-379"0"0,0 0-157 0 0,0 0 205 0 0,0 0 298 0 0,0 0 134 0 0,0 0-111 0 0,0 0-278 0 0,0 0-236 0 0,0 0-162 0 0,0 0-101 0 0,0 0-34 0 0,0 0-22 0 0,24-3-56 0 0,116-12 504 0 0,-138 15-1298 0 0,191-14 1909 0 0,-152 13-6316 0 0,1 0-4780 0 0,-40 1 3128 0 0</inkml:trace>
  <inkml:trace contextRef="#ctx0" brushRef="#br0" timeOffset="257.986">19 869 5673 0 0,'0'0'1084'0'0,"0"0"-279"0"0,0 0 239 0 0,0 0 518 0 0,0 0 337 0 0,0 0-36 0 0,0 0-334 0 0,0 0-370 0 0,0 0-289 0 0,0 0-179 0 0,0 0-110 0 0,0 0-62 0 0,0 0-7 0 0,29 1-35 0 0,91 0-74 0 0,70-24 493 0 0,-164 21-1914 0 0,86-11-13123 0 0,-103 12 7733 0 0</inkml:trace>
  <inkml:trace contextRef="#ctx0" brushRef="#br0" timeOffset="7588.654">1070 280 0 0 0,'-33'82'0'0'0,"-20"72"0"0"0,22-84 0 0 0,32-70 147 0 0,-1 0-1 0 0,1 0 1 0 0,0 0-1 0 0,0 1 1 0 0,0-1-1 0 0,-1 0 1 0 0,1 0-1 0 0,0 0 1 0 0,0 0-1 0 0,0 0 1 0 0,-1-1-1 0 0,1 1 1 0 0,0 0-1 0 0,0 0 1 0 0,0 0-1 0 0,-1-1 1 0 0,1 1-1 0 0,0 0 1 0 0,0-1-1 0 0,-1 1 1 0 0,1-1-1 0 0,0 1 1 0 0,-1 0-1 0 0,1-1 1 0 0,-1 0 0 0 0,1 1-1 0 0,0-1 1 0 0,-1 1-1 0 0,1-1 1 0 0,-1 0-1 0 0,0 1 1 0 0,1-1-1 0 0,-1 0 1 0 0,1 0-1 0 0,-1 1 1 0 0,0-1-1 0 0,0 0 1 0 0,1 0-1 0 0,-1 1 1 0 0,0-1-1 0 0,0 0 1 0 0,0 0-1 0 0,0 0 1 0 0,0 0-1 0 0,0 1-146 0 0,41-104 2550 0 0,62-119-1903 0 0,-93 206-645 0 0,-6 8 1 0 0,1 1 0 0 0,0 0 0 0 0,0 0 0 0 0,1 0-1 0 0,0 1 1 0 0,1 0 0 0 0,-1 0 0 0 0,1 0 0 0 0,0 1 0 0 0,1 0 0 0 0,0 0 0 0 0,0 1 0 0 0,0 0-3 0 0,-7 5-19 0 0,0-1 0 0 0,0 1 0 0 0,0 0 0 0 0,0-1 0 0 0,0 1 0 0 0,0 0 0 0 0,0 0 0 0 0,0 0 0 0 0,0 0 0 0 0,0 0 0 0 0,0 0 0 0 0,0 0 0 0 0,0 0 0 0 0,-1 0 0 0 0,1 1-1 0 0,0-1 1 0 0,0 0 0 0 0,0 0 0 0 0,0 1 0 0 0,0-1 0 0 0,0 1 0 0 0,0-1 0 0 0,-1 1 0 0 0,1-1 0 0 0,0 1 0 0 0,0-1 0 0 0,-1 1 0 0 0,1 0 0 0 0,0 0 0 0 0,-1-1 0 0 0,1 1 0 0 0,-1 0 0 0 0,1 0 0 0 0,-1-1 0 0 0,1 1 0 0 0,-1 0 0 0 0,0 0 0 0 0,1 0 0 0 0,-1 0 0 0 0,0 0 0 0 0,0 0-1 0 0,1 0 1 0 0,-1 0 0 0 0,0 0 0 0 0,0 0 0 0 0,0 0 19 0 0,2 53 394 0 0,-2-44-311 0 0,-4 177 1536 0 0,5-186-1558 0 0,0 1-1 0 0,-1-1 0 0 0,1 0 1 0 0,0 0-1 0 0,0 1 1 0 0,0-1-1 0 0,0 0 0 0 0,0 0 1 0 0,1 0-1 0 0,-1 0 0 0 0,0 0 1 0 0,0 0-1 0 0,1 0 1 0 0,-1-1-1 0 0,1 1 0 0 0,-1 0 1 0 0,0-1-1 0 0,1 1 0 0 0,-1-1 1 0 0,1 1-1 0 0,-1-1 0 0 0,1 0 1 0 0,0 0-1 0 0,-1 0 1 0 0,1 0-1 0 0,-1 0 0 0 0,1 0 1 0 0,-1 0-1 0 0,1 0 0 0 0,-1 0 1 0 0,1-1-1 0 0,-1 1 1 0 0,1-1-1 0 0,-1 1 0 0 0,1-1 1 0 0,-1 0-1 0 0,1 1 0 0 0,-1-1 1 0 0,0 0-1 0 0,0 0 0 0 0,1 0 1 0 0,-1 0-1 0 0,0 0 1 0 0,0 0-1 0 0,1-1-60 0 0,170-178 988 0 0,-57 66-894 0 0,-107 161 462 0 0,-9-21-165 0 0,16 129 1306 0 0,3-85-1576 0 0,-10-45 10 0 0,-4-7-2599 0 0,1-10-3974 0 0,-4-8 5189 0 0,0 0-434 0 0,-1 1-2338 0 0,2 2 2155 0 0</inkml:trace>
  <inkml:trace contextRef="#ctx0" brushRef="#br0" timeOffset="7981.009">803 729 5665 0 0,'0'0'1120'0'0,"0"0"-350"0"0,0 0 106 0 0,0 0 343 0 0,0 0 187 0 0,0 0-54 0 0,0 0-214 0 0,0 0-193 0 0,0 0-103 0 0,37 0-53 0 0,118 0-51 0 0,16-11 1179 0 0,325-47 593 0 0,-338 44-2730 0 0,-125 13-4444 0 0,1 0-4759 0 0,-34 1 2443 0 0</inkml:trace>
  <inkml:trace contextRef="#ctx0" brushRef="#br0" timeOffset="8667.001">1324 906 5977 0 0,'0'0'3313'0'0,"0"0"-1997"0"0,0 0-750 0 0,0 0 98 0 0,0 0 216 0 0,0 0 87 0 0,0 0-134 0 0,0 0-290 0 0,0 0-276 0 0,0 0-175 0 0,0 0-71 0 0,0 0-26 0 0,-25 26-4 0 0,-75 83 21 0 0,52-46 18 0 0,-44 59 114 0 0,75-93-45 0 0,17-28-64 0 0,0-1 27 0 0,0 0 28 0 0,0 0 26 0 0,0 0 29 0 0,15-15 689 0 0,70-66 134 0 0,-18 10-875 0 0,3 3 1 0 0,2 3-1 0 0,25-13-93 0 0,1 15-25 0 0,-97 63 0 0 0,0 1 0 0 0,0-1 1 0 0,1 1-1 0 0,-1 0 1 0 0,0-1-1 0 0,0 1 0 0 0,0 0 1 0 0,0 0-1 0 0,0 0 1 0 0,0 0-1 0 0,0-1 1 0 0,0 2-1 0 0,0-1 0 0 0,0 0 1 0 0,0 0-1 0 0,-1 0 1 0 0,1 0-1 0 0,0 0 0 0 0,-1 1 1 0 0,1-1-1 0 0,-1 0 1 0 0,1 0-1 0 0,-1 1 1 0 0,0-1-1 0 0,0 0 0 0 0,1 1 1 0 0,-1-1-1 0 0,0 0 1 0 0,0 1-1 0 0,0-1 0 0 0,0 0 1 0 0,-1 1-1 0 0,1-1 1 0 0,0 1-1 0 0,0-1 1 0 0,-1 0-1 0 0,1 0 0 0 0,-1 1 1 0 0,1-1-1 0 0,-1 0 1 0 0,0 0-1 0 0,0 1 25 0 0,1 8-117 0 0,-1 26 29 0 0,0-17 83 0 0,1-1 1 0 0,0 1-1 0 0,2 0 1 0 0,0-1-1 0 0,1 1 1 0 0,1-1-1 0 0,1 0 5 0 0,43 107 245 0 0,-47-124-197 0 0,-1-1 0 0 0,1 1 0 0 0,-1-1-1 0 0,1 1 1 0 0,-1 0 0 0 0,0-1 0 0 0,1 1 0 0 0,-1 0-1 0 0,0-1 1 0 0,1 1 0 0 0,-1 0 0 0 0,0-1 0 0 0,0 1-1 0 0,0 0 1 0 0,1 0 0 0 0,-1-1 0 0 0,0 1 0 0 0,0 0-1 0 0,0 0 1 0 0,0-1 0 0 0,0 1 0 0 0,-1 0-1 0 0,1 0 1 0 0,0-1 0 0 0,0 1 0 0 0,0 0 0 0 0,-1 0-1 0 0,1-1 1 0 0,0 1 0 0 0,-1 0 0 0 0,1-1 0 0 0,-1 1-1 0 0,1 0 1 0 0,-1-1 0 0 0,1 1 0 0 0,-1-1-1 0 0,1 1 1 0 0,-1-1 0 0 0,1 1 0 0 0,-1-1 0 0 0,0 1-1 0 0,1-1 1 0 0,-1 0 0 0 0,0 1 0 0 0,1-1 0 0 0,-1 0-1 0 0,0 0 1 0 0,1 1 0 0 0,-1-1 0 0 0,0 0 0 0 0,0 0-1 0 0,1 0 1 0 0,-1 0 0 0 0,0 0 0 0 0,0 0-1 0 0,1 0 1 0 0,-1 0 0 0 0,0 0 0 0 0,0 0 0 0 0,0-1-48 0 0,-71-9 894 0 0,4-10-847 0 0,-119-63-3658 0 0,167 72 966 0 0,4 3-4782 0 0,11 4 111 0 0</inkml:trace>
  <inkml:trace contextRef="#ctx0" brushRef="#br0" timeOffset="9087.474">1908 147 2296 0 0,'0'0'909'0'0,"0"0"-329"0"0,0 0-125 0 0,0 0 219 0 0,0 0 313 0 0,0 0 203 0 0,0 0 17 0 0,0 0-107 0 0,0 0-92 0 0,0 0-114 0 0,0 0-121 0 0,0 0-74 0 0,0 0-80 0 0,20 19-71 0 0,65 62-53 0 0,-78-74-404 0 0,0 0 0 0 0,0 0 0 0 0,-1 1 0 0 0,0 0-1 0 0,0 0 1 0 0,0 1 0 0 0,-2-1 0 0 0,1 1 0 0 0,-1 0 0 0 0,0 1 0 0 0,-1-1 0 0 0,2 6-91 0 0,2 8 108 0 0,8 25-61 0 0,-2 0 1 0 0,-3 1-1 0 0,-1 0 0 0 0,-3 0 1 0 0,-2 1-1 0 0,-2 0 1 0 0,-3 11-48 0 0,0-41-41 0 0,-2 1 1 0 0,0-1-1 0 0,-2 0 1 0 0,0-1-1 0 0,-1 1 1 0 0,-1-1-1 0 0,-1 0 1 0 0,-1-1-1 0 0,0 1 1 0 0,-1-2-1 0 0,-1 1 1 0 0,-1-2 0 0 0,-12 15 40 0 0,-124 108-3352 0 0,81-92-914 0 0,21-18-1432 0 0,30-20 3575 0 0</inkml:trace>
  <inkml:trace contextRef="#ctx0" brushRef="#br0" timeOffset="9777.456">785 0 0 0 0,'0'0'1174'0'0,"0"0"314"0"0,0 0-53 0 0,0 0-183 0 0,0 0-169 0 0,0 0-144 0 0,0 0-99 0 0,0 0-65 0 0,0 0 17 0 0,-14 34 10 0 0,-44 106 4 0 0,33-41 744 0 0,12 34 43 0 0,6 0 0 0 0,7 51-1593 0 0,1-93 292 0 0,-2-69-210 0 0,2 1-1 0 0,0 0 1 0 0,1-1-1 0 0,2 0 1 0 0,0 0-1 0 0,1 0 1 0 0,2 0-1 0 0,0 0 1 0 0,1-1-1 0 0,1-1 1 0 0,1 1-1 0 0,1-2 1 0 0,0 1-1 0 0,2-1 1 0 0,0-1-1 0 0,1-1 1 0 0,1 0-1 0 0,1 0 1 0 0,0-1 0 0 0,1-2-1 0 0,0 1 1 0 0,2-2-1 0 0,-1 0 1 0 0,9 2-82 0 0,-1-2-697 0 0,50 20 1756 0 0,-50-26-4381 0 0,1-5-4082 0 0,-21-2-603 0 0</inkml:trace>
  <inkml:trace contextRef="#ctx0" brushRef="#br0" timeOffset="18428.738">2808 217 0 0 0,'0'0'141'0'0,"0"0"66"0"0,0 0 120 0 0,0 0 310 0 0,0 0 346 0 0,0 0 159 0 0,0 0-121 0 0,0 0-207 0 0,0 0-151 0 0,0 0-53 0 0,0 0 56 0 0,7 3 17 0 0,157 35 3826 0 0,-66-9-2836 0 0,-89-22-949 0 0,-9-6-417 0 0,0-1 61 0 0,0 0 72 0 0,-74 14 1182 0 0,28-10-1517 0 0,0 2 0 0 0,1 2 0 0 0,0 2 0 0 0,1 2 0 0 0,0 2 0 0 0,-12 7-105 0 0,46-16 42 0 0,0 1 1 0 0,1 1-1 0 0,0 0 1 0 0,0 0-1 0 0,1 1 1 0 0,0 0-1 0 0,0 0 1 0 0,1 1 0 0 0,0 0-1 0 0,0 0 1 0 0,-2 6-43 0 0,-6 11 678 0 0,15-26-603 0 0,13 19 313 0 0,129 25 255 0 0,-43-18-359 0 0,-84-22-253 0 0,-13-4-21 0 0,-1 0 0 0 0,1 0 0 0 0,0 0 1 0 0,-1 0-1 0 0,1 0 0 0 0,0 1 0 0 0,-1-1 1 0 0,1 0-1 0 0,0 1 0 0 0,-1 0 0 0 0,1-1 1 0 0,-1 1-1 0 0,1 0 0 0 0,-1 0 0 0 0,0-1 1 0 0,1 1-1 0 0,-1 0 0 0 0,0 1 0 0 0,1-1 1 0 0,-1 0-1 0 0,0 0 0 0 0,0 0 0 0 0,0 1 1 0 0,0-1-1 0 0,0 0 0 0 0,0 1 0 0 0,-1-1 1 0 0,1 1-1 0 0,0-1 0 0 0,-1 1 0 0 0,1 0 1 0 0,-1-1-1 0 0,0 1 0 0 0,1 0 0 0 0,-1-1 1 0 0,0 1-1 0 0,0-1 0 0 0,0 2-10 0 0,-37 26 250 0 0,-62 37-253 0 0,-103 71-212 0 0,93-38 197 0 0,107-97 20 0 0,0 1 1 0 0,1-1 0 0 0,-1 0-1 0 0,1 1 1 0 0,-1-1 0 0 0,1 1-1 0 0,0-1 1 0 0,0 1 0 0 0,0 0-1 0 0,1-1 1 0 0,-1 1 0 0 0,1 0-1 0 0,-1 0 1 0 0,1 0 0 0 0,0-1-1 0 0,0 1 1 0 0,0 0 0 0 0,0 0-1 0 0,1 0 1 0 0,-1-1 0 0 0,1 1-1 0 0,-1 0 1 0 0,1 0 0 0 0,0-1-1 0 0,0 1 1 0 0,1-1 0 0 0,-1 1-1 0 0,0-1 1 0 0,1 1 0 0 0,-1-1-1 0 0,2 2-2 0 0,56 19 370 0 0,-16-18-82 0 0,1-1 0 0 0,0-1 0 0 0,0-3 0 0 0,0-2 0 0 0,31-5-288 0 0,52-4 717 0 0,-107 11-5550 0 0,-7 0-5343 0 0,-13 0 1439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1:10.716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</inkml:brush>
  </inkml:definitions>
  <inkml:trace contextRef="#ctx0" brushRef="#br0">2515 1105 0 0 0,'0'0'460'0'0,"-2"-2"147"0"0,-7-14 1269 0 0,-17 5 4652 0 0,-25 10-4824 0 0,34 2-452 0 0,-179-27 3773 0 0,78 37-4076 0 0,-36 33 465 0 0,100-22-1043 0 0,-158 77 334 0 0,-67 16 269 0 0,157-46-628 0 0,61-16-84 0 0,-70 148 283 0 0,38-14-166 0 0,82-157-283 0 0,1 0-1 0 0,2 0 1 0 0,1 0 0 0 0,1 1-1 0 0,2 0 1 0 0,1 1 0 0 0,1-1-1 0 0,2 5-95 0 0,-3 38 255 0 0,1-46-152 0 0,1-1 0 0 0,2 0 1 0 0,0 1-1 0 0,2-1 0 0 0,4 17-103 0 0,3-9 105 0 0,3 0 1 0 0,1-1-1 0 0,1 0 0 0 0,2-1 0 0 0,1-1 0 0 0,17 23-105 0 0,57 85 328 0 0,17-8 131 0 0,16-40 88 0 0,60 0-79 0 0,-16-32-207 0 0,-81-45-11 0 0,1-4-1 0 0,0-3 1 0 0,0-5-1 0 0,29-4-249 0 0,-76 1 76 0 0,44-8 24 0 0,77-18 136 0 0,-76 8-187 0 0,-55 7 21 0 0,0-2-1 0 0,0-1 1 0 0,-2-1 0 0 0,1-1-1 0 0,11-11-69 0 0,69-43 178 0 0,-12-8-33 0 0,-82 62-97 0 0,-1 0 0 0 0,-1-2 1 0 0,-1 0-1 0 0,-1-1 0 0 0,0 0 0 0 0,2-7-48 0 0,74-175 403 0 0,-61 72-236 0 0,-12 21-131 0 0,-7-107 148 0 0,-10 139-161 0 0,-12-78 37 0 0,-34-9 17 0 0,14 95-60 0 0,4 17-12 0 0,20 32-4 0 0,-2 0-1 0 0,0 1 1 0 0,-1 0 0 0 0,-1 1-1 0 0,0 0 1 0 0,-1 1 0 0 0,-3-1-1 0 0,-75-46-47 0 0,11-11 71 0 0,9 30-91 0 0,-42-38-9 0 0,87 61 46 0 0,-26-5-238 0 0,-6 22-358 0 0,13-3 94 0 0,23-11-3594 0 0,13 0-6350 0 0,6 14 1398 0 0</inkml:trace>
  <inkml:trace contextRef="#ctx0" brushRef="#br1" timeOffset="12829.999">521 811 0 0 0,'178'-108'0'0'0,"-72"46"0"0"0,42-25 0 0 0,3 7 0 0 0,3 6 0 0 0,4 7 0 0 0,133-36 0 0 0,-118 55 0 0 0,-140 40 0 0 0</inkml:trace>
  <inkml:trace contextRef="#ctx0" brushRef="#br1" timeOffset="13219.804">1922 457 0 0 0,'0'0'0'0'0,"0"0"0"0"0,224-125 0 0 0,-150 85 0 0 0,-15 14 0 0 0,-11 4 0 0 0,-15 11 0 0 0,-11 3 0 0 0</inkml:trace>
  <inkml:trace contextRef="#ctx0" brushRef="#br1" timeOffset="13689.457">626 1496 0 0 0,'366'-207'0'0'0,"-194"104"0"0"0,74-45 0 0 0,211-90 0 0 0,-251 160 0 0 0,-190 75 0 0 0</inkml:trace>
  <inkml:trace contextRef="#ctx0" brushRef="#br1" timeOffset="14006.484">455 1724 0 0 0,'0'0'0'0'0,"0"0"0"0"0,200-125 0 0 0,-120 73 0 0 0,-3 4 0 0 0,-2 4 0 0 0,-1 4 0 0 0,3-5 0 0 0,-5 9 0 0 0,2-1 0 0 0,-6 11 0 0 0,-6-3 0 0 0,-6 10 0 0 0,-14 8 0 0 0,-18 4 0 0 0</inkml:trace>
  <inkml:trace contextRef="#ctx0" brushRef="#br1" timeOffset="14273.036">0 2578 0 0 0,'0'0'0'0'0,"0"0"0"0"0,0 0 0 0 0,208-140 0 0 0,-145 96 0 0 0,-1-4 0 0 0,6 0 0 0 0,0 0 0 0 0,2 4 0 0 0,2 4 0 0 0,-4-1 0 0 0,-5 8 0 0 0,-8 7 0 0 0,-3 8 0 0 0,-16 3 0 0 0,-13 8 0 0 0</inkml:trace>
  <inkml:trace contextRef="#ctx0" brushRef="#br1" timeOffset="14585.175">179 2909 0 0 0,'178'-114'0'0'0,"62"-28"0"0"0,-200 118 0 0 0,2 2 0 0 0,0 2 0 0 0,2 2 0 0 0,0 1 0 0 0,1 3 0 0 0,9-1 0 0 0,-36 11 0 0 0</inkml:trace>
  <inkml:trace contextRef="#ctx0" brushRef="#br1" timeOffset="14871.99">335 3366 0 0 0,'181'-135'0'0'0,"3"9"0"0"0,-130 88 0 0 0,2 3 0 0 0,2 2 0 0 0,1 3 0 0 0,23-6 0 0 0,64 6 0 0 0,-128 29 0 0 0</inkml:trace>
  <inkml:trace contextRef="#ctx0" brushRef="#br1" timeOffset="15292.73">1425 3642 0 0 0,'205'-95'0'0'0,"-3"-23"0"0"0,-130 69 0 0 0,258-155 0 0 0,-311 194 0 0 0,1 0 0 0 0,0 2 0 0 0,0 0 0 0 0,1 1 0 0 0,0 1 0 0 0,0 1 0 0 0,1 1 0 0 0,-1 1 0 0 0,11 0 0 0 0,-25 3 0 0 0</inkml:trace>
  <inkml:trace contextRef="#ctx0" brushRef="#br1" timeOffset="15625.481">2702 3336 0 0 0,'185'-116'0'0'0,"250"-161"0"0"0,-102 87 0 0 0,-216 145 0 0 0,-99 40 0 0 0</inkml:trace>
  <inkml:trace contextRef="#ctx0" brushRef="#br1" timeOffset="15886.759">3212 3598 0 0 0,'0'0'0'0'0,"0"0"0"0"0,0 0 0 0 0,190-192 0 0 0,-129 134 0 0 0,-1 6 0 0 0,5-3 0 0 0,-1-4 0 0 0,4 4 0 0 0,1-1 0 0 0,-1 5 0 0 0,5-1 0 0 0,-5 8 0 0 0,-18 11 0 0 0,-15 11 0 0 0</inkml:trace>
  <inkml:trace contextRef="#ctx0" brushRef="#br1" timeOffset="16355.904">2813 4007 0 0 0,'201'-176'11'0'0,"-62"63"93"0"0,43-29-143 0 0,6 7 1 0 0,6 9 0 0 0,29-5 38 0 0,-183 110 0 0 0</inkml:trace>
  <inkml:trace contextRef="#ctx0" brushRef="#br1" timeOffset="16772.101">1721 4353 0 0 0,'0'0'88'0'0,"0"0"67"0"0,0 0 33 0 0,0 0 24 0 0,0 0-27 0 0,0 0-70 0 0,0 0-99 0 0,0 0-91 0 0,0 0-25 0 0,0 0 51 0 0,0 0 101 0 0,22-24 37 0 0,74-74 21 0 0,30 9 76 0 0,498-267-111 0 0,174-87-1307 0 0,-737 407 1217 0 0</inkml:trace>
  <inkml:trace contextRef="#ctx0" brushRef="#br1" timeOffset="17187.763">3514 3038 0 0 0,'184'-154'0'0'0,"89"-49"0"0"0,-122 94 0 0 0,-39 29 0 0 0,-3-3 0 0 0,21-28 0 0 0,-76 61 0 0 0,-38 38 0 0 0</inkml:trace>
  <inkml:trace contextRef="#ctx0" brushRef="#br1" timeOffset="17492.079">3608 2560 0 0 0,'170'-170'0'0'0,"36"-25"0"0"0,215-132 0 0 0,-304 253 0 0 0,-94 59 0 0 0</inkml:trace>
  <inkml:trace contextRef="#ctx0" brushRef="#br1" timeOffset="17753.9">3413 2239 0 0 0,'165'-186'0'0'0,"-49"85"0"0"0,179-107 0 0 0,176-87 0 0 0,-445 279 0 0 0</inkml:trace>
  <inkml:trace contextRef="#ctx0" brushRef="#br1" timeOffset="18045.979">3253 2144 0 0 0,'139'-163'0'0'0,"-25"57"0"0"0,-7 26 0 0 0,4 5 0 0 0,3 5 0 0 0,57-23 0 0 0,-134 76 0 0 0</inkml:trace>
  <inkml:trace contextRef="#ctx0" brushRef="#br1" timeOffset="18566.547">3227 1249 0 0 0,'0'0'0'0'0,"0"0"0"0"0,0 0 0 0 0,0 0 0 0 0,182-199 0 0 0,-130 155 0 0 0,-1 0 0 0 0,8 0 0 0 0,-3-4 0 0 0,4 0 0 0 0,-3 4 0 0 0,4-1 0 0 0,2 5 0 0 0,-17 10 0 0 0,-17 12 0 0 0</inkml:trace>
  <inkml:trace contextRef="#ctx0" brushRef="#br1" timeOffset="19219.541">2349 984 0 0 0,'144'-111'0'0'0,"381"-298"0"0"0,-275 227 0 0 0,-217 158 0 0 0</inkml:trace>
  <inkml:trace contextRef="#ctx0" brushRef="#br1" timeOffset="19594.471">1784 807 0 0 0,'167'-152'0'0'0,"-49"62"0"0"0,93-44 0 0 0,145-62 0 0 0,-315 175 0 0 0</inkml:trace>
  <inkml:trace contextRef="#ctx0" brushRef="#br1" timeOffset="20101.984">385 965 0 0 0,'170'-91'0'0'0,"383"-195"0"0"0,126-26 0 0 0,-130 65 0 0 0,-494 219 0 0 0</inkml:trace>
  <inkml:trace contextRef="#ctx0" brushRef="#br1" timeOffset="20388.089">326 1415 0 0 0,'0'0'0'0'0,"0"0"0"0"0,212-196 0 0 0,-117 119 0 0 0,5-4 0 0 0,5 4 0 0 0,0 3 0 0 0,7 1 0 0 0,-2 6 0 0 0,3 5 0 0 0,-5 6 0 0 0,1 5 0 0 0,-8 10 0 0 0,-2 5 0 0 0,-6 10 0 0 0,-27 11 0 0 0,-20 4 0 0 0</inkml:trace>
  <inkml:trace contextRef="#ctx0" brushRef="#br1" timeOffset="21037.946">843 3362 0 0 0,'0'0'0'0'0,"0"0"0"0"0,0 0 0 0 0,0 0 0 0 0,0 0 0 0 0,0 0 0 0 0,0 0 0 0 0,0 0 0 0 0,0 0 0 0 0,197-169 0 0 0,-144 136 0 0 0,8-4 0 0 0,7 4 0 0 0,-18 3 0 0 0,-13 12 0 0 0</inkml:trace>
  <inkml:trace contextRef="#ctx0" brushRef="#br1" timeOffset="21402.571">1348 3738 0 0 0,'0'0'0'0'0,"0"0"0"0"0,0 0 0 0 0,0 0 0 0 0,231-184 0 0 0,-170 140 0 0 0,2 3 0 0 0,3 1 0 0 0,0 3 0 0 0,1 0 0 0 0,-18 11 0 0 0,-17 8 0 0 0</inkml:trace>
  <inkml:trace contextRef="#ctx0" brushRef="#br1" timeOffset="21715.178">1900 3815 0 0 0,'194'-153'0'0'0,"-1"10"0"0"0,47-20 0 0 0,120-54 0 0 0,-309 186 0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3:34.2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146 48 4857 0 0,'0'0'1014'0'0,"0"0"-176"0"0,0 0 128 0 0,0 0 345 0 0,0 0 285 0 0,0 0-17 0 0,0 0-301 0 0,0 0-386 0 0,0 0-326 0 0,0 0-202 0 0,0 0-58 0 0,1 2 21 0 0,9 122 1798 0 0,-27 285-3567 0 0,13-387-770 0 0,2-9-1144 0 0,1 2-4112 0 0,1-11 3927 0 0</inkml:trace>
  <inkml:trace contextRef="#ctx0" brushRef="#br0" timeOffset="474.694">35 51 4185 0 0,'0'0'2102'0'0,"0"0"-643"0"0,0 0-363 0 0,0 0 5 0 0,0 0 129 0 0,0 0 6 0 0,0 0-178 0 0,0 0-259 0 0,0 0-202 0 0,0 0-119 0 0,0 0-49 0 0,0 0-16 0 0,0 0-20 0 0,27-8-28 0 0,87-23-38 0 0,-1 23 370 0 0,-108 7-685 0 0,-1 0-1 0 0,1 0 1 0 0,0 1 0 0 0,-1-1-1 0 0,1 1 1 0 0,-1 0 0 0 0,1 1-1 0 0,0-1 1 0 0,-1 1 0 0 0,1 0-1 0 0,-1 0 1 0 0,1 1 0 0 0,-1-1-1 0 0,1 1 1 0 0,-1 0 0 0 0,0 0-1 0 0,0 0 1 0 0,0 1 0 0 0,0-1-1 0 0,-1 1 1 0 0,1 0 0 0 0,0 0-1 0 0,-1 0 1 0 0,0 1 0 0 0,0-1-1 0 0,0 1 1 0 0,0 0 0 0 0,-1 0-1 0 0,1 0 1 0 0,-1 0 0 0 0,0 0-1 0 0,0 0 1 0 0,-1 1 0 0 0,1-1-1 0 0,0 5-11 0 0,-4 2 20 0 0,0 0 0 0 0,-1 0 0 0 0,-1 0 1 0 0,1-1-1 0 0,-2 1 0 0 0,1-1 0 0 0,-2 0 0 0 0,1 0 0 0 0,-1 0 0 0 0,-1-1 0 0 0,1 0 0 0 0,-2 0 0 0 0,1-1 0 0 0,-1 0 0 0 0,0 0 0 0 0,-1-1 0 0 0,0 0 0 0 0,0 0 0 0 0,-5 1-20 0 0,-12 15 3 0 0,-107 96 132 0 0,130-116-129 0 0,0-1 0 0 0,-1 1 0 0 0,2 0 0 0 0,-1 0 0 0 0,0 0 0 0 0,0 1 0 0 0,1-1 0 0 0,0 1 0 0 0,0-1 0 0 0,0 1 0 0 0,0 0 0 0 0,0 0 0 0 0,1 0 0 0 0,0 0 0 0 0,0 0 0 0 0,0 0 0 0 0,0 0 0 0 0,0 0 0 0 0,1 0 0 0 0,0 0 0 0 0,0 0-1 0 0,0 1 1 0 0,0-1 0 0 0,1 0 0 0 0,0 0-6 0 0,2 0 46 0 0,1-1 0 0 0,0 1-1 0 0,1-1 1 0 0,-1 0-1 0 0,1 0 1 0 0,-1 0 0 0 0,1 0-1 0 0,0-1 1 0 0,0 0 0 0 0,0 0-1 0 0,0 0 1 0 0,0-1-1 0 0,1 0 1 0 0,0 0-46 0 0,3 2 107 0 0,137 35 1281 0 0,-114 1-2043 0 0,-30-28-2907 0 0,-2 1-3282 0 0,0-8-3270 0 0</inkml:trace>
  <inkml:trace contextRef="#ctx0" brushRef="#br0" timeOffset="803.914">621 445 8618 0 0,'0'0'2331'0'0,"0"0"-1252"0"0,0 0-431 0 0,0 0 226 0 0,0 0 238 0 0,0 0 47 0 0,0 0-212 0 0,0 0-355 0 0,0 0-268 0 0,0 0-155 0 0,0 0-85 0 0,0 0-26 0 0,0 0-14 0 0,-3 34-24 0 0,-8 101-12 0 0,15-59-226 0 0,2-60-282 0 0,-1-5-2085 0 0,-3-8-1493 0 0,-1-1-4044 0 0,-1-2 8096 0 0,0 0-2512 0 0</inkml:trace>
  <inkml:trace contextRef="#ctx0" brushRef="#br0" timeOffset="1114.86">393 412 4809 0 0,'0'0'1311'0'0,"0"0"-217"0"0,0 0 171 0 0,0 0 306 0 0,0 0 95 0 0,0 0-161 0 0,0 0-287 0 0,0 0-252 0 0,0 0-157 0 0,35 0-123 0 0,115-3-101 0 0,113-8 949 0 0,-216 25-3148 0 0,-38-4-2137 0 0,-5 5-4022 0 0,-4-10 4222 0 0,0-2 1221 0 0</inkml:trace>
  <inkml:trace contextRef="#ctx0" brushRef="#br0" timeOffset="1384.406">429 788 4881 0 0,'0'0'1392'0'0,"0"0"-319"0"0,0 0 479 0 0,0 0 448 0 0,0 0 41 0 0,0 0-265 0 0,0 0-504 0 0,0 0-415 0 0,0 0-249 0 0,201-41-192 0 0,-162 30-152 0 0,-4 0-112 0 0,5 0-136 0 0,-3 0-288 0 0,-2 0-792 0 0,-9 4-2553 0 0,-12 7-8138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5:53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37 7538 0 0,'0'0'2132'0'0,"0"0"-1452"0"0,0 0-676 0 0,0 0 112 0 0,0 0 392 0 0,0 0 306 0 0,0 0 31 0 0,0 0-220 0 0,0 0-252 0 0,0 0-158 0 0,0 0-99 0 0,3 23-50 0 0,11 146-6 0 0,-27 46-1043 0 0,6-174-976 0 0,-2 8-6805 0 0,8-42 6751 0 0,1 1 1640 0 0</inkml:trace>
  <inkml:trace contextRef="#ctx0" brushRef="#br0" timeOffset="324.87">447 41 2080 0 0,'0'0'3987'0'0,"0"0"-2392"0"0,0 0-817 0 0,0 0 28 0 0,0 0 277 0 0,0 0 161 0 0,0 0-104 0 0,0 0-254 0 0,0 0-213 0 0,-5 35-119 0 0,-18 113-65 0 0,5 99 817 0 0,24-206-1987 0 0,3-15-3524 0 0,-3-19-4121 0 0,-6-3 4917 0 0</inkml:trace>
  <inkml:trace contextRef="#ctx0" brushRef="#br0" timeOffset="727.696">0 206 3825 0 0,'0'0'2672'0'0,"0"0"-1263"0"0,0 0-326 0 0,0 0 238 0 0,0 0 261 0 0,0 0 14 0 0,0 0-239 0 0,0 0-372 0 0,0 0-275 0 0,0 0-150 0 0,0 0-59 0 0,0 0-22 0 0,0 0-19 0 0,31-26-16 0 0,96-81-57 0 0,-59 61 217 0 0,35 19 28 0 0,-99 29-632 0 0,0-1 0 0 0,0 1 0 0 0,-1 0 0 0 0,1 0 0 0 0,-1 0 0 0 0,1 0 0 0 0,-1 1 0 0 0,0-1 0 0 0,0 1 0 0 0,0 0 0 0 0,0 0 0 0 0,0 0 0 0 0,-1 1 0 0 0,1-1 0 0 0,-1 0 0 0 0,0 1 0 0 0,0 0 0 0 0,0-1 0 0 0,0 3 0 0 0,10 13 59 0 0,-7-11 12 0 0,1 0 0 0 0,-1 0 1 0 0,2-1-1 0 0,-1 0 0 0 0,1 0 0 0 0,0-1 1 0 0,0 0-1 0 0,0 0 0 0 0,1 0 1 0 0,0-1-1 0 0,0-1 0 0 0,1 1 0 0 0,-1-1 1 0 0,1 0-1 0 0,0-1 0 0 0,0 0 1 0 0,0-1-1 0 0,1 0 0 0 0,-1 0 0 0 0,4 0-71 0 0,-6-2 107 0 0,0 1-1 0 0,1-1 0 0 0,-1 0 1 0 0,0 0-1 0 0,1-1 0 0 0,-1 0 1 0 0,0-1-1 0 0,1 1 0 0 0,-1-2 0 0 0,0 1 1 0 0,0-1-1 0 0,-1 1 0 0 0,1-2 1 0 0,-1 1-1 0 0,1-1 0 0 0,-1 0 1 0 0,0-1-1 0 0,0 1 0 0 0,-1-1 1 0 0,1 0-1 0 0,3-6-106 0 0,-4 6-663 0 0,9-16 1091 0 0,-12 14-3636 0 0,-4 0-3781 0 0,1 6-4398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5:5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48 0 0 0,'0'0'976'0'0,"0"0"439"0"0,0 0 196 0 0,0 0 14 0 0,0 0-93 0 0,0 0-181 0 0,0 0-162 0 0,0 0-98 0 0,0 0-70 0 0,-3-8-52 0 0,-11-24-51 0 0,11 24-89 0 0,-7 19 2424 0 0,-30 52-1503 0 0,-48 172-545 0 0,74-187-1014 0 0,2-1 0 0 0,2 2 0 0 0,2-1 0 0 0,3 1 0 0 0,2 0-1 0 0,1 0 1 0 0,5 31-191 0 0,-2-72-6 0 0,0 1 0 0 0,0-1 0 0 0,1 1 0 0 0,0-1-1 0 0,0 0 1 0 0,1 0 0 0 0,0 0 0 0 0,1 0 0 0 0,-1 0-1 0 0,2-1 1 0 0,-1 0 0 0 0,1 0 0 0 0,0 0-1 0 0,0 0 1 0 0,1-1 0 0 0,0 0 0 0 0,0 0 0 0 0,1 0-1 0 0,-1-1 1 0 0,1 0 0 0 0,0 0 0 0 0,1-1 0 0 0,-1 0-1 0 0,1 0 1 0 0,0-1 0 0 0,0 0 0 0 0,0 0 0 0 0,0-1-1 0 0,0 0 1 0 0,1 0 0 0 0,-1-1 0 0 0,7 0 6 0 0,6-23-5115 0 0,-15 1-5364 0 0,-6 16 4200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5:57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23 357 7330 0 0,'0'0'3288'0'0,"0"0"-2045"0"0,0 0-713 0 0,0 0 96 0 0,0 0 259 0 0,-3 33 226 0 0,-11 103 45 0 0,9 137 1312 0 0,15-183-2956 0 0,5-33-3231 0 0,-14-46-5734 0 0,-1-11 4476 0 0</inkml:trace>
  <inkml:trace contextRef="#ctx0" brushRef="#br0" timeOffset="415.326">32 221 7570 0 0,'0'0'1416'0'0,"0"0"-433"0"0,0 0-271 0 0,0 0 60 0 0,0 0 102 0 0,0 0 4 0 0,0 0-144 0 0,0 0-177 0 0,0 0-114 0 0,0 0-59 0 0,0 0-44 0 0,0 0-26 0 0,32 1-29 0 0,99 6-55 0 0,-57 11 160 0 0,-71-16-337 0 0,1-1 0 0 0,0 1 0 0 0,-1 0 0 0 0,1 0 0 0 0,-1 0 0 0 0,0 1 0 0 0,0-1 0 0 0,0 1 0 0 0,0 0 0 0 0,0 0 0 0 0,0 0 0 0 0,-1 0 0 0 0,1 0 0 0 0,-1 1 0 0 0,0-1 0 0 0,0 0 0 0 0,-1 1 0 0 0,1 0 0 0 0,0 0 0 0 0,-1-1 0 0 0,0 1 0 0 0,0 0 0 0 0,0 0 0 0 0,-1 0 0 0 0,1 0-1 0 0,-1 0 1 0 0,0 0 0 0 0,0 0 0 0 0,0 0 0 0 0,-1 0 0 0 0,1 0 0 0 0,-1 0 0 0 0,0 0 0 0 0,0 0 0 0 0,-1-1 0 0 0,1 1 0 0 0,-1 0 0 0 0,0-1 0 0 0,-1 4-53 0 0,-103 115 773 0 0,63-80-470 0 0,19-19-43 0 0,20-20-208 0 0,-1 1 1 0 0,1-1-1 0 0,0 1 0 0 0,0 0 0 0 0,0 0 0 0 0,0 1 0 0 0,1-1 0 0 0,-1 1 1 0 0,1-1-1 0 0,0 1 0 0 0,1 0 0 0 0,-1 0 0 0 0,1 1 0 0 0,0-1 0 0 0,0 0 1 0 0,1 1-1 0 0,0-1 0 0 0,0 1 0 0 0,0 0 0 0 0,0-1 0 0 0,1 3-52 0 0,42 55 448 0 0,76 32 705 0 0,-71-75-2801 0 0,-37-20-3185 0 0,-3-4-4070 0 0,-5 0 1307 0 0</inkml:trace>
  <inkml:trace contextRef="#ctx0" brushRef="#br0" timeOffset="1534.712">503 217 0 0 0,'0'0'3897'0'0,"0"0"-1753"0"0,0 0-634 0 0,0 0 24 0 0,0 0 111 0 0,0 0-42 0 0,0 0-233 0 0,0 0-407 0 0,0 0-371 0 0,0 0-219 0 0,0 0-106 0 0,0 0 9 0 0,0 0 20 0 0,14-4 14 0 0,41-13-10 0 0,32 12 514 0 0,-85 6-780 0 0,1 0 0 0 0,-1 0-1 0 0,0 0 1 0 0,1 0 0 0 0,-1 0-1 0 0,0 0 1 0 0,0 1-1 0 0,0-1 1 0 0,0 1 0 0 0,0-1-1 0 0,-1 1 1 0 0,1 0-1 0 0,0 0 1 0 0,-1 0 0 0 0,1 0-1 0 0,-1 0 1 0 0,0 0 0 0 0,1 0-1 0 0,-1 0 1 0 0,0 1-1 0 0,0-1 1 0 0,-1 0 0 0 0,1 1-1 0 0,0-1 1 0 0,-1 0-1 0 0,1 1 1 0 0,-1-1 0 0 0,0 1-1 0 0,0-1 1 0 0,0 1-1 0 0,0-1 1 0 0,0 1 0 0 0,-1-1-1 0 0,1 1 1 0 0,-1-1 0 0 0,0 0-1 0 0,1 1 1 0 0,-1-1-1 0 0,0 0 1 0 0,0 1 0 0 0,-1-1-1 0 0,1 0 1 0 0,0 0-1 0 0,-1 0 1 0 0,1 0 0 0 0,-1 0-1 0 0,0 0 1 0 0,1-1-1 0 0,-2 2-32 0 0,-55 74 717 0 0,57-76-711 0 0,0 0 0 0 0,0 1 0 0 0,0-1-1 0 0,1 0 1 0 0,-1 1 0 0 0,1-1 0 0 0,-1 1-1 0 0,1-1 1 0 0,-1 1 0 0 0,1-1 0 0 0,0 1-1 0 0,-1 0 1 0 0,1-1 0 0 0,0 1 0 0 0,0-1 0 0 0,0 1-1 0 0,1 0 1 0 0,-1-1 0 0 0,0 1 0 0 0,1-1-1 0 0,-1 1 1 0 0,0-1 0 0 0,1 1 0 0 0,0-1-1 0 0,-1 1 1 0 0,1-1 0 0 0,0 0 0 0 0,0 1-1 0 0,0-1 1 0 0,0 0 0 0 0,0 1 0 0 0,0-1 0 0 0,0 0-1 0 0,0 0 1 0 0,1 0 0 0 0,-1 0 0 0 0,0 0-1 0 0,1-1 1 0 0,-1 1 0 0 0,0 0 0 0 0,1 0-1 0 0,-1-1 1 0 0,1 1 0 0 0,-1-1 0 0 0,1 1-1 0 0,-1-1 1 0 0,2 0-7 0 0,76 12 272 0 0,-30-13-308 0 0,14 0-1336 0 0,-22 4-5961 0 0,-30 0 1901 0 0,-5 1-1245 0 0</inkml:trace>
  <inkml:trace contextRef="#ctx0" brushRef="#br0" timeOffset="1830.802">903 677 12371 0 0,'0'0'1041'0'0,"0"0"-645"0"0,0 0-253 0 0,0 0 297 0 0,0 0 371 0 0,0 0 186 0 0,0 0-23 0 0,0 0-191 0 0,0 0-194 0 0,0 0-157 0 0,0 0-116 0 0,32-7-86 0 0,101-24-59 0 0,-51 10-98 0 0,-16 6-1556 0 0,-19 12-8829 0 0,-39 3 2340 0 0</inkml:trace>
  <inkml:trace contextRef="#ctx0" brushRef="#br0" timeOffset="2386.928">1481 298 2681 0 0,'0'0'3622'0'0,"0"0"-1887"0"0,0 0-783 0 0,0 0-31 0 0,0 0 177 0 0,0 0 110 0 0,0 0-95 0 0,0 0-264 0 0,0 0-257 0 0,0 0-108 0 0,0 0-1 0 0,0 0-6 0 0,0 0-28 0 0,3 22-61 0 0,25 145 486 0 0,-24-143-846 0 0,18 130 261 0 0,-13-51-2945 0 0,-7-76-23 0 0,-1-9-676 0 0,0 1-3532 0 0,-1-15 4221 0 0</inkml:trace>
  <inkml:trace contextRef="#ctx0" brushRef="#br0" timeOffset="2790.472">1382 365 1128 0 0,'0'0'1759'0'0,"0"0"-590"0"0,0 0-260 0 0,0 0 179 0 0,0 0 243 0 0,0 0 108 0 0,0 0-131 0 0,0 0-246 0 0,0 0-214 0 0,32-24-176 0 0,104-73-81 0 0,-71 64 187 0 0,-53 32-561 0 0,69-1 1177 0 0,-79 2-1361 0 0,0 1 0 0 0,0-1 0 0 0,0 1 1 0 0,0 0-1 0 0,0-1 0 0 0,0 1 0 0 0,0 0 0 0 0,0 0 0 0 0,0 0 0 0 0,-1 1 0 0 0,1-1 0 0 0,0 0 0 0 0,-1 1 0 0 0,1-1 0 0 0,-1 1 0 0 0,1-1 0 0 0,-1 1 0 0 0,0 0 0 0 0,1-1 0 0 0,-1 1 0 0 0,0 0 1 0 0,0 0-1 0 0,-1 0 0 0 0,1 0 0 0 0,0 0 0 0 0,-1 0 0 0 0,1 0 0 0 0,-1 0 0 0 0,1 0 0 0 0,-1 1 0 0 0,0-1 0 0 0,0 0 0 0 0,0 0 0 0 0,0 0 0 0 0,-1 2-33 0 0,-1 4 36 0 0,0 0 0 0 0,-1-1 0 0 0,0 1 0 0 0,-1-1 0 0 0,0 0 0 0 0,0 0 0 0 0,0 0-1 0 0,-1-1 1 0 0,0 1 0 0 0,0-1 0 0 0,-1 0 0 0 0,0-1 0 0 0,0 1 0 0 0,-4 2-36 0 0,-8 10-17 0 0,-114 100-137 0 0,131-116 156 0 0,0 1-1 0 0,0-1 1 0 0,0 0-1 0 0,1 0 1 0 0,-1 0-1 0 0,1 1 1 0 0,-1-1-1 0 0,1 0 1 0 0,0 0 0 0 0,0 1-1 0 0,0-1 1 0 0,0 0-1 0 0,0 1 1 0 0,1-1-1 0 0,-1 0 1 0 0,0 0-1 0 0,1 1 1 0 0,0-1-1 0 0,0 0 1 0 0,0 0-1 0 0,0 0 1 0 0,0 0-1 0 0,0 0 1 0 0,0 0-1 0 0,0 0 1 0 0,1 0-1 0 0,-1 0 1 0 0,1-1-1 0 0,0 1 1 0 0,-1-1-1 0 0,1 1 1 0 0,0-1-1 0 0,0 1 1 0 0,0-1 0 0 0,0 0-1 0 0,1 0-1 0 0,244 161 1435 0 0,-228-155-3107 0 0,-7-6-7108 0 0,-9-1 560 0 0</inkml:trace>
  <inkml:trace contextRef="#ctx0" brushRef="#br0" timeOffset="3173.672">2055 622 12803 0 0,'0'0'2523'0'0,"0"0"-1618"0"0,0 0-719 0 0,0 0 74 0 0,0 0 269 0 0,0 0 225 0 0,0 0 31 0 0,0 0-133 0 0,0 0-179 0 0,0 0-165 0 0,0 0-79 0 0,0 0-40 0 0,9 16-37 0 0,26 47-16 0 0,-15 28 150 0 0,-18-80-1345 0 0,4 22 916 0 0,-6-23-5259 0 0,-2-2-5521 0 0,0-8 7280 0 0</inkml:trace>
  <inkml:trace contextRef="#ctx0" brushRef="#br0" timeOffset="3427.618">1904 574 4689 0 0,'0'0'749'0'0,"0"0"-184"0"0,0 0 340 0 0,0 0 458 0 0,0 0 259 0 0,0 0-31 0 0,0 0-279 0 0,0 0-316 0 0,0 0-256 0 0,0 0-185 0 0,0 0-133 0 0,33 3-128 0 0,99 10-94 0 0,-15-10-28 0 0,-65-11-1078 0 0,-25 3-2240 0 0,-1 3-5863 0 0,-21 2 5895 0 0</inkml:trace>
  <inkml:trace contextRef="#ctx0" brushRef="#br0" timeOffset="3593.475">1949 924 6065 0 0,'0'0'584'0'0,"0"0"-320"0"0,0 0 225 0 0,0 0 215 0 0,0 0 80 0 0,0 0 56 0 0,0 0-176 0 0,0 0-248 0 0,0 0-200 0 0,204-62-352 0 0,-178 51-544 0 0,-1-1-1048 0 0,-6 5-1617 0 0,-6 0-1792 0 0</inkml:trace>
  <inkml:trace contextRef="#ctx0" brushRef="#br0" timeOffset="4009.45">2129 41 5545 0 0,'0'0'1375'0'0,"0"0"-291"0"0,0 0-5 0 0,0 0 254 0 0,0 0 114 0 0,0 0-157 0 0,0 0-355 0 0,0 0-365 0 0,0 0-209 0 0,0 0-71 0 0,0 0-36 0 0,0 0-8 0 0,0 0-9 0 0,19-8 7 0 0,60-24-8 0 0,-81 33-214 0 0,1 0 0 0 0,0 0 0 0 0,0 1 0 0 0,-1-1 0 0 0,1 1 0 0 0,0-1 0 0 0,0 1 0 0 0,1-1 0 0 0,-1 1 0 0 0,0-1 0 0 0,0 1 0 0 0,1 0 0 0 0,-1-1 0 0 0,1 1 0 0 0,-1 0 0 0 0,1 0 0 0 0,0 0 0 0 0,0-1 0 0 0,0 1 0 0 0,0 0 0 0 0,0 0 0 0 0,0 0 0 0 0,0-1 0 0 0,0 1 0 0 0,1 0 0 0 0,-1 0 0 0 0,1-1 0 0 0,-1 1 0 0 0,1 0-1 0 0,0-1 1 0 0,0 1 0 0 0,0 0 0 0 0,0-1 0 0 0,0 1 0 0 0,0-1 0 0 0,0 0 0 0 0,0 1 0 0 0,1-1 0 0 0,-1 0 0 0 0,0 0 0 0 0,1 0 0 0 0,-1 0 0 0 0,1 0 0 0 0,-1 0 0 0 0,1 0 0 0 0,0 0 0 0 0,-1 0 0 0 0,1-1 0 0 0,0 1 0 0 0,-1-1 0 0 0,1 0 0 0 0,0 1 0 0 0,0-1 0 0 0,0 0 0 0 0,-1 0 0 0 0,1 0 0 0 0,0 0 0 0 0,0 0 0 0 0,0 0 0 0 0,-1-1 0 0 0,1 1 0 0 0,0-1 0 0 0,0 1 0 0 0,-1-1 0 0 0,1 1 0 0 0,0-1 0 0 0,-1 0 0 0 0,1 0 0 0 0,0 0-22 0 0,-91 118 465 0 0,88-116-468 0 0,0 0-1 0 0,-1 1 1 0 0,1-1 0 0 0,0 1-1 0 0,0 0 1 0 0,0-1 0 0 0,1 1-1 0 0,-1 0 1 0 0,0 0-1 0 0,1 0 1 0 0,-1-1 0 0 0,1 1-1 0 0,-1 0 1 0 0,1 0 0 0 0,0 0-1 0 0,0 0 1 0 0,0 0 0 0 0,0 0-1 0 0,0 0 1 0 0,0-1 0 0 0,1 1-1 0 0,-1 0 1 0 0,1 0 0 0 0,-1 0-1 0 0,1 0 1 0 0,0-1 0 0 0,-1 1-1 0 0,1 0 1 0 0,0 0 0 0 0,0-1-1 0 0,0 1 1 0 0,0-1-1 0 0,1 1 1 0 0,-1-1 0 0 0,0 1-1 0 0,1-1 1 0 0,-1 0 0 0 0,1 0-1 0 0,-1 0 1 0 0,1 0 0 0 0,-1 0-1 0 0,1 0 1 0 0,0 0 0 0 0,0 0-1 0 0,-1-1 1 0 0,1 1 0 0 0,0 0-1 0 0,0-1 1 0 0,0 0 0 0 0,0 1-1 0 0,0-1 4 0 0,89 5-2256 0 0,-57-7-6918 0 0,-22 2 2267 0 0</inkml:trace>
  <inkml:trace contextRef="#ctx0" brushRef="#br0" timeOffset="4304.228">2608 41 12507 0 0,'0'0'905'0'0,"0"0"-395"0"0,0 0 139 0 0,0 0 338 0 0,0 0 215 0 0,0 0 46 0 0,0 0-177 0 0,0 0-243 0 0,16 37-172 0 0,53 119-145 0 0,-36-50 122 0 0,-31-88-541 0 0,2 31-48 0 0,-2 0 0 0 0,-1 0 0 0 0,-3-1 0 0 0,-2 1 0 0 0,-3-1 0 0 0,-1 0 0 0 0,-2 0 0 0 0,-7 15-44 0 0,11-46-268 0 0,0-1 0 0 0,-1 0-1 0 0,-1-1 1 0 0,-1 0 0 0 0,0 0-1 0 0,0-1 1 0 0,-2 0 0 0 0,0 1 268 0 0,-24 23-4372 0 0,-2-3-4853 0 0,25-23 2817 0 0</inkml:trace>
  <inkml:trace contextRef="#ctx0" brushRef="#br0" timeOffset="6541.437">1991 932 0 0 0,'0'0'516'0'0,"0"0"659"0"0,0 0 159 0 0,0 0-77 0 0,0 0-95 0 0,0 0-123 0 0,0 0-124 0 0,0 0-77 0 0,0 0-35 0 0,0 0-8 0 0,1-1 6026 0 0,2 1-3507 0 0,17-3-3164 0 0,153-30 1532 0 0,-94 3-1405 0 0,-76 23-2359 0 0,-25 8-9675 0 0,17 2 3518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06.5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365 1065 1776 0 0,'0'0'1199'0'0,"0"0"-197"0"0,0 0 9 0 0,0 0 277 0 0,0 0 235 0 0,0 0 27 0 0,0 0-197 0 0,0 0-296 0 0,0 0-295 0 0,0 0-206 0 0,0 0-130 0 0,-3 23-59 0 0,-8 73 43 0 0,19-5 620 0 0,16 61 117 0 0,-6 1 0 0 0,-4 146-1147 0 0,-23 149 468 0 0,10-359-2227 0 0,21-89-8345 0 0,-19-4 3895 0 0</inkml:trace>
  <inkml:trace contextRef="#ctx0" brushRef="#br0" timeOffset="731.999">1385 1 0 0 0,'0'0'950'0'0,"0"0"469"0"0,0 0 229 0 0,0 0-37 0 0,0 0-203 0 0,0 0-250 0 0,0 0-190 0 0,0 0-92 0 0,0 0-18 0 0,0 0-77 0 0,-4 20-42 0 0,-12 62-23 0 0,21 12 1397 0 0,57 446 1550 0 0,-55 75-3468 0 0,3-532-146 0 0,3 0 1 0 0,4-2 0 0 0,4 1-1 0 0,4-1-49 0 0,-22-67 2 0 0,4 16 69 0 0,-2 1 1 0 0,-2 0-1 0 0,0 0 0 0 0,-2 0 1 0 0,-2 14-72 0 0,1-17 46 0 0,-6 13-260 0 0,21-41-852 0 0,-7 0-2051 0 0,-3 0-4793 0 0,-4 0 511 0 0</inkml:trace>
  <inkml:trace contextRef="#ctx0" brushRef="#br0" timeOffset="1331.618">1 2044 5089 0 0,'0'0'1644'0'0,"0"0"-597"0"0,0 0-552 0 0,0 0-161 0 0,0 0 135 0 0,0 0 188 0 0,0 0 70 0 0,0 0-95 0 0,0 0-154 0 0,0 0-119 0 0,0 0-15 0 0,0 0 45 0 0,0 0 70 0 0,17 5 54 0 0,58 15 55 0 0,40-11 1014 0 0,-85-10-1219 0 0,36-5 416 0 0,0-4 0 0 0,0-2 0 0 0,44-15-779 0 0,-62 16 197 0 0,685-180-1250 0 0,-652 170-1107 0 0,-27 7-970 0 0,-1 1-3405 0 0,-32 9 730 0 0</inkml:trace>
  <inkml:trace contextRef="#ctx0" brushRef="#br0" timeOffset="1606.248">1777 1507 6689 0 0,'0'0'1461'0'0,"0"0"-404"0"0,0 0-165 0 0,0 0 305 0 0,0 0 410 0 0,0 0 182 0 0,0 0-204 0 0,0 0-449 0 0,0 0-373 0 0,0 0-215 0 0,-21 31-75 0 0,-68 101-50 0 0,-149 195 189 0 0,193-262-1389 0 0,-8 10-2653 0 0,20-25-4996 0 0,23-34 827 0 0</inkml:trace>
  <inkml:trace contextRef="#ctx0" brushRef="#br0" timeOffset="1996.662">732 1764 4753 0 0,'0'0'1770'0'0,"0"0"-402"0"0,0 0-164 0 0,0 0 122 0 0,0 0 286 0 0,0 0 153 0 0,0 0-146 0 0,0 0-334 0 0,0 0-399 0 0,0 0-369 0 0,0 0-246 0 0,0 0-103 0 0,0 0-56 0 0,-19 15 3 0 0,-60 46-6 0 0,-48 75 97 0 0,90-89-233 0 0,-100 114-408 0 0,39-44-1147 0 0,62-56-2349 0 0,17-18-6698 0 0,13-32 8147 0 0</inkml:trace>
  <inkml:trace contextRef="#ctx0" brushRef="#br0" timeOffset="2320.312">817 2468 9218 0 0,'0'0'3615'0'0,"0"0"-2461"0"0,0 0-921 0 0,0 0 95 0 0,0 0 431 0 0,0 0 419 0 0,0 0 117 0 0,0 0-166 0 0,0 0-294 0 0,0 0-253 0 0,-4 30-150 0 0,-13 99-92 0 0,-4 7 206 0 0,-2 84-437 0 0,23-183-484 0 0,0 14-806 0 0,0-35-3566 0 0,0 1-3854 0 0,0-16 1752 0 0</inkml:trace>
  <inkml:trace contextRef="#ctx0" brushRef="#br0" timeOffset="2782.073">612 2508 3873 0 0,'0'0'1460'0'0,"0"0"-661"0"0,0 0-260 0 0,0 0 193 0 0,0 0 277 0 0,0 0 200 0 0,37-15 48 0 0,116-44-122 0 0,-62 38 384 0 0,-74 21-1184 0 0,131 0 1383 0 0,-145 0-1678 0 0,-1 0 1 0 0,1 0-1 0 0,0 0 1 0 0,-1 0-1 0 0,1 0 1 0 0,-1 0-1 0 0,1 1 1 0 0,-1 0-1 0 0,1-1 1 0 0,-1 1-1 0 0,1 0 1 0 0,-1 0 0 0 0,1 0-1 0 0,-1 1 1 0 0,0-1-1 0 0,0 0 1 0 0,0 1-1 0 0,0 0 1 0 0,0-1-1 0 0,0 1 1 0 0,0 0-1 0 0,0 0 1 0 0,-1 0-1 0 0,1 0 1 0 0,-1 0-1 0 0,1 0 1 0 0,-1 1-1 0 0,0-1 1 0 0,0 0-1 0 0,0 1 1 0 0,0-1-1 0 0,0 1 1 0 0,-1-1 0 0 0,1 1-1 0 0,-1-1 1 0 0,0 1-1 0 0,0-1 1 0 0,1 1-1 0 0,-2 0 1 0 0,1-1-1 0 0,0 1 1 0 0,0-1-1 0 0,-1 1 1 0 0,1-1-1 0 0,-1 1 1 0 0,0-1-1 0 0,0 1 1 0 0,0-1-1 0 0,-1 2-40 0 0,-8 12 90 0 0,-1 0-1 0 0,-1-2 0 0 0,0 1 1 0 0,-1-1-1 0 0,-1-1 0 0 0,0-1 1 0 0,0 0-1 0 0,-1 0 0 0 0,-1-2 1 0 0,-8 5-90 0 0,1 1 61 0 0,-118 106 430 0 0,139-117-462 0 0,-1 0 0 0 0,2 0 0 0 0,-1 1 0 0 0,0-1-1 0 0,1 1 1 0 0,0-1 0 0 0,0 1 0 0 0,1-1 0 0 0,0 1 0 0 0,0-1 0 0 0,0 1 0 0 0,0-1 0 0 0,1 1-1 0 0,0-1 1 0 0,0 1 0 0 0,1-1 0 0 0,-1 0 0 0 0,1 1 0 0 0,0-1 0 0 0,1 0 0 0 0,-1 0-1 0 0,1 0 1 0 0,0-1 0 0 0,0 1 0 0 0,0-1 0 0 0,1 1 0 0 0,0-1 0 0 0,0 0 0 0 0,0 0-1 0 0,0-1 1 0 0,0 1 0 0 0,2-1-29 0 0,8 14 166 0 0,72 65 396 0 0,-84-80-624 0 0,1 0 0 0 0,-1-1-1 0 0,1 1 1 0 0,-1-1 0 0 0,1 0-1 0 0,0 1 1 0 0,-1-1 0 0 0,1 0-1 0 0,0-1 1 0 0,0 1 0 0 0,-1 0-1 0 0,1-1 1 0 0,0 0 0 0 0,0 1-1 0 0,0-1 1 0 0,0 0 0 0 0,0-1-1 0 0,0 1 1 0 0,0 0 0 0 0,2-1 61 0 0,20-24-8805 0 0,-22 21 5278 0 0,0 0-3559 0 0</inkml:trace>
  <inkml:trace contextRef="#ctx0" brushRef="#br0" timeOffset="3072.159">1275 2851 10442 0 0,'0'0'1970'0'0,"0"0"-871"0"0,0 0-324 0 0,0 0 242 0 0,0 0 285 0 0,0 0 92 0 0,0 0-176 0 0,0 0-375 0 0,0 0-291 0 0,0 0-161 0 0,0 0-104 0 0,0 0-68 0 0,0 0-46 0 0,0 25-34 0 0,0 129 7 0 0,5-95-5097 0 0,-5-58 2385 0 0,0-1-1135 0 0,0 0-1240 0 0,0 0-867 0 0</inkml:trace>
  <inkml:trace contextRef="#ctx0" brushRef="#br0" timeOffset="3346.21">1085 2806 6097 0 0,'0'0'1414'0'0,"0"0"-590"0"0,0 0-225 0 0,0 0 249 0 0,0 0 399 0 0,0 0 240 0 0,0 0-21 0 0,0 0-201 0 0,0 0-246 0 0,0 0-187 0 0,0 0-73 0 0,0 0-32 0 0,0 0-55 0 0,28 0-52 0 0,86 0-125 0 0,53-14 1672 0 0,-111 6-5052 0 0,5 5-9485 0 0,-58 3 5087 0 0</inkml:trace>
  <inkml:trace contextRef="#ctx0" brushRef="#br0" timeOffset="3619.038">1161 3130 6753 0 0,'0'0'809'0'0,"0"0"-193"0"0,0 0-24 0 0,0 0-96 0 0,0 0-128 0 0,0 0-192 0 0,0 0-440 0 0,184-25-1464 0 0,-168 21-6090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29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1 673 0 0 0,'0'0'563'0'0,"0"0"96"0"0,0 0 258 0 0,0 0 218 0 0,0 0 129 0 0,0 0-15 0 0,0 0-68 0 0,0 0-29 0 0,0 0-33 0 0,0 0 11 0 0,19 7 2 0 0,61 16-1 0 0,-78-22-1052 0 0,0-1 1 0 0,1 1-1 0 0,-1 0 1 0 0,0-1-1 0 0,1 0 0 0 0,-1 0 1 0 0,1 0-1 0 0,-1 0 1 0 0,0 0-1 0 0,1 0 0 0 0,-1 0 1 0 0,1-1-1 0 0,-1 1 1 0 0,0-1-1 0 0,1 0 0 0 0,-1 0 1 0 0,0 0-1 0 0,0 0 1 0 0,0 0-1 0 0,1 0 0 0 0,-1 0 1 0 0,1-2-80 0 0,6-3 348 0 0,40-28 431 0 0,-1-2-1 0 0,-2-3 1 0 0,-1-1 0 0 0,-3-3-1 0 0,-1-1 1 0 0,31-44-779 0 0,6-3 375 0 0,157-152 850 0 0,-234 241-1224 0 0,1 0-1 0 0,-1 0 1 0 0,0 0 0 0 0,1 0-1 0 0,-1 0 1 0 0,1 0-1 0 0,-1 1 1 0 0,1-1 0 0 0,0 1-1 0 0,0-1 1 0 0,0 1-1 0 0,0 0 1 0 0,0 0 0 0 0,0 0-1 0 0,0 0 1 0 0,0 0-1 0 0,0 0 1 0 0,0 0 0 0 0,1 1-1 0 0,-1-1 1 0 0,0 1-1 0 0,1 0 1 0 0,-1-1 0 0 0,0 1-1 0 0,1 0 1 0 0,-1 0-1 0 0,0 1 1 0 0,1-1 0 0 0,-1 0-1 0 0,0 1 1 0 0,0-1-1 0 0,1 1 1 0 0,-1 0 0 0 0,0 0-1 0 0,0 0 1 0 0,0 0-1 0 0,0 0 1 0 0,0 0 0 0 0,0 1-1 0 0,0-1 1 0 0,0 1 0 0 0,0 0-2 0 0,2 13-15 0 0,0 1 0 0 0,-1 0 0 0 0,-1 1 0 0 0,-1-1 0 0 0,0 0 0 0 0,-1 0 0 0 0,0 1 0 0 0,-2 5 16 0 0,1-1 30 0 0,-2 10 45 0 0,-1-1 0 0 0,-2 0-1 0 0,0 0 1 0 0,-3 0 0 0 0,0-1 0 0 0,-2 0 0 0 0,-1-1 0 0 0,-1 0 0 0 0,-1-1 0 0 0,-2-1 0 0 0,0 0-1 0 0,-2-1 1 0 0,-6 6-75 0 0,18-22-43 0 0,-1 0 0 0 0,0 0 0 0 0,-1-1 0 0 0,1 0 0 0 0,-1 0 0 0 0,-1 0 0 0 0,0-2-1 0 0,0 1 1 0 0,0-1 0 0 0,-1 0 0 0 0,0-1 0 0 0,0 0 0 0 0,0 0 0 0 0,0-1 0 0 0,-1-1-1 0 0,0 0 1 0 0,0 0 0 0 0,-6 0 43 0 0,-64-22-3845 0 0,45-24-6856 0 0,31 31 4124 0 0</inkml:trace>
  <inkml:trace contextRef="#ctx0" brushRef="#br0" timeOffset="291.759">1459 140 6953 0 0,'0'0'3316'0'0,"0"0"-2008"0"0,0 0-830 0 0,0 0 91 0 0,0 0 230 0 0,0 0 77 0 0,0 0-105 0 0,-25 36-271 0 0,-80 119-235 0 0,44-38-46 0 0,55-104-193 0 0,1-1-1 0 0,1 1 0 0 0,0 0 1 0 0,1 0-1 0 0,0 1 1 0 0,1-1-1 0 0,0 1 1 0 0,1-1-1 0 0,1 1 1 0 0,0-1-1 0 0,1 8-25 0 0,2-16 61 0 0,0-1-1 0 0,0 0 1 0 0,0 1 0 0 0,0-1-1 0 0,1 0 1 0 0,0 0-1 0 0,-1-1 1 0 0,1 1 0 0 0,1-1-1 0 0,-1 0 1 0 0,0 0 0 0 0,1 0-1 0 0,0-1 1 0 0,-1 1-1 0 0,1-1 1 0 0,0 0 0 0 0,0-1-1 0 0,0 1 1 0 0,0-1-1 0 0,1 0 1 0 0,-1 0 0 0 0,0-1-1 0 0,1 1 1 0 0,-1-1 0 0 0,0-1-1 0 0,0 1 1 0 0,1-1-1 0 0,-1 1 1 0 0,0-1 0 0 0,0-1-1 0 0,4 0-60 0 0,13-4 403 0 0,1-1 0 0 0,-1 0 0 0 0,0-2 0 0 0,0-1 0 0 0,-1 0 0 0 0,0-1 0 0 0,-1-2 0 0 0,0 0 0 0 0,-1-1 0 0 0,-1-1 0 0 0,12-12-403 0 0,-17 17 110 0 0,0 0 0 0 0,-1-1 0 0 0,-1 0-1 0 0,1-1 1 0 0,-2 0 0 0 0,0-1 0 0 0,0 0 0 0 0,-1 0-1 0 0,-1-1 1 0 0,0 0 0 0 0,-1-1 0 0 0,-1 0 0 0 0,0 0-1 0 0,-1 0 1 0 0,0-1 0 0 0,-1 1 0 0 0,-1-1 0 0 0,-1 0-1 0 0,0 0 1 0 0,-1-1 0 0 0,-1-3-110 0 0,-1 16-74 0 0,0 0-1 0 0,0 0 1 0 0,-1 0 0 0 0,0 0 0 0 0,1 0-1 0 0,-2 0 1 0 0,1 0 0 0 0,0 1-1 0 0,-1-1 1 0 0,1 1 0 0 0,-1 0-1 0 0,0 0 1 0 0,0 0 0 0 0,0 0 0 0 0,-1 0-1 0 0,1 0 1 0 0,-1 1 0 0 0,1 0-1 0 0,-1 0 1 0 0,0 0 0 0 0,0 0 0 0 0,0 0-1 0 0,-2 0 75 0 0,-61-12-8084 0 0,45 13-3338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40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2721 0 0,'0'0'3740'0'0,"0"0"-2113"0"0,0 0-648 0 0,0 0 268 0 0,0 0 303 0 0,0 0 77 0 0,0 0-163 0 0,0 0-277 0 0,0 0-297 0 0,35-1-229 0 0,113-2-178 0 0,29-16 460 0 0,72-14-2866 0 0,-207 23-1187 0 0,-16 3-5559 0 0,-20 6 3252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41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5417 0 0,'0'0'1308'0'0,"0"0"-295"0"0,0 0 163 0 0,0 0 447 0 0,0 0 303 0 0,0 0-9 0 0,0 0-278 0 0,0 0-462 0 0,0 0-376 0 0,0 0-215 0 0,34 6-169 0 0,110 17-121 0 0,-49-29 3 0 0,-71-1-236 0 0,197-42-420 0 0,-127 29-5181 0 0,-48 10-255 0 0,-15 3-2177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39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473 1 0 0 0,'0'0'994'0'0,"0"0"136"0"0,0 0 243 0 0,0 0 360 0 0,0 0 200 0 0,0 0-121 0 0,0 0-369 0 0,0 0-433 0 0,0 0-286 0 0,0 0-115 0 0,0 0 24 0 0,2 8 53 0 0,55 350 3649 0 0,-55-89-3829 0 0,-15-68-2721 0 0,13-184-190 0 0,0-9-5899 0 0,0-8 4738 0 0,0 0 1135 0 0</inkml:trace>
  <inkml:trace contextRef="#ctx0" brushRef="#br0" timeOffset="312.638">0 148 2833 0 0,'0'0'1209'0'0,"0"0"10"0"0,0 0 217 0 0,0 0 397 0 0,0 0 205 0 0,0 0-171 0 0,0 0-387 0 0,0 0-368 0 0,0 0-236 0 0,0 0-95 0 0,35-10-55 0 0,111-29-53 0 0,-39 26 439 0 0,350 1 493 0 0,-286-6-3159 0 0,-99 4-6834 0 0,-61 13-120 0 0,-7 1 6158 0 0</inkml:trace>
  <inkml:trace contextRef="#ctx0" brushRef="#br0" timeOffset="634.743">111 781 4513 0 0,'0'0'2396'0'0,"0"0"-871"0"0,0 0-545 0 0,0 0-37 0 0,0 0 169 0 0,0 0 148 0 0,0 0 41 0 0,0 0-57 0 0,0 0-64 0 0,0 0-84 0 0,0 0-126 0 0,0 0-161 0 0,0 0-152 0 0,35 13-116 0 0,114 37-80 0 0,-142-48-419 0 0,-1 0-1 0 0,1-1 1 0 0,0 1-1 0 0,-1-1 1 0 0,1-1-1 0 0,0 1 1 0 0,0-1-1 0 0,0 0 1 0 0,-1-1-1 0 0,1 0 1 0 0,0 0-1 0 0,0 0 1 0 0,-1-1-1 0 0,1 0 1 0 0,0-1-42 0 0,14-3 138 0 0,333-85 231 0 0,-317 82-1388 0 0,16-5-3085 0 0,-19 0-7537 0 0,-23 10 6287 0 0</inkml:trace>
  <inkml:trace contextRef="#ctx0" brushRef="#br0" timeOffset="934.621">1178 664 4105 0 0,'0'0'2162'0'0,"0"0"-287"0"0,0 0-68 0 0,0 0 73 0 0,0 0 10 0 0,0 0-143 0 0,0 0-340 0 0,0 0-343 0 0,0 0-268 0 0,0 0-221 0 0,0 0-145 0 0,0 0-74 0 0,0 0-46 0 0,-17 0-43 0 0,-51 1-47 0 0,66-1-213 0 0,1-1-1 0 0,-1 1 1 0 0,1 0 0 0 0,0 0 0 0 0,-1 0-1 0 0,1 1 1 0 0,-1-1 0 0 0,1 0-1 0 0,0 0 1 0 0,-1 1 0 0 0,1-1-1 0 0,0 1 1 0 0,-1-1 0 0 0,1 1-1 0 0,0 0 1 0 0,-1-1 0 0 0,1 1-1 0 0,0 0 1 0 0,0 0 0 0 0,0 0 0 0 0,0 0-1 0 0,0 0 1 0 0,0 0 0 0 0,0 0-1 0 0,0 0 1 0 0,0 0 0 0 0,1 1-1 0 0,-1-1 1 0 0,0 0 0 0 0,1 0-1 0 0,-1 1 1 0 0,1-1 0 0 0,-1 1-7 0 0,-1 5 19 0 0,-3 1-38 0 0,0 1-1 0 0,1-1 1 0 0,0 1-1 0 0,1 0 0 0 0,0 0 1 0 0,0 0-1 0 0,1 0 1 0 0,0 0-1 0 0,0 1 1 0 0,1-1-1 0 0,1 1 0 0 0,0-1 1 0 0,0 1-1 0 0,1-1 1 0 0,0 3 19 0 0,0-8-62 0 0,1-1 0 0 0,-1 1 0 0 0,1-1 0 0 0,0 1-1 0 0,0-1 1 0 0,0 0 0 0 0,0 0 0 0 0,1 0 0 0 0,-1 0 0 0 0,1 0 0 0 0,0 0 0 0 0,0-1 0 0 0,0 1 0 0 0,0-1 0 0 0,0 0 0 0 0,0 0 0 0 0,1 0 0 0 0,-1 0 0 0 0,1-1 0 0 0,-1 1 0 0 0,1-1-1 0 0,0 0 1 0 0,-1 0 0 0 0,1 0 0 0 0,0 0 0 0 0,0-1 0 0 0,0 0 0 0 0,3 0 62 0 0,33 1-3670 0 0,-6-8-4224 0 0,-24 6 358 0 0</inkml:trace>
  <inkml:trace contextRef="#ctx0" brushRef="#br0" timeOffset="1315.844">1357 866 5441 0 0,'0'0'1180'0'0,"0"0"-239"0"0,0 0 288 0 0,0 0 564 0 0,0 0 342 0 0,0 0-64 0 0,0 0-408 0 0,0 0-472 0 0,0 0-299 0 0,0 0-144 0 0,0 0-100 0 0,0 0-96 0 0,0 0-94 0 0,14-10-87 0 0,99-87 377 0 0,-3 10-555 0 0,-109 87-202 0 0,0 0 1 0 0,0 0-1 0 0,0 0 1 0 0,1 0-1 0 0,-1 0 0 0 0,0 1 1 0 0,0-1-1 0 0,0 0 0 0 0,0 1 1 0 0,0-1-1 0 0,0 0 0 0 0,0 1 1 0 0,0-1-1 0 0,0 1 1 0 0,0 0-1 0 0,0-1 0 0 0,0 1 1 0 0,-1 0-1 0 0,1-1 0 0 0,0 1 1 0 0,0 0-1 0 0,-1 0 0 0 0,1 0 1 0 0,0 0-1 0 0,-1 0 1 0 0,1 0-1 0 0,-1 0 0 0 0,1 0 1 0 0,-1 0-1 0 0,1 0 0 0 0,-1 0 1 0 0,0 0-1 0 0,0 0 1 0 0,0 0-1 0 0,1 0 0 0 0,-1 0 1 0 0,0 0-1 0 0,0 0 0 0 0,0 1 1 0 0,0-1-1 0 0,-1 0 0 0 0,1 0 1 0 0,0 0-1 0 0,0 0 1 0 0,-1 0-1 0 0,1 0 0 0 0,-1 0 1 0 0,1 0-1 0 0,-1 0 0 0 0,1 0 1 0 0,-1 0-1 0 0,1 0 0 0 0,-1 0 1 0 0,0 0 8 0 0,2 21-55 0 0,1-19 59 0 0,1-1 1 0 0,0 0-1 0 0,0 0 1 0 0,0 0-1 0 0,0 0 1 0 0,0 0-1 0 0,0-1 1 0 0,1 1-1 0 0,-1-1 1 0 0,0 0-1 0 0,1 0 1 0 0,-1 0-1 0 0,1-1 1 0 0,-1 1-1 0 0,1-1 1 0 0,0 0-1 0 0,-1 0 1 0 0,1 0-1 0 0,-1 0 1 0 0,1-1-1 0 0,-1 1 1 0 0,1-1-1 0 0,-1 0 1 0 0,1 0-1 0 0,-1 0 1 0 0,1-1-1 0 0,-1 1 1 0 0,0-1-1 0 0,0 0 1 0 0,0 0-1 0 0,0 0 1 0 0,0 0-1 0 0,0 0 1 0 0,-1-1-1 0 0,1 1-4 0 0,17-7 4 0 0,-3 1 3 0 0,0 1 0 0 0,1 1 1 0 0,0 1-1 0 0,0 1 0 0 0,0 0 0 0 0,0 1 0 0 0,0 1 0 0 0,2 1-7 0 0,-1 41-300 0 0,0-12-1593 0 0,-9-22-1534 0 0,2-2-3603 0 0,-3-1-2271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4:47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1 465 360 0 0,'0'0'754'0'0,"0"0"-484"0"0,0 0-91 0 0,0 0 297 0 0,0 0 376 0 0,0 0 191 0 0,0 0-83 0 0,0 0-226 0 0,0 0-219 0 0,0 0-155 0 0,0 0-64 0 0,1 18 13 0 0,11 130 1051 0 0,-5 142 854 0 0,-11-263 527 0 0,1-46 705 0 0,5-1-3144 0 0,0-1 0 0 0,2 1 0 0 0,1-1 0 0 0,0 1 0 0 0,1 0 0 0 0,2 1 1 0 0,0-2-303 0 0,12-34 360 0 0,82-228 595 0 0,-80 231-664 0 0,-6 18 9 0 0,-15 34-309 0 0,1 0 1 0 0,-1 0 0 0 0,0 0-1 0 0,0 0 1 0 0,0 0-1 0 0,0 0 1 0 0,0 0-1 0 0,0 0 1 0 0,0 0 0 0 0,1 0-1 0 0,-1 1 1 0 0,0-1-1 0 0,0 0 1 0 0,0 1-1 0 0,0-1 1 0 0,0 1 0 0 0,0-1-1 0 0,0 1 1 0 0,0 0-1 0 0,-1-1 1 0 0,1 1-1 0 0,0 0 1 0 0,0 0 0 0 0,0-1-1 0 0,-1 1 1 0 0,1 0-1 0 0,0 0 1 0 0,-1 0 0 0 0,1 0-1 0 0,-1 0 1 0 0,1 0-1 0 0,-1 0 1 0 0,1 0-1 0 0,-1 0 1 0 0,0 0 0 0 0,1 0-1 0 0,-1 0 1 0 0,0 1 8 0 0,62 148 150 0 0,-58-137-331 0 0,3 8-23 0 0,-1-7-3291 0 0,-5-13-2721 0 0,-1-1 3670 0 0,1 3-5532 0 0</inkml:trace>
  <inkml:trace contextRef="#ctx0" brushRef="#br0" timeOffset="449.45">384 936 5641 0 0,'0'0'1533'0'0,"0"0"-333"0"0,0 0-35 0 0,0 0 158 0 0,0 0 83 0 0,0 0-166 0 0,0 0-330 0 0,0 0-301 0 0,0 0-227 0 0,0 0-117 0 0,0 0-25 0 0,0 0-9 0 0,0 0-11 0 0,-4 18-5 0 0,-11 55-41 0 0,12-19 389 0 0,3-45-6662 0 0,5-22-1732 0 0,-3 8 4444 0 0</inkml:trace>
  <inkml:trace contextRef="#ctx0" brushRef="#br0" timeOffset="808.647">489 590 3113 0 0,'0'0'1825'0'0,"0"0"-384"0"0,0 0 55 0 0,0 0 282 0 0,0 0 130 0 0,0 0-185 0 0,0 0-423 0 0,0 0-419 0 0,0 0-275 0 0,0 0-171 0 0,0 0-101 0 0,0 0-48 0 0,0 0-60 0 0,-2 3-29 0 0,-23 34 489 0 0,24-36-666 0 0,1-1 0 0 0,0 2 157 0 0,0-1-4731 0 0,0-1-4927 0 0,0 0 5064 0 0</inkml:trace>
  <inkml:trace contextRef="#ctx0" brushRef="#br0" timeOffset="1352.672">454 53 4185 0 0,'0'0'1316'0'0,"0"0"-409"0"0,0 0-72 0 0,0 0 294 0 0,0 0 250 0 0,0 0 46 0 0,0 0-249 0 0,0 0-319 0 0,0 0-215 0 0,0 0-133 0 0,0 0-46 0 0,0 0-64 0 0,29-9-75 0 0,91-25-68 0 0,-52 25 87 0 0,-66 10-326 0 0,0 0 0 0 0,0 0 0 0 0,0 0 0 0 0,-1 0 0 0 0,1 0 0 0 0,0 1 0 0 0,-1-1 0 0 0,1 1 0 0 0,-1-1 0 0 0,1 1 0 0 0,-1-1 0 0 0,0 1 0 0 0,0 0 0 0 0,1 0-1 0 0,-1-1 1 0 0,-1 1 0 0 0,1 0 0 0 0,0 0 0 0 0,0 0 0 0 0,-1 0 0 0 0,1 0 0 0 0,-1 0 0 0 0,1 1 0 0 0,-1-1 0 0 0,0 0 0 0 0,0 0 0 0 0,0 0 0 0 0,0 0 0 0 0,0 0 0 0 0,-1 0 0 0 0,1 0 0 0 0,-1 0 0 0 0,1 0 0 0 0,-1 0 0 0 0,0 0 0 0 0,0 0 0 0 0,0 0 0 0 0,0 0 0 0 0,0 0 0 0 0,0 0 0 0 0,0-1 0 0 0,-1 1 0 0 0,1 0 0 0 0,0-1 0 0 0,-2 2-17 0 0,-82 110 456 0 0,85-112-456 0 0,-1 1 0 0 0,0-1-1 0 0,1 1 1 0 0,-1-1 0 0 0,1 1 0 0 0,0-1-1 0 0,-1 1 1 0 0,1 0 0 0 0,0-1 0 0 0,0 1-1 0 0,0 0 1 0 0,0-1 0 0 0,0 1 0 0 0,0 0 0 0 0,1-1-1 0 0,-1 1 1 0 0,0 0 0 0 0,1-1 0 0 0,0 1-1 0 0,-1-1 1 0 0,1 1 0 0 0,0-1 0 0 0,0 1-1 0 0,0-1 1 0 0,-1 1 0 0 0,2-1 0 0 0,-1 0-1 0 0,0 0 1 0 0,0 1 0 0 0,0-1 0 0 0,0 0 0 0 0,1 0-1 0 0,-1 0 1 0 0,1 0 0 0 0,-1-1 0 0 0,1 1-1 0 0,-1 0 1 0 0,1-1 0 0 0,-1 1 0 0 0,2 0 0 0 0,73 4 194 0 0,-55-6-142 0 0,54-11-3462 0 0,-46 5-4827 0 0,-21 4 2282 0 0</inkml:trace>
  <inkml:trace contextRef="#ctx0" brushRef="#br0" timeOffset="5639.879">1254 325 0 0 0,'0'0'272'0'0,"0"0"919"0"0,0 0 312 0 0,0 0-23 0 0,0 0-190 0 0,0 0-274 0 0,0 0-246 0 0,0 0-186 0 0,0 0-99 0 0,0 0-25 0 0,-1 6 2 0 0,-9 24-62 0 0,-1-2 1 0 0,-1 1 0 0 0,-2-1-1 0 0,-1-1 1 0 0,-1-1 0 0 0,-3 4-401 0 0,-11 19 50 0 0,-11 13-242 0 0,-3-3 1 0 0,-2-1 0 0 0,-27 24 191 0 0,27-29-35 0 0,46-53 28 0 0,1 0-1 0 0,0 0 0 0 0,-1 0 0 0 0,1 0 0 0 0,0 0 0 0 0,-1 0 0 0 0,1 0 1 0 0,0 0-1 0 0,-1 1 0 0 0,1-1 0 0 0,-1 0 0 0 0,1 0 0 0 0,0 1 0 0 0,-1-1 1 0 0,1 0-1 0 0,-1 1 0 0 0,1-1 0 0 0,-1 0 0 0 0,1 1 0 0 0,-1-1 0 0 0,1 1 1 0 0,-1-1-1 0 0,1 1 0 0 0,-1-1 0 0 0,0 1 0 0 0,1 0 0 0 0,-1-1 0 0 0,0 1 1 0 0,1-1-1 0 0,-1 1 0 0 0,0 0 0 0 0,0-1 0 0 0,1 1 0 0 0,-1 0 0 0 0,0-1 1 0 0,0 1-1 0 0,0 0 0 0 0,0-1 0 0 0,0 1 0 0 0,0 0 0 0 0,0-1 0 0 0,0 1 1 0 0,-1 0-1 0 0,1-1 0 0 0,0 1 0 0 0,0 0 0 0 0,0-1 0 0 0,-1 1 0 0 0,1-1 1 0 0,0 1-1 0 0,-1 0 0 0 0,1-1 0 0 0,0 1 0 0 0,-1-1 0 0 0,1 1 0 0 0,-1-1 1 0 0,1 1-1 0 0,-1-1 0 0 0,1 0 0 0 0,-1 1 0 0 0,1-1 0 0 0,-1 1 0 0 0,1-1 1 0 0,-1 0-1 0 0,0 0 8 0 0,341-14 722 0 0,-240 25 360 0 0,-100-41-307 0 0,-33-94 349 0 0,12 64-278 0 0,-22-88 694 0 0,5-26-1127 0 0,31 153-907 0 0,5 27-6768 0 0,2 15 11 0 0,2-10 4908 0 0</inkml:trace>
  <inkml:trace contextRef="#ctx0" brushRef="#br0" timeOffset="6094.018">1713 413 0 0 0,'0'0'1295'0'0,"0"0"-113"0"0,0 0-166 0 0,0 0 99 0 0,0 0 162 0 0,0 0 48 0 0,0 0-172 0 0,0 0-307 0 0,0 0-317 0 0,0 0-189 0 0,0 0-41 0 0,0 0 41 0 0,0 4 92 0 0,-3 16-29 0 0,-2 0 0 0 0,0 0-1 0 0,-1-1 1 0 0,0 0 0 0 0,-2 0 0 0 0,0-1-1 0 0,-2 0 1 0 0,0 0 0 0 0,0-1 0 0 0,-8 8-403 0 0,-129 192 232 0 0,124-184-677 0 0,10-15-3721 0 0,7-16-3738 0 0,4 1 5010 0 0</inkml:trace>
  <inkml:trace contextRef="#ctx0" brushRef="#br0" timeOffset="6472.13">1448 391 0 0 0,'0'0'1262'0'0,"0"0"263"0"0,0 0 30 0 0,0 0 48 0 0,0 0 35 0 0,0 0-88 0 0,0 0-287 0 0,0 0-347 0 0,0 0-252 0 0,0 0-121 0 0,0 0-39 0 0,0 0-24 0 0,0 0-16 0 0,-2 13 12 0 0,-6 37 11 0 0,8-46-399 0 0,0-1 1 0 0,0 0-1 0 0,0 0 1 0 0,0 0-1 0 0,1 0 1 0 0,-1 0 0 0 0,1 0-1 0 0,0 0 1 0 0,0 0-1 0 0,0 0 1 0 0,0 0-1 0 0,1 0 1 0 0,-1 0-1 0 0,1 0 1 0 0,0-1-1 0 0,-1 1 1 0 0,1-1-1 0 0,2 2-88 0 0,3 5 282 0 0,90 106 1878 0 0,-78-96-1999 0 0,0 1-1 0 0,-2 0 1 0 0,0 1 0 0 0,-2 1 0 0 0,0 1-1 0 0,-1 0 1 0 0,-2 1 0 0 0,1 2-161 0 0,1 35 256 0 0,-13-47-4997 0 0,-1-1-5096 0 0,0-13 3908 0 0</inkml:trace>
  <inkml:trace contextRef="#ctx0" brushRef="#br0" timeOffset="9093.538">2376 410 2457 0 0,'0'0'3158'0'0,"0"0"-1796"0"0,0 0-729 0 0,0 0 163 0 0,0 0 324 0 0,0 0 191 0 0,0 0-79 0 0,0 0-312 0 0,0 0-314 0 0,0 0-230 0 0,0 0-117 0 0,0 0-70 0 0,0 0-22 0 0,-18 34-37 0 0,-53 108-5 0 0,-43 72 225 0 0,42-85-204 0 0,71-128-141 0 0,1-1 1 0 0,-1 1 0 0 0,0-1-1 0 0,1 1 1 0 0,-1-1 0 0 0,1 1-1 0 0,-1-1 1 0 0,1 1 0 0 0,0-1-1 0 0,-1 1 1 0 0,1 0 0 0 0,0-1 0 0 0,-1 1-1 0 0,1 0 1 0 0,0-1 0 0 0,0 1-1 0 0,-1 0 1 0 0,1 0 0 0 0,0-1-1 0 0,0 1 1 0 0,0 0 0 0 0,0-1-1 0 0,0 1 1 0 0,0 0 0 0 0,0 0-1 0 0,0-1 1 0 0,0 1 0 0 0,1 0 0 0 0,-1-1-1 0 0,0 1 1 0 0,0 0 0 0 0,1-1-1 0 0,-1 1 1 0 0,0 0 0 0 0,1-1-1 0 0,-1 1 1 0 0,0-1 0 0 0,1 1-1 0 0,-1 0 1 0 0,1-1 0 0 0,-1 1-1 0 0,1-1 1 0 0,-1 1 0 0 0,1-1 0 0 0,0 0-1 0 0,-1 1 1 0 0,1-1 0 0 0,0 0-1 0 0,-1 1 1 0 0,1-1 0 0 0,0 0-1 0 0,-1 0 1 0 0,1 1 0 0 0,0-1-1 0 0,-1 0 1 0 0,1 0 0 0 0,0 0-1 0 0,0 0 1 0 0,-1 0 0 0 0,1 0 0 0 0,0 0-1 0 0,-1 0 1 0 0,1 0 0 0 0,0-1-1 0 0,0 1 1 0 0,-1 0 0 0 0,1 0-1 0 0,0-1-5 0 0,259 1 371 0 0,-120-30-88 0 0,-138 27-168 0 0,0 0 1 0 0,0-1-1 0 0,-1 1 0 0 0,1-1 1 0 0,-1 1-1 0 0,0-1 0 0 0,0 0 1 0 0,-1 1-1 0 0,1-1 0 0 0,-1 0 1 0 0,1 0-1 0 0,-1 1 0 0 0,0-1 1 0 0,-1 0-1 0 0,1 0 1 0 0,-1 1-1 0 0,1-1 0 0 0,-1 0 1 0 0,0 0-1 0 0,-1 1 0 0 0,1-1 1 0 0,-1 1-1 0 0,1 0 0 0 0,-1-1 1 0 0,0 1-1 0 0,-2-3-115 0 0,-116-266 1500 0 0,91 147-2262 0 0,24 41-3355 0 0,10 65-1137 0 0,3 8-1211 0 0,-4 7 2187 0 0</inkml:trace>
  <inkml:trace contextRef="#ctx0" brushRef="#br0" timeOffset="10017.133">2814 435 0 0 0,'0'0'336'0'0,"0"0"463"0"0,0 0 321 0 0,0 0 171 0 0,0 0-4 0 0,0 0-212 0 0,0 0-292 0 0,0 0-231 0 0,0 0-133 0 0,0 0-51 0 0,0 0-55 0 0,-5 13-21 0 0,-69 232 1139 0 0,72-232-1434 0 0,-1 0 0 0 0,2 1 0 0 0,0-1 0 0 0,0 1 0 0 0,1 0 0 0 0,1-1 0 0 0,1 1 0 0 0,1 6 3 0 0,-3-18 18 0 0,1 0 0 0 0,-1 0-1 0 0,1 0 1 0 0,-1 0 0 0 0,1 0-1 0 0,0-1 1 0 0,0 1 0 0 0,0 0 0 0 0,0-1-1 0 0,0 1 1 0 0,0 0 0 0 0,1-1-1 0 0,-1 1 1 0 0,0-1 0 0 0,1 0 0 0 0,-1 0-1 0 0,1 1 1 0 0,-1-1 0 0 0,1 0-1 0 0,0 0 1 0 0,0 0 0 0 0,-1-1 0 0 0,1 1-1 0 0,0 0 1 0 0,0-1 0 0 0,0 1-1 0 0,0-1 1 0 0,0 1 0 0 0,0-1 0 0 0,0 0-1 0 0,0 0 1 0 0,0 0 0 0 0,-1 0-1 0 0,1 0 1 0 0,0-1 0 0 0,0 1 0 0 0,0 0-1 0 0,0-1 1 0 0,0 1 0 0 0,0-1-1 0 0,0 0 1 0 0,-1 0 0 0 0,1 0 0 0 0,0 0-1 0 0,0 0-17 0 0,75-54 1926 0 0,25-81 467 0 0,-19-31-1459 0 0,-51 88-688 0 0,4 20-42 0 0,-35 58-149 0 0,-1 1-36 0 0,0 0-69 0 0,-11 16-514 0 0,-5 3 514 0 0,2 1 0 0 0,0 1 0 0 0,1 0 0 0 0,1 1 0 0 0,1 0-1 0 0,1 1 1 0 0,-7 23 50 0 0,14-29-11 0 0,0 0 0 0 0,1 0-1 0 0,1 0 1 0 0,0 0 0 0 0,2 0 0 0 0,0 0-1 0 0,1 0 1 0 0,0 0 0 0 0,1-1-1 0 0,1 1 1 0 0,1-1 0 0 0,0 0 0 0 0,1 0-1 0 0,6 10 12 0 0,7 28 16 0 0,-14-34-70 0 0,0 0 0 0 0,-2 0 1 0 0,0 0-1 0 0,-1 0 0 0 0,-1 0 1 0 0,-1 0-1 0 0,0 1 0 0 0,-2-1 1 0 0,-1 4 53 0 0,-43 177-4125 0 0,41-181 3410 0 0,-44 134 1295 0 0,49-152-469 0 0,0-1-1 0 0,0 0 0 0 0,0 0 0 0 0,-1 1 0 0 0,1-1 1 0 0,0 0-1 0 0,-1 0 0 0 0,1 1 0 0 0,-1-1 0 0 0,1 0 1 0 0,-1 0-1 0 0,0 0 0 0 0,1 0 0 0 0,-1 0 0 0 0,0 0 1 0 0,0 0-1 0 0,0 0 0 0 0,1 0 0 0 0,-1 0 0 0 0,0 0 1 0 0,0-1-1 0 0,-1 1 0 0 0,1 0 0 0 0,0-1 0 0 0,0 1 1 0 0,0-1-1 0 0,0 1 0 0 0,0-1 0 0 0,-1 1 1 0 0,1-1-1 0 0,0 0 0 0 0,0 0 0 0 0,-1 0 0 0 0,1 1 1 0 0,0-1-1 0 0,0 0 0 0 0,-1-1 0 0 0,1 1 0 0 0,0 0 1 0 0,-1 0-1 0 0,1 0 0 0 0,0-1 0 0 0,0 1 0 0 0,0-1 1 0 0,-1 1-1 0 0,1-1 0 0 0,0 1 0 0 0,0-1 0 0 0,0 0 1 0 0,0 0-1 0 0,0 1 0 0 0,0-1 0 0 0,0 0 1 0 0,0 0-1 0 0,0 0 0 0 0,1 0 0 0 0,-1 0 0 0 0,0 0-110 0 0,-3-12 178 0 0,1 0 0 0 0,0 1 0 0 0,1-1 0 0 0,0 0-1 0 0,1 0 1 0 0,0-1 0 0 0,1 1 0 0 0,1 0-1 0 0,0 0 1 0 0,1 0 0 0 0,0 0 0 0 0,1 0 0 0 0,1 1-1 0 0,-1-1 1 0 0,2 1 0 0 0,0 0 0 0 0,1 0 0 0 0,0 0-1 0 0,3-4-177 0 0,9-15-382 0 0,1 2-1 0 0,1 0 0 0 0,2 1 0 0 0,0 1 1 0 0,8-5 382 0 0,-8 11-2966 0 0,-7 9-4883 0 0,-10 11 41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47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227 157 0 0 0,'0'0'429'0'0,"0"0"128"0"0,0 0 221 0 0,0 0 184 0 0,0 0 3 0 0,0 0-123 0 0,0 0-191 0 0,0 0-143 0 0,0 0-55 0 0,0 11-41 0 0,-17 291 3125 0 0,3-199-2238 0 0,11-89-1158 0 0,1-4 302 0 0,3-17 4625 0 0,4-12-4890 0 0,1-1-1 0 0,0 1 1 0 0,2 0-1 0 0,0 0 1 0 0,1 1-1 0 0,1 0 1 0 0,1 0-1 0 0,0 1 1 0 0,6-5-178 0 0,-11 13 56 0 0,34-50-124 0 0,3 1 0 0 0,3 2 1 0 0,2 3-1 0 0,14-10 68 0 0,-62 62-17 0 0,1 0-1 0 0,-1 0 1 0 0,1 0-1 0 0,0 0 1 0 0,0 0 0 0 0,0 0-1 0 0,-1 0 1 0 0,1 0-1 0 0,0 1 1 0 0,0-1 0 0 0,0 0-1 0 0,0 0 1 0 0,1 1-1 0 0,-1-1 1 0 0,0 1 0 0 0,0-1-1 0 0,0 1 1 0 0,0-1-1 0 0,1 1 1 0 0,-1 0 0 0 0,0 0-1 0 0,0-1 1 0 0,1 1-1 0 0,-1 0 1 0 0,0 0 0 0 0,0 0-1 0 0,1 0 1 0 0,-1 1-1 0 0,0-1 1 0 0,0 0 0 0 0,1 0-1 0 0,-1 1 1 0 0,0-1-1 0 0,0 1 1 0 0,0-1 0 0 0,0 1-1 0 0,0-1 1 0 0,0 1-1 0 0,0 0 1 0 0,0 0 0 0 0,0-1-1 0 0,0 1 1 0 0,0 0-1 0 0,0 0 1 0 0,0 0 0 0 0,0 0-1 0 0,-1 0 1 0 0,1 0-1 0 0,0 0 1 0 0,-1 0 0 0 0,1 0-1 0 0,-1 1 1 0 0,1-1-1 0 0,-1 0 1 0 0,0 0 0 0 0,1 0-1 0 0,-1 1 1 0 0,0-1-1 0 0,0 0 1 0 0,0 0 0 0 0,0 1-1 0 0,0-1 1 0 0,0 0-1 0 0,0 1 18 0 0,15 207 618 0 0,-15-206-599 0 0,1 1-1 0 0,0-1 1 0 0,-1 0 0 0 0,2 0-1 0 0,-1 0 1 0 0,0-1 0 0 0,1 1 0 0 0,-1 0-1 0 0,1 0 1 0 0,0-1 0 0 0,-1 1 0 0 0,2-1-1 0 0,-1 1 1 0 0,0-1 0 0 0,0 0-1 0 0,1 0 1 0 0,-1 0 0 0 0,1 0 0 0 0,-1 0-1 0 0,1-1 1 0 0,0 1 0 0 0,0-1 0 0 0,0 0-1 0 0,0 1 1 0 0,0-2 0 0 0,0 1-1 0 0,0 0 1 0 0,0 0 0 0 0,0-1 0 0 0,0 0-1 0 0,0 1 1 0 0,1-1 0 0 0,-1-1 0 0 0,0 1-1 0 0,0 0 1 0 0,0-1 0 0 0,0 1-1 0 0,0-1 1 0 0,1 0 0 0 0,-1 0 0 0 0,-1 0-1 0 0,1-1 1 0 0,0 1 0 0 0,0-1 0 0 0,0 1-1 0 0,1-2-18 0 0,37-32 130 0 0,-1-1 0 0 0,-2-2 0 0 0,33-42-130 0 0,28-29-75 0 0,-9 29-100 0 0,-88 80 165 0 0,0 1-1 0 0,-1-1 1 0 0,1 1-1 0 0,0-1 1 0 0,-1 1-1 0 0,1-1 0 0 0,0 1 1 0 0,-1 0-1 0 0,1 0 1 0 0,-1 0-1 0 0,1 0 1 0 0,-1 0-1 0 0,1 0 1 0 0,-1 0-1 0 0,0 1 0 0 0,0-1 1 0 0,1 0-1 0 0,-1 1 1 0 0,0-1-1 0 0,0 1 1 0 0,0-1-1 0 0,-1 1 1 0 0,1-1-1 0 0,0 1 0 0 0,-1 0 1 0 0,1 0-1 0 0,-1-1 1 0 0,1 1-1 0 0,-1 0 1 0 0,0 0-1 0 0,1-1 1 0 0,-1 1-1 0 0,0 0 0 0 0,0 0 1 0 0,-1 0-1 0 0,1-1 1 0 0,0 1-1 0 0,-1 0 1 0 0,1 0-1 0 0,-1-1 0 0 0,1 1 1 0 0,-1 0-1 0 0,0-1 1 0 0,0 2 10 0 0,1 4 36 0 0,-2 169 664 0 0,2-170-707 0 0,1-1 0 0 0,0 0-1 0 0,0 1 1 0 0,0-1 0 0 0,0 1-1 0 0,1-1 1 0 0,0 0 0 0 0,0 0-1 0 0,0 0 1 0 0,1 0 0 0 0,0 0-1 0 0,0-1 1 0 0,0 1-1 0 0,0-1 1 0 0,1 0 0 0 0,0 1-1 0 0,0-2 1 0 0,0 1 0 0 0,0 0-1 0 0,2 0 8 0 0,16 7-4561 0 0,2-7-4644 0 0,-17-4 3913 0 0</inkml:trace>
  <inkml:trace contextRef="#ctx0" brushRef="#br0" timeOffset="769.256">0 746 0 0 0,'0'0'192'0'0,"0"0"776"0"0,0 0 399 0 0,0 0 288 0 0,0 0 159 0 0,0 0-62 0 0,0 0-205 0 0,0 0-232 0 0,35-2-156 0 0,111-9-108 0 0,134-27 2715 0 0,183-21-2220 0 0,-239 37-3733 0 0,-196 20-828 0 0,-2 0-7276 0 0,-24 2 7652 0 0</inkml:trace>
  <inkml:trace contextRef="#ctx0" brushRef="#br0" timeOffset="1471.797">615 820 0 0 0,'0'0'1832'0'0,"0"0"-363"0"0,0 0-137 0 0,0 0 11 0 0,0 0 88 0 0,0 0-31 0 0,0 0-240 0 0,0 0-350 0 0,0 0-259 0 0,0 0-162 0 0,0 0-77 0 0,0 0-10 0 0,0 0-30 0 0,-14 26-10 0 0,-44 81-10 0 0,-129 208 105 0 0,122-208-368 0 0,101-155 1535 0 0,0-1-1297 0 0,3 1-1 0 0,2 2 1 0 0,2 2 0 0 0,31-24-227 0 0,-41 37 65 0 0,5-6-16 0 0,-20 18-37 0 0,0 1 0 0 0,2 1 0 0 0,0 0 0 0 0,0 2 0 0 0,2 0-1 0 0,6-2-11 0 0,-27 16-12 0 0,0 1-1 0 0,0-1 1 0 0,0 0-1 0 0,0 0 0 0 0,0 1 1 0 0,0-1-1 0 0,0 1 1 0 0,0-1-1 0 0,0 1 0 0 0,0-1 1 0 0,0 1-1 0 0,0 0 0 0 0,1-1 1 0 0,-1 1-1 0 0,0 0 1 0 0,0 0-1 0 0,0 0 0 0 0,1 0 1 0 0,-1 0-1 0 0,0 0 1 0 0,0 0-1 0 0,1 0 0 0 0,-1 1 1 0 0,0-1-1 0 0,0 0 1 0 0,0 1-1 0 0,0-1 0 0 0,0 1 1 0 0,0-1-1 0 0,1 1 1 0 0,-1 0-1 0 0,0-1 0 0 0,-1 1 1 0 0,1 0-1 0 0,0 0 0 0 0,0 0 1 0 0,0-1-1 0 0,0 1 1 0 0,-1 0-1 0 0,1 0 0 0 0,0 0 1 0 0,-1 0-1 0 0,1 1 1 0 0,-1-1-1 0 0,1 0 13 0 0,3 60-28 0 0,-4-36 190 0 0,0-18-132 0 0,0 9 62 0 0,1-1-1 0 0,0 0 0 0 0,2 1 1 0 0,-1-1-1 0 0,2 0 1 0 0,0 0-1 0 0,0 0 1 0 0,2 0-92 0 0,32 73 529 0 0,-49-82 4324 0 0,-35-21-4654 0 0,41 14 138 0 0,-14-7-242 0 0,-3-1-293 0 0,-1 0 1 0 0,0 2 0 0 0,0 0-1 0 0,-1 2 1 0 0,0 0 0 0 0,0 2-1 0 0,-13 0 198 0 0,-21 3-3535 0 0,20 0-5279 0 0,24 0 124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5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342 440 0 0 0,'0'0'928'0'0,"0"0"251"0"0,0 0 49 0 0,0 0 21 0 0,2-13-8 0 0,0 3-814 0 0,8-43 690 0 0,-12 15 2811 0 0,1 33-3627 0 0,-1-1 0 0 0,0 1 0 0 0,0 0 0 0 0,-1 0 0 0 0,1 0 0 0 0,-1 1 0 0 0,0-1 0 0 0,0 1 0 0 0,-1-1 0 0 0,1 1 0 0 0,-1 0 0 0 0,0 0 0 0 0,0 1 0 0 0,0-1 0 0 0,-1 1 0 0 0,1 0 0 0 0,-3-1-301 0 0,-2-1 71 0 0,-1 0-1 0 0,0 1 0 0 0,0 1 1 0 0,0-1-1 0 0,0 2 1 0 0,0-1-1 0 0,-1 2 0 0 0,1-1 1 0 0,-1 1-1 0 0,1 1 0 0 0,-1 0 1 0 0,1 0-1 0 0,-5 2-70 0 0,7 0-5 0 0,0 0 0 0 0,0 1 0 0 0,0 0 1 0 0,1 1-1 0 0,-1 0 0 0 0,1 0 0 0 0,0 0 0 0 0,0 1 0 0 0,0 0 0 0 0,1 0 1 0 0,0 1-1 0 0,0 0 0 0 0,0 0 0 0 0,1 0 0 0 0,0 1 0 0 0,0 0 0 0 0,0 0 1 0 0,1 0-1 0 0,0 1 0 0 0,1-1 0 0 0,-1 1 0 0 0,2 0 0 0 0,-1 0 0 0 0,1 0 1 0 0,0 0-1 0 0,0 0 0 0 0,1 0 0 0 0,1 1 0 0 0,-1-1 0 0 0,1 0 0 0 0,1 9 5 0 0,-1 5 16 0 0,1 0 1 0 0,1 0-1 0 0,0 1 0 0 0,2-1 0 0 0,1-1 0 0 0,0 1 0 0 0,2-1 1 0 0,0 0-1 0 0,5 7-16 0 0,103 172 428 0 0,-85-155-309 0 0,-1 2 0 0 0,-3 1 1 0 0,-2 0-1 0 0,0 6-119 0 0,-11-15 59 0 0,-1 0 0 0 0,-1 1 0 0 0,-3 1 0 0 0,-1-1-1 0 0,-2 1 1 0 0,-2 0 0 0 0,-1 0 0 0 0,-3 15-59 0 0,-1-40 26 0 0,-1-1-1 0 0,-1 0 1 0 0,0 0 0 0 0,-1 0-1 0 0,0-1 1 0 0,-1 0 0 0 0,-1 0 0 0 0,0 0-1 0 0,-1-1 1 0 0,-1 0 0 0 0,0 0-1 0 0,0-1 1 0 0,-2 0 0 0 0,1-1-1 0 0,-1 0 1 0 0,-1-1 0 0 0,0 0-1 0 0,0-1 1 0 0,-1 0-26 0 0,12-8-27 0 0,-1 1 0 0 0,1-1 1 0 0,-1 1-1 0 0,1-1 0 0 0,-1 0 0 0 0,1 0 0 0 0,-1 0 0 0 0,0 0 0 0 0,0 0 0 0 0,1 0 1 0 0,-1 0-1 0 0,0-1 0 0 0,0 1 0 0 0,0-1 0 0 0,0 1 0 0 0,0-1 0 0 0,0 0 1 0 0,0 0-1 0 0,0 0 0 0 0,0 0 0 0 0,0 0 0 0 0,0 0 0 0 0,0 0 0 0 0,0 0 1 0 0,1-1-1 0 0,-1 1 0 0 0,0-1 0 0 0,0 0 0 0 0,0 0 0 0 0,0 1 0 0 0,1-1 1 0 0,-1 0-1 0 0,0 0 0 0 0,1-1 0 0 0,-1 1 0 0 0,1 0 0 0 0,-1 0 0 0 0,1-1 0 0 0,-1 1 1 0 0,1-1-1 0 0,0 1 0 0 0,0-1 0 0 0,0 0 0 0 0,0 1 0 0 0,0-1 0 0 0,0 0 1 0 0,0 0-1 0 0,1 0 0 0 0,-1-2 27 0 0,3-39-4814 0 0,9 4-4606 0 0,-6 29 5782 0 0</inkml:trace>
  <inkml:trace contextRef="#ctx0" brushRef="#br0" timeOffset="315.037">599 1515 11330 0 0,'0'0'1011'0'0,"0"0"-444"0"0,0 0-207 0 0,0 0 215 0 0,0 0 302 0 0,0 0 157 0 0,0 0-84 0 0,0 0-246 0 0,0 0-284 0 0,-3 34-191 0 0,-11 104-85 0 0,-5 58-1125 0 0,15-186-1127 0 0,3-9-2571 0 0,0-1-4396 0 0,-1 0 7717 0 0</inkml:trace>
  <inkml:trace contextRef="#ctx0" brushRef="#br0" timeOffset="628.038">439 1456 816 0 0,'0'0'1833'0'0,"0"0"-607"0"0,0 0-385 0 0,0 0-60 0 0,0 0 106 0 0,0 0 71 0 0,0 0-54 0 0,0 0-115 0 0,0 0-126 0 0,0 0-96 0 0,0 0-66 0 0,32-8-62 0 0,99-26-34 0 0,-71 31 213 0 0,-53 8-455 0 0,-1-3-59 0 0,0 0 1 0 0,-1 0-1 0 0,1 1 1 0 0,-1 0-1 0 0,0 0 1 0 0,0 1 0 0 0,0-1-1 0 0,0 1 1 0 0,-1 0-1 0 0,1 0 1 0 0,-1 1-1 0 0,0-1 1 0 0,0 1 0 0 0,-1 0-1 0 0,1 0 1 0 0,-1 0-1 0 0,0 1 1 0 0,-1-1-1 0 0,1 1 1 0 0,-1-1-1 0 0,0 1 1 0 0,-1 0 0 0 0,1 0-1 0 0,-1 0 1 0 0,0 0-1 0 0,-1 0 1 0 0,1 0-1 0 0,-1 0 1 0 0,0 0 0 0 0,-1 0-1 0 0,1 0 1 0 0,-2 5-105 0 0,-1-5 72 0 0,0 0-1 0 0,-1 0 1 0 0,1 0 0 0 0,-1 0 0 0 0,0-1 0 0 0,0 1 0 0 0,-1-1-1 0 0,0 0 1 0 0,0 0 0 0 0,0-1 0 0 0,0 0 0 0 0,-1 0 0 0 0,0 0-1 0 0,0 0 1 0 0,0-1 0 0 0,0 0 0 0 0,0 0 0 0 0,-1-1 0 0 0,1 1-1 0 0,-1-2 1 0 0,0 1 0 0 0,-6 0-72 0 0,22-1 34 0 0,-1 1-1 0 0,0 0 1 0 0,0 0 0 0 0,0 1-1 0 0,0 0 1 0 0,0 0 0 0 0,-1 0-1 0 0,1 1 1 0 0,-1 1 0 0 0,0-1-1 0 0,0 1 1 0 0,-1 0 0 0 0,1 0-1 0 0,-1 1 1 0 0,0 0 0 0 0,-1 0-1 0 0,1 1 1 0 0,-1-1 0 0 0,0 1-1 0 0,-1 0 1 0 0,0 1 0 0 0,0-1-1 0 0,0 1 1 0 0,-1 0 0 0 0,0 2-34 0 0,4 0-2410 0 0,-7-9 2158 0 0,1-1-1 0 0,-1 1 0 0 0,0-1 0 0 0,1 1 1 0 0,-1-1-1 0 0,0 1 0 0 0,1-1 1 0 0,-1 1-1 0 0,1-1 0 0 0,-1 1 0 0 0,1-1 1 0 0,-1 1-1 0 0,1-1 0 0 0,-1 0 1 0 0,1 1-1 0 0,-1-1 0 0 0,1 0 0 0 0,-1 0 1 0 0,1 1-1 0 0,0-1 0 0 0,-1 0 1 0 0,1 0-1 0 0,-1 0 0 0 0,1 0 0 0 0,0 0 1 0 0,-1 0-1 0 0,1 0 0 0 0,0 0 0 0 0,-1 0 1 0 0,1 0-1 0 0,0 0 0 0 0,-1 0 1 0 0,1 0-1 0 0,-1 0 0 0 0,1-1 0 0 0,0 1 1 0 0,-1 0-1 0 0,1-1 0 0 0,-1 1 1 0 0,1 0-1 0 0,-1-1 0 0 0,1 1 0 0 0,-1 0 1 0 0,1-1-1 0 0,-1 1 253 0 0,2-4-4377 0 0</inkml:trace>
  <inkml:trace contextRef="#ctx0" brushRef="#br0" timeOffset="918.202">1052 1718 11226 0 0,'0'0'1297'0'0,"0"0"-621"0"0,0 0-128 0 0,0 0 324 0 0,0 0 279 0 0,0 0 61 0 0,0 0-238 0 0,0 0-365 0 0,0 0-219 0 0,0 0-148 0 0,0 0-84 0 0,0 0-32 0 0,1 24-45 0 0,0 110 11 0 0,4-83-390 0 0,2-49-3268 0 0,1-7-9929 0 0,-8 1 11200 0 0</inkml:trace>
  <inkml:trace contextRef="#ctx0" brushRef="#br0" timeOffset="1197.907">929 1677 6073 0 0,'0'0'1021'0'0,"0"0"-551"0"0,0 0-148 0 0,0 0 331 0 0,0 0 446 0 0,0 0 300 0 0,0 0 67 0 0,0 0-137 0 0,0 0-199 0 0,0 0-182 0 0,0 0-102 0 0,0 0-90 0 0,0 0-77 0 0,23-1-98 0 0,71-2-165 0 0,46-15-272 0 0,-123 17-770 0 0,20 2-1630 0 0,-18 6-4547 0 0,-16 0-556 0 0,-3-6 5071 0 0</inkml:trace>
  <inkml:trace contextRef="#ctx0" brushRef="#br0" timeOffset="1422.409">947 1872 1576 0 0,'0'0'2201'0'0,"0"0"-729"0"0,0 0-514 0 0,0 0-69 0 0,0 0 142 0 0,0 0 123 0 0,0 0 30 0 0,0 0-92 0 0,0 0-160 0 0,0 0-154 0 0,0 0-137 0 0,0 0-99 0 0,0 0-93 0 0,22 3-66 0 0,67 8-95 0 0,-11-25 12 0 0,-55 4-344 0 0,11-1-376 0 0,23-7-2451 0 0,-20 5-5183 0 0,-23 6 3573 0 0</inkml:trace>
  <inkml:trace contextRef="#ctx0" brushRef="#br0" timeOffset="2046.314">660 123 0 0 0,'0'0'2046'0'0,"0"0"-1067"0"0,0 0-193 0 0,0 0 364 0 0,0 0 370 0 0,0 0 202 0 0,0 0-132 0 0,0 0-407 0 0,0 0-362 0 0,0 0-267 0 0,0 0-169 0 0,0 0-80 0 0,9 32-55 0 0,25 100-50 0 0,4-27 159 0 0,-23-64-400 0 0,11 40-67 0 0,-27-26-3037 0 0,-16-42-4846 0 0,13-11 5426 0 0</inkml:trace>
  <inkml:trace contextRef="#ctx0" brushRef="#br0" timeOffset="2458.724">662 75 392 0 0,'0'0'1764'0'0,"0"0"-142"0"0,0 0-20 0 0,0 0 45 0 0,0 0-11 0 0,0 0-174 0 0,0 0-367 0 0,0 0-367 0 0,0 0-269 0 0,0 0-142 0 0,0 0-88 0 0,0 0-58 0 0,0 0-44 0 0,25-12-46 0 0,77-37-38 0 0,-101 48-42 0 0,0-1 1 0 0,1 1-1 0 0,-1 0 1 0 0,1 0-1 0 0,-1 0 1 0 0,1 0-1 0 0,0 0 1 0 0,-1 0-1 0 0,1 0 1 0 0,0 1-1 0 0,0-1 1 0 0,0 1-1 0 0,-1-1 1 0 0,1 1-1 0 0,0 0 1 0 0,0-1-1 0 0,0 1 1 0 0,0 0-1 0 0,0 0 1 0 0,0 1-1 0 0,-1-1 1 0 0,1 0-1 0 0,0 0 1 0 0,0 1-1 0 0,0-1 1 0 0,0 1-1 0 0,-1 0 1 0 0,1 0-1 0 0,0-1 1 0 0,-1 1-1 0 0,1 0 1 0 0,-1 0-1 0 0,1 1 1 0 0,-1-1-1 0 0,1 0 1 0 0,-1 0-1 0 0,0 1 1 0 0,2 0-2 0 0,2 4 11 0 0,-3-2 12 0 0,1 0 0 0 0,0 0 0 0 0,-1 0 0 0 0,0 1 0 0 0,0-1 0 0 0,0 0 0 0 0,-1 1 0 0 0,0 0 0 0 0,1-1 0 0 0,-2 1 0 0 0,1 0 0 0 0,0-1 0 0 0,-1 1 0 0 0,0 0 0 0 0,0 0 0 0 0,0-1 0 0 0,-1 1-1 0 0,0 0 1 0 0,0 0 0 0 0,0-1 0 0 0,0 1 0 0 0,-1-1 0 0 0,1 1 0 0 0,-1-1 0 0 0,0 0 0 0 0,-1 1-23 0 0,-58 62 1335 0 0,59-65-1267 0 0,1 1-1 0 0,-1 0 1 0 0,1 0-1 0 0,0-1 1 0 0,0 1-1 0 0,1 0 1 0 0,-1 0-1 0 0,0 0 1 0 0,1 0-1 0 0,0 0 1 0 0,0 0-1 0 0,0 0 1 0 0,0 0-1 0 0,0 0 1 0 0,0 0-1 0 0,1 0 1 0 0,0 0-1 0 0,-1 0 1 0 0,1 0-1 0 0,0 0 1 0 0,0 0-1 0 0,1 0 1 0 0,-1-1-1 0 0,1 1 1 0 0,-1-1-1 0 0,1 1 1 0 0,0-1-1 0 0,0 1 1 0 0,0-1-1 0 0,0 0 1 0 0,0 0-1 0 0,1 0 1 0 0,-1 0-1 0 0,0 0 1 0 0,1-1-1 0 0,0 1 1 0 0,-1-1-1 0 0,1 1 1 0 0,2 0-68 0 0,128 47 3839 0 0,-109-44-3506 0 0,-20-5-342 0 0,0 0 0 0 0,1 0-1 0 0,-1 0 1 0 0,0 1-1 0 0,0 0 1 0 0,0 0-1 0 0,1 0 1 0 0,-1 0 0 0 0,0 1-1 0 0,-1-1 1 0 0,1 1-1 0 0,0 0 1 0 0,0 0-1 0 0,-1 1 1 0 0,1-1 0 0 0,-1 1-1 0 0,0 0 1 0 0,0 0-1 0 0,0 0 1 0 0,0 0-1 0 0,0 0 1 0 0,-1 1 0 0 0,1-1-1 0 0,-1 1 1 0 0,0 0-1 0 0,1 1 10 0 0,0 12-1451 0 0,0-4-1317 0 0,-1 1-4043 0 0,-1-6-4054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56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245 365 0 0 0,'0'0'1051'0'0,"0"0"-42"0"0,0 0 46 0 0,0 0 75 0 0,5-3 101 0 0,15-10 57 0 0,-19 12-1099 0 0,-1 0 0 0 0,1 0 0 0 0,0 0 0 0 0,-1 0 0 0 0,1 0 0 0 0,-1 0 0 0 0,1 0 0 0 0,-1 0 0 0 0,0 0 0 0 0,0 0 0 0 0,1 0 0 0 0,-1 0 0 0 0,0-1 0 0 0,0 1 0 0 0,0 0 0 0 0,0 0 0 0 0,0 0 0 0 0,0 0 0 0 0,0 0 0 0 0,-1 0 0 0 0,1-1 0 0 0,0 1 0 0 0,0 0 0 0 0,-1 0 0 0 0,1 0 0 0 0,-1 0 0 0 0,1 0 0 0 0,-1 0 0 0 0,0 0 0 0 0,1 0 0 0 0,-1 0 0 0 0,0 1 0 0 0,1-1 0 0 0,-1 0 0 0 0,-1 0-189 0 0,0-2 101 0 0,-4-5 128 0 0,-1 1 0 0 0,1 0 0 0 0,-2 0 0 0 0,1 1-1 0 0,-1 0 1 0 0,0 0 0 0 0,-1 0 0 0 0,1 1 0 0 0,-1 1 0 0 0,0 0 0 0 0,0 0-1 0 0,0 0 1 0 0,-1 1 0 0 0,1 0 0 0 0,-10 0-229 0 0,14 2-9 0 0,1 0-1 0 0,-1 1 1 0 0,1 0 0 0 0,0 0 0 0 0,-1 0 0 0 0,1 0-1 0 0,-1 1 1 0 0,1 0 0 0 0,-1 0 0 0 0,1 0-1 0 0,0 0 1 0 0,0 1 0 0 0,0-1 0 0 0,0 1-1 0 0,0 0 1 0 0,0 1 0 0 0,0-1 0 0 0,0 1-1 0 0,1-1 1 0 0,-1 1 0 0 0,1 0 0 0 0,0 0 0 0 0,0 1-1 0 0,0-1 1 0 0,0 1 0 0 0,1-1 0 0 0,-1 1-1 0 0,1 0 1 0 0,0 0 0 0 0,0 0 0 0 0,1 0-1 0 0,-1 0 1 0 0,1 1 0 0 0,0-1 0 0 0,0 0-1 0 0,0 1 1 0 0,0-1 0 0 0,1 1 0 0 0,0-1 0 0 0,0 3 9 0 0,0 9 33 0 0,2 1 1 0 0,-1-1 0 0 0,2 0 0 0 0,0 0 0 0 0,1 0 0 0 0,1-1-1 0 0,0 1 1 0 0,1-1 0 0 0,1 0 0 0 0,0-1 0 0 0,1 1 0 0 0,3 3-34 0 0,-5-8 28 0 0,135 280 800 0 0,-120-242-727 0 0,-1 0-1 0 0,-3 2 0 0 0,-2 1 0 0 0,-2 0 0 0 0,-2 0 0 0 0,-3 1 1 0 0,-2 1-1 0 0,-2-1 0 0 0,-3 1 0 0 0,-1 4-100 0 0,-3-41 21 0 0,1 0 0 0 0,-2-1 1 0 0,0 1-1 0 0,0-1 0 0 0,-2 1 0 0 0,0-1 0 0 0,-1-1 0 0 0,0 0 1 0 0,-1 0-1 0 0,-1 0 0 0 0,0-1 0 0 0,0 0 0 0 0,-2 0 1 0 0,0-1-1 0 0,0-1 0 0 0,-1 0 0 0 0,-4 2-21 0 0,14-11-42 0 0,0 0 0 0 0,1-1-1 0 0,-1 1 1 0 0,0-1 0 0 0,-1 1 0 0 0,1-1 0 0 0,0 0-1 0 0,0 0 1 0 0,-1 0 0 0 0,1 0 0 0 0,0-1 0 0 0,-1 1-1 0 0,1-1 1 0 0,-1 1 0 0 0,1-1 0 0 0,0 0 0 0 0,-1 0-1 0 0,1 0 1 0 0,-1 0 0 0 0,1 0 0 0 0,-1-1-1 0 0,1 1 1 0 0,-1-1 0 0 0,1 1 0 0 0,0-1 0 0 0,-1 0-1 0 0,1 0 1 0 0,0 0 0 0 0,0 0 0 0 0,0-1 0 0 0,0 1-1 0 0,0 0 1 0 0,0-1 0 0 0,0 0 0 0 0,0 1 0 0 0,0-1-1 0 0,1 0 1 0 0,-1 0 0 0 0,1 0 0 0 0,-2-2 42 0 0,0-54-4683 0 0,14 21-2942 0 0,-4 26 2453 0 0</inkml:trace>
  <inkml:trace contextRef="#ctx0" brushRef="#br0" timeOffset="291.015">641 1363 7986 0 0,'0'0'1381'0'0,"0"0"-330"0"0,0 0-165 0 0,0 0 147 0 0,0 0 152 0 0,0 0-57 0 0,0 0-261 0 0,0 0-307 0 0,0 0-229 0 0,-19 33-134 0 0,-60 103-84 0 0,56-73-15 0 0,25-52-82 0 0,-3-7 7 0 0,1 0 0 0 0,0 0 1 0 0,1 0-1 0 0,-1 0 0 0 0,1 0 1 0 0,0 0-1 0 0,0 0 0 0 0,0-1 0 0 0,0 1 1 0 0,1 0-1 0 0,-1 0 0 0 0,1-1 1 0 0,0 1-1 0 0,0-1 0 0 0,1 1 1 0 0,-1-1-1 0 0,1 0 0 0 0,-1 0 1 0 0,1 0-1 0 0,0-1 0 0 0,0 1 1 0 0,0 0-1 0 0,1-1 0 0 0,-1 0 1 0 0,0 0-1 0 0,1 0 0 0 0,0 0 1 0 0,-1-1-1 0 0,1 1 0 0 0,0-1 1 0 0,0 0-1 0 0,0 0 0 0 0,0 0 0 0 0,0-1 1 0 0,0 1-1 0 0,0-1 0 0 0,3 0-23 0 0,2-1 163 0 0,0-1 0 0 0,0 0 0 0 0,0 0 0 0 0,-1-1 0 0 0,1 0-1 0 0,-1 0 1 0 0,1-1 0 0 0,-1-1 0 0 0,0 1 0 0 0,-1-1 0 0 0,1 0-1 0 0,-1-1 1 0 0,0 0 0 0 0,0 0 0 0 0,0 0 0 0 0,-1-1 0 0 0,0 0-1 0 0,-1 0 1 0 0,1-1 0 0 0,-2 0 0 0 0,1 0 0 0 0,-1 0-1 0 0,0 0 1 0 0,0 0 0 0 0,-1-1 0 0 0,0 0 0 0 0,-1 0 0 0 0,0 0-1 0 0,0 0 1 0 0,-1 0 0 0 0,0 0 0 0 0,-1-9-163 0 0,0 12-30 0 0,0-1 0 0 0,-1 1 1 0 0,0 0-1 0 0,0-1 0 0 0,-1 1 0 0 0,0 0 1 0 0,0 0-1 0 0,0 0 0 0 0,0 0 0 0 0,-1 0 0 0 0,0 1 1 0 0,-1-1-1 0 0,1 1 0 0 0,-1 0 0 0 0,0 0 1 0 0,0 0-1 0 0,0 0 0 0 0,-1 1 0 0 0,0 0 1 0 0,0 0-1 0 0,0 0 0 0 0,-3-2 30 0 0,-36-16-4198 0 0,-4 7-5439 0 0,35 12 1222 0 0</inkml:trace>
  <inkml:trace contextRef="#ctx0" brushRef="#br0" timeOffset="831.233">463 63 1536 0 0,'0'0'1898'0'0,"0"0"-187"0"0,0 0-24 0 0,0 0 110 0 0,0 0 86 0 0,0 0-80 0 0,0 0-294 0 0,0 0-330 0 0,0 0-252 0 0,0 0-192 0 0,0 0-124 0 0,0 0-106 0 0,0 0-122 0 0,23-8-104 0 0,74-24-101 0 0,-95 31-171 0 0,-1 0 0 0 0,1 0-1 0 0,0 0 1 0 0,1 1 0 0 0,-1-1-1 0 0,0 1 1 0 0,0-1 0 0 0,0 1-1 0 0,0 0 1 0 0,0-1 0 0 0,0 1-1 0 0,1 0 1 0 0,-1 1 0 0 0,0-1-1 0 0,0 0 1 0 0,0 1 0 0 0,0-1-1 0 0,0 1 1 0 0,0-1 0 0 0,0 1-1 0 0,0 0 1 0 0,0 0 0 0 0,0 0-1 0 0,0 0 1 0 0,0 0 0 0 0,0 1-1 0 0,-1-1 1 0 0,1 0 0 0 0,0 1 0 0 0,-1 0-1 0 0,0-1 1 0 0,1 1 0 0 0,-1 0-1 0 0,0-1 1 0 0,0 1 0 0 0,0 0-1 0 0,0 0 1 0 0,0 0 0 0 0,0 0-1 0 0,0 0 1 0 0,-1 0 0 0 0,1 0-1 0 0,-1 0 1 0 0,1 1 0 0 0,-1-1-1 0 0,0 0 1 0 0,0 0 0 0 0,0 0-1 0 0,0 0 1 0 0,0 1 0 0 0,-1-1-1 0 0,1 0 1 0 0,-1 0 0 0 0,1 0-1 0 0,-1 0 1 0 0,0 0 0 0 0,0 0-1 0 0,0 1-6 0 0,0 7 41 0 0,-49 104 389 0 0,35-86-354 0 0,9-19-62 0 0,0-1 0 0 0,1 2 1 0 0,1-1-1 0 0,0 0 0 0 0,0 1 1 0 0,0 0-1 0 0,1 0 0 0 0,1 0 1 0 0,0 0-1 0 0,0 0 0 0 0,1 4-14 0 0,2-11 16 0 0,1-1 0 0 0,0 1-1 0 0,-1-1 1 0 0,1 1 0 0 0,0-1 0 0 0,0 0-1 0 0,0 0 1 0 0,1 0 0 0 0,-1 0 0 0 0,1 0-1 0 0,-1 0 1 0 0,1-1 0 0 0,-1 1 0 0 0,1-1-1 0 0,0 0 1 0 0,0 0 0 0 0,-1 0 0 0 0,1 0-1 0 0,0 0 1 0 0,0-1 0 0 0,0 1 0 0 0,0-1-1 0 0,0 0 1 0 0,0 0 0 0 0,0 0 0 0 0,0 0-1 0 0,0 0 1 0 0,0-1 0 0 0,0 1 0 0 0,0-1-1 0 0,2-1-15 0 0,4 2 58 0 0,-1 1-123 0 0,0-1 0 0 0,0-1 0 0 0,-1 0 0 0 0,1 0 0 0 0,0 0 0 0 0,-1-1 0 0 0,1 0 0 0 0,-1 0 0 0 0,0-1 0 0 0,1 0 0 0 0,-1 0 0 0 0,5-4 65 0 0,23-27-10068 0 0,-29 27 658 0 0</inkml:trace>
  <inkml:trace contextRef="#ctx0" brushRef="#br0" timeOffset="1052.185">932 26 6817 0 0,'0'0'981'0'0,"0"0"-297"0"0,0 0 157 0 0,0 0 417 0 0,0 0 292 0 0,0 0 31 0 0,0 0-278 0 0,0 0-436 0 0,0 0-313 0 0,0 0-208 0 0,0 33-150 0 0,-1 103-48 0 0,17-22-34 0 0,6-85-1974 0 0,0-36-4199 0 0,-6-11-1820 0 0,-12 11 6437 0 0</inkml:trace>
  <inkml:trace contextRef="#ctx0" brushRef="#br0" timeOffset="1235.871">1188 33 352 0 0,'0'0'2354'0'0,"0"0"-1179"0"0,0 0-368 0 0,0 0 185 0 0,0 0 177 0 0,0 0 44 0 0,0 0-116 0 0,0 0-225 0 0,0 0-211 0 0,0 0-185 0 0,0 0-155 0 0,-14 34-110 0 0,-42 102-87 0 0,32-51-75 0 0,23-77-299 0 0,-12 56-1229 0 0,-15-38-8241 0 0,22-25 9296 0 0</inkml:trace>
  <inkml:trace contextRef="#ctx0" brushRef="#br0" timeOffset="1537.249">761 203 0 0 0,'0'0'935'0'0,"0"0"831"0"0,0 0 333 0 0,0 0-48 0 0,0 0-248 0 0,0 0-279 0 0,0 0-170 0 0,0 0-133 0 0,0 0-102 0 0,0 0-82 0 0,0 0-127 0 0,16-31-139 0 0,51-92-143 0 0,-38 85 15 0 0,-23 38-523 0 0,-2-1-98 0 0,1-1 1 0 0,0 0-1 0 0,0 1 0 0 0,-1 0 1 0 0,1 0-1 0 0,0 1 0 0 0,0 0 0 0 0,0-1 1 0 0,0 1-1 0 0,0 1 0 0 0,0-1 1 0 0,0 1-1 0 0,0 0 0 0 0,0 0 0 0 0,0 0 1 0 0,-1 1-1 0 0,3 0-22 0 0,5 7 96 0 0,0-1 0 0 0,1 0 0 0 0,0-1 0 0 0,0 0 0 0 0,1-1 0 0 0,0-1 0 0 0,0 0 0 0 0,0-1-1 0 0,0 0 1 0 0,1-1 0 0 0,0-1 0 0 0,-1 0 0 0 0,1-1 0 0 0,0-1 0 0 0,0 0 0 0 0,0-1 0 0 0,0-1 0 0 0,-1 0 0 0 0,2-1-96 0 0,57-55-992 0 0,-61 51-3159 0 0,-3 2-3267 0 0,-5 1-204 0 0</inkml:trace>
  <inkml:trace contextRef="#ctx0" brushRef="#br0" timeOffset="3756.135">1435 796 24 0 0,'0'0'1002'0'0,"0"0"-334"0"0,0 0-90 0 0,0 0 331 0 0,0 0 471 0 0,0 0 247 0 0,0 0-29 0 0,0 0-258 0 0,0 0-328 0 0,0 0-253 0 0,0 0-195 0 0,2 29-128 0 0,7 94-60 0 0,15 26 1057 0 0,5 94 1662 0 0,-29-242-2611 0 0,0-1 43 0 0,0 0-38 0 0,-14-12 679 0 0,4-9-1022 0 0,1 0-1 0 0,1 0 1 0 0,0-1-1 0 0,2 0 1 0 0,1 0-1 0 0,1 0 1 0 0,1-1-1 0 0,0 0 1 0 0,2 0-1 0 0,1 0 1 0 0,0 1-1 0 0,2-1 1 0 0,1-5-146 0 0,0 2 1 0 0,1 0 1 0 0,1 0 0 0 0,1 1-1 0 0,1 0 1 0 0,1 0 0 0 0,1 0-1 0 0,1 1 1 0 0,6-9-2 0 0,-13 26-25 0 0,1 1-1 0 0,-1-1 1 0 0,1 0 0 0 0,0 1-1 0 0,1 0 1 0 0,-1 0 0 0 0,1 0-1 0 0,0 1 1 0 0,1-1 0 0 0,-1 1-1 0 0,1 1 1 0 0,0-1-1 0 0,1 1 1 0 0,-1 0 0 0 0,2-1 25 0 0,-5 5-78 0 0,-1 1-1 0 0,1-1 1 0 0,0 0 0 0 0,0 1 0 0 0,-1-1-1 0 0,1 1 1 0 0,-1 0 0 0 0,1 0 0 0 0,0 0 0 0 0,-1 0-1 0 0,1 0 1 0 0,-1 0 0 0 0,0 1 0 0 0,0-1-1 0 0,1 1 1 0 0,-1 0 0 0 0,0 0 0 0 0,0 0 0 0 0,0 0-1 0 0,-1 0 1 0 0,1 0 0 0 0,0 0 0 0 0,-1 0-1 0 0,0 1 1 0 0,1-1 0 0 0,-1 1 0 0 0,0-1 0 0 0,0 1-1 0 0,0-1 1 0 0,-1 1 0 0 0,1 0 0 0 0,0 2 78 0 0,7 12-4207 0 0,1-2-3540 0 0,-5-11 1210 0 0</inkml:trace>
  <inkml:trace contextRef="#ctx0" brushRef="#br0" timeOffset="5128.247">2454 1005 0 0 0,'0'0'1620'0'0,"0"0"-166"0"0,0 0-96 0 0,0 0 106 0 0,0 0 48 0 0,0 0-63 0 0,0 0-192 0 0,0 0-262 0 0,0 0-229 0 0,0 0-192 0 0,0 0-143 0 0,0 0-74 0 0,0 0-31 0 0,-19 7-6 0 0,-62 23-3 0 0,21 12 298 0 0,49-28-484 0 0,3-5-81 0 0,-1 0 1 0 0,2 1-1 0 0,-1 1 1 0 0,1-1-1 0 0,1 1 1 0 0,0 0-1 0 0,0 1 1 0 0,1-1-1 0 0,1 1 1 0 0,0 0-1 0 0,1 0 1 0 0,0 0-1 0 0,0 1 1 0 0,2-1 0 0 0,-1 1-1 0 0,1 5-50 0 0,1-15 37 0 0,1 0 1 0 0,-1 0-1 0 0,0 0 1 0 0,1 0-1 0 0,-1 0 0 0 0,1-1 1 0 0,0 1-1 0 0,0 0 1 0 0,0 0-1 0 0,0-1 0 0 0,1 1 1 0 0,-1-1-1 0 0,1 1 1 0 0,0-1-1 0 0,-1 0 0 0 0,1 1 1 0 0,0-1-1 0 0,0 0 1 0 0,0 0-1 0 0,1 0 0 0 0,-1-1 1 0 0,0 1-1 0 0,1 0 1 0 0,-1-1-1 0 0,1 0 1 0 0,0 1-1 0 0,-1-1 0 0 0,1 0 1 0 0,0 0-1 0 0,0-1 1 0 0,-1 1-1 0 0,3 0-37 0 0,3 0 155 0 0,-1 0 1 0 0,1 0 0 0 0,0-1-1 0 0,-1 0 1 0 0,1 0-1 0 0,-1-1 1 0 0,1 0-1 0 0,-1 0 1 0 0,1-1-1 0 0,-1 0 1 0 0,0 0-1 0 0,1-1-155 0 0,21-12 175 0 0,-1-2 0 0 0,0-1 0 0 0,-1-1 0 0 0,-1-2-1 0 0,-1 0 1 0 0,-1-2 0 0 0,-1 0 0 0 0,-1-2-1 0 0,-1-1 1 0 0,-1 0 0 0 0,-2-1 0 0 0,0-1 0 0 0,-2-1-1 0 0,-1-1 1 0 0,-2 0 0 0 0,7-22-175 0 0,-11 31-154 0 0,-1-1 0 0 0,-1-1-1 0 0,-1 1 1 0 0,-1-1 0 0 0,-1 0 0 0 0,-1 0-1 0 0,-1 0 1 0 0,-1-1 0 0 0,-1 1 0 0 0,-1 0 0 0 0,-3-18 154 0 0,3 35-93 0 0,1 0 1 0 0,-2 0 0 0 0,1 1 0 0 0,0-1 0 0 0,-1 0 0 0 0,0 1-1 0 0,-1-1 1 0 0,1 1 0 0 0,-1 0 0 0 0,0 0 0 0 0,0 0 0 0 0,0 0-1 0 0,-1 1 1 0 0,0-1 0 0 0,0 1 0 0 0,0 0 0 0 0,0 0 0 0 0,-1 0-1 0 0,1 1 1 0 0,-1-1 0 0 0,0 1 0 0 0,0 0 0 0 0,-1 1 0 0 0,1-1-1 0 0,0 1 1 0 0,-1 0 0 0 0,1 0 0 0 0,-1 1 0 0 0,0 0 0 0 0,0 0-1 0 0,1 0 1 0 0,-1 0 0 0 0,0 1 0 0 0,0 0 0 0 0,0 1 0 0 0,0-1-1 0 0,1 1 1 0 0,-1 0 0 0 0,0 0 0 0 0,0 1 0 0 0,1 0 0 0 0,-1 0-1 0 0,1 0 1 0 0,0 1 0 0 0,0-1 0 0 0,-4 4 92 0 0,-7 8 45 0 0,1 1 0 0 0,0 1 0 0 0,1 1 0 0 0,1 0 0 0 0,1 0-1 0 0,0 2 1 0 0,2-1 0 0 0,0 1 0 0 0,0 1 0 0 0,2 0 0 0 0,1 0 0 0 0,0 0 0 0 0,2 1 0 0 0,0 0-1 0 0,1 0 1 0 0,2 0 0 0 0,0 1 0 0 0,1 10-45 0 0,1-22 64 0 0,1 1-1 0 0,1-1 1 0 0,0 1 0 0 0,0-1-1 0 0,1 0 1 0 0,0 0 0 0 0,1 0-1 0 0,0-1 1 0 0,1 1 0 0 0,-1-1-1 0 0,2 0 1 0 0,0 0 0 0 0,0 0-1 0 0,0-1 1 0 0,1 0-1 0 0,0 0 1 0 0,7 5-64 0 0,94 61 388 0 0,-94-68-424 0 0,0 1 0 0 0,0-2 0 0 0,1 0 0 0 0,0 0 0 0 0,-1-2 0 0 0,1 0 0 0 0,1 0 0 0 0,-1-2 0 0 0,0 0 0 0 0,5 0 36 0 0,29-6-3722 0 0,-20-9-5586 0 0,-22 7 4742 0 0</inkml:trace>
  <inkml:trace contextRef="#ctx0" brushRef="#br0" timeOffset="5548.17">2913 1112 0 0 0,'0'0'435'0'0,"0"0"512"0"0,0 0 140 0 0,0 0 238 0 0,0 0 229 0 0,0 0 45 0 0,0 0-206 0 0,0 0-331 0 0,0 0-280 0 0,0 0-153 0 0,-3 32-10 0 0,-8 98 34 0 0,10-60 2664 0 0,2-70-3227 0 0,0 0-1 0 0,-1 1 1 0 0,1-1-1 0 0,0 0 1 0 0,-1 0 0 0 0,1 0-1 0 0,0 1 1 0 0,0-1-1 0 0,-1 0 1 0 0,1 0-1 0 0,0 0 1 0 0,-1 0 0 0 0,1 0-1 0 0,0 0 1 0 0,0 0-1 0 0,-1-1 1 0 0,1 1 0 0 0,0 0-1 0 0,-1 0 1 0 0,1 0-1 0 0,0-1 1 0 0,-1 1 0 0 0,1 0-1 0 0,-1-1 1 0 0,1 1-1 0 0,0-1 1 0 0,-1 1 0 0 0,1-1-1 0 0,-1 1 1 0 0,1-1-1 0 0,-1 1 1 0 0,1-1 0 0 0,-1 1-1 0 0,0-1 1 0 0,1 1-1 0 0,-1-1 1 0 0,1 0-1 0 0,-1 1 1 0 0,0-1 0 0 0,0 0-1 0 0,1 1 1 0 0,-1-1-1 0 0,0 0 1 0 0,0 1 0 0 0,0-1-1 0 0,0 0 1 0 0,0 0-1 0 0,0 1 1 0 0,0-1 0 0 0,0 0-1 0 0,0 1 1 0 0,0-1-1 0 0,-1 0 1 0 0,1 0 0 0 0,0 1-1 0 0,0-1 1 0 0,0 0-1 0 0,-1 1 1 0 0,1-1-90 0 0,1-2-298 0 0,127-420 2111 0 0,-127 419-1814 0 0,0-1 0 0 0,1 1 0 0 0,-1 0 0 0 0,1 0-1 0 0,0 0 1 0 0,0 0 0 0 0,1 1 0 0 0,-1-1 0 0 0,1 0-1 0 0,0 1 1 0 0,0 0 0 0 0,0-1 0 0 0,0 1 0 0 0,0 0-1 0 0,1 1 1 0 0,-1-1 0 0 0,1 1 0 0 0,0-1 0 0 0,0 1-1 0 0,1 0 2 0 0,14 39-660 0 0,-17-26 386 0 0,4 18-654 0 0,1 1-2370 0 0,1-12-4984 0 0,-4-10-455 0 0</inkml:trace>
  <inkml:trace contextRef="#ctx0" brushRef="#br0" timeOffset="6156.232">3592 917 0 0 0,'0'0'974'0'0,"0"0"36"0"0,0 0-127 0 0,0 0 160 0 0,0 0 220 0 0,0 0 133 0 0,0 0-69 0 0,0 0-177 0 0,0 0-185 0 0,0 0-191 0 0,0 0-90 0 0,0 0-76 0 0,0 0-70 0 0,-28 23-42 0 0,-87 74-67 0 0,69-44 42 0 0,42-41-372 0 0,-3 0-83 0 0,2 0 0 0 0,-1 0 0 0 0,2 0 0 0 0,0 1 1 0 0,0 0-1 0 0,1-1 0 0 0,1 2 0 0 0,0-1 0 0 0,0 0 1 0 0,2 0-1 0 0,0 0 0 0 0,0 1 0 0 0,1-1 0 0 0,1 2-16 0 0,1-9 72 0 0,0-1 0 0 0,1 1-1 0 0,0-1 1 0 0,-1 0-1 0 0,2-1 1 0 0,-1 1-1 0 0,1-1 1 0 0,-1 1-1 0 0,1-1 1 0 0,0-1 0 0 0,1 1-1 0 0,-1-1 1 0 0,1 0-1 0 0,-1 0 1 0 0,1 0-1 0 0,0-1 1 0 0,0 0 0 0 0,0 0-1 0 0,0-1 1 0 0,0 0-1 0 0,1 0 1 0 0,-1 0-1 0 0,0 0 1 0 0,1-1 0 0 0,-1 0-1 0 0,0-1 1 0 0,1 1-1 0 0,-1-1 1 0 0,6-2-72 0 0,-9 3 18 0 0,14-3 247 0 0,1-1-1 0 0,-1-1 1 0 0,0 0 0 0 0,0-1-1 0 0,-1-1 1 0 0,0 0 0 0 0,0-2-1 0 0,0 1 1 0 0,-1-2 0 0 0,-1 0-1 0 0,1-1 1 0 0,-2-1 0 0 0,0 0-1 0 0,0 0 1 0 0,-1-1 0 0 0,0-1-1 0 0,-2 0 1 0 0,1-1-265 0 0,5-8 46 0 0,0 0 0 0 0,-1-2 0 0 0,-2 1 0 0 0,0-2 0 0 0,-2 0 0 0 0,-1 0 0 0 0,-1-1 0 0 0,-1-1 0 0 0,-1 1 0 0 0,-2-1 0 0 0,-1 0 0 0 0,-1 0 0 0 0,-1 0 0 0 0,-1-1 0 0 0,-2 1 0 0 0,-3-18-46 0 0,3 37-72 0 0,0 1-1 0 0,-1-1 1 0 0,-1 1 0 0 0,1 0-1 0 0,-1-1 1 0 0,-1 1 0 0 0,1 1-1 0 0,-2-1 1 0 0,1 1-1 0 0,-1-1 1 0 0,0 1 0 0 0,0 0-1 0 0,-1 1 1 0 0,1-1 0 0 0,-2 1-1 0 0,1 1 1 0 0,-1-1 0 0 0,0 1-1 0 0,0 0 1 0 0,0 0 0 0 0,-1 1-1 0 0,1 0 1 0 0,-1 1-1 0 0,0-1 1 0 0,0 1 0 0 0,-1 1-1 0 0,1 0 1 0 0,0 0 0 0 0,-1 0-1 0 0,0 1 1 0 0,1 1 0 0 0,-1-1-1 0 0,1 1 1 0 0,-1 1 0 0 0,0 0-1 0 0,1 0 1 0 0,-1 0-1 0 0,1 1 1 0 0,-7 3 72 0 0,2 0-22 0 0,-1 2 1 0 0,1 0-1 0 0,0 1 0 0 0,1 0 1 0 0,-1 0-1 0 0,2 2 0 0 0,-1-1 0 0 0,1 2 1 0 0,1-1-1 0 0,0 1 0 0 0,0 1 1 0 0,1 0-1 0 0,1 0 0 0 0,0 1 0 0 0,1 0 1 0 0,0 0-1 0 0,1 1 0 0 0,0 0 1 0 0,1 0-1 0 0,1 0 0 0 0,0 1 0 0 0,1-1 1 0 0,1 1-1 0 0,0 0 0 0 0,1 1 22 0 0,0-3-11 0 0,2-1 0 0 0,-1 0 0 0 0,2 1 0 0 0,-1-1 0 0 0,2 0 0 0 0,0 0 0 0 0,0 0 0 0 0,1 0 0 0 0,0-1 0 0 0,1 0 0 0 0,1 0-1 0 0,0 0 1 0 0,0 0 0 0 0,1-1 0 0 0,0 0 0 0 0,1 0 0 0 0,0-1 0 0 0,1 0 0 0 0,-1 0 0 0 0,3 0 11 0 0,10 7-126 0 0,0 0 1 0 0,1-1 0 0 0,1-2-1 0 0,0 0 1 0 0,1-2-1 0 0,0 0 1 0 0,1-2-1 0 0,6 2 126 0 0,70 11-6512 0 0,-80-18 1763 0 0,-6 0-1330 0 0</inkml:trace>
  <inkml:trace contextRef="#ctx0" brushRef="#br0" timeOffset="6792.21">4279 722 8578 0 0,'0'0'1766'0'0,"0"0"-379"0"0,0 0-297 0 0,0 0-141 0 0,0 0-81 0 0,0 0-128 0 0,0 0-171 0 0,0 0-127 0 0,0 0-150 0 0,0 0-85 0 0,0 0-65 0 0,0 0-35 0 0,-23 33-26 0 0,-71 105-39 0 0,53-56-20 0 0,37-67-28 0 0,1-7-6 0 0,1 0-1 0 0,-1 0 1 0 0,1 0 0 0 0,1 0 0 0 0,-1 1 0 0 0,2-1 0 0 0,-1 1-1 0 0,1-1 1 0 0,0 0 0 0 0,1 1 0 0 0,-1-1 0 0 0,2 1-1 0 0,-1-1 1 0 0,1 0 0 0 0,1 0 0 0 0,0 0 0 0 0,0 0 0 0 0,0 0-1 0 0,1-1 1 0 0,0 0 0 0 0,0 1 0 0 0,1-1 0 0 0,0-1 0 0 0,0 1-1 0 0,1-1 1 0 0,-1 0 0 0 0,2 0 0 0 0,-1 0 0 0 0,0-1 0 0 0,1 0-1 0 0,0 0 1 0 0,3 1 12 0 0,-1-3 147 0 0,0 1 1 0 0,0-1-1 0 0,1-1 0 0 0,-1 1 0 0 0,0-2 1 0 0,1 1-1 0 0,0-1 0 0 0,-1-1 0 0 0,1 0 0 0 0,0 0 1 0 0,-1-1-1 0 0,1 0 0 0 0,-1-1 0 0 0,1 0 1 0 0,-1 0-1 0 0,0-1 0 0 0,1 0 0 0 0,-1-1 0 0 0,-1 0 1 0 0,1 0-1 0 0,-1-1 0 0 0,1 0 0 0 0,-1 0 0 0 0,-1-1 1 0 0,3-3-148 0 0,2 0 182 0 0,0-1 1 0 0,-1-1 0 0 0,0 0 0 0 0,-1 0-1 0 0,0-1 1 0 0,-1 0 0 0 0,-1-1 0 0 0,0 0-1 0 0,0-1 1 0 0,-1 1 0 0 0,-1-1-1 0 0,0 0 1 0 0,-1-1 0 0 0,-1 0 0 0 0,2-11-183 0 0,-4 17-71 0 0,0 1 0 0 0,0-1 0 0 0,-1 0 0 0 0,-1 0 0 0 0,1 1 1 0 0,-1-1-1 0 0,-1 0 0 0 0,0 0 0 0 0,0 0 0 0 0,0 1 1 0 0,-1-1-1 0 0,-1 1 0 0 0,1-1 0 0 0,-2 1 0 0 0,1 0 0 0 0,-1 0 1 0 0,0 0-1 0 0,0 0 0 0 0,-1 1 0 0 0,0 0 0 0 0,-1 0 0 0 0,1 0 1 0 0,-1 1-1 0 0,-1 0 0 0 0,1 0 0 0 0,-1 0 0 0 0,-5-3 71 0 0,-92-23-2821 0 0,90 32 1809 0 0,-1 0 1 0 0,0 1-1 0 0,1 1 1 0 0,0 0-1 0 0,-1 1 1 0 0,1 0-1 0 0,0 1 0 0 0,0 1 1 0 0,1 0-1 0 0,-4 3 1012 0 0,-125 84-8502 0 0,67-17 8546 0 0,70-69-44 0 0,0-2 1 0 0,0 1-1 0 0,0 0 0 0 0,1 0 0 0 0,0 0 1 0 0,0 0-1 0 0,0 1 0 0 0,0 0 0 0 0,1-1 1 0 0,0 1-1 0 0,1 0 0 0 0,-1 1 0 0 0,1-1 1 0 0,0 0-1 0 0,1 1 0 0 0,-1-1 0 0 0,1 1 1 0 0,0-1-1 0 0,1 1 0 0 0,0 0 0 0 0,0 2 0 0 0,3-5 504 0 0,0-1 0 0 0,0 0 0 0 0,0 0 1 0 0,1 0-1 0 0,-1 0 0 0 0,1 0 0 0 0,0-1 0 0 0,-1 0 0 0 0,1 1 0 0 0,1-1 0 0 0,-1-1 0 0 0,0 1 0 0 0,0-1 0 0 0,0 1 0 0 0,1-1 0 0 0,-1-1 0 0 0,1 1 0 0 0,-1 0 0 0 0,1-1 0 0 0,-1 0 0 0 0,1 0 0 0 0,-1-1 1 0 0,1 1-1 0 0,2-1-504 0 0,95-17 5797 0 0,42-49-1618 0 0,-108 48-3364 0 0,88-43 986 0 0,-122 63-1801 0 0,0-1 1 0 0,0 1 0 0 0,0 0 0 0 0,-1 0 0 0 0,1-1 0 0 0,0 1-1 0 0,-1 0 1 0 0,1 0 0 0 0,-1 1 0 0 0,1-1 0 0 0,-1 0-1 0 0,1 0 1 0 0,-1 1 0 0 0,0-1 0 0 0,0 1 0 0 0,1-1 0 0 0,-1 1-1 0 0,0-1 1 0 0,-1 1 0 0 0,1 0 0 0 0,0 0 0 0 0,0-1-1 0 0,-1 1 1 0 0,1 0 0 0 0,-1 0 0 0 0,1 0 0 0 0,-1 0 0 0 0,0 0-1 0 0,0-1 1 0 0,0 1 0 0 0,0 0 0 0 0,0 1-1 0 0,8 22-30 0 0,-6-20-23 0 0,0-1 0 0 0,1 1 0 0 0,-1-1 0 0 0,1 0 0 0 0,0 0 0 0 0,0-1 0 0 0,0 1 0 0 0,1 0 0 0 0,-1-1 0 0 0,1 0 0 0 0,0 0 0 0 0,0 0 0 0 0,0 0 0 0 0,0-1 0 0 0,1 0 0 0 0,-1 1 0 0 0,1-1 0 0 0,-1-1 0 0 0,1 1 0 0 0,0-1 0 0 0,-1 0 0 0 0,1 0 0 0 0,0 0 0 0 0,0-1 0 0 0,0 1 0 0 0,0-1 0 0 0,0-1 0 0 0,-1 1 0 0 0,1-1 0 0 0,0 1 0 0 0,0-1 53 0 0,40-21-4479 0 0,-28 12-2540 0 0,-9 6-4131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7:44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37 0 0 0,'2'-4'-1751'0'0,"-7"2"9408"0"0,4 4 1451 0 0,9-1-8281 0 0,85-26 1473 0 0,0 16-1877 0 0,-91 11-422 0 0,0-1 0 0 0,0 0 0 0 0,0 0 0 0 0,0 1 1 0 0,0-1-1 0 0,-1 1 0 0 0,1 0 0 0 0,0-1 0 0 0,-1 1 0 0 0,0 0 0 0 0,1 0 0 0 0,-1 0 0 0 0,0 0 1 0 0,0 0-1 0 0,0 0 0 0 0,0 1 0 0 0,0-1 0 0 0,-1 0 0 0 0,1 0 0 0 0,-1 1 0 0 0,1-1 1 0 0,-1 0-1 0 0,0 0 0 0 0,0 1 0 0 0,0-1 0 0 0,0 0 0 0 0,0 1 0 0 0,-1-1 0 0 0,1 0 0 0 0,-1 1 1 0 0,1-1-1 0 0,-1 0 0 0 0,0 0 0 0 0,0 0 0 0 0,0 1 0 0 0,0-1 0 0 0,-1 1-1 0 0,-51 67 126 0 0,52-70-133 0 0,1 1 1 0 0,-1 0-1 0 0,0 0 1 0 0,0 0 0 0 0,1-1-1 0 0,-1 1 1 0 0,1 0-1 0 0,-1 0 1 0 0,1 0 0 0 0,-1 0-1 0 0,1 0 1 0 0,-1 0-1 0 0,1 0 1 0 0,0 0 0 0 0,0 0-1 0 0,-1 0 1 0 0,1 0 0 0 0,0 0-1 0 0,0 0 1 0 0,0 1-1 0 0,0-1 1 0 0,0 0 0 0 0,1 0-1 0 0,-1 0 1 0 0,0 0-1 0 0,0 0 1 0 0,1 0 0 0 0,-1 0-1 0 0,0 0 1 0 0,1 0-1 0 0,-1 0 1 0 0,1 0 0 0 0,0 0-1 0 0,-1-1 1 0 0,1 1-1 0 0,0 0 1 0 0,-1 0 0 0 0,1 0-1 0 0,0-1 1 0 0,0 1-1 0 0,0 0 1 0 0,-1-1 0 0 0,1 1-1 0 0,0-1 1 0 0,0 1-1 0 0,0-1 1 0 0,0 1 6 0 0,56 14-5 0 0,-42-12 24 0 0,-11-3-7 0 0,1 1 0 0 0,-1-1 0 0 0,1 1 0 0 0,-1 0 0 0 0,1 0-1 0 0,-1 1 1 0 0,0-1 0 0 0,0 1 0 0 0,0 0 0 0 0,0 0 0 0 0,0 0 0 0 0,0 1 0 0 0,0 0 0 0 0,-1-1 0 0 0,1 1 0 0 0,-1 0 0 0 0,0 1-1 0 0,0-1 1 0 0,0 1 0 0 0,0-1 0 0 0,-1 1 0 0 0,1 0 0 0 0,-1 0 0 0 0,0 0 0 0 0,0 0 0 0 0,0 0 0 0 0,-1 0 0 0 0,0 1 0 0 0,1-1 0 0 0,-2 1-1 0 0,1-1 1 0 0,0 4-12 0 0,-3-3 27 0 0,-1-1-1 0 0,0 0 0 0 0,0 0 0 0 0,-1 0 0 0 0,1 0 1 0 0,-1-1-1 0 0,1 0 0 0 0,-1 1 0 0 0,0-1 0 0 0,-1 0 1 0 0,1-1-1 0 0,0 1 0 0 0,-1-1 0 0 0,1 0 0 0 0,-1 0 1 0 0,0 0-1 0 0,-4 0-26 0 0,-62 7-559 0 0,27-21-2966 0 0,34 8 1023 0 0,-4-3-5685 0 0,11 3 3689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7:1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1363 0 0 0,'0'0'296'0'0,"0"0"466"0"0,0 0 496 0 0,0 0 414 0 0,0 0 141 0 0,0 0-208 0 0,0 0-386 0 0,0 0-251 0 0,0 0-72 0 0,0 0 45 0 0,30 0 4419 0 0,145-19-201 0 0,-9 8-4443 0 0,-145 10-2088 0 0,30-7 4389 0 0,-28 4-6997 0 0,-7 3-10042 0 0,-20 1 7714 0 0</inkml:trace>
  <inkml:trace contextRef="#ctx0" brushRef="#br0" timeOffset="300.075">71 1643 5785 0 0,'0'0'1550'0'0,"0"0"-87"0"0,0 0 351 0 0,0 0 294 0 0,0 0-73 0 0,0 0-329 0 0,0 0-453 0 0,0 0-312 0 0,0 0-192 0 0,0 0-145 0 0,32 0-122 0 0,104 2-113 0 0,-57-12 55 0 0,32-12-1136 0 0,-88 15-3017 0 0,-1-1-3416 0 0,-11 5-2552 0 0</inkml:trace>
  <inkml:trace contextRef="#ctx0" brushRef="#br0" timeOffset="2071.901">717 954 0 0 0,'0'0'798'0'0,"0"0"182"0"0,0 0 112 0 0,0 0 294 0 0,0 0 265 0 0,0 0 81 0 0,0 0-186 0 0,0 0-331 0 0,0 0-222 0 0,0 0-115 0 0,0 0-68 0 0,22-15-25 0 0,69-45-57 0 0,-12 26 574 0 0,-55 29-852 0 0,89-13 729 0 0,-111 19-1161 0 0,0 1 1 0 0,-1 0-1 0 0,1-1 0 0 0,0 1 0 0 0,-1 0 1 0 0,1 0-1 0 0,-1 0 0 0 0,0 1 0 0 0,0-1 1 0 0,0 0-1 0 0,0 0 0 0 0,0 1 0 0 0,0-1 1 0 0,0 0-1 0 0,-1 1 0 0 0,1-1 0 0 0,-1 1 1 0 0,0-1-1 0 0,0 1 0 0 0,0-1 0 0 0,0 1 1 0 0,0-1-1 0 0,0 1 0 0 0,-1-1 0 0 0,1 0 1 0 0,-1 1-1 0 0,0-1 0 0 0,0 1 0 0 0,1-1 1 0 0,-2 0-1 0 0,1 0 0 0 0,0 1-18 0 0,-8 18 84 0 0,-1-1 1 0 0,-1 0-1 0 0,-1-1 0 0 0,0 0 0 0 0,-2 0 0 0 0,0-2 0 0 0,-12 13-84 0 0,-22 28 113 0 0,44-52-96 0 0,0-2-9 0 0,0 0-1 0 0,0 0 1 0 0,1 1 0 0 0,0 0-1 0 0,0-1 1 0 0,0 1 0 0 0,0 1-1 0 0,1-1 1 0 0,0 0 0 0 0,0 0 0 0 0,0 1-1 0 0,1-1 1 0 0,-1 1 0 0 0,1 0-1 0 0,1-1 1 0 0,-1 1 0 0 0,1 5-8 0 0,2-8 20 0 0,0-1 0 0 0,0 0 1 0 0,0 1-1 0 0,0-1 1 0 0,0 0-1 0 0,1 0 0 0 0,-1 0 1 0 0,1-1-1 0 0,-1 1 0 0 0,1-1 1 0 0,-1 1-1 0 0,1-1 0 0 0,0 0 1 0 0,0 0-1 0 0,0 0 1 0 0,0 0-1 0 0,0-1 0 0 0,0 1 1 0 0,0-1-1 0 0,0 0 0 0 0,0 1 1 0 0,0-2-1 0 0,0 1 0 0 0,0 0 1 0 0,0 0-1 0 0,0-1 1 0 0,0 0-1 0 0,1 0-20 0 0,9 1 63 0 0,102-27 42 0 0,-45-9-4256 0 0,-60 28 1157 0 0,-5 2-1907 0 0,1 2-2750 0 0</inkml:trace>
  <inkml:trace contextRef="#ctx0" brushRef="#br0" timeOffset="2393.911">1387 932 2216 0 0,'0'0'1618'0'0,"0"0"-663"0"0,0 0-185 0 0,0 0 407 0 0,0 0 503 0 0,0 0 213 0 0,0 0-175 0 0,0 0-347 0 0,0 0-318 0 0,0 0-223 0 0,0 0-97 0 0,0 0-85 0 0,0 0-104 0 0,-8 33-72 0 0,-23 102-138 0 0,17-56 153 0 0,14-78-610 0 0,2 57 548 0 0,11-37-4392 0 0,-2-19-1544 0 0,5-6-3296 0 0,-13 3 8291 0 0</inkml:trace>
  <inkml:trace contextRef="#ctx0" brushRef="#br0" timeOffset="2639.094">1595 866 0 0 0,'0'0'565'0'0,"0"0"682"0"0,0 0 115 0 0,0 0-63 0 0,0 0-47 0 0,0 0-36 0 0,0 0-74 0 0,0 0-123 0 0,0 0-128 0 0,0 0-136 0 0,0 0-98 0 0,0 0-87 0 0,0 0-116 0 0,-9 31-124 0 0,-27 97-121 0 0,22-48-104 0 0,14-22-1164 0 0,0-31-5622 0 0,-2-23 1720 0 0,-2-1 4589 0 0</inkml:trace>
  <inkml:trace contextRef="#ctx0" brushRef="#br0" timeOffset="2913.008">1188 969 0 0 0,'0'0'968'0'0,"0"0"463"0"0,0 0 319 0 0,0 0 129 0 0,0 0-140 0 0,0 0-272 0 0,0 0-244 0 0,0 0-202 0 0,0 0-170 0 0,0 0-148 0 0,0 0-119 0 0,32-17-106 0 0,98-52-81 0 0,-77 49 221 0 0,-50 20-559 0 0,0-1 0 0 0,0 1 0 0 0,0 1 0 0 0,0-1 1 0 0,0 0-1 0 0,-1 1 0 0 0,1-1 0 0 0,0 1 1 0 0,0 0-1 0 0,0 0 0 0 0,-1 0 0 0 0,1 1 0 0 0,-1-1 1 0 0,1 0-1 0 0,-1 1 0 0 0,1 0 0 0 0,-1 0 1 0 0,0-1-1 0 0,0 1 0 0 0,0 1 0 0 0,0-1 0 0 0,0 0 1 0 0,0 0-1 0 0,0 1 0 0 0,-1-1 0 0 0,1 1 1 0 0,-1-1-1 0 0,0 1 0 0 0,0 0 0 0 0,0 0-59 0 0,22 27 375 0 0,-18-26-262 0 0,0 0 0 0 0,0 0 0 0 0,0-1 0 0 0,1 0 0 0 0,-1 0 0 0 0,1 0 0 0 0,0-1 0 0 0,0 0 0 0 0,0 0 0 0 0,0 0 0 0 0,0-1 0 0 0,0 0 0 0 0,0 0 0 0 0,1-1 0 0 0,-1 1 0 0 0,0-1 0 0 0,1-1 0 0 0,-1 1 0 0 0,0-1 0 0 0,0 0 0 0 0,0-1 0 0 0,0 1 0 0 0,0-1 0 0 0,0 0 0 0 0,0-1 0 0 0,0 1 0 0 0,-1-1 0 0 0,1-1 0 0 0,-1 1 0 0 0,0-1 0 0 0,0 1 0 0 0,0-1 0 0 0,-1-1 0 0 0,1 1 0 0 0,3-5-113 0 0,19-23-1382 0 0,-23 24-2957 0 0,0 1-3867 0 0,-4 6 918 0 0</inkml:trace>
  <inkml:trace contextRef="#ctx0" brushRef="#br0" timeOffset="4114.867">1090 1510 5297 0 0,'0'0'1435'0'0,"0"0"-85"0"0,0 0 274 0 0,0 0 296 0 0,0 0 68 0 0,0 0-149 0 0,38 0-358 0 0,119-5-327 0 0,-16-13 393 0 0,131-37 110 0 0,-111 20-1055 0 0,163-14-602 0 0,-169 46-2715 0 0,-128 14-904 0 0,-14 4-5388 0 0,-10-8 2454 0 0</inkml:trace>
  <inkml:trace contextRef="#ctx0" brushRef="#br0" timeOffset="9275.196">1628 1742 0 0 0,'0'0'96'0'0,"0"0"336"0"0,0 0 335 0 0,0 0 385 0 0,0 0 291 0 0,0 0 12 0 0,0 0-243 0 0,0 0-295 0 0,0 0-235 0 0,0 0-136 0 0,-9 20-74 0 0,-58 133 787 0 0,-118 222 1389 0 0,183-365-1620 0 0,17-27-63 0 0,111-193 1467 0 0,57-153-2040 0 0,-183 361-402 0 0,1 0 0 0 0,-1 0 0 0 0,0 1 0 0 0,1-1 0 0 0,0 0 0 0 0,-1 0 0 0 0,1 1 0 0 0,0-1 0 0 0,0 1-1 0 0,0-1 1 0 0,0 1 0 0 0,0-1 0 0 0,0 1 0 0 0,0 0 0 0 0,0-1 0 0 0,1 1 0 0 0,-1 0 0 0 0,1 0-1 0 0,-1 0 1 0 0,0 0 0 0 0,1 0 0 0 0,0 0 0 0 0,-1 0 0 0 0,1 1 0 0 0,0-1 0 0 0,-1 1 0 0 0,1-1 0 0 0,0 1-1 0 0,0-1 1 0 0,-1 1 0 0 0,1 0 0 0 0,0 0 0 0 0,0 0 0 0 0,-1 0 0 0 0,1 0 0 0 0,0 0 0 0 0,0 1-1 0 0,0-1 1 0 0,-1 1 0 0 0,1-1 0 0 0,0 1 0 0 0,-1-1 0 0 0,1 1 0 0 0,0 0 0 0 0,-1 0 0 0 0,1 0 0 0 0,-1 0-1 0 0,1 0 1 0 0,-1 0 0 0 0,0 0 0 0 0,0 1 0 0 0,2 0 10 0 0,61 158 236 0 0,-44-97-107 0 0,47 158 104 0 0,-38-176-344 0 0,-25-43 1345 0 0,0 0-5461 0 0,-6-6-6857 0 0,0 4 7301 0 0</inkml:trace>
  <inkml:trace contextRef="#ctx0" brushRef="#br0" timeOffset="9566.678">1462 2081 2232 0 0,'0'0'2176'0'0,"0"0"-668"0"0,0 0-298 0 0,0 0 274 0 0,0 0 304 0 0,0 0 75 0 0,0 0-162 0 0,32-5-314 0 0,98-16-327 0 0,-33 4-133 0 0,25-2-417 0 0,-40 15-9623 0 0,-72 4 380 0 0</inkml:trace>
  <inkml:trace contextRef="#ctx0" brushRef="#br0" timeOffset="15060.872">1941 788 0 0 0,'0'0'831'0'0,"0"0"-142"0"0,0 0 93 0 0,0 0 194 0 0,0 0 108 0 0,0 0-65 0 0,0 0-156 0 0,0 0-154 0 0,0 0-56 0 0,0 0 13 0 0,1 4 36 0 0,-10 115 3818 0 0,-55 60-3153 0 0,-9 5-961 0 0,73-184-391 0 0,0 0 1 0 0,0-1-1 0 0,1 1 0 0 0,-1 0 0 0 0,0 0 1 0 0,0 0-1 0 0,1 0 0 0 0,-1 0 0 0 0,0-1 1 0 0,0 1-1 0 0,1 0 0 0 0,-1 0 0 0 0,0 0 0 0 0,0 0 1 0 0,1 0-1 0 0,-1 0 0 0 0,0 0 0 0 0,1 0 1 0 0,-1 0-1 0 0,0 0 0 0 0,0 0 0 0 0,1 0 1 0 0,-1 0-1 0 0,0 0 0 0 0,0 0 0 0 0,1 1 0 0 0,-1-1 1 0 0,0 0-1 0 0,0 0 0 0 0,1 0 0 0 0,-1 0 1 0 0,0 0-1 0 0,0 1 0 0 0,0-1 0 0 0,1 0 1 0 0,-1 0-1 0 0,0 0 0 0 0,0 1 0 0 0,0-1 0 0 0,1 0 1 0 0,-1 0-1 0 0,0 1 0 0 0,0-1 0 0 0,0 0 1 0 0,0 0-1 0 0,0 1 0 0 0,0-1 0 0 0,0 0 0 0 0,0 0 1 0 0,0 1-1 0 0,0-1 0 0 0,1 0 0 0 0,-1 0 1 0 0,-1 1-1 0 0,1-1 0 0 0,0 0 0 0 0,0 1-15 0 0,22-25 1172 0 0,-18 20-990 0 0,109-158 1437 0 0,-75 100-1490 0 0,68-122 15 0 0,-85 147-108 0 0,-8 104-633 0 0,-13 178 836 0 0,0-243-234 0 0,0-1 0 0 0,0 0 1 0 0,0 1-1 0 0,0-1 0 0 0,0 0 1 0 0,0 1-1 0 0,0-1 0 0 0,0 0 1 0 0,1 1-1 0 0,-1-1 0 0 0,1 0 1 0 0,-1 1-1 0 0,1-1 0 0 0,-1 0 1 0 0,1 0-1 0 0,0 0 0 0 0,-1 1 1 0 0,1-1-1 0 0,0 0 0 0 0,0 0 1 0 0,0 0-1 0 0,0 0 0 0 0,0 0 1 0 0,0-1-1 0 0,0 1 0 0 0,0 0 1 0 0,0 0-1 0 0,1-1 0 0 0,-1 1 1 0 0,0 0-1 0 0,0-1 0 0 0,1 0 1 0 0,-1 1-1 0 0,0-1 0 0 0,1 0 1 0 0,-1 1-1 0 0,0-1 0 0 0,1 0 1 0 0,-1 0-1 0 0,0 0 0 0 0,1 0 1 0 0,-1 0-1 0 0,1-1 0 0 0,-1 1 1 0 0,0 0-1 0 0,1-1 0 0 0,-1 1 1 0 0,0-1-1 0 0,0 1 0 0 0,1-1 1 0 0,-1 1-1 0 0,0-1 0 0 0,0 0 1 0 0,0 0-1 0 0,0 0 0 0 0,0 1 1 0 0,0-1-1 0 0,0 0-5 0 0,27-32 46 0 0,-2-1 0 0 0,-1-1 0 0 0,-1-1 0 0 0,-3 0 0 0 0,15-34-46 0 0,-4 9-12 0 0,0-1 10 0 0,-14 42-91 0 0,-17 20-9 0 0,-1 0-28 0 0,1 15-109 0 0,26 131 524 0 0,0 21-246 0 0,-25-93-3270 0 0,-4-58-279 0 0,0-1-3657 0 0,2-10 1731 0 0</inkml:trace>
  <inkml:trace contextRef="#ctx0" brushRef="#br0" timeOffset="15785.465">2517 693 0 0 0,'0'0'855'0'0,"0"0"436"0"0,0 0 485 0 0,0 0 241 0 0,0 0-54 0 0,0 0-222 0 0,0 0-331 0 0,0 0-272 0 0,0 0-188 0 0,0 0-163 0 0,0 0-115 0 0,14 35-70 0 0,45 110-62 0 0,36 102 1526 0 0,-84-197-1950 0 0,-1 0 1 0 0,-3 1 0 0 0,-1 0-1 0 0,-3 0 1 0 0,-3 1-1 0 0,-1-1 1 0 0,-3 3-117 0 0,0-20-16 0 0,-2 0 0 0 0,-1-1 1 0 0,-2 0-1 0 0,-1 0 0 0 0,-1-1 0 0 0,-2-1 0 0 0,-2 3 16 0 0,1-9-367 0 0,0 1 0 0 0,-2-2 0 0 0,-1 0-1 0 0,-1-1 1 0 0,-1-1 0 0 0,0 0 0 0 0,-2-2-1 0 0,-14 11 368 0 0,-2 1-1718 0 0,-3 2-1669 0 0,13-13-1770 0 0,13-12-156 0 0</inkml:trace>
  <inkml:trace contextRef="#ctx0" brushRef="#br0" timeOffset="16624.875">669 542 0 0 0,'0'0'749'0'0,"0"0"112"0"0,0 0-8 0 0,0 0-42 0 0,0 0 3 0 0,7 10 31 0 0,21 30 18 0 0,-15 10 4195 0 0,-13-39-4000 0 0,-37 158 4111 0 0,23-76-4752 0 0,3 1-1 0 0,5 0 1 0 0,4 1-1 0 0,4-1 1 0 0,4 0-1 0 0,4 0 1 0 0,4-1-1 0 0,5 0 1 0 0,8 15-417 0 0,-11-65 168 0 0,2-2 0 0 0,2 0 0 0 0,1-1 0 0 0,2-1 0 0 0,2 0 0 0 0,2-3 0 0 0,1 0 0 0 0,2-1 0 0 0,1-2 0 0 0,2-1 0 0 0,1-2 0 0 0,5 2-168 0 0,-36-30-637 0 0,47 30 1187 0 0,-38-31-4816 0 0,-2-4-4049 0 0,-9 0-1863 0 0</inkml:trace>
  <inkml:trace contextRef="#ctx0" brushRef="#br0" timeOffset="18082.404">3038 715 0 0 0,'0'0'777'0'0,"0"0"464"0"0,0 0 10 0 0,0 0-114 0 0,0 0-60 0 0,0 0-21 0 0,-1-11-56 0 0,-2-32-20 0 0,-26-11 3491 0 0,19 43-3702 0 0,6 6-616 0 0,1 0 1 0 0,-1 0-1 0 0,0 0 1 0 0,0 0-1 0 0,-1 0 0 0 0,1 1 1 0 0,-1 0-1 0 0,0 0 1 0 0,0 0-1 0 0,0 1 1 0 0,-1-1-1 0 0,1 1 0 0 0,-1 0 1 0 0,0 1-1 0 0,1 0 1 0 0,-1-1-1 0 0,-1 2 1 0 0,1-1-1 0 0,0 1 0 0 0,0 0 1 0 0,0 0-1 0 0,-1 1 1 0 0,1 0-1 0 0,-3 0-153 0 0,4 3-7 0 0,1 0 0 0 0,0 0 0 0 0,0 1 0 0 0,0 0 0 0 0,0-1 0 0 0,1 1 0 0 0,0 1-1 0 0,-1-1 1 0 0,2 0 0 0 0,-1 1 0 0 0,0-1 0 0 0,1 1 0 0 0,0 0 0 0 0,0 0 0 0 0,0 0 0 0 0,1 0 0 0 0,0 0 0 0 0,0 0 0 0 0,0 1 0 0 0,0-1-1 0 0,1 0 1 0 0,0 1 0 0 0,0-1 0 0 0,0 0 0 0 0,1 0 0 0 0,0 2 7 0 0,2 20 34 0 0,1 0 0 0 0,1 0 0 0 0,1-1 0 0 0,2 1 0 0 0,0-1 0 0 0,2-1 0 0 0,1 0 0 0 0,4 7-34 0 0,3 9 31 0 0,5 13 42 0 0,22 48 216 0 0,-6 1 0 0 0,17 73-289 0 0,-32-80 135 0 0,-5 2 0 0 0,-4 1 0 0 0,-4 0 0 0 0,-3 68-135 0 0,-7-157 22 0 0,0 1-1 0 0,-1 0 1 0 0,0 0 0 0 0,-1 0 0 0 0,0 0 0 0 0,-1 0 0 0 0,0 0 0 0 0,0 0 0 0 0,-1-1-1 0 0,-1 1 1 0 0,0-1 0 0 0,0 0 0 0 0,-1 0 0 0 0,0 0 0 0 0,-1-1 0 0 0,0 0 0 0 0,-1 0 0 0 0,0 0-1 0 0,0-1 1 0 0,0 0 0 0 0,-1 0 0 0 0,-1-1 0 0 0,1 0 0 0 0,-1-1 0 0 0,0 1 0 0 0,-1-2-1 0 0,-1 1-21 0 0,8-4-79 0 0,0-1-1 0 0,0 0 0 0 0,0-1 1 0 0,-1 1-1 0 0,1 0 0 0 0,0-1 1 0 0,-1 0-1 0 0,1 0 0 0 0,0 0 1 0 0,-1 0-1 0 0,1 0 0 0 0,0-1 0 0 0,-1 1 1 0 0,1-1-1 0 0,0 0 0 0 0,0 0 1 0 0,-1 0-1 0 0,1-1 0 0 0,0 1 1 0 0,0-1-1 0 0,0 0 0 0 0,1 1 1 0 0,-1-1-1 0 0,0-1 0 0 0,1 1 0 0 0,-1 0 1 0 0,1 0-1 0 0,0-1 0 0 0,0 0 1 0 0,0 1-1 0 0,0-1 0 0 0,0 0 1 0 0,0 0-1 0 0,1 0 0 0 0,-1-1 80 0 0,-13-34-4705 0 0,8-1-3707 0 0,7 26 4977 0 0</inkml:trace>
  <inkml:trace contextRef="#ctx0" brushRef="#br0" timeOffset="19172.187">3358 1330 0 0 0,'11'168'8'0'0,"-8"-123"691"0"0,0 22-108 0 0,-5-27 9120 0 0,-7-88-5925 0 0,7 20-3318 0 0,2 0 0 0 0,0 1-1 0 0,2-1 1 0 0,1 0 0 0 0,1 1 0 0 0,2 0 0 0 0,0 0-1 0 0,7-14-467 0 0,-7 21 105 0 0,1 0 0 0 0,1 0 0 0 0,1 1 0 0 0,1 0 0 0 0,0 0 0 0 0,1 1 0 0 0,1 1 0 0 0,10-11-105 0 0,-21 28-6 0 0,0 0-1 0 0,0 1 0 0 0,0-1 0 0 0,0 0 0 0 0,0 1 0 0 0,0-1 0 0 0,0 1 0 0 0,-1-1 0 0 0,1 1 0 0 0,0-1 0 0 0,0 1 0 0 0,0 0 0 0 0,-1-1 0 0 0,1 1 0 0 0,0 0 0 0 0,-1 0 0 0 0,1-1 0 0 0,0 1 0 0 0,-1 0 0 0 0,1 0 0 0 0,-1 0 0 0 0,1 0 0 0 0,-1 0 0 0 0,0 0 0 0 0,1 0 0 0 0,-1 0 0 0 0,0 0 0 0 0,0 0 1 0 0,0 0-1 0 0,0 0 0 0 0,0 0 0 0 0,0 0 0 0 0,0 0 0 0 0,0 0 0 0 0,0 0 0 0 0,0 1 7 0 0,16 71 37 0 0,19 15-586 0 0,-31-87-1102 0 0,-2-1-2780 0 0,-1 0 1235 0 0,-1 0-6141 0 0</inkml:trace>
  <inkml:trace contextRef="#ctx0" brushRef="#br0" timeOffset="35023.984">3554 877 0 0 0,'0'0'417'0'0,"0"0"490"0"0,0 0 47 0 0,0 0 126 0 0,0 0 208 0 0,0 0 146 0 0,0 0-54 0 0,0 0-231 0 0,0 0-243 0 0,0 0-184 0 0,0 0-123 0 0,10-4-47 0 0,97-22 1966 0 0,-45 26-1686 0 0,-61 2-796 0 0,1-1-1 0 0,-1 0 1 0 0,0 0 0 0 0,0 1-1 0 0,1-1 1 0 0,-1 1 0 0 0,0-1 0 0 0,-1 1-1 0 0,1-1 1 0 0,0 1 0 0 0,0 0 0 0 0,-1-1-1 0 0,1 1 1 0 0,-1 0 0 0 0,1 0-1 0 0,-1-1 1 0 0,0 1 0 0 0,0 0 0 0 0,1 0-1 0 0,-1 0 1 0 0,0-1 0 0 0,-1 1-1 0 0,1 0 1 0 0,0 0 0 0 0,-1 0 0 0 0,1-1-1 0 0,-1 1 1 0 0,1 0 0 0 0,-1-1 0 0 0,0 1-1 0 0,1 0 1 0 0,-1-1 0 0 0,-1 1-36 0 0,-25 55 200 0 0,67-48-352 0 0,65-5 534 0 0,-104-2-332 0 0,1 0-1 0 0,-1 1 0 0 0,0-1 1 0 0,0 0-1 0 0,0 1 0 0 0,-1-1 0 0 0,1 1 1 0 0,0 0-1 0 0,-1-1 0 0 0,0 1 0 0 0,1 0 1 0 0,-1-1-1 0 0,0 1 0 0 0,0 0 0 0 0,-1-1 1 0 0,1 1-1 0 0,-1-1 0 0 0,1 1 0 0 0,-1 0 1 0 0,0-1-1 0 0,0 1 0 0 0,0-1 0 0 0,0 0 1 0 0,0 1-1 0 0,0-1 0 0 0,-1 0 1 0 0,1 0-1 0 0,-1 0 0 0 0,0 1 0 0 0,0-2 1 0 0,0 1-1 0 0,-1 2-49 0 0,-138 123 769 0 0,127-116-1229 0 0,20-13-5832 0 0,-1-2 1629 0 0,-3 0-2615 0 0</inkml:trace>
  <inkml:trace contextRef="#ctx0" brushRef="#br0" timeOffset="36113.182">4032 1418 0 0 0,'0'0'736'0'0,"0"0"-176"0"0,0 0-69 0 0,0 0 167 0 0,0 0 224 0 0,0 0 92 0 0,0 0-58 0 0,0 0-149 0 0,0 0-207 0 0,0 0-129 0 0,0 0-104 0 0,0 0-69 0 0,0 0-18 0 0,-26 21-8 0 0,-80 65-9 0 0,61-38 195 0 0,43-47-362 0 0,0 1 0 0 0,0-1 0 0 0,1 1 0 0 0,-1 0 0 0 0,1 0 0 0 0,-1-1 0 0 0,1 1 0 0 0,0 0 0 0 0,0 0 0 0 0,0 0 0 0 0,0 1 0 0 0,0-1 0 0 0,0 0 0 0 0,1 0 0 0 0,-1 0 0 0 0,1 1 0 0 0,-1-1 0 0 0,1 0 0 0 0,0 0 0 0 0,0 1 0 0 0,0-1 0 0 0,0 0 0 0 0,1 1 0 0 0,-1-1 1 0 0,0 0-1 0 0,1 0 0 0 0,0 1 0 0 0,-1-1 0 0 0,1 0 0 0 0,0 0 0 0 0,0 0 0 0 0,0 0 0 0 0,0 0 0 0 0,1 0 0 0 0,-1 0 0 0 0,1 0 0 0 0,-1-1 0 0 0,1 1 0 0 0,-1 0 0 0 0,1-1 0 0 0,0 1 0 0 0,0-1 0 0 0,0 0 0 0 0,0 0 0 0 0,0 1 0 0 0,0-1 0 0 0,2 0-56 0 0,11-2 507 0 0,-1-1 0 0 0,1 0-1 0 0,0-2 1 0 0,-1 1-1 0 0,0-2 1 0 0,0 0 0 0 0,0 0-1 0 0,0-2 1 0 0,-1 1-1 0 0,0-2 1 0 0,0 0 0 0 0,-1 0-1 0 0,0-1 1 0 0,-1-1-1 0 0,10-9-506 0 0,-7 8 164 0 0,13-12 163 0 0,-2-2-1 0 0,0 0 0 0 0,-2-1 1 0 0,-1-2-1 0 0,-1 0 0 0 0,14-27-326 0 0,-24 39 18 0 0,-2 0-1 0 0,0-1 1 0 0,-1 0 0 0 0,0 0-1 0 0,-1-1 1 0 0,-1 0 0 0 0,-1 0-1 0 0,-1 0 1 0 0,0-1-1 0 0,-2 1 1 0 0,0-1 0 0 0,-1 0-1 0 0,0 0 1 0 0,-3-8-18 0 0,1 20-58 0 0,-1 0-1 0 0,-1 0 1 0 0,1 0 0 0 0,-1 1 0 0 0,0-1-1 0 0,-1 1 1 0 0,1-1 0 0 0,-1 1 0 0 0,-1 0-1 0 0,1 1 1 0 0,-1-1 0 0 0,0 1-1 0 0,0 0 1 0 0,-1 0 0 0 0,1 0 0 0 0,-1 1-1 0 0,0 0 1 0 0,-1 0 0 0 0,1 0 0 0 0,-1 1-1 0 0,1 0 1 0 0,-1 0 0 0 0,0 1 0 0 0,0 0-1 0 0,0 0 1 0 0,0 1 0 0 0,0 0-1 0 0,-1 0 1 0 0,1 0 0 0 0,0 1 0 0 0,0 0-1 0 0,-1 0 1 0 0,1 1 0 0 0,0 0 0 0 0,0 1-1 0 0,-1-1 1 0 0,1 1 0 0 0,0 1 0 0 0,1-1-1 0 0,-1 1 1 0 0,0 0 0 0 0,1 1 0 0 0,0 0-1 0 0,0 0 1 0 0,-5 4 58 0 0,0 1-9 0 0,1 0-1 0 0,1 1 1 0 0,0 0 0 0 0,0 1 0 0 0,1 0-1 0 0,0 0 1 0 0,1 1 0 0 0,0 0 0 0 0,1 0-1 0 0,0 1 1 0 0,1 0 0 0 0,1 0-1 0 0,0 0 1 0 0,0 0 0 0 0,2 1 0 0 0,-1-1-1 0 0,2 1 1 0 0,0 0 0 0 0,0-1 0 0 0,2 1-1 0 0,1 13 10 0 0,2-15 38 0 0,1 0-1 0 0,1 0 1 0 0,0-1-1 0 0,0 0 1 0 0,1 0-1 0 0,0 0 1 0 0,1-1 0 0 0,1 0-1 0 0,-1-1 1 0 0,1 1-1 0 0,1-2 1 0 0,0 1-1 0 0,0-1 1 0 0,1-1-1 0 0,0 0 1 0 0,0-1-1 0 0,0 0 1 0 0,1 0-1 0 0,0-1 1 0 0,0-1-1 0 0,10 3-37 0 0,152 39 647 0 0,-99-41-7064 0 0,-75-5 1045 0 0,0 0-2731 0 0</inkml:trace>
  <inkml:trace contextRef="#ctx0" brushRef="#br0" timeOffset="36616.983">4590 1212 3585 0 0,'0'0'1697'0'0,"0"0"-374"0"0,0 0-160 0 0,0 0 146 0 0,0 0 107 0 0,0 0-36 0 0,0 0-190 0 0,0 0-293 0 0,-3 33-285 0 0,-8 104-194 0 0,5 28 453 0 0,29-58 206 0 0,-20-109 3453 0 0,1-29-3560 0 0,-1 8-548 0 0,6-21-215 0 0,1-1 1 0 0,3 1-1 0 0,2 1 1 0 0,1 0-1 0 0,3 1 1 0 0,1 1-1 0 0,2 0 1 0 0,6-6-208 0 0,-17 31 42 0 0,-6 7-20 0 0,-1 1-1 0 0,2 0 0 0 0,-1 1 0 0 0,1-1 0 0 0,0 1 0 0 0,0 0 0 0 0,1 1 0 0 0,0-1 1 0 0,0 1-1 0 0,1 1 0 0 0,0-1 0 0 0,2 0-21 0 0,-9 7-8 0 0,1 1 1 0 0,-1-1-1 0 0,1 1 1 0 0,-1-1-1 0 0,1 1 1 0 0,-1 0-1 0 0,0-1 1 0 0,0 1-1 0 0,0 0 1 0 0,0 0-1 0 0,0 0 1 0 0,0 0-1 0 0,-1 0 1 0 0,1 0-1 0 0,-1 0 0 0 0,1 0 1 0 0,-1 0-1 0 0,0 0 1 0 0,1 0-1 0 0,-1 0 1 0 0,0 0-1 0 0,0 0 1 0 0,-1 0-1 0 0,1 0 1 0 0,0 0-1 0 0,-1 1 8 0 0,1-3 0 0 0,-7 121-2359 0 0,15-112-1749 0 0,5-6-7013 0 0,-9-3 4089 0 0</inkml:trace>
  <inkml:trace contextRef="#ctx0" brushRef="#br0" timeOffset="38277.006">3281 2169 5529 0 0,'0'0'1583'0'0,"0"0"-612"0"0,0 0-221 0 0,0 0 195 0 0,0 0 214 0 0,0 0 43 0 0,0 0-138 0 0,0 0-253 0 0,0 0-203 0 0,0 0-67 0 0,0 0-50 0 0,4 16-68 0 0,30 117 578 0 0,26 119 173 0 0,-56-221-1581 0 0,2 63-303 0 0,-30-46-8543 0 0,17-44 5162 0 0,0 0 300 0 0</inkml:trace>
  <inkml:trace contextRef="#ctx0" brushRef="#br0" timeOffset="38726.006">3172 2202 2809 0 0,'0'0'1240'0'0,"0"0"-227"0"0,0 0-15 0 0,0 0 232 0 0,0 0 181 0 0,0 0-7 0 0,0 0-249 0 0,0 0-307 0 0,0 0-227 0 0,0 0-121 0 0,37-13-85 0 0,113-42-75 0 0,-52 39 182 0 0,-88 15-491 0 0,-1 1 0 0 0,1 1 0 0 0,-1 0 0 0 0,1 0 0 0 0,-1 1 0 0 0,0 0 0 0 0,0 1 0 0 0,0 0 0 0 0,0 0 0 0 0,0 1 0 0 0,0 0 0 0 0,-1 0 0 0 0,7 5-31 0 0,-14-7 16 0 0,1-1 1 0 0,-1 0-1 0 0,0 0 1 0 0,1 1 0 0 0,-1-1-1 0 0,0 1 1 0 0,0-1 0 0 0,0 1-1 0 0,0-1 1 0 0,0 1 0 0 0,0 0-1 0 0,-1-1 1 0 0,1 1 0 0 0,0 0-1 0 0,-1 0 1 0 0,0-1-1 0 0,1 1 1 0 0,-1 0 0 0 0,0 0-1 0 0,0 0 1 0 0,0 0 0 0 0,0 0-1 0 0,0-1 1 0 0,0 1 0 0 0,0 0-1 0 0,-1 0 1 0 0,1 0 0 0 0,-1 0-1 0 0,1-1 1 0 0,-1 1-1 0 0,0 0 1 0 0,0-1 0 0 0,0 1-1 0 0,0 0-16 0 0,-41 55 658 0 0,40-55-643 0 0,-152 109 719 0 0,153-111-731 0 0,0 1 0 0 0,0-1 1 0 0,1 0-1 0 0,-1 1 0 0 0,0 0 0 0 0,1-1 0 0 0,-1 1 1 0 0,0-1-1 0 0,1 1 0 0 0,-1 0 0 0 0,0-1 0 0 0,1 1 0 0 0,-1 0 1 0 0,1 0-1 0 0,0 0 0 0 0,-1-1 0 0 0,1 1 0 0 0,0 0 1 0 0,-1 0-1 0 0,1 0 0 0 0,0 0 0 0 0,0 0 0 0 0,0 0 1 0 0,0-1-1 0 0,-1 1 0 0 0,1 0 0 0 0,1 0 0 0 0,-1 0 1 0 0,0 0-1 0 0,0 0 0 0 0,0 0 0 0 0,0 0 0 0 0,1 0 1 0 0,-1-1-1 0 0,0 1 0 0 0,1 0 0 0 0,-1 0 0 0 0,1 0 1 0 0,-1-1-1 0 0,1 1 0 0 0,-1 0 0 0 0,1 0 0 0 0,-1-1 1 0 0,1 1-1 0 0,0-1 0 0 0,-1 1 0 0 0,1 0-3 0 0,45 20 553 0 0,-31-16-250 0 0,100 32 1417 0 0,-15 22-641 0 0,-77-49-5752 0 0,-8-9-5984 0 0,-11-1 5301 0 0</inkml:trace>
  <inkml:trace contextRef="#ctx0" brushRef="#br0" timeOffset="39021.995">3995 2405 5417 0 0,'0'0'1422'0'0,"0"0"-566"0"0,0 0-91 0 0,0 0 397 0 0,0 0 273 0 0,0 0 23 0 0,0 0-267 0 0,0 0-423 0 0,0 0-311 0 0,0 0-189 0 0,0 0-82 0 0,0 0-28 0 0,0 33-22 0 0,-3 102-25 0 0,6-53 86 0 0,12-57-625 0 0,-4-20-3529 0 0,-9-13-5226 0 0,-2 5 6764 0 0</inkml:trace>
  <inkml:trace contextRef="#ctx0" brushRef="#br0" timeOffset="39302.07">3813 2383 4001 0 0,'0'0'1534'0'0,"0"0"-342"0"0,0 0 47 0 0,0 0 246 0 0,0 0 100 0 0,0 0-121 0 0,0 0-260 0 0,0 0-288 0 0,0 0-238 0 0,0 0-199 0 0,0 0-149 0 0,32-1-70 0 0,99-2-63 0 0,29-15-648 0 0,-152 17-369 0 0,15 1-1164 0 0,-14 4-6129 0 0,-7 0 2917 0 0</inkml:trace>
  <inkml:trace contextRef="#ctx0" brushRef="#br0" timeOffset="39547.55">3828 2732 2328 0 0,'0'0'2054'0'0,"0"0"7"0"0,0 0 355 0 0,0 0 233 0 0,0 0-234 0 0,0 0-528 0 0,0 0-551 0 0,0 0-395 0 0,0 0-236 0 0,33-5-149 0 0,104-19-165 0 0,23-23-378 0 0,-135 40-1155 0 0,-6 2-1697 0 0,-6 2-2387 0 0,-3 2-5319 0 0</inkml:trace>
  <inkml:trace contextRef="#ctx0" brushRef="#br0" timeOffset="40256.612">3058 174 5825 0 0,'0'0'3269'0'0,"0"0"-1630"0"0,0 0-808 0 0,0 0-32 0 0,0 0 180 0 0,0 0 74 0 0,0 0-67 0 0,0 0-229 0 0,0 0-195 0 0,0 0-110 0 0,0 0-74 0 0,8 10-62 0 0,45 87 293 0 0,16 145 0 0 0,-58-165-2565 0 0,-10-61-2511 0 0,-1 1-3733 0 0,0-12 3759 0 0</inkml:trace>
  <inkml:trace contextRef="#ctx0" brushRef="#br0" timeOffset="40676.081">2926 111 5681 0 0,'0'0'2446'0'0,"0"0"-736"0"0,0 0-354 0 0,0 0 94 0 0,0 0 103 0 0,0 0-134 0 0,0 0-349 0 0,0 0-325 0 0,0 0-219 0 0,0 0-111 0 0,0 0-65 0 0,36-17-63 0 0,116-49-64 0 0,-67 43 27 0 0,-69 23-209 0 0,-12 0-31 0 0,5-2-11 0 0,-1 1 0 0 0,1 0 0 0 0,-1 0 0 0 0,1 1-1 0 0,-1 1 1 0 0,0-1 0 0 0,1 1 0 0 0,-1 1 0 0 0,0-1 0 0 0,1 1 0 0 0,-1 1 0 0 0,0 0 0 0 0,0 0 0 0 0,-1 0-1 0 0,1 1 1 0 0,-1 0 0 0 0,0 1 0 0 0,2 0 1 0 0,-7-2-24 0 0,-1-1 0 0 0,1 1-1 0 0,-1-1 1 0 0,1 1 0 0 0,-1 0 0 0 0,0-1-1 0 0,0 1 1 0 0,0 0 0 0 0,0 0 0 0 0,0 0-1 0 0,-1 0 1 0 0,1 0 0 0 0,-1 0 0 0 0,0 0-1 0 0,0 0 1 0 0,0-1 0 0 0,0 1 0 0 0,0 0-1 0 0,-1 0 1 0 0,0 0 0 0 0,1 0 0 0 0,-1 0-1 0 0,0 0 1 0 0,0 0 0 0 0,0-1 0 0 0,-1 1-1 0 0,1 0 1 0 0,-2 1 24 0 0,-55 66-348 0 0,53-65 344 0 0,-119 110 192 0 0,123-114-173 0 0,0 0 0 0 0,1 0-1 0 0,-1 0 1 0 0,1 1-1 0 0,-1-1 1 0 0,1 0 0 0 0,0 0-1 0 0,0 1 1 0 0,-1-1-1 0 0,1 0 1 0 0,0 1 0 0 0,0-1-1 0 0,0 0 1 0 0,0 0-1 0 0,0 1 1 0 0,1-1 0 0 0,-1 0-1 0 0,0 0 1 0 0,1 1 0 0 0,-1-1-1 0 0,1 0 1 0 0,-1 0-1 0 0,1 0 1 0 0,-1 1 0 0 0,1-1-1 0 0,0 0 1 0 0,0 0-1 0 0,-1 0 1 0 0,1 0 0 0 0,0 0-1 0 0,0 0 1 0 0,0-1-1 0 0,0 1 1 0 0,0 0 0 0 0,0 0-1 0 0,0-1 1 0 0,0 1 0 0 0,1-1-1 0 0,-1 1 1 0 0,0-1-1 0 0,0 1-14 0 0,53 21 1050 0 0,-28-15-759 0 0,1-2 0 0 0,1-1 0 0 0,-1-1 1 0 0,0-1-1 0 0,1-1 0 0 0,2-2-291 0 0,52-13-8301 0 0,-71 11-2878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58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64,'-21'80,"14"264,-18-239,22-95</inkml:trace>
  <inkml:trace contextRef="#ctx0" brushRef="#br0" timeOffset="483.474">1 64,'46'-27,"-24"19,1 1,0 1,0 1,1 1,-1 1,1 1,0 1,-1 1,1 1,8 2,36-1,231-2,-299 0,1-1,-1 1,1 0,0-1,-1 1,1 0,0-1,-1 1,1 0,0 0,0 0,-1 0,1 0,0 0,0 0,-1 0,1 0,0 0,0 0,-1 0,1 0,0 1,-1-1,1 0,0 0,-1 1,1-1,0 1,-1-1,1 0,-1 1,1-1,-1 1,1 0,-1-1,1 1,-1-1,1 1,-1 0,0-1,1 1,-1 0,0-1,0 1,1 0,-1 0,0-1,0 1,0 0,0-1,0 1,0 0,0 0,0-1,0 1,-1 0,1 0,0-1,0 1,-1 0,1-1,-1 2,-5 9</inkml:trace>
  <inkml:trace contextRef="#ctx0" brushRef="#br0" timeOffset="949.246">1 600,'7'4,"0"0,0 0,1-1,-1 0,1 0,0-1,0 0,0 0,0-1,0 0,0-1,0 1,1-2,4 0,3 2,214-19,-5 6,-202 8,-5-2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36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1 358 1944 0 0,'0'0'699'0'0,"0"0"-335"0"0,0 0 18 0 0,0 0 389 0 0,0 0 410 0 0,0 0 130 0 0,0 0-141 0 0,0 0-242 0 0,0 0-204 0 0,0 0-99 0 0,0 0-12 0 0,11 1-12 0 0,176 16 2961 0 0,-65-10-2808 0 0,89-7-524 0 0,-188-3-313 0 0,117-33-2849 0 0,-124 29 888 0 0,-7 6-2505 0 0,-8 1 1632 0 0,-1 0 426 0 0,0 0 1648 0 0</inkml:trace>
  <inkml:trace contextRef="#ctx0" brushRef="#br0" timeOffset="279.468">58 612 536 0 0,'0'0'2297'0'0,"0"0"-512"0"0,0 0-336 0 0,0 0 60 0 0,0 0 110 0 0,0 0-64 0 0,0 0-350 0 0,0 0-551 0 0,0 0-431 0 0,0 0-215 0 0,0 0-29 0 0,0 0 93 0 0,0 0 162 0 0,11 2 109 0 0,225 7 1808 0 0,-182-9-2297 0 0,103-4-806 0 0,-56-17-9692 0 0,-88 16 6767 0 0</inkml:trace>
  <inkml:trace contextRef="#ctx0" brushRef="#br0" timeOffset="724.186">310 0 4177 0 0,'0'0'1746'0'0,"0"0"-1289"0"0,0 0-468 0 0,0 0 78 0 0,0 0 140 0 0,0 0 47 0 0,0 0-89 0 0,0 0-173 0 0,0 0-77 0 0,0 0 43 0 0,0 0 104 0 0,0 0 93 0 0,0 0 127 0 0,11 17 116 0 0,39 52 29 0 0,18-19 556 0 0,-49-42-786 0 0,205 95 993 0 0,-154-48-842 0 0,-54 10 280 0 0,-15-54-558 0 0,-2 0-1 0 0,0 0 1 0 0,0 0-1 0 0,-1 1 1 0 0,0-2-1 0 0,-1 1 1 0 0,-1 0-1 0 0,1 0 1 0 0,-2-1 0 0 0,1 0-1 0 0,-1 0 1 0 0,-1 0-1 0 0,0-1 1 0 0,-5 7-70 0 0,-15 15 316 0 0,-1-1 0 0 0,-2-2 1 0 0,-1-1-1 0 0,-1-1 0 0 0,-1-1 0 0 0,-31 18-316 0 0,-42 30-129 0 0,62-40-8678 0 0,41-29 3275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1,'5'0,"11"0,8 0,4 0,2 0,2 0,-1 0,-1 0,0 0,-1 0,0 0,0 0,-1 0,-4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1,'9'5,"14"1,6 1,4-7,1-3,0-1,-2 0,-1 1,-1 1,-1 0,-5 2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287 678,'2'-16,"1"0,1 0,0 0,1 1,0-1,2 1,0 0,0 1,1 0,1 0,0 1,10-10,-1-3,27-35,3 3,2 1,19-13,-68 69,1-1,-1 1,0 0,0 0,1 0,-1 0,0 0,1 0,-1 0,1 1,-1-1,1 0,0 1,-1-1,1 1,0 0,-1-1,1 1,0 0,-1 0,1 0,0 0,-1 0,1 1,0-1,-1 1,1-1,0 1,-1-1,1 1,-1 0,1-1,-1 1,1 0,-1 0,0 0,0 1,1-1,-1 0,0 0,0 1,0-1,0 0,0 1,0-1,-1 1,1-1,0 1,-1 0,1-1,-1 1,0 0,1-1,-1 1,10 36,-9-28,1 0,1-1,0 1,0 0,1-1,0 0,1 0,0 0,0 0,1-1,1 2,-3-8,0-1,0 1,0-1,0 0,0-1,1 1,-1-1,0 1,0-1,0-1,1 1,-1 0,0-1,0 0,0 0,0 0,0-1,0 1,0-1,0 0,0 0,-1-1,1 1,-1 0,0-1,0 0,0 0,0 0,0 0,0-1,-1 1,0-1,2-2,3-1,85-97,-74 80,2 0,1 1,1 1,1 1,0 2,7-4,-30 22,1 0,0 1,0-1,0 0,0 1,0-1,0 0,0 1,0-1,0 1,0-1,0 1,0 0,0-1,0 1,1 0,-1 0,0 0,0 0,0 0,0 0,0 0,1 0,-1 1,0-1,0 0,0 1,0-1,0 0,0 1,0 0,0-1,0 1,0-1,0 1,0 0,0 0,0 0,-1 0,1-1,0 1,-1 0,1 0,-1 0,1 0,-1 0,1 1,-1-1,1 0,-1 0,0 0,0 0,0 0,0 1,4 72,-4-64,-4 280,-1-239,-1-33</inkml:trace>
  <inkml:trace contextRef="#ctx0" brushRef="#br0" timeOffset="314.113">287 678,'39'14,"1"-2,1-1,-1-3,1-1,1-2,-1-1,1-3,28-3,384-60,-402 67,-34 2</inkml:trace>
  <inkml:trace contextRef="#ctx0" brushRef="#br0" timeOffset="1031.915">851 848,'-72'80,"4"2,3 4,4 3,2 4,19-24,65-115,1 1,2 0,2 2,2 2,2 1,2 1,1 2,1 1,38-25,-71 57,-1-1,1 0,1 0,-1 1,1 0,-1 0,1 0,0 0,1 1,-1 0,1 0,-1 1,1 0,0 0,0 0,0 1,4 0,-7 3,0 1,0-1,-1 1,1 0,-1 1,0-1,1 1,-1-1,-1 1,1 0,-1 0,1 0,-1 0,0 1,-1-1,1 1,-1-1,0 1,0-1,0 3,18 204,-18-209,1 0,-1 0,0 0,0 0,0 0,0 0,0 1,0-1,0 0,-1 1,1-1,-1 0,0 1,1-1,-1 0,0 1,-1-1,1 1,0-1,-1 0,1 1,-1-1,0 0,0 1,1-1,-2 0,1 0,0 0,0 0,-1 0,1 0,-1 0,1-1,-1 1,0 0,0-1,0 1,0-1,0 0,0 0,0 0,0 0,-1 0,1 0,0 0,0-1,-1 1,1-1,-2 1,-14-5,-1 0,1-1,1 0,-1-2,1 0,0-1,-13-8,2 1,-65-34,77 41</inkml:trace>
  <inkml:trace contextRef="#ctx0" brushRef="#br0" timeOffset="1567.59">1388 85,'63'167,"-49"-135,-1 1,-1 0,-2 1,-1 0,-1 0,-2 1,-2 0,-1 16,1-21,-2-1,-1 1,-1-1,-2 1,-1-1,-1 0,-2 0,-1 0,-1 0,-1-1,-2-1,0 0,-2 0,-1-1,-1-1,-12 14,6-15,-1-2,-1 0,-1-2,0 0,-2-2,-22 13,-66 15,90-42</inkml:trace>
  <inkml:trace contextRef="#ctx0" brushRef="#br0" timeOffset="2087.822">174 1,'-14'17,"0"1,2 1,0 0,1 1,0 0,2 1,-5 16,4-13,-6 26,2 0,2 1,3 1,2 0,2 0,2 0,4 44,-2-37,2 0,3 0,2 0,3 0,2-1,3-1,7 16,-17-59,1 0,1 0,0 0,1-1,0 0,1 0,1-1,0 0,0 0,1-1,1-1,0 1,0-2,1 1,0-2,1 0,10 6,25-9,-25-9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343 383,'-4'-12,"-2"0,0 0,0 1,-1 0,0 0,-1 0,-1 1,1 0,-2 1,1 0,-1 0,0 1,-1 0,0 1,-5-2,10 8,1 0,0 0,0 1,0 0,0 0,-1 0,1 1,0 0,0 0,0 0,0 1,0-1,0 1,0 0,1 1,-1-1,1 1,-1 0,1 0,0 0,0 1,0-1,1 1,-1 0,1 0,0 0,0 0,0 1,1 0,0-1,0 1,0 0,0 0,1 0,-1 0,1 0,1 0,-1 0,1 0,0 1,0-1,0 1,1 26,1 0,1 0,2 0,2-1,0 0,2 0,1-1,2 0,3 5,0 2,25 68,-2-11,-3 2,-6 0,-3 2,1 32,-18-75,-3-29,-2 1,0-1,-2 0,-1 1,0 0,-3-1,0 1,-1-1,-2 0,-5 17,8-36,-1 5,0 0,-1 0,-1 0,0-1,0 0,-1 0,0 0,-1-1,0 0,-1 0,0 0,-1-1,0-1,0 1,-9 4,13-8,-1-1,0 0,0-1,0 0,0 0,-1 0,1 0,-1-1,0 0,1-1,-1 0,0 0,0 0,0-1,0 0,0 0,0 0,0-1,0 0,0-1,0 0,1 0,-1 0,1-1,-1 0,1 0,0 0,0-1,0 0,1 0,-1-1,-18-60,23 42</inkml:trace>
  <inkml:trace contextRef="#ctx0" brushRef="#br0" timeOffset="3871.125">767 157,'0'1,"0"-1,0 1,1-1,-1 1,0-1,1 1,-1-1,0 1,1-1,-1 0,0 1,1-1,-1 0,1 1,-1-1,1 0,-1 1,1-1,-1 0,1 0,-1 1,1-1,-1 0,1 0,-1 0,1 0,0 0,-1 0,1 0,-1 0,1 0,-1 0,1 0,-1 0,1 0,-1-1,1 1,-1 0,1 0,-1-1,1 1,-1 0,1-1,-1 1,1 0,-1-1,1 1,-1 0,0-1,1 1,-1-1,0 1,0-1,1 1,-1-1,0 1,0-1,5 53,-5 294,-6-296,0-32</inkml:trace>
  <inkml:trace contextRef="#ctx0" brushRef="#br0" timeOffset="4320.705">655 101,'44'-21,"1"2,1 2,0 2,1 2,27-3,25 20,-97-3,1-1,-1 1,0-1,1 1,-1 0,0 0,1 0,-1 1,0-1,0 0,0 1,0-1,0 1,-1 0,1 0,0-1,-1 1,1 0,-1 1,0-1,0 0,1 0,-1 0,-1 1,1-1,0 0,-1 1,1-1,-1 1,0-1,1 1,-1-1,-1 1,1-1,0 1,0-1,-1 2,-4 7,1 1,-2-1,0 0,0 0,-1 0,0-1,0 0,-2-1,1 1,-1-2,0 1,-1-1,0 0,0-1,-1-1,1 1,-2-2,-1 1,-21 16,32-22,1 0,-1 1,0-1,1 1,-1 0,0 0,1-1,-1 1,1 0,-1 0,1 0,0 1,-1-1,1 0,0 0,0 1,0-1,0 1,0-1,0 1,0-1,0 1,1-1,-1 1,1 0,-1 0,1-1,0 1,-1 0,1 0,0-1,0 1,0 0,1 0,-1-1,0 1,1 0,-1 0,1-1,-1 1,1 0,0-1,0 1,-1-1,1 1,0-1,1 1,-1-1,0 0,0 0,0 1,1-1,160 94,-148-82</inkml:trace>
  <inkml:trace contextRef="#ctx0" brushRef="#br0" timeOffset="5453.825">1557 383,'3'-1,"0"0,-1 0,1 0,-1-1,1 1,-1-1,0 1,0-1,0 0,0 0,0 0,0 0,0 0,0-1,-1 1,1 0,-1-1,0 1,0-1,0 0,0 1,0-1,-1 0,1 0,-1 1,1-1,-1 0,0 0,0 0,0 0,-1 1,1-1,-1 0,0-2,0 0,0-1,0 1,0 0,-1-1,1 1,-1 0,-1 0,1 0,-1 0,0 1,0-1,0 1,0 0,-1 0,0 0,0 0,0 0,0 1,0 0,-1 0,0 0,0 0,1 1,-1 0,-1 0,1 0,0 1,0-1,-1 1,1 0,0 1,-1 0,1-1,-1 2,1-1,-1 1,1 0,0 0,-1 0,1 0,0 1,0 0,0 0,0 1,0 0,1-1,-1 1,1 1,-1-1,1 1,0 0,-2 2,1 5,1 0,0 0,0 1,1-1,1 1,0 0,0-1,1 1,1 0,0 0,1 0,0 0,1 6,0 21,11 92,16 21,6 40,-13-43,12 19,22 86,-33-124,-20-125,0 1,-1 0,0 0,0 0,0 0,-1 0,0 1,0-1,-1 0,1 1,-1-1,-1 0,1 1,-1-1,0 0,-1 0,0 0,0 1,0-2,0 1,-1 0,0 0,0-1,-1 0,1 1,-1-1,-3 3,-1-4,0 0,0 0,0-1,-1 0,1 0,-1-1,0 0,1-1,-1 0,0 0,0-1,0 0,0 0,-5-2,4 1,5 1,0 0,-1 0,1 0,0-1,0 1,-1-1,1 0,0-1,0 1,0-1,0 0,1-1,-1 1,0-1,1 0,0 0,0 0,0 0,0-1,0 0,0 0,1 0,0 0,0 0,0-1,0 1,0-3,5-6</inkml:trace>
  <inkml:trace contextRef="#ctx0" brushRef="#br0" timeOffset="6425.337">1811 1710,'-4'9,"1"0,0 0,0 1,1-1,0 1,0-1,1 1,1 0,-1 0,2-1,-1 1,1 0,1-1,0 1,0-1,1 1,0-1,1 0,-1 0,6 8,-6-15,-1 0,1 0,0 0,0 0,0 0,0-1,0 1,0-1,0 0,0 0,0 0,0-1,1 1,-1-1,0 1,1-1,-1 0,0 0,1-1,-1 1,0-1,0 1,1-1,-1 0,0 0,0-1,0 1,0-1,0 1,0-1,-1 0,1 0,77-77,-75 73,-1 0,0-1,0 1,-1-1,1 0,-2 0,1-1,-1 1,0 0,-1-1,1 0,-1 1,-1-1,0 1,0-1,0 0,-1 1,0-1,-1 0,1 1,-2 0,1-1,-1 1,0 0,-3-5,2 9,-1 0,1 0,-1 0,0 0,1 1,-1 0,0 0,-1 1,1-1,0 1,0 0,-1 0,1 1,0-1,-1 1,-2 1,-16-2</inkml:trace>
  <inkml:trace contextRef="#ctx0" brushRef="#br0" timeOffset="7638.936">1811 101,'6'-6,"0"2,0-1,1 0,0 1,0 1,0-1,0 1,0 0,1 1,-1-1,1 1,-1 1,1 0,0 0,0 0,0 1,-1 0,1 1,0 0,3 0,-10 0,1-1,-1 0,1 1,-1-1,0 1,0-1,1 1,-1 0,0-1,0 1,0 0,0 0,0 0,0 0,0 0,0 0,0 0,0 0,0 0,-1 1,1-1,0 0,-1 1,1-1,-1 0,1 1,-1-1,0 0,0 1,0-1,0 0,0 1,0-1,0 1,0-1,0 1,0-1,-1 0,1 1,-1-1,1 0,-1 0,1 1,-1-1,0 0,0 0,0 0,-45 58,42-55,-55 82,58-83,0-1,0 1,0-1,0 1,0 0,0 0,1-1,-1 1,1 0,0 0,0 0,0-1,0 1,0 0,1 0,-1 0,1-1,0 1,0 0,0-1,0 1,0 0,1-1,-1 0,1 1,-1-1,1 0,0 0,0 0,0 0,0 0,0 0,1 0,1 1,13 5</inkml:trace>
  <inkml:trace contextRef="#ctx0" brushRef="#br0" timeOffset="7921.936">2235 101,'-5'28,"-1"16,0 4,1-2,1-2,2-6,6-8,2-9</inkml:trace>
  <inkml:trace contextRef="#ctx0" brushRef="#br0" timeOffset="8168.633">2375 101,'-9'24,"-4"13,1 4,3 1,2-2,3-8</inkml:trace>
  <inkml:trace contextRef="#ctx0" brushRef="#br0" timeOffset="8618.979">2094 101,'132'-76,"-130"74,1 1,-1 0,1-1,-1 1,1 0,0 0,0 1,0-1,-1 0,1 1,0 0,0 0,0 0,0 0,0 0,0 0,0 1,-1 0,1-1,0 1,0 0,-1 0,1 0,0 1,-1-1,1 1,-1-1,0 1,1 0,-1 0,0 0,0 0,0 0,-1 1,1-1,1 3,-2-4,2 4,0 1,1-1,0 0,0 0,0 0,0 0,1-1,0 0,0 0,0 0,0 0,1-1,-1 0,1 0,0-1,0 1,0-1,0 0,0-1,0 0,1 0,-1 0,0-1,1 0,1 0,0-1,-1-1,0 0,0-1,0 1,0-1,0-1,-1 1,0-1,1 0,-1-1,0 1,-1-1,1 0,-1-1,0 1,-1-1,1 0,1-4,5-4</inkml:trace>
  <inkml:trace contextRef="#ctx0" brushRef="#br0" timeOffset="15591.239">2630 891,'0'17,"11"221,-2-184,-4 0,-1 1,-3-1,-2 3,1-49,-5 17,-8-31,9-11,0 0,1 0,1-1,1 1,0 0,1-1,2-11,-1-9,-1 14,1 1,0-1,2 1,1-1,0 1,2 0,1 1,0-1,2 1,1 1,6-12,50-56,-64 88,-1 1,0-1,1 0,-1 1,1-1,-1 1,1-1,-1 1,1 0,-1 0,1 0,0 0,-1 0,1 0,-1 0,1 0,-1 0,1 1,-1-1,1 1,-1-1,1 1,-1 0,0-1,1 1,-1 0,0 0,0 0,1 0,-1 0,0 0,0 0,0 0,0 1,0-1,-1 0,1 1,0-1,0 0,-1 1,1 0,26 61,-24-38,-5-5</inkml:trace>
  <inkml:trace contextRef="#ctx0" brushRef="#br0" timeOffset="16254.787">3335 807,'14'43,"-3"0,-1 1,-3 1,2 32,-10-54,-1-1,0 1,-2-1,0 0,-2 0,0-1,-1 1,-1-2,-2 1,0-1,-1 0,0-1,-2 0,0-1,-1-1,-1 0,-1-1,0 0,-5 1,-3 7</inkml:trace>
  <inkml:trace contextRef="#ctx0" brushRef="#br0" timeOffset="16671.762">2432 948,'-20'40,"2"2,2 0,2 0,1 2,3 0,1 0,-1 31,8-62,1 0,0 0,0 0,2 0,-1 0,2 0,0 0,0-1,1 1,1-1,0 1,0-1,2 0,-1 0,1-1,1 0,0 0,1 0,0-1,1-1,-1 1,2-1,0 0,0-1,0 0,1-1,0 0,11 4,2-3</inkml:trace>
  <inkml:trace contextRef="#ctx0" brushRef="#br0" timeOffset="17157.223">3562 581,'1'-1,"9"-4,0 0,-1 1,2 0,-1 0,0 2,1-1,-1 1,1 0,0 1,0 1,-1-1,1 2,5 0,-14 0,0 0,0 0,0 1,0-1,0 0,-1 1,1 0,0-1,-1 1,1 0,-1 0,0 0,1 0,-1 0,0 0,0 0,-1 0,1 0,0 0,-1 1,1-1,-1 0,0 0,0 1,1-1,-2 0,1 1,0-1,0 0,-1 0,1 1,-1-1,0 0,1 0,-1 0,0 0,-1 0,1 0,0 0,0 0,-2 1,-7 48,14-47,-1 0,0 0,1-1,-1 1,1-1,0 0,0 0,1 0,-1 0,0-1,1 1,0-1,-1-1,1 1,0-1,0 1,0-1,0-1,0 1,0-1,0 0,1 0,-1 0,0-1,0 1,0-1,0-1,1 1,8 0,12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3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138 959,'-14'12,"1"0,1 1,0 1,1 0,0 1,1 0,0 0,2 1,0 0,0 1,2 0,0 0,-1 9,6-24,1 0,0 0,-1 0,1 0,0 0,0 0,0 0,0 0,1 0,-1 0,1-1,-1 1,1 0,-1 0,1 0,0 0,0 0,0-1,0 1,0 0,0-1,1 1,-1-1,0 1,1-1,-1 0,1 0,0 1,-1-1,1 0,0 0,0-1,0 1,-1 0,1-1,0 1,0-1,0 1,0-1,0 0,1 0,82-20,-56 5,-1 0,-1-2,0-2,-1 0,-1-1,18-21,-22 16,-1-1,-1-1,-2-1,0 0,-2-1,-2-1,7-19,-12 27,0 1,-1-2,-1 1,-2 0,0-1,-1 0,-1 0,-1 0,-2 0,0-1,-1 1,-1 1,-2-1,0 0,-1 1,-8-18,12 35,0 0,0 0,0 0,0 1,-1-1,0 1,0 0,0 0,-1 0,1 0,-1 0,0 1,0-1,0 1,-1 0,1 0,-1 1,1 0,-1-1,0 1,0 1,0-1,0 1,0 0,0 0,-1 0,1 1,0 0,0 0,0 0,-1 1,1 0,0-1,0 2,0-1,0 1,0 0,0 0,-1 1,-4 3,1 1,1 0,-1 0,1 1,1 0,-1 1,1 0,1 0,0 0,0 1,1 0,0 0,0 0,1 0,1 1,0 0,0 0,1 0,0 0,1 1,-1 10,1 0,2 0,0 0,1 0,0 0,2-1,1 1,1-1,7 19,-3-11,1 1,1-2,1 1,2-2,1 0,1-1,1 0,1-2,1 0,2-1,0-1,4 1,-20-19,0 1,1-2,0 1,-1-1,1 0,1 0,-1-1,0 0,1 0,-1-1,1 0,-1 0,1-1,-1 0,1 0,-1-1,1 0,-1 0,1 0,-1-1,1-1,10-4</inkml:trace>
  <inkml:trace contextRef="#ctx0" brushRef="#br0" timeOffset="434.493">872 677,'-17'28,"1"0,2 1,1 0,1 1,1 0,2 1,1 0,2 1,0 0,2 6,4-32,-1 1,1-1,0 0,1 1,0-1,0 1,0-1,1 0,0 0,0 0,0 0,1 0,0 0,0-1,1 1,-1-1,1 0,0 0,1 0,-1-1,1 1,0-1,0 0,0 0,1-1,-1 0,1 0,0 0,0-1,0 1,0-1,5 0,3 1,0-1,0-1,1 0,-1-1,0-1,1 0,-1-1,0-1,0 0,0-1,-1 0,1-1,-1 0,0-1,0-1,-1 0,0-1,0 0,-1-1,0 0,0-1,-1 0,0-1,-1 0,-1 0,1-1,-2 0,1 0,2-10,0 4,-1 0,0-1,-2 0,0 0,-1 0,-2-1,1 0,-2 0,1-20,-4 26,2-1,-1 0,0 1,-1-1,0 0,-2 1,0-1,0 0,-1 1,-1 0,0 0,-1 0,-1 0,0 1,-6-10,8 20,1-1,-2 1,1 0,0 0,0 0,-1 0,0 1,1 0,-1 0,0 0,0 1,0-1,0 1,0 0,-1 1,1-1,0 1,0 0,-1 0,1 1,0 0,0-1,0 2,-4 0,-115 54,91-32,7-1</inkml:trace>
  <inkml:trace contextRef="#ctx0" brushRef="#br0" timeOffset="760.653">730 931,'21'-12,"5"-4,1 1,0 1,1 1,0 1,1 2,0 1,11-1,-33 9,-1 1,1 0,-1 0,1 0,-1 1,1 0,-1 1,0-1,0 1,0 1,0-1,0 1,0 0,0 0,-1 0,0 1,1 0,-1 0,-1 1,1-1,2 4,13 9,-12-11,1 0,0-1,0 0,1 0,-1-1,1 0,0-1,0 0,1 0,-1-1,0-1,1 0,-1 0,1-1,-1 0,1-1,-1 0,1-1,-1 0,0-1,0 0,3-1,0-3,-6 1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29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0 391,'0'497,"26"-627,-20 79,2 1,2 0,3 1,1 0,3 1,13-25,38-35,-67 107,0 0,0 0,0 0,0 0,0 1,0-1,0 0,0 1,0-1,0 1,1-1,-1 1,0-1,0 1,1 0,-1 0,0 0,0 0,1 0,-1 0,0 0,1 0,-1 0,0 0,0 1,1-1,-1 0,0 1,0-1,0 1,0 0,1-1,-1 1,0 0,0 0,0 0,-1-1,1 1,0 0,0 0,0 0,-1 0,1 1,0-1,-1 0,1 0,-1 0,25 62,-24-60,6 26,-2-3</inkml:trace>
  <inkml:trace contextRef="#ctx0" brushRef="#br0" timeOffset="1369.778">819 531,'-10'10,"-1"0,2 1,-1 0,2 1,-1 0,2 0,0 0,0 1,1 0,0 1,1-1,1 1,0 0,1 0,1 0,0 1,1-1,0 9,2-20,-1 0,1 0,0 0,1 0,-1 0,0 0,1 0,-1-1,1 1,0 0,0-1,0 1,0-1,1 0,-1 0,1 0,-1 0,1 0,-1 0,1-1,0 0,0 1,0-1,0 0,0 0,0 0,0-1,1 1,-1-1,0 0,0 0,0 0,0 0,1 0,-1-1,0 1,0-1,0 0,0 0,0 0,0 0,0-1,0 1,0-1,-1 0,1 0,0 0,20-13,-1-1,0 0,-2-1,0-2,-1 0,-1-1,0-1,-2 0,0-1,-2-1,2-5,-7 13,-1-1,-1-1,0 1,-1-1,-1-1,0 1,0-9,4-20,-4 28,-2 0,1-1,-2 1,-1-1,0 1,-1-1,-2-9,1 13,-1 0,0 0,-1 0,-1 1,0-1,-1 1,0 0,-1 0,-1 1,0-1,-1 1,0 1,-1 0,0 0,-10-8,15 17,-1 1,0 0,0 0,0 0,0 1,0 0,0 0,0 0,0 1,-1-1,1 1,0 0,0 1,-1-1,1 1,0 0,0 0,0 1,0 0,0 0,0 0,1 0,-1 1,1-1,-1 1,1 1,0-1,0 0,0 1,1 0,-1 0,1 0,0 0,0 1,0-1,1 1,0-1,0 1,0 0,0 0,1 0,-1 0,1 0,1 1,-1 0,-1 25,1 1,1 0,2 0,1 0,1-1,2 0,1 0,2 0,1-1,1 0,1 0,2-2,1 0,1 0,2-1,0-2,2 1,20 18,84 53,-120-93,-6-3</inkml:trace>
  <inkml:trace contextRef="#ctx0" brushRef="#br0" timeOffset="2164.611">1384 504,'-5'49,"2"0,2 1,2 0,4 6,7-6,4-86,-2-195,-7 189,-2 8,1 1,1-1,2 2,1-1,2 1,11-21,11 13,-33 40,-1-1,1 0,0 1,0-1,0 1,0-1,0 1,0 0,0-1,-1 1,1 0,0 0,0-1,0 1,0 0,0 0,0 0,0 0,0 0,0 1,0-1,0 0,0 0,0 1,0-1,0 0,0 1,0-1,0 1,0-1,-1 1,1 0,0-1,0 1,-1 0,1-1,0 1,-1 0,1 0,-1 0,1 0,-1-1,1 1,-1 0,0 0,1 0,-1 0,0 1,15 129,-10-111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0,'-160'504,"105"-384,65-149,162-344,-127 273,-45 99,0 1,0 0,0-1,1 1,-1 0,0 0,1-1,-1 1,0 0,0 0,1-1,-1 1,0 0,1 0,-1 0,0 0,1 0,-1-1,0 1,1 0,-1 0,1 0,-1 0,0 0,1 0,-1 0,0 0,1 0,-1 0,1 1,-1-1,0 0,1 0,-1 0,0 0,1 0,-1 1,0-1,0 0,1 0,-1 1,0-1,1 0,-1 0,0 1,0-1,0 0,1 1,-1-1,0 0,0 1,0-1,0 0,0 1,0-1,1 0,-1 1,0-1,0 1,0-1,0 0,0 1,0-1,-1 0,1 1,0-1,0 0,0 1,0-1,3 31,-3-30,0 23,1 0,2 1,0-1,1 0,1-1,2 1,0-1,2 0,0-1,1 0,1-1,14 20,-23-38,0 0,1 0,-1 0,1 0,0 0,-1 0,1-1,0 1,1-1,-1 0,0 0,1 0,-1-1,1 1,-1-1,1 0,0 0,0 0,-1 0,1-1,0 1,0-1,0 0,0 0,0 0,0-1,-1 0,1 1,0-1,0-1,-1 1,1 0,-1-1,1 0,-1 0,0 0,1 0,8-9,0 0,0 0,-1-1,-1 0,0-1,0-1,-2 1,0-1,0-1,-1 0,-1 0,0 0,-1-2,9-17,-12 29,9-18,-1-1,-2 1,0-1,-2-1,-1 1,0-2,-6 3,-3 5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0,'-10'10,"-3"7,6 2,3-8,8-6,3-3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1,'0'5,"0"6,-5 2,-2-2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26 452,'-5'12,"0"0,1 0,1 1,0-1,1 1,0 0,1 0,1 0,0 0,0 0,1-1,1 1,0 0,1 0,0-1,1 0,0 1,3 3,-5-13,-1 0,1 0,0-1,0 1,0 0,0-1,1 0,-1 1,1-1,-1 0,1 0,0 0,0-1,0 1,0-1,0 1,0-1,0 0,0 0,0 0,1-1,-1 1,0-1,1 0,-1 0,0 0,1 0,-1-1,0 1,1-1,-1 0,0 0,0 0,0 0,0 0,0-1,1 0,3-2,-1 0,1 0,-1-1,0 0,-1 0,1 0,-1-1,0 0,-1 0,1 0,-1-1,0 1,-1-1,1 0,-1 0,-1-1,1 3,-2-1,1 1,-1-1,1 0,-2 1,1-1,-1 0,1 1,-2-1,1 0,-1 0,1 1,-1-1,-1 0,1 1,-1-1,0 1,-1 0,1 0,-1-1,0 2,0-1,-1 0,1 1,-1-1,0 1,0 0,0 0,-1 1,0-1,1 1,-1 0,0 0,0 1,-1-1,-3 0,-13-2</inkml:trace>
  <inkml:trace contextRef="#ctx0" brushRef="#br0" timeOffset="367.887">420 1,'55'161,"-25"-23,-29 203,-1-329</inkml:trace>
  <inkml:trace contextRef="#ctx0" brushRef="#br0" timeOffset="615.488">307 395,'39'0,"31"0,9 0,-4 0,-10 0,-12 0,-9 0,-13 0</inkml:trace>
  <inkml:trace contextRef="#ctx0" brushRef="#br0" timeOffset="949.998">900 452,'21'-3,"-12"3,1 0,0-1,0 0,0 0,-1-1,1-1,-1 1,1-1,-1-1,0 0,0 0,0-1,-1 0,0-1,0 1,0-2,-1 1,1-1,-2 0,1 0,-1-1,0 0,1-2,-7 8,1 1,0-1,-1 1,1-1,-1 1,0-1,0 0,1 1,-1-1,0 0,0 1,-1-1,1 0,0 1,0-1,-1 1,1-1,-1 0,1 1,-1-1,0 1,0-1,0 1,0 0,0-1,0 1,0 0,0 0,0 0,0 0,-1 0,1 0,0 0,-1 0,1 0,-1 0,1 1,-1-1,1 1,-1-1,0 1,0-1,-72 3,62 2,0 1,0 0,0 1,1 1,0-1,0 2,0-1,1 2,0-1,1 1,0 1,0 0,1 0,1 0,-1 1,2 1,-1-1,2 1,-1 0,2 0,0 0,0 1,1 0,0-1,1 1,1 0,0 0,1 0,1 5,2-10,0-1,1-1,0 1,0 0,1-1,0 0,0 0,1 0,-1-1,1 0,0 0,1 0,-1-1,1 0,0 0,0 0,0-1,0 0,1-1,-1 0,1 0,0 0,-1-1,1 0,0-1,0 1,0-2,-1 1,1-1,3-1,11 0,0-2,0-1,-1-1,0 0,0-2,0 0,17-11,-20 9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38.6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0 4473 0 0,'0'0'1854'0'0,"0"0"-719"0"0,0 0-285 0 0,0 0 141 0 0,0 0 283 0 0,0 0 185 0 0,0 0-123 0 0,0 0-376 0 0,0 0-414 0 0,0 0-358 0 0,0 0-237 0 0,0 0-78 0 0,0 0 31 0 0,0 5 84 0 0,3 553 1547 0 0,-20-428-1965 0 0,14-123 195 0 0,-8 19-3954 0 0,-7-19-6000 0 0,14-7 8915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0,'-49'78,"3"1,4 2,-1 12,-65 124,93-190,-10 20,-2-1,-2-2,-2 0,-2-2,-2-1,37-58,300-456,-170 246,-131 225,1 0,-1 0,1 0,0 1,0-1,0 1,0-1,0 1,0 0,0 0,0 0,1 0,-1 0,0 0,1 1,-1-1,1 1,-1-1,1 1,-1 0,0 0,1 0,-1 0,1 1,-1-1,1 1,-1-1,0 1,1 0,-1 0,0 0,0 0,0 0,0 1,0-1,2 2,67 64,-64-53,0 1,-1 0,0 0,-2 1,0-1,0 1,-2 0,0 0,0 0,-2 0,0 1,-1-1,-1 0,-1 6,0 39,13 40,-9-100,-1-1,1 0,-1 1,0-1,1 1,-1-1,0 1,0-1,1 1,-1-1,0 1,0-1,1 1,-1-1,0 1,0-1,0 1,0-1,0 1,0-1,0 1,0-1,0 1,0-1,0 1,0 0,-1-1,1 1,0-1,0 1,0-1,-1 1,1-1,0 0,-1 1,1-1,0 1,-1-1,1 1,0-1,-1 0,1 1,-1-1,1 0,-1 0,1 1,-1-1,1 0,-1 0,1 0,-1 0,1 1,-1-1,1 0,-1 0,0 0,1 0,-29-19,19 11,-157-78,88 51,-34-18,111 48,6 1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30,'24'0,"23"-5,7-1,0 0,-4 1,-7 1,-5 2,-4 1,-4 0,-2 1,-5 5,-7 2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40,'43'-5,"24"-2,5 1,-4 1,-10-3,-14-1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7:36.6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430 19 0 0 0,'0'0'1158'0'0,"0"0"270"0"0,0 0 326 0 0,0 0 229 0 0,0 0 29 0 0,0 0-105 0 0,0 0-185 0 0,0 0-223 0 0,0 0-218 0 0,-16-3-198 0 0,-80-13 640 0 0,83 16-1491 0 0,0 0 0 0 0,-1 1 0 0 0,1 1-1 0 0,0 0 1 0 0,0 0 0 0 0,0 2-1 0 0,0-1 1 0 0,1 2 0 0 0,-1 0 0 0 0,1 0-1 0 0,0 1 1 0 0,-10 7-232 0 0,12-8 51 0 0,1 1 0 0 0,-1 0 1 0 0,2 0-1 0 0,-1 1 0 0 0,1 0 0 0 0,0 1 1 0 0,0 0-1 0 0,1 0 0 0 0,0 0 0 0 0,0 1 0 0 0,1 0 1 0 0,1 0-1 0 0,-1 1 0 0 0,1 0 0 0 0,1 0 1 0 0,0 0-1 0 0,0 0 0 0 0,1 1 0 0 0,0-1 0 0 0,1 1 1 0 0,0 0-1 0 0,0 7-51 0 0,1-11-1 0 0,0 1 0 0 0,0 0 0 0 0,0-1-1 0 0,1 1 1 0 0,0 0 0 0 0,0-1 0 0 0,1 1 0 0 0,0-1 0 0 0,0 1 0 0 0,1-1-1 0 0,0 1 1 0 0,0-1 0 0 0,1 0 0 0 0,0 0 0 0 0,0 0 0 0 0,1 0 0 0 0,-1 0 0 0 0,2-1-1 0 0,-1 0 1 0 0,1 1 0 0 0,0-2 0 0 0,0 1 0 0 0,0-1 0 0 0,1 1 0 0 0,0-2 0 0 0,0 1-1 0 0,0 0 1 0 0,1-1 0 0 0,-1-1 0 0 0,1 1 0 0 0,0-1 0 0 0,0 0 0 0 0,7 2 1 0 0,56-11-287 0 0,-31-26-3854 0 0,-33 27 2601 0 0,5-9-6341 0 0,-7 4 309 0 0</inkml:trace>
  <inkml:trace contextRef="#ctx0" brushRef="#br0" timeOffset="665.221">456 494 1968 0 0,'0'0'1331'0'0,"0"0"-304"0"0,0 0 140 0 0,0 0 403 0 0,0 0 333 0 0,0 0 56 0 0,0 0-261 0 0,0 0-343 0 0,0 0-292 0 0,0 0-197 0 0,0 0-72 0 0,0 0-43 0 0,0 0-52 0 0,1-15-73 0 0,5-46-71 0 0,25-42 1398 0 0,-20 80-1823 0 0,-7 14-107 0 0,1 0-1 0 0,0 0 1 0 0,0 1-1 0 0,1-1 1 0 0,0 2-1 0 0,0-1 1 0 0,1 0 0 0 0,0 1-1 0 0,0 1 1 0 0,4-3-23 0 0,-9 8-12 0 0,0 1 0 0 0,0 0 1 0 0,0 0-1 0 0,1 0 0 0 0,-1 0 1 0 0,0 0-1 0 0,0 0 0 0 0,1 1 1 0 0,-1-1-1 0 0,0 1 0 0 0,0 0 1 0 0,0-1-1 0 0,0 1 0 0 0,0 0 1 0 0,0 0-1 0 0,0 0 0 0 0,0 0 1 0 0,0 1-1 0 0,-1-1 0 0 0,1 1 1 0 0,0-1-1 0 0,-1 1 0 0 0,1-1 1 0 0,-1 1-1 0 0,1 0 0 0 0,-1 0 1 0 0,0-1-1 0 0,0 1 0 0 0,0 0 1 0 0,0 0-1 0 0,0 0 0 0 0,0 1 1 0 0,-1-1-1 0 0,1 0 0 0 0,-1 0 1 0 0,1 0-1 0 0,-1 0 0 0 0,0 1 12 0 0,3 2 14 0 0,1 3 40 0 0,-4-5-45 0 0,0-1 0 0 0,1 0-1 0 0,-1 1 1 0 0,1-1-1 0 0,-1 1 1 0 0,1-1 0 0 0,0 0-1 0 0,0 0 1 0 0,0 0-1 0 0,0 1 1 0 0,0-1 0 0 0,1 0-1 0 0,-1 0 1 0 0,0 0-1 0 0,1-1 1 0 0,0 1 0 0 0,-1 0-1 0 0,1 0 1 0 0,0-1-1 0 0,0 1 1 0 0,0-1-1 0 0,0 0 1 0 0,0 0 0 0 0,0 0-1 0 0,1 0 1 0 0,-1 0-1 0 0,0 0 1 0 0,0 0 0 0 0,1-1-1 0 0,-1 1 1 0 0,0-1-1 0 0,1 1 1 0 0,-1-1 0 0 0,1 0-1 0 0,-1 0 1 0 0,0 0-1 0 0,1 0 1 0 0,-1-1 0 0 0,1 1-1 0 0,-1-1 1 0 0,0 1-1 0 0,1-1 1 0 0,-1 0-1 0 0,0 0 1 0 0,0 0 0 0 0,1 0-9 0 0,152-121 313 0 0,-154 121-316 0 0,1 1-1 0 0,0-1 1 0 0,-1 0-1 0 0,1 1 1 0 0,-1 0-1 0 0,1-1 1 0 0,0 1-1 0 0,-1 0 1 0 0,1 0-1 0 0,0 0 1 0 0,-1 0-1 0 0,1 0 1 0 0,0 0-1 0 0,-1 0 1 0 0,1 0-1 0 0,0 1 1 0 0,-1-1-1 0 0,1 1 1 0 0,0-1-1 0 0,-1 1 1 0 0,1 0-1 0 0,-1 0 1 0 0,1 0-1 0 0,-1-1 1 0 0,0 1-1 0 0,1 0 1 0 0,-1 1-1 0 0,0-1 1 0 0,0 0-1 0 0,0 0 1 0 0,1 1 0 0 0,-1-1-1 0 0,-1 0 1 0 0,1 1-1 0 0,0-1 1 0 0,0 1-1 0 0,0-1 1 0 0,-1 1-1 0 0,1-1 1 0 0,-1 1-1 0 0,1 0 1 0 0,-1-1-1 0 0,0 1 4 0 0,16 76 253 0 0,-2-29-1065 0 0,-6-35-3275 0 0,1 0-5404 0 0,-7-10 1804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8:23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60 0 0 0,'0'0'380'0'0,"0"0"696"0"0,0 0 205 0 0,0 0-4 0 0,0 0-53 0 0,0 0-65 0 0,0 0-77 0 0,0-5-99 0 0,-3-22 771 0 0,-1 24-1573 0 0,1 0 0 0 0,-1 0 0 0 0,1 1 0 0 0,-1-1 0 0 0,0 1 0 0 0,0 0 0 0 0,0 0 0 0 0,0 1 0 0 0,0-1 0 0 0,0 1 0 0 0,0 0 0 0 0,-1 0 0 0 0,1 0 0 0 0,0 1 0 0 0,-1 0 0 0 0,1-1 0 0 0,-1 1 0 0 0,1 1 0 0 0,0-1 0 0 0,-1 1 0 0 0,1 0 0 0 0,0 0 0 0 0,-1 0 0 0 0,1 0 0 0 0,0 1 0 0 0,0-1 0 0 0,0 1 0 0 0,0 0 0 0 0,0 1 0 0 0,1-1 0 0 0,-1 1 0 0 0,1-1 0 0 0,-1 1 0 0 0,1 0 0 0 0,0 0 0 0 0,-2 3-181 0 0,3-3-27 0 0,-1 1 0 0 0,1-1 0 0 0,0 1 1 0 0,0 0-1 0 0,0 0 0 0 0,0 0 0 0 0,1 0 1 0 0,-1 0-1 0 0,1 0 0 0 0,0 0 0 0 0,0 0 0 0 0,1 1 1 0 0,-1-1-1 0 0,1 0 0 0 0,0 0 0 0 0,0 1 1 0 0,1-1-1 0 0,-1 0 0 0 0,1 1 0 0 0,0-1 1 0 0,0 0-1 0 0,0 0 0 0 0,0 0 0 0 0,1 0 1 0 0,0 0-1 0 0,0 0 0 0 0,0 0 0 0 0,0-1 1 0 0,1 1-1 0 0,-1-1 0 0 0,3 3 27 0 0,76 18-3569 0 0,-25-27-4024 0 0,-44 0 4663 0 0,-1 0 1120 0 0</inkml:trace>
  <inkml:trace contextRef="#ctx0" brushRef="#br0" timeOffset="470.267">267 207 2304 0 0,'0'0'1856'0'0,"0"0"-457"0"0,0 0-61 0 0,0 0 303 0 0,0 0 250 0 0,0 0-36 0 0,0 0-320 0 0,0 0-373 0 0,0 0-314 0 0,0 0-193 0 0,0 0-113 0 0,0 0-91 0 0,5-8-54 0 0,89-105 1311 0 0,-91 111-1722 0 0,0-1 1 0 0,0 0 0 0 0,0 0 0 0 0,0 1 0 0 0,1 0 0 0 0,-1 0 0 0 0,1 0-1 0 0,-1 0 1 0 0,1 0 0 0 0,0 1 0 0 0,0 0 0 0 0,0-1 0 0 0,0 2 0 0 0,0-1-1 0 0,0 0 1 0 0,0 1 0 0 0,0-1 0 0 0,0 1 0 0 0,0 0 0 0 0,3 1 13 0 0,11 21-302 0 0,-17-21 322 0 0,-1 1 1 0 0,1-1 0 0 0,0 1-1 0 0,-1-1 1 0 0,1 0 0 0 0,0 1 0 0 0,0-1-1 0 0,0 0 1 0 0,0 0 0 0 0,0 1 0 0 0,0-1-1 0 0,1 0 1 0 0,-1 0 0 0 0,0 0-1 0 0,0 0 1 0 0,1-1 0 0 0,-1 1 0 0 0,1 0-1 0 0,-1 0 1 0 0,0-1 0 0 0,1 1 0 0 0,0-1-1 0 0,-1 0 1 0 0,1 1 0 0 0,-1-1-1 0 0,1 0 1 0 0,0 0-21 0 0,118-29 606 0 0,-119 29-630 0 0,0 0 1 0 0,1-1-1 0 0,-1 1 1 0 0,0 0-1 0 0,0 0 1 0 0,0 0 0 0 0,0 0-1 0 0,0 0 1 0 0,0 0-1 0 0,0 0 1 0 0,0 0-1 0 0,0 0 1 0 0,0 1-1 0 0,0-1 1 0 0,0 0 0 0 0,0 1-1 0 0,0-1 1 0 0,0 1-1 0 0,0-1 1 0 0,0 1-1 0 0,0-1 1 0 0,0 1-1 0 0,-1-1 1 0 0,1 1 0 0 0,0 0-1 0 0,0 0 1 0 0,-1-1-1 0 0,1 1 1 0 0,0 0-1 0 0,-1 0 1 0 0,1 0-1 0 0,-1 0 1 0 0,1 0 0 0 0,-1 0-1 0 0,1 0 1 0 0,-1 0-1 0 0,0 0 1 0 0,1 0-1 0 0,-1 0 1 0 0,0 0-1 0 0,0 0 1 0 0,0 0 0 0 0,0 0-1 0 0,0 0 1 0 0,0 0-1 0 0,0 0 1 0 0,0 0 23 0 0,6 23-300 0 0,7-16-1342 0 0,-2-8-2536 0 0,-5 0-272 0 0,-1 0-4060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47.4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 5 5177 0 0,'0'0'2778'0'0,"0"0"-1270"0"0,0 0-534 0 0,0 0-14 0 0,0 0 171 0 0,0 0 149 0 0,0 0-23 0 0,0 0-229 0 0,0 0-308 0 0,0 0-277 0 0,0 0-207 0 0,-6-1-107 0 0,3 0-126 0 0,2 0 3 0 0,0 1 0 0 0,0 0-1 0 0,0-1 1 0 0,0 1 0 0 0,1 0 0 0 0,-1 0 0 0 0,0-1-1 0 0,0 1 1 0 0,0 0 0 0 0,0 0 0 0 0,0 0 0 0 0,0 0-1 0 0,0 0 1 0 0,0 0 0 0 0,0 0 0 0 0,1 1-1 0 0,-1-1 1 0 0,0 0 0 0 0,0 0 0 0 0,0 1 0 0 0,0-1-1 0 0,0 1 1 0 0,1-1 0 0 0,-1 0 0 0 0,0 1 0 0 0,0 0-1 0 0,1-1 1 0 0,-1 1 0 0 0,0-1 0 0 0,1 1-1 0 0,-1 0 1 0 0,0-1 0 0 0,1 1 0 0 0,-1 0 0 0 0,1 0-1 0 0,-1 0 1 0 0,1-1 0 0 0,0 1 0 0 0,-1 0 0 0 0,1 0-1 0 0,0 0 1 0 0,0 0 0 0 0,-1 0 0 0 0,1 0 0 0 0,0 0-1 0 0,0-1 1 0 0,0 1 0 0 0,0 0 0 0 0,0 0-1 0 0,0 0 1 0 0,0 0 0 0 0,1 0 0 0 0,-1 0 0 0 0,0 0-1 0 0,0 0 1 0 0,1-1 0 0 0,-1 1 0 0 0,1 0-6 0 0,-1 15 46 0 0,-2 16 75 0 0,1-1 1 0 0,2 1-1 0 0,2-1 0 0 0,0 0 0 0 0,2 0 1 0 0,2 0-1 0 0,0-1 0 0 0,2 0 0 0 0,8 16-121 0 0,-16-42 47 0 0,0-1 0 0 0,0 0 0 0 0,0 1 0 0 0,1-1-1 0 0,0 0 1 0 0,-1 0 0 0 0,1 0 0 0 0,0 0 0 0 0,0 0-1 0 0,1 0 1 0 0,-1-1 0 0 0,1 1 0 0 0,-1-1 0 0 0,1 0 0 0 0,0 0-1 0 0,0 1 1 0 0,0-2 0 0 0,0 1 0 0 0,0 0 0 0 0,0-1-1 0 0,0 1 1 0 0,1-1 0 0 0,-1 0 0 0 0,0 0 0 0 0,1 0-1 0 0,-1-1 1 0 0,1 1 0 0 0,-1-1 0 0 0,1 0 0 0 0,0 0-1 0 0,-1 0 1 0 0,1 0 0 0 0,-1-1 0 0 0,1 1 0 0 0,-1-1-1 0 0,0 0 1 0 0,1 0 0 0 0,-1 0 0 0 0,0-1 0 0 0,1 1 0 0 0,1-2-48 0 0,116-164 1508 0 0,-64 104-1672 0 0,-55 64 122 0 0,0 0-1 0 0,0-1 1 0 0,0 1-1 0 0,0 0 1 0 0,0 1-1 0 0,-1-1 1 0 0,1 0-1 0 0,-1 0 1 0 0,1 1-1 0 0,-1-1 1 0 0,1 1-1 0 0,-1-1 1 0 0,0 1-1 0 0,1 0 1 0 0,-1-1-1 0 0,0 1 1 0 0,0 0-1 0 0,0 0 1 0 0,-1 0-1 0 0,1 0 1 0 0,0 0-1 0 0,-1 0 1 0 0,1 0-1 0 0,-1 0 0 0 0,0 0 44 0 0,2 2-33 0 0,12 35-72 0 0,-12-29 104 0 0,0-1 0 0 0,1 1 1 0 0,0-1-1 0 0,1 1 0 0 0,0-1 1 0 0,0 0-1 0 0,1-1 0 0 0,0 1 0 0 0,1-1 1 0 0,0 0-1 0 0,0 0 0 0 0,1 0 1 0 0,0-1-1 0 0,0 0 0 0 0,1-1 1 0 0,-1 1-1 0 0,1-2 0 0 0,9 6 1 0 0,-13-10 60 0 0,0 0-1 0 0,0 0 0 0 0,0-1 1 0 0,0 1-1 0 0,1-1 1 0 0,-1 0-1 0 0,0 0 1 0 0,0 0-1 0 0,1 0 0 0 0,-1-1 1 0 0,0 0-1 0 0,0 0 1 0 0,0 0-1 0 0,0 0 1 0 0,0-1-1 0 0,0 0 0 0 0,0 0 1 0 0,0 0-1 0 0,-1 0 1 0 0,1 0-1 0 0,-1-1 1 0 0,1 1-1 0 0,-1-1 0 0 0,0 0 1 0 0,0 0-1 0 0,0-1-59 0 0,67-94 1438 0 0,-62 85-1380 0 0,85-208 586 0 0,-91 214-1704 0 0,1-6 3047 0 0,-1 6-3484 0 0,1 4-4051 0 0,0 4-5786 0 0,-2 2 3982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3.3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56 0 0 0,'0'0'677'0'0,"0"0"-130"0"0,0 0 45 0 0,0 0 257 0 0,0 0 289 0 0,0 0 115 0 0,0 0-82 0 0,0 0-175 0 0,0 0-191 0 0,0 0-124 0 0,0 0-39 0 0,7-9 24 0 0,23-28 39 0 0,-21 28 45 0 0,-9 9 19 0 0,0 0-42 0 0,0 0-68 0 0,0 0-87 0 0,0 0-71 0 0,0 0-43 0 0,0 0-31 0 0,-4 19 1424 0 0,-10 150-711 0 0,-26 26-552 0 0,35-148-1404 0 0,5-46 261 0 0,0-1-234 0 0,3-15-5854 0 0,7 0-1051 0 0,-6 4 5027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4.2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297 92 0 0 0,'0'0'1800'0'0,"0"0"-25"0"0,0 0-108 0 0,0 0-73 0 0,0 0-126 0 0,0 0-189 0 0,0 0-212 0 0,0 0-219 0 0,0 0-159 0 0,0 0-128 0 0,0 0-51 0 0,0 0-14 0 0,0 0-12 0 0,-5 13-34 0 0,-17 38-48 0 0,16 40 845 0 0,13 23-441 0 0,1 0-3063 0 0,-12-106-2269 0 0,-5-5-5163 0 0,7-3 9018 0 0</inkml:trace>
  <inkml:trace contextRef="#ctx0" brushRef="#br0" timeOffset="302.695">1 159 3825 0 0,'0'0'1699'0'0,"0"0"-474"0"0,0 0-231 0 0,0 0 74 0 0,0 0 116 0 0,0 0-33 0 0,0 0-166 0 0,0 0-184 0 0,0 0-138 0 0,0 0-94 0 0,0 0-49 0 0,0 0-34 0 0,27-1-6 0 0,89-1 28 0 0,161-28 1641 0 0,-184 13-3111 0 0,-58 10-2323 0 0,-1 0-4306 0 0,-23 4 1122 0 0</inkml:trace>
  <inkml:trace contextRef="#ctx0" brushRef="#br0" timeOffset="628.1">787 0 6673 0 0,'0'0'1490'0'0,"0"0"-591"0"0,0 0-196 0 0,0 0 112 0 0,0 0 142 0 0,0 0 46 0 0,0 0-164 0 0,0 0-147 0 0,0 0-92 0 0,0 0-101 0 0,0 0-67 0 0,0 0-56 0 0,0 0-56 0 0,0 30-53 0 0,-2 95-50 0 0,-15 100 217 0 0,16-157-459 0 0,1-1-5262 0 0,1-66-1543 0 0,6-2 2480 0 0,-6-6 3626 0 0</inkml:trace>
  <inkml:trace contextRef="#ctx0" brushRef="#br0" timeOffset="976.496">711 299 3225 0 0,'0'0'2947'0'0,"0"0"-863"0"0,0 0-491 0 0,0 0-68 0 0,0 0 21 0 0,0 0-150 0 0,0 0-315 0 0,0 0-383 0 0,0 0-256 0 0,0 0-91 0 0,0 0-14 0 0,0 0 55 0 0,0 0 32 0 0,17-1-14 0 0,117-9 407 0 0,28-26-1365 0 0,-96 13-8243 0 0,-55 19 4087 0 0,-3 0-521 0 0</inkml:trace>
  <inkml:trace contextRef="#ctx0" brushRef="#br0" timeOffset="1239.521">1092 22 5489 0 0,'0'0'2041'0'0,"0"0"-594"0"0,0 0-178 0 0,0 0 151 0 0,0 0 101 0 0,0 0-181 0 0,0 0-409 0 0,0 0-403 0 0,0 0-216 0 0,0 0-61 0 0,0 0 49 0 0,0 0 105 0 0,0 0 70 0 0,0 13 29 0 0,6 107 1017 0 0,3 204-1387 0 0,-5-318-2609 0 0,-3-5-2729 0 0,0-1-4340 0 0,-1-3 6879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8.3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183 0 8834 0 0,'0'0'1828'0'0,"0"0"-291"0"0,0 0-22 0 0,0 0 9 0 0,0 0-178 0 0,0 0-373 0 0,0 0-386 0 0,0 0-222 0 0,0 0-66 0 0,0 0-23 0 0,0 0-9 0 0,0 0-30 0 0,-9 21-46 0 0,-61 138 129 0 0,46-109-268 0 0,12-30-52 0 0,1 0 0 0 0,1 1 1 0 0,1 1-1 0 0,1 0 1 0 0,1 0-1 0 0,1 1 0 0 0,0-1 1 0 0,2 1-1 0 0,1 0 1 0 0,1 1-1 0 0,1 1 0 0 0,1-22 2 0 0,1-1 0 0 0,-1 1 1 0 0,1-1-1 0 0,0 0 0 0 0,0 0 0 0 0,0 1 0 0 0,0-1 1 0 0,1 0-1 0 0,-1 0 0 0 0,0 0 0 0 0,1 0 0 0 0,-1 0 0 0 0,1 0 1 0 0,0-1-1 0 0,0 1 0 0 0,0 0 0 0 0,0-1 0 0 0,0 0 1 0 0,0 1-1 0 0,0-1 0 0 0,0 0 0 0 0,0 0 0 0 0,1 0 1 0 0,-1 0-1 0 0,0 0 0 0 0,1-1 0 0 0,-1 1 0 0 0,1-1 1 0 0,-1 0-1 0 0,1 1-2 0 0,84 3 620 0 0,-69-4-437 0 0,101-7 446 0 0,-55 3-1328 0 0,-43 0-3269 0 0,-2-3-4928 0 0,-10 3 806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39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81 632 0 0,'0'0'894'0'0,"0"0"-420"0"0,0 0-160 0 0,0 0 183 0 0,0 0 386 0 0,0 0 297 0 0,0 0 73 0 0,0 0-88 0 0,0 0-117 0 0,0 0-73 0 0,0 0-5 0 0,0 0 18 0 0,30 1 27 0 0,95 1-13 0 0,134-17 2633 0 0,313-50-1779 0 0,-566 65-1876 0 0,-3-1-18 0 0,0 0 0 0 0,0 1 0 0 0,0-1 0 0 0,0 1 0 0 0,0 0 0 0 0,1-1 0 0 0,-1 2 0 0 0,0-1 0 0 0,0 0 0 0 0,0 1 0 0 0,0-1 0 0 0,0 1 0 0 0,0 0 0 0 0,0 0 0 0 0,0 0 0 0 0,0 0 0 0 0,0 1 0 0 0,-1-1 0 0 0,1 1 0 0 0,1 1 38 0 0,-4-1-485 0 0,0 0 0 0 0,1 1-1 0 0,-2-1 1 0 0,1 1 0 0 0,0-1 0 0 0,0 0-1 0 0,-1 1 1 0 0,1-1 0 0 0,-1 0 0 0 0,0 0-1 0 0,0 1 1 0 0,0-1 0 0 0,0 0 0 0 0,0 0-1 0 0,0 0 1 0 0,0 0 0 0 0,-1 0 0 0 0,1 0-1 0 0,-1 0 1 0 0,1-1 0 0 0,-1 1-1 0 0,0-1 1 0 0,0 1 0 0 0,0-1 0 0 0,0 1-1 0 0,0-1 1 0 0,-1 1 485 0 0,-3 3-2510 0 0,-3 0 121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8.80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389 0 1208 0 0,'0'0'3564'0'0,"0"0"-1150"0"0,0 0-419 0 0,0 0 34 0 0,0 0-12 0 0,0 0-215 0 0,0 0-454 0 0,0 0-433 0 0,0 0-293 0 0,0 0-165 0 0,0 0-111 0 0,0 0-82 0 0,0 0-49 0 0,-21 2-38 0 0,-70 7 0 0 0,76-7-81 0 0,-1 1 0 0 0,1 0 0 0 0,1 1 0 0 0,-1 1 0 0 0,1 0 0 0 0,0 1 0 0 0,0 0 0 0 0,0 2 0 0 0,-3 2-96 0 0,-10 5 172 0 0,-35 32 108 0 0,62-46-298 0 0,0 0 0 0 0,0 0 0 0 0,0 0 1 0 0,0 0-1 0 0,0 0 0 0 0,0-1 0 0 0,0 1 0 0 0,0 0 0 0 0,1 0 1 0 0,-1 0-1 0 0,0 0 0 0 0,0 0 0 0 0,1 0 0 0 0,-1-1 1 0 0,1 1-1 0 0,-1 0 0 0 0,1 0 0 0 0,-1 0 0 0 0,1-1 1 0 0,-1 1-1 0 0,1 0 0 0 0,0-1 0 0 0,-1 1 0 0 0,1 0 0 0 0,0-1 1 0 0,0 1-1 0 0,-1-1 0 0 0,1 0 0 0 0,0 1 0 0 0,0-1 1 0 0,0 1-1 0 0,0-1 0 0 0,0 0 0 0 0,-1 0 0 0 0,1 1 0 0 0,0-1 1 0 0,0 0-1 0 0,0 0 0 0 0,0 0 0 0 0,0 0 0 0 0,0 0 1 0 0,0 0 17 0 0,5 2-92 0 0,185 35 126 0 0,-190-37-28 0 0,1 1 0 0 0,-1 0-1 0 0,1 0 1 0 0,-1-1-1 0 0,0 1 1 0 0,1 0 0 0 0,-1 0-1 0 0,0 0 1 0 0,0 0-1 0 0,0 1 1 0 0,1-1 0 0 0,-1 0-1 0 0,-1 0 1 0 0,1 1 0 0 0,0-1-1 0 0,0 0 1 0 0,0 1-1 0 0,-1-1 1 0 0,1 1 0 0 0,0-1-1 0 0,-1 1 1 0 0,0-1 0 0 0,1 1-1 0 0,-1 0 1 0 0,0-1-1 0 0,0 1 1 0 0,0-1 0 0 0,0 1-1 0 0,0 0 1 0 0,0-1 0 0 0,0 1-1 0 0,-1-1 1 0 0,1 1-1 0 0,0 0 1 0 0,-1-1 0 0 0,1 1-1 0 0,-1-1 1 0 0,0 1 0 0 0,0 0-6 0 0,-36 54 294 0 0,-192 175 43 0 0,228-230-342 0 0,0 0-1 0 0,0 0 1 0 0,0 0-1 0 0,0 0 0 0 0,0 0 1 0 0,0 1-1 0 0,0-1 1 0 0,0 0-1 0 0,0 0 1 0 0,1 1-1 0 0,-1-1 1 0 0,0 1-1 0 0,1-1 1 0 0,-1 1-1 0 0,1-1 1 0 0,0 0-1 0 0,-1 1 0 0 0,1 0 1 0 0,0-1-1 0 0,0 1 1 0 0,0-1-1 0 0,0 1 1 0 0,0-1-1 0 0,1 1 1 0 0,-1-1-1 0 0,0 1 1 0 0,1-1-1 0 0,-1 1 1 0 0,1-1-1 0 0,-1 0 0 0 0,1 1 1 0 0,0-1-1 0 0,-1 0 1 0 0,1 1-1 0 0,0-1 1 0 0,0 0-1 0 0,0 0 1 0 0,0 0-1 0 0,0 0 1 0 0,0 1-1 0 0,0-2 1 0 0,1 1-1 0 0,-1 0 0 0 0,0 0 1 0 0,0 0-1 0 0,1 0 1 0 0,-1-1-1 0 0,1 1 1 0 0,-1-1-1 0 0,1 1 1 0 0,-1-1-1 0 0,1 0 1 0 0,-1 1-1 0 0,1-1 0 0 0,-1 0 1 0 0,1 0-1 0 0,-1 0 1 0 0,1 0-1 0 0,0 0 6 0 0,39-1-107 0 0,0-1 0 0 0,0-3 0 0 0,0 0 0 0 0,-1-3 0 0 0,0-2-1 0 0,0-1 1 0 0,23-11 107 0 0,3 2-1933 0 0,7-2-7645 0 0,-48 14 1255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6.7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37 52 4937 0 0,'0'0'1435'0'0,"0"0"-183"0"0,0 0-26 0 0,0 0 109 0 0,0 0 54 0 0,0 0-167 0 0,0 0-355 0 0,0 0-278 0 0,0 0-170 0 0,0 0-28 0 0,0 0 62 0 0,0 0-10 0 0,0 0 1 0 0,0 33-12 0 0,-1 106-42 0 0,0 285 1122 0 0,4-368-1334 0 0,-1-27-1291 0 0,-1 0-4020 0 0,0-28-422 0 0,1-1 2140 0 0,-1 0 2326 0 0,0 0-1520 0 0</inkml:trace>
  <inkml:trace contextRef="#ctx0" brushRef="#br0" timeOffset="356.377">433 0 4873 0 0,'0'0'804'0'0,"0"0"-134"0"0,0 0 42 0 0,0 0 225 0 0,-8 33 262 0 0,-24 103 92 0 0,16 23 1994 0 0,17-119-2860 0 0,8 173 1306 0 0,-9-212-1571 0 0,0-1 64 0 0,0 0 79 0 0,0 0 101 0 0,0 0 94 0 0,0 0 89 0 0,-8-8 1742 0 0,-90-134-1039 0 0,92 134-1375 0 0,0 1 0 0 0,-1-1 0 0 0,0 1 1 0 0,0 1-1 0 0,0 0 0 0 0,-1 0 0 0 0,0 0 0 0 0,-1 1 0 0 0,1 0 0 0 0,-1 1 1 0 0,0 0-1 0 0,0 0 0 0 0,0 1 0 0 0,-1 0 0 0 0,-6-1 85 0 0,11 3-341 0 0,-1 1-1 0 0,0 0 1 0 0,1 0-1 0 0,-1 0 1 0 0,1 1-1 0 0,-1 0 1 0 0,1 0-1 0 0,-1 0 1 0 0,1 1 0 0 0,-1-1-1 0 0,1 1 1 0 0,0 1-1 0 0,0-1 1 0 0,0 1-1 0 0,0 0 1 0 0,1 0-1 0 0,-1 0 1 0 0,-2 3 341 0 0,-26 29-8214 0 0,22-23 2125 0 0</inkml:trace>
  <inkml:trace contextRef="#ctx0" brushRef="#br0" timeOffset="1084.13">787 144 544 0 0,'0'0'1248'0'0,"0"0"93"0"0,0 0 167 0 0,0 0 199 0 0,0 0 17 0 0,0 0-321 0 0,0 0-406 0 0,0 0-347 0 0,-24 31-242 0 0,-72 99-143 0 0,63-58 24 0 0,32-59-228 0 0,-1-2 5 0 0,0 1 0 0 0,1-1 0 0 0,0 1 0 0 0,1 0 0 0 0,1-1 0 0 0,0 1 0 0 0,0-1 0 0 0,1 1 0 0 0,2 6-66 0 0,-1-14 180 0 0,0 0 1 0 0,1 0 0 0 0,-1 0-1 0 0,1-1 1 0 0,0 1 0 0 0,0-1-1 0 0,0 0 1 0 0,1 0 0 0 0,-1 0-1 0 0,1-1 1 0 0,0 1-1 0 0,-1-1 1 0 0,1 0 0 0 0,0 0-1 0 0,0-1 1 0 0,0 0 0 0 0,0 0-1 0 0,1 0 1 0 0,-1 0 0 0 0,0-1-1 0 0,0 0 1 0 0,1 0 0 0 0,-1 0-1 0 0,0-1 1 0 0,0 0-1 0 0,0 0 1 0 0,1 0 0 0 0,-1 0-1 0 0,0-1 1 0 0,0 0 0 0 0,-1 0-1 0 0,1 0 1 0 0,4-3-181 0 0,10-5 291 0 0,-1-1 1 0 0,-1-1-1 0 0,0-1 1 0 0,0 0-1 0 0,-1-1 0 0 0,-1 0 1 0 0,-1-2-1 0 0,0 0 1 0 0,-1 0-1 0 0,0-1 0 0 0,-1-1 1 0 0,-1 0-1 0 0,-1 0 1 0 0,0-4-292 0 0,-6 13 2 0 0,-1 0 1 0 0,0 0 0 0 0,0 0 0 0 0,-1-1 0 0 0,-1 1 0 0 0,1 0 0 0 0,-2-1 0 0 0,1 0 0 0 0,-1 1 0 0 0,-1-1 0 0 0,0-6-3 0 0,0 12-162 0 0,1 1 0 0 0,-1-1 0 0 0,0 0 0 0 0,0 1 0 0 0,0-1-1 0 0,-1 1 1 0 0,1 0 0 0 0,-1-1 0 0 0,0 1 0 0 0,0 0 0 0 0,0 0 0 0 0,0 0 0 0 0,0 0 0 0 0,-1 1 0 0 0,1-1 0 0 0,-1 1 0 0 0,0-1 0 0 0,0 1 0 0 0,0 0 0 0 0,0 0-1 0 0,0 0 1 0 0,0 0 0 0 0,0 1 0 0 0,-1-1 0 0 0,1 1 0 0 0,-1 0 0 0 0,1 0 0 0 0,-1 0 0 0 0,1 0 0 0 0,-1 1 0 0 0,-2-1 162 0 0,-37 1-4847 0 0,15 7-1486 0 0,13 1-275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1:10.716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</inkml:brush>
  </inkml:definitions>
  <inkml:trace contextRef="#ctx0" brushRef="#br0">2515 1105 0 0 0,'0'0'460'0'0,"-2"-2"147"0"0,-7-14 1269 0 0,-17 5 4652 0 0,-25 10-4824 0 0,34 2-452 0 0,-179-27 3773 0 0,78 37-4076 0 0,-36 33 465 0 0,100-22-1043 0 0,-158 77 334 0 0,-67 16 269 0 0,157-46-628 0 0,61-16-84 0 0,-70 148 283 0 0,38-14-166 0 0,82-157-283 0 0,1 0-1 0 0,2 0 1 0 0,1 0 0 0 0,1 1-1 0 0,2 0 1 0 0,1 1 0 0 0,1-1-1 0 0,2 5-95 0 0,-3 38 255 0 0,1-46-152 0 0,1-1 0 0 0,2 0 1 0 0,0 1-1 0 0,2-1 0 0 0,4 17-103 0 0,3-9 105 0 0,3 0 1 0 0,1-1-1 0 0,1 0 0 0 0,2-1 0 0 0,1-1 0 0 0,17 23-105 0 0,57 85 328 0 0,17-8 131 0 0,16-40 88 0 0,60 0-79 0 0,-16-32-207 0 0,-81-45-11 0 0,1-4-1 0 0,0-3 1 0 0,0-5-1 0 0,29-4-249 0 0,-76 1 76 0 0,44-8 24 0 0,77-18 136 0 0,-76 8-187 0 0,-55 7 21 0 0,0-2-1 0 0,0-1 1 0 0,-2-1 0 0 0,1-1-1 0 0,11-11-69 0 0,69-43 178 0 0,-12-8-33 0 0,-82 62-97 0 0,-1 0 0 0 0,-1-2 1 0 0,-1 0-1 0 0,-1-1 0 0 0,0 0 0 0 0,2-7-48 0 0,74-175 403 0 0,-61 72-236 0 0,-12 21-131 0 0,-7-107 148 0 0,-10 139-161 0 0,-12-78 37 0 0,-34-9 17 0 0,14 95-60 0 0,4 17-12 0 0,20 32-4 0 0,-2 0-1 0 0,0 1 1 0 0,-1 0 0 0 0,-1 1-1 0 0,0 0 1 0 0,-1 1 0 0 0,-3-1-1 0 0,-75-46-47 0 0,11-11 71 0 0,9 30-91 0 0,-42-38-9 0 0,87 61 46 0 0,-26-5-238 0 0,-6 22-358 0 0,13-3 94 0 0,23-11-3594 0 0,13 0-6350 0 0,6 14 1398 0 0</inkml:trace>
  <inkml:trace contextRef="#ctx0" brushRef="#br1" timeOffset="12829.999">521 811 0 0 0,'178'-108'0'0'0,"-72"46"0"0"0,42-25 0 0 0,3 7 0 0 0,3 6 0 0 0,4 7 0 0 0,133-36 0 0 0,-118 55 0 0 0,-140 40 0 0 0</inkml:trace>
  <inkml:trace contextRef="#ctx0" brushRef="#br1" timeOffset="13219.804">1922 457 0 0 0,'0'0'0'0'0,"0"0"0"0"0,224-125 0 0 0,-150 85 0 0 0,-15 14 0 0 0,-11 4 0 0 0,-15 11 0 0 0,-11 3 0 0 0</inkml:trace>
  <inkml:trace contextRef="#ctx0" brushRef="#br1" timeOffset="13689.457">626 1496 0 0 0,'366'-207'0'0'0,"-194"104"0"0"0,74-45 0 0 0,211-90 0 0 0,-251 160 0 0 0,-190 75 0 0 0</inkml:trace>
  <inkml:trace contextRef="#ctx0" brushRef="#br1" timeOffset="14006.484">455 1724 0 0 0,'0'0'0'0'0,"0"0"0"0"0,200-125 0 0 0,-120 73 0 0 0,-3 4 0 0 0,-2 4 0 0 0,-1 4 0 0 0,3-5 0 0 0,-5 9 0 0 0,2-1 0 0 0,-6 11 0 0 0,-6-3 0 0 0,-6 10 0 0 0,-14 8 0 0 0,-18 4 0 0 0</inkml:trace>
  <inkml:trace contextRef="#ctx0" brushRef="#br1" timeOffset="14273.036">0 2578 0 0 0,'0'0'0'0'0,"0"0"0"0"0,0 0 0 0 0,208-140 0 0 0,-145 96 0 0 0,-1-4 0 0 0,6 0 0 0 0,0 0 0 0 0,2 4 0 0 0,2 4 0 0 0,-4-1 0 0 0,-5 8 0 0 0,-8 7 0 0 0,-3 8 0 0 0,-16 3 0 0 0,-13 8 0 0 0</inkml:trace>
  <inkml:trace contextRef="#ctx0" brushRef="#br1" timeOffset="14585.175">179 2909 0 0 0,'178'-114'0'0'0,"62"-28"0"0"0,-200 118 0 0 0,2 2 0 0 0,0 2 0 0 0,2 2 0 0 0,0 1 0 0 0,1 3 0 0 0,9-1 0 0 0,-36 11 0 0 0</inkml:trace>
  <inkml:trace contextRef="#ctx0" brushRef="#br1" timeOffset="14871.99">335 3366 0 0 0,'181'-135'0'0'0,"3"9"0"0"0,-130 88 0 0 0,2 3 0 0 0,2 2 0 0 0,1 3 0 0 0,23-6 0 0 0,64 6 0 0 0,-128 29 0 0 0</inkml:trace>
  <inkml:trace contextRef="#ctx0" brushRef="#br1" timeOffset="15292.73">1425 3642 0 0 0,'205'-95'0'0'0,"-3"-23"0"0"0,-130 69 0 0 0,258-155 0 0 0,-311 194 0 0 0,1 0 0 0 0,0 2 0 0 0,0 0 0 0 0,1 1 0 0 0,0 1 0 0 0,0 1 0 0 0,1 1 0 0 0,-1 1 0 0 0,11 0 0 0 0,-25 3 0 0 0</inkml:trace>
  <inkml:trace contextRef="#ctx0" brushRef="#br1" timeOffset="15625.481">2702 3336 0 0 0,'185'-116'0'0'0,"250"-161"0"0"0,-102 87 0 0 0,-216 145 0 0 0,-99 40 0 0 0</inkml:trace>
  <inkml:trace contextRef="#ctx0" brushRef="#br1" timeOffset="15886.759">3212 3598 0 0 0,'0'0'0'0'0,"0"0"0"0"0,0 0 0 0 0,190-192 0 0 0,-129 134 0 0 0,-1 6 0 0 0,5-3 0 0 0,-1-4 0 0 0,4 4 0 0 0,1-1 0 0 0,-1 5 0 0 0,5-1 0 0 0,-5 8 0 0 0,-18 11 0 0 0,-15 11 0 0 0</inkml:trace>
  <inkml:trace contextRef="#ctx0" brushRef="#br1" timeOffset="16355.904">2813 4007 0 0 0,'201'-176'11'0'0,"-62"63"93"0"0,43-29-143 0 0,6 7 1 0 0,6 9 0 0 0,29-5 38 0 0,-183 110 0 0 0</inkml:trace>
  <inkml:trace contextRef="#ctx0" brushRef="#br1" timeOffset="16772.101">1721 4353 0 0 0,'0'0'88'0'0,"0"0"67"0"0,0 0 33 0 0,0 0 24 0 0,0 0-27 0 0,0 0-70 0 0,0 0-99 0 0,0 0-91 0 0,0 0-25 0 0,0 0 51 0 0,0 0 101 0 0,22-24 37 0 0,74-74 21 0 0,30 9 76 0 0,498-267-111 0 0,174-87-1307 0 0,-737 407 1217 0 0</inkml:trace>
  <inkml:trace contextRef="#ctx0" brushRef="#br1" timeOffset="17187.763">3514 3038 0 0 0,'184'-154'0'0'0,"89"-49"0"0"0,-122 94 0 0 0,-39 29 0 0 0,-3-3 0 0 0,21-28 0 0 0,-76 61 0 0 0,-38 38 0 0 0</inkml:trace>
  <inkml:trace contextRef="#ctx0" brushRef="#br1" timeOffset="17492.079">3608 2560 0 0 0,'170'-170'0'0'0,"36"-25"0"0"0,215-132 0 0 0,-304 253 0 0 0,-94 59 0 0 0</inkml:trace>
  <inkml:trace contextRef="#ctx0" brushRef="#br1" timeOffset="17753.9">3413 2239 0 0 0,'165'-186'0'0'0,"-49"85"0"0"0,179-107 0 0 0,176-87 0 0 0,-445 279 0 0 0</inkml:trace>
  <inkml:trace contextRef="#ctx0" brushRef="#br1" timeOffset="18045.979">3253 2144 0 0 0,'139'-163'0'0'0,"-25"57"0"0"0,-7 26 0 0 0,4 5 0 0 0,3 5 0 0 0,57-23 0 0 0,-134 76 0 0 0</inkml:trace>
  <inkml:trace contextRef="#ctx0" brushRef="#br1" timeOffset="18566.547">3227 1249 0 0 0,'0'0'0'0'0,"0"0"0"0"0,0 0 0 0 0,0 0 0 0 0,182-199 0 0 0,-130 155 0 0 0,-1 0 0 0 0,8 0 0 0 0,-3-4 0 0 0,4 0 0 0 0,-3 4 0 0 0,4-1 0 0 0,2 5 0 0 0,-17 10 0 0 0,-17 12 0 0 0</inkml:trace>
  <inkml:trace contextRef="#ctx0" brushRef="#br1" timeOffset="19219.541">2349 984 0 0 0,'144'-111'0'0'0,"381"-298"0"0"0,-275 227 0 0 0,-217 158 0 0 0</inkml:trace>
  <inkml:trace contextRef="#ctx0" brushRef="#br1" timeOffset="19594.471">1784 807 0 0 0,'167'-152'0'0'0,"-49"62"0"0"0,93-44 0 0 0,145-62 0 0 0,-315 175 0 0 0</inkml:trace>
  <inkml:trace contextRef="#ctx0" brushRef="#br1" timeOffset="20101.984">385 965 0 0 0,'170'-91'0'0'0,"383"-195"0"0"0,126-26 0 0 0,-130 65 0 0 0,-494 219 0 0 0</inkml:trace>
  <inkml:trace contextRef="#ctx0" brushRef="#br1" timeOffset="20388.089">326 1415 0 0 0,'0'0'0'0'0,"0"0"0"0"0,212-196 0 0 0,-117 119 0 0 0,5-4 0 0 0,5 4 0 0 0,0 3 0 0 0,7 1 0 0 0,-2 6 0 0 0,3 5 0 0 0,-5 6 0 0 0,1 5 0 0 0,-8 10 0 0 0,-2 5 0 0 0,-6 10 0 0 0,-27 11 0 0 0,-20 4 0 0 0</inkml:trace>
  <inkml:trace contextRef="#ctx0" brushRef="#br1" timeOffset="21037.946">843 3362 0 0 0,'0'0'0'0'0,"0"0"0"0"0,0 0 0 0 0,0 0 0 0 0,0 0 0 0 0,0 0 0 0 0,0 0 0 0 0,0 0 0 0 0,0 0 0 0 0,197-169 0 0 0,-144 136 0 0 0,8-4 0 0 0,7 4 0 0 0,-18 3 0 0 0,-13 12 0 0 0</inkml:trace>
  <inkml:trace contextRef="#ctx0" brushRef="#br1" timeOffset="21402.571">1348 3738 0 0 0,'0'0'0'0'0,"0"0"0"0"0,0 0 0 0 0,0 0 0 0 0,231-184 0 0 0,-170 140 0 0 0,2 3 0 0 0,3 1 0 0 0,0 3 0 0 0,1 0 0 0 0,-18 11 0 0 0,-17 8 0 0 0</inkml:trace>
  <inkml:trace contextRef="#ctx0" brushRef="#br1" timeOffset="21715.178">1900 3815 0 0 0,'194'-153'0'0'0,"-1"10"0"0"0,47-20 0 0 0,120-54 0 0 0,-309 186 0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3:34.2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146 48 4857 0 0,'0'0'1014'0'0,"0"0"-176"0"0,0 0 128 0 0,0 0 345 0 0,0 0 285 0 0,0 0-17 0 0,0 0-301 0 0,0 0-386 0 0,0 0-326 0 0,0 0-202 0 0,0 0-58 0 0,1 2 21 0 0,9 122 1798 0 0,-27 285-3567 0 0,13-387-770 0 0,2-9-1144 0 0,1 2-4112 0 0,1-11 3927 0 0</inkml:trace>
  <inkml:trace contextRef="#ctx0" brushRef="#br0" timeOffset="474.694">35 51 4185 0 0,'0'0'2102'0'0,"0"0"-643"0"0,0 0-363 0 0,0 0 5 0 0,0 0 129 0 0,0 0 6 0 0,0 0-178 0 0,0 0-259 0 0,0 0-202 0 0,0 0-119 0 0,0 0-49 0 0,0 0-16 0 0,0 0-20 0 0,27-8-28 0 0,87-23-38 0 0,-1 23 370 0 0,-108 7-685 0 0,-1 0-1 0 0,1 0 1 0 0,0 1 0 0 0,-1-1-1 0 0,1 1 1 0 0,-1 0 0 0 0,1 1-1 0 0,0-1 1 0 0,-1 1 0 0 0,1 0-1 0 0,-1 0 1 0 0,1 1 0 0 0,-1-1-1 0 0,1 1 1 0 0,-1 0 0 0 0,0 0-1 0 0,0 0 1 0 0,0 1 0 0 0,0-1-1 0 0,-1 1 1 0 0,1 0 0 0 0,0 0-1 0 0,-1 0 1 0 0,0 1 0 0 0,0-1-1 0 0,0 1 1 0 0,0 0 0 0 0,-1 0-1 0 0,1 0 1 0 0,-1 0 0 0 0,0 0-1 0 0,0 0 1 0 0,-1 1 0 0 0,1-1-1 0 0,0 5-11 0 0,-4 2 20 0 0,0 0 0 0 0,-1 0 0 0 0,-1 0 1 0 0,1-1-1 0 0,-2 1 0 0 0,1-1 0 0 0,-2 0 0 0 0,1 0 0 0 0,-1 0 0 0 0,-1-1 0 0 0,1 0 0 0 0,-2 0 0 0 0,1-1 0 0 0,-1 0 0 0 0,0 0 0 0 0,-1-1 0 0 0,0 0 0 0 0,0 0 0 0 0,-5 1-20 0 0,-12 15 3 0 0,-107 96 132 0 0,130-116-129 0 0,0-1 0 0 0,-1 1 0 0 0,2 0 0 0 0,-1 0 0 0 0,0 0 0 0 0,0 1 0 0 0,1-1 0 0 0,0 1 0 0 0,0-1 0 0 0,0 1 0 0 0,0 0 0 0 0,0 0 0 0 0,1 0 0 0 0,0 0 0 0 0,0 0 0 0 0,0 0 0 0 0,0 0 0 0 0,0 0 0 0 0,1 0 0 0 0,0 0 0 0 0,0 0-1 0 0,0 1 1 0 0,0-1 0 0 0,1 0 0 0 0,0 0-6 0 0,2 0 46 0 0,1-1 0 0 0,0 1-1 0 0,1-1 1 0 0,-1 0-1 0 0,1 0 1 0 0,-1 0 0 0 0,1 0-1 0 0,0-1 1 0 0,0 0 0 0 0,0 0-1 0 0,0 0 1 0 0,0-1-1 0 0,1 0 1 0 0,0 0-46 0 0,3 2 107 0 0,137 35 1281 0 0,-114 1-2043 0 0,-30-28-2907 0 0,-2 1-3282 0 0,0-8-3270 0 0</inkml:trace>
  <inkml:trace contextRef="#ctx0" brushRef="#br0" timeOffset="803.914">621 445 8618 0 0,'0'0'2331'0'0,"0"0"-1252"0"0,0 0-431 0 0,0 0 226 0 0,0 0 238 0 0,0 0 47 0 0,0 0-212 0 0,0 0-355 0 0,0 0-268 0 0,0 0-155 0 0,0 0-85 0 0,0 0-26 0 0,0 0-14 0 0,-3 34-24 0 0,-8 101-12 0 0,15-59-226 0 0,2-60-282 0 0,-1-5-2085 0 0,-3-8-1493 0 0,-1-1-4044 0 0,-1-2 8096 0 0,0 0-2512 0 0</inkml:trace>
  <inkml:trace contextRef="#ctx0" brushRef="#br0" timeOffset="1114.86">393 412 4809 0 0,'0'0'1311'0'0,"0"0"-217"0"0,0 0 171 0 0,0 0 306 0 0,0 0 95 0 0,0 0-161 0 0,0 0-287 0 0,0 0-252 0 0,0 0-157 0 0,35 0-123 0 0,115-3-101 0 0,113-8 949 0 0,-216 25-3148 0 0,-38-4-2137 0 0,-5 5-4022 0 0,-4-10 4222 0 0,0-2 1221 0 0</inkml:trace>
  <inkml:trace contextRef="#ctx0" brushRef="#br0" timeOffset="1384.406">429 788 4881 0 0,'0'0'1392'0'0,"0"0"-319"0"0,0 0 479 0 0,0 0 448 0 0,0 0 41 0 0,0 0-265 0 0,0 0-504 0 0,0 0-415 0 0,0 0-249 0 0,201-41-192 0 0,-162 30-152 0 0,-4 0-112 0 0,5 0-136 0 0,-3 0-288 0 0,-2 0-792 0 0,-9 4-2553 0 0,-12 7-8138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5:53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37 7538 0 0,'0'0'2132'0'0,"0"0"-1452"0"0,0 0-676 0 0,0 0 112 0 0,0 0 392 0 0,0 0 306 0 0,0 0 31 0 0,0 0-220 0 0,0 0-252 0 0,0 0-158 0 0,0 0-99 0 0,3 23-50 0 0,11 146-6 0 0,-27 46-1043 0 0,6-174-976 0 0,-2 8-6805 0 0,8-42 6751 0 0,1 1 1640 0 0</inkml:trace>
  <inkml:trace contextRef="#ctx0" brushRef="#br0" timeOffset="324.87">447 41 2080 0 0,'0'0'3987'0'0,"0"0"-2392"0"0,0 0-817 0 0,0 0 28 0 0,0 0 277 0 0,0 0 161 0 0,0 0-104 0 0,0 0-254 0 0,0 0-213 0 0,-5 35-119 0 0,-18 113-65 0 0,5 99 817 0 0,24-206-1987 0 0,3-15-3524 0 0,-3-19-4121 0 0,-6-3 4917 0 0</inkml:trace>
  <inkml:trace contextRef="#ctx0" brushRef="#br0" timeOffset="727.696">0 206 3825 0 0,'0'0'2672'0'0,"0"0"-1263"0"0,0 0-326 0 0,0 0 238 0 0,0 0 261 0 0,0 0 14 0 0,0 0-239 0 0,0 0-372 0 0,0 0-275 0 0,0 0-150 0 0,0 0-59 0 0,0 0-22 0 0,0 0-19 0 0,31-26-16 0 0,96-81-57 0 0,-59 61 217 0 0,35 19 28 0 0,-99 29-632 0 0,0-1 0 0 0,0 1 0 0 0,-1 0 0 0 0,1 0 0 0 0,-1 0 0 0 0,1 0 0 0 0,-1 1 0 0 0,0-1 0 0 0,0 1 0 0 0,0 0 0 0 0,0 0 0 0 0,0 0 0 0 0,-1 1 0 0 0,1-1 0 0 0,-1 0 0 0 0,0 1 0 0 0,0 0 0 0 0,0-1 0 0 0,0 3 0 0 0,10 13 59 0 0,-7-11 12 0 0,1 0 0 0 0,-1 0 1 0 0,2-1-1 0 0,-1 0 0 0 0,1 0 0 0 0,0-1 1 0 0,0 0-1 0 0,0 0 0 0 0,1 0 1 0 0,0-1-1 0 0,0-1 0 0 0,1 1 0 0 0,-1-1 1 0 0,1 0-1 0 0,0-1 0 0 0,0 0 1 0 0,0-1-1 0 0,1 0 0 0 0,-1 0 0 0 0,4 0-71 0 0,-6-2 107 0 0,0 1-1 0 0,1-1 0 0 0,-1 0 1 0 0,0 0-1 0 0,1-1 0 0 0,-1 0 1 0 0,0-1-1 0 0,1 1 0 0 0,-1-2 0 0 0,0 1 1 0 0,0-1-1 0 0,-1 1 0 0 0,1-2 1 0 0,-1 1-1 0 0,1-1 0 0 0,-1 0 1 0 0,0-1-1 0 0,0 1 0 0 0,-1-1 1 0 0,1 0-1 0 0,3-6-106 0 0,-4 6-663 0 0,9-16 1091 0 0,-12 14-3636 0 0,-4 0-3781 0 0,1 6-4398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5:5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48 0 0 0,'0'0'976'0'0,"0"0"439"0"0,0 0 196 0 0,0 0 14 0 0,0 0-93 0 0,0 0-181 0 0,0 0-162 0 0,0 0-98 0 0,0 0-70 0 0,-3-8-52 0 0,-11-24-51 0 0,11 24-89 0 0,-7 19 2424 0 0,-30 52-1503 0 0,-48 172-545 0 0,74-187-1014 0 0,2-1 0 0 0,2 2 0 0 0,2-1 0 0 0,3 1 0 0 0,2 0-1 0 0,1 0 1 0 0,5 31-191 0 0,-2-72-6 0 0,0 1 0 0 0,0-1 0 0 0,1 1 0 0 0,0-1-1 0 0,0 0 1 0 0,1 0 0 0 0,0 0 0 0 0,1 0 0 0 0,-1 0-1 0 0,2-1 1 0 0,-1 0 0 0 0,1 0 0 0 0,0 0-1 0 0,0 0 1 0 0,1-1 0 0 0,0 0 0 0 0,0 0 0 0 0,1 0-1 0 0,-1-1 1 0 0,1 0 0 0 0,0 0 0 0 0,1-1 0 0 0,-1 0-1 0 0,1 0 1 0 0,0-1 0 0 0,0 0 0 0 0,0 0 0 0 0,0-1-1 0 0,0 0 1 0 0,1 0 0 0 0,-1-1 0 0 0,7 0 6 0 0,6-23-5115 0 0,-15 1-5364 0 0,-6 16 4200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5:57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23 357 7330 0 0,'0'0'3288'0'0,"0"0"-2045"0"0,0 0-713 0 0,0 0 96 0 0,0 0 259 0 0,-3 33 226 0 0,-11 103 45 0 0,9 137 1312 0 0,15-183-2956 0 0,5-33-3231 0 0,-14-46-5734 0 0,-1-11 4476 0 0</inkml:trace>
  <inkml:trace contextRef="#ctx0" brushRef="#br0" timeOffset="415.326">32 221 7570 0 0,'0'0'1416'0'0,"0"0"-433"0"0,0 0-271 0 0,0 0 60 0 0,0 0 102 0 0,0 0 4 0 0,0 0-144 0 0,0 0-177 0 0,0 0-114 0 0,0 0-59 0 0,0 0-44 0 0,0 0-26 0 0,32 1-29 0 0,99 6-55 0 0,-57 11 160 0 0,-71-16-337 0 0,1-1 0 0 0,0 1 0 0 0,-1 0 0 0 0,1 0 0 0 0,-1 0 0 0 0,0 1 0 0 0,0-1 0 0 0,0 1 0 0 0,0 0 0 0 0,0 0 0 0 0,0 0 0 0 0,-1 0 0 0 0,1 0 0 0 0,-1 1 0 0 0,0-1 0 0 0,0 0 0 0 0,-1 1 0 0 0,1 0 0 0 0,0 0 0 0 0,-1-1 0 0 0,0 1 0 0 0,0 0 0 0 0,0 0 0 0 0,-1 0 0 0 0,1 0-1 0 0,-1 0 1 0 0,0 0 0 0 0,0 0 0 0 0,0 0 0 0 0,-1 0 0 0 0,1 0 0 0 0,-1 0 0 0 0,0 0 0 0 0,0 0 0 0 0,-1-1 0 0 0,1 1 0 0 0,-1 0 0 0 0,0-1 0 0 0,-1 4-53 0 0,-103 115 773 0 0,63-80-470 0 0,19-19-43 0 0,20-20-208 0 0,-1 1 1 0 0,1-1-1 0 0,0 1 0 0 0,0 0 0 0 0,0 0 0 0 0,0 1 0 0 0,1-1 0 0 0,-1 1 1 0 0,1-1-1 0 0,0 1 0 0 0,1 0 0 0 0,-1 0 0 0 0,1 1 0 0 0,0-1 0 0 0,0 0 1 0 0,1 1-1 0 0,0-1 0 0 0,0 1 0 0 0,0 0 0 0 0,0-1 0 0 0,1 3-52 0 0,42 55 448 0 0,76 32 705 0 0,-71-75-2801 0 0,-37-20-3185 0 0,-3-4-4070 0 0,-5 0 1307 0 0</inkml:trace>
  <inkml:trace contextRef="#ctx0" brushRef="#br0" timeOffset="1534.712">503 217 0 0 0,'0'0'3897'0'0,"0"0"-1753"0"0,0 0-634 0 0,0 0 24 0 0,0 0 111 0 0,0 0-42 0 0,0 0-233 0 0,0 0-407 0 0,0 0-371 0 0,0 0-219 0 0,0 0-106 0 0,0 0 9 0 0,0 0 20 0 0,14-4 14 0 0,41-13-10 0 0,32 12 514 0 0,-85 6-780 0 0,1 0 0 0 0,-1 0-1 0 0,0 0 1 0 0,1 0 0 0 0,-1 0-1 0 0,0 0 1 0 0,0 1-1 0 0,0-1 1 0 0,0 1 0 0 0,0-1-1 0 0,-1 1 1 0 0,1 0-1 0 0,0 0 1 0 0,-1 0 0 0 0,1 0-1 0 0,-1 0 1 0 0,0 0 0 0 0,1 0-1 0 0,-1 0 1 0 0,0 1-1 0 0,0-1 1 0 0,-1 0 0 0 0,1 1-1 0 0,0-1 1 0 0,-1 0-1 0 0,1 1 1 0 0,-1-1 0 0 0,0 1-1 0 0,0-1 1 0 0,0 1-1 0 0,0-1 1 0 0,0 1 0 0 0,-1-1-1 0 0,1 1 1 0 0,-1-1 0 0 0,0 0-1 0 0,1 1 1 0 0,-1-1-1 0 0,0 0 1 0 0,0 1 0 0 0,-1-1-1 0 0,1 0 1 0 0,0 0-1 0 0,-1 0 1 0 0,1 0 0 0 0,-1 0-1 0 0,0 0 1 0 0,1-1-1 0 0,-2 2-32 0 0,-55 74 717 0 0,57-76-711 0 0,0 0 0 0 0,0 1 0 0 0,0-1-1 0 0,1 0 1 0 0,-1 1 0 0 0,1-1 0 0 0,-1 1-1 0 0,1-1 1 0 0,-1 1 0 0 0,1-1 0 0 0,0 1-1 0 0,-1 0 1 0 0,1-1 0 0 0,0 1 0 0 0,0-1 0 0 0,0 1-1 0 0,1 0 1 0 0,-1-1 0 0 0,0 1 0 0 0,1-1-1 0 0,-1 1 1 0 0,0-1 0 0 0,1 1 0 0 0,0-1-1 0 0,-1 1 1 0 0,1-1 0 0 0,0 0 0 0 0,0 1-1 0 0,0-1 1 0 0,0 0 0 0 0,0 1 0 0 0,0-1 0 0 0,0 0-1 0 0,0 0 1 0 0,1 0 0 0 0,-1 0 0 0 0,0 0-1 0 0,1-1 1 0 0,-1 1 0 0 0,0 0 0 0 0,1 0-1 0 0,-1-1 1 0 0,1 1 0 0 0,-1-1 0 0 0,1 1-1 0 0,-1-1 1 0 0,2 0-7 0 0,76 12 272 0 0,-30-13-308 0 0,14 0-1336 0 0,-22 4-5961 0 0,-30 0 1901 0 0,-5 1-1245 0 0</inkml:trace>
  <inkml:trace contextRef="#ctx0" brushRef="#br0" timeOffset="1830.802">903 677 12371 0 0,'0'0'1041'0'0,"0"0"-645"0"0,0 0-253 0 0,0 0 297 0 0,0 0 371 0 0,0 0 186 0 0,0 0-23 0 0,0 0-191 0 0,0 0-194 0 0,0 0-157 0 0,0 0-116 0 0,32-7-86 0 0,101-24-59 0 0,-51 10-98 0 0,-16 6-1556 0 0,-19 12-8829 0 0,-39 3 2340 0 0</inkml:trace>
  <inkml:trace contextRef="#ctx0" brushRef="#br0" timeOffset="2386.928">1481 298 2681 0 0,'0'0'3622'0'0,"0"0"-1887"0"0,0 0-783 0 0,0 0-31 0 0,0 0 177 0 0,0 0 110 0 0,0 0-95 0 0,0 0-264 0 0,0 0-257 0 0,0 0-108 0 0,0 0-1 0 0,0 0-6 0 0,0 0-28 0 0,3 22-61 0 0,25 145 486 0 0,-24-143-846 0 0,18 130 261 0 0,-13-51-2945 0 0,-7-76-23 0 0,-1-9-676 0 0,0 1-3532 0 0,-1-15 4221 0 0</inkml:trace>
  <inkml:trace contextRef="#ctx0" brushRef="#br0" timeOffset="2790.472">1382 365 1128 0 0,'0'0'1759'0'0,"0"0"-590"0"0,0 0-260 0 0,0 0 179 0 0,0 0 243 0 0,0 0 108 0 0,0 0-131 0 0,0 0-246 0 0,0 0-214 0 0,32-24-176 0 0,104-73-81 0 0,-71 64 187 0 0,-53 32-561 0 0,69-1 1177 0 0,-79 2-1361 0 0,0 1 0 0 0,0-1 0 0 0,0 1 1 0 0,0 0-1 0 0,0-1 0 0 0,0 1 0 0 0,0 0 0 0 0,0 0 0 0 0,0 0 0 0 0,-1 1 0 0 0,1-1 0 0 0,0 0 0 0 0,-1 1 0 0 0,1-1 0 0 0,-1 1 0 0 0,1-1 0 0 0,-1 1 0 0 0,0 0 0 0 0,1-1 0 0 0,-1 1 0 0 0,0 0 1 0 0,0 0-1 0 0,-1 0 0 0 0,1 0 0 0 0,0 0 0 0 0,-1 0 0 0 0,1 0 0 0 0,-1 0 0 0 0,1 0 0 0 0,-1 1 0 0 0,0-1 0 0 0,0 0 0 0 0,0 0 0 0 0,0 0 0 0 0,-1 2-33 0 0,-1 4 36 0 0,0 0 0 0 0,-1-1 0 0 0,0 1 0 0 0,-1-1 0 0 0,0 0 0 0 0,0 0 0 0 0,0 0-1 0 0,-1-1 1 0 0,0 1 0 0 0,0-1 0 0 0,-1 0 0 0 0,0-1 0 0 0,0 1 0 0 0,-4 2-36 0 0,-8 10-17 0 0,-114 100-137 0 0,131-116 156 0 0,0 1-1 0 0,0-1 1 0 0,0 0-1 0 0,1 0 1 0 0,-1 0-1 0 0,1 1 1 0 0,-1-1-1 0 0,1 0 1 0 0,0 0 0 0 0,0 1-1 0 0,0-1 1 0 0,0 0-1 0 0,0 1 1 0 0,1-1-1 0 0,-1 0 1 0 0,0 0-1 0 0,1 1 1 0 0,0-1-1 0 0,0 0 1 0 0,0 0-1 0 0,0 0 1 0 0,0 0-1 0 0,0 0 1 0 0,0 0-1 0 0,0 0 1 0 0,1 0-1 0 0,-1 0 1 0 0,1-1-1 0 0,0 1 1 0 0,-1-1-1 0 0,1 1 1 0 0,0-1-1 0 0,0 1 1 0 0,0-1 0 0 0,0 0-1 0 0,1 0-1 0 0,244 161 1435 0 0,-228-155-3107 0 0,-7-6-7108 0 0,-9-1 560 0 0</inkml:trace>
  <inkml:trace contextRef="#ctx0" brushRef="#br0" timeOffset="3173.672">2055 622 12803 0 0,'0'0'2523'0'0,"0"0"-1618"0"0,0 0-719 0 0,0 0 74 0 0,0 0 269 0 0,0 0 225 0 0,0 0 31 0 0,0 0-133 0 0,0 0-179 0 0,0 0-165 0 0,0 0-79 0 0,0 0-40 0 0,9 16-37 0 0,26 47-16 0 0,-15 28 150 0 0,-18-80-1345 0 0,4 22 916 0 0,-6-23-5259 0 0,-2-2-5521 0 0,0-8 7280 0 0</inkml:trace>
  <inkml:trace contextRef="#ctx0" brushRef="#br0" timeOffset="3427.618">1904 574 4689 0 0,'0'0'749'0'0,"0"0"-184"0"0,0 0 340 0 0,0 0 458 0 0,0 0 259 0 0,0 0-31 0 0,0 0-279 0 0,0 0-316 0 0,0 0-256 0 0,0 0-185 0 0,0 0-133 0 0,33 3-128 0 0,99 10-94 0 0,-15-10-28 0 0,-65-11-1078 0 0,-25 3-2240 0 0,-1 3-5863 0 0,-21 2 5895 0 0</inkml:trace>
  <inkml:trace contextRef="#ctx0" brushRef="#br0" timeOffset="3593.475">1949 924 6065 0 0,'0'0'584'0'0,"0"0"-320"0"0,0 0 225 0 0,0 0 215 0 0,0 0 80 0 0,0 0 56 0 0,0 0-176 0 0,0 0-248 0 0,0 0-200 0 0,204-62-352 0 0,-178 51-544 0 0,-1-1-1048 0 0,-6 5-1617 0 0,-6 0-1792 0 0</inkml:trace>
  <inkml:trace contextRef="#ctx0" brushRef="#br0" timeOffset="4009.45">2129 41 5545 0 0,'0'0'1375'0'0,"0"0"-291"0"0,0 0-5 0 0,0 0 254 0 0,0 0 114 0 0,0 0-157 0 0,0 0-355 0 0,0 0-365 0 0,0 0-209 0 0,0 0-71 0 0,0 0-36 0 0,0 0-8 0 0,0 0-9 0 0,19-8 7 0 0,60-24-8 0 0,-81 33-214 0 0,1 0 0 0 0,0 0 0 0 0,0 1 0 0 0,-1-1 0 0 0,1 1 0 0 0,0-1 0 0 0,0 1 0 0 0,1-1 0 0 0,-1 1 0 0 0,0-1 0 0 0,0 1 0 0 0,1 0 0 0 0,-1-1 0 0 0,1 1 0 0 0,-1 0 0 0 0,1 0 0 0 0,0 0 0 0 0,0-1 0 0 0,0 1 0 0 0,0 0 0 0 0,0 0 0 0 0,0 0 0 0 0,0-1 0 0 0,0 1 0 0 0,1 0 0 0 0,-1 0 0 0 0,1-1 0 0 0,-1 1 0 0 0,1 0-1 0 0,0-1 1 0 0,0 1 0 0 0,0 0 0 0 0,0-1 0 0 0,0 1 0 0 0,0-1 0 0 0,0 0 0 0 0,0 1 0 0 0,1-1 0 0 0,-1 0 0 0 0,0 0 0 0 0,1 0 0 0 0,-1 0 0 0 0,1 0 0 0 0,-1 0 0 0 0,1 0 0 0 0,0 0 0 0 0,-1 0 0 0 0,1-1 0 0 0,0 1 0 0 0,-1-1 0 0 0,1 0 0 0 0,0 1 0 0 0,0-1 0 0 0,0 0 0 0 0,-1 0 0 0 0,1 0 0 0 0,0 0 0 0 0,0 0 0 0 0,0 0 0 0 0,-1-1 0 0 0,1 1 0 0 0,0-1 0 0 0,0 1 0 0 0,-1-1 0 0 0,1 1 0 0 0,0-1 0 0 0,-1 0 0 0 0,1 0 0 0 0,0 0-22 0 0,-91 118 465 0 0,88-116-468 0 0,0 0-1 0 0,-1 1 1 0 0,1-1 0 0 0,0 1-1 0 0,0 0 1 0 0,0-1 0 0 0,1 1-1 0 0,-1 0 1 0 0,0 0-1 0 0,1 0 1 0 0,-1-1 0 0 0,1 1-1 0 0,-1 0 1 0 0,1 0 0 0 0,0 0-1 0 0,0 0 1 0 0,0 0 0 0 0,0 0-1 0 0,0 0 1 0 0,0-1 0 0 0,1 1-1 0 0,-1 0 1 0 0,1 0 0 0 0,-1 0-1 0 0,1 0 1 0 0,0-1 0 0 0,-1 1-1 0 0,1 0 1 0 0,0 0 0 0 0,0-1-1 0 0,0 1 1 0 0,0-1-1 0 0,1 1 1 0 0,-1-1 0 0 0,0 1-1 0 0,1-1 1 0 0,-1 0 0 0 0,1 0-1 0 0,-1 0 1 0 0,1 0 0 0 0,-1 0-1 0 0,1 0 1 0 0,0 0 0 0 0,0 0-1 0 0,-1-1 1 0 0,1 1 0 0 0,0 0-1 0 0,0-1 1 0 0,0 0 0 0 0,0 1-1 0 0,0-1 4 0 0,89 5-2256 0 0,-57-7-6918 0 0,-22 2 2267 0 0</inkml:trace>
  <inkml:trace contextRef="#ctx0" brushRef="#br0" timeOffset="4304.228">2608 41 12507 0 0,'0'0'905'0'0,"0"0"-395"0"0,0 0 139 0 0,0 0 338 0 0,0 0 215 0 0,0 0 46 0 0,0 0-177 0 0,0 0-243 0 0,16 37-172 0 0,53 119-145 0 0,-36-50 122 0 0,-31-88-541 0 0,2 31-48 0 0,-2 0 0 0 0,-1 0 0 0 0,-3-1 0 0 0,-2 1 0 0 0,-3-1 0 0 0,-1 0 0 0 0,-2 0 0 0 0,-7 15-44 0 0,11-46-268 0 0,0-1 0 0 0,-1 0-1 0 0,-1-1 1 0 0,-1 0 0 0 0,0 0-1 0 0,0-1 1 0 0,-2 0 0 0 0,0 1 268 0 0,-24 23-4372 0 0,-2-3-4853 0 0,25-23 2817 0 0</inkml:trace>
  <inkml:trace contextRef="#ctx0" brushRef="#br0" timeOffset="6541.437">1991 932 0 0 0,'0'0'516'0'0,"0"0"659"0"0,0 0 159 0 0,0 0-77 0 0,0 0-95 0 0,0 0-123 0 0,0 0-124 0 0,0 0-77 0 0,0 0-35 0 0,0 0-8 0 0,1-1 6026 0 0,2 1-3507 0 0,17-3-3164 0 0,153-30 1532 0 0,-94 3-1405 0 0,-76 23-2359 0 0,-25 8-9675 0 0,17 2 3518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06.5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365 1065 1776 0 0,'0'0'1199'0'0,"0"0"-197"0"0,0 0 9 0 0,0 0 277 0 0,0 0 235 0 0,0 0 27 0 0,0 0-197 0 0,0 0-296 0 0,0 0-295 0 0,0 0-206 0 0,0 0-130 0 0,-3 23-59 0 0,-8 73 43 0 0,19-5 620 0 0,16 61 117 0 0,-6 1 0 0 0,-4 146-1147 0 0,-23 149 468 0 0,10-359-2227 0 0,21-89-8345 0 0,-19-4 3895 0 0</inkml:trace>
  <inkml:trace contextRef="#ctx0" brushRef="#br0" timeOffset="731.999">1385 1 0 0 0,'0'0'950'0'0,"0"0"469"0"0,0 0 229 0 0,0 0-37 0 0,0 0-203 0 0,0 0-250 0 0,0 0-190 0 0,0 0-92 0 0,0 0-18 0 0,0 0-77 0 0,-4 20-42 0 0,-12 62-23 0 0,21 12 1397 0 0,57 446 1550 0 0,-55 75-3468 0 0,3-532-146 0 0,3 0 1 0 0,4-2 0 0 0,4 1-1 0 0,4-1-49 0 0,-22-67 2 0 0,4 16 69 0 0,-2 1 1 0 0,-2 0-1 0 0,0 0 0 0 0,-2 0 1 0 0,-2 14-72 0 0,1-17 46 0 0,-6 13-260 0 0,21-41-852 0 0,-7 0-2051 0 0,-3 0-4793 0 0,-4 0 511 0 0</inkml:trace>
  <inkml:trace contextRef="#ctx0" brushRef="#br0" timeOffset="1331.618">1 2044 5089 0 0,'0'0'1644'0'0,"0"0"-597"0"0,0 0-552 0 0,0 0-161 0 0,0 0 135 0 0,0 0 188 0 0,0 0 70 0 0,0 0-95 0 0,0 0-154 0 0,0 0-119 0 0,0 0-15 0 0,0 0 45 0 0,0 0 70 0 0,17 5 54 0 0,58 15 55 0 0,40-11 1014 0 0,-85-10-1219 0 0,36-5 416 0 0,0-4 0 0 0,0-2 0 0 0,44-15-779 0 0,-62 16 197 0 0,685-180-1250 0 0,-652 170-1107 0 0,-27 7-970 0 0,-1 1-3405 0 0,-32 9 730 0 0</inkml:trace>
  <inkml:trace contextRef="#ctx0" brushRef="#br0" timeOffset="1606.248">1777 1507 6689 0 0,'0'0'1461'0'0,"0"0"-404"0"0,0 0-165 0 0,0 0 305 0 0,0 0 410 0 0,0 0 182 0 0,0 0-204 0 0,0 0-449 0 0,0 0-373 0 0,0 0-215 0 0,-21 31-75 0 0,-68 101-50 0 0,-149 195 189 0 0,193-262-1389 0 0,-8 10-2653 0 0,20-25-4996 0 0,23-34 827 0 0</inkml:trace>
  <inkml:trace contextRef="#ctx0" brushRef="#br0" timeOffset="1996.662">732 1764 4753 0 0,'0'0'1770'0'0,"0"0"-402"0"0,0 0-164 0 0,0 0 122 0 0,0 0 286 0 0,0 0 153 0 0,0 0-146 0 0,0 0-334 0 0,0 0-399 0 0,0 0-369 0 0,0 0-246 0 0,0 0-103 0 0,0 0-56 0 0,-19 15 3 0 0,-60 46-6 0 0,-48 75 97 0 0,90-89-233 0 0,-100 114-408 0 0,39-44-1147 0 0,62-56-2349 0 0,17-18-6698 0 0,13-32 8147 0 0</inkml:trace>
  <inkml:trace contextRef="#ctx0" brushRef="#br0" timeOffset="2320.312">817 2468 9218 0 0,'0'0'3615'0'0,"0"0"-2461"0"0,0 0-921 0 0,0 0 95 0 0,0 0 431 0 0,0 0 419 0 0,0 0 117 0 0,0 0-166 0 0,0 0-294 0 0,0 0-253 0 0,-4 30-150 0 0,-13 99-92 0 0,-4 7 206 0 0,-2 84-437 0 0,23-183-484 0 0,0 14-806 0 0,0-35-3566 0 0,0 1-3854 0 0,0-16 1752 0 0</inkml:trace>
  <inkml:trace contextRef="#ctx0" brushRef="#br0" timeOffset="2782.073">612 2508 3873 0 0,'0'0'1460'0'0,"0"0"-661"0"0,0 0-260 0 0,0 0 193 0 0,0 0 277 0 0,0 0 200 0 0,37-15 48 0 0,116-44-122 0 0,-62 38 384 0 0,-74 21-1184 0 0,131 0 1383 0 0,-145 0-1678 0 0,-1 0 1 0 0,1 0-1 0 0,0 0 1 0 0,-1 0-1 0 0,1 0 1 0 0,-1 0-1 0 0,1 1 1 0 0,-1 0-1 0 0,1-1 1 0 0,-1 1-1 0 0,1 0 1 0 0,-1 0 0 0 0,1 0-1 0 0,-1 1 1 0 0,0-1-1 0 0,0 0 1 0 0,0 1-1 0 0,0 0 1 0 0,0-1-1 0 0,0 1 1 0 0,0 0-1 0 0,0 0 1 0 0,-1 0-1 0 0,1 0 1 0 0,-1 0-1 0 0,1 0 1 0 0,-1 1-1 0 0,0-1 1 0 0,0 0-1 0 0,0 1 1 0 0,0-1-1 0 0,0 1 1 0 0,-1-1 0 0 0,1 1-1 0 0,-1-1 1 0 0,0 1-1 0 0,0-1 1 0 0,1 1-1 0 0,-2 0 1 0 0,1-1-1 0 0,0 1 1 0 0,0-1-1 0 0,-1 1 1 0 0,1-1-1 0 0,-1 1 1 0 0,0-1-1 0 0,0 1 1 0 0,0-1-1 0 0,-1 2-40 0 0,-8 12 90 0 0,-1 0-1 0 0,-1-2 0 0 0,0 1 1 0 0,-1-1-1 0 0,-1-1 0 0 0,0-1 1 0 0,0 0-1 0 0,-1 0 0 0 0,-1-2 1 0 0,-8 5-90 0 0,1 1 61 0 0,-118 106 430 0 0,139-117-462 0 0,-1 0 0 0 0,2 0 0 0 0,-1 1 0 0 0,0-1-1 0 0,1 1 1 0 0,0-1 0 0 0,0 1 0 0 0,1-1 0 0 0,0 1 0 0 0,0-1 0 0 0,0 1 0 0 0,0-1 0 0 0,1 1-1 0 0,0-1 1 0 0,0 1 0 0 0,1-1 0 0 0,-1 0 0 0 0,1 1 0 0 0,0-1 0 0 0,1 0 0 0 0,-1 0-1 0 0,1 0 1 0 0,0-1 0 0 0,0 1 0 0 0,0-1 0 0 0,1 1 0 0 0,0-1 0 0 0,0 0 0 0 0,0 0-1 0 0,0-1 1 0 0,0 1 0 0 0,2-1-29 0 0,8 14 166 0 0,72 65 396 0 0,-84-80-624 0 0,1 0 0 0 0,-1-1-1 0 0,1 1 1 0 0,-1-1 0 0 0,1 0-1 0 0,0 1 1 0 0,-1-1 0 0 0,1 0-1 0 0,0-1 1 0 0,0 1 0 0 0,-1 0-1 0 0,1-1 1 0 0,0 0 0 0 0,0 1-1 0 0,0-1 1 0 0,0 0 0 0 0,0-1-1 0 0,0 1 1 0 0,0 0 0 0 0,2-1 61 0 0,20-24-8805 0 0,-22 21 5278 0 0,0 0-3559 0 0</inkml:trace>
  <inkml:trace contextRef="#ctx0" brushRef="#br0" timeOffset="3072.159">1275 2851 10442 0 0,'0'0'1970'0'0,"0"0"-871"0"0,0 0-324 0 0,0 0 242 0 0,0 0 285 0 0,0 0 92 0 0,0 0-176 0 0,0 0-375 0 0,0 0-291 0 0,0 0-161 0 0,0 0-104 0 0,0 0-68 0 0,0 0-46 0 0,0 25-34 0 0,0 129 7 0 0,5-95-5097 0 0,-5-58 2385 0 0,0-1-1135 0 0,0 0-1240 0 0,0 0-867 0 0</inkml:trace>
  <inkml:trace contextRef="#ctx0" brushRef="#br0" timeOffset="3346.21">1085 2806 6097 0 0,'0'0'1414'0'0,"0"0"-590"0"0,0 0-225 0 0,0 0 249 0 0,0 0 399 0 0,0 0 240 0 0,0 0-21 0 0,0 0-201 0 0,0 0-246 0 0,0 0-187 0 0,0 0-73 0 0,0 0-32 0 0,0 0-55 0 0,28 0-52 0 0,86 0-125 0 0,53-14 1672 0 0,-111 6-5052 0 0,5 5-9485 0 0,-58 3 5087 0 0</inkml:trace>
  <inkml:trace contextRef="#ctx0" brushRef="#br0" timeOffset="3619.038">1161 3130 6753 0 0,'0'0'809'0'0,"0"0"-193"0"0,0 0-24 0 0,0 0-96 0 0,0 0-128 0 0,0 0-192 0 0,0 0-440 0 0,184-25-1464 0 0,-168 21-6090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29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1 673 0 0 0,'0'0'563'0'0,"0"0"96"0"0,0 0 258 0 0,0 0 218 0 0,0 0 129 0 0,0 0-15 0 0,0 0-68 0 0,0 0-29 0 0,0 0-33 0 0,0 0 11 0 0,19 7 2 0 0,61 16-1 0 0,-78-22-1052 0 0,0-1 1 0 0,1 1-1 0 0,-1 0 1 0 0,0-1-1 0 0,1 0 0 0 0,-1 0 1 0 0,1 0-1 0 0,-1 0 1 0 0,0 0-1 0 0,1 0 0 0 0,-1 0 1 0 0,1-1-1 0 0,-1 1 1 0 0,0-1-1 0 0,1 0 0 0 0,-1 0 1 0 0,0 0-1 0 0,0 0 1 0 0,0 0-1 0 0,1 0 0 0 0,-1 0 1 0 0,1-2-80 0 0,6-3 348 0 0,40-28 431 0 0,-1-2-1 0 0,-2-3 1 0 0,-1-1 0 0 0,-3-3-1 0 0,-1-1 1 0 0,31-44-779 0 0,6-3 375 0 0,157-152 850 0 0,-234 241-1224 0 0,1 0-1 0 0,-1 0 1 0 0,0 0 0 0 0,1 0-1 0 0,-1 0 1 0 0,1 0-1 0 0,-1 1 1 0 0,1-1 0 0 0,0 1-1 0 0,0-1 1 0 0,0 1-1 0 0,0 0 1 0 0,0 0 0 0 0,0 0-1 0 0,0 0 1 0 0,0 0-1 0 0,0 0 1 0 0,0 0 0 0 0,1 1-1 0 0,-1-1 1 0 0,0 1-1 0 0,1 0 1 0 0,-1-1 0 0 0,0 1-1 0 0,1 0 1 0 0,-1 0-1 0 0,0 1 1 0 0,1-1 0 0 0,-1 0-1 0 0,0 1 1 0 0,0-1-1 0 0,1 1 1 0 0,-1 0 0 0 0,0 0-1 0 0,0 0 1 0 0,0 0-1 0 0,0 0 1 0 0,0 0 0 0 0,0 1-1 0 0,0-1 1 0 0,0 1 0 0 0,0 0-2 0 0,2 13-15 0 0,0 1 0 0 0,-1 0 0 0 0,-1 1 0 0 0,-1-1 0 0 0,0 0 0 0 0,-1 0 0 0 0,0 1 0 0 0,-2 5 16 0 0,1-1 30 0 0,-2 10 45 0 0,-1-1 0 0 0,-2 0-1 0 0,0 0 1 0 0,-3 0 0 0 0,0-1 0 0 0,-2 0 0 0 0,-1-1 0 0 0,-1 0 0 0 0,-1-1 0 0 0,-2-1 0 0 0,0 0-1 0 0,-2-1 1 0 0,-6 6-75 0 0,18-22-43 0 0,-1 0 0 0 0,0 0 0 0 0,-1-1 0 0 0,1 0 0 0 0,-1 0 0 0 0,-1 0 0 0 0,0-2-1 0 0,0 1 1 0 0,0-1 0 0 0,-1 0 0 0 0,0-1 0 0 0,0 0 0 0 0,0 0 0 0 0,0-1 0 0 0,-1-1-1 0 0,0 0 1 0 0,0 0 0 0 0,-6 0 43 0 0,-64-22-3845 0 0,45-24-6856 0 0,31 31 4124 0 0</inkml:trace>
  <inkml:trace contextRef="#ctx0" brushRef="#br0" timeOffset="291.759">1459 140 6953 0 0,'0'0'3316'0'0,"0"0"-2008"0"0,0 0-830 0 0,0 0 91 0 0,0 0 230 0 0,0 0 77 0 0,0 0-105 0 0,-25 36-271 0 0,-80 119-235 0 0,44-38-46 0 0,55-104-193 0 0,1-1-1 0 0,1 1 0 0 0,0 0 1 0 0,1 0-1 0 0,0 1 1 0 0,1-1-1 0 0,0 1 1 0 0,1-1-1 0 0,1 1 1 0 0,0-1-1 0 0,1 8-25 0 0,2-16 61 0 0,0-1-1 0 0,0 0 1 0 0,0 1 0 0 0,0-1-1 0 0,1 0 1 0 0,0 0-1 0 0,-1-1 1 0 0,1 1 0 0 0,1-1-1 0 0,-1 0 1 0 0,0 0 0 0 0,1 0-1 0 0,0-1 1 0 0,-1 1-1 0 0,1-1 1 0 0,0 0 0 0 0,0-1-1 0 0,0 1 1 0 0,0-1-1 0 0,1 0 1 0 0,-1 0 0 0 0,0-1-1 0 0,1 1 1 0 0,-1-1 0 0 0,0-1-1 0 0,0 1 1 0 0,1-1-1 0 0,-1 1 1 0 0,0-1 0 0 0,0-1-1 0 0,4 0-60 0 0,13-4 403 0 0,1-1 0 0 0,-1 0 0 0 0,0-2 0 0 0,0-1 0 0 0,-1 0 0 0 0,0-1 0 0 0,-1-2 0 0 0,0 0 0 0 0,-1-1 0 0 0,-1-1 0 0 0,12-12-403 0 0,-17 17 110 0 0,0 0 0 0 0,-1-1 0 0 0,-1 0-1 0 0,1-1 1 0 0,-2 0 0 0 0,0-1 0 0 0,0 0 0 0 0,-1 0-1 0 0,-1-1 1 0 0,0 0 0 0 0,-1-1 0 0 0,-1 0 0 0 0,0 0-1 0 0,-1 0 1 0 0,0-1 0 0 0,-1 1 0 0 0,-1-1 0 0 0,-1 0-1 0 0,0 0 1 0 0,-1-1 0 0 0,-1-3-110 0 0,-1 16-74 0 0,0 0-1 0 0,0 0 1 0 0,-1 0 0 0 0,0 0 0 0 0,1 0-1 0 0,-2 0 1 0 0,1 0 0 0 0,0 1-1 0 0,-1-1 1 0 0,1 1 0 0 0,-1 0-1 0 0,0 0 1 0 0,0 0 0 0 0,0 0 0 0 0,-1 0-1 0 0,1 0 1 0 0,-1 1 0 0 0,1 0-1 0 0,-1 0 1 0 0,0 0 0 0 0,0 0 0 0 0,0 0-1 0 0,-2 0 75 0 0,-61-12-8084 0 0,45 13-3338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40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2721 0 0,'0'0'3740'0'0,"0"0"-2113"0"0,0 0-648 0 0,0 0 268 0 0,0 0 303 0 0,0 0 77 0 0,0 0-163 0 0,0 0-277 0 0,0 0-297 0 0,35-1-229 0 0,113-2-178 0 0,29-16 460 0 0,72-14-2866 0 0,-207 23-1187 0 0,-16 3-5559 0 0,-20 6 3252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42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1 115 0 0 0,'0'0'505'0'0,"0"0"486"0"0,0 0-22 0 0,0 0-144 0 0,0 0-85 0 0,0 0-25 0 0,0 0-7 0 0,8-3-24 0 0,77-9 3048 0 0,-34 12-2459 0 0,1-2 1 0 0,-1-2 0 0 0,49-12-1274 0 0,199-28 694 0 0,-45 25-220 0 0,-205 12 265 0 0,-44 1-630 0 0,-4 5-4397 0 0,-1 0-4539 0 0,0 1 8827 0 0,0 0-2591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41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5417 0 0,'0'0'1308'0'0,"0"0"-295"0"0,0 0 163 0 0,0 0 447 0 0,0 0 303 0 0,0 0-9 0 0,0 0-278 0 0,0 0-462 0 0,0 0-376 0 0,0 0-215 0 0,34 6-169 0 0,110 17-121 0 0,-49-29 3 0 0,-71-1-236 0 0,197-42-420 0 0,-127 29-5181 0 0,-48 10-255 0 0,-15 3-2177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39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473 1 0 0 0,'0'0'994'0'0,"0"0"136"0"0,0 0 243 0 0,0 0 360 0 0,0 0 200 0 0,0 0-121 0 0,0 0-369 0 0,0 0-433 0 0,0 0-286 0 0,0 0-115 0 0,0 0 24 0 0,2 8 53 0 0,55 350 3649 0 0,-55-89-3829 0 0,-15-68-2721 0 0,13-184-190 0 0,0-9-5899 0 0,0-8 4738 0 0,0 0 1135 0 0</inkml:trace>
  <inkml:trace contextRef="#ctx0" brushRef="#br0" timeOffset="312.638">0 148 2833 0 0,'0'0'1209'0'0,"0"0"10"0"0,0 0 217 0 0,0 0 397 0 0,0 0 205 0 0,0 0-171 0 0,0 0-387 0 0,0 0-368 0 0,0 0-236 0 0,0 0-95 0 0,35-10-55 0 0,111-29-53 0 0,-39 26 439 0 0,350 1 493 0 0,-286-6-3159 0 0,-99 4-6834 0 0,-61 13-120 0 0,-7 1 6158 0 0</inkml:trace>
  <inkml:trace contextRef="#ctx0" brushRef="#br0" timeOffset="634.743">111 781 4513 0 0,'0'0'2396'0'0,"0"0"-871"0"0,0 0-545 0 0,0 0-37 0 0,0 0 169 0 0,0 0 148 0 0,0 0 41 0 0,0 0-57 0 0,0 0-64 0 0,0 0-84 0 0,0 0-126 0 0,0 0-161 0 0,0 0-152 0 0,35 13-116 0 0,114 37-80 0 0,-142-48-419 0 0,-1 0-1 0 0,1-1 1 0 0,0 1-1 0 0,-1-1 1 0 0,1-1-1 0 0,0 1 1 0 0,0-1-1 0 0,0 0 1 0 0,-1-1-1 0 0,1 0 1 0 0,0 0-1 0 0,0 0 1 0 0,-1-1-1 0 0,1 0 1 0 0,0-1-42 0 0,14-3 138 0 0,333-85 231 0 0,-317 82-1388 0 0,16-5-3085 0 0,-19 0-7537 0 0,-23 10 6287 0 0</inkml:trace>
  <inkml:trace contextRef="#ctx0" brushRef="#br0" timeOffset="934.621">1178 664 4105 0 0,'0'0'2162'0'0,"0"0"-287"0"0,0 0-68 0 0,0 0 73 0 0,0 0 10 0 0,0 0-143 0 0,0 0-340 0 0,0 0-343 0 0,0 0-268 0 0,0 0-221 0 0,0 0-145 0 0,0 0-74 0 0,0 0-46 0 0,-17 0-43 0 0,-51 1-47 0 0,66-1-213 0 0,1-1-1 0 0,-1 1 1 0 0,1 0 0 0 0,0 0 0 0 0,-1 0-1 0 0,1 1 1 0 0,-1-1 0 0 0,1 0-1 0 0,0 0 1 0 0,-1 1 0 0 0,1-1-1 0 0,0 1 1 0 0,-1-1 0 0 0,1 1-1 0 0,0 0 1 0 0,-1-1 0 0 0,1 1-1 0 0,0 0 1 0 0,0 0 0 0 0,0 0 0 0 0,0 0-1 0 0,0 0 1 0 0,0 0 0 0 0,0 0-1 0 0,0 0 1 0 0,0 0 0 0 0,1 1-1 0 0,-1-1 1 0 0,0 0 0 0 0,1 0-1 0 0,-1 1 1 0 0,1-1 0 0 0,-1 1-7 0 0,-1 5 19 0 0,-3 1-38 0 0,0 1-1 0 0,1-1 1 0 0,0 1-1 0 0,1 0 0 0 0,0 0 1 0 0,0 0-1 0 0,1 0 1 0 0,0 0-1 0 0,0 1 1 0 0,1-1-1 0 0,1 1 0 0 0,0-1 1 0 0,0 1-1 0 0,1-1 1 0 0,0 3 19 0 0,0-8-62 0 0,1-1 0 0 0,-1 1 0 0 0,1-1 0 0 0,0 1-1 0 0,0-1 1 0 0,0 0 0 0 0,0 0 0 0 0,1 0 0 0 0,-1 0 0 0 0,1 0 0 0 0,0 0 0 0 0,0-1 0 0 0,0 1 0 0 0,0-1 0 0 0,0 0 0 0 0,0 0 0 0 0,1 0 0 0 0,-1 0 0 0 0,1-1 0 0 0,-1 1 0 0 0,1-1-1 0 0,0 0 1 0 0,-1 0 0 0 0,1 0 0 0 0,0 0 0 0 0,0-1 0 0 0,0 0 0 0 0,3 0 62 0 0,33 1-3670 0 0,-6-8-4224 0 0,-24 6 358 0 0</inkml:trace>
  <inkml:trace contextRef="#ctx0" brushRef="#br0" timeOffset="1315.844">1357 866 5441 0 0,'0'0'1180'0'0,"0"0"-239"0"0,0 0 288 0 0,0 0 564 0 0,0 0 342 0 0,0 0-64 0 0,0 0-408 0 0,0 0-472 0 0,0 0-299 0 0,0 0-144 0 0,0 0-100 0 0,0 0-96 0 0,0 0-94 0 0,14-10-87 0 0,99-87 377 0 0,-3 10-555 0 0,-109 87-202 0 0,0 0 1 0 0,0 0-1 0 0,0 0 1 0 0,1 0-1 0 0,-1 0 0 0 0,0 1 1 0 0,0-1-1 0 0,0 0 0 0 0,0 1 1 0 0,0-1-1 0 0,0 0 0 0 0,0 1 1 0 0,0-1-1 0 0,0 1 1 0 0,0 0-1 0 0,0-1 0 0 0,0 1 1 0 0,-1 0-1 0 0,1-1 0 0 0,0 1 1 0 0,0 0-1 0 0,-1 0 0 0 0,1 0 1 0 0,0 0-1 0 0,-1 0 1 0 0,1 0-1 0 0,-1 0 0 0 0,1 0 1 0 0,-1 0-1 0 0,1 0 0 0 0,-1 0 1 0 0,0 0-1 0 0,0 0 1 0 0,0 0-1 0 0,1 0 0 0 0,-1 0 1 0 0,0 0-1 0 0,0 0 0 0 0,0 1 1 0 0,0-1-1 0 0,-1 0 0 0 0,1 0 1 0 0,0 0-1 0 0,0 0 1 0 0,-1 0-1 0 0,1 0 0 0 0,-1 0 1 0 0,1 0-1 0 0,-1 0 0 0 0,1 0 1 0 0,-1 0-1 0 0,1 0 0 0 0,-1 0 1 0 0,0 0 8 0 0,2 21-55 0 0,1-19 59 0 0,1-1 1 0 0,0 0-1 0 0,0 0 1 0 0,0 0-1 0 0,0 0 1 0 0,0 0-1 0 0,0-1 1 0 0,1 1-1 0 0,-1-1 1 0 0,0 0-1 0 0,1 0 1 0 0,-1 0-1 0 0,1-1 1 0 0,-1 1-1 0 0,1-1 1 0 0,0 0-1 0 0,-1 0 1 0 0,1 0-1 0 0,-1 0 1 0 0,1-1-1 0 0,-1 1 1 0 0,1-1-1 0 0,-1 0 1 0 0,1 0-1 0 0,-1 0 1 0 0,1-1-1 0 0,-1 1 1 0 0,0-1-1 0 0,0 0 1 0 0,0 0-1 0 0,0 0 1 0 0,0 0-1 0 0,0 0 1 0 0,-1-1-1 0 0,1 1-4 0 0,17-7 4 0 0,-3 1 3 0 0,0 1 0 0 0,1 1 1 0 0,0 1-1 0 0,0 1 0 0 0,0 0 0 0 0,0 1 0 0 0,0 1 0 0 0,2 1-7 0 0,-1 41-300 0 0,0-12-1593 0 0,-9-22-1534 0 0,2-2-3603 0 0,-3-1-2271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47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227 157 0 0 0,'0'0'429'0'0,"0"0"128"0"0,0 0 221 0 0,0 0 184 0 0,0 0 3 0 0,0 0-123 0 0,0 0-191 0 0,0 0-143 0 0,0 0-55 0 0,0 11-41 0 0,-17 291 3125 0 0,3-199-2238 0 0,11-89-1158 0 0,1-4 302 0 0,3-17 4625 0 0,4-12-4890 0 0,1-1-1 0 0,0 1 1 0 0,2 0-1 0 0,0 0 1 0 0,1 1-1 0 0,1 0 1 0 0,1 0-1 0 0,0 1 1 0 0,6-5-178 0 0,-11 13 56 0 0,34-50-124 0 0,3 1 0 0 0,3 2 1 0 0,2 3-1 0 0,14-10 68 0 0,-62 62-17 0 0,1 0-1 0 0,-1 0 1 0 0,1 0-1 0 0,0 0 1 0 0,0 0 0 0 0,0 0-1 0 0,-1 0 1 0 0,1 0-1 0 0,0 1 1 0 0,0-1 0 0 0,0 0-1 0 0,0 0 1 0 0,1 1-1 0 0,-1-1 1 0 0,0 1 0 0 0,0-1-1 0 0,0 1 1 0 0,0-1-1 0 0,1 1 1 0 0,-1 0 0 0 0,0 0-1 0 0,0-1 1 0 0,1 1-1 0 0,-1 0 1 0 0,0 0 0 0 0,0 0-1 0 0,1 0 1 0 0,-1 1-1 0 0,0-1 1 0 0,0 0 0 0 0,1 0-1 0 0,-1 1 1 0 0,0-1-1 0 0,0 1 1 0 0,0-1 0 0 0,0 1-1 0 0,0-1 1 0 0,0 1-1 0 0,0 0 1 0 0,0 0 0 0 0,0-1-1 0 0,0 1 1 0 0,0 0-1 0 0,0 0 1 0 0,0 0 0 0 0,0 0-1 0 0,-1 0 1 0 0,1 0-1 0 0,0 0 1 0 0,-1 0 0 0 0,1 0-1 0 0,-1 1 1 0 0,1-1-1 0 0,-1 0 1 0 0,0 0 0 0 0,1 0-1 0 0,-1 1 1 0 0,0-1-1 0 0,0 0 1 0 0,0 0 0 0 0,0 1-1 0 0,0-1 1 0 0,0 0-1 0 0,0 1 18 0 0,15 207 618 0 0,-15-206-599 0 0,1 1-1 0 0,0-1 1 0 0,-1 0 0 0 0,2 0-1 0 0,-1 0 1 0 0,0-1 0 0 0,1 1 0 0 0,-1 0-1 0 0,1 0 1 0 0,0-1 0 0 0,-1 1 0 0 0,2-1-1 0 0,-1 1 1 0 0,0-1 0 0 0,0 0-1 0 0,1 0 1 0 0,-1 0 0 0 0,1 0 0 0 0,-1 0-1 0 0,1-1 1 0 0,0 1 0 0 0,0-1 0 0 0,0 0-1 0 0,0 1 1 0 0,0-2 0 0 0,0 1-1 0 0,0 0 1 0 0,0 0 0 0 0,0-1 0 0 0,0 0-1 0 0,0 1 1 0 0,1-1 0 0 0,-1-1 0 0 0,0 1-1 0 0,0 0 1 0 0,0-1 0 0 0,0 1-1 0 0,0-1 1 0 0,1 0 0 0 0,-1 0 0 0 0,-1 0-1 0 0,1-1 1 0 0,0 1 0 0 0,0-1 0 0 0,0 1-1 0 0,1-2-18 0 0,37-32 130 0 0,-1-1 0 0 0,-2-2 0 0 0,33-42-130 0 0,28-29-75 0 0,-9 29-100 0 0,-88 80 165 0 0,0 1-1 0 0,-1-1 1 0 0,1 1-1 0 0,0-1 1 0 0,-1 1-1 0 0,1-1 0 0 0,0 1 1 0 0,-1 0-1 0 0,1 0 1 0 0,-1 0-1 0 0,1 0 1 0 0,-1 0-1 0 0,1 0 1 0 0,-1 0-1 0 0,0 1 0 0 0,0-1 1 0 0,1 0-1 0 0,-1 1 1 0 0,0-1-1 0 0,0 1 1 0 0,0-1-1 0 0,-1 1 1 0 0,1-1-1 0 0,0 1 0 0 0,-1 0 1 0 0,1 0-1 0 0,-1-1 1 0 0,1 1-1 0 0,-1 0 1 0 0,0 0-1 0 0,1-1 1 0 0,-1 1-1 0 0,0 0 0 0 0,0 0 1 0 0,-1 0-1 0 0,1-1 1 0 0,0 1-1 0 0,-1 0 1 0 0,1 0-1 0 0,-1-1 0 0 0,1 1 1 0 0,-1 0-1 0 0,0-1 1 0 0,0 2 10 0 0,1 4 36 0 0,-2 169 664 0 0,2-170-707 0 0,1-1 0 0 0,0 0-1 0 0,0 1 1 0 0,0-1 0 0 0,0 1-1 0 0,1-1 1 0 0,0 0 0 0 0,0 0-1 0 0,0 0 1 0 0,1 0 0 0 0,0 0-1 0 0,0-1 1 0 0,0 1-1 0 0,0-1 1 0 0,1 0 0 0 0,0 1-1 0 0,0-2 1 0 0,0 1 0 0 0,0 0-1 0 0,2 0 8 0 0,16 7-4561 0 0,2-7-4644 0 0,-17-4 3913 0 0</inkml:trace>
  <inkml:trace contextRef="#ctx0" brushRef="#br0" timeOffset="769.256">0 746 0 0 0,'0'0'192'0'0,"0"0"776"0"0,0 0 399 0 0,0 0 288 0 0,0 0 159 0 0,0 0-62 0 0,0 0-205 0 0,0 0-232 0 0,35-2-156 0 0,111-9-108 0 0,134-27 2715 0 0,183-21-2220 0 0,-239 37-3733 0 0,-196 20-828 0 0,-2 0-7276 0 0,-24 2 7652 0 0</inkml:trace>
  <inkml:trace contextRef="#ctx0" brushRef="#br0" timeOffset="1471.797">615 820 0 0 0,'0'0'1832'0'0,"0"0"-363"0"0,0 0-137 0 0,0 0 11 0 0,0 0 88 0 0,0 0-31 0 0,0 0-240 0 0,0 0-350 0 0,0 0-259 0 0,0 0-162 0 0,0 0-77 0 0,0 0-10 0 0,0 0-30 0 0,-14 26-10 0 0,-44 81-10 0 0,-129 208 105 0 0,122-208-368 0 0,101-155 1535 0 0,0-1-1297 0 0,3 1-1 0 0,2 2 1 0 0,2 2 0 0 0,31-24-227 0 0,-41 37 65 0 0,5-6-16 0 0,-20 18-37 0 0,0 1 0 0 0,2 1 0 0 0,0 0 0 0 0,0 2 0 0 0,2 0-1 0 0,6-2-11 0 0,-27 16-12 0 0,0 1-1 0 0,0-1 1 0 0,0 0-1 0 0,0 0 0 0 0,0 1 1 0 0,0-1-1 0 0,0 1 1 0 0,0-1-1 0 0,0 1 0 0 0,0-1 1 0 0,0 1-1 0 0,0 0 0 0 0,1-1 1 0 0,-1 1-1 0 0,0 0 1 0 0,0 0-1 0 0,0 0 0 0 0,1 0 1 0 0,-1 0-1 0 0,0 0 1 0 0,0 0-1 0 0,1 0 0 0 0,-1 1 1 0 0,0-1-1 0 0,0 0 1 0 0,0 1-1 0 0,0-1 0 0 0,0 1 1 0 0,0-1-1 0 0,1 1 1 0 0,-1 0-1 0 0,0-1 0 0 0,-1 1 1 0 0,1 0-1 0 0,0 0 0 0 0,0 0 1 0 0,0-1-1 0 0,0 1 1 0 0,-1 0-1 0 0,1 0 0 0 0,0 0 1 0 0,-1 0-1 0 0,1 1 1 0 0,-1-1-1 0 0,1 0 13 0 0,3 60-28 0 0,-4-36 190 0 0,0-18-132 0 0,0 9 62 0 0,1-1-1 0 0,0 0 0 0 0,2 1 1 0 0,-1-1-1 0 0,2 0 1 0 0,0 0-1 0 0,0 0 1 0 0,2 0-92 0 0,32 73 529 0 0,-49-82 4324 0 0,-35-21-4654 0 0,41 14 138 0 0,-14-7-242 0 0,-3-1-293 0 0,-1 0 1 0 0,0 2 0 0 0,0 0-1 0 0,-1 2 1 0 0,0 0 0 0 0,0 2-1 0 0,-13 0 198 0 0,-21 3-3535 0 0,20 0-5279 0 0,24 0 124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5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342 440 0 0 0,'0'0'928'0'0,"0"0"251"0"0,0 0 49 0 0,0 0 21 0 0,2-13-8 0 0,0 3-814 0 0,8-43 690 0 0,-12 15 2811 0 0,1 33-3627 0 0,-1-1 0 0 0,0 1 0 0 0,0 0 0 0 0,-1 0 0 0 0,1 0 0 0 0,-1 1 0 0 0,0-1 0 0 0,0 1 0 0 0,-1-1 0 0 0,1 1 0 0 0,-1 0 0 0 0,0 0 0 0 0,0 1 0 0 0,0-1 0 0 0,-1 1 0 0 0,1 0 0 0 0,-3-1-301 0 0,-2-1 71 0 0,-1 0-1 0 0,0 1 0 0 0,0 1 1 0 0,0-1-1 0 0,0 2 1 0 0,0-1-1 0 0,-1 2 0 0 0,1-1 1 0 0,-1 1-1 0 0,1 1 0 0 0,-1 0 1 0 0,1 0-1 0 0,-5 2-70 0 0,7 0-5 0 0,0 0 0 0 0,0 1 0 0 0,0 0 1 0 0,1 1-1 0 0,-1 0 0 0 0,1 0 0 0 0,0 0 0 0 0,0 1 0 0 0,0 0 0 0 0,1 0 1 0 0,0 1-1 0 0,0 0 0 0 0,0 0 0 0 0,1 0 0 0 0,0 1 0 0 0,0 0 0 0 0,0 0 1 0 0,1 0-1 0 0,0 1 0 0 0,1-1 0 0 0,-1 1 0 0 0,2 0 0 0 0,-1 0 0 0 0,1 0 1 0 0,0 0-1 0 0,0 0 0 0 0,1 0 0 0 0,1 1 0 0 0,-1-1 0 0 0,1 0 0 0 0,1 9 5 0 0,-1 5 16 0 0,1 0 1 0 0,1 0-1 0 0,0 1 0 0 0,2-1 0 0 0,1-1 0 0 0,0 1 0 0 0,2-1 1 0 0,0 0-1 0 0,5 7-16 0 0,103 172 428 0 0,-85-155-309 0 0,-1 2 0 0 0,-3 1 1 0 0,-2 0-1 0 0,0 6-119 0 0,-11-15 59 0 0,-1 0 0 0 0,-1 1 0 0 0,-3 1 0 0 0,-1-1-1 0 0,-2 1 1 0 0,-2 0 0 0 0,-1 0 0 0 0,-3 15-59 0 0,-1-40 26 0 0,-1-1-1 0 0,-1 0 1 0 0,0 0 0 0 0,-1 0-1 0 0,0-1 1 0 0,-1 0 0 0 0,-1 0 0 0 0,0 0-1 0 0,-1-1 1 0 0,-1 0 0 0 0,0 0-1 0 0,0-1 1 0 0,-2 0 0 0 0,1-1-1 0 0,-1 0 1 0 0,-1-1 0 0 0,0 0-1 0 0,0-1 1 0 0,-1 0-26 0 0,12-8-27 0 0,-1 1 0 0 0,1-1 1 0 0,-1 1-1 0 0,1-1 0 0 0,-1 0 0 0 0,1 0 0 0 0,-1 0 0 0 0,0 0 0 0 0,0 0 0 0 0,1 0 1 0 0,-1 0-1 0 0,0-1 0 0 0,0 1 0 0 0,0-1 0 0 0,0 1 0 0 0,0-1 0 0 0,0 0 1 0 0,0 0-1 0 0,0 0 0 0 0,0 0 0 0 0,0 0 0 0 0,0 0 0 0 0,0 0 0 0 0,0 0 1 0 0,1-1-1 0 0,-1 1 0 0 0,0-1 0 0 0,0 0 0 0 0,0 0 0 0 0,0 1 0 0 0,1-1 1 0 0,-1 0-1 0 0,0 0 0 0 0,1-1 0 0 0,-1 1 0 0 0,1 0 0 0 0,-1 0 0 0 0,1-1 0 0 0,-1 1 1 0 0,1-1-1 0 0,0 1 0 0 0,0-1 0 0 0,0 0 0 0 0,0 1 0 0 0,0-1 0 0 0,0 0 1 0 0,0 0-1 0 0,1 0 0 0 0,-1-2 27 0 0,3-39-4814 0 0,9 4-4606 0 0,-6 29 5782 0 0</inkml:trace>
  <inkml:trace contextRef="#ctx0" brushRef="#br0" timeOffset="315.037">599 1515 11330 0 0,'0'0'1011'0'0,"0"0"-444"0"0,0 0-207 0 0,0 0 215 0 0,0 0 302 0 0,0 0 157 0 0,0 0-84 0 0,0 0-246 0 0,0 0-284 0 0,-3 34-191 0 0,-11 104-85 0 0,-5 58-1125 0 0,15-186-1127 0 0,3-9-2571 0 0,0-1-4396 0 0,-1 0 7717 0 0</inkml:trace>
  <inkml:trace contextRef="#ctx0" brushRef="#br0" timeOffset="628.038">439 1456 816 0 0,'0'0'1833'0'0,"0"0"-607"0"0,0 0-385 0 0,0 0-60 0 0,0 0 106 0 0,0 0 71 0 0,0 0-54 0 0,0 0-115 0 0,0 0-126 0 0,0 0-96 0 0,0 0-66 0 0,32-8-62 0 0,99-26-34 0 0,-71 31 213 0 0,-53 8-455 0 0,-1-3-59 0 0,0 0 1 0 0,-1 0-1 0 0,1 1 1 0 0,-1 0-1 0 0,0 0 1 0 0,0 1 0 0 0,0-1-1 0 0,0 1 1 0 0,-1 0-1 0 0,1 0 1 0 0,-1 1-1 0 0,0-1 1 0 0,0 1 0 0 0,-1 0-1 0 0,1 0 1 0 0,-1 0-1 0 0,0 1 1 0 0,-1-1-1 0 0,1 1 1 0 0,-1-1-1 0 0,0 1 1 0 0,-1 0 0 0 0,1 0-1 0 0,-1 0 1 0 0,0 0-1 0 0,-1 0 1 0 0,1 0-1 0 0,-1 0 1 0 0,0 0 0 0 0,-1 0-1 0 0,1 0 1 0 0,-2 5-105 0 0,-1-5 72 0 0,0 0-1 0 0,-1 0 1 0 0,1 0 0 0 0,-1 0 0 0 0,0-1 0 0 0,0 1 0 0 0,-1-1-1 0 0,0 0 1 0 0,0 0 0 0 0,0-1 0 0 0,0 0 0 0 0,-1 0 0 0 0,0 0-1 0 0,0 0 1 0 0,0-1 0 0 0,0 0 0 0 0,0 0 0 0 0,-1-1 0 0 0,1 1-1 0 0,-1-2 1 0 0,0 1 0 0 0,-6 0-72 0 0,22-1 34 0 0,-1 1-1 0 0,0 0 1 0 0,0 0 0 0 0,0 1-1 0 0,0 0 1 0 0,0 0 0 0 0,-1 0-1 0 0,1 1 1 0 0,-1 1 0 0 0,0-1-1 0 0,0 1 1 0 0,-1 0 0 0 0,1 0-1 0 0,-1 1 1 0 0,0 0 0 0 0,-1 0-1 0 0,1 1 1 0 0,-1-1 0 0 0,0 1-1 0 0,-1 0 1 0 0,0 1 0 0 0,0-1-1 0 0,0 1 1 0 0,-1 0 0 0 0,0 2-34 0 0,4 0-2410 0 0,-7-9 2158 0 0,1-1-1 0 0,-1 1 0 0 0,0-1 0 0 0,1 1 1 0 0,-1-1-1 0 0,0 1 0 0 0,1-1 1 0 0,-1 1-1 0 0,1-1 0 0 0,-1 1 0 0 0,1-1 1 0 0,-1 1-1 0 0,1-1 0 0 0,-1 0 1 0 0,1 1-1 0 0,-1-1 0 0 0,1 0 0 0 0,-1 0 1 0 0,1 1-1 0 0,0-1 0 0 0,-1 0 1 0 0,1 0-1 0 0,-1 0 0 0 0,1 0 0 0 0,0 0 1 0 0,-1 0-1 0 0,1 0 0 0 0,0 0 0 0 0,-1 0 1 0 0,1 0-1 0 0,0 0 0 0 0,-1 0 1 0 0,1 0-1 0 0,-1 0 0 0 0,1-1 0 0 0,0 1 1 0 0,-1 0-1 0 0,1-1 0 0 0,-1 1 1 0 0,1 0-1 0 0,-1-1 0 0 0,1 1 0 0 0,-1 0 1 0 0,1-1-1 0 0,-1 1 253 0 0,2-4-4377 0 0</inkml:trace>
  <inkml:trace contextRef="#ctx0" brushRef="#br0" timeOffset="918.202">1052 1718 11226 0 0,'0'0'1297'0'0,"0"0"-621"0"0,0 0-128 0 0,0 0 324 0 0,0 0 279 0 0,0 0 61 0 0,0 0-238 0 0,0 0-365 0 0,0 0-219 0 0,0 0-148 0 0,0 0-84 0 0,0 0-32 0 0,1 24-45 0 0,0 110 11 0 0,4-83-390 0 0,2-49-3268 0 0,1-7-9929 0 0,-8 1 11200 0 0</inkml:trace>
  <inkml:trace contextRef="#ctx0" brushRef="#br0" timeOffset="1197.907">929 1677 6073 0 0,'0'0'1021'0'0,"0"0"-551"0"0,0 0-148 0 0,0 0 331 0 0,0 0 446 0 0,0 0 300 0 0,0 0 67 0 0,0 0-137 0 0,0 0-199 0 0,0 0-182 0 0,0 0-102 0 0,0 0-90 0 0,0 0-77 0 0,23-1-98 0 0,71-2-165 0 0,46-15-272 0 0,-123 17-770 0 0,20 2-1630 0 0,-18 6-4547 0 0,-16 0-556 0 0,-3-6 5071 0 0</inkml:trace>
  <inkml:trace contextRef="#ctx0" brushRef="#br0" timeOffset="1422.409">947 1872 1576 0 0,'0'0'2201'0'0,"0"0"-729"0"0,0 0-514 0 0,0 0-69 0 0,0 0 142 0 0,0 0 123 0 0,0 0 30 0 0,0 0-92 0 0,0 0-160 0 0,0 0-154 0 0,0 0-137 0 0,0 0-99 0 0,0 0-93 0 0,22 3-66 0 0,67 8-95 0 0,-11-25 12 0 0,-55 4-344 0 0,11-1-376 0 0,23-7-2451 0 0,-20 5-5183 0 0,-23 6 3573 0 0</inkml:trace>
  <inkml:trace contextRef="#ctx0" brushRef="#br0" timeOffset="2046.314">660 123 0 0 0,'0'0'2046'0'0,"0"0"-1067"0"0,0 0-193 0 0,0 0 364 0 0,0 0 370 0 0,0 0 202 0 0,0 0-132 0 0,0 0-407 0 0,0 0-362 0 0,0 0-267 0 0,0 0-169 0 0,0 0-80 0 0,9 32-55 0 0,25 100-50 0 0,4-27 159 0 0,-23-64-400 0 0,11 40-67 0 0,-27-26-3037 0 0,-16-42-4846 0 0,13-11 5426 0 0</inkml:trace>
  <inkml:trace contextRef="#ctx0" brushRef="#br0" timeOffset="2458.724">662 75 392 0 0,'0'0'1764'0'0,"0"0"-142"0"0,0 0-20 0 0,0 0 45 0 0,0 0-11 0 0,0 0-174 0 0,0 0-367 0 0,0 0-367 0 0,0 0-269 0 0,0 0-142 0 0,0 0-88 0 0,0 0-58 0 0,0 0-44 0 0,25-12-46 0 0,77-37-38 0 0,-101 48-42 0 0,0-1 1 0 0,1 1-1 0 0,-1 0 1 0 0,1 0-1 0 0,-1 0 1 0 0,1 0-1 0 0,0 0 1 0 0,-1 0-1 0 0,1 0 1 0 0,0 1-1 0 0,0-1 1 0 0,0 1-1 0 0,-1-1 1 0 0,1 1-1 0 0,0 0 1 0 0,0-1-1 0 0,0 1 1 0 0,0 0-1 0 0,0 0 1 0 0,0 1-1 0 0,-1-1 1 0 0,1 0-1 0 0,0 0 1 0 0,0 1-1 0 0,0-1 1 0 0,0 1-1 0 0,-1 0 1 0 0,1 0-1 0 0,0-1 1 0 0,-1 1-1 0 0,1 0 1 0 0,-1 0-1 0 0,1 1 1 0 0,-1-1-1 0 0,1 0 1 0 0,-1 0-1 0 0,0 1 1 0 0,2 0-2 0 0,2 4 11 0 0,-3-2 12 0 0,1 0 0 0 0,0 0 0 0 0,-1 0 0 0 0,0 1 0 0 0,0-1 0 0 0,0 0 0 0 0,-1 1 0 0 0,0 0 0 0 0,1-1 0 0 0,-2 1 0 0 0,1 0 0 0 0,0-1 0 0 0,-1 1 0 0 0,0 0 0 0 0,0 0 0 0 0,0-1 0 0 0,-1 1-1 0 0,0 0 1 0 0,0 0 0 0 0,0-1 0 0 0,0 1 0 0 0,-1-1 0 0 0,1 1 0 0 0,-1-1 0 0 0,0 0 0 0 0,-1 1-23 0 0,-58 62 1335 0 0,59-65-1267 0 0,1 1-1 0 0,-1 0 1 0 0,1 0-1 0 0,0-1 1 0 0,0 1-1 0 0,1 0 1 0 0,-1 0-1 0 0,0 0 1 0 0,1 0-1 0 0,0 0 1 0 0,0 0-1 0 0,0 0 1 0 0,0 0-1 0 0,0 0 1 0 0,0 0-1 0 0,1 0 1 0 0,0 0-1 0 0,-1 0 1 0 0,1 0-1 0 0,0 0 1 0 0,0 0-1 0 0,1 0 1 0 0,-1-1-1 0 0,1 1 1 0 0,-1-1-1 0 0,1 1 1 0 0,0-1-1 0 0,0 1 1 0 0,0-1-1 0 0,0 0 1 0 0,0 0-1 0 0,1 0 1 0 0,-1 0-1 0 0,0 0 1 0 0,1-1-1 0 0,0 1 1 0 0,-1-1-1 0 0,1 1 1 0 0,2 0-68 0 0,128 47 3839 0 0,-109-44-3506 0 0,-20-5-342 0 0,0 0 0 0 0,1 0-1 0 0,-1 0 1 0 0,0 1-1 0 0,0 0 1 0 0,0 0-1 0 0,1 0 1 0 0,-1 0 0 0 0,0 1-1 0 0,-1-1 1 0 0,1 1-1 0 0,0 0 1 0 0,0 0-1 0 0,-1 1 1 0 0,1-1 0 0 0,-1 1-1 0 0,0 0 1 0 0,0 0-1 0 0,0 0 1 0 0,0 0-1 0 0,0 0 1 0 0,-1 1 0 0 0,1-1-1 0 0,-1 1 1 0 0,0 0-1 0 0,1 1 10 0 0,0 12-1451 0 0,0-4-1317 0 0,-1 1-4043 0 0,-1-6-4054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56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245 365 0 0 0,'0'0'1051'0'0,"0"0"-42"0"0,0 0 46 0 0,0 0 75 0 0,5-3 101 0 0,15-10 57 0 0,-19 12-1099 0 0,-1 0 0 0 0,1 0 0 0 0,0 0 0 0 0,-1 0 0 0 0,1 0 0 0 0,-1 0 0 0 0,1 0 0 0 0,-1 0 0 0 0,0 0 0 0 0,0 0 0 0 0,1 0 0 0 0,-1 0 0 0 0,0-1 0 0 0,0 1 0 0 0,0 0 0 0 0,0 0 0 0 0,0 0 0 0 0,0 0 0 0 0,0 0 0 0 0,-1 0 0 0 0,1-1 0 0 0,0 1 0 0 0,0 0 0 0 0,-1 0 0 0 0,1 0 0 0 0,-1 0 0 0 0,1 0 0 0 0,-1 0 0 0 0,0 0 0 0 0,1 0 0 0 0,-1 0 0 0 0,0 1 0 0 0,1-1 0 0 0,-1 0 0 0 0,-1 0-189 0 0,0-2 101 0 0,-4-5 128 0 0,-1 1 0 0 0,1 0 0 0 0,-2 0 0 0 0,1 1-1 0 0,-1 0 1 0 0,0 0 0 0 0,-1 0 0 0 0,1 1 0 0 0,-1 1 0 0 0,0 0 0 0 0,0 0-1 0 0,0 0 1 0 0,-1 1 0 0 0,1 0 0 0 0,-10 0-229 0 0,14 2-9 0 0,1 0-1 0 0,-1 1 1 0 0,1 0 0 0 0,0 0 0 0 0,-1 0 0 0 0,1 0-1 0 0,-1 1 1 0 0,1 0 0 0 0,-1 0 0 0 0,1 0-1 0 0,0 0 1 0 0,0 1 0 0 0,0-1 0 0 0,0 1-1 0 0,0 0 1 0 0,0 1 0 0 0,0-1 0 0 0,0 1-1 0 0,1-1 1 0 0,-1 1 0 0 0,1 0 0 0 0,0 0 0 0 0,0 1-1 0 0,0-1 1 0 0,0 1 0 0 0,1-1 0 0 0,-1 1-1 0 0,1 0 1 0 0,0 0 0 0 0,0 0 0 0 0,1 0-1 0 0,-1 0 1 0 0,1 1 0 0 0,0-1 0 0 0,0 0-1 0 0,0 1 1 0 0,0-1 0 0 0,1 1 0 0 0,0-1 0 0 0,0 3 9 0 0,0 9 33 0 0,2 1 1 0 0,-1-1 0 0 0,2 0 0 0 0,0 0 0 0 0,1 0 0 0 0,1-1-1 0 0,0 1 1 0 0,1-1 0 0 0,1 0 0 0 0,0-1 0 0 0,1 1 0 0 0,3 3-34 0 0,-5-8 28 0 0,135 280 800 0 0,-120-242-727 0 0,-1 0-1 0 0,-3 2 0 0 0,-2 1 0 0 0,-2 0 0 0 0,-2 0 0 0 0,-3 1 1 0 0,-2 1-1 0 0,-2-1 0 0 0,-3 1 0 0 0,-1 4-100 0 0,-3-41 21 0 0,1 0 0 0 0,-2-1 1 0 0,0 1-1 0 0,0-1 0 0 0,-2 1 0 0 0,0-1 0 0 0,-1-1 0 0 0,0 0 1 0 0,-1 0-1 0 0,-1 0 0 0 0,0-1 0 0 0,0 0 0 0 0,-2 0 1 0 0,0-1-1 0 0,0-1 0 0 0,-1 0 0 0 0,-4 2-21 0 0,14-11-42 0 0,0 0 0 0 0,1-1-1 0 0,-1 1 1 0 0,0-1 0 0 0,-1 1 0 0 0,1-1 0 0 0,0 0-1 0 0,0 0 1 0 0,-1 0 0 0 0,1 0 0 0 0,0-1 0 0 0,-1 1-1 0 0,1-1 1 0 0,-1 1 0 0 0,1-1 0 0 0,0 0 0 0 0,-1 0-1 0 0,1 0 1 0 0,-1 0 0 0 0,1 0 0 0 0,-1-1-1 0 0,1 1 1 0 0,-1-1 0 0 0,1 1 0 0 0,0-1 0 0 0,-1 0-1 0 0,1 0 1 0 0,0 0 0 0 0,0 0 0 0 0,0-1 0 0 0,0 1-1 0 0,0 0 1 0 0,0-1 0 0 0,0 0 0 0 0,0 1 0 0 0,0-1-1 0 0,1 0 1 0 0,-1 0 0 0 0,1 0 0 0 0,-2-2 42 0 0,0-54-4683 0 0,14 21-2942 0 0,-4 26 2453 0 0</inkml:trace>
  <inkml:trace contextRef="#ctx0" brushRef="#br0" timeOffset="291.015">641 1363 7986 0 0,'0'0'1381'0'0,"0"0"-330"0"0,0 0-165 0 0,0 0 147 0 0,0 0 152 0 0,0 0-57 0 0,0 0-261 0 0,0 0-307 0 0,0 0-229 0 0,-19 33-134 0 0,-60 103-84 0 0,56-73-15 0 0,25-52-82 0 0,-3-7 7 0 0,1 0 0 0 0,0 0 1 0 0,1 0-1 0 0,-1 0 0 0 0,1 0 1 0 0,0 0-1 0 0,0 0 0 0 0,0-1 0 0 0,0 1 1 0 0,1 0-1 0 0,-1 0 0 0 0,1-1 1 0 0,0 1-1 0 0,0-1 0 0 0,1 1 1 0 0,-1-1-1 0 0,1 0 0 0 0,-1 0 1 0 0,1 0-1 0 0,0-1 0 0 0,0 1 1 0 0,0 0-1 0 0,1-1 0 0 0,-1 0 1 0 0,0 0-1 0 0,1 0 0 0 0,0 0 1 0 0,-1-1-1 0 0,1 1 0 0 0,0-1 1 0 0,0 0-1 0 0,0 0 0 0 0,0 0 0 0 0,0-1 1 0 0,0 1-1 0 0,0-1 0 0 0,3 0-23 0 0,2-1 163 0 0,0-1 0 0 0,0 0 0 0 0,0 0 0 0 0,-1-1 0 0 0,1 0-1 0 0,-1 0 1 0 0,1-1 0 0 0,-1-1 0 0 0,0 1 0 0 0,-1-1 0 0 0,1 0-1 0 0,-1-1 1 0 0,0 0 0 0 0,0 0 0 0 0,0 0 0 0 0,-1-1 0 0 0,0 0-1 0 0,-1 0 1 0 0,1-1 0 0 0,-2 0 0 0 0,1 0 0 0 0,-1 0-1 0 0,0 0 1 0 0,0 0 0 0 0,-1-1 0 0 0,0 0 0 0 0,-1 0 0 0 0,0 0-1 0 0,0 0 1 0 0,-1 0 0 0 0,0 0 0 0 0,-1-9-163 0 0,0 12-30 0 0,0-1 0 0 0,-1 1 1 0 0,0 0-1 0 0,0-1 0 0 0,-1 1 0 0 0,0 0 1 0 0,0 0-1 0 0,0 0 0 0 0,0 0 0 0 0,-1 0 0 0 0,0 1 1 0 0,-1-1-1 0 0,1 1 0 0 0,-1 0 0 0 0,0 0 1 0 0,0 0-1 0 0,0 0 0 0 0,-1 1 0 0 0,0 0 1 0 0,0 0-1 0 0,0 0 0 0 0,-3-2 30 0 0,-36-16-4198 0 0,-4 7-5439 0 0,35 12 1222 0 0</inkml:trace>
  <inkml:trace contextRef="#ctx0" brushRef="#br0" timeOffset="831.233">463 63 1536 0 0,'0'0'1898'0'0,"0"0"-187"0"0,0 0-24 0 0,0 0 110 0 0,0 0 86 0 0,0 0-80 0 0,0 0-294 0 0,0 0-330 0 0,0 0-252 0 0,0 0-192 0 0,0 0-124 0 0,0 0-106 0 0,0 0-122 0 0,23-8-104 0 0,74-24-101 0 0,-95 31-171 0 0,-1 0 0 0 0,1 0-1 0 0,0 0 1 0 0,1 1 0 0 0,-1-1-1 0 0,0 1 1 0 0,0-1 0 0 0,0 1-1 0 0,0 0 1 0 0,0-1 0 0 0,0 1-1 0 0,1 0 1 0 0,-1 1 0 0 0,0-1-1 0 0,0 0 1 0 0,0 1 0 0 0,0-1-1 0 0,0 1 1 0 0,0-1 0 0 0,0 1-1 0 0,0 0 1 0 0,0 0 0 0 0,0 0-1 0 0,0 0 1 0 0,0 0 0 0 0,0 1-1 0 0,-1-1 1 0 0,1 0 0 0 0,0 1 0 0 0,-1 0-1 0 0,0-1 1 0 0,1 1 0 0 0,-1 0-1 0 0,0-1 1 0 0,0 1 0 0 0,0 0-1 0 0,0 0 1 0 0,0 0 0 0 0,0 0-1 0 0,0 0 1 0 0,-1 0 0 0 0,1 0-1 0 0,-1 0 1 0 0,1 1 0 0 0,-1-1-1 0 0,0 0 1 0 0,0 0 0 0 0,0 0-1 0 0,0 0 1 0 0,0 1 0 0 0,-1-1-1 0 0,1 0 1 0 0,-1 0 0 0 0,1 0-1 0 0,-1 0 1 0 0,0 0 0 0 0,0 0-1 0 0,0 1-6 0 0,0 7 41 0 0,-49 104 389 0 0,35-86-354 0 0,9-19-62 0 0,0-1 0 0 0,1 2 1 0 0,1-1-1 0 0,0 0 0 0 0,0 1 1 0 0,0 0-1 0 0,1 0 0 0 0,1 0 1 0 0,0 0-1 0 0,0 0 0 0 0,1 4-14 0 0,2-11 16 0 0,1-1 0 0 0,0 1-1 0 0,-1-1 1 0 0,1 1 0 0 0,0-1 0 0 0,0 0-1 0 0,0 0 1 0 0,1 0 0 0 0,-1 0 0 0 0,1 0-1 0 0,-1 0 1 0 0,1-1 0 0 0,-1 1 0 0 0,1-1-1 0 0,0 0 1 0 0,0 0 0 0 0,-1 0 0 0 0,1 0-1 0 0,0 0 1 0 0,0-1 0 0 0,0 1 0 0 0,0-1-1 0 0,0 0 1 0 0,0 0 0 0 0,0 0 0 0 0,0 0-1 0 0,0 0 1 0 0,0-1 0 0 0,0 1 0 0 0,0-1-1 0 0,2-1-15 0 0,4 2 58 0 0,-1 1-123 0 0,0-1 0 0 0,0-1 0 0 0,-1 0 0 0 0,1 0 0 0 0,0 0 0 0 0,-1-1 0 0 0,1 0 0 0 0,-1 0 0 0 0,0-1 0 0 0,1 0 0 0 0,-1 0 0 0 0,5-4 65 0 0,23-27-10068 0 0,-29 27 658 0 0</inkml:trace>
  <inkml:trace contextRef="#ctx0" brushRef="#br0" timeOffset="1052.185">932 26 6817 0 0,'0'0'981'0'0,"0"0"-297"0"0,0 0 157 0 0,0 0 417 0 0,0 0 292 0 0,0 0 31 0 0,0 0-278 0 0,0 0-436 0 0,0 0-313 0 0,0 0-208 0 0,0 33-150 0 0,-1 103-48 0 0,17-22-34 0 0,6-85-1974 0 0,0-36-4199 0 0,-6-11-1820 0 0,-12 11 6437 0 0</inkml:trace>
  <inkml:trace contextRef="#ctx0" brushRef="#br0" timeOffset="1235.871">1188 33 352 0 0,'0'0'2354'0'0,"0"0"-1179"0"0,0 0-368 0 0,0 0 185 0 0,0 0 177 0 0,0 0 44 0 0,0 0-116 0 0,0 0-225 0 0,0 0-211 0 0,0 0-185 0 0,0 0-155 0 0,-14 34-110 0 0,-42 102-87 0 0,32-51-75 0 0,23-77-299 0 0,-12 56-1229 0 0,-15-38-8241 0 0,22-25 9296 0 0</inkml:trace>
  <inkml:trace contextRef="#ctx0" brushRef="#br0" timeOffset="1537.249">761 203 0 0 0,'0'0'935'0'0,"0"0"831"0"0,0 0 333 0 0,0 0-48 0 0,0 0-248 0 0,0 0-279 0 0,0 0-170 0 0,0 0-133 0 0,0 0-102 0 0,0 0-82 0 0,0 0-127 0 0,16-31-139 0 0,51-92-143 0 0,-38 85 15 0 0,-23 38-523 0 0,-2-1-98 0 0,1-1 1 0 0,0 0-1 0 0,0 1 0 0 0,-1 0 1 0 0,1 0-1 0 0,0 1 0 0 0,0 0 0 0 0,0-1 1 0 0,0 1-1 0 0,0 1 0 0 0,0-1 1 0 0,0 1-1 0 0,0 0 0 0 0,0 0 0 0 0,0 0 1 0 0,-1 1-1 0 0,3 0-22 0 0,5 7 96 0 0,0-1 0 0 0,1 0 0 0 0,0-1 0 0 0,0 0 0 0 0,1-1 0 0 0,0-1 0 0 0,0 0 0 0 0,0-1-1 0 0,0 0 1 0 0,1-1 0 0 0,0-1 0 0 0,-1 0 0 0 0,1-1 0 0 0,0-1 0 0 0,0 0 0 0 0,0-1 0 0 0,0-1 0 0 0,-1 0 0 0 0,2-1-96 0 0,57-55-992 0 0,-61 51-3159 0 0,-3 2-3267 0 0,-5 1-204 0 0</inkml:trace>
  <inkml:trace contextRef="#ctx0" brushRef="#br0" timeOffset="3756.135">1435 796 24 0 0,'0'0'1002'0'0,"0"0"-334"0"0,0 0-90 0 0,0 0 331 0 0,0 0 471 0 0,0 0 247 0 0,0 0-29 0 0,0 0-258 0 0,0 0-328 0 0,0 0-253 0 0,0 0-195 0 0,2 29-128 0 0,7 94-60 0 0,15 26 1057 0 0,5 94 1662 0 0,-29-242-2611 0 0,0-1 43 0 0,0 0-38 0 0,-14-12 679 0 0,4-9-1022 0 0,1 0-1 0 0,1 0 1 0 0,0-1-1 0 0,2 0 1 0 0,1 0-1 0 0,1 0 1 0 0,1-1-1 0 0,0 0 1 0 0,2 0-1 0 0,1 0 1 0 0,0 1-1 0 0,2-1 1 0 0,1-5-146 0 0,0 2 1 0 0,1 0 1 0 0,1 0 0 0 0,1 1-1 0 0,1 0 1 0 0,1 0 0 0 0,1 0-1 0 0,1 1 1 0 0,6-9-2 0 0,-13 26-25 0 0,1 1-1 0 0,-1-1 1 0 0,1 0 0 0 0,0 1-1 0 0,1 0 1 0 0,-1 0 0 0 0,1 0-1 0 0,0 1 1 0 0,1-1 0 0 0,-1 1-1 0 0,1 1 1 0 0,0-1-1 0 0,1 1 1 0 0,-1 0 0 0 0,2-1 25 0 0,-5 5-78 0 0,-1 1-1 0 0,1-1 1 0 0,0 0 0 0 0,0 1 0 0 0,-1-1-1 0 0,1 1 1 0 0,-1 0 0 0 0,1 0 0 0 0,0 0 0 0 0,-1 0-1 0 0,1 0 1 0 0,-1 0 0 0 0,0 1 0 0 0,0-1-1 0 0,1 1 1 0 0,-1 0 0 0 0,0 0 0 0 0,0 0 0 0 0,0 0-1 0 0,-1 0 1 0 0,1 0 0 0 0,0 0 0 0 0,-1 0-1 0 0,0 1 1 0 0,1-1 0 0 0,-1 1 0 0 0,0-1 0 0 0,0 1-1 0 0,0-1 1 0 0,-1 1 0 0 0,1 0 0 0 0,0 2 78 0 0,7 12-4207 0 0,1-2-3540 0 0,-5-11 1210 0 0</inkml:trace>
  <inkml:trace contextRef="#ctx0" brushRef="#br0" timeOffset="5128.247">2454 1005 0 0 0,'0'0'1620'0'0,"0"0"-166"0"0,0 0-96 0 0,0 0 106 0 0,0 0 48 0 0,0 0-63 0 0,0 0-192 0 0,0 0-262 0 0,0 0-229 0 0,0 0-192 0 0,0 0-143 0 0,0 0-74 0 0,0 0-31 0 0,-19 7-6 0 0,-62 23-3 0 0,21 12 298 0 0,49-28-484 0 0,3-5-81 0 0,-1 0 1 0 0,2 1-1 0 0,-1 1 1 0 0,1-1-1 0 0,1 1 1 0 0,0 0-1 0 0,0 1 1 0 0,1-1-1 0 0,1 1 1 0 0,0 0-1 0 0,1 0 1 0 0,0 0-1 0 0,0 1 1 0 0,2-1 0 0 0,-1 1-1 0 0,1 5-50 0 0,1-15 37 0 0,1 0 1 0 0,-1 0-1 0 0,0 0 1 0 0,1 0-1 0 0,-1 0 0 0 0,1-1 1 0 0,0 1-1 0 0,0 0 1 0 0,0 0-1 0 0,0-1 0 0 0,1 1 1 0 0,-1-1-1 0 0,1 1 1 0 0,0-1-1 0 0,-1 0 0 0 0,1 1 1 0 0,0-1-1 0 0,0 0 1 0 0,0 0-1 0 0,1 0 0 0 0,-1-1 1 0 0,0 1-1 0 0,1 0 1 0 0,-1-1-1 0 0,1 0 1 0 0,0 1-1 0 0,-1-1 0 0 0,1 0 1 0 0,0 0-1 0 0,0-1 1 0 0,-1 1-1 0 0,3 0-37 0 0,3 0 155 0 0,-1 0 1 0 0,1 0 0 0 0,0-1-1 0 0,-1 0 1 0 0,1 0-1 0 0,-1-1 1 0 0,1 0-1 0 0,-1 0 1 0 0,1-1-1 0 0,-1 0 1 0 0,0 0-1 0 0,1-1-155 0 0,21-12 175 0 0,-1-2 0 0 0,0-1 0 0 0,-1-1 0 0 0,-1-2-1 0 0,-1 0 1 0 0,-1-2 0 0 0,-1 0 0 0 0,-1-2-1 0 0,-1-1 1 0 0,-1 0 0 0 0,-2-1 0 0 0,0-1 0 0 0,-2-1-1 0 0,-1-1 1 0 0,-2 0 0 0 0,7-22-175 0 0,-11 31-154 0 0,-1-1 0 0 0,-1-1-1 0 0,-1 1 1 0 0,-1-1 0 0 0,-1 0 0 0 0,-1 0-1 0 0,-1 0 1 0 0,-1-1 0 0 0,-1 1 0 0 0,-1 0 0 0 0,-3-18 154 0 0,3 35-93 0 0,1 0 1 0 0,-2 0 0 0 0,1 1 0 0 0,0-1 0 0 0,-1 0 0 0 0,0 1-1 0 0,-1-1 1 0 0,1 1 0 0 0,-1 0 0 0 0,0 0 0 0 0,0 0 0 0 0,0 0-1 0 0,-1 1 1 0 0,0-1 0 0 0,0 1 0 0 0,0 0 0 0 0,0 0 0 0 0,-1 0-1 0 0,1 1 1 0 0,-1-1 0 0 0,0 1 0 0 0,0 0 0 0 0,-1 1 0 0 0,1-1-1 0 0,0 1 1 0 0,-1 0 0 0 0,1 0 0 0 0,-1 1 0 0 0,0 0 0 0 0,0 0-1 0 0,1 0 1 0 0,-1 0 0 0 0,0 1 0 0 0,0 0 0 0 0,0 1 0 0 0,0-1-1 0 0,1 1 1 0 0,-1 0 0 0 0,0 0 0 0 0,0 1 0 0 0,1 0 0 0 0,-1 0-1 0 0,1 0 1 0 0,0 1 0 0 0,0-1 0 0 0,-4 4 92 0 0,-7 8 45 0 0,1 1 0 0 0,0 1 0 0 0,1 1 0 0 0,1 0 0 0 0,1 0-1 0 0,0 2 1 0 0,2-1 0 0 0,0 1 0 0 0,0 1 0 0 0,2 0 0 0 0,1 0 0 0 0,0 0 0 0 0,2 1 0 0 0,0 0-1 0 0,1 0 1 0 0,2 0 0 0 0,0 1 0 0 0,1 10-45 0 0,1-22 64 0 0,1 1-1 0 0,1-1 1 0 0,0 1 0 0 0,0-1-1 0 0,1 0 1 0 0,0 0 0 0 0,1 0-1 0 0,0-1 1 0 0,1 1 0 0 0,-1-1-1 0 0,2 0 1 0 0,0 0 0 0 0,0 0-1 0 0,0-1 1 0 0,1 0-1 0 0,0 0 1 0 0,7 5-64 0 0,94 61 388 0 0,-94-68-424 0 0,0 1 0 0 0,0-2 0 0 0,1 0 0 0 0,0 0 0 0 0,-1-2 0 0 0,1 0 0 0 0,1 0 0 0 0,-1-2 0 0 0,0 0 0 0 0,5 0 36 0 0,29-6-3722 0 0,-20-9-5586 0 0,-22 7 4742 0 0</inkml:trace>
  <inkml:trace contextRef="#ctx0" brushRef="#br0" timeOffset="5548.17">2913 1112 0 0 0,'0'0'435'0'0,"0"0"512"0"0,0 0 140 0 0,0 0 238 0 0,0 0 229 0 0,0 0 45 0 0,0 0-206 0 0,0 0-331 0 0,0 0-280 0 0,0 0-153 0 0,-3 32-10 0 0,-8 98 34 0 0,10-60 2664 0 0,2-70-3227 0 0,0 0-1 0 0,-1 1 1 0 0,1-1-1 0 0,0 0 1 0 0,-1 0 0 0 0,1 0-1 0 0,0 1 1 0 0,0-1-1 0 0,-1 0 1 0 0,1 0-1 0 0,0 0 1 0 0,-1 0 0 0 0,1 0-1 0 0,0 0 1 0 0,0 0-1 0 0,-1-1 1 0 0,1 1 0 0 0,0 0-1 0 0,-1 0 1 0 0,1 0-1 0 0,0-1 1 0 0,-1 1 0 0 0,1 0-1 0 0,-1-1 1 0 0,1 1-1 0 0,0-1 1 0 0,-1 1 0 0 0,1-1-1 0 0,-1 1 1 0 0,1-1-1 0 0,-1 1 1 0 0,1-1 0 0 0,-1 1-1 0 0,0-1 1 0 0,1 1-1 0 0,-1-1 1 0 0,1 0-1 0 0,-1 1 1 0 0,0-1 0 0 0,0 0-1 0 0,1 1 1 0 0,-1-1-1 0 0,0 0 1 0 0,0 1 0 0 0,0-1-1 0 0,0 0 1 0 0,0 0-1 0 0,0 1 1 0 0,0-1 0 0 0,0 0-1 0 0,0 1 1 0 0,0-1-1 0 0,-1 0 1 0 0,1 0 0 0 0,0 1-1 0 0,0-1 1 0 0,0 0-1 0 0,-1 1 1 0 0,1-1-90 0 0,1-2-298 0 0,127-420 2111 0 0,-127 419-1814 0 0,0-1 0 0 0,1 1 0 0 0,-1 0 0 0 0,1 0-1 0 0,0 0 1 0 0,0 0 0 0 0,1 1 0 0 0,-1-1 0 0 0,1 0-1 0 0,0 1 1 0 0,0 0 0 0 0,0-1 0 0 0,0 1 0 0 0,0 0-1 0 0,1 1 1 0 0,-1-1 0 0 0,1 1 0 0 0,0-1 0 0 0,0 1-1 0 0,1 0 2 0 0,14 39-660 0 0,-17-26 386 0 0,4 18-654 0 0,1 1-2370 0 0,1-12-4984 0 0,-4-10-455 0 0</inkml:trace>
  <inkml:trace contextRef="#ctx0" brushRef="#br0" timeOffset="6156.232">3592 917 0 0 0,'0'0'974'0'0,"0"0"36"0"0,0 0-127 0 0,0 0 160 0 0,0 0 220 0 0,0 0 133 0 0,0 0-69 0 0,0 0-177 0 0,0 0-185 0 0,0 0-191 0 0,0 0-90 0 0,0 0-76 0 0,0 0-70 0 0,-28 23-42 0 0,-87 74-67 0 0,69-44 42 0 0,42-41-372 0 0,-3 0-83 0 0,2 0 0 0 0,-1 0 0 0 0,2 0 0 0 0,0 1 1 0 0,0 0-1 0 0,1-1 0 0 0,1 2 0 0 0,0-1 0 0 0,0 0 1 0 0,2 0-1 0 0,0 0 0 0 0,0 1 0 0 0,1-1 0 0 0,1 2-16 0 0,1-9 72 0 0,0-1 0 0 0,1 1-1 0 0,0-1 1 0 0,-1 0-1 0 0,2-1 1 0 0,-1 1-1 0 0,1-1 1 0 0,-1 1-1 0 0,1-1 1 0 0,0-1 0 0 0,1 1-1 0 0,-1-1 1 0 0,1 0-1 0 0,-1 0 1 0 0,1 0-1 0 0,0-1 1 0 0,0 0 0 0 0,0 0-1 0 0,0-1 1 0 0,0 0-1 0 0,1 0 1 0 0,-1 0-1 0 0,0 0 1 0 0,1-1 0 0 0,-1 0-1 0 0,0-1 1 0 0,1 1-1 0 0,-1-1 1 0 0,6-2-72 0 0,-9 3 18 0 0,14-3 247 0 0,1-1-1 0 0,-1-1 1 0 0,0 0 0 0 0,0-1-1 0 0,-1-1 1 0 0,0 0 0 0 0,0-2-1 0 0,0 1 1 0 0,-1-2 0 0 0,-1 0-1 0 0,1-1 1 0 0,-2-1 0 0 0,0 0-1 0 0,0 0 1 0 0,-1-1 0 0 0,0-1-1 0 0,-2 0 1 0 0,1-1-265 0 0,5-8 46 0 0,0 0 0 0 0,-1-2 0 0 0,-2 1 0 0 0,0-2 0 0 0,-2 0 0 0 0,-1 0 0 0 0,-1-1 0 0 0,-1-1 0 0 0,-1 1 0 0 0,-2-1 0 0 0,-1 0 0 0 0,-1 0 0 0 0,-1 0 0 0 0,-1-1 0 0 0,-2 1 0 0 0,-3-18-46 0 0,3 37-72 0 0,0 1-1 0 0,-1-1 1 0 0,-1 1 0 0 0,1 0-1 0 0,-1-1 1 0 0,-1 1 0 0 0,1 1-1 0 0,-2-1 1 0 0,1 1-1 0 0,-1-1 1 0 0,0 1 0 0 0,0 0-1 0 0,-1 1 1 0 0,1-1 0 0 0,-2 1-1 0 0,1 1 1 0 0,-1-1 0 0 0,0 1-1 0 0,0 0 1 0 0,0 0 0 0 0,-1 1-1 0 0,1 0 1 0 0,-1 1-1 0 0,0-1 1 0 0,0 1 0 0 0,-1 1-1 0 0,1 0 1 0 0,0 0 0 0 0,-1 0-1 0 0,0 1 1 0 0,1 1 0 0 0,-1-1-1 0 0,1 1 1 0 0,-1 1 0 0 0,0 0-1 0 0,1 0 1 0 0,-1 0-1 0 0,1 1 1 0 0,-7 3 72 0 0,2 0-22 0 0,-1 2 1 0 0,1 0-1 0 0,0 1 0 0 0,1 0 1 0 0,-1 0-1 0 0,2 2 0 0 0,-1-1 0 0 0,1 2 1 0 0,1-1-1 0 0,0 1 0 0 0,0 1 1 0 0,1 0-1 0 0,1 0 0 0 0,0 1 0 0 0,1 0 1 0 0,0 0-1 0 0,1 1 0 0 0,0 0 1 0 0,1 0-1 0 0,1 0 0 0 0,0 1 0 0 0,1-1 1 0 0,1 1-1 0 0,0 0 0 0 0,1 1 22 0 0,0-3-11 0 0,2-1 0 0 0,-1 0 0 0 0,2 1 0 0 0,-1-1 0 0 0,2 0 0 0 0,0 0 0 0 0,0 0 0 0 0,1 0 0 0 0,0-1 0 0 0,1 0 0 0 0,1 0-1 0 0,0 0 1 0 0,0 0 0 0 0,1-1 0 0 0,0 0 0 0 0,1 0 0 0 0,0-1 0 0 0,1 0 0 0 0,-1 0 0 0 0,3 0 11 0 0,10 7-126 0 0,0 0 1 0 0,1-1 0 0 0,1-2-1 0 0,0 0 1 0 0,1-2-1 0 0,0 0 1 0 0,1-2-1 0 0,6 2 126 0 0,70 11-6512 0 0,-80-18 1763 0 0,-6 0-1330 0 0</inkml:trace>
  <inkml:trace contextRef="#ctx0" brushRef="#br0" timeOffset="6792.21">4279 722 8578 0 0,'0'0'1766'0'0,"0"0"-379"0"0,0 0-297 0 0,0 0-141 0 0,0 0-81 0 0,0 0-128 0 0,0 0-171 0 0,0 0-127 0 0,0 0-150 0 0,0 0-85 0 0,0 0-65 0 0,0 0-35 0 0,-23 33-26 0 0,-71 105-39 0 0,53-56-20 0 0,37-67-28 0 0,1-7-6 0 0,1 0-1 0 0,-1 0 1 0 0,1 0 0 0 0,1 0 0 0 0,-1 1 0 0 0,2-1 0 0 0,-1 1-1 0 0,1-1 1 0 0,0 0 0 0 0,1 1 0 0 0,-1-1 0 0 0,2 1-1 0 0,-1-1 1 0 0,1 0 0 0 0,1 0 0 0 0,0 0 0 0 0,0 0 0 0 0,0 0-1 0 0,1-1 1 0 0,0 0 0 0 0,0 1 0 0 0,1-1 0 0 0,0-1 0 0 0,0 1-1 0 0,1-1 1 0 0,-1 0 0 0 0,2 0 0 0 0,-1 0 0 0 0,0-1 0 0 0,1 0-1 0 0,0 0 1 0 0,3 1 12 0 0,-1-3 147 0 0,0 1 1 0 0,0-1-1 0 0,1-1 0 0 0,-1 1 0 0 0,0-2 1 0 0,1 1-1 0 0,0-1 0 0 0,-1-1 0 0 0,1 0 0 0 0,0 0 1 0 0,-1-1-1 0 0,1 0 0 0 0,-1-1 0 0 0,1 0 1 0 0,-1 0-1 0 0,0-1 0 0 0,1 0 0 0 0,-1-1 0 0 0,-1 0 1 0 0,1 0-1 0 0,-1-1 0 0 0,1 0 0 0 0,-1 0 0 0 0,-1-1 1 0 0,3-3-148 0 0,2 0 182 0 0,0-1 1 0 0,-1-1 0 0 0,0 0 0 0 0,-1 0-1 0 0,0-1 1 0 0,-1 0 0 0 0,-1-1 0 0 0,0 0-1 0 0,0-1 1 0 0,-1 1 0 0 0,-1-1-1 0 0,0 0 1 0 0,-1-1 0 0 0,-1 0 0 0 0,2-11-183 0 0,-4 17-71 0 0,0 1 0 0 0,0-1 0 0 0,-1 0 0 0 0,-1 0 0 0 0,1 1 1 0 0,-1-1-1 0 0,-1 0 0 0 0,0 0 0 0 0,0 0 0 0 0,0 1 1 0 0,-1-1-1 0 0,-1 1 0 0 0,1-1 0 0 0,-2 1 0 0 0,1 0 0 0 0,-1 0 1 0 0,0 0-1 0 0,0 0 0 0 0,-1 1 0 0 0,0 0 0 0 0,-1 0 0 0 0,1 0 1 0 0,-1 1-1 0 0,-1 0 0 0 0,1 0 0 0 0,-1 0 0 0 0,-5-3 71 0 0,-92-23-2821 0 0,90 32 1809 0 0,-1 0 1 0 0,0 1-1 0 0,1 1 1 0 0,0 0-1 0 0,-1 1 1 0 0,1 0-1 0 0,0 1 0 0 0,0 1 1 0 0,1 0-1 0 0,-4 3 1012 0 0,-125 84-8502 0 0,67-17 8546 0 0,70-69-44 0 0,0-2 1 0 0,0 1-1 0 0,0 0 0 0 0,1 0 0 0 0,0 0 1 0 0,0 0-1 0 0,0 1 0 0 0,0 0 0 0 0,1-1 1 0 0,0 1-1 0 0,1 0 0 0 0,-1 1 0 0 0,1-1 1 0 0,0 0-1 0 0,1 1 0 0 0,-1-1 0 0 0,1 1 1 0 0,0-1-1 0 0,1 1 0 0 0,0 0 0 0 0,0 2 0 0 0,3-5 504 0 0,0-1 0 0 0,0 0 0 0 0,0 0 1 0 0,1 0-1 0 0,-1 0 0 0 0,1 0 0 0 0,0-1 0 0 0,-1 0 0 0 0,1 1 0 0 0,1-1 0 0 0,-1-1 0 0 0,0 1 0 0 0,0-1 0 0 0,0 1 0 0 0,1-1 0 0 0,-1-1 0 0 0,1 1 0 0 0,-1 0 0 0 0,1-1 0 0 0,-1 0 0 0 0,1 0 0 0 0,-1-1 1 0 0,1 1-1 0 0,2-1-504 0 0,95-17 5797 0 0,42-49-1618 0 0,-108 48-3364 0 0,88-43 986 0 0,-122 63-1801 0 0,0-1 1 0 0,0 1 0 0 0,0 0 0 0 0,-1 0 0 0 0,1-1 0 0 0,0 1-1 0 0,-1 0 1 0 0,1 0 0 0 0,-1 1 0 0 0,1-1 0 0 0,-1 0-1 0 0,1 0 1 0 0,-1 1 0 0 0,0-1 0 0 0,0 1 0 0 0,1-1 0 0 0,-1 1-1 0 0,0-1 1 0 0,-1 1 0 0 0,1 0 0 0 0,0 0 0 0 0,0-1-1 0 0,-1 1 1 0 0,1 0 0 0 0,-1 0 0 0 0,1 0 0 0 0,-1 0 0 0 0,0 0-1 0 0,0-1 1 0 0,0 1 0 0 0,0 0 0 0 0,0 1-1 0 0,8 22-30 0 0,-6-20-23 0 0,0-1 0 0 0,1 1 0 0 0,-1-1 0 0 0,1 0 0 0 0,0 0 0 0 0,0-1 0 0 0,0 1 0 0 0,1 0 0 0 0,-1-1 0 0 0,1 0 0 0 0,0 0 0 0 0,0 0 0 0 0,0 0 0 0 0,0-1 0 0 0,1 0 0 0 0,-1 1 0 0 0,1-1 0 0 0,-1-1 0 0 0,1 1 0 0 0,0-1 0 0 0,-1 0 0 0 0,1 0 0 0 0,0 0 0 0 0,0-1 0 0 0,0 1 0 0 0,0-1 0 0 0,0-1 0 0 0,-1 1 0 0 0,1-1 0 0 0,0 1 0 0 0,0-1 53 0 0,40-21-4479 0 0,-28 12-2540 0 0,-9 6-4131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7:44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37 0 0 0,'2'-4'-1751'0'0,"-7"2"9408"0"0,4 4 1451 0 0,9-1-8281 0 0,85-26 1473 0 0,0 16-1877 0 0,-91 11-422 0 0,0-1 0 0 0,0 0 0 0 0,0 0 0 0 0,0 1 1 0 0,0-1-1 0 0,-1 1 0 0 0,1 0 0 0 0,0-1 0 0 0,-1 1 0 0 0,0 0 0 0 0,1 0 0 0 0,-1 0 0 0 0,0 0 1 0 0,0 0-1 0 0,0 0 0 0 0,0 1 0 0 0,0-1 0 0 0,-1 0 0 0 0,1 0 0 0 0,-1 1 0 0 0,1-1 1 0 0,-1 0-1 0 0,0 0 0 0 0,0 1 0 0 0,0-1 0 0 0,0 0 0 0 0,0 1 0 0 0,-1-1 0 0 0,1 0 0 0 0,-1 1 1 0 0,1-1-1 0 0,-1 0 0 0 0,0 0 0 0 0,0 0 0 0 0,0 1 0 0 0,0-1 0 0 0,-1 1-1 0 0,-51 67 126 0 0,52-70-133 0 0,1 1 1 0 0,-1 0-1 0 0,0 0 1 0 0,0 0 0 0 0,1-1-1 0 0,-1 1 1 0 0,1 0-1 0 0,-1 0 1 0 0,1 0 0 0 0,-1 0-1 0 0,1 0 1 0 0,-1 0-1 0 0,1 0 1 0 0,0 0 0 0 0,0 0-1 0 0,-1 0 1 0 0,1 0 0 0 0,0 0-1 0 0,0 0 1 0 0,0 1-1 0 0,0-1 1 0 0,0 0 0 0 0,1 0-1 0 0,-1 0 1 0 0,0 0-1 0 0,0 0 1 0 0,1 0 0 0 0,-1 0-1 0 0,0 0 1 0 0,1 0-1 0 0,-1 0 1 0 0,1 0 0 0 0,0 0-1 0 0,-1-1 1 0 0,1 1-1 0 0,0 0 1 0 0,-1 0 0 0 0,1 0-1 0 0,0-1 1 0 0,0 1-1 0 0,0 0 1 0 0,-1-1 0 0 0,1 1-1 0 0,0-1 1 0 0,0 1-1 0 0,0-1 1 0 0,0 1 6 0 0,56 14-5 0 0,-42-12 24 0 0,-11-3-7 0 0,1 1 0 0 0,-1-1 0 0 0,1 1 0 0 0,-1 0 0 0 0,1 0-1 0 0,-1 1 1 0 0,0-1 0 0 0,0 1 0 0 0,0 0 0 0 0,0 0 0 0 0,0 0 0 0 0,0 1 0 0 0,0 0 0 0 0,-1-1 0 0 0,1 1 0 0 0,-1 0 0 0 0,0 1-1 0 0,0-1 1 0 0,0 1 0 0 0,0-1 0 0 0,-1 1 0 0 0,1 0 0 0 0,-1 0 0 0 0,0 0 0 0 0,0 0 0 0 0,0 0 0 0 0,-1 0 0 0 0,0 1 0 0 0,1-1 0 0 0,-2 1-1 0 0,1-1 1 0 0,0 4-12 0 0,-3-3 27 0 0,-1-1-1 0 0,0 0 0 0 0,0 0 0 0 0,-1 0 0 0 0,1 0 1 0 0,-1-1-1 0 0,1 0 0 0 0,-1 1 0 0 0,0-1 0 0 0,-1 0 1 0 0,1-1-1 0 0,0 1 0 0 0,-1-1 0 0 0,1 0 0 0 0,-1 0 1 0 0,0 0-1 0 0,-4 0-26 0 0,-62 7-559 0 0,27-21-2966 0 0,34 8 1023 0 0,-4-3-5685 0 0,11 3 3689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7:1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1363 0 0 0,'0'0'296'0'0,"0"0"466"0"0,0 0 496 0 0,0 0 414 0 0,0 0 141 0 0,0 0-208 0 0,0 0-386 0 0,0 0-251 0 0,0 0-72 0 0,0 0 45 0 0,30 0 4419 0 0,145-19-201 0 0,-9 8-4443 0 0,-145 10-2088 0 0,30-7 4389 0 0,-28 4-6997 0 0,-7 3-10042 0 0,-20 1 7714 0 0</inkml:trace>
  <inkml:trace contextRef="#ctx0" brushRef="#br0" timeOffset="300.075">71 1643 5785 0 0,'0'0'1550'0'0,"0"0"-87"0"0,0 0 351 0 0,0 0 294 0 0,0 0-73 0 0,0 0-329 0 0,0 0-453 0 0,0 0-312 0 0,0 0-192 0 0,0 0-145 0 0,32 0-122 0 0,104 2-113 0 0,-57-12 55 0 0,32-12-1136 0 0,-88 15-3017 0 0,-1-1-3416 0 0,-11 5-2552 0 0</inkml:trace>
  <inkml:trace contextRef="#ctx0" brushRef="#br0" timeOffset="2071.901">717 954 0 0 0,'0'0'798'0'0,"0"0"182"0"0,0 0 112 0 0,0 0 294 0 0,0 0 265 0 0,0 0 81 0 0,0 0-186 0 0,0 0-331 0 0,0 0-222 0 0,0 0-115 0 0,0 0-68 0 0,22-15-25 0 0,69-45-57 0 0,-12 26 574 0 0,-55 29-852 0 0,89-13 729 0 0,-111 19-1161 0 0,0 1 1 0 0,-1 0-1 0 0,1-1 0 0 0,0 1 0 0 0,-1 0 1 0 0,1 0-1 0 0,-1 0 0 0 0,0 1 0 0 0,0-1 1 0 0,0 0-1 0 0,0 0 0 0 0,0 1 0 0 0,0-1 1 0 0,0 0-1 0 0,-1 1 0 0 0,1-1 0 0 0,-1 1 1 0 0,0-1-1 0 0,0 1 0 0 0,0-1 0 0 0,0 1 1 0 0,0-1-1 0 0,0 1 0 0 0,-1-1 0 0 0,1 0 1 0 0,-1 1-1 0 0,0-1 0 0 0,0 1 0 0 0,1-1 1 0 0,-2 0-1 0 0,1 0 0 0 0,0 1-18 0 0,-8 18 84 0 0,-1-1 1 0 0,-1 0-1 0 0,-1-1 0 0 0,0 0 0 0 0,-2 0 0 0 0,0-2 0 0 0,-12 13-84 0 0,-22 28 113 0 0,44-52-96 0 0,0-2-9 0 0,0 0-1 0 0,0 0 1 0 0,1 1 0 0 0,0 0-1 0 0,0-1 1 0 0,0 1 0 0 0,0 1-1 0 0,1-1 1 0 0,0 0 0 0 0,0 0 0 0 0,0 1-1 0 0,1-1 1 0 0,-1 1 0 0 0,1 0-1 0 0,1-1 1 0 0,-1 1 0 0 0,1 5-8 0 0,2-8 20 0 0,0-1 0 0 0,0 0 1 0 0,0 1-1 0 0,0-1 1 0 0,0 0-1 0 0,1 0 0 0 0,-1 0 1 0 0,1-1-1 0 0,-1 1 0 0 0,1-1 1 0 0,-1 1-1 0 0,1-1 0 0 0,0 0 1 0 0,0 0-1 0 0,0 0 1 0 0,0 0-1 0 0,0-1 0 0 0,0 1 1 0 0,0-1-1 0 0,0 0 0 0 0,0 1 1 0 0,0-2-1 0 0,0 1 0 0 0,0 0 1 0 0,0 0-1 0 0,0-1 1 0 0,0 0-1 0 0,1 0-20 0 0,9 1 63 0 0,102-27 42 0 0,-45-9-4256 0 0,-60 28 1157 0 0,-5 2-1907 0 0,1 2-2750 0 0</inkml:trace>
  <inkml:trace contextRef="#ctx0" brushRef="#br0" timeOffset="2393.911">1387 932 2216 0 0,'0'0'1618'0'0,"0"0"-663"0"0,0 0-185 0 0,0 0 407 0 0,0 0 503 0 0,0 0 213 0 0,0 0-175 0 0,0 0-347 0 0,0 0-318 0 0,0 0-223 0 0,0 0-97 0 0,0 0-85 0 0,0 0-104 0 0,-8 33-72 0 0,-23 102-138 0 0,17-56 153 0 0,14-78-610 0 0,2 57 548 0 0,11-37-4392 0 0,-2-19-1544 0 0,5-6-3296 0 0,-13 3 8291 0 0</inkml:trace>
  <inkml:trace contextRef="#ctx0" brushRef="#br0" timeOffset="2639.094">1595 866 0 0 0,'0'0'565'0'0,"0"0"682"0"0,0 0 115 0 0,0 0-63 0 0,0 0-47 0 0,0 0-36 0 0,0 0-74 0 0,0 0-123 0 0,0 0-128 0 0,0 0-136 0 0,0 0-98 0 0,0 0-87 0 0,0 0-116 0 0,-9 31-124 0 0,-27 97-121 0 0,22-48-104 0 0,14-22-1164 0 0,0-31-5622 0 0,-2-23 1720 0 0,-2-1 4589 0 0</inkml:trace>
  <inkml:trace contextRef="#ctx0" brushRef="#br0" timeOffset="2913.008">1188 969 0 0 0,'0'0'968'0'0,"0"0"463"0"0,0 0 319 0 0,0 0 129 0 0,0 0-140 0 0,0 0-272 0 0,0 0-244 0 0,0 0-202 0 0,0 0-170 0 0,0 0-148 0 0,0 0-119 0 0,32-17-106 0 0,98-52-81 0 0,-77 49 221 0 0,-50 20-559 0 0,0-1 0 0 0,0 1 0 0 0,0 1 0 0 0,0-1 1 0 0,0 0-1 0 0,-1 1 0 0 0,1-1 0 0 0,0 1 1 0 0,0 0-1 0 0,0 0 0 0 0,-1 0 0 0 0,1 1 0 0 0,-1-1 1 0 0,1 0-1 0 0,-1 1 0 0 0,1 0 0 0 0,-1 0 1 0 0,0-1-1 0 0,0 1 0 0 0,0 1 0 0 0,0-1 0 0 0,0 0 1 0 0,0 0-1 0 0,0 1 0 0 0,-1-1 0 0 0,1 1 1 0 0,-1-1-1 0 0,0 1 0 0 0,0 0 0 0 0,0 0-59 0 0,22 27 375 0 0,-18-26-262 0 0,0 0 0 0 0,0 0 0 0 0,0-1 0 0 0,1 0 0 0 0,-1 0 0 0 0,1 0 0 0 0,0-1 0 0 0,0 0 0 0 0,0 0 0 0 0,0 0 0 0 0,0-1 0 0 0,0 0 0 0 0,0 0 0 0 0,1-1 0 0 0,-1 1 0 0 0,0-1 0 0 0,1-1 0 0 0,-1 1 0 0 0,0-1 0 0 0,0 0 0 0 0,0-1 0 0 0,0 1 0 0 0,0-1 0 0 0,0 0 0 0 0,0-1 0 0 0,0 1 0 0 0,-1-1 0 0 0,1-1 0 0 0,-1 1 0 0 0,0-1 0 0 0,0 1 0 0 0,0-1 0 0 0,-1-1 0 0 0,1 1 0 0 0,3-5-113 0 0,19-23-1382 0 0,-23 24-2957 0 0,0 1-3867 0 0,-4 6 918 0 0</inkml:trace>
  <inkml:trace contextRef="#ctx0" brushRef="#br0" timeOffset="4114.867">1090 1510 5297 0 0,'0'0'1435'0'0,"0"0"-85"0"0,0 0 274 0 0,0 0 296 0 0,0 0 68 0 0,0 0-149 0 0,38 0-358 0 0,119-5-327 0 0,-16-13 393 0 0,131-37 110 0 0,-111 20-1055 0 0,163-14-602 0 0,-169 46-2715 0 0,-128 14-904 0 0,-14 4-5388 0 0,-10-8 2454 0 0</inkml:trace>
  <inkml:trace contextRef="#ctx0" brushRef="#br0" timeOffset="9275.196">1628 1742 0 0 0,'0'0'96'0'0,"0"0"336"0"0,0 0 335 0 0,0 0 385 0 0,0 0 291 0 0,0 0 12 0 0,0 0-243 0 0,0 0-295 0 0,0 0-235 0 0,0 0-136 0 0,-9 20-74 0 0,-58 133 787 0 0,-118 222 1389 0 0,183-365-1620 0 0,17-27-63 0 0,111-193 1467 0 0,57-153-2040 0 0,-183 361-402 0 0,1 0 0 0 0,-1 0 0 0 0,0 1 0 0 0,1-1 0 0 0,0 0 0 0 0,-1 0 0 0 0,1 1 0 0 0,0-1 0 0 0,0 1-1 0 0,0-1 1 0 0,0 1 0 0 0,0-1 0 0 0,0 1 0 0 0,0 0 0 0 0,0-1 0 0 0,1 1 0 0 0,-1 0 0 0 0,1 0-1 0 0,-1 0 1 0 0,0 0 0 0 0,1 0 0 0 0,0 0 0 0 0,-1 0 0 0 0,1 1 0 0 0,0-1 0 0 0,-1 1 0 0 0,1-1 0 0 0,0 1-1 0 0,0-1 1 0 0,-1 1 0 0 0,1 0 0 0 0,0 0 0 0 0,0 0 0 0 0,-1 0 0 0 0,1 0 0 0 0,0 0 0 0 0,0 1-1 0 0,0-1 1 0 0,-1 1 0 0 0,1-1 0 0 0,0 1 0 0 0,-1-1 0 0 0,1 1 0 0 0,0 0 0 0 0,-1 0 0 0 0,1 0 0 0 0,-1 0-1 0 0,1 0 1 0 0,-1 0 0 0 0,0 0 0 0 0,0 1 0 0 0,2 0 10 0 0,61 158 236 0 0,-44-97-107 0 0,47 158 104 0 0,-38-176-344 0 0,-25-43 1345 0 0,0 0-5461 0 0,-6-6-6857 0 0,0 4 7301 0 0</inkml:trace>
  <inkml:trace contextRef="#ctx0" brushRef="#br0" timeOffset="9566.678">1462 2081 2232 0 0,'0'0'2176'0'0,"0"0"-668"0"0,0 0-298 0 0,0 0 274 0 0,0 0 304 0 0,0 0 75 0 0,0 0-162 0 0,32-5-314 0 0,98-16-327 0 0,-33 4-133 0 0,25-2-417 0 0,-40 15-9623 0 0,-72 4 380 0 0</inkml:trace>
  <inkml:trace contextRef="#ctx0" brushRef="#br0" timeOffset="15060.872">1941 788 0 0 0,'0'0'831'0'0,"0"0"-142"0"0,0 0 93 0 0,0 0 194 0 0,0 0 108 0 0,0 0-65 0 0,0 0-156 0 0,0 0-154 0 0,0 0-56 0 0,0 0 13 0 0,1 4 36 0 0,-10 115 3818 0 0,-55 60-3153 0 0,-9 5-961 0 0,73-184-391 0 0,0 0 1 0 0,0-1-1 0 0,1 1 0 0 0,-1 0 0 0 0,0 0 1 0 0,0 0-1 0 0,1 0 0 0 0,-1 0 0 0 0,0-1 1 0 0,0 1-1 0 0,1 0 0 0 0,-1 0 0 0 0,0 0 0 0 0,0 0 1 0 0,1 0-1 0 0,-1 0 0 0 0,0 0 0 0 0,1 0 1 0 0,-1 0-1 0 0,0 0 0 0 0,0 0 0 0 0,1 0 1 0 0,-1 0-1 0 0,0 0 0 0 0,0 0 0 0 0,1 1 0 0 0,-1-1 1 0 0,0 0-1 0 0,0 0 0 0 0,1 0 0 0 0,-1 0 1 0 0,0 0-1 0 0,0 1 0 0 0,0-1 0 0 0,1 0 1 0 0,-1 0-1 0 0,0 0 0 0 0,0 1 0 0 0,0-1 0 0 0,1 0 1 0 0,-1 0-1 0 0,0 1 0 0 0,0-1 0 0 0,0 0 1 0 0,0 0-1 0 0,0 1 0 0 0,0-1 0 0 0,0 0 0 0 0,0 0 1 0 0,0 1-1 0 0,0-1 0 0 0,1 0 0 0 0,-1 0 1 0 0,-1 1-1 0 0,1-1 0 0 0,0 0 0 0 0,0 1-15 0 0,22-25 1172 0 0,-18 20-990 0 0,109-158 1437 0 0,-75 100-1490 0 0,68-122 15 0 0,-85 147-108 0 0,-8 104-633 0 0,-13 178 836 0 0,0-243-234 0 0,0-1 0 0 0,0 0 1 0 0,0 1-1 0 0,0-1 0 0 0,0 0 1 0 0,0 1-1 0 0,0-1 0 0 0,0 0 1 0 0,1 1-1 0 0,-1-1 0 0 0,1 0 1 0 0,-1 1-1 0 0,1-1 0 0 0,-1 0 1 0 0,1 0-1 0 0,0 0 0 0 0,-1 1 1 0 0,1-1-1 0 0,0 0 0 0 0,0 0 1 0 0,0 0-1 0 0,0 0 0 0 0,0 0 1 0 0,0-1-1 0 0,0 1 0 0 0,0 0 1 0 0,0 0-1 0 0,1-1 0 0 0,-1 1 1 0 0,0 0-1 0 0,0-1 0 0 0,1 0 1 0 0,-1 1-1 0 0,0-1 0 0 0,1 0 1 0 0,-1 1-1 0 0,0-1 0 0 0,1 0 1 0 0,-1 0-1 0 0,0 0 0 0 0,1 0 1 0 0,-1 0-1 0 0,1-1 0 0 0,-1 1 1 0 0,0 0-1 0 0,1-1 0 0 0,-1 1 1 0 0,0-1-1 0 0,0 1 0 0 0,1-1 1 0 0,-1 1-1 0 0,0-1 0 0 0,0 0 1 0 0,0 0-1 0 0,0 0 0 0 0,0 1 1 0 0,0-1-1 0 0,0 0-5 0 0,27-32 46 0 0,-2-1 0 0 0,-1-1 0 0 0,-1-1 0 0 0,-3 0 0 0 0,15-34-46 0 0,-4 9-12 0 0,0-1 10 0 0,-14 42-91 0 0,-17 20-9 0 0,-1 0-28 0 0,1 15-109 0 0,26 131 524 0 0,0 21-246 0 0,-25-93-3270 0 0,-4-58-279 0 0,0-1-3657 0 0,2-10 1731 0 0</inkml:trace>
  <inkml:trace contextRef="#ctx0" brushRef="#br0" timeOffset="15785.465">2517 693 0 0 0,'0'0'855'0'0,"0"0"436"0"0,0 0 485 0 0,0 0 241 0 0,0 0-54 0 0,0 0-222 0 0,0 0-331 0 0,0 0-272 0 0,0 0-188 0 0,0 0-163 0 0,0 0-115 0 0,14 35-70 0 0,45 110-62 0 0,36 102 1526 0 0,-84-197-1950 0 0,-1 0 1 0 0,-3 1 0 0 0,-1 0-1 0 0,-3 0 1 0 0,-3 1-1 0 0,-1-1 1 0 0,-3 3-117 0 0,0-20-16 0 0,-2 0 0 0 0,-1-1 1 0 0,-2 0-1 0 0,-1 0 0 0 0,-1-1 0 0 0,-2-1 0 0 0,-2 3 16 0 0,1-9-367 0 0,0 1 0 0 0,-2-2 0 0 0,-1 0-1 0 0,-1-1 1 0 0,-1-1 0 0 0,0 0 0 0 0,-2-2-1 0 0,-14 11 368 0 0,-2 1-1718 0 0,-3 2-1669 0 0,13-13-1770 0 0,13-12-156 0 0</inkml:trace>
  <inkml:trace contextRef="#ctx0" brushRef="#br0" timeOffset="16624.875">669 542 0 0 0,'0'0'749'0'0,"0"0"112"0"0,0 0-8 0 0,0 0-42 0 0,0 0 3 0 0,7 10 31 0 0,21 30 18 0 0,-15 10 4195 0 0,-13-39-4000 0 0,-37 158 4111 0 0,23-76-4752 0 0,3 1-1 0 0,5 0 1 0 0,4 1-1 0 0,4-1 1 0 0,4 0-1 0 0,4 0 1 0 0,4-1-1 0 0,5 0 1 0 0,8 15-417 0 0,-11-65 168 0 0,2-2 0 0 0,2 0 0 0 0,1-1 0 0 0,2-1 0 0 0,2 0 0 0 0,2-3 0 0 0,1 0 0 0 0,2-1 0 0 0,1-2 0 0 0,2-1 0 0 0,1-2 0 0 0,5 2-168 0 0,-36-30-637 0 0,47 30 1187 0 0,-38-31-4816 0 0,-2-4-4049 0 0,-9 0-1863 0 0</inkml:trace>
  <inkml:trace contextRef="#ctx0" brushRef="#br0" timeOffset="18082.404">3038 715 0 0 0,'0'0'777'0'0,"0"0"464"0"0,0 0 10 0 0,0 0-114 0 0,0 0-60 0 0,0 0-21 0 0,-1-11-56 0 0,-2-32-20 0 0,-26-11 3491 0 0,19 43-3702 0 0,6 6-616 0 0,1 0 1 0 0,-1 0-1 0 0,0 0 1 0 0,0 0-1 0 0,-1 0 0 0 0,1 1 1 0 0,-1 0-1 0 0,0 0 1 0 0,0 0-1 0 0,0 1 1 0 0,-1-1-1 0 0,1 1 0 0 0,-1 0 1 0 0,0 1-1 0 0,1 0 1 0 0,-1-1-1 0 0,-1 2 1 0 0,1-1-1 0 0,0 1 0 0 0,0 0 1 0 0,0 0-1 0 0,-1 1 1 0 0,1 0-1 0 0,-3 0-153 0 0,4 3-7 0 0,1 0 0 0 0,0 0 0 0 0,0 1 0 0 0,0 0 0 0 0,0-1 0 0 0,1 1 0 0 0,0 1-1 0 0,-1-1 1 0 0,2 0 0 0 0,-1 1 0 0 0,0-1 0 0 0,1 1 0 0 0,0 0 0 0 0,0 0 0 0 0,0 0 0 0 0,1 0 0 0 0,0 0 0 0 0,0 0 0 0 0,0 1 0 0 0,0-1-1 0 0,1 0 1 0 0,0 1 0 0 0,0-1 0 0 0,0 0 0 0 0,1 0 0 0 0,0 2 7 0 0,2 20 34 0 0,1 0 0 0 0,1 0 0 0 0,1-1 0 0 0,2 1 0 0 0,0-1 0 0 0,2-1 0 0 0,1 0 0 0 0,4 7-34 0 0,3 9 31 0 0,5 13 42 0 0,22 48 216 0 0,-6 1 0 0 0,17 73-289 0 0,-32-80 135 0 0,-5 2 0 0 0,-4 1 0 0 0,-4 0 0 0 0,-3 68-135 0 0,-7-157 22 0 0,0 1-1 0 0,-1 0 1 0 0,0 0 0 0 0,-1 0 0 0 0,0 0 0 0 0,-1 0 0 0 0,0 0 0 0 0,0 0 0 0 0,-1-1-1 0 0,-1 1 1 0 0,0-1 0 0 0,0 0 0 0 0,-1 0 0 0 0,0 0 0 0 0,-1-1 0 0 0,0 0 0 0 0,-1 0 0 0 0,0 0-1 0 0,0-1 1 0 0,0 0 0 0 0,-1 0 0 0 0,-1-1 0 0 0,1 0 0 0 0,-1-1 0 0 0,0 1 0 0 0,-1-2-1 0 0,-1 1-21 0 0,8-4-79 0 0,0-1-1 0 0,0 0 0 0 0,0-1 1 0 0,-1 1-1 0 0,1 0 0 0 0,0-1 1 0 0,-1 0-1 0 0,1 0 0 0 0,0 0 1 0 0,-1 0-1 0 0,1 0 0 0 0,0-1 0 0 0,-1 1 1 0 0,1-1-1 0 0,0 0 0 0 0,0 0 1 0 0,-1 0-1 0 0,1-1 0 0 0,0 1 1 0 0,0-1-1 0 0,0 0 0 0 0,1 1 1 0 0,-1-1-1 0 0,0-1 0 0 0,1 1 0 0 0,-1 0 1 0 0,1 0-1 0 0,0-1 0 0 0,0 0 1 0 0,0 1-1 0 0,0-1 0 0 0,0 0 1 0 0,0 0-1 0 0,1 0 0 0 0,-1-1 80 0 0,-13-34-4705 0 0,8-1-3707 0 0,7 26 4977 0 0</inkml:trace>
  <inkml:trace contextRef="#ctx0" brushRef="#br0" timeOffset="19172.187">3358 1330 0 0 0,'11'168'8'0'0,"-8"-123"691"0"0,0 22-108 0 0,-5-27 9120 0 0,-7-88-5925 0 0,7 20-3318 0 0,2 0 0 0 0,0 1-1 0 0,2-1 1 0 0,1 0 0 0 0,1 1 0 0 0,2 0 0 0 0,0 0-1 0 0,7-14-467 0 0,-7 21 105 0 0,1 0 0 0 0,1 0 0 0 0,1 1 0 0 0,1 0 0 0 0,0 0 0 0 0,1 1 0 0 0,1 1 0 0 0,10-11-105 0 0,-21 28-6 0 0,0 0-1 0 0,0 1 0 0 0,0-1 0 0 0,0 0 0 0 0,0 1 0 0 0,0-1 0 0 0,0 1 0 0 0,-1-1 0 0 0,1 1 0 0 0,0-1 0 0 0,0 1 0 0 0,0 0 0 0 0,-1-1 0 0 0,1 1 0 0 0,0 0 0 0 0,-1 0 0 0 0,1-1 0 0 0,0 1 0 0 0,-1 0 0 0 0,1 0 0 0 0,-1 0 0 0 0,1 0 0 0 0,-1 0 0 0 0,0 0 0 0 0,1 0 0 0 0,-1 0 0 0 0,0 0 0 0 0,0 0 1 0 0,0 0-1 0 0,0 0 0 0 0,0 0 0 0 0,0 0 0 0 0,0 0 0 0 0,0 0 0 0 0,0 0 0 0 0,0 1 7 0 0,16 71 37 0 0,19 15-586 0 0,-31-87-1102 0 0,-2-1-2780 0 0,-1 0 1235 0 0,-1 0-6141 0 0</inkml:trace>
  <inkml:trace contextRef="#ctx0" brushRef="#br0" timeOffset="35023.984">3554 877 0 0 0,'0'0'417'0'0,"0"0"490"0"0,0 0 47 0 0,0 0 126 0 0,0 0 208 0 0,0 0 146 0 0,0 0-54 0 0,0 0-231 0 0,0 0-243 0 0,0 0-184 0 0,0 0-123 0 0,10-4-47 0 0,97-22 1966 0 0,-45 26-1686 0 0,-61 2-796 0 0,1-1-1 0 0,-1 0 1 0 0,0 0 0 0 0,0 1-1 0 0,1-1 1 0 0,-1 1 0 0 0,0-1 0 0 0,-1 1-1 0 0,1-1 1 0 0,0 1 0 0 0,0 0 0 0 0,-1-1-1 0 0,1 1 1 0 0,-1 0 0 0 0,1 0-1 0 0,-1-1 1 0 0,0 1 0 0 0,0 0 0 0 0,1 0-1 0 0,-1 0 1 0 0,0-1 0 0 0,-1 1-1 0 0,1 0 1 0 0,0 0 0 0 0,-1 0 0 0 0,1-1-1 0 0,-1 1 1 0 0,1 0 0 0 0,-1-1 0 0 0,0 1-1 0 0,1 0 1 0 0,-1-1 0 0 0,-1 1-36 0 0,-25 55 200 0 0,67-48-352 0 0,65-5 534 0 0,-104-2-332 0 0,1 0-1 0 0,-1 1 0 0 0,0-1 1 0 0,0 0-1 0 0,0 1 0 0 0,-1-1 0 0 0,1 1 1 0 0,0 0-1 0 0,-1-1 0 0 0,0 1 0 0 0,1 0 1 0 0,-1-1-1 0 0,0 1 0 0 0,0 0 0 0 0,-1-1 1 0 0,1 1-1 0 0,-1-1 0 0 0,1 1 0 0 0,-1 0 1 0 0,0-1-1 0 0,0 1 0 0 0,0-1 0 0 0,0 0 1 0 0,0 1-1 0 0,0-1 0 0 0,-1 0 1 0 0,1 0-1 0 0,-1 0 0 0 0,0 1 0 0 0,0-2 1 0 0,0 1-1 0 0,-1 2-49 0 0,-138 123 769 0 0,127-116-1229 0 0,20-13-5832 0 0,-1-2 1629 0 0,-3 0-2615 0 0</inkml:trace>
  <inkml:trace contextRef="#ctx0" brushRef="#br0" timeOffset="36113.182">4032 1418 0 0 0,'0'0'736'0'0,"0"0"-176"0"0,0 0-69 0 0,0 0 167 0 0,0 0 224 0 0,0 0 92 0 0,0 0-58 0 0,0 0-149 0 0,0 0-207 0 0,0 0-129 0 0,0 0-104 0 0,0 0-69 0 0,0 0-18 0 0,-26 21-8 0 0,-80 65-9 0 0,61-38 195 0 0,43-47-362 0 0,0 1 0 0 0,0-1 0 0 0,1 1 0 0 0,-1 0 0 0 0,1 0 0 0 0,-1-1 0 0 0,1 1 0 0 0,0 0 0 0 0,0 0 0 0 0,0 0 0 0 0,0 1 0 0 0,0-1 0 0 0,0 0 0 0 0,1 0 0 0 0,-1 0 0 0 0,1 1 0 0 0,-1-1 0 0 0,1 0 0 0 0,0 0 0 0 0,0 1 0 0 0,0-1 0 0 0,0 0 0 0 0,1 1 0 0 0,-1-1 1 0 0,0 0-1 0 0,1 0 0 0 0,0 1 0 0 0,-1-1 0 0 0,1 0 0 0 0,0 0 0 0 0,0 0 0 0 0,0 0 0 0 0,0 0 0 0 0,1 0 0 0 0,-1 0 0 0 0,1 0 0 0 0,-1-1 0 0 0,1 1 0 0 0,-1 0 0 0 0,1-1 0 0 0,0 1 0 0 0,0-1 0 0 0,0 0 0 0 0,0 0 0 0 0,0 1 0 0 0,0-1 0 0 0,2 0-56 0 0,11-2 507 0 0,-1-1 0 0 0,1 0-1 0 0,0-2 1 0 0,-1 1-1 0 0,0-2 1 0 0,0 0 0 0 0,0 0-1 0 0,0-2 1 0 0,-1 1-1 0 0,0-2 1 0 0,0 0 0 0 0,-1 0-1 0 0,0-1 1 0 0,-1-1-1 0 0,10-9-506 0 0,-7 8 164 0 0,13-12 163 0 0,-2-2-1 0 0,0 0 0 0 0,-2-1 1 0 0,-1-2-1 0 0,-1 0 0 0 0,14-27-326 0 0,-24 39 18 0 0,-2 0-1 0 0,0-1 1 0 0,-1 0 0 0 0,0 0-1 0 0,-1-1 1 0 0,-1 0 0 0 0,-1 0-1 0 0,-1 0 1 0 0,0-1-1 0 0,-2 1 1 0 0,0-1 0 0 0,-1 0-1 0 0,0 0 1 0 0,-3-8-18 0 0,1 20-58 0 0,-1 0-1 0 0,-1 0 1 0 0,1 0 0 0 0,-1 1 0 0 0,0-1-1 0 0,-1 1 1 0 0,1-1 0 0 0,-1 1 0 0 0,-1 0-1 0 0,1 1 1 0 0,-1-1 0 0 0,0 1-1 0 0,0 0 1 0 0,-1 0 0 0 0,1 0 0 0 0,-1 1-1 0 0,0 0 1 0 0,-1 0 0 0 0,1 0 0 0 0,-1 1-1 0 0,1 0 1 0 0,-1 0 0 0 0,0 1 0 0 0,0 0-1 0 0,0 0 1 0 0,0 1 0 0 0,0 0-1 0 0,-1 0 1 0 0,1 0 0 0 0,0 1 0 0 0,0 0-1 0 0,-1 0 1 0 0,1 1 0 0 0,0 0 0 0 0,0 1-1 0 0,-1-1 1 0 0,1 1 0 0 0,0 1 0 0 0,1-1-1 0 0,-1 1 1 0 0,0 0 0 0 0,1 1 0 0 0,0 0-1 0 0,0 0 1 0 0,-5 4 58 0 0,0 1-9 0 0,1 0-1 0 0,1 1 1 0 0,0 0 0 0 0,0 1 0 0 0,1 0-1 0 0,0 0 1 0 0,1 1 0 0 0,0 0 0 0 0,1 0-1 0 0,0 1 1 0 0,1 0 0 0 0,1 0-1 0 0,0 0 1 0 0,0 0 0 0 0,2 1 0 0 0,-1-1-1 0 0,2 1 1 0 0,0 0 0 0 0,0-1 0 0 0,2 1-1 0 0,1 13 10 0 0,2-15 38 0 0,1 0-1 0 0,1 0 1 0 0,0-1-1 0 0,0 0 1 0 0,1 0-1 0 0,0 0 1 0 0,1-1 0 0 0,1 0-1 0 0,-1-1 1 0 0,1 1-1 0 0,1-2 1 0 0,0 1-1 0 0,0-1 1 0 0,1-1-1 0 0,0 0 1 0 0,0-1-1 0 0,0 0 1 0 0,1 0-1 0 0,0-1 1 0 0,0-1-1 0 0,10 3-37 0 0,152 39 647 0 0,-99-41-7064 0 0,-75-5 1045 0 0,0 0-2731 0 0</inkml:trace>
  <inkml:trace contextRef="#ctx0" brushRef="#br0" timeOffset="36616.983">4590 1212 3585 0 0,'0'0'1697'0'0,"0"0"-374"0"0,0 0-160 0 0,0 0 146 0 0,0 0 107 0 0,0 0-36 0 0,0 0-190 0 0,0 0-293 0 0,-3 33-285 0 0,-8 104-194 0 0,5 28 453 0 0,29-58 206 0 0,-20-109 3453 0 0,1-29-3560 0 0,-1 8-548 0 0,6-21-215 0 0,1-1 1 0 0,3 1-1 0 0,2 1 1 0 0,1 0-1 0 0,3 1 1 0 0,1 1-1 0 0,2 0 1 0 0,6-6-208 0 0,-17 31 42 0 0,-6 7-20 0 0,-1 1-1 0 0,2 0 0 0 0,-1 1 0 0 0,1-1 0 0 0,0 1 0 0 0,0 0 0 0 0,1 1 0 0 0,0-1 1 0 0,0 1-1 0 0,1 1 0 0 0,0-1 0 0 0,2 0-21 0 0,-9 7-8 0 0,1 1 1 0 0,-1-1-1 0 0,1 1 1 0 0,-1-1-1 0 0,1 1 1 0 0,-1 0-1 0 0,0-1 1 0 0,0 1-1 0 0,0 0 1 0 0,0 0-1 0 0,0 0 1 0 0,0 0-1 0 0,-1 0 1 0 0,1 0-1 0 0,-1 0 0 0 0,1 0 1 0 0,-1 0-1 0 0,0 0 1 0 0,1 0-1 0 0,-1 0 1 0 0,0 0-1 0 0,0 0 1 0 0,-1 0-1 0 0,1 0 1 0 0,0 0-1 0 0,-1 1 8 0 0,1-3 0 0 0,-7 121-2359 0 0,15-112-1749 0 0,5-6-7013 0 0,-9-3 4089 0 0</inkml:trace>
  <inkml:trace contextRef="#ctx0" brushRef="#br0" timeOffset="38277.006">3281 2169 5529 0 0,'0'0'1583'0'0,"0"0"-612"0"0,0 0-221 0 0,0 0 195 0 0,0 0 214 0 0,0 0 43 0 0,0 0-138 0 0,0 0-253 0 0,0 0-203 0 0,0 0-67 0 0,0 0-50 0 0,4 16-68 0 0,30 117 578 0 0,26 119 173 0 0,-56-221-1581 0 0,2 63-303 0 0,-30-46-8543 0 0,17-44 5162 0 0,0 0 300 0 0</inkml:trace>
  <inkml:trace contextRef="#ctx0" brushRef="#br0" timeOffset="38726.006">3172 2202 2809 0 0,'0'0'1240'0'0,"0"0"-227"0"0,0 0-15 0 0,0 0 232 0 0,0 0 181 0 0,0 0-7 0 0,0 0-249 0 0,0 0-307 0 0,0 0-227 0 0,0 0-121 0 0,37-13-85 0 0,113-42-75 0 0,-52 39 182 0 0,-88 15-491 0 0,-1 1 0 0 0,1 1 0 0 0,-1 0 0 0 0,1 0 0 0 0,-1 1 0 0 0,0 0 0 0 0,0 1 0 0 0,0 0 0 0 0,0 0 0 0 0,0 1 0 0 0,0 0 0 0 0,-1 0 0 0 0,7 5-31 0 0,-14-7 16 0 0,1-1 1 0 0,-1 0-1 0 0,0 0 1 0 0,1 1 0 0 0,-1-1-1 0 0,0 1 1 0 0,0-1 0 0 0,0 1-1 0 0,0-1 1 0 0,0 1 0 0 0,0 0-1 0 0,-1-1 1 0 0,1 1 0 0 0,0 0-1 0 0,-1 0 1 0 0,0-1-1 0 0,1 1 1 0 0,-1 0 0 0 0,0 0-1 0 0,0 0 1 0 0,0 0 0 0 0,0 0-1 0 0,0-1 1 0 0,0 1 0 0 0,0 0-1 0 0,-1 0 1 0 0,1 0 0 0 0,-1 0-1 0 0,1-1 1 0 0,-1 1-1 0 0,0 0 1 0 0,0-1 0 0 0,0 1-1 0 0,0 0-16 0 0,-41 55 658 0 0,40-55-643 0 0,-152 109 719 0 0,153-111-731 0 0,0 1 0 0 0,0-1 1 0 0,1 0-1 0 0,-1 1 0 0 0,0 0 0 0 0,1-1 0 0 0,-1 1 1 0 0,0-1-1 0 0,1 1 0 0 0,-1 0 0 0 0,0-1 0 0 0,1 1 0 0 0,-1 0 1 0 0,1 0-1 0 0,0 0 0 0 0,-1-1 0 0 0,1 1 0 0 0,0 0 1 0 0,-1 0-1 0 0,1 0 0 0 0,0 0 0 0 0,0 0 0 0 0,0 0 1 0 0,0-1-1 0 0,-1 1 0 0 0,1 0 0 0 0,1 0 0 0 0,-1 0 1 0 0,0 0-1 0 0,0 0 0 0 0,0 0 0 0 0,0 0 0 0 0,1 0 1 0 0,-1-1-1 0 0,0 1 0 0 0,1 0 0 0 0,-1 0 0 0 0,1 0 1 0 0,-1-1-1 0 0,1 1 0 0 0,-1 0 0 0 0,1 0 0 0 0,-1-1 1 0 0,1 1-1 0 0,0-1 0 0 0,-1 1 0 0 0,1 0-3 0 0,45 20 553 0 0,-31-16-250 0 0,100 32 1417 0 0,-15 22-641 0 0,-77-49-5752 0 0,-8-9-5984 0 0,-11-1 5301 0 0</inkml:trace>
  <inkml:trace contextRef="#ctx0" brushRef="#br0" timeOffset="39021.995">3995 2405 5417 0 0,'0'0'1422'0'0,"0"0"-566"0"0,0 0-91 0 0,0 0 397 0 0,0 0 273 0 0,0 0 23 0 0,0 0-267 0 0,0 0-423 0 0,0 0-311 0 0,0 0-189 0 0,0 0-82 0 0,0 0-28 0 0,0 33-22 0 0,-3 102-25 0 0,6-53 86 0 0,12-57-625 0 0,-4-20-3529 0 0,-9-13-5226 0 0,-2 5 6764 0 0</inkml:trace>
  <inkml:trace contextRef="#ctx0" brushRef="#br0" timeOffset="39302.07">3813 2383 4001 0 0,'0'0'1534'0'0,"0"0"-342"0"0,0 0 47 0 0,0 0 246 0 0,0 0 100 0 0,0 0-121 0 0,0 0-260 0 0,0 0-288 0 0,0 0-238 0 0,0 0-199 0 0,0 0-149 0 0,32-1-70 0 0,99-2-63 0 0,29-15-648 0 0,-152 17-369 0 0,15 1-1164 0 0,-14 4-6129 0 0,-7 0 2917 0 0</inkml:trace>
  <inkml:trace contextRef="#ctx0" brushRef="#br0" timeOffset="39547.55">3828 2732 2328 0 0,'0'0'2054'0'0,"0"0"7"0"0,0 0 355 0 0,0 0 233 0 0,0 0-234 0 0,0 0-528 0 0,0 0-551 0 0,0 0-395 0 0,0 0-236 0 0,33-5-149 0 0,104-19-165 0 0,23-23-378 0 0,-135 40-1155 0 0,-6 2-1697 0 0,-6 2-2387 0 0,-3 2-5319 0 0</inkml:trace>
  <inkml:trace contextRef="#ctx0" brushRef="#br0" timeOffset="40256.612">3058 174 5825 0 0,'0'0'3269'0'0,"0"0"-1630"0"0,0 0-808 0 0,0 0-32 0 0,0 0 180 0 0,0 0 74 0 0,0 0-67 0 0,0 0-229 0 0,0 0-195 0 0,0 0-110 0 0,0 0-74 0 0,8 10-62 0 0,45 87 293 0 0,16 145 0 0 0,-58-165-2565 0 0,-10-61-2511 0 0,-1 1-3733 0 0,0-12 3759 0 0</inkml:trace>
  <inkml:trace contextRef="#ctx0" brushRef="#br0" timeOffset="40676.081">2926 111 5681 0 0,'0'0'2446'0'0,"0"0"-736"0"0,0 0-354 0 0,0 0 94 0 0,0 0 103 0 0,0 0-134 0 0,0 0-349 0 0,0 0-325 0 0,0 0-219 0 0,0 0-111 0 0,0 0-65 0 0,36-17-63 0 0,116-49-64 0 0,-67 43 27 0 0,-69 23-209 0 0,-12 0-31 0 0,5-2-11 0 0,-1 1 0 0 0,1 0 0 0 0,-1 0 0 0 0,1 1-1 0 0,-1 1 1 0 0,0-1 0 0 0,1 1 0 0 0,-1 1 0 0 0,0-1 0 0 0,1 1 0 0 0,-1 1 0 0 0,0 0 0 0 0,0 0 0 0 0,-1 0-1 0 0,1 1 1 0 0,-1 0 0 0 0,0 1 0 0 0,2 0 1 0 0,-7-2-24 0 0,-1-1 0 0 0,1 1-1 0 0,-1-1 1 0 0,1 1 0 0 0,-1 0 0 0 0,0-1-1 0 0,0 1 1 0 0,0 0 0 0 0,0 0 0 0 0,0 0-1 0 0,-1 0 1 0 0,1 0 0 0 0,-1 0 0 0 0,0 0-1 0 0,0 0 1 0 0,0-1 0 0 0,0 1 0 0 0,0 0-1 0 0,-1 0 1 0 0,0 0 0 0 0,1 0 0 0 0,-1 0-1 0 0,0 0 1 0 0,0 0 0 0 0,0-1 0 0 0,-1 1-1 0 0,1 0 1 0 0,-2 1 24 0 0,-55 66-348 0 0,53-65 344 0 0,-119 110 192 0 0,123-114-173 0 0,0 0 0 0 0,1 0-1 0 0,-1 0 1 0 0,1 1-1 0 0,-1-1 1 0 0,1 0 0 0 0,0 0-1 0 0,0 1 1 0 0,-1-1-1 0 0,1 0 1 0 0,0 1 0 0 0,0-1-1 0 0,0 0 1 0 0,0 0-1 0 0,0 1 1 0 0,1-1 0 0 0,-1 0-1 0 0,0 0 1 0 0,1 1 0 0 0,-1-1-1 0 0,1 0 1 0 0,-1 0-1 0 0,1 0 1 0 0,-1 1 0 0 0,1-1-1 0 0,0 0 1 0 0,0 0-1 0 0,-1 0 1 0 0,1 0 0 0 0,0 0-1 0 0,0 0 1 0 0,0-1-1 0 0,0 1 1 0 0,0 0 0 0 0,0 0-1 0 0,0-1 1 0 0,0 1 0 0 0,1-1-1 0 0,-1 1 1 0 0,0-1-1 0 0,0 1-14 0 0,53 21 1050 0 0,-28-15-759 0 0,1-2 0 0 0,1-1 0 0 0,-1-1 1 0 0,0-1-1 0 0,1-1 0 0 0,2-2-291 0 0,52-13-8301 0 0,-71 11-2878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8:25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2353 0 0,'0'0'1557'0'0,"0"0"-107"0"0,0 0 241 0 0,0 0 179 0 0,0 0-79 0 0,0 0-238 0 0,0 0-286 0 0,0 0-276 0 0,0 0-248 0 0,0 0-232 0 0,32 2-162 0 0,104 8-97 0 0,-104-8-125 0 0,-1-1 0 0 0,1-2 0 0 0,0-1-1 0 0,0-1 1 0 0,27-7-127 0 0,-20 3-23 0 0,47-13-868 0 0,-33 7-5632 0 0,-49 11 4871 0 0,0 1-3637 0 0,-2 1 2655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8:26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66 8 0 0,'0'0'1807'0'0,"0"0"120"0"0,0 0 151 0 0,0 0 64 0 0,0 0-71 0 0,0 0-260 0 0,0 0-320 0 0,0 0-315 0 0,0 0-298 0 0,33 7-233 0 0,103 19-161 0 0,-56-28 20 0 0,-63-3-394 0 0,243-65-924 0 0,-231 60-1570 0 0,-6 2-3144 0 0,-7 4-2878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8:24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 1 3065 0 0,'0'0'1449'0'0,"0"0"-211"0"0,0 0 44 0 0,0 0 351 0 0,0 0 318 0 0,0 0 72 0 0,0 0-270 0 0,0 0-482 0 0,0 0-444 0 0,0 0-323 0 0,0 0-154 0 0,0 0-16 0 0,0 0 55 0 0,2 15 51 0 0,9 169 979 0 0,-5 65-920 0 0,4-109-1380 0 0,-10-140 598 0 0,-3-14-12034 0 0,-6-11 5871 0 0,5 17 5946 0 0</inkml:trace>
  <inkml:trace contextRef="#ctx0" brushRef="#br0" timeOffset="327.446">1 1 2016 0 0,'0'0'1129'0'0,"0"0"-46"0"0,0 0 224 0 0,0 0 276 0 0,0 0 238 0 0,0 0 84 0 0,37 1-142 0 0,120 4-220 0 0,145 0 2835 0 0,-38-5-3300 0 0,-105 0-1153 0 0,-159 1-22 0 0,1-1-1 0 0,-1 1 1 0 0,1-1 0 0 0,-1 1 0 0 0,0 0 0 0 0,1-1-1 0 0,-1 1 1 0 0,0 0 0 0 0,1-1 0 0 0,-1 1-1 0 0,0 0 1 0 0,0 0 0 0 0,0-1 0 0 0,1 1 0 0 0,-1 0-1 0 0,0 0 1 0 0,0-1 0 0 0,0 1 0 0 0,0 0-1 0 0,0 0 1 0 0,-1 0 0 0 0,1-1 0 0 0,0 1 0 0 0,0 0-1 0 0,0 0 1 0 0,-1-1 0 0 0,1 1 0 0 0,0 0-1 0 0,-1-1 1 0 0,1 1 0 0 0,-1 0 0 0 0,1-1 0 0 0,0 1-1 0 0,-1-1 1 0 0,0 1 0 0 0,1-1 0 0 0,-1 1-1 0 0,1-1 1 0 0,-1 1 0 0 0,0-1 0 0 0,1 1 0 0 0,-1-1-1 0 0,0 0 1 0 0,1 1 0 0 0,-1-1 0 0 0,0 0-1 0 0,1 0 1 0 0,-1 1 0 0 0,0-1 0 0 0,0 0 97 0 0,-87 50-13099 0 0,70-42 11528 0 0</inkml:trace>
  <inkml:trace contextRef="#ctx0" brushRef="#br0" timeOffset="594.948">124 572 336 0 0,'0'0'1730'0'0,"0"0"-322"0"0,0 0-73 0 0,0 0 169 0 0,0 0 251 0 0,0 0 147 0 0,0 0-37 0 0,0 0-178 0 0,0 0-234 0 0,0 0-223 0 0,32 11-218 0 0,103 36-173 0 0,-41-35 185 0 0,-78-14-857 0 0,349-70 337 0 0,-276 53-3222 0 0,-34 2-7225 0 0,-44 12 2853 0 0</inkml:trace>
  <inkml:trace contextRef="#ctx0" brushRef="#br0" timeOffset="815.177">1227 435 0 0 0,'0'0'1295'0'0,"0"0"259"0"0,0 0 117 0 0,0 0 120 0 0,0 0 109 0 0,0 0-17 0 0,0 0-218 0 0,0 0-283 0 0,0 0-343 0 0,0 0-310 0 0,0 0-193 0 0,0 0-98 0 0,0 0-52 0 0,-28 6-41 0 0,-83 18-42 0 0,109-23-286 0 0,-1-1 1 0 0,1 0-1 0 0,-1 0 1 0 0,1 1-1 0 0,0-1 0 0 0,-1 1 1 0 0,1 0-1 0 0,0 0 1 0 0,-1 0-1 0 0,1 0 0 0 0,0 0 1 0 0,0 0-1 0 0,0 1 1 0 0,0-1-1 0 0,0 1 0 0 0,0-1 1 0 0,1 1-1 0 0,-1 0 1 0 0,0 0-1 0 0,1 0 1 0 0,-1 0-1 0 0,1 0 0 0 0,0 0 1 0 0,0 0-1 0 0,-1 1-17 0 0,-1 4 34 0 0,2-2-68 0 0,-1-1-1 0 0,1 1 0 0 0,0 0 1 0 0,0 0-1 0 0,1 0 0 0 0,0 0 1 0 0,0 0-1 0 0,0 0 0 0 0,0 0 1 0 0,1 0-1 0 0,-1-1 0 0 0,1 1 1 0 0,1 0-1 0 0,-1 0 0 0 0,1 0 1 0 0,-1-1-1 0 0,1 1 0 0 0,1-1 1 0 0,-1 0-1 0 0,1 1 0 0 0,-1-1 1 0 0,1 0-1 0 0,0 0 0 0 0,1-1 1 0 0,-1 1-1 0 0,1-1 0 0 0,-1 1 0 0 0,1-1 1 0 0,0 0-1 0 0,0-1 0 0 0,1 1 1 0 0,-1-1-1 0 0,0 0 0 0 0,1 0 1 0 0,0 0-1 0 0,-1 0 0 0 0,1-1 1 0 0,0 0-1 0 0,0 0 0 0 0,0 0 1 0 0,-1-1-1 0 0,1 1 0 0 0,0-1 1 0 0,0 0-1 0 0,0-1 0 0 0,4 0 35 0 0,9 2-832 0 0,14-1-1942 0 0,-12-4-2868 0 0,-10 0-901 0 0</inkml:trace>
  <inkml:trace contextRef="#ctx0" brushRef="#br0" timeOffset="1246.931">1420 686 128 0 0,'0'0'1860'0'0,"0"0"-477"0"0,0 0 51 0 0,0 0 485 0 0,0 0 363 0 0,0 0-22 0 0,0 0-385 0 0,0 0-509 0 0,0 0-383 0 0,0 0-214 0 0,0 0-110 0 0,0 0-76 0 0,0 0-52 0 0,17-19-72 0 0,82-94 181 0 0,-82 93-430 0 0,-9 10-168 0 0,0 0 1 0 0,0 0-1 0 0,2 1 0 0 0,-1 0 1 0 0,1 1-1 0 0,0 0 1 0 0,1 0-1 0 0,7-3-42 0 0,-16 11-11 0 0,-1 1-1 0 0,1 0 1 0 0,-1 0-1 0 0,1 0 0 0 0,-1 0 1 0 0,0 0-1 0 0,0 0 1 0 0,1 0-1 0 0,-1 0 1 0 0,0 0-1 0 0,0 0 0 0 0,0 1 1 0 0,0-1-1 0 0,-1 0 1 0 0,1 1-1 0 0,0-1 1 0 0,0 1-1 0 0,-1-1 0 0 0,1 1 1 0 0,-1-1-1 0 0,1 1 1 0 0,-1-1-1 0 0,0 1 1 0 0,0 0-1 0 0,0-1 0 0 0,0 1 1 0 0,0 0-1 0 0,0-1 1 0 0,0 1-1 0 0,0-1 1 0 0,0 1-1 0 0,-1 0 0 0 0,1-1 1 0 0,-1 1-1 0 0,1-1 1 0 0,-1 1-1 0 0,0-1 1 0 0,0 1 11 0 0,1 6-22 0 0,0-7 21 0 0,0 1 0 0 0,0-1 0 0 0,0 1 0 0 0,0-1 0 0 0,1 0 0 0 0,-1 1 0 0 0,0-1 0 0 0,1 0 0 0 0,-1 1 0 0 0,1-1 0 0 0,-1 0 0 0 0,1 1 0 0 0,0-1 0 0 0,0 0 0 0 0,-1 0 0 0 0,1 0 0 0 0,0 0 0 0 0,0 0 0 0 0,0 0 0 0 0,0 0 0 0 0,0 0 0 0 0,0 0 0 0 0,1 0 0 0 0,-1-1 0 0 0,0 1 0 0 0,0 0 0 0 0,0-1 0 0 0,1 1 0 0 0,-1-1 0 0 0,0 1 0 0 0,1-1 0 0 0,-1 0 0 0 0,1 1 0 0 0,-1-1 0 0 0,0 0 0 0 0,1 0 0 0 0,-1 0 0 0 0,1 0 0 0 0,-1 0 0 0 0,0 0 0 0 0,1-1 0 0 0,0 1 1 0 0,66-17 185 0 0,-59 13-179 0 0,110-29 37 0 0,-69 80-43 0 0,11-33-1416 0 0,-39-16-2267 0 0,-5-2-3853 0 0,-10 0 760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43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233 31 0 0 0,'0'0'1286'0'0,"0"0"209"0"0,0 0 134 0 0,0 0-88 0 0,0 0-150 0 0,0 0-116 0 0,0 0-65 0 0,0 0-41 0 0,0 0-50 0 0,-4-5-95 0 0,-13-15-136 0 0,16 19-768 0 0,-1 1-1 0 0,0-1 1 0 0,1 0-1 0 0,-1 0 1 0 0,1 1 0 0 0,-1-1-1 0 0,0 1 1 0 0,0 0 0 0 0,1-1-1 0 0,-1 1 1 0 0,0 0-1 0 0,0 0 1 0 0,1 0 0 0 0,-1 0-1 0 0,0 0 1 0 0,0 1-1 0 0,1-1 1 0 0,-1 0 0 0 0,0 1-1 0 0,1 0 1 0 0,-1-1 0 0 0,0 1-1 0 0,1 0 1 0 0,-1 0-1 0 0,1-1 1 0 0,-2 2-120 0 0,-15 10 80 0 0,0 1 0 0 0,0 0 0 0 0,2 1 0 0 0,-1 1 0 0 0,2 1 0 0 0,0 0 0 0 0,1 1 0 0 0,-11 17-80 0 0,23-30-16 0 0,1-1 0 0 0,0 0 0 0 0,0 0-1 0 0,0 1 1 0 0,0-1 0 0 0,0 0 0 0 0,1 1 0 0 0,-1-1 0 0 0,1 1-1 0 0,0-1 1 0 0,0 1 0 0 0,0-1 0 0 0,1 0 0 0 0,-1 1 0 0 0,1-1-1 0 0,0 1 1 0 0,0-1 0 0 0,0 0 0 0 0,0 0 0 0 0,0 1 0 0 0,1-1-1 0 0,0 0 1 0 0,-1 0 0 0 0,1-1 0 0 0,0 1 0 0 0,0 0 0 0 0,1 0-1 0 0,-1-1 1 0 0,1 0 0 0 0,-1 1 0 0 0,1-1 0 0 0,0 0 0 0 0,0 0-1 0 0,0 0 1 0 0,0-1 0 0 0,0 1 0 0 0,0-1 0 0 0,0 0 0 0 0,0 1-1 0 0,1-1 1 0 0,-1-1 0 0 0,0 1 0 0 0,1 0 0 0 0,-1-1 0 0 0,1 0-1 0 0,-1 0 1 0 0,1 0 0 0 0,-1 0 16 0 0,92 7-2504 0 0,-34-18-6293 0 0,-51 7 3097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8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130 357 0 0 0,'0'0'279'0'0,"0"0"159"0"0,0 0-27 0 0,0 0 185 0 0,0 0 453 0 0,0 0 448 0 0,0 0 176 0 0,0 0-136 0 0,0 0-310 0 0,0 0-316 0 0,0 0-221 0 0,5 0-69 0 0,196 4 5465 0 0,12 0-4200 0 0,-55-27-1375 0 0,-117 13-1699 0 0,-41 10 214 0 0,0 0-569 0 0,0 0-654 0 0,-1 0-5026 0 0,-5 3 3866 0 0,0 1 427 0 0</inkml:trace>
  <inkml:trace contextRef="#ctx0" brushRef="#br0" timeOffset="260.619">1 615 0 0 0,'0'0'1295'0'0,"0"0"-591"0"0,0 0 22 0 0,0 0 443 0 0,0 0 473 0 0,0 0 270 0 0,0 0 1 0 0,0 0-221 0 0,0 0-302 0 0,34-2-290 0 0,107-9-252 0 0,238-30 1607 0 0,-376 40-2654 0 0,44-6-2097 0 0,-19-4-7567 0 0,-23 7 5375 0 0</inkml:trace>
  <inkml:trace contextRef="#ctx0" brushRef="#br0" timeOffset="669.648">433 0 0 0 0,'0'0'1068'0'0,"0"0"115"0"0,0 0 184 0 0,0 0 156 0 0,0 0 77 0 0,0 0-158 0 0,0 0-356 0 0,0 0-376 0 0,0 0-347 0 0,0 0-207 0 0,0 0-26 0 0,0 0 62 0 0,41 37 2846 0 0,102 47-491 0 0,109 46-1338 0 0,-245-124-1190 0 0,0 0 0 0 0,-1 0 0 0 0,1 1 0 0 0,-1-1 0 0 0,0 1 0 0 0,-1 1 0 0 0,0-1 0 0 0,0 1-1 0 0,0 0 1 0 0,-1 0 0 0 0,0 0 0 0 0,-1 0 0 0 0,0 1 0 0 0,0 0 0 0 0,-1 0 0 0 0,0-1-1 0 0,0 1 1 0 0,-1 0 0 0 0,-1 1 0 0 0,1-1 0 0 0,-1 0 0 0 0,-1 0 0 0 0,0 0 0 0 0,0 0 0 0 0,-1 0-1 0 0,0 0 1 0 0,0-1 0 0 0,-1 1 0 0 0,0 0 0 0 0,-1-1 0 0 0,-4 8-19 0 0,-6 13 64 0 0,-1-1 1 0 0,-1-1-1 0 0,-2 0 0 0 0,0-2 0 0 0,-2 0 1 0 0,-1-1-1 0 0,-1-1 0 0 0,-1 0 1 0 0,-20 14-65 0 0,-86 37-1589 0 0,121-70 707 0 0,1-1-1067 0 0,1-3-5494 0 0,6 0 527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0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1272 0 0,'0'0'1799'0'0,"0"0"-329"0"0,0 0 65 0 0,0 0 224 0 0,0 0 143 0 0,0 0-18 0 0,0 0-185 0 0,0 0-217 0 0,0 0-229 0 0,37 3-176 0 0,119 10-152 0 0,252 10 2939 0 0,153-22-3059 0 0,-282-13-2309 0 0,94-24 1504 0 0,-235 18-5159 0 0,-2-4-4533 0 0,-109 18 3321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8:5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0 0 0,'0'0'1228'0'0,"0"0"221"0"0,0 0 235 0 0,0 0 102 0 0,0 0-33 0 0,0 0-123 0 0,0 0-174 0 0,0 0-149 0 0,0 0-128 0 0,0-6-119 0 0,0-28 1424 0 0,1 31-2340 0 0,1 1 0 0 0,-1 0-1 0 0,1 0 1 0 0,0 0 0 0 0,0 0 0 0 0,0 0 0 0 0,0 0 0 0 0,0 1 0 0 0,0-1 0 0 0,0 0 0 0 0,1 1 0 0 0,-1 0 0 0 0,1 0 0 0 0,-1 0 0 0 0,1 0 0 0 0,-1 0 0 0 0,1 0 0 0 0,0 0-1 0 0,-1 1 1 0 0,2-1-144 0 0,16-6 416 0 0,74-16 194 0 0,-27 21-551 0 0,-61 43 39 0 0,-98 102 11 0 0,87-136-111 0 0,0-1-3 0 0,1-1-1 0 0,0 1 1 0 0,0 0-1 0 0,0 0 1 0 0,1 0 0 0 0,-1 0-1 0 0,2 0 1 0 0,-1 1-1 0 0,1-1 1 0 0,0 1-1 0 0,0 0 1 0 0,1 0-1 0 0,0 0 1 0 0,0 0-1 0 0,0 0 1 0 0,1 0 0 0 0,0 0-1 0 0,1 0 1 0 0,-1 0-1 0 0,2 4 6 0 0,3-5 13 0 0,1-1 0 0 0,-1 1 0 0 0,1-1-1 0 0,0-1 1 0 0,1 1 0 0 0,-1-1 0 0 0,1 0-1 0 0,0-1 1 0 0,0 1 0 0 0,0-1 0 0 0,0-1 0 0 0,0 1-1 0 0,1-1 1 0 0,-1-1 0 0 0,1 1 0 0 0,-1-1 0 0 0,1 0-1 0 0,0-1 1 0 0,-1 0 0 0 0,1 0 0 0 0,0-1 0 0 0,4-1-13 0 0,17-16-3550 0 0,-16 0-7026 0 0,-9 10 3345 0 0</inkml:trace>
  <inkml:trace contextRef="#ctx0" brushRef="#br0" timeOffset="283.657">649 226 10914 0 0,'0'0'1074'0'0,"0"0"-433"0"0,0 0-151 0 0,0 0 154 0 0,0 0 159 0 0,0 0-14 0 0,0 0-135 0 0,0 0-191 0 0,0 0-149 0 0,0 0-44 0 0,0 0-56 0 0,0 0-32 0 0,0 0-5 0 0,1 21 0 0 0,10 101 108 0 0,-5 48-1131 0 0,-11-167-2288 0 0,3-3-1445 0 0,2 0-4457 0 0,0-3 8540 0 0</inkml:trace>
  <inkml:trace contextRef="#ctx0" brushRef="#br0" timeOffset="536.099">825 170 0 0 0,'0'0'501'0'0,"0"0"488"0"0,0 0-61 0 0,0 0-55 0 0,0 0 78 0 0,0 0 51 0 0,0 0-37 0 0,0 0-126 0 0,0 0-143 0 0,0 0-108 0 0,0 0-85 0 0,0 0-87 0 0,0 0-93 0 0,-5 35-120 0 0,-18 107-127 0 0,16 13-2265 0 0,14-114-5199 0 0,-6-34 7112 0 0</inkml:trace>
  <inkml:trace contextRef="#ctx0" brushRef="#br0" timeOffset="1479.951">450 281 0 0 0,'0'0'389'0'0,"0"0"624"0"0,0 0 138 0 0,0 0 41 0 0,0 0 85 0 0,0 0 78 0 0,-5-2 51 0 0,-17-6 18 0 0,12-9 6808 0 0,24-7-5884 0 0,-1 16-2265 0 0,0 1 0 0 0,0 1 1 0 0,0 0-1 0 0,1 0 0 0 0,0 2 0 0 0,0-1 0 0 0,1 2 1 0 0,12-2-84 0 0,-5 0 30 0 0,71 10 83 0 0,-17-4 125 0 0,-64 0-71 0 0,1-1 1 0 0,-1-1 0 0 0,1 0-1 0 0,-1-1 1 0 0,0 0-1 0 0,0-1 1 0 0,0 0 0 0 0,0-1-1 0 0,5-2-167 0 0,28-9 478 0 0,-43 15-974 0 0,-2 0-5206 0 0,-4 6-1790 0 0,1-1-1638 0 0</inkml:trace>
  <inkml:trace contextRef="#ctx0" brushRef="#br0" timeOffset="2492.913">1013 583 1032 0 0,'0'0'2101'0'0,"0"0"-325"0"0,0 0 23 0 0,0 0 286 0 0,0 0 202 0 0,0 0-65 0 0,0 0-343 0 0,0 0-468 0 0,0 0-371 0 0,0 0-268 0 0,0 0-187 0 0,0 0-107 0 0,0 0-95 0 0,13-30-65 0 0,39-91-34 0 0,82-125 706 0 0,-131 240-999 0 0,1-1 1 0 0,0 2-1 0 0,0-1 1 0 0,1 0-1 0 0,-1 1 1 0 0,1 0-1 0 0,1 0 0 0 0,-1 0 1 0 0,1 1-1 0 0,-1-1 1 0 0,1 1-1 0 0,1 1 9 0 0,-5 3-45 0 0,1 1 0 0 0,-1 1-1 0 0,0-1 1 0 0,0 0-1 0 0,0 0 1 0 0,0 1 0 0 0,0-1-1 0 0,0 1 1 0 0,0 0 0 0 0,0 0-1 0 0,-1 0 1 0 0,1 0 0 0 0,-1 0-1 0 0,1 0 1 0 0,-1 0 0 0 0,0 0-1 0 0,0 0 1 0 0,0 0 0 0 0,0 1-1 0 0,0-1 1 0 0,0 1-1 0 0,-1-1 1 0 0,1 0 0 0 0,-1 1-1 0 0,0-1 1 0 0,1 1 0 0 0,-1-1-1 0 0,0 1 1 0 0,-1-1 0 0 0,1 3 45 0 0,0-2-36 0 0,4 21 46 0 0,-5-17-14 0 0,1 0 1 0 0,0-1 0 0 0,1 1 0 0 0,0 0 0 0 0,0 0-1 0 0,0-1 1 0 0,0 1 0 0 0,1-1 0 0 0,0 1 0 0 0,1-1 0 0 0,-1 0-1 0 0,1 0 1 0 0,1 0 0 0 0,-1 0 0 0 0,1 0 0 0 0,0-1 0 0 0,0 0-1 0 0,1 1 1 0 0,-1-1 0 0 0,1-1 0 0 0,0 1 0 0 0,0-1-1 0 0,1 0 1 0 0,4 3 3 0 0,-4-8 19 0 0,1 1 1 0 0,-1-1-1 0 0,0 0 0 0 0,0 0 0 0 0,1 0 1 0 0,-1-1-1 0 0,0 0 0 0 0,0-1 0 0 0,-1 1 1 0 0,1-1-1 0 0,0 0 0 0 0,-1 0 0 0 0,0-1 0 0 0,0 0 1 0 0,0 1-1 0 0,0-2 0 0 0,0 1 0 0 0,-1-1 1 0 0,0 1-1 0 0,0-1 0 0 0,0 0 0 0 0,-1-1 0 0 0,3-3-19 0 0,-3 5 6 0 0,54-68 129 0 0,78-80-35 0 0,-70 99-36 0 0,-61 117-105 0 0,-12 123 219 0 0,8-180-223 0 0,2 1 0 0 0,-1-1 1 0 0,1 1-1 0 0,1-1 0 0 0,-1 0 0 0 0,1 1 0 0 0,0-1 0 0 0,1-1 0 0 0,-1 1 0 0 0,2-1 0 0 0,-1 1 0 0 0,0-1 0 0 0,1 0 0 0 0,1-1 0 0 0,2 4 45 0 0,25 18-3810 0 0,2-10-5108 0 0,-27-13 4638 0 0,-2-1 1202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1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366 97 4913 0 0,'0'0'871'0'0,"0"0"-531"0"0,0 0-263 0 0,0 0 167 0 0,0 0 271 0 0,0 0 137 0 0,0 0-29 0 0,0 0-161 0 0,0 0-194 0 0,0 0-170 0 0,-28 34-119 0 0,-91 109-95 0 0,55-51-330 0 0,-91 161-2217 0 0,155-252 3051 0 0,0-1 202 0 0,0 0 146 0 0,7-15 1282 0 0,48-83-763 0 0,5 2 0 0 0,3 3 0 0 0,5 3-1 0 0,17-13-1254 0 0,53-16 779 0 0,-137 118-782 0 0,-1 1 0 0 0,1-1 0 0 0,-1 1 0 0 0,1-1-1 0 0,-1 1 1 0 0,1 0 0 0 0,-1-1 0 0 0,1 1 0 0 0,-1 0 0 0 0,1-1-1 0 0,0 1 1 0 0,-1 0 0 0 0,1 0 0 0 0,0 0 0 0 0,-1 0-1 0 0,1 0 1 0 0,-1 0 0 0 0,1 0 0 0 0,0 0 0 0 0,-1 0 0 0 0,1 0-1 0 0,0 0 1 0 0,-1 0 0 0 0,1 0 0 0 0,0 0 0 0 0,-1 0 0 0 0,1 1-1 0 0,-1-1 1 0 0,1 0 0 0 0,0 0 0 0 0,-1 1 0 0 0,1-1-1 0 0,-1 0 1 0 0,1 1 0 0 0,-1-1 0 0 0,1 1 0 0 0,-1-1 0 0 0,1 1-1 0 0,-1-1 1 0 0,0 1 0 0 0,1-1 0 0 0,-1 1 0 0 0,0-1 0 0 0,1 1-1 0 0,-1-1 1 0 0,0 1 0 0 0,0 0 0 0 0,1-1 0 0 0,-1 1-1 0 0,0 0 1 0 0,0-1 0 0 0,0 1 0 0 0,0 0 3 0 0,1 43 140 0 0,-1-31-73 0 0,-2 47 117 0 0,11 111 357 0 0,-5-154-547 0 0,0 0-1 0 0,1 0 0 0 0,1 0 1 0 0,0-1-1 0 0,1 0 0 0 0,1-1 1 0 0,1 1-1 0 0,6 8 7 0 0,-11-19-203 0 0,16 33-2360 0 0,-20-37 1204 0 0,-18 6-9962 0 0,12-7 10709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 4649 0 0,'0'0'2734'0'0,"0"0"-1427"0"0,0 0-326 0 0,0 0 281 0 0,0 0 242 0 0,0 0 49 0 0,0 0-197 0 0,0 0-301 0 0,36 0-230 0 0,114 2-199 0 0,-1-15 233 0 0,-41-4-1628 0 0,-39 1-7334 0 0,-51 12-1736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2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0 1104 0 0,'0'0'740'0'0,"0"0"-35"0"0,0 0 249 0 0,0 0 488 0 0,0 0 362 0 0,0 0 82 0 0,0 0-160 0 0,0 0-268 0 0,0 0-244 0 0,0 0-193 0 0,0 0-132 0 0,0 0-79 0 0,0 0-66 0 0,28 30-71 0 0,89 97-99 0 0,-43-22 243 0 0,-50-55-719 0 0,-2 1-1 0 0,-3 0 1 0 0,-1 2-1 0 0,-3 0 1 0 0,-3 0-1 0 0,-1 2 1 0 0,-3-1-1 0 0,-3 1 1 0 0,-1 0-1 0 0,-4 21-97 0 0,1-30-103 0 0,-2 0-1 0 0,-2-1 1 0 0,-1 1 0 0 0,-3-1-1 0 0,-2 0 1 0 0,-8 21 103 0 0,5-30-225 0 0,-2-1 0 0 0,-1-1 1 0 0,-2-1-1 0 0,-1 0 0 0 0,-1-1 0 0 0,-2 0 1 0 0,-1-2-1 0 0,-2-1 0 0 0,-1-1 0 0 0,-1-1 1 0 0,-14 11 224 0 0,-200 152-5952 0 0,71-83-3430 0 0,135-87 8272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2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147 1 0 0 0,'0'0'343'0'0,"0"0"1242"0"0,0 0 571 0 0,0 0 89 0 0,0 0-232 0 0,0 0-349 0 0,0 0-348 0 0,-21 35-282 0 0,-66 112-185 0 0,59-74-88 0 0,21 1-318 0 0,4 1-1 0 0,2-1 1 0 0,5 1 0 0 0,2-1 0 0 0,3 0 0 0 0,4 0 0 0 0,3-2 0 0 0,3 1 0 0 0,3-2 0 0 0,25 53-443 0 0,-20-53-71 0 0,3-1 1 0 0,3-2 0 0 0,2-1 0 0 0,4-2 0 0 0,35 46 70 0 0,35 2-2742 0 0,-26-54-6871 0 0,-60-46 3924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3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272 0 1776 0 0,'0'0'1955'0'0,"0"0"-149"0"0,0 0-20 0 0,0 0 93 0 0,0 0 101 0 0,0 0-87 0 0,0 0-352 0 0,0 0-463 0 0,0 0-397 0 0,0 0-227 0 0,0 0-83 0 0,0 0 34 0 0,0 0 11 0 0,-2 14-33 0 0,3 109 506 0 0,0-120-877 0 0,10 52-140 0 0,2-1 0 0 0,3-1 0 0 0,2 0 0 0 0,3-1 0 0 0,26 49 128 0 0,-40-86-3068 0 0,-6-4-5130 0 0,-1-7 799 0 0</inkml:trace>
  <inkml:trace contextRef="#ctx0" brushRef="#br0" timeOffset="329.714">1 652 2929 0 0,'0'0'2656'0'0,"0"0"-1334"0"0,0 0-257 0 0,0 0 237 0 0,0 0 288 0 0,32 0 123 0 0,103 2-90 0 0,51-20 2254 0 0,-125 8-3295 0 0,158-26 176 0 0,-111 31-7052 0 0,-106 6 1394 0 0,-1 2-3323 0 0</inkml:trace>
  <inkml:trace contextRef="#ctx0" brushRef="#br0" timeOffset="652.06">310 788 6297 0 0,'0'0'1573'0'0,"0"0"-304"0"0,0 0-164 0 0,0 0 83 0 0,0 0 65 0 0,0 0-63 0 0,0 0-142 0 0,0 0-184 0 0,0 0-190 0 0,0 0-183 0 0,0 0-162 0 0,0 0-117 0 0,5 32-87 0 0,11 101-58 0 0,-15-128-64 0 0,0 0 0 0 0,-1 0 0 0 0,0-1 0 0 0,0 1 0 0 0,0 0 0 0 0,-1 0 0 0 0,1 0 0 0 0,-1 0-1 0 0,0-1 1 0 0,0 1 0 0 0,-1 0 0 0 0,1-1 0 0 0,-1 1 0 0 0,0-1 0 0 0,-2 3-3 0 0,-4 7 11 0 0,8-12-10 0 0,-9 14 38 0 0,2 2 0 0 0,0-1 0 0 0,0 1 0 0 0,2 0 0 0 0,0 1 0 0 0,2-1 0 0 0,-1 1 0 0 0,1 10-39 0 0,4-27 19 0 0,-1 0 0 0 0,0 0-1 0 0,1-1 1 0 0,-1 1 0 0 0,1 0 0 0 0,0 0-1 0 0,0 0 1 0 0,0-1 0 0 0,-1 1-1 0 0,1 0 1 0 0,1-1 0 0 0,-1 1 0 0 0,0-1-1 0 0,0 1 1 0 0,1-1 0 0 0,-1 0-1 0 0,1 1 1 0 0,-1-1 0 0 0,1 0 0 0 0,-1 0-1 0 0,1 0 1 0 0,0 0 0 0 0,-1 0-1 0 0,1 0 1 0 0,0-1 0 0 0,0 1 0 0 0,0-1-1 0 0,0 1 1 0 0,-1-1 0 0 0,1 1 0 0 0,0-1-1 0 0,1 0-18 0 0,70 4 946 0 0,-61-4-806 0 0,13-1-32 0 0,-1-1 0 0 0,1-1 0 0 0,-1-1 0 0 0,0-1 0 0 0,0-1 0 0 0,0-2 0 0 0,-1 0 0 0 0,14-7-108 0 0,-11-7-2233 0 0,-22 12-1783 0 0,-2-1-3716 0 0,-2 7 1111 0 0</inkml:trace>
  <inkml:trace contextRef="#ctx0" brushRef="#br0" timeOffset="7707.606">732 858 0 0 0,'0'0'708'0'0,"0"0"244"0"0,0 0 82 0 0,0 0 25 0 0,0-7 0 0 0,1-2-567 0 0,-1-4-91 0 0,1-2 5428 0 0,-6 16-739 0 0,-5 9-4252 0 0,-6 81-698 0 0,1 72 39 0 0,11 261 185 0 0,6-234-597 0 0,20-230-1293 0 0,-14 17-1848 0 0,0 3-4444 0 0,-6 15 2624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29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75 221 4193 0 0,'0'0'1666'0'0,"0"0"-1072"0"0,0 0-407 0 0,0 0 248 0 0,0 0 445 0 0,0 0 351 0 0,0 0 72 0 0,0 0-130 0 0,0 0-191 0 0,0 0-140 0 0,0 0-82 0 0,0 0-33 0 0,0 0 2 0 0,-1 35 1 0 0,-5 110-58 0 0,13-15 819 0 0,1-22-911 0 0,-5 1 1 0 0,-5 0-1 0 0,-8 43-580 0 0,-54 370-94 0 0,58-467 28 0 0,3 0 1 0 0,3 1 0 0 0,1-1-1 0 0,4 8 66 0 0,9 17-536 0 0,7-45-1417 0 0,-9-30-1646 0 0,1-3-3860 0 0,-8-2 1026 0 0</inkml:trace>
  <inkml:trace contextRef="#ctx0" brushRef="#br0" timeOffset="705.883">471 1469 8530 0 0,'0'0'840'0'0,"0"0"-407"0"0,0 0-125 0 0,0 0 281 0 0,0 0 320 0 0,0 0 169 0 0,0 0-73 0 0,-7 32-274 0 0,-23 102-267 0 0,0 131 64 0 0,28-225-891 0 0,-4 29-1610 0 0,-6-29-5989 0 0,9-34 4633 0 0,1 1 1541 0 0</inkml:trace>
  <inkml:trace contextRef="#ctx0" brushRef="#br0" timeOffset="1104.529">303 1561 3689 0 0,'0'0'1525'0'0,"0"0"-268"0"0,0 0-37 0 0,0 0 178 0 0,0 0 81 0 0,0 0-110 0 0,0 0-262 0 0,0 0-267 0 0,0 0-188 0 0,0 0-107 0 0,34-26-43 0 0,105-81-55 0 0,-136 104-413 0 0,0 0 0 0 0,0 0 0 0 0,0 0 0 0 0,0 1 0 0 0,1-1 0 0 0,-1 1 0 0 0,1 0 0 0 0,-1 0 0 0 0,1 0 0 0 0,0 1 0 0 0,0-1 0 0 0,0 1 1 0 0,0 0-1 0 0,0 0 0 0 0,0 0 0 0 0,0 0 0 0 0,0 1 0 0 0,1 0 0 0 0,0 0-34 0 0,7 1 163 0 0,-7-1-101 0 0,94 11 946 0 0,-97-11-975 0 0,1 1 0 0 0,0 1 0 0 0,-1-1 0 0 0,1 0 0 0 0,0 1 0 0 0,-1-1 0 0 0,0 1 0 0 0,1 0 1 0 0,-1 0-1 0 0,0-1 0 0 0,0 2 0 0 0,0-1 0 0 0,0 0 0 0 0,0 0 0 0 0,-1 1 0 0 0,1-1 0 0 0,-1 1 0 0 0,1-1 0 0 0,-1 1 0 0 0,0 0 0 0 0,0-1 0 0 0,0 1 0 0 0,0 0 0 0 0,-1 0 0 0 0,1 0 0 0 0,-1 0 0 0 0,1-1 0 0 0,-1 1 0 0 0,0 0 0 0 0,0 0 0 0 0,-1 0 0 0 0,1 0 0 0 0,-1 0-33 0 0,-2 8 96 0 0,-1 1 0 0 0,0-1 0 0 0,-1 0 0 0 0,0 0 0 0 0,-1-1 0 0 0,0 0 0 0 0,0 0 0 0 0,-1 0 0 0 0,-1-1 0 0 0,0 0 0 0 0,0 0 0 0 0,0-1 0 0 0,-1 0 0 0 0,-9 6-96 0 0,-3 6 104 0 0,-135 105 360 0 0,156-124-465 0 0,1 0-1 0 0,-1 0 1 0 0,0 1-1 0 0,0-1 1 0 0,1 0-1 0 0,-1 0 1 0 0,0 0-1 0 0,1 0 1 0 0,-1 0-1 0 0,1 0 1 0 0,0 0-1 0 0,-1-1 1 0 0,1 1-1 0 0,0 0 1 0 0,-1 0-1 0 0,1 0 1 0 0,0 0-1 0 0,0-1 0 0 0,0 1 1 0 0,0 0-1 0 0,-1-1 1 0 0,1 1-1 0 0,0-1 1 0 0,0 1-1 0 0,0-1 1 0 0,0 0-1 0 0,0 1 1 0 0,1-1-1 0 0,-1 0 1 0 0,0 1-1 0 0,0-1 1 0 0,0 0-1 0 0,0 0 1 0 0,0 0 1 0 0,4 2 25 0 0,15 7 163 0 0,0 0 0 0 0,-1 2 0 0 0,-1 0-1 0 0,0 1 1 0 0,0 1 0 0 0,-1 1 0 0 0,-1 0 0 0 0,0 1 0 0 0,-1 1 0 0 0,-1 0 0 0 0,9 13-188 0 0,-21-25-263 0 0,34 41 472 0 0,-12-38-6819 0 0,-20-11-2459 0 0,-3 4 1849 0 0</inkml:trace>
  <inkml:trace contextRef="#ctx0" brushRef="#br0" timeOffset="1411.449">996 1804 4705 0 0,'0'0'4514'0'0,"0"0"-2471"0"0,0 0-980 0 0,0 0 122 0 0,0 0 283 0 0,0 0 36 0 0,0 0-272 0 0,0 0-430 0 0,0 0-339 0 0,0 0-206 0 0,0 0-108 0 0,0 0-62 0 0,-5 34-31 0 0,-15 103-25 0 0,15-61-80 0 0,23-29-690 0 0,-2-32-2301 0 0,-8-14-899 0 0,-2-5-4774 0 0,-6 0 5634 0 0</inkml:trace>
  <inkml:trace contextRef="#ctx0" brushRef="#br0" timeOffset="1692.493">753 1837 1168 0 0,'0'0'1799'0'0,"0"0"-777"0"0,0 0-110 0 0,0 0 464 0 0,0 0 385 0 0,0 0 75 0 0,0 0-198 0 0,0 0-282 0 0,0 0-230 0 0,0 0-169 0 0,32 2-157 0 0,105 2-130 0 0,15-21 890 0 0,-21-1-2784 0 0,-132 33-4100 0 0,-14 2-2124 0 0,8-9 3463 0 0</inkml:trace>
  <inkml:trace contextRef="#ctx0" brushRef="#br0" timeOffset="1948.51">812 2187 3593 0 0,'0'0'1851'0'0,"0"0"-355"0"0,0 0 177 0 0,0 0 346 0 0,0 0 24 0 0,0 0-223 0 0,0 0-346 0 0,0 0-378 0 0,0 0-311 0 0,0 0-246 0 0,35-3-181 0 0,112-10-116 0 0,-61-7 30 0 0,-70 15-437 0 0,51-19-284 0 0,-25 1-5909 0 0,-30 16 661 0 0,-3 3-895 0 0</inkml:trace>
  <inkml:trace contextRef="#ctx0" brushRef="#br0" timeOffset="2464.891">396 147 8122 0 0,'0'0'1192'0'0,"0"0"-229"0"0,0 0 80 0 0,0 0 193 0 0,0 0 74 0 0,0 0-185 0 0,0 0-355 0 0,0 0-292 0 0,0 0-131 0 0,0 0-20 0 0,0 0 13 0 0,0 0-32 0 0,0 0-52 0 0,8 23-29 0 0,57 147 200 0 0,-58-147-743 0 0,43 160 761 0 0,-47-59-8103 0 0,-9-105 38 0 0,2-12 4298 0 0</inkml:trace>
  <inkml:trace contextRef="#ctx0" brushRef="#br0" timeOffset="2905.448">294 173 4569 0 0,'0'0'1826'0'0,"0"0"-794"0"0,0 0-253 0 0,0 0 266 0 0,0 0 313 0 0,0 0 124 0 0,0 0-131 0 0,0 0-303 0 0,0 0-285 0 0,32-22-198 0 0,103-71-150 0 0,-54 56 13 0 0,-64 35-344 0 0,124-16 256 0 0,-139 18-352 0 0,-1 0 1 0 0,1 0-1 0 0,-1 0 0 0 0,0 0 1 0 0,1 0-1 0 0,-1 1 0 0 0,0-1 1 0 0,0 1-1 0 0,1-1 0 0 0,-1 1 1 0 0,0-1-1 0 0,0 1 0 0 0,0 0 1 0 0,1-1-1 0 0,-1 1 0 0 0,0 0 1 0 0,0 0-1 0 0,0 0 0 0 0,0 0 0 0 0,0 0 1 0 0,-1 0-1 0 0,1 0 0 0 0,0 0 1 0 0,0 0-1 0 0,-1 0 0 0 0,1 0 1 0 0,-1 1-1 0 0,1-1 0 0 0,-1 0 1 0 0,1 1-1 0 0,-1-1 0 0 0,0 0 1 0 0,1 0-1 0 0,-1 1 0 0 0,0-1 1 0 0,0 1-1 0 0,0-1 0 0 0,0 0 1 0 0,0 1-1 0 0,-1-1 0 0 0,1 0 1 0 0,-1 2 11 0 0,-22 52-175 0 0,0-28 164 0 0,-1-1 0 0 0,-1-1 0 0 0,-1-2 1 0 0,-1 0-1 0 0,-1-2 0 0 0,-1-1 0 0 0,0-1 1 0 0,-8 2 10 0 0,-4 5 130 0 0,25-17-45 0 0,-23 26 311 0 0,82-19 180 0 0,88-2 653 0 0,-97-13-951 0 0,0 2 0 0 0,1 1 0 0 0,-1 2 0 0 0,-1 2 0 0 0,1 0 0 0 0,-1 3 0 0 0,0 1-278 0 0,25 16 457 0 0,-43-17-191 0 0,-4-2-1060 0 0,-3-6-2479 0 0,-8-4-423 0 0,0-2 1190 0 0,0 2-3959 0 0,0-5 1780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27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0 560 1728 0 0,'0'0'1994'0'0,"0"0"-727"0"0,0 0-383 0 0,0 0 86 0 0,0 0 246 0 0,0 0 130 0 0,0 0-121 0 0,0 0-322 0 0,0 0-340 0 0,0 0-208 0 0,0 0-54 0 0,1 4 55 0 0,12 57 998 0 0,-2 1 0 0 0,-3 0 0 0 0,0 51-1354 0 0,-15 173 418 0 0,6-249-297 0 0,1-36-100 0 0,0-5 2073 0 0,11-184-779 0 0,12 71-1096 0 0,-12 51-145 0 0,3 0-1 0 0,3 2 1 0 0,8-16-74 0 0,-12 46 13 0 0,-8 17 3 0 0,0 1 0 0 0,2-1 0 0 0,0 1-1 0 0,1 1 1 0 0,0 0 0 0 0,1 0 0 0 0,1 0-1 0 0,0 1 1 0 0,1 0 0 0 0,7-5-16 0 0,-17 18-7 0 0,0 0 0 0 0,1 0 0 0 0,-1 0 0 0 0,0 0 0 0 0,1 0 0 0 0,-1 0 0 0 0,1 0 0 0 0,0 0 0 0 0,-1 1 0 0 0,1-1 0 0 0,0 1 0 0 0,-1-1 0 0 0,1 1 0 0 0,0 0 0 0 0,-1 0 0 0 0,1 0 0 0 0,0 0 0 0 0,0 0 0 0 0,-1 0 0 0 0,1 0 0 0 0,0 0 0 0 0,0 0 0 0 0,-1 1 0 0 0,1-1 0 0 0,0 1 0 0 0,-1 0 0 0 0,1-1 0 0 0,-1 1 0 0 0,1 0 0 0 0,-1 0 0 0 0,1 0 0 0 0,-1 0 0 0 0,0 0 0 0 0,1 0 0 0 0,-1 0 0 0 0,0 1 0 0 0,0-1 0 0 0,0 0 0 0 0,0 1 0 0 0,0-1 0 0 0,0 1 0 0 0,0-1 0 0 0,0 1 7 0 0,35 72-251 0 0,-3 20-2128 0 0,-25-75-741 0 0,-2-5-5157 0 0,-4-10 855 0 0</inkml:trace>
  <inkml:trace contextRef="#ctx0" brushRef="#br0" timeOffset="1167.317">576 15 0 0 0,'0'0'637'0'0,"0"0"245"0"0,0 0 200 0 0,0 0 106 0 0,0 0-100 0 0,0 0-237 0 0,0 0-243 0 0,0 0-184 0 0,0 0-72 0 0,0 0-18 0 0,0 0-20 0 0,-1 18-8 0 0,-16 111 481 0 0,15-1-90 0 0,4-125-594 0 0,-1-1 1 0 0,1 1-1 0 0,0-1 0 0 0,0 0 1 0 0,0 1-1 0 0,0-1 0 0 0,1 0 1 0 0,-1 0-1 0 0,0-1 0 0 0,1 1 1 0 0,-1 0-1 0 0,1-1 0 0 0,0 0 0 0 0,0 1 1 0 0,-1-1-1 0 0,1 0 0 0 0,0 0 1 0 0,0-1-1 0 0,0 1 0 0 0,0-1 1 0 0,0 1-1 0 0,0-1 0 0 0,0 0 1 0 0,0 0-1 0 0,0 0 0 0 0,0-1 1 0 0,0 1-1 0 0,0-1 0 0 0,0 0 1 0 0,0 1-1 0 0,0-1 0 0 0,0 0 0 0 0,-1-1 1 0 0,1 1-104 0 0,109-62-94 0 0,-107 55-2450 0 0,-4-1-5284 0 0,-1 8 6939 0 0,0-3-819 0 0</inkml:trace>
  <inkml:trace contextRef="#ctx0" brushRef="#br0" timeOffset="1455.085">821 59 2905 0 0,'0'0'1476'0'0,"0"0"-504"0"0,0 0-94 0 0,0 0 295 0 0,0 0 301 0 0,0 0 42 0 0,0 0-178 0 0,0 0-293 0 0,0 0-243 0 0,-6 33-165 0 0,-18 105-149 0 0,3 26 510 0 0,17 40-1454 0 0,5-161-3633 0 0,0 0-3883 0 0,-1-38 4787 0 0</inkml:trace>
  <inkml:trace contextRef="#ctx0" brushRef="#br0" timeOffset="6201.422">576 30 0 0 0,'-20'-15'1024'0'0,"27"0"5450"0"0,-2 22-1273 0 0,-12 14-3249 0 0,4-11-1445 0 0,-1 144 598 0 0,4-147-1072 0 0,0 0 0 0 0,1 1 0 0 0,-1-1 0 0 0,2 0 0 0 0,-1 1 0 0 0,1-1 0 0 0,0 0 0 0 0,0 0 0 0 0,1 0 0 0 0,0 0 0 0 0,0-1 0 0 0,1 1 0 0 0,-1-1 0 0 0,1 0 0 0 0,1 0 0 0 0,-1 0 0 0 0,6 5-33 0 0,-7-9 84 0 0,-1-1 0 0 0,1 0 0 0 0,-1 0 1 0 0,1 0-1 0 0,-1 0 0 0 0,1-1 1 0 0,-1 1-1 0 0,1-1 0 0 0,0 1 1 0 0,-1-1-1 0 0,1 0 0 0 0,0 0 0 0 0,0 0 1 0 0,-1-1-1 0 0,1 1 0 0 0,0 0 1 0 0,-1-1-1 0 0,1 0 0 0 0,-1 0 0 0 0,1 1 1 0 0,-1-2-1 0 0,1 1 0 0 0,-1 0 1 0 0,1 0-1 0 0,-1-1 0 0 0,0 1 0 0 0,0-1 1 0 0,2-1-85 0 0,38-13 288 0 0,22 12-1351 0 0,-49 0-3379 0 0,0 1-5811 0 0,-13 3 6539 0 0</inkml:trace>
  <inkml:trace contextRef="#ctx0" brushRef="#br0" timeOffset="6821.13">805 33 0 0 0,'0'0'543'0'0,"0"0"898"0"0,0 0 100 0 0,0 0-204 0 0,0 0-184 0 0,0 0-77 0 0,0 0 0 0 0,0 0 16 0 0,0 0-30 0 0,0 0-61 0 0,-2 10 5199 0 0,-2 10-5001 0 0,2 186-463 0 0,-7-8-614 0 0,15 27-167 0 0,-1-236-4169 0 0,1 4-3610 0 0,-3 7 328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01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367 147 3561 0 0,'0'0'908'0'0,"0"0"-256"0"0,0 0 60 0 0,0 0 330 0 0,0 0 310 0 0,0 0 82 0 0,0 0-230 0 0,0 0-360 0 0,0 0-316 0 0,0 0-209 0 0,0 0-59 0 0,10-13 24 0 0,34-44 51 0 0,-40 52-210 0 0,1 0 1 0 0,-1 1-1 0 0,1-1 1 0 0,0 1-1 0 0,0 0 0 0 0,0 0 1 0 0,1 0-1 0 0,-1 1 1 0 0,1 0-1 0 0,0 0 1 0 0,0 0-1 0 0,0 1 1 0 0,4-1-126 0 0,14-7 456 0 0,-20 8-397 0 0,1 0 0 0 0,-1 0 1 0 0,1 0-1 0 0,-1 1 0 0 0,1-1 1 0 0,0 1-1 0 0,0 0 0 0 0,0 0 0 0 0,0 1 1 0 0,-1 0-1 0 0,1-1 0 0 0,0 2 0 0 0,0-1 1 0 0,0 0-1 0 0,0 1 0 0 0,0 0 0 0 0,0 0 1 0 0,-1 1-1 0 0,1-1 0 0 0,-1 1 0 0 0,1 0 1 0 0,-1 0-1 0 0,1 1 0 0 0,-1-1 0 0 0,0 1 1 0 0,0 0-1 0 0,0 0 0 0 0,-1 0 0 0 0,1 0 1 0 0,0 2-60 0 0,6 16 183 0 0,-1 1 0 0 0,0 0 1 0 0,-2 1-1 0 0,0 0 1 0 0,-2 0-1 0 0,-1 1 0 0 0,-1 0 1 0 0,0-1-1 0 0,-2 1 0 0 0,-1 0 1 0 0,-1 0-1 0 0,-4 23-183 0 0,-5 49 299 0 0,-4 0-1 0 0,-4-2 1 0 0,-5 0-1 0 0,-3-1 0 0 0,-36 80-298 0 0,-38 60 379 0 0,89-214-204 0 0,12-28 416 0 0,108-231-485 0 0,158-243-336 0 0,-240 437 178 0 0,2 0 0 0 0,3 2 0 0 0,1 1 0 0 0,2 2 0 0 0,36-33 52 0 0,-71 73-5 0 0,4-3-34 0 0,0 0 0 0 0,0 0 0 0 0,0 1 0 0 0,0-1 0 0 0,1 1 0 0 0,-1 0 0 0 0,1 0 1 0 0,0 1-1 0 0,0-1 0 0 0,0 1 0 0 0,0 0 0 0 0,0 0 0 0 0,0 1 0 0 0,1-1 0 0 0,-1 1 0 0 0,1 0 0 0 0,4 1 39 0 0,4 49-112 0 0,-16 9 306 0 0,-2 0 1 0 0,-2 0 0 0 0,-3-1-1 0 0,-3 0 1 0 0,-4 7-195 0 0,-3 24 159 0 0,3-22-25 0 0,8-41-162 0 0,2 1-1 0 0,1 0 1 0 0,1 0-1 0 0,1 1 1 0 0,1-1-1 0 0,1 1 1 0 0,2 7 28 0 0,0-33-12 0 0,1 0 1 0 0,-1-1 0 0 0,0 1 0 0 0,1 0-1 0 0,-1-1 1 0 0,1 1 0 0 0,-1-1 0 0 0,0 0 0 0 0,1 1-1 0 0,-1-1 1 0 0,1 0 0 0 0,-1 0 0 0 0,1 0-1 0 0,0 0 1 0 0,-1 0 0 0 0,1 0 0 0 0,-1-1-1 0 0,0 1 1 0 0,1 0 0 0 0,-1-1 0 0 0,1 1-1 0 0,-1-1 1 0 0,1 1 0 0 0,-1-1 0 0 0,0 0-1 0 0,1 0 1 0 0,-1 1 0 0 0,0-1 0 0 0,0 0-1 0 0,0 0 1 0 0,0 0 0 0 0,0-1 0 0 0,0 1-1 0 0,0 0 1 0 0,0 0 0 0 0,0 0 0 0 0,0-1 11 0 0,191-241 209 0 0,-124 153-222 0 0,-17 18-34 0 0,3 2 1 0 0,3 3 0 0 0,3 2-1 0 0,49-39 47 0 0,-68 80-134 0 0,-40 39 142 0 0,-34 126 697 0 0,20-102-582 0 0,10-30-95 0 0,-24 72 148 0 0,4 1 1 0 0,3 2-1 0 0,4 2-176 0 0,4 104-353 0 0,40-122-1702 0 0,-10-52-2308 0 0,2-7-4867 0 0,-11-8 2337 0 0</inkml:trace>
  <inkml:trace contextRef="#ctx0" brushRef="#br0" timeOffset="624.223">2010 792 3289 0 0,'0'0'1367'0'0,"0"0"-203"0"0,0 0-53 0 0,0 0 70 0 0,0 0 10 0 0,0 0-189 0 0,0 0-313 0 0,0 0-279 0 0,0 0-188 0 0,0 0-99 0 0,0 0-37 0 0,0 0-6 0 0,-20 33 2 0 0,-65 107 17 0 0,58-65 113 0 0,27-62-148 0 0,-1-9-23 0 0,0 1 0 0 0,1 0 0 0 0,-1-1 0 0 0,1 1 0 0 0,0 0 0 0 0,0-1 0 0 0,1 1 0 0 0,0 0 0 0 0,-1-1 0 0 0,1 1 0 0 0,1 0 0 0 0,-1-1 0 0 0,1 1 0 0 0,0-1 0 0 0,0 0 0 0 0,0 0-1 0 0,0 1 1 0 0,1-1 0 0 0,-1-1 0 0 0,1 1 0 0 0,0 0 0 0 0,1-1 0 0 0,-1 1 0 0 0,0-1 0 0 0,1 0 0 0 0,0 0 0 0 0,0-1 0 0 0,0 1 0 0 0,0-1 0 0 0,0 0 0 0 0,0 0 0 0 0,1 0 0 0 0,-1 0 0 0 0,1-1 0 0 0,-1 0 0 0 0,5 1-41 0 0,1-1 249 0 0,0-1 0 0 0,0-1 0 0 0,0 0 0 0 0,1 0 0 0 0,-1-1 1 0 0,0 0-1 0 0,0-1 0 0 0,-1 0 0 0 0,1 0 0 0 0,-1-1 0 0 0,1-1 0 0 0,-1 1 0 0 0,-1-2 0 0 0,1 1 0 0 0,-1-1 0 0 0,1 0 1 0 0,-2-1-1 0 0,1 0 0 0 0,-1 0 0 0 0,0 0 0 0 0,0-1 0 0 0,-1 0 0 0 0,0-1 0 0 0,-1 1 0 0 0,0-1 0 0 0,0 0 1 0 0,-1-1-1 0 0,0 1 0 0 0,0-1 0 0 0,-1 1 0 0 0,-1-1 0 0 0,1-3-249 0 0,0 5 65 0 0,0-1 1 0 0,-1 0-1 0 0,0 1 0 0 0,0-1 0 0 0,-1 0 1 0 0,0 0-1 0 0,-1 0 0 0 0,0 0 1 0 0,0 0-1 0 0,-1 0 0 0 0,0 0 0 0 0,-1 0 1 0 0,0 0-1 0 0,0 0 0 0 0,-1 0 1 0 0,0 1-1 0 0,0 0 0 0 0,-1-1 0 0 0,0 1 1 0 0,-1 1-1 0 0,-2-5-65 0 0,2 8-99 0 0,1 0-1 0 0,-1 0 1 0 0,0 1 0 0 0,0-1-1 0 0,0 1 1 0 0,0 1 0 0 0,-1-1-1 0 0,1 1 1 0 0,-1 0 0 0 0,1 0-1 0 0,-1 0 1 0 0,0 1 0 0 0,0 0 0 0 0,0 0-1 0 0,0 0 1 0 0,1 1 0 0 0,-1 0-1 0 0,0 0 1 0 0,0 1 0 0 0,0-1-1 0 0,0 1 1 0 0,0 1 0 0 0,-2 0 99 0 0,1 0-558 0 0,0 1 0 0 0,-1 0 1 0 0,1 0-1 0 0,0 0 1 0 0,1 1-1 0 0,-1 1 1 0 0,1-1-1 0 0,-1 1 0 0 0,1 0 1 0 0,1 0-1 0 0,-4 4 558 0 0,-29 37-8564 0 0,28-30 2357 0 0</inkml:trace>
  <inkml:trace contextRef="#ctx0" brushRef="#br0" timeOffset="1215.023">2373 1149 8538 0 0,'0'0'2371'0'0,"0"0"-468"0"0,0 0-241 0 0,0 0-91 0 0,0 0-158 0 0,0 0-312 0 0,0 0-348 0 0,0 0-254 0 0,0 0-120 0 0,0 0-53 0 0,0 0-40 0 0,0 0-27 0 0,0 0-43 0 0,8-16-40 0 0,67-112 285 0 0,15 23-56 0 0,-66 81-378 0 0,0 2 1 0 0,2 0 0 0 0,0 2-1 0 0,1 1 1 0 0,10-4-28 0 0,-10 15-174 0 0,-26 35-111 0 0,-48 115 581 0 0,44-135-284 0 0,-15 97 48 0 0,19-103-56 0 0,1 1-1 0 0,0-1 1 0 0,-1 0-1 0 0,1 0 1 0 0,0 0-1 0 0,0 0 1 0 0,0 0-1 0 0,0-1 1 0 0,0 1 0 0 0,0-1-1 0 0,0 1 1 0 0,0-1-1 0 0,0 0 1 0 0,0 1-1 0 0,0-1 1 0 0,0 0-1 0 0,0 0 1 0 0,0-1-1 0 0,0 1 1 0 0,0 0 0 0 0,0-1-1 0 0,0 1 1 0 0,0-1-1 0 0,0 0 1 0 0,0 1-1 0 0,-1-1 1 0 0,1 0-1 0 0,0 0 1 0 0,0 0-1 0 0,-1 0 1 0 0,1-1-1 0 0,1 0-3 0 0,78-53 301 0 0,71-37-181 0 0,-151 92-119 0 0,-1-1-1 0 0,1 0 0 0 0,0 0 0 0 0,1 1 0 0 0,-1-1 0 0 0,0 0 0 0 0,0 1 0 0 0,0-1 0 0 0,0 0 0 0 0,0 1 0 0 0,1-1 0 0 0,-1 1 0 0 0,0 0 0 0 0,0 0 0 0 0,1-1 0 0 0,-1 1 0 0 0,0 0 0 0 0,1 0 0 0 0,-1 0 0 0 0,0 0 0 0 0,1 0 0 0 0,-1 0 0 0 0,0 1 0 0 0,0-1 0 0 0,1 0 0 0 0,-1 1 0 0 0,0-1 0 0 0,0 1 0 0 0,1-1 0 0 0,-1 1 0 0 0,0 0 0 0 0,0-1 0 0 0,0 1 0 0 0,0 0 0 0 0,0 0 0 0 0,0 0 0 0 0,0 0 0 0 0,0 0 0 0 0,0 0 0 0 0,-1 0 0 0 0,1 0 0 0 0,0 0 0 0 0,-1 0 0 0 0,1 0 0 0 0,0 0 0 0 0,-14 142 501 0 0,9-22-990 0 0,30-102-3265 0 0,8-26-8954 0 0,-30 3 6257 0 0</inkml:trace>
  <inkml:trace contextRef="#ctx0" brushRef="#br0" timeOffset="1660.12">3316 1038 2353 0 0,'0'0'1736'0'0,"0"0"-286"0"0,0 0 102 0 0,0 0 238 0 0,0 0 47 0 0,0 0-151 0 0,0 0-246 0 0,0 0-190 0 0,0 0-133 0 0,0 0-98 0 0,0 0-86 0 0,0 0-107 0 0,32-6-121 0 0,100-24-105 0 0,-68-1 73 0 0,-52 21-491 0 0,-2 2-19 0 0,0 3-75 0 0,0-2 0 0 0,0 0-1 0 0,0 0 1 0 0,-1-1 0 0 0,0 0-1 0 0,-1 0 1 0 0,0-1 0 0 0,0 0-1 0 0,-1-1 1 0 0,0 0 0 0 0,0 0-1 0 0,-1 0 1 0 0,0-1 0 0 0,-1 0-1 0 0,-1 0 1 0 0,0 0 0 0 0,0-1-1 0 0,0-4-87 0 0,-4 15-11 0 0,0-1 1 0 0,-1 0-1 0 0,1 1 0 0 0,-1-1 0 0 0,1 1 1 0 0,-1-1-1 0 0,0 1 0 0 0,1-1 0 0 0,-1 1 1 0 0,0-1-1 0 0,0 1 0 0 0,0 0 0 0 0,0 0 1 0 0,0-1-1 0 0,0 1 0 0 0,-1 0 0 0 0,1 0 1 0 0,0 0-1 0 0,-1 0 0 0 0,1 0 0 0 0,-1 0 0 0 0,1 1 1 0 0,-1-1-1 0 0,1 0 0 0 0,-1 1 0 0 0,1-1 1 0 0,-1 1-1 0 0,1 0 0 0 0,-1-1 0 0 0,0 1 1 0 0,1 0-1 0 0,-1 0 0 0 0,0 0 0 0 0,1 0 1 0 0,-1 0-1 0 0,0 1 0 0 0,1-1 0 0 0,-1 0 1 0 0,1 1-1 0 0,-1-1 11 0 0,-72 18-946 0 0,48-5 695 0 0,0 0 0 0 0,0 2 0 0 0,2 2 1 0 0,0 0-1 0 0,1 1 0 0 0,0 1 0 0 0,2 1 0 0 0,0 1 0 0 0,2 1 1 0 0,0 1-1 0 0,2 0 0 0 0,-13 23 251 0 0,27-43-58 0 0,0 1 0 0 0,0-1 0 0 0,1 0-1 0 0,0 1 1 0 0,-1 0 0 0 0,1-1 0 0 0,1 1 0 0 0,-1 0 0 0 0,0 0 0 0 0,1 0 0 0 0,0 0-1 0 0,0 0 1 0 0,0 0 0 0 0,1 0 0 0 0,-1 1 0 0 0,1-1 0 0 0,0 0 0 0 0,0 0 0 0 0,0 0-1 0 0,1 1 1 0 0,0-1 0 0 0,-1 0 0 0 0,2 0 0 0 0,-1 0 0 0 0,0 0 0 0 0,1 0-1 0 0,-1 0 1 0 0,1 0 0 0 0,0-1 0 0 0,1 1 0 0 0,-1-1 0 0 0,1 1 0 0 0,-1-1 0 0 0,1 0-1 0 0,0 0 1 0 0,0 0 0 0 0,0 0 0 0 0,1-1 0 0 0,-1 1 0 0 0,1-1 0 0 0,-1 0 0 0 0,1 0-1 0 0,0 0 1 0 0,0 0 0 0 0,0-1 0 0 0,2 1 58 0 0,98 9-4578 0 0,-35-17-2684 0 0,-46 2 3272 0 0</inkml:trace>
  <inkml:trace contextRef="#ctx0" brushRef="#br0" timeOffset="2037.958">3857 1160 0 0 0,'0'0'2370'0'0,"0"0"-954"0"0,0 0-185 0 0,0 0 212 0 0,0 0 115 0 0,0 0-62 0 0,0 0-232 0 0,0 0-181 0 0,0 0-59 0 0,0 0-29 0 0,0 0-29 0 0,0 0-66 0 0,0 0-57 0 0,17-23-47 0 0,56-71-62 0 0,-41 52-22 0 0,-2-2 1 0 0,-1-1-1 0 0,-3-1 0 0 0,3-9-712 0 0,0 3 154 0 0,-29 52-175 0 0,0 0 1 0 0,0 0-1 0 0,1 1 0 0 0,-1-1 1 0 0,0 0-1 0 0,0 0 0 0 0,0 0 1 0 0,0 1-1 0 0,0-1 0 0 0,0 0 1 0 0,1 0-1 0 0,-1 0 0 0 0,0 0 1 0 0,0 1-1 0 0,0-1 0 0 0,0 0 1 0 0,1 0-1 0 0,-1 0 0 0 0,0 0 1 0 0,0 0-1 0 0,0 1 1 0 0,1-1-1 0 0,-1 0 0 0 0,0 0 1 0 0,0 0-1 0 0,1 0 0 0 0,-1 0 1 0 0,0 0-1 0 0,0 0 0 0 0,1 0 1 0 0,-1 0-1 0 0,0 0 0 0 0,0 0 21 0 0,-17 43-278 0 0,11-32 263 0 0,1 0 0 0 0,1 0 0 0 0,-1 1 0 0 0,2 0 0 0 0,0-1 0 0 0,0 1 0 0 0,1 0 0 0 0,0 0 0 0 0,1 0 0 0 0,1 1 0 0 0,0-1 0 0 0,0 1 15 0 0,1-10 1 0 0,0 1 0 0 0,1-1 0 0 0,-1 1 0 0 0,1-1 0 0 0,-1 0-1 0 0,1 1 1 0 0,0-1 0 0 0,0 0 0 0 0,1 0 0 0 0,-1 0 0 0 0,1-1 0 0 0,-1 1 0 0 0,1-1 0 0 0,0 1 0 0 0,0-1 0 0 0,0 0 0 0 0,0 0 0 0 0,0 0 0 0 0,0 0 0 0 0,1-1 0 0 0,-1 0 0 0 0,1 1 0 0 0,-1-1 0 0 0,1 0 0 0 0,-1 0 0 0 0,1-1 0 0 0,0 1 0 0 0,0-1 0 0 0,0 0-1 0 0,6 1 109 0 0,0-1-1 0 0,1 0 1 0 0,-1 0 0 0 0,0-1-1 0 0,0 0 1 0 0,-1-1 0 0 0,1 0-1 0 0,0-1 1 0 0,0 0 0 0 0,3-2-109 0 0,7-4-13 0 0,-1-1 0 0 0,-1-1 1 0 0,1-1-1 0 0,-2 0 0 0 0,0-1 0 0 0,0-1 1 0 0,-1 0-1 0 0,-1-2 0 0 0,0 0 1 0 0,-1 0 12 0 0,-4-2-1265 0 0,-3 7-1095 0 0,0 0-4367 0 0,-2 4-3891 0 0</inkml:trace>
  <inkml:trace contextRef="#ctx0" brushRef="#br0" timeOffset="2429.422">4934 136 10626 0 0,'0'0'4110'0'0,"0"0"-2304"0"0,0 0-904 0 0,0 0-119 0 0,0 0-25 0 0,0 0-76 0 0,0 0-173 0 0,0 0-146 0 0,0 0-38 0 0,0 0-10 0 0,0 0 16 0 0,-9 32-31 0 0,-28 103-52 0 0,6 19 252 0 0,18-12-939 0 0,5 1 0 0 0,8 54 439 0 0,0-113-2117 0 0,0-83 874 0 0,0-1-455 0 0,0 0-546 0 0,0 0-592 0 0,0-1-1790 0 0,0-1 3114 0 0,0 2 288 0 0,0-1-2956 0 0</inkml:trace>
  <inkml:trace contextRef="#ctx0" brushRef="#br0" timeOffset="2596.742">4521 667 9698 0 0,'0'0'3554'0'0,"0"0"-1720"0"0,0 0-783 0 0,0 0-96 0 0,0 0 20 0 0,0 0-71 0 0,0 0-213 0 0,0 0-221 0 0,0 0-143 0 0,0 0-70 0 0,0 0-49 0 0,0 0-46 0 0,38-3-38 0 0,118-7-25 0 0,50 8-146 0 0,-144 4-872 0 0,-3 0-6180 0 0,-38-2-4001 0 0</inkml:trace>
  <inkml:trace contextRef="#ctx0" brushRef="#br0" timeOffset="3689.651">5727 733 2873 0 0,'0'0'2569'0'0,"0"0"-1154"0"0,0 0-572 0 0,0 0-123 0 0,0 0-11 0 0,0 0-63 0 0,0 0-151 0 0,0 0-196 0 0,0 0-151 0 0,0 0-89 0 0,-21 31-61 0 0,-65 99-27 0 0,51-55-76 0 0,32-3-452 0 0,5-70 592 0 0,0 0-1 0 0,0 0 1 0 0,0 0-1 0 0,0-1 1 0 0,1 1-1 0 0,-1-1 1 0 0,0 1-1 0 0,1-1 0 0 0,-1 0 1 0 0,1 0-1 0 0,-1 0 1 0 0,1 0-1 0 0,0 0 1 0 0,-1 0-1 0 0,1-1 1 0 0,0 0-1 0 0,-1 1 0 0 0,1-1 1 0 0,0 0-1 0 0,0 0 1 0 0,-1 0-1 0 0,1-1 1 0 0,0 1-1 0 0,-1-1 1 0 0,1 1-1 0 0,0-1 0 0 0,-1 0 1 0 0,1 0-1 0 0,2-1-34 0 0,9-6 480 0 0,1-1 0 0 0,-1 0 0 0 0,-1-1 0 0 0,0 0 0 0 0,0-1 0 0 0,-1-1 0 0 0,-1 0 0 0 0,0 0 0 0 0,0-1 0 0 0,4-9-480 0 0,-4 9 113 0 0,-1-1 0 0 0,-1 0 0 0 0,0 0 0 0 0,-1-1 1 0 0,-1 0-1 0 0,0-1 0 0 0,-1 1 0 0 0,0-1 0 0 0,-2-1 0 0 0,0 1 0 0 0,0 0 0 0 0,-2-1 0 0 0,0 0 0 0 0,-1 0 0 0 0,-1-9-113 0 0,0 24-96 0 0,0 1 0 0 0,-1-1 0 0 0,1 0-1 0 0,-1 0 1 0 0,0 1 0 0 0,1-1-1 0 0,-1 0 1 0 0,0 1 0 0 0,0-1-1 0 0,0 1 1 0 0,0-1 0 0 0,-1 1-1 0 0,1 0 1 0 0,0-1 0 0 0,0 1 0 0 0,-1 0-1 0 0,1 0 1 0 0,-1 0 0 0 0,1 0-1 0 0,-1 0 1 0 0,0 0 0 0 0,1 0-1 0 0,-1 0 1 0 0,0 1 0 0 0,1-1-1 0 0,-1 1 1 0 0,0-1 0 0 0,0 1 0 0 0,0 0-1 0 0,1 0 1 0 0,-1-1 0 0 0,0 1-1 0 0,0 1 1 0 0,0-1 0 0 0,0 0-1 0 0,1 0 1 0 0,-1 1 0 0 0,0-1 0 0 0,0 1-1 0 0,0-1 97 0 0,-70 30-6522 0 0,68-27 6196 0 0,-33 45-3759 0 0,78-41 8064 0 0,-30-10-3221 0 0,-1-1 1 0 0,1-1-1 0 0,-1 1 0 0 0,1-1 0 0 0,-1-1 1 0 0,-1 0-1 0 0,1-1 0 0 0,-1 0 0 0 0,6-5-758 0 0,23-18 627 0 0,-2-1 0 0 0,-1-2 0 0 0,-2-1 0 0 0,-1-2 0 0 0,-2-1 0 0 0,-1-1 0 0 0,19-35-627 0 0,-40 59 50 0 0,-1 0-1 0 0,-1 0 0 0 0,0-1 1 0 0,-1 0-1 0 0,-1 0 0 0 0,0 0 1 0 0,-1 0-1 0 0,-1-1 0 0 0,0 1 1 0 0,0-6-50 0 0,-11 22-618 0 0,-16 73-1349 0 0,17-4 1180 0 0,3 0 0 0 0,3 0 0 0 0,4 24 787 0 0,-1-47-1082 0 0,4 24-2187 0 0,3-1 1 0 0,3 0 0 0 0,12 40 3268 0 0,16 96-1260 0 0,-8 183 4980 0 0,-31-383-3417 0 0,0 0 0 0 0,0 0 0 0 0,-1 1-1 0 0,0-1 1 0 0,0 0 0 0 0,0 0-1 0 0,-1 0 1 0 0,0 0 0 0 0,0-1-1 0 0,0 1 1 0 0,-1 0 0 0 0,0-1-1 0 0,0 0 1 0 0,-1 0 0 0 0,1 0 0 0 0,-1 0-1 0 0,0 0 1 0 0,-1-1 0 0 0,1 1-1 0 0,-1-1 1 0 0,1 0 0 0 0,-1-1-1 0 0,0 1 1 0 0,-1-1 0 0 0,1 0-1 0 0,-1 0 1 0 0,1-1 0 0 0,-1 1 0 0 0,0-1-1 0 0,0-1 1 0 0,0 1 0 0 0,0-1-1 0 0,0 0 1 0 0,0 0 0 0 0,-5-1-303 0 0,7 1 102 0 0,0 0 1 0 0,0-1 0 0 0,-1 0 0 0 0,1 0-1 0 0,0 0 1 0 0,0 0 0 0 0,0-1 0 0 0,-1 0-1 0 0,1 0 1 0 0,0 0 0 0 0,0 0-1 0 0,0-1 1 0 0,0 1 0 0 0,0-1 0 0 0,1 0-1 0 0,-1 0 1 0 0,0 0 0 0 0,1-1 0 0 0,0 0-1 0 0,-1 1 1 0 0,1-1 0 0 0,0 0 0 0 0,0 0-1 0 0,1-1 1 0 0,-1 1 0 0 0,1 0-1 0 0,-1-1 1 0 0,1 0 0 0 0,0 0 0 0 0,-1-2-103 0 0,-1-13 58 0 0,0 0-1 0 0,0 0 1 0 0,2 0 0 0 0,1 0 0 0 0,0-1 0 0 0,1 1 0 0 0,1 0 0 0 0,1 0 0 0 0,1-1 0 0 0,1 1 0 0 0,0 1-1 0 0,4-11-57 0 0,72-156-2023 0 0,-45 127-1492 0 0,1 1-3499 0 0,-22 34 89 0 0</inkml:trace>
  <inkml:trace contextRef="#ctx0" brushRef="#br0" timeOffset="4231.975">6946 788 14611 0 0,'0'0'1847'0'0,"0"0"-553"0"0,0 0-281 0 0,0 0-76 0 0,0 0-97 0 0,0 0-173 0 0,0 0-206 0 0,0 0-181 0 0,0 0-132 0 0,-13 35-77 0 0,-39 109-69 0 0,33-61-192 0 0,20-66 56 0 0,-1-5-810 0 0,3 33 73 0 0,3-35-3740 0 0,7-6-4669 0 0,-11-4 3139 0 0</inkml:trace>
  <inkml:trace contextRef="#ctx0" brushRef="#br0" timeOffset="4488.068">6909 361 9650 0 0,'0'0'4521'0'0,"0"0"-3393"0"0,0 0-592 0 0,0 0-272 0 0,0 0-128 0 0,0 0-320 0 0,0 0-616 0 0,0 0-432 0 0,0 0-512 0 0,0 0-1057 0 0,0 0-1056 0 0,0 0-1760 0 0</inkml:trace>
  <inkml:trace contextRef="#ctx0" brushRef="#br0" timeOffset="8108.016">6881 357 0 0 0,'0'0'667'0'0,"0"0"417"0"0,0 0 191 0 0,0 0 7 0 0,0 0-115 0 0,0 0-182 0 0,0 0-209 0 0,0 0-172 0 0,0 0-112 0 0,-11 23 1433 0 0,-11 42-217 0 0,22-64-1680 0 0,0-1-48 0 0,13-8 1251 0 0,-5-32 613 0 0,-11 0-4053 0 0,-6 29-1285 0 0,4 7-565 0 0,3 4-1227 0 0</inkml:trace>
  <inkml:trace contextRef="#ctx0" brushRef="#br0" timeOffset="15524.65">10755 663 12635 0 0,'0'0'1836'0'0,"0"0"-316"0"0,0 0-131 0 0,0 0-70 0 0,0 0-158 0 0,0 0-261 0 0,0 0-249 0 0,0 0-163 0 0,0 0-110 0 0,0 0-101 0 0,0 0-103 0 0,-32 10-82 0 0,-97 31-59 0 0,54 0-60 0 0,62-32-35 0 0,1 1 0 0 0,0 0 1 0 0,0 1-1 0 0,1 0 0 0 0,0 1 0 0 0,1 1 0 0 0,1-1 0 0 0,0 1 0 0 0,0 1 0 0 0,2 0 0 0 0,0 0 0 0 0,-5 12 62 0 0,12-25-20 0 0,-1 1-1 0 0,1 0 1 0 0,-1 0-1 0 0,1-1 1 0 0,-1 1-1 0 0,1 0 1 0 0,0 0-1 0 0,0 0 1 0 0,0 0-1 0 0,0-1 1 0 0,0 1-1 0 0,1 0 1 0 0,-1 0-1 0 0,0 0 1 0 0,1-1-1 0 0,-1 1 1 0 0,1 0-1 0 0,0-1 1 0 0,0 1-1 0 0,-1 0 1 0 0,1-1-1 0 0,0 1 1 0 0,0-1-1 0 0,1 1 1 0 0,-1-1-1 0 0,0 0 1 0 0,0 1-1 0 0,1-1 1 0 0,-1 0-1 0 0,1 0 0 0 0,-1 0 1 0 0,1 0-1 0 0,-1 0 1 0 0,1 0-1 0 0,0 0 1 0 0,-1-1-1 0 0,1 1 1 0 0,0-1-1 0 0,0 1 1 0 0,-1-1-1 0 0,1 1 1 0 0,0-1-1 0 0,0 0 1 0 0,0 0 20 0 0,85-7 166 0 0,-55-5-82 0 0,-1-2 0 0 0,0-1 0 0 0,-1-2 0 0 0,-1-1 0 0 0,0-1 0 0 0,16-15-84 0 0,98-60 102 0 0,-142 93-102 0 0,-1 0 0 0 0,1 0 0 0 0,0 0 0 0 0,-1 0 0 0 0,1 0 0 0 0,0 0 0 0 0,0 0 0 0 0,0 1-1 0 0,-1-1 1 0 0,1 0 0 0 0,0 0 0 0 0,0 1 0 0 0,0-1 0 0 0,0 1 0 0 0,0-1 0 0 0,0 1 0 0 0,0-1 0 0 0,0 1 0 0 0,0 0 0 0 0,1-1 0 0 0,-1 1 0 0 0,0 0 0 0 0,0 0 0 0 0,0 0 0 0 0,0 0 0 0 0,0 0 0 0 0,0 0 0 0 0,1 0 0 0 0,-1 0 0 0 0,0 0 0 0 0,0 1 0 0 0,0-1 0 0 0,0 0 0 0 0,0 1 0 0 0,0-1 0 0 0,0 1 0 0 0,0-1 0 0 0,0 1 0 0 0,0 0 0 0 0,0-1 0 0 0,0 1 0 0 0,0 0 0 0 0,0 0 0 0 0,-1-1 0 0 0,1 1 0 0 0,0 0 0 0 0,0 0 0 0 0,-1 0 0 0 0,1 0 0 0 0,-1 0 0 0 0,1 0 0 0 0,-1 0 0 0 0,1 0 0 0 0,-1 0 0 0 0,0 0-1 0 0,1 0 1 0 0,-1 1 0 0 0,0-1 0 0 0,0 0 0 0 0,0 0 0 0 0,0 0 0 0 0,0 0 0 0 0,0 1 0 0 0,1 182 234 0 0,0-178-232 0 0,0 1 0 0 0,1-1 0 0 0,-1 0 0 0 0,1 0 1 0 0,0 0-1 0 0,1 0 0 0 0,-1-1 0 0 0,1 1 0 0 0,0 0 0 0 0,1-1 1 0 0,-1 0-1 0 0,1 0 0 0 0,0 0 0 0 0,1 0 0 0 0,-1-1 0 0 0,1 0 0 0 0,0 0 1 0 0,0 0-1 0 0,0 0 0 0 0,0-1 0 0 0,1 0 0 0 0,-1 0 0 0 0,1 0 1 0 0,0-1-1 0 0,4 2-2 0 0,6 1-39 0 0,0 0 1 0 0,0-1-1 0 0,0-1 0 0 0,0-1 1 0 0,1 0-1 0 0,-1-1 1 0 0,1-1-1 0 0,-1-1 0 0 0,8-1 39 0 0,76-25-3883 0 0,-68 15-2282 0 0,-13 5-4766 0 0</inkml:trace>
  <inkml:trace contextRef="#ctx0" brushRef="#br0" timeOffset="12870.29">7360 700 3409 0 0,'0'0'1248'0'0,"0"0"-197"0"0,0 0 116 0 0,0 0 326 0 0,0 0 198 0 0,0 0-110 0 0,0 0-333 0 0,0 0-416 0 0,0 0-337 0 0,0 0-195 0 0,0 0-125 0 0,1 3-20 0 0,0 10 83 0 0,0-1 1 0 0,0 0 0 0 0,-2 0 0 0 0,1 1 0 0 0,-2-1-1 0 0,1 0 1 0 0,-2 0 0 0 0,0 0 0 0 0,-2 4-239 0 0,-5 31 294 0 0,-57 192 64 0 0,41-162-1489 0 0,22-68-4035 0 0,2-7-5005 0 0,4-19 8993 0 0,-2 13 1178 0 0</inkml:trace>
  <inkml:trace contextRef="#ctx0" brushRef="#br0" timeOffset="13323.883">7390 656 0 0 0,'0'0'912'0'0,"0"0"575"0"0,0 0 248 0 0,0 0-46 0 0,0 0-198 0 0,0 0-271 0 0,0 0-251 0 0,0 0-171 0 0,0 0-137 0 0,0 0-142 0 0,0 0-147 0 0,-2-8 27 0 0,-4 60 196 0 0,6-38-497 0 0,0 1 0 0 0,1 0 0 0 0,0-1 0 0 0,1 1 0 0 0,1-1 0 0 0,1 0 0 0 0,0 1 0 0 0,4 9-98 0 0,71 123-83 0 0,-61-118 33 0 0,-14-21 32 0 0,1-1 0 0 0,-1 1 0 0 0,1-1-1 0 0,1 0 1 0 0,-1-1 0 0 0,1 1 0 0 0,0-1-1 0 0,1 0 1 0 0,-1-1 0 0 0,1 1 0 0 0,0-1 18 0 0,-3-5 163 0 0,-1 0 1 0 0,0 0 0 0 0,1-1-1 0 0,-1 1 1 0 0,0 0 0 0 0,1-1-1 0 0,-1 0 1 0 0,0 0 0 0 0,0 0 0 0 0,1 0-1 0 0,-1-1 1 0 0,0 1 0 0 0,0-1-1 0 0,-1 0 1 0 0,1 0 0 0 0,0 0-1 0 0,0 0 1 0 0,-1 0 0 0 0,0-1 0 0 0,1 1-1 0 0,-1-1 1 0 0,0 1 0 0 0,0-1-1 0 0,0 0 1 0 0,0 0 0 0 0,-1 0-1 0 0,1 0 1 0 0,-1 0 0 0 0,0 0 0 0 0,0 0-1 0 0,0-1 1 0 0,0 1 0 0 0,-1 0-1 0 0,1-3-163 0 0,8-12 289 0 0,105-266 1935 0 0,-89 212-2075 0 0,14-47-507 0 0,-40 128-6798 0 0,-3 30-1380 0 0,4-24 3061 0 0</inkml:trace>
  <inkml:trace contextRef="#ctx0" brushRef="#br0" timeOffset="14013.73">8006 1068 3353 0 0,'0'0'524'0'0,"0"0"-149"0"0,0 0 262 0 0,0 0 410 0 0,0 0 188 0 0,0 0-71 0 0,0 0-214 0 0,0 0-160 0 0,0 0-12 0 0,0 0 45 0 0,0 0 20 0 0,32-12 0 0 0,99-37-83 0 0,-57 4 524 0 0,-62 37-1008 0 0,0-1 1 0 0,-1 0 0 0 0,0 0-1 0 0,-1-1 1 0 0,0-1-1 0 0,0 0 1 0 0,-1 0-1 0 0,-1 0 1 0 0,0-1-1 0 0,0-1 1 0 0,-1 1-1 0 0,-1-1 1 0 0,0 0-1 0 0,1-5-276 0 0,-6 15 14 0 0,0 1 0 0 0,0-1 0 0 0,0 0 0 0 0,0 1 0 0 0,0-1 0 0 0,0 0 0 0 0,-1 0 0 0 0,1 0 0 0 0,-1 1 0 0 0,0-1 0 0 0,0 0 0 0 0,0 0 0 0 0,0 0 1 0 0,0 0-1 0 0,-1 0 0 0 0,1 1 0 0 0,-1-1 0 0 0,0 0 0 0 0,0 0 0 0 0,0 1 0 0 0,0-1 0 0 0,0 1 0 0 0,-1-1 0 0 0,1 1 0 0 0,-1-1 0 0 0,0 1 0 0 0,1 0 0 0 0,-1 0 0 0 0,0 0 0 0 0,0 0 0 0 0,-1 0 0 0 0,1 0 0 0 0,0 0 0 0 0,0 1 0 0 0,-1-1 0 0 0,-2 0-14 0 0,-8 4-191 0 0,0 2 0 0 0,0-1 0 0 0,1 2 0 0 0,-1 0 0 0 0,1 0 0 0 0,0 1 1 0 0,1 1-1 0 0,-1 0 0 0 0,1 0 0 0 0,0 1 0 0 0,1 0 0 0 0,0 1 0 0 0,0 1 1 0 0,1-1-1 0 0,0 1 0 0 0,1 1 0 0 0,0 0 0 0 0,-3 6 191 0 0,2-7-57 0 0,1 1-1 0 0,0 0 1 0 0,0 1-1 0 0,2-1 1 0 0,-1 1 0 0 0,1 1-1 0 0,1-1 1 0 0,0 1-1 0 0,1 0 1 0 0,0 0-1 0 0,1 1 1 0 0,1-1 0 0 0,0 1-1 0 0,1-1 1 0 0,0 1-1 0 0,1 7 58 0 0,1-17 25 0 0,0 0-1 0 0,1 0 1 0 0,-1 1-1 0 0,1-1 1 0 0,0 0-1 0 0,0 0 1 0 0,1-1-1 0 0,-1 1 1 0 0,1 0-1 0 0,0-1 1 0 0,0 1-1 0 0,0-1 1 0 0,0 0-1 0 0,0 0 1 0 0,1 0-1 0 0,-1-1 1 0 0,1 1-1 0 0,0-1 1 0 0,0 0-1 0 0,0 0 0 0 0,0 0 1 0 0,0-1-1 0 0,0 1 1 0 0,1-1-1 0 0,3 1-24 0 0,113 8 1263 0 0,-86-16-944 0 0,-1-2 0 0 0,1-1 0 0 0,-1-2 0 0 0,-1-1 0 0 0,0-2 0 0 0,-1-1 0 0 0,-1-1 0 0 0,0-2 0 0 0,-1-1 0 0 0,-1-2-1 0 0,-1 0 1 0 0,2-6-319 0 0,-28 26 9 0 0,28-23 161 0 0,0-1 0 0 0,-2-2 0 0 0,-1-1-1 0 0,-2-1 1 0 0,15-22-170 0 0,-30 39 49 0 0,-1 0 0 0 0,-1-1 0 0 0,0 1 0 0 0,0-1 0 0 0,-2-1 0 0 0,1 0 0 0 0,-2 0 0 0 0,0 0-1 0 0,-1 0 1 0 0,0-1 0 0 0,-1 0 0 0 0,0-7-49 0 0,-3 20-11 0 0,0 0-1 0 0,0 0 1 0 0,-1 0-1 0 0,1 1 1 0 0,-1-1-1 0 0,0 0 1 0 0,1 0 0 0 0,-1 0-1 0 0,0 0 1 0 0,0 1-1 0 0,0-1 1 0 0,0 1-1 0 0,-1-1 1 0 0,1 0-1 0 0,0 1 1 0 0,-1 0-1 0 0,1-1 1 0 0,-1 1-1 0 0,1 0 1 0 0,-1 0 0 0 0,1 0-1 0 0,-1 0 1 0 0,0 0-1 0 0,0 0 1 0 0,1 0-1 0 0,-1 1 1 0 0,0-1-1 0 0,0 1 1 0 0,0-1-1 0 0,0 1 1 0 0,0 0 0 0 0,0-1-1 0 0,0 1 1 0 0,0 0-1 0 0,0 0 1 0 0,0 1-1 0 0,0-1 1 0 0,0 0-1 0 0,0 1 1 0 0,1-1-1 0 0,-1 1 1 0 0,0-1 0 0 0,0 1-1 0 0,-1 1 12 0 0,-14 4-96 0 0,0 0 1 0 0,1 1-1 0 0,0 1 1 0 0,1 0-1 0 0,0 1 1 0 0,0 1-1 0 0,0 0 0 0 0,2 1 1 0 0,-12 12 95 0 0,21-22-24 0 0,1 2 1 0 0,-1-1 0 0 0,1 0-1 0 0,0 1 1 0 0,0-1 0 0 0,0 1-1 0 0,0 0 1 0 0,0 0-1 0 0,1 0 1 0 0,0 0 0 0 0,-1 1-1 0 0,1-1 1 0 0,0 1 0 0 0,0-1-1 0 0,1 1 1 0 0,-1 0-1 0 0,1-1 1 0 0,0 1 0 0 0,0 0-1 0 0,0 0 1 0 0,0 0-1 0 0,1 0 1 0 0,0 0 0 0 0,-1 0-1 0 0,2 0 1 0 0,-1 0 0 0 0,0 0-1 0 0,1 0 1 0 0,-1 0-1 0 0,2 1 24 0 0,4-1 4 0 0,0-1 1 0 0,0 1-1 0 0,0-2 0 0 0,1 1 0 0 0,-1-1 0 0 0,1 0 0 0 0,-1 0 0 0 0,1-1 0 0 0,0 1 1 0 0,0-2-1 0 0,0 1 0 0 0,0-1 0 0 0,1 0-4 0 0,-7 0 2 0 0,88 0 144 0 0,-67-1-110 0 0,0 0-1 0 0,0 2 1 0 0,0 0-1 0 0,0 2 1 0 0,0 0-1 0 0,8 3-35 0 0,-27-5 7 0 0,1 1 0 0 0,-1-1 0 0 0,0 1-1 0 0,0-1 1 0 0,0 1 0 0 0,0 0 0 0 0,0 0-1 0 0,0 1 1 0 0,-1-1 0 0 0,1 0 0 0 0,-1 1 0 0 0,1 0-1 0 0,-1-1 1 0 0,0 1 0 0 0,0 0 0 0 0,0 0 0 0 0,0 0-1 0 0,-1 0 1 0 0,1 1 0 0 0,-1-1 0 0 0,0 0 0 0 0,0 1-1 0 0,0-1 1 0 0,0 1 0 0 0,-1-1 0 0 0,0 1-1 0 0,1-1 1 0 0,-1 1 0 0 0,0-1 0 0 0,-1 1 0 0 0,1 2-7 0 0,-26 111 149 0 0,26-115-153 0 0,-4 10-134 0 0,-2 3-127 0 0,0 1 0 0 0,2 0 0 0 0,0 0 0 0 0,1 0 0 0 0,0 0 0 0 0,1 0 0 0 0,1 1 0 0 0,1-1 0 0 0,0 11 265 0 0,1-26-229 0 0,0 1 0 0 0,-1-1 0 0 0,1 0-1 0 0,0 1 1 0 0,0-1 0 0 0,0 0 0 0 0,0 0 0 0 0,0 0 0 0 0,0 0-1 0 0,0 0 1 0 0,0 0 0 0 0,0 0 0 0 0,0 0 0 0 0,0 0 0 0 0,1-1 0 0 0,-1 1-1 0 0,0 0 1 0 0,1-1 0 0 0,-1 1 0 0 0,0-1 0 0 0,1 1 0 0 0,-1-1-1 0 0,1 0 1 0 0,-1 0 0 0 0,1 0 0 0 0,-1 0 0 0 0,1 0 0 0 0,-1 0-1 0 0,0 0 1 0 0,1 0 229 0 0,28-3-7724 0 0,-23 0 3567 0 0</inkml:trace>
  <inkml:trace contextRef="#ctx0" brushRef="#br0" timeOffset="14486.105">9577 107 8338 0 0,'0'0'3801'0'0,"0"0"-2033"0"0,0 0-788 0 0,0 0 36 0 0,0 0 162 0 0,0 0-19 0 0,0 0-243 0 0,0 0-348 0 0,0 0-277 0 0,0 0-142 0 0,0 0-54 0 0,0 0-11 0 0,0 0 17 0 0,-2 10 35 0 0,-18 115 391 0 0,7 0-1 0 0,2 101-526 0 0,11 301-148 0 0,-1-494-362 0 0,0-52-3932 0 0,1-12-1108 0 0,0 11-2211 0 0,0 12 4539 0 0</inkml:trace>
  <inkml:trace contextRef="#ctx0" brushRef="#br0" timeOffset="14764.07">9221 740 9362 0 0,'0'0'1944'0'0,"0"0"-314"0"0,0 0-186 0 0,0 0-65 0 0,0 0-120 0 0,0 0-345 0 0,0 0-386 0 0,0 0-205 0 0,0 0-46 0 0,0 0 35 0 0,0 0 52 0 0,0 0 55 0 0,0 0 5 0 0,19 1-7 0 0,131 2 730 0 0,-8-6-74 0 0,0-7-1 0 0,34-10-1072 0 0,-84 16-1216 0 0,-70 4-1012 0 0,-15 3-1963 0 0,-6 1-1846 0 0,-1-4-1666 0 0</inkml:trace>
  <inkml:trace contextRef="#ctx0" brushRef="#br0" timeOffset="15038.778">10059 880 7394 0 0,'0'0'3608'0'0,"0"0"-2912"0"0,0 0-191 0 0,0 0 151 0 0,0 0 120 0 0,0 0-48 0 0,0 0-232 0 0,0 0-240 0 0,0 0-192 0 0,0 0-128 0 0,0 0-168 0 0,0 0-240 0 0,0 0-344 0 0,29 151-648 0 0,-25-151-1153 0 0,2 0-1408 0 0,-3 0-1464 0 0</inkml:trace>
  <inkml:trace contextRef="#ctx0" brushRef="#br0" timeOffset="15196.152">10070 435 16420 0 0,'0'0'1392'0'0,"0"0"-432"0"0,0 0-328 0 0,0 0-16 0 0,0 0-96 0 0,0 0-224 0 0,0 0-328 0 0,0 0-408 0 0,0 0-256 0 0,0 0-168 0 0,0 0-272 0 0,0 0-593 0 0,0 0-1519 0 0,0 0-1873 0 0,28 25-2449 0 0</inkml:trace>
  <inkml:trace contextRef="#ctx0" brushRef="#br0" timeOffset="17659.12">0 1613 0 0 0,'0'0'851'0'0,"0"0"18"0"0,0 0-103 0 0,0 0-127 0 0,32-5-142 0 0,98-15-69 0 0,100 8 2642 0 0,-51 2-1104 0 0,140-9-431 0 0,280 9-593 0 0,-179 8-710 0 0,410-34 604 0 0,-97 28-403 0 0,494-39 1648 0 0,-1158 43-1812 0 0,289-11 624 0 0,14 16-893 0 0,-230 3-22 0 0,403 11 2436 0 0,106-28-2414 0 0,349-3 2105 0 0,-686 18-1280 0 0,381-32 379 0 0,870 15-687 0 0,-1166 15-305 0 0,-160-7 18 0 0,-197 7-64 0 0,-41 0 693 0 0,4-2-5179 0 0,1 0-7056 0 0,-4 2 2255 0 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43.8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0 247 0 0 0,'0'0'2188'0'0,"0"0"226"0"0,0 0 124 0 0,0 0-12 0 0,0 0-231 0 0,0 0-409 0 0,0 0-436 0 0,0 0-353 0 0,0 0-250 0 0,0 0-160 0 0,0 0-90 0 0,0 0-81 0 0,0 0-69 0 0,21-20-75 0 0,62-61-84 0 0,34-35 580 0 0,-115 114-911 0 0,1 0 0 0 0,0 0-1 0 0,0 0 1 0 0,-1 0-1 0 0,1 1 1 0 0,0-1-1 0 0,0 1 1 0 0,1 0-1 0 0,-1 0 1 0 0,0 0 0 0 0,0 0-1 0 0,1 1 1 0 0,-1-1-1 0 0,0 1 1 0 0,0 0-1 0 0,1 0 1 0 0,-1 0-1 0 0,0 0 1 0 0,1 1 43 0 0,6 43-577 0 0,-9-42 583 0 0,0 0 0 0 0,-1 0 0 0 0,1-1 0 0 0,0 1 0 0 0,0 0 0 0 0,0-1 0 0 0,0 1 0 0 0,0-1 0 0 0,0 1 0 0 0,0-1 1 0 0,1 1-1 0 0,-1-1 0 0 0,0 0 0 0 0,1 1 0 0 0,-1-1 0 0 0,1 0 0 0 0,0 0 0 0 0,-1 0 0 0 0,1 0 0 0 0,0-1 0 0 0,-1 1 0 0 0,1 0 1 0 0,0-1-1 0 0,0 1 0 0 0,0-1 0 0 0,0 0 0 0 0,0 1 0 0 0,0-1 0 0 0,-1 0 0 0 0,1 0 0 0 0,0 0 0 0 0,0 0 0 0 0,0-1 1 0 0,0 1-1 0 0,0-1 0 0 0,0 1-6 0 0,71-20 242 0 0,101-46-18 0 0,-172 66-230 0 0,-1 1 0 0 0,1-1 0 0 0,-1 1 0 0 0,0-1 0 0 0,1 1 0 0 0,-1 0 0 0 0,1-1 0 0 0,-1 1 0 0 0,0 0 0 0 0,0 0 0 0 0,1 0 0 0 0,-1 0 0 0 0,0 0-1 0 0,0 0 1 0 0,0 0 0 0 0,0 1 0 0 0,0-1 0 0 0,0 0 0 0 0,-1 1 0 0 0,1-1 0 0 0,0 0 0 0 0,-1 1 0 0 0,1-1 0 0 0,-1 1 0 0 0,1-1 0 0 0,-1 1 0 0 0,0-1 0 0 0,1 1 0 0 0,-1-1 0 0 0,0 1 0 0 0,0-1 0 0 0,0 1 0 0 0,0 0 0 0 0,-1-1 0 0 0,1 1 0 0 0,0-1 0 0 0,-1 1 0 0 0,1-1-1 0 0,-1 1 1 0 0,1-1 0 0 0,-1 0 0 0 0,0 2 6 0 0,4 35-190 0 0,11-25-2361 0 0,5-11-7160 0 0,-18-2 8795 0 0,3 0-5761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58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64,'-21'80,"14"264,-18-239,22-95</inkml:trace>
  <inkml:trace contextRef="#ctx0" brushRef="#br0" timeOffset="483.474">1 64,'46'-27,"-24"19,1 1,0 1,0 1,1 1,-1 1,1 1,0 1,-1 1,1 1,8 2,36-1,231-2,-299 0,1-1,-1 1,1 0,0-1,-1 1,1 0,0-1,-1 1,1 0,0 0,0 0,-1 0,1 0,0 0,0 0,-1 0,1 0,0 0,0 0,-1 0,1 0,0 1,-1-1,1 0,0 0,-1 1,1-1,0 1,-1-1,1 0,-1 1,1-1,-1 1,1 0,-1-1,1 1,-1-1,1 1,-1 0,0-1,1 1,-1 0,0-1,0 1,1 0,-1 0,0-1,0 1,0 0,0-1,0 1,0 0,0 0,0-1,0 1,-1 0,1 0,0-1,0 1,-1 0,1-1,-1 2,-5 9</inkml:trace>
  <inkml:trace contextRef="#ctx0" brushRef="#br0" timeOffset="949.246">1 600,'7'4,"0"0,0 0,1-1,-1 0,1 0,0-1,0 0,0 0,0-1,0 0,0-1,0 1,1-2,4 0,3 2,214-19,-5 6,-202 8,-5-2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1,'5'0,"11"0,8 0,4 0,2 0,2 0,-1 0,-1 0,0 0,-1 0,0 0,0 0,-1 0,-4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1,'9'5,"14"1,6 1,4-7,1-3,0-1,-2 0,-1 1,-1 1,-1 0,-5 2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287 678,'2'-16,"1"0,1 0,0 0,1 1,0-1,2 1,0 0,0 1,1 0,1 0,0 1,10-10,-1-3,27-35,3 3,2 1,19-13,-68 69,1-1,-1 1,0 0,0 0,1 0,-1 0,0 0,1 0,-1 0,1 1,-1-1,1 0,0 1,-1-1,1 1,0 0,-1-1,1 1,0 0,-1 0,1 0,0 0,-1 0,1 1,0-1,-1 1,1-1,0 1,-1-1,1 1,-1 0,1-1,-1 1,1 0,-1 0,0 0,0 1,1-1,-1 0,0 0,0 1,0-1,0 0,0 1,0-1,-1 1,1-1,0 1,-1 0,1-1,-1 1,0 0,1-1,-1 1,10 36,-9-28,1 0,1-1,0 1,0 0,1-1,0 0,1 0,0 0,0 0,1-1,1 2,-3-8,0-1,0 1,0-1,0 0,0-1,1 1,-1-1,0 1,0-1,0-1,1 1,-1 0,0-1,0 0,0 0,0 0,0-1,0 1,0-1,0 0,0 0,-1-1,1 1,-1 0,0-1,0 0,0 0,0 0,0 0,0-1,-1 1,0-1,2-2,3-1,85-97,-74 80,2 0,1 1,1 1,1 1,0 2,7-4,-30 22,1 0,0 1,0-1,0 0,0 1,0-1,0 0,0 1,0-1,0 1,0-1,0 1,0 0,0-1,0 1,1 0,-1 0,0 0,0 0,0 0,0 0,0 0,1 0,-1 1,0-1,0 0,0 1,0-1,0 0,0 1,0 0,0-1,0 1,0-1,0 1,0 0,0 0,0 0,-1 0,1-1,0 1,-1 0,1 0,-1 0,1 0,-1 0,1 1,-1-1,1 0,-1 0,0 0,0 0,0 0,0 1,4 72,-4-64,-4 280,-1-239,-1-33</inkml:trace>
  <inkml:trace contextRef="#ctx0" brushRef="#br0" timeOffset="314.113">287 678,'39'14,"1"-2,1-1,-1-3,1-1,1-2,-1-1,1-3,28-3,384-60,-402 67,-34 2</inkml:trace>
  <inkml:trace contextRef="#ctx0" brushRef="#br0" timeOffset="1031.915">851 848,'-72'80,"4"2,3 4,4 3,2 4,19-24,65-115,1 1,2 0,2 2,2 2,2 1,2 1,1 2,1 1,38-25,-71 57,-1-1,1 0,1 0,-1 1,1 0,-1 0,1 0,0 0,1 1,-1 0,1 0,-1 1,1 0,0 0,0 0,0 1,4 0,-7 3,0 1,0-1,-1 1,1 0,-1 1,0-1,1 1,-1-1,-1 1,1 0,-1 0,1 0,-1 0,0 1,-1-1,1 1,-1-1,0 1,0-1,0 3,18 204,-18-209,1 0,-1 0,0 0,0 0,0 0,0 0,0 1,0-1,0 0,-1 1,1-1,-1 0,0 1,1-1,-1 0,0 1,-1-1,1 1,0-1,-1 0,1 1,-1-1,0 0,0 1,1-1,-2 0,1 0,0 0,0 0,-1 0,1 0,-1 0,1-1,-1 1,0 0,0-1,0 1,0-1,0 0,0 0,0 0,0 0,-1 0,1 0,0 0,0-1,-1 1,1-1,-2 1,-14-5,-1 0,1-1,1 0,-1-2,1 0,0-1,-13-8,2 1,-65-34,77 41</inkml:trace>
  <inkml:trace contextRef="#ctx0" brushRef="#br0" timeOffset="1567.59">1388 85,'63'167,"-49"-135,-1 1,-1 0,-2 1,-1 0,-1 0,-2 1,-2 0,-1 16,1-21,-2-1,-1 1,-1-1,-2 1,-1-1,-1 0,-2 0,-1 0,-1 0,-1-1,-2-1,0 0,-2 0,-1-1,-1-1,-12 14,6-15,-1-2,-1 0,-1-2,0 0,-2-2,-22 13,-66 15,90-42</inkml:trace>
  <inkml:trace contextRef="#ctx0" brushRef="#br0" timeOffset="2087.822">174 1,'-14'17,"0"1,2 1,0 0,1 1,0 0,2 1,-5 16,4-13,-6 26,2 0,2 1,3 1,2 0,2 0,2 0,4 44,-2-37,2 0,3 0,2 0,3 0,2-1,3-1,7 16,-17-59,1 0,1 0,0 0,1-1,0 0,1 0,1-1,0 0,0 0,1-1,1-1,0 1,0-2,1 1,0-2,1 0,10 6,25-9,-25-9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343 383,'-4'-12,"-2"0,0 0,0 1,-1 0,0 0,-1 0,-1 1,1 0,-2 1,1 0,-1 0,0 1,-1 0,0 1,-5-2,10 8,1 0,0 0,0 1,0 0,0 0,-1 0,1 1,0 0,0 0,0 0,0 1,0-1,0 1,0 0,1 1,-1-1,1 1,-1 0,1 0,0 0,0 1,0-1,1 1,-1 0,1 0,0 0,0 0,0 1,1 0,0-1,0 1,0 0,0 0,1 0,-1 0,1 0,1 0,-1 0,1 0,0 1,0-1,0 1,1 26,1 0,1 0,2 0,2-1,0 0,2 0,1-1,2 0,3 5,0 2,25 68,-2-11,-3 2,-6 0,-3 2,1 32,-18-75,-3-29,-2 1,0-1,-2 0,-1 1,0 0,-3-1,0 1,-1-1,-2 0,-5 17,8-36,-1 5,0 0,-1 0,-1 0,0-1,0 0,-1 0,0 0,-1-1,0 0,-1 0,0 0,-1-1,0-1,0 1,-9 4,13-8,-1-1,0 0,0-1,0 0,0 0,-1 0,1 0,-1-1,0 0,1-1,-1 0,0 0,0 0,0-1,0 0,0 0,0 0,0-1,0 0,0-1,0 0,1 0,-1 0,1-1,-1 0,1 0,0 0,0-1,0 0,1 0,-1-1,-18-60,23 42</inkml:trace>
  <inkml:trace contextRef="#ctx0" brushRef="#br0" timeOffset="3871.125">767 157,'0'1,"0"-1,0 1,1-1,-1 1,0-1,1 1,-1-1,0 1,1-1,-1 0,0 1,1-1,-1 0,1 1,-1-1,1 0,-1 1,1-1,-1 0,1 0,-1 1,1-1,-1 0,1 0,-1 0,1 0,0 0,-1 0,1 0,-1 0,1 0,-1 0,1 0,-1 0,1 0,-1-1,1 1,-1 0,1 0,-1-1,1 1,-1 0,1-1,-1 1,1 0,-1-1,1 1,-1 0,0-1,1 1,-1-1,0 1,0-1,1 1,-1-1,0 1,0-1,5 53,-5 294,-6-296,0-32</inkml:trace>
  <inkml:trace contextRef="#ctx0" brushRef="#br0" timeOffset="4320.705">655 101,'44'-21,"1"2,1 2,0 2,1 2,27-3,25 20,-97-3,1-1,-1 1,0-1,1 1,-1 0,0 0,1 0,-1 1,0-1,0 0,0 1,0-1,0 1,-1 0,1 0,0-1,-1 1,1 0,-1 1,0-1,0 0,1 0,-1 0,-1 1,1-1,0 0,-1 1,1-1,-1 1,0-1,1 1,-1-1,-1 1,1-1,0 1,0-1,-1 2,-4 7,1 1,-2-1,0 0,0 0,-1 0,0-1,0 0,-2-1,1 1,-1-2,0 1,-1-1,0 0,0-1,-1-1,1 1,-2-2,-1 1,-21 16,32-22,1 0,-1 1,0-1,1 1,-1 0,0 0,1-1,-1 1,1 0,-1 0,1 0,0 1,-1-1,1 0,0 0,0 1,0-1,0 1,0-1,0 1,0-1,0 1,1-1,-1 1,1 0,-1 0,1-1,0 1,-1 0,1 0,0-1,0 1,0 0,1 0,-1-1,0 1,1 0,-1 0,1-1,-1 1,1 0,0-1,0 1,-1-1,1 1,0-1,1 1,-1-1,0 0,0 0,0 1,1-1,160 94,-148-82</inkml:trace>
  <inkml:trace contextRef="#ctx0" brushRef="#br0" timeOffset="5453.825">1557 383,'3'-1,"0"0,-1 0,1 0,-1-1,1 1,-1-1,0 1,0-1,0 0,0 0,0 0,0 0,0 0,0-1,-1 1,1 0,-1-1,0 1,0-1,0 0,0 1,0-1,-1 0,1 0,-1 1,1-1,-1 0,0 0,0 0,0 0,-1 1,1-1,-1 0,0-2,0 0,0-1,0 1,0 0,-1-1,1 1,-1 0,-1 0,1 0,-1 0,0 1,0-1,0 1,0 0,-1 0,0 0,0 0,0 0,0 1,0 0,-1 0,0 0,0 0,1 1,-1 0,-1 0,1 0,0 1,0-1,-1 1,1 0,0 1,-1 0,1-1,-1 2,1-1,-1 1,1 0,0 0,-1 0,1 0,0 1,0 0,0 0,0 1,0 0,1-1,-1 1,1 1,-1-1,1 1,0 0,-2 2,1 5,1 0,0 0,0 1,1-1,1 1,0 0,0-1,1 1,1 0,0 0,1 0,0 0,1 6,0 21,11 92,16 21,6 40,-13-43,12 19,22 86,-33-124,-20-125,0 1,-1 0,0 0,0 0,0 0,-1 0,0 1,0-1,-1 0,1 1,-1-1,-1 0,1 1,-1-1,0 0,-1 0,0 0,0 1,0-2,0 1,-1 0,0 0,0-1,-1 0,1 1,-1-1,-3 3,-1-4,0 0,0 0,0-1,-1 0,1 0,-1-1,0 0,1-1,-1 0,0 0,0-1,0 0,0 0,-5-2,4 1,5 1,0 0,-1 0,1 0,0-1,0 1,-1-1,1 0,0-1,0 1,0-1,0 0,1-1,-1 1,0-1,1 0,0 0,0 0,0 0,0-1,0 0,0 0,1 0,0 0,0 0,0-1,0 1,0-3,5-6</inkml:trace>
  <inkml:trace contextRef="#ctx0" brushRef="#br0" timeOffset="6425.337">1811 1710,'-4'9,"1"0,0 0,0 1,1-1,0 1,0-1,1 1,1 0,-1 0,2-1,-1 1,1 0,1-1,0 1,0-1,1 1,0-1,1 0,-1 0,6 8,-6-15,-1 0,1 0,0 0,0 0,0 0,0-1,0 1,0-1,0 0,0 0,0 0,0-1,1 1,-1-1,0 1,1-1,-1 0,0 0,1-1,-1 1,0-1,0 1,1-1,-1 0,0 0,0-1,0 1,0-1,0 1,0-1,-1 0,1 0,77-77,-75 73,-1 0,0-1,0 1,-1-1,1 0,-2 0,1-1,-1 1,0 0,-1-1,1 0,-1 1,-1-1,0 1,0-1,0 0,-1 1,0-1,-1 0,1 1,-2 0,1-1,-1 1,0 0,-3-5,2 9,-1 0,1 0,-1 0,0 0,1 1,-1 0,0 0,-1 1,1-1,0 1,0 0,-1 0,1 1,0-1,-1 1,-2 1,-16-2</inkml:trace>
  <inkml:trace contextRef="#ctx0" brushRef="#br0" timeOffset="7638.936">1811 101,'6'-6,"0"2,0-1,1 0,0 1,0 1,0-1,0 1,0 0,1 1,-1-1,1 1,-1 1,1 0,0 0,0 0,0 1,-1 0,1 1,0 0,3 0,-10 0,1-1,-1 0,1 1,-1-1,0 1,0-1,1 1,-1 0,0-1,0 1,0 0,0 0,0 0,0 0,0 0,0 0,0 0,0 0,0 0,-1 1,1-1,0 0,-1 1,1-1,-1 0,1 1,-1-1,0 0,0 1,0-1,0 0,0 1,0-1,0 1,0-1,0 1,0-1,-1 0,1 1,-1-1,1 0,-1 0,1 1,-1-1,0 0,0 0,0 0,-45 58,42-55,-55 82,58-83,0-1,0 1,0-1,0 1,0 0,0 0,1-1,-1 1,1 0,0 0,0 0,0-1,0 1,0 0,1 0,-1 0,1-1,0 1,0 0,0-1,0 1,0 0,1-1,-1 0,1 1,-1-1,1 0,0 0,0 0,0 0,0 0,0 0,1 0,1 1,13 5</inkml:trace>
  <inkml:trace contextRef="#ctx0" brushRef="#br0" timeOffset="7921.936">2235 101,'-5'28,"-1"16,0 4,1-2,1-2,2-6,6-8,2-9</inkml:trace>
  <inkml:trace contextRef="#ctx0" brushRef="#br0" timeOffset="8168.633">2375 101,'-9'24,"-4"13,1 4,3 1,2-2,3-8</inkml:trace>
  <inkml:trace contextRef="#ctx0" brushRef="#br0" timeOffset="8618.979">2094 101,'132'-76,"-130"74,1 1,-1 0,1-1,-1 1,1 0,0 0,0 1,0-1,-1 0,1 1,0 0,0 0,0 0,0 0,0 0,0 0,0 1,-1 0,1-1,0 1,0 0,-1 0,1 0,0 1,-1-1,1 1,-1-1,0 1,1 0,-1 0,0 0,0 0,0 0,-1 1,1-1,1 3,-2-4,2 4,0 1,1-1,0 0,0 0,0 0,0 0,1-1,0 0,0 0,0 0,0 0,1-1,-1 0,1 0,0-1,0 1,0-1,0 0,0-1,0 0,1 0,-1 0,0-1,1 0,1 0,0-1,-1-1,0 0,0-1,0 1,0-1,0-1,-1 1,0-1,1 0,-1-1,0 1,-1-1,1 0,-1-1,0 1,-1-1,1 0,1-4,5-4</inkml:trace>
  <inkml:trace contextRef="#ctx0" brushRef="#br0" timeOffset="15591.239">2630 891,'0'17,"11"221,-2-184,-4 0,-1 1,-3-1,-2 3,1-49,-5 17,-8-31,9-11,0 0,1 0,1-1,1 1,0 0,1-1,2-11,-1-9,-1 14,1 1,0-1,2 1,1-1,0 1,2 0,1 1,0-1,2 1,1 1,6-12,50-56,-64 88,-1 1,0-1,1 0,-1 1,1-1,-1 1,1-1,-1 1,1 0,-1 0,1 0,0 0,-1 0,1 0,-1 0,1 0,-1 0,1 1,-1-1,1 1,-1-1,1 1,-1 0,0-1,1 1,-1 0,0 0,0 0,1 0,-1 0,0 0,0 0,0 0,0 1,0-1,-1 0,1 1,0-1,0 0,-1 1,1 0,26 61,-24-38,-5-5</inkml:trace>
  <inkml:trace contextRef="#ctx0" brushRef="#br0" timeOffset="16254.787">3335 807,'14'43,"-3"0,-1 1,-3 1,2 32,-10-54,-1-1,0 1,-2-1,0 0,-2 0,0-1,-1 1,-1-2,-2 1,0-1,-1 0,0-1,-2 0,0-1,-1-1,-1 0,-1-1,0 0,-5 1,-3 7</inkml:trace>
  <inkml:trace contextRef="#ctx0" brushRef="#br0" timeOffset="16671.762">2432 948,'-20'40,"2"2,2 0,2 0,1 2,3 0,1 0,-1 31,8-62,1 0,0 0,0 0,2 0,-1 0,2 0,0 0,0-1,1 1,1-1,0 1,0-1,2 0,-1 0,1-1,1 0,0 0,1 0,0-1,1-1,-1 1,2-1,0 0,0-1,0 0,1-1,0 0,11 4,2-3</inkml:trace>
  <inkml:trace contextRef="#ctx0" brushRef="#br0" timeOffset="17157.223">3562 581,'1'-1,"9"-4,0 0,-1 1,2 0,-1 0,0 2,1-1,-1 1,1 0,0 1,0 1,-1-1,1 2,5 0,-14 0,0 0,0 0,0 1,0-1,0 0,-1 1,1 0,0-1,-1 1,1 0,-1 0,0 0,1 0,-1 0,0 0,0 0,-1 0,1 0,0 0,-1 1,1-1,-1 0,0 0,0 1,1-1,-2 0,1 1,0-1,0 0,-1 0,1 1,-1-1,0 0,1 0,-1 0,0 0,-1 0,1 0,0 0,0 0,-2 1,-7 48,14-47,-1 0,0 0,1-1,-1 1,1-1,0 0,0 0,1 0,-1 0,0-1,1 1,0-1,-1-1,1 1,0-1,0 1,0-1,0-1,0 1,0-1,0 0,1 0,-1 0,0-1,0 1,0-1,0-1,1 1,8 0,12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3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138 959,'-14'12,"1"0,1 1,0 1,1 0,0 1,1 0,0 0,2 1,0 0,0 1,2 0,0 0,-1 9,6-24,1 0,0 0,-1 0,1 0,0 0,0 0,0 0,0 0,1 0,-1 0,1-1,-1 1,1 0,-1 0,1 0,0 0,0 0,0-1,0 1,0 0,0-1,1 1,-1-1,0 1,1-1,-1 0,1 0,0 1,-1-1,1 0,0 0,0-1,0 1,-1 0,1-1,0 1,0-1,0 1,0-1,0 0,1 0,82-20,-56 5,-1 0,-1-2,0-2,-1 0,-1-1,18-21,-22 16,-1-1,-1-1,-2-1,0 0,-2-1,-2-1,7-19,-12 27,0 1,-1-2,-1 1,-2 0,0-1,-1 0,-1 0,-1 0,-2 0,0-1,-1 1,-1 1,-2-1,0 0,-1 1,-8-18,12 35,0 0,0 0,0 0,0 1,-1-1,0 1,0 0,0 0,-1 0,1 0,-1 0,0 1,0-1,0 1,-1 0,1 0,-1 1,1 0,-1-1,0 1,0 1,0-1,0 1,0 0,0 0,-1 0,1 1,0 0,0 0,0 0,-1 1,1 0,0-1,0 2,0-1,0 1,0 0,0 0,-1 1,-4 3,1 1,1 0,-1 0,1 1,1 0,-1 1,1 0,1 0,0 0,0 1,1 0,0 0,0 0,1 0,1 1,0 0,0 0,1 0,0 0,1 1,-1 10,1 0,2 0,0 0,1 0,0 0,2-1,1 1,1-1,7 19,-3-11,1 1,1-2,1 1,2-2,1 0,1-1,1 0,1-2,1 0,2-1,0-1,4 1,-20-19,0 1,1-2,0 1,-1-1,1 0,1 0,-1-1,0 0,1 0,-1-1,1 0,-1 0,1-1,-1 0,1 0,-1-1,1 0,-1 0,1 0,-1-1,1-1,10-4</inkml:trace>
  <inkml:trace contextRef="#ctx0" brushRef="#br0" timeOffset="434.493">872 677,'-17'28,"1"0,2 1,1 0,1 1,1 0,2 1,1 0,2 1,0 0,2 6,4-32,-1 1,1-1,0 0,1 1,0-1,0 1,0-1,1 0,0 0,0 0,0 0,1 0,0 0,0-1,1 1,-1-1,1 0,0 0,1 0,-1-1,1 1,0-1,0 0,0 0,1-1,-1 0,1 0,0 0,0-1,0 1,0-1,5 0,3 1,0-1,0-1,1 0,-1-1,0-1,1 0,-1-1,0-1,0 0,0-1,-1 0,1-1,-1 0,0-1,0-1,-1 0,0-1,0 0,-1-1,0 0,0-1,-1 0,0-1,-1 0,-1 0,1-1,-2 0,1 0,2-10,0 4,-1 0,0-1,-2 0,0 0,-1 0,-2-1,1 0,-2 0,1-20,-4 26,2-1,-1 0,0 1,-1-1,0 0,-2 1,0-1,0 0,-1 1,-1 0,0 0,-1 0,-1 0,0 1,-6-10,8 20,1-1,-2 1,1 0,0 0,0 0,-1 0,0 1,1 0,-1 0,0 0,0 1,0-1,0 1,0 0,-1 1,1-1,0 1,0 0,-1 0,1 1,0 0,0-1,0 2,-4 0,-115 54,91-32,7-1</inkml:trace>
  <inkml:trace contextRef="#ctx0" brushRef="#br0" timeOffset="760.653">730 931,'21'-12,"5"-4,1 1,0 1,1 1,0 1,1 2,0 1,11-1,-33 9,-1 1,1 0,-1 0,1 0,-1 1,1 0,-1 1,0-1,0 1,0 1,0-1,0 1,0 0,0 0,-1 0,0 1,1 0,-1 0,-1 1,1-1,2 4,13 9,-12-11,1 0,0-1,0 0,1 0,-1-1,1 0,0-1,0 0,1 0,-1-1,0-1,1 0,-1 0,1-1,-1 0,1-1,-1 0,1-1,-1 0,0-1,0 0,3-1,0-3,-6 1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44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58 5977 0 0,'0'0'1387'0'0,"0"0"-5"0"0,0 0 193 0 0,0 0 77 0 0,0 0-154 0 0,0 0-289 0 0,0 0-276 0 0,0 0-161 0 0,31-1-109 0 0,100-3-78 0 0,-20-10 857 0 0,132-22-886 0 0,-238 35-14 0 0,7 0-4366 0 0,-17 6-6116 0 0,0-1 3531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29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0 391,'0'497,"26"-627,-20 79,2 1,2 0,3 1,1 0,3 1,13-25,38-35,-67 107,0 0,0 0,0 0,0 0,0 1,0-1,0 0,0 1,0-1,0 1,1-1,-1 1,0-1,0 1,1 0,-1 0,0 0,0 0,1 0,-1 0,0 0,1 0,-1 0,0 0,0 1,1-1,-1 0,0 1,0-1,0 1,0 0,1-1,-1 1,0 0,0 0,0 0,-1-1,1 1,0 0,0 0,0 0,-1 0,1 1,0-1,-1 0,1 0,-1 0,25 62,-24-60,6 26,-2-3</inkml:trace>
  <inkml:trace contextRef="#ctx0" brushRef="#br0" timeOffset="1369.778">819 531,'-10'10,"-1"0,2 1,-1 0,2 1,-1 0,2 0,0 0,0 1,1 0,0 1,1-1,1 1,0 0,1 0,1 0,0 1,1-1,0 9,2-20,-1 0,1 0,0 0,1 0,-1 0,0 0,1 0,-1-1,1 1,0 0,0-1,0 1,0-1,1 0,-1 0,1 0,-1 0,1 0,-1 0,1-1,0 0,0 1,0-1,0 0,0 0,0 0,0-1,1 1,-1-1,0 0,0 0,0 0,0 0,1 0,-1-1,0 1,0-1,0 0,0 0,0 0,0 0,0-1,0 1,0-1,-1 0,1 0,0 0,20-13,-1-1,0 0,-2-1,0-2,-1 0,-1-1,0-1,-2 0,0-1,-2-1,2-5,-7 13,-1-1,-1-1,0 1,-1-1,-1-1,0 1,0-9,4-20,-4 28,-2 0,1-1,-2 1,-1-1,0 1,-1-1,-2-9,1 13,-1 0,0 0,-1 0,-1 1,0-1,-1 1,0 0,-1 0,-1 1,0-1,-1 1,0 1,-1 0,0 0,-10-8,15 17,-1 1,0 0,0 0,0 0,0 1,0 0,0 0,0 0,0 1,-1-1,1 1,0 0,0 1,-1-1,1 1,0 0,0 0,0 1,0 0,0 0,0 0,1 0,-1 1,1-1,-1 1,1 1,0-1,0 0,0 1,1 0,-1 0,1 0,0 0,0 1,0-1,1 1,0-1,0 1,0 0,0 0,1 0,-1 0,1 0,1 1,-1 0,-1 25,1 1,1 0,2 0,1 0,1-1,2 0,1 0,2 0,1-1,1 0,1 0,2-2,1 0,1 0,2-1,0-2,2 1,20 18,84 53,-120-93,-6-3</inkml:trace>
  <inkml:trace contextRef="#ctx0" brushRef="#br0" timeOffset="2164.611">1384 504,'-5'49,"2"0,2 1,2 0,4 6,7-6,4-86,-2-195,-7 189,-2 8,1 1,1-1,2 2,1-1,2 1,11-21,11 13,-33 40,-1-1,1 0,0 1,0-1,0 1,0-1,0 1,0 0,0-1,-1 1,1 0,0 0,0-1,0 1,0 0,0 0,0 0,0 0,0 0,0 1,0-1,0 0,0 0,0 1,0-1,0 0,0 1,0-1,0 1,0-1,-1 1,1 0,0-1,0 1,-1 0,1-1,0 1,-1 0,1 0,-1 0,1 0,-1-1,1 1,-1 0,0 0,1 0,-1 0,0 1,15 129,-10-111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0,'-160'504,"105"-384,65-149,162-344,-127 273,-45 99,0 1,0 0,0-1,1 1,-1 0,0 0,1-1,-1 1,0 0,0 0,1-1,-1 1,0 0,1 0,-1 0,0 0,1 0,-1-1,0 1,1 0,-1 0,1 0,-1 0,0 0,1 0,-1 0,0 0,1 0,-1 0,1 1,-1-1,0 0,1 0,-1 0,0 0,1 0,-1 1,0-1,0 0,1 0,-1 1,0-1,1 0,-1 0,0 1,0-1,0 0,1 1,-1-1,0 0,0 1,0-1,0 0,0 1,0-1,1 0,-1 1,0-1,0 1,0-1,0 0,0 1,0-1,-1 0,1 1,0-1,0 0,0 1,0-1,3 31,-3-30,0 23,1 0,2 1,0-1,1 0,1-1,2 1,0-1,2 0,0-1,1 0,1-1,14 20,-23-38,0 0,1 0,-1 0,1 0,0 0,-1 0,1-1,0 1,1-1,-1 0,0 0,1 0,-1-1,1 1,-1-1,1 0,0 0,0 0,-1 0,1-1,0 1,0-1,0 0,0 0,0 0,0-1,-1 0,1 1,0-1,0-1,-1 1,1 0,-1-1,1 0,-1 0,0 0,1 0,8-9,0 0,0 0,-1-1,-1 0,0-1,0-1,-2 1,0-1,0-1,-1 0,-1 0,0 0,-1-2,9-17,-12 29,9-18,-1-1,-2 1,0-1,-2-1,-1 1,0-2,-6 3,-3 5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0,'-10'10,"-3"7,6 2,3-8,8-6,3-3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1,'0'5,"0"6,-5 2,-2-2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26 452,'-5'12,"0"0,1 0,1 1,0-1,1 1,0 0,1 0,1 0,0 0,0 0,1-1,1 1,0 0,1 0,0-1,1 0,0 1,3 3,-5-13,-1 0,1 0,0-1,0 1,0 0,0-1,1 0,-1 1,1-1,-1 0,1 0,0 0,0-1,0 1,0-1,0 1,0-1,0 0,0 0,0 0,1-1,-1 1,0-1,1 0,-1 0,0 0,1 0,-1-1,0 1,1-1,-1 0,0 0,0 0,0 0,0 0,0-1,1 0,3-2,-1 0,1 0,-1-1,0 0,-1 0,1 0,-1-1,0 0,-1 0,1 0,-1-1,0 1,-1-1,1 0,-1 0,-1-1,1 3,-2-1,1 1,-1-1,1 0,-2 1,1-1,-1 0,1 1,-2-1,1 0,-1 0,1 1,-1-1,-1 0,1 1,-1-1,0 1,-1 0,1 0,-1-1,0 2,0-1,-1 0,1 1,-1-1,0 1,0 0,0 0,-1 1,0-1,1 1,-1 0,0 0,0 1,-1-1,-3 0,-13-2</inkml:trace>
  <inkml:trace contextRef="#ctx0" brushRef="#br0" timeOffset="367.887">420 1,'55'161,"-25"-23,-29 203,-1-329</inkml:trace>
  <inkml:trace contextRef="#ctx0" brushRef="#br0" timeOffset="615.488">307 395,'39'0,"31"0,9 0,-4 0,-10 0,-12 0,-9 0,-13 0</inkml:trace>
  <inkml:trace contextRef="#ctx0" brushRef="#br0" timeOffset="949.998">900 452,'21'-3,"-12"3,1 0,0-1,0 0,0 0,-1-1,1-1,-1 1,1-1,-1-1,0 0,0 0,0-1,-1 0,0-1,0 1,0-2,-1 1,1-1,-2 0,1 0,-1-1,0 0,1-2,-7 8,1 1,0-1,-1 1,1-1,-1 1,0-1,0 0,1 1,-1-1,0 0,0 1,-1-1,1 0,0 1,0-1,-1 1,1-1,-1 0,1 1,-1-1,0 1,0-1,0 1,0 0,0-1,0 1,0 0,0 0,0 0,0 0,-1 0,1 0,0 0,-1 0,1 0,-1 0,1 1,-1-1,1 1,-1-1,0 1,0-1,-72 3,62 2,0 1,0 0,0 1,1 1,0-1,0 2,0-1,1 2,0-1,1 1,0 1,0 0,1 0,1 0,-1 1,2 1,-1-1,2 1,-1 0,2 0,0 0,0 1,1 0,0-1,1 1,1 0,0 0,1 0,1 5,2-10,0-1,1-1,0 1,0 0,1-1,0 0,0 0,1 0,-1-1,1 0,0 0,1 0,-1-1,1 0,0 0,0 0,0-1,0 0,1-1,-1 0,1 0,0 0,-1-1,1 0,0-1,0 1,0-2,-1 1,1-1,3-1,11 0,0-2,0-1,-1-1,0 0,0-2,0 0,17-11,-20 9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0,'-49'78,"3"1,4 2,-1 12,-65 124,93-190,-10 20,-2-1,-2-2,-2 0,-2-2,-2-1,37-58,300-456,-170 246,-131 225,1 0,-1 0,1 0,0 1,0-1,0 1,0-1,0 1,0 0,0 0,0 0,1 0,-1 0,0 0,1 1,-1-1,1 1,-1-1,1 1,-1 0,0 0,1 0,-1 0,1 1,-1-1,1 1,-1-1,0 1,1 0,-1 0,0 0,0 0,0 0,0 1,0-1,2 2,67 64,-64-53,0 1,-1 0,0 0,-2 1,0-1,0 1,-2 0,0 0,0 0,-2 0,0 1,-1-1,-1 0,-1 6,0 39,13 40,-9-100,-1-1,1 0,-1 1,0-1,1 1,-1-1,0 1,0-1,1 1,-1-1,0 1,0-1,1 1,-1-1,0 1,0-1,0 1,0-1,0 1,0-1,0 1,0-1,0 1,0-1,0 1,0 0,-1-1,1 1,0-1,0 1,0-1,-1 1,1-1,0 0,-1 1,1-1,0 1,-1-1,1 1,0-1,-1 0,1 1,-1-1,1 0,-1 0,1 1,-1-1,1 0,-1 0,1 0,-1 0,1 1,-1-1,1 0,-1 0,0 0,1 0,-29-19,19 11,-157-78,88 51,-34-18,111 48,6 1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30,'24'0,"23"-5,7-1,0 0,-4 1,-7 1,-5 2,-4 1,-4 0,-2 1,-5 5,-7 2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40,'43'-5,"24"-2,5 1,-4 1,-10-3,-14-1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7:36.6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430 19 0 0 0,'0'0'1158'0'0,"0"0"270"0"0,0 0 326 0 0,0 0 229 0 0,0 0 29 0 0,0 0-105 0 0,0 0-185 0 0,0 0-223 0 0,0 0-218 0 0,-16-3-198 0 0,-80-13 640 0 0,83 16-1491 0 0,0 0 0 0 0,-1 1 0 0 0,1 1-1 0 0,0 0 1 0 0,0 0 0 0 0,0 2-1 0 0,0-1 1 0 0,1 2 0 0 0,-1 0 0 0 0,1 0-1 0 0,0 1 1 0 0,-10 7-232 0 0,12-8 51 0 0,1 1 0 0 0,-1 0 1 0 0,2 0-1 0 0,-1 1 0 0 0,1 0 0 0 0,0 1 1 0 0,0 0-1 0 0,1 0 0 0 0,0 0 0 0 0,0 1 0 0 0,1 0 1 0 0,1 0-1 0 0,-1 1 0 0 0,1 0 0 0 0,1 0 1 0 0,0 0-1 0 0,0 0 0 0 0,1 1 0 0 0,0-1 0 0 0,1 1 1 0 0,0 0-1 0 0,0 7-51 0 0,1-11-1 0 0,0 1 0 0 0,0 0 0 0 0,0-1-1 0 0,1 1 1 0 0,0 0 0 0 0,0-1 0 0 0,1 1 0 0 0,0-1 0 0 0,0 1 0 0 0,1-1-1 0 0,0 1 1 0 0,0-1 0 0 0,1 0 0 0 0,0 0 0 0 0,0 0 0 0 0,1 0 0 0 0,-1 0 0 0 0,2-1-1 0 0,-1 0 1 0 0,1 1 0 0 0,0-2 0 0 0,0 1 0 0 0,0-1 0 0 0,1 1 0 0 0,0-2 0 0 0,0 1-1 0 0,0 0 1 0 0,1-1 0 0 0,-1-1 0 0 0,1 1 0 0 0,0-1 0 0 0,0 0 0 0 0,7 2 1 0 0,56-11-287 0 0,-31-26-3854 0 0,-33 27 2601 0 0,5-9-6341 0 0,-7 4 309 0 0</inkml:trace>
  <inkml:trace contextRef="#ctx0" brushRef="#br0" timeOffset="665.221">456 494 1968 0 0,'0'0'1331'0'0,"0"0"-304"0"0,0 0 140 0 0,0 0 403 0 0,0 0 333 0 0,0 0 56 0 0,0 0-261 0 0,0 0-343 0 0,0 0-292 0 0,0 0-197 0 0,0 0-72 0 0,0 0-43 0 0,0 0-52 0 0,1-15-73 0 0,5-46-71 0 0,25-42 1398 0 0,-20 80-1823 0 0,-7 14-107 0 0,1 0-1 0 0,0 0 1 0 0,0 1-1 0 0,1-1 1 0 0,0 2-1 0 0,0-1 1 0 0,1 0 0 0 0,0 1-1 0 0,0 1 1 0 0,4-3-23 0 0,-9 8-12 0 0,0 1 0 0 0,0 0 1 0 0,0 0-1 0 0,1 0 0 0 0,-1 0 1 0 0,0 0-1 0 0,0 0 0 0 0,1 1 1 0 0,-1-1-1 0 0,0 1 0 0 0,0 0 1 0 0,0-1-1 0 0,0 1 0 0 0,0 0 1 0 0,0 0-1 0 0,0 0 0 0 0,0 0 1 0 0,0 1-1 0 0,-1-1 0 0 0,1 1 1 0 0,0-1-1 0 0,-1 1 0 0 0,1-1 1 0 0,-1 1-1 0 0,1 0 0 0 0,-1 0 1 0 0,0-1-1 0 0,0 1 0 0 0,0 0 1 0 0,0 0-1 0 0,0 0 0 0 0,0 1 1 0 0,-1-1-1 0 0,1 0 0 0 0,-1 0 1 0 0,1 0-1 0 0,-1 0 0 0 0,0 1 12 0 0,3 2 14 0 0,1 3 40 0 0,-4-5-45 0 0,0-1 0 0 0,1 0-1 0 0,-1 1 1 0 0,1-1-1 0 0,-1 1 1 0 0,1-1 0 0 0,0 0-1 0 0,0 0 1 0 0,0 0-1 0 0,0 1 1 0 0,0-1 0 0 0,1 0-1 0 0,-1 0 1 0 0,0 0-1 0 0,1-1 1 0 0,0 1 0 0 0,-1 0-1 0 0,1 0 1 0 0,0-1-1 0 0,0 1 1 0 0,0-1-1 0 0,0 0 1 0 0,0 0 0 0 0,0 0-1 0 0,1 0 1 0 0,-1 0-1 0 0,0 0 1 0 0,0 0 0 0 0,1-1-1 0 0,-1 1 1 0 0,0-1-1 0 0,1 1 1 0 0,-1-1 0 0 0,1 0-1 0 0,-1 0 1 0 0,0 0-1 0 0,1 0 1 0 0,-1-1 0 0 0,1 1-1 0 0,-1-1 1 0 0,0 1-1 0 0,1-1 1 0 0,-1 0-1 0 0,0 0 1 0 0,0 0 0 0 0,1 0-9 0 0,152-121 313 0 0,-154 121-316 0 0,1 1-1 0 0,0-1 1 0 0,-1 0-1 0 0,1 1 1 0 0,-1 0-1 0 0,1-1 1 0 0,0 1-1 0 0,-1 0 1 0 0,1 0-1 0 0,0 0 1 0 0,-1 0-1 0 0,1 0 1 0 0,0 0-1 0 0,-1 0 1 0 0,1 0-1 0 0,0 1 1 0 0,-1-1-1 0 0,1 1 1 0 0,0-1-1 0 0,-1 1 1 0 0,1 0-1 0 0,-1 0 1 0 0,1 0-1 0 0,-1-1 1 0 0,0 1-1 0 0,1 0 1 0 0,-1 1-1 0 0,0-1 1 0 0,0 0-1 0 0,0 0 1 0 0,1 1 0 0 0,-1-1-1 0 0,-1 0 1 0 0,1 1-1 0 0,0-1 1 0 0,0 1-1 0 0,0-1 1 0 0,-1 1-1 0 0,1-1 1 0 0,-1 1-1 0 0,1 0 1 0 0,-1-1-1 0 0,0 1 4 0 0,16 76 253 0 0,-2-29-1065 0 0,-6-35-3275 0 0,1 0-5404 0 0,-7-10 1804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44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55 1936 0 0,'0'0'2425'0'0,"0"0"139"0"0,0 0 196 0 0,0 0-25 0 0,0 0-294 0 0,0 0-557 0 0,0 0-561 0 0,0 0-399 0 0,34 2-272 0 0,108 1-193 0 0,-34-14 86 0 0,134-27-1495 0 0,-209 33-415 0 0,-4 0-1745 0 0,-9 4-2443 0 0,-6 1-4117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8:23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60 0 0 0,'0'0'380'0'0,"0"0"696"0"0,0 0 205 0 0,0 0-4 0 0,0 0-53 0 0,0 0-65 0 0,0 0-77 0 0,0-5-99 0 0,-3-22 771 0 0,-1 24-1573 0 0,1 0 0 0 0,-1 0 0 0 0,1 1 0 0 0,-1-1 0 0 0,0 1 0 0 0,0 0 0 0 0,0 0 0 0 0,0 1 0 0 0,0-1 0 0 0,0 1 0 0 0,0 0 0 0 0,-1 0 0 0 0,1 0 0 0 0,0 1 0 0 0,-1 0 0 0 0,1-1 0 0 0,-1 1 0 0 0,1 1 0 0 0,0-1 0 0 0,-1 1 0 0 0,1 0 0 0 0,0 0 0 0 0,-1 0 0 0 0,1 0 0 0 0,0 1 0 0 0,0-1 0 0 0,0 1 0 0 0,0 0 0 0 0,0 1 0 0 0,1-1 0 0 0,-1 1 0 0 0,1-1 0 0 0,-1 1 0 0 0,1 0 0 0 0,0 0 0 0 0,-2 3-181 0 0,3-3-27 0 0,-1 1 0 0 0,1-1 0 0 0,0 1 1 0 0,0 0-1 0 0,0 0 0 0 0,0 0 0 0 0,1 0 1 0 0,-1 0-1 0 0,1 0 0 0 0,0 0 0 0 0,0 0 0 0 0,1 1 1 0 0,-1-1-1 0 0,1 0 0 0 0,0 0 0 0 0,0 1 1 0 0,1-1-1 0 0,-1 0 0 0 0,1 1 0 0 0,0-1 1 0 0,0 0-1 0 0,0 0 0 0 0,0 0 0 0 0,1 0 1 0 0,0 0-1 0 0,0 0 0 0 0,0 0 0 0 0,0-1 1 0 0,1 1-1 0 0,-1-1 0 0 0,3 3 27 0 0,76 18-3569 0 0,-25-27-4024 0 0,-44 0 4663 0 0,-1 0 1120 0 0</inkml:trace>
  <inkml:trace contextRef="#ctx0" brushRef="#br0" timeOffset="470.267">267 207 2304 0 0,'0'0'1856'0'0,"0"0"-457"0"0,0 0-61 0 0,0 0 303 0 0,0 0 250 0 0,0 0-36 0 0,0 0-320 0 0,0 0-373 0 0,0 0-314 0 0,0 0-193 0 0,0 0-113 0 0,0 0-91 0 0,5-8-54 0 0,89-105 1311 0 0,-91 111-1722 0 0,0-1 1 0 0,0 0 0 0 0,0 0 0 0 0,0 1 0 0 0,1 0 0 0 0,-1 0 0 0 0,1 0-1 0 0,-1 0 1 0 0,1 0 0 0 0,0 1 0 0 0,0 0 0 0 0,0-1 0 0 0,0 2 0 0 0,0-1-1 0 0,0 0 1 0 0,0 1 0 0 0,0-1 0 0 0,0 1 0 0 0,0 0 0 0 0,3 1 13 0 0,11 21-302 0 0,-17-21 322 0 0,-1 1 1 0 0,1-1 0 0 0,0 1-1 0 0,-1-1 1 0 0,1 0 0 0 0,0 1 0 0 0,0-1-1 0 0,0 0 1 0 0,0 0 0 0 0,0 1 0 0 0,0-1-1 0 0,1 0 1 0 0,-1 0 0 0 0,0 0-1 0 0,0 0 1 0 0,1-1 0 0 0,-1 1 0 0 0,1 0-1 0 0,-1 0 1 0 0,0-1 0 0 0,1 1 0 0 0,0-1-1 0 0,-1 0 1 0 0,1 1 0 0 0,-1-1-1 0 0,1 0 1 0 0,0 0-21 0 0,118-29 606 0 0,-119 29-630 0 0,0 0 1 0 0,1-1-1 0 0,-1 1 1 0 0,0 0-1 0 0,0 0 1 0 0,0 0 0 0 0,0 0-1 0 0,0 0 1 0 0,0 0-1 0 0,0 0 1 0 0,0 0-1 0 0,0 0 1 0 0,0 1-1 0 0,0-1 1 0 0,0 0 0 0 0,0 1-1 0 0,0-1 1 0 0,0 1-1 0 0,0-1 1 0 0,0 1-1 0 0,0-1 1 0 0,0 1-1 0 0,-1-1 1 0 0,1 1 0 0 0,0 0-1 0 0,0 0 1 0 0,-1-1-1 0 0,1 1 1 0 0,0 0-1 0 0,-1 0 1 0 0,1 0-1 0 0,-1 0 1 0 0,1 0 0 0 0,-1 0-1 0 0,1 0 1 0 0,-1 0-1 0 0,0 0 1 0 0,1 0-1 0 0,-1 0 1 0 0,0 0-1 0 0,0 0 1 0 0,0 0 0 0 0,0 0-1 0 0,0 0 1 0 0,0 0-1 0 0,0 0 1 0 0,0 0 23 0 0,6 23-300 0 0,7-16-1342 0 0,-2-8-2536 0 0,-5 0-272 0 0,-1 0-4060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47.4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 5 5177 0 0,'0'0'2778'0'0,"0"0"-1270"0"0,0 0-534 0 0,0 0-14 0 0,0 0 171 0 0,0 0 149 0 0,0 0-23 0 0,0 0-229 0 0,0 0-308 0 0,0 0-277 0 0,0 0-207 0 0,-6-1-107 0 0,3 0-126 0 0,2 0 3 0 0,0 1 0 0 0,0 0-1 0 0,0-1 1 0 0,0 1 0 0 0,1 0 0 0 0,-1 0 0 0 0,0-1-1 0 0,0 1 1 0 0,0 0 0 0 0,0 0 0 0 0,0 0 0 0 0,0 0-1 0 0,0 0 1 0 0,0 0 0 0 0,0 0 0 0 0,1 1-1 0 0,-1-1 1 0 0,0 0 0 0 0,0 0 0 0 0,0 1 0 0 0,0-1-1 0 0,0 1 1 0 0,1-1 0 0 0,-1 0 0 0 0,0 1 0 0 0,0 0-1 0 0,1-1 1 0 0,-1 1 0 0 0,0-1 0 0 0,1 1-1 0 0,-1 0 1 0 0,0-1 0 0 0,1 1 0 0 0,-1 0 0 0 0,1 0-1 0 0,-1 0 1 0 0,1-1 0 0 0,0 1 0 0 0,-1 0 0 0 0,1 0-1 0 0,0 0 1 0 0,0 0 0 0 0,-1 0 0 0 0,1 0 0 0 0,0 0-1 0 0,0-1 1 0 0,0 1 0 0 0,0 0 0 0 0,0 0-1 0 0,0 0 1 0 0,0 0 0 0 0,1 0 0 0 0,-1 0 0 0 0,0 0-1 0 0,0 0 1 0 0,1-1 0 0 0,-1 1 0 0 0,1 0-6 0 0,-1 15 46 0 0,-2 16 75 0 0,1-1 1 0 0,2 1-1 0 0,2-1 0 0 0,0 0 0 0 0,2 0 1 0 0,2 0-1 0 0,0-1 0 0 0,2 0 0 0 0,8 16-121 0 0,-16-42 47 0 0,0-1 0 0 0,0 0 0 0 0,0 1 0 0 0,1-1-1 0 0,0 0 1 0 0,-1 0 0 0 0,1 0 0 0 0,0 0 0 0 0,0 0-1 0 0,1 0 1 0 0,-1-1 0 0 0,1 1 0 0 0,-1-1 0 0 0,1 0 0 0 0,0 0-1 0 0,0 1 1 0 0,0-2 0 0 0,0 1 0 0 0,0 0 0 0 0,0-1-1 0 0,0 1 1 0 0,1-1 0 0 0,-1 0 0 0 0,0 0 0 0 0,1 0-1 0 0,-1-1 1 0 0,1 1 0 0 0,-1-1 0 0 0,1 0 0 0 0,0 0-1 0 0,-1 0 1 0 0,1 0 0 0 0,-1-1 0 0 0,1 1 0 0 0,-1-1-1 0 0,0 0 1 0 0,1 0 0 0 0,-1 0 0 0 0,0-1 0 0 0,1 1 0 0 0,1-2-48 0 0,116-164 1508 0 0,-64 104-1672 0 0,-55 64 122 0 0,0 0-1 0 0,0-1 1 0 0,0 1-1 0 0,0 0 1 0 0,0 1-1 0 0,-1-1 1 0 0,1 0-1 0 0,-1 0 1 0 0,1 1-1 0 0,-1-1 1 0 0,1 1-1 0 0,-1-1 1 0 0,0 1-1 0 0,1 0 1 0 0,-1-1-1 0 0,0 1 1 0 0,0 0-1 0 0,0 0 1 0 0,-1 0-1 0 0,1 0 1 0 0,0 0-1 0 0,-1 0 1 0 0,1 0-1 0 0,-1 0 0 0 0,0 0 44 0 0,2 2-33 0 0,12 35-72 0 0,-12-29 104 0 0,0-1 0 0 0,1 1 1 0 0,0-1-1 0 0,1 1 0 0 0,0-1 1 0 0,0 0-1 0 0,1-1 0 0 0,0 1 0 0 0,1-1 1 0 0,0 0-1 0 0,0 0 0 0 0,1 0 1 0 0,0-1-1 0 0,0 0 0 0 0,1-1 1 0 0,-1 1-1 0 0,1-2 0 0 0,9 6 1 0 0,-13-10 60 0 0,0 0-1 0 0,0 0 0 0 0,0-1 1 0 0,0 1-1 0 0,1-1 1 0 0,-1 0-1 0 0,0 0 1 0 0,0 0-1 0 0,1 0 0 0 0,-1-1 1 0 0,0 0-1 0 0,0 0 1 0 0,0 0-1 0 0,0 0 1 0 0,0-1-1 0 0,0 0 0 0 0,0 0 1 0 0,0 0-1 0 0,-1 0 1 0 0,1 0-1 0 0,-1-1 1 0 0,1 1-1 0 0,-1-1 0 0 0,0 0 1 0 0,0 0-1 0 0,0-1-59 0 0,67-94 1438 0 0,-62 85-1380 0 0,85-208 586 0 0,-91 214-1704 0 0,1-6 3047 0 0,-1 6-3484 0 0,1 4-4051 0 0,0 4-5786 0 0,-2 2 3982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3.3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56 0 0 0,'0'0'677'0'0,"0"0"-130"0"0,0 0 45 0 0,0 0 257 0 0,0 0 289 0 0,0 0 115 0 0,0 0-82 0 0,0 0-175 0 0,0 0-191 0 0,0 0-124 0 0,0 0-39 0 0,7-9 24 0 0,23-28 39 0 0,-21 28 45 0 0,-9 9 19 0 0,0 0-42 0 0,0 0-68 0 0,0 0-87 0 0,0 0-71 0 0,0 0-43 0 0,0 0-31 0 0,-4 19 1424 0 0,-10 150-711 0 0,-26 26-552 0 0,35-148-1404 0 0,5-46 261 0 0,0-1-234 0 0,3-15-5854 0 0,7 0-1051 0 0,-6 4 5027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4.2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297 92 0 0 0,'0'0'1800'0'0,"0"0"-25"0"0,0 0-108 0 0,0 0-73 0 0,0 0-126 0 0,0 0-189 0 0,0 0-212 0 0,0 0-219 0 0,0 0-159 0 0,0 0-128 0 0,0 0-51 0 0,0 0-14 0 0,0 0-12 0 0,-5 13-34 0 0,-17 38-48 0 0,16 40 845 0 0,13 23-441 0 0,1 0-3063 0 0,-12-106-2269 0 0,-5-5-5163 0 0,7-3 9018 0 0</inkml:trace>
  <inkml:trace contextRef="#ctx0" brushRef="#br0" timeOffset="302.695">1 159 3825 0 0,'0'0'1699'0'0,"0"0"-474"0"0,0 0-231 0 0,0 0 74 0 0,0 0 116 0 0,0 0-33 0 0,0 0-166 0 0,0 0-184 0 0,0 0-138 0 0,0 0-94 0 0,0 0-49 0 0,0 0-34 0 0,27-1-6 0 0,89-1 28 0 0,161-28 1641 0 0,-184 13-3111 0 0,-58 10-2323 0 0,-1 0-4306 0 0,-23 4 1122 0 0</inkml:trace>
  <inkml:trace contextRef="#ctx0" brushRef="#br0" timeOffset="628.1">787 0 6673 0 0,'0'0'1490'0'0,"0"0"-591"0"0,0 0-196 0 0,0 0 112 0 0,0 0 142 0 0,0 0 46 0 0,0 0-164 0 0,0 0-147 0 0,0 0-92 0 0,0 0-101 0 0,0 0-67 0 0,0 0-56 0 0,0 0-56 0 0,0 30-53 0 0,-2 95-50 0 0,-15 100 217 0 0,16-157-459 0 0,1-1-5262 0 0,1-66-1543 0 0,6-2 2480 0 0,-6-6 3626 0 0</inkml:trace>
  <inkml:trace contextRef="#ctx0" brushRef="#br0" timeOffset="976.496">711 299 3225 0 0,'0'0'2947'0'0,"0"0"-863"0"0,0 0-491 0 0,0 0-68 0 0,0 0 21 0 0,0 0-150 0 0,0 0-315 0 0,0 0-383 0 0,0 0-256 0 0,0 0-91 0 0,0 0-14 0 0,0 0 55 0 0,0 0 32 0 0,17-1-14 0 0,117-9 407 0 0,28-26-1365 0 0,-96 13-8243 0 0,-55 19 4087 0 0,-3 0-521 0 0</inkml:trace>
  <inkml:trace contextRef="#ctx0" brushRef="#br0" timeOffset="1239.521">1092 22 5489 0 0,'0'0'2041'0'0,"0"0"-594"0"0,0 0-178 0 0,0 0 151 0 0,0 0 101 0 0,0 0-181 0 0,0 0-409 0 0,0 0-403 0 0,0 0-216 0 0,0 0-61 0 0,0 0 49 0 0,0 0 105 0 0,0 0 70 0 0,0 13 29 0 0,6 107 1017 0 0,3 204-1387 0 0,-5-318-2609 0 0,-3-5-2729 0 0,0-1-4340 0 0,-1-3 6879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8.3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183 0 8834 0 0,'0'0'1828'0'0,"0"0"-291"0"0,0 0-22 0 0,0 0 9 0 0,0 0-178 0 0,0 0-373 0 0,0 0-386 0 0,0 0-222 0 0,0 0-66 0 0,0 0-23 0 0,0 0-9 0 0,0 0-30 0 0,-9 21-46 0 0,-61 138 129 0 0,46-109-268 0 0,12-30-52 0 0,1 0 0 0 0,1 1 1 0 0,1 1-1 0 0,1 0 1 0 0,1 0-1 0 0,1 1 0 0 0,0-1 1 0 0,2 1-1 0 0,1 0 1 0 0,1 1-1 0 0,1 1 0 0 0,1-22 2 0 0,1-1 0 0 0,-1 1 1 0 0,1-1-1 0 0,0 0 0 0 0,0 0 0 0 0,0 1 0 0 0,0-1 1 0 0,1 0-1 0 0,-1 0 0 0 0,0 0 0 0 0,1 0 0 0 0,-1 0 0 0 0,1 0 1 0 0,0-1-1 0 0,0 1 0 0 0,0 0 0 0 0,0-1 0 0 0,0 0 1 0 0,0 1-1 0 0,0-1 0 0 0,0 0 0 0 0,0 0 0 0 0,1 0 1 0 0,-1 0-1 0 0,0 0 0 0 0,1-1 0 0 0,-1 1 0 0 0,1-1 1 0 0,-1 0-1 0 0,1 1-2 0 0,84 3 620 0 0,-69-4-437 0 0,101-7 446 0 0,-55 3-1328 0 0,-43 0-3269 0 0,-2-3-4928 0 0,-10 3 806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8.80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389 0 1208 0 0,'0'0'3564'0'0,"0"0"-1150"0"0,0 0-419 0 0,0 0 34 0 0,0 0-12 0 0,0 0-215 0 0,0 0-454 0 0,0 0-433 0 0,0 0-293 0 0,0 0-165 0 0,0 0-111 0 0,0 0-82 0 0,0 0-49 0 0,-21 2-38 0 0,-70 7 0 0 0,76-7-81 0 0,-1 1 0 0 0,1 0 0 0 0,1 1 0 0 0,-1 1 0 0 0,1 0 0 0 0,0 1 0 0 0,0 0 0 0 0,0 2 0 0 0,-3 2-96 0 0,-10 5 172 0 0,-35 32 108 0 0,62-46-298 0 0,0 0 0 0 0,0 0 0 0 0,0 0 1 0 0,0 0-1 0 0,0 0 0 0 0,0-1 0 0 0,0 1 0 0 0,0 0 0 0 0,1 0 1 0 0,-1 0-1 0 0,0 0 0 0 0,0 0 0 0 0,1 0 0 0 0,-1-1 1 0 0,1 1-1 0 0,-1 0 0 0 0,1 0 0 0 0,-1 0 0 0 0,1-1 1 0 0,-1 1-1 0 0,1 0 0 0 0,0-1 0 0 0,-1 1 0 0 0,1 0 0 0 0,0-1 1 0 0,0 1-1 0 0,-1-1 0 0 0,1 0 0 0 0,0 1 0 0 0,0-1 1 0 0,0 1-1 0 0,0-1 0 0 0,0 0 0 0 0,-1 0 0 0 0,1 1 0 0 0,0-1 1 0 0,0 0-1 0 0,0 0 0 0 0,0 0 0 0 0,0 0 0 0 0,0 0 1 0 0,0 0 17 0 0,5 2-92 0 0,185 35 126 0 0,-190-37-28 0 0,1 1 0 0 0,-1 0-1 0 0,1 0 1 0 0,-1-1-1 0 0,0 1 1 0 0,1 0 0 0 0,-1 0-1 0 0,0 0 1 0 0,0 0-1 0 0,0 1 1 0 0,1-1 0 0 0,-1 0-1 0 0,-1 0 1 0 0,1 1 0 0 0,0-1-1 0 0,0 0 1 0 0,0 1-1 0 0,-1-1 1 0 0,1 1 0 0 0,0-1-1 0 0,-1 1 1 0 0,0-1 0 0 0,1 1-1 0 0,-1 0 1 0 0,0-1-1 0 0,0 1 1 0 0,0-1 0 0 0,0 1-1 0 0,0 0 1 0 0,0-1 0 0 0,0 1-1 0 0,-1-1 1 0 0,1 1-1 0 0,0 0 1 0 0,-1-1 0 0 0,1 1-1 0 0,-1-1 1 0 0,0 1 0 0 0,0 0-6 0 0,-36 54 294 0 0,-192 175 43 0 0,228-230-342 0 0,0 0-1 0 0,0 0 1 0 0,0 0-1 0 0,0 0 0 0 0,0 0 1 0 0,0 1-1 0 0,0-1 1 0 0,0 0-1 0 0,0 0 1 0 0,1 1-1 0 0,-1-1 1 0 0,0 1-1 0 0,1-1 1 0 0,-1 1-1 0 0,1-1 1 0 0,0 0-1 0 0,-1 1 0 0 0,1 0 1 0 0,0-1-1 0 0,0 1 1 0 0,0-1-1 0 0,0 1 1 0 0,0-1-1 0 0,1 1 1 0 0,-1-1-1 0 0,0 1 1 0 0,1-1-1 0 0,-1 1 1 0 0,1-1-1 0 0,-1 0 0 0 0,1 1 1 0 0,0-1-1 0 0,-1 0 1 0 0,1 1-1 0 0,0-1 1 0 0,0 0-1 0 0,0 0 1 0 0,0 0-1 0 0,0 0 1 0 0,0 1-1 0 0,0-2 1 0 0,1 1-1 0 0,-1 0 0 0 0,0 0 1 0 0,0 0-1 0 0,1 0 1 0 0,-1-1-1 0 0,1 1 1 0 0,-1-1-1 0 0,1 1 1 0 0,-1-1-1 0 0,1 0 1 0 0,-1 1-1 0 0,1-1 0 0 0,-1 0 1 0 0,1 0-1 0 0,-1 0 1 0 0,1 0-1 0 0,0 0 6 0 0,39-1-107 0 0,0-1 0 0 0,0-3 0 0 0,0 0 0 0 0,-1-3 0 0 0,0-2-1 0 0,0-1 1 0 0,23-11 107 0 0,3 2-1933 0 0,7-2-7645 0 0,-48 14 1255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6.7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37 52 4937 0 0,'0'0'1435'0'0,"0"0"-183"0"0,0 0-26 0 0,0 0 109 0 0,0 0 54 0 0,0 0-167 0 0,0 0-355 0 0,0 0-278 0 0,0 0-170 0 0,0 0-28 0 0,0 0 62 0 0,0 0-10 0 0,0 0 1 0 0,0 33-12 0 0,-1 106-42 0 0,0 285 1122 0 0,4-368-1334 0 0,-1-27-1291 0 0,-1 0-4020 0 0,0-28-422 0 0,1-1 2140 0 0,-1 0 2326 0 0,0 0-1520 0 0</inkml:trace>
  <inkml:trace contextRef="#ctx0" brushRef="#br0" timeOffset="356.377">433 0 4873 0 0,'0'0'804'0'0,"0"0"-134"0"0,0 0 42 0 0,0 0 225 0 0,-8 33 262 0 0,-24 103 92 0 0,16 23 1994 0 0,17-119-2860 0 0,8 173 1306 0 0,-9-212-1571 0 0,0-1 64 0 0,0 0 79 0 0,0 0 101 0 0,0 0 94 0 0,0 0 89 0 0,-8-8 1742 0 0,-90-134-1039 0 0,92 134-1375 0 0,0 1 0 0 0,-1-1 0 0 0,0 1 1 0 0,0 1-1 0 0,0 0 0 0 0,-1 0 0 0 0,0 0 0 0 0,-1 1 0 0 0,1 0 0 0 0,-1 1 1 0 0,0 0-1 0 0,0 0 0 0 0,0 1 0 0 0,-1 0 0 0 0,-6-1 85 0 0,11 3-341 0 0,-1 1-1 0 0,0 0 1 0 0,1 0-1 0 0,-1 0 1 0 0,1 1-1 0 0,-1 0 1 0 0,1 0-1 0 0,-1 0 1 0 0,1 1 0 0 0,-1-1-1 0 0,1 1 1 0 0,0 1-1 0 0,0-1 1 0 0,0 1-1 0 0,0 0 1 0 0,1 0-1 0 0,-1 0 1 0 0,-2 3 341 0 0,-26 29-8214 0 0,22-23 2125 0 0</inkml:trace>
  <inkml:trace contextRef="#ctx0" brushRef="#br0" timeOffset="1084.13">787 144 544 0 0,'0'0'1248'0'0,"0"0"93"0"0,0 0 167 0 0,0 0 199 0 0,0 0 17 0 0,0 0-321 0 0,0 0-406 0 0,0 0-347 0 0,-24 31-242 0 0,-72 99-143 0 0,63-58 24 0 0,32-59-228 0 0,-1-2 5 0 0,0 1 0 0 0,1-1 0 0 0,0 1 0 0 0,1 0 0 0 0,1-1 0 0 0,0 1 0 0 0,0-1 0 0 0,1 1 0 0 0,2 6-66 0 0,-1-14 180 0 0,0 0 1 0 0,1 0 0 0 0,-1 0-1 0 0,1-1 1 0 0,0 1 0 0 0,0-1-1 0 0,0 0 1 0 0,1 0 0 0 0,-1 0-1 0 0,1-1 1 0 0,0 1-1 0 0,-1-1 1 0 0,1 0 0 0 0,0 0-1 0 0,0-1 1 0 0,0 0 0 0 0,0 0-1 0 0,1 0 1 0 0,-1 0 0 0 0,0-1-1 0 0,0 0 1 0 0,1 0 0 0 0,-1 0-1 0 0,0-1 1 0 0,0 0-1 0 0,0 0 1 0 0,1 0 0 0 0,-1 0-1 0 0,0-1 1 0 0,0 0 0 0 0,-1 0-1 0 0,1 0 1 0 0,4-3-181 0 0,10-5 291 0 0,-1-1 1 0 0,-1-1-1 0 0,0-1 1 0 0,0 0-1 0 0,-1-1 0 0 0,-1 0 1 0 0,-1-2-1 0 0,0 0 1 0 0,-1 0-1 0 0,0-1 0 0 0,-1-1 1 0 0,-1 0-1 0 0,-1 0 1 0 0,0-4-292 0 0,-6 13 2 0 0,-1 0 1 0 0,0 0 0 0 0,0 0 0 0 0,-1-1 0 0 0,-1 1 0 0 0,1 0 0 0 0,-2-1 0 0 0,1 0 0 0 0,-1 1 0 0 0,-1-1 0 0 0,0-6-3 0 0,0 12-162 0 0,1 1 0 0 0,-1-1 0 0 0,0 0 0 0 0,0 1 0 0 0,0-1-1 0 0,-1 1 1 0 0,1 0 0 0 0,-1-1 0 0 0,0 1 0 0 0,0 0 0 0 0,0 0 0 0 0,0 0 0 0 0,0 0 0 0 0,-1 1 0 0 0,1-1 0 0 0,-1 1 0 0 0,0-1 0 0 0,0 1 0 0 0,0 0 0 0 0,0 0-1 0 0,0 0 1 0 0,0 0 0 0 0,0 1 0 0 0,-1-1 0 0 0,1 1 0 0 0,-1 0 0 0 0,1 0 0 0 0,-1 0 0 0 0,1 0 0 0 0,-1 1 0 0 0,-2-1 162 0 0,-37 1-4847 0 0,15 7-1486 0 0,13 1-275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1:10.716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</inkml:brush>
  </inkml:definitions>
  <inkml:trace contextRef="#ctx0" brushRef="#br0">2515 1105 0 0 0,'0'0'460'0'0,"-2"-2"147"0"0,-7-14 1269 0 0,-17 5 4652 0 0,-25 10-4824 0 0,34 2-452 0 0,-179-27 3773 0 0,78 37-4076 0 0,-36 33 465 0 0,100-22-1043 0 0,-158 77 334 0 0,-67 16 269 0 0,157-46-628 0 0,61-16-84 0 0,-70 148 283 0 0,38-14-166 0 0,82-157-283 0 0,1 0-1 0 0,2 0 1 0 0,1 0 0 0 0,1 1-1 0 0,2 0 1 0 0,1 1 0 0 0,1-1-1 0 0,2 5-95 0 0,-3 38 255 0 0,1-46-152 0 0,1-1 0 0 0,2 0 1 0 0,0 1-1 0 0,2-1 0 0 0,4 17-103 0 0,3-9 105 0 0,3 0 1 0 0,1-1-1 0 0,1 0 0 0 0,2-1 0 0 0,1-1 0 0 0,17 23-105 0 0,57 85 328 0 0,17-8 131 0 0,16-40 88 0 0,60 0-79 0 0,-16-32-207 0 0,-81-45-11 0 0,1-4-1 0 0,0-3 1 0 0,0-5-1 0 0,29-4-249 0 0,-76 1 76 0 0,44-8 24 0 0,77-18 136 0 0,-76 8-187 0 0,-55 7 21 0 0,0-2-1 0 0,0-1 1 0 0,-2-1 0 0 0,1-1-1 0 0,11-11-69 0 0,69-43 178 0 0,-12-8-33 0 0,-82 62-97 0 0,-1 0 0 0 0,-1-2 1 0 0,-1 0-1 0 0,-1-1 0 0 0,0 0 0 0 0,2-7-48 0 0,74-175 403 0 0,-61 72-236 0 0,-12 21-131 0 0,-7-107 148 0 0,-10 139-161 0 0,-12-78 37 0 0,-34-9 17 0 0,14 95-60 0 0,4 17-12 0 0,20 32-4 0 0,-2 0-1 0 0,0 1 1 0 0,-1 0 0 0 0,-1 1-1 0 0,0 0 1 0 0,-1 1 0 0 0,-3-1-1 0 0,-75-46-47 0 0,11-11 71 0 0,9 30-91 0 0,-42-38-9 0 0,87 61 46 0 0,-26-5-238 0 0,-6 22-358 0 0,13-3 94 0 0,23-11-3594 0 0,13 0-6350 0 0,6 14 1398 0 0</inkml:trace>
  <inkml:trace contextRef="#ctx0" brushRef="#br1" timeOffset="12829.999">521 811 0 0 0,'178'-108'0'0'0,"-72"46"0"0"0,42-25 0 0 0,3 7 0 0 0,3 6 0 0 0,4 7 0 0 0,133-36 0 0 0,-118 55 0 0 0,-140 40 0 0 0</inkml:trace>
  <inkml:trace contextRef="#ctx0" brushRef="#br1" timeOffset="13219.804">1922 457 0 0 0,'0'0'0'0'0,"0"0"0"0"0,224-125 0 0 0,-150 85 0 0 0,-15 14 0 0 0,-11 4 0 0 0,-15 11 0 0 0,-11 3 0 0 0</inkml:trace>
  <inkml:trace contextRef="#ctx0" brushRef="#br1" timeOffset="13689.457">626 1496 0 0 0,'366'-207'0'0'0,"-194"104"0"0"0,74-45 0 0 0,211-90 0 0 0,-251 160 0 0 0,-190 75 0 0 0</inkml:trace>
  <inkml:trace contextRef="#ctx0" brushRef="#br1" timeOffset="14006.484">455 1724 0 0 0,'0'0'0'0'0,"0"0"0"0"0,200-125 0 0 0,-120 73 0 0 0,-3 4 0 0 0,-2 4 0 0 0,-1 4 0 0 0,3-5 0 0 0,-5 9 0 0 0,2-1 0 0 0,-6 11 0 0 0,-6-3 0 0 0,-6 10 0 0 0,-14 8 0 0 0,-18 4 0 0 0</inkml:trace>
  <inkml:trace contextRef="#ctx0" brushRef="#br1" timeOffset="14273.036">0 2578 0 0 0,'0'0'0'0'0,"0"0"0"0"0,0 0 0 0 0,208-140 0 0 0,-145 96 0 0 0,-1-4 0 0 0,6 0 0 0 0,0 0 0 0 0,2 4 0 0 0,2 4 0 0 0,-4-1 0 0 0,-5 8 0 0 0,-8 7 0 0 0,-3 8 0 0 0,-16 3 0 0 0,-13 8 0 0 0</inkml:trace>
  <inkml:trace contextRef="#ctx0" brushRef="#br1" timeOffset="14585.175">179 2909 0 0 0,'178'-114'0'0'0,"62"-28"0"0"0,-200 118 0 0 0,2 2 0 0 0,0 2 0 0 0,2 2 0 0 0,0 1 0 0 0,1 3 0 0 0,9-1 0 0 0,-36 11 0 0 0</inkml:trace>
  <inkml:trace contextRef="#ctx0" brushRef="#br1" timeOffset="14871.99">335 3366 0 0 0,'181'-135'0'0'0,"3"9"0"0"0,-130 88 0 0 0,2 3 0 0 0,2 2 0 0 0,1 3 0 0 0,23-6 0 0 0,64 6 0 0 0,-128 29 0 0 0</inkml:trace>
  <inkml:trace contextRef="#ctx0" brushRef="#br1" timeOffset="15292.73">1425 3642 0 0 0,'205'-95'0'0'0,"-3"-23"0"0"0,-130 69 0 0 0,258-155 0 0 0,-311 194 0 0 0,1 0 0 0 0,0 2 0 0 0,0 0 0 0 0,1 1 0 0 0,0 1 0 0 0,0 1 0 0 0,1 1 0 0 0,-1 1 0 0 0,11 0 0 0 0,-25 3 0 0 0</inkml:trace>
  <inkml:trace contextRef="#ctx0" brushRef="#br1" timeOffset="15625.481">2702 3336 0 0 0,'185'-116'0'0'0,"250"-161"0"0"0,-102 87 0 0 0,-216 145 0 0 0,-99 40 0 0 0</inkml:trace>
  <inkml:trace contextRef="#ctx0" brushRef="#br1" timeOffset="15886.759">3212 3598 0 0 0,'0'0'0'0'0,"0"0"0"0"0,0 0 0 0 0,190-192 0 0 0,-129 134 0 0 0,-1 6 0 0 0,5-3 0 0 0,-1-4 0 0 0,4 4 0 0 0,1-1 0 0 0,-1 5 0 0 0,5-1 0 0 0,-5 8 0 0 0,-18 11 0 0 0,-15 11 0 0 0</inkml:trace>
  <inkml:trace contextRef="#ctx0" brushRef="#br1" timeOffset="16355.904">2813 4007 0 0 0,'201'-176'11'0'0,"-62"63"93"0"0,43-29-143 0 0,6 7 1 0 0,6 9 0 0 0,29-5 38 0 0,-183 110 0 0 0</inkml:trace>
  <inkml:trace contextRef="#ctx0" brushRef="#br1" timeOffset="16772.101">1721 4353 0 0 0,'0'0'88'0'0,"0"0"67"0"0,0 0 33 0 0,0 0 24 0 0,0 0-27 0 0,0 0-70 0 0,0 0-99 0 0,0 0-91 0 0,0 0-25 0 0,0 0 51 0 0,0 0 101 0 0,22-24 37 0 0,74-74 21 0 0,30 9 76 0 0,498-267-111 0 0,174-87-1307 0 0,-737 407 1217 0 0</inkml:trace>
  <inkml:trace contextRef="#ctx0" brushRef="#br1" timeOffset="17187.763">3514 3038 0 0 0,'184'-154'0'0'0,"89"-49"0"0"0,-122 94 0 0 0,-39 29 0 0 0,-3-3 0 0 0,21-28 0 0 0,-76 61 0 0 0,-38 38 0 0 0</inkml:trace>
  <inkml:trace contextRef="#ctx0" brushRef="#br1" timeOffset="17492.079">3608 2560 0 0 0,'170'-170'0'0'0,"36"-25"0"0"0,215-132 0 0 0,-304 253 0 0 0,-94 59 0 0 0</inkml:trace>
  <inkml:trace contextRef="#ctx0" brushRef="#br1" timeOffset="17753.9">3413 2239 0 0 0,'165'-186'0'0'0,"-49"85"0"0"0,179-107 0 0 0,176-87 0 0 0,-445 279 0 0 0</inkml:trace>
  <inkml:trace contextRef="#ctx0" brushRef="#br1" timeOffset="18045.979">3253 2144 0 0 0,'139'-163'0'0'0,"-25"57"0"0"0,-7 26 0 0 0,4 5 0 0 0,3 5 0 0 0,57-23 0 0 0,-134 76 0 0 0</inkml:trace>
  <inkml:trace contextRef="#ctx0" brushRef="#br1" timeOffset="18566.547">3227 1249 0 0 0,'0'0'0'0'0,"0"0"0"0"0,0 0 0 0 0,0 0 0 0 0,182-199 0 0 0,-130 155 0 0 0,-1 0 0 0 0,8 0 0 0 0,-3-4 0 0 0,4 0 0 0 0,-3 4 0 0 0,4-1 0 0 0,2 5 0 0 0,-17 10 0 0 0,-17 12 0 0 0</inkml:trace>
  <inkml:trace contextRef="#ctx0" brushRef="#br1" timeOffset="19219.541">2349 984 0 0 0,'144'-111'0'0'0,"381"-298"0"0"0,-275 227 0 0 0,-217 158 0 0 0</inkml:trace>
  <inkml:trace contextRef="#ctx0" brushRef="#br1" timeOffset="19594.471">1784 807 0 0 0,'167'-152'0'0'0,"-49"62"0"0"0,93-44 0 0 0,145-62 0 0 0,-315 175 0 0 0</inkml:trace>
  <inkml:trace contextRef="#ctx0" brushRef="#br1" timeOffset="20101.984">385 965 0 0 0,'170'-91'0'0'0,"383"-195"0"0"0,126-26 0 0 0,-130 65 0 0 0,-494 219 0 0 0</inkml:trace>
  <inkml:trace contextRef="#ctx0" brushRef="#br1" timeOffset="20388.089">326 1415 0 0 0,'0'0'0'0'0,"0"0"0"0"0,212-196 0 0 0,-117 119 0 0 0,5-4 0 0 0,5 4 0 0 0,0 3 0 0 0,7 1 0 0 0,-2 6 0 0 0,3 5 0 0 0,-5 6 0 0 0,1 5 0 0 0,-8 10 0 0 0,-2 5 0 0 0,-6 10 0 0 0,-27 11 0 0 0,-20 4 0 0 0</inkml:trace>
  <inkml:trace contextRef="#ctx0" brushRef="#br1" timeOffset="21037.946">843 3362 0 0 0,'0'0'0'0'0,"0"0"0"0"0,0 0 0 0 0,0 0 0 0 0,0 0 0 0 0,0 0 0 0 0,0 0 0 0 0,0 0 0 0 0,0 0 0 0 0,197-169 0 0 0,-144 136 0 0 0,8-4 0 0 0,7 4 0 0 0,-18 3 0 0 0,-13 12 0 0 0</inkml:trace>
  <inkml:trace contextRef="#ctx0" brushRef="#br1" timeOffset="21402.571">1348 3738 0 0 0,'0'0'0'0'0,"0"0"0"0"0,0 0 0 0 0,0 0 0 0 0,231-184 0 0 0,-170 140 0 0 0,2 3 0 0 0,3 1 0 0 0,0 3 0 0 0,1 0 0 0 0,-18 11 0 0 0,-17 8 0 0 0</inkml:trace>
  <inkml:trace contextRef="#ctx0" brushRef="#br1" timeOffset="21715.178">1900 3815 0 0 0,'194'-153'0'0'0,"-1"10"0"0"0,47-20 0 0 0,120-54 0 0 0,-309 186 0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3:34.2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146 48 4857 0 0,'0'0'1014'0'0,"0"0"-176"0"0,0 0 128 0 0,0 0 345 0 0,0 0 285 0 0,0 0-17 0 0,0 0-301 0 0,0 0-386 0 0,0 0-326 0 0,0 0-202 0 0,0 0-58 0 0,1 2 21 0 0,9 122 1798 0 0,-27 285-3567 0 0,13-387-770 0 0,2-9-1144 0 0,1 2-4112 0 0,1-11 3927 0 0</inkml:trace>
  <inkml:trace contextRef="#ctx0" brushRef="#br0" timeOffset="474.694">35 51 4185 0 0,'0'0'2102'0'0,"0"0"-643"0"0,0 0-363 0 0,0 0 5 0 0,0 0 129 0 0,0 0 6 0 0,0 0-178 0 0,0 0-259 0 0,0 0-202 0 0,0 0-119 0 0,0 0-49 0 0,0 0-16 0 0,0 0-20 0 0,27-8-28 0 0,87-23-38 0 0,-1 23 370 0 0,-108 7-685 0 0,-1 0-1 0 0,1 0 1 0 0,0 1 0 0 0,-1-1-1 0 0,1 1 1 0 0,-1 0 0 0 0,1 1-1 0 0,0-1 1 0 0,-1 1 0 0 0,1 0-1 0 0,-1 0 1 0 0,1 1 0 0 0,-1-1-1 0 0,1 1 1 0 0,-1 0 0 0 0,0 0-1 0 0,0 0 1 0 0,0 1 0 0 0,0-1-1 0 0,-1 1 1 0 0,1 0 0 0 0,0 0-1 0 0,-1 0 1 0 0,0 1 0 0 0,0-1-1 0 0,0 1 1 0 0,0 0 0 0 0,-1 0-1 0 0,1 0 1 0 0,-1 0 0 0 0,0 0-1 0 0,0 0 1 0 0,-1 1 0 0 0,1-1-1 0 0,0 5-11 0 0,-4 2 20 0 0,0 0 0 0 0,-1 0 0 0 0,-1 0 1 0 0,1-1-1 0 0,-2 1 0 0 0,1-1 0 0 0,-2 0 0 0 0,1 0 0 0 0,-1 0 0 0 0,-1-1 0 0 0,1 0 0 0 0,-2 0 0 0 0,1-1 0 0 0,-1 0 0 0 0,0 0 0 0 0,-1-1 0 0 0,0 0 0 0 0,0 0 0 0 0,-5 1-20 0 0,-12 15 3 0 0,-107 96 132 0 0,130-116-129 0 0,0-1 0 0 0,-1 1 0 0 0,2 0 0 0 0,-1 0 0 0 0,0 0 0 0 0,0 1 0 0 0,1-1 0 0 0,0 1 0 0 0,0-1 0 0 0,0 1 0 0 0,0 0 0 0 0,0 0 0 0 0,1 0 0 0 0,0 0 0 0 0,0 0 0 0 0,0 0 0 0 0,0 0 0 0 0,0 0 0 0 0,1 0 0 0 0,0 0 0 0 0,0 0-1 0 0,0 1 1 0 0,0-1 0 0 0,1 0 0 0 0,0 0-6 0 0,2 0 46 0 0,1-1 0 0 0,0 1-1 0 0,1-1 1 0 0,-1 0-1 0 0,1 0 1 0 0,-1 0 0 0 0,1 0-1 0 0,0-1 1 0 0,0 0 0 0 0,0 0-1 0 0,0 0 1 0 0,0-1-1 0 0,1 0 1 0 0,0 0-46 0 0,3 2 107 0 0,137 35 1281 0 0,-114 1-2043 0 0,-30-28-2907 0 0,-2 1-3282 0 0,0-8-3270 0 0</inkml:trace>
  <inkml:trace contextRef="#ctx0" brushRef="#br0" timeOffset="803.914">621 445 8618 0 0,'0'0'2331'0'0,"0"0"-1252"0"0,0 0-431 0 0,0 0 226 0 0,0 0 238 0 0,0 0 47 0 0,0 0-212 0 0,0 0-355 0 0,0 0-268 0 0,0 0-155 0 0,0 0-85 0 0,0 0-26 0 0,0 0-14 0 0,-3 34-24 0 0,-8 101-12 0 0,15-59-226 0 0,2-60-282 0 0,-1-5-2085 0 0,-3-8-1493 0 0,-1-1-4044 0 0,-1-2 8096 0 0,0 0-2512 0 0</inkml:trace>
  <inkml:trace contextRef="#ctx0" brushRef="#br0" timeOffset="1114.86">393 412 4809 0 0,'0'0'1311'0'0,"0"0"-217"0"0,0 0 171 0 0,0 0 306 0 0,0 0 95 0 0,0 0-161 0 0,0 0-287 0 0,0 0-252 0 0,0 0-157 0 0,35 0-123 0 0,115-3-101 0 0,113-8 949 0 0,-216 25-3148 0 0,-38-4-2137 0 0,-5 5-4022 0 0,-4-10 4222 0 0,0-2 1221 0 0</inkml:trace>
  <inkml:trace contextRef="#ctx0" brushRef="#br0" timeOffset="1384.406">429 788 4881 0 0,'0'0'1392'0'0,"0"0"-319"0"0,0 0 479 0 0,0 0 448 0 0,0 0 41 0 0,0 0-265 0 0,0 0-504 0 0,0 0-415 0 0,0 0-249 0 0,201-41-192 0 0,-162 30-152 0 0,-4 0-112 0 0,5 0-136 0 0,-3 0-288 0 0,-2 0-792 0 0,-9 4-2553 0 0,-12 7-8138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5:53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37 7538 0 0,'0'0'2132'0'0,"0"0"-1452"0"0,0 0-676 0 0,0 0 112 0 0,0 0 392 0 0,0 0 306 0 0,0 0 31 0 0,0 0-220 0 0,0 0-252 0 0,0 0-158 0 0,0 0-99 0 0,3 23-50 0 0,11 146-6 0 0,-27 46-1043 0 0,6-174-976 0 0,-2 8-6805 0 0,8-42 6751 0 0,1 1 1640 0 0</inkml:trace>
  <inkml:trace contextRef="#ctx0" brushRef="#br0" timeOffset="324.87">447 41 2080 0 0,'0'0'3987'0'0,"0"0"-2392"0"0,0 0-817 0 0,0 0 28 0 0,0 0 277 0 0,0 0 161 0 0,0 0-104 0 0,0 0-254 0 0,0 0-213 0 0,-5 35-119 0 0,-18 113-65 0 0,5 99 817 0 0,24-206-1987 0 0,3-15-3524 0 0,-3-19-4121 0 0,-6-3 4917 0 0</inkml:trace>
  <inkml:trace contextRef="#ctx0" brushRef="#br0" timeOffset="727.696">0 206 3825 0 0,'0'0'2672'0'0,"0"0"-1263"0"0,0 0-326 0 0,0 0 238 0 0,0 0 261 0 0,0 0 14 0 0,0 0-239 0 0,0 0-372 0 0,0 0-275 0 0,0 0-150 0 0,0 0-59 0 0,0 0-22 0 0,0 0-19 0 0,31-26-16 0 0,96-81-57 0 0,-59 61 217 0 0,35 19 28 0 0,-99 29-632 0 0,0-1 0 0 0,0 1 0 0 0,-1 0 0 0 0,1 0 0 0 0,-1 0 0 0 0,1 0 0 0 0,-1 1 0 0 0,0-1 0 0 0,0 1 0 0 0,0 0 0 0 0,0 0 0 0 0,0 0 0 0 0,-1 1 0 0 0,1-1 0 0 0,-1 0 0 0 0,0 1 0 0 0,0 0 0 0 0,0-1 0 0 0,0 3 0 0 0,10 13 59 0 0,-7-11 12 0 0,1 0 0 0 0,-1 0 1 0 0,2-1-1 0 0,-1 0 0 0 0,1 0 0 0 0,0-1 1 0 0,0 0-1 0 0,0 0 0 0 0,1 0 1 0 0,0-1-1 0 0,0-1 0 0 0,1 1 0 0 0,-1-1 1 0 0,1 0-1 0 0,0-1 0 0 0,0 0 1 0 0,0-1-1 0 0,1 0 0 0 0,-1 0 0 0 0,4 0-71 0 0,-6-2 107 0 0,0 1-1 0 0,1-1 0 0 0,-1 0 1 0 0,0 0-1 0 0,1-1 0 0 0,-1 0 1 0 0,0-1-1 0 0,1 1 0 0 0,-1-2 0 0 0,0 1 1 0 0,0-1-1 0 0,-1 1 0 0 0,1-2 1 0 0,-1 1-1 0 0,1-1 0 0 0,-1 0 1 0 0,0-1-1 0 0,0 1 0 0 0,-1-1 1 0 0,1 0-1 0 0,3-6-106 0 0,-4 6-663 0 0,9-16 1091 0 0,-12 14-3636 0 0,-4 0-3781 0 0,1 6-4398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49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260 119 1296 0 0,'0'0'1949'0'0,"0"0"-488"0"0,0 0-187 0 0,0 0 60 0 0,0 0 13 0 0,0 0-203 0 0,0 0-339 0 0,0 0-315 0 0,0 0-190 0 0,0 0-83 0 0,-30 30-45 0 0,-90 97-2 0 0,52-44 280 0 0,26-13 305 0 0,92-67-271 0 0,206-14-582 0 0,-178-12 698 0 0,-77 21-392 0 0,0 0 0 0 0,0 0 0 0 0,0 1 0 0 0,0-1 0 0 0,0 0 0 0 0,-1 0 0 0 0,1 0 0 0 0,-1 0 1 0 0,1-1-1 0 0,-1 1 0 0 0,0 0 0 0 0,0 0 0 0 0,0 0 0 0 0,0 0 0 0 0,0 0 0 0 0,-1 0 0 0 0,1 0 0 0 0,-1 0 1 0 0,1 0-1 0 0,-1 0 0 0 0,0 0 0 0 0,1 0 0 0 0,-1 0 0 0 0,0 0 0 0 0,-1 0-208 0 0,-95-118 1451 0 0,7 46-1818 0 0,23 38-2640 0 0,55 35-800 0 0,8 1-3015 0 0,3 0 22 0 0</inkml:trace>
  <inkml:trace contextRef="#ctx0" brushRef="#br0" timeOffset="9240.022">586 170 0 0 0,'0'0'335'0'0,"0"0"532"0"0,0 0-42 0 0,0 0-170 0 0,0 0-83 0 0,0 0 12 0 0,2-2 39 0 0,9-5 68 0 0,-8 5 74 0 0,-3 2 39 0 0,0 0 34 0 0,0 0-11 0 0,0 0-46 0 0,0 0-67 0 0,0 0-99 0 0,0 0-115 0 0,0 22 308 0 0,-18 97-1298 0 0,17-114 497 0 0,0-1-1 0 0,0 1 0 0 0,0 0 0 0 0,0 0 0 0 0,1 0 0 0 0,0 0 0 0 0,0 0 0 0 0,0 0 1 0 0,1 0-1 0 0,0 0 0 0 0,0 0 0 0 0,0 0 0 0 0,0 0 0 0 0,1 0 0 0 0,0-1 1 0 0,0 1-1 0 0,0-1 0 0 0,0 1 0 0 0,1-1 0 0 0,0 0 0 0 0,0 0 0 0 0,0 0 1 0 0,0 0-1 0 0,1 0 0 0 0,-1-1 0 0 0,1 0 0 0 0,0 0 0 0 0,0 0 0 0 0,0 0 0 0 0,2 1-6 0 0,-1-5 153 0 0,0 1-1 0 0,0-1 1 0 0,1 0-1 0 0,-1 0 0 0 0,0 0 1 0 0,-1-1-1 0 0,1 1 1 0 0,0-1-1 0 0,0-1 0 0 0,-1 1 1 0 0,1-1-1 0 0,-1 1 0 0 0,0-1 1 0 0,0 0-1 0 0,0-1 1 0 0,0 1-1 0 0,0-1 0 0 0,-1 0 1 0 0,0 0-1 0 0,0 0 0 0 0,0 0 1 0 0,0 0-1 0 0,0-1 1 0 0,-1 1-1 0 0,0-1 0 0 0,0 0 1 0 0,0 0-1 0 0,-1 1 0 0 0,1-2-152 0 0,10-17 53 0 0,51-105 164 0 0,-15 29-329 0 0,-63 155-3274 0 0,11 41 3705 0 0,4-89-451 0 0,16 183 339 0 0,-3-135-202 0 0,-2-1 0 0 0,-3 1 1 0 0,-3 1-1 0 0,-1 0 0 0 0,-4 0-5 0 0,0-51-33 0 0,0-1 0 0 0,-1 0 0 0 0,1 1 0 0 0,-1-1 0 0 0,0 0 0 0 0,-1 0 0 0 0,0 0 1 0 0,1 0-1 0 0,-1 0 0 0 0,-1 0 0 0 0,1 0 0 0 0,-1-1 0 0 0,0 1 0 0 0,0-1 0 0 0,0 0 0 0 0,-1 0 0 0 0,1 0 0 0 0,-1 0 0 0 0,0 0 0 0 0,0-1 0 0 0,0 0 0 0 0,-1 0 0 0 0,1 0 0 0 0,-1 0 0 0 0,0-1 0 0 0,0 0 0 0 0,0 0 0 0 0,0 0 0 0 0,0 0 0 0 0,0-1 0 0 0,-2 1 33 0 0,6-4 24 0 0,-1 0 1 0 0,0 1-1 0 0,1-1 1 0 0,0 0-1 0 0,-1 0 1 0 0,1 0 0 0 0,0 0-1 0 0,0 0 1 0 0,0 0-1 0 0,0 0 1 0 0,0-1 0 0 0,1 1-1 0 0,-1 0 1 0 0,1 0-1 0 0,-1-1 1 0 0,1 1-1 0 0,0 0 1 0 0,0-1 0 0 0,0 1-1 0 0,0 0 1 0 0,0-1-1 0 0,1 1 1 0 0,-1 0-1 0 0,1 0 1 0 0,-1-1-25 0 0,1-5 92 0 0,-1-13 1 0 0,1 0-1 0 0,1 0 0 0 0,1 0 0 0 0,1 0 0 0 0,1 0 0 0 0,1 1 1 0 0,1 0-1 0 0,0 0 0 0 0,5-7-92 0 0,30-61-1082 0 0,-13 30-7580 0 0,-24 50 4783 0 0</inkml:trace>
  <inkml:trace contextRef="#ctx0" brushRef="#br0" timeOffset="9990.009">1061 273 0 0 0,'0'0'237'0'0,"0"0"416"0"0,0 0 83 0 0,0 0 289 0 0,0 0 294 0 0,0 0 139 0 0,0 0-67 0 0,0 0-200 0 0,0 0-187 0 0,0 0-119 0 0,32-3-59 0 0,105-10-77 0 0,6-7 962 0 0,49-3-829 0 0,-138 12-783 0 0,-53 11 19 0 0,-2-7 1395 0 0,-79-23-809 0 0,58 23-738 0 0,16 6 38 0 0,0 0 0 0 0,-1-1 0 0 0,1 0-1 0 0,0 0 1 0 0,0 0 0 0 0,0-1 0 0 0,1 0 0 0 0,-1 0 0 0 0,1 0 0 0 0,-1-1 0 0 0,1 1 0 0 0,0-1 0 0 0,1-1-1 0 0,-1 1 1 0 0,1-1 0 0 0,-1 1 0 0 0,1-1 0 0 0,1-1 0 0 0,-3-2-4 0 0,4-36 11 0 0,-8 62-318 0 0,6 177 25 0 0,-30-25-162 0 0,34-169 455 0 0,-1-1-1 0 0,1 1 0 0 0,0 0 1 0 0,-1-1-1 0 0,1 1 1 0 0,0 0-1 0 0,0 0 0 0 0,-1-1 1 0 0,1 1-1 0 0,0 0 1 0 0,0 0-1 0 0,0 0 0 0 0,0-1 1 0 0,0 1-1 0 0,0 0 0 0 0,0 0 1 0 0,1-1-1 0 0,-1 1 1 0 0,0 0-1 0 0,0 0 0 0 0,0-1 1 0 0,1 1-1 0 0,-1 0 1 0 0,0 0-1 0 0,1-1 0 0 0,-1 1 1 0 0,1 0-1 0 0,-1-1 0 0 0,1 1 1 0 0,-1-1-1 0 0,1 1 1 0 0,-1-1-1 0 0,1 1 0 0 0,0-1 1 0 0,-1 1-1 0 0,1-1 1 0 0,0 1-1 0 0,-1-1 0 0 0,1 0 1 0 0,0 1-1 0 0,0-1 0 0 0,-1 0 1 0 0,1 0-1 0 0,0 0 1 0 0,0 1-1 0 0,-1-1 0 0 0,1 0-10 0 0,33-25 1117 0 0,-12-1-1158 0 0,-1-1 1 0 0,-1-1-1 0 0,-1-1 0 0 0,-2-1 1 0 0,-1 0-1 0 0,-1-2 1 0 0,3-11 40 0 0,-15 18-3030 0 0,-4 20-6846 0 0,0 5 5942 0 0</inkml:trace>
  <inkml:trace contextRef="#ctx0" brushRef="#br0" timeOffset="10434.012">1902 1 0 0 0,'0'0'1286'0'0,"0"0"302"0"0,0 0 19 0 0,0 0-193 0 0,0 0-312 0 0,0 0-281 0 0,0 0-269 0 0,0 0-193 0 0,0 0-118 0 0,0 0-84 0 0,0 0-30 0 0,-17 25-26 0 0,-53 79-33 0 0,67-101-63 0 0,1 0 1 0 0,-1 1-1 0 0,1-1 0 0 0,0 0 0 0 0,0 1 0 0 0,0-1 0 0 0,0 1 1 0 0,1 0-1 0 0,0-1 0 0 0,-1 1 0 0 0,1 0 0 0 0,0 0 0 0 0,1 0 0 0 0,-1 0 1 0 0,1 0-1 0 0,0 0 0 0 0,0 0 0 0 0,0 3-5 0 0,1 7 18 0 0,-1-7 2 0 0,-1 0 0 0 0,1 0-1 0 0,1 0 1 0 0,-1 0 0 0 0,1 0-1 0 0,0 0 1 0 0,0 0 0 0 0,1 0 0 0 0,0-1-1 0 0,1 1 1 0 0,-1-1 0 0 0,1 1 0 0 0,0-1-1 0 0,1 0 1 0 0,-1 0 0 0 0,1-1 0 0 0,0 1-1 0 0,1-1 1 0 0,-1 1 0 0 0,1-1 0 0 0,0-1-1 0 0,1 1 1 0 0,-1-1 0 0 0,1 0-1 0 0,5 3-19 0 0,-3-5 348 0 0,0-2-1 0 0,1 1 0 0 0,-1-1 1 0 0,0 0-1 0 0,1 0 0 0 0,-1-1 1 0 0,0 0-1 0 0,1-1 0 0 0,-1 0 1 0 0,0 0-1 0 0,0-1 0 0 0,-1 0 1 0 0,1 0-1 0 0,0-1 0 0 0,-1 0 1 0 0,0 0-1 0 0,0 0 0 0 0,0-1 1 0 0,-1 0-1 0 0,1-1 0 0 0,-1 0 1 0 0,0 0-1 0 0,-1 0 0 0 0,0 0 1 0 0,3-4-348 0 0,-2 2 159 0 0,0 0 0 0 0,-1-1 0 0 0,0 0 0 0 0,0 1 0 0 0,0-2 0 0 0,-1 1 0 0 0,-1 0 0 0 0,0-1 0 0 0,0 0 1 0 0,-1 0-1 0 0,0 1 0 0 0,0-1 0 0 0,-1-1 0 0 0,-1 1 0 0 0,0 0 0 0 0,0 0 0 0 0,-1-3-159 0 0,0 9-21 0 0,0 0 0 0 0,0 0 0 0 0,0 0 0 0 0,0 0 0 0 0,-1 0 0 0 0,1 1 0 0 0,-1-1 0 0 0,0 0 0 0 0,-1 1 0 0 0,1 0 0 0 0,0-1 0 0 0,-1 1 0 0 0,0 0 0 0 0,1 0 0 0 0,-1 0 0 0 0,-1 1 0 0 0,1-1 0 0 0,0 1 0 0 0,-1 0 0 0 0,1 0 0 0 0,-1 0 0 0 0,1 0 0 0 0,-1 0 0 0 0,0 1 0 0 0,0 0 0 0 0,0-1 0 0 0,-1 1 21 0 0,-113-6-4870 0 0,42 43-2982 0 0,63-27 4910 0 0,-5 3-2242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5:5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48 0 0 0,'0'0'976'0'0,"0"0"439"0"0,0 0 196 0 0,0 0 14 0 0,0 0-93 0 0,0 0-181 0 0,0 0-162 0 0,0 0-98 0 0,0 0-70 0 0,-3-8-52 0 0,-11-24-51 0 0,11 24-89 0 0,-7 19 2424 0 0,-30 52-1503 0 0,-48 172-545 0 0,74-187-1014 0 0,2-1 0 0 0,2 2 0 0 0,2-1 0 0 0,3 1 0 0 0,2 0-1 0 0,1 0 1 0 0,5 31-191 0 0,-2-72-6 0 0,0 1 0 0 0,0-1 0 0 0,1 1 0 0 0,0-1-1 0 0,0 0 1 0 0,1 0 0 0 0,0 0 0 0 0,1 0 0 0 0,-1 0-1 0 0,2-1 1 0 0,-1 0 0 0 0,1 0 0 0 0,0 0-1 0 0,0 0 1 0 0,1-1 0 0 0,0 0 0 0 0,0 0 0 0 0,1 0-1 0 0,-1-1 1 0 0,1 0 0 0 0,0 0 0 0 0,1-1 0 0 0,-1 0-1 0 0,1 0 1 0 0,0-1 0 0 0,0 0 0 0 0,0 0 0 0 0,0-1-1 0 0,0 0 1 0 0,1 0 0 0 0,-1-1 0 0 0,7 0 6 0 0,6-23-5115 0 0,-15 1-5364 0 0,-6 16 4200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5:57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23 357 7330 0 0,'0'0'3288'0'0,"0"0"-2045"0"0,0 0-713 0 0,0 0 96 0 0,0 0 259 0 0,-3 33 226 0 0,-11 103 45 0 0,9 137 1312 0 0,15-183-2956 0 0,5-33-3231 0 0,-14-46-5734 0 0,-1-11 4476 0 0</inkml:trace>
  <inkml:trace contextRef="#ctx0" brushRef="#br0" timeOffset="415.326">32 221 7570 0 0,'0'0'1416'0'0,"0"0"-433"0"0,0 0-271 0 0,0 0 60 0 0,0 0 102 0 0,0 0 4 0 0,0 0-144 0 0,0 0-177 0 0,0 0-114 0 0,0 0-59 0 0,0 0-44 0 0,0 0-26 0 0,32 1-29 0 0,99 6-55 0 0,-57 11 160 0 0,-71-16-337 0 0,1-1 0 0 0,0 1 0 0 0,-1 0 0 0 0,1 0 0 0 0,-1 0 0 0 0,0 1 0 0 0,0-1 0 0 0,0 1 0 0 0,0 0 0 0 0,0 0 0 0 0,0 0 0 0 0,-1 0 0 0 0,1 0 0 0 0,-1 1 0 0 0,0-1 0 0 0,0 0 0 0 0,-1 1 0 0 0,1 0 0 0 0,0 0 0 0 0,-1-1 0 0 0,0 1 0 0 0,0 0 0 0 0,0 0 0 0 0,-1 0 0 0 0,1 0-1 0 0,-1 0 1 0 0,0 0 0 0 0,0 0 0 0 0,0 0 0 0 0,-1 0 0 0 0,1 0 0 0 0,-1 0 0 0 0,0 0 0 0 0,0 0 0 0 0,-1-1 0 0 0,1 1 0 0 0,-1 0 0 0 0,0-1 0 0 0,-1 4-53 0 0,-103 115 773 0 0,63-80-470 0 0,19-19-43 0 0,20-20-208 0 0,-1 1 1 0 0,1-1-1 0 0,0 1 0 0 0,0 0 0 0 0,0 0 0 0 0,0 1 0 0 0,1-1 0 0 0,-1 1 1 0 0,1-1-1 0 0,0 1 0 0 0,1 0 0 0 0,-1 0 0 0 0,1 1 0 0 0,0-1 0 0 0,0 0 1 0 0,1 1-1 0 0,0-1 0 0 0,0 1 0 0 0,0 0 0 0 0,0-1 0 0 0,1 3-52 0 0,42 55 448 0 0,76 32 705 0 0,-71-75-2801 0 0,-37-20-3185 0 0,-3-4-4070 0 0,-5 0 1307 0 0</inkml:trace>
  <inkml:trace contextRef="#ctx0" brushRef="#br0" timeOffset="1534.712">503 217 0 0 0,'0'0'3897'0'0,"0"0"-1753"0"0,0 0-634 0 0,0 0 24 0 0,0 0 111 0 0,0 0-42 0 0,0 0-233 0 0,0 0-407 0 0,0 0-371 0 0,0 0-219 0 0,0 0-106 0 0,0 0 9 0 0,0 0 20 0 0,14-4 14 0 0,41-13-10 0 0,32 12 514 0 0,-85 6-780 0 0,1 0 0 0 0,-1 0-1 0 0,0 0 1 0 0,1 0 0 0 0,-1 0-1 0 0,0 0 1 0 0,0 1-1 0 0,0-1 1 0 0,0 1 0 0 0,0-1-1 0 0,-1 1 1 0 0,1 0-1 0 0,0 0 1 0 0,-1 0 0 0 0,1 0-1 0 0,-1 0 1 0 0,0 0 0 0 0,1 0-1 0 0,-1 0 1 0 0,0 1-1 0 0,0-1 1 0 0,-1 0 0 0 0,1 1-1 0 0,0-1 1 0 0,-1 0-1 0 0,1 1 1 0 0,-1-1 0 0 0,0 1-1 0 0,0-1 1 0 0,0 1-1 0 0,0-1 1 0 0,0 1 0 0 0,-1-1-1 0 0,1 1 1 0 0,-1-1 0 0 0,0 0-1 0 0,1 1 1 0 0,-1-1-1 0 0,0 0 1 0 0,0 1 0 0 0,-1-1-1 0 0,1 0 1 0 0,0 0-1 0 0,-1 0 1 0 0,1 0 0 0 0,-1 0-1 0 0,0 0 1 0 0,1-1-1 0 0,-2 2-32 0 0,-55 74 717 0 0,57-76-711 0 0,0 0 0 0 0,0 1 0 0 0,0-1-1 0 0,1 0 1 0 0,-1 1 0 0 0,1-1 0 0 0,-1 1-1 0 0,1-1 1 0 0,-1 1 0 0 0,1-1 0 0 0,0 1-1 0 0,-1 0 1 0 0,1-1 0 0 0,0 1 0 0 0,0-1 0 0 0,0 1-1 0 0,1 0 1 0 0,-1-1 0 0 0,0 1 0 0 0,1-1-1 0 0,-1 1 1 0 0,0-1 0 0 0,1 1 0 0 0,0-1-1 0 0,-1 1 1 0 0,1-1 0 0 0,0 0 0 0 0,0 1-1 0 0,0-1 1 0 0,0 0 0 0 0,0 1 0 0 0,0-1 0 0 0,0 0-1 0 0,0 0 1 0 0,1 0 0 0 0,-1 0 0 0 0,0 0-1 0 0,1-1 1 0 0,-1 1 0 0 0,0 0 0 0 0,1 0-1 0 0,-1-1 1 0 0,1 1 0 0 0,-1-1 0 0 0,1 1-1 0 0,-1-1 1 0 0,2 0-7 0 0,76 12 272 0 0,-30-13-308 0 0,14 0-1336 0 0,-22 4-5961 0 0,-30 0 1901 0 0,-5 1-1245 0 0</inkml:trace>
  <inkml:trace contextRef="#ctx0" brushRef="#br0" timeOffset="1830.802">903 677 12371 0 0,'0'0'1041'0'0,"0"0"-645"0"0,0 0-253 0 0,0 0 297 0 0,0 0 371 0 0,0 0 186 0 0,0 0-23 0 0,0 0-191 0 0,0 0-194 0 0,0 0-157 0 0,0 0-116 0 0,32-7-86 0 0,101-24-59 0 0,-51 10-98 0 0,-16 6-1556 0 0,-19 12-8829 0 0,-39 3 2340 0 0</inkml:trace>
  <inkml:trace contextRef="#ctx0" brushRef="#br0" timeOffset="2386.928">1481 298 2681 0 0,'0'0'3622'0'0,"0"0"-1887"0"0,0 0-783 0 0,0 0-31 0 0,0 0 177 0 0,0 0 110 0 0,0 0-95 0 0,0 0-264 0 0,0 0-257 0 0,0 0-108 0 0,0 0-1 0 0,0 0-6 0 0,0 0-28 0 0,3 22-61 0 0,25 145 486 0 0,-24-143-846 0 0,18 130 261 0 0,-13-51-2945 0 0,-7-76-23 0 0,-1-9-676 0 0,0 1-3532 0 0,-1-15 4221 0 0</inkml:trace>
  <inkml:trace contextRef="#ctx0" brushRef="#br0" timeOffset="2790.472">1382 365 1128 0 0,'0'0'1759'0'0,"0"0"-590"0"0,0 0-260 0 0,0 0 179 0 0,0 0 243 0 0,0 0 108 0 0,0 0-131 0 0,0 0-246 0 0,0 0-214 0 0,32-24-176 0 0,104-73-81 0 0,-71 64 187 0 0,-53 32-561 0 0,69-1 1177 0 0,-79 2-1361 0 0,0 1 0 0 0,0-1 0 0 0,0 1 1 0 0,0 0-1 0 0,0-1 0 0 0,0 1 0 0 0,0 0 0 0 0,0 0 0 0 0,0 0 0 0 0,-1 1 0 0 0,1-1 0 0 0,0 0 0 0 0,-1 1 0 0 0,1-1 0 0 0,-1 1 0 0 0,1-1 0 0 0,-1 1 0 0 0,0 0 0 0 0,1-1 0 0 0,-1 1 0 0 0,0 0 1 0 0,0 0-1 0 0,-1 0 0 0 0,1 0 0 0 0,0 0 0 0 0,-1 0 0 0 0,1 0 0 0 0,-1 0 0 0 0,1 0 0 0 0,-1 1 0 0 0,0-1 0 0 0,0 0 0 0 0,0 0 0 0 0,0 0 0 0 0,-1 2-33 0 0,-1 4 36 0 0,0 0 0 0 0,-1-1 0 0 0,0 1 0 0 0,-1-1 0 0 0,0 0 0 0 0,0 0 0 0 0,0 0-1 0 0,-1-1 1 0 0,0 1 0 0 0,0-1 0 0 0,-1 0 0 0 0,0-1 0 0 0,0 1 0 0 0,-4 2-36 0 0,-8 10-17 0 0,-114 100-137 0 0,131-116 156 0 0,0 1-1 0 0,0-1 1 0 0,0 0-1 0 0,1 0 1 0 0,-1 0-1 0 0,1 1 1 0 0,-1-1-1 0 0,1 0 1 0 0,0 0 0 0 0,0 1-1 0 0,0-1 1 0 0,0 0-1 0 0,0 1 1 0 0,1-1-1 0 0,-1 0 1 0 0,0 0-1 0 0,1 1 1 0 0,0-1-1 0 0,0 0 1 0 0,0 0-1 0 0,0 0 1 0 0,0 0-1 0 0,0 0 1 0 0,0 0-1 0 0,0 0 1 0 0,1 0-1 0 0,-1 0 1 0 0,1-1-1 0 0,0 1 1 0 0,-1-1-1 0 0,1 1 1 0 0,0-1-1 0 0,0 1 1 0 0,0-1 0 0 0,0 0-1 0 0,1 0-1 0 0,244 161 1435 0 0,-228-155-3107 0 0,-7-6-7108 0 0,-9-1 560 0 0</inkml:trace>
  <inkml:trace contextRef="#ctx0" brushRef="#br0" timeOffset="3173.672">2055 622 12803 0 0,'0'0'2523'0'0,"0"0"-1618"0"0,0 0-719 0 0,0 0 74 0 0,0 0 269 0 0,0 0 225 0 0,0 0 31 0 0,0 0-133 0 0,0 0-179 0 0,0 0-165 0 0,0 0-79 0 0,0 0-40 0 0,9 16-37 0 0,26 47-16 0 0,-15 28 150 0 0,-18-80-1345 0 0,4 22 916 0 0,-6-23-5259 0 0,-2-2-5521 0 0,0-8 7280 0 0</inkml:trace>
  <inkml:trace contextRef="#ctx0" brushRef="#br0" timeOffset="3427.618">1904 574 4689 0 0,'0'0'749'0'0,"0"0"-184"0"0,0 0 340 0 0,0 0 458 0 0,0 0 259 0 0,0 0-31 0 0,0 0-279 0 0,0 0-316 0 0,0 0-256 0 0,0 0-185 0 0,0 0-133 0 0,33 3-128 0 0,99 10-94 0 0,-15-10-28 0 0,-65-11-1078 0 0,-25 3-2240 0 0,-1 3-5863 0 0,-21 2 5895 0 0</inkml:trace>
  <inkml:trace contextRef="#ctx0" brushRef="#br0" timeOffset="3593.475">1949 924 6065 0 0,'0'0'584'0'0,"0"0"-320"0"0,0 0 225 0 0,0 0 215 0 0,0 0 80 0 0,0 0 56 0 0,0 0-176 0 0,0 0-248 0 0,0 0-200 0 0,204-62-352 0 0,-178 51-544 0 0,-1-1-1048 0 0,-6 5-1617 0 0,-6 0-1792 0 0</inkml:trace>
  <inkml:trace contextRef="#ctx0" brushRef="#br0" timeOffset="4009.45">2129 41 5545 0 0,'0'0'1375'0'0,"0"0"-291"0"0,0 0-5 0 0,0 0 254 0 0,0 0 114 0 0,0 0-157 0 0,0 0-355 0 0,0 0-365 0 0,0 0-209 0 0,0 0-71 0 0,0 0-36 0 0,0 0-8 0 0,0 0-9 0 0,19-8 7 0 0,60-24-8 0 0,-81 33-214 0 0,1 0 0 0 0,0 0 0 0 0,0 1 0 0 0,-1-1 0 0 0,1 1 0 0 0,0-1 0 0 0,0 1 0 0 0,1-1 0 0 0,-1 1 0 0 0,0-1 0 0 0,0 1 0 0 0,1 0 0 0 0,-1-1 0 0 0,1 1 0 0 0,-1 0 0 0 0,1 0 0 0 0,0 0 0 0 0,0-1 0 0 0,0 1 0 0 0,0 0 0 0 0,0 0 0 0 0,0 0 0 0 0,0-1 0 0 0,0 1 0 0 0,1 0 0 0 0,-1 0 0 0 0,1-1 0 0 0,-1 1 0 0 0,1 0-1 0 0,0-1 1 0 0,0 1 0 0 0,0 0 0 0 0,0-1 0 0 0,0 1 0 0 0,0-1 0 0 0,0 0 0 0 0,0 1 0 0 0,1-1 0 0 0,-1 0 0 0 0,0 0 0 0 0,1 0 0 0 0,-1 0 0 0 0,1 0 0 0 0,-1 0 0 0 0,1 0 0 0 0,0 0 0 0 0,-1 0 0 0 0,1-1 0 0 0,0 1 0 0 0,-1-1 0 0 0,1 0 0 0 0,0 1 0 0 0,0-1 0 0 0,0 0 0 0 0,-1 0 0 0 0,1 0 0 0 0,0 0 0 0 0,0 0 0 0 0,0 0 0 0 0,-1-1 0 0 0,1 1 0 0 0,0-1 0 0 0,0 1 0 0 0,-1-1 0 0 0,1 1 0 0 0,0-1 0 0 0,-1 0 0 0 0,1 0 0 0 0,0 0-22 0 0,-91 118 465 0 0,88-116-468 0 0,0 0-1 0 0,-1 1 1 0 0,1-1 0 0 0,0 1-1 0 0,0 0 1 0 0,0-1 0 0 0,1 1-1 0 0,-1 0 1 0 0,0 0-1 0 0,1 0 1 0 0,-1-1 0 0 0,1 1-1 0 0,-1 0 1 0 0,1 0 0 0 0,0 0-1 0 0,0 0 1 0 0,0 0 0 0 0,0 0-1 0 0,0 0 1 0 0,0-1 0 0 0,1 1-1 0 0,-1 0 1 0 0,1 0 0 0 0,-1 0-1 0 0,1 0 1 0 0,0-1 0 0 0,-1 1-1 0 0,1 0 1 0 0,0 0 0 0 0,0-1-1 0 0,0 1 1 0 0,0-1-1 0 0,1 1 1 0 0,-1-1 0 0 0,0 1-1 0 0,1-1 1 0 0,-1 0 0 0 0,1 0-1 0 0,-1 0 1 0 0,1 0 0 0 0,-1 0-1 0 0,1 0 1 0 0,0 0 0 0 0,0 0-1 0 0,-1-1 1 0 0,1 1 0 0 0,0 0-1 0 0,0-1 1 0 0,0 0 0 0 0,0 1-1 0 0,0-1 4 0 0,89 5-2256 0 0,-57-7-6918 0 0,-22 2 2267 0 0</inkml:trace>
  <inkml:trace contextRef="#ctx0" brushRef="#br0" timeOffset="4304.228">2608 41 12507 0 0,'0'0'905'0'0,"0"0"-395"0"0,0 0 139 0 0,0 0 338 0 0,0 0 215 0 0,0 0 46 0 0,0 0-177 0 0,0 0-243 0 0,16 37-172 0 0,53 119-145 0 0,-36-50 122 0 0,-31-88-541 0 0,2 31-48 0 0,-2 0 0 0 0,-1 0 0 0 0,-3-1 0 0 0,-2 1 0 0 0,-3-1 0 0 0,-1 0 0 0 0,-2 0 0 0 0,-7 15-44 0 0,11-46-268 0 0,0-1 0 0 0,-1 0-1 0 0,-1-1 1 0 0,-1 0 0 0 0,0 0-1 0 0,0-1 1 0 0,-2 0 0 0 0,0 1 268 0 0,-24 23-4372 0 0,-2-3-4853 0 0,25-23 2817 0 0</inkml:trace>
  <inkml:trace contextRef="#ctx0" brushRef="#br0" timeOffset="6541.437">1991 932 0 0 0,'0'0'516'0'0,"0"0"659"0"0,0 0 159 0 0,0 0-77 0 0,0 0-95 0 0,0 0-123 0 0,0 0-124 0 0,0 0-77 0 0,0 0-35 0 0,0 0-8 0 0,1-1 6026 0 0,2 1-3507 0 0,17-3-3164 0 0,153-30 1532 0 0,-94 3-1405 0 0,-76 23-2359 0 0,-25 8-9675 0 0,17 2 3518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06.5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365 1065 1776 0 0,'0'0'1199'0'0,"0"0"-197"0"0,0 0 9 0 0,0 0 277 0 0,0 0 235 0 0,0 0 27 0 0,0 0-197 0 0,0 0-296 0 0,0 0-295 0 0,0 0-206 0 0,0 0-130 0 0,-3 23-59 0 0,-8 73 43 0 0,19-5 620 0 0,16 61 117 0 0,-6 1 0 0 0,-4 146-1147 0 0,-23 149 468 0 0,10-359-2227 0 0,21-89-8345 0 0,-19-4 3895 0 0</inkml:trace>
  <inkml:trace contextRef="#ctx0" brushRef="#br0" timeOffset="731.999">1385 1 0 0 0,'0'0'950'0'0,"0"0"469"0"0,0 0 229 0 0,0 0-37 0 0,0 0-203 0 0,0 0-250 0 0,0 0-190 0 0,0 0-92 0 0,0 0-18 0 0,0 0-77 0 0,-4 20-42 0 0,-12 62-23 0 0,21 12 1397 0 0,57 446 1550 0 0,-55 75-3468 0 0,3-532-146 0 0,3 0 1 0 0,4-2 0 0 0,4 1-1 0 0,4-1-49 0 0,-22-67 2 0 0,4 16 69 0 0,-2 1 1 0 0,-2 0-1 0 0,0 0 0 0 0,-2 0 1 0 0,-2 14-72 0 0,1-17 46 0 0,-6 13-260 0 0,21-41-852 0 0,-7 0-2051 0 0,-3 0-4793 0 0,-4 0 511 0 0</inkml:trace>
  <inkml:trace contextRef="#ctx0" brushRef="#br0" timeOffset="1331.618">1 2044 5089 0 0,'0'0'1644'0'0,"0"0"-597"0"0,0 0-552 0 0,0 0-161 0 0,0 0 135 0 0,0 0 188 0 0,0 0 70 0 0,0 0-95 0 0,0 0-154 0 0,0 0-119 0 0,0 0-15 0 0,0 0 45 0 0,0 0 70 0 0,17 5 54 0 0,58 15 55 0 0,40-11 1014 0 0,-85-10-1219 0 0,36-5 416 0 0,0-4 0 0 0,0-2 0 0 0,44-15-779 0 0,-62 16 197 0 0,685-180-1250 0 0,-652 170-1107 0 0,-27 7-970 0 0,-1 1-3405 0 0,-32 9 730 0 0</inkml:trace>
  <inkml:trace contextRef="#ctx0" brushRef="#br0" timeOffset="1606.248">1777 1507 6689 0 0,'0'0'1461'0'0,"0"0"-404"0"0,0 0-165 0 0,0 0 305 0 0,0 0 410 0 0,0 0 182 0 0,0 0-204 0 0,0 0-449 0 0,0 0-373 0 0,0 0-215 0 0,-21 31-75 0 0,-68 101-50 0 0,-149 195 189 0 0,193-262-1389 0 0,-8 10-2653 0 0,20-25-4996 0 0,23-34 827 0 0</inkml:trace>
  <inkml:trace contextRef="#ctx0" brushRef="#br0" timeOffset="1996.662">732 1764 4753 0 0,'0'0'1770'0'0,"0"0"-402"0"0,0 0-164 0 0,0 0 122 0 0,0 0 286 0 0,0 0 153 0 0,0 0-146 0 0,0 0-334 0 0,0 0-399 0 0,0 0-369 0 0,0 0-246 0 0,0 0-103 0 0,0 0-56 0 0,-19 15 3 0 0,-60 46-6 0 0,-48 75 97 0 0,90-89-233 0 0,-100 114-408 0 0,39-44-1147 0 0,62-56-2349 0 0,17-18-6698 0 0,13-32 8147 0 0</inkml:trace>
  <inkml:trace contextRef="#ctx0" brushRef="#br0" timeOffset="2320.312">817 2468 9218 0 0,'0'0'3615'0'0,"0"0"-2461"0"0,0 0-921 0 0,0 0 95 0 0,0 0 431 0 0,0 0 419 0 0,0 0 117 0 0,0 0-166 0 0,0 0-294 0 0,0 0-253 0 0,-4 30-150 0 0,-13 99-92 0 0,-4 7 206 0 0,-2 84-437 0 0,23-183-484 0 0,0 14-806 0 0,0-35-3566 0 0,0 1-3854 0 0,0-16 1752 0 0</inkml:trace>
  <inkml:trace contextRef="#ctx0" brushRef="#br0" timeOffset="2782.073">612 2508 3873 0 0,'0'0'1460'0'0,"0"0"-661"0"0,0 0-260 0 0,0 0 193 0 0,0 0 277 0 0,0 0 200 0 0,37-15 48 0 0,116-44-122 0 0,-62 38 384 0 0,-74 21-1184 0 0,131 0 1383 0 0,-145 0-1678 0 0,-1 0 1 0 0,1 0-1 0 0,0 0 1 0 0,-1 0-1 0 0,1 0 1 0 0,-1 0-1 0 0,1 1 1 0 0,-1 0-1 0 0,1-1 1 0 0,-1 1-1 0 0,1 0 1 0 0,-1 0 0 0 0,1 0-1 0 0,-1 1 1 0 0,0-1-1 0 0,0 0 1 0 0,0 1-1 0 0,0 0 1 0 0,0-1-1 0 0,0 1 1 0 0,0 0-1 0 0,0 0 1 0 0,-1 0-1 0 0,1 0 1 0 0,-1 0-1 0 0,1 0 1 0 0,-1 1-1 0 0,0-1 1 0 0,0 0-1 0 0,0 1 1 0 0,0-1-1 0 0,0 1 1 0 0,-1-1 0 0 0,1 1-1 0 0,-1-1 1 0 0,0 1-1 0 0,0-1 1 0 0,1 1-1 0 0,-2 0 1 0 0,1-1-1 0 0,0 1 1 0 0,0-1-1 0 0,-1 1 1 0 0,1-1-1 0 0,-1 1 1 0 0,0-1-1 0 0,0 1 1 0 0,0-1-1 0 0,-1 2-40 0 0,-8 12 90 0 0,-1 0-1 0 0,-1-2 0 0 0,0 1 1 0 0,-1-1-1 0 0,-1-1 0 0 0,0-1 1 0 0,0 0-1 0 0,-1 0 0 0 0,-1-2 1 0 0,-8 5-90 0 0,1 1 61 0 0,-118 106 430 0 0,139-117-462 0 0,-1 0 0 0 0,2 0 0 0 0,-1 1 0 0 0,0-1-1 0 0,1 1 1 0 0,0-1 0 0 0,0 1 0 0 0,1-1 0 0 0,0 1 0 0 0,0-1 0 0 0,0 1 0 0 0,0-1 0 0 0,1 1-1 0 0,0-1 1 0 0,0 1 0 0 0,1-1 0 0 0,-1 0 0 0 0,1 1 0 0 0,0-1 0 0 0,1 0 0 0 0,-1 0-1 0 0,1 0 1 0 0,0-1 0 0 0,0 1 0 0 0,0-1 0 0 0,1 1 0 0 0,0-1 0 0 0,0 0 0 0 0,0 0-1 0 0,0-1 1 0 0,0 1 0 0 0,2-1-29 0 0,8 14 166 0 0,72 65 396 0 0,-84-80-624 0 0,1 0 0 0 0,-1-1-1 0 0,1 1 1 0 0,-1-1 0 0 0,1 0-1 0 0,0 1 1 0 0,-1-1 0 0 0,1 0-1 0 0,0-1 1 0 0,0 1 0 0 0,-1 0-1 0 0,1-1 1 0 0,0 0 0 0 0,0 1-1 0 0,0-1 1 0 0,0 0 0 0 0,0-1-1 0 0,0 1 1 0 0,0 0 0 0 0,2-1 61 0 0,20-24-8805 0 0,-22 21 5278 0 0,0 0-3559 0 0</inkml:trace>
  <inkml:trace contextRef="#ctx0" brushRef="#br0" timeOffset="3072.159">1275 2851 10442 0 0,'0'0'1970'0'0,"0"0"-871"0"0,0 0-324 0 0,0 0 242 0 0,0 0 285 0 0,0 0 92 0 0,0 0-176 0 0,0 0-375 0 0,0 0-291 0 0,0 0-161 0 0,0 0-104 0 0,0 0-68 0 0,0 0-46 0 0,0 25-34 0 0,0 129 7 0 0,5-95-5097 0 0,-5-58 2385 0 0,0-1-1135 0 0,0 0-1240 0 0,0 0-867 0 0</inkml:trace>
  <inkml:trace contextRef="#ctx0" brushRef="#br0" timeOffset="3346.21">1085 2806 6097 0 0,'0'0'1414'0'0,"0"0"-590"0"0,0 0-225 0 0,0 0 249 0 0,0 0 399 0 0,0 0 240 0 0,0 0-21 0 0,0 0-201 0 0,0 0-246 0 0,0 0-187 0 0,0 0-73 0 0,0 0-32 0 0,0 0-55 0 0,28 0-52 0 0,86 0-125 0 0,53-14 1672 0 0,-111 6-5052 0 0,5 5-9485 0 0,-58 3 5087 0 0</inkml:trace>
  <inkml:trace contextRef="#ctx0" brushRef="#br0" timeOffset="3619.038">1161 3130 6753 0 0,'0'0'809'0'0,"0"0"-193"0"0,0 0-24 0 0,0 0-96 0 0,0 0-128 0 0,0 0-192 0 0,0 0-440 0 0,184-25-1464 0 0,-168 21-6090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29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1 673 0 0 0,'0'0'563'0'0,"0"0"96"0"0,0 0 258 0 0,0 0 218 0 0,0 0 129 0 0,0 0-15 0 0,0 0-68 0 0,0 0-29 0 0,0 0-33 0 0,0 0 11 0 0,19 7 2 0 0,61 16-1 0 0,-78-22-1052 0 0,0-1 1 0 0,1 1-1 0 0,-1 0 1 0 0,0-1-1 0 0,1 0 0 0 0,-1 0 1 0 0,1 0-1 0 0,-1 0 1 0 0,0 0-1 0 0,1 0 0 0 0,-1 0 1 0 0,1-1-1 0 0,-1 1 1 0 0,0-1-1 0 0,1 0 0 0 0,-1 0 1 0 0,0 0-1 0 0,0 0 1 0 0,0 0-1 0 0,1 0 0 0 0,-1 0 1 0 0,1-2-80 0 0,6-3 348 0 0,40-28 431 0 0,-1-2-1 0 0,-2-3 1 0 0,-1-1 0 0 0,-3-3-1 0 0,-1-1 1 0 0,31-44-779 0 0,6-3 375 0 0,157-152 850 0 0,-234 241-1224 0 0,1 0-1 0 0,-1 0 1 0 0,0 0 0 0 0,1 0-1 0 0,-1 0 1 0 0,1 0-1 0 0,-1 1 1 0 0,1-1 0 0 0,0 1-1 0 0,0-1 1 0 0,0 1-1 0 0,0 0 1 0 0,0 0 0 0 0,0 0-1 0 0,0 0 1 0 0,0 0-1 0 0,0 0 1 0 0,0 0 0 0 0,1 1-1 0 0,-1-1 1 0 0,0 1-1 0 0,1 0 1 0 0,-1-1 0 0 0,0 1-1 0 0,1 0 1 0 0,-1 0-1 0 0,0 1 1 0 0,1-1 0 0 0,-1 0-1 0 0,0 1 1 0 0,0-1-1 0 0,1 1 1 0 0,-1 0 0 0 0,0 0-1 0 0,0 0 1 0 0,0 0-1 0 0,0 0 1 0 0,0 0 0 0 0,0 1-1 0 0,0-1 1 0 0,0 1 0 0 0,0 0-2 0 0,2 13-15 0 0,0 1 0 0 0,-1 0 0 0 0,-1 1 0 0 0,-1-1 0 0 0,0 0 0 0 0,-1 0 0 0 0,0 1 0 0 0,-2 5 16 0 0,1-1 30 0 0,-2 10 45 0 0,-1-1 0 0 0,-2 0-1 0 0,0 0 1 0 0,-3 0 0 0 0,0-1 0 0 0,-2 0 0 0 0,-1-1 0 0 0,-1 0 0 0 0,-1-1 0 0 0,-2-1 0 0 0,0 0-1 0 0,-2-1 1 0 0,-6 6-75 0 0,18-22-43 0 0,-1 0 0 0 0,0 0 0 0 0,-1-1 0 0 0,1 0 0 0 0,-1 0 0 0 0,-1 0 0 0 0,0-2-1 0 0,0 1 1 0 0,0-1 0 0 0,-1 0 0 0 0,0-1 0 0 0,0 0 0 0 0,0 0 0 0 0,0-1 0 0 0,-1-1-1 0 0,0 0 1 0 0,0 0 0 0 0,-6 0 43 0 0,-64-22-3845 0 0,45-24-6856 0 0,31 31 4124 0 0</inkml:trace>
  <inkml:trace contextRef="#ctx0" brushRef="#br0" timeOffset="291.759">1459 140 6953 0 0,'0'0'3316'0'0,"0"0"-2008"0"0,0 0-830 0 0,0 0 91 0 0,0 0 230 0 0,0 0 77 0 0,0 0-105 0 0,-25 36-271 0 0,-80 119-235 0 0,44-38-46 0 0,55-104-193 0 0,1-1-1 0 0,1 1 0 0 0,0 0 1 0 0,1 0-1 0 0,0 1 1 0 0,1-1-1 0 0,0 1 1 0 0,1-1-1 0 0,1 1 1 0 0,0-1-1 0 0,1 8-25 0 0,2-16 61 0 0,0-1-1 0 0,0 0 1 0 0,0 1 0 0 0,0-1-1 0 0,1 0 1 0 0,0 0-1 0 0,-1-1 1 0 0,1 1 0 0 0,1-1-1 0 0,-1 0 1 0 0,0 0 0 0 0,1 0-1 0 0,0-1 1 0 0,-1 1-1 0 0,1-1 1 0 0,0 0 0 0 0,0-1-1 0 0,0 1 1 0 0,0-1-1 0 0,1 0 1 0 0,-1 0 0 0 0,0-1-1 0 0,1 1 1 0 0,-1-1 0 0 0,0-1-1 0 0,0 1 1 0 0,1-1-1 0 0,-1 1 1 0 0,0-1 0 0 0,0-1-1 0 0,4 0-60 0 0,13-4 403 0 0,1-1 0 0 0,-1 0 0 0 0,0-2 0 0 0,0-1 0 0 0,-1 0 0 0 0,0-1 0 0 0,-1-2 0 0 0,0 0 0 0 0,-1-1 0 0 0,-1-1 0 0 0,12-12-403 0 0,-17 17 110 0 0,0 0 0 0 0,-1-1 0 0 0,-1 0-1 0 0,1-1 1 0 0,-2 0 0 0 0,0-1 0 0 0,0 0 0 0 0,-1 0-1 0 0,-1-1 1 0 0,0 0 0 0 0,-1-1 0 0 0,-1 0 0 0 0,0 0-1 0 0,-1 0 1 0 0,0-1 0 0 0,-1 1 0 0 0,-1-1 0 0 0,-1 0-1 0 0,0 0 1 0 0,-1-1 0 0 0,-1-3-110 0 0,-1 16-74 0 0,0 0-1 0 0,0 0 1 0 0,-1 0 0 0 0,0 0 0 0 0,1 0-1 0 0,-2 0 1 0 0,1 0 0 0 0,0 1-1 0 0,-1-1 1 0 0,1 1 0 0 0,-1 0-1 0 0,0 0 1 0 0,0 0 0 0 0,0 0 0 0 0,-1 0-1 0 0,1 0 1 0 0,-1 1 0 0 0,1 0-1 0 0,-1 0 1 0 0,0 0 0 0 0,0 0 0 0 0,0 0-1 0 0,-2 0 75 0 0,-61-12-8084 0 0,45 13-3338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40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2721 0 0,'0'0'3740'0'0,"0"0"-2113"0"0,0 0-648 0 0,0 0 268 0 0,0 0 303 0 0,0 0 77 0 0,0 0-163 0 0,0 0-277 0 0,0 0-297 0 0,35-1-229 0 0,113-2-178 0 0,29-16 460 0 0,72-14-2866 0 0,-207 23-1187 0 0,-16 3-5559 0 0,-20 6 3252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41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5417 0 0,'0'0'1308'0'0,"0"0"-295"0"0,0 0 163 0 0,0 0 447 0 0,0 0 303 0 0,0 0-9 0 0,0 0-278 0 0,0 0-462 0 0,0 0-376 0 0,0 0-215 0 0,34 6-169 0 0,110 17-121 0 0,-49-29 3 0 0,-71-1-236 0 0,197-42-420 0 0,-127 29-5181 0 0,-48 10-255 0 0,-15 3-2177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39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473 1 0 0 0,'0'0'994'0'0,"0"0"136"0"0,0 0 243 0 0,0 0 360 0 0,0 0 200 0 0,0 0-121 0 0,0 0-369 0 0,0 0-433 0 0,0 0-286 0 0,0 0-115 0 0,0 0 24 0 0,2 8 53 0 0,55 350 3649 0 0,-55-89-3829 0 0,-15-68-2721 0 0,13-184-190 0 0,0-9-5899 0 0,0-8 4738 0 0,0 0 1135 0 0</inkml:trace>
  <inkml:trace contextRef="#ctx0" brushRef="#br0" timeOffset="312.638">0 148 2833 0 0,'0'0'1209'0'0,"0"0"10"0"0,0 0 217 0 0,0 0 397 0 0,0 0 205 0 0,0 0-171 0 0,0 0-387 0 0,0 0-368 0 0,0 0-236 0 0,0 0-95 0 0,35-10-55 0 0,111-29-53 0 0,-39 26 439 0 0,350 1 493 0 0,-286-6-3159 0 0,-99 4-6834 0 0,-61 13-120 0 0,-7 1 6158 0 0</inkml:trace>
  <inkml:trace contextRef="#ctx0" brushRef="#br0" timeOffset="634.743">111 781 4513 0 0,'0'0'2396'0'0,"0"0"-871"0"0,0 0-545 0 0,0 0-37 0 0,0 0 169 0 0,0 0 148 0 0,0 0 41 0 0,0 0-57 0 0,0 0-64 0 0,0 0-84 0 0,0 0-126 0 0,0 0-161 0 0,0 0-152 0 0,35 13-116 0 0,114 37-80 0 0,-142-48-419 0 0,-1 0-1 0 0,1-1 1 0 0,0 1-1 0 0,-1-1 1 0 0,1-1-1 0 0,0 1 1 0 0,0-1-1 0 0,0 0 1 0 0,-1-1-1 0 0,1 0 1 0 0,0 0-1 0 0,0 0 1 0 0,-1-1-1 0 0,1 0 1 0 0,0-1-42 0 0,14-3 138 0 0,333-85 231 0 0,-317 82-1388 0 0,16-5-3085 0 0,-19 0-7537 0 0,-23 10 6287 0 0</inkml:trace>
  <inkml:trace contextRef="#ctx0" brushRef="#br0" timeOffset="934.621">1178 664 4105 0 0,'0'0'2162'0'0,"0"0"-287"0"0,0 0-68 0 0,0 0 73 0 0,0 0 10 0 0,0 0-143 0 0,0 0-340 0 0,0 0-343 0 0,0 0-268 0 0,0 0-221 0 0,0 0-145 0 0,0 0-74 0 0,0 0-46 0 0,-17 0-43 0 0,-51 1-47 0 0,66-1-213 0 0,1-1-1 0 0,-1 1 1 0 0,1 0 0 0 0,0 0 0 0 0,-1 0-1 0 0,1 1 1 0 0,-1-1 0 0 0,1 0-1 0 0,0 0 1 0 0,-1 1 0 0 0,1-1-1 0 0,0 1 1 0 0,-1-1 0 0 0,1 1-1 0 0,0 0 1 0 0,-1-1 0 0 0,1 1-1 0 0,0 0 1 0 0,0 0 0 0 0,0 0 0 0 0,0 0-1 0 0,0 0 1 0 0,0 0 0 0 0,0 0-1 0 0,0 0 1 0 0,0 0 0 0 0,1 1-1 0 0,-1-1 1 0 0,0 0 0 0 0,1 0-1 0 0,-1 1 1 0 0,1-1 0 0 0,-1 1-7 0 0,-1 5 19 0 0,-3 1-38 0 0,0 1-1 0 0,1-1 1 0 0,0 1-1 0 0,1 0 0 0 0,0 0 1 0 0,0 0-1 0 0,1 0 1 0 0,0 0-1 0 0,0 1 1 0 0,1-1-1 0 0,1 1 0 0 0,0-1 1 0 0,0 1-1 0 0,1-1 1 0 0,0 3 19 0 0,0-8-62 0 0,1-1 0 0 0,-1 1 0 0 0,1-1 0 0 0,0 1-1 0 0,0-1 1 0 0,0 0 0 0 0,0 0 0 0 0,1 0 0 0 0,-1 0 0 0 0,1 0 0 0 0,0 0 0 0 0,0-1 0 0 0,0 1 0 0 0,0-1 0 0 0,0 0 0 0 0,0 0 0 0 0,1 0 0 0 0,-1 0 0 0 0,1-1 0 0 0,-1 1 0 0 0,1-1-1 0 0,0 0 1 0 0,-1 0 0 0 0,1 0 0 0 0,0 0 0 0 0,0-1 0 0 0,0 0 0 0 0,3 0 62 0 0,33 1-3670 0 0,-6-8-4224 0 0,-24 6 358 0 0</inkml:trace>
  <inkml:trace contextRef="#ctx0" brushRef="#br0" timeOffset="1315.844">1357 866 5441 0 0,'0'0'1180'0'0,"0"0"-239"0"0,0 0 288 0 0,0 0 564 0 0,0 0 342 0 0,0 0-64 0 0,0 0-408 0 0,0 0-472 0 0,0 0-299 0 0,0 0-144 0 0,0 0-100 0 0,0 0-96 0 0,0 0-94 0 0,14-10-87 0 0,99-87 377 0 0,-3 10-555 0 0,-109 87-202 0 0,0 0 1 0 0,0 0-1 0 0,0 0 1 0 0,1 0-1 0 0,-1 0 0 0 0,0 1 1 0 0,0-1-1 0 0,0 0 0 0 0,0 1 1 0 0,0-1-1 0 0,0 0 0 0 0,0 1 1 0 0,0-1-1 0 0,0 1 1 0 0,0 0-1 0 0,0-1 0 0 0,0 1 1 0 0,-1 0-1 0 0,1-1 0 0 0,0 1 1 0 0,0 0-1 0 0,-1 0 0 0 0,1 0 1 0 0,0 0-1 0 0,-1 0 1 0 0,1 0-1 0 0,-1 0 0 0 0,1 0 1 0 0,-1 0-1 0 0,1 0 0 0 0,-1 0 1 0 0,0 0-1 0 0,0 0 1 0 0,0 0-1 0 0,1 0 0 0 0,-1 0 1 0 0,0 0-1 0 0,0 0 0 0 0,0 1 1 0 0,0-1-1 0 0,-1 0 0 0 0,1 0 1 0 0,0 0-1 0 0,0 0 1 0 0,-1 0-1 0 0,1 0 0 0 0,-1 0 1 0 0,1 0-1 0 0,-1 0 0 0 0,1 0 1 0 0,-1 0-1 0 0,1 0 0 0 0,-1 0 1 0 0,0 0 8 0 0,2 21-55 0 0,1-19 59 0 0,1-1 1 0 0,0 0-1 0 0,0 0 1 0 0,0 0-1 0 0,0 0 1 0 0,0 0-1 0 0,0-1 1 0 0,1 1-1 0 0,-1-1 1 0 0,0 0-1 0 0,1 0 1 0 0,-1 0-1 0 0,1-1 1 0 0,-1 1-1 0 0,1-1 1 0 0,0 0-1 0 0,-1 0 1 0 0,1 0-1 0 0,-1 0 1 0 0,1-1-1 0 0,-1 1 1 0 0,1-1-1 0 0,-1 0 1 0 0,1 0-1 0 0,-1 0 1 0 0,1-1-1 0 0,-1 1 1 0 0,0-1-1 0 0,0 0 1 0 0,0 0-1 0 0,0 0 1 0 0,0 0-1 0 0,0 0 1 0 0,-1-1-1 0 0,1 1-4 0 0,17-7 4 0 0,-3 1 3 0 0,0 1 0 0 0,1 1 1 0 0,0 1-1 0 0,0 1 0 0 0,0 0 0 0 0,0 1 0 0 0,0 1 0 0 0,2 1-7 0 0,-1 41-300 0 0,0-12-1593 0 0,-9-22-1534 0 0,2-2-3603 0 0,-3-1-2271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47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227 157 0 0 0,'0'0'429'0'0,"0"0"128"0"0,0 0 221 0 0,0 0 184 0 0,0 0 3 0 0,0 0-123 0 0,0 0-191 0 0,0 0-143 0 0,0 0-55 0 0,0 11-41 0 0,-17 291 3125 0 0,3-199-2238 0 0,11-89-1158 0 0,1-4 302 0 0,3-17 4625 0 0,4-12-4890 0 0,1-1-1 0 0,0 1 1 0 0,2 0-1 0 0,0 0 1 0 0,1 1-1 0 0,1 0 1 0 0,1 0-1 0 0,0 1 1 0 0,6-5-178 0 0,-11 13 56 0 0,34-50-124 0 0,3 1 0 0 0,3 2 1 0 0,2 3-1 0 0,14-10 68 0 0,-62 62-17 0 0,1 0-1 0 0,-1 0 1 0 0,1 0-1 0 0,0 0 1 0 0,0 0 0 0 0,0 0-1 0 0,-1 0 1 0 0,1 0-1 0 0,0 1 1 0 0,0-1 0 0 0,0 0-1 0 0,0 0 1 0 0,1 1-1 0 0,-1-1 1 0 0,0 1 0 0 0,0-1-1 0 0,0 1 1 0 0,0-1-1 0 0,1 1 1 0 0,-1 0 0 0 0,0 0-1 0 0,0-1 1 0 0,1 1-1 0 0,-1 0 1 0 0,0 0 0 0 0,0 0-1 0 0,1 0 1 0 0,-1 1-1 0 0,0-1 1 0 0,0 0 0 0 0,1 0-1 0 0,-1 1 1 0 0,0-1-1 0 0,0 1 1 0 0,0-1 0 0 0,0 1-1 0 0,0-1 1 0 0,0 1-1 0 0,0 0 1 0 0,0 0 0 0 0,0-1-1 0 0,0 1 1 0 0,0 0-1 0 0,0 0 1 0 0,0 0 0 0 0,0 0-1 0 0,-1 0 1 0 0,1 0-1 0 0,0 0 1 0 0,-1 0 0 0 0,1 0-1 0 0,-1 1 1 0 0,1-1-1 0 0,-1 0 1 0 0,0 0 0 0 0,1 0-1 0 0,-1 1 1 0 0,0-1-1 0 0,0 0 1 0 0,0 0 0 0 0,0 1-1 0 0,0-1 1 0 0,0 0-1 0 0,0 1 18 0 0,15 207 618 0 0,-15-206-599 0 0,1 1-1 0 0,0-1 1 0 0,-1 0 0 0 0,2 0-1 0 0,-1 0 1 0 0,0-1 0 0 0,1 1 0 0 0,-1 0-1 0 0,1 0 1 0 0,0-1 0 0 0,-1 1 0 0 0,2-1-1 0 0,-1 1 1 0 0,0-1 0 0 0,0 0-1 0 0,1 0 1 0 0,-1 0 0 0 0,1 0 0 0 0,-1 0-1 0 0,1-1 1 0 0,0 1 0 0 0,0-1 0 0 0,0 0-1 0 0,0 1 1 0 0,0-2 0 0 0,0 1-1 0 0,0 0 1 0 0,0 0 0 0 0,0-1 0 0 0,0 0-1 0 0,0 1 1 0 0,1-1 0 0 0,-1-1 0 0 0,0 1-1 0 0,0 0 1 0 0,0-1 0 0 0,0 1-1 0 0,0-1 1 0 0,1 0 0 0 0,-1 0 0 0 0,-1 0-1 0 0,1-1 1 0 0,0 1 0 0 0,0-1 0 0 0,0 1-1 0 0,1-2-18 0 0,37-32 130 0 0,-1-1 0 0 0,-2-2 0 0 0,33-42-130 0 0,28-29-75 0 0,-9 29-100 0 0,-88 80 165 0 0,0 1-1 0 0,-1-1 1 0 0,1 1-1 0 0,0-1 1 0 0,-1 1-1 0 0,1-1 0 0 0,0 1 1 0 0,-1 0-1 0 0,1 0 1 0 0,-1 0-1 0 0,1 0 1 0 0,-1 0-1 0 0,1 0 1 0 0,-1 0-1 0 0,0 1 0 0 0,0-1 1 0 0,1 0-1 0 0,-1 1 1 0 0,0-1-1 0 0,0 1 1 0 0,0-1-1 0 0,-1 1 1 0 0,1-1-1 0 0,0 1 0 0 0,-1 0 1 0 0,1 0-1 0 0,-1-1 1 0 0,1 1-1 0 0,-1 0 1 0 0,0 0-1 0 0,1-1 1 0 0,-1 1-1 0 0,0 0 0 0 0,0 0 1 0 0,-1 0-1 0 0,1-1 1 0 0,0 1-1 0 0,-1 0 1 0 0,1 0-1 0 0,-1-1 0 0 0,1 1 1 0 0,-1 0-1 0 0,0-1 1 0 0,0 2 10 0 0,1 4 36 0 0,-2 169 664 0 0,2-170-707 0 0,1-1 0 0 0,0 0-1 0 0,0 1 1 0 0,0-1 0 0 0,0 1-1 0 0,1-1 1 0 0,0 0 0 0 0,0 0-1 0 0,0 0 1 0 0,1 0 0 0 0,0 0-1 0 0,0-1 1 0 0,0 1-1 0 0,0-1 1 0 0,1 0 0 0 0,0 1-1 0 0,0-2 1 0 0,0 1 0 0 0,0 0-1 0 0,2 0 8 0 0,16 7-4561 0 0,2-7-4644 0 0,-17-4 3913 0 0</inkml:trace>
  <inkml:trace contextRef="#ctx0" brushRef="#br0" timeOffset="769.256">0 746 0 0 0,'0'0'192'0'0,"0"0"776"0"0,0 0 399 0 0,0 0 288 0 0,0 0 159 0 0,0 0-62 0 0,0 0-205 0 0,0 0-232 0 0,35-2-156 0 0,111-9-108 0 0,134-27 2715 0 0,183-21-2220 0 0,-239 37-3733 0 0,-196 20-828 0 0,-2 0-7276 0 0,-24 2 7652 0 0</inkml:trace>
  <inkml:trace contextRef="#ctx0" brushRef="#br0" timeOffset="1471.797">615 820 0 0 0,'0'0'1832'0'0,"0"0"-363"0"0,0 0-137 0 0,0 0 11 0 0,0 0 88 0 0,0 0-31 0 0,0 0-240 0 0,0 0-350 0 0,0 0-259 0 0,0 0-162 0 0,0 0-77 0 0,0 0-10 0 0,0 0-30 0 0,-14 26-10 0 0,-44 81-10 0 0,-129 208 105 0 0,122-208-368 0 0,101-155 1535 0 0,0-1-1297 0 0,3 1-1 0 0,2 2 1 0 0,2 2 0 0 0,31-24-227 0 0,-41 37 65 0 0,5-6-16 0 0,-20 18-37 0 0,0 1 0 0 0,2 1 0 0 0,0 0 0 0 0,0 2 0 0 0,2 0-1 0 0,6-2-11 0 0,-27 16-12 0 0,0 1-1 0 0,0-1 1 0 0,0 0-1 0 0,0 0 0 0 0,0 1 1 0 0,0-1-1 0 0,0 1 1 0 0,0-1-1 0 0,0 1 0 0 0,0-1 1 0 0,0 1-1 0 0,0 0 0 0 0,1-1 1 0 0,-1 1-1 0 0,0 0 1 0 0,0 0-1 0 0,0 0 0 0 0,1 0 1 0 0,-1 0-1 0 0,0 0 1 0 0,0 0-1 0 0,1 0 0 0 0,-1 1 1 0 0,0-1-1 0 0,0 0 1 0 0,0 1-1 0 0,0-1 0 0 0,0 1 1 0 0,0-1-1 0 0,1 1 1 0 0,-1 0-1 0 0,0-1 0 0 0,-1 1 1 0 0,1 0-1 0 0,0 0 0 0 0,0 0 1 0 0,0-1-1 0 0,0 1 1 0 0,-1 0-1 0 0,1 0 0 0 0,0 0 1 0 0,-1 0-1 0 0,1 1 1 0 0,-1-1-1 0 0,1 0 13 0 0,3 60-28 0 0,-4-36 190 0 0,0-18-132 0 0,0 9 62 0 0,1-1-1 0 0,0 0 0 0 0,2 1 1 0 0,-1-1-1 0 0,2 0 1 0 0,0 0-1 0 0,0 0 1 0 0,2 0-92 0 0,32 73 529 0 0,-49-82 4324 0 0,-35-21-4654 0 0,41 14 138 0 0,-14-7-242 0 0,-3-1-293 0 0,-1 0 1 0 0,0 2 0 0 0,0 0-1 0 0,-1 2 1 0 0,0 0 0 0 0,0 2-1 0 0,-13 0 198 0 0,-21 3-3535 0 0,20 0-5279 0 0,24 0 124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5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342 440 0 0 0,'0'0'928'0'0,"0"0"251"0"0,0 0 49 0 0,0 0 21 0 0,2-13-8 0 0,0 3-814 0 0,8-43 690 0 0,-12 15 2811 0 0,1 33-3627 0 0,-1-1 0 0 0,0 1 0 0 0,0 0 0 0 0,-1 0 0 0 0,1 0 0 0 0,-1 1 0 0 0,0-1 0 0 0,0 1 0 0 0,-1-1 0 0 0,1 1 0 0 0,-1 0 0 0 0,0 0 0 0 0,0 1 0 0 0,0-1 0 0 0,-1 1 0 0 0,1 0 0 0 0,-3-1-301 0 0,-2-1 71 0 0,-1 0-1 0 0,0 1 0 0 0,0 1 1 0 0,0-1-1 0 0,0 2 1 0 0,0-1-1 0 0,-1 2 0 0 0,1-1 1 0 0,-1 1-1 0 0,1 1 0 0 0,-1 0 1 0 0,1 0-1 0 0,-5 2-70 0 0,7 0-5 0 0,0 0 0 0 0,0 1 0 0 0,0 0 1 0 0,1 1-1 0 0,-1 0 0 0 0,1 0 0 0 0,0 0 0 0 0,0 1 0 0 0,0 0 0 0 0,1 0 1 0 0,0 1-1 0 0,0 0 0 0 0,0 0 0 0 0,1 0 0 0 0,0 1 0 0 0,0 0 0 0 0,0 0 1 0 0,1 0-1 0 0,0 1 0 0 0,1-1 0 0 0,-1 1 0 0 0,2 0 0 0 0,-1 0 0 0 0,1 0 1 0 0,0 0-1 0 0,0 0 0 0 0,1 0 0 0 0,1 1 0 0 0,-1-1 0 0 0,1 0 0 0 0,1 9 5 0 0,-1 5 16 0 0,1 0 1 0 0,1 0-1 0 0,0 1 0 0 0,2-1 0 0 0,1-1 0 0 0,0 1 0 0 0,2-1 1 0 0,0 0-1 0 0,5 7-16 0 0,103 172 428 0 0,-85-155-309 0 0,-1 2 0 0 0,-3 1 1 0 0,-2 0-1 0 0,0 6-119 0 0,-11-15 59 0 0,-1 0 0 0 0,-1 1 0 0 0,-3 1 0 0 0,-1-1-1 0 0,-2 1 1 0 0,-2 0 0 0 0,-1 0 0 0 0,-3 15-59 0 0,-1-40 26 0 0,-1-1-1 0 0,-1 0 1 0 0,0 0 0 0 0,-1 0-1 0 0,0-1 1 0 0,-1 0 0 0 0,-1 0 0 0 0,0 0-1 0 0,-1-1 1 0 0,-1 0 0 0 0,0 0-1 0 0,0-1 1 0 0,-2 0 0 0 0,1-1-1 0 0,-1 0 1 0 0,-1-1 0 0 0,0 0-1 0 0,0-1 1 0 0,-1 0-26 0 0,12-8-27 0 0,-1 1 0 0 0,1-1 1 0 0,-1 1-1 0 0,1-1 0 0 0,-1 0 0 0 0,1 0 0 0 0,-1 0 0 0 0,0 0 0 0 0,0 0 0 0 0,1 0 1 0 0,-1 0-1 0 0,0-1 0 0 0,0 1 0 0 0,0-1 0 0 0,0 1 0 0 0,0-1 0 0 0,0 0 1 0 0,0 0-1 0 0,0 0 0 0 0,0 0 0 0 0,0 0 0 0 0,0 0 0 0 0,0 0 0 0 0,0 0 1 0 0,1-1-1 0 0,-1 1 0 0 0,0-1 0 0 0,0 0 0 0 0,0 0 0 0 0,0 1 0 0 0,1-1 1 0 0,-1 0-1 0 0,0 0 0 0 0,1-1 0 0 0,-1 1 0 0 0,1 0 0 0 0,-1 0 0 0 0,1-1 0 0 0,-1 1 1 0 0,1-1-1 0 0,0 1 0 0 0,0-1 0 0 0,0 0 0 0 0,0 1 0 0 0,0-1 0 0 0,0 0 1 0 0,0 0-1 0 0,1 0 0 0 0,-1-2 27 0 0,3-39-4814 0 0,9 4-4606 0 0,-6 29 5782 0 0</inkml:trace>
  <inkml:trace contextRef="#ctx0" brushRef="#br0" timeOffset="315.037">599 1515 11330 0 0,'0'0'1011'0'0,"0"0"-444"0"0,0 0-207 0 0,0 0 215 0 0,0 0 302 0 0,0 0 157 0 0,0 0-84 0 0,0 0-246 0 0,0 0-284 0 0,-3 34-191 0 0,-11 104-85 0 0,-5 58-1125 0 0,15-186-1127 0 0,3-9-2571 0 0,0-1-4396 0 0,-1 0 7717 0 0</inkml:trace>
  <inkml:trace contextRef="#ctx0" brushRef="#br0" timeOffset="628.038">439 1456 816 0 0,'0'0'1833'0'0,"0"0"-607"0"0,0 0-385 0 0,0 0-60 0 0,0 0 106 0 0,0 0 71 0 0,0 0-54 0 0,0 0-115 0 0,0 0-126 0 0,0 0-96 0 0,0 0-66 0 0,32-8-62 0 0,99-26-34 0 0,-71 31 213 0 0,-53 8-455 0 0,-1-3-59 0 0,0 0 1 0 0,-1 0-1 0 0,1 1 1 0 0,-1 0-1 0 0,0 0 1 0 0,0 1 0 0 0,0-1-1 0 0,0 1 1 0 0,-1 0-1 0 0,1 0 1 0 0,-1 1-1 0 0,0-1 1 0 0,0 1 0 0 0,-1 0-1 0 0,1 0 1 0 0,-1 0-1 0 0,0 1 1 0 0,-1-1-1 0 0,1 1 1 0 0,-1-1-1 0 0,0 1 1 0 0,-1 0 0 0 0,1 0-1 0 0,-1 0 1 0 0,0 0-1 0 0,-1 0 1 0 0,1 0-1 0 0,-1 0 1 0 0,0 0 0 0 0,-1 0-1 0 0,1 0 1 0 0,-2 5-105 0 0,-1-5 72 0 0,0 0-1 0 0,-1 0 1 0 0,1 0 0 0 0,-1 0 0 0 0,0-1 0 0 0,0 1 0 0 0,-1-1-1 0 0,0 0 1 0 0,0 0 0 0 0,0-1 0 0 0,0 0 0 0 0,-1 0 0 0 0,0 0-1 0 0,0 0 1 0 0,0-1 0 0 0,0 0 0 0 0,0 0 0 0 0,-1-1 0 0 0,1 1-1 0 0,-1-2 1 0 0,0 1 0 0 0,-6 0-72 0 0,22-1 34 0 0,-1 1-1 0 0,0 0 1 0 0,0 0 0 0 0,0 1-1 0 0,0 0 1 0 0,0 0 0 0 0,-1 0-1 0 0,1 1 1 0 0,-1 1 0 0 0,0-1-1 0 0,0 1 1 0 0,-1 0 0 0 0,1 0-1 0 0,-1 1 1 0 0,0 0 0 0 0,-1 0-1 0 0,1 1 1 0 0,-1-1 0 0 0,0 1-1 0 0,-1 0 1 0 0,0 1 0 0 0,0-1-1 0 0,0 1 1 0 0,-1 0 0 0 0,0 2-34 0 0,4 0-2410 0 0,-7-9 2158 0 0,1-1-1 0 0,-1 1 0 0 0,0-1 0 0 0,1 1 1 0 0,-1-1-1 0 0,0 1 0 0 0,1-1 1 0 0,-1 1-1 0 0,1-1 0 0 0,-1 1 0 0 0,1-1 1 0 0,-1 1-1 0 0,1-1 0 0 0,-1 0 1 0 0,1 1-1 0 0,-1-1 0 0 0,1 0 0 0 0,-1 0 1 0 0,1 1-1 0 0,0-1 0 0 0,-1 0 1 0 0,1 0-1 0 0,-1 0 0 0 0,1 0 0 0 0,0 0 1 0 0,-1 0-1 0 0,1 0 0 0 0,0 0 0 0 0,-1 0 1 0 0,1 0-1 0 0,0 0 0 0 0,-1 0 1 0 0,1 0-1 0 0,-1 0 0 0 0,1-1 0 0 0,0 1 1 0 0,-1 0-1 0 0,1-1 0 0 0,-1 1 1 0 0,1 0-1 0 0,-1-1 0 0 0,1 1 0 0 0,-1 0 1 0 0,1-1-1 0 0,-1 1 253 0 0,2-4-4377 0 0</inkml:trace>
  <inkml:trace contextRef="#ctx0" brushRef="#br0" timeOffset="918.202">1052 1718 11226 0 0,'0'0'1297'0'0,"0"0"-621"0"0,0 0-128 0 0,0 0 324 0 0,0 0 279 0 0,0 0 61 0 0,0 0-238 0 0,0 0-365 0 0,0 0-219 0 0,0 0-148 0 0,0 0-84 0 0,0 0-32 0 0,1 24-45 0 0,0 110 11 0 0,4-83-390 0 0,2-49-3268 0 0,1-7-9929 0 0,-8 1 11200 0 0</inkml:trace>
  <inkml:trace contextRef="#ctx0" brushRef="#br0" timeOffset="1197.907">929 1677 6073 0 0,'0'0'1021'0'0,"0"0"-551"0"0,0 0-148 0 0,0 0 331 0 0,0 0 446 0 0,0 0 300 0 0,0 0 67 0 0,0 0-137 0 0,0 0-199 0 0,0 0-182 0 0,0 0-102 0 0,0 0-90 0 0,0 0-77 0 0,23-1-98 0 0,71-2-165 0 0,46-15-272 0 0,-123 17-770 0 0,20 2-1630 0 0,-18 6-4547 0 0,-16 0-556 0 0,-3-6 5071 0 0</inkml:trace>
  <inkml:trace contextRef="#ctx0" brushRef="#br0" timeOffset="1422.409">947 1872 1576 0 0,'0'0'2201'0'0,"0"0"-729"0"0,0 0-514 0 0,0 0-69 0 0,0 0 142 0 0,0 0 123 0 0,0 0 30 0 0,0 0-92 0 0,0 0-160 0 0,0 0-154 0 0,0 0-137 0 0,0 0-99 0 0,0 0-93 0 0,22 3-66 0 0,67 8-95 0 0,-11-25 12 0 0,-55 4-344 0 0,11-1-376 0 0,23-7-2451 0 0,-20 5-5183 0 0,-23 6 3573 0 0</inkml:trace>
  <inkml:trace contextRef="#ctx0" brushRef="#br0" timeOffset="2046.314">660 123 0 0 0,'0'0'2046'0'0,"0"0"-1067"0"0,0 0-193 0 0,0 0 364 0 0,0 0 370 0 0,0 0 202 0 0,0 0-132 0 0,0 0-407 0 0,0 0-362 0 0,0 0-267 0 0,0 0-169 0 0,0 0-80 0 0,9 32-55 0 0,25 100-50 0 0,4-27 159 0 0,-23-64-400 0 0,11 40-67 0 0,-27-26-3037 0 0,-16-42-4846 0 0,13-11 5426 0 0</inkml:trace>
  <inkml:trace contextRef="#ctx0" brushRef="#br0" timeOffset="2458.724">662 75 392 0 0,'0'0'1764'0'0,"0"0"-142"0"0,0 0-20 0 0,0 0 45 0 0,0 0-11 0 0,0 0-174 0 0,0 0-367 0 0,0 0-367 0 0,0 0-269 0 0,0 0-142 0 0,0 0-88 0 0,0 0-58 0 0,0 0-44 0 0,25-12-46 0 0,77-37-38 0 0,-101 48-42 0 0,0-1 1 0 0,1 1-1 0 0,-1 0 1 0 0,1 0-1 0 0,-1 0 1 0 0,1 0-1 0 0,0 0 1 0 0,-1 0-1 0 0,1 0 1 0 0,0 1-1 0 0,0-1 1 0 0,0 1-1 0 0,-1-1 1 0 0,1 1-1 0 0,0 0 1 0 0,0-1-1 0 0,0 1 1 0 0,0 0-1 0 0,0 0 1 0 0,0 1-1 0 0,-1-1 1 0 0,1 0-1 0 0,0 0 1 0 0,0 1-1 0 0,0-1 1 0 0,0 1-1 0 0,-1 0 1 0 0,1 0-1 0 0,0-1 1 0 0,-1 1-1 0 0,1 0 1 0 0,-1 0-1 0 0,1 1 1 0 0,-1-1-1 0 0,1 0 1 0 0,-1 0-1 0 0,0 1 1 0 0,2 0-2 0 0,2 4 11 0 0,-3-2 12 0 0,1 0 0 0 0,0 0 0 0 0,-1 0 0 0 0,0 1 0 0 0,0-1 0 0 0,0 0 0 0 0,-1 1 0 0 0,0 0 0 0 0,1-1 0 0 0,-2 1 0 0 0,1 0 0 0 0,0-1 0 0 0,-1 1 0 0 0,0 0 0 0 0,0 0 0 0 0,0-1 0 0 0,-1 1-1 0 0,0 0 1 0 0,0 0 0 0 0,0-1 0 0 0,0 1 0 0 0,-1-1 0 0 0,1 1 0 0 0,-1-1 0 0 0,0 0 0 0 0,-1 1-23 0 0,-58 62 1335 0 0,59-65-1267 0 0,1 1-1 0 0,-1 0 1 0 0,1 0-1 0 0,0-1 1 0 0,0 1-1 0 0,1 0 1 0 0,-1 0-1 0 0,0 0 1 0 0,1 0-1 0 0,0 0 1 0 0,0 0-1 0 0,0 0 1 0 0,0 0-1 0 0,0 0 1 0 0,0 0-1 0 0,1 0 1 0 0,0 0-1 0 0,-1 0 1 0 0,1 0-1 0 0,0 0 1 0 0,0 0-1 0 0,1 0 1 0 0,-1-1-1 0 0,1 1 1 0 0,-1-1-1 0 0,1 1 1 0 0,0-1-1 0 0,0 1 1 0 0,0-1-1 0 0,0 0 1 0 0,0 0-1 0 0,1 0 1 0 0,-1 0-1 0 0,0 0 1 0 0,1-1-1 0 0,0 1 1 0 0,-1-1-1 0 0,1 1 1 0 0,2 0-68 0 0,128 47 3839 0 0,-109-44-3506 0 0,-20-5-342 0 0,0 0 0 0 0,1 0-1 0 0,-1 0 1 0 0,0 1-1 0 0,0 0 1 0 0,0 0-1 0 0,1 0 1 0 0,-1 0 0 0 0,0 1-1 0 0,-1-1 1 0 0,1 1-1 0 0,0 0 1 0 0,0 0-1 0 0,-1 1 1 0 0,1-1 0 0 0,-1 1-1 0 0,0 0 1 0 0,0 0-1 0 0,0 0 1 0 0,0 0-1 0 0,0 0 1 0 0,-1 1 0 0 0,1-1-1 0 0,-1 1 1 0 0,0 0-1 0 0,1 1 10 0 0,0 12-1451 0 0,0-4-1317 0 0,-1 1-4043 0 0,-1-6-4054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56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245 365 0 0 0,'0'0'1051'0'0,"0"0"-42"0"0,0 0 46 0 0,0 0 75 0 0,5-3 101 0 0,15-10 57 0 0,-19 12-1099 0 0,-1 0 0 0 0,1 0 0 0 0,0 0 0 0 0,-1 0 0 0 0,1 0 0 0 0,-1 0 0 0 0,1 0 0 0 0,-1 0 0 0 0,0 0 0 0 0,0 0 0 0 0,1 0 0 0 0,-1 0 0 0 0,0-1 0 0 0,0 1 0 0 0,0 0 0 0 0,0 0 0 0 0,0 0 0 0 0,0 0 0 0 0,0 0 0 0 0,-1 0 0 0 0,1-1 0 0 0,0 1 0 0 0,0 0 0 0 0,-1 0 0 0 0,1 0 0 0 0,-1 0 0 0 0,1 0 0 0 0,-1 0 0 0 0,0 0 0 0 0,1 0 0 0 0,-1 0 0 0 0,0 1 0 0 0,1-1 0 0 0,-1 0 0 0 0,-1 0-189 0 0,0-2 101 0 0,-4-5 128 0 0,-1 1 0 0 0,1 0 0 0 0,-2 0 0 0 0,1 1-1 0 0,-1 0 1 0 0,0 0 0 0 0,-1 0 0 0 0,1 1 0 0 0,-1 1 0 0 0,0 0 0 0 0,0 0-1 0 0,0 0 1 0 0,-1 1 0 0 0,1 0 0 0 0,-10 0-229 0 0,14 2-9 0 0,1 0-1 0 0,-1 1 1 0 0,1 0 0 0 0,0 0 0 0 0,-1 0 0 0 0,1 0-1 0 0,-1 1 1 0 0,1 0 0 0 0,-1 0 0 0 0,1 0-1 0 0,0 0 1 0 0,0 1 0 0 0,0-1 0 0 0,0 1-1 0 0,0 0 1 0 0,0 1 0 0 0,0-1 0 0 0,0 1-1 0 0,1-1 1 0 0,-1 1 0 0 0,1 0 0 0 0,0 0 0 0 0,0 1-1 0 0,0-1 1 0 0,0 1 0 0 0,1-1 0 0 0,-1 1-1 0 0,1 0 1 0 0,0 0 0 0 0,0 0 0 0 0,1 0-1 0 0,-1 0 1 0 0,1 1 0 0 0,0-1 0 0 0,0 0-1 0 0,0 1 1 0 0,0-1 0 0 0,1 1 0 0 0,0-1 0 0 0,0 3 9 0 0,0 9 33 0 0,2 1 1 0 0,-1-1 0 0 0,2 0 0 0 0,0 0 0 0 0,1 0 0 0 0,1-1-1 0 0,0 1 1 0 0,1-1 0 0 0,1 0 0 0 0,0-1 0 0 0,1 1 0 0 0,3 3-34 0 0,-5-8 28 0 0,135 280 800 0 0,-120-242-727 0 0,-1 0-1 0 0,-3 2 0 0 0,-2 1 0 0 0,-2 0 0 0 0,-2 0 0 0 0,-3 1 1 0 0,-2 1-1 0 0,-2-1 0 0 0,-3 1 0 0 0,-1 4-100 0 0,-3-41 21 0 0,1 0 0 0 0,-2-1 1 0 0,0 1-1 0 0,0-1 0 0 0,-2 1 0 0 0,0-1 0 0 0,-1-1 0 0 0,0 0 1 0 0,-1 0-1 0 0,-1 0 0 0 0,0-1 0 0 0,0 0 0 0 0,-2 0 1 0 0,0-1-1 0 0,0-1 0 0 0,-1 0 0 0 0,-4 2-21 0 0,14-11-42 0 0,0 0 0 0 0,1-1-1 0 0,-1 1 1 0 0,0-1 0 0 0,-1 1 0 0 0,1-1 0 0 0,0 0-1 0 0,0 0 1 0 0,-1 0 0 0 0,1 0 0 0 0,0-1 0 0 0,-1 1-1 0 0,1-1 1 0 0,-1 1 0 0 0,1-1 0 0 0,0 0 0 0 0,-1 0-1 0 0,1 0 1 0 0,-1 0 0 0 0,1 0 0 0 0,-1-1-1 0 0,1 1 1 0 0,-1-1 0 0 0,1 1 0 0 0,0-1 0 0 0,-1 0-1 0 0,1 0 1 0 0,0 0 0 0 0,0 0 0 0 0,0-1 0 0 0,0 1-1 0 0,0 0 1 0 0,0-1 0 0 0,0 0 0 0 0,0 1 0 0 0,0-1-1 0 0,1 0 1 0 0,-1 0 0 0 0,1 0 0 0 0,-2-2 42 0 0,0-54-4683 0 0,14 21-2942 0 0,-4 26 2453 0 0</inkml:trace>
  <inkml:trace contextRef="#ctx0" brushRef="#br0" timeOffset="291.015">641 1363 7986 0 0,'0'0'1381'0'0,"0"0"-330"0"0,0 0-165 0 0,0 0 147 0 0,0 0 152 0 0,0 0-57 0 0,0 0-261 0 0,0 0-307 0 0,0 0-229 0 0,-19 33-134 0 0,-60 103-84 0 0,56-73-15 0 0,25-52-82 0 0,-3-7 7 0 0,1 0 0 0 0,0 0 1 0 0,1 0-1 0 0,-1 0 0 0 0,1 0 1 0 0,0 0-1 0 0,0 0 0 0 0,0-1 0 0 0,0 1 1 0 0,1 0-1 0 0,-1 0 0 0 0,1-1 1 0 0,0 1-1 0 0,0-1 0 0 0,1 1 1 0 0,-1-1-1 0 0,1 0 0 0 0,-1 0 1 0 0,1 0-1 0 0,0-1 0 0 0,0 1 1 0 0,0 0-1 0 0,1-1 0 0 0,-1 0 1 0 0,0 0-1 0 0,1 0 0 0 0,0 0 1 0 0,-1-1-1 0 0,1 1 0 0 0,0-1 1 0 0,0 0-1 0 0,0 0 0 0 0,0 0 0 0 0,0-1 1 0 0,0 1-1 0 0,0-1 0 0 0,3 0-23 0 0,2-1 163 0 0,0-1 0 0 0,0 0 0 0 0,0 0 0 0 0,-1-1 0 0 0,1 0-1 0 0,-1 0 1 0 0,1-1 0 0 0,-1-1 0 0 0,0 1 0 0 0,-1-1 0 0 0,1 0-1 0 0,-1-1 1 0 0,0 0 0 0 0,0 0 0 0 0,0 0 0 0 0,-1-1 0 0 0,0 0-1 0 0,-1 0 1 0 0,1-1 0 0 0,-2 0 0 0 0,1 0 0 0 0,-1 0-1 0 0,0 0 1 0 0,0 0 0 0 0,-1-1 0 0 0,0 0 0 0 0,-1 0 0 0 0,0 0-1 0 0,0 0 1 0 0,-1 0 0 0 0,0 0 0 0 0,-1-9-163 0 0,0 12-30 0 0,0-1 0 0 0,-1 1 1 0 0,0 0-1 0 0,0-1 0 0 0,-1 1 0 0 0,0 0 1 0 0,0 0-1 0 0,0 0 0 0 0,0 0 0 0 0,-1 0 0 0 0,0 1 1 0 0,-1-1-1 0 0,1 1 0 0 0,-1 0 0 0 0,0 0 1 0 0,0 0-1 0 0,0 0 0 0 0,-1 1 0 0 0,0 0 1 0 0,0 0-1 0 0,0 0 0 0 0,-3-2 30 0 0,-36-16-4198 0 0,-4 7-5439 0 0,35 12 1222 0 0</inkml:trace>
  <inkml:trace contextRef="#ctx0" brushRef="#br0" timeOffset="831.233">463 63 1536 0 0,'0'0'1898'0'0,"0"0"-187"0"0,0 0-24 0 0,0 0 110 0 0,0 0 86 0 0,0 0-80 0 0,0 0-294 0 0,0 0-330 0 0,0 0-252 0 0,0 0-192 0 0,0 0-124 0 0,0 0-106 0 0,0 0-122 0 0,23-8-104 0 0,74-24-101 0 0,-95 31-171 0 0,-1 0 0 0 0,1 0-1 0 0,0 0 1 0 0,1 1 0 0 0,-1-1-1 0 0,0 1 1 0 0,0-1 0 0 0,0 1-1 0 0,0 0 1 0 0,0-1 0 0 0,0 1-1 0 0,1 0 1 0 0,-1 1 0 0 0,0-1-1 0 0,0 0 1 0 0,0 1 0 0 0,0-1-1 0 0,0 1 1 0 0,0-1 0 0 0,0 1-1 0 0,0 0 1 0 0,0 0 0 0 0,0 0-1 0 0,0 0 1 0 0,0 0 0 0 0,0 1-1 0 0,-1-1 1 0 0,1 0 0 0 0,0 1 0 0 0,-1 0-1 0 0,0-1 1 0 0,1 1 0 0 0,-1 0-1 0 0,0-1 1 0 0,0 1 0 0 0,0 0-1 0 0,0 0 1 0 0,0 0 0 0 0,0 0-1 0 0,0 0 1 0 0,-1 0 0 0 0,1 0-1 0 0,-1 0 1 0 0,1 1 0 0 0,-1-1-1 0 0,0 0 1 0 0,0 0 0 0 0,0 0-1 0 0,0 0 1 0 0,0 1 0 0 0,-1-1-1 0 0,1 0 1 0 0,-1 0 0 0 0,1 0-1 0 0,-1 0 1 0 0,0 0 0 0 0,0 0-1 0 0,0 1-6 0 0,0 7 41 0 0,-49 104 389 0 0,35-86-354 0 0,9-19-62 0 0,0-1 0 0 0,1 2 1 0 0,1-1-1 0 0,0 0 0 0 0,0 1 1 0 0,0 0-1 0 0,1 0 0 0 0,1 0 1 0 0,0 0-1 0 0,0 0 0 0 0,1 4-14 0 0,2-11 16 0 0,1-1 0 0 0,0 1-1 0 0,-1-1 1 0 0,1 1 0 0 0,0-1 0 0 0,0 0-1 0 0,0 0 1 0 0,1 0 0 0 0,-1 0 0 0 0,1 0-1 0 0,-1 0 1 0 0,1-1 0 0 0,-1 1 0 0 0,1-1-1 0 0,0 0 1 0 0,0 0 0 0 0,-1 0 0 0 0,1 0-1 0 0,0 0 1 0 0,0-1 0 0 0,0 1 0 0 0,0-1-1 0 0,0 0 1 0 0,0 0 0 0 0,0 0 0 0 0,0 0-1 0 0,0 0 1 0 0,0-1 0 0 0,0 1 0 0 0,0-1-1 0 0,2-1-15 0 0,4 2 58 0 0,-1 1-123 0 0,0-1 0 0 0,0-1 0 0 0,-1 0 0 0 0,1 0 0 0 0,0 0 0 0 0,-1-1 0 0 0,1 0 0 0 0,-1 0 0 0 0,0-1 0 0 0,1 0 0 0 0,-1 0 0 0 0,5-4 65 0 0,23-27-10068 0 0,-29 27 658 0 0</inkml:trace>
  <inkml:trace contextRef="#ctx0" brushRef="#br0" timeOffset="1052.185">932 26 6817 0 0,'0'0'981'0'0,"0"0"-297"0"0,0 0 157 0 0,0 0 417 0 0,0 0 292 0 0,0 0 31 0 0,0 0-278 0 0,0 0-436 0 0,0 0-313 0 0,0 0-208 0 0,0 33-150 0 0,-1 103-48 0 0,17-22-34 0 0,6-85-1974 0 0,0-36-4199 0 0,-6-11-1820 0 0,-12 11 6437 0 0</inkml:trace>
  <inkml:trace contextRef="#ctx0" brushRef="#br0" timeOffset="1235.871">1188 33 352 0 0,'0'0'2354'0'0,"0"0"-1179"0"0,0 0-368 0 0,0 0 185 0 0,0 0 177 0 0,0 0 44 0 0,0 0-116 0 0,0 0-225 0 0,0 0-211 0 0,0 0-185 0 0,0 0-155 0 0,-14 34-110 0 0,-42 102-87 0 0,32-51-75 0 0,23-77-299 0 0,-12 56-1229 0 0,-15-38-8241 0 0,22-25 9296 0 0</inkml:trace>
  <inkml:trace contextRef="#ctx0" brushRef="#br0" timeOffset="1537.249">761 203 0 0 0,'0'0'935'0'0,"0"0"831"0"0,0 0 333 0 0,0 0-48 0 0,0 0-248 0 0,0 0-279 0 0,0 0-170 0 0,0 0-133 0 0,0 0-102 0 0,0 0-82 0 0,0 0-127 0 0,16-31-139 0 0,51-92-143 0 0,-38 85 15 0 0,-23 38-523 0 0,-2-1-98 0 0,1-1 1 0 0,0 0-1 0 0,0 1 0 0 0,-1 0 1 0 0,1 0-1 0 0,0 1 0 0 0,0 0 0 0 0,0-1 1 0 0,0 1-1 0 0,0 1 0 0 0,0-1 1 0 0,0 1-1 0 0,0 0 0 0 0,0 0 0 0 0,0 0 1 0 0,-1 1-1 0 0,3 0-22 0 0,5 7 96 0 0,0-1 0 0 0,1 0 0 0 0,0-1 0 0 0,0 0 0 0 0,1-1 0 0 0,0-1 0 0 0,0 0 0 0 0,0-1-1 0 0,0 0 1 0 0,1-1 0 0 0,0-1 0 0 0,-1 0 0 0 0,1-1 0 0 0,0-1 0 0 0,0 0 0 0 0,0-1 0 0 0,0-1 0 0 0,-1 0 0 0 0,2-1-96 0 0,57-55-992 0 0,-61 51-3159 0 0,-3 2-3267 0 0,-5 1-204 0 0</inkml:trace>
  <inkml:trace contextRef="#ctx0" brushRef="#br0" timeOffset="3756.135">1435 796 24 0 0,'0'0'1002'0'0,"0"0"-334"0"0,0 0-90 0 0,0 0 331 0 0,0 0 471 0 0,0 0 247 0 0,0 0-29 0 0,0 0-258 0 0,0 0-328 0 0,0 0-253 0 0,0 0-195 0 0,2 29-128 0 0,7 94-60 0 0,15 26 1057 0 0,5 94 1662 0 0,-29-242-2611 0 0,0-1 43 0 0,0 0-38 0 0,-14-12 679 0 0,4-9-1022 0 0,1 0-1 0 0,1 0 1 0 0,0-1-1 0 0,2 0 1 0 0,1 0-1 0 0,1 0 1 0 0,1-1-1 0 0,0 0 1 0 0,2 0-1 0 0,1 0 1 0 0,0 1-1 0 0,2-1 1 0 0,1-5-146 0 0,0 2 1 0 0,1 0 1 0 0,1 0 0 0 0,1 1-1 0 0,1 0 1 0 0,1 0 0 0 0,1 0-1 0 0,1 1 1 0 0,6-9-2 0 0,-13 26-25 0 0,1 1-1 0 0,-1-1 1 0 0,1 0 0 0 0,0 1-1 0 0,1 0 1 0 0,-1 0 0 0 0,1 0-1 0 0,0 1 1 0 0,1-1 0 0 0,-1 1-1 0 0,1 1 1 0 0,0-1-1 0 0,1 1 1 0 0,-1 0 0 0 0,2-1 25 0 0,-5 5-78 0 0,-1 1-1 0 0,1-1 1 0 0,0 0 0 0 0,0 1 0 0 0,-1-1-1 0 0,1 1 1 0 0,-1 0 0 0 0,1 0 0 0 0,0 0 0 0 0,-1 0-1 0 0,1 0 1 0 0,-1 0 0 0 0,0 1 0 0 0,0-1-1 0 0,1 1 1 0 0,-1 0 0 0 0,0 0 0 0 0,0 0 0 0 0,0 0-1 0 0,-1 0 1 0 0,1 0 0 0 0,0 0 0 0 0,-1 0-1 0 0,0 1 1 0 0,1-1 0 0 0,-1 1 0 0 0,0-1 0 0 0,0 1-1 0 0,0-1 1 0 0,-1 1 0 0 0,1 0 0 0 0,0 2 78 0 0,7 12-4207 0 0,1-2-3540 0 0,-5-11 1210 0 0</inkml:trace>
  <inkml:trace contextRef="#ctx0" brushRef="#br0" timeOffset="5128.247">2454 1005 0 0 0,'0'0'1620'0'0,"0"0"-166"0"0,0 0-96 0 0,0 0 106 0 0,0 0 48 0 0,0 0-63 0 0,0 0-192 0 0,0 0-262 0 0,0 0-229 0 0,0 0-192 0 0,0 0-143 0 0,0 0-74 0 0,0 0-31 0 0,-19 7-6 0 0,-62 23-3 0 0,21 12 298 0 0,49-28-484 0 0,3-5-81 0 0,-1 0 1 0 0,2 1-1 0 0,-1 1 1 0 0,1-1-1 0 0,1 1 1 0 0,0 0-1 0 0,0 1 1 0 0,1-1-1 0 0,1 1 1 0 0,0 0-1 0 0,1 0 1 0 0,0 0-1 0 0,0 1 1 0 0,2-1 0 0 0,-1 1-1 0 0,1 5-50 0 0,1-15 37 0 0,1 0 1 0 0,-1 0-1 0 0,0 0 1 0 0,1 0-1 0 0,-1 0 0 0 0,1-1 1 0 0,0 1-1 0 0,0 0 1 0 0,0 0-1 0 0,0-1 0 0 0,1 1 1 0 0,-1-1-1 0 0,1 1 1 0 0,0-1-1 0 0,-1 0 0 0 0,1 1 1 0 0,0-1-1 0 0,0 0 1 0 0,0 0-1 0 0,1 0 0 0 0,-1-1 1 0 0,0 1-1 0 0,1 0 1 0 0,-1-1-1 0 0,1 0 1 0 0,0 1-1 0 0,-1-1 0 0 0,1 0 1 0 0,0 0-1 0 0,0-1 1 0 0,-1 1-1 0 0,3 0-37 0 0,3 0 155 0 0,-1 0 1 0 0,1 0 0 0 0,0-1-1 0 0,-1 0 1 0 0,1 0-1 0 0,-1-1 1 0 0,1 0-1 0 0,-1 0 1 0 0,1-1-1 0 0,-1 0 1 0 0,0 0-1 0 0,1-1-155 0 0,21-12 175 0 0,-1-2 0 0 0,0-1 0 0 0,-1-1 0 0 0,-1-2-1 0 0,-1 0 1 0 0,-1-2 0 0 0,-1 0 0 0 0,-1-2-1 0 0,-1-1 1 0 0,-1 0 0 0 0,-2-1 0 0 0,0-1 0 0 0,-2-1-1 0 0,-1-1 1 0 0,-2 0 0 0 0,7-22-175 0 0,-11 31-154 0 0,-1-1 0 0 0,-1-1-1 0 0,-1 1 1 0 0,-1-1 0 0 0,-1 0 0 0 0,-1 0-1 0 0,-1 0 1 0 0,-1-1 0 0 0,-1 1 0 0 0,-1 0 0 0 0,-3-18 154 0 0,3 35-93 0 0,1 0 1 0 0,-2 0 0 0 0,1 1 0 0 0,0-1 0 0 0,-1 0 0 0 0,0 1-1 0 0,-1-1 1 0 0,1 1 0 0 0,-1 0 0 0 0,0 0 0 0 0,0 0 0 0 0,0 0-1 0 0,-1 1 1 0 0,0-1 0 0 0,0 1 0 0 0,0 0 0 0 0,0 0 0 0 0,-1 0-1 0 0,1 1 1 0 0,-1-1 0 0 0,0 1 0 0 0,0 0 0 0 0,-1 1 0 0 0,1-1-1 0 0,0 1 1 0 0,-1 0 0 0 0,1 0 0 0 0,-1 1 0 0 0,0 0 0 0 0,0 0-1 0 0,1 0 1 0 0,-1 0 0 0 0,0 1 0 0 0,0 0 0 0 0,0 1 0 0 0,0-1-1 0 0,1 1 1 0 0,-1 0 0 0 0,0 0 0 0 0,0 1 0 0 0,1 0 0 0 0,-1 0-1 0 0,1 0 1 0 0,0 1 0 0 0,0-1 0 0 0,-4 4 92 0 0,-7 8 45 0 0,1 1 0 0 0,0 1 0 0 0,1 1 0 0 0,1 0 0 0 0,1 0-1 0 0,0 2 1 0 0,2-1 0 0 0,0 1 0 0 0,0 1 0 0 0,2 0 0 0 0,1 0 0 0 0,0 0 0 0 0,2 1 0 0 0,0 0-1 0 0,1 0 1 0 0,2 0 0 0 0,0 1 0 0 0,1 10-45 0 0,1-22 64 0 0,1 1-1 0 0,1-1 1 0 0,0 1 0 0 0,0-1-1 0 0,1 0 1 0 0,0 0 0 0 0,1 0-1 0 0,0-1 1 0 0,1 1 0 0 0,-1-1-1 0 0,2 0 1 0 0,0 0 0 0 0,0 0-1 0 0,0-1 1 0 0,1 0-1 0 0,0 0 1 0 0,7 5-64 0 0,94 61 388 0 0,-94-68-424 0 0,0 1 0 0 0,0-2 0 0 0,1 0 0 0 0,0 0 0 0 0,-1-2 0 0 0,1 0 0 0 0,1 0 0 0 0,-1-2 0 0 0,0 0 0 0 0,5 0 36 0 0,29-6-3722 0 0,-20-9-5586 0 0,-22 7 4742 0 0</inkml:trace>
  <inkml:trace contextRef="#ctx0" brushRef="#br0" timeOffset="5548.17">2913 1112 0 0 0,'0'0'435'0'0,"0"0"512"0"0,0 0 140 0 0,0 0 238 0 0,0 0 229 0 0,0 0 45 0 0,0 0-206 0 0,0 0-331 0 0,0 0-280 0 0,0 0-153 0 0,-3 32-10 0 0,-8 98 34 0 0,10-60 2664 0 0,2-70-3227 0 0,0 0-1 0 0,-1 1 1 0 0,1-1-1 0 0,0 0 1 0 0,-1 0 0 0 0,1 0-1 0 0,0 1 1 0 0,0-1-1 0 0,-1 0 1 0 0,1 0-1 0 0,0 0 1 0 0,-1 0 0 0 0,1 0-1 0 0,0 0 1 0 0,0 0-1 0 0,-1-1 1 0 0,1 1 0 0 0,0 0-1 0 0,-1 0 1 0 0,1 0-1 0 0,0-1 1 0 0,-1 1 0 0 0,1 0-1 0 0,-1-1 1 0 0,1 1-1 0 0,0-1 1 0 0,-1 1 0 0 0,1-1-1 0 0,-1 1 1 0 0,1-1-1 0 0,-1 1 1 0 0,1-1 0 0 0,-1 1-1 0 0,0-1 1 0 0,1 1-1 0 0,-1-1 1 0 0,1 0-1 0 0,-1 1 1 0 0,0-1 0 0 0,0 0-1 0 0,1 1 1 0 0,-1-1-1 0 0,0 0 1 0 0,0 1 0 0 0,0-1-1 0 0,0 0 1 0 0,0 0-1 0 0,0 1 1 0 0,0-1 0 0 0,0 0-1 0 0,0 1 1 0 0,0-1-1 0 0,-1 0 1 0 0,1 0 0 0 0,0 1-1 0 0,0-1 1 0 0,0 0-1 0 0,-1 1 1 0 0,1-1-90 0 0,1-2-298 0 0,127-420 2111 0 0,-127 419-1814 0 0,0-1 0 0 0,1 1 0 0 0,-1 0 0 0 0,1 0-1 0 0,0 0 1 0 0,0 0 0 0 0,1 1 0 0 0,-1-1 0 0 0,1 0-1 0 0,0 1 1 0 0,0 0 0 0 0,0-1 0 0 0,0 1 0 0 0,0 0-1 0 0,1 1 1 0 0,-1-1 0 0 0,1 1 0 0 0,0-1 0 0 0,0 1-1 0 0,1 0 2 0 0,14 39-660 0 0,-17-26 386 0 0,4 18-654 0 0,1 1-2370 0 0,1-12-4984 0 0,-4-10-455 0 0</inkml:trace>
  <inkml:trace contextRef="#ctx0" brushRef="#br0" timeOffset="6156.232">3592 917 0 0 0,'0'0'974'0'0,"0"0"36"0"0,0 0-127 0 0,0 0 160 0 0,0 0 220 0 0,0 0 133 0 0,0 0-69 0 0,0 0-177 0 0,0 0-185 0 0,0 0-191 0 0,0 0-90 0 0,0 0-76 0 0,0 0-70 0 0,-28 23-42 0 0,-87 74-67 0 0,69-44 42 0 0,42-41-372 0 0,-3 0-83 0 0,2 0 0 0 0,-1 0 0 0 0,2 0 0 0 0,0 1 1 0 0,0 0-1 0 0,1-1 0 0 0,1 2 0 0 0,0-1 0 0 0,0 0 1 0 0,2 0-1 0 0,0 0 0 0 0,0 1 0 0 0,1-1 0 0 0,1 2-16 0 0,1-9 72 0 0,0-1 0 0 0,1 1-1 0 0,0-1 1 0 0,-1 0-1 0 0,2-1 1 0 0,-1 1-1 0 0,1-1 1 0 0,-1 1-1 0 0,1-1 1 0 0,0-1 0 0 0,1 1-1 0 0,-1-1 1 0 0,1 0-1 0 0,-1 0 1 0 0,1 0-1 0 0,0-1 1 0 0,0 0 0 0 0,0 0-1 0 0,0-1 1 0 0,0 0-1 0 0,1 0 1 0 0,-1 0-1 0 0,0 0 1 0 0,1-1 0 0 0,-1 0-1 0 0,0-1 1 0 0,1 1-1 0 0,-1-1 1 0 0,6-2-72 0 0,-9 3 18 0 0,14-3 247 0 0,1-1-1 0 0,-1-1 1 0 0,0 0 0 0 0,0-1-1 0 0,-1-1 1 0 0,0 0 0 0 0,0-2-1 0 0,0 1 1 0 0,-1-2 0 0 0,-1 0-1 0 0,1-1 1 0 0,-2-1 0 0 0,0 0-1 0 0,0 0 1 0 0,-1-1 0 0 0,0-1-1 0 0,-2 0 1 0 0,1-1-265 0 0,5-8 46 0 0,0 0 0 0 0,-1-2 0 0 0,-2 1 0 0 0,0-2 0 0 0,-2 0 0 0 0,-1 0 0 0 0,-1-1 0 0 0,-1-1 0 0 0,-1 1 0 0 0,-2-1 0 0 0,-1 0 0 0 0,-1 0 0 0 0,-1 0 0 0 0,-1-1 0 0 0,-2 1 0 0 0,-3-18-46 0 0,3 37-72 0 0,0 1-1 0 0,-1-1 1 0 0,-1 1 0 0 0,1 0-1 0 0,-1-1 1 0 0,-1 1 0 0 0,1 1-1 0 0,-2-1 1 0 0,1 1-1 0 0,-1-1 1 0 0,0 1 0 0 0,0 0-1 0 0,-1 1 1 0 0,1-1 0 0 0,-2 1-1 0 0,1 1 1 0 0,-1-1 0 0 0,0 1-1 0 0,0 0 1 0 0,0 0 0 0 0,-1 1-1 0 0,1 0 1 0 0,-1 1-1 0 0,0-1 1 0 0,0 1 0 0 0,-1 1-1 0 0,1 0 1 0 0,0 0 0 0 0,-1 0-1 0 0,0 1 1 0 0,1 1 0 0 0,-1-1-1 0 0,1 1 1 0 0,-1 1 0 0 0,0 0-1 0 0,1 0 1 0 0,-1 0-1 0 0,1 1 1 0 0,-7 3 72 0 0,2 0-22 0 0,-1 2 1 0 0,1 0-1 0 0,0 1 0 0 0,1 0 1 0 0,-1 0-1 0 0,2 2 0 0 0,-1-1 0 0 0,1 2 1 0 0,1-1-1 0 0,0 1 0 0 0,0 1 1 0 0,1 0-1 0 0,1 0 0 0 0,0 1 0 0 0,1 0 1 0 0,0 0-1 0 0,1 1 0 0 0,0 0 1 0 0,1 0-1 0 0,1 0 0 0 0,0 1 0 0 0,1-1 1 0 0,1 1-1 0 0,0 0 0 0 0,1 1 22 0 0,0-3-11 0 0,2-1 0 0 0,-1 0 0 0 0,2 1 0 0 0,-1-1 0 0 0,2 0 0 0 0,0 0 0 0 0,0 0 0 0 0,1 0 0 0 0,0-1 0 0 0,1 0 0 0 0,1 0-1 0 0,0 0 1 0 0,0 0 0 0 0,1-1 0 0 0,0 0 0 0 0,1 0 0 0 0,0-1 0 0 0,1 0 0 0 0,-1 0 0 0 0,3 0 11 0 0,10 7-126 0 0,0 0 1 0 0,1-1 0 0 0,1-2-1 0 0,0 0 1 0 0,1-2-1 0 0,0 0 1 0 0,1-2-1 0 0,6 2 126 0 0,70 11-6512 0 0,-80-18 1763 0 0,-6 0-1330 0 0</inkml:trace>
  <inkml:trace contextRef="#ctx0" brushRef="#br0" timeOffset="6792.21">4279 722 8578 0 0,'0'0'1766'0'0,"0"0"-379"0"0,0 0-297 0 0,0 0-141 0 0,0 0-81 0 0,0 0-128 0 0,0 0-171 0 0,0 0-127 0 0,0 0-150 0 0,0 0-85 0 0,0 0-65 0 0,0 0-35 0 0,-23 33-26 0 0,-71 105-39 0 0,53-56-20 0 0,37-67-28 0 0,1-7-6 0 0,1 0-1 0 0,-1 0 1 0 0,1 0 0 0 0,1 0 0 0 0,-1 1 0 0 0,2-1 0 0 0,-1 1-1 0 0,1-1 1 0 0,0 0 0 0 0,1 1 0 0 0,-1-1 0 0 0,2 1-1 0 0,-1-1 1 0 0,1 0 0 0 0,1 0 0 0 0,0 0 0 0 0,0 0 0 0 0,0 0-1 0 0,1-1 1 0 0,0 0 0 0 0,0 1 0 0 0,1-1 0 0 0,0-1 0 0 0,0 1-1 0 0,1-1 1 0 0,-1 0 0 0 0,2 0 0 0 0,-1 0 0 0 0,0-1 0 0 0,1 0-1 0 0,0 0 1 0 0,3 1 12 0 0,-1-3 147 0 0,0 1 1 0 0,0-1-1 0 0,1-1 0 0 0,-1 1 0 0 0,0-2 1 0 0,1 1-1 0 0,0-1 0 0 0,-1-1 0 0 0,1 0 0 0 0,0 0 1 0 0,-1-1-1 0 0,1 0 0 0 0,-1-1 0 0 0,1 0 1 0 0,-1 0-1 0 0,0-1 0 0 0,1 0 0 0 0,-1-1 0 0 0,-1 0 1 0 0,1 0-1 0 0,-1-1 0 0 0,1 0 0 0 0,-1 0 0 0 0,-1-1 1 0 0,3-3-148 0 0,2 0 182 0 0,0-1 1 0 0,-1-1 0 0 0,0 0 0 0 0,-1 0-1 0 0,0-1 1 0 0,-1 0 0 0 0,-1-1 0 0 0,0 0-1 0 0,0-1 1 0 0,-1 1 0 0 0,-1-1-1 0 0,0 0 1 0 0,-1-1 0 0 0,-1 0 0 0 0,2-11-183 0 0,-4 17-71 0 0,0 1 0 0 0,0-1 0 0 0,-1 0 0 0 0,-1 0 0 0 0,1 1 1 0 0,-1-1-1 0 0,-1 0 0 0 0,0 0 0 0 0,0 0 0 0 0,0 1 1 0 0,-1-1-1 0 0,-1 1 0 0 0,1-1 0 0 0,-2 1 0 0 0,1 0 0 0 0,-1 0 1 0 0,0 0-1 0 0,0 0 0 0 0,-1 1 0 0 0,0 0 0 0 0,-1 0 0 0 0,1 0 1 0 0,-1 1-1 0 0,-1 0 0 0 0,1 0 0 0 0,-1 0 0 0 0,-5-3 71 0 0,-92-23-2821 0 0,90 32 1809 0 0,-1 0 1 0 0,0 1-1 0 0,1 1 1 0 0,0 0-1 0 0,-1 1 1 0 0,1 0-1 0 0,0 1 0 0 0,0 1 1 0 0,1 0-1 0 0,-4 3 1012 0 0,-125 84-8502 0 0,67-17 8546 0 0,70-69-44 0 0,0-2 1 0 0,0 1-1 0 0,0 0 0 0 0,1 0 0 0 0,0 0 1 0 0,0 0-1 0 0,0 1 0 0 0,0 0 0 0 0,1-1 1 0 0,0 1-1 0 0,1 0 0 0 0,-1 1 0 0 0,1-1 1 0 0,0 0-1 0 0,1 1 0 0 0,-1-1 0 0 0,1 1 1 0 0,0-1-1 0 0,1 1 0 0 0,0 0 0 0 0,0 2 0 0 0,3-5 504 0 0,0-1 0 0 0,0 0 0 0 0,0 0 1 0 0,1 0-1 0 0,-1 0 0 0 0,1 0 0 0 0,0-1 0 0 0,-1 0 0 0 0,1 1 0 0 0,1-1 0 0 0,-1-1 0 0 0,0 1 0 0 0,0-1 0 0 0,0 1 0 0 0,1-1 0 0 0,-1-1 0 0 0,1 1 0 0 0,-1 0 0 0 0,1-1 0 0 0,-1 0 0 0 0,1 0 0 0 0,-1-1 1 0 0,1 1-1 0 0,2-1-504 0 0,95-17 5797 0 0,42-49-1618 0 0,-108 48-3364 0 0,88-43 986 0 0,-122 63-1801 0 0,0-1 1 0 0,0 1 0 0 0,0 0 0 0 0,-1 0 0 0 0,1-1 0 0 0,0 1-1 0 0,-1 0 1 0 0,1 0 0 0 0,-1 1 0 0 0,1-1 0 0 0,-1 0-1 0 0,1 0 1 0 0,-1 1 0 0 0,0-1 0 0 0,0 1 0 0 0,1-1 0 0 0,-1 1-1 0 0,0-1 1 0 0,-1 1 0 0 0,1 0 0 0 0,0 0 0 0 0,0-1-1 0 0,-1 1 1 0 0,1 0 0 0 0,-1 0 0 0 0,1 0 0 0 0,-1 0 0 0 0,0 0-1 0 0,0-1 1 0 0,0 1 0 0 0,0 0 0 0 0,0 1-1 0 0,8 22-30 0 0,-6-20-23 0 0,0-1 0 0 0,1 1 0 0 0,-1-1 0 0 0,1 0 0 0 0,0 0 0 0 0,0-1 0 0 0,0 1 0 0 0,1 0 0 0 0,-1-1 0 0 0,1 0 0 0 0,0 0 0 0 0,0 0 0 0 0,0 0 0 0 0,0-1 0 0 0,1 0 0 0 0,-1 1 0 0 0,1-1 0 0 0,-1-1 0 0 0,1 1 0 0 0,0-1 0 0 0,-1 0 0 0 0,1 0 0 0 0,0 0 0 0 0,0-1 0 0 0,0 1 0 0 0,0-1 0 0 0,0-1 0 0 0,-1 1 0 0 0,1-1 0 0 0,0 1 0 0 0,0-1 53 0 0,40-21-4479 0 0,-28 12-2540 0 0,-9 6-4131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45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0 518 4017 0 0,'0'0'816'0'0,"0"0"-233"0"0,0 0 72 0 0,0 0 258 0 0,0 0 305 0 0,0 0 206 0 0,0 0-8 0 0,0 0-98 0 0,0 0-151 0 0,0 0-168 0 0,0 0-170 0 0,0 0-131 0 0,0 0-57 0 0,36-3-30 0 0,116-8-22 0 0,-130 10-372 0 0,-1-1 0 0 0,0-1 0 0 0,0-1 0 0 0,0-1 0 0 0,0-1 0 0 0,-1-1 0 0 0,1-1-217 0 0,13-5 221 0 0,-5 3-113 0 0,-1-1 1 0 0,0-1-1 0 0,-1-1 1 0 0,0-2-1 0 0,-1-1 1 0 0,-1 0-1 0 0,0-2 1 0 0,-2-1 0 0 0,0-1-1 0 0,1-4-108 0 0,-13 15 15 0 0,-1 0-1 0 0,-1-1 1 0 0,1 0-1 0 0,-1-1 1 0 0,-1 0 0 0 0,0 0-1 0 0,-1-1 1 0 0,0 0-1 0 0,-1-1 1 0 0,0 1 0 0 0,-1-1-1 0 0,-1 0 1 0 0,0 0-1 0 0,0-1 1 0 0,-1 1 0 0 0,-1-1-1 0 0,0 0 1 0 0,-1 0-1 0 0,-1-7-14 0 0,-1 19-52 0 0,0 0-1 0 0,-1 0 1 0 0,1 0-1 0 0,-1 0 1 0 0,1 0-1 0 0,-1 0 1 0 0,0 0-1 0 0,1 0 1 0 0,-1 1-1 0 0,0-1 1 0 0,0 1-1 0 0,-1 0 1 0 0,1-1-1 0 0,0 1 1 0 0,0 0-1 0 0,-1 0 0 0 0,1 0 1 0 0,0 0-1 0 0,-1 1 1 0 0,1-1-1 0 0,-1 1 1 0 0,1-1-1 0 0,-1 1 1 0 0,1 0-1 0 0,-1 0 1 0 0,1 0-1 0 0,-1 0 1 0 0,1 1-1 0 0,-1-1 1 0 0,1 1-1 0 0,-1-1 0 0 0,1 1 1 0 0,0 0-1 0 0,-1 0 1 0 0,1 0-1 0 0,0 0 1 0 0,0 0-1 0 0,0 1 1 0 0,-1-1-1 0 0,1 1 1 0 0,0 0 52 0 0,-14 18-71 0 0,0 1 0 0 0,1 1 1 0 0,1 1-1 0 0,1 0 0 0 0,1 1 1 0 0,1 0-1 0 0,2 1 0 0 0,0 0 1 0 0,1 0-1 0 0,-2 17 71 0 0,-9 22-49 0 0,-136 439 37 0 0,125-414 2 0 0,-97 246-138 0 0,45-185-399 0 0,72-135 519 0 0,13-22 83 0 0,17-27-70 0 0,1 6-3 0 0,2 2 1 0 0,0 1-1 0 0,2 0 0 0 0,0 2 0 0 0,2 1 0 0 0,1 1 0 0 0,11-6 18 0 0,-32 23-38 0 0,-1 0 0 0 0,1 1 1 0 0,0 0-1 0 0,1 0 0 0 0,-1 0 0 0 0,0 1 1 0 0,1 0-1 0 0,-1 1 0 0 0,1 0 0 0 0,0 0 0 0 0,-1 0 1 0 0,1 1-1 0 0,0 0 0 0 0,-1 1 0 0 0,5 0 38 0 0,75 61 103 0 0,-76-54 108 0 0,1-1 0 0 0,1-1 0 0 0,-1 1 0 0 0,1-2 0 0 0,0 0 1 0 0,0-1-1 0 0,1 0 0 0 0,-1-1 0 0 0,1 0 0 0 0,0-1 0 0 0,0 0 0 0 0,0-2 0 0 0,0 1 0 0 0,0-2 1 0 0,0 0-1 0 0,-1 0 0 0 0,1-2 0 0 0,0 0 0 0 0,-1 0 0 0 0,4-2-211 0 0,152-72 2265 0 0,-155 65-1793 0 0,-7 25-5235 0 0,-7-9 4206 0 0,1 3-2893 0 0,2-3-4065 0 0,-2-1 48 0 0</inkml:trace>
  <inkml:trace contextRef="#ctx0" brushRef="#br0" timeOffset="298.765">1440 1173 5193 0 0,'0'0'1407'0'0,"0"0"-631"0"0,0 0-169 0 0,0 0 243 0 0,0 0 246 0 0,0 0 49 0 0,0 0-139 0 0,0 0-269 0 0,0 0-242 0 0,0 0-167 0 0,0 0-112 0 0,0 0-68 0 0,2 26-44 0 0,10 120-50 0 0,-11-136-319 0 0,0 2-586 0 0,-1-4-3757 0 0,0-7 667 0 0,0-1 208 0 0,-1 0 2969 0 0</inkml:trace>
  <inkml:trace contextRef="#ctx0" brushRef="#br0" timeOffset="538.539">1316 687 8506 0 0,'0'0'2024'0'0,"0"0"-896"0"0,0 0-559 0 0,0 0-265 0 0,0 0-104 0 0,0 0-464 0 0,0 0-424 0 0,0 0-401 0 0,0 0-759 0 0,0 0-1521 0 0,0 0-2104 0 0</inkml:trace>
  <inkml:trace contextRef="#ctx0" brushRef="#br0" timeOffset="930.458">1698 1302 3097 0 0,'0'0'2662'0'0,"0"0"-749"0"0,0 0-167 0 0,0 0 105 0 0,0 0 40 0 0,0 0-170 0 0,0 0-388 0 0,0 0-357 0 0,0 0-233 0 0,0 0-132 0 0,0 0-52 0 0,0 0-66 0 0,13-23-53 0 0,45-70-56 0 0,32-15 595 0 0,-87 105-1002 0 0,0 0 0 0 0,0 1 0 0 0,0-1 0 0 0,0 1-1 0 0,1 0 1 0 0,-1-1 0 0 0,0 2 0 0 0,1-1 0 0 0,-1 0-1 0 0,1 1 1 0 0,0-1 0 0 0,0 1 0 0 0,0 0 0 0 0,-1 0 0 0 0,1 1-1 0 0,0-1 1 0 0,0 1 0 0 0,0 0 0 0 0,0 0 0 0 0,0 0-1 0 0,0 1 24 0 0,0 1-53 0 0,-1 1-1 0 0,0 0 0 0 0,1 0 1 0 0,-1 0-1 0 0,-1 0 0 0 0,1 0 1 0 0,0 1-1 0 0,-1-1 0 0 0,0 1 1 0 0,1 0-1 0 0,-2 0 0 0 0,1 0 1 0 0,0 0-1 0 0,-1 0 0 0 0,0 0 1 0 0,1 3 53 0 0,3 7-15 0 0,-4-11 35 0 0,0-1-1 0 0,0 0 1 0 0,0 0 0 0 0,0 0-1 0 0,0 0 1 0 0,1 0 0 0 0,-1 0-1 0 0,0 0 1 0 0,1 0 0 0 0,0 0-1 0 0,-1-1 1 0 0,1 1 0 0 0,0 0-1 0 0,0-1 1 0 0,0 0 0 0 0,0 1-1 0 0,0-1 1 0 0,0 0 0 0 0,0 0-1 0 0,1 0 1 0 0,-1 0 0 0 0,0-1-1 0 0,1 1 1 0 0,-1-1-1 0 0,0 1 1 0 0,1-1 0 0 0,-1 0-1 0 0,0 0 1 0 0,1 0 0 0 0,-1 0-1 0 0,1 0 1 0 0,-1-1 0 0 0,0 1-1 0 0,1 0 1 0 0,0-2-20 0 0,125-60 988 0 0,-125 60-987 0 0,0 1 0 0 0,0-1 0 0 0,0 0 0 0 0,0 1 0 0 0,0-1 0 0 0,1 1 0 0 0,-1 0 0 0 0,0 0 0 0 0,1 0-1 0 0,-1 1 1 0 0,1-1 0 0 0,-1 1 0 0 0,1 0 0 0 0,-1 0 0 0 0,1 0 0 0 0,-1 0 0 0 0,1 1 0 0 0,-1-1 0 0 0,1 1 0 0 0,-1 0 0 0 0,0 0-1 0 0,1 0 1 0 0,-1 1 0 0 0,0-1 0 0 0,0 1 0 0 0,0 0 0 0 0,0 0 0 0 0,0 0 0 0 0,0 0 0 0 0,-1 0 0 0 0,1 0 0 0 0,1 2-1 0 0,0 3-46 0 0,0 0 1 0 0,1 0-1 0 0,0-1 0 0 0,0 0 1 0 0,0 0-1 0 0,1-1 1 0 0,-1 1-1 0 0,2-1 1 0 0,-1 0-1 0 0,0-1 1 0 0,1 1-1 0 0,0-2 0 0 0,0 1 1 0 0,1 0 45 0 0,46 1-6892 0 0,-41-8 971 0 0,-6 2-2373 0 0</inkml:trace>
  <inkml:trace contextRef="#ctx0" brushRef="#br0" timeOffset="1767.922">471 1744 1208 0 0,'0'0'1711'0'0,"0"0"-524"0"0,0 0-132 0 0,0 0 103 0 0,0 0 65 0 0,0 0-90 0 0,0 0-290 0 0,0 0-327 0 0,0 0-209 0 0,0 0-130 0 0,-30 34-73 0 0,-96 107-29 0 0,64-68 53 0 0,-2 21 212 0 0,64-93-317 0 0,0 1 1 0 0,0-1-1 0 0,0 0 1 0 0,0 0-1 0 0,0 1 0 0 0,0-1 1 0 0,0 0-1 0 0,0 0 0 0 0,1 0 1 0 0,-1 1-1 0 0,1-1 0 0 0,-1 0 1 0 0,0 0-1 0 0,1 0 1 0 0,0 0-1 0 0,-1 0 0 0 0,1 0 1 0 0,0 0-1 0 0,-1 0 0 0 0,1 0 1 0 0,0 0-1 0 0,0 0 0 0 0,0 0 1 0 0,0-1-1 0 0,0 1 1 0 0,0 0-1 0 0,0-1 0 0 0,0 1 1 0 0,0 0-1 0 0,0-1 0 0 0,0 1 1 0 0,1-1-1 0 0,-1 0 0 0 0,0 1 1 0 0,0-1-1 0 0,0 0 1 0 0,1 0-1 0 0,-1 0 0 0 0,0 0 1 0 0,0 0-1 0 0,1 0 0 0 0,-1 0 1 0 0,0 0-1 0 0,0 0 0 0 0,0-1 1 0 0,1 1-1 0 0,-1-1 1 0 0,0 1-1 0 0,0 0 0 0 0,0-1 1 0 0,0 0-1 0 0,0 1 0 0 0,0-1 1 0 0,1 0-24 0 0,10 0 198 0 0,172-32 949 0 0,-34 0-808 0 0,-148 33-232 0 0,1-1-1 0 0,-1 1 1 0 0,0 0 0 0 0,0-1-1 0 0,0 1 1 0 0,0-1 0 0 0,0 0 0 0 0,0 0-1 0 0,0 0 1 0 0,0 0 0 0 0,0 0-1 0 0,-1 0 1 0 0,1 0 0 0 0,0-1-1 0 0,-1 1 1 0 0,1 0 0 0 0,-1-1-1 0 0,1 0 1 0 0,-1 1 0 0 0,1-1-1 0 0,-1 0 1 0 0,0 0 0 0 0,0 1 0 0 0,0-1-1 0 0,0 0 1 0 0,0 0 0 0 0,-1 0-1 0 0,1 0 1 0 0,-1 0 0 0 0,1-1-1 0 0,-1 1 1 0 0,0 0 0 0 0,1 0-1 0 0,-1 0 1 0 0,0 0 0 0 0,-1 0 0 0 0,1-1-1 0 0,0 0-106 0 0,-50-64 1399 0 0,-144-109-2084 0 0,190 173-313 0 0,-10-7 825 0 0,10 7-3402 0 0,3 0-3714 0 0,1 3 445 0 0</inkml:trace>
  <inkml:trace contextRef="#ctx0" brushRef="#br0" timeOffset="2047.969">1212 1644 7017 0 0,'0'0'2033'0'0,"0"0"-801"0"0,0 0-170 0 0,0 0 133 0 0,0 0 68 0 0,0 0-147 0 0,0 0-328 0 0,0 0-320 0 0,0 0-193 0 0,0 0-115 0 0,0 0-64 0 0,-30 35-24 0 0,-92 110-16 0 0,45-34-17 0 0,9-8-2385 0 0,47-76-1391 0 0,-1-3-3995 0 0,17-19 4675 0 0</inkml:trace>
  <inkml:trace contextRef="#ctx0" brushRef="#br0" timeOffset="2344.423">790 1736 112 0 0,'0'0'1811'0'0,"0"0"-281"0"0,0 0-77 0 0,0 0 36 0 0,0 0-12 0 0,0 0-154 0 0,0 0-290 0 0,0 0-275 0 0,0 0-198 0 0,0 0-137 0 0,0 0-75 0 0,0 0-65 0 0,0 0-24 0 0,21 8-11 0 0,67 24-31 0 0,-34 8 202 0 0,-40-24-306 0 0,1-3-165 0 0,0 0 1 0 0,0-1-1 0 0,2-1 0 0 0,-1 0 0 0 0,1-2 0 0 0,1 0 0 0 0,0 0 0 0 0,0-2 1 0 0,14 4 51 0 0,55 2-9668 0 0,-79-13 5946 0 0</inkml:trace>
  <inkml:trace contextRef="#ctx0" brushRef="#br0" timeOffset="2910.286">1379 1814 8538 0 0,'0'0'2335'0'0,"0"0"-984"0"0,0 0-430 0 0,0 0-31 0 0,0 0-46 0 0,0 0-128 0 0,0 0-224 0 0,0 0-233 0 0,0 0-121 0 0,0 0-54 0 0,0 0-28 0 0,0 0-24 0 0,26-6-26 0 0,85-16-27 0 0,17 6-298 0 0,-40 9-89 0 0,33-9-295 0 0,-112 14 401 0 0,-8 2 332 0 0,-1 1 0 0 0,1-1 0 0 0,0 0 0 0 0,0 0 1 0 0,0 0-1 0 0,0 1 0 0 0,0-1 0 0 0,0 0 0 0 0,0 0 0 0 0,-1 0 0 0 0,1-1 0 0 0,0 1 0 0 0,0 0 0 0 0,0 0 0 0 0,0 0 0 0 0,0-1 0 0 0,0 1 0 0 0,0 0 1 0 0,-1-1-1 0 0,1 1 0 0 0,0-1 0 0 0,0 1 0 0 0,-1-1 0 0 0,1 1 0 0 0,0-1 0 0 0,0 1 0 0 0,-1-1 0 0 0,1 0 0 0 0,-1 1 0 0 0,1-1 0 0 0,-1 0 0 0 0,1 0 1 0 0,-1 1-1 0 0,1-1 0 0 0,-1 0 0 0 0,0 0 0 0 0,1 0 0 0 0,-1 0 0 0 0,0 0 0 0 0,0 1 0 0 0,1-1 0 0 0,-1 0 0 0 0,0 0 0 0 0,0 0 0 0 0,0 0 0 0 0,0 0 0 0 0,0 0 1 0 0,0 0-1 0 0,-1 0 0 0 0,1 1 0 0 0,0-1 0 0 0,0 0 0 0 0,-1 0 0 0 0,1 0 0 0 0,0 0 0 0 0,-1 0 0 0 0,1 1 0 0 0,-1-1 0 0 0,1 0 0 0 0,-1 0 0 0 0,0 1 1 0 0,1-1-1 0 0,-1 0-30 0 0,-86-58 264 0 0,-23-7 532 0 0,105 64-708 0 0,0 8-1030 0 0,5-2 936 0 0,20 338-2754 0 0,-20-342 2763 0 0,0 1 0 0 0,-1-1-1 0 0,1 1 1 0 0,0 0 0 0 0,0-1-1 0 0,0 1 1 0 0,0-1 0 0 0,-1 1-1 0 0,1 0 1 0 0,0-1 0 0 0,0 1-1 0 0,0 0 1 0 0,0-1 0 0 0,0 1-1 0 0,1 0 1 0 0,-1-1 0 0 0,0 1-1 0 0,0 0 1 0 0,0-1 0 0 0,1 1-1 0 0,-1-1 1 0 0,0 1 0 0 0,0-1-1 0 0,1 1 1 0 0,-1 0 0 0 0,1-1-1 0 0,-1 1 1 0 0,0-1 0 0 0,1 0-1 0 0,-1 1 1 0 0,1-1 0 0 0,-1 1-1 0 0,1-1 1 0 0,-1 0 0 0 0,1 1-1 0 0,0-1 1 0 0,-1 0 0 0 0,1 1-1 0 0,-1-1 1 0 0,1 0 0 0 0,0 0-1 0 0,-1 0 1 0 0,1 0 0 0 0,-1 1-1 0 0,1-1 1 0 0,0 0 0 0 0,-1 0-1 0 0,1 0 1 0 0,0 0 0 0 0,-1-1-1 0 0,1 1 1 0 0,0 0 0 0 0,-1 0-1 0 0,1 0 1 0 0,-1 0 0 0 0,1-1-1 0 0,0 1 1 0 0,-1 0 0 0 0,1 0-1 0 0,-1-1 1 0 0,1 1 0 0 0,-1-1-1 0 0,1 1-2 0 0,32-38 2039 0 0,-26 29-1940 0 0,67-92 1990 0 0,-22 27-3757 0 0,-15 28-5288 0 0,-32 39 2189 0 0,-2 3-481 0 0</inkml:trace>
  <inkml:trace contextRef="#ctx0" brushRef="#br0" timeOffset="20611.014">2294 1585 0 0 0,'-46'-40'1582'0'0,"-5"25"8440"0"0,45 15-9209 0 0,-19 19 585 0 0,14-9-1308 0 0,0 1 0 0 0,1 0 0 0 0,0 1 0 0 0,1 0 0 0 0,0 0 0 0 0,1 1 0 0 0,1 0 0 0 0,-2 3-90 0 0,6-10-1 0 0,0 1 0 0 0,1 0 1 0 0,0-1-1 0 0,0 1 0 0 0,0 0 0 0 0,1 0 0 0 0,0 0 0 0 0,0 0 0 0 0,1 0 0 0 0,-1 0 1 0 0,2 0-1 0 0,-1 0 0 0 0,1 0 0 0 0,0 0 0 0 0,1 0 0 0 0,-1 0 0 0 0,1 0 0 0 0,1 0 1 0 0,-1-1-1 0 0,3 4 1 0 0,44 60 327 0 0,-46-66-255 0 0,-1 0 1 0 0,1-1 0 0 0,0 0 0 0 0,-1 1 0 0 0,2-1 0 0 0,-1 0 0 0 0,0 0-1 0 0,1-1 1 0 0,-1 1 0 0 0,1-1 0 0 0,0 0 0 0 0,-1 0 0 0 0,1 0 0 0 0,0 0 0 0 0,0 0-1 0 0,1-1 1 0 0,-1 0 0 0 0,0 0 0 0 0,0 0 0 0 0,1-1 0 0 0,-1 1 0 0 0,0-1-1 0 0,1 0 1 0 0,-1 0 0 0 0,4-1-73 0 0,-3 1 90 0 0,0-1 0 0 0,0 0 0 0 0,0 0-1 0 0,0 0 1 0 0,0-1 0 0 0,-1 0 0 0 0,1 0-1 0 0,-1 0 1 0 0,1 0 0 0 0,-1-1 0 0 0,0 0-1 0 0,0 0 1 0 0,0 0 0 0 0,0 0 0 0 0,0 0-1 0 0,-1-1 1 0 0,1 0 0 0 0,-1 0 0 0 0,0 0-1 0 0,0 0 1 0 0,0 0 0 0 0,-1-1 0 0 0,1-1-90 0 0,40-111 398 0 0,-41 112-442 0 0,0 0-1 0 0,0-1 1 0 0,0 1-1 0 0,-1-1 0 0 0,0 1 1 0 0,0-1-1 0 0,0 1 0 0 0,-1-1 1 0 0,0 1-1 0 0,0-1 0 0 0,0 0 1 0 0,-1 1-1 0 0,0-1 0 0 0,0 0 1 0 0,0 1-1 0 0,-1 0 1 0 0,1-1-1 0 0,-1 1 0 0 0,-1 0 1 0 0,1 0-1 0 0,-1 0 0 0 0,0 0 1 0 0,0 0-1 0 0,0 1 0 0 0,0-1 1 0 0,-1 1-1 0 0,0 0 1 0 0,0 0-1 0 0,0 0 0 0 0,-1 1 1 0 0,1-1-1 0 0,-1 1 0 0 0,0 0 1 0 0,0 0-1 0 0,0 1 0 0 0,-2-1 45 0 0,-86 7-4721 0 0,36 19-3651 0 0,43-15 3943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7:44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37 0 0 0,'2'-4'-1751'0'0,"-7"2"9408"0"0,4 4 1451 0 0,9-1-8281 0 0,85-26 1473 0 0,0 16-1877 0 0,-91 11-422 0 0,0-1 0 0 0,0 0 0 0 0,0 0 0 0 0,0 1 1 0 0,0-1-1 0 0,-1 1 0 0 0,1 0 0 0 0,0-1 0 0 0,-1 1 0 0 0,0 0 0 0 0,1 0 0 0 0,-1 0 0 0 0,0 0 1 0 0,0 0-1 0 0,0 0 0 0 0,0 1 0 0 0,0-1 0 0 0,-1 0 0 0 0,1 0 0 0 0,-1 1 0 0 0,1-1 1 0 0,-1 0-1 0 0,0 0 0 0 0,0 1 0 0 0,0-1 0 0 0,0 0 0 0 0,0 1 0 0 0,-1-1 0 0 0,1 0 0 0 0,-1 1 1 0 0,1-1-1 0 0,-1 0 0 0 0,0 0 0 0 0,0 0 0 0 0,0 1 0 0 0,0-1 0 0 0,-1 1-1 0 0,-51 67 126 0 0,52-70-133 0 0,1 1 1 0 0,-1 0-1 0 0,0 0 1 0 0,0 0 0 0 0,1-1-1 0 0,-1 1 1 0 0,1 0-1 0 0,-1 0 1 0 0,1 0 0 0 0,-1 0-1 0 0,1 0 1 0 0,-1 0-1 0 0,1 0 1 0 0,0 0 0 0 0,0 0-1 0 0,-1 0 1 0 0,1 0 0 0 0,0 0-1 0 0,0 0 1 0 0,0 1-1 0 0,0-1 1 0 0,0 0 0 0 0,1 0-1 0 0,-1 0 1 0 0,0 0-1 0 0,0 0 1 0 0,1 0 0 0 0,-1 0-1 0 0,0 0 1 0 0,1 0-1 0 0,-1 0 1 0 0,1 0 0 0 0,0 0-1 0 0,-1-1 1 0 0,1 1-1 0 0,0 0 1 0 0,-1 0 0 0 0,1 0-1 0 0,0-1 1 0 0,0 1-1 0 0,0 0 1 0 0,-1-1 0 0 0,1 1-1 0 0,0-1 1 0 0,0 1-1 0 0,0-1 1 0 0,0 1 6 0 0,56 14-5 0 0,-42-12 24 0 0,-11-3-7 0 0,1 1 0 0 0,-1-1 0 0 0,1 1 0 0 0,-1 0 0 0 0,1 0-1 0 0,-1 1 1 0 0,0-1 0 0 0,0 1 0 0 0,0 0 0 0 0,0 0 0 0 0,0 0 0 0 0,0 1 0 0 0,0 0 0 0 0,-1-1 0 0 0,1 1 0 0 0,-1 0 0 0 0,0 1-1 0 0,0-1 1 0 0,0 1 0 0 0,0-1 0 0 0,-1 1 0 0 0,1 0 0 0 0,-1 0 0 0 0,0 0 0 0 0,0 0 0 0 0,0 0 0 0 0,-1 0 0 0 0,0 1 0 0 0,1-1 0 0 0,-2 1-1 0 0,1-1 1 0 0,0 4-12 0 0,-3-3 27 0 0,-1-1-1 0 0,0 0 0 0 0,0 0 0 0 0,-1 0 0 0 0,1 0 1 0 0,-1-1-1 0 0,1 0 0 0 0,-1 1 0 0 0,0-1 0 0 0,-1 0 1 0 0,1-1-1 0 0,0 1 0 0 0,-1-1 0 0 0,1 0 0 0 0,-1 0 1 0 0,0 0-1 0 0,-4 0-26 0 0,-62 7-559 0 0,27-21-2966 0 0,34 8 1023 0 0,-4-3-5685 0 0,11 3 3689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7:1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1363 0 0 0,'0'0'296'0'0,"0"0"466"0"0,0 0 496 0 0,0 0 414 0 0,0 0 141 0 0,0 0-208 0 0,0 0-386 0 0,0 0-251 0 0,0 0-72 0 0,0 0 45 0 0,30 0 4419 0 0,145-19-201 0 0,-9 8-4443 0 0,-145 10-2088 0 0,30-7 4389 0 0,-28 4-6997 0 0,-7 3-10042 0 0,-20 1 7714 0 0</inkml:trace>
  <inkml:trace contextRef="#ctx0" brushRef="#br0" timeOffset="300.075">71 1643 5785 0 0,'0'0'1550'0'0,"0"0"-87"0"0,0 0 351 0 0,0 0 294 0 0,0 0-73 0 0,0 0-329 0 0,0 0-453 0 0,0 0-312 0 0,0 0-192 0 0,0 0-145 0 0,32 0-122 0 0,104 2-113 0 0,-57-12 55 0 0,32-12-1136 0 0,-88 15-3017 0 0,-1-1-3416 0 0,-11 5-2552 0 0</inkml:trace>
  <inkml:trace contextRef="#ctx0" brushRef="#br0" timeOffset="2071.901">717 954 0 0 0,'0'0'798'0'0,"0"0"182"0"0,0 0 112 0 0,0 0 294 0 0,0 0 265 0 0,0 0 81 0 0,0 0-186 0 0,0 0-331 0 0,0 0-222 0 0,0 0-115 0 0,0 0-68 0 0,22-15-25 0 0,69-45-57 0 0,-12 26 574 0 0,-55 29-852 0 0,89-13 729 0 0,-111 19-1161 0 0,0 1 1 0 0,-1 0-1 0 0,1-1 0 0 0,0 1 0 0 0,-1 0 1 0 0,1 0-1 0 0,-1 0 0 0 0,0 1 0 0 0,0-1 1 0 0,0 0-1 0 0,0 0 0 0 0,0 1 0 0 0,0-1 1 0 0,0 0-1 0 0,-1 1 0 0 0,1-1 0 0 0,-1 1 1 0 0,0-1-1 0 0,0 1 0 0 0,0-1 0 0 0,0 1 1 0 0,0-1-1 0 0,0 1 0 0 0,-1-1 0 0 0,1 0 1 0 0,-1 1-1 0 0,0-1 0 0 0,0 1 0 0 0,1-1 1 0 0,-2 0-1 0 0,1 0 0 0 0,0 1-18 0 0,-8 18 84 0 0,-1-1 1 0 0,-1 0-1 0 0,-1-1 0 0 0,0 0 0 0 0,-2 0 0 0 0,0-2 0 0 0,-12 13-84 0 0,-22 28 113 0 0,44-52-96 0 0,0-2-9 0 0,0 0-1 0 0,0 0 1 0 0,1 1 0 0 0,0 0-1 0 0,0-1 1 0 0,0 1 0 0 0,0 1-1 0 0,1-1 1 0 0,0 0 0 0 0,0 0 0 0 0,0 1-1 0 0,1-1 1 0 0,-1 1 0 0 0,1 0-1 0 0,1-1 1 0 0,-1 1 0 0 0,1 5-8 0 0,2-8 20 0 0,0-1 0 0 0,0 0 1 0 0,0 1-1 0 0,0-1 1 0 0,0 0-1 0 0,1 0 0 0 0,-1 0 1 0 0,1-1-1 0 0,-1 1 0 0 0,1-1 1 0 0,-1 1-1 0 0,1-1 0 0 0,0 0 1 0 0,0 0-1 0 0,0 0 1 0 0,0 0-1 0 0,0-1 0 0 0,0 1 1 0 0,0-1-1 0 0,0 0 0 0 0,0 1 1 0 0,0-2-1 0 0,0 1 0 0 0,0 0 1 0 0,0 0-1 0 0,0-1 1 0 0,0 0-1 0 0,1 0-20 0 0,9 1 63 0 0,102-27 42 0 0,-45-9-4256 0 0,-60 28 1157 0 0,-5 2-1907 0 0,1 2-2750 0 0</inkml:trace>
  <inkml:trace contextRef="#ctx0" brushRef="#br0" timeOffset="2393.911">1387 932 2216 0 0,'0'0'1618'0'0,"0"0"-663"0"0,0 0-185 0 0,0 0 407 0 0,0 0 503 0 0,0 0 213 0 0,0 0-175 0 0,0 0-347 0 0,0 0-318 0 0,0 0-223 0 0,0 0-97 0 0,0 0-85 0 0,0 0-104 0 0,-8 33-72 0 0,-23 102-138 0 0,17-56 153 0 0,14-78-610 0 0,2 57 548 0 0,11-37-4392 0 0,-2-19-1544 0 0,5-6-3296 0 0,-13 3 8291 0 0</inkml:trace>
  <inkml:trace contextRef="#ctx0" brushRef="#br0" timeOffset="2639.094">1595 866 0 0 0,'0'0'565'0'0,"0"0"682"0"0,0 0 115 0 0,0 0-63 0 0,0 0-47 0 0,0 0-36 0 0,0 0-74 0 0,0 0-123 0 0,0 0-128 0 0,0 0-136 0 0,0 0-98 0 0,0 0-87 0 0,0 0-116 0 0,-9 31-124 0 0,-27 97-121 0 0,22-48-104 0 0,14-22-1164 0 0,0-31-5622 0 0,-2-23 1720 0 0,-2-1 4589 0 0</inkml:trace>
  <inkml:trace contextRef="#ctx0" brushRef="#br0" timeOffset="2913.008">1188 969 0 0 0,'0'0'968'0'0,"0"0"463"0"0,0 0 319 0 0,0 0 129 0 0,0 0-140 0 0,0 0-272 0 0,0 0-244 0 0,0 0-202 0 0,0 0-170 0 0,0 0-148 0 0,0 0-119 0 0,32-17-106 0 0,98-52-81 0 0,-77 49 221 0 0,-50 20-559 0 0,0-1 0 0 0,0 1 0 0 0,0 1 0 0 0,0-1 1 0 0,0 0-1 0 0,-1 1 0 0 0,1-1 0 0 0,0 1 1 0 0,0 0-1 0 0,0 0 0 0 0,-1 0 0 0 0,1 1 0 0 0,-1-1 1 0 0,1 0-1 0 0,-1 1 0 0 0,1 0 0 0 0,-1 0 1 0 0,0-1-1 0 0,0 1 0 0 0,0 1 0 0 0,0-1 0 0 0,0 0 1 0 0,0 0-1 0 0,0 1 0 0 0,-1-1 0 0 0,1 1 1 0 0,-1-1-1 0 0,0 1 0 0 0,0 0 0 0 0,0 0-59 0 0,22 27 375 0 0,-18-26-262 0 0,0 0 0 0 0,0 0 0 0 0,0-1 0 0 0,1 0 0 0 0,-1 0 0 0 0,1 0 0 0 0,0-1 0 0 0,0 0 0 0 0,0 0 0 0 0,0 0 0 0 0,0-1 0 0 0,0 0 0 0 0,0 0 0 0 0,1-1 0 0 0,-1 1 0 0 0,0-1 0 0 0,1-1 0 0 0,-1 1 0 0 0,0-1 0 0 0,0 0 0 0 0,0-1 0 0 0,0 1 0 0 0,0-1 0 0 0,0 0 0 0 0,0-1 0 0 0,0 1 0 0 0,-1-1 0 0 0,1-1 0 0 0,-1 1 0 0 0,0-1 0 0 0,0 1 0 0 0,0-1 0 0 0,-1-1 0 0 0,1 1 0 0 0,3-5-113 0 0,19-23-1382 0 0,-23 24-2957 0 0,0 1-3867 0 0,-4 6 918 0 0</inkml:trace>
  <inkml:trace contextRef="#ctx0" brushRef="#br0" timeOffset="4114.867">1090 1510 5297 0 0,'0'0'1435'0'0,"0"0"-85"0"0,0 0 274 0 0,0 0 296 0 0,0 0 68 0 0,0 0-149 0 0,38 0-358 0 0,119-5-327 0 0,-16-13 393 0 0,131-37 110 0 0,-111 20-1055 0 0,163-14-602 0 0,-169 46-2715 0 0,-128 14-904 0 0,-14 4-5388 0 0,-10-8 2454 0 0</inkml:trace>
  <inkml:trace contextRef="#ctx0" brushRef="#br0" timeOffset="9275.196">1628 1742 0 0 0,'0'0'96'0'0,"0"0"336"0"0,0 0 335 0 0,0 0 385 0 0,0 0 291 0 0,0 0 12 0 0,0 0-243 0 0,0 0-295 0 0,0 0-235 0 0,0 0-136 0 0,-9 20-74 0 0,-58 133 787 0 0,-118 222 1389 0 0,183-365-1620 0 0,17-27-63 0 0,111-193 1467 0 0,57-153-2040 0 0,-183 361-402 0 0,1 0 0 0 0,-1 0 0 0 0,0 1 0 0 0,1-1 0 0 0,0 0 0 0 0,-1 0 0 0 0,1 1 0 0 0,0-1 0 0 0,0 1-1 0 0,0-1 1 0 0,0 1 0 0 0,0-1 0 0 0,0 1 0 0 0,0 0 0 0 0,0-1 0 0 0,1 1 0 0 0,-1 0 0 0 0,1 0-1 0 0,-1 0 1 0 0,0 0 0 0 0,1 0 0 0 0,0 0 0 0 0,-1 0 0 0 0,1 1 0 0 0,0-1 0 0 0,-1 1 0 0 0,1-1 0 0 0,0 1-1 0 0,0-1 1 0 0,-1 1 0 0 0,1 0 0 0 0,0 0 0 0 0,0 0 0 0 0,-1 0 0 0 0,1 0 0 0 0,0 0 0 0 0,0 1-1 0 0,0-1 1 0 0,-1 1 0 0 0,1-1 0 0 0,0 1 0 0 0,-1-1 0 0 0,1 1 0 0 0,0 0 0 0 0,-1 0 0 0 0,1 0 0 0 0,-1 0-1 0 0,1 0 1 0 0,-1 0 0 0 0,0 0 0 0 0,0 1 0 0 0,2 0 10 0 0,61 158 236 0 0,-44-97-107 0 0,47 158 104 0 0,-38-176-344 0 0,-25-43 1345 0 0,0 0-5461 0 0,-6-6-6857 0 0,0 4 7301 0 0</inkml:trace>
  <inkml:trace contextRef="#ctx0" brushRef="#br0" timeOffset="9566.678">1462 2081 2232 0 0,'0'0'2176'0'0,"0"0"-668"0"0,0 0-298 0 0,0 0 274 0 0,0 0 304 0 0,0 0 75 0 0,0 0-162 0 0,32-5-314 0 0,98-16-327 0 0,-33 4-133 0 0,25-2-417 0 0,-40 15-9623 0 0,-72 4 380 0 0</inkml:trace>
  <inkml:trace contextRef="#ctx0" brushRef="#br0" timeOffset="15060.872">1941 788 0 0 0,'0'0'831'0'0,"0"0"-142"0"0,0 0 93 0 0,0 0 194 0 0,0 0 108 0 0,0 0-65 0 0,0 0-156 0 0,0 0-154 0 0,0 0-56 0 0,0 0 13 0 0,1 4 36 0 0,-10 115 3818 0 0,-55 60-3153 0 0,-9 5-961 0 0,73-184-391 0 0,0 0 1 0 0,0-1-1 0 0,1 1 0 0 0,-1 0 0 0 0,0 0 1 0 0,0 0-1 0 0,1 0 0 0 0,-1 0 0 0 0,0-1 1 0 0,0 1-1 0 0,1 0 0 0 0,-1 0 0 0 0,0 0 0 0 0,0 0 1 0 0,1 0-1 0 0,-1 0 0 0 0,0 0 0 0 0,1 0 1 0 0,-1 0-1 0 0,0 0 0 0 0,0 0 0 0 0,1 0 1 0 0,-1 0-1 0 0,0 0 0 0 0,0 0 0 0 0,1 1 0 0 0,-1-1 1 0 0,0 0-1 0 0,0 0 0 0 0,1 0 0 0 0,-1 0 1 0 0,0 0-1 0 0,0 1 0 0 0,0-1 0 0 0,1 0 1 0 0,-1 0-1 0 0,0 0 0 0 0,0 1 0 0 0,0-1 0 0 0,1 0 1 0 0,-1 0-1 0 0,0 1 0 0 0,0-1 0 0 0,0 0 1 0 0,0 0-1 0 0,0 1 0 0 0,0-1 0 0 0,0 0 0 0 0,0 0 1 0 0,0 1-1 0 0,0-1 0 0 0,1 0 0 0 0,-1 0 1 0 0,-1 1-1 0 0,1-1 0 0 0,0 0 0 0 0,0 1-15 0 0,22-25 1172 0 0,-18 20-990 0 0,109-158 1437 0 0,-75 100-1490 0 0,68-122 15 0 0,-85 147-108 0 0,-8 104-633 0 0,-13 178 836 0 0,0-243-234 0 0,0-1 0 0 0,0 0 1 0 0,0 1-1 0 0,0-1 0 0 0,0 0 1 0 0,0 1-1 0 0,0-1 0 0 0,0 0 1 0 0,1 1-1 0 0,-1-1 0 0 0,1 0 1 0 0,-1 1-1 0 0,1-1 0 0 0,-1 0 1 0 0,1 0-1 0 0,0 0 0 0 0,-1 1 1 0 0,1-1-1 0 0,0 0 0 0 0,0 0 1 0 0,0 0-1 0 0,0 0 0 0 0,0 0 1 0 0,0-1-1 0 0,0 1 0 0 0,0 0 1 0 0,0 0-1 0 0,1-1 0 0 0,-1 1 1 0 0,0 0-1 0 0,0-1 0 0 0,1 0 1 0 0,-1 1-1 0 0,0-1 0 0 0,1 0 1 0 0,-1 1-1 0 0,0-1 0 0 0,1 0 1 0 0,-1 0-1 0 0,0 0 0 0 0,1 0 1 0 0,-1 0-1 0 0,1-1 0 0 0,-1 1 1 0 0,0 0-1 0 0,1-1 0 0 0,-1 1 1 0 0,0-1-1 0 0,0 1 0 0 0,1-1 1 0 0,-1 1-1 0 0,0-1 0 0 0,0 0 1 0 0,0 0-1 0 0,0 0 0 0 0,0 1 1 0 0,0-1-1 0 0,0 0-5 0 0,27-32 46 0 0,-2-1 0 0 0,-1-1 0 0 0,-1-1 0 0 0,-3 0 0 0 0,15-34-46 0 0,-4 9-12 0 0,0-1 10 0 0,-14 42-91 0 0,-17 20-9 0 0,-1 0-28 0 0,1 15-109 0 0,26 131 524 0 0,0 21-246 0 0,-25-93-3270 0 0,-4-58-279 0 0,0-1-3657 0 0,2-10 1731 0 0</inkml:trace>
  <inkml:trace contextRef="#ctx0" brushRef="#br0" timeOffset="15785.465">2517 693 0 0 0,'0'0'855'0'0,"0"0"436"0"0,0 0 485 0 0,0 0 241 0 0,0 0-54 0 0,0 0-222 0 0,0 0-331 0 0,0 0-272 0 0,0 0-188 0 0,0 0-163 0 0,0 0-115 0 0,14 35-70 0 0,45 110-62 0 0,36 102 1526 0 0,-84-197-1950 0 0,-1 0 1 0 0,-3 1 0 0 0,-1 0-1 0 0,-3 0 1 0 0,-3 1-1 0 0,-1-1 1 0 0,-3 3-117 0 0,0-20-16 0 0,-2 0 0 0 0,-1-1 1 0 0,-2 0-1 0 0,-1 0 0 0 0,-1-1 0 0 0,-2-1 0 0 0,-2 3 16 0 0,1-9-367 0 0,0 1 0 0 0,-2-2 0 0 0,-1 0-1 0 0,-1-1 1 0 0,-1-1 0 0 0,0 0 0 0 0,-2-2-1 0 0,-14 11 368 0 0,-2 1-1718 0 0,-3 2-1669 0 0,13-13-1770 0 0,13-12-156 0 0</inkml:trace>
  <inkml:trace contextRef="#ctx0" brushRef="#br0" timeOffset="16624.875">669 542 0 0 0,'0'0'749'0'0,"0"0"112"0"0,0 0-8 0 0,0 0-42 0 0,0 0 3 0 0,7 10 31 0 0,21 30 18 0 0,-15 10 4195 0 0,-13-39-4000 0 0,-37 158 4111 0 0,23-76-4752 0 0,3 1-1 0 0,5 0 1 0 0,4 1-1 0 0,4-1 1 0 0,4 0-1 0 0,4 0 1 0 0,4-1-1 0 0,5 0 1 0 0,8 15-417 0 0,-11-65 168 0 0,2-2 0 0 0,2 0 0 0 0,1-1 0 0 0,2-1 0 0 0,2 0 0 0 0,2-3 0 0 0,1 0 0 0 0,2-1 0 0 0,1-2 0 0 0,2-1 0 0 0,1-2 0 0 0,5 2-168 0 0,-36-30-637 0 0,47 30 1187 0 0,-38-31-4816 0 0,-2-4-4049 0 0,-9 0-1863 0 0</inkml:trace>
  <inkml:trace contextRef="#ctx0" brushRef="#br0" timeOffset="18082.404">3038 715 0 0 0,'0'0'777'0'0,"0"0"464"0"0,0 0 10 0 0,0 0-114 0 0,0 0-60 0 0,0 0-21 0 0,-1-11-56 0 0,-2-32-20 0 0,-26-11 3491 0 0,19 43-3702 0 0,6 6-616 0 0,1 0 1 0 0,-1 0-1 0 0,0 0 1 0 0,0 0-1 0 0,-1 0 0 0 0,1 1 1 0 0,-1 0-1 0 0,0 0 1 0 0,0 0-1 0 0,0 1 1 0 0,-1-1-1 0 0,1 1 0 0 0,-1 0 1 0 0,0 1-1 0 0,1 0 1 0 0,-1-1-1 0 0,-1 2 1 0 0,1-1-1 0 0,0 1 0 0 0,0 0 1 0 0,0 0-1 0 0,-1 1 1 0 0,1 0-1 0 0,-3 0-153 0 0,4 3-7 0 0,1 0 0 0 0,0 0 0 0 0,0 1 0 0 0,0 0 0 0 0,0-1 0 0 0,1 1 0 0 0,0 1-1 0 0,-1-1 1 0 0,2 0 0 0 0,-1 1 0 0 0,0-1 0 0 0,1 1 0 0 0,0 0 0 0 0,0 0 0 0 0,0 0 0 0 0,1 0 0 0 0,0 0 0 0 0,0 0 0 0 0,0 1 0 0 0,0-1-1 0 0,1 0 1 0 0,0 1 0 0 0,0-1 0 0 0,0 0 0 0 0,1 0 0 0 0,0 2 7 0 0,2 20 34 0 0,1 0 0 0 0,1 0 0 0 0,1-1 0 0 0,2 1 0 0 0,0-1 0 0 0,2-1 0 0 0,1 0 0 0 0,4 7-34 0 0,3 9 31 0 0,5 13 42 0 0,22 48 216 0 0,-6 1 0 0 0,17 73-289 0 0,-32-80 135 0 0,-5 2 0 0 0,-4 1 0 0 0,-4 0 0 0 0,-3 68-135 0 0,-7-157 22 0 0,0 1-1 0 0,-1 0 1 0 0,0 0 0 0 0,-1 0 0 0 0,0 0 0 0 0,-1 0 0 0 0,0 0 0 0 0,0 0 0 0 0,-1-1-1 0 0,-1 1 1 0 0,0-1 0 0 0,0 0 0 0 0,-1 0 0 0 0,0 0 0 0 0,-1-1 0 0 0,0 0 0 0 0,-1 0 0 0 0,0 0-1 0 0,0-1 1 0 0,0 0 0 0 0,-1 0 0 0 0,-1-1 0 0 0,1 0 0 0 0,-1-1 0 0 0,0 1 0 0 0,-1-2-1 0 0,-1 1-21 0 0,8-4-79 0 0,0-1-1 0 0,0 0 0 0 0,0-1 1 0 0,-1 1-1 0 0,1 0 0 0 0,0-1 1 0 0,-1 0-1 0 0,1 0 0 0 0,0 0 1 0 0,-1 0-1 0 0,1 0 0 0 0,0-1 0 0 0,-1 1 1 0 0,1-1-1 0 0,0 0 0 0 0,0 0 1 0 0,-1 0-1 0 0,1-1 0 0 0,0 1 1 0 0,0-1-1 0 0,0 0 0 0 0,1 1 1 0 0,-1-1-1 0 0,0-1 0 0 0,1 1 0 0 0,-1 0 1 0 0,1 0-1 0 0,0-1 0 0 0,0 0 1 0 0,0 1-1 0 0,0-1 0 0 0,0 0 1 0 0,0 0-1 0 0,1 0 0 0 0,-1-1 80 0 0,-13-34-4705 0 0,8-1-3707 0 0,7 26 4977 0 0</inkml:trace>
  <inkml:trace contextRef="#ctx0" brushRef="#br0" timeOffset="19172.187">3358 1330 0 0 0,'11'168'8'0'0,"-8"-123"691"0"0,0 22-108 0 0,-5-27 9120 0 0,-7-88-5925 0 0,7 20-3318 0 0,2 0 0 0 0,0 1-1 0 0,2-1 1 0 0,1 0 0 0 0,1 1 0 0 0,2 0 0 0 0,0 0-1 0 0,7-14-467 0 0,-7 21 105 0 0,1 0 0 0 0,1 0 0 0 0,1 1 0 0 0,1 0 0 0 0,0 0 0 0 0,1 1 0 0 0,1 1 0 0 0,10-11-105 0 0,-21 28-6 0 0,0 0-1 0 0,0 1 0 0 0,0-1 0 0 0,0 0 0 0 0,0 1 0 0 0,0-1 0 0 0,0 1 0 0 0,-1-1 0 0 0,1 1 0 0 0,0-1 0 0 0,0 1 0 0 0,0 0 0 0 0,-1-1 0 0 0,1 1 0 0 0,0 0 0 0 0,-1 0 0 0 0,1-1 0 0 0,0 1 0 0 0,-1 0 0 0 0,1 0 0 0 0,-1 0 0 0 0,1 0 0 0 0,-1 0 0 0 0,0 0 0 0 0,1 0 0 0 0,-1 0 0 0 0,0 0 0 0 0,0 0 1 0 0,0 0-1 0 0,0 0 0 0 0,0 0 0 0 0,0 0 0 0 0,0 0 0 0 0,0 0 0 0 0,0 0 0 0 0,0 1 7 0 0,16 71 37 0 0,19 15-586 0 0,-31-87-1102 0 0,-2-1-2780 0 0,-1 0 1235 0 0,-1 0-6141 0 0</inkml:trace>
  <inkml:trace contextRef="#ctx0" brushRef="#br0" timeOffset="35023.984">3554 877 0 0 0,'0'0'417'0'0,"0"0"490"0"0,0 0 47 0 0,0 0 126 0 0,0 0 208 0 0,0 0 146 0 0,0 0-54 0 0,0 0-231 0 0,0 0-243 0 0,0 0-184 0 0,0 0-123 0 0,10-4-47 0 0,97-22 1966 0 0,-45 26-1686 0 0,-61 2-796 0 0,1-1-1 0 0,-1 0 1 0 0,0 0 0 0 0,0 1-1 0 0,1-1 1 0 0,-1 1 0 0 0,0-1 0 0 0,-1 1-1 0 0,1-1 1 0 0,0 1 0 0 0,0 0 0 0 0,-1-1-1 0 0,1 1 1 0 0,-1 0 0 0 0,1 0-1 0 0,-1-1 1 0 0,0 1 0 0 0,0 0 0 0 0,1 0-1 0 0,-1 0 1 0 0,0-1 0 0 0,-1 1-1 0 0,1 0 1 0 0,0 0 0 0 0,-1 0 0 0 0,1-1-1 0 0,-1 1 1 0 0,1 0 0 0 0,-1-1 0 0 0,0 1-1 0 0,1 0 1 0 0,-1-1 0 0 0,-1 1-36 0 0,-25 55 200 0 0,67-48-352 0 0,65-5 534 0 0,-104-2-332 0 0,1 0-1 0 0,-1 1 0 0 0,0-1 1 0 0,0 0-1 0 0,0 1 0 0 0,-1-1 0 0 0,1 1 1 0 0,0 0-1 0 0,-1-1 0 0 0,0 1 0 0 0,1 0 1 0 0,-1-1-1 0 0,0 1 0 0 0,0 0 0 0 0,-1-1 1 0 0,1 1-1 0 0,-1-1 0 0 0,1 1 0 0 0,-1 0 1 0 0,0-1-1 0 0,0 1 0 0 0,0-1 0 0 0,0 0 1 0 0,0 1-1 0 0,0-1 0 0 0,-1 0 1 0 0,1 0-1 0 0,-1 0 0 0 0,0 1 0 0 0,0-2 1 0 0,0 1-1 0 0,-1 2-49 0 0,-138 123 769 0 0,127-116-1229 0 0,20-13-5832 0 0,-1-2 1629 0 0,-3 0-2615 0 0</inkml:trace>
  <inkml:trace contextRef="#ctx0" brushRef="#br0" timeOffset="36113.182">4032 1418 0 0 0,'0'0'736'0'0,"0"0"-176"0"0,0 0-69 0 0,0 0 167 0 0,0 0 224 0 0,0 0 92 0 0,0 0-58 0 0,0 0-149 0 0,0 0-207 0 0,0 0-129 0 0,0 0-104 0 0,0 0-69 0 0,0 0-18 0 0,-26 21-8 0 0,-80 65-9 0 0,61-38 195 0 0,43-47-362 0 0,0 1 0 0 0,0-1 0 0 0,1 1 0 0 0,-1 0 0 0 0,1 0 0 0 0,-1-1 0 0 0,1 1 0 0 0,0 0 0 0 0,0 0 0 0 0,0 0 0 0 0,0 1 0 0 0,0-1 0 0 0,0 0 0 0 0,1 0 0 0 0,-1 0 0 0 0,1 1 0 0 0,-1-1 0 0 0,1 0 0 0 0,0 0 0 0 0,0 1 0 0 0,0-1 0 0 0,0 0 0 0 0,1 1 0 0 0,-1-1 1 0 0,0 0-1 0 0,1 0 0 0 0,0 1 0 0 0,-1-1 0 0 0,1 0 0 0 0,0 0 0 0 0,0 0 0 0 0,0 0 0 0 0,0 0 0 0 0,1 0 0 0 0,-1 0 0 0 0,1 0 0 0 0,-1-1 0 0 0,1 1 0 0 0,-1 0 0 0 0,1-1 0 0 0,0 1 0 0 0,0-1 0 0 0,0 0 0 0 0,0 0 0 0 0,0 1 0 0 0,0-1 0 0 0,2 0-56 0 0,11-2 507 0 0,-1-1 0 0 0,1 0-1 0 0,0-2 1 0 0,-1 1-1 0 0,0-2 1 0 0,0 0 0 0 0,0 0-1 0 0,0-2 1 0 0,-1 1-1 0 0,0-2 1 0 0,0 0 0 0 0,-1 0-1 0 0,0-1 1 0 0,-1-1-1 0 0,10-9-506 0 0,-7 8 164 0 0,13-12 163 0 0,-2-2-1 0 0,0 0 0 0 0,-2-1 1 0 0,-1-2-1 0 0,-1 0 0 0 0,14-27-326 0 0,-24 39 18 0 0,-2 0-1 0 0,0-1 1 0 0,-1 0 0 0 0,0 0-1 0 0,-1-1 1 0 0,-1 0 0 0 0,-1 0-1 0 0,-1 0 1 0 0,0-1-1 0 0,-2 1 1 0 0,0-1 0 0 0,-1 0-1 0 0,0 0 1 0 0,-3-8-18 0 0,1 20-58 0 0,-1 0-1 0 0,-1 0 1 0 0,1 0 0 0 0,-1 1 0 0 0,0-1-1 0 0,-1 1 1 0 0,1-1 0 0 0,-1 1 0 0 0,-1 0-1 0 0,1 1 1 0 0,-1-1 0 0 0,0 1-1 0 0,0 0 1 0 0,-1 0 0 0 0,1 0 0 0 0,-1 1-1 0 0,0 0 1 0 0,-1 0 0 0 0,1 0 0 0 0,-1 1-1 0 0,1 0 1 0 0,-1 0 0 0 0,0 1 0 0 0,0 0-1 0 0,0 0 1 0 0,0 1 0 0 0,0 0-1 0 0,-1 0 1 0 0,1 0 0 0 0,0 1 0 0 0,0 0-1 0 0,-1 0 1 0 0,1 1 0 0 0,0 0 0 0 0,0 1-1 0 0,-1-1 1 0 0,1 1 0 0 0,0 1 0 0 0,1-1-1 0 0,-1 1 1 0 0,0 0 0 0 0,1 1 0 0 0,0 0-1 0 0,0 0 1 0 0,-5 4 58 0 0,0 1-9 0 0,1 0-1 0 0,1 1 1 0 0,0 0 0 0 0,0 1 0 0 0,1 0-1 0 0,0 0 1 0 0,1 1 0 0 0,0 0 0 0 0,1 0-1 0 0,0 1 1 0 0,1 0 0 0 0,1 0-1 0 0,0 0 1 0 0,0 0 0 0 0,2 1 0 0 0,-1-1-1 0 0,2 1 1 0 0,0 0 0 0 0,0-1 0 0 0,2 1-1 0 0,1 13 10 0 0,2-15 38 0 0,1 0-1 0 0,1 0 1 0 0,0-1-1 0 0,0 0 1 0 0,1 0-1 0 0,0 0 1 0 0,1-1 0 0 0,1 0-1 0 0,-1-1 1 0 0,1 1-1 0 0,1-2 1 0 0,0 1-1 0 0,0-1 1 0 0,1-1-1 0 0,0 0 1 0 0,0-1-1 0 0,0 0 1 0 0,1 0-1 0 0,0-1 1 0 0,0-1-1 0 0,10 3-37 0 0,152 39 647 0 0,-99-41-7064 0 0,-75-5 1045 0 0,0 0-2731 0 0</inkml:trace>
  <inkml:trace contextRef="#ctx0" brushRef="#br0" timeOffset="36616.983">4590 1212 3585 0 0,'0'0'1697'0'0,"0"0"-374"0"0,0 0-160 0 0,0 0 146 0 0,0 0 107 0 0,0 0-36 0 0,0 0-190 0 0,0 0-293 0 0,-3 33-285 0 0,-8 104-194 0 0,5 28 453 0 0,29-58 206 0 0,-20-109 3453 0 0,1-29-3560 0 0,-1 8-548 0 0,6-21-215 0 0,1-1 1 0 0,3 1-1 0 0,2 1 1 0 0,1 0-1 0 0,3 1 1 0 0,1 1-1 0 0,2 0 1 0 0,6-6-208 0 0,-17 31 42 0 0,-6 7-20 0 0,-1 1-1 0 0,2 0 0 0 0,-1 1 0 0 0,1-1 0 0 0,0 1 0 0 0,0 0 0 0 0,1 1 0 0 0,0-1 1 0 0,0 1-1 0 0,1 1 0 0 0,0-1 0 0 0,2 0-21 0 0,-9 7-8 0 0,1 1 1 0 0,-1-1-1 0 0,1 1 1 0 0,-1-1-1 0 0,1 1 1 0 0,-1 0-1 0 0,0-1 1 0 0,0 1-1 0 0,0 0 1 0 0,0 0-1 0 0,0 0 1 0 0,0 0-1 0 0,-1 0 1 0 0,1 0-1 0 0,-1 0 0 0 0,1 0 1 0 0,-1 0-1 0 0,0 0 1 0 0,1 0-1 0 0,-1 0 1 0 0,0 0-1 0 0,0 0 1 0 0,-1 0-1 0 0,1 0 1 0 0,0 0-1 0 0,-1 1 8 0 0,1-3 0 0 0,-7 121-2359 0 0,15-112-1749 0 0,5-6-7013 0 0,-9-3 4089 0 0</inkml:trace>
  <inkml:trace contextRef="#ctx0" brushRef="#br0" timeOffset="38277.006">3281 2169 5529 0 0,'0'0'1583'0'0,"0"0"-612"0"0,0 0-221 0 0,0 0 195 0 0,0 0 214 0 0,0 0 43 0 0,0 0-138 0 0,0 0-253 0 0,0 0-203 0 0,0 0-67 0 0,0 0-50 0 0,4 16-68 0 0,30 117 578 0 0,26 119 173 0 0,-56-221-1581 0 0,2 63-303 0 0,-30-46-8543 0 0,17-44 5162 0 0,0 0 300 0 0</inkml:trace>
  <inkml:trace contextRef="#ctx0" brushRef="#br0" timeOffset="38726.006">3172 2202 2809 0 0,'0'0'1240'0'0,"0"0"-227"0"0,0 0-15 0 0,0 0 232 0 0,0 0 181 0 0,0 0-7 0 0,0 0-249 0 0,0 0-307 0 0,0 0-227 0 0,0 0-121 0 0,37-13-85 0 0,113-42-75 0 0,-52 39 182 0 0,-88 15-491 0 0,-1 1 0 0 0,1 1 0 0 0,-1 0 0 0 0,1 0 0 0 0,-1 1 0 0 0,0 0 0 0 0,0 1 0 0 0,0 0 0 0 0,0 0 0 0 0,0 1 0 0 0,0 0 0 0 0,-1 0 0 0 0,7 5-31 0 0,-14-7 16 0 0,1-1 1 0 0,-1 0-1 0 0,0 0 1 0 0,1 1 0 0 0,-1-1-1 0 0,0 1 1 0 0,0-1 0 0 0,0 1-1 0 0,0-1 1 0 0,0 1 0 0 0,0 0-1 0 0,-1-1 1 0 0,1 1 0 0 0,0 0-1 0 0,-1 0 1 0 0,0-1-1 0 0,1 1 1 0 0,-1 0 0 0 0,0 0-1 0 0,0 0 1 0 0,0 0 0 0 0,0 0-1 0 0,0-1 1 0 0,0 1 0 0 0,0 0-1 0 0,-1 0 1 0 0,1 0 0 0 0,-1 0-1 0 0,1-1 1 0 0,-1 1-1 0 0,0 0 1 0 0,0-1 0 0 0,0 1-1 0 0,0 0-16 0 0,-41 55 658 0 0,40-55-643 0 0,-152 109 719 0 0,153-111-731 0 0,0 1 0 0 0,0-1 1 0 0,1 0-1 0 0,-1 1 0 0 0,0 0 0 0 0,1-1 0 0 0,-1 1 1 0 0,0-1-1 0 0,1 1 0 0 0,-1 0 0 0 0,0-1 0 0 0,1 1 0 0 0,-1 0 1 0 0,1 0-1 0 0,0 0 0 0 0,-1-1 0 0 0,1 1 0 0 0,0 0 1 0 0,-1 0-1 0 0,1 0 0 0 0,0 0 0 0 0,0 0 0 0 0,0 0 1 0 0,0-1-1 0 0,-1 1 0 0 0,1 0 0 0 0,1 0 0 0 0,-1 0 1 0 0,0 0-1 0 0,0 0 0 0 0,0 0 0 0 0,0 0 0 0 0,1 0 1 0 0,-1-1-1 0 0,0 1 0 0 0,1 0 0 0 0,-1 0 0 0 0,1 0 1 0 0,-1-1-1 0 0,1 1 0 0 0,-1 0 0 0 0,1 0 0 0 0,-1-1 1 0 0,1 1-1 0 0,0-1 0 0 0,-1 1 0 0 0,1 0-3 0 0,45 20 553 0 0,-31-16-250 0 0,100 32 1417 0 0,-15 22-641 0 0,-77-49-5752 0 0,-8-9-5984 0 0,-11-1 5301 0 0</inkml:trace>
  <inkml:trace contextRef="#ctx0" brushRef="#br0" timeOffset="39021.995">3995 2405 5417 0 0,'0'0'1422'0'0,"0"0"-566"0"0,0 0-91 0 0,0 0 397 0 0,0 0 273 0 0,0 0 23 0 0,0 0-267 0 0,0 0-423 0 0,0 0-311 0 0,0 0-189 0 0,0 0-82 0 0,0 0-28 0 0,0 33-22 0 0,-3 102-25 0 0,6-53 86 0 0,12-57-625 0 0,-4-20-3529 0 0,-9-13-5226 0 0,-2 5 6764 0 0</inkml:trace>
  <inkml:trace contextRef="#ctx0" brushRef="#br0" timeOffset="39302.07">3813 2383 4001 0 0,'0'0'1534'0'0,"0"0"-342"0"0,0 0 47 0 0,0 0 246 0 0,0 0 100 0 0,0 0-121 0 0,0 0-260 0 0,0 0-288 0 0,0 0-238 0 0,0 0-199 0 0,0 0-149 0 0,32-1-70 0 0,99-2-63 0 0,29-15-648 0 0,-152 17-369 0 0,15 1-1164 0 0,-14 4-6129 0 0,-7 0 2917 0 0</inkml:trace>
  <inkml:trace contextRef="#ctx0" brushRef="#br0" timeOffset="39547.55">3828 2732 2328 0 0,'0'0'2054'0'0,"0"0"7"0"0,0 0 355 0 0,0 0 233 0 0,0 0-234 0 0,0 0-528 0 0,0 0-551 0 0,0 0-395 0 0,0 0-236 0 0,33-5-149 0 0,104-19-165 0 0,23-23-378 0 0,-135 40-1155 0 0,-6 2-1697 0 0,-6 2-2387 0 0,-3 2-5319 0 0</inkml:trace>
  <inkml:trace contextRef="#ctx0" brushRef="#br0" timeOffset="40256.612">3058 174 5825 0 0,'0'0'3269'0'0,"0"0"-1630"0"0,0 0-808 0 0,0 0-32 0 0,0 0 180 0 0,0 0 74 0 0,0 0-67 0 0,0 0-229 0 0,0 0-195 0 0,0 0-110 0 0,0 0-74 0 0,8 10-62 0 0,45 87 293 0 0,16 145 0 0 0,-58-165-2565 0 0,-10-61-2511 0 0,-1 1-3733 0 0,0-12 3759 0 0</inkml:trace>
  <inkml:trace contextRef="#ctx0" brushRef="#br0" timeOffset="40676.081">2926 111 5681 0 0,'0'0'2446'0'0,"0"0"-736"0"0,0 0-354 0 0,0 0 94 0 0,0 0 103 0 0,0 0-134 0 0,0 0-349 0 0,0 0-325 0 0,0 0-219 0 0,0 0-111 0 0,0 0-65 0 0,36-17-63 0 0,116-49-64 0 0,-67 43 27 0 0,-69 23-209 0 0,-12 0-31 0 0,5-2-11 0 0,-1 1 0 0 0,1 0 0 0 0,-1 0 0 0 0,1 1-1 0 0,-1 1 1 0 0,0-1 0 0 0,1 1 0 0 0,-1 1 0 0 0,0-1 0 0 0,1 1 0 0 0,-1 1 0 0 0,0 0 0 0 0,0 0 0 0 0,-1 0-1 0 0,1 1 1 0 0,-1 0 0 0 0,0 1 0 0 0,2 0 1 0 0,-7-2-24 0 0,-1-1 0 0 0,1 1-1 0 0,-1-1 1 0 0,1 1 0 0 0,-1 0 0 0 0,0-1-1 0 0,0 1 1 0 0,0 0 0 0 0,0 0 0 0 0,0 0-1 0 0,-1 0 1 0 0,1 0 0 0 0,-1 0 0 0 0,0 0-1 0 0,0 0 1 0 0,0-1 0 0 0,0 1 0 0 0,0 0-1 0 0,-1 0 1 0 0,0 0 0 0 0,1 0 0 0 0,-1 0-1 0 0,0 0 1 0 0,0 0 0 0 0,0-1 0 0 0,-1 1-1 0 0,1 0 1 0 0,-2 1 24 0 0,-55 66-348 0 0,53-65 344 0 0,-119 110 192 0 0,123-114-173 0 0,0 0 0 0 0,1 0-1 0 0,-1 0 1 0 0,1 1-1 0 0,-1-1 1 0 0,1 0 0 0 0,0 0-1 0 0,0 1 1 0 0,-1-1-1 0 0,1 0 1 0 0,0 1 0 0 0,0-1-1 0 0,0 0 1 0 0,0 0-1 0 0,0 1 1 0 0,1-1 0 0 0,-1 0-1 0 0,0 0 1 0 0,1 1 0 0 0,-1-1-1 0 0,1 0 1 0 0,-1 0-1 0 0,1 0 1 0 0,-1 1 0 0 0,1-1-1 0 0,0 0 1 0 0,0 0-1 0 0,-1 0 1 0 0,1 0 0 0 0,0 0-1 0 0,0 0 1 0 0,0-1-1 0 0,0 1 1 0 0,0 0 0 0 0,0 0-1 0 0,0-1 1 0 0,0 1 0 0 0,1-1-1 0 0,-1 1 1 0 0,0-1-1 0 0,0 1-14 0 0,53 21 1050 0 0,-28-15-759 0 0,1-2 0 0 0,1-1 0 0 0,-1-1 1 0 0,0-1-1 0 0,1-1 0 0 0,2-2-291 0 0,52-13-8301 0 0,-71 11-2878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8:25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2353 0 0,'0'0'1557'0'0,"0"0"-107"0"0,0 0 241 0 0,0 0 179 0 0,0 0-79 0 0,0 0-238 0 0,0 0-286 0 0,0 0-276 0 0,0 0-248 0 0,0 0-232 0 0,32 2-162 0 0,104 8-97 0 0,-104-8-125 0 0,-1-1 0 0 0,1-2 0 0 0,0-1-1 0 0,0-1 1 0 0,27-7-127 0 0,-20 3-23 0 0,47-13-868 0 0,-33 7-5632 0 0,-49 11 4871 0 0,0 1-3637 0 0,-2 1 2655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8:26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66 8 0 0,'0'0'1807'0'0,"0"0"120"0"0,0 0 151 0 0,0 0 64 0 0,0 0-71 0 0,0 0-260 0 0,0 0-320 0 0,0 0-315 0 0,0 0-298 0 0,33 7-233 0 0,103 19-161 0 0,-56-28 20 0 0,-63-3-394 0 0,243-65-924 0 0,-231 60-1570 0 0,-6 2-3144 0 0,-7 4-2878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8:24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 1 3065 0 0,'0'0'1449'0'0,"0"0"-211"0"0,0 0 44 0 0,0 0 351 0 0,0 0 318 0 0,0 0 72 0 0,0 0-270 0 0,0 0-482 0 0,0 0-444 0 0,0 0-323 0 0,0 0-154 0 0,0 0-16 0 0,0 0 55 0 0,2 15 51 0 0,9 169 979 0 0,-5 65-920 0 0,4-109-1380 0 0,-10-140 598 0 0,-3-14-12034 0 0,-6-11 5871 0 0,5 17 5946 0 0</inkml:trace>
  <inkml:trace contextRef="#ctx0" brushRef="#br0" timeOffset="327.446">1 1 2016 0 0,'0'0'1129'0'0,"0"0"-46"0"0,0 0 224 0 0,0 0 276 0 0,0 0 238 0 0,0 0 84 0 0,37 1-142 0 0,120 4-220 0 0,145 0 2835 0 0,-38-5-3300 0 0,-105 0-1153 0 0,-159 1-22 0 0,1-1-1 0 0,-1 1 1 0 0,1-1 0 0 0,-1 1 0 0 0,0 0 0 0 0,1-1-1 0 0,-1 1 1 0 0,0 0 0 0 0,1-1 0 0 0,-1 1-1 0 0,0 0 1 0 0,0 0 0 0 0,0-1 0 0 0,1 1 0 0 0,-1 0-1 0 0,0 0 1 0 0,0-1 0 0 0,0 1 0 0 0,0 0-1 0 0,0 0 1 0 0,-1 0 0 0 0,1-1 0 0 0,0 1 0 0 0,0 0-1 0 0,0 0 1 0 0,-1-1 0 0 0,1 1 0 0 0,0 0-1 0 0,-1-1 1 0 0,1 1 0 0 0,-1 0 0 0 0,1-1 0 0 0,0 1-1 0 0,-1-1 1 0 0,0 1 0 0 0,1-1 0 0 0,-1 1-1 0 0,1-1 1 0 0,-1 1 0 0 0,0-1 0 0 0,1 1 0 0 0,-1-1-1 0 0,0 0 1 0 0,1 1 0 0 0,-1-1 0 0 0,0 0-1 0 0,1 0 1 0 0,-1 1 0 0 0,0-1 0 0 0,0 0 97 0 0,-87 50-13099 0 0,70-42 11528 0 0</inkml:trace>
  <inkml:trace contextRef="#ctx0" brushRef="#br0" timeOffset="594.948">124 572 336 0 0,'0'0'1730'0'0,"0"0"-322"0"0,0 0-73 0 0,0 0 169 0 0,0 0 251 0 0,0 0 147 0 0,0 0-37 0 0,0 0-178 0 0,0 0-234 0 0,0 0-223 0 0,32 11-218 0 0,103 36-173 0 0,-41-35 185 0 0,-78-14-857 0 0,349-70 337 0 0,-276 53-3222 0 0,-34 2-7225 0 0,-44 12 2853 0 0</inkml:trace>
  <inkml:trace contextRef="#ctx0" brushRef="#br0" timeOffset="815.177">1227 435 0 0 0,'0'0'1295'0'0,"0"0"259"0"0,0 0 117 0 0,0 0 120 0 0,0 0 109 0 0,0 0-17 0 0,0 0-218 0 0,0 0-283 0 0,0 0-343 0 0,0 0-310 0 0,0 0-193 0 0,0 0-98 0 0,0 0-52 0 0,-28 6-41 0 0,-83 18-42 0 0,109-23-286 0 0,-1-1 1 0 0,1 0-1 0 0,-1 0 1 0 0,1 1-1 0 0,0-1 0 0 0,-1 1 1 0 0,1 0-1 0 0,0 0 1 0 0,-1 0-1 0 0,1 0 0 0 0,0 0 1 0 0,0 0-1 0 0,0 1 1 0 0,0-1-1 0 0,0 1 0 0 0,0-1 1 0 0,1 1-1 0 0,-1 0 1 0 0,0 0-1 0 0,1 0 1 0 0,-1 0-1 0 0,1 0 0 0 0,0 0 1 0 0,0 0-1 0 0,-1 1-17 0 0,-1 4 34 0 0,2-2-68 0 0,-1-1-1 0 0,1 1 0 0 0,0 0 1 0 0,0 0-1 0 0,1 0 0 0 0,0 0 1 0 0,0 0-1 0 0,0 0 0 0 0,0 0 1 0 0,1 0-1 0 0,-1-1 0 0 0,1 1 1 0 0,1 0-1 0 0,-1 0 0 0 0,1 0 1 0 0,-1-1-1 0 0,1 1 0 0 0,1-1 1 0 0,-1 0-1 0 0,1 1 0 0 0,-1-1 1 0 0,1 0-1 0 0,0 0 0 0 0,1-1 1 0 0,-1 1-1 0 0,1-1 0 0 0,-1 1 0 0 0,1-1 1 0 0,0 0-1 0 0,0-1 0 0 0,1 1 1 0 0,-1-1-1 0 0,0 0 0 0 0,1 0 1 0 0,0 0-1 0 0,-1 0 0 0 0,1-1 1 0 0,0 0-1 0 0,0 0 0 0 0,0 0 1 0 0,-1-1-1 0 0,1 1 0 0 0,0-1 1 0 0,0 0-1 0 0,0-1 0 0 0,4 0 35 0 0,9 2-832 0 0,14-1-1942 0 0,-12-4-2868 0 0,-10 0-901 0 0</inkml:trace>
  <inkml:trace contextRef="#ctx0" brushRef="#br0" timeOffset="1246.931">1420 686 128 0 0,'0'0'1860'0'0,"0"0"-477"0"0,0 0 51 0 0,0 0 485 0 0,0 0 363 0 0,0 0-22 0 0,0 0-385 0 0,0 0-509 0 0,0 0-383 0 0,0 0-214 0 0,0 0-110 0 0,0 0-76 0 0,0 0-52 0 0,17-19-72 0 0,82-94 181 0 0,-82 93-430 0 0,-9 10-168 0 0,0 0 1 0 0,0 0-1 0 0,2 1 0 0 0,-1 0 1 0 0,1 1-1 0 0,0 0 1 0 0,1 0-1 0 0,7-3-42 0 0,-16 11-11 0 0,-1 1-1 0 0,1 0 1 0 0,-1 0-1 0 0,1 0 0 0 0,-1 0 1 0 0,0 0-1 0 0,0 0 1 0 0,1 0-1 0 0,-1 0 1 0 0,0 0-1 0 0,0 0 0 0 0,0 1 1 0 0,0-1-1 0 0,-1 0 1 0 0,1 1-1 0 0,0-1 1 0 0,0 1-1 0 0,-1-1 0 0 0,1 1 1 0 0,-1-1-1 0 0,1 1 1 0 0,-1-1-1 0 0,0 1 1 0 0,0 0-1 0 0,0-1 0 0 0,0 1 1 0 0,0 0-1 0 0,0-1 1 0 0,0 1-1 0 0,0-1 1 0 0,0 1-1 0 0,-1 0 0 0 0,1-1 1 0 0,-1 1-1 0 0,1-1 1 0 0,-1 1-1 0 0,0-1 1 0 0,0 1 11 0 0,1 6-22 0 0,0-7 21 0 0,0 1 0 0 0,0-1 0 0 0,0 1 0 0 0,0-1 0 0 0,1 0 0 0 0,-1 1 0 0 0,0-1 0 0 0,1 0 0 0 0,-1 1 0 0 0,1-1 0 0 0,-1 0 0 0 0,1 1 0 0 0,0-1 0 0 0,0 0 0 0 0,-1 0 0 0 0,1 0 0 0 0,0 0 0 0 0,0 0 0 0 0,0 0 0 0 0,0 0 0 0 0,0 0 0 0 0,0 0 0 0 0,1 0 0 0 0,-1-1 0 0 0,0 1 0 0 0,0 0 0 0 0,0-1 0 0 0,1 1 0 0 0,-1-1 0 0 0,0 1 0 0 0,1-1 0 0 0,-1 0 0 0 0,1 1 0 0 0,-1-1 0 0 0,0 0 0 0 0,1 0 0 0 0,-1 0 0 0 0,1 0 0 0 0,-1 0 0 0 0,0 0 0 0 0,1-1 0 0 0,0 1 1 0 0,66-17 185 0 0,-59 13-179 0 0,110-29 37 0 0,-69 80-43 0 0,11-33-1416 0 0,-39-16-2267 0 0,-5-2-3853 0 0,-10 0 760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8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130 357 0 0 0,'0'0'279'0'0,"0"0"159"0"0,0 0-27 0 0,0 0 185 0 0,0 0 453 0 0,0 0 448 0 0,0 0 176 0 0,0 0-136 0 0,0 0-310 0 0,0 0-316 0 0,0 0-221 0 0,5 0-69 0 0,196 4 5465 0 0,12 0-4200 0 0,-55-27-1375 0 0,-117 13-1699 0 0,-41 10 214 0 0,0 0-569 0 0,0 0-654 0 0,-1 0-5026 0 0,-5 3 3866 0 0,0 1 427 0 0</inkml:trace>
  <inkml:trace contextRef="#ctx0" brushRef="#br0" timeOffset="260.619">1 615 0 0 0,'0'0'1295'0'0,"0"0"-591"0"0,0 0 22 0 0,0 0 443 0 0,0 0 473 0 0,0 0 270 0 0,0 0 1 0 0,0 0-221 0 0,0 0-302 0 0,34-2-290 0 0,107-9-252 0 0,238-30 1607 0 0,-376 40-2654 0 0,44-6-2097 0 0,-19-4-7567 0 0,-23 7 5375 0 0</inkml:trace>
  <inkml:trace contextRef="#ctx0" brushRef="#br0" timeOffset="669.648">433 0 0 0 0,'0'0'1068'0'0,"0"0"115"0"0,0 0 184 0 0,0 0 156 0 0,0 0 77 0 0,0 0-158 0 0,0 0-356 0 0,0 0-376 0 0,0 0-347 0 0,0 0-207 0 0,0 0-26 0 0,0 0 62 0 0,41 37 2846 0 0,102 47-491 0 0,109 46-1338 0 0,-245-124-1190 0 0,0 0 0 0 0,-1 0 0 0 0,1 1 0 0 0,-1-1 0 0 0,0 1 0 0 0,-1 1 0 0 0,0-1 0 0 0,0 1-1 0 0,0 0 1 0 0,-1 0 0 0 0,0 0 0 0 0,-1 0 0 0 0,0 1 0 0 0,0 0 0 0 0,-1 0 0 0 0,0-1-1 0 0,0 1 1 0 0,-1 0 0 0 0,-1 1 0 0 0,1-1 0 0 0,-1 0 0 0 0,-1 0 0 0 0,0 0 0 0 0,0 0 0 0 0,-1 0-1 0 0,0 0 1 0 0,0-1 0 0 0,-1 1 0 0 0,0 0 0 0 0,-1-1 0 0 0,-4 8-19 0 0,-6 13 64 0 0,-1-1 1 0 0,-1-1-1 0 0,-2 0 0 0 0,0-2 0 0 0,-2 0 1 0 0,-1-1-1 0 0,-1-1 0 0 0,-1 0 1 0 0,-20 14-65 0 0,-86 37-1589 0 0,121-70 707 0 0,1-1-1067 0 0,1-3-5494 0 0,6 0 527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0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1272 0 0,'0'0'1799'0'0,"0"0"-329"0"0,0 0 65 0 0,0 0 224 0 0,0 0 143 0 0,0 0-18 0 0,0 0-185 0 0,0 0-217 0 0,0 0-229 0 0,37 3-176 0 0,119 10-152 0 0,252 10 2939 0 0,153-22-3059 0 0,-282-13-2309 0 0,94-24 1504 0 0,-235 18-5159 0 0,-2-4-4533 0 0,-109 18 3321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8:5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0 0 0,'0'0'1228'0'0,"0"0"221"0"0,0 0 235 0 0,0 0 102 0 0,0 0-33 0 0,0 0-123 0 0,0 0-174 0 0,0 0-149 0 0,0 0-128 0 0,0-6-119 0 0,0-28 1424 0 0,1 31-2340 0 0,1 1 0 0 0,-1 0-1 0 0,1 0 1 0 0,0 0 0 0 0,0 0 0 0 0,0 0 0 0 0,0 0 0 0 0,0 1 0 0 0,0-1 0 0 0,0 0 0 0 0,1 1 0 0 0,-1 0 0 0 0,1 0 0 0 0,-1 0 0 0 0,1 0 0 0 0,-1 0 0 0 0,1 0 0 0 0,0 0-1 0 0,-1 1 1 0 0,2-1-144 0 0,16-6 416 0 0,74-16 194 0 0,-27 21-551 0 0,-61 43 39 0 0,-98 102 11 0 0,87-136-111 0 0,0-1-3 0 0,1-1-1 0 0,0 1 1 0 0,0 0-1 0 0,0 0 1 0 0,1 0 0 0 0,-1 0-1 0 0,2 0 1 0 0,-1 1-1 0 0,1-1 1 0 0,0 1-1 0 0,0 0 1 0 0,1 0-1 0 0,0 0 1 0 0,0 0-1 0 0,0 0 1 0 0,1 0 0 0 0,0 0-1 0 0,1 0 1 0 0,-1 0-1 0 0,2 4 6 0 0,3-5 13 0 0,1-1 0 0 0,-1 1 0 0 0,1-1-1 0 0,0-1 1 0 0,1 1 0 0 0,-1-1 0 0 0,1 0-1 0 0,0-1 1 0 0,0 1 0 0 0,0-1 0 0 0,0-1 0 0 0,0 1-1 0 0,1-1 1 0 0,-1-1 0 0 0,1 1 0 0 0,-1-1 0 0 0,1 0-1 0 0,0-1 1 0 0,-1 0 0 0 0,1 0 0 0 0,0-1 0 0 0,4-1-13 0 0,17-16-3550 0 0,-16 0-7026 0 0,-9 10 3345 0 0</inkml:trace>
  <inkml:trace contextRef="#ctx0" brushRef="#br0" timeOffset="283.657">649 226 10914 0 0,'0'0'1074'0'0,"0"0"-433"0"0,0 0-151 0 0,0 0 154 0 0,0 0 159 0 0,0 0-14 0 0,0 0-135 0 0,0 0-191 0 0,0 0-149 0 0,0 0-44 0 0,0 0-56 0 0,0 0-32 0 0,0 0-5 0 0,1 21 0 0 0,10 101 108 0 0,-5 48-1131 0 0,-11-167-2288 0 0,3-3-1445 0 0,2 0-4457 0 0,0-3 8540 0 0</inkml:trace>
  <inkml:trace contextRef="#ctx0" brushRef="#br0" timeOffset="536.099">825 170 0 0 0,'0'0'501'0'0,"0"0"488"0"0,0 0-61 0 0,0 0-55 0 0,0 0 78 0 0,0 0 51 0 0,0 0-37 0 0,0 0-126 0 0,0 0-143 0 0,0 0-108 0 0,0 0-85 0 0,0 0-87 0 0,0 0-93 0 0,-5 35-120 0 0,-18 107-127 0 0,16 13-2265 0 0,14-114-5199 0 0,-6-34 7112 0 0</inkml:trace>
  <inkml:trace contextRef="#ctx0" brushRef="#br0" timeOffset="1479.951">450 281 0 0 0,'0'0'389'0'0,"0"0"624"0"0,0 0 138 0 0,0 0 41 0 0,0 0 85 0 0,0 0 78 0 0,-5-2 51 0 0,-17-6 18 0 0,12-9 6808 0 0,24-7-5884 0 0,-1 16-2265 0 0,0 1 0 0 0,0 1 1 0 0,0 0-1 0 0,1 0 0 0 0,0 2 0 0 0,0-1 0 0 0,1 2 1 0 0,12-2-84 0 0,-5 0 30 0 0,71 10 83 0 0,-17-4 125 0 0,-64 0-71 0 0,1-1 1 0 0,-1-1 0 0 0,1 0-1 0 0,-1-1 1 0 0,0 0-1 0 0,0-1 1 0 0,0 0 0 0 0,0-1-1 0 0,5-2-167 0 0,28-9 478 0 0,-43 15-974 0 0,-2 0-5206 0 0,-4 6-1790 0 0,1-1-1638 0 0</inkml:trace>
  <inkml:trace contextRef="#ctx0" brushRef="#br0" timeOffset="2492.913">1013 583 1032 0 0,'0'0'2101'0'0,"0"0"-325"0"0,0 0 23 0 0,0 0 286 0 0,0 0 202 0 0,0 0-65 0 0,0 0-343 0 0,0 0-468 0 0,0 0-371 0 0,0 0-268 0 0,0 0-187 0 0,0 0-107 0 0,0 0-95 0 0,13-30-65 0 0,39-91-34 0 0,82-125 706 0 0,-131 240-999 0 0,1-1 1 0 0,0 2-1 0 0,0-1 1 0 0,1 0-1 0 0,-1 1 1 0 0,1 0-1 0 0,1 0 0 0 0,-1 0 1 0 0,1 1-1 0 0,-1-1 1 0 0,1 1-1 0 0,1 1 9 0 0,-5 3-45 0 0,1 1 0 0 0,-1 1-1 0 0,0-1 1 0 0,0 0-1 0 0,0 0 1 0 0,0 1 0 0 0,0-1-1 0 0,0 1 1 0 0,0 0 0 0 0,0 0-1 0 0,-1 0 1 0 0,1 0 0 0 0,-1 0-1 0 0,1 0 1 0 0,-1 0 0 0 0,0 0-1 0 0,0 0 1 0 0,0 0 0 0 0,0 1-1 0 0,0-1 1 0 0,0 1-1 0 0,-1-1 1 0 0,1 0 0 0 0,-1 1-1 0 0,0-1 1 0 0,1 1 0 0 0,-1-1-1 0 0,0 1 1 0 0,-1-1 0 0 0,1 3 45 0 0,0-2-36 0 0,4 21 46 0 0,-5-17-14 0 0,1 0 1 0 0,0-1 0 0 0,1 1 0 0 0,0 0 0 0 0,0 0-1 0 0,0-1 1 0 0,0 1 0 0 0,1-1 0 0 0,0 1 0 0 0,1-1 0 0 0,-1 0-1 0 0,1 0 1 0 0,1 0 0 0 0,-1 0 0 0 0,1 0 0 0 0,0-1 0 0 0,0 0-1 0 0,1 1 1 0 0,-1-1 0 0 0,1-1 0 0 0,0 1 0 0 0,0-1-1 0 0,1 0 1 0 0,4 3 3 0 0,-4-8 19 0 0,1 1 1 0 0,-1-1-1 0 0,0 0 0 0 0,0 0 0 0 0,1 0 1 0 0,-1-1-1 0 0,0 0 0 0 0,0-1 0 0 0,-1 1 1 0 0,1-1-1 0 0,0 0 0 0 0,-1 0 0 0 0,0-1 0 0 0,0 0 1 0 0,0 1-1 0 0,0-2 0 0 0,0 1 0 0 0,-1-1 1 0 0,0 1-1 0 0,0-1 0 0 0,0 0 0 0 0,-1-1 0 0 0,3-3-19 0 0,-3 5 6 0 0,54-68 129 0 0,78-80-35 0 0,-70 99-36 0 0,-61 117-105 0 0,-12 123 219 0 0,8-180-223 0 0,2 1 0 0 0,-1-1 1 0 0,1 1-1 0 0,1-1 0 0 0,-1 0 0 0 0,1 1 0 0 0,0-1 0 0 0,1-1 0 0 0,-1 1 0 0 0,2-1 0 0 0,-1 1 0 0 0,0-1 0 0 0,1 0 0 0 0,1-1 0 0 0,2 4 45 0 0,25 18-3810 0 0,2-10-5108 0 0,-27-13 4638 0 0,-2-1 1202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1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366 97 4913 0 0,'0'0'871'0'0,"0"0"-531"0"0,0 0-263 0 0,0 0 167 0 0,0 0 271 0 0,0 0 137 0 0,0 0-29 0 0,0 0-161 0 0,0 0-194 0 0,0 0-170 0 0,-28 34-119 0 0,-91 109-95 0 0,55-51-330 0 0,-91 161-2217 0 0,155-252 3051 0 0,0-1 202 0 0,0 0 146 0 0,7-15 1282 0 0,48-83-763 0 0,5 2 0 0 0,3 3 0 0 0,5 3-1 0 0,17-13-1254 0 0,53-16 779 0 0,-137 118-782 0 0,-1 1 0 0 0,1-1 0 0 0,-1 1 0 0 0,1-1-1 0 0,-1 1 1 0 0,1 0 0 0 0,-1-1 0 0 0,1 1 0 0 0,-1 0 0 0 0,1-1-1 0 0,0 1 1 0 0,-1 0 0 0 0,1 0 0 0 0,0 0 0 0 0,-1 0-1 0 0,1 0 1 0 0,-1 0 0 0 0,1 0 0 0 0,0 0 0 0 0,-1 0 0 0 0,1 0-1 0 0,0 0 1 0 0,-1 0 0 0 0,1 0 0 0 0,0 0 0 0 0,-1 0 0 0 0,1 1-1 0 0,-1-1 1 0 0,1 0 0 0 0,0 0 0 0 0,-1 1 0 0 0,1-1-1 0 0,-1 0 1 0 0,1 1 0 0 0,-1-1 0 0 0,1 1 0 0 0,-1-1 0 0 0,1 1-1 0 0,-1-1 1 0 0,0 1 0 0 0,1-1 0 0 0,-1 1 0 0 0,0-1 0 0 0,1 1-1 0 0,-1-1 1 0 0,0 1 0 0 0,0 0 0 0 0,1-1 0 0 0,-1 1-1 0 0,0 0 1 0 0,0-1 0 0 0,0 1 0 0 0,0 0 3 0 0,1 43 140 0 0,-1-31-73 0 0,-2 47 117 0 0,11 111 357 0 0,-5-154-547 0 0,0 0-1 0 0,1 0 0 0 0,1 0 1 0 0,0-1-1 0 0,1 0 0 0 0,1-1 1 0 0,1 1-1 0 0,6 8 7 0 0,-11-19-203 0 0,16 33-2360 0 0,-20-37 1204 0 0,-18 6-9962 0 0,12-7 10709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 4649 0 0,'0'0'2734'0'0,"0"0"-1427"0"0,0 0-326 0 0,0 0 281 0 0,0 0 242 0 0,0 0 49 0 0,0 0-197 0 0,0 0-301 0 0,36 0-230 0 0,114 2-199 0 0,-1-15 233 0 0,-41-4-1628 0 0,-39 1-7334 0 0,-51 12-1736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11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282 139 2897 0 0,'0'0'1541'0'0,"0"0"-955"0"0,0 0-413 0 0,0 0 50 0 0,0 0 273 0 0,0 0 312 0 0,0 0 146 0 0,0 0-109 0 0,0 0-299 0 0,0 0-349 0 0,0 0-276 0 0,0 0-134 0 0,0 0 4 0 0,-3 8 65 0 0,-28 127 325 0 0,24-87 210 0 0,-3-1 0 0 0,-2 0 0 0 0,-1-1 0 0 0,-3 0 0 0 0,-2-1 0 0 0,-9 14-391 0 0,16-38 1565 0 0,11-34 2140 0 0,16-34-3289 0 0,1 0-1 0 0,2 1 0 0 0,3 1 1 0 0,16-25-416 0 0,-15 27 97 0 0,13-26-27 0 0,2 2 0 0 0,46-59-70 0 0,-42 72-100 0 0,-27 91-1272 0 0,-6 108 1726 0 0,-10-100-247 0 0,3 85 221 0 0,-1-130-293 0 0,0 1 0 0 0,1-1 0 0 0,-1 0 0 0 0,1 1 0 0 0,-1-1 0 0 0,0 0 0 0 0,1 0-1 0 0,-1 0 1 0 0,0 0 0 0 0,1 0 0 0 0,-1 0 0 0 0,1-1 0 0 0,-1 1 0 0 0,0 0 0 0 0,1-1 0 0 0,-1 1-1 0 0,0-1 1 0 0,0 1 0 0 0,1-1 0 0 0,-1 0 0 0 0,0 1 0 0 0,0-1 0 0 0,0 0 0 0 0,0 0-1 0 0,0 0 1 0 0,0 0 0 0 0,0 0 0 0 0,0 0 0 0 0,0 0 0 0 0,0 0 0 0 0,0 0 0 0 0,0-2-35 0 0,171-227 513 0 0,-80 116-564 0 0,-92 113 35 0 0,1 1 0 0 0,-1-1-1 0 0,0 0 1 0 0,1 1 0 0 0,-1-1-1 0 0,1 1 1 0 0,0-1 0 0 0,-1 0-1 0 0,1 1 1 0 0,-1-1 0 0 0,1 1-1 0 0,0 0 1 0 0,-1-1 0 0 0,1 1-1 0 0,0-1 1 0 0,-1 1 0 0 0,1 0-1 0 0,0 0 1 0 0,0-1-1 0 0,-1 1 1 0 0,1 0 0 0 0,0 0-1 0 0,0 0 1 0 0,0 0 0 0 0,-1 0-1 0 0,1 0 1 0 0,0 0 0 0 0,0 0-1 0 0,-1 0 1 0 0,1 0 0 0 0,0 0-1 0 0,0 1 1 0 0,0-1 0 0 0,-1 0-1 0 0,1 0 1 0 0,0 1 0 0 0,-1-1-1 0 0,1 1 1 0 0,0-1 0 0 0,-1 0-1 0 0,1 1 1 0 0,0-1 0 0 0,-1 1-1 0 0,1 0 1 0 0,-1-1-1 0 0,1 1 1 0 0,-1-1 0 0 0,1 1-1 0 0,-1 0 17 0 0,6 42-315 0 0,-6-34 417 0 0,0 64 41 0 0,-1-52-109 0 0,1 1-1 0 0,0-1 1 0 0,2 0 0 0 0,0 1-1 0 0,2-1 1 0 0,4 17-34 0 0,21-5-842 0 0,-20-30-4473 0 0,1-2-5145 0 0,-9-1 8533 0 0</inkml:trace>
  <inkml:trace contextRef="#ctx0" brushRef="#br0" timeOffset="304.093">0 779 2240 0 0,'0'0'777'0'0,"0"0"-124"0"0,0 0 325 0 0,0 0 513 0 0,0 0 369 0 0,0 0 72 0 0,0 0-226 0 0,0 0-303 0 0,32-3-248 0 0,104-10-153 0 0,185-40 3057 0 0,-57 23-3317 0 0,-150 26-4577 0 0,-106 5 2345 0 0,1 8-11292 0 0,-9-8 10891 0 0</inkml:trace>
  <inkml:trace contextRef="#ctx0" brushRef="#br0" timeOffset="986.751">506 875 792 0 0,'0'0'1638'0'0,"0"0"-823"0"0,0 0-354 0 0,0 0 78 0 0,0 0 262 0 0,0 0 196 0 0,0 0-28 0 0,0 0-211 0 0,-27 36-305 0 0,-85 110-248 0 0,29-30-77 0 0,-14 38 433 0 0,97-154-516 0 0,1 0 0 0 0,-1 1 0 0 0,0-1 0 0 0,1 0 1 0 0,-1 0-1 0 0,0 0 0 0 0,1 0 0 0 0,-1 0 0 0 0,0 0 1 0 0,0 0-1 0 0,1 1 0 0 0,-1-1 0 0 0,0 0 0 0 0,0 0 1 0 0,1 0-1 0 0,-1 1 0 0 0,0-1 0 0 0,0 0 0 0 0,0 0 1 0 0,1 1-1 0 0,-1-1 0 0 0,0 0 0 0 0,0 1 0 0 0,0-1 1 0 0,0 0-1 0 0,0 0 0 0 0,1 1 0 0 0,-1-1 0 0 0,0 0 1 0 0,0 1-1 0 0,0-1 0 0 0,0 0 0 0 0,0 1 1 0 0,0-1-1 0 0,0 0 0 0 0,0 1 0 0 0,0-1 0 0 0,0 0 1 0 0,0 1-1 0 0,-1-1 0 0 0,1 0 0 0 0,0 1 0 0 0,0-1-45 0 0,24-21 1355 0 0,-23 21-1391 0 0,72-75 1088 0 0,-4-4 0 0 0,26-40-1052 0 0,21-24 183 0 0,-42 66-122 0 0,-72 78-79 0 0,0 1-1 0 0,0-1 1 0 0,-1 0-1 0 0,1 1 1 0 0,0-1-1 0 0,0 1 1 0 0,-1-1-1 0 0,1 1 0 0 0,-1 0 1 0 0,0 0-1 0 0,1 0 1 0 0,-1 0-1 0 0,0 0 1 0 0,0 0-1 0 0,0 0 1 0 0,0 0-1 0 0,-1 0 1 0 0,1 0-1 0 0,0 0 1 0 0,-1 1-1 0 0,0-1 1 0 0,1 0-1 0 0,-1 0 1 0 0,0 1-1 0 0,0-1 1 0 0,-1 1 18 0 0,41 235 575 0 0,1-123-507 0 0,-37-107-547 0 0,-5-8 564 0 0,1 0 0 0 0,0 0 0 0 0,-1 0 1 0 0,1 0-1 0 0,0 0 0 0 0,-1 0 0 0 0,1 0 0 0 0,0 0 0 0 0,-1 0 0 0 0,1 0 1 0 0,0 0-1 0 0,-1 0 0 0 0,1 0 0 0 0,0 1 0 0 0,-1-1 0 0 0,1 0 1 0 0,0 0-1 0 0,-1 0 0 0 0,1 0 0 0 0,0 1 0 0 0,0-1 0 0 0,-1 0 0 0 0,1 0 1 0 0,0 1-1 0 0,0-1 0 0 0,-1 0 0 0 0,1 0 0 0 0,0 1 0 0 0,0-1 0 0 0,0 0 1 0 0,-1 1-1 0 0,1-1 0 0 0,0 0 0 0 0,0 1 0 0 0,0-1 0 0 0,0 0 0 0 0,0 1 1 0 0,0-1-1 0 0,0 0 0 0 0,0 1 0 0 0,0-1 0 0 0,0 0 0 0 0,0 1 0 0 0,0-1 1 0 0,0 0-1 0 0,0 1 0 0 0,0-1-85 0 0,-197-91 923 0 0,69 56-2458 0 0,85 30-2485 0 0,-2 3-4772 0 0,37 2 3804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2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0 1104 0 0,'0'0'740'0'0,"0"0"-35"0"0,0 0 249 0 0,0 0 488 0 0,0 0 362 0 0,0 0 82 0 0,0 0-160 0 0,0 0-268 0 0,0 0-244 0 0,0 0-193 0 0,0 0-132 0 0,0 0-79 0 0,0 0-66 0 0,28 30-71 0 0,89 97-99 0 0,-43-22 243 0 0,-50-55-719 0 0,-2 1-1 0 0,-3 0 1 0 0,-1 2-1 0 0,-3 0 1 0 0,-3 0-1 0 0,-1 2 1 0 0,-3-1-1 0 0,-3 1 1 0 0,-1 0-1 0 0,-4 21-97 0 0,1-30-103 0 0,-2 0-1 0 0,-2-1 1 0 0,-1 1 0 0 0,-3-1-1 0 0,-2 0 1 0 0,-8 21 103 0 0,5-30-225 0 0,-2-1 0 0 0,-1-1 1 0 0,-2-1-1 0 0,-1 0 0 0 0,-1-1 0 0 0,-2 0 1 0 0,-1-2-1 0 0,-2-1 0 0 0,-1-1 0 0 0,-1-1 1 0 0,-14 11 224 0 0,-200 152-5952 0 0,71-83-3430 0 0,135-87 8272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2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147 1 0 0 0,'0'0'343'0'0,"0"0"1242"0"0,0 0 571 0 0,0 0 89 0 0,0 0-232 0 0,0 0-349 0 0,0 0-348 0 0,-21 35-282 0 0,-66 112-185 0 0,59-74-88 0 0,21 1-318 0 0,4 1-1 0 0,2-1 1 0 0,5 1 0 0 0,2-1 0 0 0,3 0 0 0 0,4 0 0 0 0,3-2 0 0 0,3 1 0 0 0,3-2 0 0 0,25 53-443 0 0,-20-53-71 0 0,3-1 1 0 0,3-2 0 0 0,2-1 0 0 0,4-2 0 0 0,35 46 70 0 0,35 2-2742 0 0,-26-54-6871 0 0,-60-46 3924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3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272 0 1776 0 0,'0'0'1955'0'0,"0"0"-149"0"0,0 0-20 0 0,0 0 93 0 0,0 0 101 0 0,0 0-87 0 0,0 0-352 0 0,0 0-463 0 0,0 0-397 0 0,0 0-227 0 0,0 0-83 0 0,0 0 34 0 0,0 0 11 0 0,-2 14-33 0 0,3 109 506 0 0,0-120-877 0 0,10 52-140 0 0,2-1 0 0 0,3-1 0 0 0,2 0 0 0 0,3-1 0 0 0,26 49 128 0 0,-40-86-3068 0 0,-6-4-5130 0 0,-1-7 799 0 0</inkml:trace>
  <inkml:trace contextRef="#ctx0" brushRef="#br0" timeOffset="329.714">1 652 2929 0 0,'0'0'2656'0'0,"0"0"-1334"0"0,0 0-257 0 0,0 0 237 0 0,0 0 288 0 0,32 0 123 0 0,103 2-90 0 0,51-20 2254 0 0,-125 8-3295 0 0,158-26 176 0 0,-111 31-7052 0 0,-106 6 1394 0 0,-1 2-3323 0 0</inkml:trace>
  <inkml:trace contextRef="#ctx0" brushRef="#br0" timeOffset="652.06">310 788 6297 0 0,'0'0'1573'0'0,"0"0"-304"0"0,0 0-164 0 0,0 0 83 0 0,0 0 65 0 0,0 0-63 0 0,0 0-142 0 0,0 0-184 0 0,0 0-190 0 0,0 0-183 0 0,0 0-162 0 0,0 0-117 0 0,5 32-87 0 0,11 101-58 0 0,-15-128-64 0 0,0 0 0 0 0,-1 0 0 0 0,0-1 0 0 0,0 1 0 0 0,0 0 0 0 0,-1 0 0 0 0,1 0 0 0 0,-1 0-1 0 0,0-1 1 0 0,0 1 0 0 0,-1 0 0 0 0,1-1 0 0 0,-1 1 0 0 0,0-1 0 0 0,-2 3-3 0 0,-4 7 11 0 0,8-12-10 0 0,-9 14 38 0 0,2 2 0 0 0,0-1 0 0 0,0 1 0 0 0,2 0 0 0 0,0 1 0 0 0,2-1 0 0 0,-1 1 0 0 0,1 10-39 0 0,4-27 19 0 0,-1 0 0 0 0,0 0-1 0 0,1-1 1 0 0,-1 1 0 0 0,1 0 0 0 0,0 0-1 0 0,0 0 1 0 0,0-1 0 0 0,-1 1-1 0 0,1 0 1 0 0,1-1 0 0 0,-1 1 0 0 0,0-1-1 0 0,0 1 1 0 0,1-1 0 0 0,-1 0-1 0 0,1 1 1 0 0,-1-1 0 0 0,1 0 0 0 0,-1 0-1 0 0,1 0 1 0 0,0 0 0 0 0,-1 0-1 0 0,1 0 1 0 0,0-1 0 0 0,0 1 0 0 0,0-1-1 0 0,0 1 1 0 0,-1-1 0 0 0,1 1 0 0 0,0-1-1 0 0,1 0-18 0 0,70 4 946 0 0,-61-4-806 0 0,13-1-32 0 0,-1-1 0 0 0,1-1 0 0 0,-1-1 0 0 0,0-1 0 0 0,0-1 0 0 0,0-2 0 0 0,-1 0 0 0 0,14-7-108 0 0,-11-7-2233 0 0,-22 12-1783 0 0,-2-1-3716 0 0,-2 7 1111 0 0</inkml:trace>
  <inkml:trace contextRef="#ctx0" brushRef="#br0" timeOffset="7707.606">732 858 0 0 0,'0'0'708'0'0,"0"0"244"0"0,0 0 82 0 0,0 0 25 0 0,0-7 0 0 0,1-2-567 0 0,-1-4-91 0 0,1-2 5428 0 0,-6 16-739 0 0,-5 9-4252 0 0,-6 81-698 0 0,1 72 39 0 0,11 261 185 0 0,6-234-597 0 0,20-230-1293 0 0,-14 17-1848 0 0,0 3-4444 0 0,-6 15 2624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29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75 221 4193 0 0,'0'0'1666'0'0,"0"0"-1072"0"0,0 0-407 0 0,0 0 248 0 0,0 0 445 0 0,0 0 351 0 0,0 0 72 0 0,0 0-130 0 0,0 0-191 0 0,0 0-140 0 0,0 0-82 0 0,0 0-33 0 0,0 0 2 0 0,-1 35 1 0 0,-5 110-58 0 0,13-15 819 0 0,1-22-911 0 0,-5 1 1 0 0,-5 0-1 0 0,-8 43-580 0 0,-54 370-94 0 0,58-467 28 0 0,3 0 1 0 0,3 1 0 0 0,1-1-1 0 0,4 8 66 0 0,9 17-536 0 0,7-45-1417 0 0,-9-30-1646 0 0,1-3-3860 0 0,-8-2 1026 0 0</inkml:trace>
  <inkml:trace contextRef="#ctx0" brushRef="#br0" timeOffset="705.883">471 1469 8530 0 0,'0'0'840'0'0,"0"0"-407"0"0,0 0-125 0 0,0 0 281 0 0,0 0 320 0 0,0 0 169 0 0,0 0-73 0 0,-7 32-274 0 0,-23 102-267 0 0,0 131 64 0 0,28-225-891 0 0,-4 29-1610 0 0,-6-29-5989 0 0,9-34 4633 0 0,1 1 1541 0 0</inkml:trace>
  <inkml:trace contextRef="#ctx0" brushRef="#br0" timeOffset="1104.529">303 1561 3689 0 0,'0'0'1525'0'0,"0"0"-268"0"0,0 0-37 0 0,0 0 178 0 0,0 0 81 0 0,0 0-110 0 0,0 0-262 0 0,0 0-267 0 0,0 0-188 0 0,0 0-107 0 0,34-26-43 0 0,105-81-55 0 0,-136 104-413 0 0,0 0 0 0 0,0 0 0 0 0,0 0 0 0 0,0 1 0 0 0,1-1 0 0 0,-1 1 0 0 0,1 0 0 0 0,-1 0 0 0 0,1 0 0 0 0,0 1 0 0 0,0-1 0 0 0,0 1 1 0 0,0 0-1 0 0,0 0 0 0 0,0 0 0 0 0,0 0 0 0 0,0 1 0 0 0,1 0 0 0 0,0 0-34 0 0,7 1 163 0 0,-7-1-101 0 0,94 11 946 0 0,-97-11-975 0 0,1 1 0 0 0,0 1 0 0 0,-1-1 0 0 0,1 0 0 0 0,0 1 0 0 0,-1-1 0 0 0,0 1 0 0 0,1 0 1 0 0,-1 0-1 0 0,0-1 0 0 0,0 2 0 0 0,0-1 0 0 0,0 0 0 0 0,0 0 0 0 0,-1 1 0 0 0,1-1 0 0 0,-1 1 0 0 0,1-1 0 0 0,-1 1 0 0 0,0 0 0 0 0,0-1 0 0 0,0 1 0 0 0,0 0 0 0 0,-1 0 0 0 0,1 0 0 0 0,-1 0 0 0 0,1-1 0 0 0,-1 1 0 0 0,0 0 0 0 0,0 0 0 0 0,-1 0 0 0 0,1 0 0 0 0,-1 0-33 0 0,-2 8 96 0 0,-1 1 0 0 0,0-1 0 0 0,-1 0 0 0 0,0 0 0 0 0,-1-1 0 0 0,0 0 0 0 0,0 0 0 0 0,-1 0 0 0 0,-1-1 0 0 0,0 0 0 0 0,0 0 0 0 0,0-1 0 0 0,-1 0 0 0 0,-9 6-96 0 0,-3 6 104 0 0,-135 105 360 0 0,156-124-465 0 0,1 0-1 0 0,-1 0 1 0 0,0 1-1 0 0,0-1 1 0 0,1 0-1 0 0,-1 0 1 0 0,0 0-1 0 0,1 0 1 0 0,-1 0-1 0 0,1 0 1 0 0,0 0-1 0 0,-1-1 1 0 0,1 1-1 0 0,0 0 1 0 0,-1 0-1 0 0,1 0 1 0 0,0 0-1 0 0,0-1 0 0 0,0 1 1 0 0,0 0-1 0 0,-1-1 1 0 0,1 1-1 0 0,0-1 1 0 0,0 1-1 0 0,0-1 1 0 0,0 0-1 0 0,0 1 1 0 0,1-1-1 0 0,-1 0 1 0 0,0 1-1 0 0,0-1 1 0 0,0 0-1 0 0,0 0 1 0 0,0 0 1 0 0,4 2 25 0 0,15 7 163 0 0,0 0 0 0 0,-1 2 0 0 0,-1 0-1 0 0,0 1 1 0 0,0 1 0 0 0,-1 1 0 0 0,-1 0 0 0 0,0 1 0 0 0,-1 1 0 0 0,-1 0 0 0 0,9 13-188 0 0,-21-25-263 0 0,34 41 472 0 0,-12-38-6819 0 0,-20-11-2459 0 0,-3 4 1849 0 0</inkml:trace>
  <inkml:trace contextRef="#ctx0" brushRef="#br0" timeOffset="1411.449">996 1804 4705 0 0,'0'0'4514'0'0,"0"0"-2471"0"0,0 0-980 0 0,0 0 122 0 0,0 0 283 0 0,0 0 36 0 0,0 0-272 0 0,0 0-430 0 0,0 0-339 0 0,0 0-206 0 0,0 0-108 0 0,0 0-62 0 0,-5 34-31 0 0,-15 103-25 0 0,15-61-80 0 0,23-29-690 0 0,-2-32-2301 0 0,-8-14-899 0 0,-2-5-4774 0 0,-6 0 5634 0 0</inkml:trace>
  <inkml:trace contextRef="#ctx0" brushRef="#br0" timeOffset="1692.493">753 1837 1168 0 0,'0'0'1799'0'0,"0"0"-777"0"0,0 0-110 0 0,0 0 464 0 0,0 0 385 0 0,0 0 75 0 0,0 0-198 0 0,0 0-282 0 0,0 0-230 0 0,0 0-169 0 0,32 2-157 0 0,105 2-130 0 0,15-21 890 0 0,-21-1-2784 0 0,-132 33-4100 0 0,-14 2-2124 0 0,8-9 3463 0 0</inkml:trace>
  <inkml:trace contextRef="#ctx0" brushRef="#br0" timeOffset="1948.51">812 2187 3593 0 0,'0'0'1851'0'0,"0"0"-355"0"0,0 0 177 0 0,0 0 346 0 0,0 0 24 0 0,0 0-223 0 0,0 0-346 0 0,0 0-378 0 0,0 0-311 0 0,0 0-246 0 0,35-3-181 0 0,112-10-116 0 0,-61-7 30 0 0,-70 15-437 0 0,51-19-284 0 0,-25 1-5909 0 0,-30 16 661 0 0,-3 3-895 0 0</inkml:trace>
  <inkml:trace contextRef="#ctx0" brushRef="#br0" timeOffset="2464.891">396 147 8122 0 0,'0'0'1192'0'0,"0"0"-229"0"0,0 0 80 0 0,0 0 193 0 0,0 0 74 0 0,0 0-185 0 0,0 0-355 0 0,0 0-292 0 0,0 0-131 0 0,0 0-20 0 0,0 0 13 0 0,0 0-32 0 0,0 0-52 0 0,8 23-29 0 0,57 147 200 0 0,-58-147-743 0 0,43 160 761 0 0,-47-59-8103 0 0,-9-105 38 0 0,2-12 4298 0 0</inkml:trace>
  <inkml:trace contextRef="#ctx0" brushRef="#br0" timeOffset="2905.448">294 173 4569 0 0,'0'0'1826'0'0,"0"0"-794"0"0,0 0-253 0 0,0 0 266 0 0,0 0 313 0 0,0 0 124 0 0,0 0-131 0 0,0 0-303 0 0,0 0-285 0 0,32-22-198 0 0,103-71-150 0 0,-54 56 13 0 0,-64 35-344 0 0,124-16 256 0 0,-139 18-352 0 0,-1 0 1 0 0,1 0-1 0 0,-1 0 0 0 0,0 0 1 0 0,1 0-1 0 0,-1 1 0 0 0,0-1 1 0 0,0 1-1 0 0,1-1 0 0 0,-1 1 1 0 0,0-1-1 0 0,0 1 0 0 0,0 0 1 0 0,1-1-1 0 0,-1 1 0 0 0,0 0 1 0 0,0 0-1 0 0,0 0 0 0 0,0 0 0 0 0,0 0 1 0 0,-1 0-1 0 0,1 0 0 0 0,0 0 1 0 0,0 0-1 0 0,-1 0 0 0 0,1 0 1 0 0,-1 1-1 0 0,1-1 0 0 0,-1 0 1 0 0,1 1-1 0 0,-1-1 0 0 0,0 0 1 0 0,1 0-1 0 0,-1 1 0 0 0,0-1 1 0 0,0 1-1 0 0,0-1 0 0 0,0 0 1 0 0,0 1-1 0 0,-1-1 0 0 0,1 0 1 0 0,-1 2 11 0 0,-22 52-175 0 0,0-28 164 0 0,-1-1 0 0 0,-1-1 0 0 0,-1-2 1 0 0,-1 0-1 0 0,-1-2 0 0 0,-1-1 0 0 0,0-1 1 0 0,-8 2 10 0 0,-4 5 130 0 0,25-17-45 0 0,-23 26 311 0 0,82-19 180 0 0,88-2 653 0 0,-97-13-951 0 0,0 2 0 0 0,1 1 0 0 0,-1 2 0 0 0,-1 2 0 0 0,1 0 0 0 0,-1 3 0 0 0,0 1-278 0 0,25 16 457 0 0,-43-17-191 0 0,-4-2-1060 0 0,-3-6-2479 0 0,-8-4-423 0 0,0-2 1190 0 0,0 2-3959 0 0,0-5 1780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27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0 560 1728 0 0,'0'0'1994'0'0,"0"0"-727"0"0,0 0-383 0 0,0 0 86 0 0,0 0 246 0 0,0 0 130 0 0,0 0-121 0 0,0 0-322 0 0,0 0-340 0 0,0 0-208 0 0,0 0-54 0 0,1 4 55 0 0,12 57 998 0 0,-2 1 0 0 0,-3 0 0 0 0,0 51-1354 0 0,-15 173 418 0 0,6-249-297 0 0,1-36-100 0 0,0-5 2073 0 0,11-184-779 0 0,12 71-1096 0 0,-12 51-145 0 0,3 0-1 0 0,3 2 1 0 0,8-16-74 0 0,-12 46 13 0 0,-8 17 3 0 0,0 1 0 0 0,2-1 0 0 0,0 1-1 0 0,1 1 1 0 0,0 0 0 0 0,1 0 0 0 0,1 0-1 0 0,0 1 1 0 0,1 0 0 0 0,7-5-16 0 0,-17 18-7 0 0,0 0 0 0 0,1 0 0 0 0,-1 0 0 0 0,0 0 0 0 0,1 0 0 0 0,-1 0 0 0 0,1 0 0 0 0,0 0 0 0 0,-1 1 0 0 0,1-1 0 0 0,0 1 0 0 0,-1-1 0 0 0,1 1 0 0 0,0 0 0 0 0,-1 0 0 0 0,1 0 0 0 0,0 0 0 0 0,0 0 0 0 0,-1 0 0 0 0,1 0 0 0 0,0 0 0 0 0,0 0 0 0 0,-1 1 0 0 0,1-1 0 0 0,0 1 0 0 0,-1 0 0 0 0,1-1 0 0 0,-1 1 0 0 0,1 0 0 0 0,-1 0 0 0 0,1 0 0 0 0,-1 0 0 0 0,0 0 0 0 0,1 0 0 0 0,-1 0 0 0 0,0 1 0 0 0,0-1 0 0 0,0 0 0 0 0,0 1 0 0 0,0-1 0 0 0,0 1 0 0 0,0-1 0 0 0,0 1 7 0 0,35 72-251 0 0,-3 20-2128 0 0,-25-75-741 0 0,-2-5-5157 0 0,-4-10 855 0 0</inkml:trace>
  <inkml:trace contextRef="#ctx0" brushRef="#br0" timeOffset="1167.317">576 15 0 0 0,'0'0'637'0'0,"0"0"245"0"0,0 0 200 0 0,0 0 106 0 0,0 0-100 0 0,0 0-237 0 0,0 0-243 0 0,0 0-184 0 0,0 0-72 0 0,0 0-18 0 0,0 0-20 0 0,-1 18-8 0 0,-16 111 481 0 0,15-1-90 0 0,4-125-594 0 0,-1-1 1 0 0,1 1-1 0 0,0-1 0 0 0,0 0 1 0 0,0 1-1 0 0,0-1 0 0 0,1 0 1 0 0,-1 0-1 0 0,0-1 0 0 0,1 1 1 0 0,-1 0-1 0 0,1-1 0 0 0,0 0 0 0 0,0 1 1 0 0,-1-1-1 0 0,1 0 0 0 0,0 0 1 0 0,0-1-1 0 0,0 1 0 0 0,0-1 1 0 0,0 1-1 0 0,0-1 0 0 0,0 0 1 0 0,0 0-1 0 0,0 0 0 0 0,0-1 1 0 0,0 1-1 0 0,0-1 0 0 0,0 0 1 0 0,0 1-1 0 0,0-1 0 0 0,0 0 0 0 0,-1-1 1 0 0,1 1-104 0 0,109-62-94 0 0,-107 55-2450 0 0,-4-1-5284 0 0,-1 8 6939 0 0,0-3-819 0 0</inkml:trace>
  <inkml:trace contextRef="#ctx0" brushRef="#br0" timeOffset="1455.085">821 59 2905 0 0,'0'0'1476'0'0,"0"0"-504"0"0,0 0-94 0 0,0 0 295 0 0,0 0 301 0 0,0 0 42 0 0,0 0-178 0 0,0 0-293 0 0,0 0-243 0 0,-6 33-165 0 0,-18 105-149 0 0,3 26 510 0 0,17 40-1454 0 0,5-161-3633 0 0,0 0-3883 0 0,-1-38 4787 0 0</inkml:trace>
  <inkml:trace contextRef="#ctx0" brushRef="#br0" timeOffset="6201.422">576 30 0 0 0,'-20'-15'1024'0'0,"27"0"5450"0"0,-2 22-1273 0 0,-12 14-3249 0 0,4-11-1445 0 0,-1 144 598 0 0,4-147-1072 0 0,0 0 0 0 0,1 1 0 0 0,-1-1 0 0 0,2 0 0 0 0,-1 1 0 0 0,1-1 0 0 0,0 0 0 0 0,0 0 0 0 0,1 0 0 0 0,0 0 0 0 0,0-1 0 0 0,1 1 0 0 0,-1-1 0 0 0,1 0 0 0 0,1 0 0 0 0,-1 0 0 0 0,6 5-33 0 0,-7-9 84 0 0,-1-1 0 0 0,1 0 0 0 0,-1 0 1 0 0,1 0-1 0 0,-1 0 0 0 0,1-1 1 0 0,-1 1-1 0 0,1-1 0 0 0,0 1 1 0 0,-1-1-1 0 0,1 0 0 0 0,0 0 0 0 0,0 0 1 0 0,-1-1-1 0 0,1 1 0 0 0,0 0 1 0 0,-1-1-1 0 0,1 0 0 0 0,-1 0 0 0 0,1 1 1 0 0,-1-2-1 0 0,1 1 0 0 0,-1 0 1 0 0,1 0-1 0 0,-1-1 0 0 0,0 1 0 0 0,0-1 1 0 0,2-1-85 0 0,38-13 288 0 0,22 12-1351 0 0,-49 0-3379 0 0,0 1-5811 0 0,-13 3 6539 0 0</inkml:trace>
  <inkml:trace contextRef="#ctx0" brushRef="#br0" timeOffset="6821.13">805 33 0 0 0,'0'0'543'0'0,"0"0"898"0"0,0 0 100 0 0,0 0-204 0 0,0 0-184 0 0,0 0-77 0 0,0 0 0 0 0,0 0 16 0 0,0 0-30 0 0,0 0-61 0 0,-2 10 5199 0 0,-2 10-5001 0 0,2 186-463 0 0,-7-8-614 0 0,15 27-167 0 0,-1-236-4169 0 0,1 4-3610 0 0,-3 7 328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39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0 0 0,'0'0'380'0'0,"0"0"898"0"0,0 0 433 0 0,0 0 136 0 0,0 0-60 0 0,0 0-242 0 0,0 0-262 0 0,0 0-205 0 0,0 0-128 0 0,0 0-57 0 0,29 0 3357 0 0,78-2-307 0 0,52-8-2754 0 0,-85 7-975 0 0,83-15-247 0 0,-128 12-929 0 0,-8 2-3191 0 0,-8 0-4727 0 0,-8 3 560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39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0,'0'0'850'0'0,"0"0"-57"0"0,0 0-51 0 0,0 0 339 0 0,0 0 446 0 0,0 0 260 0 0,0 0-79 0 0,0 0-377 0 0,0 0-398 0 0,0 0-243 0 0,0 0-13 0 0,0 0 139 0 0,0 0 156 0 0,2 3 78 0 0,4 0-653 0 0,0 1 0 0 0,1-1 0 0 0,-1-1 0 0 0,1 1 0 0 0,0-1 0 0 0,0 0 1 0 0,-1 0-1 0 0,1-1 0 0 0,0 0 0 0 0,1-1 0 0 0,-1 1 0 0 0,0-1 0 0 0,0 0 1 0 0,0-1-1 0 0,0 0 0 0 0,3-1-397 0 0,19 1 427 0 0,154-28 119 0 0,-109 7-7132 0 0,-60 18 117 0 0,-3 0-2760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52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478 759 1760 0 0,'0'0'1501'0'0,"0"0"-385"0"0,0 0-76 0 0,0 0 352 0 0,0 0 274 0 0,0 0-18 0 0,0 0-370 0 0,0 0-491 0 0,0 0-359 0 0,0 0-137 0 0,0 0 2 0 0,0 0 123 0 0,0 0 195 0 0,3 4 147 0 0,0-1-555 0 0,0 0 0 0 0,0 0 0 0 0,0 0 1 0 0,0 0-1 0 0,1 0 0 0 0,-1-1 0 0 0,1 0 1 0 0,0 1-1 0 0,0-1 0 0 0,0-1 0 0 0,0 1 1 0 0,0-1-1 0 0,0 1 0 0 0,0-1 0 0 0,0 0 1 0 0,1-1-1 0 0,1 1-203 0 0,285 13 3298 0 0,23-14-1970 0 0,173-29-1328 0 0,-267 26-2778 0 0,-205 5 774 0 0,-9-1-339 0 0,0-1-3306 0 0,-5 0-4643 0 0</inkml:trace>
  <inkml:trace contextRef="#ctx0" brushRef="#br0" timeOffset="-2143.712">502 162 0 0 0,'0'0'1683'0'0,"0"0"-208"0"0,0 0-153 0 0,0 0 18 0 0,0 0 244 0 0,0 0 214 0 0,0 0-51 0 0,0 0-320 0 0,0 0-387 0 0,0 0-338 0 0,0 0-218 0 0,-7-4-84 0 0,-21-13-52 0 0,21 12-40 0 0,7 5-56 0 0,0 0-77 0 0,-4 20 67 0 0,-7 159 308 0 0,10-152-569 0 0,-2-1 1 0 0,-1 0-1 0 0,0 0 0 0 0,-2 0 1 0 0,-1 0-1 0 0,-2 1 19 0 0,-13 47-1382 0 0,19-42-4459 0 0,8-27-2294 0 0,-3-5 6728 0 0</inkml:trace>
  <inkml:trace contextRef="#ctx0" brushRef="#br0" timeOffset="-1790.548">673 177 0 0 0,'0'0'1014'0'0,"0"0"506"0"0,0 0-24 0 0,0 0-272 0 0,0 0-249 0 0,0 0-164 0 0,0 0-68 0 0,0 0-24 0 0,0 0-26 0 0,-1 21-49 0 0,-5 127 1105 0 0,7-98-1120 0 0,0-31-644 0 0,0 1 1 0 0,-1-1-1 0 0,-1 1 1 0 0,0-1-1 0 0,-2 1 1 0 0,0-1-1 0 0,-1 0 1 0 0,-1 0 0 0 0,-8 18 14 0 0,-5-14-3374 0 0,3-16-4185 0 0,14-7 6405 0 0</inkml:trace>
  <inkml:trace contextRef="#ctx0" brushRef="#br0" timeOffset="-1262.396">211 295 136 0 0,'0'0'923'0'0,"0"0"-51"0"0,0 0 300 0 0,0 0 373 0 0,0 0 259 0 0,0 0-114 0 0,0 0-427 0 0,0 0-419 0 0,0 0-299 0 0,0 0-54 0 0,0 0 21 0 0,0 0 48 0 0,0 0 12 0 0,7-12-42 0 0,22-36-55 0 0,46-14 1221 0 0,-68 57-1635 0 0,1 0 0 0 0,1 0 0 0 0,-1 1-1 0 0,1 0 1 0 0,0 0 0 0 0,-1 1 0 0 0,2 0 0 0 0,-1 0 0 0 0,0 1-1 0 0,0 1 1 0 0,1-1 0 0 0,-1 2 0 0 0,1-1 0 0 0,-1 1 0 0 0,1 1 0 0 0,6 0-61 0 0,-11 1 48 0 0,0 0 0 0 0,0 1 1 0 0,1 0-1 0 0,-1-1 1 0 0,-1 1-1 0 0,1 1 1 0 0,0-1-1 0 0,-1 1 1 0 0,0 0-1 0 0,0 0 1 0 0,0 0-1 0 0,0 0 0 0 0,0 1 1 0 0,-1 0-1 0 0,0 0 1 0 0,1 1-49 0 0,29 34 587 0 0,-29-35-425 0 0,1-1 0 0 0,0 0 0 0 0,-1 0 0 0 0,1 0 0 0 0,0 0-1 0 0,1-1 1 0 0,-1 0 0 0 0,1 0 0 0 0,-1-1 0 0 0,1 1-1 0 0,0-1 1 0 0,0-1 0 0 0,0 1 0 0 0,0-1 0 0 0,0 0 0 0 0,0 0-1 0 0,0 0 1 0 0,6-1-162 0 0,-6 0 85 0 0,-1 0 0 0 0,0 0 0 0 0,0 0 0 0 0,0-1 0 0 0,0 0 0 0 0,1 0 0 0 0,-1 0 0 0 0,0-1 0 0 0,-1 1-1 0 0,1-1 1 0 0,0 0 0 0 0,0-1 0 0 0,-1 1 0 0 0,1-1 0 0 0,-1 0 0 0 0,1 0-85 0 0,-3 0-835 0 0,1 1-14243 0 0,-1 2 8753 0 0</inkml:trace>
  <inkml:trace contextRef="#ctx0" brushRef="#br0" timeOffset="-429.515">1137 66 1344 0 0,'0'0'1393'0'0,"0"0"-153"0"0,0 0 179 0 0,0 0 333 0 0,0 0 146 0 0,0 0-166 0 0,0 0-421 0 0,0 0-419 0 0,0 0-274 0 0,0 0-127 0 0,0 0-30 0 0,0 0-15 0 0,0 0-9 0 0,-7 25-48 0 0,-34 120 184 0 0,4-13-49 0 0,-42 63-578 0 0,37-118-80 0 0,47-103 350 0 0,152-278-16 0 0,-16 68-154 0 0,-131 219 20 0 0,-3 7-122 0 0,-5 29 52 0 0,-11 110 460 0 0,7-109-427 0 0,1 1 1 0 0,1-1-1 0 0,0 1 1 0 0,2 0-1 0 0,0-1 1 0 0,2 1-1 0 0,5 19-29 0 0,-9-38 2 0 0,1 1 0 0 0,0-1-1 0 0,0 0 1 0 0,0 0-1 0 0,1 1 1 0 0,-1-1 0 0 0,0 0-1 0 0,1 0 1 0 0,-1 0-1 0 0,1 0 1 0 0,0 0-1 0 0,0-1 1 0 0,0 1 0 0 0,0 0-1 0 0,0-1 1 0 0,0 0-1 0 0,0 1 1 0 0,0-1 0 0 0,0 0-1 0 0,1 0 1 0 0,-1 0-1 0 0,0 0 1 0 0,1-1-1 0 0,-1 1 1 0 0,1-1 0 0 0,-1 1-1 0 0,1-1 1 0 0,-1 0-1 0 0,1 0 1 0 0,-1 0 0 0 0,1 0-1 0 0,-1 0 1 0 0,1-1-1 0 0,-1 1 1 0 0,1-1 0 0 0,-1 0-1 0 0,0 1 1 0 0,1-1-1 0 0,-1 0 1 0 0,0-1-1 0 0,1 1 1 0 0,-1 0 0 0 0,0 0-1 0 0,0-1 1 0 0,0 0-1 0 0,0 1 1 0 0,-1-1 0 0 0,2-1-2 0 0,223-236-74 0 0,-162 206-77 0 0,-62 35 165 0 0,0-1-1 0 0,1 1 0 0 0,-1 0 1 0 0,0-1-1 0 0,0 1 0 0 0,0 0 0 0 0,0 0 1 0 0,-1 1-1 0 0,1-1 0 0 0,0 0 1 0 0,-1 1-1 0 0,0-1 0 0 0,1 1 0 0 0,-1-1 1 0 0,0 1-1 0 0,0 0 0 0 0,-1-1 1 0 0,1 1-1 0 0,0 0 0 0 0,-1 0 0 0 0,0-1 1 0 0,0 1-1 0 0,0 0 0 0 0,0 1-13 0 0,12 249 1275 0 0,-12-245-1364 0 0,2 0 0 0 0,-1 1 0 0 0,1-1 0 0 0,0 0 0 0 0,1 0-1 0 0,0-1 1 0 0,0 1 0 0 0,0 0 0 0 0,1-1 0 0 0,1 0 0 0 0,3 6 89 0 0,9-6-3223 0 0,-4-6-5843 0 0,-10-1 3027 0 0</inkml:trace>
  <inkml:trace contextRef="#ctx0" brushRef="#br0" timeOffset="6930.653">443 1248 5537 0 0,'0'0'1697'0'0,"0"0"-492"0"0,0 0-250 0 0,0 0 128 0 0,0 0 224 0 0,0 0 100 0 0,0 0-151 0 0,0 0-314 0 0,0 0-277 0 0,0 0-177 0 0,0 0-82 0 0,10-5-18 0 0,78-27 915 0 0,111 29-283 0 0,-190 4-1000 0 0,1-1 0 0 0,-1 1 0 0 0,0 1-1 0 0,0 0 1 0 0,0 0 0 0 0,0 0 0 0 0,-1 1 0 0 0,1 1 0 0 0,-1 0 0 0 0,1 0 0 0 0,-1 0-20 0 0,-7-2 21 0 0,0 0-1 0 0,0 1 1 0 0,0-1 0 0 0,-1 0 0 0 0,1 0 0 0 0,0 0 0 0 0,-1 1 0 0 0,0-1 0 0 0,1 0 0 0 0,-1 1 0 0 0,0-1 0 0 0,0 0 0 0 0,-1 1 0 0 0,1-1 0 0 0,0 0 0 0 0,-1 0 0 0 0,1 1 0 0 0,-1-1 0 0 0,0 0 0 0 0,0 0 0 0 0,0 0-1 0 0,0 0 1 0 0,0 0 0 0 0,-1 1-21 0 0,-129 140 320 0 0,100-110-294 0 0,17-21-23 0 0,1 1 0 0 0,0 1-1 0 0,1 0 1 0 0,1 0 0 0 0,0 1-1 0 0,1 1 1 0 0,0 0-1 0 0,2 0 1 0 0,0 1 0 0 0,0 0-1 0 0,2 0 1 0 0,-2 8-3 0 0,7-22-3 0 0,0 0 1 0 0,0 0-1 0 0,1-1 0 0 0,-1 1 1 0 0,1 0-1 0 0,0 0 1 0 0,0 0-1 0 0,0-1 0 0 0,0 1 1 0 0,0 0-1 0 0,0 0 0 0 0,1 0 1 0 0,-1-1-1 0 0,1 1 1 0 0,0 0-1 0 0,0 0 0 0 0,0-1 1 0 0,0 1-1 0 0,0-1 1 0 0,1 1-1 0 0,-1-1 0 0 0,1 0 1 0 0,0 1-1 0 0,0-1 1 0 0,0 0-1 0 0,0 0 0 0 0,0 0 1 0 0,0 0-1 0 0,0 0 1 0 0,0-1-1 0 0,1 1 0 0 0,-1-1 1 0 0,1 0-1 0 0,-1 1 1 0 0,1-1-1 0 0,0 0 0 0 0,-1 0 1 0 0,1-1-1 0 0,0 1 0 0 0,0-1 1 0 0,-1 1-1 0 0,1-1 1 0 0,0 0-1 0 0,0 0 0 0 0,2 0 3 0 0,98-19-1932 0 0,-72 5-1630 0 0,0-4-3453 0 0,-19 10-1116 0 0</inkml:trace>
  <inkml:trace contextRef="#ctx0" brushRef="#br0" timeOffset="11232.64">1419 1215 0 0 0,'0'0'951'0'0,"0"0"691"0"0,0 0 114 0 0,0 0-162 0 0,0 0-231 0 0,0 0-199 0 0,0 0-164 0 0,-11-4-120 0 0,-33-13-86 0 0,43 17-739 0 0,0 0-1 0 0,-1-1 1 0 0,1 1 0 0 0,0 0 0 0 0,0 0 0 0 0,-1 0 0 0 0,1 0 0 0 0,0 0 0 0 0,-1 0 0 0 0,1 1-1 0 0,0-1 1 0 0,0 0 0 0 0,-1 1 0 0 0,1-1 0 0 0,0 0 0 0 0,0 1 0 0 0,0 0 0 0 0,-1-1-1 0 0,1 1 1 0 0,0 0 0 0 0,0-1 0 0 0,0 1 0 0 0,0 0 0 0 0,0 0 0 0 0,1 0 0 0 0,-1 0-1 0 0,0 0 1 0 0,0 0 0 0 0,0 0 0 0 0,1 0 0 0 0,-1 0 0 0 0,1 0 0 0 0,-1 1 0 0 0,1-1-1 0 0,-1 0 1 0 0,1 1-55 0 0,-4 5 180 0 0,-110 203 1112 0 0,-62 123-1580 0 0,137-254 183 0 0,56-90-118 0 0,192-281 3006 0 0,-58 50-2475 0 0,-76 103-92 0 0,-68 134-117 0 0,-8 20-76 0 0,2-6 27 0 0,0-1 1 0 0,1 1 0 0 0,0-1-1 0 0,1 1 1 0 0,0-1 0 0 0,0 0-1 0 0,0 0 1 0 0,1 0 0 0 0,1 0-1 0 0,-1-1 1 0 0,6 8-51 0 0,28 58 498 0 0,-28-28-389 0 0,-3 0 0 0 0,-1 0 0 0 0,-2 1 0 0 0,-2 0 1 0 0,-2-1-1 0 0,-2 1 0 0 0,-2 0 0 0 0,-4 9-109 0 0,5 79-97 0 0,21-106-888 0 0,6-48-5350 0 0,-14-4-1322 0 0,-8 16 3399 0 0</inkml:trace>
  <inkml:trace contextRef="#ctx0" brushRef="#br0" timeOffset="11585.672">1049 1583 2993 0 0,'0'0'1204'0'0,"0"0"-193"0"0,0 0 194 0 0,0 0 360 0 0,0 0 204 0 0,0 0-123 0 0,0 0-378 0 0,0 0-361 0 0,0 0-256 0 0,32-1-158 0 0,101-4-114 0 0,22-11-79 0 0,-84 6-2520 0 0,-25 2-4923 0 0,-30 4 1115 0 0</inkml:trace>
  <inkml:trace contextRef="#ctx0" brushRef="#br0" timeOffset="11988.846">1888 147 0 0 0,'0'0'955'0'0,"0"0"-4"0"0,0 0-128 0 0,0 0 198 0 0,0 0 289 0 0,0 0 155 0 0,0 0-32 0 0,0 0-228 0 0,0 0-249 0 0,0 0-130 0 0,0 0-60 0 0,0 0-18 0 0,0 0 16 0 0,14 35-52 0 0,46 111-69 0 0,-6-46 428 0 0,-30-45-889 0 0,-3 0 1 0 0,-2 2-1 0 0,-3 0 0 0 0,-3 1 1 0 0,-2 0-1 0 0,-2 1 1 0 0,-3 0-1 0 0,-3 0 1 0 0,-2 1-1 0 0,-6 43-182 0 0,2-38-26 0 0,-4 0-1 0 0,-2 0 1 0 0,-3 0 0 0 0,-3-2 0 0 0,-2 0-1 0 0,-4 0 1 0 0,-21 43 26 0 0,19-57-215 0 0,-3-1 0 0 0,-2-1 0 0 0,-1-2 0 0 0,-3-1 0 0 0,-1-1 0 0 0,-15 12 215 0 0,-45 38-4371 0 0,-8-9-5427 0 0,80-69 8215 0 0,6-6 1336 0 0</inkml:trace>
  <inkml:trace contextRef="#ctx0" brushRef="#br0" timeOffset="12687.729">198 0 0 0 0,'0'0'802'0'0,"0"0"36"0"0,0 0 20 0 0,0 0 50 0 0,0 0 75 0 0,-8 7 64 0 0,-1 0-472 0 0,1 1 0 0 0,-1 0 0 0 0,1 0 1 0 0,1 1-1 0 0,0-1 0 0 0,0 2 0 0 0,1-1 0 0 0,0 1 1 0 0,1 0-1 0 0,-2 4-575 0 0,-22 88 773 0 0,4 2 0 0 0,4 0 0 0 0,5 2-1 0 0,5 0 1 0 0,4 0 0 0 0,5 1 0 0 0,10 77-773 0 0,-6-129 121 0 0,1-1 0 0 0,4 1 0 0 0,1-1 0 0 0,3 0 0 0 0,3-1 0 0 0,1 0 0 0 0,3-1 0 0 0,3-1-1 0 0,1-1 1 0 0,3-1 0 0 0,1-1 0 0 0,3-1 0 0 0,2-2 0 0 0,1-1 0 0 0,3-1 0 0 0,1-2 0 0 0,3-2 0 0 0,8 5-121 0 0,35 4-543 0 0,-52-39-2656 0 0,0-6-4478 0 0,-18-3 321 0 0</inkml:trace>
  <inkml:trace contextRef="#ctx0" brushRef="#br0" timeOffset="13833.707">2580 254 0 0 0,'0'0'301'0'0,"0"0"634"0"0,0 0 319 0 0,0 0 161 0 0,0 0 108 0 0,0 0-59 0 0,0 0-158 0 0,0 0-171 0 0,0 0-172 0 0,0 0-159 0 0,-5-3-133 0 0,-15-12-102 0 0,-11 37 1259 0 0,16 4-1443 0 0,1 1-1 0 0,1 0 0 0 0,2 1 1 0 0,1 1-1 0 0,1-1 0 0 0,1 2 0 0 0,2-1 1 0 0,0 1-1 0 0,3 0 0 0 0,0 13-384 0 0,-2-12 122 0 0,-20 300 761 0 0,25-213-493 0 0,6 0 1 0 0,4 0-1 0 0,10 23-390 0 0,-15-103 85 0 0,3-1 1 0 0,1 0-1 0 0,2 0 1 0 0,1 0-1 0 0,2-2 1 0 0,1 0-1 0 0,2 0 1 0 0,2-2-1 0 0,16 24-85 0 0,-32-52-39 0 0,1-1-1 0 0,-1 1 1 0 0,1-1-1 0 0,0 1 1 0 0,0-1-1 0 0,1 0 0 0 0,-1-1 1 0 0,1 1-1 0 0,0-1 1 0 0,0 0-1 0 0,0 0 0 0 0,0 0 1 0 0,1-1-1 0 0,-1 0 1 0 0,1 0-1 0 0,-1 0 1 0 0,1 0-1 0 0,0-1 0 0 0,5 0 40 0 0,-3-10-4493 0 0,-7 0-2191 0 0,-1 5-2343 0 0</inkml:trace>
  <inkml:trace contextRef="#ctx0" brushRef="#br0" timeOffset="16017.203">3039 575 0 0 0,'0'0'297'0'0,"0"0"872"0"0,0 0 218 0 0,0 0-28 0 0,0 0-79 0 0,0 0-119 0 0,2-4-124 0 0,6-8-144 0 0,-5 9-151 0 0,4 11 1682 0 0,42 189 1188 0 0,-36-124-3295 0 0,-3 1 0 0 0,-3 1-1 0 0,-3 7-316 0 0,3 218-165 0 0,-22-217-971 0 0,-6-59-3233 0 0,17-26-5680 0 0,4 2 10264 0 0,0-1-1022 0 0</inkml:trace>
  <inkml:trace contextRef="#ctx0" brushRef="#br0" timeOffset="16624.946">2908 644 0 0 0,'0'0'760'0'0,"0"0"416"0"0,0 0-25 0 0,0 0-73 0 0,0 0-18 0 0,0 0 30 0 0,0 0 9 0 0,11-19-17 0 0,35-62-20 0 0,-44 77-878 0 0,1 0 1 0 0,-1 1-1 0 0,1-1 1 0 0,-1 0-1 0 0,1 1 1 0 0,0-1-1 0 0,0 1 0 0 0,1 0 1 0 0,-1 0-1 0 0,1 0 1 0 0,0 1-1 0 0,-1-1 1 0 0,1 1-1 0 0,0 0 0 0 0,0 0 1 0 0,0 0-1 0 0,1 0 1 0 0,-1 1-1 0 0,0 0 1 0 0,2-1-185 0 0,11-3 495 0 0,-7 0-352 0 0,1 1 0 0 0,0-1 1 0 0,0 2-1 0 0,1 0 0 0 0,-1 0 1 0 0,1 1-1 0 0,-1 0 1 0 0,1 1-1 0 0,0 0 0 0 0,0 1 1 0 0,0 0-1 0 0,-1 1 0 0 0,1 0 1 0 0,0 1-1 0 0,-1 1 0 0 0,1-1 1 0 0,-1 2-1 0 0,0 0 1 0 0,0 0-1 0 0,9 5-143 0 0,-14-4 28 0 0,1 0-1 0 0,-1 0 1 0 0,0 1 0 0 0,0 0-1 0 0,-1 0 1 0 0,1 0 0 0 0,-1 1-1 0 0,-1-1 1 0 0,1 1 0 0 0,-1 1-1 0 0,0-1 1 0 0,-1 0 0 0 0,0 1-1 0 0,0 0 1 0 0,-1 0 0 0 0,0 0-1 0 0,0 0 1 0 0,0 0 0 0 0,-1 0-1 0 0,-1 2-27 0 0,1 1 1 0 0,-1 0-1 0 0,-1 0 1 0 0,0 0-1 0 0,-1 0 1 0 0,0 0-1 0 0,0 0 0 0 0,-1 0 1 0 0,-1 0-1 0 0,0-1 1 0 0,0 1-1 0 0,-1-1 1 0 0,0-1-1 0 0,-1 1 1 0 0,0-1-1 0 0,0 1 0 0 0,-1-2 1 0 0,-1 1-1 0 0,-1 0 0 0 0,-14 14-122 0 0,-1 0 0 0 0,-1-2-1 0 0,-2-1 1 0 0,0-2 0 0 0,0 0-1 0 0,-2-2 1 0 0,-9 4 122 0 0,23-14 72 0 0,-6 6-441 0 0,47-12 143 0 0,-19-1 258 0 0,3-1 15 0 0,0 1 0 0 0,0 0 0 0 0,1 0 0 0 0,-1 1-1 0 0,0 0 1 0 0,0 1 0 0 0,0 0 0 0 0,1 1-1 0 0,-1 0 1 0 0,0 0 0 0 0,-1 1 0 0 0,1 0 0 0 0,1 2-47 0 0,11 9 213 0 0,-1 0 1 0 0,-1 2 0 0 0,-1 0-1 0 0,0 2 1 0 0,-1 0 0 0 0,-1 0 0 0 0,-1 2-1 0 0,0 0 1 0 0,-2 1 0 0 0,0 1-1 0 0,-1 0 1 0 0,9 23-214 0 0,-1 17 476 0 0,-13-54-3043 0 0,-4-16-7746 0 0,-4 5 3721 0 0</inkml:trace>
  <inkml:trace contextRef="#ctx0" brushRef="#br0" timeOffset="17191.33">3580 339 2192 0 0,'0'0'979'0'0,"0"0"-257"0"0,0 0 71 0 0,0 0 308 0 0,0 0 227 0 0,0 0 0 0 0,0 0-237 0 0,0 0-289 0 0,0 0-209 0 0,0 0-113 0 0,0 0-72 0 0,0 0-80 0 0,0 0-28 0 0,-2 23-36 0 0,-12 109 130 0 0,13-129-337 0 0,0 1 1 0 0,0-1-1 0 0,0 1 0 0 0,1-1 1 0 0,-1 1-1 0 0,1 0 1 0 0,0-1-1 0 0,0 1 1 0 0,1 0-1 0 0,-1-1 0 0 0,1 1 1 0 0,-1 0-1 0 0,1-1 1 0 0,0 1-1 0 0,1-1 0 0 0,-1 0 1 0 0,1 1-1 0 0,-1-1 1 0 0,1 0-1 0 0,0 0 1 0 0,0 0-1 0 0,0 0 0 0 0,1 0 1 0 0,-1 0-1 0 0,1-1 1 0 0,-1 1-1 0 0,1-1 0 0 0,0 1 1 0 0,0-1-1 0 0,0 0 1 0 0,0-1-1 0 0,1 1 0 0 0,-1 0 1 0 0,0-1-1 0 0,1 0 1 0 0,-1 1-1 0 0,1-1 1 0 0,-1-1-1 0 0,1 1-57 0 0,0-1 55 0 0,0 0 1 0 0,0-1-1 0 0,1 1 0 0 0,-1-1 1 0 0,0 0-1 0 0,0 0 0 0 0,0 0 1 0 0,-1-1-1 0 0,1 1 0 0 0,0-1 1 0 0,0 0-1 0 0,-1 0 1 0 0,1-1-1 0 0,-1 1 0 0 0,0 0 1 0 0,1-1-1 0 0,-1 0 0 0 0,-1 0 1 0 0,1 0-1 0 0,0 0 0 0 0,-1-1 1 0 0,1 1-1 0 0,-1-1 0 0 0,0 1 1 0 0,0-1-56 0 0,6-18-3489 0 0,-6-1-3512 0 0,-2 16 3037 0 0,0 3 1692 0 0</inkml:trace>
  <inkml:trace contextRef="#ctx0" brushRef="#br0" timeOffset="17522.864">3775 298 0 0 0,'0'0'239'0'0,"0"0"510"0"0,0 0 339 0 0,0 0 399 0 0,0 0 330 0 0,0 0 85 0 0,0 0-246 0 0,0 0-382 0 0,0 0-288 0 0,0 0-169 0 0,0 0-77 0 0,0 0-17 0 0,0 0-35 0 0,-5 29-74 0 0,-14 88-88 0 0,13 47 1112 0 0,-1-61-1163 0 0,1-20-1223 0 0,5-28-2668 0 0,8-47-5865 0 0,-5-7 5307 0 0</inkml:trace>
  <inkml:trace contextRef="#ctx0" brushRef="#br0" timeOffset="18663.507">3909 1009 0 0 0,'0'0'243'0'0,"0"0"693"0"0,0 0 356 0 0,0 0 118 0 0,0 0-83 0 0,0 0-211 0 0,0 0-170 0 0,0 0-78 0 0,0 0-13 0 0,0 0-1 0 0,0 0 16 0 0,18-1-22 0 0,118-5 2369 0 0,45-20 793 0 0,-131 25-5248 0 0,-40 2-2533 0 0,0-1-3289 0 0,-8 0 337 0 0</inkml:trace>
  <inkml:trace contextRef="#ctx0" brushRef="#br0" timeOffset="20037.237">4581 490 0 0 0,'0'0'1063'0'0,"0"0"121"0"0,0 0-117 0 0,0 0-127 0 0,0 0-29 0 0,0 0 15 0 0,0 0-1 0 0,3-3-53 0 0,10-6-99 0 0,-10 6-127 0 0,-3 3-124 0 0,1 19 2102 0 0,6 144 1467 0 0,-19 82-3018 0 0,4-125-882 0 0,-11 157-241 0 0,12-221 53 0 0,2-8-928 0 0,4-16-2607 0 0,-5-31-6592 0 0,-1-2 7090 0 0,7 1 3060 0 0,-2-3-198 0 0</inkml:trace>
  <inkml:trace contextRef="#ctx0" brushRef="#br0" timeOffset="20493.79">4427 630 0 0 0,'0'0'1230'0'0,"0"0"421"0"0,0 0 288 0 0,0 0 2 0 0,0 0-274 0 0,0 0-312 0 0,0 0-237 0 0,0 0-110 0 0,34-22-78 0 0,109-68-69 0 0,-63 55 602 0 0,-72 32-1346 0 0,1 1 0 0 0,-1 0-1 0 0,1 0 1 0 0,0 1 0 0 0,0 0-1 0 0,0 1 1 0 0,-1-1-1 0 0,1 2 1 0 0,0-1 0 0 0,0 1-1 0 0,0 1 1 0 0,0 0 0 0 0,-1 0-1 0 0,1 0 1 0 0,-1 1 0 0 0,0 1-1 0 0,0-1 1 0 0,0 1 0 0 0,3 3-117 0 0,-9-5 28 0 0,0 0 1 0 0,-1 0-1 0 0,1 1 1 0 0,-1-1-1 0 0,1 1 1 0 0,-1-1-1 0 0,0 1 1 0 0,0-1-1 0 0,-1 1 1 0 0,1 0-1 0 0,0-1 1 0 0,-1 1-1 0 0,0 0 1 0 0,1 0-1 0 0,-1 0 1 0 0,0-1-1 0 0,-1 1 1 0 0,1 0-1 0 0,0 0 1 0 0,-1-1-1 0 0,1 1 1 0 0,-1 0-1 0 0,0-1 1 0 0,0 1-1 0 0,0 0 1 0 0,0-1-1 0 0,-1 1 1 0 0,-1 1-29 0 0,-50 65 129 0 0,48-64-149 0 0,-212 196-351 0 0,215-199 373 0 0,1 0 0 0 0,-1 0-1 0 0,1 0 1 0 0,-1 0 0 0 0,1 0 0 0 0,0 1 0 0 0,0-1 0 0 0,0 1 0 0 0,0-1 0 0 0,0 0-1 0 0,0 1 1 0 0,1 0 0 0 0,-1-1 0 0 0,1 1 0 0 0,0-1 0 0 0,0 1 0 0 0,0 0 0 0 0,0-1-1 0 0,0 1 1 0 0,1-1 0 0 0,-1 1 0 0 0,1 0 0 0 0,-1-1 0 0 0,1 1 0 0 0,0-1 0 0 0,0 0 0 0 0,0 1-1 0 0,0-1 1 0 0,1 0 0 0 0,-1 1 0 0 0,1-1 0 0 0,-1 0 0 0 0,1 0-2 0 0,68 67 122 0 0,-56-57-94 0 0,71 44 543 0 0,52 69 681 0 0,-132-116-1112 0 0,2 1-4053 0 0,2-14-9046 0 0,-7 3 9740 0 0</inkml:trace>
  <inkml:trace contextRef="#ctx0" brushRef="#br0" timeOffset="20772.758">5191 1105 11715 0 0,'0'0'801'0'0,"0"0"-420"0"0,0 0 57 0 0,0 0 363 0 0,0 0 230 0 0,0 0 4 0 0,0 0-251 0 0,0 0-312 0 0,0 0-206 0 0,0 0-105 0 0,0 0-47 0 0,0 0-32 0 0,-1 29-16 0 0,-3 134 24 0 0,-12-75-1717 0 0,10-85-1443 0 0,1-3-3709 0 0,4 0 3285 0 0,1 0 227 0 0</inkml:trace>
  <inkml:trace contextRef="#ctx0" brushRef="#br0" timeOffset="21117.796">5012 1079 3801 0 0,'0'0'1341'0'0,"0"0"-231"0"0,0 0 152 0 0,0 0 375 0 0,0 0 133 0 0,0 0-178 0 0,0 0-346 0 0,0 0-302 0 0,0 0-182 0 0,0 0-113 0 0,0 0-66 0 0,0 0-62 0 0,33 0-63 0 0,104 0-93 0 0,-17 0 339 0 0,-84 10-1116 0 0,-31-2-2456 0 0,-9 4-3795 0 0,1-6 2427 0 0,0-2-330 0 0</inkml:trace>
  <inkml:trace contextRef="#ctx0" brushRef="#br0" timeOffset="21429.165">4893 1440 3321 0 0,'0'0'3108'0'0,"0"0"-1578"0"0,0 0-262 0 0,0 0 494 0 0,0 0 218 0 0,0 0-186 0 0,0 0-467 0 0,35-7-468 0 0,111-22-334 0 0,5-16 134 0 0,5 1-3498 0 0,-127 39-5827 0 0,-22 2 2038 0 0</inkml:trace>
  <inkml:trace contextRef="#ctx0" brushRef="#br0" timeOffset="21949.918">5150 162 0 0 0,'0'0'999'0'0,"0"0"128"0"0,0 0 341 0 0,0 0 276 0 0,0 0 37 0 0,0 0-249 0 0,0 0-302 0 0,0 0-205 0 0,0 0-111 0 0,0 0-89 0 0,0 0-82 0 0,0 0-84 0 0,0 0-80 0 0,6 19-94 0 0,19 57-78 0 0,-26-11 423 0 0,-5-37-441 0 0,5-14-165 0 0,9 28 397 0 0,-2-40-589 0 0,-1-1-1 0 0,1 1 1 0 0,0-1-1 0 0,-1 0 1 0 0,1-1-1 0 0,0 1 1 0 0,0-1-1 0 0,0 0 1 0 0,-1-1-1 0 0,1 1 1 0 0,0-1-1 0 0,0 0 1 0 0,-1-1-1 0 0,1 1 1 0 0,-1-1-1 0 0,1 0 1 0 0,-1-1-1 0 0,1 0-31 0 0,19-17-3040 0 0,-14 0-7477 0 0,-11 16 5925 0 0</inkml:trace>
  <inkml:trace contextRef="#ctx0" brushRef="#br0" timeOffset="22256.756">5377 177 1576 0 0,'0'0'1447'0'0,"0"0"-94"0"0,0 0 299 0 0,0 0 328 0 0,0 0 103 0 0,0 0-253 0 0,0 0-455 0 0,0 0-324 0 0,0 0-207 0 0,0 0-156 0 0,0 0-94 0 0,0 0-110 0 0,-4 32-121 0 0,-13 103-83 0 0,-5 65 137 0 0,21-157-359 0 0,1-24-2448 0 0,0 0-6754 0 0,0-14 2603 0 0</inkml:trace>
  <inkml:trace contextRef="#ctx0" brushRef="#br0" timeOffset="22722.793">5679 122 0 0 0,'0'0'733'0'0,"0"0"640"0"0,0 0 248 0 0,0 0 245 0 0,0 0 87 0 0,0 0-197 0 0,0 0-444 0 0,0 0-420 0 0,0 0-198 0 0,0 0 17 0 0,0 0 128 0 0,0 0 65 0 0,0 0-25 0 0,5 13-81 0 0,75 184 2067 0 0,-60-139-2384 0 0,9 19-113 0 0,-4 2 0 0 0,-4 1 1 0 0,10 67-369 0 0,-22-54 182 0 0,-3 0 0 0 0,-7 74-182 0 0,-2-127-23 0 0,-2 0 1 0 0,-2 0-1 0 0,-1-1 1 0 0,-2-1-1 0 0,-2 1 0 0 0,-2-1 1 0 0,-1-1-1 0 0,-2-1 1 0 0,-1 0-1 0 0,-2-1 1 0 0,-2-1-1 0 0,0-2 0 0 0,-3 0 1 0 0,-24 26 22 0 0,-61 36-2817 0 0,71-68-974 0 0,0-2-3355 0 0,22-16 70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17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52 6425 0 0,'0'0'3080'0'0,"0"0"-2156"0"0,0 0-803 0 0,0 0-53 0 0,0 0 146 0 0,0 0 110 0 0,0 0-22 0 0,0 0-92 0 0,0 0-125 0 0,0 0-97 0 0,0 0-32 0 0,0 0 25 0 0,0 0 29 0 0,-18 22 34 0 0,-54 69 49 0 0,58-45 132 0 0,17-40-144 0 0,-2-2-25 0 0,-1 0 47 0 0,0-1 0 0 0,0 1 0 0 0,1 0 1 0 0,-1-1-1 0 0,1 1 0 0 0,0-1 0 0 0,0 1 0 0 0,0-1 0 0 0,1 1 0 0 0,-1-1 0 0 0,1 0 0 0 0,0 1 0 0 0,0-1 1 0 0,0 0-1 0 0,0 0 0 0 0,0-1 0 0 0,1 1 0 0 0,-1 0 0 0 0,1-1 0 0 0,0 1 0 0 0,0-1 0 0 0,0 0 0 0 0,0 0 1 0 0,0 0-1 0 0,0 0 0 0 0,1-1 0 0 0,-1 1 0 0 0,0-1 0 0 0,1 0 0 0 0,-1 0 0 0 0,1 0-103 0 0,9-4 303 0 0,-1 0 0 0 0,0 0 0 0 0,0-1 0 0 0,0 0-1 0 0,0-1 1 0 0,0-1 0 0 0,-1 0 0 0 0,0-1 0 0 0,0 1 0 0 0,-1-2-1 0 0,0 0 1 0 0,0 0 0 0 0,-1-1 0 0 0,0 0 0 0 0,-1 0 0 0 0,1-1-1 0 0,-2-1 1 0 0,0 1 0 0 0,2-4-303 0 0,39-42 566 0 0,-22 25-382 0 0,-21 24-178 0 0,0 0 0 0 0,0 0 1 0 0,1 1-1 0 0,0-1 0 0 0,0 1 0 0 0,1 1 1 0 0,-1-1-1 0 0,2 1 0 0 0,-1 0 1 0 0,0 1-1 0 0,1-1 0 0 0,4 0-6 0 0,-10 6-40 0 0,0 0 0 0 0,0 1 1 0 0,0-1-1 0 0,0 1 0 0 0,0 0 0 0 0,0 0 1 0 0,-1 0-1 0 0,1-1 0 0 0,0 2 0 0 0,-1-1 1 0 0,1 0-1 0 0,-1 0 0 0 0,0 0 0 0 0,0 1 0 0 0,0-1 1 0 0,0 0-1 0 0,0 1 0 0 0,-1-1 0 0 0,1 1 1 0 0,-1-1-1 0 0,1 1 0 0 0,-1-1 0 0 0,0 1 0 0 0,0-1 1 0 0,0 1-1 0 0,0 0 0 0 0,-1-1 0 0 0,1 1 1 0 0,-1-1-1 0 0,1 1 0 0 0,-2 1 40 0 0,2 2-107 0 0,-48 559-1144 0 0,39-260 1470 0 0,-21-165 523 0 0,28-138-674 0 0,1 0-1 0 0,-1-1 1 0 0,0 1-1 0 0,0-1 0 0 0,0 0 1 0 0,-1 1-1 0 0,1-1 1 0 0,0 0-1 0 0,0 0 0 0 0,-1-1 1 0 0,1 1-1 0 0,0 0 0 0 0,-1-1 1 0 0,1 1-1 0 0,-1-1 1 0 0,1 0-1 0 0,0 0 0 0 0,-1 0 1 0 0,1 0-1 0 0,-1 0 1 0 0,1-1-1 0 0,-1 1 0 0 0,1-1 1 0 0,0 1-1 0 0,-1-1 1 0 0,1 0-1 0 0,0 0 0 0 0,-1 0 1 0 0,1 0-1 0 0,0-1 1 0 0,0 1-1 0 0,0 0 0 0 0,0-1 1 0 0,0 1-1 0 0,1-1 1 0 0,-1 0-1 0 0,0 0 0 0 0,1 0 1 0 0,-1 0-1 0 0,1 0 1 0 0,-1 0-68 0 0,-3-10 45 0 0,1 0 0 0 0,0 0 0 0 0,1-1 0 0 0,0 1 0 0 0,1-1 0 0 0,0 0 0 0 0,1 1 0 0 0,1-1 0 0 0,0 0 0 0 0,1-11-45 0 0,-1 1 2 0 0,2 6-69 0 0,0 0 0 0 0,0 1 0 0 0,2-1 0 0 0,0 1-1 0 0,1-1 1 0 0,1 1 0 0 0,0 1 0 0 0,1-1 0 0 0,1 1 0 0 0,0 1 0 0 0,1-1 0 0 0,1 1 0 0 0,0 1 0 0 0,1 0 0 0 0,0 0 0 0 0,11-9 67 0 0,136-98-5986 0 0,-111 100-877 0 0,-26 13 1234 0 0,-7 0 1632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58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64,'-21'80,"14"264,-18-239,22-95</inkml:trace>
  <inkml:trace contextRef="#ctx0" brushRef="#br0" timeOffset="483.474">1 64,'46'-27,"-24"19,1 1,0 1,0 1,1 1,-1 1,1 1,0 1,-1 1,1 1,8 2,36-1,231-2,-299 0,1-1,-1 1,1 0,0-1,-1 1,1 0,0-1,-1 1,1 0,0 0,0 0,-1 0,1 0,0 0,0 0,-1 0,1 0,0 0,0 0,-1 0,1 0,0 1,-1-1,1 0,0 0,-1 1,1-1,0 1,-1-1,1 0,-1 1,1-1,-1 1,1 0,-1-1,1 1,-1-1,1 1,-1 0,0-1,1 1,-1 0,0-1,0 1,1 0,-1 0,0-1,0 1,0 0,0-1,0 1,0 0,0 0,0-1,0 1,-1 0,1 0,0-1,0 1,-1 0,1-1,-1 2,-5 9</inkml:trace>
  <inkml:trace contextRef="#ctx0" brushRef="#br0" timeOffset="949.246">1 600,'7'4,"0"0,0 0,1-1,-1 0,1 0,0-1,0 0,0 0,0-1,0 0,0-1,0 1,1-2,4 0,3 2,214-19,-5 6,-202 8,-5-2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1,'5'0,"11"0,8 0,4 0,2 0,2 0,-1 0,-1 0,0 0,-1 0,0 0,0 0,-1 0,-4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1,'9'5,"14"1,6 1,4-7,1-3,0-1,-2 0,-1 1,-1 1,-1 0,-5 2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287 678,'2'-16,"1"0,1 0,0 0,1 1,0-1,2 1,0 0,0 1,1 0,1 0,0 1,10-10,-1-3,27-35,3 3,2 1,19-13,-68 69,1-1,-1 1,0 0,0 0,1 0,-1 0,0 0,1 0,-1 0,1 1,-1-1,1 0,0 1,-1-1,1 1,0 0,-1-1,1 1,0 0,-1 0,1 0,0 0,-1 0,1 1,0-1,-1 1,1-1,0 1,-1-1,1 1,-1 0,1-1,-1 1,1 0,-1 0,0 0,0 1,1-1,-1 0,0 0,0 1,0-1,0 0,0 1,0-1,-1 1,1-1,0 1,-1 0,1-1,-1 1,0 0,1-1,-1 1,10 36,-9-28,1 0,1-1,0 1,0 0,1-1,0 0,1 0,0 0,0 0,1-1,1 2,-3-8,0-1,0 1,0-1,0 0,0-1,1 1,-1-1,0 1,0-1,0-1,1 1,-1 0,0-1,0 0,0 0,0 0,0-1,0 1,0-1,0 0,0 0,-1-1,1 1,-1 0,0-1,0 0,0 0,0 0,0 0,0-1,-1 1,0-1,2-2,3-1,85-97,-74 80,2 0,1 1,1 1,1 1,0 2,7-4,-30 22,1 0,0 1,0-1,0 0,0 1,0-1,0 0,0 1,0-1,0 1,0-1,0 1,0 0,0-1,0 1,1 0,-1 0,0 0,0 0,0 0,0 0,0 0,1 0,-1 1,0-1,0 0,0 1,0-1,0 0,0 1,0 0,0-1,0 1,0-1,0 1,0 0,0 0,0 0,-1 0,1-1,0 1,-1 0,1 0,-1 0,1 0,-1 0,1 1,-1-1,1 0,-1 0,0 0,0 0,0 0,0 1,4 72,-4-64,-4 280,-1-239,-1-33</inkml:trace>
  <inkml:trace contextRef="#ctx0" brushRef="#br0" timeOffset="314.113">287 678,'39'14,"1"-2,1-1,-1-3,1-1,1-2,-1-1,1-3,28-3,384-60,-402 67,-34 2</inkml:trace>
  <inkml:trace contextRef="#ctx0" brushRef="#br0" timeOffset="1031.915">851 848,'-72'80,"4"2,3 4,4 3,2 4,19-24,65-115,1 1,2 0,2 2,2 2,2 1,2 1,1 2,1 1,38-25,-71 57,-1-1,1 0,1 0,-1 1,1 0,-1 0,1 0,0 0,1 1,-1 0,1 0,-1 1,1 0,0 0,0 0,0 1,4 0,-7 3,0 1,0-1,-1 1,1 0,-1 1,0-1,1 1,-1-1,-1 1,1 0,-1 0,1 0,-1 0,0 1,-1-1,1 1,-1-1,0 1,0-1,0 3,18 204,-18-209,1 0,-1 0,0 0,0 0,0 0,0 0,0 1,0-1,0 0,-1 1,1-1,-1 0,0 1,1-1,-1 0,0 1,-1-1,1 1,0-1,-1 0,1 1,-1-1,0 0,0 1,1-1,-2 0,1 0,0 0,0 0,-1 0,1 0,-1 0,1-1,-1 1,0 0,0-1,0 1,0-1,0 0,0 0,0 0,0 0,-1 0,1 0,0 0,0-1,-1 1,1-1,-2 1,-14-5,-1 0,1-1,1 0,-1-2,1 0,0-1,-13-8,2 1,-65-34,77 41</inkml:trace>
  <inkml:trace contextRef="#ctx0" brushRef="#br0" timeOffset="1567.59">1388 85,'63'167,"-49"-135,-1 1,-1 0,-2 1,-1 0,-1 0,-2 1,-2 0,-1 16,1-21,-2-1,-1 1,-1-1,-2 1,-1-1,-1 0,-2 0,-1 0,-1 0,-1-1,-2-1,0 0,-2 0,-1-1,-1-1,-12 14,6-15,-1-2,-1 0,-1-2,0 0,-2-2,-22 13,-66 15,90-42</inkml:trace>
  <inkml:trace contextRef="#ctx0" brushRef="#br0" timeOffset="2087.822">174 1,'-14'17,"0"1,2 1,0 0,1 1,0 0,2 1,-5 16,4-13,-6 26,2 0,2 1,3 1,2 0,2 0,2 0,4 44,-2-37,2 0,3 0,2 0,3 0,2-1,3-1,7 16,-17-59,1 0,1 0,0 0,1-1,0 0,1 0,1-1,0 0,0 0,1-1,1-1,0 1,0-2,1 1,0-2,1 0,10 6,25-9,-25-9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343 383,'-4'-12,"-2"0,0 0,0 1,-1 0,0 0,-1 0,-1 1,1 0,-2 1,1 0,-1 0,0 1,-1 0,0 1,-5-2,10 8,1 0,0 0,0 1,0 0,0 0,-1 0,1 1,0 0,0 0,0 0,0 1,0-1,0 1,0 0,1 1,-1-1,1 1,-1 0,1 0,0 0,0 1,0-1,1 1,-1 0,1 0,0 0,0 0,0 1,1 0,0-1,0 1,0 0,0 0,1 0,-1 0,1 0,1 0,-1 0,1 0,0 1,0-1,0 1,1 26,1 0,1 0,2 0,2-1,0 0,2 0,1-1,2 0,3 5,0 2,25 68,-2-11,-3 2,-6 0,-3 2,1 32,-18-75,-3-29,-2 1,0-1,-2 0,-1 1,0 0,-3-1,0 1,-1-1,-2 0,-5 17,8-36,-1 5,0 0,-1 0,-1 0,0-1,0 0,-1 0,0 0,-1-1,0 0,-1 0,0 0,-1-1,0-1,0 1,-9 4,13-8,-1-1,0 0,0-1,0 0,0 0,-1 0,1 0,-1-1,0 0,1-1,-1 0,0 0,0 0,0-1,0 0,0 0,0 0,0-1,0 0,0-1,0 0,1 0,-1 0,1-1,-1 0,1 0,0 0,0-1,0 0,1 0,-1-1,-18-60,23 42</inkml:trace>
  <inkml:trace contextRef="#ctx0" brushRef="#br0" timeOffset="3871.125">767 157,'0'1,"0"-1,0 1,1-1,-1 1,0-1,1 1,-1-1,0 1,1-1,-1 0,0 1,1-1,-1 0,1 1,-1-1,1 0,-1 1,1-1,-1 0,1 0,-1 1,1-1,-1 0,1 0,-1 0,1 0,0 0,-1 0,1 0,-1 0,1 0,-1 0,1 0,-1 0,1 0,-1-1,1 1,-1 0,1 0,-1-1,1 1,-1 0,1-1,-1 1,1 0,-1-1,1 1,-1 0,0-1,1 1,-1-1,0 1,0-1,1 1,-1-1,0 1,0-1,5 53,-5 294,-6-296,0-32</inkml:trace>
  <inkml:trace contextRef="#ctx0" brushRef="#br0" timeOffset="4320.705">655 101,'44'-21,"1"2,1 2,0 2,1 2,27-3,25 20,-97-3,1-1,-1 1,0-1,1 1,-1 0,0 0,1 0,-1 1,0-1,0 0,0 1,0-1,0 1,-1 0,1 0,0-1,-1 1,1 0,-1 1,0-1,0 0,1 0,-1 0,-1 1,1-1,0 0,-1 1,1-1,-1 1,0-1,1 1,-1-1,-1 1,1-1,0 1,0-1,-1 2,-4 7,1 1,-2-1,0 0,0 0,-1 0,0-1,0 0,-2-1,1 1,-1-2,0 1,-1-1,0 0,0-1,-1-1,1 1,-2-2,-1 1,-21 16,32-22,1 0,-1 1,0-1,1 1,-1 0,0 0,1-1,-1 1,1 0,-1 0,1 0,0 1,-1-1,1 0,0 0,0 1,0-1,0 1,0-1,0 1,0-1,0 1,1-1,-1 1,1 0,-1 0,1-1,0 1,-1 0,1 0,0-1,0 1,0 0,1 0,-1-1,0 1,1 0,-1 0,1-1,-1 1,1 0,0-1,0 1,-1-1,1 1,0-1,1 1,-1-1,0 0,0 0,0 1,1-1,160 94,-148-82</inkml:trace>
  <inkml:trace contextRef="#ctx0" brushRef="#br0" timeOffset="5453.825">1557 383,'3'-1,"0"0,-1 0,1 0,-1-1,1 1,-1-1,0 1,0-1,0 0,0 0,0 0,0 0,0 0,0-1,-1 1,1 0,-1-1,0 1,0-1,0 0,0 1,0-1,-1 0,1 0,-1 1,1-1,-1 0,0 0,0 0,0 0,-1 1,1-1,-1 0,0-2,0 0,0-1,0 1,0 0,-1-1,1 1,-1 0,-1 0,1 0,-1 0,0 1,0-1,0 1,0 0,-1 0,0 0,0 0,0 0,0 1,0 0,-1 0,0 0,0 0,1 1,-1 0,-1 0,1 0,0 1,0-1,-1 1,1 0,0 1,-1 0,1-1,-1 2,1-1,-1 1,1 0,0 0,-1 0,1 0,0 1,0 0,0 0,0 1,0 0,1-1,-1 1,1 1,-1-1,1 1,0 0,-2 2,1 5,1 0,0 0,0 1,1-1,1 1,0 0,0-1,1 1,1 0,0 0,1 0,0 0,1 6,0 21,11 92,16 21,6 40,-13-43,12 19,22 86,-33-124,-20-125,0 1,-1 0,0 0,0 0,0 0,-1 0,0 1,0-1,-1 0,1 1,-1-1,-1 0,1 1,-1-1,0 0,-1 0,0 0,0 1,0-2,0 1,-1 0,0 0,0-1,-1 0,1 1,-1-1,-3 3,-1-4,0 0,0 0,0-1,-1 0,1 0,-1-1,0 0,1-1,-1 0,0 0,0-1,0 0,0 0,-5-2,4 1,5 1,0 0,-1 0,1 0,0-1,0 1,-1-1,1 0,0-1,0 1,0-1,0 0,1-1,-1 1,0-1,1 0,0 0,0 0,0 0,0-1,0 0,0 0,1 0,0 0,0 0,0-1,0 1,0-3,5-6</inkml:trace>
  <inkml:trace contextRef="#ctx0" brushRef="#br0" timeOffset="6425.337">1811 1710,'-4'9,"1"0,0 0,0 1,1-1,0 1,0-1,1 1,1 0,-1 0,2-1,-1 1,1 0,1-1,0 1,0-1,1 1,0-1,1 0,-1 0,6 8,-6-15,-1 0,1 0,0 0,0 0,0 0,0-1,0 1,0-1,0 0,0 0,0 0,0-1,1 1,-1-1,0 1,1-1,-1 0,0 0,1-1,-1 1,0-1,0 1,1-1,-1 0,0 0,0-1,0 1,0-1,0 1,0-1,-1 0,1 0,77-77,-75 73,-1 0,0-1,0 1,-1-1,1 0,-2 0,1-1,-1 1,0 0,-1-1,1 0,-1 1,-1-1,0 1,0-1,0 0,-1 1,0-1,-1 0,1 1,-2 0,1-1,-1 1,0 0,-3-5,2 9,-1 0,1 0,-1 0,0 0,1 1,-1 0,0 0,-1 1,1-1,0 1,0 0,-1 0,1 1,0-1,-1 1,-2 1,-16-2</inkml:trace>
  <inkml:trace contextRef="#ctx0" brushRef="#br0" timeOffset="7638.936">1811 101,'6'-6,"0"2,0-1,1 0,0 1,0 1,0-1,0 1,0 0,1 1,-1-1,1 1,-1 1,1 0,0 0,0 0,0 1,-1 0,1 1,0 0,3 0,-10 0,1-1,-1 0,1 1,-1-1,0 1,0-1,1 1,-1 0,0-1,0 1,0 0,0 0,0 0,0 0,0 0,0 0,0 0,0 0,0 0,-1 1,1-1,0 0,-1 1,1-1,-1 0,1 1,-1-1,0 0,0 1,0-1,0 0,0 1,0-1,0 1,0-1,0 1,0-1,-1 0,1 1,-1-1,1 0,-1 0,1 1,-1-1,0 0,0 0,0 0,-45 58,42-55,-55 82,58-83,0-1,0 1,0-1,0 1,0 0,0 0,1-1,-1 1,1 0,0 0,0 0,0-1,0 1,0 0,1 0,-1 0,1-1,0 1,0 0,0-1,0 1,0 0,1-1,-1 0,1 1,-1-1,1 0,0 0,0 0,0 0,0 0,0 0,1 0,1 1,13 5</inkml:trace>
  <inkml:trace contextRef="#ctx0" brushRef="#br0" timeOffset="7921.936">2235 101,'-5'28,"-1"16,0 4,1-2,1-2,2-6,6-8,2-9</inkml:trace>
  <inkml:trace contextRef="#ctx0" brushRef="#br0" timeOffset="8168.633">2375 101,'-9'24,"-4"13,1 4,3 1,2-2,3-8</inkml:trace>
  <inkml:trace contextRef="#ctx0" brushRef="#br0" timeOffset="8618.979">2094 101,'132'-76,"-130"74,1 1,-1 0,1-1,-1 1,1 0,0 0,0 1,0-1,-1 0,1 1,0 0,0 0,0 0,0 0,0 0,0 0,0 1,-1 0,1-1,0 1,0 0,-1 0,1 0,0 1,-1-1,1 1,-1-1,0 1,1 0,-1 0,0 0,0 0,0 0,-1 1,1-1,1 3,-2-4,2 4,0 1,1-1,0 0,0 0,0 0,0 0,1-1,0 0,0 0,0 0,0 0,1-1,-1 0,1 0,0-1,0 1,0-1,0 0,0-1,0 0,1 0,-1 0,0-1,1 0,1 0,0-1,-1-1,0 0,0-1,0 1,0-1,0-1,-1 1,0-1,1 0,-1-1,0 1,-1-1,1 0,-1-1,0 1,-1-1,1 0,1-4,5-4</inkml:trace>
  <inkml:trace contextRef="#ctx0" brushRef="#br0" timeOffset="15591.239">2630 891,'0'17,"11"221,-2-184,-4 0,-1 1,-3-1,-2 3,1-49,-5 17,-8-31,9-11,0 0,1 0,1-1,1 1,0 0,1-1,2-11,-1-9,-1 14,1 1,0-1,2 1,1-1,0 1,2 0,1 1,0-1,2 1,1 1,6-12,50-56,-64 88,-1 1,0-1,1 0,-1 1,1-1,-1 1,1-1,-1 1,1 0,-1 0,1 0,0 0,-1 0,1 0,-1 0,1 0,-1 0,1 1,-1-1,1 1,-1-1,1 1,-1 0,0-1,1 1,-1 0,0 0,0 0,1 0,-1 0,0 0,0 0,0 0,0 1,0-1,-1 0,1 1,0-1,0 0,-1 1,1 0,26 61,-24-38,-5-5</inkml:trace>
  <inkml:trace contextRef="#ctx0" brushRef="#br0" timeOffset="16254.787">3335 807,'14'43,"-3"0,-1 1,-3 1,2 32,-10-54,-1-1,0 1,-2-1,0 0,-2 0,0-1,-1 1,-1-2,-2 1,0-1,-1 0,0-1,-2 0,0-1,-1-1,-1 0,-1-1,0 0,-5 1,-3 7</inkml:trace>
  <inkml:trace contextRef="#ctx0" brushRef="#br0" timeOffset="16671.762">2432 948,'-20'40,"2"2,2 0,2 0,1 2,3 0,1 0,-1 31,8-62,1 0,0 0,0 0,2 0,-1 0,2 0,0 0,0-1,1 1,1-1,0 1,0-1,2 0,-1 0,1-1,1 0,0 0,1 0,0-1,1-1,-1 1,2-1,0 0,0-1,0 0,1-1,0 0,11 4,2-3</inkml:trace>
  <inkml:trace contextRef="#ctx0" brushRef="#br0" timeOffset="17157.223">3562 581,'1'-1,"9"-4,0 0,-1 1,2 0,-1 0,0 2,1-1,-1 1,1 0,0 1,0 1,-1-1,1 2,5 0,-14 0,0 0,0 0,0 1,0-1,0 0,-1 1,1 0,0-1,-1 1,1 0,-1 0,0 0,1 0,-1 0,0 0,0 0,-1 0,1 0,0 0,-1 1,1-1,-1 0,0 0,0 1,1-1,-2 0,1 1,0-1,0 0,-1 0,1 1,-1-1,0 0,1 0,-1 0,0 0,-1 0,1 0,0 0,0 0,-2 1,-7 48,14-47,-1 0,0 0,1-1,-1 1,1-1,0 0,0 0,1 0,-1 0,0-1,1 1,0-1,-1-1,1 1,0-1,0 1,0-1,0-1,0 1,0-1,0 0,1 0,-1 0,0-1,0 1,0-1,0-1,1 1,8 0,12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3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138 959,'-14'12,"1"0,1 1,0 1,1 0,0 1,1 0,0 0,2 1,0 0,0 1,2 0,0 0,-1 9,6-24,1 0,0 0,-1 0,1 0,0 0,0 0,0 0,0 0,1 0,-1 0,1-1,-1 1,1 0,-1 0,1 0,0 0,0 0,0-1,0 1,0 0,0-1,1 1,-1-1,0 1,1-1,-1 0,1 0,0 1,-1-1,1 0,0 0,0-1,0 1,-1 0,1-1,0 1,0-1,0 1,0-1,0 0,1 0,82-20,-56 5,-1 0,-1-2,0-2,-1 0,-1-1,18-21,-22 16,-1-1,-1-1,-2-1,0 0,-2-1,-2-1,7-19,-12 27,0 1,-1-2,-1 1,-2 0,0-1,-1 0,-1 0,-1 0,-2 0,0-1,-1 1,-1 1,-2-1,0 0,-1 1,-8-18,12 35,0 0,0 0,0 0,0 1,-1-1,0 1,0 0,0 0,-1 0,1 0,-1 0,0 1,0-1,0 1,-1 0,1 0,-1 1,1 0,-1-1,0 1,0 1,0-1,0 1,0 0,0 0,-1 0,1 1,0 0,0 0,0 0,-1 1,1 0,0-1,0 2,0-1,0 1,0 0,0 0,-1 1,-4 3,1 1,1 0,-1 0,1 1,1 0,-1 1,1 0,1 0,0 0,0 1,1 0,0 0,0 0,1 0,1 1,0 0,0 0,1 0,0 0,1 1,-1 10,1 0,2 0,0 0,1 0,0 0,2-1,1 1,1-1,7 19,-3-11,1 1,1-2,1 1,2-2,1 0,1-1,1 0,1-2,1 0,2-1,0-1,4 1,-20-19,0 1,1-2,0 1,-1-1,1 0,1 0,-1-1,0 0,1 0,-1-1,1 0,-1 0,1-1,-1 0,1 0,-1-1,1 0,-1 0,1 0,-1-1,1-1,10-4</inkml:trace>
  <inkml:trace contextRef="#ctx0" brushRef="#br0" timeOffset="434.493">872 677,'-17'28,"1"0,2 1,1 0,1 1,1 0,2 1,1 0,2 1,0 0,2 6,4-32,-1 1,1-1,0 0,1 1,0-1,0 1,0-1,1 0,0 0,0 0,0 0,1 0,0 0,0-1,1 1,-1-1,1 0,0 0,1 0,-1-1,1 1,0-1,0 0,0 0,1-1,-1 0,1 0,0 0,0-1,0 1,0-1,5 0,3 1,0-1,0-1,1 0,-1-1,0-1,1 0,-1-1,0-1,0 0,0-1,-1 0,1-1,-1 0,0-1,0-1,-1 0,0-1,0 0,-1-1,0 0,0-1,-1 0,0-1,-1 0,-1 0,1-1,-2 0,1 0,2-10,0 4,-1 0,0-1,-2 0,0 0,-1 0,-2-1,1 0,-2 0,1-20,-4 26,2-1,-1 0,0 1,-1-1,0 0,-2 1,0-1,0 0,-1 1,-1 0,0 0,-1 0,-1 0,0 1,-6-10,8 20,1-1,-2 1,1 0,0 0,0 0,-1 0,0 1,1 0,-1 0,0 0,0 1,0-1,0 1,0 0,-1 1,1-1,0 1,0 0,-1 0,1 1,0 0,0-1,0 2,-4 0,-115 54,91-32,7-1</inkml:trace>
  <inkml:trace contextRef="#ctx0" brushRef="#br0" timeOffset="760.653">730 931,'21'-12,"5"-4,1 1,0 1,1 1,0 1,1 2,0 1,11-1,-33 9,-1 1,1 0,-1 0,1 0,-1 1,1 0,-1 1,0-1,0 1,0 1,0-1,0 1,0 0,0 0,-1 0,0 1,1 0,-1 0,-1 1,1-1,2 4,13 9,-12-11,1 0,0-1,0 0,1 0,-1-1,1 0,0-1,0 0,1 0,-1-1,0-1,1 0,-1 0,1-1,-1 0,1-1,-1 0,1-1,-1 0,0-1,0 0,3-1,0-3,-6 1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29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0 391,'0'497,"26"-627,-20 79,2 1,2 0,3 1,1 0,3 1,13-25,38-35,-67 107,0 0,0 0,0 0,0 0,0 1,0-1,0 0,0 1,0-1,0 1,1-1,-1 1,0-1,0 1,1 0,-1 0,0 0,0 0,1 0,-1 0,0 0,1 0,-1 0,0 0,0 1,1-1,-1 0,0 1,0-1,0 1,0 0,1-1,-1 1,0 0,0 0,0 0,-1-1,1 1,0 0,0 0,0 0,-1 0,1 1,0-1,-1 0,1 0,-1 0,25 62,-24-60,6 26,-2-3</inkml:trace>
  <inkml:trace contextRef="#ctx0" brushRef="#br0" timeOffset="1369.778">819 531,'-10'10,"-1"0,2 1,-1 0,2 1,-1 0,2 0,0 0,0 1,1 0,0 1,1-1,1 1,0 0,1 0,1 0,0 1,1-1,0 9,2-20,-1 0,1 0,0 0,1 0,-1 0,0 0,1 0,-1-1,1 1,0 0,0-1,0 1,0-1,1 0,-1 0,1 0,-1 0,1 0,-1 0,1-1,0 0,0 1,0-1,0 0,0 0,0 0,0-1,1 1,-1-1,0 0,0 0,0 0,0 0,1 0,-1-1,0 1,0-1,0 0,0 0,0 0,0 0,0-1,0 1,0-1,-1 0,1 0,0 0,20-13,-1-1,0 0,-2-1,0-2,-1 0,-1-1,0-1,-2 0,0-1,-2-1,2-5,-7 13,-1-1,-1-1,0 1,-1-1,-1-1,0 1,0-9,4-20,-4 28,-2 0,1-1,-2 1,-1-1,0 1,-1-1,-2-9,1 13,-1 0,0 0,-1 0,-1 1,0-1,-1 1,0 0,-1 0,-1 1,0-1,-1 1,0 1,-1 0,0 0,-10-8,15 17,-1 1,0 0,0 0,0 0,0 1,0 0,0 0,0 0,0 1,-1-1,1 1,0 0,0 1,-1-1,1 1,0 0,0 0,0 1,0 0,0 0,0 0,1 0,-1 1,1-1,-1 1,1 1,0-1,0 0,0 1,1 0,-1 0,1 0,0 0,0 1,0-1,1 1,0-1,0 1,0 0,0 0,1 0,-1 0,1 0,1 1,-1 0,-1 25,1 1,1 0,2 0,1 0,1-1,2 0,1 0,2 0,1-1,1 0,1 0,2-2,1 0,1 0,2-1,0-2,2 1,20 18,84 53,-120-93,-6-3</inkml:trace>
  <inkml:trace contextRef="#ctx0" brushRef="#br0" timeOffset="2164.611">1384 504,'-5'49,"2"0,2 1,2 0,4 6,7-6,4-86,-2-195,-7 189,-2 8,1 1,1-1,2 2,1-1,2 1,11-21,11 13,-33 40,-1-1,1 0,0 1,0-1,0 1,0-1,0 1,0 0,0-1,-1 1,1 0,0 0,0-1,0 1,0 0,0 0,0 0,0 0,0 0,0 1,0-1,0 0,0 0,0 1,0-1,0 0,0 1,0-1,0 1,0-1,-1 1,1 0,0-1,0 1,-1 0,1-1,0 1,-1 0,1 0,-1 0,1 0,-1-1,1 1,-1 0,0 0,1 0,-1 0,0 1,15 129,-10-111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0,'-160'504,"105"-384,65-149,162-344,-127 273,-45 99,0 1,0 0,0-1,1 1,-1 0,0 0,1-1,-1 1,0 0,0 0,1-1,-1 1,0 0,1 0,-1 0,0 0,1 0,-1-1,0 1,1 0,-1 0,1 0,-1 0,0 0,1 0,-1 0,0 0,1 0,-1 0,1 1,-1-1,0 0,1 0,-1 0,0 0,1 0,-1 1,0-1,0 0,1 0,-1 1,0-1,1 0,-1 0,0 1,0-1,0 0,1 1,-1-1,0 0,0 1,0-1,0 0,0 1,0-1,1 0,-1 1,0-1,0 1,0-1,0 0,0 1,0-1,-1 0,1 1,0-1,0 0,0 1,0-1,3 31,-3-30,0 23,1 0,2 1,0-1,1 0,1-1,2 1,0-1,2 0,0-1,1 0,1-1,14 20,-23-38,0 0,1 0,-1 0,1 0,0 0,-1 0,1-1,0 1,1-1,-1 0,0 0,1 0,-1-1,1 1,-1-1,1 0,0 0,0 0,-1 0,1-1,0 1,0-1,0 0,0 0,0 0,0-1,-1 0,1 1,0-1,0-1,-1 1,1 0,-1-1,1 0,-1 0,0 0,1 0,8-9,0 0,0 0,-1-1,-1 0,0-1,0-1,-2 1,0-1,0-1,-1 0,-1 0,0 0,-1-2,9-17,-12 29,9-18,-1-1,-2 1,0-1,-2-1,-1 1,0-2,-6 3,-3 5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13.8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579 52 0 0 0,'0'0'464'0'0,"0"0"620"0"0,0 0-79 0 0,0 0-233 0 0,0 0-133 0 0,0 0-49 0 0,0 0 96 0 0,0 0 65 0 0,0 0 58 0 0,-9 0-5 0 0,-142 12 4821 0 0,-48 57-4528 0 0,142-25-873 0 0,58-42-236 0 0,0 1 0 0 0,0-1 0 0 0,0 0 0 0 0,0 0 0 0 0,1 1 0 0 0,-1-1 0 0 0,1 0 0 0 0,-1 0 1 0 0,1 0-1 0 0,0 0 0 0 0,0-1 0 0 0,0 1 0 0 0,0 0 0 0 0,0-1 0 0 0,0 0 0 0 0,0 1 0 0 0,0-1 0 0 0,1 0 0 0 0,-1 0 1 0 0,0 0-1 0 0,1 0 0 0 0,-1 0 0 0 0,1-1 0 0 0,-1 1 0 0 0,1-1 0 0 0,-1 0 0 0 0,1 0 0 0 0,0 0 0 0 0,1 0 12 0 0,74 7 270 0 0,-57-7-239 0 0,1 2 0 0 0,-1 0 1 0 0,0 1-1 0 0,0 1 0 0 0,-1 1 0 0 0,1 1 0 0 0,3 3-31 0 0,-23-9 5 0 0,1 1 0 0 0,-1 0 0 0 0,0-1 0 0 0,0 1 0 0 0,1 0 0 0 0,-1 0 0 0 0,0 0 0 0 0,0 0 0 0 0,0 0 0 0 0,0 1 0 0 0,0-1 0 0 0,0 0 0 0 0,0 0 0 0 0,-1 1 0 0 0,1-1 0 0 0,0 0 0 0 0,-1 1 0 0 0,1-1 0 0 0,-1 0 0 0 0,1 1 0 0 0,-1-1 0 0 0,0 1 0 0 0,0-1 0 0 0,1 1 0 0 0,-1-1 0 0 0,0 1 0 0 0,0-1 0 0 0,-1 1 0 0 0,1-1 0 0 0,0 1 0 0 0,0-1 0 0 0,-1 1 0 0 0,1-1 0 0 0,-1 1 0 0 0,1-1-1 0 0,-1 0 1 0 0,0 1 0 0 0,1-1-5 0 0,-32 50 228 0 0,-163 135 50 0 0,53-23-246 0 0,30-5-2 0 0,111-155-31 0 0,0 0 0 0 0,0 0 0 0 0,0 0 1 0 0,0 0-1 0 0,0 0 0 0 0,0 0 0 0 0,1 0 1 0 0,0 1-1 0 0,-1-1 0 0 0,1 0 0 0 0,0 0 1 0 0,1 0-1 0 0,-1 0 0 0 0,1 1 1 0 0,-1-1-1 0 0,1 0 0 0 0,0 0 0 0 0,0 0 1 0 0,0 0-1 0 0,0 0 0 0 0,1 0 0 0 0,-1-1 1 0 0,1 1-1 0 0,0 0 0 0 0,0-1 0 0 0,0 1 1 0 0,0-1-1 0 0,0 0 0 0 0,0 1 0 0 0,1-1 1 0 0,-1 0-1 0 0,1-1 0 0 0,-1 1 0 0 0,1 0 1 0 0,0-1-1 0 0,1 1 1 0 0,10 4 168 0 0,1 0 1 0 0,0-1-1 0 0,0-1 0 0 0,1 0 0 0 0,-1-1 1 0 0,1-1-1 0 0,-1 0 0 0 0,1-1 1 0 0,0-1-1 0 0,0 0 0 0 0,0-1 0 0 0,-1-1 1 0 0,1-1-1 0 0,-1 0 0 0 0,1-1 1 0 0,4-2-169 0 0,140-53 201 0 0,-146 48-3975 0 0,-7 5-6067 0 0,-5 5 5140 0 0</inkml:trace>
  <inkml:trace contextRef="#ctx0" brushRef="#br0" timeOffset="570.027">746 512 1104 0 0,'0'0'722'0'0,"0"0"-246"0"0,0 0 24 0 0,0 0 337 0 0,0 0 386 0 0,0 0 202 0 0,0 0-96 0 0,0 0-307 0 0,-11 35-341 0 0,-35 108-251 0 0,28-67 91 0 0,-10 178 2971 0 0,28-254-3203 0 0,0 0 52 0 0,0 0 79 0 0,0 0 101 0 0,0 0 101 0 0,0 0 92 0 0,0 0 46 0 0,0-22 1374 0 0,38-148-553 0 0,-27 134-1482 0 0,10-29-62 0 0,2 2 0 0 0,3 0 0 0 0,3 1-1 0 0,3 2 1 0 0,2 1-37 0 0,42-28 59 0 0,-64 112-555 0 0,8 123-683 0 0,-10-107-5680 0 0,-6-24-1308 0 0,-3-10 3382 0 0</inkml:trace>
  <inkml:trace contextRef="#ctx0" brushRef="#br0" timeOffset="840.542">1148 1006 8994 0 0,'0'0'1903'0'0,"0"0"-1322"0"0,0 0-411 0 0,0 0 247 0 0,0 0 377 0 0,0 0 241 0 0,0 0 38 0 0,0 0-215 0 0,0 0-287 0 0,0 0-226 0 0,0 0-101 0 0,0 0-23 0 0,-6 30 10 0 0,-18 94 2 0 0,18-77 366 0 0,7-40-3713 0 0,-1-30-8754 0 0,0 18 8581 0 0</inkml:trace>
  <inkml:trace contextRef="#ctx0" brushRef="#br0" timeOffset="1082.055">1284 571 7017 0 0,'0'0'1729'0'0,"0"0"-625"0"0,0 0-288 0 0,0 0-112 0 0,0 0-95 0 0,0 0-161 0 0,0 0-256 0 0,0 0-264 0 0,0 0-224 0 0,0 0-289 0 0,0 0-455 0 0,0 0-912 0 0,0 0-1681 0 0,0 0-1408 0 0</inkml:trace>
  <inkml:trace contextRef="#ctx0" brushRef="#br0" timeOffset="1592.952">1210 52 0 0 0,'0'0'1127'0'0,"0"0"308"0"0,0 0 212 0 0,0 0 215 0 0,0 0 138 0 0,0 0-113 0 0,0 0-355 0 0,0 0-373 0 0,0 0-286 0 0,0 0-153 0 0,0 0-35 0 0,0 0-21 0 0,0 0-28 0 0,8-5-53 0 0,69-34 883 0 0,12 32-971 0 0,-87 8-487 0 0,-1 0 1 0 0,1 1-1 0 0,0-1 0 0 0,-1 1 1 0 0,1 0-1 0 0,-1 0 1 0 0,1-1-1 0 0,-1 1 1 0 0,0 0-1 0 0,0 0 0 0 0,0 0 1 0 0,0 0-1 0 0,0 1 1 0 0,0-1-1 0 0,-1 0 1 0 0,1 0-1 0 0,-1 0 0 0 0,1 1 1 0 0,-1-1-1 0 0,0 0 1 0 0,0 0-1 0 0,0 1 1 0 0,0-1-1 0 0,-1 0 1 0 0,1 1-1 0 0,0-1 0 0 0,-1 0 1 0 0,0 0-1 0 0,1 0 1 0 0,-1 0-1 0 0,0 1 1 0 0,0-1-1 0 0,0 0 0 0 0,0-1 1 0 0,-1 1-1 0 0,1 0 1 0 0,-1 1-9 0 0,-73 133 455 0 0,74-134-445 0 0,1-1 0 0 0,-1 1 0 0 0,1-1 0 0 0,0 1 0 0 0,-1-1 0 0 0,1 1 0 0 0,0 0 0 0 0,0-1 0 0 0,0 1 0 0 0,1-1 0 0 0,-1 1 0 0 0,0 0 0 0 0,1-1 0 0 0,-1 1 0 0 0,0-1 0 0 0,1 1 0 0 0,0-1 0 0 0,-1 1 0 0 0,1-1 0 0 0,0 0 0 0 0,0 1 0 0 0,0-1 0 0 0,0 0 0 0 0,0 0 0 0 0,0 0 0 0 0,0 1 0 0 0,0-1 0 0 0,1 0 0 0 0,-1 0 0 0 0,0-1 0 0 0,0 1 0 0 0,1 0 0 0 0,-1 0 0 0 0,1-1 0 0 0,-1 1 0 0 0,1 0 0 0 0,-1-1 0 0 0,1 0 0 0 0,-1 1 0 0 0,2-1-10 0 0,74 3 345 0 0,-56-3-297 0 0,28-10-110 0 0,-24 4-2867 0 0,0 3-7315 0 0,-19 3 3148 0 0</inkml:trace>
  <inkml:trace contextRef="#ctx0" brushRef="#br0" timeOffset="2126.476">1908 328 13323 0 0,'0'0'659'0'0,"0"0"-329"0"0,0 0-91 0 0,0 0 273 0 0,0 0 291 0 0,0 0 129 0 0,-16 32-84 0 0,-51 102-270 0 0,-80 145 2 0 0,-29-39-579 0 0,149-199-158 0 0,67-38-302 0 0,106-40 818 0 0,-135 34-345 0 0,27-8 14 0 0,1 2 1 0 0,0 1 0 0 0,0 2 0 0 0,1 2-1 0 0,5 1-28 0 0,90 10 114 0 0,-127-44 3565 0 0,-20-87-2649 0 0,4 90-1149 0 0,-1 1 1 0 0,-2 0-1 0 0,-1 0 0 0 0,-1 1 1 0 0,-2 1-1 0 0,-1 0 1 0 0,-1 1-1 0 0,-2 1 1 0 0,-1 1-1 0 0,-17-19 119 0 0,21 30-923 0 0,-11-12-1322 0 0,11 9-8959 0 0,14 16 3234 0 0</inkml:trace>
  <inkml:trace contextRef="#ctx0" brushRef="#br0" timeOffset="2460.759">2552 299 8490 0 0,'0'0'3582'0'0,"0"0"-2212"0"0,0 0-597 0 0,0 0 243 0 0,0 0 325 0 0,0 0 140 0 0,0 0-242 0 0,0 0-464 0 0,0 0-392 0 0,0 0-249 0 0,0 0-87 0 0,0 0 8 0 0,0 0 45 0 0,-5 15 30 0 0,-57 129 220 0 0,-115 146-109 0 0,64-110-2503 0 0,113-180 1445 0 0,0 0-157 0 0,0-22-5908 0 0,5-28-1281 0 0,1-38 5754 0 0,-6 75 2409 0 0</inkml:trace>
  <inkml:trace contextRef="#ctx0" brushRef="#br0" timeOffset="2765.407">2169 369 0 0 0,'0'0'894'0'0,"0"0"1215"0"0,0 0 325 0 0,0 0-99 0 0,0 0-190 0 0,0 0-315 0 0,0 0-416 0 0,0 0-437 0 0,0 0-403 0 0,0 0-223 0 0,0 0-85 0 0,0 0-13 0 0,0 0 39 0 0,8-3 5 0 0,-3 1-237 0 0,-4 1-45 0 0,0 0-1 0 0,0 0 0 0 0,0 0 0 0 0,1 1 1 0 0,-1-1-1 0 0,0 1 0 0 0,1-1 0 0 0,-1 1 0 0 0,0-1 1 0 0,1 1-1 0 0,-1 0 0 0 0,0 0 0 0 0,1-1 1 0 0,-1 1-1 0 0,1 0 0 0 0,-1 0 0 0 0,0 0 1 0 0,1 1-1 0 0,-1-1 0 0 0,1 0 0 0 0,-1 1 0 0 0,0-1 1 0 0,1 0-1 0 0,-1 1 0 0 0,0 0 0 0 0,0-1 1 0 0,1 1-1 0 0,-1 0 0 0 0,0-1 0 0 0,0 1 0 0 0,0 0 1 0 0,0 0-1 0 0,0 0 0 0 0,0 0 0 0 0,0 0 1 0 0,1 1-15 0 0,37 63 629 0 0,-16-25-468 0 0,2 0 1 0 0,1-1-1 0 0,2-2 0 0 0,2-1 1 0 0,21 19-162 0 0,62 59-1579 0 0,-93-99-1964 0 0,-4-9-4311 0 0,-10-5 2650 0 0</inkml:trace>
  <inkml:trace contextRef="#ctx0" brushRef="#br0" timeOffset="3298.009">3081 328 6537 0 0,'0'0'2085'0'0,"0"0"-565"0"0,0 0-266 0 0,0 0 3 0 0,0 0 5 0 0,0 0-116 0 0,0 0-288 0 0,0 0-304 0 0,0 0-247 0 0,0 0-147 0 0,0 0-58 0 0,0 0-16 0 0,-24 24-17 0 0,-74 77-1 0 0,17 17 27 0 0,-76 87-623 0 0,124-148-86 0 0,78-46-275 0 0,-38-11 829 0 0,255-11-921 0 0,-131 17 883 0 0,-129-5 63 0 0,1-1 3214 0 0,-17-15-1248 0 0,3-9-1397 0 0,0 0-1 0 0,2 0 1 0 0,0-1-1 0 0,2-1 0 0 0,1 1 1 0 0,-1-13-534 0 0,-10-38 45 0 0,-2-5-260 0 0,-13-44-711 0 0,0 45-3879 0 0,26 71 2007 0 0,0 3-2871 0 0,6 6 5618 0 0,-2-4-7996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0,'-10'10,"-3"7,6 2,3-8,8-6,3-3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1,'0'5,"0"6,-5 2,-2-2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26 452,'-5'12,"0"0,1 0,1 1,0-1,1 1,0 0,1 0,1 0,0 0,0 0,1-1,1 1,0 0,1 0,0-1,1 0,0 1,3 3,-5-13,-1 0,1 0,0-1,0 1,0 0,0-1,1 0,-1 1,1-1,-1 0,1 0,0 0,0-1,0 1,0-1,0 1,0-1,0 0,0 0,0 0,1-1,-1 1,0-1,1 0,-1 0,0 0,1 0,-1-1,0 1,1-1,-1 0,0 0,0 0,0 0,0 0,0-1,1 0,3-2,-1 0,1 0,-1-1,0 0,-1 0,1 0,-1-1,0 0,-1 0,1 0,-1-1,0 1,-1-1,1 0,-1 0,-1-1,1 3,-2-1,1 1,-1-1,1 0,-2 1,1-1,-1 0,1 1,-2-1,1 0,-1 0,1 1,-1-1,-1 0,1 1,-1-1,0 1,-1 0,1 0,-1-1,0 2,0-1,-1 0,1 1,-1-1,0 1,0 0,0 0,-1 1,0-1,1 1,-1 0,0 0,0 1,-1-1,-3 0,-13-2</inkml:trace>
  <inkml:trace contextRef="#ctx0" brushRef="#br0" timeOffset="367.887">420 1,'55'161,"-25"-23,-29 203,-1-329</inkml:trace>
  <inkml:trace contextRef="#ctx0" brushRef="#br0" timeOffset="615.488">307 395,'39'0,"31"0,9 0,-4 0,-10 0,-12 0,-9 0,-13 0</inkml:trace>
  <inkml:trace contextRef="#ctx0" brushRef="#br0" timeOffset="949.998">900 452,'21'-3,"-12"3,1 0,0-1,0 0,0 0,-1-1,1-1,-1 1,1-1,-1-1,0 0,0 0,0-1,-1 0,0-1,0 1,0-2,-1 1,1-1,-2 0,1 0,-1-1,0 0,1-2,-7 8,1 1,0-1,-1 1,1-1,-1 1,0-1,0 0,1 1,-1-1,0 0,0 1,-1-1,1 0,0 1,0-1,-1 1,1-1,-1 0,1 1,-1-1,0 1,0-1,0 1,0 0,0-1,0 1,0 0,0 0,0 0,0 0,-1 0,1 0,0 0,-1 0,1 0,-1 0,1 1,-1-1,1 1,-1-1,0 1,0-1,-72 3,62 2,0 1,0 0,0 1,1 1,0-1,0 2,0-1,1 2,0-1,1 1,0 1,0 0,1 0,1 0,-1 1,2 1,-1-1,2 1,-1 0,2 0,0 0,0 1,1 0,0-1,1 1,1 0,0 0,1 0,1 5,2-10,0-1,1-1,0 1,0 0,1-1,0 0,0 0,1 0,-1-1,1 0,0 0,1 0,-1-1,1 0,0 0,0 0,0-1,0 0,1-1,-1 0,1 0,0 0,-1-1,1 0,0-1,0 1,0-2,-1 1,1-1,3-1,11 0,0-2,0-1,-1-1,0 0,0-2,0 0,17-11,-20 9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0,'-49'78,"3"1,4 2,-1 12,-65 124,93-190,-10 20,-2-1,-2-2,-2 0,-2-2,-2-1,37-58,300-456,-170 246,-131 225,1 0,-1 0,1 0,0 1,0-1,0 1,0-1,0 1,0 0,0 0,0 0,1 0,-1 0,0 0,1 1,-1-1,1 1,-1-1,1 1,-1 0,0 0,1 0,-1 0,1 1,-1-1,1 1,-1-1,0 1,1 0,-1 0,0 0,0 0,0 0,0 1,0-1,2 2,67 64,-64-53,0 1,-1 0,0 0,-2 1,0-1,0 1,-2 0,0 0,0 0,-2 0,0 1,-1-1,-1 0,-1 6,0 39,13 40,-9-100,-1-1,1 0,-1 1,0-1,1 1,-1-1,0 1,0-1,1 1,-1-1,0 1,0-1,1 1,-1-1,0 1,0-1,0 1,0-1,0 1,0-1,0 1,0-1,0 1,0-1,0 1,0 0,-1-1,1 1,0-1,0 1,0-1,-1 1,1-1,0 0,-1 1,1-1,0 1,-1-1,1 1,0-1,-1 0,1 1,-1-1,1 0,-1 0,1 1,-1-1,1 0,-1 0,1 0,-1 0,1 1,-1-1,1 0,-1 0,0 0,1 0,-29-19,19 11,-157-78,88 51,-34-18,111 48,6 1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30,'24'0,"23"-5,7-1,0 0,-4 1,-7 1,-5 2,-4 1,-4 0,-2 1,-5 5,-7 2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40,'43'-5,"24"-2,5 1,-4 1,-10-3,-14-1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7:36.6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430 19 0 0 0,'0'0'1158'0'0,"0"0"270"0"0,0 0 326 0 0,0 0 229 0 0,0 0 29 0 0,0 0-105 0 0,0 0-185 0 0,0 0-223 0 0,0 0-218 0 0,-16-3-198 0 0,-80-13 640 0 0,83 16-1491 0 0,0 0 0 0 0,-1 1 0 0 0,1 1-1 0 0,0 0 1 0 0,0 0 0 0 0,0 2-1 0 0,0-1 1 0 0,1 2 0 0 0,-1 0 0 0 0,1 0-1 0 0,0 1 1 0 0,-10 7-232 0 0,12-8 51 0 0,1 1 0 0 0,-1 0 1 0 0,2 0-1 0 0,-1 1 0 0 0,1 0 0 0 0,0 1 1 0 0,0 0-1 0 0,1 0 0 0 0,0 0 0 0 0,0 1 0 0 0,1 0 1 0 0,1 0-1 0 0,-1 1 0 0 0,1 0 0 0 0,1 0 1 0 0,0 0-1 0 0,0 0 0 0 0,1 1 0 0 0,0-1 0 0 0,1 1 1 0 0,0 0-1 0 0,0 7-51 0 0,1-11-1 0 0,0 1 0 0 0,0 0 0 0 0,0-1-1 0 0,1 1 1 0 0,0 0 0 0 0,0-1 0 0 0,1 1 0 0 0,0-1 0 0 0,0 1 0 0 0,1-1-1 0 0,0 1 1 0 0,0-1 0 0 0,1 0 0 0 0,0 0 0 0 0,0 0 0 0 0,1 0 0 0 0,-1 0 0 0 0,2-1-1 0 0,-1 0 1 0 0,1 1 0 0 0,0-2 0 0 0,0 1 0 0 0,0-1 0 0 0,1 1 0 0 0,0-2 0 0 0,0 1-1 0 0,0 0 1 0 0,1-1 0 0 0,-1-1 0 0 0,1 1 0 0 0,0-1 0 0 0,0 0 0 0 0,7 2 1 0 0,56-11-287 0 0,-31-26-3854 0 0,-33 27 2601 0 0,5-9-6341 0 0,-7 4 309 0 0</inkml:trace>
  <inkml:trace contextRef="#ctx0" brushRef="#br0" timeOffset="665.221">456 494 1968 0 0,'0'0'1331'0'0,"0"0"-304"0"0,0 0 140 0 0,0 0 403 0 0,0 0 333 0 0,0 0 56 0 0,0 0-261 0 0,0 0-343 0 0,0 0-292 0 0,0 0-197 0 0,0 0-72 0 0,0 0-43 0 0,0 0-52 0 0,1-15-73 0 0,5-46-71 0 0,25-42 1398 0 0,-20 80-1823 0 0,-7 14-107 0 0,1 0-1 0 0,0 0 1 0 0,0 1-1 0 0,1-1 1 0 0,0 2-1 0 0,0-1 1 0 0,1 0 0 0 0,0 1-1 0 0,0 1 1 0 0,4-3-23 0 0,-9 8-12 0 0,0 1 0 0 0,0 0 1 0 0,0 0-1 0 0,1 0 0 0 0,-1 0 1 0 0,0 0-1 0 0,0 0 0 0 0,1 1 1 0 0,-1-1-1 0 0,0 1 0 0 0,0 0 1 0 0,0-1-1 0 0,0 1 0 0 0,0 0 1 0 0,0 0-1 0 0,0 0 0 0 0,0 0 1 0 0,0 1-1 0 0,-1-1 0 0 0,1 1 1 0 0,0-1-1 0 0,-1 1 0 0 0,1-1 1 0 0,-1 1-1 0 0,1 0 0 0 0,-1 0 1 0 0,0-1-1 0 0,0 1 0 0 0,0 0 1 0 0,0 0-1 0 0,0 0 0 0 0,0 1 1 0 0,-1-1-1 0 0,1 0 0 0 0,-1 0 1 0 0,1 0-1 0 0,-1 0 0 0 0,0 1 12 0 0,3 2 14 0 0,1 3 40 0 0,-4-5-45 0 0,0-1 0 0 0,1 0-1 0 0,-1 1 1 0 0,1-1-1 0 0,-1 1 1 0 0,1-1 0 0 0,0 0-1 0 0,0 0 1 0 0,0 0-1 0 0,0 1 1 0 0,0-1 0 0 0,1 0-1 0 0,-1 0 1 0 0,0 0-1 0 0,1-1 1 0 0,0 1 0 0 0,-1 0-1 0 0,1 0 1 0 0,0-1-1 0 0,0 1 1 0 0,0-1-1 0 0,0 0 1 0 0,0 0 0 0 0,0 0-1 0 0,1 0 1 0 0,-1 0-1 0 0,0 0 1 0 0,0 0 0 0 0,1-1-1 0 0,-1 1 1 0 0,0-1-1 0 0,1 1 1 0 0,-1-1 0 0 0,1 0-1 0 0,-1 0 1 0 0,0 0-1 0 0,1 0 1 0 0,-1-1 0 0 0,1 1-1 0 0,-1-1 1 0 0,0 1-1 0 0,1-1 1 0 0,-1 0-1 0 0,0 0 1 0 0,0 0 0 0 0,1 0-9 0 0,152-121 313 0 0,-154 121-316 0 0,1 1-1 0 0,0-1 1 0 0,-1 0-1 0 0,1 1 1 0 0,-1 0-1 0 0,1-1 1 0 0,0 1-1 0 0,-1 0 1 0 0,1 0-1 0 0,0 0 1 0 0,-1 0-1 0 0,1 0 1 0 0,0 0-1 0 0,-1 0 1 0 0,1 0-1 0 0,0 1 1 0 0,-1-1-1 0 0,1 1 1 0 0,0-1-1 0 0,-1 1 1 0 0,1 0-1 0 0,-1 0 1 0 0,1 0-1 0 0,-1-1 1 0 0,0 1-1 0 0,1 0 1 0 0,-1 1-1 0 0,0-1 1 0 0,0 0-1 0 0,0 0 1 0 0,1 1 0 0 0,-1-1-1 0 0,-1 0 1 0 0,1 1-1 0 0,0-1 1 0 0,0 1-1 0 0,0-1 1 0 0,-1 1-1 0 0,1-1 1 0 0,-1 1-1 0 0,1 0 1 0 0,-1-1-1 0 0,0 1 4 0 0,16 76 253 0 0,-2-29-1065 0 0,-6-35-3275 0 0,1 0-5404 0 0,-7-10 1804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8:23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60 0 0 0,'0'0'380'0'0,"0"0"696"0"0,0 0 205 0 0,0 0-4 0 0,0 0-53 0 0,0 0-65 0 0,0 0-77 0 0,0-5-99 0 0,-3-22 771 0 0,-1 24-1573 0 0,1 0 0 0 0,-1 0 0 0 0,1 1 0 0 0,-1-1 0 0 0,0 1 0 0 0,0 0 0 0 0,0 0 0 0 0,0 1 0 0 0,0-1 0 0 0,0 1 0 0 0,0 0 0 0 0,-1 0 0 0 0,1 0 0 0 0,0 1 0 0 0,-1 0 0 0 0,1-1 0 0 0,-1 1 0 0 0,1 1 0 0 0,0-1 0 0 0,-1 1 0 0 0,1 0 0 0 0,0 0 0 0 0,-1 0 0 0 0,1 0 0 0 0,0 1 0 0 0,0-1 0 0 0,0 1 0 0 0,0 0 0 0 0,0 1 0 0 0,1-1 0 0 0,-1 1 0 0 0,1-1 0 0 0,-1 1 0 0 0,1 0 0 0 0,0 0 0 0 0,-2 3-181 0 0,3-3-27 0 0,-1 1 0 0 0,1-1 0 0 0,0 1 1 0 0,0 0-1 0 0,0 0 0 0 0,0 0 0 0 0,1 0 1 0 0,-1 0-1 0 0,1 0 0 0 0,0 0 0 0 0,0 0 0 0 0,1 1 1 0 0,-1-1-1 0 0,1 0 0 0 0,0 0 0 0 0,0 1 1 0 0,1-1-1 0 0,-1 0 0 0 0,1 1 0 0 0,0-1 1 0 0,0 0-1 0 0,0 0 0 0 0,0 0 0 0 0,1 0 1 0 0,0 0-1 0 0,0 0 0 0 0,0 0 0 0 0,0-1 1 0 0,1 1-1 0 0,-1-1 0 0 0,3 3 27 0 0,76 18-3569 0 0,-25-27-4024 0 0,-44 0 4663 0 0,-1 0 1120 0 0</inkml:trace>
  <inkml:trace contextRef="#ctx0" brushRef="#br0" timeOffset="470.267">267 207 2304 0 0,'0'0'1856'0'0,"0"0"-457"0"0,0 0-61 0 0,0 0 303 0 0,0 0 250 0 0,0 0-36 0 0,0 0-320 0 0,0 0-373 0 0,0 0-314 0 0,0 0-193 0 0,0 0-113 0 0,0 0-91 0 0,5-8-54 0 0,89-105 1311 0 0,-91 111-1722 0 0,0-1 1 0 0,0 0 0 0 0,0 0 0 0 0,0 1 0 0 0,1 0 0 0 0,-1 0 0 0 0,1 0-1 0 0,-1 0 1 0 0,1 0 0 0 0,0 1 0 0 0,0 0 0 0 0,0-1 0 0 0,0 2 0 0 0,0-1-1 0 0,0 0 1 0 0,0 1 0 0 0,0-1 0 0 0,0 1 0 0 0,0 0 0 0 0,3 1 13 0 0,11 21-302 0 0,-17-21 322 0 0,-1 1 1 0 0,1-1 0 0 0,0 1-1 0 0,-1-1 1 0 0,1 0 0 0 0,0 1 0 0 0,0-1-1 0 0,0 0 1 0 0,0 0 0 0 0,0 1 0 0 0,0-1-1 0 0,1 0 1 0 0,-1 0 0 0 0,0 0-1 0 0,0 0 1 0 0,1-1 0 0 0,-1 1 0 0 0,1 0-1 0 0,-1 0 1 0 0,0-1 0 0 0,1 1 0 0 0,0-1-1 0 0,-1 0 1 0 0,1 1 0 0 0,-1-1-1 0 0,1 0 1 0 0,0 0-21 0 0,118-29 606 0 0,-119 29-630 0 0,0 0 1 0 0,1-1-1 0 0,-1 1 1 0 0,0 0-1 0 0,0 0 1 0 0,0 0 0 0 0,0 0-1 0 0,0 0 1 0 0,0 0-1 0 0,0 0 1 0 0,0 0-1 0 0,0 0 1 0 0,0 1-1 0 0,0-1 1 0 0,0 0 0 0 0,0 1-1 0 0,0-1 1 0 0,0 1-1 0 0,0-1 1 0 0,0 1-1 0 0,0-1 1 0 0,0 1-1 0 0,-1-1 1 0 0,1 1 0 0 0,0 0-1 0 0,0 0 1 0 0,-1-1-1 0 0,1 1 1 0 0,0 0-1 0 0,-1 0 1 0 0,1 0-1 0 0,-1 0 1 0 0,1 0 0 0 0,-1 0-1 0 0,1 0 1 0 0,-1 0-1 0 0,0 0 1 0 0,1 0-1 0 0,-1 0 1 0 0,0 0-1 0 0,0 0 1 0 0,0 0 0 0 0,0 0-1 0 0,0 0 1 0 0,0 0-1 0 0,0 0 1 0 0,0 0 23 0 0,6 23-300 0 0,7-16-1342 0 0,-2-8-2536 0 0,-5 0-272 0 0,-1 0-4060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47.4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 5 5177 0 0,'0'0'2778'0'0,"0"0"-1270"0"0,0 0-534 0 0,0 0-14 0 0,0 0 171 0 0,0 0 149 0 0,0 0-23 0 0,0 0-229 0 0,0 0-308 0 0,0 0-277 0 0,0 0-207 0 0,-6-1-107 0 0,3 0-126 0 0,2 0 3 0 0,0 1 0 0 0,0 0-1 0 0,0-1 1 0 0,0 1 0 0 0,1 0 0 0 0,-1 0 0 0 0,0-1-1 0 0,0 1 1 0 0,0 0 0 0 0,0 0 0 0 0,0 0 0 0 0,0 0-1 0 0,0 0 1 0 0,0 0 0 0 0,0 0 0 0 0,1 1-1 0 0,-1-1 1 0 0,0 0 0 0 0,0 0 0 0 0,0 1 0 0 0,0-1-1 0 0,0 1 1 0 0,1-1 0 0 0,-1 0 0 0 0,0 1 0 0 0,0 0-1 0 0,1-1 1 0 0,-1 1 0 0 0,0-1 0 0 0,1 1-1 0 0,-1 0 1 0 0,0-1 0 0 0,1 1 0 0 0,-1 0 0 0 0,1 0-1 0 0,-1 0 1 0 0,1-1 0 0 0,0 1 0 0 0,-1 0 0 0 0,1 0-1 0 0,0 0 1 0 0,0 0 0 0 0,-1 0 0 0 0,1 0 0 0 0,0 0-1 0 0,0-1 1 0 0,0 1 0 0 0,0 0 0 0 0,0 0-1 0 0,0 0 1 0 0,0 0 0 0 0,1 0 0 0 0,-1 0 0 0 0,0 0-1 0 0,0 0 1 0 0,1-1 0 0 0,-1 1 0 0 0,1 0-6 0 0,-1 15 46 0 0,-2 16 75 0 0,1-1 1 0 0,2 1-1 0 0,2-1 0 0 0,0 0 0 0 0,2 0 1 0 0,2 0-1 0 0,0-1 0 0 0,2 0 0 0 0,8 16-121 0 0,-16-42 47 0 0,0-1 0 0 0,0 0 0 0 0,0 1 0 0 0,1-1-1 0 0,0 0 1 0 0,-1 0 0 0 0,1 0 0 0 0,0 0 0 0 0,0 0-1 0 0,1 0 1 0 0,-1-1 0 0 0,1 1 0 0 0,-1-1 0 0 0,1 0 0 0 0,0 0-1 0 0,0 1 1 0 0,0-2 0 0 0,0 1 0 0 0,0 0 0 0 0,0-1-1 0 0,0 1 1 0 0,1-1 0 0 0,-1 0 0 0 0,0 0 0 0 0,1 0-1 0 0,-1-1 1 0 0,1 1 0 0 0,-1-1 0 0 0,1 0 0 0 0,0 0-1 0 0,-1 0 1 0 0,1 0 0 0 0,-1-1 0 0 0,1 1 0 0 0,-1-1-1 0 0,0 0 1 0 0,1 0 0 0 0,-1 0 0 0 0,0-1 0 0 0,1 1 0 0 0,1-2-48 0 0,116-164 1508 0 0,-64 104-1672 0 0,-55 64 122 0 0,0 0-1 0 0,0-1 1 0 0,0 1-1 0 0,0 0 1 0 0,0 1-1 0 0,-1-1 1 0 0,1 0-1 0 0,-1 0 1 0 0,1 1-1 0 0,-1-1 1 0 0,1 1-1 0 0,-1-1 1 0 0,0 1-1 0 0,1 0 1 0 0,-1-1-1 0 0,0 1 1 0 0,0 0-1 0 0,0 0 1 0 0,-1 0-1 0 0,1 0 1 0 0,0 0-1 0 0,-1 0 1 0 0,1 0-1 0 0,-1 0 0 0 0,0 0 44 0 0,2 2-33 0 0,12 35-72 0 0,-12-29 104 0 0,0-1 0 0 0,1 1 1 0 0,0-1-1 0 0,1 1 0 0 0,0-1 1 0 0,0 0-1 0 0,1-1 0 0 0,0 1 0 0 0,1-1 1 0 0,0 0-1 0 0,0 0 0 0 0,1 0 1 0 0,0-1-1 0 0,0 0 0 0 0,1-1 1 0 0,-1 1-1 0 0,1-2 0 0 0,9 6 1 0 0,-13-10 60 0 0,0 0-1 0 0,0 0 0 0 0,0-1 1 0 0,0 1-1 0 0,1-1 1 0 0,-1 0-1 0 0,0 0 1 0 0,0 0-1 0 0,1 0 0 0 0,-1-1 1 0 0,0 0-1 0 0,0 0 1 0 0,0 0-1 0 0,0 0 1 0 0,0-1-1 0 0,0 0 0 0 0,0 0 1 0 0,0 0-1 0 0,-1 0 1 0 0,1 0-1 0 0,-1-1 1 0 0,1 1-1 0 0,-1-1 0 0 0,0 0 1 0 0,0 0-1 0 0,0-1-59 0 0,67-94 1438 0 0,-62 85-1380 0 0,85-208 586 0 0,-91 214-1704 0 0,1-6 3047 0 0,-1 6-3484 0 0,1 4-4051 0 0,0 4-5786 0 0,-2 2 3982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01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367 147 3561 0 0,'0'0'908'0'0,"0"0"-256"0"0,0 0 60 0 0,0 0 330 0 0,0 0 310 0 0,0 0 82 0 0,0 0-230 0 0,0 0-360 0 0,0 0-316 0 0,0 0-209 0 0,0 0-59 0 0,10-13 24 0 0,34-44 51 0 0,-40 52-210 0 0,1 0 1 0 0,-1 1-1 0 0,1-1 1 0 0,0 1-1 0 0,0 0 0 0 0,0 0 1 0 0,1 0-1 0 0,-1 1 1 0 0,1 0-1 0 0,0 0 1 0 0,0 0-1 0 0,0 1 1 0 0,4-1-126 0 0,14-7 456 0 0,-20 8-397 0 0,1 0 0 0 0,-1 0 1 0 0,1 0-1 0 0,-1 1 0 0 0,1-1 1 0 0,0 1-1 0 0,0 0 0 0 0,0 0 0 0 0,0 1 1 0 0,-1 0-1 0 0,1-1 0 0 0,0 2 0 0 0,0-1 1 0 0,0 0-1 0 0,0 1 0 0 0,0 0 0 0 0,0 0 1 0 0,-1 1-1 0 0,1-1 0 0 0,-1 1 0 0 0,1 0 1 0 0,-1 0-1 0 0,1 1 0 0 0,-1-1 0 0 0,0 1 1 0 0,0 0-1 0 0,0 0 0 0 0,-1 0 0 0 0,1 0 1 0 0,0 2-60 0 0,6 16 183 0 0,-1 1 0 0 0,0 0 1 0 0,-2 1-1 0 0,0 0 1 0 0,-2 0-1 0 0,-1 1 0 0 0,-1 0 1 0 0,0-1-1 0 0,-2 1 0 0 0,-1 0 1 0 0,-1 0-1 0 0,-4 23-183 0 0,-5 49 299 0 0,-4 0-1 0 0,-4-2 1 0 0,-5 0-1 0 0,-3-1 0 0 0,-36 80-298 0 0,-38 60 379 0 0,89-214-204 0 0,12-28 416 0 0,108-231-485 0 0,158-243-336 0 0,-240 437 178 0 0,2 0 0 0 0,3 2 0 0 0,1 1 0 0 0,2 2 0 0 0,36-33 52 0 0,-71 73-5 0 0,4-3-34 0 0,0 0 0 0 0,0 0 0 0 0,0 1 0 0 0,0-1 0 0 0,1 1 0 0 0,-1 0 0 0 0,1 0 1 0 0,0 1-1 0 0,0-1 0 0 0,0 1 0 0 0,0 0 0 0 0,0 0 0 0 0,0 1 0 0 0,1-1 0 0 0,-1 1 0 0 0,1 0 0 0 0,4 1 39 0 0,4 49-112 0 0,-16 9 306 0 0,-2 0 1 0 0,-2 0 0 0 0,-3-1-1 0 0,-3 0 1 0 0,-4 7-195 0 0,-3 24 159 0 0,3-22-25 0 0,8-41-162 0 0,2 1-1 0 0,1 0 1 0 0,1 0-1 0 0,1 1 1 0 0,1-1-1 0 0,1 1 1 0 0,2 7 28 0 0,0-33-12 0 0,1 0 1 0 0,-1-1 0 0 0,0 1 0 0 0,1 0-1 0 0,-1-1 1 0 0,1 1 0 0 0,-1-1 0 0 0,0 0 0 0 0,1 1-1 0 0,-1-1 1 0 0,1 0 0 0 0,-1 0 0 0 0,1 0-1 0 0,0 0 1 0 0,-1 0 0 0 0,1 0 0 0 0,-1-1-1 0 0,0 1 1 0 0,1 0 0 0 0,-1-1 0 0 0,1 1-1 0 0,-1-1 1 0 0,1 1 0 0 0,-1-1 0 0 0,0 0-1 0 0,1 0 1 0 0,-1 1 0 0 0,0-1 0 0 0,0 0-1 0 0,0 0 1 0 0,0 0 0 0 0,0-1 0 0 0,0 1-1 0 0,0 0 1 0 0,0 0 0 0 0,0 0 0 0 0,0-1 11 0 0,191-241 209 0 0,-124 153-222 0 0,-17 18-34 0 0,3 2 1 0 0,3 3 0 0 0,3 2-1 0 0,49-39 47 0 0,-68 80-134 0 0,-40 39 142 0 0,-34 126 697 0 0,20-102-582 0 0,10-30-95 0 0,-24 72 148 0 0,4 1 1 0 0,3 2-1 0 0,4 2-176 0 0,4 104-353 0 0,40-122-1702 0 0,-10-52-2308 0 0,2-7-4867 0 0,-11-8 2337 0 0</inkml:trace>
  <inkml:trace contextRef="#ctx0" brushRef="#br0" timeOffset="624.223">2010 792 3289 0 0,'0'0'1367'0'0,"0"0"-203"0"0,0 0-53 0 0,0 0 70 0 0,0 0 10 0 0,0 0-189 0 0,0 0-313 0 0,0 0-279 0 0,0 0-188 0 0,0 0-99 0 0,0 0-37 0 0,0 0-6 0 0,-20 33 2 0 0,-65 107 17 0 0,58-65 113 0 0,27-62-148 0 0,-1-9-23 0 0,0 1 0 0 0,1 0 0 0 0,-1-1 0 0 0,1 1 0 0 0,0 0 0 0 0,0-1 0 0 0,1 1 0 0 0,0 0 0 0 0,-1-1 0 0 0,1 1 0 0 0,1 0 0 0 0,-1-1 0 0 0,1 1 0 0 0,0-1 0 0 0,0 0 0 0 0,0 0-1 0 0,0 1 1 0 0,1-1 0 0 0,-1-1 0 0 0,1 1 0 0 0,0 0 0 0 0,1-1 0 0 0,-1 1 0 0 0,0-1 0 0 0,1 0 0 0 0,0 0 0 0 0,0-1 0 0 0,0 1 0 0 0,0-1 0 0 0,0 0 0 0 0,0 0 0 0 0,1 0 0 0 0,-1 0 0 0 0,1-1 0 0 0,-1 0 0 0 0,5 1-41 0 0,1-1 249 0 0,0-1 0 0 0,0-1 0 0 0,0 0 0 0 0,1 0 0 0 0,-1-1 1 0 0,0 0-1 0 0,0-1 0 0 0,-1 0 0 0 0,1 0 0 0 0,-1-1 0 0 0,1-1 0 0 0,-1 1 0 0 0,-1-2 0 0 0,1 1 0 0 0,-1-1 0 0 0,1 0 1 0 0,-2-1-1 0 0,1 0 0 0 0,-1 0 0 0 0,0 0 0 0 0,0-1 0 0 0,-1 0 0 0 0,0-1 0 0 0,-1 1 0 0 0,0-1 0 0 0,0 0 1 0 0,-1-1-1 0 0,0 1 0 0 0,0-1 0 0 0,-1 1 0 0 0,-1-1 0 0 0,1-3-249 0 0,0 5 65 0 0,0-1 1 0 0,-1 0-1 0 0,0 1 0 0 0,0-1 0 0 0,-1 0 1 0 0,0 0-1 0 0,-1 0 0 0 0,0 0 1 0 0,0 0-1 0 0,-1 0 0 0 0,0 0 0 0 0,-1 0 1 0 0,0 0-1 0 0,0 0 0 0 0,-1 0 1 0 0,0 1-1 0 0,0 0 0 0 0,-1-1 0 0 0,0 1 1 0 0,-1 1-1 0 0,-2-5-65 0 0,2 8-99 0 0,1 0-1 0 0,-1 0 1 0 0,0 1 0 0 0,0-1-1 0 0,0 1 1 0 0,0 1 0 0 0,-1-1-1 0 0,1 1 1 0 0,-1 0 0 0 0,1 0-1 0 0,-1 0 1 0 0,0 1 0 0 0,0 0 0 0 0,0 0-1 0 0,0 0 1 0 0,1 1 0 0 0,-1 0-1 0 0,0 0 1 0 0,0 1 0 0 0,0-1-1 0 0,0 1 1 0 0,0 1 0 0 0,-2 0 99 0 0,1 0-558 0 0,0 1 0 0 0,-1 0 1 0 0,1 0-1 0 0,0 0 1 0 0,1 1-1 0 0,-1 1 1 0 0,1-1-1 0 0,-1 1 0 0 0,1 0 1 0 0,1 0-1 0 0,-4 4 558 0 0,-29 37-8564 0 0,28-30 2357 0 0</inkml:trace>
  <inkml:trace contextRef="#ctx0" brushRef="#br0" timeOffset="1215.023">2373 1149 8538 0 0,'0'0'2371'0'0,"0"0"-468"0"0,0 0-241 0 0,0 0-91 0 0,0 0-158 0 0,0 0-312 0 0,0 0-348 0 0,0 0-254 0 0,0 0-120 0 0,0 0-53 0 0,0 0-40 0 0,0 0-27 0 0,0 0-43 0 0,8-16-40 0 0,67-112 285 0 0,15 23-56 0 0,-66 81-378 0 0,0 2 1 0 0,2 0 0 0 0,0 2-1 0 0,1 1 1 0 0,10-4-28 0 0,-10 15-174 0 0,-26 35-111 0 0,-48 115 581 0 0,44-135-284 0 0,-15 97 48 0 0,19-103-56 0 0,1 1-1 0 0,0-1 1 0 0,-1 0-1 0 0,1 0 1 0 0,0 0-1 0 0,0 0 1 0 0,0 0-1 0 0,0-1 1 0 0,0 1 0 0 0,0-1-1 0 0,0 1 1 0 0,0-1-1 0 0,0 0 1 0 0,0 1-1 0 0,0-1 1 0 0,0 0-1 0 0,0 0 1 0 0,0-1-1 0 0,0 1 1 0 0,0 0 0 0 0,0-1-1 0 0,0 1 1 0 0,0-1-1 0 0,0 0 1 0 0,0 1-1 0 0,-1-1 1 0 0,1 0-1 0 0,0 0 1 0 0,0 0-1 0 0,-1 0 1 0 0,1-1-1 0 0,1 0-3 0 0,78-53 301 0 0,71-37-181 0 0,-151 92-119 0 0,-1-1-1 0 0,1 0 0 0 0,0 0 0 0 0,1 1 0 0 0,-1-1 0 0 0,0 0 0 0 0,0 1 0 0 0,0-1 0 0 0,0 0 0 0 0,0 1 0 0 0,1-1 0 0 0,-1 1 0 0 0,0 0 0 0 0,0 0 0 0 0,1-1 0 0 0,-1 1 0 0 0,0 0 0 0 0,1 0 0 0 0,-1 0 0 0 0,0 0 0 0 0,1 0 0 0 0,-1 0 0 0 0,0 1 0 0 0,0-1 0 0 0,1 0 0 0 0,-1 1 0 0 0,0-1 0 0 0,0 1 0 0 0,1-1 0 0 0,-1 1 0 0 0,0 0 0 0 0,0-1 0 0 0,0 1 0 0 0,0 0 0 0 0,0 0 0 0 0,0 0 0 0 0,0 0 0 0 0,0 0 0 0 0,0 0 0 0 0,-1 0 0 0 0,1 0 0 0 0,0 0 0 0 0,-1 0 0 0 0,1 0 0 0 0,0 0 0 0 0,-14 142 501 0 0,9-22-990 0 0,30-102-3265 0 0,8-26-8954 0 0,-30 3 6257 0 0</inkml:trace>
  <inkml:trace contextRef="#ctx0" brushRef="#br0" timeOffset="1660.12">3316 1038 2353 0 0,'0'0'1736'0'0,"0"0"-286"0"0,0 0 102 0 0,0 0 238 0 0,0 0 47 0 0,0 0-151 0 0,0 0-246 0 0,0 0-190 0 0,0 0-133 0 0,0 0-98 0 0,0 0-86 0 0,0 0-107 0 0,32-6-121 0 0,100-24-105 0 0,-68-1 73 0 0,-52 21-491 0 0,-2 2-19 0 0,0 3-75 0 0,0-2 0 0 0,0 0-1 0 0,0 0 1 0 0,-1-1 0 0 0,0 0-1 0 0,-1 0 1 0 0,0-1 0 0 0,0 0-1 0 0,-1-1 1 0 0,0 0 0 0 0,0 0-1 0 0,-1 0 1 0 0,0-1 0 0 0,-1 0-1 0 0,-1 0 1 0 0,0 0 0 0 0,0-1-1 0 0,0-4-87 0 0,-4 15-11 0 0,0-1 1 0 0,-1 0-1 0 0,1 1 0 0 0,-1-1 0 0 0,1 1 1 0 0,-1-1-1 0 0,0 1 0 0 0,1-1 0 0 0,-1 1 1 0 0,0-1-1 0 0,0 1 0 0 0,0 0 0 0 0,0 0 1 0 0,0-1-1 0 0,0 1 0 0 0,-1 0 0 0 0,1 0 1 0 0,0 0-1 0 0,-1 0 0 0 0,1 0 0 0 0,-1 0 0 0 0,1 1 1 0 0,-1-1-1 0 0,1 0 0 0 0,-1 1 0 0 0,1-1 1 0 0,-1 1-1 0 0,1 0 0 0 0,-1-1 0 0 0,0 1 1 0 0,1 0-1 0 0,-1 0 0 0 0,0 0 0 0 0,1 0 1 0 0,-1 0-1 0 0,0 1 0 0 0,1-1 0 0 0,-1 0 1 0 0,1 1-1 0 0,-1-1 11 0 0,-72 18-946 0 0,48-5 695 0 0,0 0 0 0 0,0 2 0 0 0,2 2 1 0 0,0 0-1 0 0,1 1 0 0 0,0 1 0 0 0,2 1 0 0 0,0 1 0 0 0,2 1 1 0 0,0 1-1 0 0,2 0 0 0 0,-13 23 251 0 0,27-43-58 0 0,0 1 0 0 0,0-1 0 0 0,1 0-1 0 0,0 1 1 0 0,-1 0 0 0 0,1-1 0 0 0,1 1 0 0 0,-1 0 0 0 0,0 0 0 0 0,1 0 0 0 0,0 0-1 0 0,0 0 1 0 0,0 0 0 0 0,1 0 0 0 0,-1 1 0 0 0,1-1 0 0 0,0 0 0 0 0,0 0 0 0 0,0 0-1 0 0,1 1 1 0 0,0-1 0 0 0,-1 0 0 0 0,2 0 0 0 0,-1 0 0 0 0,0 0 0 0 0,1 0-1 0 0,-1 0 1 0 0,1 0 0 0 0,0-1 0 0 0,1 1 0 0 0,-1-1 0 0 0,1 1 0 0 0,-1-1 0 0 0,1 0-1 0 0,0 0 1 0 0,0 0 0 0 0,0 0 0 0 0,1-1 0 0 0,-1 1 0 0 0,1-1 0 0 0,-1 0 0 0 0,1 0-1 0 0,0 0 1 0 0,0 0 0 0 0,0-1 0 0 0,2 1 58 0 0,98 9-4578 0 0,-35-17-2684 0 0,-46 2 3272 0 0</inkml:trace>
  <inkml:trace contextRef="#ctx0" brushRef="#br0" timeOffset="2037.958">3857 1160 0 0 0,'0'0'2370'0'0,"0"0"-954"0"0,0 0-185 0 0,0 0 212 0 0,0 0 115 0 0,0 0-62 0 0,0 0-232 0 0,0 0-181 0 0,0 0-59 0 0,0 0-29 0 0,0 0-29 0 0,0 0-66 0 0,0 0-57 0 0,17-23-47 0 0,56-71-62 0 0,-41 52-22 0 0,-2-2 1 0 0,-1-1-1 0 0,-3-1 0 0 0,3-9-712 0 0,0 3 154 0 0,-29 52-175 0 0,0 0 1 0 0,0 0-1 0 0,1 1 0 0 0,-1-1 1 0 0,0 0-1 0 0,0 0 0 0 0,0 0 1 0 0,0 1-1 0 0,0-1 0 0 0,0 0 1 0 0,1 0-1 0 0,-1 0 0 0 0,0 0 1 0 0,0 1-1 0 0,0-1 0 0 0,0 0 1 0 0,1 0-1 0 0,-1 0 0 0 0,0 0 1 0 0,0 0-1 0 0,0 1 1 0 0,1-1-1 0 0,-1 0 0 0 0,0 0 1 0 0,0 0-1 0 0,1 0 0 0 0,-1 0 1 0 0,0 0-1 0 0,0 0 0 0 0,1 0 1 0 0,-1 0-1 0 0,0 0 0 0 0,0 0 21 0 0,-17 43-278 0 0,11-32 263 0 0,1 0 0 0 0,1 0 0 0 0,-1 1 0 0 0,2 0 0 0 0,0-1 0 0 0,0 1 0 0 0,1 0 0 0 0,0 0 0 0 0,1 0 0 0 0,1 1 0 0 0,0-1 0 0 0,0 1 15 0 0,1-10 1 0 0,0 1 0 0 0,1-1 0 0 0,-1 1 0 0 0,1-1 0 0 0,-1 0-1 0 0,1 1 1 0 0,0-1 0 0 0,0 0 0 0 0,1 0 0 0 0,-1 0 0 0 0,1-1 0 0 0,-1 1 0 0 0,1-1 0 0 0,0 1 0 0 0,0-1 0 0 0,0 0 0 0 0,0 0 0 0 0,0 0 0 0 0,0 0 0 0 0,1-1 0 0 0,-1 0 0 0 0,1 1 0 0 0,-1-1 0 0 0,1 0 0 0 0,-1 0 0 0 0,1-1 0 0 0,0 1 0 0 0,0-1 0 0 0,0 0-1 0 0,6 1 109 0 0,0-1-1 0 0,1 0 1 0 0,-1 0 0 0 0,0-1-1 0 0,0 0 1 0 0,-1-1 0 0 0,1 0-1 0 0,0-1 1 0 0,0 0 0 0 0,3-2-109 0 0,7-4-13 0 0,-1-1 0 0 0,-1-1 1 0 0,1-1-1 0 0,-2 0 0 0 0,0-1 0 0 0,0-1 1 0 0,-1 0-1 0 0,-1-2 0 0 0,0 0 1 0 0,-1 0 12 0 0,-4-2-1265 0 0,-3 7-1095 0 0,0 0-4367 0 0,-2 4-3891 0 0</inkml:trace>
  <inkml:trace contextRef="#ctx0" brushRef="#br0" timeOffset="2429.422">4934 136 10626 0 0,'0'0'4110'0'0,"0"0"-2304"0"0,0 0-904 0 0,0 0-119 0 0,0 0-25 0 0,0 0-76 0 0,0 0-173 0 0,0 0-146 0 0,0 0-38 0 0,0 0-10 0 0,0 0 16 0 0,-9 32-31 0 0,-28 103-52 0 0,6 19 252 0 0,18-12-939 0 0,5 1 0 0 0,8 54 439 0 0,0-113-2117 0 0,0-83 874 0 0,0-1-455 0 0,0 0-546 0 0,0 0-592 0 0,0-1-1790 0 0,0-1 3114 0 0,0 2 288 0 0,0-1-2956 0 0</inkml:trace>
  <inkml:trace contextRef="#ctx0" brushRef="#br0" timeOffset="2596.742">4521 667 9698 0 0,'0'0'3554'0'0,"0"0"-1720"0"0,0 0-783 0 0,0 0-96 0 0,0 0 20 0 0,0 0-71 0 0,0 0-213 0 0,0 0-221 0 0,0 0-143 0 0,0 0-70 0 0,0 0-49 0 0,0 0-46 0 0,38-3-38 0 0,118-7-25 0 0,50 8-146 0 0,-144 4-872 0 0,-3 0-6180 0 0,-38-2-4001 0 0</inkml:trace>
  <inkml:trace contextRef="#ctx0" brushRef="#br0" timeOffset="3689.651">5727 733 2873 0 0,'0'0'2569'0'0,"0"0"-1154"0"0,0 0-572 0 0,0 0-123 0 0,0 0-11 0 0,0 0-63 0 0,0 0-151 0 0,0 0-196 0 0,0 0-151 0 0,0 0-89 0 0,-21 31-61 0 0,-65 99-27 0 0,51-55-76 0 0,32-3-452 0 0,5-70 592 0 0,0 0-1 0 0,0 0 1 0 0,0 0-1 0 0,0-1 1 0 0,1 1-1 0 0,-1-1 1 0 0,0 1-1 0 0,1-1 0 0 0,-1 0 1 0 0,1 0-1 0 0,-1 0 1 0 0,1 0-1 0 0,0 0 1 0 0,-1 0-1 0 0,1-1 1 0 0,0 0-1 0 0,-1 1 0 0 0,1-1 1 0 0,0 0-1 0 0,0 0 1 0 0,-1 0-1 0 0,1-1 1 0 0,0 1-1 0 0,-1-1 1 0 0,1 1-1 0 0,0-1 0 0 0,-1 0 1 0 0,1 0-1 0 0,2-1-34 0 0,9-6 480 0 0,1-1 0 0 0,-1 0 0 0 0,-1-1 0 0 0,0 0 0 0 0,0-1 0 0 0,-1-1 0 0 0,-1 0 0 0 0,0 0 0 0 0,0-1 0 0 0,4-9-480 0 0,-4 9 113 0 0,-1-1 0 0 0,-1 0 0 0 0,0 0 0 0 0,-1-1 1 0 0,-1 0-1 0 0,0-1 0 0 0,-1 1 0 0 0,0-1 0 0 0,-2-1 0 0 0,0 1 0 0 0,0 0 0 0 0,-2-1 0 0 0,0 0 0 0 0,-1 0 0 0 0,-1-9-113 0 0,0 24-96 0 0,0 1 0 0 0,-1-1 0 0 0,1 0-1 0 0,-1 0 1 0 0,0 1 0 0 0,1-1-1 0 0,-1 0 1 0 0,0 1 0 0 0,0-1-1 0 0,0 1 1 0 0,0-1 0 0 0,-1 1-1 0 0,1 0 1 0 0,0-1 0 0 0,0 1 0 0 0,-1 0-1 0 0,1 0 1 0 0,-1 0 0 0 0,1 0-1 0 0,-1 0 1 0 0,0 0 0 0 0,1 0-1 0 0,-1 0 1 0 0,0 1 0 0 0,1-1-1 0 0,-1 1 1 0 0,0-1 0 0 0,0 1 0 0 0,0 0-1 0 0,1 0 1 0 0,-1-1 0 0 0,0 1-1 0 0,0 1 1 0 0,0-1 0 0 0,0 0-1 0 0,1 0 1 0 0,-1 1 0 0 0,0-1 0 0 0,0 1-1 0 0,0-1 97 0 0,-70 30-6522 0 0,68-27 6196 0 0,-33 45-3759 0 0,78-41 8064 0 0,-30-10-3221 0 0,-1-1 1 0 0,1-1-1 0 0,-1 1 0 0 0,1-1 0 0 0,-1-1 1 0 0,-1 0-1 0 0,1-1 0 0 0,-1 0 0 0 0,6-5-758 0 0,23-18 627 0 0,-2-1 0 0 0,-1-2 0 0 0,-2-1 0 0 0,-1-2 0 0 0,-2-1 0 0 0,-1-1 0 0 0,19-35-627 0 0,-40 59 50 0 0,-1 0-1 0 0,-1 0 0 0 0,0-1 1 0 0,-1 0-1 0 0,-1 0 0 0 0,0 0 1 0 0,-1 0-1 0 0,-1-1 0 0 0,0 1 1 0 0,0-6-50 0 0,-11 22-618 0 0,-16 73-1349 0 0,17-4 1180 0 0,3 0 0 0 0,3 0 0 0 0,4 24 787 0 0,-1-47-1082 0 0,4 24-2187 0 0,3-1 1 0 0,3 0 0 0 0,12 40 3268 0 0,16 96-1260 0 0,-8 183 4980 0 0,-31-383-3417 0 0,0 0 0 0 0,0 0 0 0 0,-1 1-1 0 0,0-1 1 0 0,0 0 0 0 0,0 0-1 0 0,-1 0 1 0 0,0 0 0 0 0,0-1-1 0 0,0 1 1 0 0,-1 0 0 0 0,0-1-1 0 0,0 0 1 0 0,-1 0 0 0 0,1 0 0 0 0,-1 0-1 0 0,0 0 1 0 0,-1-1 0 0 0,1 1-1 0 0,-1-1 1 0 0,1 0 0 0 0,-1-1-1 0 0,0 1 1 0 0,-1-1 0 0 0,1 0-1 0 0,-1 0 1 0 0,1-1 0 0 0,-1 1 0 0 0,0-1-1 0 0,0-1 1 0 0,0 1 0 0 0,0-1-1 0 0,0 0 1 0 0,0 0 0 0 0,-5-1-303 0 0,7 1 102 0 0,0 0 1 0 0,0-1 0 0 0,-1 0 0 0 0,1 0-1 0 0,0 0 1 0 0,0 0 0 0 0,0-1 0 0 0,-1 0-1 0 0,1 0 1 0 0,0 0 0 0 0,0 0-1 0 0,0-1 1 0 0,0 1 0 0 0,0-1 0 0 0,1 0-1 0 0,-1 0 1 0 0,0 0 0 0 0,1-1 0 0 0,0 0-1 0 0,-1 1 1 0 0,1-1 0 0 0,0 0 0 0 0,0 0-1 0 0,1-1 1 0 0,-1 1 0 0 0,1 0-1 0 0,-1-1 1 0 0,1 0 0 0 0,0 0 0 0 0,-1-2-103 0 0,-1-13 58 0 0,0 0-1 0 0,0 0 1 0 0,2 0 0 0 0,1 0 0 0 0,0-1 0 0 0,1 1 0 0 0,1 0 0 0 0,1 0 0 0 0,1-1 0 0 0,1 1 0 0 0,0 1-1 0 0,4-11-57 0 0,72-156-2023 0 0,-45 127-1492 0 0,1 1-3499 0 0,-22 34 89 0 0</inkml:trace>
  <inkml:trace contextRef="#ctx0" brushRef="#br0" timeOffset="4231.975">6946 788 14611 0 0,'0'0'1847'0'0,"0"0"-553"0"0,0 0-281 0 0,0 0-76 0 0,0 0-97 0 0,0 0-173 0 0,0 0-206 0 0,0 0-181 0 0,0 0-132 0 0,-13 35-77 0 0,-39 109-69 0 0,33-61-192 0 0,20-66 56 0 0,-1-5-810 0 0,3 33 73 0 0,3-35-3740 0 0,7-6-4669 0 0,-11-4 3139 0 0</inkml:trace>
  <inkml:trace contextRef="#ctx0" brushRef="#br0" timeOffset="4488.068">6909 361 9650 0 0,'0'0'4521'0'0,"0"0"-3393"0"0,0 0-592 0 0,0 0-272 0 0,0 0-128 0 0,0 0-320 0 0,0 0-616 0 0,0 0-432 0 0,0 0-512 0 0,0 0-1057 0 0,0 0-1056 0 0,0 0-1760 0 0</inkml:trace>
  <inkml:trace contextRef="#ctx0" brushRef="#br0" timeOffset="8108.016">6881 357 0 0 0,'0'0'667'0'0,"0"0"417"0"0,0 0 191 0 0,0 0 7 0 0,0 0-115 0 0,0 0-182 0 0,0 0-209 0 0,0 0-172 0 0,0 0-112 0 0,-11 23 1433 0 0,-11 42-217 0 0,22-64-1680 0 0,0-1-48 0 0,13-8 1251 0 0,-5-32 613 0 0,-11 0-4053 0 0,-6 29-1285 0 0,4 7-565 0 0,3 4-1227 0 0</inkml:trace>
  <inkml:trace contextRef="#ctx0" brushRef="#br0" timeOffset="15524.65">10755 663 12635 0 0,'0'0'1836'0'0,"0"0"-316"0"0,0 0-131 0 0,0 0-70 0 0,0 0-158 0 0,0 0-261 0 0,0 0-249 0 0,0 0-163 0 0,0 0-110 0 0,0 0-101 0 0,0 0-103 0 0,-32 10-82 0 0,-97 31-59 0 0,54 0-60 0 0,62-32-35 0 0,1 1 0 0 0,0 0 1 0 0,0 1-1 0 0,1 0 0 0 0,0 1 0 0 0,1 1 0 0 0,1-1 0 0 0,0 1 0 0 0,0 1 0 0 0,2 0 0 0 0,0 0 0 0 0,-5 12 62 0 0,12-25-20 0 0,-1 1-1 0 0,1 0 1 0 0,-1 0-1 0 0,1-1 1 0 0,-1 1-1 0 0,1 0 1 0 0,0 0-1 0 0,0 0 1 0 0,0 0-1 0 0,0-1 1 0 0,0 1-1 0 0,1 0 1 0 0,-1 0-1 0 0,0 0 1 0 0,1-1-1 0 0,-1 1 1 0 0,1 0-1 0 0,0-1 1 0 0,0 1-1 0 0,-1 0 1 0 0,1-1-1 0 0,0 1 1 0 0,0-1-1 0 0,1 1 1 0 0,-1-1-1 0 0,0 0 1 0 0,0 1-1 0 0,1-1 1 0 0,-1 0-1 0 0,1 0 0 0 0,-1 0 1 0 0,1 0-1 0 0,-1 0 1 0 0,1 0-1 0 0,0 0 1 0 0,-1-1-1 0 0,1 1 1 0 0,0-1-1 0 0,0 1 1 0 0,-1-1-1 0 0,1 1 1 0 0,0-1-1 0 0,0 0 1 0 0,0 0 20 0 0,85-7 166 0 0,-55-5-82 0 0,-1-2 0 0 0,0-1 0 0 0,-1-2 0 0 0,-1-1 0 0 0,0-1 0 0 0,16-15-84 0 0,98-60 102 0 0,-142 93-102 0 0,-1 0 0 0 0,1 0 0 0 0,0 0 0 0 0,-1 0 0 0 0,1 0 0 0 0,0 0 0 0 0,0 0 0 0 0,0 1-1 0 0,-1-1 1 0 0,1 0 0 0 0,0 0 0 0 0,0 1 0 0 0,0-1 0 0 0,0 1 0 0 0,0-1 0 0 0,0 1 0 0 0,0-1 0 0 0,0 1 0 0 0,0 0 0 0 0,1-1 0 0 0,-1 1 0 0 0,0 0 0 0 0,0 0 0 0 0,0 0 0 0 0,0 0 0 0 0,0 0 0 0 0,0 0 0 0 0,1 0 0 0 0,-1 0 0 0 0,0 0 0 0 0,0 1 0 0 0,0-1 0 0 0,0 0 0 0 0,0 1 0 0 0,0-1 0 0 0,0 1 0 0 0,0-1 0 0 0,0 1 0 0 0,0 0 0 0 0,0-1 0 0 0,0 1 0 0 0,0 0 0 0 0,0 0 0 0 0,-1-1 0 0 0,1 1 0 0 0,0 0 0 0 0,0 0 0 0 0,-1 0 0 0 0,1 0 0 0 0,-1 0 0 0 0,1 0 0 0 0,-1 0 0 0 0,1 0 0 0 0,-1 0 0 0 0,0 0-1 0 0,1 0 1 0 0,-1 1 0 0 0,0-1 0 0 0,0 0 0 0 0,0 0 0 0 0,0 0 0 0 0,0 0 0 0 0,0 1 0 0 0,1 182 234 0 0,0-178-232 0 0,0 1 0 0 0,1-1 0 0 0,-1 0 0 0 0,1 0 1 0 0,0 0-1 0 0,1 0 0 0 0,-1-1 0 0 0,1 1 0 0 0,0 0 0 0 0,1-1 1 0 0,-1 0-1 0 0,1 0 0 0 0,0 0 0 0 0,1 0 0 0 0,-1-1 0 0 0,1 0 0 0 0,0 0 1 0 0,0 0-1 0 0,0 0 0 0 0,0-1 0 0 0,1 0 0 0 0,-1 0 0 0 0,1 0 1 0 0,0-1-1 0 0,4 2-2 0 0,6 1-39 0 0,0 0 1 0 0,0-1-1 0 0,0-1 0 0 0,0-1 1 0 0,1 0-1 0 0,-1-1 1 0 0,1-1-1 0 0,-1-1 0 0 0,8-1 39 0 0,76-25-3883 0 0,-68 15-2282 0 0,-13 5-4766 0 0</inkml:trace>
  <inkml:trace contextRef="#ctx0" brushRef="#br0" timeOffset="12870.29">7360 700 3409 0 0,'0'0'1248'0'0,"0"0"-197"0"0,0 0 116 0 0,0 0 326 0 0,0 0 198 0 0,0 0-110 0 0,0 0-333 0 0,0 0-416 0 0,0 0-337 0 0,0 0-195 0 0,0 0-125 0 0,1 3-20 0 0,0 10 83 0 0,0-1 1 0 0,0 0 0 0 0,-2 0 0 0 0,1 1 0 0 0,-2-1-1 0 0,1 0 1 0 0,-2 0 0 0 0,0 0 0 0 0,-2 4-239 0 0,-5 31 294 0 0,-57 192 64 0 0,41-162-1489 0 0,22-68-4035 0 0,2-7-5005 0 0,4-19 8993 0 0,-2 13 1178 0 0</inkml:trace>
  <inkml:trace contextRef="#ctx0" brushRef="#br0" timeOffset="13323.883">7390 656 0 0 0,'0'0'912'0'0,"0"0"575"0"0,0 0 248 0 0,0 0-46 0 0,0 0-198 0 0,0 0-271 0 0,0 0-251 0 0,0 0-171 0 0,0 0-137 0 0,0 0-142 0 0,0 0-147 0 0,-2-8 27 0 0,-4 60 196 0 0,6-38-497 0 0,0 1 0 0 0,1 0 0 0 0,0-1 0 0 0,1 1 0 0 0,1-1 0 0 0,1 0 0 0 0,0 1 0 0 0,4 9-98 0 0,71 123-83 0 0,-61-118 33 0 0,-14-21 32 0 0,1-1 0 0 0,-1 1 0 0 0,1-1-1 0 0,1 0 1 0 0,-1-1 0 0 0,1 1 0 0 0,0-1-1 0 0,1 0 1 0 0,-1-1 0 0 0,1 1 0 0 0,0-1 18 0 0,-3-5 163 0 0,-1 0 1 0 0,0 0 0 0 0,1-1-1 0 0,-1 1 1 0 0,0 0 0 0 0,1-1-1 0 0,-1 0 1 0 0,0 0 0 0 0,0 0 0 0 0,1 0-1 0 0,-1-1 1 0 0,0 1 0 0 0,0-1-1 0 0,-1 0 1 0 0,1 0 0 0 0,0 0-1 0 0,0 0 1 0 0,-1 0 0 0 0,0-1 0 0 0,1 1-1 0 0,-1-1 1 0 0,0 1 0 0 0,0-1-1 0 0,0 0 1 0 0,0 0 0 0 0,-1 0-1 0 0,1 0 1 0 0,-1 0 0 0 0,0 0 0 0 0,0 0-1 0 0,0-1 1 0 0,0 1 0 0 0,-1 0-1 0 0,1-3-163 0 0,8-12 289 0 0,105-266 1935 0 0,-89 212-2075 0 0,14-47-507 0 0,-40 128-6798 0 0,-3 30-1380 0 0,4-24 3061 0 0</inkml:trace>
  <inkml:trace contextRef="#ctx0" brushRef="#br0" timeOffset="14013.73">8006 1068 3353 0 0,'0'0'524'0'0,"0"0"-149"0"0,0 0 262 0 0,0 0 410 0 0,0 0 188 0 0,0 0-71 0 0,0 0-214 0 0,0 0-160 0 0,0 0-12 0 0,0 0 45 0 0,0 0 20 0 0,32-12 0 0 0,99-37-83 0 0,-57 4 524 0 0,-62 37-1008 0 0,0-1 1 0 0,-1 0 0 0 0,0 0-1 0 0,-1-1 1 0 0,0-1-1 0 0,0 0 1 0 0,-1 0-1 0 0,-1 0 1 0 0,0-1-1 0 0,0-1 1 0 0,-1 1-1 0 0,-1-1 1 0 0,0 0-1 0 0,1-5-276 0 0,-6 15 14 0 0,0 1 0 0 0,0-1 0 0 0,0 0 0 0 0,0 1 0 0 0,0-1 0 0 0,0 0 0 0 0,-1 0 0 0 0,1 0 0 0 0,-1 1 0 0 0,0-1 0 0 0,0 0 0 0 0,0 0 0 0 0,0 0 1 0 0,0 0-1 0 0,-1 0 0 0 0,1 1 0 0 0,-1-1 0 0 0,0 0 0 0 0,0 0 0 0 0,0 1 0 0 0,0-1 0 0 0,0 1 0 0 0,-1-1 0 0 0,1 1 0 0 0,-1-1 0 0 0,0 1 0 0 0,1 0 0 0 0,-1 0 0 0 0,0 0 0 0 0,0 0 0 0 0,-1 0 0 0 0,1 0 0 0 0,0 0 0 0 0,0 1 0 0 0,-1-1 0 0 0,-2 0-14 0 0,-8 4-191 0 0,0 2 0 0 0,0-1 0 0 0,1 2 0 0 0,-1 0 0 0 0,1 0 0 0 0,0 1 1 0 0,1 1-1 0 0,-1 0 0 0 0,1 0 0 0 0,0 1 0 0 0,1 0 0 0 0,0 1 0 0 0,0 1 1 0 0,1-1-1 0 0,0 1 0 0 0,1 1 0 0 0,0 0 0 0 0,-3 6 191 0 0,2-7-57 0 0,1 1-1 0 0,0 0 1 0 0,0 1-1 0 0,2-1 1 0 0,-1 1 0 0 0,1 1-1 0 0,1-1 1 0 0,0 1-1 0 0,1 0 1 0 0,0 0-1 0 0,1 1 1 0 0,1-1 0 0 0,0 1-1 0 0,1-1 1 0 0,0 1-1 0 0,1 7 58 0 0,1-17 25 0 0,0 0-1 0 0,1 0 1 0 0,-1 1-1 0 0,1-1 1 0 0,0 0-1 0 0,0 0 1 0 0,1-1-1 0 0,-1 1 1 0 0,1 0-1 0 0,0-1 1 0 0,0 1-1 0 0,0-1 1 0 0,0 0-1 0 0,0 0 1 0 0,1 0-1 0 0,-1-1 1 0 0,1 1-1 0 0,0-1 1 0 0,0 0-1 0 0,0 0 0 0 0,0 0 1 0 0,0-1-1 0 0,0 1 1 0 0,1-1-1 0 0,3 1-24 0 0,113 8 1263 0 0,-86-16-944 0 0,-1-2 0 0 0,1-1 0 0 0,-1-2 0 0 0,-1-1 0 0 0,0-2 0 0 0,-1-1 0 0 0,-1-1 0 0 0,0-2 0 0 0,-1-1 0 0 0,-1-2-1 0 0,-1 0 1 0 0,2-6-319 0 0,-28 26 9 0 0,28-23 161 0 0,0-1 0 0 0,-2-2 0 0 0,-1-1-1 0 0,-2-1 1 0 0,15-22-170 0 0,-30 39 49 0 0,-1 0 0 0 0,-1-1 0 0 0,0 1 0 0 0,0-1 0 0 0,-2-1 0 0 0,1 0 0 0 0,-2 0 0 0 0,0 0-1 0 0,-1 0 1 0 0,0-1 0 0 0,-1 0 0 0 0,0-7-49 0 0,-3 20-11 0 0,0 0-1 0 0,0 0 1 0 0,-1 0-1 0 0,1 1 1 0 0,-1-1-1 0 0,0 0 1 0 0,1 0 0 0 0,-1 0-1 0 0,0 0 1 0 0,0 1-1 0 0,0-1 1 0 0,0 1-1 0 0,-1-1 1 0 0,1 0-1 0 0,0 1 1 0 0,-1 0-1 0 0,1-1 1 0 0,-1 1-1 0 0,1 0 1 0 0,-1 0 0 0 0,1 0-1 0 0,-1 0 1 0 0,0 0-1 0 0,0 0 1 0 0,1 0-1 0 0,-1 1 1 0 0,0-1-1 0 0,0 1 1 0 0,0-1-1 0 0,0 1 1 0 0,0 0 0 0 0,0-1-1 0 0,0 1 1 0 0,0 0-1 0 0,0 0 1 0 0,0 1-1 0 0,0-1 1 0 0,0 0-1 0 0,0 1 1 0 0,1-1-1 0 0,-1 1 1 0 0,0-1 0 0 0,0 1-1 0 0,-1 1 12 0 0,-14 4-96 0 0,0 0 1 0 0,1 1-1 0 0,0 1 1 0 0,1 0-1 0 0,0 1 1 0 0,0 1-1 0 0,0 0 0 0 0,2 1 1 0 0,-12 12 95 0 0,21-22-24 0 0,1 2 1 0 0,-1-1 0 0 0,1 0-1 0 0,0 1 1 0 0,0-1 0 0 0,0 1-1 0 0,0 0 1 0 0,0 0-1 0 0,1 0 1 0 0,0 0 0 0 0,-1 1-1 0 0,1-1 1 0 0,0 1 0 0 0,0-1-1 0 0,1 1 1 0 0,-1 0-1 0 0,1-1 1 0 0,0 1 0 0 0,0 0-1 0 0,0 0 1 0 0,0 0-1 0 0,1 0 1 0 0,0 0 0 0 0,-1 0-1 0 0,2 0 1 0 0,-1 0 0 0 0,0 0-1 0 0,1 0 1 0 0,-1 0-1 0 0,2 1 24 0 0,4-1 4 0 0,0-1 1 0 0,0 1-1 0 0,0-2 0 0 0,1 1 0 0 0,-1-1 0 0 0,1 0 0 0 0,-1 0 0 0 0,1-1 0 0 0,0 1 1 0 0,0-2-1 0 0,0 1 0 0 0,0-1 0 0 0,1 0-4 0 0,-7 0 2 0 0,88 0 144 0 0,-67-1-110 0 0,0 0-1 0 0,0 2 1 0 0,0 0-1 0 0,0 2 1 0 0,0 0-1 0 0,8 3-35 0 0,-27-5 7 0 0,1 1 0 0 0,-1-1 0 0 0,0 1-1 0 0,0-1 1 0 0,0 1 0 0 0,0 0 0 0 0,0 0-1 0 0,0 1 1 0 0,-1-1 0 0 0,1 0 0 0 0,-1 1 0 0 0,1 0-1 0 0,-1-1 1 0 0,0 1 0 0 0,0 0 0 0 0,0 0 0 0 0,0 0-1 0 0,-1 0 1 0 0,1 1 0 0 0,-1-1 0 0 0,0 0 0 0 0,0 1-1 0 0,0-1 1 0 0,0 1 0 0 0,-1-1 0 0 0,0 1-1 0 0,1-1 1 0 0,-1 1 0 0 0,0-1 0 0 0,-1 1 0 0 0,1 2-7 0 0,-26 111 149 0 0,26-115-153 0 0,-4 10-134 0 0,-2 3-127 0 0,0 1 0 0 0,2 0 0 0 0,0 0 0 0 0,1 0 0 0 0,0 0 0 0 0,1 0 0 0 0,1 1 0 0 0,1-1 0 0 0,0 11 265 0 0,1-26-229 0 0,0 1 0 0 0,-1-1 0 0 0,1 0-1 0 0,0 1 1 0 0,0-1 0 0 0,0 0 0 0 0,0 0 0 0 0,0 0 0 0 0,0 0-1 0 0,0 0 1 0 0,0 0 0 0 0,0 0 0 0 0,0 0 0 0 0,0 0 0 0 0,1-1 0 0 0,-1 1-1 0 0,0 0 1 0 0,1-1 0 0 0,-1 1 0 0 0,0-1 0 0 0,1 1 0 0 0,-1-1-1 0 0,1 0 1 0 0,-1 0 0 0 0,1 0 0 0 0,-1 0 0 0 0,1 0 0 0 0,-1 0-1 0 0,0 0 1 0 0,1 0 229 0 0,28-3-7724 0 0,-23 0 3567 0 0</inkml:trace>
  <inkml:trace contextRef="#ctx0" brushRef="#br0" timeOffset="14486.105">9577 107 8338 0 0,'0'0'3801'0'0,"0"0"-2033"0"0,0 0-788 0 0,0 0 36 0 0,0 0 162 0 0,0 0-19 0 0,0 0-243 0 0,0 0-348 0 0,0 0-277 0 0,0 0-142 0 0,0 0-54 0 0,0 0-11 0 0,0 0 17 0 0,-2 10 35 0 0,-18 115 391 0 0,7 0-1 0 0,2 101-526 0 0,11 301-148 0 0,-1-494-362 0 0,0-52-3932 0 0,1-12-1108 0 0,0 11-2211 0 0,0 12 4539 0 0</inkml:trace>
  <inkml:trace contextRef="#ctx0" brushRef="#br0" timeOffset="14764.07">9221 740 9362 0 0,'0'0'1944'0'0,"0"0"-314"0"0,0 0-186 0 0,0 0-65 0 0,0 0-120 0 0,0 0-345 0 0,0 0-386 0 0,0 0-205 0 0,0 0-46 0 0,0 0 35 0 0,0 0 52 0 0,0 0 55 0 0,0 0 5 0 0,19 1-7 0 0,131 2 730 0 0,-8-6-74 0 0,0-7-1 0 0,34-10-1072 0 0,-84 16-1216 0 0,-70 4-1012 0 0,-15 3-1963 0 0,-6 1-1846 0 0,-1-4-1666 0 0</inkml:trace>
  <inkml:trace contextRef="#ctx0" brushRef="#br0" timeOffset="15038.778">10059 880 7394 0 0,'0'0'3608'0'0,"0"0"-2912"0"0,0 0-191 0 0,0 0 151 0 0,0 0 120 0 0,0 0-48 0 0,0 0-232 0 0,0 0-240 0 0,0 0-192 0 0,0 0-128 0 0,0 0-168 0 0,0 0-240 0 0,0 0-344 0 0,29 151-648 0 0,-25-151-1153 0 0,2 0-1408 0 0,-3 0-1464 0 0</inkml:trace>
  <inkml:trace contextRef="#ctx0" brushRef="#br0" timeOffset="15196.152">10070 435 16420 0 0,'0'0'1392'0'0,"0"0"-432"0"0,0 0-328 0 0,0 0-16 0 0,0 0-96 0 0,0 0-224 0 0,0 0-328 0 0,0 0-408 0 0,0 0-256 0 0,0 0-168 0 0,0 0-272 0 0,0 0-593 0 0,0 0-1519 0 0,0 0-1873 0 0,28 25-2449 0 0</inkml:trace>
  <inkml:trace contextRef="#ctx0" brushRef="#br0" timeOffset="17659.12">0 1613 0 0 0,'0'0'851'0'0,"0"0"18"0"0,0 0-103 0 0,0 0-127 0 0,32-5-142 0 0,98-15-69 0 0,100 8 2642 0 0,-51 2-1104 0 0,140-9-431 0 0,280 9-593 0 0,-179 8-710 0 0,410-34 604 0 0,-97 28-403 0 0,494-39 1648 0 0,-1158 43-1812 0 0,289-11 624 0 0,14 16-893 0 0,-230 3-22 0 0,403 11 2436 0 0,106-28-2414 0 0,349-3 2105 0 0,-686 18-1280 0 0,381-32 379 0 0,870 15-687 0 0,-1166 15-305 0 0,-160-7 18 0 0,-197 7-64 0 0,-41 0 693 0 0,4-2-5179 0 0,1 0-7056 0 0,-4 2 2255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3.3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56 0 0 0,'0'0'677'0'0,"0"0"-130"0"0,0 0 45 0 0,0 0 257 0 0,0 0 289 0 0,0 0 115 0 0,0 0-82 0 0,0 0-175 0 0,0 0-191 0 0,0 0-124 0 0,0 0-39 0 0,7-9 24 0 0,23-28 39 0 0,-21 28 45 0 0,-9 9 19 0 0,0 0-42 0 0,0 0-68 0 0,0 0-87 0 0,0 0-71 0 0,0 0-43 0 0,0 0-31 0 0,-4 19 1424 0 0,-10 150-711 0 0,-26 26-552 0 0,35-148-1404 0 0,5-46 261 0 0,0-1-234 0 0,3-15-5854 0 0,7 0-1051 0 0,-6 4 5027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4.2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297 92 0 0 0,'0'0'1800'0'0,"0"0"-25"0"0,0 0-108 0 0,0 0-73 0 0,0 0-126 0 0,0 0-189 0 0,0 0-212 0 0,0 0-219 0 0,0 0-159 0 0,0 0-128 0 0,0 0-51 0 0,0 0-14 0 0,0 0-12 0 0,-5 13-34 0 0,-17 38-48 0 0,16 40 845 0 0,13 23-441 0 0,1 0-3063 0 0,-12-106-2269 0 0,-5-5-5163 0 0,7-3 9018 0 0</inkml:trace>
  <inkml:trace contextRef="#ctx0" brushRef="#br0" timeOffset="302.695">1 159 3825 0 0,'0'0'1699'0'0,"0"0"-474"0"0,0 0-231 0 0,0 0 74 0 0,0 0 116 0 0,0 0-33 0 0,0 0-166 0 0,0 0-184 0 0,0 0-138 0 0,0 0-94 0 0,0 0-49 0 0,0 0-34 0 0,27-1-6 0 0,89-1 28 0 0,161-28 1641 0 0,-184 13-3111 0 0,-58 10-2323 0 0,-1 0-4306 0 0,-23 4 1122 0 0</inkml:trace>
  <inkml:trace contextRef="#ctx0" brushRef="#br0" timeOffset="628.1">787 0 6673 0 0,'0'0'1490'0'0,"0"0"-591"0"0,0 0-196 0 0,0 0 112 0 0,0 0 142 0 0,0 0 46 0 0,0 0-164 0 0,0 0-147 0 0,0 0-92 0 0,0 0-101 0 0,0 0-67 0 0,0 0-56 0 0,0 0-56 0 0,0 30-53 0 0,-2 95-50 0 0,-15 100 217 0 0,16-157-459 0 0,1-1-5262 0 0,1-66-1543 0 0,6-2 2480 0 0,-6-6 3626 0 0</inkml:trace>
  <inkml:trace contextRef="#ctx0" brushRef="#br0" timeOffset="976.496">711 299 3225 0 0,'0'0'2947'0'0,"0"0"-863"0"0,0 0-491 0 0,0 0-68 0 0,0 0 21 0 0,0 0-150 0 0,0 0-315 0 0,0 0-383 0 0,0 0-256 0 0,0 0-91 0 0,0 0-14 0 0,0 0 55 0 0,0 0 32 0 0,17-1-14 0 0,117-9 407 0 0,28-26-1365 0 0,-96 13-8243 0 0,-55 19 4087 0 0,-3 0-521 0 0</inkml:trace>
  <inkml:trace contextRef="#ctx0" brushRef="#br0" timeOffset="1239.521">1092 22 5489 0 0,'0'0'2041'0'0,"0"0"-594"0"0,0 0-178 0 0,0 0 151 0 0,0 0 101 0 0,0 0-181 0 0,0 0-409 0 0,0 0-403 0 0,0 0-216 0 0,0 0-61 0 0,0 0 49 0 0,0 0 105 0 0,0 0 70 0 0,0 13 29 0 0,6 107 1017 0 0,3 204-1387 0 0,-5-318-2609 0 0,-3-5-2729 0 0,0-1-4340 0 0,-1-3 6879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8.3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183 0 8834 0 0,'0'0'1828'0'0,"0"0"-291"0"0,0 0-22 0 0,0 0 9 0 0,0 0-178 0 0,0 0-373 0 0,0 0-386 0 0,0 0-222 0 0,0 0-66 0 0,0 0-23 0 0,0 0-9 0 0,0 0-30 0 0,-9 21-46 0 0,-61 138 129 0 0,46-109-268 0 0,12-30-52 0 0,1 0 0 0 0,1 1 1 0 0,1 1-1 0 0,1 0 1 0 0,1 0-1 0 0,1 1 0 0 0,0-1 1 0 0,2 1-1 0 0,1 0 1 0 0,1 1-1 0 0,1 1 0 0 0,1-22 2 0 0,1-1 0 0 0,-1 1 1 0 0,1-1-1 0 0,0 0 0 0 0,0 0 0 0 0,0 1 0 0 0,0-1 1 0 0,1 0-1 0 0,-1 0 0 0 0,0 0 0 0 0,1 0 0 0 0,-1 0 0 0 0,1 0 1 0 0,0-1-1 0 0,0 1 0 0 0,0 0 0 0 0,0-1 0 0 0,0 0 1 0 0,0 1-1 0 0,0-1 0 0 0,0 0 0 0 0,0 0 0 0 0,1 0 1 0 0,-1 0-1 0 0,0 0 0 0 0,1-1 0 0 0,-1 1 0 0 0,1-1 1 0 0,-1 0-1 0 0,1 1-2 0 0,84 3 620 0 0,-69-4-437 0 0,101-7 446 0 0,-55 3-1328 0 0,-43 0-3269 0 0,-2-3-4928 0 0,-10 3 806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8.80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389 0 1208 0 0,'0'0'3564'0'0,"0"0"-1150"0"0,0 0-419 0 0,0 0 34 0 0,0 0-12 0 0,0 0-215 0 0,0 0-454 0 0,0 0-433 0 0,0 0-293 0 0,0 0-165 0 0,0 0-111 0 0,0 0-82 0 0,0 0-49 0 0,-21 2-38 0 0,-70 7 0 0 0,76-7-81 0 0,-1 1 0 0 0,1 0 0 0 0,1 1 0 0 0,-1 1 0 0 0,1 0 0 0 0,0 1 0 0 0,0 0 0 0 0,0 2 0 0 0,-3 2-96 0 0,-10 5 172 0 0,-35 32 108 0 0,62-46-298 0 0,0 0 0 0 0,0 0 0 0 0,0 0 1 0 0,0 0-1 0 0,0 0 0 0 0,0-1 0 0 0,0 1 0 0 0,0 0 0 0 0,1 0 1 0 0,-1 0-1 0 0,0 0 0 0 0,0 0 0 0 0,1 0 0 0 0,-1-1 1 0 0,1 1-1 0 0,-1 0 0 0 0,1 0 0 0 0,-1 0 0 0 0,1-1 1 0 0,-1 1-1 0 0,1 0 0 0 0,0-1 0 0 0,-1 1 0 0 0,1 0 0 0 0,0-1 1 0 0,0 1-1 0 0,-1-1 0 0 0,1 0 0 0 0,0 1 0 0 0,0-1 1 0 0,0 1-1 0 0,0-1 0 0 0,0 0 0 0 0,-1 0 0 0 0,1 1 0 0 0,0-1 1 0 0,0 0-1 0 0,0 0 0 0 0,0 0 0 0 0,0 0 0 0 0,0 0 1 0 0,0 0 17 0 0,5 2-92 0 0,185 35 126 0 0,-190-37-28 0 0,1 1 0 0 0,-1 0-1 0 0,1 0 1 0 0,-1-1-1 0 0,0 1 1 0 0,1 0 0 0 0,-1 0-1 0 0,0 0 1 0 0,0 0-1 0 0,0 1 1 0 0,1-1 0 0 0,-1 0-1 0 0,-1 0 1 0 0,1 1 0 0 0,0-1-1 0 0,0 0 1 0 0,0 1-1 0 0,-1-1 1 0 0,1 1 0 0 0,0-1-1 0 0,-1 1 1 0 0,0-1 0 0 0,1 1-1 0 0,-1 0 1 0 0,0-1-1 0 0,0 1 1 0 0,0-1 0 0 0,0 1-1 0 0,0 0 1 0 0,0-1 0 0 0,0 1-1 0 0,-1-1 1 0 0,1 1-1 0 0,0 0 1 0 0,-1-1 0 0 0,1 1-1 0 0,-1-1 1 0 0,0 1 0 0 0,0 0-6 0 0,-36 54 294 0 0,-192 175 43 0 0,228-230-342 0 0,0 0-1 0 0,0 0 1 0 0,0 0-1 0 0,0 0 0 0 0,0 0 1 0 0,0 1-1 0 0,0-1 1 0 0,0 0-1 0 0,0 0 1 0 0,1 1-1 0 0,-1-1 1 0 0,0 1-1 0 0,1-1 1 0 0,-1 1-1 0 0,1-1 1 0 0,0 0-1 0 0,-1 1 0 0 0,1 0 1 0 0,0-1-1 0 0,0 1 1 0 0,0-1-1 0 0,0 1 1 0 0,0-1-1 0 0,1 1 1 0 0,-1-1-1 0 0,0 1 1 0 0,1-1-1 0 0,-1 1 1 0 0,1-1-1 0 0,-1 0 0 0 0,1 1 1 0 0,0-1-1 0 0,-1 0 1 0 0,1 1-1 0 0,0-1 1 0 0,0 0-1 0 0,0 0 1 0 0,0 0-1 0 0,0 0 1 0 0,0 1-1 0 0,0-2 1 0 0,1 1-1 0 0,-1 0 0 0 0,0 0 1 0 0,0 0-1 0 0,1 0 1 0 0,-1-1-1 0 0,1 1 1 0 0,-1-1-1 0 0,1 1 1 0 0,-1-1-1 0 0,1 0 1 0 0,-1 1-1 0 0,1-1 0 0 0,-1 0 1 0 0,1 0-1 0 0,-1 0 1 0 0,1 0-1 0 0,0 0 6 0 0,39-1-107 0 0,0-1 0 0 0,0-3 0 0 0,0 0 0 0 0,-1-3 0 0 0,0-2-1 0 0,0-1 1 0 0,23-11 107 0 0,3 2-1933 0 0,7-2-7645 0 0,-48 14 1255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6.7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37 52 4937 0 0,'0'0'1435'0'0,"0"0"-183"0"0,0 0-26 0 0,0 0 109 0 0,0 0 54 0 0,0 0-167 0 0,0 0-355 0 0,0 0-278 0 0,0 0-170 0 0,0 0-28 0 0,0 0 62 0 0,0 0-10 0 0,0 0 1 0 0,0 33-12 0 0,-1 106-42 0 0,0 285 1122 0 0,4-368-1334 0 0,-1-27-1291 0 0,-1 0-4020 0 0,0-28-422 0 0,1-1 2140 0 0,-1 0 2326 0 0,0 0-1520 0 0</inkml:trace>
  <inkml:trace contextRef="#ctx0" brushRef="#br0" timeOffset="356.377">433 0 4873 0 0,'0'0'804'0'0,"0"0"-134"0"0,0 0 42 0 0,0 0 225 0 0,-8 33 262 0 0,-24 103 92 0 0,16 23 1994 0 0,17-119-2860 0 0,8 173 1306 0 0,-9-212-1571 0 0,0-1 64 0 0,0 0 79 0 0,0 0 101 0 0,0 0 94 0 0,0 0 89 0 0,-8-8 1742 0 0,-90-134-1039 0 0,92 134-1375 0 0,0 1 0 0 0,-1-1 0 0 0,0 1 1 0 0,0 1-1 0 0,0 0 0 0 0,-1 0 0 0 0,0 0 0 0 0,-1 1 0 0 0,1 0 0 0 0,-1 1 1 0 0,0 0-1 0 0,0 0 0 0 0,0 1 0 0 0,-1 0 0 0 0,-6-1 85 0 0,11 3-341 0 0,-1 1-1 0 0,0 0 1 0 0,1 0-1 0 0,-1 0 1 0 0,1 1-1 0 0,-1 0 1 0 0,1 0-1 0 0,-1 0 1 0 0,1 1 0 0 0,-1-1-1 0 0,1 1 1 0 0,0 1-1 0 0,0-1 1 0 0,0 1-1 0 0,0 0 1 0 0,1 0-1 0 0,-1 0 1 0 0,-2 3 341 0 0,-26 29-8214 0 0,22-23 2125 0 0</inkml:trace>
  <inkml:trace contextRef="#ctx0" brushRef="#br0" timeOffset="1084.13">787 144 544 0 0,'0'0'1248'0'0,"0"0"93"0"0,0 0 167 0 0,0 0 199 0 0,0 0 17 0 0,0 0-321 0 0,0 0-406 0 0,0 0-347 0 0,-24 31-242 0 0,-72 99-143 0 0,63-58 24 0 0,32-59-228 0 0,-1-2 5 0 0,0 1 0 0 0,1-1 0 0 0,0 1 0 0 0,1 0 0 0 0,1-1 0 0 0,0 1 0 0 0,0-1 0 0 0,1 1 0 0 0,2 6-66 0 0,-1-14 180 0 0,0 0 1 0 0,1 0 0 0 0,-1 0-1 0 0,1-1 1 0 0,0 1 0 0 0,0-1-1 0 0,0 0 1 0 0,1 0 0 0 0,-1 0-1 0 0,1-1 1 0 0,0 1-1 0 0,-1-1 1 0 0,1 0 0 0 0,0 0-1 0 0,0-1 1 0 0,0 0 0 0 0,0 0-1 0 0,1 0 1 0 0,-1 0 0 0 0,0-1-1 0 0,0 0 1 0 0,1 0 0 0 0,-1 0-1 0 0,0-1 1 0 0,0 0-1 0 0,0 0 1 0 0,1 0 0 0 0,-1 0-1 0 0,0-1 1 0 0,0 0 0 0 0,-1 0-1 0 0,1 0 1 0 0,4-3-181 0 0,10-5 291 0 0,-1-1 1 0 0,-1-1-1 0 0,0-1 1 0 0,0 0-1 0 0,-1-1 0 0 0,-1 0 1 0 0,-1-2-1 0 0,0 0 1 0 0,-1 0-1 0 0,0-1 0 0 0,-1-1 1 0 0,-1 0-1 0 0,-1 0 1 0 0,0-4-292 0 0,-6 13 2 0 0,-1 0 1 0 0,0 0 0 0 0,0 0 0 0 0,-1-1 0 0 0,-1 1 0 0 0,1 0 0 0 0,-2-1 0 0 0,1 0 0 0 0,-1 1 0 0 0,-1-1 0 0 0,0-6-3 0 0,0 12-162 0 0,1 1 0 0 0,-1-1 0 0 0,0 0 0 0 0,0 1 0 0 0,0-1-1 0 0,-1 1 1 0 0,1 0 0 0 0,-1-1 0 0 0,0 1 0 0 0,0 0 0 0 0,0 0 0 0 0,0 0 0 0 0,0 0 0 0 0,-1 1 0 0 0,1-1 0 0 0,-1 1 0 0 0,0-1 0 0 0,0 1 0 0 0,0 0 0 0 0,0 0-1 0 0,0 0 1 0 0,0 0 0 0 0,0 1 0 0 0,-1-1 0 0 0,1 1 0 0 0,-1 0 0 0 0,1 0 0 0 0,-1 0 0 0 0,1 0 0 0 0,-1 1 0 0 0,-2-1 162 0 0,-37 1-4847 0 0,15 7-1486 0 0,13 1-275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1:10.716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</inkml:brush>
  </inkml:definitions>
  <inkml:trace contextRef="#ctx0" brushRef="#br0">2515 1105 0 0 0,'0'0'460'0'0,"-2"-2"147"0"0,-7-14 1269 0 0,-17 5 4652 0 0,-25 10-4824 0 0,34 2-452 0 0,-179-27 3773 0 0,78 37-4076 0 0,-36 33 465 0 0,100-22-1043 0 0,-158 77 334 0 0,-67 16 269 0 0,157-46-628 0 0,61-16-84 0 0,-70 148 283 0 0,38-14-166 0 0,82-157-283 0 0,1 0-1 0 0,2 0 1 0 0,1 0 0 0 0,1 1-1 0 0,2 0 1 0 0,1 1 0 0 0,1-1-1 0 0,2 5-95 0 0,-3 38 255 0 0,1-46-152 0 0,1-1 0 0 0,2 0 1 0 0,0 1-1 0 0,2-1 0 0 0,4 17-103 0 0,3-9 105 0 0,3 0 1 0 0,1-1-1 0 0,1 0 0 0 0,2-1 0 0 0,1-1 0 0 0,17 23-105 0 0,57 85 328 0 0,17-8 131 0 0,16-40 88 0 0,60 0-79 0 0,-16-32-207 0 0,-81-45-11 0 0,1-4-1 0 0,0-3 1 0 0,0-5-1 0 0,29-4-249 0 0,-76 1 76 0 0,44-8 24 0 0,77-18 136 0 0,-76 8-187 0 0,-55 7 21 0 0,0-2-1 0 0,0-1 1 0 0,-2-1 0 0 0,1-1-1 0 0,11-11-69 0 0,69-43 178 0 0,-12-8-33 0 0,-82 62-97 0 0,-1 0 0 0 0,-1-2 1 0 0,-1 0-1 0 0,-1-1 0 0 0,0 0 0 0 0,2-7-48 0 0,74-175 403 0 0,-61 72-236 0 0,-12 21-131 0 0,-7-107 148 0 0,-10 139-161 0 0,-12-78 37 0 0,-34-9 17 0 0,14 95-60 0 0,4 17-12 0 0,20 32-4 0 0,-2 0-1 0 0,0 1 1 0 0,-1 0 0 0 0,-1 1-1 0 0,0 0 1 0 0,-1 1 0 0 0,-3-1-1 0 0,-75-46-47 0 0,11-11 71 0 0,9 30-91 0 0,-42-38-9 0 0,87 61 46 0 0,-26-5-238 0 0,-6 22-358 0 0,13-3 94 0 0,23-11-3594 0 0,13 0-6350 0 0,6 14 1398 0 0</inkml:trace>
  <inkml:trace contextRef="#ctx0" brushRef="#br1" timeOffset="12829.999">521 811 0 0 0,'178'-108'0'0'0,"-72"46"0"0"0,42-25 0 0 0,3 7 0 0 0,3 6 0 0 0,4 7 0 0 0,133-36 0 0 0,-118 55 0 0 0,-140 40 0 0 0</inkml:trace>
  <inkml:trace contextRef="#ctx0" brushRef="#br1" timeOffset="13219.804">1922 457 0 0 0,'0'0'0'0'0,"0"0"0"0"0,224-125 0 0 0,-150 85 0 0 0,-15 14 0 0 0,-11 4 0 0 0,-15 11 0 0 0,-11 3 0 0 0</inkml:trace>
  <inkml:trace contextRef="#ctx0" brushRef="#br1" timeOffset="13689.457">626 1496 0 0 0,'366'-207'0'0'0,"-194"104"0"0"0,74-45 0 0 0,211-90 0 0 0,-251 160 0 0 0,-190 75 0 0 0</inkml:trace>
  <inkml:trace contextRef="#ctx0" brushRef="#br1" timeOffset="14006.484">455 1724 0 0 0,'0'0'0'0'0,"0"0"0"0"0,200-125 0 0 0,-120 73 0 0 0,-3 4 0 0 0,-2 4 0 0 0,-1 4 0 0 0,3-5 0 0 0,-5 9 0 0 0,2-1 0 0 0,-6 11 0 0 0,-6-3 0 0 0,-6 10 0 0 0,-14 8 0 0 0,-18 4 0 0 0</inkml:trace>
  <inkml:trace contextRef="#ctx0" brushRef="#br1" timeOffset="14273.036">0 2578 0 0 0,'0'0'0'0'0,"0"0"0"0"0,0 0 0 0 0,208-140 0 0 0,-145 96 0 0 0,-1-4 0 0 0,6 0 0 0 0,0 0 0 0 0,2 4 0 0 0,2 4 0 0 0,-4-1 0 0 0,-5 8 0 0 0,-8 7 0 0 0,-3 8 0 0 0,-16 3 0 0 0,-13 8 0 0 0</inkml:trace>
  <inkml:trace contextRef="#ctx0" brushRef="#br1" timeOffset="14585.175">179 2909 0 0 0,'178'-114'0'0'0,"62"-28"0"0"0,-200 118 0 0 0,2 2 0 0 0,0 2 0 0 0,2 2 0 0 0,0 1 0 0 0,1 3 0 0 0,9-1 0 0 0,-36 11 0 0 0</inkml:trace>
  <inkml:trace contextRef="#ctx0" brushRef="#br1" timeOffset="14871.99">335 3366 0 0 0,'181'-135'0'0'0,"3"9"0"0"0,-130 88 0 0 0,2 3 0 0 0,2 2 0 0 0,1 3 0 0 0,23-6 0 0 0,64 6 0 0 0,-128 29 0 0 0</inkml:trace>
  <inkml:trace contextRef="#ctx0" brushRef="#br1" timeOffset="15292.73">1425 3642 0 0 0,'205'-95'0'0'0,"-3"-23"0"0"0,-130 69 0 0 0,258-155 0 0 0,-311 194 0 0 0,1 0 0 0 0,0 2 0 0 0,0 0 0 0 0,1 1 0 0 0,0 1 0 0 0,0 1 0 0 0,1 1 0 0 0,-1 1 0 0 0,11 0 0 0 0,-25 3 0 0 0</inkml:trace>
  <inkml:trace contextRef="#ctx0" brushRef="#br1" timeOffset="15625.481">2702 3336 0 0 0,'185'-116'0'0'0,"250"-161"0"0"0,-102 87 0 0 0,-216 145 0 0 0,-99 40 0 0 0</inkml:trace>
  <inkml:trace contextRef="#ctx0" brushRef="#br1" timeOffset="15886.759">3212 3598 0 0 0,'0'0'0'0'0,"0"0"0"0"0,0 0 0 0 0,190-192 0 0 0,-129 134 0 0 0,-1 6 0 0 0,5-3 0 0 0,-1-4 0 0 0,4 4 0 0 0,1-1 0 0 0,-1 5 0 0 0,5-1 0 0 0,-5 8 0 0 0,-18 11 0 0 0,-15 11 0 0 0</inkml:trace>
  <inkml:trace contextRef="#ctx0" brushRef="#br1" timeOffset="16355.904">2813 4007 0 0 0,'201'-176'11'0'0,"-62"63"93"0"0,43-29-143 0 0,6 7 1 0 0,6 9 0 0 0,29-5 38 0 0,-183 110 0 0 0</inkml:trace>
  <inkml:trace contextRef="#ctx0" brushRef="#br1" timeOffset="16772.101">1721 4353 0 0 0,'0'0'88'0'0,"0"0"67"0"0,0 0 33 0 0,0 0 24 0 0,0 0-27 0 0,0 0-70 0 0,0 0-99 0 0,0 0-91 0 0,0 0-25 0 0,0 0 51 0 0,0 0 101 0 0,22-24 37 0 0,74-74 21 0 0,30 9 76 0 0,498-267-111 0 0,174-87-1307 0 0,-737 407 1217 0 0</inkml:trace>
  <inkml:trace contextRef="#ctx0" brushRef="#br1" timeOffset="17187.763">3514 3038 0 0 0,'184'-154'0'0'0,"89"-49"0"0"0,-122 94 0 0 0,-39 29 0 0 0,-3-3 0 0 0,21-28 0 0 0,-76 61 0 0 0,-38 38 0 0 0</inkml:trace>
  <inkml:trace contextRef="#ctx0" brushRef="#br1" timeOffset="17492.079">3608 2560 0 0 0,'170'-170'0'0'0,"36"-25"0"0"0,215-132 0 0 0,-304 253 0 0 0,-94 59 0 0 0</inkml:trace>
  <inkml:trace contextRef="#ctx0" brushRef="#br1" timeOffset="17753.9">3413 2239 0 0 0,'165'-186'0'0'0,"-49"85"0"0"0,179-107 0 0 0,176-87 0 0 0,-445 279 0 0 0</inkml:trace>
  <inkml:trace contextRef="#ctx0" brushRef="#br1" timeOffset="18045.979">3253 2144 0 0 0,'139'-163'0'0'0,"-25"57"0"0"0,-7 26 0 0 0,4 5 0 0 0,3 5 0 0 0,57-23 0 0 0,-134 76 0 0 0</inkml:trace>
  <inkml:trace contextRef="#ctx0" brushRef="#br1" timeOffset="18566.547">3227 1249 0 0 0,'0'0'0'0'0,"0"0"0"0"0,0 0 0 0 0,0 0 0 0 0,182-199 0 0 0,-130 155 0 0 0,-1 0 0 0 0,8 0 0 0 0,-3-4 0 0 0,4 0 0 0 0,-3 4 0 0 0,4-1 0 0 0,2 5 0 0 0,-17 10 0 0 0,-17 12 0 0 0</inkml:trace>
  <inkml:trace contextRef="#ctx0" brushRef="#br1" timeOffset="19219.541">2349 984 0 0 0,'144'-111'0'0'0,"381"-298"0"0"0,-275 227 0 0 0,-217 158 0 0 0</inkml:trace>
  <inkml:trace contextRef="#ctx0" brushRef="#br1" timeOffset="19594.471">1784 807 0 0 0,'167'-152'0'0'0,"-49"62"0"0"0,93-44 0 0 0,145-62 0 0 0,-315 175 0 0 0</inkml:trace>
  <inkml:trace contextRef="#ctx0" brushRef="#br1" timeOffset="20101.984">385 965 0 0 0,'170'-91'0'0'0,"383"-195"0"0"0,126-26 0 0 0,-130 65 0 0 0,-494 219 0 0 0</inkml:trace>
  <inkml:trace contextRef="#ctx0" brushRef="#br1" timeOffset="20388.089">326 1415 0 0 0,'0'0'0'0'0,"0"0"0"0"0,212-196 0 0 0,-117 119 0 0 0,5-4 0 0 0,5 4 0 0 0,0 3 0 0 0,7 1 0 0 0,-2 6 0 0 0,3 5 0 0 0,-5 6 0 0 0,1 5 0 0 0,-8 10 0 0 0,-2 5 0 0 0,-6 10 0 0 0,-27 11 0 0 0,-20 4 0 0 0</inkml:trace>
  <inkml:trace contextRef="#ctx0" brushRef="#br1" timeOffset="21037.946">843 3362 0 0 0,'0'0'0'0'0,"0"0"0"0"0,0 0 0 0 0,0 0 0 0 0,0 0 0 0 0,0 0 0 0 0,0 0 0 0 0,0 0 0 0 0,0 0 0 0 0,197-169 0 0 0,-144 136 0 0 0,8-4 0 0 0,7 4 0 0 0,-18 3 0 0 0,-13 12 0 0 0</inkml:trace>
  <inkml:trace contextRef="#ctx0" brushRef="#br1" timeOffset="21402.571">1348 3738 0 0 0,'0'0'0'0'0,"0"0"0"0"0,0 0 0 0 0,0 0 0 0 0,231-184 0 0 0,-170 140 0 0 0,2 3 0 0 0,3 1 0 0 0,0 3 0 0 0,1 0 0 0 0,-18 11 0 0 0,-17 8 0 0 0</inkml:trace>
  <inkml:trace contextRef="#ctx0" brushRef="#br1" timeOffset="21715.178">1900 3815 0 0 0,'194'-153'0'0'0,"-1"10"0"0"0,47-20 0 0 0,120-54 0 0 0,-309 186 0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3:34.2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146 48 4857 0 0,'0'0'1014'0'0,"0"0"-176"0"0,0 0 128 0 0,0 0 345 0 0,0 0 285 0 0,0 0-17 0 0,0 0-301 0 0,0 0-386 0 0,0 0-326 0 0,0 0-202 0 0,0 0-58 0 0,1 2 21 0 0,9 122 1798 0 0,-27 285-3567 0 0,13-387-770 0 0,2-9-1144 0 0,1 2-4112 0 0,1-11 3927 0 0</inkml:trace>
  <inkml:trace contextRef="#ctx0" brushRef="#br0" timeOffset="474.694">35 51 4185 0 0,'0'0'2102'0'0,"0"0"-643"0"0,0 0-363 0 0,0 0 5 0 0,0 0 129 0 0,0 0 6 0 0,0 0-178 0 0,0 0-259 0 0,0 0-202 0 0,0 0-119 0 0,0 0-49 0 0,0 0-16 0 0,0 0-20 0 0,27-8-28 0 0,87-23-38 0 0,-1 23 370 0 0,-108 7-685 0 0,-1 0-1 0 0,1 0 1 0 0,0 1 0 0 0,-1-1-1 0 0,1 1 1 0 0,-1 0 0 0 0,1 1-1 0 0,0-1 1 0 0,-1 1 0 0 0,1 0-1 0 0,-1 0 1 0 0,1 1 0 0 0,-1-1-1 0 0,1 1 1 0 0,-1 0 0 0 0,0 0-1 0 0,0 0 1 0 0,0 1 0 0 0,0-1-1 0 0,-1 1 1 0 0,1 0 0 0 0,0 0-1 0 0,-1 0 1 0 0,0 1 0 0 0,0-1-1 0 0,0 1 1 0 0,0 0 0 0 0,-1 0-1 0 0,1 0 1 0 0,-1 0 0 0 0,0 0-1 0 0,0 0 1 0 0,-1 1 0 0 0,1-1-1 0 0,0 5-11 0 0,-4 2 20 0 0,0 0 0 0 0,-1 0 0 0 0,-1 0 1 0 0,1-1-1 0 0,-2 1 0 0 0,1-1 0 0 0,-2 0 0 0 0,1 0 0 0 0,-1 0 0 0 0,-1-1 0 0 0,1 0 0 0 0,-2 0 0 0 0,1-1 0 0 0,-1 0 0 0 0,0 0 0 0 0,-1-1 0 0 0,0 0 0 0 0,0 0 0 0 0,-5 1-20 0 0,-12 15 3 0 0,-107 96 132 0 0,130-116-129 0 0,0-1 0 0 0,-1 1 0 0 0,2 0 0 0 0,-1 0 0 0 0,0 0 0 0 0,0 1 0 0 0,1-1 0 0 0,0 1 0 0 0,0-1 0 0 0,0 1 0 0 0,0 0 0 0 0,0 0 0 0 0,1 0 0 0 0,0 0 0 0 0,0 0 0 0 0,0 0 0 0 0,0 0 0 0 0,0 0 0 0 0,1 0 0 0 0,0 0 0 0 0,0 0-1 0 0,0 1 1 0 0,0-1 0 0 0,1 0 0 0 0,0 0-6 0 0,2 0 46 0 0,1-1 0 0 0,0 1-1 0 0,1-1 1 0 0,-1 0-1 0 0,1 0 1 0 0,-1 0 0 0 0,1 0-1 0 0,0-1 1 0 0,0 0 0 0 0,0 0-1 0 0,0 0 1 0 0,0-1-1 0 0,1 0 1 0 0,0 0-46 0 0,3 2 107 0 0,137 35 1281 0 0,-114 1-2043 0 0,-30-28-2907 0 0,-2 1-3282 0 0,0-8-3270 0 0</inkml:trace>
  <inkml:trace contextRef="#ctx0" brushRef="#br0" timeOffset="803.914">621 445 8618 0 0,'0'0'2331'0'0,"0"0"-1252"0"0,0 0-431 0 0,0 0 226 0 0,0 0 238 0 0,0 0 47 0 0,0 0-212 0 0,0 0-355 0 0,0 0-268 0 0,0 0-155 0 0,0 0-85 0 0,0 0-26 0 0,0 0-14 0 0,-3 34-24 0 0,-8 101-12 0 0,15-59-226 0 0,2-60-282 0 0,-1-5-2085 0 0,-3-8-1493 0 0,-1-1-4044 0 0,-1-2 8096 0 0,0 0-2512 0 0</inkml:trace>
  <inkml:trace contextRef="#ctx0" brushRef="#br0" timeOffset="1114.86">393 412 4809 0 0,'0'0'1311'0'0,"0"0"-217"0"0,0 0 171 0 0,0 0 306 0 0,0 0 95 0 0,0 0-161 0 0,0 0-287 0 0,0 0-252 0 0,0 0-157 0 0,35 0-123 0 0,115-3-101 0 0,113-8 949 0 0,-216 25-3148 0 0,-38-4-2137 0 0,-5 5-4022 0 0,-4-10 4222 0 0,0-2 1221 0 0</inkml:trace>
  <inkml:trace contextRef="#ctx0" brushRef="#br0" timeOffset="1384.406">429 788 4881 0 0,'0'0'1392'0'0,"0"0"-319"0"0,0 0 479 0 0,0 0 448 0 0,0 0 41 0 0,0 0-265 0 0,0 0-504 0 0,0 0-415 0 0,0 0-249 0 0,201-41-192 0 0,-162 30-152 0 0,-4 0-112 0 0,5 0-136 0 0,-3 0-288 0 0,-2 0-792 0 0,-9 4-2553 0 0,-12 7-8138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5:53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37 7538 0 0,'0'0'2132'0'0,"0"0"-1452"0"0,0 0-676 0 0,0 0 112 0 0,0 0 392 0 0,0 0 306 0 0,0 0 31 0 0,0 0-220 0 0,0 0-252 0 0,0 0-158 0 0,0 0-99 0 0,3 23-50 0 0,11 146-6 0 0,-27 46-1043 0 0,6-174-976 0 0,-2 8-6805 0 0,8-42 6751 0 0,1 1 1640 0 0</inkml:trace>
  <inkml:trace contextRef="#ctx0" brushRef="#br0" timeOffset="324.87">447 41 2080 0 0,'0'0'3987'0'0,"0"0"-2392"0"0,0 0-817 0 0,0 0 28 0 0,0 0 277 0 0,0 0 161 0 0,0 0-104 0 0,0 0-254 0 0,0 0-213 0 0,-5 35-119 0 0,-18 113-65 0 0,5 99 817 0 0,24-206-1987 0 0,3-15-3524 0 0,-3-19-4121 0 0,-6-3 4917 0 0</inkml:trace>
  <inkml:trace contextRef="#ctx0" brushRef="#br0" timeOffset="727.696">0 206 3825 0 0,'0'0'2672'0'0,"0"0"-1263"0"0,0 0-326 0 0,0 0 238 0 0,0 0 261 0 0,0 0 14 0 0,0 0-239 0 0,0 0-372 0 0,0 0-275 0 0,0 0-150 0 0,0 0-59 0 0,0 0-22 0 0,0 0-19 0 0,31-26-16 0 0,96-81-57 0 0,-59 61 217 0 0,35 19 28 0 0,-99 29-632 0 0,0-1 0 0 0,0 1 0 0 0,-1 0 0 0 0,1 0 0 0 0,-1 0 0 0 0,1 0 0 0 0,-1 1 0 0 0,0-1 0 0 0,0 1 0 0 0,0 0 0 0 0,0 0 0 0 0,0 0 0 0 0,-1 1 0 0 0,1-1 0 0 0,-1 0 0 0 0,0 1 0 0 0,0 0 0 0 0,0-1 0 0 0,0 3 0 0 0,10 13 59 0 0,-7-11 12 0 0,1 0 0 0 0,-1 0 1 0 0,2-1-1 0 0,-1 0 0 0 0,1 0 0 0 0,0-1 1 0 0,0 0-1 0 0,0 0 0 0 0,1 0 1 0 0,0-1-1 0 0,0-1 0 0 0,1 1 0 0 0,-1-1 1 0 0,1 0-1 0 0,0-1 0 0 0,0 0 1 0 0,0-1-1 0 0,1 0 0 0 0,-1 0 0 0 0,4 0-71 0 0,-6-2 107 0 0,0 1-1 0 0,1-1 0 0 0,-1 0 1 0 0,0 0-1 0 0,1-1 0 0 0,-1 0 1 0 0,0-1-1 0 0,1 1 0 0 0,-1-2 0 0 0,0 1 1 0 0,0-1-1 0 0,-1 1 0 0 0,1-2 1 0 0,-1 1-1 0 0,1-1 0 0 0,-1 0 1 0 0,0-1-1 0 0,0 1 0 0 0,-1-1 1 0 0,1 0-1 0 0,3-6-106 0 0,-4 6-663 0 0,9-16 1091 0 0,-12 14-3636 0 0,-4 0-3781 0 0,1 6-4398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5:5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48 0 0 0,'0'0'976'0'0,"0"0"439"0"0,0 0 196 0 0,0 0 14 0 0,0 0-93 0 0,0 0-181 0 0,0 0-162 0 0,0 0-98 0 0,0 0-70 0 0,-3-8-52 0 0,-11-24-51 0 0,11 24-89 0 0,-7 19 2424 0 0,-30 52-1503 0 0,-48 172-545 0 0,74-187-1014 0 0,2-1 0 0 0,2 2 0 0 0,2-1 0 0 0,3 1 0 0 0,2 0-1 0 0,1 0 1 0 0,5 31-191 0 0,-2-72-6 0 0,0 1 0 0 0,0-1 0 0 0,1 1 0 0 0,0-1-1 0 0,0 0 1 0 0,1 0 0 0 0,0 0 0 0 0,1 0 0 0 0,-1 0-1 0 0,2-1 1 0 0,-1 0 0 0 0,1 0 0 0 0,0 0-1 0 0,0 0 1 0 0,1-1 0 0 0,0 0 0 0 0,0 0 0 0 0,1 0-1 0 0,-1-1 1 0 0,1 0 0 0 0,0 0 0 0 0,1-1 0 0 0,-1 0-1 0 0,1 0 1 0 0,0-1 0 0 0,0 0 0 0 0,0 0 0 0 0,0-1-1 0 0,0 0 1 0 0,1 0 0 0 0,-1-1 0 0 0,7 0 6 0 0,6-23-5115 0 0,-15 1-5364 0 0,-6 16 4200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5:57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23 357 7330 0 0,'0'0'3288'0'0,"0"0"-2045"0"0,0 0-713 0 0,0 0 96 0 0,0 0 259 0 0,-3 33 226 0 0,-11 103 45 0 0,9 137 1312 0 0,15-183-2956 0 0,5-33-3231 0 0,-14-46-5734 0 0,-1-11 4476 0 0</inkml:trace>
  <inkml:trace contextRef="#ctx0" brushRef="#br0" timeOffset="415.326">32 221 7570 0 0,'0'0'1416'0'0,"0"0"-433"0"0,0 0-271 0 0,0 0 60 0 0,0 0 102 0 0,0 0 4 0 0,0 0-144 0 0,0 0-177 0 0,0 0-114 0 0,0 0-59 0 0,0 0-44 0 0,0 0-26 0 0,32 1-29 0 0,99 6-55 0 0,-57 11 160 0 0,-71-16-337 0 0,1-1 0 0 0,0 1 0 0 0,-1 0 0 0 0,1 0 0 0 0,-1 0 0 0 0,0 1 0 0 0,0-1 0 0 0,0 1 0 0 0,0 0 0 0 0,0 0 0 0 0,0 0 0 0 0,-1 0 0 0 0,1 0 0 0 0,-1 1 0 0 0,0-1 0 0 0,0 0 0 0 0,-1 1 0 0 0,1 0 0 0 0,0 0 0 0 0,-1-1 0 0 0,0 1 0 0 0,0 0 0 0 0,0 0 0 0 0,-1 0 0 0 0,1 0-1 0 0,-1 0 1 0 0,0 0 0 0 0,0 0 0 0 0,0 0 0 0 0,-1 0 0 0 0,1 0 0 0 0,-1 0 0 0 0,0 0 0 0 0,0 0 0 0 0,-1-1 0 0 0,1 1 0 0 0,-1 0 0 0 0,0-1 0 0 0,-1 4-53 0 0,-103 115 773 0 0,63-80-470 0 0,19-19-43 0 0,20-20-208 0 0,-1 1 1 0 0,1-1-1 0 0,0 1 0 0 0,0 0 0 0 0,0 0 0 0 0,0 1 0 0 0,1-1 0 0 0,-1 1 1 0 0,1-1-1 0 0,0 1 0 0 0,1 0 0 0 0,-1 0 0 0 0,1 1 0 0 0,0-1 0 0 0,0 0 1 0 0,1 1-1 0 0,0-1 0 0 0,0 1 0 0 0,0 0 0 0 0,0-1 0 0 0,1 3-52 0 0,42 55 448 0 0,76 32 705 0 0,-71-75-2801 0 0,-37-20-3185 0 0,-3-4-4070 0 0,-5 0 1307 0 0</inkml:trace>
  <inkml:trace contextRef="#ctx0" brushRef="#br0" timeOffset="1534.712">503 217 0 0 0,'0'0'3897'0'0,"0"0"-1753"0"0,0 0-634 0 0,0 0 24 0 0,0 0 111 0 0,0 0-42 0 0,0 0-233 0 0,0 0-407 0 0,0 0-371 0 0,0 0-219 0 0,0 0-106 0 0,0 0 9 0 0,0 0 20 0 0,14-4 14 0 0,41-13-10 0 0,32 12 514 0 0,-85 6-780 0 0,1 0 0 0 0,-1 0-1 0 0,0 0 1 0 0,1 0 0 0 0,-1 0-1 0 0,0 0 1 0 0,0 1-1 0 0,0-1 1 0 0,0 1 0 0 0,0-1-1 0 0,-1 1 1 0 0,1 0-1 0 0,0 0 1 0 0,-1 0 0 0 0,1 0-1 0 0,-1 0 1 0 0,0 0 0 0 0,1 0-1 0 0,-1 0 1 0 0,0 1-1 0 0,0-1 1 0 0,-1 0 0 0 0,1 1-1 0 0,0-1 1 0 0,-1 0-1 0 0,1 1 1 0 0,-1-1 0 0 0,0 1-1 0 0,0-1 1 0 0,0 1-1 0 0,0-1 1 0 0,0 1 0 0 0,-1-1-1 0 0,1 1 1 0 0,-1-1 0 0 0,0 0-1 0 0,1 1 1 0 0,-1-1-1 0 0,0 0 1 0 0,0 1 0 0 0,-1-1-1 0 0,1 0 1 0 0,0 0-1 0 0,-1 0 1 0 0,1 0 0 0 0,-1 0-1 0 0,0 0 1 0 0,1-1-1 0 0,-2 2-32 0 0,-55 74 717 0 0,57-76-711 0 0,0 0 0 0 0,0 1 0 0 0,0-1-1 0 0,1 0 1 0 0,-1 1 0 0 0,1-1 0 0 0,-1 1-1 0 0,1-1 1 0 0,-1 1 0 0 0,1-1 0 0 0,0 1-1 0 0,-1 0 1 0 0,1-1 0 0 0,0 1 0 0 0,0-1 0 0 0,0 1-1 0 0,1 0 1 0 0,-1-1 0 0 0,0 1 0 0 0,1-1-1 0 0,-1 1 1 0 0,0-1 0 0 0,1 1 0 0 0,0-1-1 0 0,-1 1 1 0 0,1-1 0 0 0,0 0 0 0 0,0 1-1 0 0,0-1 1 0 0,0 0 0 0 0,0 1 0 0 0,0-1 0 0 0,0 0-1 0 0,0 0 1 0 0,1 0 0 0 0,-1 0 0 0 0,0 0-1 0 0,1-1 1 0 0,-1 1 0 0 0,0 0 0 0 0,1 0-1 0 0,-1-1 1 0 0,1 1 0 0 0,-1-1 0 0 0,1 1-1 0 0,-1-1 1 0 0,2 0-7 0 0,76 12 272 0 0,-30-13-308 0 0,14 0-1336 0 0,-22 4-5961 0 0,-30 0 1901 0 0,-5 1-1245 0 0</inkml:trace>
  <inkml:trace contextRef="#ctx0" brushRef="#br0" timeOffset="1830.802">903 677 12371 0 0,'0'0'1041'0'0,"0"0"-645"0"0,0 0-253 0 0,0 0 297 0 0,0 0 371 0 0,0 0 186 0 0,0 0-23 0 0,0 0-191 0 0,0 0-194 0 0,0 0-157 0 0,0 0-116 0 0,32-7-86 0 0,101-24-59 0 0,-51 10-98 0 0,-16 6-1556 0 0,-19 12-8829 0 0,-39 3 2340 0 0</inkml:trace>
  <inkml:trace contextRef="#ctx0" brushRef="#br0" timeOffset="2386.928">1481 298 2681 0 0,'0'0'3622'0'0,"0"0"-1887"0"0,0 0-783 0 0,0 0-31 0 0,0 0 177 0 0,0 0 110 0 0,0 0-95 0 0,0 0-264 0 0,0 0-257 0 0,0 0-108 0 0,0 0-1 0 0,0 0-6 0 0,0 0-28 0 0,3 22-61 0 0,25 145 486 0 0,-24-143-846 0 0,18 130 261 0 0,-13-51-2945 0 0,-7-76-23 0 0,-1-9-676 0 0,0 1-3532 0 0,-1-15 4221 0 0</inkml:trace>
  <inkml:trace contextRef="#ctx0" brushRef="#br0" timeOffset="2790.472">1382 365 1128 0 0,'0'0'1759'0'0,"0"0"-590"0"0,0 0-260 0 0,0 0 179 0 0,0 0 243 0 0,0 0 108 0 0,0 0-131 0 0,0 0-246 0 0,0 0-214 0 0,32-24-176 0 0,104-73-81 0 0,-71 64 187 0 0,-53 32-561 0 0,69-1 1177 0 0,-79 2-1361 0 0,0 1 0 0 0,0-1 0 0 0,0 1 1 0 0,0 0-1 0 0,0-1 0 0 0,0 1 0 0 0,0 0 0 0 0,0 0 0 0 0,0 0 0 0 0,-1 1 0 0 0,1-1 0 0 0,0 0 0 0 0,-1 1 0 0 0,1-1 0 0 0,-1 1 0 0 0,1-1 0 0 0,-1 1 0 0 0,0 0 0 0 0,1-1 0 0 0,-1 1 0 0 0,0 0 1 0 0,0 0-1 0 0,-1 0 0 0 0,1 0 0 0 0,0 0 0 0 0,-1 0 0 0 0,1 0 0 0 0,-1 0 0 0 0,1 0 0 0 0,-1 1 0 0 0,0-1 0 0 0,0 0 0 0 0,0 0 0 0 0,0 0 0 0 0,-1 2-33 0 0,-1 4 36 0 0,0 0 0 0 0,-1-1 0 0 0,0 1 0 0 0,-1-1 0 0 0,0 0 0 0 0,0 0 0 0 0,0 0-1 0 0,-1-1 1 0 0,0 1 0 0 0,0-1 0 0 0,-1 0 0 0 0,0-1 0 0 0,0 1 0 0 0,-4 2-36 0 0,-8 10-17 0 0,-114 100-137 0 0,131-116 156 0 0,0 1-1 0 0,0-1 1 0 0,0 0-1 0 0,1 0 1 0 0,-1 0-1 0 0,1 1 1 0 0,-1-1-1 0 0,1 0 1 0 0,0 0 0 0 0,0 1-1 0 0,0-1 1 0 0,0 0-1 0 0,0 1 1 0 0,1-1-1 0 0,-1 0 1 0 0,0 0-1 0 0,1 1 1 0 0,0-1-1 0 0,0 0 1 0 0,0 0-1 0 0,0 0 1 0 0,0 0-1 0 0,0 0 1 0 0,0 0-1 0 0,0 0 1 0 0,1 0-1 0 0,-1 0 1 0 0,1-1-1 0 0,0 1 1 0 0,-1-1-1 0 0,1 1 1 0 0,0-1-1 0 0,0 1 1 0 0,0-1 0 0 0,0 0-1 0 0,1 0-1 0 0,244 161 1435 0 0,-228-155-3107 0 0,-7-6-7108 0 0,-9-1 560 0 0</inkml:trace>
  <inkml:trace contextRef="#ctx0" brushRef="#br0" timeOffset="3173.672">2055 622 12803 0 0,'0'0'2523'0'0,"0"0"-1618"0"0,0 0-719 0 0,0 0 74 0 0,0 0 269 0 0,0 0 225 0 0,0 0 31 0 0,0 0-133 0 0,0 0-179 0 0,0 0-165 0 0,0 0-79 0 0,0 0-40 0 0,9 16-37 0 0,26 47-16 0 0,-15 28 150 0 0,-18-80-1345 0 0,4 22 916 0 0,-6-23-5259 0 0,-2-2-5521 0 0,0-8 7280 0 0</inkml:trace>
  <inkml:trace contextRef="#ctx0" brushRef="#br0" timeOffset="3427.618">1904 574 4689 0 0,'0'0'749'0'0,"0"0"-184"0"0,0 0 340 0 0,0 0 458 0 0,0 0 259 0 0,0 0-31 0 0,0 0-279 0 0,0 0-316 0 0,0 0-256 0 0,0 0-185 0 0,0 0-133 0 0,33 3-128 0 0,99 10-94 0 0,-15-10-28 0 0,-65-11-1078 0 0,-25 3-2240 0 0,-1 3-5863 0 0,-21 2 5895 0 0</inkml:trace>
  <inkml:trace contextRef="#ctx0" brushRef="#br0" timeOffset="3593.475">1949 924 6065 0 0,'0'0'584'0'0,"0"0"-320"0"0,0 0 225 0 0,0 0 215 0 0,0 0 80 0 0,0 0 56 0 0,0 0-176 0 0,0 0-248 0 0,0 0-200 0 0,204-62-352 0 0,-178 51-544 0 0,-1-1-1048 0 0,-6 5-1617 0 0,-6 0-1792 0 0</inkml:trace>
  <inkml:trace contextRef="#ctx0" brushRef="#br0" timeOffset="4009.45">2129 41 5545 0 0,'0'0'1375'0'0,"0"0"-291"0"0,0 0-5 0 0,0 0 254 0 0,0 0 114 0 0,0 0-157 0 0,0 0-355 0 0,0 0-365 0 0,0 0-209 0 0,0 0-71 0 0,0 0-36 0 0,0 0-8 0 0,0 0-9 0 0,19-8 7 0 0,60-24-8 0 0,-81 33-214 0 0,1 0 0 0 0,0 0 0 0 0,0 1 0 0 0,-1-1 0 0 0,1 1 0 0 0,0-1 0 0 0,0 1 0 0 0,1-1 0 0 0,-1 1 0 0 0,0-1 0 0 0,0 1 0 0 0,1 0 0 0 0,-1-1 0 0 0,1 1 0 0 0,-1 0 0 0 0,1 0 0 0 0,0 0 0 0 0,0-1 0 0 0,0 1 0 0 0,0 0 0 0 0,0 0 0 0 0,0 0 0 0 0,0-1 0 0 0,0 1 0 0 0,1 0 0 0 0,-1 0 0 0 0,1-1 0 0 0,-1 1 0 0 0,1 0-1 0 0,0-1 1 0 0,0 1 0 0 0,0 0 0 0 0,0-1 0 0 0,0 1 0 0 0,0-1 0 0 0,0 0 0 0 0,0 1 0 0 0,1-1 0 0 0,-1 0 0 0 0,0 0 0 0 0,1 0 0 0 0,-1 0 0 0 0,1 0 0 0 0,-1 0 0 0 0,1 0 0 0 0,0 0 0 0 0,-1 0 0 0 0,1-1 0 0 0,0 1 0 0 0,-1-1 0 0 0,1 0 0 0 0,0 1 0 0 0,0-1 0 0 0,0 0 0 0 0,-1 0 0 0 0,1 0 0 0 0,0 0 0 0 0,0 0 0 0 0,0 0 0 0 0,-1-1 0 0 0,1 1 0 0 0,0-1 0 0 0,0 1 0 0 0,-1-1 0 0 0,1 1 0 0 0,0-1 0 0 0,-1 0 0 0 0,1 0 0 0 0,0 0-22 0 0,-91 118 465 0 0,88-116-468 0 0,0 0-1 0 0,-1 1 1 0 0,1-1 0 0 0,0 1-1 0 0,0 0 1 0 0,0-1 0 0 0,1 1-1 0 0,-1 0 1 0 0,0 0-1 0 0,1 0 1 0 0,-1-1 0 0 0,1 1-1 0 0,-1 0 1 0 0,1 0 0 0 0,0 0-1 0 0,0 0 1 0 0,0 0 0 0 0,0 0-1 0 0,0 0 1 0 0,0-1 0 0 0,1 1-1 0 0,-1 0 1 0 0,1 0 0 0 0,-1 0-1 0 0,1 0 1 0 0,0-1 0 0 0,-1 1-1 0 0,1 0 1 0 0,0 0 0 0 0,0-1-1 0 0,0 1 1 0 0,0-1-1 0 0,1 1 1 0 0,-1-1 0 0 0,0 1-1 0 0,1-1 1 0 0,-1 0 0 0 0,1 0-1 0 0,-1 0 1 0 0,1 0 0 0 0,-1 0-1 0 0,1 0 1 0 0,0 0 0 0 0,0 0-1 0 0,-1-1 1 0 0,1 1 0 0 0,0 0-1 0 0,0-1 1 0 0,0 0 0 0 0,0 1-1 0 0,0-1 4 0 0,89 5-2256 0 0,-57-7-6918 0 0,-22 2 2267 0 0</inkml:trace>
  <inkml:trace contextRef="#ctx0" brushRef="#br0" timeOffset="4304.228">2608 41 12507 0 0,'0'0'905'0'0,"0"0"-395"0"0,0 0 139 0 0,0 0 338 0 0,0 0 215 0 0,0 0 46 0 0,0 0-177 0 0,0 0-243 0 0,16 37-172 0 0,53 119-145 0 0,-36-50 122 0 0,-31-88-541 0 0,2 31-48 0 0,-2 0 0 0 0,-1 0 0 0 0,-3-1 0 0 0,-2 1 0 0 0,-3-1 0 0 0,-1 0 0 0 0,-2 0 0 0 0,-7 15-44 0 0,11-46-268 0 0,0-1 0 0 0,-1 0-1 0 0,-1-1 1 0 0,-1 0 0 0 0,0 0-1 0 0,0-1 1 0 0,-2 0 0 0 0,0 1 268 0 0,-24 23-4372 0 0,-2-3-4853 0 0,25-23 2817 0 0</inkml:trace>
  <inkml:trace contextRef="#ctx0" brushRef="#br0" timeOffset="6541.437">1991 932 0 0 0,'0'0'516'0'0,"0"0"659"0"0,0 0 159 0 0,0 0-77 0 0,0 0-95 0 0,0 0-123 0 0,0 0-124 0 0,0 0-77 0 0,0 0-35 0 0,0 0-8 0 0,1-1 6026 0 0,2 1-3507 0 0,17-3-3164 0 0,153-30 1532 0 0,-94 3-1405 0 0,-76 23-2359 0 0,-25 8-9675 0 0,17 2 3518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8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0 0 0,'0'0'1132'0'0,"0"0"195"0"0,0 0 162 0 0,0 0 216 0 0,0 0 126 0 0,0 0-153 0 0,0 0-348 0 0,0 0-353 0 0,0 0-217 0 0,0 0-54 0 0,0 0 11 0 0,0 0 14 0 0,0 0 11 0 0,13 1-28 0 0,87 5 1300 0 0,120-5 1506 0 0,-18-17-2680 0 0,-154 3-1495 0 0,-47 5-4015 0 0,-2 4-5455 0 0,0 0 3362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06.5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365 1065 1776 0 0,'0'0'1199'0'0,"0"0"-197"0"0,0 0 9 0 0,0 0 277 0 0,0 0 235 0 0,0 0 27 0 0,0 0-197 0 0,0 0-296 0 0,0 0-295 0 0,0 0-206 0 0,0 0-130 0 0,-3 23-59 0 0,-8 73 43 0 0,19-5 620 0 0,16 61 117 0 0,-6 1 0 0 0,-4 146-1147 0 0,-23 149 468 0 0,10-359-2227 0 0,21-89-8345 0 0,-19-4 3895 0 0</inkml:trace>
  <inkml:trace contextRef="#ctx0" brushRef="#br0" timeOffset="731.999">1385 1 0 0 0,'0'0'950'0'0,"0"0"469"0"0,0 0 229 0 0,0 0-37 0 0,0 0-203 0 0,0 0-250 0 0,0 0-190 0 0,0 0-92 0 0,0 0-18 0 0,0 0-77 0 0,-4 20-42 0 0,-12 62-23 0 0,21 12 1397 0 0,57 446 1550 0 0,-55 75-3468 0 0,3-532-146 0 0,3 0 1 0 0,4-2 0 0 0,4 1-1 0 0,4-1-49 0 0,-22-67 2 0 0,4 16 69 0 0,-2 1 1 0 0,-2 0-1 0 0,0 0 0 0 0,-2 0 1 0 0,-2 14-72 0 0,1-17 46 0 0,-6 13-260 0 0,21-41-852 0 0,-7 0-2051 0 0,-3 0-4793 0 0,-4 0 511 0 0</inkml:trace>
  <inkml:trace contextRef="#ctx0" brushRef="#br0" timeOffset="1331.618">1 2044 5089 0 0,'0'0'1644'0'0,"0"0"-597"0"0,0 0-552 0 0,0 0-161 0 0,0 0 135 0 0,0 0 188 0 0,0 0 70 0 0,0 0-95 0 0,0 0-154 0 0,0 0-119 0 0,0 0-15 0 0,0 0 45 0 0,0 0 70 0 0,17 5 54 0 0,58 15 55 0 0,40-11 1014 0 0,-85-10-1219 0 0,36-5 416 0 0,0-4 0 0 0,0-2 0 0 0,44-15-779 0 0,-62 16 197 0 0,685-180-1250 0 0,-652 170-1107 0 0,-27 7-970 0 0,-1 1-3405 0 0,-32 9 730 0 0</inkml:trace>
  <inkml:trace contextRef="#ctx0" brushRef="#br0" timeOffset="1606.248">1777 1507 6689 0 0,'0'0'1461'0'0,"0"0"-404"0"0,0 0-165 0 0,0 0 305 0 0,0 0 410 0 0,0 0 182 0 0,0 0-204 0 0,0 0-449 0 0,0 0-373 0 0,0 0-215 0 0,-21 31-75 0 0,-68 101-50 0 0,-149 195 189 0 0,193-262-1389 0 0,-8 10-2653 0 0,20-25-4996 0 0,23-34 827 0 0</inkml:trace>
  <inkml:trace contextRef="#ctx0" brushRef="#br0" timeOffset="1996.662">732 1764 4753 0 0,'0'0'1770'0'0,"0"0"-402"0"0,0 0-164 0 0,0 0 122 0 0,0 0 286 0 0,0 0 153 0 0,0 0-146 0 0,0 0-334 0 0,0 0-399 0 0,0 0-369 0 0,0 0-246 0 0,0 0-103 0 0,0 0-56 0 0,-19 15 3 0 0,-60 46-6 0 0,-48 75 97 0 0,90-89-233 0 0,-100 114-408 0 0,39-44-1147 0 0,62-56-2349 0 0,17-18-6698 0 0,13-32 8147 0 0</inkml:trace>
  <inkml:trace contextRef="#ctx0" brushRef="#br0" timeOffset="2320.312">817 2468 9218 0 0,'0'0'3615'0'0,"0"0"-2461"0"0,0 0-921 0 0,0 0 95 0 0,0 0 431 0 0,0 0 419 0 0,0 0 117 0 0,0 0-166 0 0,0 0-294 0 0,0 0-253 0 0,-4 30-150 0 0,-13 99-92 0 0,-4 7 206 0 0,-2 84-437 0 0,23-183-484 0 0,0 14-806 0 0,0-35-3566 0 0,0 1-3854 0 0,0-16 1752 0 0</inkml:trace>
  <inkml:trace contextRef="#ctx0" brushRef="#br0" timeOffset="2782.073">612 2508 3873 0 0,'0'0'1460'0'0,"0"0"-661"0"0,0 0-260 0 0,0 0 193 0 0,0 0 277 0 0,0 0 200 0 0,37-15 48 0 0,116-44-122 0 0,-62 38 384 0 0,-74 21-1184 0 0,131 0 1383 0 0,-145 0-1678 0 0,-1 0 1 0 0,1 0-1 0 0,0 0 1 0 0,-1 0-1 0 0,1 0 1 0 0,-1 0-1 0 0,1 1 1 0 0,-1 0-1 0 0,1-1 1 0 0,-1 1-1 0 0,1 0 1 0 0,-1 0 0 0 0,1 0-1 0 0,-1 1 1 0 0,0-1-1 0 0,0 0 1 0 0,0 1-1 0 0,0 0 1 0 0,0-1-1 0 0,0 1 1 0 0,0 0-1 0 0,0 0 1 0 0,-1 0-1 0 0,1 0 1 0 0,-1 0-1 0 0,1 0 1 0 0,-1 1-1 0 0,0-1 1 0 0,0 0-1 0 0,0 1 1 0 0,0-1-1 0 0,0 1 1 0 0,-1-1 0 0 0,1 1-1 0 0,-1-1 1 0 0,0 1-1 0 0,0-1 1 0 0,1 1-1 0 0,-2 0 1 0 0,1-1-1 0 0,0 1 1 0 0,0-1-1 0 0,-1 1 1 0 0,1-1-1 0 0,-1 1 1 0 0,0-1-1 0 0,0 1 1 0 0,0-1-1 0 0,-1 2-40 0 0,-8 12 90 0 0,-1 0-1 0 0,-1-2 0 0 0,0 1 1 0 0,-1-1-1 0 0,-1-1 0 0 0,0-1 1 0 0,0 0-1 0 0,-1 0 0 0 0,-1-2 1 0 0,-8 5-90 0 0,1 1 61 0 0,-118 106 430 0 0,139-117-462 0 0,-1 0 0 0 0,2 0 0 0 0,-1 1 0 0 0,0-1-1 0 0,1 1 1 0 0,0-1 0 0 0,0 1 0 0 0,1-1 0 0 0,0 1 0 0 0,0-1 0 0 0,0 1 0 0 0,0-1 0 0 0,1 1-1 0 0,0-1 1 0 0,0 1 0 0 0,1-1 0 0 0,-1 0 0 0 0,1 1 0 0 0,0-1 0 0 0,1 0 0 0 0,-1 0-1 0 0,1 0 1 0 0,0-1 0 0 0,0 1 0 0 0,0-1 0 0 0,1 1 0 0 0,0-1 0 0 0,0 0 0 0 0,0 0-1 0 0,0-1 1 0 0,0 1 0 0 0,2-1-29 0 0,8 14 166 0 0,72 65 396 0 0,-84-80-624 0 0,1 0 0 0 0,-1-1-1 0 0,1 1 1 0 0,-1-1 0 0 0,1 0-1 0 0,0 1 1 0 0,-1-1 0 0 0,1 0-1 0 0,0-1 1 0 0,0 1 0 0 0,-1 0-1 0 0,1-1 1 0 0,0 0 0 0 0,0 1-1 0 0,0-1 1 0 0,0 0 0 0 0,0-1-1 0 0,0 1 1 0 0,0 0 0 0 0,2-1 61 0 0,20-24-8805 0 0,-22 21 5278 0 0,0 0-3559 0 0</inkml:trace>
  <inkml:trace contextRef="#ctx0" brushRef="#br0" timeOffset="3072.159">1275 2851 10442 0 0,'0'0'1970'0'0,"0"0"-871"0"0,0 0-324 0 0,0 0 242 0 0,0 0 285 0 0,0 0 92 0 0,0 0-176 0 0,0 0-375 0 0,0 0-291 0 0,0 0-161 0 0,0 0-104 0 0,0 0-68 0 0,0 0-46 0 0,0 25-34 0 0,0 129 7 0 0,5-95-5097 0 0,-5-58 2385 0 0,0-1-1135 0 0,0 0-1240 0 0,0 0-867 0 0</inkml:trace>
  <inkml:trace contextRef="#ctx0" brushRef="#br0" timeOffset="3346.21">1085 2806 6097 0 0,'0'0'1414'0'0,"0"0"-590"0"0,0 0-225 0 0,0 0 249 0 0,0 0 399 0 0,0 0 240 0 0,0 0-21 0 0,0 0-201 0 0,0 0-246 0 0,0 0-187 0 0,0 0-73 0 0,0 0-32 0 0,0 0-55 0 0,28 0-52 0 0,86 0-125 0 0,53-14 1672 0 0,-111 6-5052 0 0,5 5-9485 0 0,-58 3 5087 0 0</inkml:trace>
  <inkml:trace contextRef="#ctx0" brushRef="#br0" timeOffset="3619.038">1161 3130 6753 0 0,'0'0'809'0'0,"0"0"-193"0"0,0 0-24 0 0,0 0-96 0 0,0 0-128 0 0,0 0-192 0 0,0 0-440 0 0,184-25-1464 0 0,-168 21-6090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29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1 673 0 0 0,'0'0'563'0'0,"0"0"96"0"0,0 0 258 0 0,0 0 218 0 0,0 0 129 0 0,0 0-15 0 0,0 0-68 0 0,0 0-29 0 0,0 0-33 0 0,0 0 11 0 0,19 7 2 0 0,61 16-1 0 0,-78-22-1052 0 0,0-1 1 0 0,1 1-1 0 0,-1 0 1 0 0,0-1-1 0 0,1 0 0 0 0,-1 0 1 0 0,1 0-1 0 0,-1 0 1 0 0,0 0-1 0 0,1 0 0 0 0,-1 0 1 0 0,1-1-1 0 0,-1 1 1 0 0,0-1-1 0 0,1 0 0 0 0,-1 0 1 0 0,0 0-1 0 0,0 0 1 0 0,0 0-1 0 0,1 0 0 0 0,-1 0 1 0 0,1-2-80 0 0,6-3 348 0 0,40-28 431 0 0,-1-2-1 0 0,-2-3 1 0 0,-1-1 0 0 0,-3-3-1 0 0,-1-1 1 0 0,31-44-779 0 0,6-3 375 0 0,157-152 850 0 0,-234 241-1224 0 0,1 0-1 0 0,-1 0 1 0 0,0 0 0 0 0,1 0-1 0 0,-1 0 1 0 0,1 0-1 0 0,-1 1 1 0 0,1-1 0 0 0,0 1-1 0 0,0-1 1 0 0,0 1-1 0 0,0 0 1 0 0,0 0 0 0 0,0 0-1 0 0,0 0 1 0 0,0 0-1 0 0,0 0 1 0 0,0 0 0 0 0,1 1-1 0 0,-1-1 1 0 0,0 1-1 0 0,1 0 1 0 0,-1-1 0 0 0,0 1-1 0 0,1 0 1 0 0,-1 0-1 0 0,0 1 1 0 0,1-1 0 0 0,-1 0-1 0 0,0 1 1 0 0,0-1-1 0 0,1 1 1 0 0,-1 0 0 0 0,0 0-1 0 0,0 0 1 0 0,0 0-1 0 0,0 0 1 0 0,0 0 0 0 0,0 1-1 0 0,0-1 1 0 0,0 1 0 0 0,0 0-2 0 0,2 13-15 0 0,0 1 0 0 0,-1 0 0 0 0,-1 1 0 0 0,-1-1 0 0 0,0 0 0 0 0,-1 0 0 0 0,0 1 0 0 0,-2 5 16 0 0,1-1 30 0 0,-2 10 45 0 0,-1-1 0 0 0,-2 0-1 0 0,0 0 1 0 0,-3 0 0 0 0,0-1 0 0 0,-2 0 0 0 0,-1-1 0 0 0,-1 0 0 0 0,-1-1 0 0 0,-2-1 0 0 0,0 0-1 0 0,-2-1 1 0 0,-6 6-75 0 0,18-22-43 0 0,-1 0 0 0 0,0 0 0 0 0,-1-1 0 0 0,1 0 0 0 0,-1 0 0 0 0,-1 0 0 0 0,0-2-1 0 0,0 1 1 0 0,0-1 0 0 0,-1 0 0 0 0,0-1 0 0 0,0 0 0 0 0,0 0 0 0 0,0-1 0 0 0,-1-1-1 0 0,0 0 1 0 0,0 0 0 0 0,-6 0 43 0 0,-64-22-3845 0 0,45-24-6856 0 0,31 31 4124 0 0</inkml:trace>
  <inkml:trace contextRef="#ctx0" brushRef="#br0" timeOffset="291.759">1459 140 6953 0 0,'0'0'3316'0'0,"0"0"-2008"0"0,0 0-830 0 0,0 0 91 0 0,0 0 230 0 0,0 0 77 0 0,0 0-105 0 0,-25 36-271 0 0,-80 119-235 0 0,44-38-46 0 0,55-104-193 0 0,1-1-1 0 0,1 1 0 0 0,0 0 1 0 0,1 0-1 0 0,0 1 1 0 0,1-1-1 0 0,0 1 1 0 0,1-1-1 0 0,1 1 1 0 0,0-1-1 0 0,1 8-25 0 0,2-16 61 0 0,0-1-1 0 0,0 0 1 0 0,0 1 0 0 0,0-1-1 0 0,1 0 1 0 0,0 0-1 0 0,-1-1 1 0 0,1 1 0 0 0,1-1-1 0 0,-1 0 1 0 0,0 0 0 0 0,1 0-1 0 0,0-1 1 0 0,-1 1-1 0 0,1-1 1 0 0,0 0 0 0 0,0-1-1 0 0,0 1 1 0 0,0-1-1 0 0,1 0 1 0 0,-1 0 0 0 0,0-1-1 0 0,1 1 1 0 0,-1-1 0 0 0,0-1-1 0 0,0 1 1 0 0,1-1-1 0 0,-1 1 1 0 0,0-1 0 0 0,0-1-1 0 0,4 0-60 0 0,13-4 403 0 0,1-1 0 0 0,-1 0 0 0 0,0-2 0 0 0,0-1 0 0 0,-1 0 0 0 0,0-1 0 0 0,-1-2 0 0 0,0 0 0 0 0,-1-1 0 0 0,-1-1 0 0 0,12-12-403 0 0,-17 17 110 0 0,0 0 0 0 0,-1-1 0 0 0,-1 0-1 0 0,1-1 1 0 0,-2 0 0 0 0,0-1 0 0 0,0 0 0 0 0,-1 0-1 0 0,-1-1 1 0 0,0 0 0 0 0,-1-1 0 0 0,-1 0 0 0 0,0 0-1 0 0,-1 0 1 0 0,0-1 0 0 0,-1 1 0 0 0,-1-1 0 0 0,-1 0-1 0 0,0 0 1 0 0,-1-1 0 0 0,-1-3-110 0 0,-1 16-74 0 0,0 0-1 0 0,0 0 1 0 0,-1 0 0 0 0,0 0 0 0 0,1 0-1 0 0,-2 0 1 0 0,1 0 0 0 0,0 1-1 0 0,-1-1 1 0 0,1 1 0 0 0,-1 0-1 0 0,0 0 1 0 0,0 0 0 0 0,0 0 0 0 0,-1 0-1 0 0,1 0 1 0 0,-1 1 0 0 0,1 0-1 0 0,-1 0 1 0 0,0 0 0 0 0,0 0 0 0 0,0 0-1 0 0,-2 0 75 0 0,-61-12-8084 0 0,45 13-3338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40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2721 0 0,'0'0'3740'0'0,"0"0"-2113"0"0,0 0-648 0 0,0 0 268 0 0,0 0 303 0 0,0 0 77 0 0,0 0-163 0 0,0 0-277 0 0,0 0-297 0 0,35-1-229 0 0,113-2-178 0 0,29-16 460 0 0,72-14-2866 0 0,-207 23-1187 0 0,-16 3-5559 0 0,-20 6 3252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41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5417 0 0,'0'0'1308'0'0,"0"0"-295"0"0,0 0 163 0 0,0 0 447 0 0,0 0 303 0 0,0 0-9 0 0,0 0-278 0 0,0 0-462 0 0,0 0-376 0 0,0 0-215 0 0,34 6-169 0 0,110 17-121 0 0,-49-29 3 0 0,-71-1-236 0 0,197-42-420 0 0,-127 29-5181 0 0,-48 10-255 0 0,-15 3-2177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39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473 1 0 0 0,'0'0'994'0'0,"0"0"136"0"0,0 0 243 0 0,0 0 360 0 0,0 0 200 0 0,0 0-121 0 0,0 0-369 0 0,0 0-433 0 0,0 0-286 0 0,0 0-115 0 0,0 0 24 0 0,2 8 53 0 0,55 350 3649 0 0,-55-89-3829 0 0,-15-68-2721 0 0,13-184-190 0 0,0-9-5899 0 0,0-8 4738 0 0,0 0 1135 0 0</inkml:trace>
  <inkml:trace contextRef="#ctx0" brushRef="#br0" timeOffset="312.638">0 148 2833 0 0,'0'0'1209'0'0,"0"0"10"0"0,0 0 217 0 0,0 0 397 0 0,0 0 205 0 0,0 0-171 0 0,0 0-387 0 0,0 0-368 0 0,0 0-236 0 0,0 0-95 0 0,35-10-55 0 0,111-29-53 0 0,-39 26 439 0 0,350 1 493 0 0,-286-6-3159 0 0,-99 4-6834 0 0,-61 13-120 0 0,-7 1 6158 0 0</inkml:trace>
  <inkml:trace contextRef="#ctx0" brushRef="#br0" timeOffset="634.743">111 781 4513 0 0,'0'0'2396'0'0,"0"0"-871"0"0,0 0-545 0 0,0 0-37 0 0,0 0 169 0 0,0 0 148 0 0,0 0 41 0 0,0 0-57 0 0,0 0-64 0 0,0 0-84 0 0,0 0-126 0 0,0 0-161 0 0,0 0-152 0 0,35 13-116 0 0,114 37-80 0 0,-142-48-419 0 0,-1 0-1 0 0,1-1 1 0 0,0 1-1 0 0,-1-1 1 0 0,1-1-1 0 0,0 1 1 0 0,0-1-1 0 0,0 0 1 0 0,-1-1-1 0 0,1 0 1 0 0,0 0-1 0 0,0 0 1 0 0,-1-1-1 0 0,1 0 1 0 0,0-1-42 0 0,14-3 138 0 0,333-85 231 0 0,-317 82-1388 0 0,16-5-3085 0 0,-19 0-7537 0 0,-23 10 6287 0 0</inkml:trace>
  <inkml:trace contextRef="#ctx0" brushRef="#br0" timeOffset="934.621">1178 664 4105 0 0,'0'0'2162'0'0,"0"0"-287"0"0,0 0-68 0 0,0 0 73 0 0,0 0 10 0 0,0 0-143 0 0,0 0-340 0 0,0 0-343 0 0,0 0-268 0 0,0 0-221 0 0,0 0-145 0 0,0 0-74 0 0,0 0-46 0 0,-17 0-43 0 0,-51 1-47 0 0,66-1-213 0 0,1-1-1 0 0,-1 1 1 0 0,1 0 0 0 0,0 0 0 0 0,-1 0-1 0 0,1 1 1 0 0,-1-1 0 0 0,1 0-1 0 0,0 0 1 0 0,-1 1 0 0 0,1-1-1 0 0,0 1 1 0 0,-1-1 0 0 0,1 1-1 0 0,0 0 1 0 0,-1-1 0 0 0,1 1-1 0 0,0 0 1 0 0,0 0 0 0 0,0 0 0 0 0,0 0-1 0 0,0 0 1 0 0,0 0 0 0 0,0 0-1 0 0,0 0 1 0 0,0 0 0 0 0,1 1-1 0 0,-1-1 1 0 0,0 0 0 0 0,1 0-1 0 0,-1 1 1 0 0,1-1 0 0 0,-1 1-7 0 0,-1 5 19 0 0,-3 1-38 0 0,0 1-1 0 0,1-1 1 0 0,0 1-1 0 0,1 0 0 0 0,0 0 1 0 0,0 0-1 0 0,1 0 1 0 0,0 0-1 0 0,0 1 1 0 0,1-1-1 0 0,1 1 0 0 0,0-1 1 0 0,0 1-1 0 0,1-1 1 0 0,0 3 19 0 0,0-8-62 0 0,1-1 0 0 0,-1 1 0 0 0,1-1 0 0 0,0 1-1 0 0,0-1 1 0 0,0 0 0 0 0,0 0 0 0 0,1 0 0 0 0,-1 0 0 0 0,1 0 0 0 0,0 0 0 0 0,0-1 0 0 0,0 1 0 0 0,0-1 0 0 0,0 0 0 0 0,0 0 0 0 0,1 0 0 0 0,-1 0 0 0 0,1-1 0 0 0,-1 1 0 0 0,1-1-1 0 0,0 0 1 0 0,-1 0 0 0 0,1 0 0 0 0,0 0 0 0 0,0-1 0 0 0,0 0 0 0 0,3 0 62 0 0,33 1-3670 0 0,-6-8-4224 0 0,-24 6 358 0 0</inkml:trace>
  <inkml:trace contextRef="#ctx0" brushRef="#br0" timeOffset="1315.844">1357 866 5441 0 0,'0'0'1180'0'0,"0"0"-239"0"0,0 0 288 0 0,0 0 564 0 0,0 0 342 0 0,0 0-64 0 0,0 0-408 0 0,0 0-472 0 0,0 0-299 0 0,0 0-144 0 0,0 0-100 0 0,0 0-96 0 0,0 0-94 0 0,14-10-87 0 0,99-87 377 0 0,-3 10-555 0 0,-109 87-202 0 0,0 0 1 0 0,0 0-1 0 0,0 0 1 0 0,1 0-1 0 0,-1 0 0 0 0,0 1 1 0 0,0-1-1 0 0,0 0 0 0 0,0 1 1 0 0,0-1-1 0 0,0 0 0 0 0,0 1 1 0 0,0-1-1 0 0,0 1 1 0 0,0 0-1 0 0,0-1 0 0 0,0 1 1 0 0,-1 0-1 0 0,1-1 0 0 0,0 1 1 0 0,0 0-1 0 0,-1 0 0 0 0,1 0 1 0 0,0 0-1 0 0,-1 0 1 0 0,1 0-1 0 0,-1 0 0 0 0,1 0 1 0 0,-1 0-1 0 0,1 0 0 0 0,-1 0 1 0 0,0 0-1 0 0,0 0 1 0 0,0 0-1 0 0,1 0 0 0 0,-1 0 1 0 0,0 0-1 0 0,0 0 0 0 0,0 1 1 0 0,0-1-1 0 0,-1 0 0 0 0,1 0 1 0 0,0 0-1 0 0,0 0 1 0 0,-1 0-1 0 0,1 0 0 0 0,-1 0 1 0 0,1 0-1 0 0,-1 0 0 0 0,1 0 1 0 0,-1 0-1 0 0,1 0 0 0 0,-1 0 1 0 0,0 0 8 0 0,2 21-55 0 0,1-19 59 0 0,1-1 1 0 0,0 0-1 0 0,0 0 1 0 0,0 0-1 0 0,0 0 1 0 0,0 0-1 0 0,0-1 1 0 0,1 1-1 0 0,-1-1 1 0 0,0 0-1 0 0,1 0 1 0 0,-1 0-1 0 0,1-1 1 0 0,-1 1-1 0 0,1-1 1 0 0,0 0-1 0 0,-1 0 1 0 0,1 0-1 0 0,-1 0 1 0 0,1-1-1 0 0,-1 1 1 0 0,1-1-1 0 0,-1 0 1 0 0,1 0-1 0 0,-1 0 1 0 0,1-1-1 0 0,-1 1 1 0 0,0-1-1 0 0,0 0 1 0 0,0 0-1 0 0,0 0 1 0 0,0 0-1 0 0,0 0 1 0 0,-1-1-1 0 0,1 1-4 0 0,17-7 4 0 0,-3 1 3 0 0,0 1 0 0 0,1 1 1 0 0,0 1-1 0 0,0 1 0 0 0,0 0 0 0 0,0 1 0 0 0,0 1 0 0 0,2 1-7 0 0,-1 41-300 0 0,0-12-1593 0 0,-9-22-1534 0 0,2-2-3603 0 0,-3-1-2271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47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227 157 0 0 0,'0'0'429'0'0,"0"0"128"0"0,0 0 221 0 0,0 0 184 0 0,0 0 3 0 0,0 0-123 0 0,0 0-191 0 0,0 0-143 0 0,0 0-55 0 0,0 11-41 0 0,-17 291 3125 0 0,3-199-2238 0 0,11-89-1158 0 0,1-4 302 0 0,3-17 4625 0 0,4-12-4890 0 0,1-1-1 0 0,0 1 1 0 0,2 0-1 0 0,0 0 1 0 0,1 1-1 0 0,1 0 1 0 0,1 0-1 0 0,0 1 1 0 0,6-5-178 0 0,-11 13 56 0 0,34-50-124 0 0,3 1 0 0 0,3 2 1 0 0,2 3-1 0 0,14-10 68 0 0,-62 62-17 0 0,1 0-1 0 0,-1 0 1 0 0,1 0-1 0 0,0 0 1 0 0,0 0 0 0 0,0 0-1 0 0,-1 0 1 0 0,1 0-1 0 0,0 1 1 0 0,0-1 0 0 0,0 0-1 0 0,0 0 1 0 0,1 1-1 0 0,-1-1 1 0 0,0 1 0 0 0,0-1-1 0 0,0 1 1 0 0,0-1-1 0 0,1 1 1 0 0,-1 0 0 0 0,0 0-1 0 0,0-1 1 0 0,1 1-1 0 0,-1 0 1 0 0,0 0 0 0 0,0 0-1 0 0,1 0 1 0 0,-1 1-1 0 0,0-1 1 0 0,0 0 0 0 0,1 0-1 0 0,-1 1 1 0 0,0-1-1 0 0,0 1 1 0 0,0-1 0 0 0,0 1-1 0 0,0-1 1 0 0,0 1-1 0 0,0 0 1 0 0,0 0 0 0 0,0-1-1 0 0,0 1 1 0 0,0 0-1 0 0,0 0 1 0 0,0 0 0 0 0,0 0-1 0 0,-1 0 1 0 0,1 0-1 0 0,0 0 1 0 0,-1 0 0 0 0,1 0-1 0 0,-1 1 1 0 0,1-1-1 0 0,-1 0 1 0 0,0 0 0 0 0,1 0-1 0 0,-1 1 1 0 0,0-1-1 0 0,0 0 1 0 0,0 0 0 0 0,0 1-1 0 0,0-1 1 0 0,0 0-1 0 0,0 1 18 0 0,15 207 618 0 0,-15-206-599 0 0,1 1-1 0 0,0-1 1 0 0,-1 0 0 0 0,2 0-1 0 0,-1 0 1 0 0,0-1 0 0 0,1 1 0 0 0,-1 0-1 0 0,1 0 1 0 0,0-1 0 0 0,-1 1 0 0 0,2-1-1 0 0,-1 1 1 0 0,0-1 0 0 0,0 0-1 0 0,1 0 1 0 0,-1 0 0 0 0,1 0 0 0 0,-1 0-1 0 0,1-1 1 0 0,0 1 0 0 0,0-1 0 0 0,0 0-1 0 0,0 1 1 0 0,0-2 0 0 0,0 1-1 0 0,0 0 1 0 0,0 0 0 0 0,0-1 0 0 0,0 0-1 0 0,0 1 1 0 0,1-1 0 0 0,-1-1 0 0 0,0 1-1 0 0,0 0 1 0 0,0-1 0 0 0,0 1-1 0 0,0-1 1 0 0,1 0 0 0 0,-1 0 0 0 0,-1 0-1 0 0,1-1 1 0 0,0 1 0 0 0,0-1 0 0 0,0 1-1 0 0,1-2-18 0 0,37-32 130 0 0,-1-1 0 0 0,-2-2 0 0 0,33-42-130 0 0,28-29-75 0 0,-9 29-100 0 0,-88 80 165 0 0,0 1-1 0 0,-1-1 1 0 0,1 1-1 0 0,0-1 1 0 0,-1 1-1 0 0,1-1 0 0 0,0 1 1 0 0,-1 0-1 0 0,1 0 1 0 0,-1 0-1 0 0,1 0 1 0 0,-1 0-1 0 0,1 0 1 0 0,-1 0-1 0 0,0 1 0 0 0,0-1 1 0 0,1 0-1 0 0,-1 1 1 0 0,0-1-1 0 0,0 1 1 0 0,0-1-1 0 0,-1 1 1 0 0,1-1-1 0 0,0 1 0 0 0,-1 0 1 0 0,1 0-1 0 0,-1-1 1 0 0,1 1-1 0 0,-1 0 1 0 0,0 0-1 0 0,1-1 1 0 0,-1 1-1 0 0,0 0 0 0 0,0 0 1 0 0,-1 0-1 0 0,1-1 1 0 0,0 1-1 0 0,-1 0 1 0 0,1 0-1 0 0,-1-1 0 0 0,1 1 1 0 0,-1 0-1 0 0,0-1 1 0 0,0 2 10 0 0,1 4 36 0 0,-2 169 664 0 0,2-170-707 0 0,1-1 0 0 0,0 0-1 0 0,0 1 1 0 0,0-1 0 0 0,0 1-1 0 0,1-1 1 0 0,0 0 0 0 0,0 0-1 0 0,0 0 1 0 0,1 0 0 0 0,0 0-1 0 0,0-1 1 0 0,0 1-1 0 0,0-1 1 0 0,1 0 0 0 0,0 1-1 0 0,0-2 1 0 0,0 1 0 0 0,0 0-1 0 0,2 0 8 0 0,16 7-4561 0 0,2-7-4644 0 0,-17-4 3913 0 0</inkml:trace>
  <inkml:trace contextRef="#ctx0" brushRef="#br0" timeOffset="769.256">0 746 0 0 0,'0'0'192'0'0,"0"0"776"0"0,0 0 399 0 0,0 0 288 0 0,0 0 159 0 0,0 0-62 0 0,0 0-205 0 0,0 0-232 0 0,35-2-156 0 0,111-9-108 0 0,134-27 2715 0 0,183-21-2220 0 0,-239 37-3733 0 0,-196 20-828 0 0,-2 0-7276 0 0,-24 2 7652 0 0</inkml:trace>
  <inkml:trace contextRef="#ctx0" brushRef="#br0" timeOffset="1471.797">615 820 0 0 0,'0'0'1832'0'0,"0"0"-363"0"0,0 0-137 0 0,0 0 11 0 0,0 0 88 0 0,0 0-31 0 0,0 0-240 0 0,0 0-350 0 0,0 0-259 0 0,0 0-162 0 0,0 0-77 0 0,0 0-10 0 0,0 0-30 0 0,-14 26-10 0 0,-44 81-10 0 0,-129 208 105 0 0,122-208-368 0 0,101-155 1535 0 0,0-1-1297 0 0,3 1-1 0 0,2 2 1 0 0,2 2 0 0 0,31-24-227 0 0,-41 37 65 0 0,5-6-16 0 0,-20 18-37 0 0,0 1 0 0 0,2 1 0 0 0,0 0 0 0 0,0 2 0 0 0,2 0-1 0 0,6-2-11 0 0,-27 16-12 0 0,0 1-1 0 0,0-1 1 0 0,0 0-1 0 0,0 0 0 0 0,0 1 1 0 0,0-1-1 0 0,0 1 1 0 0,0-1-1 0 0,0 1 0 0 0,0-1 1 0 0,0 1-1 0 0,0 0 0 0 0,1-1 1 0 0,-1 1-1 0 0,0 0 1 0 0,0 0-1 0 0,0 0 0 0 0,1 0 1 0 0,-1 0-1 0 0,0 0 1 0 0,0 0-1 0 0,1 0 0 0 0,-1 1 1 0 0,0-1-1 0 0,0 0 1 0 0,0 1-1 0 0,0-1 0 0 0,0 1 1 0 0,0-1-1 0 0,1 1 1 0 0,-1 0-1 0 0,0-1 0 0 0,-1 1 1 0 0,1 0-1 0 0,0 0 0 0 0,0 0 1 0 0,0-1-1 0 0,0 1 1 0 0,-1 0-1 0 0,1 0 0 0 0,0 0 1 0 0,-1 0-1 0 0,1 1 1 0 0,-1-1-1 0 0,1 0 13 0 0,3 60-28 0 0,-4-36 190 0 0,0-18-132 0 0,0 9 62 0 0,1-1-1 0 0,0 0 0 0 0,2 1 1 0 0,-1-1-1 0 0,2 0 1 0 0,0 0-1 0 0,0 0 1 0 0,2 0-92 0 0,32 73 529 0 0,-49-82 4324 0 0,-35-21-4654 0 0,41 14 138 0 0,-14-7-242 0 0,-3-1-293 0 0,-1 0 1 0 0,0 2 0 0 0,0 0-1 0 0,-1 2 1 0 0,0 0 0 0 0,0 2-1 0 0,-13 0 198 0 0,-21 3-3535 0 0,20 0-5279 0 0,24 0 124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5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342 440 0 0 0,'0'0'928'0'0,"0"0"251"0"0,0 0 49 0 0,0 0 21 0 0,2-13-8 0 0,0 3-814 0 0,8-43 690 0 0,-12 15 2811 0 0,1 33-3627 0 0,-1-1 0 0 0,0 1 0 0 0,0 0 0 0 0,-1 0 0 0 0,1 0 0 0 0,-1 1 0 0 0,0-1 0 0 0,0 1 0 0 0,-1-1 0 0 0,1 1 0 0 0,-1 0 0 0 0,0 0 0 0 0,0 1 0 0 0,0-1 0 0 0,-1 1 0 0 0,1 0 0 0 0,-3-1-301 0 0,-2-1 71 0 0,-1 0-1 0 0,0 1 0 0 0,0 1 1 0 0,0-1-1 0 0,0 2 1 0 0,0-1-1 0 0,-1 2 0 0 0,1-1 1 0 0,-1 1-1 0 0,1 1 0 0 0,-1 0 1 0 0,1 0-1 0 0,-5 2-70 0 0,7 0-5 0 0,0 0 0 0 0,0 1 0 0 0,0 0 1 0 0,1 1-1 0 0,-1 0 0 0 0,1 0 0 0 0,0 0 0 0 0,0 1 0 0 0,0 0 0 0 0,1 0 1 0 0,0 1-1 0 0,0 0 0 0 0,0 0 0 0 0,1 0 0 0 0,0 1 0 0 0,0 0 0 0 0,0 0 1 0 0,1 0-1 0 0,0 1 0 0 0,1-1 0 0 0,-1 1 0 0 0,2 0 0 0 0,-1 0 0 0 0,1 0 1 0 0,0 0-1 0 0,0 0 0 0 0,1 0 0 0 0,1 1 0 0 0,-1-1 0 0 0,1 0 0 0 0,1 9 5 0 0,-1 5 16 0 0,1 0 1 0 0,1 0-1 0 0,0 1 0 0 0,2-1 0 0 0,1-1 0 0 0,0 1 0 0 0,2-1 1 0 0,0 0-1 0 0,5 7-16 0 0,103 172 428 0 0,-85-155-309 0 0,-1 2 0 0 0,-3 1 1 0 0,-2 0-1 0 0,0 6-119 0 0,-11-15 59 0 0,-1 0 0 0 0,-1 1 0 0 0,-3 1 0 0 0,-1-1-1 0 0,-2 1 1 0 0,-2 0 0 0 0,-1 0 0 0 0,-3 15-59 0 0,-1-40 26 0 0,-1-1-1 0 0,-1 0 1 0 0,0 0 0 0 0,-1 0-1 0 0,0-1 1 0 0,-1 0 0 0 0,-1 0 0 0 0,0 0-1 0 0,-1-1 1 0 0,-1 0 0 0 0,0 0-1 0 0,0-1 1 0 0,-2 0 0 0 0,1-1-1 0 0,-1 0 1 0 0,-1-1 0 0 0,0 0-1 0 0,0-1 1 0 0,-1 0-26 0 0,12-8-27 0 0,-1 1 0 0 0,1-1 1 0 0,-1 1-1 0 0,1-1 0 0 0,-1 0 0 0 0,1 0 0 0 0,-1 0 0 0 0,0 0 0 0 0,0 0 0 0 0,1 0 1 0 0,-1 0-1 0 0,0-1 0 0 0,0 1 0 0 0,0-1 0 0 0,0 1 0 0 0,0-1 0 0 0,0 0 1 0 0,0 0-1 0 0,0 0 0 0 0,0 0 0 0 0,0 0 0 0 0,0 0 0 0 0,0 0 0 0 0,0 0 1 0 0,1-1-1 0 0,-1 1 0 0 0,0-1 0 0 0,0 0 0 0 0,0 0 0 0 0,0 1 0 0 0,1-1 1 0 0,-1 0-1 0 0,0 0 0 0 0,1-1 0 0 0,-1 1 0 0 0,1 0 0 0 0,-1 0 0 0 0,1-1 0 0 0,-1 1 1 0 0,1-1-1 0 0,0 1 0 0 0,0-1 0 0 0,0 0 0 0 0,0 1 0 0 0,0-1 0 0 0,0 0 1 0 0,0 0-1 0 0,1 0 0 0 0,-1-2 27 0 0,3-39-4814 0 0,9 4-4606 0 0,-6 29 5782 0 0</inkml:trace>
  <inkml:trace contextRef="#ctx0" brushRef="#br0" timeOffset="315.037">599 1515 11330 0 0,'0'0'1011'0'0,"0"0"-444"0"0,0 0-207 0 0,0 0 215 0 0,0 0 302 0 0,0 0 157 0 0,0 0-84 0 0,0 0-246 0 0,0 0-284 0 0,-3 34-191 0 0,-11 104-85 0 0,-5 58-1125 0 0,15-186-1127 0 0,3-9-2571 0 0,0-1-4396 0 0,-1 0 7717 0 0</inkml:trace>
  <inkml:trace contextRef="#ctx0" brushRef="#br0" timeOffset="628.038">439 1456 816 0 0,'0'0'1833'0'0,"0"0"-607"0"0,0 0-385 0 0,0 0-60 0 0,0 0 106 0 0,0 0 71 0 0,0 0-54 0 0,0 0-115 0 0,0 0-126 0 0,0 0-96 0 0,0 0-66 0 0,32-8-62 0 0,99-26-34 0 0,-71 31 213 0 0,-53 8-455 0 0,-1-3-59 0 0,0 0 1 0 0,-1 0-1 0 0,1 1 1 0 0,-1 0-1 0 0,0 0 1 0 0,0 1 0 0 0,0-1-1 0 0,0 1 1 0 0,-1 0-1 0 0,1 0 1 0 0,-1 1-1 0 0,0-1 1 0 0,0 1 0 0 0,-1 0-1 0 0,1 0 1 0 0,-1 0-1 0 0,0 1 1 0 0,-1-1-1 0 0,1 1 1 0 0,-1-1-1 0 0,0 1 1 0 0,-1 0 0 0 0,1 0-1 0 0,-1 0 1 0 0,0 0-1 0 0,-1 0 1 0 0,1 0-1 0 0,-1 0 1 0 0,0 0 0 0 0,-1 0-1 0 0,1 0 1 0 0,-2 5-105 0 0,-1-5 72 0 0,0 0-1 0 0,-1 0 1 0 0,1 0 0 0 0,-1 0 0 0 0,0-1 0 0 0,0 1 0 0 0,-1-1-1 0 0,0 0 1 0 0,0 0 0 0 0,0-1 0 0 0,0 0 0 0 0,-1 0 0 0 0,0 0-1 0 0,0 0 1 0 0,0-1 0 0 0,0 0 0 0 0,0 0 0 0 0,-1-1 0 0 0,1 1-1 0 0,-1-2 1 0 0,0 1 0 0 0,-6 0-72 0 0,22-1 34 0 0,-1 1-1 0 0,0 0 1 0 0,0 0 0 0 0,0 1-1 0 0,0 0 1 0 0,0 0 0 0 0,-1 0-1 0 0,1 1 1 0 0,-1 1 0 0 0,0-1-1 0 0,0 1 1 0 0,-1 0 0 0 0,1 0-1 0 0,-1 1 1 0 0,0 0 0 0 0,-1 0-1 0 0,1 1 1 0 0,-1-1 0 0 0,0 1-1 0 0,-1 0 1 0 0,0 1 0 0 0,0-1-1 0 0,0 1 1 0 0,-1 0 0 0 0,0 2-34 0 0,4 0-2410 0 0,-7-9 2158 0 0,1-1-1 0 0,-1 1 0 0 0,0-1 0 0 0,1 1 1 0 0,-1-1-1 0 0,0 1 0 0 0,1-1 1 0 0,-1 1-1 0 0,1-1 0 0 0,-1 1 0 0 0,1-1 1 0 0,-1 1-1 0 0,1-1 0 0 0,-1 0 1 0 0,1 1-1 0 0,-1-1 0 0 0,1 0 0 0 0,-1 0 1 0 0,1 1-1 0 0,0-1 0 0 0,-1 0 1 0 0,1 0-1 0 0,-1 0 0 0 0,1 0 0 0 0,0 0 1 0 0,-1 0-1 0 0,1 0 0 0 0,0 0 0 0 0,-1 0 1 0 0,1 0-1 0 0,0 0 0 0 0,-1 0 1 0 0,1 0-1 0 0,-1 0 0 0 0,1-1 0 0 0,0 1 1 0 0,-1 0-1 0 0,1-1 0 0 0,-1 1 1 0 0,1 0-1 0 0,-1-1 0 0 0,1 1 0 0 0,-1 0 1 0 0,1-1-1 0 0,-1 1 253 0 0,2-4-4377 0 0</inkml:trace>
  <inkml:trace contextRef="#ctx0" brushRef="#br0" timeOffset="918.202">1052 1718 11226 0 0,'0'0'1297'0'0,"0"0"-621"0"0,0 0-128 0 0,0 0 324 0 0,0 0 279 0 0,0 0 61 0 0,0 0-238 0 0,0 0-365 0 0,0 0-219 0 0,0 0-148 0 0,0 0-84 0 0,0 0-32 0 0,1 24-45 0 0,0 110 11 0 0,4-83-390 0 0,2-49-3268 0 0,1-7-9929 0 0,-8 1 11200 0 0</inkml:trace>
  <inkml:trace contextRef="#ctx0" brushRef="#br0" timeOffset="1197.907">929 1677 6073 0 0,'0'0'1021'0'0,"0"0"-551"0"0,0 0-148 0 0,0 0 331 0 0,0 0 446 0 0,0 0 300 0 0,0 0 67 0 0,0 0-137 0 0,0 0-199 0 0,0 0-182 0 0,0 0-102 0 0,0 0-90 0 0,0 0-77 0 0,23-1-98 0 0,71-2-165 0 0,46-15-272 0 0,-123 17-770 0 0,20 2-1630 0 0,-18 6-4547 0 0,-16 0-556 0 0,-3-6 5071 0 0</inkml:trace>
  <inkml:trace contextRef="#ctx0" brushRef="#br0" timeOffset="1422.409">947 1872 1576 0 0,'0'0'2201'0'0,"0"0"-729"0"0,0 0-514 0 0,0 0-69 0 0,0 0 142 0 0,0 0 123 0 0,0 0 30 0 0,0 0-92 0 0,0 0-160 0 0,0 0-154 0 0,0 0-137 0 0,0 0-99 0 0,0 0-93 0 0,22 3-66 0 0,67 8-95 0 0,-11-25 12 0 0,-55 4-344 0 0,11-1-376 0 0,23-7-2451 0 0,-20 5-5183 0 0,-23 6 3573 0 0</inkml:trace>
  <inkml:trace contextRef="#ctx0" brushRef="#br0" timeOffset="2046.314">660 123 0 0 0,'0'0'2046'0'0,"0"0"-1067"0"0,0 0-193 0 0,0 0 364 0 0,0 0 370 0 0,0 0 202 0 0,0 0-132 0 0,0 0-407 0 0,0 0-362 0 0,0 0-267 0 0,0 0-169 0 0,0 0-80 0 0,9 32-55 0 0,25 100-50 0 0,4-27 159 0 0,-23-64-400 0 0,11 40-67 0 0,-27-26-3037 0 0,-16-42-4846 0 0,13-11 5426 0 0</inkml:trace>
  <inkml:trace contextRef="#ctx0" brushRef="#br0" timeOffset="2458.724">662 75 392 0 0,'0'0'1764'0'0,"0"0"-142"0"0,0 0-20 0 0,0 0 45 0 0,0 0-11 0 0,0 0-174 0 0,0 0-367 0 0,0 0-367 0 0,0 0-269 0 0,0 0-142 0 0,0 0-88 0 0,0 0-58 0 0,0 0-44 0 0,25-12-46 0 0,77-37-38 0 0,-101 48-42 0 0,0-1 1 0 0,1 1-1 0 0,-1 0 1 0 0,1 0-1 0 0,-1 0 1 0 0,1 0-1 0 0,0 0 1 0 0,-1 0-1 0 0,1 0 1 0 0,0 1-1 0 0,0-1 1 0 0,0 1-1 0 0,-1-1 1 0 0,1 1-1 0 0,0 0 1 0 0,0-1-1 0 0,0 1 1 0 0,0 0-1 0 0,0 0 1 0 0,0 1-1 0 0,-1-1 1 0 0,1 0-1 0 0,0 0 1 0 0,0 1-1 0 0,0-1 1 0 0,0 1-1 0 0,-1 0 1 0 0,1 0-1 0 0,0-1 1 0 0,-1 1-1 0 0,1 0 1 0 0,-1 0-1 0 0,1 1 1 0 0,-1-1-1 0 0,1 0 1 0 0,-1 0-1 0 0,0 1 1 0 0,2 0-2 0 0,2 4 11 0 0,-3-2 12 0 0,1 0 0 0 0,0 0 0 0 0,-1 0 0 0 0,0 1 0 0 0,0-1 0 0 0,0 0 0 0 0,-1 1 0 0 0,0 0 0 0 0,1-1 0 0 0,-2 1 0 0 0,1 0 0 0 0,0-1 0 0 0,-1 1 0 0 0,0 0 0 0 0,0 0 0 0 0,0-1 0 0 0,-1 1-1 0 0,0 0 1 0 0,0 0 0 0 0,0-1 0 0 0,0 1 0 0 0,-1-1 0 0 0,1 1 0 0 0,-1-1 0 0 0,0 0 0 0 0,-1 1-23 0 0,-58 62 1335 0 0,59-65-1267 0 0,1 1-1 0 0,-1 0 1 0 0,1 0-1 0 0,0-1 1 0 0,0 1-1 0 0,1 0 1 0 0,-1 0-1 0 0,0 0 1 0 0,1 0-1 0 0,0 0 1 0 0,0 0-1 0 0,0 0 1 0 0,0 0-1 0 0,0 0 1 0 0,0 0-1 0 0,1 0 1 0 0,0 0-1 0 0,-1 0 1 0 0,1 0-1 0 0,0 0 1 0 0,0 0-1 0 0,1 0 1 0 0,-1-1-1 0 0,1 1 1 0 0,-1-1-1 0 0,1 1 1 0 0,0-1-1 0 0,0 1 1 0 0,0-1-1 0 0,0 0 1 0 0,0 0-1 0 0,1 0 1 0 0,-1 0-1 0 0,0 0 1 0 0,1-1-1 0 0,0 1 1 0 0,-1-1-1 0 0,1 1 1 0 0,2 0-68 0 0,128 47 3839 0 0,-109-44-3506 0 0,-20-5-342 0 0,0 0 0 0 0,1 0-1 0 0,-1 0 1 0 0,0 1-1 0 0,0 0 1 0 0,0 0-1 0 0,1 0 1 0 0,-1 0 0 0 0,0 1-1 0 0,-1-1 1 0 0,1 1-1 0 0,0 0 1 0 0,0 0-1 0 0,-1 1 1 0 0,1-1 0 0 0,-1 1-1 0 0,0 0 1 0 0,0 0-1 0 0,0 0 1 0 0,0 0-1 0 0,0 0 1 0 0,-1 1 0 0 0,1-1-1 0 0,-1 1 1 0 0,0 0-1 0 0,1 1 10 0 0,0 12-1451 0 0,0-4-1317 0 0,-1 1-4043 0 0,-1-6-4054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56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245 365 0 0 0,'0'0'1051'0'0,"0"0"-42"0"0,0 0 46 0 0,0 0 75 0 0,5-3 101 0 0,15-10 57 0 0,-19 12-1099 0 0,-1 0 0 0 0,1 0 0 0 0,0 0 0 0 0,-1 0 0 0 0,1 0 0 0 0,-1 0 0 0 0,1 0 0 0 0,-1 0 0 0 0,0 0 0 0 0,0 0 0 0 0,1 0 0 0 0,-1 0 0 0 0,0-1 0 0 0,0 1 0 0 0,0 0 0 0 0,0 0 0 0 0,0 0 0 0 0,0 0 0 0 0,0 0 0 0 0,-1 0 0 0 0,1-1 0 0 0,0 1 0 0 0,0 0 0 0 0,-1 0 0 0 0,1 0 0 0 0,-1 0 0 0 0,1 0 0 0 0,-1 0 0 0 0,0 0 0 0 0,1 0 0 0 0,-1 0 0 0 0,0 1 0 0 0,1-1 0 0 0,-1 0 0 0 0,-1 0-189 0 0,0-2 101 0 0,-4-5 128 0 0,-1 1 0 0 0,1 0 0 0 0,-2 0 0 0 0,1 1-1 0 0,-1 0 1 0 0,0 0 0 0 0,-1 0 0 0 0,1 1 0 0 0,-1 1 0 0 0,0 0 0 0 0,0 0-1 0 0,0 0 1 0 0,-1 1 0 0 0,1 0 0 0 0,-10 0-229 0 0,14 2-9 0 0,1 0-1 0 0,-1 1 1 0 0,1 0 0 0 0,0 0 0 0 0,-1 0 0 0 0,1 0-1 0 0,-1 1 1 0 0,1 0 0 0 0,-1 0 0 0 0,1 0-1 0 0,0 0 1 0 0,0 1 0 0 0,0-1 0 0 0,0 1-1 0 0,0 0 1 0 0,0 1 0 0 0,0-1 0 0 0,0 1-1 0 0,1-1 1 0 0,-1 1 0 0 0,1 0 0 0 0,0 0 0 0 0,0 1-1 0 0,0-1 1 0 0,0 1 0 0 0,1-1 0 0 0,-1 1-1 0 0,1 0 1 0 0,0 0 0 0 0,0 0 0 0 0,1 0-1 0 0,-1 0 1 0 0,1 1 0 0 0,0-1 0 0 0,0 0-1 0 0,0 1 1 0 0,0-1 0 0 0,1 1 0 0 0,0-1 0 0 0,0 3 9 0 0,0 9 33 0 0,2 1 1 0 0,-1-1 0 0 0,2 0 0 0 0,0 0 0 0 0,1 0 0 0 0,1-1-1 0 0,0 1 1 0 0,1-1 0 0 0,1 0 0 0 0,0-1 0 0 0,1 1 0 0 0,3 3-34 0 0,-5-8 28 0 0,135 280 800 0 0,-120-242-727 0 0,-1 0-1 0 0,-3 2 0 0 0,-2 1 0 0 0,-2 0 0 0 0,-2 0 0 0 0,-3 1 1 0 0,-2 1-1 0 0,-2-1 0 0 0,-3 1 0 0 0,-1 4-100 0 0,-3-41 21 0 0,1 0 0 0 0,-2-1 1 0 0,0 1-1 0 0,0-1 0 0 0,-2 1 0 0 0,0-1 0 0 0,-1-1 0 0 0,0 0 1 0 0,-1 0-1 0 0,-1 0 0 0 0,0-1 0 0 0,0 0 0 0 0,-2 0 1 0 0,0-1-1 0 0,0-1 0 0 0,-1 0 0 0 0,-4 2-21 0 0,14-11-42 0 0,0 0 0 0 0,1-1-1 0 0,-1 1 1 0 0,0-1 0 0 0,-1 1 0 0 0,1-1 0 0 0,0 0-1 0 0,0 0 1 0 0,-1 0 0 0 0,1 0 0 0 0,0-1 0 0 0,-1 1-1 0 0,1-1 1 0 0,-1 1 0 0 0,1-1 0 0 0,0 0 0 0 0,-1 0-1 0 0,1 0 1 0 0,-1 0 0 0 0,1 0 0 0 0,-1-1-1 0 0,1 1 1 0 0,-1-1 0 0 0,1 1 0 0 0,0-1 0 0 0,-1 0-1 0 0,1 0 1 0 0,0 0 0 0 0,0 0 0 0 0,0-1 0 0 0,0 1-1 0 0,0 0 1 0 0,0-1 0 0 0,0 0 0 0 0,0 1 0 0 0,0-1-1 0 0,1 0 1 0 0,-1 0 0 0 0,1 0 0 0 0,-2-2 42 0 0,0-54-4683 0 0,14 21-2942 0 0,-4 26 2453 0 0</inkml:trace>
  <inkml:trace contextRef="#ctx0" brushRef="#br0" timeOffset="291.015">641 1363 7986 0 0,'0'0'1381'0'0,"0"0"-330"0"0,0 0-165 0 0,0 0 147 0 0,0 0 152 0 0,0 0-57 0 0,0 0-261 0 0,0 0-307 0 0,0 0-229 0 0,-19 33-134 0 0,-60 103-84 0 0,56-73-15 0 0,25-52-82 0 0,-3-7 7 0 0,1 0 0 0 0,0 0 1 0 0,1 0-1 0 0,-1 0 0 0 0,1 0 1 0 0,0 0-1 0 0,0 0 0 0 0,0-1 0 0 0,0 1 1 0 0,1 0-1 0 0,-1 0 0 0 0,1-1 1 0 0,0 1-1 0 0,0-1 0 0 0,1 1 1 0 0,-1-1-1 0 0,1 0 0 0 0,-1 0 1 0 0,1 0-1 0 0,0-1 0 0 0,0 1 1 0 0,0 0-1 0 0,1-1 0 0 0,-1 0 1 0 0,0 0-1 0 0,1 0 0 0 0,0 0 1 0 0,-1-1-1 0 0,1 1 0 0 0,0-1 1 0 0,0 0-1 0 0,0 0 0 0 0,0 0 0 0 0,0-1 1 0 0,0 1-1 0 0,0-1 0 0 0,3 0-23 0 0,2-1 163 0 0,0-1 0 0 0,0 0 0 0 0,0 0 0 0 0,-1-1 0 0 0,1 0-1 0 0,-1 0 1 0 0,1-1 0 0 0,-1-1 0 0 0,0 1 0 0 0,-1-1 0 0 0,1 0-1 0 0,-1-1 1 0 0,0 0 0 0 0,0 0 0 0 0,0 0 0 0 0,-1-1 0 0 0,0 0-1 0 0,-1 0 1 0 0,1-1 0 0 0,-2 0 0 0 0,1 0 0 0 0,-1 0-1 0 0,0 0 1 0 0,0 0 0 0 0,-1-1 0 0 0,0 0 0 0 0,-1 0 0 0 0,0 0-1 0 0,0 0 1 0 0,-1 0 0 0 0,0 0 0 0 0,-1-9-163 0 0,0 12-30 0 0,0-1 0 0 0,-1 1 1 0 0,0 0-1 0 0,0-1 0 0 0,-1 1 0 0 0,0 0 1 0 0,0 0-1 0 0,0 0 0 0 0,0 0 0 0 0,-1 0 0 0 0,0 1 1 0 0,-1-1-1 0 0,1 1 0 0 0,-1 0 0 0 0,0 0 1 0 0,0 0-1 0 0,0 0 0 0 0,-1 1 0 0 0,0 0 1 0 0,0 0-1 0 0,0 0 0 0 0,-3-2 30 0 0,-36-16-4198 0 0,-4 7-5439 0 0,35 12 1222 0 0</inkml:trace>
  <inkml:trace contextRef="#ctx0" brushRef="#br0" timeOffset="831.233">463 63 1536 0 0,'0'0'1898'0'0,"0"0"-187"0"0,0 0-24 0 0,0 0 110 0 0,0 0 86 0 0,0 0-80 0 0,0 0-294 0 0,0 0-330 0 0,0 0-252 0 0,0 0-192 0 0,0 0-124 0 0,0 0-106 0 0,0 0-122 0 0,23-8-104 0 0,74-24-101 0 0,-95 31-171 0 0,-1 0 0 0 0,1 0-1 0 0,0 0 1 0 0,1 1 0 0 0,-1-1-1 0 0,0 1 1 0 0,0-1 0 0 0,0 1-1 0 0,0 0 1 0 0,0-1 0 0 0,0 1-1 0 0,1 0 1 0 0,-1 1 0 0 0,0-1-1 0 0,0 0 1 0 0,0 1 0 0 0,0-1-1 0 0,0 1 1 0 0,0-1 0 0 0,0 1-1 0 0,0 0 1 0 0,0 0 0 0 0,0 0-1 0 0,0 0 1 0 0,0 0 0 0 0,0 1-1 0 0,-1-1 1 0 0,1 0 0 0 0,0 1 0 0 0,-1 0-1 0 0,0-1 1 0 0,1 1 0 0 0,-1 0-1 0 0,0-1 1 0 0,0 1 0 0 0,0 0-1 0 0,0 0 1 0 0,0 0 0 0 0,0 0-1 0 0,0 0 1 0 0,-1 0 0 0 0,1 0-1 0 0,-1 0 1 0 0,1 1 0 0 0,-1-1-1 0 0,0 0 1 0 0,0 0 0 0 0,0 0-1 0 0,0 0 1 0 0,0 1 0 0 0,-1-1-1 0 0,1 0 1 0 0,-1 0 0 0 0,1 0-1 0 0,-1 0 1 0 0,0 0 0 0 0,0 0-1 0 0,0 1-6 0 0,0 7 41 0 0,-49 104 389 0 0,35-86-354 0 0,9-19-62 0 0,0-1 0 0 0,1 2 1 0 0,1-1-1 0 0,0 0 0 0 0,0 1 1 0 0,0 0-1 0 0,1 0 0 0 0,1 0 1 0 0,0 0-1 0 0,0 0 0 0 0,1 4-14 0 0,2-11 16 0 0,1-1 0 0 0,0 1-1 0 0,-1-1 1 0 0,1 1 0 0 0,0-1 0 0 0,0 0-1 0 0,0 0 1 0 0,1 0 0 0 0,-1 0 0 0 0,1 0-1 0 0,-1 0 1 0 0,1-1 0 0 0,-1 1 0 0 0,1-1-1 0 0,0 0 1 0 0,0 0 0 0 0,-1 0 0 0 0,1 0-1 0 0,0 0 1 0 0,0-1 0 0 0,0 1 0 0 0,0-1-1 0 0,0 0 1 0 0,0 0 0 0 0,0 0 0 0 0,0 0-1 0 0,0 0 1 0 0,0-1 0 0 0,0 1 0 0 0,0-1-1 0 0,2-1-15 0 0,4 2 58 0 0,-1 1-123 0 0,0-1 0 0 0,0-1 0 0 0,-1 0 0 0 0,1 0 0 0 0,0 0 0 0 0,-1-1 0 0 0,1 0 0 0 0,-1 0 0 0 0,0-1 0 0 0,1 0 0 0 0,-1 0 0 0 0,5-4 65 0 0,23-27-10068 0 0,-29 27 658 0 0</inkml:trace>
  <inkml:trace contextRef="#ctx0" brushRef="#br0" timeOffset="1052.185">932 26 6817 0 0,'0'0'981'0'0,"0"0"-297"0"0,0 0 157 0 0,0 0 417 0 0,0 0 292 0 0,0 0 31 0 0,0 0-278 0 0,0 0-436 0 0,0 0-313 0 0,0 0-208 0 0,0 33-150 0 0,-1 103-48 0 0,17-22-34 0 0,6-85-1974 0 0,0-36-4199 0 0,-6-11-1820 0 0,-12 11 6437 0 0</inkml:trace>
  <inkml:trace contextRef="#ctx0" brushRef="#br0" timeOffset="1235.871">1188 33 352 0 0,'0'0'2354'0'0,"0"0"-1179"0"0,0 0-368 0 0,0 0 185 0 0,0 0 177 0 0,0 0 44 0 0,0 0-116 0 0,0 0-225 0 0,0 0-211 0 0,0 0-185 0 0,0 0-155 0 0,-14 34-110 0 0,-42 102-87 0 0,32-51-75 0 0,23-77-299 0 0,-12 56-1229 0 0,-15-38-8241 0 0,22-25 9296 0 0</inkml:trace>
  <inkml:trace contextRef="#ctx0" brushRef="#br0" timeOffset="1537.249">761 203 0 0 0,'0'0'935'0'0,"0"0"831"0"0,0 0 333 0 0,0 0-48 0 0,0 0-248 0 0,0 0-279 0 0,0 0-170 0 0,0 0-133 0 0,0 0-102 0 0,0 0-82 0 0,0 0-127 0 0,16-31-139 0 0,51-92-143 0 0,-38 85 15 0 0,-23 38-523 0 0,-2-1-98 0 0,1-1 1 0 0,0 0-1 0 0,0 1 0 0 0,-1 0 1 0 0,1 0-1 0 0,0 1 0 0 0,0 0 0 0 0,0-1 1 0 0,0 1-1 0 0,0 1 0 0 0,0-1 1 0 0,0 1-1 0 0,0 0 0 0 0,0 0 0 0 0,0 0 1 0 0,-1 1-1 0 0,3 0-22 0 0,5 7 96 0 0,0-1 0 0 0,1 0 0 0 0,0-1 0 0 0,0 0 0 0 0,1-1 0 0 0,0-1 0 0 0,0 0 0 0 0,0-1-1 0 0,0 0 1 0 0,1-1 0 0 0,0-1 0 0 0,-1 0 0 0 0,1-1 0 0 0,0-1 0 0 0,0 0 0 0 0,0-1 0 0 0,0-1 0 0 0,-1 0 0 0 0,2-1-96 0 0,57-55-992 0 0,-61 51-3159 0 0,-3 2-3267 0 0,-5 1-204 0 0</inkml:trace>
  <inkml:trace contextRef="#ctx0" brushRef="#br0" timeOffset="3756.135">1435 796 24 0 0,'0'0'1002'0'0,"0"0"-334"0"0,0 0-90 0 0,0 0 331 0 0,0 0 471 0 0,0 0 247 0 0,0 0-29 0 0,0 0-258 0 0,0 0-328 0 0,0 0-253 0 0,0 0-195 0 0,2 29-128 0 0,7 94-60 0 0,15 26 1057 0 0,5 94 1662 0 0,-29-242-2611 0 0,0-1 43 0 0,0 0-38 0 0,-14-12 679 0 0,4-9-1022 0 0,1 0-1 0 0,1 0 1 0 0,0-1-1 0 0,2 0 1 0 0,1 0-1 0 0,1 0 1 0 0,1-1-1 0 0,0 0 1 0 0,2 0-1 0 0,1 0 1 0 0,0 1-1 0 0,2-1 1 0 0,1-5-146 0 0,0 2 1 0 0,1 0 1 0 0,1 0 0 0 0,1 1-1 0 0,1 0 1 0 0,1 0 0 0 0,1 0-1 0 0,1 1 1 0 0,6-9-2 0 0,-13 26-25 0 0,1 1-1 0 0,-1-1 1 0 0,1 0 0 0 0,0 1-1 0 0,1 0 1 0 0,-1 0 0 0 0,1 0-1 0 0,0 1 1 0 0,1-1 0 0 0,-1 1-1 0 0,1 1 1 0 0,0-1-1 0 0,1 1 1 0 0,-1 0 0 0 0,2-1 25 0 0,-5 5-78 0 0,-1 1-1 0 0,1-1 1 0 0,0 0 0 0 0,0 1 0 0 0,-1-1-1 0 0,1 1 1 0 0,-1 0 0 0 0,1 0 0 0 0,0 0 0 0 0,-1 0-1 0 0,1 0 1 0 0,-1 0 0 0 0,0 1 0 0 0,0-1-1 0 0,1 1 1 0 0,-1 0 0 0 0,0 0 0 0 0,0 0 0 0 0,0 0-1 0 0,-1 0 1 0 0,1 0 0 0 0,0 0 0 0 0,-1 0-1 0 0,0 1 1 0 0,1-1 0 0 0,-1 1 0 0 0,0-1 0 0 0,0 1-1 0 0,0-1 1 0 0,-1 1 0 0 0,1 0 0 0 0,0 2 78 0 0,7 12-4207 0 0,1-2-3540 0 0,-5-11 1210 0 0</inkml:trace>
  <inkml:trace contextRef="#ctx0" brushRef="#br0" timeOffset="5128.247">2454 1005 0 0 0,'0'0'1620'0'0,"0"0"-166"0"0,0 0-96 0 0,0 0 106 0 0,0 0 48 0 0,0 0-63 0 0,0 0-192 0 0,0 0-262 0 0,0 0-229 0 0,0 0-192 0 0,0 0-143 0 0,0 0-74 0 0,0 0-31 0 0,-19 7-6 0 0,-62 23-3 0 0,21 12 298 0 0,49-28-484 0 0,3-5-81 0 0,-1 0 1 0 0,2 1-1 0 0,-1 1 1 0 0,1-1-1 0 0,1 1 1 0 0,0 0-1 0 0,0 1 1 0 0,1-1-1 0 0,1 1 1 0 0,0 0-1 0 0,1 0 1 0 0,0 0-1 0 0,0 1 1 0 0,2-1 0 0 0,-1 1-1 0 0,1 5-50 0 0,1-15 37 0 0,1 0 1 0 0,-1 0-1 0 0,0 0 1 0 0,1 0-1 0 0,-1 0 0 0 0,1-1 1 0 0,0 1-1 0 0,0 0 1 0 0,0 0-1 0 0,0-1 0 0 0,1 1 1 0 0,-1-1-1 0 0,1 1 1 0 0,0-1-1 0 0,-1 0 0 0 0,1 1 1 0 0,0-1-1 0 0,0 0 1 0 0,0 0-1 0 0,1 0 0 0 0,-1-1 1 0 0,0 1-1 0 0,1 0 1 0 0,-1-1-1 0 0,1 0 1 0 0,0 1-1 0 0,-1-1 0 0 0,1 0 1 0 0,0 0-1 0 0,0-1 1 0 0,-1 1-1 0 0,3 0-37 0 0,3 0 155 0 0,-1 0 1 0 0,1 0 0 0 0,0-1-1 0 0,-1 0 1 0 0,1 0-1 0 0,-1-1 1 0 0,1 0-1 0 0,-1 0 1 0 0,1-1-1 0 0,-1 0 1 0 0,0 0-1 0 0,1-1-155 0 0,21-12 175 0 0,-1-2 0 0 0,0-1 0 0 0,-1-1 0 0 0,-1-2-1 0 0,-1 0 1 0 0,-1-2 0 0 0,-1 0 0 0 0,-1-2-1 0 0,-1-1 1 0 0,-1 0 0 0 0,-2-1 0 0 0,0-1 0 0 0,-2-1-1 0 0,-1-1 1 0 0,-2 0 0 0 0,7-22-175 0 0,-11 31-154 0 0,-1-1 0 0 0,-1-1-1 0 0,-1 1 1 0 0,-1-1 0 0 0,-1 0 0 0 0,-1 0-1 0 0,-1 0 1 0 0,-1-1 0 0 0,-1 1 0 0 0,-1 0 0 0 0,-3-18 154 0 0,3 35-93 0 0,1 0 1 0 0,-2 0 0 0 0,1 1 0 0 0,0-1 0 0 0,-1 0 0 0 0,0 1-1 0 0,-1-1 1 0 0,1 1 0 0 0,-1 0 0 0 0,0 0 0 0 0,0 0 0 0 0,0 0-1 0 0,-1 1 1 0 0,0-1 0 0 0,0 1 0 0 0,0 0 0 0 0,0 0 0 0 0,-1 0-1 0 0,1 1 1 0 0,-1-1 0 0 0,0 1 0 0 0,0 0 0 0 0,-1 1 0 0 0,1-1-1 0 0,0 1 1 0 0,-1 0 0 0 0,1 0 0 0 0,-1 1 0 0 0,0 0 0 0 0,0 0-1 0 0,1 0 1 0 0,-1 0 0 0 0,0 1 0 0 0,0 0 0 0 0,0 1 0 0 0,0-1-1 0 0,1 1 1 0 0,-1 0 0 0 0,0 0 0 0 0,0 1 0 0 0,1 0 0 0 0,-1 0-1 0 0,1 0 1 0 0,0 1 0 0 0,0-1 0 0 0,-4 4 92 0 0,-7 8 45 0 0,1 1 0 0 0,0 1 0 0 0,1 1 0 0 0,1 0 0 0 0,1 0-1 0 0,0 2 1 0 0,2-1 0 0 0,0 1 0 0 0,0 1 0 0 0,2 0 0 0 0,1 0 0 0 0,0 0 0 0 0,2 1 0 0 0,0 0-1 0 0,1 0 1 0 0,2 0 0 0 0,0 1 0 0 0,1 10-45 0 0,1-22 64 0 0,1 1-1 0 0,1-1 1 0 0,0 1 0 0 0,0-1-1 0 0,1 0 1 0 0,0 0 0 0 0,1 0-1 0 0,0-1 1 0 0,1 1 0 0 0,-1-1-1 0 0,2 0 1 0 0,0 0 0 0 0,0 0-1 0 0,0-1 1 0 0,1 0-1 0 0,0 0 1 0 0,7 5-64 0 0,94 61 388 0 0,-94-68-424 0 0,0 1 0 0 0,0-2 0 0 0,1 0 0 0 0,0 0 0 0 0,-1-2 0 0 0,1 0 0 0 0,1 0 0 0 0,-1-2 0 0 0,0 0 0 0 0,5 0 36 0 0,29-6-3722 0 0,-20-9-5586 0 0,-22 7 4742 0 0</inkml:trace>
  <inkml:trace contextRef="#ctx0" brushRef="#br0" timeOffset="5548.17">2913 1112 0 0 0,'0'0'435'0'0,"0"0"512"0"0,0 0 140 0 0,0 0 238 0 0,0 0 229 0 0,0 0 45 0 0,0 0-206 0 0,0 0-331 0 0,0 0-280 0 0,0 0-153 0 0,-3 32-10 0 0,-8 98 34 0 0,10-60 2664 0 0,2-70-3227 0 0,0 0-1 0 0,-1 1 1 0 0,1-1-1 0 0,0 0 1 0 0,-1 0 0 0 0,1 0-1 0 0,0 1 1 0 0,0-1-1 0 0,-1 0 1 0 0,1 0-1 0 0,0 0 1 0 0,-1 0 0 0 0,1 0-1 0 0,0 0 1 0 0,0 0-1 0 0,-1-1 1 0 0,1 1 0 0 0,0 0-1 0 0,-1 0 1 0 0,1 0-1 0 0,0-1 1 0 0,-1 1 0 0 0,1 0-1 0 0,-1-1 1 0 0,1 1-1 0 0,0-1 1 0 0,-1 1 0 0 0,1-1-1 0 0,-1 1 1 0 0,1-1-1 0 0,-1 1 1 0 0,1-1 0 0 0,-1 1-1 0 0,0-1 1 0 0,1 1-1 0 0,-1-1 1 0 0,1 0-1 0 0,-1 1 1 0 0,0-1 0 0 0,0 0-1 0 0,1 1 1 0 0,-1-1-1 0 0,0 0 1 0 0,0 1 0 0 0,0-1-1 0 0,0 0 1 0 0,0 0-1 0 0,0 1 1 0 0,0-1 0 0 0,0 0-1 0 0,0 1 1 0 0,0-1-1 0 0,-1 0 1 0 0,1 0 0 0 0,0 1-1 0 0,0-1 1 0 0,0 0-1 0 0,-1 1 1 0 0,1-1-90 0 0,1-2-298 0 0,127-420 2111 0 0,-127 419-1814 0 0,0-1 0 0 0,1 1 0 0 0,-1 0 0 0 0,1 0-1 0 0,0 0 1 0 0,0 0 0 0 0,1 1 0 0 0,-1-1 0 0 0,1 0-1 0 0,0 1 1 0 0,0 0 0 0 0,0-1 0 0 0,0 1 0 0 0,0 0-1 0 0,1 1 1 0 0,-1-1 0 0 0,1 1 0 0 0,0-1 0 0 0,0 1-1 0 0,1 0 2 0 0,14 39-660 0 0,-17-26 386 0 0,4 18-654 0 0,1 1-2370 0 0,1-12-4984 0 0,-4-10-455 0 0</inkml:trace>
  <inkml:trace contextRef="#ctx0" brushRef="#br0" timeOffset="6156.232">3592 917 0 0 0,'0'0'974'0'0,"0"0"36"0"0,0 0-127 0 0,0 0 160 0 0,0 0 220 0 0,0 0 133 0 0,0 0-69 0 0,0 0-177 0 0,0 0-185 0 0,0 0-191 0 0,0 0-90 0 0,0 0-76 0 0,0 0-70 0 0,-28 23-42 0 0,-87 74-67 0 0,69-44 42 0 0,42-41-372 0 0,-3 0-83 0 0,2 0 0 0 0,-1 0 0 0 0,2 0 0 0 0,0 1 1 0 0,0 0-1 0 0,1-1 0 0 0,1 2 0 0 0,0-1 0 0 0,0 0 1 0 0,2 0-1 0 0,0 0 0 0 0,0 1 0 0 0,1-1 0 0 0,1 2-16 0 0,1-9 72 0 0,0-1 0 0 0,1 1-1 0 0,0-1 1 0 0,-1 0-1 0 0,2-1 1 0 0,-1 1-1 0 0,1-1 1 0 0,-1 1-1 0 0,1-1 1 0 0,0-1 0 0 0,1 1-1 0 0,-1-1 1 0 0,1 0-1 0 0,-1 0 1 0 0,1 0-1 0 0,0-1 1 0 0,0 0 0 0 0,0 0-1 0 0,0-1 1 0 0,0 0-1 0 0,1 0 1 0 0,-1 0-1 0 0,0 0 1 0 0,1-1 0 0 0,-1 0-1 0 0,0-1 1 0 0,1 1-1 0 0,-1-1 1 0 0,6-2-72 0 0,-9 3 18 0 0,14-3 247 0 0,1-1-1 0 0,-1-1 1 0 0,0 0 0 0 0,0-1-1 0 0,-1-1 1 0 0,0 0 0 0 0,0-2-1 0 0,0 1 1 0 0,-1-2 0 0 0,-1 0-1 0 0,1-1 1 0 0,-2-1 0 0 0,0 0-1 0 0,0 0 1 0 0,-1-1 0 0 0,0-1-1 0 0,-2 0 1 0 0,1-1-265 0 0,5-8 46 0 0,0 0 0 0 0,-1-2 0 0 0,-2 1 0 0 0,0-2 0 0 0,-2 0 0 0 0,-1 0 0 0 0,-1-1 0 0 0,-1-1 0 0 0,-1 1 0 0 0,-2-1 0 0 0,-1 0 0 0 0,-1 0 0 0 0,-1 0 0 0 0,-1-1 0 0 0,-2 1 0 0 0,-3-18-46 0 0,3 37-72 0 0,0 1-1 0 0,-1-1 1 0 0,-1 1 0 0 0,1 0-1 0 0,-1-1 1 0 0,-1 1 0 0 0,1 1-1 0 0,-2-1 1 0 0,1 1-1 0 0,-1-1 1 0 0,0 1 0 0 0,0 0-1 0 0,-1 1 1 0 0,1-1 0 0 0,-2 1-1 0 0,1 1 1 0 0,-1-1 0 0 0,0 1-1 0 0,0 0 1 0 0,0 0 0 0 0,-1 1-1 0 0,1 0 1 0 0,-1 1-1 0 0,0-1 1 0 0,0 1 0 0 0,-1 1-1 0 0,1 0 1 0 0,0 0 0 0 0,-1 0-1 0 0,0 1 1 0 0,1 1 0 0 0,-1-1-1 0 0,1 1 1 0 0,-1 1 0 0 0,0 0-1 0 0,1 0 1 0 0,-1 0-1 0 0,1 1 1 0 0,-7 3 72 0 0,2 0-22 0 0,-1 2 1 0 0,1 0-1 0 0,0 1 0 0 0,1 0 1 0 0,-1 0-1 0 0,2 2 0 0 0,-1-1 0 0 0,1 2 1 0 0,1-1-1 0 0,0 1 0 0 0,0 1 1 0 0,1 0-1 0 0,1 0 0 0 0,0 1 0 0 0,1 0 1 0 0,0 0-1 0 0,1 1 0 0 0,0 0 1 0 0,1 0-1 0 0,1 0 0 0 0,0 1 0 0 0,1-1 1 0 0,1 1-1 0 0,0 0 0 0 0,1 1 22 0 0,0-3-11 0 0,2-1 0 0 0,-1 0 0 0 0,2 1 0 0 0,-1-1 0 0 0,2 0 0 0 0,0 0 0 0 0,0 0 0 0 0,1 0 0 0 0,0-1 0 0 0,1 0 0 0 0,1 0-1 0 0,0 0 1 0 0,0 0 0 0 0,1-1 0 0 0,0 0 0 0 0,1 0 0 0 0,0-1 0 0 0,1 0 0 0 0,-1 0 0 0 0,3 0 11 0 0,10 7-126 0 0,0 0 1 0 0,1-1 0 0 0,1-2-1 0 0,0 0 1 0 0,1-2-1 0 0,0 0 1 0 0,1-2-1 0 0,6 2 126 0 0,70 11-6512 0 0,-80-18 1763 0 0,-6 0-1330 0 0</inkml:trace>
  <inkml:trace contextRef="#ctx0" brushRef="#br0" timeOffset="6792.21">4279 722 8578 0 0,'0'0'1766'0'0,"0"0"-379"0"0,0 0-297 0 0,0 0-141 0 0,0 0-81 0 0,0 0-128 0 0,0 0-171 0 0,0 0-127 0 0,0 0-150 0 0,0 0-85 0 0,0 0-65 0 0,0 0-35 0 0,-23 33-26 0 0,-71 105-39 0 0,53-56-20 0 0,37-67-28 0 0,1-7-6 0 0,1 0-1 0 0,-1 0 1 0 0,1 0 0 0 0,1 0 0 0 0,-1 1 0 0 0,2-1 0 0 0,-1 1-1 0 0,1-1 1 0 0,0 0 0 0 0,1 1 0 0 0,-1-1 0 0 0,2 1-1 0 0,-1-1 1 0 0,1 0 0 0 0,1 0 0 0 0,0 0 0 0 0,0 0 0 0 0,0 0-1 0 0,1-1 1 0 0,0 0 0 0 0,0 1 0 0 0,1-1 0 0 0,0-1 0 0 0,0 1-1 0 0,1-1 1 0 0,-1 0 0 0 0,2 0 0 0 0,-1 0 0 0 0,0-1 0 0 0,1 0-1 0 0,0 0 1 0 0,3 1 12 0 0,-1-3 147 0 0,0 1 1 0 0,0-1-1 0 0,1-1 0 0 0,-1 1 0 0 0,0-2 1 0 0,1 1-1 0 0,0-1 0 0 0,-1-1 0 0 0,1 0 0 0 0,0 0 1 0 0,-1-1-1 0 0,1 0 0 0 0,-1-1 0 0 0,1 0 1 0 0,-1 0-1 0 0,0-1 0 0 0,1 0 0 0 0,-1-1 0 0 0,-1 0 1 0 0,1 0-1 0 0,-1-1 0 0 0,1 0 0 0 0,-1 0 0 0 0,-1-1 1 0 0,3-3-148 0 0,2 0 182 0 0,0-1 1 0 0,-1-1 0 0 0,0 0 0 0 0,-1 0-1 0 0,0-1 1 0 0,-1 0 0 0 0,-1-1 0 0 0,0 0-1 0 0,0-1 1 0 0,-1 1 0 0 0,-1-1-1 0 0,0 0 1 0 0,-1-1 0 0 0,-1 0 0 0 0,2-11-183 0 0,-4 17-71 0 0,0 1 0 0 0,0-1 0 0 0,-1 0 0 0 0,-1 0 0 0 0,1 1 1 0 0,-1-1-1 0 0,-1 0 0 0 0,0 0 0 0 0,0 0 0 0 0,0 1 1 0 0,-1-1-1 0 0,-1 1 0 0 0,1-1 0 0 0,-2 1 0 0 0,1 0 0 0 0,-1 0 1 0 0,0 0-1 0 0,0 0 0 0 0,-1 1 0 0 0,0 0 0 0 0,-1 0 0 0 0,1 0 1 0 0,-1 1-1 0 0,-1 0 0 0 0,1 0 0 0 0,-1 0 0 0 0,-5-3 71 0 0,-92-23-2821 0 0,90 32 1809 0 0,-1 0 1 0 0,0 1-1 0 0,1 1 1 0 0,0 0-1 0 0,-1 1 1 0 0,1 0-1 0 0,0 1 0 0 0,0 1 1 0 0,1 0-1 0 0,-4 3 1012 0 0,-125 84-8502 0 0,67-17 8546 0 0,70-69-44 0 0,0-2 1 0 0,0 1-1 0 0,0 0 0 0 0,1 0 0 0 0,0 0 1 0 0,0 0-1 0 0,0 1 0 0 0,0 0 0 0 0,1-1 1 0 0,0 1-1 0 0,1 0 0 0 0,-1 1 0 0 0,1-1 1 0 0,0 0-1 0 0,1 1 0 0 0,-1-1 0 0 0,1 1 1 0 0,0-1-1 0 0,1 1 0 0 0,0 0 0 0 0,0 2 0 0 0,3-5 504 0 0,0-1 0 0 0,0 0 0 0 0,0 0 1 0 0,1 0-1 0 0,-1 0 0 0 0,1 0 0 0 0,0-1 0 0 0,-1 0 0 0 0,1 1 0 0 0,1-1 0 0 0,-1-1 0 0 0,0 1 0 0 0,0-1 0 0 0,0 1 0 0 0,1-1 0 0 0,-1-1 0 0 0,1 1 0 0 0,-1 0 0 0 0,1-1 0 0 0,-1 0 0 0 0,1 0 0 0 0,-1-1 1 0 0,1 1-1 0 0,2-1-504 0 0,95-17 5797 0 0,42-49-1618 0 0,-108 48-3364 0 0,88-43 986 0 0,-122 63-1801 0 0,0-1 1 0 0,0 1 0 0 0,0 0 0 0 0,-1 0 0 0 0,1-1 0 0 0,0 1-1 0 0,-1 0 1 0 0,1 0 0 0 0,-1 1 0 0 0,1-1 0 0 0,-1 0-1 0 0,1 0 1 0 0,-1 1 0 0 0,0-1 0 0 0,0 1 0 0 0,1-1 0 0 0,-1 1-1 0 0,0-1 1 0 0,-1 1 0 0 0,1 0 0 0 0,0 0 0 0 0,0-1-1 0 0,-1 1 1 0 0,1 0 0 0 0,-1 0 0 0 0,1 0 0 0 0,-1 0 0 0 0,0 0-1 0 0,0-1 1 0 0,0 1 0 0 0,0 0 0 0 0,0 1-1 0 0,8 22-30 0 0,-6-20-23 0 0,0-1 0 0 0,1 1 0 0 0,-1-1 0 0 0,1 0 0 0 0,0 0 0 0 0,0-1 0 0 0,0 1 0 0 0,1 0 0 0 0,-1-1 0 0 0,1 0 0 0 0,0 0 0 0 0,0 0 0 0 0,0 0 0 0 0,0-1 0 0 0,1 0 0 0 0,-1 1 0 0 0,1-1 0 0 0,-1-1 0 0 0,1 1 0 0 0,0-1 0 0 0,-1 0 0 0 0,1 0 0 0 0,0 0 0 0 0,0-1 0 0 0,0 1 0 0 0,0-1 0 0 0,0-1 0 0 0,-1 1 0 0 0,1-1 0 0 0,0 1 0 0 0,0-1 53 0 0,40-21-4479 0 0,-28 12-2540 0 0,-9 6-4131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7:44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37 0 0 0,'2'-4'-1751'0'0,"-7"2"9408"0"0,4 4 1451 0 0,9-1-8281 0 0,85-26 1473 0 0,0 16-1877 0 0,-91 11-422 0 0,0-1 0 0 0,0 0 0 0 0,0 0 0 0 0,0 1 1 0 0,0-1-1 0 0,-1 1 0 0 0,1 0 0 0 0,0-1 0 0 0,-1 1 0 0 0,0 0 0 0 0,1 0 0 0 0,-1 0 0 0 0,0 0 1 0 0,0 0-1 0 0,0 0 0 0 0,0 1 0 0 0,0-1 0 0 0,-1 0 0 0 0,1 0 0 0 0,-1 1 0 0 0,1-1 1 0 0,-1 0-1 0 0,0 0 0 0 0,0 1 0 0 0,0-1 0 0 0,0 0 0 0 0,0 1 0 0 0,-1-1 0 0 0,1 0 0 0 0,-1 1 1 0 0,1-1-1 0 0,-1 0 0 0 0,0 0 0 0 0,0 0 0 0 0,0 1 0 0 0,0-1 0 0 0,-1 1-1 0 0,-51 67 126 0 0,52-70-133 0 0,1 1 1 0 0,-1 0-1 0 0,0 0 1 0 0,0 0 0 0 0,1-1-1 0 0,-1 1 1 0 0,1 0-1 0 0,-1 0 1 0 0,1 0 0 0 0,-1 0-1 0 0,1 0 1 0 0,-1 0-1 0 0,1 0 1 0 0,0 0 0 0 0,0 0-1 0 0,-1 0 1 0 0,1 0 0 0 0,0 0-1 0 0,0 0 1 0 0,0 1-1 0 0,0-1 1 0 0,0 0 0 0 0,1 0-1 0 0,-1 0 1 0 0,0 0-1 0 0,0 0 1 0 0,1 0 0 0 0,-1 0-1 0 0,0 0 1 0 0,1 0-1 0 0,-1 0 1 0 0,1 0 0 0 0,0 0-1 0 0,-1-1 1 0 0,1 1-1 0 0,0 0 1 0 0,-1 0 0 0 0,1 0-1 0 0,0-1 1 0 0,0 1-1 0 0,0 0 1 0 0,-1-1 0 0 0,1 1-1 0 0,0-1 1 0 0,0 1-1 0 0,0-1 1 0 0,0 1 6 0 0,56 14-5 0 0,-42-12 24 0 0,-11-3-7 0 0,1 1 0 0 0,-1-1 0 0 0,1 1 0 0 0,-1 0 0 0 0,1 0-1 0 0,-1 1 1 0 0,0-1 0 0 0,0 1 0 0 0,0 0 0 0 0,0 0 0 0 0,0 0 0 0 0,0 1 0 0 0,0 0 0 0 0,-1-1 0 0 0,1 1 0 0 0,-1 0 0 0 0,0 1-1 0 0,0-1 1 0 0,0 1 0 0 0,0-1 0 0 0,-1 1 0 0 0,1 0 0 0 0,-1 0 0 0 0,0 0 0 0 0,0 0 0 0 0,0 0 0 0 0,-1 0 0 0 0,0 1 0 0 0,1-1 0 0 0,-2 1-1 0 0,1-1 1 0 0,0 4-12 0 0,-3-3 27 0 0,-1-1-1 0 0,0 0 0 0 0,0 0 0 0 0,-1 0 0 0 0,1 0 1 0 0,-1-1-1 0 0,1 0 0 0 0,-1 1 0 0 0,0-1 0 0 0,-1 0 1 0 0,1-1-1 0 0,0 1 0 0 0,-1-1 0 0 0,1 0 0 0 0,-1 0 1 0 0,0 0-1 0 0,-4 0-26 0 0,-62 7-559 0 0,27-21-2966 0 0,34 8 1023 0 0,-4-3-5685 0 0,11 3 3689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7:1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1363 0 0 0,'0'0'296'0'0,"0"0"466"0"0,0 0 496 0 0,0 0 414 0 0,0 0 141 0 0,0 0-208 0 0,0 0-386 0 0,0 0-251 0 0,0 0-72 0 0,0 0 45 0 0,30 0 4419 0 0,145-19-201 0 0,-9 8-4443 0 0,-145 10-2088 0 0,30-7 4389 0 0,-28 4-6997 0 0,-7 3-10042 0 0,-20 1 7714 0 0</inkml:trace>
  <inkml:trace contextRef="#ctx0" brushRef="#br0" timeOffset="300.075">71 1643 5785 0 0,'0'0'1550'0'0,"0"0"-87"0"0,0 0 351 0 0,0 0 294 0 0,0 0-73 0 0,0 0-329 0 0,0 0-453 0 0,0 0-312 0 0,0 0-192 0 0,0 0-145 0 0,32 0-122 0 0,104 2-113 0 0,-57-12 55 0 0,32-12-1136 0 0,-88 15-3017 0 0,-1-1-3416 0 0,-11 5-2552 0 0</inkml:trace>
  <inkml:trace contextRef="#ctx0" brushRef="#br0" timeOffset="2071.901">717 954 0 0 0,'0'0'798'0'0,"0"0"182"0"0,0 0 112 0 0,0 0 294 0 0,0 0 265 0 0,0 0 81 0 0,0 0-186 0 0,0 0-331 0 0,0 0-222 0 0,0 0-115 0 0,0 0-68 0 0,22-15-25 0 0,69-45-57 0 0,-12 26 574 0 0,-55 29-852 0 0,89-13 729 0 0,-111 19-1161 0 0,0 1 1 0 0,-1 0-1 0 0,1-1 0 0 0,0 1 0 0 0,-1 0 1 0 0,1 0-1 0 0,-1 0 0 0 0,0 1 0 0 0,0-1 1 0 0,0 0-1 0 0,0 0 0 0 0,0 1 0 0 0,0-1 1 0 0,0 0-1 0 0,-1 1 0 0 0,1-1 0 0 0,-1 1 1 0 0,0-1-1 0 0,0 1 0 0 0,0-1 0 0 0,0 1 1 0 0,0-1-1 0 0,0 1 0 0 0,-1-1 0 0 0,1 0 1 0 0,-1 1-1 0 0,0-1 0 0 0,0 1 0 0 0,1-1 1 0 0,-2 0-1 0 0,1 0 0 0 0,0 1-18 0 0,-8 18 84 0 0,-1-1 1 0 0,-1 0-1 0 0,-1-1 0 0 0,0 0 0 0 0,-2 0 0 0 0,0-2 0 0 0,-12 13-84 0 0,-22 28 113 0 0,44-52-96 0 0,0-2-9 0 0,0 0-1 0 0,0 0 1 0 0,1 1 0 0 0,0 0-1 0 0,0-1 1 0 0,0 1 0 0 0,0 1-1 0 0,1-1 1 0 0,0 0 0 0 0,0 0 0 0 0,0 1-1 0 0,1-1 1 0 0,-1 1 0 0 0,1 0-1 0 0,1-1 1 0 0,-1 1 0 0 0,1 5-8 0 0,2-8 20 0 0,0-1 0 0 0,0 0 1 0 0,0 1-1 0 0,0-1 1 0 0,0 0-1 0 0,1 0 0 0 0,-1 0 1 0 0,1-1-1 0 0,-1 1 0 0 0,1-1 1 0 0,-1 1-1 0 0,1-1 0 0 0,0 0 1 0 0,0 0-1 0 0,0 0 1 0 0,0 0-1 0 0,0-1 0 0 0,0 1 1 0 0,0-1-1 0 0,0 0 0 0 0,0 1 1 0 0,0-2-1 0 0,0 1 0 0 0,0 0 1 0 0,0 0-1 0 0,0-1 1 0 0,0 0-1 0 0,1 0-20 0 0,9 1 63 0 0,102-27 42 0 0,-45-9-4256 0 0,-60 28 1157 0 0,-5 2-1907 0 0,1 2-2750 0 0</inkml:trace>
  <inkml:trace contextRef="#ctx0" brushRef="#br0" timeOffset="2393.911">1387 932 2216 0 0,'0'0'1618'0'0,"0"0"-663"0"0,0 0-185 0 0,0 0 407 0 0,0 0 503 0 0,0 0 213 0 0,0 0-175 0 0,0 0-347 0 0,0 0-318 0 0,0 0-223 0 0,0 0-97 0 0,0 0-85 0 0,0 0-104 0 0,-8 33-72 0 0,-23 102-138 0 0,17-56 153 0 0,14-78-610 0 0,2 57 548 0 0,11-37-4392 0 0,-2-19-1544 0 0,5-6-3296 0 0,-13 3 8291 0 0</inkml:trace>
  <inkml:trace contextRef="#ctx0" brushRef="#br0" timeOffset="2639.094">1595 866 0 0 0,'0'0'565'0'0,"0"0"682"0"0,0 0 115 0 0,0 0-63 0 0,0 0-47 0 0,0 0-36 0 0,0 0-74 0 0,0 0-123 0 0,0 0-128 0 0,0 0-136 0 0,0 0-98 0 0,0 0-87 0 0,0 0-116 0 0,-9 31-124 0 0,-27 97-121 0 0,22-48-104 0 0,14-22-1164 0 0,0-31-5622 0 0,-2-23 1720 0 0,-2-1 4589 0 0</inkml:trace>
  <inkml:trace contextRef="#ctx0" brushRef="#br0" timeOffset="2913.008">1188 969 0 0 0,'0'0'968'0'0,"0"0"463"0"0,0 0 319 0 0,0 0 129 0 0,0 0-140 0 0,0 0-272 0 0,0 0-244 0 0,0 0-202 0 0,0 0-170 0 0,0 0-148 0 0,0 0-119 0 0,32-17-106 0 0,98-52-81 0 0,-77 49 221 0 0,-50 20-559 0 0,0-1 0 0 0,0 1 0 0 0,0 1 0 0 0,0-1 1 0 0,0 0-1 0 0,-1 1 0 0 0,1-1 0 0 0,0 1 1 0 0,0 0-1 0 0,0 0 0 0 0,-1 0 0 0 0,1 1 0 0 0,-1-1 1 0 0,1 0-1 0 0,-1 1 0 0 0,1 0 0 0 0,-1 0 1 0 0,0-1-1 0 0,0 1 0 0 0,0 1 0 0 0,0-1 0 0 0,0 0 1 0 0,0 0-1 0 0,0 1 0 0 0,-1-1 0 0 0,1 1 1 0 0,-1-1-1 0 0,0 1 0 0 0,0 0 0 0 0,0 0-59 0 0,22 27 375 0 0,-18-26-262 0 0,0 0 0 0 0,0 0 0 0 0,0-1 0 0 0,1 0 0 0 0,-1 0 0 0 0,1 0 0 0 0,0-1 0 0 0,0 0 0 0 0,0 0 0 0 0,0 0 0 0 0,0-1 0 0 0,0 0 0 0 0,0 0 0 0 0,1-1 0 0 0,-1 1 0 0 0,0-1 0 0 0,1-1 0 0 0,-1 1 0 0 0,0-1 0 0 0,0 0 0 0 0,0-1 0 0 0,0 1 0 0 0,0-1 0 0 0,0 0 0 0 0,0-1 0 0 0,0 1 0 0 0,-1-1 0 0 0,1-1 0 0 0,-1 1 0 0 0,0-1 0 0 0,0 1 0 0 0,0-1 0 0 0,-1-1 0 0 0,1 1 0 0 0,3-5-113 0 0,19-23-1382 0 0,-23 24-2957 0 0,0 1-3867 0 0,-4 6 918 0 0</inkml:trace>
  <inkml:trace contextRef="#ctx0" brushRef="#br0" timeOffset="4114.867">1090 1510 5297 0 0,'0'0'1435'0'0,"0"0"-85"0"0,0 0 274 0 0,0 0 296 0 0,0 0 68 0 0,0 0-149 0 0,38 0-358 0 0,119-5-327 0 0,-16-13 393 0 0,131-37 110 0 0,-111 20-1055 0 0,163-14-602 0 0,-169 46-2715 0 0,-128 14-904 0 0,-14 4-5388 0 0,-10-8 2454 0 0</inkml:trace>
  <inkml:trace contextRef="#ctx0" brushRef="#br0" timeOffset="9275.196">1628 1742 0 0 0,'0'0'96'0'0,"0"0"336"0"0,0 0 335 0 0,0 0 385 0 0,0 0 291 0 0,0 0 12 0 0,0 0-243 0 0,0 0-295 0 0,0 0-235 0 0,0 0-136 0 0,-9 20-74 0 0,-58 133 787 0 0,-118 222 1389 0 0,183-365-1620 0 0,17-27-63 0 0,111-193 1467 0 0,57-153-2040 0 0,-183 361-402 0 0,1 0 0 0 0,-1 0 0 0 0,0 1 0 0 0,1-1 0 0 0,0 0 0 0 0,-1 0 0 0 0,1 1 0 0 0,0-1 0 0 0,0 1-1 0 0,0-1 1 0 0,0 1 0 0 0,0-1 0 0 0,0 1 0 0 0,0 0 0 0 0,0-1 0 0 0,1 1 0 0 0,-1 0 0 0 0,1 0-1 0 0,-1 0 1 0 0,0 0 0 0 0,1 0 0 0 0,0 0 0 0 0,-1 0 0 0 0,1 1 0 0 0,0-1 0 0 0,-1 1 0 0 0,1-1 0 0 0,0 1-1 0 0,0-1 1 0 0,-1 1 0 0 0,1 0 0 0 0,0 0 0 0 0,0 0 0 0 0,-1 0 0 0 0,1 0 0 0 0,0 0 0 0 0,0 1-1 0 0,0-1 1 0 0,-1 1 0 0 0,1-1 0 0 0,0 1 0 0 0,-1-1 0 0 0,1 1 0 0 0,0 0 0 0 0,-1 0 0 0 0,1 0 0 0 0,-1 0-1 0 0,1 0 1 0 0,-1 0 0 0 0,0 0 0 0 0,0 1 0 0 0,2 0 10 0 0,61 158 236 0 0,-44-97-107 0 0,47 158 104 0 0,-38-176-344 0 0,-25-43 1345 0 0,0 0-5461 0 0,-6-6-6857 0 0,0 4 7301 0 0</inkml:trace>
  <inkml:trace contextRef="#ctx0" brushRef="#br0" timeOffset="9566.678">1462 2081 2232 0 0,'0'0'2176'0'0,"0"0"-668"0"0,0 0-298 0 0,0 0 274 0 0,0 0 304 0 0,0 0 75 0 0,0 0-162 0 0,32-5-314 0 0,98-16-327 0 0,-33 4-133 0 0,25-2-417 0 0,-40 15-9623 0 0,-72 4 380 0 0</inkml:trace>
  <inkml:trace contextRef="#ctx0" brushRef="#br0" timeOffset="15060.872">1941 788 0 0 0,'0'0'831'0'0,"0"0"-142"0"0,0 0 93 0 0,0 0 194 0 0,0 0 108 0 0,0 0-65 0 0,0 0-156 0 0,0 0-154 0 0,0 0-56 0 0,0 0 13 0 0,1 4 36 0 0,-10 115 3818 0 0,-55 60-3153 0 0,-9 5-961 0 0,73-184-391 0 0,0 0 1 0 0,0-1-1 0 0,1 1 0 0 0,-1 0 0 0 0,0 0 1 0 0,0 0-1 0 0,1 0 0 0 0,-1 0 0 0 0,0-1 1 0 0,0 1-1 0 0,1 0 0 0 0,-1 0 0 0 0,0 0 0 0 0,0 0 1 0 0,1 0-1 0 0,-1 0 0 0 0,0 0 0 0 0,1 0 1 0 0,-1 0-1 0 0,0 0 0 0 0,0 0 0 0 0,1 0 1 0 0,-1 0-1 0 0,0 0 0 0 0,0 0 0 0 0,1 1 0 0 0,-1-1 1 0 0,0 0-1 0 0,0 0 0 0 0,1 0 0 0 0,-1 0 1 0 0,0 0-1 0 0,0 1 0 0 0,0-1 0 0 0,1 0 1 0 0,-1 0-1 0 0,0 0 0 0 0,0 1 0 0 0,0-1 0 0 0,1 0 1 0 0,-1 0-1 0 0,0 1 0 0 0,0-1 0 0 0,0 0 1 0 0,0 0-1 0 0,0 1 0 0 0,0-1 0 0 0,0 0 0 0 0,0 0 1 0 0,0 1-1 0 0,0-1 0 0 0,1 0 0 0 0,-1 0 1 0 0,-1 1-1 0 0,1-1 0 0 0,0 0 0 0 0,0 1-15 0 0,22-25 1172 0 0,-18 20-990 0 0,109-158 1437 0 0,-75 100-1490 0 0,68-122 15 0 0,-85 147-108 0 0,-8 104-633 0 0,-13 178 836 0 0,0-243-234 0 0,0-1 0 0 0,0 0 1 0 0,0 1-1 0 0,0-1 0 0 0,0 0 1 0 0,0 1-1 0 0,0-1 0 0 0,0 0 1 0 0,1 1-1 0 0,-1-1 0 0 0,1 0 1 0 0,-1 1-1 0 0,1-1 0 0 0,-1 0 1 0 0,1 0-1 0 0,0 0 0 0 0,-1 1 1 0 0,1-1-1 0 0,0 0 0 0 0,0 0 1 0 0,0 0-1 0 0,0 0 0 0 0,0 0 1 0 0,0-1-1 0 0,0 1 0 0 0,0 0 1 0 0,0 0-1 0 0,1-1 0 0 0,-1 1 1 0 0,0 0-1 0 0,0-1 0 0 0,1 0 1 0 0,-1 1-1 0 0,0-1 0 0 0,1 0 1 0 0,-1 1-1 0 0,0-1 0 0 0,1 0 1 0 0,-1 0-1 0 0,0 0 0 0 0,1 0 1 0 0,-1 0-1 0 0,1-1 0 0 0,-1 1 1 0 0,0 0-1 0 0,1-1 0 0 0,-1 1 1 0 0,0-1-1 0 0,0 1 0 0 0,1-1 1 0 0,-1 1-1 0 0,0-1 0 0 0,0 0 1 0 0,0 0-1 0 0,0 0 0 0 0,0 1 1 0 0,0-1-1 0 0,0 0-5 0 0,27-32 46 0 0,-2-1 0 0 0,-1-1 0 0 0,-1-1 0 0 0,-3 0 0 0 0,15-34-46 0 0,-4 9-12 0 0,0-1 10 0 0,-14 42-91 0 0,-17 20-9 0 0,-1 0-28 0 0,1 15-109 0 0,26 131 524 0 0,0 21-246 0 0,-25-93-3270 0 0,-4-58-279 0 0,0-1-3657 0 0,2-10 1731 0 0</inkml:trace>
  <inkml:trace contextRef="#ctx0" brushRef="#br0" timeOffset="15785.465">2517 693 0 0 0,'0'0'855'0'0,"0"0"436"0"0,0 0 485 0 0,0 0 241 0 0,0 0-54 0 0,0 0-222 0 0,0 0-331 0 0,0 0-272 0 0,0 0-188 0 0,0 0-163 0 0,0 0-115 0 0,14 35-70 0 0,45 110-62 0 0,36 102 1526 0 0,-84-197-1950 0 0,-1 0 1 0 0,-3 1 0 0 0,-1 0-1 0 0,-3 0 1 0 0,-3 1-1 0 0,-1-1 1 0 0,-3 3-117 0 0,0-20-16 0 0,-2 0 0 0 0,-1-1 1 0 0,-2 0-1 0 0,-1 0 0 0 0,-1-1 0 0 0,-2-1 0 0 0,-2 3 16 0 0,1-9-367 0 0,0 1 0 0 0,-2-2 0 0 0,-1 0-1 0 0,-1-1 1 0 0,-1-1 0 0 0,0 0 0 0 0,-2-2-1 0 0,-14 11 368 0 0,-2 1-1718 0 0,-3 2-1669 0 0,13-13-1770 0 0,13-12-156 0 0</inkml:trace>
  <inkml:trace contextRef="#ctx0" brushRef="#br0" timeOffset="16624.875">669 542 0 0 0,'0'0'749'0'0,"0"0"112"0"0,0 0-8 0 0,0 0-42 0 0,0 0 3 0 0,7 10 31 0 0,21 30 18 0 0,-15 10 4195 0 0,-13-39-4000 0 0,-37 158 4111 0 0,23-76-4752 0 0,3 1-1 0 0,5 0 1 0 0,4 1-1 0 0,4-1 1 0 0,4 0-1 0 0,4 0 1 0 0,4-1-1 0 0,5 0 1 0 0,8 15-417 0 0,-11-65 168 0 0,2-2 0 0 0,2 0 0 0 0,1-1 0 0 0,2-1 0 0 0,2 0 0 0 0,2-3 0 0 0,1 0 0 0 0,2-1 0 0 0,1-2 0 0 0,2-1 0 0 0,1-2 0 0 0,5 2-168 0 0,-36-30-637 0 0,47 30 1187 0 0,-38-31-4816 0 0,-2-4-4049 0 0,-9 0-1863 0 0</inkml:trace>
  <inkml:trace contextRef="#ctx0" brushRef="#br0" timeOffset="18082.404">3038 715 0 0 0,'0'0'777'0'0,"0"0"464"0"0,0 0 10 0 0,0 0-114 0 0,0 0-60 0 0,0 0-21 0 0,-1-11-56 0 0,-2-32-20 0 0,-26-11 3491 0 0,19 43-3702 0 0,6 6-616 0 0,1 0 1 0 0,-1 0-1 0 0,0 0 1 0 0,0 0-1 0 0,-1 0 0 0 0,1 1 1 0 0,-1 0-1 0 0,0 0 1 0 0,0 0-1 0 0,0 1 1 0 0,-1-1-1 0 0,1 1 0 0 0,-1 0 1 0 0,0 1-1 0 0,1 0 1 0 0,-1-1-1 0 0,-1 2 1 0 0,1-1-1 0 0,0 1 0 0 0,0 0 1 0 0,0 0-1 0 0,-1 1 1 0 0,1 0-1 0 0,-3 0-153 0 0,4 3-7 0 0,1 0 0 0 0,0 0 0 0 0,0 1 0 0 0,0 0 0 0 0,0-1 0 0 0,1 1 0 0 0,0 1-1 0 0,-1-1 1 0 0,2 0 0 0 0,-1 1 0 0 0,0-1 0 0 0,1 1 0 0 0,0 0 0 0 0,0 0 0 0 0,0 0 0 0 0,1 0 0 0 0,0 0 0 0 0,0 0 0 0 0,0 1 0 0 0,0-1-1 0 0,1 0 1 0 0,0 1 0 0 0,0-1 0 0 0,0 0 0 0 0,1 0 0 0 0,0 2 7 0 0,2 20 34 0 0,1 0 0 0 0,1 0 0 0 0,1-1 0 0 0,2 1 0 0 0,0-1 0 0 0,2-1 0 0 0,1 0 0 0 0,4 7-34 0 0,3 9 31 0 0,5 13 42 0 0,22 48 216 0 0,-6 1 0 0 0,17 73-289 0 0,-32-80 135 0 0,-5 2 0 0 0,-4 1 0 0 0,-4 0 0 0 0,-3 68-135 0 0,-7-157 22 0 0,0 1-1 0 0,-1 0 1 0 0,0 0 0 0 0,-1 0 0 0 0,0 0 0 0 0,-1 0 0 0 0,0 0 0 0 0,0 0 0 0 0,-1-1-1 0 0,-1 1 1 0 0,0-1 0 0 0,0 0 0 0 0,-1 0 0 0 0,0 0 0 0 0,-1-1 0 0 0,0 0 0 0 0,-1 0 0 0 0,0 0-1 0 0,0-1 1 0 0,0 0 0 0 0,-1 0 0 0 0,-1-1 0 0 0,1 0 0 0 0,-1-1 0 0 0,0 1 0 0 0,-1-2-1 0 0,-1 1-21 0 0,8-4-79 0 0,0-1-1 0 0,0 0 0 0 0,0-1 1 0 0,-1 1-1 0 0,1 0 0 0 0,0-1 1 0 0,-1 0-1 0 0,1 0 0 0 0,0 0 1 0 0,-1 0-1 0 0,1 0 0 0 0,0-1 0 0 0,-1 1 1 0 0,1-1-1 0 0,0 0 0 0 0,0 0 1 0 0,-1 0-1 0 0,1-1 0 0 0,0 1 1 0 0,0-1-1 0 0,0 0 0 0 0,1 1 1 0 0,-1-1-1 0 0,0-1 0 0 0,1 1 0 0 0,-1 0 1 0 0,1 0-1 0 0,0-1 0 0 0,0 0 1 0 0,0 1-1 0 0,0-1 0 0 0,0 0 1 0 0,0 0-1 0 0,1 0 0 0 0,-1-1 80 0 0,-13-34-4705 0 0,8-1-3707 0 0,7 26 4977 0 0</inkml:trace>
  <inkml:trace contextRef="#ctx0" brushRef="#br0" timeOffset="19172.187">3358 1330 0 0 0,'11'168'8'0'0,"-8"-123"691"0"0,0 22-108 0 0,-5-27 9120 0 0,-7-88-5925 0 0,7 20-3318 0 0,2 0 0 0 0,0 1-1 0 0,2-1 1 0 0,1 0 0 0 0,1 1 0 0 0,2 0 0 0 0,0 0-1 0 0,7-14-467 0 0,-7 21 105 0 0,1 0 0 0 0,1 0 0 0 0,1 1 0 0 0,1 0 0 0 0,0 0 0 0 0,1 1 0 0 0,1 1 0 0 0,10-11-105 0 0,-21 28-6 0 0,0 0-1 0 0,0 1 0 0 0,0-1 0 0 0,0 0 0 0 0,0 1 0 0 0,0-1 0 0 0,0 1 0 0 0,-1-1 0 0 0,1 1 0 0 0,0-1 0 0 0,0 1 0 0 0,0 0 0 0 0,-1-1 0 0 0,1 1 0 0 0,0 0 0 0 0,-1 0 0 0 0,1-1 0 0 0,0 1 0 0 0,-1 0 0 0 0,1 0 0 0 0,-1 0 0 0 0,1 0 0 0 0,-1 0 0 0 0,0 0 0 0 0,1 0 0 0 0,-1 0 0 0 0,0 0 0 0 0,0 0 1 0 0,0 0-1 0 0,0 0 0 0 0,0 0 0 0 0,0 0 0 0 0,0 0 0 0 0,0 0 0 0 0,0 0 0 0 0,0 1 7 0 0,16 71 37 0 0,19 15-586 0 0,-31-87-1102 0 0,-2-1-2780 0 0,-1 0 1235 0 0,-1 0-6141 0 0</inkml:trace>
  <inkml:trace contextRef="#ctx0" brushRef="#br0" timeOffset="35023.984">3554 877 0 0 0,'0'0'417'0'0,"0"0"490"0"0,0 0 47 0 0,0 0 126 0 0,0 0 208 0 0,0 0 146 0 0,0 0-54 0 0,0 0-231 0 0,0 0-243 0 0,0 0-184 0 0,0 0-123 0 0,10-4-47 0 0,97-22 1966 0 0,-45 26-1686 0 0,-61 2-796 0 0,1-1-1 0 0,-1 0 1 0 0,0 0 0 0 0,0 1-1 0 0,1-1 1 0 0,-1 1 0 0 0,0-1 0 0 0,-1 1-1 0 0,1-1 1 0 0,0 1 0 0 0,0 0 0 0 0,-1-1-1 0 0,1 1 1 0 0,-1 0 0 0 0,1 0-1 0 0,-1-1 1 0 0,0 1 0 0 0,0 0 0 0 0,1 0-1 0 0,-1 0 1 0 0,0-1 0 0 0,-1 1-1 0 0,1 0 1 0 0,0 0 0 0 0,-1 0 0 0 0,1-1-1 0 0,-1 1 1 0 0,1 0 0 0 0,-1-1 0 0 0,0 1-1 0 0,1 0 1 0 0,-1-1 0 0 0,-1 1-36 0 0,-25 55 200 0 0,67-48-352 0 0,65-5 534 0 0,-104-2-332 0 0,1 0-1 0 0,-1 1 0 0 0,0-1 1 0 0,0 0-1 0 0,0 1 0 0 0,-1-1 0 0 0,1 1 1 0 0,0 0-1 0 0,-1-1 0 0 0,0 1 0 0 0,1 0 1 0 0,-1-1-1 0 0,0 1 0 0 0,0 0 0 0 0,-1-1 1 0 0,1 1-1 0 0,-1-1 0 0 0,1 1 0 0 0,-1 0 1 0 0,0-1-1 0 0,0 1 0 0 0,0-1 0 0 0,0 0 1 0 0,0 1-1 0 0,0-1 0 0 0,-1 0 1 0 0,1 0-1 0 0,-1 0 0 0 0,0 1 0 0 0,0-2 1 0 0,0 1-1 0 0,-1 2-49 0 0,-138 123 769 0 0,127-116-1229 0 0,20-13-5832 0 0,-1-2 1629 0 0,-3 0-2615 0 0</inkml:trace>
  <inkml:trace contextRef="#ctx0" brushRef="#br0" timeOffset="36113.182">4032 1418 0 0 0,'0'0'736'0'0,"0"0"-176"0"0,0 0-69 0 0,0 0 167 0 0,0 0 224 0 0,0 0 92 0 0,0 0-58 0 0,0 0-149 0 0,0 0-207 0 0,0 0-129 0 0,0 0-104 0 0,0 0-69 0 0,0 0-18 0 0,-26 21-8 0 0,-80 65-9 0 0,61-38 195 0 0,43-47-362 0 0,0 1 0 0 0,0-1 0 0 0,1 1 0 0 0,-1 0 0 0 0,1 0 0 0 0,-1-1 0 0 0,1 1 0 0 0,0 0 0 0 0,0 0 0 0 0,0 0 0 0 0,0 1 0 0 0,0-1 0 0 0,0 0 0 0 0,1 0 0 0 0,-1 0 0 0 0,1 1 0 0 0,-1-1 0 0 0,1 0 0 0 0,0 0 0 0 0,0 1 0 0 0,0-1 0 0 0,0 0 0 0 0,1 1 0 0 0,-1-1 1 0 0,0 0-1 0 0,1 0 0 0 0,0 1 0 0 0,-1-1 0 0 0,1 0 0 0 0,0 0 0 0 0,0 0 0 0 0,0 0 0 0 0,0 0 0 0 0,1 0 0 0 0,-1 0 0 0 0,1 0 0 0 0,-1-1 0 0 0,1 1 0 0 0,-1 0 0 0 0,1-1 0 0 0,0 1 0 0 0,0-1 0 0 0,0 0 0 0 0,0 0 0 0 0,0 1 0 0 0,0-1 0 0 0,2 0-56 0 0,11-2 507 0 0,-1-1 0 0 0,1 0-1 0 0,0-2 1 0 0,-1 1-1 0 0,0-2 1 0 0,0 0 0 0 0,0 0-1 0 0,0-2 1 0 0,-1 1-1 0 0,0-2 1 0 0,0 0 0 0 0,-1 0-1 0 0,0-1 1 0 0,-1-1-1 0 0,10-9-506 0 0,-7 8 164 0 0,13-12 163 0 0,-2-2-1 0 0,0 0 0 0 0,-2-1 1 0 0,-1-2-1 0 0,-1 0 0 0 0,14-27-326 0 0,-24 39 18 0 0,-2 0-1 0 0,0-1 1 0 0,-1 0 0 0 0,0 0-1 0 0,-1-1 1 0 0,-1 0 0 0 0,-1 0-1 0 0,-1 0 1 0 0,0-1-1 0 0,-2 1 1 0 0,0-1 0 0 0,-1 0-1 0 0,0 0 1 0 0,-3-8-18 0 0,1 20-58 0 0,-1 0-1 0 0,-1 0 1 0 0,1 0 0 0 0,-1 1 0 0 0,0-1-1 0 0,-1 1 1 0 0,1-1 0 0 0,-1 1 0 0 0,-1 0-1 0 0,1 1 1 0 0,-1-1 0 0 0,0 1-1 0 0,0 0 1 0 0,-1 0 0 0 0,1 0 0 0 0,-1 1-1 0 0,0 0 1 0 0,-1 0 0 0 0,1 0 0 0 0,-1 1-1 0 0,1 0 1 0 0,-1 0 0 0 0,0 1 0 0 0,0 0-1 0 0,0 0 1 0 0,0 1 0 0 0,0 0-1 0 0,-1 0 1 0 0,1 0 0 0 0,0 1 0 0 0,0 0-1 0 0,-1 0 1 0 0,1 1 0 0 0,0 0 0 0 0,0 1-1 0 0,-1-1 1 0 0,1 1 0 0 0,0 1 0 0 0,1-1-1 0 0,-1 1 1 0 0,0 0 0 0 0,1 1 0 0 0,0 0-1 0 0,0 0 1 0 0,-5 4 58 0 0,0 1-9 0 0,1 0-1 0 0,1 1 1 0 0,0 0 0 0 0,0 1 0 0 0,1 0-1 0 0,0 0 1 0 0,1 1 0 0 0,0 0 0 0 0,1 0-1 0 0,0 1 1 0 0,1 0 0 0 0,1 0-1 0 0,0 0 1 0 0,0 0 0 0 0,2 1 0 0 0,-1-1-1 0 0,2 1 1 0 0,0 0 0 0 0,0-1 0 0 0,2 1-1 0 0,1 13 10 0 0,2-15 38 0 0,1 0-1 0 0,1 0 1 0 0,0-1-1 0 0,0 0 1 0 0,1 0-1 0 0,0 0 1 0 0,1-1 0 0 0,1 0-1 0 0,-1-1 1 0 0,1 1-1 0 0,1-2 1 0 0,0 1-1 0 0,0-1 1 0 0,1-1-1 0 0,0 0 1 0 0,0-1-1 0 0,0 0 1 0 0,1 0-1 0 0,0-1 1 0 0,0-1-1 0 0,10 3-37 0 0,152 39 647 0 0,-99-41-7064 0 0,-75-5 1045 0 0,0 0-2731 0 0</inkml:trace>
  <inkml:trace contextRef="#ctx0" brushRef="#br0" timeOffset="36616.983">4590 1212 3585 0 0,'0'0'1697'0'0,"0"0"-374"0"0,0 0-160 0 0,0 0 146 0 0,0 0 107 0 0,0 0-36 0 0,0 0-190 0 0,0 0-293 0 0,-3 33-285 0 0,-8 104-194 0 0,5 28 453 0 0,29-58 206 0 0,-20-109 3453 0 0,1-29-3560 0 0,-1 8-548 0 0,6-21-215 0 0,1-1 1 0 0,3 1-1 0 0,2 1 1 0 0,1 0-1 0 0,3 1 1 0 0,1 1-1 0 0,2 0 1 0 0,6-6-208 0 0,-17 31 42 0 0,-6 7-20 0 0,-1 1-1 0 0,2 0 0 0 0,-1 1 0 0 0,1-1 0 0 0,0 1 0 0 0,0 0 0 0 0,1 1 0 0 0,0-1 1 0 0,0 1-1 0 0,1 1 0 0 0,0-1 0 0 0,2 0-21 0 0,-9 7-8 0 0,1 1 1 0 0,-1-1-1 0 0,1 1 1 0 0,-1-1-1 0 0,1 1 1 0 0,-1 0-1 0 0,0-1 1 0 0,0 1-1 0 0,0 0 1 0 0,0 0-1 0 0,0 0 1 0 0,0 0-1 0 0,-1 0 1 0 0,1 0-1 0 0,-1 0 0 0 0,1 0 1 0 0,-1 0-1 0 0,0 0 1 0 0,1 0-1 0 0,-1 0 1 0 0,0 0-1 0 0,0 0 1 0 0,-1 0-1 0 0,1 0 1 0 0,0 0-1 0 0,-1 1 8 0 0,1-3 0 0 0,-7 121-2359 0 0,15-112-1749 0 0,5-6-7013 0 0,-9-3 4089 0 0</inkml:trace>
  <inkml:trace contextRef="#ctx0" brushRef="#br0" timeOffset="38277.006">3281 2169 5529 0 0,'0'0'1583'0'0,"0"0"-612"0"0,0 0-221 0 0,0 0 195 0 0,0 0 214 0 0,0 0 43 0 0,0 0-138 0 0,0 0-253 0 0,0 0-203 0 0,0 0-67 0 0,0 0-50 0 0,4 16-68 0 0,30 117 578 0 0,26 119 173 0 0,-56-221-1581 0 0,2 63-303 0 0,-30-46-8543 0 0,17-44 5162 0 0,0 0 300 0 0</inkml:trace>
  <inkml:trace contextRef="#ctx0" brushRef="#br0" timeOffset="38726.006">3172 2202 2809 0 0,'0'0'1240'0'0,"0"0"-227"0"0,0 0-15 0 0,0 0 232 0 0,0 0 181 0 0,0 0-7 0 0,0 0-249 0 0,0 0-307 0 0,0 0-227 0 0,0 0-121 0 0,37-13-85 0 0,113-42-75 0 0,-52 39 182 0 0,-88 15-491 0 0,-1 1 0 0 0,1 1 0 0 0,-1 0 0 0 0,1 0 0 0 0,-1 1 0 0 0,0 0 0 0 0,0 1 0 0 0,0 0 0 0 0,0 0 0 0 0,0 1 0 0 0,0 0 0 0 0,-1 0 0 0 0,7 5-31 0 0,-14-7 16 0 0,1-1 1 0 0,-1 0-1 0 0,0 0 1 0 0,1 1 0 0 0,-1-1-1 0 0,0 1 1 0 0,0-1 0 0 0,0 1-1 0 0,0-1 1 0 0,0 1 0 0 0,0 0-1 0 0,-1-1 1 0 0,1 1 0 0 0,0 0-1 0 0,-1 0 1 0 0,0-1-1 0 0,1 1 1 0 0,-1 0 0 0 0,0 0-1 0 0,0 0 1 0 0,0 0 0 0 0,0 0-1 0 0,0-1 1 0 0,0 1 0 0 0,0 0-1 0 0,-1 0 1 0 0,1 0 0 0 0,-1 0-1 0 0,1-1 1 0 0,-1 1-1 0 0,0 0 1 0 0,0-1 0 0 0,0 1-1 0 0,0 0-16 0 0,-41 55 658 0 0,40-55-643 0 0,-152 109 719 0 0,153-111-731 0 0,0 1 0 0 0,0-1 1 0 0,1 0-1 0 0,-1 1 0 0 0,0 0 0 0 0,1-1 0 0 0,-1 1 1 0 0,0-1-1 0 0,1 1 0 0 0,-1 0 0 0 0,0-1 0 0 0,1 1 0 0 0,-1 0 1 0 0,1 0-1 0 0,0 0 0 0 0,-1-1 0 0 0,1 1 0 0 0,0 0 1 0 0,-1 0-1 0 0,1 0 0 0 0,0 0 0 0 0,0 0 0 0 0,0 0 1 0 0,0-1-1 0 0,-1 1 0 0 0,1 0 0 0 0,1 0 0 0 0,-1 0 1 0 0,0 0-1 0 0,0 0 0 0 0,0 0 0 0 0,0 0 0 0 0,1 0 1 0 0,-1-1-1 0 0,0 1 0 0 0,1 0 0 0 0,-1 0 0 0 0,1 0 1 0 0,-1-1-1 0 0,1 1 0 0 0,-1 0 0 0 0,1 0 0 0 0,-1-1 1 0 0,1 1-1 0 0,0-1 0 0 0,-1 1 0 0 0,1 0-3 0 0,45 20 553 0 0,-31-16-250 0 0,100 32 1417 0 0,-15 22-641 0 0,-77-49-5752 0 0,-8-9-5984 0 0,-11-1 5301 0 0</inkml:trace>
  <inkml:trace contextRef="#ctx0" brushRef="#br0" timeOffset="39021.995">3995 2405 5417 0 0,'0'0'1422'0'0,"0"0"-566"0"0,0 0-91 0 0,0 0 397 0 0,0 0 273 0 0,0 0 23 0 0,0 0-267 0 0,0 0-423 0 0,0 0-311 0 0,0 0-189 0 0,0 0-82 0 0,0 0-28 0 0,0 33-22 0 0,-3 102-25 0 0,6-53 86 0 0,12-57-625 0 0,-4-20-3529 0 0,-9-13-5226 0 0,-2 5 6764 0 0</inkml:trace>
  <inkml:trace contextRef="#ctx0" brushRef="#br0" timeOffset="39302.07">3813 2383 4001 0 0,'0'0'1534'0'0,"0"0"-342"0"0,0 0 47 0 0,0 0 246 0 0,0 0 100 0 0,0 0-121 0 0,0 0-260 0 0,0 0-288 0 0,0 0-238 0 0,0 0-199 0 0,0 0-149 0 0,32-1-70 0 0,99-2-63 0 0,29-15-648 0 0,-152 17-369 0 0,15 1-1164 0 0,-14 4-6129 0 0,-7 0 2917 0 0</inkml:trace>
  <inkml:trace contextRef="#ctx0" brushRef="#br0" timeOffset="39547.55">3828 2732 2328 0 0,'0'0'2054'0'0,"0"0"7"0"0,0 0 355 0 0,0 0 233 0 0,0 0-234 0 0,0 0-528 0 0,0 0-551 0 0,0 0-395 0 0,0 0-236 0 0,33-5-149 0 0,104-19-165 0 0,23-23-378 0 0,-135 40-1155 0 0,-6 2-1697 0 0,-6 2-2387 0 0,-3 2-5319 0 0</inkml:trace>
  <inkml:trace contextRef="#ctx0" brushRef="#br0" timeOffset="40256.612">3058 174 5825 0 0,'0'0'3269'0'0,"0"0"-1630"0"0,0 0-808 0 0,0 0-32 0 0,0 0 180 0 0,0 0 74 0 0,0 0-67 0 0,0 0-229 0 0,0 0-195 0 0,0 0-110 0 0,0 0-74 0 0,8 10-62 0 0,45 87 293 0 0,16 145 0 0 0,-58-165-2565 0 0,-10-61-2511 0 0,-1 1-3733 0 0,0-12 3759 0 0</inkml:trace>
  <inkml:trace contextRef="#ctx0" brushRef="#br0" timeOffset="40676.081">2926 111 5681 0 0,'0'0'2446'0'0,"0"0"-736"0"0,0 0-354 0 0,0 0 94 0 0,0 0 103 0 0,0 0-134 0 0,0 0-349 0 0,0 0-325 0 0,0 0-219 0 0,0 0-111 0 0,0 0-65 0 0,36-17-63 0 0,116-49-64 0 0,-67 43 27 0 0,-69 23-209 0 0,-12 0-31 0 0,5-2-11 0 0,-1 1 0 0 0,1 0 0 0 0,-1 0 0 0 0,1 1-1 0 0,-1 1 1 0 0,0-1 0 0 0,1 1 0 0 0,-1 1 0 0 0,0-1 0 0 0,1 1 0 0 0,-1 1 0 0 0,0 0 0 0 0,0 0 0 0 0,-1 0-1 0 0,1 1 1 0 0,-1 0 0 0 0,0 1 0 0 0,2 0 1 0 0,-7-2-24 0 0,-1-1 0 0 0,1 1-1 0 0,-1-1 1 0 0,1 1 0 0 0,-1 0 0 0 0,0-1-1 0 0,0 1 1 0 0,0 0 0 0 0,0 0 0 0 0,0 0-1 0 0,-1 0 1 0 0,1 0 0 0 0,-1 0 0 0 0,0 0-1 0 0,0 0 1 0 0,0-1 0 0 0,0 1 0 0 0,0 0-1 0 0,-1 0 1 0 0,0 0 0 0 0,1 0 0 0 0,-1 0-1 0 0,0 0 1 0 0,0 0 0 0 0,0-1 0 0 0,-1 1-1 0 0,1 0 1 0 0,-2 1 24 0 0,-55 66-348 0 0,53-65 344 0 0,-119 110 192 0 0,123-114-173 0 0,0 0 0 0 0,1 0-1 0 0,-1 0 1 0 0,1 1-1 0 0,-1-1 1 0 0,1 0 0 0 0,0 0-1 0 0,0 1 1 0 0,-1-1-1 0 0,1 0 1 0 0,0 1 0 0 0,0-1-1 0 0,0 0 1 0 0,0 0-1 0 0,0 1 1 0 0,1-1 0 0 0,-1 0-1 0 0,0 0 1 0 0,1 1 0 0 0,-1-1-1 0 0,1 0 1 0 0,-1 0-1 0 0,1 0 1 0 0,-1 1 0 0 0,1-1-1 0 0,0 0 1 0 0,0 0-1 0 0,-1 0 1 0 0,1 0 0 0 0,0 0-1 0 0,0 0 1 0 0,0-1-1 0 0,0 1 1 0 0,0 0 0 0 0,0 0-1 0 0,0-1 1 0 0,0 1 0 0 0,1-1-1 0 0,-1 1 1 0 0,0-1-1 0 0,0 1-14 0 0,53 21 1050 0 0,-28-15-759 0 0,1-2 0 0 0,1-1 0 0 0,-1-1 1 0 0,0-1-1 0 0,1-1 0 0 0,2-2-291 0 0,52-13-8301 0 0,-71 11-2878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8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0 0 0,'0'0'1132'0'0,"0"0"195"0"0,0 0 162 0 0,0 0 216 0 0,0 0 126 0 0,0 0-153 0 0,0 0-348 0 0,0 0-353 0 0,0 0-217 0 0,0 0-54 0 0,0 0 11 0 0,0 0 14 0 0,0 0 11 0 0,13 1-28 0 0,87 5 1300 0 0,120-5 1506 0 0,-18-17-2680 0 0,-154 3-1495 0 0,-47 5-4015 0 0,-2 4-5455 0 0,0 0 3362 0 0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2977 0 0,'0'0'1804'0'0,"0"0"-501"0"0,0 0-91 0 0,0 0 262 0 0,0 0 240 0 0,0 0-15 0 0,0 0-204 0 0,0 0-298 0 0,0 0-281 0 0,0 0-214 0 0,0 0-138 0 0,31-1-68 0 0,101-4-20 0 0,189 3 1986 0 0,-213-13-3633 0 0,-73 6-2434 0 0,-3-2-4222 0 0,-20 6-61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8:25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2353 0 0,'0'0'1557'0'0,"0"0"-107"0"0,0 0 241 0 0,0 0 179 0 0,0 0-79 0 0,0 0-238 0 0,0 0-286 0 0,0 0-276 0 0,0 0-248 0 0,0 0-232 0 0,32 2-162 0 0,104 8-97 0 0,-104-8-125 0 0,-1-1 0 0 0,1-2 0 0 0,0-1-1 0 0,0-1 1 0 0,27-7-127 0 0,-20 3-23 0 0,47-13-868 0 0,-33 7-5632 0 0,-49 11 4871 0 0,0 1-3637 0 0,-2 1 2655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8:26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66 8 0 0,'0'0'1807'0'0,"0"0"120"0"0,0 0 151 0 0,0 0 64 0 0,0 0-71 0 0,0 0-260 0 0,0 0-320 0 0,0 0-315 0 0,0 0-298 0 0,33 7-233 0 0,103 19-161 0 0,-56-28 20 0 0,-63-3-394 0 0,243-65-924 0 0,-231 60-1570 0 0,-6 2-3144 0 0,-7 4-2878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8:24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 1 3065 0 0,'0'0'1449'0'0,"0"0"-211"0"0,0 0 44 0 0,0 0 351 0 0,0 0 318 0 0,0 0 72 0 0,0 0-270 0 0,0 0-482 0 0,0 0-444 0 0,0 0-323 0 0,0 0-154 0 0,0 0-16 0 0,0 0 55 0 0,2 15 51 0 0,9 169 979 0 0,-5 65-920 0 0,4-109-1380 0 0,-10-140 598 0 0,-3-14-12034 0 0,-6-11 5871 0 0,5 17 5946 0 0</inkml:trace>
  <inkml:trace contextRef="#ctx0" brushRef="#br0" timeOffset="327.446">1 1 2016 0 0,'0'0'1129'0'0,"0"0"-46"0"0,0 0 224 0 0,0 0 276 0 0,0 0 238 0 0,0 0 84 0 0,37 1-142 0 0,120 4-220 0 0,145 0 2835 0 0,-38-5-3300 0 0,-105 0-1153 0 0,-159 1-22 0 0,1-1-1 0 0,-1 1 1 0 0,1-1 0 0 0,-1 1 0 0 0,0 0 0 0 0,1-1-1 0 0,-1 1 1 0 0,0 0 0 0 0,1-1 0 0 0,-1 1-1 0 0,0 0 1 0 0,0 0 0 0 0,0-1 0 0 0,1 1 0 0 0,-1 0-1 0 0,0 0 1 0 0,0-1 0 0 0,0 1 0 0 0,0 0-1 0 0,0 0 1 0 0,-1 0 0 0 0,1-1 0 0 0,0 1 0 0 0,0 0-1 0 0,0 0 1 0 0,-1-1 0 0 0,1 1 0 0 0,0 0-1 0 0,-1-1 1 0 0,1 1 0 0 0,-1 0 0 0 0,1-1 0 0 0,0 1-1 0 0,-1-1 1 0 0,0 1 0 0 0,1-1 0 0 0,-1 1-1 0 0,1-1 1 0 0,-1 1 0 0 0,0-1 0 0 0,1 1 0 0 0,-1-1-1 0 0,0 0 1 0 0,1 1 0 0 0,-1-1 0 0 0,0 0-1 0 0,1 0 1 0 0,-1 1 0 0 0,0-1 0 0 0,0 0 97 0 0,-87 50-13099 0 0,70-42 11528 0 0</inkml:trace>
  <inkml:trace contextRef="#ctx0" brushRef="#br0" timeOffset="594.948">124 572 336 0 0,'0'0'1730'0'0,"0"0"-322"0"0,0 0-73 0 0,0 0 169 0 0,0 0 251 0 0,0 0 147 0 0,0 0-37 0 0,0 0-178 0 0,0 0-234 0 0,0 0-223 0 0,32 11-218 0 0,103 36-173 0 0,-41-35 185 0 0,-78-14-857 0 0,349-70 337 0 0,-276 53-3222 0 0,-34 2-7225 0 0,-44 12 2853 0 0</inkml:trace>
  <inkml:trace contextRef="#ctx0" brushRef="#br0" timeOffset="815.177">1227 435 0 0 0,'0'0'1295'0'0,"0"0"259"0"0,0 0 117 0 0,0 0 120 0 0,0 0 109 0 0,0 0-17 0 0,0 0-218 0 0,0 0-283 0 0,0 0-343 0 0,0 0-310 0 0,0 0-193 0 0,0 0-98 0 0,0 0-52 0 0,-28 6-41 0 0,-83 18-42 0 0,109-23-286 0 0,-1-1 1 0 0,1 0-1 0 0,-1 0 1 0 0,1 1-1 0 0,0-1 0 0 0,-1 1 1 0 0,1 0-1 0 0,0 0 1 0 0,-1 0-1 0 0,1 0 0 0 0,0 0 1 0 0,0 0-1 0 0,0 1 1 0 0,0-1-1 0 0,0 1 0 0 0,0-1 1 0 0,1 1-1 0 0,-1 0 1 0 0,0 0-1 0 0,1 0 1 0 0,-1 0-1 0 0,1 0 0 0 0,0 0 1 0 0,0 0-1 0 0,-1 1-17 0 0,-1 4 34 0 0,2-2-68 0 0,-1-1-1 0 0,1 1 0 0 0,0 0 1 0 0,0 0-1 0 0,1 0 0 0 0,0 0 1 0 0,0 0-1 0 0,0 0 0 0 0,0 0 1 0 0,1 0-1 0 0,-1-1 0 0 0,1 1 1 0 0,1 0-1 0 0,-1 0 0 0 0,1 0 1 0 0,-1-1-1 0 0,1 1 0 0 0,1-1 1 0 0,-1 0-1 0 0,1 1 0 0 0,-1-1 1 0 0,1 0-1 0 0,0 0 0 0 0,1-1 1 0 0,-1 1-1 0 0,1-1 0 0 0,-1 1 0 0 0,1-1 1 0 0,0 0-1 0 0,0-1 0 0 0,1 1 1 0 0,-1-1-1 0 0,0 0 0 0 0,1 0 1 0 0,0 0-1 0 0,-1 0 0 0 0,1-1 1 0 0,0 0-1 0 0,0 0 0 0 0,0 0 1 0 0,-1-1-1 0 0,1 1 0 0 0,0-1 1 0 0,0 0-1 0 0,0-1 0 0 0,4 0 35 0 0,9 2-832 0 0,14-1-1942 0 0,-12-4-2868 0 0,-10 0-901 0 0</inkml:trace>
  <inkml:trace contextRef="#ctx0" brushRef="#br0" timeOffset="1246.931">1420 686 128 0 0,'0'0'1860'0'0,"0"0"-477"0"0,0 0 51 0 0,0 0 485 0 0,0 0 363 0 0,0 0-22 0 0,0 0-385 0 0,0 0-509 0 0,0 0-383 0 0,0 0-214 0 0,0 0-110 0 0,0 0-76 0 0,0 0-52 0 0,17-19-72 0 0,82-94 181 0 0,-82 93-430 0 0,-9 10-168 0 0,0 0 1 0 0,0 0-1 0 0,2 1 0 0 0,-1 0 1 0 0,1 1-1 0 0,0 0 1 0 0,1 0-1 0 0,7-3-42 0 0,-16 11-11 0 0,-1 1-1 0 0,1 0 1 0 0,-1 0-1 0 0,1 0 0 0 0,-1 0 1 0 0,0 0-1 0 0,0 0 1 0 0,1 0-1 0 0,-1 0 1 0 0,0 0-1 0 0,0 0 0 0 0,0 1 1 0 0,0-1-1 0 0,-1 0 1 0 0,1 1-1 0 0,0-1 1 0 0,0 1-1 0 0,-1-1 0 0 0,1 1 1 0 0,-1-1-1 0 0,1 1 1 0 0,-1-1-1 0 0,0 1 1 0 0,0 0-1 0 0,0-1 0 0 0,0 1 1 0 0,0 0-1 0 0,0-1 1 0 0,0 1-1 0 0,0-1 1 0 0,0 1-1 0 0,-1 0 0 0 0,1-1 1 0 0,-1 1-1 0 0,1-1 1 0 0,-1 1-1 0 0,0-1 1 0 0,0 1 11 0 0,1 6-22 0 0,0-7 21 0 0,0 1 0 0 0,0-1 0 0 0,0 1 0 0 0,0-1 0 0 0,1 0 0 0 0,-1 1 0 0 0,0-1 0 0 0,1 0 0 0 0,-1 1 0 0 0,1-1 0 0 0,-1 0 0 0 0,1 1 0 0 0,0-1 0 0 0,0 0 0 0 0,-1 0 0 0 0,1 0 0 0 0,0 0 0 0 0,0 0 0 0 0,0 0 0 0 0,0 0 0 0 0,0 0 0 0 0,0 0 0 0 0,1 0 0 0 0,-1-1 0 0 0,0 1 0 0 0,0 0 0 0 0,0-1 0 0 0,1 1 0 0 0,-1-1 0 0 0,0 1 0 0 0,1-1 0 0 0,-1 0 0 0 0,1 1 0 0 0,-1-1 0 0 0,0 0 0 0 0,1 0 0 0 0,-1 0 0 0 0,1 0 0 0 0,-1 0 0 0 0,0 0 0 0 0,1-1 0 0 0,0 1 1 0 0,66-17 185 0 0,-59 13-179 0 0,110-29 37 0 0,-69 80-43 0 0,11-33-1416 0 0,-39-16-2267 0 0,-5-2-3853 0 0,-10 0 760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8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130 357 0 0 0,'0'0'279'0'0,"0"0"159"0"0,0 0-27 0 0,0 0 185 0 0,0 0 453 0 0,0 0 448 0 0,0 0 176 0 0,0 0-136 0 0,0 0-310 0 0,0 0-316 0 0,0 0-221 0 0,5 0-69 0 0,196 4 5465 0 0,12 0-4200 0 0,-55-27-1375 0 0,-117 13-1699 0 0,-41 10 214 0 0,0 0-569 0 0,0 0-654 0 0,-1 0-5026 0 0,-5 3 3866 0 0,0 1 427 0 0</inkml:trace>
  <inkml:trace contextRef="#ctx0" brushRef="#br0" timeOffset="260.619">1 615 0 0 0,'0'0'1295'0'0,"0"0"-591"0"0,0 0 22 0 0,0 0 443 0 0,0 0 473 0 0,0 0 270 0 0,0 0 1 0 0,0 0-221 0 0,0 0-302 0 0,34-2-290 0 0,107-9-252 0 0,238-30 1607 0 0,-376 40-2654 0 0,44-6-2097 0 0,-19-4-7567 0 0,-23 7 5375 0 0</inkml:trace>
  <inkml:trace contextRef="#ctx0" brushRef="#br0" timeOffset="669.648">433 0 0 0 0,'0'0'1068'0'0,"0"0"115"0"0,0 0 184 0 0,0 0 156 0 0,0 0 77 0 0,0 0-158 0 0,0 0-356 0 0,0 0-376 0 0,0 0-347 0 0,0 0-207 0 0,0 0-26 0 0,0 0 62 0 0,41 37 2846 0 0,102 47-491 0 0,109 46-1338 0 0,-245-124-1190 0 0,0 0 0 0 0,-1 0 0 0 0,1 1 0 0 0,-1-1 0 0 0,0 1 0 0 0,-1 1 0 0 0,0-1 0 0 0,0 1-1 0 0,0 0 1 0 0,-1 0 0 0 0,0 0 0 0 0,-1 0 0 0 0,0 1 0 0 0,0 0 0 0 0,-1 0 0 0 0,0-1-1 0 0,0 1 1 0 0,-1 0 0 0 0,-1 1 0 0 0,1-1 0 0 0,-1 0 0 0 0,-1 0 0 0 0,0 0 0 0 0,0 0 0 0 0,-1 0-1 0 0,0 0 1 0 0,0-1 0 0 0,-1 1 0 0 0,0 0 0 0 0,-1-1 0 0 0,-4 8-19 0 0,-6 13 64 0 0,-1-1 1 0 0,-1-1-1 0 0,-2 0 0 0 0,0-2 0 0 0,-2 0 1 0 0,-1-1-1 0 0,-1-1 0 0 0,-1 0 1 0 0,-20 14-65 0 0,-86 37-1589 0 0,121-70 707 0 0,1-1-1067 0 0,1-3-5494 0 0,6 0 527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0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1272 0 0,'0'0'1799'0'0,"0"0"-329"0"0,0 0 65 0 0,0 0 224 0 0,0 0 143 0 0,0 0-18 0 0,0 0-185 0 0,0 0-217 0 0,0 0-229 0 0,37 3-176 0 0,119 10-152 0 0,252 10 2939 0 0,153-22-3059 0 0,-282-13-2309 0 0,94-24 1504 0 0,-235 18-5159 0 0,-2-4-4533 0 0,-109 18 3321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8:5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0 0 0,'0'0'1228'0'0,"0"0"221"0"0,0 0 235 0 0,0 0 102 0 0,0 0-33 0 0,0 0-123 0 0,0 0-174 0 0,0 0-149 0 0,0 0-128 0 0,0-6-119 0 0,0-28 1424 0 0,1 31-2340 0 0,1 1 0 0 0,-1 0-1 0 0,1 0 1 0 0,0 0 0 0 0,0 0 0 0 0,0 0 0 0 0,0 0 0 0 0,0 1 0 0 0,0-1 0 0 0,0 0 0 0 0,1 1 0 0 0,-1 0 0 0 0,1 0 0 0 0,-1 0 0 0 0,1 0 0 0 0,-1 0 0 0 0,1 0 0 0 0,0 0-1 0 0,-1 1 1 0 0,2-1-144 0 0,16-6 416 0 0,74-16 194 0 0,-27 21-551 0 0,-61 43 39 0 0,-98 102 11 0 0,87-136-111 0 0,0-1-3 0 0,1-1-1 0 0,0 1 1 0 0,0 0-1 0 0,0 0 1 0 0,1 0 0 0 0,-1 0-1 0 0,2 0 1 0 0,-1 1-1 0 0,1-1 1 0 0,0 1-1 0 0,0 0 1 0 0,1 0-1 0 0,0 0 1 0 0,0 0-1 0 0,0 0 1 0 0,1 0 0 0 0,0 0-1 0 0,1 0 1 0 0,-1 0-1 0 0,2 4 6 0 0,3-5 13 0 0,1-1 0 0 0,-1 1 0 0 0,1-1-1 0 0,0-1 1 0 0,1 1 0 0 0,-1-1 0 0 0,1 0-1 0 0,0-1 1 0 0,0 1 0 0 0,0-1 0 0 0,0-1 0 0 0,0 1-1 0 0,1-1 1 0 0,-1-1 0 0 0,1 1 0 0 0,-1-1 0 0 0,1 0-1 0 0,0-1 1 0 0,-1 0 0 0 0,1 0 0 0 0,0-1 0 0 0,4-1-13 0 0,17-16-3550 0 0,-16 0-7026 0 0,-9 10 3345 0 0</inkml:trace>
  <inkml:trace contextRef="#ctx0" brushRef="#br0" timeOffset="283.657">649 226 10914 0 0,'0'0'1074'0'0,"0"0"-433"0"0,0 0-151 0 0,0 0 154 0 0,0 0 159 0 0,0 0-14 0 0,0 0-135 0 0,0 0-191 0 0,0 0-149 0 0,0 0-44 0 0,0 0-56 0 0,0 0-32 0 0,0 0-5 0 0,1 21 0 0 0,10 101 108 0 0,-5 48-1131 0 0,-11-167-2288 0 0,3-3-1445 0 0,2 0-4457 0 0,0-3 8540 0 0</inkml:trace>
  <inkml:trace contextRef="#ctx0" brushRef="#br0" timeOffset="536.099">825 170 0 0 0,'0'0'501'0'0,"0"0"488"0"0,0 0-61 0 0,0 0-55 0 0,0 0 78 0 0,0 0 51 0 0,0 0-37 0 0,0 0-126 0 0,0 0-143 0 0,0 0-108 0 0,0 0-85 0 0,0 0-87 0 0,0 0-93 0 0,-5 35-120 0 0,-18 107-127 0 0,16 13-2265 0 0,14-114-5199 0 0,-6-34 7112 0 0</inkml:trace>
  <inkml:trace contextRef="#ctx0" brushRef="#br0" timeOffset="1479.951">450 281 0 0 0,'0'0'389'0'0,"0"0"624"0"0,0 0 138 0 0,0 0 41 0 0,0 0 85 0 0,0 0 78 0 0,-5-2 51 0 0,-17-6 18 0 0,12-9 6808 0 0,24-7-5884 0 0,-1 16-2265 0 0,0 1 0 0 0,0 1 1 0 0,0 0-1 0 0,1 0 0 0 0,0 2 0 0 0,0-1 0 0 0,1 2 1 0 0,12-2-84 0 0,-5 0 30 0 0,71 10 83 0 0,-17-4 125 0 0,-64 0-71 0 0,1-1 1 0 0,-1-1 0 0 0,1 0-1 0 0,-1-1 1 0 0,0 0-1 0 0,0-1 1 0 0,0 0 0 0 0,0-1-1 0 0,5-2-167 0 0,28-9 478 0 0,-43 15-974 0 0,-2 0-5206 0 0,-4 6-1790 0 0,1-1-1638 0 0</inkml:trace>
  <inkml:trace contextRef="#ctx0" brushRef="#br0" timeOffset="2492.913">1013 583 1032 0 0,'0'0'2101'0'0,"0"0"-325"0"0,0 0 23 0 0,0 0 286 0 0,0 0 202 0 0,0 0-65 0 0,0 0-343 0 0,0 0-468 0 0,0 0-371 0 0,0 0-268 0 0,0 0-187 0 0,0 0-107 0 0,0 0-95 0 0,13-30-65 0 0,39-91-34 0 0,82-125 706 0 0,-131 240-999 0 0,1-1 1 0 0,0 2-1 0 0,0-1 1 0 0,1 0-1 0 0,-1 1 1 0 0,1 0-1 0 0,1 0 0 0 0,-1 0 1 0 0,1 1-1 0 0,-1-1 1 0 0,1 1-1 0 0,1 1 9 0 0,-5 3-45 0 0,1 1 0 0 0,-1 1-1 0 0,0-1 1 0 0,0 0-1 0 0,0 0 1 0 0,0 1 0 0 0,0-1-1 0 0,0 1 1 0 0,0 0 0 0 0,0 0-1 0 0,-1 0 1 0 0,1 0 0 0 0,-1 0-1 0 0,1 0 1 0 0,-1 0 0 0 0,0 0-1 0 0,0 0 1 0 0,0 0 0 0 0,0 1-1 0 0,0-1 1 0 0,0 1-1 0 0,-1-1 1 0 0,1 0 0 0 0,-1 1-1 0 0,0-1 1 0 0,1 1 0 0 0,-1-1-1 0 0,0 1 1 0 0,-1-1 0 0 0,1 3 45 0 0,0-2-36 0 0,4 21 46 0 0,-5-17-14 0 0,1 0 1 0 0,0-1 0 0 0,1 1 0 0 0,0 0 0 0 0,0 0-1 0 0,0-1 1 0 0,0 1 0 0 0,1-1 0 0 0,0 1 0 0 0,1-1 0 0 0,-1 0-1 0 0,1 0 1 0 0,1 0 0 0 0,-1 0 0 0 0,1 0 0 0 0,0-1 0 0 0,0 0-1 0 0,1 1 1 0 0,-1-1 0 0 0,1-1 0 0 0,0 1 0 0 0,0-1-1 0 0,1 0 1 0 0,4 3 3 0 0,-4-8 19 0 0,1 1 1 0 0,-1-1-1 0 0,0 0 0 0 0,0 0 0 0 0,1 0 1 0 0,-1-1-1 0 0,0 0 0 0 0,0-1 0 0 0,-1 1 1 0 0,1-1-1 0 0,0 0 0 0 0,-1 0 0 0 0,0-1 0 0 0,0 0 1 0 0,0 1-1 0 0,0-2 0 0 0,0 1 0 0 0,-1-1 1 0 0,0 1-1 0 0,0-1 0 0 0,0 0 0 0 0,-1-1 0 0 0,3-3-19 0 0,-3 5 6 0 0,54-68 129 0 0,78-80-35 0 0,-70 99-36 0 0,-61 117-105 0 0,-12 123 219 0 0,8-180-223 0 0,2 1 0 0 0,-1-1 1 0 0,1 1-1 0 0,1-1 0 0 0,-1 0 0 0 0,1 1 0 0 0,0-1 0 0 0,1-1 0 0 0,-1 1 0 0 0,2-1 0 0 0,-1 1 0 0 0,0-1 0 0 0,1 0 0 0 0,1-1 0 0 0,2 4 45 0 0,25 18-3810 0 0,2-10-5108 0 0,-27-13 4638 0 0,-2-1 1202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1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366 97 4913 0 0,'0'0'871'0'0,"0"0"-531"0"0,0 0-263 0 0,0 0 167 0 0,0 0 271 0 0,0 0 137 0 0,0 0-29 0 0,0 0-161 0 0,0 0-194 0 0,0 0-170 0 0,-28 34-119 0 0,-91 109-95 0 0,55-51-330 0 0,-91 161-2217 0 0,155-252 3051 0 0,0-1 202 0 0,0 0 146 0 0,7-15 1282 0 0,48-83-763 0 0,5 2 0 0 0,3 3 0 0 0,5 3-1 0 0,17-13-1254 0 0,53-16 779 0 0,-137 118-782 0 0,-1 1 0 0 0,1-1 0 0 0,-1 1 0 0 0,1-1-1 0 0,-1 1 1 0 0,1 0 0 0 0,-1-1 0 0 0,1 1 0 0 0,-1 0 0 0 0,1-1-1 0 0,0 1 1 0 0,-1 0 0 0 0,1 0 0 0 0,0 0 0 0 0,-1 0-1 0 0,1 0 1 0 0,-1 0 0 0 0,1 0 0 0 0,0 0 0 0 0,-1 0 0 0 0,1 0-1 0 0,0 0 1 0 0,-1 0 0 0 0,1 0 0 0 0,0 0 0 0 0,-1 0 0 0 0,1 1-1 0 0,-1-1 1 0 0,1 0 0 0 0,0 0 0 0 0,-1 1 0 0 0,1-1-1 0 0,-1 0 1 0 0,1 1 0 0 0,-1-1 0 0 0,1 1 0 0 0,-1-1 0 0 0,1 1-1 0 0,-1-1 1 0 0,0 1 0 0 0,1-1 0 0 0,-1 1 0 0 0,0-1 0 0 0,1 1-1 0 0,-1-1 1 0 0,0 1 0 0 0,0 0 0 0 0,1-1 0 0 0,-1 1-1 0 0,0 0 1 0 0,0-1 0 0 0,0 1 0 0 0,0 0 3 0 0,1 43 140 0 0,-1-31-73 0 0,-2 47 117 0 0,11 111 357 0 0,-5-154-547 0 0,0 0-1 0 0,1 0 0 0 0,1 0 1 0 0,0-1-1 0 0,1 0 0 0 0,1-1 1 0 0,1 1-1 0 0,6 8 7 0 0,-11-19-203 0 0,16 33-2360 0 0,-20-37 1204 0 0,-18 6-9962 0 0,12-7 10709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 4649 0 0,'0'0'2734'0'0,"0"0"-1427"0"0,0 0-326 0 0,0 0 281 0 0,0 0 242 0 0,0 0 49 0 0,0 0-197 0 0,0 0-301 0 0,36 0-230 0 0,114 2-199 0 0,-1-15 233 0 0,-41-4-1628 0 0,-39 1-7334 0 0,-51 12-1736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2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0 1104 0 0,'0'0'740'0'0,"0"0"-35"0"0,0 0 249 0 0,0 0 488 0 0,0 0 362 0 0,0 0 82 0 0,0 0-160 0 0,0 0-268 0 0,0 0-244 0 0,0 0-193 0 0,0 0-132 0 0,0 0-79 0 0,0 0-66 0 0,28 30-71 0 0,89 97-99 0 0,-43-22 243 0 0,-50-55-719 0 0,-2 1-1 0 0,-3 0 1 0 0,-1 2-1 0 0,-3 0 1 0 0,-3 0-1 0 0,-1 2 1 0 0,-3-1-1 0 0,-3 1 1 0 0,-1 0-1 0 0,-4 21-97 0 0,1-30-103 0 0,-2 0-1 0 0,-2-1 1 0 0,-1 1 0 0 0,-3-1-1 0 0,-2 0 1 0 0,-8 21 103 0 0,5-30-225 0 0,-2-1 0 0 0,-1-1 1 0 0,-2-1-1 0 0,-1 0 0 0 0,-1-1 0 0 0,-2 0 1 0 0,-1-2-1 0 0,-2-1 0 0 0,-1-1 0 0 0,-1-1 1 0 0,-14 11 224 0 0,-200 152-5952 0 0,71-83-3430 0 0,135-87 8272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2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147 1 0 0 0,'0'0'343'0'0,"0"0"1242"0"0,0 0 571 0 0,0 0 89 0 0,0 0-232 0 0,0 0-349 0 0,0 0-348 0 0,-21 35-282 0 0,-66 112-185 0 0,59-74-88 0 0,21 1-318 0 0,4 1-1 0 0,2-1 1 0 0,5 1 0 0 0,2-1 0 0 0,3 0 0 0 0,4 0 0 0 0,3-2 0 0 0,3 1 0 0 0,3-2 0 0 0,25 53-443 0 0,-20-53-71 0 0,3-1 1 0 0,3-2 0 0 0,2-1 0 0 0,4-2 0 0 0,35 46 70 0 0,35 2-2742 0 0,-26-54-6871 0 0,-60-46 3924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5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472 92 1552 0 0,'0'0'1162'0'0,"0"0"-210"0"0,0 0 43 0 0,0 0 304 0 0,0 0 296 0 0,0 0 79 0 0,0 0-229 0 0,0 0-347 0 0,0 0-287 0 0,0 0-199 0 0,0 0-63 0 0,0-7 19 0 0,0-1-1461 0 0,0-6 3669 0 0,0 28 1400 0 0,-2 574-2312 0 0,-31-377-1621 0 0,33-284-19287 0 0,0 62 15610 0 0</inkml:trace>
  <inkml:trace contextRef="#ctx0" brushRef="#br0" timeOffset="416.636">49 92 304 0 0,'0'0'1206'0'0,"0"0"-325"0"0,0 0-130 0 0,0 0 208 0 0,0 0 272 0 0,0 0 108 0 0,0 0-96 0 0,0 0-203 0 0,0 0-139 0 0,0 0-30 0 0,0 0 23 0 0,0 0 41 0 0,0 0-2 0 0,24 0-62 0 0,124-3 595 0 0,85-16 2415 0 0,17-32-2585 0 0,-104 32-2508 0 0,-147 30-12225 0 0,-1-7 7084 0 0</inkml:trace>
  <inkml:trace contextRef="#ctx0" brushRef="#br0" timeOffset="728.656">1 829 0 0 0,'0'0'1099'0'0,"0"0"62"0"0,0 0 437 0 0,0 0 553 0 0,0 0 280 0 0,0 0-89 0 0,0 0-356 0 0,0 0-383 0 0,0 0-289 0 0,31-2-195 0 0,97-6-146 0 0,104-30 3411 0 0,30-14-3771 0 0,-205 32-2136 0 0,-22 1-4279 0 0,-21 11 460 0 0,-6 4-4765 0 0</inkml:trace>
  <inkml:trace contextRef="#ctx0" brushRef="#br0" timeOffset="1265.325">1142 622 0 0 0,'0'0'1203'0'0,"0"0"496"0"0,0 0 149 0 0,0 0 18 0 0,0 0-58 0 0,0 0-146 0 0,0 0-204 0 0,0 0-191 0 0,0 0-114 0 0,0 0-83 0 0,0 0-69 0 0,0 0-94 0 0,0 0-117 0 0,-18 3-113 0 0,-57 12-130 0 0,15 20 663 0 0,51-30-1150 0 0,0 1 1 0 0,1 0 0 0 0,0 0-1 0 0,0 1 1 0 0,0 0 0 0 0,1 1 0 0 0,0 0-1 0 0,1 0 1 0 0,-1 0 0 0 0,1 1-1 0 0,1 0 1 0 0,0 0 0 0 0,0 1 0 0 0,1-1-1 0 0,0 1 1 0 0,1 0 0 0 0,0 0-1 0 0,0 0 1 0 0,1 0 0 0 0,0 1 0 0 0,1-1-1 0 0,1 0 1 0 0,-1 6-61 0 0,4-11-17 0 0,0-1 0 0 0,0 0 0 0 0,0 0 1 0 0,1-1-1 0 0,0 1 0 0 0,-1-1 0 0 0,1 1 0 0 0,0-1 1 0 0,1-1-1 0 0,-1 1 0 0 0,0 0 0 0 0,1-1 0 0 0,-1 0 1 0 0,1 0-1 0 0,0 0 0 0 0,0-1 0 0 0,0 0 0 0 0,0 0 0 0 0,0 0 1 0 0,0 0-1 0 0,0-1 0 0 0,0 0 0 0 0,2 0 17 0 0,1 1-323 0 0,1 0 0 0 0,0-1-1 0 0,-1-1 1 0 0,1 1 0 0 0,-1-1 0 0 0,1 0-1 0 0,-1-1 1 0 0,0 0 0 0 0,0-1 0 0 0,1 1-1 0 0,-1-2 1 0 0,-1 1 0 0 0,8-4 323 0 0,13-9-4673 0 0,-11 5-1539 0 0,-7 4 124 0 0</inkml:trace>
  <inkml:trace contextRef="#ctx0" brushRef="#br0" timeOffset="1851.156">1241 932 8402 0 0,'0'0'1711'0'0,"0"0"-443"0"0,0 0-14 0 0,0 0 254 0 0,0 0 103 0 0,0 0-188 0 0,0 0-403 0 0,0 0-384 0 0,0 0-182 0 0,0 0-53 0 0,0 0-17 0 0,0 0 10 0 0,0 0-14 0 0,10-11-36 0 0,64-78 585 0 0,-67 77-897 0 0,1 0-1 0 0,1 1 1 0 0,0 1-1 0 0,0-1 1 0 0,1 1-1 0 0,1 1 1 0 0,-1 0-1 0 0,2 1 1 0 0,-1 0-1 0 0,5-2-31 0 0,-16 9-13 0 0,1 1-1 0 0,-1-1 1 0 0,1 1 0 0 0,-1-1-1 0 0,1 1 1 0 0,0 0-1 0 0,0-1 1 0 0,-1 1 0 0 0,1 0-1 0 0,0-1 1 0 0,-1 1 0 0 0,1 0-1 0 0,0 0 1 0 0,0 0-1 0 0,-1-1 1 0 0,1 1 0 0 0,0 0-1 0 0,0 0 1 0 0,-1 0 0 0 0,1 0-1 0 0,0 1 1 0 0,0-1-1 0 0,0 0 1 0 0,-1 0 0 0 0,1 0-1 0 0,0 1 1 0 0,-1-1 0 0 0,1 0-1 0 0,0 0 1 0 0,0 1-1 0 0,-1-1 1 0 0,1 1 0 0 0,-1-1-1 0 0,1 1 1 0 0,0-1 0 0 0,-1 1-1 0 0,1-1 1 0 0,-1 1-1 0 0,1 0 1 0 0,-1-1 0 0 0,0 1-1 0 0,1-1 1 0 0,-1 1-1 0 0,1 0 1 0 0,-1 0 0 0 0,0-1-1 0 0,0 1 1 0 0,1 0 0 0 0,-1 0-1 0 0,0-1 1 0 0,0 1-1 0 0,0 0 1 0 0,0 0 0 0 0,0-1-1 0 0,0 1 1 0 0,0 0 0 0 0,0 0-1 0 0,0-1 1 0 0,0 1-1 0 0,-1 0 1 0 0,1 0 0 0 0,0 0 13 0 0,21 64 80 0 0,-19-63-68 0 0,1-1 0 0 0,0 0 1 0 0,0 0-1 0 0,0 0 0 0 0,-1 0 1 0 0,1-1-1 0 0,0 1 0 0 0,0-1 1 0 0,0 0-1 0 0,0 0 0 0 0,0 0 0 0 0,0 0 1 0 0,0 0-1 0 0,0-1 0 0 0,0 1 1 0 0,0-1-1 0 0,0 0 0 0 0,0 0 1 0 0,0 0-1 0 0,0 0 0 0 0,-1 0 1 0 0,1-1-1 0 0,-1 1 0 0 0,1-1 1 0 0,1-1-13 0 0,155-78 209 0 0,-83 63-330 0 0,-68 55 167 0 0,-8 19-123 0 0,0-43-3774 0 0,0-1-3966 0 0,0-9-1357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3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272 0 1776 0 0,'0'0'1955'0'0,"0"0"-149"0"0,0 0-20 0 0,0 0 93 0 0,0 0 101 0 0,0 0-87 0 0,0 0-352 0 0,0 0-463 0 0,0 0-397 0 0,0 0-227 0 0,0 0-83 0 0,0 0 34 0 0,0 0 11 0 0,-2 14-33 0 0,3 109 506 0 0,0-120-877 0 0,10 52-140 0 0,2-1 0 0 0,3-1 0 0 0,2 0 0 0 0,3-1 0 0 0,26 49 128 0 0,-40-86-3068 0 0,-6-4-5130 0 0,-1-7 799 0 0</inkml:trace>
  <inkml:trace contextRef="#ctx0" brushRef="#br0" timeOffset="329.714">1 652 2929 0 0,'0'0'2656'0'0,"0"0"-1334"0"0,0 0-257 0 0,0 0 237 0 0,0 0 288 0 0,32 0 123 0 0,103 2-90 0 0,51-20 2254 0 0,-125 8-3295 0 0,158-26 176 0 0,-111 31-7052 0 0,-106 6 1394 0 0,-1 2-3323 0 0</inkml:trace>
  <inkml:trace contextRef="#ctx0" brushRef="#br0" timeOffset="652.06">310 788 6297 0 0,'0'0'1573'0'0,"0"0"-304"0"0,0 0-164 0 0,0 0 83 0 0,0 0 65 0 0,0 0-63 0 0,0 0-142 0 0,0 0-184 0 0,0 0-190 0 0,0 0-183 0 0,0 0-162 0 0,0 0-117 0 0,5 32-87 0 0,11 101-58 0 0,-15-128-64 0 0,0 0 0 0 0,-1 0 0 0 0,0-1 0 0 0,0 1 0 0 0,0 0 0 0 0,-1 0 0 0 0,1 0 0 0 0,-1 0-1 0 0,0-1 1 0 0,0 1 0 0 0,-1 0 0 0 0,1-1 0 0 0,-1 1 0 0 0,0-1 0 0 0,-2 3-3 0 0,-4 7 11 0 0,8-12-10 0 0,-9 14 38 0 0,2 2 0 0 0,0-1 0 0 0,0 1 0 0 0,2 0 0 0 0,0 1 0 0 0,2-1 0 0 0,-1 1 0 0 0,1 10-39 0 0,4-27 19 0 0,-1 0 0 0 0,0 0-1 0 0,1-1 1 0 0,-1 1 0 0 0,1 0 0 0 0,0 0-1 0 0,0 0 1 0 0,0-1 0 0 0,-1 1-1 0 0,1 0 1 0 0,1-1 0 0 0,-1 1 0 0 0,0-1-1 0 0,0 1 1 0 0,1-1 0 0 0,-1 0-1 0 0,1 1 1 0 0,-1-1 0 0 0,1 0 0 0 0,-1 0-1 0 0,1 0 1 0 0,0 0 0 0 0,-1 0-1 0 0,1 0 1 0 0,0-1 0 0 0,0 1 0 0 0,0-1-1 0 0,0 1 1 0 0,-1-1 0 0 0,1 1 0 0 0,0-1-1 0 0,1 0-18 0 0,70 4 946 0 0,-61-4-806 0 0,13-1-32 0 0,-1-1 0 0 0,1-1 0 0 0,-1-1 0 0 0,0-1 0 0 0,0-1 0 0 0,0-2 0 0 0,-1 0 0 0 0,14-7-108 0 0,-11-7-2233 0 0,-22 12-1783 0 0,-2-1-3716 0 0,-2 7 1111 0 0</inkml:trace>
  <inkml:trace contextRef="#ctx0" brushRef="#br0" timeOffset="7707.606">732 858 0 0 0,'0'0'708'0'0,"0"0"244"0"0,0 0 82 0 0,0 0 25 0 0,0-7 0 0 0,1-2-567 0 0,-1-4-91 0 0,1-2 5428 0 0,-6 16-739 0 0,-5 9-4252 0 0,-6 81-698 0 0,1 72 39 0 0,11 261 185 0 0,6-234-597 0 0,20-230-1293 0 0,-14 17-1848 0 0,0 3-4444 0 0,-6 15 2624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29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75 221 4193 0 0,'0'0'1666'0'0,"0"0"-1072"0"0,0 0-407 0 0,0 0 248 0 0,0 0 445 0 0,0 0 351 0 0,0 0 72 0 0,0 0-130 0 0,0 0-191 0 0,0 0-140 0 0,0 0-82 0 0,0 0-33 0 0,0 0 2 0 0,-1 35 1 0 0,-5 110-58 0 0,13-15 819 0 0,1-22-911 0 0,-5 1 1 0 0,-5 0-1 0 0,-8 43-580 0 0,-54 370-94 0 0,58-467 28 0 0,3 0 1 0 0,3 1 0 0 0,1-1-1 0 0,4 8 66 0 0,9 17-536 0 0,7-45-1417 0 0,-9-30-1646 0 0,1-3-3860 0 0,-8-2 1026 0 0</inkml:trace>
  <inkml:trace contextRef="#ctx0" brushRef="#br0" timeOffset="705.883">471 1469 8530 0 0,'0'0'840'0'0,"0"0"-407"0"0,0 0-125 0 0,0 0 281 0 0,0 0 320 0 0,0 0 169 0 0,0 0-73 0 0,-7 32-274 0 0,-23 102-267 0 0,0 131 64 0 0,28-225-891 0 0,-4 29-1610 0 0,-6-29-5989 0 0,9-34 4633 0 0,1 1 1541 0 0</inkml:trace>
  <inkml:trace contextRef="#ctx0" brushRef="#br0" timeOffset="1104.529">303 1561 3689 0 0,'0'0'1525'0'0,"0"0"-268"0"0,0 0-37 0 0,0 0 178 0 0,0 0 81 0 0,0 0-110 0 0,0 0-262 0 0,0 0-267 0 0,0 0-188 0 0,0 0-107 0 0,34-26-43 0 0,105-81-55 0 0,-136 104-413 0 0,0 0 0 0 0,0 0 0 0 0,0 0 0 0 0,0 1 0 0 0,1-1 0 0 0,-1 1 0 0 0,1 0 0 0 0,-1 0 0 0 0,1 0 0 0 0,0 1 0 0 0,0-1 0 0 0,0 1 1 0 0,0 0-1 0 0,0 0 0 0 0,0 0 0 0 0,0 0 0 0 0,0 1 0 0 0,1 0 0 0 0,0 0-34 0 0,7 1 163 0 0,-7-1-101 0 0,94 11 946 0 0,-97-11-975 0 0,1 1 0 0 0,0 1 0 0 0,-1-1 0 0 0,1 0 0 0 0,0 1 0 0 0,-1-1 0 0 0,0 1 0 0 0,1 0 1 0 0,-1 0-1 0 0,0-1 0 0 0,0 2 0 0 0,0-1 0 0 0,0 0 0 0 0,0 0 0 0 0,-1 1 0 0 0,1-1 0 0 0,-1 1 0 0 0,1-1 0 0 0,-1 1 0 0 0,0 0 0 0 0,0-1 0 0 0,0 1 0 0 0,0 0 0 0 0,-1 0 0 0 0,1 0 0 0 0,-1 0 0 0 0,1-1 0 0 0,-1 1 0 0 0,0 0 0 0 0,0 0 0 0 0,-1 0 0 0 0,1 0 0 0 0,-1 0-33 0 0,-2 8 96 0 0,-1 1 0 0 0,0-1 0 0 0,-1 0 0 0 0,0 0 0 0 0,-1-1 0 0 0,0 0 0 0 0,0 0 0 0 0,-1 0 0 0 0,-1-1 0 0 0,0 0 0 0 0,0 0 0 0 0,0-1 0 0 0,-1 0 0 0 0,-9 6-96 0 0,-3 6 104 0 0,-135 105 360 0 0,156-124-465 0 0,1 0-1 0 0,-1 0 1 0 0,0 1-1 0 0,0-1 1 0 0,1 0-1 0 0,-1 0 1 0 0,0 0-1 0 0,1 0 1 0 0,-1 0-1 0 0,1 0 1 0 0,0 0-1 0 0,-1-1 1 0 0,1 1-1 0 0,0 0 1 0 0,-1 0-1 0 0,1 0 1 0 0,0 0-1 0 0,0-1 0 0 0,0 1 1 0 0,0 0-1 0 0,-1-1 1 0 0,1 1-1 0 0,0-1 1 0 0,0 1-1 0 0,0-1 1 0 0,0 0-1 0 0,0 1 1 0 0,1-1-1 0 0,-1 0 1 0 0,0 1-1 0 0,0-1 1 0 0,0 0-1 0 0,0 0 1 0 0,0 0 1 0 0,4 2 25 0 0,15 7 163 0 0,0 0 0 0 0,-1 2 0 0 0,-1 0-1 0 0,0 1 1 0 0,0 1 0 0 0,-1 1 0 0 0,-1 0 0 0 0,0 1 0 0 0,-1 1 0 0 0,-1 0 0 0 0,9 13-188 0 0,-21-25-263 0 0,34 41 472 0 0,-12-38-6819 0 0,-20-11-2459 0 0,-3 4 1849 0 0</inkml:trace>
  <inkml:trace contextRef="#ctx0" brushRef="#br0" timeOffset="1411.449">996 1804 4705 0 0,'0'0'4514'0'0,"0"0"-2471"0"0,0 0-980 0 0,0 0 122 0 0,0 0 283 0 0,0 0 36 0 0,0 0-272 0 0,0 0-430 0 0,0 0-339 0 0,0 0-206 0 0,0 0-108 0 0,0 0-62 0 0,-5 34-31 0 0,-15 103-25 0 0,15-61-80 0 0,23-29-690 0 0,-2-32-2301 0 0,-8-14-899 0 0,-2-5-4774 0 0,-6 0 5634 0 0</inkml:trace>
  <inkml:trace contextRef="#ctx0" brushRef="#br0" timeOffset="1692.493">753 1837 1168 0 0,'0'0'1799'0'0,"0"0"-777"0"0,0 0-110 0 0,0 0 464 0 0,0 0 385 0 0,0 0 75 0 0,0 0-198 0 0,0 0-282 0 0,0 0-230 0 0,0 0-169 0 0,32 2-157 0 0,105 2-130 0 0,15-21 890 0 0,-21-1-2784 0 0,-132 33-4100 0 0,-14 2-2124 0 0,8-9 3463 0 0</inkml:trace>
  <inkml:trace contextRef="#ctx0" brushRef="#br0" timeOffset="1948.51">812 2187 3593 0 0,'0'0'1851'0'0,"0"0"-355"0"0,0 0 177 0 0,0 0 346 0 0,0 0 24 0 0,0 0-223 0 0,0 0-346 0 0,0 0-378 0 0,0 0-311 0 0,0 0-246 0 0,35-3-181 0 0,112-10-116 0 0,-61-7 30 0 0,-70 15-437 0 0,51-19-284 0 0,-25 1-5909 0 0,-30 16 661 0 0,-3 3-895 0 0</inkml:trace>
  <inkml:trace contextRef="#ctx0" brushRef="#br0" timeOffset="2464.891">396 147 8122 0 0,'0'0'1192'0'0,"0"0"-229"0"0,0 0 80 0 0,0 0 193 0 0,0 0 74 0 0,0 0-185 0 0,0 0-355 0 0,0 0-292 0 0,0 0-131 0 0,0 0-20 0 0,0 0 13 0 0,0 0-32 0 0,0 0-52 0 0,8 23-29 0 0,57 147 200 0 0,-58-147-743 0 0,43 160 761 0 0,-47-59-8103 0 0,-9-105 38 0 0,2-12 4298 0 0</inkml:trace>
  <inkml:trace contextRef="#ctx0" brushRef="#br0" timeOffset="2905.448">294 173 4569 0 0,'0'0'1826'0'0,"0"0"-794"0"0,0 0-253 0 0,0 0 266 0 0,0 0 313 0 0,0 0 124 0 0,0 0-131 0 0,0 0-303 0 0,0 0-285 0 0,32-22-198 0 0,103-71-150 0 0,-54 56 13 0 0,-64 35-344 0 0,124-16 256 0 0,-139 18-352 0 0,-1 0 1 0 0,1 0-1 0 0,-1 0 0 0 0,0 0 1 0 0,1 0-1 0 0,-1 1 0 0 0,0-1 1 0 0,0 1-1 0 0,1-1 0 0 0,-1 1 1 0 0,0-1-1 0 0,0 1 0 0 0,0 0 1 0 0,1-1-1 0 0,-1 1 0 0 0,0 0 1 0 0,0 0-1 0 0,0 0 0 0 0,0 0 0 0 0,0 0 1 0 0,-1 0-1 0 0,1 0 0 0 0,0 0 1 0 0,0 0-1 0 0,-1 0 0 0 0,1 0 1 0 0,-1 1-1 0 0,1-1 0 0 0,-1 0 1 0 0,1 1-1 0 0,-1-1 0 0 0,0 0 1 0 0,1 0-1 0 0,-1 1 0 0 0,0-1 1 0 0,0 1-1 0 0,0-1 0 0 0,0 0 1 0 0,0 1-1 0 0,-1-1 0 0 0,1 0 1 0 0,-1 2 11 0 0,-22 52-175 0 0,0-28 164 0 0,-1-1 0 0 0,-1-1 0 0 0,-1-2 1 0 0,-1 0-1 0 0,-1-2 0 0 0,-1-1 0 0 0,0-1 1 0 0,-8 2 10 0 0,-4 5 130 0 0,25-17-45 0 0,-23 26 311 0 0,82-19 180 0 0,88-2 653 0 0,-97-13-951 0 0,0 2 0 0 0,1 1 0 0 0,-1 2 0 0 0,-1 2 0 0 0,1 0 0 0 0,-1 3 0 0 0,0 1-278 0 0,25 16 457 0 0,-43-17-191 0 0,-4-2-1060 0 0,-3-6-2479 0 0,-8-4-423 0 0,0-2 1190 0 0,0 2-3959 0 0,0-5 1780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27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0 560 1728 0 0,'0'0'1994'0'0,"0"0"-727"0"0,0 0-383 0 0,0 0 86 0 0,0 0 246 0 0,0 0 130 0 0,0 0-121 0 0,0 0-322 0 0,0 0-340 0 0,0 0-208 0 0,0 0-54 0 0,1 4 55 0 0,12 57 998 0 0,-2 1 0 0 0,-3 0 0 0 0,0 51-1354 0 0,-15 173 418 0 0,6-249-297 0 0,1-36-100 0 0,0-5 2073 0 0,11-184-779 0 0,12 71-1096 0 0,-12 51-145 0 0,3 0-1 0 0,3 2 1 0 0,8-16-74 0 0,-12 46 13 0 0,-8 17 3 0 0,0 1 0 0 0,2-1 0 0 0,0 1-1 0 0,1 1 1 0 0,0 0 0 0 0,1 0 0 0 0,1 0-1 0 0,0 1 1 0 0,1 0 0 0 0,7-5-16 0 0,-17 18-7 0 0,0 0 0 0 0,1 0 0 0 0,-1 0 0 0 0,0 0 0 0 0,1 0 0 0 0,-1 0 0 0 0,1 0 0 0 0,0 0 0 0 0,-1 1 0 0 0,1-1 0 0 0,0 1 0 0 0,-1-1 0 0 0,1 1 0 0 0,0 0 0 0 0,-1 0 0 0 0,1 0 0 0 0,0 0 0 0 0,0 0 0 0 0,-1 0 0 0 0,1 0 0 0 0,0 0 0 0 0,0 0 0 0 0,-1 1 0 0 0,1-1 0 0 0,0 1 0 0 0,-1 0 0 0 0,1-1 0 0 0,-1 1 0 0 0,1 0 0 0 0,-1 0 0 0 0,1 0 0 0 0,-1 0 0 0 0,0 0 0 0 0,1 0 0 0 0,-1 0 0 0 0,0 1 0 0 0,0-1 0 0 0,0 0 0 0 0,0 1 0 0 0,0-1 0 0 0,0 1 0 0 0,0-1 0 0 0,0 1 7 0 0,35 72-251 0 0,-3 20-2128 0 0,-25-75-741 0 0,-2-5-5157 0 0,-4-10 855 0 0</inkml:trace>
  <inkml:trace contextRef="#ctx0" brushRef="#br0" timeOffset="1167.317">576 15 0 0 0,'0'0'637'0'0,"0"0"245"0"0,0 0 200 0 0,0 0 106 0 0,0 0-100 0 0,0 0-237 0 0,0 0-243 0 0,0 0-184 0 0,0 0-72 0 0,0 0-18 0 0,0 0-20 0 0,-1 18-8 0 0,-16 111 481 0 0,15-1-90 0 0,4-125-594 0 0,-1-1 1 0 0,1 1-1 0 0,0-1 0 0 0,0 0 1 0 0,0 1-1 0 0,0-1 0 0 0,1 0 1 0 0,-1 0-1 0 0,0-1 0 0 0,1 1 1 0 0,-1 0-1 0 0,1-1 0 0 0,0 0 0 0 0,0 1 1 0 0,-1-1-1 0 0,1 0 0 0 0,0 0 1 0 0,0-1-1 0 0,0 1 0 0 0,0-1 1 0 0,0 1-1 0 0,0-1 0 0 0,0 0 1 0 0,0 0-1 0 0,0 0 0 0 0,0-1 1 0 0,0 1-1 0 0,0-1 0 0 0,0 0 1 0 0,0 1-1 0 0,0-1 0 0 0,0 0 0 0 0,-1-1 1 0 0,1 1-104 0 0,109-62-94 0 0,-107 55-2450 0 0,-4-1-5284 0 0,-1 8 6939 0 0,0-3-819 0 0</inkml:trace>
  <inkml:trace contextRef="#ctx0" brushRef="#br0" timeOffset="1455.085">821 59 2905 0 0,'0'0'1476'0'0,"0"0"-504"0"0,0 0-94 0 0,0 0 295 0 0,0 0 301 0 0,0 0 42 0 0,0 0-178 0 0,0 0-293 0 0,0 0-243 0 0,-6 33-165 0 0,-18 105-149 0 0,3 26 510 0 0,17 40-1454 0 0,5-161-3633 0 0,0 0-3883 0 0,-1-38 4787 0 0</inkml:trace>
  <inkml:trace contextRef="#ctx0" brushRef="#br0" timeOffset="6201.422">576 30 0 0 0,'-20'-15'1024'0'0,"27"0"5450"0"0,-2 22-1273 0 0,-12 14-3249 0 0,4-11-1445 0 0,-1 144 598 0 0,4-147-1072 0 0,0 0 0 0 0,1 1 0 0 0,-1-1 0 0 0,2 0 0 0 0,-1 1 0 0 0,1-1 0 0 0,0 0 0 0 0,0 0 0 0 0,1 0 0 0 0,0 0 0 0 0,0-1 0 0 0,1 1 0 0 0,-1-1 0 0 0,1 0 0 0 0,1 0 0 0 0,-1 0 0 0 0,6 5-33 0 0,-7-9 84 0 0,-1-1 0 0 0,1 0 0 0 0,-1 0 1 0 0,1 0-1 0 0,-1 0 0 0 0,1-1 1 0 0,-1 1-1 0 0,1-1 0 0 0,0 1 1 0 0,-1-1-1 0 0,1 0 0 0 0,0 0 0 0 0,0 0 1 0 0,-1-1-1 0 0,1 1 0 0 0,0 0 1 0 0,-1-1-1 0 0,1 0 0 0 0,-1 0 0 0 0,1 1 1 0 0,-1-2-1 0 0,1 1 0 0 0,-1 0 1 0 0,1 0-1 0 0,-1-1 0 0 0,0 1 0 0 0,0-1 1 0 0,2-1-85 0 0,38-13 288 0 0,22 12-1351 0 0,-49 0-3379 0 0,0 1-5811 0 0,-13 3 6539 0 0</inkml:trace>
  <inkml:trace contextRef="#ctx0" brushRef="#br0" timeOffset="6821.13">805 33 0 0 0,'0'0'543'0'0,"0"0"898"0"0,0 0 100 0 0,0 0-204 0 0,0 0-184 0 0,0 0-77 0 0,0 0 0 0 0,0 0 16 0 0,0 0-30 0 0,0 0-61 0 0,-2 10 5199 0 0,-2 10-5001 0 0,2 186-463 0 0,-7-8-614 0 0,15 27-167 0 0,-1-236-4169 0 0,1 4-3610 0 0,-3 7 328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39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0 0 0,'0'0'380'0'0,"0"0"898"0"0,0 0 433 0 0,0 0 136 0 0,0 0-60 0 0,0 0-242 0 0,0 0-262 0 0,0 0-205 0 0,0 0-128 0 0,0 0-57 0 0,29 0 3357 0 0,78-2-307 0 0,52-8-2754 0 0,-85 7-975 0 0,83-15-247 0 0,-128 12-929 0 0,-8 2-3191 0 0,-8 0-4727 0 0,-8 3 560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39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0,'0'0'850'0'0,"0"0"-57"0"0,0 0-51 0 0,0 0 339 0 0,0 0 446 0 0,0 0 260 0 0,0 0-79 0 0,0 0-377 0 0,0 0-398 0 0,0 0-243 0 0,0 0-13 0 0,0 0 139 0 0,0 0 156 0 0,2 3 78 0 0,4 0-653 0 0,0 1 0 0 0,1-1 0 0 0,-1-1 0 0 0,1 1 0 0 0,0-1 0 0 0,0 0 1 0 0,-1 0-1 0 0,1-1 0 0 0,0 0 0 0 0,1-1 0 0 0,-1 1 0 0 0,0-1 0 0 0,0 0 1 0 0,0-1-1 0 0,0 0 0 0 0,3-1-397 0 0,19 1 427 0 0,154-28 119 0 0,-109 7-7132 0 0,-60 18 117 0 0,-3 0-2760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52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478 759 1760 0 0,'0'0'1501'0'0,"0"0"-385"0"0,0 0-76 0 0,0 0 352 0 0,0 0 274 0 0,0 0-18 0 0,0 0-370 0 0,0 0-491 0 0,0 0-359 0 0,0 0-137 0 0,0 0 2 0 0,0 0 123 0 0,0 0 195 0 0,3 4 147 0 0,0-1-555 0 0,0 0 0 0 0,0 0 0 0 0,0 0 1 0 0,0 0-1 0 0,1 0 0 0 0,-1-1 0 0 0,1 0 1 0 0,0 1-1 0 0,0-1 0 0 0,0-1 0 0 0,0 1 1 0 0,0-1-1 0 0,0 1 0 0 0,0-1 0 0 0,0 0 1 0 0,1-1-1 0 0,1 1-203 0 0,285 13 3298 0 0,23-14-1970 0 0,173-29-1328 0 0,-267 26-2778 0 0,-205 5 774 0 0,-9-1-339 0 0,0-1-3306 0 0,-5 0-4643 0 0</inkml:trace>
  <inkml:trace contextRef="#ctx0" brushRef="#br0" timeOffset="-2143.712">502 162 0 0 0,'0'0'1683'0'0,"0"0"-208"0"0,0 0-153 0 0,0 0 18 0 0,0 0 244 0 0,0 0 214 0 0,0 0-51 0 0,0 0-320 0 0,0 0-387 0 0,0 0-338 0 0,0 0-218 0 0,-7-4-84 0 0,-21-13-52 0 0,21 12-40 0 0,7 5-56 0 0,0 0-77 0 0,-4 20 67 0 0,-7 159 308 0 0,10-152-569 0 0,-2-1 1 0 0,-1 0-1 0 0,0 0 0 0 0,-2 0 1 0 0,-1 0-1 0 0,-2 1 19 0 0,-13 47-1382 0 0,19-42-4459 0 0,8-27-2294 0 0,-3-5 6728 0 0</inkml:trace>
  <inkml:trace contextRef="#ctx0" brushRef="#br0" timeOffset="-1790.548">673 177 0 0 0,'0'0'1014'0'0,"0"0"506"0"0,0 0-24 0 0,0 0-272 0 0,0 0-249 0 0,0 0-164 0 0,0 0-68 0 0,0 0-24 0 0,0 0-26 0 0,-1 21-49 0 0,-5 127 1105 0 0,7-98-1120 0 0,0-31-644 0 0,0 1 1 0 0,-1-1-1 0 0,-1 1 1 0 0,0-1-1 0 0,-2 1 1 0 0,0-1-1 0 0,-1 0 1 0 0,-1 0 0 0 0,-8 18 14 0 0,-5-14-3374 0 0,3-16-4185 0 0,14-7 6405 0 0</inkml:trace>
  <inkml:trace contextRef="#ctx0" brushRef="#br0" timeOffset="-1262.396">211 295 136 0 0,'0'0'923'0'0,"0"0"-51"0"0,0 0 300 0 0,0 0 373 0 0,0 0 259 0 0,0 0-114 0 0,0 0-427 0 0,0 0-419 0 0,0 0-299 0 0,0 0-54 0 0,0 0 21 0 0,0 0 48 0 0,0 0 12 0 0,7-12-42 0 0,22-36-55 0 0,46-14 1221 0 0,-68 57-1635 0 0,1 0 0 0 0,1 0 0 0 0,-1 1-1 0 0,1 0 1 0 0,0 0 0 0 0,-1 1 0 0 0,2 0 0 0 0,-1 0 0 0 0,0 1-1 0 0,0 1 1 0 0,1-1 0 0 0,-1 2 0 0 0,1-1 0 0 0,-1 1 0 0 0,1 1 0 0 0,6 0-61 0 0,-11 1 48 0 0,0 0 0 0 0,0 1 1 0 0,1 0-1 0 0,-1-1 1 0 0,-1 1-1 0 0,1 1 1 0 0,0-1-1 0 0,-1 1 1 0 0,0 0-1 0 0,0 0 1 0 0,0 0-1 0 0,0 0 0 0 0,0 1 1 0 0,-1 0-1 0 0,0 0 1 0 0,1 1-49 0 0,29 34 587 0 0,-29-35-425 0 0,1-1 0 0 0,0 0 0 0 0,-1 0 0 0 0,1 0 0 0 0,0 0-1 0 0,1-1 1 0 0,-1 0 0 0 0,1 0 0 0 0,-1-1 0 0 0,1 1-1 0 0,0-1 1 0 0,0-1 0 0 0,0 1 0 0 0,0-1 0 0 0,0 0 0 0 0,0 0-1 0 0,0 0 1 0 0,6-1-162 0 0,-6 0 85 0 0,-1 0 0 0 0,0 0 0 0 0,0 0 0 0 0,0-1 0 0 0,0 0 0 0 0,1 0 0 0 0,-1 0 0 0 0,0-1 0 0 0,-1 1-1 0 0,1-1 1 0 0,0 0 0 0 0,0-1 0 0 0,-1 1 0 0 0,1-1 0 0 0,-1 0 0 0 0,1 0-85 0 0,-3 0-835 0 0,1 1-14243 0 0,-1 2 8753 0 0</inkml:trace>
  <inkml:trace contextRef="#ctx0" brushRef="#br0" timeOffset="-429.515">1137 66 1344 0 0,'0'0'1393'0'0,"0"0"-153"0"0,0 0 179 0 0,0 0 333 0 0,0 0 146 0 0,0 0-166 0 0,0 0-421 0 0,0 0-419 0 0,0 0-274 0 0,0 0-127 0 0,0 0-30 0 0,0 0-15 0 0,0 0-9 0 0,-7 25-48 0 0,-34 120 184 0 0,4-13-49 0 0,-42 63-578 0 0,37-118-80 0 0,47-103 350 0 0,152-278-16 0 0,-16 68-154 0 0,-131 219 20 0 0,-3 7-122 0 0,-5 29 52 0 0,-11 110 460 0 0,7-109-427 0 0,1 1 1 0 0,1-1-1 0 0,0 1 1 0 0,2 0-1 0 0,0-1 1 0 0,2 1-1 0 0,5 19-29 0 0,-9-38 2 0 0,1 1 0 0 0,0-1-1 0 0,0 0 1 0 0,0 0-1 0 0,1 1 1 0 0,-1-1 0 0 0,0 0-1 0 0,1 0 1 0 0,-1 0-1 0 0,1 0 1 0 0,0 0-1 0 0,0-1 1 0 0,0 1 0 0 0,0 0-1 0 0,0-1 1 0 0,0 0-1 0 0,0 1 1 0 0,0-1 0 0 0,0 0-1 0 0,1 0 1 0 0,-1 0-1 0 0,0 0 1 0 0,1-1-1 0 0,-1 1 1 0 0,1-1 0 0 0,-1 1-1 0 0,1-1 1 0 0,-1 0-1 0 0,1 0 1 0 0,-1 0 0 0 0,1 0-1 0 0,-1 0 1 0 0,1-1-1 0 0,-1 1 1 0 0,1-1 0 0 0,-1 0-1 0 0,0 1 1 0 0,1-1-1 0 0,-1 0 1 0 0,0-1-1 0 0,1 1 1 0 0,-1 0 0 0 0,0 0-1 0 0,0-1 1 0 0,0 0-1 0 0,0 1 1 0 0,-1-1 0 0 0,2-1-2 0 0,223-236-74 0 0,-162 206-77 0 0,-62 35 165 0 0,0-1-1 0 0,1 1 0 0 0,-1 0 1 0 0,0-1-1 0 0,0 1 0 0 0,0 0 0 0 0,0 0 1 0 0,-1 1-1 0 0,1-1 0 0 0,0 0 1 0 0,-1 1-1 0 0,0-1 0 0 0,1 1 0 0 0,-1-1 1 0 0,0 1-1 0 0,0 0 0 0 0,-1-1 1 0 0,1 1-1 0 0,0 0 0 0 0,-1 0 0 0 0,0-1 1 0 0,0 1-1 0 0,0 0 0 0 0,0 1-13 0 0,12 249 1275 0 0,-12-245-1364 0 0,2 0 0 0 0,-1 1 0 0 0,1-1 0 0 0,0 0 0 0 0,1 0-1 0 0,0-1 1 0 0,0 1 0 0 0,0 0 0 0 0,1-1 0 0 0,1 0 0 0 0,3 6 89 0 0,9-6-3223 0 0,-4-6-5843 0 0,-10-1 3027 0 0</inkml:trace>
  <inkml:trace contextRef="#ctx0" brushRef="#br0" timeOffset="6930.653">443 1248 5537 0 0,'0'0'1697'0'0,"0"0"-492"0"0,0 0-250 0 0,0 0 128 0 0,0 0 224 0 0,0 0 100 0 0,0 0-151 0 0,0 0-314 0 0,0 0-277 0 0,0 0-177 0 0,0 0-82 0 0,10-5-18 0 0,78-27 915 0 0,111 29-283 0 0,-190 4-1000 0 0,1-1 0 0 0,-1 1 0 0 0,0 1-1 0 0,0 0 1 0 0,0 0 0 0 0,0 0 0 0 0,-1 1 0 0 0,1 1 0 0 0,-1 0 0 0 0,1 0 0 0 0,-1 0-20 0 0,-7-2 21 0 0,0 0-1 0 0,0 1 1 0 0,0-1 0 0 0,-1 0 0 0 0,1 0 0 0 0,0 0 0 0 0,-1 1 0 0 0,0-1 0 0 0,1 0 0 0 0,-1 1 0 0 0,0-1 0 0 0,0 0 0 0 0,-1 1 0 0 0,1-1 0 0 0,0 0 0 0 0,-1 0 0 0 0,1 1 0 0 0,-1-1 0 0 0,0 0 0 0 0,0 0 0 0 0,0 0-1 0 0,0 0 1 0 0,0 0 0 0 0,-1 1-21 0 0,-129 140 320 0 0,100-110-294 0 0,17-21-23 0 0,1 1 0 0 0,0 1-1 0 0,1 0 1 0 0,1 0 0 0 0,0 1-1 0 0,1 1 1 0 0,0 0-1 0 0,2 0 1 0 0,0 1 0 0 0,0 0-1 0 0,2 0 1 0 0,-2 8-3 0 0,7-22-3 0 0,0 0 1 0 0,0 0-1 0 0,1-1 0 0 0,-1 1 1 0 0,1 0-1 0 0,0 0 1 0 0,0 0-1 0 0,0-1 0 0 0,0 1 1 0 0,0 0-1 0 0,0 0 0 0 0,1 0 1 0 0,-1-1-1 0 0,1 1 1 0 0,0 0-1 0 0,0 0 0 0 0,0-1 1 0 0,0 1-1 0 0,0-1 1 0 0,1 1-1 0 0,-1-1 0 0 0,1 0 1 0 0,0 1-1 0 0,0-1 1 0 0,0 0-1 0 0,0 0 0 0 0,0 0 1 0 0,0 0-1 0 0,0 0 1 0 0,0-1-1 0 0,1 1 0 0 0,-1-1 1 0 0,1 0-1 0 0,-1 1 1 0 0,1-1-1 0 0,0 0 0 0 0,-1 0 1 0 0,1-1-1 0 0,0 1 0 0 0,0-1 1 0 0,-1 1-1 0 0,1-1 1 0 0,0 0-1 0 0,0 0 0 0 0,2 0 3 0 0,98-19-1932 0 0,-72 5-1630 0 0,0-4-3453 0 0,-19 10-1116 0 0</inkml:trace>
  <inkml:trace contextRef="#ctx0" brushRef="#br0" timeOffset="11232.64">1419 1215 0 0 0,'0'0'951'0'0,"0"0"691"0"0,0 0 114 0 0,0 0-162 0 0,0 0-231 0 0,0 0-199 0 0,0 0-164 0 0,-11-4-120 0 0,-33-13-86 0 0,43 17-739 0 0,0 0-1 0 0,-1-1 1 0 0,1 1 0 0 0,0 0 0 0 0,0 0 0 0 0,-1 0 0 0 0,1 0 0 0 0,0 0 0 0 0,-1 0 0 0 0,1 1-1 0 0,0-1 1 0 0,0 0 0 0 0,-1 1 0 0 0,1-1 0 0 0,0 0 0 0 0,0 1 0 0 0,0 0 0 0 0,-1-1-1 0 0,1 1 1 0 0,0 0 0 0 0,0-1 0 0 0,0 1 0 0 0,0 0 0 0 0,0 0 0 0 0,1 0 0 0 0,-1 0-1 0 0,0 0 1 0 0,0 0 0 0 0,0 0 0 0 0,1 0 0 0 0,-1 0 0 0 0,1 0 0 0 0,-1 1 0 0 0,1-1-1 0 0,-1 0 1 0 0,1 1-55 0 0,-4 5 180 0 0,-110 203 1112 0 0,-62 123-1580 0 0,137-254 183 0 0,56-90-118 0 0,192-281 3006 0 0,-58 50-2475 0 0,-76 103-92 0 0,-68 134-117 0 0,-8 20-76 0 0,2-6 27 0 0,0-1 1 0 0,1 1 0 0 0,0-1-1 0 0,1 1 1 0 0,0-1 0 0 0,0 0-1 0 0,0 0 1 0 0,1 0 0 0 0,1 0-1 0 0,-1-1 1 0 0,6 8-51 0 0,28 58 498 0 0,-28-28-389 0 0,-3 0 0 0 0,-1 0 0 0 0,-2 1 0 0 0,-2 0 1 0 0,-2-1-1 0 0,-2 1 0 0 0,-2 0 0 0 0,-4 9-109 0 0,5 79-97 0 0,21-106-888 0 0,6-48-5350 0 0,-14-4-1322 0 0,-8 16 3399 0 0</inkml:trace>
  <inkml:trace contextRef="#ctx0" brushRef="#br0" timeOffset="11585.672">1049 1583 2993 0 0,'0'0'1204'0'0,"0"0"-193"0"0,0 0 194 0 0,0 0 360 0 0,0 0 204 0 0,0 0-123 0 0,0 0-378 0 0,0 0-361 0 0,0 0-256 0 0,32-1-158 0 0,101-4-114 0 0,22-11-79 0 0,-84 6-2520 0 0,-25 2-4923 0 0,-30 4 1115 0 0</inkml:trace>
  <inkml:trace contextRef="#ctx0" brushRef="#br0" timeOffset="11988.846">1888 147 0 0 0,'0'0'955'0'0,"0"0"-4"0"0,0 0-128 0 0,0 0 198 0 0,0 0 289 0 0,0 0 155 0 0,0 0-32 0 0,0 0-228 0 0,0 0-249 0 0,0 0-130 0 0,0 0-60 0 0,0 0-18 0 0,0 0 16 0 0,14 35-52 0 0,46 111-69 0 0,-6-46 428 0 0,-30-45-889 0 0,-3 0 1 0 0,-2 2-1 0 0,-3 0 0 0 0,-3 1 1 0 0,-2 0-1 0 0,-2 1 1 0 0,-3 0-1 0 0,-3 0 1 0 0,-2 1-1 0 0,-6 43-182 0 0,2-38-26 0 0,-4 0-1 0 0,-2 0 1 0 0,-3 0 0 0 0,-3-2 0 0 0,-2 0-1 0 0,-4 0 1 0 0,-21 43 26 0 0,19-57-215 0 0,-3-1 0 0 0,-2-1 0 0 0,-1-2 0 0 0,-3-1 0 0 0,-1-1 0 0 0,-15 12 215 0 0,-45 38-4371 0 0,-8-9-5427 0 0,80-69 8215 0 0,6-6 1336 0 0</inkml:trace>
  <inkml:trace contextRef="#ctx0" brushRef="#br0" timeOffset="12687.729">198 0 0 0 0,'0'0'802'0'0,"0"0"36"0"0,0 0 20 0 0,0 0 50 0 0,0 0 75 0 0,-8 7 64 0 0,-1 0-472 0 0,1 1 0 0 0,-1 0 0 0 0,1 0 1 0 0,1 1-1 0 0,0-1 0 0 0,0 2 0 0 0,1-1 0 0 0,0 1 1 0 0,1 0-1 0 0,-2 4-575 0 0,-22 88 773 0 0,4 2 0 0 0,4 0 0 0 0,5 2-1 0 0,5 0 1 0 0,4 0 0 0 0,5 1 0 0 0,10 77-773 0 0,-6-129 121 0 0,1-1 0 0 0,4 1 0 0 0,1-1 0 0 0,3 0 0 0 0,3-1 0 0 0,1 0 0 0 0,3-1 0 0 0,3-1-1 0 0,1-1 1 0 0,3-1 0 0 0,1-1 0 0 0,3-1 0 0 0,2-2 0 0 0,1-1 0 0 0,3-1 0 0 0,1-2 0 0 0,3-2 0 0 0,8 5-121 0 0,35 4-543 0 0,-52-39-2656 0 0,0-6-4478 0 0,-18-3 321 0 0</inkml:trace>
  <inkml:trace contextRef="#ctx0" brushRef="#br0" timeOffset="13833.707">2580 254 0 0 0,'0'0'301'0'0,"0"0"634"0"0,0 0 319 0 0,0 0 161 0 0,0 0 108 0 0,0 0-59 0 0,0 0-158 0 0,0 0-171 0 0,0 0-172 0 0,0 0-159 0 0,-5-3-133 0 0,-15-12-102 0 0,-11 37 1259 0 0,16 4-1443 0 0,1 1-1 0 0,1 0 0 0 0,2 1 1 0 0,1 1-1 0 0,1-1 0 0 0,1 2 0 0 0,2-1 1 0 0,0 1-1 0 0,3 0 0 0 0,0 13-384 0 0,-2-12 122 0 0,-20 300 761 0 0,25-213-493 0 0,6 0 1 0 0,4 0-1 0 0,10 23-390 0 0,-15-103 85 0 0,3-1 1 0 0,1 0-1 0 0,2 0 1 0 0,1 0-1 0 0,2-2 1 0 0,1 0-1 0 0,2 0 1 0 0,2-2-1 0 0,16 24-85 0 0,-32-52-39 0 0,1-1-1 0 0,-1 1 1 0 0,1-1-1 0 0,0 1 1 0 0,0-1-1 0 0,1 0 0 0 0,-1-1 1 0 0,1 1-1 0 0,0-1 1 0 0,0 0-1 0 0,0 0 0 0 0,0 0 1 0 0,1-1-1 0 0,-1 0 1 0 0,1 0-1 0 0,-1 0 1 0 0,1 0-1 0 0,0-1 0 0 0,5 0 40 0 0,-3-10-4493 0 0,-7 0-2191 0 0,-1 5-2343 0 0</inkml:trace>
  <inkml:trace contextRef="#ctx0" brushRef="#br0" timeOffset="16017.203">3039 575 0 0 0,'0'0'297'0'0,"0"0"872"0"0,0 0 218 0 0,0 0-28 0 0,0 0-79 0 0,0 0-119 0 0,2-4-124 0 0,6-8-144 0 0,-5 9-151 0 0,4 11 1682 0 0,42 189 1188 0 0,-36-124-3295 0 0,-3 1 0 0 0,-3 1-1 0 0,-3 7-316 0 0,3 218-165 0 0,-22-217-971 0 0,-6-59-3233 0 0,17-26-5680 0 0,4 2 10264 0 0,0-1-1022 0 0</inkml:trace>
  <inkml:trace contextRef="#ctx0" brushRef="#br0" timeOffset="16624.946">2908 644 0 0 0,'0'0'760'0'0,"0"0"416"0"0,0 0-25 0 0,0 0-73 0 0,0 0-18 0 0,0 0 30 0 0,0 0 9 0 0,11-19-17 0 0,35-62-20 0 0,-44 77-878 0 0,1 0 1 0 0,-1 1-1 0 0,1-1 1 0 0,-1 0-1 0 0,1 1 1 0 0,0-1-1 0 0,0 1 0 0 0,1 0 1 0 0,-1 0-1 0 0,1 0 1 0 0,0 1-1 0 0,-1-1 1 0 0,1 1-1 0 0,0 0 0 0 0,0 0 1 0 0,0 0-1 0 0,1 0 1 0 0,-1 1-1 0 0,0 0 1 0 0,2-1-185 0 0,11-3 495 0 0,-7 0-352 0 0,1 1 0 0 0,0-1 1 0 0,0 2-1 0 0,1 0 0 0 0,-1 0 1 0 0,1 1-1 0 0,-1 0 1 0 0,1 1-1 0 0,0 0 0 0 0,0 1 1 0 0,0 0-1 0 0,-1 1 0 0 0,1 0 1 0 0,0 1-1 0 0,-1 1 0 0 0,1-1 1 0 0,-1 2-1 0 0,0 0 1 0 0,0 0-1 0 0,9 5-143 0 0,-14-4 28 0 0,1 0-1 0 0,-1 0 1 0 0,0 1 0 0 0,0 0-1 0 0,-1 0 1 0 0,1 0 0 0 0,-1 1-1 0 0,-1-1 1 0 0,1 1 0 0 0,-1 1-1 0 0,0-1 1 0 0,-1 0 0 0 0,0 1-1 0 0,0 0 1 0 0,-1 0 0 0 0,0 0-1 0 0,0 0 1 0 0,0 0 0 0 0,-1 0-1 0 0,-1 2-27 0 0,1 1 1 0 0,-1 0-1 0 0,-1 0 1 0 0,0 0-1 0 0,-1 0 1 0 0,0 0-1 0 0,0 0 0 0 0,-1 0 1 0 0,-1 0-1 0 0,0-1 1 0 0,0 1-1 0 0,-1-1 1 0 0,0-1-1 0 0,-1 1 1 0 0,0-1-1 0 0,0 1 0 0 0,-1-2 1 0 0,-1 1-1 0 0,-1 0 0 0 0,-14 14-122 0 0,-1 0 0 0 0,-1-2-1 0 0,-2-1 1 0 0,0-2 0 0 0,0 0-1 0 0,-2-2 1 0 0,-9 4 122 0 0,23-14 72 0 0,-6 6-441 0 0,47-12 143 0 0,-19-1 258 0 0,3-1 15 0 0,0 1 0 0 0,0 0 0 0 0,1 0 0 0 0,-1 1-1 0 0,0 0 1 0 0,0 1 0 0 0,0 0 0 0 0,1 1-1 0 0,-1 0 1 0 0,0 0 0 0 0,-1 1 0 0 0,1 0 0 0 0,1 2-47 0 0,11 9 213 0 0,-1 0 1 0 0,-1 2 0 0 0,-1 0-1 0 0,0 2 1 0 0,-1 0 0 0 0,-1 0 0 0 0,-1 2-1 0 0,0 0 1 0 0,-2 1 0 0 0,0 1-1 0 0,-1 0 1 0 0,9 23-214 0 0,-1 17 476 0 0,-13-54-3043 0 0,-4-16-7746 0 0,-4 5 3721 0 0</inkml:trace>
  <inkml:trace contextRef="#ctx0" brushRef="#br0" timeOffset="17191.33">3580 339 2192 0 0,'0'0'979'0'0,"0"0"-257"0"0,0 0 71 0 0,0 0 308 0 0,0 0 227 0 0,0 0 0 0 0,0 0-237 0 0,0 0-289 0 0,0 0-209 0 0,0 0-113 0 0,0 0-72 0 0,0 0-80 0 0,0 0-28 0 0,-2 23-36 0 0,-12 109 130 0 0,13-129-337 0 0,0 1 1 0 0,0-1-1 0 0,0 1 0 0 0,1-1 1 0 0,-1 1-1 0 0,1 0 1 0 0,0-1-1 0 0,0 1 1 0 0,1 0-1 0 0,-1-1 0 0 0,1 1 1 0 0,-1 0-1 0 0,1-1 1 0 0,0 1-1 0 0,1-1 0 0 0,-1 0 1 0 0,1 1-1 0 0,-1-1 1 0 0,1 0-1 0 0,0 0 1 0 0,0 0-1 0 0,0 0 0 0 0,1 0 1 0 0,-1 0-1 0 0,1-1 1 0 0,-1 1-1 0 0,1-1 0 0 0,0 1 1 0 0,0-1-1 0 0,0 0 1 0 0,0-1-1 0 0,1 1 0 0 0,-1 0 1 0 0,0-1-1 0 0,1 0 1 0 0,-1 1-1 0 0,1-1 1 0 0,-1-1-1 0 0,1 1-57 0 0,0-1 55 0 0,0 0 1 0 0,0-1-1 0 0,1 1 0 0 0,-1-1 1 0 0,0 0-1 0 0,0 0 0 0 0,0 0 1 0 0,-1-1-1 0 0,1 1 0 0 0,0-1 1 0 0,0 0-1 0 0,-1 0 1 0 0,1-1-1 0 0,-1 1 0 0 0,0 0 1 0 0,1-1-1 0 0,-1 0 0 0 0,-1 0 1 0 0,1 0-1 0 0,0 0 0 0 0,-1-1 1 0 0,1 1-1 0 0,-1-1 0 0 0,0 1 1 0 0,0-1-56 0 0,6-18-3489 0 0,-6-1-3512 0 0,-2 16 3037 0 0,0 3 1692 0 0</inkml:trace>
  <inkml:trace contextRef="#ctx0" brushRef="#br0" timeOffset="17522.864">3775 298 0 0 0,'0'0'239'0'0,"0"0"510"0"0,0 0 339 0 0,0 0 399 0 0,0 0 330 0 0,0 0 85 0 0,0 0-246 0 0,0 0-382 0 0,0 0-288 0 0,0 0-169 0 0,0 0-77 0 0,0 0-17 0 0,0 0-35 0 0,-5 29-74 0 0,-14 88-88 0 0,13 47 1112 0 0,-1-61-1163 0 0,1-20-1223 0 0,5-28-2668 0 0,8-47-5865 0 0,-5-7 5307 0 0</inkml:trace>
  <inkml:trace contextRef="#ctx0" brushRef="#br0" timeOffset="18663.507">3909 1009 0 0 0,'0'0'243'0'0,"0"0"693"0"0,0 0 356 0 0,0 0 118 0 0,0 0-83 0 0,0 0-211 0 0,0 0-170 0 0,0 0-78 0 0,0 0-13 0 0,0 0-1 0 0,0 0 16 0 0,18-1-22 0 0,118-5 2369 0 0,45-20 793 0 0,-131 25-5248 0 0,-40 2-2533 0 0,0-1-3289 0 0,-8 0 337 0 0</inkml:trace>
  <inkml:trace contextRef="#ctx0" brushRef="#br0" timeOffset="20037.237">4581 490 0 0 0,'0'0'1063'0'0,"0"0"121"0"0,0 0-117 0 0,0 0-127 0 0,0 0-29 0 0,0 0 15 0 0,0 0-1 0 0,3-3-53 0 0,10-6-99 0 0,-10 6-127 0 0,-3 3-124 0 0,1 19 2102 0 0,6 144 1467 0 0,-19 82-3018 0 0,4-125-882 0 0,-11 157-241 0 0,12-221 53 0 0,2-8-928 0 0,4-16-2607 0 0,-5-31-6592 0 0,-1-2 7090 0 0,7 1 3060 0 0,-2-3-198 0 0</inkml:trace>
  <inkml:trace contextRef="#ctx0" brushRef="#br0" timeOffset="20493.79">4427 630 0 0 0,'0'0'1230'0'0,"0"0"421"0"0,0 0 288 0 0,0 0 2 0 0,0 0-274 0 0,0 0-312 0 0,0 0-237 0 0,0 0-110 0 0,34-22-78 0 0,109-68-69 0 0,-63 55 602 0 0,-72 32-1346 0 0,1 1 0 0 0,-1 0-1 0 0,1 0 1 0 0,0 1 0 0 0,0 0-1 0 0,0 1 1 0 0,-1-1-1 0 0,1 2 1 0 0,0-1 0 0 0,0 1-1 0 0,0 1 1 0 0,0 0 0 0 0,-1 0-1 0 0,1 0 1 0 0,-1 1 0 0 0,0 1-1 0 0,0-1 1 0 0,0 1 0 0 0,3 3-117 0 0,-9-5 28 0 0,0 0 1 0 0,-1 0-1 0 0,1 1 1 0 0,-1-1-1 0 0,1 1 1 0 0,-1-1-1 0 0,0 1 1 0 0,0-1-1 0 0,-1 1 1 0 0,1 0-1 0 0,0-1 1 0 0,-1 1-1 0 0,0 0 1 0 0,1 0-1 0 0,-1 0 1 0 0,0-1-1 0 0,-1 1 1 0 0,1 0-1 0 0,0 0 1 0 0,-1-1-1 0 0,1 1 1 0 0,-1 0-1 0 0,0-1 1 0 0,0 1-1 0 0,0 0 1 0 0,0-1-1 0 0,-1 1 1 0 0,-1 1-29 0 0,-50 65 129 0 0,48-64-149 0 0,-212 196-351 0 0,215-199 373 0 0,1 0 0 0 0,-1 0-1 0 0,1 0 1 0 0,-1 0 0 0 0,1 0 0 0 0,0 1 0 0 0,0-1 0 0 0,0 1 0 0 0,0-1 0 0 0,0 0-1 0 0,0 1 1 0 0,1 0 0 0 0,-1-1 0 0 0,1 1 0 0 0,0-1 0 0 0,0 1 0 0 0,0 0 0 0 0,0-1-1 0 0,0 1 1 0 0,1-1 0 0 0,-1 1 0 0 0,1 0 0 0 0,-1-1 0 0 0,1 1 0 0 0,0-1 0 0 0,0 0 0 0 0,0 1-1 0 0,0-1 1 0 0,1 0 0 0 0,-1 1 0 0 0,1-1 0 0 0,-1 0 0 0 0,1 0-2 0 0,68 67 122 0 0,-56-57-94 0 0,71 44 543 0 0,52 69 681 0 0,-132-116-1112 0 0,2 1-4053 0 0,2-14-9046 0 0,-7 3 9740 0 0</inkml:trace>
  <inkml:trace contextRef="#ctx0" brushRef="#br0" timeOffset="20772.758">5191 1105 11715 0 0,'0'0'801'0'0,"0"0"-420"0"0,0 0 57 0 0,0 0 363 0 0,0 0 230 0 0,0 0 4 0 0,0 0-251 0 0,0 0-312 0 0,0 0-206 0 0,0 0-105 0 0,0 0-47 0 0,0 0-32 0 0,-1 29-16 0 0,-3 134 24 0 0,-12-75-1717 0 0,10-85-1443 0 0,1-3-3709 0 0,4 0 3285 0 0,1 0 227 0 0</inkml:trace>
  <inkml:trace contextRef="#ctx0" brushRef="#br0" timeOffset="21117.796">5012 1079 3801 0 0,'0'0'1341'0'0,"0"0"-231"0"0,0 0 152 0 0,0 0 375 0 0,0 0 133 0 0,0 0-178 0 0,0 0-346 0 0,0 0-302 0 0,0 0-182 0 0,0 0-113 0 0,0 0-66 0 0,0 0-62 0 0,33 0-63 0 0,104 0-93 0 0,-17 0 339 0 0,-84 10-1116 0 0,-31-2-2456 0 0,-9 4-3795 0 0,1-6 2427 0 0,0-2-330 0 0</inkml:trace>
  <inkml:trace contextRef="#ctx0" brushRef="#br0" timeOffset="21429.165">4893 1440 3321 0 0,'0'0'3108'0'0,"0"0"-1578"0"0,0 0-262 0 0,0 0 494 0 0,0 0 218 0 0,0 0-186 0 0,0 0-467 0 0,35-7-468 0 0,111-22-334 0 0,5-16 134 0 0,5 1-3498 0 0,-127 39-5827 0 0,-22 2 2038 0 0</inkml:trace>
  <inkml:trace contextRef="#ctx0" brushRef="#br0" timeOffset="21949.918">5150 162 0 0 0,'0'0'999'0'0,"0"0"128"0"0,0 0 341 0 0,0 0 276 0 0,0 0 37 0 0,0 0-249 0 0,0 0-302 0 0,0 0-205 0 0,0 0-111 0 0,0 0-89 0 0,0 0-82 0 0,0 0-84 0 0,0 0-80 0 0,6 19-94 0 0,19 57-78 0 0,-26-11 423 0 0,-5-37-441 0 0,5-14-165 0 0,9 28 397 0 0,-2-40-589 0 0,-1-1-1 0 0,1 1 1 0 0,0-1-1 0 0,-1 0 1 0 0,1-1-1 0 0,0 1 1 0 0,0-1-1 0 0,0 0 1 0 0,-1-1-1 0 0,1 1 1 0 0,0-1-1 0 0,0 0 1 0 0,-1-1-1 0 0,1 1 1 0 0,-1-1-1 0 0,1 0 1 0 0,-1-1-1 0 0,1 0-31 0 0,19-17-3040 0 0,-14 0-7477 0 0,-11 16 5925 0 0</inkml:trace>
  <inkml:trace contextRef="#ctx0" brushRef="#br0" timeOffset="22256.756">5377 177 1576 0 0,'0'0'1447'0'0,"0"0"-94"0"0,0 0 299 0 0,0 0 328 0 0,0 0 103 0 0,0 0-253 0 0,0 0-455 0 0,0 0-324 0 0,0 0-207 0 0,0 0-156 0 0,0 0-94 0 0,0 0-110 0 0,-4 32-121 0 0,-13 103-83 0 0,-5 65 137 0 0,21-157-359 0 0,1-24-2448 0 0,0 0-6754 0 0,0-14 2603 0 0</inkml:trace>
  <inkml:trace contextRef="#ctx0" brushRef="#br0" timeOffset="22722.793">5679 122 0 0 0,'0'0'733'0'0,"0"0"640"0"0,0 0 248 0 0,0 0 245 0 0,0 0 87 0 0,0 0-197 0 0,0 0-444 0 0,0 0-420 0 0,0 0-198 0 0,0 0 17 0 0,0 0 128 0 0,0 0 65 0 0,0 0-25 0 0,5 13-81 0 0,75 184 2067 0 0,-60-139-2384 0 0,9 19-113 0 0,-4 2 0 0 0,-4 1 1 0 0,10 67-369 0 0,-22-54 182 0 0,-3 0 0 0 0,-7 74-182 0 0,-2-127-23 0 0,-2 0 1 0 0,-2 0-1 0 0,-1-1 1 0 0,-2-1-1 0 0,-2 1 0 0 0,-2-1 1 0 0,-1-1-1 0 0,-2-1 1 0 0,-1 0-1 0 0,-2-1 1 0 0,-2-1-1 0 0,0-2 0 0 0,-3 0 1 0 0,-24 26 22 0 0,-61 36-2817 0 0,71-68-974 0 0,0-2-3355 0 0,22-16 70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2:38.0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0 505 0 0 0,'0'0'673'0'0,"0"0"664"0"0,0 0 208 0 0,0 0-99 0 0,0 0-178 0 0,0 0-155 0 0,0 0-76 0 0,0 0-1 0 0,11-6 33 0 0,93-29 2969 0 0,100 17-97 0 0,9-19-2942 0 0,17-21-1142 0 0,-197 57-1439 0 0,-22 1-2543 0 0,-10 3-996 0 0,-6 9-120 0 0,-1-5 1951 0 0</inkml:trace>
  <inkml:trace contextRef="#ctx0" brushRef="#br0" timeOffset="371.044">63 670 0 0 0,'0'0'2004'0'0,"0"0"-523"0"0,0 0-206 0 0,0 0 133 0 0,0 0 198 0 0,0 0 55 0 0,0 0-155 0 0,0 0-246 0 0,0 0-201 0 0,0 0-135 0 0,0 0-82 0 0,0 0-98 0 0,0 0-108 0 0,24-5-122 0 0,123-27 228 0 0,50 15 560 0 0,-45 6-3795 0 0,-53-5-5336 0 0,-83 13 3700 0 0,-5-1-384 0 0</inkml:trace>
  <inkml:trace contextRef="#ctx0" brushRef="#br0" timeOffset="754.106">288 0 0 0 0,'0'0'2487'0'0,"0"0"-1220"0"0,0 0-548 0 0,0 0-64 0 0,0 0 141 0 0,0 0 129 0 0,0 0-34 0 0,0 0-165 0 0,0 0-207 0 0,0 0-105 0 0,0 0 13 0 0,0 0 52 0 0,5 3 77 0 0,257 152 4938 0 0,-145-85-4975 0 0,-107-63-475 0 0,0 1 0 0 0,0 0 0 0 0,-1 1 0 0 0,-1 0 0 0 0,1 1 0 0 0,-1 0 0 0 0,-1 0 0 0 0,0 0 0 0 0,0 1 0 0 0,-1 0 0 0 0,-1 1 0 0 0,1-1 0 0 0,-2 1 0 0 0,0 0 0 0 0,0 0 0 0 0,-1 0-1 0 0,-1 1 1 0 0,0-1 0 0 0,-1 1 0 0 0,0-1 0 0 0,0 1 0 0 0,-2 0 0 0 0,0-1 0 0 0,-1 10-44 0 0,-1-7 85 0 0,0 0 0 0 0,-1 0-1 0 0,0 0 1 0 0,-1-1 0 0 0,-1 1-1 0 0,-1-1 1 0 0,0-1 0 0 0,0 1-1 0 0,-1-1 1 0 0,-1 0 0 0 0,0-1-1 0 0,-1 0 1 0 0,0-1 0 0 0,-4 3-85 0 0,1 1-8 0 0,-1-2-1 0 0,0 0 1 0 0,-1 0 0 0 0,0-1 0 0 0,-1-1 0 0 0,0-1 0 0 0,-7 3 8 0 0,-8-2-3390 0 0,-2-7-3473 0 0,31-4-1942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2:39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519 122 864 0 0,'0'0'1416'0'0,"0"0"-173"0"0,0 0 78 0 0,0 0 262 0 0,0 0 228 0 0,0 0 57 0 0,0 0-171 0 0,0 0-315 0 0,0 0-332 0 0,0 0-291 0 0,0 0-242 0 0,0 0-170 0 0,0 0-116 0 0,0-3-97 0 0,-2-7-13 0 0,3 16 116 0 0,15 105 814 0 0,-16-67-936 0 0,-1-1 0 0 0,-2 1 1 0 0,-3 0-1 0 0,-1-1 1 0 0,-2 0-1 0 0,-9 23-115 0 0,-19 29-2950 0 0,37-94 1847 0 0,-1-4-6989 0 0,-4-12 3441 0 0,5 7 3123 0 0</inkml:trace>
  <inkml:trace contextRef="#ctx0" brushRef="#br0" timeOffset="340.261">0 74 0 0 0,'0'0'1355'0'0,"0"0"-153"0"0,0 0 131 0 0,0 0 346 0 0,0 0 310 0 0,0 0 110 0 0,34-6-131 0 0,105-23-275 0 0,55 2 2558 0 0,210 16-2178 0 0,-308 22-3028 0 0,-89-2-1759 0 0,-19 14-9434 0 0,8-18 8323 0 0</inkml:trace>
  <inkml:trace contextRef="#ctx0" brushRef="#br0" timeOffset="645.669">46 730 6281 0 0,'0'0'1159'0'0,"0"0"-541"0"0,0 0-129 0 0,0 0 491 0 0,0 0 655 0 0,0 0 343 0 0,0 0-45 0 0,0 0-380 0 0,33-2-417 0 0,105-8-303 0 0,12-24 376 0 0,-111 21-997 0 0,229-58-489 0 0,-210 63-3710 0 0,0 6-3777 0 0,-43 2-224 0 0</inkml:trace>
  <inkml:trace contextRef="#ctx0" brushRef="#br0" timeOffset="894.596">1154 516 1568 0 0,'0'0'1391'0'0,"0"0"-190"0"0,0 0 187 0 0,0 0 459 0 0,0 0 295 0 0,0 0-111 0 0,0 0-383 0 0,0 0-494 0 0,0 0-381 0 0,0 0-201 0 0,0 0-132 0 0,0 0-66 0 0,-8-2-54 0 0,1-1-238 0 0,5 2-57 0 0,0 0-1 0 0,-1 0 1 0 0,1 1 0 0 0,0-1 0 0 0,-1 0 0 0 0,1 1-1 0 0,0 0 1 0 0,-1-1 0 0 0,1 1 0 0 0,-1 0 0 0 0,1 0-1 0 0,0 0 1 0 0,-1 1 0 0 0,1-1 0 0 0,-1 0 0 0 0,1 1 0 0 0,0 0-1 0 0,-1 0 1 0 0,1-1 0 0 0,0 1 0 0 0,-2 2-25 0 0,-106 85 1182 0 0,106-84-1192 0 0,0 0-1 0 0,1 1 1 0 0,-1 0-1 0 0,1 0 0 0 0,0 0 1 0 0,0 0-1 0 0,0 0 1 0 0,1 1-1 0 0,-1-1 0 0 0,1 1 1 0 0,1-1-1 0 0,-1 1 1 0 0,1 0-1 0 0,0 0 0 0 0,0 0 1 0 0,1-1-1 0 0,0 1 1 0 0,0 0-1 0 0,0 0 0 0 0,1 0 1 0 0,0 0-1 0 0,1 3 11 0 0,1-4-134 0 0,1 0-1 0 0,0 0 0 0 0,0-1 0 0 0,1 0 1 0 0,-1 0-1 0 0,1 0 0 0 0,0 0 0 0 0,0-1 1 0 0,1 1-1 0 0,-1-1 0 0 0,1-1 0 0 0,-1 1 1 0 0,1-1-1 0 0,0 0 0 0 0,0 0 0 0 0,0-1 1 0 0,0 1-1 0 0,0-1 0 0 0,0-1 0 0 0,0 1 1 0 0,1-1-1 0 0,-1 0 0 0 0,0-1 0 0 0,0 1 1 0 0,0-1-1 0 0,6-2 135 0 0,5 3-1312 0 0,49-11-9060 0 0,-55 7 7158 0 0</inkml:trace>
  <inkml:trace contextRef="#ctx0" brushRef="#br0" timeOffset="1201.813">1340 752 0 0 0,'0'0'1140'0'0,"0"0"166"0"0,0 0-93 0 0,0 0 113 0 0,0 0 241 0 0,0 0 123 0 0,0 0-86 0 0,0 0-222 0 0,0 0-186 0 0,0 0-124 0 0,0 0-112 0 0,0 0-113 0 0,0 0-112 0 0,13-7-88 0 0,86-56 783 0 0,36-51-241 0 0,-112 99-1166 0 0,-17 11-33 0 0,0 0 0 0 0,-1 0 0 0 0,1 1-1 0 0,0 0 1 0 0,1 0 0 0 0,-1 1 0 0 0,1-1-1 0 0,-1 1 1 0 0,1 1 0 0 0,-1-1-1 0 0,1 1 1 0 0,3 0 10 0 0,-4 49-20 0 0,-6-46 27 0 0,0 1-1 0 0,0-1 0 0 0,1 0 1 0 0,-1 0-1 0 0,1 0 1 0 0,-1 0-1 0 0,1 0 1 0 0,0 0-1 0 0,0 0 0 0 0,0-1 1 0 0,0 1-1 0 0,0 0 1 0 0,0 0-1 0 0,0-1 1 0 0,0 1-1 0 0,1 0 0 0 0,-1-1 1 0 0,1 1-1 0 0,-1-1 1 0 0,1 0-1 0 0,0 0 1 0 0,-1 1-1 0 0,1-1 0 0 0,0 0 1 0 0,0 0-1 0 0,0-1 1 0 0,0 1-1 0 0,0 0 1 0 0,0-1-1 0 0,0 1 0 0 0,0-1 1 0 0,0 1-1 0 0,0-1 1 0 0,0 0-1 0 0,0 0 1 0 0,0 0-1 0 0,0 0 0 0 0,1 0 1 0 0,-1-1-1 0 0,0 1 1 0 0,0-1-1 0 0,0 1 1 0 0,0-1-1 0 0,0 0-6 0 0,-1 1 9 0 0,171-30 573 0 0,-163 44-2709 0 0,-9 26-5397 0 0,0-32 4948 0 0,0-3-5255 0 0</inkml:trace>
  <inkml:trace contextRef="#ctx0" brushRef="#br0" timeOffset="2323.856">1937 645 0 0 0,'-17'-7'0'0'0,"28"-1"4536"0"0,-8 11 3014 0 0,-2 5-3867 0 0,-4 23-3279 0 0,2-24 471 0 0,10 59-700 0 0,18-55-4683 0 0,-14-11-3633 0 0,-10 0 3567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2:42.9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1036 0 0 0,'0'0'1203'0'0,"0"0"448"0"0,0 0 155 0 0,0 0-207 0 0,0 0-411 0 0,0 0-325 0 0,0 0-92 0 0,0 0 77 0 0,0 0 164 0 0,0 0 136 0 0,5 1 11 0 0,94 1 4655 0 0,4-23-3382 0 0,68-23-1312 0 0,-138 40-995 0 0,-19 4-2429 0 0,-14 0 677 0 0,-1 7-10326 0 0,-3-3 5098 0 0</inkml:trace>
  <inkml:trace contextRef="#ctx0" brushRef="#br0" timeOffset="319.492">63 1316 8282 0 0,'0'0'1680'0'0,"0"0"-478"0"0,0 0-35 0 0,0 0 373 0 0,0 0 278 0 0,0 0-67 0 0,0 0-382 0 0,0 0-382 0 0,0 0-253 0 0,36-7-173 0 0,116-24-149 0 0,38 0 178 0 0,-116 30-2439 0 0,-43 1-6913 0 0,-21 0-2544 0 0</inkml:trace>
  <inkml:trace contextRef="#ctx0" brushRef="#br0" timeOffset="5985.503">1062 1416 720 0 0,'0'0'1531'0'0,"0"0"-500"0"0,0 0-71 0 0,0 0 271 0 0,0 0 367 0 0,0 0 156 0 0,0 0-155 0 0,0 0-279 0 0,0 0-244 0 0,0 0-142 0 0,0 0-64 0 0,0 0-28 0 0,0 0-55 0 0,21-8-79 0 0,67-26-79 0 0,-69 27-388 0 0,1 0-1 0 0,-1 1 0 0 0,1 1 0 0 0,1 1 0 0 0,-1 1 1 0 0,0 1-1 0 0,1 0 0 0 0,-1 2 0 0 0,8 0-240 0 0,-26 0 2 0 0,0 0 0 0 0,1 0 0 0 0,-1 0 0 0 0,0 1 0 0 0,0-1 0 0 0,1 0-1 0 0,-1 1 1 0 0,0 0 0 0 0,0-1 0 0 0,0 1 0 0 0,1 0 0 0 0,-1 0 0 0 0,0 0 0 0 0,0 0-1 0 0,0 1 1 0 0,-1-1 0 0 0,1 1 0 0 0,0-1 0 0 0,0 1 0 0 0,-1-1 0 0 0,1 1 0 0 0,-1 0-1 0 0,1 0 1 0 0,-1 0 0 0 0,0 0 0 0 0,0 0 0 0 0,0 0 0 0 0,0 0 0 0 0,0 0 0 0 0,0 0 0 0 0,-1 0-1 0 0,1 1 1 0 0,-1-1 0 0 0,1 0 0 0 0,-1 1 0 0 0,0-1 0 0 0,0 0 0 0 0,0 0 0 0 0,0 1-1 0 0,0-1 1 0 0,-1 0 0 0 0,1 1 0 0 0,-1-1 0 0 0,0 0 0 0 0,1 0 0 0 0,-1 0 0 0 0,0 1 0 0 0,0-1-1 0 0,0 0 1 0 0,0 0 0 0 0,-1-1 0 0 0,1 1 0 0 0,-1 0 0 0 0,1 0 0 0 0,-1 0 0 0 0,0-1-2 0 0,-137 131-61 0 0,110-108 61 0 0,0 0 0 0 0,2 2-1 0 0,1 1 1 0 0,-20 27 0 0 0,45-52 12 0 0,-1 0-1 0 0,1 0 0 0 0,0 0 1 0 0,0 0-1 0 0,0 0 0 0 0,0 1 1 0 0,0-1-1 0 0,0 0 0 0 0,0 1 1 0 0,1-1-1 0 0,-1 0 1 0 0,1 1-1 0 0,-1-1 0 0 0,1 1 1 0 0,0-1-1 0 0,0 1 0 0 0,1-1 1 0 0,-1 1-1 0 0,0-1 0 0 0,1 1 1 0 0,-1-1-1 0 0,1 0 1 0 0,0 1-1 0 0,0-1 0 0 0,0 0 1 0 0,0 0-1 0 0,0 1 0 0 0,0-1 1 0 0,1 0-1 0 0,-1 0 0 0 0,1 0 1 0 0,-1-1-1 0 0,1 1 1 0 0,0 0-1 0 0,0 0 0 0 0,0-1 1 0 0,0 1-1 0 0,0-1 0 0 0,0 0 1 0 0,0 0-1 0 0,0 0 0 0 0,0 0 1 0 0,1 0-1 0 0,-1 0 0 0 0,0 0 1 0 0,1-1-1 0 0,-1 1 1 0 0,1-1-1 0 0,-1 0 0 0 0,1 1 1 0 0,-1-1-1 0 0,2 0-11 0 0,24 4 228 0 0,1-2-1 0 0,-1 0 1 0 0,1-2 0 0 0,0-1-1 0 0,0-1 1 0 0,-1-2 0 0 0,0-1-1 0 0,1-1-227 0 0,77-21-6487 0 0,-96 23 65 0 0,-1 0-2877 0 0</inkml:trace>
  <inkml:trace contextRef="#ctx0" brushRef="#br0" timeOffset="4899.747">1224 1000 0 0 0,'0'0'983'0'0,"0"0"392"0"0,0 0 284 0 0,0 0 77 0 0,0 0-167 0 0,0 0-298 0 0,0 0-249 0 0,0 0-148 0 0,0 0-34 0 0,12-29-8 0 0,38-90-14 0 0,42-61 2932 0 0,25 37-2634 0 0,-110 135-1098 0 0,0 1-1 0 0,0 0 1 0 0,0 0-1 0 0,1 1 1 0 0,0-1-1 0 0,0 2 1 0 0,1-1-1 0 0,-1 1 1 0 0,10-3-18 0 0,-16 8-16 0 0,-1-1 0 0 0,0 1 1 0 0,0 0-1 0 0,1 1 1 0 0,-1-1-1 0 0,0 0 0 0 0,0 0 1 0 0,0 1-1 0 0,1-1 1 0 0,-1 0-1 0 0,0 1 0 0 0,0-1 1 0 0,0 1-1 0 0,0 0 1 0 0,0-1-1 0 0,0 1 0 0 0,0 0 1 0 0,0-1-1 0 0,0 1 1 0 0,0 0-1 0 0,0 0 0 0 0,0 0 1 0 0,0 0-1 0 0,-1 0 1 0 0,1 0-1 0 0,0 0 0 0 0,-1 0 1 0 0,1 0-1 0 0,-1 1 1 0 0,1-1-1 0 0,-1 0 0 0 0,0 0 1 0 0,1 0-1 0 0,-1 1 1 0 0,0-1-1 0 0,0 0 0 0 0,0 0 1 0 0,0 1-1 0 0,0-1 1 0 0,0 0-1 0 0,0 1 16 0 0,-1 64 26 0 0,0-56-13 0 0,-15 192 194 0 0,17-200-201 0 0,-1-1 1 0 0,0 0-1 0 0,0 0 0 0 0,0 0 1 0 0,1 1-1 0 0,-1-1 1 0 0,1 0-1 0 0,-1 0 0 0 0,1 0 1 0 0,-1 0-1 0 0,1 0 0 0 0,0 0 1 0 0,-1 0-1 0 0,1 0 0 0 0,0 0 1 0 0,0 0-1 0 0,0 0 0 0 0,0 0 1 0 0,0 0-1 0 0,0-1 0 0 0,0 1 1 0 0,0 0-1 0 0,0-1 0 0 0,0 1 1 0 0,0-1-1 0 0,0 1 0 0 0,1-1 1 0 0,-1 0-1 0 0,0 1 0 0 0,0-1 1 0 0,0 0-1 0 0,1 0 1 0 0,-1 0-1 0 0,0 0 0 0 0,0 0 1 0 0,1 0-1 0 0,-1 0 0 0 0,0 0 1 0 0,0 0-1 0 0,0-1 0 0 0,1 1 1 0 0,-1-1-1 0 0,0 1 0 0 0,0-1 1 0 0,0 1-1 0 0,0-1 0 0 0,0 1 1 0 0,1-1-7 0 0,53-32 506 0 0,129-165-186 0 0,-70 80-299 0 0,-9 24-14 0 0,-75 78-242 0 0,-26 42 199 0 0,-18 231 907 0 0,14-253-866 0 0,1 0-1 0 0,-1 0 1 0 0,1 0-1 0 0,1 0 1 0 0,-1-1-1 0 0,0 1 1 0 0,1 0-1 0 0,0-1 1 0 0,0 1 0 0 0,0-1-1 0 0,0 0 1 0 0,0 1-1 0 0,1-1 1 0 0,-1 0-1 0 0,1-1 1 0 0,0 1-1 0 0,0 0 1 0 0,0-1-1 0 0,0 0 1 0 0,1 1 0 0 0,-1-1-1 0 0,1 0 1 0 0,-1-1-1 0 0,1 1 1 0 0,0-1-5 0 0,40 7-3935 0 0,-42-8 1932 0 0,3 0-2013 0 0,-1 0-3394 0 0,-4 0 5292 0 0</inkml:trace>
  <inkml:trace contextRef="#ctx0" brushRef="#br0" timeOffset="5229.761">1051 1092 2040 0 0,'0'0'1017'0'0,"0"0"140"0"0,0 0 378 0 0,0 0 300 0 0,0 0 79 0 0,0 0-158 0 0,0 0-235 0 0,32 0-182 0 0,103 3-155 0 0,-3-2 1354 0 0,1-5 1 0 0,106-18-2539 0 0,159-34 413 0 0,-202 27-1163 0 0,-113 22-1094 0 0,-56 7-2093 0 0,1-1-4984 0 0,-22 1 3585 0 0</inkml:trace>
  <inkml:trace contextRef="#ctx0" brushRef="#br0" timeOffset="11031.297">1889 1382 0 0 0,'0'0'687'0'0,"0"0"922"0"0,0 0 344 0 0,0 0-50 0 0,0 0-275 0 0,0 0-389 0 0,0 0-360 0 0,0 0-251 0 0,-1-2-165 0 0,20 100 3503 0 0,-19-49-3850 0 0,-1 0 0 0 0,-4 1 0 0 0,-1-1 0 0 0,-5 13-116 0 0,6-32-544 0 0,-13 42-1692 0 0,8-52-2131 0 0,-5-3-3340 0 0,11-13 7142 0 0</inkml:trace>
  <inkml:trace contextRef="#ctx0" brushRef="#br0" timeOffset="11496.755">1760 1416 0 0 0,'0'0'188'0'0,"0"0"614"0"0,0 0 292 0 0,0 0 311 0 0,0 0 258 0 0,0 0 29 0 0,0 0-224 0 0,0 0-278 0 0,0 0-226 0 0,31-18-177 0 0,98-52-104 0 0,-58 47 167 0 0,-58 23-649 0 0,-9-1-140 0 0,4-1-13 0 0,-1 1-1 0 0,1-1 0 0 0,0 1 0 0 0,0 1 0 0 0,0 0 0 0 0,-1 0 0 0 0,1 0 0 0 0,0 1 0 0 0,0 0 0 0 0,0 0 0 0 0,-1 1 0 0 0,1 0 0 0 0,-1 1 0 0 0,1 0 0 0 0,-1 0 0 0 0,0 0 0 0 0,0 1 0 0 0,0 0 0 0 0,-1 0 0 0 0,0 1 1 0 0,1-1-1 0 0,-1 2 0 0 0,-1-1 0 0 0,6 6-47 0 0,-11-5 26 0 0,1 0 0 0 0,-1 0 1 0 0,0 1-1 0 0,0-1 1 0 0,-1 0-1 0 0,0 0 0 0 0,0 1 1 0 0,0-1-1 0 0,-1 0 0 0 0,0 0 1 0 0,0 0-1 0 0,0-1 0 0 0,-1 1 1 0 0,0 0-1 0 0,0-1 1 0 0,-1 0-1 0 0,1 0 0 0 0,-1 0 1 0 0,0 0-1 0 0,0 0 0 0 0,-1-1 1 0 0,0 0-1 0 0,1 0 0 0 0,-1 0 1 0 0,-1 0-1 0 0,0 0-26 0 0,-34 29-14 0 0,-2-1-1 0 0,-1-1 0 0 0,-1-3 1 0 0,-7 2 13 0 0,48-29-1 0 0,0 0-1 0 0,1 0 0 0 0,-1 0 0 0 0,1 1 0 0 0,0-1 0 0 0,-1 1 0 0 0,1 0 0 0 0,0 0 1 0 0,0 0-1 0 0,0 0 0 0 0,0 0 0 0 0,0 0 0 0 0,1 1 0 0 0,-1-1 0 0 0,1 0 0 0 0,-1 1 1 0 0,1-1-1 0 0,0 1 0 0 0,-1 1 3 0 0,45 19 136 0 0,14-7 294 0 0,-32-11-226 0 0,-1 2 1 0 0,0 1-1 0 0,0 0 0 0 0,-1 2 1 0 0,0 1-1 0 0,11 8-204 0 0,-16-3 358 0 0,-16-13-5009 0 0,-1-1-5043 0 0,-1-5 7139 0 0</inkml:trace>
  <inkml:trace contextRef="#ctx0" brushRef="#br0" timeOffset="11919.682">2329 1342 0 0 0,'0'0'927'0'0,"0"0"497"0"0,0 0 119 0 0,0 0 167 0 0,0 0 282 0 0,0 0 87 0 0,0 0-250 0 0,0 0-460 0 0,0 0-462 0 0,0 0-321 0 0,0 0-144 0 0,0 0-39 0 0,0 0-39 0 0,8-7-29 0 0,26-23-34 0 0,-30 27-247 0 0,0 0 0 0 0,0 1 0 0 0,0-1 0 0 0,1 1-1 0 0,-1 0 1 0 0,1 1 0 0 0,-1-1 0 0 0,1 1 0 0 0,0 0-1 0 0,0 0 1 0 0,0 0 0 0 0,-1 1 0 0 0,1 0 0 0 0,0 0-1 0 0,3 0-53 0 0,-7 0 8 0 0,0 0-4 0 0,0-1-3 0 0,1 1 1 0 0,-1-1-1 0 0,1 1 1 0 0,-1-1 0 0 0,1 1-1 0 0,0 0 1 0 0,-1 0 0 0 0,1-1-1 0 0,0 1 1 0 0,-1 0-1 0 0,1 0 1 0 0,-1 1 0 0 0,1-1-1 0 0,0 0 1 0 0,-1 0 0 0 0,1 1-1 0 0,-1-1 1 0 0,1 1-1 0 0,-1 0 1 0 0,1-1 0 0 0,-1 1-1 0 0,1 0 1 0 0,-1 0-1 0 0,0 0 1 0 0,1 0 0 0 0,-1 0-1 0 0,0 0 1 0 0,0 0 0 0 0,0 0-1 0 0,0 1 1 0 0,0-1-1 0 0,0 0 1 0 0,0 1 0 0 0,0-1-1 0 0,0 0 1 0 0,-1 1 0 0 0,1-1-1 0 0,0 1 1 0 0,-1 0-1 0 0,0-1 1 0 0,1 1 0 0 0,-1-1-1 0 0,0 1 1 0 0,0 0 0 0 0,0-1-1 0 0,0 1 1 0 0,0 0-1 0 0,0-1 1 0 0,0 2-2 0 0,-2 6 23 0 0,0 0 0 0 0,-1 0 1 0 0,0-1-1 0 0,0 1 0 0 0,-1-1 0 0 0,0 1 0 0 0,0-1 1 0 0,-1 0-1 0 0,0-1 0 0 0,-1 1 0 0 0,0-1 0 0 0,0 0 0 0 0,0 0 1 0 0,-1-1-1 0 0,0 0 0 0 0,-2 2-23 0 0,-22 24 138 0 0,30-31-142 0 0,1-1 0 0 0,-1 0-1 0 0,1 1 1 0 0,-1-1 0 0 0,1 0-1 0 0,0 1 1 0 0,-1-1-1 0 0,1 1 1 0 0,0-1 0 0 0,-1 1-1 0 0,1-1 1 0 0,0 1 0 0 0,-1-1-1 0 0,1 1 1 0 0,0-1-1 0 0,0 1 1 0 0,0-1 0 0 0,0 1-1 0 0,0-1 1 0 0,-1 1-1 0 0,1-1 1 0 0,0 1 0 0 0,0 0-1 0 0,0-1 1 0 0,0 1 0 0 0,1-1-1 0 0,-1 1 1 0 0,0-1-1 0 0,0 1 1 0 0,0 0 0 0 0,0-1-1 0 0,0 1 1 0 0,1-1 0 0 0,-1 1-1 0 0,0-1 1 0 0,1 1-1 0 0,-1-1 1 0 0,0 0 0 0 0,1 1-1 0 0,-1-1 1 0 0,0 1 0 0 0,1-1-1 0 0,-1 0 1 0 0,1 1-1 0 0,-1-1 1 0 0,1 0 0 0 0,-1 1-1 0 0,1-1 1 0 0,-1 0-1 0 0,1 0 1 0 0,-1 1 0 0 0,1-1-1 0 0,-1 0 1 0 0,1 0 0 0 0,-1 0-1 0 0,1 0 1 0 0,-1 0-1 0 0,1 0 1 0 0,0 0 0 0 0,-1 0-1 0 0,1 0 1 0 0,0 0 4 0 0,44 2 171 0 0,-37-2-137 0 0,41-9 416 0 0,-24 3-2386 0 0,0 3-6755 0 0,-18 3 1316 0 0</inkml:trace>
  <inkml:trace contextRef="#ctx0" brushRef="#br0" timeOffset="12205.225">2561 1670 6321 0 0,'0'0'1795'0'0,"0"0"-958"0"0,0 0-345 0 0,0 0 228 0 0,0 0 335 0 0,0 0 112 0 0,0 0-131 0 0,0 0-269 0 0,0 0-225 0 0,0 0-143 0 0,0 0-93 0 0,0 0-58 0 0,32-2-71 0 0,99-6-41 0 0,-8-1-785 0 0,-97 4-1890 0 0,-11 0-4423 0 0,-11 4 1114 0 0</inkml:trace>
  <inkml:trace contextRef="#ctx0" brushRef="#br0" timeOffset="12498.095">2966 1401 752 0 0,'0'0'2509'0'0,"0"0"-1436"0"0,0 0-474 0 0,0 0 216 0 0,0 0 418 0 0,0 0 250 0 0,0 0-40 0 0,0 0-256 0 0,0 0-326 0 0,0 0-255 0 0,0 0-191 0 0,3 31-124 0 0,7 100-96 0 0,-18 16-205 0 0,7-112-446 0 0,-1 34-1251 0 0,-7-26-3486 0 0,3-17-474 0 0,4-18 5238 0 0</inkml:trace>
  <inkml:trace contextRef="#ctx0" brushRef="#br0" timeOffset="12908.056">2857 1530 0 0 0,'0'0'381'0'0,"0"0"817"0"0,0 0 358 0 0,0 0 291 0 0,0 0 235 0 0,0 0-11 0 0,0 0-276 0 0,0 0-401 0 0,0 0-366 0 0,0 0-258 0 0,0 0-158 0 0,0 0-81 0 0,0 0-38 0 0,24-28-64 0 0,75-87-47 0 0,-49 72 141 0 0,-40 41-402 0 0,26-12 323 0 0,-28 10-383 0 0,0 1 0 0 0,0-1 1 0 0,0 1-1 0 0,0 1 1 0 0,1 0-1 0 0,-1 0 0 0 0,1 0 1 0 0,-1 1-1 0 0,1 1 1 0 0,0-1-1 0 0,-1 2 0 0 0,9 0-61 0 0,-15 1-3 0 0,1 0-1 0 0,-1 1 1 0 0,0-1 0 0 0,0 1-1 0 0,-1-1 1 0 0,1 1-1 0 0,0 0 1 0 0,-1 0 0 0 0,0-1-1 0 0,1 1 1 0 0,-1 0 0 0 0,-1 0-1 0 0,1 1 1 0 0,0-1-1 0 0,-1 0 1 0 0,1 0 0 0 0,-1 0-1 0 0,0 0 1 0 0,0 0-1 0 0,0 1 1 0 0,0-1 0 0 0,-1 0-1 0 0,0 0 1 0 0,1 0-1 0 0,-1 0 1 0 0,0 0 0 0 0,0 0-1 0 0,-1 0 1 0 0,1 0-1 0 0,0 0 1 0 0,-1 0 0 0 0,0-1-1 0 0,0 2 4 0 0,-11 10-60 0 0,0-1 0 0 0,0 0 0 0 0,-1-1-1 0 0,-1 0 1 0 0,0-1 0 0 0,0-1 0 0 0,-7 3 60 0 0,-73 58-186 0 0,93-70 177 0 0,1 0 0 0 0,0 1 0 0 0,-1-1-1 0 0,1 0 1 0 0,0 1 0 0 0,0-1 0 0 0,0 1-1 0 0,0 0 1 0 0,0-1 0 0 0,1 1 0 0 0,-1 0-1 0 0,0-1 1 0 0,1 1 0 0 0,-1 0 0 0 0,1 0-1 0 0,0-1 1 0 0,-1 1 0 0 0,1 0 0 0 0,0 0-1 0 0,0 0 1 0 0,0 0 0 0 0,1-1 0 0 0,-1 1-1 0 0,0 0 1 0 0,1 0 0 0 0,-1-1 0 0 0,1 1-1 0 0,-1 0 1 0 0,1 0 0 0 0,0-1 0 0 0,0 1-1 0 0,0-1 1 0 0,0 1 0 0 0,0-1-1 0 0,0 1 1 0 0,0-1 0 0 0,0 1 0 0 0,1 0 9 0 0,62 46 139 0 0,-48-38-60 0 0,114 70 647 0 0,-129-74-2091 0 0,-1-4-7485 0 0,0 1 798 0 0</inkml:trace>
  <inkml:trace contextRef="#ctx0" brushRef="#br0" timeOffset="13165.762">3409 1618 10082 0 0,'0'0'1407'0'0,"0"0"-639"0"0,0 0-189 0 0,0 0 287 0 0,0 0 278 0 0,0 0 49 0 0,0 0-232 0 0,0 0-356 0 0,0 0-245 0 0,0 0-141 0 0,0 0-78 0 0,0 0-42 0 0,0 0-24 0 0,0 29-13 0 0,-3 89-6 0 0,-10-12-269 0 0,12-104-679 0 0,0 13 1634 0 0,1-10-5203 0 0,0 0-6503 0 0,0-5 8135 0 0</inkml:trace>
  <inkml:trace contextRef="#ctx0" brushRef="#br0" timeOffset="13464.978">3247 1596 400 0 0,'0'0'1950'0'0,"0"0"-525"0"0,0 0-235 0 0,0 0 82 0 0,0 0 167 0 0,0 0 7 0 0,0 0-195 0 0,0 0-214 0 0,0 0-156 0 0,0 0-131 0 0,0 0-73 0 0,0 0-80 0 0,29 1-93 0 0,133 5 194 0 0,-51 2-2091 0 0,-105-4-869 0 0,-4 0-5739 0 0,-2-1 4140 0 0</inkml:trace>
  <inkml:trace contextRef="#ctx0" brushRef="#br0" timeOffset="13740.339">3233 1902 2593 0 0,'0'0'1452'0'0,"0"0"-205"0"0,0 0 258 0 0,0 0 307 0 0,0 0 3 0 0,0 0-267 0 0,0 0-360 0 0,0 0-342 0 0,0 0-274 0 0,0 0-204 0 0,33-4-149 0 0,106-12-103 0 0,-28-15-1587 0 0,-92 22-1959 0 0,-2-1-3767 0 0,-12 6 4014 0 0</inkml:trace>
  <inkml:trace contextRef="#ctx0" brushRef="#br0" timeOffset="14326.738">3446 1176 0 0 0,'0'0'512'0'0,"0"0"1539"0"0,0 0 515 0 0,0 0-9 0 0,0 0-260 0 0,0 0-451 0 0,0 0-451 0 0,0 0-344 0 0,0 0-199 0 0,0 0-96 0 0,0 0-86 0 0,-9 0 793 0 0,154-3 536 0 0,-145 3-1996 0 0,1-1 0 0 0,0 1 0 0 0,0 1 0 0 0,0-1 1 0 0,0 0-1 0 0,0 0 0 0 0,0 0 0 0 0,0 0 0 0 0,0 1 0 0 0,0-1 0 0 0,0 0 1 0 0,-1 1-1 0 0,1-1 0 0 0,0 1 0 0 0,0-1 0 0 0,0 1 0 0 0,-1-1 0 0 0,1 1 0 0 0,0 0 1 0 0,-1-1-1 0 0,1 1 0 0 0,0 0 0 0 0,-1-1 0 0 0,1 1 0 0 0,-1 0 0 0 0,1 0 1 0 0,-1 0-1 0 0,1-1 0 0 0,-1 1 0 0 0,0 0 0 0 0,1 0 0 0 0,-1 0 0 0 0,0 0 0 0 0,0 0 1 0 0,0 0-1 0 0,0 0 0 0 0,0 0 0 0 0,0 0 0 0 0,0 0 0 0 0,0-1 0 0 0,0 1 1 0 0,0 0-1 0 0,0 0 0 0 0,-1 0 0 0 0,1 0 0 0 0,0 0 0 0 0,-1 0 0 0 0,1 0-3 0 0,-21 41 177 0 0,18-39-174 0 0,0 1 0 0 0,1-1 1 0 0,-1 1-1 0 0,1 0 1 0 0,0-1-1 0 0,-1 1 0 0 0,2 0 1 0 0,-1 0-1 0 0,0 0 1 0 0,1 1-1 0 0,0-1 0 0 0,0 0 1 0 0,0 1-1 0 0,1-1 1 0 0,-1 0-1 0 0,1 1 0 0 0,0-1 1 0 0,0 0-1 0 0,0 1 1 0 0,1 2-4 0 0,2-5 4 0 0,-1 0 0 0 0,1 0 1 0 0,0 0-1 0 0,-1 0 1 0 0,1-1-1 0 0,0 1 0 0 0,0-1 1 0 0,0 0-1 0 0,0 0 1 0 0,0 0-1 0 0,0 0 0 0 0,1 0 1 0 0,-1-1-1 0 0,0 1 0 0 0,0-1 1 0 0,1 0-1 0 0,-1 0 1 0 0,0 0-1 0 0,0 0 0 0 0,2-1-4 0 0,-4 1-1 0 0,69-15-933 0 0,-31-10-4094 0 0,-30 18-176 0 0,0 6-4126 0 0</inkml:trace>
  <inkml:trace contextRef="#ctx0" brushRef="#br0" timeOffset="15404.335">2356 1040 0 0 0,'10'-21'842'0'0,"-10"20"-29"0"0,0 1 3 0 0,4-7 4864 0 0,49 14-3349 0 0,214-13 3289 0 0,-38-11-4045 0 0,181 13-1575 0 0,-243 5 161 0 0,37-19 5 0 0,-90 14-126 0 0,-82 15-1174 0 0,-26-8-154 0 0,-5-2-8827 0 0,-1-1 4608 0 0</inkml:trace>
  <inkml:trace contextRef="#ctx0" brushRef="#br0" timeOffset="15924.349">3906 1187 0 0 0,'0'0'2052'0'0,"0"0"56"0"0,0 0-144 0 0,0 0-348 0 0,0 0-414 0 0,0 0-274 0 0,0 0-114 0 0,0 0 28 0 0,0 0 63 0 0,6 3 16 0 0,33 35 1560 0 0,32 179 1549 0 0,-67-202-3980 0 0,0 0 0 0 0,0 0 0 0 0,-2 0 0 0 0,0 0 0 0 0,0 1 0 0 0,-2-1 0 0 0,0 1 1 0 0,-1-1-1 0 0,0 1 0 0 0,-1-1 0 0 0,-1 0 0 0 0,0 0 0 0 0,-1 0 0 0 0,-1 0 0 0 0,0-1 0 0 0,-1 1 0 0 0,-1-1 0 0 0,0-1 0 0 0,-1 1 0 0 0,-7 9-50 0 0,-80 67-3834 0 0,23-44-7699 0 0,56-35 6036 0 0</inkml:trace>
  <inkml:trace contextRef="#ctx0" brushRef="#br0" timeOffset="16522.772">1719 1224 0 0 0,'0'0'927'0'0,"0"0"218"0"0,0 0 60 0 0,0 0 20 0 0,0 0 18 0 0,0 0-40 0 0,-6 15-80 0 0,-43 109 1647 0 0,39-91-2134 0 0,1-1 0 0 0,2 1 0 0 0,1 1-1 0 0,2-1 1 0 0,1 1 0 0 0,2 0 0 0 0,1 0 0 0 0,2 10-636 0 0,-1-31 78 0 0,1 0 1 0 0,1 1-1 0 0,0-1 1 0 0,0 0-1 0 0,1 0 1 0 0,1-1-1 0 0,0 1 1 0 0,1-1-1 0 0,0 0 1 0 0,1-1-1 0 0,0 1 1 0 0,1-1-1 0 0,0-1 1 0 0,1 1-1 0 0,0-2 1 0 0,1 1-1 0 0,0-1 1 0 0,0 0-1 0 0,1-1 0 0 0,0-1 1 0 0,0 0-1 0 0,2 1-78 0 0,4 0-117 0 0,0-1 0 0 0,0 0 0 0 0,1-2 0 0 0,0 0 0 0 0,0-1-1 0 0,0 0 1 0 0,19 0 117 0 0,33 0-9276 0 0,-57-4 1718 0 0</inkml:trace>
  <inkml:trace contextRef="#ctx0" brushRef="#br0" timeOffset="17679.609">3864 267 0 0 0,'0'0'567'0'0,"0"0"26"0"0,0 0 170 0 0,0 0 249 0 0,0 0 243 0 0,0 0 78 0 0,0 0-105 0 0,0 0-155 0 0,0 0-134 0 0,0 0-57 0 0,0 0-39 0 0,25-16-62 0 0,77-49-82 0 0,-23 33 835 0 0,-31 27-245 0 0,-44 46 1034 0 0,-13 70-1567 0 0,15 20-318 0 0,7 0 0 0 0,24 107-438 0 0,13 122 99 0 0,-18 362 132 0 0,-45-634-124 0 0,13-11 155 0 0,0-76-214 0 0,0-1 46 0 0,0 0 43 0 0,0 0 55 0 0,0 0 79 0 0,-21 0 1343 0 0,-39-27-1281 0 0,7 2-437 0 0,-9-4-1928 0 0,19 22-8143 0 0,35 7 352 0 0</inkml:trace>
  <inkml:trace contextRef="#ctx0" brushRef="#br0" timeOffset="18839.894">1084 42 0 0 0,'0'0'1200'0'0,"0"0"529"0"0,0 0 143 0 0,0 0-246 0 0,0 0-385 0 0,0 0-318 0 0,0 0-207 0 0,0 0-96 0 0,-5-6-26 0 0,-18-21-10 0 0,21 25-497 0 0,1 1-1 0 0,-1 0 1 0 0,0 1-1 0 0,0-1 1 0 0,1 0-1 0 0,-1 0 1 0 0,0 1-1 0 0,0-1 1 0 0,0 1-1 0 0,0 0 1 0 0,0-1-1 0 0,0 1 1 0 0,0 0 0 0 0,1 0-1 0 0,-1 0 1 0 0,0 0-1 0 0,0 1 1 0 0,0-1-1 0 0,0 0 1 0 0,0 1-1 0 0,0 0 1 0 0,0-1-1 0 0,1 1 1 0 0,-1 0-1 0 0,0 0 1 0 0,0 0 0 0 0,0 1-87 0 0,-11 9 30 0 0,1 1 0 0 0,1 1 0 0 0,0 0 1 0 0,1 1-1 0 0,1 0 0 0 0,0 1 0 0 0,0 0 1 0 0,2 0-1 0 0,0 0 0 0 0,1 1 0 0 0,0 0 1 0 0,-2 12-31 0 0,0-7 6 0 0,-6 31 64 0 0,1 1 0 0 0,3 0 0 0 0,2 0 1 0 0,3 1-1 0 0,1 40-70 0 0,-1-11 44 0 0,-39 940 305 0 0,9-666-212 0 0,24-250 382 0 0,35-93 631 0 0,-24-14-987 0 0,23 0 2209 0 0,95-37-1505 0 0,54 4-3416 0 0,-129 30-6773 0 0,-31 3 1430 0 0</inkml:trace>
  <inkml:trace contextRef="#ctx0" brushRef="#br0" timeOffset="21189.784">4788 444 0 0 0,'0'0'645'0'0,"-5"0"178"0"0,-1-1-938 0 0,-41 16 6297 0 0,23 13-5226 0 0,1 1 0 0 0,2 1 0 0 0,1 1 0 0 0,2 0 0 0 0,0 2 0 0 0,-11 33-956 0 0,10-13 458 0 0,3 1 1 0 0,2 0-1 0 0,3 1 1 0 0,2 1-1 0 0,3-1 0 0 0,2 1 1 0 0,2 0-1 0 0,4 26-458 0 0,0-61 146 0 0,1-1-1 0 0,1 1 1 0 0,0-1-1 0 0,2 0 1 0 0,0-1-1 0 0,2 1 1 0 0,0-1-1 0 0,1 0 1 0 0,0-1-1 0 0,2 0 1 0 0,0-1-1 0 0,5 5-145 0 0,86 70 1478 0 0,-93-85-1253 0 0,-15-12-2375 0 0,-4-3-3887 0 0,5 4 468 0 0,0 0-1062 0 0</inkml:trace>
  <inkml:trace contextRef="#ctx0" brushRef="#br0" timeOffset="21766.788">5015 926 0 0 0,'0'0'308'0'0,"0"0"526"0"0,0 0 288 0 0,0 0 237 0 0,0 0 100 0 0,0 0-34 0 0,0 0-122 0 0,0 0-131 0 0,0 0-103 0 0,0 0-152 0 0,0 0-116 0 0,0 0-63 0 0,3 18-38 0 0,21 115 1210 0 0,-12 84-353 0 0,-13-154-1509 0 0,1-63-73 0 0,-16 155-1435 0 0,-15-94-8689 0 0,27-53 6567 0 0,2-4 2076 0 0</inkml:trace>
  <inkml:trace contextRef="#ctx0" brushRef="#br0" timeOffset="22246.801">4915 885 0 0 0,'0'0'712'0'0,"0"0"275"0"0,0 0 192 0 0,0 0 275 0 0,0 0 235 0 0,0 0 50 0 0,0 0-221 0 0,0 0-356 0 0,0 0-249 0 0,0 0-93 0 0,0 0-62 0 0,0 0-26 0 0,24-16-63 0 0,74-49-79 0 0,-24 38 207 0 0,-57 25-601 0 0,196-16 1157 0 0,-211 17-1349 0 0,1 0 0 0 0,0 1 0 0 0,-1 0 1 0 0,1 0-1 0 0,-1 0 0 0 0,1 0 0 0 0,0 0 1 0 0,-1 0-1 0 0,1 1 0 0 0,-1-1 0 0 0,1 1 1 0 0,-1-1-1 0 0,1 1 0 0 0,-1 0 0 0 0,1 0 1 0 0,-1 0-1 0 0,0 1 0 0 0,1-1 0 0 0,-1 1 1 0 0,0-1-1 0 0,0 1 0 0 0,0 0 0 0 0,0-1 1 0 0,0 1-1 0 0,-1 0 0 0 0,1 0 0 0 0,0 0 1 0 0,-1 1-1 0 0,0-1 0 0 0,1 0 0 0 0,-1 0 1 0 0,0 1-1 0 0,0-1 0 0 0,0 1 1 0 0,-1-1-1 0 0,1 1 0 0 0,-1-1 0 0 0,1 1 1 0 0,-1 0-1 0 0,0-1 0 0 0,0 1 0 0 0,0 0 1 0 0,0-1-1 0 0,0 1 0 0 0,-1-1 0 0 0,1 1 1 0 0,-1-1-1 0 0,0 1 0 0 0,1-1 0 0 0,-1 1 1 0 0,0-1-1 0 0,-1 1 0 0 0,1 0-4 0 0,-18 23 6 0 0,-1-1 0 0 0,-2-1-1 0 0,0 0 1 0 0,-1-2 0 0 0,-1 0 0 0 0,-2-2-1 0 0,-7 4-5 0 0,-19 19 115 0 0,36-31-45 0 0,-44 47 108 0 0,59-57-173 0 0,0 0 1 0 0,0 0-1 0 0,0 1 0 0 0,0-1 0 0 0,0 0 1 0 0,0 1-1 0 0,1-1 0 0 0,-1 0 0 0 0,1 1 1 0 0,-1-1-1 0 0,1 1 0 0 0,0-1 0 0 0,0 1 1 0 0,0-1-1 0 0,1 1 0 0 0,-1-1 0 0 0,0 1 0 0 0,1-1 1 0 0,0 0-1 0 0,-1 1 0 0 0,1-1 0 0 0,0 0 1 0 0,0 1-1 0 0,0-1 0 0 0,1 0 0 0 0,-1 0 1 0 0,1 0-1 0 0,-1 0 0 0 0,1 0 0 0 0,-1 0 1 0 0,1-1-1 0 0,0 1-5 0 0,128 107 816 0 0,-9-23 696 0 0,-112-82-2340 0 0,-10-17-9950 0 0,0 7 7100 0 0,0 2-1430 0 0</inkml:trace>
  <inkml:trace contextRef="#ctx0" brushRef="#br0" timeOffset="22812.865">5565 712 0 0 0,'0'0'737'0'0,"0"0"460"0"0,0 0 394 0 0,0 0 105 0 0,0 0-216 0 0,0 0-334 0 0,0 0-280 0 0,0 0-114 0 0,0 0 20 0 0,0 0 57 0 0,0 0 38 0 0,22-3 3261 0 0,30-12-2419 0 0,-34 9-1583 0 0,-1 1-1 0 0,1 1 0 0 0,0 1 0 0 0,0 1 0 0 0,1 0 1 0 0,-1 1-1 0 0,0 1 0 0 0,14 1-125 0 0,-31-1 8 0 0,0 1 0 0 0,-1-1 0 0 0,1 0 0 0 0,0 0-1 0 0,0 0 1 0 0,0 0 0 0 0,0 0 0 0 0,0 1 0 0 0,-1-1 0 0 0,1 0 0 0 0,0 1 0 0 0,0-1 0 0 0,-1 1-1 0 0,1-1 1 0 0,0 1 0 0 0,-1-1 0 0 0,1 1 0 0 0,0 0 0 0 0,-1-1 0 0 0,1 1 0 0 0,-1 0 0 0 0,1-1-1 0 0,-1 1 1 0 0,1 0 0 0 0,-1 0 0 0 0,1-1 0 0 0,-1 1 0 0 0,0 0 0 0 0,0 0 0 0 0,1 0 0 0 0,-1-1 0 0 0,0 1-1 0 0,0 0 1 0 0,0 0 0 0 0,0 0 0 0 0,0 0 0 0 0,0 0 0 0 0,0-1 0 0 0,0 1 0 0 0,0 0 0 0 0,0 0-1 0 0,0 0 1 0 0,-1 0 0 0 0,1 0 0 0 0,0-1 0 0 0,-1 1 0 0 0,1 0 0 0 0,-1 0 0 0 0,1-1 0 0 0,0 1-1 0 0,-1 0 1 0 0,0-1 0 0 0,1 1 0 0 0,-1 0-8 0 0,-30 37 354 0 0,-63 50-67 0 0,93-87-291 0 0,-1 0 0 0 0,1 1 0 0 0,-1-1 0 0 0,1 0 0 0 0,0 0 0 0 0,-1 1 1 0 0,1-1-1 0 0,0 1 0 0 0,0-1 0 0 0,0 1 0 0 0,0-1 0 0 0,0 1 0 0 0,1 0 0 0 0,-1 0 0 0 0,0-1 0 0 0,1 1 1 0 0,0 0-1 0 0,-1 0 0 0 0,1 0 0 0 0,0-1 0 0 0,0 1 0 0 0,0 0 0 0 0,0 0 0 0 0,0 0 0 0 0,0 0 0 0 0,0-1 0 0 0,1 1 1 0 0,-1 0-1 0 0,1 0 0 0 0,-1 0 0 0 0,1-1 0 0 0,0 1 0 0 0,-1 0 0 0 0,1-1 0 0 0,0 1 0 0 0,0-1 0 0 0,0 1 1 0 0,1-1-1 0 0,-1 1 0 0 0,0-1 0 0 0,1 1 4 0 0,6 1 24 0 0,0 0-1 0 0,1 0 1 0 0,-1-1 0 0 0,1 0-1 0 0,-1 0 1 0 0,1-1 0 0 0,0 0-1 0 0,0-1 1 0 0,-1 0 0 0 0,1 0-1 0 0,8-2-23 0 0,14 1 48 0 0,69-17 325 0 0,-59 4-4396 0 0,-8 2-5471 0 0,-26 12 2651 0 0</inkml:trace>
  <inkml:trace contextRef="#ctx0" brushRef="#br0" timeOffset="23368.789">6003 1195 0 0 0,'0'0'383'0'0,"0"0"266"0"0,0 0 53 0 0,0 0 227 0 0,0 0 332 0 0,0 0 196 0 0,0 0-18 0 0,0 0-181 0 0,0 0-171 0 0,0 0-143 0 0,0 0-145 0 0,0 0-70 0 0,25-4-63 0 0,77-11-29 0 0,130-23 1661 0 0,-215 35-2840 0 0,19-6-1808 0 0,-17-3-8516 0 0,-17 12 9386 0 0</inkml:trace>
  <inkml:trace contextRef="#ctx0" brushRef="#br0" timeOffset="23656.81">6217 948 5641 0 0,'0'0'1102'0'0,"0"0"-267"0"0,0 0-25 0 0,0 0 219 0 0,0 0 234 0 0,0 0 37 0 0,-3 32-175 0 0,-10 101-314 0 0,10-8 57 0 0,20 6-969 0 0,10-49-3989 0 0,-18-68-176 0 0,-4-8-218 0 0,-2-2 2641 0 0</inkml:trace>
  <inkml:trace contextRef="#ctx0" brushRef="#br0" timeOffset="24580">6771 878 0 0 0,'0'0'291'0'0,"0"0"756"0"0,0 0 78 0 0,0 0-150 0 0,0 0-143 0 0,0 0-74 0 0,0 0-33 0 0,1-1-341 0 0,5-2 7523 0 0,5 37-6945 0 0,-3 28-644 0 0,-2 0-1 0 0,-4 1 1 0 0,-2-1 0 0 0,-3 1-1 0 0,-4 14-317 0 0,-12 67-584 0 0,18-128 186 0 0,-1 2-1170 0 0,-2-8-4144 0 0,4-9 1629 0 0,-2-1 2915 0 0,2 0 349 0 0,-3 0-1443 0 0</inkml:trace>
  <inkml:trace contextRef="#ctx0" brushRef="#br0" timeOffset="25099.8">6660 974 0 0 0,'0'0'700'0'0,"0"0"511"0"0,0 0 340 0 0,0 0 197 0 0,0 0 5 0 0,0 0-193 0 0,0 0-230 0 0,0 0-210 0 0,0 0-146 0 0,0 0-142 0 0,0 0-132 0 0,22-32-88 0 0,68-97-77 0 0,-46 86 211 0 0,-35 41-536 0 0,0-3-118 0 0,1 0 0 0 0,0 1 0 0 0,0 1-1 0 0,1 0 1 0 0,-1 0 0 0 0,1 1 0 0 0,-1 0 0 0 0,1 1 0 0 0,0 0-1 0 0,0 1 1 0 0,-1 0 0 0 0,1 1 0 0 0,0 0 0 0 0,0 0 0 0 0,-1 1 0 0 0,1 1-1 0 0,-1 0 1 0 0,0 0 0 0 0,1 1 0 0 0,-2 0 0 0 0,1 1 0 0 0,0 0-1 0 0,1 2-91 0 0,-9-5 21 0 0,0-1 0 0 0,-1 1-1 0 0,1 0 1 0 0,0 0 0 0 0,-1 0-1 0 0,1 0 1 0 0,-1 1-1 0 0,0-1 1 0 0,0 0 0 0 0,0 0-1 0 0,0 1 1 0 0,0-1-1 0 0,0 1 1 0 0,-1-1 0 0 0,1 1-1 0 0,-1-1 1 0 0,0 1 0 0 0,0-1-1 0 0,0 1 1 0 0,0-1-1 0 0,0 1 1 0 0,0-1 0 0 0,-1 1-1 0 0,1-1 1 0 0,-1 1-1 0 0,1-1 1 0 0,-1 1 0 0 0,0-1-1 0 0,0 0 1 0 0,0 1 0 0 0,-1-1-1 0 0,1 0 1 0 0,0 0-1 0 0,-2 1-20 0 0,-65 63 326 0 0,57-58-384 0 0,-28 20 35 0 0,33-25 8 0 0,-1 1 1 0 0,1-1 0 0 0,0 1 0 0 0,0 0 0 0 0,0 1 0 0 0,0-1-1 0 0,1 1 1 0 0,0 0 0 0 0,0 1 0 0 0,0-1 0 0 0,1 1 0 0 0,0 0-1 0 0,0 0 1 0 0,0 0 0 0 0,1 1 0 0 0,0-1 0 0 0,0 1 0 0 0,0 0-1 0 0,1 0 1 0 0,0 0 0 0 0,1 0 0 0 0,-1 4 14 0 0,4-1 18 0 0,1-1-1 0 0,0 1 1 0 0,1 0 0 0 0,0-1 0 0 0,0 0-1 0 0,1 0 1 0 0,0 0 0 0 0,1-1 0 0 0,0 1-1 0 0,0-1 1 0 0,1-1 0 0 0,0 1-1 0 0,0-1 1 0 0,1 0 0 0 0,0-1 0 0 0,0 0-1 0 0,0 0 1 0 0,1-1 0 0 0,3 2-18 0 0,8 8 142 0 0,82 65 1297 0 0,-103-66-3557 0 0,-4-16-3124 0 0,1-7-4566 0 0,4 6 6730 0 0</inkml:trace>
  <inkml:trace contextRef="#ctx0" brushRef="#br0" timeOffset="25552.602">7226 665 0 0 0,'0'0'487'0'0,"0"0"517"0"0,0 0 354 0 0,0 0 329 0 0,0 0 164 0 0,0 0-123 0 0,0 0-338 0 0,0 0-365 0 0,0 0-245 0 0,0 0-122 0 0,0 0-25 0 0,0 0 21 0 0,0 0-14 0 0,6-5-29 0 0,-1 2-430 0 0,0-1-1 0 0,0 1 1 0 0,0 0 0 0 0,1 0 0 0 0,0 1-1 0 0,-1 0 1 0 0,1 0 0 0 0,0 0 0 0 0,0 1-1 0 0,0-1 1 0 0,0 1 0 0 0,0 1 0 0 0,2-1-181 0 0,-8 1 6 0 0,2 0 11 0 0,-1-1-1 0 0,0 1 1 0 0,0 0 0 0 0,0-1 0 0 0,0 1 0 0 0,1 0-1 0 0,-1 0 1 0 0,0 0 0 0 0,0 0 0 0 0,1 0 0 0 0,-1 0-1 0 0,0 0 1 0 0,0 0 0 0 0,0 0 0 0 0,1 1 0 0 0,-1-1-1 0 0,0 0 1 0 0,0 1 0 0 0,0-1 0 0 0,0 1 0 0 0,0-1-1 0 0,1 1 1 0 0,-1 0 0 0 0,0 0 0 0 0,0-1 0 0 0,-1 1-1 0 0,1 0 1 0 0,0 0 0 0 0,0 0 0 0 0,0 0-1 0 0,0 0 1 0 0,-1 0 0 0 0,1 0 0 0 0,-1 0 0 0 0,1 0-1 0 0,-1 0 1 0 0,1 0 0 0 0,-1 0 0 0 0,1 1 0 0 0,-1-1-1 0 0,0 0 1 0 0,0 0 0 0 0,1 0 0 0 0,-1 1 0 0 0,0-1-1 0 0,0 0 1 0 0,0 0 0 0 0,-1 1 0 0 0,1-1 0 0 0,0 0-1 0 0,0 1-16 0 0,-43 83 693 0 0,40-81-678 0 0,0 1 1 0 0,1 0 0 0 0,0 0 0 0 0,0 0 0 0 0,0 0-1 0 0,0 0 1 0 0,1 0 0 0 0,0 0 0 0 0,0 1-1 0 0,0-1 1 0 0,1 0 0 0 0,0 1 0 0 0,0-1 0 0 0,0 0-1 0 0,1 1 1 0 0,-1-1 0 0 0,1 0 0 0 0,1 2-16 0 0,2-4 72 0 0,0 1 0 0 0,1 0 0 0 0,-1-1 0 0 0,1 0 1 0 0,0 0-1 0 0,0-1 0 0 0,1 1 0 0 0,-1-1 0 0 0,0 0 1 0 0,1 0-1 0 0,-1-1 0 0 0,1 1 0 0 0,-1-1 0 0 0,1-1 1 0 0,0 1-1 0 0,-1-1 0 0 0,1 0 0 0 0,0 0 0 0 0,0-1 1 0 0,-1 1-1 0 0,1-1 0 0 0,0-1-72 0 0,11-3 172 0 0,7 0-3643 0 0,-23 5 139 0 0,-1 0-2400 0 0,0 0-2188 0 0</inkml:trace>
  <inkml:trace contextRef="#ctx0" brushRef="#br0" timeOffset="26455.186">7417 1423 0 0 0,'0'0'1560'0'0,"0"0"-593"0"0,0 0-288 0 0,0 0 196 0 0,0 0 342 0 0,0 0 232 0 0,0 0-5 0 0,0 0-254 0 0,0 0-310 0 0,0 0-263 0 0,0 0-165 0 0,0 0-62 0 0,7 0 859 0 0,-4 110 2244 0 0,0 0-3495 0 0,4-99-1390 0 0,-4-11-3023 0 0,-2-3-5104 0 0,-1 0 8385 0 0</inkml:trace>
  <inkml:trace contextRef="#ctx0" brushRef="#br0" timeOffset="26763.986">7312 1346 1880 0 0,'0'0'1642'0'0,"0"0"-470"0"0,0 0-75 0 0,0 0 96 0 0,0 0 41 0 0,0 0-57 0 0,0 0-158 0 0,0 0-171 0 0,0 0-162 0 0,0 0-150 0 0,35-5-161 0 0,108-15-110 0 0,-20 12-1788 0 0,-131 33-9555 0 0,4-21 10555 0 0</inkml:trace>
  <inkml:trace contextRef="#ctx0" brushRef="#br0" timeOffset="27080.292">7283 1637 0 0 0,'0'0'331'0'0,"0"0"1145"0"0,0 0 363 0 0,0 0 90 0 0,0 0-58 0 0,0 0-210 0 0,0 0-310 0 0,0 0-320 0 0,0 0-264 0 0,0 0-243 0 0,34-5-189 0 0,109-13-146 0 0,-34-7-921 0 0,-81 14-1410 0 0,-4 1-4714 0 0,-14 9 3282 0 0</inkml:trace>
  <inkml:trace contextRef="#ctx0" brushRef="#br0" timeOffset="27375.901">7824 609 0 0 0,'0'0'495'0'0,"0"0"712"0"0,0 0 81 0 0,0 0-133 0 0,0 0-54 0 0,0 0 20 0 0,0 0 36 0 0,0 0 44 0 0,4-2-32 0 0,16-10 898 0 0,14 49 2980 0 0,-17-9-4702 0 0,-2 0 1 0 0,-1 1-1 0 0,-1 1 1 0 0,-1 0-1 0 0,-2 1 1 0 0,-1 0-1 0 0,-2 1 1 0 0,0-1 0 0 0,-3 1-1 0 0,1 27-345 0 0,4 11 125 0 0,-4 1 1 0 0,-2-1-1 0 0,-6 42-125 0 0,1-98-72 0 0,0 0-1 0 0,-1 0 1 0 0,0-1 0 0 0,-1 1-1 0 0,-1-1 1 0 0,0 0 0 0 0,-1 0-1 0 0,0-1 1 0 0,-1 1 0 0 0,0-1-1 0 0,-1-1 1 0 0,0 0-1 0 0,-1 0 1 0 0,-4 4 72 0 0,-20 16-4443 0 0,-4-4-3981 0 0,26-20 1465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3:1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74 0 0 0,'0'0'1174'0'0,"0"0"234"0"0,0 0 148 0 0,0 0 47 0 0,0 0-65 0 0,0 0-146 0 0,0 0-154 0 0,0 0-127 0 0,0 0-100 0 0,0 0-110 0 0,-19 15-91 0 0,-61 45-90 0 0,75-57-618 0 0,0 1 0 0 0,0 1 1 0 0,0-1-1 0 0,1 1 1 0 0,0-1-1 0 0,-1 1 0 0 0,2 0 1 0 0,-1 1-1 0 0,1-1 0 0 0,-1 1 1 0 0,1-1-1 0 0,1 1 0 0 0,-2 4-102 0 0,-2 5 185 0 0,-10 30 32 0 0,1 1 1 0 0,3 0-1 0 0,2 0 1 0 0,2 1-1 0 0,2 1 1 0 0,2-1-1 0 0,2 1 1 0 0,2 0-1 0 0,3 2-217 0 0,-4-37 48 0 0,1-1 0 0 0,1 1 0 0 0,0 0 0 0 0,1 0 0 0 0,0-1 0 0 0,1 1-1 0 0,0-1 1 0 0,1 1 0 0 0,1-1 0 0 0,0 0 0 0 0,0-1 0 0 0,1 1 0 0 0,1-1-1 0 0,0-1 1 0 0,0 1 0 0 0,1-1 0 0 0,0 0 0 0 0,1-1 0 0 0,0 0 0 0 0,1 0-1 0 0,0-1 1 0 0,0 0 0 0 0,0-1 0 0 0,1 0 0 0 0,1-1 0 0 0,9 5-48 0 0,-17-10-18 0 0,0 0 0 0 0,0 0-1 0 0,0-1 1 0 0,0 0 0 0 0,0 1 0 0 0,0-1 0 0 0,0-1 0 0 0,0 1 0 0 0,0 0 0 0 0,0-1-1 0 0,0 0 1 0 0,-1 0 0 0 0,1 0 0 0 0,0-1 0 0 0,0 1 0 0 0,0-1 0 0 0,-1 0-1 0 0,1 0 1 0 0,-1 0 0 0 0,1-1 18 0 0,15-17-3094 0 0,-4-7-4233 0 0,-13 19-1068 0 0</inkml:trace>
  <inkml:trace contextRef="#ctx0" brushRef="#br0" timeOffset="346.992">505 284 0 0 0,'0'0'387'0'0,"0"0"681"0"0,0 0 458 0 0,0 0 273 0 0,0 0 12 0 0,0 0-254 0 0,0 0-322 0 0,0 0-324 0 0,0 0-224 0 0,2 32-140 0 0,7 101-108 0 0,-2 148 837 0 0,-39-98-1966 0 0,23-166 915 0 0,9-16-528 0 0,-1-1 0 0 0,0 1 0 0 0,0-1 0 0 0,0 1 0 0 0,1-1 0 0 0,-1 1 0 0 0,0-1 1 0 0,0 0-1 0 0,0 1 0 0 0,0-1 0 0 0,0 0 0 0 0,0 0 0 0 0,0 0 0 0 0,0 1 0 0 0,0-1 0 0 0,0 0 0 0 0,0 0 0 0 0,0-1 0 0 0,0 1 0 0 0,0 0 0 0 0,0 0 0 0 0,0 0 1 0 0,0-1-1 0 0,1 1 0 0 0,-1 0 0 0 0,0-1 0 0 0,0 1 0 0 0,0-1 0 0 0,0 1 0 0 0,0-1 0 0 0,1 1 0 0 0,-1-1 0 0 0,0 0 0 0 0,0 1 0 0 0,1-1 0 0 0,-1 0 0 0 0,0 0 303 0 0,-10-15-1569 0 0,8 9 1569 0 0</inkml:trace>
  <inkml:trace contextRef="#ctx0" brushRef="#br0" timeOffset="763.867">433 424 0 0 0,'94'-170'219'0'0,"-28"84"2372"0"0,-55 76-2020 0 0,0 1 0 0 0,1 0 0 0 0,0 0 0 0 0,1 1 0 0 0,0 1 0 0 0,0 0 1 0 0,1 1-1 0 0,0 0 0 0 0,0 1 0 0 0,0 1 0 0 0,1 0 0 0 0,-1 1 0 0 0,1 0 0 0 0,0 1 0 0 0,0 1 0 0 0,0 0 0 0 0,0 2 0 0 0,5 0-571 0 0,-17 1 55 0 0,0 1-1 0 0,0-1 0 0 0,0 1 0 0 0,0 0 0 0 0,-1 0 0 0 0,0 0 0 0 0,1 0 0 0 0,-1 0 0 0 0,0 1 0 0 0,0-1 0 0 0,-1 1 0 0 0,1-1 1 0 0,-1 1-1 0 0,0 0 0 0 0,0 0 0 0 0,0-1 0 0 0,0 1 0 0 0,-1 0 0 0 0,1 0 0 0 0,-1 0 0 0 0,0 0 0 0 0,0 0 0 0 0,-1 0 1 0 0,1-1-1 0 0,-1 1 0 0 0,0 0 0 0 0,0 1-54 0 0,-2 9 78 0 0,-1 1 1 0 0,-1-1 0 0 0,0 0-1 0 0,-1-1 1 0 0,0 1-1 0 0,-1-1 1 0 0,0 0-1 0 0,-1-1 1 0 0,-1 0 0 0 0,0 0-1 0 0,-1-1 1 0 0,-3 3-79 0 0,9-9 14 0 0,-25 28 30 0 0,-2-2 0 0 0,-1 0 0 0 0,-2-3 0 0 0,-1 0-1 0 0,-1-3 1 0 0,-1-1 0 0 0,-24 12-44 0 0,61-36-3 0 0,1 0 0 0 0,-1 0 0 0 0,0 0 0 0 0,1 0 0 0 0,-1 0 0 0 0,1 0 0 0 0,-1 0 0 0 0,0 0 0 0 0,1 1 0 0 0,-1-1 0 0 0,0 0 0 0 0,1 0 0 0 0,-1 0 0 0 0,0 1 0 0 0,0-1 0 0 0,1 0 0 0 0,-1 0 0 0 0,0 1 0 0 0,1-1 0 0 0,-1 0 0 0 0,0 1 0 0 0,0-1 0 0 0,0 0 0 0 0,1 1 0 0 0,-1-1 0 0 0,0 0 0 0 0,0 1 0 0 0,0-1 0 0 0,0 0 0 0 0,0 1 0 0 0,0-1 0 0 0,0 0 0 0 0,1 1 0 0 0,-1-1 0 0 0,0 1 0 0 0,0-1 0 0 0,-1 0 0 0 0,1 1 0 0 0,0-1 0 0 0,0 1 0 0 0,0-1 0 0 0,0 0 0 0 0,0 1 0 0 0,0-1 0 0 0,0 0 0 0 0,-1 1 0 0 0,1-1 0 0 0,0 0 0 0 0,0 1 0 0 0,0-1 0 0 0,-1 0 0 0 0,1 1 0 0 0,0-1 0 0 0,0 0 0 0 0,-1 0 0 0 0,1 1 0 0 0,0-1 0 0 0,-1 0 0 0 0,1 0 0 0 0,0 0 0 0 0,-1 1 0 0 0,1-1 0 0 0,0 0 0 0 0,-1 0 0 0 0,1 0 1 0 0,-1 0-1 0 0,1 0 0 0 0,0 0 0 0 0,-1 0 3 0 0,35 8 443 0 0,-30-7-377 0 0,13 2 171 0 0,8 0 96 0 0,-1 1 0 0 0,1 1 0 0 0,-1 1 1 0 0,-1 1-1 0 0,1 1 0 0 0,-1 1 0 0 0,-1 2 0 0 0,0 0 0 0 0,0 1 1 0 0,4 4-334 0 0,18 55 969 0 0,-31-55-2510 0 0,4-14-7277 0 0,-12-2-214 0 0</inkml:trace>
  <inkml:trace contextRef="#ctx0" brushRef="#br0" timeOffset="1861.64">1136 52 0 0 0,'0'0'784'0'0,"0"0"811"0"0,0 0 375 0 0,0 0 54 0 0,0 0-198 0 0,0 0-358 0 0,0 0-318 0 0,0 0-200 0 0,0 0-89 0 0,0 0-42 0 0,0 0-30 0 0,0 0-39 0 0,16-6-61 0 0,50-23-89 0 0,27 12 1051 0 0,-74 18-1498 0 0,-17 0-137 0 0,-1 0 1 0 0,1 1 0 0 0,-1-1 0 0 0,0 1 0 0 0,0-1 0 0 0,0 1 0 0 0,0 0 0 0 0,0-1 0 0 0,0 1 0 0 0,0 0 0 0 0,-1 0 0 0 0,1 0 0 0 0,-1-1 0 0 0,1 1 0 0 0,-1 0 0 0 0,0 0 0 0 0,1 0 0 0 0,-1 0 0 0 0,0 0 0 0 0,0 0 0 0 0,-1 0 0 0 0,1 0 0 0 0,0-1-1 0 0,0 1 1 0 0,-1 0 0 0 0,0 0 0 0 0,1 0 0 0 0,-1 0 0 0 0,0-1 0 0 0,0 1 0 0 0,1 0 0 0 0,-2-1 0 0 0,1 1 0 0 0,0 0 0 0 0,0-1-17 0 0,-16 23 59 0 0,0-1 1 0 0,-2-1-1 0 0,0-1 0 0 0,-1 0 0 0 0,-1-2 1 0 0,-5 3-60 0 0,-7 7 59 0 0,31-28-58 0 0,0 0 0 0 0,0 0-1 0 0,-1 0 1 0 0,1 0 0 0 0,0 0 0 0 0,0 1 0 0 0,0-1 0 0 0,0 1 0 0 0,1 0 0 0 0,-1-1-1 0 0,0 1 1 0 0,1 0 0 0 0,-1 0 0 0 0,1 0 0 0 0,-1 0 0 0 0,1 0 0 0 0,0 0 0 0 0,0 1-1 0 0,0-1 1 0 0,0 0 0 0 0,0 1 0 0 0,1-1 0 0 0,-1 0 0 0 0,1 1 0 0 0,0-1 0 0 0,-1 1-1 0 0,1-1 1 0 0,0 1 0 0 0,0-1 0 0 0,1 1 0 0 0,-1-1 0 0 0,0 0 0 0 0,1 1 0 0 0,-1-1 0 0 0,1 1-1 0 0,0-1 1 0 0,0 0 0 0 0,0 0 0 0 0,0 1 0 0 0,0-1 0 0 0,1 0-1 0 0,8 2 91 0 0,-1-1 1 0 0,1 0 0 0 0,0-1-1 0 0,0 0 1 0 0,0-1 0 0 0,1 1-1 0 0,-1-2 1 0 0,0 0 0 0 0,0 0-1 0 0,9-2-91 0 0,14 1 156 0 0,86-6-1846 0 0,-109 7-704 0 0,-1 3-5254 0 0,-7-2-815 0 0</inkml:trace>
  <inkml:trace contextRef="#ctx0" brushRef="#br0" timeOffset="2178.375">1444 531 8346 0 0,'0'0'1220'0'0,"0"0"-185"0"0,0 0 216 0 0,0 0 297 0 0,0 0 53 0 0,0 0-295 0 0,0 0-391 0 0,0 0-285 0 0,0 0-197 0 0,33-1-145 0 0,105-5-129 0 0,29-6-808 0 0,-163 12 391 0 0,45-6-2294 0 0,-19-2-6113 0 0,-22 4 2057 0 0</inkml:trace>
  <inkml:trace contextRef="#ctx0" brushRef="#br0" timeOffset="2758.007">2121 133 4449 0 0,'0'0'1702'0'0,"0"0"-774"0"0,0 0-224 0 0,0 0 314 0 0,0 0 341 0 0,0 0 111 0 0,0 0-184 0 0,0 0-336 0 0,-1 33-302 0 0,-4 104-239 0 0,-11 11 113 0 0,0 75-948 0 0,-1-67-2565 0 0,17-154 2829 0 0,-1 0 0 0 0,1-1 0 0 0,-1 1 1 0 0,0 0-1 0 0,1 0 0 0 0,-1-1 0 0 0,0 1 0 0 0,0 0 1 0 0,0-1-1 0 0,0 1 0 0 0,0-1 0 0 0,0 1 0 0 0,-1-1 1 0 0,1 0-1 0 0,0 1 0 0 0,-1-1 0 0 0,1 0 0 0 0,-1 0 0 0 0,0 0 1 0 0,1 0-1 0 0,-1 0 0 0 0,0 0 0 0 0,1-1 0 0 0,-1 1 1 0 0,0-1-1 0 0,0 1 0 0 0,0-1 162 0 0,0-3-65 0 0,-1-1 1 0 0,1 0-1 0 0,0 0 0 0 0,0 0 1 0 0,1 0-1 0 0,-1 0 1 0 0,1 0-1 0 0,0 0 0 0 0,0 0 1 0 0,0-1-1 0 0,1 1 0 0 0,-1-1 1 0 0,1 1-1 0 0,0 0 0 0 0,1-4 65 0 0,-1-17 557 0 0,2-1-1 0 0,0 1 0 0 0,2 0 0 0 0,0 0 0 0 0,2 0 0 0 0,1 1 0 0 0,6-14-556 0 0,5-12 493 0 0,2 1 0 0 0,1 1 0 0 0,3 1 0 0 0,2 1 0 0 0,2 1 0 0 0,2 2 1 0 0,1 1-1 0 0,3 1 0 0 0,1 2 0 0 0,3 0-493 0 0,-31 32 132 0 0,0 0 0 0 0,0 1-1 0 0,1 0 1 0 0,-1 0 0 0 0,1 1 0 0 0,1 0 0 0 0,-1 0 0 0 0,1 1 0 0 0,0 0 0 0 0,0 0 0 0 0,0 1 0 0 0,0 0 0 0 0,1 1 0 0 0,-1 0 0 0 0,5 0-132 0 0,-11 4 13 0 0,1 0 1 0 0,-1 0-1 0 0,0 0 1 0 0,0 0-1 0 0,0 1 1 0 0,0-1-1 0 0,-1 1 1 0 0,1 0-1 0 0,-1 0 1 0 0,1 0-1 0 0,-1 0 1 0 0,0 0-1 0 0,0 0 1 0 0,0 1-1 0 0,-1-1 1 0 0,1 1-1 0 0,-1-1 1 0 0,0 1-1 0 0,0 0 1 0 0,0-1-1 0 0,0 1 1 0 0,-1 0-1 0 0,0 0 1 0 0,1-1-1 0 0,-1 1 1 0 0,-1 0-1 0 0,1 0 1 0 0,0 0-1 0 0,-1-1 1 0 0,0 1-1 0 0,0 0 1 0 0,-1 1-14 0 0,-3 15 0 0 0,-1 1 1 0 0,-1-1 0 0 0,-1-1-1 0 0,-1 1 1 0 0,-1-1 0 0 0,0-1-1 0 0,-1 0 1 0 0,-1 0-1 0 0,-1-1 1 0 0,0-1 0 0 0,-2 0-1 0 0,0-1 1 0 0,-2 1-1 0 0,5-2-77 0 0,-1-1 0 0 0,-1 0 1 0 0,0-1-1 0 0,-1-1 0 0 0,0 0 0 0 0,-1-1 1 0 0,0-1-1 0 0,0 0 0 0 0,-10 3 77 0 0,27-12-8 0 0,-1 1 0 0 0,0-1 0 0 0,0 0 0 0 0,0 1 0 0 0,0-1 0 0 0,1 0 0 0 0,-1 1 0 0 0,0-1 0 0 0,0 1 0 0 0,0-1 0 0 0,0 0 0 0 0,0 1 0 0 0,0-1 0 0 0,0 1 1 0 0,0-1-1 0 0,0 1 0 0 0,0-1 0 0 0,0 0 0 0 0,0 1 0 0 0,0-1 0 0 0,0 1 0 0 0,-1-1 0 0 0,1 0 0 0 0,0 1 0 0 0,0-1 0 0 0,0 0 0 0 0,-1 1 0 0 0,1-1 0 0 0,0 1 0 0 0,0-1 0 0 0,-1 0 0 0 0,1 0 0 0 0,0 1 0 0 0,0-1 0 0 0,-1 0 0 0 0,1 0 0 0 0,-1 1 0 0 0,1-1 0 0 0,0 0 0 0 0,-1 0 0 0 0,1 0 0 0 0,0 1 0 0 0,-1-1 0 0 0,1 0 1 0 0,-1 0-1 0 0,1 0 0 0 0,0 0 0 0 0,-1 0 0 0 0,1 0 0 0 0,-1 0 0 0 0,1 0 0 0 0,-1 0 0 0 0,1 0 8 0 0,40 7 0 0 0,-34-6 187 0 0,3-1-72 0 0,0 2 0 0 0,0-1 0 0 0,0 1 0 0 0,0 0 0 0 0,0 1 0 0 0,-1 0 0 0 0,1 1 0 0 0,-1 0 1 0 0,0 0-1 0 0,0 0 0 0 0,0 1 0 0 0,0 1-115 0 0,91 86 1432 0 0,-99-92-1543 0 0,29 25-183 0 0,-12-21-9661 0 0,-15-4 496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41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575 4 0 0 0,'0'0'263'0'0,"0"0"718"0"0,0 0 109 0 0,0 0-146 0 0,0 0-152 0 0,0 0-104 0 0,21 0-22 0 0,108-3 1392 0 0,-77 9 313 0 0,-61-1 1067 0 0,-22 5-3319 0 0,27-9 85 0 0,-178 65-212 0 0,43-21 302 0 0,117-39-219 0 0,1 1 0 0 0,1 1-1 0 0,-1 0 1 0 0,2 2 0 0 0,-1 1-1 0 0,1 0 1 0 0,-9 8-75 0 0,27-18-9 0 0,-1 0 0 0 0,1 0 0 0 0,0 0 0 0 0,0 0-1 0 0,0 0 1 0 0,0 0 0 0 0,0 0 0 0 0,0 1 0 0 0,0-1 0 0 0,0 0 0 0 0,1 1-1 0 0,-1-1 1 0 0,0 0 0 0 0,1 1 0 0 0,-1-1 0 0 0,1 1 0 0 0,0-1 0 0 0,-1 1 0 0 0,1-1-1 0 0,0 1 1 0 0,0-1 0 0 0,0 1 0 0 0,0-1 0 0 0,0 1 0 0 0,0-1 0 0 0,0 1-1 0 0,1-1 1 0 0,-1 1 0 0 0,0-1 0 0 0,1 1 0 0 0,-1-1 0 0 0,1 1 0 0 0,0-1-1 0 0,-1 0 1 0 0,1 1 0 0 0,0-1 0 0 0,0 0 0 0 0,0 0 0 0 0,0 0 0 0 0,0 1 0 0 0,0-1-1 0 0,0 0 1 0 0,0 0 0 0 0,1-1 0 0 0,-1 1 0 0 0,0 0 0 0 0,1 0 0 0 0,-1 0-1 0 0,0-1 1 0 0,1 1 0 0 0,-1-1 9 0 0,78 33 74 0 0,160-24 1045 0 0,-151-11-855 0 0,-54 9-156 0 0,-49 23 515 0 0,-224 121-228 0 0,-51 52-483 0 0,267-185 70 0 0,0 1 1 0 0,1 1 0 0 0,1 1 0 0 0,2 1 0 0 0,-10 13 17 0 0,28-34 1 0 0,0 0 0 0 0,1-1 0 0 0,-1 1 0 0 0,0 0 0 0 0,1 0 0 0 0,-1 0-1 0 0,1 0 1 0 0,-1 0 0 0 0,1 0 0 0 0,-1 0 0 0 0,1 0 0 0 0,-1 0 0 0 0,1 0 0 0 0,0 0 0 0 0,0 0 0 0 0,-1 0 0 0 0,1 0-1 0 0,0 0 1 0 0,0 0 0 0 0,0 0 0 0 0,0 0 0 0 0,0 0 0 0 0,1 0 0 0 0,-1 0 0 0 0,0 1 0 0 0,0-1 0 0 0,1 0-1 0 0,-1 0 1 0 0,1 0 0 0 0,-1 0 0 0 0,1-1 0 0 0,-1 1 0 0 0,1 0 0 0 0,-1 0 0 0 0,1 0 0 0 0,0 0 0 0 0,0 0 0 0 0,-1-1-1 0 0,1 1 1 0 0,0 0 0 0 0,0-1 0 0 0,0 1 0 0 0,0 0 0 0 0,0-1 0 0 0,0 1 0 0 0,0-1 0 0 0,0 0 0 0 0,0 1-1 0 0,0-1 1 0 0,0 0 0 0 0,0 0 0 0 0,0 1 0 0 0,0-1 0 0 0,0 0 0 0 0,0 0-1 0 0,67 5 792 0 0,-61-5-683 0 0,343-29 2563 0 0,-194 10-1667 0 0,-75 11-645 0 0,-81 8-383 0 0,0 0-54 0 0,0 0-99 0 0,0 0-191 0 0,0-1 278 0 0,0-4-14565 0 0,0 4 8686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3:15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0 0 0,'0'0'301'0'0,"0"0"1008"0"0,0 0 484 0 0,0 0 104 0 0,0 0-151 0 0,0 0-286 0 0,0 0-271 0 0,0 0-172 0 0,0 0-117 0 0,0 0-91 0 0,0 0-79 0 0,9-6-79 0 0,80-29 1416 0 0,-79 35-1841 0 0,-9-1-209 0 0,1 1 0 0 0,-1-1-1 0 0,1 1 1 0 0,-1-1 0 0 0,1 1-1 0 0,-1 0 1 0 0,1 0 0 0 0,-1 0 0 0 0,1 0-1 0 0,-1 0 1 0 0,1 0 0 0 0,0 0-1 0 0,-1 0 1 0 0,1 0 0 0 0,-1 1-1 0 0,1-1 1 0 0,-1 1 0 0 0,1-1 0 0 0,-1 1-1 0 0,0 0 1 0 0,1-1 0 0 0,-1 1-1 0 0,0 0 1 0 0,1 0 0 0 0,-1 0-1 0 0,0 0 1 0 0,0 0 0 0 0,0 0-1 0 0,0 1 1 0 0,0-1 0 0 0,0 1-17 0 0,-2 5 79 0 0,0 0 0 0 0,-1 0-1 0 0,0 0 1 0 0,0 0 0 0 0,0 0 0 0 0,-1 0 0 0 0,0-1 0 0 0,-1 1 0 0 0,0-1 0 0 0,0 0-1 0 0,0 0 1 0 0,0 0 0 0 0,-1 0 0 0 0,0-1 0 0 0,-6 5-79 0 0,6-5 27 0 0,-1 0 0 0 0,1 1-1 0 0,0 0 1 0 0,1 0 0 0 0,-1 0 0 0 0,1 0 0 0 0,0 1 0 0 0,1 0-1 0 0,0-1 1 0 0,0 1 0 0 0,0 1 0 0 0,1-1 0 0 0,0 0 0 0 0,0 1-1 0 0,1-1 1 0 0,-1 1-27 0 0,3-5 28 0 0,-1 0-1 0 0,0-1 0 0 0,1 1 1 0 0,0 0-1 0 0,0-1 0 0 0,-1 1 1 0 0,1-1-1 0 0,1 1 0 0 0,-1-1 1 0 0,0 1-1 0 0,1-1 1 0 0,-1 0-1 0 0,1 1 0 0 0,0-1 1 0 0,-1 0-1 0 0,1 0 0 0 0,0 0 1 0 0,0-1-1 0 0,1 1 0 0 0,-1 0 1 0 0,0-1-1 0 0,0 0 1 0 0,1 1-1 0 0,-1-1 0 0 0,1 0 1 0 0,-1 0-1 0 0,1 0 0 0 0,0-1 1 0 0,-1 1-1 0 0,1 0 0 0 0,2-1-27 0 0,109 19-600 0 0,-102-12-2532 0 0,-7 0-5517 0 0,-4-3 1957 0 0</inkml:trace>
  <inkml:trace contextRef="#ctx0" brushRef="#br0" timeOffset="293.925">271 637 8194 0 0,'0'0'1760'0'0,"0"0"-452"0"0,0 0-89 0 0,0 0 154 0 0,0 0 14 0 0,0 0-203 0 0,0 0-359 0 0,0 0-331 0 0,0 0-217 0 0,0 0-101 0 0,-2 32-48 0 0,-8 95-36 0 0,8-43 51 0 0,2-71 752 0 0,1-5-4942 0 0,-1-3-8075 0 0,0-5 8836 0 0</inkml:trace>
  <inkml:trace contextRef="#ctx0" brushRef="#br0" timeOffset="572.867">60 626 3825 0 0,'0'0'1459'0'0,"0"0"-195"0"0,0 0 78 0 0,0 0 253 0 0,0 0 50 0 0,0 0-235 0 0,0 0-316 0 0,0 0-288 0 0,0 0-212 0 0,0 0-158 0 0,0 0-123 0 0,34 2-79 0 0,108 5-61 0 0,17-4 157 0 0,-103-4-4151 0 0,-55 1 1652 0 0,-1 0-999 0 0,0 0-709 0 0,0 0 392 0 0</inkml:trace>
  <inkml:trace contextRef="#ctx0" brushRef="#br0" timeOffset="823.478">118 921 1192 0 0,'0'0'2009'0'0,"0"0"-257"0"0,0 0 32 0 0,0 0-71 0 0,0 0-185 0 0,0 0-264 0 0,0 0-383 0 0,0 0-297 0 0,208-59-280 0 0,-178 48-216 0 0,1 0-216 0 0,-5 3-312 0 0,-4 1-545 0 0,-2 0-807 0 0,-3-1-1273 0 0,-4 1-887 0 0,-6 3 1215 0 0</inkml:trace>
  <inkml:trace contextRef="#ctx0" brushRef="#br0" timeOffset="1082.157">647 0 5209 0 0,'0'0'1380'0'0,"0"0"-222"0"0,0 0 56 0 0,0 0 238 0 0,0 0 163 0 0,0 0-111 0 0,0 0-280 0 0,0 0-235 0 0,0 0-156 0 0,0 0-62 0 0,0 0-12 0 0,0 0-34 0 0,0 0-30 0 0,29 33-64 0 0,90 102-79 0 0,-45-37 315 0 0,-60-74-771 0 0,-1 0 0 0 0,-1 1 0 0 0,-1 1 0 0 0,-1 0 0 0 0,-1 0 1 0 0,-1 1-1 0 0,-2 0 0 0 0,-1 1 0 0 0,-1-1 0 0 0,-1 1 0 0 0,-1 0 0 0 0,-2-1 0 0 0,0 1 0 0 0,-2 0 1 0 0,-4 18-97 0 0,1-26-104 0 0,-1 0 1 0 0,-1 0-1 0 0,-1-1 1 0 0,-1 1-1 0 0,0-2 1 0 0,-1 1-1 0 0,-1-2 1 0 0,-1 1-1 0 0,0-1 1 0 0,-1-1-1 0 0,-1-1 1 0 0,-1 0-1 0 0,-5 4 104 0 0,-28 22-4312 0 0,-4-5-3716 0 0,36-27-1306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58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64,'-21'80,"14"264,-18-239,22-95</inkml:trace>
  <inkml:trace contextRef="#ctx0" brushRef="#br0" timeOffset="483.474">1 64,'46'-27,"-24"19,1 1,0 1,0 1,1 1,-1 1,1 1,0 1,-1 1,1 1,8 2,36-1,231-2,-299 0,1-1,-1 1,1 0,0-1,-1 1,1 0,0-1,-1 1,1 0,0 0,0 0,-1 0,1 0,0 0,0 0,-1 0,1 0,0 0,0 0,-1 0,1 0,0 1,-1-1,1 0,0 0,-1 1,1-1,0 1,-1-1,1 0,-1 1,1-1,-1 1,1 0,-1-1,1 1,-1-1,1 1,-1 0,0-1,1 1,-1 0,0-1,0 1,1 0,-1 0,0-1,0 1,0 0,0-1,0 1,0 0,0 0,0-1,0 1,-1 0,1 0,0-1,0 1,-1 0,1-1,-1 2,-5 9</inkml:trace>
  <inkml:trace contextRef="#ctx0" brushRef="#br0" timeOffset="949.246">1 600,'7'4,"0"0,0 0,1-1,-1 0,1 0,0-1,0 0,0 0,0-1,0 0,0-1,0 1,1-2,4 0,3 2,214-19,-5 6,-202 8,-5-2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1,'5'0,"11"0,8 0,4 0,2 0,2 0,-1 0,-1 0,0 0,-1 0,0 0,0 0,-1 0,-4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1,'9'5,"14"1,6 1,4-7,1-3,0-1,-2 0,-1 1,-1 1,-1 0,-5 2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287 678,'2'-16,"1"0,1 0,0 0,1 1,0-1,2 1,0 0,0 1,1 0,1 0,0 1,10-10,-1-3,27-35,3 3,2 1,19-13,-68 69,1-1,-1 1,0 0,0 0,1 0,-1 0,0 0,1 0,-1 0,1 1,-1-1,1 0,0 1,-1-1,1 1,0 0,-1-1,1 1,0 0,-1 0,1 0,0 0,-1 0,1 1,0-1,-1 1,1-1,0 1,-1-1,1 1,-1 0,1-1,-1 1,1 0,-1 0,0 0,0 1,1-1,-1 0,0 0,0 1,0-1,0 0,0 1,0-1,-1 1,1-1,0 1,-1 0,1-1,-1 1,0 0,1-1,-1 1,10 36,-9-28,1 0,1-1,0 1,0 0,1-1,0 0,1 0,0 0,0 0,1-1,1 2,-3-8,0-1,0 1,0-1,0 0,0-1,1 1,-1-1,0 1,0-1,0-1,1 1,-1 0,0-1,0 0,0 0,0 0,0-1,0 1,0-1,0 0,0 0,-1-1,1 1,-1 0,0-1,0 0,0 0,0 0,0 0,0-1,-1 1,0-1,2-2,3-1,85-97,-74 80,2 0,1 1,1 1,1 1,0 2,7-4,-30 22,1 0,0 1,0-1,0 0,0 1,0-1,0 0,0 1,0-1,0 1,0-1,0 1,0 0,0-1,0 1,1 0,-1 0,0 0,0 0,0 0,0 0,0 0,1 0,-1 1,0-1,0 0,0 1,0-1,0 0,0 1,0 0,0-1,0 1,0-1,0 1,0 0,0 0,0 0,-1 0,1-1,0 1,-1 0,1 0,-1 0,1 0,-1 0,1 1,-1-1,1 0,-1 0,0 0,0 0,0 0,0 1,4 72,-4-64,-4 280,-1-239,-1-33</inkml:trace>
  <inkml:trace contextRef="#ctx0" brushRef="#br0" timeOffset="314.113">287 678,'39'14,"1"-2,1-1,-1-3,1-1,1-2,-1-1,1-3,28-3,384-60,-402 67,-34 2</inkml:trace>
  <inkml:trace contextRef="#ctx0" brushRef="#br0" timeOffset="1031.915">851 848,'-72'80,"4"2,3 4,4 3,2 4,19-24,65-115,1 1,2 0,2 2,2 2,2 1,2 1,1 2,1 1,38-25,-71 57,-1-1,1 0,1 0,-1 1,1 0,-1 0,1 0,0 0,1 1,-1 0,1 0,-1 1,1 0,0 0,0 0,0 1,4 0,-7 3,0 1,0-1,-1 1,1 0,-1 1,0-1,1 1,-1-1,-1 1,1 0,-1 0,1 0,-1 0,0 1,-1-1,1 1,-1-1,0 1,0-1,0 3,18 204,-18-209,1 0,-1 0,0 0,0 0,0 0,0 0,0 1,0-1,0 0,-1 1,1-1,-1 0,0 1,1-1,-1 0,0 1,-1-1,1 1,0-1,-1 0,1 1,-1-1,0 0,0 1,1-1,-2 0,1 0,0 0,0 0,-1 0,1 0,-1 0,1-1,-1 1,0 0,0-1,0 1,0-1,0 0,0 0,0 0,0 0,-1 0,1 0,0 0,0-1,-1 1,1-1,-2 1,-14-5,-1 0,1-1,1 0,-1-2,1 0,0-1,-13-8,2 1,-65-34,77 41</inkml:trace>
  <inkml:trace contextRef="#ctx0" brushRef="#br0" timeOffset="1567.59">1388 85,'63'167,"-49"-135,-1 1,-1 0,-2 1,-1 0,-1 0,-2 1,-2 0,-1 16,1-21,-2-1,-1 1,-1-1,-2 1,-1-1,-1 0,-2 0,-1 0,-1 0,-1-1,-2-1,0 0,-2 0,-1-1,-1-1,-12 14,6-15,-1-2,-1 0,-1-2,0 0,-2-2,-22 13,-66 15,90-42</inkml:trace>
  <inkml:trace contextRef="#ctx0" brushRef="#br0" timeOffset="2087.822">174 1,'-14'17,"0"1,2 1,0 0,1 1,0 0,2 1,-5 16,4-13,-6 26,2 0,2 1,3 1,2 0,2 0,2 0,4 44,-2-37,2 0,3 0,2 0,3 0,2-1,3-1,7 16,-17-59,1 0,1 0,0 0,1-1,0 0,1 0,1-1,0 0,0 0,1-1,1-1,0 1,0-2,1 1,0-2,1 0,10 6,25-9,-25-9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343 383,'-4'-12,"-2"0,0 0,0 1,-1 0,0 0,-1 0,-1 1,1 0,-2 1,1 0,-1 0,0 1,-1 0,0 1,-5-2,10 8,1 0,0 0,0 1,0 0,0 0,-1 0,1 1,0 0,0 0,0 0,0 1,0-1,0 1,0 0,1 1,-1-1,1 1,-1 0,1 0,0 0,0 1,0-1,1 1,-1 0,1 0,0 0,0 0,0 1,1 0,0-1,0 1,0 0,0 0,1 0,-1 0,1 0,1 0,-1 0,1 0,0 1,0-1,0 1,1 26,1 0,1 0,2 0,2-1,0 0,2 0,1-1,2 0,3 5,0 2,25 68,-2-11,-3 2,-6 0,-3 2,1 32,-18-75,-3-29,-2 1,0-1,-2 0,-1 1,0 0,-3-1,0 1,-1-1,-2 0,-5 17,8-36,-1 5,0 0,-1 0,-1 0,0-1,0 0,-1 0,0 0,-1-1,0 0,-1 0,0 0,-1-1,0-1,0 1,-9 4,13-8,-1-1,0 0,0-1,0 0,0 0,-1 0,1 0,-1-1,0 0,1-1,-1 0,0 0,0 0,0-1,0 0,0 0,0 0,0-1,0 0,0-1,0 0,1 0,-1 0,1-1,-1 0,1 0,0 0,0-1,0 0,1 0,-1-1,-18-60,23 42</inkml:trace>
  <inkml:trace contextRef="#ctx0" brushRef="#br0" timeOffset="3871.125">767 157,'0'1,"0"-1,0 1,1-1,-1 1,0-1,1 1,-1-1,0 1,1-1,-1 0,0 1,1-1,-1 0,1 1,-1-1,1 0,-1 1,1-1,-1 0,1 0,-1 1,1-1,-1 0,1 0,-1 0,1 0,0 0,-1 0,1 0,-1 0,1 0,-1 0,1 0,-1 0,1 0,-1-1,1 1,-1 0,1 0,-1-1,1 1,-1 0,1-1,-1 1,1 0,-1-1,1 1,-1 0,0-1,1 1,-1-1,0 1,0-1,1 1,-1-1,0 1,0-1,5 53,-5 294,-6-296,0-32</inkml:trace>
  <inkml:trace contextRef="#ctx0" brushRef="#br0" timeOffset="4320.705">655 101,'44'-21,"1"2,1 2,0 2,1 2,27-3,25 20,-97-3,1-1,-1 1,0-1,1 1,-1 0,0 0,1 0,-1 1,0-1,0 0,0 1,0-1,0 1,-1 0,1 0,0-1,-1 1,1 0,-1 1,0-1,0 0,1 0,-1 0,-1 1,1-1,0 0,-1 1,1-1,-1 1,0-1,1 1,-1-1,-1 1,1-1,0 1,0-1,-1 2,-4 7,1 1,-2-1,0 0,0 0,-1 0,0-1,0 0,-2-1,1 1,-1-2,0 1,-1-1,0 0,0-1,-1-1,1 1,-2-2,-1 1,-21 16,32-22,1 0,-1 1,0-1,1 1,-1 0,0 0,1-1,-1 1,1 0,-1 0,1 0,0 1,-1-1,1 0,0 0,0 1,0-1,0 1,0-1,0 1,0-1,0 1,1-1,-1 1,1 0,-1 0,1-1,0 1,-1 0,1 0,0-1,0 1,0 0,1 0,-1-1,0 1,1 0,-1 0,1-1,-1 1,1 0,0-1,0 1,-1-1,1 1,0-1,1 1,-1-1,0 0,0 0,0 1,1-1,160 94,-148-82</inkml:trace>
  <inkml:trace contextRef="#ctx0" brushRef="#br0" timeOffset="5453.825">1557 383,'3'-1,"0"0,-1 0,1 0,-1-1,1 1,-1-1,0 1,0-1,0 0,0 0,0 0,0 0,0 0,0-1,-1 1,1 0,-1-1,0 1,0-1,0 0,0 1,0-1,-1 0,1 0,-1 1,1-1,-1 0,0 0,0 0,0 0,-1 1,1-1,-1 0,0-2,0 0,0-1,0 1,0 0,-1-1,1 1,-1 0,-1 0,1 0,-1 0,0 1,0-1,0 1,0 0,-1 0,0 0,0 0,0 0,0 1,0 0,-1 0,0 0,0 0,1 1,-1 0,-1 0,1 0,0 1,0-1,-1 1,1 0,0 1,-1 0,1-1,-1 2,1-1,-1 1,1 0,0 0,-1 0,1 0,0 1,0 0,0 0,0 1,0 0,1-1,-1 1,1 1,-1-1,1 1,0 0,-2 2,1 5,1 0,0 0,0 1,1-1,1 1,0 0,0-1,1 1,1 0,0 0,1 0,0 0,1 6,0 21,11 92,16 21,6 40,-13-43,12 19,22 86,-33-124,-20-125,0 1,-1 0,0 0,0 0,0 0,-1 0,0 1,0-1,-1 0,1 1,-1-1,-1 0,1 1,-1-1,0 0,-1 0,0 0,0 1,0-2,0 1,-1 0,0 0,0-1,-1 0,1 1,-1-1,-3 3,-1-4,0 0,0 0,0-1,-1 0,1 0,-1-1,0 0,1-1,-1 0,0 0,0-1,0 0,0 0,-5-2,4 1,5 1,0 0,-1 0,1 0,0-1,0 1,-1-1,1 0,0-1,0 1,0-1,0 0,1-1,-1 1,0-1,1 0,0 0,0 0,0 0,0-1,0 0,0 0,1 0,0 0,0 0,0-1,0 1,0-3,5-6</inkml:trace>
  <inkml:trace contextRef="#ctx0" brushRef="#br0" timeOffset="6425.337">1811 1710,'-4'9,"1"0,0 0,0 1,1-1,0 1,0-1,1 1,1 0,-1 0,2-1,-1 1,1 0,1-1,0 1,0-1,1 1,0-1,1 0,-1 0,6 8,-6-15,-1 0,1 0,0 0,0 0,0 0,0-1,0 1,0-1,0 0,0 0,0 0,0-1,1 1,-1-1,0 1,1-1,-1 0,0 0,1-1,-1 1,0-1,0 1,1-1,-1 0,0 0,0-1,0 1,0-1,0 1,0-1,-1 0,1 0,77-77,-75 73,-1 0,0-1,0 1,-1-1,1 0,-2 0,1-1,-1 1,0 0,-1-1,1 0,-1 1,-1-1,0 1,0-1,0 0,-1 1,0-1,-1 0,1 1,-2 0,1-1,-1 1,0 0,-3-5,2 9,-1 0,1 0,-1 0,0 0,1 1,-1 0,0 0,-1 1,1-1,0 1,0 0,-1 0,1 1,0-1,-1 1,-2 1,-16-2</inkml:trace>
  <inkml:trace contextRef="#ctx0" brushRef="#br0" timeOffset="7638.936">1811 101,'6'-6,"0"2,0-1,1 0,0 1,0 1,0-1,0 1,0 0,1 1,-1-1,1 1,-1 1,1 0,0 0,0 0,0 1,-1 0,1 1,0 0,3 0,-10 0,1-1,-1 0,1 1,-1-1,0 1,0-1,1 1,-1 0,0-1,0 1,0 0,0 0,0 0,0 0,0 0,0 0,0 0,0 0,0 0,-1 1,1-1,0 0,-1 1,1-1,-1 0,1 1,-1-1,0 0,0 1,0-1,0 0,0 1,0-1,0 1,0-1,0 1,0-1,-1 0,1 1,-1-1,1 0,-1 0,1 1,-1-1,0 0,0 0,0 0,-45 58,42-55,-55 82,58-83,0-1,0 1,0-1,0 1,0 0,0 0,1-1,-1 1,1 0,0 0,0 0,0-1,0 1,0 0,1 0,-1 0,1-1,0 1,0 0,0-1,0 1,0 0,1-1,-1 0,1 1,-1-1,1 0,0 0,0 0,0 0,0 0,0 0,1 0,1 1,13 5</inkml:trace>
  <inkml:trace contextRef="#ctx0" brushRef="#br0" timeOffset="7921.936">2235 101,'-5'28,"-1"16,0 4,1-2,1-2,2-6,6-8,2-9</inkml:trace>
  <inkml:trace contextRef="#ctx0" brushRef="#br0" timeOffset="8168.633">2375 101,'-9'24,"-4"13,1 4,3 1,2-2,3-8</inkml:trace>
  <inkml:trace contextRef="#ctx0" brushRef="#br0" timeOffset="8618.979">2094 101,'132'-76,"-130"74,1 1,-1 0,1-1,-1 1,1 0,0 0,0 1,0-1,-1 0,1 1,0 0,0 0,0 0,0 0,0 0,0 0,0 1,-1 0,1-1,0 1,0 0,-1 0,1 0,0 1,-1-1,1 1,-1-1,0 1,1 0,-1 0,0 0,0 0,0 0,-1 1,1-1,1 3,-2-4,2 4,0 1,1-1,0 0,0 0,0 0,0 0,1-1,0 0,0 0,0 0,0 0,1-1,-1 0,1 0,0-1,0 1,0-1,0 0,0-1,0 0,1 0,-1 0,0-1,1 0,1 0,0-1,-1-1,0 0,0-1,0 1,0-1,0-1,-1 1,0-1,1 0,-1-1,0 1,-1-1,1 0,-1-1,0 1,-1-1,1 0,1-4,5-4</inkml:trace>
  <inkml:trace contextRef="#ctx0" brushRef="#br0" timeOffset="15591.239">2630 891,'0'17,"11"221,-2-184,-4 0,-1 1,-3-1,-2 3,1-49,-5 17,-8-31,9-11,0 0,1 0,1-1,1 1,0 0,1-1,2-11,-1-9,-1 14,1 1,0-1,2 1,1-1,0 1,2 0,1 1,0-1,2 1,1 1,6-12,50-56,-64 88,-1 1,0-1,1 0,-1 1,1-1,-1 1,1-1,-1 1,1 0,-1 0,1 0,0 0,-1 0,1 0,-1 0,1 0,-1 0,1 1,-1-1,1 1,-1-1,1 1,-1 0,0-1,1 1,-1 0,0 0,0 0,1 0,-1 0,0 0,0 0,0 0,0 1,0-1,-1 0,1 1,0-1,0 0,-1 1,1 0,26 61,-24-38,-5-5</inkml:trace>
  <inkml:trace contextRef="#ctx0" brushRef="#br0" timeOffset="16254.787">3335 807,'14'43,"-3"0,-1 1,-3 1,2 32,-10-54,-1-1,0 1,-2-1,0 0,-2 0,0-1,-1 1,-1-2,-2 1,0-1,-1 0,0-1,-2 0,0-1,-1-1,-1 0,-1-1,0 0,-5 1,-3 7</inkml:trace>
  <inkml:trace contextRef="#ctx0" brushRef="#br0" timeOffset="16671.762">2432 948,'-20'40,"2"2,2 0,2 0,1 2,3 0,1 0,-1 31,8-62,1 0,0 0,0 0,2 0,-1 0,2 0,0 0,0-1,1 1,1-1,0 1,0-1,2 0,-1 0,1-1,1 0,0 0,1 0,0-1,1-1,-1 1,2-1,0 0,0-1,0 0,1-1,0 0,11 4,2-3</inkml:trace>
  <inkml:trace contextRef="#ctx0" brushRef="#br0" timeOffset="17157.223">3562 581,'1'-1,"9"-4,0 0,-1 1,2 0,-1 0,0 2,1-1,-1 1,1 0,0 1,0 1,-1-1,1 2,5 0,-14 0,0 0,0 0,0 1,0-1,0 0,-1 1,1 0,0-1,-1 1,1 0,-1 0,0 0,1 0,-1 0,0 0,0 0,-1 0,1 0,0 0,-1 1,1-1,-1 0,0 0,0 1,1-1,-2 0,1 1,0-1,0 0,-1 0,1 1,-1-1,0 0,1 0,-1 0,0 0,-1 0,1 0,0 0,0 0,-2 1,-7 48,14-47,-1 0,0 0,1-1,-1 1,1-1,0 0,0 0,1 0,-1 0,0-1,1 1,0-1,-1-1,1 1,0-1,0 1,0-1,0-1,0 1,0-1,0 0,1 0,-1 0,0-1,0 1,0-1,0-1,1 1,8 0,12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45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1 358 0 0 0,'0'0'1064'0'0,"0"0"8"0"0,0 0 58 0 0,0 0 129 0 0,0 0 87 0 0,0 0-113 0 0,0 0-315 0 0,0 0-381 0 0,0 0-294 0 0,0 0-150 0 0,0 0-34 0 0,-1 5 2 0 0,7 119 683 0 0,5-64-441 0 0,-3 1 0 0 0,-2 1 0 0 0,-4-1-1 0 0,-4 54-302 0 0,2-29 459 0 0,0-78-1196 0 0,-1 8 3656 0 0,-2-26-146 0 0,-3-28-2338 0 0,1-1 1 0 0,2 1 0 0 0,2-1 0 0 0,3-31-436 0 0,40-103 460 0 0,42 0-226 0 0,-35 118-108 0 0,-48 54-123 0 0,0 1 1 0 0,-1-1 0 0 0,0 1 0 0 0,1-1 0 0 0,-1 1 0 0 0,0-1 0 0 0,1 1 0 0 0,-1-1 1 0 0,0 1-1 0 0,1 0 0 0 0,-1-1 0 0 0,1 1 0 0 0,-1-1 0 0 0,1 1 0 0 0,-1 0 0 0 0,1 0 0 0 0,-1-1 0 0 0,1 1 0 0 0,-1 0 0 0 0,1 0 0 0 0,-1-1 0 0 0,1 1 0 0 0,0 0 0 0 0,-1 0 0 0 0,1 0 0 0 0,-1 0 1 0 0,1 0-1 0 0,0 0 0 0 0,-1 0 0 0 0,1 0 0 0 0,-1 0 0 0 0,1 0 0 0 0,-1 0 0 0 0,1 1 0 0 0,0-1 0 0 0,-1 0 0 0 0,1 0 0 0 0,-1 0 0 0 0,1 1 0 0 0,-1-1 0 0 0,1 0 0 0 0,-1 1 0 0 0,1-1 0 0 0,-1 0 1 0 0,1 1-1 0 0,-1-1 0 0 0,0 1 0 0 0,1-1 0 0 0,-1 1 0 0 0,0-1 0 0 0,1 1 0 0 0,-1-1 0 0 0,0 1 0 0 0,1-1 0 0 0,-1 1 0 0 0,0-1 0 0 0,0 1 0 0 0,0-1 0 0 0,0 1 0 0 0,0 0 0 0 0,1-1 0 0 0,-1 1 1 0 0,0-1-1 0 0,0 1-4 0 0,1 1 31 0 0,17 48 412 0 0,28 44 1 0 0,-20-43-336 0 0,-24-50-334 0 0,-2-1-3909 0 0,0 0-4457 0 0,-1 0 1313 0 0</inkml:trace>
  <inkml:trace contextRef="#ctx0" brushRef="#br0" timeOffset="579.161">388 936 0 0 0,'0'0'363'0'0,"0"0"630"0"0,0 0 340 0 0,0 0 99 0 0,0 0-61 0 0,0 0-239 0 0,0 0-274 0 0,0 0-202 0 0,0 0-128 0 0,0 0-16 0 0,0 0 39 0 0,0 0 38 0 0,-1 5 21 0 0,-26 211 5270 0 0,28-150-4895 0 0,-1-66-1004 0 0,0 0 0 0 0,0 1 0 0 0,0-1 1 0 0,1 1-1 0 0,-1-1 0 0 0,0 0 0 0 0,0 1 0 0 0,1-1 0 0 0,-1 1 0 0 0,0-1 0 0 0,1 0 0 0 0,-1 0 0 0 0,0 1 0 0 0,1-1 1 0 0,-1 0-1 0 0,1 0 0 0 0,-1 1 0 0 0,0-1 0 0 0,1 0 0 0 0,-1 0 0 0 0,1 0 0 0 0,-1 1 0 0 0,1-1 0 0 0,-1 0 1 0 0,1 0-1 0 0,-1 0 0 0 0,0 0 0 0 0,1 0 0 0 0,-1 0 0 0 0,1 0 0 0 0,-1 0 0 0 0,1 0 0 0 0,-1 0 0 0 0,1-1 1 0 0,-1 1-1 0 0,1 0 0 0 0,-1 0 0 0 0,0 0 0 0 0,1 0 0 0 0,-1-1 0 0 0,1 1 0 0 0,-1 0 0 0 0,0 0 0 0 0,1-1 0 0 0,-1 1 1 0 0,0 0-1 0 0,1-1 0 0 0,-1 1 0 0 0,0 0 0 0 0,1-1 0 0 0,-1 1 0 0 0,0-1 0 0 0,0 1 0 0 0,0 0 0 0 0,1-1 1 0 0,-1 1-1 0 0,0-1 0 0 0,0 1 0 0 0,0-1 0 0 0,0 1 0 0 0,0-1 0 0 0,0 1 0 0 0,0 0 0 0 0,0-1 0 0 0,0 1 0 0 0,0-1 20 0 0,17-32-4800 0 0,-17 33 4741 0 0,13-28-7703 0 0,-9 21 3833 0 0</inkml:trace>
  <inkml:trace contextRef="#ctx0" brushRef="#br0" timeOffset="1049.618">502 660 0 0 0,'0'0'324'0'0,"0"0"651"0"0,0 0 303 0 0,0 0 201 0 0,0 0 94 0 0,0 0-50 0 0,0 0-265 0 0,0 0-342 0 0,0 0-231 0 0,0 0-138 0 0,0 0-76 0 0,0 0-42 0 0,-3 0-48 0 0,-47 43 1831 0 0,49-42-2053 0 0,1-1-14 0 0,0 0-41 0 0,0 0-44 0 0,0 0-28 0 0,0 0-13 0 0,21-15 749 0 0,-3-3 1318 0 0,-24 23-1358 0 0,0-1-4761 0 0,13-6-4547 0 0,-4-1 3041 0 0</inkml:trace>
  <inkml:trace contextRef="#ctx0" brushRef="#br0" timeOffset="5655.018">1286 358 0 0 0,'0'0'324'0'0,"0"0"804"0"0,0 0 265 0 0,0 0-66 0 0,0 0-194 0 0,0 0-193 0 0,0 0-161 0 0,0 0-107 0 0,0 0-61 0 0,0 0-47 0 0,-10 13-62 0 0,-32 41-76 0 0,-9 50 1084 0 0,5-16-813 0 0,19-34-120 0 0,-2-1 0 0 0,-2-1 1 0 0,-32 38-578 0 0,25-17 1661 0 0,74-64-1217 0 0,109 0-329 0 0,18-8 37 0 0,-76-8-43 0 0,-87 7-89 0 0,0 0 15 0 0,0 0 1 0 0,0 0 12 0 0,0 0 12 0 0,0 0 3 0 0,0 0 25 0 0,-6-26 1390 0 0,-29-73 47 0 0,-79-318 601 0 0,107 398-3226 0 0,14 31-4281 0 0,14 20-6701 0 0,-18-27 8947 0 0</inkml:trace>
  <inkml:trace contextRef="#ctx0" brushRef="#br0" timeOffset="6655.986">1566 940 0 0 0,'0'0'455'0'0,"0"0"830"0"0,0 0 341 0 0,0 0-10 0 0,0 0-175 0 0,0 0-198 0 0,0 0-147 0 0,0 0-91 0 0,0 0-15 0 0,0 0 33 0 0,0 0-22 0 0,0-3-39 0 0,-6-62 4202 0 0,9 40-4799 0 0,1 1 1 0 0,0 0 0 0 0,2-1 0 0 0,1 2-1 0 0,1-1 1 0 0,1 1 0 0 0,1 0-1 0 0,9-15-365 0 0,1-5 122 0 0,30-29-266 0 0,-30 101-1611 0 0,-16 140 1267 0 0,9-118 152 0 0,-11-50 344 0 0,-1-1 1 0 0,0 1-1 0 0,1 0 0 0 0,-1-1 1 0 0,1 0-1 0 0,-1 1 1 0 0,0-1-1 0 0,1 0 0 0 0,-1 0 1 0 0,1 1-1 0 0,-1-1 1 0 0,1 0-1 0 0,-1-1 0 0 0,1 1 1 0 0,-1 0-1 0 0,1 0 1 0 0,-1-1-1 0 0,0 1 0 0 0,1 0 1 0 0,-1-1-1 0 0,1 0 1 0 0,-1 1-1 0 0,0-1 1 0 0,1 0-1 0 0,-1 0 0 0 0,0 1 1 0 0,0-1-1 0 0,0 0 1 0 0,0 0-1 0 0,0 0 0 0 0,0-1 1 0 0,0 1-1 0 0,1-1-8 0 0,204-267 668 0 0,-118 138-316 0 0,-87 130-305 0 0,11 141 501 0 0,22 96 342 0 0,-21-134-877 0 0,1-94-2159 0 0,-1-8-4808 0 0,-10 0 1966 0 0,0 0-2950 0 0</inkml:trace>
  <inkml:trace contextRef="#ctx0" brushRef="#br0" timeOffset="7316.716">2420 910 208 0 0,'0'0'1180'0'0,"0"0"-334"0"0,0 0-159 0 0,0 0 194 0 0,0 0 345 0 0,0 0 226 0 0,0 0-46 0 0,0 0-269 0 0,0 0-289 0 0,0 0-191 0 0,0 0-32 0 0,0 0 74 0 0,0 4 93 0 0,-11 54 3544 0 0,-24 83-1736 0 0,33-93-2273 0 0,23-53-1757 0 0,14-45-6270 0 0,-18 21-2123 0 0,-11 21 8869 0 0</inkml:trace>
  <inkml:trace contextRef="#ctx0" brushRef="#br0" timeOffset="7675.022">2532 509 0 0 0,'0'0'429'0'0,"0"0"728"0"0,0 0 347 0 0,0 0 224 0 0,0 0 137 0 0,0 0-41 0 0,0 0-206 0 0,0 0-255 0 0,0 0-207 0 0,0 0-144 0 0,0 0-108 0 0,0 0-70 0 0,0 0-65 0 0,-2-1-87 0 0,0 0-587 0 0,0 1 1 0 0,0 0-1 0 0,0 0 1 0 0,0 0 0 0 0,0 0-1 0 0,0 0 1 0 0,0 1-1 0 0,0-1 1 0 0,0 0-1 0 0,0 1 1 0 0,0 0-1 0 0,0-1 1 0 0,0 1-1 0 0,0 0 1 0 0,1 0-1 0 0,-1 0 1 0 0,0 0-1 0 0,1 0 1 0 0,-1 1-1 0 0,1-1 1 0 0,-1 0-1 0 0,1 1 1 0 0,-1-1-1 0 0,1 1 1 0 0,0-1-1 0 0,0 1 1 0 0,0 0-1 0 0,0-1 1 0 0,-1 3-96 0 0,-2 2 301 0 0,2-5-243 0 0,-1-1-2374 0 0,3 1-2076 0 0,0 1 115 0 0,0-1-4712 0 0</inkml:trace>
  <inkml:trace contextRef="#ctx0" brushRef="#br0" timeOffset="20306.86">461 23 352 0 0,'0'0'796'0'0,"0"0"-296"0"0,0 0 38 0 0,0 0 425 0 0,0 0 482 0 0,0 0 201 0 0,0 0-132 0 0,0 0-339 0 0,0 0-317 0 0,0 0-157 0 0,0 0-69 0 0,7-1-16 0 0,34-5 1150 0 0,83-9 1301 0 0,-49 15-2590 0 0,-75 0-439 0 0,0 0 11 0 0,-9 15 786 0 0,-73 73-192 0 0,76-82-631 0 0,1-1 0 0 0,1 1 0 0 0,-1 0 1 0 0,1 0-1 0 0,0 0 0 0 0,0 0 0 0 0,1 1 1 0 0,0 0-1 0 0,0 0 0 0 0,0-1 0 0 0,1 2 1 0 0,0-1-1 0 0,1 0 0 0 0,-1 0 0 0 0,1 1 1 0 0,0 5-13 0 0,3-11 45 0 0,0 0-1 0 0,0-1 1 0 0,0 1 0 0 0,1 0 0 0 0,-1-1 0 0 0,0 0 0 0 0,1 1 0 0 0,-1-1-1 0 0,0 0 1 0 0,1 0 0 0 0,0 0 0 0 0,-1 0 0 0 0,1-1 0 0 0,-1 1 0 0 0,1-1 0 0 0,0 1-1 0 0,0-1 1 0 0,-1 0 0 0 0,1 0 0 0 0,0-1 0 0 0,-1 1 0 0 0,1 0 0 0 0,0-1-45 0 0,-2 1 37 0 0,135-15 1680 0 0,-86 4-1247 0 0,-50 11-510 0 0,0 0-88 0 0,0 0-176 0 0,2-2-4179 0 0,-1 1-4645 0 0,0 1 1148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3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138 959,'-14'12,"1"0,1 1,0 1,1 0,0 1,1 0,0 0,2 1,0 0,0 1,2 0,0 0,-1 9,6-24,1 0,0 0,-1 0,1 0,0 0,0 0,0 0,0 0,1 0,-1 0,1-1,-1 1,1 0,-1 0,1 0,0 0,0 0,0-1,0 1,0 0,0-1,1 1,-1-1,0 1,1-1,-1 0,1 0,0 1,-1-1,1 0,0 0,0-1,0 1,-1 0,1-1,0 1,0-1,0 1,0-1,0 0,1 0,82-20,-56 5,-1 0,-1-2,0-2,-1 0,-1-1,18-21,-22 16,-1-1,-1-1,-2-1,0 0,-2-1,-2-1,7-19,-12 27,0 1,-1-2,-1 1,-2 0,0-1,-1 0,-1 0,-1 0,-2 0,0-1,-1 1,-1 1,-2-1,0 0,-1 1,-8-18,12 35,0 0,0 0,0 0,0 1,-1-1,0 1,0 0,0 0,-1 0,1 0,-1 0,0 1,0-1,0 1,-1 0,1 0,-1 1,1 0,-1-1,0 1,0 1,0-1,0 1,0 0,0 0,-1 0,1 1,0 0,0 0,0 0,-1 1,1 0,0-1,0 2,0-1,0 1,0 0,0 0,-1 1,-4 3,1 1,1 0,-1 0,1 1,1 0,-1 1,1 0,1 0,0 0,0 1,1 0,0 0,0 0,1 0,1 1,0 0,0 0,1 0,0 0,1 1,-1 10,1 0,2 0,0 0,1 0,0 0,2-1,1 1,1-1,7 19,-3-11,1 1,1-2,1 1,2-2,1 0,1-1,1 0,1-2,1 0,2-1,0-1,4 1,-20-19,0 1,1-2,0 1,-1-1,1 0,1 0,-1-1,0 0,1 0,-1-1,1 0,-1 0,1-1,-1 0,1 0,-1-1,1 0,-1 0,1 0,-1-1,1-1,10-4</inkml:trace>
  <inkml:trace contextRef="#ctx0" brushRef="#br0" timeOffset="434.493">872 677,'-17'28,"1"0,2 1,1 0,1 1,1 0,2 1,1 0,2 1,0 0,2 6,4-32,-1 1,1-1,0 0,1 1,0-1,0 1,0-1,1 0,0 0,0 0,0 0,1 0,0 0,0-1,1 1,-1-1,1 0,0 0,1 0,-1-1,1 1,0-1,0 0,0 0,1-1,-1 0,1 0,0 0,0-1,0 1,0-1,5 0,3 1,0-1,0-1,1 0,-1-1,0-1,1 0,-1-1,0-1,0 0,0-1,-1 0,1-1,-1 0,0-1,0-1,-1 0,0-1,0 0,-1-1,0 0,0-1,-1 0,0-1,-1 0,-1 0,1-1,-2 0,1 0,2-10,0 4,-1 0,0-1,-2 0,0 0,-1 0,-2-1,1 0,-2 0,1-20,-4 26,2-1,-1 0,0 1,-1-1,0 0,-2 1,0-1,0 0,-1 1,-1 0,0 0,-1 0,-1 0,0 1,-6-10,8 20,1-1,-2 1,1 0,0 0,0 0,-1 0,0 1,1 0,-1 0,0 0,0 1,0-1,0 1,0 0,-1 1,1-1,0 1,0 0,-1 0,1 1,0 0,0-1,0 2,-4 0,-115 54,91-32,7-1</inkml:trace>
  <inkml:trace contextRef="#ctx0" brushRef="#br0" timeOffset="760.653">730 931,'21'-12,"5"-4,1 1,0 1,1 1,0 1,1 2,0 1,11-1,-33 9,-1 1,1 0,-1 0,1 0,-1 1,1 0,-1 1,0-1,0 1,0 1,0-1,0 1,0 0,0 0,-1 0,0 1,1 0,-1 0,-1 1,1-1,2 4,13 9,-12-11,1 0,0-1,0 0,1 0,-1-1,1 0,0-1,0 0,1 0,-1-1,0-1,1 0,-1 0,1-1,-1 0,1-1,-1 0,1-1,-1 0,0-1,0 0,3-1,0-3,-6 1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29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0 391,'0'497,"26"-627,-20 79,2 1,2 0,3 1,1 0,3 1,13-25,38-35,-67 107,0 0,0 0,0 0,0 0,0 1,0-1,0 0,0 1,0-1,0 1,1-1,-1 1,0-1,0 1,1 0,-1 0,0 0,0 0,1 0,-1 0,0 0,1 0,-1 0,0 0,0 1,1-1,-1 0,0 1,0-1,0 1,0 0,1-1,-1 1,0 0,0 0,0 0,-1-1,1 1,0 0,0 0,0 0,-1 0,1 1,0-1,-1 0,1 0,-1 0,25 62,-24-60,6 26,-2-3</inkml:trace>
  <inkml:trace contextRef="#ctx0" brushRef="#br0" timeOffset="1369.778">819 531,'-10'10,"-1"0,2 1,-1 0,2 1,-1 0,2 0,0 0,0 1,1 0,0 1,1-1,1 1,0 0,1 0,1 0,0 1,1-1,0 9,2-20,-1 0,1 0,0 0,1 0,-1 0,0 0,1 0,-1-1,1 1,0 0,0-1,0 1,0-1,1 0,-1 0,1 0,-1 0,1 0,-1 0,1-1,0 0,0 1,0-1,0 0,0 0,0 0,0-1,1 1,-1-1,0 0,0 0,0 0,0 0,1 0,-1-1,0 1,0-1,0 0,0 0,0 0,0 0,0-1,0 1,0-1,-1 0,1 0,0 0,20-13,-1-1,0 0,-2-1,0-2,-1 0,-1-1,0-1,-2 0,0-1,-2-1,2-5,-7 13,-1-1,-1-1,0 1,-1-1,-1-1,0 1,0-9,4-20,-4 28,-2 0,1-1,-2 1,-1-1,0 1,-1-1,-2-9,1 13,-1 0,0 0,-1 0,-1 1,0-1,-1 1,0 0,-1 0,-1 1,0-1,-1 1,0 1,-1 0,0 0,-10-8,15 17,-1 1,0 0,0 0,0 0,0 1,0 0,0 0,0 0,0 1,-1-1,1 1,0 0,0 1,-1-1,1 1,0 0,0 0,0 1,0 0,0 0,0 0,1 0,-1 1,1-1,-1 1,1 1,0-1,0 0,0 1,1 0,-1 0,1 0,0 0,0 1,0-1,1 1,0-1,0 1,0 0,0 0,1 0,-1 0,1 0,1 1,-1 0,-1 25,1 1,1 0,2 0,1 0,1-1,2 0,1 0,2 0,1-1,1 0,1 0,2-2,1 0,1 0,2-1,0-2,2 1,20 18,84 53,-120-93,-6-3</inkml:trace>
  <inkml:trace contextRef="#ctx0" brushRef="#br0" timeOffset="2164.611">1384 504,'-5'49,"2"0,2 1,2 0,4 6,7-6,4-86,-2-195,-7 189,-2 8,1 1,1-1,2 2,1-1,2 1,11-21,11 13,-33 40,-1-1,1 0,0 1,0-1,0 1,0-1,0 1,0 0,0-1,-1 1,1 0,0 0,0-1,0 1,0 0,0 0,0 0,0 0,0 0,0 1,0-1,0 0,0 0,0 1,0-1,0 0,0 1,0-1,0 1,0-1,-1 1,1 0,0-1,0 1,-1 0,1-1,0 1,-1 0,1 0,-1 0,1 0,-1-1,1 1,-1 0,0 0,1 0,-1 0,0 1,15 129,-10-111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0,'-160'504,"105"-384,65-149,162-344,-127 273,-45 99,0 1,0 0,0-1,1 1,-1 0,0 0,1-1,-1 1,0 0,0 0,1-1,-1 1,0 0,1 0,-1 0,0 0,1 0,-1-1,0 1,1 0,-1 0,1 0,-1 0,0 0,1 0,-1 0,0 0,1 0,-1 0,1 1,-1-1,0 0,1 0,-1 0,0 0,1 0,-1 1,0-1,0 0,1 0,-1 1,0-1,1 0,-1 0,0 1,0-1,0 0,1 1,-1-1,0 0,0 1,0-1,0 0,0 1,0-1,1 0,-1 1,0-1,0 1,0-1,0 0,0 1,0-1,-1 0,1 1,0-1,0 0,0 1,0-1,3 31,-3-30,0 23,1 0,2 1,0-1,1 0,1-1,2 1,0-1,2 0,0-1,1 0,1-1,14 20,-23-38,0 0,1 0,-1 0,1 0,0 0,-1 0,1-1,0 1,1-1,-1 0,0 0,1 0,-1-1,1 1,-1-1,1 0,0 0,0 0,-1 0,1-1,0 1,0-1,0 0,0 0,0 0,0-1,-1 0,1 1,0-1,0-1,-1 1,1 0,-1-1,1 0,-1 0,0 0,1 0,8-9,0 0,0 0,-1-1,-1 0,0-1,0-1,-2 1,0-1,0-1,-1 0,-1 0,0 0,-1-2,9-17,-12 29,9-18,-1-1,-2 1,0-1,-2-1,-1 1,0-2,-6 3,-3 5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0,'-10'10,"-3"7,6 2,3-8,8-6,3-3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1,'0'5,"0"6,-5 2,-2-2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26 452,'-5'12,"0"0,1 0,1 1,0-1,1 1,0 0,1 0,1 0,0 0,0 0,1-1,1 1,0 0,1 0,0-1,1 0,0 1,3 3,-5-13,-1 0,1 0,0-1,0 1,0 0,0-1,1 0,-1 1,1-1,-1 0,1 0,0 0,0-1,0 1,0-1,0 1,0-1,0 0,0 0,0 0,1-1,-1 1,0-1,1 0,-1 0,0 0,1 0,-1-1,0 1,1-1,-1 0,0 0,0 0,0 0,0 0,0-1,1 0,3-2,-1 0,1 0,-1-1,0 0,-1 0,1 0,-1-1,0 0,-1 0,1 0,-1-1,0 1,-1-1,1 0,-1 0,-1-1,1 3,-2-1,1 1,-1-1,1 0,-2 1,1-1,-1 0,1 1,-2-1,1 0,-1 0,1 1,-1-1,-1 0,1 1,-1-1,0 1,-1 0,1 0,-1-1,0 2,0-1,-1 0,1 1,-1-1,0 1,0 0,0 0,-1 1,0-1,1 1,-1 0,0 0,0 1,-1-1,-3 0,-13-2</inkml:trace>
  <inkml:trace contextRef="#ctx0" brushRef="#br0" timeOffset="367.887">420 1,'55'161,"-25"-23,-29 203,-1-329</inkml:trace>
  <inkml:trace contextRef="#ctx0" brushRef="#br0" timeOffset="615.488">307 395,'39'0,"31"0,9 0,-4 0,-10 0,-12 0,-9 0,-13 0</inkml:trace>
  <inkml:trace contextRef="#ctx0" brushRef="#br0" timeOffset="949.998">900 452,'21'-3,"-12"3,1 0,0-1,0 0,0 0,-1-1,1-1,-1 1,1-1,-1-1,0 0,0 0,0-1,-1 0,0-1,0 1,0-2,-1 1,1-1,-2 0,1 0,-1-1,0 0,1-2,-7 8,1 1,0-1,-1 1,1-1,-1 1,0-1,0 0,1 1,-1-1,0 0,0 1,-1-1,1 0,0 1,0-1,-1 1,1-1,-1 0,1 1,-1-1,0 1,0-1,0 1,0 0,0-1,0 1,0 0,0 0,0 0,0 0,-1 0,1 0,0 0,-1 0,1 0,-1 0,1 1,-1-1,1 1,-1-1,0 1,0-1,-72 3,62 2,0 1,0 0,0 1,1 1,0-1,0 2,0-1,1 2,0-1,1 1,0 1,0 0,1 0,1 0,-1 1,2 1,-1-1,2 1,-1 0,2 0,0 0,0 1,1 0,0-1,1 1,1 0,0 0,1 0,1 5,2-10,0-1,1-1,0 1,0 0,1-1,0 0,0 0,1 0,-1-1,1 0,0 0,1 0,-1-1,1 0,0 0,0 0,0-1,0 0,1-1,-1 0,1 0,0 0,-1-1,1 0,0-1,0 1,0-2,-1 1,1-1,3-1,11 0,0-2,0-1,-1-1,0 0,0-2,0 0,17-11,-20 9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0,'-49'78,"3"1,4 2,-1 12,-65 124,93-190,-10 20,-2-1,-2-2,-2 0,-2-2,-2-1,37-58,300-456,-170 246,-131 225,1 0,-1 0,1 0,0 1,0-1,0 1,0-1,0 1,0 0,0 0,0 0,1 0,-1 0,0 0,1 1,-1-1,1 1,-1-1,1 1,-1 0,0 0,1 0,-1 0,1 1,-1-1,1 1,-1-1,0 1,1 0,-1 0,0 0,0 0,0 0,0 1,0-1,2 2,67 64,-64-53,0 1,-1 0,0 0,-2 1,0-1,0 1,-2 0,0 0,0 0,-2 0,0 1,-1-1,-1 0,-1 6,0 39,13 40,-9-100,-1-1,1 0,-1 1,0-1,1 1,-1-1,0 1,0-1,1 1,-1-1,0 1,0-1,1 1,-1-1,0 1,0-1,0 1,0-1,0 1,0-1,0 1,0-1,0 1,0-1,0 1,0 0,-1-1,1 1,0-1,0 1,0-1,-1 1,1-1,0 0,-1 1,1-1,0 1,-1-1,1 1,0-1,-1 0,1 1,-1-1,1 0,-1 0,1 1,-1-1,1 0,-1 0,1 0,-1 0,1 1,-1-1,1 0,-1 0,0 0,1 0,-29-19,19 11,-157-78,88 51,-34-18,111 48,6 1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30,'24'0,"23"-5,7-1,0 0,-4 1,-7 1,-5 2,-4 1,-4 0,-2 1,-5 5,-7 2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40,'43'-5,"24"-2,5 1,-4 1,-10-3,-14-1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9:35.5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3384 383 0 0 0,'0'0'256'0'0,"-1"0"5619"0"0,-64-64 2507 0 0,31 36-6374 0 0,-8-7-831 0 0,-2 2 0 0 0,-1 1 0 0 0,-2 3 0 0 0,-12-5-1177 0 0,-104-46 668 0 0,120 68-650 0 0,-1 1 1 0 0,0 2-1 0 0,0 2 0 0 0,-1 2 1 0 0,0 2-1 0 0,-3 2-18 0 0,-22 7-79 0 0,0 2-1 0 0,0 3 0 0 0,1 3 1 0 0,1 4-1 0 0,0 2 1 0 0,-1 4 79 0 0,-86 23-84 0 0,62-20 92 0 0,2 4 0 0 0,1 3 0 0 0,1 5 0 0 0,3 3 0 0 0,-22 17-8 0 0,45-20-34 0 0,2 2 0 0 0,1 2 0 0 0,3 3 0 0 0,-9 12 34 0 0,-92 115-104 0 0,9 64 88 0 0,127-192 30 0 0,-24 43 23 0 0,4 2 0 0 0,5 1 0 0 0,-14 55-37 0 0,44-121 2 0 0,-12 41 34 0 0,3 1 1 0 0,3 0-1 0 0,-5 66-36 0 0,15-31-2 0 0,3 0 1 0 0,5 1-1 0 0,5-2 0 0 0,5 9 2 0 0,47 269 148 0 0,6 285-148 0 0,-63-584 29 0 0,-3 0-1 0 0,-4 1 1 0 0,-3-1-1 0 0,-3 0 1 0 0,-10 30-29 0 0,2-49 41 0 0,-2-1 0 0 0,-2-1 0 0 0,-4 0 0 0 0,-1-2-1 0 0,-4-1 1 0 0,-9 11-41 0 0,-176 268 139 0 0,152-243-154 0 0,41-67-1 0 0,2 0 1 0 0,1 2-1 0 0,1 0 1 0 0,1 1 0 0 0,1 0-1 0 0,2 1 1 0 0,1 1 0 0 0,1 0-1 0 0,2 1 1 0 0,1 0-1 0 0,1 0 1 0 0,1 10 15 0 0,6-39-3 0 0,-2 13-19 0 0,2 1-1 0 0,0 0 0 0 0,1-1 0 0 0,1 1 0 0 0,0-1 0 0 0,1 1 0 0 0,0-1 1 0 0,4 7 22 0 0,5 4-26 0 0,2 0 0 0 0,0 0 0 0 0,2-2 0 0 0,1 0 0 0 0,0-1 0 0 0,2 0 0 0 0,1-2 0 0 0,1 0 0 0 0,0-1 0 0 0,1-2 0 0 0,2 0 0 0 0,-1-1 0 0 0,2-1 0 0 0,3 0 26 0 0,60 31 26 0 0,3-4 0 0 0,1-4 0 0 0,42 9-26 0 0,116 31 50 0 0,4-11 1 0 0,2-12-1 0 0,2-10 0 0 0,2-12 0 0 0,2-11 1 0 0,29-11-51 0 0,-122-3 38 0 0,1-8 1 0 0,0-7 0 0 0,-1-7-1 0 0,-1-7 1 0 0,137-37-39 0 0,-280 52 53 0 0,0-1 1 0 0,-1-2-1 0 0,0 0 0 0 0,0-2 1 0 0,-1 0-1 0 0,-1-2 0 0 0,1 0 1 0 0,-2-1-1 0 0,0-2 0 0 0,-1 0 1 0 0,0-1-1 0 0,-1-1 1 0 0,-1-1-1 0 0,-1 0 0 0 0,0-2 1 0 0,2-5-54 0 0,3-15 136 0 0,-2-1 1 0 0,-1 0 0 0 0,-3-2-1 0 0,10-40-136 0 0,-12 41 30 0 0,60-171 90 0 0,52-179-54 0 0,-109 325-4 0 0,-4 0-1 0 0,-3-1 1 0 0,-2 0-1 0 0,-4 0 1 0 0,-3 0-1 0 0,-2-1 1 0 0,-4 1-1 0 0,-2 0 1 0 0,-4 0-1 0 0,-18-65-61 0 0,-74-225 71 0 0,97 328-96 0 0,0 1 0 0 0,2-2 0 0 0,2 1 0 0 0,0 0 0 0 0,2-1 0 0 0,3-16 25 0 0,-1 33-26 0 0,1 1 0 0 0,0 0 0 0 0,1 0 0 0 0,1 0 0 0 0,0 1 0 0 0,0-1-1 0 0,1 1 1 0 0,1 0 0 0 0,0 1 0 0 0,1-1 0 0 0,0 2 0 0 0,1-1 0 0 0,0 1-1 0 0,0 0 1 0 0,1 1 0 0 0,7-5 26 0 0,17-13-90 0 0,1 2 0 0 0,1 2 0 0 0,1 1 0 0 0,25-9 90 0 0,66-26-148 0 0,2 7 1 0 0,68-16 147 0 0,-101 38 27 0 0,-1-5 0 0 0,-2-3 1 0 0,-2-5-1 0 0,-1-4 0 0 0,50-35-27 0 0,-121 65 46 0 0,0-1 0 0 0,-1 0 0 0 0,-1-2 0 0 0,-1 0 0 0 0,-1-1 0 0 0,0-1 0 0 0,-1 0 0 0 0,-1-1 0 0 0,-1-1 0 0 0,-1 0 0 0 0,-1 0 0 0 0,-1-1 0 0 0,-1-1 0 0 0,-2 0 0 0 0,0 0 0 0 0,-1 0 0 0 0,-1-1 0 0 0,-1 0 0 0 0,-2 0 0 0 0,0 0 0 0 0,-2-6-47 0 0,2-4 17 0 0,-3 1-1 0 0,0 0 1 0 0,-2 0-1 0 0,-2 0 1 0 0,-1 0-1 0 0,-1 1 1 0 0,-5-9-16 0 0,-5-7 8 0 0,-2 1 0 0 0,-2 1 0 0 0,-2 0 0 0 0,-3 2 0 0 0,-1 1 0 0 0,-13-14-8 0 0,-51-54-9 0 0,-5 5 0 0 0,-5 3 1 0 0,-4 5-1 0 0,-41-25 9 0 0,18 20 20 0 0,-138-86-20 0 0,103 88 65 0 0,19 38-111 0 0,110 53 52 0 0,26 7-9 0 0,0 1 0 0 0,-1 0 0 0 0,0 1 0 0 0,1 0 0 0 0,-1 0-1 0 0,0 0 1 0 0,0 2 0 0 0,0-1 0 0 0,0 1 0 0 0,0 0 0 0 0,0 1 0 0 0,-2 0 3 0 0,-65 49-99 0 0,38-19 27 0 0,-90 38 186 0 0,122-66-90 0 0,0-1 1 0 0,0 0-1 0 0,0-1 1 0 0,0 1 0 0 0,0-1-1 0 0,0 0 1 0 0,0-1-1 0 0,-1 1 1 0 0,1-1 0 0 0,0 0-1 0 0,0-1 1 0 0,-1 0-1 0 0,1 0 1 0 0,0 0 0 0 0,0-1-1 0 0,0 1 1 0 0,0-2-1 0 0,0 1 1 0 0,1-1 0 0 0,-5-2-25 0 0,-38-36 217 0 0,-21-17-174 0 0,7 9-3 0 0,57 44-46 0 0,0 1 1 0 0,-1 0 0 0 0,1 0 0 0 0,-1 0-1 0 0,0 0 1 0 0,1 1 0 0 0,-1 0 0 0 0,-1 0-1 0 0,1 1 1 0 0,0 0 0 0 0,-1 0 0 0 0,1 0-1 0 0,-1 1 1 0 0,-5-1 5 0 0,-26-8-21 0 0,-78-19 38 0 0,25-18-11 0 0,28 9-349 0 0,45 24-3206 0 0,17 13 778 0 0,0 1 2151 0 0,1 0-3008 0 0,0 0-3821 0 0,0 0 878 0 0</inkml:trace>
  <inkml:trace contextRef="#ctx0" brushRef="#br0" timeOffset="1441.873">2694 2997 0 0 0,'0'0'564'0'0,"0"0"278"0"0,0 0 82 0 0,0 0-44 0 0,0 0-113 0 0,0 0-95 0 0,0 0-47 0 0,0 0 5 0 0,-8 7 30 0 0,-44 60 1946 0 0,52-65-2521 0 0,-1-1 38 0 0,0 0-1 0 0,1 0 0 0 0,-1 0 1 0 0,0 0-1 0 0,1 1 1 0 0,-1-1-1 0 0,1 0 1 0 0,-1 0-1 0 0,1 0 0 0 0,-1 1 1 0 0,1-1-1 0 0,0 0 1 0 0,0 1-1 0 0,0-1 1 0 0,-1 0-1 0 0,1 0 0 0 0,0 1 1 0 0,1-1-1 0 0,-1 0 1 0 0,0 1-1 0 0,0-1 1 0 0,1 0-1 0 0,-1 0 0 0 0,0 1 1 0 0,1-1-1 0 0,-1 0 1 0 0,1 0-1 0 0,0 0 1 0 0,-1 0-1 0 0,1 0 0 0 0,0 0 1 0 0,0 0-1 0 0,0 0 1 0 0,-1 0-1 0 0,1 0 1 0 0,0 0-1 0 0,0 0 0 0 0,1 0 1 0 0,-1-1-1 0 0,0 1 1 0 0,0 0-1 0 0,0-1 1 0 0,0 1-1 0 0,0-1 0 0 0,1 0 1 0 0,-1 1-1 0 0,0-1 1 0 0,0 0-1 0 0,1 0 1 0 0,-1 1-123 0 0,3-2 279 0 0,1 1 1 0 0,-1 0-1 0 0,0-1 1 0 0,0 0-1 0 0,0 0 1 0 0,0-1-1 0 0,0 1 1 0 0,0-1-1 0 0,0 1 1 0 0,0-1-1 0 0,0-1 1 0 0,-1 1-1 0 0,1 0 1 0 0,-1-1-1 0 0,0 0 1 0 0,0 1-1 0 0,0-1 1 0 0,0-1-1 0 0,0 1 1 0 0,0 0-1 0 0,-1-1 1 0 0,1-1-280 0 0,10-42 2070 0 0,-61 44-2008 0 0,42 4-84 0 0,1 1 0 0 0,0 0-1 0 0,0 0 1 0 0,0 0-1 0 0,0 1 1 0 0,0 0-1 0 0,0 0 1 0 0,1 0 0 0 0,-1 1-1 0 0,1-1 1 0 0,0 1-1 0 0,0 0 1 0 0,0 0-1 0 0,1 0 1 0 0,-1 1 0 0 0,1 0 22 0 0,2-4 2 0 0,1-1 0 0 0,-1 1 0 0 0,1 0 0 0 0,-1-1 1 0 0,1 1-1 0 0,-1-1 0 0 0,1 1 0 0 0,0 0 0 0 0,-1-1 0 0 0,1 1 1 0 0,0 0-1 0 0,0-1 0 0 0,-1 1 0 0 0,1 0 0 0 0,0-1 0 0 0,0 1 1 0 0,0 0-1 0 0,0 0 0 0 0,0-1 0 0 0,0 1 0 0 0,0 0 1 0 0,0 0-1 0 0,0-1 0 0 0,0 1 0 0 0,1 0 0 0 0,-1-1 0 0 0,0 1 1 0 0,0 0-1 0 0,1-1 0 0 0,-1 1 0 0 0,0 0 0 0 0,1-1 1 0 0,-1 1-1 0 0,1-1 0 0 0,-1 1 0 0 0,0 0 0 0 0,1-1 0 0 0,0 1 1 0 0,-1-1-1 0 0,1 1 0 0 0,-1-1 0 0 0,1 0 0 0 0,0 1 0 0 0,-1-1 1 0 0,1 0-1 0 0,0 1 0 0 0,-1-1 0 0 0,1 0 0 0 0,0 0 1 0 0,-1 0-1 0 0,1 1 0 0 0,0-1 0 0 0,-1 0 0 0 0,1 0 0 0 0,0 0 1 0 0,0 0-1 0 0,-1 0 0 0 0,1 0 0 0 0,0 0 0 0 0,0-1 0 0 0,0 1-2 0 0,46-10 1124 0 0,-46 10-1127 0 0,-1 0-1 0 0,0 0 1 0 0,1 0 0 0 0,-1 0 0 0 0,1 0-1 0 0,-1 0 1 0 0,1 0 0 0 0,-1 0 0 0 0,0 0-1 0 0,1-1 1 0 0,-1 1 0 0 0,1 0 0 0 0,-1 0-1 0 0,0 0 1 0 0,1 0 0 0 0,-1-1-1 0 0,1 1 1 0 0,-1 0 0 0 0,0 0 0 0 0,1-1-1 0 0,-1 1 1 0 0,0 0 0 0 0,0-1 0 0 0,1 1-1 0 0,-1 0 1 0 0,0-1 0 0 0,0 1 0 0 0,1 0-1 0 0,-1-1 1 0 0,0 1 0 0 0,0-1 0 0 0,0 1-1 0 0,0-1 1 0 0,0 1 0 0 0,1 0-1 0 0,-1-1 1 0 0,0 1 0 0 0,0-1 0 0 0,0 1-1 0 0,0-1 1 0 0,0 1 0 0 0,0 0 0 0 0,-1-1-1 0 0,1 1 1 0 0,0-1 0 0 0,0 1 0 0 0,0 0-1 0 0,0-1 1 0 0,0 1 0 0 0,-1-1 0 0 0,1 1-1 0 0,0 0 1 0 0,0-1 0 0 0,-1 1 0 0 0,1 0-1 0 0,0-1 1 0 0,0 1 0 0 0,-1 0-1 0 0,1-1 1 0 0,0 1 0 0 0,-1 0 0 0 0,1 0-1 0 0,0-1 1 0 0,-1 1 0 0 0,1 0 0 0 0,-1 0-1 0 0,1 0 1 0 0,0 0 3 0 0,-10-3-4899 0 0,-1 3-6285 0 0,7 0 2933 0 0</inkml:trace>
  <inkml:trace contextRef="#ctx0" brushRef="#br0" timeOffset="2385.967">1584 2673 3929 0 0,'0'0'2463'0'0,"0"0"-771"0"0,0 0-285 0 0,0 0 62 0 0,0 0 112 0 0,0 0 21 0 0,0 0-224 0 0,0 0-321 0 0,0 0-254 0 0,0 0-179 0 0,0 0-97 0 0,0 0-56 0 0,-31-3-51 0 0,-97-10-40 0 0,125 13-354 0 0,0-1-1 0 0,0 1 1 0 0,0 0-1 0 0,-1 0 1 0 0,1 0 0 0 0,0 0-1 0 0,0 0 1 0 0,0 1 0 0 0,0-1-1 0 0,0 1 1 0 0,0 0 0 0 0,0 0-1 0 0,0 0 1 0 0,0 0 0 0 0,0 0-1 0 0,0 1 1 0 0,1-1 0 0 0,-1 1-1 0 0,0 0 1 0 0,-1 1-26 0 0,-5 5 138 0 0,-7 1-81 0 0,1 1-1 0 0,1 1 1 0 0,0 1 0 0 0,1 0 0 0 0,0 0 0 0 0,1 1 0 0 0,0 1 0 0 0,1 0-1 0 0,0 1 1 0 0,1 0 0 0 0,1 0 0 0 0,1 1 0 0 0,0 0 0 0 0,1 1 0 0 0,0-1 0 0 0,2 2-1 0 0,0-1 1 0 0,1 0 0 0 0,0 1 0 0 0,2 0 0 0 0,0 0 0 0 0,1 0 0 0 0,1 0-1 0 0,0 0 1 0 0,3 10-57 0 0,0-19 78 0 0,1 0-1 0 0,0 0 1 0 0,0 0-1 0 0,1-1 1 0 0,1 1-1 0 0,-1-1 1 0 0,1 0-1 0 0,1-1 1 0 0,-1 0-1 0 0,1 0 1 0 0,0 0-1 0 0,1-1 1 0 0,0 0-1 0 0,0 0 1 0 0,0-1-1 0 0,1 0 1 0 0,-1 0-1 0 0,1-1 1 0 0,0 0-1 0 0,1-1 1 0 0,-1 0 0 0 0,1 0-1 0 0,-1-1 1 0 0,1-1-1 0 0,0 1 1 0 0,-1-1-1 0 0,1-1 1 0 0,0 0-1 0 0,0 0 1 0 0,0-1-1 0 0,0-1 1 0 0,-1 1-1 0 0,1-1 1 0 0,4-2-78 0 0,-3-1 2 0 0,0 0 0 0 0,-1-1 0 0 0,1 0 1 0 0,-1-1-1 0 0,-1 0 0 0 0,1-1 1 0 0,-1 0-1 0 0,0 0 0 0 0,-1-1 1 0 0,0 0-1 0 0,6-9-2 0 0,-11 8-1391 0 0,-3 7-3821 0 0,-2 2-6661 0 0,-2 1 5813 0 0</inkml:trace>
  <inkml:trace contextRef="#ctx0" brushRef="#br0" timeOffset="2987.874">1718 3277 2761 0 0,'0'0'4955'0'0,"0"0"-2597"0"0,0 0-818 0 0,0 0 7 0 0,0 0 24 0 0,0 0-102 0 0,0 0-270 0 0,0 0-288 0 0,0 0-197 0 0,0 0-152 0 0,11-31-110 0 0,36-98-80 0 0,7 32 495 0 0,47-50 5 0 0,-101 148-889 0 0,0 0-1 0 0,1-1 0 0 0,-1 1 1 0 0,0-1-1 0 0,0 1 1 0 0,1-1-1 0 0,-1 1 1 0 0,0-1-1 0 0,1 1 1 0 0,-1-1-1 0 0,1 1 1 0 0,-1-1-1 0 0,0 0 0 0 0,1 1 1 0 0,-1-1-1 0 0,1 0 1 0 0,-1 1-1 0 0,1-1 1 0 0,-1 0-1 0 0,1 0 1 0 0,0 1-1 0 0,-1-1 1 0 0,1 0-1 0 0,-1 0 0 0 0,1 0 1 0 0,-1 0-1 0 0,1 0 1 0 0,0 0-1 0 0,-1 0 1 0 0,1 0-1 0 0,-1 0 1 0 0,1 0-1 0 0,-1 0 1 0 0,1 0-1 0 0,0 0 0 0 0,-1 0 1 0 0,1-1-1 0 0,-1 1 1 0 0,1 0-1 0 0,-1 0 1 0 0,1-1-1 0 0,-1 1 1 0 0,1 0-1 0 0,-1-1 1 0 0,1 1-1 0 0,-1 0 0 0 0,1-1 1 0 0,-1 1-1 0 0,0-1 1 0 0,1 1-1 0 0,-1-1 1 0 0,0 1-1 0 0,1-1 1 0 0,-1 1-1 0 0,0-1 1 0 0,1 1-1 0 0,-1-1 0 0 0,0 0 19 0 0,1 195-187 0 0,-1-192 207 0 0,0-1 0 0 0,0 1 0 0 0,0 0 0 0 0,0 0-1 0 0,0 0 1 0 0,0 0 0 0 0,0 0 0 0 0,1-1 0 0 0,-1 1 0 0 0,1 0 0 0 0,0 0-1 0 0,-1-1 1 0 0,1 1 0 0 0,0 0 0 0 0,0-1 0 0 0,0 1 0 0 0,0-1-1 0 0,0 1 1 0 0,0-1 0 0 0,0 1 0 0 0,1-1 0 0 0,-1 0 0 0 0,0 0 0 0 0,1 1-1 0 0,-1-1 1 0 0,1 0 0 0 0,0 0 0 0 0,-1-1 0 0 0,1 1 0 0 0,0 0 0 0 0,-1 0-1 0 0,1-1 1 0 0,0 1 0 0 0,0-1 0 0 0,0 0 0 0 0,-1 1 0 0 0,1-1 0 0 0,0 0-1 0 0,0 0 1 0 0,0 0 0 0 0,0 0 0 0 0,-1-1 0 0 0,1 1 0 0 0,0 0-21 0 0,58-55 892 0 0,87-76-668 0 0,-147 130-233 0 0,1 0 1 0 0,-1 0 0 0 0,0 1-1 0 0,1-1 1 0 0,-1 0-1 0 0,1 1 1 0 0,-1-1-1 0 0,1 0 1 0 0,0 1 0 0 0,-1-1-1 0 0,1 1 1 0 0,0-1-1 0 0,-1 1 1 0 0,1-1 0 0 0,0 1-1 0 0,0-1 1 0 0,-1 1-1 0 0,1 0 1 0 0,0-1-1 0 0,0 1 1 0 0,0 0 0 0 0,-1 0-1 0 0,1 0 1 0 0,0-1-1 0 0,0 1 1 0 0,0 0-1 0 0,0 0 1 0 0,0 0 0 0 0,-1 0-1 0 0,1 1 1 0 0,0-1-1 0 0,0 0 1 0 0,0 0-1 0 0,0 0 1 0 0,-1 1 0 0 0,1-1-1 0 0,0 0 1 0 0,0 1-1 0 0,-1-1 1 0 0,1 1-1 0 0,0-1 1 0 0,0 1 0 0 0,-1-1-1 0 0,1 1 1 0 0,-1 0-1 0 0,1-1 1 0 0,0 1-1 0 0,-1 0 1 0 0,1-1 0 0 0,-1 1-1 0 0,0 0 1 0 0,1-1-1 0 0,-1 1 1 0 0,0 0-1 0 0,1 0 1 0 0,-1 0 0 0 0,0-1-1 0 0,0 1 1 0 0,1 0-1 0 0,-1 0 1 0 0,0 0-1 0 0,0 0 1 0 0,0 0 0 0 0,0-1-1 0 0,0 1 1 0 0,-1 0-1 0 0,1 0 1 0 0,0 0-1 0 0,0 0 9 0 0,0 200 47 0 0,16-129-628 0 0,-8-59-4242 0 0,2-4-4735 0 0,-7-6 2074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7:36.6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430 19 0 0 0,'0'0'1158'0'0,"0"0"270"0"0,0 0 326 0 0,0 0 229 0 0,0 0 29 0 0,0 0-105 0 0,0 0-185 0 0,0 0-223 0 0,0 0-218 0 0,-16-3-198 0 0,-80-13 640 0 0,83 16-1491 0 0,0 0 0 0 0,-1 1 0 0 0,1 1-1 0 0,0 0 1 0 0,0 0 0 0 0,0 2-1 0 0,0-1 1 0 0,1 2 0 0 0,-1 0 0 0 0,1 0-1 0 0,0 1 1 0 0,-10 7-232 0 0,12-8 51 0 0,1 1 0 0 0,-1 0 1 0 0,2 0-1 0 0,-1 1 0 0 0,1 0 0 0 0,0 1 1 0 0,0 0-1 0 0,1 0 0 0 0,0 0 0 0 0,0 1 0 0 0,1 0 1 0 0,1 0-1 0 0,-1 1 0 0 0,1 0 0 0 0,1 0 1 0 0,0 0-1 0 0,0 0 0 0 0,1 1 0 0 0,0-1 0 0 0,1 1 1 0 0,0 0-1 0 0,0 7-51 0 0,1-11-1 0 0,0 1 0 0 0,0 0 0 0 0,0-1-1 0 0,1 1 1 0 0,0 0 0 0 0,0-1 0 0 0,1 1 0 0 0,0-1 0 0 0,0 1 0 0 0,1-1-1 0 0,0 1 1 0 0,0-1 0 0 0,1 0 0 0 0,0 0 0 0 0,0 0 0 0 0,1 0 0 0 0,-1 0 0 0 0,2-1-1 0 0,-1 0 1 0 0,1 1 0 0 0,0-2 0 0 0,0 1 0 0 0,0-1 0 0 0,1 1 0 0 0,0-2 0 0 0,0 1-1 0 0,0 0 1 0 0,1-1 0 0 0,-1-1 0 0 0,1 1 0 0 0,0-1 0 0 0,0 0 0 0 0,7 2 1 0 0,56-11-287 0 0,-31-26-3854 0 0,-33 27 2601 0 0,5-9-6341 0 0,-7 4 309 0 0</inkml:trace>
  <inkml:trace contextRef="#ctx0" brushRef="#br0" timeOffset="665.221">456 494 1968 0 0,'0'0'1331'0'0,"0"0"-304"0"0,0 0 140 0 0,0 0 403 0 0,0 0 333 0 0,0 0 56 0 0,0 0-261 0 0,0 0-343 0 0,0 0-292 0 0,0 0-197 0 0,0 0-72 0 0,0 0-43 0 0,0 0-52 0 0,1-15-73 0 0,5-46-71 0 0,25-42 1398 0 0,-20 80-1823 0 0,-7 14-107 0 0,1 0-1 0 0,0 0 1 0 0,0 1-1 0 0,1-1 1 0 0,0 2-1 0 0,0-1 1 0 0,1 0 0 0 0,0 1-1 0 0,0 1 1 0 0,4-3-23 0 0,-9 8-12 0 0,0 1 0 0 0,0 0 1 0 0,0 0-1 0 0,1 0 0 0 0,-1 0 1 0 0,0 0-1 0 0,0 0 0 0 0,1 1 1 0 0,-1-1-1 0 0,0 1 0 0 0,0 0 1 0 0,0-1-1 0 0,0 1 0 0 0,0 0 1 0 0,0 0-1 0 0,0 0 0 0 0,0 0 1 0 0,0 1-1 0 0,-1-1 0 0 0,1 1 1 0 0,0-1-1 0 0,-1 1 0 0 0,1-1 1 0 0,-1 1-1 0 0,1 0 0 0 0,-1 0 1 0 0,0-1-1 0 0,0 1 0 0 0,0 0 1 0 0,0 0-1 0 0,0 0 0 0 0,0 1 1 0 0,-1-1-1 0 0,1 0 0 0 0,-1 0 1 0 0,1 0-1 0 0,-1 0 0 0 0,0 1 12 0 0,3 2 14 0 0,1 3 40 0 0,-4-5-45 0 0,0-1 0 0 0,1 0-1 0 0,-1 1 1 0 0,1-1-1 0 0,-1 1 1 0 0,1-1 0 0 0,0 0-1 0 0,0 0 1 0 0,0 0-1 0 0,0 1 1 0 0,0-1 0 0 0,1 0-1 0 0,-1 0 1 0 0,0 0-1 0 0,1-1 1 0 0,0 1 0 0 0,-1 0-1 0 0,1 0 1 0 0,0-1-1 0 0,0 1 1 0 0,0-1-1 0 0,0 0 1 0 0,0 0 0 0 0,0 0-1 0 0,1 0 1 0 0,-1 0-1 0 0,0 0 1 0 0,0 0 0 0 0,1-1-1 0 0,-1 1 1 0 0,0-1-1 0 0,1 1 1 0 0,-1-1 0 0 0,1 0-1 0 0,-1 0 1 0 0,0 0-1 0 0,1 0 1 0 0,-1-1 0 0 0,1 1-1 0 0,-1-1 1 0 0,0 1-1 0 0,1-1 1 0 0,-1 0-1 0 0,0 0 1 0 0,0 0 0 0 0,1 0-9 0 0,152-121 313 0 0,-154 121-316 0 0,1 1-1 0 0,0-1 1 0 0,-1 0-1 0 0,1 1 1 0 0,-1 0-1 0 0,1-1 1 0 0,0 1-1 0 0,-1 0 1 0 0,1 0-1 0 0,0 0 1 0 0,-1 0-1 0 0,1 0 1 0 0,0 0-1 0 0,-1 0 1 0 0,1 0-1 0 0,0 1 1 0 0,-1-1-1 0 0,1 1 1 0 0,0-1-1 0 0,-1 1 1 0 0,1 0-1 0 0,-1 0 1 0 0,1 0-1 0 0,-1-1 1 0 0,0 1-1 0 0,1 0 1 0 0,-1 1-1 0 0,0-1 1 0 0,0 0-1 0 0,0 0 1 0 0,1 1 0 0 0,-1-1-1 0 0,-1 0 1 0 0,1 1-1 0 0,0-1 1 0 0,0 1-1 0 0,0-1 1 0 0,-1 1-1 0 0,1-1 1 0 0,-1 1-1 0 0,1 0 1 0 0,-1-1-1 0 0,0 1 4 0 0,16 76 253 0 0,-2-29-1065 0 0,-6-35-3275 0 0,1 0-5404 0 0,-7-10 1804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8:23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60 0 0 0,'0'0'380'0'0,"0"0"696"0"0,0 0 205 0 0,0 0-4 0 0,0 0-53 0 0,0 0-65 0 0,0 0-77 0 0,0-5-99 0 0,-3-22 771 0 0,-1 24-1573 0 0,1 0 0 0 0,-1 0 0 0 0,1 1 0 0 0,-1-1 0 0 0,0 1 0 0 0,0 0 0 0 0,0 0 0 0 0,0 1 0 0 0,0-1 0 0 0,0 1 0 0 0,0 0 0 0 0,-1 0 0 0 0,1 0 0 0 0,0 1 0 0 0,-1 0 0 0 0,1-1 0 0 0,-1 1 0 0 0,1 1 0 0 0,0-1 0 0 0,-1 1 0 0 0,1 0 0 0 0,0 0 0 0 0,-1 0 0 0 0,1 0 0 0 0,0 1 0 0 0,0-1 0 0 0,0 1 0 0 0,0 0 0 0 0,0 1 0 0 0,1-1 0 0 0,-1 1 0 0 0,1-1 0 0 0,-1 1 0 0 0,1 0 0 0 0,0 0 0 0 0,-2 3-181 0 0,3-3-27 0 0,-1 1 0 0 0,1-1 0 0 0,0 1 1 0 0,0 0-1 0 0,0 0 0 0 0,0 0 0 0 0,1 0 1 0 0,-1 0-1 0 0,1 0 0 0 0,0 0 0 0 0,0 0 0 0 0,1 1 1 0 0,-1-1-1 0 0,1 0 0 0 0,0 0 0 0 0,0 1 1 0 0,1-1-1 0 0,-1 0 0 0 0,1 1 0 0 0,0-1 1 0 0,0 0-1 0 0,0 0 0 0 0,0 0 0 0 0,1 0 1 0 0,0 0-1 0 0,0 0 0 0 0,0 0 0 0 0,0-1 1 0 0,1 1-1 0 0,-1-1 0 0 0,3 3 27 0 0,76 18-3569 0 0,-25-27-4024 0 0,-44 0 4663 0 0,-1 0 1120 0 0</inkml:trace>
  <inkml:trace contextRef="#ctx0" brushRef="#br0" timeOffset="470.267">267 207 2304 0 0,'0'0'1856'0'0,"0"0"-457"0"0,0 0-61 0 0,0 0 303 0 0,0 0 250 0 0,0 0-36 0 0,0 0-320 0 0,0 0-373 0 0,0 0-314 0 0,0 0-193 0 0,0 0-113 0 0,0 0-91 0 0,5-8-54 0 0,89-105 1311 0 0,-91 111-1722 0 0,0-1 1 0 0,0 0 0 0 0,0 0 0 0 0,0 1 0 0 0,1 0 0 0 0,-1 0 0 0 0,1 0-1 0 0,-1 0 1 0 0,1 0 0 0 0,0 1 0 0 0,0 0 0 0 0,0-1 0 0 0,0 2 0 0 0,0-1-1 0 0,0 0 1 0 0,0 1 0 0 0,0-1 0 0 0,0 1 0 0 0,0 0 0 0 0,3 1 13 0 0,11 21-302 0 0,-17-21 322 0 0,-1 1 1 0 0,1-1 0 0 0,0 1-1 0 0,-1-1 1 0 0,1 0 0 0 0,0 1 0 0 0,0-1-1 0 0,0 0 1 0 0,0 0 0 0 0,0 1 0 0 0,0-1-1 0 0,1 0 1 0 0,-1 0 0 0 0,0 0-1 0 0,0 0 1 0 0,1-1 0 0 0,-1 1 0 0 0,1 0-1 0 0,-1 0 1 0 0,0-1 0 0 0,1 1 0 0 0,0-1-1 0 0,-1 0 1 0 0,1 1 0 0 0,-1-1-1 0 0,1 0 1 0 0,0 0-21 0 0,118-29 606 0 0,-119 29-630 0 0,0 0 1 0 0,1-1-1 0 0,-1 1 1 0 0,0 0-1 0 0,0 0 1 0 0,0 0 0 0 0,0 0-1 0 0,0 0 1 0 0,0 0-1 0 0,0 0 1 0 0,0 0-1 0 0,0 0 1 0 0,0 1-1 0 0,0-1 1 0 0,0 0 0 0 0,0 1-1 0 0,0-1 1 0 0,0 1-1 0 0,0-1 1 0 0,0 1-1 0 0,0-1 1 0 0,0 1-1 0 0,-1-1 1 0 0,1 1 0 0 0,0 0-1 0 0,0 0 1 0 0,-1-1-1 0 0,1 1 1 0 0,0 0-1 0 0,-1 0 1 0 0,1 0-1 0 0,-1 0 1 0 0,1 0 0 0 0,-1 0-1 0 0,1 0 1 0 0,-1 0-1 0 0,0 0 1 0 0,1 0-1 0 0,-1 0 1 0 0,0 0-1 0 0,0 0 1 0 0,0 0 0 0 0,0 0-1 0 0,0 0 1 0 0,0 0-1 0 0,0 0 1 0 0,0 0 23 0 0,6 23-300 0 0,7-16-1342 0 0,-2-8-2536 0 0,-5 0-272 0 0,-1 0-4060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47.4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 5 5177 0 0,'0'0'2778'0'0,"0"0"-1270"0"0,0 0-534 0 0,0 0-14 0 0,0 0 171 0 0,0 0 149 0 0,0 0-23 0 0,0 0-229 0 0,0 0-308 0 0,0 0-277 0 0,0 0-207 0 0,-6-1-107 0 0,3 0-126 0 0,2 0 3 0 0,0 1 0 0 0,0 0-1 0 0,0-1 1 0 0,0 1 0 0 0,1 0 0 0 0,-1 0 0 0 0,0-1-1 0 0,0 1 1 0 0,0 0 0 0 0,0 0 0 0 0,0 0 0 0 0,0 0-1 0 0,0 0 1 0 0,0 0 0 0 0,0 0 0 0 0,1 1-1 0 0,-1-1 1 0 0,0 0 0 0 0,0 0 0 0 0,0 1 0 0 0,0-1-1 0 0,0 1 1 0 0,1-1 0 0 0,-1 0 0 0 0,0 1 0 0 0,0 0-1 0 0,1-1 1 0 0,-1 1 0 0 0,0-1 0 0 0,1 1-1 0 0,-1 0 1 0 0,0-1 0 0 0,1 1 0 0 0,-1 0 0 0 0,1 0-1 0 0,-1 0 1 0 0,1-1 0 0 0,0 1 0 0 0,-1 0 0 0 0,1 0-1 0 0,0 0 1 0 0,0 0 0 0 0,-1 0 0 0 0,1 0 0 0 0,0 0-1 0 0,0-1 1 0 0,0 1 0 0 0,0 0 0 0 0,0 0-1 0 0,0 0 1 0 0,0 0 0 0 0,1 0 0 0 0,-1 0 0 0 0,0 0-1 0 0,0 0 1 0 0,1-1 0 0 0,-1 1 0 0 0,1 0-6 0 0,-1 15 46 0 0,-2 16 75 0 0,1-1 1 0 0,2 1-1 0 0,2-1 0 0 0,0 0 0 0 0,2 0 1 0 0,2 0-1 0 0,0-1 0 0 0,2 0 0 0 0,8 16-121 0 0,-16-42 47 0 0,0-1 0 0 0,0 0 0 0 0,0 1 0 0 0,1-1-1 0 0,0 0 1 0 0,-1 0 0 0 0,1 0 0 0 0,0 0 0 0 0,0 0-1 0 0,1 0 1 0 0,-1-1 0 0 0,1 1 0 0 0,-1-1 0 0 0,1 0 0 0 0,0 0-1 0 0,0 1 1 0 0,0-2 0 0 0,0 1 0 0 0,0 0 0 0 0,0-1-1 0 0,0 1 1 0 0,1-1 0 0 0,-1 0 0 0 0,0 0 0 0 0,1 0-1 0 0,-1-1 1 0 0,1 1 0 0 0,-1-1 0 0 0,1 0 0 0 0,0 0-1 0 0,-1 0 1 0 0,1 0 0 0 0,-1-1 0 0 0,1 1 0 0 0,-1-1-1 0 0,0 0 1 0 0,1 0 0 0 0,-1 0 0 0 0,0-1 0 0 0,1 1 0 0 0,1-2-48 0 0,116-164 1508 0 0,-64 104-1672 0 0,-55 64 122 0 0,0 0-1 0 0,0-1 1 0 0,0 1-1 0 0,0 0 1 0 0,0 1-1 0 0,-1-1 1 0 0,1 0-1 0 0,-1 0 1 0 0,1 1-1 0 0,-1-1 1 0 0,1 1-1 0 0,-1-1 1 0 0,0 1-1 0 0,1 0 1 0 0,-1-1-1 0 0,0 1 1 0 0,0 0-1 0 0,0 0 1 0 0,-1 0-1 0 0,1 0 1 0 0,0 0-1 0 0,-1 0 1 0 0,1 0-1 0 0,-1 0 0 0 0,0 0 44 0 0,2 2-33 0 0,12 35-72 0 0,-12-29 104 0 0,0-1 0 0 0,1 1 1 0 0,0-1-1 0 0,1 1 0 0 0,0-1 1 0 0,0 0-1 0 0,1-1 0 0 0,0 1 0 0 0,1-1 1 0 0,0 0-1 0 0,0 0 0 0 0,1 0 1 0 0,0-1-1 0 0,0 0 0 0 0,1-1 1 0 0,-1 1-1 0 0,1-2 0 0 0,9 6 1 0 0,-13-10 60 0 0,0 0-1 0 0,0 0 0 0 0,0-1 1 0 0,0 1-1 0 0,1-1 1 0 0,-1 0-1 0 0,0 0 1 0 0,0 0-1 0 0,1 0 0 0 0,-1-1 1 0 0,0 0-1 0 0,0 0 1 0 0,0 0-1 0 0,0 0 1 0 0,0-1-1 0 0,0 0 0 0 0,0 0 1 0 0,0 0-1 0 0,-1 0 1 0 0,1 0-1 0 0,-1-1 1 0 0,1 1-1 0 0,-1-1 0 0 0,0 0 1 0 0,0 0-1 0 0,0-1-59 0 0,67-94 1438 0 0,-62 85-1380 0 0,85-208 586 0 0,-91 214-1704 0 0,1-6 3047 0 0,-1 6-3484 0 0,1 4-4051 0 0,0 4-5786 0 0,-2 2 3982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3.3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56 0 0 0,'0'0'677'0'0,"0"0"-130"0"0,0 0 45 0 0,0 0 257 0 0,0 0 289 0 0,0 0 115 0 0,0 0-82 0 0,0 0-175 0 0,0 0-191 0 0,0 0-124 0 0,0 0-39 0 0,7-9 24 0 0,23-28 39 0 0,-21 28 45 0 0,-9 9 19 0 0,0 0-42 0 0,0 0-68 0 0,0 0-87 0 0,0 0-71 0 0,0 0-43 0 0,0 0-31 0 0,-4 19 1424 0 0,-10 150-711 0 0,-26 26-552 0 0,35-148-1404 0 0,5-46 261 0 0,0-1-234 0 0,3-15-5854 0 0,7 0-1051 0 0,-6 4 5027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4.2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297 92 0 0 0,'0'0'1800'0'0,"0"0"-25"0"0,0 0-108 0 0,0 0-73 0 0,0 0-126 0 0,0 0-189 0 0,0 0-212 0 0,0 0-219 0 0,0 0-159 0 0,0 0-128 0 0,0 0-51 0 0,0 0-14 0 0,0 0-12 0 0,-5 13-34 0 0,-17 38-48 0 0,16 40 845 0 0,13 23-441 0 0,1 0-3063 0 0,-12-106-2269 0 0,-5-5-5163 0 0,7-3 9018 0 0</inkml:trace>
  <inkml:trace contextRef="#ctx0" brushRef="#br0" timeOffset="302.695">1 159 3825 0 0,'0'0'1699'0'0,"0"0"-474"0"0,0 0-231 0 0,0 0 74 0 0,0 0 116 0 0,0 0-33 0 0,0 0-166 0 0,0 0-184 0 0,0 0-138 0 0,0 0-94 0 0,0 0-49 0 0,0 0-34 0 0,27-1-6 0 0,89-1 28 0 0,161-28 1641 0 0,-184 13-3111 0 0,-58 10-2323 0 0,-1 0-4306 0 0,-23 4 1122 0 0</inkml:trace>
  <inkml:trace contextRef="#ctx0" brushRef="#br0" timeOffset="628.1">787 0 6673 0 0,'0'0'1490'0'0,"0"0"-591"0"0,0 0-196 0 0,0 0 112 0 0,0 0 142 0 0,0 0 46 0 0,0 0-164 0 0,0 0-147 0 0,0 0-92 0 0,0 0-101 0 0,0 0-67 0 0,0 0-56 0 0,0 0-56 0 0,0 30-53 0 0,-2 95-50 0 0,-15 100 217 0 0,16-157-459 0 0,1-1-5262 0 0,1-66-1543 0 0,6-2 2480 0 0,-6-6 3626 0 0</inkml:trace>
  <inkml:trace contextRef="#ctx0" brushRef="#br0" timeOffset="976.496">711 299 3225 0 0,'0'0'2947'0'0,"0"0"-863"0"0,0 0-491 0 0,0 0-68 0 0,0 0 21 0 0,0 0-150 0 0,0 0-315 0 0,0 0-383 0 0,0 0-256 0 0,0 0-91 0 0,0 0-14 0 0,0 0 55 0 0,0 0 32 0 0,17-1-14 0 0,117-9 407 0 0,28-26-1365 0 0,-96 13-8243 0 0,-55 19 4087 0 0,-3 0-521 0 0</inkml:trace>
  <inkml:trace contextRef="#ctx0" brushRef="#br0" timeOffset="1239.521">1092 22 5489 0 0,'0'0'2041'0'0,"0"0"-594"0"0,0 0-178 0 0,0 0 151 0 0,0 0 101 0 0,0 0-181 0 0,0 0-409 0 0,0 0-403 0 0,0 0-216 0 0,0 0-61 0 0,0 0 49 0 0,0 0 105 0 0,0 0 70 0 0,0 13 29 0 0,6 107 1017 0 0,3 204-1387 0 0,-5-318-2609 0 0,-3-5-2729 0 0,0-1-4340 0 0,-1-3 6879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8.3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183 0 8834 0 0,'0'0'1828'0'0,"0"0"-291"0"0,0 0-22 0 0,0 0 9 0 0,0 0-178 0 0,0 0-373 0 0,0 0-386 0 0,0 0-222 0 0,0 0-66 0 0,0 0-23 0 0,0 0-9 0 0,0 0-30 0 0,-9 21-46 0 0,-61 138 129 0 0,46-109-268 0 0,12-30-52 0 0,1 0 0 0 0,1 1 1 0 0,1 1-1 0 0,1 0 1 0 0,1 0-1 0 0,1 1 0 0 0,0-1 1 0 0,2 1-1 0 0,1 0 1 0 0,1 1-1 0 0,1 1 0 0 0,1-22 2 0 0,1-1 0 0 0,-1 1 1 0 0,1-1-1 0 0,0 0 0 0 0,0 0 0 0 0,0 1 0 0 0,0-1 1 0 0,1 0-1 0 0,-1 0 0 0 0,0 0 0 0 0,1 0 0 0 0,-1 0 0 0 0,1 0 1 0 0,0-1-1 0 0,0 1 0 0 0,0 0 0 0 0,0-1 0 0 0,0 0 1 0 0,0 1-1 0 0,0-1 0 0 0,0 0 0 0 0,0 0 0 0 0,1 0 1 0 0,-1 0-1 0 0,0 0 0 0 0,1-1 0 0 0,-1 1 0 0 0,1-1 1 0 0,-1 0-1 0 0,1 1-2 0 0,84 3 620 0 0,-69-4-437 0 0,101-7 446 0 0,-55 3-1328 0 0,-43 0-3269 0 0,-2-3-4928 0 0,-10 3 806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8.80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389 0 1208 0 0,'0'0'3564'0'0,"0"0"-1150"0"0,0 0-419 0 0,0 0 34 0 0,0 0-12 0 0,0 0-215 0 0,0 0-454 0 0,0 0-433 0 0,0 0-293 0 0,0 0-165 0 0,0 0-111 0 0,0 0-82 0 0,0 0-49 0 0,-21 2-38 0 0,-70 7 0 0 0,76-7-81 0 0,-1 1 0 0 0,1 0 0 0 0,1 1 0 0 0,-1 1 0 0 0,1 0 0 0 0,0 1 0 0 0,0 0 0 0 0,0 2 0 0 0,-3 2-96 0 0,-10 5 172 0 0,-35 32 108 0 0,62-46-298 0 0,0 0 0 0 0,0 0 0 0 0,0 0 1 0 0,0 0-1 0 0,0 0 0 0 0,0-1 0 0 0,0 1 0 0 0,0 0 0 0 0,1 0 1 0 0,-1 0-1 0 0,0 0 0 0 0,0 0 0 0 0,1 0 0 0 0,-1-1 1 0 0,1 1-1 0 0,-1 0 0 0 0,1 0 0 0 0,-1 0 0 0 0,1-1 1 0 0,-1 1-1 0 0,1 0 0 0 0,0-1 0 0 0,-1 1 0 0 0,1 0 0 0 0,0-1 1 0 0,0 1-1 0 0,-1-1 0 0 0,1 0 0 0 0,0 1 0 0 0,0-1 1 0 0,0 1-1 0 0,0-1 0 0 0,0 0 0 0 0,-1 0 0 0 0,1 1 0 0 0,0-1 1 0 0,0 0-1 0 0,0 0 0 0 0,0 0 0 0 0,0 0 0 0 0,0 0 1 0 0,0 0 17 0 0,5 2-92 0 0,185 35 126 0 0,-190-37-28 0 0,1 1 0 0 0,-1 0-1 0 0,1 0 1 0 0,-1-1-1 0 0,0 1 1 0 0,1 0 0 0 0,-1 0-1 0 0,0 0 1 0 0,0 0-1 0 0,0 1 1 0 0,1-1 0 0 0,-1 0-1 0 0,-1 0 1 0 0,1 1 0 0 0,0-1-1 0 0,0 0 1 0 0,0 1-1 0 0,-1-1 1 0 0,1 1 0 0 0,0-1-1 0 0,-1 1 1 0 0,0-1 0 0 0,1 1-1 0 0,-1 0 1 0 0,0-1-1 0 0,0 1 1 0 0,0-1 0 0 0,0 1-1 0 0,0 0 1 0 0,0-1 0 0 0,0 1-1 0 0,-1-1 1 0 0,1 1-1 0 0,0 0 1 0 0,-1-1 0 0 0,1 1-1 0 0,-1-1 1 0 0,0 1 0 0 0,0 0-6 0 0,-36 54 294 0 0,-192 175 43 0 0,228-230-342 0 0,0 0-1 0 0,0 0 1 0 0,0 0-1 0 0,0 0 0 0 0,0 0 1 0 0,0 1-1 0 0,0-1 1 0 0,0 0-1 0 0,0 0 1 0 0,1 1-1 0 0,-1-1 1 0 0,0 1-1 0 0,1-1 1 0 0,-1 1-1 0 0,1-1 1 0 0,0 0-1 0 0,-1 1 0 0 0,1 0 1 0 0,0-1-1 0 0,0 1 1 0 0,0-1-1 0 0,0 1 1 0 0,0-1-1 0 0,1 1 1 0 0,-1-1-1 0 0,0 1 1 0 0,1-1-1 0 0,-1 1 1 0 0,1-1-1 0 0,-1 0 0 0 0,1 1 1 0 0,0-1-1 0 0,-1 0 1 0 0,1 1-1 0 0,0-1 1 0 0,0 0-1 0 0,0 0 1 0 0,0 0-1 0 0,0 0 1 0 0,0 1-1 0 0,0-2 1 0 0,1 1-1 0 0,-1 0 0 0 0,0 0 1 0 0,0 0-1 0 0,1 0 1 0 0,-1-1-1 0 0,1 1 1 0 0,-1-1-1 0 0,1 1 1 0 0,-1-1-1 0 0,1 0 1 0 0,-1 1-1 0 0,1-1 0 0 0,-1 0 1 0 0,1 0-1 0 0,-1 0 1 0 0,1 0-1 0 0,0 0 6 0 0,39-1-107 0 0,0-1 0 0 0,0-3 0 0 0,0 0 0 0 0,-1-3 0 0 0,0-2-1 0 0,0-1 1 0 0,23-11 107 0 0,3 2-1933 0 0,7-2-7645 0 0,-48 14 1255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0:56.7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37 52 4937 0 0,'0'0'1435'0'0,"0"0"-183"0"0,0 0-26 0 0,0 0 109 0 0,0 0 54 0 0,0 0-167 0 0,0 0-355 0 0,0 0-278 0 0,0 0-170 0 0,0 0-28 0 0,0 0 62 0 0,0 0-10 0 0,0 0 1 0 0,0 33-12 0 0,-1 106-42 0 0,0 285 1122 0 0,4-368-1334 0 0,-1-27-1291 0 0,-1 0-4020 0 0,0-28-422 0 0,1-1 2140 0 0,-1 0 2326 0 0,0 0-1520 0 0</inkml:trace>
  <inkml:trace contextRef="#ctx0" brushRef="#br0" timeOffset="356.377">433 0 4873 0 0,'0'0'804'0'0,"0"0"-134"0"0,0 0 42 0 0,0 0 225 0 0,-8 33 262 0 0,-24 103 92 0 0,16 23 1994 0 0,17-119-2860 0 0,8 173 1306 0 0,-9-212-1571 0 0,0-1 64 0 0,0 0 79 0 0,0 0 101 0 0,0 0 94 0 0,0 0 89 0 0,-8-8 1742 0 0,-90-134-1039 0 0,92 134-1375 0 0,0 1 0 0 0,-1-1 0 0 0,0 1 1 0 0,0 1-1 0 0,0 0 0 0 0,-1 0 0 0 0,0 0 0 0 0,-1 1 0 0 0,1 0 0 0 0,-1 1 1 0 0,0 0-1 0 0,0 0 0 0 0,0 1 0 0 0,-1 0 0 0 0,-6-1 85 0 0,11 3-341 0 0,-1 1-1 0 0,0 0 1 0 0,1 0-1 0 0,-1 0 1 0 0,1 1-1 0 0,-1 0 1 0 0,1 0-1 0 0,-1 0 1 0 0,1 1 0 0 0,-1-1-1 0 0,1 1 1 0 0,0 1-1 0 0,0-1 1 0 0,0 1-1 0 0,0 0 1 0 0,1 0-1 0 0,-1 0 1 0 0,-2 3 341 0 0,-26 29-8214 0 0,22-23 2125 0 0</inkml:trace>
  <inkml:trace contextRef="#ctx0" brushRef="#br0" timeOffset="1084.13">787 144 544 0 0,'0'0'1248'0'0,"0"0"93"0"0,0 0 167 0 0,0 0 199 0 0,0 0 17 0 0,0 0-321 0 0,0 0-406 0 0,0 0-347 0 0,-24 31-242 0 0,-72 99-143 0 0,63-58 24 0 0,32-59-228 0 0,-1-2 5 0 0,0 1 0 0 0,1-1 0 0 0,0 1 0 0 0,1 0 0 0 0,1-1 0 0 0,0 1 0 0 0,0-1 0 0 0,1 1 0 0 0,2 6-66 0 0,-1-14 180 0 0,0 0 1 0 0,1 0 0 0 0,-1 0-1 0 0,1-1 1 0 0,0 1 0 0 0,0-1-1 0 0,0 0 1 0 0,1 0 0 0 0,-1 0-1 0 0,1-1 1 0 0,0 1-1 0 0,-1-1 1 0 0,1 0 0 0 0,0 0-1 0 0,0-1 1 0 0,0 0 0 0 0,0 0-1 0 0,1 0 1 0 0,-1 0 0 0 0,0-1-1 0 0,0 0 1 0 0,1 0 0 0 0,-1 0-1 0 0,0-1 1 0 0,0 0-1 0 0,0 0 1 0 0,1 0 0 0 0,-1 0-1 0 0,0-1 1 0 0,0 0 0 0 0,-1 0-1 0 0,1 0 1 0 0,4-3-181 0 0,10-5 291 0 0,-1-1 1 0 0,-1-1-1 0 0,0-1 1 0 0,0 0-1 0 0,-1-1 0 0 0,-1 0 1 0 0,-1-2-1 0 0,0 0 1 0 0,-1 0-1 0 0,0-1 0 0 0,-1-1 1 0 0,-1 0-1 0 0,-1 0 1 0 0,0-4-292 0 0,-6 13 2 0 0,-1 0 1 0 0,0 0 0 0 0,0 0 0 0 0,-1-1 0 0 0,-1 1 0 0 0,1 0 0 0 0,-2-1 0 0 0,1 0 0 0 0,-1 1 0 0 0,-1-1 0 0 0,0-6-3 0 0,0 12-162 0 0,1 1 0 0 0,-1-1 0 0 0,0 0 0 0 0,0 1 0 0 0,0-1-1 0 0,-1 1 1 0 0,1 0 0 0 0,-1-1 0 0 0,0 1 0 0 0,0 0 0 0 0,0 0 0 0 0,0 0 0 0 0,0 0 0 0 0,-1 1 0 0 0,1-1 0 0 0,-1 1 0 0 0,0-1 0 0 0,0 1 0 0 0,0 0 0 0 0,0 0-1 0 0,0 0 1 0 0,0 0 0 0 0,0 1 0 0 0,-1-1 0 0 0,1 1 0 0 0,-1 0 0 0 0,1 0 0 0 0,-1 0 0 0 0,1 0 0 0 0,-1 1 0 0 0,-2-1 162 0 0,-37 1-4847 0 0,15 7-1486 0 0,13 1-275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1:10.716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</inkml:brush>
  </inkml:definitions>
  <inkml:trace contextRef="#ctx0" brushRef="#br0">2515 1105 0 0 0,'0'0'460'0'0,"-2"-2"147"0"0,-7-14 1269 0 0,-17 5 4652 0 0,-25 10-4824 0 0,34 2-452 0 0,-179-27 3773 0 0,78 37-4076 0 0,-36 33 465 0 0,100-22-1043 0 0,-158 77 334 0 0,-67 16 269 0 0,157-46-628 0 0,61-16-84 0 0,-70 148 283 0 0,38-14-166 0 0,82-157-283 0 0,1 0-1 0 0,2 0 1 0 0,1 0 0 0 0,1 1-1 0 0,2 0 1 0 0,1 1 0 0 0,1-1-1 0 0,2 5-95 0 0,-3 38 255 0 0,1-46-152 0 0,1-1 0 0 0,2 0 1 0 0,0 1-1 0 0,2-1 0 0 0,4 17-103 0 0,3-9 105 0 0,3 0 1 0 0,1-1-1 0 0,1 0 0 0 0,2-1 0 0 0,1-1 0 0 0,17 23-105 0 0,57 85 328 0 0,17-8 131 0 0,16-40 88 0 0,60 0-79 0 0,-16-32-207 0 0,-81-45-11 0 0,1-4-1 0 0,0-3 1 0 0,0-5-1 0 0,29-4-249 0 0,-76 1 76 0 0,44-8 24 0 0,77-18 136 0 0,-76 8-187 0 0,-55 7 21 0 0,0-2-1 0 0,0-1 1 0 0,-2-1 0 0 0,1-1-1 0 0,11-11-69 0 0,69-43 178 0 0,-12-8-33 0 0,-82 62-97 0 0,-1 0 0 0 0,-1-2 1 0 0,-1 0-1 0 0,-1-1 0 0 0,0 0 0 0 0,2-7-48 0 0,74-175 403 0 0,-61 72-236 0 0,-12 21-131 0 0,-7-107 148 0 0,-10 139-161 0 0,-12-78 37 0 0,-34-9 17 0 0,14 95-60 0 0,4 17-12 0 0,20 32-4 0 0,-2 0-1 0 0,0 1 1 0 0,-1 0 0 0 0,-1 1-1 0 0,0 0 1 0 0,-1 1 0 0 0,-3-1-1 0 0,-75-46-47 0 0,11-11 71 0 0,9 30-91 0 0,-42-38-9 0 0,87 61 46 0 0,-26-5-238 0 0,-6 22-358 0 0,13-3 94 0 0,23-11-3594 0 0,13 0-6350 0 0,6 14 1398 0 0</inkml:trace>
  <inkml:trace contextRef="#ctx0" brushRef="#br1" timeOffset="12829.999">521 811 0 0 0,'178'-108'0'0'0,"-72"46"0"0"0,42-25 0 0 0,3 7 0 0 0,3 6 0 0 0,4 7 0 0 0,133-36 0 0 0,-118 55 0 0 0,-140 40 0 0 0</inkml:trace>
  <inkml:trace contextRef="#ctx0" brushRef="#br1" timeOffset="13219.804">1922 457 0 0 0,'0'0'0'0'0,"0"0"0"0"0,224-125 0 0 0,-150 85 0 0 0,-15 14 0 0 0,-11 4 0 0 0,-15 11 0 0 0,-11 3 0 0 0</inkml:trace>
  <inkml:trace contextRef="#ctx0" brushRef="#br1" timeOffset="13689.457">626 1496 0 0 0,'366'-207'0'0'0,"-194"104"0"0"0,74-45 0 0 0,211-90 0 0 0,-251 160 0 0 0,-190 75 0 0 0</inkml:trace>
  <inkml:trace contextRef="#ctx0" brushRef="#br1" timeOffset="14006.484">455 1724 0 0 0,'0'0'0'0'0,"0"0"0"0"0,200-125 0 0 0,-120 73 0 0 0,-3 4 0 0 0,-2 4 0 0 0,-1 4 0 0 0,3-5 0 0 0,-5 9 0 0 0,2-1 0 0 0,-6 11 0 0 0,-6-3 0 0 0,-6 10 0 0 0,-14 8 0 0 0,-18 4 0 0 0</inkml:trace>
  <inkml:trace contextRef="#ctx0" brushRef="#br1" timeOffset="14273.036">0 2578 0 0 0,'0'0'0'0'0,"0"0"0"0"0,0 0 0 0 0,208-140 0 0 0,-145 96 0 0 0,-1-4 0 0 0,6 0 0 0 0,0 0 0 0 0,2 4 0 0 0,2 4 0 0 0,-4-1 0 0 0,-5 8 0 0 0,-8 7 0 0 0,-3 8 0 0 0,-16 3 0 0 0,-13 8 0 0 0</inkml:trace>
  <inkml:trace contextRef="#ctx0" brushRef="#br1" timeOffset="14585.175">179 2909 0 0 0,'178'-114'0'0'0,"62"-28"0"0"0,-200 118 0 0 0,2 2 0 0 0,0 2 0 0 0,2 2 0 0 0,0 1 0 0 0,1 3 0 0 0,9-1 0 0 0,-36 11 0 0 0</inkml:trace>
  <inkml:trace contextRef="#ctx0" brushRef="#br1" timeOffset="14871.99">335 3366 0 0 0,'181'-135'0'0'0,"3"9"0"0"0,-130 88 0 0 0,2 3 0 0 0,2 2 0 0 0,1 3 0 0 0,23-6 0 0 0,64 6 0 0 0,-128 29 0 0 0</inkml:trace>
  <inkml:trace contextRef="#ctx0" brushRef="#br1" timeOffset="15292.73">1425 3642 0 0 0,'205'-95'0'0'0,"-3"-23"0"0"0,-130 69 0 0 0,258-155 0 0 0,-311 194 0 0 0,1 0 0 0 0,0 2 0 0 0,0 0 0 0 0,1 1 0 0 0,0 1 0 0 0,0 1 0 0 0,1 1 0 0 0,-1 1 0 0 0,11 0 0 0 0,-25 3 0 0 0</inkml:trace>
  <inkml:trace contextRef="#ctx0" brushRef="#br1" timeOffset="15625.481">2702 3336 0 0 0,'185'-116'0'0'0,"250"-161"0"0"0,-102 87 0 0 0,-216 145 0 0 0,-99 40 0 0 0</inkml:trace>
  <inkml:trace contextRef="#ctx0" brushRef="#br1" timeOffset="15886.759">3212 3598 0 0 0,'0'0'0'0'0,"0"0"0"0"0,0 0 0 0 0,190-192 0 0 0,-129 134 0 0 0,-1 6 0 0 0,5-3 0 0 0,-1-4 0 0 0,4 4 0 0 0,1-1 0 0 0,-1 5 0 0 0,5-1 0 0 0,-5 8 0 0 0,-18 11 0 0 0,-15 11 0 0 0</inkml:trace>
  <inkml:trace contextRef="#ctx0" brushRef="#br1" timeOffset="16355.904">2813 4007 0 0 0,'201'-176'11'0'0,"-62"63"93"0"0,43-29-143 0 0,6 7 1 0 0,6 9 0 0 0,29-5 38 0 0,-183 110 0 0 0</inkml:trace>
  <inkml:trace contextRef="#ctx0" brushRef="#br1" timeOffset="16772.101">1721 4353 0 0 0,'0'0'88'0'0,"0"0"67"0"0,0 0 33 0 0,0 0 24 0 0,0 0-27 0 0,0 0-70 0 0,0 0-99 0 0,0 0-91 0 0,0 0-25 0 0,0 0 51 0 0,0 0 101 0 0,22-24 37 0 0,74-74 21 0 0,30 9 76 0 0,498-267-111 0 0,174-87-1307 0 0,-737 407 1217 0 0</inkml:trace>
  <inkml:trace contextRef="#ctx0" brushRef="#br1" timeOffset="17187.763">3514 3038 0 0 0,'184'-154'0'0'0,"89"-49"0"0"0,-122 94 0 0 0,-39 29 0 0 0,-3-3 0 0 0,21-28 0 0 0,-76 61 0 0 0,-38 38 0 0 0</inkml:trace>
  <inkml:trace contextRef="#ctx0" brushRef="#br1" timeOffset="17492.079">3608 2560 0 0 0,'170'-170'0'0'0,"36"-25"0"0"0,215-132 0 0 0,-304 253 0 0 0,-94 59 0 0 0</inkml:trace>
  <inkml:trace contextRef="#ctx0" brushRef="#br1" timeOffset="17753.9">3413 2239 0 0 0,'165'-186'0'0'0,"-49"85"0"0"0,179-107 0 0 0,176-87 0 0 0,-445 279 0 0 0</inkml:trace>
  <inkml:trace contextRef="#ctx0" brushRef="#br1" timeOffset="18045.979">3253 2144 0 0 0,'139'-163'0'0'0,"-25"57"0"0"0,-7 26 0 0 0,4 5 0 0 0,3 5 0 0 0,57-23 0 0 0,-134 76 0 0 0</inkml:trace>
  <inkml:trace contextRef="#ctx0" brushRef="#br1" timeOffset="18566.547">3227 1249 0 0 0,'0'0'0'0'0,"0"0"0"0"0,0 0 0 0 0,0 0 0 0 0,182-199 0 0 0,-130 155 0 0 0,-1 0 0 0 0,8 0 0 0 0,-3-4 0 0 0,4 0 0 0 0,-3 4 0 0 0,4-1 0 0 0,2 5 0 0 0,-17 10 0 0 0,-17 12 0 0 0</inkml:trace>
  <inkml:trace contextRef="#ctx0" brushRef="#br1" timeOffset="19219.541">2349 984 0 0 0,'144'-111'0'0'0,"381"-298"0"0"0,-275 227 0 0 0,-217 158 0 0 0</inkml:trace>
  <inkml:trace contextRef="#ctx0" brushRef="#br1" timeOffset="19594.471">1784 807 0 0 0,'167'-152'0'0'0,"-49"62"0"0"0,93-44 0 0 0,145-62 0 0 0,-315 175 0 0 0</inkml:trace>
  <inkml:trace contextRef="#ctx0" brushRef="#br1" timeOffset="20101.984">385 965 0 0 0,'170'-91'0'0'0,"383"-195"0"0"0,126-26 0 0 0,-130 65 0 0 0,-494 219 0 0 0</inkml:trace>
  <inkml:trace contextRef="#ctx0" brushRef="#br1" timeOffset="20388.089">326 1415 0 0 0,'0'0'0'0'0,"0"0"0"0"0,212-196 0 0 0,-117 119 0 0 0,5-4 0 0 0,5 4 0 0 0,0 3 0 0 0,7 1 0 0 0,-2 6 0 0 0,3 5 0 0 0,-5 6 0 0 0,1 5 0 0 0,-8 10 0 0 0,-2 5 0 0 0,-6 10 0 0 0,-27 11 0 0 0,-20 4 0 0 0</inkml:trace>
  <inkml:trace contextRef="#ctx0" brushRef="#br1" timeOffset="21037.946">843 3362 0 0 0,'0'0'0'0'0,"0"0"0"0"0,0 0 0 0 0,0 0 0 0 0,0 0 0 0 0,0 0 0 0 0,0 0 0 0 0,0 0 0 0 0,0 0 0 0 0,197-169 0 0 0,-144 136 0 0 0,8-4 0 0 0,7 4 0 0 0,-18 3 0 0 0,-13 12 0 0 0</inkml:trace>
  <inkml:trace contextRef="#ctx0" brushRef="#br1" timeOffset="21402.571">1348 3738 0 0 0,'0'0'0'0'0,"0"0"0"0"0,0 0 0 0 0,0 0 0 0 0,231-184 0 0 0,-170 140 0 0 0,2 3 0 0 0,3 1 0 0 0,0 3 0 0 0,1 0 0 0 0,-18 11 0 0 0,-17 8 0 0 0</inkml:trace>
  <inkml:trace contextRef="#ctx0" brushRef="#br1" timeOffset="21715.178">1900 3815 0 0 0,'194'-153'0'0'0,"-1"10"0"0"0,47-20 0 0 0,120-54 0 0 0,-309 186 0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3:34.2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146 48 4857 0 0,'0'0'1014'0'0,"0"0"-176"0"0,0 0 128 0 0,0 0 345 0 0,0 0 285 0 0,0 0-17 0 0,0 0-301 0 0,0 0-386 0 0,0 0-326 0 0,0 0-202 0 0,0 0-58 0 0,1 2 21 0 0,9 122 1798 0 0,-27 285-3567 0 0,13-387-770 0 0,2-9-1144 0 0,1 2-4112 0 0,1-11 3927 0 0</inkml:trace>
  <inkml:trace contextRef="#ctx0" brushRef="#br0" timeOffset="474.694">35 51 4185 0 0,'0'0'2102'0'0,"0"0"-643"0"0,0 0-363 0 0,0 0 5 0 0,0 0 129 0 0,0 0 6 0 0,0 0-178 0 0,0 0-259 0 0,0 0-202 0 0,0 0-119 0 0,0 0-49 0 0,0 0-16 0 0,0 0-20 0 0,27-8-28 0 0,87-23-38 0 0,-1 23 370 0 0,-108 7-685 0 0,-1 0-1 0 0,1 0 1 0 0,0 1 0 0 0,-1-1-1 0 0,1 1 1 0 0,-1 0 0 0 0,1 1-1 0 0,0-1 1 0 0,-1 1 0 0 0,1 0-1 0 0,-1 0 1 0 0,1 1 0 0 0,-1-1-1 0 0,1 1 1 0 0,-1 0 0 0 0,0 0-1 0 0,0 0 1 0 0,0 1 0 0 0,0-1-1 0 0,-1 1 1 0 0,1 0 0 0 0,0 0-1 0 0,-1 0 1 0 0,0 1 0 0 0,0-1-1 0 0,0 1 1 0 0,0 0 0 0 0,-1 0-1 0 0,1 0 1 0 0,-1 0 0 0 0,0 0-1 0 0,0 0 1 0 0,-1 1 0 0 0,1-1-1 0 0,0 5-11 0 0,-4 2 20 0 0,0 0 0 0 0,-1 0 0 0 0,-1 0 1 0 0,1-1-1 0 0,-2 1 0 0 0,1-1 0 0 0,-2 0 0 0 0,1 0 0 0 0,-1 0 0 0 0,-1-1 0 0 0,1 0 0 0 0,-2 0 0 0 0,1-1 0 0 0,-1 0 0 0 0,0 0 0 0 0,-1-1 0 0 0,0 0 0 0 0,0 0 0 0 0,-5 1-20 0 0,-12 15 3 0 0,-107 96 132 0 0,130-116-129 0 0,0-1 0 0 0,-1 1 0 0 0,2 0 0 0 0,-1 0 0 0 0,0 0 0 0 0,0 1 0 0 0,1-1 0 0 0,0 1 0 0 0,0-1 0 0 0,0 1 0 0 0,0 0 0 0 0,0 0 0 0 0,1 0 0 0 0,0 0 0 0 0,0 0 0 0 0,0 0 0 0 0,0 0 0 0 0,0 0 0 0 0,1 0 0 0 0,0 0 0 0 0,0 0-1 0 0,0 1 1 0 0,0-1 0 0 0,1 0 0 0 0,0 0-6 0 0,2 0 46 0 0,1-1 0 0 0,0 1-1 0 0,1-1 1 0 0,-1 0-1 0 0,1 0 1 0 0,-1 0 0 0 0,1 0-1 0 0,0-1 1 0 0,0 0 0 0 0,0 0-1 0 0,0 0 1 0 0,0-1-1 0 0,1 0 1 0 0,0 0-46 0 0,3 2 107 0 0,137 35 1281 0 0,-114 1-2043 0 0,-30-28-2907 0 0,-2 1-3282 0 0,0-8-3270 0 0</inkml:trace>
  <inkml:trace contextRef="#ctx0" brushRef="#br0" timeOffset="803.914">621 445 8618 0 0,'0'0'2331'0'0,"0"0"-1252"0"0,0 0-431 0 0,0 0 226 0 0,0 0 238 0 0,0 0 47 0 0,0 0-212 0 0,0 0-355 0 0,0 0-268 0 0,0 0-155 0 0,0 0-85 0 0,0 0-26 0 0,0 0-14 0 0,-3 34-24 0 0,-8 101-12 0 0,15-59-226 0 0,2-60-282 0 0,-1-5-2085 0 0,-3-8-1493 0 0,-1-1-4044 0 0,-1-2 8096 0 0,0 0-2512 0 0</inkml:trace>
  <inkml:trace contextRef="#ctx0" brushRef="#br0" timeOffset="1114.86">393 412 4809 0 0,'0'0'1311'0'0,"0"0"-217"0"0,0 0 171 0 0,0 0 306 0 0,0 0 95 0 0,0 0-161 0 0,0 0-287 0 0,0 0-252 0 0,0 0-157 0 0,35 0-123 0 0,115-3-101 0 0,113-8 949 0 0,-216 25-3148 0 0,-38-4-2137 0 0,-5 5-4022 0 0,-4-10 4222 0 0,0-2 1221 0 0</inkml:trace>
  <inkml:trace contextRef="#ctx0" brushRef="#br0" timeOffset="1384.406">429 788 4881 0 0,'0'0'1392'0'0,"0"0"-319"0"0,0 0 479 0 0,0 0 448 0 0,0 0 41 0 0,0 0-265 0 0,0 0-504 0 0,0 0-415 0 0,0 0-249 0 0,201-41-192 0 0,-162 30-152 0 0,-4 0-112 0 0,5 0-136 0 0,-3 0-288 0 0,-2 0-792 0 0,-9 4-2553 0 0,-12 7-8138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08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49 0 0 0,'0'0'852'0'0,"0"0"188"0"0,0 0 134 0 0,0 0 218 0 0,0 0 223 0 0,0 0 75 0 0,0 0-151 0 0,0 0-248 0 0,0 0-240 0 0,0 0-180 0 0,0 0-118 0 0,0-3-118 0 0,0-4 1081 0 0,4 270-1294 0 0,-4-262-840 0 0,0-1-123 0 0,0 0-151 0 0,1 0-631 0 0,0 0-2654 0 0,-1 0-4318 0 0,0 0 7500 0 0</inkml:trace>
  <inkml:trace contextRef="#ctx0" brushRef="#br0" timeOffset="1368.117">0 30 0 0 0,'0'0'504'0'0,"0"0"390"0"0,0 0 231 0 0,0 0-17 0 0,0 0-173 0 0,0 0-185 0 0,0 0-81 0 0,0 0 23 0 0,0 0 29 0 0,0 0 24 0 0,12-3 13 0 0,94-24 1510 0 0,61 31-43 0 0,-54-3-224 0 0,-113-1-1851 0 0,0 0 24 0 0,0 0 22 0 0,0 0 6 0 0,0 0-1 0 0,0 0-21 0 0,0 0-12 0 0,0 0-12 0 0,0 0-28 0 0,0 0-30 0 0,0 0-26 0 0,0 0-23 0 0,0 0-13 0 0,0 0 0 0 0,0 0-12 0 0,0 0-16 0 0,0 0-8 0 0,0 0 16 0 0,0 0-4 0 0,0 0 3 0 0,0 0-1 0 0,0 0-7 0 0,0 0-10 0 0,0 0 9 0 0,0 0-1 0 0,0 0-8 0 0,0 0 10 0 0,-13 81 102 0 0,11 113 242 0 0,2-193-331 0 0,0-1 7 0 0,7 11 2093 0 0,-165 10-2590 0 0,7-20 880 0 0,111 2-1757 0 0,18 9-118 0 0,22-12 1313 0 0,0 0-68 0 0,0 0-58 0 0,0 0-74 0 0,0 0-81 0 0,0 0-107 0 0,0 0-214 0 0,0-7-8729 0 0,0 6 4591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5:53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171 37 7538 0 0,'0'0'2132'0'0,"0"0"-1452"0"0,0 0-676 0 0,0 0 112 0 0,0 0 392 0 0,0 0 306 0 0,0 0 31 0 0,0 0-220 0 0,0 0-252 0 0,0 0-158 0 0,0 0-99 0 0,3 23-50 0 0,11 146-6 0 0,-27 46-1043 0 0,6-174-976 0 0,-2 8-6805 0 0,8-42 6751 0 0,1 1 1640 0 0</inkml:trace>
  <inkml:trace contextRef="#ctx0" brushRef="#br0" timeOffset="324.87">447 41 2080 0 0,'0'0'3987'0'0,"0"0"-2392"0"0,0 0-817 0 0,0 0 28 0 0,0 0 277 0 0,0 0 161 0 0,0 0-104 0 0,0 0-254 0 0,0 0-213 0 0,-5 35-119 0 0,-18 113-65 0 0,5 99 817 0 0,24-206-1987 0 0,3-15-3524 0 0,-3-19-4121 0 0,-6-3 4917 0 0</inkml:trace>
  <inkml:trace contextRef="#ctx0" brushRef="#br0" timeOffset="727.696">0 206 3825 0 0,'0'0'2672'0'0,"0"0"-1263"0"0,0 0-326 0 0,0 0 238 0 0,0 0 261 0 0,0 0 14 0 0,0 0-239 0 0,0 0-372 0 0,0 0-275 0 0,0 0-150 0 0,0 0-59 0 0,0 0-22 0 0,0 0-19 0 0,31-26-16 0 0,96-81-57 0 0,-59 61 217 0 0,35 19 28 0 0,-99 29-632 0 0,0-1 0 0 0,0 1 0 0 0,-1 0 0 0 0,1 0 0 0 0,-1 0 0 0 0,1 0 0 0 0,-1 1 0 0 0,0-1 0 0 0,0 1 0 0 0,0 0 0 0 0,0 0 0 0 0,0 0 0 0 0,-1 1 0 0 0,1-1 0 0 0,-1 0 0 0 0,0 1 0 0 0,0 0 0 0 0,0-1 0 0 0,0 3 0 0 0,10 13 59 0 0,-7-11 12 0 0,1 0 0 0 0,-1 0 1 0 0,2-1-1 0 0,-1 0 0 0 0,1 0 0 0 0,0-1 1 0 0,0 0-1 0 0,0 0 0 0 0,1 0 1 0 0,0-1-1 0 0,0-1 0 0 0,1 1 0 0 0,-1-1 1 0 0,1 0-1 0 0,0-1 0 0 0,0 0 1 0 0,0-1-1 0 0,1 0 0 0 0,-1 0 0 0 0,4 0-71 0 0,-6-2 107 0 0,0 1-1 0 0,1-1 0 0 0,-1 0 1 0 0,0 0-1 0 0,1-1 0 0 0,-1 0 1 0 0,0-1-1 0 0,1 1 0 0 0,-1-2 0 0 0,0 1 1 0 0,0-1-1 0 0,-1 1 0 0 0,1-2 1 0 0,-1 1-1 0 0,1-1 0 0 0,-1 0 1 0 0,0-1-1 0 0,0 1 0 0 0,-1-1 1 0 0,1 0-1 0 0,3-6-106 0 0,-4 6-663 0 0,9-16 1091 0 0,-12 14-3636 0 0,-4 0-3781 0 0,1 6-4398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5:5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48 0 0 0,'0'0'976'0'0,"0"0"439"0"0,0 0 196 0 0,0 0 14 0 0,0 0-93 0 0,0 0-181 0 0,0 0-162 0 0,0 0-98 0 0,0 0-70 0 0,-3-8-52 0 0,-11-24-51 0 0,11 24-89 0 0,-7 19 2424 0 0,-30 52-1503 0 0,-48 172-545 0 0,74-187-1014 0 0,2-1 0 0 0,2 2 0 0 0,2-1 0 0 0,3 1 0 0 0,2 0-1 0 0,1 0 1 0 0,5 31-191 0 0,-2-72-6 0 0,0 1 0 0 0,0-1 0 0 0,1 1 0 0 0,0-1-1 0 0,0 0 1 0 0,1 0 0 0 0,0 0 0 0 0,1 0 0 0 0,-1 0-1 0 0,2-1 1 0 0,-1 0 0 0 0,1 0 0 0 0,0 0-1 0 0,0 0 1 0 0,1-1 0 0 0,0 0 0 0 0,0 0 0 0 0,1 0-1 0 0,-1-1 1 0 0,1 0 0 0 0,0 0 0 0 0,1-1 0 0 0,-1 0-1 0 0,1 0 1 0 0,0-1 0 0 0,0 0 0 0 0,0 0 0 0 0,0-1-1 0 0,0 0 1 0 0,1 0 0 0 0,-1-1 0 0 0,7 0 6 0 0,6-23-5115 0 0,-15 1-5364 0 0,-6 16 4200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5:57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23 357 7330 0 0,'0'0'3288'0'0,"0"0"-2045"0"0,0 0-713 0 0,0 0 96 0 0,0 0 259 0 0,-3 33 226 0 0,-11 103 45 0 0,9 137 1312 0 0,15-183-2956 0 0,5-33-3231 0 0,-14-46-5734 0 0,-1-11 4476 0 0</inkml:trace>
  <inkml:trace contextRef="#ctx0" brushRef="#br0" timeOffset="415.326">32 221 7570 0 0,'0'0'1416'0'0,"0"0"-433"0"0,0 0-271 0 0,0 0 60 0 0,0 0 102 0 0,0 0 4 0 0,0 0-144 0 0,0 0-177 0 0,0 0-114 0 0,0 0-59 0 0,0 0-44 0 0,0 0-26 0 0,32 1-29 0 0,99 6-55 0 0,-57 11 160 0 0,-71-16-337 0 0,1-1 0 0 0,0 1 0 0 0,-1 0 0 0 0,1 0 0 0 0,-1 0 0 0 0,0 1 0 0 0,0-1 0 0 0,0 1 0 0 0,0 0 0 0 0,0 0 0 0 0,0 0 0 0 0,-1 0 0 0 0,1 0 0 0 0,-1 1 0 0 0,0-1 0 0 0,0 0 0 0 0,-1 1 0 0 0,1 0 0 0 0,0 0 0 0 0,-1-1 0 0 0,0 1 0 0 0,0 0 0 0 0,0 0 0 0 0,-1 0 0 0 0,1 0-1 0 0,-1 0 1 0 0,0 0 0 0 0,0 0 0 0 0,0 0 0 0 0,-1 0 0 0 0,1 0 0 0 0,-1 0 0 0 0,0 0 0 0 0,0 0 0 0 0,-1-1 0 0 0,1 1 0 0 0,-1 0 0 0 0,0-1 0 0 0,-1 4-53 0 0,-103 115 773 0 0,63-80-470 0 0,19-19-43 0 0,20-20-208 0 0,-1 1 1 0 0,1-1-1 0 0,0 1 0 0 0,0 0 0 0 0,0 0 0 0 0,0 1 0 0 0,1-1 0 0 0,-1 1 1 0 0,1-1-1 0 0,0 1 0 0 0,1 0 0 0 0,-1 0 0 0 0,1 1 0 0 0,0-1 0 0 0,0 0 1 0 0,1 1-1 0 0,0-1 0 0 0,0 1 0 0 0,0 0 0 0 0,0-1 0 0 0,1 3-52 0 0,42 55 448 0 0,76 32 705 0 0,-71-75-2801 0 0,-37-20-3185 0 0,-3-4-4070 0 0,-5 0 1307 0 0</inkml:trace>
  <inkml:trace contextRef="#ctx0" brushRef="#br0" timeOffset="1534.712">503 217 0 0 0,'0'0'3897'0'0,"0"0"-1753"0"0,0 0-634 0 0,0 0 24 0 0,0 0 111 0 0,0 0-42 0 0,0 0-233 0 0,0 0-407 0 0,0 0-371 0 0,0 0-219 0 0,0 0-106 0 0,0 0 9 0 0,0 0 20 0 0,14-4 14 0 0,41-13-10 0 0,32 12 514 0 0,-85 6-780 0 0,1 0 0 0 0,-1 0-1 0 0,0 0 1 0 0,1 0 0 0 0,-1 0-1 0 0,0 0 1 0 0,0 1-1 0 0,0-1 1 0 0,0 1 0 0 0,0-1-1 0 0,-1 1 1 0 0,1 0-1 0 0,0 0 1 0 0,-1 0 0 0 0,1 0-1 0 0,-1 0 1 0 0,0 0 0 0 0,1 0-1 0 0,-1 0 1 0 0,0 1-1 0 0,0-1 1 0 0,-1 0 0 0 0,1 1-1 0 0,0-1 1 0 0,-1 0-1 0 0,1 1 1 0 0,-1-1 0 0 0,0 1-1 0 0,0-1 1 0 0,0 1-1 0 0,0-1 1 0 0,0 1 0 0 0,-1-1-1 0 0,1 1 1 0 0,-1-1 0 0 0,0 0-1 0 0,1 1 1 0 0,-1-1-1 0 0,0 0 1 0 0,0 1 0 0 0,-1-1-1 0 0,1 0 1 0 0,0 0-1 0 0,-1 0 1 0 0,1 0 0 0 0,-1 0-1 0 0,0 0 1 0 0,1-1-1 0 0,-2 2-32 0 0,-55 74 717 0 0,57-76-711 0 0,0 0 0 0 0,0 1 0 0 0,0-1-1 0 0,1 0 1 0 0,-1 1 0 0 0,1-1 0 0 0,-1 1-1 0 0,1-1 1 0 0,-1 1 0 0 0,1-1 0 0 0,0 1-1 0 0,-1 0 1 0 0,1-1 0 0 0,0 1 0 0 0,0-1 0 0 0,0 1-1 0 0,1 0 1 0 0,-1-1 0 0 0,0 1 0 0 0,1-1-1 0 0,-1 1 1 0 0,0-1 0 0 0,1 1 0 0 0,0-1-1 0 0,-1 1 1 0 0,1-1 0 0 0,0 0 0 0 0,0 1-1 0 0,0-1 1 0 0,0 0 0 0 0,0 1 0 0 0,0-1 0 0 0,0 0-1 0 0,0 0 1 0 0,1 0 0 0 0,-1 0 0 0 0,0 0-1 0 0,1-1 1 0 0,-1 1 0 0 0,0 0 0 0 0,1 0-1 0 0,-1-1 1 0 0,1 1 0 0 0,-1-1 0 0 0,1 1-1 0 0,-1-1 1 0 0,2 0-7 0 0,76 12 272 0 0,-30-13-308 0 0,14 0-1336 0 0,-22 4-5961 0 0,-30 0 1901 0 0,-5 1-1245 0 0</inkml:trace>
  <inkml:trace contextRef="#ctx0" brushRef="#br0" timeOffset="1830.802">903 677 12371 0 0,'0'0'1041'0'0,"0"0"-645"0"0,0 0-253 0 0,0 0 297 0 0,0 0 371 0 0,0 0 186 0 0,0 0-23 0 0,0 0-191 0 0,0 0-194 0 0,0 0-157 0 0,0 0-116 0 0,32-7-86 0 0,101-24-59 0 0,-51 10-98 0 0,-16 6-1556 0 0,-19 12-8829 0 0,-39 3 2340 0 0</inkml:trace>
  <inkml:trace contextRef="#ctx0" brushRef="#br0" timeOffset="2386.928">1481 298 2681 0 0,'0'0'3622'0'0,"0"0"-1887"0"0,0 0-783 0 0,0 0-31 0 0,0 0 177 0 0,0 0 110 0 0,0 0-95 0 0,0 0-264 0 0,0 0-257 0 0,0 0-108 0 0,0 0-1 0 0,0 0-6 0 0,0 0-28 0 0,3 22-61 0 0,25 145 486 0 0,-24-143-846 0 0,18 130 261 0 0,-13-51-2945 0 0,-7-76-23 0 0,-1-9-676 0 0,0 1-3532 0 0,-1-15 4221 0 0</inkml:trace>
  <inkml:trace contextRef="#ctx0" brushRef="#br0" timeOffset="2790.472">1382 365 1128 0 0,'0'0'1759'0'0,"0"0"-590"0"0,0 0-260 0 0,0 0 179 0 0,0 0 243 0 0,0 0 108 0 0,0 0-131 0 0,0 0-246 0 0,0 0-214 0 0,32-24-176 0 0,104-73-81 0 0,-71 64 187 0 0,-53 32-561 0 0,69-1 1177 0 0,-79 2-1361 0 0,0 1 0 0 0,0-1 0 0 0,0 1 1 0 0,0 0-1 0 0,0-1 0 0 0,0 1 0 0 0,0 0 0 0 0,0 0 0 0 0,0 0 0 0 0,-1 1 0 0 0,1-1 0 0 0,0 0 0 0 0,-1 1 0 0 0,1-1 0 0 0,-1 1 0 0 0,1-1 0 0 0,-1 1 0 0 0,0 0 0 0 0,1-1 0 0 0,-1 1 0 0 0,0 0 1 0 0,0 0-1 0 0,-1 0 0 0 0,1 0 0 0 0,0 0 0 0 0,-1 0 0 0 0,1 0 0 0 0,-1 0 0 0 0,1 0 0 0 0,-1 1 0 0 0,0-1 0 0 0,0 0 0 0 0,0 0 0 0 0,0 0 0 0 0,-1 2-33 0 0,-1 4 36 0 0,0 0 0 0 0,-1-1 0 0 0,0 1 0 0 0,-1-1 0 0 0,0 0 0 0 0,0 0 0 0 0,0 0-1 0 0,-1-1 1 0 0,0 1 0 0 0,0-1 0 0 0,-1 0 0 0 0,0-1 0 0 0,0 1 0 0 0,-4 2-36 0 0,-8 10-17 0 0,-114 100-137 0 0,131-116 156 0 0,0 1-1 0 0,0-1 1 0 0,0 0-1 0 0,1 0 1 0 0,-1 0-1 0 0,1 1 1 0 0,-1-1-1 0 0,1 0 1 0 0,0 0 0 0 0,0 1-1 0 0,0-1 1 0 0,0 0-1 0 0,0 1 1 0 0,1-1-1 0 0,-1 0 1 0 0,0 0-1 0 0,1 1 1 0 0,0-1-1 0 0,0 0 1 0 0,0 0-1 0 0,0 0 1 0 0,0 0-1 0 0,0 0 1 0 0,0 0-1 0 0,0 0 1 0 0,1 0-1 0 0,-1 0 1 0 0,1-1-1 0 0,0 1 1 0 0,-1-1-1 0 0,1 1 1 0 0,0-1-1 0 0,0 1 1 0 0,0-1 0 0 0,0 0-1 0 0,1 0-1 0 0,244 161 1435 0 0,-228-155-3107 0 0,-7-6-7108 0 0,-9-1 560 0 0</inkml:trace>
  <inkml:trace contextRef="#ctx0" brushRef="#br0" timeOffset="3173.672">2055 622 12803 0 0,'0'0'2523'0'0,"0"0"-1618"0"0,0 0-719 0 0,0 0 74 0 0,0 0 269 0 0,0 0 225 0 0,0 0 31 0 0,0 0-133 0 0,0 0-179 0 0,0 0-165 0 0,0 0-79 0 0,0 0-40 0 0,9 16-37 0 0,26 47-16 0 0,-15 28 150 0 0,-18-80-1345 0 0,4 22 916 0 0,-6-23-5259 0 0,-2-2-5521 0 0,0-8 7280 0 0</inkml:trace>
  <inkml:trace contextRef="#ctx0" brushRef="#br0" timeOffset="3427.618">1904 574 4689 0 0,'0'0'749'0'0,"0"0"-184"0"0,0 0 340 0 0,0 0 458 0 0,0 0 259 0 0,0 0-31 0 0,0 0-279 0 0,0 0-316 0 0,0 0-256 0 0,0 0-185 0 0,0 0-133 0 0,33 3-128 0 0,99 10-94 0 0,-15-10-28 0 0,-65-11-1078 0 0,-25 3-2240 0 0,-1 3-5863 0 0,-21 2 5895 0 0</inkml:trace>
  <inkml:trace contextRef="#ctx0" brushRef="#br0" timeOffset="3593.475">1949 924 6065 0 0,'0'0'584'0'0,"0"0"-320"0"0,0 0 225 0 0,0 0 215 0 0,0 0 80 0 0,0 0 56 0 0,0 0-176 0 0,0 0-248 0 0,0 0-200 0 0,204-62-352 0 0,-178 51-544 0 0,-1-1-1048 0 0,-6 5-1617 0 0,-6 0-1792 0 0</inkml:trace>
  <inkml:trace contextRef="#ctx0" brushRef="#br0" timeOffset="4009.45">2129 41 5545 0 0,'0'0'1375'0'0,"0"0"-291"0"0,0 0-5 0 0,0 0 254 0 0,0 0 114 0 0,0 0-157 0 0,0 0-355 0 0,0 0-365 0 0,0 0-209 0 0,0 0-71 0 0,0 0-36 0 0,0 0-8 0 0,0 0-9 0 0,19-8 7 0 0,60-24-8 0 0,-81 33-214 0 0,1 0 0 0 0,0 0 0 0 0,0 1 0 0 0,-1-1 0 0 0,1 1 0 0 0,0-1 0 0 0,0 1 0 0 0,1-1 0 0 0,-1 1 0 0 0,0-1 0 0 0,0 1 0 0 0,1 0 0 0 0,-1-1 0 0 0,1 1 0 0 0,-1 0 0 0 0,1 0 0 0 0,0 0 0 0 0,0-1 0 0 0,0 1 0 0 0,0 0 0 0 0,0 0 0 0 0,0 0 0 0 0,0-1 0 0 0,0 1 0 0 0,1 0 0 0 0,-1 0 0 0 0,1-1 0 0 0,-1 1 0 0 0,1 0-1 0 0,0-1 1 0 0,0 1 0 0 0,0 0 0 0 0,0-1 0 0 0,0 1 0 0 0,0-1 0 0 0,0 0 0 0 0,0 1 0 0 0,1-1 0 0 0,-1 0 0 0 0,0 0 0 0 0,1 0 0 0 0,-1 0 0 0 0,1 0 0 0 0,-1 0 0 0 0,1 0 0 0 0,0 0 0 0 0,-1 0 0 0 0,1-1 0 0 0,0 1 0 0 0,-1-1 0 0 0,1 0 0 0 0,0 1 0 0 0,0-1 0 0 0,0 0 0 0 0,-1 0 0 0 0,1 0 0 0 0,0 0 0 0 0,0 0 0 0 0,0 0 0 0 0,-1-1 0 0 0,1 1 0 0 0,0-1 0 0 0,0 1 0 0 0,-1-1 0 0 0,1 1 0 0 0,0-1 0 0 0,-1 0 0 0 0,1 0 0 0 0,0 0-22 0 0,-91 118 465 0 0,88-116-468 0 0,0 0-1 0 0,-1 1 1 0 0,1-1 0 0 0,0 1-1 0 0,0 0 1 0 0,0-1 0 0 0,1 1-1 0 0,-1 0 1 0 0,0 0-1 0 0,1 0 1 0 0,-1-1 0 0 0,1 1-1 0 0,-1 0 1 0 0,1 0 0 0 0,0 0-1 0 0,0 0 1 0 0,0 0 0 0 0,0 0-1 0 0,0 0 1 0 0,0-1 0 0 0,1 1-1 0 0,-1 0 1 0 0,1 0 0 0 0,-1 0-1 0 0,1 0 1 0 0,0-1 0 0 0,-1 1-1 0 0,1 0 1 0 0,0 0 0 0 0,0-1-1 0 0,0 1 1 0 0,0-1-1 0 0,1 1 1 0 0,-1-1 0 0 0,0 1-1 0 0,1-1 1 0 0,-1 0 0 0 0,1 0-1 0 0,-1 0 1 0 0,1 0 0 0 0,-1 0-1 0 0,1 0 1 0 0,0 0 0 0 0,0 0-1 0 0,-1-1 1 0 0,1 1 0 0 0,0 0-1 0 0,0-1 1 0 0,0 0 0 0 0,0 1-1 0 0,0-1 4 0 0,89 5-2256 0 0,-57-7-6918 0 0,-22 2 2267 0 0</inkml:trace>
  <inkml:trace contextRef="#ctx0" brushRef="#br0" timeOffset="4304.228">2608 41 12507 0 0,'0'0'905'0'0,"0"0"-395"0"0,0 0 139 0 0,0 0 338 0 0,0 0 215 0 0,0 0 46 0 0,0 0-177 0 0,0 0-243 0 0,16 37-172 0 0,53 119-145 0 0,-36-50 122 0 0,-31-88-541 0 0,2 31-48 0 0,-2 0 0 0 0,-1 0 0 0 0,-3-1 0 0 0,-2 1 0 0 0,-3-1 0 0 0,-1 0 0 0 0,-2 0 0 0 0,-7 15-44 0 0,11-46-268 0 0,0-1 0 0 0,-1 0-1 0 0,-1-1 1 0 0,-1 0 0 0 0,0 0-1 0 0,0-1 1 0 0,-2 0 0 0 0,0 1 268 0 0,-24 23-4372 0 0,-2-3-4853 0 0,25-23 2817 0 0</inkml:trace>
  <inkml:trace contextRef="#ctx0" brushRef="#br0" timeOffset="6541.437">1991 932 0 0 0,'0'0'516'0'0,"0"0"659"0"0,0 0 159 0 0,0 0-77 0 0,0 0-95 0 0,0 0-123 0 0,0 0-124 0 0,0 0-77 0 0,0 0-35 0 0,0 0-8 0 0,1-1 6026 0 0,2 1-3507 0 0,17-3-3164 0 0,153-30 1532 0 0,-94 3-1405 0 0,-76 23-2359 0 0,-25 8-9675 0 0,17 2 3518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06.5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365 1065 1776 0 0,'0'0'1199'0'0,"0"0"-197"0"0,0 0 9 0 0,0 0 277 0 0,0 0 235 0 0,0 0 27 0 0,0 0-197 0 0,0 0-296 0 0,0 0-295 0 0,0 0-206 0 0,0 0-130 0 0,-3 23-59 0 0,-8 73 43 0 0,19-5 620 0 0,16 61 117 0 0,-6 1 0 0 0,-4 146-1147 0 0,-23 149 468 0 0,10-359-2227 0 0,21-89-8345 0 0,-19-4 3895 0 0</inkml:trace>
  <inkml:trace contextRef="#ctx0" brushRef="#br0" timeOffset="731.999">1385 1 0 0 0,'0'0'950'0'0,"0"0"469"0"0,0 0 229 0 0,0 0-37 0 0,0 0-203 0 0,0 0-250 0 0,0 0-190 0 0,0 0-92 0 0,0 0-18 0 0,0 0-77 0 0,-4 20-42 0 0,-12 62-23 0 0,21 12 1397 0 0,57 446 1550 0 0,-55 75-3468 0 0,3-532-146 0 0,3 0 1 0 0,4-2 0 0 0,4 1-1 0 0,4-1-49 0 0,-22-67 2 0 0,4 16 69 0 0,-2 1 1 0 0,-2 0-1 0 0,0 0 0 0 0,-2 0 1 0 0,-2 14-72 0 0,1-17 46 0 0,-6 13-260 0 0,21-41-852 0 0,-7 0-2051 0 0,-3 0-4793 0 0,-4 0 511 0 0</inkml:trace>
  <inkml:trace contextRef="#ctx0" brushRef="#br0" timeOffset="1331.618">1 2044 5089 0 0,'0'0'1644'0'0,"0"0"-597"0"0,0 0-552 0 0,0 0-161 0 0,0 0 135 0 0,0 0 188 0 0,0 0 70 0 0,0 0-95 0 0,0 0-154 0 0,0 0-119 0 0,0 0-15 0 0,0 0 45 0 0,0 0 70 0 0,17 5 54 0 0,58 15 55 0 0,40-11 1014 0 0,-85-10-1219 0 0,36-5 416 0 0,0-4 0 0 0,0-2 0 0 0,44-15-779 0 0,-62 16 197 0 0,685-180-1250 0 0,-652 170-1107 0 0,-27 7-970 0 0,-1 1-3405 0 0,-32 9 730 0 0</inkml:trace>
  <inkml:trace contextRef="#ctx0" brushRef="#br0" timeOffset="1606.248">1777 1507 6689 0 0,'0'0'1461'0'0,"0"0"-404"0"0,0 0-165 0 0,0 0 305 0 0,0 0 410 0 0,0 0 182 0 0,0 0-204 0 0,0 0-449 0 0,0 0-373 0 0,0 0-215 0 0,-21 31-75 0 0,-68 101-50 0 0,-149 195 189 0 0,193-262-1389 0 0,-8 10-2653 0 0,20-25-4996 0 0,23-34 827 0 0</inkml:trace>
  <inkml:trace contextRef="#ctx0" brushRef="#br0" timeOffset="1996.662">732 1764 4753 0 0,'0'0'1770'0'0,"0"0"-402"0"0,0 0-164 0 0,0 0 122 0 0,0 0 286 0 0,0 0 153 0 0,0 0-146 0 0,0 0-334 0 0,0 0-399 0 0,0 0-369 0 0,0 0-246 0 0,0 0-103 0 0,0 0-56 0 0,-19 15 3 0 0,-60 46-6 0 0,-48 75 97 0 0,90-89-233 0 0,-100 114-408 0 0,39-44-1147 0 0,62-56-2349 0 0,17-18-6698 0 0,13-32 8147 0 0</inkml:trace>
  <inkml:trace contextRef="#ctx0" brushRef="#br0" timeOffset="2320.312">817 2468 9218 0 0,'0'0'3615'0'0,"0"0"-2461"0"0,0 0-921 0 0,0 0 95 0 0,0 0 431 0 0,0 0 419 0 0,0 0 117 0 0,0 0-166 0 0,0 0-294 0 0,0 0-253 0 0,-4 30-150 0 0,-13 99-92 0 0,-4 7 206 0 0,-2 84-437 0 0,23-183-484 0 0,0 14-806 0 0,0-35-3566 0 0,0 1-3854 0 0,0-16 1752 0 0</inkml:trace>
  <inkml:trace contextRef="#ctx0" brushRef="#br0" timeOffset="2782.073">612 2508 3873 0 0,'0'0'1460'0'0,"0"0"-661"0"0,0 0-260 0 0,0 0 193 0 0,0 0 277 0 0,0 0 200 0 0,37-15 48 0 0,116-44-122 0 0,-62 38 384 0 0,-74 21-1184 0 0,131 0 1383 0 0,-145 0-1678 0 0,-1 0 1 0 0,1 0-1 0 0,0 0 1 0 0,-1 0-1 0 0,1 0 1 0 0,-1 0-1 0 0,1 1 1 0 0,-1 0-1 0 0,1-1 1 0 0,-1 1-1 0 0,1 0 1 0 0,-1 0 0 0 0,1 0-1 0 0,-1 1 1 0 0,0-1-1 0 0,0 0 1 0 0,0 1-1 0 0,0 0 1 0 0,0-1-1 0 0,0 1 1 0 0,0 0-1 0 0,0 0 1 0 0,-1 0-1 0 0,1 0 1 0 0,-1 0-1 0 0,1 0 1 0 0,-1 1-1 0 0,0-1 1 0 0,0 0-1 0 0,0 1 1 0 0,0-1-1 0 0,0 1 1 0 0,-1-1 0 0 0,1 1-1 0 0,-1-1 1 0 0,0 1-1 0 0,0-1 1 0 0,1 1-1 0 0,-2 0 1 0 0,1-1-1 0 0,0 1 1 0 0,0-1-1 0 0,-1 1 1 0 0,1-1-1 0 0,-1 1 1 0 0,0-1-1 0 0,0 1 1 0 0,0-1-1 0 0,-1 2-40 0 0,-8 12 90 0 0,-1 0-1 0 0,-1-2 0 0 0,0 1 1 0 0,-1-1-1 0 0,-1-1 0 0 0,0-1 1 0 0,0 0-1 0 0,-1 0 0 0 0,-1-2 1 0 0,-8 5-90 0 0,1 1 61 0 0,-118 106 430 0 0,139-117-462 0 0,-1 0 0 0 0,2 0 0 0 0,-1 1 0 0 0,0-1-1 0 0,1 1 1 0 0,0-1 0 0 0,0 1 0 0 0,1-1 0 0 0,0 1 0 0 0,0-1 0 0 0,0 1 0 0 0,0-1 0 0 0,1 1-1 0 0,0-1 1 0 0,0 1 0 0 0,1-1 0 0 0,-1 0 0 0 0,1 1 0 0 0,0-1 0 0 0,1 0 0 0 0,-1 0-1 0 0,1 0 1 0 0,0-1 0 0 0,0 1 0 0 0,0-1 0 0 0,1 1 0 0 0,0-1 0 0 0,0 0 0 0 0,0 0-1 0 0,0-1 1 0 0,0 1 0 0 0,2-1-29 0 0,8 14 166 0 0,72 65 396 0 0,-84-80-624 0 0,1 0 0 0 0,-1-1-1 0 0,1 1 1 0 0,-1-1 0 0 0,1 0-1 0 0,0 1 1 0 0,-1-1 0 0 0,1 0-1 0 0,0-1 1 0 0,0 1 0 0 0,-1 0-1 0 0,1-1 1 0 0,0 0 0 0 0,0 1-1 0 0,0-1 1 0 0,0 0 0 0 0,0-1-1 0 0,0 1 1 0 0,0 0 0 0 0,2-1 61 0 0,20-24-8805 0 0,-22 21 5278 0 0,0 0-3559 0 0</inkml:trace>
  <inkml:trace contextRef="#ctx0" brushRef="#br0" timeOffset="3072.159">1275 2851 10442 0 0,'0'0'1970'0'0,"0"0"-871"0"0,0 0-324 0 0,0 0 242 0 0,0 0 285 0 0,0 0 92 0 0,0 0-176 0 0,0 0-375 0 0,0 0-291 0 0,0 0-161 0 0,0 0-104 0 0,0 0-68 0 0,0 0-46 0 0,0 25-34 0 0,0 129 7 0 0,5-95-5097 0 0,-5-58 2385 0 0,0-1-1135 0 0,0 0-1240 0 0,0 0-867 0 0</inkml:trace>
  <inkml:trace contextRef="#ctx0" brushRef="#br0" timeOffset="3346.21">1085 2806 6097 0 0,'0'0'1414'0'0,"0"0"-590"0"0,0 0-225 0 0,0 0 249 0 0,0 0 399 0 0,0 0 240 0 0,0 0-21 0 0,0 0-201 0 0,0 0-246 0 0,0 0-187 0 0,0 0-73 0 0,0 0-32 0 0,0 0-55 0 0,28 0-52 0 0,86 0-125 0 0,53-14 1672 0 0,-111 6-5052 0 0,5 5-9485 0 0,-58 3 5087 0 0</inkml:trace>
  <inkml:trace contextRef="#ctx0" brushRef="#br0" timeOffset="3619.038">1161 3130 6753 0 0,'0'0'809'0'0,"0"0"-193"0"0,0 0-24 0 0,0 0-96 0 0,0 0-128 0 0,0 0-192 0 0,0 0-440 0 0,184-25-1464 0 0,-168 21-6090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29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1 673 0 0 0,'0'0'563'0'0,"0"0"96"0"0,0 0 258 0 0,0 0 218 0 0,0 0 129 0 0,0 0-15 0 0,0 0-68 0 0,0 0-29 0 0,0 0-33 0 0,0 0 11 0 0,19 7 2 0 0,61 16-1 0 0,-78-22-1052 0 0,0-1 1 0 0,1 1-1 0 0,-1 0 1 0 0,0-1-1 0 0,1 0 0 0 0,-1 0 1 0 0,1 0-1 0 0,-1 0 1 0 0,0 0-1 0 0,1 0 0 0 0,-1 0 1 0 0,1-1-1 0 0,-1 1 1 0 0,0-1-1 0 0,1 0 0 0 0,-1 0 1 0 0,0 0-1 0 0,0 0 1 0 0,0 0-1 0 0,1 0 0 0 0,-1 0 1 0 0,1-2-80 0 0,6-3 348 0 0,40-28 431 0 0,-1-2-1 0 0,-2-3 1 0 0,-1-1 0 0 0,-3-3-1 0 0,-1-1 1 0 0,31-44-779 0 0,6-3 375 0 0,157-152 850 0 0,-234 241-1224 0 0,1 0-1 0 0,-1 0 1 0 0,0 0 0 0 0,1 0-1 0 0,-1 0 1 0 0,1 0-1 0 0,-1 1 1 0 0,1-1 0 0 0,0 1-1 0 0,0-1 1 0 0,0 1-1 0 0,0 0 1 0 0,0 0 0 0 0,0 0-1 0 0,0 0 1 0 0,0 0-1 0 0,0 0 1 0 0,0 0 0 0 0,1 1-1 0 0,-1-1 1 0 0,0 1-1 0 0,1 0 1 0 0,-1-1 0 0 0,0 1-1 0 0,1 0 1 0 0,-1 0-1 0 0,0 1 1 0 0,1-1 0 0 0,-1 0-1 0 0,0 1 1 0 0,0-1-1 0 0,1 1 1 0 0,-1 0 0 0 0,0 0-1 0 0,0 0 1 0 0,0 0-1 0 0,0 0 1 0 0,0 0 0 0 0,0 1-1 0 0,0-1 1 0 0,0 1 0 0 0,0 0-2 0 0,2 13-15 0 0,0 1 0 0 0,-1 0 0 0 0,-1 1 0 0 0,-1-1 0 0 0,0 0 0 0 0,-1 0 0 0 0,0 1 0 0 0,-2 5 16 0 0,1-1 30 0 0,-2 10 45 0 0,-1-1 0 0 0,-2 0-1 0 0,0 0 1 0 0,-3 0 0 0 0,0-1 0 0 0,-2 0 0 0 0,-1-1 0 0 0,-1 0 0 0 0,-1-1 0 0 0,-2-1 0 0 0,0 0-1 0 0,-2-1 1 0 0,-6 6-75 0 0,18-22-43 0 0,-1 0 0 0 0,0 0 0 0 0,-1-1 0 0 0,1 0 0 0 0,-1 0 0 0 0,-1 0 0 0 0,0-2-1 0 0,0 1 1 0 0,0-1 0 0 0,-1 0 0 0 0,0-1 0 0 0,0 0 0 0 0,0 0 0 0 0,0-1 0 0 0,-1-1-1 0 0,0 0 1 0 0,0 0 0 0 0,-6 0 43 0 0,-64-22-3845 0 0,45-24-6856 0 0,31 31 4124 0 0</inkml:trace>
  <inkml:trace contextRef="#ctx0" brushRef="#br0" timeOffset="291.759">1459 140 6953 0 0,'0'0'3316'0'0,"0"0"-2008"0"0,0 0-830 0 0,0 0 91 0 0,0 0 230 0 0,0 0 77 0 0,0 0-105 0 0,-25 36-271 0 0,-80 119-235 0 0,44-38-46 0 0,55-104-193 0 0,1-1-1 0 0,1 1 0 0 0,0 0 1 0 0,1 0-1 0 0,0 1 1 0 0,1-1-1 0 0,0 1 1 0 0,1-1-1 0 0,1 1 1 0 0,0-1-1 0 0,1 8-25 0 0,2-16 61 0 0,0-1-1 0 0,0 0 1 0 0,0 1 0 0 0,0-1-1 0 0,1 0 1 0 0,0 0-1 0 0,-1-1 1 0 0,1 1 0 0 0,1-1-1 0 0,-1 0 1 0 0,0 0 0 0 0,1 0-1 0 0,0-1 1 0 0,-1 1-1 0 0,1-1 1 0 0,0 0 0 0 0,0-1-1 0 0,0 1 1 0 0,0-1-1 0 0,1 0 1 0 0,-1 0 0 0 0,0-1-1 0 0,1 1 1 0 0,-1-1 0 0 0,0-1-1 0 0,0 1 1 0 0,1-1-1 0 0,-1 1 1 0 0,0-1 0 0 0,0-1-1 0 0,4 0-60 0 0,13-4 403 0 0,1-1 0 0 0,-1 0 0 0 0,0-2 0 0 0,0-1 0 0 0,-1 0 0 0 0,0-1 0 0 0,-1-2 0 0 0,0 0 0 0 0,-1-1 0 0 0,-1-1 0 0 0,12-12-403 0 0,-17 17 110 0 0,0 0 0 0 0,-1-1 0 0 0,-1 0-1 0 0,1-1 1 0 0,-2 0 0 0 0,0-1 0 0 0,0 0 0 0 0,-1 0-1 0 0,-1-1 1 0 0,0 0 0 0 0,-1-1 0 0 0,-1 0 0 0 0,0 0-1 0 0,-1 0 1 0 0,0-1 0 0 0,-1 1 0 0 0,-1-1 0 0 0,-1 0-1 0 0,0 0 1 0 0,-1-1 0 0 0,-1-3-110 0 0,-1 16-74 0 0,0 0-1 0 0,0 0 1 0 0,-1 0 0 0 0,0 0 0 0 0,1 0-1 0 0,-2 0 1 0 0,1 0 0 0 0,0 1-1 0 0,-1-1 1 0 0,1 1 0 0 0,-1 0-1 0 0,0 0 1 0 0,0 0 0 0 0,0 0 0 0 0,-1 0-1 0 0,1 0 1 0 0,-1 1 0 0 0,1 0-1 0 0,-1 0 1 0 0,0 0 0 0 0,0 0 0 0 0,0 0-1 0 0,-2 0 75 0 0,-61-12-8084 0 0,45 13-3338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40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2721 0 0,'0'0'3740'0'0,"0"0"-2113"0"0,0 0-648 0 0,0 0 268 0 0,0 0 303 0 0,0 0 77 0 0,0 0-163 0 0,0 0-277 0 0,0 0-297 0 0,35-1-229 0 0,113-2-178 0 0,29-16 460 0 0,72-14-2866 0 0,-207 23-1187 0 0,-16 3-5559 0 0,-20 6 3252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41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 5417 0 0,'0'0'1308'0'0,"0"0"-295"0"0,0 0 163 0 0,0 0 447 0 0,0 0 303 0 0,0 0-9 0 0,0 0-278 0 0,0 0-462 0 0,0 0-376 0 0,0 0-215 0 0,34 6-169 0 0,110 17-121 0 0,-49-29 3 0 0,-71-1-236 0 0,197-42-420 0 0,-127 29-5181 0 0,-48 10-255 0 0,-15 3-2177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39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473 1 0 0 0,'0'0'994'0'0,"0"0"136"0"0,0 0 243 0 0,0 0 360 0 0,0 0 200 0 0,0 0-121 0 0,0 0-369 0 0,0 0-433 0 0,0 0-286 0 0,0 0-115 0 0,0 0 24 0 0,2 8 53 0 0,55 350 3649 0 0,-55-89-3829 0 0,-15-68-2721 0 0,13-184-190 0 0,0-9-5899 0 0,0-8 4738 0 0,0 0 1135 0 0</inkml:trace>
  <inkml:trace contextRef="#ctx0" brushRef="#br0" timeOffset="312.638">0 148 2833 0 0,'0'0'1209'0'0,"0"0"10"0"0,0 0 217 0 0,0 0 397 0 0,0 0 205 0 0,0 0-171 0 0,0 0-387 0 0,0 0-368 0 0,0 0-236 0 0,0 0-95 0 0,35-10-55 0 0,111-29-53 0 0,-39 26 439 0 0,350 1 493 0 0,-286-6-3159 0 0,-99 4-6834 0 0,-61 13-120 0 0,-7 1 6158 0 0</inkml:trace>
  <inkml:trace contextRef="#ctx0" brushRef="#br0" timeOffset="634.743">111 781 4513 0 0,'0'0'2396'0'0,"0"0"-871"0"0,0 0-545 0 0,0 0-37 0 0,0 0 169 0 0,0 0 148 0 0,0 0 41 0 0,0 0-57 0 0,0 0-64 0 0,0 0-84 0 0,0 0-126 0 0,0 0-161 0 0,0 0-152 0 0,35 13-116 0 0,114 37-80 0 0,-142-48-419 0 0,-1 0-1 0 0,1-1 1 0 0,0 1-1 0 0,-1-1 1 0 0,1-1-1 0 0,0 1 1 0 0,0-1-1 0 0,0 0 1 0 0,-1-1-1 0 0,1 0 1 0 0,0 0-1 0 0,0 0 1 0 0,-1-1-1 0 0,1 0 1 0 0,0-1-42 0 0,14-3 138 0 0,333-85 231 0 0,-317 82-1388 0 0,16-5-3085 0 0,-19 0-7537 0 0,-23 10 6287 0 0</inkml:trace>
  <inkml:trace contextRef="#ctx0" brushRef="#br0" timeOffset="934.621">1178 664 4105 0 0,'0'0'2162'0'0,"0"0"-287"0"0,0 0-68 0 0,0 0 73 0 0,0 0 10 0 0,0 0-143 0 0,0 0-340 0 0,0 0-343 0 0,0 0-268 0 0,0 0-221 0 0,0 0-145 0 0,0 0-74 0 0,0 0-46 0 0,-17 0-43 0 0,-51 1-47 0 0,66-1-213 0 0,1-1-1 0 0,-1 1 1 0 0,1 0 0 0 0,0 0 0 0 0,-1 0-1 0 0,1 1 1 0 0,-1-1 0 0 0,1 0-1 0 0,0 0 1 0 0,-1 1 0 0 0,1-1-1 0 0,0 1 1 0 0,-1-1 0 0 0,1 1-1 0 0,0 0 1 0 0,-1-1 0 0 0,1 1-1 0 0,0 0 1 0 0,0 0 0 0 0,0 0 0 0 0,0 0-1 0 0,0 0 1 0 0,0 0 0 0 0,0 0-1 0 0,0 0 1 0 0,0 0 0 0 0,1 1-1 0 0,-1-1 1 0 0,0 0 0 0 0,1 0-1 0 0,-1 1 1 0 0,1-1 0 0 0,-1 1-7 0 0,-1 5 19 0 0,-3 1-38 0 0,0 1-1 0 0,1-1 1 0 0,0 1-1 0 0,1 0 0 0 0,0 0 1 0 0,0 0-1 0 0,1 0 1 0 0,0 0-1 0 0,0 1 1 0 0,1-1-1 0 0,1 1 0 0 0,0-1 1 0 0,0 1-1 0 0,1-1 1 0 0,0 3 19 0 0,0-8-62 0 0,1-1 0 0 0,-1 1 0 0 0,1-1 0 0 0,0 1-1 0 0,0-1 1 0 0,0 0 0 0 0,0 0 0 0 0,1 0 0 0 0,-1 0 0 0 0,1 0 0 0 0,0 0 0 0 0,0-1 0 0 0,0 1 0 0 0,0-1 0 0 0,0 0 0 0 0,0 0 0 0 0,1 0 0 0 0,-1 0 0 0 0,1-1 0 0 0,-1 1 0 0 0,1-1-1 0 0,0 0 1 0 0,-1 0 0 0 0,1 0 0 0 0,0 0 0 0 0,0-1 0 0 0,0 0 0 0 0,3 0 62 0 0,33 1-3670 0 0,-6-8-4224 0 0,-24 6 358 0 0</inkml:trace>
  <inkml:trace contextRef="#ctx0" brushRef="#br0" timeOffset="1315.844">1357 866 5441 0 0,'0'0'1180'0'0,"0"0"-239"0"0,0 0 288 0 0,0 0 564 0 0,0 0 342 0 0,0 0-64 0 0,0 0-408 0 0,0 0-472 0 0,0 0-299 0 0,0 0-144 0 0,0 0-100 0 0,0 0-96 0 0,0 0-94 0 0,14-10-87 0 0,99-87 377 0 0,-3 10-555 0 0,-109 87-202 0 0,0 0 1 0 0,0 0-1 0 0,0 0 1 0 0,1 0-1 0 0,-1 0 0 0 0,0 1 1 0 0,0-1-1 0 0,0 0 0 0 0,0 1 1 0 0,0-1-1 0 0,0 0 0 0 0,0 1 1 0 0,0-1-1 0 0,0 1 1 0 0,0 0-1 0 0,0-1 0 0 0,0 1 1 0 0,-1 0-1 0 0,1-1 0 0 0,0 1 1 0 0,0 0-1 0 0,-1 0 0 0 0,1 0 1 0 0,0 0-1 0 0,-1 0 1 0 0,1 0-1 0 0,-1 0 0 0 0,1 0 1 0 0,-1 0-1 0 0,1 0 0 0 0,-1 0 1 0 0,0 0-1 0 0,0 0 1 0 0,0 0-1 0 0,1 0 0 0 0,-1 0 1 0 0,0 0-1 0 0,0 0 0 0 0,0 1 1 0 0,0-1-1 0 0,-1 0 0 0 0,1 0 1 0 0,0 0-1 0 0,0 0 1 0 0,-1 0-1 0 0,1 0 0 0 0,-1 0 1 0 0,1 0-1 0 0,-1 0 0 0 0,1 0 1 0 0,-1 0-1 0 0,1 0 0 0 0,-1 0 1 0 0,0 0 8 0 0,2 21-55 0 0,1-19 59 0 0,1-1 1 0 0,0 0-1 0 0,0 0 1 0 0,0 0-1 0 0,0 0 1 0 0,0 0-1 0 0,0-1 1 0 0,1 1-1 0 0,-1-1 1 0 0,0 0-1 0 0,1 0 1 0 0,-1 0-1 0 0,1-1 1 0 0,-1 1-1 0 0,1-1 1 0 0,0 0-1 0 0,-1 0 1 0 0,1 0-1 0 0,-1 0 1 0 0,1-1-1 0 0,-1 1 1 0 0,1-1-1 0 0,-1 0 1 0 0,1 0-1 0 0,-1 0 1 0 0,1-1-1 0 0,-1 1 1 0 0,0-1-1 0 0,0 0 1 0 0,0 0-1 0 0,0 0 1 0 0,0 0-1 0 0,0 0 1 0 0,-1-1-1 0 0,1 1-4 0 0,17-7 4 0 0,-3 1 3 0 0,0 1 0 0 0,1 1 1 0 0,0 1-1 0 0,0 1 0 0 0,0 0 0 0 0,0 1 0 0 0,0 1 0 0 0,2 1-7 0 0,-1 41-300 0 0,0-12-1593 0 0,-9-22-1534 0 0,2-2-3603 0 0,-3-1-2271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47.0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227 157 0 0 0,'0'0'429'0'0,"0"0"128"0"0,0 0 221 0 0,0 0 184 0 0,0 0 3 0 0,0 0-123 0 0,0 0-191 0 0,0 0-143 0 0,0 0-55 0 0,0 11-41 0 0,-17 291 3125 0 0,3-199-2238 0 0,11-89-1158 0 0,1-4 302 0 0,3-17 4625 0 0,4-12-4890 0 0,1-1-1 0 0,0 1 1 0 0,2 0-1 0 0,0 0 1 0 0,1 1-1 0 0,1 0 1 0 0,1 0-1 0 0,0 1 1 0 0,6-5-178 0 0,-11 13 56 0 0,34-50-124 0 0,3 1 0 0 0,3 2 1 0 0,2 3-1 0 0,14-10 68 0 0,-62 62-17 0 0,1 0-1 0 0,-1 0 1 0 0,1 0-1 0 0,0 0 1 0 0,0 0 0 0 0,0 0-1 0 0,-1 0 1 0 0,1 0-1 0 0,0 1 1 0 0,0-1 0 0 0,0 0-1 0 0,0 0 1 0 0,1 1-1 0 0,-1-1 1 0 0,0 1 0 0 0,0-1-1 0 0,0 1 1 0 0,0-1-1 0 0,1 1 1 0 0,-1 0 0 0 0,0 0-1 0 0,0-1 1 0 0,1 1-1 0 0,-1 0 1 0 0,0 0 0 0 0,0 0-1 0 0,1 0 1 0 0,-1 1-1 0 0,0-1 1 0 0,0 0 0 0 0,1 0-1 0 0,-1 1 1 0 0,0-1-1 0 0,0 1 1 0 0,0-1 0 0 0,0 1-1 0 0,0-1 1 0 0,0 1-1 0 0,0 0 1 0 0,0 0 0 0 0,0-1-1 0 0,0 1 1 0 0,0 0-1 0 0,0 0 1 0 0,0 0 0 0 0,0 0-1 0 0,-1 0 1 0 0,1 0-1 0 0,0 0 1 0 0,-1 0 0 0 0,1 0-1 0 0,-1 1 1 0 0,1-1-1 0 0,-1 0 1 0 0,0 0 0 0 0,1 0-1 0 0,-1 1 1 0 0,0-1-1 0 0,0 0 1 0 0,0 0 0 0 0,0 1-1 0 0,0-1 1 0 0,0 0-1 0 0,0 1 18 0 0,15 207 618 0 0,-15-206-599 0 0,1 1-1 0 0,0-1 1 0 0,-1 0 0 0 0,2 0-1 0 0,-1 0 1 0 0,0-1 0 0 0,1 1 0 0 0,-1 0-1 0 0,1 0 1 0 0,0-1 0 0 0,-1 1 0 0 0,2-1-1 0 0,-1 1 1 0 0,0-1 0 0 0,0 0-1 0 0,1 0 1 0 0,-1 0 0 0 0,1 0 0 0 0,-1 0-1 0 0,1-1 1 0 0,0 1 0 0 0,0-1 0 0 0,0 0-1 0 0,0 1 1 0 0,0-2 0 0 0,0 1-1 0 0,0 0 1 0 0,0 0 0 0 0,0-1 0 0 0,0 0-1 0 0,0 1 1 0 0,1-1 0 0 0,-1-1 0 0 0,0 1-1 0 0,0 0 1 0 0,0-1 0 0 0,0 1-1 0 0,0-1 1 0 0,1 0 0 0 0,-1 0 0 0 0,-1 0-1 0 0,1-1 1 0 0,0 1 0 0 0,0-1 0 0 0,0 1-1 0 0,1-2-18 0 0,37-32 130 0 0,-1-1 0 0 0,-2-2 0 0 0,33-42-130 0 0,28-29-75 0 0,-9 29-100 0 0,-88 80 165 0 0,0 1-1 0 0,-1-1 1 0 0,1 1-1 0 0,0-1 1 0 0,-1 1-1 0 0,1-1 0 0 0,0 1 1 0 0,-1 0-1 0 0,1 0 1 0 0,-1 0-1 0 0,1 0 1 0 0,-1 0-1 0 0,1 0 1 0 0,-1 0-1 0 0,0 1 0 0 0,0-1 1 0 0,1 0-1 0 0,-1 1 1 0 0,0-1-1 0 0,0 1 1 0 0,0-1-1 0 0,-1 1 1 0 0,1-1-1 0 0,0 1 0 0 0,-1 0 1 0 0,1 0-1 0 0,-1-1 1 0 0,1 1-1 0 0,-1 0 1 0 0,0 0-1 0 0,1-1 1 0 0,-1 1-1 0 0,0 0 0 0 0,0 0 1 0 0,-1 0-1 0 0,1-1 1 0 0,0 1-1 0 0,-1 0 1 0 0,1 0-1 0 0,-1-1 0 0 0,1 1 1 0 0,-1 0-1 0 0,0-1 1 0 0,0 2 10 0 0,1 4 36 0 0,-2 169 664 0 0,2-170-707 0 0,1-1 0 0 0,0 0-1 0 0,0 1 1 0 0,0-1 0 0 0,0 1-1 0 0,1-1 1 0 0,0 0 0 0 0,0 0-1 0 0,0 0 1 0 0,1 0 0 0 0,0 0-1 0 0,0-1 1 0 0,0 1-1 0 0,0-1 1 0 0,1 0 0 0 0,0 1-1 0 0,0-2 1 0 0,0 1 0 0 0,0 0-1 0 0,2 0 8 0 0,16 7-4561 0 0,2-7-4644 0 0,-17-4 3913 0 0</inkml:trace>
  <inkml:trace contextRef="#ctx0" brushRef="#br0" timeOffset="769.256">0 746 0 0 0,'0'0'192'0'0,"0"0"776"0"0,0 0 399 0 0,0 0 288 0 0,0 0 159 0 0,0 0-62 0 0,0 0-205 0 0,0 0-232 0 0,35-2-156 0 0,111-9-108 0 0,134-27 2715 0 0,183-21-2220 0 0,-239 37-3733 0 0,-196 20-828 0 0,-2 0-7276 0 0,-24 2 7652 0 0</inkml:trace>
  <inkml:trace contextRef="#ctx0" brushRef="#br0" timeOffset="1471.797">615 820 0 0 0,'0'0'1832'0'0,"0"0"-363"0"0,0 0-137 0 0,0 0 11 0 0,0 0 88 0 0,0 0-31 0 0,0 0-240 0 0,0 0-350 0 0,0 0-259 0 0,0 0-162 0 0,0 0-77 0 0,0 0-10 0 0,0 0-30 0 0,-14 26-10 0 0,-44 81-10 0 0,-129 208 105 0 0,122-208-368 0 0,101-155 1535 0 0,0-1-1297 0 0,3 1-1 0 0,2 2 1 0 0,2 2 0 0 0,31-24-227 0 0,-41 37 65 0 0,5-6-16 0 0,-20 18-37 0 0,0 1 0 0 0,2 1 0 0 0,0 0 0 0 0,0 2 0 0 0,2 0-1 0 0,6-2-11 0 0,-27 16-12 0 0,0 1-1 0 0,0-1 1 0 0,0 0-1 0 0,0 0 0 0 0,0 1 1 0 0,0-1-1 0 0,0 1 1 0 0,0-1-1 0 0,0 1 0 0 0,0-1 1 0 0,0 1-1 0 0,0 0 0 0 0,1-1 1 0 0,-1 1-1 0 0,0 0 1 0 0,0 0-1 0 0,0 0 0 0 0,1 0 1 0 0,-1 0-1 0 0,0 0 1 0 0,0 0-1 0 0,1 0 0 0 0,-1 1 1 0 0,0-1-1 0 0,0 0 1 0 0,0 1-1 0 0,0-1 0 0 0,0 1 1 0 0,0-1-1 0 0,1 1 1 0 0,-1 0-1 0 0,0-1 0 0 0,-1 1 1 0 0,1 0-1 0 0,0 0 0 0 0,0 0 1 0 0,0-1-1 0 0,0 1 1 0 0,-1 0-1 0 0,1 0 0 0 0,0 0 1 0 0,-1 0-1 0 0,1 1 1 0 0,-1-1-1 0 0,1 0 13 0 0,3 60-28 0 0,-4-36 190 0 0,0-18-132 0 0,0 9 62 0 0,1-1-1 0 0,0 0 0 0 0,2 1 1 0 0,-1-1-1 0 0,2 0 1 0 0,0 0-1 0 0,0 0 1 0 0,2 0-92 0 0,32 73 529 0 0,-49-82 4324 0 0,-35-21-4654 0 0,41 14 138 0 0,-14-7-242 0 0,-3-1-293 0 0,-1 0 1 0 0,0 2 0 0 0,0 0-1 0 0,-1 2 1 0 0,0 0 0 0 0,0 2-1 0 0,-13 0 198 0 0,-21 3-3535 0 0,20 0-5279 0 0,24 0 124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5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342 440 0 0 0,'0'0'928'0'0,"0"0"251"0"0,0 0 49 0 0,0 0 21 0 0,2-13-8 0 0,0 3-814 0 0,8-43 690 0 0,-12 15 2811 0 0,1 33-3627 0 0,-1-1 0 0 0,0 1 0 0 0,0 0 0 0 0,-1 0 0 0 0,1 0 0 0 0,-1 1 0 0 0,0-1 0 0 0,0 1 0 0 0,-1-1 0 0 0,1 1 0 0 0,-1 0 0 0 0,0 0 0 0 0,0 1 0 0 0,0-1 0 0 0,-1 1 0 0 0,1 0 0 0 0,-3-1-301 0 0,-2-1 71 0 0,-1 0-1 0 0,0 1 0 0 0,0 1 1 0 0,0-1-1 0 0,0 2 1 0 0,0-1-1 0 0,-1 2 0 0 0,1-1 1 0 0,-1 1-1 0 0,1 1 0 0 0,-1 0 1 0 0,1 0-1 0 0,-5 2-70 0 0,7 0-5 0 0,0 0 0 0 0,0 1 0 0 0,0 0 1 0 0,1 1-1 0 0,-1 0 0 0 0,1 0 0 0 0,0 0 0 0 0,0 1 0 0 0,0 0 0 0 0,1 0 1 0 0,0 1-1 0 0,0 0 0 0 0,0 0 0 0 0,1 0 0 0 0,0 1 0 0 0,0 0 0 0 0,0 0 1 0 0,1 0-1 0 0,0 1 0 0 0,1-1 0 0 0,-1 1 0 0 0,2 0 0 0 0,-1 0 0 0 0,1 0 1 0 0,0 0-1 0 0,0 0 0 0 0,1 0 0 0 0,1 1 0 0 0,-1-1 0 0 0,1 0 0 0 0,1 9 5 0 0,-1 5 16 0 0,1 0 1 0 0,1 0-1 0 0,0 1 0 0 0,2-1 0 0 0,1-1 0 0 0,0 1 0 0 0,2-1 1 0 0,0 0-1 0 0,5 7-16 0 0,103 172 428 0 0,-85-155-309 0 0,-1 2 0 0 0,-3 1 1 0 0,-2 0-1 0 0,0 6-119 0 0,-11-15 59 0 0,-1 0 0 0 0,-1 1 0 0 0,-3 1 0 0 0,-1-1-1 0 0,-2 1 1 0 0,-2 0 0 0 0,-1 0 0 0 0,-3 15-59 0 0,-1-40 26 0 0,-1-1-1 0 0,-1 0 1 0 0,0 0 0 0 0,-1 0-1 0 0,0-1 1 0 0,-1 0 0 0 0,-1 0 0 0 0,0 0-1 0 0,-1-1 1 0 0,-1 0 0 0 0,0 0-1 0 0,0-1 1 0 0,-2 0 0 0 0,1-1-1 0 0,-1 0 1 0 0,-1-1 0 0 0,0 0-1 0 0,0-1 1 0 0,-1 0-26 0 0,12-8-27 0 0,-1 1 0 0 0,1-1 1 0 0,-1 1-1 0 0,1-1 0 0 0,-1 0 0 0 0,1 0 0 0 0,-1 0 0 0 0,0 0 0 0 0,0 0 0 0 0,1 0 1 0 0,-1 0-1 0 0,0-1 0 0 0,0 1 0 0 0,0-1 0 0 0,0 1 0 0 0,0-1 0 0 0,0 0 1 0 0,0 0-1 0 0,0 0 0 0 0,0 0 0 0 0,0 0 0 0 0,0 0 0 0 0,0 0 0 0 0,0 0 1 0 0,1-1-1 0 0,-1 1 0 0 0,0-1 0 0 0,0 0 0 0 0,0 0 0 0 0,0 1 0 0 0,1-1 1 0 0,-1 0-1 0 0,0 0 0 0 0,1-1 0 0 0,-1 1 0 0 0,1 0 0 0 0,-1 0 0 0 0,1-1 0 0 0,-1 1 1 0 0,1-1-1 0 0,0 1 0 0 0,0-1 0 0 0,0 0 0 0 0,0 1 0 0 0,0-1 0 0 0,0 0 1 0 0,0 0-1 0 0,1 0 0 0 0,-1-2 27 0 0,3-39-4814 0 0,9 4-4606 0 0,-6 29 5782 0 0</inkml:trace>
  <inkml:trace contextRef="#ctx0" brushRef="#br0" timeOffset="315.037">599 1515 11330 0 0,'0'0'1011'0'0,"0"0"-444"0"0,0 0-207 0 0,0 0 215 0 0,0 0 302 0 0,0 0 157 0 0,0 0-84 0 0,0 0-246 0 0,0 0-284 0 0,-3 34-191 0 0,-11 104-85 0 0,-5 58-1125 0 0,15-186-1127 0 0,3-9-2571 0 0,0-1-4396 0 0,-1 0 7717 0 0</inkml:trace>
  <inkml:trace contextRef="#ctx0" brushRef="#br0" timeOffset="628.038">439 1456 816 0 0,'0'0'1833'0'0,"0"0"-607"0"0,0 0-385 0 0,0 0-60 0 0,0 0 106 0 0,0 0 71 0 0,0 0-54 0 0,0 0-115 0 0,0 0-126 0 0,0 0-96 0 0,0 0-66 0 0,32-8-62 0 0,99-26-34 0 0,-71 31 213 0 0,-53 8-455 0 0,-1-3-59 0 0,0 0 1 0 0,-1 0-1 0 0,1 1 1 0 0,-1 0-1 0 0,0 0 1 0 0,0 1 0 0 0,0-1-1 0 0,0 1 1 0 0,-1 0-1 0 0,1 0 1 0 0,-1 1-1 0 0,0-1 1 0 0,0 1 0 0 0,-1 0-1 0 0,1 0 1 0 0,-1 0-1 0 0,0 1 1 0 0,-1-1-1 0 0,1 1 1 0 0,-1-1-1 0 0,0 1 1 0 0,-1 0 0 0 0,1 0-1 0 0,-1 0 1 0 0,0 0-1 0 0,-1 0 1 0 0,1 0-1 0 0,-1 0 1 0 0,0 0 0 0 0,-1 0-1 0 0,1 0 1 0 0,-2 5-105 0 0,-1-5 72 0 0,0 0-1 0 0,-1 0 1 0 0,1 0 0 0 0,-1 0 0 0 0,0-1 0 0 0,0 1 0 0 0,-1-1-1 0 0,0 0 1 0 0,0 0 0 0 0,0-1 0 0 0,0 0 0 0 0,-1 0 0 0 0,0 0-1 0 0,0 0 1 0 0,0-1 0 0 0,0 0 0 0 0,0 0 0 0 0,-1-1 0 0 0,1 1-1 0 0,-1-2 1 0 0,0 1 0 0 0,-6 0-72 0 0,22-1 34 0 0,-1 1-1 0 0,0 0 1 0 0,0 0 0 0 0,0 1-1 0 0,0 0 1 0 0,0 0 0 0 0,-1 0-1 0 0,1 1 1 0 0,-1 1 0 0 0,0-1-1 0 0,0 1 1 0 0,-1 0 0 0 0,1 0-1 0 0,-1 1 1 0 0,0 0 0 0 0,-1 0-1 0 0,1 1 1 0 0,-1-1 0 0 0,0 1-1 0 0,-1 0 1 0 0,0 1 0 0 0,0-1-1 0 0,0 1 1 0 0,-1 0 0 0 0,0 2-34 0 0,4 0-2410 0 0,-7-9 2158 0 0,1-1-1 0 0,-1 1 0 0 0,0-1 0 0 0,1 1 1 0 0,-1-1-1 0 0,0 1 0 0 0,1-1 1 0 0,-1 1-1 0 0,1-1 0 0 0,-1 1 0 0 0,1-1 1 0 0,-1 1-1 0 0,1-1 0 0 0,-1 0 1 0 0,1 1-1 0 0,-1-1 0 0 0,1 0 0 0 0,-1 0 1 0 0,1 1-1 0 0,0-1 0 0 0,-1 0 1 0 0,1 0-1 0 0,-1 0 0 0 0,1 0 0 0 0,0 0 1 0 0,-1 0-1 0 0,1 0 0 0 0,0 0 0 0 0,-1 0 1 0 0,1 0-1 0 0,0 0 0 0 0,-1 0 1 0 0,1 0-1 0 0,-1 0 0 0 0,1-1 0 0 0,0 1 1 0 0,-1 0-1 0 0,1-1 0 0 0,-1 1 1 0 0,1 0-1 0 0,-1-1 0 0 0,1 1 0 0 0,-1 0 1 0 0,1-1-1 0 0,-1 1 253 0 0,2-4-4377 0 0</inkml:trace>
  <inkml:trace contextRef="#ctx0" brushRef="#br0" timeOffset="918.202">1052 1718 11226 0 0,'0'0'1297'0'0,"0"0"-621"0"0,0 0-128 0 0,0 0 324 0 0,0 0 279 0 0,0 0 61 0 0,0 0-238 0 0,0 0-365 0 0,0 0-219 0 0,0 0-148 0 0,0 0-84 0 0,0 0-32 0 0,1 24-45 0 0,0 110 11 0 0,4-83-390 0 0,2-49-3268 0 0,1-7-9929 0 0,-8 1 11200 0 0</inkml:trace>
  <inkml:trace contextRef="#ctx0" brushRef="#br0" timeOffset="1197.907">929 1677 6073 0 0,'0'0'1021'0'0,"0"0"-551"0"0,0 0-148 0 0,0 0 331 0 0,0 0 446 0 0,0 0 300 0 0,0 0 67 0 0,0 0-137 0 0,0 0-199 0 0,0 0-182 0 0,0 0-102 0 0,0 0-90 0 0,0 0-77 0 0,23-1-98 0 0,71-2-165 0 0,46-15-272 0 0,-123 17-770 0 0,20 2-1630 0 0,-18 6-4547 0 0,-16 0-556 0 0,-3-6 5071 0 0</inkml:trace>
  <inkml:trace contextRef="#ctx0" brushRef="#br0" timeOffset="1422.409">947 1872 1576 0 0,'0'0'2201'0'0,"0"0"-729"0"0,0 0-514 0 0,0 0-69 0 0,0 0 142 0 0,0 0 123 0 0,0 0 30 0 0,0 0-92 0 0,0 0-160 0 0,0 0-154 0 0,0 0-137 0 0,0 0-99 0 0,0 0-93 0 0,22 3-66 0 0,67 8-95 0 0,-11-25 12 0 0,-55 4-344 0 0,11-1-376 0 0,23-7-2451 0 0,-20 5-5183 0 0,-23 6 3573 0 0</inkml:trace>
  <inkml:trace contextRef="#ctx0" brushRef="#br0" timeOffset="2046.314">660 123 0 0 0,'0'0'2046'0'0,"0"0"-1067"0"0,0 0-193 0 0,0 0 364 0 0,0 0 370 0 0,0 0 202 0 0,0 0-132 0 0,0 0-407 0 0,0 0-362 0 0,0 0-267 0 0,0 0-169 0 0,0 0-80 0 0,9 32-55 0 0,25 100-50 0 0,4-27 159 0 0,-23-64-400 0 0,11 40-67 0 0,-27-26-3037 0 0,-16-42-4846 0 0,13-11 5426 0 0</inkml:trace>
  <inkml:trace contextRef="#ctx0" brushRef="#br0" timeOffset="2458.724">662 75 392 0 0,'0'0'1764'0'0,"0"0"-142"0"0,0 0-20 0 0,0 0 45 0 0,0 0-11 0 0,0 0-174 0 0,0 0-367 0 0,0 0-367 0 0,0 0-269 0 0,0 0-142 0 0,0 0-88 0 0,0 0-58 0 0,0 0-44 0 0,25-12-46 0 0,77-37-38 0 0,-101 48-42 0 0,0-1 1 0 0,1 1-1 0 0,-1 0 1 0 0,1 0-1 0 0,-1 0 1 0 0,1 0-1 0 0,0 0 1 0 0,-1 0-1 0 0,1 0 1 0 0,0 1-1 0 0,0-1 1 0 0,0 1-1 0 0,-1-1 1 0 0,1 1-1 0 0,0 0 1 0 0,0-1-1 0 0,0 1 1 0 0,0 0-1 0 0,0 0 1 0 0,0 1-1 0 0,-1-1 1 0 0,1 0-1 0 0,0 0 1 0 0,0 1-1 0 0,0-1 1 0 0,0 1-1 0 0,-1 0 1 0 0,1 0-1 0 0,0-1 1 0 0,-1 1-1 0 0,1 0 1 0 0,-1 0-1 0 0,1 1 1 0 0,-1-1-1 0 0,1 0 1 0 0,-1 0-1 0 0,0 1 1 0 0,2 0-2 0 0,2 4 11 0 0,-3-2 12 0 0,1 0 0 0 0,0 0 0 0 0,-1 0 0 0 0,0 1 0 0 0,0-1 0 0 0,0 0 0 0 0,-1 1 0 0 0,0 0 0 0 0,1-1 0 0 0,-2 1 0 0 0,1 0 0 0 0,0-1 0 0 0,-1 1 0 0 0,0 0 0 0 0,0 0 0 0 0,0-1 0 0 0,-1 1-1 0 0,0 0 1 0 0,0 0 0 0 0,0-1 0 0 0,0 1 0 0 0,-1-1 0 0 0,1 1 0 0 0,-1-1 0 0 0,0 0 0 0 0,-1 1-23 0 0,-58 62 1335 0 0,59-65-1267 0 0,1 1-1 0 0,-1 0 1 0 0,1 0-1 0 0,0-1 1 0 0,0 1-1 0 0,1 0 1 0 0,-1 0-1 0 0,0 0 1 0 0,1 0-1 0 0,0 0 1 0 0,0 0-1 0 0,0 0 1 0 0,0 0-1 0 0,0 0 1 0 0,0 0-1 0 0,1 0 1 0 0,0 0-1 0 0,-1 0 1 0 0,1 0-1 0 0,0 0 1 0 0,0 0-1 0 0,1 0 1 0 0,-1-1-1 0 0,1 1 1 0 0,-1-1-1 0 0,1 1 1 0 0,0-1-1 0 0,0 1 1 0 0,0-1-1 0 0,0 0 1 0 0,0 0-1 0 0,1 0 1 0 0,-1 0-1 0 0,0 0 1 0 0,1-1-1 0 0,0 1 1 0 0,-1-1-1 0 0,1 1 1 0 0,2 0-68 0 0,128 47 3839 0 0,-109-44-3506 0 0,-20-5-342 0 0,0 0 0 0 0,1 0-1 0 0,-1 0 1 0 0,0 1-1 0 0,0 0 1 0 0,0 0-1 0 0,1 0 1 0 0,-1 0 0 0 0,0 1-1 0 0,-1-1 1 0 0,1 1-1 0 0,0 0 1 0 0,0 0-1 0 0,-1 1 1 0 0,1-1 0 0 0,-1 1-1 0 0,0 0 1 0 0,0 0-1 0 0,0 0 1 0 0,0 0-1 0 0,0 0 1 0 0,-1 1 0 0 0,1-1-1 0 0,-1 1 1 0 0,0 0-1 0 0,1 1 10 0 0,0 12-1451 0 0,0-4-1317 0 0,-1 1-4043 0 0,-1-6-4054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10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1208 0 0 0,'0'0'497'0'0,"0"0"512"0"0,0 0 212 0 0,0 0-39 0 0,0 0-143 0 0,0 0-120 0 0,0 0-50 0 0,0 0-14 0 0,0 0-19 0 0,0 0-30 0 0,0 0-12 0 0,26-19 8 0 0,80-61 21 0 0,148-112 3095 0 0,-59 75-3481 0 0,-194 116-474 0 0,0 0-1 0 0,0 0 1 0 0,0 0-1 0 0,0 0 1 0 0,1 0-1 0 0,-1 1 1 0 0,0-1-1 0 0,0 0 1 0 0,1 1-1 0 0,-1-1 1 0 0,0 1-1 0 0,1-1 1 0 0,-1 1-1 0 0,0 0 0 0 0,1-1 1 0 0,-1 1-1 0 0,0 0 1 0 0,1 0-1 0 0,-1 0 1 0 0,1 0-1 0 0,-1 0 1 0 0,0 0-1 0 0,1 1 1 0 0,-1-1-1 0 0,1 0 1 0 0,-1 1-1 0 0,0-1 1 0 0,1 1-1 0 0,-1-1 1 0 0,0 1-1 0 0,0 0 1 0 0,0 0-1 0 0,1-1 0 0 0,-1 1 1 0 0,0 0-1 0 0,0 0 1 0 0,0 0-1 0 0,0 0 1 0 0,0 0-1 0 0,0 0 1 0 0,-1 1-1 0 0,1-1 1 0 0,0 0-1 0 0,-1 0 1 0 0,1 1-1 0 0,0-1 1 0 0,-1 0-1 0 0,0 1 1 0 0,1-1-1 0 0,-1 0 0 0 0,0 1 1 0 0,0-1-1 0 0,1 0 1 0 0,-1 1-1 0 0,0-1 1 0 0,0 1-1 0 0,-1 0 38 0 0,0 8-62 0 0,0 0-1 0 0,-1 1 0 0 0,-1-1 0 0 0,1 0 1 0 0,-2 0-1 0 0,1-1 0 0 0,-2 1 0 0 0,1-1 0 0 0,-5 7 63 0 0,-24 76-127 0 0,32-91 147 0 0,1 1 0 0 0,1-1 0 0 0,-1 0 0 0 0,0 0 0 0 0,0 0 0 0 0,0 0 0 0 0,0 0 0 0 0,1 0 0 0 0,-1 1 0 0 0,1-1 0 0 0,-1 0 0 0 0,1 0 1 0 0,-1 0-1 0 0,1 0 0 0 0,0 0 0 0 0,-1-1 0 0 0,1 1 0 0 0,0 0 0 0 0,0 0 0 0 0,-1 0 0 0 0,1 0 0 0 0,0-1 0 0 0,0 1 0 0 0,0 0 0 0 0,0-1 0 0 0,0 1 0 0 0,0-1 0 0 0,0 1 0 0 0,0-1 0 0 0,0 0 0 0 0,0 1 0 0 0,1-1 0 0 0,-1 0 0 0 0,0 0 0 0 0,0 0 0 0 0,0 0 0 0 0,0 0 0 0 0,0 0 0 0 0,1 0 0 0 0,-1 0 0 0 0,0 0 0 0 0,0 0 0 0 0,0-1 0 0 0,0 1 0 0 0,0 0 0 0 0,0-1 1 0 0,0 1-1 0 0,0-1 0 0 0,0 1 0 0 0,0-1 0 0 0,0 0 0 0 0,0 1 0 0 0,0-1 0 0 0,0 0-20 0 0,78-53 2518 0 0,153-132 730 0 0,-202 173-3932 0 0,-20 11-2803 0 0,-1 1-4756 0 0,-5 1 633 0 0</inkml:trace>
  <inkml:trace contextRef="#ctx0" brushRef="#br0" timeOffset="7919.939">1337 15 568 0 0,'0'0'739'0'0,"0"0"-299"0"0,0 0-123 0 0,0 0 152 0 0,0 0 236 0 0,0 0 153 0 0,0 0-50 0 0,0 0-224 0 0,0 0-277 0 0,0 0-219 0 0,0 0-91 0 0,0 0 34 0 0,0 0 111 0 0,0 0 120 0 0,-7 15 1250 0 0,-115 209 1606 0 0,83-164-2851 0 0,28-44-222 0 0,0 0 0 0 0,1 0 0 0 0,1 1-1 0 0,0 0 1 0 0,2 0 0 0 0,0 1 0 0 0,0 0-45 0 0,7-17 8 0 0,0 0 0 0 0,0 0 0 0 0,0 0-1 0 0,1 0 1 0 0,-1 0 0 0 0,0-1-1 0 0,0 1 1 0 0,0 0 0 0 0,1 0-1 0 0,-1 0 1 0 0,0 0 0 0 0,1-1-1 0 0,-1 1 1 0 0,1 0 0 0 0,-1-1 0 0 0,1 1-1 0 0,-1 0 1 0 0,1-1 0 0 0,-1 1-1 0 0,1 0 1 0 0,0-1 0 0 0,-1 1-1 0 0,1-1 1 0 0,0 1 0 0 0,0-1-1 0 0,-1 1 1 0 0,1-1 0 0 0,0 0 0 0 0,0 1-1 0 0,-1-1 1 0 0,1 0 0 0 0,0 0-1 0 0,0 0 1 0 0,0 1 0 0 0,0-1-1 0 0,0 0 1 0 0,-1 0 0 0 0,1 0-1 0 0,0 0 1 0 0,0-1 0 0 0,0 1-1 0 0,0 0 1 0 0,0 0 0 0 0,-1 0 0 0 0,2-1-8 0 0,51-5 728 0 0,-44 4-790 0 0,90 2-90 0 0,-45 14-565 0 0,-59-27 1515 0 0,-5-34-262 0 0,3 12-37 0 0,-5-12 460 0 0,-26-120 605 0 0,5 31-2669 0 0,31 136-1122 0 0,2 0-1268 0 0,0 0-3682 0 0,0 3 5155 0 0</inkml:trace>
  <inkml:trace contextRef="#ctx0" brushRef="#br0" timeOffset="10537.806">1779 8 0 0 0,'0'0'733'0'0,"0"0"297"0"0,0 0-10 0 0,0 0-174 0 0,0 0-163 0 0,0 0-109 0 0,0 0-59 0 0,0 0 0 0 0,0 0 52 0 0,-10-7 1214 0 0,-21 55 479 0 0,-27 70-1260 0 0,-105 109-340 0 0,86-132-1419 0 0,79-93-4228 0 0,33-29 1490 0 0,-11-1 748 0 0,-15 19 2557 0 0</inkml:trace>
  <inkml:trace contextRef="#ctx0" brushRef="#br0" timeOffset="10982.802">1444 103 0 0 0,'0'0'187'0'0,"0"0"594"0"0,0 0 345 0 0,0 0 253 0 0,0 0 166 0 0,0 0-46 0 0,0 0-268 0 0,0 0-316 0 0,0 0-289 0 0,0 0-197 0 0,0 0-90 0 0,0 0-50 0 0,0 0-14 0 0,-1-3-26 0 0,3-4 360 0 0,10 32 733 0 0,-5-11-864 0 0,82 127 1532 0 0,37 13-1217 0 0,-119-145-1081 0 0,3 6-734 0 0,-8-2-10035 0 0,-2-9 7322 0 0</inkml:trace>
  <inkml:trace contextRef="#ctx0" brushRef="#br0" timeOffset="12422.108">2057 56 0 0 0,'0'0'919'0'0,"0"0"176"0"0,0 0-15 0 0,0 0-110 0 0,0 0-138 0 0,0 0-115 0 0,0 0-113 0 0,0 0-94 0 0,-8 25 1177 0 0,-166 221 560 0 0,120-179-1447 0 0,55-67-775 0 0,-1 0 0 0 0,0 0-1 0 0,1 0 1 0 0,-1 0 0 0 0,0 0 0 0 0,1 0-1 0 0,-1 0 1 0 0,0 0 0 0 0,1 1 0 0 0,-1-1-1 0 0,0 0 1 0 0,1 0 0 0 0,-1 0 0 0 0,0 1-1 0 0,1-1 1 0 0,-1 0 0 0 0,0 0-1 0 0,0 1 1 0 0,1-1 0 0 0,-1 0 0 0 0,0 1-1 0 0,0-1 1 0 0,0 0 0 0 0,1 1 0 0 0,-1-1-1 0 0,0 0 1 0 0,0 1 0 0 0,0-1 0 0 0,0 0-1 0 0,0 1 1 0 0,0-1 0 0 0,0 0 0 0 0,0 1-1 0 0,0-1 1 0 0,0 1 0 0 0,0-1 0 0 0,0 0-1 0 0,0 1 1 0 0,0-1 0 0 0,0 0 0 0 0,0 1-1 0 0,0-1 1 0 0,0 0 0 0 0,0 1 0 0 0,0-1-1 0 0,-1 1 1 0 0,1-1 0 0 0,0 0 0 0 0,0 0-1 0 0,-1 1 1 0 0,1-1 0 0 0,0 0 0 0 0,0 1-1 0 0,-1-1 1 0 0,1 0-25 0 0,10 0 202 0 0,122-7 570 0 0,-43 7-653 0 0,-53 7-226 0 0,-35-7 94 0 0,-1 0 0 0 0,1 0 15 0 0,-1 0 25 0 0,0 0 5 0 0,0 0 4 0 0,0 0 17 0 0,0 0 14 0 0,0 0 18 0 0,0 0 11 0 0,0 0 7 0 0,0 0 1 0 0,0 0-3 0 0,0 0-10 0 0,0 0-7 0 0,-2-18 375 0 0,-25-67 721 0 0,5-17-673 0 0,2 56-365 0 0,-8-27-2975 0 0,28 67-4921 0 0,0 5 3350 0 0,0 1 2444 0 0</inkml:trace>
  <inkml:trace contextRef="#ctx0" brushRef="#br0" timeOffset="13444.516">2217 44 0 0 0,'0'0'375'0'0,"0"0"98"0"0,0 0 49 0 0,0 3-32 0 0,-4 248 2032 0 0,5-250-2438 0 0,-1 0-1 0 0,1 0 1 0 0,-1 0-1 0 0,1-1 1 0 0,-1 1-1 0 0,1 0 1 0 0,0 0-1 0 0,-1 0 1 0 0,1-1-1 0 0,0 1 1 0 0,0 0-1 0 0,0-1 1 0 0,-1 1-1 0 0,1-1 1 0 0,0 1-1 0 0,0-1 1 0 0,0 1-1 0 0,0-1 1 0 0,0 0-1 0 0,0 1 1 0 0,0-1-1 0 0,0 0 1 0 0,0 0-1 0 0,0 0 1 0 0,0 0-1 0 0,0 0 0 0 0,0 0 1 0 0,0 0-1 0 0,0 0 1 0 0,0 0-1 0 0,0 0 1 0 0,0 0-1 0 0,0-1 1 0 0,0 1-1 0 0,0 0 1 0 0,0-1-1 0 0,0 1 1 0 0,0-1-1 0 0,0 1 1 0 0,-1-1-1 0 0,1 1 1 0 0,0-1-1 0 0,0 0 1 0 0,0 1-1 0 0,-1-1 1 0 0,1 0-1 0 0,0 0 1 0 0,-1 0-1 0 0,1 1 1 0 0,-1-1-1 0 0,1 0 1 0 0,-1 0-1 0 0,1-1-83 0 0,11-13 619 0 0,-1 0 0 0 0,-1-1 0 0 0,0 0 0 0 0,-1-1 0 0 0,-1 0 0 0 0,-1-1 0 0 0,0 0 0 0 0,0-2-619 0 0,3-8 315 0 0,15-48 325 0 0,-15 40-504 0 0,-10 35-155 0 0,0 1-21 0 0,0 0-24 0 0,0 0-41 0 0,0 0-110 0 0,0 0-122 0 0,0 0-114 0 0,3 23-1025 0 0,15 138 1530 0 0,-12 131 353 0 0,-8-236-299 0 0,-3 0 1 0 0,-3 0-1 0 0,-1-1 0 0 0,-3 0 0 0 0,-3-1 1 0 0,-5 11-109 0 0,13-49 171 0 0,1 1 1 0 0,-2-1 0 0 0,0 0 0 0 0,-1 0 0 0 0,0-1 0 0 0,-1 0 0 0 0,-1-1 0 0 0,-1 0 0 0 0,0 0 0 0 0,0-2 0 0 0,-4 2-172 0 0,16-13 65 0 0,-1 0 1 0 0,0 0 0 0 0,0 0 0 0 0,1 0-1 0 0,-1-1 1 0 0,0 1 0 0 0,0 0 0 0 0,0-1-1 0 0,0 1 1 0 0,0-1 0 0 0,0 1 0 0 0,0-1 0 0 0,0 1-1 0 0,0-1 1 0 0,0 0 0 0 0,0 1 0 0 0,0-1-1 0 0,-1 0 1 0 0,1 0 0 0 0,0 0 0 0 0,0 0-1 0 0,0 0 1 0 0,0 0 0 0 0,0 0 0 0 0,0 0-1 0 0,-1-1 1 0 0,1 1 0 0 0,0 0 0 0 0,0-1-1 0 0,0 1 1 0 0,0-1 0 0 0,0 1 0 0 0,0-1 0 0 0,0 1-1 0 0,0-1 1 0 0,0 0 0 0 0,0 1 0 0 0,1-1-1 0 0,-1 0 1 0 0,0 0 0 0 0,0 0 0 0 0,1 1-1 0 0,-1-1 1 0 0,0 0 0 0 0,1 0 0 0 0,-1 0-1 0 0,1 0 1 0 0,-1 0 0 0 0,1 0 0 0 0,0-1 0 0 0,-1 1-1 0 0,1 0 1 0 0,0 0 0 0 0,0 0 0 0 0,0-1-66 0 0,-2-64 566 0 0,42-43-277 0 0,60-35-188 0 0,-91 132-156 0 0,1 0 1 0 0,0 1-1 0 0,1 1 1 0 0,1 0-1 0 0,0 0 1 0 0,0 1-1 0 0,0 1 1 0 0,1 0 0 0 0,0 1-1 0 0,1 0 1 0 0,13-4 54 0 0,-20 9-464 0 0,29-4-2007 0 0,-14 14-7590 0 0,-18-5 3938 0 0</inkml:trace>
  <inkml:trace contextRef="#ctx0" brushRef="#br0" timeOffset="17822.525">32 1164 0 0 0,'0'0'443'0'0,"0"0"-36"0"0,0 0-82 0 0,0 0-92 0 0,-3-1-958 0 0,-5-3 13909 0 0,19-53-9548 0 0,29-30-3051 0 0,-13 33-136 0 0,26-49-125 0 0,-53 103-348 0 0,0 1 0 0 0,0-1 0 0 0,1 0 0 0 0,-1 0-1 0 0,0 1 1 0 0,0-1 0 0 0,0 0 0 0 0,0 0-1 0 0,0 1 1 0 0,1-1 0 0 0,-1 0 0 0 0,0 0 0 0 0,0 0-1 0 0,0 0 1 0 0,1 1 0 0 0,-1-1 0 0 0,0 0 0 0 0,0 0-1 0 0,1 0 1 0 0,-1 0 0 0 0,0 0 0 0 0,0 0-1 0 0,1 0 1 0 0,-1 1 0 0 0,0-1 0 0 0,0 0 0 0 0,1 0-1 0 0,-1 0 1 0 0,0 0 0 0 0,0 0 0 0 0,1 0 0 0 0,-1 0-1 0 0,0 0 1 0 0,1 0 0 0 0,-1-1 0 0 0,0 1 0 0 0,0 0-1 0 0,1 0 1 0 0,-1 0 0 0 0,0 0 0 0 0,0 0-1 0 0,1 0 1 0 0,-1 0 0 0 0,0-1 0 0 0,0 1 0 0 0,0 0-1 0 0,1 0 1 0 0,-1 0 0 0 0,0-1 0 0 0,0 1 0 0 0,0 0-1 0 0,0 0 1 0 0,1-1 0 0 0,-1 1 0 0 0,0 0-1 0 0,0 0 1 0 0,0 0 0 0 0,0-1 24 0 0,22 72 43 0 0,-17-55-51 0 0,-1 0 1 0 0,2 0 0 0 0,0 0-1 0 0,1-1 1 0 0,0 0-1 0 0,2 0 1 0 0,-1 0-1 0 0,2-1 1 0 0,2 1 7 0 0,25 36 19 0 0,-32-40 4 0 0,-4-10-15 0 0,0 0 0 0 0,0 0 0 0 0,0 1 0 0 0,-1-1 0 0 0,1 0 0 0 0,0 0 0 0 0,-1 1 0 0 0,1-1 0 0 0,-1 0 0 0 0,1 1-1 0 0,-1-1 1 0 0,1 0 0 0 0,-1 1 0 0 0,0-1 0 0 0,0 1 0 0 0,0-1 0 0 0,0 1 0 0 0,0-1 0 0 0,0 1 0 0 0,0-1 0 0 0,0 0 0 0 0,-1 1 0 0 0,1-1 0 0 0,0 1 0 0 0,-1-1 0 0 0,1 0 0 0 0,-1 1 0 0 0,0-1 0 0 0,1 0-1 0 0,-1 0 1 0 0,0 1 0 0 0,0-1 0 0 0,0 0 0 0 0,0 0 0 0 0,0 0 0 0 0,-1 1-8 0 0,1-2 43 0 0,-1 1 0 0 0,1 0 0 0 0,-1-1 0 0 0,1 1 0 0 0,-1-1 0 0 0,1 1 1 0 0,-1-1-1 0 0,0 0 0 0 0,1 0 0 0 0,-1 0 0 0 0,0 0 0 0 0,1 0 0 0 0,-1 0 0 0 0,0 0 0 0 0,1 0 0 0 0,-1-1 0 0 0,1 1 0 0 0,-1-1 0 0 0,0 1 0 0 0,1-1 0 0 0,-1 0 0 0 0,1 1 0 0 0,-1-1 0 0 0,1 0 1 0 0,0 0-1 0 0,-1-1-43 0 0,-8-3 71 0 0,-104 0-632 0 0,23 5-51 0 0,51 0-3832 0 0,39-3-2652 0 0,1 3 857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6:56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245 365 0 0 0,'0'0'1051'0'0,"0"0"-42"0"0,0 0 46 0 0,0 0 75 0 0,5-3 101 0 0,15-10 57 0 0,-19 12-1099 0 0,-1 0 0 0 0,1 0 0 0 0,0 0 0 0 0,-1 0 0 0 0,1 0 0 0 0,-1 0 0 0 0,1 0 0 0 0,-1 0 0 0 0,0 0 0 0 0,0 0 0 0 0,1 0 0 0 0,-1 0 0 0 0,0-1 0 0 0,0 1 0 0 0,0 0 0 0 0,0 0 0 0 0,0 0 0 0 0,0 0 0 0 0,0 0 0 0 0,-1 0 0 0 0,1-1 0 0 0,0 1 0 0 0,0 0 0 0 0,-1 0 0 0 0,1 0 0 0 0,-1 0 0 0 0,1 0 0 0 0,-1 0 0 0 0,0 0 0 0 0,1 0 0 0 0,-1 0 0 0 0,0 1 0 0 0,1-1 0 0 0,-1 0 0 0 0,-1 0-189 0 0,0-2 101 0 0,-4-5 128 0 0,-1 1 0 0 0,1 0 0 0 0,-2 0 0 0 0,1 1-1 0 0,-1 0 1 0 0,0 0 0 0 0,-1 0 0 0 0,1 1 0 0 0,-1 1 0 0 0,0 0 0 0 0,0 0-1 0 0,0 0 1 0 0,-1 1 0 0 0,1 0 0 0 0,-10 0-229 0 0,14 2-9 0 0,1 0-1 0 0,-1 1 1 0 0,1 0 0 0 0,0 0 0 0 0,-1 0 0 0 0,1 0-1 0 0,-1 1 1 0 0,1 0 0 0 0,-1 0 0 0 0,1 0-1 0 0,0 0 1 0 0,0 1 0 0 0,0-1 0 0 0,0 1-1 0 0,0 0 1 0 0,0 1 0 0 0,0-1 0 0 0,0 1-1 0 0,1-1 1 0 0,-1 1 0 0 0,1 0 0 0 0,0 0 0 0 0,0 1-1 0 0,0-1 1 0 0,0 1 0 0 0,1-1 0 0 0,-1 1-1 0 0,1 0 1 0 0,0 0 0 0 0,0 0 0 0 0,1 0-1 0 0,-1 0 1 0 0,1 1 0 0 0,0-1 0 0 0,0 0-1 0 0,0 1 1 0 0,0-1 0 0 0,1 1 0 0 0,0-1 0 0 0,0 3 9 0 0,0 9 33 0 0,2 1 1 0 0,-1-1 0 0 0,2 0 0 0 0,0 0 0 0 0,1 0 0 0 0,1-1-1 0 0,0 1 1 0 0,1-1 0 0 0,1 0 0 0 0,0-1 0 0 0,1 1 0 0 0,3 3-34 0 0,-5-8 28 0 0,135 280 800 0 0,-120-242-727 0 0,-1 0-1 0 0,-3 2 0 0 0,-2 1 0 0 0,-2 0 0 0 0,-2 0 0 0 0,-3 1 1 0 0,-2 1-1 0 0,-2-1 0 0 0,-3 1 0 0 0,-1 4-100 0 0,-3-41 21 0 0,1 0 0 0 0,-2-1 1 0 0,0 1-1 0 0,0-1 0 0 0,-2 1 0 0 0,0-1 0 0 0,-1-1 0 0 0,0 0 1 0 0,-1 0-1 0 0,-1 0 0 0 0,0-1 0 0 0,0 0 0 0 0,-2 0 1 0 0,0-1-1 0 0,0-1 0 0 0,-1 0 0 0 0,-4 2-21 0 0,14-11-42 0 0,0 0 0 0 0,1-1-1 0 0,-1 1 1 0 0,0-1 0 0 0,-1 1 0 0 0,1-1 0 0 0,0 0-1 0 0,0 0 1 0 0,-1 0 0 0 0,1 0 0 0 0,0-1 0 0 0,-1 1-1 0 0,1-1 1 0 0,-1 1 0 0 0,1-1 0 0 0,0 0 0 0 0,-1 0-1 0 0,1 0 1 0 0,-1 0 0 0 0,1 0 0 0 0,-1-1-1 0 0,1 1 1 0 0,-1-1 0 0 0,1 1 0 0 0,0-1 0 0 0,-1 0-1 0 0,1 0 1 0 0,0 0 0 0 0,0 0 0 0 0,0-1 0 0 0,0 1-1 0 0,0 0 1 0 0,0-1 0 0 0,0 0 0 0 0,0 1 0 0 0,0-1-1 0 0,1 0 1 0 0,-1 0 0 0 0,1 0 0 0 0,-2-2 42 0 0,0-54-4683 0 0,14 21-2942 0 0,-4 26 2453 0 0</inkml:trace>
  <inkml:trace contextRef="#ctx0" brushRef="#br0" timeOffset="291.015">641 1363 7986 0 0,'0'0'1381'0'0,"0"0"-330"0"0,0 0-165 0 0,0 0 147 0 0,0 0 152 0 0,0 0-57 0 0,0 0-261 0 0,0 0-307 0 0,0 0-229 0 0,-19 33-134 0 0,-60 103-84 0 0,56-73-15 0 0,25-52-82 0 0,-3-7 7 0 0,1 0 0 0 0,0 0 1 0 0,1 0-1 0 0,-1 0 0 0 0,1 0 1 0 0,0 0-1 0 0,0 0 0 0 0,0-1 0 0 0,0 1 1 0 0,1 0-1 0 0,-1 0 0 0 0,1-1 1 0 0,0 1-1 0 0,0-1 0 0 0,1 1 1 0 0,-1-1-1 0 0,1 0 0 0 0,-1 0 1 0 0,1 0-1 0 0,0-1 0 0 0,0 1 1 0 0,0 0-1 0 0,1-1 0 0 0,-1 0 1 0 0,0 0-1 0 0,1 0 0 0 0,0 0 1 0 0,-1-1-1 0 0,1 1 0 0 0,0-1 1 0 0,0 0-1 0 0,0 0 0 0 0,0 0 0 0 0,0-1 1 0 0,0 1-1 0 0,0-1 0 0 0,3 0-23 0 0,2-1 163 0 0,0-1 0 0 0,0 0 0 0 0,0 0 0 0 0,-1-1 0 0 0,1 0-1 0 0,-1 0 1 0 0,1-1 0 0 0,-1-1 0 0 0,0 1 0 0 0,-1-1 0 0 0,1 0-1 0 0,-1-1 1 0 0,0 0 0 0 0,0 0 0 0 0,0 0 0 0 0,-1-1 0 0 0,0 0-1 0 0,-1 0 1 0 0,1-1 0 0 0,-2 0 0 0 0,1 0 0 0 0,-1 0-1 0 0,0 0 1 0 0,0 0 0 0 0,-1-1 0 0 0,0 0 0 0 0,-1 0 0 0 0,0 0-1 0 0,0 0 1 0 0,-1 0 0 0 0,0 0 0 0 0,-1-9-163 0 0,0 12-30 0 0,0-1 0 0 0,-1 1 1 0 0,0 0-1 0 0,0-1 0 0 0,-1 1 0 0 0,0 0 1 0 0,0 0-1 0 0,0 0 0 0 0,0 0 0 0 0,-1 0 0 0 0,0 1 1 0 0,-1-1-1 0 0,1 1 0 0 0,-1 0 0 0 0,0 0 1 0 0,0 0-1 0 0,0 0 0 0 0,-1 1 0 0 0,0 0 1 0 0,0 0-1 0 0,0 0 0 0 0,-3-2 30 0 0,-36-16-4198 0 0,-4 7-5439 0 0,35 12 1222 0 0</inkml:trace>
  <inkml:trace contextRef="#ctx0" brushRef="#br0" timeOffset="831.233">463 63 1536 0 0,'0'0'1898'0'0,"0"0"-187"0"0,0 0-24 0 0,0 0 110 0 0,0 0 86 0 0,0 0-80 0 0,0 0-294 0 0,0 0-330 0 0,0 0-252 0 0,0 0-192 0 0,0 0-124 0 0,0 0-106 0 0,0 0-122 0 0,23-8-104 0 0,74-24-101 0 0,-95 31-171 0 0,-1 0 0 0 0,1 0-1 0 0,0 0 1 0 0,1 1 0 0 0,-1-1-1 0 0,0 1 1 0 0,0-1 0 0 0,0 1-1 0 0,0 0 1 0 0,0-1 0 0 0,0 1-1 0 0,1 0 1 0 0,-1 1 0 0 0,0-1-1 0 0,0 0 1 0 0,0 1 0 0 0,0-1-1 0 0,0 1 1 0 0,0-1 0 0 0,0 1-1 0 0,0 0 1 0 0,0 0 0 0 0,0 0-1 0 0,0 0 1 0 0,0 0 0 0 0,0 1-1 0 0,-1-1 1 0 0,1 0 0 0 0,0 1 0 0 0,-1 0-1 0 0,0-1 1 0 0,1 1 0 0 0,-1 0-1 0 0,0-1 1 0 0,0 1 0 0 0,0 0-1 0 0,0 0 1 0 0,0 0 0 0 0,0 0-1 0 0,0 0 1 0 0,-1 0 0 0 0,1 0-1 0 0,-1 0 1 0 0,1 1 0 0 0,-1-1-1 0 0,0 0 1 0 0,0 0 0 0 0,0 0-1 0 0,0 0 1 0 0,0 1 0 0 0,-1-1-1 0 0,1 0 1 0 0,-1 0 0 0 0,1 0-1 0 0,-1 0 1 0 0,0 0 0 0 0,0 0-1 0 0,0 1-6 0 0,0 7 41 0 0,-49 104 389 0 0,35-86-354 0 0,9-19-62 0 0,0-1 0 0 0,1 2 1 0 0,1-1-1 0 0,0 0 0 0 0,0 1 1 0 0,0 0-1 0 0,1 0 0 0 0,1 0 1 0 0,0 0-1 0 0,0 0 0 0 0,1 4-14 0 0,2-11 16 0 0,1-1 0 0 0,0 1-1 0 0,-1-1 1 0 0,1 1 0 0 0,0-1 0 0 0,0 0-1 0 0,0 0 1 0 0,1 0 0 0 0,-1 0 0 0 0,1 0-1 0 0,-1 0 1 0 0,1-1 0 0 0,-1 1 0 0 0,1-1-1 0 0,0 0 1 0 0,0 0 0 0 0,-1 0 0 0 0,1 0-1 0 0,0 0 1 0 0,0-1 0 0 0,0 1 0 0 0,0-1-1 0 0,0 0 1 0 0,0 0 0 0 0,0 0 0 0 0,0 0-1 0 0,0 0 1 0 0,0-1 0 0 0,0 1 0 0 0,0-1-1 0 0,2-1-15 0 0,4 2 58 0 0,-1 1-123 0 0,0-1 0 0 0,0-1 0 0 0,-1 0 0 0 0,1 0 0 0 0,0 0 0 0 0,-1-1 0 0 0,1 0 0 0 0,-1 0 0 0 0,0-1 0 0 0,1 0 0 0 0,-1 0 0 0 0,5-4 65 0 0,23-27-10068 0 0,-29 27 658 0 0</inkml:trace>
  <inkml:trace contextRef="#ctx0" brushRef="#br0" timeOffset="1052.185">932 26 6817 0 0,'0'0'981'0'0,"0"0"-297"0"0,0 0 157 0 0,0 0 417 0 0,0 0 292 0 0,0 0 31 0 0,0 0-278 0 0,0 0-436 0 0,0 0-313 0 0,0 0-208 0 0,0 33-150 0 0,-1 103-48 0 0,17-22-34 0 0,6-85-1974 0 0,0-36-4199 0 0,-6-11-1820 0 0,-12 11 6437 0 0</inkml:trace>
  <inkml:trace contextRef="#ctx0" brushRef="#br0" timeOffset="1235.871">1188 33 352 0 0,'0'0'2354'0'0,"0"0"-1179"0"0,0 0-368 0 0,0 0 185 0 0,0 0 177 0 0,0 0 44 0 0,0 0-116 0 0,0 0-225 0 0,0 0-211 0 0,0 0-185 0 0,0 0-155 0 0,-14 34-110 0 0,-42 102-87 0 0,32-51-75 0 0,23-77-299 0 0,-12 56-1229 0 0,-15-38-8241 0 0,22-25 9296 0 0</inkml:trace>
  <inkml:trace contextRef="#ctx0" brushRef="#br0" timeOffset="1537.249">761 203 0 0 0,'0'0'935'0'0,"0"0"831"0"0,0 0 333 0 0,0 0-48 0 0,0 0-248 0 0,0 0-279 0 0,0 0-170 0 0,0 0-133 0 0,0 0-102 0 0,0 0-82 0 0,0 0-127 0 0,16-31-139 0 0,51-92-143 0 0,-38 85 15 0 0,-23 38-523 0 0,-2-1-98 0 0,1-1 1 0 0,0 0-1 0 0,0 1 0 0 0,-1 0 1 0 0,1 0-1 0 0,0 1 0 0 0,0 0 0 0 0,0-1 1 0 0,0 1-1 0 0,0 1 0 0 0,0-1 1 0 0,0 1-1 0 0,0 0 0 0 0,0 0 0 0 0,0 0 1 0 0,-1 1-1 0 0,3 0-22 0 0,5 7 96 0 0,0-1 0 0 0,1 0 0 0 0,0-1 0 0 0,0 0 0 0 0,1-1 0 0 0,0-1 0 0 0,0 0 0 0 0,0-1-1 0 0,0 0 1 0 0,1-1 0 0 0,0-1 0 0 0,-1 0 0 0 0,1-1 0 0 0,0-1 0 0 0,0 0 0 0 0,0-1 0 0 0,0-1 0 0 0,-1 0 0 0 0,2-1-96 0 0,57-55-992 0 0,-61 51-3159 0 0,-3 2-3267 0 0,-5 1-204 0 0</inkml:trace>
  <inkml:trace contextRef="#ctx0" brushRef="#br0" timeOffset="3756.135">1435 796 24 0 0,'0'0'1002'0'0,"0"0"-334"0"0,0 0-90 0 0,0 0 331 0 0,0 0 471 0 0,0 0 247 0 0,0 0-29 0 0,0 0-258 0 0,0 0-328 0 0,0 0-253 0 0,0 0-195 0 0,2 29-128 0 0,7 94-60 0 0,15 26 1057 0 0,5 94 1662 0 0,-29-242-2611 0 0,0-1 43 0 0,0 0-38 0 0,-14-12 679 0 0,4-9-1022 0 0,1 0-1 0 0,1 0 1 0 0,0-1-1 0 0,2 0 1 0 0,1 0-1 0 0,1 0 1 0 0,1-1-1 0 0,0 0 1 0 0,2 0-1 0 0,1 0 1 0 0,0 1-1 0 0,2-1 1 0 0,1-5-146 0 0,0 2 1 0 0,1 0 1 0 0,1 0 0 0 0,1 1-1 0 0,1 0 1 0 0,1 0 0 0 0,1 0-1 0 0,1 1 1 0 0,6-9-2 0 0,-13 26-25 0 0,1 1-1 0 0,-1-1 1 0 0,1 0 0 0 0,0 1-1 0 0,1 0 1 0 0,-1 0 0 0 0,1 0-1 0 0,0 1 1 0 0,1-1 0 0 0,-1 1-1 0 0,1 1 1 0 0,0-1-1 0 0,1 1 1 0 0,-1 0 0 0 0,2-1 25 0 0,-5 5-78 0 0,-1 1-1 0 0,1-1 1 0 0,0 0 0 0 0,0 1 0 0 0,-1-1-1 0 0,1 1 1 0 0,-1 0 0 0 0,1 0 0 0 0,0 0 0 0 0,-1 0-1 0 0,1 0 1 0 0,-1 0 0 0 0,0 1 0 0 0,0-1-1 0 0,1 1 1 0 0,-1 0 0 0 0,0 0 0 0 0,0 0 0 0 0,0 0-1 0 0,-1 0 1 0 0,1 0 0 0 0,0 0 0 0 0,-1 0-1 0 0,0 1 1 0 0,1-1 0 0 0,-1 1 0 0 0,0-1 0 0 0,0 1-1 0 0,0-1 1 0 0,-1 1 0 0 0,1 0 0 0 0,0 2 78 0 0,7 12-4207 0 0,1-2-3540 0 0,-5-11 1210 0 0</inkml:trace>
  <inkml:trace contextRef="#ctx0" brushRef="#br0" timeOffset="5128.247">2454 1005 0 0 0,'0'0'1620'0'0,"0"0"-166"0"0,0 0-96 0 0,0 0 106 0 0,0 0 48 0 0,0 0-63 0 0,0 0-192 0 0,0 0-262 0 0,0 0-229 0 0,0 0-192 0 0,0 0-143 0 0,0 0-74 0 0,0 0-31 0 0,-19 7-6 0 0,-62 23-3 0 0,21 12 298 0 0,49-28-484 0 0,3-5-81 0 0,-1 0 1 0 0,2 1-1 0 0,-1 1 1 0 0,1-1-1 0 0,1 1 1 0 0,0 0-1 0 0,0 1 1 0 0,1-1-1 0 0,1 1 1 0 0,0 0-1 0 0,1 0 1 0 0,0 0-1 0 0,0 1 1 0 0,2-1 0 0 0,-1 1-1 0 0,1 5-50 0 0,1-15 37 0 0,1 0 1 0 0,-1 0-1 0 0,0 0 1 0 0,1 0-1 0 0,-1 0 0 0 0,1-1 1 0 0,0 1-1 0 0,0 0 1 0 0,0 0-1 0 0,0-1 0 0 0,1 1 1 0 0,-1-1-1 0 0,1 1 1 0 0,0-1-1 0 0,-1 0 0 0 0,1 1 1 0 0,0-1-1 0 0,0 0 1 0 0,0 0-1 0 0,1 0 0 0 0,-1-1 1 0 0,0 1-1 0 0,1 0 1 0 0,-1-1-1 0 0,1 0 1 0 0,0 1-1 0 0,-1-1 0 0 0,1 0 1 0 0,0 0-1 0 0,0-1 1 0 0,-1 1-1 0 0,3 0-37 0 0,3 0 155 0 0,-1 0 1 0 0,1 0 0 0 0,0-1-1 0 0,-1 0 1 0 0,1 0-1 0 0,-1-1 1 0 0,1 0-1 0 0,-1 0 1 0 0,1-1-1 0 0,-1 0 1 0 0,0 0-1 0 0,1-1-155 0 0,21-12 175 0 0,-1-2 0 0 0,0-1 0 0 0,-1-1 0 0 0,-1-2-1 0 0,-1 0 1 0 0,-1-2 0 0 0,-1 0 0 0 0,-1-2-1 0 0,-1-1 1 0 0,-1 0 0 0 0,-2-1 0 0 0,0-1 0 0 0,-2-1-1 0 0,-1-1 1 0 0,-2 0 0 0 0,7-22-175 0 0,-11 31-154 0 0,-1-1 0 0 0,-1-1-1 0 0,-1 1 1 0 0,-1-1 0 0 0,-1 0 0 0 0,-1 0-1 0 0,-1 0 1 0 0,-1-1 0 0 0,-1 1 0 0 0,-1 0 0 0 0,-3-18 154 0 0,3 35-93 0 0,1 0 1 0 0,-2 0 0 0 0,1 1 0 0 0,0-1 0 0 0,-1 0 0 0 0,0 1-1 0 0,-1-1 1 0 0,1 1 0 0 0,-1 0 0 0 0,0 0 0 0 0,0 0 0 0 0,0 0-1 0 0,-1 1 1 0 0,0-1 0 0 0,0 1 0 0 0,0 0 0 0 0,0 0 0 0 0,-1 0-1 0 0,1 1 1 0 0,-1-1 0 0 0,0 1 0 0 0,0 0 0 0 0,-1 1 0 0 0,1-1-1 0 0,0 1 1 0 0,-1 0 0 0 0,1 0 0 0 0,-1 1 0 0 0,0 0 0 0 0,0 0-1 0 0,1 0 1 0 0,-1 0 0 0 0,0 1 0 0 0,0 0 0 0 0,0 1 0 0 0,0-1-1 0 0,1 1 1 0 0,-1 0 0 0 0,0 0 0 0 0,0 1 0 0 0,1 0 0 0 0,-1 0-1 0 0,1 0 1 0 0,0 1 0 0 0,0-1 0 0 0,-4 4 92 0 0,-7 8 45 0 0,1 1 0 0 0,0 1 0 0 0,1 1 0 0 0,1 0 0 0 0,1 0-1 0 0,0 2 1 0 0,2-1 0 0 0,0 1 0 0 0,0 1 0 0 0,2 0 0 0 0,1 0 0 0 0,0 0 0 0 0,2 1 0 0 0,0 0-1 0 0,1 0 1 0 0,2 0 0 0 0,0 1 0 0 0,1 10-45 0 0,1-22 64 0 0,1 1-1 0 0,1-1 1 0 0,0 1 0 0 0,0-1-1 0 0,1 0 1 0 0,0 0 0 0 0,1 0-1 0 0,0-1 1 0 0,1 1 0 0 0,-1-1-1 0 0,2 0 1 0 0,0 0 0 0 0,0 0-1 0 0,0-1 1 0 0,1 0-1 0 0,0 0 1 0 0,7 5-64 0 0,94 61 388 0 0,-94-68-424 0 0,0 1 0 0 0,0-2 0 0 0,1 0 0 0 0,0 0 0 0 0,-1-2 0 0 0,1 0 0 0 0,1 0 0 0 0,-1-2 0 0 0,0 0 0 0 0,5 0 36 0 0,29-6-3722 0 0,-20-9-5586 0 0,-22 7 4742 0 0</inkml:trace>
  <inkml:trace contextRef="#ctx0" brushRef="#br0" timeOffset="5548.17">2913 1112 0 0 0,'0'0'435'0'0,"0"0"512"0"0,0 0 140 0 0,0 0 238 0 0,0 0 229 0 0,0 0 45 0 0,0 0-206 0 0,0 0-331 0 0,0 0-280 0 0,0 0-153 0 0,-3 32-10 0 0,-8 98 34 0 0,10-60 2664 0 0,2-70-3227 0 0,0 0-1 0 0,-1 1 1 0 0,1-1-1 0 0,0 0 1 0 0,-1 0 0 0 0,1 0-1 0 0,0 1 1 0 0,0-1-1 0 0,-1 0 1 0 0,1 0-1 0 0,0 0 1 0 0,-1 0 0 0 0,1 0-1 0 0,0 0 1 0 0,0 0-1 0 0,-1-1 1 0 0,1 1 0 0 0,0 0-1 0 0,-1 0 1 0 0,1 0-1 0 0,0-1 1 0 0,-1 1 0 0 0,1 0-1 0 0,-1-1 1 0 0,1 1-1 0 0,0-1 1 0 0,-1 1 0 0 0,1-1-1 0 0,-1 1 1 0 0,1-1-1 0 0,-1 1 1 0 0,1-1 0 0 0,-1 1-1 0 0,0-1 1 0 0,1 1-1 0 0,-1-1 1 0 0,1 0-1 0 0,-1 1 1 0 0,0-1 0 0 0,0 0-1 0 0,1 1 1 0 0,-1-1-1 0 0,0 0 1 0 0,0 1 0 0 0,0-1-1 0 0,0 0 1 0 0,0 0-1 0 0,0 1 1 0 0,0-1 0 0 0,0 0-1 0 0,0 1 1 0 0,0-1-1 0 0,-1 0 1 0 0,1 0 0 0 0,0 1-1 0 0,0-1 1 0 0,0 0-1 0 0,-1 1 1 0 0,1-1-90 0 0,1-2-298 0 0,127-420 2111 0 0,-127 419-1814 0 0,0-1 0 0 0,1 1 0 0 0,-1 0 0 0 0,1 0-1 0 0,0 0 1 0 0,0 0 0 0 0,1 1 0 0 0,-1-1 0 0 0,1 0-1 0 0,0 1 1 0 0,0 0 0 0 0,0-1 0 0 0,0 1 0 0 0,0 0-1 0 0,1 1 1 0 0,-1-1 0 0 0,1 1 0 0 0,0-1 0 0 0,0 1-1 0 0,1 0 2 0 0,14 39-660 0 0,-17-26 386 0 0,4 18-654 0 0,1 1-2370 0 0,1-12-4984 0 0,-4-10-455 0 0</inkml:trace>
  <inkml:trace contextRef="#ctx0" brushRef="#br0" timeOffset="6156.232">3592 917 0 0 0,'0'0'974'0'0,"0"0"36"0"0,0 0-127 0 0,0 0 160 0 0,0 0 220 0 0,0 0 133 0 0,0 0-69 0 0,0 0-177 0 0,0 0-185 0 0,0 0-191 0 0,0 0-90 0 0,0 0-76 0 0,0 0-70 0 0,-28 23-42 0 0,-87 74-67 0 0,69-44 42 0 0,42-41-372 0 0,-3 0-83 0 0,2 0 0 0 0,-1 0 0 0 0,2 0 0 0 0,0 1 1 0 0,0 0-1 0 0,1-1 0 0 0,1 2 0 0 0,0-1 0 0 0,0 0 1 0 0,2 0-1 0 0,0 0 0 0 0,0 1 0 0 0,1-1 0 0 0,1 2-16 0 0,1-9 72 0 0,0-1 0 0 0,1 1-1 0 0,0-1 1 0 0,-1 0-1 0 0,2-1 1 0 0,-1 1-1 0 0,1-1 1 0 0,-1 1-1 0 0,1-1 1 0 0,0-1 0 0 0,1 1-1 0 0,-1-1 1 0 0,1 0-1 0 0,-1 0 1 0 0,1 0-1 0 0,0-1 1 0 0,0 0 0 0 0,0 0-1 0 0,0-1 1 0 0,0 0-1 0 0,1 0 1 0 0,-1 0-1 0 0,0 0 1 0 0,1-1 0 0 0,-1 0-1 0 0,0-1 1 0 0,1 1-1 0 0,-1-1 1 0 0,6-2-72 0 0,-9 3 18 0 0,14-3 247 0 0,1-1-1 0 0,-1-1 1 0 0,0 0 0 0 0,0-1-1 0 0,-1-1 1 0 0,0 0 0 0 0,0-2-1 0 0,0 1 1 0 0,-1-2 0 0 0,-1 0-1 0 0,1-1 1 0 0,-2-1 0 0 0,0 0-1 0 0,0 0 1 0 0,-1-1 0 0 0,0-1-1 0 0,-2 0 1 0 0,1-1-265 0 0,5-8 46 0 0,0 0 0 0 0,-1-2 0 0 0,-2 1 0 0 0,0-2 0 0 0,-2 0 0 0 0,-1 0 0 0 0,-1-1 0 0 0,-1-1 0 0 0,-1 1 0 0 0,-2-1 0 0 0,-1 0 0 0 0,-1 0 0 0 0,-1 0 0 0 0,-1-1 0 0 0,-2 1 0 0 0,-3-18-46 0 0,3 37-72 0 0,0 1-1 0 0,-1-1 1 0 0,-1 1 0 0 0,1 0-1 0 0,-1-1 1 0 0,-1 1 0 0 0,1 1-1 0 0,-2-1 1 0 0,1 1-1 0 0,-1-1 1 0 0,0 1 0 0 0,0 0-1 0 0,-1 1 1 0 0,1-1 0 0 0,-2 1-1 0 0,1 1 1 0 0,-1-1 0 0 0,0 1-1 0 0,0 0 1 0 0,0 0 0 0 0,-1 1-1 0 0,1 0 1 0 0,-1 1-1 0 0,0-1 1 0 0,0 1 0 0 0,-1 1-1 0 0,1 0 1 0 0,0 0 0 0 0,-1 0-1 0 0,0 1 1 0 0,1 1 0 0 0,-1-1-1 0 0,1 1 1 0 0,-1 1 0 0 0,0 0-1 0 0,1 0 1 0 0,-1 0-1 0 0,1 1 1 0 0,-7 3 72 0 0,2 0-22 0 0,-1 2 1 0 0,1 0-1 0 0,0 1 0 0 0,1 0 1 0 0,-1 0-1 0 0,2 2 0 0 0,-1-1 0 0 0,1 2 1 0 0,1-1-1 0 0,0 1 0 0 0,0 1 1 0 0,1 0-1 0 0,1 0 0 0 0,0 1 0 0 0,1 0 1 0 0,0 0-1 0 0,1 1 0 0 0,0 0 1 0 0,1 0-1 0 0,1 0 0 0 0,0 1 0 0 0,1-1 1 0 0,1 1-1 0 0,0 0 0 0 0,1 1 22 0 0,0-3-11 0 0,2-1 0 0 0,-1 0 0 0 0,2 1 0 0 0,-1-1 0 0 0,2 0 0 0 0,0 0 0 0 0,0 0 0 0 0,1 0 0 0 0,0-1 0 0 0,1 0 0 0 0,1 0-1 0 0,0 0 1 0 0,0 0 0 0 0,1-1 0 0 0,0 0 0 0 0,1 0 0 0 0,0-1 0 0 0,1 0 0 0 0,-1 0 0 0 0,3 0 11 0 0,10 7-126 0 0,0 0 1 0 0,1-1 0 0 0,1-2-1 0 0,0 0 1 0 0,1-2-1 0 0,0 0 1 0 0,1-2-1 0 0,6 2 126 0 0,70 11-6512 0 0,-80-18 1763 0 0,-6 0-1330 0 0</inkml:trace>
  <inkml:trace contextRef="#ctx0" brushRef="#br0" timeOffset="6792.21">4279 722 8578 0 0,'0'0'1766'0'0,"0"0"-379"0"0,0 0-297 0 0,0 0-141 0 0,0 0-81 0 0,0 0-128 0 0,0 0-171 0 0,0 0-127 0 0,0 0-150 0 0,0 0-85 0 0,0 0-65 0 0,0 0-35 0 0,-23 33-26 0 0,-71 105-39 0 0,53-56-20 0 0,37-67-28 0 0,1-7-6 0 0,1 0-1 0 0,-1 0 1 0 0,1 0 0 0 0,1 0 0 0 0,-1 1 0 0 0,2-1 0 0 0,-1 1-1 0 0,1-1 1 0 0,0 0 0 0 0,1 1 0 0 0,-1-1 0 0 0,2 1-1 0 0,-1-1 1 0 0,1 0 0 0 0,1 0 0 0 0,0 0 0 0 0,0 0 0 0 0,0 0-1 0 0,1-1 1 0 0,0 0 0 0 0,0 1 0 0 0,1-1 0 0 0,0-1 0 0 0,0 1-1 0 0,1-1 1 0 0,-1 0 0 0 0,2 0 0 0 0,-1 0 0 0 0,0-1 0 0 0,1 0-1 0 0,0 0 1 0 0,3 1 12 0 0,-1-3 147 0 0,0 1 1 0 0,0-1-1 0 0,1-1 0 0 0,-1 1 0 0 0,0-2 1 0 0,1 1-1 0 0,0-1 0 0 0,-1-1 0 0 0,1 0 0 0 0,0 0 1 0 0,-1-1-1 0 0,1 0 0 0 0,-1-1 0 0 0,1 0 1 0 0,-1 0-1 0 0,0-1 0 0 0,1 0 0 0 0,-1-1 0 0 0,-1 0 1 0 0,1 0-1 0 0,-1-1 0 0 0,1 0 0 0 0,-1 0 0 0 0,-1-1 1 0 0,3-3-148 0 0,2 0 182 0 0,0-1 1 0 0,-1-1 0 0 0,0 0 0 0 0,-1 0-1 0 0,0-1 1 0 0,-1 0 0 0 0,-1-1 0 0 0,0 0-1 0 0,0-1 1 0 0,-1 1 0 0 0,-1-1-1 0 0,0 0 1 0 0,-1-1 0 0 0,-1 0 0 0 0,2-11-183 0 0,-4 17-71 0 0,0 1 0 0 0,0-1 0 0 0,-1 0 0 0 0,-1 0 0 0 0,1 1 1 0 0,-1-1-1 0 0,-1 0 0 0 0,0 0 0 0 0,0 0 0 0 0,0 1 1 0 0,-1-1-1 0 0,-1 1 0 0 0,1-1 0 0 0,-2 1 0 0 0,1 0 0 0 0,-1 0 1 0 0,0 0-1 0 0,0 0 0 0 0,-1 1 0 0 0,0 0 0 0 0,-1 0 0 0 0,1 0 1 0 0,-1 1-1 0 0,-1 0 0 0 0,1 0 0 0 0,-1 0 0 0 0,-5-3 71 0 0,-92-23-2821 0 0,90 32 1809 0 0,-1 0 1 0 0,0 1-1 0 0,1 1 1 0 0,0 0-1 0 0,-1 1 1 0 0,1 0-1 0 0,0 1 0 0 0,0 1 1 0 0,1 0-1 0 0,-4 3 1012 0 0,-125 84-8502 0 0,67-17 8546 0 0,70-69-44 0 0,0-2 1 0 0,0 1-1 0 0,0 0 0 0 0,1 0 0 0 0,0 0 1 0 0,0 0-1 0 0,0 1 0 0 0,0 0 0 0 0,1-1 1 0 0,0 1-1 0 0,1 0 0 0 0,-1 1 0 0 0,1-1 1 0 0,0 0-1 0 0,1 1 0 0 0,-1-1 0 0 0,1 1 1 0 0,0-1-1 0 0,1 1 0 0 0,0 0 0 0 0,0 2 0 0 0,3-5 504 0 0,0-1 0 0 0,0 0 0 0 0,0 0 1 0 0,1 0-1 0 0,-1 0 0 0 0,1 0 0 0 0,0-1 0 0 0,-1 0 0 0 0,1 1 0 0 0,1-1 0 0 0,-1-1 0 0 0,0 1 0 0 0,0-1 0 0 0,0 1 0 0 0,1-1 0 0 0,-1-1 0 0 0,1 1 0 0 0,-1 0 0 0 0,1-1 0 0 0,-1 0 0 0 0,1 0 0 0 0,-1-1 1 0 0,1 1-1 0 0,2-1-504 0 0,95-17 5797 0 0,42-49-1618 0 0,-108 48-3364 0 0,88-43 986 0 0,-122 63-1801 0 0,0-1 1 0 0,0 1 0 0 0,0 0 0 0 0,-1 0 0 0 0,1-1 0 0 0,0 1-1 0 0,-1 0 1 0 0,1 0 0 0 0,-1 1 0 0 0,1-1 0 0 0,-1 0-1 0 0,1 0 1 0 0,-1 1 0 0 0,0-1 0 0 0,0 1 0 0 0,1-1 0 0 0,-1 1-1 0 0,0-1 1 0 0,-1 1 0 0 0,1 0 0 0 0,0 0 0 0 0,0-1-1 0 0,-1 1 1 0 0,1 0 0 0 0,-1 0 0 0 0,1 0 0 0 0,-1 0 0 0 0,0 0-1 0 0,0-1 1 0 0,0 1 0 0 0,0 0 0 0 0,0 1-1 0 0,8 22-30 0 0,-6-20-23 0 0,0-1 0 0 0,1 1 0 0 0,-1-1 0 0 0,1 0 0 0 0,0 0 0 0 0,0-1 0 0 0,0 1 0 0 0,1 0 0 0 0,-1-1 0 0 0,1 0 0 0 0,0 0 0 0 0,0 0 0 0 0,0 0 0 0 0,0-1 0 0 0,1 0 0 0 0,-1 1 0 0 0,1-1 0 0 0,-1-1 0 0 0,1 1 0 0 0,0-1 0 0 0,-1 0 0 0 0,1 0 0 0 0,0 0 0 0 0,0-1 0 0 0,0 1 0 0 0,0-1 0 0 0,0-1 0 0 0,-1 1 0 0 0,1-1 0 0 0,0 1 0 0 0,0-1 53 0 0,40-21-4479 0 0,-28 12-2540 0 0,-9 6-4131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7:44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37 0 0 0,'2'-4'-1751'0'0,"-7"2"9408"0"0,4 4 1451 0 0,9-1-8281 0 0,85-26 1473 0 0,0 16-1877 0 0,-91 11-422 0 0,0-1 0 0 0,0 0 0 0 0,0 0 0 0 0,0 1 1 0 0,0-1-1 0 0,-1 1 0 0 0,1 0 0 0 0,0-1 0 0 0,-1 1 0 0 0,0 0 0 0 0,1 0 0 0 0,-1 0 0 0 0,0 0 1 0 0,0 0-1 0 0,0 0 0 0 0,0 1 0 0 0,0-1 0 0 0,-1 0 0 0 0,1 0 0 0 0,-1 1 0 0 0,1-1 1 0 0,-1 0-1 0 0,0 0 0 0 0,0 1 0 0 0,0-1 0 0 0,0 0 0 0 0,0 1 0 0 0,-1-1 0 0 0,1 0 0 0 0,-1 1 1 0 0,1-1-1 0 0,-1 0 0 0 0,0 0 0 0 0,0 0 0 0 0,0 1 0 0 0,0-1 0 0 0,-1 1-1 0 0,-51 67 126 0 0,52-70-133 0 0,1 1 1 0 0,-1 0-1 0 0,0 0 1 0 0,0 0 0 0 0,1-1-1 0 0,-1 1 1 0 0,1 0-1 0 0,-1 0 1 0 0,1 0 0 0 0,-1 0-1 0 0,1 0 1 0 0,-1 0-1 0 0,1 0 1 0 0,0 0 0 0 0,0 0-1 0 0,-1 0 1 0 0,1 0 0 0 0,0 0-1 0 0,0 0 1 0 0,0 1-1 0 0,0-1 1 0 0,0 0 0 0 0,1 0-1 0 0,-1 0 1 0 0,0 0-1 0 0,0 0 1 0 0,1 0 0 0 0,-1 0-1 0 0,0 0 1 0 0,1 0-1 0 0,-1 0 1 0 0,1 0 0 0 0,0 0-1 0 0,-1-1 1 0 0,1 1-1 0 0,0 0 1 0 0,-1 0 0 0 0,1 0-1 0 0,0-1 1 0 0,0 1-1 0 0,0 0 1 0 0,-1-1 0 0 0,1 1-1 0 0,0-1 1 0 0,0 1-1 0 0,0-1 1 0 0,0 1 6 0 0,56 14-5 0 0,-42-12 24 0 0,-11-3-7 0 0,1 1 0 0 0,-1-1 0 0 0,1 1 0 0 0,-1 0 0 0 0,1 0-1 0 0,-1 1 1 0 0,0-1 0 0 0,0 1 0 0 0,0 0 0 0 0,0 0 0 0 0,0 0 0 0 0,0 1 0 0 0,0 0 0 0 0,-1-1 0 0 0,1 1 0 0 0,-1 0 0 0 0,0 1-1 0 0,0-1 1 0 0,0 1 0 0 0,0-1 0 0 0,-1 1 0 0 0,1 0 0 0 0,-1 0 0 0 0,0 0 0 0 0,0 0 0 0 0,0 0 0 0 0,-1 0 0 0 0,0 1 0 0 0,1-1 0 0 0,-2 1-1 0 0,1-1 1 0 0,0 4-12 0 0,-3-3 27 0 0,-1-1-1 0 0,0 0 0 0 0,0 0 0 0 0,-1 0 0 0 0,1 0 1 0 0,-1-1-1 0 0,1 0 0 0 0,-1 1 0 0 0,0-1 0 0 0,-1 0 1 0 0,1-1-1 0 0,0 1 0 0 0,-1-1 0 0 0,1 0 0 0 0,-1 0 1 0 0,0 0-1 0 0,-4 0-26 0 0,-62 7-559 0 0,27-21-2966 0 0,34 8 1023 0 0,-4-3-5685 0 0,11 3 3689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7:1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1363 0 0 0,'0'0'296'0'0,"0"0"466"0"0,0 0 496 0 0,0 0 414 0 0,0 0 141 0 0,0 0-208 0 0,0 0-386 0 0,0 0-251 0 0,0 0-72 0 0,0 0 45 0 0,30 0 4419 0 0,145-19-201 0 0,-9 8-4443 0 0,-145 10-2088 0 0,30-7 4389 0 0,-28 4-6997 0 0,-7 3-10042 0 0,-20 1 7714 0 0</inkml:trace>
  <inkml:trace contextRef="#ctx0" brushRef="#br0" timeOffset="300.075">71 1643 5785 0 0,'0'0'1550'0'0,"0"0"-87"0"0,0 0 351 0 0,0 0 294 0 0,0 0-73 0 0,0 0-329 0 0,0 0-453 0 0,0 0-312 0 0,0 0-192 0 0,0 0-145 0 0,32 0-122 0 0,104 2-113 0 0,-57-12 55 0 0,32-12-1136 0 0,-88 15-3017 0 0,-1-1-3416 0 0,-11 5-2552 0 0</inkml:trace>
  <inkml:trace contextRef="#ctx0" brushRef="#br0" timeOffset="2071.901">717 954 0 0 0,'0'0'798'0'0,"0"0"182"0"0,0 0 112 0 0,0 0 294 0 0,0 0 265 0 0,0 0 81 0 0,0 0-186 0 0,0 0-331 0 0,0 0-222 0 0,0 0-115 0 0,0 0-68 0 0,22-15-25 0 0,69-45-57 0 0,-12 26 574 0 0,-55 29-852 0 0,89-13 729 0 0,-111 19-1161 0 0,0 1 1 0 0,-1 0-1 0 0,1-1 0 0 0,0 1 0 0 0,-1 0 1 0 0,1 0-1 0 0,-1 0 0 0 0,0 1 0 0 0,0-1 1 0 0,0 0-1 0 0,0 0 0 0 0,0 1 0 0 0,0-1 1 0 0,0 0-1 0 0,-1 1 0 0 0,1-1 0 0 0,-1 1 1 0 0,0-1-1 0 0,0 1 0 0 0,0-1 0 0 0,0 1 1 0 0,0-1-1 0 0,0 1 0 0 0,-1-1 0 0 0,1 0 1 0 0,-1 1-1 0 0,0-1 0 0 0,0 1 0 0 0,1-1 1 0 0,-2 0-1 0 0,1 0 0 0 0,0 1-18 0 0,-8 18 84 0 0,-1-1 1 0 0,-1 0-1 0 0,-1-1 0 0 0,0 0 0 0 0,-2 0 0 0 0,0-2 0 0 0,-12 13-84 0 0,-22 28 113 0 0,44-52-96 0 0,0-2-9 0 0,0 0-1 0 0,0 0 1 0 0,1 1 0 0 0,0 0-1 0 0,0-1 1 0 0,0 1 0 0 0,0 1-1 0 0,1-1 1 0 0,0 0 0 0 0,0 0 0 0 0,0 1-1 0 0,1-1 1 0 0,-1 1 0 0 0,1 0-1 0 0,1-1 1 0 0,-1 1 0 0 0,1 5-8 0 0,2-8 20 0 0,0-1 0 0 0,0 0 1 0 0,0 1-1 0 0,0-1 1 0 0,0 0-1 0 0,1 0 0 0 0,-1 0 1 0 0,1-1-1 0 0,-1 1 0 0 0,1-1 1 0 0,-1 1-1 0 0,1-1 0 0 0,0 0 1 0 0,0 0-1 0 0,0 0 1 0 0,0 0-1 0 0,0-1 0 0 0,0 1 1 0 0,0-1-1 0 0,0 0 0 0 0,0 1 1 0 0,0-2-1 0 0,0 1 0 0 0,0 0 1 0 0,0 0-1 0 0,0-1 1 0 0,0 0-1 0 0,1 0-20 0 0,9 1 63 0 0,102-27 42 0 0,-45-9-4256 0 0,-60 28 1157 0 0,-5 2-1907 0 0,1 2-2750 0 0</inkml:trace>
  <inkml:trace contextRef="#ctx0" brushRef="#br0" timeOffset="2393.911">1387 932 2216 0 0,'0'0'1618'0'0,"0"0"-663"0"0,0 0-185 0 0,0 0 407 0 0,0 0 503 0 0,0 0 213 0 0,0 0-175 0 0,0 0-347 0 0,0 0-318 0 0,0 0-223 0 0,0 0-97 0 0,0 0-85 0 0,0 0-104 0 0,-8 33-72 0 0,-23 102-138 0 0,17-56 153 0 0,14-78-610 0 0,2 57 548 0 0,11-37-4392 0 0,-2-19-1544 0 0,5-6-3296 0 0,-13 3 8291 0 0</inkml:trace>
  <inkml:trace contextRef="#ctx0" brushRef="#br0" timeOffset="2639.094">1595 866 0 0 0,'0'0'565'0'0,"0"0"682"0"0,0 0 115 0 0,0 0-63 0 0,0 0-47 0 0,0 0-36 0 0,0 0-74 0 0,0 0-123 0 0,0 0-128 0 0,0 0-136 0 0,0 0-98 0 0,0 0-87 0 0,0 0-116 0 0,-9 31-124 0 0,-27 97-121 0 0,22-48-104 0 0,14-22-1164 0 0,0-31-5622 0 0,-2-23 1720 0 0,-2-1 4589 0 0</inkml:trace>
  <inkml:trace contextRef="#ctx0" brushRef="#br0" timeOffset="2913.008">1188 969 0 0 0,'0'0'968'0'0,"0"0"463"0"0,0 0 319 0 0,0 0 129 0 0,0 0-140 0 0,0 0-272 0 0,0 0-244 0 0,0 0-202 0 0,0 0-170 0 0,0 0-148 0 0,0 0-119 0 0,32-17-106 0 0,98-52-81 0 0,-77 49 221 0 0,-50 20-559 0 0,0-1 0 0 0,0 1 0 0 0,0 1 0 0 0,0-1 1 0 0,0 0-1 0 0,-1 1 0 0 0,1-1 0 0 0,0 1 1 0 0,0 0-1 0 0,0 0 0 0 0,-1 0 0 0 0,1 1 0 0 0,-1-1 1 0 0,1 0-1 0 0,-1 1 0 0 0,1 0 0 0 0,-1 0 1 0 0,0-1-1 0 0,0 1 0 0 0,0 1 0 0 0,0-1 0 0 0,0 0 1 0 0,0 0-1 0 0,0 1 0 0 0,-1-1 0 0 0,1 1 1 0 0,-1-1-1 0 0,0 1 0 0 0,0 0 0 0 0,0 0-59 0 0,22 27 375 0 0,-18-26-262 0 0,0 0 0 0 0,0 0 0 0 0,0-1 0 0 0,1 0 0 0 0,-1 0 0 0 0,1 0 0 0 0,0-1 0 0 0,0 0 0 0 0,0 0 0 0 0,0 0 0 0 0,0-1 0 0 0,0 0 0 0 0,0 0 0 0 0,1-1 0 0 0,-1 1 0 0 0,0-1 0 0 0,1-1 0 0 0,-1 1 0 0 0,0-1 0 0 0,0 0 0 0 0,0-1 0 0 0,0 1 0 0 0,0-1 0 0 0,0 0 0 0 0,0-1 0 0 0,0 1 0 0 0,-1-1 0 0 0,1-1 0 0 0,-1 1 0 0 0,0-1 0 0 0,0 1 0 0 0,0-1 0 0 0,-1-1 0 0 0,1 1 0 0 0,3-5-113 0 0,19-23-1382 0 0,-23 24-2957 0 0,0 1-3867 0 0,-4 6 918 0 0</inkml:trace>
  <inkml:trace contextRef="#ctx0" brushRef="#br0" timeOffset="4114.867">1090 1510 5297 0 0,'0'0'1435'0'0,"0"0"-85"0"0,0 0 274 0 0,0 0 296 0 0,0 0 68 0 0,0 0-149 0 0,38 0-358 0 0,119-5-327 0 0,-16-13 393 0 0,131-37 110 0 0,-111 20-1055 0 0,163-14-602 0 0,-169 46-2715 0 0,-128 14-904 0 0,-14 4-5388 0 0,-10-8 2454 0 0</inkml:trace>
  <inkml:trace contextRef="#ctx0" brushRef="#br0" timeOffset="9275.196">1628 1742 0 0 0,'0'0'96'0'0,"0"0"336"0"0,0 0 335 0 0,0 0 385 0 0,0 0 291 0 0,0 0 12 0 0,0 0-243 0 0,0 0-295 0 0,0 0-235 0 0,0 0-136 0 0,-9 20-74 0 0,-58 133 787 0 0,-118 222 1389 0 0,183-365-1620 0 0,17-27-63 0 0,111-193 1467 0 0,57-153-2040 0 0,-183 361-402 0 0,1 0 0 0 0,-1 0 0 0 0,0 1 0 0 0,1-1 0 0 0,0 0 0 0 0,-1 0 0 0 0,1 1 0 0 0,0-1 0 0 0,0 1-1 0 0,0-1 1 0 0,0 1 0 0 0,0-1 0 0 0,0 1 0 0 0,0 0 0 0 0,0-1 0 0 0,1 1 0 0 0,-1 0 0 0 0,1 0-1 0 0,-1 0 1 0 0,0 0 0 0 0,1 0 0 0 0,0 0 0 0 0,-1 0 0 0 0,1 1 0 0 0,0-1 0 0 0,-1 1 0 0 0,1-1 0 0 0,0 1-1 0 0,0-1 1 0 0,-1 1 0 0 0,1 0 0 0 0,0 0 0 0 0,0 0 0 0 0,-1 0 0 0 0,1 0 0 0 0,0 0 0 0 0,0 1-1 0 0,0-1 1 0 0,-1 1 0 0 0,1-1 0 0 0,0 1 0 0 0,-1-1 0 0 0,1 1 0 0 0,0 0 0 0 0,-1 0 0 0 0,1 0 0 0 0,-1 0-1 0 0,1 0 1 0 0,-1 0 0 0 0,0 0 0 0 0,0 1 0 0 0,2 0 10 0 0,61 158 236 0 0,-44-97-107 0 0,47 158 104 0 0,-38-176-344 0 0,-25-43 1345 0 0,0 0-5461 0 0,-6-6-6857 0 0,0 4 7301 0 0</inkml:trace>
  <inkml:trace contextRef="#ctx0" brushRef="#br0" timeOffset="9566.678">1462 2081 2232 0 0,'0'0'2176'0'0,"0"0"-668"0"0,0 0-298 0 0,0 0 274 0 0,0 0 304 0 0,0 0 75 0 0,0 0-162 0 0,32-5-314 0 0,98-16-327 0 0,-33 4-133 0 0,25-2-417 0 0,-40 15-9623 0 0,-72 4 380 0 0</inkml:trace>
  <inkml:trace contextRef="#ctx0" brushRef="#br0" timeOffset="15060.872">1941 788 0 0 0,'0'0'831'0'0,"0"0"-142"0"0,0 0 93 0 0,0 0 194 0 0,0 0 108 0 0,0 0-65 0 0,0 0-156 0 0,0 0-154 0 0,0 0-56 0 0,0 0 13 0 0,1 4 36 0 0,-10 115 3818 0 0,-55 60-3153 0 0,-9 5-961 0 0,73-184-391 0 0,0 0 1 0 0,0-1-1 0 0,1 1 0 0 0,-1 0 0 0 0,0 0 1 0 0,0 0-1 0 0,1 0 0 0 0,-1 0 0 0 0,0-1 1 0 0,0 1-1 0 0,1 0 0 0 0,-1 0 0 0 0,0 0 0 0 0,0 0 1 0 0,1 0-1 0 0,-1 0 0 0 0,0 0 0 0 0,1 0 1 0 0,-1 0-1 0 0,0 0 0 0 0,0 0 0 0 0,1 0 1 0 0,-1 0-1 0 0,0 0 0 0 0,0 0 0 0 0,1 1 0 0 0,-1-1 1 0 0,0 0-1 0 0,0 0 0 0 0,1 0 0 0 0,-1 0 1 0 0,0 0-1 0 0,0 1 0 0 0,0-1 0 0 0,1 0 1 0 0,-1 0-1 0 0,0 0 0 0 0,0 1 0 0 0,0-1 0 0 0,1 0 1 0 0,-1 0-1 0 0,0 1 0 0 0,0-1 0 0 0,0 0 1 0 0,0 0-1 0 0,0 1 0 0 0,0-1 0 0 0,0 0 0 0 0,0 0 1 0 0,0 1-1 0 0,0-1 0 0 0,1 0 0 0 0,-1 0 1 0 0,-1 1-1 0 0,1-1 0 0 0,0 0 0 0 0,0 1-15 0 0,22-25 1172 0 0,-18 20-990 0 0,109-158 1437 0 0,-75 100-1490 0 0,68-122 15 0 0,-85 147-108 0 0,-8 104-633 0 0,-13 178 836 0 0,0-243-234 0 0,0-1 0 0 0,0 0 1 0 0,0 1-1 0 0,0-1 0 0 0,0 0 1 0 0,0 1-1 0 0,0-1 0 0 0,0 0 1 0 0,1 1-1 0 0,-1-1 0 0 0,1 0 1 0 0,-1 1-1 0 0,1-1 0 0 0,-1 0 1 0 0,1 0-1 0 0,0 0 0 0 0,-1 1 1 0 0,1-1-1 0 0,0 0 0 0 0,0 0 1 0 0,0 0-1 0 0,0 0 0 0 0,0 0 1 0 0,0-1-1 0 0,0 1 0 0 0,0 0 1 0 0,0 0-1 0 0,1-1 0 0 0,-1 1 1 0 0,0 0-1 0 0,0-1 0 0 0,1 0 1 0 0,-1 1-1 0 0,0-1 0 0 0,1 0 1 0 0,-1 1-1 0 0,0-1 0 0 0,1 0 1 0 0,-1 0-1 0 0,0 0 0 0 0,1 0 1 0 0,-1 0-1 0 0,1-1 0 0 0,-1 1 1 0 0,0 0-1 0 0,1-1 0 0 0,-1 1 1 0 0,0-1-1 0 0,0 1 0 0 0,1-1 1 0 0,-1 1-1 0 0,0-1 0 0 0,0 0 1 0 0,0 0-1 0 0,0 0 0 0 0,0 1 1 0 0,0-1-1 0 0,0 0-5 0 0,27-32 46 0 0,-2-1 0 0 0,-1-1 0 0 0,-1-1 0 0 0,-3 0 0 0 0,15-34-46 0 0,-4 9-12 0 0,0-1 10 0 0,-14 42-91 0 0,-17 20-9 0 0,-1 0-28 0 0,1 15-109 0 0,26 131 524 0 0,0 21-246 0 0,-25-93-3270 0 0,-4-58-279 0 0,0-1-3657 0 0,2-10 1731 0 0</inkml:trace>
  <inkml:trace contextRef="#ctx0" brushRef="#br0" timeOffset="15785.465">2517 693 0 0 0,'0'0'855'0'0,"0"0"436"0"0,0 0 485 0 0,0 0 241 0 0,0 0-54 0 0,0 0-222 0 0,0 0-331 0 0,0 0-272 0 0,0 0-188 0 0,0 0-163 0 0,0 0-115 0 0,14 35-70 0 0,45 110-62 0 0,36 102 1526 0 0,-84-197-1950 0 0,-1 0 1 0 0,-3 1 0 0 0,-1 0-1 0 0,-3 0 1 0 0,-3 1-1 0 0,-1-1 1 0 0,-3 3-117 0 0,0-20-16 0 0,-2 0 0 0 0,-1-1 1 0 0,-2 0-1 0 0,-1 0 0 0 0,-1-1 0 0 0,-2-1 0 0 0,-2 3 16 0 0,1-9-367 0 0,0 1 0 0 0,-2-2 0 0 0,-1 0-1 0 0,-1-1 1 0 0,-1-1 0 0 0,0 0 0 0 0,-2-2-1 0 0,-14 11 368 0 0,-2 1-1718 0 0,-3 2-1669 0 0,13-13-1770 0 0,13-12-156 0 0</inkml:trace>
  <inkml:trace contextRef="#ctx0" brushRef="#br0" timeOffset="16624.875">669 542 0 0 0,'0'0'749'0'0,"0"0"112"0"0,0 0-8 0 0,0 0-42 0 0,0 0 3 0 0,7 10 31 0 0,21 30 18 0 0,-15 10 4195 0 0,-13-39-4000 0 0,-37 158 4111 0 0,23-76-4752 0 0,3 1-1 0 0,5 0 1 0 0,4 1-1 0 0,4-1 1 0 0,4 0-1 0 0,4 0 1 0 0,4-1-1 0 0,5 0 1 0 0,8 15-417 0 0,-11-65 168 0 0,2-2 0 0 0,2 0 0 0 0,1-1 0 0 0,2-1 0 0 0,2 0 0 0 0,2-3 0 0 0,1 0 0 0 0,2-1 0 0 0,1-2 0 0 0,2-1 0 0 0,1-2 0 0 0,5 2-168 0 0,-36-30-637 0 0,47 30 1187 0 0,-38-31-4816 0 0,-2-4-4049 0 0,-9 0-1863 0 0</inkml:trace>
  <inkml:trace contextRef="#ctx0" brushRef="#br0" timeOffset="18082.404">3038 715 0 0 0,'0'0'777'0'0,"0"0"464"0"0,0 0 10 0 0,0 0-114 0 0,0 0-60 0 0,0 0-21 0 0,-1-11-56 0 0,-2-32-20 0 0,-26-11 3491 0 0,19 43-3702 0 0,6 6-616 0 0,1 0 1 0 0,-1 0-1 0 0,0 0 1 0 0,0 0-1 0 0,-1 0 0 0 0,1 1 1 0 0,-1 0-1 0 0,0 0 1 0 0,0 0-1 0 0,0 1 1 0 0,-1-1-1 0 0,1 1 0 0 0,-1 0 1 0 0,0 1-1 0 0,1 0 1 0 0,-1-1-1 0 0,-1 2 1 0 0,1-1-1 0 0,0 1 0 0 0,0 0 1 0 0,0 0-1 0 0,-1 1 1 0 0,1 0-1 0 0,-3 0-153 0 0,4 3-7 0 0,1 0 0 0 0,0 0 0 0 0,0 1 0 0 0,0 0 0 0 0,0-1 0 0 0,1 1 0 0 0,0 1-1 0 0,-1-1 1 0 0,2 0 0 0 0,-1 1 0 0 0,0-1 0 0 0,1 1 0 0 0,0 0 0 0 0,0 0 0 0 0,0 0 0 0 0,1 0 0 0 0,0 0 0 0 0,0 0 0 0 0,0 1 0 0 0,0-1-1 0 0,1 0 1 0 0,0 1 0 0 0,0-1 0 0 0,0 0 0 0 0,1 0 0 0 0,0 2 7 0 0,2 20 34 0 0,1 0 0 0 0,1 0 0 0 0,1-1 0 0 0,2 1 0 0 0,0-1 0 0 0,2-1 0 0 0,1 0 0 0 0,4 7-34 0 0,3 9 31 0 0,5 13 42 0 0,22 48 216 0 0,-6 1 0 0 0,17 73-289 0 0,-32-80 135 0 0,-5 2 0 0 0,-4 1 0 0 0,-4 0 0 0 0,-3 68-135 0 0,-7-157 22 0 0,0 1-1 0 0,-1 0 1 0 0,0 0 0 0 0,-1 0 0 0 0,0 0 0 0 0,-1 0 0 0 0,0 0 0 0 0,0 0 0 0 0,-1-1-1 0 0,-1 1 1 0 0,0-1 0 0 0,0 0 0 0 0,-1 0 0 0 0,0 0 0 0 0,-1-1 0 0 0,0 0 0 0 0,-1 0 0 0 0,0 0-1 0 0,0-1 1 0 0,0 0 0 0 0,-1 0 0 0 0,-1-1 0 0 0,1 0 0 0 0,-1-1 0 0 0,0 1 0 0 0,-1-2-1 0 0,-1 1-21 0 0,8-4-79 0 0,0-1-1 0 0,0 0 0 0 0,0-1 1 0 0,-1 1-1 0 0,1 0 0 0 0,0-1 1 0 0,-1 0-1 0 0,1 0 0 0 0,0 0 1 0 0,-1 0-1 0 0,1 0 0 0 0,0-1 0 0 0,-1 1 1 0 0,1-1-1 0 0,0 0 0 0 0,0 0 1 0 0,-1 0-1 0 0,1-1 0 0 0,0 1 1 0 0,0-1-1 0 0,0 0 0 0 0,1 1 1 0 0,-1-1-1 0 0,0-1 0 0 0,1 1 0 0 0,-1 0 1 0 0,1 0-1 0 0,0-1 0 0 0,0 0 1 0 0,0 1-1 0 0,0-1 0 0 0,0 0 1 0 0,0 0-1 0 0,1 0 0 0 0,-1-1 80 0 0,-13-34-4705 0 0,8-1-3707 0 0,7 26 4977 0 0</inkml:trace>
  <inkml:trace contextRef="#ctx0" brushRef="#br0" timeOffset="19172.187">3358 1330 0 0 0,'11'168'8'0'0,"-8"-123"691"0"0,0 22-108 0 0,-5-27 9120 0 0,-7-88-5925 0 0,7 20-3318 0 0,2 0 0 0 0,0 1-1 0 0,2-1 1 0 0,1 0 0 0 0,1 1 0 0 0,2 0 0 0 0,0 0-1 0 0,7-14-467 0 0,-7 21 105 0 0,1 0 0 0 0,1 0 0 0 0,1 1 0 0 0,1 0 0 0 0,0 0 0 0 0,1 1 0 0 0,1 1 0 0 0,10-11-105 0 0,-21 28-6 0 0,0 0-1 0 0,0 1 0 0 0,0-1 0 0 0,0 0 0 0 0,0 1 0 0 0,0-1 0 0 0,0 1 0 0 0,-1-1 0 0 0,1 1 0 0 0,0-1 0 0 0,0 1 0 0 0,0 0 0 0 0,-1-1 0 0 0,1 1 0 0 0,0 0 0 0 0,-1 0 0 0 0,1-1 0 0 0,0 1 0 0 0,-1 0 0 0 0,1 0 0 0 0,-1 0 0 0 0,1 0 0 0 0,-1 0 0 0 0,0 0 0 0 0,1 0 0 0 0,-1 0 0 0 0,0 0 0 0 0,0 0 1 0 0,0 0-1 0 0,0 0 0 0 0,0 0 0 0 0,0 0 0 0 0,0 0 0 0 0,0 0 0 0 0,0 0 0 0 0,0 1 7 0 0,16 71 37 0 0,19 15-586 0 0,-31-87-1102 0 0,-2-1-2780 0 0,-1 0 1235 0 0,-1 0-6141 0 0</inkml:trace>
  <inkml:trace contextRef="#ctx0" brushRef="#br0" timeOffset="35023.984">3554 877 0 0 0,'0'0'417'0'0,"0"0"490"0"0,0 0 47 0 0,0 0 126 0 0,0 0 208 0 0,0 0 146 0 0,0 0-54 0 0,0 0-231 0 0,0 0-243 0 0,0 0-184 0 0,0 0-123 0 0,10-4-47 0 0,97-22 1966 0 0,-45 26-1686 0 0,-61 2-796 0 0,1-1-1 0 0,-1 0 1 0 0,0 0 0 0 0,0 1-1 0 0,1-1 1 0 0,-1 1 0 0 0,0-1 0 0 0,-1 1-1 0 0,1-1 1 0 0,0 1 0 0 0,0 0 0 0 0,-1-1-1 0 0,1 1 1 0 0,-1 0 0 0 0,1 0-1 0 0,-1-1 1 0 0,0 1 0 0 0,0 0 0 0 0,1 0-1 0 0,-1 0 1 0 0,0-1 0 0 0,-1 1-1 0 0,1 0 1 0 0,0 0 0 0 0,-1 0 0 0 0,1-1-1 0 0,-1 1 1 0 0,1 0 0 0 0,-1-1 0 0 0,0 1-1 0 0,1 0 1 0 0,-1-1 0 0 0,-1 1-36 0 0,-25 55 200 0 0,67-48-352 0 0,65-5 534 0 0,-104-2-332 0 0,1 0-1 0 0,-1 1 0 0 0,0-1 1 0 0,0 0-1 0 0,0 1 0 0 0,-1-1 0 0 0,1 1 1 0 0,0 0-1 0 0,-1-1 0 0 0,0 1 0 0 0,1 0 1 0 0,-1-1-1 0 0,0 1 0 0 0,0 0 0 0 0,-1-1 1 0 0,1 1-1 0 0,-1-1 0 0 0,1 1 0 0 0,-1 0 1 0 0,0-1-1 0 0,0 1 0 0 0,0-1 0 0 0,0 0 1 0 0,0 1-1 0 0,0-1 0 0 0,-1 0 1 0 0,1 0-1 0 0,-1 0 0 0 0,0 1 0 0 0,0-2 1 0 0,0 1-1 0 0,-1 2-49 0 0,-138 123 769 0 0,127-116-1229 0 0,20-13-5832 0 0,-1-2 1629 0 0,-3 0-2615 0 0</inkml:trace>
  <inkml:trace contextRef="#ctx0" brushRef="#br0" timeOffset="36113.182">4032 1418 0 0 0,'0'0'736'0'0,"0"0"-176"0"0,0 0-69 0 0,0 0 167 0 0,0 0 224 0 0,0 0 92 0 0,0 0-58 0 0,0 0-149 0 0,0 0-207 0 0,0 0-129 0 0,0 0-104 0 0,0 0-69 0 0,0 0-18 0 0,-26 21-8 0 0,-80 65-9 0 0,61-38 195 0 0,43-47-362 0 0,0 1 0 0 0,0-1 0 0 0,1 1 0 0 0,-1 0 0 0 0,1 0 0 0 0,-1-1 0 0 0,1 1 0 0 0,0 0 0 0 0,0 0 0 0 0,0 0 0 0 0,0 1 0 0 0,0-1 0 0 0,0 0 0 0 0,1 0 0 0 0,-1 0 0 0 0,1 1 0 0 0,-1-1 0 0 0,1 0 0 0 0,0 0 0 0 0,0 1 0 0 0,0-1 0 0 0,0 0 0 0 0,1 1 0 0 0,-1-1 1 0 0,0 0-1 0 0,1 0 0 0 0,0 1 0 0 0,-1-1 0 0 0,1 0 0 0 0,0 0 0 0 0,0 0 0 0 0,0 0 0 0 0,0 0 0 0 0,1 0 0 0 0,-1 0 0 0 0,1 0 0 0 0,-1-1 0 0 0,1 1 0 0 0,-1 0 0 0 0,1-1 0 0 0,0 1 0 0 0,0-1 0 0 0,0 0 0 0 0,0 0 0 0 0,0 1 0 0 0,0-1 0 0 0,2 0-56 0 0,11-2 507 0 0,-1-1 0 0 0,1 0-1 0 0,0-2 1 0 0,-1 1-1 0 0,0-2 1 0 0,0 0 0 0 0,0 0-1 0 0,0-2 1 0 0,-1 1-1 0 0,0-2 1 0 0,0 0 0 0 0,-1 0-1 0 0,0-1 1 0 0,-1-1-1 0 0,10-9-506 0 0,-7 8 164 0 0,13-12 163 0 0,-2-2-1 0 0,0 0 0 0 0,-2-1 1 0 0,-1-2-1 0 0,-1 0 0 0 0,14-27-326 0 0,-24 39 18 0 0,-2 0-1 0 0,0-1 1 0 0,-1 0 0 0 0,0 0-1 0 0,-1-1 1 0 0,-1 0 0 0 0,-1 0-1 0 0,-1 0 1 0 0,0-1-1 0 0,-2 1 1 0 0,0-1 0 0 0,-1 0-1 0 0,0 0 1 0 0,-3-8-18 0 0,1 20-58 0 0,-1 0-1 0 0,-1 0 1 0 0,1 0 0 0 0,-1 1 0 0 0,0-1-1 0 0,-1 1 1 0 0,1-1 0 0 0,-1 1 0 0 0,-1 0-1 0 0,1 1 1 0 0,-1-1 0 0 0,0 1-1 0 0,0 0 1 0 0,-1 0 0 0 0,1 0 0 0 0,-1 1-1 0 0,0 0 1 0 0,-1 0 0 0 0,1 0 0 0 0,-1 1-1 0 0,1 0 1 0 0,-1 0 0 0 0,0 1 0 0 0,0 0-1 0 0,0 0 1 0 0,0 1 0 0 0,0 0-1 0 0,-1 0 1 0 0,1 0 0 0 0,0 1 0 0 0,0 0-1 0 0,-1 0 1 0 0,1 1 0 0 0,0 0 0 0 0,0 1-1 0 0,-1-1 1 0 0,1 1 0 0 0,0 1 0 0 0,1-1-1 0 0,-1 1 1 0 0,0 0 0 0 0,1 1 0 0 0,0 0-1 0 0,0 0 1 0 0,-5 4 58 0 0,0 1-9 0 0,1 0-1 0 0,1 1 1 0 0,0 0 0 0 0,0 1 0 0 0,1 0-1 0 0,0 0 1 0 0,1 1 0 0 0,0 0 0 0 0,1 0-1 0 0,0 1 1 0 0,1 0 0 0 0,1 0-1 0 0,0 0 1 0 0,0 0 0 0 0,2 1 0 0 0,-1-1-1 0 0,2 1 1 0 0,0 0 0 0 0,0-1 0 0 0,2 1-1 0 0,1 13 10 0 0,2-15 38 0 0,1 0-1 0 0,1 0 1 0 0,0-1-1 0 0,0 0 1 0 0,1 0-1 0 0,0 0 1 0 0,1-1 0 0 0,1 0-1 0 0,-1-1 1 0 0,1 1-1 0 0,1-2 1 0 0,0 1-1 0 0,0-1 1 0 0,1-1-1 0 0,0 0 1 0 0,0-1-1 0 0,0 0 1 0 0,1 0-1 0 0,0-1 1 0 0,0-1-1 0 0,10 3-37 0 0,152 39 647 0 0,-99-41-7064 0 0,-75-5 1045 0 0,0 0-2731 0 0</inkml:trace>
  <inkml:trace contextRef="#ctx0" brushRef="#br0" timeOffset="36616.983">4590 1212 3585 0 0,'0'0'1697'0'0,"0"0"-374"0"0,0 0-160 0 0,0 0 146 0 0,0 0 107 0 0,0 0-36 0 0,0 0-190 0 0,0 0-293 0 0,-3 33-285 0 0,-8 104-194 0 0,5 28 453 0 0,29-58 206 0 0,-20-109 3453 0 0,1-29-3560 0 0,-1 8-548 0 0,6-21-215 0 0,1-1 1 0 0,3 1-1 0 0,2 1 1 0 0,1 0-1 0 0,3 1 1 0 0,1 1-1 0 0,2 0 1 0 0,6-6-208 0 0,-17 31 42 0 0,-6 7-20 0 0,-1 1-1 0 0,2 0 0 0 0,-1 1 0 0 0,1-1 0 0 0,0 1 0 0 0,0 0 0 0 0,1 1 0 0 0,0-1 1 0 0,0 1-1 0 0,1 1 0 0 0,0-1 0 0 0,2 0-21 0 0,-9 7-8 0 0,1 1 1 0 0,-1-1-1 0 0,1 1 1 0 0,-1-1-1 0 0,1 1 1 0 0,-1 0-1 0 0,0-1 1 0 0,0 1-1 0 0,0 0 1 0 0,0 0-1 0 0,0 0 1 0 0,0 0-1 0 0,-1 0 1 0 0,1 0-1 0 0,-1 0 0 0 0,1 0 1 0 0,-1 0-1 0 0,0 0 1 0 0,1 0-1 0 0,-1 0 1 0 0,0 0-1 0 0,0 0 1 0 0,-1 0-1 0 0,1 0 1 0 0,0 0-1 0 0,-1 1 8 0 0,1-3 0 0 0,-7 121-2359 0 0,15-112-1749 0 0,5-6-7013 0 0,-9-3 4089 0 0</inkml:trace>
  <inkml:trace contextRef="#ctx0" brushRef="#br0" timeOffset="38277.006">3281 2169 5529 0 0,'0'0'1583'0'0,"0"0"-612"0"0,0 0-221 0 0,0 0 195 0 0,0 0 214 0 0,0 0 43 0 0,0 0-138 0 0,0 0-253 0 0,0 0-203 0 0,0 0-67 0 0,0 0-50 0 0,4 16-68 0 0,30 117 578 0 0,26 119 173 0 0,-56-221-1581 0 0,2 63-303 0 0,-30-46-8543 0 0,17-44 5162 0 0,0 0 300 0 0</inkml:trace>
  <inkml:trace contextRef="#ctx0" brushRef="#br0" timeOffset="38726.006">3172 2202 2809 0 0,'0'0'1240'0'0,"0"0"-227"0"0,0 0-15 0 0,0 0 232 0 0,0 0 181 0 0,0 0-7 0 0,0 0-249 0 0,0 0-307 0 0,0 0-227 0 0,0 0-121 0 0,37-13-85 0 0,113-42-75 0 0,-52 39 182 0 0,-88 15-491 0 0,-1 1 0 0 0,1 1 0 0 0,-1 0 0 0 0,1 0 0 0 0,-1 1 0 0 0,0 0 0 0 0,0 1 0 0 0,0 0 0 0 0,0 0 0 0 0,0 1 0 0 0,0 0 0 0 0,-1 0 0 0 0,7 5-31 0 0,-14-7 16 0 0,1-1 1 0 0,-1 0-1 0 0,0 0 1 0 0,1 1 0 0 0,-1-1-1 0 0,0 1 1 0 0,0-1 0 0 0,0 1-1 0 0,0-1 1 0 0,0 1 0 0 0,0 0-1 0 0,-1-1 1 0 0,1 1 0 0 0,0 0-1 0 0,-1 0 1 0 0,0-1-1 0 0,1 1 1 0 0,-1 0 0 0 0,0 0-1 0 0,0 0 1 0 0,0 0 0 0 0,0 0-1 0 0,0-1 1 0 0,0 1 0 0 0,0 0-1 0 0,-1 0 1 0 0,1 0 0 0 0,-1 0-1 0 0,1-1 1 0 0,-1 1-1 0 0,0 0 1 0 0,0-1 0 0 0,0 1-1 0 0,0 0-16 0 0,-41 55 658 0 0,40-55-643 0 0,-152 109 719 0 0,153-111-731 0 0,0 1 0 0 0,0-1 1 0 0,1 0-1 0 0,-1 1 0 0 0,0 0 0 0 0,1-1 0 0 0,-1 1 1 0 0,0-1-1 0 0,1 1 0 0 0,-1 0 0 0 0,0-1 0 0 0,1 1 0 0 0,-1 0 1 0 0,1 0-1 0 0,0 0 0 0 0,-1-1 0 0 0,1 1 0 0 0,0 0 1 0 0,-1 0-1 0 0,1 0 0 0 0,0 0 0 0 0,0 0 0 0 0,0 0 1 0 0,0-1-1 0 0,-1 1 0 0 0,1 0 0 0 0,1 0 0 0 0,-1 0 1 0 0,0 0-1 0 0,0 0 0 0 0,0 0 0 0 0,0 0 0 0 0,1 0 1 0 0,-1-1-1 0 0,0 1 0 0 0,1 0 0 0 0,-1 0 0 0 0,1 0 1 0 0,-1-1-1 0 0,1 1 0 0 0,-1 0 0 0 0,1 0 0 0 0,-1-1 1 0 0,1 1-1 0 0,0-1 0 0 0,-1 1 0 0 0,1 0-3 0 0,45 20 553 0 0,-31-16-250 0 0,100 32 1417 0 0,-15 22-641 0 0,-77-49-5752 0 0,-8-9-5984 0 0,-11-1 5301 0 0</inkml:trace>
  <inkml:trace contextRef="#ctx0" brushRef="#br0" timeOffset="39021.995">3995 2405 5417 0 0,'0'0'1422'0'0,"0"0"-566"0"0,0 0-91 0 0,0 0 397 0 0,0 0 273 0 0,0 0 23 0 0,0 0-267 0 0,0 0-423 0 0,0 0-311 0 0,0 0-189 0 0,0 0-82 0 0,0 0-28 0 0,0 33-22 0 0,-3 102-25 0 0,6-53 86 0 0,12-57-625 0 0,-4-20-3529 0 0,-9-13-5226 0 0,-2 5 6764 0 0</inkml:trace>
  <inkml:trace contextRef="#ctx0" brushRef="#br0" timeOffset="39302.07">3813 2383 4001 0 0,'0'0'1534'0'0,"0"0"-342"0"0,0 0 47 0 0,0 0 246 0 0,0 0 100 0 0,0 0-121 0 0,0 0-260 0 0,0 0-288 0 0,0 0-238 0 0,0 0-199 0 0,0 0-149 0 0,32-1-70 0 0,99-2-63 0 0,29-15-648 0 0,-152 17-369 0 0,15 1-1164 0 0,-14 4-6129 0 0,-7 0 2917 0 0</inkml:trace>
  <inkml:trace contextRef="#ctx0" brushRef="#br0" timeOffset="39547.55">3828 2732 2328 0 0,'0'0'2054'0'0,"0"0"7"0"0,0 0 355 0 0,0 0 233 0 0,0 0-234 0 0,0 0-528 0 0,0 0-551 0 0,0 0-395 0 0,0 0-236 0 0,33-5-149 0 0,104-19-165 0 0,23-23-378 0 0,-135 40-1155 0 0,-6 2-1697 0 0,-6 2-2387 0 0,-3 2-5319 0 0</inkml:trace>
  <inkml:trace contextRef="#ctx0" brushRef="#br0" timeOffset="40256.612">3058 174 5825 0 0,'0'0'3269'0'0,"0"0"-1630"0"0,0 0-808 0 0,0 0-32 0 0,0 0 180 0 0,0 0 74 0 0,0 0-67 0 0,0 0-229 0 0,0 0-195 0 0,0 0-110 0 0,0 0-74 0 0,8 10-62 0 0,45 87 293 0 0,16 145 0 0 0,-58-165-2565 0 0,-10-61-2511 0 0,-1 1-3733 0 0,0-12 3759 0 0</inkml:trace>
  <inkml:trace contextRef="#ctx0" brushRef="#br0" timeOffset="40676.081">2926 111 5681 0 0,'0'0'2446'0'0,"0"0"-736"0"0,0 0-354 0 0,0 0 94 0 0,0 0 103 0 0,0 0-134 0 0,0 0-349 0 0,0 0-325 0 0,0 0-219 0 0,0 0-111 0 0,0 0-65 0 0,36-17-63 0 0,116-49-64 0 0,-67 43 27 0 0,-69 23-209 0 0,-12 0-31 0 0,5-2-11 0 0,-1 1 0 0 0,1 0 0 0 0,-1 0 0 0 0,1 1-1 0 0,-1 1 1 0 0,0-1 0 0 0,1 1 0 0 0,-1 1 0 0 0,0-1 0 0 0,1 1 0 0 0,-1 1 0 0 0,0 0 0 0 0,0 0 0 0 0,-1 0-1 0 0,1 1 1 0 0,-1 0 0 0 0,0 1 0 0 0,2 0 1 0 0,-7-2-24 0 0,-1-1 0 0 0,1 1-1 0 0,-1-1 1 0 0,1 1 0 0 0,-1 0 0 0 0,0-1-1 0 0,0 1 1 0 0,0 0 0 0 0,0 0 0 0 0,0 0-1 0 0,-1 0 1 0 0,1 0 0 0 0,-1 0 0 0 0,0 0-1 0 0,0 0 1 0 0,0-1 0 0 0,0 1 0 0 0,0 0-1 0 0,-1 0 1 0 0,0 0 0 0 0,1 0 0 0 0,-1 0-1 0 0,0 0 1 0 0,0 0 0 0 0,0-1 0 0 0,-1 1-1 0 0,1 0 1 0 0,-2 1 24 0 0,-55 66-348 0 0,53-65 344 0 0,-119 110 192 0 0,123-114-173 0 0,0 0 0 0 0,1 0-1 0 0,-1 0 1 0 0,1 1-1 0 0,-1-1 1 0 0,1 0 0 0 0,0 0-1 0 0,0 1 1 0 0,-1-1-1 0 0,1 0 1 0 0,0 1 0 0 0,0-1-1 0 0,0 0 1 0 0,0 0-1 0 0,0 1 1 0 0,1-1 0 0 0,-1 0-1 0 0,0 0 1 0 0,1 1 0 0 0,-1-1-1 0 0,1 0 1 0 0,-1 0-1 0 0,1 0 1 0 0,-1 1 0 0 0,1-1-1 0 0,0 0 1 0 0,0 0-1 0 0,-1 0 1 0 0,1 0 0 0 0,0 0-1 0 0,0 0 1 0 0,0-1-1 0 0,0 1 1 0 0,0 0 0 0 0,0 0-1 0 0,0-1 1 0 0,0 1 0 0 0,1-1-1 0 0,-1 1 1 0 0,0-1-1 0 0,0 1-14 0 0,53 21 1050 0 0,-28-15-759 0 0,1-2 0 0 0,1-1 0 0 0,-1-1 1 0 0,0-1-1 0 0,1-1 0 0 0,2-2-291 0 0,52-13-8301 0 0,-71 11-2878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8:25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2353 0 0,'0'0'1557'0'0,"0"0"-107"0"0,0 0 241 0 0,0 0 179 0 0,0 0-79 0 0,0 0-238 0 0,0 0-286 0 0,0 0-276 0 0,0 0-248 0 0,0 0-232 0 0,32 2-162 0 0,104 8-97 0 0,-104-8-125 0 0,-1-1 0 0 0,1-2 0 0 0,0-1-1 0 0,0-1 1 0 0,27-7-127 0 0,-20 3-23 0 0,47-13-868 0 0,-33 7-5632 0 0,-49 11 4871 0 0,0 1-3637 0 0,-2 1 2655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8:26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66 8 0 0,'0'0'1807'0'0,"0"0"120"0"0,0 0 151 0 0,0 0 64 0 0,0 0-71 0 0,0 0-260 0 0,0 0-320 0 0,0 0-315 0 0,0 0-298 0 0,33 7-233 0 0,103 19-161 0 0,-56-28 20 0 0,-63-3-394 0 0,243-65-924 0 0,-231 60-1570 0 0,-6 2-3144 0 0,-7 4-2878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8:24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498 1 3065 0 0,'0'0'1449'0'0,"0"0"-211"0"0,0 0 44 0 0,0 0 351 0 0,0 0 318 0 0,0 0 72 0 0,0 0-270 0 0,0 0-482 0 0,0 0-444 0 0,0 0-323 0 0,0 0-154 0 0,0 0-16 0 0,0 0 55 0 0,2 15 51 0 0,9 169 979 0 0,-5 65-920 0 0,4-109-1380 0 0,-10-140 598 0 0,-3-14-12034 0 0,-6-11 5871 0 0,5 17 5946 0 0</inkml:trace>
  <inkml:trace contextRef="#ctx0" brushRef="#br0" timeOffset="327.446">1 1 2016 0 0,'0'0'1129'0'0,"0"0"-46"0"0,0 0 224 0 0,0 0 276 0 0,0 0 238 0 0,0 0 84 0 0,37 1-142 0 0,120 4-220 0 0,145 0 2835 0 0,-38-5-3300 0 0,-105 0-1153 0 0,-159 1-22 0 0,1-1-1 0 0,-1 1 1 0 0,1-1 0 0 0,-1 1 0 0 0,0 0 0 0 0,1-1-1 0 0,-1 1 1 0 0,0 0 0 0 0,1-1 0 0 0,-1 1-1 0 0,0 0 1 0 0,0 0 0 0 0,0-1 0 0 0,1 1 0 0 0,-1 0-1 0 0,0 0 1 0 0,0-1 0 0 0,0 1 0 0 0,0 0-1 0 0,0 0 1 0 0,-1 0 0 0 0,1-1 0 0 0,0 1 0 0 0,0 0-1 0 0,0 0 1 0 0,-1-1 0 0 0,1 1 0 0 0,0 0-1 0 0,-1-1 1 0 0,1 1 0 0 0,-1 0 0 0 0,1-1 0 0 0,0 1-1 0 0,-1-1 1 0 0,0 1 0 0 0,1-1 0 0 0,-1 1-1 0 0,1-1 1 0 0,-1 1 0 0 0,0-1 0 0 0,1 1 0 0 0,-1-1-1 0 0,0 0 1 0 0,1 1 0 0 0,-1-1 0 0 0,0 0-1 0 0,1 0 1 0 0,-1 1 0 0 0,0-1 0 0 0,0 0 97 0 0,-87 50-13099 0 0,70-42 11528 0 0</inkml:trace>
  <inkml:trace contextRef="#ctx0" brushRef="#br0" timeOffset="594.948">124 572 336 0 0,'0'0'1730'0'0,"0"0"-322"0"0,0 0-73 0 0,0 0 169 0 0,0 0 251 0 0,0 0 147 0 0,0 0-37 0 0,0 0-178 0 0,0 0-234 0 0,0 0-223 0 0,32 11-218 0 0,103 36-173 0 0,-41-35 185 0 0,-78-14-857 0 0,349-70 337 0 0,-276 53-3222 0 0,-34 2-7225 0 0,-44 12 2853 0 0</inkml:trace>
  <inkml:trace contextRef="#ctx0" brushRef="#br0" timeOffset="815.177">1227 435 0 0 0,'0'0'1295'0'0,"0"0"259"0"0,0 0 117 0 0,0 0 120 0 0,0 0 109 0 0,0 0-17 0 0,0 0-218 0 0,0 0-283 0 0,0 0-343 0 0,0 0-310 0 0,0 0-193 0 0,0 0-98 0 0,0 0-52 0 0,-28 6-41 0 0,-83 18-42 0 0,109-23-286 0 0,-1-1 1 0 0,1 0-1 0 0,-1 0 1 0 0,1 1-1 0 0,0-1 0 0 0,-1 1 1 0 0,1 0-1 0 0,0 0 1 0 0,-1 0-1 0 0,1 0 0 0 0,0 0 1 0 0,0 0-1 0 0,0 1 1 0 0,0-1-1 0 0,0 1 0 0 0,0-1 1 0 0,1 1-1 0 0,-1 0 1 0 0,0 0-1 0 0,1 0 1 0 0,-1 0-1 0 0,1 0 0 0 0,0 0 1 0 0,0 0-1 0 0,-1 1-17 0 0,-1 4 34 0 0,2-2-68 0 0,-1-1-1 0 0,1 1 0 0 0,0 0 1 0 0,0 0-1 0 0,1 0 0 0 0,0 0 1 0 0,0 0-1 0 0,0 0 0 0 0,0 0 1 0 0,1 0-1 0 0,-1-1 0 0 0,1 1 1 0 0,1 0-1 0 0,-1 0 0 0 0,1 0 1 0 0,-1-1-1 0 0,1 1 0 0 0,1-1 1 0 0,-1 0-1 0 0,1 1 0 0 0,-1-1 1 0 0,1 0-1 0 0,0 0 0 0 0,1-1 1 0 0,-1 1-1 0 0,1-1 0 0 0,-1 1 0 0 0,1-1 1 0 0,0 0-1 0 0,0-1 0 0 0,1 1 1 0 0,-1-1-1 0 0,0 0 0 0 0,1 0 1 0 0,0 0-1 0 0,-1 0 0 0 0,1-1 1 0 0,0 0-1 0 0,0 0 0 0 0,0 0 1 0 0,-1-1-1 0 0,1 1 0 0 0,0-1 1 0 0,0 0-1 0 0,0-1 0 0 0,4 0 35 0 0,9 2-832 0 0,14-1-1942 0 0,-12-4-2868 0 0,-10 0-901 0 0</inkml:trace>
  <inkml:trace contextRef="#ctx0" brushRef="#br0" timeOffset="1246.931">1420 686 128 0 0,'0'0'1860'0'0,"0"0"-477"0"0,0 0 51 0 0,0 0 485 0 0,0 0 363 0 0,0 0-22 0 0,0 0-385 0 0,0 0-509 0 0,0 0-383 0 0,0 0-214 0 0,0 0-110 0 0,0 0-76 0 0,0 0-52 0 0,17-19-72 0 0,82-94 181 0 0,-82 93-430 0 0,-9 10-168 0 0,0 0 1 0 0,0 0-1 0 0,2 1 0 0 0,-1 0 1 0 0,1 1-1 0 0,0 0 1 0 0,1 0-1 0 0,7-3-42 0 0,-16 11-11 0 0,-1 1-1 0 0,1 0 1 0 0,-1 0-1 0 0,1 0 0 0 0,-1 0 1 0 0,0 0-1 0 0,0 0 1 0 0,1 0-1 0 0,-1 0 1 0 0,0 0-1 0 0,0 0 0 0 0,0 1 1 0 0,0-1-1 0 0,-1 0 1 0 0,1 1-1 0 0,0-1 1 0 0,0 1-1 0 0,-1-1 0 0 0,1 1 1 0 0,-1-1-1 0 0,1 1 1 0 0,-1-1-1 0 0,0 1 1 0 0,0 0-1 0 0,0-1 0 0 0,0 1 1 0 0,0 0-1 0 0,0-1 1 0 0,0 1-1 0 0,0-1 1 0 0,0 1-1 0 0,-1 0 0 0 0,1-1 1 0 0,-1 1-1 0 0,1-1 1 0 0,-1 1-1 0 0,0-1 1 0 0,0 1 11 0 0,1 6-22 0 0,0-7 21 0 0,0 1 0 0 0,0-1 0 0 0,0 1 0 0 0,0-1 0 0 0,1 0 0 0 0,-1 1 0 0 0,0-1 0 0 0,1 0 0 0 0,-1 1 0 0 0,1-1 0 0 0,-1 0 0 0 0,1 1 0 0 0,0-1 0 0 0,0 0 0 0 0,-1 0 0 0 0,1 0 0 0 0,0 0 0 0 0,0 0 0 0 0,0 0 0 0 0,0 0 0 0 0,0 0 0 0 0,0 0 0 0 0,1 0 0 0 0,-1-1 0 0 0,0 1 0 0 0,0 0 0 0 0,0-1 0 0 0,1 1 0 0 0,-1-1 0 0 0,0 1 0 0 0,1-1 0 0 0,-1 0 0 0 0,1 1 0 0 0,-1-1 0 0 0,0 0 0 0 0,1 0 0 0 0,-1 0 0 0 0,1 0 0 0 0,-1 0 0 0 0,0 0 0 0 0,1-1 0 0 0,0 1 1 0 0,66-17 185 0 0,-59 13-179 0 0,110-29 37 0 0,-69 80-43 0 0,11-33-1416 0 0,-39-16-2267 0 0,-5-2-3853 0 0,-10 0 760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8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130 357 0 0 0,'0'0'279'0'0,"0"0"159"0"0,0 0-27 0 0,0 0 185 0 0,0 0 453 0 0,0 0 448 0 0,0 0 176 0 0,0 0-136 0 0,0 0-310 0 0,0 0-316 0 0,0 0-221 0 0,5 0-69 0 0,196 4 5465 0 0,12 0-4200 0 0,-55-27-1375 0 0,-117 13-1699 0 0,-41 10 214 0 0,0 0-569 0 0,0 0-654 0 0,-1 0-5026 0 0,-5 3 3866 0 0,0 1 427 0 0</inkml:trace>
  <inkml:trace contextRef="#ctx0" brushRef="#br0" timeOffset="260.619">1 615 0 0 0,'0'0'1295'0'0,"0"0"-591"0"0,0 0 22 0 0,0 0 443 0 0,0 0 473 0 0,0 0 270 0 0,0 0 1 0 0,0 0-221 0 0,0 0-302 0 0,34-2-290 0 0,107-9-252 0 0,238-30 1607 0 0,-376 40-2654 0 0,44-6-2097 0 0,-19-4-7567 0 0,-23 7 5375 0 0</inkml:trace>
  <inkml:trace contextRef="#ctx0" brushRef="#br0" timeOffset="669.648">433 0 0 0 0,'0'0'1068'0'0,"0"0"115"0"0,0 0 184 0 0,0 0 156 0 0,0 0 77 0 0,0 0-158 0 0,0 0-356 0 0,0 0-376 0 0,0 0-347 0 0,0 0-207 0 0,0 0-26 0 0,0 0 62 0 0,41 37 2846 0 0,102 47-491 0 0,109 46-1338 0 0,-245-124-1190 0 0,0 0 0 0 0,-1 0 0 0 0,1 1 0 0 0,-1-1 0 0 0,0 1 0 0 0,-1 1 0 0 0,0-1 0 0 0,0 1-1 0 0,0 0 1 0 0,-1 0 0 0 0,0 0 0 0 0,-1 0 0 0 0,0 1 0 0 0,0 0 0 0 0,-1 0 0 0 0,0-1-1 0 0,0 1 1 0 0,-1 0 0 0 0,-1 1 0 0 0,1-1 0 0 0,-1 0 0 0 0,-1 0 0 0 0,0 0 0 0 0,0 0 0 0 0,-1 0-1 0 0,0 0 1 0 0,0-1 0 0 0,-1 1 0 0 0,0 0 0 0 0,-1-1 0 0 0,-4 8-19 0 0,-6 13 64 0 0,-1-1 1 0 0,-1-1-1 0 0,-2 0 0 0 0,0-2 0 0 0,-2 0 1 0 0,-1-1-1 0 0,-1-1 0 0 0,-1 0 1 0 0,-20 14-65 0 0,-86 37-1589 0 0,121-70 707 0 0,1-1-1067 0 0,1-3-5494 0 0,6 0 527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0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1272 0 0,'0'0'1799'0'0,"0"0"-329"0"0,0 0 65 0 0,0 0 224 0 0,0 0 143 0 0,0 0-18 0 0,0 0-185 0 0,0 0-217 0 0,0 0-229 0 0,37 3-176 0 0,119 10-152 0 0,252 10 2939 0 0,153-22-3059 0 0,-282-13-2309 0 0,94-24 1504 0 0,-235 18-5159 0 0,-2-4-4533 0 0,-109 18 3321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8:5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0 0 0,'0'0'1228'0'0,"0"0"221"0"0,0 0 235 0 0,0 0 102 0 0,0 0-33 0 0,0 0-123 0 0,0 0-174 0 0,0 0-149 0 0,0 0-128 0 0,0-6-119 0 0,0-28 1424 0 0,1 31-2340 0 0,1 1 0 0 0,-1 0-1 0 0,1 0 1 0 0,0 0 0 0 0,0 0 0 0 0,0 0 0 0 0,0 0 0 0 0,0 1 0 0 0,0-1 0 0 0,0 0 0 0 0,1 1 0 0 0,-1 0 0 0 0,1 0 0 0 0,-1 0 0 0 0,1 0 0 0 0,-1 0 0 0 0,1 0 0 0 0,0 0-1 0 0,-1 1 1 0 0,2-1-144 0 0,16-6 416 0 0,74-16 194 0 0,-27 21-551 0 0,-61 43 39 0 0,-98 102 11 0 0,87-136-111 0 0,0-1-3 0 0,1-1-1 0 0,0 1 1 0 0,0 0-1 0 0,0 0 1 0 0,1 0 0 0 0,-1 0-1 0 0,2 0 1 0 0,-1 1-1 0 0,1-1 1 0 0,0 1-1 0 0,0 0 1 0 0,1 0-1 0 0,0 0 1 0 0,0 0-1 0 0,0 0 1 0 0,1 0 0 0 0,0 0-1 0 0,1 0 1 0 0,-1 0-1 0 0,2 4 6 0 0,3-5 13 0 0,1-1 0 0 0,-1 1 0 0 0,1-1-1 0 0,0-1 1 0 0,1 1 0 0 0,-1-1 0 0 0,1 0-1 0 0,0-1 1 0 0,0 1 0 0 0,0-1 0 0 0,0-1 0 0 0,0 1-1 0 0,1-1 1 0 0,-1-1 0 0 0,1 1 0 0 0,-1-1 0 0 0,1 0-1 0 0,0-1 1 0 0,-1 0 0 0 0,1 0 0 0 0,0-1 0 0 0,4-1-13 0 0,17-16-3550 0 0,-16 0-7026 0 0,-9 10 3345 0 0</inkml:trace>
  <inkml:trace contextRef="#ctx0" brushRef="#br0" timeOffset="283.657">649 226 10914 0 0,'0'0'1074'0'0,"0"0"-433"0"0,0 0-151 0 0,0 0 154 0 0,0 0 159 0 0,0 0-14 0 0,0 0-135 0 0,0 0-191 0 0,0 0-149 0 0,0 0-44 0 0,0 0-56 0 0,0 0-32 0 0,0 0-5 0 0,1 21 0 0 0,10 101 108 0 0,-5 48-1131 0 0,-11-167-2288 0 0,3-3-1445 0 0,2 0-4457 0 0,0-3 8540 0 0</inkml:trace>
  <inkml:trace contextRef="#ctx0" brushRef="#br0" timeOffset="536.099">825 170 0 0 0,'0'0'501'0'0,"0"0"488"0"0,0 0-61 0 0,0 0-55 0 0,0 0 78 0 0,0 0 51 0 0,0 0-37 0 0,0 0-126 0 0,0 0-143 0 0,0 0-108 0 0,0 0-85 0 0,0 0-87 0 0,0 0-93 0 0,-5 35-120 0 0,-18 107-127 0 0,16 13-2265 0 0,14-114-5199 0 0,-6-34 7112 0 0</inkml:trace>
  <inkml:trace contextRef="#ctx0" brushRef="#br0" timeOffset="1479.951">450 281 0 0 0,'0'0'389'0'0,"0"0"624"0"0,0 0 138 0 0,0 0 41 0 0,0 0 85 0 0,0 0 78 0 0,-5-2 51 0 0,-17-6 18 0 0,12-9 6808 0 0,24-7-5884 0 0,-1 16-2265 0 0,0 1 0 0 0,0 1 1 0 0,0 0-1 0 0,1 0 0 0 0,0 2 0 0 0,0-1 0 0 0,1 2 1 0 0,12-2-84 0 0,-5 0 30 0 0,71 10 83 0 0,-17-4 125 0 0,-64 0-71 0 0,1-1 1 0 0,-1-1 0 0 0,1 0-1 0 0,-1-1 1 0 0,0 0-1 0 0,0-1 1 0 0,0 0 0 0 0,0-1-1 0 0,5-2-167 0 0,28-9 478 0 0,-43 15-974 0 0,-2 0-5206 0 0,-4 6-1790 0 0,1-1-1638 0 0</inkml:trace>
  <inkml:trace contextRef="#ctx0" brushRef="#br0" timeOffset="2492.913">1013 583 1032 0 0,'0'0'2101'0'0,"0"0"-325"0"0,0 0 23 0 0,0 0 286 0 0,0 0 202 0 0,0 0-65 0 0,0 0-343 0 0,0 0-468 0 0,0 0-371 0 0,0 0-268 0 0,0 0-187 0 0,0 0-107 0 0,0 0-95 0 0,13-30-65 0 0,39-91-34 0 0,82-125 706 0 0,-131 240-999 0 0,1-1 1 0 0,0 2-1 0 0,0-1 1 0 0,1 0-1 0 0,-1 1 1 0 0,1 0-1 0 0,1 0 0 0 0,-1 0 1 0 0,1 1-1 0 0,-1-1 1 0 0,1 1-1 0 0,1 1 9 0 0,-5 3-45 0 0,1 1 0 0 0,-1 1-1 0 0,0-1 1 0 0,0 0-1 0 0,0 0 1 0 0,0 1 0 0 0,0-1-1 0 0,0 1 1 0 0,0 0 0 0 0,0 0-1 0 0,-1 0 1 0 0,1 0 0 0 0,-1 0-1 0 0,1 0 1 0 0,-1 0 0 0 0,0 0-1 0 0,0 0 1 0 0,0 0 0 0 0,0 1-1 0 0,0-1 1 0 0,0 1-1 0 0,-1-1 1 0 0,1 0 0 0 0,-1 1-1 0 0,0-1 1 0 0,1 1 0 0 0,-1-1-1 0 0,0 1 1 0 0,-1-1 0 0 0,1 3 45 0 0,0-2-36 0 0,4 21 46 0 0,-5-17-14 0 0,1 0 1 0 0,0-1 0 0 0,1 1 0 0 0,0 0 0 0 0,0 0-1 0 0,0-1 1 0 0,0 1 0 0 0,1-1 0 0 0,0 1 0 0 0,1-1 0 0 0,-1 0-1 0 0,1 0 1 0 0,1 0 0 0 0,-1 0 0 0 0,1 0 0 0 0,0-1 0 0 0,0 0-1 0 0,1 1 1 0 0,-1-1 0 0 0,1-1 0 0 0,0 1 0 0 0,0-1-1 0 0,1 0 1 0 0,4 3 3 0 0,-4-8 19 0 0,1 1 1 0 0,-1-1-1 0 0,0 0 0 0 0,0 0 0 0 0,1 0 1 0 0,-1-1-1 0 0,0 0 0 0 0,0-1 0 0 0,-1 1 1 0 0,1-1-1 0 0,0 0 0 0 0,-1 0 0 0 0,0-1 0 0 0,0 0 1 0 0,0 1-1 0 0,0-2 0 0 0,0 1 0 0 0,-1-1 1 0 0,0 1-1 0 0,0-1 0 0 0,0 0 0 0 0,-1-1 0 0 0,3-3-19 0 0,-3 5 6 0 0,54-68 129 0 0,78-80-35 0 0,-70 99-36 0 0,-61 117-105 0 0,-12 123 219 0 0,8-180-223 0 0,2 1 0 0 0,-1-1 1 0 0,1 1-1 0 0,1-1 0 0 0,-1 0 0 0 0,1 1 0 0 0,0-1 0 0 0,1-1 0 0 0,-1 1 0 0 0,2-1 0 0 0,-1 1 0 0 0,0-1 0 0 0,1 0 0 0 0,1-1 0 0 0,2 4 45 0 0,25 18-3810 0 0,2-10-5108 0 0,-27-13 4638 0 0,-2-1 1202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1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366 97 4913 0 0,'0'0'871'0'0,"0"0"-531"0"0,0 0-263 0 0,0 0 167 0 0,0 0 271 0 0,0 0 137 0 0,0 0-29 0 0,0 0-161 0 0,0 0-194 0 0,0 0-170 0 0,-28 34-119 0 0,-91 109-95 0 0,55-51-330 0 0,-91 161-2217 0 0,155-252 3051 0 0,0-1 202 0 0,0 0 146 0 0,7-15 1282 0 0,48-83-763 0 0,5 2 0 0 0,3 3 0 0 0,5 3-1 0 0,17-13-1254 0 0,53-16 779 0 0,-137 118-782 0 0,-1 1 0 0 0,1-1 0 0 0,-1 1 0 0 0,1-1-1 0 0,-1 1 1 0 0,1 0 0 0 0,-1-1 0 0 0,1 1 0 0 0,-1 0 0 0 0,1-1-1 0 0,0 1 1 0 0,-1 0 0 0 0,1 0 0 0 0,0 0 0 0 0,-1 0-1 0 0,1 0 1 0 0,-1 0 0 0 0,1 0 0 0 0,0 0 0 0 0,-1 0 0 0 0,1 0-1 0 0,0 0 1 0 0,-1 0 0 0 0,1 0 0 0 0,0 0 0 0 0,-1 0 0 0 0,1 1-1 0 0,-1-1 1 0 0,1 0 0 0 0,0 0 0 0 0,-1 1 0 0 0,1-1-1 0 0,-1 0 1 0 0,1 1 0 0 0,-1-1 0 0 0,1 1 0 0 0,-1-1 0 0 0,1 1-1 0 0,-1-1 1 0 0,0 1 0 0 0,1-1 0 0 0,-1 1 0 0 0,0-1 0 0 0,1 1-1 0 0,-1-1 1 0 0,0 1 0 0 0,0 0 0 0 0,1-1 0 0 0,-1 1-1 0 0,0 0 1 0 0,0-1 0 0 0,0 1 0 0 0,0 0 3 0 0,1 43 140 0 0,-1-31-73 0 0,-2 47 117 0 0,11 111 357 0 0,-5-154-547 0 0,0 0-1 0 0,1 0 0 0 0,1 0 1 0 0,0-1-1 0 0,1 0 0 0 0,1-1 1 0 0,1 1-1 0 0,6 8 7 0 0,-11-19-203 0 0,16 33-2360 0 0,-20-37 1204 0 0,-18 6-9962 0 0,12-7 10709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42.2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145 5328 0 0 0,'0'0'527'0'0,"0"0"110"0"0,0 0 118 0 0,0-6 96 0 0,12-117 8684 0 0,4-55-3807 0 0,-15 6-3446 0 0,3-107-1000 0 0,20 2-205 0 0,-28-183-162 0 0,-26 63-211 0 0,14 135-230 0 0,7 186-401 0 0,2 1 1 0 0,4-1-1 0 0,3 0 1 0 0,3 0 0 0 0,6-16-74 0 0,-1-41 208 0 0,-16-65 44 0 0,-42-137 116 0 0,9 69-165 0 0,7-72-97 0 0,15 183-11 0 0,19-1-132 0 0,7 94-427 0 0,31 59-17848 0 0,-32 3 10758 0 0</inkml:trace>
  <inkml:trace contextRef="#ctx0" brushRef="#br0" timeOffset="1981.888">251 5423 0 0 0,'0'0'167'0'0,"-24"-7"1974"0"0,-53 7 1815 0 0,77 0-3819 0 0,0 0 53 0 0,0 0 63 0 0,0 0 25 0 0,0 0 0 0 0,0 0-20 0 0,63 29 7231 0 0,88-21-2989 0 0,148-34-2097 0 0,-29 37-1860 0 0,311-4 521 0 0,-322 8-859 0 0,178-14 489 0 0,-257-5-385 0 0,159 4 165 0 0,-122 14-266 0 0,291-14 680 0 0,-389-7-700 0 0,-14 3 40 0 0,72 1 96 0 0,-176 3-316 0 0,-1 0 3 0 0,0 0-13 0 0,0 0 4 0 0,0 0-14 0 0,0 0 1 0 0,0 0 16 0 0,0 0-25 0 0,0 0-52 0 0,-21 0-2593 0 0,15 1 1742 0 0,-24 6-3160 0 0,10-1-4465 0 0,10-2-2317 0 0</inkml:trace>
  <inkml:trace contextRef="#ctx0" brushRef="#br0" timeOffset="2370.744">4649 5144 9858 0 0,'0'0'814'0'0,"0"0"-158"0"0,0 0 200 0 0,0 0 362 0 0,0 0 211 0 0,0 0-91 0 0,0 0-405 0 0,0 0-357 0 0,0 0-191 0 0,0 0-76 0 0,0 0 35 0 0,0 0 79 0 0,0 0 48 0 0,2 2 23 0 0,-1 0-416 0 0,0 0-1 0 0,-1-1 1 0 0,1 1-1 0 0,0 0 1 0 0,-1 0-1 0 0,0 0 1 0 0,0 0-1 0 0,1 0 1 0 0,-1 0-1 0 0,0 0 1 0 0,0-1-1 0 0,-1 1 1 0 0,1 0-1 0 0,0 0 1 0 0,-1 0-1 0 0,1 0 1 0 0,-1 0-1 0 0,1-1 1 0 0,-1 1-1 0 0,0 0 1 0 0,0 0-1 0 0,0-1 1 0 0,0 1-1 0 0,0-1 0 0 0,0 1 1 0 0,-1-1-1 0 0,1 1 1 0 0,0-1-1 0 0,-1 1-77 0 0,-138 143 1325 0 0,92-102-1257 0 0,-206 177-264 0 0,252-217 796 0 0,-17 11-3706 0 0,17-27-8435 0 0,5 6 7093 0 0,1-1-605 0 0</inkml:trace>
  <inkml:trace contextRef="#ctx0" brushRef="#br0" timeOffset="2852.549">4206 5085 2769 0 0,'0'0'1612'0'0,"0"0"64"0"0,0 0 109 0 0,0 0 155 0 0,0 0 19 0 0,0 0-312 0 0,0 0-447 0 0,0 0-405 0 0,0 0-268 0 0,0 0-123 0 0,0 0 18 0 0,0 0 68 0 0,0 0 84 0 0,3 0 57 0 0,10 6-251 0 0,0 0 0 0 0,-1 0 1 0 0,0 1-1 0 0,0 1 0 0 0,-1 0 1 0 0,1 0-1 0 0,-2 1 0 0 0,1 1 1 0 0,-1-1-1 0 0,-1 2 0 0 0,1 1-380 0 0,245 300 2166 0 0,-181-194-1647 0 0,-77-111-3940 0 0,-7-14-4867 0 0,5 7-1221 0 0</inkml:trace>
  <inkml:trace contextRef="#ctx0" brushRef="#br0" timeOffset="4702.227">45 155 1192 0 0,'0'0'1254'0'0,"0"0"-433"0"0,0 0-83 0 0,0 0 217 0 0,0 0 238 0 0,0 0 34 0 0,0 0-237 0 0,0 0-355 0 0,0 0-309 0 0,0 0-180 0 0,0 0-42 0 0,0 5 52 0 0,9 276 3589 0 0,-9-273-3712 0 0,0 0 0 0 0,1-1 1 0 0,-1 1-1 0 0,1 0 1 0 0,1-1-1 0 0,0 1 0 0 0,0-1 1 0 0,0 1-1 0 0,1-1 1 0 0,0 0-1 0 0,0 0 0 0 0,1 0 1 0 0,0-1-1 0 0,0 1 1 0 0,1-1-1 0 0,-1 0 1 0 0,2 0-1 0 0,-1 0 0 0 0,1 0-33 0 0,-3-6 126 0 0,0 0-1 0 0,0 0 0 0 0,0 0 0 0 0,1 0 0 0 0,-1 0 1 0 0,0-1-1 0 0,0 1 0 0 0,0-1 0 0 0,0 0 0 0 0,0 0 1 0 0,0 0-1 0 0,0 0 0 0 0,0 0 0 0 0,0-1 0 0 0,0 1 1 0 0,-1-1-1 0 0,1 0 0 0 0,0 0 0 0 0,-1 0 0 0 0,0 0 1 0 0,1-1-1 0 0,-1 1 0 0 0,0 0 0 0 0,0-1 0 0 0,0 0 1 0 0,-1 1-1 0 0,1-1 0 0 0,-1 0 0 0 0,1 0 0 0 0,0-3-125 0 0,10-9 231 0 0,29-40 1 0 0,-2 0 1 0 0,-2-3 0 0 0,-3-1 0 0 0,-2-2 0 0 0,-3-1 0 0 0,6-23-233 0 0,-7 5 218 0 0,-15 113-1283 0 0,109 570 1745 0 0,-100-379-700 0 0,-21-221 21 0 0,1 12 79 0 0,0-1 0 0 0,-1 1 0 0 0,0 0-1 0 0,-1-1 1 0 0,0 1 0 0 0,-2 0 0 0 0,0-1 0 0 0,0 1-1 0 0,-1-1 1 0 0,-1 0 0 0 0,0 0 0 0 0,-1 0 0 0 0,-1-1 0 0 0,0 1-1 0 0,-1-1 1 0 0,0-1 0 0 0,-3 5-80 0 0,6-13 71 0 0,0-1 0 0 0,-1 1-1 0 0,1-1 1 0 0,-1 1 0 0 0,1-1 0 0 0,-1-1-1 0 0,0 1 1 0 0,0-1 0 0 0,0 1 0 0 0,0-1-1 0 0,0-1 1 0 0,-1 1 0 0 0,1-1 0 0 0,-1 0-1 0 0,1 0 1 0 0,-1-1 0 0 0,1 1 0 0 0,-1-1-1 0 0,1-1 1 0 0,-2 1-71 0 0,4 0 37 0 0,0-1 0 0 0,0 1 0 0 0,0-1-1 0 0,0 0 1 0 0,0 1 0 0 0,0-1 0 0 0,0-1 0 0 0,0 1-1 0 0,0 0 1 0 0,1-1 0 0 0,-1 1 0 0 0,1-1 0 0 0,-1 0 0 0 0,1 0-1 0 0,-1 0 1 0 0,1 0 0 0 0,0 0 0 0 0,0-1 0 0 0,0 1 0 0 0,0 0-1 0 0,1-1 1 0 0,-1 0 0 0 0,1 1 0 0 0,-1-1 0 0 0,1 0-1 0 0,0 0 1 0 0,0 0 0 0 0,0 0 0 0 0,0-2-37 0 0,-11-91 76 0 0,14 78-87 0 0,2 1 0 0 0,0 0 0 0 0,1 0 0 0 0,1 0 0 0 0,0 1 0 0 0,1 0 0 0 0,1 0 0 0 0,0 0 0 0 0,1 1 0 0 0,1 0 0 0 0,1 1 0 0 0,2-3 11 0 0,4-2-114 0 0,0 0-1 0 0,0 0 1 0 0,2 2-1 0 0,0 0 0 0 0,1 1 1 0 0,1 1-1 0 0,1 1 1 0 0,-1 1-1 0 0,2 1 0 0 0,0 1 1 0 0,0 1-1 0 0,24-6 115 0 0,-16 3-1500 0 0,12-3-6759 0 0,-30 11-2009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 4649 0 0,'0'0'2734'0'0,"0"0"-1427"0"0,0 0-326 0 0,0 0 281 0 0,0 0 242 0 0,0 0 49 0 0,0 0-197 0 0,0 0-301 0 0,36 0-230 0 0,114 2-199 0 0,-1-15 233 0 0,-41-4-1628 0 0,-39 1-7334 0 0,-51 12-1736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2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0 1104 0 0,'0'0'740'0'0,"0"0"-35"0"0,0 0 249 0 0,0 0 488 0 0,0 0 362 0 0,0 0 82 0 0,0 0-160 0 0,0 0-268 0 0,0 0-244 0 0,0 0-193 0 0,0 0-132 0 0,0 0-79 0 0,0 0-66 0 0,28 30-71 0 0,89 97-99 0 0,-43-22 243 0 0,-50-55-719 0 0,-2 1-1 0 0,-3 0 1 0 0,-1 2-1 0 0,-3 0 1 0 0,-3 0-1 0 0,-1 2 1 0 0,-3-1-1 0 0,-3 1 1 0 0,-1 0-1 0 0,-4 21-97 0 0,1-30-103 0 0,-2 0-1 0 0,-2-1 1 0 0,-1 1 0 0 0,-3-1-1 0 0,-2 0 1 0 0,-8 21 103 0 0,5-30-225 0 0,-2-1 0 0 0,-1-1 1 0 0,-2-1-1 0 0,-1 0 0 0 0,-1-1 0 0 0,-2 0 1 0 0,-1-2-1 0 0,-2-1 0 0 0,-1-1 0 0 0,-1-1 1 0 0,-14 11 224 0 0,-200 152-5952 0 0,71-83-3430 0 0,135-87 8272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2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147 1 0 0 0,'0'0'343'0'0,"0"0"1242"0"0,0 0 571 0 0,0 0 89 0 0,0 0-232 0 0,0 0-349 0 0,0 0-348 0 0,-21 35-282 0 0,-66 112-185 0 0,59-74-88 0 0,21 1-318 0 0,4 1-1 0 0,2-1 1 0 0,5 1 0 0 0,2-1 0 0 0,3 0 0 0 0,4 0 0 0 0,3-2 0 0 0,3 1 0 0 0,3-2 0 0 0,25 53-443 0 0,-20-53-71 0 0,3-1 1 0 0,3-2 0 0 0,2-1 0 0 0,4-2 0 0 0,35 46 70 0 0,35 2-2742 0 0,-26-54-6871 0 0,-60-46 3924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03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272 0 1776 0 0,'0'0'1955'0'0,"0"0"-149"0"0,0 0-20 0 0,0 0 93 0 0,0 0 101 0 0,0 0-87 0 0,0 0-352 0 0,0 0-463 0 0,0 0-397 0 0,0 0-227 0 0,0 0-83 0 0,0 0 34 0 0,0 0 11 0 0,-2 14-33 0 0,3 109 506 0 0,0-120-877 0 0,10 52-140 0 0,2-1 0 0 0,3-1 0 0 0,2 0 0 0 0,3-1 0 0 0,26 49 128 0 0,-40-86-3068 0 0,-6-4-5130 0 0,-1-7 799 0 0</inkml:trace>
  <inkml:trace contextRef="#ctx0" brushRef="#br0" timeOffset="329.714">1 652 2929 0 0,'0'0'2656'0'0,"0"0"-1334"0"0,0 0-257 0 0,0 0 237 0 0,0 0 288 0 0,32 0 123 0 0,103 2-90 0 0,51-20 2254 0 0,-125 8-3295 0 0,158-26 176 0 0,-111 31-7052 0 0,-106 6 1394 0 0,-1 2-3323 0 0</inkml:trace>
  <inkml:trace contextRef="#ctx0" brushRef="#br0" timeOffset="652.06">310 788 6297 0 0,'0'0'1573'0'0,"0"0"-304"0"0,0 0-164 0 0,0 0 83 0 0,0 0 65 0 0,0 0-63 0 0,0 0-142 0 0,0 0-184 0 0,0 0-190 0 0,0 0-183 0 0,0 0-162 0 0,0 0-117 0 0,5 32-87 0 0,11 101-58 0 0,-15-128-64 0 0,0 0 0 0 0,-1 0 0 0 0,0-1 0 0 0,0 1 0 0 0,0 0 0 0 0,-1 0 0 0 0,1 0 0 0 0,-1 0-1 0 0,0-1 1 0 0,0 1 0 0 0,-1 0 0 0 0,1-1 0 0 0,-1 1 0 0 0,0-1 0 0 0,-2 3-3 0 0,-4 7 11 0 0,8-12-10 0 0,-9 14 38 0 0,2 2 0 0 0,0-1 0 0 0,0 1 0 0 0,2 0 0 0 0,0 1 0 0 0,2-1 0 0 0,-1 1 0 0 0,1 10-39 0 0,4-27 19 0 0,-1 0 0 0 0,0 0-1 0 0,1-1 1 0 0,-1 1 0 0 0,1 0 0 0 0,0 0-1 0 0,0 0 1 0 0,0-1 0 0 0,-1 1-1 0 0,1 0 1 0 0,1-1 0 0 0,-1 1 0 0 0,0-1-1 0 0,0 1 1 0 0,1-1 0 0 0,-1 0-1 0 0,1 1 1 0 0,-1-1 0 0 0,1 0 0 0 0,-1 0-1 0 0,1 0 1 0 0,0 0 0 0 0,-1 0-1 0 0,1 0 1 0 0,0-1 0 0 0,0 1 0 0 0,0-1-1 0 0,0 1 1 0 0,-1-1 0 0 0,1 1 0 0 0,0-1-1 0 0,1 0-18 0 0,70 4 946 0 0,-61-4-806 0 0,13-1-32 0 0,-1-1 0 0 0,1-1 0 0 0,-1-1 0 0 0,0-1 0 0 0,0-1 0 0 0,0-2 0 0 0,-1 0 0 0 0,14-7-108 0 0,-11-7-2233 0 0,-22 12-1783 0 0,-2-1-3716 0 0,-2 7 1111 0 0</inkml:trace>
  <inkml:trace contextRef="#ctx0" brushRef="#br0" timeOffset="7707.606">732 858 0 0 0,'0'0'708'0'0,"0"0"244"0"0,0 0 82 0 0,0 0 25 0 0,0-7 0 0 0,1-2-567 0 0,-1-4-91 0 0,1-2 5428 0 0,-6 16-739 0 0,-5 9-4252 0 0,-6 81-698 0 0,1 72 39 0 0,11 261 185 0 0,6-234-597 0 0,20-230-1293 0 0,-14 17-1848 0 0,0 3-4444 0 0,-6 15 2624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29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75 221 4193 0 0,'0'0'1666'0'0,"0"0"-1072"0"0,0 0-407 0 0,0 0 248 0 0,0 0 445 0 0,0 0 351 0 0,0 0 72 0 0,0 0-130 0 0,0 0-191 0 0,0 0-140 0 0,0 0-82 0 0,0 0-33 0 0,0 0 2 0 0,-1 35 1 0 0,-5 110-58 0 0,13-15 819 0 0,1-22-911 0 0,-5 1 1 0 0,-5 0-1 0 0,-8 43-580 0 0,-54 370-94 0 0,58-467 28 0 0,3 0 1 0 0,3 1 0 0 0,1-1-1 0 0,4 8 66 0 0,9 17-536 0 0,7-45-1417 0 0,-9-30-1646 0 0,1-3-3860 0 0,-8-2 1026 0 0</inkml:trace>
  <inkml:trace contextRef="#ctx0" brushRef="#br0" timeOffset="705.883">471 1469 8530 0 0,'0'0'840'0'0,"0"0"-407"0"0,0 0-125 0 0,0 0 281 0 0,0 0 320 0 0,0 0 169 0 0,0 0-73 0 0,-7 32-274 0 0,-23 102-267 0 0,0 131 64 0 0,28-225-891 0 0,-4 29-1610 0 0,-6-29-5989 0 0,9-34 4633 0 0,1 1 1541 0 0</inkml:trace>
  <inkml:trace contextRef="#ctx0" brushRef="#br0" timeOffset="1104.529">303 1561 3689 0 0,'0'0'1525'0'0,"0"0"-268"0"0,0 0-37 0 0,0 0 178 0 0,0 0 81 0 0,0 0-110 0 0,0 0-262 0 0,0 0-267 0 0,0 0-188 0 0,0 0-107 0 0,34-26-43 0 0,105-81-55 0 0,-136 104-413 0 0,0 0 0 0 0,0 0 0 0 0,0 0 0 0 0,0 1 0 0 0,1-1 0 0 0,-1 1 0 0 0,1 0 0 0 0,-1 0 0 0 0,1 0 0 0 0,0 1 0 0 0,0-1 0 0 0,0 1 1 0 0,0 0-1 0 0,0 0 0 0 0,0 0 0 0 0,0 0 0 0 0,0 1 0 0 0,1 0 0 0 0,0 0-34 0 0,7 1 163 0 0,-7-1-101 0 0,94 11 946 0 0,-97-11-975 0 0,1 1 0 0 0,0 1 0 0 0,-1-1 0 0 0,1 0 0 0 0,0 1 0 0 0,-1-1 0 0 0,0 1 0 0 0,1 0 1 0 0,-1 0-1 0 0,0-1 0 0 0,0 2 0 0 0,0-1 0 0 0,0 0 0 0 0,0 0 0 0 0,-1 1 0 0 0,1-1 0 0 0,-1 1 0 0 0,1-1 0 0 0,-1 1 0 0 0,0 0 0 0 0,0-1 0 0 0,0 1 0 0 0,0 0 0 0 0,-1 0 0 0 0,1 0 0 0 0,-1 0 0 0 0,1-1 0 0 0,-1 1 0 0 0,0 0 0 0 0,0 0 0 0 0,-1 0 0 0 0,1 0 0 0 0,-1 0-33 0 0,-2 8 96 0 0,-1 1 0 0 0,0-1 0 0 0,-1 0 0 0 0,0 0 0 0 0,-1-1 0 0 0,0 0 0 0 0,0 0 0 0 0,-1 0 0 0 0,-1-1 0 0 0,0 0 0 0 0,0 0 0 0 0,0-1 0 0 0,-1 0 0 0 0,-9 6-96 0 0,-3 6 104 0 0,-135 105 360 0 0,156-124-465 0 0,1 0-1 0 0,-1 0 1 0 0,0 1-1 0 0,0-1 1 0 0,1 0-1 0 0,-1 0 1 0 0,0 0-1 0 0,1 0 1 0 0,-1 0-1 0 0,1 0 1 0 0,0 0-1 0 0,-1-1 1 0 0,1 1-1 0 0,0 0 1 0 0,-1 0-1 0 0,1 0 1 0 0,0 0-1 0 0,0-1 0 0 0,0 1 1 0 0,0 0-1 0 0,-1-1 1 0 0,1 1-1 0 0,0-1 1 0 0,0 1-1 0 0,0-1 1 0 0,0 0-1 0 0,0 1 1 0 0,1-1-1 0 0,-1 0 1 0 0,0 1-1 0 0,0-1 1 0 0,0 0-1 0 0,0 0 1 0 0,0 0 1 0 0,4 2 25 0 0,15 7 163 0 0,0 0 0 0 0,-1 2 0 0 0,-1 0-1 0 0,0 1 1 0 0,0 1 0 0 0,-1 1 0 0 0,-1 0 0 0 0,0 1 0 0 0,-1 1 0 0 0,-1 0 0 0 0,9 13-188 0 0,-21-25-263 0 0,34 41 472 0 0,-12-38-6819 0 0,-20-11-2459 0 0,-3 4 1849 0 0</inkml:trace>
  <inkml:trace contextRef="#ctx0" brushRef="#br0" timeOffset="1411.449">996 1804 4705 0 0,'0'0'4514'0'0,"0"0"-2471"0"0,0 0-980 0 0,0 0 122 0 0,0 0 283 0 0,0 0 36 0 0,0 0-272 0 0,0 0-430 0 0,0 0-339 0 0,0 0-206 0 0,0 0-108 0 0,0 0-62 0 0,-5 34-31 0 0,-15 103-25 0 0,15-61-80 0 0,23-29-690 0 0,-2-32-2301 0 0,-8-14-899 0 0,-2-5-4774 0 0,-6 0 5634 0 0</inkml:trace>
  <inkml:trace contextRef="#ctx0" brushRef="#br0" timeOffset="1692.493">753 1837 1168 0 0,'0'0'1799'0'0,"0"0"-777"0"0,0 0-110 0 0,0 0 464 0 0,0 0 385 0 0,0 0 75 0 0,0 0-198 0 0,0 0-282 0 0,0 0-230 0 0,0 0-169 0 0,32 2-157 0 0,105 2-130 0 0,15-21 890 0 0,-21-1-2784 0 0,-132 33-4100 0 0,-14 2-2124 0 0,8-9 3463 0 0</inkml:trace>
  <inkml:trace contextRef="#ctx0" brushRef="#br0" timeOffset="1948.51">812 2187 3593 0 0,'0'0'1851'0'0,"0"0"-355"0"0,0 0 177 0 0,0 0 346 0 0,0 0 24 0 0,0 0-223 0 0,0 0-346 0 0,0 0-378 0 0,0 0-311 0 0,0 0-246 0 0,35-3-181 0 0,112-10-116 0 0,-61-7 30 0 0,-70 15-437 0 0,51-19-284 0 0,-25 1-5909 0 0,-30 16 661 0 0,-3 3-895 0 0</inkml:trace>
  <inkml:trace contextRef="#ctx0" brushRef="#br0" timeOffset="2464.891">396 147 8122 0 0,'0'0'1192'0'0,"0"0"-229"0"0,0 0 80 0 0,0 0 193 0 0,0 0 74 0 0,0 0-185 0 0,0 0-355 0 0,0 0-292 0 0,0 0-131 0 0,0 0-20 0 0,0 0 13 0 0,0 0-32 0 0,0 0-52 0 0,8 23-29 0 0,57 147 200 0 0,-58-147-743 0 0,43 160 761 0 0,-47-59-8103 0 0,-9-105 38 0 0,2-12 4298 0 0</inkml:trace>
  <inkml:trace contextRef="#ctx0" brushRef="#br0" timeOffset="2905.448">294 173 4569 0 0,'0'0'1826'0'0,"0"0"-794"0"0,0 0-253 0 0,0 0 266 0 0,0 0 313 0 0,0 0 124 0 0,0 0-131 0 0,0 0-303 0 0,0 0-285 0 0,32-22-198 0 0,103-71-150 0 0,-54 56 13 0 0,-64 35-344 0 0,124-16 256 0 0,-139 18-352 0 0,-1 0 1 0 0,1 0-1 0 0,-1 0 0 0 0,0 0 1 0 0,1 0-1 0 0,-1 1 0 0 0,0-1 1 0 0,0 1-1 0 0,1-1 0 0 0,-1 1 1 0 0,0-1-1 0 0,0 1 0 0 0,0 0 1 0 0,1-1-1 0 0,-1 1 0 0 0,0 0 1 0 0,0 0-1 0 0,0 0 0 0 0,0 0 0 0 0,0 0 1 0 0,-1 0-1 0 0,1 0 0 0 0,0 0 1 0 0,0 0-1 0 0,-1 0 0 0 0,1 0 1 0 0,-1 1-1 0 0,1-1 0 0 0,-1 0 1 0 0,1 1-1 0 0,-1-1 0 0 0,0 0 1 0 0,1 0-1 0 0,-1 1 0 0 0,0-1 1 0 0,0 1-1 0 0,0-1 0 0 0,0 0 1 0 0,0 1-1 0 0,-1-1 0 0 0,1 0 1 0 0,-1 2 11 0 0,-22 52-175 0 0,0-28 164 0 0,-1-1 0 0 0,-1-1 0 0 0,-1-2 1 0 0,-1 0-1 0 0,-1-2 0 0 0,-1-1 0 0 0,0-1 1 0 0,-8 2 10 0 0,-4 5 130 0 0,25-17-45 0 0,-23 26 311 0 0,82-19 180 0 0,88-2 653 0 0,-97-13-951 0 0,0 2 0 0 0,1 1 0 0 0,-1 2 0 0 0,-1 2 0 0 0,1 0 0 0 0,-1 3 0 0 0,0 1-278 0 0,25 16 457 0 0,-43-17-191 0 0,-4-2-1060 0 0,-3-6-2479 0 0,-8-4-423 0 0,0-2 1190 0 0,0 2-3959 0 0,0-5 1780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27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0 560 1728 0 0,'0'0'1994'0'0,"0"0"-727"0"0,0 0-383 0 0,0 0 86 0 0,0 0 246 0 0,0 0 130 0 0,0 0-121 0 0,0 0-322 0 0,0 0-340 0 0,0 0-208 0 0,0 0-54 0 0,1 4 55 0 0,12 57 998 0 0,-2 1 0 0 0,-3 0 0 0 0,0 51-1354 0 0,-15 173 418 0 0,6-249-297 0 0,1-36-100 0 0,0-5 2073 0 0,11-184-779 0 0,12 71-1096 0 0,-12 51-145 0 0,3 0-1 0 0,3 2 1 0 0,8-16-74 0 0,-12 46 13 0 0,-8 17 3 0 0,0 1 0 0 0,2-1 0 0 0,0 1-1 0 0,1 1 1 0 0,0 0 0 0 0,1 0 0 0 0,1 0-1 0 0,0 1 1 0 0,1 0 0 0 0,7-5-16 0 0,-17 18-7 0 0,0 0 0 0 0,1 0 0 0 0,-1 0 0 0 0,0 0 0 0 0,1 0 0 0 0,-1 0 0 0 0,1 0 0 0 0,0 0 0 0 0,-1 1 0 0 0,1-1 0 0 0,0 1 0 0 0,-1-1 0 0 0,1 1 0 0 0,0 0 0 0 0,-1 0 0 0 0,1 0 0 0 0,0 0 0 0 0,0 0 0 0 0,-1 0 0 0 0,1 0 0 0 0,0 0 0 0 0,0 0 0 0 0,-1 1 0 0 0,1-1 0 0 0,0 1 0 0 0,-1 0 0 0 0,1-1 0 0 0,-1 1 0 0 0,1 0 0 0 0,-1 0 0 0 0,1 0 0 0 0,-1 0 0 0 0,0 0 0 0 0,1 0 0 0 0,-1 0 0 0 0,0 1 0 0 0,0-1 0 0 0,0 0 0 0 0,0 1 0 0 0,0-1 0 0 0,0 1 0 0 0,0-1 0 0 0,0 1 7 0 0,35 72-251 0 0,-3 20-2128 0 0,-25-75-741 0 0,-2-5-5157 0 0,-4-10 855 0 0</inkml:trace>
  <inkml:trace contextRef="#ctx0" brushRef="#br0" timeOffset="1167.317">576 15 0 0 0,'0'0'637'0'0,"0"0"245"0"0,0 0 200 0 0,0 0 106 0 0,0 0-100 0 0,0 0-237 0 0,0 0-243 0 0,0 0-184 0 0,0 0-72 0 0,0 0-18 0 0,0 0-20 0 0,-1 18-8 0 0,-16 111 481 0 0,15-1-90 0 0,4-125-594 0 0,-1-1 1 0 0,1 1-1 0 0,0-1 0 0 0,0 0 1 0 0,0 1-1 0 0,0-1 0 0 0,1 0 1 0 0,-1 0-1 0 0,0-1 0 0 0,1 1 1 0 0,-1 0-1 0 0,1-1 0 0 0,0 0 0 0 0,0 1 1 0 0,-1-1-1 0 0,1 0 0 0 0,0 0 1 0 0,0-1-1 0 0,0 1 0 0 0,0-1 1 0 0,0 1-1 0 0,0-1 0 0 0,0 0 1 0 0,0 0-1 0 0,0 0 0 0 0,0-1 1 0 0,0 1-1 0 0,0-1 0 0 0,0 0 1 0 0,0 1-1 0 0,0-1 0 0 0,0 0 0 0 0,-1-1 1 0 0,1 1-104 0 0,109-62-94 0 0,-107 55-2450 0 0,-4-1-5284 0 0,-1 8 6939 0 0,0-3-819 0 0</inkml:trace>
  <inkml:trace contextRef="#ctx0" brushRef="#br0" timeOffset="1455.085">821 59 2905 0 0,'0'0'1476'0'0,"0"0"-504"0"0,0 0-94 0 0,0 0 295 0 0,0 0 301 0 0,0 0 42 0 0,0 0-178 0 0,0 0-293 0 0,0 0-243 0 0,-6 33-165 0 0,-18 105-149 0 0,3 26 510 0 0,17 40-1454 0 0,5-161-3633 0 0,0 0-3883 0 0,-1-38 4787 0 0</inkml:trace>
  <inkml:trace contextRef="#ctx0" brushRef="#br0" timeOffset="6201.422">576 30 0 0 0,'-20'-15'1024'0'0,"27"0"5450"0"0,-2 22-1273 0 0,-12 14-3249 0 0,4-11-1445 0 0,-1 144 598 0 0,4-147-1072 0 0,0 0 0 0 0,1 1 0 0 0,-1-1 0 0 0,2 0 0 0 0,-1 1 0 0 0,1-1 0 0 0,0 0 0 0 0,0 0 0 0 0,1 0 0 0 0,0 0 0 0 0,0-1 0 0 0,1 1 0 0 0,-1-1 0 0 0,1 0 0 0 0,1 0 0 0 0,-1 0 0 0 0,6 5-33 0 0,-7-9 84 0 0,-1-1 0 0 0,1 0 0 0 0,-1 0 1 0 0,1 0-1 0 0,-1 0 0 0 0,1-1 1 0 0,-1 1-1 0 0,1-1 0 0 0,0 1 1 0 0,-1-1-1 0 0,1 0 0 0 0,0 0 0 0 0,0 0 1 0 0,-1-1-1 0 0,1 1 0 0 0,0 0 1 0 0,-1-1-1 0 0,1 0 0 0 0,-1 0 0 0 0,1 1 1 0 0,-1-2-1 0 0,1 1 0 0 0,-1 0 1 0 0,1 0-1 0 0,-1-1 0 0 0,0 1 0 0 0,0-1 1 0 0,2-1-85 0 0,38-13 288 0 0,22 12-1351 0 0,-49 0-3379 0 0,0 1-5811 0 0,-13 3 6539 0 0</inkml:trace>
  <inkml:trace contextRef="#ctx0" brushRef="#br0" timeOffset="6821.13">805 33 0 0 0,'0'0'543'0'0,"0"0"898"0"0,0 0 100 0 0,0 0-204 0 0,0 0-184 0 0,0 0-77 0 0,0 0 0 0 0,0 0 16 0 0,0 0-30 0 0,0 0-61 0 0,-2 10 5199 0 0,-2 10-5001 0 0,2 186-463 0 0,-7-8-614 0 0,15 27-167 0 0,-1-236-4169 0 0,1 4-3610 0 0,-3 7 328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39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0 0 0,'0'0'380'0'0,"0"0"898"0"0,0 0 433 0 0,0 0 136 0 0,0 0-60 0 0,0 0-242 0 0,0 0-262 0 0,0 0-205 0 0,0 0-128 0 0,0 0-57 0 0,29 0 3357 0 0,78-2-307 0 0,52-8-2754 0 0,-85 7-975 0 0,83-15-247 0 0,-128 12-929 0 0,-8 2-3191 0 0,-8 0-4727 0 0,-8 3 560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39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0,'0'0'850'0'0,"0"0"-57"0"0,0 0-51 0 0,0 0 339 0 0,0 0 446 0 0,0 0 260 0 0,0 0-79 0 0,0 0-377 0 0,0 0-398 0 0,0 0-243 0 0,0 0-13 0 0,0 0 139 0 0,0 0 156 0 0,2 3 78 0 0,4 0-653 0 0,0 1 0 0 0,1-1 0 0 0,-1-1 0 0 0,1 1 0 0 0,0-1 0 0 0,0 0 1 0 0,-1 0-1 0 0,1-1 0 0 0,0 0 0 0 0,1-1 0 0 0,-1 1 0 0 0,0-1 0 0 0,0 0 1 0 0,0-1-1 0 0,0 0 0 0 0,3-1-397 0 0,19 1 427 0 0,154-28 119 0 0,-109 7-7132 0 0,-60 18 117 0 0,-3 0-2760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49:52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478 759 1760 0 0,'0'0'1501'0'0,"0"0"-385"0"0,0 0-76 0 0,0 0 352 0 0,0 0 274 0 0,0 0-18 0 0,0 0-370 0 0,0 0-491 0 0,0 0-359 0 0,0 0-137 0 0,0 0 2 0 0,0 0 123 0 0,0 0 195 0 0,3 4 147 0 0,0-1-555 0 0,0 0 0 0 0,0 0 0 0 0,0 0 1 0 0,0 0-1 0 0,1 0 0 0 0,-1-1 0 0 0,1 0 1 0 0,0 1-1 0 0,0-1 0 0 0,0-1 0 0 0,0 1 1 0 0,0-1-1 0 0,0 1 0 0 0,0-1 0 0 0,0 0 1 0 0,1-1-1 0 0,1 1-203 0 0,285 13 3298 0 0,23-14-1970 0 0,173-29-1328 0 0,-267 26-2778 0 0,-205 5 774 0 0,-9-1-339 0 0,0-1-3306 0 0,-5 0-4643 0 0</inkml:trace>
  <inkml:trace contextRef="#ctx0" brushRef="#br0" timeOffset="-2143.712">502 162 0 0 0,'0'0'1683'0'0,"0"0"-208"0"0,0 0-153 0 0,0 0 18 0 0,0 0 244 0 0,0 0 214 0 0,0 0-51 0 0,0 0-320 0 0,0 0-387 0 0,0 0-338 0 0,0 0-218 0 0,-7-4-84 0 0,-21-13-52 0 0,21 12-40 0 0,7 5-56 0 0,0 0-77 0 0,-4 20 67 0 0,-7 159 308 0 0,10-152-569 0 0,-2-1 1 0 0,-1 0-1 0 0,0 0 0 0 0,-2 0 1 0 0,-1 0-1 0 0,-2 1 19 0 0,-13 47-1382 0 0,19-42-4459 0 0,8-27-2294 0 0,-3-5 6728 0 0</inkml:trace>
  <inkml:trace contextRef="#ctx0" brushRef="#br0" timeOffset="-1790.548">673 177 0 0 0,'0'0'1014'0'0,"0"0"506"0"0,0 0-24 0 0,0 0-272 0 0,0 0-249 0 0,0 0-164 0 0,0 0-68 0 0,0 0-24 0 0,0 0-26 0 0,-1 21-49 0 0,-5 127 1105 0 0,7-98-1120 0 0,0-31-644 0 0,0 1 1 0 0,-1-1-1 0 0,-1 1 1 0 0,0-1-1 0 0,-2 1 1 0 0,0-1-1 0 0,-1 0 1 0 0,-1 0 0 0 0,-8 18 14 0 0,-5-14-3374 0 0,3-16-4185 0 0,14-7 6405 0 0</inkml:trace>
  <inkml:trace contextRef="#ctx0" brushRef="#br0" timeOffset="-1262.396">211 295 136 0 0,'0'0'923'0'0,"0"0"-51"0"0,0 0 300 0 0,0 0 373 0 0,0 0 259 0 0,0 0-114 0 0,0 0-427 0 0,0 0-419 0 0,0 0-299 0 0,0 0-54 0 0,0 0 21 0 0,0 0 48 0 0,0 0 12 0 0,7-12-42 0 0,22-36-55 0 0,46-14 1221 0 0,-68 57-1635 0 0,1 0 0 0 0,1 0 0 0 0,-1 1-1 0 0,1 0 1 0 0,0 0 0 0 0,-1 1 0 0 0,2 0 0 0 0,-1 0 0 0 0,0 1-1 0 0,0 1 1 0 0,1-1 0 0 0,-1 2 0 0 0,1-1 0 0 0,-1 1 0 0 0,1 1 0 0 0,6 0-61 0 0,-11 1 48 0 0,0 0 0 0 0,0 1 1 0 0,1 0-1 0 0,-1-1 1 0 0,-1 1-1 0 0,1 1 1 0 0,0-1-1 0 0,-1 1 1 0 0,0 0-1 0 0,0 0 1 0 0,0 0-1 0 0,0 0 0 0 0,0 1 1 0 0,-1 0-1 0 0,0 0 1 0 0,1 1-49 0 0,29 34 587 0 0,-29-35-425 0 0,1-1 0 0 0,0 0 0 0 0,-1 0 0 0 0,1 0 0 0 0,0 0-1 0 0,1-1 1 0 0,-1 0 0 0 0,1 0 0 0 0,-1-1 0 0 0,1 1-1 0 0,0-1 1 0 0,0-1 0 0 0,0 1 0 0 0,0-1 0 0 0,0 0 0 0 0,0 0-1 0 0,0 0 1 0 0,6-1-162 0 0,-6 0 85 0 0,-1 0 0 0 0,0 0 0 0 0,0 0 0 0 0,0-1 0 0 0,0 0 0 0 0,1 0 0 0 0,-1 0 0 0 0,0-1 0 0 0,-1 1-1 0 0,1-1 1 0 0,0 0 0 0 0,0-1 0 0 0,-1 1 0 0 0,1-1 0 0 0,-1 0 0 0 0,1 0-85 0 0,-3 0-835 0 0,1 1-14243 0 0,-1 2 8753 0 0</inkml:trace>
  <inkml:trace contextRef="#ctx0" brushRef="#br0" timeOffset="-429.515">1137 66 1344 0 0,'0'0'1393'0'0,"0"0"-153"0"0,0 0 179 0 0,0 0 333 0 0,0 0 146 0 0,0 0-166 0 0,0 0-421 0 0,0 0-419 0 0,0 0-274 0 0,0 0-127 0 0,0 0-30 0 0,0 0-15 0 0,0 0-9 0 0,-7 25-48 0 0,-34 120 184 0 0,4-13-49 0 0,-42 63-578 0 0,37-118-80 0 0,47-103 350 0 0,152-278-16 0 0,-16 68-154 0 0,-131 219 20 0 0,-3 7-122 0 0,-5 29 52 0 0,-11 110 460 0 0,7-109-427 0 0,1 1 1 0 0,1-1-1 0 0,0 1 1 0 0,2 0-1 0 0,0-1 1 0 0,2 1-1 0 0,5 19-29 0 0,-9-38 2 0 0,1 1 0 0 0,0-1-1 0 0,0 0 1 0 0,0 0-1 0 0,1 1 1 0 0,-1-1 0 0 0,0 0-1 0 0,1 0 1 0 0,-1 0-1 0 0,1 0 1 0 0,0 0-1 0 0,0-1 1 0 0,0 1 0 0 0,0 0-1 0 0,0-1 1 0 0,0 0-1 0 0,0 1 1 0 0,0-1 0 0 0,0 0-1 0 0,1 0 1 0 0,-1 0-1 0 0,0 0 1 0 0,1-1-1 0 0,-1 1 1 0 0,1-1 0 0 0,-1 1-1 0 0,1-1 1 0 0,-1 0-1 0 0,1 0 1 0 0,-1 0 0 0 0,1 0-1 0 0,-1 0 1 0 0,1-1-1 0 0,-1 1 1 0 0,1-1 0 0 0,-1 0-1 0 0,0 1 1 0 0,1-1-1 0 0,-1 0 1 0 0,0-1-1 0 0,1 1 1 0 0,-1 0 0 0 0,0 0-1 0 0,0-1 1 0 0,0 0-1 0 0,0 1 1 0 0,-1-1 0 0 0,2-1-2 0 0,223-236-74 0 0,-162 206-77 0 0,-62 35 165 0 0,0-1-1 0 0,1 1 0 0 0,-1 0 1 0 0,0-1-1 0 0,0 1 0 0 0,0 0 0 0 0,0 0 1 0 0,-1 1-1 0 0,1-1 0 0 0,0 0 1 0 0,-1 1-1 0 0,0-1 0 0 0,1 1 0 0 0,-1-1 1 0 0,0 1-1 0 0,0 0 0 0 0,-1-1 1 0 0,1 1-1 0 0,0 0 0 0 0,-1 0 0 0 0,0-1 1 0 0,0 1-1 0 0,0 0 0 0 0,0 1-13 0 0,12 249 1275 0 0,-12-245-1364 0 0,2 0 0 0 0,-1 1 0 0 0,1-1 0 0 0,0 0 0 0 0,1 0-1 0 0,0-1 1 0 0,0 1 0 0 0,0 0 0 0 0,1-1 0 0 0,1 0 0 0 0,3 6 89 0 0,9-6-3223 0 0,-4-6-5843 0 0,-10-1 3027 0 0</inkml:trace>
  <inkml:trace contextRef="#ctx0" brushRef="#br0" timeOffset="6930.653">443 1248 5537 0 0,'0'0'1697'0'0,"0"0"-492"0"0,0 0-250 0 0,0 0 128 0 0,0 0 224 0 0,0 0 100 0 0,0 0-151 0 0,0 0-314 0 0,0 0-277 0 0,0 0-177 0 0,0 0-82 0 0,10-5-18 0 0,78-27 915 0 0,111 29-283 0 0,-190 4-1000 0 0,1-1 0 0 0,-1 1 0 0 0,0 1-1 0 0,0 0 1 0 0,0 0 0 0 0,0 0 0 0 0,-1 1 0 0 0,1 1 0 0 0,-1 0 0 0 0,1 0 0 0 0,-1 0-20 0 0,-7-2 21 0 0,0 0-1 0 0,0 1 1 0 0,0-1 0 0 0,-1 0 0 0 0,1 0 0 0 0,0 0 0 0 0,-1 1 0 0 0,0-1 0 0 0,1 0 0 0 0,-1 1 0 0 0,0-1 0 0 0,0 0 0 0 0,-1 1 0 0 0,1-1 0 0 0,0 0 0 0 0,-1 0 0 0 0,1 1 0 0 0,-1-1 0 0 0,0 0 0 0 0,0 0 0 0 0,0 0-1 0 0,0 0 1 0 0,0 0 0 0 0,-1 1-21 0 0,-129 140 320 0 0,100-110-294 0 0,17-21-23 0 0,1 1 0 0 0,0 1-1 0 0,1 0 1 0 0,1 0 0 0 0,0 1-1 0 0,1 1 1 0 0,0 0-1 0 0,2 0 1 0 0,0 1 0 0 0,0 0-1 0 0,2 0 1 0 0,-2 8-3 0 0,7-22-3 0 0,0 0 1 0 0,0 0-1 0 0,1-1 0 0 0,-1 1 1 0 0,1 0-1 0 0,0 0 1 0 0,0 0-1 0 0,0-1 0 0 0,0 1 1 0 0,0 0-1 0 0,0 0 0 0 0,1 0 1 0 0,-1-1-1 0 0,1 1 1 0 0,0 0-1 0 0,0 0 0 0 0,0-1 1 0 0,0 1-1 0 0,0-1 1 0 0,1 1-1 0 0,-1-1 0 0 0,1 0 1 0 0,0 1-1 0 0,0-1 1 0 0,0 0-1 0 0,0 0 0 0 0,0 0 1 0 0,0 0-1 0 0,0 0 1 0 0,0-1-1 0 0,1 1 0 0 0,-1-1 1 0 0,1 0-1 0 0,-1 1 1 0 0,1-1-1 0 0,0 0 0 0 0,-1 0 1 0 0,1-1-1 0 0,0 1 0 0 0,0-1 1 0 0,-1 1-1 0 0,1-1 1 0 0,0 0-1 0 0,0 0 0 0 0,2 0 3 0 0,98-19-1932 0 0,-72 5-1630 0 0,0-4-3453 0 0,-19 10-1116 0 0</inkml:trace>
  <inkml:trace contextRef="#ctx0" brushRef="#br0" timeOffset="11232.64">1419 1215 0 0 0,'0'0'951'0'0,"0"0"691"0"0,0 0 114 0 0,0 0-162 0 0,0 0-231 0 0,0 0-199 0 0,0 0-164 0 0,-11-4-120 0 0,-33-13-86 0 0,43 17-739 0 0,0 0-1 0 0,-1-1 1 0 0,1 1 0 0 0,0 0 0 0 0,0 0 0 0 0,-1 0 0 0 0,1 0 0 0 0,0 0 0 0 0,-1 0 0 0 0,1 1-1 0 0,0-1 1 0 0,0 0 0 0 0,-1 1 0 0 0,1-1 0 0 0,0 0 0 0 0,0 1 0 0 0,0 0 0 0 0,-1-1-1 0 0,1 1 1 0 0,0 0 0 0 0,0-1 0 0 0,0 1 0 0 0,0 0 0 0 0,0 0 0 0 0,1 0 0 0 0,-1 0-1 0 0,0 0 1 0 0,0 0 0 0 0,0 0 0 0 0,1 0 0 0 0,-1 0 0 0 0,1 0 0 0 0,-1 1 0 0 0,1-1-1 0 0,-1 0 1 0 0,1 1-55 0 0,-4 5 180 0 0,-110 203 1112 0 0,-62 123-1580 0 0,137-254 183 0 0,56-90-118 0 0,192-281 3006 0 0,-58 50-2475 0 0,-76 103-92 0 0,-68 134-117 0 0,-8 20-76 0 0,2-6 27 0 0,0-1 1 0 0,1 1 0 0 0,0-1-1 0 0,1 1 1 0 0,0-1 0 0 0,0 0-1 0 0,0 0 1 0 0,1 0 0 0 0,1 0-1 0 0,-1-1 1 0 0,6 8-51 0 0,28 58 498 0 0,-28-28-389 0 0,-3 0 0 0 0,-1 0 0 0 0,-2 1 0 0 0,-2 0 1 0 0,-2-1-1 0 0,-2 1 0 0 0,-2 0 0 0 0,-4 9-109 0 0,5 79-97 0 0,21-106-888 0 0,6-48-5350 0 0,-14-4-1322 0 0,-8 16 3399 0 0</inkml:trace>
  <inkml:trace contextRef="#ctx0" brushRef="#br0" timeOffset="11585.672">1049 1583 2993 0 0,'0'0'1204'0'0,"0"0"-193"0"0,0 0 194 0 0,0 0 360 0 0,0 0 204 0 0,0 0-123 0 0,0 0-378 0 0,0 0-361 0 0,0 0-256 0 0,32-1-158 0 0,101-4-114 0 0,22-11-79 0 0,-84 6-2520 0 0,-25 2-4923 0 0,-30 4 1115 0 0</inkml:trace>
  <inkml:trace contextRef="#ctx0" brushRef="#br0" timeOffset="11988.846">1888 147 0 0 0,'0'0'955'0'0,"0"0"-4"0"0,0 0-128 0 0,0 0 198 0 0,0 0 289 0 0,0 0 155 0 0,0 0-32 0 0,0 0-228 0 0,0 0-249 0 0,0 0-130 0 0,0 0-60 0 0,0 0-18 0 0,0 0 16 0 0,14 35-52 0 0,46 111-69 0 0,-6-46 428 0 0,-30-45-889 0 0,-3 0 1 0 0,-2 2-1 0 0,-3 0 0 0 0,-3 1 1 0 0,-2 0-1 0 0,-2 1 1 0 0,-3 0-1 0 0,-3 0 1 0 0,-2 1-1 0 0,-6 43-182 0 0,2-38-26 0 0,-4 0-1 0 0,-2 0 1 0 0,-3 0 0 0 0,-3-2 0 0 0,-2 0-1 0 0,-4 0 1 0 0,-21 43 26 0 0,19-57-215 0 0,-3-1 0 0 0,-2-1 0 0 0,-1-2 0 0 0,-3-1 0 0 0,-1-1 0 0 0,-15 12 215 0 0,-45 38-4371 0 0,-8-9-5427 0 0,80-69 8215 0 0,6-6 1336 0 0</inkml:trace>
  <inkml:trace contextRef="#ctx0" brushRef="#br0" timeOffset="12687.729">198 0 0 0 0,'0'0'802'0'0,"0"0"36"0"0,0 0 20 0 0,0 0 50 0 0,0 0 75 0 0,-8 7 64 0 0,-1 0-472 0 0,1 1 0 0 0,-1 0 0 0 0,1 0 1 0 0,1 1-1 0 0,0-1 0 0 0,0 2 0 0 0,1-1 0 0 0,0 1 1 0 0,1 0-1 0 0,-2 4-575 0 0,-22 88 773 0 0,4 2 0 0 0,4 0 0 0 0,5 2-1 0 0,5 0 1 0 0,4 0 0 0 0,5 1 0 0 0,10 77-773 0 0,-6-129 121 0 0,1-1 0 0 0,4 1 0 0 0,1-1 0 0 0,3 0 0 0 0,3-1 0 0 0,1 0 0 0 0,3-1 0 0 0,3-1-1 0 0,1-1 1 0 0,3-1 0 0 0,1-1 0 0 0,3-1 0 0 0,2-2 0 0 0,1-1 0 0 0,3-1 0 0 0,1-2 0 0 0,3-2 0 0 0,8 5-121 0 0,35 4-543 0 0,-52-39-2656 0 0,0-6-4478 0 0,-18-3 321 0 0</inkml:trace>
  <inkml:trace contextRef="#ctx0" brushRef="#br0" timeOffset="13833.707">2580 254 0 0 0,'0'0'301'0'0,"0"0"634"0"0,0 0 319 0 0,0 0 161 0 0,0 0 108 0 0,0 0-59 0 0,0 0-158 0 0,0 0-171 0 0,0 0-172 0 0,0 0-159 0 0,-5-3-133 0 0,-15-12-102 0 0,-11 37 1259 0 0,16 4-1443 0 0,1 1-1 0 0,1 0 0 0 0,2 1 1 0 0,1 1-1 0 0,1-1 0 0 0,1 2 0 0 0,2-1 1 0 0,0 1-1 0 0,3 0 0 0 0,0 13-384 0 0,-2-12 122 0 0,-20 300 761 0 0,25-213-493 0 0,6 0 1 0 0,4 0-1 0 0,10 23-390 0 0,-15-103 85 0 0,3-1 1 0 0,1 0-1 0 0,2 0 1 0 0,1 0-1 0 0,2-2 1 0 0,1 0-1 0 0,2 0 1 0 0,2-2-1 0 0,16 24-85 0 0,-32-52-39 0 0,1-1-1 0 0,-1 1 1 0 0,1-1-1 0 0,0 1 1 0 0,0-1-1 0 0,1 0 0 0 0,-1-1 1 0 0,1 1-1 0 0,0-1 1 0 0,0 0-1 0 0,0 0 0 0 0,0 0 1 0 0,1-1-1 0 0,-1 0 1 0 0,1 0-1 0 0,-1 0 1 0 0,1 0-1 0 0,0-1 0 0 0,5 0 40 0 0,-3-10-4493 0 0,-7 0-2191 0 0,-1 5-2343 0 0</inkml:trace>
  <inkml:trace contextRef="#ctx0" brushRef="#br0" timeOffset="16017.203">3039 575 0 0 0,'0'0'297'0'0,"0"0"872"0"0,0 0 218 0 0,0 0-28 0 0,0 0-79 0 0,0 0-119 0 0,2-4-124 0 0,6-8-144 0 0,-5 9-151 0 0,4 11 1682 0 0,42 189 1188 0 0,-36-124-3295 0 0,-3 1 0 0 0,-3 1-1 0 0,-3 7-316 0 0,3 218-165 0 0,-22-217-971 0 0,-6-59-3233 0 0,17-26-5680 0 0,4 2 10264 0 0,0-1-1022 0 0</inkml:trace>
  <inkml:trace contextRef="#ctx0" brushRef="#br0" timeOffset="16624.946">2908 644 0 0 0,'0'0'760'0'0,"0"0"416"0"0,0 0-25 0 0,0 0-73 0 0,0 0-18 0 0,0 0 30 0 0,0 0 9 0 0,11-19-17 0 0,35-62-20 0 0,-44 77-878 0 0,1 0 1 0 0,-1 1-1 0 0,1-1 1 0 0,-1 0-1 0 0,1 1 1 0 0,0-1-1 0 0,0 1 0 0 0,1 0 1 0 0,-1 0-1 0 0,1 0 1 0 0,0 1-1 0 0,-1-1 1 0 0,1 1-1 0 0,0 0 0 0 0,0 0 1 0 0,0 0-1 0 0,1 0 1 0 0,-1 1-1 0 0,0 0 1 0 0,2-1-185 0 0,11-3 495 0 0,-7 0-352 0 0,1 1 0 0 0,0-1 1 0 0,0 2-1 0 0,1 0 0 0 0,-1 0 1 0 0,1 1-1 0 0,-1 0 1 0 0,1 1-1 0 0,0 0 0 0 0,0 1 1 0 0,0 0-1 0 0,-1 1 0 0 0,1 0 1 0 0,0 1-1 0 0,-1 1 0 0 0,1-1 1 0 0,-1 2-1 0 0,0 0 1 0 0,0 0-1 0 0,9 5-143 0 0,-14-4 28 0 0,1 0-1 0 0,-1 0 1 0 0,0 1 0 0 0,0 0-1 0 0,-1 0 1 0 0,1 0 0 0 0,-1 1-1 0 0,-1-1 1 0 0,1 1 0 0 0,-1 1-1 0 0,0-1 1 0 0,-1 0 0 0 0,0 1-1 0 0,0 0 1 0 0,-1 0 0 0 0,0 0-1 0 0,0 0 1 0 0,0 0 0 0 0,-1 0-1 0 0,-1 2-27 0 0,1 1 1 0 0,-1 0-1 0 0,-1 0 1 0 0,0 0-1 0 0,-1 0 1 0 0,0 0-1 0 0,0 0 0 0 0,-1 0 1 0 0,-1 0-1 0 0,0-1 1 0 0,0 1-1 0 0,-1-1 1 0 0,0-1-1 0 0,-1 1 1 0 0,0-1-1 0 0,0 1 0 0 0,-1-2 1 0 0,-1 1-1 0 0,-1 0 0 0 0,-14 14-122 0 0,-1 0 0 0 0,-1-2-1 0 0,-2-1 1 0 0,0-2 0 0 0,0 0-1 0 0,-2-2 1 0 0,-9 4 122 0 0,23-14 72 0 0,-6 6-441 0 0,47-12 143 0 0,-19-1 258 0 0,3-1 15 0 0,0 1 0 0 0,0 0 0 0 0,1 0 0 0 0,-1 1-1 0 0,0 0 1 0 0,0 1 0 0 0,0 0 0 0 0,1 1-1 0 0,-1 0 1 0 0,0 0 0 0 0,-1 1 0 0 0,1 0 0 0 0,1 2-47 0 0,11 9 213 0 0,-1 0 1 0 0,-1 2 0 0 0,-1 0-1 0 0,0 2 1 0 0,-1 0 0 0 0,-1 0 0 0 0,-1 2-1 0 0,0 0 1 0 0,-2 1 0 0 0,0 1-1 0 0,-1 0 1 0 0,9 23-214 0 0,-1 17 476 0 0,-13-54-3043 0 0,-4-16-7746 0 0,-4 5 3721 0 0</inkml:trace>
  <inkml:trace contextRef="#ctx0" brushRef="#br0" timeOffset="17191.33">3580 339 2192 0 0,'0'0'979'0'0,"0"0"-257"0"0,0 0 71 0 0,0 0 308 0 0,0 0 227 0 0,0 0 0 0 0,0 0-237 0 0,0 0-289 0 0,0 0-209 0 0,0 0-113 0 0,0 0-72 0 0,0 0-80 0 0,0 0-28 0 0,-2 23-36 0 0,-12 109 130 0 0,13-129-337 0 0,0 1 1 0 0,0-1-1 0 0,0 1 0 0 0,1-1 1 0 0,-1 1-1 0 0,1 0 1 0 0,0-1-1 0 0,0 1 1 0 0,1 0-1 0 0,-1-1 0 0 0,1 1 1 0 0,-1 0-1 0 0,1-1 1 0 0,0 1-1 0 0,1-1 0 0 0,-1 0 1 0 0,1 1-1 0 0,-1-1 1 0 0,1 0-1 0 0,0 0 1 0 0,0 0-1 0 0,0 0 0 0 0,1 0 1 0 0,-1 0-1 0 0,1-1 1 0 0,-1 1-1 0 0,1-1 0 0 0,0 1 1 0 0,0-1-1 0 0,0 0 1 0 0,0-1-1 0 0,1 1 0 0 0,-1 0 1 0 0,0-1-1 0 0,1 0 1 0 0,-1 1-1 0 0,1-1 1 0 0,-1-1-1 0 0,1 1-57 0 0,0-1 55 0 0,0 0 1 0 0,0-1-1 0 0,1 1 0 0 0,-1-1 1 0 0,0 0-1 0 0,0 0 0 0 0,0 0 1 0 0,-1-1-1 0 0,1 1 0 0 0,0-1 1 0 0,0 0-1 0 0,-1 0 1 0 0,1-1-1 0 0,-1 1 0 0 0,0 0 1 0 0,1-1-1 0 0,-1 0 0 0 0,-1 0 1 0 0,1 0-1 0 0,0 0 0 0 0,-1-1 1 0 0,1 1-1 0 0,-1-1 0 0 0,0 1 1 0 0,0-1-56 0 0,6-18-3489 0 0,-6-1-3512 0 0,-2 16 3037 0 0,0 3 1692 0 0</inkml:trace>
  <inkml:trace contextRef="#ctx0" brushRef="#br0" timeOffset="17522.864">3775 298 0 0 0,'0'0'239'0'0,"0"0"510"0"0,0 0 339 0 0,0 0 399 0 0,0 0 330 0 0,0 0 85 0 0,0 0-246 0 0,0 0-382 0 0,0 0-288 0 0,0 0-169 0 0,0 0-77 0 0,0 0-17 0 0,0 0-35 0 0,-5 29-74 0 0,-14 88-88 0 0,13 47 1112 0 0,-1-61-1163 0 0,1-20-1223 0 0,5-28-2668 0 0,8-47-5865 0 0,-5-7 5307 0 0</inkml:trace>
  <inkml:trace contextRef="#ctx0" brushRef="#br0" timeOffset="18663.507">3909 1009 0 0 0,'0'0'243'0'0,"0"0"693"0"0,0 0 356 0 0,0 0 118 0 0,0 0-83 0 0,0 0-211 0 0,0 0-170 0 0,0 0-78 0 0,0 0-13 0 0,0 0-1 0 0,0 0 16 0 0,18-1-22 0 0,118-5 2369 0 0,45-20 793 0 0,-131 25-5248 0 0,-40 2-2533 0 0,0-1-3289 0 0,-8 0 337 0 0</inkml:trace>
  <inkml:trace contextRef="#ctx0" brushRef="#br0" timeOffset="20037.237">4581 490 0 0 0,'0'0'1063'0'0,"0"0"121"0"0,0 0-117 0 0,0 0-127 0 0,0 0-29 0 0,0 0 15 0 0,0 0-1 0 0,3-3-53 0 0,10-6-99 0 0,-10 6-127 0 0,-3 3-124 0 0,1 19 2102 0 0,6 144 1467 0 0,-19 82-3018 0 0,4-125-882 0 0,-11 157-241 0 0,12-221 53 0 0,2-8-928 0 0,4-16-2607 0 0,-5-31-6592 0 0,-1-2 7090 0 0,7 1 3060 0 0,-2-3-198 0 0</inkml:trace>
  <inkml:trace contextRef="#ctx0" brushRef="#br0" timeOffset="20493.79">4427 630 0 0 0,'0'0'1230'0'0,"0"0"421"0"0,0 0 288 0 0,0 0 2 0 0,0 0-274 0 0,0 0-312 0 0,0 0-237 0 0,0 0-110 0 0,34-22-78 0 0,109-68-69 0 0,-63 55 602 0 0,-72 32-1346 0 0,1 1 0 0 0,-1 0-1 0 0,1 0 1 0 0,0 1 0 0 0,0 0-1 0 0,0 1 1 0 0,-1-1-1 0 0,1 2 1 0 0,0-1 0 0 0,0 1-1 0 0,0 1 1 0 0,0 0 0 0 0,-1 0-1 0 0,1 0 1 0 0,-1 1 0 0 0,0 1-1 0 0,0-1 1 0 0,0 1 0 0 0,3 3-117 0 0,-9-5 28 0 0,0 0 1 0 0,-1 0-1 0 0,1 1 1 0 0,-1-1-1 0 0,1 1 1 0 0,-1-1-1 0 0,0 1 1 0 0,0-1-1 0 0,-1 1 1 0 0,1 0-1 0 0,0-1 1 0 0,-1 1-1 0 0,0 0 1 0 0,1 0-1 0 0,-1 0 1 0 0,0-1-1 0 0,-1 1 1 0 0,1 0-1 0 0,0 0 1 0 0,-1-1-1 0 0,1 1 1 0 0,-1 0-1 0 0,0-1 1 0 0,0 1-1 0 0,0 0 1 0 0,0-1-1 0 0,-1 1 1 0 0,-1 1-29 0 0,-50 65 129 0 0,48-64-149 0 0,-212 196-351 0 0,215-199 373 0 0,1 0 0 0 0,-1 0-1 0 0,1 0 1 0 0,-1 0 0 0 0,1 0 0 0 0,0 1 0 0 0,0-1 0 0 0,0 1 0 0 0,0-1 0 0 0,0 0-1 0 0,0 1 1 0 0,1 0 0 0 0,-1-1 0 0 0,1 1 0 0 0,0-1 0 0 0,0 1 0 0 0,0 0 0 0 0,0-1-1 0 0,0 1 1 0 0,1-1 0 0 0,-1 1 0 0 0,1 0 0 0 0,-1-1 0 0 0,1 1 0 0 0,0-1 0 0 0,0 0 0 0 0,0 1-1 0 0,0-1 1 0 0,1 0 0 0 0,-1 1 0 0 0,1-1 0 0 0,-1 0 0 0 0,1 0-2 0 0,68 67 122 0 0,-56-57-94 0 0,71 44 543 0 0,52 69 681 0 0,-132-116-1112 0 0,2 1-4053 0 0,2-14-9046 0 0,-7 3 9740 0 0</inkml:trace>
  <inkml:trace contextRef="#ctx0" brushRef="#br0" timeOffset="20772.758">5191 1105 11715 0 0,'0'0'801'0'0,"0"0"-420"0"0,0 0 57 0 0,0 0 363 0 0,0 0 230 0 0,0 0 4 0 0,0 0-251 0 0,0 0-312 0 0,0 0-206 0 0,0 0-105 0 0,0 0-47 0 0,0 0-32 0 0,-1 29-16 0 0,-3 134 24 0 0,-12-75-1717 0 0,10-85-1443 0 0,1-3-3709 0 0,4 0 3285 0 0,1 0 227 0 0</inkml:trace>
  <inkml:trace contextRef="#ctx0" brushRef="#br0" timeOffset="21117.796">5012 1079 3801 0 0,'0'0'1341'0'0,"0"0"-231"0"0,0 0 152 0 0,0 0 375 0 0,0 0 133 0 0,0 0-178 0 0,0 0-346 0 0,0 0-302 0 0,0 0-182 0 0,0 0-113 0 0,0 0-66 0 0,0 0-62 0 0,33 0-63 0 0,104 0-93 0 0,-17 0 339 0 0,-84 10-1116 0 0,-31-2-2456 0 0,-9 4-3795 0 0,1-6 2427 0 0,0-2-330 0 0</inkml:trace>
  <inkml:trace contextRef="#ctx0" brushRef="#br0" timeOffset="21429.165">4893 1440 3321 0 0,'0'0'3108'0'0,"0"0"-1578"0"0,0 0-262 0 0,0 0 494 0 0,0 0 218 0 0,0 0-186 0 0,0 0-467 0 0,35-7-468 0 0,111-22-334 0 0,5-16 134 0 0,5 1-3498 0 0,-127 39-5827 0 0,-22 2 2038 0 0</inkml:trace>
  <inkml:trace contextRef="#ctx0" brushRef="#br0" timeOffset="21949.918">5150 162 0 0 0,'0'0'999'0'0,"0"0"128"0"0,0 0 341 0 0,0 0 276 0 0,0 0 37 0 0,0 0-249 0 0,0 0-302 0 0,0 0-205 0 0,0 0-111 0 0,0 0-89 0 0,0 0-82 0 0,0 0-84 0 0,0 0-80 0 0,6 19-94 0 0,19 57-78 0 0,-26-11 423 0 0,-5-37-441 0 0,5-14-165 0 0,9 28 397 0 0,-2-40-589 0 0,-1-1-1 0 0,1 1 1 0 0,0-1-1 0 0,-1 0 1 0 0,1-1-1 0 0,0 1 1 0 0,0-1-1 0 0,0 0 1 0 0,-1-1-1 0 0,1 1 1 0 0,0-1-1 0 0,0 0 1 0 0,-1-1-1 0 0,1 1 1 0 0,-1-1-1 0 0,1 0 1 0 0,-1-1-1 0 0,1 0-31 0 0,19-17-3040 0 0,-14 0-7477 0 0,-11 16 5925 0 0</inkml:trace>
  <inkml:trace contextRef="#ctx0" brushRef="#br0" timeOffset="22256.756">5377 177 1576 0 0,'0'0'1447'0'0,"0"0"-94"0"0,0 0 299 0 0,0 0 328 0 0,0 0 103 0 0,0 0-253 0 0,0 0-455 0 0,0 0-324 0 0,0 0-207 0 0,0 0-156 0 0,0 0-94 0 0,0 0-110 0 0,-4 32-121 0 0,-13 103-83 0 0,-5 65 137 0 0,21-157-359 0 0,1-24-2448 0 0,0 0-6754 0 0,0-14 2603 0 0</inkml:trace>
  <inkml:trace contextRef="#ctx0" brushRef="#br0" timeOffset="22722.793">5679 122 0 0 0,'0'0'733'0'0,"0"0"640"0"0,0 0 248 0 0,0 0 245 0 0,0 0 87 0 0,0 0-197 0 0,0 0-444 0 0,0 0-420 0 0,0 0-198 0 0,0 0 17 0 0,0 0 128 0 0,0 0 65 0 0,0 0-25 0 0,5 13-81 0 0,75 184 2067 0 0,-60-139-2384 0 0,9 19-113 0 0,-4 2 0 0 0,-4 1 1 0 0,10 67-369 0 0,-22-54 182 0 0,-3 0 0 0 0,-7 74-182 0 0,-2-127-23 0 0,-2 0 1 0 0,-2 0-1 0 0,-1-1 1 0 0,-2-1-1 0 0,-2 1 0 0 0,-2-1 1 0 0,-1-1-1 0 0,-2-1 1 0 0,-1 0-1 0 0,-2-1 1 0 0,-2-1-1 0 0,0-2 0 0 0,-3 0 1 0 0,-24 26 22 0 0,-61 36-2817 0 0,71-68-974 0 0,0-2-3355 0 0,22-16 70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2:38.0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0 505 0 0 0,'0'0'673'0'0,"0"0"664"0"0,0 0 208 0 0,0 0-99 0 0,0 0-178 0 0,0 0-155 0 0,0 0-76 0 0,0 0-1 0 0,11-6 33 0 0,93-29 2969 0 0,100 17-97 0 0,9-19-2942 0 0,17-21-1142 0 0,-197 57-1439 0 0,-22 1-2543 0 0,-10 3-996 0 0,-6 9-120 0 0,-1-5 1951 0 0</inkml:trace>
  <inkml:trace contextRef="#ctx0" brushRef="#br0" timeOffset="371.044">63 670 0 0 0,'0'0'2004'0'0,"0"0"-523"0"0,0 0-206 0 0,0 0 133 0 0,0 0 198 0 0,0 0 55 0 0,0 0-155 0 0,0 0-246 0 0,0 0-201 0 0,0 0-135 0 0,0 0-82 0 0,0 0-98 0 0,0 0-108 0 0,24-5-122 0 0,123-27 228 0 0,50 15 560 0 0,-45 6-3795 0 0,-53-5-5336 0 0,-83 13 3700 0 0,-5-1-384 0 0</inkml:trace>
  <inkml:trace contextRef="#ctx0" brushRef="#br0" timeOffset="754.106">288 0 0 0 0,'0'0'2487'0'0,"0"0"-1220"0"0,0 0-548 0 0,0 0-64 0 0,0 0 141 0 0,0 0 129 0 0,0 0-34 0 0,0 0-165 0 0,0 0-207 0 0,0 0-105 0 0,0 0 13 0 0,0 0 52 0 0,5 3 77 0 0,257 152 4938 0 0,-145-85-4975 0 0,-107-63-475 0 0,0 1 0 0 0,0 0 0 0 0,-1 1 0 0 0,-1 0 0 0 0,1 1 0 0 0,-1 0 0 0 0,-1 0 0 0 0,0 0 0 0 0,0 1 0 0 0,-1 0 0 0 0,-1 1 0 0 0,1-1 0 0 0,-2 1 0 0 0,0 0 0 0 0,0 0 0 0 0,-1 0-1 0 0,-1 1 1 0 0,0-1 0 0 0,-1 1 0 0 0,0-1 0 0 0,0 1 0 0 0,-2 0 0 0 0,0-1 0 0 0,-1 10-44 0 0,-1-7 85 0 0,0 0 0 0 0,-1 0-1 0 0,0 0 1 0 0,-1-1 0 0 0,-1 1-1 0 0,-1-1 1 0 0,0-1 0 0 0,0 1-1 0 0,-1-1 1 0 0,-1 0 0 0 0,0-1-1 0 0,-1 0 1 0 0,0-1 0 0 0,-4 3-85 0 0,1 1-8 0 0,-1-2-1 0 0,0 0 1 0 0,-1 0 0 0 0,0-1 0 0 0,-1-1 0 0 0,0-1 0 0 0,-7 3 8 0 0,-8-2-3390 0 0,-2-7-3473 0 0,31-4-1942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1:19.3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2515 0 0 0,'0'0'528'0'0,"0"0"311"0"0,0 0 18 0 0,0 0-119 0 0,0 0-85 0 0,0 0-7 0 0,0 0 62 0 0,0 0 91 0 0,9-12 7680 0 0,10-12-7240 0 0,142-132 2519 0 0,-25 10-2056 0 0,73-50-546 0 0,-75 70-664 0 0,-33 5-22 0 0,48-33-92 0 0,15-12-102 0 0,-18 20-178 0 0,-15 57 11 0 0,-65 11 161 0 0,-37 19-60 0 0,-2 33-271 0 0,10-22 116 0 0,-31 41-62 0 0,-43 23 71 0 0,23-12-19 0 0,-1-1 0 0 0,1-1 0 0 0,-1 0 1 0 0,0 0-1 0 0,0-2 0 0 0,1 0 0 0 0,-1 0 0 0 0,0-2 1 0 0,-10-1-46 0 0,-29-5 96 0 0,-15 0 42 0 0,1 8-84 0 0,67 40-413 0 0,95 141 308 0 0,-40 116 55 0 0,-37-198 0 0 0,9-182 883 0 0,20-98-659 0 0,2-57-50 0 0,-39 199 385 0 0,-4 27-1550 0 0,-3 21-5161 0 0,-2 9-3719 0 0,0-14 264 0 0</inkml:trace>
  <inkml:trace contextRef="#ctx0" brushRef="#br0" timeOffset="1830.008">468 707 3409 0 0,'0'0'1221'0'0,"0"0"-446"0"0,0 0-143 0 0,0 0 199 0 0,0 0 219 0 0,0 0 17 0 0,0 0-217 0 0,0 0-296 0 0,0 0-223 0 0,0 0-111 0 0,0 0-11 0 0,0 8 19 0 0,5 73 874 0 0,16 22-472 0 0,-6 102-27 0 0,-24-178 1575 0 0,9-27-1660 0 0,-11-30 2135 0 0,6 12-2388 0 0,1 1-1 0 0,1-1 1 0 0,0 1-1 0 0,1-1 0 0 0,1 0 1 0 0,1 0-1 0 0,1-5-264 0 0,-1 8 178 0 0,7-149 482 0 0,36-77-340 0 0,-40 229-296 0 0,2 0 0 0 0,-1 0 0 0 0,1 0 0 0 0,1 1 1 0 0,0 0-1 0 0,1 0 0 0 0,0 0 0 0 0,1 1 0 0 0,0 0 0 0 0,0 0 0 0 0,1 1 0 0 0,1 0 0 0 0,6-5-24 0 0,-14 13-3 0 0,-1 0 0 0 0,1 0 0 0 0,-1 0 0 0 0,1 0-1 0 0,-1 0 1 0 0,1 1 0 0 0,-1-1 0 0 0,1 1 0 0 0,0-1-1 0 0,0 1 1 0 0,-1-1 0 0 0,1 1 0 0 0,0 0 0 0 0,0 0-1 0 0,-1 0 1 0 0,1 0 0 0 0,0 0 0 0 0,0 0 0 0 0,-1 0-1 0 0,1 0 1 0 0,0 1 0 0 0,0-1 0 0 0,-1 1 0 0 0,1-1-1 0 0,0 1 1 0 0,-1 0 0 0 0,1 0 0 0 0,-1 0 0 0 0,1 0-1 0 0,-1 0 1 0 0,1 0 0 0 0,-1 0 0 0 0,0 0 0 0 0,1 1-1 0 0,-1-1 1 0 0,0 0 0 0 0,0 1 0 0 0,0-1 0 0 0,0 1-1 0 0,0-1 1 0 0,0 1 0 0 0,-1-1 0 0 0,1 1 0 0 0,0 0-1 0 0,-1-1 1 0 0,0 1 0 0 0,1 1 3 0 0,12 86 178 0 0,-14-68-583 0 0,1 21-474 0 0,3-29-3039 0 0,1-1-3413 0 0,-3-12-875 0 0</inkml:trace>
  <inkml:trace contextRef="#ctx0" brushRef="#br0" timeOffset="2281.864">721 1024 5769 0 0,'0'0'1192'0'0,"0"0"-247"0"0,0 0 136 0 0,0 0 260 0 0,0 0 104 0 0,0 0-162 0 0,0 0-349 0 0,0 0-306 0 0,0 0-159 0 0,0 0-43 0 0,0 0-14 0 0,0 0-4 0 0,0 0-29 0 0,0 9-27 0 0,-3 94 1325 0 0,2-57-4041 0 0,3-46-4147 0 0,2-5 2629 0 0,-3 4 1971 0 0,1 0-2162 0 0</inkml:trace>
  <inkml:trace contextRef="#ctx0" brushRef="#br0" timeOffset="2697.762">855 637 2192 0 0,'0'0'2289'0'0,"0"0"-434"0"0,0 0-153 0 0,0 0 55 0 0,0 0-43 0 0,0 0-216 0 0,0 0-335 0 0,0 0-324 0 0,0 0-211 0 0,0 0-102 0 0,0 0-52 0 0,0 0-43 0 0,0 0-54 0 0,-6 8-82 0 0,-25 39 117 0 0,32-46-408 0 0,-1-1 0 0 0,0 1-1 0 0,0-1 1 0 0,1 1 0 0 0,-1-1 0 0 0,0 0 0 0 0,1 1 0 0 0,-1-1 0 0 0,0 1-1 0 0,1-1 1 0 0,-1 1 0 0 0,1-1 0 0 0,-1 0 0 0 0,1 1 0 0 0,-1-1 0 0 0,0 0-1 0 0,1 0 1 0 0,-1 1 0 0 0,1-1 0 0 0,0 0 0 0 0,-1 0 0 0 0,1 0 0 0 0,-1 0-1 0 0,1 1 1 0 0,-1-1 0 0 0,1 0 0 0 0,-1 0 0 0 0,1 0 0 0 0,-1 0 0 0 0,1 0-1 0 0,0-1 1 0 0,-1 1 0 0 0,1 0 0 0 0,-1 0 0 0 0,1 0 0 0 0,-1 0 0 0 0,1 0-1 0 0,-1-1 1 0 0,1 1 0 0 0,-1 0 0 0 0,1-1 0 0 0,-1 1 0 0 0,1 0 0 0 0,-1-1-1 0 0,1 1 1 0 0,-1 0 0 0 0,0-1 0 0 0,1 1 0 0 0,-1-1 0 0 0,0 1 0 0 0,1-1-1 0 0,-1 1 1 0 0,0-1 0 0 0,0 1 0 0 0,1-1-4 0 0,20-27 724 0 0,-21 27-561 0 0,0 1-11 0 0,0 0-53 0 0,-26 1-1685 0 0,15 7-3 0 0,5-3-1113 0 0,0-1-3938 0 0,2-3-345 0 0</inkml:trace>
  <inkml:trace contextRef="#ctx0" brushRef="#br0" timeOffset="4079.172">334 210 0 0 0,'0'0'891'0'0,"0"0"579"0"0,0 0 227 0 0,0 0-23 0 0,0 0-132 0 0,0 0-195 0 0,0 0-105 0 0,0-2-63 0 0,0 1-1001 0 0,0 0-1 0 0,0 1 1 0 0,0-1-1 0 0,0 0 1 0 0,0 1-1 0 0,0-1 1 0 0,0 0-1 0 0,0 0 1 0 0,0 1-1 0 0,1-1 1 0 0,-1 0-1 0 0,0 1 1 0 0,0-1-1 0 0,1 1 1 0 0,-1-1-1 0 0,1 0 1 0 0,-1 1-1 0 0,0-1 1 0 0,1 1-1 0 0,-1-1 1 0 0,1 1-1 0 0,0-1 1 0 0,-1 1-1 0 0,1-1 1 0 0,-1 1-1 0 0,1 0 1 0 0,-1-1-1 0 0,1 1 1 0 0,0 0-1 0 0,-1-1 1 0 0,1 1-1 0 0,0 0 1 0 0,-1 0-1 0 0,1 0 1 0 0,0 0-1 0 0,0 0 1 0 0,-1-1-1 0 0,1 1 1 0 0,0 1-1 0 0,-1-1 1 0 0,1 0-1 0 0,0 0 1 0 0,0 0-1 0 0,-1 0 1 0 0,1 0-1 0 0,0 1 1 0 0,-1-1-1 0 0,1 0 1 0 0,0 0-1 0 0,-1 1-177 0 0,7-1-1062 0 0,166-33 2519 0 0,-126 26-1273 0 0,15-1 83 0 0,-55 3 2326 0 0,-31-5-2621 0 0,15 7 170 0 0,-79-26-48 0 0,74 22-934 0 0,-46-32 1143 0 0,51 20-4770 0 0,12-5-5364 0 0,1 16 1102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2:39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519 122 864 0 0,'0'0'1416'0'0,"0"0"-173"0"0,0 0 78 0 0,0 0 262 0 0,0 0 228 0 0,0 0 57 0 0,0 0-171 0 0,0 0-315 0 0,0 0-332 0 0,0 0-291 0 0,0 0-242 0 0,0 0-170 0 0,0 0-116 0 0,0-3-97 0 0,-2-7-13 0 0,3 16 116 0 0,15 105 814 0 0,-16-67-936 0 0,-1-1 0 0 0,-2 1 1 0 0,-3 0-1 0 0,-1-1 1 0 0,-2 0-1 0 0,-9 23-115 0 0,-19 29-2950 0 0,37-94 1847 0 0,-1-4-6989 0 0,-4-12 3441 0 0,5 7 3123 0 0</inkml:trace>
  <inkml:trace contextRef="#ctx0" brushRef="#br0" timeOffset="340.261">0 74 0 0 0,'0'0'1355'0'0,"0"0"-153"0"0,0 0 131 0 0,0 0 346 0 0,0 0 310 0 0,0 0 110 0 0,34-6-131 0 0,105-23-275 0 0,55 2 2558 0 0,210 16-2178 0 0,-308 22-3028 0 0,-89-2-1759 0 0,-19 14-9434 0 0,8-18 8323 0 0</inkml:trace>
  <inkml:trace contextRef="#ctx0" brushRef="#br0" timeOffset="645.669">46 730 6281 0 0,'0'0'1159'0'0,"0"0"-541"0"0,0 0-129 0 0,0 0 491 0 0,0 0 655 0 0,0 0 343 0 0,0 0-45 0 0,0 0-380 0 0,33-2-417 0 0,105-8-303 0 0,12-24 376 0 0,-111 21-997 0 0,229-58-489 0 0,-210 63-3710 0 0,0 6-3777 0 0,-43 2-224 0 0</inkml:trace>
  <inkml:trace contextRef="#ctx0" brushRef="#br0" timeOffset="894.596">1154 516 1568 0 0,'0'0'1391'0'0,"0"0"-190"0"0,0 0 187 0 0,0 0 459 0 0,0 0 295 0 0,0 0-111 0 0,0 0-383 0 0,0 0-494 0 0,0 0-381 0 0,0 0-201 0 0,0 0-132 0 0,0 0-66 0 0,-8-2-54 0 0,1-1-238 0 0,5 2-57 0 0,0 0-1 0 0,-1 0 1 0 0,1 1 0 0 0,0-1 0 0 0,-1 0 0 0 0,1 1-1 0 0,0 0 1 0 0,-1-1 0 0 0,1 1 0 0 0,-1 0 0 0 0,1 0-1 0 0,0 0 1 0 0,-1 1 0 0 0,1-1 0 0 0,-1 0 0 0 0,1 1 0 0 0,0 0-1 0 0,-1 0 1 0 0,1-1 0 0 0,0 1 0 0 0,-2 2-25 0 0,-106 85 1182 0 0,106-84-1192 0 0,0 0-1 0 0,1 1 1 0 0,-1 0-1 0 0,1 0 0 0 0,0 0 1 0 0,0 0-1 0 0,0 0 1 0 0,1 1-1 0 0,-1-1 0 0 0,1 1 1 0 0,1-1-1 0 0,-1 1 1 0 0,1 0-1 0 0,0 0 0 0 0,0 0 1 0 0,1-1-1 0 0,0 1 1 0 0,0 0-1 0 0,0 0 0 0 0,1 0 1 0 0,0 0-1 0 0,1 3 11 0 0,1-4-134 0 0,1 0-1 0 0,0 0 0 0 0,0-1 0 0 0,1 0 1 0 0,-1 0-1 0 0,1 0 0 0 0,0 0 0 0 0,0-1 1 0 0,1 1-1 0 0,-1-1 0 0 0,1-1 0 0 0,-1 1 1 0 0,1-1-1 0 0,0 0 0 0 0,0 0 0 0 0,0-1 1 0 0,0 1-1 0 0,0-1 0 0 0,0-1 0 0 0,0 1 1 0 0,1-1-1 0 0,-1 0 0 0 0,0-1 0 0 0,0 1 1 0 0,0-1-1 0 0,6-2 135 0 0,5 3-1312 0 0,49-11-9060 0 0,-55 7 7158 0 0</inkml:trace>
  <inkml:trace contextRef="#ctx0" brushRef="#br0" timeOffset="1201.813">1340 752 0 0 0,'0'0'1140'0'0,"0"0"166"0"0,0 0-93 0 0,0 0 113 0 0,0 0 241 0 0,0 0 123 0 0,0 0-86 0 0,0 0-222 0 0,0 0-186 0 0,0 0-124 0 0,0 0-112 0 0,0 0-113 0 0,0 0-112 0 0,13-7-88 0 0,86-56 783 0 0,36-51-241 0 0,-112 99-1166 0 0,-17 11-33 0 0,0 0 0 0 0,-1 0 0 0 0,1 1-1 0 0,0 0 1 0 0,1 0 0 0 0,-1 1 0 0 0,1-1-1 0 0,-1 1 1 0 0,1 1 0 0 0,-1-1-1 0 0,1 1 1 0 0,3 0 10 0 0,-4 49-20 0 0,-6-46 27 0 0,0 1-1 0 0,0-1 0 0 0,1 0 1 0 0,-1 0-1 0 0,1 0 1 0 0,-1 0-1 0 0,1 0 1 0 0,0 0-1 0 0,0 0 0 0 0,0-1 1 0 0,0 1-1 0 0,0 0 1 0 0,0 0-1 0 0,0-1 1 0 0,0 1-1 0 0,1 0 0 0 0,-1-1 1 0 0,1 1-1 0 0,-1-1 1 0 0,1 0-1 0 0,0 0 1 0 0,-1 1-1 0 0,1-1 0 0 0,0 0 1 0 0,0 0-1 0 0,0-1 1 0 0,0 1-1 0 0,0 0 1 0 0,0-1-1 0 0,0 1 0 0 0,0-1 1 0 0,0 1-1 0 0,0-1 1 0 0,0 0-1 0 0,0 0 1 0 0,0 0-1 0 0,0 0 0 0 0,1 0 1 0 0,-1-1-1 0 0,0 1 1 0 0,0-1-1 0 0,0 1 1 0 0,0-1-1 0 0,0 0-6 0 0,-1 1 9 0 0,171-30 573 0 0,-163 44-2709 0 0,-9 26-5397 0 0,0-32 4948 0 0,0-3-5255 0 0</inkml:trace>
  <inkml:trace contextRef="#ctx0" brushRef="#br0" timeOffset="2323.856">1937 645 0 0 0,'-17'-7'0'0'0,"28"-1"4536"0"0,-8 11 3014 0 0,-2 5-3867 0 0,-4 23-3279 0 0,2-24 471 0 0,10 59-700 0 0,18-55-4683 0 0,-14-11-3633 0 0,-10 0 3567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2:42.9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1036 0 0 0,'0'0'1203'0'0,"0"0"448"0"0,0 0 155 0 0,0 0-207 0 0,0 0-411 0 0,0 0-325 0 0,0 0-92 0 0,0 0 77 0 0,0 0 164 0 0,0 0 136 0 0,5 1 11 0 0,94 1 4655 0 0,4-23-3382 0 0,68-23-1312 0 0,-138 40-995 0 0,-19 4-2429 0 0,-14 0 677 0 0,-1 7-10326 0 0,-3-3 5098 0 0</inkml:trace>
  <inkml:trace contextRef="#ctx0" brushRef="#br0" timeOffset="319.492">63 1316 8282 0 0,'0'0'1680'0'0,"0"0"-478"0"0,0 0-35 0 0,0 0 373 0 0,0 0 278 0 0,0 0-67 0 0,0 0-382 0 0,0 0-382 0 0,0 0-253 0 0,36-7-173 0 0,116-24-149 0 0,38 0 178 0 0,-116 30-2439 0 0,-43 1-6913 0 0,-21 0-2544 0 0</inkml:trace>
  <inkml:trace contextRef="#ctx0" brushRef="#br0" timeOffset="5985.503">1062 1416 720 0 0,'0'0'1531'0'0,"0"0"-500"0"0,0 0-71 0 0,0 0 271 0 0,0 0 367 0 0,0 0 156 0 0,0 0-155 0 0,0 0-279 0 0,0 0-244 0 0,0 0-142 0 0,0 0-64 0 0,0 0-28 0 0,0 0-55 0 0,21-8-79 0 0,67-26-79 0 0,-69 27-388 0 0,1 0-1 0 0,-1 1 0 0 0,1 1 0 0 0,1 1 0 0 0,-1 1 1 0 0,0 1-1 0 0,1 0 0 0 0,-1 2 0 0 0,8 0-240 0 0,-26 0 2 0 0,0 0 0 0 0,1 0 0 0 0,-1 0 0 0 0,0 1 0 0 0,0-1 0 0 0,1 0-1 0 0,-1 1 1 0 0,0 0 0 0 0,0-1 0 0 0,0 1 0 0 0,1 0 0 0 0,-1 0 0 0 0,0 0 0 0 0,0 0-1 0 0,0 1 1 0 0,-1-1 0 0 0,1 1 0 0 0,0-1 0 0 0,0 1 0 0 0,-1-1 0 0 0,1 1 0 0 0,-1 0-1 0 0,1 0 1 0 0,-1 0 0 0 0,0 0 0 0 0,0 0 0 0 0,0 0 0 0 0,0 0 0 0 0,0 0 0 0 0,0 0 0 0 0,-1 0-1 0 0,1 1 1 0 0,-1-1 0 0 0,1 0 0 0 0,-1 1 0 0 0,0-1 0 0 0,0 0 0 0 0,0 0 0 0 0,0 1-1 0 0,0-1 1 0 0,-1 0 0 0 0,1 1 0 0 0,-1-1 0 0 0,0 0 0 0 0,1 0 0 0 0,-1 0 0 0 0,0 1 0 0 0,0-1-1 0 0,0 0 1 0 0,0 0 0 0 0,-1-1 0 0 0,1 1 0 0 0,-1 0 0 0 0,1 0 0 0 0,-1 0 0 0 0,0-1-2 0 0,-137 131-61 0 0,110-108 61 0 0,0 0 0 0 0,2 2-1 0 0,1 1 1 0 0,-20 27 0 0 0,45-52 12 0 0,-1 0-1 0 0,1 0 0 0 0,0 0 1 0 0,0 0-1 0 0,0 0 0 0 0,0 1 1 0 0,0-1-1 0 0,0 0 0 0 0,0 1 1 0 0,1-1-1 0 0,-1 0 1 0 0,1 1-1 0 0,-1-1 0 0 0,1 1 1 0 0,0-1-1 0 0,0 1 0 0 0,1-1 1 0 0,-1 1-1 0 0,0-1 0 0 0,1 1 1 0 0,-1-1-1 0 0,1 0 1 0 0,0 1-1 0 0,0-1 0 0 0,0 0 1 0 0,0 0-1 0 0,0 1 0 0 0,0-1 1 0 0,1 0-1 0 0,-1 0 0 0 0,1 0 1 0 0,-1-1-1 0 0,1 1 1 0 0,0 0-1 0 0,0 0 0 0 0,0-1 1 0 0,0 1-1 0 0,0-1 0 0 0,0 0 1 0 0,0 0-1 0 0,0 0 0 0 0,0 0 1 0 0,1 0-1 0 0,-1 0 0 0 0,0 0 1 0 0,1-1-1 0 0,-1 1 1 0 0,1-1-1 0 0,-1 0 0 0 0,1 1 1 0 0,-1-1-1 0 0,2 0-11 0 0,24 4 228 0 0,1-2-1 0 0,-1 0 1 0 0,1-2 0 0 0,0-1-1 0 0,0-1 1 0 0,-1-2 0 0 0,0-1-1 0 0,1-1-227 0 0,77-21-6487 0 0,-96 23 65 0 0,-1 0-2877 0 0</inkml:trace>
  <inkml:trace contextRef="#ctx0" brushRef="#br0" timeOffset="4899.747">1224 1000 0 0 0,'0'0'983'0'0,"0"0"392"0"0,0 0 284 0 0,0 0 77 0 0,0 0-167 0 0,0 0-298 0 0,0 0-249 0 0,0 0-148 0 0,0 0-34 0 0,12-29-8 0 0,38-90-14 0 0,42-61 2932 0 0,25 37-2634 0 0,-110 135-1098 0 0,0 1-1 0 0,0 0 1 0 0,0 0-1 0 0,1 1 1 0 0,0-1-1 0 0,0 2 1 0 0,1-1-1 0 0,-1 1 1 0 0,10-3-18 0 0,-16 8-16 0 0,-1-1 0 0 0,0 1 1 0 0,0 0-1 0 0,1 1 1 0 0,-1-1-1 0 0,0 0 0 0 0,0 0 1 0 0,0 1-1 0 0,1-1 1 0 0,-1 0-1 0 0,0 1 0 0 0,0-1 1 0 0,0 1-1 0 0,0 0 1 0 0,0-1-1 0 0,0 1 0 0 0,0 0 1 0 0,0-1-1 0 0,0 1 1 0 0,0 0-1 0 0,0 0 0 0 0,0 0 1 0 0,0 0-1 0 0,-1 0 1 0 0,1 0-1 0 0,0 0 0 0 0,-1 0 1 0 0,1 0-1 0 0,-1 1 1 0 0,1-1-1 0 0,-1 0 0 0 0,0 0 1 0 0,1 0-1 0 0,-1 1 1 0 0,0-1-1 0 0,0 0 0 0 0,0 0 1 0 0,0 1-1 0 0,0-1 1 0 0,0 0-1 0 0,0 1 16 0 0,-1 64 26 0 0,0-56-13 0 0,-15 192 194 0 0,17-200-201 0 0,-1-1 1 0 0,0 0-1 0 0,0 0 0 0 0,0 0 1 0 0,1 1-1 0 0,-1-1 1 0 0,1 0-1 0 0,-1 0 0 0 0,1 0 1 0 0,-1 0-1 0 0,1 0 0 0 0,0 0 1 0 0,-1 0-1 0 0,1 0 0 0 0,0 0 1 0 0,0 0-1 0 0,0 0 0 0 0,0 0 1 0 0,0 0-1 0 0,0-1 0 0 0,0 1 1 0 0,0 0-1 0 0,0-1 0 0 0,0 1 1 0 0,0-1-1 0 0,0 1 0 0 0,1-1 1 0 0,-1 0-1 0 0,0 1 0 0 0,0-1 1 0 0,0 0-1 0 0,1 0 1 0 0,-1 0-1 0 0,0 0 0 0 0,0 0 1 0 0,1 0-1 0 0,-1 0 0 0 0,0 0 1 0 0,0 0-1 0 0,0-1 0 0 0,1 1 1 0 0,-1-1-1 0 0,0 1 0 0 0,0-1 1 0 0,0 1-1 0 0,0-1 0 0 0,0 1 1 0 0,1-1-7 0 0,53-32 506 0 0,129-165-186 0 0,-70 80-299 0 0,-9 24-14 0 0,-75 78-242 0 0,-26 42 199 0 0,-18 231 907 0 0,14-253-866 0 0,1 0-1 0 0,-1 0 1 0 0,1 0-1 0 0,1 0 1 0 0,-1-1-1 0 0,0 1 1 0 0,1 0-1 0 0,0-1 1 0 0,0 1 0 0 0,0-1-1 0 0,0 0 1 0 0,0 1-1 0 0,1-1 1 0 0,-1 0-1 0 0,1-1 1 0 0,0 1-1 0 0,0 0 1 0 0,0-1-1 0 0,0 0 1 0 0,1 1 0 0 0,-1-1-1 0 0,1 0 1 0 0,-1-1-1 0 0,1 1 1 0 0,0-1-5 0 0,40 7-3935 0 0,-42-8 1932 0 0,3 0-2013 0 0,-1 0-3394 0 0,-4 0 5292 0 0</inkml:trace>
  <inkml:trace contextRef="#ctx0" brushRef="#br0" timeOffset="5229.761">1051 1092 2040 0 0,'0'0'1017'0'0,"0"0"140"0"0,0 0 378 0 0,0 0 300 0 0,0 0 79 0 0,0 0-158 0 0,0 0-235 0 0,32 0-182 0 0,103 3-155 0 0,-3-2 1354 0 0,1-5 1 0 0,106-18-2539 0 0,159-34 413 0 0,-202 27-1163 0 0,-113 22-1094 0 0,-56 7-2093 0 0,1-1-4984 0 0,-22 1 3585 0 0</inkml:trace>
  <inkml:trace contextRef="#ctx0" brushRef="#br0" timeOffset="11031.297">1889 1382 0 0 0,'0'0'687'0'0,"0"0"922"0"0,0 0 344 0 0,0 0-50 0 0,0 0-275 0 0,0 0-389 0 0,0 0-360 0 0,0 0-251 0 0,-1-2-165 0 0,20 100 3503 0 0,-19-49-3850 0 0,-1 0 0 0 0,-4 1 0 0 0,-1-1 0 0 0,-5 13-116 0 0,6-32-544 0 0,-13 42-1692 0 0,8-52-2131 0 0,-5-3-3340 0 0,11-13 7142 0 0</inkml:trace>
  <inkml:trace contextRef="#ctx0" brushRef="#br0" timeOffset="11496.755">1760 1416 0 0 0,'0'0'188'0'0,"0"0"614"0"0,0 0 292 0 0,0 0 311 0 0,0 0 258 0 0,0 0 29 0 0,0 0-224 0 0,0 0-278 0 0,0 0-226 0 0,31-18-177 0 0,98-52-104 0 0,-58 47 167 0 0,-58 23-649 0 0,-9-1-140 0 0,4-1-13 0 0,-1 1-1 0 0,1-1 0 0 0,0 1 0 0 0,0 1 0 0 0,0 0 0 0 0,-1 0 0 0 0,1 0 0 0 0,0 1 0 0 0,0 0 0 0 0,0 0 0 0 0,-1 1 0 0 0,1 0 0 0 0,-1 1 0 0 0,1 0 0 0 0,-1 0 0 0 0,0 0 0 0 0,0 1 0 0 0,0 0 0 0 0,-1 0 0 0 0,0 1 1 0 0,1-1-1 0 0,-1 2 0 0 0,-1-1 0 0 0,6 6-47 0 0,-11-5 26 0 0,1 0 0 0 0,-1 0 1 0 0,0 1-1 0 0,0-1 1 0 0,-1 0-1 0 0,0 0 0 0 0,0 1 1 0 0,0-1-1 0 0,-1 0 0 0 0,0 0 1 0 0,0 0-1 0 0,0-1 0 0 0,-1 1 1 0 0,0 0-1 0 0,0-1 1 0 0,-1 0-1 0 0,1 0 0 0 0,-1 0 1 0 0,0 0-1 0 0,0 0 0 0 0,-1-1 1 0 0,0 0-1 0 0,1 0 0 0 0,-1 0 1 0 0,-1 0-1 0 0,0 0-26 0 0,-34 29-14 0 0,-2-1-1 0 0,-1-1 0 0 0,-1-3 1 0 0,-7 2 13 0 0,48-29-1 0 0,0 0-1 0 0,1 0 0 0 0,-1 0 0 0 0,1 1 0 0 0,0-1 0 0 0,-1 1 0 0 0,1 0 0 0 0,0 0 1 0 0,0 0-1 0 0,0 0 0 0 0,0 0 0 0 0,0 0 0 0 0,1 1 0 0 0,-1-1 0 0 0,1 0 0 0 0,-1 1 1 0 0,1-1-1 0 0,0 1 0 0 0,-1 1 3 0 0,45 19 136 0 0,14-7 294 0 0,-32-11-226 0 0,-1 2 1 0 0,0 1-1 0 0,0 0 0 0 0,-1 2 1 0 0,0 1-1 0 0,11 8-204 0 0,-16-3 358 0 0,-16-13-5009 0 0,-1-1-5043 0 0,-1-5 7139 0 0</inkml:trace>
  <inkml:trace contextRef="#ctx0" brushRef="#br0" timeOffset="11919.682">2329 1342 0 0 0,'0'0'927'0'0,"0"0"497"0"0,0 0 119 0 0,0 0 167 0 0,0 0 282 0 0,0 0 87 0 0,0 0-250 0 0,0 0-460 0 0,0 0-462 0 0,0 0-321 0 0,0 0-144 0 0,0 0-39 0 0,0 0-39 0 0,8-7-29 0 0,26-23-34 0 0,-30 27-247 0 0,0 0 0 0 0,0 1 0 0 0,0-1 0 0 0,1 1-1 0 0,-1 0 1 0 0,1 1 0 0 0,-1-1 0 0 0,1 1 0 0 0,0 0-1 0 0,0 0 1 0 0,0 0 0 0 0,-1 1 0 0 0,1 0 0 0 0,0 0-1 0 0,3 0-53 0 0,-7 0 8 0 0,0 0-4 0 0,0-1-3 0 0,1 1 1 0 0,-1-1-1 0 0,1 1 1 0 0,-1-1 0 0 0,1 1-1 0 0,0 0 1 0 0,-1 0 0 0 0,1-1-1 0 0,0 1 1 0 0,-1 0-1 0 0,1 0 1 0 0,-1 1 0 0 0,1-1-1 0 0,0 0 1 0 0,-1 0 0 0 0,1 1-1 0 0,-1-1 1 0 0,1 1-1 0 0,-1 0 1 0 0,1-1 0 0 0,-1 1-1 0 0,1 0 1 0 0,-1 0-1 0 0,0 0 1 0 0,1 0 0 0 0,-1 0-1 0 0,0 0 1 0 0,0 0 0 0 0,0 0-1 0 0,0 1 1 0 0,0-1-1 0 0,0 0 1 0 0,0 1 0 0 0,0-1-1 0 0,0 0 1 0 0,-1 1 0 0 0,1-1-1 0 0,0 1 1 0 0,-1 0-1 0 0,0-1 1 0 0,1 1 0 0 0,-1-1-1 0 0,0 1 1 0 0,0 0 0 0 0,0-1-1 0 0,0 1 1 0 0,0 0-1 0 0,0-1 1 0 0,0 2-2 0 0,-2 6 23 0 0,0 0 0 0 0,-1 0 1 0 0,0-1-1 0 0,0 1 0 0 0,-1-1 0 0 0,0 1 0 0 0,0-1 1 0 0,-1 0-1 0 0,0-1 0 0 0,-1 1 0 0 0,0-1 0 0 0,0 0 0 0 0,0 0 1 0 0,-1-1-1 0 0,0 0 0 0 0,-2 2-23 0 0,-22 24 138 0 0,30-31-142 0 0,1-1 0 0 0,-1 0-1 0 0,1 1 1 0 0,-1-1 0 0 0,1 0-1 0 0,0 1 1 0 0,-1-1-1 0 0,1 1 1 0 0,0-1 0 0 0,-1 1-1 0 0,1-1 1 0 0,0 1 0 0 0,-1-1-1 0 0,1 1 1 0 0,0-1-1 0 0,0 1 1 0 0,0-1 0 0 0,0 1-1 0 0,0-1 1 0 0,-1 1-1 0 0,1-1 1 0 0,0 1 0 0 0,0 0-1 0 0,0-1 1 0 0,0 1 0 0 0,1-1-1 0 0,-1 1 1 0 0,0-1-1 0 0,0 1 1 0 0,0 0 0 0 0,0-1-1 0 0,0 1 1 0 0,1-1 0 0 0,-1 1-1 0 0,0-1 1 0 0,1 1-1 0 0,-1-1 1 0 0,0 0 0 0 0,1 1-1 0 0,-1-1 1 0 0,0 1 0 0 0,1-1-1 0 0,-1 0 1 0 0,1 1-1 0 0,-1-1 1 0 0,1 0 0 0 0,-1 1-1 0 0,1-1 1 0 0,-1 0-1 0 0,1 0 1 0 0,-1 1 0 0 0,1-1-1 0 0,-1 0 1 0 0,1 0 0 0 0,-1 0-1 0 0,1 0 1 0 0,-1 0-1 0 0,1 0 1 0 0,0 0 0 0 0,-1 0-1 0 0,1 0 1 0 0,0 0 4 0 0,44 2 171 0 0,-37-2-137 0 0,41-9 416 0 0,-24 3-2386 0 0,0 3-6755 0 0,-18 3 1316 0 0</inkml:trace>
  <inkml:trace contextRef="#ctx0" brushRef="#br0" timeOffset="12205.225">2561 1670 6321 0 0,'0'0'1795'0'0,"0"0"-958"0"0,0 0-345 0 0,0 0 228 0 0,0 0 335 0 0,0 0 112 0 0,0 0-131 0 0,0 0-269 0 0,0 0-225 0 0,0 0-143 0 0,0 0-93 0 0,0 0-58 0 0,32-2-71 0 0,99-6-41 0 0,-8-1-785 0 0,-97 4-1890 0 0,-11 0-4423 0 0,-11 4 1114 0 0</inkml:trace>
  <inkml:trace contextRef="#ctx0" brushRef="#br0" timeOffset="12498.095">2966 1401 752 0 0,'0'0'2509'0'0,"0"0"-1436"0"0,0 0-474 0 0,0 0 216 0 0,0 0 418 0 0,0 0 250 0 0,0 0-40 0 0,0 0-256 0 0,0 0-326 0 0,0 0-255 0 0,0 0-191 0 0,3 31-124 0 0,7 100-96 0 0,-18 16-205 0 0,7-112-446 0 0,-1 34-1251 0 0,-7-26-3486 0 0,3-17-474 0 0,4-18 5238 0 0</inkml:trace>
  <inkml:trace contextRef="#ctx0" brushRef="#br0" timeOffset="12908.056">2857 1530 0 0 0,'0'0'381'0'0,"0"0"817"0"0,0 0 358 0 0,0 0 291 0 0,0 0 235 0 0,0 0-11 0 0,0 0-276 0 0,0 0-401 0 0,0 0-366 0 0,0 0-258 0 0,0 0-158 0 0,0 0-81 0 0,0 0-38 0 0,24-28-64 0 0,75-87-47 0 0,-49 72 141 0 0,-40 41-402 0 0,26-12 323 0 0,-28 10-383 0 0,0 1 0 0 0,0-1 1 0 0,0 1-1 0 0,0 1 1 0 0,1 0-1 0 0,-1 0 0 0 0,1 0 1 0 0,-1 1-1 0 0,1 1 1 0 0,0-1-1 0 0,-1 2 0 0 0,9 0-61 0 0,-15 1-3 0 0,1 0-1 0 0,-1 1 1 0 0,0-1 0 0 0,0 1-1 0 0,-1-1 1 0 0,1 1-1 0 0,0 0 1 0 0,-1 0 0 0 0,0-1-1 0 0,1 1 1 0 0,-1 0 0 0 0,-1 0-1 0 0,1 1 1 0 0,0-1-1 0 0,-1 0 1 0 0,1 0 0 0 0,-1 0-1 0 0,0 0 1 0 0,0 0-1 0 0,0 1 1 0 0,0-1 0 0 0,-1 0-1 0 0,0 0 1 0 0,1 0-1 0 0,-1 0 1 0 0,0 0 0 0 0,0 0-1 0 0,-1 0 1 0 0,1 0-1 0 0,0 0 1 0 0,-1 0 0 0 0,0-1-1 0 0,0 2 4 0 0,-11 10-60 0 0,0-1 0 0 0,0 0 0 0 0,-1-1-1 0 0,-1 0 1 0 0,0-1 0 0 0,0-1 0 0 0,-7 3 60 0 0,-73 58-186 0 0,93-70 177 0 0,1 0 0 0 0,0 1 0 0 0,-1-1-1 0 0,1 0 1 0 0,0 1 0 0 0,0-1 0 0 0,0 1-1 0 0,0 0 1 0 0,0-1 0 0 0,1 1 0 0 0,-1 0-1 0 0,0-1 1 0 0,1 1 0 0 0,-1 0 0 0 0,1 0-1 0 0,0-1 1 0 0,-1 1 0 0 0,1 0 0 0 0,0 0-1 0 0,0 0 1 0 0,0 0 0 0 0,1-1 0 0 0,-1 1-1 0 0,0 0 1 0 0,1 0 0 0 0,-1-1 0 0 0,1 1-1 0 0,-1 0 1 0 0,1 0 0 0 0,0-1 0 0 0,0 1-1 0 0,0-1 1 0 0,0 1 0 0 0,0-1-1 0 0,0 1 1 0 0,0-1 0 0 0,0 1 0 0 0,1 0 9 0 0,62 46 139 0 0,-48-38-60 0 0,114 70 647 0 0,-129-74-2091 0 0,-1-4-7485 0 0,0 1 798 0 0</inkml:trace>
  <inkml:trace contextRef="#ctx0" brushRef="#br0" timeOffset="13165.762">3409 1618 10082 0 0,'0'0'1407'0'0,"0"0"-639"0"0,0 0-189 0 0,0 0 287 0 0,0 0 278 0 0,0 0 49 0 0,0 0-232 0 0,0 0-356 0 0,0 0-245 0 0,0 0-141 0 0,0 0-78 0 0,0 0-42 0 0,0 0-24 0 0,0 29-13 0 0,-3 89-6 0 0,-10-12-269 0 0,12-104-679 0 0,0 13 1634 0 0,1-10-5203 0 0,0 0-6503 0 0,0-5 8135 0 0</inkml:trace>
  <inkml:trace contextRef="#ctx0" brushRef="#br0" timeOffset="13464.978">3247 1596 400 0 0,'0'0'1950'0'0,"0"0"-525"0"0,0 0-235 0 0,0 0 82 0 0,0 0 167 0 0,0 0 7 0 0,0 0-195 0 0,0 0-214 0 0,0 0-156 0 0,0 0-131 0 0,0 0-73 0 0,0 0-80 0 0,29 1-93 0 0,133 5 194 0 0,-51 2-2091 0 0,-105-4-869 0 0,-4 0-5739 0 0,-2-1 4140 0 0</inkml:trace>
  <inkml:trace contextRef="#ctx0" brushRef="#br0" timeOffset="13740.339">3233 1902 2593 0 0,'0'0'1452'0'0,"0"0"-205"0"0,0 0 258 0 0,0 0 307 0 0,0 0 3 0 0,0 0-267 0 0,0 0-360 0 0,0 0-342 0 0,0 0-274 0 0,0 0-204 0 0,33-4-149 0 0,106-12-103 0 0,-28-15-1587 0 0,-92 22-1959 0 0,-2-1-3767 0 0,-12 6 4014 0 0</inkml:trace>
  <inkml:trace contextRef="#ctx0" brushRef="#br0" timeOffset="14326.738">3446 1176 0 0 0,'0'0'512'0'0,"0"0"1539"0"0,0 0 515 0 0,0 0-9 0 0,0 0-260 0 0,0 0-451 0 0,0 0-451 0 0,0 0-344 0 0,0 0-199 0 0,0 0-96 0 0,0 0-86 0 0,-9 0 793 0 0,154-3 536 0 0,-145 3-1996 0 0,1-1 0 0 0,0 1 0 0 0,0 1 0 0 0,0-1 1 0 0,0 0-1 0 0,0 0 0 0 0,0 0 0 0 0,0 0 0 0 0,0 1 0 0 0,0-1 0 0 0,0 0 1 0 0,-1 1-1 0 0,1-1 0 0 0,0 1 0 0 0,0-1 0 0 0,0 1 0 0 0,-1-1 0 0 0,1 1 0 0 0,0 0 1 0 0,-1-1-1 0 0,1 1 0 0 0,0 0 0 0 0,-1-1 0 0 0,1 1 0 0 0,-1 0 0 0 0,1 0 1 0 0,-1 0-1 0 0,1-1 0 0 0,-1 1 0 0 0,0 0 0 0 0,1 0 0 0 0,-1 0 0 0 0,0 0 0 0 0,0 0 1 0 0,0 0-1 0 0,0 0 0 0 0,0 0 0 0 0,0 0 0 0 0,0 0 0 0 0,0-1 0 0 0,0 1 1 0 0,0 0-1 0 0,0 0 0 0 0,-1 0 0 0 0,1 0 0 0 0,0 0 0 0 0,-1 0 0 0 0,1 0-3 0 0,-21 41 177 0 0,18-39-174 0 0,0 1 0 0 0,1-1 1 0 0,-1 1-1 0 0,1 0 1 0 0,0-1-1 0 0,-1 1 0 0 0,2 0 1 0 0,-1 0-1 0 0,0 0 1 0 0,1 1-1 0 0,0-1 0 0 0,0 0 1 0 0,0 1-1 0 0,1-1 1 0 0,-1 0-1 0 0,1 1 0 0 0,0-1 1 0 0,0 0-1 0 0,0 1 1 0 0,1 2-4 0 0,2-5 4 0 0,-1 0 0 0 0,1 0 1 0 0,0 0-1 0 0,-1 0 1 0 0,1-1-1 0 0,0 1 0 0 0,0-1 1 0 0,0 0-1 0 0,0 0 1 0 0,0 0-1 0 0,0 0 0 0 0,1 0 1 0 0,-1-1-1 0 0,0 1 0 0 0,0-1 1 0 0,1 0-1 0 0,-1 0 1 0 0,0 0-1 0 0,0 0 0 0 0,2-1-4 0 0,-4 1-1 0 0,69-15-933 0 0,-31-10-4094 0 0,-30 18-176 0 0,0 6-4126 0 0</inkml:trace>
  <inkml:trace contextRef="#ctx0" brushRef="#br0" timeOffset="15404.335">2356 1040 0 0 0,'10'-21'842'0'0,"-10"20"-29"0"0,0 1 3 0 0,4-7 4864 0 0,49 14-3349 0 0,214-13 3289 0 0,-38-11-4045 0 0,181 13-1575 0 0,-243 5 161 0 0,37-19 5 0 0,-90 14-126 0 0,-82 15-1174 0 0,-26-8-154 0 0,-5-2-8827 0 0,-1-1 4608 0 0</inkml:trace>
  <inkml:trace contextRef="#ctx0" brushRef="#br0" timeOffset="15924.349">3906 1187 0 0 0,'0'0'2052'0'0,"0"0"56"0"0,0 0-144 0 0,0 0-348 0 0,0 0-414 0 0,0 0-274 0 0,0 0-114 0 0,0 0 28 0 0,0 0 63 0 0,6 3 16 0 0,33 35 1560 0 0,32 179 1549 0 0,-67-202-3980 0 0,0 0 0 0 0,0 0 0 0 0,-2 0 0 0 0,0 0 0 0 0,0 1 0 0 0,-2-1 0 0 0,0 1 1 0 0,-1-1-1 0 0,0 1 0 0 0,-1-1 0 0 0,-1 0 0 0 0,0 0 0 0 0,-1 0 0 0 0,-1 0 0 0 0,0-1 0 0 0,-1 1 0 0 0,-1-1 0 0 0,0-1 0 0 0,-1 1 0 0 0,-7 9-50 0 0,-80 67-3834 0 0,23-44-7699 0 0,56-35 6036 0 0</inkml:trace>
  <inkml:trace contextRef="#ctx0" brushRef="#br0" timeOffset="16522.772">1719 1224 0 0 0,'0'0'927'0'0,"0"0"218"0"0,0 0 60 0 0,0 0 20 0 0,0 0 18 0 0,0 0-40 0 0,-6 15-80 0 0,-43 109 1647 0 0,39-91-2134 0 0,1-1 0 0 0,2 1 0 0 0,1 1-1 0 0,2-1 1 0 0,1 1 0 0 0,2 0 0 0 0,1 0 0 0 0,2 10-636 0 0,-1-31 78 0 0,1 0 1 0 0,1 1-1 0 0,0-1 1 0 0,0 0-1 0 0,1 0 1 0 0,1-1-1 0 0,0 1 1 0 0,1-1-1 0 0,0 0 1 0 0,1-1-1 0 0,0 1 1 0 0,1-1-1 0 0,0-1 1 0 0,1 1-1 0 0,0-2 1 0 0,1 1-1 0 0,0-1 1 0 0,0 0-1 0 0,1-1 0 0 0,0-1 1 0 0,0 0-1 0 0,2 1-78 0 0,4 0-117 0 0,0-1 0 0 0,0 0 0 0 0,1-2 0 0 0,0 0 0 0 0,0-1-1 0 0,0 0 1 0 0,19 0 117 0 0,33 0-9276 0 0,-57-4 1718 0 0</inkml:trace>
  <inkml:trace contextRef="#ctx0" brushRef="#br0" timeOffset="17679.609">3864 267 0 0 0,'0'0'567'0'0,"0"0"26"0"0,0 0 170 0 0,0 0 249 0 0,0 0 243 0 0,0 0 78 0 0,0 0-105 0 0,0 0-155 0 0,0 0-134 0 0,0 0-57 0 0,0 0-39 0 0,25-16-62 0 0,77-49-82 0 0,-23 33 835 0 0,-31 27-245 0 0,-44 46 1034 0 0,-13 70-1567 0 0,15 20-318 0 0,7 0 0 0 0,24 107-438 0 0,13 122 99 0 0,-18 362 132 0 0,-45-634-124 0 0,13-11 155 0 0,0-76-214 0 0,0-1 46 0 0,0 0 43 0 0,0 0 55 0 0,0 0 79 0 0,-21 0 1343 0 0,-39-27-1281 0 0,7 2-437 0 0,-9-4-1928 0 0,19 22-8143 0 0,35 7 352 0 0</inkml:trace>
  <inkml:trace contextRef="#ctx0" brushRef="#br0" timeOffset="18839.894">1084 42 0 0 0,'0'0'1200'0'0,"0"0"529"0"0,0 0 143 0 0,0 0-246 0 0,0 0-385 0 0,0 0-318 0 0,0 0-207 0 0,0 0-96 0 0,-5-6-26 0 0,-18-21-10 0 0,21 25-497 0 0,1 1-1 0 0,-1 0 1 0 0,0 1-1 0 0,0-1 1 0 0,1 0-1 0 0,-1 0 1 0 0,0 1-1 0 0,0-1 1 0 0,0 1-1 0 0,0 0 1 0 0,0-1-1 0 0,0 1 1 0 0,0 0 0 0 0,1 0-1 0 0,-1 0 1 0 0,0 0-1 0 0,0 1 1 0 0,0-1-1 0 0,0 0 1 0 0,0 1-1 0 0,0 0 1 0 0,0-1-1 0 0,1 1 1 0 0,-1 0-1 0 0,0 0 1 0 0,0 0 0 0 0,0 1-87 0 0,-11 9 30 0 0,1 1 0 0 0,1 1 0 0 0,0 0 1 0 0,1 1-1 0 0,1 0 0 0 0,0 1 0 0 0,0 0 1 0 0,2 0-1 0 0,0 0 0 0 0,1 1 0 0 0,0 0 1 0 0,-2 12-31 0 0,0-7 6 0 0,-6 31 64 0 0,1 1 0 0 0,3 0 0 0 0,2 0 1 0 0,3 1-1 0 0,1 40-70 0 0,-1-11 44 0 0,-39 940 305 0 0,9-666-212 0 0,24-250 382 0 0,35-93 631 0 0,-24-14-987 0 0,23 0 2209 0 0,95-37-1505 0 0,54 4-3416 0 0,-129 30-6773 0 0,-31 3 1430 0 0</inkml:trace>
  <inkml:trace contextRef="#ctx0" brushRef="#br0" timeOffset="21189.784">4788 444 0 0 0,'0'0'645'0'0,"-5"0"178"0"0,-1-1-938 0 0,-41 16 6297 0 0,23 13-5226 0 0,1 1 0 0 0,2 1 0 0 0,1 1 0 0 0,2 0 0 0 0,0 2 0 0 0,-11 33-956 0 0,10-13 458 0 0,3 1 1 0 0,2 0-1 0 0,3 1 1 0 0,2 1-1 0 0,3-1 0 0 0,2 1 1 0 0,2 0-1 0 0,4 26-458 0 0,0-61 146 0 0,1-1-1 0 0,1 1 1 0 0,0-1-1 0 0,2 0 1 0 0,0-1-1 0 0,2 1 1 0 0,0-1-1 0 0,1 0 1 0 0,0-1-1 0 0,2 0 1 0 0,0-1-1 0 0,5 5-145 0 0,86 70 1478 0 0,-93-85-1253 0 0,-15-12-2375 0 0,-4-3-3887 0 0,5 4 468 0 0,0 0-1062 0 0</inkml:trace>
  <inkml:trace contextRef="#ctx0" brushRef="#br0" timeOffset="21766.788">5015 926 0 0 0,'0'0'308'0'0,"0"0"526"0"0,0 0 288 0 0,0 0 237 0 0,0 0 100 0 0,0 0-34 0 0,0 0-122 0 0,0 0-131 0 0,0 0-103 0 0,0 0-152 0 0,0 0-116 0 0,0 0-63 0 0,3 18-38 0 0,21 115 1210 0 0,-12 84-353 0 0,-13-154-1509 0 0,1-63-73 0 0,-16 155-1435 0 0,-15-94-8689 0 0,27-53 6567 0 0,2-4 2076 0 0</inkml:trace>
  <inkml:trace contextRef="#ctx0" brushRef="#br0" timeOffset="22246.801">4915 885 0 0 0,'0'0'712'0'0,"0"0"275"0"0,0 0 192 0 0,0 0 275 0 0,0 0 235 0 0,0 0 50 0 0,0 0-221 0 0,0 0-356 0 0,0 0-249 0 0,0 0-93 0 0,0 0-62 0 0,0 0-26 0 0,24-16-63 0 0,74-49-79 0 0,-24 38 207 0 0,-57 25-601 0 0,196-16 1157 0 0,-211 17-1349 0 0,1 0 0 0 0,0 1 0 0 0,-1 0 1 0 0,1 0-1 0 0,-1 0 0 0 0,1 0 0 0 0,0 0 1 0 0,-1 0-1 0 0,1 1 0 0 0,-1-1 0 0 0,1 1 1 0 0,-1-1-1 0 0,1 1 0 0 0,-1 0 0 0 0,1 0 1 0 0,-1 0-1 0 0,0 1 0 0 0,1-1 0 0 0,-1 1 1 0 0,0-1-1 0 0,0 1 0 0 0,0 0 0 0 0,0-1 1 0 0,0 1-1 0 0,-1 0 0 0 0,1 0 0 0 0,0 0 1 0 0,-1 1-1 0 0,0-1 0 0 0,1 0 0 0 0,-1 0 1 0 0,0 1-1 0 0,0-1 0 0 0,0 1 1 0 0,-1-1-1 0 0,1 1 0 0 0,-1-1 0 0 0,1 1 1 0 0,-1 0-1 0 0,0-1 0 0 0,0 1 0 0 0,0 0 1 0 0,0-1-1 0 0,0 1 0 0 0,-1-1 0 0 0,1 1 1 0 0,-1-1-1 0 0,0 1 0 0 0,1-1 0 0 0,-1 1 1 0 0,0-1-1 0 0,-1 1 0 0 0,1 0-4 0 0,-18 23 6 0 0,-1-1 0 0 0,-2-1-1 0 0,0 0 1 0 0,-1-2 0 0 0,-1 0 0 0 0,-2-2-1 0 0,-7 4-5 0 0,-19 19 115 0 0,36-31-45 0 0,-44 47 108 0 0,59-57-173 0 0,0 0 1 0 0,0 0-1 0 0,0 1 0 0 0,0-1 0 0 0,0 0 1 0 0,0 1-1 0 0,1-1 0 0 0,-1 0 0 0 0,1 1 1 0 0,-1-1-1 0 0,1 1 0 0 0,0-1 0 0 0,0 1 1 0 0,0-1-1 0 0,1 1 0 0 0,-1-1 0 0 0,0 1 0 0 0,1-1 1 0 0,0 0-1 0 0,-1 1 0 0 0,1-1 0 0 0,0 0 1 0 0,0 1-1 0 0,0-1 0 0 0,1 0 0 0 0,-1 0 1 0 0,1 0-1 0 0,-1 0 0 0 0,1 0 0 0 0,-1 0 1 0 0,1-1-1 0 0,0 1-5 0 0,128 107 816 0 0,-9-23 696 0 0,-112-82-2340 0 0,-10-17-9950 0 0,0 7 7100 0 0,0 2-1430 0 0</inkml:trace>
  <inkml:trace contextRef="#ctx0" brushRef="#br0" timeOffset="22812.865">5565 712 0 0 0,'0'0'737'0'0,"0"0"460"0"0,0 0 394 0 0,0 0 105 0 0,0 0-216 0 0,0 0-334 0 0,0 0-280 0 0,0 0-114 0 0,0 0 20 0 0,0 0 57 0 0,0 0 38 0 0,22-3 3261 0 0,30-12-2419 0 0,-34 9-1583 0 0,-1 1-1 0 0,1 1 0 0 0,0 1 0 0 0,0 1 0 0 0,1 0 1 0 0,-1 1-1 0 0,0 1 0 0 0,14 1-125 0 0,-31-1 8 0 0,0 1 0 0 0,-1-1 0 0 0,1 0 0 0 0,0 0-1 0 0,0 0 1 0 0,0 0 0 0 0,0 0 0 0 0,0 1 0 0 0,-1-1 0 0 0,1 0 0 0 0,0 1 0 0 0,0-1 0 0 0,-1 1-1 0 0,1-1 1 0 0,0 1 0 0 0,-1-1 0 0 0,1 1 0 0 0,0 0 0 0 0,-1-1 0 0 0,1 1 0 0 0,-1 0 0 0 0,1-1-1 0 0,-1 1 1 0 0,1 0 0 0 0,-1 0 0 0 0,1-1 0 0 0,-1 1 0 0 0,0 0 0 0 0,0 0 0 0 0,1 0 0 0 0,-1-1 0 0 0,0 1-1 0 0,0 0 1 0 0,0 0 0 0 0,0 0 0 0 0,0 0 0 0 0,0 0 0 0 0,0-1 0 0 0,0 1 0 0 0,0 0 0 0 0,0 0-1 0 0,0 0 1 0 0,-1 0 0 0 0,1 0 0 0 0,0-1 0 0 0,-1 1 0 0 0,1 0 0 0 0,-1 0 0 0 0,1-1 0 0 0,0 1-1 0 0,-1 0 1 0 0,0-1 0 0 0,1 1 0 0 0,-1 0-8 0 0,-30 37 354 0 0,-63 50-67 0 0,93-87-291 0 0,-1 0 0 0 0,1 1 0 0 0,-1-1 0 0 0,1 0 0 0 0,0 0 0 0 0,-1 1 1 0 0,1-1-1 0 0,0 1 0 0 0,0-1 0 0 0,0 1 0 0 0,0-1 0 0 0,0 1 0 0 0,1 0 0 0 0,-1 0 0 0 0,0-1 0 0 0,1 1 1 0 0,0 0-1 0 0,-1 0 0 0 0,1 0 0 0 0,0-1 0 0 0,0 1 0 0 0,0 0 0 0 0,0 0 0 0 0,0 0 0 0 0,0 0 0 0 0,0-1 0 0 0,1 1 1 0 0,-1 0-1 0 0,1 0 0 0 0,-1 0 0 0 0,1-1 0 0 0,0 1 0 0 0,-1 0 0 0 0,1-1 0 0 0,0 1 0 0 0,0-1 0 0 0,0 1 1 0 0,1-1-1 0 0,-1 1 0 0 0,0-1 0 0 0,1 1 4 0 0,6 1 24 0 0,0 0-1 0 0,1 0 1 0 0,-1-1 0 0 0,1 0-1 0 0,-1 0 1 0 0,1-1 0 0 0,0 0-1 0 0,0-1 1 0 0,-1 0 0 0 0,1 0-1 0 0,8-2-23 0 0,14 1 48 0 0,69-17 325 0 0,-59 4-4396 0 0,-8 2-5471 0 0,-26 12 2651 0 0</inkml:trace>
  <inkml:trace contextRef="#ctx0" brushRef="#br0" timeOffset="23368.789">6003 1195 0 0 0,'0'0'383'0'0,"0"0"266"0"0,0 0 53 0 0,0 0 227 0 0,0 0 332 0 0,0 0 196 0 0,0 0-18 0 0,0 0-181 0 0,0 0-171 0 0,0 0-143 0 0,0 0-145 0 0,0 0-70 0 0,25-4-63 0 0,77-11-29 0 0,130-23 1661 0 0,-215 35-2840 0 0,19-6-1808 0 0,-17-3-8516 0 0,-17 12 9386 0 0</inkml:trace>
  <inkml:trace contextRef="#ctx0" brushRef="#br0" timeOffset="23656.81">6217 948 5641 0 0,'0'0'1102'0'0,"0"0"-267"0"0,0 0-25 0 0,0 0 219 0 0,0 0 234 0 0,0 0 37 0 0,-3 32-175 0 0,-10 101-314 0 0,10-8 57 0 0,20 6-969 0 0,10-49-3989 0 0,-18-68-176 0 0,-4-8-218 0 0,-2-2 2641 0 0</inkml:trace>
  <inkml:trace contextRef="#ctx0" brushRef="#br0" timeOffset="24580">6771 878 0 0 0,'0'0'291'0'0,"0"0"756"0"0,0 0 78 0 0,0 0-150 0 0,0 0-143 0 0,0 0-74 0 0,0 0-33 0 0,1-1-341 0 0,5-2 7523 0 0,5 37-6945 0 0,-3 28-644 0 0,-2 0-1 0 0,-4 1 1 0 0,-2-1 0 0 0,-3 1-1 0 0,-4 14-317 0 0,-12 67-584 0 0,18-128 186 0 0,-1 2-1170 0 0,-2-8-4144 0 0,4-9 1629 0 0,-2-1 2915 0 0,2 0 349 0 0,-3 0-1443 0 0</inkml:trace>
  <inkml:trace contextRef="#ctx0" brushRef="#br0" timeOffset="25099.8">6660 974 0 0 0,'0'0'700'0'0,"0"0"511"0"0,0 0 340 0 0,0 0 197 0 0,0 0 5 0 0,0 0-193 0 0,0 0-230 0 0,0 0-210 0 0,0 0-146 0 0,0 0-142 0 0,0 0-132 0 0,22-32-88 0 0,68-97-77 0 0,-46 86 211 0 0,-35 41-536 0 0,0-3-118 0 0,1 0 0 0 0,0 1 0 0 0,0 1-1 0 0,1 0 1 0 0,-1 0 0 0 0,1 1 0 0 0,-1 0 0 0 0,1 1 0 0 0,0 0-1 0 0,0 1 1 0 0,-1 0 0 0 0,1 1 0 0 0,0 0 0 0 0,0 0 0 0 0,-1 1 0 0 0,1 1-1 0 0,-1 0 1 0 0,0 0 0 0 0,1 1 0 0 0,-2 0 0 0 0,1 1 0 0 0,0 0-1 0 0,1 2-91 0 0,-9-5 21 0 0,0-1 0 0 0,-1 1-1 0 0,1 0 1 0 0,0 0 0 0 0,-1 0-1 0 0,1 0 1 0 0,-1 1-1 0 0,0-1 1 0 0,0 0 0 0 0,0 0-1 0 0,0 1 1 0 0,0-1-1 0 0,0 1 1 0 0,-1-1 0 0 0,1 1-1 0 0,-1-1 1 0 0,0 1 0 0 0,0-1-1 0 0,0 1 1 0 0,0-1-1 0 0,0 1 1 0 0,0-1 0 0 0,-1 1-1 0 0,1-1 1 0 0,-1 1-1 0 0,1-1 1 0 0,-1 1 0 0 0,0-1-1 0 0,0 0 1 0 0,0 1 0 0 0,-1-1-1 0 0,1 0 1 0 0,0 0-1 0 0,-2 1-20 0 0,-65 63 326 0 0,57-58-384 0 0,-28 20 35 0 0,33-25 8 0 0,-1 1 1 0 0,1-1 0 0 0,0 1 0 0 0,0 0 0 0 0,0 1 0 0 0,0-1-1 0 0,1 1 1 0 0,0 0 0 0 0,0 1 0 0 0,0-1 0 0 0,1 1 0 0 0,0 0-1 0 0,0 0 1 0 0,0 0 0 0 0,1 1 0 0 0,0-1 0 0 0,0 1 0 0 0,0 0-1 0 0,1 0 1 0 0,0 0 0 0 0,1 0 0 0 0,-1 4 14 0 0,4-1 18 0 0,1-1-1 0 0,0 1 1 0 0,1 0 0 0 0,0-1 0 0 0,0 0-1 0 0,1 0 1 0 0,0 0 0 0 0,1-1 0 0 0,0 1-1 0 0,0-1 1 0 0,1-1 0 0 0,0 1-1 0 0,0-1 1 0 0,1 0 0 0 0,0-1 0 0 0,0 0-1 0 0,0 0 1 0 0,1-1 0 0 0,3 2-18 0 0,8 8 142 0 0,82 65 1297 0 0,-103-66-3557 0 0,-4-16-3124 0 0,1-7-4566 0 0,4 6 6730 0 0</inkml:trace>
  <inkml:trace contextRef="#ctx0" brushRef="#br0" timeOffset="25552.602">7226 665 0 0 0,'0'0'487'0'0,"0"0"517"0"0,0 0 354 0 0,0 0 329 0 0,0 0 164 0 0,0 0-123 0 0,0 0-338 0 0,0 0-365 0 0,0 0-245 0 0,0 0-122 0 0,0 0-25 0 0,0 0 21 0 0,0 0-14 0 0,6-5-29 0 0,-1 2-430 0 0,0-1-1 0 0,0 1 1 0 0,0 0 0 0 0,1 0 0 0 0,0 1-1 0 0,-1 0 1 0 0,1 0 0 0 0,0 0 0 0 0,0 1-1 0 0,0-1 1 0 0,0 1 0 0 0,0 1 0 0 0,2-1-181 0 0,-8 1 6 0 0,2 0 11 0 0,-1-1-1 0 0,0 1 1 0 0,0 0 0 0 0,0-1 0 0 0,0 1 0 0 0,1 0-1 0 0,-1 0 1 0 0,0 0 0 0 0,0 0 0 0 0,1 0 0 0 0,-1 0-1 0 0,0 0 1 0 0,0 0 0 0 0,0 0 0 0 0,1 1 0 0 0,-1-1-1 0 0,0 0 1 0 0,0 1 0 0 0,0-1 0 0 0,0 1 0 0 0,0-1-1 0 0,1 1 1 0 0,-1 0 0 0 0,0 0 0 0 0,0-1 0 0 0,-1 1-1 0 0,1 0 1 0 0,0 0 0 0 0,0 0 0 0 0,0 0-1 0 0,0 0 1 0 0,-1 0 0 0 0,1 0 0 0 0,-1 0 0 0 0,1 0-1 0 0,-1 0 1 0 0,1 0 0 0 0,-1 0 0 0 0,1 1 0 0 0,-1-1-1 0 0,0 0 1 0 0,0 0 0 0 0,1 0 0 0 0,-1 1 0 0 0,0-1-1 0 0,0 0 1 0 0,0 0 0 0 0,-1 1 0 0 0,1-1 0 0 0,0 0-1 0 0,0 1-16 0 0,-43 83 693 0 0,40-81-678 0 0,0 1 1 0 0,1 0 0 0 0,0 0 0 0 0,0 0 0 0 0,0 0-1 0 0,0 0 1 0 0,1 0 0 0 0,0 0 0 0 0,0 1-1 0 0,0-1 1 0 0,1 0 0 0 0,0 1 0 0 0,0-1 0 0 0,0 0-1 0 0,1 1 1 0 0,-1-1 0 0 0,1 0 0 0 0,1 2-16 0 0,2-4 72 0 0,0 1 0 0 0,1 0 0 0 0,-1-1 0 0 0,1 0 1 0 0,0 0-1 0 0,0-1 0 0 0,1 1 0 0 0,-1-1 0 0 0,0 0 1 0 0,1 0-1 0 0,-1-1 0 0 0,1 1 0 0 0,-1-1 0 0 0,1-1 1 0 0,0 1-1 0 0,-1-1 0 0 0,1 0 0 0 0,0 0 0 0 0,0-1 1 0 0,-1 1-1 0 0,1-1 0 0 0,0-1-72 0 0,11-3 172 0 0,7 0-3643 0 0,-23 5 139 0 0,-1 0-2400 0 0,0 0-2188 0 0</inkml:trace>
  <inkml:trace contextRef="#ctx0" brushRef="#br0" timeOffset="26455.186">7417 1423 0 0 0,'0'0'1560'0'0,"0"0"-593"0"0,0 0-288 0 0,0 0 196 0 0,0 0 342 0 0,0 0 232 0 0,0 0-5 0 0,0 0-254 0 0,0 0-310 0 0,0 0-263 0 0,0 0-165 0 0,0 0-62 0 0,7 0 859 0 0,-4 110 2244 0 0,0 0-3495 0 0,4-99-1390 0 0,-4-11-3023 0 0,-2-3-5104 0 0,-1 0 8385 0 0</inkml:trace>
  <inkml:trace contextRef="#ctx0" brushRef="#br0" timeOffset="26763.986">7312 1346 1880 0 0,'0'0'1642'0'0,"0"0"-470"0"0,0 0-75 0 0,0 0 96 0 0,0 0 41 0 0,0 0-57 0 0,0 0-158 0 0,0 0-171 0 0,0 0-162 0 0,0 0-150 0 0,35-5-161 0 0,108-15-110 0 0,-20 12-1788 0 0,-131 33-9555 0 0,4-21 10555 0 0</inkml:trace>
  <inkml:trace contextRef="#ctx0" brushRef="#br0" timeOffset="27080.292">7283 1637 0 0 0,'0'0'331'0'0,"0"0"1145"0"0,0 0 363 0 0,0 0 90 0 0,0 0-58 0 0,0 0-210 0 0,0 0-310 0 0,0 0-320 0 0,0 0-264 0 0,0 0-243 0 0,34-5-189 0 0,109-13-146 0 0,-34-7-921 0 0,-81 14-1410 0 0,-4 1-4714 0 0,-14 9 3282 0 0</inkml:trace>
  <inkml:trace contextRef="#ctx0" brushRef="#br0" timeOffset="27375.901">7824 609 0 0 0,'0'0'495'0'0,"0"0"712"0"0,0 0 81 0 0,0 0-133 0 0,0 0-54 0 0,0 0 20 0 0,0 0 36 0 0,0 0 44 0 0,4-2-32 0 0,16-10 898 0 0,14 49 2980 0 0,-17-9-4702 0 0,-2 0 1 0 0,-1 1-1 0 0,-1 1 1 0 0,-1 0-1 0 0,-2 1 1 0 0,-1 0-1 0 0,-2 1 1 0 0,0-1 0 0 0,-3 1-1 0 0,1 27-345 0 0,4 11 125 0 0,-4 1 1 0 0,-2-1-1 0 0,-6 42-125 0 0,1-98-72 0 0,0 0-1 0 0,-1 0 1 0 0,0-1 0 0 0,-1 1-1 0 0,-1-1 1 0 0,0 0 0 0 0,-1 0-1 0 0,0-1 1 0 0,-1 1 0 0 0,0-1-1 0 0,-1-1 1 0 0,0 0-1 0 0,-1 0 1 0 0,-4 4 72 0 0,-20 16-4443 0 0,-4-4-3981 0 0,26-20 1465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3:1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74 0 0 0,'0'0'1174'0'0,"0"0"234"0"0,0 0 148 0 0,0 0 47 0 0,0 0-65 0 0,0 0-146 0 0,0 0-154 0 0,0 0-127 0 0,0 0-100 0 0,0 0-110 0 0,-19 15-91 0 0,-61 45-90 0 0,75-57-618 0 0,0 1 0 0 0,0 1 1 0 0,0-1-1 0 0,1 1 1 0 0,0-1-1 0 0,-1 1 0 0 0,2 0 1 0 0,-1 1-1 0 0,1-1 0 0 0,-1 1 1 0 0,1-1-1 0 0,1 1 0 0 0,-2 4-102 0 0,-2 5 185 0 0,-10 30 32 0 0,1 1 1 0 0,3 0-1 0 0,2 0 1 0 0,2 1-1 0 0,2 1 1 0 0,2-1-1 0 0,2 1 1 0 0,2 0-1 0 0,3 2-217 0 0,-4-37 48 0 0,1-1 0 0 0,1 1 0 0 0,0 0 0 0 0,1 0 0 0 0,0-1 0 0 0,1 1-1 0 0,0-1 1 0 0,1 1 0 0 0,1-1 0 0 0,0 0 0 0 0,0-1 0 0 0,1 1 0 0 0,1-1-1 0 0,0-1 1 0 0,0 1 0 0 0,1-1 0 0 0,0 0 0 0 0,1-1 0 0 0,0 0 0 0 0,1 0-1 0 0,0-1 1 0 0,0 0 0 0 0,0-1 0 0 0,1 0 0 0 0,1-1 0 0 0,9 5-48 0 0,-17-10-18 0 0,0 0 0 0 0,0 0-1 0 0,0-1 1 0 0,0 0 0 0 0,0 1 0 0 0,0-1 0 0 0,0-1 0 0 0,0 1 0 0 0,0 0 0 0 0,0-1-1 0 0,0 0 1 0 0,-1 0 0 0 0,1 0 0 0 0,0-1 0 0 0,0 1 0 0 0,0-1 0 0 0,-1 0-1 0 0,1 0 1 0 0,-1 0 0 0 0,1-1 18 0 0,15-17-3094 0 0,-4-7-4233 0 0,-13 19-1068 0 0</inkml:trace>
  <inkml:trace contextRef="#ctx0" brushRef="#br0" timeOffset="346.992">505 284 0 0 0,'0'0'387'0'0,"0"0"681"0"0,0 0 458 0 0,0 0 273 0 0,0 0 12 0 0,0 0-254 0 0,0 0-322 0 0,0 0-324 0 0,0 0-224 0 0,2 32-140 0 0,7 101-108 0 0,-2 148 837 0 0,-39-98-1966 0 0,23-166 915 0 0,9-16-528 0 0,-1-1 0 0 0,0 1 0 0 0,0-1 0 0 0,0 1 0 0 0,1-1 0 0 0,-1 1 0 0 0,0-1 1 0 0,0 0-1 0 0,0 1 0 0 0,0-1 0 0 0,0 0 0 0 0,0 0 0 0 0,0 0 0 0 0,0 1 0 0 0,0-1 0 0 0,0 0 0 0 0,0 0 0 0 0,0-1 0 0 0,0 1 0 0 0,0 0 0 0 0,0 0 0 0 0,0 0 1 0 0,0-1-1 0 0,1 1 0 0 0,-1 0 0 0 0,0-1 0 0 0,0 1 0 0 0,0-1 0 0 0,0 1 0 0 0,0-1 0 0 0,1 1 0 0 0,-1-1 0 0 0,0 0 0 0 0,0 1 0 0 0,1-1 0 0 0,-1 0 0 0 0,0 0 303 0 0,-10-15-1569 0 0,8 9 1569 0 0</inkml:trace>
  <inkml:trace contextRef="#ctx0" brushRef="#br0" timeOffset="763.867">433 424 0 0 0,'94'-170'219'0'0,"-28"84"2372"0"0,-55 76-2020 0 0,0 1 0 0 0,1 0 0 0 0,0 0 0 0 0,1 1 0 0 0,0 1 0 0 0,0 0 1 0 0,1 1-1 0 0,0 0 0 0 0,0 1 0 0 0,0 1 0 0 0,1 0 0 0 0,-1 1 0 0 0,1 0 0 0 0,0 1 0 0 0,0 1 0 0 0,0 0 0 0 0,0 2 0 0 0,5 0-571 0 0,-17 1 55 0 0,0 1-1 0 0,0-1 0 0 0,0 1 0 0 0,0 0 0 0 0,-1 0 0 0 0,0 0 0 0 0,1 0 0 0 0,-1 0 0 0 0,0 1 0 0 0,0-1 0 0 0,-1 1 0 0 0,1-1 1 0 0,-1 1-1 0 0,0 0 0 0 0,0 0 0 0 0,0-1 0 0 0,0 1 0 0 0,-1 0 0 0 0,1 0 0 0 0,-1 0 0 0 0,0 0 0 0 0,0 0 0 0 0,-1 0 1 0 0,1-1-1 0 0,-1 1 0 0 0,0 0 0 0 0,0 1-54 0 0,-2 9 78 0 0,-1 1 1 0 0,-1-1 0 0 0,0 0-1 0 0,-1-1 1 0 0,0 1-1 0 0,-1-1 1 0 0,0 0-1 0 0,-1-1 1 0 0,-1 0 0 0 0,0 0-1 0 0,-1-1 1 0 0,-3 3-79 0 0,9-9 14 0 0,-25 28 30 0 0,-2-2 0 0 0,-1 0 0 0 0,-2-3 0 0 0,-1 0-1 0 0,-1-3 1 0 0,-1-1 0 0 0,-24 12-44 0 0,61-36-3 0 0,1 0 0 0 0,-1 0 0 0 0,0 0 0 0 0,1 0 0 0 0,-1 0 0 0 0,1 0 0 0 0,-1 0 0 0 0,0 0 0 0 0,1 1 0 0 0,-1-1 0 0 0,0 0 0 0 0,1 0 0 0 0,-1 0 0 0 0,0 1 0 0 0,0-1 0 0 0,1 0 0 0 0,-1 0 0 0 0,0 1 0 0 0,1-1 0 0 0,-1 0 0 0 0,0 1 0 0 0,0-1 0 0 0,0 0 0 0 0,1 1 0 0 0,-1-1 0 0 0,0 0 0 0 0,0 1 0 0 0,0-1 0 0 0,0 0 0 0 0,0 1 0 0 0,0-1 0 0 0,0 0 0 0 0,1 1 0 0 0,-1-1 0 0 0,0 1 0 0 0,0-1 0 0 0,-1 0 0 0 0,1 1 0 0 0,0-1 0 0 0,0 1 0 0 0,0-1 0 0 0,0 0 0 0 0,0 1 0 0 0,0-1 0 0 0,0 0 0 0 0,-1 1 0 0 0,1-1 0 0 0,0 0 0 0 0,0 1 0 0 0,0-1 0 0 0,-1 0 0 0 0,1 1 0 0 0,0-1 0 0 0,0 0 0 0 0,-1 0 0 0 0,1 1 0 0 0,0-1 0 0 0,-1 0 0 0 0,1 0 0 0 0,0 0 0 0 0,-1 1 0 0 0,1-1 0 0 0,0 0 0 0 0,-1 0 0 0 0,1 0 1 0 0,-1 0-1 0 0,1 0 0 0 0,0 0 0 0 0,-1 0 3 0 0,35 8 443 0 0,-30-7-377 0 0,13 2 171 0 0,8 0 96 0 0,-1 1 0 0 0,1 1 0 0 0,-1 1 1 0 0,-1 1-1 0 0,1 1 0 0 0,-1 1 0 0 0,-1 2 0 0 0,0 0 0 0 0,0 1 1 0 0,4 4-334 0 0,18 55 969 0 0,-31-55-2510 0 0,4-14-7277 0 0,-12-2-214 0 0</inkml:trace>
  <inkml:trace contextRef="#ctx0" brushRef="#br0" timeOffset="1861.64">1136 52 0 0 0,'0'0'784'0'0,"0"0"811"0"0,0 0 375 0 0,0 0 54 0 0,0 0-198 0 0,0 0-358 0 0,0 0-318 0 0,0 0-200 0 0,0 0-89 0 0,0 0-42 0 0,0 0-30 0 0,0 0-39 0 0,16-6-61 0 0,50-23-89 0 0,27 12 1051 0 0,-74 18-1498 0 0,-17 0-137 0 0,-1 0 1 0 0,1 1 0 0 0,-1-1 0 0 0,0 1 0 0 0,0-1 0 0 0,0 1 0 0 0,0 0 0 0 0,0-1 0 0 0,0 1 0 0 0,0 0 0 0 0,-1 0 0 0 0,1 0 0 0 0,-1-1 0 0 0,1 1 0 0 0,-1 0 0 0 0,0 0 0 0 0,1 0 0 0 0,-1 0 0 0 0,0 0 0 0 0,0 0 0 0 0,-1 0 0 0 0,1 0 0 0 0,0-1-1 0 0,0 1 1 0 0,-1 0 0 0 0,0 0 0 0 0,1 0 0 0 0,-1 0 0 0 0,0-1 0 0 0,0 1 0 0 0,1 0 0 0 0,-2-1 0 0 0,1 1 0 0 0,0 0 0 0 0,0-1-17 0 0,-16 23 59 0 0,0-1 1 0 0,-2-1-1 0 0,0-1 0 0 0,-1 0 0 0 0,-1-2 1 0 0,-5 3-60 0 0,-7 7 59 0 0,31-28-58 0 0,0 0 0 0 0,0 0-1 0 0,-1 0 1 0 0,1 0 0 0 0,0 0 0 0 0,0 1 0 0 0,0-1 0 0 0,0 1 0 0 0,1 0 0 0 0,-1-1-1 0 0,0 1 1 0 0,1 0 0 0 0,-1 0 0 0 0,1 0 0 0 0,-1 0 0 0 0,1 0 0 0 0,0 0 0 0 0,0 1-1 0 0,0-1 1 0 0,0 0 0 0 0,0 1 0 0 0,1-1 0 0 0,-1 0 0 0 0,1 1 0 0 0,0-1 0 0 0,-1 1-1 0 0,1-1 1 0 0,0 1 0 0 0,0-1 0 0 0,1 1 0 0 0,-1-1 0 0 0,0 0 0 0 0,1 1 0 0 0,-1-1 0 0 0,1 1-1 0 0,0-1 1 0 0,0 0 0 0 0,0 0 0 0 0,0 1 0 0 0,0-1 0 0 0,1 0-1 0 0,8 2 91 0 0,-1-1 1 0 0,1 0 0 0 0,0-1-1 0 0,0 0 1 0 0,0-1 0 0 0,1 1-1 0 0,-1-2 1 0 0,0 0 0 0 0,0 0-1 0 0,9-2-91 0 0,14 1 156 0 0,86-6-1846 0 0,-109 7-704 0 0,-1 3-5254 0 0,-7-2-815 0 0</inkml:trace>
  <inkml:trace contextRef="#ctx0" brushRef="#br0" timeOffset="2178.375">1444 531 8346 0 0,'0'0'1220'0'0,"0"0"-185"0"0,0 0 216 0 0,0 0 297 0 0,0 0 53 0 0,0 0-295 0 0,0 0-391 0 0,0 0-285 0 0,0 0-197 0 0,33-1-145 0 0,105-5-129 0 0,29-6-808 0 0,-163 12 391 0 0,45-6-2294 0 0,-19-2-6113 0 0,-22 4 2057 0 0</inkml:trace>
  <inkml:trace contextRef="#ctx0" brushRef="#br0" timeOffset="2758.007">2121 133 4449 0 0,'0'0'1702'0'0,"0"0"-774"0"0,0 0-224 0 0,0 0 314 0 0,0 0 341 0 0,0 0 111 0 0,0 0-184 0 0,0 0-336 0 0,-1 33-302 0 0,-4 104-239 0 0,-11 11 113 0 0,0 75-948 0 0,-1-67-2565 0 0,17-154 2829 0 0,-1 0 0 0 0,1-1 0 0 0,-1 1 1 0 0,0 0-1 0 0,1 0 0 0 0,-1-1 0 0 0,0 1 0 0 0,0 0 1 0 0,0-1-1 0 0,0 1 0 0 0,0-1 0 0 0,0 1 0 0 0,-1-1 1 0 0,1 0-1 0 0,0 1 0 0 0,-1-1 0 0 0,1 0 0 0 0,-1 0 0 0 0,0 0 1 0 0,1 0-1 0 0,-1 0 0 0 0,0 0 0 0 0,1-1 0 0 0,-1 1 1 0 0,0-1-1 0 0,0 1 0 0 0,0-1 162 0 0,0-3-65 0 0,-1-1 1 0 0,1 0-1 0 0,0 0 0 0 0,0 0 1 0 0,1 0-1 0 0,-1 0 1 0 0,1 0-1 0 0,0 0 0 0 0,0 0 1 0 0,0-1-1 0 0,1 1 0 0 0,-1-1 1 0 0,1 1-1 0 0,0 0 0 0 0,1-4 65 0 0,-1-17 557 0 0,2-1-1 0 0,0 1 0 0 0,2 0 0 0 0,0 0 0 0 0,2 0 0 0 0,1 1 0 0 0,6-14-556 0 0,5-12 493 0 0,2 1 0 0 0,1 1 0 0 0,3 1 0 0 0,2 1 0 0 0,2 1 0 0 0,2 2 1 0 0,1 1-1 0 0,3 1 0 0 0,1 2 0 0 0,3 0-493 0 0,-31 32 132 0 0,0 0 0 0 0,0 1-1 0 0,1 0 1 0 0,-1 0 0 0 0,1 1 0 0 0,1 0 0 0 0,-1 0 0 0 0,1 1 0 0 0,0 0 0 0 0,0 0 0 0 0,0 1 0 0 0,0 0 0 0 0,1 1 0 0 0,-1 0 0 0 0,5 0-132 0 0,-11 4 13 0 0,1 0 1 0 0,-1 0-1 0 0,0 0 1 0 0,0 0-1 0 0,0 1 1 0 0,0-1-1 0 0,-1 1 1 0 0,1 0-1 0 0,-1 0 1 0 0,1 0-1 0 0,-1 0 1 0 0,0 0-1 0 0,0 0 1 0 0,0 1-1 0 0,-1-1 1 0 0,1 1-1 0 0,-1-1 1 0 0,0 1-1 0 0,0 0 1 0 0,0-1-1 0 0,0 1 1 0 0,-1 0-1 0 0,0 0 1 0 0,1-1-1 0 0,-1 1 1 0 0,-1 0-1 0 0,1 0 1 0 0,0 0-1 0 0,-1-1 1 0 0,0 1-1 0 0,0 0 1 0 0,-1 1-14 0 0,-3 15 0 0 0,-1 1 1 0 0,-1-1 0 0 0,-1-1-1 0 0,-1 1 1 0 0,-1-1 0 0 0,0-1-1 0 0,-1 0 1 0 0,-1 0-1 0 0,-1-1 1 0 0,0-1 0 0 0,-2 0-1 0 0,0-1 1 0 0,-2 1-1 0 0,5-2-77 0 0,-1-1 0 0 0,-1 0 1 0 0,0-1-1 0 0,-1-1 0 0 0,0 0 0 0 0,-1-1 1 0 0,0-1-1 0 0,0 0 0 0 0,-10 3 77 0 0,27-12-8 0 0,-1 1 0 0 0,0-1 0 0 0,0 0 0 0 0,0 1 0 0 0,0-1 0 0 0,1 0 0 0 0,-1 1 0 0 0,0-1 0 0 0,0 1 0 0 0,0-1 0 0 0,0 0 0 0 0,0 1 0 0 0,0-1 0 0 0,0 1 1 0 0,0-1-1 0 0,0 1 0 0 0,0-1 0 0 0,0 0 0 0 0,0 1 0 0 0,0-1 0 0 0,0 1 0 0 0,-1-1 0 0 0,1 0 0 0 0,0 1 0 0 0,0-1 0 0 0,0 0 0 0 0,-1 1 0 0 0,1-1 0 0 0,0 1 0 0 0,0-1 0 0 0,-1 0 0 0 0,1 0 0 0 0,0 1 0 0 0,0-1 0 0 0,-1 0 0 0 0,1 0 0 0 0,-1 1 0 0 0,1-1 0 0 0,0 0 0 0 0,-1 0 0 0 0,1 0 0 0 0,0 1 0 0 0,-1-1 0 0 0,1 0 1 0 0,-1 0-1 0 0,1 0 0 0 0,0 0 0 0 0,-1 0 0 0 0,1 0 0 0 0,-1 0 0 0 0,1 0 0 0 0,-1 0 0 0 0,1 0 8 0 0,40 7 0 0 0,-34-6 187 0 0,3-1-72 0 0,0 2 0 0 0,0-1 0 0 0,0 1 0 0 0,0 0 0 0 0,0 1 0 0 0,-1 0 0 0 0,1 1 0 0 0,-1 0 1 0 0,0 0-1 0 0,0 0 0 0 0,0 1 0 0 0,0 1-115 0 0,91 86 1432 0 0,-99-92-1543 0 0,29 25-183 0 0,-12-21-9661 0 0,-15-4 496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3:15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0 0 0,'0'0'301'0'0,"0"0"1008"0"0,0 0 484 0 0,0 0 104 0 0,0 0-151 0 0,0 0-286 0 0,0 0-271 0 0,0 0-172 0 0,0 0-117 0 0,0 0-91 0 0,0 0-79 0 0,9-6-79 0 0,80-29 1416 0 0,-79 35-1841 0 0,-9-1-209 0 0,1 1 0 0 0,-1-1-1 0 0,1 1 1 0 0,-1-1 0 0 0,1 1-1 0 0,-1 0 1 0 0,1 0 0 0 0,-1 0 0 0 0,1 0-1 0 0,-1 0 1 0 0,1 0 0 0 0,0 0-1 0 0,-1 0 1 0 0,1 0 0 0 0,-1 1-1 0 0,1-1 1 0 0,-1 1 0 0 0,1-1 0 0 0,-1 1-1 0 0,0 0 1 0 0,1-1 0 0 0,-1 1-1 0 0,0 0 1 0 0,1 0 0 0 0,-1 0-1 0 0,0 0 1 0 0,0 0 0 0 0,0 0-1 0 0,0 1 1 0 0,0-1 0 0 0,0 1-17 0 0,-2 5 79 0 0,0 0 0 0 0,-1 0-1 0 0,0 0 1 0 0,0 0 0 0 0,0 0 0 0 0,-1 0 0 0 0,0-1 0 0 0,-1 1 0 0 0,0-1 0 0 0,0 0-1 0 0,0 0 1 0 0,0 0 0 0 0,-1 0 0 0 0,0-1 0 0 0,-6 5-79 0 0,6-5 27 0 0,-1 0 0 0 0,1 1-1 0 0,0 0 1 0 0,1 0 0 0 0,-1 0 0 0 0,1 0 0 0 0,0 1 0 0 0,1 0-1 0 0,0-1 1 0 0,0 1 0 0 0,0 1 0 0 0,1-1 0 0 0,0 0 0 0 0,0 1-1 0 0,1-1 1 0 0,-1 1-27 0 0,3-5 28 0 0,-1 0-1 0 0,0-1 0 0 0,1 1 1 0 0,0 0-1 0 0,0-1 0 0 0,-1 1 1 0 0,1-1-1 0 0,1 1 0 0 0,-1-1 1 0 0,0 1-1 0 0,1-1 1 0 0,-1 0-1 0 0,1 1 0 0 0,0-1 1 0 0,-1 0-1 0 0,1 0 0 0 0,0 0 1 0 0,0-1-1 0 0,1 1 0 0 0,-1 0 1 0 0,0-1-1 0 0,0 0 1 0 0,1 1-1 0 0,-1-1 0 0 0,1 0 1 0 0,-1 0-1 0 0,1 0 0 0 0,0-1 1 0 0,-1 1-1 0 0,1 0 0 0 0,2-1-27 0 0,109 19-600 0 0,-102-12-2532 0 0,-7 0-5517 0 0,-4-3 1957 0 0</inkml:trace>
  <inkml:trace contextRef="#ctx0" brushRef="#br0" timeOffset="293.925">271 637 8194 0 0,'0'0'1760'0'0,"0"0"-452"0"0,0 0-89 0 0,0 0 154 0 0,0 0 14 0 0,0 0-203 0 0,0 0-359 0 0,0 0-331 0 0,0 0-217 0 0,0 0-101 0 0,-2 32-48 0 0,-8 95-36 0 0,8-43 51 0 0,2-71 752 0 0,1-5-4942 0 0,-1-3-8075 0 0,0-5 8836 0 0</inkml:trace>
  <inkml:trace contextRef="#ctx0" brushRef="#br0" timeOffset="572.867">60 626 3825 0 0,'0'0'1459'0'0,"0"0"-195"0"0,0 0 78 0 0,0 0 253 0 0,0 0 50 0 0,0 0-235 0 0,0 0-316 0 0,0 0-288 0 0,0 0-212 0 0,0 0-158 0 0,0 0-123 0 0,34 2-79 0 0,108 5-61 0 0,17-4 157 0 0,-103-4-4151 0 0,-55 1 1652 0 0,-1 0-999 0 0,0 0-709 0 0,0 0 392 0 0</inkml:trace>
  <inkml:trace contextRef="#ctx0" brushRef="#br0" timeOffset="823.478">118 921 1192 0 0,'0'0'2009'0'0,"0"0"-257"0"0,0 0 32 0 0,0 0-71 0 0,0 0-185 0 0,0 0-264 0 0,0 0-383 0 0,0 0-297 0 0,208-59-280 0 0,-178 48-216 0 0,1 0-216 0 0,-5 3-312 0 0,-4 1-545 0 0,-2 0-807 0 0,-3-1-1273 0 0,-4 1-887 0 0,-6 3 1215 0 0</inkml:trace>
  <inkml:trace contextRef="#ctx0" brushRef="#br0" timeOffset="1082.157">647 0 5209 0 0,'0'0'1380'0'0,"0"0"-222"0"0,0 0 56 0 0,0 0 238 0 0,0 0 163 0 0,0 0-111 0 0,0 0-280 0 0,0 0-235 0 0,0 0-156 0 0,0 0-62 0 0,0 0-12 0 0,0 0-34 0 0,0 0-30 0 0,29 33-64 0 0,90 102-79 0 0,-45-37 315 0 0,-60-74-771 0 0,-1 0 0 0 0,-1 1 0 0 0,-1 1 0 0 0,-1 0 0 0 0,-1 0 1 0 0,-1 1-1 0 0,-2 0 0 0 0,-1 1 0 0 0,-1-1 0 0 0,-1 1 0 0 0,-1 0 0 0 0,-2-1 0 0 0,0 1 0 0 0,-2 0 1 0 0,-4 18-97 0 0,1-26-104 0 0,-1 0 1 0 0,-1 0-1 0 0,-1-1 1 0 0,-1 1-1 0 0,0-2 1 0 0,-1 1-1 0 0,-1-2 1 0 0,-1 1-1 0 0,0-1 1 0 0,-1-1-1 0 0,-1-1 1 0 0,-1 0-1 0 0,-5 4 104 0 0,-28 22-4312 0 0,-4-5-3716 0 0,36-27-1306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3:22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0 0 0,'0'0'719'0'0,"0"0"146"0"0,0 0 80 0 0,0 0 349 0 0,0 0 376 0 0,0 0 137 0 0,0 0-72 0 0,0 0-208 0 0,0 0-229 0 0,0 0-186 0 0,0 0-144 0 0,29 6-122 0 0,95 19-71 0 0,16-20 1088 0 0,198-45-668 0 0,-262 34-2123 0 0,-59 5-4643 0 0,-1 1-5479 0 0,-16 0 9980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3:22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 2585 0 0,'0'0'1281'0'0,"0"0"-395"0"0,0 0 30 0 0,0 0 376 0 0,0 0 335 0 0,0 0 64 0 0,0 0-170 0 0,0 0-209 0 0,0 0-167 0 0,0 0-126 0 0,0 0-137 0 0,0 0-133 0 0,35 1-114 0 0,113 1-127 0 0,30-20 654 0 0,-8-7-2532 0 0,-117 15-4231 0 0,-21 0-4555 0 0,-26 4 8072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3:23.1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0 224 0 0,'0'0'1719'0'0,"0"0"-167"0"0,0 0-2 0 0,0 0 196 0 0,0 0 105 0 0,0 0-153 0 0,0 0-420 0 0,0 0-447 0 0,0 0-287 0 0,0 0-71 0 0,0 0 71 0 0,0 0 109 0 0,1 11 33 0 0,23 78 1125 0 0,-13-72-1488 0 0,1-2 0 0 0,1 1 0 0 0,0-2 0 0 0,1 0 0 0 0,1 0 0 0 0,0-2 0 0 0,11 8-323 0 0,18 12 222 0 0,2-2-1 0 0,1-1 0 0 0,1-3 0 0 0,7 0-221 0 0,63 21 108 0 0,-87-39-38 0 0,-30-7-62 0 0,1 1-2 0 0,-2 0 10 0 0,0 0 0 0 0,-1 0 0 0 0,1 0 0 0 0,0-1 0 0 0,-1 1 0 0 0,1 0 0 0 0,-1 0 0 0 0,1 0 0 0 0,-1-1 0 0 0,0 1 0 0 0,1 0 0 0 0,-1-1 0 0 0,0 1 0 0 0,0-1 0 0 0,-1 1 0 0 0,1-1 0 0 0,0 1 0 0 0,0-1 0 0 0,-1 0 0 0 0,1 1 1 0 0,-1-1-1 0 0,1 0 0 0 0,-1 0 0 0 0,-1 1-16 0 0,-3 4 57 0 0,-236 235-162 0 0,222-222 28 0 0,-1 0 0 0 0,-1-1 0 0 0,0-2-1 0 0,-2 0 1 0 0,0-1 0 0 0,0-1 0 0 0,-1-2 0 0 0,-1 0-1 0 0,-13 3 78 0 0,20-12-1969 0 0,6-3-7495 0 0,10 0 757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3:38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89 0 0 0,'0'0'903'0'0,"0"0"911"0"0,0 0 323 0 0,0 0 91 0 0,0 0-84 0 0,0 0-229 0 0,0 0-301 0 0,0 0-275 0 0,0 0-195 0 0,0 0-168 0 0,32-2-137 0 0,99-6-130 0 0,126-9 1489 0 0,-107-12-2667 0 0,-113 17-994 0 0,-7 2-4553 0 0,-19 3-1998 0 0,-9 3 4016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3:38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0 0 0,'0'0'549'0'0,"0"0"386"0"0,0 0 198 0 0,0 0 279 0 0,0 0 232 0 0,0 0 3 0 0,0 0-189 0 0,0 0-145 0 0,0 0-60 0 0,0 0-68 0 0,0 0-110 0 0,0 0-153 0 0,0 0-95 0 0,11 4-69 0 0,52 21 604 0 0,63-22 2229 0 0,64-39-2434 0 0,-74 10-1000 0 0,-65 14-337 0 0,5-1-2294 0 0,-19 9-9642 0 0,-32 4 4508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3:36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597 30 1872 0 0,'0'0'1165'0'0,"0"0"-65"0"0,0 0 228 0 0,0 0 346 0 0,0 0 221 0 0,0 0-48 0 0,0 0-289 0 0,0 0-315 0 0,0 0-282 0 0,0 0-201 0 0,0 0-153 0 0,-3-5-143 0 0,-9-17-116 0 0,2 54 364 0 0,7 7-536 0 0,0 0-1 0 0,3 1 0 0 0,1-1 0 0 0,6 34-175 0 0,-1-5 109 0 0,12 107 32 0 0,-11 3-1873 0 0,-12-166 627 0 0,3-6-2577 0 0,1-2-6846 0 0,1-4 9090 0 0</inkml:trace>
  <inkml:trace contextRef="#ctx0" brushRef="#br0" timeOffset="386.476">0 133 0 0 0,'0'0'1496'0'0,"0"0"222"0"0,0 0-111 0 0,0 0-207 0 0,0 0-158 0 0,0 0-75 0 0,0 0-36 0 0,37-3-43 0 0,119-10-29 0 0,236-44 3521 0 0,-348 50-4470 0 0,180-29 419 0 0,-74 20-2339 0 0,-94 16-3016 0 0,-33 0-3567 0 0,-21 0 6295 0 0</inkml:trace>
  <inkml:trace contextRef="#ctx0" brushRef="#br0" timeOffset="715.922">101 873 0 0 0,'0'0'491'0'0,"0"0"856"0"0,0 0 569 0 0,0 0 325 0 0,0 0-49 0 0,0 0-284 0 0,0 0-311 0 0,0 0-290 0 0,0 0-163 0 0,34-2-152 0 0,107-10-122 0 0,43-26 1237 0 0,-93 13-1423 0 0,179-21-139 0 0,-88 22-6039 0 0,-133 17-3089 0 0,-33 7 3319 0 0</inkml:trace>
  <inkml:trace contextRef="#ctx0" brushRef="#br0" timeOffset="1093.923">1348 553 0 0 0,'0'0'1038'0'0,"0"0"610"0"0,0 0 219 0 0,0 0 60 0 0,0 0-111 0 0,0 0-297 0 0,0 0-296 0 0,0 0-225 0 0,0 0-182 0 0,0 0-138 0 0,0 0-110 0 0,-26 7-102 0 0,-78 25-88 0 0,101-31-356 0 0,1-1 1 0 0,-1 1 0 0 0,0-1-1 0 0,1 1 1 0 0,-1 0-1 0 0,1 0 1 0 0,-1 0-1 0 0,1 1 1 0 0,-1-1-1 0 0,1 0 1 0 0,0 1-1 0 0,0 0 1 0 0,0-1 0 0 0,0 1-1 0 0,0 0 1 0 0,0 0-1 0 0,0 0 1 0 0,0 0-1 0 0,1 1 1 0 0,-1-1-1 0 0,1 0 1 0 0,0 1-1 0 0,-1-1 1 0 0,1 3-23 0 0,-4 5 55 0 0,3-6-71 0 0,0 0 0 0 0,0 0 0 0 0,1 0 0 0 0,-1 0 0 0 0,1 1 0 0 0,-1-1 0 0 0,1 0 0 0 0,1 1 0 0 0,-1-1 0 0 0,1 0 0 0 0,-1 1 0 0 0,1-1 0 0 0,1 1 0 0 0,-1-1 0 0 0,0 0 0 0 0,1 1 0 0 0,0-1 0 0 0,0 0 0 0 0,1 1 0 0 0,-1-1 0 0 0,1 0 0 0 0,0 0 0 0 0,0 0 0 0 0,0 0 0 0 0,0-1 0 0 0,1 1 0 0 0,-1 0 0 0 0,1-1 0 0 0,0 0 0 0 0,0 0 0 0 0,2 2 16 0 0,72 27-1308 0 0,-20-28-4226 0 0,-26-4-1943 0 0,-21 0 6754 0 0</inkml:trace>
  <inkml:trace contextRef="#ctx0" brushRef="#br0" timeOffset="1550.587">1558 873 0 0 0,'0'0'2128'0'0,"0"0"-414"0"0,0 0-45 0 0,0 0 246 0 0,0 0 160 0 0,0 0-126 0 0,0 0-371 0 0,0 0-363 0 0,0 0-244 0 0,0 0-138 0 0,0 0-87 0 0,0 0-107 0 0,12-19-115 0 0,63-91 240 0 0,-55 80-248 0 0,-16 22-467 0 0,1 0 0 0 0,0 0 0 0 0,0 0 0 0 0,1 1 0 0 0,0-1 0 0 0,0 1 0 0 0,1 1 0 0 0,0-1 0 0 0,0 1 0 0 0,0 0 0 0 0,1 1 0 0 0,0 0 0 0 0,0 0 0 0 0,0 0 0 0 0,6-1-49 0 0,-13 6-15 0 0,0 0 1 0 0,1 1-1 0 0,-1-1 1 0 0,0 0-1 0 0,0 1 1 0 0,0-1-1 0 0,0 1 1 0 0,0-1-1 0 0,0 1 1 0 0,0 0-1 0 0,0-1 1 0 0,0 1-1 0 0,0 0 1 0 0,0 0-1 0 0,0 0 1 0 0,0 0-1 0 0,-1-1 1 0 0,1 1-1 0 0,0 0 1 0 0,-1 0-1 0 0,1 1 1 0 0,0-1-1 0 0,-1 0 1 0 0,0 0-1 0 0,1 0 1 0 0,-1 0-1 0 0,0 0 1 0 0,1 0-1 0 0,-1 1 1 0 0,0-1-1 0 0,0 0 1 0 0,0 0-1 0 0,0 0 1 0 0,0 1-1 0 0,0-1 1 0 0,0 0-1 0 0,-1 0 1 0 0,1 0-1 0 0,0 1 1 0 0,-1-1-1 0 0,1 1 15 0 0,7 31 19 0 0,-3-30 18 0 0,1-1 0 0 0,0 0 0 0 0,0-1 0 0 0,0 1 0 0 0,1-1 0 0 0,-1 0 0 0 0,0 0 0 0 0,1 0 0 0 0,-1-1 0 0 0,0 0 0 0 0,1 0 0 0 0,-1 0 0 0 0,0-1 0 0 0,1 0 0 0 0,-1 0 0 0 0,0 0 0 0 0,0-1 0 0 0,0 1 0 0 0,0-1 0 0 0,0 0 0 0 0,0-1 0 0 0,0 1 0 0 0,-1-1 0 0 0,1 0 0 0 0,2-3-37 0 0,9-1 70 0 0,-15 7-68 0 0,6-5 13 0 0,1 1 0 0 0,0 1 1 0 0,0-1-1 0 0,1 1 0 0 0,-1 1 1 0 0,1-1-1 0 0,-1 2 0 0 0,1-1 1 0 0,0 1-1 0 0,-1 0 0 0 0,1 1 1 0 0,0 0-1 0 0,0 0 0 0 0,0 1 1 0 0,-1 0-16 0 0,-5 1-2 0 0,-1-1-1 0 0,0 1 1 0 0,-1 0 0 0 0,1-1 0 0 0,0 1-1 0 0,0 0 1 0 0,-1 0 0 0 0,1 0 0 0 0,-1 0-1 0 0,1 0 1 0 0,-1 0 0 0 0,0 1 0 0 0,0-1-1 0 0,0 0 1 0 0,0 1 0 0 0,0-1 0 0 0,-1 1-1 0 0,1-1 1 0 0,-1 1 0 0 0,0-1 0 0 0,1 1 0 0 0,-1-1-1 0 0,0 2 3 0 0,10 32-194 0 0,8-22-2249 0 0,-1-13-7107 0 0,-17-1 9137 0 0,5 0-7557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11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26 2809 0 0,'0'0'1042'0'0,"0"0"-313"0"0,0 0-192 0 0,0 0 105 0 0,0 0 142 0 0,0 0-16 0 0,0 0-184 0 0,0 0-243 0 0,0 0-207 0 0,0 0-100 0 0,0 0-2 0 0,0 0 18 0 0,-19 18 19 0 0,-59 57 13 0 0,74-72-67 0 0,0 0 1 0 0,0 1-1 0 0,1 0 1 0 0,-1 0 0 0 0,1 0-1 0 0,0 1 1 0 0,0-1 0 0 0,0 1-1 0 0,1-1 1 0 0,0 1 0 0 0,-1 0-1 0 0,2 0 1 0 0,-1 0 0 0 0,1 0-1 0 0,-1 1-15 0 0,-1 7 52 0 0,-1 2 3 0 0,1 1 0 0 0,0-1 0 0 0,1 0 0 0 0,0 1 0 0 0,1 0 0 0 0,1-1 0 0 0,1 1 0 0 0,1 10-55 0 0,-1-21 89 0 0,0 0-1 0 0,0 0 1 0 0,0 0-1 0 0,1-1 1 0 0,0 1-1 0 0,0-1 1 0 0,0 1-1 0 0,0-1 1 0 0,0 0-1 0 0,1 0 1 0 0,0 0 0 0 0,0 0-1 0 0,0 0 1 0 0,0 0-1 0 0,1-1 1 0 0,0 0-1 0 0,-1 0 1 0 0,1 0-1 0 0,0 0 1 0 0,0 0-1 0 0,1-1 1 0 0,-1 0-1 0 0,0 0 1 0 0,1 0-1 0 0,0 0 1 0 0,-1-1-1 0 0,1 1 1 0 0,0-1 0 0 0,2 0-89 0 0,1 0 370 0 0,0-1 1 0 0,-1 0 0 0 0,1 0 0 0 0,0-1 0 0 0,-1 0-1 0 0,1 0 1 0 0,0-1 0 0 0,-1 1 0 0 0,0-2 0 0 0,1 1-1 0 0,-1-1 1 0 0,0 0 0 0 0,0-1 0 0 0,0 0 0 0 0,-1 0-1 0 0,1 0 1 0 0,5-5-371 0 0,1-3 333 0 0,0 0 0 0 0,0 0 0 0 0,-1-1 0 0 0,0-1 0 0 0,-1 0 0 0 0,-1-1-1 0 0,4-6-332 0 0,-8 9 62 0 0,-1 0 0 0 0,0-1 0 0 0,0 1 0 0 0,-2-1-1 0 0,1 0 1 0 0,-1 0 0 0 0,-1 0 0 0 0,-1 0 0 0 0,0 0-1 0 0,0 0 1 0 0,-1-1 0 0 0,-1-3-62 0 0,0 11-74 0 0,0 0 1 0 0,0 1-1 0 0,0-1 0 0 0,-1 1 1 0 0,0 0-1 0 0,0 0 0 0 0,0-1 1 0 0,0 1-1 0 0,-1 1 1 0 0,0-1-1 0 0,0 0 0 0 0,0 1 1 0 0,-1-1-1 0 0,0 1 0 0 0,0 0 1 0 0,0 0-1 0 0,0 0 1 0 0,0 1-1 0 0,-1 0 0 0 0,1 0 1 0 0,-1 0-1 0 0,-2-1 74 0 0,-75-19-6438 0 0,38 24-2177 0 0,29 2 3982 0 0</inkml:trace>
  <inkml:trace contextRef="#ctx0" brushRef="#br0" timeOffset="430.977">544 37 8818 0 0,'0'0'1747'0'0,"0"0"-511"0"0,0 0-425 0 0,0 0-183 0 0,0 0-124 0 0,0 0-157 0 0,0 0-163 0 0,0 0-67 0 0,0 0-21 0 0,0 0-17 0 0,0 0-23 0 0,0 0-24 0 0,0 0-19 0 0,1 34 5 0 0,3 108 11 0 0,13-12 82 0 0,7-66 3 0 0,-23-63-16 0 0,-1 1 0 0 0,1-1 0 0 0,0 0 0 0 0,-1 0-1 0 0,1 0 1 0 0,0 0 0 0 0,0 0 0 0 0,0 0 0 0 0,0 0 0 0 0,0 0-1 0 0,0 0 1 0 0,0 0 0 0 0,0-1 0 0 0,0 1 0 0 0,0 0-1 0 0,1-1 1 0 0,-1 1 0 0 0,0-1 0 0 0,0 1 0 0 0,1-1 0 0 0,-1 0-1 0 0,0 1 1 0 0,0-1 0 0 0,1 0 0 0 0,-1 0 0 0 0,0 0-1 0 0,1 0 1 0 0,-1 0 0 0 0,0 0 0 0 0,1 0 0 0 0,-1-1 0 0 0,0 1-1 0 0,1 0 1 0 0,-1-1 0 0 0,0 1 0 0 0,0-1 0 0 0,0 1 0 0 0,1-1-1 0 0,-1 0 1 0 0,0 0 0 0 0,0 1 0 0 0,0-1 0 0 0,0 0-1 0 0,0 0 1 0 0,0 0 0 0 0,0 0 0 0 0,0 0 0 0 0,-1 0 0 0 0,1-1-98 0 0,20-25 551 0 0,-1 0 0 0 0,-1-2 1 0 0,-2 0-1 0 0,-1-1 1 0 0,-1-1-1 0 0,-2 0 1 0 0,0-3-552 0 0,16-35 32 0 0,-26 62-222 0 0,14-28-612 0 0,-2 19-2563 0 0,-5 14-2920 0 0,-7 2-184 0 0,-1 0-46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3:44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1182 0 0 0,'0'0'1367'0'0,"0"0"-15"0"0,0 0-198 0 0,0 0-218 0 0,0 0-112 0 0,0 0-45 0 0,0 1-487 0 0,0 2 8835 0 0,0-16-8773 0 0,0 0 0 0 0,1 0-1 0 0,1 0 1 0 0,0 0 0 0 0,1 0-1 0 0,1 1 1 0 0,-1-1-1 0 0,2 1 1 0 0,0 0 0 0 0,0 0-1 0 0,1 1 1 0 0,4-6-354 0 0,16-27 105 0 0,3 1-1 0 0,1 1 1 0 0,1 2-1 0 0,3 1 1 0 0,5-2-105 0 0,-24 26 4 0 0,-8 6-16 0 0,0 1-1 0 0,1 1 0 0 0,0-1 0 0 0,0 1 1 0 0,1 1-1 0 0,0 0 0 0 0,0 0 0 0 0,0 1 1 0 0,1 0-1 0 0,3-1 13 0 0,-12 6-15 0 0,0-1 0 0 0,1 1 1 0 0,-1 0-1 0 0,0 0 0 0 0,1 0 0 0 0,-1 1 1 0 0,0-1-1 0 0,0 0 0 0 0,1 0 0 0 0,-1 1 1 0 0,0-1-1 0 0,1 1 0 0 0,-1-1 0 0 0,0 1 0 0 0,0-1 1 0 0,0 1-1 0 0,0 0 0 0 0,0-1 0 0 0,0 1 1 0 0,0 0-1 0 0,0 0 0 0 0,0 0 0 0 0,0 0 0 0 0,0 0 1 0 0,0 0-1 0 0,-1 0 0 0 0,1 0 0 0 0,0 0 1 0 0,-1 1-1 0 0,1-1 0 0 0,-1 0 0 0 0,1 0 1 0 0,-1 1-1 0 0,0-1 0 0 0,1 0 0 0 0,-1 0 0 0 0,0 1 1 0 0,0-1-1 0 0,0 0 0 0 0,0 1 0 0 0,0-1 1 0 0,0 0-1 0 0,0 1 0 0 0,0-1 0 0 0,-1 0 0 0 0,1 0 1 0 0,-1 1-1 0 0,1-1 0 0 0,-1 0 0 0 0,1 1 15 0 0,1 19 59 0 0,20 141-24 0 0,18-55-37 0 0,-37-106 16 0 0,-1 0 0 0 0,1-1 0 0 0,0 1 0 0 0,-1-1 0 0 0,1 1-1 0 0,0-1 1 0 0,0 0 0 0 0,-1 0 0 0 0,1 0 0 0 0,0 0 0 0 0,0 0 0 0 0,0 0 0 0 0,-1 0-1 0 0,1-1 1 0 0,0 1 0 0 0,0 0 0 0 0,-1-1 0 0 0,1 0 0 0 0,0 1 0 0 0,-1-1 0 0 0,1 0-1 0 0,-1 0 1 0 0,1 0 0 0 0,-1 0 0 0 0,1 0 0 0 0,-1 0 0 0 0,0 0 0 0 0,1-1-1 0 0,-1 1 1 0 0,0 0-14 0 0,147-173 295 0 0,19-2-315 0 0,-148 159-46 0 0,-16 13 40 0 0,1 1 1 0 0,-1-1-1 0 0,1 1 0 0 0,-1 0 0 0 0,1 0 1 0 0,0 0-1 0 0,0 0 0 0 0,1 1 1 0 0,-1 0-1 0 0,0-1 0 0 0,1 2 1 0 0,0-1-1 0 0,-1 0 0 0 0,1 1 1 0 0,0 0-1 0 0,0 0 0 0 0,0 0 26 0 0,8 46-40 0 0,3 58 166 0 0,-1 176-194 0 0,-15-278-275 0 0,27-1-10671 0 0,-23 0 2697 0 0</inkml:trace>
  <inkml:trace contextRef="#ctx0" brushRef="#br0" timeOffset="555.449">1510 464 0 0 0,'0'0'1442'0'0,"0"0"402"0"0,0 0 108 0 0,0 0-213 0 0,0 0-314 0 0,0 0-286 0 0,0 0-219 0 0,0 0-136 0 0,0 0-84 0 0,0 0-57 0 0,-21 24-40 0 0,-67 76-31 0 0,55-42 223 0 0,31-45-573 0 0,-4 7-20 0 0,0 0 0 0 0,0 1 0 0 0,2-1 0 0 0,1 1 0 0 0,1 0 0 0 0,0 0 0 0 0,2 0 0 0 0,0 0 0 0 0,1 0 0 0 0,2 0 0 0 0,0 0 0 0 0,1 0 0 0 0,1 0 0 0 0,1-1 0 0 0,6 15-202 0 0,-10-31-14 0 0,0 1-1 0 0,1-1 0 0 0,-1 0 0 0 0,1 0 0 0 0,0 0 0 0 0,0-1 0 0 0,0 1 0 0 0,1-1 0 0 0,-1 1 0 0 0,1-1 0 0 0,-1 0 0 0 0,1-1 0 0 0,0 1 0 0 0,0-1 0 0 0,1 1 0 0 0,-1-1 1 0 0,0 0-1 0 0,1-1 0 0 0,-1 1 0 0 0,1-1 0 0 0,0 0 0 0 0,-1 0 0 0 0,1 0 0 0 0,0-1 0 0 0,4 0 15 0 0,18-3-3451 0 0,-4-8-5602 0 0,-17 7 4120 0 0</inkml:trace>
  <inkml:trace contextRef="#ctx0" brushRef="#br0" timeOffset="852.656">1924 527 1064 0 0,'0'0'1921'0'0,"0"0"-842"0"0,0 0-189 0 0,0 0 292 0 0,0 0 377 0 0,0 0 185 0 0,0 0-167 0 0,0 0-368 0 0,0 0-381 0 0,0 0-306 0 0,-6 34-195 0 0,-19 108-158 0 0,10-2-256 0 0,11-59-1150 0 0,1-27-1612 0 0,-2-1-4055 0 0,2-43 4411 0 0,0-2 1992 0 0</inkml:trace>
  <inkml:trace contextRef="#ctx0" brushRef="#br0" timeOffset="1176.177">1838 457 0 0 0,'0'0'1016'0'0,"0"0"327"0"0,0 0 255 0 0,0 0 140 0 0,0 0-47 0 0,0 0-184 0 0,0 0-255 0 0,0 0-241 0 0,31-11-204 0 0,97-31-229 0 0,-76 38-76 0 0,-47 8-430 0 0,-2-1-32 0 0,0 0 1 0 0,0 0 0 0 0,0 1-1 0 0,-1-1 1 0 0,1 0-1 0 0,-1 1 1 0 0,0 0 0 0 0,0-1-1 0 0,0 1 1 0 0,0 0-1 0 0,-1 0 1 0 0,1 0 0 0 0,-1 0-1 0 0,0 1 1 0 0,-1-1-1 0 0,1 0 1 0 0,0 0 0 0 0,-1 1-1 0 0,0-1 1 0 0,0 0-1 0 0,-1 0 1 0 0,1 1 0 0 0,-1-1-1 0 0,0 0 1 0 0,0 0-1 0 0,0 0-40 0 0,-49 101 640 0 0,-86 17-448 0 0,128-115-121 0 0,7-7-71 0 0,0 0 0 0 0,0 0 1 0 0,1 0-1 0 0,-1 0 0 0 0,0 1 0 0 0,0-1 0 0 0,0 0 0 0 0,1 0 0 0 0,-1 1 1 0 0,0-1-1 0 0,0 0 0 0 0,1 1 0 0 0,-1-1 0 0 0,0 1 0 0 0,1-1 1 0 0,-1 1-1 0 0,0 0 0 0 0,1-1 0 0 0,-1 1 0 0 0,1-1 0 0 0,-1 1 0 0 0,1 0 1 0 0,-1-1-1 0 0,1 1 0 0 0,0 0 0 0 0,-1 0 0 0 0,1-1 0 0 0,0 1 0 0 0,0 0 1 0 0,-1 0-1 0 0,1 0 0 0 0,0-1 0 0 0,0 1 0 0 0,0 0 0 0 0,0 0 1 0 0,0 0-1 0 0,0 0 0 0 0,0-1 0 0 0,0 1 0 0 0,0 0 0 0 0,1 0 0 0 0,-1 0 1 0 0,0-1-1 0 0,0 1 0 0 0,1 0 0 0 0,-1 0 0 0 0,1-1 0 0 0,-1 1 0 0 0,0 0 1 0 0,1-1-1 0 0,-1 1 0 0 0,1 0 0 0 0,0-1 0 0 0,-1 1 0 0 0,1-1 1 0 0,-1 1-1 0 0,1-1 0 0 0,0 1 0 0 0,-1-1 0 0 0,1 1 0 0 0,0-1 0 0 0,0 0 1 0 0,-1 1-1 0 0,1-1 0 0 0,0 0 0 0 0,0 0 0 0 0,0 1 0 0 0,9 0 172 0 0,0 0 0 0 0,-1 2-1 0 0,1-1 1 0 0,-1 1 0 0 0,1 0-1 0 0,-1 1 1 0 0,0 0 0 0 0,0 1 0 0 0,-1 0-1 0 0,1 0 1 0 0,-1 1 0 0 0,0 0-1 0 0,-1 0 1 0 0,1 1 0 0 0,-1 0-1 0 0,0 0 1 0 0,-1 1 0 0 0,0-1 0 0 0,0 1-1 0 0,-1 1 1 0 0,0-1 0 0 0,0 1-1 0 0,-1 0 1 0 0,1 4-172 0 0,-4-8 335 0 0,6 17-1059 0 0,10-27-5582 0 0,1-15-2178 0 0,-11 15 4459 0 0</inkml:trace>
  <inkml:trace contextRef="#ctx0" brushRef="#br0" timeOffset="1697.922">2353 365 0 0 0,'0'0'425'0'0,"0"0"777"0"0,0 0 361 0 0,0 0 199 0 0,0 0 95 0 0,0 0-32 0 0,0 0-253 0 0,0 0-333 0 0,0 0-273 0 0,0 0-192 0 0,0 0-113 0 0,0 0-79 0 0,-10 0 1005 0 0,177 0 1767 0 0,-165 0-3355 0 0,0 0 0 0 0,0 1 0 0 0,0 0 0 0 0,0-1 0 0 0,0 1 0 0 0,0 0 0 0 0,-1 0 0 0 0,1 0 0 0 0,0 0 0 0 0,0 0 0 0 0,-1 1 0 0 0,1-1 0 0 0,-1 1 0 0 0,1-1 0 0 0,-1 1 0 0 0,0-1 0 0 0,0 1 0 0 0,1 0 0 0 0,-1-1 0 0 0,0 1 0 0 0,-1 0 0 0 0,1 0 0 0 0,0 0 0 0 0,0 0 0 0 0,-1 0 0 0 0,1 0 0 0 0,-1 0 0 0 0,0 0 0 0 0,1 0 0 0 0,-1 0 0 0 0,0 0 0 0 0,0 0 0 0 0,0 0 0 0 0,-1 0 0 0 0,1 0 0 0 0,0 0 0 0 0,-1 0 0 0 0,1 0 0 0 0,-1 0 0 0 0,0 0 0 0 0,0 0 0 0 0,1-1 0 0 0,-1 1 0 0 0,0 0 0 0 0,-1 0 0 0 0,1-1 0 0 0,0 1 0 0 0,0-1 0 0 0,-1 1 0 0 0,1-1 0 0 0,-1 1 0 0 0,0-1 0 0 0,1 0 0 0 0,-1 0 0 0 0,0 0 0 0 0,-1 1 1 0 0,-82 93 6 0 0,83-94-7 0 0,0 0 0 0 0,0 0 0 0 0,1 0-1 0 0,-1 0 1 0 0,1 0 0 0 0,-1 1 0 0 0,1-1 0 0 0,0 0 0 0 0,-1 1 0 0 0,1-1 0 0 0,0 1 0 0 0,0 0 0 0 0,0-1 0 0 0,0 1-1 0 0,0 0 1 0 0,1 0 0 0 0,-1-1 0 0 0,0 1 0 0 0,1 0 0 0 0,-1 0 0 0 0,1 0 0 0 0,0 0 0 0 0,0 0 0 0 0,0 0 0 0 0,0 0-1 0 0,0 0 1 0 0,0-1 0 0 0,0 1 0 0 0,0 0 0 0 0,1 0 0 0 0,-1 0 0 0 0,1 0 0 0 0,0 0 0 0 0,-1-1 0 0 0,1 1-1 0 0,0 0 1 0 0,0 0 0 0 0,0-1 0 0 0,0 1 0 0 0,0-1 0 0 0,0 1 0 0 0,1-1 0 0 0,-1 1 0 0 0,2 0 1 0 0,11 1 114 0 0,1-1 0 0 0,-1-1 0 0 0,1 0 0 0 0,-1-1-1 0 0,1-1 1 0 0,-1 0 0 0 0,0-1 0 0 0,1 0 0 0 0,-1-1 0 0 0,0-1 0 0 0,0 0 0 0 0,0-1 0 0 0,7-4-114 0 0,6 0 63 0 0,12-6-230 0 0,9-2-1221 0 0,-32 13-3446 0 0,1 3-3785 0 0,-13 1 2812 0 0</inkml:trace>
  <inkml:trace contextRef="#ctx0" brushRef="#br0" timeOffset="1959.929">2801 777 8946 0 0,'0'0'1852'0'0,"0"0"-595"0"0,0 0 38 0 0,0 0 358 0 0,0 0 41 0 0,0 0-235 0 0,0 0-359 0 0,0 0-325 0 0,0 0-167 0 0,32-1-120 0 0,99-2-94 0 0,-32-7 396 0 0,69-20-1034 0 0,-152 23-2867 0 0,-14 5-2277 0 0,-4-1-4613 0 0,-1 0 6434 0 0</inkml:trace>
  <inkml:trace contextRef="#ctx0" brushRef="#br0" timeOffset="2220.654">3020 486 7698 0 0,'0'0'664'0'0,"0"0"40"0"0,0 0 347 0 0,0 0 378 0 0,0 0 208 0 0,0 0-101 0 0,0 0-326 0 0,0 32-379 0 0,0 102-309 0 0,0 114-344 0 0,7-194-1896 0 0,2-22-2792 0 0,-4-10-2186 0 0,-4-17 2160 0 0</inkml:trace>
  <inkml:trace contextRef="#ctx0" brushRef="#br0" timeOffset="2840.154">3581 423 5057 0 0,'0'0'1207'0'0,"0"0"-131"0"0,0 0 152 0 0,0 0 278 0 0,0 0 127 0 0,0 0-135 0 0,0 0-340 0 0,-16 37-403 0 0,-48 112-316 0 0,39-55-103 0 0,22-74-607 0 0,2 1 1 0 0,0 0-1 0 0,0 0 0 0 0,2 0 1 0 0,1-1-1 0 0,1 1 1 0 0,0 0-1 0 0,2-1 1 0 0,0 0 270 0 0,1 11-1906 0 0,-4-10-5212 0 0,-20-47 2975 0 0,12 7 4827 0 0,1 0 1 0 0,1-1-1 0 0,1 1 1 0 0,0-1-1 0 0,2 0 0 0 0,0 0 1 0 0,1 0-1 0 0,1 1 1 0 0,1-1-1 0 0,0 0 1 0 0,2 0-1 0 0,0 1 1 0 0,1 0-1 0 0,1 0 1 0 0,1 0-1 0 0,1 1 1 0 0,8-15-685 0 0,-4 8 380 0 0,0 1 1 0 0,2 0 0 0 0,1 1 0 0 0,0 0 0 0 0,2 1 0 0 0,0 1 0 0 0,2 1 0 0 0,0 0-1 0 0,1 2 1 0 0,22-16-381 0 0,-31 26 108 0 0,1 1 0 0 0,0 0 0 0 0,0 1 0 0 0,1 0 0 0 0,-1 1 1 0 0,1 0-1 0 0,0 1 0 0 0,1 0 0 0 0,-1 1 0 0 0,1 1 0 0 0,-1 0 0 0 0,1 1 0 0 0,13 1-108 0 0,-25 0-1 0 0,0 0 1 0 0,-1 0 0 0 0,1 1-1 0 0,-1-1 1 0 0,1 1 0 0 0,-1-1 0 0 0,0 1-1 0 0,1-1 1 0 0,-1 1 0 0 0,1 0-1 0 0,-1 0 1 0 0,0 0 0 0 0,0 0-1 0 0,0 0 1 0 0,1 0 0 0 0,-1 0-1 0 0,0 0 1 0 0,0 0 0 0 0,0 0 0 0 0,0 1-1 0 0,-1-1 1 0 0,1 0 0 0 0,0 1-1 0 0,-1-1 1 0 0,1 1 0 0 0,0-1-1 0 0,-1 1 1 0 0,0-1 0 0 0,1 1-1 0 0,-1-1 1 0 0,0 1 0 0 0,0-1 0 0 0,0 1-1 0 0,0-1 1 0 0,0 1 0 0 0,0-1-1 0 0,0 1 1 0 0,0-1 0 0 0,-1 1 0 0 0,-15 60 49 0 0,-2-42-113 0 0,0 0 1 0 0,-1-1-1 0 0,-1-1 0 0 0,-1 0 1 0 0,0-2-1 0 0,-1-1 0 0 0,-1 0 1 0 0,0-2-1 0 0,-1 0 0 0 0,-16 4 64 0 0,-5 6-153 0 0,44-23 147 0 0,-1 1 0 0 0,1-1 0 0 0,0 0 0 0 0,-1 1 0 0 0,1-1 0 0 0,0 1-1 0 0,-1-1 1 0 0,1 1 0 0 0,0 0 0 0 0,0-1 0 0 0,-1 1 0 0 0,1 0-1 0 0,0 0 1 0 0,0 0 0 0 0,0 0 0 0 0,0 0 0 0 0,0 0 0 0 0,0 0-1 0 0,0 0 1 0 0,1 0 0 0 0,-1 1 0 0 0,0-1 0 0 0,1 0 0 0 0,-1 0-1 0 0,1 1 1 0 0,-1-1 0 0 0,1 1 0 0 0,-1-1 0 0 0,1 0 0 0 0,0 1-1 0 0,0-1 1 0 0,0 1 0 0 0,0-1 0 0 0,0 0 0 0 0,0 1 0 0 0,0-1-1 0 0,0 1 1 0 0,1-1 0 0 0,-1 0 0 0 0,0 1 0 0 0,1-1 0 0 0,-1 0-1 0 0,1 1 1 0 0,0-1 0 0 0,-1 0 0 0 0,1 0 0 0 0,0 1 0 0 0,0-1-1 0 0,0 0 1 0 0,-1 0 0 0 0,1 0 0 0 0,1 0 0 0 0,0 1 6 0 0,143 82 740 0 0,-62-21-1186 0 0,-74-60-1348 0 0,-5-3-1437 0 0,0 1-3678 0 0,-2-1 2488 0 0</inkml:trace>
  <inkml:trace contextRef="#ctx0" brushRef="#br0" timeOffset="3202.119">4156 615 6041 0 0,'0'0'3701'0'0,"0"0"-1355"0"0,0 0-554 0 0,0 0-46 0 0,0 0-75 0 0,0 0-263 0 0,0 0-453 0 0,0 0-441 0 0,0 0-268 0 0,0 0-172 0 0,0 0-60 0 0,0 0-2 0 0,-1 9 16 0 0,-8 170-272 0 0,9-172-658 0 0,4 27-157 0 0,2-27-4221 0 0,5-4-5723 0 0,-10-3 8943 0 0</inkml:trace>
  <inkml:trace contextRef="#ctx0" brushRef="#br0" timeOffset="3464.436">3962 596 2401 0 0,'0'0'2523'0'0,"0"0"-938"0"0,0 0-90 0 0,0 0 442 0 0,0 0 211 0 0,0 0-151 0 0,0 0-442 0 0,0 0-431 0 0,0 0-291 0 0,0 0-192 0 0,36 2-171 0 0,111 3-135 0 0,26-10 719 0 0,-127 1-2557 0 0,7 3-3569 0 0,-62 1-2215 0 0,3 3 1051 0 0</inkml:trace>
  <inkml:trace contextRef="#ctx0" brushRef="#br0" timeOffset="3644.712">3988 854 4049 0 0,'0'0'1688'0'0,"0"0"-215"0"0,0 0 223 0 0,0 0 56 0 0,0 0-159 0 0,0 0-417 0 0,0 0-328 0 0,0 0-304 0 0,208-48-232 0 0,-177 41-136 0 0,-3 0-200 0 0,-6-1-216 0 0,2 5-352 0 0,-4-5-744 0 0,-1 5-1185 0 0,-8-1-1944 0 0,-4 0-1664 0 0</inkml:trace>
  <inkml:trace contextRef="#ctx0" brushRef="#br0" timeOffset="4135.701">4082 85 464 0 0,'0'0'2499'0'0,"0"0"-368"0"0,0 0-41 0 0,0 0 121 0 0,0 0-30 0 0,0 0-213 0 0,0 0-379 0 0,0 0-432 0 0,0 0-307 0 0,0 0-205 0 0,0 0-153 0 0,0 0-94 0 0,0 0-68 0 0,11-12-72 0 0,34-35-42 0 0,5 29 154 0 0,-38 18-299 0 0,-7-1-47 0 0,1 0-25 0 0,0 0-1 0 0,0 1 1 0 0,0-1 0 0 0,1 1 0 0 0,-1 0-1 0 0,0 1 1 0 0,0-1 0 0 0,0 1-1 0 0,0 0 1 0 0,0 1 0 0 0,0-1-1 0 0,0 1 1 0 0,1 1 1 0 0,-5 0 1 0 0,-1 0 0 0 0,0 0 0 0 0,1 0 0 0 0,-1 0 0 0 0,-1 1 1 0 0,1-1-1 0 0,0 0 0 0 0,-1 0 0 0 0,1 1 0 0 0,-1-1 0 0 0,0 0 0 0 0,0 0 0 0 0,-1 1 0 0 0,1-1 1 0 0,-1 0-1 0 0,1 0 0 0 0,-1 1 0 0 0,0-1 0 0 0,0 0 0 0 0,0 0 0 0 0,-1 0 0 0 0,1 0 0 0 0,-1 0 0 0 0,0-1 1 0 0,0 1-1 0 0,0 0 0 0 0,0-1 0 0 0,0 1 0 0 0,0-1 0 0 0,-1 0 0 0 0,1 0 0 0 0,-1 0 0 0 0,-2 2-1 0 0,-11 16 41 0 0,15-19-36 0 0,0 1-1 0 0,-1-1 1 0 0,1 0-1 0 0,0 1 1 0 0,1-1-1 0 0,-1 1 1 0 0,0-1-1 0 0,0 1 1 0 0,1-1-1 0 0,-1 1 1 0 0,1-1-1 0 0,-1 1 1 0 0,1-1-1 0 0,-1 1 1 0 0,1 0-1 0 0,0-1 1 0 0,0 1-1 0 0,0 0 1 0 0,0 0-1 0 0,0-1 1 0 0,0 1-1 0 0,1-1 1 0 0,-1 1-1 0 0,0 0 1 0 0,1-1-1 0 0,0 1 1 0 0,-1-1-1 0 0,1 1 1 0 0,0 0-1 0 0,-1-1 1 0 0,1 0-1 0 0,0 1 1 0 0,0-1-1 0 0,0 0 1 0 0,1 1-1 0 0,-1-1 1 0 0,0 0-1 0 0,0 0 1 0 0,1 0-1 0 0,-1 0 1 0 0,0 0-1 0 0,1 0 1 0 0,-1 0-1 0 0,1-1 1 0 0,-1 1-1 0 0,1-1 0 0 0,0 1 1 0 0,-1-1-1 0 0,1 1 1 0 0,-1-1-1 0 0,1 0 1 0 0,0 0-1 0 0,-1 1 1 0 0,2-1-5 0 0,126 5 457 0 0,-77-7-9944 0 0,-51 2 4163 0 0,-1 0-569 0 0</inkml:trace>
  <inkml:trace contextRef="#ctx0" brushRef="#br0" timeOffset="4446.24">4581 0 6929 0 0,'0'0'2436'0'0,"0"0"-541"0"0,0 0-283 0 0,0 0-66 0 0,0 0-107 0 0,0 0-210 0 0,0 0-276 0 0,0 0-191 0 0,0 0-114 0 0,0 0-62 0 0,0 0-23 0 0,0 0-30 0 0,0 0-18 0 0,17 26-43 0 0,56 85-77 0 0,-62-93-269 0 0,-1-1 0 0 0,0 1 0 0 0,-1 1 1 0 0,-1 0-1 0 0,-1 0 0 0 0,4 19-126 0 0,-1-6 75 0 0,6 16-209 0 0,-2 0 0 0 0,-2 2 0 0 0,-2-1 0 0 0,-3 1 0 0 0,-1 1 0 0 0,-3-1 0 0 0,-2 38 134 0 0,-3-79-329 0 0,0 0-1 0 0,-1-1 0 0 0,1 1 1 0 0,-2-1-1 0 0,1 1 1 0 0,-1-1-1 0 0,0 0 0 0 0,-1-1 1 0 0,0 1-1 0 0,0-1 0 0 0,-1 0 1 0 0,0 0-1 0 0,0 0 0 0 0,0-1 1 0 0,-1 0-1 0 0,0 0 0 0 0,0-1 1 0 0,-1 0-1 0 0,-2 1 330 0 0,-100 44-13525 0 0,92-46 10906 0 0</inkml:trace>
  <inkml:trace contextRef="#ctx0" brushRef="#br0" timeOffset="5857.143">61 1436 0 0 0,'0'0'501'0'0,"0"0"420"0"0,0 0 312 0 0,0 0 216 0 0,0 0 64 0 0,31-1-159 0 0,99-5-250 0 0,324-13 5240 0 0,70-18-4161 0 0,-39-22-1077 0 0,-285 40-1042 0 0,177-13 512 0 0,-86 13-300 0 0,-128-3-8 0 0,-38 19-167 0 0,71-23-26 0 0,-106 9-23 0 0,-34 9-71 0 0,24 3 31 0 0,49-12-33 0 0,198-40 46 0 0,-136 28-5 0 0,165-8 219 0 0,-165 8-25 0 0,-110 7-726 0 0,1 0-3616 0 0,-28 11-5111 0 0,-44 11 5224 0 0,-1 0 2319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3:53.2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85 0 0 0,'0'0'575'0'0,"0"0"537"0"0,0 0 147 0 0,0 0 69 0 0,0 0 30 0 0,0 0 23 0 0,0 0-22 0 0,0 0-68 0 0,-5 3 746 0 0,3-2 4296 0 0,50-20-5446 0 0,164-36 479 0 0,-4 40-329 0 0,-206 16-1030 0 0,-1-1 0 0 0,1 0 0 0 0,-1 0 0 0 0,0 1-1 0 0,1-1 1 0 0,-1 1 0 0 0,0-1 0 0 0,1 1 0 0 0,-1-1 0 0 0,0 1 0 0 0,0 0-1 0 0,1 0 1 0 0,-1 0 0 0 0,0 0 0 0 0,0 0 0 0 0,0 0 0 0 0,0 0-1 0 0,0 0 1 0 0,0 0 0 0 0,-1 0 0 0 0,1 0 0 0 0,0 1 0 0 0,-1-1-1 0 0,1 0 1 0 0,0 0 0 0 0,-1 1 0 0 0,0-1 0 0 0,1 0 0 0 0,-1 1 0 0 0,0-1-1 0 0,1 1 1 0 0,-1-1 0 0 0,0 1 0 0 0,0-1 0 0 0,0 0 0 0 0,0 1-1 0 0,-1-1 1 0 0,1 1 0 0 0,0-1 0 0 0,-1 0 0 0 0,1 1-7 0 0,-18 58 275 0 0,-100 80-1 0 0,26-33-318 0 0,38-30-56 0 0,50-73 87 0 0,1 1 0 0 0,-1-1 1 0 0,1 1-1 0 0,0 0 1 0 0,1 1-1 0 0,-1-1 0 0 0,1 0 1 0 0,0 1-1 0 0,0 0 0 0 0,1-1 1 0 0,-1 1-1 0 0,1 0 1 0 0,1-1-1 0 0,-1 1 0 0 0,1 0 1 0 0,0 0-1 0 0,1 6 13 0 0,1-10 16 0 0,1 1-1 0 0,-1 0 1 0 0,1-1-1 0 0,0 0 1 0 0,0 1-1 0 0,1-1 1 0 0,-1-1 0 0 0,0 1-1 0 0,1 0 1 0 0,-1-1-1 0 0,1 1 1 0 0,-1-1 0 0 0,1 0-1 0 0,-1-1 1 0 0,1 1-1 0 0,0 0 1 0 0,0-1-1 0 0,-1 0 1 0 0,5 0-16 0 0,170-15 1254 0 0,40-33-518 0 0,-154 34-3751 0 0,-39 9-6785 0 0,-16 2-1425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5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0 7802 0 0,'0'0'3856'0'0,"0"0"-3231"0"0,0 0-185 0 0,0 0 96 0 0,0 0 104 0 0,0 0 16 0 0,0 0-160 0 0,-32 188-200 0 0,29-162-176 0 0,1 0-112 0 0,2-4-112 0 0,0-4-176 0 0,0-3-272 0 0,3-4-488 0 0,-1-4-953 0 0,0-3-1895 0 0,0 0-3730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5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17380 0 0,'0'0'232'0'0,"0"0"-344"0"0,0 0-96 0 0,0 0-32 0 0,0 0 0 0 0,0 0-40 0 0,0 0-169 0 0,0 0-231 0 0,0 0-832 0 0,0 0-2953 0 0,0 0-4961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6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1 490 7538 0 0,'0'0'1869'0'0,"0"0"-307"0"0,0 0 44 0 0,0 0 147 0 0,0 0-112 0 0,0 0-401 0 0,0 0-449 0 0,0 0-282 0 0,0 0-147 0 0,0 0-94 0 0,0 0-91 0 0,27-34-56 0 0,85-109-40 0 0,-51 65 12 0 0,-38 54-101 0 0,60-46-632 0 0,-81 70 564 0 0,1 0-1 0 0,0-1 1 0 0,-1 1 0 0 0,1 0 0 0 0,0 0-1 0 0,-1 1 1 0 0,1-1 0 0 0,0 1 0 0 0,-1-1 0 0 0,1 1-1 0 0,-1 0 1 0 0,1 0 0 0 0,-1 0 0 0 0,1 0 0 0 0,-1 0-1 0 0,0 1 1 0 0,0-1 0 0 0,1 1 0 0 0,-1-1 0 0 0,0 1-1 0 0,0 0 1 0 0,-1 0 0 0 0,1 0 0 0 0,0 0-1 0 0,-1 0 1 0 0,1 0 0 0 0,-1 0 0 0 0,1 1 0 0 0,-1-1-1 0 0,0 0 1 0 0,0 2 76 0 0,21 22 25 0 0,-15-19 161 0 0,0-1 1 0 0,0 0 0 0 0,1 0-1 0 0,0-1 1 0 0,0 0-1 0 0,0 0 1 0 0,0-1-1 0 0,1 0 1 0 0,0 0-1 0 0,0-1 1 0 0,0 0-1 0 0,0-1 1 0 0,1 0 0 0 0,-1-1-1 0 0,0 1 1 0 0,1-2-1 0 0,2 1-186 0 0,-6-1 198 0 0,0 0 0 0 0,1 0-1 0 0,-1-1 1 0 0,1 1 0 0 0,-1-1-1 0 0,0-1 1 0 0,0 1 0 0 0,0-1 0 0 0,1 0-1 0 0,-2-1 1 0 0,1 1 0 0 0,0-1-1 0 0,0 0 1 0 0,-1-1 0 0 0,0 1 0 0 0,0-1-1 0 0,0 0 1 0 0,0-1 0 0 0,0 1-1 0 0,-1-1 1 0 0,0 0 0 0 0,0 0 0 0 0,0 0-1 0 0,0-1-197 0 0,49-116 784 0 0,-36 67-9309 0 0,-12 37 2711 0 0,-3 10-5172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6:30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375 18 0 0 0,'0'0'289'0'0,"0"0"532"0"0,0 0 343 0 0,0 0 237 0 0,0 0 133 0 0,0 0-87 0 0,0 0-264 0 0,0 0-303 0 0,0 0-274 0 0,0 0-148 0 0,0 0-53 0 0,0 0 36 0 0,0 0 55 0 0,-25 4 19 0 0,-77 11-18 0 0,39 4 720 0 0,-47 42 2331 0 0,110-60-3525 0 0,0 0-1 0 0,0 1 0 0 0,0-1 1 0 0,0 0-1 0 0,1 0 1 0 0,-1 0-1 0 0,0 0 0 0 0,1 1 1 0 0,-1-1-1 0 0,0 0 1 0 0,1 0-1 0 0,-1 0 0 0 0,1 0 1 0 0,0 0-1 0 0,-1 0 1 0 0,1 0-1 0 0,0 0 0 0 0,0 0 1 0 0,-1 0-1 0 0,1 0 1 0 0,0-1-1 0 0,0 1 0 0 0,0 0 1 0 0,0-1-1 0 0,0 1 1 0 0,0 0-1 0 0,0-1 0 0 0,0 1 1 0 0,1-1-1 0 0,-1 0 1 0 0,0 1-1 0 0,0-1 0 0 0,0 0 1 0 0,1 0-23 0 0,208 83 923 0 0,-206-82-871 0 0,0 1 1 0 0,1 0-1 0 0,-1 0 1 0 0,0 0-1 0 0,0 1 1 0 0,0 0 0 0 0,0 0-1 0 0,-1 0 1 0 0,1 0-1 0 0,-1 0 1 0 0,0 1-1 0 0,1-1 1 0 0,-2 1 0 0 0,1 0-1 0 0,0 0 1 0 0,-1 0-1 0 0,0 0 1 0 0,0 0-1 0 0,0 1 1 0 0,0-1-1 0 0,-1 1 1 0 0,1-1 0 0 0,-1 1-1 0 0,-1-1 1 0 0,1 1-1 0 0,-1 0 1 0 0,1 0-1 0 0,-1-1 1 0 0,-1 5-53 0 0,-1-5 43 0 0,-1 0 1 0 0,0 0 0 0 0,-1 0-1 0 0,1 0 1 0 0,-1 0-1 0 0,1 0 1 0 0,-1-1-1 0 0,0 0 1 0 0,0 0-1 0 0,-1 0 1 0 0,1 0-1 0 0,-1 0 1 0 0,1-1-1 0 0,-1 0 1 0 0,0 0-1 0 0,0-1 1 0 0,0 1-1 0 0,-4 0-43 0 0,2 1 12 0 0,-78 23-2587 0 0,-121-1-9908 0 0,203-25 6635 0 0</inkml:trace>
  <inkml:trace contextRef="#ctx0" brushRef="#br0" timeOffset="414.564">1026 29 5729 0 0,'0'0'1258'0'0,"0"0"-421"0"0,0 0 44 0 0,0 0 303 0 0,0 0 177 0 0,0 0-39 0 0,0 0-198 0 0,0 0-196 0 0,-34 12-125 0 0,-109 36-103 0 0,15 10 1117 0 0,113-51-1716 0 0,0 0 0 0 0,0 2 0 0 0,0-1 0 0 0,1 2 0 0 0,1 0 1 0 0,0 1-1 0 0,0 0 0 0 0,1 0 0 0 0,0 2 0 0 0,1-1 0 0 0,-2 5-101 0 0,11-15 1 0 0,1 0 0 0 0,-1 1 0 0 0,1-1 1 0 0,0 1-1 0 0,0-1 0 0 0,0 1 0 0 0,0 0 0 0 0,0-1 0 0 0,0 1 0 0 0,1 0 0 0 0,-1 0 0 0 0,1-1 1 0 0,0 1-1 0 0,0 0 0 0 0,0 0 0 0 0,0 0 0 0 0,0-1 0 0 0,1 1 0 0 0,-1 0 0 0 0,1 0 0 0 0,0-1 1 0 0,0 1-1 0 0,0 0 0 0 0,0-1 0 0 0,0 1 0 0 0,1-1 0 0 0,-1 0 0 0 0,1 1 0 0 0,-1-1 0 0 0,1 0 1 0 0,0 0-1 0 0,0 0 0 0 0,0 0 0 0 0,0 0 0 0 0,0 0 0 0 0,0 0 0 0 0,1-1 0 0 0,-1 1 0 0 0,1-1 1 0 0,-1 0-1 0 0,1 0 0 0 0,-1 0 0 0 0,1 0 0 0 0,0 0 0 0 0,-1 0 0 0 0,1-1 0 0 0,0 1 0 0 0,1-1-1 0 0,19-1 267 0 0,0-1-1 0 0,0-1 0 0 0,0-1 0 0 0,0-1 0 0 0,-1-1 0 0 0,1-1 0 0 0,-2-1 0 0 0,1-1 0 0 0,-1-1 0 0 0,0-1 1 0 0,-1 0-1 0 0,0-2 0 0 0,-1 0 0 0 0,-1-1 0 0 0,14-14-266 0 0,66-51 352 0 0,-74 67-1340 0 0,-20 107-6862 0 0,0-65-3494 0 0,-2-23 8073 0 0</inkml:trace>
  <inkml:trace contextRef="#ctx0" brushRef="#br0" timeOffset="1152.476">1161 397 568 0 0,'0'0'2283'0'0,"0"0"-146"0"0,0 0 61 0 0,0 0 385 0 0,0 0 176 0 0,0 0-192 0 0,0 0-465 0 0,0 0-526 0 0,0 0-387 0 0,0 0-269 0 0,0 0-208 0 0,0 0-156 0 0,0 0-102 0 0,15-16-100 0 0,99-111 316 0 0,-98 106-625 0 0,2 2 0 0 0,0 0 0 0 0,2 1 0 0 0,0 1 0 0 0,0 0-1 0 0,2 2 1 0 0,3-2-45 0 0,28-2-341 0 0,-46 59-224 0 0,-13 59 710 0 0,28-83-24 0 0,30-25 117 0 0,155-89-440 0 0,-184 90-698 0 0,-23 8 489 0 0,-4 16-1125 0 0,-19 35 1278 0 0,19-15 161 0 0,56 9-704 0 0,-41-39 883 0 0,1-1 1 0 0,0 0-1 0 0,0-1 0 0 0,1 0 1 0 0,-1-1-1 0 0,1 0 0 0 0,0-1 1 0 0,0 0-1 0 0,0-1 1 0 0,-1 0-1 0 0,1-2 0 0 0,0 1 1 0 0,12-3-83 0 0,-13-1 214 0 0,1 0-1 0 0,-1-1 1 0 0,0 0 0 0 0,0-1 0 0 0,-1 0 0 0 0,0-1 0 0 0,0-1-1 0 0,0 1 1 0 0,-1-2 0 0 0,0 1 0 0 0,-1-1 0 0 0,0-1 0 0 0,-1 0 0 0 0,1 0-1 0 0,-2-1 1 0 0,0 0 0 0 0,3-5-214 0 0,-5 10 51 0 0,-1-1 1 0 0,0 0-1 0 0,0 0 0 0 0,0 0 0 0 0,-1 0 1 0 0,0-1-1 0 0,-1 1 0 0 0,0-1 0 0 0,0 0 0 0 0,0 1 1 0 0,-1-1-1 0 0,0 0 0 0 0,-1 0 0 0 0,1 0 1 0 0,-2 0-1 0 0,1 0 0 0 0,-1-1-51 0 0,0 7-9 0 0,1 0 0 0 0,-1 1-1 0 0,0-1 1 0 0,0 0 0 0 0,0 1 0 0 0,0-1 0 0 0,0 0-1 0 0,-1 1 1 0 0,1 0 0 0 0,0-1 0 0 0,-1 1 0 0 0,1 0-1 0 0,-1 0 1 0 0,1-1 0 0 0,-1 1 0 0 0,0 0 0 0 0,1 1-1 0 0,-1-1 1 0 0,0 0 0 0 0,0 0 0 0 0,1 1 0 0 0,-1-1-1 0 0,0 1 1 0 0,0 0 0 0 0,0-1 0 0 0,0 1 0 0 0,0 0-1 0 0,0 0 1 0 0,0 0 0 0 0,0 0 0 0 0,1 1 0 0 0,-1-1-1 0 0,0 0 1 0 0,0 1 9 0 0,-65 19-654 0 0,51-10 624 0 0,1 0 1 0 0,0 1-1 0 0,1 1 0 0 0,0 0 0 0 0,1 1 1 0 0,1 0-1 0 0,0 1 0 0 0,0 0 0 0 0,1 1 1 0 0,1 0-1 0 0,1 1 0 0 0,0 0 0 0 0,1 1 0 0 0,1-1 1 0 0,0 1-1 0 0,1 1 0 0 0,1-1 0 0 0,1 1 1 0 0,0 5 29 0 0,4-17-10 0 0,0-1 1 0 0,0 1 0 0 0,1 0-1 0 0,0 0 1 0 0,0-1-1 0 0,0 1 1 0 0,1 0 0 0 0,0-1-1 0 0,0 1 1 0 0,1-1 0 0 0,-1 0-1 0 0,1 0 1 0 0,0 0-1 0 0,0 0 1 0 0,1 0 0 0 0,-1-1-1 0 0,1 1 1 0 0,0-1 0 0 0,0 0-1 0 0,1 0 1 0 0,-1-1 0 0 0,1 1-1 0 0,3 0 10 0 0,124 55-66 0 0,52-37-666 0 0,-122-22-3002 0 0,-1-3-5172 0 0,-36 2-820 0 0</inkml:trace>
  <inkml:trace contextRef="#ctx0" brushRef="#br0" timeOffset="3400.138">1076 158 0 0 0,'0'0'599'0'0,"0"0"264"0"0,0 0-18 0 0,0 0-86 0 0,0 0-88 0 0,8 0-91 0 0,35 0 810 0 0,-45 26 4235 0 0,-17 7-3197 0 0,15-28-2124 0 0,0 0 0 0 0,1 1 0 0 0,0-1 0 0 0,0 1 1 0 0,0 0-1 0 0,1 0 0 0 0,0 0 0 0 0,0 0 0 0 0,0 0 0 0 0,1 0 0 0 0,0 0 0 0 0,-1 6-304 0 0,2-6 103 0 0,-1 0-1 0 0,1 0 1 0 0,0 0 0 0 0,1 1-1 0 0,-1-1 1 0 0,1 0 0 0 0,1 0 0 0 0,-1 0-1 0 0,1-1 1 0 0,0 1 0 0 0,0 0-1 0 0,1 0 1 0 0,-1-1 0 0 0,1 0-1 0 0,1 1 1 0 0,-1-1 0 0 0,1 0-1 0 0,0-1 1 0 0,0 1 0 0 0,0-1 0 0 0,5 4-103 0 0,-6-5-842 0 0,6 3 2221 0 0,-5-4-4925 0 0,0-2-4804 0 0,-2 0 143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4:53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2798 173 584 0 0,'0'0'434'0'0,"0"0"-168"0"0,0 0-10 0 0,0 0 391 0 0,0 0 572 0 0,0 0 555 0 0,0 0 281 0 0,0 0-105 0 0,0 0-370 0 0,0 0-470 0 0,0 0-396 0 0,0-15-295 0 0,0-42-123 0 0,-32 141 2796 0 0,-304 724-1722 0 0,301-745-2726 0 0,36-93-851 0 0,70-171 783 0 0,-46 142 1430 0 0,215-441 528 0 0,-91 235 2413 0 0,-143 332-1209 0 0,-23 65-1074 0 0,9-92-612 0 0,2 1 0 0 0,1 0 0 0 0,3 0-1 0 0,1 1 1 0 0,2-1 0 0 0,1 0 0 0 0,3 0 0 0 0,4 18-52 0 0,-4-44-1 0 0,-1-1 0 0 0,2 1 0 0 0,0-1 0 0 0,0-1 0 0 0,2 1 1 0 0,-1-1-1 0 0,2 0 0 0 0,0-1 0 0 0,0 0 0 0 0,1-1 0 0 0,0 0 0 0 0,1 0 1 0 0,1-1-1 0 0,6 5 1 0 0,-14-12 51 0 0,0-1 0 0 0,0 0 0 0 0,0 0 0 0 0,0 0 0 0 0,0 0 1 0 0,0-1-1 0 0,1 1 0 0 0,-1-1 0 0 0,0 0 0 0 0,1-1 0 0 0,-1 1 0 0 0,1-1 1 0 0,-1 1-1 0 0,1-2 0 0 0,0 1 0 0 0,-1 0 0 0 0,0-1 0 0 0,1 0 0 0 0,-1 0 0 0 0,1 0 1 0 0,-1 0-1 0 0,0-1 0 0 0,0 0 0 0 0,0 0 0 0 0,0 0 0 0 0,0 0 0 0 0,0 0 1 0 0,0-1-1 0 0,0 0-51 0 0,27-33 250 0 0,-2 0-1 0 0,-1-2 1 0 0,-2-2 0 0 0,-2 0 0 0 0,-2-1 0 0 0,-1-1-1 0 0,-2-1 1 0 0,-3-1 0 0 0,-1-1 0 0 0,-2 0-1 0 0,-2-1 1 0 0,-2 0 0 0 0,-1-7-250 0 0,-2-24-1467 0 0,-6 76 5 0 0,-2 23-10801 0 0,1-14 3654 0 0</inkml:trace>
  <inkml:trace contextRef="#ctx0" brushRef="#br0" timeOffset="274.197">3768 398 11963 0 0,'0'0'1190'0'0,"0"0"-467"0"0,0 0-400 0 0,0 0 8 0 0,0 0 177 0 0,0 0 69 0 0,0 0-69 0 0,0 0-170 0 0,-13 35-175 0 0,-41 112-115 0 0,52-144-48 0 0,0 0 0 0 0,0 0 1 0 0,1 1-1 0 0,-1-1 0 0 0,1 1 0 0 0,0-1 1 0 0,0 1-1 0 0,0-1 0 0 0,0 1 1 0 0,1 0-1 0 0,0-1 0 0 0,-1 1 1 0 0,1 0-1 0 0,0-1 0 0 0,1 1 1 0 0,-1 0-1 0 0,1-1 0 0 0,0 1 1 0 0,-1-1-1 0 0,2 2 0 0 0,1 2-2 0 0,-1-2 76 0 0,0 1-1 0 0,1-1 1 0 0,0 0 0 0 0,-1-1 0 0 0,2 1 0 0 0,-1 0 0 0 0,0-1 0 0 0,1 0 0 0 0,0 0 0 0 0,0 0 0 0 0,0 0 0 0 0,0 0 0 0 0,1-1 0 0 0,0 0 0 0 0,-1 0 0 0 0,1 0 0 0 0,0-1 0 0 0,0 1 0 0 0,1-1 0 0 0,-1-1 0 0 0,0 1 0 0 0,1-1 0 0 0,-1 1 0 0 0,1-2 0 0 0,0 1 0 0 0,-1-1 0 0 0,1 1 0 0 0,0-2-74 0 0,-3 1 119 0 0,-1 0 1 0 0,0-1 0 0 0,1 1 0 0 0,-1-1-1 0 0,0 0 1 0 0,1 1 0 0 0,-1-1 0 0 0,0 0-1 0 0,0-1 1 0 0,0 1 0 0 0,0 0 0 0 0,0-1 0 0 0,0 1-1 0 0,0-1 1 0 0,0 1 0 0 0,0-1 0 0 0,-1 0-1 0 0,1 0 1 0 0,-1 0 0 0 0,1 0 0 0 0,-1 0-1 0 0,0 0 1 0 0,0 0 0 0 0,0 0 0 0 0,0-1-1 0 0,0 1 1 0 0,0 0 0 0 0,-1-1 0 0 0,1 1-1 0 0,-1 0 1 0 0,1-1 0 0 0,-1 1 0 0 0,0-2-120 0 0,2-87 862 0 0,-2 91-859 0 0,-3-17-162 0 0,0 0 1 0 0,-2 1-1 0 0,1 0 1 0 0,-2 0-1 0 0,0 1 1 0 0,-1-1-1 0 0,0 1 1 0 0,-2 0 158 0 0,-22-41-7562 0 0,22 39 3025 0 0,0 5-5660 0 0</inkml:trace>
  <inkml:trace contextRef="#ctx0" brushRef="#br0" timeOffset="536.125">4372 59 18404 0 0,'0'0'1576'0'0,"0"0"-773"0"0,0 0-451 0 0,0 0-45 0 0,0 0 61 0 0,0 0 29 0 0,0 0-18 0 0,0 0-24 0 0,0 0-40 0 0,0 0-39 0 0,0 0-55 0 0,0 0-65 0 0,6 36-49 0 0,19 116-30 0 0,-19-32 11 0 0,-8 4-77 0 0,4 113-3455 0 0,-2-209-2786 0 0,0-19 35 0 0,0-8-2128 0 0</inkml:trace>
  <inkml:trace contextRef="#ctx0" brushRef="#br0" timeOffset="1056.583">4140 442 14099 0 0,'0'0'1012'0'0,"0"0"-514"0"0,0 0-286 0 0,0 0 134 0 0,0 0 260 0 0,0 0 113 0 0,0 0-39 0 0,0 0-135 0 0,0 0-165 0 0,0 0-118 0 0,37 0-86 0 0,116 0-75 0 0,47 11-393 0 0,-117-1-895 0 0,1 3-3331 0 0,36 5-8533 0 0,-101-14 10008 0 0,-1 3 5669 0 0,32 4 14064 0 0,-28-19-14302 0 0,-9 0-2165 0 0,0-1 0 0 0,-1 0-1 0 0,0 0 1 0 0,0-2 0 0 0,-1 1-1 0 0,0-2 1 0 0,-1 1 0 0 0,0-1-1 0 0,-1-1 1 0 0,-1 0-1 0 0,0 0 1 0 0,0-1 0 0 0,-2 0-1 0 0,0 0 1 0 0,0 0 0 0 0,2-12-223 0 0,-8 24-14 0 0,1 0 0 0 0,-1 1 1 0 0,0-1-1 0 0,-1 0 0 0 0,1 0 1 0 0,0 1-1 0 0,0-1 0 0 0,-1 0 1 0 0,1 1-1 0 0,-1-1 0 0 0,1 0 1 0 0,-1 1-1 0 0,0-1 1 0 0,0 1-1 0 0,0-1 0 0 0,0 1 1 0 0,0-1-1 0 0,0 1 0 0 0,0 0 1 0 0,0-1-1 0 0,0 1 0 0 0,-1 0 1 0 0,1 0-1 0 0,0 0 0 0 0,-1 0 1 0 0,1 0-1 0 0,-1 0 0 0 0,1 1 1 0 0,-1-1-1 0 0,0 0 1 0 0,1 1-1 0 0,-1-1 0 0 0,0 1 1 0 0,1-1-1 0 0,-1 1 0 0 0,0 0 1 0 0,0 0-1 0 0,1 0 0 0 0,-1 0 1 0 0,0 0-1 0 0,1 0 0 0 0,-1 0 1 0 0,0 1-1 0 0,0-1 0 0 0,1 1 1 0 0,-1-1-1 0 0,0 1 1 0 0,1 0-1 0 0,-1-1 0 0 0,1 1 1 0 0,-1 0-1 0 0,1 0 0 0 0,-1 0 1 0 0,1 0-1 0 0,0 0 0 0 0,-1 1 14 0 0,-16 8-80 0 0,0 0 1 0 0,0 2-1 0 0,2 0 0 0 0,-1 0 0 0 0,2 2 0 0 0,0 0 0 0 0,0 0 0 0 0,1 2 0 0 0,1-1 0 0 0,1 2 1 0 0,-10 16 79 0 0,13-21-22 0 0,2 0 1 0 0,-1 0-1 0 0,2 0 1 0 0,0 0-1 0 0,0 1 1 0 0,1 0-1 0 0,1 1 1 0 0,0-1-1 0 0,-1 9 22 0 0,4-16-6 0 0,0-1-1 0 0,1 1 0 0 0,0 0 0 0 0,0-1 0 0 0,0 1 0 0 0,1-1 1 0 0,0 1-1 0 0,0-1 0 0 0,0 1 0 0 0,0-1 0 0 0,1 1 0 0 0,0-1 1 0 0,0 0-1 0 0,1 0 0 0 0,-1 0 0 0 0,1 0 0 0 0,0-1 0 0 0,1 1 0 0 0,-1-1 1 0 0,1 1-1 0 0,0-1 0 0 0,0 0 0 0 0,0-1 0 0 0,0 1 0 0 0,1 0 7 0 0,13 5-63 0 0,0 0 0 0 0,0-1 0 0 0,0-1-1 0 0,1-1 1 0 0,0-1 0 0 0,0 0 0 0 0,1-1 0 0 0,-1-1-1 0 0,1-1 1 0 0,0-1 0 0 0,0-1 0 0 0,-1 0-1 0 0,11-3 64 0 0,-4 3-136 0 0,42-6-2508 0 0,-26-2-4053 0 0,-21 4-3808 0 0</inkml:trace>
  <inkml:trace contextRef="#ctx0" brushRef="#br0" timeOffset="1418.1">1916 1351 7914 0 0,'0'0'1808'0'0,"0"0"82"0"0,33 2 110 0 0,108 2 101 0 0,-2-3 4527 0 0,136-18-6628 0 0,-257 16 113 0 0,924-112 1598 0 0,-342 35-1031 0 0,-100 15-6139 0 0,119-13-6323 0 0,-561 71 4178 0 0</inkml:trace>
  <inkml:trace contextRef="#ctx0" brushRef="#br0" timeOffset="44528.21">261 2323 5369 0 0,'0'0'1551'0'0,"0"0"-712"0"0,0 0-407 0 0,0 0 80 0 0,0 0 312 0 0,0 0 250 0 0,0 0 42 0 0,0 0-160 0 0,0 0-259 0 0,0 0-192 0 0,0 0-60 0 0,17-3 23 0 0,135-19 1150 0 0,144 15 643 0 0,-238 25-2041 0 0,-58-16-168 0 0,1 0 0 0 0,0 1 0 0 0,-1-1 0 0 0,0 1-1 0 0,0-1 1 0 0,0 0 0 0 0,0 1 0 0 0,0-1 0 0 0,0 1 0 0 0,0-1 0 0 0,-1 1 0 0 0,1-1 0 0 0,-1 0 0 0 0,0 1 0 0 0,0-1 0 0 0,0 0 0 0 0,0 1 0 0 0,0-1 0 0 0,0 0 0 0 0,0 0 0 0 0,-1 0 0 0 0,1 0 0 0 0,-2 1-52 0 0,-32 43 312 0 0,-2-1 1 0 0,-2-2-1 0 0,-2-2 1 0 0,-13 8-313 0 0,-90 96 234 0 0,124-123-200 0 0,14-17-39 0 0,0 0 0 0 0,1 1 0 0 0,-1-1 1 0 0,1 1-1 0 0,0 0 0 0 0,1 0 0 0 0,-1 1 0 0 0,1-1 0 0 0,0 1 0 0 0,1 0 0 0 0,0 0 0 0 0,0 0 0 0 0,0 1 0 0 0,1-1 0 0 0,0 1 0 0 0,0-1 0 0 0,1 1 0 0 0,0 0 0 0 0,1-1 1 0 0,0 1-1 0 0,0 4 5 0 0,3-7 0 0 0,0-1 0 0 0,0 1 0 0 0,1 0 0 0 0,0-1 1 0 0,0 0-1 0 0,0 0 0 0 0,0 0 0 0 0,1 0 0 0 0,-1-1 0 0 0,1 0 1 0 0,0 1-1 0 0,0-2 0 0 0,0 1 0 0 0,1-1 0 0 0,-1 0 1 0 0,0 0-1 0 0,1 0 0 0 0,0-1 0 0 0,-1 1 0 0 0,1-2 1 0 0,0 1-1 0 0,2 0 0 0 0,5 2 38 0 0,173 4 450 0 0,-166-9-393 0 0,1 0 0 0 0,-1-2 0 0 0,0 0 0 0 0,0-2 0 0 0,-1 0 0 0 0,16-7-95 0 0,-34 13-41 0 0,-1 0 0 0 0,1 0 0 0 0,-1 0 0 0 0,1 0 0 0 0,0 0 0 0 0,-1-1 0 0 0,1 1 0 0 0,0 0 0 0 0,-1 0 0 0 0,1-1 0 0 0,-1 1 0 0 0,1 0 0 0 0,-1-1 0 0 0,1 1 0 0 0,-1 0 0 0 0,1-1 0 0 0,-1 1 0 0 0,1-1 0 0 0,-1 1 0 0 0,0-1 0 0 0,1 1 0 0 0,-1-1 0 0 0,0 1 0 0 0,1-1 0 0 0,-1 1 0 0 0,0-1 0 0 0,1 0 0 0 0,-1 1 0 0 0,0-1 0 0 0,0 1 0 0 0,0-1 0 0 0,0 0 0 0 0,0 1 0 0 0,0-1 0 0 0,0 0 0 0 0,0 1 0 0 0,0-1 0 0 0,0 0 0 0 0,0 1 0 0 0,0-1 0 0 0,0 1 0 0 0,0-1 0 0 0,-1 0 0 0 0,1 1 0 0 0,0-1 0 0 0,0 1 0 0 0,-1-1 0 0 0,1 1 0 0 0,0-1 0 0 0,-1 1 0 0 0,1-1 0 0 0,-1 1 0 0 0,1-1 0 0 0,-1 1 0 0 0,1-1 0 0 0,-1 1 0 0 0,1 0 0 0 0,-1-1 0 0 0,1 1 0 0 0,-1 0 0 0 0,1-1 0 0 0,-1 1 0 0 0,0 0 0 0 0,1 0 0 0 0,-1-1 0 0 0,1 1 0 0 0,-1 0 0 0 0,0 0 0 0 0,1 0 0 0 0,-1 0 41 0 0,-45-17-8146 0 0,28 15 2642 0 0,4-1-573 0 0</inkml:trace>
  <inkml:trace contextRef="#ctx0" brushRef="#br0" timeOffset="44798.567">116 2622 8506 0 0,'0'0'855'0'0,"0"0"-162"0"0,0 0 163 0 0,0 0 339 0 0,0 0 187 0 0,31-4-34 0 0,101-11-245 0 0,151 2 2027 0 0,-177 14-5210 0 0,12 0-7320 0 0,-96-1 1812 0 0</inkml:trace>
  <inkml:trace contextRef="#ctx0" brushRef="#br0" timeOffset="45390.543">1022 2636 3473 0 0,'0'0'2320'0'0,"0"0"-1256"0"0,0 0-517 0 0,0 0 285 0 0,0 0 485 0 0,0 0 303 0 0,0 0-37 0 0,0 0-351 0 0,0 0-371 0 0,0 0-292 0 0,0 0-172 0 0,0 0-117 0 0,32-3-80 0 0,104-13-69 0 0,3-6-112 0 0,-40 6-1839 0 0,-36 3-6916 0 0,-48 10 2847 0 0</inkml:trace>
  <inkml:trace contextRef="#ctx0" brushRef="#br0" timeOffset="45996.21">1832 2522 0 0 0,'0'0'1222'0'0,"0"0"741"0"0,0 0 58 0 0,0 0-354 0 0,0 0-406 0 0,0 0-298 0 0,0 0-138 0 0,0 0-94 0 0,0 0-76 0 0,-3-1-46 0 0,-3 1-383 0 0,1 0-1 0 0,-1 0 0 0 0,0 1 0 0 0,1 0 1 0 0,-1 0-1 0 0,1 0 0 0 0,-1 1 1 0 0,1 0-1 0 0,0 0 0 0 0,-1 0 0 0 0,1 0 1 0 0,0 1-1 0 0,1 0 0 0 0,-1 0 1 0 0,0 1-1 0 0,1-1 0 0 0,-4 4-225 0 0,-10 6 396 0 0,3-3-297 0 0,0 1 0 0 0,0 0 0 0 0,1 1 0 0 0,1 1 0 0 0,0 0 0 0 0,1 1 0 0 0,0 1 0 0 0,1-1 0 0 0,1 2 0 0 0,0-1 0 0 0,1 2 0 0 0,1-1 0 0 0,0 1-99 0 0,6-12-13 0 0,0 0 0 0 0,0 0 0 0 0,1 1 0 0 0,-1-1 0 0 0,1 0 0 0 0,1 1 0 0 0,-1-1 0 0 0,1 1 0 0 0,0-1 0 0 0,0 1 0 0 0,0-1 0 0 0,1 0 0 0 0,-1 1 0 0 0,2-1 0 0 0,-1 0 0 0 0,0 1 0 0 0,1-1 0 0 0,0 0 0 0 0,0 0 0 0 0,1 0 0 0 0,-1 0-1 0 0,1-1 1 0 0,0 1 0 0 0,1-1 0 0 0,-1 1 0 0 0,1-1 0 0 0,-1 0 0 0 0,1-1 0 0 0,0 1 0 0 0,1-1 0 0 0,-1 1 0 0 0,1-1 0 0 0,-1-1 0 0 0,1 1 0 0 0,0 0 0 0 0,0-1 13 0 0,4 1 119 0 0,0 0 1 0 0,0-1-1 0 0,0 0 1 0 0,0 0-1 0 0,0-1 1 0 0,1 0-1 0 0,-1-1 1 0 0,0 0-1 0 0,1 0 1 0 0,-1-1-1 0 0,0 0 1 0 0,0 0-1 0 0,0-1 1 0 0,0-1-1 0 0,0 0 0 0 0,0 0 1 0 0,-1 0-1 0 0,1-1 1 0 0,-1-1-1 0 0,0 1 1 0 0,0-1-1 0 0,2-2-119 0 0,17-13 343 0 0,-1-1 0 0 0,0-1 0 0 0,-2-1-1 0 0,0-1 1 0 0,9-14-343 0 0,-17 20 13 0 0,-1 0 0 0 0,0 0 0 0 0,-2-1-1 0 0,0-1 1 0 0,-1-1 0 0 0,-1 1 0 0 0,-1-2 0 0 0,-1 1-1 0 0,-1-2 1 0 0,-1 1 0 0 0,0-1 0 0 0,-2 0 0 0 0,-1 0-1 0 0,-1 0 1 0 0,0-10-13 0 0,-2 21-92 0 0,-1 0 0 0 0,0-1-1 0 0,-1 1 1 0 0,0 0 0 0 0,-1 0-1 0 0,-1 0 1 0 0,1 0 0 0 0,-2 1 0 0 0,0-1-1 0 0,0 1 1 0 0,-1-1 0 0 0,0 1-1 0 0,-1 1 1 0 0,-1-1 0 0 0,1 1-1 0 0,-1 0 1 0 0,-1 1 0 0 0,0 0 0 0 0,-1 0-1 0 0,1 0 1 0 0,-1 1 0 0 0,-1 1-1 0 0,0-1 1 0 0,-5-2 92 0 0,9 8-11 0 0,1 0 0 0 0,-1 0 0 0 0,1 0-1 0 0,-1 0 1 0 0,0 1 0 0 0,1 0 0 0 0,-1 1 0 0 0,0-1 0 0 0,0 1-1 0 0,0 0 1 0 0,0 0 0 0 0,1 1 0 0 0,-1 0 0 0 0,0 0-1 0 0,0 0 1 0 0,1 1 0 0 0,-1 0 0 0 0,1 0 0 0 0,-1 0 0 0 0,1 0-1 0 0,0 1 1 0 0,0 0 0 0 0,0 0 0 0 0,0 1 0 0 0,1-1-1 0 0,-1 1 1 0 0,1 0 0 0 0,0 0 0 0 0,0 1 0 0 0,0 0 11 0 0,-11 11 81 0 0,2 1 0 0 0,0 1 0 0 0,1 0 1 0 0,0 1-1 0 0,2 1 0 0 0,0-1 1 0 0,-3 13-82 0 0,7-18 55 0 0,1 0 1 0 0,1 0-1 0 0,0 0 1 0 0,1 1 0 0 0,1-1-1 0 0,0 1 1 0 0,1 0 0 0 0,0-1-1 0 0,1 1 1 0 0,1 0 0 0 0,1-1-1 0 0,0 1 1 0 0,0 0 0 0 0,2-1-1 0 0,-1 0 1 0 0,2 0 0 0 0,0 0-1 0 0,1 0 1 0 0,1 1-56 0 0,7 8 115 0 0,1 1 0 0 0,1-2 0 0 0,1 0 0 0 0,1-1 0 0 0,1-1 0 0 0,0 0 0 0 0,2-2 0 0 0,0 0 0 0 0,1-1 0 0 0,1-1 0 0 0,0-2 0 0 0,1 0 0 0 0,4 0-115 0 0,78 21 61 0 0,-84-54-4301 0 0,-13 1-5865 0 0,-7 11 2323 0 0</inkml:trace>
  <inkml:trace contextRef="#ctx0" brushRef="#br0" timeOffset="46262.761">2456 2651 11594 0 0,'0'0'1393'0'0,"0"0"-449"0"0,0 0-96 0 0,0 0 128 0 0,0 0 73 0 0,0 0-105 0 0,0 0-272 0 0,0 0-336 0 0,-48 191-176 0 0,48-176-120 0 0,0 0-72 0 0,0 0-72 0 0,0-4-256 0 0,0-4-424 0 0,0 0-777 0 0,0-3-1351 0 0,0-4-2377 0 0,0 4-2625 0 0</inkml:trace>
  <inkml:trace contextRef="#ctx0" brushRef="#br0" timeOffset="46263.761">2425 2084 10282 0 0,'0'0'1601'0'0,"0"0"-737"0"0,0 0-680 0 0,0 0-600 0 0,0 0-208 0 0,0 0-161 0 0,0 0-407 0 0,0 0-816 0 0,0 0-1745 0 0,0 0-400 0 0</inkml:trace>
  <inkml:trace contextRef="#ctx0" brushRef="#br0" timeOffset="46571.065">2684 2909 12011 0 0,'0'0'1723'0'0,"0"0"-247"0"0,0 0-68 0 0,0 0-23 0 0,0 0-103 0 0,0 0-185 0 0,0 0-260 0 0,0 0-249 0 0,0 0-210 0 0,0 0-129 0 0,0 0-66 0 0,0 0-32 0 0,0 0-29 0 0,-1-26-12 0 0,-1-82-5 0 0,1 102-97 0 0,1-1 1 0 0,0 1-1 0 0,1-1 0 0 0,0 1 1 0 0,0 0-1 0 0,0-1 0 0 0,0 1 1 0 0,1 0-1 0 0,0 0 0 0 0,1 0 0 0 0,-1 0 1 0 0,1 0-1 0 0,3-4-8 0 0,6-13 16 0 0,-5 6-214 0 0,1-1 1 0 0,0 1 0 0 0,1 0-1 0 0,1 1 1 0 0,0 0-1 0 0,1 1 1 0 0,1 0-1 0 0,0 1 1 0 0,2 0-1 0 0,-1 1 1 0 0,1 0-1 0 0,1 1 1 0 0,0 1-1 0 0,8-4 198 0 0,-7 11-3125 0 0,-5 4-6439 0 0,-9 0 1789 0 0</inkml:trace>
  <inkml:trace contextRef="#ctx0" brushRef="#br0" timeOffset="46834.369">2980 2780 0 0 0,'0'0'983'0'0,"0"0"532"0"0,0 0 371 0 0,0 0 145 0 0,0 0-18 0 0,32 7-159 0 0,98 18-231 0 0,-127-24-1527 0 0,0 0-1 0 0,0-1 0 0 0,0 1 0 0 0,0 0 1 0 0,0-1-1 0 0,0 0 0 0 0,0 0 1 0 0,0 0-1 0 0,0 0 0 0 0,0 0 0 0 0,0-1 1 0 0,0 1-1 0 0,0-1 0 0 0,0 0 1 0 0,0 0-1 0 0,0 0 0 0 0,0 0 0 0 0,-1 0 1 0 0,1-1-1 0 0,0 1 0 0 0,-1-1 1 0 0,1 0-96 0 0,7-5 440 0 0,-2 3-268 0 0,1 0 1 0 0,-1-1-1 0 0,-1 0 1 0 0,1-1 0 0 0,-1 0-1 0 0,0 0 1 0 0,0-1-1 0 0,0 1 1 0 0,-1-1 0 0 0,0-1-1 0 0,-1 1 1 0 0,1-1-1 0 0,-2 0 1 0 0,1 0-1 0 0,-1-1 1 0 0,0 1 0 0 0,-1-1-1 0 0,0 0 1 0 0,0 0-1 0 0,-1 0 1 0 0,0 0 0 0 0,0 0-1 0 0,-1-1 1 0 0,-1 1-1 0 0,0 0 1 0 0,0-1-1 0 0,-1-6-172 0 0,-1 12-10 0 0,-1 0 0 0 0,1 0 0 0 0,-1 1-1 0 0,0-1 1 0 0,0 1 0 0 0,0 0 0 0 0,0 0-1 0 0,-1 0 1 0 0,1 0 0 0 0,-1 1 0 0 0,0-1-1 0 0,0 1 1 0 0,0 0 0 0 0,0 0 0 0 0,0 0-1 0 0,0 1 1 0 0,-1-1 0 0 0,1 1 0 0 0,0 0-1 0 0,-1 0 1 0 0,1 1 0 0 0,-1-1 0 0 0,1 1-1 0 0,-1 0 1 0 0,1 0 0 0 0,-1 1 0 0 0,1-1-1 0 0,0 1 1 0 0,-1 0 0 0 0,1 0 0 0 0,-1 1-1 0 0,1-1 1 0 0,0 1 0 0 0,0 0 0 0 0,0 0-1 0 0,0 0 1 0 0,0 0 0 0 0,-1 2 10 0 0,-6 2-49 0 0,1 0-1 0 0,0 0 1 0 0,0 1-1 0 0,1 0 1 0 0,0 1 0 0 0,0 0-1 0 0,0 0 1 0 0,1 1-1 0 0,1 0 1 0 0,-1 1 0 0 0,2 0-1 0 0,-1 0 1 0 0,1 0-1 0 0,1 0 1 0 0,0 1 0 0 0,0 0-1 0 0,1 0 1 0 0,0 1-1 0 0,1-1 1 0 0,1 1 0 0 0,0 0-1 0 0,0-1 1 0 0,1 1-1 0 0,1 0 1 0 0,0 0 49 0 0,0-7-66 0 0,1-1-1 0 0,1 0 1 0 0,-1 0 0 0 0,1 0-1 0 0,-1 0 1 0 0,1 0 0 0 0,0-1 0 0 0,0 1-1 0 0,1 0 1 0 0,-1-1 0 0 0,1 0-1 0 0,0 1 1 0 0,0-1 0 0 0,0 0-1 0 0,0 0 1 0 0,0-1 0 0 0,1 1-1 0 0,-1-1 1 0 0,1 1 0 0 0,0-1-1 0 0,-1 0 1 0 0,1-1 0 0 0,0 1-1 0 0,0-1 1 0 0,2 1 66 0 0,108 17-5569 0 0,-46-16-1543 0 0,-45-3 3974 0 0</inkml:trace>
  <inkml:trace contextRef="#ctx0" brushRef="#br0" timeOffset="47094.918">3952 2441 4841 0 0,'0'0'2418'0'0,"0"0"-508"0"0,0 0-245 0 0,0 0-6 0 0,0 0-41 0 0,-33 20-180 0 0,-104 63-346 0 0,49-12 25 0 0,79-61-1091 0 0,0 1 0 0 0,1 0 0 0 0,0 0-1 0 0,1 1 1 0 0,0 0 0 0 0,1 0-1 0 0,0 1 1 0 0,1-1 0 0 0,0 1-1 0 0,1 1 1 0 0,1-1 0 0 0,0 0-1 0 0,1 1 1 0 0,0 0 0 0 0,1 10-26 0 0,1-20-16 0 0,1 0 0 0 0,0 0 0 0 0,0 0 0 0 0,0 0 0 0 0,0 0 0 0 0,1 0 0 0 0,-1 0 0 0 0,1 0 0 0 0,0-1 0 0 0,0 1 0 0 0,1-1 0 0 0,-1 0 0 0 0,1 1 0 0 0,0-1 0 0 0,0 0 0 0 0,0 0 0 0 0,0-1 0 0 0,0 1 0 0 0,0-1 0 0 0,1 1 1 0 0,-1-1-1 0 0,1 0 0 0 0,0-1 0 0 0,0 1 0 0 0,0 0 0 0 0,1-1 16 0 0,109 24-420 0 0,25-24-2198 0 0,-51-21-6272 0 0,-67 9 3089 0 0</inkml:trace>
  <inkml:trace contextRef="#ctx0" brushRef="#br0" timeOffset="52098.223">4580 2110 536 0 0,'0'0'1492'0'0,"0"0"-354"0"0,0 0-124 0 0,0 0 176 0 0,0 0 296 0 0,0 0 162 0 0,0 0-89 0 0,0 0-281 0 0,0 0-348 0 0,0 0-312 0 0,0 0-241 0 0,0 26 425 0 0,-6 327 1216 0 0,-30 78-1466 0 0,47-402-2755 0 0,-11-55-7475 0 0,0 5 5124 0 0,0 13 4351 0 0</inkml:trace>
  <inkml:trace contextRef="#ctx0" brushRef="#br0" timeOffset="52277.92">4207 2588 2713 0 0,'0'0'2656'0'0,"0"0"-705"0"0,0 0-512 0 0,0 0 47 0 0,0 0 136 0 0,0 0-18 0 0,0 0-246 0 0,0 0-358 0 0,0 0-212 0 0,0 0-112 0 0,31-1-56 0 0,98-7-53 0 0,39-1 898 0 0,44-6-2953 0 0,-171 12-1157 0 0,-8-1-4372 0 0,-22 4-1778 0 0</inkml:trace>
  <inkml:trace contextRef="#ctx0" brushRef="#br0" timeOffset="52644.072">5061 2680 3481 0 0,'0'0'2875'0'0,"0"0"-1431"0"0,0 0-680 0 0,0 0 154 0 0,0 0 392 0 0,0 0 178 0 0,0 0-90 0 0,0 0-258 0 0,0 0-315 0 0,0 0-242 0 0,0 0-165 0 0,0 32-134 0 0,1 99-76 0 0,-3-32 785 0 0,1-78-3011 0 0,1 6-4451 0 0,0-20-2613 0 0</inkml:trace>
  <inkml:trace contextRef="#ctx0" brushRef="#br0" timeOffset="53109.746">5418 2673 9386 0 0,'0'0'1054'0'0,"0"0"-406"0"0,0 0-110 0 0,0 0 129 0 0,0 0 56 0 0,0 0-103 0 0,0 0-209 0 0,0 0-203 0 0,0 0-121 0 0,0 0-47 0 0,0 0-35 0 0,-15 33-41 0 0,-44 100-29 0 0,44-64-155 0 0,15-66 216 0 0,1 0 0 0 0,-1 0 0 0 0,0 0 0 0 0,1 0 1 0 0,-1-1-1 0 0,1 1 0 0 0,0 0 0 0 0,0 0 0 0 0,0-1 1 0 0,0 1-1 0 0,1 0 0 0 0,-1-1 0 0 0,1 1 0 0 0,-1-1 1 0 0,1 0-1 0 0,0 1 0 0 0,0-1 0 0 0,0 0 0 0 0,0 0 0 0 0,0 0 1 0 0,0 0-1 0 0,1-1 0 0 0,-1 1 0 0 0,1-1 0 0 0,-1 1 1 0 0,1-1-1 0 0,0 0 0 0 0,-1 0 0 0 0,1 0 0 0 0,0 0 1 0 0,0-1-1 0 0,0 1 4 0 0,4 0 287 0 0,-1 0 0 0 0,1 0 0 0 0,-1-1 0 0 0,0 0 0 0 0,1 0 0 0 0,-1 0 0 0 0,1-1 0 0 0,-1 0 0 0 0,1 0 0 0 0,-1-1 0 0 0,0 0 0 0 0,0 0 0 0 0,0 0 0 0 0,2-2-286 0 0,5-3 470 0 0,0-1 1 0 0,-1-1-1 0 0,0 0 1 0 0,0-1-1 0 0,-1 0 1 0 0,0 0 0 0 0,-1-1-1 0 0,0-1 1 0 0,-1 0-1 0 0,8-12-471 0 0,-12 15 90 0 0,1-1 0 0 0,-1 1 0 0 0,0-1 0 0 0,-1 0 0 0 0,-1-1 0 0 0,1 1-1 0 0,-2-1 1 0 0,1 1 0 0 0,-1-1 0 0 0,-1 0 0 0 0,0 0 0 0 0,-1 0 0 0 0,0 0 0 0 0,0 0-1 0 0,-2-4-89 0 0,1 11-72 0 0,0 0-1 0 0,-1 0 1 0 0,1 0-1 0 0,-1 0 0 0 0,0 0 1 0 0,0 1-1 0 0,-1-1 0 0 0,1 1 1 0 0,-1 0-1 0 0,1 0 0 0 0,-1 0 1 0 0,0 0-1 0 0,0 0 1 0 0,-1 0-1 0 0,1 1 0 0 0,0-1 1 0 0,-1 1-1 0 0,0 0 0 0 0,1 0 1 0 0,-1 1-1 0 0,0-1 0 0 0,0 1 1 0 0,0-1-1 0 0,0 1 1 0 0,-2 0 71 0 0,-31-2-3693 0 0,3 10-4185 0 0,23-1-2758 0 0</inkml:trace>
  <inkml:trace contextRef="#ctx0" brushRef="#br0" timeOffset="53578.241">5887 2806 11803 0 0,'0'0'1512'0'0,"0"0"-372"0"0,0 0-24 0 0,0 0 118 0 0,0 0 28 0 0,0 0-185 0 0,0 0-303 0 0,0 0-208 0 0,0 0-140 0 0,0 0-94 0 0,0 0-72 0 0,0 0-75 0 0,0 0-47 0 0,2-6-58 0 0,2-3-63 0 0,0 0 0 0 0,1 0 0 0 0,0 1 0 0 0,0-1 1 0 0,1 1-1 0 0,0 0 0 0 0,0 1 0 0 0,1-1 1 0 0,0 1-1 0 0,7-4-17 0 0,-1 0-42 0 0,-9 7-12 0 0,0 1 0 0 0,0-1 0 0 0,1 1 0 0 0,-1-1 0 0 0,1 1 0 0 0,0 1 0 0 0,0-1 0 0 0,0 1 0 0 0,0 0 0 0 0,0 0 0 0 0,1 0 0 0 0,-1 1 0 0 0,1-1 0 0 0,0 1 54 0 0,15 41-1008 0 0,-18-34 1041 0 0,0 0 1 0 0,1-1-1 0 0,0 1 0 0 0,0-1 1 0 0,1 0-1 0 0,-1 0 0 0 0,1 0 1 0 0,0-1-1 0 0,0 0 0 0 0,1 0 1 0 0,-1 0-1 0 0,1-1 0 0 0,0 0 1 0 0,0 0-1 0 0,0 0 0 0 0,0 0 1 0 0,1-1-1 0 0,-1 0 0 0 0,1-1 1 0 0,-1 0-1 0 0,1 0 0 0 0,0 0 1 0 0,-1 0-1 0 0,1-1 1 0 0,0-1-1 0 0,-1 1 0 0 0,1-1 1 0 0,0 0-1 0 0,5-1-33 0 0,-6 1 101 0 0,0 0 0 0 0,0 1 1 0 0,0-2-1 0 0,0 1 0 0 0,-1-1 0 0 0,1 0 1 0 0,0 0-1 0 0,-1 0 0 0 0,1-1 1 0 0,-1 0-1 0 0,0 0 0 0 0,0 0 0 0 0,0-1 1 0 0,-1 0-1 0 0,1 0 0 0 0,-1 0 0 0 0,0 0 1 0 0,0-1-1 0 0,0 1 0 0 0,0-1 1 0 0,-1 0-1 0 0,0 0 0 0 0,0-1 0 0 0,0 1 1 0 0,-1-1-1 0 0,0 1 0 0 0,0-1 0 0 0,0 0 1 0 0,-1 1-1 0 0,0-1 0 0 0,0-3-101 0 0,-9-20-2980 0 0,-7 12-7877 0 0,9 13 317 0 0</inkml:trace>
  <inkml:trace contextRef="#ctx0" brushRef="#br0" timeOffset="52846.037">5028 2331 4265 0 0,'0'0'576'0'0,"0"0"-952"0"0,0 0-504 0 0,0 0-264 0 0,0 0-593 0 0,0 0 1033 0 0</inkml:trace>
  <inkml:trace contextRef="#ctx0" brushRef="#br0" timeOffset="54179.252">5083 2305 4361 0 0,'0'0'2540'0'0,"0"0"-374"0"0,0 0-248 0 0,0 0-96 0 0,0 0-155 0 0,0 0-348 0 0,0 0-391 0 0,0 0-341 0 0,0 0-239 0 0,0 0-131 0 0,0 0-66 0 0,0 0-32 0 0,-2 4-27 0 0,1-3-112 0 0,0 0 11 0 0,0-1 0 0 0,1 1-1 0 0,-1 0 1 0 0,0 0 0 0 0,1 0 0 0 0,-1 0-1 0 0,1 0 1 0 0,-1 0 0 0 0,1 0 0 0 0,0 0-1 0 0,-1 1 1 0 0,1-1 0 0 0,0 0 0 0 0,0 0 0 0 0,-1 0-1 0 0,1 0 1 0 0,0 0 0 0 0,0 1 0 0 0,0-1-1 0 0,1 0 1 0 0,-1 0 0 0 0,0 0 0 0 0,0 0-1 0 0,1 0 1 0 0,-1 0 0 0 0,0 0 0 0 0,1 0-1 0 0,-1 1 1 0 0,1-1 0 0 0,0 0 0 0 0,-1-1-1 0 0,1 1 1 0 0,0 0 0 0 0,-1 0 0 0 0,1 0-1 0 0,0 0 1 0 0,0 0 9 0 0,2 2-547 0 0,0 1-1473 0 0,-1-4-3397 0 0,-2 0-4472 0 0</inkml:trace>
  <inkml:trace contextRef="#ctx0" brushRef="#br0" timeOffset="15654.46">7270 228 0 0 0,'0'0'372'0'0,"0"0"731"0"0,0 0 284 0 0,0 0 327 0 0,0 0 379 0 0,0 0 195 0 0,0 0-108 0 0,0 0-308 0 0,0 0-342 0 0,0 0-319 0 0,0 0-229 0 0,0-8-157 0 0,-1-21 318 0 0,-2 56 544 0 0,3 367-855 0 0,17-57-665 0 0,-3-130-693 0 0,-14-171-1593 0 0,0-35 1095 0 0,0-1-281 0 0,0 0-280 0 0,-7-4-7538 0 0,3 1 3419 0 0</inkml:trace>
  <inkml:trace contextRef="#ctx0" brushRef="#br0" timeOffset="15950.674">6822 773 5601 0 0,'0'0'1323'0'0,"0"0"-289"0"0,0 0 69 0 0,0 0 334 0 0,0 0 244 0 0,0 0-64 0 0,0 0-243 0 0,36 0-259 0 0,115-4-258 0 0,44-25 709 0 0,244-51-2129 0 0,-388 71-2184 0 0,-13 2-4424 0 0,-25 4-1056 0 0</inkml:trace>
  <inkml:trace contextRef="#ctx0" brushRef="#br0" timeOffset="16218.363">7837 644 6577 0 0,'0'0'1390'0'0,"0"0"-280"0"0,0 0 37 0 0,0 0 170 0 0,0 0 5 0 0,0 0-242 0 0,0 0-368 0 0,-23 35-304 0 0,-67 108-180 0 0,86-140-216 0 0,1 1 0 0 0,0 0 0 0 0,1 1 0 0 0,-1-1 0 0 0,1 0 0 0 0,0 1 0 0 0,0-1 0 0 0,0 1 0 0 0,0 0 0 0 0,1-1 0 0 0,0 1 0 0 0,0 0 0 0 0,0 0 0 0 0,1 0 0 0 0,-1 0 0 0 0,1 1-12 0 0,1 7 38 0 0,-1-8-9 0 0,0 1 0 0 0,1-1 0 0 0,-1 1 0 0 0,1 0 0 0 0,0-1 0 0 0,1 0 0 0 0,-1 1 0 0 0,1-1 0 0 0,0 0 0 0 0,1 1 0 0 0,-1-1 1 0 0,1-1-1 0 0,0 1 0 0 0,0 0 0 0 0,0-1 0 0 0,1 1 0 0 0,0-1 0 0 0,0 0 0 0 0,0 0 0 0 0,0-1 0 0 0,0 1 0 0 0,1-1 0 0 0,0 0 0 0 0,0 0 0 0 0,-1 0 1 0 0,2-1-1 0 0,-1 0 0 0 0,0 0 0 0 0,0 0 0 0 0,1 0 0 0 0,-1-1 0 0 0,1 0 0 0 0,-1 0 0 0 0,1-1 0 0 0,0 1-29 0 0,5 0 217 0 0,-1 0 0 0 0,1-1 0 0 0,0-1 0 0 0,0 1 0 0 0,0-2 0 0 0,-1 1 0 0 0,1-1 0 0 0,0-1 0 0 0,-1 0 0 0 0,0-1 0 0 0,0 0 0 0 0,0 0 0 0 0,0-1 0 0 0,-1 0 1 0 0,1-1-1 0 0,-1 0 0 0 0,-1 0 0 0 0,1-1 0 0 0,-1 0 0 0 0,0-1 0 0 0,-1 0 0 0 0,0 0 0 0 0,0 0 0 0 0,-1-1 0 0 0,0 0 0 0 0,3-6-217 0 0,-5 9 27 0 0,0 0 0 0 0,0-1 1 0 0,-1 1-1 0 0,0-1 1 0 0,0 0-1 0 0,-1 0 0 0 0,0 0 1 0 0,0 0-1 0 0,0-1 0 0 0,-1 1 1 0 0,0 0-1 0 0,-1-1 0 0 0,1 1 1 0 0,-1-1-1 0 0,-1 1 1 0 0,0-1-1 0 0,0 1 0 0 0,0 0 1 0 0,-1-1-1 0 0,0 1 0 0 0,0 0 1 0 0,-1 0-1 0 0,0 0 0 0 0,0 0 1 0 0,-1 1-1 0 0,1 0 1 0 0,-2-1-1 0 0,1 1 0 0 0,-3-2-27 0 0,1 2-367 0 0,0 1-1 0 0,-1-1 1 0 0,0 1 0 0 0,0 1-1 0 0,0-1 1 0 0,-1 1 0 0 0,1 0-1 0 0,-1 1 1 0 0,0 0-1 0 0,0 0 1 0 0,-8-1 367 0 0,-57-3-10966 0 0,55 7 2999 0 0</inkml:trace>
  <inkml:trace contextRef="#ctx0" brushRef="#br0" timeOffset="17113.297">9208 902 0 0 0,'0'0'1376'0'0,"0"0"-428"0"0,0 0-234 0 0,0 0 168 0 0,0 0 327 0 0,0 0 218 0 0,0 0-11 0 0,0 0-147 0 0,0 0-156 0 0,0 0-133 0 0,0 0-79 0 0,0 0-48 0 0,0 0-23 0 0,23 12-21 0 0,73 34 13 0 0,-33-35 795 0 0,-51-13-1405 0 0,-1 0-1 0 0,0-1 1 0 0,0-1-1 0 0,0 0 1 0 0,0-1-1 0 0,-1 0 1 0 0,1 0-1 0 0,-1-1 1 0 0,-1 0-1 0 0,1-1 1 0 0,-1 0-1 0 0,0-1 1 0 0,-1 0-1 0 0,0 0 1 0 0,0-1 0 0 0,0 0-1 0 0,-1 0 1 0 0,-1-1-1 0 0,0 1 1 0 0,5-11-212 0 0,-10 16-67 0 0,1 0 1 0 0,0-1 0 0 0,-1 1 0 0 0,0-1-1 0 0,0 1 1 0 0,-1-1 0 0 0,1 0 0 0 0,-1 0-1 0 0,0 1 1 0 0,0-1 0 0 0,0 0 0 0 0,-1 1-1 0 0,0-1 1 0 0,1 0 0 0 0,-2 1-1 0 0,1-1 1 0 0,-1 1 0 0 0,1 0 0 0 0,-1-1-1 0 0,0 1 1 0 0,-1 0 0 0 0,1 0 0 0 0,-1 0-1 0 0,0 0 1 0 0,0 1 0 0 0,0-1 0 0 0,0 1-1 0 0,0 0 1 0 0,-1 0 0 0 0,0 0 0 0 0,1 0-1 0 0,-1 0 1 0 0,0 1 0 0 0,-1 0 0 0 0,1 0-1 0 0,0 0 1 0 0,0 0 0 0 0,-1 1 0 0 0,1-1-1 0 0,-1 1 1 0 0,0 0 0 0 0,1 1 0 0 0,-1-1-1 0 0,0 1 1 0 0,1 0 0 0 0,-1 0 0 0 0,-3 1 66 0 0,0-2-145 0 0,1 1 0 0 0,0 0 0 0 0,-1 0 1 0 0,1 1-1 0 0,0 0 0 0 0,-1 0 0 0 0,1 1 0 0 0,0 0 1 0 0,0 0-1 0 0,0 0 0 0 0,0 1 0 0 0,0 0 1 0 0,1 1-1 0 0,-1-1 0 0 0,1 1 0 0 0,0 1 1 0 0,0-1-1 0 0,1 1 0 0 0,-1 0 0 0 0,1 0 1 0 0,0 0-1 0 0,-1 2 145 0 0,0 1 80 0 0,0 0-1 0 0,1 1 1 0 0,-1 0 0 0 0,2 0 0 0 0,-1 0-1 0 0,1 0 1 0 0,1 1 0 0 0,0-1 0 0 0,0 1-1 0 0,1 0 1 0 0,0 0 0 0 0,0 0 0 0 0,1 0 0 0 0,1 1-1 0 0,0-1 1 0 0,0 0 0 0 0,1 0 0 0 0,0 0-1 0 0,1 0 1 0 0,0 0 0 0 0,0 0 0 0 0,1 0-1 0 0,1-1 1 0 0,0 1 0 0 0,0-1 0 0 0,0 0-1 0 0,1 0 1 0 0,1 0 0 0 0,0-1 0 0 0,0 0-1 0 0,0 0 1 0 0,1-1 0 0 0,0 1 0 0 0,1-1-1 0 0,-1-1 1 0 0,6 4-80 0 0,6 0 159 0 0,0-1 0 0 0,1 0-1 0 0,0-2 1 0 0,0 0 0 0 0,1-2-1 0 0,-1 0 1 0 0,1-1 0 0 0,0-1-1 0 0,0-1 1 0 0,1-1 0 0 0,-1-1 0 0 0,0-1-1 0 0,16-2-158 0 0,-12-1-56 0 0,0-1-1 0 0,1-2 1 0 0,-2 0-1 0 0,1-1 1 0 0,-1-2-1 0 0,0 0 1 0 0,-1-2-1 0 0,20-13 57 0 0,30-21-3515 0 0,-4 0-4291 0 0,-66 44 7354 0 0,17-14-3828 0 0,-6 2 753 0 0</inkml:trace>
  <inkml:trace contextRef="#ctx0" brushRef="#br0" timeOffset="17364.546">10370 792 0 0 0,'0'0'1674'0'0,"0"0"654"0"0,0 0 310 0 0,0 0-52 0 0,0 0-308 0 0,0 0-430 0 0,0 0-437 0 0,0 0-375 0 0,-13 30-270 0 0,-41 99-206 0 0,-33 87-187 0 0,66-140-3199 0 0,10-55-2799 0 0,5-12-169 0 0,5-8 2541 0 0</inkml:trace>
  <inkml:trace contextRef="#ctx0" brushRef="#br0" timeOffset="17634.561">10037 773 10018 0 0,'0'0'1488'0'0,"0"0"-690"0"0,0 0-445 0 0,0 0 131 0 0,0 0 301 0 0,0 0 159 0 0,0 0-29 0 0,0 0-172 0 0,0 0-170 0 0,0 0-137 0 0,25 33-109 0 0,80 104-82 0 0,-18-53 27 0 0,-56-60-397 0 0,2-1 0 0 0,0-1-1 0 0,1-2 1 0 0,2-1-1 0 0,18 6 126 0 0,-2-4-2977 0 0,-18-5-7738 0 0,-28-13 6653 0 0</inkml:trace>
  <inkml:trace contextRef="#ctx0" brushRef="#br0" timeOffset="17940.235">10883 449 5441 0 0,'0'0'3648'0'0,"0"0"-1453"0"0,0 0-510 0 0,0 0-54 0 0,0 0-77 0 0,0 0-211 0 0,0 0-373 0 0,0 0-406 0 0,0 0-272 0 0,0 0-117 0 0,0 0-14 0 0,0 0 67 0 0,0 0 57 0 0,3 17 14 0 0,35 235 712 0 0,12 122-1383 0 0,-20-263-3388 0 0,-24-101 760 0 0,-6-8-1231 0 0,0-2-3842 0 0,0 0 8042 0 0,0 0-1984 0 0</inkml:trace>
  <inkml:trace contextRef="#ctx0" brushRef="#br0" timeOffset="18218.2">10605 895 4569 0 0,'0'0'663'0'0,"0"0"90"0"0,0 0 461 0 0,0 0 437 0 0,0 0 192 0 0,0 0-63 0 0,0 0-225 0 0,0 0-266 0 0,35 5-240 0 0,111 14-214 0 0,-16-22 478 0 0,-94-4-1022 0 0,245-57 252 0 0,-164 33-7651 0 0,-96 23-2001 0 0,-13 5 5978 0 0</inkml:trace>
  <inkml:trace contextRef="#ctx0" brushRef="#br0" timeOffset="27260.16">11485 1071 0 0 0,'0'0'264'0'0,"0"0"643"0"0,0 0 299 0 0,0 0 35 0 0,0 0-158 0 0,0 0-241 0 0,0 0-206 0 0,0 0-135 0 0,0 0-57 0 0,1 12 4817 0 0,43 7-2012 0 0,-10-13-1891 0 0,-26-4-1135 0 0,0 0-1 0 0,0 0 1 0 0,-1-1 0 0 0,1 0-1 0 0,0-1 1 0 0,0 1-1 0 0,0-1 1 0 0,0-1-1 0 0,0 0 1 0 0,0 0 0 0 0,0 0-1 0 0,0-1 1 0 0,-1 0-1 0 0,5-2-222 0 0,-7 2 116 0 0,-1 0-1 0 0,1 0 1 0 0,-1 0 0 0 0,0-1-1 0 0,1 1 1 0 0,-1-1-1 0 0,0 0 1 0 0,-1 0-1 0 0,1-1 1 0 0,0 1-1 0 0,-1-1 1 0 0,0 1 0 0 0,0-1-1 0 0,0 0 1 0 0,0 0-1 0 0,-1-1 1 0 0,0 1-1 0 0,0-1 1 0 0,0 1-1 0 0,1-4-115 0 0,-1 4-51 0 0,0 0-1 0 0,-1 0 1 0 0,1 0-1 0 0,-1 0 1 0 0,0 0-1 0 0,0 0 1 0 0,-1 0-1 0 0,1-1 1 0 0,-1 1-1 0 0,0 0 1 0 0,0 0-1 0 0,-1-1 1 0 0,1 1-1 0 0,-1 0 1 0 0,0 0-1 0 0,0 0 1 0 0,0-1-1 0 0,0 1 1 0 0,-1 0-1 0 0,0 1 1 0 0,0-1-1 0 0,0 0 1 0 0,0 0-1 0 0,0 1 1 0 0,-1 0-1 0 0,1-1 1 0 0,-1 1-1 0 0,0 0 1 0 0,0 0-1 0 0,-1 0 1 0 0,1 1-1 0 0,0-1 1 0 0,-1 1-1 0 0,0 0 1 0 0,1 0-1 0 0,-1 0 1 0 0,-2-1 51 0 0,0 2-173 0 0,-1-1 1 0 0,0 1 0 0 0,1 0-1 0 0,-1 1 1 0 0,1-1 0 0 0,-1 1-1 0 0,0 0 1 0 0,0 1 0 0 0,1 0-1 0 0,-1 0 1 0 0,1 1 0 0 0,-1-1-1 0 0,1 1 1 0 0,0 1 0 0 0,-1-1-1 0 0,1 1 1 0 0,0 0-1 0 0,1 0 1 0 0,-1 1 0 0 0,1 0-1 0 0,-1 0 1 0 0,1 0 0 0 0,0 1-1 0 0,-1 1 173 0 0,1-1-20 0 0,-1 0 1 0 0,1 1-1 0 0,0 0 0 0 0,1 0 0 0 0,-1 0 0 0 0,1 0 0 0 0,1 1 0 0 0,-1 0 0 0 0,1 0 0 0 0,0 0 0 0 0,0 0 1 0 0,1 0-1 0 0,0 0 0 0 0,1 1 0 0 0,-1-1 0 0 0,1 1 0 0 0,1 0 0 0 0,-1-1 0 0 0,1 1 0 0 0,1-1 0 0 0,0 3 20 0 0,1-5 109 0 0,1 0 0 0 0,1 0 0 0 0,-1 0 0 0 0,1-1 0 0 0,-1 1 0 0 0,1-1-1 0 0,1 0 1 0 0,-1 0 0 0 0,0 0 0 0 0,1-1 0 0 0,0 0 0 0 0,0 0 0 0 0,0 0 0 0 0,0 0-1 0 0,0-1 1 0 0,1 1 0 0 0,-1-2 0 0 0,1 1 0 0 0,0 0-109 0 0,26 7 23 0 0,1-2 0 0 0,-1-1 0 0 0,1-2 1 0 0,0-1-1 0 0,0-1 0 0 0,0-2 0 0 0,0-1 0 0 0,16-3-23 0 0,28-10-4959 0 0,-28 2-6217 0 0,-37 8 9098 0 0</inkml:trace>
  <inkml:trace contextRef="#ctx0" brushRef="#br0" timeOffset="27926.446">12262 851 0 0 0,'0'0'437'0'0,"0"0"1160"0"0,0 0 373 0 0,0 0 74 0 0,0 0-72 0 0,0 0-163 0 0,0 0-340 0 0,0 0-402 0 0,0 0-325 0 0,0 0-237 0 0,0 0-139 0 0,0 0-58 0 0,0 0-6 0 0,-5 2-25 0 0,-37 43 532 0 0,-51 173-273 0 0,41-123-756 0 0,72-107 1043 0 0,161-207 751 0 0,-63 94-1726 0 0,-116 162-1165 0 0,-2-19 1385 0 0,-1-8-40 0 0,0 0 0 0 0,1 0 0 0 0,1 0-1 0 0,-1 0 1 0 0,1 0 0 0 0,1-1-1 0 0,0 1 1 0 0,0 0 0 0 0,1-1 0 0 0,1 1-1 0 0,-1-1 1 0 0,1 0 0 0 0,1 0-1 0 0,1 3-27 0 0,-3-9 81 0 0,-1 0 0 0 0,0 1 0 0 0,1-1 0 0 0,-1 0 0 0 0,1 0 0 0 0,0-1 0 0 0,0 1 0 0 0,0-1 0 0 0,1 1 0 0 0,-1-1 0 0 0,0 0 0 0 0,1 0 1 0 0,-1 0-1 0 0,1-1 0 0 0,0 0 0 0 0,0 1 0 0 0,-1-1 0 0 0,1 0 0 0 0,0-1 0 0 0,0 1 0 0 0,0-1 0 0 0,0 1 0 0 0,0-1 0 0 0,0 0 0 0 0,0-1 0 0 0,0 1 0 0 0,0-1 0 0 0,0 0 0 0 0,0 0 0 0 0,0 0 0 0 0,-1 0 0 0 0,1-1 0 0 0,0 1 0 0 0,-1-1 0 0 0,1 0 0 0 0,-1 0 0 0 0,1 0 0 0 0,-1-1 0 0 0,1 0-81 0 0,12-17 475 0 0,0-1 0 0 0,-1-1 0 0 0,-1 0 0 0 0,-1-1 0 0 0,-1 0 0 0 0,-1-1 1 0 0,4-14-476 0 0,4-5 88 0 0,-18 40-239 0 0,11-26 101 0 0,-8 10-3125 0 0,-4 19 118 0 0,1 0 1594 0 0,-1 0-5884 0 0,0 0-1358 0 0</inkml:trace>
  <inkml:trace contextRef="#ctx0" brushRef="#br0" timeOffset="28412.828">13111 873 11394 0 0,'0'0'2569'0'0,"0"0"-1630"0"0,0 0-483 0 0,0 0 133 0 0,0 0 133 0 0,0 0-2 0 0,0 0-170 0 0,0 0-253 0 0,0 0-157 0 0,-31 21-88 0 0,-96 69-85 0 0,125-89 26 0 0,-1 0-1 0 0,1 0 1 0 0,0 0 0 0 0,-1 0 0 0 0,1 1 0 0 0,0-1 0 0 0,0 1 0 0 0,0 0 0 0 0,0-1 0 0 0,0 1 0 0 0,0 0 0 0 0,1 0 0 0 0,-1 0 0 0 0,0 1 0 0 0,1-1 0 0 0,0 0-1 0 0,0 1 1 0 0,-1-1 0 0 0,1 0 0 0 0,1 1 0 0 0,-1-1 0 0 0,0 1 0 0 0,1 0 0 0 0,-1 2 7 0 0,1 2-56 0 0,-1-3 19 0 0,0 1-1 0 0,1-1 0 0 0,0 1 1 0 0,0-1-1 0 0,0 1 1 0 0,1-1-1 0 0,-1 0 1 0 0,1 1-1 0 0,0-1 0 0 0,0 1 1 0 0,0-1-1 0 0,1 0 1 0 0,0 0-1 0 0,0 0 0 0 0,0 0 1 0 0,0 0-1 0 0,0 0 1 0 0,1-1-1 0 0,0 1 1 0 0,0-1-1 0 0,0 0 0 0 0,0 1 1 0 0,0-1-1 0 0,0-1 1 0 0,1 1-1 0 0,0 0 0 0 0,-1-1 1 0 0,1 0-1 0 0,0 0 1 0 0,0 0-1 0 0,0 0 1 0 0,1-1-1 0 0,2 1 38 0 0,6 1 219 0 0,0-2 0 0 0,0 0 1 0 0,0 0-1 0 0,0-1 0 0 0,0-1 0 0 0,0 0 0 0 0,0 0 1 0 0,0-2-1 0 0,-1 0 0 0 0,1 0 0 0 0,-1-1 1 0 0,1 0-1 0 0,-1-1 0 0 0,-1-1 0 0 0,1 0 0 0 0,-1-1 1 0 0,0 0-1 0 0,0 0 0 0 0,-1-1 0 0 0,0-1 0 0 0,0 1 1 0 0,-1-2-1 0 0,0 1 0 0 0,6-9-219 0 0,26-28 395 0 0,-1-2 0 0 0,-2-1-1 0 0,-3-2 1 0 0,-2-2 0 0 0,5-13-395 0 0,-31 55-81 0 0,-1-1-1 0 0,0 0 1 0 0,-1 0 0 0 0,0 0 0 0 0,-1-1-1 0 0,0 0 1 0 0,-1 0 0 0 0,-1 0-1 0 0,0 0 1 0 0,0 0 0 0 0,-2-1 0 0 0,1 1-1 0 0,-2 0 1 0 0,0-1 0 0 0,0 1 0 0 0,-1 0-1 0 0,-1 0 1 0 0,0 0 0 0 0,-1 0 0 0 0,0 1-1 0 0,-1-1 1 0 0,-1 1 0 0 0,0 0 0 0 0,0 0-1 0 0,-1 1 1 0 0,-1 0 0 0 0,0 0 0 0 0,0 1-1 0 0,-5-5 82 0 0,8 12-70 0 0,1 0 0 0 0,-1 1 0 0 0,1-1-1 0 0,-1 1 1 0 0,0 0 0 0 0,0 0 0 0 0,0 0-1 0 0,0 1 1 0 0,0-1 0 0 0,-1 1 0 0 0,1 1-1 0 0,0-1 1 0 0,0 1 0 0 0,-1 0 0 0 0,1 0-1 0 0,0 0 1 0 0,-1 1 0 0 0,1 0 0 0 0,0 0-1 0 0,0 0 1 0 0,0 0 0 0 0,0 1 0 0 0,0 0-1 0 0,0 0 1 0 0,0 1 0 0 0,0-1 0 0 0,1 1-1 0 0,-1 0 1 0 0,1 0 0 0 0,-4 4 70 0 0,-6 4-35 0 0,1 1 1 0 0,0 1 0 0 0,0 0-1 0 0,1 1 1 0 0,1 1-1 0 0,0-1 1 0 0,1 2-1 0 0,-3 7 35 0 0,6-10 61 0 0,2 1 0 0 0,-1-1 0 0 0,2 1 0 0 0,0 0-1 0 0,0 0 1 0 0,2 1 0 0 0,-1-1 0 0 0,2 1 0 0 0,0-1 0 0 0,1 1-1 0 0,0 0 1 0 0,1-1 0 0 0,1 1 0 0 0,0-1 0 0 0,1 0 0 0 0,1 1-1 0 0,0-1 1 0 0,1-1 0 0 0,0 1 0 0 0,1-1 0 0 0,0 0 0 0 0,1 0-1 0 0,1 0 1 0 0,0-1 0 0 0,1-1 0 0 0,0 1 0 0 0,1-1 0 0 0,0-1 0 0 0,9 7-61 0 0,15 14 164 0 0,1-2 1 0 0,2-2 0 0 0,0-1 0 0 0,2-1 0 0 0,1-3 0 0 0,1-1 0 0 0,1-2-1 0 0,0-2 1 0 0,4-1-165 0 0,48 12-3915 0 0,1-8-4332 0 0,-77-17-2263 0 0</inkml:trace>
  <inkml:trace contextRef="#ctx0" brushRef="#br0" timeOffset="39148.153">15106 755 0 0 0,'0'0'503'0'0,"0"0"-246"0"0,0 0-223 0 0,0 0 71 0 0,0 0 270 0 0,0 0 269 0 0,0 0 115 0 0,0 0-103 0 0,0 0-242 0 0,0 0-249 0 0,0 0-153 0 0,-24 4-39 0 0,-75 11 36 0 0,48 7 269 0 0,46-15-197 0 0,-4 6 222 0 0,0 0 0 0 0,2 1 0 0 0,-1 0 0 0 0,2 1 0 0 0,0 0 1 0 0,1 0-1 0 0,0 0 0 0 0,1 0 0 0 0,1 1 0 0 0,0 0 0 0 0,1-1 0 0 0,1 1 0 0 0,1 0 0 0 0,0 0 0 0 0,1 5-303 0 0,-1-15 208 0 0,-1 6 94 0 0,0-7-194 0 0,1 0-1 0 0,-1 0 0 0 0,1 0 0 0 0,0 0 1 0 0,0 0-1 0 0,0 0 0 0 0,1-1 0 0 0,-1 1 1 0 0,1 0-1 0 0,1 0 0 0 0,-1 0 1 0 0,1-1-1 0 0,-1 1 0 0 0,1-1 0 0 0,2 2-107 0 0,-2-5 142 0 0,0 0 0 0 0,1-1-1 0 0,-1 1 1 0 0,1-1 0 0 0,-1 0-1 0 0,1 1 1 0 0,0-1 0 0 0,-1-1 0 0 0,1 1-1 0 0,-1 0 1 0 0,1-1 0 0 0,-1 1-1 0 0,1-1 1 0 0,-1 0 0 0 0,0 1-1 0 0,1-1 1 0 0,-1 0 0 0 0,0-1-1 0 0,1 1 1 0 0,-1 0 0 0 0,0-1-1 0 0,0 1 1 0 0,0-1 0 0 0,0 0 0 0 0,-1 0-1 0 0,1 1 1 0 0,0-1 0 0 0,-1 0-1 0 0,1 0 1 0 0,-1-1 0 0 0,0 1-1 0 0,1 0 1 0 0,-1-2-142 0 0,202-274 2442 0 0,-161 201-2291 0 0,-41 76-138 0 0,-1 1-82 0 0,0 0-127 0 0,0 0-138 0 0,2 16-807 0 0,64 204 1108 0 0,22 103 168 0 0,-85-299-244 0 0,-1 1-1 0 0,-1-1 0 0 0,-1 0 1 0 0,-1 0-1 0 0,-1 0 1 0 0,-1 0-1 0 0,-2 0 1 0 0,0 0-1 0 0,-1-1 0 0 0,-2 0 1 0 0,0 0-1 0 0,-1-1 1 0 0,-2 0-1 0 0,0 0 1 0 0,-1-1-1 0 0,-1-1 0 0 0,-1 0 1 0 0,-1-1-1 0 0,0 0 1 0 0,-2-1-1 0 0,0-1 0 0 0,-1-1 1 0 0,0-1-1 0 0,-14 9 110 0 0,26-20 88 0 0,0 0 0 0 0,0 0 0 0 0,-1 0-1 0 0,1-1 1 0 0,-1 0 0 0 0,0-1 0 0 0,0 1 0 0 0,0-1-1 0 0,0-1 1 0 0,0 1 0 0 0,0-1 0 0 0,-2 0-88 0 0,6-3 91 0 0,1 0-1 0 0,-1 1 1 0 0,1-1 0 0 0,0-1-1 0 0,-1 1 1 0 0,1 0-1 0 0,0 0 1 0 0,0-1 0 0 0,0 1-1 0 0,1-1 1 0 0,-1 0 0 0 0,0 1-1 0 0,1-1 1 0 0,0 0 0 0 0,0 0-1 0 0,0 0 1 0 0,0 0 0 0 0,0 0-1 0 0,1 0 1 0 0,-1 0 0 0 0,1-1-1 0 0,0 1 1 0 0,0 0 0 0 0,0 0-1 0 0,0 0 1 0 0,0 0 0 0 0,1 0-1 0 0,-1 0 1 0 0,1 0 0 0 0,0-1-91 0 0,-1-5 51 0 0,5-26-35 0 0,2 0 0 0 0,0 0 0 0 0,3 1 0 0 0,1 0 0 0 0,1 1 0 0 0,2 0 0 0 0,1 1 0 0 0,1 0 0 0 0,14-17-16 0 0,-28 46-28 0 0,72-125-1965 0 0,-51 91-1977 0 0,-2 0-4534 0 0,-13 29 5086 0 0</inkml:trace>
  <inkml:trace contextRef="#ctx0" brushRef="#br0" timeOffset="39564.195">15615 976 0 0 0,'0'0'930'0'0,"0"0"498"0"0,0 0 186 0 0,0 0 51 0 0,0 0-44 0 0,0 0-236 0 0,0 0-385 0 0,0 0-358 0 0,0 0-211 0 0,0 0-6 0 0,0 0 146 0 0,0 0 209 0 0,0 0 186 0 0,8 2 98 0 0,3 0-586 0 0,0 0 0 0 0,0 0 0 0 0,-1-1 0 0 0,1-1 0 0 0,0 0 0 0 0,0 0 0 0 0,0-1 0 0 0,0 0 0 0 0,0-1 0 0 0,-1 0 0 0 0,1-1 0 0 0,2-1-478 0 0,-8 3 81 0 0,0-1 0 0 0,-1 0 0 0 0,1 0 0 0 0,0-1 0 0 0,-1 1 0 0 0,1-1 0 0 0,-1 0 0 0 0,0 0 0 0 0,0 0 0 0 0,0 0 0 0 0,0-1 1 0 0,-1 0-1 0 0,1 0 0 0 0,-1 0 0 0 0,0 0 0 0 0,0 0 0 0 0,-1-1 0 0 0,1 1 0 0 0,-1-1 0 0 0,0 0 0 0 0,0 0 0 0 0,-1 0 0 0 0,1 0 0 0 0,-1 0 1 0 0,0 0-1 0 0,0 0 0 0 0,-1 0 0 0 0,1 0 0 0 0,-1-2-81 0 0,-3 4-108 0 0,0 0 0 0 0,0 0 0 0 0,0 1 0 0 0,0-1-1 0 0,-1 1 1 0 0,1-1 0 0 0,-1 1 0 0 0,1 0 0 0 0,-1 0 0 0 0,0 1 0 0 0,0-1 0 0 0,0 1 0 0 0,0 0 0 0 0,0 0 0 0 0,0 0 0 0 0,0 0 0 0 0,0 1 0 0 0,-1-1-1 0 0,1 1 1 0 0,0 0 0 0 0,-3 1 108 0 0,6-1-67 0 0,-16 1-148 0 0,0 1-1 0 0,1 0 0 0 0,-1 1 0 0 0,1 1 0 0 0,0 1 1 0 0,0 0-1 0 0,0 1 0 0 0,1 1 0 0 0,0 0 0 0 0,0 1 0 0 0,1 1 1 0 0,0 0-1 0 0,0 1 0 0 0,1 1 0 0 0,0 0 0 0 0,1 0 1 0 0,0 2-1 0 0,1-1 0 0 0,1 1 0 0 0,0 1 0 0 0,0 0 1 0 0,-6 14 215 0 0,13-24 10 0 0,0 0 0 0 0,1 1 0 0 0,-1 0 0 0 0,1-1 1 0 0,0 1-1 0 0,1 0 0 0 0,-1 0 0 0 0,1 0 1 0 0,0 0-1 0 0,0 0 0 0 0,0 1 0 0 0,1-1 0 0 0,0 0 1 0 0,0 0-1 0 0,0 1 0 0 0,1-1 0 0 0,-1 0 0 0 0,1 0 1 0 0,0 0-1 0 0,1 0 0 0 0,-1 0 0 0 0,1 0 0 0 0,0 0 1 0 0,1-1-1 0 0,-1 1 0 0 0,3 4-10 0 0,8-1 38 0 0,0 0-1 0 0,1-1 1 0 0,-1-1-1 0 0,1 0 0 0 0,1 0 1 0 0,-1-1-1 0 0,1-1 1 0 0,0-1-1 0 0,0 0 1 0 0,0-1-1 0 0,0 0 1 0 0,0-1-1 0 0,0-1 1 0 0,0-1-1 0 0,1 0 1 0 0,-1-1-1 0 0,0 0 1 0 0,6-3-38 0 0,118-35-3669 0 0,-54 0-7163 0 0,-68 29 8868 0 0</inkml:trace>
  <inkml:trace contextRef="#ctx0" brushRef="#br0" timeOffset="39875.591">16112 961 4193 0 0,'0'0'1603'0'0,"0"0"-191"0"0,0 0 53 0 0,0 0 55 0 0,0 0-133 0 0,0 0-272 0 0,0 0-323 0 0,0 0-219 0 0,0 0-107 0 0,0 0-79 0 0,0 0-67 0 0,0 0-64 0 0,-4 17-64 0 0,-9 51-54 0 0,12-64-104 0 0,0 0 0 0 0,0 1 0 0 0,0-1 0 0 0,1 0 0 0 0,0 0 0 0 0,-1 0-1 0 0,2 1 1 0 0,-1-1 0 0 0,0 0 0 0 0,1 0 0 0 0,0 0 0 0 0,0 1-1 0 0,0-1 1 0 0,1 0 0 0 0,-1 0 0 0 0,1-1 0 0 0,0 1 0 0 0,0 0 0 0 0,0-1-1 0 0,0 1 1 0 0,1-1 0 0 0,0 1 0 0 0,-1-1 0 0 0,1 0 0 0 0,1 0 0 0 0,-1-1-1 0 0,0 1 1 0 0,0 0 0 0 0,1-1 0 0 0,0 0 0 0 0,-1 0 0 0 0,1 0 0 0 0,0-1-1 0 0,3 2-33 0 0,0-1 165 0 0,0 0 0 0 0,1-1 0 0 0,-1 1 0 0 0,1-1 0 0 0,0-1 0 0 0,-1 0 0 0 0,1 0 0 0 0,0 0 0 0 0,-1-1 0 0 0,1 0 0 0 0,-1-1 0 0 0,1 1 0 0 0,-1-2 0 0 0,1 1 0 0 0,-1-1 0 0 0,0 0 0 0 0,0 0-165 0 0,9-6 196 0 0,-1-1 0 0 0,0 0-1 0 0,0-1 1 0 0,-1 0 0 0 0,-1-1 0 0 0,0-1 0 0 0,0 0 0 0 0,-2-1 0 0 0,1 0-1 0 0,-2-1 1 0 0,0 0 0 0 0,-1-1 0 0 0,0 0 0 0 0,5-15-196 0 0,-12 29-26 0 0,-1-1 1 0 0,0 0-1 0 0,0 0 1 0 0,0 0-1 0 0,0 0 1 0 0,0 0-1 0 0,0 0 1 0 0,-1 0-1 0 0,1 0 1 0 0,-1 0-1 0 0,0 0 0 0 0,0 0 1 0 0,0 0-1 0 0,-1-1 1 0 0,1 1-1 0 0,-1 0 1 0 0,1 0-1 0 0,-1 0 1 0 0,0 0-1 0 0,0 0 1 0 0,0 1-1 0 0,-1-1 1 0 0,1 0-1 0 0,-1 0 1 0 0,0 1-1 0 0,1-1 1 0 0,-1 1-1 0 0,0-1 0 0 0,0 1 1 0 0,-1 0-1 0 0,1 0 1 0 0,0 0-1 0 0,-1 0 1 0 0,0 0-1 0 0,1 1 1 0 0,-1-1-1 0 0,0 1 1 0 0,1-1-1 0 0,-1 1 1 0 0,0 0-1 0 0,0 0 1 0 0,-2 0 25 0 0,-2 0-413 0 0,0-1 0 0 0,1 1 1 0 0,-1 1-1 0 0,0-1 1 0 0,0 1-1 0 0,1 0 0 0 0,-1 1 1 0 0,0 0-1 0 0,0 0 0 0 0,1 0 1 0 0,-1 1-1 0 0,1 0 1 0 0,-3 1 412 0 0,-48 24-9606 0 0,40-16 3131 0 0</inkml:trace>
  <inkml:trace contextRef="#ctx0" brushRef="#br0" timeOffset="40394.587">16680 1105 8522 0 0,'0'0'1824'0'0,"0"0"-641"0"0,0 0 25 0 0,0 0 335 0 0,0 0 140 0 0,0 0-126 0 0,0 0-409 0 0,0 0-333 0 0,0 0-168 0 0,0 0-86 0 0,0 0-95 0 0,0 0-94 0 0,0 0-82 0 0,1-7-90 0 0,12-39 50 0 0,87-81-2 0 0,-85 110-277 0 0,0 2 0 0 0,1 0 1 0 0,0 0-1 0 0,1 2 0 0 0,1 0 0 0 0,0 1 0 0 0,13-6 29 0 0,-31 18-25 0 0,1-1 0 0 0,-1 1 0 0 0,1-1 0 0 0,0 1 0 0 0,-1 0 0 0 0,1 0-1 0 0,0-1 1 0 0,-1 1 0 0 0,1 0 0 0 0,0 0 0 0 0,0 0 0 0 0,-1 0 0 0 0,1 0 0 0 0,0 0-1 0 0,-1 0 1 0 0,1 0 0 0 0,0 0 0 0 0,0 0 0 0 0,-1 0 0 0 0,1 0 0 0 0,0 1-1 0 0,-1-1 1 0 0,1 0 0 0 0,0 0 0 0 0,-1 1 0 0 0,1-1 0 0 0,-1 0 0 0 0,1 1-1 0 0,0-1 1 0 0,-1 1 0 0 0,1-1 0 0 0,-1 1 0 0 0,1-1 0 0 0,-1 1 0 0 0,1-1-1 0 0,-1 1 1 0 0,0 0 0 0 0,1-1 0 0 0,-1 1 0 0 0,0-1 0 0 0,1 1 0 0 0,-1 0 0 0 0,0-1-1 0 0,0 1 1 0 0,1 0 0 0 0,-1-1 0 0 0,0 1 0 0 0,0 0 0 0 0,0 0 0 0 0,0-1-1 0 0,0 1 1 0 0,0 0 0 0 0,0-1 0 0 0,0 2 25 0 0,-5 51-127 0 0,3-36 175 0 0,1-12-37 0 0,1-4-9 0 0,-1 0 0 0 0,0 1 0 0 0,1-1 0 0 0,-1 1 0 0 0,1-1 1 0 0,0 0-1 0 0,-1 1 0 0 0,1-1 0 0 0,0 1 0 0 0,0-1 0 0 0,0 1 0 0 0,0-1 0 0 0,0 1 0 0 0,0-1 0 0 0,0 1 0 0 0,1-1 1 0 0,-1 1-1 0 0,0-1 0 0 0,1 1 0 0 0,-1-1 0 0 0,1 0 0 0 0,0 1 0 0 0,0-1 0 0 0,-1 0 0 0 0,1 1 0 0 0,0-1 1 0 0,0 0-1 0 0,0 0 0 0 0,0 0 0 0 0,0 0 0 0 0,0 0 0 0 0,0 0 0 0 0,1 0 0 0 0,-1 0 0 0 0,0 0 0 0 0,1-1 0 0 0,-1 1 1 0 0,0 0-1 0 0,1-1 0 0 0,-1 1 0 0 0,1-1 0 0 0,-1 0 0 0 0,0 1 0 0 0,1-1 0 0 0,-1 0 0 0 0,1 0 0 0 0,-1 0 0 0 0,1 0 1 0 0,0 0-4 0 0,101-28 221 0 0,-59 11-171 0 0,-7 4-8 0 0,71-14 130 0 0,-106 28-170 0 0,-1 0 1 0 0,0 1-1 0 0,0-1 1 0 0,0 0-1 0 0,0 0 1 0 0,0 1 0 0 0,0-1-1 0 0,0 0 1 0 0,0 1-1 0 0,-1-1 1 0 0,1 1 0 0 0,0-1-1 0 0,-1 1 1 0 0,1 0-1 0 0,-1-1 1 0 0,0 1-1 0 0,1 0 1 0 0,-1-1 0 0 0,0 1-1 0 0,0-1 1 0 0,0 1-1 0 0,0 0 1 0 0,0-1-1 0 0,-1 1 1 0 0,1 0 0 0 0,-1 0-2 0 0,1 9 37 0 0,1-8-68 0 0,-1 1 0 0 0,0 0 0 0 0,1-1-1 0 0,0 1 1 0 0,0-1 0 0 0,0 1 0 0 0,0-1 0 0 0,1 0-1 0 0,-1 0 1 0 0,1 1 0 0 0,0-1 0 0 0,0 0-1 0 0,0 0 1 0 0,0-1 0 0 0,0 1 0 0 0,1 0 0 0 0,-1-1-1 0 0,1 1 1 0 0,0-1 0 0 0,0 0 0 0 0,0 0-1 0 0,0 0 1 0 0,0 0 0 0 0,0 0 0 0 0,1-1 31 0 0,36 7-7776 0 0,-30-8 1957 0 0,0 0-1357 0 0</inkml:trace>
  <inkml:trace contextRef="#ctx0" brushRef="#br0" timeOffset="40761.69">17608 902 7762 0 0,'0'0'848'0'0,"0"0"-300"0"0,0 0 375 0 0,0 0 660 0 0,0 0 271 0 0,0 0-66 0 0,0 0-264 0 0,0 0-295 0 0,0 0-212 0 0,0 0-145 0 0,0 0-108 0 0,32 8-102 0 0,96 24-47 0 0,-56-25 520 0 0,-63-7-1047 0 0,-1-2 0 0 0,0 1 1 0 0,0-1-1 0 0,-1 0 1 0 0,1-1-1 0 0,0 0 1 0 0,-1 0-1 0 0,0-1 1 0 0,1 1-1 0 0,-1-2 0 0 0,-1 1 1 0 0,1-1-1 0 0,-1 0 1 0 0,0 0-1 0 0,0-1 1 0 0,0 0-1 0 0,-1 0 0 0 0,1 0 1 0 0,-2-1-1 0 0,1 1 1 0 0,-1-1-1 0 0,0 0 1 0 0,0-1-1 0 0,-1 1 0 0 0,0-1 1 0 0,0 1-1 0 0,-1-1 1 0 0,0 0-1 0 0,1-5-88 0 0,-4 10-90 0 0,1 0 0 0 0,0 0 0 0 0,-1 0 0 0 0,0 0-1 0 0,0 0 1 0 0,0 0 0 0 0,0 0 0 0 0,0 1 0 0 0,0-1 0 0 0,-1 0 0 0 0,1 1-1 0 0,-1-1 1 0 0,0 0 0 0 0,0 1 0 0 0,0 0 0 0 0,0 0 0 0 0,0-1 0 0 0,0 1-1 0 0,-1 0 1 0 0,1 1 0 0 0,-1-1 0 0 0,1 0 0 0 0,-1 1 0 0 0,0-1 0 0 0,1 1 0 0 0,-1 0-1 0 0,0 0 1 0 0,0 0 0 0 0,0 0 0 0 0,-3 0 90 0 0,-94-1-2752 0 0,82 8 2505 0 0,-1 1-1 0 0,1 0 1 0 0,0 2-1 0 0,1 0 0 0 0,0 1 1 0 0,0 0-1 0 0,1 2 1 0 0,1 0-1 0 0,-1 0 1 0 0,2 2-1 0 0,0 0 0 0 0,1 0 1 0 0,0 1-1 0 0,-2 6 248 0 0,6-10-80 0 0,1 1 0 0 0,0-1 0 0 0,1 2 0 0 0,1-1 0 0 0,0 1 0 0 0,0 0 0 0 0,2 0 1 0 0,-3 8 79 0 0,6-16-31 0 0,0 0 1 0 0,0 0 0 0 0,0 0-1 0 0,0-1 1 0 0,1 1 0 0 0,0 0 0 0 0,0 0-1 0 0,1 0 1 0 0,-1 0 0 0 0,1 0 0 0 0,0 0-1 0 0,0 0 1 0 0,0-1 0 0 0,1 1 0 0 0,0 0-1 0 0,0-1 1 0 0,0 1 0 0 0,0-1 0 0 0,1 0-1 0 0,0 0 1 0 0,0 0 0 0 0,0 0-1 0 0,0 0 1 0 0,0-1 0 0 0,3 2 30 0 0,10 5 58 0 0,0-1 0 0 0,0-1 0 0 0,1-1 0 0 0,0 0 1 0 0,1-1-1 0 0,-1-1 0 0 0,1-1 0 0 0,0-1 0 0 0,0 0 0 0 0,1-1 0 0 0,-1-1 1 0 0,0 0-1 0 0,1-2 0 0 0,-1 0 0 0 0,0-1 0 0 0,1-1 0 0 0,15-5-58 0 0,60-14-1925 0 0,-35 2-4365 0 0,-30 8-1853 0 0</inkml:trace>
  <inkml:trace contextRef="#ctx0" brushRef="#br0" timeOffset="41093.837">18604 250 18940 0 0,'0'0'587'0'0,"0"0"-234"0"0,0 0 18 0 0,0 0 145 0 0,0 0 80 0 0,0 0 14 0 0,0 0-109 0 0,-10 38-103 0 0,-30 120-56 0 0,9 23 289 0 0,31-181-634 0 0,-14 242 431 0 0,15-225-697 0 0,0 1 0 0 0,1-1 1 0 0,1 1-1 0 0,1-1 0 0 0,1 0 1 0 0,0 0-1 0 0,1-1 0 0 0,1 1 1 0 0,0-1-1 0 0,2-1 0 0 0,-1 1 1 0 0,8 8 268 0 0,-13-21-1368 0 0,5 6 964 0 0,-3-7-4076 0 0,0-2-5229 0 0,-5 0 4624 0 0</inkml:trace>
  <inkml:trace contextRef="#ctx0" brushRef="#br0" timeOffset="41346.079">18227 681 7186 0 0,'0'0'2460'0'0,"0"0"-748"0"0,0 0-415 0 0,0 0-109 0 0,0 0-172 0 0,0 0-234 0 0,0 0-234 0 0,33-3-147 0 0,105-9-83 0 0,70 9 463 0 0,-28 20-1302 0 0,-106-1-8781 0 0,-61-12 1436 0 0</inkml:trace>
  <inkml:trace contextRef="#ctx0" brushRef="#br0" timeOffset="41593.948">18921 1127 5937 0 0,'0'0'3157'0'0,"0"0"-450"0"0,0 0-214 0 0,0 0-225 0 0,0 0-333 0 0,0 0-369 0 0,0 0-292 0 0,0 0-256 0 0,0 0-191 0 0,0 0-105 0 0,0 0-83 0 0,0 0-81 0 0,0 0-63 0 0,-6-36-103 0 0,-15-111-126 0 0,26 66 24 0 0,1 69-247 0 0,-1-6-132 0 0,2 0 1 0 0,0 0-1 0 0,1 1 1 0 0,1 0-1 0 0,0 0 1 0 0,1 1-1 0 0,1 1 1 0 0,1-1-1 0 0,0 2 1 0 0,1 0-1 0 0,0 0 1 0 0,1 1-1 0 0,11-7 89 0 0,3 10-2403 0 0,-12 15-7563 0 0,-15-2-1389 0 0</inkml:trace>
  <inkml:trace contextRef="#ctx0" brushRef="#br0" timeOffset="42058.479">19269 788 10178 0 0,'0'0'5027'0'0,"0"0"-3969"0"0,0 0-1220 0 0,0 0 54 0 0,0 0 117 0 0,0 0 47 0 0,0 0-9 0 0,0 0-47 0 0,-6 33-23 0 0,-18 103-9 0 0,25-76-25 0 0,4-55 53 0 0,-4-2 70 0 0,1 0 0 0 0,-1-1 1 0 0,1 1-1 0 0,0 0 0 0 0,0-1 0 0 0,0 0 1 0 0,0 0-1 0 0,1 1 0 0 0,-1-1 0 0 0,0-1 1 0 0,1 1-1 0 0,0 0 0 0 0,-1 0 1 0 0,1-1-1 0 0,0 0 0 0 0,0 0 0 0 0,0 1 1 0 0,0-1-1 0 0,0-1 0 0 0,0 1 0 0 0,0 0 1 0 0,0-1-1 0 0,0 0 0 0 0,0 0 0 0 0,0 0 1 0 0,0 0-1 0 0,0 0 0 0 0,0 0 1 0 0,1-1-1 0 0,-1 0 0 0 0,0 1 0 0 0,0-1-66 0 0,4-2 285 0 0,1-1 0 0 0,-1 1 0 0 0,0-1 0 0 0,0 0 0 0 0,-1-1 0 0 0,1 0 0 0 0,-1 0 0 0 0,0 0 1 0 0,0-1-1 0 0,-1 0 0 0 0,5-6-285 0 0,40-51 1072 0 0,-3-2 0 0 0,-4-1 0 0 0,2-11-1072 0 0,-41 71 38 0 0,-3 2-38 0 0,1 0 1 0 0,-1 0-1 0 0,1 0 1 0 0,1 1-1 0 0,-1-1 1 0 0,0 1-1 0 0,1-1 1 0 0,-1 1 0 0 0,1 0-1 0 0,0 0 1 0 0,0 0-1 0 0,1 0 1 0 0,-1 1-1 0 0,1-1 1 0 0,-1 1-1 0 0,1 0 1 0 0,1-1-1 0 0,16 33-1035 0 0,36 234-261 0 0,97 281 1008 0 0,-139-485 138 0 0,-3 0 1 0 0,-3 1 0 0 0,-2 0-1 0 0,-3 0 1 0 0,-4 58 149 0 0,0-114 62 0 0,-1 0 1 0 0,1 0-1 0 0,-1 0 1 0 0,-1 0-1 0 0,1 0 0 0 0,0-1 1 0 0,-1 1-1 0 0,0 0 1 0 0,0-1-1 0 0,-1 1 0 0 0,1-1 1 0 0,-1 0-1 0 0,0 1 1 0 0,0-2-1 0 0,-1 1 0 0 0,1 0 1 0 0,-1 0-1 0 0,1-1 1 0 0,-1 0-1 0 0,0 0 1 0 0,-1 0-1 0 0,1 0 0 0 0,0-1 1 0 0,-1 0-1 0 0,1 0 1 0 0,-1 0-1 0 0,0 0 0 0 0,0 0 1 0 0,0-1-1 0 0,0 0 1 0 0,0 0-1 0 0,0-1 1 0 0,0 1-1 0 0,0-1 0 0 0,-3-1-62 0 0,-1 1 101 0 0,0 0 0 0 0,1-1 0 0 0,-1 0-1 0 0,1-1 1 0 0,-1 0 0 0 0,1 0 0 0 0,-1-1 0 0 0,1 0-1 0 0,0 0 1 0 0,0-1 0 0 0,1 0 0 0 0,-1 0 0 0 0,1-1-1 0 0,0 0 1 0 0,0 0 0 0 0,1-1 0 0 0,-1 0 0 0 0,1 0-1 0 0,0 0 1 0 0,1-1 0 0 0,-1 0 0 0 0,2 0-1 0 0,-1-1 1 0 0,1 1 0 0 0,0-1 0 0 0,0 0 0 0 0,1 0-1 0 0,0 0 1 0 0,0 0 0 0 0,1-1 0 0 0,0 1 0 0 0,1-1-1 0 0,0-1-100 0 0,-3-8 0 0 0,0 0-1 0 0,2 0 1 0 0,0 0-1 0 0,1-1 1 0 0,1 1 0 0 0,0 0-1 0 0,2-1 1 0 0,0 1-1 0 0,1 0 1 0 0,0 0-1 0 0,2 0 1 0 0,0 1-1 0 0,1-1 1 0 0,1 1-1 0 0,1 1 1 0 0,0-1-1 0 0,6-6 1 0 0,6-6-450 0 0,2 0 0 0 0,0 2 0 0 0,2 1 0 0 0,1 1 0 0 0,2 1 0 0 0,0 1 0 0 0,1 1 0 0 0,1 2 0 0 0,1 1-1 0 0,8-3 451 0 0,-2-2-2245 0 0,-15 10-594 0 0,2 1-4074 0 0,-7 5-3233 0 0</inkml:trace>
  <inkml:trace contextRef="#ctx0" brushRef="#br0" timeOffset="65959.241">7931 1951 0 0 0,'0'0'764'0'0,"0"0"391"0"0,0 0 175 0 0,0 0-39 0 0,0 0-160 0 0,0 0-202 0 0,0 0-189 0 0,-13-4-129 0 0,-37-16-68 0 0,-2 12 1803 0 0,45 7-2241 0 0,1 1 1 0 0,0 0 0 0 0,-1 0-1 0 0,1 0 1 0 0,-1 1 0 0 0,1 0 0 0 0,-1 0-1 0 0,1 1 1 0 0,0 0 0 0 0,0 0-1 0 0,0 0 1 0 0,0 1 0 0 0,0 0-1 0 0,0 0 1 0 0,1 0 0 0 0,0 1 0 0 0,-1-1-1 0 0,1 1 1 0 0,0 1 0 0 0,1-1-1 0 0,-1 1 1 0 0,1 0 0 0 0,0 0-1 0 0,0 0 1 0 0,1 0 0 0 0,-1 1 0 0 0,-2 5-106 0 0,-6 22 72 0 0,1 0 1 0 0,2 1 0 0 0,0 1 0 0 0,3-1 0 0 0,1 1 0 0 0,1 0 0 0 0,2 0-1 0 0,3 35-72 0 0,-4 17 319 0 0,0 274 520 0 0,14-93-15 0 0,-21-136-384 0 0,-4-69 1241 0 0,43-63-897 0 0,271 0 576 0 0,-189-3-2394 0 0,-111 3-582 0 0,0 0-1360 0 0,0 0-2674 0 0,0 0-3597 0 0</inkml:trace>
  <inkml:trace contextRef="#ctx0" brushRef="#br0" timeOffset="73977.939">8737 2331 0 0 0,'0'0'773'0'0,"0"0"62"0"0,0 0 200 0 0,0 0 177 0 0,0 0-9 0 0,0 0-214 0 0,0 0-311 0 0,0 0-223 0 0,0 0-121 0 0,0 0-17 0 0,-6 13 26 0 0,-42 98 768 0 0,16-32-51 0 0,13-29-896 0 0,-1-1 1 0 0,-3 0-1 0 0,-2-2 0 0 0,-3-1 0 0 0,-27 36-164 0 0,20-38-808 0 0,-37 44-1603 0 0,17-36-2923 0 0,50-49 3848 0 0,5-2 359 0 0</inkml:trace>
  <inkml:trace contextRef="#ctx0" brushRef="#br0" timeOffset="74310.104">8345 2393 1352 0 0,'0'0'1639'0'0,"0"0"-933"0"0,0 0-301 0 0,0 0 275 0 0,0 0 475 0 0,0 0 288 0 0,0 0 31 0 0,0 0-146 0 0,0 0-202 0 0,0 0-186 0 0,0 0-157 0 0,0 0-119 0 0,0 0-75 0 0,24 28-44 0 0,77 86-41 0 0,-26-27 692 0 0,32 78-144 0 0,-90-142-1423 0 0,22 29 264 0 0,-7-24-7707 0 0,-28-24 3458 0 0,0 0-577 0 0</inkml:trace>
  <inkml:trace contextRef="#ctx0" brushRef="#br0" timeOffset="74989.358">8943 2415 5257 0 0,'0'0'1067'0'0,"0"0"-439"0"0,0 0-196 0 0,0 0 178 0 0,0 0 290 0 0,0 0 153 0 0,0 0-76 0 0,0 0-237 0 0,0 0-219 0 0,0 0-189 0 0,0 0-124 0 0,0 0-52 0 0,-1 29-44 0 0,-4 88-14 0 0,15 10 226 0 0,-9-114-307 0 0,0-1-1 0 0,1 0 1 0 0,1-1 0 0 0,0 1-1 0 0,0 0 1 0 0,1-1 0 0 0,1 1 0 0 0,0-1-1 0 0,0 0 1 0 0,1-1 0 0 0,1 0-1 0 0,-1 0 1 0 0,2 0 0 0 0,-1 0 0 0 0,2 0-17 0 0,-7-10 112 0 0,1 0 1 0 0,-1 1 0 0 0,0-1 0 0 0,0 0 0 0 0,1 0-1 0 0,-1-1 1 0 0,0 1 0 0 0,0 0 0 0 0,0-1-1 0 0,1 1 1 0 0,-1-1 0 0 0,0 1 0 0 0,0-1 0 0 0,0 0-1 0 0,0 0 1 0 0,0 0 0 0 0,0 0 0 0 0,0-1 0 0 0,-1 1-1 0 0,1 0 1 0 0,0-1 0 0 0,-1 1 0 0 0,1-1-1 0 0,-1 0 1 0 0,1 1 0 0 0,-1-1 0 0 0,0 0 0 0 0,0 0-1 0 0,0 0 1 0 0,0 0 0 0 0,0 0 0 0 0,0 0 0 0 0,0 0-1 0 0,-1 0 1 0 0,1 0 0 0 0,-1-1 0 0 0,1 1-1 0 0,-1 0 1 0 0,0 0 0 0 0,0-1 0 0 0,0 1 0 0 0,0 0-1 0 0,0-1-112 0 0,5-13 152 0 0,13-32 59 0 0,3 1 1 0 0,1 1 0 0 0,3 1 0 0 0,19-27-212 0 0,-38 63-29 0 0,-6 7-5 0 0,1 0 1 0 0,0-1-1 0 0,1 1 1 0 0,-1 0 0 0 0,0 0-1 0 0,1 0 1 0 0,-1 0-1 0 0,1 0 1 0 0,-1 0 0 0 0,1 1-1 0 0,0-1 1 0 0,0 0-1 0 0,0 1 1 0 0,0-1 0 0 0,0 1-1 0 0,0 0 1 0 0,0 0-1 0 0,0 0 1 0 0,1 0-1 0 0,-1 0 1 0 0,0 0 0 0 0,1 0-1 0 0,-1 1 1 0 0,1 0-1 0 0,-1-1 1 0 0,2 1 33 0 0,18 45-774 0 0,-16-6 699 0 0,-1 0-1 0 0,-2 1 0 0 0,-2 0 0 0 0,-2 0 1 0 0,-1-1-1 0 0,-2 3 76 0 0,-19 273-668 0 0,7-108-314 0 0,15-197 1002 0 0,0 1 0 0 0,-1-1 0 0 0,0 0-1 0 0,0 0 1 0 0,-1 0 0 0 0,0 0 0 0 0,-1 0 0 0 0,0 0 0 0 0,0-1 0 0 0,-1 0 0 0 0,-1 0-1 0 0,1 0 1 0 0,-1-1 0 0 0,-1 0 0 0 0,0 0 0 0 0,0 0 0 0 0,0-1 0 0 0,-1 0-1 0 0,0-1 1 0 0,0 1 0 0 0,-1-2 0 0 0,0 1 0 0 0,0-1 0 0 0,0 0 0 0 0,-1-1 0 0 0,1 0-1 0 0,-1-1 1 0 0,0 0 0 0 0,-2 0-20 0 0,10-3 83 0 0,-1 1-1 0 0,1-1 0 0 0,-1 0 1 0 0,1 0-1 0 0,-1 0 0 0 0,1-1 1 0 0,-1 1-1 0 0,1 0 0 0 0,-1-1 1 0 0,1 0-1 0 0,0 0 1 0 0,-1 1-1 0 0,1-1 0 0 0,0-1 1 0 0,0 1-1 0 0,0 0 0 0 0,0 0 1 0 0,0-1-1 0 0,0 1 0 0 0,0-1 1 0 0,0 0-1 0 0,0 0 1 0 0,1 1-1 0 0,-1-1 0 0 0,1 0 1 0 0,-1 0-1 0 0,1 0 0 0 0,0-1 1 0 0,0 1-1 0 0,0 0 0 0 0,0 0 1 0 0,0-1-1 0 0,0 1 1 0 0,1-1-1 0 0,-1 1 0 0 0,1 0 1 0 0,0-2-83 0 0,1-94 382 0 0,5 77-369 0 0,2 0 1 0 0,1 0-1 0 0,1 1 0 0 0,0 0 0 0 0,1 1 0 0 0,1 0 1 0 0,1 1-1 0 0,1 0 0 0 0,9-8-13 0 0,126-130-1894 0 0,-91 99-8919 0 0,-48 46 3657 0 0</inkml:trace>
  <inkml:trace contextRef="#ctx0" brushRef="#br0" timeOffset="75255.713">9685 2758 14563 0 0,'0'0'1031'0'0,"0"0"-479"0"0,0 0-165 0 0,0 0 218 0 0,0 0 249 0 0,0 0 71 0 0,0 0-110 0 0,0 0-180 0 0,0 0-170 0 0,0 0-127 0 0,0 0-103 0 0,35-4-65 0 0,109-11-67 0 0,-23 1-671 0 0,-96 12-709 0 0,-12 1-959 0 0,1 0-3951 0 0,-3 1-4911 0 0</inkml:trace>
  <inkml:trace contextRef="#ctx0" brushRef="#br0" timeOffset="75895.553">10731 2371 1928 0 0,'0'0'1782'0'0,"0"0"-96"0"0,0 0 32 0 0,0 0 85 0 0,0 0 32 0 0,0 0-163 0 0,0 0-340 0 0,0 0-296 0 0,0 0-242 0 0,-31 15-167 0 0,-97 50-135 0 0,65-20 108 0 0,56-34-473 0 0,-4 3 4 0 0,1-1 0 0 0,1 1 0 0 0,0 1 1 0 0,1-1-1 0 0,0 1 0 0 0,1 1 0 0 0,1 0 1 0 0,0 0-1 0 0,1 0 0 0 0,1 0 0 0 0,1 1 0 0 0,0 0 1 0 0,1-1-1 0 0,1 1 0 0 0,0 1-131 0 0,4-10-36 0 0,0 1 0 0 0,0-2 0 0 0,1 1 0 0 0,0 0 0 0 0,0-1 0 0 0,1 1 0 0 0,0-1 0 0 0,1 0 0 0 0,-1-1 0 0 0,1 1 0 0 0,0-1 0 0 0,1-1-1 0 0,-1 1 1 0 0,1-1 0 0 0,1 0 0 0 0,-1 0 0 0 0,1-1 0 0 0,-1 0 0 0 0,1-1 0 0 0,0 1 0 0 0,0-1 0 0 0,1-1 0 0 0,-1 0 0 0 0,1 0 0 0 0,-1 0 0 0 0,1-1 0 0 0,-1-1 0 0 0,1 1 0 0 0,0-2 0 0 0,4 1 36 0 0,66-3-2915 0 0,-27-5-5263 0 0,-36 4 1320 0 0</inkml:trace>
  <inkml:trace contextRef="#ctx0" brushRef="#br0" timeOffset="76211.686">10959 2787 0 0 0,'0'0'397'0'0,"0"0"1050"0"0,0 0 462 0 0,0 0 314 0 0,0 0 104 0 0,0 0-269 0 0,0 0-506 0 0,0 0-541 0 0,0 0-377 0 0,0 0-181 0 0,0 0-4 0 0,0 0 124 0 0,-5 20 133 0 0,-16 58 133 0 0,21-78-711 0 0,0 0-1 0 0,0 0 1 0 0,1 1-1 0 0,-1-1 1 0 0,0 0-1 0 0,0 0 1 0 0,1 0-1 0 0,-1 0 1 0 0,0 0-1 0 0,0 0 1 0 0,0 0-1 0 0,0 0 1 0 0,1 0-1 0 0,-1 1 1 0 0,0-1-1 0 0,0 0 1 0 0,0 0-1 0 0,0 0 1 0 0,1 0-1 0 0,-1 1 1 0 0,0-1-1 0 0,0 0 1 0 0,0 0-1 0 0,0 0 1 0 0,0 1-128 0 0,12-22 762 0 0,17-34-471 0 0,2 2-1 0 0,2 2 1 0 0,3 0-1 0 0,2 3 1 0 0,21-20-291 0 0,67-39-122 0 0,-82 84-2373 0 0,-42 41-3061 0 0,-4 15-6329 0 0,-1-25 9962 0 0</inkml:trace>
  <inkml:trace contextRef="#ctx0" brushRef="#br0" timeOffset="76497.309">11530 2552 7762 0 0,'0'0'1401'0'0,"0"0"-316"0"0,0 0 91 0 0,0 0 308 0 0,0 0 166 0 0,0 0-157 0 0,0 0-375 0 0,0 0-355 0 0,0 0-274 0 0,0 0-157 0 0,0 0-109 0 0,-19 31-70 0 0,-54 96-30 0 0,72-126-119 0 0,0 0-1 0 0,0 0 1 0 0,-1 1-1 0 0,1-1 1 0 0,0 0 0 0 0,0 0-1 0 0,0 1 1 0 0,0-1-1 0 0,0 0 1 0 0,0 1 0 0 0,0-1-1 0 0,1 1 1 0 0,-1-1-1 0 0,1 1 1 0 0,-1-1 0 0 0,1 1-1 0 0,-1 0 1 0 0,1-1-1 0 0,0 1 1 0 0,0-1-1 0 0,0 1 1 0 0,0 0 0 0 0,0-1-1 0 0,0 1 1 0 0,0 0-1 0 0,0-1 1 0 0,1 1 0 0 0,-1 0-1 0 0,0-1 1 0 0,1 1-1 0 0,0-1 1 0 0,-1 1 0 0 0,1-1-1 0 0,0 1 1 0 0,0-1-1 0 0,0 0-3 0 0,3 3 22 0 0,1 1 97 0 0,0-1 0 0 0,1 0 0 0 0,0-1 0 0 0,0 1 1 0 0,0-1-1 0 0,0 0 0 0 0,0-1 0 0 0,0 1 0 0 0,1-1 0 0 0,0 0 1 0 0,-1-1-1 0 0,1 0 0 0 0,0 0 0 0 0,-1 0 0 0 0,1-1 0 0 0,0 0 1 0 0,0 0-1 0 0,0-1 0 0 0,-1 0 0 0 0,1 0 0 0 0,0 0 0 0 0,-1-1 1 0 0,1 0-1 0 0,-1-1 0 0 0,1 1 0 0 0,-1-1 0 0 0,0 0 0 0 0,0-1 1 0 0,0 1-1 0 0,-1-1 0 0 0,5-4-119 0 0,-2 2 104 0 0,-1 0 1 0 0,0-1-1 0 0,-1 1 0 0 0,1-2 1 0 0,-1 1-1 0 0,-1 0 0 0 0,1-1 1 0 0,-1 0-1 0 0,-1-1 0 0 0,1 1 1 0 0,-1-1-1 0 0,-1 1 0 0 0,0-1 0 0 0,0-1 1 0 0,-1 1-1 0 0,0 0 0 0 0,0 0 1 0 0,-1-1-1 0 0,0 1 0 0 0,-1-1 1 0 0,0 1-1 0 0,-1-8-104 0 0,0 12-137 0 0,-1 1-1 0 0,0 0 1 0 0,1 0 0 0 0,-1 0-1 0 0,-1 0 1 0 0,1 1-1 0 0,-1-1 1 0 0,1 1 0 0 0,-1-1-1 0 0,0 1 1 0 0,0 0 0 0 0,0 0-1 0 0,-1 0 1 0 0,1 0-1 0 0,-1 1 1 0 0,1-1 0 0 0,-1 1-1 0 0,0 0 1 0 0,0 0 0 0 0,0 1-1 0 0,-1-1 138 0 0,-55-12-7481 0 0,43 15 1382 0 0,5 2-2828 0 0</inkml:trace>
  <inkml:trace contextRef="#ctx0" brushRef="#br0" timeOffset="76897.721">12220 2448 9162 0 0,'0'0'1652'0'0,"0"0"-221"0"0,0 0 171 0 0,0 0 186 0 0,0 0-67 0 0,0 0-402 0 0,0 0-542 0 0,0 0-330 0 0,0 0-194 0 0,0 0-90 0 0,0 0-55 0 0,0 0-31 0 0,0 0-7 0 0,-28 13-12 0 0,-89 42-10 0 0,7 14-5 0 0,108-69-64 0 0,1 1-1 0 0,-1 0 1 0 0,1-1-1 0 0,0 1 1 0 0,-1 0 0 0 0,1 0-1 0 0,0 0 1 0 0,0 0-1 0 0,-1 0 1 0 0,1 0 0 0 0,0 1-1 0 0,0-1 1 0 0,0 0-1 0 0,0 0 1 0 0,1 1 0 0 0,-1-1-1 0 0,0 1 1 0 0,1-1-1 0 0,-1 0 1 0 0,0 1 0 0 0,1-1-1 0 0,0 1 1 0 0,-1 0-1 0 0,1-1 1 0 0,0 1-1 0 0,0-1 1 0 0,0 1 0 0 0,0-1-1 0 0,0 1 1 0 0,0 0-1 0 0,0-1 1 0 0,1 1 0 0 0,-1-1-1 0 0,1 1 1 0 0,-1-1-1 0 0,1 1 1 0 0,-1-1 0 0 0,2 2 21 0 0,82 21-137 0 0,-32-16 220 0 0,-51-7-72 0 0,1-1-1 0 0,-1 1 1 0 0,1-1 0 0 0,-1 1-1 0 0,1-1 1 0 0,-1 1-1 0 0,0 0 1 0 0,1 0-1 0 0,-1-1 1 0 0,0 1-1 0 0,0 0 1 0 0,0 0 0 0 0,0 0-1 0 0,1 1 1 0 0,-1-1-1 0 0,-1 0 1 0 0,1 0-1 0 0,0 1 1 0 0,0-1 0 0 0,0 0-1 0 0,-1 1 1 0 0,1-1-1 0 0,-1 0 1 0 0,1 1-1 0 0,-1-1 1 0 0,1 1 0 0 0,-1-1-1 0 0,0 1 1 0 0,0-1-1 0 0,0 1 1 0 0,0 0-1 0 0,0-1 1 0 0,0 1-1 0 0,0-1 1 0 0,0 1 0 0 0,-1-1-1 0 0,1 1 1 0 0,0-1-1 0 0,-1 1 1 0 0,1-1-1 0 0,-1 0 1 0 0,0 1 0 0 0,0-1-1 0 0,1 0 1 0 0,-1 1-1 0 0,0-1 1 0 0,0 0-1 0 0,0 0 1 0 0,0 0 0 0 0,0 0-1 0 0,-1 0 1 0 0,1 1-11 0 0,-10 7-150 0 0,-1 0 1 0 0,1 0 0 0 0,-1-1-1 0 0,-1-1 1 0 0,1 0-1 0 0,-2-1 1 0 0,1 0 0 0 0,0-1-1 0 0,-1 0 1 0 0,0-1 0 0 0,0-1-1 0 0,0 0 1 0 0,-3 0 149 0 0,10-21-10646 0 0,7 14 7492 0 0,0 0-1506 0 0</inkml:trace>
  <inkml:trace contextRef="#ctx0" brushRef="#br0" timeOffset="77251.525">12640 2371 10842 0 0,'0'0'2281'0'0,"0"0"-718"0"0,0 0-350 0 0,0 0-46 0 0,0 0-28 0 0,0 0-135 0 0,0 0-230 0 0,0 0-221 0 0,0 0-169 0 0,0 0-121 0 0,0 0-80 0 0,0 0-40 0 0,-32 17-14 0 0,-99 51-32 0 0,53-14-71 0 0,77-53-53 0 0,0 0 1 0 0,0 0-1 0 0,0 0 1 0 0,0 0-1 0 0,0 0 1 0 0,0 0-1 0 0,0 0 1 0 0,1 0-1 0 0,-1 0 1 0 0,0 0-1 0 0,1 1 1 0 0,-1-1-1 0 0,1 0 1 0 0,-1 0-1 0 0,1 1 1 0 0,0-1-1 0 0,-1 0 1 0 0,1 1-1 0 0,0-1 1 0 0,0 0-1 0 0,0 1 1 0 0,0-1-1 0 0,0 0 1 0 0,0 1-1 0 0,0-1 1 0 0,1 0-1 0 0,-1 1 1 0 0,0-1-1 0 0,1 0 1 0 0,-1 0-1 0 0,1 1 1 0 0,0-1-1 0 0,-1 0 1 0 0,1 0-1 0 0,0 0 1 0 0,-1 0-1 0 0,1 0 1 0 0,0 0-1 0 0,0 0 1 0 0,0 0-1 0 0,0 0 1 0 0,0 0-1 0 0,0 0 1 0 0,0-1-1 0 0,0 1 1 0 0,1 0 26 0 0,65 26-302 0 0,-49-22 292 0 0,-11-3 16 0 0,-4-1 9 0 0,1-1 0 0 0,-1 1-1 0 0,1 0 1 0 0,-1 0 0 0 0,0 0 0 0 0,0 0 0 0 0,1 1 0 0 0,-1-1 0 0 0,0 1 0 0 0,0-1 0 0 0,-1 1-1 0 0,1 0 1 0 0,0 1 0 0 0,0-1 0 0 0,-1 0 0 0 0,0 1 0 0 0,1-1 0 0 0,-1 1 0 0 0,0 0-1 0 0,0 0 1 0 0,0 0 0 0 0,-1 0 0 0 0,1 0 0 0 0,-1 0 0 0 0,1 0 0 0 0,-1 0 0 0 0,0 1-1 0 0,0 2-14 0 0,-4 1 66 0 0,0-1 0 0 0,0 1 0 0 0,-1-1 0 0 0,0 0 0 0 0,0 0 0 0 0,-1 0-1 0 0,0 0 1 0 0,0-1 0 0 0,0 0 0 0 0,0 0 0 0 0,-1 0 0 0 0,0-1 0 0 0,0 1-1 0 0,0-2 1 0 0,0 1 0 0 0,-1-1 0 0 0,0 1 0 0 0,1-2 0 0 0,-1 1 0 0 0,0-1-1 0 0,-6 1-65 0 0,-55 18-1437 0 0,45-16-1810 0 0,0-1-3999 0 0,13-1-2859 0 0</inkml:trace>
  <inkml:trace contextRef="#ctx0" brushRef="#br0" timeOffset="78059.554">13577 2382 0 0 0,'0'0'1010'0'0,"0"0"228"0"0,0 0 245 0 0,0 0 347 0 0,0 0 244 0 0,0 0-74 0 0,0 0-321 0 0,0 0-342 0 0,0 0-312 0 0,0 0-198 0 0,0 0-135 0 0,0 0-130 0 0,-11-3-101 0 0,-37-11-95 0 0,44 14-335 0 0,1 0 0 0 0,-1 0 0 0 0,1 0 1 0 0,-1 0-1 0 0,1 0 0 0 0,0 1 0 0 0,-1 0 1 0 0,1 0-1 0 0,0 0 0 0 0,-1 0 0 0 0,1 0 1 0 0,0 1-1 0 0,0-1 0 0 0,0 1 0 0 0,0 0 1 0 0,0 0-1 0 0,0 0 0 0 0,1 0-31 0 0,-13 8 139 0 0,-110 85 529 0 0,124-94-671 0 0,0 0 0 0 0,0 0 0 0 0,-1 0 0 0 0,1 0 0 0 0,0 0 0 0 0,0 0 0 0 0,0 0 0 0 0,1 0 0 0 0,-1 0 0 0 0,0 1 0 0 0,0-1-1 0 0,1 0 1 0 0,-1 1 0 0 0,1-1 0 0 0,-1 1 0 0 0,1-1 0 0 0,-1 0 0 0 0,1 1 0 0 0,0-1 0 0 0,0 1 0 0 0,0-1 0 0 0,0 1 0 0 0,0-1 0 0 0,0 1 0 0 0,0-1 0 0 0,0 1 0 0 0,0-1 0 0 0,1 1-1 0 0,-1-1 1 0 0,1 0 0 0 0,-1 1 0 0 0,1-1 0 0 0,0 1 0 0 0,-1-1 0 0 0,1 0 0 0 0,0 0 0 0 0,0 0 0 0 0,0 1 0 0 0,0-1 0 0 0,0 0 0 0 0,0 0 0 0 0,0 0 0 0 0,0 0 0 0 0,0 0 0 0 0,1-1-1 0 0,-1 1 1 0 0,0 0 0 0 0,1 0 0 0 0,-1-1 0 0 0,0 1 0 0 0,1-1 0 0 0,-1 0 0 0 0,1 1 0 0 0,-1-1 0 0 0,1 0 0 0 0,-1 0 0 0 0,0 1 0 0 0,1-1 3 0 0,209 44 539 0 0,-209-44-515 0 0,1 0 1 0 0,-1 0 0 0 0,0 0 0 0 0,0 0 0 0 0,1 0 0 0 0,-1 0 0 0 0,0 1 0 0 0,0-1 0 0 0,0 1 0 0 0,0 0-1 0 0,0-1 1 0 0,0 1 0 0 0,0 0 0 0 0,0 0 0 0 0,0 0 0 0 0,0 1 0 0 0,0-1 0 0 0,0 0 0 0 0,-1 1 0 0 0,1-1 0 0 0,0 1-1 0 0,-1-1 1 0 0,1 1 0 0 0,-1 0 0 0 0,0 0 0 0 0,0-1 0 0 0,0 1 0 0 0,0 0 0 0 0,0 0 0 0 0,0 0 0 0 0,0 1-1 0 0,0-1 1 0 0,-1 0 0 0 0,1 0 0 0 0,-1 0 0 0 0,0 0 0 0 0,1 1 0 0 0,-1-1 0 0 0,0 0 0 0 0,0 0 0 0 0,-1 0-1 0 0,1 1 1 0 0,0-1 0 0 0,-1 0 0 0 0,1 0 0 0 0,-1 0 0 0 0,0 0 0 0 0,0 0 0 0 0,0 0 0 0 0,0 0 0 0 0,0 0-1 0 0,0 0 1 0 0,0 0 0 0 0,-1 0 0 0 0,0 0-25 0 0,-17 11-81 0 0,-2-1 0 0 0,0 0 0 0 0,0-2 1 0 0,-1 0-1 0 0,0-2 0 0 0,0 0 0 0 0,-1-1 0 0 0,0-2 0 0 0,-7 1 81 0 0,-66 5-3917 0 0,76-11-1070 0 0,-1 1-3721 0 0,19-1 7364 0 0</inkml:trace>
  <inkml:trace contextRef="#ctx0" brushRef="#br0" timeOffset="78395.422">13704 2673 840 0 0,'0'0'2083'0'0,"0"0"38"0"0,0 0 134 0 0,0 0 109 0 0,0 0-91 0 0,0 0-245 0 0,0 0-318 0 0,0 0-327 0 0,0 0-265 0 0,0 0-222 0 0,0 0-167 0 0,0 0-94 0 0,0 0-92 0 0,33-3-68 0 0,105-12-55 0 0,-74-5 105 0 0,-55 13-398 0 0,-2 4-52 0 0,-1-1 0 0 0,1 0 0 0 0,-1 0 0 0 0,0-1 0 0 0,0 0 0 0 0,0 0 0 0 0,-1 0 0 0 0,0-1 0 0 0,0 1 0 0 0,0-1 0 0 0,-1-1 0 0 0,0 1 0 0 0,0-1 0 0 0,0 1 0 0 0,-1-1 0 0 0,0 0 0 0 0,-1 0 0 0 0,1 0 0 0 0,-1-1 0 0 0,0 1 0 0 0,-1-3-75 0 0,-3 8-97 0 0,-1 0 1 0 0,0 0 0 0 0,0 0 0 0 0,0 0-1 0 0,0 1 1 0 0,-1 0 0 0 0,1-1-1 0 0,0 1 1 0 0,0 0 0 0 0,-1 0-1 0 0,1 1 1 0 0,-1-1 0 0 0,1 1-1 0 0,-1 0 1 0 0,1 0 0 0 0,-1 0-1 0 0,1 0 1 0 0,0 0 0 0 0,-1 1-1 0 0,1 0 1 0 0,-1 0 0 0 0,0 0 96 0 0,-11 4-202 0 0,0 0-1 0 0,1 1 1 0 0,0 1 0 0 0,0 0 0 0 0,0 1 0 0 0,1 1 0 0 0,0 0 0 0 0,1 1 0 0 0,0 0 0 0 0,0 1 0 0 0,-2 4 202 0 0,8-10-51 0 0,0 0 0 0 0,0 0 1 0 0,1 1-1 0 0,0 0 1 0 0,0 0-1 0 0,1 1 0 0 0,0-1 1 0 0,0 1-1 0 0,0 0 0 0 0,1 0 1 0 0,0 0-1 0 0,0 0 1 0 0,1 1-1 0 0,0-1 0 0 0,0 1 1 0 0,1-1-1 0 0,0 1 1 0 0,0 0-1 0 0,1 4 51 0 0,1-9-16 0 0,-1-1 0 0 0,1 1 0 0 0,0 0 0 0 0,0-1 0 0 0,0 1 0 0 0,1-1 0 0 0,-1 1 0 0 0,0-1 0 0 0,1 0 0 0 0,0 1 0 0 0,-1-1 0 0 0,1 0 0 0 0,0 0 0 0 0,0 0 0 0 0,0-1 0 0 0,1 1 0 0 0,-1 0 0 0 0,0-1 0 0 0,1 1 0 0 0,-1-1 0 0 0,1 0 0 0 0,-1 0 0 0 0,1 0 0 0 0,-1 0 0 0 0,1 0 0 0 0,0-1 0 0 0,-1 1 0 0 0,2-1 16 0 0,80 12-236 0 0,-84-12 235 0 0,32-1-431 0 0,-1 0 0 0 0,0-2 1 0 0,-1-1-1 0 0,1-2 1 0 0,-1-1-1 0 0,0-1 1 0 0,0-1-1 0 0,9-6 432 0 0,50-23-5221 0 0,-6-5-3724 0 0,-63 31 8453 0 0</inkml:trace>
  <inkml:trace contextRef="#ctx0" brushRef="#br0" timeOffset="78685.296">14648 2426 528 0 0,'0'0'2171'0'0,"0"0"-378"0"0,0 0-252 0 0,0 0-112 0 0,0 0-74 0 0,0 0-58 0 0,0 0-53 0 0,0 0-69 0 0,0 0-88 0 0,-35 19-136 0 0,-108 58-172 0 0,62-15 361 0 0,75-57-1054 0 0,0 0 0 0 0,0 1-1 0 0,0 0 1 0 0,1 0 0 0 0,0 0 0 0 0,0 0-1 0 0,0 1 1 0 0,1 0 0 0 0,0 0 0 0 0,1 0-1 0 0,-1 0 1 0 0,1 1 0 0 0,1-1 0 0 0,0 1-1 0 0,0 0 1 0 0,0 0 0 0 0,0 8-86 0 0,2-13-4 0 0,0 1-1 0 0,1 0 1 0 0,-1-1 0 0 0,1 1 0 0 0,0-1-1 0 0,0 1 1 0 0,0-1 0 0 0,1 1 0 0 0,-1-1-1 0 0,1 0 1 0 0,0 0 0 0 0,0 0 0 0 0,0 0-1 0 0,0 0 1 0 0,1 0 0 0 0,-1 0 0 0 0,1-1-1 0 0,-1 1 1 0 0,1-1 0 0 0,0 0 0 0 0,0 0-1 0 0,0 0 1 0 0,0 0 0 0 0,1 0 0 0 0,-1 0-1 0 0,0-1 1 0 0,1 0 0 0 0,-1 0 0 0 0,1 0 0 0 0,-1 0-1 0 0,4 0 5 0 0,121 10 283 0 0,-113-11-225 0 0,5-1-146 0 0,-1-1 0 0 0,1 0 0 0 0,-1-2-1 0 0,0 0 1 0 0,0-1 0 0 0,0-1 0 0 0,-1-1-1 0 0,1 0 1 0 0,3-4 88 0 0,89-63-6951 0 0,-54 17-2933 0 0,-45 45 9356 0 0</inkml:trace>
  <inkml:trace contextRef="#ctx0" brushRef="#br0" timeOffset="78954.764">15171 2124 10514 0 0,'0'0'1931'0'0,"0"0"-544"0"0,0 0-289 0 0,0 0-3 0 0,0 0 52 0 0,0 0-62 0 0,0 0-209 0 0,0 0-193 0 0,0 0-157 0 0,-16 32-98 0 0,-49 102-73 0 0,-5 39 455 0 0,63-152-810 0 0,1 1 0 0 0,1 1 0 0 0,1-1 0 0 0,1 1 0 0 0,1-1 0 0 0,0 1 0 0 0,2 0 0 0 0,2 12 0 0 0,-2-30-95 0 0,1-1 0 0 0,0 1-1 0 0,0 0 1 0 0,0 0-1 0 0,0-1 1 0 0,1 1-1 0 0,0-1 1 0 0,0 1 0 0 0,0-1-1 0 0,0 0 1 0 0,1 0-1 0 0,0 0 1 0 0,0 0 0 0 0,0 0-1 0 0,0-1 1 0 0,0 1-1 0 0,1-1 1 0 0,1 1 95 0 0,31 8-8550 0 0,-34-15 379 0 0,-2 2 4674 0 0</inkml:trace>
  <inkml:trace contextRef="#ctx0" brushRef="#br0" timeOffset="79257.139">14760 2507 9642 0 0,'0'0'2613'0'0,"0"0"-1114"0"0,0 0-530 0 0,0 0 37 0 0,0 0 57 0 0,0 0-114 0 0,0 0-250 0 0,0 0-248 0 0,0 0-161 0 0,32-2-99 0 0,99-8-83 0 0,-87 8-315 0 0,0 2 0 0 0,1 1 0 0 0,-1 3 0 0 0,24 5 207 0 0,13 2-10050 0 0,-67-11 1448 0 0</inkml:trace>
  <inkml:trace contextRef="#ctx0" brushRef="#br0" timeOffset="79258.139">15497 2526 9618 0 0,'0'0'1576'0'0,"0"0"-1080"0"0,0 0-103 0 0,0 0 103 0 0,0 0 40 0 0,0 0-96 0 0,0 0-240 0 0,0 0-296 0 0,0 0-240 0 0,0 0-328 0 0,0 0-705 0 0,0 0-1943 0 0,0 0-4666 0 0</inkml:trace>
  <inkml:trace contextRef="#ctx0" brushRef="#br0" timeOffset="80503.904">15484 2489 0 0 0,'0'0'1664'0'0,"0"0"784"0"0,0 0 223 0 0,0 0-155 0 0,0 0-346 0 0,0 0-398 0 0,0 0-339 0 0,0 0-254 0 0,0 0-194 0 0,0 0-175 0 0,0 0-166 0 0,0 0-145 0 0,0 0-126 0 0,-4 5-97 0 0,-35 86 270 0 0,32-55-764 0 0,-4 12-749 0 0,0-19-9101 0 0,11-28 5395 0 0,0 3 613 0 0</inkml:trace>
  <inkml:trace contextRef="#ctx0" brushRef="#br0" timeOffset="79773.18">15806 2644 5137 0 0,'0'0'619'0'0,"0"0"-90"0"0,0 0 230 0 0,0 0 169 0 0,0 0 22 0 0,0 0-103 0 0,0 0-211 0 0,0 0-169 0 0,0 0-77 0 0,0 0-15 0 0,0 0 59 0 0,0 0 119 0 0,0 0 170 0 0,16 5 182 0 0,52 12 141 0 0,-66-16-958 0 0,0-1 1 0 0,0 0-1 0 0,0 0 1 0 0,0 0-1 0 0,0 0 0 0 0,0 0 1 0 0,0 0-1 0 0,0 0 1 0 0,0-1-1 0 0,0 1 0 0 0,-1-1 1 0 0,1 0-1 0 0,0 1 0 0 0,0-1 1 0 0,0 0-1 0 0,0 0 1 0 0,-1 0-1 0 0,1 0 0 0 0,-1 0 1 0 0,1-1-1 0 0,0 1 1 0 0,-1 0-1 0 0,0-1 0 0 0,1 1 1 0 0,-1-1-1 0 0,0 1 1 0 0,0-1-1 0 0,0 0 0 0 0,0 0 1 0 0,0 0-89 0 0,4-5 354 0 0,1 0-232 0 0,0-1 0 0 0,-1 1 0 0 0,1-1 0 0 0,-2-1 0 0 0,1 1 0 0 0,-1-1 0 0 0,0 1 0 0 0,-1-1 0 0 0,0 0-1 0 0,-1-1 1 0 0,0 1 0 0 0,0 0 0 0 0,-1-1 0 0 0,0 1 0 0 0,0-1 0 0 0,-1 1 0 0 0,-1-1 0 0 0,1 1 0 0 0,-1-1 0 0 0,-1 1 0 0 0,0 0 0 0 0,-1-1 0 0 0,1 1 0 0 0,-2 0 0 0 0,1 0 0 0 0,-1 1 0 0 0,0-1 0 0 0,-1 1 0 0 0,-4-6-122 0 0,-29 6-3480 0 0,5 27-5652 0 0,32-18 8542 0 0,-7 4-8049 0 0</inkml:trace>
  <inkml:trace contextRef="#ctx0" brushRef="#br0" timeOffset="80087.741">16176 2662 13539 0 0,'0'0'1635'0'0,"0"0"-419"0"0,0 0-25 0 0,0 0 31 0 0,0 0-147 0 0,0 0-309 0 0,0 0-344 0 0,0 0-219 0 0,0 0-109 0 0,0 0-54 0 0,0 0-32 0 0,0 0-84 0 0,28-31-81 0 0,84-92-75 0 0,-70 89-447 0 0,-40 35 574 0 0,0-1 0 0 0,0 1-1 0 0,-1-1 1 0 0,1 1 0 0 0,0 0 0 0 0,0 0-1 0 0,-1 0 1 0 0,1 0 0 0 0,-1 0 0 0 0,1 0-1 0 0,-1 0 1 0 0,1 1 0 0 0,-1-1 0 0 0,0 0 0 0 0,0 1-1 0 0,1-1 1 0 0,-1 1 0 0 0,0-1 0 0 0,0 1-1 0 0,-1 0 1 0 0,1-1 0 0 0,0 1 0 0 0,0 0-1 0 0,-1 0 1 0 0,1 0 0 0 0,-1-1 0 0 0,0 1 105 0 0,31 40 583 0 0,-22-40-304 0 0,-1-1 0 0 0,1 0 0 0 0,-1 0 0 0 0,1 0 0 0 0,-1-1 1 0 0,1 0-1 0 0,-1-1 0 0 0,1 0 0 0 0,-1 0 0 0 0,1-1 0 0 0,-1 0 0 0 0,0 0 0 0 0,1-1 0 0 0,-1 0 0 0 0,-1-1 0 0 0,1 0 0 0 0,0 0 0 0 0,-1 0 0 0 0,0-1 0 0 0,3-3-279 0 0,-3 4-20 0 0,-1-1-1 0 0,0 0 0 0 0,0-1 0 0 0,0 1 0 0 0,-1-1 1 0 0,1 0-1 0 0,-1-1 0 0 0,-1 1 0 0 0,1-1 1 0 0,-1 0-1 0 0,-1 0 0 0 0,2-2 21 0 0,-4-10-4950 0 0,-1 12-1684 0 0,0 0-5123 0 0</inkml:trace>
  <inkml:trace contextRef="#ctx0" brushRef="#br0" timeOffset="81515.888">15953 2441 0 0 0,'13'-21'17'0'0,"-7"0"6254"0"0,-1 8-3452 0 0,-6 7 4046 0 0,-18 6-5579 0 0,-22 8-1722 0 0,27-1 434 0 0,1 0-1 0 0,1 1 0 0 0,-1 0 1 0 0,1 1-1 0 0,0 0 0 0 0,1 1 1 0 0,0 0-1 0 0,-7 10 3 0 0,16-18 0 0 0,-3 4-20 0 0,0 1 1 0 0,1-1 0 0 0,0 1-1 0 0,0 0 1 0 0,1 0-1 0 0,-1 1 1 0 0,2-1-1 0 0,-1 1 1 0 0,1 0-1 0 0,0-1 1 0 0,1 1-1 0 0,-1 0 1 0 0,2 0-1 0 0,-1 0 1 0 0,1 7 19 0 0,24 19-1676 0 0,-10-29-1305 0 0,0-3-3421 0 0,-9-2 952 0 0</inkml:trace>
  <inkml:trace contextRef="#ctx0" brushRef="#br0" timeOffset="79515.201">15589 2213 15043 0 0,'0'0'1272'0'0,"0"0"-831"0"0,0 0-329 0 0,0 0-64 0 0,0 0-160 0 0,0 0-369 0 0,0 0-343 0 0,0 0-376 0 0,0 0-896 0 0,0 0-2257 0 0,0 0-3497 0 0</inkml:trace>
  <inkml:trace contextRef="#ctx0" brushRef="#br0" timeOffset="80817.167">15629 2187 0 0 0,'0'0'878'0'0,"0"0"907"0"0,0 0 177 0 0,0 0-98 0 0,0 0-141 0 0,0 0-146 0 0,0 0-72 0 0,0 0-104 0 0,0 0-120 0 0,0 0-116 0 0,0 0-133 0 0,-3-2-135 0 0,-26-2 2156 0 0,24 20-4400 0 0,20-15-9817 0 0,-11-1 3552 0 0</inkml:trace>
  <inkml:trace contextRef="#ctx0" brushRef="#br0" timeOffset="94063.42">17851 2390 0 0 0,'0'0'703'0'0,"0"0"297"0"0,0 0 131 0 0,0 0-13 0 0,0 0-162 0 0,0 0-191 0 0,0 0-222 0 0,0 0-184 0 0,-5-4-82 0 0,-18-8-25 0 0,-36 13 3109 0 0,-34 43-2982 0 0,1 25-415 0 0,92-67 43 0 0,-1-1 1 0 0,0 1 0 0 0,1 0-1 0 0,-1-1 1 0 0,1 1 0 0 0,0 0-1 0 0,-1-1 1 0 0,1 1 0 0 0,0 0-1 0 0,0-1 1 0 0,0 1 0 0 0,0 0-1 0 0,0-1 1 0 0,1 1 0 0 0,-1 0-1 0 0,0-1 1 0 0,1 1 0 0 0,-1 0-1 0 0,1-1 1 0 0,0 1 0 0 0,-1-1-1 0 0,1 1 1 0 0,0-1 0 0 0,0 1-1 0 0,0-1 1 0 0,0 0 0 0 0,0 1-1 0 0,0-1 1 0 0,1 0 0 0 0,-1 0-1 0 0,0 0 1 0 0,1 0 0 0 0,-1 0-1 0 0,0 0 1 0 0,1 0 0 0 0,0 0-8 0 0,137 53 1077 0 0,-131-52-1052 0 0,-1 0-1 0 0,0 1 1 0 0,0 0-1 0 0,0 0 1 0 0,0 0-1 0 0,0 1 0 0 0,-1 0 1 0 0,0 0-1 0 0,1 1 1 0 0,-1 0-1 0 0,-1 0 1 0 0,1 0-1 0 0,-1 1 1 0 0,0 0-1 0 0,0 0 0 0 0,-1 0 1 0 0,0 0-1 0 0,2 5-24 0 0,-5-8 91 0 0,0 0 0 0 0,0 0-1 0 0,-1 0 1 0 0,0 0-1 0 0,0 1 1 0 0,0-1 0 0 0,0 0-1 0 0,0 0 1 0 0,0 0-1 0 0,-1 1 1 0 0,0-1 0 0 0,1 0-1 0 0,-1 0 1 0 0,-1 0 0 0 0,1 0-1 0 0,0 0 1 0 0,-1 0-1 0 0,1-1 1 0 0,-1 1 0 0 0,0 0-1 0 0,0-1 1 0 0,0 1-1 0 0,0-1 1 0 0,0 0 0 0 0,0 0-1 0 0,-1 1 1 0 0,-2 0-91 0 0,-80 48 776 0 0,70-44-879 0 0,-168 66-4384 0 0,177-72 3452 0 0,5-6-8915 0 0,6 3 10009 0 0,-1 1-367 0 0</inkml:trace>
  <inkml:trace contextRef="#ctx0" brushRef="#br0" timeOffset="94400.312">18260 2172 4025 0 0,'0'0'2576'0'0,"0"0"-1442"0"0,0 0-458 0 0,0 0 154 0 0,0 0 289 0 0,0 0 191 0 0,0 0-44 0 0,0 0-190 0 0,0 0-222 0 0,0 0-194 0 0,0 0-131 0 0,-14 32-82 0 0,-39 99-67 0 0,44-71 198 0 0,13-51-430 0 0,5 34 114 0 0,-1 1 0 0 0,-3 0 0 0 0,-2 0 0 0 0,-1 1 0 0 0,-3-1 0 0 0,-1 1 0 0 0,-3-1 0 0 0,-2 8-262 0 0,4 11-3194 0 0,2-60 782 0 0,-9-2-9637 0 0,7-1 10623 0 0,-1 0 803 0 0</inkml:trace>
  <inkml:trace contextRef="#ctx0" brushRef="#br0" timeOffset="94679.19">17943 2596 6649 0 0,'0'0'1275'0'0,"0"0"-274"0"0,0 0 137 0 0,0 0 379 0 0,0 0 187 0 0,0 0-118 0 0,0 0-319 0 0,0 0-296 0 0,34-1-199 0 0,108-3-132 0 0,15-17 592 0 0,-113 14-2114 0 0,140-20 2466 0 0,-123 22-6294 0 0,1 3-6400 0 0,-55 2 6476 0 0</inkml:trace>
  <inkml:trace contextRef="#ctx0" brushRef="#br0" timeOffset="95112.345">18731 2563 3289 0 0,'0'0'1009'0'0,"0"0"-319"0"0,0 0 67 0 0,0 0 251 0 0,0 0 170 0 0,0 0-47 0 0,0 0-258 0 0,0 0-248 0 0,0 0-160 0 0,0 0-65 0 0,0 0-10 0 0,0 0 22 0 0,0 0 42 0 0,-4-2 40 0 0,-5 0-239 0 0,-1 1 1 0 0,-1 0-1 0 0,1 1 1 0 0,0 0-1 0 0,0 1 0 0 0,0 0 1 0 0,0 0-1 0 0,0 1 1 0 0,1 1-1 0 0,-1-1 1 0 0,0 2-1 0 0,1-1 0 0 0,0 1 1 0 0,0 1-1 0 0,0 0 1 0 0,0 0-1 0 0,-2 2-255 0 0,11-7 3 0 0,-13 6 33 0 0,1 1 0 0 0,0 0 1 0 0,0 1-1 0 0,1 0 1 0 0,0 1-1 0 0,0 0 0 0 0,1 0 1 0 0,0 1-1 0 0,1 1 1 0 0,0 0-1 0 0,1 0 0 0 0,0 1 1 0 0,0 0-1 0 0,1 0 0 0 0,1 0 1 0 0,0 1-1 0 0,1 0 1 0 0,0 2-37 0 0,4-12 28 0 0,1-1 1 0 0,-1 1 0 0 0,1-1 0 0 0,-1 1 0 0 0,1-1 0 0 0,0 1 0 0 0,0-1 0 0 0,0 1 0 0 0,1-1 0 0 0,-1 1 0 0 0,0-1 0 0 0,1 1 0 0 0,0-1 0 0 0,0 1 0 0 0,-1-1 0 0 0,1 0 0 0 0,1 1-1 0 0,-1-1 1 0 0,0 0 0 0 0,1 0 0 0 0,-1 0 0 0 0,1 0 0 0 0,-1 0 0 0 0,1 0 0 0 0,0 0 0 0 0,0-1 0 0 0,0 1 0 0 0,0-1 0 0 0,0 1 0 0 0,0-1 0 0 0,0 0 0 0 0,0 0 0 0 0,1 1-1 0 0,-1-2 1 0 0,1 1 0 0 0,-1 0 0 0 0,0 0 0 0 0,1-1 0 0 0,-1 1 0 0 0,1-1 0 0 0,-1 0 0 0 0,1 0 0 0 0,0 0 0 0 0,-1 0 0 0 0,1 0 0 0 0,-1-1 0 0 0,1 1 0 0 0,-1-1 0 0 0,0 0-1 0 0,3 0-27 0 0,116-54 1822 0 0,-83 33-1616 0 0,-1-1 1 0 0,-1-3-1 0 0,-1 0 1 0 0,-2-3-1 0 0,26-27-207 0 0,-9 8 158 0 0,-49 47-142 0 0,-1 1-3 0 0,0 0-72 0 0,0 0-70 0 0,-33 93-843 0 0,31-88 956 0 0,1 0 1 0 0,-1 0-1 0 0,1 0 1 0 0,0 0-1 0 0,1 0 1 0 0,-1 0 0 0 0,1 0-1 0 0,0 0 1 0 0,0 0-1 0 0,1 0 1 0 0,-1 0-1 0 0,1 0 1 0 0,0 0 0 0 0,0 0-1 0 0,1-1 1 0 0,-1 1-1 0 0,1 0 1 0 0,0-1-1 0 0,1 1 1 0 0,-1-1 0 0 0,1 0-1 0 0,0 1 1 0 0,0-1-1 0 0,0 0 1 0 0,0-1-1 0 0,1 1 1 0 0,0-1 0 0 0,3 3 15 0 0,-3-3-231 0 0,1 0 1 0 0,-1-1 0 0 0,1 0 0 0 0,0 0 0 0 0,-1 0 0 0 0,1 0 0 0 0,0-1 0 0 0,0 0 0 0 0,0 0 0 0 0,0 0 0 0 0,0 0 0 0 0,0-1 0 0 0,1 0 0 0 0,-1 0 0 0 0,0 0 0 0 0,0-1 0 0 0,5-1 230 0 0,-4 0-1145 0 0,1 0-1 0 0,-1 0 1 0 0,0 0-1 0 0,0-1 1 0 0,0 0-1 0 0,-1-1 1 0 0,1 1-1 0 0,-1-1 1 0 0,1 0 0 0 0,-1 0-1 0 0,0-1 1 0 0,-1 1-1 0 0,3-4 1146 0 0,3-3-1936 0 0,-3 3 1597 0 0</inkml:trace>
  <inkml:trace contextRef="#ctx0" brushRef="#br0" timeOffset="95652.089">19121 2515 2320 0 0,'0'0'2409'0'0,"0"0"-403"0"0,0 0-330 0 0,0 0-225 0 0,0 0-144 0 0,0 0-141 0 0,0 0-129 0 0,0 0-134 0 0,0 0-135 0 0,0 0-109 0 0,0 0-116 0 0,0 0-88 0 0,0 0-59 0 0,-11 24-64 0 0,-36 76-55 0 0,37-57 80 0 0,12-37-279 0 0,1 0 1 0 0,0-1 0 0 0,1 1 0 0 0,-1 0 0 0 0,1-1 1 0 0,0 0-1 0 0,0 0 0 0 0,1 0 0 0 0,-1 0 0 0 0,1-1 0 0 0,0 0 0 0 0,1 0 1 0 0,-1 0-1 0 0,1-1 0 0 0,-1 0 0 0 0,1 0 0 0 0,0 0 0 0 0,0 0 1 0 0,0-1-1 0 0,1 0 0 0 0,-1-1 0 0 0,0 1 0 0 0,1-1 0 0 0,-1 0 0 0 0,1-1 1 0 0,-1 0-1 0 0,5 0-79 0 0,-2 0 121 0 0,-1-1 0 0 0,1 0 0 0 0,0-1 0 0 0,-1 0 0 0 0,1 0 0 0 0,-1-1 1 0 0,0 0-1 0 0,0 0 0 0 0,0-1 0 0 0,0 0 0 0 0,-1 0 0 0 0,1-1 0 0 0,-1 0 1 0 0,0 0-1 0 0,-1-1 0 0 0,1 0 0 0 0,-1 0 0 0 0,5-6-121 0 0,146-183 507 0 0,-118 159-556 0 0,-38 36-31 0 0,2 19-106 0 0,-8 172 202 0 0,-52 265-401 0 0,57-453 384 0 0,-2 23 17 0 0,-1 1 0 0 0,-1-1-1 0 0,-1 0 1 0 0,-1-1 0 0 0,-1 1 0 0 0,-2-1 0 0 0,0-1-1 0 0,-2 1 1 0 0,-1-2 0 0 0,-2 3-16 0 0,13-24 20 0 0,0-1-1 0 0,0 1 1 0 0,-1-1 0 0 0,1 0-1 0 0,-1 0 1 0 0,1 1-1 0 0,-1-1 1 0 0,1 0 0 0 0,-1 0-1 0 0,0 0 1 0 0,1-1-1 0 0,-1 1 1 0 0,0 0 0 0 0,0-1-1 0 0,0 1 1 0 0,1-1 0 0 0,-1 0-1 0 0,0 1 1 0 0,0-1-1 0 0,0 0 1 0 0,0 0 0 0 0,0 0-1 0 0,0 0 1 0 0,1-1-1 0 0,-1 1 1 0 0,0 0 0 0 0,0-1-1 0 0,0 1 1 0 0,0-1 0 0 0,1 0-1 0 0,-1 0 1 0 0,0 1-1 0 0,1-1 1 0 0,-1 0 0 0 0,0-1-1 0 0,1 1 1 0 0,-1 0-1 0 0,1 0 1 0 0,0-1 0 0 0,-1 1-1 0 0,1 0 1 0 0,0-1-1 0 0,0 1 1 0 0,0-1 0 0 0,0 0-1 0 0,0 1 1 0 0,0-1 0 0 0,1 0-1 0 0,-1 0 1 0 0,0 1-1 0 0,1-1 1 0 0,-1 0 0 0 0,1 0-1 0 0,0 0 1 0 0,0 0-1 0 0,0 0 1 0 0,0 0 0 0 0,0 0-20 0 0,-4-16-31 0 0,1 0 0 0 0,1-1 1 0 0,1 1-1 0 0,0-1 1 0 0,2 1-1 0 0,0-1 0 0 0,1 1 1 0 0,1 0-1 0 0,0-1 1 0 0,2 1-1 0 0,0 1 0 0 0,1-1 1 0 0,0 1-1 0 0,5-6 31 0 0,79-144-3560 0 0,-50 109-599 0 0,-11 21-3337 0 0,-18 21-356 0 0</inkml:trace>
  <inkml:trace contextRef="#ctx0" brushRef="#br0" timeOffset="96009.467">20009 2537 2040 0 0,'0'0'1779'0'0,"0"0"-213"0"0,0 0-6 0 0,0 0 205 0 0,0 0 79 0 0,0 0-89 0 0,0 0-210 0 0,0 0-258 0 0,0 0-233 0 0,0 0-189 0 0,0 0-155 0 0,0 0-137 0 0,14-9-100 0 0,35-23 285 0 0,-208 135 80 0 0,157-102-847 0 0,-1 0-1 0 0,0 1 1 0 0,1-1 0 0 0,-1 0-1 0 0,1 1 1 0 0,-1-1-1 0 0,1 1 1 0 0,0 0-1 0 0,-1 0 1 0 0,1 0-1 0 0,0 0 1 0 0,0 0 0 0 0,0 0-1 0 0,1 0 1 0 0,-1 1-1 0 0,1-1 1 0 0,-1 1-1 0 0,1-1 1 0 0,0 1-1 0 0,0 0 1 0 0,0-1-1 0 0,0 1 1 0 0,0 0 0 0 0,1 0-1 0 0,-1 0 1 0 0,1-1-1 0 0,0 1 1 0 0,-1 0-1 0 0,1 0 1 0 0,1 0-1 0 0,-1 0 1 0 0,0 0-1 0 0,1 0 1 0 0,0-1 0 0 0,-1 1-1 0 0,1 0 1 0 0,0 0-1 0 0,0-1 1 0 0,1 1-1 0 0,-1-1 1 0 0,1 1-1 0 0,-1-1 1 0 0,1 1 0 0 0,0-1-1 0 0,-1 0 1 0 0,2 1 9 0 0,74 39-125 0 0,-67-39 139 0 0,-1 1 0 0 0,0 0 0 0 0,0 1 1 0 0,0 0-1 0 0,0 0 0 0 0,-1 1 1 0 0,0 0-1 0 0,0 1 0 0 0,0 0 1 0 0,-1 0-1 0 0,0 1 0 0 0,3 4-14 0 0,-9-10 43 0 0,1 0 0 0 0,-1 0 0 0 0,0 0 0 0 0,0 0 0 0 0,-1 1 0 0 0,1-1 0 0 0,0 0 0 0 0,-1 1 0 0 0,1-1 0 0 0,-1 0 0 0 0,0 1 0 0 0,0-1 0 0 0,0 0 0 0 0,0 1 0 0 0,0-1 0 0 0,0 1 0 0 0,-1-1 0 0 0,1 0 0 0 0,-1 1 0 0 0,1-1 0 0 0,-1 0-1 0 0,0 0 1 0 0,0 0 0 0 0,0 1 0 0 0,0-1 0 0 0,-1 0 0 0 0,1 0 0 0 0,0 0 0 0 0,-1-1 0 0 0,0 1 0 0 0,1 0 0 0 0,-1 0 0 0 0,0-1 0 0 0,0 1 0 0 0,0-1 0 0 0,-2 1-43 0 0,-77 41 556 0 0,80-43-557 0 0,-118 21-2189 0 0,93-24-2417 0 0,3-3-3806 0 0,15 2 1497 0 0</inkml:trace>
  <inkml:trace contextRef="#ctx0" brushRef="#br0" timeOffset="101762.266">28 3973 4505 0 0,'0'0'3093'0'0,"0"0"-1554"0"0,0 0-621 0 0,0 0 36 0 0,0 0 249 0 0,0 0 247 0 0,0 0 17 0 0,0 0-238 0 0,0 0-383 0 0,0 0-368 0 0,0 0-247 0 0,-3 2-117 0 0,-1 5-56 0 0,1 0 1 0 0,0 1 0 0 0,0-1 0 0 0,1 0 0 0 0,0 1-1 0 0,0 0 1 0 0,0 0 0 0 0,1-1 0 0 0,1 1 0 0 0,-1 0-1 0 0,1 0 1 0 0,0 0 0 0 0,1 0 0 0 0,1 5-59 0 0,-1 13 203 0 0,-2 14 80 0 0,-1-26-229 0 0,1 0-1 0 0,0 0 1 0 0,1 0 0 0 0,0 0 0 0 0,2 0-1 0 0,-1 0 1 0 0,2 0 0 0 0,0 0 0 0 0,0-1 0 0 0,1 1-1 0 0,1-1 1 0 0,0 0 0 0 0,1 0 0 0 0,0-1 0 0 0,1 0-1 0 0,3 3-53 0 0,-7-12 34 0 0,0 0 0 0 0,1 0 0 0 0,0 0 0 0 0,0 0 0 0 0,-1-1 0 0 0,2 1 0 0 0,-1-1 0 0 0,0 0 0 0 0,0 0 0 0 0,1-1 0 0 0,-1 1 0 0 0,1-1 0 0 0,-1 0 0 0 0,1 0 0 0 0,-1 0 0 0 0,1-1 0 0 0,0 0 0 0 0,-1 0 0 0 0,1 0 0 0 0,0 0 0 0 0,0-1 0 0 0,-1 0 0 0 0,1 0 0 0 0,-1 0 0 0 0,1 0 0 0 0,-1-1 1 0 0,0 0-1 0 0,4-1-34 0 0,108-76 1113 0 0,21-39-595 0 0,-134 118-533 0 0,-1-1 1 0 0,0 1-1 0 0,0 0 1 0 0,1 1 0 0 0,-1-1-1 0 0,0 0 1 0 0,0 1-1 0 0,0-1 1 0 0,1 1 0 0 0,-1 0-1 0 0,0-1 1 0 0,0 1 0 0 0,0 0-1 0 0,0 0 1 0 0,0 1-1 0 0,0-1 1 0 0,0 0 0 0 0,-1 1-1 0 0,1-1 1 0 0,0 1-1 0 0,-1-1 1 0 0,1 1 0 0 0,-1 0-1 0 0,0 0 1 0 0,1 0-1 0 0,-1-1 1 0 0,0 1 0 0 0,0 0-1 0 0,0 1 1 0 0,0-1 0 0 0,0 2 14 0 0,11 12 12 0 0,-8-11 9 0 0,1 0 0 0 0,-1-1-1 0 0,1 0 1 0 0,0 0 0 0 0,0 0 0 0 0,0 0-1 0 0,0-1 1 0 0,1 0 0 0 0,0 0-1 0 0,-1-1 1 0 0,1 1 0 0 0,0-1 0 0 0,0 0-1 0 0,0-1 1 0 0,1 0 0 0 0,-1 0 0 0 0,0 0-1 0 0,0 0 1 0 0,1-1 0 0 0,3 0-21 0 0,-1-1 136 0 0,-1 0-1 0 0,0 0 1 0 0,1-1 0 0 0,-1 0-1 0 0,0 0 1 0 0,0-1 0 0 0,0 0-1 0 0,0-1 1 0 0,-1 1 0 0 0,1-1 0 0 0,-1-1-1 0 0,0 0 1 0 0,0 0 0 0 0,-1 0-1 0 0,1 0 1 0 0,2-4-136 0 0,3-3 90 0 0,1 0 0 0 0,-1 0-1 0 0,-1-1 1 0 0,0-1 0 0 0,-1 0 0 0 0,-1 0-1 0 0,0-1 1 0 0,0-1 0 0 0,-2 1 0 0 0,3-8-90 0 0,-9 9-2185 0 0,-1 8-8181 0 0,0 6-1329 0 0</inkml:trace>
  <inkml:trace contextRef="#ctx0" brushRef="#br0" timeOffset="102023.352">1140 4127 10642 0 0,'0'0'1298'0'0,"0"0"-123"0"0,0 0 124 0 0,0 0 157 0 0,0 0-70 0 0,0 0-295 0 0,0 0-398 0 0,0 0-310 0 0,4 33-188 0 0,14 99-110 0 0,-2-36-2667 0 0,-13-88-6424 0 0,-2-8 891 0 0</inkml:trace>
  <inkml:trace contextRef="#ctx0" brushRef="#br0" timeOffset="102024.352">1081 3693 15283 0 0,'0'0'904'0'0,"0"0"-535"0"0,0 0-249 0 0,0 0-136 0 0,0 0-321 0 0,0 0-631 0 0,0 0-896 0 0,0 0-2313 0 0,0 0-5137 0 0</inkml:trace>
  <inkml:trace contextRef="#ctx0" brushRef="#br0" timeOffset="102379.141">1633 3594 17620 0 0,'0'0'584'0'0,"0"0"-395"0"0,0 0-94 0 0,0 0 196 0 0,0 0 173 0 0,0 0 47 0 0,0 0-59 0 0,0 0-112 0 0,0 0-72 0 0,0 0-42 0 0,0 0-28 0 0,5 32-38 0 0,15 104-36 0 0,-12 8 109 0 0,-8 218-1229 0 0,0-360 905 0 0,-7 44-4476 0 0,-3-36-1132 0 0,-6-6-3986 0 0,10-4 8968 0 0</inkml:trace>
  <inkml:trace contextRef="#ctx0" brushRef="#br0" timeOffset="102638.348">1373 3995 1528 0 0,'0'0'4277'0'0,"0"0"-2527"0"0,0 0-778 0 0,0 0 80 0 0,0 0 51 0 0,0 0-88 0 0,0 0-187 0 0,0 0-204 0 0,35-11-137 0 0,110-32-101 0 0,0 9 146 0 0,-134 31-648 0 0,99-23-1497 0 0,-39 4-7407 0 0,-57 17 5215 0 0</inkml:trace>
  <inkml:trace contextRef="#ctx0" brushRef="#br0" timeOffset="105189.03">2248 3568 4881 0 0,'0'0'1903'0'0,"0"0"-1084"0"0,0 0-403 0 0,0 0 328 0 0,0 0 479 0 0,0 0 275 0 0,0 0-58 0 0,0 0-409 0 0,0 0-479 0 0,0 0-296 0 0,0 0-101 0 0,0 8 48 0 0,-2 42 532 0 0,-6 154 1834 0 0,14 96-2569 0 0,13-126 64 0 0,-18-174-37 0 0,0 1 0 0 0,0 0 0 0 0,0 0 0 0 0,0 0 0 0 0,0-1 0 0 0,0 1 0 0 0,0 0 0 0 0,0-1 0 0 0,0 1 0 0 0,0-1 0 0 0,0 1 0 0 0,1-1 0 0 0,-1 0 0 0 0,0 1 0 0 0,0-1 0 0 0,1 0 0 0 0,-1 0 0 0 0,0 0 0 0 0,0 0 0 0 0,1 0 0 0 0,-1 0 0 0 0,0 0 0 0 0,0-1 0 0 0,1 1 0 0 0,-1 0 0 0 0,0-1 0 0 0,0 1 0 0 0,0-1 0 0 0,1 1 0 0 0,-1-1 0 0 0,0 1 0 0 0,0-1 0 0 0,0 0 0 0 0,0 0 0 0 0,0 1 0 0 0,0-1 0 0 0,0 0 0 0 0,-1 0 0 0 0,1 0 0 0 0,0 0 0 0 0,0 0 0 0 0,-1 0 0 0 0,1 0 0 0 0,0 0 0 0 0,-1-1 0 0 0,1 1 0 0 0,-1 0 0 0 0,0 0 0 0 0,1-2-27 0 0,164-187 1847 0 0,-162 187-1834 0 0,0-1 0 0 0,0 0 0 0 0,0 0-1 0 0,1 1 1 0 0,0-1 0 0 0,-1 1-1 0 0,1 0 1 0 0,0 0 0 0 0,0 0-1 0 0,1 0 1 0 0,-1 1 0 0 0,1 0-1 0 0,-1 0 1 0 0,1 0 0 0 0,0 0 0 0 0,-1 1-1 0 0,1 0 1 0 0,0 0 0 0 0,0 0-1 0 0,0 0 1 0 0,2 1-13 0 0,20 52-151 0 0,-15 7 18 0 0,11 29-374 0 0,12-45-2922 0 0,-23-35 126 0 0,-3-1-2489 0 0,0-3-2819 0 0</inkml:trace>
  <inkml:trace contextRef="#ctx0" brushRef="#br0" timeOffset="108655.132">8360 3733 8850 0 0,'0'0'3965'0'0,"0"0"-2117"0"0,0 0-830 0 0,0 0 5 0 0,0 0 174 0 0,0 0 75 0 0,0 0-167 0 0,0 0-329 0 0,0 0-271 0 0,0 0-137 0 0,0 0-40 0 0,0 0-1 0 0,0 25-29 0 0,0 81-40 0 0,-23 377 529 0 0,27-325-3829 0 0,-6-148-9 0 0,-7-7-8484 0 0,8-3 11123 0 0,-2 0-5473 0 0</inkml:trace>
  <inkml:trace contextRef="#ctx0" brushRef="#br0" timeOffset="109065.812">8139 4109 9858 0 0,'0'0'1603'0'0,"0"0"-371"0"0,0 0-186 0 0,0 0 27 0 0,0 0-42 0 0,0 0-174 0 0,0 0-223 0 0,0 0-175 0 0,33-1-117 0 0,104 1-90 0 0,-35 16-78 0 0,71 6-2722 0 0,1-23-5537 0 0,-87-11 1073 0 0,-30 2 6096 0 0,12-8 795 0 0,-62 15 7249 0 0,-65 18 1234 0 0,-19 38-4658 0 0,56-37-2891 0 0,17-14-747 0 0,0 1 0 0 0,0 0 1 0 0,0 0-1 0 0,1 0 1 0 0,-1 0-1 0 0,1 1 1 0 0,0-1-1 0 0,0 1 1 0 0,0 0-1 0 0,0 0 0 0 0,0 0 1 0 0,1 0-1 0 0,0 1 1 0 0,0-1-1 0 0,0 1 1 0 0,1-1-1 0 0,-1 1 0 0 0,1 0 1 0 0,0-1-1 0 0,0 1 1 0 0,1 0-1 0 0,-1 1-66 0 0,3-3 52 0 0,0 1-1 0 0,1-1 1 0 0,-1 1-1 0 0,0-1 1 0 0,1 0 0 0 0,0 0-1 0 0,0 0 1 0 0,0 0-1 0 0,0-1 1 0 0,0 1-1 0 0,0-1 1 0 0,1 0 0 0 0,-1 0-1 0 0,1 0 1 0 0,0 0-1 0 0,-1 0 1 0 0,1-1-1 0 0,0 0 1 0 0,0 0 0 0 0,0 0-1 0 0,0 0 1 0 0,0-1-1 0 0,0 1 1 0 0,0-1-1 0 0,0 0 1 0 0,0 0 0 0 0,2-1-52 0 0,8 2 169 0 0,0-1 1 0 0,-1 0 0 0 0,1-1 0 0 0,0-1-1 0 0,-1 0 1 0 0,1 0 0 0 0,-1-2 0 0 0,0 0 0 0 0,0 0-1 0 0,0-1 1 0 0,-1-1 0 0 0,1 0 0 0 0,-1 0 0 0 0,-1-2-1 0 0,1 1 1 0 0,4-5-170 0 0,-14 10 12 0 0,-1 1 0 0 0,1 0-1 0 0,0 0 1 0 0,-1-1 0 0 0,1 1-1 0 0,-1-1 1 0 0,1 1 0 0 0,-1-1 0 0 0,0 0-1 0 0,1 0 1 0 0,-1 1 0 0 0,0-1-1 0 0,0 0 1 0 0,-1 0 0 0 0,1 0 0 0 0,0 0-1 0 0,-1 0 1 0 0,1 0 0 0 0,-1 0 0 0 0,1-1-1 0 0,-1 1 1 0 0,0 0 0 0 0,0 0-1 0 0,0 0 1 0 0,0 0 0 0 0,0 0 0 0 0,-1 0-1 0 0,1-1 1 0 0,-1 1 0 0 0,1 0-1 0 0,-1 0 1 0 0,0 0 0 0 0,0 0 0 0 0,0 1-1 0 0,0-1 1 0 0,0 0 0 0 0,0 0 0 0 0,0 0-1 0 0,-1 1-11 0 0,-1-4-257 0 0,-1 1 0 0 0,-1 0-1 0 0,1 0 1 0 0,-1 1-1 0 0,1-1 1 0 0,-1 1 0 0 0,0 0-1 0 0,0 0 1 0 0,0 1 0 0 0,-1-1-1 0 0,1 1 1 0 0,-1 0-1 0 0,-4 0 258 0 0,-9-3-2110 0 0,-8-1-5228 0 0,12 5-4309 0 0</inkml:trace>
  <inkml:trace contextRef="#ctx0" brushRef="#br0" timeOffset="105984.358">3630 4194 0 0 0,'0'0'1194'0'0,"0"0"430"0"0,0 0-10 0 0,0 0-191 0 0,0 0-206 0 0,0 0-178 0 0,0 0-73 0 0,0 0 7 0 0,2 20 53 0 0,4 85 2342 0 0,-5-108 4057 0 0,4-32-6113 0 0,-2 16-1233 0 0,0 1 1 0 0,2 0-1 0 0,0 1 0 0 0,1-1 0 0 0,1 1 1 0 0,1 0-1 0 0,0 0 0 0 0,1 1 0 0 0,3-2-79 0 0,6-8 1 0 0,0 0-1 0 0,2 2 0 0 0,1 0 1 0 0,1 1-1 0 0,9-6 0 0 0,-11 17-777 0 0,-19 12 595 0 0,0 0-1 0 0,-1-1 1 0 0,1 1 0 0 0,-1 0-1 0 0,1 0 1 0 0,0 0 0 0 0,-1 0-1 0 0,1 0 1 0 0,0 0 0 0 0,-1 0-1 0 0,1 0 1 0 0,0 0 0 0 0,-1 0-1 0 0,1 0 1 0 0,0 0 0 0 0,-1 0-1 0 0,1 0 1 0 0,-1 0 0 0 0,1 1-1 0 0,0-1 1 0 0,-1 0-1 0 0,1 0 1 0 0,-1 1 0 0 0,1-1-1 0 0,0 1 1 0 0,-1-1 0 0 0,1 0-1 0 0,-1 1 1 0 0,0-1 0 0 0,1 1-1 0 0,-1-1 1 0 0,1 1 0 0 0,-1-1-1 0 0,0 1 1 0 0,1 0 0 0 0,-1-1-1 0 0,0 1 1 0 0,1-1 0 0 0,-1 1-1 0 0,0 0 1 0 0,0-1 0 0 0,0 1-1 0 0,0 0 1 0 0,0-1 0 0 0,0 1-1 0 0,0-1 1 0 0,0 1 0 0 0,0 0-1 0 0,0 0 183 0 0,2 17-9222 0 0,-2-10 4260 0 0</inkml:trace>
  <inkml:trace contextRef="#ctx0" brushRef="#br0" timeOffset="106278.847">4013 4186 0 0 0,'0'0'822'0'0,"0"0"845"0"0,0 0 334 0 0,0 0 172 0 0,0 0 62 0 0,0 0-125 0 0,0 0-229 0 0,0 0-218 0 0,0 0-242 0 0,34 3-240 0 0,102 7-236 0 0,-133-9-902 0 0,-1-1 1 0 0,0 1 0 0 0,1-1-1 0 0,-1 1 1 0 0,1-1 0 0 0,-1 0 0 0 0,0 0-1 0 0,1 0 1 0 0,-1-1 0 0 0,1 1 0 0 0,-1-1-1 0 0,0 1 1 0 0,1-1 0 0 0,-1 0-1 0 0,0 1 1 0 0,0-1 0 0 0,1 0 0 0 0,-1-1-1 0 0,0 1 1 0 0,0 0 0 0 0,0-1 0 0 0,0 1-1 0 0,0-1 1 0 0,-1 1 0 0 0,1-1-1 0 0,0 0-43 0 0,4-5 221 0 0,-1 2-125 0 0,1 0 1 0 0,-1-1-1 0 0,0 1 0 0 0,0-1 1 0 0,-1 0-1 0 0,1 0 0 0 0,-1 0 1 0 0,-1-1-1 0 0,1 0 0 0 0,-1 1 1 0 0,0-1-1 0 0,-1 0 0 0 0,0 0 1 0 0,0-1-1 0 0,0 1 0 0 0,-1 0 1 0 0,0-1-1 0 0,-1 1 0 0 0,1-1 1 0 0,-1 1-1 0 0,-1-1 0 0 0,1 0-96 0 0,-1 7-6 0 0,0-1 0 0 0,0 1-1 0 0,1-1 1 0 0,-1 1-1 0 0,0-1 1 0 0,0 1 0 0 0,0-1-1 0 0,0 1 1 0 0,-1 0 0 0 0,1 0-1 0 0,0 0 1 0 0,0 0-1 0 0,-1 0 1 0 0,1 0 0 0 0,-1 0-1 0 0,1 0 1 0 0,-1 0 0 0 0,1 0-1 0 0,-1 1 1 0 0,1-1-1 0 0,-1 1 1 0 0,0-1 0 0 0,1 1-1 0 0,-1 0 1 0 0,0 0 0 0 0,1-1-1 0 0,-1 1 1 0 0,0 0-1 0 0,0 1 1 0 0,1-1 0 0 0,-1 0-1 0 0,0 0 1 0 0,1 1 0 0 0,-1-1-1 0 0,0 1 7 0 0,-56 18-945 0 0,48-14 838 0 0,1 0 1 0 0,0 1-1 0 0,1 0 0 0 0,-1 1 1 0 0,1 0-1 0 0,1 0 0 0 0,-1 1 1 0 0,1 0-1 0 0,1 0 0 0 0,-1 1 0 0 0,1-1 1 0 0,1 1-1 0 0,0 1 0 0 0,0-1 1 0 0,1 1-1 0 0,0 0 0 0 0,0 0 1 0 0,1 0-1 0 0,1 0 0 0 0,0 0 1 0 0,0 1-1 0 0,0 4 107 0 0,3-13-52 0 0,-1 0 1 0 0,0 1-1 0 0,1-1 0 0 0,-1 0 1 0 0,1 1-1 0 0,0-1 0 0 0,0 0 1 0 0,0 1-1 0 0,0-1 0 0 0,0 0 1 0 0,1 0-1 0 0,-1 0 0 0 0,0 0 1 0 0,1 0-1 0 0,0 0 1 0 0,-1-1-1 0 0,1 1 0 0 0,0-1 1 0 0,0 1-1 0 0,0-1 0 0 0,0 1 1 0 0,0-1-1 0 0,0 0 0 0 0,0 0 1 0 0,1 0-1 0 0,-1 0 0 0 0,0 0 1 0 0,1-1-1 0 0,-1 1 1 0 0,2-1 51 0 0,75 9-2589 0 0,52-23-9417 0 0,-112 9 10090 0 0</inkml:trace>
  <inkml:trace contextRef="#ctx0" brushRef="#br0" timeOffset="106582.503">4812 4024 1776 0 0,'0'0'3318'0'0,"0"0"-658"0"0,0 0-600 0 0,0 0-301 0 0,0 0-160 0 0,0 0-181 0 0,0 0-215 0 0,0 0-204 0 0,0 0-175 0 0,0 0-167 0 0,0 0-158 0 0,0 0-144 0 0,-29 16-130 0 0,-87 46-112 0 0,74-32-87 0 0,42-29-51 0 0,-1 0 0 0 0,0 1 0 0 0,1-1 0 0 0,-1 0 0 0 0,0 1 0 0 0,1-1 0 0 0,0 0 0 0 0,-1 1 0 0 0,1-1 0 0 0,0 1 0 0 0,0-1 0 0 0,0 1 0 0 0,0-1 0 0 0,0 1 0 0 0,0-1 0 0 0,0 1 0 0 0,0-1 1 0 0,1 0-1 0 0,-1 1 0 0 0,0-1 0 0 0,1 1 0 0 0,0-1 0 0 0,-1 0 0 0 0,1 1 0 0 0,0-1 0 0 0,-1 0 0 0 0,1 0 0 0 0,0 1 0 0 0,0-1 0 0 0,0 0 0 0 0,0 0 0 0 0,0 0 0 0 0,0 0 0 0 0,1 0 0 0 0,-1-1 0 0 0,0 1 0 0 0,0 0 0 0 0,1 0 0 0 0,-1-1 0 0 0,0 1 0 0 0,1-1 0 0 0,0 1 25 0 0,71 15-332 0 0,-55-14 303 0 0,66 33-40 0 0,-82-34 89 0 0,0 1 0 0 0,-1-1 1 0 0,1 1-1 0 0,-1 0 0 0 0,1-1 0 0 0,-1 1 1 0 0,0 0-1 0 0,0 0 0 0 0,0 0 1 0 0,0 0-1 0 0,0 0 0 0 0,0 0 0 0 0,0 0 1 0 0,-1 0-1 0 0,1 0 0 0 0,-1 1 1 0 0,1-1-1 0 0,-1 0 0 0 0,0 0 0 0 0,0 0 1 0 0,0 1-1 0 0,0-1 0 0 0,0 0 1 0 0,-1 0-1 0 0,1 0 0 0 0,-1 1 0 0 0,1-1 1 0 0,-1 0-1 0 0,0 0 0 0 0,0 0 0 0 0,0 0 1 0 0,0 0-1 0 0,0 0 0 0 0,0 0 1 0 0,0-1-1 0 0,-1 1 0 0 0,1 0 0 0 0,-1-1 1 0 0,-1 2-21 0 0,-6 6-148 0 0,-1 0 1 0 0,-1-1-1 0 0,1-1 1 0 0,-1 0 0 0 0,-1 0-1 0 0,1-1 1 0 0,-1-1-1 0 0,0 0 1 0 0,0 0 0 0 0,-1-1-1 0 0,0-1 1 0 0,1 0-1 0 0,-1 0 1 0 0,0-2 0 0 0,-12 1 147 0 0,-14-1-5367 0 0,25-1 471 0 0,6 0-1433 0 0</inkml:trace>
  <inkml:trace contextRef="#ctx0" brushRef="#br0" timeOffset="107034.191">5160 4105 7514 0 0,'0'0'3892'0'0,"0"0"-2393"0"0,0 0-834 0 0,0 0 121 0 0,0 0 221 0 0,0 0 78 0 0,0 0-167 0 0,0 0-349 0 0,0 0-273 0 0,0 0-142 0 0,0 0-68 0 0,0 0-37 0 0,-1 35-26 0 0,-1 110-25 0 0,1 83-46 0 0,2-219 70 0 0,-2 1 0 0 0,1-1 0 0 0,-1 0-1 0 0,-1 0 1 0 0,1 0 0 0 0,-2-1 0 0 0,1 1-1 0 0,-1 0 1 0 0,0-1 0 0 0,-1 1 0 0 0,0-1-1 0 0,0 0 1 0 0,-4 4-22 0 0,8-12 31 0 0,-1 1 0 0 0,1-1 0 0 0,0 0 0 0 0,-1 1-1 0 0,1-1 1 0 0,0 1 0 0 0,-1-1 0 0 0,1 0 0 0 0,-1 1 0 0 0,1-1 0 0 0,-1 0 0 0 0,1 1-1 0 0,-1-1 1 0 0,1 0 0 0 0,-1 0 0 0 0,0 1 0 0 0,1-1 0 0 0,-1 0 0 0 0,1 0-1 0 0,-1 0 1 0 0,1 0 0 0 0,-1 0 0 0 0,0 0 0 0 0,1 0 0 0 0,-1 0 0 0 0,1 0 0 0 0,-1 0-1 0 0,0 0 1 0 0,1 0 0 0 0,-1-1 0 0 0,1 1 0 0 0,-1 0 0 0 0,1 0 0 0 0,-1-1 0 0 0,1 1-1 0 0,-1 0 1 0 0,1 0 0 0 0,-1-1 0 0 0,1 1 0 0 0,-1-1 0 0 0,1 1 0 0 0,0 0 0 0 0,-1-1-1 0 0,1 1 1 0 0,-1-1 0 0 0,1 1 0 0 0,0-1 0 0 0,0 1 0 0 0,-1-1 0 0 0,1 1 0 0 0,0-1-1 0 0,0 0 1 0 0,0 1 0 0 0,-1-1 0 0 0,1 1 0 0 0,0-1 0 0 0,0 1 0 0 0,0-1 0 0 0,0 0-1 0 0,0 1 1 0 0,0-1 0 0 0,0 1 0 0 0,0-1 0 0 0,1 0 0 0 0,-1 1 0 0 0,0-1 0 0 0,0 1-1 0 0,0-1 1 0 0,1 1-31 0 0,-5-46 289 0 0,9 16-284 0 0,1 0 0 0 0,1 1-1 0 0,1-1 1 0 0,2 2 0 0 0,1 0-1 0 0,2 0 1 0 0,0 1 0 0 0,2 0-1 0 0,1 1 1 0 0,1 1 0 0 0,1 1-1 0 0,8-9-4 0 0,-24 31-2 0 0,6-11-12 0 0,1 0 1 0 0,0 1-1 0 0,1 0 1 0 0,0 1 0 0 0,1 0-1 0 0,0 1 1 0 0,1 0-1 0 0,0 1 1 0 0,0 0 0 0 0,1 1-1 0 0,0 0 1 0 0,1 1-1 0 0,0 0 1 0 0,0 2 0 0 0,0-1-1 0 0,1 2 1 0 0,-1 0-1 0 0,1 0 1 0 0,0 2 0 0 0,0 0-1 0 0,1 0 1 0 0,8 1 13 0 0,-23 3 7 0 0,1-1 1 0 0,0 1-1 0 0,-1 0 1 0 0,1 0 0 0 0,-1 0-1 0 0,1 0 1 0 0,-1 0-1 0 0,0 0 1 0 0,0 0-1 0 0,0 0 1 0 0,0 0-1 0 0,0 0 1 0 0,-1 1 0 0 0,1-1-1 0 0,0 0 1 0 0,-1 1-1 0 0,0-1 1 0 0,0 0-1 0 0,1 1 1 0 0,-1-1-1 0 0,-1 1 1 0 0,1-1 0 0 0,0 0-1 0 0,-1 1 1 0 0,1-1-1 0 0,-1 0 1 0 0,0 0-1 0 0,1 1 1 0 0,-1-1 0 0 0,-1 1-8 0 0,-6 15-75 0 0,-2-1 0 0 0,0 0 0 0 0,-1-1 0 0 0,-1 0 0 0 0,0-1 0 0 0,-1 0 0 0 0,-1-1 0 0 0,0 0 1 0 0,-1-1-1 0 0,0-1 0 0 0,-1 0 0 0 0,0-1 0 0 0,-15 7 75 0 0,-16 5-2436 0 0,31-18-1054 0 0,-1 1-3580 0 0,11-3-141 0 0</inkml:trace>
  <inkml:trace contextRef="#ctx0" brushRef="#br0" timeOffset="107392.779">5631 4323 4569 0 0,'0'0'2674'0'0,"0"0"-306"0"0,0 0-176 0 0,0 0-129 0 0,0 0-230 0 0,0 0-287 0 0,0 0-318 0 0,33-10-293 0 0,100-28-224 0 0,-50-1 423 0 0,-73 29-985 0 0,-3 5-65 0 0,-1 0 0 0 0,-1 0 0 0 0,1-1 1 0 0,-1 0-1 0 0,0 0 0 0 0,0 0 0 0 0,-1-1 0 0 0,1 0 0 0 0,-1 1 0 0 0,-1-2 1 0 0,0 1-1 0 0,0 0 0 0 0,0-1 0 0 0,-1 1 0 0 0,0-1 0 0 0,0 0 1 0 0,-1 1-1 0 0,0-1 0 0 0,0 0-84 0 0,-1 6-12 0 0,0 1-1 0 0,-1 0 1 0 0,1 0 0 0 0,0-1 0 0 0,0 1 0 0 0,-1 0-1 0 0,1 0 1 0 0,-1 0 0 0 0,1-1 0 0 0,-1 1-1 0 0,0 0 1 0 0,1 0 0 0 0,-1 0 0 0 0,0 0-1 0 0,0 0 1 0 0,0 0 0 0 0,1 0 0 0 0,-1 1 0 0 0,0-1-1 0 0,0 0 1 0 0,0 0 0 0 0,0 1 0 0 0,-1-1-1 0 0,1 0 1 0 0,0 1 0 0 0,0-1 0 0 0,0 1-1 0 0,0 0 1 0 0,-1-1 0 0 0,1 1 0 0 0,0 0 0 0 0,0 0-1 0 0,-1 0 1 0 0,1 0 0 0 0,0 0 0 0 0,0 0-1 0 0,-1 0 1 0 0,1 0 0 0 0,0 0 0 0 0,0 1-1 0 0,-1-1 1 0 0,1 0 0 0 0,0 1 12 0 0,-55 18-793 0 0,42-8 715 0 0,0 0 0 0 0,1 1 0 0 0,1 1 1 0 0,0 0-1 0 0,0 0 0 0 0,2 1 0 0 0,-1 1 0 0 0,2 0 1 0 0,0 0-1 0 0,1 1 0 0 0,0 0 0 0 0,2 0 0 0 0,0 1 0 0 0,0 2 78 0 0,4-16-26 0 0,1 0 0 0 0,0 1 0 0 0,0-1-1 0 0,0 0 1 0 0,1 1 0 0 0,-1-1-1 0 0,1 0 1 0 0,0 1 0 0 0,0-1 0 0 0,0 1-1 0 0,0-1 1 0 0,0 1 0 0 0,1-1 0 0 0,0 1-1 0 0,0-1 1 0 0,0 0 0 0 0,0 0-1 0 0,0 1 1 0 0,1-1 0 0 0,-1 0 0 0 0,1 0-1 0 0,0 0 1 0 0,0 0 0 0 0,0-1 0 0 0,0 1-1 0 0,0 0 1 0 0,1-1 0 0 0,-1 0-1 0 0,1 1 1 0 0,-1-1 0 0 0,1 0 0 0 0,0 0-1 0 0,0-1 1 0 0,0 1 0 0 0,0 0 0 0 0,0-1-1 0 0,1 0 1 0 0,-1 0 0 0 0,0 0-1 0 0,2 0 28 0 0,11 3-284 0 0,0-2 1 0 0,0 0-1 0 0,0 0 1 0 0,0-1-1 0 0,0-2 1 0 0,0 1-1 0 0,-1-2 1 0 0,1 0-1 0 0,0-1 1 0 0,0 0-1 0 0,-1-1 283 0 0,108-43-7389 0 0,-51 15 260 0 0,-51 20 5213 0 0</inkml:trace>
  <inkml:trace contextRef="#ctx0" brushRef="#br0" timeOffset="107674.049">6537 3987 6777 0 0,'0'0'1892'0'0,"0"0"-327"0"0,0 0-4 0 0,0 0 88 0 0,0 0 26 0 0,0 0-172 0 0,0 0-369 0 0,0 0-366 0 0,0 0-253 0 0,0 0-183 0 0,0 0-136 0 0,-32 31-57 0 0,-101 92-54 0 0,81-59 14 0 0,49-62-124 0 0,1 1 1 0 0,0 0-1 0 0,0 0 1 0 0,0 0-1 0 0,0 0 1 0 0,1 1-1 0 0,-1-1 1 0 0,1 0-1 0 0,0 1 1 0 0,0-1-1 0 0,0 1 1 0 0,0-1-1 0 0,1 1 1 0 0,-1-1-1 0 0,1 1 1 0 0,0-1-1 0 0,0 1 1 0 0,0 0-1 0 0,1-1 1 0 0,-1 1 0 0 0,1-1-1 0 0,0 1 1 0 0,0-1-1 0 0,0 1 1 0 0,0-1-1 0 0,1 0 1 0 0,-1 1-1 0 0,1-1 1 0 0,0 0-1 0 0,0 0 1 0 0,0 0-1 0 0,0 0 1 0 0,1-1-1 0 0,-1 1 1 0 0,1-1-1 0 0,-1 1 1 0 0,1-1-1 0 0,0 0 1 0 0,0 0-1 0 0,0 0 1 0 0,0 0-1 0 0,0-1 1 0 0,1 1-1 0 0,-1-1 1 0 0,4 1 24 0 0,13 0-130 0 0,1-1 0 0 0,0-1 0 0 0,0-1 1 0 0,0-1-1 0 0,-1-1 0 0 0,1 0 0 0 0,-1-2 0 0 0,1 0 0 0 0,-1-2 1 0 0,-1 0-1 0 0,3-2 130 0 0,-10 4-285 0 0,54-26-1703 0 0,-26 4-7947 0 0,-32 19 4783 0 0</inkml:trace>
  <inkml:trace contextRef="#ctx0" brushRef="#br0" timeOffset="107922.38">7029 3700 15995 0 0,'0'0'1526'0'0,"0"0"-722"0"0,0 0-300 0 0,0 0 96 0 0,0 0 167 0 0,0 0 44 0 0,0 0-108 0 0,0 0-164 0 0,0 0-123 0 0,0 0-77 0 0,-10 36-59 0 0,-29 112-63 0 0,0 69 124 0 0,37-207-552 0 0,0 0 0 0 0,1 0 0 0 0,0 0-1 0 0,1 0 1 0 0,0 1 0 0 0,1-1 0 0 0,0 0-1 0 0,1 0 1 0 0,0 0 0 0 0,0 0 0 0 0,1-1-1 0 0,0 1 1 0 0,1-1 0 0 0,0 1 0 0 0,1-1-1 0 0,0 0 1 0 0,3 4 211 0 0,6-3-3641 0 0,-11-8-677 0 0,-1-2-3572 0 0,-1 0 3488 0 0</inkml:trace>
  <inkml:trace contextRef="#ctx0" brushRef="#br0" timeOffset="108104.682">6754 3991 15155 0 0,'0'0'1787'0'0,"0"0"-605"0"0,0 0-305 0 0,0 0-47 0 0,0 0-10 0 0,0 0-106 0 0,0 0-208 0 0,0 0-174 0 0,0 0-113 0 0,32-2-87 0 0,100-5-58 0 0,47 9 42 0 0,-89 1-7395 0 0,-68-3-3961 0 0</inkml:trace>
  <inkml:trace contextRef="#ctx0" brushRef="#br0" timeOffset="110313.372">9923 4024 0 0 0,'0'0'1554'0'0,"0"0"213"0"0,0 0-24 0 0,0 0-108 0 0,0 0-132 0 0,0 0-146 0 0,0 0-160 0 0,0 0-178 0 0,-3 0-167 0 0,63-3 4936 0 0,237-45-2856 0 0,-183 44-2545 0 0,-113 4-381 0 0,0 0 0 0 0,0 0 1 0 0,0 0-1 0 0,0 0 0 0 0,0 1 0 0 0,0-1 0 0 0,0 0 0 0 0,0 0 1 0 0,0 1-1 0 0,0-1 0 0 0,0 1 0 0 0,-1-1 0 0 0,1 1 1 0 0,0-1-1 0 0,0 1 0 0 0,0-1 0 0 0,-1 1 0 0 0,1 0 0 0 0,0-1 1 0 0,-1 1-1 0 0,1 0 0 0 0,-1 0 0 0 0,1-1 0 0 0,-1 1 1 0 0,1 0-1 0 0,-1 0 0 0 0,1 0 0 0 0,-1 0 0 0 0,0 0 0 0 0,1 0 1 0 0,-1 0-1 0 0,0-1 0 0 0,0 1 0 0 0,0 0 0 0 0,0 0 1 0 0,0 0-1 0 0,0 0 0 0 0,0 0 0 0 0,0 0 0 0 0,0 0 0 0 0,0 0 1 0 0,0 0-1 0 0,-1 0 0 0 0,1 0 0 0 0,0 0 0 0 0,-1 1-6 0 0,-18 43 335 0 0,-232 261 98 0 0,248-303-429 0 0,1 1 0 0 0,0-1 0 0 0,0 1 0 0 0,0 0-1 0 0,0-1 1 0 0,0 1 0 0 0,1 0 0 0 0,0 1 0 0 0,-1-1 0 0 0,2 0 0 0 0,-1 0-1 0 0,0 0 1 0 0,1 1 0 0 0,0-1 0 0 0,0 0 0 0 0,0 0 0 0 0,0 1-1 0 0,1-1 1 0 0,0 0 0 0 0,0 0 0 0 0,0 0 0 0 0,0 0 0 0 0,1 0-1 0 0,-1 0 1 0 0,1 0 0 0 0,0 0 0 0 0,0 0 0 0 0,1-1 0 0 0,-1 1 0 0 0,1-1-1 0 0,0 0 1 0 0,-1 0 0 0 0,1 0 0 0 0,1 0 0 0 0,-1 0 0 0 0,0-1-1 0 0,1 1 1 0 0,-1-1 0 0 0,1 0 0 0 0,0 0 0 0 0,0 0 0 0 0,0 0 0 0 0,2 0-4 0 0,14 1 149 0 0,1 0 1 0 0,-1-1-1 0 0,1-1 1 0 0,0-1 0 0 0,-1-1-1 0 0,1-1 1 0 0,0-1-1 0 0,-1 0 1 0 0,0-2-1 0 0,0 0 1 0 0,0-1 0 0 0,17-8-150 0 0,-2-11-207 0 0,-51 2-3295 0 0,-8 11-2532 0 0,0 5-3478 0 0,17 4 4020 0 0</inkml:trace>
  <inkml:trace contextRef="#ctx0" brushRef="#br0" timeOffset="110596.978">9923 4278 6217 0 0,'0'0'1843'0'0,"0"0"-450"0"0,0 0 31 0 0,0 0 359 0 0,0 0 205 0 0,0 0-172 0 0,0 0-400 0 0,0 0-357 0 0,0 0-247 0 0,36 1-155 0 0,116 1-151 0 0,77-19 433 0 0,-76 0-2242 0 0,-103 10-2513 0 0,-1 0-4580 0 0,-41 6 6618 0 0,12-1-4782 0 0</inkml:trace>
  <inkml:trace contextRef="#ctx0" brushRef="#br0" timeOffset="112018.924">10716 3457 0 0 0,'0'0'908'0'0,"0"0"267"0"0,0 0 39 0 0,0 0-54 0 0,0 0-94 0 0,0 0-124 0 0,0 0-100 0 0,0 0-73 0 0,14 0 2 0 0,114-3 2290 0 0,37 14 1094 0 0,-162-9-4098 0 0,0 1-1 0 0,-1-1 1 0 0,1 1-1 0 0,0-1 0 0 0,-1 1 1 0 0,0 0-1 0 0,1 0 0 0 0,-1 0 1 0 0,0 0-1 0 0,0 0 1 0 0,-1 1-1 0 0,1-1 0 0 0,-1 0 1 0 0,0 1-1 0 0,0-1 0 0 0,0 1 1 0 0,0-1-1 0 0,0 1 0 0 0,-1 0 1 0 0,0-1-1 0 0,0 3-56 0 0,3 8 159 0 0,21 203 1099 0 0,13 386-228 0 0,10-312-870 0 0,-45-207 664 0 0,-37-80 1258 0 0,5-8-2015 0 0,1 0 0 0 0,-1 2 1 0 0,0 2-1 0 0,0 0 1 0 0,-13 4-68 0 0,-35 14-424 0 0,15-4-2855 0 0,42-8-1108 0 0,1-1-3545 0 0,8-1 857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5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0 7802 0 0,'0'0'3856'0'0,"0"0"-3231"0"0,0 0-185 0 0,0 0 96 0 0,0 0 104 0 0,0 0 16 0 0,0 0-160 0 0,-32 188-200 0 0,29-162-176 0 0,1 0-112 0 0,2-4-112 0 0,0-4-176 0 0,0-3-272 0 0,3-4-488 0 0,-1-4-953 0 0,0-3-1895 0 0,0 0-3730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5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17380 0 0,'0'0'232'0'0,"0"0"-344"0"0,0 0-96 0 0,0 0-32 0 0,0 0 0 0 0,0 0-40 0 0,0 0-169 0 0,0 0-231 0 0,0 0-832 0 0,0 0-2953 0 0,0 0-4961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6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1 490 7538 0 0,'0'0'1869'0'0,"0"0"-307"0"0,0 0 44 0 0,0 0 147 0 0,0 0-112 0 0,0 0-401 0 0,0 0-449 0 0,0 0-282 0 0,0 0-147 0 0,0 0-94 0 0,0 0-91 0 0,27-34-56 0 0,85-109-40 0 0,-51 65 12 0 0,-38 54-101 0 0,60-46-632 0 0,-81 70 564 0 0,1 0-1 0 0,0-1 1 0 0,-1 1 0 0 0,1 0 0 0 0,0 0-1 0 0,-1 1 1 0 0,1-1 0 0 0,0 1 0 0 0,-1-1 0 0 0,1 1-1 0 0,-1 0 1 0 0,1 0 0 0 0,-1 0 0 0 0,1 0 0 0 0,-1 0-1 0 0,0 1 1 0 0,0-1 0 0 0,1 1 0 0 0,-1-1 0 0 0,0 1-1 0 0,0 0 1 0 0,-1 0 0 0 0,1 0 0 0 0,0 0-1 0 0,-1 0 1 0 0,1 0 0 0 0,-1 0 0 0 0,1 1 0 0 0,-1-1-1 0 0,0 0 1 0 0,0 2 76 0 0,21 22 25 0 0,-15-19 161 0 0,0-1 1 0 0,0 0 0 0 0,1 0-1 0 0,0-1 1 0 0,0 0-1 0 0,0 0 1 0 0,0-1-1 0 0,1 0 1 0 0,0 0-1 0 0,0-1 1 0 0,0 0-1 0 0,0-1 1 0 0,1 0 0 0 0,-1-1-1 0 0,0 1 1 0 0,1-2-1 0 0,2 1-186 0 0,-6-1 198 0 0,0 0 0 0 0,1 0-1 0 0,-1-1 1 0 0,1 1 0 0 0,-1-1-1 0 0,0-1 1 0 0,0 1 0 0 0,0-1 0 0 0,1 0-1 0 0,-2-1 1 0 0,1 1 0 0 0,0-1-1 0 0,0 0 1 0 0,-1-1 0 0 0,0 1 0 0 0,0-1-1 0 0,0 0 1 0 0,0-1 0 0 0,0 1-1 0 0,-1-1 1 0 0,0 0 0 0 0,0 0 0 0 0,0 0-1 0 0,0-1-197 0 0,49-116 784 0 0,-36 67-9309 0 0,-12 37 2711 0 0,-3 10-5172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41:01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731 131 3953 0 0,'0'0'2667'0'0,"0"0"-1299"0"0,0 0-691 0 0,0 0-136 0 0,0 0 140 0 0,0 0 236 0 0,0 0 112 0 0,0 0-142 0 0,0 0-205 0 0,0 0-196 0 0,0 0-127 0 0,-7 25 30 0 0,-23 80 56 0 0,16 16 631 0 0,15-85-807 0 0,3 560 921 0 0,-1-524-1344 0 0,0 37-3528 0 0,-5-94 1736 0 0,-20 7-9888 0 0,20-22 11834 0 0</inkml:trace>
  <inkml:trace contextRef="#ctx0" brushRef="#br0" timeOffset="277.667">157 275 8418 0 0,'0'0'105'0'0,"0"0"-309"0"0,0 0 43 0 0,0 0 527 0 0,0 0 648 0 0,0 0 358 0 0,0 0 79 0 0,0 0-121 0 0,0 0-179 0 0,38 2-160 0 0,124 4-144 0 0,40-20 995 0 0,-171 8-1593 0 0,444-89 1206 0 0,-468 94-1672 0 0,118-16-717 0 0,-83 14-2455 0 0,-1 2-4117 0 0,-32 1-674 0 0</inkml:trace>
  <inkml:trace contextRef="#ctx0" brushRef="#br0" timeOffset="568.851">1328 658 8314 0 0,'0'0'795'0'0,"0"0"-135"0"0,0 0 63 0 0,0 0 211 0 0,0 0 157 0 0,0 0-65 0 0,0 0-229 0 0,0 0-232 0 0,-25 32-201 0 0,-72 103-136 0 0,94-132-215 0 0,0 1 1 0 0,0-1 0 0 0,0 1-1 0 0,1 0 1 0 0,-1-1-1 0 0,1 1 1 0 0,0 0 0 0 0,0 0-1 0 0,0 1 1 0 0,1-1 0 0 0,0 0-1 0 0,0 1 1 0 0,0-1-1 0 0,0 0 1 0 0,0 1 0 0 0,1-1-1 0 0,0 2-13 0 0,0 7 54 0 0,0-7-27 0 0,-1 0 1 0 0,1-1-1 0 0,0 1 0 0 0,0 0 1 0 0,0-1-1 0 0,1 1 0 0 0,0 0 1 0 0,0-1-1 0 0,0 1 0 0 0,1-1 1 0 0,0 0-1 0 0,0 1 0 0 0,0-1 0 0 0,1 0 1 0 0,0 0-1 0 0,0 0 0 0 0,0-1 1 0 0,0 1-1 0 0,1-1 0 0 0,0 0 1 0 0,0 1-1 0 0,0-2 0 0 0,0 1 1 0 0,1 0-1 0 0,-1-1 0 0 0,1 0 1 0 0,0 0-1 0 0,0 0 0 0 0,0-1 1 0 0,0 0-1 0 0,5 2-27 0 0,-2-2 158 0 0,0 0 0 0 0,0 0 1 0 0,0-1-1 0 0,0 0 0 0 0,1 0 0 0 0,-1-1 1 0 0,0 0-1 0 0,0 0 0 0 0,1-1 0 0 0,-1 0 1 0 0,0-1-1 0 0,0 0 0 0 0,0 0 0 0 0,0-1 1 0 0,-1 0-1 0 0,1 0 0 0 0,-1 0 0 0 0,1-1 1 0 0,-1 0-1 0 0,0-1 0 0 0,-1 0 0 0 0,1 0 0 0 0,-1 0 1 0 0,0-1-1 0 0,0 0 0 0 0,-1 0 0 0 0,0 0 1 0 0,0-1-1 0 0,0 0 0 0 0,-1 0 0 0 0,0 0 1 0 0,0 0-1 0 0,0-1 0 0 0,-1 1 0 0 0,-1-1-158 0 0,2-3 48 0 0,0 0-1 0 0,-1 0 0 0 0,-1-1 1 0 0,0 1-1 0 0,0-1 0 0 0,-1 0 1 0 0,-1 1-1 0 0,0-1 0 0 0,0 0 1 0 0,-1 1-1 0 0,-1-1 0 0 0,0 1 0 0 0,-1-1 1 0 0,0 1-1 0 0,0 0 0 0 0,-1 0 1 0 0,-1 0-1 0 0,0 1 0 0 0,0-1 1 0 0,-1 1-1 0 0,0 1 0 0 0,-1-1 1 0 0,-7-7-48 0 0,8 10-301 0 0,0 0 1 0 0,-1 1 0 0 0,0 0-1 0 0,0 0 1 0 0,-1 1-1 0 0,0 0 1 0 0,0 0 0 0 0,0 1-1 0 0,-1-1 1 0 0,-6-1 300 0 0,-21 2-4381 0 0,-1 14-4102 0 0,25-5 1095 0 0</inkml:trace>
  <inkml:trace contextRef="#ctx0" brushRef="#br0" timeOffset="1051.77">1900 591 3617 0 0,'0'0'2450'0'0,"0"0"-809"0"0,0 0-240 0 0,0 0 23 0 0,0 0-46 0 0,0 0-212 0 0,0 0-339 0 0,-32 31-339 0 0,-96 96-258 0 0,125-125-229 0 0,0 0 0 0 0,0 0 1 0 0,1 0-1 0 0,-1 0 0 0 0,1 0 1 0 0,-1 0-1 0 0,1 1 0 0 0,0-1 1 0 0,0 1-1 0 0,0 0 0 0 0,0 0 1 0 0,1 0-1 0 0,-1 0 0 0 0,1 0 1 0 0,0 0-1 0 0,0 0 0 0 0,0 0 1 0 0,0 0-1 0 0,0 0 0 0 0,1 1 1 0 0,-1-1-1 0 0,1 3-1 0 0,1 4-36 0 0,-2-5 9 0 0,1-1 0 0 0,0 1 1 0 0,0 0-1 0 0,0 0 0 0 0,1-1 0 0 0,-1 1 0 0 0,1 0 0 0 0,0-1 1 0 0,1 1-1 0 0,-1-1 0 0 0,1 1 0 0 0,0-1 0 0 0,0 0 0 0 0,0 0 1 0 0,1 0-1 0 0,0 0 0 0 0,-1 0 0 0 0,1 0 0 0 0,0-1 0 0 0,1 1 1 0 0,-1-1-1 0 0,1 0 0 0 0,-1 0 0 0 0,1 0 0 0 0,0-1 0 0 0,0 1 1 0 0,0-1-1 0 0,1 0 0 0 0,-1 0 0 0 0,0 0 0 0 0,1-1 0 0 0,-1 1 1 0 0,4-1 26 0 0,6 0 223 0 0,1-2 1 0 0,0 1 0 0 0,-1-2 0 0 0,1 0 0 0 0,-1-1 0 0 0,1 0 0 0 0,-1-1 0 0 0,0-1-1 0 0,0 0 1 0 0,-1-1 0 0 0,0-1 0 0 0,0 0 0 0 0,0 0 0 0 0,-1-1 0 0 0,0-1-1 0 0,0 0 1 0 0,-1-1 0 0 0,0 0 0 0 0,-1 0 0 0 0,0-1 0 0 0,-1-1 0 0 0,1-1-224 0 0,18-21 355 0 0,-1-1 0 0 0,-2-1 0 0 0,-1-1 0 0 0,-2-1 0 0 0,-1 0 0 0 0,-2-2 0 0 0,-2-1 0 0 0,9-35-355 0 0,-19 57-152 0 0,-1 0 0 0 0,-1 0 0 0 0,-1 0 0 0 0,-1-1 0 0 0,0 0 1 0 0,-1 1-1 0 0,-2-1 0 0 0,0 0 0 0 0,-1 0 0 0 0,0 1 0 0 0,-2-1 0 0 0,-1 0 0 0 0,0 1 0 0 0,-1 0 0 0 0,-1 0 0 0 0,-1 1 0 0 0,-8-16 152 0 0,12 29-67 0 0,1 1 0 0 0,-2 0 0 0 0,1-1 0 0 0,-1 1 0 0 0,1 0 0 0 0,-1 1 0 0 0,0-1 0 0 0,0 1 0 0 0,-1-1 0 0 0,1 1 0 0 0,-1 1 0 0 0,1-1 0 0 0,-1 1 0 0 0,0-1 0 0 0,0 1 0 0 0,0 1 0 0 0,-1-1 0 0 0,1 1 0 0 0,0 0 0 0 0,0 0 0 0 0,-1 0 0 0 0,1 1 0 0 0,-1 0 0 0 0,1 0 0 0 0,0 0 0 0 0,-1 1 0 0 0,1 0 0 0 0,0 0 0 0 0,-1 0 0 0 0,1 0 0 0 0,0 1 0 0 0,0 0 0 0 0,0 0 0 0 0,0 0 0 0 0,1 1 0 0 0,-1 0 0 0 0,0 0 0 0 0,1 0 0 0 0,0 0 0 0 0,0 1 0 0 0,0 0 67 0 0,-15 12-50 0 0,1 1 0 0 0,1 1 0 0 0,0 0 0 0 0,1 1 0 0 0,2 1 0 0 0,0 0 0 0 0,1 1 0 0 0,0 1 0 0 0,2 0 0 0 0,1 1 0 0 0,1 0 0 0 0,1 0 0 0 0,1 1 0 0 0,0 0 0 0 0,2 0 0 0 0,1 0 0 0 0,1 1 0 0 0,2 0 0 0 0,0 0 0 0 0,1-1 0 0 0,1 2 50 0 0,0-15-142 0 0,1 0-1 0 0,0 0 1 0 0,0 0-1 0 0,1 0 1 0 0,0 0-1 0 0,1-1 1 0 0,0 1-1 0 0,0-1 1 0 0,1 0-1 0 0,1-1 1 0 0,0 1-1 0 0,0-1 1 0 0,1 0-1 0 0,0-1 1 0 0,0 1-1 0 0,1-1 1 0 0,0-1 0 0 0,3 2 142 0 0,0 0-631 0 0,2-1 0 0 0,-1 0 1 0 0,1-1-1 0 0,0 0 0 0 0,0-1 1 0 0,1 0-1 0 0,0-1 1 0 0,11 2 630 0 0,48 11-6088 0 0,-50-14 4670 0 0</inkml:trace>
  <inkml:trace contextRef="#ctx0" brushRef="#br0" timeOffset="2025.769">2741 466 10090 0 0,'0'0'2313'0'0,"0"0"-617"0"0,0 0-294 0 0,0 0 1 0 0,0 0 6 0 0,0 0-112 0 0,0 0-229 0 0,0 0-237 0 0,-34 13-239 0 0,-108 42-224 0 0,72-14-69 0 0,58-29-249 0 0,1-3-88 0 0,0 0 0 0 0,0 1 1 0 0,1 1-1 0 0,0-1 0 0 0,1 1 0 0 0,0 1 0 0 0,1 0 0 0 0,1 0 0 0 0,-1 1 0 0 0,2 0 1 0 0,0 0-1 0 0,1 0 0 0 0,0 1 0 0 0,0 0 0 0 0,2 0 0 0 0,0 0 0 0 0,0 0 0 0 0,2 0 1 0 0,0 1-1 0 0,0 11 38 0 0,3-22-22 0 0,0 1 0 0 0,1-1 0 0 0,0 1 0 0 0,-1-1 0 0 0,1 0 1 0 0,1 0-1 0 0,-1 0 0 0 0,1-1 0 0 0,-1 1 0 0 0,1-1 0 0 0,0 0 0 0 0,0 0 0 0 0,0 0 1 0 0,1 0-1 0 0,-1-1 0 0 0,1 1 0 0 0,0-1 0 0 0,-1-1 0 0 0,1 1 0 0 0,0-1 1 0 0,0 1-1 0 0,0-1 0 0 0,0-1 0 0 0,0 1 0 0 0,0-1 0 0 0,0 0 0 0 0,0 0 1 0 0,0 0-1 0 0,1-1 0 0 0,-1 1 0 0 0,0-1 0 0 0,0-1 0 0 0,-1 1 0 0 0,1-1 0 0 0,0 0 1 0 0,0 0-1 0 0,-1 0 0 0 0,3-2 22 0 0,26-15 133 0 0,0-2 0 0 0,-1-1 0 0 0,-1-2 0 0 0,-2-1 0 0 0,0-1 0 0 0,-2-2 0 0 0,0 0 0 0 0,-2-2 0 0 0,5-10-133 0 0,24-34 222 0 0,-60 108-433 0 0,5-29 214 0 0,-4 12-4 0 0,0 0 0 0 0,2 0 0 0 0,0 1 0 0 0,0-1 0 0 0,2 1 0 0 0,0-1 0 0 0,2 1 0 0 0,-1 0-1 0 0,2 2 2 0 0,-1-17-3 0 0,-1 0 0 0 0,1 0-1 0 0,0 0 1 0 0,0 0 0 0 0,0 0-1 0 0,0 0 1 0 0,0-1 0 0 0,1 1-1 0 0,-1 0 1 0 0,1-1-1 0 0,-1 1 1 0 0,1-1 0 0 0,0 0-1 0 0,0 1 1 0 0,0-1 0 0 0,1 0-1 0 0,-1 0 1 0 0,0 0-1 0 0,1-1 1 0 0,-1 1 0 0 0,1-1-1 0 0,0 1 1 0 0,-1-1 0 0 0,1 0-1 0 0,0 0 1 0 0,0 0-1 0 0,0 0 1 0 0,0 0 0 0 0,0-1-1 0 0,0 0 1 0 0,0 1 0 0 0,0-1-1 0 0,0 0 1 0 0,2 0 3 0 0,2-1 32 0 0,0-1 0 0 0,0 1 0 0 0,0-1 1 0 0,-1 0-1 0 0,1 0 0 0 0,-1-1 0 0 0,1 0 0 0 0,-1 0 1 0 0,0 0-1 0 0,0-1 0 0 0,0 0 0 0 0,-1 0 0 0 0,1-1 1 0 0,2-3-33 0 0,14-18 104 0 0,-2-1 1 0 0,0 0-1 0 0,-2-2 1 0 0,-2 0-1 0 0,0-1 1 0 0,-1-2-105 0 0,-6 12 11 0 0,-1 134-1968 0 0,-8-109 1889 0 0,0 0 1 0 0,1 0 0 0 0,-1 1-1 0 0,1-1 1 0 0,1 0-1 0 0,-1 0 1 0 0,0 0 0 0 0,1 0-1 0 0,0 0 1 0 0,1-1 0 0 0,-1 1-1 0 0,1-1 1 0 0,-1 1 0 0 0,1-1-1 0 0,1 0 1 0 0,-1 0 0 0 0,0 0-1 0 0,1 0 1 0 0,0-1 0 0 0,0 0-1 0 0,0 1 1 0 0,0-1 0 0 0,1-1-1 0 0,-1 1 1 0 0,1-1 0 0 0,0 1-1 0 0,0-1 1 0 0,-1-1 0 0 0,1 1-1 0 0,0-1 1 0 0,1 0-1 0 0,-1 0 1 0 0,0 0 0 0 0,2-1 67 0 0,-1 0 11 0 0,0 0 1 0 0,0 0-1 0 0,0-1 0 0 0,-1 0 1 0 0,1-1-1 0 0,0 1 0 0 0,0-1 1 0 0,-1 0-1 0 0,1 0 0 0 0,-1-1 1 0 0,0 0-1 0 0,1 0 1 0 0,-1 0-1 0 0,-1 0 0 0 0,1-1 1 0 0,0 0-1 0 0,-1 0 0 0 0,0 0 1 0 0,4-5-12 0 0,100-144 641 0 0,-45 52-549 0 0,-49 80-88 0 0,-11 15-17 0 0,0 1 0 0 0,1-1-1 0 0,-1 1 1 0 0,1 0 0 0 0,0 0 0 0 0,0 1-1 0 0,1-1 1 0 0,0 1 0 0 0,-1 0 0 0 0,1 0 0 0 0,1 0-1 0 0,-1 0 1 0 0,1 1 0 0 0,0 0 13 0 0,-4 4-15 0 0,-1 0 0 0 0,1 0 1 0 0,0 1-1 0 0,-1-1 0 0 0,1 0 0 0 0,0 1 1 0 0,-1-1-1 0 0,0 1 0 0 0,1 0 1 0 0,-1-1-1 0 0,0 1 0 0 0,0 0 0 0 0,0 0 1 0 0,0 0-1 0 0,0 0 0 0 0,0 0 0 0 0,-1 0 1 0 0,1 0-1 0 0,-1 0 0 0 0,1 0 0 0 0,-1 0 1 0 0,0 0-1 0 0,0 0 0 0 0,0 0 0 0 0,0 0 1 0 0,0 1-1 0 0,0 1 15 0 0,1 7 9 0 0,55 341-574 0 0,-50-318 482 0 0,12 60-469 0 0,-4 1 1 0 0,-5 0 0 0 0,-4 7 551 0 0,-3-87 49 0 0,-1 1 1 0 0,-1 0 0 0 0,0 0 0 0 0,-1 0 0 0 0,-1 0 0 0 0,0-1-1 0 0,-1 1 1 0 0,-1 0 0 0 0,-1-1 0 0 0,0 0 0 0 0,-1 0-1 0 0,0-1 1 0 0,-1 0 0 0 0,-1 0 0 0 0,0 0 0 0 0,-1-1-1 0 0,0 0 1 0 0,-1-1 0 0 0,-1 0 0 0 0,-8 8-50 0 0,11-15 282 0 0,0 0 1 0 0,0 0-1 0 0,-1-1 1 0 0,1 0-1 0 0,-1 0 1 0 0,0-1-1 0 0,-1 0 1 0 0,1 0-1 0 0,0-1 0 0 0,-1-1 1 0 0,1 0-1 0 0,-1 0 1 0 0,1 0-1 0 0,-1-1 1 0 0,-6-1-283 0 0,14 1 71 0 0,-1-1 0 0 0,1 1 0 0 0,-1-1 0 0 0,1 1 0 0 0,-1-1 0 0 0,1 0 0 0 0,-1 0 0 0 0,1 0 0 0 0,0 0 0 0 0,-1 0 0 0 0,1 0 0 0 0,0-1 0 0 0,0 1 0 0 0,0-1 0 0 0,0 1 0 0 0,0-1 0 0 0,0 0 0 0 0,0 0 0 0 0,1 0 0 0 0,-1 0 0 0 0,1 0 0 0 0,-1 0 0 0 0,1 0 0 0 0,0-1 0 0 0,0 1 1 0 0,0-1-1 0 0,0 1 0 0 0,0 0 0 0 0,1-1 0 0 0,-1 1 0 0 0,1-1-71 0 0,-8-83 641 0 0,11 65-645 0 0,2-1-1 0 0,0 1 1 0 0,1-1-1 0 0,1 1 1 0 0,1 1-1 0 0,1 0 1 0 0,1 0 0 0 0,1 1-1 0 0,0 0 1 0 0,2 0-1 0 0,0 2 1 0 0,1-1-1 0 0,0 2 1 0 0,2 0-1 0 0,11-9 5 0 0,-8 7-316 0 0,1 1 0 0 0,0 0-1 0 0,2 2 1 0 0,0 1 0 0 0,0 0 0 0 0,1 2-1 0 0,1 0 1 0 0,0 2 0 0 0,0 0-1 0 0,1 2 1 0 0,1 1 0 0 0,-1 1-1 0 0,1 1 1 0 0,0 1 0 0 0,0 2 0 0 0,0 0-1 0 0,7 2 317 0 0,-13 0-769 0 0,47 3-3544 0 0,-24 12-6563 0 0,-35-11 6966 0 0</inkml:trace>
  <inkml:trace contextRef="#ctx0" brushRef="#br0" timeOffset="2315.676">0 1670 12011 0 0,'0'0'1158'0'0,"0"0"-503"0"0,35-6-144 0 0,224-36 1311 0 0,325-23 4098 0 0,351-14-2557 0 0,139 39-3363 0 0,-97 14-1691 0 0,-708 12-1963 0 0,-95-4-6189 0 0,-114 10-409 0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2977 0 0,'0'0'1804'0'0,"0"0"-501"0"0,0 0-91 0 0,0 0 262 0 0,0 0 240 0 0,0 0-15 0 0,0 0-204 0 0,0 0-298 0 0,0 0-281 0 0,0 0-214 0 0,0 0-138 0 0,31-1-68 0 0,101-4-20 0 0,189 3 1986 0 0,-213-13-3633 0 0,-73 6-2434 0 0,-3-2-4222 0 0,-20 6-61 0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12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39 422 2657 0 0,'0'0'1968'0'0,"0"0"14"0"0,0 0 50 0 0,0 0-27 0 0,0 0-166 0 0,0 0-244 0 0,32-10-302 0 0,99-34-282 0 0,-38 1 802 0 0,-75 30-1481 0 0,-13 10-256 0 0,-1-1 0 0 0,1 1 0 0 0,-1-1 0 0 0,0 0 0 0 0,0 0 0 0 0,0 0 1 0 0,0-1-1 0 0,-1 1 0 0 0,1-1 0 0 0,-1 0 0 0 0,0 0 0 0 0,-1 0 0 0 0,0 0 1 0 0,1-1-1 0 0,-1 1 0 0 0,-1-1 0 0 0,1 1 0 0 0,-1-1 0 0 0,0 0 0 0 0,-1 1 1 0 0,1-1-1 0 0,-1-3-76 0 0,-2 5-169 0 0,-1 1 1 0 0,0 0-1 0 0,0 1 1 0 0,0-1 0 0 0,0 0-1 0 0,0 1 1 0 0,0-1 0 0 0,-1 1-1 0 0,1 0 1 0 0,-1 0-1 0 0,0 1 1 0 0,1-1 0 0 0,-1 1-1 0 0,0 0 1 0 0,0 0-1 0 0,0 0 1 0 0,0 0 0 0 0,0 1-1 0 0,0-1 1 0 0,0 1-1 0 0,0 0 1 0 0,0 0 0 0 0,0 1-1 0 0,0-1 1 0 0,0 1-1 0 0,0 0 1 0 0,0 0 0 0 0,0 0-1 0 0,0 1 1 0 0,-3 1 168 0 0,-10 3-697 0 0,0 0-1 0 0,1 2 1 0 0,-1 0-1 0 0,2 1 1 0 0,-1 0 0 0 0,1 1-1 0 0,1 1 1 0 0,-1 0-1 0 0,2 1 1 0 0,0 1 0 0 0,0 0-1 0 0,2 0 1 0 0,-1 2-1 0 0,2-1 1 0 0,0 1 0 0 0,-4 8 697 0 0,11-19-14 0 0,1 0 0 0 0,-1 0 1 0 0,1 1-1 0 0,0-1 1 0 0,1 0-1 0 0,-1 1 1 0 0,1-1-1 0 0,-1 1 1 0 0,1-1-1 0 0,1 1 0 0 0,-1 0 1 0 0,1-1-1 0 0,-1 1 1 0 0,1 0-1 0 0,1 0 1 0 0,-1-1-1 0 0,1 1 1 0 0,0 0-1 0 0,0-1 0 0 0,0 1 1 0 0,0-1-1 0 0,1 1 1 0 0,0-1-1 0 0,0 0 1 0 0,0 1-1 0 0,0-1 1 0 0,1 0-1 0 0,0 0 1 0 0,0-1-1 0 0,0 1 0 0 0,1 1 14 0 0,12 1 610 0 0,0-1 1 0 0,0-1-1 0 0,0 0 0 0 0,0-1 0 0 0,1-1 0 0 0,-1 0 0 0 0,1-1 0 0 0,0-1 0 0 0,-1-1 0 0 0,1 0 0 0 0,-1-1 0 0 0,1-1 0 0 0,-1-1 0 0 0,0 0 0 0 0,0-1 0 0 0,-1 0 0 0 0,1-2 0 0 0,0 0-610 0 0,185-99 4036 0 0,-162 79-3758 0 0,-1-3 0 0 0,-1-1 0 0 0,-2-1 0 0 0,-1-2 0 0 0,-1-1 0 0 0,2-8-278 0 0,-29 36 8 0 0,-1-1-1 0 0,0 1 1 0 0,0-1-1 0 0,-1 0 1 0 0,1-1-1 0 0,-2 1 1 0 0,1-1 0 0 0,-1 0-1 0 0,-1 1 1 0 0,0-1-1 0 0,0-1 1 0 0,0 1-1 0 0,-1 0 1 0 0,-1-8-8 0 0,-1 15-71 0 0,0 0 1 0 0,-1 0-1 0 0,1 1 1 0 0,-1-1-1 0 0,0 1 1 0 0,1 0-1 0 0,-1-1 1 0 0,0 1-1 0 0,0 0 1 0 0,0 0-1 0 0,0 0 1 0 0,0 0-1 0 0,0 0 1 0 0,0 1-1 0 0,0-1 1 0 0,0 0-1 0 0,0 1 1 0 0,0 0-1 0 0,-1 0 1 0 0,1-1-1 0 0,0 1 1 0 0,0 0-1 0 0,0 1 1 0 0,-1-1-1 0 0,1 0 1 0 0,0 1-1 0 0,0-1 1 0 0,0 1-1 0 0,0 0 1 0 0,0-1-1 0 0,0 1 1 0 0,0 0-1 0 0,0 0 1 0 0,0 1-1 0 0,-2 0 71 0 0,-13 7-239 0 0,0 1 0 0 0,1 0 0 0 0,0 1-1 0 0,1 1 1 0 0,0 1 0 0 0,1 0-1 0 0,-12 15 240 0 0,24-27-23 0 0,0 1 0 0 0,0 0 0 0 0,0 0 0 0 0,1 0 0 0 0,-1 0 0 0 0,1 0 0 0 0,-1 0 0 0 0,1 0 0 0 0,0 0 0 0 0,0 1 0 0 0,0-1 0 0 0,0 1 0 0 0,0-1 0 0 0,1 0 0 0 0,-1 1 0 0 0,1-1 0 0 0,-1 1 0 0 0,1 0 0 0 0,0-1 0 0 0,0 1 0 0 0,0-1 0 0 0,0 1 0 0 0,1-1 0 0 0,-1 1 0 0 0,1-1 0 0 0,-1 1 0 0 0,1-1 0 0 0,0 1 0 0 0,0-1 0 0 0,0 0 0 0 0,0 1 0 0 0,0-1 0 0 0,1 0 0 0 0,-1 0 0 0 0,1 0 0 0 0,-1 0 0 0 0,1 0 0 0 0,0 0 0 0 0,0 0 0 0 0,0-1 0 0 0,0 1 0 0 0,1 0 23 0 0,182 57 705 0 0,-180-57-693 0 0,6 0 64 0 0,0 0 0 0 0,-1 1 0 0 0,1 1 1 0 0,0 0-1 0 0,-1 0 0 0 0,0 1 0 0 0,0 0 0 0 0,0 1 0 0 0,-1 0 0 0 0,0 0 1 0 0,0 1-1 0 0,0 1 0 0 0,-1-1 0 0 0,0 1 0 0 0,-1 1 0 0 0,1-1 0 0 0,-2 1 1 0 0,1 0-1 0 0,-1 1 0 0 0,-1 0 0 0 0,0 0 0 0 0,1 2-76 0 0,-3 4 236 0 0,-1 0 1 0 0,0 1-1 0 0,-2-1 0 0 0,1 1 1 0 0,-2-1-1 0 0,0 1 1 0 0,-1-1-1 0 0,-1 1 0 0 0,-2 3-236 0 0,3 9 277 0 0,2-16-4662 0 0,0-3-5451 0 0,0-7 4008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6:30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375 18 0 0 0,'0'0'289'0'0,"0"0"532"0"0,0 0 343 0 0,0 0 237 0 0,0 0 133 0 0,0 0-87 0 0,0 0-264 0 0,0 0-303 0 0,0 0-274 0 0,0 0-148 0 0,0 0-53 0 0,0 0 36 0 0,0 0 55 0 0,-25 4 19 0 0,-77 11-18 0 0,39 4 720 0 0,-47 42 2331 0 0,110-60-3525 0 0,0 0-1 0 0,0 1 0 0 0,0-1 1 0 0,0 0-1 0 0,1 0 1 0 0,-1 0-1 0 0,0 0 0 0 0,1 1 1 0 0,-1-1-1 0 0,0 0 1 0 0,1 0-1 0 0,-1 0 0 0 0,1 0 1 0 0,0 0-1 0 0,-1 0 1 0 0,1 0-1 0 0,0 0 0 0 0,0 0 1 0 0,-1 0-1 0 0,1 0 1 0 0,0-1-1 0 0,0 1 0 0 0,0 0 1 0 0,0-1-1 0 0,0 1 1 0 0,0 0-1 0 0,0-1 0 0 0,0 1 1 0 0,1-1-1 0 0,-1 0 1 0 0,0 1-1 0 0,0-1 0 0 0,0 0 1 0 0,1 0-23 0 0,208 83 923 0 0,-206-82-871 0 0,0 1 1 0 0,1 0-1 0 0,-1 0 1 0 0,0 0-1 0 0,0 1 1 0 0,0 0 0 0 0,0 0-1 0 0,-1 0 1 0 0,1 0-1 0 0,-1 0 1 0 0,0 1-1 0 0,1-1 1 0 0,-2 1 0 0 0,1 0-1 0 0,0 0 1 0 0,-1 0-1 0 0,0 0 1 0 0,0 0-1 0 0,0 1 1 0 0,0-1-1 0 0,-1 1 1 0 0,1-1 0 0 0,-1 1-1 0 0,-1-1 1 0 0,1 1-1 0 0,-1 0 1 0 0,1 0-1 0 0,-1-1 1 0 0,-1 5-53 0 0,-1-5 43 0 0,-1 0 1 0 0,0 0 0 0 0,-1 0-1 0 0,1 0 1 0 0,-1 0-1 0 0,1 0 1 0 0,-1-1-1 0 0,0 0 1 0 0,0 0-1 0 0,-1 0 1 0 0,1 0-1 0 0,-1 0 1 0 0,1-1-1 0 0,-1 0 1 0 0,0 0-1 0 0,0-1 1 0 0,0 1-1 0 0,-4 0-43 0 0,2 1 12 0 0,-78 23-2587 0 0,-121-1-9908 0 0,203-25 6635 0 0</inkml:trace>
  <inkml:trace contextRef="#ctx0" brushRef="#br0" timeOffset="414.564">1026 29 5729 0 0,'0'0'1258'0'0,"0"0"-421"0"0,0 0 44 0 0,0 0 303 0 0,0 0 177 0 0,0 0-39 0 0,0 0-198 0 0,0 0-196 0 0,-34 12-125 0 0,-109 36-103 0 0,15 10 1117 0 0,113-51-1716 0 0,0 0 0 0 0,0 2 0 0 0,0-1 0 0 0,1 2 0 0 0,1 0 1 0 0,0 1-1 0 0,0 0 0 0 0,1 0 0 0 0,0 2 0 0 0,1-1 0 0 0,-2 5-101 0 0,11-15 1 0 0,1 0 0 0 0,-1 1 0 0 0,1-1 1 0 0,0 1-1 0 0,0-1 0 0 0,0 1 0 0 0,0 0 0 0 0,0-1 0 0 0,0 1 0 0 0,1 0 0 0 0,-1 0 0 0 0,1-1 1 0 0,0 1-1 0 0,0 0 0 0 0,0 0 0 0 0,0 0 0 0 0,0-1 0 0 0,1 1 0 0 0,-1 0 0 0 0,1 0 0 0 0,0-1 1 0 0,0 1-1 0 0,0 0 0 0 0,0-1 0 0 0,0 1 0 0 0,1-1 0 0 0,-1 0 0 0 0,1 1 0 0 0,-1-1 0 0 0,1 0 1 0 0,0 0-1 0 0,0 0 0 0 0,0 0 0 0 0,0 0 0 0 0,0 0 0 0 0,0 0 0 0 0,1-1 0 0 0,-1 1 0 0 0,1-1 1 0 0,-1 0-1 0 0,1 0 0 0 0,-1 0 0 0 0,1 0 0 0 0,0 0 0 0 0,-1 0 0 0 0,1-1 0 0 0,0 1 0 0 0,1-1-1 0 0,19-1 267 0 0,0-1-1 0 0,0-1 0 0 0,0-1 0 0 0,0-1 0 0 0,-1-1 0 0 0,1-1 0 0 0,-2-1 0 0 0,1-1 0 0 0,-1-1 0 0 0,0-1 1 0 0,-1 0-1 0 0,0-2 0 0 0,-1 0 0 0 0,-1-1 0 0 0,14-14-266 0 0,66-51 352 0 0,-74 67-1340 0 0,-20 107-6862 0 0,0-65-3494 0 0,-2-23 8073 0 0</inkml:trace>
  <inkml:trace contextRef="#ctx0" brushRef="#br0" timeOffset="1152.476">1161 397 568 0 0,'0'0'2283'0'0,"0"0"-146"0"0,0 0 61 0 0,0 0 385 0 0,0 0 176 0 0,0 0-192 0 0,0 0-465 0 0,0 0-526 0 0,0 0-387 0 0,0 0-269 0 0,0 0-208 0 0,0 0-156 0 0,0 0-102 0 0,15-16-100 0 0,99-111 316 0 0,-98 106-625 0 0,2 2 0 0 0,0 0 0 0 0,2 1 0 0 0,0 1 0 0 0,0 0-1 0 0,2 2 1 0 0,3-2-45 0 0,28-2-341 0 0,-46 59-224 0 0,-13 59 710 0 0,28-83-24 0 0,30-25 117 0 0,155-89-440 0 0,-184 90-698 0 0,-23 8 489 0 0,-4 16-1125 0 0,-19 35 1278 0 0,19-15 161 0 0,56 9-704 0 0,-41-39 883 0 0,1-1 1 0 0,0 0-1 0 0,0-1 0 0 0,1 0 1 0 0,-1-1-1 0 0,1 0 0 0 0,0-1 1 0 0,0 0-1 0 0,0-1 1 0 0,-1 0-1 0 0,1-2 0 0 0,0 1 1 0 0,12-3-83 0 0,-13-1 214 0 0,1 0-1 0 0,-1-1 1 0 0,0 0 0 0 0,0-1 0 0 0,-1 0 0 0 0,0-1 0 0 0,0-1-1 0 0,0 1 1 0 0,-1-2 0 0 0,0 1 0 0 0,-1-1 0 0 0,0-1 0 0 0,-1 0 0 0 0,1 0-1 0 0,-2-1 1 0 0,0 0 0 0 0,3-5-214 0 0,-5 10 51 0 0,-1-1 1 0 0,0 0-1 0 0,0 0 0 0 0,0 0 0 0 0,-1 0 1 0 0,0-1-1 0 0,-1 1 0 0 0,0-1 0 0 0,0 0 0 0 0,0 1 1 0 0,-1-1-1 0 0,0 0 0 0 0,-1 0 0 0 0,1 0 1 0 0,-2 0-1 0 0,1 0 0 0 0,-1-1-51 0 0,0 7-9 0 0,1 0 0 0 0,-1 1-1 0 0,0-1 1 0 0,0 0 0 0 0,0 1 0 0 0,0-1 0 0 0,0 0-1 0 0,-1 1 1 0 0,1 0 0 0 0,0-1 0 0 0,-1 1 0 0 0,1 0-1 0 0,-1 0 1 0 0,1-1 0 0 0,-1 1 0 0 0,0 0 0 0 0,1 1-1 0 0,-1-1 1 0 0,0 0 0 0 0,0 0 0 0 0,1 1 0 0 0,-1-1-1 0 0,0 1 1 0 0,0 0 0 0 0,0-1 0 0 0,0 1 0 0 0,0 0-1 0 0,0 0 1 0 0,0 0 0 0 0,0 0 0 0 0,1 1 0 0 0,-1-1-1 0 0,0 0 1 0 0,0 1 9 0 0,-65 19-654 0 0,51-10 624 0 0,1 0 1 0 0,0 1-1 0 0,1 1 0 0 0,0 0 0 0 0,1 1 1 0 0,1 0-1 0 0,0 1 0 0 0,0 0 0 0 0,1 1 1 0 0,1 0-1 0 0,1 1 0 0 0,0 0 0 0 0,1 1 0 0 0,1-1 1 0 0,0 1-1 0 0,1 1 0 0 0,1-1 0 0 0,1 1 1 0 0,0 5 29 0 0,4-17-10 0 0,0-1 1 0 0,0 1 0 0 0,1 0-1 0 0,0 0 1 0 0,0-1-1 0 0,0 1 1 0 0,1 0 0 0 0,0-1-1 0 0,0 1 1 0 0,1-1 0 0 0,-1 0-1 0 0,1 0 1 0 0,0 0-1 0 0,0 0 1 0 0,1 0 0 0 0,-1-1-1 0 0,1 1 1 0 0,0-1 0 0 0,0 0-1 0 0,1 0 1 0 0,-1-1 0 0 0,1 1-1 0 0,3 0 10 0 0,124 55-66 0 0,52-37-666 0 0,-122-22-3002 0 0,-1-3-5172 0 0,-36 2-820 0 0</inkml:trace>
  <inkml:trace contextRef="#ctx0" brushRef="#br0" timeOffset="3400.138">1076 158 0 0 0,'0'0'599'0'0,"0"0"264"0"0,0 0-18 0 0,0 0-86 0 0,0 0-88 0 0,8 0-91 0 0,35 0 810 0 0,-45 26 4235 0 0,-17 7-3197 0 0,15-28-2124 0 0,0 0 0 0 0,1 1 0 0 0,0-1 0 0 0,0 1 1 0 0,0 0-1 0 0,1 0 0 0 0,0 0 0 0 0,0 0 0 0 0,0 0 0 0 0,1 0 0 0 0,0 0 0 0 0,-1 6-304 0 0,2-6 103 0 0,-1 0-1 0 0,1 0 1 0 0,0 0 0 0 0,1 1-1 0 0,-1-1 1 0 0,1 0 0 0 0,1 0 0 0 0,-1 0-1 0 0,1-1 1 0 0,0 1 0 0 0,0 0-1 0 0,1 0 1 0 0,-1-1 0 0 0,1 0-1 0 0,1 1 1 0 0,-1-1 0 0 0,1 0-1 0 0,0-1 1 0 0,0 1 0 0 0,0-1 0 0 0,5 4-103 0 0,-6-5-842 0 0,6 3 2221 0 0,-5-4-4925 0 0,0-2-4804 0 0,-2 0 143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4:53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2798 173 584 0 0,'0'0'434'0'0,"0"0"-168"0"0,0 0-10 0 0,0 0 391 0 0,0 0 572 0 0,0 0 555 0 0,0 0 281 0 0,0 0-105 0 0,0 0-370 0 0,0 0-470 0 0,0 0-396 0 0,0-15-295 0 0,0-42-123 0 0,-32 141 2796 0 0,-304 724-1722 0 0,301-745-2726 0 0,36-93-851 0 0,70-171 783 0 0,-46 142 1430 0 0,215-441 528 0 0,-91 235 2413 0 0,-143 332-1209 0 0,-23 65-1074 0 0,9-92-612 0 0,2 1 0 0 0,1 0 0 0 0,3 0-1 0 0,1 1 1 0 0,2-1 0 0 0,1 0 0 0 0,3 0 0 0 0,4 18-52 0 0,-4-44-1 0 0,-1-1 0 0 0,2 1 0 0 0,0-1 0 0 0,0-1 0 0 0,2 1 1 0 0,-1-1-1 0 0,2 0 0 0 0,0-1 0 0 0,0 0 0 0 0,1-1 0 0 0,0 0 0 0 0,1 0 1 0 0,1-1-1 0 0,6 5 1 0 0,-14-12 51 0 0,0-1 0 0 0,0 0 0 0 0,0 0 0 0 0,0 0 0 0 0,0 0 1 0 0,0-1-1 0 0,1 1 0 0 0,-1-1 0 0 0,0 0 0 0 0,1-1 0 0 0,-1 1 0 0 0,1-1 1 0 0,-1 1-1 0 0,1-2 0 0 0,0 1 0 0 0,-1 0 0 0 0,0-1 0 0 0,1 0 0 0 0,-1 0 0 0 0,1 0 1 0 0,-1 0-1 0 0,0-1 0 0 0,0 0 0 0 0,0 0 0 0 0,0 0 0 0 0,0 0 0 0 0,0 0 1 0 0,0-1-1 0 0,0 0-51 0 0,27-33 250 0 0,-2 0-1 0 0,-1-2 1 0 0,-2-2 0 0 0,-2 0 0 0 0,-2-1 0 0 0,-1-1-1 0 0,-2-1 1 0 0,-3-1 0 0 0,-1-1 0 0 0,-2 0-1 0 0,-2-1 1 0 0,-2 0 0 0 0,-1-7-250 0 0,-2-24-1467 0 0,-6 76 5 0 0,-2 23-10801 0 0,1-14 3654 0 0</inkml:trace>
  <inkml:trace contextRef="#ctx0" brushRef="#br0" timeOffset="274.197">3768 398 11963 0 0,'0'0'1190'0'0,"0"0"-467"0"0,0 0-400 0 0,0 0 8 0 0,0 0 177 0 0,0 0 69 0 0,0 0-69 0 0,0 0-170 0 0,-13 35-175 0 0,-41 112-115 0 0,52-144-48 0 0,0 0 0 0 0,0 0 1 0 0,1 1-1 0 0,-1-1 0 0 0,1 1 0 0 0,0-1 1 0 0,0 1-1 0 0,0-1 0 0 0,0 1 1 0 0,1 0-1 0 0,0-1 0 0 0,-1 1 1 0 0,1 0-1 0 0,0-1 0 0 0,1 1 1 0 0,-1 0-1 0 0,1-1 0 0 0,0 1 1 0 0,-1-1-1 0 0,2 2 0 0 0,1 2-2 0 0,-1-2 76 0 0,0 1-1 0 0,1-1 1 0 0,0 0 0 0 0,-1-1 0 0 0,2 1 0 0 0,-1 0 0 0 0,0-1 0 0 0,1 0 0 0 0,0 0 0 0 0,0 0 0 0 0,0 0 0 0 0,0 0 0 0 0,1-1 0 0 0,0 0 0 0 0,-1 0 0 0 0,1 0 0 0 0,0-1 0 0 0,0 1 0 0 0,1-1 0 0 0,-1-1 0 0 0,0 1 0 0 0,1-1 0 0 0,-1 1 0 0 0,1-2 0 0 0,0 1 0 0 0,-1-1 0 0 0,1 1 0 0 0,0-2-74 0 0,-3 1 119 0 0,-1 0 1 0 0,0-1 0 0 0,1 1 0 0 0,-1-1-1 0 0,0 0 1 0 0,1 1 0 0 0,-1-1 0 0 0,0 0-1 0 0,0-1 1 0 0,0 1 0 0 0,0 0 0 0 0,0-1 0 0 0,0 1-1 0 0,0-1 1 0 0,0 1 0 0 0,0-1 0 0 0,-1 0-1 0 0,1 0 1 0 0,-1 0 0 0 0,1 0 0 0 0,-1 0-1 0 0,0 0 1 0 0,0 0 0 0 0,0 0 0 0 0,0-1-1 0 0,0 1 1 0 0,0 0 0 0 0,-1-1 0 0 0,1 1-1 0 0,-1 0 1 0 0,1-1 0 0 0,-1 1 0 0 0,0-2-120 0 0,2-87 862 0 0,-2 91-859 0 0,-3-17-162 0 0,0 0 1 0 0,-2 1-1 0 0,1 0 1 0 0,-2 0-1 0 0,0 1 1 0 0,-1-1-1 0 0,0 1 1 0 0,-2 0 158 0 0,-22-41-7562 0 0,22 39 3025 0 0,0 5-5660 0 0</inkml:trace>
  <inkml:trace contextRef="#ctx0" brushRef="#br0" timeOffset="536.125">4372 59 18404 0 0,'0'0'1576'0'0,"0"0"-773"0"0,0 0-451 0 0,0 0-45 0 0,0 0 61 0 0,0 0 29 0 0,0 0-18 0 0,0 0-24 0 0,0 0-40 0 0,0 0-39 0 0,0 0-55 0 0,0 0-65 0 0,6 36-49 0 0,19 116-30 0 0,-19-32 11 0 0,-8 4-77 0 0,4 113-3455 0 0,-2-209-2786 0 0,0-19 35 0 0,0-8-2128 0 0</inkml:trace>
  <inkml:trace contextRef="#ctx0" brushRef="#br0" timeOffset="1056.583">4140 442 14099 0 0,'0'0'1012'0'0,"0"0"-514"0"0,0 0-286 0 0,0 0 134 0 0,0 0 260 0 0,0 0 113 0 0,0 0-39 0 0,0 0-135 0 0,0 0-165 0 0,0 0-118 0 0,37 0-86 0 0,116 0-75 0 0,47 11-393 0 0,-117-1-895 0 0,1 3-3331 0 0,36 5-8533 0 0,-101-14 10008 0 0,-1 3 5669 0 0,32 4 14064 0 0,-28-19-14302 0 0,-9 0-2165 0 0,0-1 0 0 0,-1 0-1 0 0,0 0 1 0 0,0-2 0 0 0,-1 1-1 0 0,0-2 1 0 0,-1 1 0 0 0,0-1-1 0 0,-1-1 1 0 0,-1 0-1 0 0,0 0 1 0 0,0-1 0 0 0,-2 0-1 0 0,0 0 1 0 0,0 0 0 0 0,2-12-223 0 0,-8 24-14 0 0,1 0 0 0 0,-1 1 1 0 0,0-1-1 0 0,-1 0 0 0 0,1 0 1 0 0,0 1-1 0 0,0-1 0 0 0,-1 0 1 0 0,1 1-1 0 0,-1-1 0 0 0,1 0 1 0 0,-1 1-1 0 0,0-1 1 0 0,0 1-1 0 0,0-1 0 0 0,0 1 1 0 0,0-1-1 0 0,0 1 0 0 0,0 0 1 0 0,0-1-1 0 0,0 1 0 0 0,-1 0 1 0 0,1 0-1 0 0,0 0 0 0 0,-1 0 1 0 0,1 0-1 0 0,-1 0 0 0 0,1 1 1 0 0,-1-1-1 0 0,0 0 1 0 0,1 1-1 0 0,-1-1 0 0 0,0 1 1 0 0,1-1-1 0 0,-1 1 0 0 0,0 0 1 0 0,0 0-1 0 0,1 0 0 0 0,-1 0 1 0 0,0 0-1 0 0,1 0 0 0 0,-1 0 1 0 0,0 1-1 0 0,0-1 0 0 0,1 1 1 0 0,-1-1-1 0 0,0 1 1 0 0,1 0-1 0 0,-1-1 0 0 0,1 1 1 0 0,-1 0-1 0 0,1 0 0 0 0,-1 0 1 0 0,1 0-1 0 0,0 0 0 0 0,-1 1 14 0 0,-16 8-80 0 0,0 0 1 0 0,0 2-1 0 0,2 0 0 0 0,-1 0 0 0 0,2 2 0 0 0,0 0 0 0 0,0 0 0 0 0,1 2 0 0 0,1-1 0 0 0,1 2 1 0 0,-10 16 79 0 0,13-21-22 0 0,2 0 1 0 0,-1 0-1 0 0,2 0 1 0 0,0 0-1 0 0,0 1 1 0 0,1 0-1 0 0,1 1 1 0 0,0-1-1 0 0,-1 9 22 0 0,4-16-6 0 0,0-1-1 0 0,1 1 0 0 0,0 0 0 0 0,0-1 0 0 0,0 1 0 0 0,1-1 1 0 0,0 1-1 0 0,0-1 0 0 0,0 1 0 0 0,0-1 0 0 0,1 1 0 0 0,0-1 1 0 0,0 0-1 0 0,1 0 0 0 0,-1 0 0 0 0,1 0 0 0 0,0-1 0 0 0,1 1 0 0 0,-1-1 1 0 0,1 1-1 0 0,0-1 0 0 0,0 0 0 0 0,0-1 0 0 0,0 1 0 0 0,1 0 7 0 0,13 5-63 0 0,0 0 0 0 0,0-1 0 0 0,0-1-1 0 0,1-1 1 0 0,0-1 0 0 0,0 0 0 0 0,1-1 0 0 0,-1-1-1 0 0,1-1 1 0 0,0-1 0 0 0,0-1 0 0 0,-1 0-1 0 0,11-3 64 0 0,-4 3-136 0 0,42-6-2508 0 0,-26-2-4053 0 0,-21 4-3808 0 0</inkml:trace>
  <inkml:trace contextRef="#ctx0" brushRef="#br0" timeOffset="1418.1">1916 1351 7914 0 0,'0'0'1808'0'0,"0"0"82"0"0,33 2 110 0 0,108 2 101 0 0,-2-3 4527 0 0,136-18-6628 0 0,-257 16 113 0 0,924-112 1598 0 0,-342 35-1031 0 0,-100 15-6139 0 0,119-13-6323 0 0,-561 71 4178 0 0</inkml:trace>
  <inkml:trace contextRef="#ctx0" brushRef="#br0" timeOffset="44528.21">261 2323 5369 0 0,'0'0'1551'0'0,"0"0"-712"0"0,0 0-407 0 0,0 0 80 0 0,0 0 312 0 0,0 0 250 0 0,0 0 42 0 0,0 0-160 0 0,0 0-259 0 0,0 0-192 0 0,0 0-60 0 0,17-3 23 0 0,135-19 1150 0 0,144 15 643 0 0,-238 25-2041 0 0,-58-16-168 0 0,1 0 0 0 0,0 1 0 0 0,-1-1 0 0 0,0 1-1 0 0,0-1 1 0 0,0 0 0 0 0,0 1 0 0 0,0-1 0 0 0,0 1 0 0 0,0-1 0 0 0,-1 1 0 0 0,1-1 0 0 0,-1 0 0 0 0,0 1 0 0 0,0-1 0 0 0,0 0 0 0 0,0 1 0 0 0,0-1 0 0 0,0 0 0 0 0,0 0 0 0 0,-1 0 0 0 0,1 0 0 0 0,-2 1-52 0 0,-32 43 312 0 0,-2-1 1 0 0,-2-2-1 0 0,-2-2 1 0 0,-13 8-313 0 0,-90 96 234 0 0,124-123-200 0 0,14-17-39 0 0,0 0 0 0 0,1 1 0 0 0,-1-1 1 0 0,1 1-1 0 0,0 0 0 0 0,1 0 0 0 0,-1 1 0 0 0,1-1 0 0 0,0 1 0 0 0,1 0 0 0 0,0 0 0 0 0,0 0 0 0 0,0 1 0 0 0,1-1 0 0 0,0 1 0 0 0,0-1 0 0 0,1 1 0 0 0,0 0 0 0 0,1-1 1 0 0,0 1-1 0 0,0 4 5 0 0,3-7 0 0 0,0-1 0 0 0,0 1 0 0 0,1 0 0 0 0,0-1 1 0 0,0 0-1 0 0,0 0 0 0 0,0 0 0 0 0,1 0 0 0 0,-1-1 0 0 0,1 0 1 0 0,0 1-1 0 0,0-2 0 0 0,0 1 0 0 0,1-1 0 0 0,-1 0 1 0 0,0 0-1 0 0,1 0 0 0 0,0-1 0 0 0,-1 1 0 0 0,1-2 1 0 0,0 1-1 0 0,2 0 0 0 0,5 2 38 0 0,173 4 450 0 0,-166-9-393 0 0,1 0 0 0 0,-1-2 0 0 0,0 0 0 0 0,0-2 0 0 0,-1 0 0 0 0,16-7-95 0 0,-34 13-41 0 0,-1 0 0 0 0,1 0 0 0 0,-1 0 0 0 0,1 0 0 0 0,0 0 0 0 0,-1-1 0 0 0,1 1 0 0 0,0 0 0 0 0,-1 0 0 0 0,1-1 0 0 0,-1 1 0 0 0,1 0 0 0 0,-1-1 0 0 0,1 1 0 0 0,-1 0 0 0 0,1-1 0 0 0,-1 1 0 0 0,1-1 0 0 0,-1 1 0 0 0,0-1 0 0 0,1 1 0 0 0,-1-1 0 0 0,0 1 0 0 0,1-1 0 0 0,-1 1 0 0 0,0-1 0 0 0,1 0 0 0 0,-1 1 0 0 0,0-1 0 0 0,0 1 0 0 0,0-1 0 0 0,0 0 0 0 0,0 1 0 0 0,0-1 0 0 0,0 0 0 0 0,0 1 0 0 0,0-1 0 0 0,0 0 0 0 0,0 1 0 0 0,0-1 0 0 0,0 1 0 0 0,0-1 0 0 0,-1 0 0 0 0,1 1 0 0 0,0-1 0 0 0,0 1 0 0 0,-1-1 0 0 0,1 1 0 0 0,0-1 0 0 0,-1 1 0 0 0,1-1 0 0 0,-1 1 0 0 0,1-1 0 0 0,-1 1 0 0 0,1-1 0 0 0,-1 1 0 0 0,1 0 0 0 0,-1-1 0 0 0,1 1 0 0 0,-1 0 0 0 0,1-1 0 0 0,-1 1 0 0 0,0 0 0 0 0,1 0 0 0 0,-1-1 0 0 0,1 1 0 0 0,-1 0 0 0 0,0 0 0 0 0,1 0 0 0 0,-1 0 41 0 0,-45-17-8146 0 0,28 15 2642 0 0,4-1-573 0 0</inkml:trace>
  <inkml:trace contextRef="#ctx0" brushRef="#br0" timeOffset="44798.567">116 2622 8506 0 0,'0'0'855'0'0,"0"0"-162"0"0,0 0 163 0 0,0 0 339 0 0,0 0 187 0 0,31-4-34 0 0,101-11-245 0 0,151 2 2027 0 0,-177 14-5210 0 0,12 0-7320 0 0,-96-1 1812 0 0</inkml:trace>
  <inkml:trace contextRef="#ctx0" brushRef="#br0" timeOffset="45390.543">1022 2636 3473 0 0,'0'0'2320'0'0,"0"0"-1256"0"0,0 0-517 0 0,0 0 285 0 0,0 0 485 0 0,0 0 303 0 0,0 0-37 0 0,0 0-351 0 0,0 0-371 0 0,0 0-292 0 0,0 0-172 0 0,0 0-117 0 0,32-3-80 0 0,104-13-69 0 0,3-6-112 0 0,-40 6-1839 0 0,-36 3-6916 0 0,-48 10 2847 0 0</inkml:trace>
  <inkml:trace contextRef="#ctx0" brushRef="#br0" timeOffset="45996.21">1832 2522 0 0 0,'0'0'1222'0'0,"0"0"741"0"0,0 0 58 0 0,0 0-354 0 0,0 0-406 0 0,0 0-298 0 0,0 0-138 0 0,0 0-94 0 0,0 0-76 0 0,-3-1-46 0 0,-3 1-383 0 0,1 0-1 0 0,-1 0 0 0 0,0 1 0 0 0,1 0 1 0 0,-1 0-1 0 0,1 0 0 0 0,-1 1 1 0 0,1 0-1 0 0,0 0 0 0 0,-1 0 0 0 0,1 0 1 0 0,0 1-1 0 0,1 0 0 0 0,-1 0 1 0 0,0 1-1 0 0,1-1 0 0 0,-4 4-225 0 0,-10 6 396 0 0,3-3-297 0 0,0 1 0 0 0,0 0 0 0 0,1 1 0 0 0,1 1 0 0 0,0 0 0 0 0,1 1 0 0 0,0 1 0 0 0,1-1 0 0 0,1 2 0 0 0,0-1 0 0 0,1 2 0 0 0,1-1 0 0 0,0 1-99 0 0,6-12-13 0 0,0 0 0 0 0,0 0 0 0 0,1 1 0 0 0,-1-1 0 0 0,1 0 0 0 0,1 1 0 0 0,-1-1 0 0 0,1 1 0 0 0,0-1 0 0 0,0 1 0 0 0,0-1 0 0 0,1 0 0 0 0,-1 1 0 0 0,2-1 0 0 0,-1 0 0 0 0,0 1 0 0 0,1-1 0 0 0,0 0 0 0 0,0 0 0 0 0,1 0 0 0 0,-1 0-1 0 0,1-1 1 0 0,0 1 0 0 0,1-1 0 0 0,-1 1 0 0 0,1-1 0 0 0,-1 0 0 0 0,1-1 0 0 0,0 1 0 0 0,1-1 0 0 0,-1 1 0 0 0,1-1 0 0 0,-1-1 0 0 0,1 1 0 0 0,0 0 0 0 0,0-1 13 0 0,4 1 119 0 0,0 0 1 0 0,0-1-1 0 0,0 0 1 0 0,0 0-1 0 0,0-1 1 0 0,1 0-1 0 0,-1-1 1 0 0,0 0-1 0 0,1 0 1 0 0,-1-1-1 0 0,0 0 1 0 0,0 0-1 0 0,0-1 1 0 0,0-1-1 0 0,0 0 0 0 0,0 0 1 0 0,-1 0-1 0 0,1-1 1 0 0,-1-1-1 0 0,0 1 1 0 0,0-1-1 0 0,2-2-119 0 0,17-13 343 0 0,-1-1 0 0 0,0-1 0 0 0,-2-1-1 0 0,0-1 1 0 0,9-14-343 0 0,-17 20 13 0 0,-1 0 0 0 0,0 0 0 0 0,-2-1-1 0 0,0-1 1 0 0,-1-1 0 0 0,-1 1 0 0 0,-1-2 0 0 0,-1 1-1 0 0,-1-2 1 0 0,-1 1 0 0 0,0-1 0 0 0,-2 0 0 0 0,-1 0-1 0 0,-1 0 1 0 0,0-10-13 0 0,-2 21-92 0 0,-1 0 0 0 0,0-1-1 0 0,-1 1 1 0 0,0 0 0 0 0,-1 0-1 0 0,-1 0 1 0 0,1 0 0 0 0,-2 1 0 0 0,0-1-1 0 0,0 1 1 0 0,-1-1 0 0 0,0 1-1 0 0,-1 1 1 0 0,-1-1 0 0 0,1 1-1 0 0,-1 0 1 0 0,-1 1 0 0 0,0 0 0 0 0,-1 0-1 0 0,1 0 1 0 0,-1 1 0 0 0,-1 1-1 0 0,0-1 1 0 0,-5-2 92 0 0,9 8-11 0 0,1 0 0 0 0,-1 0 0 0 0,1 0-1 0 0,-1 0 1 0 0,0 1 0 0 0,1 0 0 0 0,-1 1 0 0 0,0-1 0 0 0,0 1-1 0 0,0 0 1 0 0,0 0 0 0 0,1 1 0 0 0,-1 0 0 0 0,0 0-1 0 0,0 0 1 0 0,1 1 0 0 0,-1 0 0 0 0,1 0 0 0 0,-1 0 0 0 0,1 0-1 0 0,0 1 1 0 0,0 0 0 0 0,0 0 0 0 0,0 1 0 0 0,1-1-1 0 0,-1 1 1 0 0,1 0 0 0 0,0 0 0 0 0,0 1 0 0 0,0 0 11 0 0,-11 11 81 0 0,2 1 0 0 0,0 1 0 0 0,1 0 1 0 0,0 1-1 0 0,2 1 0 0 0,0-1 1 0 0,-3 13-82 0 0,7-18 55 0 0,1 0 1 0 0,1 0-1 0 0,0 0 1 0 0,1 1 0 0 0,1-1-1 0 0,0 1 1 0 0,1 0 0 0 0,0-1-1 0 0,1 1 1 0 0,1 0 0 0 0,1-1-1 0 0,0 1 1 0 0,0 0 0 0 0,2-1-1 0 0,-1 0 1 0 0,2 0 0 0 0,0 0-1 0 0,1 0 1 0 0,1 1-56 0 0,7 8 115 0 0,1 1 0 0 0,1-2 0 0 0,1 0 0 0 0,1-1 0 0 0,1-1 0 0 0,0 0 0 0 0,2-2 0 0 0,0 0 0 0 0,1-1 0 0 0,1-1 0 0 0,0-2 0 0 0,1 0 0 0 0,4 0-115 0 0,78 21 61 0 0,-84-54-4301 0 0,-13 1-5865 0 0,-7 11 2323 0 0</inkml:trace>
  <inkml:trace contextRef="#ctx0" brushRef="#br0" timeOffset="46262.761">2456 2651 11594 0 0,'0'0'1393'0'0,"0"0"-449"0"0,0 0-96 0 0,0 0 128 0 0,0 0 73 0 0,0 0-105 0 0,0 0-272 0 0,0 0-336 0 0,-48 191-176 0 0,48-176-120 0 0,0 0-72 0 0,0 0-72 0 0,0-4-256 0 0,0-4-424 0 0,0 0-777 0 0,0-3-1351 0 0,0-4-2377 0 0,0 4-2625 0 0</inkml:trace>
  <inkml:trace contextRef="#ctx0" brushRef="#br0" timeOffset="46263.761">2425 2084 10282 0 0,'0'0'1601'0'0,"0"0"-737"0"0,0 0-680 0 0,0 0-600 0 0,0 0-208 0 0,0 0-161 0 0,0 0-407 0 0,0 0-816 0 0,0 0-1745 0 0,0 0-400 0 0</inkml:trace>
  <inkml:trace contextRef="#ctx0" brushRef="#br0" timeOffset="46571.065">2684 2909 12011 0 0,'0'0'1723'0'0,"0"0"-247"0"0,0 0-68 0 0,0 0-23 0 0,0 0-103 0 0,0 0-185 0 0,0 0-260 0 0,0 0-249 0 0,0 0-210 0 0,0 0-129 0 0,0 0-66 0 0,0 0-32 0 0,0 0-29 0 0,-1-26-12 0 0,-1-82-5 0 0,1 102-97 0 0,1-1 1 0 0,0 1-1 0 0,1-1 0 0 0,0 1 1 0 0,0 0-1 0 0,0-1 0 0 0,0 1 1 0 0,1 0-1 0 0,0 0 0 0 0,1 0 0 0 0,-1 0 1 0 0,1 0-1 0 0,3-4-8 0 0,6-13 16 0 0,-5 6-214 0 0,1-1 1 0 0,0 1 0 0 0,1 0-1 0 0,1 1 1 0 0,0 0-1 0 0,1 1 1 0 0,1 0-1 0 0,0 1 1 0 0,2 0-1 0 0,-1 1 1 0 0,1 0-1 0 0,1 1 1 0 0,0 1-1 0 0,8-4 198 0 0,-7 11-3125 0 0,-5 4-6439 0 0,-9 0 1789 0 0</inkml:trace>
  <inkml:trace contextRef="#ctx0" brushRef="#br0" timeOffset="46834.369">2980 2780 0 0 0,'0'0'983'0'0,"0"0"532"0"0,0 0 371 0 0,0 0 145 0 0,0 0-18 0 0,32 7-159 0 0,98 18-231 0 0,-127-24-1527 0 0,0 0-1 0 0,0-1 0 0 0,0 1 0 0 0,0 0 1 0 0,0-1-1 0 0,0 0 0 0 0,0 0 1 0 0,0 0-1 0 0,0 0 0 0 0,0 0 0 0 0,0-1 1 0 0,0 1-1 0 0,0-1 0 0 0,0 0 1 0 0,0 0-1 0 0,0 0 0 0 0,0 0 0 0 0,-1 0 1 0 0,1-1-1 0 0,0 1 0 0 0,-1-1 1 0 0,1 0-96 0 0,7-5 440 0 0,-2 3-268 0 0,1 0 1 0 0,-1-1-1 0 0,-1 0 1 0 0,1-1 0 0 0,-1 0-1 0 0,0 0 1 0 0,0-1-1 0 0,0 1 1 0 0,-1-1 0 0 0,0-1-1 0 0,-1 1 1 0 0,1-1-1 0 0,-2 0 1 0 0,1 0-1 0 0,-1-1 1 0 0,0 1 0 0 0,-1-1-1 0 0,0 0 1 0 0,0 0-1 0 0,-1 0 1 0 0,0 0 0 0 0,0 0-1 0 0,-1-1 1 0 0,-1 1-1 0 0,0 0 1 0 0,0-1-1 0 0,-1-6-172 0 0,-1 12-10 0 0,-1 0 0 0 0,1 0 0 0 0,-1 1-1 0 0,0-1 1 0 0,0 1 0 0 0,0 0 0 0 0,0 0-1 0 0,-1 0 1 0 0,1 0 0 0 0,-1 1 0 0 0,0-1-1 0 0,0 1 1 0 0,0 0 0 0 0,0 0 0 0 0,0 0-1 0 0,0 1 1 0 0,-1-1 0 0 0,1 1 0 0 0,0 0-1 0 0,-1 0 1 0 0,1 1 0 0 0,-1-1 0 0 0,1 1-1 0 0,-1 0 1 0 0,1 0 0 0 0,-1 1 0 0 0,1-1-1 0 0,0 1 1 0 0,-1 0 0 0 0,1 0 0 0 0,-1 1-1 0 0,1-1 1 0 0,0 1 0 0 0,0 0 0 0 0,0 0-1 0 0,0 0 1 0 0,0 0 0 0 0,-1 2 10 0 0,-6 2-49 0 0,1 0-1 0 0,0 0 1 0 0,0 1-1 0 0,1 0 1 0 0,0 1 0 0 0,0 0-1 0 0,0 0 1 0 0,1 1-1 0 0,1 0 1 0 0,-1 1 0 0 0,2 0-1 0 0,-1 0 1 0 0,1 0-1 0 0,1 0 1 0 0,0 1 0 0 0,0 0-1 0 0,1 0 1 0 0,0 1-1 0 0,1-1 1 0 0,1 1 0 0 0,0 0-1 0 0,0-1 1 0 0,1 1-1 0 0,1 0 1 0 0,0 0 49 0 0,0-7-66 0 0,1-1-1 0 0,1 0 1 0 0,-1 0 0 0 0,1 0-1 0 0,-1 0 1 0 0,1 0 0 0 0,0-1 0 0 0,0 1-1 0 0,1 0 1 0 0,-1-1 0 0 0,1 0-1 0 0,0 1 1 0 0,0-1 0 0 0,0 0-1 0 0,0 0 1 0 0,0-1 0 0 0,1 1-1 0 0,-1-1 1 0 0,1 1 0 0 0,0-1-1 0 0,-1 0 1 0 0,1-1 0 0 0,0 1-1 0 0,0-1 1 0 0,2 1 66 0 0,108 17-5569 0 0,-46-16-1543 0 0,-45-3 3974 0 0</inkml:trace>
  <inkml:trace contextRef="#ctx0" brushRef="#br0" timeOffset="47094.918">3952 2441 4841 0 0,'0'0'2418'0'0,"0"0"-508"0"0,0 0-245 0 0,0 0-6 0 0,0 0-41 0 0,-33 20-180 0 0,-104 63-346 0 0,49-12 25 0 0,79-61-1091 0 0,0 1 0 0 0,1 0 0 0 0,0 0-1 0 0,1 1 1 0 0,0 0 0 0 0,1 0-1 0 0,0 1 1 0 0,1-1 0 0 0,0 1-1 0 0,1 1 1 0 0,1-1 0 0 0,0 0-1 0 0,1 1 1 0 0,0 0 0 0 0,1 10-26 0 0,1-20-16 0 0,1 0 0 0 0,0 0 0 0 0,0 0 0 0 0,0 0 0 0 0,0 0 0 0 0,1 0 0 0 0,-1 0 0 0 0,1 0 0 0 0,0-1 0 0 0,0 1 0 0 0,1-1 0 0 0,-1 0 0 0 0,1 1 0 0 0,0-1 0 0 0,0 0 0 0 0,0 0 0 0 0,0-1 0 0 0,0 1 0 0 0,0-1 0 0 0,1 1 1 0 0,-1-1-1 0 0,1 0 0 0 0,0-1 0 0 0,0 1 0 0 0,0 0 0 0 0,1-1 16 0 0,109 24-420 0 0,25-24-2198 0 0,-51-21-6272 0 0,-67 9 3089 0 0</inkml:trace>
  <inkml:trace contextRef="#ctx0" brushRef="#br0" timeOffset="52098.223">4580 2110 536 0 0,'0'0'1492'0'0,"0"0"-354"0"0,0 0-124 0 0,0 0 176 0 0,0 0 296 0 0,0 0 162 0 0,0 0-89 0 0,0 0-281 0 0,0 0-348 0 0,0 0-312 0 0,0 0-241 0 0,0 26 425 0 0,-6 327 1216 0 0,-30 78-1466 0 0,47-402-2755 0 0,-11-55-7475 0 0,0 5 5124 0 0,0 13 4351 0 0</inkml:trace>
  <inkml:trace contextRef="#ctx0" brushRef="#br0" timeOffset="52277.92">4207 2588 2713 0 0,'0'0'2656'0'0,"0"0"-705"0"0,0 0-512 0 0,0 0 47 0 0,0 0 136 0 0,0 0-18 0 0,0 0-246 0 0,0 0-358 0 0,0 0-212 0 0,0 0-112 0 0,31-1-56 0 0,98-7-53 0 0,39-1 898 0 0,44-6-2953 0 0,-171 12-1157 0 0,-8-1-4372 0 0,-22 4-1778 0 0</inkml:trace>
  <inkml:trace contextRef="#ctx0" brushRef="#br0" timeOffset="52644.072">5061 2680 3481 0 0,'0'0'2875'0'0,"0"0"-1431"0"0,0 0-680 0 0,0 0 154 0 0,0 0 392 0 0,0 0 178 0 0,0 0-90 0 0,0 0-258 0 0,0 0-315 0 0,0 0-242 0 0,0 0-165 0 0,0 32-134 0 0,1 99-76 0 0,-3-32 785 0 0,1-78-3011 0 0,1 6-4451 0 0,0-20-2613 0 0</inkml:trace>
  <inkml:trace contextRef="#ctx0" brushRef="#br0" timeOffset="53109.746">5418 2673 9386 0 0,'0'0'1054'0'0,"0"0"-406"0"0,0 0-110 0 0,0 0 129 0 0,0 0 56 0 0,0 0-103 0 0,0 0-209 0 0,0 0-203 0 0,0 0-121 0 0,0 0-47 0 0,0 0-35 0 0,-15 33-41 0 0,-44 100-29 0 0,44-64-155 0 0,15-66 216 0 0,1 0 0 0 0,-1 0 0 0 0,0 0 0 0 0,1 0 1 0 0,-1-1-1 0 0,1 1 0 0 0,0 0 0 0 0,0 0 0 0 0,0-1 1 0 0,0 1-1 0 0,1 0 0 0 0,-1-1 0 0 0,1 1 0 0 0,-1-1 1 0 0,1 0-1 0 0,0 1 0 0 0,0-1 0 0 0,0 0 0 0 0,0 0 0 0 0,0 0 1 0 0,0 0-1 0 0,1-1 0 0 0,-1 1 0 0 0,1-1 0 0 0,-1 1 1 0 0,1-1-1 0 0,0 0 0 0 0,-1 0 0 0 0,1 0 0 0 0,0 0 1 0 0,0-1-1 0 0,0 1 4 0 0,4 0 287 0 0,-1 0 0 0 0,1 0 0 0 0,-1-1 0 0 0,0 0 0 0 0,1 0 0 0 0,-1 0 0 0 0,1-1 0 0 0,-1 0 0 0 0,1 0 0 0 0,-1-1 0 0 0,0 0 0 0 0,0 0 0 0 0,0 0 0 0 0,2-2-286 0 0,5-3 470 0 0,0-1 1 0 0,-1-1-1 0 0,0 0 1 0 0,0-1-1 0 0,-1 0 1 0 0,0 0 0 0 0,-1-1-1 0 0,0-1 1 0 0,-1 0-1 0 0,8-12-471 0 0,-12 15 90 0 0,1-1 0 0 0,-1 1 0 0 0,0-1 0 0 0,-1 0 0 0 0,-1-1 0 0 0,1 1-1 0 0,-2-1 1 0 0,1 1 0 0 0,-1-1 0 0 0,-1 0 0 0 0,0 0 0 0 0,-1 0 0 0 0,0 0 0 0 0,0 0-1 0 0,-2-4-89 0 0,1 11-72 0 0,0 0-1 0 0,-1 0 1 0 0,1 0-1 0 0,-1 0 0 0 0,0 0 1 0 0,0 1-1 0 0,-1-1 0 0 0,1 1 1 0 0,-1 0-1 0 0,1 0 0 0 0,-1 0 1 0 0,0 0-1 0 0,0 0 1 0 0,-1 0-1 0 0,1 1 0 0 0,0-1 1 0 0,-1 1-1 0 0,0 0 0 0 0,1 0 1 0 0,-1 1-1 0 0,0-1 0 0 0,0 1 1 0 0,0-1-1 0 0,0 1 1 0 0,-2 0 71 0 0,-31-2-3693 0 0,3 10-4185 0 0,23-1-2758 0 0</inkml:trace>
  <inkml:trace contextRef="#ctx0" brushRef="#br0" timeOffset="53578.241">5887 2806 11803 0 0,'0'0'1512'0'0,"0"0"-372"0"0,0 0-24 0 0,0 0 118 0 0,0 0 28 0 0,0 0-185 0 0,0 0-303 0 0,0 0-208 0 0,0 0-140 0 0,0 0-94 0 0,0 0-72 0 0,0 0-75 0 0,0 0-47 0 0,2-6-58 0 0,2-3-63 0 0,0 0 0 0 0,1 0 0 0 0,0 1 0 0 0,0-1 1 0 0,1 1-1 0 0,0 0 0 0 0,0 1 0 0 0,1-1 1 0 0,0 1-1 0 0,7-4-17 0 0,-1 0-42 0 0,-9 7-12 0 0,0 1 0 0 0,0-1 0 0 0,1 1 0 0 0,-1-1 0 0 0,1 1 0 0 0,0 1 0 0 0,0-1 0 0 0,0 1 0 0 0,0 0 0 0 0,0 0 0 0 0,1 0 0 0 0,-1 1 0 0 0,1-1 0 0 0,0 1 54 0 0,15 41-1008 0 0,-18-34 1041 0 0,0 0 1 0 0,1-1-1 0 0,0 1 0 0 0,0-1 1 0 0,1 0-1 0 0,-1 0 0 0 0,1 0 1 0 0,0-1-1 0 0,0 0 0 0 0,1 0 1 0 0,-1 0-1 0 0,1-1 0 0 0,0 0 1 0 0,0 0-1 0 0,0 0 0 0 0,0 0 1 0 0,1-1-1 0 0,-1 0 0 0 0,1-1 1 0 0,-1 0-1 0 0,1 0 0 0 0,0 0 1 0 0,-1 0-1 0 0,1-1 1 0 0,0-1-1 0 0,-1 1 0 0 0,1-1 1 0 0,0 0-1 0 0,5-1-33 0 0,-6 1 101 0 0,0 0 0 0 0,0 1 1 0 0,0-2-1 0 0,0 1 0 0 0,-1-1 0 0 0,1 0 1 0 0,0 0-1 0 0,-1 0 0 0 0,1-1 1 0 0,-1 0-1 0 0,0 0 0 0 0,0 0 0 0 0,0-1 1 0 0,-1 0-1 0 0,1 0 0 0 0,-1 0 0 0 0,0 0 1 0 0,0-1-1 0 0,0 1 0 0 0,0-1 1 0 0,-1 0-1 0 0,0 0 0 0 0,0-1 0 0 0,0 1 1 0 0,-1-1-1 0 0,0 1 0 0 0,0-1 0 0 0,0 0 1 0 0,-1 1-1 0 0,0-1 0 0 0,0-3-101 0 0,-9-20-2980 0 0,-7 12-7877 0 0,9 13 317 0 0</inkml:trace>
  <inkml:trace contextRef="#ctx0" brushRef="#br0" timeOffset="52846.037">5028 2331 4265 0 0,'0'0'576'0'0,"0"0"-952"0"0,0 0-504 0 0,0 0-264 0 0,0 0-593 0 0,0 0 1033 0 0</inkml:trace>
  <inkml:trace contextRef="#ctx0" brushRef="#br0" timeOffset="54179.252">5083 2305 4361 0 0,'0'0'2540'0'0,"0"0"-374"0"0,0 0-248 0 0,0 0-96 0 0,0 0-155 0 0,0 0-348 0 0,0 0-391 0 0,0 0-341 0 0,0 0-239 0 0,0 0-131 0 0,0 0-66 0 0,0 0-32 0 0,-2 4-27 0 0,1-3-112 0 0,0 0 11 0 0,0-1 0 0 0,1 1-1 0 0,-1 0 1 0 0,0 0 0 0 0,1 0 0 0 0,-1 0-1 0 0,1 0 1 0 0,-1 0 0 0 0,1 0 0 0 0,0 0-1 0 0,-1 1 1 0 0,1-1 0 0 0,0 0 0 0 0,0 0 0 0 0,-1 0-1 0 0,1 0 1 0 0,0 0 0 0 0,0 1 0 0 0,0-1-1 0 0,1 0 1 0 0,-1 0 0 0 0,0 0 0 0 0,0 0-1 0 0,1 0 1 0 0,-1 0 0 0 0,0 0 0 0 0,1 0-1 0 0,-1 1 1 0 0,1-1 0 0 0,0 0 0 0 0,-1-1-1 0 0,1 1 1 0 0,0 0 0 0 0,-1 0 0 0 0,1 0-1 0 0,0 0 1 0 0,0 0 9 0 0,2 2-547 0 0,0 1-1473 0 0,-1-4-3397 0 0,-2 0-4472 0 0</inkml:trace>
  <inkml:trace contextRef="#ctx0" brushRef="#br0" timeOffset="15654.46">7270 228 0 0 0,'0'0'372'0'0,"0"0"731"0"0,0 0 284 0 0,0 0 327 0 0,0 0 379 0 0,0 0 195 0 0,0 0-108 0 0,0 0-308 0 0,0 0-342 0 0,0 0-319 0 0,0 0-229 0 0,0-8-157 0 0,-1-21 318 0 0,-2 56 544 0 0,3 367-855 0 0,17-57-665 0 0,-3-130-693 0 0,-14-171-1593 0 0,0-35 1095 0 0,0-1-281 0 0,0 0-280 0 0,-7-4-7538 0 0,3 1 3419 0 0</inkml:trace>
  <inkml:trace contextRef="#ctx0" brushRef="#br0" timeOffset="15950.674">6822 773 5601 0 0,'0'0'1323'0'0,"0"0"-289"0"0,0 0 69 0 0,0 0 334 0 0,0 0 244 0 0,0 0-64 0 0,0 0-243 0 0,36 0-259 0 0,115-4-258 0 0,44-25 709 0 0,244-51-2129 0 0,-388 71-2184 0 0,-13 2-4424 0 0,-25 4-1056 0 0</inkml:trace>
  <inkml:trace contextRef="#ctx0" brushRef="#br0" timeOffset="16218.363">7837 644 6577 0 0,'0'0'1390'0'0,"0"0"-280"0"0,0 0 37 0 0,0 0 170 0 0,0 0 5 0 0,0 0-242 0 0,0 0-368 0 0,-23 35-304 0 0,-67 108-180 0 0,86-140-216 0 0,1 1 0 0 0,0 0 0 0 0,1 1 0 0 0,-1-1 0 0 0,1 0 0 0 0,0 1 0 0 0,0-1 0 0 0,0 1 0 0 0,0 0 0 0 0,1-1 0 0 0,0 1 0 0 0,0 0 0 0 0,0 0 0 0 0,1 0 0 0 0,-1 0 0 0 0,1 1-12 0 0,1 7 38 0 0,-1-8-9 0 0,0 1 0 0 0,1-1 0 0 0,-1 1 0 0 0,1 0 0 0 0,0-1 0 0 0,1 0 0 0 0,-1 1 0 0 0,1-1 0 0 0,0 0 0 0 0,1 1 0 0 0,-1-1 1 0 0,1-1-1 0 0,0 1 0 0 0,0 0 0 0 0,0-1 0 0 0,1 1 0 0 0,0-1 0 0 0,0 0 0 0 0,0 0 0 0 0,0-1 0 0 0,0 1 0 0 0,1-1 0 0 0,0 0 0 0 0,0 0 0 0 0,-1 0 1 0 0,2-1-1 0 0,-1 0 0 0 0,0 0 0 0 0,0 0 0 0 0,1 0 0 0 0,-1-1 0 0 0,1 0 0 0 0,-1 0 0 0 0,1-1 0 0 0,0 1-29 0 0,5 0 217 0 0,-1 0 0 0 0,1-1 0 0 0,0-1 0 0 0,0 1 0 0 0,0-2 0 0 0,-1 1 0 0 0,1-1 0 0 0,0-1 0 0 0,-1 0 0 0 0,0-1 0 0 0,0 0 0 0 0,0 0 0 0 0,0-1 0 0 0,-1 0 1 0 0,1-1-1 0 0,-1 0 0 0 0,-1 0 0 0 0,1-1 0 0 0,-1 0 0 0 0,0-1 0 0 0,-1 0 0 0 0,0 0 0 0 0,0 0 0 0 0,-1-1 0 0 0,0 0 0 0 0,3-6-217 0 0,-5 9 27 0 0,0 0 0 0 0,0-1 1 0 0,-1 1-1 0 0,0-1 1 0 0,0 0-1 0 0,-1 0 0 0 0,0 0 1 0 0,0 0-1 0 0,0-1 0 0 0,-1 1 1 0 0,0 0-1 0 0,-1-1 0 0 0,1 1 1 0 0,-1-1-1 0 0,-1 1 1 0 0,0-1-1 0 0,0 1 0 0 0,0 0 1 0 0,-1-1-1 0 0,0 1 0 0 0,0 0 1 0 0,-1 0-1 0 0,0 0 0 0 0,0 0 1 0 0,-1 1-1 0 0,1 0 1 0 0,-2-1-1 0 0,1 1 0 0 0,-3-2-27 0 0,1 2-367 0 0,0 1-1 0 0,-1-1 1 0 0,0 1 0 0 0,0 1-1 0 0,0-1 1 0 0,-1 1 0 0 0,1 0-1 0 0,-1 1 1 0 0,0 0-1 0 0,0 0 1 0 0,-8-1 367 0 0,-57-3-10966 0 0,55 7 2999 0 0</inkml:trace>
  <inkml:trace contextRef="#ctx0" brushRef="#br0" timeOffset="17113.297">9208 902 0 0 0,'0'0'1376'0'0,"0"0"-428"0"0,0 0-234 0 0,0 0 168 0 0,0 0 327 0 0,0 0 218 0 0,0 0-11 0 0,0 0-147 0 0,0 0-156 0 0,0 0-133 0 0,0 0-79 0 0,0 0-48 0 0,0 0-23 0 0,23 12-21 0 0,73 34 13 0 0,-33-35 795 0 0,-51-13-1405 0 0,-1 0-1 0 0,0-1 1 0 0,0-1-1 0 0,0 0 1 0 0,0-1-1 0 0,-1 0 1 0 0,1 0-1 0 0,-1-1 1 0 0,-1 0-1 0 0,1-1 1 0 0,-1 0-1 0 0,0-1 1 0 0,-1 0-1 0 0,0 0 1 0 0,0-1 0 0 0,0 0-1 0 0,-1 0 1 0 0,-1-1-1 0 0,0 1 1 0 0,5-11-212 0 0,-10 16-67 0 0,1 0 1 0 0,0-1 0 0 0,-1 1 0 0 0,0-1-1 0 0,0 1 1 0 0,-1-1 0 0 0,1 0 0 0 0,-1 0-1 0 0,0 1 1 0 0,0-1 0 0 0,0 0 0 0 0,-1 1-1 0 0,0-1 1 0 0,1 0 0 0 0,-2 1-1 0 0,1-1 1 0 0,-1 1 0 0 0,1 0 0 0 0,-1-1-1 0 0,0 1 1 0 0,-1 0 0 0 0,1 0 0 0 0,-1 0-1 0 0,0 0 1 0 0,0 1 0 0 0,0-1 0 0 0,0 1-1 0 0,0 0 1 0 0,-1 0 0 0 0,0 0 0 0 0,1 0-1 0 0,-1 0 1 0 0,0 1 0 0 0,-1 0 0 0 0,1 0-1 0 0,0 0 1 0 0,0 0 0 0 0,-1 1 0 0 0,1-1-1 0 0,-1 1 1 0 0,0 0 0 0 0,1 1 0 0 0,-1-1-1 0 0,0 1 1 0 0,1 0 0 0 0,-1 0 0 0 0,-3 1 66 0 0,0-2-145 0 0,1 1 0 0 0,0 0 0 0 0,-1 0 1 0 0,1 1-1 0 0,0 0 0 0 0,-1 0 0 0 0,1 1 0 0 0,0 0 1 0 0,0 0-1 0 0,0 0 0 0 0,0 1 0 0 0,0 0 1 0 0,1 1-1 0 0,-1-1 0 0 0,1 1 0 0 0,0 1 1 0 0,0-1-1 0 0,1 1 0 0 0,-1 0 0 0 0,1 0 1 0 0,0 0-1 0 0,-1 2 145 0 0,0 1 80 0 0,0 0-1 0 0,1 1 1 0 0,-1 0 0 0 0,2 0 0 0 0,-1 0-1 0 0,1 0 1 0 0,1 1 0 0 0,0-1 0 0 0,0 1-1 0 0,1 0 1 0 0,0 0 0 0 0,0 0 0 0 0,1 0 0 0 0,1 1-1 0 0,0-1 1 0 0,0 0 0 0 0,1 0 0 0 0,0 0-1 0 0,1 0 1 0 0,0 0 0 0 0,0 0 0 0 0,1 0-1 0 0,1-1 1 0 0,0 1 0 0 0,0-1 0 0 0,0 0-1 0 0,1 0 1 0 0,1 0 0 0 0,0-1 0 0 0,0 0-1 0 0,0 0 1 0 0,1-1 0 0 0,0 1 0 0 0,1-1-1 0 0,-1-1 1 0 0,6 4-80 0 0,6 0 159 0 0,0-1 0 0 0,1 0-1 0 0,0-2 1 0 0,0 0 0 0 0,1-2-1 0 0,-1 0 1 0 0,1-1 0 0 0,0-1-1 0 0,0-1 1 0 0,1-1 0 0 0,-1-1 0 0 0,0-1-1 0 0,16-2-158 0 0,-12-1-56 0 0,0-1-1 0 0,1-2 1 0 0,-2 0-1 0 0,1-1 1 0 0,-1-2-1 0 0,0 0 1 0 0,-1-2-1 0 0,20-13 57 0 0,30-21-3515 0 0,-4 0-4291 0 0,-66 44 7354 0 0,17-14-3828 0 0,-6 2 753 0 0</inkml:trace>
  <inkml:trace contextRef="#ctx0" brushRef="#br0" timeOffset="17364.546">10370 792 0 0 0,'0'0'1674'0'0,"0"0"654"0"0,0 0 310 0 0,0 0-52 0 0,0 0-308 0 0,0 0-430 0 0,0 0-437 0 0,0 0-375 0 0,-13 30-270 0 0,-41 99-206 0 0,-33 87-187 0 0,66-140-3199 0 0,10-55-2799 0 0,5-12-169 0 0,5-8 2541 0 0</inkml:trace>
  <inkml:trace contextRef="#ctx0" brushRef="#br0" timeOffset="17634.561">10037 773 10018 0 0,'0'0'1488'0'0,"0"0"-690"0"0,0 0-445 0 0,0 0 131 0 0,0 0 301 0 0,0 0 159 0 0,0 0-29 0 0,0 0-172 0 0,0 0-170 0 0,0 0-137 0 0,25 33-109 0 0,80 104-82 0 0,-18-53 27 0 0,-56-60-397 0 0,2-1 0 0 0,0-1-1 0 0,1-2 1 0 0,2-1-1 0 0,18 6 126 0 0,-2-4-2977 0 0,-18-5-7738 0 0,-28-13 6653 0 0</inkml:trace>
  <inkml:trace contextRef="#ctx0" brushRef="#br0" timeOffset="17940.235">10883 449 5441 0 0,'0'0'3648'0'0,"0"0"-1453"0"0,0 0-510 0 0,0 0-54 0 0,0 0-77 0 0,0 0-211 0 0,0 0-373 0 0,0 0-406 0 0,0 0-272 0 0,0 0-117 0 0,0 0-14 0 0,0 0 67 0 0,0 0 57 0 0,3 17 14 0 0,35 235 712 0 0,12 122-1383 0 0,-20-263-3388 0 0,-24-101 760 0 0,-6-8-1231 0 0,0-2-3842 0 0,0 0 8042 0 0,0 0-1984 0 0</inkml:trace>
  <inkml:trace contextRef="#ctx0" brushRef="#br0" timeOffset="18218.2">10605 895 4569 0 0,'0'0'663'0'0,"0"0"90"0"0,0 0 461 0 0,0 0 437 0 0,0 0 192 0 0,0 0-63 0 0,0 0-225 0 0,0 0-266 0 0,35 5-240 0 0,111 14-214 0 0,-16-22 478 0 0,-94-4-1022 0 0,245-57 252 0 0,-164 33-7651 0 0,-96 23-2001 0 0,-13 5 5978 0 0</inkml:trace>
  <inkml:trace contextRef="#ctx0" brushRef="#br0" timeOffset="27260.16">11485 1071 0 0 0,'0'0'264'0'0,"0"0"643"0"0,0 0 299 0 0,0 0 35 0 0,0 0-158 0 0,0 0-241 0 0,0 0-206 0 0,0 0-135 0 0,0 0-57 0 0,1 12 4817 0 0,43 7-2012 0 0,-10-13-1891 0 0,-26-4-1135 0 0,0 0-1 0 0,0 0 1 0 0,-1-1 0 0 0,1 0-1 0 0,0-1 1 0 0,0 1-1 0 0,0-1 1 0 0,0-1-1 0 0,0 0 1 0 0,0 0 0 0 0,0 0-1 0 0,0-1 1 0 0,-1 0-1 0 0,5-2-222 0 0,-7 2 116 0 0,-1 0-1 0 0,1 0 1 0 0,-1 0 0 0 0,0-1-1 0 0,1 1 1 0 0,-1-1-1 0 0,0 0 1 0 0,-1 0-1 0 0,1-1 1 0 0,0 1-1 0 0,-1-1 1 0 0,0 1 0 0 0,0-1-1 0 0,0 0 1 0 0,0 0-1 0 0,-1-1 1 0 0,0 1-1 0 0,0-1 1 0 0,0 1-1 0 0,1-4-115 0 0,-1 4-51 0 0,0 0-1 0 0,-1 0 1 0 0,1 0-1 0 0,-1 0 1 0 0,0 0-1 0 0,0 0 1 0 0,-1 0-1 0 0,1-1 1 0 0,-1 1-1 0 0,0 0 1 0 0,0 0-1 0 0,-1-1 1 0 0,1 1-1 0 0,-1 0 1 0 0,0 0-1 0 0,0 0 1 0 0,0-1-1 0 0,0 1 1 0 0,-1 0-1 0 0,0 1 1 0 0,0-1-1 0 0,0 0 1 0 0,0 0-1 0 0,0 1 1 0 0,-1 0-1 0 0,1-1 1 0 0,-1 1-1 0 0,0 0 1 0 0,0 0-1 0 0,-1 0 1 0 0,1 1-1 0 0,0-1 1 0 0,-1 1-1 0 0,0 0 1 0 0,1 0-1 0 0,-1 0 1 0 0,-2-1 51 0 0,0 2-173 0 0,-1-1 1 0 0,0 1 0 0 0,1 0-1 0 0,-1 1 1 0 0,1-1 0 0 0,-1 1-1 0 0,0 0 1 0 0,0 1 0 0 0,1 0-1 0 0,-1 0 1 0 0,1 1 0 0 0,-1-1-1 0 0,1 1 1 0 0,0 1 0 0 0,-1-1-1 0 0,1 1 1 0 0,0 0-1 0 0,1 0 1 0 0,-1 1 0 0 0,1 0-1 0 0,-1 0 1 0 0,1 0 0 0 0,0 1-1 0 0,-1 1 173 0 0,1-1-20 0 0,-1 0 1 0 0,1 1-1 0 0,0 0 0 0 0,1 0 0 0 0,-1 0 0 0 0,1 0 0 0 0,1 1 0 0 0,-1 0 0 0 0,1 0 0 0 0,0 0 0 0 0,0 0 1 0 0,1 0-1 0 0,0 0 0 0 0,1 1 0 0 0,-1-1 0 0 0,1 1 0 0 0,1 0 0 0 0,-1-1 0 0 0,1 1 0 0 0,1-1 0 0 0,0 3 20 0 0,1-5 109 0 0,1 0 0 0 0,1 0 0 0 0,-1 0 0 0 0,1-1 0 0 0,-1 1 0 0 0,1-1-1 0 0,1 0 1 0 0,-1 0 0 0 0,0 0 0 0 0,1-1 0 0 0,0 0 0 0 0,0 0 0 0 0,0 0 0 0 0,0 0-1 0 0,0-1 1 0 0,1 1 0 0 0,-1-2 0 0 0,1 1 0 0 0,0 0-109 0 0,26 7 23 0 0,1-2 0 0 0,-1-1 0 0 0,1-2 1 0 0,0-1-1 0 0,0-1 0 0 0,0-2 0 0 0,0-1 0 0 0,16-3-23 0 0,28-10-4959 0 0,-28 2-6217 0 0,-37 8 9098 0 0</inkml:trace>
  <inkml:trace contextRef="#ctx0" brushRef="#br0" timeOffset="27926.446">12262 851 0 0 0,'0'0'437'0'0,"0"0"1160"0"0,0 0 373 0 0,0 0 74 0 0,0 0-72 0 0,0 0-163 0 0,0 0-340 0 0,0 0-402 0 0,0 0-325 0 0,0 0-237 0 0,0 0-139 0 0,0 0-58 0 0,0 0-6 0 0,-5 2-25 0 0,-37 43 532 0 0,-51 173-273 0 0,41-123-756 0 0,72-107 1043 0 0,161-207 751 0 0,-63 94-1726 0 0,-116 162-1165 0 0,-2-19 1385 0 0,-1-8-40 0 0,0 0 0 0 0,1 0 0 0 0,1 0-1 0 0,-1 0 1 0 0,1 0 0 0 0,1-1-1 0 0,0 1 1 0 0,0 0 0 0 0,1-1 0 0 0,1 1-1 0 0,-1-1 1 0 0,1 0 0 0 0,1 0-1 0 0,1 3-27 0 0,-3-9 81 0 0,-1 0 0 0 0,0 1 0 0 0,1-1 0 0 0,-1 0 0 0 0,1 0 0 0 0,0-1 0 0 0,0 1 0 0 0,0-1 0 0 0,1 1 0 0 0,-1-1 0 0 0,0 0 0 0 0,1 0 1 0 0,-1 0-1 0 0,1-1 0 0 0,0 0 0 0 0,0 1 0 0 0,-1-1 0 0 0,1 0 0 0 0,0-1 0 0 0,0 1 0 0 0,0-1 0 0 0,0 1 0 0 0,0-1 0 0 0,0 0 0 0 0,0-1 0 0 0,0 1 0 0 0,0-1 0 0 0,0 0 0 0 0,0 0 0 0 0,0 0 0 0 0,-1 0 0 0 0,1-1 0 0 0,0 1 0 0 0,-1-1 0 0 0,1 0 0 0 0,-1 0 0 0 0,1 0 0 0 0,-1-1 0 0 0,1 0-81 0 0,12-17 475 0 0,0-1 0 0 0,-1-1 0 0 0,-1 0 0 0 0,-1-1 0 0 0,-1 0 0 0 0,-1-1 1 0 0,4-14-476 0 0,4-5 88 0 0,-18 40-239 0 0,11-26 101 0 0,-8 10-3125 0 0,-4 19 118 0 0,1 0 1594 0 0,-1 0-5884 0 0,0 0-1358 0 0</inkml:trace>
  <inkml:trace contextRef="#ctx0" brushRef="#br0" timeOffset="28412.828">13111 873 11394 0 0,'0'0'2569'0'0,"0"0"-1630"0"0,0 0-483 0 0,0 0 133 0 0,0 0 133 0 0,0 0-2 0 0,0 0-170 0 0,0 0-253 0 0,0 0-157 0 0,-31 21-88 0 0,-96 69-85 0 0,125-89 26 0 0,-1 0-1 0 0,1 0 1 0 0,0 0 0 0 0,-1 0 0 0 0,1 1 0 0 0,0-1 0 0 0,0 1 0 0 0,0 0 0 0 0,0-1 0 0 0,0 1 0 0 0,0 0 0 0 0,1 0 0 0 0,-1 0 0 0 0,0 1 0 0 0,1-1 0 0 0,0 0-1 0 0,0 1 1 0 0,-1-1 0 0 0,1 0 0 0 0,1 1 0 0 0,-1-1 0 0 0,0 1 0 0 0,1 0 0 0 0,-1 2 7 0 0,1 2-56 0 0,-1-3 19 0 0,0 1-1 0 0,1-1 0 0 0,0 1 1 0 0,0-1-1 0 0,0 1 1 0 0,1-1-1 0 0,-1 0 1 0 0,1 1-1 0 0,0-1 0 0 0,0 1 1 0 0,0-1-1 0 0,1 0 1 0 0,0 0-1 0 0,0 0 0 0 0,0 0 1 0 0,0 0-1 0 0,0 0 1 0 0,1-1-1 0 0,0 1 1 0 0,0-1-1 0 0,0 0 0 0 0,0 1 1 0 0,0-1-1 0 0,0-1 1 0 0,1 1-1 0 0,0 0 0 0 0,-1-1 1 0 0,1 0-1 0 0,0 0 1 0 0,0 0-1 0 0,0 0 1 0 0,1-1-1 0 0,2 1 38 0 0,6 1 219 0 0,0-2 0 0 0,0 0 1 0 0,0 0-1 0 0,0-1 0 0 0,0-1 0 0 0,0 0 0 0 0,0 0 1 0 0,0-2-1 0 0,-1 0 0 0 0,1 0 0 0 0,-1-1 1 0 0,1 0-1 0 0,-1-1 0 0 0,-1-1 0 0 0,1 0 0 0 0,-1-1 1 0 0,0 0-1 0 0,0 0 0 0 0,-1-1 0 0 0,0-1 0 0 0,0 1 1 0 0,-1-2-1 0 0,0 1 0 0 0,6-9-219 0 0,26-28 395 0 0,-1-2 0 0 0,-2-1-1 0 0,-3-2 1 0 0,-2-2 0 0 0,5-13-395 0 0,-31 55-81 0 0,-1-1-1 0 0,0 0 1 0 0,-1 0 0 0 0,0 0 0 0 0,-1-1-1 0 0,0 0 1 0 0,-1 0 0 0 0,-1 0-1 0 0,0 0 1 0 0,0 0 0 0 0,-2-1 0 0 0,1 1-1 0 0,-2 0 1 0 0,0-1 0 0 0,0 1 0 0 0,-1 0-1 0 0,-1 0 1 0 0,0 0 0 0 0,-1 0 0 0 0,0 1-1 0 0,-1-1 1 0 0,-1 1 0 0 0,0 0 0 0 0,0 0-1 0 0,-1 1 1 0 0,-1 0 0 0 0,0 0 0 0 0,0 1-1 0 0,-5-5 82 0 0,8 12-70 0 0,1 0 0 0 0,-1 1 0 0 0,1-1-1 0 0,-1 1 1 0 0,0 0 0 0 0,0 0 0 0 0,0 0-1 0 0,0 1 1 0 0,0-1 0 0 0,-1 1 0 0 0,1 1-1 0 0,0-1 1 0 0,0 1 0 0 0,-1 0 0 0 0,1 0-1 0 0,0 0 1 0 0,-1 1 0 0 0,1 0 0 0 0,0 0-1 0 0,0 0 1 0 0,0 0 0 0 0,0 1 0 0 0,0 0-1 0 0,0 0 1 0 0,0 1 0 0 0,0-1 0 0 0,1 1-1 0 0,-1 0 1 0 0,1 0 0 0 0,-4 4 70 0 0,-6 4-35 0 0,1 1 1 0 0,0 1 0 0 0,0 0-1 0 0,1 1 1 0 0,1 1-1 0 0,0-1 1 0 0,1 2-1 0 0,-3 7 35 0 0,6-10 61 0 0,2 1 0 0 0,-1-1 0 0 0,2 1 0 0 0,0 0-1 0 0,0 0 1 0 0,2 1 0 0 0,-1-1 0 0 0,2 1 0 0 0,0-1 0 0 0,1 1-1 0 0,0 0 1 0 0,1-1 0 0 0,1 1 0 0 0,0-1 0 0 0,1 0 0 0 0,1 1-1 0 0,0-1 1 0 0,1-1 0 0 0,0 1 0 0 0,1-1 0 0 0,0 0 0 0 0,1 0-1 0 0,1 0 1 0 0,0-1 0 0 0,1-1 0 0 0,0 1 0 0 0,1-1 0 0 0,0-1 0 0 0,9 7-61 0 0,15 14 164 0 0,1-2 1 0 0,2-2 0 0 0,0-1 0 0 0,2-1 0 0 0,1-3 0 0 0,1-1 0 0 0,1-2-1 0 0,0-2 1 0 0,4-1-165 0 0,48 12-3915 0 0,1-8-4332 0 0,-77-17-2263 0 0</inkml:trace>
  <inkml:trace contextRef="#ctx0" brushRef="#br0" timeOffset="39148.153">15106 755 0 0 0,'0'0'503'0'0,"0"0"-246"0"0,0 0-223 0 0,0 0 71 0 0,0 0 270 0 0,0 0 269 0 0,0 0 115 0 0,0 0-103 0 0,0 0-242 0 0,0 0-249 0 0,0 0-153 0 0,-24 4-39 0 0,-75 11 36 0 0,48 7 269 0 0,46-15-197 0 0,-4 6 222 0 0,0 0 0 0 0,2 1 0 0 0,-1 0 0 0 0,2 1 0 0 0,0 0 1 0 0,1 0-1 0 0,0 0 0 0 0,1 0 0 0 0,1 1 0 0 0,0 0 0 0 0,1-1 0 0 0,1 1 0 0 0,1 0 0 0 0,0 0 0 0 0,1 5-303 0 0,-1-15 208 0 0,-1 6 94 0 0,0-7-194 0 0,1 0-1 0 0,-1 0 0 0 0,1 0 0 0 0,0 0 1 0 0,0 0-1 0 0,0 0 0 0 0,1-1 0 0 0,-1 1 1 0 0,1 0-1 0 0,1 0 0 0 0,-1 0 1 0 0,1-1-1 0 0,-1 1 0 0 0,1-1 0 0 0,2 2-107 0 0,-2-5 142 0 0,0 0 0 0 0,1-1-1 0 0,-1 1 1 0 0,1-1 0 0 0,-1 0-1 0 0,1 1 1 0 0,0-1 0 0 0,-1-1 0 0 0,1 1-1 0 0,-1 0 1 0 0,1-1 0 0 0,-1 1-1 0 0,1-1 1 0 0,-1 0 0 0 0,0 1-1 0 0,1-1 1 0 0,-1 0 0 0 0,0-1-1 0 0,1 1 1 0 0,-1 0 0 0 0,0-1-1 0 0,0 1 1 0 0,0-1 0 0 0,0 0 0 0 0,-1 0-1 0 0,1 1 1 0 0,0-1 0 0 0,-1 0-1 0 0,1 0 1 0 0,-1-1 0 0 0,0 1-1 0 0,1 0 1 0 0,-1-2-142 0 0,202-274 2442 0 0,-161 201-2291 0 0,-41 76-138 0 0,-1 1-82 0 0,0 0-127 0 0,0 0-138 0 0,2 16-807 0 0,64 204 1108 0 0,22 103 168 0 0,-85-299-244 0 0,-1 1-1 0 0,-1-1 0 0 0,-1 0 1 0 0,-1 0-1 0 0,-1 0 1 0 0,-1 0-1 0 0,-2 0 1 0 0,0 0-1 0 0,-1-1 0 0 0,-2 0 1 0 0,0 0-1 0 0,-1-1 1 0 0,-2 0-1 0 0,0 0 1 0 0,-1-1-1 0 0,-1-1 0 0 0,-1 0 1 0 0,-1-1-1 0 0,0 0 1 0 0,-2-1-1 0 0,0-1 0 0 0,-1-1 1 0 0,0-1-1 0 0,-14 9 110 0 0,26-20 88 0 0,0 0 0 0 0,0 0 0 0 0,-1 0-1 0 0,1-1 1 0 0,-1 0 0 0 0,0-1 0 0 0,0 1 0 0 0,0-1-1 0 0,0-1 1 0 0,0 1 0 0 0,0-1 0 0 0,-2 0-88 0 0,6-3 91 0 0,1 0-1 0 0,-1 1 1 0 0,1-1 0 0 0,0-1-1 0 0,-1 1 1 0 0,1 0-1 0 0,0 0 1 0 0,0-1 0 0 0,0 1-1 0 0,1-1 1 0 0,-1 0 0 0 0,0 1-1 0 0,1-1 1 0 0,0 0 0 0 0,0 0-1 0 0,0 0 1 0 0,0 0 0 0 0,0 0-1 0 0,1 0 1 0 0,-1 0 0 0 0,1-1-1 0 0,0 1 1 0 0,0 0 0 0 0,0 0-1 0 0,0 0 1 0 0,0 0 0 0 0,1 0-1 0 0,-1 0 1 0 0,1 0 0 0 0,0-1-91 0 0,-1-5 51 0 0,5-26-35 0 0,2 0 0 0 0,0 0 0 0 0,3 1 0 0 0,1 0 0 0 0,1 1 0 0 0,2 0 0 0 0,1 1 0 0 0,1 0 0 0 0,14-17-16 0 0,-28 46-28 0 0,72-125-1965 0 0,-51 91-1977 0 0,-2 0-4534 0 0,-13 29 5086 0 0</inkml:trace>
  <inkml:trace contextRef="#ctx0" brushRef="#br0" timeOffset="39564.195">15615 976 0 0 0,'0'0'930'0'0,"0"0"498"0"0,0 0 186 0 0,0 0 51 0 0,0 0-44 0 0,0 0-236 0 0,0 0-385 0 0,0 0-358 0 0,0 0-211 0 0,0 0-6 0 0,0 0 146 0 0,0 0 209 0 0,0 0 186 0 0,8 2 98 0 0,3 0-586 0 0,0 0 0 0 0,0 0 0 0 0,-1-1 0 0 0,1-1 0 0 0,0 0 0 0 0,0 0 0 0 0,0-1 0 0 0,0 0 0 0 0,0-1 0 0 0,-1 0 0 0 0,1-1 0 0 0,2-1-478 0 0,-8 3 81 0 0,0-1 0 0 0,-1 0 0 0 0,1 0 0 0 0,0-1 0 0 0,-1 1 0 0 0,1-1 0 0 0,-1 0 0 0 0,0 0 0 0 0,0 0 0 0 0,0 0 0 0 0,0-1 1 0 0,-1 0-1 0 0,1 0 0 0 0,-1 0 0 0 0,0 0 0 0 0,0 0 0 0 0,-1-1 0 0 0,1 1 0 0 0,-1-1 0 0 0,0 0 0 0 0,0 0 0 0 0,-1 0 0 0 0,1 0 0 0 0,-1 0 1 0 0,0 0-1 0 0,0 0 0 0 0,-1 0 0 0 0,1 0 0 0 0,-1-2-81 0 0,-3 4-108 0 0,0 0 0 0 0,0 0 0 0 0,0 1 0 0 0,0-1-1 0 0,-1 1 1 0 0,1-1 0 0 0,-1 1 0 0 0,1 0 0 0 0,-1 0 0 0 0,0 1 0 0 0,0-1 0 0 0,0 1 0 0 0,0 0 0 0 0,0 0 0 0 0,0 0 0 0 0,0 0 0 0 0,0 1 0 0 0,-1-1-1 0 0,1 1 1 0 0,0 0 0 0 0,-3 1 108 0 0,6-1-67 0 0,-16 1-148 0 0,0 1-1 0 0,1 0 0 0 0,-1 1 0 0 0,1 1 0 0 0,0 1 1 0 0,0 0-1 0 0,0 1 0 0 0,1 1 0 0 0,0 0 0 0 0,0 1 0 0 0,1 1 1 0 0,0 0-1 0 0,0 1 0 0 0,1 1 0 0 0,0 0 0 0 0,1 0 1 0 0,0 2-1 0 0,1-1 0 0 0,1 1 0 0 0,0 1 0 0 0,0 0 1 0 0,-6 14 215 0 0,13-24 10 0 0,0 0 0 0 0,1 1 0 0 0,-1 0 0 0 0,1-1 1 0 0,0 1-1 0 0,1 0 0 0 0,-1 0 0 0 0,1 0 1 0 0,0 0-1 0 0,0 0 0 0 0,0 1 0 0 0,1-1 0 0 0,0 0 1 0 0,0 0-1 0 0,0 1 0 0 0,1-1 0 0 0,-1 0 0 0 0,1 0 1 0 0,0 0-1 0 0,1 0 0 0 0,-1 0 0 0 0,1 0 0 0 0,0 0 1 0 0,1-1-1 0 0,-1 1 0 0 0,3 4-10 0 0,8-1 38 0 0,0 0-1 0 0,1-1 1 0 0,-1-1-1 0 0,1 0 0 0 0,1 0 1 0 0,-1-1-1 0 0,1-1 1 0 0,0-1-1 0 0,0 0 1 0 0,0-1-1 0 0,0 0 1 0 0,0-1-1 0 0,0-1 1 0 0,0-1-1 0 0,1 0 1 0 0,-1-1-1 0 0,0 0 1 0 0,6-3-38 0 0,118-35-3669 0 0,-54 0-7163 0 0,-68 29 8868 0 0</inkml:trace>
  <inkml:trace contextRef="#ctx0" brushRef="#br0" timeOffset="39875.591">16112 961 4193 0 0,'0'0'1603'0'0,"0"0"-191"0"0,0 0 53 0 0,0 0 55 0 0,0 0-133 0 0,0 0-272 0 0,0 0-323 0 0,0 0-219 0 0,0 0-107 0 0,0 0-79 0 0,0 0-67 0 0,0 0-64 0 0,-4 17-64 0 0,-9 51-54 0 0,12-64-104 0 0,0 0 0 0 0,0 1 0 0 0,0-1 0 0 0,1 0 0 0 0,0 0 0 0 0,-1 0-1 0 0,2 1 1 0 0,-1-1 0 0 0,0 0 0 0 0,1 0 0 0 0,0 0 0 0 0,0 1-1 0 0,0-1 1 0 0,1 0 0 0 0,-1 0 0 0 0,1-1 0 0 0,0 1 0 0 0,0 0 0 0 0,0-1-1 0 0,0 1 1 0 0,1-1 0 0 0,0 1 0 0 0,-1-1 0 0 0,1 0 0 0 0,1 0 0 0 0,-1-1-1 0 0,0 1 1 0 0,0 0 0 0 0,1-1 0 0 0,0 0 0 0 0,-1 0 0 0 0,1 0 0 0 0,0-1-1 0 0,3 2-33 0 0,0-1 165 0 0,0 0 0 0 0,1-1 0 0 0,-1 1 0 0 0,1-1 0 0 0,0-1 0 0 0,-1 0 0 0 0,1 0 0 0 0,0 0 0 0 0,-1-1 0 0 0,1 0 0 0 0,-1-1 0 0 0,1 1 0 0 0,-1-2 0 0 0,1 1 0 0 0,-1-1 0 0 0,0 0 0 0 0,0 0-165 0 0,9-6 196 0 0,-1-1 0 0 0,0 0-1 0 0,0-1 1 0 0,-1 0 0 0 0,-1-1 0 0 0,0-1 0 0 0,0 0 0 0 0,-2-1 0 0 0,1 0-1 0 0,-2-1 1 0 0,0 0 0 0 0,-1-1 0 0 0,0 0 0 0 0,5-15-196 0 0,-12 29-26 0 0,-1-1 1 0 0,0 0-1 0 0,0 0 1 0 0,0 0-1 0 0,0 0 1 0 0,0 0-1 0 0,0 0 1 0 0,-1 0-1 0 0,1 0 1 0 0,-1 0-1 0 0,0 0 0 0 0,0 0 1 0 0,0 0-1 0 0,-1-1 1 0 0,1 1-1 0 0,-1 0 1 0 0,1 0-1 0 0,-1 0 1 0 0,0 0-1 0 0,0 0 1 0 0,0 1-1 0 0,-1-1 1 0 0,1 0-1 0 0,-1 0 1 0 0,0 1-1 0 0,1-1 1 0 0,-1 1-1 0 0,0-1 0 0 0,0 1 1 0 0,-1 0-1 0 0,1 0 1 0 0,0 0-1 0 0,-1 0 1 0 0,0 0-1 0 0,1 1 1 0 0,-1-1-1 0 0,0 1 1 0 0,1-1-1 0 0,-1 1 1 0 0,0 0-1 0 0,0 0 1 0 0,-2 0 25 0 0,-2 0-413 0 0,0-1 0 0 0,1 1 1 0 0,-1 1-1 0 0,0-1 1 0 0,0 1-1 0 0,1 0 0 0 0,-1 1 1 0 0,0 0-1 0 0,0 0 0 0 0,1 0 1 0 0,-1 1-1 0 0,1 0 1 0 0,-3 1 412 0 0,-48 24-9606 0 0,40-16 3131 0 0</inkml:trace>
  <inkml:trace contextRef="#ctx0" brushRef="#br0" timeOffset="40394.587">16680 1105 8522 0 0,'0'0'1824'0'0,"0"0"-641"0"0,0 0 25 0 0,0 0 335 0 0,0 0 140 0 0,0 0-126 0 0,0 0-409 0 0,0 0-333 0 0,0 0-168 0 0,0 0-86 0 0,0 0-95 0 0,0 0-94 0 0,0 0-82 0 0,1-7-90 0 0,12-39 50 0 0,87-81-2 0 0,-85 110-277 0 0,0 2 0 0 0,1 0 1 0 0,0 0-1 0 0,1 2 0 0 0,1 0 0 0 0,0 1 0 0 0,13-6 29 0 0,-31 18-25 0 0,1-1 0 0 0,-1 1 0 0 0,1-1 0 0 0,0 1 0 0 0,-1 0 0 0 0,1 0-1 0 0,0-1 1 0 0,-1 1 0 0 0,1 0 0 0 0,0 0 0 0 0,0 0 0 0 0,-1 0 0 0 0,1 0 0 0 0,0 0-1 0 0,-1 0 1 0 0,1 0 0 0 0,0 0 0 0 0,0 0 0 0 0,-1 0 0 0 0,1 0 0 0 0,0 1-1 0 0,-1-1 1 0 0,1 0 0 0 0,0 0 0 0 0,-1 1 0 0 0,1-1 0 0 0,-1 0 0 0 0,1 1-1 0 0,0-1 1 0 0,-1 1 0 0 0,1-1 0 0 0,-1 1 0 0 0,1-1 0 0 0,-1 1 0 0 0,1-1-1 0 0,-1 1 1 0 0,0 0 0 0 0,1-1 0 0 0,-1 1 0 0 0,0-1 0 0 0,1 1 0 0 0,-1 0 0 0 0,0-1-1 0 0,0 1 1 0 0,1 0 0 0 0,-1-1 0 0 0,0 1 0 0 0,0 0 0 0 0,0 0 0 0 0,0-1-1 0 0,0 1 1 0 0,0 0 0 0 0,0-1 0 0 0,0 2 25 0 0,-5 51-127 0 0,3-36 175 0 0,1-12-37 0 0,1-4-9 0 0,-1 0 0 0 0,0 1 0 0 0,1-1 0 0 0,-1 1 0 0 0,1-1 1 0 0,0 0-1 0 0,-1 1 0 0 0,1-1 0 0 0,0 1 0 0 0,0-1 0 0 0,0 1 0 0 0,0-1 0 0 0,0 1 0 0 0,0-1 0 0 0,0 1 0 0 0,1-1 1 0 0,-1 1-1 0 0,0-1 0 0 0,1 1 0 0 0,-1-1 0 0 0,1 0 0 0 0,0 1 0 0 0,0-1 0 0 0,-1 0 0 0 0,1 1 0 0 0,0-1 1 0 0,0 0-1 0 0,0 0 0 0 0,0 0 0 0 0,0 0 0 0 0,0 0 0 0 0,0 0 0 0 0,1 0 0 0 0,-1 0 0 0 0,0 0 0 0 0,1-1 0 0 0,-1 1 1 0 0,0 0-1 0 0,1-1 0 0 0,-1 1 0 0 0,1-1 0 0 0,-1 0 0 0 0,0 1 0 0 0,1-1 0 0 0,-1 0 0 0 0,1 0 0 0 0,-1 0 0 0 0,1 0 1 0 0,0 0-4 0 0,101-28 221 0 0,-59 11-171 0 0,-7 4-8 0 0,71-14 130 0 0,-106 28-170 0 0,-1 0 1 0 0,0 1-1 0 0,0-1 1 0 0,0 0-1 0 0,0 0 1 0 0,0 1 0 0 0,0-1-1 0 0,0 0 1 0 0,0 1-1 0 0,-1-1 1 0 0,1 1 0 0 0,0-1-1 0 0,-1 1 1 0 0,1 0-1 0 0,-1-1 1 0 0,0 1-1 0 0,1 0 1 0 0,-1-1 0 0 0,0 1-1 0 0,0-1 1 0 0,0 1-1 0 0,0 0 1 0 0,0-1-1 0 0,-1 1 1 0 0,1 0 0 0 0,-1 0-2 0 0,1 9 37 0 0,1-8-68 0 0,-1 1 0 0 0,0 0 0 0 0,1-1-1 0 0,0 1 1 0 0,0-1 0 0 0,0 1 0 0 0,0-1 0 0 0,1 0-1 0 0,-1 0 1 0 0,1 1 0 0 0,0-1 0 0 0,0 0-1 0 0,0 0 1 0 0,0-1 0 0 0,0 1 0 0 0,1 0 0 0 0,-1-1-1 0 0,1 1 1 0 0,0-1 0 0 0,0 0 0 0 0,0 0-1 0 0,0 0 1 0 0,0 0 0 0 0,0 0 0 0 0,1-1 31 0 0,36 7-7776 0 0,-30-8 1957 0 0,0 0-1357 0 0</inkml:trace>
  <inkml:trace contextRef="#ctx0" brushRef="#br0" timeOffset="40761.69">17608 902 7762 0 0,'0'0'848'0'0,"0"0"-300"0"0,0 0 375 0 0,0 0 660 0 0,0 0 271 0 0,0 0-66 0 0,0 0-264 0 0,0 0-295 0 0,0 0-212 0 0,0 0-145 0 0,0 0-108 0 0,32 8-102 0 0,96 24-47 0 0,-56-25 520 0 0,-63-7-1047 0 0,-1-2 0 0 0,0 1 1 0 0,0-1-1 0 0,-1 0 1 0 0,1-1-1 0 0,0 0 1 0 0,-1 0-1 0 0,0-1 1 0 0,1 1-1 0 0,-1-2 0 0 0,-1 1 1 0 0,1-1-1 0 0,-1 0 1 0 0,0 0-1 0 0,0-1 1 0 0,0 0-1 0 0,-1 0 0 0 0,1 0 1 0 0,-2-1-1 0 0,1 1 1 0 0,-1-1-1 0 0,0 0 1 0 0,0-1-1 0 0,-1 1 0 0 0,0-1 1 0 0,0 1-1 0 0,-1-1 1 0 0,0 0-1 0 0,1-5-88 0 0,-4 10-90 0 0,1 0 0 0 0,0 0 0 0 0,-1 0 0 0 0,0 0-1 0 0,0 0 1 0 0,0 0 0 0 0,0 0 0 0 0,0 1 0 0 0,0-1 0 0 0,-1 0 0 0 0,1 1-1 0 0,-1-1 1 0 0,0 0 0 0 0,0 1 0 0 0,0 0 0 0 0,0 0 0 0 0,0-1 0 0 0,0 1-1 0 0,-1 0 1 0 0,1 1 0 0 0,-1-1 0 0 0,1 0 0 0 0,-1 1 0 0 0,0-1 0 0 0,1 1 0 0 0,-1 0-1 0 0,0 0 1 0 0,0 0 0 0 0,0 0 0 0 0,-3 0 90 0 0,-94-1-2752 0 0,82 8 2505 0 0,-1 1-1 0 0,1 0 1 0 0,0 2-1 0 0,1 0 0 0 0,0 1 1 0 0,0 0-1 0 0,1 2 1 0 0,1 0-1 0 0,-1 0 1 0 0,2 2-1 0 0,0 0 0 0 0,1 0 1 0 0,0 1-1 0 0,-2 6 248 0 0,6-10-80 0 0,1 1 0 0 0,0-1 0 0 0,1 2 0 0 0,1-1 0 0 0,0 1 0 0 0,0 0 0 0 0,2 0 1 0 0,-3 8 79 0 0,6-16-31 0 0,0 0 1 0 0,0 0 0 0 0,0 0-1 0 0,0-1 1 0 0,1 1 0 0 0,0 0 0 0 0,0 0-1 0 0,1 0 1 0 0,-1 0 0 0 0,1 0 0 0 0,0 0-1 0 0,0 0 1 0 0,0-1 0 0 0,1 1 0 0 0,0 0-1 0 0,0-1 1 0 0,0 1 0 0 0,0-1 0 0 0,1 0-1 0 0,0 0 1 0 0,0 0 0 0 0,0 0-1 0 0,0 0 1 0 0,0-1 0 0 0,3 2 30 0 0,10 5 58 0 0,0-1 0 0 0,0-1 0 0 0,1-1 0 0 0,0 0 1 0 0,1-1-1 0 0,-1-1 0 0 0,1-1 0 0 0,0-1 0 0 0,0 0 0 0 0,1-1 0 0 0,-1-1 1 0 0,0 0-1 0 0,1-2 0 0 0,-1 0 0 0 0,0-1 0 0 0,1-1 0 0 0,15-5-58 0 0,60-14-1925 0 0,-35 2-4365 0 0,-30 8-1853 0 0</inkml:trace>
  <inkml:trace contextRef="#ctx0" brushRef="#br0" timeOffset="41093.837">18604 250 18940 0 0,'0'0'587'0'0,"0"0"-234"0"0,0 0 18 0 0,0 0 145 0 0,0 0 80 0 0,0 0 14 0 0,0 0-109 0 0,-10 38-103 0 0,-30 120-56 0 0,9 23 289 0 0,31-181-634 0 0,-14 242 431 0 0,15-225-697 0 0,0 1 0 0 0,1-1 1 0 0,1 1-1 0 0,1-1 0 0 0,1 0 1 0 0,0 0-1 0 0,1-1 0 0 0,1 1 1 0 0,0-1-1 0 0,2-1 0 0 0,-1 1 1 0 0,8 8 268 0 0,-13-21-1368 0 0,5 6 964 0 0,-3-7-4076 0 0,0-2-5229 0 0,-5 0 4624 0 0</inkml:trace>
  <inkml:trace contextRef="#ctx0" brushRef="#br0" timeOffset="41346.079">18227 681 7186 0 0,'0'0'2460'0'0,"0"0"-748"0"0,0 0-415 0 0,0 0-109 0 0,0 0-172 0 0,0 0-234 0 0,0 0-234 0 0,33-3-147 0 0,105-9-83 0 0,70 9 463 0 0,-28 20-1302 0 0,-106-1-8781 0 0,-61-12 1436 0 0</inkml:trace>
  <inkml:trace contextRef="#ctx0" brushRef="#br0" timeOffset="41593.948">18921 1127 5937 0 0,'0'0'3157'0'0,"0"0"-450"0"0,0 0-214 0 0,0 0-225 0 0,0 0-333 0 0,0 0-369 0 0,0 0-292 0 0,0 0-256 0 0,0 0-191 0 0,0 0-105 0 0,0 0-83 0 0,0 0-81 0 0,0 0-63 0 0,-6-36-103 0 0,-15-111-126 0 0,26 66 24 0 0,1 69-247 0 0,-1-6-132 0 0,2 0 1 0 0,0 0-1 0 0,1 1 1 0 0,1 0-1 0 0,0 0 1 0 0,1 1-1 0 0,1 1 1 0 0,1-1-1 0 0,0 2 1 0 0,1 0-1 0 0,0 0 1 0 0,1 1-1 0 0,11-7 89 0 0,3 10-2403 0 0,-12 15-7563 0 0,-15-2-1389 0 0</inkml:trace>
  <inkml:trace contextRef="#ctx0" brushRef="#br0" timeOffset="42058.479">19269 788 10178 0 0,'0'0'5027'0'0,"0"0"-3969"0"0,0 0-1220 0 0,0 0 54 0 0,0 0 117 0 0,0 0 47 0 0,0 0-9 0 0,0 0-47 0 0,-6 33-23 0 0,-18 103-9 0 0,25-76-25 0 0,4-55 53 0 0,-4-2 70 0 0,1 0 0 0 0,-1-1 1 0 0,1 1-1 0 0,0 0 0 0 0,0-1 0 0 0,0 0 1 0 0,0 0-1 0 0,1 1 0 0 0,-1-1 0 0 0,0-1 1 0 0,1 1-1 0 0,0 0 0 0 0,-1 0 1 0 0,1-1-1 0 0,0 0 0 0 0,0 0 0 0 0,0 1 1 0 0,0-1-1 0 0,0-1 0 0 0,0 1 0 0 0,0 0 1 0 0,0-1-1 0 0,0 0 0 0 0,0 0 0 0 0,0 0 1 0 0,0 0-1 0 0,0 0 0 0 0,0 0 1 0 0,1-1-1 0 0,-1 0 0 0 0,0 1 0 0 0,0-1-66 0 0,4-2 285 0 0,1-1 0 0 0,-1 1 0 0 0,0-1 0 0 0,0 0 0 0 0,-1-1 0 0 0,1 0 0 0 0,-1 0 0 0 0,0 0 1 0 0,0-1-1 0 0,-1 0 0 0 0,5-6-285 0 0,40-51 1072 0 0,-3-2 0 0 0,-4-1 0 0 0,2-11-1072 0 0,-41 71 38 0 0,-3 2-38 0 0,1 0 1 0 0,-1 0-1 0 0,1 0 1 0 0,1 1-1 0 0,-1-1 1 0 0,0 1-1 0 0,1-1 1 0 0,-1 1 0 0 0,1 0-1 0 0,0 0 1 0 0,0 0-1 0 0,1 0 1 0 0,-1 1-1 0 0,1-1 1 0 0,-1 1-1 0 0,1 0 1 0 0,1-1-1 0 0,16 33-1035 0 0,36 234-261 0 0,97 281 1008 0 0,-139-485 138 0 0,-3 0 1 0 0,-3 1 0 0 0,-2 0-1 0 0,-3 0 1 0 0,-4 58 149 0 0,0-114 62 0 0,-1 0 1 0 0,1 0-1 0 0,-1 0 1 0 0,-1 0-1 0 0,1 0 0 0 0,0-1 1 0 0,-1 1-1 0 0,0 0 1 0 0,0-1-1 0 0,-1 1 0 0 0,1-1 1 0 0,-1 0-1 0 0,0 1 1 0 0,0-2-1 0 0,-1 1 0 0 0,1 0 1 0 0,-1 0-1 0 0,1-1 1 0 0,-1 0-1 0 0,0 0 1 0 0,-1 0-1 0 0,1 0 0 0 0,0-1 1 0 0,-1 0-1 0 0,1 0 1 0 0,-1 0-1 0 0,0 0 0 0 0,0 0 1 0 0,0-1-1 0 0,0 0 1 0 0,0 0-1 0 0,0-1 1 0 0,0 1-1 0 0,0-1 0 0 0,-3-1-62 0 0,-1 1 101 0 0,0 0 0 0 0,1-1 0 0 0,-1 0-1 0 0,1-1 1 0 0,-1 0 0 0 0,1 0 0 0 0,-1-1 0 0 0,1 0-1 0 0,0 0 1 0 0,0-1 0 0 0,1 0 0 0 0,-1 0 0 0 0,1-1-1 0 0,0 0 1 0 0,0 0 0 0 0,1-1 0 0 0,-1 0 0 0 0,1 0-1 0 0,0 0 1 0 0,1-1 0 0 0,-1 0 0 0 0,2 0-1 0 0,-1-1 1 0 0,1 1 0 0 0,0-1 0 0 0,0 0 0 0 0,1 0-1 0 0,0 0 1 0 0,0 0 0 0 0,1-1 0 0 0,0 1 0 0 0,1-1-1 0 0,0-1-100 0 0,-3-8 0 0 0,0 0-1 0 0,2 0 1 0 0,0 0-1 0 0,1-1 1 0 0,1 1 0 0 0,0 0-1 0 0,2-1 1 0 0,0 1-1 0 0,1 0 1 0 0,0 0-1 0 0,2 0 1 0 0,0 1-1 0 0,1-1 1 0 0,1 1-1 0 0,1 1 1 0 0,0-1-1 0 0,6-6 1 0 0,6-6-450 0 0,2 0 0 0 0,0 2 0 0 0,2 1 0 0 0,1 1 0 0 0,2 1 0 0 0,0 1 0 0 0,1 1 0 0 0,1 2 0 0 0,1 1-1 0 0,8-3 451 0 0,-2-2-2245 0 0,-15 10-594 0 0,2 1-4074 0 0,-7 5-3233 0 0</inkml:trace>
  <inkml:trace contextRef="#ctx0" brushRef="#br0" timeOffset="65959.241">7931 1951 0 0 0,'0'0'764'0'0,"0"0"391"0"0,0 0 175 0 0,0 0-39 0 0,0 0-160 0 0,0 0-202 0 0,0 0-189 0 0,-13-4-129 0 0,-37-16-68 0 0,-2 12 1803 0 0,45 7-2241 0 0,1 1 1 0 0,0 0 0 0 0,-1 0-1 0 0,1 0 1 0 0,-1 1 0 0 0,1 0 0 0 0,-1 0-1 0 0,1 1 1 0 0,0 0 0 0 0,0 0-1 0 0,0 0 1 0 0,0 1 0 0 0,0 0-1 0 0,0 0 1 0 0,1 0 0 0 0,0 1 0 0 0,-1-1-1 0 0,1 1 1 0 0,0 1 0 0 0,1-1-1 0 0,-1 1 1 0 0,1 0 0 0 0,0 0-1 0 0,0 0 1 0 0,1 0 0 0 0,-1 1 0 0 0,-2 5-106 0 0,-6 22 72 0 0,1 0 1 0 0,2 1 0 0 0,0 1 0 0 0,3-1 0 0 0,1 1 0 0 0,1 0 0 0 0,2 0-1 0 0,3 35-72 0 0,-4 17 319 0 0,0 274 520 0 0,14-93-15 0 0,-21-136-384 0 0,-4-69 1241 0 0,43-63-897 0 0,271 0 576 0 0,-189-3-2394 0 0,-111 3-582 0 0,0 0-1360 0 0,0 0-2674 0 0,0 0-3597 0 0</inkml:trace>
  <inkml:trace contextRef="#ctx0" brushRef="#br0" timeOffset="73977.939">8737 2331 0 0 0,'0'0'773'0'0,"0"0"62"0"0,0 0 200 0 0,0 0 177 0 0,0 0-9 0 0,0 0-214 0 0,0 0-311 0 0,0 0-223 0 0,0 0-121 0 0,0 0-17 0 0,-6 13 26 0 0,-42 98 768 0 0,16-32-51 0 0,13-29-896 0 0,-1-1 1 0 0,-3 0-1 0 0,-2-2 0 0 0,-3-1 0 0 0,-27 36-164 0 0,20-38-808 0 0,-37 44-1603 0 0,17-36-2923 0 0,50-49 3848 0 0,5-2 359 0 0</inkml:trace>
  <inkml:trace contextRef="#ctx0" brushRef="#br0" timeOffset="74310.104">8345 2393 1352 0 0,'0'0'1639'0'0,"0"0"-933"0"0,0 0-301 0 0,0 0 275 0 0,0 0 475 0 0,0 0 288 0 0,0 0 31 0 0,0 0-146 0 0,0 0-202 0 0,0 0-186 0 0,0 0-157 0 0,0 0-119 0 0,0 0-75 0 0,24 28-44 0 0,77 86-41 0 0,-26-27 692 0 0,32 78-144 0 0,-90-142-1423 0 0,22 29 264 0 0,-7-24-7707 0 0,-28-24 3458 0 0,0 0-577 0 0</inkml:trace>
  <inkml:trace contextRef="#ctx0" brushRef="#br0" timeOffset="74989.358">8943 2415 5257 0 0,'0'0'1067'0'0,"0"0"-439"0"0,0 0-196 0 0,0 0 178 0 0,0 0 290 0 0,0 0 153 0 0,0 0-76 0 0,0 0-237 0 0,0 0-219 0 0,0 0-189 0 0,0 0-124 0 0,0 0-52 0 0,-1 29-44 0 0,-4 88-14 0 0,15 10 226 0 0,-9-114-307 0 0,0-1-1 0 0,1 0 1 0 0,1-1 0 0 0,0 1-1 0 0,0 0 1 0 0,1-1 0 0 0,1 1 0 0 0,0-1-1 0 0,0 0 1 0 0,1-1 0 0 0,1 0-1 0 0,-1 0 1 0 0,2 0 0 0 0,-1 0 0 0 0,2 0-17 0 0,-7-10 112 0 0,1 0 1 0 0,-1 1 0 0 0,0-1 0 0 0,0 0 0 0 0,1 0-1 0 0,-1-1 1 0 0,0 1 0 0 0,0 0 0 0 0,0-1-1 0 0,1 1 1 0 0,-1-1 0 0 0,0 1 0 0 0,0-1 0 0 0,0 0-1 0 0,0 0 1 0 0,0 0 0 0 0,0 0 0 0 0,0-1 0 0 0,-1 1-1 0 0,1 0 1 0 0,0-1 0 0 0,-1 1 0 0 0,1-1-1 0 0,-1 0 1 0 0,1 1 0 0 0,-1-1 0 0 0,0 0 0 0 0,0 0-1 0 0,0 0 1 0 0,0 0 0 0 0,0 0 0 0 0,0 0 0 0 0,0 0-1 0 0,-1 0 1 0 0,1 0 0 0 0,-1-1 0 0 0,1 1-1 0 0,-1 0 1 0 0,0 0 0 0 0,0-1 0 0 0,0 1 0 0 0,0 0-1 0 0,0-1-112 0 0,5-13 152 0 0,13-32 59 0 0,3 1 1 0 0,1 1 0 0 0,3 1 0 0 0,19-27-212 0 0,-38 63-29 0 0,-6 7-5 0 0,1 0 1 0 0,0-1-1 0 0,1 1 1 0 0,-1 0 0 0 0,0 0-1 0 0,1 0 1 0 0,-1 0-1 0 0,1 0 1 0 0,-1 0 0 0 0,1 1-1 0 0,0-1 1 0 0,0 0-1 0 0,0 1 1 0 0,0-1 0 0 0,0 1-1 0 0,0 0 1 0 0,0 0-1 0 0,0 0 1 0 0,1 0-1 0 0,-1 0 1 0 0,0 0 0 0 0,1 0-1 0 0,-1 1 1 0 0,1 0-1 0 0,-1-1 1 0 0,2 1 33 0 0,18 45-774 0 0,-16-6 699 0 0,-1 0-1 0 0,-2 1 0 0 0,-2 0 0 0 0,-2 0 1 0 0,-1-1-1 0 0,-2 3 76 0 0,-19 273-668 0 0,7-108-314 0 0,15-197 1002 0 0,0 1 0 0 0,-1-1 0 0 0,0 0-1 0 0,0 0 1 0 0,-1 0 0 0 0,0 0 0 0 0,-1 0 0 0 0,0 0 0 0 0,0-1 0 0 0,-1 0 0 0 0,-1 0-1 0 0,1 0 1 0 0,-1-1 0 0 0,-1 0 0 0 0,0 0 0 0 0,0 0 0 0 0,0-1 0 0 0,-1 0-1 0 0,0-1 1 0 0,0 1 0 0 0,-1-2 0 0 0,0 1 0 0 0,0-1 0 0 0,0 0 0 0 0,-1-1 0 0 0,1 0-1 0 0,-1-1 1 0 0,0 0 0 0 0,-2 0-20 0 0,10-3 83 0 0,-1 1-1 0 0,1-1 0 0 0,-1 0 1 0 0,1 0-1 0 0,-1 0 0 0 0,1-1 1 0 0,-1 1-1 0 0,1 0 0 0 0,-1-1 1 0 0,1 0-1 0 0,0 0 1 0 0,-1 1-1 0 0,1-1 0 0 0,0-1 1 0 0,0 1-1 0 0,0 0 0 0 0,0 0 1 0 0,0-1-1 0 0,0 1 0 0 0,0-1 1 0 0,0 0-1 0 0,0 0 1 0 0,1 1-1 0 0,-1-1 0 0 0,1 0 1 0 0,-1 0-1 0 0,1 0 0 0 0,0-1 1 0 0,0 1-1 0 0,0 0 0 0 0,0 0 1 0 0,0-1-1 0 0,0 1 1 0 0,1-1-1 0 0,-1 1 0 0 0,1 0 1 0 0,0-2-83 0 0,1-94 382 0 0,5 77-369 0 0,2 0 1 0 0,1 0-1 0 0,1 1 0 0 0,0 0 0 0 0,1 1 0 0 0,1 0 1 0 0,1 1-1 0 0,1 0 0 0 0,9-8-13 0 0,126-130-1894 0 0,-91 99-8919 0 0,-48 46 3657 0 0</inkml:trace>
  <inkml:trace contextRef="#ctx0" brushRef="#br0" timeOffset="75255.713">9685 2758 14563 0 0,'0'0'1031'0'0,"0"0"-479"0"0,0 0-165 0 0,0 0 218 0 0,0 0 249 0 0,0 0 71 0 0,0 0-110 0 0,0 0-180 0 0,0 0-170 0 0,0 0-127 0 0,0 0-103 0 0,35-4-65 0 0,109-11-67 0 0,-23 1-671 0 0,-96 12-709 0 0,-12 1-959 0 0,1 0-3951 0 0,-3 1-4911 0 0</inkml:trace>
  <inkml:trace contextRef="#ctx0" brushRef="#br0" timeOffset="75895.553">10731 2371 1928 0 0,'0'0'1782'0'0,"0"0"-96"0"0,0 0 32 0 0,0 0 85 0 0,0 0 32 0 0,0 0-163 0 0,0 0-340 0 0,0 0-296 0 0,0 0-242 0 0,-31 15-167 0 0,-97 50-135 0 0,65-20 108 0 0,56-34-473 0 0,-4 3 4 0 0,1-1 0 0 0,1 1 0 0 0,0 1 1 0 0,1-1-1 0 0,0 1 0 0 0,1 1 0 0 0,1 0 1 0 0,0 0-1 0 0,1 0 0 0 0,1 0 0 0 0,1 1 0 0 0,0 0 1 0 0,1-1-1 0 0,1 1 0 0 0,0 1-131 0 0,4-10-36 0 0,0 1 0 0 0,0-2 0 0 0,1 1 0 0 0,0 0 0 0 0,0-1 0 0 0,1 1 0 0 0,0-1 0 0 0,1 0 0 0 0,-1-1 0 0 0,1 1 0 0 0,0-1 0 0 0,1-1-1 0 0,-1 1 1 0 0,1-1 0 0 0,1 0 0 0 0,-1 0 0 0 0,1-1 0 0 0,-1 0 0 0 0,1-1 0 0 0,0 1 0 0 0,0-1 0 0 0,1-1 0 0 0,-1 0 0 0 0,1 0 0 0 0,-1 0 0 0 0,1-1 0 0 0,-1-1 0 0 0,1 1 0 0 0,0-2 0 0 0,4 1 36 0 0,66-3-2915 0 0,-27-5-5263 0 0,-36 4 1320 0 0</inkml:trace>
  <inkml:trace contextRef="#ctx0" brushRef="#br0" timeOffset="76211.686">10959 2787 0 0 0,'0'0'397'0'0,"0"0"1050"0"0,0 0 462 0 0,0 0 314 0 0,0 0 104 0 0,0 0-269 0 0,0 0-506 0 0,0 0-541 0 0,0 0-377 0 0,0 0-181 0 0,0 0-4 0 0,0 0 124 0 0,-5 20 133 0 0,-16 58 133 0 0,21-78-711 0 0,0 0-1 0 0,0 0 1 0 0,1 1-1 0 0,-1-1 1 0 0,0 0-1 0 0,0 0 1 0 0,1 0-1 0 0,-1 0 1 0 0,0 0-1 0 0,0 0 1 0 0,0 0-1 0 0,0 0 1 0 0,1 0-1 0 0,-1 1 1 0 0,0-1-1 0 0,0 0 1 0 0,0 0-1 0 0,0 0 1 0 0,1 0-1 0 0,-1 1 1 0 0,0-1-1 0 0,0 0 1 0 0,0 0-1 0 0,0 0 1 0 0,0 1-128 0 0,12-22 762 0 0,17-34-471 0 0,2 2-1 0 0,2 2 1 0 0,3 0-1 0 0,2 3 1 0 0,21-20-291 0 0,67-39-122 0 0,-82 84-2373 0 0,-42 41-3061 0 0,-4 15-6329 0 0,-1-25 9962 0 0</inkml:trace>
  <inkml:trace contextRef="#ctx0" brushRef="#br0" timeOffset="76497.309">11530 2552 7762 0 0,'0'0'1401'0'0,"0"0"-316"0"0,0 0 91 0 0,0 0 308 0 0,0 0 166 0 0,0 0-157 0 0,0 0-375 0 0,0 0-355 0 0,0 0-274 0 0,0 0-157 0 0,0 0-109 0 0,-19 31-70 0 0,-54 96-30 0 0,72-126-119 0 0,0 0-1 0 0,0 0 1 0 0,-1 1-1 0 0,1-1 1 0 0,0 0 0 0 0,0 0-1 0 0,0 1 1 0 0,0-1-1 0 0,0 0 1 0 0,0 1 0 0 0,0-1-1 0 0,1 1 1 0 0,-1-1-1 0 0,1 1 1 0 0,-1-1 0 0 0,1 1-1 0 0,-1 0 1 0 0,1-1-1 0 0,0 1 1 0 0,0-1-1 0 0,0 1 1 0 0,0 0 0 0 0,0-1-1 0 0,0 1 1 0 0,0 0-1 0 0,0-1 1 0 0,1 1 0 0 0,-1 0-1 0 0,0-1 1 0 0,1 1-1 0 0,0-1 1 0 0,-1 1 0 0 0,1-1-1 0 0,0 1 1 0 0,0-1-1 0 0,0 0-3 0 0,3 3 22 0 0,1 1 97 0 0,0-1 0 0 0,1 0 0 0 0,0-1 0 0 0,0 1 1 0 0,0-1-1 0 0,0 0 0 0 0,0-1 0 0 0,0 1 0 0 0,1-1 0 0 0,0 0 1 0 0,-1-1-1 0 0,1 0 0 0 0,0 0 0 0 0,-1 0 0 0 0,1-1 0 0 0,0 0 1 0 0,0 0-1 0 0,0-1 0 0 0,-1 0 0 0 0,1 0 0 0 0,0 0 0 0 0,-1-1 1 0 0,1 0-1 0 0,-1-1 0 0 0,1 1 0 0 0,-1-1 0 0 0,0 0 0 0 0,0-1 1 0 0,0 1-1 0 0,-1-1 0 0 0,5-4-119 0 0,-2 2 104 0 0,-1 0 1 0 0,0-1-1 0 0,-1 1 0 0 0,1-2 1 0 0,-1 1-1 0 0,-1 0 0 0 0,1-1 1 0 0,-1 0-1 0 0,-1-1 0 0 0,1 1 1 0 0,-1-1-1 0 0,-1 1 0 0 0,0-1 0 0 0,0-1 1 0 0,-1 1-1 0 0,0 0 0 0 0,0 0 1 0 0,-1-1-1 0 0,0 1 0 0 0,-1-1 1 0 0,0 1-1 0 0,-1-8-104 0 0,0 12-137 0 0,-1 1-1 0 0,0 0 1 0 0,1 0 0 0 0,-1 0-1 0 0,-1 0 1 0 0,1 1-1 0 0,-1-1 1 0 0,1 1 0 0 0,-1-1-1 0 0,0 1 1 0 0,0 0 0 0 0,0 0-1 0 0,-1 0 1 0 0,1 0-1 0 0,-1 1 1 0 0,1-1 0 0 0,-1 1-1 0 0,0 0 1 0 0,0 0 0 0 0,0 1-1 0 0,-1-1 138 0 0,-55-12-7481 0 0,43 15 1382 0 0,5 2-2828 0 0</inkml:trace>
  <inkml:trace contextRef="#ctx0" brushRef="#br0" timeOffset="76897.721">12220 2448 9162 0 0,'0'0'1652'0'0,"0"0"-221"0"0,0 0 171 0 0,0 0 186 0 0,0 0-67 0 0,0 0-402 0 0,0 0-542 0 0,0 0-330 0 0,0 0-194 0 0,0 0-90 0 0,0 0-55 0 0,0 0-31 0 0,0 0-7 0 0,-28 13-12 0 0,-89 42-10 0 0,7 14-5 0 0,108-69-64 0 0,1 1-1 0 0,-1 0 1 0 0,1-1-1 0 0,0 1 1 0 0,-1 0 0 0 0,1 0-1 0 0,0 0 1 0 0,0 0-1 0 0,-1 0 1 0 0,1 0 0 0 0,0 1-1 0 0,0-1 1 0 0,0 0-1 0 0,0 0 1 0 0,1 1 0 0 0,-1-1-1 0 0,0 1 1 0 0,1-1-1 0 0,-1 0 1 0 0,0 1 0 0 0,1-1-1 0 0,0 1 1 0 0,-1 0-1 0 0,1-1 1 0 0,0 1-1 0 0,0-1 1 0 0,0 1 0 0 0,0-1-1 0 0,0 1 1 0 0,0 0-1 0 0,0-1 1 0 0,1 1 0 0 0,-1-1-1 0 0,1 1 1 0 0,-1-1-1 0 0,1 1 1 0 0,-1-1 0 0 0,2 2 21 0 0,82 21-137 0 0,-32-16 220 0 0,-51-7-72 0 0,1-1-1 0 0,-1 1 1 0 0,1-1 0 0 0,-1 1-1 0 0,1-1 1 0 0,-1 1-1 0 0,0 0 1 0 0,1 0-1 0 0,-1-1 1 0 0,0 1-1 0 0,0 0 1 0 0,0 0 0 0 0,0 0-1 0 0,1 1 1 0 0,-1-1-1 0 0,-1 0 1 0 0,1 0-1 0 0,0 1 1 0 0,0-1 0 0 0,0 0-1 0 0,-1 1 1 0 0,1-1-1 0 0,-1 0 1 0 0,1 1-1 0 0,-1-1 1 0 0,1 1 0 0 0,-1-1-1 0 0,0 1 1 0 0,0-1-1 0 0,0 1 1 0 0,0 0-1 0 0,0-1 1 0 0,0 1-1 0 0,0-1 1 0 0,0 1 0 0 0,-1-1-1 0 0,1 1 1 0 0,0-1-1 0 0,-1 1 1 0 0,1-1-1 0 0,-1 0 1 0 0,0 1 0 0 0,0-1-1 0 0,1 0 1 0 0,-1 1-1 0 0,0-1 1 0 0,0 0-1 0 0,0 0 1 0 0,0 0 0 0 0,0 0-1 0 0,-1 0 1 0 0,1 1-11 0 0,-10 7-150 0 0,-1 0 1 0 0,1 0 0 0 0,-1-1-1 0 0,-1-1 1 0 0,1 0-1 0 0,-2-1 1 0 0,1 0 0 0 0,0-1-1 0 0,-1 0 1 0 0,0-1 0 0 0,0-1-1 0 0,0 0 1 0 0,-3 0 149 0 0,10-21-10646 0 0,7 14 7492 0 0,0 0-1506 0 0</inkml:trace>
  <inkml:trace contextRef="#ctx0" brushRef="#br0" timeOffset="77251.525">12640 2371 10842 0 0,'0'0'2281'0'0,"0"0"-718"0"0,0 0-350 0 0,0 0-46 0 0,0 0-28 0 0,0 0-135 0 0,0 0-230 0 0,0 0-221 0 0,0 0-169 0 0,0 0-121 0 0,0 0-80 0 0,0 0-40 0 0,-32 17-14 0 0,-99 51-32 0 0,53-14-71 0 0,77-53-53 0 0,0 0 1 0 0,0 0-1 0 0,0 0 1 0 0,0 0-1 0 0,0 0 1 0 0,0 0-1 0 0,0 0 1 0 0,1 0-1 0 0,-1 0 1 0 0,0 0-1 0 0,1 1 1 0 0,-1-1-1 0 0,1 0 1 0 0,-1 0-1 0 0,1 1 1 0 0,0-1-1 0 0,-1 0 1 0 0,1 1-1 0 0,0-1 1 0 0,0 0-1 0 0,0 1 1 0 0,0-1-1 0 0,0 0 1 0 0,0 1-1 0 0,0-1 1 0 0,1 0-1 0 0,-1 1 1 0 0,0-1-1 0 0,1 0 1 0 0,-1 0-1 0 0,1 1 1 0 0,0-1-1 0 0,-1 0 1 0 0,1 0-1 0 0,0 0 1 0 0,-1 0-1 0 0,1 0 1 0 0,0 0-1 0 0,0 0 1 0 0,0 0-1 0 0,0 0 1 0 0,0 0-1 0 0,0 0 1 0 0,0-1-1 0 0,0 1 1 0 0,1 0 26 0 0,65 26-302 0 0,-49-22 292 0 0,-11-3 16 0 0,-4-1 9 0 0,1-1 0 0 0,-1 1-1 0 0,1 0 1 0 0,-1 0 0 0 0,0 0 0 0 0,0 0 0 0 0,1 1 0 0 0,-1-1 0 0 0,0 1 0 0 0,0-1 0 0 0,-1 1-1 0 0,1 0 1 0 0,0 1 0 0 0,0-1 0 0 0,-1 0 0 0 0,0 1 0 0 0,1-1 0 0 0,-1 1 0 0 0,0 0-1 0 0,0 0 1 0 0,0 0 0 0 0,-1 0 0 0 0,1 0 0 0 0,-1 0 0 0 0,1 0 0 0 0,-1 0 0 0 0,0 1-1 0 0,0 2-14 0 0,-4 1 66 0 0,0-1 0 0 0,0 1 0 0 0,-1-1 0 0 0,0 0 0 0 0,0 0 0 0 0,-1 0-1 0 0,0 0 1 0 0,0-1 0 0 0,0 0 0 0 0,0 0 0 0 0,-1 0 0 0 0,0-1 0 0 0,0 1-1 0 0,0-2 1 0 0,0 1 0 0 0,-1-1 0 0 0,0 1 0 0 0,1-2 0 0 0,-1 1 0 0 0,0-1-1 0 0,-6 1-65 0 0,-55 18-1437 0 0,45-16-1810 0 0,0-1-3999 0 0,13-1-2859 0 0</inkml:trace>
  <inkml:trace contextRef="#ctx0" brushRef="#br0" timeOffset="78059.554">13577 2382 0 0 0,'0'0'1010'0'0,"0"0"228"0"0,0 0 245 0 0,0 0 347 0 0,0 0 244 0 0,0 0-74 0 0,0 0-321 0 0,0 0-342 0 0,0 0-312 0 0,0 0-198 0 0,0 0-135 0 0,0 0-130 0 0,-11-3-101 0 0,-37-11-95 0 0,44 14-335 0 0,1 0 0 0 0,-1 0 0 0 0,1 0 1 0 0,-1 0-1 0 0,1 0 0 0 0,0 1 0 0 0,-1 0 1 0 0,1 0-1 0 0,0 0 0 0 0,-1 0 0 0 0,1 0 1 0 0,0 1-1 0 0,0-1 0 0 0,0 1 0 0 0,0 0 1 0 0,0 0-1 0 0,0 0 0 0 0,1 0-31 0 0,-13 8 139 0 0,-110 85 529 0 0,124-94-671 0 0,0 0 0 0 0,0 0 0 0 0,-1 0 0 0 0,1 0 0 0 0,0 0 0 0 0,0 0 0 0 0,0 0 0 0 0,1 0 0 0 0,-1 0 0 0 0,0 1 0 0 0,0-1-1 0 0,1 0 1 0 0,-1 1 0 0 0,1-1 0 0 0,-1 1 0 0 0,1-1 0 0 0,-1 0 0 0 0,1 1 0 0 0,0-1 0 0 0,0 1 0 0 0,0-1 0 0 0,0 1 0 0 0,0-1 0 0 0,0 1 0 0 0,0-1 0 0 0,0 1 0 0 0,0-1 0 0 0,1 1-1 0 0,-1-1 1 0 0,1 0 0 0 0,-1 1 0 0 0,1-1 0 0 0,0 1 0 0 0,-1-1 0 0 0,1 0 0 0 0,0 0 0 0 0,0 0 0 0 0,0 1 0 0 0,0-1 0 0 0,0 0 0 0 0,0 0 0 0 0,0 0 0 0 0,0 0 0 0 0,0 0 0 0 0,1-1-1 0 0,-1 1 1 0 0,0 0 0 0 0,1 0 0 0 0,-1-1 0 0 0,0 1 0 0 0,1-1 0 0 0,-1 0 0 0 0,1 1 0 0 0,-1-1 0 0 0,1 0 0 0 0,-1 0 0 0 0,0 1 0 0 0,1-1 3 0 0,209 44 539 0 0,-209-44-515 0 0,1 0 1 0 0,-1 0 0 0 0,0 0 0 0 0,0 0 0 0 0,1 0 0 0 0,-1 0 0 0 0,0 1 0 0 0,0-1 0 0 0,0 1 0 0 0,0 0-1 0 0,0-1 1 0 0,0 1 0 0 0,0 0 0 0 0,0 0 0 0 0,0 0 0 0 0,0 1 0 0 0,0-1 0 0 0,0 0 0 0 0,-1 1 0 0 0,1-1 0 0 0,0 1-1 0 0,-1-1 1 0 0,1 1 0 0 0,-1 0 0 0 0,0 0 0 0 0,0-1 0 0 0,0 1 0 0 0,0 0 0 0 0,0 0 0 0 0,0 0 0 0 0,0 1-1 0 0,0-1 1 0 0,-1 0 0 0 0,1 0 0 0 0,-1 0 0 0 0,0 0 0 0 0,1 1 0 0 0,-1-1 0 0 0,0 0 0 0 0,0 0 0 0 0,-1 0-1 0 0,1 1 1 0 0,0-1 0 0 0,-1 0 0 0 0,1 0 0 0 0,-1 0 0 0 0,0 0 0 0 0,0 0 0 0 0,0 0 0 0 0,0 0 0 0 0,0 0-1 0 0,0 0 1 0 0,0 0 0 0 0,-1 0 0 0 0,0 0-25 0 0,-17 11-81 0 0,-2-1 0 0 0,0 0 0 0 0,0-2 1 0 0,-1 0-1 0 0,0-2 0 0 0,0 0 0 0 0,-1-1 0 0 0,0-2 0 0 0,-7 1 81 0 0,-66 5-3917 0 0,76-11-1070 0 0,-1 1-3721 0 0,19-1 7364 0 0</inkml:trace>
  <inkml:trace contextRef="#ctx0" brushRef="#br0" timeOffset="78395.422">13704 2673 840 0 0,'0'0'2083'0'0,"0"0"38"0"0,0 0 134 0 0,0 0 109 0 0,0 0-91 0 0,0 0-245 0 0,0 0-318 0 0,0 0-327 0 0,0 0-265 0 0,0 0-222 0 0,0 0-167 0 0,0 0-94 0 0,0 0-92 0 0,33-3-68 0 0,105-12-55 0 0,-74-5 105 0 0,-55 13-398 0 0,-2 4-52 0 0,-1-1 0 0 0,1 0 0 0 0,-1 0 0 0 0,0-1 0 0 0,0 0 0 0 0,0 0 0 0 0,-1 0 0 0 0,0-1 0 0 0,0 1 0 0 0,0-1 0 0 0,-1-1 0 0 0,0 1 0 0 0,0-1 0 0 0,0 1 0 0 0,-1-1 0 0 0,0 0 0 0 0,-1 0 0 0 0,1 0 0 0 0,-1-1 0 0 0,0 1 0 0 0,-1-3-75 0 0,-3 8-97 0 0,-1 0 1 0 0,0 0 0 0 0,0 0 0 0 0,0 0-1 0 0,0 1 1 0 0,-1 0 0 0 0,1-1-1 0 0,0 1 1 0 0,0 0 0 0 0,-1 0-1 0 0,1 1 1 0 0,-1-1 0 0 0,1 1-1 0 0,-1 0 1 0 0,1 0 0 0 0,-1 0-1 0 0,1 0 1 0 0,0 0 0 0 0,-1 1-1 0 0,1 0 1 0 0,-1 0 0 0 0,0 0 96 0 0,-11 4-202 0 0,0 0-1 0 0,1 1 1 0 0,0 1 0 0 0,0 0 0 0 0,0 1 0 0 0,1 1 0 0 0,0 0 0 0 0,1 1 0 0 0,0 0 0 0 0,0 1 0 0 0,-2 4 202 0 0,8-10-51 0 0,0 0 0 0 0,0 0 1 0 0,1 1-1 0 0,0 0 1 0 0,0 0-1 0 0,1 1 0 0 0,0-1 1 0 0,0 1-1 0 0,0 0 0 0 0,1 0 1 0 0,0 0-1 0 0,0 0 1 0 0,1 1-1 0 0,0-1 0 0 0,0 1 1 0 0,1-1-1 0 0,0 1 1 0 0,0 0-1 0 0,1 4 51 0 0,1-9-16 0 0,-1-1 0 0 0,1 1 0 0 0,0 0 0 0 0,0-1 0 0 0,0 1 0 0 0,1-1 0 0 0,-1 1 0 0 0,0-1 0 0 0,1 0 0 0 0,0 1 0 0 0,-1-1 0 0 0,1 0 0 0 0,0 0 0 0 0,0 0 0 0 0,0-1 0 0 0,1 1 0 0 0,-1 0 0 0 0,0-1 0 0 0,1 1 0 0 0,-1-1 0 0 0,1 0 0 0 0,-1 0 0 0 0,1 0 0 0 0,-1 0 0 0 0,1 0 0 0 0,0-1 0 0 0,-1 1 0 0 0,2-1 16 0 0,80 12-236 0 0,-84-12 235 0 0,32-1-431 0 0,-1 0 0 0 0,0-2 1 0 0,-1-1-1 0 0,1-2 1 0 0,-1-1-1 0 0,0-1 1 0 0,0-1-1 0 0,9-6 432 0 0,50-23-5221 0 0,-6-5-3724 0 0,-63 31 8453 0 0</inkml:trace>
  <inkml:trace contextRef="#ctx0" brushRef="#br0" timeOffset="78685.296">14648 2426 528 0 0,'0'0'2171'0'0,"0"0"-378"0"0,0 0-252 0 0,0 0-112 0 0,0 0-74 0 0,0 0-58 0 0,0 0-53 0 0,0 0-69 0 0,0 0-88 0 0,-35 19-136 0 0,-108 58-172 0 0,62-15 361 0 0,75-57-1054 0 0,0 0 0 0 0,0 1-1 0 0,0 0 1 0 0,1 0 0 0 0,0 0 0 0 0,0 0-1 0 0,0 1 1 0 0,1 0 0 0 0,0 0 0 0 0,1 0-1 0 0,-1 0 1 0 0,1 1 0 0 0,1-1 0 0 0,0 1-1 0 0,0 0 1 0 0,0 0 0 0 0,0 8-86 0 0,2-13-4 0 0,0 1-1 0 0,1 0 1 0 0,-1-1 0 0 0,1 1 0 0 0,0-1-1 0 0,0 1 1 0 0,0-1 0 0 0,1 1 0 0 0,-1-1-1 0 0,1 0 1 0 0,0 0 0 0 0,0 0 0 0 0,0 0-1 0 0,0 0 1 0 0,1 0 0 0 0,-1 0 0 0 0,1-1-1 0 0,-1 1 1 0 0,1-1 0 0 0,0 0 0 0 0,0 0-1 0 0,0 0 1 0 0,0 0 0 0 0,1 0 0 0 0,-1 0-1 0 0,0-1 1 0 0,1 0 0 0 0,-1 0 0 0 0,1 0 0 0 0,-1 0-1 0 0,4 0 5 0 0,121 10 283 0 0,-113-11-225 0 0,5-1-146 0 0,-1-1 0 0 0,1 0 0 0 0,-1-2-1 0 0,0 0 1 0 0,0-1 0 0 0,0-1 0 0 0,-1-1-1 0 0,1 0 1 0 0,3-4 88 0 0,89-63-6951 0 0,-54 17-2933 0 0,-45 45 9356 0 0</inkml:trace>
  <inkml:trace contextRef="#ctx0" brushRef="#br0" timeOffset="78954.764">15171 2124 10514 0 0,'0'0'1931'0'0,"0"0"-544"0"0,0 0-289 0 0,0 0-3 0 0,0 0 52 0 0,0 0-62 0 0,0 0-209 0 0,0 0-193 0 0,0 0-157 0 0,-16 32-98 0 0,-49 102-73 0 0,-5 39 455 0 0,63-152-810 0 0,1 1 0 0 0,1 1 0 0 0,1-1 0 0 0,1 1 0 0 0,1-1 0 0 0,0 1 0 0 0,2 0 0 0 0,2 12 0 0 0,-2-30-95 0 0,1-1 0 0 0,0 1-1 0 0,0 0 1 0 0,0 0-1 0 0,0-1 1 0 0,1 1-1 0 0,0-1 1 0 0,0 1 0 0 0,0-1-1 0 0,0 0 1 0 0,1 0-1 0 0,0 0 1 0 0,0 0 0 0 0,0 0-1 0 0,0-1 1 0 0,0 1-1 0 0,1-1 1 0 0,1 1 95 0 0,31 8-8550 0 0,-34-15 379 0 0,-2 2 4674 0 0</inkml:trace>
  <inkml:trace contextRef="#ctx0" brushRef="#br0" timeOffset="79257.139">14760 2507 9642 0 0,'0'0'2613'0'0,"0"0"-1114"0"0,0 0-530 0 0,0 0 37 0 0,0 0 57 0 0,0 0-114 0 0,0 0-250 0 0,0 0-248 0 0,0 0-161 0 0,32-2-99 0 0,99-8-83 0 0,-87 8-315 0 0,0 2 0 0 0,1 1 0 0 0,-1 3 0 0 0,24 5 207 0 0,13 2-10050 0 0,-67-11 1448 0 0</inkml:trace>
  <inkml:trace contextRef="#ctx0" brushRef="#br0" timeOffset="79258.139">15497 2526 9618 0 0,'0'0'1576'0'0,"0"0"-1080"0"0,0 0-103 0 0,0 0 103 0 0,0 0 40 0 0,0 0-96 0 0,0 0-240 0 0,0 0-296 0 0,0 0-240 0 0,0 0-328 0 0,0 0-705 0 0,0 0-1943 0 0,0 0-4666 0 0</inkml:trace>
  <inkml:trace contextRef="#ctx0" brushRef="#br0" timeOffset="80503.904">15484 2489 0 0 0,'0'0'1664'0'0,"0"0"784"0"0,0 0 223 0 0,0 0-155 0 0,0 0-346 0 0,0 0-398 0 0,0 0-339 0 0,0 0-254 0 0,0 0-194 0 0,0 0-175 0 0,0 0-166 0 0,0 0-145 0 0,0 0-126 0 0,-4 5-97 0 0,-35 86 270 0 0,32-55-764 0 0,-4 12-749 0 0,0-19-9101 0 0,11-28 5395 0 0,0 3 613 0 0</inkml:trace>
  <inkml:trace contextRef="#ctx0" brushRef="#br0" timeOffset="79773.18">15806 2644 5137 0 0,'0'0'619'0'0,"0"0"-90"0"0,0 0 230 0 0,0 0 169 0 0,0 0 22 0 0,0 0-103 0 0,0 0-211 0 0,0 0-169 0 0,0 0-77 0 0,0 0-15 0 0,0 0 59 0 0,0 0 119 0 0,0 0 170 0 0,16 5 182 0 0,52 12 141 0 0,-66-16-958 0 0,0-1 1 0 0,0 0-1 0 0,0 0 1 0 0,0 0-1 0 0,0 0 0 0 0,0 0 1 0 0,0 0-1 0 0,0 0 1 0 0,0-1-1 0 0,0 1 0 0 0,-1-1 1 0 0,1 0-1 0 0,0 1 0 0 0,0-1 1 0 0,0 0-1 0 0,0 0 1 0 0,-1 0-1 0 0,1 0 0 0 0,-1 0 1 0 0,1-1-1 0 0,0 1 1 0 0,-1 0-1 0 0,0-1 0 0 0,1 1 1 0 0,-1-1-1 0 0,0 1 1 0 0,0-1-1 0 0,0 0 0 0 0,0 0 1 0 0,0 0-89 0 0,4-5 354 0 0,1 0-232 0 0,0-1 0 0 0,-1 1 0 0 0,1-1 0 0 0,-2-1 0 0 0,1 1 0 0 0,-1-1 0 0 0,0 1 0 0 0,-1-1 0 0 0,0 0-1 0 0,-1-1 1 0 0,0 1 0 0 0,0 0 0 0 0,-1-1 0 0 0,0 1 0 0 0,0-1 0 0 0,-1 1 0 0 0,-1-1 0 0 0,1 1 0 0 0,-1-1 0 0 0,-1 1 0 0 0,0 0 0 0 0,-1-1 0 0 0,1 1 0 0 0,-2 0 0 0 0,1 0 0 0 0,-1 1 0 0 0,0-1 0 0 0,-1 1 0 0 0,-4-6-122 0 0,-29 6-3480 0 0,5 27-5652 0 0,32-18 8542 0 0,-7 4-8049 0 0</inkml:trace>
  <inkml:trace contextRef="#ctx0" brushRef="#br0" timeOffset="80087.741">16176 2662 13539 0 0,'0'0'1635'0'0,"0"0"-419"0"0,0 0-25 0 0,0 0 31 0 0,0 0-147 0 0,0 0-309 0 0,0 0-344 0 0,0 0-219 0 0,0 0-109 0 0,0 0-54 0 0,0 0-32 0 0,0 0-84 0 0,28-31-81 0 0,84-92-75 0 0,-70 89-447 0 0,-40 35 574 0 0,0-1 0 0 0,0 1-1 0 0,-1-1 1 0 0,1 1 0 0 0,0 0 0 0 0,0 0-1 0 0,-1 0 1 0 0,1 0 0 0 0,-1 0 0 0 0,1 0-1 0 0,-1 0 1 0 0,1 1 0 0 0,-1-1 0 0 0,0 0 0 0 0,0 1-1 0 0,1-1 1 0 0,-1 1 0 0 0,0-1 0 0 0,0 1-1 0 0,-1 0 1 0 0,1-1 0 0 0,0 1 0 0 0,0 0-1 0 0,-1 0 1 0 0,1 0 0 0 0,-1-1 0 0 0,0 1 105 0 0,31 40 583 0 0,-22-40-304 0 0,-1-1 0 0 0,1 0 0 0 0,-1 0 0 0 0,1 0 0 0 0,-1-1 1 0 0,1 0-1 0 0,-1-1 0 0 0,1 0 0 0 0,-1 0 0 0 0,1-1 0 0 0,-1 0 0 0 0,0 0 0 0 0,1-1 0 0 0,-1 0 0 0 0,-1-1 0 0 0,1 0 0 0 0,0 0 0 0 0,-1 0 0 0 0,0-1 0 0 0,3-3-279 0 0,-3 4-20 0 0,-1-1-1 0 0,0 0 0 0 0,0-1 0 0 0,0 1 0 0 0,-1-1 1 0 0,1 0-1 0 0,-1-1 0 0 0,-1 1 0 0 0,1-1 1 0 0,-1 0-1 0 0,-1 0 0 0 0,2-2 21 0 0,-4-10-4950 0 0,-1 12-1684 0 0,0 0-5123 0 0</inkml:trace>
  <inkml:trace contextRef="#ctx0" brushRef="#br0" timeOffset="81515.888">15953 2441 0 0 0,'13'-21'17'0'0,"-7"0"6254"0"0,-1 8-3452 0 0,-6 7 4046 0 0,-18 6-5579 0 0,-22 8-1722 0 0,27-1 434 0 0,1 0-1 0 0,1 1 0 0 0,-1 0 1 0 0,1 1-1 0 0,0 0 0 0 0,1 1 1 0 0,0 0-1 0 0,-7 10 3 0 0,16-18 0 0 0,-3 4-20 0 0,0 1 1 0 0,1-1 0 0 0,0 1-1 0 0,0 0 1 0 0,1 0-1 0 0,-1 1 1 0 0,2-1-1 0 0,-1 1 1 0 0,1 0-1 0 0,0-1 1 0 0,1 1-1 0 0,-1 0 1 0 0,2 0-1 0 0,-1 0 1 0 0,1 7 19 0 0,24 19-1676 0 0,-10-29-1305 0 0,0-3-3421 0 0,-9-2 952 0 0</inkml:trace>
  <inkml:trace contextRef="#ctx0" brushRef="#br0" timeOffset="79515.201">15589 2213 15043 0 0,'0'0'1272'0'0,"0"0"-831"0"0,0 0-329 0 0,0 0-64 0 0,0 0-160 0 0,0 0-369 0 0,0 0-343 0 0,0 0-376 0 0,0 0-896 0 0,0 0-2257 0 0,0 0-3497 0 0</inkml:trace>
  <inkml:trace contextRef="#ctx0" brushRef="#br0" timeOffset="80817.167">15629 2187 0 0 0,'0'0'878'0'0,"0"0"907"0"0,0 0 177 0 0,0 0-98 0 0,0 0-141 0 0,0 0-146 0 0,0 0-72 0 0,0 0-104 0 0,0 0-120 0 0,0 0-116 0 0,0 0-133 0 0,-3-2-135 0 0,-26-2 2156 0 0,24 20-4400 0 0,20-15-9817 0 0,-11-1 3552 0 0</inkml:trace>
  <inkml:trace contextRef="#ctx0" brushRef="#br0" timeOffset="94063.42">17851 2390 0 0 0,'0'0'703'0'0,"0"0"297"0"0,0 0 131 0 0,0 0-13 0 0,0 0-162 0 0,0 0-191 0 0,0 0-222 0 0,0 0-184 0 0,-5-4-82 0 0,-18-8-25 0 0,-36 13 3109 0 0,-34 43-2982 0 0,1 25-415 0 0,92-67 43 0 0,-1-1 1 0 0,0 1 0 0 0,1 0-1 0 0,-1-1 1 0 0,1 1 0 0 0,0 0-1 0 0,-1-1 1 0 0,1 1 0 0 0,0 0-1 0 0,0-1 1 0 0,0 1 0 0 0,0 0-1 0 0,0-1 1 0 0,1 1 0 0 0,-1 0-1 0 0,0-1 1 0 0,1 1 0 0 0,-1 0-1 0 0,1-1 1 0 0,0 1 0 0 0,-1-1-1 0 0,1 1 1 0 0,0-1 0 0 0,0 1-1 0 0,0-1 1 0 0,0 0 0 0 0,0 1-1 0 0,0-1 1 0 0,1 0 0 0 0,-1 0-1 0 0,0 0 1 0 0,1 0 0 0 0,-1 0-1 0 0,0 0 1 0 0,1 0 0 0 0,0 0-8 0 0,137 53 1077 0 0,-131-52-1052 0 0,-1 0-1 0 0,0 1 1 0 0,0 0-1 0 0,0 0 1 0 0,0 0-1 0 0,0 1 0 0 0,-1 0 1 0 0,0 0-1 0 0,1 1 1 0 0,-1 0-1 0 0,-1 0 1 0 0,1 0-1 0 0,-1 1 1 0 0,0 0-1 0 0,0 0 0 0 0,-1 0 1 0 0,0 0-1 0 0,2 5-24 0 0,-5-8 91 0 0,0 0 0 0 0,0 0-1 0 0,-1 0 1 0 0,0 0-1 0 0,0 1 1 0 0,0-1 0 0 0,0 0-1 0 0,0 0 1 0 0,0 0-1 0 0,-1 1 1 0 0,0-1 0 0 0,1 0-1 0 0,-1 0 1 0 0,-1 0 0 0 0,1 0-1 0 0,0 0 1 0 0,-1 0-1 0 0,1-1 1 0 0,-1 1 0 0 0,0 0-1 0 0,0-1 1 0 0,0 1-1 0 0,0-1 1 0 0,0 0 0 0 0,0 0-1 0 0,-1 1 1 0 0,-2 0-91 0 0,-80 48 776 0 0,70-44-879 0 0,-168 66-4384 0 0,177-72 3452 0 0,5-6-8915 0 0,6 3 10009 0 0,-1 1-367 0 0</inkml:trace>
  <inkml:trace contextRef="#ctx0" brushRef="#br0" timeOffset="94400.312">18260 2172 4025 0 0,'0'0'2576'0'0,"0"0"-1442"0"0,0 0-458 0 0,0 0 154 0 0,0 0 289 0 0,0 0 191 0 0,0 0-44 0 0,0 0-190 0 0,0 0-222 0 0,0 0-194 0 0,0 0-131 0 0,-14 32-82 0 0,-39 99-67 0 0,44-71 198 0 0,13-51-430 0 0,5 34 114 0 0,-1 1 0 0 0,-3 0 0 0 0,-2 0 0 0 0,-1 1 0 0 0,-3-1 0 0 0,-1 1 0 0 0,-3-1 0 0 0,-2 8-262 0 0,4 11-3194 0 0,2-60 782 0 0,-9-2-9637 0 0,7-1 10623 0 0,-1 0 803 0 0</inkml:trace>
  <inkml:trace contextRef="#ctx0" brushRef="#br0" timeOffset="94679.19">17943 2596 6649 0 0,'0'0'1275'0'0,"0"0"-274"0"0,0 0 137 0 0,0 0 379 0 0,0 0 187 0 0,0 0-118 0 0,0 0-319 0 0,0 0-296 0 0,34-1-199 0 0,108-3-132 0 0,15-17 592 0 0,-113 14-2114 0 0,140-20 2466 0 0,-123 22-6294 0 0,1 3-6400 0 0,-55 2 6476 0 0</inkml:trace>
  <inkml:trace contextRef="#ctx0" brushRef="#br0" timeOffset="95112.345">18731 2563 3289 0 0,'0'0'1009'0'0,"0"0"-319"0"0,0 0 67 0 0,0 0 251 0 0,0 0 170 0 0,0 0-47 0 0,0 0-258 0 0,0 0-248 0 0,0 0-160 0 0,0 0-65 0 0,0 0-10 0 0,0 0 22 0 0,0 0 42 0 0,-4-2 40 0 0,-5 0-239 0 0,-1 1 1 0 0,-1 0-1 0 0,1 1 1 0 0,0 0-1 0 0,0 1 0 0 0,0 0 1 0 0,0 0-1 0 0,0 1 1 0 0,1 1-1 0 0,-1-1 1 0 0,0 2-1 0 0,1-1 0 0 0,0 1 1 0 0,0 1-1 0 0,0 0 1 0 0,0 0-1 0 0,-2 2-255 0 0,11-7 3 0 0,-13 6 33 0 0,1 1 0 0 0,0 0 1 0 0,0 1-1 0 0,1 0 1 0 0,0 1-1 0 0,0 0 0 0 0,1 0 1 0 0,0 1-1 0 0,1 1 1 0 0,0 0-1 0 0,1 0 0 0 0,0 1 1 0 0,0 0-1 0 0,1 0 0 0 0,1 0 1 0 0,0 1-1 0 0,1 0 1 0 0,0 2-37 0 0,4-12 28 0 0,1-1 1 0 0,-1 1 0 0 0,1-1 0 0 0,-1 1 0 0 0,1-1 0 0 0,0 1 0 0 0,0-1 0 0 0,0 1 0 0 0,1-1 0 0 0,-1 1 0 0 0,0-1 0 0 0,1 1 0 0 0,0-1 0 0 0,0 1 0 0 0,-1-1 0 0 0,1 0 0 0 0,1 1-1 0 0,-1-1 1 0 0,0 0 0 0 0,1 0 0 0 0,-1 0 0 0 0,1 0 0 0 0,-1 0 0 0 0,1 0 0 0 0,0 0 0 0 0,0-1 0 0 0,0 1 0 0 0,0-1 0 0 0,0 1 0 0 0,0-1 0 0 0,0 0 0 0 0,0 0 0 0 0,1 1-1 0 0,-1-2 1 0 0,1 1 0 0 0,-1 0 0 0 0,0 0 0 0 0,1-1 0 0 0,-1 1 0 0 0,1-1 0 0 0,-1 0 0 0 0,1 0 0 0 0,0 0 0 0 0,-1 0 0 0 0,1 0 0 0 0,-1-1 0 0 0,1 1 0 0 0,-1-1 0 0 0,0 0-1 0 0,3 0-27 0 0,116-54 1822 0 0,-83 33-1616 0 0,-1-1 1 0 0,-1-3-1 0 0,-1 0 1 0 0,-2-3-1 0 0,26-27-207 0 0,-9 8 158 0 0,-49 47-142 0 0,-1 1-3 0 0,0 0-72 0 0,0 0-70 0 0,-33 93-843 0 0,31-88 956 0 0,1 0 1 0 0,-1 0-1 0 0,1 0 1 0 0,0 0-1 0 0,1 0 1 0 0,-1 0 0 0 0,1 0-1 0 0,0 0 1 0 0,0 0-1 0 0,1 0 1 0 0,-1 0-1 0 0,1 0 1 0 0,0 0 0 0 0,0 0-1 0 0,1-1 1 0 0,-1 1-1 0 0,1 0 1 0 0,0-1-1 0 0,1 1 1 0 0,-1-1 0 0 0,1 0-1 0 0,0 1 1 0 0,0-1-1 0 0,0 0 1 0 0,0-1-1 0 0,1 1 1 0 0,0-1 0 0 0,3 3 15 0 0,-3-3-231 0 0,1 0 1 0 0,-1-1 0 0 0,1 0 0 0 0,0 0 0 0 0,-1 0 0 0 0,1 0 0 0 0,0-1 0 0 0,0 0 0 0 0,0 0 0 0 0,0 0 0 0 0,0 0 0 0 0,0-1 0 0 0,1 0 0 0 0,-1 0 0 0 0,0 0 0 0 0,0-1 0 0 0,5-1 230 0 0,-4 0-1145 0 0,1 0-1 0 0,-1 0 1 0 0,0 0-1 0 0,0-1 1 0 0,0 0-1 0 0,-1-1 1 0 0,1 1-1 0 0,-1-1 1 0 0,1 0 0 0 0,-1 0-1 0 0,0-1 1 0 0,-1 1-1 0 0,3-4 1146 0 0,3-3-1936 0 0,-3 3 1597 0 0</inkml:trace>
  <inkml:trace contextRef="#ctx0" brushRef="#br0" timeOffset="95652.089">19121 2515 2320 0 0,'0'0'2409'0'0,"0"0"-403"0"0,0 0-330 0 0,0 0-225 0 0,0 0-144 0 0,0 0-141 0 0,0 0-129 0 0,0 0-134 0 0,0 0-135 0 0,0 0-109 0 0,0 0-116 0 0,0 0-88 0 0,0 0-59 0 0,-11 24-64 0 0,-36 76-55 0 0,37-57 80 0 0,12-37-279 0 0,1 0 1 0 0,0-1 0 0 0,1 1 0 0 0,-1 0 0 0 0,1-1 1 0 0,0 0-1 0 0,0 0 0 0 0,1 0 0 0 0,-1 0 0 0 0,1-1 0 0 0,0 0 0 0 0,1 0 1 0 0,-1 0-1 0 0,1-1 0 0 0,-1 0 0 0 0,1 0 0 0 0,0 0 0 0 0,0 0 1 0 0,0-1-1 0 0,1 0 0 0 0,-1-1 0 0 0,0 1 0 0 0,1-1 0 0 0,-1 0 0 0 0,1-1 1 0 0,-1 0-1 0 0,5 0-79 0 0,-2 0 121 0 0,-1-1 0 0 0,1 0 0 0 0,0-1 0 0 0,-1 0 0 0 0,1 0 0 0 0,-1-1 1 0 0,0 0-1 0 0,0 0 0 0 0,0-1 0 0 0,0 0 0 0 0,-1 0 0 0 0,1-1 0 0 0,-1 0 1 0 0,0 0-1 0 0,-1-1 0 0 0,1 0 0 0 0,-1 0 0 0 0,5-6-121 0 0,146-183 507 0 0,-118 159-556 0 0,-38 36-31 0 0,2 19-106 0 0,-8 172 202 0 0,-52 265-401 0 0,57-453 384 0 0,-2 23 17 0 0,-1 1 0 0 0,-1-1-1 0 0,-1 0 1 0 0,-1-1 0 0 0,-1 1 0 0 0,-2-1 0 0 0,0-1-1 0 0,-2 1 1 0 0,-1-2 0 0 0,-2 3-16 0 0,13-24 20 0 0,0-1-1 0 0,0 1 1 0 0,-1-1 0 0 0,1 0-1 0 0,-1 0 1 0 0,1 1-1 0 0,-1-1 1 0 0,1 0 0 0 0,-1 0-1 0 0,0 0 1 0 0,1-1-1 0 0,-1 1 1 0 0,0 0 0 0 0,0-1-1 0 0,0 1 1 0 0,1-1 0 0 0,-1 0-1 0 0,0 1 1 0 0,0-1-1 0 0,0 0 1 0 0,0 0 0 0 0,0 0-1 0 0,0 0 1 0 0,1-1-1 0 0,-1 1 1 0 0,0 0 0 0 0,0-1-1 0 0,0 1 1 0 0,0-1 0 0 0,1 0-1 0 0,-1 0 1 0 0,0 1-1 0 0,1-1 1 0 0,-1 0 0 0 0,0-1-1 0 0,1 1 1 0 0,-1 0-1 0 0,1 0 1 0 0,0-1 0 0 0,-1 1-1 0 0,1 0 1 0 0,0-1-1 0 0,0 1 1 0 0,0-1 0 0 0,0 0-1 0 0,0 1 1 0 0,0-1 0 0 0,1 0-1 0 0,-1 0 1 0 0,0 1-1 0 0,1-1 1 0 0,-1 0 0 0 0,1 0-1 0 0,0 0 1 0 0,0 0-1 0 0,0 0 1 0 0,0 0 0 0 0,0 0-20 0 0,-4-16-31 0 0,1 0 0 0 0,1-1 1 0 0,1 1-1 0 0,0-1 1 0 0,2 1-1 0 0,0-1 0 0 0,1 1 1 0 0,1 0-1 0 0,0-1 1 0 0,2 1-1 0 0,0 1 0 0 0,1-1 1 0 0,0 1-1 0 0,5-6 31 0 0,79-144-3560 0 0,-50 109-599 0 0,-11 21-3337 0 0,-18 21-356 0 0</inkml:trace>
  <inkml:trace contextRef="#ctx0" brushRef="#br0" timeOffset="96009.467">20009 2537 2040 0 0,'0'0'1779'0'0,"0"0"-213"0"0,0 0-6 0 0,0 0 205 0 0,0 0 79 0 0,0 0-89 0 0,0 0-210 0 0,0 0-258 0 0,0 0-233 0 0,0 0-189 0 0,0 0-155 0 0,0 0-137 0 0,14-9-100 0 0,35-23 285 0 0,-208 135 80 0 0,157-102-847 0 0,-1 0-1 0 0,0 1 1 0 0,1-1 0 0 0,-1 0-1 0 0,1 1 1 0 0,-1-1-1 0 0,1 1 1 0 0,0 0-1 0 0,-1 0 1 0 0,1 0-1 0 0,0 0 1 0 0,0 0 0 0 0,0 0-1 0 0,1 0 1 0 0,-1 1-1 0 0,1-1 1 0 0,-1 1-1 0 0,1-1 1 0 0,0 1-1 0 0,0 0 1 0 0,0-1-1 0 0,0 1 1 0 0,0 0 0 0 0,1 0-1 0 0,-1 0 1 0 0,1-1-1 0 0,0 1 1 0 0,-1 0-1 0 0,1 0 1 0 0,1 0-1 0 0,-1 0 1 0 0,0 0-1 0 0,1 0 1 0 0,0-1 0 0 0,-1 1-1 0 0,1 0 1 0 0,0 0-1 0 0,0-1 1 0 0,1 1-1 0 0,-1-1 1 0 0,1 1-1 0 0,-1-1 1 0 0,1 1 0 0 0,0-1-1 0 0,-1 0 1 0 0,2 1 9 0 0,74 39-125 0 0,-67-39 139 0 0,-1 1 0 0 0,0 0 0 0 0,0 1 1 0 0,0 0-1 0 0,0 0 0 0 0,-1 1 1 0 0,0 0-1 0 0,0 1 0 0 0,0 0 1 0 0,-1 0-1 0 0,0 1 0 0 0,3 4-14 0 0,-9-10 43 0 0,1 0 0 0 0,-1 0 0 0 0,0 0 0 0 0,0 0 0 0 0,-1 1 0 0 0,1-1 0 0 0,0 0 0 0 0,-1 1 0 0 0,1-1 0 0 0,-1 0 0 0 0,0 1 0 0 0,0-1 0 0 0,0 0 0 0 0,0 1 0 0 0,0-1 0 0 0,0 1 0 0 0,-1-1 0 0 0,1 0 0 0 0,-1 1 0 0 0,1-1 0 0 0,-1 0-1 0 0,0 0 1 0 0,0 0 0 0 0,0 1 0 0 0,0-1 0 0 0,-1 0 0 0 0,1 0 0 0 0,0 0 0 0 0,-1-1 0 0 0,0 1 0 0 0,1 0 0 0 0,-1 0 0 0 0,0-1 0 0 0,0 1 0 0 0,0-1 0 0 0,-2 1-43 0 0,-77 41 556 0 0,80-43-557 0 0,-118 21-2189 0 0,93-24-2417 0 0,3-3-3806 0 0,15 2 1497 0 0</inkml:trace>
  <inkml:trace contextRef="#ctx0" brushRef="#br0" timeOffset="101762.266">28 3973 4505 0 0,'0'0'3093'0'0,"0"0"-1554"0"0,0 0-621 0 0,0 0 36 0 0,0 0 249 0 0,0 0 247 0 0,0 0 17 0 0,0 0-238 0 0,0 0-383 0 0,0 0-368 0 0,0 0-247 0 0,-3 2-117 0 0,-1 5-56 0 0,1 0 1 0 0,0 1 0 0 0,0-1 0 0 0,1 0 0 0 0,0 1-1 0 0,0 0 1 0 0,0 0 0 0 0,1-1 0 0 0,1 1 0 0 0,-1 0-1 0 0,1 0 1 0 0,0 0 0 0 0,1 0 0 0 0,1 5-59 0 0,-1 13 203 0 0,-2 14 80 0 0,-1-26-229 0 0,1 0-1 0 0,0 0 1 0 0,1 0 0 0 0,0 0 0 0 0,2 0-1 0 0,-1 0 1 0 0,2 0 0 0 0,0 0 0 0 0,0-1 0 0 0,1 1-1 0 0,1-1 1 0 0,0 0 0 0 0,1 0 0 0 0,0-1 0 0 0,1 0-1 0 0,3 3-53 0 0,-7-12 34 0 0,0 0 0 0 0,1 0 0 0 0,0 0 0 0 0,0 0 0 0 0,-1-1 0 0 0,2 1 0 0 0,-1-1 0 0 0,0 0 0 0 0,0 0 0 0 0,1-1 0 0 0,-1 1 0 0 0,1-1 0 0 0,-1 0 0 0 0,1 0 0 0 0,-1 0 0 0 0,1-1 0 0 0,0 0 0 0 0,-1 0 0 0 0,1 0 0 0 0,0 0 0 0 0,0-1 0 0 0,-1 0 0 0 0,1 0 0 0 0,-1 0 0 0 0,1 0 0 0 0,-1-1 1 0 0,0 0-1 0 0,4-1-34 0 0,108-76 1113 0 0,21-39-595 0 0,-134 118-533 0 0,-1-1 1 0 0,0 1-1 0 0,0 0 1 0 0,1 1 0 0 0,-1-1-1 0 0,0 0 1 0 0,0 1-1 0 0,0-1 1 0 0,1 1 0 0 0,-1 0-1 0 0,0-1 1 0 0,0 1 0 0 0,0 0-1 0 0,0 0 1 0 0,0 1-1 0 0,0-1 1 0 0,0 0 0 0 0,-1 1-1 0 0,1-1 1 0 0,0 1-1 0 0,-1-1 1 0 0,1 1 0 0 0,-1 0-1 0 0,0 0 1 0 0,1 0-1 0 0,-1-1 1 0 0,0 1 0 0 0,0 0-1 0 0,0 1 1 0 0,0-1 0 0 0,0 2 14 0 0,11 12 12 0 0,-8-11 9 0 0,1 0 0 0 0,-1-1-1 0 0,1 0 1 0 0,0 0 0 0 0,0 0 0 0 0,0 0-1 0 0,0-1 1 0 0,1 0 0 0 0,0 0-1 0 0,-1-1 1 0 0,1 1 0 0 0,0-1 0 0 0,0 0-1 0 0,0-1 1 0 0,1 0 0 0 0,-1 0 0 0 0,0 0-1 0 0,0 0 1 0 0,1-1 0 0 0,3 0-21 0 0,-1-1 136 0 0,-1 0-1 0 0,0 0 1 0 0,1-1 0 0 0,-1 0-1 0 0,0 0 1 0 0,0-1 0 0 0,0 0-1 0 0,0-1 1 0 0,-1 1 0 0 0,1-1 0 0 0,-1-1-1 0 0,0 0 1 0 0,0 0 0 0 0,-1 0-1 0 0,1 0 1 0 0,2-4-136 0 0,3-3 90 0 0,1 0 0 0 0,-1 0-1 0 0,-1-1 1 0 0,0-1 0 0 0,-1 0 0 0 0,-1 0-1 0 0,0-1 1 0 0,0-1 0 0 0,-2 1 0 0 0,3-8-90 0 0,-9 9-2185 0 0,-1 8-8181 0 0,0 6-1329 0 0</inkml:trace>
  <inkml:trace contextRef="#ctx0" brushRef="#br0" timeOffset="102023.352">1140 4127 10642 0 0,'0'0'1298'0'0,"0"0"-123"0"0,0 0 124 0 0,0 0 157 0 0,0 0-70 0 0,0 0-295 0 0,0 0-398 0 0,0 0-310 0 0,4 33-188 0 0,14 99-110 0 0,-2-36-2667 0 0,-13-88-6424 0 0,-2-8 891 0 0</inkml:trace>
  <inkml:trace contextRef="#ctx0" brushRef="#br0" timeOffset="102024.352">1081 3693 15283 0 0,'0'0'904'0'0,"0"0"-535"0"0,0 0-249 0 0,0 0-136 0 0,0 0-321 0 0,0 0-631 0 0,0 0-896 0 0,0 0-2313 0 0,0 0-5137 0 0</inkml:trace>
  <inkml:trace contextRef="#ctx0" brushRef="#br0" timeOffset="102379.141">1633 3594 17620 0 0,'0'0'584'0'0,"0"0"-395"0"0,0 0-94 0 0,0 0 196 0 0,0 0 173 0 0,0 0 47 0 0,0 0-59 0 0,0 0-112 0 0,0 0-72 0 0,0 0-42 0 0,0 0-28 0 0,5 32-38 0 0,15 104-36 0 0,-12 8 109 0 0,-8 218-1229 0 0,0-360 905 0 0,-7 44-4476 0 0,-3-36-1132 0 0,-6-6-3986 0 0,10-4 8968 0 0</inkml:trace>
  <inkml:trace contextRef="#ctx0" brushRef="#br0" timeOffset="102638.348">1373 3995 1528 0 0,'0'0'4277'0'0,"0"0"-2527"0"0,0 0-778 0 0,0 0 80 0 0,0 0 51 0 0,0 0-88 0 0,0 0-187 0 0,0 0-204 0 0,35-11-137 0 0,110-32-101 0 0,0 9 146 0 0,-134 31-648 0 0,99-23-1497 0 0,-39 4-7407 0 0,-57 17 5215 0 0</inkml:trace>
  <inkml:trace contextRef="#ctx0" brushRef="#br0" timeOffset="105189.03">2248 3568 4881 0 0,'0'0'1903'0'0,"0"0"-1084"0"0,0 0-403 0 0,0 0 328 0 0,0 0 479 0 0,0 0 275 0 0,0 0-58 0 0,0 0-409 0 0,0 0-479 0 0,0 0-296 0 0,0 0-101 0 0,0 8 48 0 0,-2 42 532 0 0,-6 154 1834 0 0,14 96-2569 0 0,13-126 64 0 0,-18-174-37 0 0,0 1 0 0 0,0 0 0 0 0,0 0 0 0 0,0 0 0 0 0,0-1 0 0 0,0 1 0 0 0,0 0 0 0 0,0-1 0 0 0,0 1 0 0 0,0-1 0 0 0,0 1 0 0 0,1-1 0 0 0,-1 0 0 0 0,0 1 0 0 0,0-1 0 0 0,1 0 0 0 0,-1 0 0 0 0,0 0 0 0 0,0 0 0 0 0,1 0 0 0 0,-1 0 0 0 0,0 0 0 0 0,0-1 0 0 0,1 1 0 0 0,-1 0 0 0 0,0-1 0 0 0,0 1 0 0 0,0-1 0 0 0,1 1 0 0 0,-1-1 0 0 0,0 1 0 0 0,0-1 0 0 0,0 0 0 0 0,0 0 0 0 0,0 1 0 0 0,0-1 0 0 0,0 0 0 0 0,-1 0 0 0 0,1 0 0 0 0,0 0 0 0 0,0 0 0 0 0,-1 0 0 0 0,1 0 0 0 0,0 0 0 0 0,-1-1 0 0 0,1 1 0 0 0,-1 0 0 0 0,0 0 0 0 0,1-2-27 0 0,164-187 1847 0 0,-162 187-1834 0 0,0-1 0 0 0,0 0 0 0 0,0 0-1 0 0,1 1 1 0 0,0-1 0 0 0,-1 1-1 0 0,1 0 1 0 0,0 0 0 0 0,0 0-1 0 0,1 0 1 0 0,-1 1 0 0 0,1 0-1 0 0,-1 0 1 0 0,1 0 0 0 0,0 0 0 0 0,-1 1-1 0 0,1 0 1 0 0,0 0 0 0 0,0 0-1 0 0,0 0 1 0 0,2 1-13 0 0,20 52-151 0 0,-15 7 18 0 0,11 29-374 0 0,12-45-2922 0 0,-23-35 126 0 0,-3-1-2489 0 0,0-3-2819 0 0</inkml:trace>
  <inkml:trace contextRef="#ctx0" brushRef="#br0" timeOffset="108655.132">8360 3733 8850 0 0,'0'0'3965'0'0,"0"0"-2117"0"0,0 0-830 0 0,0 0 5 0 0,0 0 174 0 0,0 0 75 0 0,0 0-167 0 0,0 0-329 0 0,0 0-271 0 0,0 0-137 0 0,0 0-40 0 0,0 0-1 0 0,0 25-29 0 0,0 81-40 0 0,-23 377 529 0 0,27-325-3829 0 0,-6-148-9 0 0,-7-7-8484 0 0,8-3 11123 0 0,-2 0-5473 0 0</inkml:trace>
  <inkml:trace contextRef="#ctx0" brushRef="#br0" timeOffset="109065.812">8139 4109 9858 0 0,'0'0'1603'0'0,"0"0"-371"0"0,0 0-186 0 0,0 0 27 0 0,0 0-42 0 0,0 0-174 0 0,0 0-223 0 0,0 0-175 0 0,33-1-117 0 0,104 1-90 0 0,-35 16-78 0 0,71 6-2722 0 0,1-23-5537 0 0,-87-11 1073 0 0,-30 2 6096 0 0,12-8 795 0 0,-62 15 7249 0 0,-65 18 1234 0 0,-19 38-4658 0 0,56-37-2891 0 0,17-14-747 0 0,0 1 0 0 0,0 0 1 0 0,0 0-1 0 0,1 0 1 0 0,-1 0-1 0 0,1 1 1 0 0,0-1-1 0 0,0 1 1 0 0,0 0-1 0 0,0 0 0 0 0,0 0 1 0 0,1 0-1 0 0,0 1 1 0 0,0-1-1 0 0,0 1 1 0 0,1-1-1 0 0,-1 1 0 0 0,1 0 1 0 0,0-1-1 0 0,0 1 1 0 0,1 0-1 0 0,-1 1-66 0 0,3-3 52 0 0,0 1-1 0 0,1-1 1 0 0,-1 1-1 0 0,0-1 1 0 0,1 0 0 0 0,0 0-1 0 0,0 0 1 0 0,0 0-1 0 0,0-1 1 0 0,0 1-1 0 0,0-1 1 0 0,1 0 0 0 0,-1 0-1 0 0,1 0 1 0 0,0 0-1 0 0,-1 0 1 0 0,1-1-1 0 0,0 0 1 0 0,0 0 0 0 0,0 0-1 0 0,0 0 1 0 0,0-1-1 0 0,0 1 1 0 0,0-1-1 0 0,0 0 1 0 0,0 0 0 0 0,2-1-52 0 0,8 2 169 0 0,0-1 1 0 0,-1 0 0 0 0,1-1 0 0 0,0-1-1 0 0,-1 0 1 0 0,1 0 0 0 0,-1-2 0 0 0,0 0 0 0 0,0 0-1 0 0,0-1 1 0 0,-1-1 0 0 0,1 0 0 0 0,-1 0 0 0 0,-1-2-1 0 0,1 1 1 0 0,4-5-170 0 0,-14 10 12 0 0,-1 1 0 0 0,1 0-1 0 0,0 0 1 0 0,-1-1 0 0 0,1 1-1 0 0,-1-1 1 0 0,1 1 0 0 0,-1-1 0 0 0,0 0-1 0 0,1 0 1 0 0,-1 1 0 0 0,0-1-1 0 0,0 0 1 0 0,-1 0 0 0 0,1 0 0 0 0,0 0-1 0 0,-1 0 1 0 0,1 0 0 0 0,-1 0 0 0 0,1-1-1 0 0,-1 1 1 0 0,0 0 0 0 0,0 0-1 0 0,0 0 1 0 0,0 0 0 0 0,0 0 0 0 0,-1 0-1 0 0,1-1 1 0 0,-1 1 0 0 0,1 0-1 0 0,-1 0 1 0 0,0 0 0 0 0,0 0 0 0 0,0 1-1 0 0,0-1 1 0 0,0 0 0 0 0,0 0 0 0 0,0 0-1 0 0,-1 1-11 0 0,-1-4-257 0 0,-1 1 0 0 0,-1 0-1 0 0,1 0 1 0 0,-1 1-1 0 0,1-1 1 0 0,-1 1 0 0 0,0 0-1 0 0,0 0 1 0 0,0 1 0 0 0,-1-1-1 0 0,1 1 1 0 0,-1 0-1 0 0,-4 0 258 0 0,-9-3-2110 0 0,-8-1-5228 0 0,12 5-4309 0 0</inkml:trace>
  <inkml:trace contextRef="#ctx0" brushRef="#br0" timeOffset="105984.358">3630 4194 0 0 0,'0'0'1194'0'0,"0"0"430"0"0,0 0-10 0 0,0 0-191 0 0,0 0-206 0 0,0 0-178 0 0,0 0-73 0 0,0 0 7 0 0,2 20 53 0 0,4 85 2342 0 0,-5-108 4057 0 0,4-32-6113 0 0,-2 16-1233 0 0,0 1 1 0 0,2 0-1 0 0,0 1 0 0 0,1-1 0 0 0,1 1 1 0 0,1 0-1 0 0,0 0 0 0 0,1 1 0 0 0,3-2-79 0 0,6-8 1 0 0,0 0-1 0 0,2 2 0 0 0,1 0 1 0 0,1 1-1 0 0,9-6 0 0 0,-11 17-777 0 0,-19 12 595 0 0,0 0-1 0 0,-1-1 1 0 0,1 1 0 0 0,-1 0-1 0 0,1 0 1 0 0,0 0 0 0 0,-1 0-1 0 0,1 0 1 0 0,0 0 0 0 0,-1 0-1 0 0,1 0 1 0 0,0 0 0 0 0,-1 0-1 0 0,1 0 1 0 0,0 0 0 0 0,-1 0-1 0 0,1 0 1 0 0,-1 0 0 0 0,1 1-1 0 0,0-1 1 0 0,-1 0-1 0 0,1 0 1 0 0,-1 1 0 0 0,1-1-1 0 0,0 1 1 0 0,-1-1 0 0 0,1 0-1 0 0,-1 1 1 0 0,0-1 0 0 0,1 1-1 0 0,-1-1 1 0 0,1 1 0 0 0,-1-1-1 0 0,0 1 1 0 0,1 0 0 0 0,-1-1-1 0 0,0 1 1 0 0,1-1 0 0 0,-1 1-1 0 0,0 0 1 0 0,0-1 0 0 0,0 1-1 0 0,0 0 1 0 0,0-1 0 0 0,0 1-1 0 0,0-1 1 0 0,0 1 0 0 0,0 0-1 0 0,0 0 183 0 0,2 17-9222 0 0,-2-10 4260 0 0</inkml:trace>
  <inkml:trace contextRef="#ctx0" brushRef="#br0" timeOffset="106278.847">4013 4186 0 0 0,'0'0'822'0'0,"0"0"845"0"0,0 0 334 0 0,0 0 172 0 0,0 0 62 0 0,0 0-125 0 0,0 0-229 0 0,0 0-218 0 0,0 0-242 0 0,34 3-240 0 0,102 7-236 0 0,-133-9-902 0 0,-1-1 1 0 0,0 1 0 0 0,1-1-1 0 0,-1 1 1 0 0,1-1 0 0 0,-1 0 0 0 0,0 0-1 0 0,1 0 1 0 0,-1-1 0 0 0,1 1 0 0 0,-1-1-1 0 0,0 1 1 0 0,1-1 0 0 0,-1 0-1 0 0,0 1 1 0 0,0-1 0 0 0,1 0 0 0 0,-1-1-1 0 0,0 1 1 0 0,0 0 0 0 0,0-1 0 0 0,0 1-1 0 0,0-1 1 0 0,-1 1 0 0 0,1-1-1 0 0,0 0-43 0 0,4-5 221 0 0,-1 2-125 0 0,1 0 1 0 0,-1-1-1 0 0,0 1 0 0 0,0-1 1 0 0,-1 0-1 0 0,1 0 0 0 0,-1 0 1 0 0,-1-1-1 0 0,1 0 0 0 0,-1 1 1 0 0,0-1-1 0 0,-1 0 0 0 0,0 0 1 0 0,0-1-1 0 0,0 1 0 0 0,-1 0 1 0 0,0-1-1 0 0,-1 1 0 0 0,1-1 1 0 0,-1 1-1 0 0,-1-1 0 0 0,1 0-96 0 0,-1 7-6 0 0,0-1 0 0 0,0 1-1 0 0,1-1 1 0 0,-1 1-1 0 0,0-1 1 0 0,0 1 0 0 0,0-1-1 0 0,0 1 1 0 0,-1 0 0 0 0,1 0-1 0 0,0 0 1 0 0,0 0-1 0 0,-1 0 1 0 0,1 0 0 0 0,-1 0-1 0 0,1 0 1 0 0,-1 0 0 0 0,1 0-1 0 0,-1 1 1 0 0,1-1-1 0 0,-1 1 1 0 0,0-1 0 0 0,1 1-1 0 0,-1 0 1 0 0,0 0 0 0 0,1-1-1 0 0,-1 1 1 0 0,0 0-1 0 0,0 1 1 0 0,1-1 0 0 0,-1 0-1 0 0,0 0 1 0 0,1 1 0 0 0,-1-1-1 0 0,0 1 7 0 0,-56 18-945 0 0,48-14 838 0 0,1 0 1 0 0,0 1-1 0 0,1 0 0 0 0,-1 1 1 0 0,1 0-1 0 0,1 0 0 0 0,-1 1 1 0 0,1 0-1 0 0,1 0 0 0 0,-1 1 0 0 0,1-1 1 0 0,1 1-1 0 0,0 1 0 0 0,0-1 1 0 0,1 1-1 0 0,0 0 0 0 0,0 0 1 0 0,1 0-1 0 0,1 0 0 0 0,0 0 1 0 0,0 1-1 0 0,0 4 107 0 0,3-13-52 0 0,-1 0 1 0 0,0 1-1 0 0,1-1 0 0 0,-1 0 1 0 0,1 1-1 0 0,0-1 0 0 0,0 0 1 0 0,0 1-1 0 0,0-1 0 0 0,0 0 1 0 0,1 0-1 0 0,-1 0 0 0 0,0 0 1 0 0,1 0-1 0 0,0 0 1 0 0,-1-1-1 0 0,1 1 0 0 0,0-1 1 0 0,0 1-1 0 0,0-1 0 0 0,0 1 1 0 0,0-1-1 0 0,0 0 0 0 0,0 0 1 0 0,1 0-1 0 0,-1 0 0 0 0,0 0 1 0 0,1-1-1 0 0,-1 1 1 0 0,2-1 51 0 0,75 9-2589 0 0,52-23-9417 0 0,-112 9 10090 0 0</inkml:trace>
  <inkml:trace contextRef="#ctx0" brushRef="#br0" timeOffset="106582.503">4812 4024 1776 0 0,'0'0'3318'0'0,"0"0"-658"0"0,0 0-600 0 0,0 0-301 0 0,0 0-160 0 0,0 0-181 0 0,0 0-215 0 0,0 0-204 0 0,0 0-175 0 0,0 0-167 0 0,0 0-158 0 0,0 0-144 0 0,-29 16-130 0 0,-87 46-112 0 0,74-32-87 0 0,42-29-51 0 0,-1 0 0 0 0,0 1 0 0 0,1-1 0 0 0,-1 0 0 0 0,0 1 0 0 0,1-1 0 0 0,0 0 0 0 0,-1 1 0 0 0,1-1 0 0 0,0 1 0 0 0,0-1 0 0 0,0 1 0 0 0,0-1 0 0 0,0 1 0 0 0,0-1 0 0 0,0 1 0 0 0,0-1 1 0 0,1 0-1 0 0,-1 1 0 0 0,0-1 0 0 0,1 1 0 0 0,0-1 0 0 0,-1 0 0 0 0,1 1 0 0 0,0-1 0 0 0,-1 0 0 0 0,1 0 0 0 0,0 1 0 0 0,0-1 0 0 0,0 0 0 0 0,0 0 0 0 0,0 0 0 0 0,0 0 0 0 0,1 0 0 0 0,-1-1 0 0 0,0 1 0 0 0,0 0 0 0 0,1 0 0 0 0,-1-1 0 0 0,0 1 0 0 0,1-1 0 0 0,0 1 25 0 0,71 15-332 0 0,-55-14 303 0 0,66 33-40 0 0,-82-34 89 0 0,0 1 0 0 0,-1-1 1 0 0,1 1-1 0 0,-1 0 0 0 0,1-1 0 0 0,-1 1 1 0 0,0 0-1 0 0,0 0 0 0 0,0 0 1 0 0,0 0-1 0 0,0 0 0 0 0,0 0 0 0 0,0 0 1 0 0,-1 0-1 0 0,1 0 0 0 0,-1 1 1 0 0,1-1-1 0 0,-1 0 0 0 0,0 0 0 0 0,0 0 1 0 0,0 1-1 0 0,0-1 0 0 0,0 0 1 0 0,-1 0-1 0 0,1 0 0 0 0,-1 1 0 0 0,1-1 1 0 0,-1 0-1 0 0,0 0 0 0 0,0 0 0 0 0,0 0 1 0 0,0 0-1 0 0,0 0 0 0 0,0 0 1 0 0,0-1-1 0 0,-1 1 0 0 0,1 0 0 0 0,-1-1 1 0 0,-1 2-21 0 0,-6 6-148 0 0,-1 0 1 0 0,-1-1-1 0 0,1-1 1 0 0,-1 0 0 0 0,-1 0-1 0 0,1-1 1 0 0,-1-1-1 0 0,0 0 1 0 0,0 0 0 0 0,-1-1-1 0 0,0-1 1 0 0,1 0-1 0 0,-1 0 1 0 0,0-2 0 0 0,-12 1 147 0 0,-14-1-5367 0 0,25-1 471 0 0,6 0-1433 0 0</inkml:trace>
  <inkml:trace contextRef="#ctx0" brushRef="#br0" timeOffset="107034.191">5160 4105 7514 0 0,'0'0'3892'0'0,"0"0"-2393"0"0,0 0-834 0 0,0 0 121 0 0,0 0 221 0 0,0 0 78 0 0,0 0-167 0 0,0 0-349 0 0,0 0-273 0 0,0 0-142 0 0,0 0-68 0 0,0 0-37 0 0,-1 35-26 0 0,-1 110-25 0 0,1 83-46 0 0,2-219 70 0 0,-2 1 0 0 0,1-1 0 0 0,-1 0-1 0 0,-1 0 1 0 0,1 0 0 0 0,-2-1 0 0 0,1 1-1 0 0,-1 0 1 0 0,0-1 0 0 0,-1 1 0 0 0,0-1-1 0 0,0 0 1 0 0,-4 4-22 0 0,8-12 31 0 0,-1 1 0 0 0,1-1 0 0 0,0 0 0 0 0,-1 1-1 0 0,1-1 1 0 0,0 1 0 0 0,-1-1 0 0 0,1 0 0 0 0,-1 1 0 0 0,1-1 0 0 0,-1 0 0 0 0,1 1-1 0 0,-1-1 1 0 0,1 0 0 0 0,-1 0 0 0 0,0 1 0 0 0,1-1 0 0 0,-1 0 0 0 0,1 0-1 0 0,-1 0 1 0 0,1 0 0 0 0,-1 0 0 0 0,0 0 0 0 0,1 0 0 0 0,-1 0 0 0 0,1 0 0 0 0,-1 0-1 0 0,0 0 1 0 0,1 0 0 0 0,-1-1 0 0 0,1 1 0 0 0,-1 0 0 0 0,1 0 0 0 0,-1-1 0 0 0,1 1-1 0 0,-1 0 1 0 0,1 0 0 0 0,-1-1 0 0 0,1 1 0 0 0,-1-1 0 0 0,1 1 0 0 0,0 0 0 0 0,-1-1-1 0 0,1 1 1 0 0,-1-1 0 0 0,1 1 0 0 0,0-1 0 0 0,0 1 0 0 0,-1-1 0 0 0,1 1 0 0 0,0-1-1 0 0,0 0 1 0 0,0 1 0 0 0,-1-1 0 0 0,1 1 0 0 0,0-1 0 0 0,0 1 0 0 0,0-1 0 0 0,0 0-1 0 0,0 1 1 0 0,0-1 0 0 0,0 1 0 0 0,0-1 0 0 0,1 0 0 0 0,-1 1 0 0 0,0-1 0 0 0,0 1-1 0 0,0-1 1 0 0,1 1-31 0 0,-5-46 289 0 0,9 16-284 0 0,1 0 0 0 0,1 1-1 0 0,1-1 1 0 0,2 2 0 0 0,1 0-1 0 0,2 0 1 0 0,0 1 0 0 0,2 0-1 0 0,1 1 1 0 0,1 1 0 0 0,1 1-1 0 0,8-9-4 0 0,-24 31-2 0 0,6-11-12 0 0,1 0 1 0 0,0 1-1 0 0,1 0 1 0 0,0 1 0 0 0,1 0-1 0 0,0 1 1 0 0,1 0-1 0 0,0 1 1 0 0,0 0 0 0 0,1 1-1 0 0,0 0 1 0 0,1 1-1 0 0,0 0 1 0 0,0 2 0 0 0,0-1-1 0 0,1 2 1 0 0,-1 0-1 0 0,1 0 1 0 0,0 2 0 0 0,0 0-1 0 0,1 0 1 0 0,8 1 13 0 0,-23 3 7 0 0,1-1 1 0 0,0 1-1 0 0,-1 0 1 0 0,1 0 0 0 0,-1 0-1 0 0,1 0 1 0 0,-1 0-1 0 0,0 0 1 0 0,0 0-1 0 0,0 0 1 0 0,0 0-1 0 0,0 0 1 0 0,-1 1 0 0 0,1-1-1 0 0,0 0 1 0 0,-1 1-1 0 0,0-1 1 0 0,0 0-1 0 0,1 1 1 0 0,-1-1-1 0 0,-1 1 1 0 0,1-1 0 0 0,0 0-1 0 0,-1 1 1 0 0,1-1-1 0 0,-1 0 1 0 0,0 0-1 0 0,1 1 1 0 0,-1-1 0 0 0,-1 1-8 0 0,-6 15-75 0 0,-2-1 0 0 0,0 0 0 0 0,-1-1 0 0 0,-1 0 0 0 0,0-1 0 0 0,-1 0 0 0 0,-1-1 0 0 0,0 0 1 0 0,-1-1-1 0 0,0-1 0 0 0,-1 0 0 0 0,0-1 0 0 0,-15 7 75 0 0,-16 5-2436 0 0,31-18-1054 0 0,-1 1-3580 0 0,11-3-141 0 0</inkml:trace>
  <inkml:trace contextRef="#ctx0" brushRef="#br0" timeOffset="107392.779">5631 4323 4569 0 0,'0'0'2674'0'0,"0"0"-306"0"0,0 0-176 0 0,0 0-129 0 0,0 0-230 0 0,0 0-287 0 0,0 0-318 0 0,33-10-293 0 0,100-28-224 0 0,-50-1 423 0 0,-73 29-985 0 0,-3 5-65 0 0,-1 0 0 0 0,-1 0 0 0 0,1-1 1 0 0,-1 0-1 0 0,0 0 0 0 0,0 0 0 0 0,-1-1 0 0 0,1 0 0 0 0,-1 1 0 0 0,-1-2 1 0 0,0 1-1 0 0,0 0 0 0 0,0-1 0 0 0,-1 1 0 0 0,0-1 0 0 0,0 0 1 0 0,-1 1-1 0 0,0-1 0 0 0,0 0-84 0 0,-1 6-12 0 0,0 1-1 0 0,-1 0 1 0 0,1 0 0 0 0,0-1 0 0 0,0 1 0 0 0,-1 0-1 0 0,1 0 1 0 0,-1 0 0 0 0,1-1 0 0 0,-1 1-1 0 0,0 0 1 0 0,1 0 0 0 0,-1 0 0 0 0,0 0-1 0 0,0 0 1 0 0,0 0 0 0 0,1 0 0 0 0,-1 1 0 0 0,0-1-1 0 0,0 0 1 0 0,0 0 0 0 0,0 1 0 0 0,-1-1-1 0 0,1 0 1 0 0,0 1 0 0 0,0-1 0 0 0,0 1-1 0 0,0 0 1 0 0,-1-1 0 0 0,1 1 0 0 0,0 0 0 0 0,0 0-1 0 0,-1 0 1 0 0,1 0 0 0 0,0 0 0 0 0,0 0-1 0 0,-1 0 1 0 0,1 0 0 0 0,0 0 0 0 0,0 1-1 0 0,-1-1 1 0 0,1 0 0 0 0,0 1 12 0 0,-55 18-793 0 0,42-8 715 0 0,0 0 0 0 0,1 1 0 0 0,1 1 1 0 0,0 0-1 0 0,0 0 0 0 0,2 1 0 0 0,-1 1 0 0 0,2 0 1 0 0,0 0-1 0 0,1 1 0 0 0,0 0 0 0 0,2 0 0 0 0,0 1 0 0 0,0 2 78 0 0,4-16-26 0 0,1 0 0 0 0,0 1 0 0 0,0-1-1 0 0,0 0 1 0 0,1 1 0 0 0,-1-1-1 0 0,1 0 1 0 0,0 1 0 0 0,0-1 0 0 0,0 1-1 0 0,0-1 1 0 0,0 1 0 0 0,1-1 0 0 0,0 1-1 0 0,0-1 1 0 0,0 0 0 0 0,0 0-1 0 0,0 1 1 0 0,1-1 0 0 0,-1 0 0 0 0,1 0-1 0 0,0 0 1 0 0,0 0 0 0 0,0-1 0 0 0,0 1-1 0 0,0 0 1 0 0,1-1 0 0 0,-1 0-1 0 0,1 1 1 0 0,-1-1 0 0 0,1 0 0 0 0,0 0-1 0 0,0-1 1 0 0,0 1 0 0 0,0 0 0 0 0,0-1-1 0 0,1 0 1 0 0,-1 0 0 0 0,0 0-1 0 0,2 0 28 0 0,11 3-284 0 0,0-2 1 0 0,0 0-1 0 0,0 0 1 0 0,0-1-1 0 0,0-2 1 0 0,0 1-1 0 0,-1-2 1 0 0,1 0-1 0 0,0-1 1 0 0,0 0-1 0 0,-1-1 283 0 0,108-43-7389 0 0,-51 15 260 0 0,-51 20 5213 0 0</inkml:trace>
  <inkml:trace contextRef="#ctx0" brushRef="#br0" timeOffset="107674.049">6537 3987 6777 0 0,'0'0'1892'0'0,"0"0"-327"0"0,0 0-4 0 0,0 0 88 0 0,0 0 26 0 0,0 0-172 0 0,0 0-369 0 0,0 0-366 0 0,0 0-253 0 0,0 0-183 0 0,0 0-136 0 0,-32 31-57 0 0,-101 92-54 0 0,81-59 14 0 0,49-62-124 0 0,1 1 1 0 0,0 0-1 0 0,0 0 1 0 0,0 0-1 0 0,0 0 1 0 0,1 1-1 0 0,-1-1 1 0 0,1 0-1 0 0,0 1 1 0 0,0-1-1 0 0,0 1 1 0 0,0-1-1 0 0,1 1 1 0 0,-1-1-1 0 0,1 1 1 0 0,0-1-1 0 0,0 1 1 0 0,0 0-1 0 0,1-1 1 0 0,-1 1 0 0 0,1-1-1 0 0,0 1 1 0 0,0-1-1 0 0,0 1 1 0 0,0-1-1 0 0,1 0 1 0 0,-1 1-1 0 0,1-1 1 0 0,0 0-1 0 0,0 0 1 0 0,0 0-1 0 0,0 0 1 0 0,1-1-1 0 0,-1 1 1 0 0,1-1-1 0 0,-1 1 1 0 0,1-1-1 0 0,0 0 1 0 0,0 0-1 0 0,0 0 1 0 0,0 0-1 0 0,0-1 1 0 0,1 1-1 0 0,-1-1 1 0 0,4 1 24 0 0,13 0-130 0 0,1-1 0 0 0,0-1 0 0 0,0-1 1 0 0,0-1-1 0 0,-1-1 0 0 0,1 0 0 0 0,-1-2 0 0 0,1 0 0 0 0,-1-2 1 0 0,-1 0-1 0 0,3-2 130 0 0,-10 4-285 0 0,54-26-1703 0 0,-26 4-7947 0 0,-32 19 4783 0 0</inkml:trace>
  <inkml:trace contextRef="#ctx0" brushRef="#br0" timeOffset="107922.38">7029 3700 15995 0 0,'0'0'1526'0'0,"0"0"-722"0"0,0 0-300 0 0,0 0 96 0 0,0 0 167 0 0,0 0 44 0 0,0 0-108 0 0,0 0-164 0 0,0 0-123 0 0,0 0-77 0 0,-10 36-59 0 0,-29 112-63 0 0,0 69 124 0 0,37-207-552 0 0,0 0 0 0 0,1 0 0 0 0,0 0-1 0 0,1 0 1 0 0,0 1 0 0 0,1-1 0 0 0,0 0-1 0 0,1 0 1 0 0,0 0 0 0 0,0 0 0 0 0,1-1-1 0 0,0 1 1 0 0,1-1 0 0 0,0 1 0 0 0,1-1-1 0 0,0 0 1 0 0,3 4 211 0 0,6-3-3641 0 0,-11-8-677 0 0,-1-2-3572 0 0,-1 0 3488 0 0</inkml:trace>
  <inkml:trace contextRef="#ctx0" brushRef="#br0" timeOffset="108104.682">6754 3991 15155 0 0,'0'0'1787'0'0,"0"0"-605"0"0,0 0-305 0 0,0 0-47 0 0,0 0-10 0 0,0 0-106 0 0,0 0-208 0 0,0 0-174 0 0,0 0-113 0 0,32-2-87 0 0,100-5-58 0 0,47 9 42 0 0,-89 1-7395 0 0,-68-3-3961 0 0</inkml:trace>
  <inkml:trace contextRef="#ctx0" brushRef="#br0" timeOffset="110313.372">9923 4024 0 0 0,'0'0'1554'0'0,"0"0"213"0"0,0 0-24 0 0,0 0-108 0 0,0 0-132 0 0,0 0-146 0 0,0 0-160 0 0,0 0-178 0 0,-3 0-167 0 0,63-3 4936 0 0,237-45-2856 0 0,-183 44-2545 0 0,-113 4-381 0 0,0 0 0 0 0,0 0 1 0 0,0 0-1 0 0,0 0 0 0 0,0 1 0 0 0,0-1 0 0 0,0 0 0 0 0,0 0 1 0 0,0 1-1 0 0,0-1 0 0 0,0 1 0 0 0,-1-1 0 0 0,1 1 1 0 0,0-1-1 0 0,0 1 0 0 0,0-1 0 0 0,-1 1 0 0 0,1 0 0 0 0,0-1 1 0 0,-1 1-1 0 0,1 0 0 0 0,-1 0 0 0 0,1-1 0 0 0,-1 1 1 0 0,1 0-1 0 0,-1 0 0 0 0,1 0 0 0 0,-1 0 0 0 0,0 0 0 0 0,1 0 1 0 0,-1 0-1 0 0,0-1 0 0 0,0 1 0 0 0,0 0 0 0 0,0 0 1 0 0,0 0-1 0 0,0 0 0 0 0,0 0 0 0 0,0 0 0 0 0,0 0 0 0 0,0 0 1 0 0,0 0-1 0 0,-1 0 0 0 0,1 0 0 0 0,0 0 0 0 0,-1 1-6 0 0,-18 43 335 0 0,-232 261 98 0 0,248-303-429 0 0,1 1 0 0 0,0-1 0 0 0,0 1 0 0 0,0 0-1 0 0,0-1 1 0 0,0 1 0 0 0,1 0 0 0 0,0 1 0 0 0,-1-1 0 0 0,2 0 0 0 0,-1 0-1 0 0,0 0 1 0 0,1 1 0 0 0,0-1 0 0 0,0 0 0 0 0,0 0 0 0 0,0 1-1 0 0,1-1 1 0 0,0 0 0 0 0,0 0 0 0 0,0 0 0 0 0,0 0 0 0 0,1 0-1 0 0,-1 0 1 0 0,1 0 0 0 0,0 0 0 0 0,0 0 0 0 0,1-1 0 0 0,-1 1 0 0 0,1-1-1 0 0,0 0 1 0 0,-1 0 0 0 0,1 0 0 0 0,1 0 0 0 0,-1 0 0 0 0,0-1-1 0 0,1 1 1 0 0,-1-1 0 0 0,1 0 0 0 0,0 0 0 0 0,0 0 0 0 0,0 0 0 0 0,2 0-4 0 0,14 1 149 0 0,1 0 1 0 0,-1-1-1 0 0,1-1 1 0 0,0-1 0 0 0,-1-1-1 0 0,1-1 1 0 0,0-1-1 0 0,-1 0 1 0 0,0-2-1 0 0,0 0 1 0 0,0-1 0 0 0,17-8-150 0 0,-2-11-207 0 0,-51 2-3295 0 0,-8 11-2532 0 0,0 5-3478 0 0,17 4 4020 0 0</inkml:trace>
  <inkml:trace contextRef="#ctx0" brushRef="#br0" timeOffset="110596.978">9923 4278 6217 0 0,'0'0'1843'0'0,"0"0"-450"0"0,0 0 31 0 0,0 0 359 0 0,0 0 205 0 0,0 0-172 0 0,0 0-400 0 0,0 0-357 0 0,0 0-247 0 0,36 1-155 0 0,116 1-151 0 0,77-19 433 0 0,-76 0-2242 0 0,-103 10-2513 0 0,-1 0-4580 0 0,-41 6 6618 0 0,12-1-4782 0 0</inkml:trace>
  <inkml:trace contextRef="#ctx0" brushRef="#br0" timeOffset="112018.924">10716 3457 0 0 0,'0'0'908'0'0,"0"0"267"0"0,0 0 39 0 0,0 0-54 0 0,0 0-94 0 0,0 0-124 0 0,0 0-100 0 0,0 0-73 0 0,14 0 2 0 0,114-3 2290 0 0,37 14 1094 0 0,-162-9-4098 0 0,0 1-1 0 0,-1-1 1 0 0,1 1-1 0 0,0-1 0 0 0,-1 1 1 0 0,0 0-1 0 0,1 0 0 0 0,-1 0 1 0 0,0 0-1 0 0,0 0 1 0 0,-1 1-1 0 0,1-1 0 0 0,-1 0 1 0 0,0 1-1 0 0,0-1 0 0 0,0 1 1 0 0,0-1-1 0 0,0 1 0 0 0,-1 0 1 0 0,0-1-1 0 0,0 3-56 0 0,3 8 159 0 0,21 203 1099 0 0,13 386-228 0 0,10-312-870 0 0,-45-207 664 0 0,-37-80 1258 0 0,5-8-2015 0 0,1 0 0 0 0,-1 2 1 0 0,0 2-1 0 0,0 0 1 0 0,-13 4-68 0 0,-35 14-424 0 0,15-4-2855 0 0,42-8-1108 0 0,1-1-3545 0 0,8-1 857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21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1 140 6561 0 0,'0'0'1045'0'0,"0"0"-352"0"0,0 0 49 0 0,0 0 371 0 0,0 0 398 0 0,0 0 199 0 0,0 0-123 0 0,0 0-275 0 0,0 0-293 0 0,0 0-256 0 0,0 0-139 0 0,0 0-77 0 0,16 22-56 0 0,49 69-45 0 0,-5 37 596 0 0,-46-89-858 0 0,128 436 444 0 0,-114-398-527 0 0,-20-169 2048 0 0,96-246-2013 0 0,22-113-296 0 0,-117 422-323 0 0,1-8-587 0 0,-7 25-3634 0 0,-3 0-3856 0 0,0 11-867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23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1280 0 0,'0'0'1783'0'0,"0"0"-128"0"0,0 0 151 0 0,0 0 209 0 0,0 0 8 0 0,0 0-233 0 0,0 0-415 0 0,0 0-427 0 0,0 0-301 0 0,0 0-178 0 0,0 0 14 0 0,0 0 148 0 0,0 0 136 0 0,8 1 92 0 0,49 5 501 0 0,0-2 1 0 0,0-3 0 0 0,0-2-1 0 0,35-7-1360 0 0,41-2 298 0 0,-128 5-1337 0 0,-5 2-4766 0 0,0 0-7755 0 0,0 3 9693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23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 6273 0 0,'0'0'1526'0'0,"0"0"-351"0"0,0 0 165 0 0,0 0 433 0 0,0 0 204 0 0,0 0-143 0 0,0 0-364 0 0,0 0-289 0 0,0 0-224 0 0,33 1-160 0 0,107 1-110 0 0,32-16 749 0 0,-79 1-955 0 0,-5 0-3826 0 0,-75 10-1150 0 0,-6-1-3699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19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5 0 0 0,'0'0'848'0'0,"0"0"258"0"0,0 0 78 0 0,0 0 59 0 0,0 0 103 0 0,0 0 90 0 0,0 0 90 0 0,0-1-1177 0 0,-2-3 9889 0 0,-1 90-8397 0 0,9 385-1974 0 0,-24-346-2746 0 0,7-100-1692 0 0,4-13-4467 0 0,5-8 4542 0 0</inkml:trace>
  <inkml:trace contextRef="#ctx0" brushRef="#br0" timeOffset="333.678">223 443 4889 0 0,'0'0'2423'0'0,"0"0"-1025"0"0,0 0-447 0 0,0 0 104 0 0,0 0 125 0 0,0 0-67 0 0,0 0-259 0 0,0 0-294 0 0,0 0-217 0 0,0 0-131 0 0,0 0-65 0 0,0 0-37 0 0,1 31-3 0 0,4 93 10 0 0,11-76 104 0 0,-10-45-158 0 0,2 2 58 0 0,-1-1 0 0 0,1 0 0 0 0,0 0 0 0 0,0-1 0 0 0,0 0 0 0 0,0-1 0 0 0,0 0 0 0 0,1 0 0 0 0,-1 0 0 0 0,1-1 0 0 0,-1 0 0 0 0,1-1 0 0 0,0 0 0 0 0,-1-1 0 0 0,1 1 0 0 0,-1-2 0 0 0,1 1 0 0 0,-1-1 0 0 0,1 0 0 0 0,-1-1 0 0 0,0 0 0 0 0,0 0 0 0 0,0-1-1 0 0,-1 0 1 0 0,1 0 0 0 0,-1-1 0 0 0,0 0 0 0 0,0 0 0 0 0,-1-1 0 0 0,1 0 0 0 0,-1 0 0 0 0,0 0 0 0 0,-1-1 0 0 0,0 0 0 0 0,0 0 0 0 0,0 0 0 0 0,3-8-121 0 0,42-106-423 0 0,-46 93-3815 0 0,-3-2-4016 0 0,-1 26 950 0 0</inkml:trace>
  <inkml:trace contextRef="#ctx0" brushRef="#br0" timeOffset="804.88">689 642 10050 0 0,'0'0'2434'0'0,"0"0"-1096"0"0,0 0-271 0 0,0 0 226 0 0,0 0 143 0 0,0 0-98 0 0,0 0-291 0 0,0 0-286 0 0,0 0-195 0 0,0 0-122 0 0,0 0-92 0 0,0 0-85 0 0,0 0-71 0 0,22-28-53 0 0,67-85-47 0 0,-16 36 94 0 0,-71 75-206 0 0,1 0-1 0 0,-1-1 1 0 0,1 1-1 0 0,0 0 1 0 0,0 0 0 0 0,0 0-1 0 0,0 1 1 0 0,0-1-1 0 0,0 1 1 0 0,0-1-1 0 0,1 1 1 0 0,-1 0-1 0 0,0 1 1 0 0,1-1 0 0 0,-1 0-1 0 0,1 1 1 0 0,-1 0-1 0 0,1 0 1 0 0,-1 0-1 0 0,1 0 1 0 0,-1 0 16 0 0,3 48-264 0 0,-6-37 278 0 0,0-10-13 0 0,-1 0-1 0 0,1 0 0 0 0,0 1 0 0 0,-1-1 0 0 0,1 0 0 0 0,0 0 0 0 0,0 0 1 0 0,0 1-1 0 0,0-1 0 0 0,0 0 0 0 0,0 0 0 0 0,0 1 0 0 0,0-1 0 0 0,0 0 1 0 0,1 0-1 0 0,-1 0 0 0 0,0 1 0 0 0,1-1 0 0 0,-1 0 0 0 0,1 0 0 0 0,0 0 1 0 0,-1 0-1 0 0,1 0 0 0 0,0 0 0 0 0,-1 0 0 0 0,1 0 0 0 0,0 0 0 0 0,0 0 1 0 0,0 0-1 0 0,0-1 0 0 0,0 1 0 0 0,0 0 0 0 0,0-1 0 0 0,0 1 0 0 0,0 0 1 0 0,0-1-1 0 0,1 1 0 0 0,-1-1 0 0 0,0 0 0 0 0,0 1 0 0 0,0-1 1 0 0,1 0-1 0 0,-1 0 0 0 0,0 0 0 0 0,0 0 0 0 0,1 0 0 0 0,5 0 3 0 0,1 0-1 0 0,-1 0 1 0 0,0-1 0 0 0,1 0-1 0 0,-1-1 1 0 0,0 1 0 0 0,0-1-1 0 0,0-1 1 0 0,0 1 0 0 0,0-1-1 0 0,0-1 1 0 0,0 0-3 0 0,7-4 7 0 0,12-7-4 0 0,1 0-1 0 0,0 2 1 0 0,0 1 0 0 0,1 1-1 0 0,1 1 1 0 0,6 0-3 0 0,-34 10 3 0 0,1-1-1 0 0,-1 1 1 0 0,0 0 0 0 0,0 0-1 0 0,0 0 1 0 0,0 0 0 0 0,1 0 0 0 0,-1 0-1 0 0,0 1 1 0 0,0-1 0 0 0,0 0-1 0 0,0 0 1 0 0,0 1 0 0 0,0-1 0 0 0,0 1-1 0 0,0-1 1 0 0,0 1 0 0 0,0-1 0 0 0,0 1-1 0 0,0 0 1 0 0,0 0 0 0 0,0-1-1 0 0,0 1 1 0 0,0 0 0 0 0,-1 0 0 0 0,1 0-1 0 0,0 0 1 0 0,-1 0 0 0 0,1 0-1 0 0,0 0 1 0 0,-1 0 0 0 0,1 0 0 0 0,-1 0-1 0 0,0 0 1 0 0,1 0 0 0 0,-1 0 0 0 0,0 0-1 0 0,0 1 1 0 0,0-1 0 0 0,0 0-1 0 0,0 0 1 0 0,0 0 0 0 0,0 0 0 0 0,0 0-1 0 0,0 1 1 0 0,0-1 0 0 0,0 0-1 0 0,-1 0 1 0 0,1 0 0 0 0,-1 0 0 0 0,1 0-1 0 0,-1 0 1 0 0,0 1-3 0 0,1 5 8 0 0,-11 74-252 0 0,12-80 42 0 0,1 1-1 0 0,-1-1 1 0 0,0 1 0 0 0,1-1 0 0 0,-1 0 0 0 0,1 1 0 0 0,-1-1-1 0 0,1 0 1 0 0,0 0 0 0 0,0 0 0 0 0,-1 0 0 0 0,1 0 0 0 0,0-1-1 0 0,0 1 1 0 0,0 0 0 0 0,0-1 0 0 0,0 0 0 0 0,0 1-1 0 0,0-1 1 0 0,0 0 0 0 0,0 0 0 0 0,0 0 0 0 0,0 0 0 0 0,0 0-1 0 0,0-1 1 0 0,0 1 0 0 0,0 0 0 0 0,0-1 0 0 0,0 0 0 0 0,0 1 202 0 0,9-1-2968 0 0,12-2-6126 0 0,-14 2 4828 0 0</inkml:trace>
  <inkml:trace contextRef="#ctx0" brushRef="#br0" timeOffset="1115.011">1569 546 360 0 0,'0'0'2098'0'0,"0"0"-40"0"0,0 0 79 0 0,0 0 91 0 0,0 0-51 0 0,0 0-180 0 0,0 0-248 0 0,0 0-230 0 0,0 0-200 0 0,0 0-194 0 0,0 0-177 0 0,31-5-156 0 0,99-17-142 0 0,-70-5 146 0 0,-52 18-634 0 0,12-11 139 0 0,-11 13-236 0 0,-1 0-1 0 0,1-1 1 0 0,-1 0 0 0 0,-1 0-1 0 0,1-1 1 0 0,-2 0 0 0 0,1-1-1 0 0,-1 1 1 0 0,0-1 0 0 0,-1 0 0 0 0,0-1-1 0 0,-1 1 1 0 0,0-1 0 0 0,-1 0-1 0 0,2-10-64 0 0,-5 19-13 0 0,0 0-1 0 0,0 0 0 0 0,0 0 0 0 0,0 0 0 0 0,-1 1 1 0 0,1-1-1 0 0,0 0 0 0 0,-1 0 0 0 0,0 0 1 0 0,1 1-1 0 0,-1-1 0 0 0,0 0 0 0 0,0 1 1 0 0,0-1-1 0 0,0 1 0 0 0,0-1 0 0 0,-1 1 1 0 0,1 0-1 0 0,0-1 0 0 0,-1 1 0 0 0,1 0 0 0 0,0 0 1 0 0,-1 0-1 0 0,0 0 0 0 0,1 0 0 0 0,-1 0 1 0 0,0 0-1 0 0,1 0 0 0 0,-1 1 0 0 0,0-1 1 0 0,0 1-1 0 0,1-1 0 0 0,-1 1 0 0 0,0 0 0 0 0,0 0 1 0 0,0 0-1 0 0,-1 0 14 0 0,-71 12-814 0 0,58-5 705 0 0,1 1 0 0 0,0 1 0 0 0,0 0 0 0 0,1 1 0 0 0,0 0 0 0 0,1 1 0 0 0,0 1 0 0 0,1 0 0 0 0,0 1 0 0 0,1 0 0 0 0,0 1 0 0 0,1 0 0 0 0,1 1 0 0 0,0 0 0 0 0,1 0 0 0 0,1 1 0 0 0,-3 8 109 0 0,8-20-8 0 0,1 1 0 0 0,-1-1 0 0 0,1 1 0 0 0,0 0 0 0 0,0 0 0 0 0,1 0 0 0 0,0-1 0 0 0,-1 1 0 0 0,2 0 0 0 0,-1 0 1 0 0,0 0-1 0 0,1 0 0 0 0,0-1 0 0 0,0 1 0 0 0,1 0 0 0 0,-1-1 0 0 0,1 1 0 0 0,0-1 0 0 0,0 1 0 0 0,1-1 0 0 0,-1 0 0 0 0,1 0 0 0 0,0 0 1 0 0,0 0-1 0 0,0 0 0 0 0,0-1 0 0 0,1 0 0 0 0,0 1 0 0 0,-1-1 0 0 0,1 0 0 0 0,0-1 0 0 0,1 1 0 0 0,3 1 8 0 0,5 2-51 0 0,1-1 0 0 0,0 0 0 0 0,0-1-1 0 0,1 0 1 0 0,-1-2 0 0 0,1 1 0 0 0,-1-2 0 0 0,15 0 51 0 0,67-2-3609 0 0,-67-3-1828 0 0,-7-3-5056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18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 2585 0 0,'0'0'1613'0'0,"0"0"-248"0"0,0 0-63 0 0,0 0 267 0 0,0 0 295 0 0,0 0 85 0 0,0 0-197 0 0,0 0-373 0 0,0 0-383 0 0,0 0-314 0 0,0 0-217 0 0,1-5-121 0 0,4-17-61 0 0,-5 21-259 0 0,1 1 0 0 0,-1 0 0 0 0,1-1 0 0 0,-1 1 1 0 0,1 0-1 0 0,-1 0 0 0 0,1 0 0 0 0,-1-1 0 0 0,1 1 0 0 0,-1 0 0 0 0,1 0 1 0 0,-1 0-1 0 0,1 0 0 0 0,-1 0 0 0 0,1 0 0 0 0,-1 0 0 0 0,1 0 0 0 0,-1 0 1 0 0,1 0-1 0 0,0 0 0 0 0,-1 0 0 0 0,1 0 0 0 0,-1 0 0 0 0,1 1 0 0 0,-1-1 1 0 0,1 0-1 0 0,-1 0 0 0 0,0 1 0 0 0,1-1 0 0 0,-1 0 0 0 0,1 1 0 0 0,-1-1 0 0 0,1 0 1 0 0,-1 1-1 0 0,0-1 0 0 0,1 0 0 0 0,-1 1 0 0 0,0-1 0 0 0,1 1 0 0 0,-1-1 1 0 0,0 1-1 0 0,0-1 0 0 0,0 1 0 0 0,1-1 0 0 0,-1 1 0 0 0,0-1 0 0 0,0 1 1 0 0,0-1-1 0 0,0 1 0 0 0,0-1 0 0 0,0 1-24 0 0,0-1 18 0 0,14 22 112 0 0,-1 1 0 0 0,-1 0 0 0 0,-2 1-1 0 0,0 1 1 0 0,-1-1 0 0 0,3 20-130 0 0,2 0 76 0 0,14 57 102 0 0,-5 2-1 0 0,2 45-177 0 0,-2-15 37 0 0,39 169-215 0 0,-45-258 19 0 0,-2-52 814 0 0,217-804 1200 0 0,-214 699-1946 0 0,-16 64-4043 0 0,-2 48 601 0 0,0 1-2416 0 0,0 0-3161 0 0</inkml:trace>
  <inkml:trace contextRef="#ctx0" brushRef="#br0" timeOffset="1172.746">859 860 3513 0 0,'0'0'1485'0'0,"0"0"-290"0"0,0 0 6 0 0,0 0 231 0 0,0 0 162 0 0,0 0-90 0 0,0 0-335 0 0,0 0-398 0 0,0 0-337 0 0,0 0-216 0 0,0 0-128 0 0,0 0-48 0 0,0 0-15 0 0,-22 18-4 0 0,-65 59-5 0 0,85-75-15 0 0,0-1-1 0 0,0 1 0 0 0,0-1 0 0 0,0 1 0 0 0,0 0 0 0 0,0 0 0 0 0,0 0 0 0 0,1 0 0 0 0,-1 0 0 0 0,1 0 0 0 0,-1 0 0 0 0,1 1 0 0 0,0-1 0 0 0,0 0 0 0 0,0 1 0 0 0,0-1 0 0 0,0 1 0 0 0,1-1 0 0 0,-1 1 0 0 0,1-1 0 0 0,0 1 0 0 0,-1-1 0 0 0,1 2-2 0 0,0 6 16 0 0,-1-5 13 0 0,0 0 0 0 0,0 0-1 0 0,0-1 1 0 0,0 1 0 0 0,1 0 0 0 0,0 0-1 0 0,0 0 1 0 0,0 0 0 0 0,1 0-1 0 0,0 0 1 0 0,0 0 0 0 0,0 0 0 0 0,0 0-1 0 0,1-1 1 0 0,0 1 0 0 0,0 0 0 0 0,0-1-1 0 0,0 0 1 0 0,1 1 0 0 0,-1-1-1 0 0,1 0 1 0 0,1 0 0 0 0,-1 0 0 0 0,0-1-1 0 0,1 1 1 0 0,0-1 0 0 0,-1 0 0 0 0,1 0-1 0 0,1 0 1 0 0,-1-1 0 0 0,0 1-1 0 0,1-1 1 0 0,-1 0 0 0 0,1 0 0 0 0,0-1-1 0 0,-1 1 1 0 0,5 0-29 0 0,-3-2 191 0 0,1-1 0 0 0,-1 1 0 0 0,1-1 0 0 0,-1 0 0 0 0,0-1 0 0 0,0 0 1 0 0,1 0-1 0 0,-1 0 0 0 0,0 0 0 0 0,-1-1 0 0 0,1 0 0 0 0,0-1 0 0 0,-1 1 0 0 0,0-1 0 0 0,0 0 0 0 0,0 0 0 0 0,0 0 0 0 0,-1-1 0 0 0,1 0 0 0 0,-1 0 0 0 0,0 0 1 0 0,-1 0-1 0 0,1-1 0 0 0,-1 0 0 0 0,0 1 0 0 0,0-3-191 0 0,3-1 66 0 0,-1 0 0 0 0,-1-1-1 0 0,0 1 1 0 0,0-1 0 0 0,-1 0 0 0 0,0 0 0 0 0,-1 0 0 0 0,0 0 0 0 0,0 0 0 0 0,-1-1-1 0 0,-1 1 1 0 0,0-1 0 0 0,0 1 0 0 0,-1 0 0 0 0,-2-10-66 0 0,1 14-158 0 0,0 1 1 0 0,-1 0-1 0 0,1 0 1 0 0,-1 0-1 0 0,-1 0 0 0 0,1 0 1 0 0,-1 0-1 0 0,0 1 1 0 0,0 0-1 0 0,0 0 1 0 0,0 0-1 0 0,-1 0 0 0 0,1 1 1 0 0,-1-1-1 0 0,0 1 1 0 0,0 0-1 0 0,-1 1 0 0 0,1-1 1 0 0,-3 1 157 0 0,-30-9-4555 0 0,-1 7-4404 0 0,25 4 3669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33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599 1 0 0 0,'0'0'628'0'0,"0"0"335"0"0,0 0 139 0 0,0 0 290 0 0,0 0 283 0 0,0 0 71 0 0,0 0-225 0 0,0 0-423 0 0,0 0-399 0 0,0 0-258 0 0,0 0-110 0 0,-5 8-7 0 0,-51 135 1640 0 0,19-30-1323 0 0,-6-2-1 0 0,-4-2 0 0 0,-59 100-640 0 0,37-74 28 0 0,-27 46-156 0 0,113-216-5679 0 0,-2 4-820 0 0,-10 19 3356 0 0</inkml:trace>
  <inkml:trace contextRef="#ctx0" brushRef="#br0" timeOffset="4088.252">597 82 0 0 0,'0'0'1566'0'0,"0"0"294"0"0,0 0 115 0 0,0 0-118 0 0,0 0-225 0 0,0 0-233 0 0,0 0-192 0 0,0 0-116 0 0,0 0-68 0 0,-3-3-82 0 0,-8-7-42 0 0,8 8-67 0 0,3 2-126 0 0,0 0-117 0 0,0 0-146 0 0,0 0-140 0 0,6 19 451 0 0,40 110-136 0 0,60 209-398 0 0,-79-221-127 0 0,29 78 73 0 0,-48-173-72 0 0,-1-1 0 0 0,0 1 0 0 0,-2 1 1 0 0,0-1-1 0 0,-2 1 0 0 0,1 9-94 0 0,12 113 1083 0 0,-4-76-420 0 0,-8-95-7131 0 0,-3 2-4715 0 0,-1 16 6349 0 0</inkml:trace>
  <inkml:trace contextRef="#ctx0" brushRef="#br0" timeOffset="4504.416">146 726 1808 0 0,'0'0'3214'0'0,"0"0"-962"0"0,0 0-583 0 0,0 0-100 0 0,0 0 107 0 0,0 0 0 0 0,0 0-197 0 0,0 0-324 0 0,0 0-293 0 0,0 0-219 0 0,0 0-149 0 0,0 0-79 0 0,0 0-64 0 0,5 7 422 0 0,117 4 1794 0 0,-113-11-2465 0 0,52 1 480 0 0,-1-3 1 0 0,1-2-1 0 0,34-9-582 0 0,22-5 285 0 0,-20 3-2937 0 0,-88 14 511 0 0,-1 1-1901 0 0,-2-2-2722 0 0,-3 1-2374 0 0</inkml:trace>
  <inkml:trace contextRef="#ctx0" brushRef="#br0" timeOffset="6149.343">192 950 0 0 0,'0'-3'63'0'0,"0"3"307"0"0,0 0 299 0 0,0 0 88 0 0,-5 7 2922 0 0,-15 16-1281 0 0,-24 54-752 0 0,-55 88 779 0 0,75-121-140 0 0,24-44-2185 0 0,0 0-10 0 0,0 0-13 0 0,0 0-16 0 0,5 4-9656 0 0,-2-4 4570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42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0 0 0,'0'0'1103'0'0,"0"0"549"0"0,0 0 305 0 0,0 0 27 0 0,0 0-212 0 0,0 0-301 0 0,0 0-278 0 0,0 0-233 0 0,0 0-176 0 0,0 0-97 0 0,0 0-64 0 0,0-3-86 0 0,8 264 3063 0 0,4 135-2515 0 0,-13-273-907 0 0,-1 112 131 0 0,3-233-246 0 0,0 0 1 0 0,1-1 0 0 0,-1 1-1 0 0,1-1 1 0 0,-1 0-1 0 0,1 1 1 0 0,-1-1-1 0 0,1 0 1 0 0,0 0-1 0 0,0 0 1 0 0,0 0 0 0 0,-1 0-1 0 0,1-1 1 0 0,0 1-1 0 0,0 0 1 0 0,0-1-1 0 0,0 0 1 0 0,0 1-1 0 0,0-1 1 0 0,0 0 0 0 0,1 0-1 0 0,-1 0 1 0 0,0 0-1 0 0,0-1 1 0 0,0 1-1 0 0,0 0 1 0 0,0-1-1 0 0,0 1 1 0 0,0-1 0 0 0,0 0-64 0 0,12 0 201 0 0,268-25 902 0 0,-151 12-1223 0 0,-101 12-1695 0 0,-16 1-874 0 0,1 0-3797 0 0,-6 1-3430 0 0</inkml:trace>
  <inkml:trace contextRef="#ctx0" brushRef="#br0" timeOffset="4009.332">431 1009 0 0 0,'0'0'345'0'0,"0"0"149"0"0,0 0-38 0 0,0 0-55 0 0,0 0-10 0 0,0 3 926 0 0,4 9 8198 0 0,4-12-7810 0 0,28-1 2300 0 0,17-6-2379 0 0,-35 3-1445 0 0,0 0 0 0 0,0 1 1 0 0,0 1-1 0 0,0 1 0 0 0,0 0 0 0 0,0 2 1 0 0,1 0-1 0 0,-1 0 0 0 0,8 4-181 0 0,72-1 1723 0 0,-85-11-1376 0 0,-13 6-351 0 0,0 1 12 0 0,0 0 10 0 0,0 0-6 0 0,0 0 2 0 0,0 0-5 0 0,0 0 0 0 0,0 0 2 0 0,0 0-12 0 0,0 0 2 0 0,0 0-22 0 0,0 0-61 0 0,0 0-116 0 0,0-8-2826 0 0,0 5-7166 0 0,0 0-328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5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0 7802 0 0,'0'0'3856'0'0,"0"0"-3231"0"0,0 0-185 0 0,0 0 96 0 0,0 0 104 0 0,0 0 16 0 0,0 0-160 0 0,-32 188-200 0 0,29-162-176 0 0,1 0-112 0 0,2-4-112 0 0,0-4-176 0 0,0-3-272 0 0,3-4-488 0 0,-1-4-953 0 0,0-3-1895 0 0,0 0-3730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30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1800 0 0,'0'0'1546'0'0,"0"0"-275"0"0,0 0-1 0 0,0 0 185 0 0,0 0 141 0 0,0 0-44 0 0,0 0-215 0 0,0 0-268 0 0,0 0-209 0 0,0 0-140 0 0,0 0-97 0 0,0 0-83 0 0,0 0-45 0 0,-22 6-63 0 0,-70 18-38 0 0,41 9 262 0 0,41-25-637 0 0,1 1 0 0 0,0-1-1 0 0,0 2 1 0 0,1-1 0 0 0,1 1 0 0 0,-1 1 0 0 0,2-1 0 0 0,-1 1 0 0 0,2 0 0 0 0,-1 1 0 0 0,1-1 0 0 0,1 1 0 0 0,0 0-1 0 0,1 0 1 0 0,0 1 0 0 0,1-1 0 0 0,0 9-19 0 0,2-18-13 0 0,1-1-1 0 0,-1 0 0 0 0,1 1 1 0 0,-1-1-1 0 0,1 0 0 0 0,0 0 1 0 0,0 0-1 0 0,0 0 1 0 0,1 0-1 0 0,-1 0 0 0 0,0 0 1 0 0,1 0-1 0 0,-1 0 0 0 0,1 0 1 0 0,-1-1-1 0 0,1 1 1 0 0,0-1-1 0 0,0 1 0 0 0,0-1 1 0 0,0 0-1 0 0,0 1 0 0 0,0-1 1 0 0,0 0-1 0 0,0-1 1 0 0,0 1-1 0 0,1 0 0 0 0,-1 0 1 0 0,0-1-1 0 0,1 0 0 0 0,-1 1 1 0 0,0-1-1 0 0,1 0 0 0 0,1 0 14 0 0,83-8 837 0 0,-56-6-693 0 0,0-1 1 0 0,-1-1-1 0 0,-1-2 1 0 0,-1 0-1 0 0,0-2 0 0 0,-2-2 1 0 0,24-23-145 0 0,62-43-447 0 0,-111 87 425 0 0,-1 1-1 0 0,0 0 1 0 0,1 0 0 0 0,-1-1 0 0 0,1 1-1 0 0,-1 0 1 0 0,1 0 0 0 0,-1 0-1 0 0,1-1 1 0 0,-1 1 0 0 0,1 0-1 0 0,0 0 1 0 0,-1 0 0 0 0,1 0-1 0 0,-1 0 1 0 0,1 0 0 0 0,-1 0 0 0 0,1 0-1 0 0,-1 0 1 0 0,1 1 0 0 0,-1-1-1 0 0,1 0 1 0 0,-1 0 0 0 0,1 0-1 0 0,-1 0 1 0 0,1 1 0 0 0,-1-1 0 0 0,1 0-1 0 0,-1 1 1 0 0,1-1 0 0 0,-1 0-1 0 0,0 1 1 0 0,1-1 0 0 0,-1 0-1 0 0,0 1 1 0 0,1-1 0 0 0,-1 1-1 0 0,0-1 1 0 0,1 1 0 0 0,-1-1 0 0 0,0 1-1 0 0,0-1 1 0 0,0 1 0 0 0,1-1-1 0 0,-1 1 1 0 0,0-1 0 0 0,0 1-1 0 0,0-1 1 0 0,0 1 0 0 0,0-1 0 0 0,0 1-1 0 0,0-1 1 0 0,0 1 0 0 0,0-1-1 0 0,0 1 1 0 0,0-1 0 0 0,0 1-1 0 0,-1 0 23 0 0,-1 39 10 0 0,1-36-54 0 0,-3 23 46 0 0,2-18-15 0 0,0 0 1 0 0,1 1 0 0 0,0-1 0 0 0,0 1-1 0 0,1-1 1 0 0,0 1 0 0 0,0-1 0 0 0,1 1-1 0 0,1-1 1 0 0,0 1 0 0 0,0-1-1 0 0,3 8 13 0 0,-2-14 11 0 0,0 1 0 0 0,0-2-1 0 0,0 1 1 0 0,0 0 0 0 0,1 0-1 0 0,-1-1 1 0 0,1 0 0 0 0,0 0-1 0 0,-1 0 1 0 0,1 0 0 0 0,0-1-1 0 0,0 1 1 0 0,0-1 0 0 0,0 0-1 0 0,1 0 1 0 0,-1 0 0 0 0,0-1-1 0 0,0 0 1 0 0,1 1 0 0 0,-1-2-1 0 0,0 1 1 0 0,0 0 0 0 0,0-1-1 0 0,1 0 1 0 0,-1 0 0 0 0,0 0-1 0 0,0 0 1 0 0,0-1 0 0 0,0 1-1 0 0,2-2-10 0 0,14-13 109 0 0,-1 0-1 0 0,0-1 0 0 0,-1 0 0 0 0,-1-2 1 0 0,-1 0-1 0 0,-1-1 0 0 0,0 0 0 0 0,-2-1 0 0 0,0-1 1 0 0,-1 0-1 0 0,-2-1 0 0 0,0 0 0 0 0,0-5-108 0 0,-5 16-30 0 0,10-76-366 0 0,-16 87 313 0 0,-1 0 1 0 0,1-1 0 0 0,-1 1-1 0 0,0 0 1 0 0,0 0 0 0 0,0 0-1 0 0,0 0 1 0 0,1 1 0 0 0,-1-1-1 0 0,0 0 1 0 0,0 1-1 0 0,0-1 1 0 0,-1 1 0 0 0,1 0-1 0 0,0 0 1 0 0,0 0 0 0 0,0 0-1 0 0,0 0 1 0 0,0 0 0 0 0,0 0-1 0 0,0 1 1 0 0,0-1 0 0 0,0 1-1 0 0,0-1 1 0 0,0 1 0 0 0,0 0-1 0 0,0 0 1 0 0,0 0-1 0 0,1 0 1 0 0,-1 0 0 0 0,0 0-1 0 0,-1 2 83 0 0,-3 1-118 0 0,-1 1-1 0 0,1-1 1 0 0,0 2-1 0 0,1-1 1 0 0,-1 1-1 0 0,1 0 1 0 0,0 0-1 0 0,1 0 0 0 0,-1 0 1 0 0,1 1-1 0 0,0 0 1 0 0,1 0-1 0 0,0 0 1 0 0,0 0-1 0 0,0 1 1 0 0,1-1-1 0 0,0 1 1 0 0,1 0-1 0 0,-1 4 119 0 0,4-8-40 0 0,1 0 0 0 0,0 0 1 0 0,1 0-1 0 0,-1 0 0 0 0,0-1 0 0 0,1 1 0 0 0,0-1 1 0 0,0 0-1 0 0,0 0 0 0 0,0 0 0 0 0,1-1 1 0 0,-1 0-1 0 0,0 1 0 0 0,1-2 0 0 0,0 1 0 0 0,0 0 1 0 0,-1-1-1 0 0,1 0 0 0 0,0 0 0 0 0,0 0 0 0 0,0-1 1 0 0,0 0-1 0 0,0 0 0 0 0,2 0 40 0 0,53 2-337 0 0,90 15 70 0 0,-147-16 322 0 0,0 1-1 0 0,0 0 1 0 0,0 0 0 0 0,0 0-1 0 0,-1 0 1 0 0,1 0-1 0 0,-1 1 1 0 0,0-1 0 0 0,0 1-1 0 0,1-1 1 0 0,-2 1 0 0 0,1 0-1 0 0,0 0 1 0 0,-1 0 0 0 0,1 0-1 0 0,-1 0 1 0 0,0 0 0 0 0,0 1-1 0 0,0-1 1 0 0,0 0-1 0 0,0 0 1 0 0,-1 1 0 0 0,0-1-1 0 0,0 0 1 0 0,0 1 0 0 0,0-1-1 0 0,0 1 1 0 0,0-1 0 0 0,-1 0-1 0 0,0 1 1 0 0,0-1 0 0 0,0 0-1 0 0,-1 2-54 0 0,2 46 103 0 0,2-48-124 0 0,0 0 0 0 0,0 0 0 0 0,1 0 0 0 0,-1 0 0 0 0,1 0 0 0 0,-1-1 0 0 0,1 1 0 0 0,0-1 0 0 0,0 0 0 0 0,0 1 0 0 0,0-2 0 0 0,1 1 0 0 0,-1 0 0 0 0,1-1 1 0 0,-1 1-1 0 0,1-1 0 0 0,-1 0 0 0 0,1 0 0 0 0,0 0 0 0 0,-1-1 0 0 0,1 0 0 0 0,0 1 0 0 0,-1-1 0 0 0,1 0 0 0 0,0-1 0 0 0,0 1 0 0 0,0-1 21 0 0,13-1 204 0 0,-1-1-1 0 0,1 0 1 0 0,-1-2-1 0 0,0 0 1 0 0,0 0 0 0 0,0-2-1 0 0,-1 0 1 0 0,0 0-1 0 0,0-2 1 0 0,-1 0-1 0 0,0 0 1 0 0,0-2-1 0 0,-1 1 1 0 0,-1-2 0 0 0,0 0-1 0 0,-1 0 1 0 0,0-1-1 0 0,0 0 1 0 0,4-9-204 0 0,-11 16 57 0 0,0 0 1 0 0,-1 0 0 0 0,1 0-1 0 0,-1 0 1 0 0,-1 0 0 0 0,1-1-1 0 0,-1 1 1 0 0,0-1 0 0 0,0 1 0 0 0,-1-1-1 0 0,0 0 1 0 0,0 0 0 0 0,-1 0-1 0 0,0 0 1 0 0,0 1 0 0 0,-1-2-58 0 0,-1 6-58 0 0,-1 0 0 0 0,1 1 0 0 0,-1-1 0 0 0,1 1 0 0 0,-1-1 0 0 0,0 1 0 0 0,0 0 0 0 0,0 0 0 0 0,0 0 0 0 0,0 1 1 0 0,0-1-1 0 0,0 1 0 0 0,0-1 0 0 0,0 1 0 0 0,0 0 0 0 0,0 0 0 0 0,0 1 0 0 0,0-1 0 0 0,0 0 0 0 0,0 1 0 0 0,0 0 1 0 0,0 0-1 0 0,0 0 0 0 0,1 0 0 0 0,-1 0 0 0 0,-1 1 58 0 0,-9 5-148 0 0,0 0 0 0 0,1 1 1 0 0,0 1-1 0 0,0-1 0 0 0,1 2 0 0 0,0 0 0 0 0,1 0 0 0 0,0 1 1 0 0,0 0-1 0 0,2 0 0 0 0,-1 1 0 0 0,1 1 0 0 0,1-1 1 0 0,0 1-1 0 0,1 1 0 0 0,0-1 0 0 0,1 1 0 0 0,-1 5 148 0 0,5-15-11 0 0,0 1 0 0 0,1-1 0 0 0,-1 1 0 0 0,1-1 0 0 0,0 1 0 0 0,0-1 0 0 0,0 1 0 0 0,1-1 0 0 0,-1 1 0 0 0,1-1 0 0 0,0 0 0 0 0,0 1 0 0 0,1-1 0 0 0,-1 0 0 0 0,1 0 0 0 0,0 0 0 0 0,0 0-1 0 0,1 0 1 0 0,-1 0 0 0 0,1 0 0 0 0,0-1 0 0 0,0 0 0 0 0,0 1 0 0 0,0-1 0 0 0,0 0 0 0 0,1 0 0 0 0,-1-1 0 0 0,1 1 0 0 0,0-1 0 0 0,0 0 0 0 0,0 0 0 0 0,0 0 0 0 0,0 0 0 0 0,0-1 0 0 0,1 1 0 0 0,-1-1 0 0 0,1 0-1 0 0,-1-1 1 0 0,0 1 0 0 0,1-1 0 0 0,-1 0 0 0 0,1 0 11 0 0,21 0 220 0 0,0-1 0 0 0,0-2 0 0 0,0 0 0 0 0,0-2 0 0 0,-1-1 0 0 0,0-1 0 0 0,0-1 0 0 0,-1-1 0 0 0,0-1 0 0 0,0-1 0 0 0,-1-1 0 0 0,0-2 0 0 0,-1 0 0 0 0,-1-1 0 0 0,-1-1 0 0 0,13-13-220 0 0,45-25 532 0 0,115-63-622 0 0,-145 109-863 0 0,-52 29 1114 0 0,-154 50 3680 0 0,148-65-3823 0 0,0 0 0 0 0,1 1 0 0 0,0 1 1 0 0,0 0-1 0 0,1 0 0 0 0,0 0 0 0 0,0 1 0 0 0,1 0 0 0 0,0 1 0 0 0,1 0 0 0 0,0 0 0 0 0,-3 8-18 0 0,7-16-32 0 0,0-1-1 0 0,1 1 1 0 0,-1 0-1 0 0,1 0 1 0 0,0 0-1 0 0,0 0 1 0 0,-1 0-1 0 0,1 0 0 0 0,0 0 1 0 0,1 0-1 0 0,-1 0 1 0 0,0 1-1 0 0,1-1 1 0 0,-1 0-1 0 0,1 0 1 0 0,0 1-1 0 0,-1-1 0 0 0,1 0 1 0 0,0 1-1 0 0,1-1 1 0 0,-1 0-1 0 0,0 1 1 0 0,1-1-1 0 0,-1 0 1 0 0,1 1-1 0 0,0-1 0 0 0,-1 0 1 0 0,1 0-1 0 0,0 0 1 0 0,1 0-1 0 0,-1 0 1 0 0,0 0-1 0 0,0 0 1 0 0,1 0-1 0 0,-1 0 0 0 0,1-1 1 0 0,0 1-1 0 0,-1-1 1 0 0,1 1-1 0 0,0-1 1 0 0,0 1-1 0 0,0-1 1 0 0,0 0-1 0 0,0 0 0 0 0,0 0 1 0 0,1 0-1 0 0,-1 0 1 0 0,0-1-1 0 0,0 1 1 0 0,1-1-1 0 0,-1 1 33 0 0,13-3 1 0 0,-1-1 1 0 0,0 0-1 0 0,0 0 0 0 0,-1-1 1 0 0,1-1-1 0 0,-1-1 0 0 0,0 0 0 0 0,0 0 1 0 0,-1-1-1 0 0,0-1 0 0 0,0 0 1 0 0,0-1-1 0 0,7-7-1 0 0,38-24 60 0 0,51-40 71 0 0,-107 79-134 0 0,0 1 0 0 0,-1-1-1 0 0,1 1 1 0 0,-1-1 0 0 0,1 1 0 0 0,0 0-1 0 0,0-1 1 0 0,-1 1 0 0 0,1 0 0 0 0,0-1-1 0 0,-1 1 1 0 0,1 0 0 0 0,0 0 0 0 0,0 0-1 0 0,0-1 1 0 0,-1 1 0 0 0,1 0 0 0 0,0 0-1 0 0,0 0 1 0 0,0 0 0 0 0,-1 0 0 0 0,1 1-1 0 0,0-1 1 0 0,0 0 0 0 0,-1 0 0 0 0,1 0-1 0 0,0 1 1 0 0,0-1 0 0 0,-1 0 0 0 0,1 1-1 0 0,0-1 1 0 0,-1 1 0 0 0,1-1 0 0 0,0 1-1 0 0,-1-1 1 0 0,1 1 0 0 0,-1-1 0 0 0,1 1-1 0 0,-1 0 1 0 0,1-1 0 0 0,-1 1 0 0 0,1 0-1 0 0,-1-1 1 0 0,0 1 0 0 0,1 0 0 0 0,-1-1-1 0 0,0 1 1 0 0,0 0 3 0 0,4 28 2 0 0,-5-20 0 0 0,1-1 0 0 0,0 0 0 0 0,1 1 0 0 0,0-1-1 0 0,1 0 1 0 0,-1 1 0 0 0,1-1 0 0 0,1 0 0 0 0,0 0 0 0 0,0-1 0 0 0,0 1 0 0 0,1-1 0 0 0,0 1 0 0 0,1-1 0 0 0,-1 0 0 0 0,1 0 0 0 0,1-1-1 0 0,-1 0 1 0 0,1 0 0 0 0,0 0 0 0 0,1-1 0 0 0,4 4-2 0 0,-1-4-10 0 0,1 0 0 0 0,0-1-1 0 0,0 0 1 0 0,0-1 0 0 0,0 0 0 0 0,0 0-1 0 0,1-2 1 0 0,0 1 0 0 0,-1-1 0 0 0,1-1-1 0 0,-1 0 1 0 0,1-1 0 0 0,0 0 0 0 0,-1 0-1 0 0,1-2 1 0 0,3 0 10 0 0,66-30-3935 0 0,-43 8-5826 0 0,-29 17 4189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5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17380 0 0,'0'0'232'0'0,"0"0"-344"0"0,0 0-96 0 0,0 0-32 0 0,0 0 0 0 0,0 0-40 0 0,0 0-169 0 0,0 0-231 0 0,0 0-832 0 0,0 0-2953 0 0,0 0-4961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6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1 490 7538 0 0,'0'0'1869'0'0,"0"0"-307"0"0,0 0 44 0 0,0 0 147 0 0,0 0-112 0 0,0 0-401 0 0,0 0-449 0 0,0 0-282 0 0,0 0-147 0 0,0 0-94 0 0,0 0-91 0 0,27-34-56 0 0,85-109-40 0 0,-51 65 12 0 0,-38 54-101 0 0,60-46-632 0 0,-81 70 564 0 0,1 0-1 0 0,0-1 1 0 0,-1 1 0 0 0,1 0 0 0 0,0 0-1 0 0,-1 1 1 0 0,1-1 0 0 0,0 1 0 0 0,-1-1 0 0 0,1 1-1 0 0,-1 0 1 0 0,1 0 0 0 0,-1 0 0 0 0,1 0 0 0 0,-1 0-1 0 0,0 1 1 0 0,0-1 0 0 0,1 1 0 0 0,-1-1 0 0 0,0 1-1 0 0,0 0 1 0 0,-1 0 0 0 0,1 0 0 0 0,0 0-1 0 0,-1 0 1 0 0,1 0 0 0 0,-1 0 0 0 0,1 1 0 0 0,-1-1-1 0 0,0 0 1 0 0,0 2 76 0 0,21 22 25 0 0,-15-19 161 0 0,0-1 1 0 0,0 0 0 0 0,1 0-1 0 0,0-1 1 0 0,0 0-1 0 0,0 0 1 0 0,0-1-1 0 0,1 0 1 0 0,0 0-1 0 0,0-1 1 0 0,0 0-1 0 0,0-1 1 0 0,1 0 0 0 0,-1-1-1 0 0,0 1 1 0 0,1-2-1 0 0,2 1-186 0 0,-6-1 198 0 0,0 0 0 0 0,1 0-1 0 0,-1-1 1 0 0,1 1 0 0 0,-1-1-1 0 0,0-1 1 0 0,0 1 0 0 0,0-1 0 0 0,1 0-1 0 0,-2-1 1 0 0,1 1 0 0 0,0-1-1 0 0,0 0 1 0 0,-1-1 0 0 0,0 1 0 0 0,0-1-1 0 0,0 0 1 0 0,0-1 0 0 0,0 1-1 0 0,-1-1 1 0 0,0 0 0 0 0,0 0 0 0 0,0 0-1 0 0,0-1-197 0 0,49-116 784 0 0,-36 67-9309 0 0,-12 37 2711 0 0,-3 10-5172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6:30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375 18 0 0 0,'0'0'289'0'0,"0"0"532"0"0,0 0 343 0 0,0 0 237 0 0,0 0 133 0 0,0 0-87 0 0,0 0-264 0 0,0 0-303 0 0,0 0-274 0 0,0 0-148 0 0,0 0-53 0 0,0 0 36 0 0,0 0 55 0 0,-25 4 19 0 0,-77 11-18 0 0,39 4 720 0 0,-47 42 2331 0 0,110-60-3525 0 0,0 0-1 0 0,0 1 0 0 0,0-1 1 0 0,0 0-1 0 0,1 0 1 0 0,-1 0-1 0 0,0 0 0 0 0,1 1 1 0 0,-1-1-1 0 0,0 0 1 0 0,1 0-1 0 0,-1 0 0 0 0,1 0 1 0 0,0 0-1 0 0,-1 0 1 0 0,1 0-1 0 0,0 0 0 0 0,0 0 1 0 0,-1 0-1 0 0,1 0 1 0 0,0-1-1 0 0,0 1 0 0 0,0 0 1 0 0,0-1-1 0 0,0 1 1 0 0,0 0-1 0 0,0-1 0 0 0,0 1 1 0 0,1-1-1 0 0,-1 0 1 0 0,0 1-1 0 0,0-1 0 0 0,0 0 1 0 0,1 0-23 0 0,208 83 923 0 0,-206-82-871 0 0,0 1 1 0 0,1 0-1 0 0,-1 0 1 0 0,0 0-1 0 0,0 1 1 0 0,0 0 0 0 0,0 0-1 0 0,-1 0 1 0 0,1 0-1 0 0,-1 0 1 0 0,0 1-1 0 0,1-1 1 0 0,-2 1 0 0 0,1 0-1 0 0,0 0 1 0 0,-1 0-1 0 0,0 0 1 0 0,0 0-1 0 0,0 1 1 0 0,0-1-1 0 0,-1 1 1 0 0,1-1 0 0 0,-1 1-1 0 0,-1-1 1 0 0,1 1-1 0 0,-1 0 1 0 0,1 0-1 0 0,-1-1 1 0 0,-1 5-53 0 0,-1-5 43 0 0,-1 0 1 0 0,0 0 0 0 0,-1 0-1 0 0,1 0 1 0 0,-1 0-1 0 0,1 0 1 0 0,-1-1-1 0 0,0 0 1 0 0,0 0-1 0 0,-1 0 1 0 0,1 0-1 0 0,-1 0 1 0 0,1-1-1 0 0,-1 0 1 0 0,0 0-1 0 0,0-1 1 0 0,0 1-1 0 0,-4 0-43 0 0,2 1 12 0 0,-78 23-2587 0 0,-121-1-9908 0 0,203-25 6635 0 0</inkml:trace>
  <inkml:trace contextRef="#ctx0" brushRef="#br0" timeOffset="414.564">1026 29 5729 0 0,'0'0'1258'0'0,"0"0"-421"0"0,0 0 44 0 0,0 0 303 0 0,0 0 177 0 0,0 0-39 0 0,0 0-198 0 0,0 0-196 0 0,-34 12-125 0 0,-109 36-103 0 0,15 10 1117 0 0,113-51-1716 0 0,0 0 0 0 0,0 2 0 0 0,0-1 0 0 0,1 2 0 0 0,1 0 1 0 0,0 1-1 0 0,0 0 0 0 0,1 0 0 0 0,0 2 0 0 0,1-1 0 0 0,-2 5-101 0 0,11-15 1 0 0,1 0 0 0 0,-1 1 0 0 0,1-1 1 0 0,0 1-1 0 0,0-1 0 0 0,0 1 0 0 0,0 0 0 0 0,0-1 0 0 0,0 1 0 0 0,1 0 0 0 0,-1 0 0 0 0,1-1 1 0 0,0 1-1 0 0,0 0 0 0 0,0 0 0 0 0,0 0 0 0 0,0-1 0 0 0,1 1 0 0 0,-1 0 0 0 0,1 0 0 0 0,0-1 1 0 0,0 1-1 0 0,0 0 0 0 0,0-1 0 0 0,0 1 0 0 0,1-1 0 0 0,-1 0 0 0 0,1 1 0 0 0,-1-1 0 0 0,1 0 1 0 0,0 0-1 0 0,0 0 0 0 0,0 0 0 0 0,0 0 0 0 0,0 0 0 0 0,0 0 0 0 0,1-1 0 0 0,-1 1 0 0 0,1-1 1 0 0,-1 0-1 0 0,1 0 0 0 0,-1 0 0 0 0,1 0 0 0 0,0 0 0 0 0,-1 0 0 0 0,1-1 0 0 0,0 1 0 0 0,1-1-1 0 0,19-1 267 0 0,0-1-1 0 0,0-1 0 0 0,0-1 0 0 0,0-1 0 0 0,-1-1 0 0 0,1-1 0 0 0,-2-1 0 0 0,1-1 0 0 0,-1-1 0 0 0,0-1 1 0 0,-1 0-1 0 0,0-2 0 0 0,-1 0 0 0 0,-1-1 0 0 0,14-14-266 0 0,66-51 352 0 0,-74 67-1340 0 0,-20 107-6862 0 0,0-65-3494 0 0,-2-23 8073 0 0</inkml:trace>
  <inkml:trace contextRef="#ctx0" brushRef="#br0" timeOffset="1152.476">1161 397 568 0 0,'0'0'2283'0'0,"0"0"-146"0"0,0 0 61 0 0,0 0 385 0 0,0 0 176 0 0,0 0-192 0 0,0 0-465 0 0,0 0-526 0 0,0 0-387 0 0,0 0-269 0 0,0 0-208 0 0,0 0-156 0 0,0 0-102 0 0,15-16-100 0 0,99-111 316 0 0,-98 106-625 0 0,2 2 0 0 0,0 0 0 0 0,2 1 0 0 0,0 1 0 0 0,0 0-1 0 0,2 2 1 0 0,3-2-45 0 0,28-2-341 0 0,-46 59-224 0 0,-13 59 710 0 0,28-83-24 0 0,30-25 117 0 0,155-89-440 0 0,-184 90-698 0 0,-23 8 489 0 0,-4 16-1125 0 0,-19 35 1278 0 0,19-15 161 0 0,56 9-704 0 0,-41-39 883 0 0,1-1 1 0 0,0 0-1 0 0,0-1 0 0 0,1 0 1 0 0,-1-1-1 0 0,1 0 0 0 0,0-1 1 0 0,0 0-1 0 0,0-1 1 0 0,-1 0-1 0 0,1-2 0 0 0,0 1 1 0 0,12-3-83 0 0,-13-1 214 0 0,1 0-1 0 0,-1-1 1 0 0,0 0 0 0 0,0-1 0 0 0,-1 0 0 0 0,0-1 0 0 0,0-1-1 0 0,0 1 1 0 0,-1-2 0 0 0,0 1 0 0 0,-1-1 0 0 0,0-1 0 0 0,-1 0 0 0 0,1 0-1 0 0,-2-1 1 0 0,0 0 0 0 0,3-5-214 0 0,-5 10 51 0 0,-1-1 1 0 0,0 0-1 0 0,0 0 0 0 0,0 0 0 0 0,-1 0 1 0 0,0-1-1 0 0,-1 1 0 0 0,0-1 0 0 0,0 0 0 0 0,0 1 1 0 0,-1-1-1 0 0,0 0 0 0 0,-1 0 0 0 0,1 0 1 0 0,-2 0-1 0 0,1 0 0 0 0,-1-1-51 0 0,0 7-9 0 0,1 0 0 0 0,-1 1-1 0 0,0-1 1 0 0,0 0 0 0 0,0 1 0 0 0,0-1 0 0 0,0 0-1 0 0,-1 1 1 0 0,1 0 0 0 0,0-1 0 0 0,-1 1 0 0 0,1 0-1 0 0,-1 0 1 0 0,1-1 0 0 0,-1 1 0 0 0,0 0 0 0 0,1 1-1 0 0,-1-1 1 0 0,0 0 0 0 0,0 0 0 0 0,1 1 0 0 0,-1-1-1 0 0,0 1 1 0 0,0 0 0 0 0,0-1 0 0 0,0 1 0 0 0,0 0-1 0 0,0 0 1 0 0,0 0 0 0 0,0 0 0 0 0,1 1 0 0 0,-1-1-1 0 0,0 0 1 0 0,0 1 9 0 0,-65 19-654 0 0,51-10 624 0 0,1 0 1 0 0,0 1-1 0 0,1 1 0 0 0,0 0 0 0 0,1 1 1 0 0,1 0-1 0 0,0 1 0 0 0,0 0 0 0 0,1 1 1 0 0,1 0-1 0 0,1 1 0 0 0,0 0 0 0 0,1 1 0 0 0,1-1 1 0 0,0 1-1 0 0,1 1 0 0 0,1-1 0 0 0,1 1 1 0 0,0 5 29 0 0,4-17-10 0 0,0-1 1 0 0,0 1 0 0 0,1 0-1 0 0,0 0 1 0 0,0-1-1 0 0,0 1 1 0 0,1 0 0 0 0,0-1-1 0 0,0 1 1 0 0,1-1 0 0 0,-1 0-1 0 0,1 0 1 0 0,0 0-1 0 0,0 0 1 0 0,1 0 0 0 0,-1-1-1 0 0,1 1 1 0 0,0-1 0 0 0,0 0-1 0 0,1 0 1 0 0,-1-1 0 0 0,1 1-1 0 0,3 0 10 0 0,124 55-66 0 0,52-37-666 0 0,-122-22-3002 0 0,-1-3-5172 0 0,-36 2-820 0 0</inkml:trace>
  <inkml:trace contextRef="#ctx0" brushRef="#br0" timeOffset="3400.138">1076 158 0 0 0,'0'0'599'0'0,"0"0"264"0"0,0 0-18 0 0,0 0-86 0 0,0 0-88 0 0,8 0-91 0 0,35 0 810 0 0,-45 26 4235 0 0,-17 7-3197 0 0,15-28-2124 0 0,0 0 0 0 0,1 1 0 0 0,0-1 0 0 0,0 1 1 0 0,0 0-1 0 0,1 0 0 0 0,0 0 0 0 0,0 0 0 0 0,0 0 0 0 0,1 0 0 0 0,0 0 0 0 0,-1 6-304 0 0,2-6 103 0 0,-1 0-1 0 0,1 0 1 0 0,0 0 0 0 0,1 1-1 0 0,-1-1 1 0 0,1 0 0 0 0,1 0 0 0 0,-1 0-1 0 0,1-1 1 0 0,0 1 0 0 0,0 0-1 0 0,1 0 1 0 0,-1-1 0 0 0,1 0-1 0 0,1 1 1 0 0,-1-1 0 0 0,1 0-1 0 0,0-1 1 0 0,0 1 0 0 0,0-1 0 0 0,5 4-103 0 0,-6-5-842 0 0,6 3 2221 0 0,-5-4-4925 0 0,0-2-4804 0 0,-2 0 143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4:53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2798 173 584 0 0,'0'0'434'0'0,"0"0"-168"0"0,0 0-10 0 0,0 0 391 0 0,0 0 572 0 0,0 0 555 0 0,0 0 281 0 0,0 0-105 0 0,0 0-370 0 0,0 0-470 0 0,0 0-396 0 0,0-15-295 0 0,0-42-123 0 0,-32 141 2796 0 0,-304 724-1722 0 0,301-745-2726 0 0,36-93-851 0 0,70-171 783 0 0,-46 142 1430 0 0,215-441 528 0 0,-91 235 2413 0 0,-143 332-1209 0 0,-23 65-1074 0 0,9-92-612 0 0,2 1 0 0 0,1 0 0 0 0,3 0-1 0 0,1 1 1 0 0,2-1 0 0 0,1 0 0 0 0,3 0 0 0 0,4 18-52 0 0,-4-44-1 0 0,-1-1 0 0 0,2 1 0 0 0,0-1 0 0 0,0-1 0 0 0,2 1 1 0 0,-1-1-1 0 0,2 0 0 0 0,0-1 0 0 0,0 0 0 0 0,1-1 0 0 0,0 0 0 0 0,1 0 1 0 0,1-1-1 0 0,6 5 1 0 0,-14-12 51 0 0,0-1 0 0 0,0 0 0 0 0,0 0 0 0 0,0 0 0 0 0,0 0 1 0 0,0-1-1 0 0,1 1 0 0 0,-1-1 0 0 0,0 0 0 0 0,1-1 0 0 0,-1 1 0 0 0,1-1 1 0 0,-1 1-1 0 0,1-2 0 0 0,0 1 0 0 0,-1 0 0 0 0,0-1 0 0 0,1 0 0 0 0,-1 0 0 0 0,1 0 1 0 0,-1 0-1 0 0,0-1 0 0 0,0 0 0 0 0,0 0 0 0 0,0 0 0 0 0,0 0 0 0 0,0 0 1 0 0,0-1-1 0 0,0 0-51 0 0,27-33 250 0 0,-2 0-1 0 0,-1-2 1 0 0,-2-2 0 0 0,-2 0 0 0 0,-2-1 0 0 0,-1-1-1 0 0,-2-1 1 0 0,-3-1 0 0 0,-1-1 0 0 0,-2 0-1 0 0,-2-1 1 0 0,-2 0 0 0 0,-1-7-250 0 0,-2-24-1467 0 0,-6 76 5 0 0,-2 23-10801 0 0,1-14 3654 0 0</inkml:trace>
  <inkml:trace contextRef="#ctx0" brushRef="#br0" timeOffset="274.197">3768 398 11963 0 0,'0'0'1190'0'0,"0"0"-467"0"0,0 0-400 0 0,0 0 8 0 0,0 0 177 0 0,0 0 69 0 0,0 0-69 0 0,0 0-170 0 0,-13 35-175 0 0,-41 112-115 0 0,52-144-48 0 0,0 0 0 0 0,0 0 1 0 0,1 1-1 0 0,-1-1 0 0 0,1 1 0 0 0,0-1 1 0 0,0 1-1 0 0,0-1 0 0 0,0 1 1 0 0,1 0-1 0 0,0-1 0 0 0,-1 1 1 0 0,1 0-1 0 0,0-1 0 0 0,1 1 1 0 0,-1 0-1 0 0,1-1 0 0 0,0 1 1 0 0,-1-1-1 0 0,2 2 0 0 0,1 2-2 0 0,-1-2 76 0 0,0 1-1 0 0,1-1 1 0 0,0 0 0 0 0,-1-1 0 0 0,2 1 0 0 0,-1 0 0 0 0,0-1 0 0 0,1 0 0 0 0,0 0 0 0 0,0 0 0 0 0,0 0 0 0 0,0 0 0 0 0,1-1 0 0 0,0 0 0 0 0,-1 0 0 0 0,1 0 0 0 0,0-1 0 0 0,0 1 0 0 0,1-1 0 0 0,-1-1 0 0 0,0 1 0 0 0,1-1 0 0 0,-1 1 0 0 0,1-2 0 0 0,0 1 0 0 0,-1-1 0 0 0,1 1 0 0 0,0-2-74 0 0,-3 1 119 0 0,-1 0 1 0 0,0-1 0 0 0,1 1 0 0 0,-1-1-1 0 0,0 0 1 0 0,1 1 0 0 0,-1-1 0 0 0,0 0-1 0 0,0-1 1 0 0,0 1 0 0 0,0 0 0 0 0,0-1 0 0 0,0 1-1 0 0,0-1 1 0 0,0 1 0 0 0,0-1 0 0 0,-1 0-1 0 0,1 0 1 0 0,-1 0 0 0 0,1 0 0 0 0,-1 0-1 0 0,0 0 1 0 0,0 0 0 0 0,0 0 0 0 0,0-1-1 0 0,0 1 1 0 0,0 0 0 0 0,-1-1 0 0 0,1 1-1 0 0,-1 0 1 0 0,1-1 0 0 0,-1 1 0 0 0,0-2-120 0 0,2-87 862 0 0,-2 91-859 0 0,-3-17-162 0 0,0 0 1 0 0,-2 1-1 0 0,1 0 1 0 0,-2 0-1 0 0,0 1 1 0 0,-1-1-1 0 0,0 1 1 0 0,-2 0 158 0 0,-22-41-7562 0 0,22 39 3025 0 0,0 5-5660 0 0</inkml:trace>
  <inkml:trace contextRef="#ctx0" brushRef="#br0" timeOffset="536.125">4372 59 18404 0 0,'0'0'1576'0'0,"0"0"-773"0"0,0 0-451 0 0,0 0-45 0 0,0 0 61 0 0,0 0 29 0 0,0 0-18 0 0,0 0-24 0 0,0 0-40 0 0,0 0-39 0 0,0 0-55 0 0,0 0-65 0 0,6 36-49 0 0,19 116-30 0 0,-19-32 11 0 0,-8 4-77 0 0,4 113-3455 0 0,-2-209-2786 0 0,0-19 35 0 0,0-8-2128 0 0</inkml:trace>
  <inkml:trace contextRef="#ctx0" brushRef="#br0" timeOffset="1056.583">4140 442 14099 0 0,'0'0'1012'0'0,"0"0"-514"0"0,0 0-286 0 0,0 0 134 0 0,0 0 260 0 0,0 0 113 0 0,0 0-39 0 0,0 0-135 0 0,0 0-165 0 0,0 0-118 0 0,37 0-86 0 0,116 0-75 0 0,47 11-393 0 0,-117-1-895 0 0,1 3-3331 0 0,36 5-8533 0 0,-101-14 10008 0 0,-1 3 5669 0 0,32 4 14064 0 0,-28-19-14302 0 0,-9 0-2165 0 0,0-1 0 0 0,-1 0-1 0 0,0 0 1 0 0,0-2 0 0 0,-1 1-1 0 0,0-2 1 0 0,-1 1 0 0 0,0-1-1 0 0,-1-1 1 0 0,-1 0-1 0 0,0 0 1 0 0,0-1 0 0 0,-2 0-1 0 0,0 0 1 0 0,0 0 0 0 0,2-12-223 0 0,-8 24-14 0 0,1 0 0 0 0,-1 1 1 0 0,0-1-1 0 0,-1 0 0 0 0,1 0 1 0 0,0 1-1 0 0,0-1 0 0 0,-1 0 1 0 0,1 1-1 0 0,-1-1 0 0 0,1 0 1 0 0,-1 1-1 0 0,0-1 1 0 0,0 1-1 0 0,0-1 0 0 0,0 1 1 0 0,0-1-1 0 0,0 1 0 0 0,0 0 1 0 0,0-1-1 0 0,0 1 0 0 0,-1 0 1 0 0,1 0-1 0 0,0 0 0 0 0,-1 0 1 0 0,1 0-1 0 0,-1 0 0 0 0,1 1 1 0 0,-1-1-1 0 0,0 0 1 0 0,1 1-1 0 0,-1-1 0 0 0,0 1 1 0 0,1-1-1 0 0,-1 1 0 0 0,0 0 1 0 0,0 0-1 0 0,1 0 0 0 0,-1 0 1 0 0,0 0-1 0 0,1 0 0 0 0,-1 0 1 0 0,0 1-1 0 0,0-1 0 0 0,1 1 1 0 0,-1-1-1 0 0,0 1 1 0 0,1 0-1 0 0,-1-1 0 0 0,1 1 1 0 0,-1 0-1 0 0,1 0 0 0 0,-1 0 1 0 0,1 0-1 0 0,0 0 0 0 0,-1 1 14 0 0,-16 8-80 0 0,0 0 1 0 0,0 2-1 0 0,2 0 0 0 0,-1 0 0 0 0,2 2 0 0 0,0 0 0 0 0,0 0 0 0 0,1 2 0 0 0,1-1 0 0 0,1 2 1 0 0,-10 16 79 0 0,13-21-22 0 0,2 0 1 0 0,-1 0-1 0 0,2 0 1 0 0,0 0-1 0 0,0 1 1 0 0,1 0-1 0 0,1 1 1 0 0,0-1-1 0 0,-1 9 22 0 0,4-16-6 0 0,0-1-1 0 0,1 1 0 0 0,0 0 0 0 0,0-1 0 0 0,0 1 0 0 0,1-1 1 0 0,0 1-1 0 0,0-1 0 0 0,0 1 0 0 0,0-1 0 0 0,1 1 0 0 0,0-1 1 0 0,0 0-1 0 0,1 0 0 0 0,-1 0 0 0 0,1 0 0 0 0,0-1 0 0 0,1 1 0 0 0,-1-1 1 0 0,1 1-1 0 0,0-1 0 0 0,0 0 0 0 0,0-1 0 0 0,0 1 0 0 0,1 0 7 0 0,13 5-63 0 0,0 0 0 0 0,0-1 0 0 0,0-1-1 0 0,1-1 1 0 0,0-1 0 0 0,0 0 0 0 0,1-1 0 0 0,-1-1-1 0 0,1-1 1 0 0,0-1 0 0 0,0-1 0 0 0,-1 0-1 0 0,11-3 64 0 0,-4 3-136 0 0,42-6-2508 0 0,-26-2-4053 0 0,-21 4-3808 0 0</inkml:trace>
  <inkml:trace contextRef="#ctx0" brushRef="#br0" timeOffset="1418.1">1916 1351 7914 0 0,'0'0'1808'0'0,"0"0"82"0"0,33 2 110 0 0,108 2 101 0 0,-2-3 4527 0 0,136-18-6628 0 0,-257 16 113 0 0,924-112 1598 0 0,-342 35-1031 0 0,-100 15-6139 0 0,119-13-6323 0 0,-561 71 4178 0 0</inkml:trace>
  <inkml:trace contextRef="#ctx0" brushRef="#br0" timeOffset="44528.21">261 2323 5369 0 0,'0'0'1551'0'0,"0"0"-712"0"0,0 0-407 0 0,0 0 80 0 0,0 0 312 0 0,0 0 250 0 0,0 0 42 0 0,0 0-160 0 0,0 0-259 0 0,0 0-192 0 0,0 0-60 0 0,17-3 23 0 0,135-19 1150 0 0,144 15 643 0 0,-238 25-2041 0 0,-58-16-168 0 0,1 0 0 0 0,0 1 0 0 0,-1-1 0 0 0,0 1-1 0 0,0-1 1 0 0,0 0 0 0 0,0 1 0 0 0,0-1 0 0 0,0 1 0 0 0,0-1 0 0 0,-1 1 0 0 0,1-1 0 0 0,-1 0 0 0 0,0 1 0 0 0,0-1 0 0 0,0 0 0 0 0,0 1 0 0 0,0-1 0 0 0,0 0 0 0 0,0 0 0 0 0,-1 0 0 0 0,1 0 0 0 0,-2 1-52 0 0,-32 43 312 0 0,-2-1 1 0 0,-2-2-1 0 0,-2-2 1 0 0,-13 8-313 0 0,-90 96 234 0 0,124-123-200 0 0,14-17-39 0 0,0 0 0 0 0,1 1 0 0 0,-1-1 1 0 0,1 1-1 0 0,0 0 0 0 0,1 0 0 0 0,-1 1 0 0 0,1-1 0 0 0,0 1 0 0 0,1 0 0 0 0,0 0 0 0 0,0 0 0 0 0,0 1 0 0 0,1-1 0 0 0,0 1 0 0 0,0-1 0 0 0,1 1 0 0 0,0 0 0 0 0,1-1 1 0 0,0 1-1 0 0,0 4 5 0 0,3-7 0 0 0,0-1 0 0 0,0 1 0 0 0,1 0 0 0 0,0-1 1 0 0,0 0-1 0 0,0 0 0 0 0,0 0 0 0 0,1 0 0 0 0,-1-1 0 0 0,1 0 1 0 0,0 1-1 0 0,0-2 0 0 0,0 1 0 0 0,1-1 0 0 0,-1 0 1 0 0,0 0-1 0 0,1 0 0 0 0,0-1 0 0 0,-1 1 0 0 0,1-2 1 0 0,0 1-1 0 0,2 0 0 0 0,5 2 38 0 0,173 4 450 0 0,-166-9-393 0 0,1 0 0 0 0,-1-2 0 0 0,0 0 0 0 0,0-2 0 0 0,-1 0 0 0 0,16-7-95 0 0,-34 13-41 0 0,-1 0 0 0 0,1 0 0 0 0,-1 0 0 0 0,1 0 0 0 0,0 0 0 0 0,-1-1 0 0 0,1 1 0 0 0,0 0 0 0 0,-1 0 0 0 0,1-1 0 0 0,-1 1 0 0 0,1 0 0 0 0,-1-1 0 0 0,1 1 0 0 0,-1 0 0 0 0,1-1 0 0 0,-1 1 0 0 0,1-1 0 0 0,-1 1 0 0 0,0-1 0 0 0,1 1 0 0 0,-1-1 0 0 0,0 1 0 0 0,1-1 0 0 0,-1 1 0 0 0,0-1 0 0 0,1 0 0 0 0,-1 1 0 0 0,0-1 0 0 0,0 1 0 0 0,0-1 0 0 0,0 0 0 0 0,0 1 0 0 0,0-1 0 0 0,0 0 0 0 0,0 1 0 0 0,0-1 0 0 0,0 0 0 0 0,0 1 0 0 0,0-1 0 0 0,0 1 0 0 0,0-1 0 0 0,-1 0 0 0 0,1 1 0 0 0,0-1 0 0 0,0 1 0 0 0,-1-1 0 0 0,1 1 0 0 0,0-1 0 0 0,-1 1 0 0 0,1-1 0 0 0,-1 1 0 0 0,1-1 0 0 0,-1 1 0 0 0,1-1 0 0 0,-1 1 0 0 0,1 0 0 0 0,-1-1 0 0 0,1 1 0 0 0,-1 0 0 0 0,1-1 0 0 0,-1 1 0 0 0,0 0 0 0 0,1 0 0 0 0,-1-1 0 0 0,1 1 0 0 0,-1 0 0 0 0,0 0 0 0 0,1 0 0 0 0,-1 0 41 0 0,-45-17-8146 0 0,28 15 2642 0 0,4-1-573 0 0</inkml:trace>
  <inkml:trace contextRef="#ctx0" brushRef="#br0" timeOffset="44798.567">116 2622 8506 0 0,'0'0'855'0'0,"0"0"-162"0"0,0 0 163 0 0,0 0 339 0 0,0 0 187 0 0,31-4-34 0 0,101-11-245 0 0,151 2 2027 0 0,-177 14-5210 0 0,12 0-7320 0 0,-96-1 1812 0 0</inkml:trace>
  <inkml:trace contextRef="#ctx0" brushRef="#br0" timeOffset="45390.543">1022 2636 3473 0 0,'0'0'2320'0'0,"0"0"-1256"0"0,0 0-517 0 0,0 0 285 0 0,0 0 485 0 0,0 0 303 0 0,0 0-37 0 0,0 0-351 0 0,0 0-371 0 0,0 0-292 0 0,0 0-172 0 0,0 0-117 0 0,32-3-80 0 0,104-13-69 0 0,3-6-112 0 0,-40 6-1839 0 0,-36 3-6916 0 0,-48 10 2847 0 0</inkml:trace>
  <inkml:trace contextRef="#ctx0" brushRef="#br0" timeOffset="45996.21">1832 2522 0 0 0,'0'0'1222'0'0,"0"0"741"0"0,0 0 58 0 0,0 0-354 0 0,0 0-406 0 0,0 0-298 0 0,0 0-138 0 0,0 0-94 0 0,0 0-76 0 0,-3-1-46 0 0,-3 1-383 0 0,1 0-1 0 0,-1 0 0 0 0,0 1 0 0 0,1 0 1 0 0,-1 0-1 0 0,1 0 0 0 0,-1 1 1 0 0,1 0-1 0 0,0 0 0 0 0,-1 0 0 0 0,1 0 1 0 0,0 1-1 0 0,1 0 0 0 0,-1 0 1 0 0,0 1-1 0 0,1-1 0 0 0,-4 4-225 0 0,-10 6 396 0 0,3-3-297 0 0,0 1 0 0 0,0 0 0 0 0,1 1 0 0 0,1 1 0 0 0,0 0 0 0 0,1 1 0 0 0,0 1 0 0 0,1-1 0 0 0,1 2 0 0 0,0-1 0 0 0,1 2 0 0 0,1-1 0 0 0,0 1-99 0 0,6-12-13 0 0,0 0 0 0 0,0 0 0 0 0,1 1 0 0 0,-1-1 0 0 0,1 0 0 0 0,1 1 0 0 0,-1-1 0 0 0,1 1 0 0 0,0-1 0 0 0,0 1 0 0 0,0-1 0 0 0,1 0 0 0 0,-1 1 0 0 0,2-1 0 0 0,-1 0 0 0 0,0 1 0 0 0,1-1 0 0 0,0 0 0 0 0,0 0 0 0 0,1 0 0 0 0,-1 0-1 0 0,1-1 1 0 0,0 1 0 0 0,1-1 0 0 0,-1 1 0 0 0,1-1 0 0 0,-1 0 0 0 0,1-1 0 0 0,0 1 0 0 0,1-1 0 0 0,-1 1 0 0 0,1-1 0 0 0,-1-1 0 0 0,1 1 0 0 0,0 0 0 0 0,0-1 13 0 0,4 1 119 0 0,0 0 1 0 0,0-1-1 0 0,0 0 1 0 0,0 0-1 0 0,0-1 1 0 0,1 0-1 0 0,-1-1 1 0 0,0 0-1 0 0,1 0 1 0 0,-1-1-1 0 0,0 0 1 0 0,0 0-1 0 0,0-1 1 0 0,0-1-1 0 0,0 0 0 0 0,0 0 1 0 0,-1 0-1 0 0,1-1 1 0 0,-1-1-1 0 0,0 1 1 0 0,0-1-1 0 0,2-2-119 0 0,17-13 343 0 0,-1-1 0 0 0,0-1 0 0 0,-2-1-1 0 0,0-1 1 0 0,9-14-343 0 0,-17 20 13 0 0,-1 0 0 0 0,0 0 0 0 0,-2-1-1 0 0,0-1 1 0 0,-1-1 0 0 0,-1 1 0 0 0,-1-2 0 0 0,-1 1-1 0 0,-1-2 1 0 0,-1 1 0 0 0,0-1 0 0 0,-2 0 0 0 0,-1 0-1 0 0,-1 0 1 0 0,0-10-13 0 0,-2 21-92 0 0,-1 0 0 0 0,0-1-1 0 0,-1 1 1 0 0,0 0 0 0 0,-1 0-1 0 0,-1 0 1 0 0,1 0 0 0 0,-2 1 0 0 0,0-1-1 0 0,0 1 1 0 0,-1-1 0 0 0,0 1-1 0 0,-1 1 1 0 0,-1-1 0 0 0,1 1-1 0 0,-1 0 1 0 0,-1 1 0 0 0,0 0 0 0 0,-1 0-1 0 0,1 0 1 0 0,-1 1 0 0 0,-1 1-1 0 0,0-1 1 0 0,-5-2 92 0 0,9 8-11 0 0,1 0 0 0 0,-1 0 0 0 0,1 0-1 0 0,-1 0 1 0 0,0 1 0 0 0,1 0 0 0 0,-1 1 0 0 0,0-1 0 0 0,0 1-1 0 0,0 0 1 0 0,0 0 0 0 0,1 1 0 0 0,-1 0 0 0 0,0 0-1 0 0,0 0 1 0 0,1 1 0 0 0,-1 0 0 0 0,1 0 0 0 0,-1 0 0 0 0,1 0-1 0 0,0 1 1 0 0,0 0 0 0 0,0 0 0 0 0,0 1 0 0 0,1-1-1 0 0,-1 1 1 0 0,1 0 0 0 0,0 0 0 0 0,0 1 0 0 0,0 0 11 0 0,-11 11 81 0 0,2 1 0 0 0,0 1 0 0 0,1 0 1 0 0,0 1-1 0 0,2 1 0 0 0,0-1 1 0 0,-3 13-82 0 0,7-18 55 0 0,1 0 1 0 0,1 0-1 0 0,0 0 1 0 0,1 1 0 0 0,1-1-1 0 0,0 1 1 0 0,1 0 0 0 0,0-1-1 0 0,1 1 1 0 0,1 0 0 0 0,1-1-1 0 0,0 1 1 0 0,0 0 0 0 0,2-1-1 0 0,-1 0 1 0 0,2 0 0 0 0,0 0-1 0 0,1 0 1 0 0,1 1-56 0 0,7 8 115 0 0,1 1 0 0 0,1-2 0 0 0,1 0 0 0 0,1-1 0 0 0,1-1 0 0 0,0 0 0 0 0,2-2 0 0 0,0 0 0 0 0,1-1 0 0 0,1-1 0 0 0,0-2 0 0 0,1 0 0 0 0,4 0-115 0 0,78 21 61 0 0,-84-54-4301 0 0,-13 1-5865 0 0,-7 11 2323 0 0</inkml:trace>
  <inkml:trace contextRef="#ctx0" brushRef="#br0" timeOffset="46262.761">2456 2651 11594 0 0,'0'0'1393'0'0,"0"0"-449"0"0,0 0-96 0 0,0 0 128 0 0,0 0 73 0 0,0 0-105 0 0,0 0-272 0 0,0 0-336 0 0,-48 191-176 0 0,48-176-120 0 0,0 0-72 0 0,0 0-72 0 0,0-4-256 0 0,0-4-424 0 0,0 0-777 0 0,0-3-1351 0 0,0-4-2377 0 0,0 4-2625 0 0</inkml:trace>
  <inkml:trace contextRef="#ctx0" brushRef="#br0" timeOffset="46263.761">2425 2084 10282 0 0,'0'0'1601'0'0,"0"0"-737"0"0,0 0-680 0 0,0 0-600 0 0,0 0-208 0 0,0 0-161 0 0,0 0-407 0 0,0 0-816 0 0,0 0-1745 0 0,0 0-400 0 0</inkml:trace>
  <inkml:trace contextRef="#ctx0" brushRef="#br0" timeOffset="46571.065">2684 2909 12011 0 0,'0'0'1723'0'0,"0"0"-247"0"0,0 0-68 0 0,0 0-23 0 0,0 0-103 0 0,0 0-185 0 0,0 0-260 0 0,0 0-249 0 0,0 0-210 0 0,0 0-129 0 0,0 0-66 0 0,0 0-32 0 0,0 0-29 0 0,-1-26-12 0 0,-1-82-5 0 0,1 102-97 0 0,1-1 1 0 0,0 1-1 0 0,1-1 0 0 0,0 1 1 0 0,0 0-1 0 0,0-1 0 0 0,0 1 1 0 0,1 0-1 0 0,0 0 0 0 0,1 0 0 0 0,-1 0 1 0 0,1 0-1 0 0,3-4-8 0 0,6-13 16 0 0,-5 6-214 0 0,1-1 1 0 0,0 1 0 0 0,1 0-1 0 0,1 1 1 0 0,0 0-1 0 0,1 1 1 0 0,1 0-1 0 0,0 1 1 0 0,2 0-1 0 0,-1 1 1 0 0,1 0-1 0 0,1 1 1 0 0,0 1-1 0 0,8-4 198 0 0,-7 11-3125 0 0,-5 4-6439 0 0,-9 0 1789 0 0</inkml:trace>
  <inkml:trace contextRef="#ctx0" brushRef="#br0" timeOffset="46834.369">2980 2780 0 0 0,'0'0'983'0'0,"0"0"532"0"0,0 0 371 0 0,0 0 145 0 0,0 0-18 0 0,32 7-159 0 0,98 18-231 0 0,-127-24-1527 0 0,0 0-1 0 0,0-1 0 0 0,0 1 0 0 0,0 0 1 0 0,0-1-1 0 0,0 0 0 0 0,0 0 1 0 0,0 0-1 0 0,0 0 0 0 0,0 0 0 0 0,0-1 1 0 0,0 1-1 0 0,0-1 0 0 0,0 0 1 0 0,0 0-1 0 0,0 0 0 0 0,0 0 0 0 0,-1 0 1 0 0,1-1-1 0 0,0 1 0 0 0,-1-1 1 0 0,1 0-96 0 0,7-5 440 0 0,-2 3-268 0 0,1 0 1 0 0,-1-1-1 0 0,-1 0 1 0 0,1-1 0 0 0,-1 0-1 0 0,0 0 1 0 0,0-1-1 0 0,0 1 1 0 0,-1-1 0 0 0,0-1-1 0 0,-1 1 1 0 0,1-1-1 0 0,-2 0 1 0 0,1 0-1 0 0,-1-1 1 0 0,0 1 0 0 0,-1-1-1 0 0,0 0 1 0 0,0 0-1 0 0,-1 0 1 0 0,0 0 0 0 0,0 0-1 0 0,-1-1 1 0 0,-1 1-1 0 0,0 0 1 0 0,0-1-1 0 0,-1-6-172 0 0,-1 12-10 0 0,-1 0 0 0 0,1 0 0 0 0,-1 1-1 0 0,0-1 1 0 0,0 1 0 0 0,0 0 0 0 0,0 0-1 0 0,-1 0 1 0 0,1 0 0 0 0,-1 1 0 0 0,0-1-1 0 0,0 1 1 0 0,0 0 0 0 0,0 0 0 0 0,0 0-1 0 0,0 1 1 0 0,-1-1 0 0 0,1 1 0 0 0,0 0-1 0 0,-1 0 1 0 0,1 1 0 0 0,-1-1 0 0 0,1 1-1 0 0,-1 0 1 0 0,1 0 0 0 0,-1 1 0 0 0,1-1-1 0 0,0 1 1 0 0,-1 0 0 0 0,1 0 0 0 0,-1 1-1 0 0,1-1 1 0 0,0 1 0 0 0,0 0 0 0 0,0 0-1 0 0,0 0 1 0 0,0 0 0 0 0,-1 2 10 0 0,-6 2-49 0 0,1 0-1 0 0,0 0 1 0 0,0 1-1 0 0,1 0 1 0 0,0 1 0 0 0,0 0-1 0 0,0 0 1 0 0,1 1-1 0 0,1 0 1 0 0,-1 1 0 0 0,2 0-1 0 0,-1 0 1 0 0,1 0-1 0 0,1 0 1 0 0,0 1 0 0 0,0 0-1 0 0,1 0 1 0 0,0 1-1 0 0,1-1 1 0 0,1 1 0 0 0,0 0-1 0 0,0-1 1 0 0,1 1-1 0 0,1 0 1 0 0,0 0 49 0 0,0-7-66 0 0,1-1-1 0 0,1 0 1 0 0,-1 0 0 0 0,1 0-1 0 0,-1 0 1 0 0,1 0 0 0 0,0-1 0 0 0,0 1-1 0 0,1 0 1 0 0,-1-1 0 0 0,1 0-1 0 0,0 1 1 0 0,0-1 0 0 0,0 0-1 0 0,0 0 1 0 0,0-1 0 0 0,1 1-1 0 0,-1-1 1 0 0,1 1 0 0 0,0-1-1 0 0,-1 0 1 0 0,1-1 0 0 0,0 1-1 0 0,0-1 1 0 0,2 1 66 0 0,108 17-5569 0 0,-46-16-1543 0 0,-45-3 3974 0 0</inkml:trace>
  <inkml:trace contextRef="#ctx0" brushRef="#br0" timeOffset="47094.918">3952 2441 4841 0 0,'0'0'2418'0'0,"0"0"-508"0"0,0 0-245 0 0,0 0-6 0 0,0 0-41 0 0,-33 20-180 0 0,-104 63-346 0 0,49-12 25 0 0,79-61-1091 0 0,0 1 0 0 0,1 0 0 0 0,0 0-1 0 0,1 1 1 0 0,0 0 0 0 0,1 0-1 0 0,0 1 1 0 0,1-1 0 0 0,0 1-1 0 0,1 1 1 0 0,1-1 0 0 0,0 0-1 0 0,1 1 1 0 0,0 0 0 0 0,1 10-26 0 0,1-20-16 0 0,1 0 0 0 0,0 0 0 0 0,0 0 0 0 0,0 0 0 0 0,0 0 0 0 0,1 0 0 0 0,-1 0 0 0 0,1 0 0 0 0,0-1 0 0 0,0 1 0 0 0,1-1 0 0 0,-1 0 0 0 0,1 1 0 0 0,0-1 0 0 0,0 0 0 0 0,0 0 0 0 0,0-1 0 0 0,0 1 0 0 0,0-1 0 0 0,1 1 1 0 0,-1-1-1 0 0,1 0 0 0 0,0-1 0 0 0,0 1 0 0 0,0 0 0 0 0,1-1 16 0 0,109 24-420 0 0,25-24-2198 0 0,-51-21-6272 0 0,-67 9 3089 0 0</inkml:trace>
  <inkml:trace contextRef="#ctx0" brushRef="#br0" timeOffset="52098.223">4580 2110 536 0 0,'0'0'1492'0'0,"0"0"-354"0"0,0 0-124 0 0,0 0 176 0 0,0 0 296 0 0,0 0 162 0 0,0 0-89 0 0,0 0-281 0 0,0 0-348 0 0,0 0-312 0 0,0 0-241 0 0,0 26 425 0 0,-6 327 1216 0 0,-30 78-1466 0 0,47-402-2755 0 0,-11-55-7475 0 0,0 5 5124 0 0,0 13 4351 0 0</inkml:trace>
  <inkml:trace contextRef="#ctx0" brushRef="#br0" timeOffset="52277.92">4207 2588 2713 0 0,'0'0'2656'0'0,"0"0"-705"0"0,0 0-512 0 0,0 0 47 0 0,0 0 136 0 0,0 0-18 0 0,0 0-246 0 0,0 0-358 0 0,0 0-212 0 0,0 0-112 0 0,31-1-56 0 0,98-7-53 0 0,39-1 898 0 0,44-6-2953 0 0,-171 12-1157 0 0,-8-1-4372 0 0,-22 4-1778 0 0</inkml:trace>
  <inkml:trace contextRef="#ctx0" brushRef="#br0" timeOffset="52644.072">5061 2680 3481 0 0,'0'0'2875'0'0,"0"0"-1431"0"0,0 0-680 0 0,0 0 154 0 0,0 0 392 0 0,0 0 178 0 0,0 0-90 0 0,0 0-258 0 0,0 0-315 0 0,0 0-242 0 0,0 0-165 0 0,0 32-134 0 0,1 99-76 0 0,-3-32 785 0 0,1-78-3011 0 0,1 6-4451 0 0,0-20-2613 0 0</inkml:trace>
  <inkml:trace contextRef="#ctx0" brushRef="#br0" timeOffset="53109.746">5418 2673 9386 0 0,'0'0'1054'0'0,"0"0"-406"0"0,0 0-110 0 0,0 0 129 0 0,0 0 56 0 0,0 0-103 0 0,0 0-209 0 0,0 0-203 0 0,0 0-121 0 0,0 0-47 0 0,0 0-35 0 0,-15 33-41 0 0,-44 100-29 0 0,44-64-155 0 0,15-66 216 0 0,1 0 0 0 0,-1 0 0 0 0,0 0 0 0 0,1 0 1 0 0,-1-1-1 0 0,1 1 0 0 0,0 0 0 0 0,0 0 0 0 0,0-1 1 0 0,0 1-1 0 0,1 0 0 0 0,-1-1 0 0 0,1 1 0 0 0,-1-1 1 0 0,1 0-1 0 0,0 1 0 0 0,0-1 0 0 0,0 0 0 0 0,0 0 0 0 0,0 0 1 0 0,0 0-1 0 0,1-1 0 0 0,-1 1 0 0 0,1-1 0 0 0,-1 1 1 0 0,1-1-1 0 0,0 0 0 0 0,-1 0 0 0 0,1 0 0 0 0,0 0 1 0 0,0-1-1 0 0,0 1 4 0 0,4 0 287 0 0,-1 0 0 0 0,1 0 0 0 0,-1-1 0 0 0,0 0 0 0 0,1 0 0 0 0,-1 0 0 0 0,1-1 0 0 0,-1 0 0 0 0,1 0 0 0 0,-1-1 0 0 0,0 0 0 0 0,0 0 0 0 0,0 0 0 0 0,2-2-286 0 0,5-3 470 0 0,0-1 1 0 0,-1-1-1 0 0,0 0 1 0 0,0-1-1 0 0,-1 0 1 0 0,0 0 0 0 0,-1-1-1 0 0,0-1 1 0 0,-1 0-1 0 0,8-12-471 0 0,-12 15 90 0 0,1-1 0 0 0,-1 1 0 0 0,0-1 0 0 0,-1 0 0 0 0,-1-1 0 0 0,1 1-1 0 0,-2-1 1 0 0,1 1 0 0 0,-1-1 0 0 0,-1 0 0 0 0,0 0 0 0 0,-1 0 0 0 0,0 0 0 0 0,0 0-1 0 0,-2-4-89 0 0,1 11-72 0 0,0 0-1 0 0,-1 0 1 0 0,1 0-1 0 0,-1 0 0 0 0,0 0 1 0 0,0 1-1 0 0,-1-1 0 0 0,1 1 1 0 0,-1 0-1 0 0,1 0 0 0 0,-1 0 1 0 0,0 0-1 0 0,0 0 1 0 0,-1 0-1 0 0,1 1 0 0 0,0-1 1 0 0,-1 1-1 0 0,0 0 0 0 0,1 0 1 0 0,-1 1-1 0 0,0-1 0 0 0,0 1 1 0 0,0-1-1 0 0,0 1 1 0 0,-2 0 71 0 0,-31-2-3693 0 0,3 10-4185 0 0,23-1-2758 0 0</inkml:trace>
  <inkml:trace contextRef="#ctx0" brushRef="#br0" timeOffset="53578.241">5887 2806 11803 0 0,'0'0'1512'0'0,"0"0"-372"0"0,0 0-24 0 0,0 0 118 0 0,0 0 28 0 0,0 0-185 0 0,0 0-303 0 0,0 0-208 0 0,0 0-140 0 0,0 0-94 0 0,0 0-72 0 0,0 0-75 0 0,0 0-47 0 0,2-6-58 0 0,2-3-63 0 0,0 0 0 0 0,1 0 0 0 0,0 1 0 0 0,0-1 1 0 0,1 1-1 0 0,0 0 0 0 0,0 1 0 0 0,1-1 1 0 0,0 1-1 0 0,7-4-17 0 0,-1 0-42 0 0,-9 7-12 0 0,0 1 0 0 0,0-1 0 0 0,1 1 0 0 0,-1-1 0 0 0,1 1 0 0 0,0 1 0 0 0,0-1 0 0 0,0 1 0 0 0,0 0 0 0 0,0 0 0 0 0,1 0 0 0 0,-1 1 0 0 0,1-1 0 0 0,0 1 54 0 0,15 41-1008 0 0,-18-34 1041 0 0,0 0 1 0 0,1-1-1 0 0,0 1 0 0 0,0-1 1 0 0,1 0-1 0 0,-1 0 0 0 0,1 0 1 0 0,0-1-1 0 0,0 0 0 0 0,1 0 1 0 0,-1 0-1 0 0,1-1 0 0 0,0 0 1 0 0,0 0-1 0 0,0 0 0 0 0,0 0 1 0 0,1-1-1 0 0,-1 0 0 0 0,1-1 1 0 0,-1 0-1 0 0,1 0 0 0 0,0 0 1 0 0,-1 0-1 0 0,1-1 1 0 0,0-1-1 0 0,-1 1 0 0 0,1-1 1 0 0,0 0-1 0 0,5-1-33 0 0,-6 1 101 0 0,0 0 0 0 0,0 1 1 0 0,0-2-1 0 0,0 1 0 0 0,-1-1 0 0 0,1 0 1 0 0,0 0-1 0 0,-1 0 0 0 0,1-1 1 0 0,-1 0-1 0 0,0 0 0 0 0,0 0 0 0 0,0-1 1 0 0,-1 0-1 0 0,1 0 0 0 0,-1 0 0 0 0,0 0 1 0 0,0-1-1 0 0,0 1 0 0 0,0-1 1 0 0,-1 0-1 0 0,0 0 0 0 0,0-1 0 0 0,0 1 1 0 0,-1-1-1 0 0,0 1 0 0 0,0-1 0 0 0,0 0 1 0 0,-1 1-1 0 0,0-1 0 0 0,0-3-101 0 0,-9-20-2980 0 0,-7 12-7877 0 0,9 13 317 0 0</inkml:trace>
  <inkml:trace contextRef="#ctx0" brushRef="#br0" timeOffset="52846.037">5028 2331 4265 0 0,'0'0'576'0'0,"0"0"-952"0"0,0 0-504 0 0,0 0-264 0 0,0 0-593 0 0,0 0 1033 0 0</inkml:trace>
  <inkml:trace contextRef="#ctx0" brushRef="#br0" timeOffset="54179.252">5083 2305 4361 0 0,'0'0'2540'0'0,"0"0"-374"0"0,0 0-248 0 0,0 0-96 0 0,0 0-155 0 0,0 0-348 0 0,0 0-391 0 0,0 0-341 0 0,0 0-239 0 0,0 0-131 0 0,0 0-66 0 0,0 0-32 0 0,-2 4-27 0 0,1-3-112 0 0,0 0 11 0 0,0-1 0 0 0,1 1-1 0 0,-1 0 1 0 0,0 0 0 0 0,1 0 0 0 0,-1 0-1 0 0,1 0 1 0 0,-1 0 0 0 0,1 0 0 0 0,0 0-1 0 0,-1 1 1 0 0,1-1 0 0 0,0 0 0 0 0,0 0 0 0 0,-1 0-1 0 0,1 0 1 0 0,0 0 0 0 0,0 1 0 0 0,0-1-1 0 0,1 0 1 0 0,-1 0 0 0 0,0 0 0 0 0,0 0-1 0 0,1 0 1 0 0,-1 0 0 0 0,0 0 0 0 0,1 0-1 0 0,-1 1 1 0 0,1-1 0 0 0,0 0 0 0 0,-1-1-1 0 0,1 1 1 0 0,0 0 0 0 0,-1 0 0 0 0,1 0-1 0 0,0 0 1 0 0,0 0 9 0 0,2 2-547 0 0,0 1-1473 0 0,-1-4-3397 0 0,-2 0-4472 0 0</inkml:trace>
  <inkml:trace contextRef="#ctx0" brushRef="#br0" timeOffset="15654.46">7270 228 0 0 0,'0'0'372'0'0,"0"0"731"0"0,0 0 284 0 0,0 0 327 0 0,0 0 379 0 0,0 0 195 0 0,0 0-108 0 0,0 0-308 0 0,0 0-342 0 0,0 0-319 0 0,0 0-229 0 0,0-8-157 0 0,-1-21 318 0 0,-2 56 544 0 0,3 367-855 0 0,17-57-665 0 0,-3-130-693 0 0,-14-171-1593 0 0,0-35 1095 0 0,0-1-281 0 0,0 0-280 0 0,-7-4-7538 0 0,3 1 3419 0 0</inkml:trace>
  <inkml:trace contextRef="#ctx0" brushRef="#br0" timeOffset="15950.674">6822 773 5601 0 0,'0'0'1323'0'0,"0"0"-289"0"0,0 0 69 0 0,0 0 334 0 0,0 0 244 0 0,0 0-64 0 0,0 0-243 0 0,36 0-259 0 0,115-4-258 0 0,44-25 709 0 0,244-51-2129 0 0,-388 71-2184 0 0,-13 2-4424 0 0,-25 4-1056 0 0</inkml:trace>
  <inkml:trace contextRef="#ctx0" brushRef="#br0" timeOffset="16218.363">7837 644 6577 0 0,'0'0'1390'0'0,"0"0"-280"0"0,0 0 37 0 0,0 0 170 0 0,0 0 5 0 0,0 0-242 0 0,0 0-368 0 0,-23 35-304 0 0,-67 108-180 0 0,86-140-216 0 0,1 1 0 0 0,0 0 0 0 0,1 1 0 0 0,-1-1 0 0 0,1 0 0 0 0,0 1 0 0 0,0-1 0 0 0,0 1 0 0 0,0 0 0 0 0,1-1 0 0 0,0 1 0 0 0,0 0 0 0 0,0 0 0 0 0,1 0 0 0 0,-1 0 0 0 0,1 1-12 0 0,1 7 38 0 0,-1-8-9 0 0,0 1 0 0 0,1-1 0 0 0,-1 1 0 0 0,1 0 0 0 0,0-1 0 0 0,1 0 0 0 0,-1 1 0 0 0,1-1 0 0 0,0 0 0 0 0,1 1 0 0 0,-1-1 1 0 0,1-1-1 0 0,0 1 0 0 0,0 0 0 0 0,0-1 0 0 0,1 1 0 0 0,0-1 0 0 0,0 0 0 0 0,0 0 0 0 0,0-1 0 0 0,0 1 0 0 0,1-1 0 0 0,0 0 0 0 0,0 0 0 0 0,-1 0 1 0 0,2-1-1 0 0,-1 0 0 0 0,0 0 0 0 0,0 0 0 0 0,1 0 0 0 0,-1-1 0 0 0,1 0 0 0 0,-1 0 0 0 0,1-1 0 0 0,0 1-29 0 0,5 0 217 0 0,-1 0 0 0 0,1-1 0 0 0,0-1 0 0 0,0 1 0 0 0,0-2 0 0 0,-1 1 0 0 0,1-1 0 0 0,0-1 0 0 0,-1 0 0 0 0,0-1 0 0 0,0 0 0 0 0,0 0 0 0 0,0-1 0 0 0,-1 0 1 0 0,1-1-1 0 0,-1 0 0 0 0,-1 0 0 0 0,1-1 0 0 0,-1 0 0 0 0,0-1 0 0 0,-1 0 0 0 0,0 0 0 0 0,0 0 0 0 0,-1-1 0 0 0,0 0 0 0 0,3-6-217 0 0,-5 9 27 0 0,0 0 0 0 0,0-1 1 0 0,-1 1-1 0 0,0-1 1 0 0,0 0-1 0 0,-1 0 0 0 0,0 0 1 0 0,0 0-1 0 0,0-1 0 0 0,-1 1 1 0 0,0 0-1 0 0,-1-1 0 0 0,1 1 1 0 0,-1-1-1 0 0,-1 1 1 0 0,0-1-1 0 0,0 1 0 0 0,0 0 1 0 0,-1-1-1 0 0,0 1 0 0 0,0 0 1 0 0,-1 0-1 0 0,0 0 0 0 0,0 0 1 0 0,-1 1-1 0 0,1 0 1 0 0,-2-1-1 0 0,1 1 0 0 0,-3-2-27 0 0,1 2-367 0 0,0 1-1 0 0,-1-1 1 0 0,0 1 0 0 0,0 1-1 0 0,0-1 1 0 0,-1 1 0 0 0,1 0-1 0 0,-1 1 1 0 0,0 0-1 0 0,0 0 1 0 0,-8-1 367 0 0,-57-3-10966 0 0,55 7 2999 0 0</inkml:trace>
  <inkml:trace contextRef="#ctx0" brushRef="#br0" timeOffset="17113.297">9208 902 0 0 0,'0'0'1376'0'0,"0"0"-428"0"0,0 0-234 0 0,0 0 168 0 0,0 0 327 0 0,0 0 218 0 0,0 0-11 0 0,0 0-147 0 0,0 0-156 0 0,0 0-133 0 0,0 0-79 0 0,0 0-48 0 0,0 0-23 0 0,23 12-21 0 0,73 34 13 0 0,-33-35 795 0 0,-51-13-1405 0 0,-1 0-1 0 0,0-1 1 0 0,0-1-1 0 0,0 0 1 0 0,0-1-1 0 0,-1 0 1 0 0,1 0-1 0 0,-1-1 1 0 0,-1 0-1 0 0,1-1 1 0 0,-1 0-1 0 0,0-1 1 0 0,-1 0-1 0 0,0 0 1 0 0,0-1 0 0 0,0 0-1 0 0,-1 0 1 0 0,-1-1-1 0 0,0 1 1 0 0,5-11-212 0 0,-10 16-67 0 0,1 0 1 0 0,0-1 0 0 0,-1 1 0 0 0,0-1-1 0 0,0 1 1 0 0,-1-1 0 0 0,1 0 0 0 0,-1 0-1 0 0,0 1 1 0 0,0-1 0 0 0,0 0 0 0 0,-1 1-1 0 0,0-1 1 0 0,1 0 0 0 0,-2 1-1 0 0,1-1 1 0 0,-1 1 0 0 0,1 0 0 0 0,-1-1-1 0 0,0 1 1 0 0,-1 0 0 0 0,1 0 0 0 0,-1 0-1 0 0,0 0 1 0 0,0 1 0 0 0,0-1 0 0 0,0 1-1 0 0,0 0 1 0 0,-1 0 0 0 0,0 0 0 0 0,1 0-1 0 0,-1 0 1 0 0,0 1 0 0 0,-1 0 0 0 0,1 0-1 0 0,0 0 1 0 0,0 0 0 0 0,-1 1 0 0 0,1-1-1 0 0,-1 1 1 0 0,0 0 0 0 0,1 1 0 0 0,-1-1-1 0 0,0 1 1 0 0,1 0 0 0 0,-1 0 0 0 0,-3 1 66 0 0,0-2-145 0 0,1 1 0 0 0,0 0 0 0 0,-1 0 1 0 0,1 1-1 0 0,0 0 0 0 0,-1 0 0 0 0,1 1 0 0 0,0 0 1 0 0,0 0-1 0 0,0 0 0 0 0,0 1 0 0 0,0 0 1 0 0,1 1-1 0 0,-1-1 0 0 0,1 1 0 0 0,0 1 1 0 0,0-1-1 0 0,1 1 0 0 0,-1 0 0 0 0,1 0 1 0 0,0 0-1 0 0,-1 2 145 0 0,0 1 80 0 0,0 0-1 0 0,1 1 1 0 0,-1 0 0 0 0,2 0 0 0 0,-1 0-1 0 0,1 0 1 0 0,1 1 0 0 0,0-1 0 0 0,0 1-1 0 0,1 0 1 0 0,0 0 0 0 0,0 0 0 0 0,1 0 0 0 0,1 1-1 0 0,0-1 1 0 0,0 0 0 0 0,1 0 0 0 0,0 0-1 0 0,1 0 1 0 0,0 0 0 0 0,0 0 0 0 0,1 0-1 0 0,1-1 1 0 0,0 1 0 0 0,0-1 0 0 0,0 0-1 0 0,1 0 1 0 0,1 0 0 0 0,0-1 0 0 0,0 0-1 0 0,0 0 1 0 0,1-1 0 0 0,0 1 0 0 0,1-1-1 0 0,-1-1 1 0 0,6 4-80 0 0,6 0 159 0 0,0-1 0 0 0,1 0-1 0 0,0-2 1 0 0,0 0 0 0 0,1-2-1 0 0,-1 0 1 0 0,1-1 0 0 0,0-1-1 0 0,0-1 1 0 0,1-1 0 0 0,-1-1 0 0 0,0-1-1 0 0,16-2-158 0 0,-12-1-56 0 0,0-1-1 0 0,1-2 1 0 0,-2 0-1 0 0,1-1 1 0 0,-1-2-1 0 0,0 0 1 0 0,-1-2-1 0 0,20-13 57 0 0,30-21-3515 0 0,-4 0-4291 0 0,-66 44 7354 0 0,17-14-3828 0 0,-6 2 753 0 0</inkml:trace>
  <inkml:trace contextRef="#ctx0" brushRef="#br0" timeOffset="17364.546">10370 792 0 0 0,'0'0'1674'0'0,"0"0"654"0"0,0 0 310 0 0,0 0-52 0 0,0 0-308 0 0,0 0-430 0 0,0 0-437 0 0,0 0-375 0 0,-13 30-270 0 0,-41 99-206 0 0,-33 87-187 0 0,66-140-3199 0 0,10-55-2799 0 0,5-12-169 0 0,5-8 2541 0 0</inkml:trace>
  <inkml:trace contextRef="#ctx0" brushRef="#br0" timeOffset="17634.561">10037 773 10018 0 0,'0'0'1488'0'0,"0"0"-690"0"0,0 0-445 0 0,0 0 131 0 0,0 0 301 0 0,0 0 159 0 0,0 0-29 0 0,0 0-172 0 0,0 0-170 0 0,0 0-137 0 0,25 33-109 0 0,80 104-82 0 0,-18-53 27 0 0,-56-60-397 0 0,2-1 0 0 0,0-1-1 0 0,1-2 1 0 0,2-1-1 0 0,18 6 126 0 0,-2-4-2977 0 0,-18-5-7738 0 0,-28-13 6653 0 0</inkml:trace>
  <inkml:trace contextRef="#ctx0" brushRef="#br0" timeOffset="17940.235">10883 449 5441 0 0,'0'0'3648'0'0,"0"0"-1453"0"0,0 0-510 0 0,0 0-54 0 0,0 0-77 0 0,0 0-211 0 0,0 0-373 0 0,0 0-406 0 0,0 0-272 0 0,0 0-117 0 0,0 0-14 0 0,0 0 67 0 0,0 0 57 0 0,3 17 14 0 0,35 235 712 0 0,12 122-1383 0 0,-20-263-3388 0 0,-24-101 760 0 0,-6-8-1231 0 0,0-2-3842 0 0,0 0 8042 0 0,0 0-1984 0 0</inkml:trace>
  <inkml:trace contextRef="#ctx0" brushRef="#br0" timeOffset="18218.2">10605 895 4569 0 0,'0'0'663'0'0,"0"0"90"0"0,0 0 461 0 0,0 0 437 0 0,0 0 192 0 0,0 0-63 0 0,0 0-225 0 0,0 0-266 0 0,35 5-240 0 0,111 14-214 0 0,-16-22 478 0 0,-94-4-1022 0 0,245-57 252 0 0,-164 33-7651 0 0,-96 23-2001 0 0,-13 5 5978 0 0</inkml:trace>
  <inkml:trace contextRef="#ctx0" brushRef="#br0" timeOffset="27260.16">11485 1071 0 0 0,'0'0'264'0'0,"0"0"643"0"0,0 0 299 0 0,0 0 35 0 0,0 0-158 0 0,0 0-241 0 0,0 0-206 0 0,0 0-135 0 0,0 0-57 0 0,1 12 4817 0 0,43 7-2012 0 0,-10-13-1891 0 0,-26-4-1135 0 0,0 0-1 0 0,0 0 1 0 0,-1-1 0 0 0,1 0-1 0 0,0-1 1 0 0,0 1-1 0 0,0-1 1 0 0,0-1-1 0 0,0 0 1 0 0,0 0 0 0 0,0 0-1 0 0,0-1 1 0 0,-1 0-1 0 0,5-2-222 0 0,-7 2 116 0 0,-1 0-1 0 0,1 0 1 0 0,-1 0 0 0 0,0-1-1 0 0,1 1 1 0 0,-1-1-1 0 0,0 0 1 0 0,-1 0-1 0 0,1-1 1 0 0,0 1-1 0 0,-1-1 1 0 0,0 1 0 0 0,0-1-1 0 0,0 0 1 0 0,0 0-1 0 0,-1-1 1 0 0,0 1-1 0 0,0-1 1 0 0,0 1-1 0 0,1-4-115 0 0,-1 4-51 0 0,0 0-1 0 0,-1 0 1 0 0,1 0-1 0 0,-1 0 1 0 0,0 0-1 0 0,0 0 1 0 0,-1 0-1 0 0,1-1 1 0 0,-1 1-1 0 0,0 0 1 0 0,0 0-1 0 0,-1-1 1 0 0,1 1-1 0 0,-1 0 1 0 0,0 0-1 0 0,0 0 1 0 0,0-1-1 0 0,0 1 1 0 0,-1 0-1 0 0,0 1 1 0 0,0-1-1 0 0,0 0 1 0 0,0 0-1 0 0,0 1 1 0 0,-1 0-1 0 0,1-1 1 0 0,-1 1-1 0 0,0 0 1 0 0,0 0-1 0 0,-1 0 1 0 0,1 1-1 0 0,0-1 1 0 0,-1 1-1 0 0,0 0 1 0 0,1 0-1 0 0,-1 0 1 0 0,-2-1 51 0 0,0 2-173 0 0,-1-1 1 0 0,0 1 0 0 0,1 0-1 0 0,-1 1 1 0 0,1-1 0 0 0,-1 1-1 0 0,0 0 1 0 0,0 1 0 0 0,1 0-1 0 0,-1 0 1 0 0,1 1 0 0 0,-1-1-1 0 0,1 1 1 0 0,0 1 0 0 0,-1-1-1 0 0,1 1 1 0 0,0 0-1 0 0,1 0 1 0 0,-1 1 0 0 0,1 0-1 0 0,-1 0 1 0 0,1 0 0 0 0,0 1-1 0 0,-1 1 173 0 0,1-1-20 0 0,-1 0 1 0 0,1 1-1 0 0,0 0 0 0 0,1 0 0 0 0,-1 0 0 0 0,1 0 0 0 0,1 1 0 0 0,-1 0 0 0 0,1 0 0 0 0,0 0 0 0 0,0 0 1 0 0,1 0-1 0 0,0 0 0 0 0,1 1 0 0 0,-1-1 0 0 0,1 1 0 0 0,1 0 0 0 0,-1-1 0 0 0,1 1 0 0 0,1-1 0 0 0,0 3 20 0 0,1-5 109 0 0,1 0 0 0 0,1 0 0 0 0,-1 0 0 0 0,1-1 0 0 0,-1 1 0 0 0,1-1-1 0 0,1 0 1 0 0,-1 0 0 0 0,0 0 0 0 0,1-1 0 0 0,0 0 0 0 0,0 0 0 0 0,0 0 0 0 0,0 0-1 0 0,0-1 1 0 0,1 1 0 0 0,-1-2 0 0 0,1 1 0 0 0,0 0-109 0 0,26 7 23 0 0,1-2 0 0 0,-1-1 0 0 0,1-2 1 0 0,0-1-1 0 0,0-1 0 0 0,0-2 0 0 0,0-1 0 0 0,16-3-23 0 0,28-10-4959 0 0,-28 2-6217 0 0,-37 8 9098 0 0</inkml:trace>
  <inkml:trace contextRef="#ctx0" brushRef="#br0" timeOffset="27926.446">12262 851 0 0 0,'0'0'437'0'0,"0"0"1160"0"0,0 0 373 0 0,0 0 74 0 0,0 0-72 0 0,0 0-163 0 0,0 0-340 0 0,0 0-402 0 0,0 0-325 0 0,0 0-237 0 0,0 0-139 0 0,0 0-58 0 0,0 0-6 0 0,-5 2-25 0 0,-37 43 532 0 0,-51 173-273 0 0,41-123-756 0 0,72-107 1043 0 0,161-207 751 0 0,-63 94-1726 0 0,-116 162-1165 0 0,-2-19 1385 0 0,-1-8-40 0 0,0 0 0 0 0,1 0 0 0 0,1 0-1 0 0,-1 0 1 0 0,1 0 0 0 0,1-1-1 0 0,0 1 1 0 0,0 0 0 0 0,1-1 0 0 0,1 1-1 0 0,-1-1 1 0 0,1 0 0 0 0,1 0-1 0 0,1 3-27 0 0,-3-9 81 0 0,-1 0 0 0 0,0 1 0 0 0,1-1 0 0 0,-1 0 0 0 0,1 0 0 0 0,0-1 0 0 0,0 1 0 0 0,0-1 0 0 0,1 1 0 0 0,-1-1 0 0 0,0 0 0 0 0,1 0 1 0 0,-1 0-1 0 0,1-1 0 0 0,0 0 0 0 0,0 1 0 0 0,-1-1 0 0 0,1 0 0 0 0,0-1 0 0 0,0 1 0 0 0,0-1 0 0 0,0 1 0 0 0,0-1 0 0 0,0 0 0 0 0,0-1 0 0 0,0 1 0 0 0,0-1 0 0 0,0 0 0 0 0,0 0 0 0 0,0 0 0 0 0,-1 0 0 0 0,1-1 0 0 0,0 1 0 0 0,-1-1 0 0 0,1 0 0 0 0,-1 0 0 0 0,1 0 0 0 0,-1-1 0 0 0,1 0-81 0 0,12-17 475 0 0,0-1 0 0 0,-1-1 0 0 0,-1 0 0 0 0,-1-1 0 0 0,-1 0 0 0 0,-1-1 1 0 0,4-14-476 0 0,4-5 88 0 0,-18 40-239 0 0,11-26 101 0 0,-8 10-3125 0 0,-4 19 118 0 0,1 0 1594 0 0,-1 0-5884 0 0,0 0-1358 0 0</inkml:trace>
  <inkml:trace contextRef="#ctx0" brushRef="#br0" timeOffset="28412.828">13111 873 11394 0 0,'0'0'2569'0'0,"0"0"-1630"0"0,0 0-483 0 0,0 0 133 0 0,0 0 133 0 0,0 0-2 0 0,0 0-170 0 0,0 0-253 0 0,0 0-157 0 0,-31 21-88 0 0,-96 69-85 0 0,125-89 26 0 0,-1 0-1 0 0,1 0 1 0 0,0 0 0 0 0,-1 0 0 0 0,1 1 0 0 0,0-1 0 0 0,0 1 0 0 0,0 0 0 0 0,0-1 0 0 0,0 1 0 0 0,0 0 0 0 0,1 0 0 0 0,-1 0 0 0 0,0 1 0 0 0,1-1 0 0 0,0 0-1 0 0,0 1 1 0 0,-1-1 0 0 0,1 0 0 0 0,1 1 0 0 0,-1-1 0 0 0,0 1 0 0 0,1 0 0 0 0,-1 2 7 0 0,1 2-56 0 0,-1-3 19 0 0,0 1-1 0 0,1-1 0 0 0,0 1 1 0 0,0-1-1 0 0,0 1 1 0 0,1-1-1 0 0,-1 0 1 0 0,1 1-1 0 0,0-1 0 0 0,0 1 1 0 0,0-1-1 0 0,1 0 1 0 0,0 0-1 0 0,0 0 0 0 0,0 0 1 0 0,0 0-1 0 0,0 0 1 0 0,1-1-1 0 0,0 1 1 0 0,0-1-1 0 0,0 0 0 0 0,0 1 1 0 0,0-1-1 0 0,0-1 1 0 0,1 1-1 0 0,0 0 0 0 0,-1-1 1 0 0,1 0-1 0 0,0 0 1 0 0,0 0-1 0 0,0 0 1 0 0,1-1-1 0 0,2 1 38 0 0,6 1 219 0 0,0-2 0 0 0,0 0 1 0 0,0 0-1 0 0,0-1 0 0 0,0-1 0 0 0,0 0 0 0 0,0 0 1 0 0,0-2-1 0 0,-1 0 0 0 0,1 0 0 0 0,-1-1 1 0 0,1 0-1 0 0,-1-1 0 0 0,-1-1 0 0 0,1 0 0 0 0,-1-1 1 0 0,0 0-1 0 0,0 0 0 0 0,-1-1 0 0 0,0-1 0 0 0,0 1 1 0 0,-1-2-1 0 0,0 1 0 0 0,6-9-219 0 0,26-28 395 0 0,-1-2 0 0 0,-2-1-1 0 0,-3-2 1 0 0,-2-2 0 0 0,5-13-395 0 0,-31 55-81 0 0,-1-1-1 0 0,0 0 1 0 0,-1 0 0 0 0,0 0 0 0 0,-1-1-1 0 0,0 0 1 0 0,-1 0 0 0 0,-1 0-1 0 0,0 0 1 0 0,0 0 0 0 0,-2-1 0 0 0,1 1-1 0 0,-2 0 1 0 0,0-1 0 0 0,0 1 0 0 0,-1 0-1 0 0,-1 0 1 0 0,0 0 0 0 0,-1 0 0 0 0,0 1-1 0 0,-1-1 1 0 0,-1 1 0 0 0,0 0 0 0 0,0 0-1 0 0,-1 1 1 0 0,-1 0 0 0 0,0 0 0 0 0,0 1-1 0 0,-5-5 82 0 0,8 12-70 0 0,1 0 0 0 0,-1 1 0 0 0,1-1-1 0 0,-1 1 1 0 0,0 0 0 0 0,0 0 0 0 0,0 0-1 0 0,0 1 1 0 0,0-1 0 0 0,-1 1 0 0 0,1 1-1 0 0,0-1 1 0 0,0 1 0 0 0,-1 0 0 0 0,1 0-1 0 0,0 0 1 0 0,-1 1 0 0 0,1 0 0 0 0,0 0-1 0 0,0 0 1 0 0,0 0 0 0 0,0 1 0 0 0,0 0-1 0 0,0 0 1 0 0,0 1 0 0 0,0-1 0 0 0,1 1-1 0 0,-1 0 1 0 0,1 0 0 0 0,-4 4 70 0 0,-6 4-35 0 0,1 1 1 0 0,0 1 0 0 0,0 0-1 0 0,1 1 1 0 0,1 1-1 0 0,0-1 1 0 0,1 2-1 0 0,-3 7 35 0 0,6-10 61 0 0,2 1 0 0 0,-1-1 0 0 0,2 1 0 0 0,0 0-1 0 0,0 0 1 0 0,2 1 0 0 0,-1-1 0 0 0,2 1 0 0 0,0-1 0 0 0,1 1-1 0 0,0 0 1 0 0,1-1 0 0 0,1 1 0 0 0,0-1 0 0 0,1 0 0 0 0,1 1-1 0 0,0-1 1 0 0,1-1 0 0 0,0 1 0 0 0,1-1 0 0 0,0 0 0 0 0,1 0-1 0 0,1 0 1 0 0,0-1 0 0 0,1-1 0 0 0,0 1 0 0 0,1-1 0 0 0,0-1 0 0 0,9 7-61 0 0,15 14 164 0 0,1-2 1 0 0,2-2 0 0 0,0-1 0 0 0,2-1 0 0 0,1-3 0 0 0,1-1 0 0 0,1-2-1 0 0,0-2 1 0 0,4-1-165 0 0,48 12-3915 0 0,1-8-4332 0 0,-77-17-2263 0 0</inkml:trace>
  <inkml:trace contextRef="#ctx0" brushRef="#br0" timeOffset="39148.153">15106 755 0 0 0,'0'0'503'0'0,"0"0"-246"0"0,0 0-223 0 0,0 0 71 0 0,0 0 270 0 0,0 0 269 0 0,0 0 115 0 0,0 0-103 0 0,0 0-242 0 0,0 0-249 0 0,0 0-153 0 0,-24 4-39 0 0,-75 11 36 0 0,48 7 269 0 0,46-15-197 0 0,-4 6 222 0 0,0 0 0 0 0,2 1 0 0 0,-1 0 0 0 0,2 1 0 0 0,0 0 1 0 0,1 0-1 0 0,0 0 0 0 0,1 0 0 0 0,1 1 0 0 0,0 0 0 0 0,1-1 0 0 0,1 1 0 0 0,1 0 0 0 0,0 0 0 0 0,1 5-303 0 0,-1-15 208 0 0,-1 6 94 0 0,0-7-194 0 0,1 0-1 0 0,-1 0 0 0 0,1 0 0 0 0,0 0 1 0 0,0 0-1 0 0,0 0 0 0 0,1-1 0 0 0,-1 1 1 0 0,1 0-1 0 0,1 0 0 0 0,-1 0 1 0 0,1-1-1 0 0,-1 1 0 0 0,1-1 0 0 0,2 2-107 0 0,-2-5 142 0 0,0 0 0 0 0,1-1-1 0 0,-1 1 1 0 0,1-1 0 0 0,-1 0-1 0 0,1 1 1 0 0,0-1 0 0 0,-1-1 0 0 0,1 1-1 0 0,-1 0 1 0 0,1-1 0 0 0,-1 1-1 0 0,1-1 1 0 0,-1 0 0 0 0,0 1-1 0 0,1-1 1 0 0,-1 0 0 0 0,0-1-1 0 0,1 1 1 0 0,-1 0 0 0 0,0-1-1 0 0,0 1 1 0 0,0-1 0 0 0,0 0 0 0 0,-1 0-1 0 0,1 1 1 0 0,0-1 0 0 0,-1 0-1 0 0,1 0 1 0 0,-1-1 0 0 0,0 1-1 0 0,1 0 1 0 0,-1-2-142 0 0,202-274 2442 0 0,-161 201-2291 0 0,-41 76-138 0 0,-1 1-82 0 0,0 0-127 0 0,0 0-138 0 0,2 16-807 0 0,64 204 1108 0 0,22 103 168 0 0,-85-299-244 0 0,-1 1-1 0 0,-1-1 0 0 0,-1 0 1 0 0,-1 0-1 0 0,-1 0 1 0 0,-1 0-1 0 0,-2 0 1 0 0,0 0-1 0 0,-1-1 0 0 0,-2 0 1 0 0,0 0-1 0 0,-1-1 1 0 0,-2 0-1 0 0,0 0 1 0 0,-1-1-1 0 0,-1-1 0 0 0,-1 0 1 0 0,-1-1-1 0 0,0 0 1 0 0,-2-1-1 0 0,0-1 0 0 0,-1-1 1 0 0,0-1-1 0 0,-14 9 110 0 0,26-20 88 0 0,0 0 0 0 0,0 0 0 0 0,-1 0-1 0 0,1-1 1 0 0,-1 0 0 0 0,0-1 0 0 0,0 1 0 0 0,0-1-1 0 0,0-1 1 0 0,0 1 0 0 0,0-1 0 0 0,-2 0-88 0 0,6-3 91 0 0,1 0-1 0 0,-1 1 1 0 0,1-1 0 0 0,0-1-1 0 0,-1 1 1 0 0,1 0-1 0 0,0 0 1 0 0,0-1 0 0 0,0 1-1 0 0,1-1 1 0 0,-1 0 0 0 0,0 1-1 0 0,1-1 1 0 0,0 0 0 0 0,0 0-1 0 0,0 0 1 0 0,0 0 0 0 0,0 0-1 0 0,1 0 1 0 0,-1 0 0 0 0,1-1-1 0 0,0 1 1 0 0,0 0 0 0 0,0 0-1 0 0,0 0 1 0 0,0 0 0 0 0,1 0-1 0 0,-1 0 1 0 0,1 0 0 0 0,0-1-91 0 0,-1-5 51 0 0,5-26-35 0 0,2 0 0 0 0,0 0 0 0 0,3 1 0 0 0,1 0 0 0 0,1 1 0 0 0,2 0 0 0 0,1 1 0 0 0,1 0 0 0 0,14-17-16 0 0,-28 46-28 0 0,72-125-1965 0 0,-51 91-1977 0 0,-2 0-4534 0 0,-13 29 5086 0 0</inkml:trace>
  <inkml:trace contextRef="#ctx0" brushRef="#br0" timeOffset="39564.195">15615 976 0 0 0,'0'0'930'0'0,"0"0"498"0"0,0 0 186 0 0,0 0 51 0 0,0 0-44 0 0,0 0-236 0 0,0 0-385 0 0,0 0-358 0 0,0 0-211 0 0,0 0-6 0 0,0 0 146 0 0,0 0 209 0 0,0 0 186 0 0,8 2 98 0 0,3 0-586 0 0,0 0 0 0 0,0 0 0 0 0,-1-1 0 0 0,1-1 0 0 0,0 0 0 0 0,0 0 0 0 0,0-1 0 0 0,0 0 0 0 0,0-1 0 0 0,-1 0 0 0 0,1-1 0 0 0,2-1-478 0 0,-8 3 81 0 0,0-1 0 0 0,-1 0 0 0 0,1 0 0 0 0,0-1 0 0 0,-1 1 0 0 0,1-1 0 0 0,-1 0 0 0 0,0 0 0 0 0,0 0 0 0 0,0 0 0 0 0,0-1 1 0 0,-1 0-1 0 0,1 0 0 0 0,-1 0 0 0 0,0 0 0 0 0,0 0 0 0 0,-1-1 0 0 0,1 1 0 0 0,-1-1 0 0 0,0 0 0 0 0,0 0 0 0 0,-1 0 0 0 0,1 0 0 0 0,-1 0 1 0 0,0 0-1 0 0,0 0 0 0 0,-1 0 0 0 0,1 0 0 0 0,-1-2-81 0 0,-3 4-108 0 0,0 0 0 0 0,0 0 0 0 0,0 1 0 0 0,0-1-1 0 0,-1 1 1 0 0,1-1 0 0 0,-1 1 0 0 0,1 0 0 0 0,-1 0 0 0 0,0 1 0 0 0,0-1 0 0 0,0 1 0 0 0,0 0 0 0 0,0 0 0 0 0,0 0 0 0 0,0 0 0 0 0,0 1 0 0 0,-1-1-1 0 0,1 1 1 0 0,0 0 0 0 0,-3 1 108 0 0,6-1-67 0 0,-16 1-148 0 0,0 1-1 0 0,1 0 0 0 0,-1 1 0 0 0,1 1 0 0 0,0 1 1 0 0,0 0-1 0 0,0 1 0 0 0,1 1 0 0 0,0 0 0 0 0,0 1 0 0 0,1 1 1 0 0,0 0-1 0 0,0 1 0 0 0,1 1 0 0 0,0 0 0 0 0,1 0 1 0 0,0 2-1 0 0,1-1 0 0 0,1 1 0 0 0,0 1 0 0 0,0 0 1 0 0,-6 14 215 0 0,13-24 10 0 0,0 0 0 0 0,1 1 0 0 0,-1 0 0 0 0,1-1 1 0 0,0 1-1 0 0,1 0 0 0 0,-1 0 0 0 0,1 0 1 0 0,0 0-1 0 0,0 0 0 0 0,0 1 0 0 0,1-1 0 0 0,0 0 1 0 0,0 0-1 0 0,0 1 0 0 0,1-1 0 0 0,-1 0 0 0 0,1 0 1 0 0,0 0-1 0 0,1 0 0 0 0,-1 0 0 0 0,1 0 0 0 0,0 0 1 0 0,1-1-1 0 0,-1 1 0 0 0,3 4-10 0 0,8-1 38 0 0,0 0-1 0 0,1-1 1 0 0,-1-1-1 0 0,1 0 0 0 0,1 0 1 0 0,-1-1-1 0 0,1-1 1 0 0,0-1-1 0 0,0 0 1 0 0,0-1-1 0 0,0 0 1 0 0,0-1-1 0 0,0-1 1 0 0,0-1-1 0 0,1 0 1 0 0,-1-1-1 0 0,0 0 1 0 0,6-3-38 0 0,118-35-3669 0 0,-54 0-7163 0 0,-68 29 8868 0 0</inkml:trace>
  <inkml:trace contextRef="#ctx0" brushRef="#br0" timeOffset="39875.591">16112 961 4193 0 0,'0'0'1603'0'0,"0"0"-191"0"0,0 0 53 0 0,0 0 55 0 0,0 0-133 0 0,0 0-272 0 0,0 0-323 0 0,0 0-219 0 0,0 0-107 0 0,0 0-79 0 0,0 0-67 0 0,0 0-64 0 0,-4 17-64 0 0,-9 51-54 0 0,12-64-104 0 0,0 0 0 0 0,0 1 0 0 0,0-1 0 0 0,1 0 0 0 0,0 0 0 0 0,-1 0-1 0 0,2 1 1 0 0,-1-1 0 0 0,0 0 0 0 0,1 0 0 0 0,0 0 0 0 0,0 1-1 0 0,0-1 1 0 0,1 0 0 0 0,-1 0 0 0 0,1-1 0 0 0,0 1 0 0 0,0 0 0 0 0,0-1-1 0 0,0 1 1 0 0,1-1 0 0 0,0 1 0 0 0,-1-1 0 0 0,1 0 0 0 0,1 0 0 0 0,-1-1-1 0 0,0 1 1 0 0,0 0 0 0 0,1-1 0 0 0,0 0 0 0 0,-1 0 0 0 0,1 0 0 0 0,0-1-1 0 0,3 2-33 0 0,0-1 165 0 0,0 0 0 0 0,1-1 0 0 0,-1 1 0 0 0,1-1 0 0 0,0-1 0 0 0,-1 0 0 0 0,1 0 0 0 0,0 0 0 0 0,-1-1 0 0 0,1 0 0 0 0,-1-1 0 0 0,1 1 0 0 0,-1-2 0 0 0,1 1 0 0 0,-1-1 0 0 0,0 0 0 0 0,0 0-165 0 0,9-6 196 0 0,-1-1 0 0 0,0 0-1 0 0,0-1 1 0 0,-1 0 0 0 0,-1-1 0 0 0,0-1 0 0 0,0 0 0 0 0,-2-1 0 0 0,1 0-1 0 0,-2-1 1 0 0,0 0 0 0 0,-1-1 0 0 0,0 0 0 0 0,5-15-196 0 0,-12 29-26 0 0,-1-1 1 0 0,0 0-1 0 0,0 0 1 0 0,0 0-1 0 0,0 0 1 0 0,0 0-1 0 0,0 0 1 0 0,-1 0-1 0 0,1 0 1 0 0,-1 0-1 0 0,0 0 0 0 0,0 0 1 0 0,0 0-1 0 0,-1-1 1 0 0,1 1-1 0 0,-1 0 1 0 0,1 0-1 0 0,-1 0 1 0 0,0 0-1 0 0,0 0 1 0 0,0 1-1 0 0,-1-1 1 0 0,1 0-1 0 0,-1 0 1 0 0,0 1-1 0 0,1-1 1 0 0,-1 1-1 0 0,0-1 0 0 0,0 1 1 0 0,-1 0-1 0 0,1 0 1 0 0,0 0-1 0 0,-1 0 1 0 0,0 0-1 0 0,1 1 1 0 0,-1-1-1 0 0,0 1 1 0 0,1-1-1 0 0,-1 1 1 0 0,0 0-1 0 0,0 0 1 0 0,-2 0 25 0 0,-2 0-413 0 0,0-1 0 0 0,1 1 1 0 0,-1 1-1 0 0,0-1 1 0 0,0 1-1 0 0,1 0 0 0 0,-1 1 1 0 0,0 0-1 0 0,0 0 0 0 0,1 0 1 0 0,-1 1-1 0 0,1 0 1 0 0,-3 1 412 0 0,-48 24-9606 0 0,40-16 3131 0 0</inkml:trace>
  <inkml:trace contextRef="#ctx0" brushRef="#br0" timeOffset="40394.587">16680 1105 8522 0 0,'0'0'1824'0'0,"0"0"-641"0"0,0 0 25 0 0,0 0 335 0 0,0 0 140 0 0,0 0-126 0 0,0 0-409 0 0,0 0-333 0 0,0 0-168 0 0,0 0-86 0 0,0 0-95 0 0,0 0-94 0 0,0 0-82 0 0,1-7-90 0 0,12-39 50 0 0,87-81-2 0 0,-85 110-277 0 0,0 2 0 0 0,1 0 1 0 0,0 0-1 0 0,1 2 0 0 0,1 0 0 0 0,0 1 0 0 0,13-6 29 0 0,-31 18-25 0 0,1-1 0 0 0,-1 1 0 0 0,1-1 0 0 0,0 1 0 0 0,-1 0 0 0 0,1 0-1 0 0,0-1 1 0 0,-1 1 0 0 0,1 0 0 0 0,0 0 0 0 0,0 0 0 0 0,-1 0 0 0 0,1 0 0 0 0,0 0-1 0 0,-1 0 1 0 0,1 0 0 0 0,0 0 0 0 0,0 0 0 0 0,-1 0 0 0 0,1 0 0 0 0,0 1-1 0 0,-1-1 1 0 0,1 0 0 0 0,0 0 0 0 0,-1 1 0 0 0,1-1 0 0 0,-1 0 0 0 0,1 1-1 0 0,0-1 1 0 0,-1 1 0 0 0,1-1 0 0 0,-1 1 0 0 0,1-1 0 0 0,-1 1 0 0 0,1-1-1 0 0,-1 1 1 0 0,0 0 0 0 0,1-1 0 0 0,-1 1 0 0 0,0-1 0 0 0,1 1 0 0 0,-1 0 0 0 0,0-1-1 0 0,0 1 1 0 0,1 0 0 0 0,-1-1 0 0 0,0 1 0 0 0,0 0 0 0 0,0 0 0 0 0,0-1-1 0 0,0 1 1 0 0,0 0 0 0 0,0-1 0 0 0,0 2 25 0 0,-5 51-127 0 0,3-36 175 0 0,1-12-37 0 0,1-4-9 0 0,-1 0 0 0 0,0 1 0 0 0,1-1 0 0 0,-1 1 0 0 0,1-1 1 0 0,0 0-1 0 0,-1 1 0 0 0,1-1 0 0 0,0 1 0 0 0,0-1 0 0 0,0 1 0 0 0,0-1 0 0 0,0 1 0 0 0,0-1 0 0 0,0 1 0 0 0,1-1 1 0 0,-1 1-1 0 0,0-1 0 0 0,1 1 0 0 0,-1-1 0 0 0,1 0 0 0 0,0 1 0 0 0,0-1 0 0 0,-1 0 0 0 0,1 1 0 0 0,0-1 1 0 0,0 0-1 0 0,0 0 0 0 0,0 0 0 0 0,0 0 0 0 0,0 0 0 0 0,0 0 0 0 0,1 0 0 0 0,-1 0 0 0 0,0 0 0 0 0,1-1 0 0 0,-1 1 1 0 0,0 0-1 0 0,1-1 0 0 0,-1 1 0 0 0,1-1 0 0 0,-1 0 0 0 0,0 1 0 0 0,1-1 0 0 0,-1 0 0 0 0,1 0 0 0 0,-1 0 0 0 0,1 0 1 0 0,0 0-4 0 0,101-28 221 0 0,-59 11-171 0 0,-7 4-8 0 0,71-14 130 0 0,-106 28-170 0 0,-1 0 1 0 0,0 1-1 0 0,0-1 1 0 0,0 0-1 0 0,0 0 1 0 0,0 1 0 0 0,0-1-1 0 0,0 0 1 0 0,0 1-1 0 0,-1-1 1 0 0,1 1 0 0 0,0-1-1 0 0,-1 1 1 0 0,1 0-1 0 0,-1-1 1 0 0,0 1-1 0 0,1 0 1 0 0,-1-1 0 0 0,0 1-1 0 0,0-1 1 0 0,0 1-1 0 0,0 0 1 0 0,0-1-1 0 0,-1 1 1 0 0,1 0 0 0 0,-1 0-2 0 0,1 9 37 0 0,1-8-68 0 0,-1 1 0 0 0,0 0 0 0 0,1-1-1 0 0,0 1 1 0 0,0-1 0 0 0,0 1 0 0 0,0-1 0 0 0,1 0-1 0 0,-1 0 1 0 0,1 1 0 0 0,0-1 0 0 0,0 0-1 0 0,0 0 1 0 0,0-1 0 0 0,0 1 0 0 0,1 0 0 0 0,-1-1-1 0 0,1 1 1 0 0,0-1 0 0 0,0 0 0 0 0,0 0-1 0 0,0 0 1 0 0,0 0 0 0 0,0 0 0 0 0,1-1 31 0 0,36 7-7776 0 0,-30-8 1957 0 0,0 0-1357 0 0</inkml:trace>
  <inkml:trace contextRef="#ctx0" brushRef="#br0" timeOffset="40761.69">17608 902 7762 0 0,'0'0'848'0'0,"0"0"-300"0"0,0 0 375 0 0,0 0 660 0 0,0 0 271 0 0,0 0-66 0 0,0 0-264 0 0,0 0-295 0 0,0 0-212 0 0,0 0-145 0 0,0 0-108 0 0,32 8-102 0 0,96 24-47 0 0,-56-25 520 0 0,-63-7-1047 0 0,-1-2 0 0 0,0 1 1 0 0,0-1-1 0 0,-1 0 1 0 0,1-1-1 0 0,0 0 1 0 0,-1 0-1 0 0,0-1 1 0 0,1 1-1 0 0,-1-2 0 0 0,-1 1 1 0 0,1-1-1 0 0,-1 0 1 0 0,0 0-1 0 0,0-1 1 0 0,0 0-1 0 0,-1 0 0 0 0,1 0 1 0 0,-2-1-1 0 0,1 1 1 0 0,-1-1-1 0 0,0 0 1 0 0,0-1-1 0 0,-1 1 0 0 0,0-1 1 0 0,0 1-1 0 0,-1-1 1 0 0,0 0-1 0 0,1-5-88 0 0,-4 10-90 0 0,1 0 0 0 0,0 0 0 0 0,-1 0 0 0 0,0 0-1 0 0,0 0 1 0 0,0 0 0 0 0,0 0 0 0 0,0 1 0 0 0,0-1 0 0 0,-1 0 0 0 0,1 1-1 0 0,-1-1 1 0 0,0 0 0 0 0,0 1 0 0 0,0 0 0 0 0,0 0 0 0 0,0-1 0 0 0,0 1-1 0 0,-1 0 1 0 0,1 1 0 0 0,-1-1 0 0 0,1 0 0 0 0,-1 1 0 0 0,0-1 0 0 0,1 1 0 0 0,-1 0-1 0 0,0 0 1 0 0,0 0 0 0 0,0 0 0 0 0,-3 0 90 0 0,-94-1-2752 0 0,82 8 2505 0 0,-1 1-1 0 0,1 0 1 0 0,0 2-1 0 0,1 0 0 0 0,0 1 1 0 0,0 0-1 0 0,1 2 1 0 0,1 0-1 0 0,-1 0 1 0 0,2 2-1 0 0,0 0 0 0 0,1 0 1 0 0,0 1-1 0 0,-2 6 248 0 0,6-10-80 0 0,1 1 0 0 0,0-1 0 0 0,1 2 0 0 0,1-1 0 0 0,0 1 0 0 0,0 0 0 0 0,2 0 1 0 0,-3 8 79 0 0,6-16-31 0 0,0 0 1 0 0,0 0 0 0 0,0 0-1 0 0,0-1 1 0 0,1 1 0 0 0,0 0 0 0 0,0 0-1 0 0,1 0 1 0 0,-1 0 0 0 0,1 0 0 0 0,0 0-1 0 0,0 0 1 0 0,0-1 0 0 0,1 1 0 0 0,0 0-1 0 0,0-1 1 0 0,0 1 0 0 0,0-1 0 0 0,1 0-1 0 0,0 0 1 0 0,0 0 0 0 0,0 0-1 0 0,0 0 1 0 0,0-1 0 0 0,3 2 30 0 0,10 5 58 0 0,0-1 0 0 0,0-1 0 0 0,1-1 0 0 0,0 0 1 0 0,1-1-1 0 0,-1-1 0 0 0,1-1 0 0 0,0-1 0 0 0,0 0 0 0 0,1-1 0 0 0,-1-1 1 0 0,0 0-1 0 0,1-2 0 0 0,-1 0 0 0 0,0-1 0 0 0,1-1 0 0 0,15-5-58 0 0,60-14-1925 0 0,-35 2-4365 0 0,-30 8-1853 0 0</inkml:trace>
  <inkml:trace contextRef="#ctx0" brushRef="#br0" timeOffset="41093.837">18604 250 18940 0 0,'0'0'587'0'0,"0"0"-234"0"0,0 0 18 0 0,0 0 145 0 0,0 0 80 0 0,0 0 14 0 0,0 0-109 0 0,-10 38-103 0 0,-30 120-56 0 0,9 23 289 0 0,31-181-634 0 0,-14 242 431 0 0,15-225-697 0 0,0 1 0 0 0,1-1 1 0 0,1 1-1 0 0,1-1 0 0 0,1 0 1 0 0,0 0-1 0 0,1-1 0 0 0,1 1 1 0 0,0-1-1 0 0,2-1 0 0 0,-1 1 1 0 0,8 8 268 0 0,-13-21-1368 0 0,5 6 964 0 0,-3-7-4076 0 0,0-2-5229 0 0,-5 0 4624 0 0</inkml:trace>
  <inkml:trace contextRef="#ctx0" brushRef="#br0" timeOffset="41346.079">18227 681 7186 0 0,'0'0'2460'0'0,"0"0"-748"0"0,0 0-415 0 0,0 0-109 0 0,0 0-172 0 0,0 0-234 0 0,0 0-234 0 0,33-3-147 0 0,105-9-83 0 0,70 9 463 0 0,-28 20-1302 0 0,-106-1-8781 0 0,-61-12 1436 0 0</inkml:trace>
  <inkml:trace contextRef="#ctx0" brushRef="#br0" timeOffset="41593.948">18921 1127 5937 0 0,'0'0'3157'0'0,"0"0"-450"0"0,0 0-214 0 0,0 0-225 0 0,0 0-333 0 0,0 0-369 0 0,0 0-292 0 0,0 0-256 0 0,0 0-191 0 0,0 0-105 0 0,0 0-83 0 0,0 0-81 0 0,0 0-63 0 0,-6-36-103 0 0,-15-111-126 0 0,26 66 24 0 0,1 69-247 0 0,-1-6-132 0 0,2 0 1 0 0,0 0-1 0 0,1 1 1 0 0,1 0-1 0 0,0 0 1 0 0,1 1-1 0 0,1 1 1 0 0,1-1-1 0 0,0 2 1 0 0,1 0-1 0 0,0 0 1 0 0,1 1-1 0 0,11-7 89 0 0,3 10-2403 0 0,-12 15-7563 0 0,-15-2-1389 0 0</inkml:trace>
  <inkml:trace contextRef="#ctx0" brushRef="#br0" timeOffset="42058.479">19269 788 10178 0 0,'0'0'5027'0'0,"0"0"-3969"0"0,0 0-1220 0 0,0 0 54 0 0,0 0 117 0 0,0 0 47 0 0,0 0-9 0 0,0 0-47 0 0,-6 33-23 0 0,-18 103-9 0 0,25-76-25 0 0,4-55 53 0 0,-4-2 70 0 0,1 0 0 0 0,-1-1 1 0 0,1 1-1 0 0,0 0 0 0 0,0-1 0 0 0,0 0 1 0 0,0 0-1 0 0,1 1 0 0 0,-1-1 0 0 0,0-1 1 0 0,1 1-1 0 0,0 0 0 0 0,-1 0 1 0 0,1-1-1 0 0,0 0 0 0 0,0 0 0 0 0,0 1 1 0 0,0-1-1 0 0,0-1 0 0 0,0 1 0 0 0,0 0 1 0 0,0-1-1 0 0,0 0 0 0 0,0 0 0 0 0,0 0 1 0 0,0 0-1 0 0,0 0 0 0 0,0 0 1 0 0,1-1-1 0 0,-1 0 0 0 0,0 1 0 0 0,0-1-66 0 0,4-2 285 0 0,1-1 0 0 0,-1 1 0 0 0,0-1 0 0 0,0 0 0 0 0,-1-1 0 0 0,1 0 0 0 0,-1 0 0 0 0,0 0 1 0 0,0-1-1 0 0,-1 0 0 0 0,5-6-285 0 0,40-51 1072 0 0,-3-2 0 0 0,-4-1 0 0 0,2-11-1072 0 0,-41 71 38 0 0,-3 2-38 0 0,1 0 1 0 0,-1 0-1 0 0,1 0 1 0 0,1 1-1 0 0,-1-1 1 0 0,0 1-1 0 0,1-1 1 0 0,-1 1 0 0 0,1 0-1 0 0,0 0 1 0 0,0 0-1 0 0,1 0 1 0 0,-1 1-1 0 0,1-1 1 0 0,-1 1-1 0 0,1 0 1 0 0,1-1-1 0 0,16 33-1035 0 0,36 234-261 0 0,97 281 1008 0 0,-139-485 138 0 0,-3 0 1 0 0,-3 1 0 0 0,-2 0-1 0 0,-3 0 1 0 0,-4 58 149 0 0,0-114 62 0 0,-1 0 1 0 0,1 0-1 0 0,-1 0 1 0 0,-1 0-1 0 0,1 0 0 0 0,0-1 1 0 0,-1 1-1 0 0,0 0 1 0 0,0-1-1 0 0,-1 1 0 0 0,1-1 1 0 0,-1 0-1 0 0,0 1 1 0 0,0-2-1 0 0,-1 1 0 0 0,1 0 1 0 0,-1 0-1 0 0,1-1 1 0 0,-1 0-1 0 0,0 0 1 0 0,-1 0-1 0 0,1 0 0 0 0,0-1 1 0 0,-1 0-1 0 0,1 0 1 0 0,-1 0-1 0 0,0 0 0 0 0,0 0 1 0 0,0-1-1 0 0,0 0 1 0 0,0 0-1 0 0,0-1 1 0 0,0 1-1 0 0,0-1 0 0 0,-3-1-62 0 0,-1 1 101 0 0,0 0 0 0 0,1-1 0 0 0,-1 0-1 0 0,1-1 1 0 0,-1 0 0 0 0,1 0 0 0 0,-1-1 0 0 0,1 0-1 0 0,0 0 1 0 0,0-1 0 0 0,1 0 0 0 0,-1 0 0 0 0,1-1-1 0 0,0 0 1 0 0,0 0 0 0 0,1-1 0 0 0,-1 0 0 0 0,1 0-1 0 0,0 0 1 0 0,1-1 0 0 0,-1 0 0 0 0,2 0-1 0 0,-1-1 1 0 0,1 1 0 0 0,0-1 0 0 0,0 0 0 0 0,1 0-1 0 0,0 0 1 0 0,0 0 0 0 0,1-1 0 0 0,0 1 0 0 0,1-1-1 0 0,0-1-100 0 0,-3-8 0 0 0,0 0-1 0 0,2 0 1 0 0,0 0-1 0 0,1-1 1 0 0,1 1 0 0 0,0 0-1 0 0,2-1 1 0 0,0 1-1 0 0,1 0 1 0 0,0 0-1 0 0,2 0 1 0 0,0 1-1 0 0,1-1 1 0 0,1 1-1 0 0,1 1 1 0 0,0-1-1 0 0,6-6 1 0 0,6-6-450 0 0,2 0 0 0 0,0 2 0 0 0,2 1 0 0 0,1 1 0 0 0,2 1 0 0 0,0 1 0 0 0,1 1 0 0 0,1 2 0 0 0,1 1-1 0 0,8-3 451 0 0,-2-2-2245 0 0,-15 10-594 0 0,2 1-4074 0 0,-7 5-3233 0 0</inkml:trace>
  <inkml:trace contextRef="#ctx0" brushRef="#br0" timeOffset="65959.241">7931 1951 0 0 0,'0'0'764'0'0,"0"0"391"0"0,0 0 175 0 0,0 0-39 0 0,0 0-160 0 0,0 0-202 0 0,0 0-189 0 0,-13-4-129 0 0,-37-16-68 0 0,-2 12 1803 0 0,45 7-2241 0 0,1 1 1 0 0,0 0 0 0 0,-1 0-1 0 0,1 0 1 0 0,-1 1 0 0 0,1 0 0 0 0,-1 0-1 0 0,1 1 1 0 0,0 0 0 0 0,0 0-1 0 0,0 0 1 0 0,0 1 0 0 0,0 0-1 0 0,0 0 1 0 0,1 0 0 0 0,0 1 0 0 0,-1-1-1 0 0,1 1 1 0 0,0 1 0 0 0,1-1-1 0 0,-1 1 1 0 0,1 0 0 0 0,0 0-1 0 0,0 0 1 0 0,1 0 0 0 0,-1 1 0 0 0,-2 5-106 0 0,-6 22 72 0 0,1 0 1 0 0,2 1 0 0 0,0 1 0 0 0,3-1 0 0 0,1 1 0 0 0,1 0 0 0 0,2 0-1 0 0,3 35-72 0 0,-4 17 319 0 0,0 274 520 0 0,14-93-15 0 0,-21-136-384 0 0,-4-69 1241 0 0,43-63-897 0 0,271 0 576 0 0,-189-3-2394 0 0,-111 3-582 0 0,0 0-1360 0 0,0 0-2674 0 0,0 0-3597 0 0</inkml:trace>
  <inkml:trace contextRef="#ctx0" brushRef="#br0" timeOffset="73977.939">8737 2331 0 0 0,'0'0'773'0'0,"0"0"62"0"0,0 0 200 0 0,0 0 177 0 0,0 0-9 0 0,0 0-214 0 0,0 0-311 0 0,0 0-223 0 0,0 0-121 0 0,0 0-17 0 0,-6 13 26 0 0,-42 98 768 0 0,16-32-51 0 0,13-29-896 0 0,-1-1 1 0 0,-3 0-1 0 0,-2-2 0 0 0,-3-1 0 0 0,-27 36-164 0 0,20-38-808 0 0,-37 44-1603 0 0,17-36-2923 0 0,50-49 3848 0 0,5-2 359 0 0</inkml:trace>
  <inkml:trace contextRef="#ctx0" brushRef="#br0" timeOffset="74310.104">8345 2393 1352 0 0,'0'0'1639'0'0,"0"0"-933"0"0,0 0-301 0 0,0 0 275 0 0,0 0 475 0 0,0 0 288 0 0,0 0 31 0 0,0 0-146 0 0,0 0-202 0 0,0 0-186 0 0,0 0-157 0 0,0 0-119 0 0,0 0-75 0 0,24 28-44 0 0,77 86-41 0 0,-26-27 692 0 0,32 78-144 0 0,-90-142-1423 0 0,22 29 264 0 0,-7-24-7707 0 0,-28-24 3458 0 0,0 0-577 0 0</inkml:trace>
  <inkml:trace contextRef="#ctx0" brushRef="#br0" timeOffset="74989.358">8943 2415 5257 0 0,'0'0'1067'0'0,"0"0"-439"0"0,0 0-196 0 0,0 0 178 0 0,0 0 290 0 0,0 0 153 0 0,0 0-76 0 0,0 0-237 0 0,0 0-219 0 0,0 0-189 0 0,0 0-124 0 0,0 0-52 0 0,-1 29-44 0 0,-4 88-14 0 0,15 10 226 0 0,-9-114-307 0 0,0-1-1 0 0,1 0 1 0 0,1-1 0 0 0,0 1-1 0 0,0 0 1 0 0,1-1 0 0 0,1 1 0 0 0,0-1-1 0 0,0 0 1 0 0,1-1 0 0 0,1 0-1 0 0,-1 0 1 0 0,2 0 0 0 0,-1 0 0 0 0,2 0-17 0 0,-7-10 112 0 0,1 0 1 0 0,-1 1 0 0 0,0-1 0 0 0,0 0 0 0 0,1 0-1 0 0,-1-1 1 0 0,0 1 0 0 0,0 0 0 0 0,0-1-1 0 0,1 1 1 0 0,-1-1 0 0 0,0 1 0 0 0,0-1 0 0 0,0 0-1 0 0,0 0 1 0 0,0 0 0 0 0,0 0 0 0 0,0-1 0 0 0,-1 1-1 0 0,1 0 1 0 0,0-1 0 0 0,-1 1 0 0 0,1-1-1 0 0,-1 0 1 0 0,1 1 0 0 0,-1-1 0 0 0,0 0 0 0 0,0 0-1 0 0,0 0 1 0 0,0 0 0 0 0,0 0 0 0 0,0 0 0 0 0,0 0-1 0 0,-1 0 1 0 0,1 0 0 0 0,-1-1 0 0 0,1 1-1 0 0,-1 0 1 0 0,0 0 0 0 0,0-1 0 0 0,0 1 0 0 0,0 0-1 0 0,0-1-112 0 0,5-13 152 0 0,13-32 59 0 0,3 1 1 0 0,1 1 0 0 0,3 1 0 0 0,19-27-212 0 0,-38 63-29 0 0,-6 7-5 0 0,1 0 1 0 0,0-1-1 0 0,1 1 1 0 0,-1 0 0 0 0,0 0-1 0 0,1 0 1 0 0,-1 0-1 0 0,1 0 1 0 0,-1 0 0 0 0,1 1-1 0 0,0-1 1 0 0,0 0-1 0 0,0 1 1 0 0,0-1 0 0 0,0 1-1 0 0,0 0 1 0 0,0 0-1 0 0,0 0 1 0 0,1 0-1 0 0,-1 0 1 0 0,0 0 0 0 0,1 0-1 0 0,-1 1 1 0 0,1 0-1 0 0,-1-1 1 0 0,2 1 33 0 0,18 45-774 0 0,-16-6 699 0 0,-1 0-1 0 0,-2 1 0 0 0,-2 0 0 0 0,-2 0 1 0 0,-1-1-1 0 0,-2 3 76 0 0,-19 273-668 0 0,7-108-314 0 0,15-197 1002 0 0,0 1 0 0 0,-1-1 0 0 0,0 0-1 0 0,0 0 1 0 0,-1 0 0 0 0,0 0 0 0 0,-1 0 0 0 0,0 0 0 0 0,0-1 0 0 0,-1 0 0 0 0,-1 0-1 0 0,1 0 1 0 0,-1-1 0 0 0,-1 0 0 0 0,0 0 0 0 0,0 0 0 0 0,0-1 0 0 0,-1 0-1 0 0,0-1 1 0 0,0 1 0 0 0,-1-2 0 0 0,0 1 0 0 0,0-1 0 0 0,0 0 0 0 0,-1-1 0 0 0,1 0-1 0 0,-1-1 1 0 0,0 0 0 0 0,-2 0-20 0 0,10-3 83 0 0,-1 1-1 0 0,1-1 0 0 0,-1 0 1 0 0,1 0-1 0 0,-1 0 0 0 0,1-1 1 0 0,-1 1-1 0 0,1 0 0 0 0,-1-1 1 0 0,1 0-1 0 0,0 0 1 0 0,-1 1-1 0 0,1-1 0 0 0,0-1 1 0 0,0 1-1 0 0,0 0 0 0 0,0 0 1 0 0,0-1-1 0 0,0 1 0 0 0,0-1 1 0 0,0 0-1 0 0,0 0 1 0 0,1 1-1 0 0,-1-1 0 0 0,1 0 1 0 0,-1 0-1 0 0,1 0 0 0 0,0-1 1 0 0,0 1-1 0 0,0 0 0 0 0,0 0 1 0 0,0-1-1 0 0,0 1 1 0 0,1-1-1 0 0,-1 1 0 0 0,1 0 1 0 0,0-2-83 0 0,1-94 382 0 0,5 77-369 0 0,2 0 1 0 0,1 0-1 0 0,1 1 0 0 0,0 0 0 0 0,1 1 0 0 0,1 0 1 0 0,1 1-1 0 0,1 0 0 0 0,9-8-13 0 0,126-130-1894 0 0,-91 99-8919 0 0,-48 46 3657 0 0</inkml:trace>
  <inkml:trace contextRef="#ctx0" brushRef="#br0" timeOffset="75255.713">9685 2758 14563 0 0,'0'0'1031'0'0,"0"0"-479"0"0,0 0-165 0 0,0 0 218 0 0,0 0 249 0 0,0 0 71 0 0,0 0-110 0 0,0 0-180 0 0,0 0-170 0 0,0 0-127 0 0,0 0-103 0 0,35-4-65 0 0,109-11-67 0 0,-23 1-671 0 0,-96 12-709 0 0,-12 1-959 0 0,1 0-3951 0 0,-3 1-4911 0 0</inkml:trace>
  <inkml:trace contextRef="#ctx0" brushRef="#br0" timeOffset="75895.553">10731 2371 1928 0 0,'0'0'1782'0'0,"0"0"-96"0"0,0 0 32 0 0,0 0 85 0 0,0 0 32 0 0,0 0-163 0 0,0 0-340 0 0,0 0-296 0 0,0 0-242 0 0,-31 15-167 0 0,-97 50-135 0 0,65-20 108 0 0,56-34-473 0 0,-4 3 4 0 0,1-1 0 0 0,1 1 0 0 0,0 1 1 0 0,1-1-1 0 0,0 1 0 0 0,1 1 0 0 0,1 0 1 0 0,0 0-1 0 0,1 0 0 0 0,1 0 0 0 0,1 1 0 0 0,0 0 1 0 0,1-1-1 0 0,1 1 0 0 0,0 1-131 0 0,4-10-36 0 0,0 1 0 0 0,0-2 0 0 0,1 1 0 0 0,0 0 0 0 0,0-1 0 0 0,1 1 0 0 0,0-1 0 0 0,1 0 0 0 0,-1-1 0 0 0,1 1 0 0 0,0-1 0 0 0,1-1-1 0 0,-1 1 1 0 0,1-1 0 0 0,1 0 0 0 0,-1 0 0 0 0,1-1 0 0 0,-1 0 0 0 0,1-1 0 0 0,0 1 0 0 0,0-1 0 0 0,1-1 0 0 0,-1 0 0 0 0,1 0 0 0 0,-1 0 0 0 0,1-1 0 0 0,-1-1 0 0 0,1 1 0 0 0,0-2 0 0 0,4 1 36 0 0,66-3-2915 0 0,-27-5-5263 0 0,-36 4 1320 0 0</inkml:trace>
  <inkml:trace contextRef="#ctx0" brushRef="#br0" timeOffset="76211.686">10959 2787 0 0 0,'0'0'397'0'0,"0"0"1050"0"0,0 0 462 0 0,0 0 314 0 0,0 0 104 0 0,0 0-269 0 0,0 0-506 0 0,0 0-541 0 0,0 0-377 0 0,0 0-181 0 0,0 0-4 0 0,0 0 124 0 0,-5 20 133 0 0,-16 58 133 0 0,21-78-711 0 0,0 0-1 0 0,0 0 1 0 0,1 1-1 0 0,-1-1 1 0 0,0 0-1 0 0,0 0 1 0 0,1 0-1 0 0,-1 0 1 0 0,0 0-1 0 0,0 0 1 0 0,0 0-1 0 0,0 0 1 0 0,1 0-1 0 0,-1 1 1 0 0,0-1-1 0 0,0 0 1 0 0,0 0-1 0 0,0 0 1 0 0,1 0-1 0 0,-1 1 1 0 0,0-1-1 0 0,0 0 1 0 0,0 0-1 0 0,0 0 1 0 0,0 1-128 0 0,12-22 762 0 0,17-34-471 0 0,2 2-1 0 0,2 2 1 0 0,3 0-1 0 0,2 3 1 0 0,21-20-291 0 0,67-39-122 0 0,-82 84-2373 0 0,-42 41-3061 0 0,-4 15-6329 0 0,-1-25 9962 0 0</inkml:trace>
  <inkml:trace contextRef="#ctx0" brushRef="#br0" timeOffset="76497.309">11530 2552 7762 0 0,'0'0'1401'0'0,"0"0"-316"0"0,0 0 91 0 0,0 0 308 0 0,0 0 166 0 0,0 0-157 0 0,0 0-375 0 0,0 0-355 0 0,0 0-274 0 0,0 0-157 0 0,0 0-109 0 0,-19 31-70 0 0,-54 96-30 0 0,72-126-119 0 0,0 0-1 0 0,0 0 1 0 0,-1 1-1 0 0,1-1 1 0 0,0 0 0 0 0,0 0-1 0 0,0 1 1 0 0,0-1-1 0 0,0 0 1 0 0,0 1 0 0 0,0-1-1 0 0,1 1 1 0 0,-1-1-1 0 0,1 1 1 0 0,-1-1 0 0 0,1 1-1 0 0,-1 0 1 0 0,1-1-1 0 0,0 1 1 0 0,0-1-1 0 0,0 1 1 0 0,0 0 0 0 0,0-1-1 0 0,0 1 1 0 0,0 0-1 0 0,0-1 1 0 0,1 1 0 0 0,-1 0-1 0 0,0-1 1 0 0,1 1-1 0 0,0-1 1 0 0,-1 1 0 0 0,1-1-1 0 0,0 1 1 0 0,0-1-1 0 0,0 0-3 0 0,3 3 22 0 0,1 1 97 0 0,0-1 0 0 0,1 0 0 0 0,0-1 0 0 0,0 1 1 0 0,0-1-1 0 0,0 0 0 0 0,0-1 0 0 0,0 1 0 0 0,1-1 0 0 0,0 0 1 0 0,-1-1-1 0 0,1 0 0 0 0,0 0 0 0 0,-1 0 0 0 0,1-1 0 0 0,0 0 1 0 0,0 0-1 0 0,0-1 0 0 0,-1 0 0 0 0,1 0 0 0 0,0 0 0 0 0,-1-1 1 0 0,1 0-1 0 0,-1-1 0 0 0,1 1 0 0 0,-1-1 0 0 0,0 0 0 0 0,0-1 1 0 0,0 1-1 0 0,-1-1 0 0 0,5-4-119 0 0,-2 2 104 0 0,-1 0 1 0 0,0-1-1 0 0,-1 1 0 0 0,1-2 1 0 0,-1 1-1 0 0,-1 0 0 0 0,1-1 1 0 0,-1 0-1 0 0,-1-1 0 0 0,1 1 1 0 0,-1-1-1 0 0,-1 1 0 0 0,0-1 0 0 0,0-1 1 0 0,-1 1-1 0 0,0 0 0 0 0,0 0 1 0 0,-1-1-1 0 0,0 1 0 0 0,-1-1 1 0 0,0 1-1 0 0,-1-8-104 0 0,0 12-137 0 0,-1 1-1 0 0,0 0 1 0 0,1 0 0 0 0,-1 0-1 0 0,-1 0 1 0 0,1 1-1 0 0,-1-1 1 0 0,1 1 0 0 0,-1-1-1 0 0,0 1 1 0 0,0 0 0 0 0,0 0-1 0 0,-1 0 1 0 0,1 0-1 0 0,-1 1 1 0 0,1-1 0 0 0,-1 1-1 0 0,0 0 1 0 0,0 0 0 0 0,0 1-1 0 0,-1-1 138 0 0,-55-12-7481 0 0,43 15 1382 0 0,5 2-2828 0 0</inkml:trace>
  <inkml:trace contextRef="#ctx0" brushRef="#br0" timeOffset="76897.721">12220 2448 9162 0 0,'0'0'1652'0'0,"0"0"-221"0"0,0 0 171 0 0,0 0 186 0 0,0 0-67 0 0,0 0-402 0 0,0 0-542 0 0,0 0-330 0 0,0 0-194 0 0,0 0-90 0 0,0 0-55 0 0,0 0-31 0 0,0 0-7 0 0,-28 13-12 0 0,-89 42-10 0 0,7 14-5 0 0,108-69-64 0 0,1 1-1 0 0,-1 0 1 0 0,1-1-1 0 0,0 1 1 0 0,-1 0 0 0 0,1 0-1 0 0,0 0 1 0 0,0 0-1 0 0,-1 0 1 0 0,1 0 0 0 0,0 1-1 0 0,0-1 1 0 0,0 0-1 0 0,0 0 1 0 0,1 1 0 0 0,-1-1-1 0 0,0 1 1 0 0,1-1-1 0 0,-1 0 1 0 0,0 1 0 0 0,1-1-1 0 0,0 1 1 0 0,-1 0-1 0 0,1-1 1 0 0,0 1-1 0 0,0-1 1 0 0,0 1 0 0 0,0-1-1 0 0,0 1 1 0 0,0 0-1 0 0,0-1 1 0 0,1 1 0 0 0,-1-1-1 0 0,1 1 1 0 0,-1-1-1 0 0,1 1 1 0 0,-1-1 0 0 0,2 2 21 0 0,82 21-137 0 0,-32-16 220 0 0,-51-7-72 0 0,1-1-1 0 0,-1 1 1 0 0,1-1 0 0 0,-1 1-1 0 0,1-1 1 0 0,-1 1-1 0 0,0 0 1 0 0,1 0-1 0 0,-1-1 1 0 0,0 1-1 0 0,0 0 1 0 0,0 0 0 0 0,0 0-1 0 0,1 1 1 0 0,-1-1-1 0 0,-1 0 1 0 0,1 0-1 0 0,0 1 1 0 0,0-1 0 0 0,0 0-1 0 0,-1 1 1 0 0,1-1-1 0 0,-1 0 1 0 0,1 1-1 0 0,-1-1 1 0 0,1 1 0 0 0,-1-1-1 0 0,0 1 1 0 0,0-1-1 0 0,0 1 1 0 0,0 0-1 0 0,0-1 1 0 0,0 1-1 0 0,0-1 1 0 0,0 1 0 0 0,-1-1-1 0 0,1 1 1 0 0,0-1-1 0 0,-1 1 1 0 0,1-1-1 0 0,-1 0 1 0 0,0 1 0 0 0,0-1-1 0 0,1 0 1 0 0,-1 1-1 0 0,0-1 1 0 0,0 0-1 0 0,0 0 1 0 0,0 0 0 0 0,0 0-1 0 0,-1 0 1 0 0,1 1-11 0 0,-10 7-150 0 0,-1 0 1 0 0,1 0 0 0 0,-1-1-1 0 0,-1-1 1 0 0,1 0-1 0 0,-2-1 1 0 0,1 0 0 0 0,0-1-1 0 0,-1 0 1 0 0,0-1 0 0 0,0-1-1 0 0,0 0 1 0 0,-3 0 149 0 0,10-21-10646 0 0,7 14 7492 0 0,0 0-1506 0 0</inkml:trace>
  <inkml:trace contextRef="#ctx0" brushRef="#br0" timeOffset="77251.525">12640 2371 10842 0 0,'0'0'2281'0'0,"0"0"-718"0"0,0 0-350 0 0,0 0-46 0 0,0 0-28 0 0,0 0-135 0 0,0 0-230 0 0,0 0-221 0 0,0 0-169 0 0,0 0-121 0 0,0 0-80 0 0,0 0-40 0 0,-32 17-14 0 0,-99 51-32 0 0,53-14-71 0 0,77-53-53 0 0,0 0 1 0 0,0 0-1 0 0,0 0 1 0 0,0 0-1 0 0,0 0 1 0 0,0 0-1 0 0,0 0 1 0 0,1 0-1 0 0,-1 0 1 0 0,0 0-1 0 0,1 1 1 0 0,-1-1-1 0 0,1 0 1 0 0,-1 0-1 0 0,1 1 1 0 0,0-1-1 0 0,-1 0 1 0 0,1 1-1 0 0,0-1 1 0 0,0 0-1 0 0,0 1 1 0 0,0-1-1 0 0,0 0 1 0 0,0 1-1 0 0,0-1 1 0 0,1 0-1 0 0,-1 1 1 0 0,0-1-1 0 0,1 0 1 0 0,-1 0-1 0 0,1 1 1 0 0,0-1-1 0 0,-1 0 1 0 0,1 0-1 0 0,0 0 1 0 0,-1 0-1 0 0,1 0 1 0 0,0 0-1 0 0,0 0 1 0 0,0 0-1 0 0,0 0 1 0 0,0 0-1 0 0,0 0 1 0 0,0-1-1 0 0,0 1 1 0 0,1 0 26 0 0,65 26-302 0 0,-49-22 292 0 0,-11-3 16 0 0,-4-1 9 0 0,1-1 0 0 0,-1 1-1 0 0,1 0 1 0 0,-1 0 0 0 0,0 0 0 0 0,0 0 0 0 0,1 1 0 0 0,-1-1 0 0 0,0 1 0 0 0,0-1 0 0 0,-1 1-1 0 0,1 0 1 0 0,0 1 0 0 0,0-1 0 0 0,-1 0 0 0 0,0 1 0 0 0,1-1 0 0 0,-1 1 0 0 0,0 0-1 0 0,0 0 1 0 0,0 0 0 0 0,-1 0 0 0 0,1 0 0 0 0,-1 0 0 0 0,1 0 0 0 0,-1 0 0 0 0,0 1-1 0 0,0 2-14 0 0,-4 1 66 0 0,0-1 0 0 0,0 1 0 0 0,-1-1 0 0 0,0 0 0 0 0,0 0 0 0 0,-1 0-1 0 0,0 0 1 0 0,0-1 0 0 0,0 0 0 0 0,0 0 0 0 0,-1 0 0 0 0,0-1 0 0 0,0 1-1 0 0,0-2 1 0 0,0 1 0 0 0,-1-1 0 0 0,0 1 0 0 0,1-2 0 0 0,-1 1 0 0 0,0-1-1 0 0,-6 1-65 0 0,-55 18-1437 0 0,45-16-1810 0 0,0-1-3999 0 0,13-1-2859 0 0</inkml:trace>
  <inkml:trace contextRef="#ctx0" brushRef="#br0" timeOffset="78059.554">13577 2382 0 0 0,'0'0'1010'0'0,"0"0"228"0"0,0 0 245 0 0,0 0 347 0 0,0 0 244 0 0,0 0-74 0 0,0 0-321 0 0,0 0-342 0 0,0 0-312 0 0,0 0-198 0 0,0 0-135 0 0,0 0-130 0 0,-11-3-101 0 0,-37-11-95 0 0,44 14-335 0 0,1 0 0 0 0,-1 0 0 0 0,1 0 1 0 0,-1 0-1 0 0,1 0 0 0 0,0 1 0 0 0,-1 0 1 0 0,1 0-1 0 0,0 0 0 0 0,-1 0 0 0 0,1 0 1 0 0,0 1-1 0 0,0-1 0 0 0,0 1 0 0 0,0 0 1 0 0,0 0-1 0 0,0 0 0 0 0,1 0-31 0 0,-13 8 139 0 0,-110 85 529 0 0,124-94-671 0 0,0 0 0 0 0,0 0 0 0 0,-1 0 0 0 0,1 0 0 0 0,0 0 0 0 0,0 0 0 0 0,0 0 0 0 0,1 0 0 0 0,-1 0 0 0 0,0 1 0 0 0,0-1-1 0 0,1 0 1 0 0,-1 1 0 0 0,1-1 0 0 0,-1 1 0 0 0,1-1 0 0 0,-1 0 0 0 0,1 1 0 0 0,0-1 0 0 0,0 1 0 0 0,0-1 0 0 0,0 1 0 0 0,0-1 0 0 0,0 1 0 0 0,0-1 0 0 0,0 1 0 0 0,0-1 0 0 0,1 1-1 0 0,-1-1 1 0 0,1 0 0 0 0,-1 1 0 0 0,1-1 0 0 0,0 1 0 0 0,-1-1 0 0 0,1 0 0 0 0,0 0 0 0 0,0 0 0 0 0,0 1 0 0 0,0-1 0 0 0,0 0 0 0 0,0 0 0 0 0,0 0 0 0 0,0 0 0 0 0,0 0 0 0 0,1-1-1 0 0,-1 1 1 0 0,0 0 0 0 0,1 0 0 0 0,-1-1 0 0 0,0 1 0 0 0,1-1 0 0 0,-1 0 0 0 0,1 1 0 0 0,-1-1 0 0 0,1 0 0 0 0,-1 0 0 0 0,0 1 0 0 0,1-1 3 0 0,209 44 539 0 0,-209-44-515 0 0,1 0 1 0 0,-1 0 0 0 0,0 0 0 0 0,0 0 0 0 0,1 0 0 0 0,-1 0 0 0 0,0 1 0 0 0,0-1 0 0 0,0 1 0 0 0,0 0-1 0 0,0-1 1 0 0,0 1 0 0 0,0 0 0 0 0,0 0 0 0 0,0 0 0 0 0,0 1 0 0 0,0-1 0 0 0,0 0 0 0 0,-1 1 0 0 0,1-1 0 0 0,0 1-1 0 0,-1-1 1 0 0,1 1 0 0 0,-1 0 0 0 0,0 0 0 0 0,0-1 0 0 0,0 1 0 0 0,0 0 0 0 0,0 0 0 0 0,0 0 0 0 0,0 1-1 0 0,0-1 1 0 0,-1 0 0 0 0,1 0 0 0 0,-1 0 0 0 0,0 0 0 0 0,1 1 0 0 0,-1-1 0 0 0,0 0 0 0 0,0 0 0 0 0,-1 0-1 0 0,1 1 1 0 0,0-1 0 0 0,-1 0 0 0 0,1 0 0 0 0,-1 0 0 0 0,0 0 0 0 0,0 0 0 0 0,0 0 0 0 0,0 0 0 0 0,0 0-1 0 0,0 0 1 0 0,0 0 0 0 0,-1 0 0 0 0,0 0-25 0 0,-17 11-81 0 0,-2-1 0 0 0,0 0 0 0 0,0-2 1 0 0,-1 0-1 0 0,0-2 0 0 0,0 0 0 0 0,-1-1 0 0 0,0-2 0 0 0,-7 1 81 0 0,-66 5-3917 0 0,76-11-1070 0 0,-1 1-3721 0 0,19-1 7364 0 0</inkml:trace>
  <inkml:trace contextRef="#ctx0" brushRef="#br0" timeOffset="78395.422">13704 2673 840 0 0,'0'0'2083'0'0,"0"0"38"0"0,0 0 134 0 0,0 0 109 0 0,0 0-91 0 0,0 0-245 0 0,0 0-318 0 0,0 0-327 0 0,0 0-265 0 0,0 0-222 0 0,0 0-167 0 0,0 0-94 0 0,0 0-92 0 0,33-3-68 0 0,105-12-55 0 0,-74-5 105 0 0,-55 13-398 0 0,-2 4-52 0 0,-1-1 0 0 0,1 0 0 0 0,-1 0 0 0 0,0-1 0 0 0,0 0 0 0 0,0 0 0 0 0,-1 0 0 0 0,0-1 0 0 0,0 1 0 0 0,0-1 0 0 0,-1-1 0 0 0,0 1 0 0 0,0-1 0 0 0,0 1 0 0 0,-1-1 0 0 0,0 0 0 0 0,-1 0 0 0 0,1 0 0 0 0,-1-1 0 0 0,0 1 0 0 0,-1-3-75 0 0,-3 8-97 0 0,-1 0 1 0 0,0 0 0 0 0,0 0 0 0 0,0 0-1 0 0,0 1 1 0 0,-1 0 0 0 0,1-1-1 0 0,0 1 1 0 0,0 0 0 0 0,-1 0-1 0 0,1 1 1 0 0,-1-1 0 0 0,1 1-1 0 0,-1 0 1 0 0,1 0 0 0 0,-1 0-1 0 0,1 0 1 0 0,0 0 0 0 0,-1 1-1 0 0,1 0 1 0 0,-1 0 0 0 0,0 0 96 0 0,-11 4-202 0 0,0 0-1 0 0,1 1 1 0 0,0 1 0 0 0,0 0 0 0 0,0 1 0 0 0,1 1 0 0 0,0 0 0 0 0,1 1 0 0 0,0 0 0 0 0,0 1 0 0 0,-2 4 202 0 0,8-10-51 0 0,0 0 0 0 0,0 0 1 0 0,1 1-1 0 0,0 0 1 0 0,0 0-1 0 0,1 1 0 0 0,0-1 1 0 0,0 1-1 0 0,0 0 0 0 0,1 0 1 0 0,0 0-1 0 0,0 0 1 0 0,1 1-1 0 0,0-1 0 0 0,0 1 1 0 0,1-1-1 0 0,0 1 1 0 0,0 0-1 0 0,1 4 51 0 0,1-9-16 0 0,-1-1 0 0 0,1 1 0 0 0,0 0 0 0 0,0-1 0 0 0,0 1 0 0 0,1-1 0 0 0,-1 1 0 0 0,0-1 0 0 0,1 0 0 0 0,0 1 0 0 0,-1-1 0 0 0,1 0 0 0 0,0 0 0 0 0,0 0 0 0 0,0-1 0 0 0,1 1 0 0 0,-1 0 0 0 0,0-1 0 0 0,1 1 0 0 0,-1-1 0 0 0,1 0 0 0 0,-1 0 0 0 0,1 0 0 0 0,-1 0 0 0 0,1 0 0 0 0,0-1 0 0 0,-1 1 0 0 0,2-1 16 0 0,80 12-236 0 0,-84-12 235 0 0,32-1-431 0 0,-1 0 0 0 0,0-2 1 0 0,-1-1-1 0 0,1-2 1 0 0,-1-1-1 0 0,0-1 1 0 0,0-1-1 0 0,9-6 432 0 0,50-23-5221 0 0,-6-5-3724 0 0,-63 31 8453 0 0</inkml:trace>
  <inkml:trace contextRef="#ctx0" brushRef="#br0" timeOffset="78685.296">14648 2426 528 0 0,'0'0'2171'0'0,"0"0"-378"0"0,0 0-252 0 0,0 0-112 0 0,0 0-74 0 0,0 0-58 0 0,0 0-53 0 0,0 0-69 0 0,0 0-88 0 0,-35 19-136 0 0,-108 58-172 0 0,62-15 361 0 0,75-57-1054 0 0,0 0 0 0 0,0 1-1 0 0,0 0 1 0 0,1 0 0 0 0,0 0 0 0 0,0 0-1 0 0,0 1 1 0 0,1 0 0 0 0,0 0 0 0 0,1 0-1 0 0,-1 0 1 0 0,1 1 0 0 0,1-1 0 0 0,0 1-1 0 0,0 0 1 0 0,0 0 0 0 0,0 8-86 0 0,2-13-4 0 0,0 1-1 0 0,1 0 1 0 0,-1-1 0 0 0,1 1 0 0 0,0-1-1 0 0,0 1 1 0 0,0-1 0 0 0,1 1 0 0 0,-1-1-1 0 0,1 0 1 0 0,0 0 0 0 0,0 0 0 0 0,0 0-1 0 0,0 0 1 0 0,1 0 0 0 0,-1 0 0 0 0,1-1-1 0 0,-1 1 1 0 0,1-1 0 0 0,0 0 0 0 0,0 0-1 0 0,0 0 1 0 0,0 0 0 0 0,1 0 0 0 0,-1 0-1 0 0,0-1 1 0 0,1 0 0 0 0,-1 0 0 0 0,1 0 0 0 0,-1 0-1 0 0,4 0 5 0 0,121 10 283 0 0,-113-11-225 0 0,5-1-146 0 0,-1-1 0 0 0,1 0 0 0 0,-1-2-1 0 0,0 0 1 0 0,0-1 0 0 0,0-1 0 0 0,-1-1-1 0 0,1 0 1 0 0,3-4 88 0 0,89-63-6951 0 0,-54 17-2933 0 0,-45 45 9356 0 0</inkml:trace>
  <inkml:trace contextRef="#ctx0" brushRef="#br0" timeOffset="78954.764">15171 2124 10514 0 0,'0'0'1931'0'0,"0"0"-544"0"0,0 0-289 0 0,0 0-3 0 0,0 0 52 0 0,0 0-62 0 0,0 0-209 0 0,0 0-193 0 0,0 0-157 0 0,-16 32-98 0 0,-49 102-73 0 0,-5 39 455 0 0,63-152-810 0 0,1 1 0 0 0,1 1 0 0 0,1-1 0 0 0,1 1 0 0 0,1-1 0 0 0,0 1 0 0 0,2 0 0 0 0,2 12 0 0 0,-2-30-95 0 0,1-1 0 0 0,0 1-1 0 0,0 0 1 0 0,0 0-1 0 0,0-1 1 0 0,1 1-1 0 0,0-1 1 0 0,0 1 0 0 0,0-1-1 0 0,0 0 1 0 0,1 0-1 0 0,0 0 1 0 0,0 0 0 0 0,0 0-1 0 0,0-1 1 0 0,0 1-1 0 0,1-1 1 0 0,1 1 95 0 0,31 8-8550 0 0,-34-15 379 0 0,-2 2 4674 0 0</inkml:trace>
  <inkml:trace contextRef="#ctx0" brushRef="#br0" timeOffset="79257.139">14760 2507 9642 0 0,'0'0'2613'0'0,"0"0"-1114"0"0,0 0-530 0 0,0 0 37 0 0,0 0 57 0 0,0 0-114 0 0,0 0-250 0 0,0 0-248 0 0,0 0-161 0 0,32-2-99 0 0,99-8-83 0 0,-87 8-315 0 0,0 2 0 0 0,1 1 0 0 0,-1 3 0 0 0,24 5 207 0 0,13 2-10050 0 0,-67-11 1448 0 0</inkml:trace>
  <inkml:trace contextRef="#ctx0" brushRef="#br0" timeOffset="79258.139">15497 2526 9618 0 0,'0'0'1576'0'0,"0"0"-1080"0"0,0 0-103 0 0,0 0 103 0 0,0 0 40 0 0,0 0-96 0 0,0 0-240 0 0,0 0-296 0 0,0 0-240 0 0,0 0-328 0 0,0 0-705 0 0,0 0-1943 0 0,0 0-4666 0 0</inkml:trace>
  <inkml:trace contextRef="#ctx0" brushRef="#br0" timeOffset="80503.904">15484 2489 0 0 0,'0'0'1664'0'0,"0"0"784"0"0,0 0 223 0 0,0 0-155 0 0,0 0-346 0 0,0 0-398 0 0,0 0-339 0 0,0 0-254 0 0,0 0-194 0 0,0 0-175 0 0,0 0-166 0 0,0 0-145 0 0,0 0-126 0 0,-4 5-97 0 0,-35 86 270 0 0,32-55-764 0 0,-4 12-749 0 0,0-19-9101 0 0,11-28 5395 0 0,0 3 613 0 0</inkml:trace>
  <inkml:trace contextRef="#ctx0" brushRef="#br0" timeOffset="79773.18">15806 2644 5137 0 0,'0'0'619'0'0,"0"0"-90"0"0,0 0 230 0 0,0 0 169 0 0,0 0 22 0 0,0 0-103 0 0,0 0-211 0 0,0 0-169 0 0,0 0-77 0 0,0 0-15 0 0,0 0 59 0 0,0 0 119 0 0,0 0 170 0 0,16 5 182 0 0,52 12 141 0 0,-66-16-958 0 0,0-1 1 0 0,0 0-1 0 0,0 0 1 0 0,0 0-1 0 0,0 0 0 0 0,0 0 1 0 0,0 0-1 0 0,0 0 1 0 0,0-1-1 0 0,0 1 0 0 0,-1-1 1 0 0,1 0-1 0 0,0 1 0 0 0,0-1 1 0 0,0 0-1 0 0,0 0 1 0 0,-1 0-1 0 0,1 0 0 0 0,-1 0 1 0 0,1-1-1 0 0,0 1 1 0 0,-1 0-1 0 0,0-1 0 0 0,1 1 1 0 0,-1-1-1 0 0,0 1 1 0 0,0-1-1 0 0,0 0 0 0 0,0 0 1 0 0,0 0-89 0 0,4-5 354 0 0,1 0-232 0 0,0-1 0 0 0,-1 1 0 0 0,1-1 0 0 0,-2-1 0 0 0,1 1 0 0 0,-1-1 0 0 0,0 1 0 0 0,-1-1 0 0 0,0 0-1 0 0,-1-1 1 0 0,0 1 0 0 0,0 0 0 0 0,-1-1 0 0 0,0 1 0 0 0,0-1 0 0 0,-1 1 0 0 0,-1-1 0 0 0,1 1 0 0 0,-1-1 0 0 0,-1 1 0 0 0,0 0 0 0 0,-1-1 0 0 0,1 1 0 0 0,-2 0 0 0 0,1 0 0 0 0,-1 1 0 0 0,0-1 0 0 0,-1 1 0 0 0,-4-6-122 0 0,-29 6-3480 0 0,5 27-5652 0 0,32-18 8542 0 0,-7 4-8049 0 0</inkml:trace>
  <inkml:trace contextRef="#ctx0" brushRef="#br0" timeOffset="80087.741">16176 2662 13539 0 0,'0'0'1635'0'0,"0"0"-419"0"0,0 0-25 0 0,0 0 31 0 0,0 0-147 0 0,0 0-309 0 0,0 0-344 0 0,0 0-219 0 0,0 0-109 0 0,0 0-54 0 0,0 0-32 0 0,0 0-84 0 0,28-31-81 0 0,84-92-75 0 0,-70 89-447 0 0,-40 35 574 0 0,0-1 0 0 0,0 1-1 0 0,-1-1 1 0 0,1 1 0 0 0,0 0 0 0 0,0 0-1 0 0,-1 0 1 0 0,1 0 0 0 0,-1 0 0 0 0,1 0-1 0 0,-1 0 1 0 0,1 1 0 0 0,-1-1 0 0 0,0 0 0 0 0,0 1-1 0 0,1-1 1 0 0,-1 1 0 0 0,0-1 0 0 0,0 1-1 0 0,-1 0 1 0 0,1-1 0 0 0,0 1 0 0 0,0 0-1 0 0,-1 0 1 0 0,1 0 0 0 0,-1-1 0 0 0,0 1 105 0 0,31 40 583 0 0,-22-40-304 0 0,-1-1 0 0 0,1 0 0 0 0,-1 0 0 0 0,1 0 0 0 0,-1-1 1 0 0,1 0-1 0 0,-1-1 0 0 0,1 0 0 0 0,-1 0 0 0 0,1-1 0 0 0,-1 0 0 0 0,0 0 0 0 0,1-1 0 0 0,-1 0 0 0 0,-1-1 0 0 0,1 0 0 0 0,0 0 0 0 0,-1 0 0 0 0,0-1 0 0 0,3-3-279 0 0,-3 4-20 0 0,-1-1-1 0 0,0 0 0 0 0,0-1 0 0 0,0 1 0 0 0,-1-1 1 0 0,1 0-1 0 0,-1-1 0 0 0,-1 1 0 0 0,1-1 1 0 0,-1 0-1 0 0,-1 0 0 0 0,2-2 21 0 0,-4-10-4950 0 0,-1 12-1684 0 0,0 0-5123 0 0</inkml:trace>
  <inkml:trace contextRef="#ctx0" brushRef="#br0" timeOffset="81515.888">15953 2441 0 0 0,'13'-21'17'0'0,"-7"0"6254"0"0,-1 8-3452 0 0,-6 7 4046 0 0,-18 6-5579 0 0,-22 8-1722 0 0,27-1 434 0 0,1 0-1 0 0,1 1 0 0 0,-1 0 1 0 0,1 1-1 0 0,0 0 0 0 0,1 1 1 0 0,0 0-1 0 0,-7 10 3 0 0,16-18 0 0 0,-3 4-20 0 0,0 1 1 0 0,1-1 0 0 0,0 1-1 0 0,0 0 1 0 0,1 0-1 0 0,-1 1 1 0 0,2-1-1 0 0,-1 1 1 0 0,1 0-1 0 0,0-1 1 0 0,1 1-1 0 0,-1 0 1 0 0,2 0-1 0 0,-1 0 1 0 0,1 7 19 0 0,24 19-1676 0 0,-10-29-1305 0 0,0-3-3421 0 0,-9-2 952 0 0</inkml:trace>
  <inkml:trace contextRef="#ctx0" brushRef="#br0" timeOffset="79515.201">15589 2213 15043 0 0,'0'0'1272'0'0,"0"0"-831"0"0,0 0-329 0 0,0 0-64 0 0,0 0-160 0 0,0 0-369 0 0,0 0-343 0 0,0 0-376 0 0,0 0-896 0 0,0 0-2257 0 0,0 0-3497 0 0</inkml:trace>
  <inkml:trace contextRef="#ctx0" brushRef="#br0" timeOffset="80817.167">15629 2187 0 0 0,'0'0'878'0'0,"0"0"907"0"0,0 0 177 0 0,0 0-98 0 0,0 0-141 0 0,0 0-146 0 0,0 0-72 0 0,0 0-104 0 0,0 0-120 0 0,0 0-116 0 0,0 0-133 0 0,-3-2-135 0 0,-26-2 2156 0 0,24 20-4400 0 0,20-15-9817 0 0,-11-1 3552 0 0</inkml:trace>
  <inkml:trace contextRef="#ctx0" brushRef="#br0" timeOffset="94063.42">17851 2390 0 0 0,'0'0'703'0'0,"0"0"297"0"0,0 0 131 0 0,0 0-13 0 0,0 0-162 0 0,0 0-191 0 0,0 0-222 0 0,0 0-184 0 0,-5-4-82 0 0,-18-8-25 0 0,-36 13 3109 0 0,-34 43-2982 0 0,1 25-415 0 0,92-67 43 0 0,-1-1 1 0 0,0 1 0 0 0,1 0-1 0 0,-1-1 1 0 0,1 1 0 0 0,0 0-1 0 0,-1-1 1 0 0,1 1 0 0 0,0 0-1 0 0,0-1 1 0 0,0 1 0 0 0,0 0-1 0 0,0-1 1 0 0,1 1 0 0 0,-1 0-1 0 0,0-1 1 0 0,1 1 0 0 0,-1 0-1 0 0,1-1 1 0 0,0 1 0 0 0,-1-1-1 0 0,1 1 1 0 0,0-1 0 0 0,0 1-1 0 0,0-1 1 0 0,0 0 0 0 0,0 1-1 0 0,0-1 1 0 0,1 0 0 0 0,-1 0-1 0 0,0 0 1 0 0,1 0 0 0 0,-1 0-1 0 0,0 0 1 0 0,1 0 0 0 0,0 0-8 0 0,137 53 1077 0 0,-131-52-1052 0 0,-1 0-1 0 0,0 1 1 0 0,0 0-1 0 0,0 0 1 0 0,0 0-1 0 0,0 1 0 0 0,-1 0 1 0 0,0 0-1 0 0,1 1 1 0 0,-1 0-1 0 0,-1 0 1 0 0,1 0-1 0 0,-1 1 1 0 0,0 0-1 0 0,0 0 0 0 0,-1 0 1 0 0,0 0-1 0 0,2 5-24 0 0,-5-8 91 0 0,0 0 0 0 0,0 0-1 0 0,-1 0 1 0 0,0 0-1 0 0,0 1 1 0 0,0-1 0 0 0,0 0-1 0 0,0 0 1 0 0,0 0-1 0 0,-1 1 1 0 0,0-1 0 0 0,1 0-1 0 0,-1 0 1 0 0,-1 0 0 0 0,1 0-1 0 0,0 0 1 0 0,-1 0-1 0 0,1-1 1 0 0,-1 1 0 0 0,0 0-1 0 0,0-1 1 0 0,0 1-1 0 0,0-1 1 0 0,0 0 0 0 0,0 0-1 0 0,-1 1 1 0 0,-2 0-91 0 0,-80 48 776 0 0,70-44-879 0 0,-168 66-4384 0 0,177-72 3452 0 0,5-6-8915 0 0,6 3 10009 0 0,-1 1-367 0 0</inkml:trace>
  <inkml:trace contextRef="#ctx0" brushRef="#br0" timeOffset="94400.312">18260 2172 4025 0 0,'0'0'2576'0'0,"0"0"-1442"0"0,0 0-458 0 0,0 0 154 0 0,0 0 289 0 0,0 0 191 0 0,0 0-44 0 0,0 0-190 0 0,0 0-222 0 0,0 0-194 0 0,0 0-131 0 0,-14 32-82 0 0,-39 99-67 0 0,44-71 198 0 0,13-51-430 0 0,5 34 114 0 0,-1 1 0 0 0,-3 0 0 0 0,-2 0 0 0 0,-1 1 0 0 0,-3-1 0 0 0,-1 1 0 0 0,-3-1 0 0 0,-2 8-262 0 0,4 11-3194 0 0,2-60 782 0 0,-9-2-9637 0 0,7-1 10623 0 0,-1 0 803 0 0</inkml:trace>
  <inkml:trace contextRef="#ctx0" brushRef="#br0" timeOffset="94679.19">17943 2596 6649 0 0,'0'0'1275'0'0,"0"0"-274"0"0,0 0 137 0 0,0 0 379 0 0,0 0 187 0 0,0 0-118 0 0,0 0-319 0 0,0 0-296 0 0,34-1-199 0 0,108-3-132 0 0,15-17 592 0 0,-113 14-2114 0 0,140-20 2466 0 0,-123 22-6294 0 0,1 3-6400 0 0,-55 2 6476 0 0</inkml:trace>
  <inkml:trace contextRef="#ctx0" brushRef="#br0" timeOffset="95112.345">18731 2563 3289 0 0,'0'0'1009'0'0,"0"0"-319"0"0,0 0 67 0 0,0 0 251 0 0,0 0 170 0 0,0 0-47 0 0,0 0-258 0 0,0 0-248 0 0,0 0-160 0 0,0 0-65 0 0,0 0-10 0 0,0 0 22 0 0,0 0 42 0 0,-4-2 40 0 0,-5 0-239 0 0,-1 1 1 0 0,-1 0-1 0 0,1 1 1 0 0,0 0-1 0 0,0 1 0 0 0,0 0 1 0 0,0 0-1 0 0,0 1 1 0 0,1 1-1 0 0,-1-1 1 0 0,0 2-1 0 0,1-1 0 0 0,0 1 1 0 0,0 1-1 0 0,0 0 1 0 0,0 0-1 0 0,-2 2-255 0 0,11-7 3 0 0,-13 6 33 0 0,1 1 0 0 0,0 0 1 0 0,0 1-1 0 0,1 0 1 0 0,0 1-1 0 0,0 0 0 0 0,1 0 1 0 0,0 1-1 0 0,1 1 1 0 0,0 0-1 0 0,1 0 0 0 0,0 1 1 0 0,0 0-1 0 0,1 0 0 0 0,1 0 1 0 0,0 1-1 0 0,1 0 1 0 0,0 2-37 0 0,4-12 28 0 0,1-1 1 0 0,-1 1 0 0 0,1-1 0 0 0,-1 1 0 0 0,1-1 0 0 0,0 1 0 0 0,0-1 0 0 0,0 1 0 0 0,1-1 0 0 0,-1 1 0 0 0,0-1 0 0 0,1 1 0 0 0,0-1 0 0 0,0 1 0 0 0,-1-1 0 0 0,1 0 0 0 0,1 1-1 0 0,-1-1 1 0 0,0 0 0 0 0,1 0 0 0 0,-1 0 0 0 0,1 0 0 0 0,-1 0 0 0 0,1 0 0 0 0,0 0 0 0 0,0-1 0 0 0,0 1 0 0 0,0-1 0 0 0,0 1 0 0 0,0-1 0 0 0,0 0 0 0 0,0 0 0 0 0,1 1-1 0 0,-1-2 1 0 0,1 1 0 0 0,-1 0 0 0 0,0 0 0 0 0,1-1 0 0 0,-1 1 0 0 0,1-1 0 0 0,-1 0 0 0 0,1 0 0 0 0,0 0 0 0 0,-1 0 0 0 0,1 0 0 0 0,-1-1 0 0 0,1 1 0 0 0,-1-1 0 0 0,0 0-1 0 0,3 0-27 0 0,116-54 1822 0 0,-83 33-1616 0 0,-1-1 1 0 0,-1-3-1 0 0,-1 0 1 0 0,-2-3-1 0 0,26-27-207 0 0,-9 8 158 0 0,-49 47-142 0 0,-1 1-3 0 0,0 0-72 0 0,0 0-70 0 0,-33 93-843 0 0,31-88 956 0 0,1 0 1 0 0,-1 0-1 0 0,1 0 1 0 0,0 0-1 0 0,1 0 1 0 0,-1 0 0 0 0,1 0-1 0 0,0 0 1 0 0,0 0-1 0 0,1 0 1 0 0,-1 0-1 0 0,1 0 1 0 0,0 0 0 0 0,0 0-1 0 0,1-1 1 0 0,-1 1-1 0 0,1 0 1 0 0,0-1-1 0 0,1 1 1 0 0,-1-1 0 0 0,1 0-1 0 0,0 1 1 0 0,0-1-1 0 0,0 0 1 0 0,0-1-1 0 0,1 1 1 0 0,0-1 0 0 0,3 3 15 0 0,-3-3-231 0 0,1 0 1 0 0,-1-1 0 0 0,1 0 0 0 0,0 0 0 0 0,-1 0 0 0 0,1 0 0 0 0,0-1 0 0 0,0 0 0 0 0,0 0 0 0 0,0 0 0 0 0,0 0 0 0 0,0-1 0 0 0,1 0 0 0 0,-1 0 0 0 0,0 0 0 0 0,0-1 0 0 0,5-1 230 0 0,-4 0-1145 0 0,1 0-1 0 0,-1 0 1 0 0,0 0-1 0 0,0-1 1 0 0,0 0-1 0 0,-1-1 1 0 0,1 1-1 0 0,-1-1 1 0 0,1 0 0 0 0,-1 0-1 0 0,0-1 1 0 0,-1 1-1 0 0,3-4 1146 0 0,3-3-1936 0 0,-3 3 1597 0 0</inkml:trace>
  <inkml:trace contextRef="#ctx0" brushRef="#br0" timeOffset="95652.089">19121 2515 2320 0 0,'0'0'2409'0'0,"0"0"-403"0"0,0 0-330 0 0,0 0-225 0 0,0 0-144 0 0,0 0-141 0 0,0 0-129 0 0,0 0-134 0 0,0 0-135 0 0,0 0-109 0 0,0 0-116 0 0,0 0-88 0 0,0 0-59 0 0,-11 24-64 0 0,-36 76-55 0 0,37-57 80 0 0,12-37-279 0 0,1 0 1 0 0,0-1 0 0 0,1 1 0 0 0,-1 0 0 0 0,1-1 1 0 0,0 0-1 0 0,0 0 0 0 0,1 0 0 0 0,-1 0 0 0 0,1-1 0 0 0,0 0 0 0 0,1 0 1 0 0,-1 0-1 0 0,1-1 0 0 0,-1 0 0 0 0,1 0 0 0 0,0 0 0 0 0,0 0 1 0 0,0-1-1 0 0,1 0 0 0 0,-1-1 0 0 0,0 1 0 0 0,1-1 0 0 0,-1 0 0 0 0,1-1 1 0 0,-1 0-1 0 0,5 0-79 0 0,-2 0 121 0 0,-1-1 0 0 0,1 0 0 0 0,0-1 0 0 0,-1 0 0 0 0,1 0 0 0 0,-1-1 1 0 0,0 0-1 0 0,0 0 0 0 0,0-1 0 0 0,0 0 0 0 0,-1 0 0 0 0,1-1 0 0 0,-1 0 1 0 0,0 0-1 0 0,-1-1 0 0 0,1 0 0 0 0,-1 0 0 0 0,5-6-121 0 0,146-183 507 0 0,-118 159-556 0 0,-38 36-31 0 0,2 19-106 0 0,-8 172 202 0 0,-52 265-401 0 0,57-453 384 0 0,-2 23 17 0 0,-1 1 0 0 0,-1-1-1 0 0,-1 0 1 0 0,-1-1 0 0 0,-1 1 0 0 0,-2-1 0 0 0,0-1-1 0 0,-2 1 1 0 0,-1-2 0 0 0,-2 3-16 0 0,13-24 20 0 0,0-1-1 0 0,0 1 1 0 0,-1-1 0 0 0,1 0-1 0 0,-1 0 1 0 0,1 1-1 0 0,-1-1 1 0 0,1 0 0 0 0,-1 0-1 0 0,0 0 1 0 0,1-1-1 0 0,-1 1 1 0 0,0 0 0 0 0,0-1-1 0 0,0 1 1 0 0,1-1 0 0 0,-1 0-1 0 0,0 1 1 0 0,0-1-1 0 0,0 0 1 0 0,0 0 0 0 0,0 0-1 0 0,0 0 1 0 0,1-1-1 0 0,-1 1 1 0 0,0 0 0 0 0,0-1-1 0 0,0 1 1 0 0,0-1 0 0 0,1 0-1 0 0,-1 0 1 0 0,0 1-1 0 0,1-1 1 0 0,-1 0 0 0 0,0-1-1 0 0,1 1 1 0 0,-1 0-1 0 0,1 0 1 0 0,0-1 0 0 0,-1 1-1 0 0,1 0 1 0 0,0-1-1 0 0,0 1 1 0 0,0-1 0 0 0,0 0-1 0 0,0 1 1 0 0,0-1 0 0 0,1 0-1 0 0,-1 0 1 0 0,0 1-1 0 0,1-1 1 0 0,-1 0 0 0 0,1 0-1 0 0,0 0 1 0 0,0 0-1 0 0,0 0 1 0 0,0 0 0 0 0,0 0-20 0 0,-4-16-31 0 0,1 0 0 0 0,1-1 1 0 0,1 1-1 0 0,0-1 1 0 0,2 1-1 0 0,0-1 0 0 0,1 1 1 0 0,1 0-1 0 0,0-1 1 0 0,2 1-1 0 0,0 1 0 0 0,1-1 1 0 0,0 1-1 0 0,5-6 31 0 0,79-144-3560 0 0,-50 109-599 0 0,-11 21-3337 0 0,-18 21-356 0 0</inkml:trace>
  <inkml:trace contextRef="#ctx0" brushRef="#br0" timeOffset="96009.467">20009 2537 2040 0 0,'0'0'1779'0'0,"0"0"-213"0"0,0 0-6 0 0,0 0 205 0 0,0 0 79 0 0,0 0-89 0 0,0 0-210 0 0,0 0-258 0 0,0 0-233 0 0,0 0-189 0 0,0 0-155 0 0,0 0-137 0 0,14-9-100 0 0,35-23 285 0 0,-208 135 80 0 0,157-102-847 0 0,-1 0-1 0 0,0 1 1 0 0,1-1 0 0 0,-1 0-1 0 0,1 1 1 0 0,-1-1-1 0 0,1 1 1 0 0,0 0-1 0 0,-1 0 1 0 0,1 0-1 0 0,0 0 1 0 0,0 0 0 0 0,0 0-1 0 0,1 0 1 0 0,-1 1-1 0 0,1-1 1 0 0,-1 1-1 0 0,1-1 1 0 0,0 1-1 0 0,0 0 1 0 0,0-1-1 0 0,0 1 1 0 0,0 0 0 0 0,1 0-1 0 0,-1 0 1 0 0,1-1-1 0 0,0 1 1 0 0,-1 0-1 0 0,1 0 1 0 0,1 0-1 0 0,-1 0 1 0 0,0 0-1 0 0,1 0 1 0 0,0-1 0 0 0,-1 1-1 0 0,1 0 1 0 0,0 0-1 0 0,0-1 1 0 0,1 1-1 0 0,-1-1 1 0 0,1 1-1 0 0,-1-1 1 0 0,1 1 0 0 0,0-1-1 0 0,-1 0 1 0 0,2 1 9 0 0,74 39-125 0 0,-67-39 139 0 0,-1 1 0 0 0,0 0 0 0 0,0 1 1 0 0,0 0-1 0 0,0 0 0 0 0,-1 1 1 0 0,0 0-1 0 0,0 1 0 0 0,0 0 1 0 0,-1 0-1 0 0,0 1 0 0 0,3 4-14 0 0,-9-10 43 0 0,1 0 0 0 0,-1 0 0 0 0,0 0 0 0 0,0 0 0 0 0,-1 1 0 0 0,1-1 0 0 0,0 0 0 0 0,-1 1 0 0 0,1-1 0 0 0,-1 0 0 0 0,0 1 0 0 0,0-1 0 0 0,0 0 0 0 0,0 1 0 0 0,0-1 0 0 0,0 1 0 0 0,-1-1 0 0 0,1 0 0 0 0,-1 1 0 0 0,1-1 0 0 0,-1 0-1 0 0,0 0 1 0 0,0 0 0 0 0,0 1 0 0 0,0-1 0 0 0,-1 0 0 0 0,1 0 0 0 0,0 0 0 0 0,-1-1 0 0 0,0 1 0 0 0,1 0 0 0 0,-1 0 0 0 0,0-1 0 0 0,0 1 0 0 0,0-1 0 0 0,-2 1-43 0 0,-77 41 556 0 0,80-43-557 0 0,-118 21-2189 0 0,93-24-2417 0 0,3-3-3806 0 0,15 2 1497 0 0</inkml:trace>
  <inkml:trace contextRef="#ctx0" brushRef="#br0" timeOffset="101762.266">28 3973 4505 0 0,'0'0'3093'0'0,"0"0"-1554"0"0,0 0-621 0 0,0 0 36 0 0,0 0 249 0 0,0 0 247 0 0,0 0 17 0 0,0 0-238 0 0,0 0-383 0 0,0 0-368 0 0,0 0-247 0 0,-3 2-117 0 0,-1 5-56 0 0,1 0 1 0 0,0 1 0 0 0,0-1 0 0 0,1 0 0 0 0,0 1-1 0 0,0 0 1 0 0,0 0 0 0 0,1-1 0 0 0,1 1 0 0 0,-1 0-1 0 0,1 0 1 0 0,0 0 0 0 0,1 0 0 0 0,1 5-59 0 0,-1 13 203 0 0,-2 14 80 0 0,-1-26-229 0 0,1 0-1 0 0,0 0 1 0 0,1 0 0 0 0,0 0 0 0 0,2 0-1 0 0,-1 0 1 0 0,2 0 0 0 0,0 0 0 0 0,0-1 0 0 0,1 1-1 0 0,1-1 1 0 0,0 0 0 0 0,1 0 0 0 0,0-1 0 0 0,1 0-1 0 0,3 3-53 0 0,-7-12 34 0 0,0 0 0 0 0,1 0 0 0 0,0 0 0 0 0,0 0 0 0 0,-1-1 0 0 0,2 1 0 0 0,-1-1 0 0 0,0 0 0 0 0,0 0 0 0 0,1-1 0 0 0,-1 1 0 0 0,1-1 0 0 0,-1 0 0 0 0,1 0 0 0 0,-1 0 0 0 0,1-1 0 0 0,0 0 0 0 0,-1 0 0 0 0,1 0 0 0 0,0 0 0 0 0,0-1 0 0 0,-1 0 0 0 0,1 0 0 0 0,-1 0 0 0 0,1 0 0 0 0,-1-1 1 0 0,0 0-1 0 0,4-1-34 0 0,108-76 1113 0 0,21-39-595 0 0,-134 118-533 0 0,-1-1 1 0 0,0 1-1 0 0,0 0 1 0 0,1 1 0 0 0,-1-1-1 0 0,0 0 1 0 0,0 1-1 0 0,0-1 1 0 0,1 1 0 0 0,-1 0-1 0 0,0-1 1 0 0,0 1 0 0 0,0 0-1 0 0,0 0 1 0 0,0 1-1 0 0,0-1 1 0 0,0 0 0 0 0,-1 1-1 0 0,1-1 1 0 0,0 1-1 0 0,-1-1 1 0 0,1 1 0 0 0,-1 0-1 0 0,0 0 1 0 0,1 0-1 0 0,-1-1 1 0 0,0 1 0 0 0,0 0-1 0 0,0 1 1 0 0,0-1 0 0 0,0 2 14 0 0,11 12 12 0 0,-8-11 9 0 0,1 0 0 0 0,-1-1-1 0 0,1 0 1 0 0,0 0 0 0 0,0 0 0 0 0,0 0-1 0 0,0-1 1 0 0,1 0 0 0 0,0 0-1 0 0,-1-1 1 0 0,1 1 0 0 0,0-1 0 0 0,0 0-1 0 0,0-1 1 0 0,1 0 0 0 0,-1 0 0 0 0,0 0-1 0 0,0 0 1 0 0,1-1 0 0 0,3 0-21 0 0,-1-1 136 0 0,-1 0-1 0 0,0 0 1 0 0,1-1 0 0 0,-1 0-1 0 0,0 0 1 0 0,0-1 0 0 0,0 0-1 0 0,0-1 1 0 0,-1 1 0 0 0,1-1 0 0 0,-1-1-1 0 0,0 0 1 0 0,0 0 0 0 0,-1 0-1 0 0,1 0 1 0 0,2-4-136 0 0,3-3 90 0 0,1 0 0 0 0,-1 0-1 0 0,-1-1 1 0 0,0-1 0 0 0,-1 0 0 0 0,-1 0-1 0 0,0-1 1 0 0,0-1 0 0 0,-2 1 0 0 0,3-8-90 0 0,-9 9-2185 0 0,-1 8-8181 0 0,0 6-1329 0 0</inkml:trace>
  <inkml:trace contextRef="#ctx0" brushRef="#br0" timeOffset="102023.352">1140 4127 10642 0 0,'0'0'1298'0'0,"0"0"-123"0"0,0 0 124 0 0,0 0 157 0 0,0 0-70 0 0,0 0-295 0 0,0 0-398 0 0,0 0-310 0 0,4 33-188 0 0,14 99-110 0 0,-2-36-2667 0 0,-13-88-6424 0 0,-2-8 891 0 0</inkml:trace>
  <inkml:trace contextRef="#ctx0" brushRef="#br0" timeOffset="102024.352">1081 3693 15283 0 0,'0'0'904'0'0,"0"0"-535"0"0,0 0-249 0 0,0 0-136 0 0,0 0-321 0 0,0 0-631 0 0,0 0-896 0 0,0 0-2313 0 0,0 0-5137 0 0</inkml:trace>
  <inkml:trace contextRef="#ctx0" brushRef="#br0" timeOffset="102379.141">1633 3594 17620 0 0,'0'0'584'0'0,"0"0"-395"0"0,0 0-94 0 0,0 0 196 0 0,0 0 173 0 0,0 0 47 0 0,0 0-59 0 0,0 0-112 0 0,0 0-72 0 0,0 0-42 0 0,0 0-28 0 0,5 32-38 0 0,15 104-36 0 0,-12 8 109 0 0,-8 218-1229 0 0,0-360 905 0 0,-7 44-4476 0 0,-3-36-1132 0 0,-6-6-3986 0 0,10-4 8968 0 0</inkml:trace>
  <inkml:trace contextRef="#ctx0" brushRef="#br0" timeOffset="102638.348">1373 3995 1528 0 0,'0'0'4277'0'0,"0"0"-2527"0"0,0 0-778 0 0,0 0 80 0 0,0 0 51 0 0,0 0-88 0 0,0 0-187 0 0,0 0-204 0 0,35-11-137 0 0,110-32-101 0 0,0 9 146 0 0,-134 31-648 0 0,99-23-1497 0 0,-39 4-7407 0 0,-57 17 5215 0 0</inkml:trace>
  <inkml:trace contextRef="#ctx0" brushRef="#br0" timeOffset="105189.03">2248 3568 4881 0 0,'0'0'1903'0'0,"0"0"-1084"0"0,0 0-403 0 0,0 0 328 0 0,0 0 479 0 0,0 0 275 0 0,0 0-58 0 0,0 0-409 0 0,0 0-479 0 0,0 0-296 0 0,0 0-101 0 0,0 8 48 0 0,-2 42 532 0 0,-6 154 1834 0 0,14 96-2569 0 0,13-126 64 0 0,-18-174-37 0 0,0 1 0 0 0,0 0 0 0 0,0 0 0 0 0,0 0 0 0 0,0-1 0 0 0,0 1 0 0 0,0 0 0 0 0,0-1 0 0 0,0 1 0 0 0,0-1 0 0 0,0 1 0 0 0,1-1 0 0 0,-1 0 0 0 0,0 1 0 0 0,0-1 0 0 0,1 0 0 0 0,-1 0 0 0 0,0 0 0 0 0,0 0 0 0 0,1 0 0 0 0,-1 0 0 0 0,0 0 0 0 0,0-1 0 0 0,1 1 0 0 0,-1 0 0 0 0,0-1 0 0 0,0 1 0 0 0,0-1 0 0 0,1 1 0 0 0,-1-1 0 0 0,0 1 0 0 0,0-1 0 0 0,0 0 0 0 0,0 0 0 0 0,0 1 0 0 0,0-1 0 0 0,0 0 0 0 0,-1 0 0 0 0,1 0 0 0 0,0 0 0 0 0,0 0 0 0 0,-1 0 0 0 0,1 0 0 0 0,0 0 0 0 0,-1-1 0 0 0,1 1 0 0 0,-1 0 0 0 0,0 0 0 0 0,1-2-27 0 0,164-187 1847 0 0,-162 187-1834 0 0,0-1 0 0 0,0 0 0 0 0,0 0-1 0 0,1 1 1 0 0,0-1 0 0 0,-1 1-1 0 0,1 0 1 0 0,0 0 0 0 0,0 0-1 0 0,1 0 1 0 0,-1 1 0 0 0,1 0-1 0 0,-1 0 1 0 0,1 0 0 0 0,0 0 0 0 0,-1 1-1 0 0,1 0 1 0 0,0 0 0 0 0,0 0-1 0 0,0 0 1 0 0,2 1-13 0 0,20 52-151 0 0,-15 7 18 0 0,11 29-374 0 0,12-45-2922 0 0,-23-35 126 0 0,-3-1-2489 0 0,0-3-2819 0 0</inkml:trace>
  <inkml:trace contextRef="#ctx0" brushRef="#br0" timeOffset="108655.132">8360 3733 8850 0 0,'0'0'3965'0'0,"0"0"-2117"0"0,0 0-830 0 0,0 0 5 0 0,0 0 174 0 0,0 0 75 0 0,0 0-167 0 0,0 0-329 0 0,0 0-271 0 0,0 0-137 0 0,0 0-40 0 0,0 0-1 0 0,0 25-29 0 0,0 81-40 0 0,-23 377 529 0 0,27-325-3829 0 0,-6-148-9 0 0,-7-7-8484 0 0,8-3 11123 0 0,-2 0-5473 0 0</inkml:trace>
  <inkml:trace contextRef="#ctx0" brushRef="#br0" timeOffset="109065.812">8139 4109 9858 0 0,'0'0'1603'0'0,"0"0"-371"0"0,0 0-186 0 0,0 0 27 0 0,0 0-42 0 0,0 0-174 0 0,0 0-223 0 0,0 0-175 0 0,33-1-117 0 0,104 1-90 0 0,-35 16-78 0 0,71 6-2722 0 0,1-23-5537 0 0,-87-11 1073 0 0,-30 2 6096 0 0,12-8 795 0 0,-62 15 7249 0 0,-65 18 1234 0 0,-19 38-4658 0 0,56-37-2891 0 0,17-14-747 0 0,0 1 0 0 0,0 0 1 0 0,0 0-1 0 0,1 0 1 0 0,-1 0-1 0 0,1 1 1 0 0,0-1-1 0 0,0 1 1 0 0,0 0-1 0 0,0 0 0 0 0,0 0 1 0 0,1 0-1 0 0,0 1 1 0 0,0-1-1 0 0,0 1 1 0 0,1-1-1 0 0,-1 1 0 0 0,1 0 1 0 0,0-1-1 0 0,0 1 1 0 0,1 0-1 0 0,-1 1-66 0 0,3-3 52 0 0,0 1-1 0 0,1-1 1 0 0,-1 1-1 0 0,0-1 1 0 0,1 0 0 0 0,0 0-1 0 0,0 0 1 0 0,0 0-1 0 0,0-1 1 0 0,0 1-1 0 0,0-1 1 0 0,1 0 0 0 0,-1 0-1 0 0,1 0 1 0 0,0 0-1 0 0,-1 0 1 0 0,1-1-1 0 0,0 0 1 0 0,0 0 0 0 0,0 0-1 0 0,0 0 1 0 0,0-1-1 0 0,0 1 1 0 0,0-1-1 0 0,0 0 1 0 0,0 0 0 0 0,2-1-52 0 0,8 2 169 0 0,0-1 1 0 0,-1 0 0 0 0,1-1 0 0 0,0-1-1 0 0,-1 0 1 0 0,1 0 0 0 0,-1-2 0 0 0,0 0 0 0 0,0 0-1 0 0,0-1 1 0 0,-1-1 0 0 0,1 0 0 0 0,-1 0 0 0 0,-1-2-1 0 0,1 1 1 0 0,4-5-170 0 0,-14 10 12 0 0,-1 1 0 0 0,1 0-1 0 0,0 0 1 0 0,-1-1 0 0 0,1 1-1 0 0,-1-1 1 0 0,1 1 0 0 0,-1-1 0 0 0,0 0-1 0 0,1 0 1 0 0,-1 1 0 0 0,0-1-1 0 0,0 0 1 0 0,-1 0 0 0 0,1 0 0 0 0,0 0-1 0 0,-1 0 1 0 0,1 0 0 0 0,-1 0 0 0 0,1-1-1 0 0,-1 1 1 0 0,0 0 0 0 0,0 0-1 0 0,0 0 1 0 0,0 0 0 0 0,0 0 0 0 0,-1 0-1 0 0,1-1 1 0 0,-1 1 0 0 0,1 0-1 0 0,-1 0 1 0 0,0 0 0 0 0,0 0 0 0 0,0 1-1 0 0,0-1 1 0 0,0 0 0 0 0,0 0 0 0 0,0 0-1 0 0,-1 1-11 0 0,-1-4-257 0 0,-1 1 0 0 0,-1 0-1 0 0,1 0 1 0 0,-1 1-1 0 0,1-1 1 0 0,-1 1 0 0 0,0 0-1 0 0,0 0 1 0 0,0 1 0 0 0,-1-1-1 0 0,1 1 1 0 0,-1 0-1 0 0,-4 0 258 0 0,-9-3-2110 0 0,-8-1-5228 0 0,12 5-4309 0 0</inkml:trace>
  <inkml:trace contextRef="#ctx0" brushRef="#br0" timeOffset="105984.358">3630 4194 0 0 0,'0'0'1194'0'0,"0"0"430"0"0,0 0-10 0 0,0 0-191 0 0,0 0-206 0 0,0 0-178 0 0,0 0-73 0 0,0 0 7 0 0,2 20 53 0 0,4 85 2342 0 0,-5-108 4057 0 0,4-32-6113 0 0,-2 16-1233 0 0,0 1 1 0 0,2 0-1 0 0,0 1 0 0 0,1-1 0 0 0,1 1 1 0 0,1 0-1 0 0,0 0 0 0 0,1 1 0 0 0,3-2-79 0 0,6-8 1 0 0,0 0-1 0 0,2 2 0 0 0,1 0 1 0 0,1 1-1 0 0,9-6 0 0 0,-11 17-777 0 0,-19 12 595 0 0,0 0-1 0 0,-1-1 1 0 0,1 1 0 0 0,-1 0-1 0 0,1 0 1 0 0,0 0 0 0 0,-1 0-1 0 0,1 0 1 0 0,0 0 0 0 0,-1 0-1 0 0,1 0 1 0 0,0 0 0 0 0,-1 0-1 0 0,1 0 1 0 0,0 0 0 0 0,-1 0-1 0 0,1 0 1 0 0,-1 0 0 0 0,1 1-1 0 0,0-1 1 0 0,-1 0-1 0 0,1 0 1 0 0,-1 1 0 0 0,1-1-1 0 0,0 1 1 0 0,-1-1 0 0 0,1 0-1 0 0,-1 1 1 0 0,0-1 0 0 0,1 1-1 0 0,-1-1 1 0 0,1 1 0 0 0,-1-1-1 0 0,0 1 1 0 0,1 0 0 0 0,-1-1-1 0 0,0 1 1 0 0,1-1 0 0 0,-1 1-1 0 0,0 0 1 0 0,0-1 0 0 0,0 1-1 0 0,0 0 1 0 0,0-1 0 0 0,0 1-1 0 0,0-1 1 0 0,0 1 0 0 0,0 0-1 0 0,0 0 183 0 0,2 17-9222 0 0,-2-10 4260 0 0</inkml:trace>
  <inkml:trace contextRef="#ctx0" brushRef="#br0" timeOffset="106278.847">4013 4186 0 0 0,'0'0'822'0'0,"0"0"845"0"0,0 0 334 0 0,0 0 172 0 0,0 0 62 0 0,0 0-125 0 0,0 0-229 0 0,0 0-218 0 0,0 0-242 0 0,34 3-240 0 0,102 7-236 0 0,-133-9-902 0 0,-1-1 1 0 0,0 1 0 0 0,1-1-1 0 0,-1 1 1 0 0,1-1 0 0 0,-1 0 0 0 0,0 0-1 0 0,1 0 1 0 0,-1-1 0 0 0,1 1 0 0 0,-1-1-1 0 0,0 1 1 0 0,1-1 0 0 0,-1 0-1 0 0,0 1 1 0 0,0-1 0 0 0,1 0 0 0 0,-1-1-1 0 0,0 1 1 0 0,0 0 0 0 0,0-1 0 0 0,0 1-1 0 0,0-1 1 0 0,-1 1 0 0 0,1-1-1 0 0,0 0-43 0 0,4-5 221 0 0,-1 2-125 0 0,1 0 1 0 0,-1-1-1 0 0,0 1 0 0 0,0-1 1 0 0,-1 0-1 0 0,1 0 0 0 0,-1 0 1 0 0,-1-1-1 0 0,1 0 0 0 0,-1 1 1 0 0,0-1-1 0 0,-1 0 0 0 0,0 0 1 0 0,0-1-1 0 0,0 1 0 0 0,-1 0 1 0 0,0-1-1 0 0,-1 1 0 0 0,1-1 1 0 0,-1 1-1 0 0,-1-1 0 0 0,1 0-96 0 0,-1 7-6 0 0,0-1 0 0 0,0 1-1 0 0,1-1 1 0 0,-1 1-1 0 0,0-1 1 0 0,0 1 0 0 0,0-1-1 0 0,0 1 1 0 0,-1 0 0 0 0,1 0-1 0 0,0 0 1 0 0,0 0-1 0 0,-1 0 1 0 0,1 0 0 0 0,-1 0-1 0 0,1 0 1 0 0,-1 0 0 0 0,1 0-1 0 0,-1 1 1 0 0,1-1-1 0 0,-1 1 1 0 0,0-1 0 0 0,1 1-1 0 0,-1 0 1 0 0,0 0 0 0 0,1-1-1 0 0,-1 1 1 0 0,0 0-1 0 0,0 1 1 0 0,1-1 0 0 0,-1 0-1 0 0,0 0 1 0 0,1 1 0 0 0,-1-1-1 0 0,0 1 7 0 0,-56 18-945 0 0,48-14 838 0 0,1 0 1 0 0,0 1-1 0 0,1 0 0 0 0,-1 1 1 0 0,1 0-1 0 0,1 0 0 0 0,-1 1 1 0 0,1 0-1 0 0,1 0 0 0 0,-1 1 0 0 0,1-1 1 0 0,1 1-1 0 0,0 1 0 0 0,0-1 1 0 0,1 1-1 0 0,0 0 0 0 0,0 0 1 0 0,1 0-1 0 0,1 0 0 0 0,0 0 1 0 0,0 1-1 0 0,0 4 107 0 0,3-13-52 0 0,-1 0 1 0 0,0 1-1 0 0,1-1 0 0 0,-1 0 1 0 0,1 1-1 0 0,0-1 0 0 0,0 0 1 0 0,0 1-1 0 0,0-1 0 0 0,0 0 1 0 0,1 0-1 0 0,-1 0 0 0 0,0 0 1 0 0,1 0-1 0 0,0 0 1 0 0,-1-1-1 0 0,1 1 0 0 0,0-1 1 0 0,0 1-1 0 0,0-1 0 0 0,0 1 1 0 0,0-1-1 0 0,0 0 0 0 0,0 0 1 0 0,1 0-1 0 0,-1 0 0 0 0,0 0 1 0 0,1-1-1 0 0,-1 1 1 0 0,2-1 51 0 0,75 9-2589 0 0,52-23-9417 0 0,-112 9 10090 0 0</inkml:trace>
  <inkml:trace contextRef="#ctx0" brushRef="#br0" timeOffset="106582.503">4812 4024 1776 0 0,'0'0'3318'0'0,"0"0"-658"0"0,0 0-600 0 0,0 0-301 0 0,0 0-160 0 0,0 0-181 0 0,0 0-215 0 0,0 0-204 0 0,0 0-175 0 0,0 0-167 0 0,0 0-158 0 0,0 0-144 0 0,-29 16-130 0 0,-87 46-112 0 0,74-32-87 0 0,42-29-51 0 0,-1 0 0 0 0,0 1 0 0 0,1-1 0 0 0,-1 0 0 0 0,0 1 0 0 0,1-1 0 0 0,0 0 0 0 0,-1 1 0 0 0,1-1 0 0 0,0 1 0 0 0,0-1 0 0 0,0 1 0 0 0,0-1 0 0 0,0 1 0 0 0,0-1 0 0 0,0 1 0 0 0,0-1 1 0 0,1 0-1 0 0,-1 1 0 0 0,0-1 0 0 0,1 1 0 0 0,0-1 0 0 0,-1 0 0 0 0,1 1 0 0 0,0-1 0 0 0,-1 0 0 0 0,1 0 0 0 0,0 1 0 0 0,0-1 0 0 0,0 0 0 0 0,0 0 0 0 0,0 0 0 0 0,0 0 0 0 0,1 0 0 0 0,-1-1 0 0 0,0 1 0 0 0,0 0 0 0 0,1 0 0 0 0,-1-1 0 0 0,0 1 0 0 0,1-1 0 0 0,0 1 25 0 0,71 15-332 0 0,-55-14 303 0 0,66 33-40 0 0,-82-34 89 0 0,0 1 0 0 0,-1-1 1 0 0,1 1-1 0 0,-1 0 0 0 0,1-1 0 0 0,-1 1 1 0 0,0 0-1 0 0,0 0 0 0 0,0 0 1 0 0,0 0-1 0 0,0 0 0 0 0,0 0 0 0 0,0 0 1 0 0,-1 0-1 0 0,1 0 0 0 0,-1 1 1 0 0,1-1-1 0 0,-1 0 0 0 0,0 0 0 0 0,0 0 1 0 0,0 1-1 0 0,0-1 0 0 0,0 0 1 0 0,-1 0-1 0 0,1 0 0 0 0,-1 1 0 0 0,1-1 1 0 0,-1 0-1 0 0,0 0 0 0 0,0 0 0 0 0,0 0 1 0 0,0 0-1 0 0,0 0 0 0 0,0 0 1 0 0,0-1-1 0 0,-1 1 0 0 0,1 0 0 0 0,-1-1 1 0 0,-1 2-21 0 0,-6 6-148 0 0,-1 0 1 0 0,-1-1-1 0 0,1-1 1 0 0,-1 0 0 0 0,-1 0-1 0 0,1-1 1 0 0,-1-1-1 0 0,0 0 1 0 0,0 0 0 0 0,-1-1-1 0 0,0-1 1 0 0,1 0-1 0 0,-1 0 1 0 0,0-2 0 0 0,-12 1 147 0 0,-14-1-5367 0 0,25-1 471 0 0,6 0-1433 0 0</inkml:trace>
  <inkml:trace contextRef="#ctx0" brushRef="#br0" timeOffset="107034.191">5160 4105 7514 0 0,'0'0'3892'0'0,"0"0"-2393"0"0,0 0-834 0 0,0 0 121 0 0,0 0 221 0 0,0 0 78 0 0,0 0-167 0 0,0 0-349 0 0,0 0-273 0 0,0 0-142 0 0,0 0-68 0 0,0 0-37 0 0,-1 35-26 0 0,-1 110-25 0 0,1 83-46 0 0,2-219 70 0 0,-2 1 0 0 0,1-1 0 0 0,-1 0-1 0 0,-1 0 1 0 0,1 0 0 0 0,-2-1 0 0 0,1 1-1 0 0,-1 0 1 0 0,0-1 0 0 0,-1 1 0 0 0,0-1-1 0 0,0 0 1 0 0,-4 4-22 0 0,8-12 31 0 0,-1 1 0 0 0,1-1 0 0 0,0 0 0 0 0,-1 1-1 0 0,1-1 1 0 0,0 1 0 0 0,-1-1 0 0 0,1 0 0 0 0,-1 1 0 0 0,1-1 0 0 0,-1 0 0 0 0,1 1-1 0 0,-1-1 1 0 0,1 0 0 0 0,-1 0 0 0 0,0 1 0 0 0,1-1 0 0 0,-1 0 0 0 0,1 0-1 0 0,-1 0 1 0 0,1 0 0 0 0,-1 0 0 0 0,0 0 0 0 0,1 0 0 0 0,-1 0 0 0 0,1 0 0 0 0,-1 0-1 0 0,0 0 1 0 0,1 0 0 0 0,-1-1 0 0 0,1 1 0 0 0,-1 0 0 0 0,1 0 0 0 0,-1-1 0 0 0,1 1-1 0 0,-1 0 1 0 0,1 0 0 0 0,-1-1 0 0 0,1 1 0 0 0,-1-1 0 0 0,1 1 0 0 0,0 0 0 0 0,-1-1-1 0 0,1 1 1 0 0,-1-1 0 0 0,1 1 0 0 0,0-1 0 0 0,0 1 0 0 0,-1-1 0 0 0,1 1 0 0 0,0-1-1 0 0,0 0 1 0 0,0 1 0 0 0,-1-1 0 0 0,1 1 0 0 0,0-1 0 0 0,0 1 0 0 0,0-1 0 0 0,0 0-1 0 0,0 1 1 0 0,0-1 0 0 0,0 1 0 0 0,0-1 0 0 0,1 0 0 0 0,-1 1 0 0 0,0-1 0 0 0,0 1-1 0 0,0-1 1 0 0,1 1-31 0 0,-5-46 289 0 0,9 16-284 0 0,1 0 0 0 0,1 1-1 0 0,1-1 1 0 0,2 2 0 0 0,1 0-1 0 0,2 0 1 0 0,0 1 0 0 0,2 0-1 0 0,1 1 1 0 0,1 1 0 0 0,1 1-1 0 0,8-9-4 0 0,-24 31-2 0 0,6-11-12 0 0,1 0 1 0 0,0 1-1 0 0,1 0 1 0 0,0 1 0 0 0,1 0-1 0 0,0 1 1 0 0,1 0-1 0 0,0 1 1 0 0,0 0 0 0 0,1 1-1 0 0,0 0 1 0 0,1 1-1 0 0,0 0 1 0 0,0 2 0 0 0,0-1-1 0 0,1 2 1 0 0,-1 0-1 0 0,1 0 1 0 0,0 2 0 0 0,0 0-1 0 0,1 0 1 0 0,8 1 13 0 0,-23 3 7 0 0,1-1 1 0 0,0 1-1 0 0,-1 0 1 0 0,1 0 0 0 0,-1 0-1 0 0,1 0 1 0 0,-1 0-1 0 0,0 0 1 0 0,0 0-1 0 0,0 0 1 0 0,0 0-1 0 0,0 0 1 0 0,-1 1 0 0 0,1-1-1 0 0,0 0 1 0 0,-1 1-1 0 0,0-1 1 0 0,0 0-1 0 0,1 1 1 0 0,-1-1-1 0 0,-1 1 1 0 0,1-1 0 0 0,0 0-1 0 0,-1 1 1 0 0,1-1-1 0 0,-1 0 1 0 0,0 0-1 0 0,1 1 1 0 0,-1-1 0 0 0,-1 1-8 0 0,-6 15-75 0 0,-2-1 0 0 0,0 0 0 0 0,-1-1 0 0 0,-1 0 0 0 0,0-1 0 0 0,-1 0 0 0 0,-1-1 0 0 0,0 0 1 0 0,-1-1-1 0 0,0-1 0 0 0,-1 0 0 0 0,0-1 0 0 0,-15 7 75 0 0,-16 5-2436 0 0,31-18-1054 0 0,-1 1-3580 0 0,11-3-141 0 0</inkml:trace>
  <inkml:trace contextRef="#ctx0" brushRef="#br0" timeOffset="107392.779">5631 4323 4569 0 0,'0'0'2674'0'0,"0"0"-306"0"0,0 0-176 0 0,0 0-129 0 0,0 0-230 0 0,0 0-287 0 0,0 0-318 0 0,33-10-293 0 0,100-28-224 0 0,-50-1 423 0 0,-73 29-985 0 0,-3 5-65 0 0,-1 0 0 0 0,-1 0 0 0 0,1-1 1 0 0,-1 0-1 0 0,0 0 0 0 0,0 0 0 0 0,-1-1 0 0 0,1 0 0 0 0,-1 1 0 0 0,-1-2 1 0 0,0 1-1 0 0,0 0 0 0 0,0-1 0 0 0,-1 1 0 0 0,0-1 0 0 0,0 0 1 0 0,-1 1-1 0 0,0-1 0 0 0,0 0-84 0 0,-1 6-12 0 0,0 1-1 0 0,-1 0 1 0 0,1 0 0 0 0,0-1 0 0 0,0 1 0 0 0,-1 0-1 0 0,1 0 1 0 0,-1 0 0 0 0,1-1 0 0 0,-1 1-1 0 0,0 0 1 0 0,1 0 0 0 0,-1 0 0 0 0,0 0-1 0 0,0 0 1 0 0,0 0 0 0 0,1 0 0 0 0,-1 1 0 0 0,0-1-1 0 0,0 0 1 0 0,0 0 0 0 0,0 1 0 0 0,-1-1-1 0 0,1 0 1 0 0,0 1 0 0 0,0-1 0 0 0,0 1-1 0 0,0 0 1 0 0,-1-1 0 0 0,1 1 0 0 0,0 0 0 0 0,0 0-1 0 0,-1 0 1 0 0,1 0 0 0 0,0 0 0 0 0,0 0-1 0 0,-1 0 1 0 0,1 0 0 0 0,0 0 0 0 0,0 1-1 0 0,-1-1 1 0 0,1 0 0 0 0,0 1 12 0 0,-55 18-793 0 0,42-8 715 0 0,0 0 0 0 0,1 1 0 0 0,1 1 1 0 0,0 0-1 0 0,0 0 0 0 0,2 1 0 0 0,-1 1 0 0 0,2 0 1 0 0,0 0-1 0 0,1 1 0 0 0,0 0 0 0 0,2 0 0 0 0,0 1 0 0 0,0 2 78 0 0,4-16-26 0 0,1 0 0 0 0,0 1 0 0 0,0-1-1 0 0,0 0 1 0 0,1 1 0 0 0,-1-1-1 0 0,1 0 1 0 0,0 1 0 0 0,0-1 0 0 0,0 1-1 0 0,0-1 1 0 0,0 1 0 0 0,1-1 0 0 0,0 1-1 0 0,0-1 1 0 0,0 0 0 0 0,0 0-1 0 0,0 1 1 0 0,1-1 0 0 0,-1 0 0 0 0,1 0-1 0 0,0 0 1 0 0,0 0 0 0 0,0-1 0 0 0,0 1-1 0 0,0 0 1 0 0,1-1 0 0 0,-1 0-1 0 0,1 1 1 0 0,-1-1 0 0 0,1 0 0 0 0,0 0-1 0 0,0-1 1 0 0,0 1 0 0 0,0 0 0 0 0,0-1-1 0 0,1 0 1 0 0,-1 0 0 0 0,0 0-1 0 0,2 0 28 0 0,11 3-284 0 0,0-2 1 0 0,0 0-1 0 0,0 0 1 0 0,0-1-1 0 0,0-2 1 0 0,0 1-1 0 0,-1-2 1 0 0,1 0-1 0 0,0-1 1 0 0,0 0-1 0 0,-1-1 283 0 0,108-43-7389 0 0,-51 15 260 0 0,-51 20 5213 0 0</inkml:trace>
  <inkml:trace contextRef="#ctx0" brushRef="#br0" timeOffset="107674.049">6537 3987 6777 0 0,'0'0'1892'0'0,"0"0"-327"0"0,0 0-4 0 0,0 0 88 0 0,0 0 26 0 0,0 0-172 0 0,0 0-369 0 0,0 0-366 0 0,0 0-253 0 0,0 0-183 0 0,0 0-136 0 0,-32 31-57 0 0,-101 92-54 0 0,81-59 14 0 0,49-62-124 0 0,1 1 1 0 0,0 0-1 0 0,0 0 1 0 0,0 0-1 0 0,0 0 1 0 0,1 1-1 0 0,-1-1 1 0 0,1 0-1 0 0,0 1 1 0 0,0-1-1 0 0,0 1 1 0 0,0-1-1 0 0,1 1 1 0 0,-1-1-1 0 0,1 1 1 0 0,0-1-1 0 0,0 1 1 0 0,0 0-1 0 0,1-1 1 0 0,-1 1 0 0 0,1-1-1 0 0,0 1 1 0 0,0-1-1 0 0,0 1 1 0 0,0-1-1 0 0,1 0 1 0 0,-1 1-1 0 0,1-1 1 0 0,0 0-1 0 0,0 0 1 0 0,0 0-1 0 0,0 0 1 0 0,1-1-1 0 0,-1 1 1 0 0,1-1-1 0 0,-1 1 1 0 0,1-1-1 0 0,0 0 1 0 0,0 0-1 0 0,0 0 1 0 0,0 0-1 0 0,0-1 1 0 0,1 1-1 0 0,-1-1 1 0 0,4 1 24 0 0,13 0-130 0 0,1-1 0 0 0,0-1 0 0 0,0-1 1 0 0,0-1-1 0 0,-1-1 0 0 0,1 0 0 0 0,-1-2 0 0 0,1 0 0 0 0,-1-2 1 0 0,-1 0-1 0 0,3-2 130 0 0,-10 4-285 0 0,54-26-1703 0 0,-26 4-7947 0 0,-32 19 4783 0 0</inkml:trace>
  <inkml:trace contextRef="#ctx0" brushRef="#br0" timeOffset="107922.38">7029 3700 15995 0 0,'0'0'1526'0'0,"0"0"-722"0"0,0 0-300 0 0,0 0 96 0 0,0 0 167 0 0,0 0 44 0 0,0 0-108 0 0,0 0-164 0 0,0 0-123 0 0,0 0-77 0 0,-10 36-59 0 0,-29 112-63 0 0,0 69 124 0 0,37-207-552 0 0,0 0 0 0 0,1 0 0 0 0,0 0-1 0 0,1 0 1 0 0,0 1 0 0 0,1-1 0 0 0,0 0-1 0 0,1 0 1 0 0,0 0 0 0 0,0 0 0 0 0,1-1-1 0 0,0 1 1 0 0,1-1 0 0 0,0 1 0 0 0,1-1-1 0 0,0 0 1 0 0,3 4 211 0 0,6-3-3641 0 0,-11-8-677 0 0,-1-2-3572 0 0,-1 0 3488 0 0</inkml:trace>
  <inkml:trace contextRef="#ctx0" brushRef="#br0" timeOffset="108104.682">6754 3991 15155 0 0,'0'0'1787'0'0,"0"0"-605"0"0,0 0-305 0 0,0 0-47 0 0,0 0-10 0 0,0 0-106 0 0,0 0-208 0 0,0 0-174 0 0,0 0-113 0 0,32-2-87 0 0,100-5-58 0 0,47 9 42 0 0,-89 1-7395 0 0,-68-3-3961 0 0</inkml:trace>
  <inkml:trace contextRef="#ctx0" brushRef="#br0" timeOffset="110313.372">9923 4024 0 0 0,'0'0'1554'0'0,"0"0"213"0"0,0 0-24 0 0,0 0-108 0 0,0 0-132 0 0,0 0-146 0 0,0 0-160 0 0,0 0-178 0 0,-3 0-167 0 0,63-3 4936 0 0,237-45-2856 0 0,-183 44-2545 0 0,-113 4-381 0 0,0 0 0 0 0,0 0 1 0 0,0 0-1 0 0,0 0 0 0 0,0 1 0 0 0,0-1 0 0 0,0 0 0 0 0,0 0 1 0 0,0 1-1 0 0,0-1 0 0 0,0 1 0 0 0,-1-1 0 0 0,1 1 1 0 0,0-1-1 0 0,0 1 0 0 0,0-1 0 0 0,-1 1 0 0 0,1 0 0 0 0,0-1 1 0 0,-1 1-1 0 0,1 0 0 0 0,-1 0 0 0 0,1-1 0 0 0,-1 1 1 0 0,1 0-1 0 0,-1 0 0 0 0,1 0 0 0 0,-1 0 0 0 0,0 0 0 0 0,1 0 1 0 0,-1 0-1 0 0,0-1 0 0 0,0 1 0 0 0,0 0 0 0 0,0 0 1 0 0,0 0-1 0 0,0 0 0 0 0,0 0 0 0 0,0 0 0 0 0,0 0 0 0 0,0 0 1 0 0,0 0-1 0 0,-1 0 0 0 0,1 0 0 0 0,0 0 0 0 0,-1 1-6 0 0,-18 43 335 0 0,-232 261 98 0 0,248-303-429 0 0,1 1 0 0 0,0-1 0 0 0,0 1 0 0 0,0 0-1 0 0,0-1 1 0 0,0 1 0 0 0,1 0 0 0 0,0 1 0 0 0,-1-1 0 0 0,2 0 0 0 0,-1 0-1 0 0,0 0 1 0 0,1 1 0 0 0,0-1 0 0 0,0 0 0 0 0,0 0 0 0 0,0 1-1 0 0,1-1 1 0 0,0 0 0 0 0,0 0 0 0 0,0 0 0 0 0,0 0 0 0 0,1 0-1 0 0,-1 0 1 0 0,1 0 0 0 0,0 0 0 0 0,0 0 0 0 0,1-1 0 0 0,-1 1 0 0 0,1-1-1 0 0,0 0 1 0 0,-1 0 0 0 0,1 0 0 0 0,1 0 0 0 0,-1 0 0 0 0,0-1-1 0 0,1 1 1 0 0,-1-1 0 0 0,1 0 0 0 0,0 0 0 0 0,0 0 0 0 0,0 0 0 0 0,2 0-4 0 0,14 1 149 0 0,1 0 1 0 0,-1-1-1 0 0,1-1 1 0 0,0-1 0 0 0,-1-1-1 0 0,1-1 1 0 0,0-1-1 0 0,-1 0 1 0 0,0-2-1 0 0,0 0 1 0 0,0-1 0 0 0,17-8-150 0 0,-2-11-207 0 0,-51 2-3295 0 0,-8 11-2532 0 0,0 5-3478 0 0,17 4 4020 0 0</inkml:trace>
  <inkml:trace contextRef="#ctx0" brushRef="#br0" timeOffset="110596.978">9923 4278 6217 0 0,'0'0'1843'0'0,"0"0"-450"0"0,0 0 31 0 0,0 0 359 0 0,0 0 205 0 0,0 0-172 0 0,0 0-400 0 0,0 0-357 0 0,0 0-247 0 0,36 1-155 0 0,116 1-151 0 0,77-19 433 0 0,-76 0-2242 0 0,-103 10-2513 0 0,-1 0-4580 0 0,-41 6 6618 0 0,12-1-4782 0 0</inkml:trace>
  <inkml:trace contextRef="#ctx0" brushRef="#br0" timeOffset="112018.924">10716 3457 0 0 0,'0'0'908'0'0,"0"0"267"0"0,0 0 39 0 0,0 0-54 0 0,0 0-94 0 0,0 0-124 0 0,0 0-100 0 0,0 0-73 0 0,14 0 2 0 0,114-3 2290 0 0,37 14 1094 0 0,-162-9-4098 0 0,0 1-1 0 0,-1-1 1 0 0,1 1-1 0 0,0-1 0 0 0,-1 1 1 0 0,0 0-1 0 0,1 0 0 0 0,-1 0 1 0 0,0 0-1 0 0,0 0 1 0 0,-1 1-1 0 0,1-1 0 0 0,-1 0 1 0 0,0 1-1 0 0,0-1 0 0 0,0 1 1 0 0,0-1-1 0 0,0 1 0 0 0,-1 0 1 0 0,0-1-1 0 0,0 3-56 0 0,3 8 159 0 0,21 203 1099 0 0,13 386-228 0 0,10-312-870 0 0,-45-207 664 0 0,-37-80 1258 0 0,5-8-2015 0 0,1 0 0 0 0,-1 2 1 0 0,0 2-1 0 0,0 0 1 0 0,-13 4-68 0 0,-35 14-424 0 0,15-4-2855 0 0,42-8-1108 0 0,1-1-3545 0 0,8-1 857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21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1 140 6561 0 0,'0'0'1045'0'0,"0"0"-352"0"0,0 0 49 0 0,0 0 371 0 0,0 0 398 0 0,0 0 199 0 0,0 0-123 0 0,0 0-275 0 0,0 0-293 0 0,0 0-256 0 0,0 0-139 0 0,0 0-77 0 0,16 22-56 0 0,49 69-45 0 0,-5 37 596 0 0,-46-89-858 0 0,128 436 444 0 0,-114-398-527 0 0,-20-169 2048 0 0,96-246-2013 0 0,22-113-296 0 0,-117 422-323 0 0,1-8-587 0 0,-7 25-3634 0 0,-3 0-3856 0 0,0 11-867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23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1280 0 0,'0'0'1783'0'0,"0"0"-128"0"0,0 0 151 0 0,0 0 209 0 0,0 0 8 0 0,0 0-233 0 0,0 0-415 0 0,0 0-427 0 0,0 0-301 0 0,0 0-178 0 0,0 0 14 0 0,0 0 148 0 0,0 0 136 0 0,8 1 92 0 0,49 5 501 0 0,0-2 1 0 0,0-3 0 0 0,0-2-1 0 0,35-7-1360 0 0,41-2 298 0 0,-128 5-1337 0 0,-5 2-4766 0 0,0 0-7755 0 0,0 3 9693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23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 6273 0 0,'0'0'1526'0'0,"0"0"-351"0"0,0 0 165 0 0,0 0 433 0 0,0 0 204 0 0,0 0-143 0 0,0 0-364 0 0,0 0-289 0 0,0 0-224 0 0,33 1-160 0 0,107 1-110 0 0,32-16 749 0 0,-79 1-955 0 0,-5 0-3826 0 0,-75 10-1150 0 0,-6-1-3699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19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5 0 0 0,'0'0'848'0'0,"0"0"258"0"0,0 0 78 0 0,0 0 59 0 0,0 0 103 0 0,0 0 90 0 0,0 0 90 0 0,0-1-1177 0 0,-2-3 9889 0 0,-1 90-8397 0 0,9 385-1974 0 0,-24-346-2746 0 0,7-100-1692 0 0,4-13-4467 0 0,5-8 4542 0 0</inkml:trace>
  <inkml:trace contextRef="#ctx0" brushRef="#br0" timeOffset="333.678">223 443 4889 0 0,'0'0'2423'0'0,"0"0"-1025"0"0,0 0-447 0 0,0 0 104 0 0,0 0 125 0 0,0 0-67 0 0,0 0-259 0 0,0 0-294 0 0,0 0-217 0 0,0 0-131 0 0,0 0-65 0 0,0 0-37 0 0,1 31-3 0 0,4 93 10 0 0,11-76 104 0 0,-10-45-158 0 0,2 2 58 0 0,-1-1 0 0 0,1 0 0 0 0,0 0 0 0 0,0-1 0 0 0,0 0 0 0 0,0-1 0 0 0,0 0 0 0 0,1 0 0 0 0,-1 0 0 0 0,1-1 0 0 0,-1 0 0 0 0,1-1 0 0 0,0 0 0 0 0,-1-1 0 0 0,1 1 0 0 0,-1-2 0 0 0,1 1 0 0 0,-1-1 0 0 0,1 0 0 0 0,-1-1 0 0 0,0 0 0 0 0,0 0 0 0 0,0-1-1 0 0,-1 0 1 0 0,1 0 0 0 0,-1-1 0 0 0,0 0 0 0 0,0 0 0 0 0,-1-1 0 0 0,1 0 0 0 0,-1 0 0 0 0,0 0 0 0 0,-1-1 0 0 0,0 0 0 0 0,0 0 0 0 0,0 0 0 0 0,3-8-121 0 0,42-106-423 0 0,-46 93-3815 0 0,-3-2-4016 0 0,-1 26 950 0 0</inkml:trace>
  <inkml:trace contextRef="#ctx0" brushRef="#br0" timeOffset="804.88">689 642 10050 0 0,'0'0'2434'0'0,"0"0"-1096"0"0,0 0-271 0 0,0 0 226 0 0,0 0 143 0 0,0 0-98 0 0,0 0-291 0 0,0 0-286 0 0,0 0-195 0 0,0 0-122 0 0,0 0-92 0 0,0 0-85 0 0,0 0-71 0 0,22-28-53 0 0,67-85-47 0 0,-16 36 94 0 0,-71 75-206 0 0,1 0-1 0 0,-1-1 1 0 0,1 1-1 0 0,0 0 1 0 0,0 0 0 0 0,0 0-1 0 0,0 1 1 0 0,0-1-1 0 0,0 1 1 0 0,0-1-1 0 0,1 1 1 0 0,-1 0-1 0 0,0 1 1 0 0,1-1 0 0 0,-1 0-1 0 0,1 1 1 0 0,-1 0-1 0 0,1 0 1 0 0,-1 0-1 0 0,1 0 1 0 0,-1 0 16 0 0,3 48-264 0 0,-6-37 278 0 0,0-10-13 0 0,-1 0-1 0 0,1 0 0 0 0,0 1 0 0 0,-1-1 0 0 0,1 0 0 0 0,0 0 0 0 0,0 0 1 0 0,0 1-1 0 0,0-1 0 0 0,0 0 0 0 0,0 0 0 0 0,0 1 0 0 0,0-1 0 0 0,0 0 1 0 0,1 0-1 0 0,-1 0 0 0 0,0 1 0 0 0,1-1 0 0 0,-1 0 0 0 0,1 0 0 0 0,0 0 1 0 0,-1 0-1 0 0,1 0 0 0 0,0 0 0 0 0,-1 0 0 0 0,1 0 0 0 0,0 0 0 0 0,0 0 1 0 0,0 0-1 0 0,0-1 0 0 0,0 1 0 0 0,0 0 0 0 0,0-1 0 0 0,0 1 0 0 0,0 0 1 0 0,0-1-1 0 0,1 1 0 0 0,-1-1 0 0 0,0 0 0 0 0,0 1 0 0 0,0-1 1 0 0,1 0-1 0 0,-1 0 0 0 0,0 0 0 0 0,0 0 0 0 0,1 0 0 0 0,5 0 3 0 0,1 0-1 0 0,-1 0 1 0 0,0-1 0 0 0,1 0-1 0 0,-1-1 1 0 0,0 1 0 0 0,0-1-1 0 0,0-1 1 0 0,0 1 0 0 0,0-1-1 0 0,0-1 1 0 0,0 0-3 0 0,7-4 7 0 0,12-7-4 0 0,1 0-1 0 0,0 2 1 0 0,0 1 0 0 0,1 1-1 0 0,1 1 1 0 0,6 0-3 0 0,-34 10 3 0 0,1-1-1 0 0,-1 1 1 0 0,0 0 0 0 0,0 0-1 0 0,0 0 1 0 0,0 0 0 0 0,1 0 0 0 0,-1 0-1 0 0,0 1 1 0 0,0-1 0 0 0,0 0-1 0 0,0 0 1 0 0,0 1 0 0 0,0-1 0 0 0,0 1-1 0 0,0-1 1 0 0,0 1 0 0 0,0-1 0 0 0,0 1-1 0 0,0 0 1 0 0,0 0 0 0 0,0-1-1 0 0,0 1 1 0 0,0 0 0 0 0,-1 0 0 0 0,1 0-1 0 0,0 0 1 0 0,-1 0 0 0 0,1 0-1 0 0,0 0 1 0 0,-1 0 0 0 0,1 0 0 0 0,-1 0-1 0 0,0 0 1 0 0,1 0 0 0 0,-1 0 0 0 0,0 0-1 0 0,0 1 1 0 0,0-1 0 0 0,0 0-1 0 0,0 0 1 0 0,0 0 0 0 0,0 0 0 0 0,0 0-1 0 0,0 1 1 0 0,0-1 0 0 0,0 0-1 0 0,-1 0 1 0 0,1 0 0 0 0,-1 0 0 0 0,1 0-1 0 0,-1 0 1 0 0,0 1-3 0 0,1 5 8 0 0,-11 74-252 0 0,12-80 42 0 0,1 1-1 0 0,-1-1 1 0 0,0 1 0 0 0,1-1 0 0 0,-1 0 0 0 0,1 1 0 0 0,-1-1-1 0 0,1 0 1 0 0,0 0 0 0 0,0 0 0 0 0,-1 0 0 0 0,1 0 0 0 0,0-1-1 0 0,0 1 1 0 0,0 0 0 0 0,0-1 0 0 0,0 0 0 0 0,0 1-1 0 0,0-1 1 0 0,0 0 0 0 0,0 0 0 0 0,0 0 0 0 0,0 0 0 0 0,0 0-1 0 0,0-1 1 0 0,0 1 0 0 0,0 0 0 0 0,0-1 0 0 0,0 0 0 0 0,0 1 202 0 0,9-1-2968 0 0,12-2-6126 0 0,-14 2 4828 0 0</inkml:trace>
  <inkml:trace contextRef="#ctx0" brushRef="#br0" timeOffset="1115.011">1569 546 360 0 0,'0'0'2098'0'0,"0"0"-40"0"0,0 0 79 0 0,0 0 91 0 0,0 0-51 0 0,0 0-180 0 0,0 0-248 0 0,0 0-230 0 0,0 0-200 0 0,0 0-194 0 0,0 0-177 0 0,31-5-156 0 0,99-17-142 0 0,-70-5 146 0 0,-52 18-634 0 0,12-11 139 0 0,-11 13-236 0 0,-1 0-1 0 0,1-1 1 0 0,-1 0 0 0 0,-1 0-1 0 0,1-1 1 0 0,-2 0 0 0 0,1-1-1 0 0,-1 1 1 0 0,0-1 0 0 0,-1 0 0 0 0,0-1-1 0 0,-1 1 1 0 0,0-1 0 0 0,-1 0-1 0 0,2-10-64 0 0,-5 19-13 0 0,0 0-1 0 0,0 0 0 0 0,0 0 0 0 0,0 0 0 0 0,-1 1 1 0 0,1-1-1 0 0,0 0 0 0 0,-1 0 0 0 0,0 0 1 0 0,1 1-1 0 0,-1-1 0 0 0,0 0 0 0 0,0 1 1 0 0,0-1-1 0 0,0 1 0 0 0,0-1 0 0 0,-1 1 1 0 0,1 0-1 0 0,0-1 0 0 0,-1 1 0 0 0,1 0 0 0 0,0 0 1 0 0,-1 0-1 0 0,0 0 0 0 0,1 0 0 0 0,-1 0 1 0 0,0 0-1 0 0,1 0 0 0 0,-1 1 0 0 0,0-1 1 0 0,0 1-1 0 0,1-1 0 0 0,-1 1 0 0 0,0 0 0 0 0,0 0 1 0 0,0 0-1 0 0,-1 0 14 0 0,-71 12-814 0 0,58-5 705 0 0,1 1 0 0 0,0 1 0 0 0,0 0 0 0 0,1 1 0 0 0,0 0 0 0 0,1 1 0 0 0,0 1 0 0 0,1 0 0 0 0,0 1 0 0 0,1 0 0 0 0,0 1 0 0 0,1 0 0 0 0,1 1 0 0 0,0 0 0 0 0,1 0 0 0 0,1 1 0 0 0,-3 8 109 0 0,8-20-8 0 0,1 1 0 0 0,-1-1 0 0 0,1 1 0 0 0,0 0 0 0 0,0 0 0 0 0,1 0 0 0 0,0-1 0 0 0,-1 1 0 0 0,2 0 0 0 0,-1 0 1 0 0,0 0-1 0 0,1 0 0 0 0,0-1 0 0 0,0 1 0 0 0,1 0 0 0 0,-1-1 0 0 0,1 1 0 0 0,0-1 0 0 0,0 1 0 0 0,1-1 0 0 0,-1 0 0 0 0,1 0 0 0 0,0 0 1 0 0,0 0-1 0 0,0 0 0 0 0,0-1 0 0 0,1 0 0 0 0,0 1 0 0 0,-1-1 0 0 0,1 0 0 0 0,0-1 0 0 0,1 1 0 0 0,3 1 8 0 0,5 2-51 0 0,1-1 0 0 0,0 0 0 0 0,0-1-1 0 0,1 0 1 0 0,-1-2 0 0 0,1 1 0 0 0,-1-2 0 0 0,15 0 51 0 0,67-2-3609 0 0,-67-3-1828 0 0,-7-3-5056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18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 2585 0 0,'0'0'1613'0'0,"0"0"-248"0"0,0 0-63 0 0,0 0 267 0 0,0 0 295 0 0,0 0 85 0 0,0 0-197 0 0,0 0-373 0 0,0 0-383 0 0,0 0-314 0 0,0 0-217 0 0,1-5-121 0 0,4-17-61 0 0,-5 21-259 0 0,1 1 0 0 0,-1 0 0 0 0,1-1 0 0 0,-1 1 1 0 0,1 0-1 0 0,-1 0 0 0 0,1 0 0 0 0,-1-1 0 0 0,1 1 0 0 0,-1 0 0 0 0,1 0 1 0 0,-1 0-1 0 0,1 0 0 0 0,-1 0 0 0 0,1 0 0 0 0,-1 0 0 0 0,1 0 0 0 0,-1 0 1 0 0,1 0-1 0 0,0 0 0 0 0,-1 0 0 0 0,1 0 0 0 0,-1 0 0 0 0,1 1 0 0 0,-1-1 1 0 0,1 0-1 0 0,-1 0 0 0 0,0 1 0 0 0,1-1 0 0 0,-1 0 0 0 0,1 1 0 0 0,-1-1 0 0 0,1 0 1 0 0,-1 1-1 0 0,0-1 0 0 0,1 0 0 0 0,-1 1 0 0 0,0-1 0 0 0,1 1 0 0 0,-1-1 1 0 0,0 1-1 0 0,0-1 0 0 0,0 1 0 0 0,1-1 0 0 0,-1 1 0 0 0,0-1 0 0 0,0 1 1 0 0,0-1-1 0 0,0 1 0 0 0,0-1 0 0 0,0 1-24 0 0,0-1 18 0 0,14 22 112 0 0,-1 1 0 0 0,-1 0 0 0 0,-2 1-1 0 0,0 1 1 0 0,-1-1 0 0 0,3 20-130 0 0,2 0 76 0 0,14 57 102 0 0,-5 2-1 0 0,2 45-177 0 0,-2-15 37 0 0,39 169-215 0 0,-45-258 19 0 0,-2-52 814 0 0,217-804 1200 0 0,-214 699-1946 0 0,-16 64-4043 0 0,-2 48 601 0 0,0 1-2416 0 0,0 0-3161 0 0</inkml:trace>
  <inkml:trace contextRef="#ctx0" brushRef="#br0" timeOffset="1172.746">859 860 3513 0 0,'0'0'1485'0'0,"0"0"-290"0"0,0 0 6 0 0,0 0 231 0 0,0 0 162 0 0,0 0-90 0 0,0 0-335 0 0,0 0-398 0 0,0 0-337 0 0,0 0-216 0 0,0 0-128 0 0,0 0-48 0 0,0 0-15 0 0,-22 18-4 0 0,-65 59-5 0 0,85-75-15 0 0,0-1-1 0 0,0 1 0 0 0,0-1 0 0 0,0 1 0 0 0,0 0 0 0 0,0 0 0 0 0,0 0 0 0 0,1 0 0 0 0,-1 0 0 0 0,1 0 0 0 0,-1 0 0 0 0,1 1 0 0 0,0-1 0 0 0,0 0 0 0 0,0 1 0 0 0,0-1 0 0 0,0 1 0 0 0,1-1 0 0 0,-1 1 0 0 0,1-1 0 0 0,0 1 0 0 0,-1-1 0 0 0,1 2-2 0 0,0 6 16 0 0,-1-5 13 0 0,0 0 0 0 0,0 0-1 0 0,0-1 1 0 0,0 1 0 0 0,1 0 0 0 0,0 0-1 0 0,0 0 1 0 0,0 0 0 0 0,1 0-1 0 0,0 0 1 0 0,0 0 0 0 0,0 0 0 0 0,0 0-1 0 0,1-1 1 0 0,0 1 0 0 0,0 0 0 0 0,0-1-1 0 0,0 0 1 0 0,1 1 0 0 0,-1-1-1 0 0,1 0 1 0 0,1 0 0 0 0,-1 0 0 0 0,0-1-1 0 0,1 1 1 0 0,0-1 0 0 0,-1 0 0 0 0,1 0-1 0 0,1 0 1 0 0,-1-1 0 0 0,0 1-1 0 0,1-1 1 0 0,-1 0 0 0 0,1 0 0 0 0,0-1-1 0 0,-1 1 1 0 0,5 0-29 0 0,-3-2 191 0 0,1-1 0 0 0,-1 1 0 0 0,1-1 0 0 0,-1 0 0 0 0,0-1 0 0 0,0 0 1 0 0,1 0-1 0 0,-1 0 0 0 0,0 0 0 0 0,-1-1 0 0 0,1 0 0 0 0,0-1 0 0 0,-1 1 0 0 0,0-1 0 0 0,0 0 0 0 0,0 0 0 0 0,0 0 0 0 0,-1-1 0 0 0,1 0 0 0 0,-1 0 0 0 0,0 0 1 0 0,-1 0-1 0 0,1-1 0 0 0,-1 0 0 0 0,0 1 0 0 0,0-3-191 0 0,3-1 66 0 0,-1 0 0 0 0,-1-1-1 0 0,0 1 1 0 0,0-1 0 0 0,-1 0 0 0 0,0 0 0 0 0,-1 0 0 0 0,0 0 0 0 0,0 0 0 0 0,-1-1-1 0 0,-1 1 1 0 0,0-1 0 0 0,0 1 0 0 0,-1 0 0 0 0,-2-10-66 0 0,1 14-158 0 0,0 1 1 0 0,-1 0-1 0 0,1 0 1 0 0,-1 0-1 0 0,-1 0 0 0 0,1 0 1 0 0,-1 0-1 0 0,0 1 1 0 0,0 0-1 0 0,0 0 1 0 0,0 0-1 0 0,-1 0 0 0 0,1 1 1 0 0,-1-1-1 0 0,0 1 1 0 0,0 0-1 0 0,-1 1 0 0 0,1-1 1 0 0,-3 1 157 0 0,-30-9-4555 0 0,-1 7-4404 0 0,25 4 3669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33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599 1 0 0 0,'0'0'628'0'0,"0"0"335"0"0,0 0 139 0 0,0 0 290 0 0,0 0 283 0 0,0 0 71 0 0,0 0-225 0 0,0 0-423 0 0,0 0-399 0 0,0 0-258 0 0,0 0-110 0 0,-5 8-7 0 0,-51 135 1640 0 0,19-30-1323 0 0,-6-2-1 0 0,-4-2 0 0 0,-59 100-640 0 0,37-74 28 0 0,-27 46-156 0 0,113-216-5679 0 0,-2 4-820 0 0,-10 19 3356 0 0</inkml:trace>
  <inkml:trace contextRef="#ctx0" brushRef="#br0" timeOffset="4088.252">597 82 0 0 0,'0'0'1566'0'0,"0"0"294"0"0,0 0 115 0 0,0 0-118 0 0,0 0-225 0 0,0 0-233 0 0,0 0-192 0 0,0 0-116 0 0,0 0-68 0 0,-3-3-82 0 0,-8-7-42 0 0,8 8-67 0 0,3 2-126 0 0,0 0-117 0 0,0 0-146 0 0,0 0-140 0 0,6 19 451 0 0,40 110-136 0 0,60 209-398 0 0,-79-221-127 0 0,29 78 73 0 0,-48-173-72 0 0,-1-1 0 0 0,0 1 0 0 0,-2 1 1 0 0,0-1-1 0 0,-2 1 0 0 0,1 9-94 0 0,12 113 1083 0 0,-4-76-420 0 0,-8-95-7131 0 0,-3 2-4715 0 0,-1 16 6349 0 0</inkml:trace>
  <inkml:trace contextRef="#ctx0" brushRef="#br0" timeOffset="4504.416">146 726 1808 0 0,'0'0'3214'0'0,"0"0"-962"0"0,0 0-583 0 0,0 0-100 0 0,0 0 107 0 0,0 0 0 0 0,0 0-197 0 0,0 0-324 0 0,0 0-293 0 0,0 0-219 0 0,0 0-149 0 0,0 0-79 0 0,0 0-64 0 0,5 7 422 0 0,117 4 1794 0 0,-113-11-2465 0 0,52 1 480 0 0,-1-3 1 0 0,1-2-1 0 0,34-9-582 0 0,22-5 285 0 0,-20 3-2937 0 0,-88 14 511 0 0,-1 1-1901 0 0,-2-2-2722 0 0,-3 1-2374 0 0</inkml:trace>
  <inkml:trace contextRef="#ctx0" brushRef="#br0" timeOffset="6149.343">192 950 0 0 0,'0'-3'63'0'0,"0"3"307"0"0,0 0 299 0 0,0 0 88 0 0,-5 7 2922 0 0,-15 16-1281 0 0,-24 54-752 0 0,-55 88 779 0 0,75-121-140 0 0,24-44-2185 0 0,0 0-10 0 0,0 0-13 0 0,0 0-16 0 0,5 4-9656 0 0,-2-4 4570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05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476 454 9442 0 0,'0'0'1291'0'0,"0"0"-236"0"0,0 0-102 0 0,0 0 169 0 0,0 0 113 0 0,0 0-74 0 0,0 0-290 0 0,0 0-319 0 0,0 0-209 0 0,0 0-111 0 0,0 0-32 0 0,-5 21-17 0 0,-17 66-24 0 0,16 47 186 0 0,19-86-2841 0 0,-13-47 560 0 0,0-1-896 0 0,0 0-862 0 0,0-1-531 0 0,0-2 264 0 0</inkml:trace>
  <inkml:trace contextRef="#ctx0" brushRef="#br0" timeOffset="240.478">393 12 8802 0 0,'0'0'152'0'0,"0"0"-344"0"0,0 0-376 0 0,0 0-488 0 0,0 0-273 0 0,0 0-431 0 0,0 0-649 0 0,0 0 769 0 0</inkml:trace>
  <inkml:trace contextRef="#ctx0" brushRef="#br0" timeOffset="508.495">1119 329 10362 0 0,'0'0'746'0'0,"0"0"-58"0"0,0 0 148 0 0,0 0 198 0 0,0 0 67 0 0,0 0-143 0 0,0 0-253 0 0,0 0-223 0 0,0 0-164 0 0,0 0-95 0 0,0 0-78 0 0,0 0-37 0 0,-31 8-14 0 0,-93 25-24 0 0,67-6 12 0 0,49-18-76 0 0,7-8-19 0 0,0 0 0 0 0,0 0-1 0 0,0 0 1 0 0,0 0-1 0 0,0 0 1 0 0,0 0-1 0 0,0 0 1 0 0,1 0-1 0 0,-1 0 1 0 0,1 0-1 0 0,-1 1 1 0 0,1-1 0 0 0,-1 0-1 0 0,1 1 1 0 0,-1-1-1 0 0,1 0 1 0 0,0 1-1 0 0,0-1 1 0 0,0 0-1 0 0,0 1 1 0 0,0-1-1 0 0,0 0 1 0 0,0 1-1 0 0,0-1 1 0 0,0 0 0 0 0,1 1-1 0 0,-1-1 1 0 0,1 0-1 0 0,-1 0 1 0 0,1 1-1 0 0,-1-1 1 0 0,1 0-1 0 0,0 0 1 0 0,-1 0-1 0 0,1 0 1 0 0,0 0-1 0 0,0 0 1 0 0,0 0 0 0 0,0 0-1 0 0,0 0 1 0 0,0 0-1 0 0,0 0 1 0 0,0 0-1 0 0,0-1 1 0 0,1 1-1 0 0,-1 0 1 0 0,0-1-1 0 0,1 1 14 0 0,64 29-642 0 0,-59-29 661 0 0,1 1 1 0 0,0 0-1 0 0,-1 0 0 0 0,0 1 0 0 0,1 0 1 0 0,-1 0-1 0 0,0 1 0 0 0,0-1 0 0 0,-1 2 1 0 0,1-1-1 0 0,-1 1 0 0 0,0 0 0 0 0,0 0 1 0 0,0 0-1 0 0,-1 1 0 0 0,0 0 0 0 0,0 0 1 0 0,-1 1-1 0 0,1-1 0 0 0,-1 1 0 0 0,-1 0 1 0 0,1 0-1 0 0,0 4-19 0 0,-2-5 62 0 0,-1 0 0 0 0,0 0 0 0 0,0 0-1 0 0,-1 1 1 0 0,0-1 0 0 0,0 0 0 0 0,0 0 0 0 0,-1 1 0 0 0,0-1 0 0 0,0 0 0 0 0,-1 0-1 0 0,1 0 1 0 0,-1 0 0 0 0,-1 0 0 0 0,1-1 0 0 0,-1 1 0 0 0,0-1 0 0 0,0 1-1 0 0,-1-1 1 0 0,1 0 0 0 0,-1 0 0 0 0,0 0 0 0 0,-1-1 0 0 0,1 0 0 0 0,-1 1 0 0 0,0-1-1 0 0,0-1 1 0 0,0 1 0 0 0,0-1 0 0 0,-1 0 0 0 0,1 0 0 0 0,-1-1 0 0 0,0 1-1 0 0,0-1 1 0 0,0-1 0 0 0,0 1 0 0 0,0-1 0 0 0,0 0 0 0 0,0 0 0 0 0,-1-1 0 0 0,-3 0-62 0 0,-53-13-1429 0 0,46 2-1869 0 0,3-5-3997 0 0,10 8-333 0 0</inkml:trace>
  <inkml:trace contextRef="#ctx0" brushRef="#br0" timeOffset="2151.019">3044 163 15491 0 0,'0'0'-480'0'0,"0"0"-712"0"0,0 0-56 0 0,0 0 343 0 0,0 0 673 0 0,0 0 232 0 0,0 0-120 0 0,0 0-224 0 0,0 0-368 0 0,0 0-728 0 0,0 0-1281 0 0,0 0-615 0 0,0 0 575 0 0</inkml:trace>
  <inkml:trace contextRef="#ctx0" brushRef="#br0" timeOffset="2543.206">3643 229 1136 0 0,'0'0'2515'0'0,"0"0"-50"0"0,0 0-17 0 0,0 0-74 0 0,0 0-148 0 0,0 0-237 0 0,0 0-320 0 0,0 0-284 0 0,0 0-273 0 0,0 0-263 0 0,0 0-214 0 0,0 0-153 0 0,0 0-100 0 0,26-27-51 0 0,82-86-14 0 0,-77 65 86 0 0,-33 42-313 0 0,-5-28-181 0 0,-2 65-2308 0 0,4 31 1418 0 0,3 1 0 0 0,3 0 0 0 0,2-1 0 0 0,5 14 981 0 0,34 138-1924 0 0,35 169 2158 0 0,-73-201 1045 0 0,-4-173-1172 0 0,-1 0-1 0 0,0 1 0 0 0,0-1 0 0 0,-1 0 0 0 0,-1 0 0 0 0,1 0 1 0 0,-1 0-1 0 0,-1-1 0 0 0,1 1 0 0 0,-2-1 0 0 0,1 0 1 0 0,-1 0-1 0 0,0 0 0 0 0,-1-1 0 0 0,0 0 0 0 0,0 0 0 0 0,0 0 1 0 0,-1-1-1 0 0,0 0 0 0 0,0 0 0 0 0,-1 0 0 0 0,0-1 0 0 0,1 0 1 0 0,-2-1-1 0 0,1 0 0 0 0,-1 0 0 0 0,1-1 0 0 0,-1 0 1 0 0,0-1-1 0 0,0 1 0 0 0,0-2 0 0 0,0 1 0 0 0,-1-1 0 0 0,1-1 1 0 0,0 0-1 0 0,0 0 0 0 0,-1-1 0 0 0,1 0 0 0 0,-7-1-106 0 0,9-1 75 0 0,0 1 0 0 0,1-1-1 0 0,-1-1 1 0 0,1 1 0 0 0,0-1-1 0 0,0 0 1 0 0,0 0 0 0 0,0-1-1 0 0,1 1 1 0 0,-1-1 0 0 0,1-1-1 0 0,1 1 1 0 0,-1-1 0 0 0,1 0-1 0 0,0 0 1 0 0,0 0 0 0 0,0 0-1 0 0,1-1 1 0 0,0 1 0 0 0,1-1-1 0 0,-1 0 1 0 0,1 0 0 0 0,1 0-75 0 0,-3-8 76 0 0,1 1 1 0 0,1-1-1 0 0,0 0 1 0 0,1 1 0 0 0,0-1-1 0 0,1 0 1 0 0,1 0-1 0 0,1 0 1 0 0,0 1-1 0 0,4-13-76 0 0,0 7-65 0 0,2 1-1 0 0,1 0 0 0 0,0 0 0 0 0,1 1 0 0 0,1 0 1 0 0,1 1-1 0 0,1 0 0 0 0,0 1 0 0 0,1 1 0 0 0,0 0 0 0 0,1 0 1 0 0,1 2-1 0 0,1 0 0 0 0,0 1 0 0 0,0 0 0 0 0,1 2 1 0 0,3-2 65 0 0,73-19-4460 0 0,-28 19-2503 0 0,-19 3-1567 0 0,-31 6 6994 0 0</inkml:trace>
  <inkml:trace contextRef="#ctx0" brushRef="#br0" timeOffset="2790.843">4303 601 1768 0 0,'0'0'3153'0'0,"0"0"-26"0"0,0 0-147 0 0,0 0-290 0 0,0 0-438 0 0,0 0-493 0 0,0 0-515 0 0,0 0-426 0 0,0 0-326 0 0,0 0-237 0 0,0 0-131 0 0,0 0-84 0 0,-17 3-48 0 0,-58 12-43 0 0,70-13 34 0 0,0 0 0 0 0,0-1 1 0 0,0 2-1 0 0,1-1 0 0 0,-1 0 0 0 0,1 1 0 0 0,-1 0 0 0 0,1 0 1 0 0,0 0-1 0 0,0 1 0 0 0,0-1 0 0 0,1 1 0 0 0,-1 0 0 0 0,1 0 1 0 0,0 0-1 0 0,-2 4 17 0 0,-3 3-54 0 0,2-4-26 0 0,1 0-1 0 0,0 1 0 0 0,0 0 0 0 0,1 0 0 0 0,0 0 0 0 0,0 0 1 0 0,1 0-1 0 0,0 1 0 0 0,0 0 0 0 0,1-1 0 0 0,1 1 1 0 0,-1 0-1 0 0,1 0 0 0 0,1 0 0 0 0,-1 8 81 0 0,2-15-37 0 0,-1 1 0 0 0,0 0 0 0 0,1 0 0 0 0,0-1 0 0 0,0 1 1 0 0,-1-1-1 0 0,1 1 0 0 0,1-1 0 0 0,-1 1 0 0 0,0-1 0 0 0,1 1 0 0 0,-1-1 0 0 0,1 0 0 0 0,0 0 0 0 0,-1 0 0 0 0,1 0 0 0 0,0 0 0 0 0,0 0 0 0 0,1-1 1 0 0,-1 1-1 0 0,0 0 0 0 0,1-1 0 0 0,-1 0 0 0 0,0 0 0 0 0,1 1 0 0 0,-1-2 0 0 0,1 1 0 0 0,0 0 0 0 0,-1 0 0 0 0,1-1 0 0 0,0 1 0 0 0,0-1 1 0 0,-1 0-1 0 0,1 0 0 0 0,0 0 37 0 0,5 1 127 0 0,-1-1-1 0 0,0 0 1 0 0,1 0 0 0 0,-1-1 0 0 0,0 0 0 0 0,1 0 0 0 0,-1-1 0 0 0,0 0 0 0 0,0 0 0 0 0,0-1 0 0 0,0 1 0 0 0,-1-2 0 0 0,2 0-128 0 0,3-5 138 0 0,-1-1 0 0 0,0-1 0 0 0,-1 0 0 0 0,0 0 0 0 0,-1-1 0 0 0,0 1 0 0 0,-1-2 0 0 0,0 1 0 0 0,-1-1 0 0 0,0 0 0 0 0,-1-1 0 0 0,-1 1 0 0 0,0-1 0 0 0,-1 0 0 0 0,0 0 0 0 0,-2 0 0 0 0,1-1 0 0 0,-1 1 0 0 0,-1 0 0 0 0,-1 0 0 0 0,0-1 0 0 0,-1 1-137 0 0,-9-21-2829 0 0,1 24-8068 0 0,8 8 2144 0 0</inkml:trace>
  <inkml:trace contextRef="#ctx0" brushRef="#br0" timeOffset="3086.036">4469 951 13019 0 0,'0'0'1769'0'0,"0"0"-235"0"0,0 0-6 0 0,0 0-13 0 0,0 0-128 0 0,0 0-221 0 0,0 0-287 0 0,0 0-208 0 0,0 0-147 0 0,0 0-96 0 0,0 0-96 0 0,12-32-69 0 0,36-100-31 0 0,-42 116-186 0 0,3-12-35 0 0,1 0-1 0 0,1 1 0 0 0,2 0 1 0 0,0 0-1 0 0,2 1 0 0 0,1 1 0 0 0,3-1-10 0 0,36-28-1064 0 0,-32 45-2441 0 0,1 13-4422 0 0,-19 0 2160 0 0,-4-1-1335 0 0</inkml:trace>
  <inkml:trace contextRef="#ctx0" brushRef="#br0" timeOffset="3513.713">4756 840 0 0 0,'0'0'1059'0'0,"0"0"489"0"0,0 0 258 0 0,0 0 120 0 0,0 0 38 0 0,0 0-97 0 0,0 0-169 0 0,0 0-130 0 0,0 0-57 0 0,0 0-57 0 0,0 0-118 0 0,0 0-196 0 0,0 0-221 0 0,10-3-201 0 0,-3 0-606 0 0,1 0 1 0 0,-1 0 0 0 0,-1-1-1 0 0,1 0 1 0 0,0 0-1 0 0,-1 0 1 0 0,0-1 0 0 0,0 0-1 0 0,0-1 1 0 0,-1 1 0 0 0,4-5-113 0 0,31-46 561 0 0,-29 39-523 0 0,0 0 1 0 0,1 1 0 0 0,0 0 0 0 0,2 1 0 0 0,0 1 0 0 0,0 0 0 0 0,1 1 0 0 0,16-11-39 0 0,-29 24-19 0 0,-1 0 1 0 0,0 0-1 0 0,0 0 0 0 0,0 1 1 0 0,0-1-1 0 0,0 0 0 0 0,0 1 1 0 0,0-1-1 0 0,0 1 0 0 0,0-1 1 0 0,0 1-1 0 0,0-1 0 0 0,0 1 1 0 0,0-1-1 0 0,-1 1 0 0 0,1 0 1 0 0,0 0-1 0 0,0-1 0 0 0,0 1 1 0 0,-1 0-1 0 0,1 0 1 0 0,-1 0-1 0 0,1 0 0 0 0,0 0 1 0 0,-1 0-1 0 0,0 0 0 0 0,1 0 1 0 0,-1 0-1 0 0,0 0 0 0 0,1 0 1 0 0,-1 0-1 0 0,0 0 0 0 0,0 0 1 0 0,0 0-1 0 0,0 1 0 0 0,0-1 1 0 0,0 0-1 0 0,0 0 0 0 0,0 0 1 0 0,-1 0-1 0 0,1 0 0 0 0,0 0 1 0 0,0 0-1 0 0,-1 0 1 0 0,1 0-1 0 0,-1 0 0 0 0,1 0 1 0 0,-1 0-1 0 0,0 0 19 0 0,3 22 2 0 0,0-21 9 0 0,1 1 0 0 0,0-1 1 0 0,1 1-1 0 0,-1-1 1 0 0,0 0-1 0 0,1 0 1 0 0,-1 0-1 0 0,1-1 0 0 0,-1 1 1 0 0,1-1-1 0 0,0 0 1 0 0,0 0-1 0 0,-1 0 0 0 0,1-1 1 0 0,0 1-1 0 0,0-1 1 0 0,0 0-1 0 0,0 0 1 0 0,0 0-1 0 0,0-1 0 0 0,0 1 1 0 0,0-1-1 0 0,-1 0 1 0 0,1 0-1 0 0,1-1-11 0 0,76-25 391 0 0,36-3 305 0 0,-114 32-690 0 0,0 0 0 0 0,0 0 0 0 0,-1 0 0 0 0,1 0 0 0 0,-1 1-1 0 0,1-1 1 0 0,-1 1 0 0 0,0 0 0 0 0,0-1 0 0 0,0 1 0 0 0,0 0 0 0 0,0 0 0 0 0,-1 1 0 0 0,1-1 0 0 0,-1 0 0 0 0,0 0 0 0 0,0 1-1 0 0,0-1 1 0 0,-1 1 0 0 0,1-1 0 0 0,-1 1 0 0 0,0-1 0 0 0,0 1 0 0 0,0 1-6 0 0,2 4 46 0 0,21 106-1408 0 0,-16-109-1798 0 0,0-5-6490 0 0,-5-1 549 0 0</inkml:trace>
  <inkml:trace contextRef="#ctx0" brushRef="#br0" timeOffset="1322.152">1967 494 5065 0 0,'0'0'1051'0'0,"0"0"-459"0"0,0 0-22 0 0,0 0 259 0 0,0 0 221 0 0,0 0 10 0 0,0 0-215 0 0,0 0-282 0 0,0 0-207 0 0,0 0-126 0 0,0 0-56 0 0,0 0-14 0 0,0 0-2 0 0,-5 18 16 0 0,-16 56 20 0 0,16 25 506 0 0,5-94-616 0 0,0 1 1 0 0,1-1-1 0 0,0 0 0 0 0,0 0 0 0 0,0 0 1 0 0,0 1-1 0 0,1-1 0 0 0,0-1 1 0 0,0 1-1 0 0,0 0 0 0 0,0 0 0 0 0,1-1 1 0 0,0 1-1 0 0,0-1 0 0 0,0 0 1 0 0,1 0-1 0 0,-1 0 0 0 0,1 0 0 0 0,0-1 1 0 0,0 1-1 0 0,0-1 0 0 0,1 0 1 0 0,-1 0-1 0 0,1-1 0 0 0,-1 0 1 0 0,1 1-1 0 0,0-1 0 0 0,0-1 0 0 0,0 1 1 0 0,0-1-1 0 0,0 0 0 0 0,1 0 1 0 0,-1 0-1 0 0,0-1-84 0 0,4-1 267 0 0,1 0 0 0 0,-1 0 1 0 0,0-1-1 0 0,0-1 0 0 0,0 1 0 0 0,0-1 0 0 0,-1-1 1 0 0,1 0-1 0 0,-1 0 0 0 0,0-1 0 0 0,0 0 0 0 0,0 0 1 0 0,-1-1-1 0 0,0 0 0 0 0,0 0 0 0 0,0 0 1 0 0,-1-1-1 0 0,0 0 0 0 0,0-1 0 0 0,3-6-267 0 0,88-169 1305 0 0,-71 84-2533 0 0,-26 98-152 0 0,0 1-1013 0 0,-2 3-5421 0 0,-1 4 4155 0 0,2-6 1829 0 0,-2 3-3152 0 0</inkml:trace>
  <inkml:trace contextRef="#ctx0" brushRef="#br0" timeOffset="1742.036">2477 822 9210 0 0,'0'0'2799'0'0,"0"0"-1302"0"0,0 0-484 0 0,0 0 89 0 0,0 0 127 0 0,0 0-26 0 0,0 0-245 0 0,0 0-313 0 0,0 0-222 0 0,0 0-130 0 0,0 0-63 0 0,0 0-56 0 0,0 0-30 0 0,16-33-25 0 0,51-100-32 0 0,-10 20-92 0 0,-57 113-123 0 0,0 1 0 0 0,0-1 0 0 0,1 0 1 0 0,-1 1-1 0 0,0-1 0 0 0,1 0 1 0 0,-1 0-1 0 0,0 1 0 0 0,1-1 1 0 0,-1 0-1 0 0,1 0 0 0 0,-1 1 0 0 0,0-1 1 0 0,1 0-1 0 0,-1 0 0 0 0,1 0 1 0 0,-1 0-1 0 0,0 0 0 0 0,1 0 1 0 0,-1 0-1 0 0,1 0 0 0 0,-1 0 0 0 0,1 0 1 0 0,-1 0-1 0 0,1 0 0 0 0,-1 0 1 0 0,1 0-1 0 0,-1 0 0 0 0,0 0 1 0 0,1 0-1 0 0,-1 0 0 0 0,1-1 128 0 0,-1 5 228 0 0,3 35-434 0 0,-4-31 195 0 0,1 0-1 0 0,0 0 1 0 0,0 0 0 0 0,1-1-1 0 0,0 1 1 0 0,0 0-1 0 0,1 0 1 0 0,0-1 0 0 0,0 1-1 0 0,1-1 1 0 0,0 0-1 0 0,1 1 1 0 0,-1-1-1 0 0,1-1 1 0 0,0 1 0 0 0,1-1-1 0 0,4 5 12 0 0,-5-8 120 0 0,0-1 0 0 0,0 0 0 0 0,1 0-1 0 0,-1 0 1 0 0,0-1 0 0 0,1 1 0 0 0,0-1 0 0 0,-1 0-1 0 0,1-1 1 0 0,0 1 0 0 0,-1-1 0 0 0,1 0-1 0 0,0 0 1 0 0,0 0 0 0 0,-1-1 0 0 0,1 1 0 0 0,0-1-1 0 0,-1 0 1 0 0,1-1 0 0 0,-1 1 0 0 0,1-1-1 0 0,-1 0 1 0 0,0 0 0 0 0,0 0 0 0 0,1 0 0 0 0,-2-1-1 0 0,4-2-119 0 0,10-12 261 0 0,0-1 0 0 0,-1 0 0 0 0,-2-1 0 0 0,0-1 0 0 0,0 0 0 0 0,3-11-261 0 0,3-2-1272 0 0,-15 26-716 0 0,-1 3-1384 0 0,-2 0-2376 0 0,-2 3-3534 0 0</inkml:trace>
  <inkml:trace contextRef="#ctx0" brushRef="#br0" timeOffset="1992.481">3140 612 7602 0 0,'0'0'896'0'0,"0"0"-472"0"0,0 0 128 0 0,0 0 232 0 0,0 0 80 0 0,0 0-63 0 0,0 0-233 0 0,0 0-248 0 0,0 0-104 0 0,0 0-120 0 0,0 0-144 0 0,0 0-144 0 0,0 0-256 0 0,0 0-617 0 0,85 85-1199 0 0,-78-96-1609 0 0,-1 7-1360 0 0</inkml:trace>
  <inkml:trace contextRef="#ctx0" brushRef="#br0" timeOffset="17971.093">27 1720 2521 0 0,'0'0'1006'0'0,"0"0"-136"0"0,0 0 133 0 0,0 0 348 0 0,0 0 366 0 0,0 0 147 0 0,0 0-144 0 0,0 0-273 0 0,0 0-303 0 0,0 0-208 0 0,0 0-139 0 0,-2-5-84 0 0,-7-17-70 0 0,-2 46 1333 0 0,8 222-1425 0 0,2-237-545 0 0,1-1 1 0 0,0 1-1 0 0,0 0 0 0 0,1 0 0 0 0,0 0 1 0 0,1-1-1 0 0,-1 1 0 0 0,2 0 0 0 0,-1-1 1 0 0,1 0-1 0 0,1 0 0 0 0,0 0 0 0 0,0 0 1 0 0,0 0-1 0 0,1-1 0 0 0,0 1 0 0 0,0-1 1 0 0,1-1-1 0 0,0 1 0 0 0,0-1 1 0 0,1 0-1 0 0,0 0 0 0 0,0-1 0 0 0,0 0 1 0 0,0 0-1 0 0,1-1 0 0 0,0 1 0 0 0,0-2 1 0 0,0 1-1 0 0,0-1 0 0 0,1-1 0 0 0,-1 1 1 0 0,5-1-7 0 0,-6-2 46 0 0,1-1 1 0 0,0-1-1 0 0,-1 0 1 0 0,1 0 0 0 0,-1 0-1 0 0,0-1 1 0 0,0 0-1 0 0,0 0 1 0 0,0 0 0 0 0,0-1-1 0 0,-1 0 1 0 0,0-1-1 0 0,0 0 1 0 0,0 0-1 0 0,0 0 1 0 0,-1 0 0 0 0,5-7-47 0 0,79-113 447 0 0,-76 104-451 0 0,9-10-32 0 0,10 79-1385 0 0,-29-41 1428 0 0,0 0 0 0 0,0 0 0 0 0,1 0-1 0 0,0-1 1 0 0,0 0 0 0 0,0 0 0 0 0,1 0 0 0 0,0 0-1 0 0,0 0 1 0 0,1-1 0 0 0,-1 0 0 0 0,1 0-1 0 0,0-1 1 0 0,1 0 0 0 0,-1 0 0 0 0,1 0 0 0 0,0-1-1 0 0,0 0 1 0 0,0 0 0 0 0,0-1 0 0 0,0 1-1 0 0,0-2 1 0 0,1 1 0 0 0,-1-1 0 0 0,8 0-7 0 0,-7-1 58 0 0,0 0 0 0 0,0-1 0 0 0,0 0 0 0 0,0-1 0 0 0,0 1 1 0 0,-1-1-1 0 0,1-1 0 0 0,0 0 0 0 0,-1 0 0 0 0,0 0 0 0 0,1-1 0 0 0,-2 0 1 0 0,1-1-1 0 0,0 1 0 0 0,4-5-58 0 0,3-2-4 0 0,-1 0 0 0 0,0-1 1 0 0,-1 0-1 0 0,0-1 0 0 0,-1-1 0 0 0,0 0 0 0 0,-1 0 1 0 0,-1-1-1 0 0,0 0 0 0 0,-1-1 0 0 0,-1 0 1 0 0,0 0-1 0 0,-1 0 0 0 0,-1-1 0 0 0,0 0 0 0 0,-2 0 1 0 0,0 0-1 0 0,0-1 4 0 0,-10 7-5526 0 0,5 9 242 0 0,-1-1-5124 0 0</inkml:trace>
  <inkml:trace contextRef="#ctx0" brushRef="#br0" timeOffset="18216.376">1248 2092 12979 0 0,'0'0'1064'0'0,"0"0"-984"0"0,0 0-72 0 0,0 0 248 0 0,0 0 192 0 0,0 0 64 0 0,0 0-16 0 0,0 0-208 0 0,0 0-168 0 0,0 0-152 0 0,0 0-232 0 0,0 0-256 0 0,0 0-648 0 0,0 0-1176 0 0,-15 122-1833 0 0,15-122-1569 0 0,0 0 3746 0 0</inkml:trace>
  <inkml:trace contextRef="#ctx0" brushRef="#br0" timeOffset="18465.385">1095 1474 10354 0 0,'0'0'5713'0'0,"0"0"-4816"0"0,0 0-569 0 0,0 0-312 0 0,0 0-96 0 0,0 0-128 0 0,0 0-416 0 0,0 0-345 0 0,0 0-383 0 0,0 0-784 0 0,0 0-1785 0 0,0 0-4097 0 0</inkml:trace>
  <inkml:trace contextRef="#ctx0" brushRef="#br0" timeOffset="18636.818">1759 1404 7258 0 0,'0'0'984'0'0,"0"0"-111"0"0,0 0 208 0 0,0 0 267 0 0,0 0 103 0 0,0 0-152 0 0,0 0-258 0 0,0 0-245 0 0,0 0-153 0 0,0 0-97 0 0,6 32-101 0 0,18 104-57 0 0,-4 91 1033 0 0,-18-137-1120 0 0,5 127 38 0 0,-7-123-5870 0 0,0-94 5519 0 0,0 2-2946 0 0,-4-1-4651 0 0,1-1 3505 0 0</inkml:trace>
  <inkml:trace contextRef="#ctx0" brushRef="#br0" timeOffset="18931.591">1485 1904 11578 0 0,'0'0'1225'0'0,"0"0"-426"0"0,0 0-98 0 0,0 0 195 0 0,0 0 146 0 0,0 0-45 0 0,0 0-150 0 0,31-1-149 0 0,101-4-165 0 0,80-12 534 0 0,-92 4-3281 0 0,-99 11 228 0 0,4 0-2221 0 0,-8 2-1426 0 0,-6 0-710 0 0</inkml:trace>
  <inkml:trace contextRef="#ctx0" brushRef="#br0" timeOffset="19354.076">2197 1404 9098 0 0,'0'0'843'0'0,"0"0"-154"0"0,0 0 123 0 0,0 0 281 0 0,0 0 146 0 0,0 0-106 0 0,0 0-258 0 0,0 0-249 0 0,-1 36-138 0 0,-5 115-79 0 0,10 4 501 0 0,0-89-666 0 0,3 0 1 0 0,3-1-1 0 0,16 57-244 0 0,7-44 65 0 0,-31-76-41 0 0,-1 0 0 0 0,1-1 1 0 0,-1 1-1 0 0,1 0 0 0 0,0-1 0 0 0,0 1 0 0 0,0-1 1 0 0,0 1-1 0 0,0-1 0 0 0,0 0 0 0 0,0 0 1 0 0,0 0-1 0 0,0 0 0 0 0,1 0 0 0 0,-1-1 0 0 0,0 1 1 0 0,0-1-1 0 0,1 1 0 0 0,-1-1 0 0 0,0 0 1 0 0,1 0-1 0 0,-1 0 0 0 0,1 0 0 0 0,-1 0 0 0 0,0-1 1 0 0,1 1-1 0 0,-1-1 0 0 0,0 1 0 0 0,0-1 1 0 0,1 0-1 0 0,-1 0 0 0 0,0 0 0 0 0,1-1-24 0 0,147-111 916 0 0,-131 96-856 0 0,-15 13-23 0 0,0-1 1 0 0,0 1-1 0 0,1 0 1 0 0,0 0-1 0 0,0 0 1 0 0,0 0 0 0 0,1 1-1 0 0,-1 0 1 0 0,1 0-1 0 0,-1 1 1 0 0,1 0-1 0 0,0 0 1 0 0,0 0 0 0 0,0 0-1 0 0,6 0-37 0 0,-3 58 211 0 0,-8 53-387 0 0,12-89-3565 0 0,0-14-8157 0 0,-8-5 6151 0 0</inkml:trace>
  <inkml:trace contextRef="#ctx0" brushRef="#br0" timeOffset="21387.141">3473 1569 672 0 0,'0'0'1766'0'0,"0"0"-461"0"0,0 0-194 0 0,0 0 214 0 0,0 0 336 0 0,0 0 168 0 0,0 0-129 0 0,0 0-392 0 0,0 0-445 0 0,0 0-369 0 0,0 0-245 0 0,0 0-116 0 0,2 23 187 0 0,20 242 2494 0 0,-24 143-2631 0 0,2-410-7569 0 0,1 0 3637 0 0,0-8-801 0 0,-1 6 2502 0 0</inkml:trace>
  <inkml:trace contextRef="#ctx0" brushRef="#br0" timeOffset="21652.544">3197 1967 4889 0 0,'0'0'3721'0'0,"0"0"-2650"0"0,0 0-973 0 0,0 0 112 0 0,0 0 482 0 0,0 0 366 0 0,0 0 102 0 0,0 0-124 0 0,0 0-244 0 0,0 0-246 0 0,34 3-173 0 0,110 9-117 0 0,129-13 160 0 0,-137-14-2969 0 0,-72 8-1658 0 0,-2 1-3507 0 0,-40 5 5882 0 0</inkml:trace>
  <inkml:trace contextRef="#ctx0" brushRef="#br0" timeOffset="21940.84">4029 1904 4761 0 0,'0'0'1518'0'0,"0"0"-134"0"0,0 0 10 0 0,0 0 97 0 0,0 0-11 0 0,0 0-214 0 0,0 0-336 0 0,0 0-305 0 0,0 0-247 0 0,-24 34-150 0 0,-72 104-84 0 0,74-92-70 0 0,29-32-2 0 0,-2-10-38 0 0,2 1 79 0 0,0 0-1 0 0,0 0 0 0 0,0-1 0 0 0,1 0 1 0 0,-1 0-1 0 0,1-1 0 0 0,0 0 0 0 0,0-1 1 0 0,0 1-1 0 0,1-2 0 0 0,-1 1 0 0 0,0-1 0 0 0,1 0 1 0 0,-1-1-1 0 0,1 0 0 0 0,-1 0 0 0 0,1-1 1 0 0,-1 0-1 0 0,0 0 0 0 0,1-1 0 0 0,-1 0 1 0 0,0-1-1 0 0,0 0 0 0 0,0 0 0 0 0,2-2-112 0 0,-3 2 118 0 0,0 0-1 0 0,0 0 0 0 0,0-1 1 0 0,-1 0-1 0 0,0 0 0 0 0,0-1 1 0 0,0 1-1 0 0,0-1 1 0 0,-1-1-1 0 0,0 1 0 0 0,0-1 1 0 0,0 0-1 0 0,-1 0 0 0 0,0 0 1 0 0,0-1-1 0 0,-1 1 0 0 0,1-1 1 0 0,-1 0-1 0 0,-1 0 0 0 0,0 0 1 0 0,1 0-1 0 0,-2-1 1 0 0,1 1-1 0 0,-1 0 0 0 0,0-4-117 0 0,-1 7 0 0 0,0-1 0 0 0,0 1-1 0 0,0-1 1 0 0,-1 1 0 0 0,0-1 0 0 0,0 1-1 0 0,0-1 1 0 0,0 1 0 0 0,0 0 0 0 0,-1 0-1 0 0,0-1 1 0 0,0 1 0 0 0,0 0 0 0 0,0 1-1 0 0,-1-1 1 0 0,0 0 0 0 0,1 1-1 0 0,-1-1 1 0 0,0 1 0 0 0,-1 0 0 0 0,1 0-1 0 0,-1 0 1 0 0,1 1 0 0 0,-1-1 0 0 0,-2 0 0 0 0,-1-1-448 0 0,0 0 1 0 0,-1 1 0 0 0,0 0 0 0 0,0 0 0 0 0,0 1 0 0 0,0 0 0 0 0,0 0 0 0 0,-1 1 0 0 0,1 0 0 0 0,0 0-1 0 0,-4 1 448 0 0,-52 22-11689 0 0,54-15 6784 0 0</inkml:trace>
  <inkml:trace contextRef="#ctx0" brushRef="#br0" timeOffset="22273.362">4635 1382 0 0 0,'0'0'3217'0'0,"0"0"-1634"0"0,0 0-511 0 0,0 0 119 0 0,0 0 304 0 0,0 0 200 0 0,0 0-33 0 0,0 0-262 0 0,0 0-345 0 0,0 0-259 0 0,0 0-184 0 0,0 0-141 0 0,-3 36-82 0 0,-7 116-74 0 0,10 130 596 0 0,3-222-1958 0 0,3 102 2931 0 0,-5-111-6253 0 0,0-3-5679 0 0,-1-51 5764 0 0</inkml:trace>
  <inkml:trace contextRef="#ctx0" brushRef="#br0" timeOffset="22537.499">4362 1949 7538 0 0,'0'0'1264'0'0,"0"0"-448"0"0,0 0 24 0 0,0 0 144 0 0,0 0 1 0 0,0 0-137 0 0,0 0-216 0 0,0 0-232 0 0,210-52-104 0 0,-175 52-104 0 0,4-4-120 0 0,-1 4-104 0 0,3 0-272 0 0,-1 0-488 0 0,-3 0-848 0 0,4 0-1225 0 0,-17 4-1360 0 0,-4-4-784 0 0</inkml:trace>
  <inkml:trace contextRef="#ctx0" brushRef="#br0" timeOffset="23023.081">5060 1934 4273 0 0,'0'0'3021'0'0,"0"0"-1002"0"0,0 0-348 0 0,0 0-48 0 0,0 0-99 0 0,0 0-248 0 0,0 0-273 0 0,0 0-279 0 0,0 0-218 0 0,0 0-141 0 0,-32 16-129 0 0,-96 54-105 0 0,82-30-39 0 0,43-34-87 0 0,2-4-21 0 0,0 0 0 0 0,0-1 0 0 0,0 1 0 0 0,0 0 0 0 0,0 0 0 0 0,0 0 0 0 0,0 0 0 0 0,0-1 0 0 0,1 1 0 0 0,-1 0 0 0 0,1 0 0 0 0,0 0 0 0 0,-1 0 0 0 0,1 1-1 0 0,0-1 1 0 0,0 0 0 0 0,0 0 0 0 0,1 0 0 0 0,-1 0 0 0 0,0 0 0 0 0,1 0 0 0 0,-1 0 0 0 0,1 0 0 0 0,0 0 0 0 0,-1-1 0 0 0,1 1 0 0 0,0 0 0 0 0,0 0 0 0 0,0 0 0 0 0,1-1 0 0 0,-1 1 0 0 0,0-1-1 0 0,1 1 1 0 0,-1-1 0 0 0,1 1 0 0 0,-1-1 0 0 0,1 0 0 0 0,0 0 0 0 0,-1 0 0 0 0,1 0 0 0 0,0 0 0 0 0,0 0 0 0 0,0 0 0 0 0,0 0 0 0 0,0-1 0 0 0,0 1 0 0 0,0-1 0 0 0,0 0 0 0 0,0 1 0 0 0,0-1 0 0 0,0 0-1 0 0,0 0 1 0 0,0 0 16 0 0,10-1 41 0 0,0 0 0 0 0,0-1 1 0 0,-1 0-1 0 0,1-1 0 0 0,-1 0 0 0 0,1-1 0 0 0,-1 0 0 0 0,0-1 0 0 0,-1 0 0 0 0,1-1 0 0 0,-1 0 0 0 0,0 0 0 0 0,4-5-41 0 0,77-44-176 0 0,-89 56 136 0 0,0 0 0 0 0,-1 0 0 0 0,1 0 1 0 0,-1 0-1 0 0,1 1 0 0 0,0-1 0 0 0,-1 0 0 0 0,0 1 1 0 0,1-1-1 0 0,-1 1 0 0 0,0-1 0 0 0,0 1 0 0 0,0 0 0 0 0,0 0 1 0 0,0-1-1 0 0,0 1 0 0 0,-1 0 0 0 0,1 0 0 0 0,0 0 1 0 0,-1 0-1 0 0,1 0 0 0 0,-1 0 0 0 0,0 0 0 0 0,0 0 0 0 0,0 0 1 0 0,0 0-1 0 0,0 0 0 0 0,0 0 0 0 0,-1 0 0 0 0,1 0 1 0 0,-1 1 39 0 0,1 1-41 0 0,0 0 19 0 0,0 0 0 0 0,-1-1 0 0 0,1 1 0 0 0,1 0 0 0 0,-1-1 1 0 0,1 1-1 0 0,-1 0 0 0 0,1-1 0 0 0,0 1 0 0 0,0-1 0 0 0,0 1 0 0 0,1-1 0 0 0,0 1 0 0 0,-1-1 1 0 0,1 0-1 0 0,0 0 0 0 0,0 0 0 0 0,1 0 0 0 0,-1 0 0 0 0,1 0 0 0 0,-1-1 0 0 0,1 1 0 0 0,0-1 1 0 0,0 0-1 0 0,0 1 0 0 0,0-2 0 0 0,0 1 0 0 0,1 0 0 0 0,2 1 22 0 0,2-2 45 0 0,1 1 0 0 0,-1-2-1 0 0,1 1 1 0 0,0-1 0 0 0,-1 0 0 0 0,1-1 0 0 0,0 0-1 0 0,-1 0 1 0 0,1-1 0 0 0,-1 0 0 0 0,1 0 0 0 0,-1-1-1 0 0,0 0 1 0 0,0-1 0 0 0,0 0 0 0 0,-1 0 0 0 0,1-1-1 0 0,-1 1 1 0 0,0-2 0 0 0,-1 1 0 0 0,1-1 0 0 0,5-6-45 0 0,24-22 286 0 0,-2-2 0 0 0,-1-2-1 0 0,-1-1 1 0 0,-3-1 0 0 0,16-30-286 0 0,-32 47-228 0 0,-2 0 0 0 0,-1-1-1 0 0,-1 0 1 0 0,-1-1 0 0 0,-1 0 0 0 0,-2 0-1 0 0,0-1 1 0 0,-2 1 0 0 0,0-1-1 0 0,-2 0 1 0 0,-2-24 228 0 0,2 44-32 0 0,0 0-1 0 0,-1 0 1 0 0,1 0 0 0 0,-2 0-1 0 0,1 0 1 0 0,0 0-1 0 0,-1 1 1 0 0,-1-1 0 0 0,1 0-1 0 0,-1 0 1 0 0,1 1 0 0 0,-2-1-1 0 0,1 1 1 0 0,0-1 0 0 0,-1 1-1 0 0,0 0 1 0 0,-1 0-1 0 0,1 1 1 0 0,-1-1 0 0 0,0 0-1 0 0,0 1 1 0 0,0 0 0 0 0,0 0-1 0 0,-1 0 1 0 0,0 1-1 0 0,0 0 1 0 0,0 0 0 0 0,0 0-1 0 0,0 0 1 0 0,0 1 0 0 0,-1-1-1 0 0,0 2 1 0 0,-1-2 32 0 0,1 4-34 0 0,1-1 1 0 0,0 1-1 0 0,-1 1 1 0 0,1-1 0 0 0,0 1-1 0 0,0-1 1 0 0,0 2-1 0 0,0-1 1 0 0,0 0-1 0 0,0 1 1 0 0,1 0-1 0 0,-1 0 1 0 0,1 0-1 0 0,0 1 1 0 0,0 0-1 0 0,0-1 1 0 0,0 1-1 0 0,1 1 1 0 0,0-1 0 0 0,0 0-1 0 0,0 1 1 0 0,0 0-1 0 0,0-1 1 0 0,1 1-1 0 0,-2 5 34 0 0,-2 6 57 0 0,0 0 0 0 0,0 1 0 0 0,2-1 0 0 0,0 1 0 0 0,1 1 0 0 0,1-1 0 0 0,-1 11-57 0 0,2-6 169 0 0,0 0 0 0 0,1 0-1 0 0,1 0 1 0 0,1 0 0 0 0,1 0-1 0 0,1 0 1 0 0,1 0-1 0 0,1-1 1 0 0,7 17-169 0 0,-2-12 82 0 0,1 1-1 0 0,2-1 1 0 0,1-1-1 0 0,0-1 1 0 0,2 0 0 0 0,1-1-1 0 0,1 0 1 0 0,1-2-1 0 0,0-1 1 0 0,2 0-1 0 0,0-1 1 0 0,5 1-82 0 0,11-2-1005 0 0,-12-13-5686 0 0,-17-5-942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42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0 0 0,'0'0'1103'0'0,"0"0"549"0"0,0 0 305 0 0,0 0 27 0 0,0 0-212 0 0,0 0-301 0 0,0 0-278 0 0,0 0-233 0 0,0 0-176 0 0,0 0-97 0 0,0 0-64 0 0,0-3-86 0 0,8 264 3063 0 0,4 135-2515 0 0,-13-273-907 0 0,-1 112 131 0 0,3-233-246 0 0,0 0 1 0 0,1-1 0 0 0,-1 1-1 0 0,1-1 1 0 0,-1 0-1 0 0,1 1 1 0 0,-1-1-1 0 0,1 0 1 0 0,0 0-1 0 0,0 0 1 0 0,0 0 0 0 0,-1 0-1 0 0,1-1 1 0 0,0 1-1 0 0,0 0 1 0 0,0-1-1 0 0,0 0 1 0 0,0 1-1 0 0,0-1 1 0 0,0 0 0 0 0,1 0-1 0 0,-1 0 1 0 0,0 0-1 0 0,0-1 1 0 0,0 1-1 0 0,0 0 1 0 0,0-1-1 0 0,0 1 1 0 0,0-1 0 0 0,0 0-64 0 0,12 0 201 0 0,268-25 902 0 0,-151 12-1223 0 0,-101 12-1695 0 0,-16 1-874 0 0,1 0-3797 0 0,-6 1-3430 0 0</inkml:trace>
  <inkml:trace contextRef="#ctx0" brushRef="#br0" timeOffset="4009.332">431 1009 0 0 0,'0'0'345'0'0,"0"0"149"0"0,0 0-38 0 0,0 0-55 0 0,0 0-10 0 0,0 3 926 0 0,4 9 8198 0 0,4-12-7810 0 0,28-1 2300 0 0,17-6-2379 0 0,-35 3-1445 0 0,0 0 0 0 0,0 1 1 0 0,0 1-1 0 0,0 1 0 0 0,0 0 0 0 0,0 2 1 0 0,1 0-1 0 0,-1 0 0 0 0,8 4-181 0 0,72-1 1723 0 0,-85-11-1376 0 0,-13 6-351 0 0,0 1 12 0 0,0 0 10 0 0,0 0-6 0 0,0 0 2 0 0,0 0-5 0 0,0 0 0 0 0,0 0 2 0 0,0 0-12 0 0,0 0 2 0 0,0 0-22 0 0,0 0-61 0 0,0 0-116 0 0,0-8-2826 0 0,0 5-7166 0 0,0 0-328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55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427 0 13459 0 0,'0'0'1135'0'0,"0"0"-406"0"0,0 0-258 0 0,0 0 81 0 0,0 0 204 0 0,0 0 157 0 0,0 0 55 0 0,0 0-63 0 0,0 0-111 0 0,0 0-110 0 0,0 0-91 0 0,-3 21-81 0 0,0 2-372 0 0,2-10-56 0 0,-1 0 0 0 0,0 0-1 0 0,-1 0 1 0 0,-1 0 0 0 0,0 0 0 0 0,0 0-1 0 0,-1-1 1 0 0,-7 12-84 0 0,-6 8 13 0 0,-2-1 1 0 0,0 0-1 0 0,-3-1 0 0 0,0-2 1 0 0,-2 0-1 0 0,0-2 0 0 0,-2-1 1 0 0,-1 0-1 0 0,-1-3 0 0 0,-1 0 1 0 0,-22 11-14 0 0,20-20-1586 0 0,10-8-6122 0 0,12-4-3841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57.0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22 289 3969 0 0,'0'0'1724'0'0,"0"0"-614"0"0,0 0-333 0 0,0 0 123 0 0,0 0 363 0 0,0 0 299 0 0,0 0 85 0 0,0 0-151 0 0,0 0-318 0 0,0 0-334 0 0,0 0-274 0 0,-3-1-213 0 0,1 4-297 0 0,0 0 0 0 0,0 0 0 0 0,0 0 1 0 0,0 1-1 0 0,1-1 0 0 0,-1 0 0 0 0,1 1 0 0 0,0 0 0 0 0,0-1 1 0 0,0 1-1 0 0,0 0 0 0 0,1-1 0 0 0,-1 1 0 0 0,1 0 0 0 0,0-1 0 0 0,0 1 1 0 0,0 0-1 0 0,1 0 0 0 0,0-1 0 0 0,-1 1 0 0 0,1 0 0 0 0,1 0-60 0 0,-2 15 175 0 0,0-6-99 0 0,-2 25 66 0 0,2 0-1 0 0,2 1 1 0 0,1-1 0 0 0,2-1-1 0 0,1 1 1 0 0,2-1 0 0 0,2 0-1 0 0,8 21-141 0 0,-15-52 21 0 0,0-1 0 0 0,0 0 0 0 0,0 0 0 0 0,1 0-1 0 0,-1 0 1 0 0,1-1 0 0 0,0 0 0 0 0,0 1 0 0 0,1-1 0 0 0,-1-1-1 0 0,1 1 1 0 0,0-1 0 0 0,0 1 0 0 0,0-2 0 0 0,1 1 0 0 0,-1 0-1 0 0,1-1 1 0 0,-1 0 0 0 0,1 0 0 0 0,0-1 0 0 0,0 0-1 0 0,0 0 1 0 0,0 0 0 0 0,-1-1 0 0 0,1 1 0 0 0,0-1 0 0 0,0-1-1 0 0,0 1 1 0 0,0-1 0 0 0,0 0 0 0 0,0-1 0 0 0,0 1 0 0 0,-1-1-1 0 0,1 0 1 0 0,-1 0 0 0 0,1-1 0 0 0,-1 0 0 0 0,0 0-1 0 0,2-2-20 0 0,31-22 106 0 0,-2-2 0 0 0,-1-2 0 0 0,-1-1 0 0 0,-2-1 0 0 0,9-15-106 0 0,6-4 13 0 0,7-3-74 0 0,-52 55 50 0 0,-1 0-1 0 0,0 0 1 0 0,1 0-1 0 0,-1 1 1 0 0,0-1-1 0 0,0 0 1 0 0,1 1 0 0 0,-1-1-1 0 0,0 0 1 0 0,0 1-1 0 0,1 0 1 0 0,-1-1 0 0 0,0 1-1 0 0,0 0 1 0 0,0-1-1 0 0,0 1 1 0 0,0 0 0 0 0,0 0-1 0 0,0 0 1 0 0,0 0-1 0 0,-1 0 1 0 0,1 0 0 0 0,0 0-1 0 0,0 0 1 0 0,-1 1-1 0 0,1-1 1 0 0,-1 0 0 0 0,1 0-1 0 0,-1 0 1 0 0,0 1-1 0 0,1-1 1 0 0,-1 0 0 0 0,0 1-1 0 0,0-1 1 0 0,0 0-1 0 0,0 0 1 0 0,0 1 0 0 0,0-1-1 0 0,0 0 1 0 0,0 1-1 0 0,0-1 12 0 0,3 10 16 0 0,-2-3 29 0 0,0 0 1 0 0,1-1-1 0 0,0 1 1 0 0,1 0-1 0 0,-1-1 1 0 0,2 1-1 0 0,-1-1 1 0 0,1 0-1 0 0,0 0 1 0 0,0-1-1 0 0,1 1 1 0 0,0-1-1 0 0,0 0 1 0 0,0 0-1 0 0,1 0 1 0 0,0-1-1 0 0,0 0 1 0 0,0 0-1 0 0,1-1 1 0 0,0 1-1 0 0,0-2 1 0 0,0 1-1 0 0,0-1 1 0 0,0 0-1 0 0,1 0 1 0 0,0-1-1 0 0,5 2-45 0 0,77-23 1596 0 0,36-65-522 0 0,-53 12-3937 0 0,-24-3-4210 0 0,-24 31-1132 0 0,-15 28 1502 0 0</inkml:trace>
  <inkml:trace contextRef="#ctx0" brushRef="#br0" timeOffset="3720.895">1377 12 4185 0 0,'0'0'1279'0'0,"0"0"-420"0"0,0 0-42 0 0,0 0 302 0 0,0 0 345 0 0,0 0 127 0 0,0 0-192 0 0,0 0-326 0 0,0 0-323 0 0,0 0-204 0 0,0 0-77 0 0,4-2-25 0 0,10-8-3 0 0,-6 34 1264 0 0,4 56-1336 0 0,-4 1 0 0 0,-3-1-1 0 0,-4 1 1 0 0,-4 13-369 0 0,2 24 68 0 0,1 69-4 0 0,0-186-60 0 0,-1 0 0 0 0,1 0-1 0 0,-1 0 1 0 0,1 1 0 0 0,0-1-1 0 0,0 0 1 0 0,-1 0 0 0 0,1 0 0 0 0,0 0-1 0 0,0 1 1 0 0,0-1 0 0 0,0 0-1 0 0,0 0 1 0 0,0 0 0 0 0,1 1 0 0 0,-1-1-1 0 0,0 0 1 0 0,1 0 0 0 0,-1 0-1 0 0,1 0 1 0 0,-1 0 0 0 0,1 0 0 0 0,-1 0-1 0 0,1 0 1 0 0,0 0 0 0 0,-1 0-1 0 0,1 0 1 0 0,0 0 0 0 0,0 0-1 0 0,0 0 1 0 0,0-1 0 0 0,-1 1 0 0 0,1 0-1 0 0,0-1 1 0 0,0 1 0 0 0,1 0-1 0 0,-1-1 1 0 0,0 0 0 0 0,0 1 0 0 0,0-1-1 0 0,0 0 1 0 0,0 1 0 0 0,0-1-1 0 0,1 0 1 0 0,-1 0 0 0 0,0 0 0 0 0,0 0-1 0 0,0 0 1 0 0,1 0 0 0 0,-1 0-1 0 0,0 0 1 0 0,0-1 0 0 0,0 1 0 0 0,0 0-1 0 0,1-1 1 0 0,-1 1 0 0 0,0-1-1 0 0,0 1 1 0 0,0-1 0 0 0,0 0-1 0 0,0 1 1 0 0,0-1 0 0 0,0 0 0 0 0,0 0-4 0 0,89-128 818 0 0,-54 71-741 0 0,-23 36-48 0 0,0 1-1 0 0,1 0 1 0 0,2 1-1 0 0,0 0 1 0 0,0 1-1 0 0,2 1 1 0 0,4-2-29 0 0,-22 19 0 0 0,1 0 1 0 0,0 0 0 0 0,0 0 0 0 0,0 0 0 0 0,0 0 0 0 0,0 1 0 0 0,0-1 0 0 0,0 0 0 0 0,0 1 0 0 0,0-1-1 0 0,1 1 1 0 0,-1-1 0 0 0,0 1 0 0 0,0-1 0 0 0,1 1 0 0 0,-1 0 0 0 0,0-1 0 0 0,0 1 0 0 0,1 0 0 0 0,-1 0 0 0 0,0 0-1 0 0,1 0 1 0 0,-1 0 0 0 0,0 0 0 0 0,0 1 0 0 0,1-1 0 0 0,-1 0 0 0 0,0 1 0 0 0,0-1 0 0 0,1 1 0 0 0,-1-1 0 0 0,0 1-1 0 0,0 0 1 0 0,0-1 0 0 0,0 1 0 0 0,0 0 0 0 0,0 0 0 0 0,0-1 0 0 0,0 1 0 0 0,0 0 0 0 0,0 0 0 0 0,0 0-1 0 0,-1 0 1 0 0,1 1 0 0 0,0-1 0 0 0,-1 0 0 0 0,1 0 0 0 0,-1 0 0 0 0,1 0 0 0 0,-1 1 0 0 0,0-1 0 0 0,1 0 0 0 0,-1 2-1 0 0,36 309 1274 0 0,-36-309-1322 0 0,0 0 0 0 0,0 0-1 0 0,1 0 1 0 0,0 0 0 0 0,-1 0-1 0 0,1 0 1 0 0,0-1-1 0 0,1 1 1 0 0,-1 0 0 0 0,0 0-1 0 0,1-1 1 0 0,-1 1-1 0 0,1-1 1 0 0,0 1 0 0 0,0-1-1 0 0,0 0 1 0 0,0 1 0 0 0,1-1-1 0 0,-1 0 1 0 0,0-1-1 0 0,1 1 1 0 0,-1 0 0 0 0,1-1-1 0 0,0 1 1 0 0,1 0 48 0 0,17-21-5194 0 0,-13 9-1567 0 0,-3 6-2478 0 0</inkml:trace>
  <inkml:trace contextRef="#ctx0" brushRef="#br0" timeOffset="4094.657">2119 686 256 0 0,'0'0'2333'0'0,"0"0"-364"0"0,0 0-63 0 0,0 0 33 0 0,0 0-25 0 0,0 0-200 0 0,0 0-282 0 0,0 0-232 0 0,0 0-205 0 0,0 0-157 0 0,33-5-126 0 0,103-19-112 0 0,-83 4 183 0 0,-47 14-547 0 0,-3 3-173 0 0,0 0-1 0 0,0 0 1 0 0,0 0 0 0 0,0 0 0 0 0,-1-1 0 0 0,1 1 0 0 0,-1-1 0 0 0,0 0 0 0 0,0 0 0 0 0,0 0-1 0 0,-1 0 1 0 0,1 0 0 0 0,-1 0 0 0 0,0 0 0 0 0,0 0 0 0 0,0 0 0 0 0,-1-1 0 0 0,0 1 0 0 0,0 0-1 0 0,0-1 1 0 0,0 1 0 0 0,0 0 0 0 0,-1 0 0 0 0,0-1 0 0 0,0 1 0 0 0,0 0 0 0 0,0 0-1 0 0,-1 0 1 0 0,0 0 0 0 0,1 0 0 0 0,-1 1 0 0 0,-1-1 0 0 0,1 0 0 0 0,-1 1 0 0 0,1-1 0 0 0,-1 1-1 0 0,0 0 1 0 0,0 0 0 0 0,-1-1-63 0 0,-1 2-47 0 0,0-1-1 0 0,-1 1 1 0 0,1 0-1 0 0,0 0 1 0 0,-1 1 0 0 0,1 0-1 0 0,-1 0 1 0 0,0 0-1 0 0,1 0 1 0 0,-1 1-1 0 0,0 0 1 0 0,1 0-1 0 0,-1 1 1 0 0,0-1-1 0 0,1 1 1 0 0,-1 1 0 0 0,1-1-1 0 0,-1 1 1 0 0,1 0-1 0 0,0 0 1 0 0,-1 0-1 0 0,1 1 1 0 0,0 0-1 0 0,1 0 1 0 0,-1 0 0 0 0,0 0-1 0 0,1 1 1 0 0,0 0-1 0 0,0 0 1 0 0,-1 1 47 0 0,-6 6-9 0 0,1 0 1 0 0,1 1-1 0 0,0-1 1 0 0,0 2 0 0 0,1-1-1 0 0,1 1 1 0 0,0 1-1 0 0,1-1 1 0 0,0 1-1 0 0,1 0 1 0 0,-1 4 8 0 0,4-12-2 0 0,1-1-1 0 0,-1 1 1 0 0,1 0 0 0 0,0 0 0 0 0,0 0 0 0 0,1 0-1 0 0,0 0 1 0 0,0 0 0 0 0,0 0 0 0 0,0 0 0 0 0,1-1-1 0 0,0 1 1 0 0,1 0 0 0 0,-1 0 0 0 0,1 0 0 0 0,0-1-1 0 0,1 1 1 0 0,-1-1 0 0 0,1 0 0 0 0,0 0 0 0 0,0 0-1 0 0,1 0 1 0 0,-1 0 0 0 0,1 0 0 0 0,0-1-1 0 0,1 0 1 0 0,-1 0 0 0 0,1 0 0 0 0,-1-1 0 0 0,1 1-1 0 0,0-1 1 0 0,2 0 2 0 0,6 3-70 0 0,1-1 0 0 0,0-1-1 0 0,0 0 1 0 0,0-1 0 0 0,0-1-1 0 0,0 0 1 0 0,1-1 0 0 0,-1 0-1 0 0,1-1 1 0 0,-1-1 0 0 0,1-1-1 0 0,-1 0 1 0 0,13-3 70 0 0,42-16-4342 0 0,-4-7-5753 0 0,-47 19 5754 0 0</inkml:trace>
  <inkml:trace contextRef="#ctx0" brushRef="#br0" timeOffset="4378.714">2671 708 0 0 0,'0'0'696'0'0,"0"0"635"0"0,0 0 304 0 0,0 0 222 0 0,0 0 71 0 0,0 0-172 0 0,0 0-395 0 0,0 0-315 0 0,0 0-107 0 0,0 0 44 0 0,0 0 84 0 0,0 0 29 0 0,-3 10-33 0 0,-1 0-997 0 0,-6 16 1365 0 0,23-43 600 0 0,13-29-1129 0 0,-2 2-467 0 0,2 0-1 0 0,1 3 0 0 0,32-37-434 0 0,-46 63 0 0 0,-4 4-58 0 0,1-1 0 0 0,0 2 0 0 0,0-1 1 0 0,1 2-1 0 0,1-1 0 0 0,0 1 0 0 0,0 1 1 0 0,6-3 57 0 0,-4 15-3994 0 0,-14 14-3773 0 0,0-12 4088 0 0,0 2-2910 0 0</inkml:trace>
  <inkml:trace contextRef="#ctx0" brushRef="#br0" timeOffset="4734.94">3131 679 0 0 0,'0'0'1274'0'0,"0"0"1018"0"0,0 0 462 0 0,0 0 31 0 0,0 0-264 0 0,0 0-409 0 0,0 0-429 0 0,0 0-368 0 0,34-12-275 0 0,106-37-221 0 0,-80 13 136 0 0,-55 27-770 0 0,0 1-62 0 0,0 0-1 0 0,-1 0 1 0 0,0 0 0 0 0,0-1-1 0 0,0 0 1 0 0,-2 1 0 0 0,1-1-1 0 0,-1 0 1 0 0,0 0 0 0 0,0 0 0 0 0,-1-1-1 0 0,-1 1 1 0 0,0 0 0 0 0,0 0-1 0 0,-1-8-122 0 0,-1 14-27 0 0,0 0-1 0 0,0 1 1 0 0,-1 0-1 0 0,1-1 1 0 0,0 1-1 0 0,-1 0 1 0 0,1 0-1 0 0,-1 0 1 0 0,0 0-1 0 0,0 1 1 0 0,0-1-1 0 0,0 1 1 0 0,0 0-1 0 0,0-1 1 0 0,0 1-1 0 0,0 1 1 0 0,0-1-1 0 0,-1 0 1 0 0,1 1-1 0 0,0 0 1 0 0,0 0-1 0 0,-1 0 1 0 0,1 0-1 0 0,0 0 1 0 0,-1 1-1 0 0,1-1 1 0 0,0 1-1 0 0,0 0 1 0 0,0 0-1 0 0,0 0 1 0 0,0 0-1 0 0,0 1 1 0 0,0-1-1 0 0,-2 2 28 0 0,-7 5-39 0 0,-1 0 0 0 0,2 0 0 0 0,-1 2 0 0 0,1-1 0 0 0,1 2-1 0 0,0-1 1 0 0,0 1 0 0 0,1 1 0 0 0,0 0 0 0 0,1 0-1 0 0,0 0 1 0 0,1 1 0 0 0,1 0 0 0 0,0 1 0 0 0,1 0 0 0 0,-4 13 39 0 0,7-21 8 0 0,0 1 1 0 0,0-1-1 0 0,1 1 1 0 0,-1-1-1 0 0,1 1 1 0 0,1 0 0 0 0,-1 0-1 0 0,1 0 1 0 0,1 0-1 0 0,-1-1 1 0 0,1 1-1 0 0,0 0 1 0 0,0 0 0 0 0,1-1-1 0 0,0 1 1 0 0,0-1-1 0 0,1 1 1 0 0,0-1 0 0 0,0 0-1 0 0,0 0 1 0 0,1 0-1 0 0,0-1 1 0 0,0 1-1 0 0,0-1 1 0 0,1 0 0 0 0,0 0-1 0 0,0 0 1 0 0,3 1-9 0 0,11 5-28 0 0,0-2 0 0 0,2 0 1 0 0,-1-1-1 0 0,1-1 1 0 0,0-1-1 0 0,0-1 0 0 0,1-1 1 0 0,-1-1-1 0 0,1 0 0 0 0,0-2 1 0 0,0-1-1 0 0,0 0 1 0 0,-1-2-1 0 0,2 0 28 0 0,20-9-4872 0 0,-35 9 2054 0 0,9-3-8207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3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1 909 1896 0 0,'0'0'2036'0'0,"0"0"-800"0"0,0 0-152 0 0,0 0 415 0 0,0 0 496 0 0,0 0 210 0 0,0 0-234 0 0,0 0-508 0 0,0 0-442 0 0,0 0-286 0 0,0 0-182 0 0,5-11-84 0 0,40-81 812 0 0,92-151 293 0 0,-72 140-1511 0 0,58-91 201 0 0,55-60-264 0 0,-172 245 63 0 0,-6 10-75 0 0,1-1-1 0 0,-1 0 0 0 0,0 0 0 0 0,1 1 0 0 0,-1-1 0 0 0,0 0 1 0 0,0 0-1 0 0,1 0 0 0 0,-1 1 0 0 0,0-1 0 0 0,1 0 0 0 0,-1 0 1 0 0,1 0-1 0 0,-1 0 0 0 0,0 0 0 0 0,1 0 0 0 0,-1 0 0 0 0,0 1 1 0 0,1-1-1 0 0,-1 0 0 0 0,1 0 0 0 0,-1-1 0 0 0,0 1 0 0 0,1 0 1 0 0,-1 0-1 0 0,0 0 0 0 0,1 0 0 0 0,-1 0 0 0 0,1 0 0 0 0,-1 0 1 0 0,0-1-1 0 0,1 1 0 0 0,-1 0 0 0 0,0 0 0 0 0,0 0 0 0 0,1-1 1 0 0,-1 1-1 0 0,0 0 0 0 0,1 0 0 0 0,-1-1 0 0 0,0 1 0 0 0,0 0 1 0 0,0-1-1 0 0,1 1 0 0 0,-1 0 0 0 0,0-1 0 0 0,0 1 0 0 0,0 0 13 0 0,0 47-47 0 0,-2-15 76 0 0,2 0 1 0 0,1 0-1 0 0,1 0 1 0 0,2 0-1 0 0,1 0 1 0 0,2 0-1 0 0,1-1 0 0 0,2 2-29 0 0,19 35 34 0 0,3-3-1 0 0,3 0 1 0 0,3-2-1 0 0,3-2-33 0 0,9 51 69 0 0,-52-112-2 0 0,1 1 0 0 0,-1 0 1 0 0,1 0-1 0 0,-1-1 0 0 0,1 1 0 0 0,-1-1 0 0 0,1 1 0 0 0,-1-1 0 0 0,0 0 1 0 0,1 0-1 0 0,-1 1 0 0 0,0-1 0 0 0,1 0 0 0 0,-1 0 0 0 0,0-1 0 0 0,1 1 1 0 0,-1 0-1 0 0,1-1 0 0 0,-1 1 0 0 0,0 0 0 0 0,1-1 0 0 0,-1 0 0 0 0,1 1 1 0 0,-1-1-1 0 0,1 0 0 0 0,0 0 0 0 0,-1 0 0 0 0,1 0 0 0 0,-1-1-67 0 0,-39-23 50 0 0,2-3 1 0 0,0-1-1 0 0,2-2 0 0 0,1-1 0 0 0,2-2 0 0 0,-3-6-50 0 0,-119-107-1246 0 0,148 140 913 0 0,-1 0 1 0 0,1 1-1 0 0,-2 1 1 0 0,1-1-1 0 0,-1 1 1 0 0,1 1 0 0 0,-1 0-1 0 0,-1 0 1 0 0,1 1-1 0 0,0 0 1 0 0,-1 1-1 0 0,0 0 1 0 0,1 1-1 0 0,-3 0 333 0 0,-8 6-3347 0 0,11 8-4027 0 0,6-5 565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7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3689 0 0,'0'0'1457'0'0,"0"0"-300"0"0,0 0 28 0 0,0 0 280 0 0,0 0 231 0 0,0 0-48 0 0,0 0-290 0 0,0 0-301 0 0,0 0-216 0 0,0 0-157 0 0,0 0-95 0 0,21 0-58 0 0,108 0 437 0 0,81-1 1229 0 0,-195-2-2253 0 0,-1 0 1 0 0,0-1-1 0 0,0-1 1 0 0,0 0-1 0 0,0-1 1 0 0,-1-1-1 0 0,0 0 1 0 0,4-4 55 0 0,-9 5-158 0 0,-20 1-15280 0 0,5 5 10956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7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0 0 0,'0'0'315'0'0,"0"0"998"0"0,0 0 562 0 0,0 0 439 0 0,0 0 191 0 0,0 0-121 0 0,0 0-318 0 0,0 0-400 0 0,0 0-367 0 0,0 0-307 0 0,35 1-249 0 0,111 3-178 0 0,-36-17 161 0 0,-105 12-766 0 0,172-24 521 0 0,-100 22-3470 0 0,-77 14-7605 0 0,-3-7 4973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7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5433 0 0,'0'0'1907'0'0,"0"0"-178"0"0,0 0-18 0 0,0 0 64 0 0,0 0-43 0 0,32 2-173 0 0,102 5-285 0 0,43-5 1432 0 0,-67-6-1774 0 0,-54 2-2604 0 0,-1 1-6734 0 0,-41 1-2274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16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336 236 0 0 0,'0'0'657'0'0,"0"0"1104"0"0,0 0 305 0 0,0 0-35 0 0,0 0-111 0 0,0 0-102 0 0,0 0-132 0 0,0 0-179 0 0,0 0-179 0 0,0 0-167 0 0,-2-13-127 0 0,-12-39-111 0 0,13 51-853 0 0,-1 0-1 0 0,1-1 1 0 0,0 1 0 0 0,-1 0 0 0 0,1 0 0 0 0,-1 0 0 0 0,1 0 0 0 0,-1 0-1 0 0,1 0 1 0 0,-1 0 0 0 0,0 0 0 0 0,1 1 0 0 0,-1-1 0 0 0,0 0-1 0 0,0 1 1 0 0,0 0 0 0 0,1-1 0 0 0,-1 1 0 0 0,0 0 0 0 0,0 0-1 0 0,0 0 1 0 0,0 0 0 0 0,1 0 0 0 0,-1 1 0 0 0,0-1 0 0 0,0 1-1 0 0,-1 0-69 0 0,-6 0 301 0 0,-4 1-157 0 0,0 1 0 0 0,0 0-1 0 0,0 1 1 0 0,0 1 0 0 0,1 0 0 0 0,-1 0 0 0 0,2 1 0 0 0,-1 1 0 0 0,0 0 0 0 0,1 1 0 0 0,1 0 0 0 0,-1 1 0 0 0,1 0 0 0 0,1 0 0 0 0,0 1 0 0 0,0 0 0 0 0,0 2-144 0 0,3-5-5 0 0,-1 1 1 0 0,1 0-1 0 0,1 0 1 0 0,0 1-1 0 0,0 0 1 0 0,0 0-1 0 0,1 0 1 0 0,1 0-1 0 0,0 1 1 0 0,0-1-1 0 0,0 1 1 0 0,1 0-1 0 0,1 0 1 0 0,0 0-1 0 0,0 0 1 0 0,1 9 4 0 0,2-15 16 0 0,1 0 0 0 0,0-1 0 0 0,0 1 0 0 0,0-1 0 0 0,0 0 0 0 0,0 0 0 0 0,0 0 0 0 0,1 0 0 0 0,0 0 0 0 0,-1-1 0 0 0,1 0 0 0 0,0 0 0 0 0,0 0 0 0 0,0 0 0 0 0,1 0 1 0 0,-1-1-1 0 0,0 0 0 0 0,0 0 0 0 0,1 0 0 0 0,-1 0 0 0 0,1-1 0 0 0,-1 0 0 0 0,1 0 0 0 0,-1 0 0 0 0,1 0 0 0 0,-1-1 0 0 0,1 1 0 0 0,-1-1 0 0 0,0 0 0 0 0,1-1 0 0 0,1 0-16 0 0,25-10 177 0 0,-1-2 0 0 0,-1-2 1 0 0,0 0-1 0 0,-1-2 0 0 0,0-1 0 0 0,-2-1 0 0 0,0-1 0 0 0,-2-1 0 0 0,4-5-177 0 0,1 0 123 0 0,6-12 11 0 0,-31 68-1009 0 0,-15 36 599 0 0,-1 64 26 0 0,14-125 256 0 0,-1 0 0 0 0,1 0 0 0 0,0 0-1 0 0,1-1 1 0 0,-1 1 0 0 0,1-1 0 0 0,-1 1 0 0 0,1-1 0 0 0,0 0 0 0 0,0 0 0 0 0,0-1 0 0 0,1 1 0 0 0,-1 0 0 0 0,1-1 0 0 0,-1 0 0 0 0,1 0 0 0 0,0 0 0 0 0,0 0 0 0 0,0-1 0 0 0,0 0 0 0 0,0 1 0 0 0,0-1 0 0 0,0-1 0 0 0,1 1-1 0 0,-1-1 1 0 0,0 1 0 0 0,0-1 0 0 0,1 0 0 0 0,-1-1 0 0 0,0 1 0 0 0,0-1 0 0 0,0 0 0 0 0,1 0 0 0 0,-1 0 0 0 0,0-1 0 0 0,0 1 0 0 0,-1-1 0 0 0,1 0 0 0 0,0 0 0 0 0,0 0 0 0 0,0-1-6 0 0,29-15 93 0 0,-1-1 0 0 0,-1-2 1 0 0,-1-1-1 0 0,0-1 0 0 0,23-25-93 0 0,36-55 52 0 0,-79 91-102 0 0,-2-1-1 0 0,0 0 1 0 0,0 0-1 0 0,-1 0 1 0 0,-1-1-1 0 0,0 0 0 0 0,-1 0 1 0 0,-1 0-1 0 0,0-1 1 0 0,-1 0-1 0 0,0 0 1 0 0,-1 0-1 0 0,-1-14 51 0 0,-1 27-23 0 0,0 1 1 0 0,0-1-1 0 0,0 0 0 0 0,0 1 0 0 0,0-1 1 0 0,0 0-1 0 0,-1 1 0 0 0,1-1 0 0 0,-1 0 0 0 0,1 1 1 0 0,-1-1-1 0 0,0 1 0 0 0,0-1 0 0 0,0 1 1 0 0,1-1-1 0 0,-1 1 0 0 0,0 0 0 0 0,-1 0 1 0 0,1-1-1 0 0,0 1 0 0 0,0 0 0 0 0,-1 0 1 0 0,1 0-1 0 0,0 0 0 0 0,-1 0 0 0 0,1 0 1 0 0,-1 1-1 0 0,1-1 0 0 0,-1 0 0 0 0,1 1 1 0 0,-1-1-1 0 0,0 1 0 0 0,1 0 0 0 0,-1-1 1 0 0,0 1-1 0 0,1 0 0 0 0,-1 0 0 0 0,0 0 1 0 0,1 0-1 0 0,-3 1 23 0 0,-63 22-912 0 0,56-15 886 0 0,0 0 1 0 0,1 1-1 0 0,0 0 0 0 0,1 1 0 0 0,-1 0 0 0 0,2 1 0 0 0,0 0 0 0 0,0 0 1 0 0,1 1-1 0 0,0 0 0 0 0,1 0 0 0 0,0 0 0 0 0,-2 9 26 0 0,8-19-4 0 0,-1 0 1 0 0,1 0-1 0 0,0 0 0 0 0,0 0 0 0 0,0 0 0 0 0,0 1 1 0 0,0-1-1 0 0,0 0 0 0 0,1 0 0 0 0,-1 0 0 0 0,0 0 1 0 0,1 0-1 0 0,0 0 0 0 0,0 0 0 0 0,-1 0 1 0 0,1 0-1 0 0,0-1 0 0 0,0 1 0 0 0,1 0 0 0 0,-1 0 1 0 0,0-1-1 0 0,1 1 0 0 0,-1-1 0 0 0,1 1 0 0 0,-1-1 1 0 0,1 1-1 0 0,0-1 0 0 0,-1 0 0 0 0,1 0 0 0 0,0 0 1 0 0,0 0-1 0 0,0 0 0 0 0,0-1 0 0 0,0 1 0 0 0,0 0 1 0 0,0-1-1 0 0,0 1 0 0 0,0-1 0 0 0,0 0 0 0 0,0 0 1 0 0,0 0-1 0 0,2 0 4 0 0,94-5 375 0 0,222-89 111 0 0,-319 94-479 0 0,0-1 0 0 0,0 1 1 0 0,0 0-1 0 0,1 0 0 0 0,-1 1 1 0 0,0-1-1 0 0,0 0 0 0 0,0 0 1 0 0,0 0-1 0 0,0 1 1 0 0,0-1-1 0 0,0 0 0 0 0,-1 1 1 0 0,1-1-1 0 0,0 1 0 0 0,0-1 1 0 0,0 1-1 0 0,0-1 0 0 0,0 1 1 0 0,-1 0-1 0 0,1-1 0 0 0,0 1 1 0 0,0 0-1 0 0,-1 0 0 0 0,1 0 1 0 0,-1-1-1 0 0,1 1 0 0 0,-1 0 1 0 0,1 0-1 0 0,-1 0 0 0 0,1 0 1 0 0,-1 0-1 0 0,0 0 0 0 0,0 0 1 0 0,1 0-1 0 0,-1 0 0 0 0,0 0 1 0 0,0 0-1 0 0,0 0 1 0 0,0 0-1 0 0,0 0 0 0 0,0 0 1 0 0,0 0-1 0 0,-1 0 0 0 0,1 0 1 0 0,0 0-1 0 0,-1 0 0 0 0,1 0 1 0 0,0 0-1 0 0,-1 0 0 0 0,1 0 1 0 0,-1 0-1 0 0,1 0-7 0 0,-1 3 35 0 0,-60 152 410 0 0,56-145-454 0 0,1-1 0 0 0,0 1 1 0 0,1 0-1 0 0,0 0 0 0 0,1 1 0 0 0,0-1 0 0 0,1 0 0 0 0,0 1 0 0 0,1-1 0 0 0,0 1 0 0 0,1-1 1 0 0,0 3 8 0 0,0-12-48 0 0,0 1 0 0 0,1-1 0 0 0,-1 0-1 0 0,0 1 1 0 0,1-1 0 0 0,-1 0 0 0 0,1 0 0 0 0,0 0 0 0 0,0 0 0 0 0,0 0 0 0 0,0 0 0 0 0,0-1 0 0 0,0 1 0 0 0,0-1 0 0 0,0 1 0 0 0,1-1 0 0 0,-1 0 0 0 0,1 0 0 0 0,-1 0 0 0 0,1 0 0 0 0,-1 0 0 0 0,1 0 0 0 0,-1-1 0 0 0,1 0 0 0 0,0 1 0 0 0,-1-1 0 0 0,1 0 0 0 0,0 0 0 0 0,0 0 48 0 0,26-1-4036 0 0,-5-5-4864 0 0,-14 3 417 0 0</inkml:trace>
  <inkml:trace contextRef="#ctx0" brushRef="#br0" timeOffset="356.736">1395 376 2521 0 0,'0'0'2360'0'0,"0"0"-1162"0"0,0 0-109 0 0,0 0 508 0 0,0 0 439 0 0,0 0 203 0 0,0 0-124 0 0,0 0-294 0 0,0 0-276 0 0,0 0-247 0 0,0 0-203 0 0,34 14-164 0 0,107 42-135 0 0,-138-54-748 0 0,-1-1 0 0 0,1 1 0 0 0,0-1 0 0 0,0 0 0 0 0,0 1 0 0 0,0-1 0 0 0,1-1 0 0 0,-1 1 0 0 0,0 0 0 0 0,0-1 0 0 0,0 1 0 0 0,1-1 0 0 0,-1 0 0 0 0,0 0 0 0 0,1-1 0 0 0,-1 1 0 0 0,0 0 0 0 0,0-1 0 0 0,0 0 0 0 0,1 0 0 0 0,-1 0 0 0 0,0 0 0 0 0,0-1-48 0 0,8-3 220 0 0,0 1-116 0 0,0 1 0 0 0,0-1 1 0 0,-1-1-1 0 0,0 0 0 0 0,0-1 0 0 0,0 0 0 0 0,0 0 1 0 0,-1-1-1 0 0,0 0 0 0 0,-1-1 0 0 0,1 0 0 0 0,-1 0 0 0 0,-1 0 1 0 0,0-1-1 0 0,0-1 0 0 0,-1 1 0 0 0,0-1 0 0 0,0 0 1 0 0,-1 0-1 0 0,0-1 0 0 0,-1 0 0 0 0,-1 1 0 0 0,1-1 1 0 0,-2-1-1 0 0,2-7-104 0 0,-4 17-20 0 0,-1-1-1 0 0,1 1 1 0 0,0-1 0 0 0,-1 1 0 0 0,0-1 0 0 0,0 1 0 0 0,1-1 0 0 0,-1 1-1 0 0,0 0 1 0 0,-1 0 0 0 0,1 0 0 0 0,0-1 0 0 0,-1 1 0 0 0,1 0 0 0 0,-1 0 0 0 0,0 1-1 0 0,1-1 1 0 0,-1 0 0 0 0,0 1 0 0 0,0-1 0 0 0,0 1 0 0 0,-1-1 0 0 0,1 1 0 0 0,0 0-1 0 0,0 0 1 0 0,-1 0 0 0 0,1 0 0 0 0,0 0 0 0 0,-1 1 0 0 0,1-1 0 0 0,-1 1-1 0 0,1 0 1 0 0,-1-1 0 0 0,1 1 20 0 0,-89 9-854 0 0,72 0 731 0 0,1 1 1 0 0,0 1 0 0 0,1 0 0 0 0,0 2-1 0 0,0-1 1 0 0,1 2 0 0 0,1 0-1 0 0,1 1 1 0 0,0 1 0 0 0,-1 1 122 0 0,8-8-113 0 0,0 1 0 0 0,1 0 1 0 0,0 0-1 0 0,0 1 1 0 0,1-1-1 0 0,0 1 0 0 0,1 0 1 0 0,1 0-1 0 0,-1 1 0 0 0,2-1 1 0 0,-1 1-1 0 0,2-1 0 0 0,0 1 1 0 0,0 0-1 0 0,1 0 0 0 0,0 0 1 0 0,2 4 112 0 0,-1-13-53 0 0,0 1 1 0 0,0 0 0 0 0,1-1-1 0 0,0 1 1 0 0,0-1-1 0 0,0 1 1 0 0,0-1 0 0 0,0 0-1 0 0,1 0 1 0 0,-1 0 0 0 0,1 0-1 0 0,0 0 1 0 0,0-1-1 0 0,0 1 1 0 0,0-1 0 0 0,1 0-1 0 0,-1 0 1 0 0,1 0 0 0 0,-1 0-1 0 0,1-1 1 0 0,-1 1-1 0 0,1-1 1 0 0,0 0 0 0 0,3 1 52 0 0,95 13-1148 0 0,20-23-2093 0 0,-63-5-1898 0 0,0-2 1 0 0,0-4-1 0 0,38-17 5139 0 0,51-29-831 0 0,-119 52 831 0 0</inkml:trace>
  <inkml:trace contextRef="#ctx0" brushRef="#br0" timeOffset="662.079">2424 262 0 0 0,'0'0'3245'0'0,"0"0"439"0"0,0 0-36 0 0,0 0-381 0 0,0 0-703 0 0,0 0-764 0 0,0 0-501 0 0,0 0-346 0 0,0 0-247 0 0,-34-3-190 0 0,-110-4-155 0 0,138 7-339 0 0,1 0-1 0 0,0 0 1 0 0,-1 0-1 0 0,1 0 1 0 0,0 1-1 0 0,-1 0 1 0 0,1 0-1 0 0,0 1 1 0 0,0-1-1 0 0,0 1 1 0 0,0 0-1 0 0,0 0 0 0 0,0 1 1 0 0,0-1-1 0 0,1 1 1 0 0,0 0-1 0 0,-1 1-21 0 0,-7 5 51 0 0,2-5-61 0 0,1 1-1 0 0,0 0 0 0 0,0 1 1 0 0,0 0-1 0 0,1 0 0 0 0,-1 1 0 0 0,2 0 1 0 0,-1 0-1 0 0,1 1 0 0 0,0 0 0 0 0,1 0 1 0 0,0 1-1 0 0,0 0 0 0 0,1 0 1 0 0,0 0-1 0 0,0 1 0 0 0,1-1 0 0 0,0 1 1 0 0,1 0-1 0 0,0 0 0 0 0,1 1 0 0 0,-1 7 11 0 0,3-16-10 0 0,1 1 0 0 0,0-1 0 0 0,-1 0 0 0 0,1 1-1 0 0,0-1 1 0 0,0 0 0 0 0,0 0 0 0 0,1 1 0 0 0,-1-1 0 0 0,0 0-1 0 0,1 0 1 0 0,0-1 0 0 0,-1 1 0 0 0,1 0 0 0 0,0 0-1 0 0,0-1 1 0 0,0 1 0 0 0,0-1 0 0 0,0 0 0 0 0,0 1-1 0 0,0-1 1 0 0,0 0 0 0 0,1 0 0 0 0,-1-1 0 0 0,0 1-1 0 0,1 0 1 0 0,-1-1 0 0 0,1 1 0 0 0,-1-1 10 0 0,78 8 33 0 0,-36-9 180 0 0,0-3-1 0 0,0-1 1 0 0,-1-2 0 0 0,0-2 0 0 0,36-13-213 0 0,100-36 1554 0 0,-102 43-1126 0 0,-73 17-425 0 0,0 1 0 0 0,0-1 1 0 0,0 1-1 0 0,0 1 1 0 0,-1-1-1 0 0,1 0 0 0 0,-1 1 1 0 0,0 0-1 0 0,0-1 1 0 0,0 1-1 0 0,-1 0 0 0 0,1 1 1 0 0,-1-1-1 0 0,0 0 0 0 0,0 1 1 0 0,-1-1-1 0 0,1 1 1 0 0,-1 0-1 0 0,0 1-3 0 0,4 5 21 0 0,-1-2-111 0 0,1 1-1 0 0,0-1 1 0 0,0 0 0 0 0,1 0-1 0 0,0-1 1 0 0,0 0-1 0 0,1 0 1 0 0,1-1 0 0 0,-1 1-1 0 0,1-1 1 0 0,0-1-1 0 0,0 0 1 0 0,1 0 0 0 0,0-1-1 0 0,0 0 1 0 0,0 0 0 0 0,1-1-1 0 0,0 0 1 0 0,0-1-1 0 0,0 0 1 0 0,0 0 0 0 0,0-1-1 0 0,0-1 1 0 0,1 0 0 0 0,-1 0-1 0 0,10-1 91 0 0,5 1-1261 0 0,9-1-1833 0 0,-13-1-2417 0 0,-5-2-5685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11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249 338 0 0 0,'0'0'520'0'0,"0"0"1377"0"0,0 0 466 0 0,0 0 23 0 0,0 0-113 0 0,0 0-203 0 0,0 0-257 0 0,0 0-254 0 0,0 0-251 0 0,0 0-236 0 0,0 0-225 0 0,0 0-200 0 0,-16-6-186 0 0,-48-18-135 0 0,61 23-308 0 0,0 0 1 0 0,1 0 0 0 0,-1 1 0 0 0,1-1 0 0 0,-1 1-1 0 0,0 0 1 0 0,1 0 0 0 0,-1 0 0 0 0,0 0 0 0 0,0 0 0 0 0,1 0-1 0 0,-1 1 1 0 0,1 0 0 0 0,-1-1 0 0 0,0 1 0 0 0,1 0 0 0 0,-1 0-1 0 0,1 0 1 0 0,0 0 0 0 0,-1 1 0 0 0,1-1 0 0 0,0 1-1 0 0,-2 1-18 0 0,-4 2 32 0 0,5-4-23 0 0,0 1-10 0 0,-1-1 0 0 0,0 1-1 0 0,1 0 1 0 0,-1 0 0 0 0,1 0-1 0 0,0 0 1 0 0,-1 0 0 0 0,1 1-1 0 0,0-1 1 0 0,0 1 0 0 0,1 0-1 0 0,-1 0 1 0 0,0 0-1 0 0,1 0 1 0 0,0 1 0 0 0,0-1-1 0 0,0 1 1 0 0,0-1 0 0 0,1 1-1 0 0,-1 0 1 0 0,1-1 0 0 0,0 1-1 0 0,0 0 1 0 0,0 0 0 0 0,0 4 1 0 0,62 28-19 0 0,-48-31 67 0 0,78 44 53 0 0,-89-47-74 0 0,1 0 0 0 0,0 0-1 0 0,-1 1 1 0 0,0-1 0 0 0,1 1-1 0 0,-1-1 1 0 0,0 1 0 0 0,0 0-1 0 0,-1 0 1 0 0,1 0 0 0 0,-1 0-1 0 0,1 0 1 0 0,-1 0 0 0 0,0 0-1 0 0,0 1 1 0 0,0-1 0 0 0,0 0-1 0 0,-1 1 1 0 0,0-1 0 0 0,1 0-1 0 0,-1 1 1 0 0,0-1 0 0 0,-1 1-1 0 0,1-1 1 0 0,-1 0 0 0 0,1 1-1 0 0,-1-1 1 0 0,-1 3-27 0 0,-4 6 27 0 0,-1-1 1 0 0,0 0-1 0 0,0-1 0 0 0,-1 0 1 0 0,-1 0-1 0 0,1 0 0 0 0,-2-1 0 0 0,1-1 1 0 0,-1 0-1 0 0,-1 0 0 0 0,1-1 1 0 0,-1 0-1 0 0,0 0 0 0 0,-1-2 1 0 0,-11 5-28 0 0,-26-2-1264 0 0,32-30-7099 0 0,17 15 3010 0 0,0 2-936 0 0</inkml:trace>
  <inkml:trace contextRef="#ctx0" brushRef="#br0" timeOffset="378.803">310 662 336 0 0,'0'0'2350'0'0,"0"0"86"0"0,0 0 29 0 0,0 0-33 0 0,0 0-207 0 0,0 0-309 0 0,0 0-301 0 0,0 0-272 0 0,33 4-260 0 0,106 9-213 0 0,-71-19 191 0 0,-59 1-857 0 0,2 1-62 0 0,0 0 0 0 0,0-1-1 0 0,0-1 1 0 0,0 0-1 0 0,-1 0 1 0 0,0-1 0 0 0,0 0-1 0 0,0-1 1 0 0,-1 0-1 0 0,-1 0 1 0 0,1-1 0 0 0,-1 0-1 0 0,-1-1 1 0 0,0 0-1 0 0,0 0 1 0 0,-1 0 0 0 0,0-1-1 0 0,-1 0 1 0 0,0 0-1 0 0,0-1 1 0 0,-2 1 0 0 0,2-7-142 0 0,-7 15-35 0 0,0 0 0 0 0,0 0 0 0 0,0 0 0 0 0,-1 1 0 0 0,1-1 1 0 0,-1 0-1 0 0,0 1 0 0 0,0 0 0 0 0,0-1 0 0 0,0 1 0 0 0,0 0 1 0 0,0 1-1 0 0,0-1 0 0 0,-1 1 0 0 0,1-1 0 0 0,-1 1 0 0 0,1 0 1 0 0,-1 0-1 0 0,1 0 0 0 0,-1 1 0 0 0,0-1 0 0 0,1 1 0 0 0,-1 0 1 0 0,0 0-1 0 0,1 0 0 0 0,-1 1 0 0 0,0-1 0 0 0,1 1 0 0 0,-1 0 0 0 0,0 0 1 0 0,1 0-1 0 0,-1 1 35 0 0,-10 3-63 0 0,0 1 1 0 0,0 0-1 0 0,1 1 0 0 0,-1 0 1 0 0,2 1-1 0 0,-1 1 1 0 0,1 0-1 0 0,1 0 1 0 0,0 1-1 0 0,0 1 0 0 0,1 0 1 0 0,0 1-1 0 0,1-1 1 0 0,-7 13 62 0 0,10-15-22 0 0,1 0 0 0 0,0 1 1 0 0,0 0-1 0 0,1 0 1 0 0,0 0-1 0 0,1 1 0 0 0,0-1 1 0 0,1 1-1 0 0,-1 8 22 0 0,2-15-4 0 0,1 0 0 0 0,-1 0 0 0 0,1 0 0 0 0,0 0-1 0 0,0 0 1 0 0,1 0 0 0 0,-1 0 0 0 0,1 0 0 0 0,0 0 0 0 0,0 0-1 0 0,0 0 1 0 0,1-1 0 0 0,-1 1 0 0 0,1 0 0 0 0,0-1 0 0 0,0 1 0 0 0,0-1-1 0 0,1 0 1 0 0,-1 0 0 0 0,1 0 0 0 0,-1 0 0 0 0,1 0 0 0 0,0 0-1 0 0,0-1 1 0 0,1 1 0 0 0,-1-1 0 0 0,3 1 4 0 0,10 4-103 0 0,1-2 0 0 0,0 0 1 0 0,0-1-1 0 0,1-1 0 0 0,-1 0 0 0 0,1-1 0 0 0,-1-2 1 0 0,1 1-1 0 0,0-2 0 0 0,-1 0 0 0 0,1-1 0 0 0,-1-1 1 0 0,0-1-1 0 0,12-4 103 0 0,67-23-3524 0 0,-37 4-4424 0 0,-39 16-295 0 0</inkml:trace>
  <inkml:trace contextRef="#ctx0" brushRef="#br0" timeOffset="687.651">1296 448 4729 0 0,'0'0'1863'0'0,"0"0"-268"0"0,0 0 81 0 0,0 0 246 0 0,0 0 37 0 0,0 0-238 0 0,0 0-416 0 0,0 0-406 0 0,-31 14-257 0 0,-100 42-185 0 0,130-56-449 0 0,-82 48 729 0 0,77-40-698 0 0,3-5-42 0 0,1 0 0 0 0,-1 1 0 0 0,1-1 0 0 0,0 0 0 0 0,0 1 0 0 0,1 0 0 0 0,-1-1 0 0 0,1 1 0 0 0,0 0 0 0 0,0 0 0 0 0,0-1 1 0 0,0 1-1 0 0,1 0 0 0 0,-1 0 0 0 0,1 0 0 0 0,0 0 0 0 0,0 0 0 0 0,1 0 0 0 0,-1 0 0 0 0,1 0 0 0 0,0 0 0 0 0,0 0 0 0 0,0-1 0 0 0,0 1 0 0 0,1 0 0 0 0,0-1 0 0 0,0 1 0 0 0,0-1 0 0 0,0 1 0 0 0,0-1 0 0 0,0 0 0 0 0,1 0 0 0 0,0 0 0 0 0,-1 0 0 0 0,1 0 0 0 0,0-1 0 0 0,1 0 0 0 0,-1 1 0 0 0,0-1 0 0 0,1 0 0 0 0,-1 0 0 0 0,1-1 0 0 0,-1 1 0 0 0,3 0 3 0 0,12 3-119 0 0,0 0 0 0 0,0-1 0 0 0,1-1-1 0 0,-1-1 1 0 0,1 0 0 0 0,-1-2-1 0 0,1 0 1 0 0,-1-1 0 0 0,1-1-1 0 0,-1 0 1 0 0,1-2 0 0 0,-1 0-1 0 0,0-1 1 0 0,-1-1 0 0 0,1 0-1 0 0,-1-2 1 0 0,9-5 119 0 0,61-33-4867 0 0,-33 8-3638 0 0,-39 27 4484 0 0</inkml:trace>
  <inkml:trace contextRef="#ctx0" brushRef="#br0" timeOffset="989.719">1852 95 9466 0 0,'0'0'3441'0'0,"0"0"-1738"0"0,0 0-706 0 0,0 0-40 0 0,0 0 72 0 0,0 0 10 0 0,0 0-147 0 0,0 0-221 0 0,0 0-194 0 0,0 0-126 0 0,-16 32-80 0 0,-50 103-47 0 0,36-44 132 0 0,16 122 92 0 0,47-73-725 0 0,-28-124-123 0 0,2 9-570 0 0,-5-8-4298 0 0,-11-16-6904 0 0,3-1 8937 0 0</inkml:trace>
  <inkml:trace contextRef="#ctx0" brushRef="#br0" timeOffset="1242.682">1515 482 8770 0 0,'0'0'2538'0'0,"0"0"-771"0"0,0 0-322 0 0,0 0 44 0 0,0 0-14 0 0,0 0-158 0 0,0 0-308 0 0,0 0-280 0 0,0 0-137 0 0,0 0-102 0 0,0 0-90 0 0,0 0-52 0 0,33-3-31 0 0,102-7-34 0 0,134 8 841 0 0,-108 2-2328 0 0,-149 5-520 0 0,-9-4-1901 0 0,-1 0-5182 0 0,-2-1 74 0 0</inkml:trace>
  <inkml:trace contextRef="#ctx0" brushRef="#br0" timeOffset="1488.836">2197 640 11538 0 0,'0'0'2208'0'0,"0"0"-1226"0"0,0 0-405 0 0,0 0 96 0 0,0 0 93 0 0,0 0 6 0 0,0 0-136 0 0,0 0-227 0 0,0 0-165 0 0,0 0-96 0 0,0 0-73 0 0,0 0-83 0 0,0 0-73 0 0,1 15-150 0 0,4 43-229 0 0,-5-58 279 0 0,0 0 1 0 0,0 0-1 0 0,0-1 1 0 0,0 1-1 0 0,0 0 0 0 0,0-1 1 0 0,0 1-1 0 0,0 0 1 0 0,0-1-1 0 0,1 1 1 0 0,-1 0-1 0 0,0-1 0 0 0,0 1 1 0 0,0 0-1 0 0,0 0 1 0 0,0-1-1 0 0,1 1 0 0 0,-1 0 1 0 0,0 0-1 0 0,0-1 1 0 0,1 1-1 0 0,-1 0 1 0 0,0 0-1 0 0,0 0 0 0 0,1-1 1 0 0,-1 1-1 0 0,0 0 1 0 0,0 0-1 0 0,1 0 1 0 0,-1 0-1 0 0,0 0 0 0 0,1 0 1 0 0,-1 0-1 0 0,0-1 1 0 0,1 1-1 0 0,-1 0 1 0 0,0 0-1 0 0,1 0 0 0 0,-1 0 1 0 0,0 0-1 0 0,0 0 1 0 0,1 1-1 0 0,-1-1 0 0 0,0 0 1 0 0,1 0-1 0 0,-1 0 1 0 0,0 0 180 0 0,3-10-4868 0 0,-2 2-25 0 0</inkml:trace>
  <inkml:trace contextRef="#ctx0" brushRef="#br0" timeOffset="1489.836">2184 209 0 0 0,'0'0'2393'0'0,"0"0"-249"0"0,0 0-432 0 0,0 0-407 0 0,0 0-321 0 0,0 0-464 0 0,0 0-688 0 0,0 0-344 0 0,0 0-224 0 0,0 0-217 0 0,0 0-415 0 0,0 0-1304 0 0,0 0 23 0 0</inkml:trace>
  <inkml:trace contextRef="#ctx0" brushRef="#br0" timeOffset="1817.977">2519 478 12643 0 0,'0'0'1457'0'0,"0"0"-363"0"0,0 0-42 0 0,0 0-32 0 0,0 0-166 0 0,0 0-321 0 0,0 0-297 0 0,0 0-136 0 0,0 0-48 0 0,0 0-21 0 0,0 0-19 0 0,0 0-7 0 0,0 0-14 0 0,-5 23-19 0 0,-13 73-5 0 0,17-94 30 0 0,0-1-1 0 0,1 1 1 0 0,-1 0 0 0 0,0-1 0 0 0,1 1 0 0 0,0 0 0 0 0,-1 0-1 0 0,1 0 1 0 0,0 0 0 0 0,0-1 0 0 0,0 1 0 0 0,0 0 0 0 0,0 0-1 0 0,0 0 1 0 0,0 0 0 0 0,1-1 0 0 0,-1 1 0 0 0,1 0 0 0 0,-1 0-1 0 0,1-1 1 0 0,0 1 0 0 0,0 0 0 0 0,0-1 0 0 0,0 1 0 0 0,0 0-1 0 0,0-1 1 0 0,0 0 0 0 0,1 2 3 0 0,5 4-19 0 0,-3-4 97 0 0,-1 0 0 0 0,1-1 0 0 0,-1 1 1 0 0,1 0-1 0 0,0-1 0 0 0,0 0 0 0 0,0 0 0 0 0,1 0 1 0 0,-1-1-1 0 0,0 1 0 0 0,1-1 0 0 0,-1 0 0 0 0,1 0 1 0 0,-1 0-1 0 0,1-1 0 0 0,-1 0 0 0 0,1 0 0 0 0,0 0 1 0 0,-1 0-1 0 0,1-1 0 0 0,-1 0 0 0 0,1 0 0 0 0,-1 0 1 0 0,1 0-1 0 0,-1-1 0 0 0,0 1 0 0 0,0-1 0 0 0,0 0 1 0 0,0-1-1 0 0,0 1 0 0 0,0-1 0 0 0,0 1 0 0 0,-1-1 1 0 0,1 0-1 0 0,-1-1 0 0 0,0 1 0 0 0,0 0 0 0 0,0-1 1 0 0,1-2-79 0 0,1 1 96 0 0,0 0 0 0 0,0 0 0 0 0,-1-1 0 0 0,0 0 0 0 0,0 0 0 0 0,0 0 0 0 0,-1 0 0 0 0,0-1 0 0 0,0 1 0 0 0,0-1 0 0 0,-1 0 0 0 0,0 0 1 0 0,-1 0-1 0 0,1 0 0 0 0,-1 0 0 0 0,-1 0 0 0 0,1 0 0 0 0,-1 0 0 0 0,0-1 0 0 0,-1 1 0 0 0,0 0 0 0 0,0 0 0 0 0,0 0 0 0 0,-1 0 0 0 0,0 0 0 0 0,-1 1 0 0 0,1-1 0 0 0,-1 0 1 0 0,0 1-1 0 0,-1 0 0 0 0,-2-4-96 0 0,2 7-125 0 0,0 1 1 0 0,0-1-1 0 0,0 1 1 0 0,0 0 0 0 0,0 0-1 0 0,0 1 1 0 0,0-1-1 0 0,-1 1 1 0 0,1 0 0 0 0,-1 0-1 0 0,1 1 1 0 0,-1-1-1 0 0,1 1 1 0 0,-1 0 0 0 0,1 0-1 0 0,-1 0 1 0 0,1 1-1 0 0,-1 0 1 0 0,-1 0 124 0 0,-25 7-3702 0 0,6 5-3562 0 0,11-5-3857 0 0</inkml:trace>
  <inkml:trace contextRef="#ctx0" brushRef="#br0" timeOffset="2217.272">2977 647 15803 0 0,'0'0'1718'0'0,"0"0"-335"0"0,0 0-109 0 0,0 0-71 0 0,0 0-153 0 0,0 0-248 0 0,0 0-250 0 0,0 0-175 0 0,0 0-115 0 0,0 0-81 0 0,0 0-53 0 0,0 0-45 0 0,3-18-31 0 0,9-55-17 0 0,-11 70-41 0 0,-1-1 1 0 0,1 1-1 0 0,0-1 0 0 0,0 1 1 0 0,0-1-1 0 0,0 1 1 0 0,1-1-1 0 0,0 1 1 0 0,-1 0-1 0 0,1 0 1 0 0,0 0-1 0 0,0 0 1 0 0,1 0-1 0 0,-1 0 1 0 0,1 1-1 0 0,-1-1 0 0 0,1 1 1 0 0,2-2 5 0 0,4-3-88 0 0,-6 5 21 0 0,-1 1 0 0 0,1 0 0 0 0,0 0 0 0 0,0-1 0 0 0,0 2 0 0 0,0-1 0 0 0,1 0 0 0 0,-1 1 0 0 0,0-1 0 0 0,0 1 0 0 0,0 0-1 0 0,0 0 1 0 0,1 0 0 0 0,-1 1 0 0 0,0-1 0 0 0,0 1 0 0 0,0 0 0 0 0,0-1 0 0 0,0 2 0 0 0,0-1 0 0 0,0 0 0 0 0,0 0 0 0 0,0 1 0 0 0,-1 0 0 0 0,1-1 0 0 0,0 1 0 0 0,-1 0 0 0 0,1 0 0 0 0,-1 1 0 0 0,0-1 0 0 0,0 0 0 0 0,0 1 0 0 0,0-1 0 0 0,1 3 67 0 0,32 21-257 0 0,41-4 868 0 0,-64-24-489 0 0,0 0-1 0 0,0-1 1 0 0,-1 0-1 0 0,1 0 1 0 0,-1-1-1 0 0,0-1 1 0 0,0 0 0 0 0,0 0-1 0 0,-1-1 1 0 0,1-1-1 0 0,-2 0 1 0 0,1 0-1 0 0,-1-1 1 0 0,0 0-1 0 0,0 0 1 0 0,-1-1 0 0 0,0 0-1 0 0,-1-1 1 0 0,0 0-1 0 0,-1 0 1 0 0,2-3-122 0 0,-1-7-1749 0 0,-5 7-7190 0 0,-2 9-3011 0 0</inkml:trace>
  <inkml:trace contextRef="#ctx0" brushRef="#br0" timeOffset="3332.779">4001 459 112 0 0,'0'0'1464'0'0,"0"0"-367"0"0,0 0 40 0 0,0 0 378 0 0,0 0 370 0 0,0 0 120 0 0,0 0-215 0 0,-31 7-388 0 0,-96 20-385 0 0,57 6 333 0 0,64-29-1213 0 0,1 1 1 0 0,-1 1-1 0 0,1-1 1 0 0,0 1-1 0 0,0 0 1 0 0,1 0-1 0 0,0 0 1 0 0,0 1-1 0 0,0-1 1 0 0,1 1-1 0 0,0 0 1 0 0,0 0-1 0 0,1 0 1 0 0,0 0-1 0 0,0 1 1 0 0,1-1-1 0 0,-1 0 1 0 0,2 1-1 0 0,-1-1 1 0 0,1 1-1 0 0,0 0 0 0 0,1 1-137 0 0,0-6 45 0 0,0 1 0 0 0,0-1 0 0 0,0 0 0 0 0,1 0 0 0 0,-1 0-1 0 0,1-1 1 0 0,-1 1 0 0 0,1 0 0 0 0,0-1 0 0 0,0 1 0 0 0,0-1-1 0 0,1 1 1 0 0,-1-1 0 0 0,1 0 0 0 0,-1 0 0 0 0,1 0 0 0 0,0 0-1 0 0,-1-1 1 0 0,1 1 0 0 0,0-1 0 0 0,0 0 0 0 0,0 0-1 0 0,0 0 1 0 0,0 0 0 0 0,1 0 0 0 0,-1 0 0 0 0,0-1 0 0 0,0 0-45 0 0,95-3 1870 0 0,-85-2-1739 0 0,0 0-1 0 0,-1-1 0 0 0,1-1 0 0 0,-1 0 0 0 0,0 0 0 0 0,-1-1 0 0 0,0 0 0 0 0,0-1 0 0 0,-1-1 0 0 0,0 0 0 0 0,-1 0 0 0 0,0 0 0 0 0,0-1 0 0 0,-1-1 0 0 0,-1 0 1 0 0,0 0-1 0 0,1-2-130 0 0,2-57 649 0 0,-11 70-666 0 0,0 1 0 0 0,0 0 0 0 0,1-1 0 0 0,-1 1 1 0 0,0-1-1 0 0,0 1 0 0 0,0 0 0 0 0,0 0 0 0 0,0-1 0 0 0,1 1 0 0 0,-1 0 0 0 0,0 0 0 0 0,0 0 0 0 0,0 0 0 0 0,0 0 0 0 0,0 0 1 0 0,0 0-1 0 0,0 1 0 0 0,0-1 0 0 0,1 0 0 0 0,-1 0 0 0 0,0 1 0 0 0,0-1 0 0 0,0 0 0 0 0,0 1 0 0 0,1-1 0 0 0,-1 1 0 0 0,0-1 1 0 0,0 1-1 0 0,1-1 0 0 0,-1 1 0 0 0,1 0 0 0 0,-1-1 0 0 0,0 1 0 0 0,1 0 0 0 0,-1 0 0 0 0,1-1 0 0 0,-1 1 17 0 0,-1 3-12 0 0,0 0-1 0 0,1 0 0 0 0,-1 1 1 0 0,1-1-1 0 0,-1 0 0 0 0,1 0 1 0 0,1 1-1 0 0,-1-1 0 0 0,0 1 1 0 0,1-1-1 0 0,0 1 0 0 0,0-1 1 0 0,1 0-1 0 0,-1 1 0 0 0,1-1 1 0 0,0 1-1 0 0,0-1 0 0 0,0 0 1 0 0,1 0-1 0 0,-1 1 0 0 0,1-1 1 0 0,0 0-1 0 0,1-1 0 0 0,-1 1 1 0 0,0 0-1 0 0,1-1 0 0 0,0 1 1 0 0,0-1-1 0 0,0 0 0 0 0,0 0 1 0 0,1 0-1 0 0,-1 0 0 0 0,1 0 1 0 0,3 1 12 0 0,7 4 70 0 0,1 0 0 0 0,0-2 0 0 0,1 0 1 0 0,0 0-1 0 0,0-1 0 0 0,0-1 1 0 0,0-1-1 0 0,0 0 0 0 0,1-2 1 0 0,0 1-1 0 0,-1-2 0 0 0,1 0 1 0 0,0-1-1 0 0,-1-1 0 0 0,10-2-70 0 0,-4-4 87 0 0,-2-1 0 0 0,1 0 0 0 0,-1-2 0 0 0,0 0 0 0 0,-1-1 0 0 0,-1-1 0 0 0,0-1 0 0 0,-1-1 0 0 0,0 0 0 0 0,-1-1 0 0 0,-1-1 0 0 0,0 0 0 0 0,-1-1 0 0 0,-1 0 0 0 0,-1-2 0 0 0,-1 1 0 0 0,-1-1 0 0 0,8-20-87 0 0,-9 20-19 0 0,-1 0-1 0 0,0 0 1 0 0,-2-1-1 0 0,0 0 1 0 0,-2 0-1 0 0,0 0 1 0 0,-1-1-1 0 0,-1 0 1 0 0,-1 1 0 0 0,-1-1-1 0 0,-1 0 1 0 0,-3-11 19 0 0,-35-48-525 0 0,38 79 495 0 0,-1 0 0 0 0,0 1 0 0 0,1-1 0 0 0,-1 0 0 0 0,0 1 0 0 0,0-1 0 0 0,0 1 0 0 0,0 0 0 0 0,0 0 0 0 0,0 0 1 0 0,0 0-1 0 0,0 0 0 0 0,0 0 0 0 0,-1 0 0 0 0,1 1 0 0 0,0-1 0 0 0,-1 1 0 0 0,1 0 0 0 0,0 0 0 0 0,-1 0 0 0 0,1 0 0 0 0,0 0 0 0 0,-1 0 0 0 0,1 0 1 0 0,0 1-1 0 0,-1-1 0 0 0,1 1 0 0 0,0 0 0 0 0,0 0 0 0 0,0 0 0 0 0,-1 0 0 0 0,1 0 0 0 0,0 0 0 0 0,0 0 0 0 0,0 1 0 0 0,1-1 0 0 0,-2 1 30 0 0,-6 9-23 0 0,0 1 0 0 0,1 0 0 0 0,0 1 0 0 0,0 0 0 0 0,2 0 0 0 0,0 0 0 0 0,0 1 0 0 0,1-1 0 0 0,1 2-1 0 0,0-1 1 0 0,1 0 0 0 0,0 1 0 0 0,2-1 0 0 0,-1 1 0 0 0,2 0 0 0 0,0-1 0 0 0,1 1 0 0 0,0 0 0 0 0,2 4 23 0 0,2 2 23 0 0,1 0 1 0 0,1 0-1 0 0,1 0 1 0 0,0-1-1 0 0,2 0 1 0 0,0 0 0 0 0,2-1-1 0 0,0-1 1 0 0,1 0-1 0 0,0-1 1 0 0,2 0 0 0 0,0-1-1 0 0,1-1 1 0 0,0 0-1 0 0,1-1 1 0 0,1-1-1 0 0,0-1 1 0 0,1 0 0 0 0,0-1-1 0 0,1-1 1 0 0,0-1-1 0 0,8 1-23 0 0,63 11-704 0 0,-60-19-2771 0 0,-1-1-4783 0 0,-17-1-2851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9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8 0 0 0,'0'0'700'0'0,"0"0"1082"0"0,0 0 466 0 0,0 0 232 0 0,0 0 107 0 0,0 0-159 0 0,0 0-369 0 0,0 0-433 0 0,0 0-348 0 0,0 0-307 0 0,-32 2-193 0 0,-104 8-127 0 0,68 14 126 0 0,58-16-615 0 0,3-3-129 0 0,-1 0 0 0 0,1 0 1 0 0,1 1-1 0 0,-1 0 0 0 0,1 0 0 0 0,0 1 0 0 0,1 0 1 0 0,-1 0-1 0 0,1 0 0 0 0,0 0 0 0 0,1 1 0 0 0,0 0 1 0 0,0 0-1 0 0,1 0 0 0 0,0 0 0 0 0,0 0 0 0 0,1 1 1 0 0,0 0-1 0 0,1-1 0 0 0,0 1 0 0 0,0 0 0 0 0,1-1 0 0 0,0 1 1 0 0,0 0-1 0 0,1 0 0 0 0,0-1 0 0 0,1 2-33 0 0,3-1-9 0 0,0 0 0 0 0,1 0 0 0 0,0 0 0 0 0,0 0 0 0 0,1-1 0 0 0,1 0 0 0 0,-1 0 0 0 0,1-1 0 0 0,0 0 0 0 0,1-1 0 0 0,0 0 0 0 0,0 0 0 0 0,0 0 0 0 0,1-1 0 0 0,-1-1 0 0 0,1 0 0 0 0,0 0 0 0 0,1-1 0 0 0,-1 0 0 0 0,0-1 0 0 0,1 0 0 0 0,10 0 9 0 0,136 3-1378 0 0,-57-35-3822 0 0,-49 5-3678 0 0,-37 17 3109 0 0</inkml:trace>
  <inkml:trace contextRef="#ctx0" brushRef="#br0" timeOffset="286.493">645 207 0 0 0,'0'0'559'0'0,"0"0"345"0"0,0 0 374 0 0,0 0 295 0 0,0 0 142 0 0,-8 33-76 0 0,-27 103-265 0 0,21-37 3419 0 0,14-98-4677 0 0,1-1 0 0 0,-1 0 0 0 0,0 1-1 0 0,1-1 1 0 0,-1 1 0 0 0,1-1 0 0 0,-1 0 0 0 0,0 1 0 0 0,1-1-1 0 0,-1 0 1 0 0,1 1 0 0 0,-1-1 0 0 0,1 0 0 0 0,-1 1 0 0 0,1-1 0 0 0,-1 0-1 0 0,1 0 1 0 0,-1 0 0 0 0,1 0 0 0 0,-1 0 0 0 0,1 1 0 0 0,-1-1 0 0 0,1 0-1 0 0,0 0 1 0 0,-1 0 0 0 0,1 0 0 0 0,-1-1 0 0 0,1 1 0 0 0,-1 0-1 0 0,1 0 1 0 0,-1 0 0 0 0,1 0 0 0 0,-1 0 0 0 0,1-1 0 0 0,-1 1 0 0 0,1 0-1 0 0,-1-1 1 0 0,1 1 0 0 0,-1 0 0 0 0,1-1 0 0 0,-1 1 0 0 0,0 0 0 0 0,1-1-1 0 0,-1 1 1 0 0,0-1 0 0 0,1 1 0 0 0,-1 0 0 0 0,0-1 0 0 0,1 1-1 0 0,-1-1 1 0 0,0 1 0 0 0,0-1 0 0 0,0 1 0 0 0,1-1 0 0 0,-1 0 0 0 0,0 1-1 0 0,0-1 1 0 0,0 1 0 0 0,0-1 0 0 0,0 1 0 0 0,0-1-116 0 0,30-60 1485 0 0,-5 7-1101 0 0,2 2 1 0 0,2 1 0 0 0,32-40-385 0 0,-55 82-88 0 0,0-1-1 0 0,1 1 1 0 0,0 1-1 0 0,1-1 1 0 0,0 1-1 0 0,0 1 1 0 0,0-1 0 0 0,1 1-1 0 0,0 1 1 0 0,1 0-1 0 0,0 0 1 0 0,-1 1-1 0 0,2 0 1 0 0,-1 1 0 0 0,1 0-1 0 0,10-3 89 0 0,14 36-6938 0 0,-23-1-3816 0 0,-12-27 10350 0 0,2 4-3626 0 0</inkml:trace>
  <inkml:trace contextRef="#ctx0" brushRef="#br0" timeOffset="617.701">1186 93 3201 0 0,'0'0'2938'0'0,"0"0"-655"0"0,0 0-235 0 0,0 0-17 0 0,0 0-104 0 0,0 0-305 0 0,0 0-418 0 0,0 0-394 0 0,0 0-271 0 0,0 0-165 0 0,0 0-111 0 0,0 0-76 0 0,0 0-56 0 0,-19 26-42 0 0,-57 81-29 0 0,56-49 4 0 0,21-47-52 0 0,0-5 39 0 0,0 0-1 0 0,0-1 1 0 0,1 1 0 0 0,0-1 0 0 0,0 1 0 0 0,0-1-1 0 0,0 0 1 0 0,1 0 0 0 0,0 0 0 0 0,0 0 0 0 0,0 0-1 0 0,1-1 1 0 0,0 1 0 0 0,0-1 0 0 0,0 0 0 0 0,0 0-1 0 0,0 0 1 0 0,1-1 0 0 0,0 0 0 0 0,0 0-1 0 0,0 0 1 0 0,0 0 0 0 0,0-1 0 0 0,0 1 0 0 0,1-2-1 0 0,-1 1 1 0 0,1 0 0 0 0,0-1 0 0 0,-1 0 0 0 0,1 0-1 0 0,0-1 1 0 0,-1 0 0 0 0,1 0 0 0 0,0 0-1 0 0,0-1 1 0 0,-1 1 0 0 0,1-1 0 0 0,0-1 0 0 0,-1 1-1 0 0,1-1 1 0 0,-1 0 0 0 0,0 0 0 0 0,1-1 0 0 0,-1 1-1 0 0,0-1 1 0 0,0 0 0 0 0,-1-1 0 0 0,5-3-51 0 0,-2 1 142 0 0,1-1 1 0 0,-1 1-1 0 0,0-2 0 0 0,-1 1 1 0 0,0-1-1 0 0,0 0 1 0 0,-1 0-1 0 0,0-1 0 0 0,0 1 1 0 0,-1-1-1 0 0,0 0 0 0 0,0-1 1 0 0,-1 1-1 0 0,-1 0 1 0 0,1-1-1 0 0,-1 0 0 0 0,-1 0 1 0 0,0 1-1 0 0,-1-1 1 0 0,1 0-1 0 0,-2 0 0 0 0,-1-8-142 0 0,2 14-14 0 0,-1 0 0 0 0,1 0 0 0 0,-1 0 0 0 0,-1 0 0 0 0,1 0 0 0 0,0 0 0 0 0,-1 0 0 0 0,0 1 0 0 0,0-1 0 0 0,0 1 0 0 0,0-1 0 0 0,-1 1 0 0 0,1 0 0 0 0,-1 0 0 0 0,0 0 0 0 0,0 0 0 0 0,0 0 0 0 0,0 1 0 0 0,0-1 0 0 0,-1 1 0 0 0,1 0 0 0 0,-1 0 0 0 0,0 0 0 0 0,-3-1 14 0 0,-27-7-3700 0 0,0 7-5189 0 0,22 3-2427 0 0</inkml:trace>
  <inkml:trace contextRef="#ctx0" brushRef="#br0" timeOffset="933.898">1866 30 14243 0 0,'0'0'1166'0'0,"0"0"-46"0"0,0 0 116 0 0,0 0 79 0 0,0 0-140 0 0,0 0-395 0 0,0 0-369 0 0,0 0-198 0 0,0 0-75 0 0,0 0-49 0 0,0 0-36 0 0,0 0-15 0 0,-28 12-21 0 0,-86 41-10 0 0,105-50-14 0 0,0 1 0 0 0,0 0 0 0 0,0 1 0 0 0,1 0 0 0 0,0 0 0 0 0,0 1 0 0 0,1 0 0 0 0,-1 1 0 0 0,1-1 0 0 0,1 1 0 0 0,-1 1 0 0 0,1-1 0 0 0,0 1 0 0 0,1 0 0 0 0,0 1 0 0 0,0-1 7 0 0,4-6-6 0 0,1-2-4 0 0,-1 1-1 0 0,0 0 1 0 0,1 0-1 0 0,-1 0 1 0 0,1 0-1 0 0,0 0 1 0 0,-1 0-1 0 0,1 0 1 0 0,0 0-1 0 0,-1 1 1 0 0,1-1-1 0 0,0 0 1 0 0,0 0-1 0 0,0 0 1 0 0,0 0-1 0 0,0 0 1 0 0,0 0-1 0 0,0 0 0 0 0,1 0 1 0 0,-1 0-1 0 0,0 1 1 0 0,1-1-1 0 0,-1 0 1 0 0,0 0-1 0 0,1 0 1 0 0,-1 0-1 0 0,1 0 1 0 0,0-1-1 0 0,-1 1 1 0 0,1 0-1 0 0,0 0 1 0 0,-1 0-1 0 0,1 0 1 0 0,0-1-1 0 0,0 1 1 0 0,0 0-1 0 0,0-1 1 0 0,0 1-1 0 0,0-1 1 0 0,0 1-1 0 0,0-1 1 0 0,0 1-1 0 0,0-1 0 0 0,0 0 1 0 0,0 1-1 0 0,0-1 1 0 0,0 0-1 0 0,0 0 11 0 0,54 8-84 0 0,50 13 139 0 0,-104-19-36 0 0,-1 0 1 0 0,0-1-1 0 0,1 1 1 0 0,-1 0-1 0 0,0 0 1 0 0,0 0-1 0 0,0 0 0 0 0,0 0 1 0 0,0 0-1 0 0,0 0 1 0 0,-1-1-1 0 0,1 1 1 0 0,-1 0-1 0 0,1 0 1 0 0,-1 0-1 0 0,1-1 1 0 0,-1 1-1 0 0,0 0 1 0 0,0-1-1 0 0,0 1 1 0 0,0 0-1 0 0,0-1 1 0 0,-1 1-1 0 0,1-1 1 0 0,0 0-1 0 0,-1 1 1 0 0,1-1-1 0 0,-1 0 1 0 0,1 0-1 0 0,-1 0 1 0 0,1 0-1 0 0,-1 0 1 0 0,0 0-1 0 0,0-1 1 0 0,1 1-1 0 0,-1 0 1 0 0,0-1-1 0 0,-2 1-19 0 0,1 1 8 0 0,-127 63-360 0 0,72-49-3464 0 0,48-15-384 0 0,7-1-274 0 0,1 0-4781 0 0</inkml:trace>
  <inkml:trace contextRef="#ctx0" brushRef="#br0" timeOffset="1391.84">2274 1 8402 0 0,'0'0'2243'0'0,"0"0"-385"0"0,0 0-146 0 0,0 0-53 0 0,0 0-157 0 0,0 0-297 0 0,0 0-342 0 0,0 0-256 0 0,0 0-191 0 0,0 0-123 0 0,0 0-106 0 0,0 0-63 0 0,0 0-36 0 0,-23 8-26 0 0,-73 28-14 0 0,52-3-49 0 0,40-23-28 0 0,3-8 19 0 0,-1 0-1 0 0,1 0 1 0 0,0 0 0 0 0,0 0-1 0 0,0 0 1 0 0,1 0-1 0 0,-1 1 1 0 0,0-1 0 0 0,1 0-1 0 0,0 0 1 0 0,-1 0-1 0 0,1 1 1 0 0,0-1-1 0 0,0 0 1 0 0,0 0 0 0 0,0 1-1 0 0,1-1 1 0 0,-1 0-1 0 0,0 0 1 0 0,1 0 0 0 0,0 1-1 0 0,-1-1 1 0 0,1 0-1 0 0,0 0 1 0 0,0 0 0 0 0,0 0-1 0 0,1 0 1 0 0,-1-1-1 0 0,0 1 1 0 0,1 0 0 0 0,-1 0-1 0 0,1-1 1 0 0,-1 1-1 0 0,1-1 1 0 0,0 1 0 0 0,0-1-1 0 0,0 0 1 0 0,0 0-1 0 0,0 0 1 0 0,0 0-1 0 0,0 0 1 0 0,0 0 0 0 0,0-1-1 0 0,0 1 1 0 0,0 0-1 0 0,2-1 11 0 0,71 44 247 0 0,-75-40-133 0 0,1 0-1 0 0,-1 0 1 0 0,0 1-1 0 0,0-1 1 0 0,-1 0-1 0 0,1 0 1 0 0,-1 1-1 0 0,0-1 1 0 0,0 0-1 0 0,0 0 1 0 0,-1 0 0 0 0,1 0-1 0 0,-1 0 1 0 0,0 0-1 0 0,0-1 1 0 0,-1 1-1 0 0,1-1 1 0 0,-1 1-1 0 0,0-1 1 0 0,1 0-1 0 0,-1 0 1 0 0,-1 0-1 0 0,1 0 1 0 0,0-1-1 0 0,-1 1 1 0 0,1-1-1 0 0,-1 0 1 0 0,0 0 0 0 0,0 0-1 0 0,0 0 1 0 0,-1 0-114 0 0,-124 45-2265 0 0,68-29-4575 0 0,47-15 664 0 0,4-2-3070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1:49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1306 307 9746 0 0,'0'0'1226'0'0,"0"0"-257"0"0,0 0-45 0 0,0 0 183 0 0,0 0 179 0 0,0 0 20 0 0,0 0-220 0 0,0 0-349 0 0,0 0-304 0 0,0 0-228 0 0,0 0-117 0 0,-1 3-32 0 0,-8 114 630 0 0,10-79-506 0 0,-1 19-107 0 0,-2 0-1 0 0,-3 0 1 0 0,-3-1 0 0 0,-2 0-1 0 0,-2 0 1 0 0,-5 6-73 0 0,-13 12-2569 0 0,29-75-8842 0 0,5-19 5942 0 0,0 16 4447 0 0</inkml:trace>
  <inkml:trace contextRef="#ctx0" brushRef="#br0" timeOffset="294.015">975 278 2961 0 0,'0'0'845'0'0,"0"0"-361"0"0,0 0-14 0 0,0 0 350 0 0,0 0 371 0 0,0 0 188 0 0,0 0-58 0 0,0 0-210 0 0,0 0-164 0 0,0 0-73 0 0,0 0-41 0 0,0 0-7 0 0,21-2-26 0 0,140-14 1372 0 0,153-11 548 0 0,-21-9-2856 0 0,-258 32-1050 0 0,-20 4-2798 0 0,-15 0 1293 0 0,0 2-2496 0 0,-2 0 3447 0 0,2-2 1095 0 0,-5 4-3540 0 0</inkml:trace>
  <inkml:trace contextRef="#ctx0" brushRef="#br0" timeOffset="568.001">949 963 6681 0 0,'0'0'1666'0'0,"0"0"-1051"0"0,0 0-311 0 0,0 0 349 0 0,0 0 509 0 0,0 0 337 0 0,0 0-25 0 0,0 0-301 0 0,0 0-282 0 0,0 0-184 0 0,0 0-119 0 0,32-1-92 0 0,103-5-88 0 0,-6-10 322 0 0,58-18-1062 0 0,-66 6-7853 0 0,-95 21 3286 0 0,-8-1-732 0 0</inkml:trace>
  <inkml:trace contextRef="#ctx0" brushRef="#br0" timeOffset="8843.465">2197 326 480 0 0,'0'0'578'0'0,"0"0"-244"0"0,0 0 12 0 0,0 0 228 0 0,0 0 307 0 0,0 0 218 0 0,0 0 37 0 0,31-2-79 0 0,96-7-148 0 0,-35-18 811 0 0,-75 17-1328 0 0,6-4-10 0 0,-1 0 0 0 0,-1-2-1 0 0,0-1 1 0 0,-1 0 0 0 0,-1-1 0 0 0,-1-1-1 0 0,0-1 1 0 0,9-15-382 0 0,-23 29 201 0 0,1-1 1 0 0,-1 1-1 0 0,0-1 0 0 0,-1 0 0 0 0,0 0 1 0 0,0 0-1 0 0,0 0 0 0 0,-1-1 0 0 0,0 1 1 0 0,0-1-1 0 0,-1 0 0 0 0,0-5-201 0 0,-2 12 25 0 0,0 0 0 0 0,0 0-1 0 0,0 1 1 0 0,-1-1 0 0 0,1 0-1 0 0,-1 0 1 0 0,1 1 0 0 0,0-1-1 0 0,-1 1 1 0 0,1-1 0 0 0,-1 1 0 0 0,1 0-1 0 0,-1-1 1 0 0,1 1 0 0 0,-1 0-1 0 0,0 0 1 0 0,1 0 0 0 0,-1 0-1 0 0,1 0 1 0 0,-1 0 0 0 0,1 1-1 0 0,-1-1 1 0 0,1 1 0 0 0,-1-1-1 0 0,1 1 1 0 0,-1-1 0 0 0,1 1 0 0 0,0 0-1 0 0,-1-1 1 0 0,1 1 0 0 0,0 0-1 0 0,-1 0 1 0 0,1 0-25 0 0,-15 17-96 0 0,2 1 0 0 0,0 1-1 0 0,1-1 1 0 0,1 2 0 0 0,0 0 0 0 0,2 0-1 0 0,1 1 1 0 0,0 0 0 0 0,2 1 0 0 0,0 0-1 0 0,1 7 97 0 0,-1-9 0 0 0,-23 98 22 0 0,6 1 0 0 0,-4 68-22 0 0,-33 158-59 0 0,-50 54 301 0 0,108-390-208 0 0,0 1 39 0 0,-1-1 0 0 0,0 1 0 0 0,0-1 1 0 0,-1 0-1 0 0,0 0 0 0 0,0 0 0 0 0,-2-1 0 0 0,1 1 0 0 0,-1-2 1 0 0,0 1-1 0 0,-1-1 0 0 0,-7 6-73 0 0,14-13 8 0 0,0-1 0 0 0,0 0 0 0 0,-1 0 0 0 0,1 1-1 0 0,0-1 1 0 0,0 0 0 0 0,-1 0 0 0 0,1-1 0 0 0,0 1 0 0 0,-1 0 0 0 0,1 0 0 0 0,0 0-1 0 0,0-1 1 0 0,-1 1 0 0 0,1-1 0 0 0,0 1 0 0 0,0-1 0 0 0,0 0 0 0 0,0 1 0 0 0,0-1-1 0 0,-1 0 1 0 0,1 0 0 0 0,1 0 0 0 0,-1 1 0 0 0,0-1 0 0 0,0 0 0 0 0,0 0 0 0 0,0 0-1 0 0,1-1 1 0 0,-1 1 0 0 0,0 0 0 0 0,1 0 0 0 0,-1 0 0 0 0,1 0 0 0 0,-1-1 0 0 0,1 0-8 0 0,-23-50-4634 0 0,16 5-4564 0 0,6 36 6876 0 0</inkml:trace>
  <inkml:trace contextRef="#ctx0" brushRef="#br0" timeOffset="9264.016">2077 919 1840 0 0,'0'0'561'0'0,"0"0"-80"0"0,0 0 234 0 0,0 0 374 0 0,0 0 314 0 0,0 0 171 0 0,0 0-26 0 0,0 0-90 0 0,0 0-136 0 0,32-8-208 0 0,100-26-233 0 0,-99 26-351 0 0,0-2 1 0 0,0-1 0 0 0,-1-1 0 0 0,-1-2 0 0 0,6-4-531 0 0,0-2 363 0 0,-1-2 1 0 0,-1-1-1 0 0,-1-2 1 0 0,-2-1-1 0 0,15-16-363 0 0,-19 16 172 0 0,-28 55-477 0 0,-21 93 1141 0 0,21-109-752 0 0,-1-10-58 0 0,1 0-1 0 0,0 0 1 0 0,-1 0 0 0 0,1 0-1 0 0,0 0 1 0 0,1 0 0 0 0,-1 0 0 0 0,0 0-1 0 0,1-1 1 0 0,-1 1 0 0 0,1 0-1 0 0,0 0 1 0 0,0 0 0 0 0,0-1 0 0 0,1 1-1 0 0,-1 0 1 0 0,1-1 0 0 0,-1 1-1 0 0,1-1 1 0 0,0 0 0 0 0,0 0 0 0 0,1 2-26 0 0,7 0-1171 0 0,0-4-7607 0 0,-8 0-1083 0 0</inkml:trace>
  <inkml:trace contextRef="#ctx0" brushRef="#br0" timeOffset="14005.035">3723 1070 0 0 0,'0'0'994'0'0,"0"0"86"0"0,0 0-49 0 0,0 0-86 0 0,0 0-47 0 0,0 0-27 0 0,0 0 6 0 0,0 0 25 0 0,0 0-9 0 0,0 0-2 0 0,0 0-23 0 0,0 0-37 0 0,0 0-16 0 0,0 0-18 0 0,0-13 1609 0 0,4-9-2157 0 0,0-1 1 0 0,1 1-1 0 0,1 0 0 0 0,2 0 0 0 0,0 1 1 0 0,1-1-1 0 0,1 2 0 0 0,1 0 0 0 0,0 0 0 0 0,2 1 1 0 0,0 0-1 0 0,2 1 0 0 0,6-6-249 0 0,29-45 242 0 0,62-56-42 0 0,-112 123-214 0 0,1 1 0 0 0,0 0 0 0 0,-1-1 0 0 0,1 1 0 0 0,0 0 0 0 0,0-1 0 0 0,0 1-1 0 0,0 0 1 0 0,0 0 0 0 0,0 0 0 0 0,0 0 0 0 0,0 0 0 0 0,0 0 0 0 0,0 0 0 0 0,1 0-1 0 0,-1 1 1 0 0,0-1 0 0 0,1 0 0 0 0,-1 1 0 0 0,1-1 0 0 0,-1 1 0 0 0,0-1 0 0 0,1 1-1 0 0,-1 0 1 0 0,1 0 0 0 0,-1-1 0 0 0,1 1 0 0 0,-1 0 0 0 0,1 0 0 0 0,-1 1 0 0 0,1-1 0 0 0,-1 0-1 0 0,1 0 1 0 0,-1 1 0 0 0,1-1 0 0 0,-1 1 0 0 0,1-1 0 0 0,-1 1 0 0 0,0 0 0 0 0,1-1-1 0 0,-1 1 1 0 0,0 0 0 0 0,0 0 0 0 0,1 0 0 0 0,-1 0 0 0 0,0 0 0 0 0,0 0 0 0 0,0 0 0 0 0,0 0-1 0 0,-1 1 1 0 0,1-1 0 0 0,0 0 0 0 0,0 1 0 0 0,-1-1 0 0 0,1 0 0 0 0,-1 1 0 0 0,1-1-1 0 0,0 2 16 0 0,-14 232 505 0 0,7-110-359 0 0,8-124-137 0 0,-1 0 0 0 0,0 0 0 0 0,1-1 0 0 0,-1 1 0 0 0,1-1 0 0 0,0 1 0 0 0,-1-1 0 0 0,1 1 0 0 0,-1-1 0 0 0,1 0 0 0 0,0 0 0 0 0,-1 0 0 0 0,1 0 0 0 0,0 0 0 0 0,-1 0 0 0 0,1 0 0 0 0,0-1 0 0 0,-1 1 0 0 0,1-1 0 0 0,-1 1 0 0 0,1-1 0 0 0,-1 1 0 0 0,1-1 0 0 0,-1 0 0 0 0,1 0 0 0 0,-1 0-1 0 0,0 0 1 0 0,1 0 0 0 0,-1 0 0 0 0,0 0 0 0 0,0 0 0 0 0,0 0 0 0 0,0-1-10 0 0,307-261 171 0 0,-243 212-307 0 0,-64 53 101 0 0,1-1 0 0 0,-1 1 1 0 0,0 0-1 0 0,0 0 0 0 0,0-1 0 0 0,-1 1 0 0 0,1 0 0 0 0,0 0 1 0 0,-1 0-1 0 0,1 0 0 0 0,-1 0 0 0 0,0 0 0 0 0,0 0 0 0 0,0 0 1 0 0,0 0-1 0 0,0 0 0 0 0,0 0 0 0 0,0 0 0 0 0,0 0 0 0 0,-1 0 1 0 0,1 0-1 0 0,-1 0 0 0 0,0 0 0 0 0,0 0 0 0 0,1 0 1 0 0,-1 0-1 0 0,-1 0 35 0 0,1 2-24 0 0,-46 150 687 0 0,45-127-2501 0 0,9-19-2911 0 0,6-5-3713 0 0,-6-3 4832 0 0</inkml:trace>
  <inkml:trace contextRef="#ctx0" brushRef="#br0" timeOffset="14388.499">4841 528 2857 0 0,'0'0'626'0'0,"0"0"49"0"0,0 0 347 0 0,0 0 411 0 0,0 0 218 0 0,0 0-144 0 0,0 0-308 0 0,-31 30-321 0 0,-97 93-246 0 0,61-41 255 0 0,60-75-833 0 0,1 1 0 0 0,0 0 0 0 0,1 1 1 0 0,0-1-1 0 0,0 1 0 0 0,1 0 0 0 0,0 0 0 0 0,1 1 0 0 0,0-1 1 0 0,0 1-1 0 0,1-1 0 0 0,0 1 0 0 0,1 0 0 0 0,0 0 1 0 0,1 0-1 0 0,0 7-54 0 0,2-14 26 0 0,-1-1-1 0 0,1 1 1 0 0,0-1 0 0 0,1 0 0 0 0,-1 1 0 0 0,0-1 0 0 0,1 0-1 0 0,-1-1 1 0 0,1 1 0 0 0,0 0 0 0 0,-1-1 0 0 0,1 0 0 0 0,0 1 0 0 0,0-1-1 0 0,0 0 1 0 0,0 0 0 0 0,0-1 0 0 0,0 1 0 0 0,0-1 0 0 0,1 1-1 0 0,-1-1 1 0 0,0 0 0 0 0,0 0 0 0 0,0-1 0 0 0,0 1 0 0 0,0 0 0 0 0,0-1-1 0 0,0 0 1 0 0,2 0-26 0 0,109-68 2099 0 0,-81 41-1637 0 0,-2-2-1 0 0,0 0 0 0 0,-3-2 0 0 0,0-2 1 0 0,-3 0-1 0 0,16-26-461 0 0,-15 22 278 0 0,-16 27 27 0 0,-15 27-455 0 0,0 1 85 0 0,-26 137 138 0 0,31-152-80 0 0,0 1 0 0 0,0-1 0 0 0,1 1 0 0 0,0-1 0 0 0,-1 0 0 0 0,1 1 0 0 0,0-1 0 0 0,0 0 1 0 0,0 0-1 0 0,0 0 0 0 0,1 0 0 0 0,-1 0 0 0 0,0 0 0 0 0,1 0 0 0 0,-1 0 0 0 0,1 0 0 0 0,0-1 0 0 0,0 1 0 0 0,0 0 0 0 0,0-1 0 0 0,0 0 0 0 0,0 1 0 0 0,0-1 0 0 0,0 0 0 0 0,0 0 1 0 0,2 0 6 0 0,38 8-689 0 0,20-19-2806 0 0,-46 4 1274 0 0,-1 0-1 0 0,0-1 0 0 0,-1-1 1 0 0,1 0-1 0 0,-1-1 1 0 0,-1 0-1 0 0,12-12 2222 0 0,-15 13-376 0 0</inkml:trace>
  <inkml:trace contextRef="#ctx0" brushRef="#br0" timeOffset="14692.691">5553 458 0 0 0,'0'0'1218'0'0,"0"0"855"0"0,0 0 281 0 0,0 0-48 0 0,0 0-280 0 0,0 0-430 0 0,0 0-469 0 0,0 0-311 0 0,0 0-80 0 0,0 0-2 0 0,0 0-21 0 0,0 0-82 0 0,0 0-99 0 0,-28 25-86 0 0,-88 78-85 0 0,-11 27 918 0 0,126-129-1288 0 0,0-1 0 0 0,0 1-1 0 0,1 0 1 0 0,-1-1 0 0 0,1 1 0 0 0,-1 0-1 0 0,0 0 1 0 0,1-1 0 0 0,-1 1 0 0 0,1 0 0 0 0,0 0-1 0 0,-1 0 1 0 0,1 0 0 0 0,0-1 0 0 0,-1 1-1 0 0,1 0 1 0 0,0 0 0 0 0,0 0 0 0 0,0 0-1 0 0,0 0 1 0 0,0 0 0 0 0,0 0 0 0 0,0 0 0 0 0,0 0-1 0 0,0 0 1 0 0,0-1 0 0 0,1 1 0 0 0,-1 0-1 0 0,0 0 1 0 0,1 0 0 0 0,-1 0 0 0 0,1 0-1 0 0,-1-1 1 0 0,1 1 0 0 0,-1 0 0 0 0,1 0 0 0 0,-1-1-1 0 0,1 1 1 0 0,0 0 0 0 0,-1-1 0 0 0,1 1-1 0 0,0 0 1 0 0,-1-1 0 0 0,1 1 0 0 0,0-1-1 0 0,0 1 1 0 0,0-1 0 0 0,0 0 0 0 0,-1 1 0 0 0,1-1-1 0 0,0 0 1 0 0,0 0 0 0 0,0 0 0 0 0,0 1-1 0 0,0-1 1 0 0,0 0 0 0 0,0 0 0 0 0,0 0-1 0 0,0 0 1 0 0,0-1 0 0 0,0 1 0 0 0,-1 0 0 0 0,2 0 9 0 0,27 1-71 0 0,43 15-49 0 0,-71-14 112 0 0,-1 0 0 0 0,1-1 1 0 0,-1 1-1 0 0,1 0 0 0 0,-1 0 0 0 0,1-1 1 0 0,-1 1-1 0 0,0 0 0 0 0,0 0 0 0 0,0-1 1 0 0,0 1-1 0 0,0 0 0 0 0,0 0 0 0 0,-1 0 1 0 0,1-1-1 0 0,-1 1 0 0 0,1 0 0 0 0,-1 0 1 0 0,1-1-1 0 0,-1 1 0 0 0,0-1 1 0 0,0 1-1 0 0,0-1 0 0 0,0 1 0 0 0,0-1 1 0 0,0 1-1 0 0,0-1 0 0 0,-1 0 0 0 0,1 1 1 0 0,0-1-1 0 0,-2 1 8 0 0,-97 70-2231 0 0,97-71 1958 0 0,0-5-12482 0 0,7 0 10078 0 0</inkml:trace>
  <inkml:trace contextRef="#ctx0" brushRef="#br0" timeOffset="15148.109">6004 425 4785 0 0,'0'0'1667'0'0,"0"0"-331"0"0,0 0-6 0 0,0 0 170 0 0,0 0 91 0 0,0 0-72 0 0,0 0-257 0 0,0 0-270 0 0,0 0-229 0 0,0 0-191 0 0,0 0-105 0 0,0 0-66 0 0,-14 14-13 0 0,-71 68 1278 0 0,-24-5 472 0 0,108-76-2147 0 0,0-1-1 0 0,0 0 1 0 0,0 1 0 0 0,0-1 0 0 0,1 1 0 0 0,-1-1 0 0 0,0 1-1 0 0,0 0 1 0 0,0-1 0 0 0,1 1 0 0 0,-1 0 0 0 0,0-1 0 0 0,1 1-1 0 0,-1 0 1 0 0,0 0 0 0 0,1 0 0 0 0,-1 0 0 0 0,1 0 0 0 0,0-1-1 0 0,-1 1 1 0 0,1 0 0 0 0,0 0 0 0 0,-1 0 0 0 0,1 0-1 0 0,0 0 1 0 0,0 0 0 0 0,0 0 0 0 0,0 0 0 0 0,0 0 0 0 0,0 0-1 0 0,0 0 1 0 0,0 0 0 0 0,0 0 0 0 0,1 0 0 0 0,-1 0 0 0 0,0 0-1 0 0,1 0 1 0 0,-1 0 0 0 0,0 0 0 0 0,1 0 0 0 0,-1 0 0 0 0,1 0-1 0 0,0-1 1 0 0,-1 1 0 0 0,1 0 0 0 0,0 0 0 0 0,-1-1 0 0 0,1 1-1 0 0,0 0 1 0 0,0-1 0 0 0,-1 1 0 0 0,1-1 0 0 0,0 1 0 0 0,0-1-1 0 0,0 1 1 0 0,0-1 0 0 0,0 0 9 0 0,69 26-93 0 0,-54-19 115 0 0,-13-6-19 0 0,0-1 1 0 0,0 1-1 0 0,0 0 0 0 0,0 0 1 0 0,0 1-1 0 0,0-1 0 0 0,-1 0 1 0 0,1 1-1 0 0,0 0 0 0 0,-1-1 1 0 0,1 1-1 0 0,-1 0 0 0 0,1 1 1 0 0,-1-1-1 0 0,0 0 0 0 0,0 1 1 0 0,0-1-1 0 0,-1 1 0 0 0,1-1 0 0 0,0 1 1 0 0,-1 0-1 0 0,0 0 0 0 0,1 0 1 0 0,-1-1-1 0 0,0 1 0 0 0,-1 0 1 0 0,1 3-4 0 0,-3 4 78 0 0,-1 0 0 0 0,-1 0 0 0 0,0 0 0 0 0,0-1 1 0 0,-1 1-1 0 0,-1-1 0 0 0,1 0 0 0 0,-1-1 0 0 0,-1 1 1 0 0,1-1-1 0 0,-1-1 0 0 0,-1 1 0 0 0,0-1 0 0 0,0 0 1 0 0,0-1-1 0 0,-1 0 0 0 0,1 0 0 0 0,-2-1 0 0 0,-2 1-78 0 0,-54 28-951 0 0,39-30-9528 0 0,24-4-777 0 0</inkml:trace>
  <inkml:trace contextRef="#ctx0" brushRef="#br0" timeOffset="23392.856">1 1835 8346 0 0,'0'0'1392'0'0,"0"0"-406"0"0,0 0-290 0 0,0 0 57 0 0,0 0 210 0 0,0 0 119 0 0,0 0-42 0 0,0 0-145 0 0,0 0-183 0 0,0 0-123 0 0,33-10-79 0 0,105-33-51 0 0,-119 37-291 0 0,0 0 0 0 0,1 2 1 0 0,-1 0-1 0 0,1 2 1 0 0,0 0-1 0 0,1 1 0 0 0,18 1-168 0 0,0 1 110 0 0,-36-1-107 0 0,1-1 0 0 0,-1 1 0 0 0,0 0 0 0 0,1 0 0 0 0,-1 0 0 0 0,1 0 0 0 0,-1 1 0 0 0,0 0 0 0 0,1-1 1 0 0,-1 1-1 0 0,0 0 0 0 0,0 1 0 0 0,0-1 0 0 0,1 1 0 0 0,-1-1 0 0 0,-1 1 0 0 0,1 0 0 0 0,0 0 0 0 0,0 0 0 0 0,-1 0 0 0 0,1 1 0 0 0,-1-1 0 0 0,0 1 0 0 0,1-1 0 0 0,-1 1 1 0 0,-1 0-1 0 0,1 0 0 0 0,0 0 0 0 0,-1 0 0 0 0,1 0 0 0 0,-1 0 0 0 0,0 0 0 0 0,0 1 0 0 0,0-1 0 0 0,0 0 0 0 0,-1 1 0 0 0,1 0-3 0 0,-2 5 44 0 0,0 0-1 0 0,0 0 0 0 0,-1 0 1 0 0,0 0-1 0 0,0-1 0 0 0,-1 1 1 0 0,-1 0-1 0 0,1-1 0 0 0,-1 0 1 0 0,0 0-1 0 0,-1 0 0 0 0,0 0 1 0 0,0-1-1 0 0,-4 4-43 0 0,-199 253 561 0 0,205-261-546 0 0,0 0-1 0 0,0 0 1 0 0,1 0-1 0 0,0 0 0 0 0,0 1 1 0 0,0-1-1 0 0,0 1 1 0 0,0-1-1 0 0,0 1 0 0 0,1 0 1 0 0,0-1-1 0 0,0 1 0 0 0,0 0 1 0 0,0 0-1 0 0,1 0 1 0 0,-1 0-1 0 0,1 0 0 0 0,0 0 1 0 0,0 0-1 0 0,1 0 1 0 0,-1 0-1 0 0,1 0 0 0 0,0 0 1 0 0,0 0-1 0 0,0-1 0 0 0,0 1 1 0 0,1 0-1 0 0,-1-1 1 0 0,1 1-1 0 0,0-1 0 0 0,0 1 1 0 0,1-1-1 0 0,-1 0 1 0 0,1 0-1 0 0,-1 0 0 0 0,1 0 1 0 0,0 0-1 0 0,0-1 0 0 0,0 1 1 0 0,1-1-1 0 0,-1 0 1 0 0,2 1-15 0 0,11 2 102 0 0,0 0 1 0 0,0-2-1 0 0,1 0 1 0 0,-1-1 0 0 0,1 0-1 0 0,0-2 1 0 0,-1 0-1 0 0,1 0 1 0 0,0-2 0 0 0,-1 0-1 0 0,1-1 1 0 0,10-4-103 0 0,19-8-3320 0 0,-4-6-3624 0 0,-36 16 655 0 0,-2 3 14 0 0</inkml:trace>
  <inkml:trace contextRef="#ctx0" brushRef="#br0" timeOffset="23673.893">781 2078 11242 0 0,'0'0'2290'0'0,"0"0"-1135"0"0,0 0-569 0 0,0 0 80 0 0,0 0 256 0 0,0 0 170 0 0,0 0-53 0 0,0 0-228 0 0,0 0-250 0 0,0 0-225 0 0,0 0-152 0 0,0 0-96 0 0,35-1-72 0 0,105-4-134 0 0,-40-2-2128 0 0,-70 5-743 0 0,12-4-6561 0 0,-28 5 3465 0 0</inkml:trace>
  <inkml:trace contextRef="#ctx0" brushRef="#br0" timeOffset="23998.036">1347 2016 2561 0 0,'0'0'1608'0'0,"0"0"-156"0"0,0 0-21 0 0,0 0-1 0 0,0 0-103 0 0,0 0-231 0 0,0 0-284 0 0,0 0-268 0 0,0 0-220 0 0,0 0-156 0 0,-31 34-108 0 0,-92 104-73 0 0,89-79-47 0 0,36-51 41 0 0,-1-4 118 0 0,0 1 0 0 0,1-1-1 0 0,0 0 1 0 0,0 0-1 0 0,0-1 1 0 0,0 1 0 0 0,0 0-1 0 0,1-1 1 0 0,0 1-1 0 0,0-1 1 0 0,0 0-1 0 0,0 0 1 0 0,0 0 0 0 0,1 0-1 0 0,-1 0 1 0 0,1-1-1 0 0,0 0 1 0 0,-1 0 0 0 0,1 0-1 0 0,0 0 1 0 0,0 0-1 0 0,1-1 1 0 0,-1 0 0 0 0,0 0-1 0 0,0 0 1 0 0,1 0-1 0 0,-1-1 1 0 0,1 1 0 0 0,-1-1-1 0 0,0 0 1 0 0,1-1-1 0 0,-1 1 1 0 0,0-1 0 0 0,1 0-1 0 0,-1 0 1 0 0,0 0-1 0 0,0 0 1 0 0,1-1-1 0 0,-1 0 1 0 0,-1 1 0 0 0,1-2-1 0 0,0 1-98 0 0,23-9 455 0 0,-1-1-1 0 0,-1-1 1 0 0,0-1-1 0 0,0-1 1 0 0,-2-2 0 0 0,0 0-1 0 0,-1-1 1 0 0,-1-2-1 0 0,0 0 1 0 0,-2-1-1 0 0,0-1 1 0 0,-1-2-455 0 0,-6 8 103 0 0,4-2-129 0 0,-1 0 0 0 0,-1-1-1 0 0,-1-1 1 0 0,-1-1-1 0 0,0 0 1 0 0,-2 0-1 0 0,0-1 1 0 0,-1 0-1 0 0,-2-1 1 0 0,0 0 0 0 0,-1 0-1 0 0,-2 0 1 0 0,0-1 26 0 0,-3 18-123 0 0,-1-1 0 0 0,1 1 0 0 0,-1 0 1 0 0,0-1-1 0 0,-1 1 0 0 0,0-1 0 0 0,0 1 0 0 0,0 0 1 0 0,-1 0-1 0 0,1 0 0 0 0,-1 0 0 0 0,-1 0 0 0 0,1 0 1 0 0,-1 0-1 0 0,0 1 0 0 0,-1-1 0 0 0,1 1 1 0 0,-1 0-1 0 0,0 0 0 0 0,0 0 0 0 0,-1 1 0 0 0,0-1 1 0 0,1 1-1 0 0,-1 0 0 0 0,-1 1 0 0 0,1-1 0 0 0,0 1 1 0 0,-1 0 122 0 0,-1 0-139 0 0,0 0 0 0 0,0 1 1 0 0,0 0-1 0 0,0 1 0 0 0,-1-1 0 0 0,1 2 1 0 0,0-1-1 0 0,-1 1 0 0 0,1 0 1 0 0,0 0-1 0 0,-1 1 0 0 0,1-1 0 0 0,0 2 1 0 0,-1-1-1 0 0,1 1 0 0 0,0 1 1 0 0,0-1-1 0 0,0 1 0 0 0,-1 1 139 0 0,-1 1 9 0 0,-1 0-1 0 0,1 1 1 0 0,0 1-1 0 0,0-1 1 0 0,1 1-1 0 0,0 1 1 0 0,0 0-1 0 0,1 0 1 0 0,0 0-1 0 0,0 1 1 0 0,1 0-1 0 0,0 0 1 0 0,0 1-1 0 0,1 0 1 0 0,1 0-1 0 0,-1 0 1 0 0,2 0-1 0 0,-1 1 1 0 0,0 6-9 0 0,2-5 64 0 0,-1 0 0 0 0,2 0 1 0 0,-1 0-1 0 0,2 0 0 0 0,0 0 0 0 0,0 1 1 0 0,1-1-1 0 0,0 0 0 0 0,1 0 0 0 0,1 0 1 0 0,0 0-1 0 0,1 0 0 0 0,0 0 0 0 0,0-1 1 0 0,1 0-1 0 0,5 7-64 0 0,6 3 196 0 0,1 0 0 0 0,0-1 1 0 0,2 0-1 0 0,1-2 0 0 0,0 0 0 0 0,1-2 1 0 0,1 0-1 0 0,0-1 0 0 0,1-1 0 0 0,1-2 1 0 0,0 0-1 0 0,1-1 0 0 0,0-2 0 0 0,15 4-196 0 0,-37-12-38 0 0,138 36 489 0 0,-45-27-6312 0 0,-77-9-415 0 0,-3 2-1940 0 0</inkml:trace>
  <inkml:trace contextRef="#ctx0" brushRef="#br0" timeOffset="24745.46">2716 1942 1872 0 0,'0'0'1513'0'0,"0"0"3"0"0,0 0 172 0 0,0 0 181 0 0,0 0-14 0 0,0 0-269 0 0,0 0-392 0 0,0 0-320 0 0,0 0-221 0 0,0 0-136 0 0,0 0-80 0 0,0 0-74 0 0,0 0-66 0 0,-21 5-55 0 0,-67 17-46 0 0,2 21 233 0 0,65-28-360 0 0,19-14-77 0 0,0 0 0 0 0,0-1 1 0 0,0 1-1 0 0,0 0 0 0 0,1 0 0 0 0,-1 0 0 0 0,0 0 0 0 0,0 0 0 0 0,1 0 0 0 0,-1 0 0 0 0,1 1 0 0 0,-1-1 0 0 0,1 0 0 0 0,-1 1 0 0 0,1 0 0 0 0,0-1 0 0 0,0 1 0 0 0,0 0 0 0 0,0-1 0 0 0,0 1 0 0 0,0 0 1 0 0,0 0-1 0 0,1 0 0 0 0,-1 0 0 0 0,1 0 0 0 0,-1 0 0 0 0,1 0 0 0 0,0 0 0 0 0,0 0 0 0 0,0 0 0 0 0,0 0 0 0 0,0 0 0 0 0,0 0 0 0 0,0 0 0 0 0,1 0 0 0 0,-1 0 0 0 0,1 0 0 0 0,-1 0 0 0 0,1 0 0 0 0,0-1 1 0 0,0 1-1 0 0,0 0 0 0 0,0 0 0 0 0,0-1 0 0 0,0 1 0 0 0,1 0 0 0 0,-1-1 0 0 0,0 1 0 0 0,2 0 8 0 0,172 49 315 0 0,-170-49-275 0 0,-1-2-9 0 0,-1 0 0 0 0,1 0 1 0 0,-1 0-1 0 0,1 1 1 0 0,-1-1-1 0 0,0 1 0 0 0,1 0 1 0 0,-1 0-1 0 0,0 0 0 0 0,0 1 1 0 0,0-1-1 0 0,0 1 1 0 0,0-1-1 0 0,0 1 0 0 0,0 0 1 0 0,0 0-1 0 0,-1 0 1 0 0,1 1-1 0 0,-1-1 0 0 0,0 1 1 0 0,1-1-1 0 0,-1 1 1 0 0,0 0-1 0 0,-1 0 0 0 0,1 0 1 0 0,0 0-1 0 0,-1 0 1 0 0,0 0-1 0 0,0 0 0 0 0,1 1 1 0 0,-2-1-1 0 0,1 0 1 0 0,0 1-1 0 0,-1-1 0 0 0,0 0 1 0 0,0 1-1 0 0,0-1 0 0 0,0 1 1 0 0,0-1-1 0 0,0 0 1 0 0,-1 2-32 0 0,-6 4 94 0 0,0-1 0 0 0,-1 0 0 0 0,0 0 0 0 0,0 0 0 0 0,0-1 0 0 0,-1-1 0 0 0,0 1 0 0 0,-1-1 0 0 0,1-1 1 0 0,-1 0-1 0 0,0 0 0 0 0,0-1 0 0 0,-1 0 0 0 0,1-1 0 0 0,-1 0 0 0 0,-9 1-94 0 0,4 1-104 0 0,-34 1-1641 0 0,31-12-8227 0 0,17 3 1865 0 0</inkml:trace>
  <inkml:trace contextRef="#ctx0" brushRef="#br0" timeOffset="25044.899">2922 2156 5025 0 0,'0'0'1186'0'0,"0"0"-279"0"0,0 0 134 0 0,0 0 343 0 0,0 0 159 0 0,0 0-152 0 0,0 0-366 0 0,0 0-349 0 0,0 0-216 0 0,0 0-124 0 0,0 0-41 0 0,0 0-1 0 0,0 0 5 0 0,7 25 16 0 0,18 80 30 0 0,-25-104-300 0 0,0 1 0 0 0,0 0 0 0 0,0 0 0 0 0,0-1 0 0 0,0 1 0 0 0,0 0 0 0 0,0-1 0 0 0,1 1-1 0 0,-1 0 1 0 0,1-1 0 0 0,-1 1 0 0 0,1 0 0 0 0,-1-1 0 0 0,1 1 0 0 0,0-1 0 0 0,0 1 0 0 0,0-1 0 0 0,0 0 0 0 0,0 1 0 0 0,0-1-1 0 0,0 0 1 0 0,0 0 0 0 0,1 1 0 0 0,-1-1 0 0 0,0 0 0 0 0,1 0 0 0 0,-1 0 0 0 0,1-1 0 0 0,-1 1 0 0 0,1 0 0 0 0,-1-1 0 0 0,1 1 0 0 0,0-1-1 0 0,0 1-44 0 0,5 0 392 0 0,-1-2-190 0 0,1 1 0 0 0,-1-1 0 0 0,1-1 0 0 0,-1 1 0 0 0,0-1 0 0 0,0 0 0 0 0,0 0-1 0 0,0-1 1 0 0,0 0 0 0 0,-1 0 0 0 0,1 0 0 0 0,-1-1 0 0 0,0 1 0 0 0,1-1 0 0 0,-2-1 0 0 0,1 1 0 0 0,-1-1-1 0 0,1 0 1 0 0,-1 0 0 0 0,0 0 0 0 0,-1 0 0 0 0,0-1 0 0 0,1 0-202 0 0,6-6 177 0 0,71-102-432 0 0,-65 89-3601 0 0,-3-1-3765 0 0,-11 22-3141 0 0</inkml:trace>
  <inkml:trace contextRef="#ctx0" brushRef="#br0" timeOffset="25349.323">3344 2417 6409 0 0,'0'0'2248'0'0,"0"0"-501"0"0,0 0-14 0 0,0 0 200 0 0,0 0-29 0 0,0 0-300 0 0,0 0-435 0 0,0 0-348 0 0,0 0-225 0 0,0 0-146 0 0,17-33-101 0 0,55-103-95 0 0,-7 30 63 0 0,-19 62-1661 0 0,-34 41-2443 0 0,3 1-3329 0 0,-10 2-2171 0 0</inkml:trace>
  <inkml:trace contextRef="#ctx0" brushRef="#br0" timeOffset="25941.074">3961 1950 472 0 0,'0'0'2207'0'0,"0"0"-29"0"0,0 0 29 0 0,0 0 4 0 0,0 0-176 0 0,0 0-346 0 0,0 0-421 0 0,0 0-340 0 0,0 0-238 0 0,32-32-134 0 0,99-97-51 0 0,-72 55 289 0 0,-54 66-711 0 0,0 0 0 0 0,-1 0 0 0 0,0 0 0 0 0,0-1 0 0 0,-1 1 0 0 0,0-1 0 0 0,0 0 0 0 0,-1 0 0 0 0,-1 0 0 0 0,1 0 0 0 0,-1 0 0 0 0,-1 0 0 0 0,0 0 0 0 0,0-1 0 0 0,-1-3-83 0 0,-1 9-27 0 0,0 0-1 0 0,-1 0 1 0 0,0 1-1 0 0,1-1 1 0 0,-1 1-1 0 0,0-1 1 0 0,-1 1-1 0 0,1 0 1 0 0,-1 0-1 0 0,1 1 1 0 0,-1-1-1 0 0,0 1 1 0 0,0-1-1 0 0,0 1 1 0 0,0 1-1 0 0,0-1 1 0 0,0 0-1 0 0,-1 1 1 0 0,1 0-1 0 0,0 0 1 0 0,-1 0-1 0 0,1 1 1 0 0,-1-1-1 0 0,1 1 1 0 0,-1 0-1 0 0,1 1 0 0 0,-1-1 1 0 0,1 1-1 0 0,-1 0 1 0 0,1 0-1 0 0,-1 0 1 0 0,1 0-1 0 0,0 1 1 0 0,0 0-1 0 0,0 0 1 0 0,0 0-1 0 0,0 0 1 0 0,-3 3 27 0 0,-5 4-63 0 0,1 0 1 0 0,-1 2-1 0 0,2-1 0 0 0,0 1 1 0 0,0 1-1 0 0,1 0 0 0 0,0 0 1 0 0,1 1-1 0 0,0 0 0 0 0,2 0 1 0 0,-1 1-1 0 0,1-1 1 0 0,1 2-1 0 0,1-1 0 0 0,-2 6 63 0 0,-29 227-346 0 0,33 68-1287 0 0,15-156 1448 0 0,-7-112 325 0 0,-2 1 1 0 0,-1 0 0 0 0,-3 0-1 0 0,-2 0 1 0 0,-2 0-1 0 0,-4 10-140 0 0,4-43 74 0 0,0 0-1 0 0,0-1 0 0 0,-2 0 1 0 0,0 0-1 0 0,0 0 0 0 0,-1-1 1 0 0,-1 0-1 0 0,-5 6-73 0 0,10-14 21 0 0,0-1 0 0 0,-1 1 1 0 0,0-1-1 0 0,1 0 0 0 0,-2 0 0 0 0,1-1 0 0 0,0 1 0 0 0,-1-1 1 0 0,0 0-1 0 0,1 0 0 0 0,-1 0 0 0 0,0-1 0 0 0,-1 0 1 0 0,1 0-1 0 0,0 0 0 0 0,-1-1 0 0 0,1 1 0 0 0,-1-1 0 0 0,1 0 1 0 0,-1-1-1 0 0,1 0 0 0 0,-1 0 0 0 0,0 0 0 0 0,1 0-21 0 0,0-1-24 0 0,1 0 0 0 0,0-1-1 0 0,0 1 1 0 0,0-1 0 0 0,0 0-1 0 0,0 0 1 0 0,0 0 0 0 0,0-1 0 0 0,1 1-1 0 0,-1-1 1 0 0,1 0 0 0 0,-1 0-1 0 0,1 0 1 0 0,0 0 0 0 0,1-1 0 0 0,-1 1-1 0 0,0-1 1 0 0,1 0 0 0 0,0 0-1 0 0,0 0 1 0 0,0 0 0 0 0,0 0-1 0 0,0-2 25 0 0,-24-100-85 0 0,25 89 77 0 0,1 0 0 0 0,1 0 0 0 0,0 0 0 0 0,2 0 0 0 0,0 0 0 0 0,1 0 0 0 0,0 1 1 0 0,1-1-1 0 0,1 1 0 0 0,1 1 0 0 0,0-1 0 0 0,1 1 0 0 0,1 0 0 0 0,0 1 0 0 0,1 0 0 0 0,0 0 0 0 0,1 1 0 0 0,1 1 0 0 0,0 0 0 0 0,1 0 0 0 0,0 1 0 0 0,0 1 0 0 0,1 0 0 0 0,1 1 0 0 0,7-3 8 0 0,-4 1-467 0 0,25-17-1160 0 0,-14 12-5286 0 0,-19 12-11 0 0</inkml:trace>
  <inkml:trace contextRef="#ctx0" brushRef="#br0" timeOffset="26393.055">4414 2137 3113 0 0,'0'0'2927'0'0,"0"0"-524"0"0,0 0-309 0 0,0 0-227 0 0,0 0-308 0 0,0 0-340 0 0,0 0-342 0 0,0 0-250 0 0,0 0-177 0 0,0 0-116 0 0,0 0-44 0 0,0 0-31 0 0,-34 9-54 0 0,-106 29-68 0 0,72 0-47 0 0,57-27-85 0 0,4-4-54 0 0,0 0-1 0 0,0 0 1 0 0,0 1 0 0 0,1 0 0 0 0,0 1-1 0 0,0-1 1 0 0,1 1 0 0 0,1 0-1 0 0,-1 0 1 0 0,1 0 0 0 0,1 1 0 0 0,0 0-1 0 0,0 0 1 0 0,1-1 0 0 0,0 1 0 0 0,0 1-1 0 0,1-1 1 0 0,1 0 0 0 0,0 0-1 0 0,1 8 50 0 0,2-14-27 0 0,0 1-1 0 0,0-1 1 0 0,1-1-1 0 0,0 1 1 0 0,0 0-1 0 0,0-1 1 0 0,0 0-1 0 0,0 0 1 0 0,0 0-1 0 0,1-1 1 0 0,0 1-1 0 0,-1-1 1 0 0,1 0-1 0 0,0 0 1 0 0,0-1-1 0 0,0 1 1 0 0,0-1-1 0 0,0 0 1 0 0,1-1-1 0 0,-1 1 1 0 0,0-1-1 0 0,0 0 1 0 0,1 0-1 0 0,-1-1 1 0 0,0 0-1 0 0,0 1 1 0 0,0-2-1 0 0,0 1 1 0 0,0-1-1 0 0,0 1 1 0 0,0-1-1 0 0,0-1 28 0 0,16-7 178 0 0,-1-2 0 0 0,0 0 0 0 0,0-1 0 0 0,-1-1 0 0 0,-1-1 0 0 0,-1-1 0 0 0,0 0 0 0 0,-1-1 0 0 0,-1-1-1 0 0,0 0 1 0 0,-1-1 0 0 0,6-13-178 0 0,53-46 263 0 0,-69 134-1079 0 0,-7-34 702 0 0,0 81-562 0 0,3-100 485 0 0,1-1 1 0 0,-1 1-1 0 0,1 0 1 0 0,0 0-1 0 0,0 0 0 0 0,0 0 1 0 0,0 0-1 0 0,0-1 1 0 0,1 1-1 0 0,-1-1 1 0 0,1 1-1 0 0,0-1 1 0 0,0 1-1 0 0,0-1 0 0 0,0 0 1 0 0,0 0-1 0 0,0 0 1 0 0,0 0-1 0 0,1 0 1 0 0,-1-1-1 0 0,1 1 0 0 0,-1-1 1 0 0,1 1-1 0 0,0-1 1 0 0,0 0-1 0 0,0 0 1 0 0,-1 0-1 0 0,1-1 1 0 0,0 1-1 0 0,0-1 0 0 0,2 1 191 0 0,42-1-8451 0 0,-38 0 5428 0 0</inkml:trace>
  <inkml:trace contextRef="#ctx0" brushRef="#br0" timeOffset="26685.06">5065 2123 3305 0 0,'0'0'2386'0'0,"0"0"-481"0"0,0 0-118 0 0,0 0 66 0 0,0 0-70 0 0,0 0-203 0 0,0 0-324 0 0,0 0-302 0 0,-32 19-222 0 0,-102 62-186 0 0,52-16 219 0 0,79-62-770 0 0,0-1 0 0 0,0 1-1 0 0,0-1 1 0 0,1 1 0 0 0,-1 0 0 0 0,1 0 0 0 0,-1 0-1 0 0,1 1 1 0 0,0-1 0 0 0,1 0 0 0 0,-1 1 0 0 0,1-1-1 0 0,-1 1 1 0 0,1 0 0 0 0,0-1 0 0 0,0 1 0 0 0,1 0-1 0 0,-1 0 1 0 0,1 0 0 0 0,-1-1 0 0 0,1 1-1 0 0,1 0 1 0 0,-1 0 0 0 0,0 0 0 0 0,1 0 0 0 0,0-1-1 0 0,0 1 1 0 0,0 0 0 0 0,0-1 0 0 0,1 1 0 0 0,-1-1-1 0 0,1 1 1 0 0,0-1 0 0 0,0 0 0 0 0,0 1 0 0 0,1-1-1 0 0,-1 0 1 0 0,1-1 0 0 0,0 1 0 0 0,-1 0 0 0 0,1-1-1 0 0,1 1 6 0 0,16 6-119 0 0,0-1 0 0 0,0-1 0 0 0,0-1 0 0 0,1-1 0 0 0,0 0-1 0 0,0-2 1 0 0,0 0 0 0 0,1-2 0 0 0,-1 0 0 0 0,0-2 0 0 0,1 0 0 0 0,18-4 119 0 0,24-14-4369 0 0,-28-2-4266 0 0,-29 13 4435 0 0</inkml:trace>
  <inkml:trace contextRef="#ctx0" brushRef="#br0" timeOffset="29907.443">5424 2270 0 0 0,'0'0'647'0'0,"0"0"360"0"0,0 0 6 0 0,0 0-85 0 0,0 0-67 0 0,0 0-20 0 0,7 7-3 0 0,35 34 818 0 0,-36-38-1350 0 0,0 0-1 0 0,0 0 1 0 0,1-1-1 0 0,-1 0 1 0 0,1 0-1 0 0,-1-1 1 0 0,1 0 0 0 0,0 0-1 0 0,0 0 1 0 0,-1-1-1 0 0,1 0 1 0 0,0 0-1 0 0,0-1 1 0 0,-1 0 0 0 0,1 0-1 0 0,0 0 1 0 0,-1-1-1 0 0,1 0 1 0 0,-1-1-1 0 0,0 1 1 0 0,1-1 0 0 0,-1 0-1 0 0,0-1-305 0 0,2 0 76 0 0,0 0 1 0 0,-1-1-1 0 0,1 0 0 0 0,-1 0 0 0 0,0-1 0 0 0,0 0 0 0 0,-1 0 1 0 0,0-1-1 0 0,0 0 0 0 0,0 0 0 0 0,-1 0 0 0 0,0 0 1 0 0,-1-1-1 0 0,1 0 0 0 0,-1 0 0 0 0,-1 0 0 0 0,0-1 1 0 0,0 1-1 0 0,0-1 0 0 0,-1 1 0 0 0,-1-1 0 0 0,1 0 1 0 0,-1-7-77 0 0,-3 13-83 0 0,0 0 1 0 0,0 0-1 0 0,0 0 1 0 0,0 0-1 0 0,-1 0 1 0 0,1 0 0 0 0,-1 1-1 0 0,1 0 1 0 0,-1-1-1 0 0,0 1 1 0 0,0 0-1 0 0,0 0 1 0 0,-1 0 0 0 0,1 1-1 0 0,0-1 1 0 0,-1 1-1 0 0,1 0 1 0 0,-1 0-1 0 0,1 0 1 0 0,-1 0 0 0 0,1 1-1 0 0,-1-1 1 0 0,0 1-1 0 0,1 0 1 0 0,-1 0-1 0 0,-2 1 83 0 0,-8-2-533 0 0,-1 2-1 0 0,1 0 0 0 0,-1 0 0 0 0,1 2 0 0 0,-1-1 0 0 0,1 2 0 0 0,0 0 0 0 0,1 1 1 0 0,-1 0-1 0 0,-12 7 534 0 0,11-4-61 0 0,0 0 1 0 0,1 1 0 0 0,0 0 0 0 0,0 1 0 0 0,1 0 0 0 0,1 2-1 0 0,0-1 1 0 0,0 1 0 0 0,2 1 0 0 0,-1 0 0 0 0,1 1 0 0 0,1-1-1 0 0,0 2 1 0 0,2 0 0 0 0,-1 0 60 0 0,6-11 99 0 0,0 1 0 0 0,0 0 0 0 0,0 0 1 0 0,1 0-1 0 0,-1 0 0 0 0,1 0 0 0 0,0 0 0 0 0,1 0 0 0 0,-1 0 0 0 0,1 1 0 0 0,0-1 1 0 0,1 0-1 0 0,-1 0 0 0 0,1 0 0 0 0,0 1 0 0 0,0-1 0 0 0,1 0 0 0 0,-1 0 0 0 0,1-1 0 0 0,0 1 1 0 0,0 0-1 0 0,1-1 0 0 0,0 1 0 0 0,-1-1 0 0 0,2 0 0 0 0,-1 1 0 0 0,0-2 0 0 0,1 1 1 0 0,-1 0-1 0 0,1-1 0 0 0,0 1 0 0 0,1-1 0 0 0,-1 0 0 0 0,1 0-99 0 0,29 14 316 0 0,0-1-1 0 0,2-1 1 0 0,0-2-1 0 0,0-2 0 0 0,1-1 1 0 0,0-2-1 0 0,1-1 1 0 0,0-2-1 0 0,0-2 1 0 0,0-1-1 0 0,24-3-315 0 0,57-10-803 0 0,-43-3-5883 0 0,-53 9-852 0 0</inkml:trace>
  <inkml:trace contextRef="#ctx0" brushRef="#br0" timeOffset="41631.166">54 3754 0 0 0,'0'0'1292'0'0,"0"0"334"0"0,0 0 229 0 0,0 0 177 0 0,0 0 22 0 0,0 0-181 0 0,0 0-326 0 0,0 0-270 0 0,0 0-201 0 0,0 0-186 0 0,0 0-127 0 0,0 0-127 0 0,32-29-107 0 0,100-89-63 0 0,-45 28 341 0 0,282-365 834 0 0,-253 315-1346 0 0,-92 121-240 0 0,-23 19-121 0 0,-1 9-110 0 0,-1 35 254 0 0,0 2-23 0 0,1-1 0 0 0,2 1 0 0 0,3 0-1 0 0,1-1 1 0 0,2 0 0 0 0,7 19-55 0 0,21 41 265 0 0,3-2 0 0 0,25 39-265 0 0,-33-87-46 0 0,-26-84-6035 0 0,-13-12-6458 0 0,5 34 9796 0 0</inkml:trace>
  <inkml:trace contextRef="#ctx0" brushRef="#br0" timeOffset="41877.003">325 3393 5881 0 0,'0'0'1778'0'0,"0"0"-324"0"0,0 0 70 0 0,0 0 290 0 0,0 0 26 0 0,0 0-206 0 0,0 0-269 0 0,0 0-238 0 0,33 3-172 0 0,107 12-143 0 0,-104-12-421 0 0,-1-1 0 0 0,1-3 0 0 0,-1 0-1 0 0,1-2 1 0 0,-1-2 0 0 0,16-5-391 0 0,-13 3 169 0 0,246-45 550 0 0,-204 38-4717 0 0,0-1-5679 0 0,-62 11-65 0 0</inkml:trace>
  <inkml:trace contextRef="#ctx0" brushRef="#br0" timeOffset="60903.168">137 830 16740 0 0,'0'0'-625'0'0,"0"0"-2391"0"0,0 0-1169 0 0,0 0-448 0 0,0 0 568 0 0,0 0 3849 0 0,0 0 216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8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0 5233 0 0,'0'0'2210'0'0,"0"0"-579"0"0,0 0-296 0 0,0 0-7 0 0,0 0 170 0 0,0 0 67 0 0,0 0-187 0 0,0 0-362 0 0,0 0-366 0 0,0 0-254 0 0,0 0-160 0 0,0 0-63 0 0,-25 33-21 0 0,-78 104-14 0 0,60-48 48 0 0,39-68-143 0 0,-50 212 36 0 0,28-129-703 0 0,-1-36-3148 0 0,19-56 697 0 0,-3-2-4807 0 0,9-10 3988 0 0</inkml:trace>
  <inkml:trace contextRef="#ctx0" brushRef="#br0" timeOffset="280.077">0 107 7834 0 0,'0'0'1111'0'0,"0"0"-453"0"0,0 0-155 0 0,0 0 332 0 0,0 0 397 0 0,0 0 167 0 0,0 0-61 0 0,0 0-173 0 0,0 0-223 0 0,0 0-207 0 0,25 35-175 0 0,78 110-163 0 0,17 6 275 0 0,41 3-890 0 0,-119-130-2061 0 0,-11-17-6999 0 0,-23-7 1672 0 0</inkml:trace>
  <inkml:trace contextRef="#ctx0" brushRef="#br0" timeOffset="728.99">702 159 3425 0 0,'0'0'1916'0'0,"0"0"-692"0"0,0 0-157 0 0,0 0 163 0 0,0 0 212 0 0,0 0 25 0 0,0 0-203 0 0,0 0-279 0 0,-12 33-266 0 0,-35 106-196 0 0,37-64 200 0 0,11-68-649 0 0,1 1 0 0 0,0-1 0 0 0,1 0 1 0 0,0 0-1 0 0,0 0 0 0 0,0-1 0 0 0,1 1 1 0 0,0-1-1 0 0,1 1 0 0 0,-1-1 0 0 0,1-1 1 0 0,0 1-1 0 0,0-1 0 0 0,1 0 0 0 0,0 0 1 0 0,0 0-1 0 0,0-1 0 0 0,0 0 0 0 0,1 0 1 0 0,0 0-1 0 0,-1-1 0 0 0,1 0 0 0 0,0-1 0 0 0,1 1 1 0 0,-1-1-1 0 0,0-1 0 0 0,1 1 0 0 0,-1-1 1 0 0,1-1-1 0 0,-1 1 0 0 0,1-1 0 0 0,-1-1 1 0 0,1 1-1 0 0,-1-1 0 0 0,1-1 0 0 0,-1 1 1 0 0,0-1-1 0 0,1 0 0 0 0,-1-1 0 0 0,0 0 1 0 0,0 0-1 0 0,-1-1 0 0 0,1 1 0 0 0,-1-1 0 0 0,2-2-74 0 0,12-12 227 0 0,-1-1-1 0 0,-1-1 1 0 0,0 0-1 0 0,-2-2 1 0 0,0 0-1 0 0,-1-1 1 0 0,-2 0-1 0 0,0-1 1 0 0,-1-1-1 0 0,-2 0 1 0 0,-1 0-227 0 0,-7 21 50 0 0,2-1-214 0 0,-5 20 83 0 0,3 761-859 0 0,-2-756 934 0 0,0 0 0 0 0,-2-1 0 0 0,0 1 0 0 0,-1 0 0 0 0,0-1 0 0 0,-2 1 0 0 0,-1-1 1 0 0,0 0-1 0 0,-1-1 0 0 0,-1 0 0 0 0,-1 0 0 0 0,0 0 0 0 0,-2-1 0 0 0,-1 1 6 0 0,10-15 17 0 0,0 0 0 0 0,-1 0 0 0 0,0 0 0 0 0,1 0 0 0 0,-1-1 0 0 0,0 1 0 0 0,0-1 0 0 0,0 0 0 0 0,0 0 0 0 0,-1 0 0 0 0,1 0 0 0 0,0-1 0 0 0,-1 1 0 0 0,1-1 0 0 0,-1 0-1 0 0,0 0 1 0 0,1 0 0 0 0,-1-1 0 0 0,0 1 0 0 0,0-1 0 0 0,1 0 0 0 0,-1 0 0 0 0,0 0 0 0 0,0-1 0 0 0,1 1 0 0 0,-1-1 0 0 0,0 0 0 0 0,1 0 0 0 0,-1 0 0 0 0,0 0 0 0 0,1-1 0 0 0,0 1 0 0 0,-1-1 0 0 0,1 0 0 0 0,0 0 0 0 0,0 0 0 0 0,0-1 0 0 0,0 1 0 0 0,0-1 0 0 0,1 1 0 0 0,-1-1 0 0 0,1 0 0 0 0,-2-2-17 0 0,0-10 10 0 0,-1-1 0 0 0,2 1 0 0 0,0-1 0 0 0,1 0 1 0 0,1 0-1 0 0,0 0 0 0 0,1-1 0 0 0,1 1 0 0 0,0 0 1 0 0,1 0-1 0 0,1 0 0 0 0,1 1 0 0 0,0-1 0 0 0,1 1 1 0 0,0 0-1 0 0,2 0 0 0 0,-1 0 0 0 0,2 1 0 0 0,0 0 1 0 0,3-3-11 0 0,110-171-2020 0 0,-63 113-7772 0 0,-41 55 71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5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0 7802 0 0,'0'0'3856'0'0,"0"0"-3231"0"0,0 0-185 0 0,0 0 96 0 0,0 0 104 0 0,0 0 16 0 0,0 0-160 0 0,-32 188-200 0 0,29-162-176 0 0,1 0-112 0 0,2-4-112 0 0,0-4-176 0 0,0-3-272 0 0,3-4-488 0 0,-1-4-953 0 0,0-3-1895 0 0,0 0-3730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5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17380 0 0,'0'0'232'0'0,"0"0"-344"0"0,0 0-96 0 0,0 0-32 0 0,0 0 0 0 0,0 0-40 0 0,0 0-169 0 0,0 0-231 0 0,0 0-832 0 0,0 0-2953 0 0,0 0-4961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6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1 490 7538 0 0,'0'0'1869'0'0,"0"0"-307"0"0,0 0 44 0 0,0 0 147 0 0,0 0-112 0 0,0 0-401 0 0,0 0-449 0 0,0 0-282 0 0,0 0-147 0 0,0 0-94 0 0,0 0-91 0 0,27-34-56 0 0,85-109-40 0 0,-51 65 12 0 0,-38 54-101 0 0,60-46-632 0 0,-81 70 564 0 0,1 0-1 0 0,0-1 1 0 0,-1 1 0 0 0,1 0 0 0 0,0 0-1 0 0,-1 1 1 0 0,1-1 0 0 0,0 1 0 0 0,-1-1 0 0 0,1 1-1 0 0,-1 0 1 0 0,1 0 0 0 0,-1 0 0 0 0,1 0 0 0 0,-1 0-1 0 0,0 1 1 0 0,0-1 0 0 0,1 1 0 0 0,-1-1 0 0 0,0 1-1 0 0,0 0 1 0 0,-1 0 0 0 0,1 0 0 0 0,0 0-1 0 0,-1 0 1 0 0,1 0 0 0 0,-1 0 0 0 0,1 1 0 0 0,-1-1-1 0 0,0 0 1 0 0,0 2 76 0 0,21 22 25 0 0,-15-19 161 0 0,0-1 1 0 0,0 0 0 0 0,1 0-1 0 0,0-1 1 0 0,0 0-1 0 0,0 0 1 0 0,0-1-1 0 0,1 0 1 0 0,0 0-1 0 0,0-1 1 0 0,0 0-1 0 0,0-1 1 0 0,1 0 0 0 0,-1-1-1 0 0,0 1 1 0 0,1-2-1 0 0,2 1-186 0 0,-6-1 198 0 0,0 0 0 0 0,1 0-1 0 0,-1-1 1 0 0,1 1 0 0 0,-1-1-1 0 0,0-1 1 0 0,0 1 0 0 0,0-1 0 0 0,1 0-1 0 0,-2-1 1 0 0,1 1 0 0 0,0-1-1 0 0,0 0 1 0 0,-1-1 0 0 0,0 1 0 0 0,0-1-1 0 0,0 0 1 0 0,0-1 0 0 0,0 1-1 0 0,-1-1 1 0 0,0 0 0 0 0,0 0 0 0 0,0 0-1 0 0,0-1-197 0 0,49-116 784 0 0,-36 67-9309 0 0,-12 37 2711 0 0,-3 10-5172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6:30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375 18 0 0 0,'0'0'289'0'0,"0"0"532"0"0,0 0 343 0 0,0 0 237 0 0,0 0 133 0 0,0 0-87 0 0,0 0-264 0 0,0 0-303 0 0,0 0-274 0 0,0 0-148 0 0,0 0-53 0 0,0 0 36 0 0,0 0 55 0 0,-25 4 19 0 0,-77 11-18 0 0,39 4 720 0 0,-47 42 2331 0 0,110-60-3525 0 0,0 0-1 0 0,0 1 0 0 0,0-1 1 0 0,0 0-1 0 0,1 0 1 0 0,-1 0-1 0 0,0 0 0 0 0,1 1 1 0 0,-1-1-1 0 0,0 0 1 0 0,1 0-1 0 0,-1 0 0 0 0,1 0 1 0 0,0 0-1 0 0,-1 0 1 0 0,1 0-1 0 0,0 0 0 0 0,0 0 1 0 0,-1 0-1 0 0,1 0 1 0 0,0-1-1 0 0,0 1 0 0 0,0 0 1 0 0,0-1-1 0 0,0 1 1 0 0,0 0-1 0 0,0-1 0 0 0,0 1 1 0 0,1-1-1 0 0,-1 0 1 0 0,0 1-1 0 0,0-1 0 0 0,0 0 1 0 0,1 0-23 0 0,208 83 923 0 0,-206-82-871 0 0,0 1 1 0 0,1 0-1 0 0,-1 0 1 0 0,0 0-1 0 0,0 1 1 0 0,0 0 0 0 0,0 0-1 0 0,-1 0 1 0 0,1 0-1 0 0,-1 0 1 0 0,0 1-1 0 0,1-1 1 0 0,-2 1 0 0 0,1 0-1 0 0,0 0 1 0 0,-1 0-1 0 0,0 0 1 0 0,0 0-1 0 0,0 1 1 0 0,0-1-1 0 0,-1 1 1 0 0,1-1 0 0 0,-1 1-1 0 0,-1-1 1 0 0,1 1-1 0 0,-1 0 1 0 0,1 0-1 0 0,-1-1 1 0 0,-1 5-53 0 0,-1-5 43 0 0,-1 0 1 0 0,0 0 0 0 0,-1 0-1 0 0,1 0 1 0 0,-1 0-1 0 0,1 0 1 0 0,-1-1-1 0 0,0 0 1 0 0,0 0-1 0 0,-1 0 1 0 0,1 0-1 0 0,-1 0 1 0 0,1-1-1 0 0,-1 0 1 0 0,0 0-1 0 0,0-1 1 0 0,0 1-1 0 0,-4 0-43 0 0,2 1 12 0 0,-78 23-2587 0 0,-121-1-9908 0 0,203-25 6635 0 0</inkml:trace>
  <inkml:trace contextRef="#ctx0" brushRef="#br0" timeOffset="414.564">1026 29 5729 0 0,'0'0'1258'0'0,"0"0"-421"0"0,0 0 44 0 0,0 0 303 0 0,0 0 177 0 0,0 0-39 0 0,0 0-198 0 0,0 0-196 0 0,-34 12-125 0 0,-109 36-103 0 0,15 10 1117 0 0,113-51-1716 0 0,0 0 0 0 0,0 2 0 0 0,0-1 0 0 0,1 2 0 0 0,1 0 1 0 0,0 1-1 0 0,0 0 0 0 0,1 0 0 0 0,0 2 0 0 0,1-1 0 0 0,-2 5-101 0 0,11-15 1 0 0,1 0 0 0 0,-1 1 0 0 0,1-1 1 0 0,0 1-1 0 0,0-1 0 0 0,0 1 0 0 0,0 0 0 0 0,0-1 0 0 0,0 1 0 0 0,1 0 0 0 0,-1 0 0 0 0,1-1 1 0 0,0 1-1 0 0,0 0 0 0 0,0 0 0 0 0,0 0 0 0 0,0-1 0 0 0,1 1 0 0 0,-1 0 0 0 0,1 0 0 0 0,0-1 1 0 0,0 1-1 0 0,0 0 0 0 0,0-1 0 0 0,0 1 0 0 0,1-1 0 0 0,-1 0 0 0 0,1 1 0 0 0,-1-1 0 0 0,1 0 1 0 0,0 0-1 0 0,0 0 0 0 0,0 0 0 0 0,0 0 0 0 0,0 0 0 0 0,0 0 0 0 0,1-1 0 0 0,-1 1 0 0 0,1-1 1 0 0,-1 0-1 0 0,1 0 0 0 0,-1 0 0 0 0,1 0 0 0 0,0 0 0 0 0,-1 0 0 0 0,1-1 0 0 0,0 1 0 0 0,1-1-1 0 0,19-1 267 0 0,0-1-1 0 0,0-1 0 0 0,0-1 0 0 0,0-1 0 0 0,-1-1 0 0 0,1-1 0 0 0,-2-1 0 0 0,1-1 0 0 0,-1-1 0 0 0,0-1 1 0 0,-1 0-1 0 0,0-2 0 0 0,-1 0 0 0 0,-1-1 0 0 0,14-14-266 0 0,66-51 352 0 0,-74 67-1340 0 0,-20 107-6862 0 0,0-65-3494 0 0,-2-23 8073 0 0</inkml:trace>
  <inkml:trace contextRef="#ctx0" brushRef="#br0" timeOffset="1152.476">1161 397 568 0 0,'0'0'2283'0'0,"0"0"-146"0"0,0 0 61 0 0,0 0 385 0 0,0 0 176 0 0,0 0-192 0 0,0 0-465 0 0,0 0-526 0 0,0 0-387 0 0,0 0-269 0 0,0 0-208 0 0,0 0-156 0 0,0 0-102 0 0,15-16-100 0 0,99-111 316 0 0,-98 106-625 0 0,2 2 0 0 0,0 0 0 0 0,2 1 0 0 0,0 1 0 0 0,0 0-1 0 0,2 2 1 0 0,3-2-45 0 0,28-2-341 0 0,-46 59-224 0 0,-13 59 710 0 0,28-83-24 0 0,30-25 117 0 0,155-89-440 0 0,-184 90-698 0 0,-23 8 489 0 0,-4 16-1125 0 0,-19 35 1278 0 0,19-15 161 0 0,56 9-704 0 0,-41-39 883 0 0,1-1 1 0 0,0 0-1 0 0,0-1 0 0 0,1 0 1 0 0,-1-1-1 0 0,1 0 0 0 0,0-1 1 0 0,0 0-1 0 0,0-1 1 0 0,-1 0-1 0 0,1-2 0 0 0,0 1 1 0 0,12-3-83 0 0,-13-1 214 0 0,1 0-1 0 0,-1-1 1 0 0,0 0 0 0 0,0-1 0 0 0,-1 0 0 0 0,0-1 0 0 0,0-1-1 0 0,0 1 1 0 0,-1-2 0 0 0,0 1 0 0 0,-1-1 0 0 0,0-1 0 0 0,-1 0 0 0 0,1 0-1 0 0,-2-1 1 0 0,0 0 0 0 0,3-5-214 0 0,-5 10 51 0 0,-1-1 1 0 0,0 0-1 0 0,0 0 0 0 0,0 0 0 0 0,-1 0 1 0 0,0-1-1 0 0,-1 1 0 0 0,0-1 0 0 0,0 0 0 0 0,0 1 1 0 0,-1-1-1 0 0,0 0 0 0 0,-1 0 0 0 0,1 0 1 0 0,-2 0-1 0 0,1 0 0 0 0,-1-1-51 0 0,0 7-9 0 0,1 0 0 0 0,-1 1-1 0 0,0-1 1 0 0,0 0 0 0 0,0 1 0 0 0,0-1 0 0 0,0 0-1 0 0,-1 1 1 0 0,1 0 0 0 0,0-1 0 0 0,-1 1 0 0 0,1 0-1 0 0,-1 0 1 0 0,1-1 0 0 0,-1 1 0 0 0,0 0 0 0 0,1 1-1 0 0,-1-1 1 0 0,0 0 0 0 0,0 0 0 0 0,1 1 0 0 0,-1-1-1 0 0,0 1 1 0 0,0 0 0 0 0,0-1 0 0 0,0 1 0 0 0,0 0-1 0 0,0 0 1 0 0,0 0 0 0 0,0 0 0 0 0,1 1 0 0 0,-1-1-1 0 0,0 0 1 0 0,0 1 9 0 0,-65 19-654 0 0,51-10 624 0 0,1 0 1 0 0,0 1-1 0 0,1 1 0 0 0,0 0 0 0 0,1 1 1 0 0,1 0-1 0 0,0 1 0 0 0,0 0 0 0 0,1 1 1 0 0,1 0-1 0 0,1 1 0 0 0,0 0 0 0 0,1 1 0 0 0,1-1 1 0 0,0 1-1 0 0,1 1 0 0 0,1-1 0 0 0,1 1 1 0 0,0 5 29 0 0,4-17-10 0 0,0-1 1 0 0,0 1 0 0 0,1 0-1 0 0,0 0 1 0 0,0-1-1 0 0,0 1 1 0 0,1 0 0 0 0,0-1-1 0 0,0 1 1 0 0,1-1 0 0 0,-1 0-1 0 0,1 0 1 0 0,0 0-1 0 0,0 0 1 0 0,1 0 0 0 0,-1-1-1 0 0,1 1 1 0 0,0-1 0 0 0,0 0-1 0 0,1 0 1 0 0,-1-1 0 0 0,1 1-1 0 0,3 0 10 0 0,124 55-66 0 0,52-37-666 0 0,-122-22-3002 0 0,-1-3-5172 0 0,-36 2-820 0 0</inkml:trace>
  <inkml:trace contextRef="#ctx0" brushRef="#br0" timeOffset="3400.138">1076 158 0 0 0,'0'0'599'0'0,"0"0"264"0"0,0 0-18 0 0,0 0-86 0 0,0 0-88 0 0,8 0-91 0 0,35 0 810 0 0,-45 26 4235 0 0,-17 7-3197 0 0,15-28-2124 0 0,0 0 0 0 0,1 1 0 0 0,0-1 0 0 0,0 1 1 0 0,0 0-1 0 0,1 0 0 0 0,0 0 0 0 0,0 0 0 0 0,0 0 0 0 0,1 0 0 0 0,0 0 0 0 0,-1 6-304 0 0,2-6 103 0 0,-1 0-1 0 0,1 0 1 0 0,0 0 0 0 0,1 1-1 0 0,-1-1 1 0 0,1 0 0 0 0,1 0 0 0 0,-1 0-1 0 0,1-1 1 0 0,0 1 0 0 0,0 0-1 0 0,1 0 1 0 0,-1-1 0 0 0,1 0-1 0 0,1 1 1 0 0,-1-1 0 0 0,1 0-1 0 0,0-1 1 0 0,0 1 0 0 0,0-1 0 0 0,5 4-103 0 0,-6-5-842 0 0,6 3 2221 0 0,-5-4-4925 0 0,0-2-4804 0 0,-2 0 143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4:53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2798 173 584 0 0,'0'0'434'0'0,"0"0"-168"0"0,0 0-10 0 0,0 0 391 0 0,0 0 572 0 0,0 0 555 0 0,0 0 281 0 0,0 0-105 0 0,0 0-370 0 0,0 0-470 0 0,0 0-396 0 0,0-15-295 0 0,0-42-123 0 0,-32 141 2796 0 0,-304 724-1722 0 0,301-745-2726 0 0,36-93-851 0 0,70-171 783 0 0,-46 142 1430 0 0,215-441 528 0 0,-91 235 2413 0 0,-143 332-1209 0 0,-23 65-1074 0 0,9-92-612 0 0,2 1 0 0 0,1 0 0 0 0,3 0-1 0 0,1 1 1 0 0,2-1 0 0 0,1 0 0 0 0,3 0 0 0 0,4 18-52 0 0,-4-44-1 0 0,-1-1 0 0 0,2 1 0 0 0,0-1 0 0 0,0-1 0 0 0,2 1 1 0 0,-1-1-1 0 0,2 0 0 0 0,0-1 0 0 0,0 0 0 0 0,1-1 0 0 0,0 0 0 0 0,1 0 1 0 0,1-1-1 0 0,6 5 1 0 0,-14-12 51 0 0,0-1 0 0 0,0 0 0 0 0,0 0 0 0 0,0 0 0 0 0,0 0 1 0 0,0-1-1 0 0,1 1 0 0 0,-1-1 0 0 0,0 0 0 0 0,1-1 0 0 0,-1 1 0 0 0,1-1 1 0 0,-1 1-1 0 0,1-2 0 0 0,0 1 0 0 0,-1 0 0 0 0,0-1 0 0 0,1 0 0 0 0,-1 0 0 0 0,1 0 1 0 0,-1 0-1 0 0,0-1 0 0 0,0 0 0 0 0,0 0 0 0 0,0 0 0 0 0,0 0 0 0 0,0 0 1 0 0,0-1-1 0 0,0 0-51 0 0,27-33 250 0 0,-2 0-1 0 0,-1-2 1 0 0,-2-2 0 0 0,-2 0 0 0 0,-2-1 0 0 0,-1-1-1 0 0,-2-1 1 0 0,-3-1 0 0 0,-1-1 0 0 0,-2 0-1 0 0,-2-1 1 0 0,-2 0 0 0 0,-1-7-250 0 0,-2-24-1467 0 0,-6 76 5 0 0,-2 23-10801 0 0,1-14 3654 0 0</inkml:trace>
  <inkml:trace contextRef="#ctx0" brushRef="#br0" timeOffset="274.197">3768 398 11963 0 0,'0'0'1190'0'0,"0"0"-467"0"0,0 0-400 0 0,0 0 8 0 0,0 0 177 0 0,0 0 69 0 0,0 0-69 0 0,0 0-170 0 0,-13 35-175 0 0,-41 112-115 0 0,52-144-48 0 0,0 0 0 0 0,0 0 1 0 0,1 1-1 0 0,-1-1 0 0 0,1 1 0 0 0,0-1 1 0 0,0 1-1 0 0,0-1 0 0 0,0 1 1 0 0,1 0-1 0 0,0-1 0 0 0,-1 1 1 0 0,1 0-1 0 0,0-1 0 0 0,1 1 1 0 0,-1 0-1 0 0,1-1 0 0 0,0 1 1 0 0,-1-1-1 0 0,2 2 0 0 0,1 2-2 0 0,-1-2 76 0 0,0 1-1 0 0,1-1 1 0 0,0 0 0 0 0,-1-1 0 0 0,2 1 0 0 0,-1 0 0 0 0,0-1 0 0 0,1 0 0 0 0,0 0 0 0 0,0 0 0 0 0,0 0 0 0 0,0 0 0 0 0,1-1 0 0 0,0 0 0 0 0,-1 0 0 0 0,1 0 0 0 0,0-1 0 0 0,0 1 0 0 0,1-1 0 0 0,-1-1 0 0 0,0 1 0 0 0,1-1 0 0 0,-1 1 0 0 0,1-2 0 0 0,0 1 0 0 0,-1-1 0 0 0,1 1 0 0 0,0-2-74 0 0,-3 1 119 0 0,-1 0 1 0 0,0-1 0 0 0,1 1 0 0 0,-1-1-1 0 0,0 0 1 0 0,1 1 0 0 0,-1-1 0 0 0,0 0-1 0 0,0-1 1 0 0,0 1 0 0 0,0 0 0 0 0,0-1 0 0 0,0 1-1 0 0,0-1 1 0 0,0 1 0 0 0,0-1 0 0 0,-1 0-1 0 0,1 0 1 0 0,-1 0 0 0 0,1 0 0 0 0,-1 0-1 0 0,0 0 1 0 0,0 0 0 0 0,0 0 0 0 0,0-1-1 0 0,0 1 1 0 0,0 0 0 0 0,-1-1 0 0 0,1 1-1 0 0,-1 0 1 0 0,1-1 0 0 0,-1 1 0 0 0,0-2-120 0 0,2-87 862 0 0,-2 91-859 0 0,-3-17-162 0 0,0 0 1 0 0,-2 1-1 0 0,1 0 1 0 0,-2 0-1 0 0,0 1 1 0 0,-1-1-1 0 0,0 1 1 0 0,-2 0 158 0 0,-22-41-7562 0 0,22 39 3025 0 0,0 5-5660 0 0</inkml:trace>
  <inkml:trace contextRef="#ctx0" brushRef="#br0" timeOffset="536.125">4372 59 18404 0 0,'0'0'1576'0'0,"0"0"-773"0"0,0 0-451 0 0,0 0-45 0 0,0 0 61 0 0,0 0 29 0 0,0 0-18 0 0,0 0-24 0 0,0 0-40 0 0,0 0-39 0 0,0 0-55 0 0,0 0-65 0 0,6 36-49 0 0,19 116-30 0 0,-19-32 11 0 0,-8 4-77 0 0,4 113-3455 0 0,-2-209-2786 0 0,0-19 35 0 0,0-8-2128 0 0</inkml:trace>
  <inkml:trace contextRef="#ctx0" brushRef="#br0" timeOffset="1056.583">4140 442 14099 0 0,'0'0'1012'0'0,"0"0"-514"0"0,0 0-286 0 0,0 0 134 0 0,0 0 260 0 0,0 0 113 0 0,0 0-39 0 0,0 0-135 0 0,0 0-165 0 0,0 0-118 0 0,37 0-86 0 0,116 0-75 0 0,47 11-393 0 0,-117-1-895 0 0,1 3-3331 0 0,36 5-8533 0 0,-101-14 10008 0 0,-1 3 5669 0 0,32 4 14064 0 0,-28-19-14302 0 0,-9 0-2165 0 0,0-1 0 0 0,-1 0-1 0 0,0 0 1 0 0,0-2 0 0 0,-1 1-1 0 0,0-2 1 0 0,-1 1 0 0 0,0-1-1 0 0,-1-1 1 0 0,-1 0-1 0 0,0 0 1 0 0,0-1 0 0 0,-2 0-1 0 0,0 0 1 0 0,0 0 0 0 0,2-12-223 0 0,-8 24-14 0 0,1 0 0 0 0,-1 1 1 0 0,0-1-1 0 0,-1 0 0 0 0,1 0 1 0 0,0 1-1 0 0,0-1 0 0 0,-1 0 1 0 0,1 1-1 0 0,-1-1 0 0 0,1 0 1 0 0,-1 1-1 0 0,0-1 1 0 0,0 1-1 0 0,0-1 0 0 0,0 1 1 0 0,0-1-1 0 0,0 1 0 0 0,0 0 1 0 0,0-1-1 0 0,0 1 0 0 0,-1 0 1 0 0,1 0-1 0 0,0 0 0 0 0,-1 0 1 0 0,1 0-1 0 0,-1 0 0 0 0,1 1 1 0 0,-1-1-1 0 0,0 0 1 0 0,1 1-1 0 0,-1-1 0 0 0,0 1 1 0 0,1-1-1 0 0,-1 1 0 0 0,0 0 1 0 0,0 0-1 0 0,1 0 0 0 0,-1 0 1 0 0,0 0-1 0 0,1 0 0 0 0,-1 0 1 0 0,0 1-1 0 0,0-1 0 0 0,1 1 1 0 0,-1-1-1 0 0,0 1 1 0 0,1 0-1 0 0,-1-1 0 0 0,1 1 1 0 0,-1 0-1 0 0,1 0 0 0 0,-1 0 1 0 0,1 0-1 0 0,0 0 0 0 0,-1 1 14 0 0,-16 8-80 0 0,0 0 1 0 0,0 2-1 0 0,2 0 0 0 0,-1 0 0 0 0,2 2 0 0 0,0 0 0 0 0,0 0 0 0 0,1 2 0 0 0,1-1 0 0 0,1 2 1 0 0,-10 16 79 0 0,13-21-22 0 0,2 0 1 0 0,-1 0-1 0 0,2 0 1 0 0,0 0-1 0 0,0 1 1 0 0,1 0-1 0 0,1 1 1 0 0,0-1-1 0 0,-1 9 22 0 0,4-16-6 0 0,0-1-1 0 0,1 1 0 0 0,0 0 0 0 0,0-1 0 0 0,0 1 0 0 0,1-1 1 0 0,0 1-1 0 0,0-1 0 0 0,0 1 0 0 0,0-1 0 0 0,1 1 0 0 0,0-1 1 0 0,0 0-1 0 0,1 0 0 0 0,-1 0 0 0 0,1 0 0 0 0,0-1 0 0 0,1 1 0 0 0,-1-1 1 0 0,1 1-1 0 0,0-1 0 0 0,0 0 0 0 0,0-1 0 0 0,0 1 0 0 0,1 0 7 0 0,13 5-63 0 0,0 0 0 0 0,0-1 0 0 0,0-1-1 0 0,1-1 1 0 0,0-1 0 0 0,0 0 0 0 0,1-1 0 0 0,-1-1-1 0 0,1-1 1 0 0,0-1 0 0 0,0-1 0 0 0,-1 0-1 0 0,11-3 64 0 0,-4 3-136 0 0,42-6-2508 0 0,-26-2-4053 0 0,-21 4-3808 0 0</inkml:trace>
  <inkml:trace contextRef="#ctx0" brushRef="#br0" timeOffset="1418.1">1916 1351 7914 0 0,'0'0'1808'0'0,"0"0"82"0"0,33 2 110 0 0,108 2 101 0 0,-2-3 4527 0 0,136-18-6628 0 0,-257 16 113 0 0,924-112 1598 0 0,-342 35-1031 0 0,-100 15-6139 0 0,119-13-6323 0 0,-561 71 4178 0 0</inkml:trace>
  <inkml:trace contextRef="#ctx0" brushRef="#br0" timeOffset="44528.21">261 2323 5369 0 0,'0'0'1551'0'0,"0"0"-712"0"0,0 0-407 0 0,0 0 80 0 0,0 0 312 0 0,0 0 250 0 0,0 0 42 0 0,0 0-160 0 0,0 0-259 0 0,0 0-192 0 0,0 0-60 0 0,17-3 23 0 0,135-19 1150 0 0,144 15 643 0 0,-238 25-2041 0 0,-58-16-168 0 0,1 0 0 0 0,0 1 0 0 0,-1-1 0 0 0,0 1-1 0 0,0-1 1 0 0,0 0 0 0 0,0 1 0 0 0,0-1 0 0 0,0 1 0 0 0,0-1 0 0 0,-1 1 0 0 0,1-1 0 0 0,-1 0 0 0 0,0 1 0 0 0,0-1 0 0 0,0 0 0 0 0,0 1 0 0 0,0-1 0 0 0,0 0 0 0 0,0 0 0 0 0,-1 0 0 0 0,1 0 0 0 0,-2 1-52 0 0,-32 43 312 0 0,-2-1 1 0 0,-2-2-1 0 0,-2-2 1 0 0,-13 8-313 0 0,-90 96 234 0 0,124-123-200 0 0,14-17-39 0 0,0 0 0 0 0,1 1 0 0 0,-1-1 1 0 0,1 1-1 0 0,0 0 0 0 0,1 0 0 0 0,-1 1 0 0 0,1-1 0 0 0,0 1 0 0 0,1 0 0 0 0,0 0 0 0 0,0 0 0 0 0,0 1 0 0 0,1-1 0 0 0,0 1 0 0 0,0-1 0 0 0,1 1 0 0 0,0 0 0 0 0,1-1 1 0 0,0 1-1 0 0,0 4 5 0 0,3-7 0 0 0,0-1 0 0 0,0 1 0 0 0,1 0 0 0 0,0-1 1 0 0,0 0-1 0 0,0 0 0 0 0,0 0 0 0 0,1 0 0 0 0,-1-1 0 0 0,1 0 1 0 0,0 1-1 0 0,0-2 0 0 0,0 1 0 0 0,1-1 0 0 0,-1 0 1 0 0,0 0-1 0 0,1 0 0 0 0,0-1 0 0 0,-1 1 0 0 0,1-2 1 0 0,0 1-1 0 0,2 0 0 0 0,5 2 38 0 0,173 4 450 0 0,-166-9-393 0 0,1 0 0 0 0,-1-2 0 0 0,0 0 0 0 0,0-2 0 0 0,-1 0 0 0 0,16-7-95 0 0,-34 13-41 0 0,-1 0 0 0 0,1 0 0 0 0,-1 0 0 0 0,1 0 0 0 0,0 0 0 0 0,-1-1 0 0 0,1 1 0 0 0,0 0 0 0 0,-1 0 0 0 0,1-1 0 0 0,-1 1 0 0 0,1 0 0 0 0,-1-1 0 0 0,1 1 0 0 0,-1 0 0 0 0,1-1 0 0 0,-1 1 0 0 0,1-1 0 0 0,-1 1 0 0 0,0-1 0 0 0,1 1 0 0 0,-1-1 0 0 0,0 1 0 0 0,1-1 0 0 0,-1 1 0 0 0,0-1 0 0 0,1 0 0 0 0,-1 1 0 0 0,0-1 0 0 0,0 1 0 0 0,0-1 0 0 0,0 0 0 0 0,0 1 0 0 0,0-1 0 0 0,0 0 0 0 0,0 1 0 0 0,0-1 0 0 0,0 0 0 0 0,0 1 0 0 0,0-1 0 0 0,0 1 0 0 0,0-1 0 0 0,-1 0 0 0 0,1 1 0 0 0,0-1 0 0 0,0 1 0 0 0,-1-1 0 0 0,1 1 0 0 0,0-1 0 0 0,-1 1 0 0 0,1-1 0 0 0,-1 1 0 0 0,1-1 0 0 0,-1 1 0 0 0,1-1 0 0 0,-1 1 0 0 0,1 0 0 0 0,-1-1 0 0 0,1 1 0 0 0,-1 0 0 0 0,1-1 0 0 0,-1 1 0 0 0,0 0 0 0 0,1 0 0 0 0,-1-1 0 0 0,1 1 0 0 0,-1 0 0 0 0,0 0 0 0 0,1 0 0 0 0,-1 0 41 0 0,-45-17-8146 0 0,28 15 2642 0 0,4-1-573 0 0</inkml:trace>
  <inkml:trace contextRef="#ctx0" brushRef="#br0" timeOffset="44798.567">116 2622 8506 0 0,'0'0'855'0'0,"0"0"-162"0"0,0 0 163 0 0,0 0 339 0 0,0 0 187 0 0,31-4-34 0 0,101-11-245 0 0,151 2 2027 0 0,-177 14-5210 0 0,12 0-7320 0 0,-96-1 1812 0 0</inkml:trace>
  <inkml:trace contextRef="#ctx0" brushRef="#br0" timeOffset="45390.543">1022 2636 3473 0 0,'0'0'2320'0'0,"0"0"-1256"0"0,0 0-517 0 0,0 0 285 0 0,0 0 485 0 0,0 0 303 0 0,0 0-37 0 0,0 0-351 0 0,0 0-371 0 0,0 0-292 0 0,0 0-172 0 0,0 0-117 0 0,32-3-80 0 0,104-13-69 0 0,3-6-112 0 0,-40 6-1839 0 0,-36 3-6916 0 0,-48 10 2847 0 0</inkml:trace>
  <inkml:trace contextRef="#ctx0" brushRef="#br0" timeOffset="45996.21">1832 2522 0 0 0,'0'0'1222'0'0,"0"0"741"0"0,0 0 58 0 0,0 0-354 0 0,0 0-406 0 0,0 0-298 0 0,0 0-138 0 0,0 0-94 0 0,0 0-76 0 0,-3-1-46 0 0,-3 1-383 0 0,1 0-1 0 0,-1 0 0 0 0,0 1 0 0 0,1 0 1 0 0,-1 0-1 0 0,1 0 0 0 0,-1 1 1 0 0,1 0-1 0 0,0 0 0 0 0,-1 0 0 0 0,1 0 1 0 0,0 1-1 0 0,1 0 0 0 0,-1 0 1 0 0,0 1-1 0 0,1-1 0 0 0,-4 4-225 0 0,-10 6 396 0 0,3-3-297 0 0,0 1 0 0 0,0 0 0 0 0,1 1 0 0 0,1 1 0 0 0,0 0 0 0 0,1 1 0 0 0,0 1 0 0 0,1-1 0 0 0,1 2 0 0 0,0-1 0 0 0,1 2 0 0 0,1-1 0 0 0,0 1-99 0 0,6-12-13 0 0,0 0 0 0 0,0 0 0 0 0,1 1 0 0 0,-1-1 0 0 0,1 0 0 0 0,1 1 0 0 0,-1-1 0 0 0,1 1 0 0 0,0-1 0 0 0,0 1 0 0 0,0-1 0 0 0,1 0 0 0 0,-1 1 0 0 0,2-1 0 0 0,-1 0 0 0 0,0 1 0 0 0,1-1 0 0 0,0 0 0 0 0,0 0 0 0 0,1 0 0 0 0,-1 0-1 0 0,1-1 1 0 0,0 1 0 0 0,1-1 0 0 0,-1 1 0 0 0,1-1 0 0 0,-1 0 0 0 0,1-1 0 0 0,0 1 0 0 0,1-1 0 0 0,-1 1 0 0 0,1-1 0 0 0,-1-1 0 0 0,1 1 0 0 0,0 0 0 0 0,0-1 13 0 0,4 1 119 0 0,0 0 1 0 0,0-1-1 0 0,0 0 1 0 0,0 0-1 0 0,0-1 1 0 0,1 0-1 0 0,-1-1 1 0 0,0 0-1 0 0,1 0 1 0 0,-1-1-1 0 0,0 0 1 0 0,0 0-1 0 0,0-1 1 0 0,0-1-1 0 0,0 0 0 0 0,0 0 1 0 0,-1 0-1 0 0,1-1 1 0 0,-1-1-1 0 0,0 1 1 0 0,0-1-1 0 0,2-2-119 0 0,17-13 343 0 0,-1-1 0 0 0,0-1 0 0 0,-2-1-1 0 0,0-1 1 0 0,9-14-343 0 0,-17 20 13 0 0,-1 0 0 0 0,0 0 0 0 0,-2-1-1 0 0,0-1 1 0 0,-1-1 0 0 0,-1 1 0 0 0,-1-2 0 0 0,-1 1-1 0 0,-1-2 1 0 0,-1 1 0 0 0,0-1 0 0 0,-2 0 0 0 0,-1 0-1 0 0,-1 0 1 0 0,0-10-13 0 0,-2 21-92 0 0,-1 0 0 0 0,0-1-1 0 0,-1 1 1 0 0,0 0 0 0 0,-1 0-1 0 0,-1 0 1 0 0,1 0 0 0 0,-2 1 0 0 0,0-1-1 0 0,0 1 1 0 0,-1-1 0 0 0,0 1-1 0 0,-1 1 1 0 0,-1-1 0 0 0,1 1-1 0 0,-1 0 1 0 0,-1 1 0 0 0,0 0 0 0 0,-1 0-1 0 0,1 0 1 0 0,-1 1 0 0 0,-1 1-1 0 0,0-1 1 0 0,-5-2 92 0 0,9 8-11 0 0,1 0 0 0 0,-1 0 0 0 0,1 0-1 0 0,-1 0 1 0 0,0 1 0 0 0,1 0 0 0 0,-1 1 0 0 0,0-1 0 0 0,0 1-1 0 0,0 0 1 0 0,0 0 0 0 0,1 1 0 0 0,-1 0 0 0 0,0 0-1 0 0,0 0 1 0 0,1 1 0 0 0,-1 0 0 0 0,1 0 0 0 0,-1 0 0 0 0,1 0-1 0 0,0 1 1 0 0,0 0 0 0 0,0 0 0 0 0,0 1 0 0 0,1-1-1 0 0,-1 1 1 0 0,1 0 0 0 0,0 0 0 0 0,0 1 0 0 0,0 0 11 0 0,-11 11 81 0 0,2 1 0 0 0,0 1 0 0 0,1 0 1 0 0,0 1-1 0 0,2 1 0 0 0,0-1 1 0 0,-3 13-82 0 0,7-18 55 0 0,1 0 1 0 0,1 0-1 0 0,0 0 1 0 0,1 1 0 0 0,1-1-1 0 0,0 1 1 0 0,1 0 0 0 0,0-1-1 0 0,1 1 1 0 0,1 0 0 0 0,1-1-1 0 0,0 1 1 0 0,0 0 0 0 0,2-1-1 0 0,-1 0 1 0 0,2 0 0 0 0,0 0-1 0 0,1 0 1 0 0,1 1-56 0 0,7 8 115 0 0,1 1 0 0 0,1-2 0 0 0,1 0 0 0 0,1-1 0 0 0,1-1 0 0 0,0 0 0 0 0,2-2 0 0 0,0 0 0 0 0,1-1 0 0 0,1-1 0 0 0,0-2 0 0 0,1 0 0 0 0,4 0-115 0 0,78 21 61 0 0,-84-54-4301 0 0,-13 1-5865 0 0,-7 11 2323 0 0</inkml:trace>
  <inkml:trace contextRef="#ctx0" brushRef="#br0" timeOffset="46262.761">2456 2651 11594 0 0,'0'0'1393'0'0,"0"0"-449"0"0,0 0-96 0 0,0 0 128 0 0,0 0 73 0 0,0 0-105 0 0,0 0-272 0 0,0 0-336 0 0,-48 191-176 0 0,48-176-120 0 0,0 0-72 0 0,0 0-72 0 0,0-4-256 0 0,0-4-424 0 0,0 0-777 0 0,0-3-1351 0 0,0-4-2377 0 0,0 4-2625 0 0</inkml:trace>
  <inkml:trace contextRef="#ctx0" brushRef="#br0" timeOffset="46263.761">2425 2084 10282 0 0,'0'0'1601'0'0,"0"0"-737"0"0,0 0-680 0 0,0 0-600 0 0,0 0-208 0 0,0 0-161 0 0,0 0-407 0 0,0 0-816 0 0,0 0-1745 0 0,0 0-400 0 0</inkml:trace>
  <inkml:trace contextRef="#ctx0" brushRef="#br0" timeOffset="46571.065">2684 2909 12011 0 0,'0'0'1723'0'0,"0"0"-247"0"0,0 0-68 0 0,0 0-23 0 0,0 0-103 0 0,0 0-185 0 0,0 0-260 0 0,0 0-249 0 0,0 0-210 0 0,0 0-129 0 0,0 0-66 0 0,0 0-32 0 0,0 0-29 0 0,-1-26-12 0 0,-1-82-5 0 0,1 102-97 0 0,1-1 1 0 0,0 1-1 0 0,1-1 0 0 0,0 1 1 0 0,0 0-1 0 0,0-1 0 0 0,0 1 1 0 0,1 0-1 0 0,0 0 0 0 0,1 0 0 0 0,-1 0 1 0 0,1 0-1 0 0,3-4-8 0 0,6-13 16 0 0,-5 6-214 0 0,1-1 1 0 0,0 1 0 0 0,1 0-1 0 0,1 1 1 0 0,0 0-1 0 0,1 1 1 0 0,1 0-1 0 0,0 1 1 0 0,2 0-1 0 0,-1 1 1 0 0,1 0-1 0 0,1 1 1 0 0,0 1-1 0 0,8-4 198 0 0,-7 11-3125 0 0,-5 4-6439 0 0,-9 0 1789 0 0</inkml:trace>
  <inkml:trace contextRef="#ctx0" brushRef="#br0" timeOffset="46834.369">2980 2780 0 0 0,'0'0'983'0'0,"0"0"532"0"0,0 0 371 0 0,0 0 145 0 0,0 0-18 0 0,32 7-159 0 0,98 18-231 0 0,-127-24-1527 0 0,0 0-1 0 0,0-1 0 0 0,0 1 0 0 0,0 0 1 0 0,0-1-1 0 0,0 0 0 0 0,0 0 1 0 0,0 0-1 0 0,0 0 0 0 0,0 0 0 0 0,0-1 1 0 0,0 1-1 0 0,0-1 0 0 0,0 0 1 0 0,0 0-1 0 0,0 0 0 0 0,0 0 0 0 0,-1 0 1 0 0,1-1-1 0 0,0 1 0 0 0,-1-1 1 0 0,1 0-96 0 0,7-5 440 0 0,-2 3-268 0 0,1 0 1 0 0,-1-1-1 0 0,-1 0 1 0 0,1-1 0 0 0,-1 0-1 0 0,0 0 1 0 0,0-1-1 0 0,0 1 1 0 0,-1-1 0 0 0,0-1-1 0 0,-1 1 1 0 0,1-1-1 0 0,-2 0 1 0 0,1 0-1 0 0,-1-1 1 0 0,0 1 0 0 0,-1-1-1 0 0,0 0 1 0 0,0 0-1 0 0,-1 0 1 0 0,0 0 0 0 0,0 0-1 0 0,-1-1 1 0 0,-1 1-1 0 0,0 0 1 0 0,0-1-1 0 0,-1-6-172 0 0,-1 12-10 0 0,-1 0 0 0 0,1 0 0 0 0,-1 1-1 0 0,0-1 1 0 0,0 1 0 0 0,0 0 0 0 0,0 0-1 0 0,-1 0 1 0 0,1 0 0 0 0,-1 1 0 0 0,0-1-1 0 0,0 1 1 0 0,0 0 0 0 0,0 0 0 0 0,0 0-1 0 0,0 1 1 0 0,-1-1 0 0 0,1 1 0 0 0,0 0-1 0 0,-1 0 1 0 0,1 1 0 0 0,-1-1 0 0 0,1 1-1 0 0,-1 0 1 0 0,1 0 0 0 0,-1 1 0 0 0,1-1-1 0 0,0 1 1 0 0,-1 0 0 0 0,1 0 0 0 0,-1 1-1 0 0,1-1 1 0 0,0 1 0 0 0,0 0 0 0 0,0 0-1 0 0,0 0 1 0 0,0 0 0 0 0,-1 2 10 0 0,-6 2-49 0 0,1 0-1 0 0,0 0 1 0 0,0 1-1 0 0,1 0 1 0 0,0 1 0 0 0,0 0-1 0 0,0 0 1 0 0,1 1-1 0 0,1 0 1 0 0,-1 1 0 0 0,2 0-1 0 0,-1 0 1 0 0,1 0-1 0 0,1 0 1 0 0,0 1 0 0 0,0 0-1 0 0,1 0 1 0 0,0 1-1 0 0,1-1 1 0 0,1 1 0 0 0,0 0-1 0 0,0-1 1 0 0,1 1-1 0 0,1 0 1 0 0,0 0 49 0 0,0-7-66 0 0,1-1-1 0 0,1 0 1 0 0,-1 0 0 0 0,1 0-1 0 0,-1 0 1 0 0,1 0 0 0 0,0-1 0 0 0,0 1-1 0 0,1 0 1 0 0,-1-1 0 0 0,1 0-1 0 0,0 1 1 0 0,0-1 0 0 0,0 0-1 0 0,0 0 1 0 0,0-1 0 0 0,1 1-1 0 0,-1-1 1 0 0,1 1 0 0 0,0-1-1 0 0,-1 0 1 0 0,1-1 0 0 0,0 1-1 0 0,0-1 1 0 0,2 1 66 0 0,108 17-5569 0 0,-46-16-1543 0 0,-45-3 3974 0 0</inkml:trace>
  <inkml:trace contextRef="#ctx0" brushRef="#br0" timeOffset="47094.918">3952 2441 4841 0 0,'0'0'2418'0'0,"0"0"-508"0"0,0 0-245 0 0,0 0-6 0 0,0 0-41 0 0,-33 20-180 0 0,-104 63-346 0 0,49-12 25 0 0,79-61-1091 0 0,0 1 0 0 0,1 0 0 0 0,0 0-1 0 0,1 1 1 0 0,0 0 0 0 0,1 0-1 0 0,0 1 1 0 0,1-1 0 0 0,0 1-1 0 0,1 1 1 0 0,1-1 0 0 0,0 0-1 0 0,1 1 1 0 0,0 0 0 0 0,1 10-26 0 0,1-20-16 0 0,1 0 0 0 0,0 0 0 0 0,0 0 0 0 0,0 0 0 0 0,0 0 0 0 0,1 0 0 0 0,-1 0 0 0 0,1 0 0 0 0,0-1 0 0 0,0 1 0 0 0,1-1 0 0 0,-1 0 0 0 0,1 1 0 0 0,0-1 0 0 0,0 0 0 0 0,0 0 0 0 0,0-1 0 0 0,0 1 0 0 0,0-1 0 0 0,1 1 1 0 0,-1-1-1 0 0,1 0 0 0 0,0-1 0 0 0,0 1 0 0 0,0 0 0 0 0,1-1 16 0 0,109 24-420 0 0,25-24-2198 0 0,-51-21-6272 0 0,-67 9 3089 0 0</inkml:trace>
  <inkml:trace contextRef="#ctx0" brushRef="#br0" timeOffset="52098.223">4580 2110 536 0 0,'0'0'1492'0'0,"0"0"-354"0"0,0 0-124 0 0,0 0 176 0 0,0 0 296 0 0,0 0 162 0 0,0 0-89 0 0,0 0-281 0 0,0 0-348 0 0,0 0-312 0 0,0 0-241 0 0,0 26 425 0 0,-6 327 1216 0 0,-30 78-1466 0 0,47-402-2755 0 0,-11-55-7475 0 0,0 5 5124 0 0,0 13 4351 0 0</inkml:trace>
  <inkml:trace contextRef="#ctx0" brushRef="#br0" timeOffset="52277.92">4207 2588 2713 0 0,'0'0'2656'0'0,"0"0"-705"0"0,0 0-512 0 0,0 0 47 0 0,0 0 136 0 0,0 0-18 0 0,0 0-246 0 0,0 0-358 0 0,0 0-212 0 0,0 0-112 0 0,31-1-56 0 0,98-7-53 0 0,39-1 898 0 0,44-6-2953 0 0,-171 12-1157 0 0,-8-1-4372 0 0,-22 4-1778 0 0</inkml:trace>
  <inkml:trace contextRef="#ctx0" brushRef="#br0" timeOffset="52644.072">5061 2680 3481 0 0,'0'0'2875'0'0,"0"0"-1431"0"0,0 0-680 0 0,0 0 154 0 0,0 0 392 0 0,0 0 178 0 0,0 0-90 0 0,0 0-258 0 0,0 0-315 0 0,0 0-242 0 0,0 0-165 0 0,0 32-134 0 0,1 99-76 0 0,-3-32 785 0 0,1-78-3011 0 0,1 6-4451 0 0,0-20-2613 0 0</inkml:trace>
  <inkml:trace contextRef="#ctx0" brushRef="#br0" timeOffset="53109.746">5418 2673 9386 0 0,'0'0'1054'0'0,"0"0"-406"0"0,0 0-110 0 0,0 0 129 0 0,0 0 56 0 0,0 0-103 0 0,0 0-209 0 0,0 0-203 0 0,0 0-121 0 0,0 0-47 0 0,0 0-35 0 0,-15 33-41 0 0,-44 100-29 0 0,44-64-155 0 0,15-66 216 0 0,1 0 0 0 0,-1 0 0 0 0,0 0 0 0 0,1 0 1 0 0,-1-1-1 0 0,1 1 0 0 0,0 0 0 0 0,0 0 0 0 0,0-1 1 0 0,0 1-1 0 0,1 0 0 0 0,-1-1 0 0 0,1 1 0 0 0,-1-1 1 0 0,1 0-1 0 0,0 1 0 0 0,0-1 0 0 0,0 0 0 0 0,0 0 0 0 0,0 0 1 0 0,0 0-1 0 0,1-1 0 0 0,-1 1 0 0 0,1-1 0 0 0,-1 1 1 0 0,1-1-1 0 0,0 0 0 0 0,-1 0 0 0 0,1 0 0 0 0,0 0 1 0 0,0-1-1 0 0,0 1 4 0 0,4 0 287 0 0,-1 0 0 0 0,1 0 0 0 0,-1-1 0 0 0,0 0 0 0 0,1 0 0 0 0,-1 0 0 0 0,1-1 0 0 0,-1 0 0 0 0,1 0 0 0 0,-1-1 0 0 0,0 0 0 0 0,0 0 0 0 0,0 0 0 0 0,2-2-286 0 0,5-3 470 0 0,0-1 1 0 0,-1-1-1 0 0,0 0 1 0 0,0-1-1 0 0,-1 0 1 0 0,0 0 0 0 0,-1-1-1 0 0,0-1 1 0 0,-1 0-1 0 0,8-12-471 0 0,-12 15 90 0 0,1-1 0 0 0,-1 1 0 0 0,0-1 0 0 0,-1 0 0 0 0,-1-1 0 0 0,1 1-1 0 0,-2-1 1 0 0,1 1 0 0 0,-1-1 0 0 0,-1 0 0 0 0,0 0 0 0 0,-1 0 0 0 0,0 0 0 0 0,0 0-1 0 0,-2-4-89 0 0,1 11-72 0 0,0 0-1 0 0,-1 0 1 0 0,1 0-1 0 0,-1 0 0 0 0,0 0 1 0 0,0 1-1 0 0,-1-1 0 0 0,1 1 1 0 0,-1 0-1 0 0,1 0 0 0 0,-1 0 1 0 0,0 0-1 0 0,0 0 1 0 0,-1 0-1 0 0,1 1 0 0 0,0-1 1 0 0,-1 1-1 0 0,0 0 0 0 0,1 0 1 0 0,-1 1-1 0 0,0-1 0 0 0,0 1 1 0 0,0-1-1 0 0,0 1 1 0 0,-2 0 71 0 0,-31-2-3693 0 0,3 10-4185 0 0,23-1-2758 0 0</inkml:trace>
  <inkml:trace contextRef="#ctx0" brushRef="#br0" timeOffset="53578.241">5887 2806 11803 0 0,'0'0'1512'0'0,"0"0"-372"0"0,0 0-24 0 0,0 0 118 0 0,0 0 28 0 0,0 0-185 0 0,0 0-303 0 0,0 0-208 0 0,0 0-140 0 0,0 0-94 0 0,0 0-72 0 0,0 0-75 0 0,0 0-47 0 0,2-6-58 0 0,2-3-63 0 0,0 0 0 0 0,1 0 0 0 0,0 1 0 0 0,0-1 1 0 0,1 1-1 0 0,0 0 0 0 0,0 1 0 0 0,1-1 1 0 0,0 1-1 0 0,7-4-17 0 0,-1 0-42 0 0,-9 7-12 0 0,0 1 0 0 0,0-1 0 0 0,1 1 0 0 0,-1-1 0 0 0,1 1 0 0 0,0 1 0 0 0,0-1 0 0 0,0 1 0 0 0,0 0 0 0 0,0 0 0 0 0,1 0 0 0 0,-1 1 0 0 0,1-1 0 0 0,0 1 54 0 0,15 41-1008 0 0,-18-34 1041 0 0,0 0 1 0 0,1-1-1 0 0,0 1 0 0 0,0-1 1 0 0,1 0-1 0 0,-1 0 0 0 0,1 0 1 0 0,0-1-1 0 0,0 0 0 0 0,1 0 1 0 0,-1 0-1 0 0,1-1 0 0 0,0 0 1 0 0,0 0-1 0 0,0 0 0 0 0,0 0 1 0 0,1-1-1 0 0,-1 0 0 0 0,1-1 1 0 0,-1 0-1 0 0,1 0 0 0 0,0 0 1 0 0,-1 0-1 0 0,1-1 1 0 0,0-1-1 0 0,-1 1 0 0 0,1-1 1 0 0,0 0-1 0 0,5-1-33 0 0,-6 1 101 0 0,0 0 0 0 0,0 1 1 0 0,0-2-1 0 0,0 1 0 0 0,-1-1 0 0 0,1 0 1 0 0,0 0-1 0 0,-1 0 0 0 0,1-1 1 0 0,-1 0-1 0 0,0 0 0 0 0,0 0 0 0 0,0-1 1 0 0,-1 0-1 0 0,1 0 0 0 0,-1 0 0 0 0,0 0 1 0 0,0-1-1 0 0,0 1 0 0 0,0-1 1 0 0,-1 0-1 0 0,0 0 0 0 0,0-1 0 0 0,0 1 1 0 0,-1-1-1 0 0,0 1 0 0 0,0-1 0 0 0,0 0 1 0 0,-1 1-1 0 0,0-1 0 0 0,0-3-101 0 0,-9-20-2980 0 0,-7 12-7877 0 0,9 13 317 0 0</inkml:trace>
  <inkml:trace contextRef="#ctx0" brushRef="#br0" timeOffset="52846.037">5028 2331 4265 0 0,'0'0'576'0'0,"0"0"-952"0"0,0 0-504 0 0,0 0-264 0 0,0 0-593 0 0,0 0 1033 0 0</inkml:trace>
  <inkml:trace contextRef="#ctx0" brushRef="#br0" timeOffset="54179.252">5083 2305 4361 0 0,'0'0'2540'0'0,"0"0"-374"0"0,0 0-248 0 0,0 0-96 0 0,0 0-155 0 0,0 0-348 0 0,0 0-391 0 0,0 0-341 0 0,0 0-239 0 0,0 0-131 0 0,0 0-66 0 0,0 0-32 0 0,-2 4-27 0 0,1-3-112 0 0,0 0 11 0 0,0-1 0 0 0,1 1-1 0 0,-1 0 1 0 0,0 0 0 0 0,1 0 0 0 0,-1 0-1 0 0,1 0 1 0 0,-1 0 0 0 0,1 0 0 0 0,0 0-1 0 0,-1 1 1 0 0,1-1 0 0 0,0 0 0 0 0,0 0 0 0 0,-1 0-1 0 0,1 0 1 0 0,0 0 0 0 0,0 1 0 0 0,0-1-1 0 0,1 0 1 0 0,-1 0 0 0 0,0 0 0 0 0,0 0-1 0 0,1 0 1 0 0,-1 0 0 0 0,0 0 0 0 0,1 0-1 0 0,-1 1 1 0 0,1-1 0 0 0,0 0 0 0 0,-1-1-1 0 0,1 1 1 0 0,0 0 0 0 0,-1 0 0 0 0,1 0-1 0 0,0 0 1 0 0,0 0 9 0 0,2 2-547 0 0,0 1-1473 0 0,-1-4-3397 0 0,-2 0-4472 0 0</inkml:trace>
  <inkml:trace contextRef="#ctx0" brushRef="#br0" timeOffset="15654.46">7270 228 0 0 0,'0'0'372'0'0,"0"0"731"0"0,0 0 284 0 0,0 0 327 0 0,0 0 379 0 0,0 0 195 0 0,0 0-108 0 0,0 0-308 0 0,0 0-342 0 0,0 0-319 0 0,0 0-229 0 0,0-8-157 0 0,-1-21 318 0 0,-2 56 544 0 0,3 367-855 0 0,17-57-665 0 0,-3-130-693 0 0,-14-171-1593 0 0,0-35 1095 0 0,0-1-281 0 0,0 0-280 0 0,-7-4-7538 0 0,3 1 3419 0 0</inkml:trace>
  <inkml:trace contextRef="#ctx0" brushRef="#br0" timeOffset="15950.674">6822 773 5601 0 0,'0'0'1323'0'0,"0"0"-289"0"0,0 0 69 0 0,0 0 334 0 0,0 0 244 0 0,0 0-64 0 0,0 0-243 0 0,36 0-259 0 0,115-4-258 0 0,44-25 709 0 0,244-51-2129 0 0,-388 71-2184 0 0,-13 2-4424 0 0,-25 4-1056 0 0</inkml:trace>
  <inkml:trace contextRef="#ctx0" brushRef="#br0" timeOffset="16218.363">7837 644 6577 0 0,'0'0'1390'0'0,"0"0"-280"0"0,0 0 37 0 0,0 0 170 0 0,0 0 5 0 0,0 0-242 0 0,0 0-368 0 0,-23 35-304 0 0,-67 108-180 0 0,86-140-216 0 0,1 1 0 0 0,0 0 0 0 0,1 1 0 0 0,-1-1 0 0 0,1 0 0 0 0,0 1 0 0 0,0-1 0 0 0,0 1 0 0 0,0 0 0 0 0,1-1 0 0 0,0 1 0 0 0,0 0 0 0 0,0 0 0 0 0,1 0 0 0 0,-1 0 0 0 0,1 1-12 0 0,1 7 38 0 0,-1-8-9 0 0,0 1 0 0 0,1-1 0 0 0,-1 1 0 0 0,1 0 0 0 0,0-1 0 0 0,1 0 0 0 0,-1 1 0 0 0,1-1 0 0 0,0 0 0 0 0,1 1 0 0 0,-1-1 1 0 0,1-1-1 0 0,0 1 0 0 0,0 0 0 0 0,0-1 0 0 0,1 1 0 0 0,0-1 0 0 0,0 0 0 0 0,0 0 0 0 0,0-1 0 0 0,0 1 0 0 0,1-1 0 0 0,0 0 0 0 0,0 0 0 0 0,-1 0 1 0 0,2-1-1 0 0,-1 0 0 0 0,0 0 0 0 0,0 0 0 0 0,1 0 0 0 0,-1-1 0 0 0,1 0 0 0 0,-1 0 0 0 0,1-1 0 0 0,0 1-29 0 0,5 0 217 0 0,-1 0 0 0 0,1-1 0 0 0,0-1 0 0 0,0 1 0 0 0,0-2 0 0 0,-1 1 0 0 0,1-1 0 0 0,0-1 0 0 0,-1 0 0 0 0,0-1 0 0 0,0 0 0 0 0,0 0 0 0 0,0-1 0 0 0,-1 0 1 0 0,1-1-1 0 0,-1 0 0 0 0,-1 0 0 0 0,1-1 0 0 0,-1 0 0 0 0,0-1 0 0 0,-1 0 0 0 0,0 0 0 0 0,0 0 0 0 0,-1-1 0 0 0,0 0 0 0 0,3-6-217 0 0,-5 9 27 0 0,0 0 0 0 0,0-1 1 0 0,-1 1-1 0 0,0-1 1 0 0,0 0-1 0 0,-1 0 0 0 0,0 0 1 0 0,0 0-1 0 0,0-1 0 0 0,-1 1 1 0 0,0 0-1 0 0,-1-1 0 0 0,1 1 1 0 0,-1-1-1 0 0,-1 1 1 0 0,0-1-1 0 0,0 1 0 0 0,0 0 1 0 0,-1-1-1 0 0,0 1 0 0 0,0 0 1 0 0,-1 0-1 0 0,0 0 0 0 0,0 0 1 0 0,-1 1-1 0 0,1 0 1 0 0,-2-1-1 0 0,1 1 0 0 0,-3-2-27 0 0,1 2-367 0 0,0 1-1 0 0,-1-1 1 0 0,0 1 0 0 0,0 1-1 0 0,0-1 1 0 0,-1 1 0 0 0,1 0-1 0 0,-1 1 1 0 0,0 0-1 0 0,0 0 1 0 0,-8-1 367 0 0,-57-3-10966 0 0,55 7 2999 0 0</inkml:trace>
  <inkml:trace contextRef="#ctx0" brushRef="#br0" timeOffset="17113.297">9208 902 0 0 0,'0'0'1376'0'0,"0"0"-428"0"0,0 0-234 0 0,0 0 168 0 0,0 0 327 0 0,0 0 218 0 0,0 0-11 0 0,0 0-147 0 0,0 0-156 0 0,0 0-133 0 0,0 0-79 0 0,0 0-48 0 0,0 0-23 0 0,23 12-21 0 0,73 34 13 0 0,-33-35 795 0 0,-51-13-1405 0 0,-1 0-1 0 0,0-1 1 0 0,0-1-1 0 0,0 0 1 0 0,0-1-1 0 0,-1 0 1 0 0,1 0-1 0 0,-1-1 1 0 0,-1 0-1 0 0,1-1 1 0 0,-1 0-1 0 0,0-1 1 0 0,-1 0-1 0 0,0 0 1 0 0,0-1 0 0 0,0 0-1 0 0,-1 0 1 0 0,-1-1-1 0 0,0 1 1 0 0,5-11-212 0 0,-10 16-67 0 0,1 0 1 0 0,0-1 0 0 0,-1 1 0 0 0,0-1-1 0 0,0 1 1 0 0,-1-1 0 0 0,1 0 0 0 0,-1 0-1 0 0,0 1 1 0 0,0-1 0 0 0,0 0 0 0 0,-1 1-1 0 0,0-1 1 0 0,1 0 0 0 0,-2 1-1 0 0,1-1 1 0 0,-1 1 0 0 0,1 0 0 0 0,-1-1-1 0 0,0 1 1 0 0,-1 0 0 0 0,1 0 0 0 0,-1 0-1 0 0,0 0 1 0 0,0 1 0 0 0,0-1 0 0 0,0 1-1 0 0,0 0 1 0 0,-1 0 0 0 0,0 0 0 0 0,1 0-1 0 0,-1 0 1 0 0,0 1 0 0 0,-1 0 0 0 0,1 0-1 0 0,0 0 1 0 0,0 0 0 0 0,-1 1 0 0 0,1-1-1 0 0,-1 1 1 0 0,0 0 0 0 0,1 1 0 0 0,-1-1-1 0 0,0 1 1 0 0,1 0 0 0 0,-1 0 0 0 0,-3 1 66 0 0,0-2-145 0 0,1 1 0 0 0,0 0 0 0 0,-1 0 1 0 0,1 1-1 0 0,0 0 0 0 0,-1 0 0 0 0,1 1 0 0 0,0 0 1 0 0,0 0-1 0 0,0 0 0 0 0,0 1 0 0 0,0 0 1 0 0,1 1-1 0 0,-1-1 0 0 0,1 1 0 0 0,0 1 1 0 0,0-1-1 0 0,1 1 0 0 0,-1 0 0 0 0,1 0 1 0 0,0 0-1 0 0,-1 2 145 0 0,0 1 80 0 0,0 0-1 0 0,1 1 1 0 0,-1 0 0 0 0,2 0 0 0 0,-1 0-1 0 0,1 0 1 0 0,1 1 0 0 0,0-1 0 0 0,0 1-1 0 0,1 0 1 0 0,0 0 0 0 0,0 0 0 0 0,1 0 0 0 0,1 1-1 0 0,0-1 1 0 0,0 0 0 0 0,1 0 0 0 0,0 0-1 0 0,1 0 1 0 0,0 0 0 0 0,0 0 0 0 0,1 0-1 0 0,1-1 1 0 0,0 1 0 0 0,0-1 0 0 0,0 0-1 0 0,1 0 1 0 0,1 0 0 0 0,0-1 0 0 0,0 0-1 0 0,0 0 1 0 0,1-1 0 0 0,0 1 0 0 0,1-1-1 0 0,-1-1 1 0 0,6 4-80 0 0,6 0 159 0 0,0-1 0 0 0,1 0-1 0 0,0-2 1 0 0,0 0 0 0 0,1-2-1 0 0,-1 0 1 0 0,1-1 0 0 0,0-1-1 0 0,0-1 1 0 0,1-1 0 0 0,-1-1 0 0 0,0-1-1 0 0,16-2-158 0 0,-12-1-56 0 0,0-1-1 0 0,1-2 1 0 0,-2 0-1 0 0,1-1 1 0 0,-1-2-1 0 0,0 0 1 0 0,-1-2-1 0 0,20-13 57 0 0,30-21-3515 0 0,-4 0-4291 0 0,-66 44 7354 0 0,17-14-3828 0 0,-6 2 753 0 0</inkml:trace>
  <inkml:trace contextRef="#ctx0" brushRef="#br0" timeOffset="17364.546">10370 792 0 0 0,'0'0'1674'0'0,"0"0"654"0"0,0 0 310 0 0,0 0-52 0 0,0 0-308 0 0,0 0-430 0 0,0 0-437 0 0,0 0-375 0 0,-13 30-270 0 0,-41 99-206 0 0,-33 87-187 0 0,66-140-3199 0 0,10-55-2799 0 0,5-12-169 0 0,5-8 2541 0 0</inkml:trace>
  <inkml:trace contextRef="#ctx0" brushRef="#br0" timeOffset="17634.561">10037 773 10018 0 0,'0'0'1488'0'0,"0"0"-690"0"0,0 0-445 0 0,0 0 131 0 0,0 0 301 0 0,0 0 159 0 0,0 0-29 0 0,0 0-172 0 0,0 0-170 0 0,0 0-137 0 0,25 33-109 0 0,80 104-82 0 0,-18-53 27 0 0,-56-60-397 0 0,2-1 0 0 0,0-1-1 0 0,1-2 1 0 0,2-1-1 0 0,18 6 126 0 0,-2-4-2977 0 0,-18-5-7738 0 0,-28-13 6653 0 0</inkml:trace>
  <inkml:trace contextRef="#ctx0" brushRef="#br0" timeOffset="17940.235">10883 449 5441 0 0,'0'0'3648'0'0,"0"0"-1453"0"0,0 0-510 0 0,0 0-54 0 0,0 0-77 0 0,0 0-211 0 0,0 0-373 0 0,0 0-406 0 0,0 0-272 0 0,0 0-117 0 0,0 0-14 0 0,0 0 67 0 0,0 0 57 0 0,3 17 14 0 0,35 235 712 0 0,12 122-1383 0 0,-20-263-3388 0 0,-24-101 760 0 0,-6-8-1231 0 0,0-2-3842 0 0,0 0 8042 0 0,0 0-1984 0 0</inkml:trace>
  <inkml:trace contextRef="#ctx0" brushRef="#br0" timeOffset="18218.2">10605 895 4569 0 0,'0'0'663'0'0,"0"0"90"0"0,0 0 461 0 0,0 0 437 0 0,0 0 192 0 0,0 0-63 0 0,0 0-225 0 0,0 0-266 0 0,35 5-240 0 0,111 14-214 0 0,-16-22 478 0 0,-94-4-1022 0 0,245-57 252 0 0,-164 33-7651 0 0,-96 23-2001 0 0,-13 5 5978 0 0</inkml:trace>
  <inkml:trace contextRef="#ctx0" brushRef="#br0" timeOffset="27260.16">11485 1071 0 0 0,'0'0'264'0'0,"0"0"643"0"0,0 0 299 0 0,0 0 35 0 0,0 0-158 0 0,0 0-241 0 0,0 0-206 0 0,0 0-135 0 0,0 0-57 0 0,1 12 4817 0 0,43 7-2012 0 0,-10-13-1891 0 0,-26-4-1135 0 0,0 0-1 0 0,0 0 1 0 0,-1-1 0 0 0,1 0-1 0 0,0-1 1 0 0,0 1-1 0 0,0-1 1 0 0,0-1-1 0 0,0 0 1 0 0,0 0 0 0 0,0 0-1 0 0,0-1 1 0 0,-1 0-1 0 0,5-2-222 0 0,-7 2 116 0 0,-1 0-1 0 0,1 0 1 0 0,-1 0 0 0 0,0-1-1 0 0,1 1 1 0 0,-1-1-1 0 0,0 0 1 0 0,-1 0-1 0 0,1-1 1 0 0,0 1-1 0 0,-1-1 1 0 0,0 1 0 0 0,0-1-1 0 0,0 0 1 0 0,0 0-1 0 0,-1-1 1 0 0,0 1-1 0 0,0-1 1 0 0,0 1-1 0 0,1-4-115 0 0,-1 4-51 0 0,0 0-1 0 0,-1 0 1 0 0,1 0-1 0 0,-1 0 1 0 0,0 0-1 0 0,0 0 1 0 0,-1 0-1 0 0,1-1 1 0 0,-1 1-1 0 0,0 0 1 0 0,0 0-1 0 0,-1-1 1 0 0,1 1-1 0 0,-1 0 1 0 0,0 0-1 0 0,0 0 1 0 0,0-1-1 0 0,0 1 1 0 0,-1 0-1 0 0,0 1 1 0 0,0-1-1 0 0,0 0 1 0 0,0 0-1 0 0,0 1 1 0 0,-1 0-1 0 0,1-1 1 0 0,-1 1-1 0 0,0 0 1 0 0,0 0-1 0 0,-1 0 1 0 0,1 1-1 0 0,0-1 1 0 0,-1 1-1 0 0,0 0 1 0 0,1 0-1 0 0,-1 0 1 0 0,-2-1 51 0 0,0 2-173 0 0,-1-1 1 0 0,0 1 0 0 0,1 0-1 0 0,-1 1 1 0 0,1-1 0 0 0,-1 1-1 0 0,0 0 1 0 0,0 1 0 0 0,1 0-1 0 0,-1 0 1 0 0,1 1 0 0 0,-1-1-1 0 0,1 1 1 0 0,0 1 0 0 0,-1-1-1 0 0,1 1 1 0 0,0 0-1 0 0,1 0 1 0 0,-1 1 0 0 0,1 0-1 0 0,-1 0 1 0 0,1 0 0 0 0,0 1-1 0 0,-1 1 173 0 0,1-1-20 0 0,-1 0 1 0 0,1 1-1 0 0,0 0 0 0 0,1 0 0 0 0,-1 0 0 0 0,1 0 0 0 0,1 1 0 0 0,-1 0 0 0 0,1 0 0 0 0,0 0 0 0 0,0 0 1 0 0,1 0-1 0 0,0 0 0 0 0,1 1 0 0 0,-1-1 0 0 0,1 1 0 0 0,1 0 0 0 0,-1-1 0 0 0,1 1 0 0 0,1-1 0 0 0,0 3 20 0 0,1-5 109 0 0,1 0 0 0 0,1 0 0 0 0,-1 0 0 0 0,1-1 0 0 0,-1 1 0 0 0,1-1-1 0 0,1 0 1 0 0,-1 0 0 0 0,0 0 0 0 0,1-1 0 0 0,0 0 0 0 0,0 0 0 0 0,0 0 0 0 0,0 0-1 0 0,0-1 1 0 0,1 1 0 0 0,-1-2 0 0 0,1 1 0 0 0,0 0-109 0 0,26 7 23 0 0,1-2 0 0 0,-1-1 0 0 0,1-2 1 0 0,0-1-1 0 0,0-1 0 0 0,0-2 0 0 0,0-1 0 0 0,16-3-23 0 0,28-10-4959 0 0,-28 2-6217 0 0,-37 8 9098 0 0</inkml:trace>
  <inkml:trace contextRef="#ctx0" brushRef="#br0" timeOffset="27926.446">12262 851 0 0 0,'0'0'437'0'0,"0"0"1160"0"0,0 0 373 0 0,0 0 74 0 0,0 0-72 0 0,0 0-163 0 0,0 0-340 0 0,0 0-402 0 0,0 0-325 0 0,0 0-237 0 0,0 0-139 0 0,0 0-58 0 0,0 0-6 0 0,-5 2-25 0 0,-37 43 532 0 0,-51 173-273 0 0,41-123-756 0 0,72-107 1043 0 0,161-207 751 0 0,-63 94-1726 0 0,-116 162-1165 0 0,-2-19 1385 0 0,-1-8-40 0 0,0 0 0 0 0,1 0 0 0 0,1 0-1 0 0,-1 0 1 0 0,1 0 0 0 0,1-1-1 0 0,0 1 1 0 0,0 0 0 0 0,1-1 0 0 0,1 1-1 0 0,-1-1 1 0 0,1 0 0 0 0,1 0-1 0 0,1 3-27 0 0,-3-9 81 0 0,-1 0 0 0 0,0 1 0 0 0,1-1 0 0 0,-1 0 0 0 0,1 0 0 0 0,0-1 0 0 0,0 1 0 0 0,0-1 0 0 0,1 1 0 0 0,-1-1 0 0 0,0 0 0 0 0,1 0 1 0 0,-1 0-1 0 0,1-1 0 0 0,0 0 0 0 0,0 1 0 0 0,-1-1 0 0 0,1 0 0 0 0,0-1 0 0 0,0 1 0 0 0,0-1 0 0 0,0 1 0 0 0,0-1 0 0 0,0 0 0 0 0,0-1 0 0 0,0 1 0 0 0,0-1 0 0 0,0 0 0 0 0,0 0 0 0 0,0 0 0 0 0,-1 0 0 0 0,1-1 0 0 0,0 1 0 0 0,-1-1 0 0 0,1 0 0 0 0,-1 0 0 0 0,1 0 0 0 0,-1-1 0 0 0,1 0-81 0 0,12-17 475 0 0,0-1 0 0 0,-1-1 0 0 0,-1 0 0 0 0,-1-1 0 0 0,-1 0 0 0 0,-1-1 1 0 0,4-14-476 0 0,4-5 88 0 0,-18 40-239 0 0,11-26 101 0 0,-8 10-3125 0 0,-4 19 118 0 0,1 0 1594 0 0,-1 0-5884 0 0,0 0-1358 0 0</inkml:trace>
  <inkml:trace contextRef="#ctx0" brushRef="#br0" timeOffset="28412.828">13111 873 11394 0 0,'0'0'2569'0'0,"0"0"-1630"0"0,0 0-483 0 0,0 0 133 0 0,0 0 133 0 0,0 0-2 0 0,0 0-170 0 0,0 0-253 0 0,0 0-157 0 0,-31 21-88 0 0,-96 69-85 0 0,125-89 26 0 0,-1 0-1 0 0,1 0 1 0 0,0 0 0 0 0,-1 0 0 0 0,1 1 0 0 0,0-1 0 0 0,0 1 0 0 0,0 0 0 0 0,0-1 0 0 0,0 1 0 0 0,0 0 0 0 0,1 0 0 0 0,-1 0 0 0 0,0 1 0 0 0,1-1 0 0 0,0 0-1 0 0,0 1 1 0 0,-1-1 0 0 0,1 0 0 0 0,1 1 0 0 0,-1-1 0 0 0,0 1 0 0 0,1 0 0 0 0,-1 2 7 0 0,1 2-56 0 0,-1-3 19 0 0,0 1-1 0 0,1-1 0 0 0,0 1 1 0 0,0-1-1 0 0,0 1 1 0 0,1-1-1 0 0,-1 0 1 0 0,1 1-1 0 0,0-1 0 0 0,0 1 1 0 0,0-1-1 0 0,1 0 1 0 0,0 0-1 0 0,0 0 0 0 0,0 0 1 0 0,0 0-1 0 0,0 0 1 0 0,1-1-1 0 0,0 1 1 0 0,0-1-1 0 0,0 0 0 0 0,0 1 1 0 0,0-1-1 0 0,0-1 1 0 0,1 1-1 0 0,0 0 0 0 0,-1-1 1 0 0,1 0-1 0 0,0 0 1 0 0,0 0-1 0 0,0 0 1 0 0,1-1-1 0 0,2 1 38 0 0,6 1 219 0 0,0-2 0 0 0,0 0 1 0 0,0 0-1 0 0,0-1 0 0 0,0-1 0 0 0,0 0 0 0 0,0 0 1 0 0,0-2-1 0 0,-1 0 0 0 0,1 0 0 0 0,-1-1 1 0 0,1 0-1 0 0,-1-1 0 0 0,-1-1 0 0 0,1 0 0 0 0,-1-1 1 0 0,0 0-1 0 0,0 0 0 0 0,-1-1 0 0 0,0-1 0 0 0,0 1 1 0 0,-1-2-1 0 0,0 1 0 0 0,6-9-219 0 0,26-28 395 0 0,-1-2 0 0 0,-2-1-1 0 0,-3-2 1 0 0,-2-2 0 0 0,5-13-395 0 0,-31 55-81 0 0,-1-1-1 0 0,0 0 1 0 0,-1 0 0 0 0,0 0 0 0 0,-1-1-1 0 0,0 0 1 0 0,-1 0 0 0 0,-1 0-1 0 0,0 0 1 0 0,0 0 0 0 0,-2-1 0 0 0,1 1-1 0 0,-2 0 1 0 0,0-1 0 0 0,0 1 0 0 0,-1 0-1 0 0,-1 0 1 0 0,0 0 0 0 0,-1 0 0 0 0,0 1-1 0 0,-1-1 1 0 0,-1 1 0 0 0,0 0 0 0 0,0 0-1 0 0,-1 1 1 0 0,-1 0 0 0 0,0 0 0 0 0,0 1-1 0 0,-5-5 82 0 0,8 12-70 0 0,1 0 0 0 0,-1 1 0 0 0,1-1-1 0 0,-1 1 1 0 0,0 0 0 0 0,0 0 0 0 0,0 0-1 0 0,0 1 1 0 0,0-1 0 0 0,-1 1 0 0 0,1 1-1 0 0,0-1 1 0 0,0 1 0 0 0,-1 0 0 0 0,1 0-1 0 0,0 0 1 0 0,-1 1 0 0 0,1 0 0 0 0,0 0-1 0 0,0 0 1 0 0,0 0 0 0 0,0 1 0 0 0,0 0-1 0 0,0 0 1 0 0,0 1 0 0 0,0-1 0 0 0,1 1-1 0 0,-1 0 1 0 0,1 0 0 0 0,-4 4 70 0 0,-6 4-35 0 0,1 1 1 0 0,0 1 0 0 0,0 0-1 0 0,1 1 1 0 0,1 1-1 0 0,0-1 1 0 0,1 2-1 0 0,-3 7 35 0 0,6-10 61 0 0,2 1 0 0 0,-1-1 0 0 0,2 1 0 0 0,0 0-1 0 0,0 0 1 0 0,2 1 0 0 0,-1-1 0 0 0,2 1 0 0 0,0-1 0 0 0,1 1-1 0 0,0 0 1 0 0,1-1 0 0 0,1 1 0 0 0,0-1 0 0 0,1 0 0 0 0,1 1-1 0 0,0-1 1 0 0,1-1 0 0 0,0 1 0 0 0,1-1 0 0 0,0 0 0 0 0,1 0-1 0 0,1 0 1 0 0,0-1 0 0 0,1-1 0 0 0,0 1 0 0 0,1-1 0 0 0,0-1 0 0 0,9 7-61 0 0,15 14 164 0 0,1-2 1 0 0,2-2 0 0 0,0-1 0 0 0,2-1 0 0 0,1-3 0 0 0,1-1 0 0 0,1-2-1 0 0,0-2 1 0 0,4-1-165 0 0,48 12-3915 0 0,1-8-4332 0 0,-77-17-2263 0 0</inkml:trace>
  <inkml:trace contextRef="#ctx0" brushRef="#br0" timeOffset="39148.153">15106 755 0 0 0,'0'0'503'0'0,"0"0"-246"0"0,0 0-223 0 0,0 0 71 0 0,0 0 270 0 0,0 0 269 0 0,0 0 115 0 0,0 0-103 0 0,0 0-242 0 0,0 0-249 0 0,0 0-153 0 0,-24 4-39 0 0,-75 11 36 0 0,48 7 269 0 0,46-15-197 0 0,-4 6 222 0 0,0 0 0 0 0,2 1 0 0 0,-1 0 0 0 0,2 1 0 0 0,0 0 1 0 0,1 0-1 0 0,0 0 0 0 0,1 0 0 0 0,1 1 0 0 0,0 0 0 0 0,1-1 0 0 0,1 1 0 0 0,1 0 0 0 0,0 0 0 0 0,1 5-303 0 0,-1-15 208 0 0,-1 6 94 0 0,0-7-194 0 0,1 0-1 0 0,-1 0 0 0 0,1 0 0 0 0,0 0 1 0 0,0 0-1 0 0,0 0 0 0 0,1-1 0 0 0,-1 1 1 0 0,1 0-1 0 0,1 0 0 0 0,-1 0 1 0 0,1-1-1 0 0,-1 1 0 0 0,1-1 0 0 0,2 2-107 0 0,-2-5 142 0 0,0 0 0 0 0,1-1-1 0 0,-1 1 1 0 0,1-1 0 0 0,-1 0-1 0 0,1 1 1 0 0,0-1 0 0 0,-1-1 0 0 0,1 1-1 0 0,-1 0 1 0 0,1-1 0 0 0,-1 1-1 0 0,1-1 1 0 0,-1 0 0 0 0,0 1-1 0 0,1-1 1 0 0,-1 0 0 0 0,0-1-1 0 0,1 1 1 0 0,-1 0 0 0 0,0-1-1 0 0,0 1 1 0 0,0-1 0 0 0,0 0 0 0 0,-1 0-1 0 0,1 1 1 0 0,0-1 0 0 0,-1 0-1 0 0,1 0 1 0 0,-1-1 0 0 0,0 1-1 0 0,1 0 1 0 0,-1-2-142 0 0,202-274 2442 0 0,-161 201-2291 0 0,-41 76-138 0 0,-1 1-82 0 0,0 0-127 0 0,0 0-138 0 0,2 16-807 0 0,64 204 1108 0 0,22 103 168 0 0,-85-299-244 0 0,-1 1-1 0 0,-1-1 0 0 0,-1 0 1 0 0,-1 0-1 0 0,-1 0 1 0 0,-1 0-1 0 0,-2 0 1 0 0,0 0-1 0 0,-1-1 0 0 0,-2 0 1 0 0,0 0-1 0 0,-1-1 1 0 0,-2 0-1 0 0,0 0 1 0 0,-1-1-1 0 0,-1-1 0 0 0,-1 0 1 0 0,-1-1-1 0 0,0 0 1 0 0,-2-1-1 0 0,0-1 0 0 0,-1-1 1 0 0,0-1-1 0 0,-14 9 110 0 0,26-20 88 0 0,0 0 0 0 0,0 0 0 0 0,-1 0-1 0 0,1-1 1 0 0,-1 0 0 0 0,0-1 0 0 0,0 1 0 0 0,0-1-1 0 0,0-1 1 0 0,0 1 0 0 0,0-1 0 0 0,-2 0-88 0 0,6-3 91 0 0,1 0-1 0 0,-1 1 1 0 0,1-1 0 0 0,0-1-1 0 0,-1 1 1 0 0,1 0-1 0 0,0 0 1 0 0,0-1 0 0 0,0 1-1 0 0,1-1 1 0 0,-1 0 0 0 0,0 1-1 0 0,1-1 1 0 0,0 0 0 0 0,0 0-1 0 0,0 0 1 0 0,0 0 0 0 0,0 0-1 0 0,1 0 1 0 0,-1 0 0 0 0,1-1-1 0 0,0 1 1 0 0,0 0 0 0 0,0 0-1 0 0,0 0 1 0 0,0 0 0 0 0,1 0-1 0 0,-1 0 1 0 0,1 0 0 0 0,0-1-91 0 0,-1-5 51 0 0,5-26-35 0 0,2 0 0 0 0,0 0 0 0 0,3 1 0 0 0,1 0 0 0 0,1 1 0 0 0,2 0 0 0 0,1 1 0 0 0,1 0 0 0 0,14-17-16 0 0,-28 46-28 0 0,72-125-1965 0 0,-51 91-1977 0 0,-2 0-4534 0 0,-13 29 5086 0 0</inkml:trace>
  <inkml:trace contextRef="#ctx0" brushRef="#br0" timeOffset="39564.195">15615 976 0 0 0,'0'0'930'0'0,"0"0"498"0"0,0 0 186 0 0,0 0 51 0 0,0 0-44 0 0,0 0-236 0 0,0 0-385 0 0,0 0-358 0 0,0 0-211 0 0,0 0-6 0 0,0 0 146 0 0,0 0 209 0 0,0 0 186 0 0,8 2 98 0 0,3 0-586 0 0,0 0 0 0 0,0 0 0 0 0,-1-1 0 0 0,1-1 0 0 0,0 0 0 0 0,0 0 0 0 0,0-1 0 0 0,0 0 0 0 0,0-1 0 0 0,-1 0 0 0 0,1-1 0 0 0,2-1-478 0 0,-8 3 81 0 0,0-1 0 0 0,-1 0 0 0 0,1 0 0 0 0,0-1 0 0 0,-1 1 0 0 0,1-1 0 0 0,-1 0 0 0 0,0 0 0 0 0,0 0 0 0 0,0 0 0 0 0,0-1 1 0 0,-1 0-1 0 0,1 0 0 0 0,-1 0 0 0 0,0 0 0 0 0,0 0 0 0 0,-1-1 0 0 0,1 1 0 0 0,-1-1 0 0 0,0 0 0 0 0,0 0 0 0 0,-1 0 0 0 0,1 0 0 0 0,-1 0 1 0 0,0 0-1 0 0,0 0 0 0 0,-1 0 0 0 0,1 0 0 0 0,-1-2-81 0 0,-3 4-108 0 0,0 0 0 0 0,0 0 0 0 0,0 1 0 0 0,0-1-1 0 0,-1 1 1 0 0,1-1 0 0 0,-1 1 0 0 0,1 0 0 0 0,-1 0 0 0 0,0 1 0 0 0,0-1 0 0 0,0 1 0 0 0,0 0 0 0 0,0 0 0 0 0,0 0 0 0 0,0 0 0 0 0,0 1 0 0 0,-1-1-1 0 0,1 1 1 0 0,0 0 0 0 0,-3 1 108 0 0,6-1-67 0 0,-16 1-148 0 0,0 1-1 0 0,1 0 0 0 0,-1 1 0 0 0,1 1 0 0 0,0 1 1 0 0,0 0-1 0 0,0 1 0 0 0,1 1 0 0 0,0 0 0 0 0,0 1 0 0 0,1 1 1 0 0,0 0-1 0 0,0 1 0 0 0,1 1 0 0 0,0 0 0 0 0,1 0 1 0 0,0 2-1 0 0,1-1 0 0 0,1 1 0 0 0,0 1 0 0 0,0 0 1 0 0,-6 14 215 0 0,13-24 10 0 0,0 0 0 0 0,1 1 0 0 0,-1 0 0 0 0,1-1 1 0 0,0 1-1 0 0,1 0 0 0 0,-1 0 0 0 0,1 0 1 0 0,0 0-1 0 0,0 0 0 0 0,0 1 0 0 0,1-1 0 0 0,0 0 1 0 0,0 0-1 0 0,0 1 0 0 0,1-1 0 0 0,-1 0 0 0 0,1 0 1 0 0,0 0-1 0 0,1 0 0 0 0,-1 0 0 0 0,1 0 0 0 0,0 0 1 0 0,1-1-1 0 0,-1 1 0 0 0,3 4-10 0 0,8-1 38 0 0,0 0-1 0 0,1-1 1 0 0,-1-1-1 0 0,1 0 0 0 0,1 0 1 0 0,-1-1-1 0 0,1-1 1 0 0,0-1-1 0 0,0 0 1 0 0,0-1-1 0 0,0 0 1 0 0,0-1-1 0 0,0-1 1 0 0,0-1-1 0 0,1 0 1 0 0,-1-1-1 0 0,0 0 1 0 0,6-3-38 0 0,118-35-3669 0 0,-54 0-7163 0 0,-68 29 8868 0 0</inkml:trace>
  <inkml:trace contextRef="#ctx0" brushRef="#br0" timeOffset="39875.591">16112 961 4193 0 0,'0'0'1603'0'0,"0"0"-191"0"0,0 0 53 0 0,0 0 55 0 0,0 0-133 0 0,0 0-272 0 0,0 0-323 0 0,0 0-219 0 0,0 0-107 0 0,0 0-79 0 0,0 0-67 0 0,0 0-64 0 0,-4 17-64 0 0,-9 51-54 0 0,12-64-104 0 0,0 0 0 0 0,0 1 0 0 0,0-1 0 0 0,1 0 0 0 0,0 0 0 0 0,-1 0-1 0 0,2 1 1 0 0,-1-1 0 0 0,0 0 0 0 0,1 0 0 0 0,0 0 0 0 0,0 1-1 0 0,0-1 1 0 0,1 0 0 0 0,-1 0 0 0 0,1-1 0 0 0,0 1 0 0 0,0 0 0 0 0,0-1-1 0 0,0 1 1 0 0,1-1 0 0 0,0 1 0 0 0,-1-1 0 0 0,1 0 0 0 0,1 0 0 0 0,-1-1-1 0 0,0 1 1 0 0,0 0 0 0 0,1-1 0 0 0,0 0 0 0 0,-1 0 0 0 0,1 0 0 0 0,0-1-1 0 0,3 2-33 0 0,0-1 165 0 0,0 0 0 0 0,1-1 0 0 0,-1 1 0 0 0,1-1 0 0 0,0-1 0 0 0,-1 0 0 0 0,1 0 0 0 0,0 0 0 0 0,-1-1 0 0 0,1 0 0 0 0,-1-1 0 0 0,1 1 0 0 0,-1-2 0 0 0,1 1 0 0 0,-1-1 0 0 0,0 0 0 0 0,0 0-165 0 0,9-6 196 0 0,-1-1 0 0 0,0 0-1 0 0,0-1 1 0 0,-1 0 0 0 0,-1-1 0 0 0,0-1 0 0 0,0 0 0 0 0,-2-1 0 0 0,1 0-1 0 0,-2-1 1 0 0,0 0 0 0 0,-1-1 0 0 0,0 0 0 0 0,5-15-196 0 0,-12 29-26 0 0,-1-1 1 0 0,0 0-1 0 0,0 0 1 0 0,0 0-1 0 0,0 0 1 0 0,0 0-1 0 0,0 0 1 0 0,-1 0-1 0 0,1 0 1 0 0,-1 0-1 0 0,0 0 0 0 0,0 0 1 0 0,0 0-1 0 0,-1-1 1 0 0,1 1-1 0 0,-1 0 1 0 0,1 0-1 0 0,-1 0 1 0 0,0 0-1 0 0,0 0 1 0 0,0 1-1 0 0,-1-1 1 0 0,1 0-1 0 0,-1 0 1 0 0,0 1-1 0 0,1-1 1 0 0,-1 1-1 0 0,0-1 0 0 0,0 1 1 0 0,-1 0-1 0 0,1 0 1 0 0,0 0-1 0 0,-1 0 1 0 0,0 0-1 0 0,1 1 1 0 0,-1-1-1 0 0,0 1 1 0 0,1-1-1 0 0,-1 1 1 0 0,0 0-1 0 0,0 0 1 0 0,-2 0 25 0 0,-2 0-413 0 0,0-1 0 0 0,1 1 1 0 0,-1 1-1 0 0,0-1 1 0 0,0 1-1 0 0,1 0 0 0 0,-1 1 1 0 0,0 0-1 0 0,0 0 0 0 0,1 0 1 0 0,-1 1-1 0 0,1 0 1 0 0,-3 1 412 0 0,-48 24-9606 0 0,40-16 3131 0 0</inkml:trace>
  <inkml:trace contextRef="#ctx0" brushRef="#br0" timeOffset="40394.587">16680 1105 8522 0 0,'0'0'1824'0'0,"0"0"-641"0"0,0 0 25 0 0,0 0 335 0 0,0 0 140 0 0,0 0-126 0 0,0 0-409 0 0,0 0-333 0 0,0 0-168 0 0,0 0-86 0 0,0 0-95 0 0,0 0-94 0 0,0 0-82 0 0,1-7-90 0 0,12-39 50 0 0,87-81-2 0 0,-85 110-277 0 0,0 2 0 0 0,1 0 1 0 0,0 0-1 0 0,1 2 0 0 0,1 0 0 0 0,0 1 0 0 0,13-6 29 0 0,-31 18-25 0 0,1-1 0 0 0,-1 1 0 0 0,1-1 0 0 0,0 1 0 0 0,-1 0 0 0 0,1 0-1 0 0,0-1 1 0 0,-1 1 0 0 0,1 0 0 0 0,0 0 0 0 0,0 0 0 0 0,-1 0 0 0 0,1 0 0 0 0,0 0-1 0 0,-1 0 1 0 0,1 0 0 0 0,0 0 0 0 0,0 0 0 0 0,-1 0 0 0 0,1 0 0 0 0,0 1-1 0 0,-1-1 1 0 0,1 0 0 0 0,0 0 0 0 0,-1 1 0 0 0,1-1 0 0 0,-1 0 0 0 0,1 1-1 0 0,0-1 1 0 0,-1 1 0 0 0,1-1 0 0 0,-1 1 0 0 0,1-1 0 0 0,-1 1 0 0 0,1-1-1 0 0,-1 1 1 0 0,0 0 0 0 0,1-1 0 0 0,-1 1 0 0 0,0-1 0 0 0,1 1 0 0 0,-1 0 0 0 0,0-1-1 0 0,0 1 1 0 0,1 0 0 0 0,-1-1 0 0 0,0 1 0 0 0,0 0 0 0 0,0 0 0 0 0,0-1-1 0 0,0 1 1 0 0,0 0 0 0 0,0-1 0 0 0,0 2 25 0 0,-5 51-127 0 0,3-36 175 0 0,1-12-37 0 0,1-4-9 0 0,-1 0 0 0 0,0 1 0 0 0,1-1 0 0 0,-1 1 0 0 0,1-1 1 0 0,0 0-1 0 0,-1 1 0 0 0,1-1 0 0 0,0 1 0 0 0,0-1 0 0 0,0 1 0 0 0,0-1 0 0 0,0 1 0 0 0,0-1 0 0 0,0 1 0 0 0,1-1 1 0 0,-1 1-1 0 0,0-1 0 0 0,1 1 0 0 0,-1-1 0 0 0,1 0 0 0 0,0 1 0 0 0,0-1 0 0 0,-1 0 0 0 0,1 1 0 0 0,0-1 1 0 0,0 0-1 0 0,0 0 0 0 0,0 0 0 0 0,0 0 0 0 0,0 0 0 0 0,0 0 0 0 0,1 0 0 0 0,-1 0 0 0 0,0 0 0 0 0,1-1 0 0 0,-1 1 1 0 0,0 0-1 0 0,1-1 0 0 0,-1 1 0 0 0,1-1 0 0 0,-1 0 0 0 0,0 1 0 0 0,1-1 0 0 0,-1 0 0 0 0,1 0 0 0 0,-1 0 0 0 0,1 0 1 0 0,0 0-4 0 0,101-28 221 0 0,-59 11-171 0 0,-7 4-8 0 0,71-14 130 0 0,-106 28-170 0 0,-1 0 1 0 0,0 1-1 0 0,0-1 1 0 0,0 0-1 0 0,0 0 1 0 0,0 1 0 0 0,0-1-1 0 0,0 0 1 0 0,0 1-1 0 0,-1-1 1 0 0,1 1 0 0 0,0-1-1 0 0,-1 1 1 0 0,1 0-1 0 0,-1-1 1 0 0,0 1-1 0 0,1 0 1 0 0,-1-1 0 0 0,0 1-1 0 0,0-1 1 0 0,0 1-1 0 0,0 0 1 0 0,0-1-1 0 0,-1 1 1 0 0,1 0 0 0 0,-1 0-2 0 0,1 9 37 0 0,1-8-68 0 0,-1 1 0 0 0,0 0 0 0 0,1-1-1 0 0,0 1 1 0 0,0-1 0 0 0,0 1 0 0 0,0-1 0 0 0,1 0-1 0 0,-1 0 1 0 0,1 1 0 0 0,0-1 0 0 0,0 0-1 0 0,0 0 1 0 0,0-1 0 0 0,0 1 0 0 0,1 0 0 0 0,-1-1-1 0 0,1 1 1 0 0,0-1 0 0 0,0 0 0 0 0,0 0-1 0 0,0 0 1 0 0,0 0 0 0 0,0 0 0 0 0,1-1 31 0 0,36 7-7776 0 0,-30-8 1957 0 0,0 0-1357 0 0</inkml:trace>
  <inkml:trace contextRef="#ctx0" brushRef="#br0" timeOffset="40761.69">17608 902 7762 0 0,'0'0'848'0'0,"0"0"-300"0"0,0 0 375 0 0,0 0 660 0 0,0 0 271 0 0,0 0-66 0 0,0 0-264 0 0,0 0-295 0 0,0 0-212 0 0,0 0-145 0 0,0 0-108 0 0,32 8-102 0 0,96 24-47 0 0,-56-25 520 0 0,-63-7-1047 0 0,-1-2 0 0 0,0 1 1 0 0,0-1-1 0 0,-1 0 1 0 0,1-1-1 0 0,0 0 1 0 0,-1 0-1 0 0,0-1 1 0 0,1 1-1 0 0,-1-2 0 0 0,-1 1 1 0 0,1-1-1 0 0,-1 0 1 0 0,0 0-1 0 0,0-1 1 0 0,0 0-1 0 0,-1 0 0 0 0,1 0 1 0 0,-2-1-1 0 0,1 1 1 0 0,-1-1-1 0 0,0 0 1 0 0,0-1-1 0 0,-1 1 0 0 0,0-1 1 0 0,0 1-1 0 0,-1-1 1 0 0,0 0-1 0 0,1-5-88 0 0,-4 10-90 0 0,1 0 0 0 0,0 0 0 0 0,-1 0 0 0 0,0 0-1 0 0,0 0 1 0 0,0 0 0 0 0,0 0 0 0 0,0 1 0 0 0,0-1 0 0 0,-1 0 0 0 0,1 1-1 0 0,-1-1 1 0 0,0 0 0 0 0,0 1 0 0 0,0 0 0 0 0,0 0 0 0 0,0-1 0 0 0,0 1-1 0 0,-1 0 1 0 0,1 1 0 0 0,-1-1 0 0 0,1 0 0 0 0,-1 1 0 0 0,0-1 0 0 0,1 1 0 0 0,-1 0-1 0 0,0 0 1 0 0,0 0 0 0 0,0 0 0 0 0,-3 0 90 0 0,-94-1-2752 0 0,82 8 2505 0 0,-1 1-1 0 0,1 0 1 0 0,0 2-1 0 0,1 0 0 0 0,0 1 1 0 0,0 0-1 0 0,1 2 1 0 0,1 0-1 0 0,-1 0 1 0 0,2 2-1 0 0,0 0 0 0 0,1 0 1 0 0,0 1-1 0 0,-2 6 248 0 0,6-10-80 0 0,1 1 0 0 0,0-1 0 0 0,1 2 0 0 0,1-1 0 0 0,0 1 0 0 0,0 0 0 0 0,2 0 1 0 0,-3 8 79 0 0,6-16-31 0 0,0 0 1 0 0,0 0 0 0 0,0 0-1 0 0,0-1 1 0 0,1 1 0 0 0,0 0 0 0 0,0 0-1 0 0,1 0 1 0 0,-1 0 0 0 0,1 0 0 0 0,0 0-1 0 0,0 0 1 0 0,0-1 0 0 0,1 1 0 0 0,0 0-1 0 0,0-1 1 0 0,0 1 0 0 0,0-1 0 0 0,1 0-1 0 0,0 0 1 0 0,0 0 0 0 0,0 0-1 0 0,0 0 1 0 0,0-1 0 0 0,3 2 30 0 0,10 5 58 0 0,0-1 0 0 0,0-1 0 0 0,1-1 0 0 0,0 0 1 0 0,1-1-1 0 0,-1-1 0 0 0,1-1 0 0 0,0-1 0 0 0,0 0 0 0 0,1-1 0 0 0,-1-1 1 0 0,0 0-1 0 0,1-2 0 0 0,-1 0 0 0 0,0-1 0 0 0,1-1 0 0 0,15-5-58 0 0,60-14-1925 0 0,-35 2-4365 0 0,-30 8-1853 0 0</inkml:trace>
  <inkml:trace contextRef="#ctx0" brushRef="#br0" timeOffset="41093.837">18604 250 18940 0 0,'0'0'587'0'0,"0"0"-234"0"0,0 0 18 0 0,0 0 145 0 0,0 0 80 0 0,0 0 14 0 0,0 0-109 0 0,-10 38-103 0 0,-30 120-56 0 0,9 23 289 0 0,31-181-634 0 0,-14 242 431 0 0,15-225-697 0 0,0 1 0 0 0,1-1 1 0 0,1 1-1 0 0,1-1 0 0 0,1 0 1 0 0,0 0-1 0 0,1-1 0 0 0,1 1 1 0 0,0-1-1 0 0,2-1 0 0 0,-1 1 1 0 0,8 8 268 0 0,-13-21-1368 0 0,5 6 964 0 0,-3-7-4076 0 0,0-2-5229 0 0,-5 0 4624 0 0</inkml:trace>
  <inkml:trace contextRef="#ctx0" brushRef="#br0" timeOffset="41346.079">18227 681 7186 0 0,'0'0'2460'0'0,"0"0"-748"0"0,0 0-415 0 0,0 0-109 0 0,0 0-172 0 0,0 0-234 0 0,0 0-234 0 0,33-3-147 0 0,105-9-83 0 0,70 9 463 0 0,-28 20-1302 0 0,-106-1-8781 0 0,-61-12 1436 0 0</inkml:trace>
  <inkml:trace contextRef="#ctx0" brushRef="#br0" timeOffset="41593.948">18921 1127 5937 0 0,'0'0'3157'0'0,"0"0"-450"0"0,0 0-214 0 0,0 0-225 0 0,0 0-333 0 0,0 0-369 0 0,0 0-292 0 0,0 0-256 0 0,0 0-191 0 0,0 0-105 0 0,0 0-83 0 0,0 0-81 0 0,0 0-63 0 0,-6-36-103 0 0,-15-111-126 0 0,26 66 24 0 0,1 69-247 0 0,-1-6-132 0 0,2 0 1 0 0,0 0-1 0 0,1 1 1 0 0,1 0-1 0 0,0 0 1 0 0,1 1-1 0 0,1 1 1 0 0,1-1-1 0 0,0 2 1 0 0,1 0-1 0 0,0 0 1 0 0,1 1-1 0 0,11-7 89 0 0,3 10-2403 0 0,-12 15-7563 0 0,-15-2-1389 0 0</inkml:trace>
  <inkml:trace contextRef="#ctx0" brushRef="#br0" timeOffset="42058.479">19269 788 10178 0 0,'0'0'5027'0'0,"0"0"-3969"0"0,0 0-1220 0 0,0 0 54 0 0,0 0 117 0 0,0 0 47 0 0,0 0-9 0 0,0 0-47 0 0,-6 33-23 0 0,-18 103-9 0 0,25-76-25 0 0,4-55 53 0 0,-4-2 70 0 0,1 0 0 0 0,-1-1 1 0 0,1 1-1 0 0,0 0 0 0 0,0-1 0 0 0,0 0 1 0 0,0 0-1 0 0,1 1 0 0 0,-1-1 0 0 0,0-1 1 0 0,1 1-1 0 0,0 0 0 0 0,-1 0 1 0 0,1-1-1 0 0,0 0 0 0 0,0 0 0 0 0,0 1 1 0 0,0-1-1 0 0,0-1 0 0 0,0 1 0 0 0,0 0 1 0 0,0-1-1 0 0,0 0 0 0 0,0 0 0 0 0,0 0 1 0 0,0 0-1 0 0,0 0 0 0 0,0 0 1 0 0,1-1-1 0 0,-1 0 0 0 0,0 1 0 0 0,0-1-66 0 0,4-2 285 0 0,1-1 0 0 0,-1 1 0 0 0,0-1 0 0 0,0 0 0 0 0,-1-1 0 0 0,1 0 0 0 0,-1 0 0 0 0,0 0 1 0 0,0-1-1 0 0,-1 0 0 0 0,5-6-285 0 0,40-51 1072 0 0,-3-2 0 0 0,-4-1 0 0 0,2-11-1072 0 0,-41 71 38 0 0,-3 2-38 0 0,1 0 1 0 0,-1 0-1 0 0,1 0 1 0 0,1 1-1 0 0,-1-1 1 0 0,0 1-1 0 0,1-1 1 0 0,-1 1 0 0 0,1 0-1 0 0,0 0 1 0 0,0 0-1 0 0,1 0 1 0 0,-1 1-1 0 0,1-1 1 0 0,-1 1-1 0 0,1 0 1 0 0,1-1-1 0 0,16 33-1035 0 0,36 234-261 0 0,97 281 1008 0 0,-139-485 138 0 0,-3 0 1 0 0,-3 1 0 0 0,-2 0-1 0 0,-3 0 1 0 0,-4 58 149 0 0,0-114 62 0 0,-1 0 1 0 0,1 0-1 0 0,-1 0 1 0 0,-1 0-1 0 0,1 0 0 0 0,0-1 1 0 0,-1 1-1 0 0,0 0 1 0 0,0-1-1 0 0,-1 1 0 0 0,1-1 1 0 0,-1 0-1 0 0,0 1 1 0 0,0-2-1 0 0,-1 1 0 0 0,1 0 1 0 0,-1 0-1 0 0,1-1 1 0 0,-1 0-1 0 0,0 0 1 0 0,-1 0-1 0 0,1 0 0 0 0,0-1 1 0 0,-1 0-1 0 0,1 0 1 0 0,-1 0-1 0 0,0 0 0 0 0,0 0 1 0 0,0-1-1 0 0,0 0 1 0 0,0 0-1 0 0,0-1 1 0 0,0 1-1 0 0,0-1 0 0 0,-3-1-62 0 0,-1 1 101 0 0,0 0 0 0 0,1-1 0 0 0,-1 0-1 0 0,1-1 1 0 0,-1 0 0 0 0,1 0 0 0 0,-1-1 0 0 0,1 0-1 0 0,0 0 1 0 0,0-1 0 0 0,1 0 0 0 0,-1 0 0 0 0,1-1-1 0 0,0 0 1 0 0,0 0 0 0 0,1-1 0 0 0,-1 0 0 0 0,1 0-1 0 0,0 0 1 0 0,1-1 0 0 0,-1 0 0 0 0,2 0-1 0 0,-1-1 1 0 0,1 1 0 0 0,0-1 0 0 0,0 0 0 0 0,1 0-1 0 0,0 0 1 0 0,0 0 0 0 0,1-1 0 0 0,0 1 0 0 0,1-1-1 0 0,0-1-100 0 0,-3-8 0 0 0,0 0-1 0 0,2 0 1 0 0,0 0-1 0 0,1-1 1 0 0,1 1 0 0 0,0 0-1 0 0,2-1 1 0 0,0 1-1 0 0,1 0 1 0 0,0 0-1 0 0,2 0 1 0 0,0 1-1 0 0,1-1 1 0 0,1 1-1 0 0,1 1 1 0 0,0-1-1 0 0,6-6 1 0 0,6-6-450 0 0,2 0 0 0 0,0 2 0 0 0,2 1 0 0 0,1 1 0 0 0,2 1 0 0 0,0 1 0 0 0,1 1 0 0 0,1 2 0 0 0,1 1-1 0 0,8-3 451 0 0,-2-2-2245 0 0,-15 10-594 0 0,2 1-4074 0 0,-7 5-3233 0 0</inkml:trace>
  <inkml:trace contextRef="#ctx0" brushRef="#br0" timeOffset="65959.241">7931 1951 0 0 0,'0'0'764'0'0,"0"0"391"0"0,0 0 175 0 0,0 0-39 0 0,0 0-160 0 0,0 0-202 0 0,0 0-189 0 0,-13-4-129 0 0,-37-16-68 0 0,-2 12 1803 0 0,45 7-2241 0 0,1 1 1 0 0,0 0 0 0 0,-1 0-1 0 0,1 0 1 0 0,-1 1 0 0 0,1 0 0 0 0,-1 0-1 0 0,1 1 1 0 0,0 0 0 0 0,0 0-1 0 0,0 0 1 0 0,0 1 0 0 0,0 0-1 0 0,0 0 1 0 0,1 0 0 0 0,0 1 0 0 0,-1-1-1 0 0,1 1 1 0 0,0 1 0 0 0,1-1-1 0 0,-1 1 1 0 0,1 0 0 0 0,0 0-1 0 0,0 0 1 0 0,1 0 0 0 0,-1 1 0 0 0,-2 5-106 0 0,-6 22 72 0 0,1 0 1 0 0,2 1 0 0 0,0 1 0 0 0,3-1 0 0 0,1 1 0 0 0,1 0 0 0 0,2 0-1 0 0,3 35-72 0 0,-4 17 319 0 0,0 274 520 0 0,14-93-15 0 0,-21-136-384 0 0,-4-69 1241 0 0,43-63-897 0 0,271 0 576 0 0,-189-3-2394 0 0,-111 3-582 0 0,0 0-1360 0 0,0 0-2674 0 0,0 0-3597 0 0</inkml:trace>
  <inkml:trace contextRef="#ctx0" brushRef="#br0" timeOffset="73977.939">8737 2331 0 0 0,'0'0'773'0'0,"0"0"62"0"0,0 0 200 0 0,0 0 177 0 0,0 0-9 0 0,0 0-214 0 0,0 0-311 0 0,0 0-223 0 0,0 0-121 0 0,0 0-17 0 0,-6 13 26 0 0,-42 98 768 0 0,16-32-51 0 0,13-29-896 0 0,-1-1 1 0 0,-3 0-1 0 0,-2-2 0 0 0,-3-1 0 0 0,-27 36-164 0 0,20-38-808 0 0,-37 44-1603 0 0,17-36-2923 0 0,50-49 3848 0 0,5-2 359 0 0</inkml:trace>
  <inkml:trace contextRef="#ctx0" brushRef="#br0" timeOffset="74310.104">8345 2393 1352 0 0,'0'0'1639'0'0,"0"0"-933"0"0,0 0-301 0 0,0 0 275 0 0,0 0 475 0 0,0 0 288 0 0,0 0 31 0 0,0 0-146 0 0,0 0-202 0 0,0 0-186 0 0,0 0-157 0 0,0 0-119 0 0,0 0-75 0 0,24 28-44 0 0,77 86-41 0 0,-26-27 692 0 0,32 78-144 0 0,-90-142-1423 0 0,22 29 264 0 0,-7-24-7707 0 0,-28-24 3458 0 0,0 0-577 0 0</inkml:trace>
  <inkml:trace contextRef="#ctx0" brushRef="#br0" timeOffset="74989.358">8943 2415 5257 0 0,'0'0'1067'0'0,"0"0"-439"0"0,0 0-196 0 0,0 0 178 0 0,0 0 290 0 0,0 0 153 0 0,0 0-76 0 0,0 0-237 0 0,0 0-219 0 0,0 0-189 0 0,0 0-124 0 0,0 0-52 0 0,-1 29-44 0 0,-4 88-14 0 0,15 10 226 0 0,-9-114-307 0 0,0-1-1 0 0,1 0 1 0 0,1-1 0 0 0,0 1-1 0 0,0 0 1 0 0,1-1 0 0 0,1 1 0 0 0,0-1-1 0 0,0 0 1 0 0,1-1 0 0 0,1 0-1 0 0,-1 0 1 0 0,2 0 0 0 0,-1 0 0 0 0,2 0-17 0 0,-7-10 112 0 0,1 0 1 0 0,-1 1 0 0 0,0-1 0 0 0,0 0 0 0 0,1 0-1 0 0,-1-1 1 0 0,0 1 0 0 0,0 0 0 0 0,0-1-1 0 0,1 1 1 0 0,-1-1 0 0 0,0 1 0 0 0,0-1 0 0 0,0 0-1 0 0,0 0 1 0 0,0 0 0 0 0,0 0 0 0 0,0-1 0 0 0,-1 1-1 0 0,1 0 1 0 0,0-1 0 0 0,-1 1 0 0 0,1-1-1 0 0,-1 0 1 0 0,1 1 0 0 0,-1-1 0 0 0,0 0 0 0 0,0 0-1 0 0,0 0 1 0 0,0 0 0 0 0,0 0 0 0 0,0 0 0 0 0,0 0-1 0 0,-1 0 1 0 0,1 0 0 0 0,-1-1 0 0 0,1 1-1 0 0,-1 0 1 0 0,0 0 0 0 0,0-1 0 0 0,0 1 0 0 0,0 0-1 0 0,0-1-112 0 0,5-13 152 0 0,13-32 59 0 0,3 1 1 0 0,1 1 0 0 0,3 1 0 0 0,19-27-212 0 0,-38 63-29 0 0,-6 7-5 0 0,1 0 1 0 0,0-1-1 0 0,1 1 1 0 0,-1 0 0 0 0,0 0-1 0 0,1 0 1 0 0,-1 0-1 0 0,1 0 1 0 0,-1 0 0 0 0,1 1-1 0 0,0-1 1 0 0,0 0-1 0 0,0 1 1 0 0,0-1 0 0 0,0 1-1 0 0,0 0 1 0 0,0 0-1 0 0,0 0 1 0 0,1 0-1 0 0,-1 0 1 0 0,0 0 0 0 0,1 0-1 0 0,-1 1 1 0 0,1 0-1 0 0,-1-1 1 0 0,2 1 33 0 0,18 45-774 0 0,-16-6 699 0 0,-1 0-1 0 0,-2 1 0 0 0,-2 0 0 0 0,-2 0 1 0 0,-1-1-1 0 0,-2 3 76 0 0,-19 273-668 0 0,7-108-314 0 0,15-197 1002 0 0,0 1 0 0 0,-1-1 0 0 0,0 0-1 0 0,0 0 1 0 0,-1 0 0 0 0,0 0 0 0 0,-1 0 0 0 0,0 0 0 0 0,0-1 0 0 0,-1 0 0 0 0,-1 0-1 0 0,1 0 1 0 0,-1-1 0 0 0,-1 0 0 0 0,0 0 0 0 0,0 0 0 0 0,0-1 0 0 0,-1 0-1 0 0,0-1 1 0 0,0 1 0 0 0,-1-2 0 0 0,0 1 0 0 0,0-1 0 0 0,0 0 0 0 0,-1-1 0 0 0,1 0-1 0 0,-1-1 1 0 0,0 0 0 0 0,-2 0-20 0 0,10-3 83 0 0,-1 1-1 0 0,1-1 0 0 0,-1 0 1 0 0,1 0-1 0 0,-1 0 0 0 0,1-1 1 0 0,-1 1-1 0 0,1 0 0 0 0,-1-1 1 0 0,1 0-1 0 0,0 0 1 0 0,-1 1-1 0 0,1-1 0 0 0,0-1 1 0 0,0 1-1 0 0,0 0 0 0 0,0 0 1 0 0,0-1-1 0 0,0 1 0 0 0,0-1 1 0 0,0 0-1 0 0,0 0 1 0 0,1 1-1 0 0,-1-1 0 0 0,1 0 1 0 0,-1 0-1 0 0,1 0 0 0 0,0-1 1 0 0,0 1-1 0 0,0 0 0 0 0,0 0 1 0 0,0-1-1 0 0,0 1 1 0 0,1-1-1 0 0,-1 1 0 0 0,1 0 1 0 0,0-2-83 0 0,1-94 382 0 0,5 77-369 0 0,2 0 1 0 0,1 0-1 0 0,1 1 0 0 0,0 0 0 0 0,1 1 0 0 0,1 0 1 0 0,1 1-1 0 0,1 0 0 0 0,9-8-13 0 0,126-130-1894 0 0,-91 99-8919 0 0,-48 46 3657 0 0</inkml:trace>
  <inkml:trace contextRef="#ctx0" brushRef="#br0" timeOffset="75255.713">9685 2758 14563 0 0,'0'0'1031'0'0,"0"0"-479"0"0,0 0-165 0 0,0 0 218 0 0,0 0 249 0 0,0 0 71 0 0,0 0-110 0 0,0 0-180 0 0,0 0-170 0 0,0 0-127 0 0,0 0-103 0 0,35-4-65 0 0,109-11-67 0 0,-23 1-671 0 0,-96 12-709 0 0,-12 1-959 0 0,1 0-3951 0 0,-3 1-4911 0 0</inkml:trace>
  <inkml:trace contextRef="#ctx0" brushRef="#br0" timeOffset="75895.553">10731 2371 1928 0 0,'0'0'1782'0'0,"0"0"-96"0"0,0 0 32 0 0,0 0 85 0 0,0 0 32 0 0,0 0-163 0 0,0 0-340 0 0,0 0-296 0 0,0 0-242 0 0,-31 15-167 0 0,-97 50-135 0 0,65-20 108 0 0,56-34-473 0 0,-4 3 4 0 0,1-1 0 0 0,1 1 0 0 0,0 1 1 0 0,1-1-1 0 0,0 1 0 0 0,1 1 0 0 0,1 0 1 0 0,0 0-1 0 0,1 0 0 0 0,1 0 0 0 0,1 1 0 0 0,0 0 1 0 0,1-1-1 0 0,1 1 0 0 0,0 1-131 0 0,4-10-36 0 0,0 1 0 0 0,0-2 0 0 0,1 1 0 0 0,0 0 0 0 0,0-1 0 0 0,1 1 0 0 0,0-1 0 0 0,1 0 0 0 0,-1-1 0 0 0,1 1 0 0 0,0-1 0 0 0,1-1-1 0 0,-1 1 1 0 0,1-1 0 0 0,1 0 0 0 0,-1 0 0 0 0,1-1 0 0 0,-1 0 0 0 0,1-1 0 0 0,0 1 0 0 0,0-1 0 0 0,1-1 0 0 0,-1 0 0 0 0,1 0 0 0 0,-1 0 0 0 0,1-1 0 0 0,-1-1 0 0 0,1 1 0 0 0,0-2 0 0 0,4 1 36 0 0,66-3-2915 0 0,-27-5-5263 0 0,-36 4 1320 0 0</inkml:trace>
  <inkml:trace contextRef="#ctx0" brushRef="#br0" timeOffset="76211.686">10959 2787 0 0 0,'0'0'397'0'0,"0"0"1050"0"0,0 0 462 0 0,0 0 314 0 0,0 0 104 0 0,0 0-269 0 0,0 0-506 0 0,0 0-541 0 0,0 0-377 0 0,0 0-181 0 0,0 0-4 0 0,0 0 124 0 0,-5 20 133 0 0,-16 58 133 0 0,21-78-711 0 0,0 0-1 0 0,0 0 1 0 0,1 1-1 0 0,-1-1 1 0 0,0 0-1 0 0,0 0 1 0 0,1 0-1 0 0,-1 0 1 0 0,0 0-1 0 0,0 0 1 0 0,0 0-1 0 0,0 0 1 0 0,1 0-1 0 0,-1 1 1 0 0,0-1-1 0 0,0 0 1 0 0,0 0-1 0 0,0 0 1 0 0,1 0-1 0 0,-1 1 1 0 0,0-1-1 0 0,0 0 1 0 0,0 0-1 0 0,0 0 1 0 0,0 1-128 0 0,12-22 762 0 0,17-34-471 0 0,2 2-1 0 0,2 2 1 0 0,3 0-1 0 0,2 3 1 0 0,21-20-291 0 0,67-39-122 0 0,-82 84-2373 0 0,-42 41-3061 0 0,-4 15-6329 0 0,-1-25 9962 0 0</inkml:trace>
  <inkml:trace contextRef="#ctx0" brushRef="#br0" timeOffset="76497.309">11530 2552 7762 0 0,'0'0'1401'0'0,"0"0"-316"0"0,0 0 91 0 0,0 0 308 0 0,0 0 166 0 0,0 0-157 0 0,0 0-375 0 0,0 0-355 0 0,0 0-274 0 0,0 0-157 0 0,0 0-109 0 0,-19 31-70 0 0,-54 96-30 0 0,72-126-119 0 0,0 0-1 0 0,0 0 1 0 0,-1 1-1 0 0,1-1 1 0 0,0 0 0 0 0,0 0-1 0 0,0 1 1 0 0,0-1-1 0 0,0 0 1 0 0,0 1 0 0 0,0-1-1 0 0,1 1 1 0 0,-1-1-1 0 0,1 1 1 0 0,-1-1 0 0 0,1 1-1 0 0,-1 0 1 0 0,1-1-1 0 0,0 1 1 0 0,0-1-1 0 0,0 1 1 0 0,0 0 0 0 0,0-1-1 0 0,0 1 1 0 0,0 0-1 0 0,0-1 1 0 0,1 1 0 0 0,-1 0-1 0 0,0-1 1 0 0,1 1-1 0 0,0-1 1 0 0,-1 1 0 0 0,1-1-1 0 0,0 1 1 0 0,0-1-1 0 0,0 0-3 0 0,3 3 22 0 0,1 1 97 0 0,0-1 0 0 0,1 0 0 0 0,0-1 0 0 0,0 1 1 0 0,0-1-1 0 0,0 0 0 0 0,0-1 0 0 0,0 1 0 0 0,1-1 0 0 0,0 0 1 0 0,-1-1-1 0 0,1 0 0 0 0,0 0 0 0 0,-1 0 0 0 0,1-1 0 0 0,0 0 1 0 0,0 0-1 0 0,0-1 0 0 0,-1 0 0 0 0,1 0 0 0 0,0 0 0 0 0,-1-1 1 0 0,1 0-1 0 0,-1-1 0 0 0,1 1 0 0 0,-1-1 0 0 0,0 0 0 0 0,0-1 1 0 0,0 1-1 0 0,-1-1 0 0 0,5-4-119 0 0,-2 2 104 0 0,-1 0 1 0 0,0-1-1 0 0,-1 1 0 0 0,1-2 1 0 0,-1 1-1 0 0,-1 0 0 0 0,1-1 1 0 0,-1 0-1 0 0,-1-1 0 0 0,1 1 1 0 0,-1-1-1 0 0,-1 1 0 0 0,0-1 0 0 0,0-1 1 0 0,-1 1-1 0 0,0 0 0 0 0,0 0 1 0 0,-1-1-1 0 0,0 1 0 0 0,-1-1 1 0 0,0 1-1 0 0,-1-8-104 0 0,0 12-137 0 0,-1 1-1 0 0,0 0 1 0 0,1 0 0 0 0,-1 0-1 0 0,-1 0 1 0 0,1 1-1 0 0,-1-1 1 0 0,1 1 0 0 0,-1-1-1 0 0,0 1 1 0 0,0 0 0 0 0,0 0-1 0 0,-1 0 1 0 0,1 0-1 0 0,-1 1 1 0 0,1-1 0 0 0,-1 1-1 0 0,0 0 1 0 0,0 0 0 0 0,0 1-1 0 0,-1-1 138 0 0,-55-12-7481 0 0,43 15 1382 0 0,5 2-2828 0 0</inkml:trace>
  <inkml:trace contextRef="#ctx0" brushRef="#br0" timeOffset="76897.721">12220 2448 9162 0 0,'0'0'1652'0'0,"0"0"-221"0"0,0 0 171 0 0,0 0 186 0 0,0 0-67 0 0,0 0-402 0 0,0 0-542 0 0,0 0-330 0 0,0 0-194 0 0,0 0-90 0 0,0 0-55 0 0,0 0-31 0 0,0 0-7 0 0,-28 13-12 0 0,-89 42-10 0 0,7 14-5 0 0,108-69-64 0 0,1 1-1 0 0,-1 0 1 0 0,1-1-1 0 0,0 1 1 0 0,-1 0 0 0 0,1 0-1 0 0,0 0 1 0 0,0 0-1 0 0,-1 0 1 0 0,1 0 0 0 0,0 1-1 0 0,0-1 1 0 0,0 0-1 0 0,0 0 1 0 0,1 1 0 0 0,-1-1-1 0 0,0 1 1 0 0,1-1-1 0 0,-1 0 1 0 0,0 1 0 0 0,1-1-1 0 0,0 1 1 0 0,-1 0-1 0 0,1-1 1 0 0,0 1-1 0 0,0-1 1 0 0,0 1 0 0 0,0-1-1 0 0,0 1 1 0 0,0 0-1 0 0,0-1 1 0 0,1 1 0 0 0,-1-1-1 0 0,1 1 1 0 0,-1-1-1 0 0,1 1 1 0 0,-1-1 0 0 0,2 2 21 0 0,82 21-137 0 0,-32-16 220 0 0,-51-7-72 0 0,1-1-1 0 0,-1 1 1 0 0,1-1 0 0 0,-1 1-1 0 0,1-1 1 0 0,-1 1-1 0 0,0 0 1 0 0,1 0-1 0 0,-1-1 1 0 0,0 1-1 0 0,0 0 1 0 0,0 0 0 0 0,0 0-1 0 0,1 1 1 0 0,-1-1-1 0 0,-1 0 1 0 0,1 0-1 0 0,0 1 1 0 0,0-1 0 0 0,0 0-1 0 0,-1 1 1 0 0,1-1-1 0 0,-1 0 1 0 0,1 1-1 0 0,-1-1 1 0 0,1 1 0 0 0,-1-1-1 0 0,0 1 1 0 0,0-1-1 0 0,0 1 1 0 0,0 0-1 0 0,0-1 1 0 0,0 1-1 0 0,0-1 1 0 0,0 1 0 0 0,-1-1-1 0 0,1 1 1 0 0,0-1-1 0 0,-1 1 1 0 0,1-1-1 0 0,-1 0 1 0 0,0 1 0 0 0,0-1-1 0 0,1 0 1 0 0,-1 1-1 0 0,0-1 1 0 0,0 0-1 0 0,0 0 1 0 0,0 0 0 0 0,0 0-1 0 0,-1 0 1 0 0,1 1-11 0 0,-10 7-150 0 0,-1 0 1 0 0,1 0 0 0 0,-1-1-1 0 0,-1-1 1 0 0,1 0-1 0 0,-2-1 1 0 0,1 0 0 0 0,0-1-1 0 0,-1 0 1 0 0,0-1 0 0 0,0-1-1 0 0,0 0 1 0 0,-3 0 149 0 0,10-21-10646 0 0,7 14 7492 0 0,0 0-1506 0 0</inkml:trace>
  <inkml:trace contextRef="#ctx0" brushRef="#br0" timeOffset="77251.525">12640 2371 10842 0 0,'0'0'2281'0'0,"0"0"-718"0"0,0 0-350 0 0,0 0-46 0 0,0 0-28 0 0,0 0-135 0 0,0 0-230 0 0,0 0-221 0 0,0 0-169 0 0,0 0-121 0 0,0 0-80 0 0,0 0-40 0 0,-32 17-14 0 0,-99 51-32 0 0,53-14-71 0 0,77-53-53 0 0,0 0 1 0 0,0 0-1 0 0,0 0 1 0 0,0 0-1 0 0,0 0 1 0 0,0 0-1 0 0,0 0 1 0 0,1 0-1 0 0,-1 0 1 0 0,0 0-1 0 0,1 1 1 0 0,-1-1-1 0 0,1 0 1 0 0,-1 0-1 0 0,1 1 1 0 0,0-1-1 0 0,-1 0 1 0 0,1 1-1 0 0,0-1 1 0 0,0 0-1 0 0,0 1 1 0 0,0-1-1 0 0,0 0 1 0 0,0 1-1 0 0,0-1 1 0 0,1 0-1 0 0,-1 1 1 0 0,0-1-1 0 0,1 0 1 0 0,-1 0-1 0 0,1 1 1 0 0,0-1-1 0 0,-1 0 1 0 0,1 0-1 0 0,0 0 1 0 0,-1 0-1 0 0,1 0 1 0 0,0 0-1 0 0,0 0 1 0 0,0 0-1 0 0,0 0 1 0 0,0 0-1 0 0,0 0 1 0 0,0-1-1 0 0,0 1 1 0 0,1 0 26 0 0,65 26-302 0 0,-49-22 292 0 0,-11-3 16 0 0,-4-1 9 0 0,1-1 0 0 0,-1 1-1 0 0,1 0 1 0 0,-1 0 0 0 0,0 0 0 0 0,0 0 0 0 0,1 1 0 0 0,-1-1 0 0 0,0 1 0 0 0,0-1 0 0 0,-1 1-1 0 0,1 0 1 0 0,0 1 0 0 0,0-1 0 0 0,-1 0 0 0 0,0 1 0 0 0,1-1 0 0 0,-1 1 0 0 0,0 0-1 0 0,0 0 1 0 0,0 0 0 0 0,-1 0 0 0 0,1 0 0 0 0,-1 0 0 0 0,1 0 0 0 0,-1 0 0 0 0,0 1-1 0 0,0 2-14 0 0,-4 1 66 0 0,0-1 0 0 0,0 1 0 0 0,-1-1 0 0 0,0 0 0 0 0,0 0 0 0 0,-1 0-1 0 0,0 0 1 0 0,0-1 0 0 0,0 0 0 0 0,0 0 0 0 0,-1 0 0 0 0,0-1 0 0 0,0 1-1 0 0,0-2 1 0 0,0 1 0 0 0,-1-1 0 0 0,0 1 0 0 0,1-2 0 0 0,-1 1 0 0 0,0-1-1 0 0,-6 1-65 0 0,-55 18-1437 0 0,45-16-1810 0 0,0-1-3999 0 0,13-1-2859 0 0</inkml:trace>
  <inkml:trace contextRef="#ctx0" brushRef="#br0" timeOffset="78059.554">13577 2382 0 0 0,'0'0'1010'0'0,"0"0"228"0"0,0 0 245 0 0,0 0 347 0 0,0 0 244 0 0,0 0-74 0 0,0 0-321 0 0,0 0-342 0 0,0 0-312 0 0,0 0-198 0 0,0 0-135 0 0,0 0-130 0 0,-11-3-101 0 0,-37-11-95 0 0,44 14-335 0 0,1 0 0 0 0,-1 0 0 0 0,1 0 1 0 0,-1 0-1 0 0,1 0 0 0 0,0 1 0 0 0,-1 0 1 0 0,1 0-1 0 0,0 0 0 0 0,-1 0 0 0 0,1 0 1 0 0,0 1-1 0 0,0-1 0 0 0,0 1 0 0 0,0 0 1 0 0,0 0-1 0 0,0 0 0 0 0,1 0-31 0 0,-13 8 139 0 0,-110 85 529 0 0,124-94-671 0 0,0 0 0 0 0,0 0 0 0 0,-1 0 0 0 0,1 0 0 0 0,0 0 0 0 0,0 0 0 0 0,0 0 0 0 0,1 0 0 0 0,-1 0 0 0 0,0 1 0 0 0,0-1-1 0 0,1 0 1 0 0,-1 1 0 0 0,1-1 0 0 0,-1 1 0 0 0,1-1 0 0 0,-1 0 0 0 0,1 1 0 0 0,0-1 0 0 0,0 1 0 0 0,0-1 0 0 0,0 1 0 0 0,0-1 0 0 0,0 1 0 0 0,0-1 0 0 0,0 1 0 0 0,0-1 0 0 0,1 1-1 0 0,-1-1 1 0 0,1 0 0 0 0,-1 1 0 0 0,1-1 0 0 0,0 1 0 0 0,-1-1 0 0 0,1 0 0 0 0,0 0 0 0 0,0 0 0 0 0,0 1 0 0 0,0-1 0 0 0,0 0 0 0 0,0 0 0 0 0,0 0 0 0 0,0 0 0 0 0,0 0 0 0 0,1-1-1 0 0,-1 1 1 0 0,0 0 0 0 0,1 0 0 0 0,-1-1 0 0 0,0 1 0 0 0,1-1 0 0 0,-1 0 0 0 0,1 1 0 0 0,-1-1 0 0 0,1 0 0 0 0,-1 0 0 0 0,0 1 0 0 0,1-1 3 0 0,209 44 539 0 0,-209-44-515 0 0,1 0 1 0 0,-1 0 0 0 0,0 0 0 0 0,0 0 0 0 0,1 0 0 0 0,-1 0 0 0 0,0 1 0 0 0,0-1 0 0 0,0 1 0 0 0,0 0-1 0 0,0-1 1 0 0,0 1 0 0 0,0 0 0 0 0,0 0 0 0 0,0 0 0 0 0,0 1 0 0 0,0-1 0 0 0,0 0 0 0 0,-1 1 0 0 0,1-1 0 0 0,0 1-1 0 0,-1-1 1 0 0,1 1 0 0 0,-1 0 0 0 0,0 0 0 0 0,0-1 0 0 0,0 1 0 0 0,0 0 0 0 0,0 0 0 0 0,0 0 0 0 0,0 1-1 0 0,0-1 1 0 0,-1 0 0 0 0,1 0 0 0 0,-1 0 0 0 0,0 0 0 0 0,1 1 0 0 0,-1-1 0 0 0,0 0 0 0 0,0 0 0 0 0,-1 0-1 0 0,1 1 1 0 0,0-1 0 0 0,-1 0 0 0 0,1 0 0 0 0,-1 0 0 0 0,0 0 0 0 0,0 0 0 0 0,0 0 0 0 0,0 0 0 0 0,0 0-1 0 0,0 0 1 0 0,0 0 0 0 0,-1 0 0 0 0,0 0-25 0 0,-17 11-81 0 0,-2-1 0 0 0,0 0 0 0 0,0-2 1 0 0,-1 0-1 0 0,0-2 0 0 0,0 0 0 0 0,-1-1 0 0 0,0-2 0 0 0,-7 1 81 0 0,-66 5-3917 0 0,76-11-1070 0 0,-1 1-3721 0 0,19-1 7364 0 0</inkml:trace>
  <inkml:trace contextRef="#ctx0" brushRef="#br0" timeOffset="78395.422">13704 2673 840 0 0,'0'0'2083'0'0,"0"0"38"0"0,0 0 134 0 0,0 0 109 0 0,0 0-91 0 0,0 0-245 0 0,0 0-318 0 0,0 0-327 0 0,0 0-265 0 0,0 0-222 0 0,0 0-167 0 0,0 0-94 0 0,0 0-92 0 0,33-3-68 0 0,105-12-55 0 0,-74-5 105 0 0,-55 13-398 0 0,-2 4-52 0 0,-1-1 0 0 0,1 0 0 0 0,-1 0 0 0 0,0-1 0 0 0,0 0 0 0 0,0 0 0 0 0,-1 0 0 0 0,0-1 0 0 0,0 1 0 0 0,0-1 0 0 0,-1-1 0 0 0,0 1 0 0 0,0-1 0 0 0,0 1 0 0 0,-1-1 0 0 0,0 0 0 0 0,-1 0 0 0 0,1 0 0 0 0,-1-1 0 0 0,0 1 0 0 0,-1-3-75 0 0,-3 8-97 0 0,-1 0 1 0 0,0 0 0 0 0,0 0 0 0 0,0 0-1 0 0,0 1 1 0 0,-1 0 0 0 0,1-1-1 0 0,0 1 1 0 0,0 0 0 0 0,-1 0-1 0 0,1 1 1 0 0,-1-1 0 0 0,1 1-1 0 0,-1 0 1 0 0,1 0 0 0 0,-1 0-1 0 0,1 0 1 0 0,0 0 0 0 0,-1 1-1 0 0,1 0 1 0 0,-1 0 0 0 0,0 0 96 0 0,-11 4-202 0 0,0 0-1 0 0,1 1 1 0 0,0 1 0 0 0,0 0 0 0 0,0 1 0 0 0,1 1 0 0 0,0 0 0 0 0,1 1 0 0 0,0 0 0 0 0,0 1 0 0 0,-2 4 202 0 0,8-10-51 0 0,0 0 0 0 0,0 0 1 0 0,1 1-1 0 0,0 0 1 0 0,0 0-1 0 0,1 1 0 0 0,0-1 1 0 0,0 1-1 0 0,0 0 0 0 0,1 0 1 0 0,0 0-1 0 0,0 0 1 0 0,1 1-1 0 0,0-1 0 0 0,0 1 1 0 0,1-1-1 0 0,0 1 1 0 0,0 0-1 0 0,1 4 51 0 0,1-9-16 0 0,-1-1 0 0 0,1 1 0 0 0,0 0 0 0 0,0-1 0 0 0,0 1 0 0 0,1-1 0 0 0,-1 1 0 0 0,0-1 0 0 0,1 0 0 0 0,0 1 0 0 0,-1-1 0 0 0,1 0 0 0 0,0 0 0 0 0,0 0 0 0 0,0-1 0 0 0,1 1 0 0 0,-1 0 0 0 0,0-1 0 0 0,1 1 0 0 0,-1-1 0 0 0,1 0 0 0 0,-1 0 0 0 0,1 0 0 0 0,-1 0 0 0 0,1 0 0 0 0,0-1 0 0 0,-1 1 0 0 0,2-1 16 0 0,80 12-236 0 0,-84-12 235 0 0,32-1-431 0 0,-1 0 0 0 0,0-2 1 0 0,-1-1-1 0 0,1-2 1 0 0,-1-1-1 0 0,0-1 1 0 0,0-1-1 0 0,9-6 432 0 0,50-23-5221 0 0,-6-5-3724 0 0,-63 31 8453 0 0</inkml:trace>
  <inkml:trace contextRef="#ctx0" brushRef="#br0" timeOffset="78685.296">14648 2426 528 0 0,'0'0'2171'0'0,"0"0"-378"0"0,0 0-252 0 0,0 0-112 0 0,0 0-74 0 0,0 0-58 0 0,0 0-53 0 0,0 0-69 0 0,0 0-88 0 0,-35 19-136 0 0,-108 58-172 0 0,62-15 361 0 0,75-57-1054 0 0,0 0 0 0 0,0 1-1 0 0,0 0 1 0 0,1 0 0 0 0,0 0 0 0 0,0 0-1 0 0,0 1 1 0 0,1 0 0 0 0,0 0 0 0 0,1 0-1 0 0,-1 0 1 0 0,1 1 0 0 0,1-1 0 0 0,0 1-1 0 0,0 0 1 0 0,0 0 0 0 0,0 8-86 0 0,2-13-4 0 0,0 1-1 0 0,1 0 1 0 0,-1-1 0 0 0,1 1 0 0 0,0-1-1 0 0,0 1 1 0 0,0-1 0 0 0,1 1 0 0 0,-1-1-1 0 0,1 0 1 0 0,0 0 0 0 0,0 0 0 0 0,0 0-1 0 0,0 0 1 0 0,1 0 0 0 0,-1 0 0 0 0,1-1-1 0 0,-1 1 1 0 0,1-1 0 0 0,0 0 0 0 0,0 0-1 0 0,0 0 1 0 0,0 0 0 0 0,1 0 0 0 0,-1 0-1 0 0,0-1 1 0 0,1 0 0 0 0,-1 0 0 0 0,1 0 0 0 0,-1 0-1 0 0,4 0 5 0 0,121 10 283 0 0,-113-11-225 0 0,5-1-146 0 0,-1-1 0 0 0,1 0 0 0 0,-1-2-1 0 0,0 0 1 0 0,0-1 0 0 0,0-1 0 0 0,-1-1-1 0 0,1 0 1 0 0,3-4 88 0 0,89-63-6951 0 0,-54 17-2933 0 0,-45 45 9356 0 0</inkml:trace>
  <inkml:trace contextRef="#ctx0" brushRef="#br0" timeOffset="78954.764">15171 2124 10514 0 0,'0'0'1931'0'0,"0"0"-544"0"0,0 0-289 0 0,0 0-3 0 0,0 0 52 0 0,0 0-62 0 0,0 0-209 0 0,0 0-193 0 0,0 0-157 0 0,-16 32-98 0 0,-49 102-73 0 0,-5 39 455 0 0,63-152-810 0 0,1 1 0 0 0,1 1 0 0 0,1-1 0 0 0,1 1 0 0 0,1-1 0 0 0,0 1 0 0 0,2 0 0 0 0,2 12 0 0 0,-2-30-95 0 0,1-1 0 0 0,0 1-1 0 0,0 0 1 0 0,0 0-1 0 0,0-1 1 0 0,1 1-1 0 0,0-1 1 0 0,0 1 0 0 0,0-1-1 0 0,0 0 1 0 0,1 0-1 0 0,0 0 1 0 0,0 0 0 0 0,0 0-1 0 0,0-1 1 0 0,0 1-1 0 0,1-1 1 0 0,1 1 95 0 0,31 8-8550 0 0,-34-15 379 0 0,-2 2 4674 0 0</inkml:trace>
  <inkml:trace contextRef="#ctx0" brushRef="#br0" timeOffset="79257.139">14760 2507 9642 0 0,'0'0'2613'0'0,"0"0"-1114"0"0,0 0-530 0 0,0 0 37 0 0,0 0 57 0 0,0 0-114 0 0,0 0-250 0 0,0 0-248 0 0,0 0-161 0 0,32-2-99 0 0,99-8-83 0 0,-87 8-315 0 0,0 2 0 0 0,1 1 0 0 0,-1 3 0 0 0,24 5 207 0 0,13 2-10050 0 0,-67-11 1448 0 0</inkml:trace>
  <inkml:trace contextRef="#ctx0" brushRef="#br0" timeOffset="79258.139">15497 2526 9618 0 0,'0'0'1576'0'0,"0"0"-1080"0"0,0 0-103 0 0,0 0 103 0 0,0 0 40 0 0,0 0-96 0 0,0 0-240 0 0,0 0-296 0 0,0 0-240 0 0,0 0-328 0 0,0 0-705 0 0,0 0-1943 0 0,0 0-4666 0 0</inkml:trace>
  <inkml:trace contextRef="#ctx0" brushRef="#br0" timeOffset="80503.904">15484 2489 0 0 0,'0'0'1664'0'0,"0"0"784"0"0,0 0 223 0 0,0 0-155 0 0,0 0-346 0 0,0 0-398 0 0,0 0-339 0 0,0 0-254 0 0,0 0-194 0 0,0 0-175 0 0,0 0-166 0 0,0 0-145 0 0,0 0-126 0 0,-4 5-97 0 0,-35 86 270 0 0,32-55-764 0 0,-4 12-749 0 0,0-19-9101 0 0,11-28 5395 0 0,0 3 613 0 0</inkml:trace>
  <inkml:trace contextRef="#ctx0" brushRef="#br0" timeOffset="79773.18">15806 2644 5137 0 0,'0'0'619'0'0,"0"0"-90"0"0,0 0 230 0 0,0 0 169 0 0,0 0 22 0 0,0 0-103 0 0,0 0-211 0 0,0 0-169 0 0,0 0-77 0 0,0 0-15 0 0,0 0 59 0 0,0 0 119 0 0,0 0 170 0 0,16 5 182 0 0,52 12 141 0 0,-66-16-958 0 0,0-1 1 0 0,0 0-1 0 0,0 0 1 0 0,0 0-1 0 0,0 0 0 0 0,0 0 1 0 0,0 0-1 0 0,0 0 1 0 0,0-1-1 0 0,0 1 0 0 0,-1-1 1 0 0,1 0-1 0 0,0 1 0 0 0,0-1 1 0 0,0 0-1 0 0,0 0 1 0 0,-1 0-1 0 0,1 0 0 0 0,-1 0 1 0 0,1-1-1 0 0,0 1 1 0 0,-1 0-1 0 0,0-1 0 0 0,1 1 1 0 0,-1-1-1 0 0,0 1 1 0 0,0-1-1 0 0,0 0 0 0 0,0 0 1 0 0,0 0-89 0 0,4-5 354 0 0,1 0-232 0 0,0-1 0 0 0,-1 1 0 0 0,1-1 0 0 0,-2-1 0 0 0,1 1 0 0 0,-1-1 0 0 0,0 1 0 0 0,-1-1 0 0 0,0 0-1 0 0,-1-1 1 0 0,0 1 0 0 0,0 0 0 0 0,-1-1 0 0 0,0 1 0 0 0,0-1 0 0 0,-1 1 0 0 0,-1-1 0 0 0,1 1 0 0 0,-1-1 0 0 0,-1 1 0 0 0,0 0 0 0 0,-1-1 0 0 0,1 1 0 0 0,-2 0 0 0 0,1 0 0 0 0,-1 1 0 0 0,0-1 0 0 0,-1 1 0 0 0,-4-6-122 0 0,-29 6-3480 0 0,5 27-5652 0 0,32-18 8542 0 0,-7 4-8049 0 0</inkml:trace>
  <inkml:trace contextRef="#ctx0" brushRef="#br0" timeOffset="80087.741">16176 2662 13539 0 0,'0'0'1635'0'0,"0"0"-419"0"0,0 0-25 0 0,0 0 31 0 0,0 0-147 0 0,0 0-309 0 0,0 0-344 0 0,0 0-219 0 0,0 0-109 0 0,0 0-54 0 0,0 0-32 0 0,0 0-84 0 0,28-31-81 0 0,84-92-75 0 0,-70 89-447 0 0,-40 35 574 0 0,0-1 0 0 0,0 1-1 0 0,-1-1 1 0 0,1 1 0 0 0,0 0 0 0 0,0 0-1 0 0,-1 0 1 0 0,1 0 0 0 0,-1 0 0 0 0,1 0-1 0 0,-1 0 1 0 0,1 1 0 0 0,-1-1 0 0 0,0 0 0 0 0,0 1-1 0 0,1-1 1 0 0,-1 1 0 0 0,0-1 0 0 0,0 1-1 0 0,-1 0 1 0 0,1-1 0 0 0,0 1 0 0 0,0 0-1 0 0,-1 0 1 0 0,1 0 0 0 0,-1-1 0 0 0,0 1 105 0 0,31 40 583 0 0,-22-40-304 0 0,-1-1 0 0 0,1 0 0 0 0,-1 0 0 0 0,1 0 0 0 0,-1-1 1 0 0,1 0-1 0 0,-1-1 0 0 0,1 0 0 0 0,-1 0 0 0 0,1-1 0 0 0,-1 0 0 0 0,0 0 0 0 0,1-1 0 0 0,-1 0 0 0 0,-1-1 0 0 0,1 0 0 0 0,0 0 0 0 0,-1 0 0 0 0,0-1 0 0 0,3-3-279 0 0,-3 4-20 0 0,-1-1-1 0 0,0 0 0 0 0,0-1 0 0 0,0 1 0 0 0,-1-1 1 0 0,1 0-1 0 0,-1-1 0 0 0,-1 1 0 0 0,1-1 1 0 0,-1 0-1 0 0,-1 0 0 0 0,2-2 21 0 0,-4-10-4950 0 0,-1 12-1684 0 0,0 0-5123 0 0</inkml:trace>
  <inkml:trace contextRef="#ctx0" brushRef="#br0" timeOffset="81515.888">15953 2441 0 0 0,'13'-21'17'0'0,"-7"0"6254"0"0,-1 8-3452 0 0,-6 7 4046 0 0,-18 6-5579 0 0,-22 8-1722 0 0,27-1 434 0 0,1 0-1 0 0,1 1 0 0 0,-1 0 1 0 0,1 1-1 0 0,0 0 0 0 0,1 1 1 0 0,0 0-1 0 0,-7 10 3 0 0,16-18 0 0 0,-3 4-20 0 0,0 1 1 0 0,1-1 0 0 0,0 1-1 0 0,0 0 1 0 0,1 0-1 0 0,-1 1 1 0 0,2-1-1 0 0,-1 1 1 0 0,1 0-1 0 0,0-1 1 0 0,1 1-1 0 0,-1 0 1 0 0,2 0-1 0 0,-1 0 1 0 0,1 7 19 0 0,24 19-1676 0 0,-10-29-1305 0 0,0-3-3421 0 0,-9-2 952 0 0</inkml:trace>
  <inkml:trace contextRef="#ctx0" brushRef="#br0" timeOffset="79515.201">15589 2213 15043 0 0,'0'0'1272'0'0,"0"0"-831"0"0,0 0-329 0 0,0 0-64 0 0,0 0-160 0 0,0 0-369 0 0,0 0-343 0 0,0 0-376 0 0,0 0-896 0 0,0 0-2257 0 0,0 0-3497 0 0</inkml:trace>
  <inkml:trace contextRef="#ctx0" brushRef="#br0" timeOffset="80817.167">15629 2187 0 0 0,'0'0'878'0'0,"0"0"907"0"0,0 0 177 0 0,0 0-98 0 0,0 0-141 0 0,0 0-146 0 0,0 0-72 0 0,0 0-104 0 0,0 0-120 0 0,0 0-116 0 0,0 0-133 0 0,-3-2-135 0 0,-26-2 2156 0 0,24 20-4400 0 0,20-15-9817 0 0,-11-1 3552 0 0</inkml:trace>
  <inkml:trace contextRef="#ctx0" brushRef="#br0" timeOffset="94063.42">17851 2390 0 0 0,'0'0'703'0'0,"0"0"297"0"0,0 0 131 0 0,0 0-13 0 0,0 0-162 0 0,0 0-191 0 0,0 0-222 0 0,0 0-184 0 0,-5-4-82 0 0,-18-8-25 0 0,-36 13 3109 0 0,-34 43-2982 0 0,1 25-415 0 0,92-67 43 0 0,-1-1 1 0 0,0 1 0 0 0,1 0-1 0 0,-1-1 1 0 0,1 1 0 0 0,0 0-1 0 0,-1-1 1 0 0,1 1 0 0 0,0 0-1 0 0,0-1 1 0 0,0 1 0 0 0,0 0-1 0 0,0-1 1 0 0,1 1 0 0 0,-1 0-1 0 0,0-1 1 0 0,1 1 0 0 0,-1 0-1 0 0,1-1 1 0 0,0 1 0 0 0,-1-1-1 0 0,1 1 1 0 0,0-1 0 0 0,0 1-1 0 0,0-1 1 0 0,0 0 0 0 0,0 1-1 0 0,0-1 1 0 0,1 0 0 0 0,-1 0-1 0 0,0 0 1 0 0,1 0 0 0 0,-1 0-1 0 0,0 0 1 0 0,1 0 0 0 0,0 0-8 0 0,137 53 1077 0 0,-131-52-1052 0 0,-1 0-1 0 0,0 1 1 0 0,0 0-1 0 0,0 0 1 0 0,0 0-1 0 0,0 1 0 0 0,-1 0 1 0 0,0 0-1 0 0,1 1 1 0 0,-1 0-1 0 0,-1 0 1 0 0,1 0-1 0 0,-1 1 1 0 0,0 0-1 0 0,0 0 0 0 0,-1 0 1 0 0,0 0-1 0 0,2 5-24 0 0,-5-8 91 0 0,0 0 0 0 0,0 0-1 0 0,-1 0 1 0 0,0 0-1 0 0,0 1 1 0 0,0-1 0 0 0,0 0-1 0 0,0 0 1 0 0,0 0-1 0 0,-1 1 1 0 0,0-1 0 0 0,1 0-1 0 0,-1 0 1 0 0,-1 0 0 0 0,1 0-1 0 0,0 0 1 0 0,-1 0-1 0 0,1-1 1 0 0,-1 1 0 0 0,0 0-1 0 0,0-1 1 0 0,0 1-1 0 0,0-1 1 0 0,0 0 0 0 0,0 0-1 0 0,-1 1 1 0 0,-2 0-91 0 0,-80 48 776 0 0,70-44-879 0 0,-168 66-4384 0 0,177-72 3452 0 0,5-6-8915 0 0,6 3 10009 0 0,-1 1-367 0 0</inkml:trace>
  <inkml:trace contextRef="#ctx0" brushRef="#br0" timeOffset="94400.312">18260 2172 4025 0 0,'0'0'2576'0'0,"0"0"-1442"0"0,0 0-458 0 0,0 0 154 0 0,0 0 289 0 0,0 0 191 0 0,0 0-44 0 0,0 0-190 0 0,0 0-222 0 0,0 0-194 0 0,0 0-131 0 0,-14 32-82 0 0,-39 99-67 0 0,44-71 198 0 0,13-51-430 0 0,5 34 114 0 0,-1 1 0 0 0,-3 0 0 0 0,-2 0 0 0 0,-1 1 0 0 0,-3-1 0 0 0,-1 1 0 0 0,-3-1 0 0 0,-2 8-262 0 0,4 11-3194 0 0,2-60 782 0 0,-9-2-9637 0 0,7-1 10623 0 0,-1 0 803 0 0</inkml:trace>
  <inkml:trace contextRef="#ctx0" brushRef="#br0" timeOffset="94679.19">17943 2596 6649 0 0,'0'0'1275'0'0,"0"0"-274"0"0,0 0 137 0 0,0 0 379 0 0,0 0 187 0 0,0 0-118 0 0,0 0-319 0 0,0 0-296 0 0,34-1-199 0 0,108-3-132 0 0,15-17 592 0 0,-113 14-2114 0 0,140-20 2466 0 0,-123 22-6294 0 0,1 3-6400 0 0,-55 2 6476 0 0</inkml:trace>
  <inkml:trace contextRef="#ctx0" brushRef="#br0" timeOffset="95112.345">18731 2563 3289 0 0,'0'0'1009'0'0,"0"0"-319"0"0,0 0 67 0 0,0 0 251 0 0,0 0 170 0 0,0 0-47 0 0,0 0-258 0 0,0 0-248 0 0,0 0-160 0 0,0 0-65 0 0,0 0-10 0 0,0 0 22 0 0,0 0 42 0 0,-4-2 40 0 0,-5 0-239 0 0,-1 1 1 0 0,-1 0-1 0 0,1 1 1 0 0,0 0-1 0 0,0 1 0 0 0,0 0 1 0 0,0 0-1 0 0,0 1 1 0 0,1 1-1 0 0,-1-1 1 0 0,0 2-1 0 0,1-1 0 0 0,0 1 1 0 0,0 1-1 0 0,0 0 1 0 0,0 0-1 0 0,-2 2-255 0 0,11-7 3 0 0,-13 6 33 0 0,1 1 0 0 0,0 0 1 0 0,0 1-1 0 0,1 0 1 0 0,0 1-1 0 0,0 0 0 0 0,1 0 1 0 0,0 1-1 0 0,1 1 1 0 0,0 0-1 0 0,1 0 0 0 0,0 1 1 0 0,0 0-1 0 0,1 0 0 0 0,1 0 1 0 0,0 1-1 0 0,1 0 1 0 0,0 2-37 0 0,4-12 28 0 0,1-1 1 0 0,-1 1 0 0 0,1-1 0 0 0,-1 1 0 0 0,1-1 0 0 0,0 1 0 0 0,0-1 0 0 0,0 1 0 0 0,1-1 0 0 0,-1 1 0 0 0,0-1 0 0 0,1 1 0 0 0,0-1 0 0 0,0 1 0 0 0,-1-1 0 0 0,1 0 0 0 0,1 1-1 0 0,-1-1 1 0 0,0 0 0 0 0,1 0 0 0 0,-1 0 0 0 0,1 0 0 0 0,-1 0 0 0 0,1 0 0 0 0,0 0 0 0 0,0-1 0 0 0,0 1 0 0 0,0-1 0 0 0,0 1 0 0 0,0-1 0 0 0,0 0 0 0 0,0 0 0 0 0,1 1-1 0 0,-1-2 1 0 0,1 1 0 0 0,-1 0 0 0 0,0 0 0 0 0,1-1 0 0 0,-1 1 0 0 0,1-1 0 0 0,-1 0 0 0 0,1 0 0 0 0,0 0 0 0 0,-1 0 0 0 0,1 0 0 0 0,-1-1 0 0 0,1 1 0 0 0,-1-1 0 0 0,0 0-1 0 0,3 0-27 0 0,116-54 1822 0 0,-83 33-1616 0 0,-1-1 1 0 0,-1-3-1 0 0,-1 0 1 0 0,-2-3-1 0 0,26-27-207 0 0,-9 8 158 0 0,-49 47-142 0 0,-1 1-3 0 0,0 0-72 0 0,0 0-70 0 0,-33 93-843 0 0,31-88 956 0 0,1 0 1 0 0,-1 0-1 0 0,1 0 1 0 0,0 0-1 0 0,1 0 1 0 0,-1 0 0 0 0,1 0-1 0 0,0 0 1 0 0,0 0-1 0 0,1 0 1 0 0,-1 0-1 0 0,1 0 1 0 0,0 0 0 0 0,0 0-1 0 0,1-1 1 0 0,-1 1-1 0 0,1 0 1 0 0,0-1-1 0 0,1 1 1 0 0,-1-1 0 0 0,1 0-1 0 0,0 1 1 0 0,0-1-1 0 0,0 0 1 0 0,0-1-1 0 0,1 1 1 0 0,0-1 0 0 0,3 3 15 0 0,-3-3-231 0 0,1 0 1 0 0,-1-1 0 0 0,1 0 0 0 0,0 0 0 0 0,-1 0 0 0 0,1 0 0 0 0,0-1 0 0 0,0 0 0 0 0,0 0 0 0 0,0 0 0 0 0,0 0 0 0 0,0-1 0 0 0,1 0 0 0 0,-1 0 0 0 0,0 0 0 0 0,0-1 0 0 0,5-1 230 0 0,-4 0-1145 0 0,1 0-1 0 0,-1 0 1 0 0,0 0-1 0 0,0-1 1 0 0,0 0-1 0 0,-1-1 1 0 0,1 1-1 0 0,-1-1 1 0 0,1 0 0 0 0,-1 0-1 0 0,0-1 1 0 0,-1 1-1 0 0,3-4 1146 0 0,3-3-1936 0 0,-3 3 1597 0 0</inkml:trace>
  <inkml:trace contextRef="#ctx0" brushRef="#br0" timeOffset="95652.089">19121 2515 2320 0 0,'0'0'2409'0'0,"0"0"-403"0"0,0 0-330 0 0,0 0-225 0 0,0 0-144 0 0,0 0-141 0 0,0 0-129 0 0,0 0-134 0 0,0 0-135 0 0,0 0-109 0 0,0 0-116 0 0,0 0-88 0 0,0 0-59 0 0,-11 24-64 0 0,-36 76-55 0 0,37-57 80 0 0,12-37-279 0 0,1 0 1 0 0,0-1 0 0 0,1 1 0 0 0,-1 0 0 0 0,1-1 1 0 0,0 0-1 0 0,0 0 0 0 0,1 0 0 0 0,-1 0 0 0 0,1-1 0 0 0,0 0 0 0 0,1 0 1 0 0,-1 0-1 0 0,1-1 0 0 0,-1 0 0 0 0,1 0 0 0 0,0 0 0 0 0,0 0 1 0 0,0-1-1 0 0,1 0 0 0 0,-1-1 0 0 0,0 1 0 0 0,1-1 0 0 0,-1 0 0 0 0,1-1 1 0 0,-1 0-1 0 0,5 0-79 0 0,-2 0 121 0 0,-1-1 0 0 0,1 0 0 0 0,0-1 0 0 0,-1 0 0 0 0,1 0 0 0 0,-1-1 1 0 0,0 0-1 0 0,0 0 0 0 0,0-1 0 0 0,0 0 0 0 0,-1 0 0 0 0,1-1 0 0 0,-1 0 1 0 0,0 0-1 0 0,-1-1 0 0 0,1 0 0 0 0,-1 0 0 0 0,5-6-121 0 0,146-183 507 0 0,-118 159-556 0 0,-38 36-31 0 0,2 19-106 0 0,-8 172 202 0 0,-52 265-401 0 0,57-453 384 0 0,-2 23 17 0 0,-1 1 0 0 0,-1-1-1 0 0,-1 0 1 0 0,-1-1 0 0 0,-1 1 0 0 0,-2-1 0 0 0,0-1-1 0 0,-2 1 1 0 0,-1-2 0 0 0,-2 3-16 0 0,13-24 20 0 0,0-1-1 0 0,0 1 1 0 0,-1-1 0 0 0,1 0-1 0 0,-1 0 1 0 0,1 1-1 0 0,-1-1 1 0 0,1 0 0 0 0,-1 0-1 0 0,0 0 1 0 0,1-1-1 0 0,-1 1 1 0 0,0 0 0 0 0,0-1-1 0 0,0 1 1 0 0,1-1 0 0 0,-1 0-1 0 0,0 1 1 0 0,0-1-1 0 0,0 0 1 0 0,0 0 0 0 0,0 0-1 0 0,0 0 1 0 0,1-1-1 0 0,-1 1 1 0 0,0 0 0 0 0,0-1-1 0 0,0 1 1 0 0,0-1 0 0 0,1 0-1 0 0,-1 0 1 0 0,0 1-1 0 0,1-1 1 0 0,-1 0 0 0 0,0-1-1 0 0,1 1 1 0 0,-1 0-1 0 0,1 0 1 0 0,0-1 0 0 0,-1 1-1 0 0,1 0 1 0 0,0-1-1 0 0,0 1 1 0 0,0-1 0 0 0,0 0-1 0 0,0 1 1 0 0,0-1 0 0 0,1 0-1 0 0,-1 0 1 0 0,0 1-1 0 0,1-1 1 0 0,-1 0 0 0 0,1 0-1 0 0,0 0 1 0 0,0 0-1 0 0,0 0 1 0 0,0 0 0 0 0,0 0-20 0 0,-4-16-31 0 0,1 0 0 0 0,1-1 1 0 0,1 1-1 0 0,0-1 1 0 0,2 1-1 0 0,0-1 0 0 0,1 1 1 0 0,1 0-1 0 0,0-1 1 0 0,2 1-1 0 0,0 1 0 0 0,1-1 1 0 0,0 1-1 0 0,5-6 31 0 0,79-144-3560 0 0,-50 109-599 0 0,-11 21-3337 0 0,-18 21-356 0 0</inkml:trace>
  <inkml:trace contextRef="#ctx0" brushRef="#br0" timeOffset="96009.467">20009 2537 2040 0 0,'0'0'1779'0'0,"0"0"-213"0"0,0 0-6 0 0,0 0 205 0 0,0 0 79 0 0,0 0-89 0 0,0 0-210 0 0,0 0-258 0 0,0 0-233 0 0,0 0-189 0 0,0 0-155 0 0,0 0-137 0 0,14-9-100 0 0,35-23 285 0 0,-208 135 80 0 0,157-102-847 0 0,-1 0-1 0 0,0 1 1 0 0,1-1 0 0 0,-1 0-1 0 0,1 1 1 0 0,-1-1-1 0 0,1 1 1 0 0,0 0-1 0 0,-1 0 1 0 0,1 0-1 0 0,0 0 1 0 0,0 0 0 0 0,0 0-1 0 0,1 0 1 0 0,-1 1-1 0 0,1-1 1 0 0,-1 1-1 0 0,1-1 1 0 0,0 1-1 0 0,0 0 1 0 0,0-1-1 0 0,0 1 1 0 0,0 0 0 0 0,1 0-1 0 0,-1 0 1 0 0,1-1-1 0 0,0 1 1 0 0,-1 0-1 0 0,1 0 1 0 0,1 0-1 0 0,-1 0 1 0 0,0 0-1 0 0,1 0 1 0 0,0-1 0 0 0,-1 1-1 0 0,1 0 1 0 0,0 0-1 0 0,0-1 1 0 0,1 1-1 0 0,-1-1 1 0 0,1 1-1 0 0,-1-1 1 0 0,1 1 0 0 0,0-1-1 0 0,-1 0 1 0 0,2 1 9 0 0,74 39-125 0 0,-67-39 139 0 0,-1 1 0 0 0,0 0 0 0 0,0 1 1 0 0,0 0-1 0 0,0 0 0 0 0,-1 1 1 0 0,0 0-1 0 0,0 1 0 0 0,0 0 1 0 0,-1 0-1 0 0,0 1 0 0 0,3 4-14 0 0,-9-10 43 0 0,1 0 0 0 0,-1 0 0 0 0,0 0 0 0 0,0 0 0 0 0,-1 1 0 0 0,1-1 0 0 0,0 0 0 0 0,-1 1 0 0 0,1-1 0 0 0,-1 0 0 0 0,0 1 0 0 0,0-1 0 0 0,0 0 0 0 0,0 1 0 0 0,0-1 0 0 0,0 1 0 0 0,-1-1 0 0 0,1 0 0 0 0,-1 1 0 0 0,1-1 0 0 0,-1 0-1 0 0,0 0 1 0 0,0 0 0 0 0,0 1 0 0 0,0-1 0 0 0,-1 0 0 0 0,1 0 0 0 0,0 0 0 0 0,-1-1 0 0 0,0 1 0 0 0,1 0 0 0 0,-1 0 0 0 0,0-1 0 0 0,0 1 0 0 0,0-1 0 0 0,-2 1-43 0 0,-77 41 556 0 0,80-43-557 0 0,-118 21-2189 0 0,93-24-2417 0 0,3-3-3806 0 0,15 2 1497 0 0</inkml:trace>
  <inkml:trace contextRef="#ctx0" brushRef="#br0" timeOffset="101762.266">28 3973 4505 0 0,'0'0'3093'0'0,"0"0"-1554"0"0,0 0-621 0 0,0 0 36 0 0,0 0 249 0 0,0 0 247 0 0,0 0 17 0 0,0 0-238 0 0,0 0-383 0 0,0 0-368 0 0,0 0-247 0 0,-3 2-117 0 0,-1 5-56 0 0,1 0 1 0 0,0 1 0 0 0,0-1 0 0 0,1 0 0 0 0,0 1-1 0 0,0 0 1 0 0,0 0 0 0 0,1-1 0 0 0,1 1 0 0 0,-1 0-1 0 0,1 0 1 0 0,0 0 0 0 0,1 0 0 0 0,1 5-59 0 0,-1 13 203 0 0,-2 14 80 0 0,-1-26-229 0 0,1 0-1 0 0,0 0 1 0 0,1 0 0 0 0,0 0 0 0 0,2 0-1 0 0,-1 0 1 0 0,2 0 0 0 0,0 0 0 0 0,0-1 0 0 0,1 1-1 0 0,1-1 1 0 0,0 0 0 0 0,1 0 0 0 0,0-1 0 0 0,1 0-1 0 0,3 3-53 0 0,-7-12 34 0 0,0 0 0 0 0,1 0 0 0 0,0 0 0 0 0,0 0 0 0 0,-1-1 0 0 0,2 1 0 0 0,-1-1 0 0 0,0 0 0 0 0,0 0 0 0 0,1-1 0 0 0,-1 1 0 0 0,1-1 0 0 0,-1 0 0 0 0,1 0 0 0 0,-1 0 0 0 0,1-1 0 0 0,0 0 0 0 0,-1 0 0 0 0,1 0 0 0 0,0 0 0 0 0,0-1 0 0 0,-1 0 0 0 0,1 0 0 0 0,-1 0 0 0 0,1 0 0 0 0,-1-1 1 0 0,0 0-1 0 0,4-1-34 0 0,108-76 1113 0 0,21-39-595 0 0,-134 118-533 0 0,-1-1 1 0 0,0 1-1 0 0,0 0 1 0 0,1 1 0 0 0,-1-1-1 0 0,0 0 1 0 0,0 1-1 0 0,0-1 1 0 0,1 1 0 0 0,-1 0-1 0 0,0-1 1 0 0,0 1 0 0 0,0 0-1 0 0,0 0 1 0 0,0 1-1 0 0,0-1 1 0 0,0 0 0 0 0,-1 1-1 0 0,1-1 1 0 0,0 1-1 0 0,-1-1 1 0 0,1 1 0 0 0,-1 0-1 0 0,0 0 1 0 0,1 0-1 0 0,-1-1 1 0 0,0 1 0 0 0,0 0-1 0 0,0 1 1 0 0,0-1 0 0 0,0 2 14 0 0,11 12 12 0 0,-8-11 9 0 0,1 0 0 0 0,-1-1-1 0 0,1 0 1 0 0,0 0 0 0 0,0 0 0 0 0,0 0-1 0 0,0-1 1 0 0,1 0 0 0 0,0 0-1 0 0,-1-1 1 0 0,1 1 0 0 0,0-1 0 0 0,0 0-1 0 0,0-1 1 0 0,1 0 0 0 0,-1 0 0 0 0,0 0-1 0 0,0 0 1 0 0,1-1 0 0 0,3 0-21 0 0,-1-1 136 0 0,-1 0-1 0 0,0 0 1 0 0,1-1 0 0 0,-1 0-1 0 0,0 0 1 0 0,0-1 0 0 0,0 0-1 0 0,0-1 1 0 0,-1 1 0 0 0,1-1 0 0 0,-1-1-1 0 0,0 0 1 0 0,0 0 0 0 0,-1 0-1 0 0,1 0 1 0 0,2-4-136 0 0,3-3 90 0 0,1 0 0 0 0,-1 0-1 0 0,-1-1 1 0 0,0-1 0 0 0,-1 0 0 0 0,-1 0-1 0 0,0-1 1 0 0,0-1 0 0 0,-2 1 0 0 0,3-8-90 0 0,-9 9-2185 0 0,-1 8-8181 0 0,0 6-1329 0 0</inkml:trace>
  <inkml:trace contextRef="#ctx0" brushRef="#br0" timeOffset="102023.352">1140 4127 10642 0 0,'0'0'1298'0'0,"0"0"-123"0"0,0 0 124 0 0,0 0 157 0 0,0 0-70 0 0,0 0-295 0 0,0 0-398 0 0,0 0-310 0 0,4 33-188 0 0,14 99-110 0 0,-2-36-2667 0 0,-13-88-6424 0 0,-2-8 891 0 0</inkml:trace>
  <inkml:trace contextRef="#ctx0" brushRef="#br0" timeOffset="102024.352">1081 3693 15283 0 0,'0'0'904'0'0,"0"0"-535"0"0,0 0-249 0 0,0 0-136 0 0,0 0-321 0 0,0 0-631 0 0,0 0-896 0 0,0 0-2313 0 0,0 0-5137 0 0</inkml:trace>
  <inkml:trace contextRef="#ctx0" brushRef="#br0" timeOffset="102379.141">1633 3594 17620 0 0,'0'0'584'0'0,"0"0"-395"0"0,0 0-94 0 0,0 0 196 0 0,0 0 173 0 0,0 0 47 0 0,0 0-59 0 0,0 0-112 0 0,0 0-72 0 0,0 0-42 0 0,0 0-28 0 0,5 32-38 0 0,15 104-36 0 0,-12 8 109 0 0,-8 218-1229 0 0,0-360 905 0 0,-7 44-4476 0 0,-3-36-1132 0 0,-6-6-3986 0 0,10-4 8968 0 0</inkml:trace>
  <inkml:trace contextRef="#ctx0" brushRef="#br0" timeOffset="102638.348">1373 3995 1528 0 0,'0'0'4277'0'0,"0"0"-2527"0"0,0 0-778 0 0,0 0 80 0 0,0 0 51 0 0,0 0-88 0 0,0 0-187 0 0,0 0-204 0 0,35-11-137 0 0,110-32-101 0 0,0 9 146 0 0,-134 31-648 0 0,99-23-1497 0 0,-39 4-7407 0 0,-57 17 5215 0 0</inkml:trace>
  <inkml:trace contextRef="#ctx0" brushRef="#br0" timeOffset="105189.03">2248 3568 4881 0 0,'0'0'1903'0'0,"0"0"-1084"0"0,0 0-403 0 0,0 0 328 0 0,0 0 479 0 0,0 0 275 0 0,0 0-58 0 0,0 0-409 0 0,0 0-479 0 0,0 0-296 0 0,0 0-101 0 0,0 8 48 0 0,-2 42 532 0 0,-6 154 1834 0 0,14 96-2569 0 0,13-126 64 0 0,-18-174-37 0 0,0 1 0 0 0,0 0 0 0 0,0 0 0 0 0,0 0 0 0 0,0-1 0 0 0,0 1 0 0 0,0 0 0 0 0,0-1 0 0 0,0 1 0 0 0,0-1 0 0 0,0 1 0 0 0,1-1 0 0 0,-1 0 0 0 0,0 1 0 0 0,0-1 0 0 0,1 0 0 0 0,-1 0 0 0 0,0 0 0 0 0,0 0 0 0 0,1 0 0 0 0,-1 0 0 0 0,0 0 0 0 0,0-1 0 0 0,1 1 0 0 0,-1 0 0 0 0,0-1 0 0 0,0 1 0 0 0,0-1 0 0 0,1 1 0 0 0,-1-1 0 0 0,0 1 0 0 0,0-1 0 0 0,0 0 0 0 0,0 0 0 0 0,0 1 0 0 0,0-1 0 0 0,0 0 0 0 0,-1 0 0 0 0,1 0 0 0 0,0 0 0 0 0,0 0 0 0 0,-1 0 0 0 0,1 0 0 0 0,0 0 0 0 0,-1-1 0 0 0,1 1 0 0 0,-1 0 0 0 0,0 0 0 0 0,1-2-27 0 0,164-187 1847 0 0,-162 187-1834 0 0,0-1 0 0 0,0 0 0 0 0,0 0-1 0 0,1 1 1 0 0,0-1 0 0 0,-1 1-1 0 0,1 0 1 0 0,0 0 0 0 0,0 0-1 0 0,1 0 1 0 0,-1 1 0 0 0,1 0-1 0 0,-1 0 1 0 0,1 0 0 0 0,0 0 0 0 0,-1 1-1 0 0,1 0 1 0 0,0 0 0 0 0,0 0-1 0 0,0 0 1 0 0,2 1-13 0 0,20 52-151 0 0,-15 7 18 0 0,11 29-374 0 0,12-45-2922 0 0,-23-35 126 0 0,-3-1-2489 0 0,0-3-2819 0 0</inkml:trace>
  <inkml:trace contextRef="#ctx0" brushRef="#br0" timeOffset="108655.132">8360 3733 8850 0 0,'0'0'3965'0'0,"0"0"-2117"0"0,0 0-830 0 0,0 0 5 0 0,0 0 174 0 0,0 0 75 0 0,0 0-167 0 0,0 0-329 0 0,0 0-271 0 0,0 0-137 0 0,0 0-40 0 0,0 0-1 0 0,0 25-29 0 0,0 81-40 0 0,-23 377 529 0 0,27-325-3829 0 0,-6-148-9 0 0,-7-7-8484 0 0,8-3 11123 0 0,-2 0-5473 0 0</inkml:trace>
  <inkml:trace contextRef="#ctx0" brushRef="#br0" timeOffset="109065.812">8139 4109 9858 0 0,'0'0'1603'0'0,"0"0"-371"0"0,0 0-186 0 0,0 0 27 0 0,0 0-42 0 0,0 0-174 0 0,0 0-223 0 0,0 0-175 0 0,33-1-117 0 0,104 1-90 0 0,-35 16-78 0 0,71 6-2722 0 0,1-23-5537 0 0,-87-11 1073 0 0,-30 2 6096 0 0,12-8 795 0 0,-62 15 7249 0 0,-65 18 1234 0 0,-19 38-4658 0 0,56-37-2891 0 0,17-14-747 0 0,0 1 0 0 0,0 0 1 0 0,0 0-1 0 0,1 0 1 0 0,-1 0-1 0 0,1 1 1 0 0,0-1-1 0 0,0 1 1 0 0,0 0-1 0 0,0 0 0 0 0,0 0 1 0 0,1 0-1 0 0,0 1 1 0 0,0-1-1 0 0,0 1 1 0 0,1-1-1 0 0,-1 1 0 0 0,1 0 1 0 0,0-1-1 0 0,0 1 1 0 0,1 0-1 0 0,-1 1-66 0 0,3-3 52 0 0,0 1-1 0 0,1-1 1 0 0,-1 1-1 0 0,0-1 1 0 0,1 0 0 0 0,0 0-1 0 0,0 0 1 0 0,0 0-1 0 0,0-1 1 0 0,0 1-1 0 0,0-1 1 0 0,1 0 0 0 0,-1 0-1 0 0,1 0 1 0 0,0 0-1 0 0,-1 0 1 0 0,1-1-1 0 0,0 0 1 0 0,0 0 0 0 0,0 0-1 0 0,0 0 1 0 0,0-1-1 0 0,0 1 1 0 0,0-1-1 0 0,0 0 1 0 0,0 0 0 0 0,2-1-52 0 0,8 2 169 0 0,0-1 1 0 0,-1 0 0 0 0,1-1 0 0 0,0-1-1 0 0,-1 0 1 0 0,1 0 0 0 0,-1-2 0 0 0,0 0 0 0 0,0 0-1 0 0,0-1 1 0 0,-1-1 0 0 0,1 0 0 0 0,-1 0 0 0 0,-1-2-1 0 0,1 1 1 0 0,4-5-170 0 0,-14 10 12 0 0,-1 1 0 0 0,1 0-1 0 0,0 0 1 0 0,-1-1 0 0 0,1 1-1 0 0,-1-1 1 0 0,1 1 0 0 0,-1-1 0 0 0,0 0-1 0 0,1 0 1 0 0,-1 1 0 0 0,0-1-1 0 0,0 0 1 0 0,-1 0 0 0 0,1 0 0 0 0,0 0-1 0 0,-1 0 1 0 0,1 0 0 0 0,-1 0 0 0 0,1-1-1 0 0,-1 1 1 0 0,0 0 0 0 0,0 0-1 0 0,0 0 1 0 0,0 0 0 0 0,0 0 0 0 0,-1 0-1 0 0,1-1 1 0 0,-1 1 0 0 0,1 0-1 0 0,-1 0 1 0 0,0 0 0 0 0,0 0 0 0 0,0 1-1 0 0,0-1 1 0 0,0 0 0 0 0,0 0 0 0 0,0 0-1 0 0,-1 1-11 0 0,-1-4-257 0 0,-1 1 0 0 0,-1 0-1 0 0,1 0 1 0 0,-1 1-1 0 0,1-1 1 0 0,-1 1 0 0 0,0 0-1 0 0,0 0 1 0 0,0 1 0 0 0,-1-1-1 0 0,1 1 1 0 0,-1 0-1 0 0,-4 0 258 0 0,-9-3-2110 0 0,-8-1-5228 0 0,12 5-4309 0 0</inkml:trace>
  <inkml:trace contextRef="#ctx0" brushRef="#br0" timeOffset="105984.358">3630 4194 0 0 0,'0'0'1194'0'0,"0"0"430"0"0,0 0-10 0 0,0 0-191 0 0,0 0-206 0 0,0 0-178 0 0,0 0-73 0 0,0 0 7 0 0,2 20 53 0 0,4 85 2342 0 0,-5-108 4057 0 0,4-32-6113 0 0,-2 16-1233 0 0,0 1 1 0 0,2 0-1 0 0,0 1 0 0 0,1-1 0 0 0,1 1 1 0 0,1 0-1 0 0,0 0 0 0 0,1 1 0 0 0,3-2-79 0 0,6-8 1 0 0,0 0-1 0 0,2 2 0 0 0,1 0 1 0 0,1 1-1 0 0,9-6 0 0 0,-11 17-777 0 0,-19 12 595 0 0,0 0-1 0 0,-1-1 1 0 0,1 1 0 0 0,-1 0-1 0 0,1 0 1 0 0,0 0 0 0 0,-1 0-1 0 0,1 0 1 0 0,0 0 0 0 0,-1 0-1 0 0,1 0 1 0 0,0 0 0 0 0,-1 0-1 0 0,1 0 1 0 0,0 0 0 0 0,-1 0-1 0 0,1 0 1 0 0,-1 0 0 0 0,1 1-1 0 0,0-1 1 0 0,-1 0-1 0 0,1 0 1 0 0,-1 1 0 0 0,1-1-1 0 0,0 1 1 0 0,-1-1 0 0 0,1 0-1 0 0,-1 1 1 0 0,0-1 0 0 0,1 1-1 0 0,-1-1 1 0 0,1 1 0 0 0,-1-1-1 0 0,0 1 1 0 0,1 0 0 0 0,-1-1-1 0 0,0 1 1 0 0,1-1 0 0 0,-1 1-1 0 0,0 0 1 0 0,0-1 0 0 0,0 1-1 0 0,0 0 1 0 0,0-1 0 0 0,0 1-1 0 0,0-1 1 0 0,0 1 0 0 0,0 0-1 0 0,0 0 183 0 0,2 17-9222 0 0,-2-10 4260 0 0</inkml:trace>
  <inkml:trace contextRef="#ctx0" brushRef="#br0" timeOffset="106278.847">4013 4186 0 0 0,'0'0'822'0'0,"0"0"845"0"0,0 0 334 0 0,0 0 172 0 0,0 0 62 0 0,0 0-125 0 0,0 0-229 0 0,0 0-218 0 0,0 0-242 0 0,34 3-240 0 0,102 7-236 0 0,-133-9-902 0 0,-1-1 1 0 0,0 1 0 0 0,1-1-1 0 0,-1 1 1 0 0,1-1 0 0 0,-1 0 0 0 0,0 0-1 0 0,1 0 1 0 0,-1-1 0 0 0,1 1 0 0 0,-1-1-1 0 0,0 1 1 0 0,1-1 0 0 0,-1 0-1 0 0,0 1 1 0 0,0-1 0 0 0,1 0 0 0 0,-1-1-1 0 0,0 1 1 0 0,0 0 0 0 0,0-1 0 0 0,0 1-1 0 0,0-1 1 0 0,-1 1 0 0 0,1-1-1 0 0,0 0-43 0 0,4-5 221 0 0,-1 2-125 0 0,1 0 1 0 0,-1-1-1 0 0,0 1 0 0 0,0-1 1 0 0,-1 0-1 0 0,1 0 0 0 0,-1 0 1 0 0,-1-1-1 0 0,1 0 0 0 0,-1 1 1 0 0,0-1-1 0 0,-1 0 0 0 0,0 0 1 0 0,0-1-1 0 0,0 1 0 0 0,-1 0 1 0 0,0-1-1 0 0,-1 1 0 0 0,1-1 1 0 0,-1 1-1 0 0,-1-1 0 0 0,1 0-96 0 0,-1 7-6 0 0,0-1 0 0 0,0 1-1 0 0,1-1 1 0 0,-1 1-1 0 0,0-1 1 0 0,0 1 0 0 0,0-1-1 0 0,0 1 1 0 0,-1 0 0 0 0,1 0-1 0 0,0 0 1 0 0,0 0-1 0 0,-1 0 1 0 0,1 0 0 0 0,-1 0-1 0 0,1 0 1 0 0,-1 0 0 0 0,1 0-1 0 0,-1 1 1 0 0,1-1-1 0 0,-1 1 1 0 0,0-1 0 0 0,1 1-1 0 0,-1 0 1 0 0,0 0 0 0 0,1-1-1 0 0,-1 1 1 0 0,0 0-1 0 0,0 1 1 0 0,1-1 0 0 0,-1 0-1 0 0,0 0 1 0 0,1 1 0 0 0,-1-1-1 0 0,0 1 7 0 0,-56 18-945 0 0,48-14 838 0 0,1 0 1 0 0,0 1-1 0 0,1 0 0 0 0,-1 1 1 0 0,1 0-1 0 0,1 0 0 0 0,-1 1 1 0 0,1 0-1 0 0,1 0 0 0 0,-1 1 0 0 0,1-1 1 0 0,1 1-1 0 0,0 1 0 0 0,0-1 1 0 0,1 1-1 0 0,0 0 0 0 0,0 0 1 0 0,1 0-1 0 0,1 0 0 0 0,0 0 1 0 0,0 1-1 0 0,0 4 107 0 0,3-13-52 0 0,-1 0 1 0 0,0 1-1 0 0,1-1 0 0 0,-1 0 1 0 0,1 1-1 0 0,0-1 0 0 0,0 0 1 0 0,0 1-1 0 0,0-1 0 0 0,0 0 1 0 0,1 0-1 0 0,-1 0 0 0 0,0 0 1 0 0,1 0-1 0 0,0 0 1 0 0,-1-1-1 0 0,1 1 0 0 0,0-1 1 0 0,0 1-1 0 0,0-1 0 0 0,0 1 1 0 0,0-1-1 0 0,0 0 0 0 0,0 0 1 0 0,1 0-1 0 0,-1 0 0 0 0,0 0 1 0 0,1-1-1 0 0,-1 1 1 0 0,2-1 51 0 0,75 9-2589 0 0,52-23-9417 0 0,-112 9 10090 0 0</inkml:trace>
  <inkml:trace contextRef="#ctx0" brushRef="#br0" timeOffset="106582.503">4812 4024 1776 0 0,'0'0'3318'0'0,"0"0"-658"0"0,0 0-600 0 0,0 0-301 0 0,0 0-160 0 0,0 0-181 0 0,0 0-215 0 0,0 0-204 0 0,0 0-175 0 0,0 0-167 0 0,0 0-158 0 0,0 0-144 0 0,-29 16-130 0 0,-87 46-112 0 0,74-32-87 0 0,42-29-51 0 0,-1 0 0 0 0,0 1 0 0 0,1-1 0 0 0,-1 0 0 0 0,0 1 0 0 0,1-1 0 0 0,0 0 0 0 0,-1 1 0 0 0,1-1 0 0 0,0 1 0 0 0,0-1 0 0 0,0 1 0 0 0,0-1 0 0 0,0 1 0 0 0,0-1 0 0 0,0 1 0 0 0,0-1 1 0 0,1 0-1 0 0,-1 1 0 0 0,0-1 0 0 0,1 1 0 0 0,0-1 0 0 0,-1 0 0 0 0,1 1 0 0 0,0-1 0 0 0,-1 0 0 0 0,1 0 0 0 0,0 1 0 0 0,0-1 0 0 0,0 0 0 0 0,0 0 0 0 0,0 0 0 0 0,0 0 0 0 0,1 0 0 0 0,-1-1 0 0 0,0 1 0 0 0,0 0 0 0 0,1 0 0 0 0,-1-1 0 0 0,0 1 0 0 0,1-1 0 0 0,0 1 25 0 0,71 15-332 0 0,-55-14 303 0 0,66 33-40 0 0,-82-34 89 0 0,0 1 0 0 0,-1-1 1 0 0,1 1-1 0 0,-1 0 0 0 0,1-1 0 0 0,-1 1 1 0 0,0 0-1 0 0,0 0 0 0 0,0 0 1 0 0,0 0-1 0 0,0 0 0 0 0,0 0 0 0 0,0 0 1 0 0,-1 0-1 0 0,1 0 0 0 0,-1 1 1 0 0,1-1-1 0 0,-1 0 0 0 0,0 0 0 0 0,0 0 1 0 0,0 1-1 0 0,0-1 0 0 0,0 0 1 0 0,-1 0-1 0 0,1 0 0 0 0,-1 1 0 0 0,1-1 1 0 0,-1 0-1 0 0,0 0 0 0 0,0 0 0 0 0,0 0 1 0 0,0 0-1 0 0,0 0 0 0 0,0 0 1 0 0,0-1-1 0 0,-1 1 0 0 0,1 0 0 0 0,-1-1 1 0 0,-1 2-21 0 0,-6 6-148 0 0,-1 0 1 0 0,-1-1-1 0 0,1-1 1 0 0,-1 0 0 0 0,-1 0-1 0 0,1-1 1 0 0,-1-1-1 0 0,0 0 1 0 0,0 0 0 0 0,-1-1-1 0 0,0-1 1 0 0,1 0-1 0 0,-1 0 1 0 0,0-2 0 0 0,-12 1 147 0 0,-14-1-5367 0 0,25-1 471 0 0,6 0-1433 0 0</inkml:trace>
  <inkml:trace contextRef="#ctx0" brushRef="#br0" timeOffset="107034.191">5160 4105 7514 0 0,'0'0'3892'0'0,"0"0"-2393"0"0,0 0-834 0 0,0 0 121 0 0,0 0 221 0 0,0 0 78 0 0,0 0-167 0 0,0 0-349 0 0,0 0-273 0 0,0 0-142 0 0,0 0-68 0 0,0 0-37 0 0,-1 35-26 0 0,-1 110-25 0 0,1 83-46 0 0,2-219 70 0 0,-2 1 0 0 0,1-1 0 0 0,-1 0-1 0 0,-1 0 1 0 0,1 0 0 0 0,-2-1 0 0 0,1 1-1 0 0,-1 0 1 0 0,0-1 0 0 0,-1 1 0 0 0,0-1-1 0 0,0 0 1 0 0,-4 4-22 0 0,8-12 31 0 0,-1 1 0 0 0,1-1 0 0 0,0 0 0 0 0,-1 1-1 0 0,1-1 1 0 0,0 1 0 0 0,-1-1 0 0 0,1 0 0 0 0,-1 1 0 0 0,1-1 0 0 0,-1 0 0 0 0,1 1-1 0 0,-1-1 1 0 0,1 0 0 0 0,-1 0 0 0 0,0 1 0 0 0,1-1 0 0 0,-1 0 0 0 0,1 0-1 0 0,-1 0 1 0 0,1 0 0 0 0,-1 0 0 0 0,0 0 0 0 0,1 0 0 0 0,-1 0 0 0 0,1 0 0 0 0,-1 0-1 0 0,0 0 1 0 0,1 0 0 0 0,-1-1 0 0 0,1 1 0 0 0,-1 0 0 0 0,1 0 0 0 0,-1-1 0 0 0,1 1-1 0 0,-1 0 1 0 0,1 0 0 0 0,-1-1 0 0 0,1 1 0 0 0,-1-1 0 0 0,1 1 0 0 0,0 0 0 0 0,-1-1-1 0 0,1 1 1 0 0,-1-1 0 0 0,1 1 0 0 0,0-1 0 0 0,0 1 0 0 0,-1-1 0 0 0,1 1 0 0 0,0-1-1 0 0,0 0 1 0 0,0 1 0 0 0,-1-1 0 0 0,1 1 0 0 0,0-1 0 0 0,0 1 0 0 0,0-1 0 0 0,0 0-1 0 0,0 1 1 0 0,0-1 0 0 0,0 1 0 0 0,0-1 0 0 0,1 0 0 0 0,-1 1 0 0 0,0-1 0 0 0,0 1-1 0 0,0-1 1 0 0,1 1-31 0 0,-5-46 289 0 0,9 16-284 0 0,1 0 0 0 0,1 1-1 0 0,1-1 1 0 0,2 2 0 0 0,1 0-1 0 0,2 0 1 0 0,0 1 0 0 0,2 0-1 0 0,1 1 1 0 0,1 1 0 0 0,1 1-1 0 0,8-9-4 0 0,-24 31-2 0 0,6-11-12 0 0,1 0 1 0 0,0 1-1 0 0,1 0 1 0 0,0 1 0 0 0,1 0-1 0 0,0 1 1 0 0,1 0-1 0 0,0 1 1 0 0,0 0 0 0 0,1 1-1 0 0,0 0 1 0 0,1 1-1 0 0,0 0 1 0 0,0 2 0 0 0,0-1-1 0 0,1 2 1 0 0,-1 0-1 0 0,1 0 1 0 0,0 2 0 0 0,0 0-1 0 0,1 0 1 0 0,8 1 13 0 0,-23 3 7 0 0,1-1 1 0 0,0 1-1 0 0,-1 0 1 0 0,1 0 0 0 0,-1 0-1 0 0,1 0 1 0 0,-1 0-1 0 0,0 0 1 0 0,0 0-1 0 0,0 0 1 0 0,0 0-1 0 0,0 0 1 0 0,-1 1 0 0 0,1-1-1 0 0,0 0 1 0 0,-1 1-1 0 0,0-1 1 0 0,0 0-1 0 0,1 1 1 0 0,-1-1-1 0 0,-1 1 1 0 0,1-1 0 0 0,0 0-1 0 0,-1 1 1 0 0,1-1-1 0 0,-1 0 1 0 0,0 0-1 0 0,1 1 1 0 0,-1-1 0 0 0,-1 1-8 0 0,-6 15-75 0 0,-2-1 0 0 0,0 0 0 0 0,-1-1 0 0 0,-1 0 0 0 0,0-1 0 0 0,-1 0 0 0 0,-1-1 0 0 0,0 0 1 0 0,-1-1-1 0 0,0-1 0 0 0,-1 0 0 0 0,0-1 0 0 0,-15 7 75 0 0,-16 5-2436 0 0,31-18-1054 0 0,-1 1-3580 0 0,11-3-141 0 0</inkml:trace>
  <inkml:trace contextRef="#ctx0" brushRef="#br0" timeOffset="107392.779">5631 4323 4569 0 0,'0'0'2674'0'0,"0"0"-306"0"0,0 0-176 0 0,0 0-129 0 0,0 0-230 0 0,0 0-287 0 0,0 0-318 0 0,33-10-293 0 0,100-28-224 0 0,-50-1 423 0 0,-73 29-985 0 0,-3 5-65 0 0,-1 0 0 0 0,-1 0 0 0 0,1-1 1 0 0,-1 0-1 0 0,0 0 0 0 0,0 0 0 0 0,-1-1 0 0 0,1 0 0 0 0,-1 1 0 0 0,-1-2 1 0 0,0 1-1 0 0,0 0 0 0 0,0-1 0 0 0,-1 1 0 0 0,0-1 0 0 0,0 0 1 0 0,-1 1-1 0 0,0-1 0 0 0,0 0-84 0 0,-1 6-12 0 0,0 1-1 0 0,-1 0 1 0 0,1 0 0 0 0,0-1 0 0 0,0 1 0 0 0,-1 0-1 0 0,1 0 1 0 0,-1 0 0 0 0,1-1 0 0 0,-1 1-1 0 0,0 0 1 0 0,1 0 0 0 0,-1 0 0 0 0,0 0-1 0 0,0 0 1 0 0,0 0 0 0 0,1 0 0 0 0,-1 1 0 0 0,0-1-1 0 0,0 0 1 0 0,0 0 0 0 0,0 1 0 0 0,-1-1-1 0 0,1 0 1 0 0,0 1 0 0 0,0-1 0 0 0,0 1-1 0 0,0 0 1 0 0,-1-1 0 0 0,1 1 0 0 0,0 0 0 0 0,0 0-1 0 0,-1 0 1 0 0,1 0 0 0 0,0 0 0 0 0,0 0-1 0 0,-1 0 1 0 0,1 0 0 0 0,0 0 0 0 0,0 1-1 0 0,-1-1 1 0 0,1 0 0 0 0,0 1 12 0 0,-55 18-793 0 0,42-8 715 0 0,0 0 0 0 0,1 1 0 0 0,1 1 1 0 0,0 0-1 0 0,0 0 0 0 0,2 1 0 0 0,-1 1 0 0 0,2 0 1 0 0,0 0-1 0 0,1 1 0 0 0,0 0 0 0 0,2 0 0 0 0,0 1 0 0 0,0 2 78 0 0,4-16-26 0 0,1 0 0 0 0,0 1 0 0 0,0-1-1 0 0,0 0 1 0 0,1 1 0 0 0,-1-1-1 0 0,1 0 1 0 0,0 1 0 0 0,0-1 0 0 0,0 1-1 0 0,0-1 1 0 0,0 1 0 0 0,1-1 0 0 0,0 1-1 0 0,0-1 1 0 0,0 0 0 0 0,0 0-1 0 0,0 1 1 0 0,1-1 0 0 0,-1 0 0 0 0,1 0-1 0 0,0 0 1 0 0,0 0 0 0 0,0-1 0 0 0,0 1-1 0 0,0 0 1 0 0,1-1 0 0 0,-1 0-1 0 0,1 1 1 0 0,-1-1 0 0 0,1 0 0 0 0,0 0-1 0 0,0-1 1 0 0,0 1 0 0 0,0 0 0 0 0,0-1-1 0 0,1 0 1 0 0,-1 0 0 0 0,0 0-1 0 0,2 0 28 0 0,11 3-284 0 0,0-2 1 0 0,0 0-1 0 0,0 0 1 0 0,0-1-1 0 0,0-2 1 0 0,0 1-1 0 0,-1-2 1 0 0,1 0-1 0 0,0-1 1 0 0,0 0-1 0 0,-1-1 283 0 0,108-43-7389 0 0,-51 15 260 0 0,-51 20 5213 0 0</inkml:trace>
  <inkml:trace contextRef="#ctx0" brushRef="#br0" timeOffset="107674.049">6537 3987 6777 0 0,'0'0'1892'0'0,"0"0"-327"0"0,0 0-4 0 0,0 0 88 0 0,0 0 26 0 0,0 0-172 0 0,0 0-369 0 0,0 0-366 0 0,0 0-253 0 0,0 0-183 0 0,0 0-136 0 0,-32 31-57 0 0,-101 92-54 0 0,81-59 14 0 0,49-62-124 0 0,1 1 1 0 0,0 0-1 0 0,0 0 1 0 0,0 0-1 0 0,0 0 1 0 0,1 1-1 0 0,-1-1 1 0 0,1 0-1 0 0,0 1 1 0 0,0-1-1 0 0,0 1 1 0 0,0-1-1 0 0,1 1 1 0 0,-1-1-1 0 0,1 1 1 0 0,0-1-1 0 0,0 1 1 0 0,0 0-1 0 0,1-1 1 0 0,-1 1 0 0 0,1-1-1 0 0,0 1 1 0 0,0-1-1 0 0,0 1 1 0 0,0-1-1 0 0,1 0 1 0 0,-1 1-1 0 0,1-1 1 0 0,0 0-1 0 0,0 0 1 0 0,0 0-1 0 0,0 0 1 0 0,1-1-1 0 0,-1 1 1 0 0,1-1-1 0 0,-1 1 1 0 0,1-1-1 0 0,0 0 1 0 0,0 0-1 0 0,0 0 1 0 0,0 0-1 0 0,0-1 1 0 0,1 1-1 0 0,-1-1 1 0 0,4 1 24 0 0,13 0-130 0 0,1-1 0 0 0,0-1 0 0 0,0-1 1 0 0,0-1-1 0 0,-1-1 0 0 0,1 0 0 0 0,-1-2 0 0 0,1 0 0 0 0,-1-2 1 0 0,-1 0-1 0 0,3-2 130 0 0,-10 4-285 0 0,54-26-1703 0 0,-26 4-7947 0 0,-32 19 4783 0 0</inkml:trace>
  <inkml:trace contextRef="#ctx0" brushRef="#br0" timeOffset="107922.38">7029 3700 15995 0 0,'0'0'1526'0'0,"0"0"-722"0"0,0 0-300 0 0,0 0 96 0 0,0 0 167 0 0,0 0 44 0 0,0 0-108 0 0,0 0-164 0 0,0 0-123 0 0,0 0-77 0 0,-10 36-59 0 0,-29 112-63 0 0,0 69 124 0 0,37-207-552 0 0,0 0 0 0 0,1 0 0 0 0,0 0-1 0 0,1 0 1 0 0,0 1 0 0 0,1-1 0 0 0,0 0-1 0 0,1 0 1 0 0,0 0 0 0 0,0 0 0 0 0,1-1-1 0 0,0 1 1 0 0,1-1 0 0 0,0 1 0 0 0,1-1-1 0 0,0 0 1 0 0,3 4 211 0 0,6-3-3641 0 0,-11-8-677 0 0,-1-2-3572 0 0,-1 0 3488 0 0</inkml:trace>
  <inkml:trace contextRef="#ctx0" brushRef="#br0" timeOffset="108104.682">6754 3991 15155 0 0,'0'0'1787'0'0,"0"0"-605"0"0,0 0-305 0 0,0 0-47 0 0,0 0-10 0 0,0 0-106 0 0,0 0-208 0 0,0 0-174 0 0,0 0-113 0 0,32-2-87 0 0,100-5-58 0 0,47 9 42 0 0,-89 1-7395 0 0,-68-3-3961 0 0</inkml:trace>
  <inkml:trace contextRef="#ctx0" brushRef="#br0" timeOffset="110313.372">9923 4024 0 0 0,'0'0'1554'0'0,"0"0"213"0"0,0 0-24 0 0,0 0-108 0 0,0 0-132 0 0,0 0-146 0 0,0 0-160 0 0,0 0-178 0 0,-3 0-167 0 0,63-3 4936 0 0,237-45-2856 0 0,-183 44-2545 0 0,-113 4-381 0 0,0 0 0 0 0,0 0 1 0 0,0 0-1 0 0,0 0 0 0 0,0 1 0 0 0,0-1 0 0 0,0 0 0 0 0,0 0 1 0 0,0 1-1 0 0,0-1 0 0 0,0 1 0 0 0,-1-1 0 0 0,1 1 1 0 0,0-1-1 0 0,0 1 0 0 0,0-1 0 0 0,-1 1 0 0 0,1 0 0 0 0,0-1 1 0 0,-1 1-1 0 0,1 0 0 0 0,-1 0 0 0 0,1-1 0 0 0,-1 1 1 0 0,1 0-1 0 0,-1 0 0 0 0,1 0 0 0 0,-1 0 0 0 0,0 0 0 0 0,1 0 1 0 0,-1 0-1 0 0,0-1 0 0 0,0 1 0 0 0,0 0 0 0 0,0 0 1 0 0,0 0-1 0 0,0 0 0 0 0,0 0 0 0 0,0 0 0 0 0,0 0 0 0 0,0 0 1 0 0,0 0-1 0 0,-1 0 0 0 0,1 0 0 0 0,0 0 0 0 0,-1 1-6 0 0,-18 43 335 0 0,-232 261 98 0 0,248-303-429 0 0,1 1 0 0 0,0-1 0 0 0,0 1 0 0 0,0 0-1 0 0,0-1 1 0 0,0 1 0 0 0,1 0 0 0 0,0 1 0 0 0,-1-1 0 0 0,2 0 0 0 0,-1 0-1 0 0,0 0 1 0 0,1 1 0 0 0,0-1 0 0 0,0 0 0 0 0,0 0 0 0 0,0 1-1 0 0,1-1 1 0 0,0 0 0 0 0,0 0 0 0 0,0 0 0 0 0,0 0 0 0 0,1 0-1 0 0,-1 0 1 0 0,1 0 0 0 0,0 0 0 0 0,0 0 0 0 0,1-1 0 0 0,-1 1 0 0 0,1-1-1 0 0,0 0 1 0 0,-1 0 0 0 0,1 0 0 0 0,1 0 0 0 0,-1 0 0 0 0,0-1-1 0 0,1 1 1 0 0,-1-1 0 0 0,1 0 0 0 0,0 0 0 0 0,0 0 0 0 0,0 0 0 0 0,2 0-4 0 0,14 1 149 0 0,1 0 1 0 0,-1-1-1 0 0,1-1 1 0 0,0-1 0 0 0,-1-1-1 0 0,1-1 1 0 0,0-1-1 0 0,-1 0 1 0 0,0-2-1 0 0,0 0 1 0 0,0-1 0 0 0,17-8-150 0 0,-2-11-207 0 0,-51 2-3295 0 0,-8 11-2532 0 0,0 5-3478 0 0,17 4 4020 0 0</inkml:trace>
  <inkml:trace contextRef="#ctx0" brushRef="#br0" timeOffset="110596.978">9923 4278 6217 0 0,'0'0'1843'0'0,"0"0"-450"0"0,0 0 31 0 0,0 0 359 0 0,0 0 205 0 0,0 0-172 0 0,0 0-400 0 0,0 0-357 0 0,0 0-247 0 0,36 1-155 0 0,116 1-151 0 0,77-19 433 0 0,-76 0-2242 0 0,-103 10-2513 0 0,-1 0-4580 0 0,-41 6 6618 0 0,12-1-4782 0 0</inkml:trace>
  <inkml:trace contextRef="#ctx0" brushRef="#br0" timeOffset="112018.924">10716 3457 0 0 0,'0'0'908'0'0,"0"0"267"0"0,0 0 39 0 0,0 0-54 0 0,0 0-94 0 0,0 0-124 0 0,0 0-100 0 0,0 0-73 0 0,14 0 2 0 0,114-3 2290 0 0,37 14 1094 0 0,-162-9-4098 0 0,0 1-1 0 0,-1-1 1 0 0,1 1-1 0 0,0-1 0 0 0,-1 1 1 0 0,0 0-1 0 0,1 0 0 0 0,-1 0 1 0 0,0 0-1 0 0,0 0 1 0 0,-1 1-1 0 0,1-1 0 0 0,-1 0 1 0 0,0 1-1 0 0,0-1 0 0 0,0 1 1 0 0,0-1-1 0 0,0 1 0 0 0,-1 0 1 0 0,0-1-1 0 0,0 3-56 0 0,3 8 159 0 0,21 203 1099 0 0,13 386-228 0 0,10-312-870 0 0,-45-207 664 0 0,-37-80 1258 0 0,5-8-2015 0 0,1 0 0 0 0,-1 2 1 0 0,0 2-1 0 0,0 0 1 0 0,-13 4-68 0 0,-35 14-424 0 0,15-4-2855 0 0,42-8-1108 0 0,1-1-3545 0 0,8-1 857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21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1 140 6561 0 0,'0'0'1045'0'0,"0"0"-352"0"0,0 0 49 0 0,0 0 371 0 0,0 0 398 0 0,0 0 199 0 0,0 0-123 0 0,0 0-275 0 0,0 0-293 0 0,0 0-256 0 0,0 0-139 0 0,0 0-77 0 0,16 22-56 0 0,49 69-45 0 0,-5 37 596 0 0,-46-89-858 0 0,128 436 444 0 0,-114-398-527 0 0,-20-169 2048 0 0,96-246-2013 0 0,22-113-296 0 0,-117 422-323 0 0,1-8-587 0 0,-7 25-3634 0 0,-3 0-3856 0 0,0 11-867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23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1280 0 0,'0'0'1783'0'0,"0"0"-128"0"0,0 0 151 0 0,0 0 209 0 0,0 0 8 0 0,0 0-233 0 0,0 0-415 0 0,0 0-427 0 0,0 0-301 0 0,0 0-178 0 0,0 0 14 0 0,0 0 148 0 0,0 0 136 0 0,8 1 92 0 0,49 5 501 0 0,0-2 1 0 0,0-3 0 0 0,0-2-1 0 0,35-7-1360 0 0,41-2 298 0 0,-128 5-1337 0 0,-5 2-4766 0 0,0 0-7755 0 0,0 3 9693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23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 6273 0 0,'0'0'1526'0'0,"0"0"-351"0"0,0 0 165 0 0,0 0 433 0 0,0 0 204 0 0,0 0-143 0 0,0 0-364 0 0,0 0-289 0 0,0 0-224 0 0,33 1-160 0 0,107 1-110 0 0,32-16 749 0 0,-79 1-955 0 0,-5 0-3826 0 0,-75 10-1150 0 0,-6-1-3699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19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5 0 0 0,'0'0'848'0'0,"0"0"258"0"0,0 0 78 0 0,0 0 59 0 0,0 0 103 0 0,0 0 90 0 0,0 0 90 0 0,0-1-1177 0 0,-2-3 9889 0 0,-1 90-8397 0 0,9 385-1974 0 0,-24-346-2746 0 0,7-100-1692 0 0,4-13-4467 0 0,5-8 4542 0 0</inkml:trace>
  <inkml:trace contextRef="#ctx0" brushRef="#br0" timeOffset="333.678">223 443 4889 0 0,'0'0'2423'0'0,"0"0"-1025"0"0,0 0-447 0 0,0 0 104 0 0,0 0 125 0 0,0 0-67 0 0,0 0-259 0 0,0 0-294 0 0,0 0-217 0 0,0 0-131 0 0,0 0-65 0 0,0 0-37 0 0,1 31-3 0 0,4 93 10 0 0,11-76 104 0 0,-10-45-158 0 0,2 2 58 0 0,-1-1 0 0 0,1 0 0 0 0,0 0 0 0 0,0-1 0 0 0,0 0 0 0 0,0-1 0 0 0,0 0 0 0 0,1 0 0 0 0,-1 0 0 0 0,1-1 0 0 0,-1 0 0 0 0,1-1 0 0 0,0 0 0 0 0,-1-1 0 0 0,1 1 0 0 0,-1-2 0 0 0,1 1 0 0 0,-1-1 0 0 0,1 0 0 0 0,-1-1 0 0 0,0 0 0 0 0,0 0 0 0 0,0-1-1 0 0,-1 0 1 0 0,1 0 0 0 0,-1-1 0 0 0,0 0 0 0 0,0 0 0 0 0,-1-1 0 0 0,1 0 0 0 0,-1 0 0 0 0,0 0 0 0 0,-1-1 0 0 0,0 0 0 0 0,0 0 0 0 0,0 0 0 0 0,3-8-121 0 0,42-106-423 0 0,-46 93-3815 0 0,-3-2-4016 0 0,-1 26 950 0 0</inkml:trace>
  <inkml:trace contextRef="#ctx0" brushRef="#br0" timeOffset="804.88">689 642 10050 0 0,'0'0'2434'0'0,"0"0"-1096"0"0,0 0-271 0 0,0 0 226 0 0,0 0 143 0 0,0 0-98 0 0,0 0-291 0 0,0 0-286 0 0,0 0-195 0 0,0 0-122 0 0,0 0-92 0 0,0 0-85 0 0,0 0-71 0 0,22-28-53 0 0,67-85-47 0 0,-16 36 94 0 0,-71 75-206 0 0,1 0-1 0 0,-1-1 1 0 0,1 1-1 0 0,0 0 1 0 0,0 0 0 0 0,0 0-1 0 0,0 1 1 0 0,0-1-1 0 0,0 1 1 0 0,0-1-1 0 0,1 1 1 0 0,-1 0-1 0 0,0 1 1 0 0,1-1 0 0 0,-1 0-1 0 0,1 1 1 0 0,-1 0-1 0 0,1 0 1 0 0,-1 0-1 0 0,1 0 1 0 0,-1 0 16 0 0,3 48-264 0 0,-6-37 278 0 0,0-10-13 0 0,-1 0-1 0 0,1 0 0 0 0,0 1 0 0 0,-1-1 0 0 0,1 0 0 0 0,0 0 0 0 0,0 0 1 0 0,0 1-1 0 0,0-1 0 0 0,0 0 0 0 0,0 0 0 0 0,0 1 0 0 0,0-1 0 0 0,0 0 1 0 0,1 0-1 0 0,-1 0 0 0 0,0 1 0 0 0,1-1 0 0 0,-1 0 0 0 0,1 0 0 0 0,0 0 1 0 0,-1 0-1 0 0,1 0 0 0 0,0 0 0 0 0,-1 0 0 0 0,1 0 0 0 0,0 0 0 0 0,0 0 1 0 0,0 0-1 0 0,0-1 0 0 0,0 1 0 0 0,0 0 0 0 0,0-1 0 0 0,0 1 0 0 0,0 0 1 0 0,0-1-1 0 0,1 1 0 0 0,-1-1 0 0 0,0 0 0 0 0,0 1 0 0 0,0-1 1 0 0,1 0-1 0 0,-1 0 0 0 0,0 0 0 0 0,0 0 0 0 0,1 0 0 0 0,5 0 3 0 0,1 0-1 0 0,-1 0 1 0 0,0-1 0 0 0,1 0-1 0 0,-1-1 1 0 0,0 1 0 0 0,0-1-1 0 0,0-1 1 0 0,0 1 0 0 0,0-1-1 0 0,0-1 1 0 0,0 0-3 0 0,7-4 7 0 0,12-7-4 0 0,1 0-1 0 0,0 2 1 0 0,0 1 0 0 0,1 1-1 0 0,1 1 1 0 0,6 0-3 0 0,-34 10 3 0 0,1-1-1 0 0,-1 1 1 0 0,0 0 0 0 0,0 0-1 0 0,0 0 1 0 0,0 0 0 0 0,1 0 0 0 0,-1 0-1 0 0,0 1 1 0 0,0-1 0 0 0,0 0-1 0 0,0 0 1 0 0,0 1 0 0 0,0-1 0 0 0,0 1-1 0 0,0-1 1 0 0,0 1 0 0 0,0-1 0 0 0,0 1-1 0 0,0 0 1 0 0,0 0 0 0 0,0-1-1 0 0,0 1 1 0 0,0 0 0 0 0,-1 0 0 0 0,1 0-1 0 0,0 0 1 0 0,-1 0 0 0 0,1 0-1 0 0,0 0 1 0 0,-1 0 0 0 0,1 0 0 0 0,-1 0-1 0 0,0 0 1 0 0,1 0 0 0 0,-1 0 0 0 0,0 0-1 0 0,0 1 1 0 0,0-1 0 0 0,0 0-1 0 0,0 0 1 0 0,0 0 0 0 0,0 0 0 0 0,0 0-1 0 0,0 1 1 0 0,0-1 0 0 0,0 0-1 0 0,-1 0 1 0 0,1 0 0 0 0,-1 0 0 0 0,1 0-1 0 0,-1 0 1 0 0,0 1-3 0 0,1 5 8 0 0,-11 74-252 0 0,12-80 42 0 0,1 1-1 0 0,-1-1 1 0 0,0 1 0 0 0,1-1 0 0 0,-1 0 0 0 0,1 1 0 0 0,-1-1-1 0 0,1 0 1 0 0,0 0 0 0 0,0 0 0 0 0,-1 0 0 0 0,1 0 0 0 0,0-1-1 0 0,0 1 1 0 0,0 0 0 0 0,0-1 0 0 0,0 0 0 0 0,0 1-1 0 0,0-1 1 0 0,0 0 0 0 0,0 0 0 0 0,0 0 0 0 0,0 0 0 0 0,0 0-1 0 0,0-1 1 0 0,0 1 0 0 0,0 0 0 0 0,0-1 0 0 0,0 0 0 0 0,0 1 202 0 0,9-1-2968 0 0,12-2-6126 0 0,-14 2 4828 0 0</inkml:trace>
  <inkml:trace contextRef="#ctx0" brushRef="#br0" timeOffset="1115.011">1569 546 360 0 0,'0'0'2098'0'0,"0"0"-40"0"0,0 0 79 0 0,0 0 91 0 0,0 0-51 0 0,0 0-180 0 0,0 0-248 0 0,0 0-230 0 0,0 0-200 0 0,0 0-194 0 0,0 0-177 0 0,31-5-156 0 0,99-17-142 0 0,-70-5 146 0 0,-52 18-634 0 0,12-11 139 0 0,-11 13-236 0 0,-1 0-1 0 0,1-1 1 0 0,-1 0 0 0 0,-1 0-1 0 0,1-1 1 0 0,-2 0 0 0 0,1-1-1 0 0,-1 1 1 0 0,0-1 0 0 0,-1 0 0 0 0,0-1-1 0 0,-1 1 1 0 0,0-1 0 0 0,-1 0-1 0 0,2-10-64 0 0,-5 19-13 0 0,0 0-1 0 0,0 0 0 0 0,0 0 0 0 0,0 0 0 0 0,-1 1 1 0 0,1-1-1 0 0,0 0 0 0 0,-1 0 0 0 0,0 0 1 0 0,1 1-1 0 0,-1-1 0 0 0,0 0 0 0 0,0 1 1 0 0,0-1-1 0 0,0 1 0 0 0,0-1 0 0 0,-1 1 1 0 0,1 0-1 0 0,0-1 0 0 0,-1 1 0 0 0,1 0 0 0 0,0 0 1 0 0,-1 0-1 0 0,0 0 0 0 0,1 0 0 0 0,-1 0 1 0 0,0 0-1 0 0,1 0 0 0 0,-1 1 0 0 0,0-1 1 0 0,0 1-1 0 0,1-1 0 0 0,-1 1 0 0 0,0 0 0 0 0,0 0 1 0 0,0 0-1 0 0,-1 0 14 0 0,-71 12-814 0 0,58-5 705 0 0,1 1 0 0 0,0 1 0 0 0,0 0 0 0 0,1 1 0 0 0,0 0 0 0 0,1 1 0 0 0,0 1 0 0 0,1 0 0 0 0,0 1 0 0 0,1 0 0 0 0,0 1 0 0 0,1 0 0 0 0,1 1 0 0 0,0 0 0 0 0,1 0 0 0 0,1 1 0 0 0,-3 8 109 0 0,8-20-8 0 0,1 1 0 0 0,-1-1 0 0 0,1 1 0 0 0,0 0 0 0 0,0 0 0 0 0,1 0 0 0 0,0-1 0 0 0,-1 1 0 0 0,2 0 0 0 0,-1 0 1 0 0,0 0-1 0 0,1 0 0 0 0,0-1 0 0 0,0 1 0 0 0,1 0 0 0 0,-1-1 0 0 0,1 1 0 0 0,0-1 0 0 0,0 1 0 0 0,1-1 0 0 0,-1 0 0 0 0,1 0 0 0 0,0 0 1 0 0,0 0-1 0 0,0 0 0 0 0,0-1 0 0 0,1 0 0 0 0,0 1 0 0 0,-1-1 0 0 0,1 0 0 0 0,0-1 0 0 0,1 1 0 0 0,3 1 8 0 0,5 2-51 0 0,1-1 0 0 0,0 0 0 0 0,0-1-1 0 0,1 0 1 0 0,-1-2 0 0 0,1 1 0 0 0,-1-2 0 0 0,15 0 51 0 0,67-2-3609 0 0,-67-3-1828 0 0,-7-3-5056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365 77 0 0 0,'0'0'653'0'0,"2"-2"-15"0"0,-2 2-661 0 0,3-6 156 0 0,8-25 11662 0 0,-18 22-10431 0 0,-39-13 201 0 0,37 20-1577 0 0,0 0 1 0 0,0 1-1 0 0,1 0 1 0 0,-1 1-1 0 0,0 0 1 0 0,0 0-1 0 0,0 1 1 0 0,0 0 0 0 0,0 1-1 0 0,0 0 1 0 0,1 0-1 0 0,-1 1 1 0 0,1 0-1 0 0,0 1 1 0 0,0-1-1 0 0,0 2 1 0 0,0-1-1 0 0,0 1 1 0 0,1 0-1 0 0,0 0 1 0 0,0 1-1 0 0,1 0 1 0 0,-1 1 0 0 0,1-1-1 0 0,-2 5 12 0 0,6-9 1 0 0,0 0-1 0 0,0 1 1 0 0,0-1 0 0 0,0 1-1 0 0,0 0 1 0 0,1 0-1 0 0,-1 0 1 0 0,1 0 0 0 0,0 0-1 0 0,0 0 1 0 0,0 0 0 0 0,0 0-1 0 0,1 0 1 0 0,-1 0 0 0 0,1 0-1 0 0,0 1 1 0 0,0-1-1 0 0,0 0 1 0 0,0 0 0 0 0,1 0-1 0 0,-1 1 1 0 0,1-1 0 0 0,0 0-1 0 0,0 0 1 0 0,0 0 0 0 0,0 0-1 0 0,0 0 1 0 0,1 0-1 0 0,-1 0 1 0 0,1-1 0 0 0,0 1-1 0 0,0-1 1 0 0,0 1 0 0 0,0-1-1 0 0,0 1 1 0 0,1-1 0 0 0,-1 0-1 0 0,1 0 1 0 0,-1 0-1 0 0,1-1 1 0 0,0 1 0 0 0,0 0-1 0 0,97 28 333 0 0,-99-30-326 0 0,0 0 0 0 0,0-1 0 0 0,0 1 0 0 0,0 0 0 0 0,0 1 1 0 0,0-1-1 0 0,0 0 0 0 0,0 0 0 0 0,0 0 0 0 0,0 0 0 0 0,0 1 0 0 0,0-1 0 0 0,0 1 0 0 0,0-1 0 0 0,0 0 0 0 0,-1 1 0 0 0,1 0 0 0 0,0-1 0 0 0,0 1 0 0 0,0-1 1 0 0,-1 1-1 0 0,1 0 0 0 0,0 0 0 0 0,-1-1 0 0 0,1 1 0 0 0,0 0 0 0 0,-1 0 0 0 0,1 0 0 0 0,-1 0 0 0 0,0 0 0 0 0,1-1 0 0 0,-1 1 0 0 0,0 0 0 0 0,1 0 1 0 0,-1 0-1 0 0,0 0 0 0 0,0 0 0 0 0,0 0 0 0 0,0 0 0 0 0,0 0 0 0 0,0 0 0 0 0,0 0 0 0 0,0 0 0 0 0,0 0 0 0 0,-1 0 0 0 0,1 0 0 0 0,0 0 0 0 0,-1 0 0 0 0,1 0 1 0 0,0 0-8 0 0,-209 189-62 0 0,204-185 49 0 0,0 0 0 0 0,0 1-1 0 0,1 0 1 0 0,0-1 0 0 0,0 1 0 0 0,0 1-1 0 0,0-1 1 0 0,1 0 0 0 0,1 1-1 0 0,-1 0 1 0 0,1 0 0 0 0,0-1 0 0 0,0 1-1 0 0,1 0 1 0 0,0 1 0 0 0,0-1-1 0 0,1 0 1 0 0,-1 0 0 0 0,2 0 0 0 0,-1 0-1 0 0,1 1 1 0 0,0-1 0 0 0,1 1 13 0 0,1-4 29 0 0,1 0 0 0 0,0 0 1 0 0,0 0-1 0 0,1 0 0 0 0,-1-1 0 0 0,1 0 1 0 0,0 0-1 0 0,-1 0 0 0 0,1 0 0 0 0,1-1 1 0 0,-1 0-1 0 0,0 0 0 0 0,0 0 0 0 0,1 0 1 0 0,-1-1-1 0 0,1 0 0 0 0,4 0-29 0 0,112 9 262 0 0,-98-30-2618 0 0,-13-11-6927 0 0,-11 29 8306 0 0,2-3-3351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18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 2585 0 0,'0'0'1613'0'0,"0"0"-248"0"0,0 0-63 0 0,0 0 267 0 0,0 0 295 0 0,0 0 85 0 0,0 0-197 0 0,0 0-373 0 0,0 0-383 0 0,0 0-314 0 0,0 0-217 0 0,1-5-121 0 0,4-17-61 0 0,-5 21-259 0 0,1 1 0 0 0,-1 0 0 0 0,1-1 0 0 0,-1 1 1 0 0,1 0-1 0 0,-1 0 0 0 0,1 0 0 0 0,-1-1 0 0 0,1 1 0 0 0,-1 0 0 0 0,1 0 1 0 0,-1 0-1 0 0,1 0 0 0 0,-1 0 0 0 0,1 0 0 0 0,-1 0 0 0 0,1 0 0 0 0,-1 0 1 0 0,1 0-1 0 0,0 0 0 0 0,-1 0 0 0 0,1 0 0 0 0,-1 0 0 0 0,1 1 0 0 0,-1-1 1 0 0,1 0-1 0 0,-1 0 0 0 0,0 1 0 0 0,1-1 0 0 0,-1 0 0 0 0,1 1 0 0 0,-1-1 0 0 0,1 0 1 0 0,-1 1-1 0 0,0-1 0 0 0,1 0 0 0 0,-1 1 0 0 0,0-1 0 0 0,1 1 0 0 0,-1-1 1 0 0,0 1-1 0 0,0-1 0 0 0,0 1 0 0 0,1-1 0 0 0,-1 1 0 0 0,0-1 0 0 0,0 1 1 0 0,0-1-1 0 0,0 1 0 0 0,0-1 0 0 0,0 1-24 0 0,0-1 18 0 0,14 22 112 0 0,-1 1 0 0 0,-1 0 0 0 0,-2 1-1 0 0,0 1 1 0 0,-1-1 0 0 0,3 20-130 0 0,2 0 76 0 0,14 57 102 0 0,-5 2-1 0 0,2 45-177 0 0,-2-15 37 0 0,39 169-215 0 0,-45-258 19 0 0,-2-52 814 0 0,217-804 1200 0 0,-214 699-1946 0 0,-16 64-4043 0 0,-2 48 601 0 0,0 1-2416 0 0,0 0-3161 0 0</inkml:trace>
  <inkml:trace contextRef="#ctx0" brushRef="#br0" timeOffset="1172.746">859 860 3513 0 0,'0'0'1485'0'0,"0"0"-290"0"0,0 0 6 0 0,0 0 231 0 0,0 0 162 0 0,0 0-90 0 0,0 0-335 0 0,0 0-398 0 0,0 0-337 0 0,0 0-216 0 0,0 0-128 0 0,0 0-48 0 0,0 0-15 0 0,-22 18-4 0 0,-65 59-5 0 0,85-75-15 0 0,0-1-1 0 0,0 1 0 0 0,0-1 0 0 0,0 1 0 0 0,0 0 0 0 0,0 0 0 0 0,0 0 0 0 0,1 0 0 0 0,-1 0 0 0 0,1 0 0 0 0,-1 0 0 0 0,1 1 0 0 0,0-1 0 0 0,0 0 0 0 0,0 1 0 0 0,0-1 0 0 0,0 1 0 0 0,1-1 0 0 0,-1 1 0 0 0,1-1 0 0 0,0 1 0 0 0,-1-1 0 0 0,1 2-2 0 0,0 6 16 0 0,-1-5 13 0 0,0 0 0 0 0,0 0-1 0 0,0-1 1 0 0,0 1 0 0 0,1 0 0 0 0,0 0-1 0 0,0 0 1 0 0,0 0 0 0 0,1 0-1 0 0,0 0 1 0 0,0 0 0 0 0,0 0 0 0 0,0 0-1 0 0,1-1 1 0 0,0 1 0 0 0,0 0 0 0 0,0-1-1 0 0,0 0 1 0 0,1 1 0 0 0,-1-1-1 0 0,1 0 1 0 0,1 0 0 0 0,-1 0 0 0 0,0-1-1 0 0,1 1 1 0 0,0-1 0 0 0,-1 0 0 0 0,1 0-1 0 0,1 0 1 0 0,-1-1 0 0 0,0 1-1 0 0,1-1 1 0 0,-1 0 0 0 0,1 0 0 0 0,0-1-1 0 0,-1 1 1 0 0,5 0-29 0 0,-3-2 191 0 0,1-1 0 0 0,-1 1 0 0 0,1-1 0 0 0,-1 0 0 0 0,0-1 0 0 0,0 0 1 0 0,1 0-1 0 0,-1 0 0 0 0,0 0 0 0 0,-1-1 0 0 0,1 0 0 0 0,0-1 0 0 0,-1 1 0 0 0,0-1 0 0 0,0 0 0 0 0,0 0 0 0 0,0 0 0 0 0,-1-1 0 0 0,1 0 0 0 0,-1 0 0 0 0,0 0 1 0 0,-1 0-1 0 0,1-1 0 0 0,-1 0 0 0 0,0 1 0 0 0,0-3-191 0 0,3-1 66 0 0,-1 0 0 0 0,-1-1-1 0 0,0 1 1 0 0,0-1 0 0 0,-1 0 0 0 0,0 0 0 0 0,-1 0 0 0 0,0 0 0 0 0,0 0 0 0 0,-1-1-1 0 0,-1 1 1 0 0,0-1 0 0 0,0 1 0 0 0,-1 0 0 0 0,-2-10-66 0 0,1 14-158 0 0,0 1 1 0 0,-1 0-1 0 0,1 0 1 0 0,-1 0-1 0 0,-1 0 0 0 0,1 0 1 0 0,-1 0-1 0 0,0 1 1 0 0,0 0-1 0 0,0 0 1 0 0,0 0-1 0 0,-1 0 0 0 0,1 1 1 0 0,-1-1-1 0 0,0 1 1 0 0,0 0-1 0 0,-1 1 0 0 0,1-1 1 0 0,-3 1 157 0 0,-30-9-4555 0 0,-1 7-4404 0 0,25 4 3669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33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599 1 0 0 0,'0'0'628'0'0,"0"0"335"0"0,0 0 139 0 0,0 0 290 0 0,0 0 283 0 0,0 0 71 0 0,0 0-225 0 0,0 0-423 0 0,0 0-399 0 0,0 0-258 0 0,0 0-110 0 0,-5 8-7 0 0,-51 135 1640 0 0,19-30-1323 0 0,-6-2-1 0 0,-4-2 0 0 0,-59 100-640 0 0,37-74 28 0 0,-27 46-156 0 0,113-216-5679 0 0,-2 4-820 0 0,-10 19 3356 0 0</inkml:trace>
  <inkml:trace contextRef="#ctx0" brushRef="#br0" timeOffset="4088.252">597 82 0 0 0,'0'0'1566'0'0,"0"0"294"0"0,0 0 115 0 0,0 0-118 0 0,0 0-225 0 0,0 0-233 0 0,0 0-192 0 0,0 0-116 0 0,0 0-68 0 0,-3-3-82 0 0,-8-7-42 0 0,8 8-67 0 0,3 2-126 0 0,0 0-117 0 0,0 0-146 0 0,0 0-140 0 0,6 19 451 0 0,40 110-136 0 0,60 209-398 0 0,-79-221-127 0 0,29 78 73 0 0,-48-173-72 0 0,-1-1 0 0 0,0 1 0 0 0,-2 1 1 0 0,0-1-1 0 0,-2 1 0 0 0,1 9-94 0 0,12 113 1083 0 0,-4-76-420 0 0,-8-95-7131 0 0,-3 2-4715 0 0,-1 16 6349 0 0</inkml:trace>
  <inkml:trace contextRef="#ctx0" brushRef="#br0" timeOffset="4504.416">146 726 1808 0 0,'0'0'3214'0'0,"0"0"-962"0"0,0 0-583 0 0,0 0-100 0 0,0 0 107 0 0,0 0 0 0 0,0 0-197 0 0,0 0-324 0 0,0 0-293 0 0,0 0-219 0 0,0 0-149 0 0,0 0-79 0 0,0 0-64 0 0,5 7 422 0 0,117 4 1794 0 0,-113-11-2465 0 0,52 1 480 0 0,-1-3 1 0 0,1-2-1 0 0,34-9-582 0 0,22-5 285 0 0,-20 3-2937 0 0,-88 14 511 0 0,-1 1-1901 0 0,-2-2-2722 0 0,-3 1-2374 0 0</inkml:trace>
  <inkml:trace contextRef="#ctx0" brushRef="#br0" timeOffset="6149.343">192 950 0 0 0,'0'-3'63'0'0,"0"3"307"0"0,0 0 299 0 0,0 0 88 0 0,-5 7 2922 0 0,-15 16-1281 0 0,-24 54-752 0 0,-55 88 779 0 0,75-121-140 0 0,24-44-2185 0 0,0 0-10 0 0,0 0-13 0 0,0 0-16 0 0,5 4-9656 0 0,-2-4 4570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42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0 0 0,'0'0'1103'0'0,"0"0"549"0"0,0 0 305 0 0,0 0 27 0 0,0 0-212 0 0,0 0-301 0 0,0 0-278 0 0,0 0-233 0 0,0 0-176 0 0,0 0-97 0 0,0 0-64 0 0,0-3-86 0 0,8 264 3063 0 0,4 135-2515 0 0,-13-273-907 0 0,-1 112 131 0 0,3-233-246 0 0,0 0 1 0 0,1-1 0 0 0,-1 1-1 0 0,1-1 1 0 0,-1 0-1 0 0,1 1 1 0 0,-1-1-1 0 0,1 0 1 0 0,0 0-1 0 0,0 0 1 0 0,0 0 0 0 0,-1 0-1 0 0,1-1 1 0 0,0 1-1 0 0,0 0 1 0 0,0-1-1 0 0,0 0 1 0 0,0 1-1 0 0,0-1 1 0 0,0 0 0 0 0,1 0-1 0 0,-1 0 1 0 0,0 0-1 0 0,0-1 1 0 0,0 1-1 0 0,0 0 1 0 0,0-1-1 0 0,0 1 1 0 0,0-1 0 0 0,0 0-64 0 0,12 0 201 0 0,268-25 902 0 0,-151 12-1223 0 0,-101 12-1695 0 0,-16 1-874 0 0,1 0-3797 0 0,-6 1-3430 0 0</inkml:trace>
  <inkml:trace contextRef="#ctx0" brushRef="#br0" timeOffset="4009.332">431 1009 0 0 0,'0'0'345'0'0,"0"0"149"0"0,0 0-38 0 0,0 0-55 0 0,0 0-10 0 0,0 3 926 0 0,4 9 8198 0 0,4-12-7810 0 0,28-1 2300 0 0,17-6-2379 0 0,-35 3-1445 0 0,0 0 0 0 0,0 1 1 0 0,0 1-1 0 0,0 1 0 0 0,0 0 0 0 0,0 2 1 0 0,1 0-1 0 0,-1 0 0 0 0,8 4-181 0 0,72-1 1723 0 0,-85-11-1376 0 0,-13 6-351 0 0,0 1 12 0 0,0 0 10 0 0,0 0-6 0 0,0 0 2 0 0,0 0-5 0 0,0 0 0 0 0,0 0 2 0 0,0 0-12 0 0,0 0 2 0 0,0 0-22 0 0,0 0-61 0 0,0 0-116 0 0,0-8-2826 0 0,0 5-7166 0 0,0 0-328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55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427 0 13459 0 0,'0'0'1135'0'0,"0"0"-406"0"0,0 0-258 0 0,0 0 81 0 0,0 0 204 0 0,0 0 157 0 0,0 0 55 0 0,0 0-63 0 0,0 0-111 0 0,0 0-110 0 0,0 0-91 0 0,-3 21-81 0 0,0 2-372 0 0,2-10-56 0 0,-1 0 0 0 0,0 0-1 0 0,-1 0 1 0 0,-1 0 0 0 0,0 0 0 0 0,0 0-1 0 0,-1-1 1 0 0,-7 12-84 0 0,-6 8 13 0 0,-2-1 1 0 0,0 0-1 0 0,-3-1 0 0 0,0-2 1 0 0,-2 0-1 0 0,0-2 0 0 0,-2-1 1 0 0,-1 0-1 0 0,-1-3 0 0 0,-1 0 1 0 0,-22 11-14 0 0,20-20-1586 0 0,10-8-6122 0 0,12-4-3841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57.0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22 289 3969 0 0,'0'0'1724'0'0,"0"0"-614"0"0,0 0-333 0 0,0 0 123 0 0,0 0 363 0 0,0 0 299 0 0,0 0 85 0 0,0 0-151 0 0,0 0-318 0 0,0 0-334 0 0,0 0-274 0 0,-3-1-213 0 0,1 4-297 0 0,0 0 0 0 0,0 0 0 0 0,0 0 1 0 0,0 1-1 0 0,1-1 0 0 0,-1 0 0 0 0,1 1 0 0 0,0 0 0 0 0,0-1 1 0 0,0 1-1 0 0,0 0 0 0 0,1-1 0 0 0,-1 1 0 0 0,1 0 0 0 0,0-1 0 0 0,0 1 1 0 0,0 0-1 0 0,1 0 0 0 0,0-1 0 0 0,-1 1 0 0 0,1 0 0 0 0,1 0-60 0 0,-2 15 175 0 0,0-6-99 0 0,-2 25 66 0 0,2 0-1 0 0,2 1 1 0 0,1-1 0 0 0,2-1-1 0 0,1 1 1 0 0,2-1 0 0 0,2 0-1 0 0,8 21-141 0 0,-15-52 21 0 0,0-1 0 0 0,0 0 0 0 0,0 0 0 0 0,1 0-1 0 0,-1 0 1 0 0,1-1 0 0 0,0 0 0 0 0,0 1 0 0 0,1-1 0 0 0,-1-1-1 0 0,1 1 1 0 0,0-1 0 0 0,0 1 0 0 0,0-2 0 0 0,1 1 0 0 0,-1 0-1 0 0,1-1 1 0 0,-1 0 0 0 0,1 0 0 0 0,0-1 0 0 0,0 0-1 0 0,0 0 1 0 0,0 0 0 0 0,-1-1 0 0 0,1 1 0 0 0,0-1 0 0 0,0-1-1 0 0,0 1 1 0 0,0-1 0 0 0,0 0 0 0 0,0-1 0 0 0,0 1 0 0 0,-1-1-1 0 0,1 0 1 0 0,-1 0 0 0 0,1-1 0 0 0,-1 0 0 0 0,0 0-1 0 0,2-2-20 0 0,31-22 106 0 0,-2-2 0 0 0,-1-2 0 0 0,-1-1 0 0 0,-2-1 0 0 0,9-15-106 0 0,6-4 13 0 0,7-3-74 0 0,-52 55 50 0 0,-1 0-1 0 0,0 0 1 0 0,1 0-1 0 0,-1 1 1 0 0,0-1-1 0 0,0 0 1 0 0,1 1 0 0 0,-1-1-1 0 0,0 0 1 0 0,0 1-1 0 0,1 0 1 0 0,-1-1 0 0 0,0 1-1 0 0,0 0 1 0 0,0-1-1 0 0,0 1 1 0 0,0 0 0 0 0,0 0-1 0 0,0 0 1 0 0,0 0-1 0 0,-1 0 1 0 0,1 0 0 0 0,0 0-1 0 0,0 0 1 0 0,-1 1-1 0 0,1-1 1 0 0,-1 0 0 0 0,1 0-1 0 0,-1 0 1 0 0,0 1-1 0 0,1-1 1 0 0,-1 0 0 0 0,0 1-1 0 0,0-1 1 0 0,0 0-1 0 0,0 0 1 0 0,0 1 0 0 0,0-1-1 0 0,0 0 1 0 0,0 1-1 0 0,0-1 12 0 0,3 10 16 0 0,-2-3 29 0 0,0 0 1 0 0,1-1-1 0 0,0 1 1 0 0,1 0-1 0 0,-1-1 1 0 0,2 1-1 0 0,-1-1 1 0 0,1 0-1 0 0,0 0 1 0 0,0-1-1 0 0,1 1 1 0 0,0-1-1 0 0,0 0 1 0 0,0 0-1 0 0,1 0 1 0 0,0-1-1 0 0,0 0 1 0 0,0 0-1 0 0,1-1 1 0 0,0 1-1 0 0,0-2 1 0 0,0 1-1 0 0,0-1 1 0 0,0 0-1 0 0,1 0 1 0 0,0-1-1 0 0,5 2-45 0 0,77-23 1596 0 0,36-65-522 0 0,-53 12-3937 0 0,-24-3-4210 0 0,-24 31-1132 0 0,-15 28 1502 0 0</inkml:trace>
  <inkml:trace contextRef="#ctx0" brushRef="#br0" timeOffset="3720.895">1377 12 4185 0 0,'0'0'1279'0'0,"0"0"-420"0"0,0 0-42 0 0,0 0 302 0 0,0 0 345 0 0,0 0 127 0 0,0 0-192 0 0,0 0-326 0 0,0 0-323 0 0,0 0-204 0 0,0 0-77 0 0,4-2-25 0 0,10-8-3 0 0,-6 34 1264 0 0,4 56-1336 0 0,-4 1 0 0 0,-3-1-1 0 0,-4 1 1 0 0,-4 13-369 0 0,2 24 68 0 0,1 69-4 0 0,0-186-60 0 0,-1 0 0 0 0,1 0-1 0 0,-1 0 1 0 0,1 1 0 0 0,0-1-1 0 0,0 0 1 0 0,-1 0 0 0 0,1 0 0 0 0,0 0-1 0 0,0 1 1 0 0,0-1 0 0 0,0 0-1 0 0,0 0 1 0 0,0 0 0 0 0,1 1 0 0 0,-1-1-1 0 0,0 0 1 0 0,1 0 0 0 0,-1 0-1 0 0,1 0 1 0 0,-1 0 0 0 0,1 0 0 0 0,-1 0-1 0 0,1 0 1 0 0,0 0 0 0 0,-1 0-1 0 0,1 0 1 0 0,0 0 0 0 0,0 0-1 0 0,0 0 1 0 0,0-1 0 0 0,-1 1 0 0 0,1 0-1 0 0,0-1 1 0 0,0 1 0 0 0,1 0-1 0 0,-1-1 1 0 0,0 0 0 0 0,0 1 0 0 0,0-1-1 0 0,0 0 1 0 0,0 1 0 0 0,0-1-1 0 0,1 0 1 0 0,-1 0 0 0 0,0 0 0 0 0,0 0-1 0 0,0 0 1 0 0,1 0 0 0 0,-1 0-1 0 0,0 0 1 0 0,0-1 0 0 0,0 1 0 0 0,0 0-1 0 0,1-1 1 0 0,-1 1 0 0 0,0-1-1 0 0,0 1 1 0 0,0-1 0 0 0,0 0-1 0 0,0 1 1 0 0,0-1 0 0 0,0 0 0 0 0,0 0-4 0 0,89-128 818 0 0,-54 71-741 0 0,-23 36-48 0 0,0 1-1 0 0,1 0 1 0 0,2 1-1 0 0,0 0 1 0 0,0 1-1 0 0,2 1 1 0 0,4-2-29 0 0,-22 19 0 0 0,1 0 1 0 0,0 0 0 0 0,0 0 0 0 0,0 0 0 0 0,0 0 0 0 0,0 1 0 0 0,0-1 0 0 0,0 0 0 0 0,0 1 0 0 0,0-1-1 0 0,1 1 1 0 0,-1-1 0 0 0,0 1 0 0 0,0-1 0 0 0,1 1 0 0 0,-1 0 0 0 0,0-1 0 0 0,0 1 0 0 0,1 0 0 0 0,-1 0 0 0 0,0 0-1 0 0,1 0 1 0 0,-1 0 0 0 0,0 0 0 0 0,0 1 0 0 0,1-1 0 0 0,-1 0 0 0 0,0 1 0 0 0,0-1 0 0 0,1 1 0 0 0,-1-1 0 0 0,0 1-1 0 0,0 0 1 0 0,0-1 0 0 0,0 1 0 0 0,0 0 0 0 0,0 0 0 0 0,0-1 0 0 0,0 1 0 0 0,0 0 0 0 0,0 0 0 0 0,0 0-1 0 0,-1 0 1 0 0,1 1 0 0 0,0-1 0 0 0,-1 0 0 0 0,1 0 0 0 0,-1 0 0 0 0,1 0 0 0 0,-1 1 0 0 0,0-1 0 0 0,1 0 0 0 0,-1 2-1 0 0,36 309 1274 0 0,-36-309-1322 0 0,0 0 0 0 0,0 0-1 0 0,1 0 1 0 0,0 0 0 0 0,-1 0-1 0 0,1 0 1 0 0,0-1-1 0 0,1 1 1 0 0,-1 0 0 0 0,0 0-1 0 0,1-1 1 0 0,-1 1-1 0 0,1-1 1 0 0,0 1 0 0 0,0-1-1 0 0,0 0 1 0 0,0 1 0 0 0,1-1-1 0 0,-1 0 1 0 0,0-1-1 0 0,1 1 1 0 0,-1 0 0 0 0,1-1-1 0 0,0 1 1 0 0,1 0 48 0 0,17-21-5194 0 0,-13 9-1567 0 0,-3 6-2478 0 0</inkml:trace>
  <inkml:trace contextRef="#ctx0" brushRef="#br0" timeOffset="4094.657">2119 686 256 0 0,'0'0'2333'0'0,"0"0"-364"0"0,0 0-63 0 0,0 0 33 0 0,0 0-25 0 0,0 0-200 0 0,0 0-282 0 0,0 0-232 0 0,0 0-205 0 0,0 0-157 0 0,33-5-126 0 0,103-19-112 0 0,-83 4 183 0 0,-47 14-547 0 0,-3 3-173 0 0,0 0-1 0 0,0 0 1 0 0,0 0 0 0 0,0 0 0 0 0,-1-1 0 0 0,1 1 0 0 0,-1-1 0 0 0,0 0 0 0 0,0 0 0 0 0,0 0-1 0 0,-1 0 1 0 0,1 0 0 0 0,-1 0 0 0 0,0 0 0 0 0,0 0 0 0 0,0 0 0 0 0,-1-1 0 0 0,0 1 0 0 0,0 0-1 0 0,0-1 1 0 0,0 1 0 0 0,0 0 0 0 0,-1 0 0 0 0,0-1 0 0 0,0 1 0 0 0,0 0 0 0 0,0 0-1 0 0,-1 0 1 0 0,0 0 0 0 0,1 0 0 0 0,-1 1 0 0 0,-1-1 0 0 0,1 0 0 0 0,-1 1 0 0 0,1-1 0 0 0,-1 1-1 0 0,0 0 1 0 0,0 0 0 0 0,-1-1-63 0 0,-1 2-47 0 0,0-1-1 0 0,-1 1 1 0 0,1 0-1 0 0,0 0 1 0 0,-1 1 0 0 0,1 0-1 0 0,-1 0 1 0 0,0 0-1 0 0,1 0 1 0 0,-1 1-1 0 0,0 0 1 0 0,1 0-1 0 0,-1 1 1 0 0,0-1-1 0 0,1 1 1 0 0,-1 1 0 0 0,1-1-1 0 0,-1 1 1 0 0,1 0-1 0 0,0 0 1 0 0,-1 0-1 0 0,1 1 1 0 0,0 0-1 0 0,1 0 1 0 0,-1 0 0 0 0,0 0-1 0 0,1 1 1 0 0,0 0-1 0 0,0 0 1 0 0,-1 1 47 0 0,-6 6-9 0 0,1 0 1 0 0,1 1-1 0 0,0-1 1 0 0,0 2 0 0 0,1-1-1 0 0,1 1 1 0 0,0 1-1 0 0,1-1 1 0 0,0 1-1 0 0,1 0 1 0 0,-1 4 8 0 0,4-12-2 0 0,1-1-1 0 0,-1 1 1 0 0,1 0 0 0 0,0 0 0 0 0,0 0 0 0 0,1 0-1 0 0,0 0 1 0 0,0 0 0 0 0,0 0 0 0 0,0 0 0 0 0,1-1-1 0 0,0 1 1 0 0,1 0 0 0 0,-1 0 0 0 0,1 0 0 0 0,0-1-1 0 0,1 1 1 0 0,-1-1 0 0 0,1 0 0 0 0,0 0 0 0 0,0 0-1 0 0,1 0 1 0 0,-1 0 0 0 0,1 0 0 0 0,0-1-1 0 0,1 0 1 0 0,-1 0 0 0 0,1 0 0 0 0,-1-1 0 0 0,1 1-1 0 0,0-1 1 0 0,2 0 2 0 0,6 3-70 0 0,1-1 0 0 0,0-1-1 0 0,0 0 1 0 0,0-1 0 0 0,0-1-1 0 0,0 0 1 0 0,1-1 0 0 0,-1 0-1 0 0,1-1 1 0 0,-1-1 0 0 0,1-1-1 0 0,-1 0 1 0 0,13-3 70 0 0,42-16-4342 0 0,-4-7-5753 0 0,-47 19 5754 0 0</inkml:trace>
  <inkml:trace contextRef="#ctx0" brushRef="#br0" timeOffset="4378.714">2671 708 0 0 0,'0'0'696'0'0,"0"0"635"0"0,0 0 304 0 0,0 0 222 0 0,0 0 71 0 0,0 0-172 0 0,0 0-395 0 0,0 0-315 0 0,0 0-107 0 0,0 0 44 0 0,0 0 84 0 0,0 0 29 0 0,-3 10-33 0 0,-1 0-997 0 0,-6 16 1365 0 0,23-43 600 0 0,13-29-1129 0 0,-2 2-467 0 0,2 0-1 0 0,1 3 0 0 0,32-37-434 0 0,-46 63 0 0 0,-4 4-58 0 0,1-1 0 0 0,0 2 0 0 0,0-1 1 0 0,1 2-1 0 0,1-1 0 0 0,0 1 0 0 0,0 1 1 0 0,6-3 57 0 0,-4 15-3994 0 0,-14 14-3773 0 0,0-12 4088 0 0,0 2-2910 0 0</inkml:trace>
  <inkml:trace contextRef="#ctx0" brushRef="#br0" timeOffset="4734.94">3131 679 0 0 0,'0'0'1274'0'0,"0"0"1018"0"0,0 0 462 0 0,0 0 31 0 0,0 0-264 0 0,0 0-409 0 0,0 0-429 0 0,0 0-368 0 0,34-12-275 0 0,106-37-221 0 0,-80 13 136 0 0,-55 27-770 0 0,0 1-62 0 0,0 0-1 0 0,-1 0 1 0 0,0 0 0 0 0,0-1-1 0 0,0 0 1 0 0,-2 1 0 0 0,1-1-1 0 0,-1 0 1 0 0,0 0 0 0 0,0 0 0 0 0,-1-1-1 0 0,-1 1 1 0 0,0 0 0 0 0,0 0-1 0 0,-1-8-122 0 0,-1 14-27 0 0,0 0-1 0 0,0 1 1 0 0,-1 0-1 0 0,1-1 1 0 0,0 1-1 0 0,-1 0 1 0 0,1 0-1 0 0,-1 0 1 0 0,0 0-1 0 0,0 1 1 0 0,0-1-1 0 0,0 1 1 0 0,0 0-1 0 0,0-1 1 0 0,0 1-1 0 0,0 1 1 0 0,0-1-1 0 0,-1 0 1 0 0,1 1-1 0 0,0 0 1 0 0,0 0-1 0 0,-1 0 1 0 0,1 0-1 0 0,0 0 1 0 0,-1 1-1 0 0,1-1 1 0 0,0 1-1 0 0,0 0 1 0 0,0 0-1 0 0,0 0 1 0 0,0 0-1 0 0,0 1 1 0 0,0-1-1 0 0,-2 2 28 0 0,-7 5-39 0 0,-1 0 0 0 0,2 0 0 0 0,-1 2 0 0 0,1-1 0 0 0,1 2-1 0 0,0-1 1 0 0,0 1 0 0 0,1 1 0 0 0,0 0 0 0 0,1 0-1 0 0,0 0 1 0 0,1 1 0 0 0,1 0 0 0 0,0 1 0 0 0,1 0 0 0 0,-4 13 39 0 0,7-21 8 0 0,0 1 1 0 0,0-1-1 0 0,1 1 1 0 0,-1-1-1 0 0,1 1 1 0 0,1 0 0 0 0,-1 0-1 0 0,1 0 1 0 0,1 0-1 0 0,-1-1 1 0 0,1 1-1 0 0,0 0 1 0 0,0 0 0 0 0,1-1-1 0 0,0 1 1 0 0,0-1-1 0 0,1 1 1 0 0,0-1 0 0 0,0 0-1 0 0,0 0 1 0 0,1 0-1 0 0,0-1 1 0 0,0 1-1 0 0,0-1 1 0 0,1 0 0 0 0,0 0-1 0 0,0 0 1 0 0,3 1-9 0 0,11 5-28 0 0,0-2 0 0 0,2 0 1 0 0,-1-1-1 0 0,1-1 1 0 0,0-1-1 0 0,0-1 0 0 0,1-1 1 0 0,-1-1-1 0 0,1 0 0 0 0,0-2 1 0 0,0-1-1 0 0,0 0 1 0 0,-1-2-1 0 0,2 0 28 0 0,20-9-4872 0 0,-35 9 2054 0 0,9-3-8207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3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1 909 1896 0 0,'0'0'2036'0'0,"0"0"-800"0"0,0 0-152 0 0,0 0 415 0 0,0 0 496 0 0,0 0 210 0 0,0 0-234 0 0,0 0-508 0 0,0 0-442 0 0,0 0-286 0 0,0 0-182 0 0,5-11-84 0 0,40-81 812 0 0,92-151 293 0 0,-72 140-1511 0 0,58-91 201 0 0,55-60-264 0 0,-172 245 63 0 0,-6 10-75 0 0,1-1-1 0 0,-1 0 0 0 0,0 0 0 0 0,1 1 0 0 0,-1-1 0 0 0,0 0 1 0 0,0 0-1 0 0,1 0 0 0 0,-1 1 0 0 0,0-1 0 0 0,1 0 0 0 0,-1 0 1 0 0,1 0-1 0 0,-1 0 0 0 0,0 0 0 0 0,1 0 0 0 0,-1 0 0 0 0,0 1 1 0 0,1-1-1 0 0,-1 0 0 0 0,1 0 0 0 0,-1-1 0 0 0,0 1 0 0 0,1 0 1 0 0,-1 0-1 0 0,0 0 0 0 0,1 0 0 0 0,-1 0 0 0 0,1 0 0 0 0,-1 0 1 0 0,0-1-1 0 0,1 1 0 0 0,-1 0 0 0 0,0 0 0 0 0,0 0 0 0 0,1-1 1 0 0,-1 1-1 0 0,0 0 0 0 0,1 0 0 0 0,-1-1 0 0 0,0 1 0 0 0,0 0 1 0 0,0-1-1 0 0,1 1 0 0 0,-1 0 0 0 0,0-1 0 0 0,0 1 0 0 0,0 0 13 0 0,0 47-47 0 0,-2-15 76 0 0,2 0 1 0 0,1 0-1 0 0,1 0 1 0 0,2 0-1 0 0,1 0 1 0 0,2 0-1 0 0,1-1 0 0 0,2 2-29 0 0,19 35 34 0 0,3-3-1 0 0,3 0 1 0 0,3-2-1 0 0,3-2-33 0 0,9 51 69 0 0,-52-112-2 0 0,1 1 0 0 0,-1 0 1 0 0,1 0-1 0 0,-1-1 0 0 0,1 1 0 0 0,-1-1 0 0 0,1 1 0 0 0,-1-1 0 0 0,0 0 1 0 0,1 0-1 0 0,-1 1 0 0 0,0-1 0 0 0,1 0 0 0 0,-1 0 0 0 0,0-1 0 0 0,1 1 1 0 0,-1 0-1 0 0,1-1 0 0 0,-1 1 0 0 0,0 0 0 0 0,1-1 0 0 0,-1 0 0 0 0,1 1 1 0 0,-1-1-1 0 0,1 0 0 0 0,0 0 0 0 0,-1 0 0 0 0,1 0 0 0 0,-1-1-67 0 0,-39-23 50 0 0,2-3 1 0 0,0-1-1 0 0,2-2 0 0 0,1-1 0 0 0,2-2 0 0 0,-3-6-50 0 0,-119-107-1246 0 0,148 140 913 0 0,-1 0 1 0 0,1 1-1 0 0,-2 1 1 0 0,1-1-1 0 0,-1 1 1 0 0,1 1 0 0 0,-1 0-1 0 0,-1 0 1 0 0,1 1-1 0 0,0 0 1 0 0,-1 1-1 0 0,0 0 1 0 0,1 1-1 0 0,-3 0 333 0 0,-8 6-3347 0 0,11 8-4027 0 0,6-5 565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7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3689 0 0,'0'0'1457'0'0,"0"0"-300"0"0,0 0 28 0 0,0 0 280 0 0,0 0 231 0 0,0 0-48 0 0,0 0-290 0 0,0 0-301 0 0,0 0-216 0 0,0 0-157 0 0,0 0-95 0 0,21 0-58 0 0,108 0 437 0 0,81-1 1229 0 0,-195-2-2253 0 0,-1 0 1 0 0,0-1-1 0 0,0-1 1 0 0,0 0-1 0 0,0-1 1 0 0,-1-1-1 0 0,0 0 1 0 0,4-4 55 0 0,-9 5-158 0 0,-20 1-15280 0 0,5 5 10956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7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0 0 0,'0'0'315'0'0,"0"0"998"0"0,0 0 562 0 0,0 0 439 0 0,0 0 191 0 0,0 0-121 0 0,0 0-318 0 0,0 0-400 0 0,0 0-367 0 0,0 0-307 0 0,35 1-249 0 0,111 3-178 0 0,-36-17 161 0 0,-105 12-766 0 0,172-24 521 0 0,-100 22-3470 0 0,-77 14-7605 0 0,-3-7 4973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7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5433 0 0,'0'0'1907'0'0,"0"0"-178"0"0,0 0-18 0 0,0 0 64 0 0,0 0-43 0 0,32 2-173 0 0,102 5-285 0 0,43-5 1432 0 0,-67-6-1774 0 0,-54 2-2604 0 0,-1 1-6734 0 0,-41 1-2274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16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336 236 0 0 0,'0'0'657'0'0,"0"0"1104"0"0,0 0 305 0 0,0 0-35 0 0,0 0-111 0 0,0 0-102 0 0,0 0-132 0 0,0 0-179 0 0,0 0-179 0 0,0 0-167 0 0,-2-13-127 0 0,-12-39-111 0 0,13 51-853 0 0,-1 0-1 0 0,1-1 1 0 0,0 1 0 0 0,-1 0 0 0 0,1 0 0 0 0,-1 0 0 0 0,1 0 0 0 0,-1 0-1 0 0,1 0 1 0 0,-1 0 0 0 0,0 0 0 0 0,1 1 0 0 0,-1-1 0 0 0,0 0-1 0 0,0 1 1 0 0,0 0 0 0 0,1-1 0 0 0,-1 1 0 0 0,0 0 0 0 0,0 0-1 0 0,0 0 1 0 0,0 0 0 0 0,1 0 0 0 0,-1 1 0 0 0,0-1 0 0 0,0 1-1 0 0,-1 0-69 0 0,-6 0 301 0 0,-4 1-157 0 0,0 1 0 0 0,0 0-1 0 0,0 1 1 0 0,0 1 0 0 0,1 0 0 0 0,-1 0 0 0 0,2 1 0 0 0,-1 1 0 0 0,0 0 0 0 0,1 1 0 0 0,1 0 0 0 0,-1 1 0 0 0,1 0 0 0 0,1 0 0 0 0,0 1 0 0 0,0 0 0 0 0,0 2-144 0 0,3-5-5 0 0,-1 1 1 0 0,1 0-1 0 0,1 0 1 0 0,0 1-1 0 0,0 0 1 0 0,0 0-1 0 0,1 0 1 0 0,1 0-1 0 0,0 1 1 0 0,0-1-1 0 0,0 1 1 0 0,1 0-1 0 0,1 0 1 0 0,0 0-1 0 0,0 0 1 0 0,1 9 4 0 0,2-15 16 0 0,1 0 0 0 0,0-1 0 0 0,0 1 0 0 0,0-1 0 0 0,0 0 0 0 0,0 0 0 0 0,0 0 0 0 0,1 0 0 0 0,0 0 0 0 0,-1-1 0 0 0,1 0 0 0 0,0 0 0 0 0,0 0 0 0 0,0 0 0 0 0,1 0 1 0 0,-1-1-1 0 0,0 0 0 0 0,0 0 0 0 0,1 0 0 0 0,-1 0 0 0 0,1-1 0 0 0,-1 0 0 0 0,1 0 0 0 0,-1 0 0 0 0,1 0 0 0 0,-1-1 0 0 0,1 1 0 0 0,-1-1 0 0 0,0 0 0 0 0,1-1 0 0 0,1 0-16 0 0,25-10 177 0 0,-1-2 0 0 0,-1-2 1 0 0,0 0-1 0 0,-1-2 0 0 0,0-1 0 0 0,-2-1 0 0 0,0-1 0 0 0,-2-1 0 0 0,4-5-177 0 0,1 0 123 0 0,6-12 11 0 0,-31 68-1009 0 0,-15 36 599 0 0,-1 64 26 0 0,14-125 256 0 0,-1 0 0 0 0,1 0 0 0 0,0 0-1 0 0,1-1 1 0 0,-1 1 0 0 0,1-1 0 0 0,-1 1 0 0 0,1-1 0 0 0,0 0 0 0 0,0 0 0 0 0,0-1 0 0 0,1 1 0 0 0,-1 0 0 0 0,1-1 0 0 0,-1 0 0 0 0,1 0 0 0 0,0 0 0 0 0,0 0 0 0 0,0-1 0 0 0,0 0 0 0 0,0 1 0 0 0,0-1 0 0 0,0-1 0 0 0,1 1-1 0 0,-1-1 1 0 0,0 1 0 0 0,0-1 0 0 0,1 0 0 0 0,-1-1 0 0 0,0 1 0 0 0,0-1 0 0 0,0 0 0 0 0,1 0 0 0 0,-1 0 0 0 0,0-1 0 0 0,0 1 0 0 0,-1-1 0 0 0,1 0 0 0 0,0 0 0 0 0,0 0 0 0 0,0-1-6 0 0,29-15 93 0 0,-1-1 0 0 0,-1-2 1 0 0,-1-1-1 0 0,0-1 0 0 0,23-25-93 0 0,36-55 52 0 0,-79 91-102 0 0,-2-1-1 0 0,0 0 1 0 0,0 0-1 0 0,-1 0 1 0 0,-1-1-1 0 0,0 0 0 0 0,-1 0 1 0 0,-1 0-1 0 0,0-1 1 0 0,-1 0-1 0 0,0 0 1 0 0,-1 0-1 0 0,-1-14 51 0 0,-1 27-23 0 0,0 1 1 0 0,0-1-1 0 0,0 0 0 0 0,0 1 0 0 0,0-1 1 0 0,0 0-1 0 0,-1 1 0 0 0,1-1 0 0 0,-1 0 0 0 0,1 1 1 0 0,-1-1-1 0 0,0 1 0 0 0,0-1 0 0 0,0 1 1 0 0,1-1-1 0 0,-1 1 0 0 0,0 0 0 0 0,-1 0 1 0 0,1-1-1 0 0,0 1 0 0 0,0 0 0 0 0,-1 0 1 0 0,1 0-1 0 0,0 0 0 0 0,-1 0 0 0 0,1 0 1 0 0,-1 1-1 0 0,1-1 0 0 0,-1 0 0 0 0,1 1 1 0 0,-1-1-1 0 0,0 1 0 0 0,1 0 0 0 0,-1-1 1 0 0,0 1-1 0 0,1 0 0 0 0,-1 0 0 0 0,0 0 1 0 0,1 0-1 0 0,-3 1 23 0 0,-63 22-912 0 0,56-15 886 0 0,0 0 1 0 0,1 1-1 0 0,0 0 0 0 0,1 1 0 0 0,-1 0 0 0 0,2 1 0 0 0,0 0 0 0 0,0 0 1 0 0,1 1-1 0 0,0 0 0 0 0,1 0 0 0 0,0 0 0 0 0,-2 9 26 0 0,8-19-4 0 0,-1 0 1 0 0,1 0-1 0 0,0 0 0 0 0,0 0 0 0 0,0 0 0 0 0,0 1 1 0 0,0-1-1 0 0,0 0 0 0 0,1 0 0 0 0,-1 0 0 0 0,0 0 1 0 0,1 0-1 0 0,0 0 0 0 0,0 0 0 0 0,-1 0 1 0 0,1 0-1 0 0,0-1 0 0 0,0 1 0 0 0,1 0 0 0 0,-1 0 1 0 0,0-1-1 0 0,1 1 0 0 0,-1-1 0 0 0,1 1 0 0 0,-1-1 1 0 0,1 1-1 0 0,0-1 0 0 0,-1 0 0 0 0,1 0 0 0 0,0 0 1 0 0,0 0-1 0 0,0 0 0 0 0,0-1 0 0 0,0 1 0 0 0,0 0 1 0 0,0-1-1 0 0,0 1 0 0 0,0-1 0 0 0,0 0 0 0 0,0 0 1 0 0,0 0-1 0 0,2 0 4 0 0,94-5 375 0 0,222-89 111 0 0,-319 94-479 0 0,0-1 0 0 0,0 1 1 0 0,0 0-1 0 0,1 0 0 0 0,-1 1 1 0 0,0-1-1 0 0,0 0 0 0 0,0 0 1 0 0,0 0-1 0 0,0 1 1 0 0,0-1-1 0 0,0 0 0 0 0,-1 1 1 0 0,1-1-1 0 0,0 1 0 0 0,0-1 1 0 0,0 1-1 0 0,0-1 0 0 0,0 1 1 0 0,-1 0-1 0 0,1-1 0 0 0,0 1 1 0 0,0 0-1 0 0,-1 0 0 0 0,1 0 1 0 0,-1-1-1 0 0,1 1 0 0 0,-1 0 1 0 0,1 0-1 0 0,-1 0 0 0 0,1 0 1 0 0,-1 0-1 0 0,0 0 0 0 0,0 0 1 0 0,1 0-1 0 0,-1 0 0 0 0,0 0 1 0 0,0 0-1 0 0,0 0 1 0 0,0 0-1 0 0,0 0 0 0 0,0 0 1 0 0,0 0-1 0 0,-1 0 0 0 0,1 0 1 0 0,0 0-1 0 0,-1 0 0 0 0,1 0 1 0 0,0 0-1 0 0,-1 0 0 0 0,1 0 1 0 0,-1 0-1 0 0,1 0-7 0 0,-1 3 35 0 0,-60 152 410 0 0,56-145-454 0 0,1-1 0 0 0,0 1 1 0 0,1 0-1 0 0,0 0 0 0 0,1 1 0 0 0,0-1 0 0 0,1 0 0 0 0,0 1 0 0 0,1-1 0 0 0,0 1 0 0 0,1-1 1 0 0,0 3 8 0 0,0-12-48 0 0,0 1 0 0 0,1-1 0 0 0,-1 0-1 0 0,0 1 1 0 0,1-1 0 0 0,-1 0 0 0 0,1 0 0 0 0,0 0 0 0 0,0 0 0 0 0,0 0 0 0 0,0 0 0 0 0,0-1 0 0 0,0 1 0 0 0,0-1 0 0 0,0 1 0 0 0,1-1 0 0 0,-1 0 0 0 0,1 0 0 0 0,-1 0 0 0 0,1 0 0 0 0,-1 0 0 0 0,1 0 0 0 0,-1-1 0 0 0,1 0 0 0 0,0 1 0 0 0,-1-1 0 0 0,1 0 0 0 0,0 0 0 0 0,0 0 48 0 0,26-1-4036 0 0,-5-5-4864 0 0,-14 3 417 0 0</inkml:trace>
  <inkml:trace contextRef="#ctx0" brushRef="#br0" timeOffset="356.736">1395 376 2521 0 0,'0'0'2360'0'0,"0"0"-1162"0"0,0 0-109 0 0,0 0 508 0 0,0 0 439 0 0,0 0 203 0 0,0 0-124 0 0,0 0-294 0 0,0 0-276 0 0,0 0-247 0 0,0 0-203 0 0,34 14-164 0 0,107 42-135 0 0,-138-54-748 0 0,-1-1 0 0 0,1 1 0 0 0,0-1 0 0 0,0 0 0 0 0,0 1 0 0 0,0-1 0 0 0,1-1 0 0 0,-1 1 0 0 0,0 0 0 0 0,0-1 0 0 0,0 1 0 0 0,1-1 0 0 0,-1 0 0 0 0,0 0 0 0 0,1-1 0 0 0,-1 1 0 0 0,0 0 0 0 0,0-1 0 0 0,0 0 0 0 0,1 0 0 0 0,-1 0 0 0 0,0 0 0 0 0,0-1-48 0 0,8-3 220 0 0,0 1-116 0 0,0 1 0 0 0,0-1 1 0 0,-1-1-1 0 0,0 0 0 0 0,0-1 0 0 0,0 0 0 0 0,0 0 1 0 0,-1-1-1 0 0,0 0 0 0 0,-1-1 0 0 0,1 0 0 0 0,-1 0 0 0 0,-1 0 1 0 0,0-1-1 0 0,0-1 0 0 0,-1 1 0 0 0,0-1 0 0 0,0 0 1 0 0,-1 0-1 0 0,0-1 0 0 0,-1 0 0 0 0,-1 1 0 0 0,1-1 1 0 0,-2-1-1 0 0,2-7-104 0 0,-4 17-20 0 0,-1-1-1 0 0,1 1 1 0 0,0-1 0 0 0,-1 1 0 0 0,0-1 0 0 0,0 1 0 0 0,1-1 0 0 0,-1 1-1 0 0,0 0 1 0 0,-1 0 0 0 0,1 0 0 0 0,0-1 0 0 0,-1 1 0 0 0,1 0 0 0 0,-1 0 0 0 0,0 1-1 0 0,1-1 1 0 0,-1 0 0 0 0,0 1 0 0 0,0-1 0 0 0,0 1 0 0 0,-1-1 0 0 0,1 1 0 0 0,0 0-1 0 0,0 0 1 0 0,-1 0 0 0 0,1 0 0 0 0,0 0 0 0 0,-1 1 0 0 0,1-1 0 0 0,-1 1-1 0 0,1 0 1 0 0,-1-1 0 0 0,1 1 20 0 0,-89 9-854 0 0,72 0 731 0 0,1 1 1 0 0,0 1 0 0 0,1 0 0 0 0,0 2-1 0 0,0-1 1 0 0,1 2 0 0 0,1 0-1 0 0,1 1 1 0 0,0 1 0 0 0,-1 1 122 0 0,8-8-113 0 0,0 1 0 0 0,1 0 1 0 0,0 0-1 0 0,0 1 1 0 0,1-1-1 0 0,0 1 0 0 0,1 0 1 0 0,1 0-1 0 0,-1 1 0 0 0,2-1 1 0 0,-1 1-1 0 0,2-1 0 0 0,0 1 1 0 0,0 0-1 0 0,1 0 0 0 0,0 0 1 0 0,2 4 112 0 0,-1-13-53 0 0,0 1 1 0 0,0 0 0 0 0,1-1-1 0 0,0 1 1 0 0,0-1-1 0 0,0 1 1 0 0,0-1 0 0 0,0 0-1 0 0,1 0 1 0 0,-1 0 0 0 0,1 0-1 0 0,0 0 1 0 0,0-1-1 0 0,0 1 1 0 0,0-1 0 0 0,1 0-1 0 0,-1 0 1 0 0,1 0 0 0 0,-1 0-1 0 0,1-1 1 0 0,-1 1-1 0 0,1-1 1 0 0,0 0 0 0 0,3 1 52 0 0,95 13-1148 0 0,20-23-2093 0 0,-63-5-1898 0 0,0-2 1 0 0,0-4-1 0 0,38-17 5139 0 0,51-29-831 0 0,-119 52 831 0 0</inkml:trace>
  <inkml:trace contextRef="#ctx0" brushRef="#br0" timeOffset="662.079">2424 262 0 0 0,'0'0'3245'0'0,"0"0"439"0"0,0 0-36 0 0,0 0-381 0 0,0 0-703 0 0,0 0-764 0 0,0 0-501 0 0,0 0-346 0 0,0 0-247 0 0,-34-3-190 0 0,-110-4-155 0 0,138 7-339 0 0,1 0-1 0 0,0 0 1 0 0,-1 0-1 0 0,1 0 1 0 0,0 1-1 0 0,-1 0 1 0 0,1 0-1 0 0,0 1 1 0 0,0-1-1 0 0,0 1 1 0 0,0 0-1 0 0,0 0 0 0 0,0 1 1 0 0,0-1-1 0 0,1 1 1 0 0,0 0-1 0 0,-1 1-21 0 0,-7 5 51 0 0,2-5-61 0 0,1 1-1 0 0,0 0 0 0 0,0 1 1 0 0,0 0-1 0 0,1 0 0 0 0,-1 1 0 0 0,2 0 1 0 0,-1 0-1 0 0,1 1 0 0 0,0 0 0 0 0,1 0 1 0 0,0 1-1 0 0,0 0 0 0 0,1 0 1 0 0,0 0-1 0 0,0 1 0 0 0,1-1 0 0 0,0 1 1 0 0,1 0-1 0 0,0 0 0 0 0,1 1 0 0 0,-1 7 11 0 0,3-16-10 0 0,1 1 0 0 0,0-1 0 0 0,-1 0 0 0 0,1 1-1 0 0,0-1 1 0 0,0 0 0 0 0,0 0 0 0 0,1 1 0 0 0,-1-1 0 0 0,0 0-1 0 0,1 0 1 0 0,0-1 0 0 0,-1 1 0 0 0,1 0 0 0 0,0 0-1 0 0,0-1 1 0 0,0 1 0 0 0,0-1 0 0 0,0 0 0 0 0,0 1-1 0 0,0-1 1 0 0,0 0 0 0 0,1 0 0 0 0,-1-1 0 0 0,0 1-1 0 0,1 0 1 0 0,-1-1 0 0 0,1 1 0 0 0,-1-1 10 0 0,78 8 33 0 0,-36-9 180 0 0,0-3-1 0 0,0-1 1 0 0,-1-2 0 0 0,0-2 0 0 0,36-13-213 0 0,100-36 1554 0 0,-102 43-1126 0 0,-73 17-425 0 0,0 1 0 0 0,0-1 1 0 0,0 1-1 0 0,0 1 1 0 0,-1-1-1 0 0,1 0 0 0 0,-1 1 1 0 0,0 0-1 0 0,0-1 1 0 0,0 1-1 0 0,-1 0 0 0 0,1 1 1 0 0,-1-1-1 0 0,0 0 0 0 0,0 1 1 0 0,-1-1-1 0 0,1 1 1 0 0,-1 0-1 0 0,0 1-3 0 0,4 5 21 0 0,-1-2-111 0 0,1 1-1 0 0,0-1 1 0 0,0 0 0 0 0,1 0-1 0 0,0-1 1 0 0,0 0-1 0 0,1 0 1 0 0,1-1 0 0 0,-1 1-1 0 0,1-1 1 0 0,0-1-1 0 0,0 0 1 0 0,1 0 0 0 0,0-1-1 0 0,0 0 1 0 0,0 0 0 0 0,1-1-1 0 0,0 0 1 0 0,0-1-1 0 0,0 0 1 0 0,0 0 0 0 0,0-1-1 0 0,0-1 1 0 0,1 0 0 0 0,-1 0-1 0 0,10-1 91 0 0,5 1-1261 0 0,9-1-1833 0 0,-13-1-2417 0 0,-5-2-5685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0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4257 0 0,'0'0'796'0'0,"0"0"-176"0"0,0 0-134 0 0,0 0 147 0 0,0 0 326 0 0,0 0 252 0 0,0 0 53 0 0,0 0-118 0 0,0 0-182 0 0,0 0-187 0 0,0 0-108 0 0,1 31-51 0 0,2 101-49 0 0,30 70 1184 0 0,-19-131-1597 0 0,-3 0 0 0 0,-4 0-1 0 0,-2 1 1 0 0,-3 0 0 0 0,-4 0-1 0 0,-3 0 1 0 0,-5 19-156 0 0,-65 299-151 0 0,75-389 65 0 0,1 45-835 0 0,17-27-7349 0 0,-13-18-114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11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249 338 0 0 0,'0'0'520'0'0,"0"0"1377"0"0,0 0 466 0 0,0 0 23 0 0,0 0-113 0 0,0 0-203 0 0,0 0-257 0 0,0 0-254 0 0,0 0-251 0 0,0 0-236 0 0,0 0-225 0 0,0 0-200 0 0,-16-6-186 0 0,-48-18-135 0 0,61 23-308 0 0,0 0 1 0 0,1 0 0 0 0,-1 1 0 0 0,1-1 0 0 0,-1 1-1 0 0,0 0 1 0 0,1 0 0 0 0,-1 0 0 0 0,0 0 0 0 0,0 0 0 0 0,1 0-1 0 0,-1 1 1 0 0,1 0 0 0 0,-1-1 0 0 0,0 1 0 0 0,1 0 0 0 0,-1 0-1 0 0,1 0 1 0 0,0 0 0 0 0,-1 1 0 0 0,1-1 0 0 0,0 1-1 0 0,-2 1-18 0 0,-4 2 32 0 0,5-4-23 0 0,0 1-10 0 0,-1-1 0 0 0,0 1-1 0 0,1 0 1 0 0,-1 0 0 0 0,1 0-1 0 0,0 0 1 0 0,-1 0 0 0 0,1 1-1 0 0,0-1 1 0 0,0 1 0 0 0,1 0-1 0 0,-1 0 1 0 0,0 0-1 0 0,1 0 1 0 0,0 1 0 0 0,0-1-1 0 0,0 1 1 0 0,0-1 0 0 0,1 1-1 0 0,-1 0 1 0 0,1-1 0 0 0,0 1-1 0 0,0 0 1 0 0,0 0 0 0 0,0 4 1 0 0,62 28-19 0 0,-48-31 67 0 0,78 44 53 0 0,-89-47-74 0 0,1 0 0 0 0,0 0-1 0 0,-1 1 1 0 0,0-1 0 0 0,1 1-1 0 0,-1-1 1 0 0,0 1 0 0 0,0 0-1 0 0,-1 0 1 0 0,1 0 0 0 0,-1 0-1 0 0,1 0 1 0 0,-1 0 0 0 0,0 0-1 0 0,0 1 1 0 0,0-1 0 0 0,0 0-1 0 0,-1 1 1 0 0,0-1 0 0 0,1 0-1 0 0,-1 1 1 0 0,0-1 0 0 0,-1 1-1 0 0,1-1 1 0 0,-1 0 0 0 0,1 1-1 0 0,-1-1 1 0 0,-1 3-27 0 0,-4 6 27 0 0,-1-1 1 0 0,0 0-1 0 0,0-1 0 0 0,-1 0 1 0 0,-1 0-1 0 0,1 0 0 0 0,-2-1 0 0 0,1-1 1 0 0,-1 0-1 0 0,-1 0 0 0 0,1-1 1 0 0,-1 0-1 0 0,0 0 0 0 0,-1-2 1 0 0,-11 5-28 0 0,-26-2-1264 0 0,32-30-7099 0 0,17 15 3010 0 0,0 2-936 0 0</inkml:trace>
  <inkml:trace contextRef="#ctx0" brushRef="#br0" timeOffset="378.803">310 662 336 0 0,'0'0'2350'0'0,"0"0"86"0"0,0 0 29 0 0,0 0-33 0 0,0 0-207 0 0,0 0-309 0 0,0 0-301 0 0,0 0-272 0 0,33 4-260 0 0,106 9-213 0 0,-71-19 191 0 0,-59 1-857 0 0,2 1-62 0 0,0 0 0 0 0,0-1-1 0 0,0-1 1 0 0,0 0-1 0 0,-1 0 1 0 0,0-1 0 0 0,0 0-1 0 0,0-1 1 0 0,-1 0-1 0 0,-1 0 1 0 0,1-1 0 0 0,-1 0-1 0 0,-1-1 1 0 0,0 0-1 0 0,0 0 1 0 0,-1 0 0 0 0,0-1-1 0 0,-1 0 1 0 0,0 0-1 0 0,0-1 1 0 0,-2 1 0 0 0,2-7-142 0 0,-7 15-35 0 0,0 0 0 0 0,0 0 0 0 0,0 0 0 0 0,-1 1 0 0 0,1-1 1 0 0,-1 0-1 0 0,0 1 0 0 0,0 0 0 0 0,0-1 0 0 0,0 1 0 0 0,0 0 1 0 0,0 1-1 0 0,0-1 0 0 0,-1 1 0 0 0,1-1 0 0 0,-1 1 0 0 0,1 0 1 0 0,-1 0-1 0 0,1 0 0 0 0,-1 1 0 0 0,0-1 0 0 0,1 1 0 0 0,-1 0 1 0 0,0 0-1 0 0,1 0 0 0 0,-1 1 0 0 0,0-1 0 0 0,1 1 0 0 0,-1 0 0 0 0,0 0 1 0 0,1 0-1 0 0,-1 1 35 0 0,-10 3-63 0 0,0 1 1 0 0,0 0-1 0 0,1 1 0 0 0,-1 0 1 0 0,2 1-1 0 0,-1 1 1 0 0,1 0-1 0 0,1 0 1 0 0,0 1-1 0 0,0 1 0 0 0,1 0 1 0 0,0 1-1 0 0,1-1 1 0 0,-7 13 62 0 0,10-15-22 0 0,1 0 0 0 0,0 1 1 0 0,0 0-1 0 0,1 0 1 0 0,0 0-1 0 0,1 1 0 0 0,0-1 1 0 0,1 1-1 0 0,-1 8 22 0 0,2-15-4 0 0,1 0 0 0 0,-1 0 0 0 0,1 0 0 0 0,0 0-1 0 0,0 0 1 0 0,1 0 0 0 0,-1 0 0 0 0,1 0 0 0 0,0 0 0 0 0,0 0-1 0 0,0 0 1 0 0,1-1 0 0 0,-1 1 0 0 0,1 0 0 0 0,0-1 0 0 0,0 1 0 0 0,0-1-1 0 0,1 0 1 0 0,-1 0 0 0 0,1 0 0 0 0,-1 0 0 0 0,1 0 0 0 0,0 0-1 0 0,0-1 1 0 0,1 1 0 0 0,-1-1 0 0 0,3 1 4 0 0,10 4-103 0 0,1-2 0 0 0,0 0 1 0 0,0-1-1 0 0,1-1 0 0 0,-1 0 0 0 0,1-1 0 0 0,-1-2 1 0 0,1 1-1 0 0,0-2 0 0 0,-1 0 0 0 0,1-1 0 0 0,-1-1 1 0 0,0-1-1 0 0,12-4 103 0 0,67-23-3524 0 0,-37 4-4424 0 0,-39 16-295 0 0</inkml:trace>
  <inkml:trace contextRef="#ctx0" brushRef="#br0" timeOffset="687.651">1296 448 4729 0 0,'0'0'1863'0'0,"0"0"-268"0"0,0 0 81 0 0,0 0 246 0 0,0 0 37 0 0,0 0-238 0 0,0 0-416 0 0,0 0-406 0 0,-31 14-257 0 0,-100 42-185 0 0,130-56-449 0 0,-82 48 729 0 0,77-40-698 0 0,3-5-42 0 0,1 0 0 0 0,-1 1 0 0 0,1-1 0 0 0,0 0 0 0 0,0 1 0 0 0,1 0 0 0 0,-1-1 0 0 0,1 1 0 0 0,0 0 0 0 0,0 0 0 0 0,0-1 1 0 0,0 1-1 0 0,1 0 0 0 0,-1 0 0 0 0,1 0 0 0 0,0 0 0 0 0,0 0 0 0 0,1 0 0 0 0,-1 0 0 0 0,1 0 0 0 0,0 0 0 0 0,0 0 0 0 0,0-1 0 0 0,0 1 0 0 0,1 0 0 0 0,0-1 0 0 0,0 1 0 0 0,0-1 0 0 0,0 1 0 0 0,0-1 0 0 0,0 0 0 0 0,1 0 0 0 0,0 0 0 0 0,-1 0 0 0 0,1 0 0 0 0,0-1 0 0 0,1 0 0 0 0,-1 1 0 0 0,0-1 0 0 0,1 0 0 0 0,-1 0 0 0 0,1-1 0 0 0,-1 1 0 0 0,3 0 3 0 0,12 3-119 0 0,0 0 0 0 0,0-1 0 0 0,1-1-1 0 0,-1-1 1 0 0,1 0 0 0 0,-1-2-1 0 0,1 0 1 0 0,-1-1 0 0 0,1-1-1 0 0,-1 0 1 0 0,1-2 0 0 0,-1 0-1 0 0,0-1 1 0 0,-1-1 0 0 0,1 0-1 0 0,-1-2 1 0 0,9-5 119 0 0,61-33-4867 0 0,-33 8-3638 0 0,-39 27 4484 0 0</inkml:trace>
  <inkml:trace contextRef="#ctx0" brushRef="#br0" timeOffset="989.719">1852 95 9466 0 0,'0'0'3441'0'0,"0"0"-1738"0"0,0 0-706 0 0,0 0-40 0 0,0 0 72 0 0,0 0 10 0 0,0 0-147 0 0,0 0-221 0 0,0 0-194 0 0,0 0-126 0 0,-16 32-80 0 0,-50 103-47 0 0,36-44 132 0 0,16 122 92 0 0,47-73-725 0 0,-28-124-123 0 0,2 9-570 0 0,-5-8-4298 0 0,-11-16-6904 0 0,3-1 8937 0 0</inkml:trace>
  <inkml:trace contextRef="#ctx0" brushRef="#br0" timeOffset="1242.682">1515 482 8770 0 0,'0'0'2538'0'0,"0"0"-771"0"0,0 0-322 0 0,0 0 44 0 0,0 0-14 0 0,0 0-158 0 0,0 0-308 0 0,0 0-280 0 0,0 0-137 0 0,0 0-102 0 0,0 0-90 0 0,0 0-52 0 0,33-3-31 0 0,102-7-34 0 0,134 8 841 0 0,-108 2-2328 0 0,-149 5-520 0 0,-9-4-1901 0 0,-1 0-5182 0 0,-2-1 74 0 0</inkml:trace>
  <inkml:trace contextRef="#ctx0" brushRef="#br0" timeOffset="1488.836">2197 640 11538 0 0,'0'0'2208'0'0,"0"0"-1226"0"0,0 0-405 0 0,0 0 96 0 0,0 0 93 0 0,0 0 6 0 0,0 0-136 0 0,0 0-227 0 0,0 0-165 0 0,0 0-96 0 0,0 0-73 0 0,0 0-83 0 0,0 0-73 0 0,1 15-150 0 0,4 43-229 0 0,-5-58 279 0 0,0 0 1 0 0,0 0-1 0 0,0-1 1 0 0,0 1-1 0 0,0 0 0 0 0,0-1 1 0 0,0 1-1 0 0,0 0 1 0 0,0-1-1 0 0,1 1 1 0 0,-1 0-1 0 0,0-1 0 0 0,0 1 1 0 0,0 0-1 0 0,0 0 1 0 0,0-1-1 0 0,1 1 0 0 0,-1 0 1 0 0,0 0-1 0 0,0-1 1 0 0,1 1-1 0 0,-1 0 1 0 0,0 0-1 0 0,0 0 0 0 0,1-1 1 0 0,-1 1-1 0 0,0 0 1 0 0,0 0-1 0 0,1 0 1 0 0,-1 0-1 0 0,0 0 0 0 0,1 0 1 0 0,-1 0-1 0 0,0-1 1 0 0,1 1-1 0 0,-1 0 1 0 0,0 0-1 0 0,1 0 0 0 0,-1 0 1 0 0,0 0-1 0 0,0 0 1 0 0,1 1-1 0 0,-1-1 0 0 0,0 0 1 0 0,1 0-1 0 0,-1 0 1 0 0,0 0 180 0 0,3-10-4868 0 0,-2 2-25 0 0</inkml:trace>
  <inkml:trace contextRef="#ctx0" brushRef="#br0" timeOffset="1489.836">2184 209 0 0 0,'0'0'2393'0'0,"0"0"-249"0"0,0 0-432 0 0,0 0-407 0 0,0 0-321 0 0,0 0-464 0 0,0 0-688 0 0,0 0-344 0 0,0 0-224 0 0,0 0-217 0 0,0 0-415 0 0,0 0-1304 0 0,0 0 23 0 0</inkml:trace>
  <inkml:trace contextRef="#ctx0" brushRef="#br0" timeOffset="1817.977">2519 478 12643 0 0,'0'0'1457'0'0,"0"0"-363"0"0,0 0-42 0 0,0 0-32 0 0,0 0-166 0 0,0 0-321 0 0,0 0-297 0 0,0 0-136 0 0,0 0-48 0 0,0 0-21 0 0,0 0-19 0 0,0 0-7 0 0,0 0-14 0 0,-5 23-19 0 0,-13 73-5 0 0,17-94 30 0 0,0-1-1 0 0,1 1 1 0 0,-1 0 0 0 0,0-1 0 0 0,1 1 0 0 0,0 0 0 0 0,-1 0-1 0 0,1 0 1 0 0,0 0 0 0 0,0-1 0 0 0,0 1 0 0 0,0 0 0 0 0,0 0-1 0 0,0 0 1 0 0,0 0 0 0 0,1-1 0 0 0,-1 1 0 0 0,1 0 0 0 0,-1 0-1 0 0,1-1 1 0 0,0 1 0 0 0,0 0 0 0 0,0-1 0 0 0,0 1 0 0 0,0 0-1 0 0,0-1 1 0 0,0 0 0 0 0,1 2 3 0 0,5 4-19 0 0,-3-4 97 0 0,-1 0 0 0 0,1-1 0 0 0,-1 1 1 0 0,1 0-1 0 0,0-1 0 0 0,0 0 0 0 0,0 0 0 0 0,1 0 1 0 0,-1-1-1 0 0,0 1 0 0 0,1-1 0 0 0,-1 0 0 0 0,1 0 1 0 0,-1 0-1 0 0,1-1 0 0 0,-1 0 0 0 0,1 0 0 0 0,0 0 1 0 0,-1 0-1 0 0,1-1 0 0 0,-1 0 0 0 0,1 0 0 0 0,-1 0 1 0 0,1 0-1 0 0,-1-1 0 0 0,0 1 0 0 0,0-1 0 0 0,0 0 1 0 0,0-1-1 0 0,0 1 0 0 0,0-1 0 0 0,0 1 0 0 0,-1-1 1 0 0,1 0-1 0 0,-1-1 0 0 0,0 1 0 0 0,0 0 0 0 0,0-1 1 0 0,1-2-79 0 0,1 1 96 0 0,0 0 0 0 0,0 0 0 0 0,-1-1 0 0 0,0 0 0 0 0,0 0 0 0 0,0 0 0 0 0,-1 0 0 0 0,0-1 0 0 0,0 1 0 0 0,0-1 0 0 0,-1 0 0 0 0,0 0 1 0 0,-1 0-1 0 0,1 0 0 0 0,-1 0 0 0 0,-1 0 0 0 0,1 0 0 0 0,-1 0 0 0 0,0-1 0 0 0,-1 1 0 0 0,0 0 0 0 0,0 0 0 0 0,0 0 0 0 0,-1 0 0 0 0,0 0 0 0 0,-1 1 0 0 0,1-1 0 0 0,-1 0 1 0 0,0 1-1 0 0,-1 0 0 0 0,-2-4-96 0 0,2 7-125 0 0,0 1 1 0 0,0-1-1 0 0,0 1 1 0 0,0 0 0 0 0,0 0-1 0 0,0 1 1 0 0,0-1-1 0 0,-1 1 1 0 0,1 0 0 0 0,-1 0-1 0 0,1 1 1 0 0,-1-1-1 0 0,1 1 1 0 0,-1 0 0 0 0,1 0-1 0 0,-1 0 1 0 0,1 1-1 0 0,-1 0 1 0 0,-1 0 124 0 0,-25 7-3702 0 0,6 5-3562 0 0,11-5-3857 0 0</inkml:trace>
  <inkml:trace contextRef="#ctx0" brushRef="#br0" timeOffset="2217.272">2977 647 15803 0 0,'0'0'1718'0'0,"0"0"-335"0"0,0 0-109 0 0,0 0-71 0 0,0 0-153 0 0,0 0-248 0 0,0 0-250 0 0,0 0-175 0 0,0 0-115 0 0,0 0-81 0 0,0 0-53 0 0,0 0-45 0 0,3-18-31 0 0,9-55-17 0 0,-11 70-41 0 0,-1-1 1 0 0,1 1-1 0 0,0-1 0 0 0,0 1 1 0 0,0-1-1 0 0,0 1 1 0 0,1-1-1 0 0,0 1 1 0 0,-1 0-1 0 0,1 0 1 0 0,0 0-1 0 0,0 0 1 0 0,1 0-1 0 0,-1 0 1 0 0,1 1-1 0 0,-1-1 0 0 0,1 1 1 0 0,2-2 5 0 0,4-3-88 0 0,-6 5 21 0 0,-1 1 0 0 0,1 0 0 0 0,0 0 0 0 0,0-1 0 0 0,0 2 0 0 0,0-1 0 0 0,1 0 0 0 0,-1 1 0 0 0,0-1 0 0 0,0 1 0 0 0,0 0-1 0 0,0 0 1 0 0,1 0 0 0 0,-1 1 0 0 0,0-1 0 0 0,0 1 0 0 0,0 0 0 0 0,0-1 0 0 0,0 2 0 0 0,0-1 0 0 0,0 0 0 0 0,0 0 0 0 0,0 1 0 0 0,-1 0 0 0 0,1-1 0 0 0,0 1 0 0 0,-1 0 0 0 0,1 0 0 0 0,-1 1 0 0 0,0-1 0 0 0,0 0 0 0 0,0 1 0 0 0,0-1 0 0 0,1 3 67 0 0,32 21-257 0 0,41-4 868 0 0,-64-24-489 0 0,0 0-1 0 0,0-1 1 0 0,-1 0-1 0 0,1 0 1 0 0,-1-1-1 0 0,0-1 1 0 0,0 0 0 0 0,0 0-1 0 0,-1-1 1 0 0,1-1-1 0 0,-2 0 1 0 0,1 0-1 0 0,-1-1 1 0 0,0 0-1 0 0,0 0 1 0 0,-1-1 0 0 0,0 0-1 0 0,-1-1 1 0 0,0 0-1 0 0,-1 0 1 0 0,2-3-122 0 0,-1-7-1749 0 0,-5 7-7190 0 0,-2 9-3011 0 0</inkml:trace>
  <inkml:trace contextRef="#ctx0" brushRef="#br0" timeOffset="3332.779">4001 459 112 0 0,'0'0'1464'0'0,"0"0"-367"0"0,0 0 40 0 0,0 0 378 0 0,0 0 370 0 0,0 0 120 0 0,0 0-215 0 0,-31 7-388 0 0,-96 20-385 0 0,57 6 333 0 0,64-29-1213 0 0,1 1 1 0 0,-1 1-1 0 0,1-1 1 0 0,0 1-1 0 0,0 0 1 0 0,1 0-1 0 0,0 0 1 0 0,0 1-1 0 0,0-1 1 0 0,1 1-1 0 0,0 0 1 0 0,0 0-1 0 0,1 0 1 0 0,0 0-1 0 0,0 1 1 0 0,1-1-1 0 0,-1 0 1 0 0,2 1-1 0 0,-1-1 1 0 0,1 1-1 0 0,0 0 0 0 0,1 1-137 0 0,0-6 45 0 0,0 1 0 0 0,0-1 0 0 0,0 0 0 0 0,1 0 0 0 0,-1 0-1 0 0,1-1 1 0 0,-1 1 0 0 0,1 0 0 0 0,0-1 0 0 0,0 1 0 0 0,0-1-1 0 0,1 1 1 0 0,-1-1 0 0 0,1 0 0 0 0,-1 0 0 0 0,1 0 0 0 0,0 0-1 0 0,-1-1 1 0 0,1 1 0 0 0,0-1 0 0 0,0 0 0 0 0,0 0-1 0 0,0 0 1 0 0,0 0 0 0 0,1 0 0 0 0,-1 0 0 0 0,0-1 0 0 0,0 0-45 0 0,95-3 1870 0 0,-85-2-1739 0 0,0 0-1 0 0,-1-1 0 0 0,1-1 0 0 0,-1 0 0 0 0,0 0 0 0 0,-1-1 0 0 0,0 0 0 0 0,0-1 0 0 0,-1-1 0 0 0,0 0 0 0 0,-1 0 0 0 0,0 0 0 0 0,0-1 0 0 0,-1-1 0 0 0,-1 0 1 0 0,0 0-1 0 0,1-2-130 0 0,2-57 649 0 0,-11 70-666 0 0,0 1 0 0 0,0 0 0 0 0,1-1 0 0 0,-1 1 1 0 0,0-1-1 0 0,0 1 0 0 0,0 0 0 0 0,0 0 0 0 0,0-1 0 0 0,1 1 0 0 0,-1 0 0 0 0,0 0 0 0 0,0 0 0 0 0,0 0 0 0 0,0 0 0 0 0,0 0 1 0 0,0 0-1 0 0,0 1 0 0 0,0-1 0 0 0,1 0 0 0 0,-1 0 0 0 0,0 1 0 0 0,0-1 0 0 0,0 0 0 0 0,0 1 0 0 0,1-1 0 0 0,-1 1 0 0 0,0-1 1 0 0,0 1-1 0 0,1-1 0 0 0,-1 1 0 0 0,1 0 0 0 0,-1-1 0 0 0,0 1 0 0 0,1 0 0 0 0,-1 0 0 0 0,1-1 0 0 0,-1 1 17 0 0,-1 3-12 0 0,0 0-1 0 0,1 0 0 0 0,-1 1 1 0 0,1-1-1 0 0,-1 0 0 0 0,1 0 1 0 0,1 1-1 0 0,-1-1 0 0 0,0 1 1 0 0,1-1-1 0 0,0 1 0 0 0,0-1 1 0 0,1 0-1 0 0,-1 1 0 0 0,1-1 1 0 0,0 1-1 0 0,0-1 0 0 0,0 0 1 0 0,1 0-1 0 0,-1 1 0 0 0,1-1 1 0 0,0 0-1 0 0,1-1 0 0 0,-1 1 1 0 0,0 0-1 0 0,1-1 0 0 0,0 1 1 0 0,0-1-1 0 0,0 0 0 0 0,0 0 1 0 0,1 0-1 0 0,-1 0 0 0 0,1 0 1 0 0,3 1 12 0 0,7 4 70 0 0,1 0 0 0 0,0-2 0 0 0,1 0 1 0 0,0 0-1 0 0,0-1 0 0 0,0-1 1 0 0,0-1-1 0 0,0 0 0 0 0,1-2 1 0 0,0 1-1 0 0,-1-2 0 0 0,1 0 1 0 0,0-1-1 0 0,-1-1 0 0 0,10-2-70 0 0,-4-4 87 0 0,-2-1 0 0 0,1 0 0 0 0,-1-2 0 0 0,0 0 0 0 0,-1-1 0 0 0,-1-1 0 0 0,0-1 0 0 0,-1-1 0 0 0,0 0 0 0 0,-1-1 0 0 0,-1-1 0 0 0,0 0 0 0 0,-1-1 0 0 0,-1 0 0 0 0,-1-2 0 0 0,-1 1 0 0 0,-1-1 0 0 0,8-20-87 0 0,-9 20-19 0 0,-1 0-1 0 0,0 0 1 0 0,-2-1-1 0 0,0 0 1 0 0,-2 0-1 0 0,0 0 1 0 0,-1-1-1 0 0,-1 0 1 0 0,-1 1 0 0 0,-1-1-1 0 0,-1 0 1 0 0,-3-11 19 0 0,-35-48-525 0 0,38 79 495 0 0,-1 0 0 0 0,0 1 0 0 0,1-1 0 0 0,-1 0 0 0 0,0 1 0 0 0,0-1 0 0 0,0 1 0 0 0,0 0 0 0 0,0 0 0 0 0,0 0 1 0 0,0 0-1 0 0,0 0 0 0 0,0 0 0 0 0,-1 0 0 0 0,1 1 0 0 0,0-1 0 0 0,-1 1 0 0 0,1 0 0 0 0,0 0 0 0 0,-1 0 0 0 0,1 0 0 0 0,0 0 0 0 0,-1 0 0 0 0,1 0 1 0 0,0 1-1 0 0,-1-1 0 0 0,1 1 0 0 0,0 0 0 0 0,0 0 0 0 0,0 0 0 0 0,-1 0 0 0 0,1 0 0 0 0,0 0 0 0 0,0 0 0 0 0,0 1 0 0 0,1-1 0 0 0,-2 1 30 0 0,-6 9-23 0 0,0 1 0 0 0,1 0 0 0 0,0 1 0 0 0,0 0 0 0 0,2 0 0 0 0,0 0 0 0 0,0 1 0 0 0,1-1 0 0 0,1 2-1 0 0,0-1 1 0 0,1 0 0 0 0,0 1 0 0 0,2-1 0 0 0,-1 1 0 0 0,2 0 0 0 0,0-1 0 0 0,1 1 0 0 0,0 0 0 0 0,2 4 23 0 0,2 2 23 0 0,1 0 1 0 0,1 0-1 0 0,1 0 1 0 0,0-1-1 0 0,2 0 1 0 0,0 0 0 0 0,2-1-1 0 0,0-1 1 0 0,1 0-1 0 0,0-1 1 0 0,2 0 0 0 0,0-1-1 0 0,1-1 1 0 0,0 0-1 0 0,1-1 1 0 0,1-1-1 0 0,0-1 1 0 0,1 0 0 0 0,0-1-1 0 0,1-1 1 0 0,0-1-1 0 0,8 1-23 0 0,63 11-704 0 0,-60-19-2771 0 0,-1-1-4783 0 0,-17-1-2851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9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8 0 0 0,'0'0'700'0'0,"0"0"1082"0"0,0 0 466 0 0,0 0 232 0 0,0 0 107 0 0,0 0-159 0 0,0 0-369 0 0,0 0-433 0 0,0 0-348 0 0,0 0-307 0 0,-32 2-193 0 0,-104 8-127 0 0,68 14 126 0 0,58-16-615 0 0,3-3-129 0 0,-1 0 0 0 0,1 0 1 0 0,1 1-1 0 0,-1 0 0 0 0,1 0 0 0 0,0 1 0 0 0,1 0 1 0 0,-1 0-1 0 0,1 0 0 0 0,0 0 0 0 0,1 1 0 0 0,0 0 1 0 0,0 0-1 0 0,1 0 0 0 0,0 0 0 0 0,0 0 0 0 0,1 1 1 0 0,0 0-1 0 0,1-1 0 0 0,0 1 0 0 0,0 0 0 0 0,1-1 0 0 0,0 1 1 0 0,0 0-1 0 0,1 0 0 0 0,0-1 0 0 0,1 2-33 0 0,3-1-9 0 0,0 0 0 0 0,1 0 0 0 0,0 0 0 0 0,0 0 0 0 0,1-1 0 0 0,1 0 0 0 0,-1 0 0 0 0,1-1 0 0 0,0 0 0 0 0,1-1 0 0 0,0 0 0 0 0,0 0 0 0 0,0 0 0 0 0,1-1 0 0 0,-1-1 0 0 0,1 0 0 0 0,0 0 0 0 0,1-1 0 0 0,-1 0 0 0 0,0-1 0 0 0,1 0 0 0 0,10 0 9 0 0,136 3-1378 0 0,-57-35-3822 0 0,-49 5-3678 0 0,-37 17 3109 0 0</inkml:trace>
  <inkml:trace contextRef="#ctx0" brushRef="#br0" timeOffset="286.493">645 207 0 0 0,'0'0'559'0'0,"0"0"345"0"0,0 0 374 0 0,0 0 295 0 0,0 0 142 0 0,-8 33-76 0 0,-27 103-265 0 0,21-37 3419 0 0,14-98-4677 0 0,1-1 0 0 0,-1 0 0 0 0,0 1-1 0 0,1-1 1 0 0,-1 1 0 0 0,1-1 0 0 0,-1 0 0 0 0,0 1 0 0 0,1-1-1 0 0,-1 0 1 0 0,1 1 0 0 0,-1-1 0 0 0,1 0 0 0 0,-1 1 0 0 0,1-1 0 0 0,-1 0-1 0 0,1 0 1 0 0,-1 0 0 0 0,1 0 0 0 0,-1 0 0 0 0,1 1 0 0 0,-1-1 0 0 0,1 0-1 0 0,0 0 1 0 0,-1 0 0 0 0,1 0 0 0 0,-1-1 0 0 0,1 1 0 0 0,-1 0-1 0 0,1 0 1 0 0,-1 0 0 0 0,1 0 0 0 0,-1 0 0 0 0,1-1 0 0 0,-1 1 0 0 0,1 0-1 0 0,-1-1 1 0 0,1 1 0 0 0,-1 0 0 0 0,1-1 0 0 0,-1 1 0 0 0,0 0 0 0 0,1-1-1 0 0,-1 1 1 0 0,0-1 0 0 0,1 1 0 0 0,-1 0 0 0 0,0-1 0 0 0,1 1-1 0 0,-1-1 1 0 0,0 1 0 0 0,0-1 0 0 0,0 1 0 0 0,1-1 0 0 0,-1 0 0 0 0,0 1-1 0 0,0-1 1 0 0,0 1 0 0 0,0-1 0 0 0,0 1 0 0 0,0-1-116 0 0,30-60 1485 0 0,-5 7-1101 0 0,2 2 1 0 0,2 1 0 0 0,32-40-385 0 0,-55 82-88 0 0,0-1-1 0 0,1 1 1 0 0,0 1-1 0 0,1-1 1 0 0,0 1-1 0 0,0 1 1 0 0,0-1 0 0 0,1 1-1 0 0,0 1 1 0 0,1 0-1 0 0,0 0 1 0 0,-1 1-1 0 0,2 0 1 0 0,-1 1 0 0 0,1 0-1 0 0,10-3 89 0 0,14 36-6938 0 0,-23-1-3816 0 0,-12-27 10350 0 0,2 4-3626 0 0</inkml:trace>
  <inkml:trace contextRef="#ctx0" brushRef="#br0" timeOffset="617.701">1186 93 3201 0 0,'0'0'2938'0'0,"0"0"-655"0"0,0 0-235 0 0,0 0-17 0 0,0 0-104 0 0,0 0-305 0 0,0 0-418 0 0,0 0-394 0 0,0 0-271 0 0,0 0-165 0 0,0 0-111 0 0,0 0-76 0 0,0 0-56 0 0,-19 26-42 0 0,-57 81-29 0 0,56-49 4 0 0,21-47-52 0 0,0-5 39 0 0,0 0-1 0 0,0-1 1 0 0,1 1 0 0 0,0-1 0 0 0,0 1 0 0 0,0-1-1 0 0,0 0 1 0 0,1 0 0 0 0,0 0 0 0 0,0 0 0 0 0,0 0-1 0 0,1-1 1 0 0,0 1 0 0 0,0-1 0 0 0,0 0 0 0 0,0 0-1 0 0,0 0 1 0 0,1-1 0 0 0,0 0 0 0 0,0 0-1 0 0,0 0 1 0 0,0 0 0 0 0,0-1 0 0 0,0 1 0 0 0,1-2-1 0 0,-1 1 1 0 0,1 0 0 0 0,0-1 0 0 0,-1 0 0 0 0,1 0-1 0 0,0-1 1 0 0,-1 0 0 0 0,1 0 0 0 0,0 0-1 0 0,0-1 1 0 0,-1 1 0 0 0,1-1 0 0 0,0-1 0 0 0,-1 1-1 0 0,1-1 1 0 0,-1 0 0 0 0,0 0 0 0 0,1-1 0 0 0,-1 1-1 0 0,0-1 1 0 0,0 0 0 0 0,-1-1 0 0 0,5-3-51 0 0,-2 1 142 0 0,1-1 1 0 0,-1 1-1 0 0,0-2 0 0 0,-1 1 1 0 0,0-1-1 0 0,0 0 1 0 0,-1 0-1 0 0,0-1 0 0 0,0 1 1 0 0,-1-1-1 0 0,0 0 0 0 0,0-1 1 0 0,-1 1-1 0 0,-1 0 1 0 0,1-1-1 0 0,-1 0 0 0 0,-1 0 1 0 0,0 1-1 0 0,-1-1 1 0 0,1 0-1 0 0,-2 0 0 0 0,-1-8-142 0 0,2 14-14 0 0,-1 0 0 0 0,1 0 0 0 0,-1 0 0 0 0,-1 0 0 0 0,1 0 0 0 0,0 0 0 0 0,-1 0 0 0 0,0 1 0 0 0,0-1 0 0 0,0 1 0 0 0,0-1 0 0 0,-1 1 0 0 0,1 0 0 0 0,-1 0 0 0 0,0 0 0 0 0,0 0 0 0 0,0 0 0 0 0,0 1 0 0 0,0-1 0 0 0,-1 1 0 0 0,1 0 0 0 0,-1 0 0 0 0,0 0 0 0 0,-3-1 14 0 0,-27-7-3700 0 0,0 7-5189 0 0,22 3-2427 0 0</inkml:trace>
  <inkml:trace contextRef="#ctx0" brushRef="#br0" timeOffset="933.898">1866 30 14243 0 0,'0'0'1166'0'0,"0"0"-46"0"0,0 0 116 0 0,0 0 79 0 0,0 0-140 0 0,0 0-395 0 0,0 0-369 0 0,0 0-198 0 0,0 0-75 0 0,0 0-49 0 0,0 0-36 0 0,0 0-15 0 0,-28 12-21 0 0,-86 41-10 0 0,105-50-14 0 0,0 1 0 0 0,0 0 0 0 0,0 1 0 0 0,1 0 0 0 0,0 0 0 0 0,0 1 0 0 0,1 0 0 0 0,-1 1 0 0 0,1-1 0 0 0,1 1 0 0 0,-1 1 0 0 0,1-1 0 0 0,0 1 0 0 0,1 0 0 0 0,0 1 0 0 0,0-1 7 0 0,4-6-6 0 0,1-2-4 0 0,-1 1-1 0 0,0 0 1 0 0,1 0-1 0 0,-1 0 1 0 0,1 0-1 0 0,0 0 1 0 0,-1 0-1 0 0,1 0 1 0 0,0 0-1 0 0,-1 1 1 0 0,1-1-1 0 0,0 0 1 0 0,0 0-1 0 0,0 0 1 0 0,0 0-1 0 0,0 0 1 0 0,0 0-1 0 0,0 0 0 0 0,1 0 1 0 0,-1 0-1 0 0,0 1 1 0 0,1-1-1 0 0,-1 0 1 0 0,0 0-1 0 0,1 0 1 0 0,-1 0-1 0 0,1 0 1 0 0,0-1-1 0 0,-1 1 1 0 0,1 0-1 0 0,0 0 1 0 0,-1 0-1 0 0,1 0 1 0 0,0-1-1 0 0,0 1 1 0 0,0 0-1 0 0,0-1 1 0 0,0 1-1 0 0,0-1 1 0 0,0 1-1 0 0,0-1 1 0 0,0 1-1 0 0,0-1 0 0 0,0 0 1 0 0,0 1-1 0 0,0-1 1 0 0,0 0-1 0 0,0 0 11 0 0,54 8-84 0 0,50 13 139 0 0,-104-19-36 0 0,-1 0 1 0 0,0-1-1 0 0,1 1 1 0 0,-1 0-1 0 0,0 0 1 0 0,0 0-1 0 0,0 0 0 0 0,0 0 1 0 0,0 0-1 0 0,0 0 1 0 0,-1-1-1 0 0,1 1 1 0 0,-1 0-1 0 0,1 0 1 0 0,-1 0-1 0 0,1-1 1 0 0,-1 1-1 0 0,0 0 1 0 0,0-1-1 0 0,0 1 1 0 0,0 0-1 0 0,0-1 1 0 0,-1 1-1 0 0,1-1 1 0 0,0 0-1 0 0,-1 1 1 0 0,1-1-1 0 0,-1 0 1 0 0,1 0-1 0 0,-1 0 1 0 0,1 0-1 0 0,-1 0 1 0 0,0 0-1 0 0,0-1 1 0 0,1 1-1 0 0,-1 0 1 0 0,0-1-1 0 0,-2 1-19 0 0,1 1 8 0 0,-127 63-360 0 0,72-49-3464 0 0,48-15-384 0 0,7-1-274 0 0,1 0-4781 0 0</inkml:trace>
  <inkml:trace contextRef="#ctx0" brushRef="#br0" timeOffset="1391.84">2274 1 8402 0 0,'0'0'2243'0'0,"0"0"-385"0"0,0 0-146 0 0,0 0-53 0 0,0 0-157 0 0,0 0-297 0 0,0 0-342 0 0,0 0-256 0 0,0 0-191 0 0,0 0-123 0 0,0 0-106 0 0,0 0-63 0 0,0 0-36 0 0,-23 8-26 0 0,-73 28-14 0 0,52-3-49 0 0,40-23-28 0 0,3-8 19 0 0,-1 0-1 0 0,1 0 1 0 0,0 0 0 0 0,0 0-1 0 0,0 0 1 0 0,1 0-1 0 0,-1 1 1 0 0,0-1 0 0 0,1 0-1 0 0,0 0 1 0 0,-1 0-1 0 0,1 1 1 0 0,0-1-1 0 0,0 0 1 0 0,0 0 0 0 0,0 1-1 0 0,1-1 1 0 0,-1 0-1 0 0,0 0 1 0 0,1 0 0 0 0,0 1-1 0 0,-1-1 1 0 0,1 0-1 0 0,0 0 1 0 0,0 0 0 0 0,0 0-1 0 0,1 0 1 0 0,-1-1-1 0 0,0 1 1 0 0,1 0 0 0 0,-1 0-1 0 0,1-1 1 0 0,-1 1-1 0 0,1-1 1 0 0,0 1 0 0 0,0-1-1 0 0,0 0 1 0 0,0 0-1 0 0,0 0 1 0 0,0 0-1 0 0,0 0 1 0 0,0 0 0 0 0,0-1-1 0 0,0 1 1 0 0,0 0-1 0 0,2-1 11 0 0,71 44 247 0 0,-75-40-133 0 0,1 0-1 0 0,-1 0 1 0 0,0 1-1 0 0,0-1 1 0 0,-1 0-1 0 0,1 0 1 0 0,-1 1-1 0 0,0-1 1 0 0,0 0-1 0 0,0 0 1 0 0,-1 0 0 0 0,1 0-1 0 0,-1 0 1 0 0,0 0-1 0 0,0-1 1 0 0,-1 1-1 0 0,1-1 1 0 0,-1 1-1 0 0,0-1 1 0 0,1 0-1 0 0,-1 0 1 0 0,-1 0-1 0 0,1 0 1 0 0,0-1-1 0 0,-1 1 1 0 0,1-1-1 0 0,-1 0 1 0 0,0 0 0 0 0,0 0-1 0 0,0 0 1 0 0,-1 0-114 0 0,-124 45-2265 0 0,68-29-4575 0 0,47-15 664 0 0,4-2-3070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8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0 5233 0 0,'0'0'2210'0'0,"0"0"-579"0"0,0 0-296 0 0,0 0-7 0 0,0 0 170 0 0,0 0 67 0 0,0 0-187 0 0,0 0-362 0 0,0 0-366 0 0,0 0-254 0 0,0 0-160 0 0,0 0-63 0 0,-25 33-21 0 0,-78 104-14 0 0,60-48 48 0 0,39-68-143 0 0,-50 212 36 0 0,28-129-703 0 0,-1-36-3148 0 0,19-56 697 0 0,-3-2-4807 0 0,9-10 3988 0 0</inkml:trace>
  <inkml:trace contextRef="#ctx0" brushRef="#br0" timeOffset="280.077">0 107 7834 0 0,'0'0'1111'0'0,"0"0"-453"0"0,0 0-155 0 0,0 0 332 0 0,0 0 397 0 0,0 0 167 0 0,0 0-61 0 0,0 0-173 0 0,0 0-223 0 0,0 0-207 0 0,25 35-175 0 0,78 110-163 0 0,17 6 275 0 0,41 3-890 0 0,-119-130-2061 0 0,-11-17-6999 0 0,-23-7 1672 0 0</inkml:trace>
  <inkml:trace contextRef="#ctx0" brushRef="#br0" timeOffset="728.99">702 159 3425 0 0,'0'0'1916'0'0,"0"0"-692"0"0,0 0-157 0 0,0 0 163 0 0,0 0 212 0 0,0 0 25 0 0,0 0-203 0 0,0 0-279 0 0,-12 33-266 0 0,-35 106-196 0 0,37-64 200 0 0,11-68-649 0 0,1 1 0 0 0,0-1 0 0 0,1 0 1 0 0,0 0-1 0 0,0 0 0 0 0,0-1 0 0 0,1 1 1 0 0,0-1-1 0 0,1 1 0 0 0,-1-1 0 0 0,1-1 1 0 0,0 1-1 0 0,0-1 0 0 0,1 0 0 0 0,0 0 1 0 0,0 0-1 0 0,0-1 0 0 0,0 0 0 0 0,1 0 1 0 0,0 0-1 0 0,-1-1 0 0 0,1 0 0 0 0,0-1 0 0 0,1 1 1 0 0,-1-1-1 0 0,0-1 0 0 0,1 1 0 0 0,-1-1 1 0 0,1-1-1 0 0,-1 1 0 0 0,1-1 0 0 0,-1-1 1 0 0,1 1-1 0 0,-1-1 0 0 0,1-1 0 0 0,-1 1 1 0 0,0-1-1 0 0,1 0 0 0 0,-1-1 0 0 0,0 0 1 0 0,0 0-1 0 0,-1-1 0 0 0,1 1 0 0 0,-1-1 0 0 0,2-2-74 0 0,12-12 227 0 0,-1-1-1 0 0,-1-1 1 0 0,0 0-1 0 0,-2-2 1 0 0,0 0-1 0 0,-1-1 1 0 0,-2 0-1 0 0,0-1 1 0 0,-1-1-1 0 0,-2 0 1 0 0,-1 0-227 0 0,-7 21 50 0 0,2-1-214 0 0,-5 20 83 0 0,3 761-859 0 0,-2-756 934 0 0,0 0 0 0 0,-2-1 0 0 0,0 1 0 0 0,-1 0 0 0 0,0-1 0 0 0,-2 1 0 0 0,-1-1 1 0 0,0 0-1 0 0,-1-1 0 0 0,-1 0 0 0 0,-1 0 0 0 0,0 0 0 0 0,-2-1 0 0 0,-1 1 6 0 0,10-15 17 0 0,0 0 0 0 0,-1 0 0 0 0,0 0 0 0 0,1 0 0 0 0,-1-1 0 0 0,0 1 0 0 0,0-1 0 0 0,0 0 0 0 0,0 0 0 0 0,-1 0 0 0 0,1 0 0 0 0,0-1 0 0 0,-1 1 0 0 0,1-1 0 0 0,-1 0-1 0 0,0 0 1 0 0,1 0 0 0 0,-1-1 0 0 0,0 1 0 0 0,0-1 0 0 0,1 0 0 0 0,-1 0 0 0 0,0 0 0 0 0,0-1 0 0 0,1 1 0 0 0,-1-1 0 0 0,0 0 0 0 0,1 0 0 0 0,-1 0 0 0 0,0 0 0 0 0,1-1 0 0 0,0 1 0 0 0,-1-1 0 0 0,1 0 0 0 0,0 0 0 0 0,0 0 0 0 0,0-1 0 0 0,0 1 0 0 0,0-1 0 0 0,1 1 0 0 0,-1-1 0 0 0,1 0 0 0 0,-2-2-17 0 0,0-10 10 0 0,-1-1 0 0 0,2 1 0 0 0,0-1 0 0 0,1 0 1 0 0,1 0-1 0 0,0 0 0 0 0,1-1 0 0 0,1 1 0 0 0,0 0 1 0 0,1 0-1 0 0,1 0 0 0 0,1 1 0 0 0,0-1 0 0 0,1 1 1 0 0,0 0-1 0 0,2 0 0 0 0,-1 0 0 0 0,2 1 0 0 0,0 0 1 0 0,3-3-11 0 0,110-171-2020 0 0,-63 113-7772 0 0,-41 55 71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545 432 2216 0 0,'0'0'1411'0'0,"0"0"-309"0"0,0 0 105 0 0,0 0 340 0 0,0 0 295 0 0,0 0 23 0 0,0 0-226 0 0,0 0-310 0 0,0 0-306 0 0,0 0-237 0 0,0 0-165 0 0,-3-6-103 0 0,2 4-567 0 0,0-1 181 0 0,0 0 1 0 0,-1 0 0 0 0,1 0-1 0 0,-1 1 1 0 0,0-1 0 0 0,0 0-1 0 0,0 1 1 0 0,0-1 0 0 0,0 1-1 0 0,-1 0 1 0 0,1 0 0 0 0,0 0 0 0 0,-1 0-1 0 0,0 0 1 0 0,1 0 0 0 0,-1 1-1 0 0,0 0 1 0 0,0-1 0 0 0,0 1-1 0 0,0 0 1 0 0,0 0 0 0 0,0 0-1 0 0,-3 0-132 0 0,-62 12 139 0 0,-158 85-167 0 0,155-52 64 0 0,71-42-48 0 0,0-1 0 0 0,0 0 0 0 0,0 1 1 0 0,0-1-1 0 0,0 0 0 0 0,0 1 0 0 0,0-1 0 0 0,0 1 0 0 0,1-1 0 0 0,-1 0 1 0 0,1 0-1 0 0,-1 1 0 0 0,1-1 0 0 0,-1 0 0 0 0,1 0 0 0 0,0 0 0 0 0,-1 1 1 0 0,1-1-1 0 0,0 0 0 0 0,0 0 0 0 0,0 0 0 0 0,0 0 0 0 0,0 0 0 0 0,0-1 1 0 0,0 1-1 0 0,0 0 0 0 0,0 0 0 0 0,1-1 0 0 0,-1 1 0 0 0,0-1 0 0 0,0 1 1 0 0,1-1-1 0 0,-1 1 0 0 0,0-1 0 0 0,1 0 0 0 0,-1 0 0 0 0,1 1 12 0 0,163 25 307 0 0,-59-15-171 0 0,-105-11-120 0 0,1-1 0 0 0,0 1 0 0 0,-1 0 0 0 0,1 0 0 0 0,-1 0 0 0 0,1 0 0 0 0,-1 0-1 0 0,1 0 1 0 0,-1 1 0 0 0,1-1 0 0 0,-1 0 0 0 0,1 1 0 0 0,-1-1 0 0 0,1 1 0 0 0,-1 0 0 0 0,1-1 0 0 0,-1 1 0 0 0,0 0 0 0 0,0 0 0 0 0,1 0 0 0 0,-1 0 0 0 0,0 0 0 0 0,0 0-1 0 0,0 0 1 0 0,0 0 0 0 0,0 1 0 0 0,0-1 0 0 0,0 0 0 0 0,0 0 0 0 0,-1 1 0 0 0,1-1 0 0 0,0 1 0 0 0,-1-1 0 0 0,1 1 0 0 0,-1-1 0 0 0,0 1 0 0 0,1-1 0 0 0,-1 1-1 0 0,0-1 1 0 0,0 1 0 0 0,0-1 0 0 0,0 1 0 0 0,0-1 0 0 0,0 1 0 0 0,-1 0 0 0 0,1-1 0 0 0,0 1 0 0 0,-1-1 0 0 0,1 0 0 0 0,-1 1 0 0 0,0-1 0 0 0,1 1 0 0 0,-1-1 0 0 0,0 0-1 0 0,0 1 1 0 0,0-1 0 0 0,0 0 0 0 0,0 1-16 0 0,-220 159 599 0 0,189-139-593 0 0,2 1-1 0 0,1 2 1 0 0,2 1-1 0 0,0 1 1 0 0,1 1-1 0 0,-1 5-5 0 0,24-29-3 0 0,-1-1-1 0 0,1 1 0 0 0,1 0 1 0 0,-1 0-1 0 0,0 1 0 0 0,1-1 0 0 0,0 1 1 0 0,0-1-1 0 0,0 1 0 0 0,1-1 1 0 0,0 1-1 0 0,0 0 0 0 0,0 0 1 0 0,0 0-1 0 0,1 0 0 0 0,-1 0 1 0 0,1 0-1 0 0,1 0 0 0 0,-1-1 0 0 0,1 1 1 0 0,-1 0-1 0 0,2 0 0 0 0,-1 0 1 0 0,0-1-1 0 0,1 1 0 0 0,0 0 1 0 0,0-1-1 0 0,0 1 0 0 0,1-1 1 0 0,-1 0-1 0 0,1 0 0 0 0,0 0 0 0 0,0 0 1 0 0,1-1-1 0 0,-1 1 0 0 0,1-1 1 0 0,-1 0-1 0 0,1 0 0 0 0,1 0 4 0 0,11 3 20 0 0,0-2-1 0 0,1 0 1 0 0,0-1-1 0 0,0 0 1 0 0,0-1-1 0 0,0-1 0 0 0,0-1 1 0 0,0-1-1 0 0,0 0 1 0 0,0-1-1 0 0,0-1 1 0 0,-1 0-1 0 0,1-1 0 0 0,-1-1 1 0 0,0-1-1 0 0,0 0 1 0 0,0-1-1 0 0,-1-1 1 0 0,2-2-20 0 0,41-51-3506 0 0,-34 12-6431 0 0,-23 47 9426 0 0,6-14-7576 0 0</inkml:trace>
  <inkml:trace contextRef="#ctx0" brushRef="#br0" timeOffset="311.431">350 1 2801 0 0,'0'0'1240'0'0,"0"0"-351"0"0,0 0 100 0 0,0 0 340 0 0,0 0 332 0 0,0 0 99 0 0,0 0-161 0 0,0 0-205 0 0,0 0-257 0 0,0 0-253 0 0,-7 37-197 0 0,-22 120-147 0 0,-4 69 818 0 0,-50 417-882 0 0,63-216-736 0 0,0-299-1110 0 0,14-96-2344 0 0,0-1-3669 0 0,4-22 1366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6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1 5233 0 0,'0'0'950'0'0,"0"0"-534"0"0,0 0-78 0 0,0 0 477 0 0,0 0 570 0 0,0 0 346 0 0,0 0-19 0 0,0 0-293 0 0,0 0-387 0 0,0 0-334 0 0,0 0-192 0 0,1 16-135 0 0,2 124 544 0 0,-2-76-430 0 0,-2-1 0 0 0,-4 1-1 0 0,-2 0 1 0 0,-10 36-485 0 0,-97 253 455 0 0,109-339-431 0 0,-27 113 403 0 0,72-123 254 0 0,168-46 565 0 0,-112 29-1109 0 0,0 4 0 0 0,0 3 0 0 0,2 6-137 0 0,-71-7-1460 0 0,-20 2-2264 0 0,0-2-4713 0 0,-3 3-646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7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8554 0 0,'0'0'1947'0'0,"0"0"-412"0"0,0 0-216 0 0,0 0 105 0 0,0 0 70 0 0,0 0-167 0 0,0 0-410 0 0,0 0-438 0 0,0 0-282 0 0,0 0-79 0 0,0 0 51 0 0,0 0 111 0 0,11 2 111 0 0,163 11 1521 0 0,125-24-3329 0 0,-307 25-9616 0 0,3-10 5227 0 0,0 0 1999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7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7634 0 0,'0'0'1012'0'0,"0"0"-201"0"0,0 0 301 0 0,0 0 448 0 0,0 0 187 0 0,0 0-112 0 0,0 0-280 0 0,0 0-292 0 0,31 0-244 0 0,102-2-172 0 0,-4-19 426 0 0,48-18-889 0 0,-172 38 1378 0 0,0 0-3843 0 0,-3 6-12250 0 0,-9-2 9129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7.7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5129 0 0,'0'0'1802'0'0,"0"0"-98"0"0,0 0 82 0 0,0 0 54 0 0,0 0-69 0 0,0 0-177 0 0,0 0-294 0 0,0 0-237 0 0,31 4-191 0 0,99 8-189 0 0,-16-10 324 0 0,4-27-1425 0 0,-72 7-6563 0 0,-33 10-3939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33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7578 0 0,'0'0'3600'0'0,"0"0"-2263"0"0,0 0-705 0 0,0 0-432 0 0,0 0-280 0 0,0 0-120 0 0,0 0-80 0 0,0 0-88 0 0,0 0-64 0 0,0 0-465 0 0,0 0-1175 0 0,0 0-1937 0 0,0 0-1000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34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168 472 2937 0 0,'0'0'2727'0'0,"0"0"-908"0"0,0 0-340 0 0,0 0 136 0 0,0 0 220 0 0,0 0-11 0 0,0 0-329 0 0,0 0-432 0 0,0 0-300 0 0,0 0-141 0 0,0 0-33 0 0,0 0-30 0 0,0 0-64 0 0,22-3-51 0 0,143-27 569 0 0,-6 23-217 0 0,-156 7-784 0 0,0 1-1 0 0,0 0 1 0 0,0 0-1 0 0,0 0 1 0 0,-1 0-1 0 0,1 0 0 0 0,0 0 1 0 0,-1 1-1 0 0,1 0 1 0 0,-1-1-1 0 0,1 1 1 0 0,-1 0-1 0 0,0 0 1 0 0,0 0-1 0 0,0 0 0 0 0,0 1 1 0 0,0-1-1 0 0,0 1 1 0 0,-1-1-1 0 0,1 1 1 0 0,-1-1-1 0 0,0 1 1 0 0,0 0-1 0 0,0 0 0 0 0,0-1 1 0 0,0 1-1 0 0,0 0 1 0 0,-1 0-1 0 0,1 0 1 0 0,-1 0-1 0 0,0 0 1 0 0,0 0-1 0 0,0 0 0 0 0,-1 0 1 0 0,1 0-1 0 0,0 0 1 0 0,-1 0-1 0 0,0 0 1 0 0,0 0-1 0 0,0-1 1 0 0,0 1-1 0 0,0 0 0 0 0,-1 0 1 0 0,1-1-1 0 0,-1 1 1 0 0,0-1-1 0 0,1 0 1 0 0,-1 1-1 0 0,0-1 1 0 0,-2 1-12 0 0,-219 302 94 0 0,220-302-97 0 0,1 1-1 0 0,0-1 1 0 0,0 1 0 0 0,0-1-1 0 0,0 1 1 0 0,0 0 0 0 0,1 0-1 0 0,0 0 1 0 0,0-1-1 0 0,0 1 1 0 0,0 1 0 0 0,1-1-1 0 0,-1 0 1 0 0,1 0-1 0 0,0 0 1 0 0,0 0 0 0 0,0 0-1 0 0,1 0 1 0 0,0 0 0 0 0,-1 0-1 0 0,2 0 1 0 0,-1 0-1 0 0,0 0 1 0 0,1 0 0 0 0,-1-1-1 0 0,3 4 4 0 0,6-1 49 0 0,0-1 0 0 0,1 0 0 0 0,-1-1 0 0 0,1 0 0 0 0,0-1 0 0 0,1 0 1 0 0,-1 0-1 0 0,0-1 0 0 0,1-1 0 0 0,-1 0 0 0 0,1 0 0 0 0,-1-2 0 0 0,1 1 0 0 0,0-1 0 0 0,-1-1 0 0 0,0 0 0 0 0,1 0 0 0 0,0-2-49 0 0,158-58 593 0 0,-170 62-653 0 0,1 0 0 0 0,0 0 0 0 0,0 0 0 0 0,-1-1 0 0 0,1 1 0 0 0,0 0-1 0 0,-1 0 1 0 0,1 0 0 0 0,0-1 0 0 0,0 1 0 0 0,-1 0 0 0 0,1-1-1 0 0,0 1 1 0 0,-1 0 0 0 0,1-1 0 0 0,-1 1 0 0 0,1-1 0 0 0,0 1-1 0 0,-1-1 1 0 0,1 1 0 0 0,-1-1 0 0 0,1 0 0 0 0,-1 1 0 0 0,0-1-1 0 0,1 0 1 0 0,-1 1 0 0 0,0-1 0 0 0,1 0 0 0 0,-1 1 0 0 0,0-1 0 0 0,0 0-1 0 0,0 0 1 0 0,1 1 0 0 0,-1-1 0 0 0,0 0 0 0 0,0 0 0 0 0,0 1-1 0 0,0-1 1 0 0,0 0 0 0 0,-1 0 0 0 0,1 1 0 0 0,0-1 0 0 0,0 0-1 0 0,0 0 1 0 0,-1 1 0 0 0,1-1 0 0 0,0 0 0 0 0,-1 1 0 0 0,1-1-1 0 0,0 0 1 0 0,-1 1 0 0 0,1-1 0 0 0,-1 1 0 0 0,1-1 0 0 0,-1 0 0 0 0,0 1-1 0 0,1 0 1 0 0,-1-1 0 0 0,1 1 60 0 0,-45-20-12862 0 0,35 16 5143 0 0</inkml:trace>
  <inkml:trace contextRef="#ctx0" brushRef="#br0" timeOffset="258.177">1 631 8938 0 0,'0'0'1576'0'0,"0"0"-375"0"0,0 0-9 0 0,0 0 112 0 0,0 0 40 0 0,201-4-127 0 0,-159 4-249 0 0,4 0-200 0 0,4 0-248 0 0,1 0-168 0 0,3 0-192 0 0,-7 0-216 0 0,-2 0-400 0 0,-1 4-784 0 0,-5-1-2009 0 0,-12 1-2816 0 0,-7-4-2409 0 0</inkml:trace>
  <inkml:trace contextRef="#ctx0" brushRef="#br0" timeOffset="536.618">1008 601 15235 0 0,'0'0'1279'0'0,"0"0"-496"0"0,0 0-125 0 0,0 0 168 0 0,0 0 119 0 0,0 0-104 0 0,0 0-202 0 0,0 0-186 0 0,0 0-145 0 0,32-2-90 0 0,100-5-70 0 0,72-10-2323 0 0,-187 14-627 0 0,-6 3-2150 0 0,-4 0-4875 0 0</inkml:trace>
  <inkml:trace contextRef="#ctx0" brushRef="#br0" timeOffset="1124.365">1757 538 4745 0 0,'0'0'2505'0'0,"0"0"-722"0"0,0 0-347 0 0,0 0 38 0 0,0 0 61 0 0,0 0-40 0 0,0 0-175 0 0,0 0-263 0 0,-31 8-264 0 0,-98 27-221 0 0,122-33-511 0 0,0 0 1 0 0,0 0-1 0 0,0 0 0 0 0,0 1 1 0 0,0 0-1 0 0,0 0 1 0 0,1 1-1 0 0,-1-1 1 0 0,1 1-1 0 0,0 1 1 0 0,1-1-1 0 0,-1 1 1 0 0,1 0-1 0 0,-5 6-61 0 0,-3 3 121 0 0,8-10-103 0 0,-1 2 1 0 0,1-1-1 0 0,-1 0 0 0 0,2 1 0 0 0,-1 0 1 0 0,0 0-1 0 0,1 1 0 0 0,1-1 0 0 0,-1 1 1 0 0,1 0-1 0 0,0 0 0 0 0,0 0 0 0 0,1 0 1 0 0,0 0-1 0 0,0 1 0 0 0,1-1 0 0 0,0 1 1 0 0,0-1-1 0 0,1 1 0 0 0,0-1 0 0 0,0 1 1 0 0,1 3-19 0 0,2-6 13 0 0,1 0 1 0 0,0-1 0 0 0,-1 1-1 0 0,1-1 1 0 0,1 0 0 0 0,-1 0-1 0 0,1-1 1 0 0,0 1-1 0 0,-1-1 1 0 0,1 0 0 0 0,1 0-1 0 0,-1-1 1 0 0,0 0 0 0 0,1 0-1 0 0,-1 0 1 0 0,1 0 0 0 0,0-1-1 0 0,-1 0 1 0 0,1 0 0 0 0,0 0-1 0 0,0-1 1 0 0,0 0 0 0 0,-1 0-1 0 0,1-1 1 0 0,0 1 0 0 0,0-1-1 0 0,4-2-13 0 0,7 3 97 0 0,5-3 28 0 0,0-1-1 0 0,0-1 1 0 0,0-1-1 0 0,-1 0 1 0 0,0-2 0 0 0,0-1-1 0 0,-1 0 1 0 0,0-2-1 0 0,-1 0 1 0 0,0-1 0 0 0,-1-1-1 0 0,0 0 1 0 0,-1-2-1 0 0,6-6-124 0 0,1 0 72 0 0,-2-1-1 0 0,0-1 0 0 0,-2-1 0 0 0,-1 0 0 0 0,0-2 1 0 0,-2 0-1 0 0,-1-1 0 0 0,-1-1 0 0 0,-1 0 0 0 0,-2-1 1 0 0,-1 0-1 0 0,-1-1 0 0 0,-1 0 0 0 0,-2 0 0 0 0,-1-1 1 0 0,-2 0-1 0 0,-1 0 0 0 0,0-21-71 0 0,-4 45-32 0 0,1 1 0 0 0,-1-1 0 0 0,0 0 0 0 0,-1 0 0 0 0,1 1 1 0 0,-1-1-1 0 0,-1 1 0 0 0,1-1 0 0 0,-1 1 0 0 0,0 0 0 0 0,-1 0 0 0 0,1 0 0 0 0,-1 1 0 0 0,0-1 0 0 0,-1 1 0 0 0,1 0 1 0 0,-1 0-1 0 0,0 0 0 0 0,0 1 0 0 0,-1 0 0 0 0,1 0 0 0 0,-1 0 0 0 0,0 1 0 0 0,0-1 0 0 0,0 1 0 0 0,-1 1 0 0 0,1-1 1 0 0,0 1-1 0 0,-1 1 0 0 0,0-1 0 0 0,1 1 0 0 0,-1 0 0 0 0,0 0 0 0 0,0 1 0 0 0,0 0 0 0 0,0 0 0 0 0,1 1 0 0 0,-1-1 1 0 0,0 2-1 0 0,0-1 0 0 0,1 1 0 0 0,-2 0 32 0 0,-7 7-30 0 0,0 1 1 0 0,1 0-1 0 0,0 1 1 0 0,0 0 0 0 0,1 1-1 0 0,1 1 1 0 0,0 0-1 0 0,1 1 1 0 0,0 0-1 0 0,1 0 1 0 0,1 1 0 0 0,0 1-1 0 0,1-1 1 0 0,-1 6 29 0 0,0 0 5 0 0,1 1 0 0 0,1 0 0 0 0,1 0 1 0 0,1 0-1 0 0,1 1 0 0 0,1 0 0 0 0,1 0 0 0 0,1-1 1 0 0,1 1-1 0 0,1 0 0 0 0,1 1-5 0 0,0-13-1 0 0,0 0 0 0 0,0-1 0 0 0,1 0-1 0 0,1 0 1 0 0,-1 0 0 0 0,2 0 0 0 0,-1 0 0 0 0,1-1 0 0 0,1 0 0 0 0,0 0-1 0 0,0 0 1 0 0,1-1 0 0 0,0 1 0 0 0,0-2 0 0 0,1 1 0 0 0,0-1 0 0 0,7 5 1 0 0,4 2 13 0 0,1-1 0 0 0,0-1 1 0 0,1-1-1 0 0,0 0 1 0 0,1-2-1 0 0,0 0 1 0 0,11 2-14 0 0,-14-6-194 0 0,0-1 0 0 0,-1-1 0 0 0,1-1 0 0 0,0 0 0 0 0,1-2 0 0 0,-1 0 0 0 0,10-1 194 0 0,2-8-3616 0 0,-13 0-3428 0 0,-11 5-2907 0 0</inkml:trace>
  <inkml:trace contextRef="#ctx0" brushRef="#br0" timeOffset="1369.046">2429 575 14995 0 0,'0'0'880'0'0,"0"0"-263"0"0,0 0 287 0 0,0 0 224 0 0,0 0 24 0 0,0 0-224 0 0,0 0-407 0 0,0 0-257 0 0,0 0-192 0 0,-26 203-104 0 0,26-188-40 0 0,0-1-104 0 0,2-3-137 0 0,4-3-303 0 0,-3-1-776 0 0,3-7-1545 0 0,-4 4-2880 0 0,3-1-4289 0 0</inkml:trace>
  <inkml:trace contextRef="#ctx0" brushRef="#br0" timeOffset="1370.046">2444 159 13395 0 0,'0'0'2168'0'0,"0"0"-1055"0"0,0 0-561 0 0,0 0-240 0 0,0 0-136 0 0,0 0-152 0 0,0 0-416 0 0,0 0-288 0 0,0 0-289 0 0,0 0-831 0 0,0 0-2633 0 0,0 0-5033 0 0</inkml:trace>
  <inkml:trace contextRef="#ctx0" brushRef="#br0" timeOffset="1717.641">2692 866 14763 0 0,'0'0'1228'0'0,"0"0"-107"0"0,0 0 124 0 0,0 0 101 0 0,0 0-53 0 0,0 0-240 0 0,0 0-250 0 0,0 0-174 0 0,0 0-140 0 0,0 0-46 0 0,0 0-56 0 0,0 0-95 0 0,-7-30-41 0 0,-22-94-70 0 0,31 61-5 0 0,3 51-133 0 0,-1 0-103 0 0,1-1 0 0 0,1 1 0 0 0,-1 0 0 0 0,2 1 0 0 0,0-1 0 0 0,0 1 0 0 0,1 1 0 0 0,0-1 0 0 0,1 2 0 0 0,0-1 0 0 0,1 1 0 0 0,0 0 0 0 0,0 1 1 0 0,1 0-1 0 0,0 1 0 0 0,0 0 0 0 0,1 0 0 0 0,0 2 0 0 0,0-1 0 0 0,0 1 0 0 0,1 1 0 0 0,12-3 60 0 0,-2 5-2119 0 0,-15 3-1400 0 0,-1 0-4103 0 0,0 2-3542 0 0</inkml:trace>
  <inkml:trace contextRef="#ctx0" brushRef="#br0" timeOffset="2341.522">2998 734 4521 0 0,'0'0'1755'0'0,"0"0"-819"0"0,0 0-146 0 0,0 0 230 0 0,0 0 208 0 0,0 0 92 0 0,35-4-42 0 0,113-11-132 0 0,97-11 3385 0 0,-235 24-4278 0 0,-1 0 0 0 0,1-1 0 0 0,-1 0 0 0 0,0 0 0 0 0,0-1 0 0 0,0 0 0 0 0,0-1 0 0 0,-1 0 0 0 0,0 0 0 0 0,6-5-253 0 0,-12 8 65 0 0,1 0 1 0 0,-1-1-1 0 0,1 1 0 0 0,-1-1 0 0 0,0 1 1 0 0,0-1-1 0 0,0 0 0 0 0,0 0 0 0 0,0 0 0 0 0,-1 0 1 0 0,1 0-1 0 0,-1 0 0 0 0,0 0 0 0 0,0-1 1 0 0,0 1-1 0 0,0 0 0 0 0,-1-1 0 0 0,1 1 0 0 0,-1 0 1 0 0,0-1-1 0 0,0 1 0 0 0,0-1 0 0 0,-1 1 0 0 0,1 0 1 0 0,-1-1-1 0 0,0 1 0 0 0,1 0 0 0 0,-2-1 1 0 0,1 1-1 0 0,0 0 0 0 0,-1 0 0 0 0,1 0-65 0 0,-6-4-10 0 0,0 0 0 0 0,1 1-1 0 0,-2 0 1 0 0,1 1 0 0 0,-1 0-1 0 0,0 0 1 0 0,0 0 0 0 0,0 1 0 0 0,-1 1-1 0 0,1-1 1 0 0,-1 1 0 0 0,0 0-1 0 0,0 1 1 0 0,0 0 0 0 0,0 1-1 0 0,0 0 1 0 0,-1 0 0 0 0,1 1 0 0 0,0 0-1 0 0,0 1 1 0 0,-1 0 0 0 0,-3 1 10 0 0,7-2 0 0 0,-7 1-13 0 0,0 2 1 0 0,1-1 0 0 0,-1 1-1 0 0,1 1 1 0 0,0 0 0 0 0,0 1-1 0 0,0 1 1 0 0,1-1 0 0 0,-1 2-1 0 0,1 0 1 0 0,1 0 0 0 0,0 1-1 0 0,0 0 1 0 0,0 0 0 0 0,1 1-1 0 0,0 1 1 0 0,1 0 0 0 0,0 0-1 0 0,0 0 1 0 0,1 1 0 0 0,1 0-1 0 0,0 1 1 0 0,0-1 0 0 0,1 1-1 0 0,0 0 1 0 0,1 0 0 0 0,1 1-1 0 0,0-1 1 0 0,1 1-1 0 0,0 0 1 0 0,1 0 0 0 0,0 9 12 0 0,1-16-2 0 0,1-1 1 0 0,0 1-1 0 0,0 0 1 0 0,0-1-1 0 0,0 1 0 0 0,1 0 1 0 0,0-1-1 0 0,1 0 1 0 0,-1 1-1 0 0,1-1 1 0 0,0 0-1 0 0,0-1 0 0 0,0 1 1 0 0,1 0-1 0 0,0-1 1 0 0,0 0-1 0 0,0 0 1 0 0,0 0-1 0 0,1 0 0 0 0,-1-1 1 0 0,1 1-1 0 0,0-1 1 0 0,0 0-1 0 0,0-1 1 0 0,1 1-1 0 0,-1-1 0 0 0,6 1 2 0 0,8 4 10 0 0,1-1 0 0 0,0-2-1 0 0,0 0 1 0 0,1-1 0 0 0,-1 0-1 0 0,1-2 1 0 0,6-1-10 0 0,2-1-97 0 0,0-2-1 0 0,0-1 0 0 0,0-2 1 0 0,-1 0-1 0 0,0-2 0 0 0,0-1 1 0 0,-1-2-1 0 0,16-7 98 0 0,121-70-5056 0 0,-93 42-4692 0 0,-48 33 2787 0 0</inkml:trace>
  <inkml:trace contextRef="#ctx0" brushRef="#br0" timeOffset="2654.717">4095 520 6905 0 0,'0'0'2044'0'0,"0"0"-251"0"0,0 0-72 0 0,0 0-13 0 0,0 0-134 0 0,0 0-250 0 0,0 0-301 0 0,0 0-248 0 0,0 0-194 0 0,0 0-126 0 0,0 0-84 0 0,-32 12-65 0 0,-100 41-51 0 0,73-13 24 0 0,52-30-224 0 0,1-4-51 0 0,0 0 0 0 0,0 0 1 0 0,1 1-1 0 0,0 0 0 0 0,0 0 1 0 0,1 1-1 0 0,0-1 0 0 0,0 1 1 0 0,0 0-1 0 0,1 0 0 0 0,1 0 1 0 0,-1 0-1 0 0,1 0 0 0 0,1 1 1 0 0,-1-1-1 0 0,1 1 0 0 0,1-1 1 0 0,0 1-1 0 0,0 3-4 0 0,3-7-4 0 0,0 0 1 0 0,1 0-1 0 0,0 0 0 0 0,0-1 0 0 0,0 1 0 0 0,0-1 0 0 0,1 0 1 0 0,-1 0-1 0 0,1-1 0 0 0,0 1 0 0 0,0-1 0 0 0,0 0 1 0 0,1 0-1 0 0,-1-1 0 0 0,1 0 0 0 0,0 0 0 0 0,-1 0 0 0 0,1 0 1 0 0,0-1-1 0 0,0 0 0 0 0,0-1 0 0 0,0 1 4 0 0,18 3 23 0 0,0-1 0 0 0,0-1 0 0 0,0-1-1 0 0,0-1 1 0 0,0-2 0 0 0,0 0 0 0 0,0-1-1 0 0,0-1 1 0 0,0-2 0 0 0,-1 0 0 0 0,0-2-1 0 0,0 0 1 0 0,10-7-23 0 0,81-62-3188 0 0,-81 46-1082 0 0,-2-2-3384 0 0,-17 20 1303 0 0</inkml:trace>
  <inkml:trace contextRef="#ctx0" brushRef="#br0" timeOffset="2981.951">4756 1 16363 0 0,'0'0'886'0'0,"0"0"-250"0"0,0 0 32 0 0,0 0 163 0 0,0 0 129 0 0,0 0-61 0 0,0 0-211 0 0,-14 32-196 0 0,-44 105-131 0 0,13 21 349 0 0,37-110-574 0 0,0-10-96 0 0,1 0 0 0 0,3 0-1 0 0,1 1 1 0 0,2-1-1 0 0,1 1 1 0 0,5 29-40 0 0,-4-58-85 0 0,1 1 0 0 0,1-1 0 0 0,0 0 0 0 0,0 0 0 0 0,1 0 0 0 0,0-1 0 0 0,1 1 0 0 0,0-1 0 0 0,0 0 0 0 0,1 0 0 0 0,0-1 1 0 0,1 1-1 0 0,0-2 0 0 0,0 1 0 0 0,1-1 0 0 0,5 5 85 0 0,-15-12-7572 0 0,-16-8 1139 0 0,9 4 1388 0 0,0 2 1586 0 0</inkml:trace>
  <inkml:trace contextRef="#ctx0" brushRef="#br0" timeOffset="3236.455">4336 469 7746 0 0,'0'0'2559'0'0,"0"0"-624"0"0,0 0-309 0 0,0 0-30 0 0,0 0-70 0 0,0 0-155 0 0,0 0-258 0 0,0 0-283 0 0,0 0-190 0 0,0 0-112 0 0,0 0-103 0 0,0 0-11 0 0,30-4-5 0 0,94-10-30 0 0,27 22 674 0 0,-95 2-939 0 0,48 6-83 0 0,2 0-3956 0 0,-83-15-2403 0 0,-18-1 2500 0 0,4 0-6386 0 0</inkml:trace>
  <inkml:trace contextRef="#ctx0" brushRef="#br0" timeOffset="3237.455">5159 597 7730 0 0,'0'0'4897'0'0,"0"0"-3985"0"0,0 0-112 0 0,0 0 152 0 0,0 0 32 0 0,0 0-95 0 0,0 0-321 0 0,0 0-328 0 0,-44 207-248 0 0,44-189-240 0 0,2 0-280 0 0,3-7-505 0 0,5 0-1047 0 0,-7-3-2001 0 0,5-1-2728 0 0,-5-7 3624 0 0</inkml:trace>
  <inkml:trace contextRef="#ctx0" brushRef="#br0" timeOffset="3500.634">5183 262 14131 0 0,'0'0'2409'0'0,"0"0"-825"0"0,0 0-560 0 0,0 0-320 0 0,0 0-248 0 0,0 0-208 0 0,0 0-208 0 0,0 0-240 0 0,0 0-248 0 0,0 0-168 0 0,0 0-312 0 0,0 0-832 0 0,0 0-2145 0 0,0 0-5457 0 0</inkml:trace>
  <inkml:trace contextRef="#ctx0" brushRef="#br0" timeOffset="3772.434">5525 421 15987 0 0,'0'0'1473'0'0,"0"0"-521"0"0,0 0-165 0 0,0 0-48 0 0,0 0-98 0 0,0 0-134 0 0,0 0-224 0 0,0 0-130 0 0,0 0-45 0 0,0 0-65 0 0,0 0-37 0 0,-24 35-28 0 0,-73 109-26 0 0,68-76-55 0 0,30-58 72 0 0,-1-7 31 0 0,0-1 0 0 0,0 1 0 0 0,0 0 0 0 0,0 0-1 0 0,0-1 1 0 0,1 1 0 0 0,-1 0 0 0 0,1-1 0 0 0,-1 1-1 0 0,1 0 1 0 0,0-1 0 0 0,0 1 0 0 0,0-1 0 0 0,1 1-1 0 0,-1-1 1 0 0,1 0 0 0 0,-1 1 0 0 0,1-1 0 0 0,0 0 0 0 0,0 0-1 0 0,0 0 1 0 0,0 0 0 0 0,0 0 0 0 0,0-1 0 0 0,0 1-1 0 0,1-1 1 0 0,-1 1 0 0 0,0-1 0 0 0,1 0 0 0 0,-1 0-1 0 0,1 0 1 0 0,0 0 0 0 0,-1-1 0 0 0,1 1 0 0 0,0-1 0 0 0,0 1-1 0 0,-1-1 1 0 0,1 0 0 0 0,0 0 0 0 0,0 0 0 0 0,-1 0-1 0 0,1-1 1 0 0,2 0 0 0 0,3 0 171 0 0,1-1 0 0 0,0-1 0 0 0,-1 1 0 0 0,0-1 0 0 0,1-1 0 0 0,-1 0-1 0 0,0 0 1 0 0,-1 0 0 0 0,1-1 0 0 0,-1 0 0 0 0,0-1 0 0 0,0 0 0 0 0,-1 0 0 0 0,0 0 0 0 0,0-1-1 0 0,0 0 1 0 0,-1 0 0 0 0,0 0 0 0 0,0-1 0 0 0,0 1 0 0 0,-1-1 0 0 0,0-1-171 0 0,1-3 84 0 0,1-1 0 0 0,-1 0 1 0 0,-1 0-1 0 0,-1 0 0 0 0,0 0 0 0 0,0 0 1 0 0,-1-1-1 0 0,-1 1 0 0 0,0-1 0 0 0,-1 1 1 0 0,-1-8-85 0 0,0 17-59 0 0,1 1 0 0 0,-1-1 0 0 0,0 0 1 0 0,0 1-1 0 0,0 0 0 0 0,0-1 1 0 0,-1 1-1 0 0,0 0 0 0 0,1-1 1 0 0,-1 1-1 0 0,0 0 0 0 0,-1 0 1 0 0,1 1-1 0 0,0-1 0 0 0,-1 0 0 0 0,0 1 1 0 0,1-1-1 0 0,-1 1 0 0 0,0 0 1 0 0,0 0-1 0 0,0 0 0 0 0,-1 0 1 0 0,1 1-1 0 0,0-1 0 0 0,-1 1 59 0 0,-27-4-3954 0 0,-1 11-4394 0 0,19 1-3012 0 0</inkml:trace>
  <inkml:trace contextRef="#ctx0" brushRef="#br0" timeOffset="4088.437">5897 653 16644 0 0,'0'0'1383'0'0,"0"0"-334"0"0,0 0-131 0 0,0 0-101 0 0,0 0-93 0 0,0 0-66 0 0,0 0-143 0 0,0 0-142 0 0,0 0-80 0 0,0 0-54 0 0,0 0-71 0 0,0 0-23 0 0,0 0-42 0 0,28-27-67 0 0,85-81-7 0 0,-38 37-155 0 0,-74 70 97 0 0,-1 0 0 0 0,1 0 1 0 0,-1 0-1 0 0,1 0 0 0 0,-1 0 1 0 0,1 1-1 0 0,0-1 0 0 0,0 0 1 0 0,-1 0-1 0 0,1 1 0 0 0,0-1 0 0 0,0 0 1 0 0,0 1-1 0 0,0-1 0 0 0,0 1 1 0 0,0-1-1 0 0,0 1 0 0 0,0-1 1 0 0,0 1-1 0 0,0 0 0 0 0,0 0 0 0 0,0-1 1 0 0,0 1-1 0 0,0 0 0 0 0,0 0 1 0 0,1 0-1 0 0,-1 0 0 0 0,0 0 1 0 0,0 1-1 0 0,0-1 0 0 0,0 0 0 0 0,0 0 1 0 0,0 1-1 0 0,0-1 0 0 0,0 0 1 0 0,0 1-1 0 0,0-1 0 0 0,0 1 1 0 0,0-1-1 0 0,0 1 0 0 0,0 0 0 0 0,0-1 1 0 0,-1 1-1 0 0,1 0 0 0 0,0 0 1 0 0,0 0-1 0 0,-1 0 0 0 0,1-1 1 0 0,-1 1-1 0 0,1 0 0 0 0,-1 0 0 0 0,1 1 29 0 0,-1 4-16 0 0,1 0-1 0 0,-1 1 0 0 0,1-1 0 0 0,1 0 0 0 0,-1 1 0 0 0,1-1 0 0 0,0 0 0 0 0,1 0 0 0 0,-1 0 0 0 0,1-1 0 0 0,0 1 0 0 0,1-1 0 0 0,-1 1 0 0 0,1-1 0 0 0,0 0 0 0 0,0-1 0 0 0,1 1 1 0 0,-1-1-1 0 0,1 1 0 0 0,0-1 0 0 0,0-1 0 0 0,1 1 0 0 0,-1-1 0 0 0,1 0 0 0 0,0 0 0 0 0,-1 0 0 0 0,6 0 17 0 0,0 0 131 0 0,0 0 0 0 0,0-1 0 0 0,0-1 0 0 0,1 0 0 0 0,-1-1 0 0 0,1 0 0 0 0,-1 0 0 0 0,0-1 0 0 0,0-1 0 0 0,1 0 0 0 0,-1-1 1 0 0,0 0-1 0 0,-1 0 0 0 0,1-1 0 0 0,0 0 0 0 0,-1-1 0 0 0,0-1 0 0 0,0 1 0 0 0,-1-2 0 0 0,0 1 0 0 0,0-1 0 0 0,0 0 0 0 0,-1-1 0 0 0,0 0 0 0 0,0-1 0 0 0,-1 1 0 0 0,0-1 0 0 0,0-1 0 0 0,-1 1 0 0 0,-1-1 0 0 0,4-7-131 0 0,40-66-1762 0 0,-33 57-1745 0 0,-1 0-3793 0 0,-2 6-5043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1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271 200 1264 0 0,'0'0'1066'0'0,"0"0"-102"0"0,0 0 103 0 0,0 0 248 0 0,0 0 192 0 0,0 0 29 0 0,0 0-146 0 0,0 0-238 0 0,0 0-193 0 0,0 0-180 0 0,0 0-152 0 0,0 0-70 0 0,0 0-21 0 0,0 8 19 0 0,14 367 3644 0 0,-2-121-3884 0 0,-3-92-3127 0 0,-18-140-658 0 0,-19-4-7205 0 0,23-17 7844 0 0</inkml:trace>
  <inkml:trace contextRef="#ctx0" brushRef="#br0" timeOffset="264.086">1 752 3273 0 0,'0'0'2263'0'0,"0"0"-1014"0"0,0 0-278 0 0,0 0 174 0 0,0 0 254 0 0,0 0 86 0 0,0 0-157 0 0,0 0-234 0 0,33-5-219 0 0,109-18-198 0 0,174-30-14 0 0,-234 41-4064 0 0,-1-5-7717 0 0,-65 13 9215 0 0</inkml:trace>
  <inkml:trace contextRef="#ctx0" brushRef="#br0" timeOffset="3244.602">967 793 160 0 0,'0'0'820'0'0,"0"0"-332"0"0,0 0 3 0 0,0 0 364 0 0,0 0 432 0 0,0 0 285 0 0,0 0 13 0 0,0 0-201 0 0,0 0-241 0 0,0 0-236 0 0,0 0-197 0 0,-1-9-184 0 0,-6-25-154 0 0,6 33-353 0 0,0 0 1 0 0,0 0-1 0 0,0 0 1 0 0,0 0-1 0 0,-1 1 1 0 0,1-1-1 0 0,0 0 1 0 0,-1 1-1 0 0,1-1 1 0 0,0 1-1 0 0,-1-1 1 0 0,1 1-1 0 0,-1 0 1 0 0,1-1-1 0 0,-1 1 0 0 0,1 0 1 0 0,-1 0-1 0 0,1 0 1 0 0,-1 0-1 0 0,1 0 1 0 0,0 1-1 0 0,-1-1 1 0 0,1 0-1 0 0,-1 1 1 0 0,1-1-1 0 0,-1 1 1 0 0,1-1-1 0 0,0 1 1 0 0,0 0-1 0 0,-1 0-19 0 0,-10 6-77 0 0,0 0 0 0 0,1 1 0 0 0,0 0 0 0 0,1 1 0 0 0,0 0-1 0 0,0 1 1 0 0,1 0 0 0 0,0 0 0 0 0,1 1 0 0 0,0 0 0 0 0,-3 7 77 0 0,1-5-22 0 0,1 1 1 0 0,1 1-1 0 0,0-1 1 0 0,1 1-1 0 0,0 1 1 0 0,1-1-1 0 0,1 1 0 0 0,1 0 1 0 0,0 1-1 0 0,1-1 1 0 0,1 0-1 0 0,-1 9 22 0 0,5-21 58 0 0,-1 0 1 0 0,0 0-1 0 0,1-1 0 0 0,0 1 0 0 0,0-1 0 0 0,0 1 1 0 0,0-1-1 0 0,1 0 0 0 0,-1 0 0 0 0,1 0 1 0 0,0 0-1 0 0,0 0 0 0 0,0-1 0 0 0,0 1 0 0 0,0-1 1 0 0,0 0-1 0 0,1 0 0 0 0,-1 0 0 0 0,1 0 0 0 0,0 0 1 0 0,-1-1-1 0 0,1 0 0 0 0,0 0 0 0 0,0 0 1 0 0,0 0-1 0 0,0-1 0 0 0,0 1 0 0 0,0-1 0 0 0,0 0 1 0 0,0 0-1 0 0,0 0 0 0 0,0-1 0 0 0,0 1 0 0 0,0-1 1 0 0,0 0-1 0 0,-1 0 0 0 0,1-1 0 0 0,0 1 1 0 0,0-1-1 0 0,-1 0 0 0 0,1 0 0 0 0,-1 0 0 0 0,2-1-58 0 0,6-4 172 0 0,0-1 0 0 0,0 0-1 0 0,-1 0 1 0 0,0-1-1 0 0,-1-1 1 0 0,0 1-1 0 0,0-1 1 0 0,-1-1 0 0 0,-1 0-1 0 0,1 0 1 0 0,-2 0-1 0 0,0-1 1 0 0,0 0-1 0 0,-1 0 1 0 0,0-1 0 0 0,-1 1-1 0 0,-1-1 1 0 0,0 0-1 0 0,0 0 1 0 0,-1 0-1 0 0,-1 0 1 0 0,-1-1 0 0 0,0-6-172 0 0,0 19-33 0 0,-5-71-1018 0 0,-16 28-7237 0 0,16 36-567 0 0</inkml:trace>
  <inkml:trace contextRef="#ctx0" brushRef="#br0" timeOffset="3660.25">1298 60 2905 0 0,'0'0'2443'0'0,"0"0"-1327"0"0,0 0-252 0 0,0 0 287 0 0,0 0 335 0 0,0 0 165 0 0,0 0-186 0 0,0 0-427 0 0,0 0-389 0 0,0 0-218 0 0,0 0-73 0 0,0 0 24 0 0,0 0 0 0 0,1 13-50 0 0,-3 203 913 0 0,9 129-548 0 0,-11-87-904 0 0,-29-122-2123 0 0,29-127 1873 0 0,-1-11-12499 0 0,5-8 10732 0 0,0 3 1803 0 0</inkml:trace>
  <inkml:trace contextRef="#ctx0" brushRef="#br0" timeOffset="3912.442">956 535 1344 0 0,'0'0'1139'0'0,"0"0"-377"0"0,0 0 67 0 0,0 0 277 0 0,0 0 117 0 0,0 0-76 0 0,0 0-210 0 0,0 0-275 0 0,33 7-225 0 0,107 20-153 0 0,-37-17-45 0 0,66-2-1345 0 0,-57-8-3163 0 0,-50 0-74 0 0,-40 0 3952 0 0</inkml:trace>
  <inkml:trace contextRef="#ctx0" brushRef="#br0" timeOffset="4408.025">1840 561 808 0 0,'0'0'1941'0'0,"0"0"-232"0"0,0 0-146 0 0,0 0-60 0 0,0 0-126 0 0,-33 22-224 0 0,-99 68-294 0 0,55-18 44 0 0,72-66-911 0 0,0 0 1 0 0,1 0-1 0 0,-1 0 0 0 0,1 1 1 0 0,0-1-1 0 0,1 1 0 0 0,0 0 1 0 0,0 0-1 0 0,0 0 0 0 0,1 1 1 0 0,0-1-1 0 0,1 0 0 0 0,-1 1 1 0 0,1-1-1 0 0,1 1 0 0 0,0 0 1 0 0,0-1-1 0 0,0 1 0 0 0,1 3 8 0 0,3-8 25 0 0,0 1-1 0 0,0-1 0 0 0,0 0 0 0 0,0 1 0 0 0,0-2 0 0 0,1 1 1 0 0,-1-1-1 0 0,1 1 0 0 0,0-1 0 0 0,-1-1 0 0 0,1 1 0 0 0,0-1 0 0 0,0 1 1 0 0,1-1-1 0 0,-1-1 0 0 0,0 1 0 0 0,0-1 0 0 0,0 0 0 0 0,0 0 1 0 0,1 0-1 0 0,-1-1 0 0 0,0 0 0 0 0,0 0 0 0 0,0 0 0 0 0,0-1 0 0 0,0 0 1 0 0,4-2-25 0 0,13-4 192 0 0,1-1 1 0 0,-2-1 0 0 0,1-1-1 0 0,-2-1 1 0 0,1-1-1 0 0,16-15-192 0 0,-10 9 152 0 0,43-32-40 0 0,-69 52-150 0 0,1 0 0 0 0,-1 0 0 0 0,0 0 0 0 0,1 0 0 0 0,-1 0 0 0 0,0 0 0 0 0,0 1 0 0 0,0-1 0 0 0,0 0 0 0 0,0 1 0 0 0,0-1 0 0 0,0 1 0 0 0,0-1 0 0 0,0 1 0 0 0,-1-1 0 0 0,1 1 0 0 0,-1 0 0 0 0,1-1 0 0 0,-1 1 0 0 0,1 0 0 0 0,-1-1 0 0 0,0 1 0 0 0,0 0 0 0 0,0 0 0 0 0,0-1 0 0 0,0 1 0 0 0,0 0 0 0 0,-1-1 0 0 0,1 1 0 0 0,-1 0 0 0 0,1-1 0 0 0,-1 1 0 0 0,1 0 0 0 0,-1-1 0 0 0,0 1 0 0 0,0-1 38 0 0,1 10-94 0 0,0 0 88 0 0,-1-9 13 0 0,0 1 0 0 0,0 0-1 0 0,1 0 1 0 0,0-1 0 0 0,-1 1 0 0 0,1 0 0 0 0,0 0 0 0 0,1 0 0 0 0,-1-1-1 0 0,0 1 1 0 0,1 0 0 0 0,-1 0 0 0 0,1-1 0 0 0,0 1 0 0 0,0 0-1 0 0,0-1 1 0 0,0 1 0 0 0,1-1 0 0 0,-1 1 0 0 0,1-1 0 0 0,-1 0 0 0 0,1 0-1 0 0,0 1 1 0 0,0-1 0 0 0,0 0 0 0 0,0-1 0 0 0,0 1 0 0 0,0 0-1 0 0,0-1 1 0 0,1 1 0 0 0,-1-1 0 0 0,1 1 0 0 0,-1-1 0 0 0,2 0-7 0 0,3 1 137 0 0,1 0 1 0 0,0-1 0 0 0,-1 0 0 0 0,1-1-1 0 0,0 0 1 0 0,-1 0 0 0 0,1 0-1 0 0,0-1 1 0 0,-1 0 0 0 0,1-1 0 0 0,-1 0-1 0 0,1 0 1 0 0,-1 0 0 0 0,0-1-1 0 0,0 0 1 0 0,0 0 0 0 0,0-1 0 0 0,0 0-1 0 0,0-1-137 0 0,41-33 1264 0 0,-1-3-1 0 0,-2-2 1 0 0,18-24-1264 0 0,-44 46 95 0 0,-1-2-1 0 0,-1 0 1 0 0,-1-1 0 0 0,-1 0 0 0 0,-1-1 0 0 0,-1-1 0 0 0,-1 0 0 0 0,-2-1-1 0 0,-1 0 1 0 0,0 0 0 0 0,-2-1 0 0 0,-2 0 0 0 0,2-18-95 0 0,-4 29-94 0 0,-2-1 1 0 0,1 0-1 0 0,-2 0 1 0 0,-1 0-1 0 0,0 0 1 0 0,-1 0-1 0 0,-1 0 1 0 0,0 0-1 0 0,-2 1 1 0 0,0-1-1 0 0,0 1 1 0 0,-2 0-1 0 0,0 1 1 0 0,-1 0-1 0 0,-3-3 94 0 0,9 16-17 0 0,-1 0-1 0 0,0 0 1 0 0,0 0-1 0 0,-1 0 1 0 0,1 0-1 0 0,-1 1 1 0 0,1-1-1 0 0,-1 1 1 0 0,0 0-1 0 0,0 0 1 0 0,0 0-1 0 0,0 1 1 0 0,0-1-1 0 0,0 1 1 0 0,0 0-1 0 0,0 0 1 0 0,-1 0-1 0 0,1 1 1 0 0,0 0-1 0 0,-1 0 1 0 0,1 0-1 0 0,0 0 1 0 0,-1 1-1 0 0,1-1 1 0 0,0 1-1 0 0,0 0 1 0 0,-1 0-1 0 0,1 1 1 0 0,0-1-1 0 0,0 1 1 0 0,0 0-1 0 0,1 0 1 0 0,-1 0-1 0 0,0 1 1 0 0,0 0 17 0 0,-8 7 24 0 0,1 2 0 0 0,0-1 1 0 0,1 1-1 0 0,0 1 0 0 0,1 0 0 0 0,0 0 1 0 0,1 1-1 0 0,0 0 0 0 0,1 1 0 0 0,1-1 1 0 0,0 1-1 0 0,1 1 0 0 0,1-1 0 0 0,0 1 1 0 0,1-1-1 0 0,1 1 0 0 0,0 7-24 0 0,1 5 67 0 0,0-1-1 0 0,2 1 0 0 0,1-1 1 0 0,1 1-1 0 0,2-1 0 0 0,0 0 1 0 0,2-1-1 0 0,1 1 0 0 0,10 20-66 0 0,5 2-91 0 0,2-1-1 0 0,2-1 0 0 0,2-1 0 0 0,2-2 0 0 0,2-1 0 0 0,2-2 0 0 0,1-1 1 0 0,24 19 91 0 0,-36-37-1116 0 0,0 2-1577 0 0,-8-9-2210 0 0,-6-6-3048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33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74 6721 0 0,'0'0'4311'0'0,"0"0"-1996"0"0,0 0-875 0 0,0 0-136 0 0,0 0 67 0 0,0 0-74 0 0,0 0-258 0 0,0 0-347 0 0,0 0-283 0 0,0 0-137 0 0,0 0-100 0 0,0 0-78 0 0,0 0-49 0 0,-12 30-20 0 0,-37 97-17 0 0,25-32-229 0 0,19-56-2536 0 0,0-28-1675 0 0,1-5-3788 0 0,2-5 2335 0 0</inkml:trace>
  <inkml:trace contextRef="#ctx0" brushRef="#br0" timeOffset="622.882">378 346 11891 0 0,'0'0'1988'0'0,"0"0"-570"0"0,0 0-163 0 0,0 0 70 0 0,0 0-2 0 0,0 0-171 0 0,0 0-311 0 0,0 0-260 0 0,0 0-153 0 0,0 0-108 0 0,15-31-77 0 0,48-98-78 0 0,11 3 93 0 0,-73 124-288 0 0,-1 1 0 0 0,0-1 0 0 0,1 1 0 0 0,-1-1 0 0 0,1 1 0 0 0,-1-1 0 0 0,1 1 0 0 0,0 0 0 0 0,0-1 0 0 0,-1 1 0 0 0,1 0 0 0 0,0 0 0 0 0,0 0 0 0 0,0-1 0 0 0,1 1 0 0 0,-1 0 0 0 0,0 0 0 0 0,0 1 0 0 0,0-1 0 0 0,1 0 0 0 0,-1 0 0 0 0,0 0 0 0 0,1 1 0 0 0,-1-1 0 0 0,1 1 0 0 0,-1-1 0 0 0,1 1 0 0 0,-1 0 0 0 0,1-1 0 0 0,-1 1 0 0 0,1 0 0 0 0,-1 0 0 0 0,1 0 0 0 0,-1 0 0 0 0,1 1 0 0 0,-1-1 0 0 0,1 0 0 0 0,-1 0 0 0 0,1 1 0 0 0,-1-1 0 0 0,1 1 0 0 0,-1 0 0 0 0,0-1 0 0 0,1 1 0 0 0,-1 0 0 0 0,0 0 0 0 0,1 0 0 0 0,-1-1 0 0 0,0 1 0 0 0,0 1 0 0 0,1-1 30 0 0,11 46-383 0 0,-12-42 377 0 0,0 1 0 0 0,0 0 0 0 0,0 0 0 0 0,0-1 0 0 0,1 1 1 0 0,0-1-1 0 0,0 1 0 0 0,0-1 0 0 0,1 0 0 0 0,0 0 0 0 0,0 0 0 0 0,0 0 0 0 0,1 0 0 0 0,-1-1 1 0 0,1 1-1 0 0,0-1 0 0 0,1 0 0 0 0,-1 0 0 0 0,1-1 0 0 0,-1 1 0 0 0,2 0 6 0 0,1-2 125 0 0,1 1 0 0 0,-1-1-1 0 0,0 0 1 0 0,1 0 0 0 0,-1-1-1 0 0,1 0 1 0 0,0-1 0 0 0,-1 0-1 0 0,1 0 1 0 0,-1 0 0 0 0,1-1-1 0 0,0 0 1 0 0,-1-1-1 0 0,1 1 1 0 0,-1-2 0 0 0,0 1-1 0 0,0-1 1 0 0,0 0 0 0 0,0 0-1 0 0,0-1 1 0 0,-1 0 0 0 0,1 0-1 0 0,4-4-124 0 0,-2-1 172 0 0,1-1 0 0 0,-1 0 0 0 0,-1-1 0 0 0,0 0 0 0 0,0 0 0 0 0,-1-1 0 0 0,0 1 0 0 0,-1-2 0 0 0,-1 1-1 0 0,3-8-171 0 0,-8 19-319 0 0,8-19-556 0 0,-6 13-2334 0 0,0 0-3623 0 0,0 3-4885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31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0 997 0 0 0,'0'0'1692'0'0,"0"0"49"0"0,0 0-146 0 0,0 0-226 0 0,0 0-236 0 0,27 5-152 0 0,84 11-70 0 0,-104-15-740 0 0,-1 0-1 0 0,0 0 1 0 0,0-1-1 0 0,1 0 1 0 0,-1 0 0 0 0,0-1-1 0 0,0 1 1 0 0,1-2-1 0 0,-1 1 1 0 0,0-1-1 0 0,0 1 1 0 0,0-2 0 0 0,0 1-1 0 0,-1-1 1 0 0,1 0-1 0 0,-1 0 1 0 0,6-3-171 0 0,8-6 473 0 0,19-13 82 0 0,-1-2 0 0 0,-1-2 0 0 0,-1-1 0 0 0,-2-2 0 0 0,-1-1 0 0 0,-1-2 0 0 0,1-5-555 0 0,-1 5 228 0 0,35-45 163 0 0,-3-2 0 0 0,-3-3 0 0 0,16-36-391 0 0,-65 104 34 0 0,-1 0 0 0 0,-1 0 0 0 0,0-1 0 0 0,-1-1-1 0 0,-1 1 1 0 0,-1-1 0 0 0,0 0 0 0 0,-2-1 0 0 0,0 1 0 0 0,-1-1 0 0 0,-1 0-1 0 0,-1 0 1 0 0,0-1-34 0 0,-2 17-3 0 0,0 1 0 0 0,0 0 0 0 0,0 0 0 0 0,0 0 1 0 0,0 0-1 0 0,-1 0 0 0 0,0 1 0 0 0,1-1 0 0 0,-1 0 0 0 0,0 1 0 0 0,0-1 0 0 0,0 1 0 0 0,0 0 0 0 0,-1-1 0 0 0,1 1 0 0 0,-1 0 0 0 0,1 0 0 0 0,-1 1 0 0 0,0-1 0 0 0,0 1 0 0 0,0-1 0 0 0,0 1 0 0 0,0 0 1 0 0,0 0-1 0 0,0 0 0 0 0,0 0 0 0 0,0 1 0 0 0,0-1 0 0 0,-1 1 3 0 0,-4-1-106 0 0,0 0 0 0 0,0 0 0 0 0,0 1 0 0 0,0 0 1 0 0,0 1-1 0 0,0-1 0 0 0,0 2 0 0 0,0-1 0 0 0,0 1 1 0 0,0 0-1 0 0,-3 2 106 0 0,-16 11-179 0 0,1 1 0 0 0,1 1 1 0 0,0 1-1 0 0,1 1 0 0 0,1 2 0 0 0,2 0 1 0 0,-1 1-1 0 0,-6 11 179 0 0,13-17 17 0 0,1 2-1 0 0,0-1 1 0 0,1 2 0 0 0,1 0-1 0 0,1 0 1 0 0,0 1-1 0 0,2 1 1 0 0,0-1 0 0 0,1 1-1 0 0,2 1 1 0 0,0 0-1 0 0,1 0 1 0 0,-2 20-17 0 0,4-20 61 0 0,1 1-1 0 0,1-1 0 0 0,1 0 1 0 0,1 1-1 0 0,0-1 1 0 0,2 0-1 0 0,1 1 0 0 0,1-2 1 0 0,0 1-1 0 0,2 0 1 0 0,1-1-1 0 0,0-1 0 0 0,1 1 1 0 0,2-1-1 0 0,0-1 1 0 0,1 0-1 0 0,8 10-60 0 0,-10-16 78 0 0,0-2 0 0 0,1 0 0 0 0,0 0 0 0 0,0-1 0 0 0,1 0 0 0 0,0-1 0 0 0,1 0 0 0 0,0-1 0 0 0,1 0 0 0 0,0-1 0 0 0,0-1 0 0 0,0 0 0 0 0,1-1 0 0 0,-1-1 0 0 0,1 0 0 0 0,1-1 0 0 0,-1 0 0 0 0,0-2 0 0 0,9 1-78 0 0,-8-1 118 0 0,-1-1 0 0 0,1 0 0 0 0,-1-1 1 0 0,0-1-1 0 0,1-1 0 0 0,-1 0 0 0 0,0-1 1 0 0,-1 0-1 0 0,1-1 0 0 0,-1-1 0 0 0,0 0 1 0 0,2-2-119 0 0,-3 1 75 0 0,-1-1-1 0 0,-1 0 1 0 0,0 0 0 0 0,0-1 0 0 0,0-1 0 0 0,-1 0 0 0 0,-1 0 0 0 0,0-1 0 0 0,0 0 0 0 0,-1-1 0 0 0,-1 0 0 0 0,1 0 0 0 0,-2 0 0 0 0,0-1-1 0 0,-1 0 1 0 0,0-1 0 0 0,0 1 0 0 0,-2-1 0 0 0,0 1 0 0 0,0-1 0 0 0,-1 0 0 0 0,0-13-75 0 0,-2 23-61 0 0,1 1 0 0 0,-1-1 1 0 0,0 0-1 0 0,0 0 0 0 0,0 1 0 0 0,-1-1 1 0 0,1 0-1 0 0,-1 1 0 0 0,0-1 0 0 0,0 1 0 0 0,0-1 1 0 0,0 1-1 0 0,-1-1 0 0 0,1 1 0 0 0,-1 0 1 0 0,0-1-1 0 0,0 1 0 0 0,0 0 0 0 0,0 0 0 0 0,-1 1 1 0 0,1-1-1 0 0,-1 0 0 0 0,0 1 0 0 0,0-1 1 0 0,0 1-1 0 0,0 0 0 0 0,0 0 0 0 0,0 0 0 0 0,0 1 1 0 0,-1-1-1 0 0,1 1 0 0 0,-1 0 0 0 0,1 0 1 0 0,-1 0-1 0 0,-2 0 61 0 0,1 0-161 0 0,-1 2 0 0 0,0-1 1 0 0,1 1-1 0 0,-1-1 0 0 0,1 2 1 0 0,-1-1-1 0 0,1 1 0 0 0,-1-1 1 0 0,1 1-1 0 0,0 1 0 0 0,0-1 1 0 0,0 1-1 0 0,0 0 0 0 0,0 0 1 0 0,1 0-1 0 0,-1 1 0 0 0,1 0 1 0 0,0 0-1 0 0,0 0 0 0 0,0 0 1 0 0,1 0-1 0 0,0 1 0 0 0,-1 0 1 0 0,2 0-1 0 0,-3 3 161 0 0,-1 2 0 0 0,1 0 1 0 0,1 1 0 0 0,0-1-1 0 0,0 1 1 0 0,1 0-1 0 0,0 0 1 0 0,1 0-1 0 0,0 0 1 0 0,1 0 0 0 0,0 1-1 0 0,0-1 1 0 0,2 9-1 0 0,2-11 82 0 0,0-1 0 0 0,1 0 0 0 0,0 0 0 0 0,0 0 0 0 0,1-1 0 0 0,0 0 1 0 0,0 0-1 0 0,1 0 0 0 0,-1 0 0 0 0,2-1 0 0 0,-1 0 0 0 0,1 0 0 0 0,0-1 0 0 0,0 1 1 0 0,0-2-1 0 0,1 1 0 0 0,-1-1 0 0 0,1 0 0 0 0,0-1 0 0 0,1 0 0 0 0,-1 0 1 0 0,0 0-1 0 0,1-1 0 0 0,0-1 0 0 0,-1 1 0 0 0,1-2 0 0 0,0 1 0 0 0,0-1 0 0 0,1 0-82 0 0,7-2 191 0 0,0 0 0 0 0,0-1 0 0 0,0 0 0 0 0,-1-2 0 0 0,1 0 0 0 0,-1 0 0 0 0,0-2 0 0 0,-1 0 0 0 0,0-1 0 0 0,0 0 0 0 0,0-1 0 0 0,-1-1 0 0 0,0 0 0 0 0,-1-1 0 0 0,-1-1 0 0 0,1 0 0 0 0,-2 0 0 0 0,5-7-191 0 0,86-69 93 0 0,-101 87-116 0 0,0-1 1 0 0,1 1 0 0 0,-1-1 0 0 0,1 1 0 0 0,0-1 0 0 0,-1 1 0 0 0,1 0 0 0 0,0 0-1 0 0,0 0 1 0 0,0 0 0 0 0,0 0 0 0 0,0 0 0 0 0,0 0 0 0 0,0 1 0 0 0,0-1 0 0 0,0 1 0 0 0,0 0-1 0 0,0-1 1 0 0,0 1 0 0 0,0 0 0 0 0,0 0 0 0 0,1 0 0 0 0,-1 1 0 0 0,0-1 0 0 0,0 0-1 0 0,0 1 1 0 0,0-1 0 0 0,0 1 0 0 0,2 1 22 0 0,0 59-331 0 0,-5-55 335 0 0,0 0 1 0 0,1 0-1 0 0,0 0 1 0 0,0 0-1 0 0,0 0 1 0 0,1 0 0 0 0,0 0-1 0 0,0 0 1 0 0,1 0-1 0 0,-1 0 1 0 0,1 0-1 0 0,1-1 1 0 0,-1 1 0 0 0,1-1-1 0 0,0 0 1 0 0,0 1-1 0 0,0-1 1 0 0,2 0-5 0 0,0-2 18 0 0,0-1 0 0 0,0 0 0 0 0,0 0 0 0 0,1-1 0 0 0,-1 0 0 0 0,0 0 0 0 0,1 0 0 0 0,0 0 0 0 0,-1-1 0 0 0,1 0 0 0 0,-1 0 0 0 0,1 0 0 0 0,-1-1 0 0 0,1 0 0 0 0,-1 0 0 0 0,1 0 0 0 0,-1-1 0 0 0,0 0 0 0 0,0 0 0 0 0,1 0 0 0 0,2-3-18 0 0,172-104 509 0 0,-117 86-253 0 0,-61 57-66 0 0,-3-31-237 0 0,1 0 1 0 0,0 0-1 0 0,0 0 0 0 0,0 1 0 0 0,0-1 0 0 0,1 0 0 0 0,-1 0 0 0 0,1 0 0 0 0,0 0 1 0 0,0 0-1 0 0,0 0 0 0 0,0 0 0 0 0,1 0 0 0 0,-1 0 0 0 0,1-1 0 0 0,-1 1 1 0 0,1 0-1 0 0,0-1 0 0 0,0 0 0 0 0,1 1 47 0 0,9 3-3827 0 0,5-4-3470 0 0,-9-2-2493 0 0</inkml:trace>
  <inkml:trace contextRef="#ctx0" brushRef="#br0" timeOffset="989.545">2447 670 544 0 0,'0'0'1762'0'0,"0"0"24"0"0,0 0 114 0 0,0 0 160 0 0,0 0-58 0 0,0 0-232 0 0,0 0-262 0 0,0 0-254 0 0,0 0-177 0 0,0 0-162 0 0,0 0-149 0 0,0 0-122 0 0,0 0-100 0 0,-35 8-91 0 0,-108 30-65 0 0,73-5 116 0 0,59-23-373 0 0,1-4-117 0 0,0 0 0 0 0,1 1 0 0 0,0 0 0 0 0,0 0 0 0 0,1 1 0 0 0,0 0 0 0 0,0 1 0 0 0,1 0 0 0 0,0 0 0 0 0,0 1 0 0 0,1-1 0 0 0,0 1 0 0 0,1 1-1 0 0,0-1 1 0 0,1 1 0 0 0,0 0 0 0 0,1 0 0 0 0,0 0 0 0 0,0 0 0 0 0,1 1 0 0 0,1-1 0 0 0,0 1-14 0 0,2-9-10 0 0,-1-1-1 0 0,1 1 1 0 0,-1 0-1 0 0,1-1 1 0 0,0 1-1 0 0,0-1 1 0 0,0 1-1 0 0,1-1 1 0 0,-1 1-1 0 0,1-1 1 0 0,-1 0-1 0 0,1 0 1 0 0,0 0-1 0 0,0 0 1 0 0,0 0-1 0 0,0 0 1 0 0,0 0-1 0 0,0-1 1 0 0,0 1-1 0 0,1-1 1 0 0,-1 1-1 0 0,0-1 1 0 0,1 0-1 0 0,-1 0 1 0 0,1 0-1 0 0,0 0 1 0 0,-1 0-1 0 0,1-1 1 0 0,0 1-1 0 0,0-1 1 0 0,-1 0 10 0 0,88-4 244 0 0,-62-8-9 0 0,0-2 1 0 0,-2 0-1 0 0,0-2 1 0 0,0-1-1 0 0,-2-2 1 0 0,0 0-1 0 0,-1-1 1 0 0,-1-1-1 0 0,-1-1 1 0 0,12-17-236 0 0,30-26 585 0 0,-62 65-583 0 0,0 0 0 0 0,1 0-1 0 0,-1 1 1 0 0,0-1 0 0 0,0 1-1 0 0,1-1 1 0 0,-1 1 0 0 0,0-1 0 0 0,0 1-1 0 0,1 0 1 0 0,-1 0 0 0 0,0-1-1 0 0,0 1 1 0 0,0 0 0 0 0,0 0-1 0 0,0 0 1 0 0,-1 0 0 0 0,1 0 0 0 0,0 0-1 0 0,0 1 1 0 0,0-1 0 0 0,-1 0-1 0 0,1 0 1 0 0,-1 0 0 0 0,1 1-1 0 0,-1-1 1 0 0,0 0 0 0 0,1 1 0 0 0,-1-1-1 0 0,0 0 1 0 0,0 1 0 0 0,0-1-1 0 0,0 0 1 0 0,0 2-2 0 0,2 4 14 0 0,17 140 92 0 0,-19-145-107 0 0,-7 300-117 0 0,4-274 98 0 0,-1 0-1 0 0,-2 0 1 0 0,0 0 0 0 0,-2-1-1 0 0,-1 0 1 0 0,-1-1 0 0 0,-2 1 0 0 0,0-2-1 0 0,-11 16 21 0 0,20-34-15 0 0,-1 0 0 0 0,-1-1 0 0 0,1 1 0 0 0,-1-1 0 0 0,-1 0 0 0 0,1 0 0 0 0,-1 0 0 0 0,0-1 0 0 0,0 1 0 0 0,0-2 0 0 0,-1 1 0 0 0,0-1 0 0 0,0 0 0 0 0,0 0 0 0 0,0-1 0 0 0,0 0 0 0 0,-1 0 0 0 0,0-1 0 0 0,1 0 0 0 0,-1 0 0 0 0,0 0 0 0 0,0-1 0 0 0,0-1 0 0 0,0 1 1 0 0,-1-2 14 0 0,5-1-19 0 0,-1 0 0 0 0,1-1 1 0 0,0 0-1 0 0,0 0 0 0 0,1 0 1 0 0,-1 0-1 0 0,0-1 1 0 0,1 1-1 0 0,0-1 0 0 0,0 0 1 0 0,0 0-1 0 0,1 0 0 0 0,-1-1 1 0 0,1 1-1 0 0,0-1 1 0 0,0 1-1 0 0,0-1 0 0 0,1 1 1 0 0,0-1-1 0 0,-1 0 1 0 0,2 0-1 0 0,-1 0 0 0 0,1 0 1 0 0,-1 0-1 0 0,1-2 19 0 0,2-14-22 0 0,1 1 0 0 0,0-1 0 0 0,2 0-1 0 0,0 1 1 0 0,1 0 0 0 0,1 0 0 0 0,1 1 0 0 0,1 0 0 0 0,0 0-1 0 0,2 1 1 0 0,0 0 0 0 0,1 1 0 0 0,8-10 22 0 0,11-14 67 0 0,1 2-1 0 0,2 0 1 0 0,2 3 0 0 0,1 0-1 0 0,33-22-66 0 0,-27 22 200 0 0,-2-2-1 0 0,-1-1 1 0 0,-3-3-1 0 0,-1-1 1 0 0,18-29-200 0 0,-48 64 3 0 0,22-30-182 0 0,-1-2 0 0 0,-2 0 0 0 0,-1-2 0 0 0,-3-1 0 0 0,-1-1 0 0 0,12-44 179 0 0,-22 51-267 0 0,-1 11 82 0 0,-2-1 1 0 0,-2 1-1 0 0,0-1 1 0 0,-1 0-1 0 0,-2 0 1 0 0,-1 0-1 0 0,-1-1 185 0 0,0 27 12 0 0,0 0 0 0 0,-1 1 0 0 0,1-1 0 0 0,0 0 0 0 0,0 0 0 0 0,-1 0 0 0 0,1 0 0 0 0,-1 1 0 0 0,1-1 0 0 0,-1 0 0 0 0,1 0 0 0 0,-1 1 0 0 0,1-1 0 0 0,-1 0 0 0 0,1 1 0 0 0,-1-1 0 0 0,0 1 1 0 0,1-1-1 0 0,-1 1 0 0 0,0-1 0 0 0,0 1 0 0 0,0-1 0 0 0,1 1 0 0 0,-1 0 0 0 0,0-1 0 0 0,0 1 0 0 0,0 0 0 0 0,0 0 0 0 0,1 0 0 0 0,-1 0 0 0 0,0-1 0 0 0,0 1 0 0 0,0 0 0 0 0,0 1 0 0 0,0-1 0 0 0,0 0 0 0 0,0 0 0 0 0,1 0 0 0 0,-1 0 0 0 0,0 1 0 0 0,0-1 0 0 0,0 0 0 0 0,1 1 0 0 0,-1-1 0 0 0,0 1 0 0 0,0-1 0 0 0,1 1 0 0 0,-1-1 0 0 0,0 1 0 0 0,1-1 0 0 0,-1 1 0 0 0,0 0 0 0 0,1-1 0 0 0,-1 1 0 0 0,1 0 0 0 0,-1 0 0 0 0,1-1 1 0 0,-1 2-13 0 0,-14 39 233 0 0,1 2 0 0 0,3-1 0 0 0,1 2 0 0 0,2-1 0 0 0,2 1 1 0 0,2 1-1 0 0,2-1 0 0 0,1 0 0 0 0,7 44-233 0 0,-5 11-121 0 0,1 307-1431 0 0,0-428-16149 0 0,-2 15 13656 0 0</inkml:trace>
  <inkml:trace contextRef="#ctx0" brushRef="#br0" timeOffset="1612.867">2646 478 7866 0 0,'0'0'2231'0'0,"0"0"-707"0"0,0 0-232 0 0,0 0 207 0 0,0 0 92 0 0,0 0-157 0 0,0 0-262 0 0,0 0-241 0 0,0 0-157 0 0,32 0-120 0 0,103-4-113 0 0,-23-14 305 0 0,-78 7-615 0 0,17-1-30 0 0,-5 2-214 0 0,-1-3 1 0 0,0-1-1 0 0,-1-2 1 0 0,25-14 12 0 0,-14-11-1692 0 0,-30 8-2292 0 0,-2-36-11233 0 0,-14 28 13373 0 0,-30 143 16011 0 0,-5 2-8628 0 0,-31 175-3863 0 0,54-270-1652 0 0,1 1 0 0 0,1-1 0 0 0,-1 1 1 0 0,2 0-1 0 0,-1 0 0 0 0,1-1 0 0 0,1 1 0 0 0,0 0 1 0 0,0 0-1 0 0,1-1 0 0 0,0 1 0 0 0,0-1 0 0 0,1 1 1 0 0,1-1-1 0 0,-1 0 0 0 0,2 0 0 0 0,-1-1 0 0 0,1 1 1 0 0,0-1-1 0 0,1 0 0 0 0,6 7-24 0 0,-6-13 38 0 0,0 0-1 0 0,0 0 1 0 0,0-1 0 0 0,1 0-1 0 0,-1 0 1 0 0,0 0-1 0 0,1-1 1 0 0,-1 0 0 0 0,1 0-1 0 0,-1-1 1 0 0,0 1 0 0 0,1-1-1 0 0,-1-1 1 0 0,0 1-1 0 0,0-1 1 0 0,0 0 0 0 0,0-1-1 0 0,0 1 1 0 0,0-1 0 0 0,0 0-1 0 0,-1-1 1 0 0,0 1 0 0 0,0-1-1 0 0,3-3-37 0 0,22-9 84 0 0,53-25 24 0 0,-11 27 25 0 0,-70 15-98 0 0,-1 1-1 0 0,1 0 0 0 0,0-1 0 0 0,0 1 0 0 0,-1 0 1 0 0,1 0-1 0 0,-1 0 0 0 0,0 0 0 0 0,0 0 1 0 0,1 1-1 0 0,-1-1 0 0 0,-1 0 0 0 0,1 0 1 0 0,0 1-1 0 0,0-1 0 0 0,-1 0 0 0 0,0 1 0 0 0,1-1 1 0 0,-1 1-1 0 0,0-1 0 0 0,0 1 0 0 0,0-1 1 0 0,0 1-1 0 0,-1-1 0 0 0,1 0 0 0 0,-1 1 1 0 0,0 0-35 0 0,1 5 121 0 0,0 105 702 0 0,1-111-841 0 0,-1-1 0 0 0,0 1 0 0 0,1-1 0 0 0,0 0-1 0 0,-1 1 1 0 0,1-1 0 0 0,0 0 0 0 0,-1 0 0 0 0,1 1 0 0 0,0-1 0 0 0,0 0 0 0 0,0 0 0 0 0,0 0 0 0 0,0 0 0 0 0,0 0 0 0 0,0 0 0 0 0,1 0 0 0 0,-1-1 0 0 0,0 1 0 0 0,1 0 0 0 0,-1-1 0 0 0,0 1 0 0 0,1-1 0 0 0,-1 1 0 0 0,0-1 0 0 0,1 0 0 0 0,-1 1 0 0 0,1-1-1 0 0,-1 0 1 0 0,1 0 0 0 0,1 0 18 0 0,26-8-5778 0 0,-19 1-1330 0 0,-4 0-4433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5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0 7802 0 0,'0'0'3856'0'0,"0"0"-3231"0"0,0 0-185 0 0,0 0 96 0 0,0 0 104 0 0,0 0 16 0 0,0 0-160 0 0,-32 188-200 0 0,29-162-176 0 0,1 0-112 0 0,2-4-112 0 0,0-4-176 0 0,0-3-272 0 0,3-4-488 0 0,-1-4-953 0 0,0-3-1895 0 0,0 0-3730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5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17380 0 0,'0'0'232'0'0,"0"0"-344"0"0,0 0-96 0 0,0 0-32 0 0,0 0 0 0 0,0 0-40 0 0,0 0-169 0 0,0 0-231 0 0,0 0-832 0 0,0 0-2953 0 0,0 0-4961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6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1 490 7538 0 0,'0'0'1869'0'0,"0"0"-307"0"0,0 0 44 0 0,0 0 147 0 0,0 0-112 0 0,0 0-401 0 0,0 0-449 0 0,0 0-282 0 0,0 0-147 0 0,0 0-94 0 0,0 0-91 0 0,27-34-56 0 0,85-109-40 0 0,-51 65 12 0 0,-38 54-101 0 0,60-46-632 0 0,-81 70 564 0 0,1 0-1 0 0,0-1 1 0 0,-1 1 0 0 0,1 0 0 0 0,0 0-1 0 0,-1 1 1 0 0,1-1 0 0 0,0 1 0 0 0,-1-1 0 0 0,1 1-1 0 0,-1 0 1 0 0,1 0 0 0 0,-1 0 0 0 0,1 0 0 0 0,-1 0-1 0 0,0 1 1 0 0,0-1 0 0 0,1 1 0 0 0,-1-1 0 0 0,0 1-1 0 0,0 0 1 0 0,-1 0 0 0 0,1 0 0 0 0,0 0-1 0 0,-1 0 1 0 0,1 0 0 0 0,-1 0 0 0 0,1 1 0 0 0,-1-1-1 0 0,0 0 1 0 0,0 2 76 0 0,21 22 25 0 0,-15-19 161 0 0,0-1 1 0 0,0 0 0 0 0,1 0-1 0 0,0-1 1 0 0,0 0-1 0 0,0 0 1 0 0,0-1-1 0 0,1 0 1 0 0,0 0-1 0 0,0-1 1 0 0,0 0-1 0 0,0-1 1 0 0,1 0 0 0 0,-1-1-1 0 0,0 1 1 0 0,1-2-1 0 0,2 1-186 0 0,-6-1 198 0 0,0 0 0 0 0,1 0-1 0 0,-1-1 1 0 0,1 1 0 0 0,-1-1-1 0 0,0-1 1 0 0,0 1 0 0 0,0-1 0 0 0,1 0-1 0 0,-2-1 1 0 0,1 1 0 0 0,0-1-1 0 0,0 0 1 0 0,-1-1 0 0 0,0 1 0 0 0,0-1-1 0 0,0 0 1 0 0,0-1 0 0 0,0 1-1 0 0,-1-1 1 0 0,0 0 0 0 0,0 0 0 0 0,0 0-1 0 0,0-1-197 0 0,49-116 784 0 0,-36 67-9309 0 0,-12 37 2711 0 0,-3 10-5172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6:30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375 18 0 0 0,'0'0'289'0'0,"0"0"532"0"0,0 0 343 0 0,0 0 237 0 0,0 0 133 0 0,0 0-87 0 0,0 0-264 0 0,0 0-303 0 0,0 0-274 0 0,0 0-148 0 0,0 0-53 0 0,0 0 36 0 0,0 0 55 0 0,-25 4 19 0 0,-77 11-18 0 0,39 4 720 0 0,-47 42 2331 0 0,110-60-3525 0 0,0 0-1 0 0,0 1 0 0 0,0-1 1 0 0,0 0-1 0 0,1 0 1 0 0,-1 0-1 0 0,0 0 0 0 0,1 1 1 0 0,-1-1-1 0 0,0 0 1 0 0,1 0-1 0 0,-1 0 0 0 0,1 0 1 0 0,0 0-1 0 0,-1 0 1 0 0,1 0-1 0 0,0 0 0 0 0,0 0 1 0 0,-1 0-1 0 0,1 0 1 0 0,0-1-1 0 0,0 1 0 0 0,0 0 1 0 0,0-1-1 0 0,0 1 1 0 0,0 0-1 0 0,0-1 0 0 0,0 1 1 0 0,1-1-1 0 0,-1 0 1 0 0,0 1-1 0 0,0-1 0 0 0,0 0 1 0 0,1 0-23 0 0,208 83 923 0 0,-206-82-871 0 0,0 1 1 0 0,1 0-1 0 0,-1 0 1 0 0,0 0-1 0 0,0 1 1 0 0,0 0 0 0 0,0 0-1 0 0,-1 0 1 0 0,1 0-1 0 0,-1 0 1 0 0,0 1-1 0 0,1-1 1 0 0,-2 1 0 0 0,1 0-1 0 0,0 0 1 0 0,-1 0-1 0 0,0 0 1 0 0,0 0-1 0 0,0 1 1 0 0,0-1-1 0 0,-1 1 1 0 0,1-1 0 0 0,-1 1-1 0 0,-1-1 1 0 0,1 1-1 0 0,-1 0 1 0 0,1 0-1 0 0,-1-1 1 0 0,-1 5-53 0 0,-1-5 43 0 0,-1 0 1 0 0,0 0 0 0 0,-1 0-1 0 0,1 0 1 0 0,-1 0-1 0 0,1 0 1 0 0,-1-1-1 0 0,0 0 1 0 0,0 0-1 0 0,-1 0 1 0 0,1 0-1 0 0,-1 0 1 0 0,1-1-1 0 0,-1 0 1 0 0,0 0-1 0 0,0-1 1 0 0,0 1-1 0 0,-4 0-43 0 0,2 1 12 0 0,-78 23-2587 0 0,-121-1-9908 0 0,203-25 6635 0 0</inkml:trace>
  <inkml:trace contextRef="#ctx0" brushRef="#br0" timeOffset="414.564">1026 29 5729 0 0,'0'0'1258'0'0,"0"0"-421"0"0,0 0 44 0 0,0 0 303 0 0,0 0 177 0 0,0 0-39 0 0,0 0-198 0 0,0 0-196 0 0,-34 12-125 0 0,-109 36-103 0 0,15 10 1117 0 0,113-51-1716 0 0,0 0 0 0 0,0 2 0 0 0,0-1 0 0 0,1 2 0 0 0,1 0 1 0 0,0 1-1 0 0,0 0 0 0 0,1 0 0 0 0,0 2 0 0 0,1-1 0 0 0,-2 5-101 0 0,11-15 1 0 0,1 0 0 0 0,-1 1 0 0 0,1-1 1 0 0,0 1-1 0 0,0-1 0 0 0,0 1 0 0 0,0 0 0 0 0,0-1 0 0 0,0 1 0 0 0,1 0 0 0 0,-1 0 0 0 0,1-1 1 0 0,0 1-1 0 0,0 0 0 0 0,0 0 0 0 0,0 0 0 0 0,0-1 0 0 0,1 1 0 0 0,-1 0 0 0 0,1 0 0 0 0,0-1 1 0 0,0 1-1 0 0,0 0 0 0 0,0-1 0 0 0,0 1 0 0 0,1-1 0 0 0,-1 0 0 0 0,1 1 0 0 0,-1-1 0 0 0,1 0 1 0 0,0 0-1 0 0,0 0 0 0 0,0 0 0 0 0,0 0 0 0 0,0 0 0 0 0,0 0 0 0 0,1-1 0 0 0,-1 1 0 0 0,1-1 1 0 0,-1 0-1 0 0,1 0 0 0 0,-1 0 0 0 0,1 0 0 0 0,0 0 0 0 0,-1 0 0 0 0,1-1 0 0 0,0 1 0 0 0,1-1-1 0 0,19-1 267 0 0,0-1-1 0 0,0-1 0 0 0,0-1 0 0 0,0-1 0 0 0,-1-1 0 0 0,1-1 0 0 0,-2-1 0 0 0,1-1 0 0 0,-1-1 0 0 0,0-1 1 0 0,-1 0-1 0 0,0-2 0 0 0,-1 0 0 0 0,-1-1 0 0 0,14-14-266 0 0,66-51 352 0 0,-74 67-1340 0 0,-20 107-6862 0 0,0-65-3494 0 0,-2-23 8073 0 0</inkml:trace>
  <inkml:trace contextRef="#ctx0" brushRef="#br0" timeOffset="1152.476">1161 397 568 0 0,'0'0'2283'0'0,"0"0"-146"0"0,0 0 61 0 0,0 0 385 0 0,0 0 176 0 0,0 0-192 0 0,0 0-465 0 0,0 0-526 0 0,0 0-387 0 0,0 0-269 0 0,0 0-208 0 0,0 0-156 0 0,0 0-102 0 0,15-16-100 0 0,99-111 316 0 0,-98 106-625 0 0,2 2 0 0 0,0 0 0 0 0,2 1 0 0 0,0 1 0 0 0,0 0-1 0 0,2 2 1 0 0,3-2-45 0 0,28-2-341 0 0,-46 59-224 0 0,-13 59 710 0 0,28-83-24 0 0,30-25 117 0 0,155-89-440 0 0,-184 90-698 0 0,-23 8 489 0 0,-4 16-1125 0 0,-19 35 1278 0 0,19-15 161 0 0,56 9-704 0 0,-41-39 883 0 0,1-1 1 0 0,0 0-1 0 0,0-1 0 0 0,1 0 1 0 0,-1-1-1 0 0,1 0 0 0 0,0-1 1 0 0,0 0-1 0 0,0-1 1 0 0,-1 0-1 0 0,1-2 0 0 0,0 1 1 0 0,12-3-83 0 0,-13-1 214 0 0,1 0-1 0 0,-1-1 1 0 0,0 0 0 0 0,0-1 0 0 0,-1 0 0 0 0,0-1 0 0 0,0-1-1 0 0,0 1 1 0 0,-1-2 0 0 0,0 1 0 0 0,-1-1 0 0 0,0-1 0 0 0,-1 0 0 0 0,1 0-1 0 0,-2-1 1 0 0,0 0 0 0 0,3-5-214 0 0,-5 10 51 0 0,-1-1 1 0 0,0 0-1 0 0,0 0 0 0 0,0 0 0 0 0,-1 0 1 0 0,0-1-1 0 0,-1 1 0 0 0,0-1 0 0 0,0 0 0 0 0,0 1 1 0 0,-1-1-1 0 0,0 0 0 0 0,-1 0 0 0 0,1 0 1 0 0,-2 0-1 0 0,1 0 0 0 0,-1-1-51 0 0,0 7-9 0 0,1 0 0 0 0,-1 1-1 0 0,0-1 1 0 0,0 0 0 0 0,0 1 0 0 0,0-1 0 0 0,0 0-1 0 0,-1 1 1 0 0,1 0 0 0 0,0-1 0 0 0,-1 1 0 0 0,1 0-1 0 0,-1 0 1 0 0,1-1 0 0 0,-1 1 0 0 0,0 0 0 0 0,1 1-1 0 0,-1-1 1 0 0,0 0 0 0 0,0 0 0 0 0,1 1 0 0 0,-1-1-1 0 0,0 1 1 0 0,0 0 0 0 0,0-1 0 0 0,0 1 0 0 0,0 0-1 0 0,0 0 1 0 0,0 0 0 0 0,0 0 0 0 0,1 1 0 0 0,-1-1-1 0 0,0 0 1 0 0,0 1 9 0 0,-65 19-654 0 0,51-10 624 0 0,1 0 1 0 0,0 1-1 0 0,1 1 0 0 0,0 0 0 0 0,1 1 1 0 0,1 0-1 0 0,0 1 0 0 0,0 0 0 0 0,1 1 1 0 0,1 0-1 0 0,1 1 0 0 0,0 0 0 0 0,1 1 0 0 0,1-1 1 0 0,0 1-1 0 0,1 1 0 0 0,1-1 0 0 0,1 1 1 0 0,0 5 29 0 0,4-17-10 0 0,0-1 1 0 0,0 1 0 0 0,1 0-1 0 0,0 0 1 0 0,0-1-1 0 0,0 1 1 0 0,1 0 0 0 0,0-1-1 0 0,0 1 1 0 0,1-1 0 0 0,-1 0-1 0 0,1 0 1 0 0,0 0-1 0 0,0 0 1 0 0,1 0 0 0 0,-1-1-1 0 0,1 1 1 0 0,0-1 0 0 0,0 0-1 0 0,1 0 1 0 0,-1-1 0 0 0,1 1-1 0 0,3 0 10 0 0,124 55-66 0 0,52-37-666 0 0,-122-22-3002 0 0,-1-3-5172 0 0,-36 2-820 0 0</inkml:trace>
  <inkml:trace contextRef="#ctx0" brushRef="#br0" timeOffset="3400.138">1076 158 0 0 0,'0'0'599'0'0,"0"0"264"0"0,0 0-18 0 0,0 0-86 0 0,0 0-88 0 0,8 0-91 0 0,35 0 810 0 0,-45 26 4235 0 0,-17 7-3197 0 0,15-28-2124 0 0,0 0 0 0 0,1 1 0 0 0,0-1 0 0 0,0 1 1 0 0,0 0-1 0 0,1 0 0 0 0,0 0 0 0 0,0 0 0 0 0,0 0 0 0 0,1 0 0 0 0,0 0 0 0 0,-1 6-304 0 0,2-6 103 0 0,-1 0-1 0 0,1 0 1 0 0,0 0 0 0 0,1 1-1 0 0,-1-1 1 0 0,1 0 0 0 0,1 0 0 0 0,-1 0-1 0 0,1-1 1 0 0,0 1 0 0 0,0 0-1 0 0,1 0 1 0 0,-1-1 0 0 0,1 0-1 0 0,1 1 1 0 0,-1-1 0 0 0,1 0-1 0 0,0-1 1 0 0,0 1 0 0 0,0-1 0 0 0,5 4-103 0 0,-6-5-842 0 0,6 3 2221 0 0,-5-4-4925 0 0,0-2-4804 0 0,-2 0 143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4:53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2798 173 584 0 0,'0'0'434'0'0,"0"0"-168"0"0,0 0-10 0 0,0 0 391 0 0,0 0 572 0 0,0 0 555 0 0,0 0 281 0 0,0 0-105 0 0,0 0-370 0 0,0 0-470 0 0,0 0-396 0 0,0-15-295 0 0,0-42-123 0 0,-32 141 2796 0 0,-304 724-1722 0 0,301-745-2726 0 0,36-93-851 0 0,70-171 783 0 0,-46 142 1430 0 0,215-441 528 0 0,-91 235 2413 0 0,-143 332-1209 0 0,-23 65-1074 0 0,9-92-612 0 0,2 1 0 0 0,1 0 0 0 0,3 0-1 0 0,1 1 1 0 0,2-1 0 0 0,1 0 0 0 0,3 0 0 0 0,4 18-52 0 0,-4-44-1 0 0,-1-1 0 0 0,2 1 0 0 0,0-1 0 0 0,0-1 0 0 0,2 1 1 0 0,-1-1-1 0 0,2 0 0 0 0,0-1 0 0 0,0 0 0 0 0,1-1 0 0 0,0 0 0 0 0,1 0 1 0 0,1-1-1 0 0,6 5 1 0 0,-14-12 51 0 0,0-1 0 0 0,0 0 0 0 0,0 0 0 0 0,0 0 0 0 0,0 0 1 0 0,0-1-1 0 0,1 1 0 0 0,-1-1 0 0 0,0 0 0 0 0,1-1 0 0 0,-1 1 0 0 0,1-1 1 0 0,-1 1-1 0 0,1-2 0 0 0,0 1 0 0 0,-1 0 0 0 0,0-1 0 0 0,1 0 0 0 0,-1 0 0 0 0,1 0 1 0 0,-1 0-1 0 0,0-1 0 0 0,0 0 0 0 0,0 0 0 0 0,0 0 0 0 0,0 0 0 0 0,0 0 1 0 0,0-1-1 0 0,0 0-51 0 0,27-33 250 0 0,-2 0-1 0 0,-1-2 1 0 0,-2-2 0 0 0,-2 0 0 0 0,-2-1 0 0 0,-1-1-1 0 0,-2-1 1 0 0,-3-1 0 0 0,-1-1 0 0 0,-2 0-1 0 0,-2-1 1 0 0,-2 0 0 0 0,-1-7-250 0 0,-2-24-1467 0 0,-6 76 5 0 0,-2 23-10801 0 0,1-14 3654 0 0</inkml:trace>
  <inkml:trace contextRef="#ctx0" brushRef="#br0" timeOffset="274.197">3768 398 11963 0 0,'0'0'1190'0'0,"0"0"-467"0"0,0 0-400 0 0,0 0 8 0 0,0 0 177 0 0,0 0 69 0 0,0 0-69 0 0,0 0-170 0 0,-13 35-175 0 0,-41 112-115 0 0,52-144-48 0 0,0 0 0 0 0,0 0 1 0 0,1 1-1 0 0,-1-1 0 0 0,1 1 0 0 0,0-1 1 0 0,0 1-1 0 0,0-1 0 0 0,0 1 1 0 0,1 0-1 0 0,0-1 0 0 0,-1 1 1 0 0,1 0-1 0 0,0-1 0 0 0,1 1 1 0 0,-1 0-1 0 0,1-1 0 0 0,0 1 1 0 0,-1-1-1 0 0,2 2 0 0 0,1 2-2 0 0,-1-2 76 0 0,0 1-1 0 0,1-1 1 0 0,0 0 0 0 0,-1-1 0 0 0,2 1 0 0 0,-1 0 0 0 0,0-1 0 0 0,1 0 0 0 0,0 0 0 0 0,0 0 0 0 0,0 0 0 0 0,0 0 0 0 0,1-1 0 0 0,0 0 0 0 0,-1 0 0 0 0,1 0 0 0 0,0-1 0 0 0,0 1 0 0 0,1-1 0 0 0,-1-1 0 0 0,0 1 0 0 0,1-1 0 0 0,-1 1 0 0 0,1-2 0 0 0,0 1 0 0 0,-1-1 0 0 0,1 1 0 0 0,0-2-74 0 0,-3 1 119 0 0,-1 0 1 0 0,0-1 0 0 0,1 1 0 0 0,-1-1-1 0 0,0 0 1 0 0,1 1 0 0 0,-1-1 0 0 0,0 0-1 0 0,0-1 1 0 0,0 1 0 0 0,0 0 0 0 0,0-1 0 0 0,0 1-1 0 0,0-1 1 0 0,0 1 0 0 0,0-1 0 0 0,-1 0-1 0 0,1 0 1 0 0,-1 0 0 0 0,1 0 0 0 0,-1 0-1 0 0,0 0 1 0 0,0 0 0 0 0,0 0 0 0 0,0-1-1 0 0,0 1 1 0 0,0 0 0 0 0,-1-1 0 0 0,1 1-1 0 0,-1 0 1 0 0,1-1 0 0 0,-1 1 0 0 0,0-2-120 0 0,2-87 862 0 0,-2 91-859 0 0,-3-17-162 0 0,0 0 1 0 0,-2 1-1 0 0,1 0 1 0 0,-2 0-1 0 0,0 1 1 0 0,-1-1-1 0 0,0 1 1 0 0,-2 0 158 0 0,-22-41-7562 0 0,22 39 3025 0 0,0 5-5660 0 0</inkml:trace>
  <inkml:trace contextRef="#ctx0" brushRef="#br0" timeOffset="536.125">4372 59 18404 0 0,'0'0'1576'0'0,"0"0"-773"0"0,0 0-451 0 0,0 0-45 0 0,0 0 61 0 0,0 0 29 0 0,0 0-18 0 0,0 0-24 0 0,0 0-40 0 0,0 0-39 0 0,0 0-55 0 0,0 0-65 0 0,6 36-49 0 0,19 116-30 0 0,-19-32 11 0 0,-8 4-77 0 0,4 113-3455 0 0,-2-209-2786 0 0,0-19 35 0 0,0-8-2128 0 0</inkml:trace>
  <inkml:trace contextRef="#ctx0" brushRef="#br0" timeOffset="1056.583">4140 442 14099 0 0,'0'0'1012'0'0,"0"0"-514"0"0,0 0-286 0 0,0 0 134 0 0,0 0 260 0 0,0 0 113 0 0,0 0-39 0 0,0 0-135 0 0,0 0-165 0 0,0 0-118 0 0,37 0-86 0 0,116 0-75 0 0,47 11-393 0 0,-117-1-895 0 0,1 3-3331 0 0,36 5-8533 0 0,-101-14 10008 0 0,-1 3 5669 0 0,32 4 14064 0 0,-28-19-14302 0 0,-9 0-2165 0 0,0-1 0 0 0,-1 0-1 0 0,0 0 1 0 0,0-2 0 0 0,-1 1-1 0 0,0-2 1 0 0,-1 1 0 0 0,0-1-1 0 0,-1-1 1 0 0,-1 0-1 0 0,0 0 1 0 0,0-1 0 0 0,-2 0-1 0 0,0 0 1 0 0,0 0 0 0 0,2-12-223 0 0,-8 24-14 0 0,1 0 0 0 0,-1 1 1 0 0,0-1-1 0 0,-1 0 0 0 0,1 0 1 0 0,0 1-1 0 0,0-1 0 0 0,-1 0 1 0 0,1 1-1 0 0,-1-1 0 0 0,1 0 1 0 0,-1 1-1 0 0,0-1 1 0 0,0 1-1 0 0,0-1 0 0 0,0 1 1 0 0,0-1-1 0 0,0 1 0 0 0,0 0 1 0 0,0-1-1 0 0,0 1 0 0 0,-1 0 1 0 0,1 0-1 0 0,0 0 0 0 0,-1 0 1 0 0,1 0-1 0 0,-1 0 0 0 0,1 1 1 0 0,-1-1-1 0 0,0 0 1 0 0,1 1-1 0 0,-1-1 0 0 0,0 1 1 0 0,1-1-1 0 0,-1 1 0 0 0,0 0 1 0 0,0 0-1 0 0,1 0 0 0 0,-1 0 1 0 0,0 0-1 0 0,1 0 0 0 0,-1 0 1 0 0,0 1-1 0 0,0-1 0 0 0,1 1 1 0 0,-1-1-1 0 0,0 1 1 0 0,1 0-1 0 0,-1-1 0 0 0,1 1 1 0 0,-1 0-1 0 0,1 0 0 0 0,-1 0 1 0 0,1 0-1 0 0,0 0 0 0 0,-1 1 14 0 0,-16 8-80 0 0,0 0 1 0 0,0 2-1 0 0,2 0 0 0 0,-1 0 0 0 0,2 2 0 0 0,0 0 0 0 0,0 0 0 0 0,1 2 0 0 0,1-1 0 0 0,1 2 1 0 0,-10 16 79 0 0,13-21-22 0 0,2 0 1 0 0,-1 0-1 0 0,2 0 1 0 0,0 0-1 0 0,0 1 1 0 0,1 0-1 0 0,1 1 1 0 0,0-1-1 0 0,-1 9 22 0 0,4-16-6 0 0,0-1-1 0 0,1 1 0 0 0,0 0 0 0 0,0-1 0 0 0,0 1 0 0 0,1-1 1 0 0,0 1-1 0 0,0-1 0 0 0,0 1 0 0 0,0-1 0 0 0,1 1 0 0 0,0-1 1 0 0,0 0-1 0 0,1 0 0 0 0,-1 0 0 0 0,1 0 0 0 0,0-1 0 0 0,1 1 0 0 0,-1-1 1 0 0,1 1-1 0 0,0-1 0 0 0,0 0 0 0 0,0-1 0 0 0,0 1 0 0 0,1 0 7 0 0,13 5-63 0 0,0 0 0 0 0,0-1 0 0 0,0-1-1 0 0,1-1 1 0 0,0-1 0 0 0,0 0 0 0 0,1-1 0 0 0,-1-1-1 0 0,1-1 1 0 0,0-1 0 0 0,0-1 0 0 0,-1 0-1 0 0,11-3 64 0 0,-4 3-136 0 0,42-6-2508 0 0,-26-2-4053 0 0,-21 4-3808 0 0</inkml:trace>
  <inkml:trace contextRef="#ctx0" brushRef="#br0" timeOffset="1418.1">1916 1351 7914 0 0,'0'0'1808'0'0,"0"0"82"0"0,33 2 110 0 0,108 2 101 0 0,-2-3 4527 0 0,136-18-6628 0 0,-257 16 113 0 0,924-112 1598 0 0,-342 35-1031 0 0,-100 15-6139 0 0,119-13-6323 0 0,-561 71 4178 0 0</inkml:trace>
  <inkml:trace contextRef="#ctx0" brushRef="#br0" timeOffset="44528.21">261 2323 5369 0 0,'0'0'1551'0'0,"0"0"-712"0"0,0 0-407 0 0,0 0 80 0 0,0 0 312 0 0,0 0 250 0 0,0 0 42 0 0,0 0-160 0 0,0 0-259 0 0,0 0-192 0 0,0 0-60 0 0,17-3 23 0 0,135-19 1150 0 0,144 15 643 0 0,-238 25-2041 0 0,-58-16-168 0 0,1 0 0 0 0,0 1 0 0 0,-1-1 0 0 0,0 1-1 0 0,0-1 1 0 0,0 0 0 0 0,0 1 0 0 0,0-1 0 0 0,0 1 0 0 0,0-1 0 0 0,-1 1 0 0 0,1-1 0 0 0,-1 0 0 0 0,0 1 0 0 0,0-1 0 0 0,0 0 0 0 0,0 1 0 0 0,0-1 0 0 0,0 0 0 0 0,0 0 0 0 0,-1 0 0 0 0,1 0 0 0 0,-2 1-52 0 0,-32 43 312 0 0,-2-1 1 0 0,-2-2-1 0 0,-2-2 1 0 0,-13 8-313 0 0,-90 96 234 0 0,124-123-200 0 0,14-17-39 0 0,0 0 0 0 0,1 1 0 0 0,-1-1 1 0 0,1 1-1 0 0,0 0 0 0 0,1 0 0 0 0,-1 1 0 0 0,1-1 0 0 0,0 1 0 0 0,1 0 0 0 0,0 0 0 0 0,0 0 0 0 0,0 1 0 0 0,1-1 0 0 0,0 1 0 0 0,0-1 0 0 0,1 1 0 0 0,0 0 0 0 0,1-1 1 0 0,0 1-1 0 0,0 4 5 0 0,3-7 0 0 0,0-1 0 0 0,0 1 0 0 0,1 0 0 0 0,0-1 1 0 0,0 0-1 0 0,0 0 0 0 0,0 0 0 0 0,1 0 0 0 0,-1-1 0 0 0,1 0 1 0 0,0 1-1 0 0,0-2 0 0 0,0 1 0 0 0,1-1 0 0 0,-1 0 1 0 0,0 0-1 0 0,1 0 0 0 0,0-1 0 0 0,-1 1 0 0 0,1-2 1 0 0,0 1-1 0 0,2 0 0 0 0,5 2 38 0 0,173 4 450 0 0,-166-9-393 0 0,1 0 0 0 0,-1-2 0 0 0,0 0 0 0 0,0-2 0 0 0,-1 0 0 0 0,16-7-95 0 0,-34 13-41 0 0,-1 0 0 0 0,1 0 0 0 0,-1 0 0 0 0,1 0 0 0 0,0 0 0 0 0,-1-1 0 0 0,1 1 0 0 0,0 0 0 0 0,-1 0 0 0 0,1-1 0 0 0,-1 1 0 0 0,1 0 0 0 0,-1-1 0 0 0,1 1 0 0 0,-1 0 0 0 0,1-1 0 0 0,-1 1 0 0 0,1-1 0 0 0,-1 1 0 0 0,0-1 0 0 0,1 1 0 0 0,-1-1 0 0 0,0 1 0 0 0,1-1 0 0 0,-1 1 0 0 0,0-1 0 0 0,1 0 0 0 0,-1 1 0 0 0,0-1 0 0 0,0 1 0 0 0,0-1 0 0 0,0 0 0 0 0,0 1 0 0 0,0-1 0 0 0,0 0 0 0 0,0 1 0 0 0,0-1 0 0 0,0 0 0 0 0,0 1 0 0 0,0-1 0 0 0,0 1 0 0 0,0-1 0 0 0,-1 0 0 0 0,1 1 0 0 0,0-1 0 0 0,0 1 0 0 0,-1-1 0 0 0,1 1 0 0 0,0-1 0 0 0,-1 1 0 0 0,1-1 0 0 0,-1 1 0 0 0,1-1 0 0 0,-1 1 0 0 0,1-1 0 0 0,-1 1 0 0 0,1 0 0 0 0,-1-1 0 0 0,1 1 0 0 0,-1 0 0 0 0,1-1 0 0 0,-1 1 0 0 0,0 0 0 0 0,1 0 0 0 0,-1-1 0 0 0,1 1 0 0 0,-1 0 0 0 0,0 0 0 0 0,1 0 0 0 0,-1 0 41 0 0,-45-17-8146 0 0,28 15 2642 0 0,4-1-573 0 0</inkml:trace>
  <inkml:trace contextRef="#ctx0" brushRef="#br0" timeOffset="44798.567">116 2622 8506 0 0,'0'0'855'0'0,"0"0"-162"0"0,0 0 163 0 0,0 0 339 0 0,0 0 187 0 0,31-4-34 0 0,101-11-245 0 0,151 2 2027 0 0,-177 14-5210 0 0,12 0-7320 0 0,-96-1 1812 0 0</inkml:trace>
  <inkml:trace contextRef="#ctx0" brushRef="#br0" timeOffset="45390.543">1022 2636 3473 0 0,'0'0'2320'0'0,"0"0"-1256"0"0,0 0-517 0 0,0 0 285 0 0,0 0 485 0 0,0 0 303 0 0,0 0-37 0 0,0 0-351 0 0,0 0-371 0 0,0 0-292 0 0,0 0-172 0 0,0 0-117 0 0,32-3-80 0 0,104-13-69 0 0,3-6-112 0 0,-40 6-1839 0 0,-36 3-6916 0 0,-48 10 2847 0 0</inkml:trace>
  <inkml:trace contextRef="#ctx0" brushRef="#br0" timeOffset="45996.21">1832 2522 0 0 0,'0'0'1222'0'0,"0"0"741"0"0,0 0 58 0 0,0 0-354 0 0,0 0-406 0 0,0 0-298 0 0,0 0-138 0 0,0 0-94 0 0,0 0-76 0 0,-3-1-46 0 0,-3 1-383 0 0,1 0-1 0 0,-1 0 0 0 0,0 1 0 0 0,1 0 1 0 0,-1 0-1 0 0,1 0 0 0 0,-1 1 1 0 0,1 0-1 0 0,0 0 0 0 0,-1 0 0 0 0,1 0 1 0 0,0 1-1 0 0,1 0 0 0 0,-1 0 1 0 0,0 1-1 0 0,1-1 0 0 0,-4 4-225 0 0,-10 6 396 0 0,3-3-297 0 0,0 1 0 0 0,0 0 0 0 0,1 1 0 0 0,1 1 0 0 0,0 0 0 0 0,1 1 0 0 0,0 1 0 0 0,1-1 0 0 0,1 2 0 0 0,0-1 0 0 0,1 2 0 0 0,1-1 0 0 0,0 1-99 0 0,6-12-13 0 0,0 0 0 0 0,0 0 0 0 0,1 1 0 0 0,-1-1 0 0 0,1 0 0 0 0,1 1 0 0 0,-1-1 0 0 0,1 1 0 0 0,0-1 0 0 0,0 1 0 0 0,0-1 0 0 0,1 0 0 0 0,-1 1 0 0 0,2-1 0 0 0,-1 0 0 0 0,0 1 0 0 0,1-1 0 0 0,0 0 0 0 0,0 0 0 0 0,1 0 0 0 0,-1 0-1 0 0,1-1 1 0 0,0 1 0 0 0,1-1 0 0 0,-1 1 0 0 0,1-1 0 0 0,-1 0 0 0 0,1-1 0 0 0,0 1 0 0 0,1-1 0 0 0,-1 1 0 0 0,1-1 0 0 0,-1-1 0 0 0,1 1 0 0 0,0 0 0 0 0,0-1 13 0 0,4 1 119 0 0,0 0 1 0 0,0-1-1 0 0,0 0 1 0 0,0 0-1 0 0,0-1 1 0 0,1 0-1 0 0,-1-1 1 0 0,0 0-1 0 0,1 0 1 0 0,-1-1-1 0 0,0 0 1 0 0,0 0-1 0 0,0-1 1 0 0,0-1-1 0 0,0 0 0 0 0,0 0 1 0 0,-1 0-1 0 0,1-1 1 0 0,-1-1-1 0 0,0 1 1 0 0,0-1-1 0 0,2-2-119 0 0,17-13 343 0 0,-1-1 0 0 0,0-1 0 0 0,-2-1-1 0 0,0-1 1 0 0,9-14-343 0 0,-17 20 13 0 0,-1 0 0 0 0,0 0 0 0 0,-2-1-1 0 0,0-1 1 0 0,-1-1 0 0 0,-1 1 0 0 0,-1-2 0 0 0,-1 1-1 0 0,-1-2 1 0 0,-1 1 0 0 0,0-1 0 0 0,-2 0 0 0 0,-1 0-1 0 0,-1 0 1 0 0,0-10-13 0 0,-2 21-92 0 0,-1 0 0 0 0,0-1-1 0 0,-1 1 1 0 0,0 0 0 0 0,-1 0-1 0 0,-1 0 1 0 0,1 0 0 0 0,-2 1 0 0 0,0-1-1 0 0,0 1 1 0 0,-1-1 0 0 0,0 1-1 0 0,-1 1 1 0 0,-1-1 0 0 0,1 1-1 0 0,-1 0 1 0 0,-1 1 0 0 0,0 0 0 0 0,-1 0-1 0 0,1 0 1 0 0,-1 1 0 0 0,-1 1-1 0 0,0-1 1 0 0,-5-2 92 0 0,9 8-11 0 0,1 0 0 0 0,-1 0 0 0 0,1 0-1 0 0,-1 0 1 0 0,0 1 0 0 0,1 0 0 0 0,-1 1 0 0 0,0-1 0 0 0,0 1-1 0 0,0 0 1 0 0,0 0 0 0 0,1 1 0 0 0,-1 0 0 0 0,0 0-1 0 0,0 0 1 0 0,1 1 0 0 0,-1 0 0 0 0,1 0 0 0 0,-1 0 0 0 0,1 0-1 0 0,0 1 1 0 0,0 0 0 0 0,0 0 0 0 0,0 1 0 0 0,1-1-1 0 0,-1 1 1 0 0,1 0 0 0 0,0 0 0 0 0,0 1 0 0 0,0 0 11 0 0,-11 11 81 0 0,2 1 0 0 0,0 1 0 0 0,1 0 1 0 0,0 1-1 0 0,2 1 0 0 0,0-1 1 0 0,-3 13-82 0 0,7-18 55 0 0,1 0 1 0 0,1 0-1 0 0,0 0 1 0 0,1 1 0 0 0,1-1-1 0 0,0 1 1 0 0,1 0 0 0 0,0-1-1 0 0,1 1 1 0 0,1 0 0 0 0,1-1-1 0 0,0 1 1 0 0,0 0 0 0 0,2-1-1 0 0,-1 0 1 0 0,2 0 0 0 0,0 0-1 0 0,1 0 1 0 0,1 1-56 0 0,7 8 115 0 0,1 1 0 0 0,1-2 0 0 0,1 0 0 0 0,1-1 0 0 0,1-1 0 0 0,0 0 0 0 0,2-2 0 0 0,0 0 0 0 0,1-1 0 0 0,1-1 0 0 0,0-2 0 0 0,1 0 0 0 0,4 0-115 0 0,78 21 61 0 0,-84-54-4301 0 0,-13 1-5865 0 0,-7 11 2323 0 0</inkml:trace>
  <inkml:trace contextRef="#ctx0" brushRef="#br0" timeOffset="46262.761">2456 2651 11594 0 0,'0'0'1393'0'0,"0"0"-449"0"0,0 0-96 0 0,0 0 128 0 0,0 0 73 0 0,0 0-105 0 0,0 0-272 0 0,0 0-336 0 0,-48 191-176 0 0,48-176-120 0 0,0 0-72 0 0,0 0-72 0 0,0-4-256 0 0,0-4-424 0 0,0 0-777 0 0,0-3-1351 0 0,0-4-2377 0 0,0 4-2625 0 0</inkml:trace>
  <inkml:trace contextRef="#ctx0" brushRef="#br0" timeOffset="46263.761">2425 2084 10282 0 0,'0'0'1601'0'0,"0"0"-737"0"0,0 0-680 0 0,0 0-600 0 0,0 0-208 0 0,0 0-161 0 0,0 0-407 0 0,0 0-816 0 0,0 0-1745 0 0,0 0-400 0 0</inkml:trace>
  <inkml:trace contextRef="#ctx0" brushRef="#br0" timeOffset="46571.065">2684 2909 12011 0 0,'0'0'1723'0'0,"0"0"-247"0"0,0 0-68 0 0,0 0-23 0 0,0 0-103 0 0,0 0-185 0 0,0 0-260 0 0,0 0-249 0 0,0 0-210 0 0,0 0-129 0 0,0 0-66 0 0,0 0-32 0 0,0 0-29 0 0,-1-26-12 0 0,-1-82-5 0 0,1 102-97 0 0,1-1 1 0 0,0 1-1 0 0,1-1 0 0 0,0 1 1 0 0,0 0-1 0 0,0-1 0 0 0,0 1 1 0 0,1 0-1 0 0,0 0 0 0 0,1 0 0 0 0,-1 0 1 0 0,1 0-1 0 0,3-4-8 0 0,6-13 16 0 0,-5 6-214 0 0,1-1 1 0 0,0 1 0 0 0,1 0-1 0 0,1 1 1 0 0,0 0-1 0 0,1 1 1 0 0,1 0-1 0 0,0 1 1 0 0,2 0-1 0 0,-1 1 1 0 0,1 0-1 0 0,1 1 1 0 0,0 1-1 0 0,8-4 198 0 0,-7 11-3125 0 0,-5 4-6439 0 0,-9 0 1789 0 0</inkml:trace>
  <inkml:trace contextRef="#ctx0" brushRef="#br0" timeOffset="46834.369">2980 2780 0 0 0,'0'0'983'0'0,"0"0"532"0"0,0 0 371 0 0,0 0 145 0 0,0 0-18 0 0,32 7-159 0 0,98 18-231 0 0,-127-24-1527 0 0,0 0-1 0 0,0-1 0 0 0,0 1 0 0 0,0 0 1 0 0,0-1-1 0 0,0 0 0 0 0,0 0 1 0 0,0 0-1 0 0,0 0 0 0 0,0 0 0 0 0,0-1 1 0 0,0 1-1 0 0,0-1 0 0 0,0 0 1 0 0,0 0-1 0 0,0 0 0 0 0,0 0 0 0 0,-1 0 1 0 0,1-1-1 0 0,0 1 0 0 0,-1-1 1 0 0,1 0-96 0 0,7-5 440 0 0,-2 3-268 0 0,1 0 1 0 0,-1-1-1 0 0,-1 0 1 0 0,1-1 0 0 0,-1 0-1 0 0,0 0 1 0 0,0-1-1 0 0,0 1 1 0 0,-1-1 0 0 0,0-1-1 0 0,-1 1 1 0 0,1-1-1 0 0,-2 0 1 0 0,1 0-1 0 0,-1-1 1 0 0,0 1 0 0 0,-1-1-1 0 0,0 0 1 0 0,0 0-1 0 0,-1 0 1 0 0,0 0 0 0 0,0 0-1 0 0,-1-1 1 0 0,-1 1-1 0 0,0 0 1 0 0,0-1-1 0 0,-1-6-172 0 0,-1 12-10 0 0,-1 0 0 0 0,1 0 0 0 0,-1 1-1 0 0,0-1 1 0 0,0 1 0 0 0,0 0 0 0 0,0 0-1 0 0,-1 0 1 0 0,1 0 0 0 0,-1 1 0 0 0,0-1-1 0 0,0 1 1 0 0,0 0 0 0 0,0 0 0 0 0,0 0-1 0 0,0 1 1 0 0,-1-1 0 0 0,1 1 0 0 0,0 0-1 0 0,-1 0 1 0 0,1 1 0 0 0,-1-1 0 0 0,1 1-1 0 0,-1 0 1 0 0,1 0 0 0 0,-1 1 0 0 0,1-1-1 0 0,0 1 1 0 0,-1 0 0 0 0,1 0 0 0 0,-1 1-1 0 0,1-1 1 0 0,0 1 0 0 0,0 0 0 0 0,0 0-1 0 0,0 0 1 0 0,0 0 0 0 0,-1 2 10 0 0,-6 2-49 0 0,1 0-1 0 0,0 0 1 0 0,0 1-1 0 0,1 0 1 0 0,0 1 0 0 0,0 0-1 0 0,0 0 1 0 0,1 1-1 0 0,1 0 1 0 0,-1 1 0 0 0,2 0-1 0 0,-1 0 1 0 0,1 0-1 0 0,1 0 1 0 0,0 1 0 0 0,0 0-1 0 0,1 0 1 0 0,0 1-1 0 0,1-1 1 0 0,1 1 0 0 0,0 0-1 0 0,0-1 1 0 0,1 1-1 0 0,1 0 1 0 0,0 0 49 0 0,0-7-66 0 0,1-1-1 0 0,1 0 1 0 0,-1 0 0 0 0,1 0-1 0 0,-1 0 1 0 0,1 0 0 0 0,0-1 0 0 0,0 1-1 0 0,1 0 1 0 0,-1-1 0 0 0,1 0-1 0 0,0 1 1 0 0,0-1 0 0 0,0 0-1 0 0,0 0 1 0 0,0-1 0 0 0,1 1-1 0 0,-1-1 1 0 0,1 1 0 0 0,0-1-1 0 0,-1 0 1 0 0,1-1 0 0 0,0 1-1 0 0,0-1 1 0 0,2 1 66 0 0,108 17-5569 0 0,-46-16-1543 0 0,-45-3 3974 0 0</inkml:trace>
  <inkml:trace contextRef="#ctx0" brushRef="#br0" timeOffset="47094.918">3952 2441 4841 0 0,'0'0'2418'0'0,"0"0"-508"0"0,0 0-245 0 0,0 0-6 0 0,0 0-41 0 0,-33 20-180 0 0,-104 63-346 0 0,49-12 25 0 0,79-61-1091 0 0,0 1 0 0 0,1 0 0 0 0,0 0-1 0 0,1 1 1 0 0,0 0 0 0 0,1 0-1 0 0,0 1 1 0 0,1-1 0 0 0,0 1-1 0 0,1 1 1 0 0,1-1 0 0 0,0 0-1 0 0,1 1 1 0 0,0 0 0 0 0,1 10-26 0 0,1-20-16 0 0,1 0 0 0 0,0 0 0 0 0,0 0 0 0 0,0 0 0 0 0,0 0 0 0 0,1 0 0 0 0,-1 0 0 0 0,1 0 0 0 0,0-1 0 0 0,0 1 0 0 0,1-1 0 0 0,-1 0 0 0 0,1 1 0 0 0,0-1 0 0 0,0 0 0 0 0,0 0 0 0 0,0-1 0 0 0,0 1 0 0 0,0-1 0 0 0,1 1 1 0 0,-1-1-1 0 0,1 0 0 0 0,0-1 0 0 0,0 1 0 0 0,0 0 0 0 0,1-1 16 0 0,109 24-420 0 0,25-24-2198 0 0,-51-21-6272 0 0,-67 9 3089 0 0</inkml:trace>
  <inkml:trace contextRef="#ctx0" brushRef="#br0" timeOffset="52098.223">4580 2110 536 0 0,'0'0'1492'0'0,"0"0"-354"0"0,0 0-124 0 0,0 0 176 0 0,0 0 296 0 0,0 0 162 0 0,0 0-89 0 0,0 0-281 0 0,0 0-348 0 0,0 0-312 0 0,0 0-241 0 0,0 26 425 0 0,-6 327 1216 0 0,-30 78-1466 0 0,47-402-2755 0 0,-11-55-7475 0 0,0 5 5124 0 0,0 13 4351 0 0</inkml:trace>
  <inkml:trace contextRef="#ctx0" brushRef="#br0" timeOffset="52277.92">4207 2588 2713 0 0,'0'0'2656'0'0,"0"0"-705"0"0,0 0-512 0 0,0 0 47 0 0,0 0 136 0 0,0 0-18 0 0,0 0-246 0 0,0 0-358 0 0,0 0-212 0 0,0 0-112 0 0,31-1-56 0 0,98-7-53 0 0,39-1 898 0 0,44-6-2953 0 0,-171 12-1157 0 0,-8-1-4372 0 0,-22 4-1778 0 0</inkml:trace>
  <inkml:trace contextRef="#ctx0" brushRef="#br0" timeOffset="52644.072">5061 2680 3481 0 0,'0'0'2875'0'0,"0"0"-1431"0"0,0 0-680 0 0,0 0 154 0 0,0 0 392 0 0,0 0 178 0 0,0 0-90 0 0,0 0-258 0 0,0 0-315 0 0,0 0-242 0 0,0 0-165 0 0,0 32-134 0 0,1 99-76 0 0,-3-32 785 0 0,1-78-3011 0 0,1 6-4451 0 0,0-20-2613 0 0</inkml:trace>
  <inkml:trace contextRef="#ctx0" brushRef="#br0" timeOffset="53109.746">5418 2673 9386 0 0,'0'0'1054'0'0,"0"0"-406"0"0,0 0-110 0 0,0 0 129 0 0,0 0 56 0 0,0 0-103 0 0,0 0-209 0 0,0 0-203 0 0,0 0-121 0 0,0 0-47 0 0,0 0-35 0 0,-15 33-41 0 0,-44 100-29 0 0,44-64-155 0 0,15-66 216 0 0,1 0 0 0 0,-1 0 0 0 0,0 0 0 0 0,1 0 1 0 0,-1-1-1 0 0,1 1 0 0 0,0 0 0 0 0,0 0 0 0 0,0-1 1 0 0,0 1-1 0 0,1 0 0 0 0,-1-1 0 0 0,1 1 0 0 0,-1-1 1 0 0,1 0-1 0 0,0 1 0 0 0,0-1 0 0 0,0 0 0 0 0,0 0 0 0 0,0 0 1 0 0,0 0-1 0 0,1-1 0 0 0,-1 1 0 0 0,1-1 0 0 0,-1 1 1 0 0,1-1-1 0 0,0 0 0 0 0,-1 0 0 0 0,1 0 0 0 0,0 0 1 0 0,0-1-1 0 0,0 1 4 0 0,4 0 287 0 0,-1 0 0 0 0,1 0 0 0 0,-1-1 0 0 0,0 0 0 0 0,1 0 0 0 0,-1 0 0 0 0,1-1 0 0 0,-1 0 0 0 0,1 0 0 0 0,-1-1 0 0 0,0 0 0 0 0,0 0 0 0 0,0 0 0 0 0,2-2-286 0 0,5-3 470 0 0,0-1 1 0 0,-1-1-1 0 0,0 0 1 0 0,0-1-1 0 0,-1 0 1 0 0,0 0 0 0 0,-1-1-1 0 0,0-1 1 0 0,-1 0-1 0 0,8-12-471 0 0,-12 15 90 0 0,1-1 0 0 0,-1 1 0 0 0,0-1 0 0 0,-1 0 0 0 0,-1-1 0 0 0,1 1-1 0 0,-2-1 1 0 0,1 1 0 0 0,-1-1 0 0 0,-1 0 0 0 0,0 0 0 0 0,-1 0 0 0 0,0 0 0 0 0,0 0-1 0 0,-2-4-89 0 0,1 11-72 0 0,0 0-1 0 0,-1 0 1 0 0,1 0-1 0 0,-1 0 0 0 0,0 0 1 0 0,0 1-1 0 0,-1-1 0 0 0,1 1 1 0 0,-1 0-1 0 0,1 0 0 0 0,-1 0 1 0 0,0 0-1 0 0,0 0 1 0 0,-1 0-1 0 0,1 1 0 0 0,0-1 1 0 0,-1 1-1 0 0,0 0 0 0 0,1 0 1 0 0,-1 1-1 0 0,0-1 0 0 0,0 1 1 0 0,0-1-1 0 0,0 1 1 0 0,-2 0 71 0 0,-31-2-3693 0 0,3 10-4185 0 0,23-1-2758 0 0</inkml:trace>
  <inkml:trace contextRef="#ctx0" brushRef="#br0" timeOffset="53578.241">5887 2806 11803 0 0,'0'0'1512'0'0,"0"0"-372"0"0,0 0-24 0 0,0 0 118 0 0,0 0 28 0 0,0 0-185 0 0,0 0-303 0 0,0 0-208 0 0,0 0-140 0 0,0 0-94 0 0,0 0-72 0 0,0 0-75 0 0,0 0-47 0 0,2-6-58 0 0,2-3-63 0 0,0 0 0 0 0,1 0 0 0 0,0 1 0 0 0,0-1 1 0 0,1 1-1 0 0,0 0 0 0 0,0 1 0 0 0,1-1 1 0 0,0 1-1 0 0,7-4-17 0 0,-1 0-42 0 0,-9 7-12 0 0,0 1 0 0 0,0-1 0 0 0,1 1 0 0 0,-1-1 0 0 0,1 1 0 0 0,0 1 0 0 0,0-1 0 0 0,0 1 0 0 0,0 0 0 0 0,0 0 0 0 0,1 0 0 0 0,-1 1 0 0 0,1-1 0 0 0,0 1 54 0 0,15 41-1008 0 0,-18-34 1041 0 0,0 0 1 0 0,1-1-1 0 0,0 1 0 0 0,0-1 1 0 0,1 0-1 0 0,-1 0 0 0 0,1 0 1 0 0,0-1-1 0 0,0 0 0 0 0,1 0 1 0 0,-1 0-1 0 0,1-1 0 0 0,0 0 1 0 0,0 0-1 0 0,0 0 0 0 0,0 0 1 0 0,1-1-1 0 0,-1 0 0 0 0,1-1 1 0 0,-1 0-1 0 0,1 0 0 0 0,0 0 1 0 0,-1 0-1 0 0,1-1 1 0 0,0-1-1 0 0,-1 1 0 0 0,1-1 1 0 0,0 0-1 0 0,5-1-33 0 0,-6 1 101 0 0,0 0 0 0 0,0 1 1 0 0,0-2-1 0 0,0 1 0 0 0,-1-1 0 0 0,1 0 1 0 0,0 0-1 0 0,-1 0 0 0 0,1-1 1 0 0,-1 0-1 0 0,0 0 0 0 0,0 0 0 0 0,0-1 1 0 0,-1 0-1 0 0,1 0 0 0 0,-1 0 0 0 0,0 0 1 0 0,0-1-1 0 0,0 1 0 0 0,0-1 1 0 0,-1 0-1 0 0,0 0 0 0 0,0-1 0 0 0,0 1 1 0 0,-1-1-1 0 0,0 1 0 0 0,0-1 0 0 0,0 0 1 0 0,-1 1-1 0 0,0-1 0 0 0,0-3-101 0 0,-9-20-2980 0 0,-7 12-7877 0 0,9 13 317 0 0</inkml:trace>
  <inkml:trace contextRef="#ctx0" brushRef="#br0" timeOffset="52846.037">5028 2331 4265 0 0,'0'0'576'0'0,"0"0"-952"0"0,0 0-504 0 0,0 0-264 0 0,0 0-593 0 0,0 0 1033 0 0</inkml:trace>
  <inkml:trace contextRef="#ctx0" brushRef="#br0" timeOffset="54179.252">5083 2305 4361 0 0,'0'0'2540'0'0,"0"0"-374"0"0,0 0-248 0 0,0 0-96 0 0,0 0-155 0 0,0 0-348 0 0,0 0-391 0 0,0 0-341 0 0,0 0-239 0 0,0 0-131 0 0,0 0-66 0 0,0 0-32 0 0,-2 4-27 0 0,1-3-112 0 0,0 0 11 0 0,0-1 0 0 0,1 1-1 0 0,-1 0 1 0 0,0 0 0 0 0,1 0 0 0 0,-1 0-1 0 0,1 0 1 0 0,-1 0 0 0 0,1 0 0 0 0,0 0-1 0 0,-1 1 1 0 0,1-1 0 0 0,0 0 0 0 0,0 0 0 0 0,-1 0-1 0 0,1 0 1 0 0,0 0 0 0 0,0 1 0 0 0,0-1-1 0 0,1 0 1 0 0,-1 0 0 0 0,0 0 0 0 0,0 0-1 0 0,1 0 1 0 0,-1 0 0 0 0,0 0 0 0 0,1 0-1 0 0,-1 1 1 0 0,1-1 0 0 0,0 0 0 0 0,-1-1-1 0 0,1 1 1 0 0,0 0 0 0 0,-1 0 0 0 0,1 0-1 0 0,0 0 1 0 0,0 0 9 0 0,2 2-547 0 0,0 1-1473 0 0,-1-4-3397 0 0,-2 0-4472 0 0</inkml:trace>
  <inkml:trace contextRef="#ctx0" brushRef="#br0" timeOffset="15654.46">7270 228 0 0 0,'0'0'372'0'0,"0"0"731"0"0,0 0 284 0 0,0 0 327 0 0,0 0 379 0 0,0 0 195 0 0,0 0-108 0 0,0 0-308 0 0,0 0-342 0 0,0 0-319 0 0,0 0-229 0 0,0-8-157 0 0,-1-21 318 0 0,-2 56 544 0 0,3 367-855 0 0,17-57-665 0 0,-3-130-693 0 0,-14-171-1593 0 0,0-35 1095 0 0,0-1-281 0 0,0 0-280 0 0,-7-4-7538 0 0,3 1 3419 0 0</inkml:trace>
  <inkml:trace contextRef="#ctx0" brushRef="#br0" timeOffset="15950.674">6822 773 5601 0 0,'0'0'1323'0'0,"0"0"-289"0"0,0 0 69 0 0,0 0 334 0 0,0 0 244 0 0,0 0-64 0 0,0 0-243 0 0,36 0-259 0 0,115-4-258 0 0,44-25 709 0 0,244-51-2129 0 0,-388 71-2184 0 0,-13 2-4424 0 0,-25 4-1056 0 0</inkml:trace>
  <inkml:trace contextRef="#ctx0" brushRef="#br0" timeOffset="16218.363">7837 644 6577 0 0,'0'0'1390'0'0,"0"0"-280"0"0,0 0 37 0 0,0 0 170 0 0,0 0 5 0 0,0 0-242 0 0,0 0-368 0 0,-23 35-304 0 0,-67 108-180 0 0,86-140-216 0 0,1 1 0 0 0,0 0 0 0 0,1 1 0 0 0,-1-1 0 0 0,1 0 0 0 0,0 1 0 0 0,0-1 0 0 0,0 1 0 0 0,0 0 0 0 0,1-1 0 0 0,0 1 0 0 0,0 0 0 0 0,0 0 0 0 0,1 0 0 0 0,-1 0 0 0 0,1 1-12 0 0,1 7 38 0 0,-1-8-9 0 0,0 1 0 0 0,1-1 0 0 0,-1 1 0 0 0,1 0 0 0 0,0-1 0 0 0,1 0 0 0 0,-1 1 0 0 0,1-1 0 0 0,0 0 0 0 0,1 1 0 0 0,-1-1 1 0 0,1-1-1 0 0,0 1 0 0 0,0 0 0 0 0,0-1 0 0 0,1 1 0 0 0,0-1 0 0 0,0 0 0 0 0,0 0 0 0 0,0-1 0 0 0,0 1 0 0 0,1-1 0 0 0,0 0 0 0 0,0 0 0 0 0,-1 0 1 0 0,2-1-1 0 0,-1 0 0 0 0,0 0 0 0 0,0 0 0 0 0,1 0 0 0 0,-1-1 0 0 0,1 0 0 0 0,-1 0 0 0 0,1-1 0 0 0,0 1-29 0 0,5 0 217 0 0,-1 0 0 0 0,1-1 0 0 0,0-1 0 0 0,0 1 0 0 0,0-2 0 0 0,-1 1 0 0 0,1-1 0 0 0,0-1 0 0 0,-1 0 0 0 0,0-1 0 0 0,0 0 0 0 0,0 0 0 0 0,0-1 0 0 0,-1 0 1 0 0,1-1-1 0 0,-1 0 0 0 0,-1 0 0 0 0,1-1 0 0 0,-1 0 0 0 0,0-1 0 0 0,-1 0 0 0 0,0 0 0 0 0,0 0 0 0 0,-1-1 0 0 0,0 0 0 0 0,3-6-217 0 0,-5 9 27 0 0,0 0 0 0 0,0-1 1 0 0,-1 1-1 0 0,0-1 1 0 0,0 0-1 0 0,-1 0 0 0 0,0 0 1 0 0,0 0-1 0 0,0-1 0 0 0,-1 1 1 0 0,0 0-1 0 0,-1-1 0 0 0,1 1 1 0 0,-1-1-1 0 0,-1 1 1 0 0,0-1-1 0 0,0 1 0 0 0,0 0 1 0 0,-1-1-1 0 0,0 1 0 0 0,0 0 1 0 0,-1 0-1 0 0,0 0 0 0 0,0 0 1 0 0,-1 1-1 0 0,1 0 1 0 0,-2-1-1 0 0,1 1 0 0 0,-3-2-27 0 0,1 2-367 0 0,0 1-1 0 0,-1-1 1 0 0,0 1 0 0 0,0 1-1 0 0,0-1 1 0 0,-1 1 0 0 0,1 0-1 0 0,-1 1 1 0 0,0 0-1 0 0,0 0 1 0 0,-8-1 367 0 0,-57-3-10966 0 0,55 7 2999 0 0</inkml:trace>
  <inkml:trace contextRef="#ctx0" brushRef="#br0" timeOffset="17113.297">9208 902 0 0 0,'0'0'1376'0'0,"0"0"-428"0"0,0 0-234 0 0,0 0 168 0 0,0 0 327 0 0,0 0 218 0 0,0 0-11 0 0,0 0-147 0 0,0 0-156 0 0,0 0-133 0 0,0 0-79 0 0,0 0-48 0 0,0 0-23 0 0,23 12-21 0 0,73 34 13 0 0,-33-35 795 0 0,-51-13-1405 0 0,-1 0-1 0 0,0-1 1 0 0,0-1-1 0 0,0 0 1 0 0,0-1-1 0 0,-1 0 1 0 0,1 0-1 0 0,-1-1 1 0 0,-1 0-1 0 0,1-1 1 0 0,-1 0-1 0 0,0-1 1 0 0,-1 0-1 0 0,0 0 1 0 0,0-1 0 0 0,0 0-1 0 0,-1 0 1 0 0,-1-1-1 0 0,0 1 1 0 0,5-11-212 0 0,-10 16-67 0 0,1 0 1 0 0,0-1 0 0 0,-1 1 0 0 0,0-1-1 0 0,0 1 1 0 0,-1-1 0 0 0,1 0 0 0 0,-1 0-1 0 0,0 1 1 0 0,0-1 0 0 0,0 0 0 0 0,-1 1-1 0 0,0-1 1 0 0,1 0 0 0 0,-2 1-1 0 0,1-1 1 0 0,-1 1 0 0 0,1 0 0 0 0,-1-1-1 0 0,0 1 1 0 0,-1 0 0 0 0,1 0 0 0 0,-1 0-1 0 0,0 0 1 0 0,0 1 0 0 0,0-1 0 0 0,0 1-1 0 0,0 0 1 0 0,-1 0 0 0 0,0 0 0 0 0,1 0-1 0 0,-1 0 1 0 0,0 1 0 0 0,-1 0 0 0 0,1 0-1 0 0,0 0 1 0 0,0 0 0 0 0,-1 1 0 0 0,1-1-1 0 0,-1 1 1 0 0,0 0 0 0 0,1 1 0 0 0,-1-1-1 0 0,0 1 1 0 0,1 0 0 0 0,-1 0 0 0 0,-3 1 66 0 0,0-2-145 0 0,1 1 0 0 0,0 0 0 0 0,-1 0 1 0 0,1 1-1 0 0,0 0 0 0 0,-1 0 0 0 0,1 1 0 0 0,0 0 1 0 0,0 0-1 0 0,0 0 0 0 0,0 1 0 0 0,0 0 1 0 0,1 1-1 0 0,-1-1 0 0 0,1 1 0 0 0,0 1 1 0 0,0-1-1 0 0,1 1 0 0 0,-1 0 0 0 0,1 0 1 0 0,0 0-1 0 0,-1 2 145 0 0,0 1 80 0 0,0 0-1 0 0,1 1 1 0 0,-1 0 0 0 0,2 0 0 0 0,-1 0-1 0 0,1 0 1 0 0,1 1 0 0 0,0-1 0 0 0,0 1-1 0 0,1 0 1 0 0,0 0 0 0 0,0 0 0 0 0,1 0 0 0 0,1 1-1 0 0,0-1 1 0 0,0 0 0 0 0,1 0 0 0 0,0 0-1 0 0,1 0 1 0 0,0 0 0 0 0,0 0 0 0 0,1 0-1 0 0,1-1 1 0 0,0 1 0 0 0,0-1 0 0 0,0 0-1 0 0,1 0 1 0 0,1 0 0 0 0,0-1 0 0 0,0 0-1 0 0,0 0 1 0 0,1-1 0 0 0,0 1 0 0 0,1-1-1 0 0,-1-1 1 0 0,6 4-80 0 0,6 0 159 0 0,0-1 0 0 0,1 0-1 0 0,0-2 1 0 0,0 0 0 0 0,1-2-1 0 0,-1 0 1 0 0,1-1 0 0 0,0-1-1 0 0,0-1 1 0 0,1-1 0 0 0,-1-1 0 0 0,0-1-1 0 0,16-2-158 0 0,-12-1-56 0 0,0-1-1 0 0,1-2 1 0 0,-2 0-1 0 0,1-1 1 0 0,-1-2-1 0 0,0 0 1 0 0,-1-2-1 0 0,20-13 57 0 0,30-21-3515 0 0,-4 0-4291 0 0,-66 44 7354 0 0,17-14-3828 0 0,-6 2 753 0 0</inkml:trace>
  <inkml:trace contextRef="#ctx0" brushRef="#br0" timeOffset="17364.546">10370 792 0 0 0,'0'0'1674'0'0,"0"0"654"0"0,0 0 310 0 0,0 0-52 0 0,0 0-308 0 0,0 0-430 0 0,0 0-437 0 0,0 0-375 0 0,-13 30-270 0 0,-41 99-206 0 0,-33 87-187 0 0,66-140-3199 0 0,10-55-2799 0 0,5-12-169 0 0,5-8 2541 0 0</inkml:trace>
  <inkml:trace contextRef="#ctx0" brushRef="#br0" timeOffset="17634.561">10037 773 10018 0 0,'0'0'1488'0'0,"0"0"-690"0"0,0 0-445 0 0,0 0 131 0 0,0 0 301 0 0,0 0 159 0 0,0 0-29 0 0,0 0-172 0 0,0 0-170 0 0,0 0-137 0 0,25 33-109 0 0,80 104-82 0 0,-18-53 27 0 0,-56-60-397 0 0,2-1 0 0 0,0-1-1 0 0,1-2 1 0 0,2-1-1 0 0,18 6 126 0 0,-2-4-2977 0 0,-18-5-7738 0 0,-28-13 6653 0 0</inkml:trace>
  <inkml:trace contextRef="#ctx0" brushRef="#br0" timeOffset="17940.235">10883 449 5441 0 0,'0'0'3648'0'0,"0"0"-1453"0"0,0 0-510 0 0,0 0-54 0 0,0 0-77 0 0,0 0-211 0 0,0 0-373 0 0,0 0-406 0 0,0 0-272 0 0,0 0-117 0 0,0 0-14 0 0,0 0 67 0 0,0 0 57 0 0,3 17 14 0 0,35 235 712 0 0,12 122-1383 0 0,-20-263-3388 0 0,-24-101 760 0 0,-6-8-1231 0 0,0-2-3842 0 0,0 0 8042 0 0,0 0-1984 0 0</inkml:trace>
  <inkml:trace contextRef="#ctx0" brushRef="#br0" timeOffset="18218.2">10605 895 4569 0 0,'0'0'663'0'0,"0"0"90"0"0,0 0 461 0 0,0 0 437 0 0,0 0 192 0 0,0 0-63 0 0,0 0-225 0 0,0 0-266 0 0,35 5-240 0 0,111 14-214 0 0,-16-22 478 0 0,-94-4-1022 0 0,245-57 252 0 0,-164 33-7651 0 0,-96 23-2001 0 0,-13 5 5978 0 0</inkml:trace>
  <inkml:trace contextRef="#ctx0" brushRef="#br0" timeOffset="27260.16">11485 1071 0 0 0,'0'0'264'0'0,"0"0"643"0"0,0 0 299 0 0,0 0 35 0 0,0 0-158 0 0,0 0-241 0 0,0 0-206 0 0,0 0-135 0 0,0 0-57 0 0,1 12 4817 0 0,43 7-2012 0 0,-10-13-1891 0 0,-26-4-1135 0 0,0 0-1 0 0,0 0 1 0 0,-1-1 0 0 0,1 0-1 0 0,0-1 1 0 0,0 1-1 0 0,0-1 1 0 0,0-1-1 0 0,0 0 1 0 0,0 0 0 0 0,0 0-1 0 0,0-1 1 0 0,-1 0-1 0 0,5-2-222 0 0,-7 2 116 0 0,-1 0-1 0 0,1 0 1 0 0,-1 0 0 0 0,0-1-1 0 0,1 1 1 0 0,-1-1-1 0 0,0 0 1 0 0,-1 0-1 0 0,1-1 1 0 0,0 1-1 0 0,-1-1 1 0 0,0 1 0 0 0,0-1-1 0 0,0 0 1 0 0,0 0-1 0 0,-1-1 1 0 0,0 1-1 0 0,0-1 1 0 0,0 1-1 0 0,1-4-115 0 0,-1 4-51 0 0,0 0-1 0 0,-1 0 1 0 0,1 0-1 0 0,-1 0 1 0 0,0 0-1 0 0,0 0 1 0 0,-1 0-1 0 0,1-1 1 0 0,-1 1-1 0 0,0 0 1 0 0,0 0-1 0 0,-1-1 1 0 0,1 1-1 0 0,-1 0 1 0 0,0 0-1 0 0,0 0 1 0 0,0-1-1 0 0,0 1 1 0 0,-1 0-1 0 0,0 1 1 0 0,0-1-1 0 0,0 0 1 0 0,0 0-1 0 0,0 1 1 0 0,-1 0-1 0 0,1-1 1 0 0,-1 1-1 0 0,0 0 1 0 0,0 0-1 0 0,-1 0 1 0 0,1 1-1 0 0,0-1 1 0 0,-1 1-1 0 0,0 0 1 0 0,1 0-1 0 0,-1 0 1 0 0,-2-1 51 0 0,0 2-173 0 0,-1-1 1 0 0,0 1 0 0 0,1 0-1 0 0,-1 1 1 0 0,1-1 0 0 0,-1 1-1 0 0,0 0 1 0 0,0 1 0 0 0,1 0-1 0 0,-1 0 1 0 0,1 1 0 0 0,-1-1-1 0 0,1 1 1 0 0,0 1 0 0 0,-1-1-1 0 0,1 1 1 0 0,0 0-1 0 0,1 0 1 0 0,-1 1 0 0 0,1 0-1 0 0,-1 0 1 0 0,1 0 0 0 0,0 1-1 0 0,-1 1 173 0 0,1-1-20 0 0,-1 0 1 0 0,1 1-1 0 0,0 0 0 0 0,1 0 0 0 0,-1 0 0 0 0,1 0 0 0 0,1 1 0 0 0,-1 0 0 0 0,1 0 0 0 0,0 0 0 0 0,0 0 1 0 0,1 0-1 0 0,0 0 0 0 0,1 1 0 0 0,-1-1 0 0 0,1 1 0 0 0,1 0 0 0 0,-1-1 0 0 0,1 1 0 0 0,1-1 0 0 0,0 3 20 0 0,1-5 109 0 0,1 0 0 0 0,1 0 0 0 0,-1 0 0 0 0,1-1 0 0 0,-1 1 0 0 0,1-1-1 0 0,1 0 1 0 0,-1 0 0 0 0,0 0 0 0 0,1-1 0 0 0,0 0 0 0 0,0 0 0 0 0,0 0 0 0 0,0 0-1 0 0,0-1 1 0 0,1 1 0 0 0,-1-2 0 0 0,1 1 0 0 0,0 0-109 0 0,26 7 23 0 0,1-2 0 0 0,-1-1 0 0 0,1-2 1 0 0,0-1-1 0 0,0-1 0 0 0,0-2 0 0 0,0-1 0 0 0,16-3-23 0 0,28-10-4959 0 0,-28 2-6217 0 0,-37 8 9098 0 0</inkml:trace>
  <inkml:trace contextRef="#ctx0" brushRef="#br0" timeOffset="27926.446">12262 851 0 0 0,'0'0'437'0'0,"0"0"1160"0"0,0 0 373 0 0,0 0 74 0 0,0 0-72 0 0,0 0-163 0 0,0 0-340 0 0,0 0-402 0 0,0 0-325 0 0,0 0-237 0 0,0 0-139 0 0,0 0-58 0 0,0 0-6 0 0,-5 2-25 0 0,-37 43 532 0 0,-51 173-273 0 0,41-123-756 0 0,72-107 1043 0 0,161-207 751 0 0,-63 94-1726 0 0,-116 162-1165 0 0,-2-19 1385 0 0,-1-8-40 0 0,0 0 0 0 0,1 0 0 0 0,1 0-1 0 0,-1 0 1 0 0,1 0 0 0 0,1-1-1 0 0,0 1 1 0 0,0 0 0 0 0,1-1 0 0 0,1 1-1 0 0,-1-1 1 0 0,1 0 0 0 0,1 0-1 0 0,1 3-27 0 0,-3-9 81 0 0,-1 0 0 0 0,0 1 0 0 0,1-1 0 0 0,-1 0 0 0 0,1 0 0 0 0,0-1 0 0 0,0 1 0 0 0,0-1 0 0 0,1 1 0 0 0,-1-1 0 0 0,0 0 0 0 0,1 0 1 0 0,-1 0-1 0 0,1-1 0 0 0,0 0 0 0 0,0 1 0 0 0,-1-1 0 0 0,1 0 0 0 0,0-1 0 0 0,0 1 0 0 0,0-1 0 0 0,0 1 0 0 0,0-1 0 0 0,0 0 0 0 0,0-1 0 0 0,0 1 0 0 0,0-1 0 0 0,0 0 0 0 0,0 0 0 0 0,0 0 0 0 0,-1 0 0 0 0,1-1 0 0 0,0 1 0 0 0,-1-1 0 0 0,1 0 0 0 0,-1 0 0 0 0,1 0 0 0 0,-1-1 0 0 0,1 0-81 0 0,12-17 475 0 0,0-1 0 0 0,-1-1 0 0 0,-1 0 0 0 0,-1-1 0 0 0,-1 0 0 0 0,-1-1 1 0 0,4-14-476 0 0,4-5 88 0 0,-18 40-239 0 0,11-26 101 0 0,-8 10-3125 0 0,-4 19 118 0 0,1 0 1594 0 0,-1 0-5884 0 0,0 0-1358 0 0</inkml:trace>
  <inkml:trace contextRef="#ctx0" brushRef="#br0" timeOffset="28412.828">13111 873 11394 0 0,'0'0'2569'0'0,"0"0"-1630"0"0,0 0-483 0 0,0 0 133 0 0,0 0 133 0 0,0 0-2 0 0,0 0-170 0 0,0 0-253 0 0,0 0-157 0 0,-31 21-88 0 0,-96 69-85 0 0,125-89 26 0 0,-1 0-1 0 0,1 0 1 0 0,0 0 0 0 0,-1 0 0 0 0,1 1 0 0 0,0-1 0 0 0,0 1 0 0 0,0 0 0 0 0,0-1 0 0 0,0 1 0 0 0,0 0 0 0 0,1 0 0 0 0,-1 0 0 0 0,0 1 0 0 0,1-1 0 0 0,0 0-1 0 0,0 1 1 0 0,-1-1 0 0 0,1 0 0 0 0,1 1 0 0 0,-1-1 0 0 0,0 1 0 0 0,1 0 0 0 0,-1 2 7 0 0,1 2-56 0 0,-1-3 19 0 0,0 1-1 0 0,1-1 0 0 0,0 1 1 0 0,0-1-1 0 0,0 1 1 0 0,1-1-1 0 0,-1 0 1 0 0,1 1-1 0 0,0-1 0 0 0,0 1 1 0 0,0-1-1 0 0,1 0 1 0 0,0 0-1 0 0,0 0 0 0 0,0 0 1 0 0,0 0-1 0 0,0 0 1 0 0,1-1-1 0 0,0 1 1 0 0,0-1-1 0 0,0 0 0 0 0,0 1 1 0 0,0-1-1 0 0,0-1 1 0 0,1 1-1 0 0,0 0 0 0 0,-1-1 1 0 0,1 0-1 0 0,0 0 1 0 0,0 0-1 0 0,0 0 1 0 0,1-1-1 0 0,2 1 38 0 0,6 1 219 0 0,0-2 0 0 0,0 0 1 0 0,0 0-1 0 0,0-1 0 0 0,0-1 0 0 0,0 0 0 0 0,0 0 1 0 0,0-2-1 0 0,-1 0 0 0 0,1 0 0 0 0,-1-1 1 0 0,1 0-1 0 0,-1-1 0 0 0,-1-1 0 0 0,1 0 0 0 0,-1-1 1 0 0,0 0-1 0 0,0 0 0 0 0,-1-1 0 0 0,0-1 0 0 0,0 1 1 0 0,-1-2-1 0 0,0 1 0 0 0,6-9-219 0 0,26-28 395 0 0,-1-2 0 0 0,-2-1-1 0 0,-3-2 1 0 0,-2-2 0 0 0,5-13-395 0 0,-31 55-81 0 0,-1-1-1 0 0,0 0 1 0 0,-1 0 0 0 0,0 0 0 0 0,-1-1-1 0 0,0 0 1 0 0,-1 0 0 0 0,-1 0-1 0 0,0 0 1 0 0,0 0 0 0 0,-2-1 0 0 0,1 1-1 0 0,-2 0 1 0 0,0-1 0 0 0,0 1 0 0 0,-1 0-1 0 0,-1 0 1 0 0,0 0 0 0 0,-1 0 0 0 0,0 1-1 0 0,-1-1 1 0 0,-1 1 0 0 0,0 0 0 0 0,0 0-1 0 0,-1 1 1 0 0,-1 0 0 0 0,0 0 0 0 0,0 1-1 0 0,-5-5 82 0 0,8 12-70 0 0,1 0 0 0 0,-1 1 0 0 0,1-1-1 0 0,-1 1 1 0 0,0 0 0 0 0,0 0 0 0 0,0 0-1 0 0,0 1 1 0 0,0-1 0 0 0,-1 1 0 0 0,1 1-1 0 0,0-1 1 0 0,0 1 0 0 0,-1 0 0 0 0,1 0-1 0 0,0 0 1 0 0,-1 1 0 0 0,1 0 0 0 0,0 0-1 0 0,0 0 1 0 0,0 0 0 0 0,0 1 0 0 0,0 0-1 0 0,0 0 1 0 0,0 1 0 0 0,0-1 0 0 0,1 1-1 0 0,-1 0 1 0 0,1 0 0 0 0,-4 4 70 0 0,-6 4-35 0 0,1 1 1 0 0,0 1 0 0 0,0 0-1 0 0,1 1 1 0 0,1 1-1 0 0,0-1 1 0 0,1 2-1 0 0,-3 7 35 0 0,6-10 61 0 0,2 1 0 0 0,-1-1 0 0 0,2 1 0 0 0,0 0-1 0 0,0 0 1 0 0,2 1 0 0 0,-1-1 0 0 0,2 1 0 0 0,0-1 0 0 0,1 1-1 0 0,0 0 1 0 0,1-1 0 0 0,1 1 0 0 0,0-1 0 0 0,1 0 0 0 0,1 1-1 0 0,0-1 1 0 0,1-1 0 0 0,0 1 0 0 0,1-1 0 0 0,0 0 0 0 0,1 0-1 0 0,1 0 1 0 0,0-1 0 0 0,1-1 0 0 0,0 1 0 0 0,1-1 0 0 0,0-1 0 0 0,9 7-61 0 0,15 14 164 0 0,1-2 1 0 0,2-2 0 0 0,0-1 0 0 0,2-1 0 0 0,1-3 0 0 0,1-1 0 0 0,1-2-1 0 0,0-2 1 0 0,4-1-165 0 0,48 12-3915 0 0,1-8-4332 0 0,-77-17-2263 0 0</inkml:trace>
  <inkml:trace contextRef="#ctx0" brushRef="#br0" timeOffset="39148.153">15106 755 0 0 0,'0'0'503'0'0,"0"0"-246"0"0,0 0-223 0 0,0 0 71 0 0,0 0 270 0 0,0 0 269 0 0,0 0 115 0 0,0 0-103 0 0,0 0-242 0 0,0 0-249 0 0,0 0-153 0 0,-24 4-39 0 0,-75 11 36 0 0,48 7 269 0 0,46-15-197 0 0,-4 6 222 0 0,0 0 0 0 0,2 1 0 0 0,-1 0 0 0 0,2 1 0 0 0,0 0 1 0 0,1 0-1 0 0,0 0 0 0 0,1 0 0 0 0,1 1 0 0 0,0 0 0 0 0,1-1 0 0 0,1 1 0 0 0,1 0 0 0 0,0 0 0 0 0,1 5-303 0 0,-1-15 208 0 0,-1 6 94 0 0,0-7-194 0 0,1 0-1 0 0,-1 0 0 0 0,1 0 0 0 0,0 0 1 0 0,0 0-1 0 0,0 0 0 0 0,1-1 0 0 0,-1 1 1 0 0,1 0-1 0 0,1 0 0 0 0,-1 0 1 0 0,1-1-1 0 0,-1 1 0 0 0,1-1 0 0 0,2 2-107 0 0,-2-5 142 0 0,0 0 0 0 0,1-1-1 0 0,-1 1 1 0 0,1-1 0 0 0,-1 0-1 0 0,1 1 1 0 0,0-1 0 0 0,-1-1 0 0 0,1 1-1 0 0,-1 0 1 0 0,1-1 0 0 0,-1 1-1 0 0,1-1 1 0 0,-1 0 0 0 0,0 1-1 0 0,1-1 1 0 0,-1 0 0 0 0,0-1-1 0 0,1 1 1 0 0,-1 0 0 0 0,0-1-1 0 0,0 1 1 0 0,0-1 0 0 0,0 0 0 0 0,-1 0-1 0 0,1 1 1 0 0,0-1 0 0 0,-1 0-1 0 0,1 0 1 0 0,-1-1 0 0 0,0 1-1 0 0,1 0 1 0 0,-1-2-142 0 0,202-274 2442 0 0,-161 201-2291 0 0,-41 76-138 0 0,-1 1-82 0 0,0 0-127 0 0,0 0-138 0 0,2 16-807 0 0,64 204 1108 0 0,22 103 168 0 0,-85-299-244 0 0,-1 1-1 0 0,-1-1 0 0 0,-1 0 1 0 0,-1 0-1 0 0,-1 0 1 0 0,-1 0-1 0 0,-2 0 1 0 0,0 0-1 0 0,-1-1 0 0 0,-2 0 1 0 0,0 0-1 0 0,-1-1 1 0 0,-2 0-1 0 0,0 0 1 0 0,-1-1-1 0 0,-1-1 0 0 0,-1 0 1 0 0,-1-1-1 0 0,0 0 1 0 0,-2-1-1 0 0,0-1 0 0 0,-1-1 1 0 0,0-1-1 0 0,-14 9 110 0 0,26-20 88 0 0,0 0 0 0 0,0 0 0 0 0,-1 0-1 0 0,1-1 1 0 0,-1 0 0 0 0,0-1 0 0 0,0 1 0 0 0,0-1-1 0 0,0-1 1 0 0,0 1 0 0 0,0-1 0 0 0,-2 0-88 0 0,6-3 91 0 0,1 0-1 0 0,-1 1 1 0 0,1-1 0 0 0,0-1-1 0 0,-1 1 1 0 0,1 0-1 0 0,0 0 1 0 0,0-1 0 0 0,0 1-1 0 0,1-1 1 0 0,-1 0 0 0 0,0 1-1 0 0,1-1 1 0 0,0 0 0 0 0,0 0-1 0 0,0 0 1 0 0,0 0 0 0 0,0 0-1 0 0,1 0 1 0 0,-1 0 0 0 0,1-1-1 0 0,0 1 1 0 0,0 0 0 0 0,0 0-1 0 0,0 0 1 0 0,0 0 0 0 0,1 0-1 0 0,-1 0 1 0 0,1 0 0 0 0,0-1-91 0 0,-1-5 51 0 0,5-26-35 0 0,2 0 0 0 0,0 0 0 0 0,3 1 0 0 0,1 0 0 0 0,1 1 0 0 0,2 0 0 0 0,1 1 0 0 0,1 0 0 0 0,14-17-16 0 0,-28 46-28 0 0,72-125-1965 0 0,-51 91-1977 0 0,-2 0-4534 0 0,-13 29 5086 0 0</inkml:trace>
  <inkml:trace contextRef="#ctx0" brushRef="#br0" timeOffset="39564.195">15615 976 0 0 0,'0'0'930'0'0,"0"0"498"0"0,0 0 186 0 0,0 0 51 0 0,0 0-44 0 0,0 0-236 0 0,0 0-385 0 0,0 0-358 0 0,0 0-211 0 0,0 0-6 0 0,0 0 146 0 0,0 0 209 0 0,0 0 186 0 0,8 2 98 0 0,3 0-586 0 0,0 0 0 0 0,0 0 0 0 0,-1-1 0 0 0,1-1 0 0 0,0 0 0 0 0,0 0 0 0 0,0-1 0 0 0,0 0 0 0 0,0-1 0 0 0,-1 0 0 0 0,1-1 0 0 0,2-1-478 0 0,-8 3 81 0 0,0-1 0 0 0,-1 0 0 0 0,1 0 0 0 0,0-1 0 0 0,-1 1 0 0 0,1-1 0 0 0,-1 0 0 0 0,0 0 0 0 0,0 0 0 0 0,0 0 0 0 0,0-1 1 0 0,-1 0-1 0 0,1 0 0 0 0,-1 0 0 0 0,0 0 0 0 0,0 0 0 0 0,-1-1 0 0 0,1 1 0 0 0,-1-1 0 0 0,0 0 0 0 0,0 0 0 0 0,-1 0 0 0 0,1 0 0 0 0,-1 0 1 0 0,0 0-1 0 0,0 0 0 0 0,-1 0 0 0 0,1 0 0 0 0,-1-2-81 0 0,-3 4-108 0 0,0 0 0 0 0,0 0 0 0 0,0 1 0 0 0,0-1-1 0 0,-1 1 1 0 0,1-1 0 0 0,-1 1 0 0 0,1 0 0 0 0,-1 0 0 0 0,0 1 0 0 0,0-1 0 0 0,0 1 0 0 0,0 0 0 0 0,0 0 0 0 0,0 0 0 0 0,0 0 0 0 0,0 1 0 0 0,-1-1-1 0 0,1 1 1 0 0,0 0 0 0 0,-3 1 108 0 0,6-1-67 0 0,-16 1-148 0 0,0 1-1 0 0,1 0 0 0 0,-1 1 0 0 0,1 1 0 0 0,0 1 1 0 0,0 0-1 0 0,0 1 0 0 0,1 1 0 0 0,0 0 0 0 0,0 1 0 0 0,1 1 1 0 0,0 0-1 0 0,0 1 0 0 0,1 1 0 0 0,0 0 0 0 0,1 0 1 0 0,0 2-1 0 0,1-1 0 0 0,1 1 0 0 0,0 1 0 0 0,0 0 1 0 0,-6 14 215 0 0,13-24 10 0 0,0 0 0 0 0,1 1 0 0 0,-1 0 0 0 0,1-1 1 0 0,0 1-1 0 0,1 0 0 0 0,-1 0 0 0 0,1 0 1 0 0,0 0-1 0 0,0 0 0 0 0,0 1 0 0 0,1-1 0 0 0,0 0 1 0 0,0 0-1 0 0,0 1 0 0 0,1-1 0 0 0,-1 0 0 0 0,1 0 1 0 0,0 0-1 0 0,1 0 0 0 0,-1 0 0 0 0,1 0 0 0 0,0 0 1 0 0,1-1-1 0 0,-1 1 0 0 0,3 4-10 0 0,8-1 38 0 0,0 0-1 0 0,1-1 1 0 0,-1-1-1 0 0,1 0 0 0 0,1 0 1 0 0,-1-1-1 0 0,1-1 1 0 0,0-1-1 0 0,0 0 1 0 0,0-1-1 0 0,0 0 1 0 0,0-1-1 0 0,0-1 1 0 0,0-1-1 0 0,1 0 1 0 0,-1-1-1 0 0,0 0 1 0 0,6-3-38 0 0,118-35-3669 0 0,-54 0-7163 0 0,-68 29 8868 0 0</inkml:trace>
  <inkml:trace contextRef="#ctx0" brushRef="#br0" timeOffset="39875.591">16112 961 4193 0 0,'0'0'1603'0'0,"0"0"-191"0"0,0 0 53 0 0,0 0 55 0 0,0 0-133 0 0,0 0-272 0 0,0 0-323 0 0,0 0-219 0 0,0 0-107 0 0,0 0-79 0 0,0 0-67 0 0,0 0-64 0 0,-4 17-64 0 0,-9 51-54 0 0,12-64-104 0 0,0 0 0 0 0,0 1 0 0 0,0-1 0 0 0,1 0 0 0 0,0 0 0 0 0,-1 0-1 0 0,2 1 1 0 0,-1-1 0 0 0,0 0 0 0 0,1 0 0 0 0,0 0 0 0 0,0 1-1 0 0,0-1 1 0 0,1 0 0 0 0,-1 0 0 0 0,1-1 0 0 0,0 1 0 0 0,0 0 0 0 0,0-1-1 0 0,0 1 1 0 0,1-1 0 0 0,0 1 0 0 0,-1-1 0 0 0,1 0 0 0 0,1 0 0 0 0,-1-1-1 0 0,0 1 1 0 0,0 0 0 0 0,1-1 0 0 0,0 0 0 0 0,-1 0 0 0 0,1 0 0 0 0,0-1-1 0 0,3 2-33 0 0,0-1 165 0 0,0 0 0 0 0,1-1 0 0 0,-1 1 0 0 0,1-1 0 0 0,0-1 0 0 0,-1 0 0 0 0,1 0 0 0 0,0 0 0 0 0,-1-1 0 0 0,1 0 0 0 0,-1-1 0 0 0,1 1 0 0 0,-1-2 0 0 0,1 1 0 0 0,-1-1 0 0 0,0 0 0 0 0,0 0-165 0 0,9-6 196 0 0,-1-1 0 0 0,0 0-1 0 0,0-1 1 0 0,-1 0 0 0 0,-1-1 0 0 0,0-1 0 0 0,0 0 0 0 0,-2-1 0 0 0,1 0-1 0 0,-2-1 1 0 0,0 0 0 0 0,-1-1 0 0 0,0 0 0 0 0,5-15-196 0 0,-12 29-26 0 0,-1-1 1 0 0,0 0-1 0 0,0 0 1 0 0,0 0-1 0 0,0 0 1 0 0,0 0-1 0 0,0 0 1 0 0,-1 0-1 0 0,1 0 1 0 0,-1 0-1 0 0,0 0 0 0 0,0 0 1 0 0,0 0-1 0 0,-1-1 1 0 0,1 1-1 0 0,-1 0 1 0 0,1 0-1 0 0,-1 0 1 0 0,0 0-1 0 0,0 0 1 0 0,0 1-1 0 0,-1-1 1 0 0,1 0-1 0 0,-1 0 1 0 0,0 1-1 0 0,1-1 1 0 0,-1 1-1 0 0,0-1 0 0 0,0 1 1 0 0,-1 0-1 0 0,1 0 1 0 0,0 0-1 0 0,-1 0 1 0 0,0 0-1 0 0,1 1 1 0 0,-1-1-1 0 0,0 1 1 0 0,1-1-1 0 0,-1 1 1 0 0,0 0-1 0 0,0 0 1 0 0,-2 0 25 0 0,-2 0-413 0 0,0-1 0 0 0,1 1 1 0 0,-1 1-1 0 0,0-1 1 0 0,0 1-1 0 0,1 0 0 0 0,-1 1 1 0 0,0 0-1 0 0,0 0 0 0 0,1 0 1 0 0,-1 1-1 0 0,1 0 1 0 0,-3 1 412 0 0,-48 24-9606 0 0,40-16 3131 0 0</inkml:trace>
  <inkml:trace contextRef="#ctx0" brushRef="#br0" timeOffset="40394.587">16680 1105 8522 0 0,'0'0'1824'0'0,"0"0"-641"0"0,0 0 25 0 0,0 0 335 0 0,0 0 140 0 0,0 0-126 0 0,0 0-409 0 0,0 0-333 0 0,0 0-168 0 0,0 0-86 0 0,0 0-95 0 0,0 0-94 0 0,0 0-82 0 0,1-7-90 0 0,12-39 50 0 0,87-81-2 0 0,-85 110-277 0 0,0 2 0 0 0,1 0 1 0 0,0 0-1 0 0,1 2 0 0 0,1 0 0 0 0,0 1 0 0 0,13-6 29 0 0,-31 18-25 0 0,1-1 0 0 0,-1 1 0 0 0,1-1 0 0 0,0 1 0 0 0,-1 0 0 0 0,1 0-1 0 0,0-1 1 0 0,-1 1 0 0 0,1 0 0 0 0,0 0 0 0 0,0 0 0 0 0,-1 0 0 0 0,1 0 0 0 0,0 0-1 0 0,-1 0 1 0 0,1 0 0 0 0,0 0 0 0 0,0 0 0 0 0,-1 0 0 0 0,1 0 0 0 0,0 1-1 0 0,-1-1 1 0 0,1 0 0 0 0,0 0 0 0 0,-1 1 0 0 0,1-1 0 0 0,-1 0 0 0 0,1 1-1 0 0,0-1 1 0 0,-1 1 0 0 0,1-1 0 0 0,-1 1 0 0 0,1-1 0 0 0,-1 1 0 0 0,1-1-1 0 0,-1 1 1 0 0,0 0 0 0 0,1-1 0 0 0,-1 1 0 0 0,0-1 0 0 0,1 1 0 0 0,-1 0 0 0 0,0-1-1 0 0,0 1 1 0 0,1 0 0 0 0,-1-1 0 0 0,0 1 0 0 0,0 0 0 0 0,0 0 0 0 0,0-1-1 0 0,0 1 1 0 0,0 0 0 0 0,0-1 0 0 0,0 2 25 0 0,-5 51-127 0 0,3-36 175 0 0,1-12-37 0 0,1-4-9 0 0,-1 0 0 0 0,0 1 0 0 0,1-1 0 0 0,-1 1 0 0 0,1-1 1 0 0,0 0-1 0 0,-1 1 0 0 0,1-1 0 0 0,0 1 0 0 0,0-1 0 0 0,0 1 0 0 0,0-1 0 0 0,0 1 0 0 0,0-1 0 0 0,0 1 0 0 0,1-1 1 0 0,-1 1-1 0 0,0-1 0 0 0,1 1 0 0 0,-1-1 0 0 0,1 0 0 0 0,0 1 0 0 0,0-1 0 0 0,-1 0 0 0 0,1 1 0 0 0,0-1 1 0 0,0 0-1 0 0,0 0 0 0 0,0 0 0 0 0,0 0 0 0 0,0 0 0 0 0,0 0 0 0 0,1 0 0 0 0,-1 0 0 0 0,0 0 0 0 0,1-1 0 0 0,-1 1 1 0 0,0 0-1 0 0,1-1 0 0 0,-1 1 0 0 0,1-1 0 0 0,-1 0 0 0 0,0 1 0 0 0,1-1 0 0 0,-1 0 0 0 0,1 0 0 0 0,-1 0 0 0 0,1 0 1 0 0,0 0-4 0 0,101-28 221 0 0,-59 11-171 0 0,-7 4-8 0 0,71-14 130 0 0,-106 28-170 0 0,-1 0 1 0 0,0 1-1 0 0,0-1 1 0 0,0 0-1 0 0,0 0 1 0 0,0 1 0 0 0,0-1-1 0 0,0 0 1 0 0,0 1-1 0 0,-1-1 1 0 0,1 1 0 0 0,0-1-1 0 0,-1 1 1 0 0,1 0-1 0 0,-1-1 1 0 0,0 1-1 0 0,1 0 1 0 0,-1-1 0 0 0,0 1-1 0 0,0-1 1 0 0,0 1-1 0 0,0 0 1 0 0,0-1-1 0 0,-1 1 1 0 0,1 0 0 0 0,-1 0-2 0 0,1 9 37 0 0,1-8-68 0 0,-1 1 0 0 0,0 0 0 0 0,1-1-1 0 0,0 1 1 0 0,0-1 0 0 0,0 1 0 0 0,0-1 0 0 0,1 0-1 0 0,-1 0 1 0 0,1 1 0 0 0,0-1 0 0 0,0 0-1 0 0,0 0 1 0 0,0-1 0 0 0,0 1 0 0 0,1 0 0 0 0,-1-1-1 0 0,1 1 1 0 0,0-1 0 0 0,0 0 0 0 0,0 0-1 0 0,0 0 1 0 0,0 0 0 0 0,0 0 0 0 0,1-1 31 0 0,36 7-7776 0 0,-30-8 1957 0 0,0 0-1357 0 0</inkml:trace>
  <inkml:trace contextRef="#ctx0" brushRef="#br0" timeOffset="40761.69">17608 902 7762 0 0,'0'0'848'0'0,"0"0"-300"0"0,0 0 375 0 0,0 0 660 0 0,0 0 271 0 0,0 0-66 0 0,0 0-264 0 0,0 0-295 0 0,0 0-212 0 0,0 0-145 0 0,0 0-108 0 0,32 8-102 0 0,96 24-47 0 0,-56-25 520 0 0,-63-7-1047 0 0,-1-2 0 0 0,0 1 1 0 0,0-1-1 0 0,-1 0 1 0 0,1-1-1 0 0,0 0 1 0 0,-1 0-1 0 0,0-1 1 0 0,1 1-1 0 0,-1-2 0 0 0,-1 1 1 0 0,1-1-1 0 0,-1 0 1 0 0,0 0-1 0 0,0-1 1 0 0,0 0-1 0 0,-1 0 0 0 0,1 0 1 0 0,-2-1-1 0 0,1 1 1 0 0,-1-1-1 0 0,0 0 1 0 0,0-1-1 0 0,-1 1 0 0 0,0-1 1 0 0,0 1-1 0 0,-1-1 1 0 0,0 0-1 0 0,1-5-88 0 0,-4 10-90 0 0,1 0 0 0 0,0 0 0 0 0,-1 0 0 0 0,0 0-1 0 0,0 0 1 0 0,0 0 0 0 0,0 0 0 0 0,0 1 0 0 0,0-1 0 0 0,-1 0 0 0 0,1 1-1 0 0,-1-1 1 0 0,0 0 0 0 0,0 1 0 0 0,0 0 0 0 0,0 0 0 0 0,0-1 0 0 0,0 1-1 0 0,-1 0 1 0 0,1 1 0 0 0,-1-1 0 0 0,1 0 0 0 0,-1 1 0 0 0,0-1 0 0 0,1 1 0 0 0,-1 0-1 0 0,0 0 1 0 0,0 0 0 0 0,0 0 0 0 0,-3 0 90 0 0,-94-1-2752 0 0,82 8 2505 0 0,-1 1-1 0 0,1 0 1 0 0,0 2-1 0 0,1 0 0 0 0,0 1 1 0 0,0 0-1 0 0,1 2 1 0 0,1 0-1 0 0,-1 0 1 0 0,2 2-1 0 0,0 0 0 0 0,1 0 1 0 0,0 1-1 0 0,-2 6 248 0 0,6-10-80 0 0,1 1 0 0 0,0-1 0 0 0,1 2 0 0 0,1-1 0 0 0,0 1 0 0 0,0 0 0 0 0,2 0 1 0 0,-3 8 79 0 0,6-16-31 0 0,0 0 1 0 0,0 0 0 0 0,0 0-1 0 0,0-1 1 0 0,1 1 0 0 0,0 0 0 0 0,0 0-1 0 0,1 0 1 0 0,-1 0 0 0 0,1 0 0 0 0,0 0-1 0 0,0 0 1 0 0,0-1 0 0 0,1 1 0 0 0,0 0-1 0 0,0-1 1 0 0,0 1 0 0 0,0-1 0 0 0,1 0-1 0 0,0 0 1 0 0,0 0 0 0 0,0 0-1 0 0,0 0 1 0 0,0-1 0 0 0,3 2 30 0 0,10 5 58 0 0,0-1 0 0 0,0-1 0 0 0,1-1 0 0 0,0 0 1 0 0,1-1-1 0 0,-1-1 0 0 0,1-1 0 0 0,0-1 0 0 0,0 0 0 0 0,1-1 0 0 0,-1-1 1 0 0,0 0-1 0 0,1-2 0 0 0,-1 0 0 0 0,0-1 0 0 0,1-1 0 0 0,15-5-58 0 0,60-14-1925 0 0,-35 2-4365 0 0,-30 8-1853 0 0</inkml:trace>
  <inkml:trace contextRef="#ctx0" brushRef="#br0" timeOffset="41093.837">18604 250 18940 0 0,'0'0'587'0'0,"0"0"-234"0"0,0 0 18 0 0,0 0 145 0 0,0 0 80 0 0,0 0 14 0 0,0 0-109 0 0,-10 38-103 0 0,-30 120-56 0 0,9 23 289 0 0,31-181-634 0 0,-14 242 431 0 0,15-225-697 0 0,0 1 0 0 0,1-1 1 0 0,1 1-1 0 0,1-1 0 0 0,1 0 1 0 0,0 0-1 0 0,1-1 0 0 0,1 1 1 0 0,0-1-1 0 0,2-1 0 0 0,-1 1 1 0 0,8 8 268 0 0,-13-21-1368 0 0,5 6 964 0 0,-3-7-4076 0 0,0-2-5229 0 0,-5 0 4624 0 0</inkml:trace>
  <inkml:trace contextRef="#ctx0" brushRef="#br0" timeOffset="41346.079">18227 681 7186 0 0,'0'0'2460'0'0,"0"0"-748"0"0,0 0-415 0 0,0 0-109 0 0,0 0-172 0 0,0 0-234 0 0,0 0-234 0 0,33-3-147 0 0,105-9-83 0 0,70 9 463 0 0,-28 20-1302 0 0,-106-1-8781 0 0,-61-12 1436 0 0</inkml:trace>
  <inkml:trace contextRef="#ctx0" brushRef="#br0" timeOffset="41593.948">18921 1127 5937 0 0,'0'0'3157'0'0,"0"0"-450"0"0,0 0-214 0 0,0 0-225 0 0,0 0-333 0 0,0 0-369 0 0,0 0-292 0 0,0 0-256 0 0,0 0-191 0 0,0 0-105 0 0,0 0-83 0 0,0 0-81 0 0,0 0-63 0 0,-6-36-103 0 0,-15-111-126 0 0,26 66 24 0 0,1 69-247 0 0,-1-6-132 0 0,2 0 1 0 0,0 0-1 0 0,1 1 1 0 0,1 0-1 0 0,0 0 1 0 0,1 1-1 0 0,1 1 1 0 0,1-1-1 0 0,0 2 1 0 0,1 0-1 0 0,0 0 1 0 0,1 1-1 0 0,11-7 89 0 0,3 10-2403 0 0,-12 15-7563 0 0,-15-2-1389 0 0</inkml:trace>
  <inkml:trace contextRef="#ctx0" brushRef="#br0" timeOffset="42058.479">19269 788 10178 0 0,'0'0'5027'0'0,"0"0"-3969"0"0,0 0-1220 0 0,0 0 54 0 0,0 0 117 0 0,0 0 47 0 0,0 0-9 0 0,0 0-47 0 0,-6 33-23 0 0,-18 103-9 0 0,25-76-25 0 0,4-55 53 0 0,-4-2 70 0 0,1 0 0 0 0,-1-1 1 0 0,1 1-1 0 0,0 0 0 0 0,0-1 0 0 0,0 0 1 0 0,0 0-1 0 0,1 1 0 0 0,-1-1 0 0 0,0-1 1 0 0,1 1-1 0 0,0 0 0 0 0,-1 0 1 0 0,1-1-1 0 0,0 0 0 0 0,0 0 0 0 0,0 1 1 0 0,0-1-1 0 0,0-1 0 0 0,0 1 0 0 0,0 0 1 0 0,0-1-1 0 0,0 0 0 0 0,0 0 0 0 0,0 0 1 0 0,0 0-1 0 0,0 0 0 0 0,0 0 1 0 0,1-1-1 0 0,-1 0 0 0 0,0 1 0 0 0,0-1-66 0 0,4-2 285 0 0,1-1 0 0 0,-1 1 0 0 0,0-1 0 0 0,0 0 0 0 0,-1-1 0 0 0,1 0 0 0 0,-1 0 0 0 0,0 0 1 0 0,0-1-1 0 0,-1 0 0 0 0,5-6-285 0 0,40-51 1072 0 0,-3-2 0 0 0,-4-1 0 0 0,2-11-1072 0 0,-41 71 38 0 0,-3 2-38 0 0,1 0 1 0 0,-1 0-1 0 0,1 0 1 0 0,1 1-1 0 0,-1-1 1 0 0,0 1-1 0 0,1-1 1 0 0,-1 1 0 0 0,1 0-1 0 0,0 0 1 0 0,0 0-1 0 0,1 0 1 0 0,-1 1-1 0 0,1-1 1 0 0,-1 1-1 0 0,1 0 1 0 0,1-1-1 0 0,16 33-1035 0 0,36 234-261 0 0,97 281 1008 0 0,-139-485 138 0 0,-3 0 1 0 0,-3 1 0 0 0,-2 0-1 0 0,-3 0 1 0 0,-4 58 149 0 0,0-114 62 0 0,-1 0 1 0 0,1 0-1 0 0,-1 0 1 0 0,-1 0-1 0 0,1 0 0 0 0,0-1 1 0 0,-1 1-1 0 0,0 0 1 0 0,0-1-1 0 0,-1 1 0 0 0,1-1 1 0 0,-1 0-1 0 0,0 1 1 0 0,0-2-1 0 0,-1 1 0 0 0,1 0 1 0 0,-1 0-1 0 0,1-1 1 0 0,-1 0-1 0 0,0 0 1 0 0,-1 0-1 0 0,1 0 0 0 0,0-1 1 0 0,-1 0-1 0 0,1 0 1 0 0,-1 0-1 0 0,0 0 0 0 0,0 0 1 0 0,0-1-1 0 0,0 0 1 0 0,0 0-1 0 0,0-1 1 0 0,0 1-1 0 0,0-1 0 0 0,-3-1-62 0 0,-1 1 101 0 0,0 0 0 0 0,1-1 0 0 0,-1 0-1 0 0,1-1 1 0 0,-1 0 0 0 0,1 0 0 0 0,-1-1 0 0 0,1 0-1 0 0,0 0 1 0 0,0-1 0 0 0,1 0 0 0 0,-1 0 0 0 0,1-1-1 0 0,0 0 1 0 0,0 0 0 0 0,1-1 0 0 0,-1 0 0 0 0,1 0-1 0 0,0 0 1 0 0,1-1 0 0 0,-1 0 0 0 0,2 0-1 0 0,-1-1 1 0 0,1 1 0 0 0,0-1 0 0 0,0 0 0 0 0,1 0-1 0 0,0 0 1 0 0,0 0 0 0 0,1-1 0 0 0,0 1 0 0 0,1-1-1 0 0,0-1-100 0 0,-3-8 0 0 0,0 0-1 0 0,2 0 1 0 0,0 0-1 0 0,1-1 1 0 0,1 1 0 0 0,0 0-1 0 0,2-1 1 0 0,0 1-1 0 0,1 0 1 0 0,0 0-1 0 0,2 0 1 0 0,0 1-1 0 0,1-1 1 0 0,1 1-1 0 0,1 1 1 0 0,0-1-1 0 0,6-6 1 0 0,6-6-450 0 0,2 0 0 0 0,0 2 0 0 0,2 1 0 0 0,1 1 0 0 0,2 1 0 0 0,0 1 0 0 0,1 1 0 0 0,1 2 0 0 0,1 1-1 0 0,8-3 451 0 0,-2-2-2245 0 0,-15 10-594 0 0,2 1-4074 0 0,-7 5-3233 0 0</inkml:trace>
  <inkml:trace contextRef="#ctx0" brushRef="#br0" timeOffset="65959.241">7931 1951 0 0 0,'0'0'764'0'0,"0"0"391"0"0,0 0 175 0 0,0 0-39 0 0,0 0-160 0 0,0 0-202 0 0,0 0-189 0 0,-13-4-129 0 0,-37-16-68 0 0,-2 12 1803 0 0,45 7-2241 0 0,1 1 1 0 0,0 0 0 0 0,-1 0-1 0 0,1 0 1 0 0,-1 1 0 0 0,1 0 0 0 0,-1 0-1 0 0,1 1 1 0 0,0 0 0 0 0,0 0-1 0 0,0 0 1 0 0,0 1 0 0 0,0 0-1 0 0,0 0 1 0 0,1 0 0 0 0,0 1 0 0 0,-1-1-1 0 0,1 1 1 0 0,0 1 0 0 0,1-1-1 0 0,-1 1 1 0 0,1 0 0 0 0,0 0-1 0 0,0 0 1 0 0,1 0 0 0 0,-1 1 0 0 0,-2 5-106 0 0,-6 22 72 0 0,1 0 1 0 0,2 1 0 0 0,0 1 0 0 0,3-1 0 0 0,1 1 0 0 0,1 0 0 0 0,2 0-1 0 0,3 35-72 0 0,-4 17 319 0 0,0 274 520 0 0,14-93-15 0 0,-21-136-384 0 0,-4-69 1241 0 0,43-63-897 0 0,271 0 576 0 0,-189-3-2394 0 0,-111 3-582 0 0,0 0-1360 0 0,0 0-2674 0 0,0 0-3597 0 0</inkml:trace>
  <inkml:trace contextRef="#ctx0" brushRef="#br0" timeOffset="73977.939">8737 2331 0 0 0,'0'0'773'0'0,"0"0"62"0"0,0 0 200 0 0,0 0 177 0 0,0 0-9 0 0,0 0-214 0 0,0 0-311 0 0,0 0-223 0 0,0 0-121 0 0,0 0-17 0 0,-6 13 26 0 0,-42 98 768 0 0,16-32-51 0 0,13-29-896 0 0,-1-1 1 0 0,-3 0-1 0 0,-2-2 0 0 0,-3-1 0 0 0,-27 36-164 0 0,20-38-808 0 0,-37 44-1603 0 0,17-36-2923 0 0,50-49 3848 0 0,5-2 359 0 0</inkml:trace>
  <inkml:trace contextRef="#ctx0" brushRef="#br0" timeOffset="74310.104">8345 2393 1352 0 0,'0'0'1639'0'0,"0"0"-933"0"0,0 0-301 0 0,0 0 275 0 0,0 0 475 0 0,0 0 288 0 0,0 0 31 0 0,0 0-146 0 0,0 0-202 0 0,0 0-186 0 0,0 0-157 0 0,0 0-119 0 0,0 0-75 0 0,24 28-44 0 0,77 86-41 0 0,-26-27 692 0 0,32 78-144 0 0,-90-142-1423 0 0,22 29 264 0 0,-7-24-7707 0 0,-28-24 3458 0 0,0 0-577 0 0</inkml:trace>
  <inkml:trace contextRef="#ctx0" brushRef="#br0" timeOffset="74989.358">8943 2415 5257 0 0,'0'0'1067'0'0,"0"0"-439"0"0,0 0-196 0 0,0 0 178 0 0,0 0 290 0 0,0 0 153 0 0,0 0-76 0 0,0 0-237 0 0,0 0-219 0 0,0 0-189 0 0,0 0-124 0 0,0 0-52 0 0,-1 29-44 0 0,-4 88-14 0 0,15 10 226 0 0,-9-114-307 0 0,0-1-1 0 0,1 0 1 0 0,1-1 0 0 0,0 1-1 0 0,0 0 1 0 0,1-1 0 0 0,1 1 0 0 0,0-1-1 0 0,0 0 1 0 0,1-1 0 0 0,1 0-1 0 0,-1 0 1 0 0,2 0 0 0 0,-1 0 0 0 0,2 0-17 0 0,-7-10 112 0 0,1 0 1 0 0,-1 1 0 0 0,0-1 0 0 0,0 0 0 0 0,1 0-1 0 0,-1-1 1 0 0,0 1 0 0 0,0 0 0 0 0,0-1-1 0 0,1 1 1 0 0,-1-1 0 0 0,0 1 0 0 0,0-1 0 0 0,0 0-1 0 0,0 0 1 0 0,0 0 0 0 0,0 0 0 0 0,0-1 0 0 0,-1 1-1 0 0,1 0 1 0 0,0-1 0 0 0,-1 1 0 0 0,1-1-1 0 0,-1 0 1 0 0,1 1 0 0 0,-1-1 0 0 0,0 0 0 0 0,0 0-1 0 0,0 0 1 0 0,0 0 0 0 0,0 0 0 0 0,0 0 0 0 0,0 0-1 0 0,-1 0 1 0 0,1 0 0 0 0,-1-1 0 0 0,1 1-1 0 0,-1 0 1 0 0,0 0 0 0 0,0-1 0 0 0,0 1 0 0 0,0 0-1 0 0,0-1-112 0 0,5-13 152 0 0,13-32 59 0 0,3 1 1 0 0,1 1 0 0 0,3 1 0 0 0,19-27-212 0 0,-38 63-29 0 0,-6 7-5 0 0,1 0 1 0 0,0-1-1 0 0,1 1 1 0 0,-1 0 0 0 0,0 0-1 0 0,1 0 1 0 0,-1 0-1 0 0,1 0 1 0 0,-1 0 0 0 0,1 1-1 0 0,0-1 1 0 0,0 0-1 0 0,0 1 1 0 0,0-1 0 0 0,0 1-1 0 0,0 0 1 0 0,0 0-1 0 0,0 0 1 0 0,1 0-1 0 0,-1 0 1 0 0,0 0 0 0 0,1 0-1 0 0,-1 1 1 0 0,1 0-1 0 0,-1-1 1 0 0,2 1 33 0 0,18 45-774 0 0,-16-6 699 0 0,-1 0-1 0 0,-2 1 0 0 0,-2 0 0 0 0,-2 0 1 0 0,-1-1-1 0 0,-2 3 76 0 0,-19 273-668 0 0,7-108-314 0 0,15-197 1002 0 0,0 1 0 0 0,-1-1 0 0 0,0 0-1 0 0,0 0 1 0 0,-1 0 0 0 0,0 0 0 0 0,-1 0 0 0 0,0 0 0 0 0,0-1 0 0 0,-1 0 0 0 0,-1 0-1 0 0,1 0 1 0 0,-1-1 0 0 0,-1 0 0 0 0,0 0 0 0 0,0 0 0 0 0,0-1 0 0 0,-1 0-1 0 0,0-1 1 0 0,0 1 0 0 0,-1-2 0 0 0,0 1 0 0 0,0-1 0 0 0,0 0 0 0 0,-1-1 0 0 0,1 0-1 0 0,-1-1 1 0 0,0 0 0 0 0,-2 0-20 0 0,10-3 83 0 0,-1 1-1 0 0,1-1 0 0 0,-1 0 1 0 0,1 0-1 0 0,-1 0 0 0 0,1-1 1 0 0,-1 1-1 0 0,1 0 0 0 0,-1-1 1 0 0,1 0-1 0 0,0 0 1 0 0,-1 1-1 0 0,1-1 0 0 0,0-1 1 0 0,0 1-1 0 0,0 0 0 0 0,0 0 1 0 0,0-1-1 0 0,0 1 0 0 0,0-1 1 0 0,0 0-1 0 0,0 0 1 0 0,1 1-1 0 0,-1-1 0 0 0,1 0 1 0 0,-1 0-1 0 0,1 0 0 0 0,0-1 1 0 0,0 1-1 0 0,0 0 0 0 0,0 0 1 0 0,0-1-1 0 0,0 1 1 0 0,1-1-1 0 0,-1 1 0 0 0,1 0 1 0 0,0-2-83 0 0,1-94 382 0 0,5 77-369 0 0,2 0 1 0 0,1 0-1 0 0,1 1 0 0 0,0 0 0 0 0,1 1 0 0 0,1 0 1 0 0,1 1-1 0 0,1 0 0 0 0,9-8-13 0 0,126-130-1894 0 0,-91 99-8919 0 0,-48 46 3657 0 0</inkml:trace>
  <inkml:trace contextRef="#ctx0" brushRef="#br0" timeOffset="75255.713">9685 2758 14563 0 0,'0'0'1031'0'0,"0"0"-479"0"0,0 0-165 0 0,0 0 218 0 0,0 0 249 0 0,0 0 71 0 0,0 0-110 0 0,0 0-180 0 0,0 0-170 0 0,0 0-127 0 0,0 0-103 0 0,35-4-65 0 0,109-11-67 0 0,-23 1-671 0 0,-96 12-709 0 0,-12 1-959 0 0,1 0-3951 0 0,-3 1-4911 0 0</inkml:trace>
  <inkml:trace contextRef="#ctx0" brushRef="#br0" timeOffset="75895.553">10731 2371 1928 0 0,'0'0'1782'0'0,"0"0"-96"0"0,0 0 32 0 0,0 0 85 0 0,0 0 32 0 0,0 0-163 0 0,0 0-340 0 0,0 0-296 0 0,0 0-242 0 0,-31 15-167 0 0,-97 50-135 0 0,65-20 108 0 0,56-34-473 0 0,-4 3 4 0 0,1-1 0 0 0,1 1 0 0 0,0 1 1 0 0,1-1-1 0 0,0 1 0 0 0,1 1 0 0 0,1 0 1 0 0,0 0-1 0 0,1 0 0 0 0,1 0 0 0 0,1 1 0 0 0,0 0 1 0 0,1-1-1 0 0,1 1 0 0 0,0 1-131 0 0,4-10-36 0 0,0 1 0 0 0,0-2 0 0 0,1 1 0 0 0,0 0 0 0 0,0-1 0 0 0,1 1 0 0 0,0-1 0 0 0,1 0 0 0 0,-1-1 0 0 0,1 1 0 0 0,0-1 0 0 0,1-1-1 0 0,-1 1 1 0 0,1-1 0 0 0,1 0 0 0 0,-1 0 0 0 0,1-1 0 0 0,-1 0 0 0 0,1-1 0 0 0,0 1 0 0 0,0-1 0 0 0,1-1 0 0 0,-1 0 0 0 0,1 0 0 0 0,-1 0 0 0 0,1-1 0 0 0,-1-1 0 0 0,1 1 0 0 0,0-2 0 0 0,4 1 36 0 0,66-3-2915 0 0,-27-5-5263 0 0,-36 4 1320 0 0</inkml:trace>
  <inkml:trace contextRef="#ctx0" brushRef="#br0" timeOffset="76211.686">10959 2787 0 0 0,'0'0'397'0'0,"0"0"1050"0"0,0 0 462 0 0,0 0 314 0 0,0 0 104 0 0,0 0-269 0 0,0 0-506 0 0,0 0-541 0 0,0 0-377 0 0,0 0-181 0 0,0 0-4 0 0,0 0 124 0 0,-5 20 133 0 0,-16 58 133 0 0,21-78-711 0 0,0 0-1 0 0,0 0 1 0 0,1 1-1 0 0,-1-1 1 0 0,0 0-1 0 0,0 0 1 0 0,1 0-1 0 0,-1 0 1 0 0,0 0-1 0 0,0 0 1 0 0,0 0-1 0 0,0 0 1 0 0,1 0-1 0 0,-1 1 1 0 0,0-1-1 0 0,0 0 1 0 0,0 0-1 0 0,0 0 1 0 0,1 0-1 0 0,-1 1 1 0 0,0-1-1 0 0,0 0 1 0 0,0 0-1 0 0,0 0 1 0 0,0 1-128 0 0,12-22 762 0 0,17-34-471 0 0,2 2-1 0 0,2 2 1 0 0,3 0-1 0 0,2 3 1 0 0,21-20-291 0 0,67-39-122 0 0,-82 84-2373 0 0,-42 41-3061 0 0,-4 15-6329 0 0,-1-25 9962 0 0</inkml:trace>
  <inkml:trace contextRef="#ctx0" brushRef="#br0" timeOffset="76497.309">11530 2552 7762 0 0,'0'0'1401'0'0,"0"0"-316"0"0,0 0 91 0 0,0 0 308 0 0,0 0 166 0 0,0 0-157 0 0,0 0-375 0 0,0 0-355 0 0,0 0-274 0 0,0 0-157 0 0,0 0-109 0 0,-19 31-70 0 0,-54 96-30 0 0,72-126-119 0 0,0 0-1 0 0,0 0 1 0 0,-1 1-1 0 0,1-1 1 0 0,0 0 0 0 0,0 0-1 0 0,0 1 1 0 0,0-1-1 0 0,0 0 1 0 0,0 1 0 0 0,0-1-1 0 0,1 1 1 0 0,-1-1-1 0 0,1 1 1 0 0,-1-1 0 0 0,1 1-1 0 0,-1 0 1 0 0,1-1-1 0 0,0 1 1 0 0,0-1-1 0 0,0 1 1 0 0,0 0 0 0 0,0-1-1 0 0,0 1 1 0 0,0 0-1 0 0,0-1 1 0 0,1 1 0 0 0,-1 0-1 0 0,0-1 1 0 0,1 1-1 0 0,0-1 1 0 0,-1 1 0 0 0,1-1-1 0 0,0 1 1 0 0,0-1-1 0 0,0 0-3 0 0,3 3 22 0 0,1 1 97 0 0,0-1 0 0 0,1 0 0 0 0,0-1 0 0 0,0 1 1 0 0,0-1-1 0 0,0 0 0 0 0,0-1 0 0 0,0 1 0 0 0,1-1 0 0 0,0 0 1 0 0,-1-1-1 0 0,1 0 0 0 0,0 0 0 0 0,-1 0 0 0 0,1-1 0 0 0,0 0 1 0 0,0 0-1 0 0,0-1 0 0 0,-1 0 0 0 0,1 0 0 0 0,0 0 0 0 0,-1-1 1 0 0,1 0-1 0 0,-1-1 0 0 0,1 1 0 0 0,-1-1 0 0 0,0 0 0 0 0,0-1 1 0 0,0 1-1 0 0,-1-1 0 0 0,5-4-119 0 0,-2 2 104 0 0,-1 0 1 0 0,0-1-1 0 0,-1 1 0 0 0,1-2 1 0 0,-1 1-1 0 0,-1 0 0 0 0,1-1 1 0 0,-1 0-1 0 0,-1-1 0 0 0,1 1 1 0 0,-1-1-1 0 0,-1 1 0 0 0,0-1 0 0 0,0-1 1 0 0,-1 1-1 0 0,0 0 0 0 0,0 0 1 0 0,-1-1-1 0 0,0 1 0 0 0,-1-1 1 0 0,0 1-1 0 0,-1-8-104 0 0,0 12-137 0 0,-1 1-1 0 0,0 0 1 0 0,1 0 0 0 0,-1 0-1 0 0,-1 0 1 0 0,1 1-1 0 0,-1-1 1 0 0,1 1 0 0 0,-1-1-1 0 0,0 1 1 0 0,0 0 0 0 0,0 0-1 0 0,-1 0 1 0 0,1 0-1 0 0,-1 1 1 0 0,1-1 0 0 0,-1 1-1 0 0,0 0 1 0 0,0 0 0 0 0,0 1-1 0 0,-1-1 138 0 0,-55-12-7481 0 0,43 15 1382 0 0,5 2-2828 0 0</inkml:trace>
  <inkml:trace contextRef="#ctx0" brushRef="#br0" timeOffset="76897.721">12220 2448 9162 0 0,'0'0'1652'0'0,"0"0"-221"0"0,0 0 171 0 0,0 0 186 0 0,0 0-67 0 0,0 0-402 0 0,0 0-542 0 0,0 0-330 0 0,0 0-194 0 0,0 0-90 0 0,0 0-55 0 0,0 0-31 0 0,0 0-7 0 0,-28 13-12 0 0,-89 42-10 0 0,7 14-5 0 0,108-69-64 0 0,1 1-1 0 0,-1 0 1 0 0,1-1-1 0 0,0 1 1 0 0,-1 0 0 0 0,1 0-1 0 0,0 0 1 0 0,0 0-1 0 0,-1 0 1 0 0,1 0 0 0 0,0 1-1 0 0,0-1 1 0 0,0 0-1 0 0,0 0 1 0 0,1 1 0 0 0,-1-1-1 0 0,0 1 1 0 0,1-1-1 0 0,-1 0 1 0 0,0 1 0 0 0,1-1-1 0 0,0 1 1 0 0,-1 0-1 0 0,1-1 1 0 0,0 1-1 0 0,0-1 1 0 0,0 1 0 0 0,0-1-1 0 0,0 1 1 0 0,0 0-1 0 0,0-1 1 0 0,1 1 0 0 0,-1-1-1 0 0,1 1 1 0 0,-1-1-1 0 0,1 1 1 0 0,-1-1 0 0 0,2 2 21 0 0,82 21-137 0 0,-32-16 220 0 0,-51-7-72 0 0,1-1-1 0 0,-1 1 1 0 0,1-1 0 0 0,-1 1-1 0 0,1-1 1 0 0,-1 1-1 0 0,0 0 1 0 0,1 0-1 0 0,-1-1 1 0 0,0 1-1 0 0,0 0 1 0 0,0 0 0 0 0,0 0-1 0 0,1 1 1 0 0,-1-1-1 0 0,-1 0 1 0 0,1 0-1 0 0,0 1 1 0 0,0-1 0 0 0,0 0-1 0 0,-1 1 1 0 0,1-1-1 0 0,-1 0 1 0 0,1 1-1 0 0,-1-1 1 0 0,1 1 0 0 0,-1-1-1 0 0,0 1 1 0 0,0-1-1 0 0,0 1 1 0 0,0 0-1 0 0,0-1 1 0 0,0 1-1 0 0,0-1 1 0 0,0 1 0 0 0,-1-1-1 0 0,1 1 1 0 0,0-1-1 0 0,-1 1 1 0 0,1-1-1 0 0,-1 0 1 0 0,0 1 0 0 0,0-1-1 0 0,1 0 1 0 0,-1 1-1 0 0,0-1 1 0 0,0 0-1 0 0,0 0 1 0 0,0 0 0 0 0,0 0-1 0 0,-1 0 1 0 0,1 1-11 0 0,-10 7-150 0 0,-1 0 1 0 0,1 0 0 0 0,-1-1-1 0 0,-1-1 1 0 0,1 0-1 0 0,-2-1 1 0 0,1 0 0 0 0,0-1-1 0 0,-1 0 1 0 0,0-1 0 0 0,0-1-1 0 0,0 0 1 0 0,-3 0 149 0 0,10-21-10646 0 0,7 14 7492 0 0,0 0-1506 0 0</inkml:trace>
  <inkml:trace contextRef="#ctx0" brushRef="#br0" timeOffset="77251.525">12640 2371 10842 0 0,'0'0'2281'0'0,"0"0"-718"0"0,0 0-350 0 0,0 0-46 0 0,0 0-28 0 0,0 0-135 0 0,0 0-230 0 0,0 0-221 0 0,0 0-169 0 0,0 0-121 0 0,0 0-80 0 0,0 0-40 0 0,-32 17-14 0 0,-99 51-32 0 0,53-14-71 0 0,77-53-53 0 0,0 0 1 0 0,0 0-1 0 0,0 0 1 0 0,0 0-1 0 0,0 0 1 0 0,0 0-1 0 0,0 0 1 0 0,1 0-1 0 0,-1 0 1 0 0,0 0-1 0 0,1 1 1 0 0,-1-1-1 0 0,1 0 1 0 0,-1 0-1 0 0,1 1 1 0 0,0-1-1 0 0,-1 0 1 0 0,1 1-1 0 0,0-1 1 0 0,0 0-1 0 0,0 1 1 0 0,0-1-1 0 0,0 0 1 0 0,0 1-1 0 0,0-1 1 0 0,1 0-1 0 0,-1 1 1 0 0,0-1-1 0 0,1 0 1 0 0,-1 0-1 0 0,1 1 1 0 0,0-1-1 0 0,-1 0 1 0 0,1 0-1 0 0,0 0 1 0 0,-1 0-1 0 0,1 0 1 0 0,0 0-1 0 0,0 0 1 0 0,0 0-1 0 0,0 0 1 0 0,0 0-1 0 0,0 0 1 0 0,0-1-1 0 0,0 1 1 0 0,1 0 26 0 0,65 26-302 0 0,-49-22 292 0 0,-11-3 16 0 0,-4-1 9 0 0,1-1 0 0 0,-1 1-1 0 0,1 0 1 0 0,-1 0 0 0 0,0 0 0 0 0,0 0 0 0 0,1 1 0 0 0,-1-1 0 0 0,0 1 0 0 0,0-1 0 0 0,-1 1-1 0 0,1 0 1 0 0,0 1 0 0 0,0-1 0 0 0,-1 0 0 0 0,0 1 0 0 0,1-1 0 0 0,-1 1 0 0 0,0 0-1 0 0,0 0 1 0 0,0 0 0 0 0,-1 0 0 0 0,1 0 0 0 0,-1 0 0 0 0,1 0 0 0 0,-1 0 0 0 0,0 1-1 0 0,0 2-14 0 0,-4 1 66 0 0,0-1 0 0 0,0 1 0 0 0,-1-1 0 0 0,0 0 0 0 0,0 0 0 0 0,-1 0-1 0 0,0 0 1 0 0,0-1 0 0 0,0 0 0 0 0,0 0 0 0 0,-1 0 0 0 0,0-1 0 0 0,0 1-1 0 0,0-2 1 0 0,0 1 0 0 0,-1-1 0 0 0,0 1 0 0 0,1-2 0 0 0,-1 1 0 0 0,0-1-1 0 0,-6 1-65 0 0,-55 18-1437 0 0,45-16-1810 0 0,0-1-3999 0 0,13-1-2859 0 0</inkml:trace>
  <inkml:trace contextRef="#ctx0" brushRef="#br0" timeOffset="78059.554">13577 2382 0 0 0,'0'0'1010'0'0,"0"0"228"0"0,0 0 245 0 0,0 0 347 0 0,0 0 244 0 0,0 0-74 0 0,0 0-321 0 0,0 0-342 0 0,0 0-312 0 0,0 0-198 0 0,0 0-135 0 0,0 0-130 0 0,-11-3-101 0 0,-37-11-95 0 0,44 14-335 0 0,1 0 0 0 0,-1 0 0 0 0,1 0 1 0 0,-1 0-1 0 0,1 0 0 0 0,0 1 0 0 0,-1 0 1 0 0,1 0-1 0 0,0 0 0 0 0,-1 0 0 0 0,1 0 1 0 0,0 1-1 0 0,0-1 0 0 0,0 1 0 0 0,0 0 1 0 0,0 0-1 0 0,0 0 0 0 0,1 0-31 0 0,-13 8 139 0 0,-110 85 529 0 0,124-94-671 0 0,0 0 0 0 0,0 0 0 0 0,-1 0 0 0 0,1 0 0 0 0,0 0 0 0 0,0 0 0 0 0,0 0 0 0 0,1 0 0 0 0,-1 0 0 0 0,0 1 0 0 0,0-1-1 0 0,1 0 1 0 0,-1 1 0 0 0,1-1 0 0 0,-1 1 0 0 0,1-1 0 0 0,-1 0 0 0 0,1 1 0 0 0,0-1 0 0 0,0 1 0 0 0,0-1 0 0 0,0 1 0 0 0,0-1 0 0 0,0 1 0 0 0,0-1 0 0 0,0 1 0 0 0,0-1 0 0 0,1 1-1 0 0,-1-1 1 0 0,1 0 0 0 0,-1 1 0 0 0,1-1 0 0 0,0 1 0 0 0,-1-1 0 0 0,1 0 0 0 0,0 0 0 0 0,0 0 0 0 0,0 1 0 0 0,0-1 0 0 0,0 0 0 0 0,0 0 0 0 0,0 0 0 0 0,0 0 0 0 0,0 0 0 0 0,1-1-1 0 0,-1 1 1 0 0,0 0 0 0 0,1 0 0 0 0,-1-1 0 0 0,0 1 0 0 0,1-1 0 0 0,-1 0 0 0 0,1 1 0 0 0,-1-1 0 0 0,1 0 0 0 0,-1 0 0 0 0,0 1 0 0 0,1-1 3 0 0,209 44 539 0 0,-209-44-515 0 0,1 0 1 0 0,-1 0 0 0 0,0 0 0 0 0,0 0 0 0 0,1 0 0 0 0,-1 0 0 0 0,0 1 0 0 0,0-1 0 0 0,0 1 0 0 0,0 0-1 0 0,0-1 1 0 0,0 1 0 0 0,0 0 0 0 0,0 0 0 0 0,0 0 0 0 0,0 1 0 0 0,0-1 0 0 0,0 0 0 0 0,-1 1 0 0 0,1-1 0 0 0,0 1-1 0 0,-1-1 1 0 0,1 1 0 0 0,-1 0 0 0 0,0 0 0 0 0,0-1 0 0 0,0 1 0 0 0,0 0 0 0 0,0 0 0 0 0,0 0 0 0 0,0 1-1 0 0,0-1 1 0 0,-1 0 0 0 0,1 0 0 0 0,-1 0 0 0 0,0 0 0 0 0,1 1 0 0 0,-1-1 0 0 0,0 0 0 0 0,0 0 0 0 0,-1 0-1 0 0,1 1 1 0 0,0-1 0 0 0,-1 0 0 0 0,1 0 0 0 0,-1 0 0 0 0,0 0 0 0 0,0 0 0 0 0,0 0 0 0 0,0 0 0 0 0,0 0-1 0 0,0 0 1 0 0,0 0 0 0 0,-1 0 0 0 0,0 0-25 0 0,-17 11-81 0 0,-2-1 0 0 0,0 0 0 0 0,0-2 1 0 0,-1 0-1 0 0,0-2 0 0 0,0 0 0 0 0,-1-1 0 0 0,0-2 0 0 0,-7 1 81 0 0,-66 5-3917 0 0,76-11-1070 0 0,-1 1-3721 0 0,19-1 7364 0 0</inkml:trace>
  <inkml:trace contextRef="#ctx0" brushRef="#br0" timeOffset="78395.422">13704 2673 840 0 0,'0'0'2083'0'0,"0"0"38"0"0,0 0 134 0 0,0 0 109 0 0,0 0-91 0 0,0 0-245 0 0,0 0-318 0 0,0 0-327 0 0,0 0-265 0 0,0 0-222 0 0,0 0-167 0 0,0 0-94 0 0,0 0-92 0 0,33-3-68 0 0,105-12-55 0 0,-74-5 105 0 0,-55 13-398 0 0,-2 4-52 0 0,-1-1 0 0 0,1 0 0 0 0,-1 0 0 0 0,0-1 0 0 0,0 0 0 0 0,0 0 0 0 0,-1 0 0 0 0,0-1 0 0 0,0 1 0 0 0,0-1 0 0 0,-1-1 0 0 0,0 1 0 0 0,0-1 0 0 0,0 1 0 0 0,-1-1 0 0 0,0 0 0 0 0,-1 0 0 0 0,1 0 0 0 0,-1-1 0 0 0,0 1 0 0 0,-1-3-75 0 0,-3 8-97 0 0,-1 0 1 0 0,0 0 0 0 0,0 0 0 0 0,0 0-1 0 0,0 1 1 0 0,-1 0 0 0 0,1-1-1 0 0,0 1 1 0 0,0 0 0 0 0,-1 0-1 0 0,1 1 1 0 0,-1-1 0 0 0,1 1-1 0 0,-1 0 1 0 0,1 0 0 0 0,-1 0-1 0 0,1 0 1 0 0,0 0 0 0 0,-1 1-1 0 0,1 0 1 0 0,-1 0 0 0 0,0 0 96 0 0,-11 4-202 0 0,0 0-1 0 0,1 1 1 0 0,0 1 0 0 0,0 0 0 0 0,0 1 0 0 0,1 1 0 0 0,0 0 0 0 0,1 1 0 0 0,0 0 0 0 0,0 1 0 0 0,-2 4 202 0 0,8-10-51 0 0,0 0 0 0 0,0 0 1 0 0,1 1-1 0 0,0 0 1 0 0,0 0-1 0 0,1 1 0 0 0,0-1 1 0 0,0 1-1 0 0,0 0 0 0 0,1 0 1 0 0,0 0-1 0 0,0 0 1 0 0,1 1-1 0 0,0-1 0 0 0,0 1 1 0 0,1-1-1 0 0,0 1 1 0 0,0 0-1 0 0,1 4 51 0 0,1-9-16 0 0,-1-1 0 0 0,1 1 0 0 0,0 0 0 0 0,0-1 0 0 0,0 1 0 0 0,1-1 0 0 0,-1 1 0 0 0,0-1 0 0 0,1 0 0 0 0,0 1 0 0 0,-1-1 0 0 0,1 0 0 0 0,0 0 0 0 0,0 0 0 0 0,0-1 0 0 0,1 1 0 0 0,-1 0 0 0 0,0-1 0 0 0,1 1 0 0 0,-1-1 0 0 0,1 0 0 0 0,-1 0 0 0 0,1 0 0 0 0,-1 0 0 0 0,1 0 0 0 0,0-1 0 0 0,-1 1 0 0 0,2-1 16 0 0,80 12-236 0 0,-84-12 235 0 0,32-1-431 0 0,-1 0 0 0 0,0-2 1 0 0,-1-1-1 0 0,1-2 1 0 0,-1-1-1 0 0,0-1 1 0 0,0-1-1 0 0,9-6 432 0 0,50-23-5221 0 0,-6-5-3724 0 0,-63 31 8453 0 0</inkml:trace>
  <inkml:trace contextRef="#ctx0" brushRef="#br0" timeOffset="78685.296">14648 2426 528 0 0,'0'0'2171'0'0,"0"0"-378"0"0,0 0-252 0 0,0 0-112 0 0,0 0-74 0 0,0 0-58 0 0,0 0-53 0 0,0 0-69 0 0,0 0-88 0 0,-35 19-136 0 0,-108 58-172 0 0,62-15 361 0 0,75-57-1054 0 0,0 0 0 0 0,0 1-1 0 0,0 0 1 0 0,1 0 0 0 0,0 0 0 0 0,0 0-1 0 0,0 1 1 0 0,1 0 0 0 0,0 0 0 0 0,1 0-1 0 0,-1 0 1 0 0,1 1 0 0 0,1-1 0 0 0,0 1-1 0 0,0 0 1 0 0,0 0 0 0 0,0 8-86 0 0,2-13-4 0 0,0 1-1 0 0,1 0 1 0 0,-1-1 0 0 0,1 1 0 0 0,0-1-1 0 0,0 1 1 0 0,0-1 0 0 0,1 1 0 0 0,-1-1-1 0 0,1 0 1 0 0,0 0 0 0 0,0 0 0 0 0,0 0-1 0 0,0 0 1 0 0,1 0 0 0 0,-1 0 0 0 0,1-1-1 0 0,-1 1 1 0 0,1-1 0 0 0,0 0 0 0 0,0 0-1 0 0,0 0 1 0 0,0 0 0 0 0,1 0 0 0 0,-1 0-1 0 0,0-1 1 0 0,1 0 0 0 0,-1 0 0 0 0,1 0 0 0 0,-1 0-1 0 0,4 0 5 0 0,121 10 283 0 0,-113-11-225 0 0,5-1-146 0 0,-1-1 0 0 0,1 0 0 0 0,-1-2-1 0 0,0 0 1 0 0,0-1 0 0 0,0-1 0 0 0,-1-1-1 0 0,1 0 1 0 0,3-4 88 0 0,89-63-6951 0 0,-54 17-2933 0 0,-45 45 9356 0 0</inkml:trace>
  <inkml:trace contextRef="#ctx0" brushRef="#br0" timeOffset="78954.764">15171 2124 10514 0 0,'0'0'1931'0'0,"0"0"-544"0"0,0 0-289 0 0,0 0-3 0 0,0 0 52 0 0,0 0-62 0 0,0 0-209 0 0,0 0-193 0 0,0 0-157 0 0,-16 32-98 0 0,-49 102-73 0 0,-5 39 455 0 0,63-152-810 0 0,1 1 0 0 0,1 1 0 0 0,1-1 0 0 0,1 1 0 0 0,1-1 0 0 0,0 1 0 0 0,2 0 0 0 0,2 12 0 0 0,-2-30-95 0 0,1-1 0 0 0,0 1-1 0 0,0 0 1 0 0,0 0-1 0 0,0-1 1 0 0,1 1-1 0 0,0-1 1 0 0,0 1 0 0 0,0-1-1 0 0,0 0 1 0 0,1 0-1 0 0,0 0 1 0 0,0 0 0 0 0,0 0-1 0 0,0-1 1 0 0,0 1-1 0 0,1-1 1 0 0,1 1 95 0 0,31 8-8550 0 0,-34-15 379 0 0,-2 2 4674 0 0</inkml:trace>
  <inkml:trace contextRef="#ctx0" brushRef="#br0" timeOffset="79257.139">14760 2507 9642 0 0,'0'0'2613'0'0,"0"0"-1114"0"0,0 0-530 0 0,0 0 37 0 0,0 0 57 0 0,0 0-114 0 0,0 0-250 0 0,0 0-248 0 0,0 0-161 0 0,32-2-99 0 0,99-8-83 0 0,-87 8-315 0 0,0 2 0 0 0,1 1 0 0 0,-1 3 0 0 0,24 5 207 0 0,13 2-10050 0 0,-67-11 1448 0 0</inkml:trace>
  <inkml:trace contextRef="#ctx0" brushRef="#br0" timeOffset="79258.139">15497 2526 9618 0 0,'0'0'1576'0'0,"0"0"-1080"0"0,0 0-103 0 0,0 0 103 0 0,0 0 40 0 0,0 0-96 0 0,0 0-240 0 0,0 0-296 0 0,0 0-240 0 0,0 0-328 0 0,0 0-705 0 0,0 0-1943 0 0,0 0-4666 0 0</inkml:trace>
  <inkml:trace contextRef="#ctx0" brushRef="#br0" timeOffset="80503.904">15484 2489 0 0 0,'0'0'1664'0'0,"0"0"784"0"0,0 0 223 0 0,0 0-155 0 0,0 0-346 0 0,0 0-398 0 0,0 0-339 0 0,0 0-254 0 0,0 0-194 0 0,0 0-175 0 0,0 0-166 0 0,0 0-145 0 0,0 0-126 0 0,-4 5-97 0 0,-35 86 270 0 0,32-55-764 0 0,-4 12-749 0 0,0-19-9101 0 0,11-28 5395 0 0,0 3 613 0 0</inkml:trace>
  <inkml:trace contextRef="#ctx0" brushRef="#br0" timeOffset="79773.18">15806 2644 5137 0 0,'0'0'619'0'0,"0"0"-90"0"0,0 0 230 0 0,0 0 169 0 0,0 0 22 0 0,0 0-103 0 0,0 0-211 0 0,0 0-169 0 0,0 0-77 0 0,0 0-15 0 0,0 0 59 0 0,0 0 119 0 0,0 0 170 0 0,16 5 182 0 0,52 12 141 0 0,-66-16-958 0 0,0-1 1 0 0,0 0-1 0 0,0 0 1 0 0,0 0-1 0 0,0 0 0 0 0,0 0 1 0 0,0 0-1 0 0,0 0 1 0 0,0-1-1 0 0,0 1 0 0 0,-1-1 1 0 0,1 0-1 0 0,0 1 0 0 0,0-1 1 0 0,0 0-1 0 0,0 0 1 0 0,-1 0-1 0 0,1 0 0 0 0,-1 0 1 0 0,1-1-1 0 0,0 1 1 0 0,-1 0-1 0 0,0-1 0 0 0,1 1 1 0 0,-1-1-1 0 0,0 1 1 0 0,0-1-1 0 0,0 0 0 0 0,0 0 1 0 0,0 0-89 0 0,4-5 354 0 0,1 0-232 0 0,0-1 0 0 0,-1 1 0 0 0,1-1 0 0 0,-2-1 0 0 0,1 1 0 0 0,-1-1 0 0 0,0 1 0 0 0,-1-1 0 0 0,0 0-1 0 0,-1-1 1 0 0,0 1 0 0 0,0 0 0 0 0,-1-1 0 0 0,0 1 0 0 0,0-1 0 0 0,-1 1 0 0 0,-1-1 0 0 0,1 1 0 0 0,-1-1 0 0 0,-1 1 0 0 0,0 0 0 0 0,-1-1 0 0 0,1 1 0 0 0,-2 0 0 0 0,1 0 0 0 0,-1 1 0 0 0,0-1 0 0 0,-1 1 0 0 0,-4-6-122 0 0,-29 6-3480 0 0,5 27-5652 0 0,32-18 8542 0 0,-7 4-8049 0 0</inkml:trace>
  <inkml:trace contextRef="#ctx0" brushRef="#br0" timeOffset="80087.741">16176 2662 13539 0 0,'0'0'1635'0'0,"0"0"-419"0"0,0 0-25 0 0,0 0 31 0 0,0 0-147 0 0,0 0-309 0 0,0 0-344 0 0,0 0-219 0 0,0 0-109 0 0,0 0-54 0 0,0 0-32 0 0,0 0-84 0 0,28-31-81 0 0,84-92-75 0 0,-70 89-447 0 0,-40 35 574 0 0,0-1 0 0 0,0 1-1 0 0,-1-1 1 0 0,1 1 0 0 0,0 0 0 0 0,0 0-1 0 0,-1 0 1 0 0,1 0 0 0 0,-1 0 0 0 0,1 0-1 0 0,-1 0 1 0 0,1 1 0 0 0,-1-1 0 0 0,0 0 0 0 0,0 1-1 0 0,1-1 1 0 0,-1 1 0 0 0,0-1 0 0 0,0 1-1 0 0,-1 0 1 0 0,1-1 0 0 0,0 1 0 0 0,0 0-1 0 0,-1 0 1 0 0,1 0 0 0 0,-1-1 0 0 0,0 1 105 0 0,31 40 583 0 0,-22-40-304 0 0,-1-1 0 0 0,1 0 0 0 0,-1 0 0 0 0,1 0 0 0 0,-1-1 1 0 0,1 0-1 0 0,-1-1 0 0 0,1 0 0 0 0,-1 0 0 0 0,1-1 0 0 0,-1 0 0 0 0,0 0 0 0 0,1-1 0 0 0,-1 0 0 0 0,-1-1 0 0 0,1 0 0 0 0,0 0 0 0 0,-1 0 0 0 0,0-1 0 0 0,3-3-279 0 0,-3 4-20 0 0,-1-1-1 0 0,0 0 0 0 0,0-1 0 0 0,0 1 0 0 0,-1-1 1 0 0,1 0-1 0 0,-1-1 0 0 0,-1 1 0 0 0,1-1 1 0 0,-1 0-1 0 0,-1 0 0 0 0,2-2 21 0 0,-4-10-4950 0 0,-1 12-1684 0 0,0 0-5123 0 0</inkml:trace>
  <inkml:trace contextRef="#ctx0" brushRef="#br0" timeOffset="81515.888">15953 2441 0 0 0,'13'-21'17'0'0,"-7"0"6254"0"0,-1 8-3452 0 0,-6 7 4046 0 0,-18 6-5579 0 0,-22 8-1722 0 0,27-1 434 0 0,1 0-1 0 0,1 1 0 0 0,-1 0 1 0 0,1 1-1 0 0,0 0 0 0 0,1 1 1 0 0,0 0-1 0 0,-7 10 3 0 0,16-18 0 0 0,-3 4-20 0 0,0 1 1 0 0,1-1 0 0 0,0 1-1 0 0,0 0 1 0 0,1 0-1 0 0,-1 1 1 0 0,2-1-1 0 0,-1 1 1 0 0,1 0-1 0 0,0-1 1 0 0,1 1-1 0 0,-1 0 1 0 0,2 0-1 0 0,-1 0 1 0 0,1 7 19 0 0,24 19-1676 0 0,-10-29-1305 0 0,0-3-3421 0 0,-9-2 952 0 0</inkml:trace>
  <inkml:trace contextRef="#ctx0" brushRef="#br0" timeOffset="79515.201">15589 2213 15043 0 0,'0'0'1272'0'0,"0"0"-831"0"0,0 0-329 0 0,0 0-64 0 0,0 0-160 0 0,0 0-369 0 0,0 0-343 0 0,0 0-376 0 0,0 0-896 0 0,0 0-2257 0 0,0 0-3497 0 0</inkml:trace>
  <inkml:trace contextRef="#ctx0" brushRef="#br0" timeOffset="80817.167">15629 2187 0 0 0,'0'0'878'0'0,"0"0"907"0"0,0 0 177 0 0,0 0-98 0 0,0 0-141 0 0,0 0-146 0 0,0 0-72 0 0,0 0-104 0 0,0 0-120 0 0,0 0-116 0 0,0 0-133 0 0,-3-2-135 0 0,-26-2 2156 0 0,24 20-4400 0 0,20-15-9817 0 0,-11-1 3552 0 0</inkml:trace>
  <inkml:trace contextRef="#ctx0" brushRef="#br0" timeOffset="94063.42">17851 2390 0 0 0,'0'0'703'0'0,"0"0"297"0"0,0 0 131 0 0,0 0-13 0 0,0 0-162 0 0,0 0-191 0 0,0 0-222 0 0,0 0-184 0 0,-5-4-82 0 0,-18-8-25 0 0,-36 13 3109 0 0,-34 43-2982 0 0,1 25-415 0 0,92-67 43 0 0,-1-1 1 0 0,0 1 0 0 0,1 0-1 0 0,-1-1 1 0 0,1 1 0 0 0,0 0-1 0 0,-1-1 1 0 0,1 1 0 0 0,0 0-1 0 0,0-1 1 0 0,0 1 0 0 0,0 0-1 0 0,0-1 1 0 0,1 1 0 0 0,-1 0-1 0 0,0-1 1 0 0,1 1 0 0 0,-1 0-1 0 0,1-1 1 0 0,0 1 0 0 0,-1-1-1 0 0,1 1 1 0 0,0-1 0 0 0,0 1-1 0 0,0-1 1 0 0,0 0 0 0 0,0 1-1 0 0,0-1 1 0 0,1 0 0 0 0,-1 0-1 0 0,0 0 1 0 0,1 0 0 0 0,-1 0-1 0 0,0 0 1 0 0,1 0 0 0 0,0 0-8 0 0,137 53 1077 0 0,-131-52-1052 0 0,-1 0-1 0 0,0 1 1 0 0,0 0-1 0 0,0 0 1 0 0,0 0-1 0 0,0 1 0 0 0,-1 0 1 0 0,0 0-1 0 0,1 1 1 0 0,-1 0-1 0 0,-1 0 1 0 0,1 0-1 0 0,-1 1 1 0 0,0 0-1 0 0,0 0 0 0 0,-1 0 1 0 0,0 0-1 0 0,2 5-24 0 0,-5-8 91 0 0,0 0 0 0 0,0 0-1 0 0,-1 0 1 0 0,0 0-1 0 0,0 1 1 0 0,0-1 0 0 0,0 0-1 0 0,0 0 1 0 0,0 0-1 0 0,-1 1 1 0 0,0-1 0 0 0,1 0-1 0 0,-1 0 1 0 0,-1 0 0 0 0,1 0-1 0 0,0 0 1 0 0,-1 0-1 0 0,1-1 1 0 0,-1 1 0 0 0,0 0-1 0 0,0-1 1 0 0,0 1-1 0 0,0-1 1 0 0,0 0 0 0 0,0 0-1 0 0,-1 1 1 0 0,-2 0-91 0 0,-80 48 776 0 0,70-44-879 0 0,-168 66-4384 0 0,177-72 3452 0 0,5-6-8915 0 0,6 3 10009 0 0,-1 1-367 0 0</inkml:trace>
  <inkml:trace contextRef="#ctx0" brushRef="#br0" timeOffset="94400.312">18260 2172 4025 0 0,'0'0'2576'0'0,"0"0"-1442"0"0,0 0-458 0 0,0 0 154 0 0,0 0 289 0 0,0 0 191 0 0,0 0-44 0 0,0 0-190 0 0,0 0-222 0 0,0 0-194 0 0,0 0-131 0 0,-14 32-82 0 0,-39 99-67 0 0,44-71 198 0 0,13-51-430 0 0,5 34 114 0 0,-1 1 0 0 0,-3 0 0 0 0,-2 0 0 0 0,-1 1 0 0 0,-3-1 0 0 0,-1 1 0 0 0,-3-1 0 0 0,-2 8-262 0 0,4 11-3194 0 0,2-60 782 0 0,-9-2-9637 0 0,7-1 10623 0 0,-1 0 803 0 0</inkml:trace>
  <inkml:trace contextRef="#ctx0" brushRef="#br0" timeOffset="94679.19">17943 2596 6649 0 0,'0'0'1275'0'0,"0"0"-274"0"0,0 0 137 0 0,0 0 379 0 0,0 0 187 0 0,0 0-118 0 0,0 0-319 0 0,0 0-296 0 0,34-1-199 0 0,108-3-132 0 0,15-17 592 0 0,-113 14-2114 0 0,140-20 2466 0 0,-123 22-6294 0 0,1 3-6400 0 0,-55 2 6476 0 0</inkml:trace>
  <inkml:trace contextRef="#ctx0" brushRef="#br0" timeOffset="95112.345">18731 2563 3289 0 0,'0'0'1009'0'0,"0"0"-319"0"0,0 0 67 0 0,0 0 251 0 0,0 0 170 0 0,0 0-47 0 0,0 0-258 0 0,0 0-248 0 0,0 0-160 0 0,0 0-65 0 0,0 0-10 0 0,0 0 22 0 0,0 0 42 0 0,-4-2 40 0 0,-5 0-239 0 0,-1 1 1 0 0,-1 0-1 0 0,1 1 1 0 0,0 0-1 0 0,0 1 0 0 0,0 0 1 0 0,0 0-1 0 0,0 1 1 0 0,1 1-1 0 0,-1-1 1 0 0,0 2-1 0 0,1-1 0 0 0,0 1 1 0 0,0 1-1 0 0,0 0 1 0 0,0 0-1 0 0,-2 2-255 0 0,11-7 3 0 0,-13 6 33 0 0,1 1 0 0 0,0 0 1 0 0,0 1-1 0 0,1 0 1 0 0,0 1-1 0 0,0 0 0 0 0,1 0 1 0 0,0 1-1 0 0,1 1 1 0 0,0 0-1 0 0,1 0 0 0 0,0 1 1 0 0,0 0-1 0 0,1 0 0 0 0,1 0 1 0 0,0 1-1 0 0,1 0 1 0 0,0 2-37 0 0,4-12 28 0 0,1-1 1 0 0,-1 1 0 0 0,1-1 0 0 0,-1 1 0 0 0,1-1 0 0 0,0 1 0 0 0,0-1 0 0 0,0 1 0 0 0,1-1 0 0 0,-1 1 0 0 0,0-1 0 0 0,1 1 0 0 0,0-1 0 0 0,0 1 0 0 0,-1-1 0 0 0,1 0 0 0 0,1 1-1 0 0,-1-1 1 0 0,0 0 0 0 0,1 0 0 0 0,-1 0 0 0 0,1 0 0 0 0,-1 0 0 0 0,1 0 0 0 0,0 0 0 0 0,0-1 0 0 0,0 1 0 0 0,0-1 0 0 0,0 1 0 0 0,0-1 0 0 0,0 0 0 0 0,0 0 0 0 0,1 1-1 0 0,-1-2 1 0 0,1 1 0 0 0,-1 0 0 0 0,0 0 0 0 0,1-1 0 0 0,-1 1 0 0 0,1-1 0 0 0,-1 0 0 0 0,1 0 0 0 0,0 0 0 0 0,-1 0 0 0 0,1 0 0 0 0,-1-1 0 0 0,1 1 0 0 0,-1-1 0 0 0,0 0-1 0 0,3 0-27 0 0,116-54 1822 0 0,-83 33-1616 0 0,-1-1 1 0 0,-1-3-1 0 0,-1 0 1 0 0,-2-3-1 0 0,26-27-207 0 0,-9 8 158 0 0,-49 47-142 0 0,-1 1-3 0 0,0 0-72 0 0,0 0-70 0 0,-33 93-843 0 0,31-88 956 0 0,1 0 1 0 0,-1 0-1 0 0,1 0 1 0 0,0 0-1 0 0,1 0 1 0 0,-1 0 0 0 0,1 0-1 0 0,0 0 1 0 0,0 0-1 0 0,1 0 1 0 0,-1 0-1 0 0,1 0 1 0 0,0 0 0 0 0,0 0-1 0 0,1-1 1 0 0,-1 1-1 0 0,1 0 1 0 0,0-1-1 0 0,1 1 1 0 0,-1-1 0 0 0,1 0-1 0 0,0 1 1 0 0,0-1-1 0 0,0 0 1 0 0,0-1-1 0 0,1 1 1 0 0,0-1 0 0 0,3 3 15 0 0,-3-3-231 0 0,1 0 1 0 0,-1-1 0 0 0,1 0 0 0 0,0 0 0 0 0,-1 0 0 0 0,1 0 0 0 0,0-1 0 0 0,0 0 0 0 0,0 0 0 0 0,0 0 0 0 0,0 0 0 0 0,0-1 0 0 0,1 0 0 0 0,-1 0 0 0 0,0 0 0 0 0,0-1 0 0 0,5-1 230 0 0,-4 0-1145 0 0,1 0-1 0 0,-1 0 1 0 0,0 0-1 0 0,0-1 1 0 0,0 0-1 0 0,-1-1 1 0 0,1 1-1 0 0,-1-1 1 0 0,1 0 0 0 0,-1 0-1 0 0,0-1 1 0 0,-1 1-1 0 0,3-4 1146 0 0,3-3-1936 0 0,-3 3 1597 0 0</inkml:trace>
  <inkml:trace contextRef="#ctx0" brushRef="#br0" timeOffset="95652.089">19121 2515 2320 0 0,'0'0'2409'0'0,"0"0"-403"0"0,0 0-330 0 0,0 0-225 0 0,0 0-144 0 0,0 0-141 0 0,0 0-129 0 0,0 0-134 0 0,0 0-135 0 0,0 0-109 0 0,0 0-116 0 0,0 0-88 0 0,0 0-59 0 0,-11 24-64 0 0,-36 76-55 0 0,37-57 80 0 0,12-37-279 0 0,1 0 1 0 0,0-1 0 0 0,1 1 0 0 0,-1 0 0 0 0,1-1 1 0 0,0 0-1 0 0,0 0 0 0 0,1 0 0 0 0,-1 0 0 0 0,1-1 0 0 0,0 0 0 0 0,1 0 1 0 0,-1 0-1 0 0,1-1 0 0 0,-1 0 0 0 0,1 0 0 0 0,0 0 0 0 0,0 0 1 0 0,0-1-1 0 0,1 0 0 0 0,-1-1 0 0 0,0 1 0 0 0,1-1 0 0 0,-1 0 0 0 0,1-1 1 0 0,-1 0-1 0 0,5 0-79 0 0,-2 0 121 0 0,-1-1 0 0 0,1 0 0 0 0,0-1 0 0 0,-1 0 0 0 0,1 0 0 0 0,-1-1 1 0 0,0 0-1 0 0,0 0 0 0 0,0-1 0 0 0,0 0 0 0 0,-1 0 0 0 0,1-1 0 0 0,-1 0 1 0 0,0 0-1 0 0,-1-1 0 0 0,1 0 0 0 0,-1 0 0 0 0,5-6-121 0 0,146-183 507 0 0,-118 159-556 0 0,-38 36-31 0 0,2 19-106 0 0,-8 172 202 0 0,-52 265-401 0 0,57-453 384 0 0,-2 23 17 0 0,-1 1 0 0 0,-1-1-1 0 0,-1 0 1 0 0,-1-1 0 0 0,-1 1 0 0 0,-2-1 0 0 0,0-1-1 0 0,-2 1 1 0 0,-1-2 0 0 0,-2 3-16 0 0,13-24 20 0 0,0-1-1 0 0,0 1 1 0 0,-1-1 0 0 0,1 0-1 0 0,-1 0 1 0 0,1 1-1 0 0,-1-1 1 0 0,1 0 0 0 0,-1 0-1 0 0,0 0 1 0 0,1-1-1 0 0,-1 1 1 0 0,0 0 0 0 0,0-1-1 0 0,0 1 1 0 0,1-1 0 0 0,-1 0-1 0 0,0 1 1 0 0,0-1-1 0 0,0 0 1 0 0,0 0 0 0 0,0 0-1 0 0,0 0 1 0 0,1-1-1 0 0,-1 1 1 0 0,0 0 0 0 0,0-1-1 0 0,0 1 1 0 0,0-1 0 0 0,1 0-1 0 0,-1 0 1 0 0,0 1-1 0 0,1-1 1 0 0,-1 0 0 0 0,0-1-1 0 0,1 1 1 0 0,-1 0-1 0 0,1 0 1 0 0,0-1 0 0 0,-1 1-1 0 0,1 0 1 0 0,0-1-1 0 0,0 1 1 0 0,0-1 0 0 0,0 0-1 0 0,0 1 1 0 0,0-1 0 0 0,1 0-1 0 0,-1 0 1 0 0,0 1-1 0 0,1-1 1 0 0,-1 0 0 0 0,1 0-1 0 0,0 0 1 0 0,0 0-1 0 0,0 0 1 0 0,0 0 0 0 0,0 0-20 0 0,-4-16-31 0 0,1 0 0 0 0,1-1 1 0 0,1 1-1 0 0,0-1 1 0 0,2 1-1 0 0,0-1 0 0 0,1 1 1 0 0,1 0-1 0 0,0-1 1 0 0,2 1-1 0 0,0 1 0 0 0,1-1 1 0 0,0 1-1 0 0,5-6 31 0 0,79-144-3560 0 0,-50 109-599 0 0,-11 21-3337 0 0,-18 21-356 0 0</inkml:trace>
  <inkml:trace contextRef="#ctx0" brushRef="#br0" timeOffset="96009.467">20009 2537 2040 0 0,'0'0'1779'0'0,"0"0"-213"0"0,0 0-6 0 0,0 0 205 0 0,0 0 79 0 0,0 0-89 0 0,0 0-210 0 0,0 0-258 0 0,0 0-233 0 0,0 0-189 0 0,0 0-155 0 0,0 0-137 0 0,14-9-100 0 0,35-23 285 0 0,-208 135 80 0 0,157-102-847 0 0,-1 0-1 0 0,0 1 1 0 0,1-1 0 0 0,-1 0-1 0 0,1 1 1 0 0,-1-1-1 0 0,1 1 1 0 0,0 0-1 0 0,-1 0 1 0 0,1 0-1 0 0,0 0 1 0 0,0 0 0 0 0,0 0-1 0 0,1 0 1 0 0,-1 1-1 0 0,1-1 1 0 0,-1 1-1 0 0,1-1 1 0 0,0 1-1 0 0,0 0 1 0 0,0-1-1 0 0,0 1 1 0 0,0 0 0 0 0,1 0-1 0 0,-1 0 1 0 0,1-1-1 0 0,0 1 1 0 0,-1 0-1 0 0,1 0 1 0 0,1 0-1 0 0,-1 0 1 0 0,0 0-1 0 0,1 0 1 0 0,0-1 0 0 0,-1 1-1 0 0,1 0 1 0 0,0 0-1 0 0,0-1 1 0 0,1 1-1 0 0,-1-1 1 0 0,1 1-1 0 0,-1-1 1 0 0,1 1 0 0 0,0-1-1 0 0,-1 0 1 0 0,2 1 9 0 0,74 39-125 0 0,-67-39 139 0 0,-1 1 0 0 0,0 0 0 0 0,0 1 1 0 0,0 0-1 0 0,0 0 0 0 0,-1 1 1 0 0,0 0-1 0 0,0 1 0 0 0,0 0 1 0 0,-1 0-1 0 0,0 1 0 0 0,3 4-14 0 0,-9-10 43 0 0,1 0 0 0 0,-1 0 0 0 0,0 0 0 0 0,0 0 0 0 0,-1 1 0 0 0,1-1 0 0 0,0 0 0 0 0,-1 1 0 0 0,1-1 0 0 0,-1 0 0 0 0,0 1 0 0 0,0-1 0 0 0,0 0 0 0 0,0 1 0 0 0,0-1 0 0 0,0 1 0 0 0,-1-1 0 0 0,1 0 0 0 0,-1 1 0 0 0,1-1 0 0 0,-1 0-1 0 0,0 0 1 0 0,0 0 0 0 0,0 1 0 0 0,0-1 0 0 0,-1 0 0 0 0,1 0 0 0 0,0 0 0 0 0,-1-1 0 0 0,0 1 0 0 0,1 0 0 0 0,-1 0 0 0 0,0-1 0 0 0,0 1 0 0 0,0-1 0 0 0,-2 1-43 0 0,-77 41 556 0 0,80-43-557 0 0,-118 21-2189 0 0,93-24-2417 0 0,3-3-3806 0 0,15 2 1497 0 0</inkml:trace>
  <inkml:trace contextRef="#ctx0" brushRef="#br0" timeOffset="101762.266">28 3973 4505 0 0,'0'0'3093'0'0,"0"0"-1554"0"0,0 0-621 0 0,0 0 36 0 0,0 0 249 0 0,0 0 247 0 0,0 0 17 0 0,0 0-238 0 0,0 0-383 0 0,0 0-368 0 0,0 0-247 0 0,-3 2-117 0 0,-1 5-56 0 0,1 0 1 0 0,0 1 0 0 0,0-1 0 0 0,1 0 0 0 0,0 1-1 0 0,0 0 1 0 0,0 0 0 0 0,1-1 0 0 0,1 1 0 0 0,-1 0-1 0 0,1 0 1 0 0,0 0 0 0 0,1 0 0 0 0,1 5-59 0 0,-1 13 203 0 0,-2 14 80 0 0,-1-26-229 0 0,1 0-1 0 0,0 0 1 0 0,1 0 0 0 0,0 0 0 0 0,2 0-1 0 0,-1 0 1 0 0,2 0 0 0 0,0 0 0 0 0,0-1 0 0 0,1 1-1 0 0,1-1 1 0 0,0 0 0 0 0,1 0 0 0 0,0-1 0 0 0,1 0-1 0 0,3 3-53 0 0,-7-12 34 0 0,0 0 0 0 0,1 0 0 0 0,0 0 0 0 0,0 0 0 0 0,-1-1 0 0 0,2 1 0 0 0,-1-1 0 0 0,0 0 0 0 0,0 0 0 0 0,1-1 0 0 0,-1 1 0 0 0,1-1 0 0 0,-1 0 0 0 0,1 0 0 0 0,-1 0 0 0 0,1-1 0 0 0,0 0 0 0 0,-1 0 0 0 0,1 0 0 0 0,0 0 0 0 0,0-1 0 0 0,-1 0 0 0 0,1 0 0 0 0,-1 0 0 0 0,1 0 0 0 0,-1-1 1 0 0,0 0-1 0 0,4-1-34 0 0,108-76 1113 0 0,21-39-595 0 0,-134 118-533 0 0,-1-1 1 0 0,0 1-1 0 0,0 0 1 0 0,1 1 0 0 0,-1-1-1 0 0,0 0 1 0 0,0 1-1 0 0,0-1 1 0 0,1 1 0 0 0,-1 0-1 0 0,0-1 1 0 0,0 1 0 0 0,0 0-1 0 0,0 0 1 0 0,0 1-1 0 0,0-1 1 0 0,0 0 0 0 0,-1 1-1 0 0,1-1 1 0 0,0 1-1 0 0,-1-1 1 0 0,1 1 0 0 0,-1 0-1 0 0,0 0 1 0 0,1 0-1 0 0,-1-1 1 0 0,0 1 0 0 0,0 0-1 0 0,0 1 1 0 0,0-1 0 0 0,0 2 14 0 0,11 12 12 0 0,-8-11 9 0 0,1 0 0 0 0,-1-1-1 0 0,1 0 1 0 0,0 0 0 0 0,0 0 0 0 0,0 0-1 0 0,0-1 1 0 0,1 0 0 0 0,0 0-1 0 0,-1-1 1 0 0,1 1 0 0 0,0-1 0 0 0,0 0-1 0 0,0-1 1 0 0,1 0 0 0 0,-1 0 0 0 0,0 0-1 0 0,0 0 1 0 0,1-1 0 0 0,3 0-21 0 0,-1-1 136 0 0,-1 0-1 0 0,0 0 1 0 0,1-1 0 0 0,-1 0-1 0 0,0 0 1 0 0,0-1 0 0 0,0 0-1 0 0,0-1 1 0 0,-1 1 0 0 0,1-1 0 0 0,-1-1-1 0 0,0 0 1 0 0,0 0 0 0 0,-1 0-1 0 0,1 0 1 0 0,2-4-136 0 0,3-3 90 0 0,1 0 0 0 0,-1 0-1 0 0,-1-1 1 0 0,0-1 0 0 0,-1 0 0 0 0,-1 0-1 0 0,0-1 1 0 0,0-1 0 0 0,-2 1 0 0 0,3-8-90 0 0,-9 9-2185 0 0,-1 8-8181 0 0,0 6-1329 0 0</inkml:trace>
  <inkml:trace contextRef="#ctx0" brushRef="#br0" timeOffset="102023.352">1140 4127 10642 0 0,'0'0'1298'0'0,"0"0"-123"0"0,0 0 124 0 0,0 0 157 0 0,0 0-70 0 0,0 0-295 0 0,0 0-398 0 0,0 0-310 0 0,4 33-188 0 0,14 99-110 0 0,-2-36-2667 0 0,-13-88-6424 0 0,-2-8 891 0 0</inkml:trace>
  <inkml:trace contextRef="#ctx0" brushRef="#br0" timeOffset="102024.352">1081 3693 15283 0 0,'0'0'904'0'0,"0"0"-535"0"0,0 0-249 0 0,0 0-136 0 0,0 0-321 0 0,0 0-631 0 0,0 0-896 0 0,0 0-2313 0 0,0 0-5137 0 0</inkml:trace>
  <inkml:trace contextRef="#ctx0" brushRef="#br0" timeOffset="102379.141">1633 3594 17620 0 0,'0'0'584'0'0,"0"0"-395"0"0,0 0-94 0 0,0 0 196 0 0,0 0 173 0 0,0 0 47 0 0,0 0-59 0 0,0 0-112 0 0,0 0-72 0 0,0 0-42 0 0,0 0-28 0 0,5 32-38 0 0,15 104-36 0 0,-12 8 109 0 0,-8 218-1229 0 0,0-360 905 0 0,-7 44-4476 0 0,-3-36-1132 0 0,-6-6-3986 0 0,10-4 8968 0 0</inkml:trace>
  <inkml:trace contextRef="#ctx0" brushRef="#br0" timeOffset="102638.348">1373 3995 1528 0 0,'0'0'4277'0'0,"0"0"-2527"0"0,0 0-778 0 0,0 0 80 0 0,0 0 51 0 0,0 0-88 0 0,0 0-187 0 0,0 0-204 0 0,35-11-137 0 0,110-32-101 0 0,0 9 146 0 0,-134 31-648 0 0,99-23-1497 0 0,-39 4-7407 0 0,-57 17 5215 0 0</inkml:trace>
  <inkml:trace contextRef="#ctx0" brushRef="#br0" timeOffset="105189.03">2248 3568 4881 0 0,'0'0'1903'0'0,"0"0"-1084"0"0,0 0-403 0 0,0 0 328 0 0,0 0 479 0 0,0 0 275 0 0,0 0-58 0 0,0 0-409 0 0,0 0-479 0 0,0 0-296 0 0,0 0-101 0 0,0 8 48 0 0,-2 42 532 0 0,-6 154 1834 0 0,14 96-2569 0 0,13-126 64 0 0,-18-174-37 0 0,0 1 0 0 0,0 0 0 0 0,0 0 0 0 0,0 0 0 0 0,0-1 0 0 0,0 1 0 0 0,0 0 0 0 0,0-1 0 0 0,0 1 0 0 0,0-1 0 0 0,0 1 0 0 0,1-1 0 0 0,-1 0 0 0 0,0 1 0 0 0,0-1 0 0 0,1 0 0 0 0,-1 0 0 0 0,0 0 0 0 0,0 0 0 0 0,1 0 0 0 0,-1 0 0 0 0,0 0 0 0 0,0-1 0 0 0,1 1 0 0 0,-1 0 0 0 0,0-1 0 0 0,0 1 0 0 0,0-1 0 0 0,1 1 0 0 0,-1-1 0 0 0,0 1 0 0 0,0-1 0 0 0,0 0 0 0 0,0 0 0 0 0,0 1 0 0 0,0-1 0 0 0,0 0 0 0 0,-1 0 0 0 0,1 0 0 0 0,0 0 0 0 0,0 0 0 0 0,-1 0 0 0 0,1 0 0 0 0,0 0 0 0 0,-1-1 0 0 0,1 1 0 0 0,-1 0 0 0 0,0 0 0 0 0,1-2-27 0 0,164-187 1847 0 0,-162 187-1834 0 0,0-1 0 0 0,0 0 0 0 0,0 0-1 0 0,1 1 1 0 0,0-1 0 0 0,-1 1-1 0 0,1 0 1 0 0,0 0 0 0 0,0 0-1 0 0,1 0 1 0 0,-1 1 0 0 0,1 0-1 0 0,-1 0 1 0 0,1 0 0 0 0,0 0 0 0 0,-1 1-1 0 0,1 0 1 0 0,0 0 0 0 0,0 0-1 0 0,0 0 1 0 0,2 1-13 0 0,20 52-151 0 0,-15 7 18 0 0,11 29-374 0 0,12-45-2922 0 0,-23-35 126 0 0,-3-1-2489 0 0,0-3-2819 0 0</inkml:trace>
  <inkml:trace contextRef="#ctx0" brushRef="#br0" timeOffset="108655.132">8360 3733 8850 0 0,'0'0'3965'0'0,"0"0"-2117"0"0,0 0-830 0 0,0 0 5 0 0,0 0 174 0 0,0 0 75 0 0,0 0-167 0 0,0 0-329 0 0,0 0-271 0 0,0 0-137 0 0,0 0-40 0 0,0 0-1 0 0,0 25-29 0 0,0 81-40 0 0,-23 377 529 0 0,27-325-3829 0 0,-6-148-9 0 0,-7-7-8484 0 0,8-3 11123 0 0,-2 0-5473 0 0</inkml:trace>
  <inkml:trace contextRef="#ctx0" brushRef="#br0" timeOffset="109065.812">8139 4109 9858 0 0,'0'0'1603'0'0,"0"0"-371"0"0,0 0-186 0 0,0 0 27 0 0,0 0-42 0 0,0 0-174 0 0,0 0-223 0 0,0 0-175 0 0,33-1-117 0 0,104 1-90 0 0,-35 16-78 0 0,71 6-2722 0 0,1-23-5537 0 0,-87-11 1073 0 0,-30 2 6096 0 0,12-8 795 0 0,-62 15 7249 0 0,-65 18 1234 0 0,-19 38-4658 0 0,56-37-2891 0 0,17-14-747 0 0,0 1 0 0 0,0 0 1 0 0,0 0-1 0 0,1 0 1 0 0,-1 0-1 0 0,1 1 1 0 0,0-1-1 0 0,0 1 1 0 0,0 0-1 0 0,0 0 0 0 0,0 0 1 0 0,1 0-1 0 0,0 1 1 0 0,0-1-1 0 0,0 1 1 0 0,1-1-1 0 0,-1 1 0 0 0,1 0 1 0 0,0-1-1 0 0,0 1 1 0 0,1 0-1 0 0,-1 1-66 0 0,3-3 52 0 0,0 1-1 0 0,1-1 1 0 0,-1 1-1 0 0,0-1 1 0 0,1 0 0 0 0,0 0-1 0 0,0 0 1 0 0,0 0-1 0 0,0-1 1 0 0,0 1-1 0 0,0-1 1 0 0,1 0 0 0 0,-1 0-1 0 0,1 0 1 0 0,0 0-1 0 0,-1 0 1 0 0,1-1-1 0 0,0 0 1 0 0,0 0 0 0 0,0 0-1 0 0,0 0 1 0 0,0-1-1 0 0,0 1 1 0 0,0-1-1 0 0,0 0 1 0 0,0 0 0 0 0,2-1-52 0 0,8 2 169 0 0,0-1 1 0 0,-1 0 0 0 0,1-1 0 0 0,0-1-1 0 0,-1 0 1 0 0,1 0 0 0 0,-1-2 0 0 0,0 0 0 0 0,0 0-1 0 0,0-1 1 0 0,-1-1 0 0 0,1 0 0 0 0,-1 0 0 0 0,-1-2-1 0 0,1 1 1 0 0,4-5-170 0 0,-14 10 12 0 0,-1 1 0 0 0,1 0-1 0 0,0 0 1 0 0,-1-1 0 0 0,1 1-1 0 0,-1-1 1 0 0,1 1 0 0 0,-1-1 0 0 0,0 0-1 0 0,1 0 1 0 0,-1 1 0 0 0,0-1-1 0 0,0 0 1 0 0,-1 0 0 0 0,1 0 0 0 0,0 0-1 0 0,-1 0 1 0 0,1 0 0 0 0,-1 0 0 0 0,1-1-1 0 0,-1 1 1 0 0,0 0 0 0 0,0 0-1 0 0,0 0 1 0 0,0 0 0 0 0,0 0 0 0 0,-1 0-1 0 0,1-1 1 0 0,-1 1 0 0 0,1 0-1 0 0,-1 0 1 0 0,0 0 0 0 0,0 0 0 0 0,0 1-1 0 0,0-1 1 0 0,0 0 0 0 0,0 0 0 0 0,0 0-1 0 0,-1 1-11 0 0,-1-4-257 0 0,-1 1 0 0 0,-1 0-1 0 0,1 0 1 0 0,-1 1-1 0 0,1-1 1 0 0,-1 1 0 0 0,0 0-1 0 0,0 0 1 0 0,0 1 0 0 0,-1-1-1 0 0,1 1 1 0 0,-1 0-1 0 0,-4 0 258 0 0,-9-3-2110 0 0,-8-1-5228 0 0,12 5-4309 0 0</inkml:trace>
  <inkml:trace contextRef="#ctx0" brushRef="#br0" timeOffset="105984.358">3630 4194 0 0 0,'0'0'1194'0'0,"0"0"430"0"0,0 0-10 0 0,0 0-191 0 0,0 0-206 0 0,0 0-178 0 0,0 0-73 0 0,0 0 7 0 0,2 20 53 0 0,4 85 2342 0 0,-5-108 4057 0 0,4-32-6113 0 0,-2 16-1233 0 0,0 1 1 0 0,2 0-1 0 0,0 1 0 0 0,1-1 0 0 0,1 1 1 0 0,1 0-1 0 0,0 0 0 0 0,1 1 0 0 0,3-2-79 0 0,6-8 1 0 0,0 0-1 0 0,2 2 0 0 0,1 0 1 0 0,1 1-1 0 0,9-6 0 0 0,-11 17-777 0 0,-19 12 595 0 0,0 0-1 0 0,-1-1 1 0 0,1 1 0 0 0,-1 0-1 0 0,1 0 1 0 0,0 0 0 0 0,-1 0-1 0 0,1 0 1 0 0,0 0 0 0 0,-1 0-1 0 0,1 0 1 0 0,0 0 0 0 0,-1 0-1 0 0,1 0 1 0 0,0 0 0 0 0,-1 0-1 0 0,1 0 1 0 0,-1 0 0 0 0,1 1-1 0 0,0-1 1 0 0,-1 0-1 0 0,1 0 1 0 0,-1 1 0 0 0,1-1-1 0 0,0 1 1 0 0,-1-1 0 0 0,1 0-1 0 0,-1 1 1 0 0,0-1 0 0 0,1 1-1 0 0,-1-1 1 0 0,1 1 0 0 0,-1-1-1 0 0,0 1 1 0 0,1 0 0 0 0,-1-1-1 0 0,0 1 1 0 0,1-1 0 0 0,-1 1-1 0 0,0 0 1 0 0,0-1 0 0 0,0 1-1 0 0,0 0 1 0 0,0-1 0 0 0,0 1-1 0 0,0-1 1 0 0,0 1 0 0 0,0 0-1 0 0,0 0 183 0 0,2 17-9222 0 0,-2-10 4260 0 0</inkml:trace>
  <inkml:trace contextRef="#ctx0" brushRef="#br0" timeOffset="106278.847">4013 4186 0 0 0,'0'0'822'0'0,"0"0"845"0"0,0 0 334 0 0,0 0 172 0 0,0 0 62 0 0,0 0-125 0 0,0 0-229 0 0,0 0-218 0 0,0 0-242 0 0,34 3-240 0 0,102 7-236 0 0,-133-9-902 0 0,-1-1 1 0 0,0 1 0 0 0,1-1-1 0 0,-1 1 1 0 0,1-1 0 0 0,-1 0 0 0 0,0 0-1 0 0,1 0 1 0 0,-1-1 0 0 0,1 1 0 0 0,-1-1-1 0 0,0 1 1 0 0,1-1 0 0 0,-1 0-1 0 0,0 1 1 0 0,0-1 0 0 0,1 0 0 0 0,-1-1-1 0 0,0 1 1 0 0,0 0 0 0 0,0-1 0 0 0,0 1-1 0 0,0-1 1 0 0,-1 1 0 0 0,1-1-1 0 0,0 0-43 0 0,4-5 221 0 0,-1 2-125 0 0,1 0 1 0 0,-1-1-1 0 0,0 1 0 0 0,0-1 1 0 0,-1 0-1 0 0,1 0 0 0 0,-1 0 1 0 0,-1-1-1 0 0,1 0 0 0 0,-1 1 1 0 0,0-1-1 0 0,-1 0 0 0 0,0 0 1 0 0,0-1-1 0 0,0 1 0 0 0,-1 0 1 0 0,0-1-1 0 0,-1 1 0 0 0,1-1 1 0 0,-1 1-1 0 0,-1-1 0 0 0,1 0-96 0 0,-1 7-6 0 0,0-1 0 0 0,0 1-1 0 0,1-1 1 0 0,-1 1-1 0 0,0-1 1 0 0,0 1 0 0 0,0-1-1 0 0,0 1 1 0 0,-1 0 0 0 0,1 0-1 0 0,0 0 1 0 0,0 0-1 0 0,-1 0 1 0 0,1 0 0 0 0,-1 0-1 0 0,1 0 1 0 0,-1 0 0 0 0,1 0-1 0 0,-1 1 1 0 0,1-1-1 0 0,-1 1 1 0 0,0-1 0 0 0,1 1-1 0 0,-1 0 1 0 0,0 0 0 0 0,1-1-1 0 0,-1 1 1 0 0,0 0-1 0 0,0 1 1 0 0,1-1 0 0 0,-1 0-1 0 0,0 0 1 0 0,1 1 0 0 0,-1-1-1 0 0,0 1 7 0 0,-56 18-945 0 0,48-14 838 0 0,1 0 1 0 0,0 1-1 0 0,1 0 0 0 0,-1 1 1 0 0,1 0-1 0 0,1 0 0 0 0,-1 1 1 0 0,1 0-1 0 0,1 0 0 0 0,-1 1 0 0 0,1-1 1 0 0,1 1-1 0 0,0 1 0 0 0,0-1 1 0 0,1 1-1 0 0,0 0 0 0 0,0 0 1 0 0,1 0-1 0 0,1 0 0 0 0,0 0 1 0 0,0 1-1 0 0,0 4 107 0 0,3-13-52 0 0,-1 0 1 0 0,0 1-1 0 0,1-1 0 0 0,-1 0 1 0 0,1 1-1 0 0,0-1 0 0 0,0 0 1 0 0,0 1-1 0 0,0-1 0 0 0,0 0 1 0 0,1 0-1 0 0,-1 0 0 0 0,0 0 1 0 0,1 0-1 0 0,0 0 1 0 0,-1-1-1 0 0,1 1 0 0 0,0-1 1 0 0,0 1-1 0 0,0-1 0 0 0,0 1 1 0 0,0-1-1 0 0,0 0 0 0 0,0 0 1 0 0,1 0-1 0 0,-1 0 0 0 0,0 0 1 0 0,1-1-1 0 0,-1 1 1 0 0,2-1 51 0 0,75 9-2589 0 0,52-23-9417 0 0,-112 9 10090 0 0</inkml:trace>
  <inkml:trace contextRef="#ctx0" brushRef="#br0" timeOffset="106582.503">4812 4024 1776 0 0,'0'0'3318'0'0,"0"0"-658"0"0,0 0-600 0 0,0 0-301 0 0,0 0-160 0 0,0 0-181 0 0,0 0-215 0 0,0 0-204 0 0,0 0-175 0 0,0 0-167 0 0,0 0-158 0 0,0 0-144 0 0,-29 16-130 0 0,-87 46-112 0 0,74-32-87 0 0,42-29-51 0 0,-1 0 0 0 0,0 1 0 0 0,1-1 0 0 0,-1 0 0 0 0,0 1 0 0 0,1-1 0 0 0,0 0 0 0 0,-1 1 0 0 0,1-1 0 0 0,0 1 0 0 0,0-1 0 0 0,0 1 0 0 0,0-1 0 0 0,0 1 0 0 0,0-1 0 0 0,0 1 0 0 0,0-1 1 0 0,1 0-1 0 0,-1 1 0 0 0,0-1 0 0 0,1 1 0 0 0,0-1 0 0 0,-1 0 0 0 0,1 1 0 0 0,0-1 0 0 0,-1 0 0 0 0,1 0 0 0 0,0 1 0 0 0,0-1 0 0 0,0 0 0 0 0,0 0 0 0 0,0 0 0 0 0,0 0 0 0 0,1 0 0 0 0,-1-1 0 0 0,0 1 0 0 0,0 0 0 0 0,1 0 0 0 0,-1-1 0 0 0,0 1 0 0 0,1-1 0 0 0,0 1 25 0 0,71 15-332 0 0,-55-14 303 0 0,66 33-40 0 0,-82-34 89 0 0,0 1 0 0 0,-1-1 1 0 0,1 1-1 0 0,-1 0 0 0 0,1-1 0 0 0,-1 1 1 0 0,0 0-1 0 0,0 0 0 0 0,0 0 1 0 0,0 0-1 0 0,0 0 0 0 0,0 0 0 0 0,0 0 1 0 0,-1 0-1 0 0,1 0 0 0 0,-1 1 1 0 0,1-1-1 0 0,-1 0 0 0 0,0 0 0 0 0,0 0 1 0 0,0 1-1 0 0,0-1 0 0 0,0 0 1 0 0,-1 0-1 0 0,1 0 0 0 0,-1 1 0 0 0,1-1 1 0 0,-1 0-1 0 0,0 0 0 0 0,0 0 0 0 0,0 0 1 0 0,0 0-1 0 0,0 0 0 0 0,0 0 1 0 0,0-1-1 0 0,-1 1 0 0 0,1 0 0 0 0,-1-1 1 0 0,-1 2-21 0 0,-6 6-148 0 0,-1 0 1 0 0,-1-1-1 0 0,1-1 1 0 0,-1 0 0 0 0,-1 0-1 0 0,1-1 1 0 0,-1-1-1 0 0,0 0 1 0 0,0 0 0 0 0,-1-1-1 0 0,0-1 1 0 0,1 0-1 0 0,-1 0 1 0 0,0-2 0 0 0,-12 1 147 0 0,-14-1-5367 0 0,25-1 471 0 0,6 0-1433 0 0</inkml:trace>
  <inkml:trace contextRef="#ctx0" brushRef="#br0" timeOffset="107034.191">5160 4105 7514 0 0,'0'0'3892'0'0,"0"0"-2393"0"0,0 0-834 0 0,0 0 121 0 0,0 0 221 0 0,0 0 78 0 0,0 0-167 0 0,0 0-349 0 0,0 0-273 0 0,0 0-142 0 0,0 0-68 0 0,0 0-37 0 0,-1 35-26 0 0,-1 110-25 0 0,1 83-46 0 0,2-219 70 0 0,-2 1 0 0 0,1-1 0 0 0,-1 0-1 0 0,-1 0 1 0 0,1 0 0 0 0,-2-1 0 0 0,1 1-1 0 0,-1 0 1 0 0,0-1 0 0 0,-1 1 0 0 0,0-1-1 0 0,0 0 1 0 0,-4 4-22 0 0,8-12 31 0 0,-1 1 0 0 0,1-1 0 0 0,0 0 0 0 0,-1 1-1 0 0,1-1 1 0 0,0 1 0 0 0,-1-1 0 0 0,1 0 0 0 0,-1 1 0 0 0,1-1 0 0 0,-1 0 0 0 0,1 1-1 0 0,-1-1 1 0 0,1 0 0 0 0,-1 0 0 0 0,0 1 0 0 0,1-1 0 0 0,-1 0 0 0 0,1 0-1 0 0,-1 0 1 0 0,1 0 0 0 0,-1 0 0 0 0,0 0 0 0 0,1 0 0 0 0,-1 0 0 0 0,1 0 0 0 0,-1 0-1 0 0,0 0 1 0 0,1 0 0 0 0,-1-1 0 0 0,1 1 0 0 0,-1 0 0 0 0,1 0 0 0 0,-1-1 0 0 0,1 1-1 0 0,-1 0 1 0 0,1 0 0 0 0,-1-1 0 0 0,1 1 0 0 0,-1-1 0 0 0,1 1 0 0 0,0 0 0 0 0,-1-1-1 0 0,1 1 1 0 0,-1-1 0 0 0,1 1 0 0 0,0-1 0 0 0,0 1 0 0 0,-1-1 0 0 0,1 1 0 0 0,0-1-1 0 0,0 0 1 0 0,0 1 0 0 0,-1-1 0 0 0,1 1 0 0 0,0-1 0 0 0,0 1 0 0 0,0-1 0 0 0,0 0-1 0 0,0 1 1 0 0,0-1 0 0 0,0 1 0 0 0,0-1 0 0 0,1 0 0 0 0,-1 1 0 0 0,0-1 0 0 0,0 1-1 0 0,0-1 1 0 0,1 1-31 0 0,-5-46 289 0 0,9 16-284 0 0,1 0 0 0 0,1 1-1 0 0,1-1 1 0 0,2 2 0 0 0,1 0-1 0 0,2 0 1 0 0,0 1 0 0 0,2 0-1 0 0,1 1 1 0 0,1 1 0 0 0,1 1-1 0 0,8-9-4 0 0,-24 31-2 0 0,6-11-12 0 0,1 0 1 0 0,0 1-1 0 0,1 0 1 0 0,0 1 0 0 0,1 0-1 0 0,0 1 1 0 0,1 0-1 0 0,0 1 1 0 0,0 0 0 0 0,1 1-1 0 0,0 0 1 0 0,1 1-1 0 0,0 0 1 0 0,0 2 0 0 0,0-1-1 0 0,1 2 1 0 0,-1 0-1 0 0,1 0 1 0 0,0 2 0 0 0,0 0-1 0 0,1 0 1 0 0,8 1 13 0 0,-23 3 7 0 0,1-1 1 0 0,0 1-1 0 0,-1 0 1 0 0,1 0 0 0 0,-1 0-1 0 0,1 0 1 0 0,-1 0-1 0 0,0 0 1 0 0,0 0-1 0 0,0 0 1 0 0,0 0-1 0 0,0 0 1 0 0,-1 1 0 0 0,1-1-1 0 0,0 0 1 0 0,-1 1-1 0 0,0-1 1 0 0,0 0-1 0 0,1 1 1 0 0,-1-1-1 0 0,-1 1 1 0 0,1-1 0 0 0,0 0-1 0 0,-1 1 1 0 0,1-1-1 0 0,-1 0 1 0 0,0 0-1 0 0,1 1 1 0 0,-1-1 0 0 0,-1 1-8 0 0,-6 15-75 0 0,-2-1 0 0 0,0 0 0 0 0,-1-1 0 0 0,-1 0 0 0 0,0-1 0 0 0,-1 0 0 0 0,-1-1 0 0 0,0 0 1 0 0,-1-1-1 0 0,0-1 0 0 0,-1 0 0 0 0,0-1 0 0 0,-15 7 75 0 0,-16 5-2436 0 0,31-18-1054 0 0,-1 1-3580 0 0,11-3-141 0 0</inkml:trace>
  <inkml:trace contextRef="#ctx0" brushRef="#br0" timeOffset="107392.779">5631 4323 4569 0 0,'0'0'2674'0'0,"0"0"-306"0"0,0 0-176 0 0,0 0-129 0 0,0 0-230 0 0,0 0-287 0 0,0 0-318 0 0,33-10-293 0 0,100-28-224 0 0,-50-1 423 0 0,-73 29-985 0 0,-3 5-65 0 0,-1 0 0 0 0,-1 0 0 0 0,1-1 1 0 0,-1 0-1 0 0,0 0 0 0 0,0 0 0 0 0,-1-1 0 0 0,1 0 0 0 0,-1 1 0 0 0,-1-2 1 0 0,0 1-1 0 0,0 0 0 0 0,0-1 0 0 0,-1 1 0 0 0,0-1 0 0 0,0 0 1 0 0,-1 1-1 0 0,0-1 0 0 0,0 0-84 0 0,-1 6-12 0 0,0 1-1 0 0,-1 0 1 0 0,1 0 0 0 0,0-1 0 0 0,0 1 0 0 0,-1 0-1 0 0,1 0 1 0 0,-1 0 0 0 0,1-1 0 0 0,-1 1-1 0 0,0 0 1 0 0,1 0 0 0 0,-1 0 0 0 0,0 0-1 0 0,0 0 1 0 0,0 0 0 0 0,1 0 0 0 0,-1 1 0 0 0,0-1-1 0 0,0 0 1 0 0,0 0 0 0 0,0 1 0 0 0,-1-1-1 0 0,1 0 1 0 0,0 1 0 0 0,0-1 0 0 0,0 1-1 0 0,0 0 1 0 0,-1-1 0 0 0,1 1 0 0 0,0 0 0 0 0,0 0-1 0 0,-1 0 1 0 0,1 0 0 0 0,0 0 0 0 0,0 0-1 0 0,-1 0 1 0 0,1 0 0 0 0,0 0 0 0 0,0 1-1 0 0,-1-1 1 0 0,1 0 0 0 0,0 1 12 0 0,-55 18-793 0 0,42-8 715 0 0,0 0 0 0 0,1 1 0 0 0,1 1 1 0 0,0 0-1 0 0,0 0 0 0 0,2 1 0 0 0,-1 1 0 0 0,2 0 1 0 0,0 0-1 0 0,1 1 0 0 0,0 0 0 0 0,2 0 0 0 0,0 1 0 0 0,0 2 78 0 0,4-16-26 0 0,1 0 0 0 0,0 1 0 0 0,0-1-1 0 0,0 0 1 0 0,1 1 0 0 0,-1-1-1 0 0,1 0 1 0 0,0 1 0 0 0,0-1 0 0 0,0 1-1 0 0,0-1 1 0 0,0 1 0 0 0,1-1 0 0 0,0 1-1 0 0,0-1 1 0 0,0 0 0 0 0,0 0-1 0 0,0 1 1 0 0,1-1 0 0 0,-1 0 0 0 0,1 0-1 0 0,0 0 1 0 0,0 0 0 0 0,0-1 0 0 0,0 1-1 0 0,0 0 1 0 0,1-1 0 0 0,-1 0-1 0 0,1 1 1 0 0,-1-1 0 0 0,1 0 0 0 0,0 0-1 0 0,0-1 1 0 0,0 1 0 0 0,0 0 0 0 0,0-1-1 0 0,1 0 1 0 0,-1 0 0 0 0,0 0-1 0 0,2 0 28 0 0,11 3-284 0 0,0-2 1 0 0,0 0-1 0 0,0 0 1 0 0,0-1-1 0 0,0-2 1 0 0,0 1-1 0 0,-1-2 1 0 0,1 0-1 0 0,0-1 1 0 0,0 0-1 0 0,-1-1 283 0 0,108-43-7389 0 0,-51 15 260 0 0,-51 20 5213 0 0</inkml:trace>
  <inkml:trace contextRef="#ctx0" brushRef="#br0" timeOffset="107674.049">6537 3987 6777 0 0,'0'0'1892'0'0,"0"0"-327"0"0,0 0-4 0 0,0 0 88 0 0,0 0 26 0 0,0 0-172 0 0,0 0-369 0 0,0 0-366 0 0,0 0-253 0 0,0 0-183 0 0,0 0-136 0 0,-32 31-57 0 0,-101 92-54 0 0,81-59 14 0 0,49-62-124 0 0,1 1 1 0 0,0 0-1 0 0,0 0 1 0 0,0 0-1 0 0,0 0 1 0 0,1 1-1 0 0,-1-1 1 0 0,1 0-1 0 0,0 1 1 0 0,0-1-1 0 0,0 1 1 0 0,0-1-1 0 0,1 1 1 0 0,-1-1-1 0 0,1 1 1 0 0,0-1-1 0 0,0 1 1 0 0,0 0-1 0 0,1-1 1 0 0,-1 1 0 0 0,1-1-1 0 0,0 1 1 0 0,0-1-1 0 0,0 1 1 0 0,0-1-1 0 0,1 0 1 0 0,-1 1-1 0 0,1-1 1 0 0,0 0-1 0 0,0 0 1 0 0,0 0-1 0 0,0 0 1 0 0,1-1-1 0 0,-1 1 1 0 0,1-1-1 0 0,-1 1 1 0 0,1-1-1 0 0,0 0 1 0 0,0 0-1 0 0,0 0 1 0 0,0 0-1 0 0,0-1 1 0 0,1 1-1 0 0,-1-1 1 0 0,4 1 24 0 0,13 0-130 0 0,1-1 0 0 0,0-1 0 0 0,0-1 1 0 0,0-1-1 0 0,-1-1 0 0 0,1 0 0 0 0,-1-2 0 0 0,1 0 0 0 0,-1-2 1 0 0,-1 0-1 0 0,3-2 130 0 0,-10 4-285 0 0,54-26-1703 0 0,-26 4-7947 0 0,-32 19 4783 0 0</inkml:trace>
  <inkml:trace contextRef="#ctx0" brushRef="#br0" timeOffset="107922.38">7029 3700 15995 0 0,'0'0'1526'0'0,"0"0"-722"0"0,0 0-300 0 0,0 0 96 0 0,0 0 167 0 0,0 0 44 0 0,0 0-108 0 0,0 0-164 0 0,0 0-123 0 0,0 0-77 0 0,-10 36-59 0 0,-29 112-63 0 0,0 69 124 0 0,37-207-552 0 0,0 0 0 0 0,1 0 0 0 0,0 0-1 0 0,1 0 1 0 0,0 1 0 0 0,1-1 0 0 0,0 0-1 0 0,1 0 1 0 0,0 0 0 0 0,0 0 0 0 0,1-1-1 0 0,0 1 1 0 0,1-1 0 0 0,0 1 0 0 0,1-1-1 0 0,0 0 1 0 0,3 4 211 0 0,6-3-3641 0 0,-11-8-677 0 0,-1-2-3572 0 0,-1 0 3488 0 0</inkml:trace>
  <inkml:trace contextRef="#ctx0" brushRef="#br0" timeOffset="108104.682">6754 3991 15155 0 0,'0'0'1787'0'0,"0"0"-605"0"0,0 0-305 0 0,0 0-47 0 0,0 0-10 0 0,0 0-106 0 0,0 0-208 0 0,0 0-174 0 0,0 0-113 0 0,32-2-87 0 0,100-5-58 0 0,47 9 42 0 0,-89 1-7395 0 0,-68-3-3961 0 0</inkml:trace>
  <inkml:trace contextRef="#ctx0" brushRef="#br0" timeOffset="110313.372">9923 4024 0 0 0,'0'0'1554'0'0,"0"0"213"0"0,0 0-24 0 0,0 0-108 0 0,0 0-132 0 0,0 0-146 0 0,0 0-160 0 0,0 0-178 0 0,-3 0-167 0 0,63-3 4936 0 0,237-45-2856 0 0,-183 44-2545 0 0,-113 4-381 0 0,0 0 0 0 0,0 0 1 0 0,0 0-1 0 0,0 0 0 0 0,0 1 0 0 0,0-1 0 0 0,0 0 0 0 0,0 0 1 0 0,0 1-1 0 0,0-1 0 0 0,0 1 0 0 0,-1-1 0 0 0,1 1 1 0 0,0-1-1 0 0,0 1 0 0 0,0-1 0 0 0,-1 1 0 0 0,1 0 0 0 0,0-1 1 0 0,-1 1-1 0 0,1 0 0 0 0,-1 0 0 0 0,1-1 0 0 0,-1 1 1 0 0,1 0-1 0 0,-1 0 0 0 0,1 0 0 0 0,-1 0 0 0 0,0 0 0 0 0,1 0 1 0 0,-1 0-1 0 0,0-1 0 0 0,0 1 0 0 0,0 0 0 0 0,0 0 1 0 0,0 0-1 0 0,0 0 0 0 0,0 0 0 0 0,0 0 0 0 0,0 0 0 0 0,0 0 1 0 0,0 0-1 0 0,-1 0 0 0 0,1 0 0 0 0,0 0 0 0 0,-1 1-6 0 0,-18 43 335 0 0,-232 261 98 0 0,248-303-429 0 0,1 1 0 0 0,0-1 0 0 0,0 1 0 0 0,0 0-1 0 0,0-1 1 0 0,0 1 0 0 0,1 0 0 0 0,0 1 0 0 0,-1-1 0 0 0,2 0 0 0 0,-1 0-1 0 0,0 0 1 0 0,1 1 0 0 0,0-1 0 0 0,0 0 0 0 0,0 0 0 0 0,0 1-1 0 0,1-1 1 0 0,0 0 0 0 0,0 0 0 0 0,0 0 0 0 0,0 0 0 0 0,1 0-1 0 0,-1 0 1 0 0,1 0 0 0 0,0 0 0 0 0,0 0 0 0 0,1-1 0 0 0,-1 1 0 0 0,1-1-1 0 0,0 0 1 0 0,-1 0 0 0 0,1 0 0 0 0,1 0 0 0 0,-1 0 0 0 0,0-1-1 0 0,1 1 1 0 0,-1-1 0 0 0,1 0 0 0 0,0 0 0 0 0,0 0 0 0 0,0 0 0 0 0,2 0-4 0 0,14 1 149 0 0,1 0 1 0 0,-1-1-1 0 0,1-1 1 0 0,0-1 0 0 0,-1-1-1 0 0,1-1 1 0 0,0-1-1 0 0,-1 0 1 0 0,0-2-1 0 0,0 0 1 0 0,0-1 0 0 0,17-8-150 0 0,-2-11-207 0 0,-51 2-3295 0 0,-8 11-2532 0 0,0 5-3478 0 0,17 4 4020 0 0</inkml:trace>
  <inkml:trace contextRef="#ctx0" brushRef="#br0" timeOffset="110596.978">9923 4278 6217 0 0,'0'0'1843'0'0,"0"0"-450"0"0,0 0 31 0 0,0 0 359 0 0,0 0 205 0 0,0 0-172 0 0,0 0-400 0 0,0 0-357 0 0,0 0-247 0 0,36 1-155 0 0,116 1-151 0 0,77-19 433 0 0,-76 0-2242 0 0,-103 10-2513 0 0,-1 0-4580 0 0,-41 6 6618 0 0,12-1-4782 0 0</inkml:trace>
  <inkml:trace contextRef="#ctx0" brushRef="#br0" timeOffset="112018.924">10716 3457 0 0 0,'0'0'908'0'0,"0"0"267"0"0,0 0 39 0 0,0 0-54 0 0,0 0-94 0 0,0 0-124 0 0,0 0-100 0 0,0 0-73 0 0,14 0 2 0 0,114-3 2290 0 0,37 14 1094 0 0,-162-9-4098 0 0,0 1-1 0 0,-1-1 1 0 0,1 1-1 0 0,0-1 0 0 0,-1 1 1 0 0,0 0-1 0 0,1 0 0 0 0,-1 0 1 0 0,0 0-1 0 0,0 0 1 0 0,-1 1-1 0 0,1-1 0 0 0,-1 0 1 0 0,0 1-1 0 0,0-1 0 0 0,0 1 1 0 0,0-1-1 0 0,0 1 0 0 0,-1 0 1 0 0,0-1-1 0 0,0 3-56 0 0,3 8 159 0 0,21 203 1099 0 0,13 386-228 0 0,10-312-870 0 0,-45-207 664 0 0,-37-80 1258 0 0,5-8-2015 0 0,1 0 0 0 0,-1 2 1 0 0,0 2-1 0 0,0 0 1 0 0,-13 4-68 0 0,-35 14-424 0 0,15-4-2855 0 0,42-8-1108 0 0,1-1-3545 0 0,8-1 857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21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1 140 6561 0 0,'0'0'1045'0'0,"0"0"-352"0"0,0 0 49 0 0,0 0 371 0 0,0 0 398 0 0,0 0 199 0 0,0 0-123 0 0,0 0-275 0 0,0 0-293 0 0,0 0-256 0 0,0 0-139 0 0,0 0-77 0 0,16 22-56 0 0,49 69-45 0 0,-5 37 596 0 0,-46-89-858 0 0,128 436 444 0 0,-114-398-527 0 0,-20-169 2048 0 0,96-246-2013 0 0,22-113-296 0 0,-117 422-323 0 0,1-8-587 0 0,-7 25-3634 0 0,-3 0-3856 0 0,0 11-867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23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1280 0 0,'0'0'1783'0'0,"0"0"-128"0"0,0 0 151 0 0,0 0 209 0 0,0 0 8 0 0,0 0-233 0 0,0 0-415 0 0,0 0-427 0 0,0 0-301 0 0,0 0-178 0 0,0 0 14 0 0,0 0 148 0 0,0 0 136 0 0,8 1 92 0 0,49 5 501 0 0,0-2 1 0 0,0-3 0 0 0,0-2-1 0 0,35-7-1360 0 0,41-2 298 0 0,-128 5-1337 0 0,-5 2-4766 0 0,0 0-7755 0 0,0 3 9693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23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 6273 0 0,'0'0'1526'0'0,"0"0"-351"0"0,0 0 165 0 0,0 0 433 0 0,0 0 204 0 0,0 0-143 0 0,0 0-364 0 0,0 0-289 0 0,0 0-224 0 0,33 1-160 0 0,107 1-110 0 0,32-16 749 0 0,-79 1-955 0 0,-5 0-3826 0 0,-75 10-1150 0 0,-6-1-3699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9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1 964 6481 0 0,'0'0'1071'0'0,"0"0"-244"0"0,0 0 213 0 0,0 0 469 0 0,0 0 334 0 0,0 0-16 0 0,0 0-376 0 0,0 0-382 0 0,0 0-238 0 0,0 0-131 0 0,0 0-33 0 0,0 0-11 0 0,0 0-40 0 0,35-33-55 0 0,110-106-89 0 0,-47 28 189 0 0,-56 61-426 0 0,225-293 521 0 0,-138 160-673 0 0,-111 163-114 0 0,-18 19-38 0 0,0 1-45 0 0,0 12-268 0 0,-45 146 8 0 0,29-102 376 0 0,3-1 1 0 0,2 2-1 0 0,2 0 0 0 0,3 0 0 0 0,3 0 0 0 0,2 22-2 0 0,1-75 0 0 0,-1 0 0 0 0,1-1 0 0 0,0 1 0 0 0,0 0 0 0 0,0-1 0 0 0,0 1 0 0 0,1 0 0 0 0,0 0 0 0 0,-1-1 0 0 0,1 1 0 0 0,1-1-1 0 0,-1 1 1 0 0,0-1 0 0 0,1 1 0 0 0,0-1 0 0 0,0 0 0 0 0,0 0 0 0 0,0 0 0 0 0,0 0 0 0 0,1 0 0 0 0,-1 0 0 0 0,1-1 0 0 0,0 1 0 0 0,0-1-1 0 0,-1 0 1 0 0,2 0 0 0 0,-1 0 0 0 0,0 0 0 0 0,0 0 0 0 0,1-1 0 0 0,-1 1 0 0 0,1-1 0 0 0,-1 0 0 0 0,1 0 0 0 0,0 0 0 0 0,-1-1-1 0 0,1 1 1 0 0,0-1 0 0 0,-1 0 0 0 0,1 0 0 0 0,0 0 0 0 0,0 0 0 0 0,-1-1 0 0 0,1 0 0 0 0,0 1 0 0 0,-1-1 0 0 0,1-1 0 0 0,-1 1 0 0 0,1 0-1 0 0,0-1 1 0 0,105-105 256 0 0,-76 68-242 0 0,367-442-116 0 0,-289 345-14 0 0,-111 136 113 0 0,0 0-1 0 0,0 1 1 0 0,-1-1-1 0 0,1 1 0 0 0,0-1 1 0 0,0 0-1 0 0,0 1 1 0 0,0-1-1 0 0,0 0 0 0 0,0 1 1 0 0,0-1-1 0 0,0 1 1 0 0,0-1-1 0 0,0 0 0 0 0,0 1 1 0 0,0-1-1 0 0,0 0 0 0 0,0 1 1 0 0,0-1-1 0 0,0 1 1 0 0,0-1-1 0 0,0 0 0 0 0,0 1 1 0 0,0-1-1 0 0,1 0 1 0 0,-1 1-1 0 0,0-1 0 0 0,0 0 1 0 0,0 1-1 0 0,1-1 1 0 0,-1 0-1 0 0,0 1 0 0 0,1-1 1 0 0,-1 0-1 0 0,0 0 1 0 0,0 1-1 0 0,1-1 0 0 0,-1 0 1 0 0,0 0-1 0 0,1 0 0 0 0,-1 0 1 0 0,1 1-1 0 0,-1-1 1 0 0,0 0-1 0 0,1 0 0 0 0,-1 0 1 0 0,0 0-1 0 0,1 0 1 0 0,-1 0-1 0 0,1 0 0 0 0,-1 0 1 0 0,0 0-1 0 0,1 0 1 0 0,-1 0-1 0 0,1 0 0 0 0,-1 0 4 0 0,-10 41 165 0 0,-51 132 217 0 0,37-111-286 0 0,2 1-1 0 0,3 1 0 0 0,3 0 0 0 0,1 9-95 0 0,11-53 4 0 0,1 1 1 0 0,1-1 0 0 0,0 1-1 0 0,2 0 1 0 0,0-1-1 0 0,2 1 1 0 0,0 0-1 0 0,1-1 1 0 0,1 1-1 0 0,1-1 1 0 0,1 0-1 0 0,0-1 1 0 0,6 11-5 0 0,12-7-1004 0 0,-14-21-2583 0 0,2-1-4489 0 0,-8-1-2489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19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5 0 0 0,'0'0'848'0'0,"0"0"258"0"0,0 0 78 0 0,0 0 59 0 0,0 0 103 0 0,0 0 90 0 0,0 0 90 0 0,0-1-1177 0 0,-2-3 9889 0 0,-1 90-8397 0 0,9 385-1974 0 0,-24-346-2746 0 0,7-100-1692 0 0,4-13-4467 0 0,5-8 4542 0 0</inkml:trace>
  <inkml:trace contextRef="#ctx0" brushRef="#br0" timeOffset="333.678">223 443 4889 0 0,'0'0'2423'0'0,"0"0"-1025"0"0,0 0-447 0 0,0 0 104 0 0,0 0 125 0 0,0 0-67 0 0,0 0-259 0 0,0 0-294 0 0,0 0-217 0 0,0 0-131 0 0,0 0-65 0 0,0 0-37 0 0,1 31-3 0 0,4 93 10 0 0,11-76 104 0 0,-10-45-158 0 0,2 2 58 0 0,-1-1 0 0 0,1 0 0 0 0,0 0 0 0 0,0-1 0 0 0,0 0 0 0 0,0-1 0 0 0,0 0 0 0 0,1 0 0 0 0,-1 0 0 0 0,1-1 0 0 0,-1 0 0 0 0,1-1 0 0 0,0 0 0 0 0,-1-1 0 0 0,1 1 0 0 0,-1-2 0 0 0,1 1 0 0 0,-1-1 0 0 0,1 0 0 0 0,-1-1 0 0 0,0 0 0 0 0,0 0 0 0 0,0-1-1 0 0,-1 0 1 0 0,1 0 0 0 0,-1-1 0 0 0,0 0 0 0 0,0 0 0 0 0,-1-1 0 0 0,1 0 0 0 0,-1 0 0 0 0,0 0 0 0 0,-1-1 0 0 0,0 0 0 0 0,0 0 0 0 0,0 0 0 0 0,3-8-121 0 0,42-106-423 0 0,-46 93-3815 0 0,-3-2-4016 0 0,-1 26 950 0 0</inkml:trace>
  <inkml:trace contextRef="#ctx0" brushRef="#br0" timeOffset="804.88">689 642 10050 0 0,'0'0'2434'0'0,"0"0"-1096"0"0,0 0-271 0 0,0 0 226 0 0,0 0 143 0 0,0 0-98 0 0,0 0-291 0 0,0 0-286 0 0,0 0-195 0 0,0 0-122 0 0,0 0-92 0 0,0 0-85 0 0,0 0-71 0 0,22-28-53 0 0,67-85-47 0 0,-16 36 94 0 0,-71 75-206 0 0,1 0-1 0 0,-1-1 1 0 0,1 1-1 0 0,0 0 1 0 0,0 0 0 0 0,0 0-1 0 0,0 1 1 0 0,0-1-1 0 0,0 1 1 0 0,0-1-1 0 0,1 1 1 0 0,-1 0-1 0 0,0 1 1 0 0,1-1 0 0 0,-1 0-1 0 0,1 1 1 0 0,-1 0-1 0 0,1 0 1 0 0,-1 0-1 0 0,1 0 1 0 0,-1 0 16 0 0,3 48-264 0 0,-6-37 278 0 0,0-10-13 0 0,-1 0-1 0 0,1 0 0 0 0,0 1 0 0 0,-1-1 0 0 0,1 0 0 0 0,0 0 0 0 0,0 0 1 0 0,0 1-1 0 0,0-1 0 0 0,0 0 0 0 0,0 0 0 0 0,0 1 0 0 0,0-1 0 0 0,0 0 1 0 0,1 0-1 0 0,-1 0 0 0 0,0 1 0 0 0,1-1 0 0 0,-1 0 0 0 0,1 0 0 0 0,0 0 1 0 0,-1 0-1 0 0,1 0 0 0 0,0 0 0 0 0,-1 0 0 0 0,1 0 0 0 0,0 0 0 0 0,0 0 1 0 0,0 0-1 0 0,0-1 0 0 0,0 1 0 0 0,0 0 0 0 0,0-1 0 0 0,0 1 0 0 0,0 0 1 0 0,0-1-1 0 0,1 1 0 0 0,-1-1 0 0 0,0 0 0 0 0,0 1 0 0 0,0-1 1 0 0,1 0-1 0 0,-1 0 0 0 0,0 0 0 0 0,0 0 0 0 0,1 0 0 0 0,5 0 3 0 0,1 0-1 0 0,-1 0 1 0 0,0-1 0 0 0,1 0-1 0 0,-1-1 1 0 0,0 1 0 0 0,0-1-1 0 0,0-1 1 0 0,0 1 0 0 0,0-1-1 0 0,0-1 1 0 0,0 0-3 0 0,7-4 7 0 0,12-7-4 0 0,1 0-1 0 0,0 2 1 0 0,0 1 0 0 0,1 1-1 0 0,1 1 1 0 0,6 0-3 0 0,-34 10 3 0 0,1-1-1 0 0,-1 1 1 0 0,0 0 0 0 0,0 0-1 0 0,0 0 1 0 0,0 0 0 0 0,1 0 0 0 0,-1 0-1 0 0,0 1 1 0 0,0-1 0 0 0,0 0-1 0 0,0 0 1 0 0,0 1 0 0 0,0-1 0 0 0,0 1-1 0 0,0-1 1 0 0,0 1 0 0 0,0-1 0 0 0,0 1-1 0 0,0 0 1 0 0,0 0 0 0 0,0-1-1 0 0,0 1 1 0 0,0 0 0 0 0,-1 0 0 0 0,1 0-1 0 0,0 0 1 0 0,-1 0 0 0 0,1 0-1 0 0,0 0 1 0 0,-1 0 0 0 0,1 0 0 0 0,-1 0-1 0 0,0 0 1 0 0,1 0 0 0 0,-1 0 0 0 0,0 0-1 0 0,0 1 1 0 0,0-1 0 0 0,0 0-1 0 0,0 0 1 0 0,0 0 0 0 0,0 0 0 0 0,0 0-1 0 0,0 1 1 0 0,0-1 0 0 0,0 0-1 0 0,-1 0 1 0 0,1 0 0 0 0,-1 0 0 0 0,1 0-1 0 0,-1 0 1 0 0,0 1-3 0 0,1 5 8 0 0,-11 74-252 0 0,12-80 42 0 0,1 1-1 0 0,-1-1 1 0 0,0 1 0 0 0,1-1 0 0 0,-1 0 0 0 0,1 1 0 0 0,-1-1-1 0 0,1 0 1 0 0,0 0 0 0 0,0 0 0 0 0,-1 0 0 0 0,1 0 0 0 0,0-1-1 0 0,0 1 1 0 0,0 0 0 0 0,0-1 0 0 0,0 0 0 0 0,0 1-1 0 0,0-1 1 0 0,0 0 0 0 0,0 0 0 0 0,0 0 0 0 0,0 0 0 0 0,0 0-1 0 0,0-1 1 0 0,0 1 0 0 0,0 0 0 0 0,0-1 0 0 0,0 0 0 0 0,0 1 202 0 0,9-1-2968 0 0,12-2-6126 0 0,-14 2 4828 0 0</inkml:trace>
  <inkml:trace contextRef="#ctx0" brushRef="#br0" timeOffset="1115.011">1569 546 360 0 0,'0'0'2098'0'0,"0"0"-40"0"0,0 0 79 0 0,0 0 91 0 0,0 0-51 0 0,0 0-180 0 0,0 0-248 0 0,0 0-230 0 0,0 0-200 0 0,0 0-194 0 0,0 0-177 0 0,31-5-156 0 0,99-17-142 0 0,-70-5 146 0 0,-52 18-634 0 0,12-11 139 0 0,-11 13-236 0 0,-1 0-1 0 0,1-1 1 0 0,-1 0 0 0 0,-1 0-1 0 0,1-1 1 0 0,-2 0 0 0 0,1-1-1 0 0,-1 1 1 0 0,0-1 0 0 0,-1 0 0 0 0,0-1-1 0 0,-1 1 1 0 0,0-1 0 0 0,-1 0-1 0 0,2-10-64 0 0,-5 19-13 0 0,0 0-1 0 0,0 0 0 0 0,0 0 0 0 0,0 0 0 0 0,-1 1 1 0 0,1-1-1 0 0,0 0 0 0 0,-1 0 0 0 0,0 0 1 0 0,1 1-1 0 0,-1-1 0 0 0,0 0 0 0 0,0 1 1 0 0,0-1-1 0 0,0 1 0 0 0,0-1 0 0 0,-1 1 1 0 0,1 0-1 0 0,0-1 0 0 0,-1 1 0 0 0,1 0 0 0 0,0 0 1 0 0,-1 0-1 0 0,0 0 0 0 0,1 0 0 0 0,-1 0 1 0 0,0 0-1 0 0,1 0 0 0 0,-1 1 0 0 0,0-1 1 0 0,0 1-1 0 0,1-1 0 0 0,-1 1 0 0 0,0 0 0 0 0,0 0 1 0 0,0 0-1 0 0,-1 0 14 0 0,-71 12-814 0 0,58-5 705 0 0,1 1 0 0 0,0 1 0 0 0,0 0 0 0 0,1 1 0 0 0,0 0 0 0 0,1 1 0 0 0,0 1 0 0 0,1 0 0 0 0,0 1 0 0 0,1 0 0 0 0,0 1 0 0 0,1 0 0 0 0,1 1 0 0 0,0 0 0 0 0,1 0 0 0 0,1 1 0 0 0,-3 8 109 0 0,8-20-8 0 0,1 1 0 0 0,-1-1 0 0 0,1 1 0 0 0,0 0 0 0 0,0 0 0 0 0,1 0 0 0 0,0-1 0 0 0,-1 1 0 0 0,2 0 0 0 0,-1 0 1 0 0,0 0-1 0 0,1 0 0 0 0,0-1 0 0 0,0 1 0 0 0,1 0 0 0 0,-1-1 0 0 0,1 1 0 0 0,0-1 0 0 0,0 1 0 0 0,1-1 0 0 0,-1 0 0 0 0,1 0 0 0 0,0 0 1 0 0,0 0-1 0 0,0 0 0 0 0,0-1 0 0 0,1 0 0 0 0,0 1 0 0 0,-1-1 0 0 0,1 0 0 0 0,0-1 0 0 0,1 1 0 0 0,3 1 8 0 0,5 2-51 0 0,1-1 0 0 0,0 0 0 0 0,0-1-1 0 0,1 0 1 0 0,-1-2 0 0 0,1 1 0 0 0,-1-2 0 0 0,15 0 51 0 0,67-2-3609 0 0,-67-3-1828 0 0,-7-3-5056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18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 2585 0 0,'0'0'1613'0'0,"0"0"-248"0"0,0 0-63 0 0,0 0 267 0 0,0 0 295 0 0,0 0 85 0 0,0 0-197 0 0,0 0-373 0 0,0 0-383 0 0,0 0-314 0 0,0 0-217 0 0,1-5-121 0 0,4-17-61 0 0,-5 21-259 0 0,1 1 0 0 0,-1 0 0 0 0,1-1 0 0 0,-1 1 1 0 0,1 0-1 0 0,-1 0 0 0 0,1 0 0 0 0,-1-1 0 0 0,1 1 0 0 0,-1 0 0 0 0,1 0 1 0 0,-1 0-1 0 0,1 0 0 0 0,-1 0 0 0 0,1 0 0 0 0,-1 0 0 0 0,1 0 0 0 0,-1 0 1 0 0,1 0-1 0 0,0 0 0 0 0,-1 0 0 0 0,1 0 0 0 0,-1 0 0 0 0,1 1 0 0 0,-1-1 1 0 0,1 0-1 0 0,-1 0 0 0 0,0 1 0 0 0,1-1 0 0 0,-1 0 0 0 0,1 1 0 0 0,-1-1 0 0 0,1 0 1 0 0,-1 1-1 0 0,0-1 0 0 0,1 0 0 0 0,-1 1 0 0 0,0-1 0 0 0,1 1 0 0 0,-1-1 1 0 0,0 1-1 0 0,0-1 0 0 0,0 1 0 0 0,1-1 0 0 0,-1 1 0 0 0,0-1 0 0 0,0 1 1 0 0,0-1-1 0 0,0 1 0 0 0,0-1 0 0 0,0 1-24 0 0,0-1 18 0 0,14 22 112 0 0,-1 1 0 0 0,-1 0 0 0 0,-2 1-1 0 0,0 1 1 0 0,-1-1 0 0 0,3 20-130 0 0,2 0 76 0 0,14 57 102 0 0,-5 2-1 0 0,2 45-177 0 0,-2-15 37 0 0,39 169-215 0 0,-45-258 19 0 0,-2-52 814 0 0,217-804 1200 0 0,-214 699-1946 0 0,-16 64-4043 0 0,-2 48 601 0 0,0 1-2416 0 0,0 0-3161 0 0</inkml:trace>
  <inkml:trace contextRef="#ctx0" brushRef="#br0" timeOffset="1172.746">859 860 3513 0 0,'0'0'1485'0'0,"0"0"-290"0"0,0 0 6 0 0,0 0 231 0 0,0 0 162 0 0,0 0-90 0 0,0 0-335 0 0,0 0-398 0 0,0 0-337 0 0,0 0-216 0 0,0 0-128 0 0,0 0-48 0 0,0 0-15 0 0,-22 18-4 0 0,-65 59-5 0 0,85-75-15 0 0,0-1-1 0 0,0 1 0 0 0,0-1 0 0 0,0 1 0 0 0,0 0 0 0 0,0 0 0 0 0,0 0 0 0 0,1 0 0 0 0,-1 0 0 0 0,1 0 0 0 0,-1 0 0 0 0,1 1 0 0 0,0-1 0 0 0,0 0 0 0 0,0 1 0 0 0,0-1 0 0 0,0 1 0 0 0,1-1 0 0 0,-1 1 0 0 0,1-1 0 0 0,0 1 0 0 0,-1-1 0 0 0,1 2-2 0 0,0 6 16 0 0,-1-5 13 0 0,0 0 0 0 0,0 0-1 0 0,0-1 1 0 0,0 1 0 0 0,1 0 0 0 0,0 0-1 0 0,0 0 1 0 0,0 0 0 0 0,1 0-1 0 0,0 0 1 0 0,0 0 0 0 0,0 0 0 0 0,0 0-1 0 0,1-1 1 0 0,0 1 0 0 0,0 0 0 0 0,0-1-1 0 0,0 0 1 0 0,1 1 0 0 0,-1-1-1 0 0,1 0 1 0 0,1 0 0 0 0,-1 0 0 0 0,0-1-1 0 0,1 1 1 0 0,0-1 0 0 0,-1 0 0 0 0,1 0-1 0 0,1 0 1 0 0,-1-1 0 0 0,0 1-1 0 0,1-1 1 0 0,-1 0 0 0 0,1 0 0 0 0,0-1-1 0 0,-1 1 1 0 0,5 0-29 0 0,-3-2 191 0 0,1-1 0 0 0,-1 1 0 0 0,1-1 0 0 0,-1 0 0 0 0,0-1 0 0 0,0 0 1 0 0,1 0-1 0 0,-1 0 0 0 0,0 0 0 0 0,-1-1 0 0 0,1 0 0 0 0,0-1 0 0 0,-1 1 0 0 0,0-1 0 0 0,0 0 0 0 0,0 0 0 0 0,0 0 0 0 0,-1-1 0 0 0,1 0 0 0 0,-1 0 0 0 0,0 0 1 0 0,-1 0-1 0 0,1-1 0 0 0,-1 0 0 0 0,0 1 0 0 0,0-3-191 0 0,3-1 66 0 0,-1 0 0 0 0,-1-1-1 0 0,0 1 1 0 0,0-1 0 0 0,-1 0 0 0 0,0 0 0 0 0,-1 0 0 0 0,0 0 0 0 0,0 0 0 0 0,-1-1-1 0 0,-1 1 1 0 0,0-1 0 0 0,0 1 0 0 0,-1 0 0 0 0,-2-10-66 0 0,1 14-158 0 0,0 1 1 0 0,-1 0-1 0 0,1 0 1 0 0,-1 0-1 0 0,-1 0 0 0 0,1 0 1 0 0,-1 0-1 0 0,0 1 1 0 0,0 0-1 0 0,0 0 1 0 0,0 0-1 0 0,-1 0 0 0 0,1 1 1 0 0,-1-1-1 0 0,0 1 1 0 0,0 0-1 0 0,-1 1 0 0 0,1-1 1 0 0,-3 1 157 0 0,-30-9-4555 0 0,-1 7-4404 0 0,25 4 3669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33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599 1 0 0 0,'0'0'628'0'0,"0"0"335"0"0,0 0 139 0 0,0 0 290 0 0,0 0 283 0 0,0 0 71 0 0,0 0-225 0 0,0 0-423 0 0,0 0-399 0 0,0 0-258 0 0,0 0-110 0 0,-5 8-7 0 0,-51 135 1640 0 0,19-30-1323 0 0,-6-2-1 0 0,-4-2 0 0 0,-59 100-640 0 0,37-74 28 0 0,-27 46-156 0 0,113-216-5679 0 0,-2 4-820 0 0,-10 19 3356 0 0</inkml:trace>
  <inkml:trace contextRef="#ctx0" brushRef="#br0" timeOffset="4088.252">597 82 0 0 0,'0'0'1566'0'0,"0"0"294"0"0,0 0 115 0 0,0 0-118 0 0,0 0-225 0 0,0 0-233 0 0,0 0-192 0 0,0 0-116 0 0,0 0-68 0 0,-3-3-82 0 0,-8-7-42 0 0,8 8-67 0 0,3 2-126 0 0,0 0-117 0 0,0 0-146 0 0,0 0-140 0 0,6 19 451 0 0,40 110-136 0 0,60 209-398 0 0,-79-221-127 0 0,29 78 73 0 0,-48-173-72 0 0,-1-1 0 0 0,0 1 0 0 0,-2 1 1 0 0,0-1-1 0 0,-2 1 0 0 0,1 9-94 0 0,12 113 1083 0 0,-4-76-420 0 0,-8-95-7131 0 0,-3 2-4715 0 0,-1 16 6349 0 0</inkml:trace>
  <inkml:trace contextRef="#ctx0" brushRef="#br0" timeOffset="4504.416">146 726 1808 0 0,'0'0'3214'0'0,"0"0"-962"0"0,0 0-583 0 0,0 0-100 0 0,0 0 107 0 0,0 0 0 0 0,0 0-197 0 0,0 0-324 0 0,0 0-293 0 0,0 0-219 0 0,0 0-149 0 0,0 0-79 0 0,0 0-64 0 0,5 7 422 0 0,117 4 1794 0 0,-113-11-2465 0 0,52 1 480 0 0,-1-3 1 0 0,1-2-1 0 0,34-9-582 0 0,22-5 285 0 0,-20 3-2937 0 0,-88 14 511 0 0,-1 1-1901 0 0,-2-2-2722 0 0,-3 1-2374 0 0</inkml:trace>
  <inkml:trace contextRef="#ctx0" brushRef="#br0" timeOffset="6149.343">192 950 0 0 0,'0'-3'63'0'0,"0"3"307"0"0,0 0 299 0 0,0 0 88 0 0,-5 7 2922 0 0,-15 16-1281 0 0,-24 54-752 0 0,-55 88 779 0 0,75-121-140 0 0,24-44-2185 0 0,0 0-10 0 0,0 0-13 0 0,0 0-16 0 0,5 4-9656 0 0,-2-4 4570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42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0 0 0,'0'0'1103'0'0,"0"0"549"0"0,0 0 305 0 0,0 0 27 0 0,0 0-212 0 0,0 0-301 0 0,0 0-278 0 0,0 0-233 0 0,0 0-176 0 0,0 0-97 0 0,0 0-64 0 0,0-3-86 0 0,8 264 3063 0 0,4 135-2515 0 0,-13-273-907 0 0,-1 112 131 0 0,3-233-246 0 0,0 0 1 0 0,1-1 0 0 0,-1 1-1 0 0,1-1 1 0 0,-1 0-1 0 0,1 1 1 0 0,-1-1-1 0 0,1 0 1 0 0,0 0-1 0 0,0 0 1 0 0,0 0 0 0 0,-1 0-1 0 0,1-1 1 0 0,0 1-1 0 0,0 0 1 0 0,0-1-1 0 0,0 0 1 0 0,0 1-1 0 0,0-1 1 0 0,0 0 0 0 0,1 0-1 0 0,-1 0 1 0 0,0 0-1 0 0,0-1 1 0 0,0 1-1 0 0,0 0 1 0 0,0-1-1 0 0,0 1 1 0 0,0-1 0 0 0,0 0-64 0 0,12 0 201 0 0,268-25 902 0 0,-151 12-1223 0 0,-101 12-1695 0 0,-16 1-874 0 0,1 0-3797 0 0,-6 1-3430 0 0</inkml:trace>
  <inkml:trace contextRef="#ctx0" brushRef="#br0" timeOffset="4009.332">431 1009 0 0 0,'0'0'345'0'0,"0"0"149"0"0,0 0-38 0 0,0 0-55 0 0,0 0-10 0 0,0 3 926 0 0,4 9 8198 0 0,4-12-7810 0 0,28-1 2300 0 0,17-6-2379 0 0,-35 3-1445 0 0,0 0 0 0 0,0 1 1 0 0,0 1-1 0 0,0 1 0 0 0,0 0 0 0 0,0 2 1 0 0,1 0-1 0 0,-1 0 0 0 0,8 4-181 0 0,72-1 1723 0 0,-85-11-1376 0 0,-13 6-351 0 0,0 1 12 0 0,0 0 10 0 0,0 0-6 0 0,0 0 2 0 0,0 0-5 0 0,0 0 0 0 0,0 0 2 0 0,0 0-12 0 0,0 0 2 0 0,0 0-22 0 0,0 0-61 0 0,0 0-116 0 0,0-8-2826 0 0,0 5-7166 0 0,0 0-328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55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427 0 13459 0 0,'0'0'1135'0'0,"0"0"-406"0"0,0 0-258 0 0,0 0 81 0 0,0 0 204 0 0,0 0 157 0 0,0 0 55 0 0,0 0-63 0 0,0 0-111 0 0,0 0-110 0 0,0 0-91 0 0,-3 21-81 0 0,0 2-372 0 0,2-10-56 0 0,-1 0 0 0 0,0 0-1 0 0,-1 0 1 0 0,-1 0 0 0 0,0 0 0 0 0,0 0-1 0 0,-1-1 1 0 0,-7 12-84 0 0,-6 8 13 0 0,-2-1 1 0 0,0 0-1 0 0,-3-1 0 0 0,0-2 1 0 0,-2 0-1 0 0,0-2 0 0 0,-2-1 1 0 0,-1 0-1 0 0,-1-3 0 0 0,-1 0 1 0 0,-22 11-14 0 0,20-20-1586 0 0,10-8-6122 0 0,12-4-3841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57.0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22 289 3969 0 0,'0'0'1724'0'0,"0"0"-614"0"0,0 0-333 0 0,0 0 123 0 0,0 0 363 0 0,0 0 299 0 0,0 0 85 0 0,0 0-151 0 0,0 0-318 0 0,0 0-334 0 0,0 0-274 0 0,-3-1-213 0 0,1 4-297 0 0,0 0 0 0 0,0 0 0 0 0,0 0 1 0 0,0 1-1 0 0,1-1 0 0 0,-1 0 0 0 0,1 1 0 0 0,0 0 0 0 0,0-1 1 0 0,0 1-1 0 0,0 0 0 0 0,1-1 0 0 0,-1 1 0 0 0,1 0 0 0 0,0-1 0 0 0,0 1 1 0 0,0 0-1 0 0,1 0 0 0 0,0-1 0 0 0,-1 1 0 0 0,1 0 0 0 0,1 0-60 0 0,-2 15 175 0 0,0-6-99 0 0,-2 25 66 0 0,2 0-1 0 0,2 1 1 0 0,1-1 0 0 0,2-1-1 0 0,1 1 1 0 0,2-1 0 0 0,2 0-1 0 0,8 21-141 0 0,-15-52 21 0 0,0-1 0 0 0,0 0 0 0 0,0 0 0 0 0,1 0-1 0 0,-1 0 1 0 0,1-1 0 0 0,0 0 0 0 0,0 1 0 0 0,1-1 0 0 0,-1-1-1 0 0,1 1 1 0 0,0-1 0 0 0,0 1 0 0 0,0-2 0 0 0,1 1 0 0 0,-1 0-1 0 0,1-1 1 0 0,-1 0 0 0 0,1 0 0 0 0,0-1 0 0 0,0 0-1 0 0,0 0 1 0 0,0 0 0 0 0,-1-1 0 0 0,1 1 0 0 0,0-1 0 0 0,0-1-1 0 0,0 1 1 0 0,0-1 0 0 0,0 0 0 0 0,0-1 0 0 0,0 1 0 0 0,-1-1-1 0 0,1 0 1 0 0,-1 0 0 0 0,1-1 0 0 0,-1 0 0 0 0,0 0-1 0 0,2-2-20 0 0,31-22 106 0 0,-2-2 0 0 0,-1-2 0 0 0,-1-1 0 0 0,-2-1 0 0 0,9-15-106 0 0,6-4 13 0 0,7-3-74 0 0,-52 55 50 0 0,-1 0-1 0 0,0 0 1 0 0,1 0-1 0 0,-1 1 1 0 0,0-1-1 0 0,0 0 1 0 0,1 1 0 0 0,-1-1-1 0 0,0 0 1 0 0,0 1-1 0 0,1 0 1 0 0,-1-1 0 0 0,0 1-1 0 0,0 0 1 0 0,0-1-1 0 0,0 1 1 0 0,0 0 0 0 0,0 0-1 0 0,0 0 1 0 0,0 0-1 0 0,-1 0 1 0 0,1 0 0 0 0,0 0-1 0 0,0 0 1 0 0,-1 1-1 0 0,1-1 1 0 0,-1 0 0 0 0,1 0-1 0 0,-1 0 1 0 0,0 1-1 0 0,1-1 1 0 0,-1 0 0 0 0,0 1-1 0 0,0-1 1 0 0,0 0-1 0 0,0 0 1 0 0,0 1 0 0 0,0-1-1 0 0,0 0 1 0 0,0 1-1 0 0,0-1 12 0 0,3 10 16 0 0,-2-3 29 0 0,0 0 1 0 0,1-1-1 0 0,0 1 1 0 0,1 0-1 0 0,-1-1 1 0 0,2 1-1 0 0,-1-1 1 0 0,1 0-1 0 0,0 0 1 0 0,0-1-1 0 0,1 1 1 0 0,0-1-1 0 0,0 0 1 0 0,0 0-1 0 0,1 0 1 0 0,0-1-1 0 0,0 0 1 0 0,0 0-1 0 0,1-1 1 0 0,0 1-1 0 0,0-2 1 0 0,0 1-1 0 0,0-1 1 0 0,0 0-1 0 0,1 0 1 0 0,0-1-1 0 0,5 2-45 0 0,77-23 1596 0 0,36-65-522 0 0,-53 12-3937 0 0,-24-3-4210 0 0,-24 31-1132 0 0,-15 28 1502 0 0</inkml:trace>
  <inkml:trace contextRef="#ctx0" brushRef="#br0" timeOffset="3720.895">1377 12 4185 0 0,'0'0'1279'0'0,"0"0"-420"0"0,0 0-42 0 0,0 0 302 0 0,0 0 345 0 0,0 0 127 0 0,0 0-192 0 0,0 0-326 0 0,0 0-323 0 0,0 0-204 0 0,0 0-77 0 0,4-2-25 0 0,10-8-3 0 0,-6 34 1264 0 0,4 56-1336 0 0,-4 1 0 0 0,-3-1-1 0 0,-4 1 1 0 0,-4 13-369 0 0,2 24 68 0 0,1 69-4 0 0,0-186-60 0 0,-1 0 0 0 0,1 0-1 0 0,-1 0 1 0 0,1 1 0 0 0,0-1-1 0 0,0 0 1 0 0,-1 0 0 0 0,1 0 0 0 0,0 0-1 0 0,0 1 1 0 0,0-1 0 0 0,0 0-1 0 0,0 0 1 0 0,0 0 0 0 0,1 1 0 0 0,-1-1-1 0 0,0 0 1 0 0,1 0 0 0 0,-1 0-1 0 0,1 0 1 0 0,-1 0 0 0 0,1 0 0 0 0,-1 0-1 0 0,1 0 1 0 0,0 0 0 0 0,-1 0-1 0 0,1 0 1 0 0,0 0 0 0 0,0 0-1 0 0,0 0 1 0 0,0-1 0 0 0,-1 1 0 0 0,1 0-1 0 0,0-1 1 0 0,0 1 0 0 0,1 0-1 0 0,-1-1 1 0 0,0 0 0 0 0,0 1 0 0 0,0-1-1 0 0,0 0 1 0 0,0 1 0 0 0,0-1-1 0 0,1 0 1 0 0,-1 0 0 0 0,0 0 0 0 0,0 0-1 0 0,0 0 1 0 0,1 0 0 0 0,-1 0-1 0 0,0 0 1 0 0,0-1 0 0 0,0 1 0 0 0,0 0-1 0 0,1-1 1 0 0,-1 1 0 0 0,0-1-1 0 0,0 1 1 0 0,0-1 0 0 0,0 0-1 0 0,0 1 1 0 0,0-1 0 0 0,0 0 0 0 0,0 0-4 0 0,89-128 818 0 0,-54 71-741 0 0,-23 36-48 0 0,0 1-1 0 0,1 0 1 0 0,2 1-1 0 0,0 0 1 0 0,0 1-1 0 0,2 1 1 0 0,4-2-29 0 0,-22 19 0 0 0,1 0 1 0 0,0 0 0 0 0,0 0 0 0 0,0 0 0 0 0,0 0 0 0 0,0 1 0 0 0,0-1 0 0 0,0 0 0 0 0,0 1 0 0 0,0-1-1 0 0,1 1 1 0 0,-1-1 0 0 0,0 1 0 0 0,0-1 0 0 0,1 1 0 0 0,-1 0 0 0 0,0-1 0 0 0,0 1 0 0 0,1 0 0 0 0,-1 0 0 0 0,0 0-1 0 0,1 0 1 0 0,-1 0 0 0 0,0 0 0 0 0,0 1 0 0 0,1-1 0 0 0,-1 0 0 0 0,0 1 0 0 0,0-1 0 0 0,1 1 0 0 0,-1-1 0 0 0,0 1-1 0 0,0 0 1 0 0,0-1 0 0 0,0 1 0 0 0,0 0 0 0 0,0 0 0 0 0,0-1 0 0 0,0 1 0 0 0,0 0 0 0 0,0 0 0 0 0,0 0-1 0 0,-1 0 1 0 0,1 1 0 0 0,0-1 0 0 0,-1 0 0 0 0,1 0 0 0 0,-1 0 0 0 0,1 0 0 0 0,-1 1 0 0 0,0-1 0 0 0,1 0 0 0 0,-1 2-1 0 0,36 309 1274 0 0,-36-309-1322 0 0,0 0 0 0 0,0 0-1 0 0,1 0 1 0 0,0 0 0 0 0,-1 0-1 0 0,1 0 1 0 0,0-1-1 0 0,1 1 1 0 0,-1 0 0 0 0,0 0-1 0 0,1-1 1 0 0,-1 1-1 0 0,1-1 1 0 0,0 1 0 0 0,0-1-1 0 0,0 0 1 0 0,0 1 0 0 0,1-1-1 0 0,-1 0 1 0 0,0-1-1 0 0,1 1 1 0 0,-1 0 0 0 0,1-1-1 0 0,0 1 1 0 0,1 0 48 0 0,17-21-5194 0 0,-13 9-1567 0 0,-3 6-2478 0 0</inkml:trace>
  <inkml:trace contextRef="#ctx0" brushRef="#br0" timeOffset="4094.657">2119 686 256 0 0,'0'0'2333'0'0,"0"0"-364"0"0,0 0-63 0 0,0 0 33 0 0,0 0-25 0 0,0 0-200 0 0,0 0-282 0 0,0 0-232 0 0,0 0-205 0 0,0 0-157 0 0,33-5-126 0 0,103-19-112 0 0,-83 4 183 0 0,-47 14-547 0 0,-3 3-173 0 0,0 0-1 0 0,0 0 1 0 0,0 0 0 0 0,0 0 0 0 0,-1-1 0 0 0,1 1 0 0 0,-1-1 0 0 0,0 0 0 0 0,0 0 0 0 0,0 0-1 0 0,-1 0 1 0 0,1 0 0 0 0,-1 0 0 0 0,0 0 0 0 0,0 0 0 0 0,0 0 0 0 0,-1-1 0 0 0,0 1 0 0 0,0 0-1 0 0,0-1 1 0 0,0 1 0 0 0,0 0 0 0 0,-1 0 0 0 0,0-1 0 0 0,0 1 0 0 0,0 0 0 0 0,0 0-1 0 0,-1 0 1 0 0,0 0 0 0 0,1 0 0 0 0,-1 1 0 0 0,-1-1 0 0 0,1 0 0 0 0,-1 1 0 0 0,1-1 0 0 0,-1 1-1 0 0,0 0 1 0 0,0 0 0 0 0,-1-1-63 0 0,-1 2-47 0 0,0-1-1 0 0,-1 1 1 0 0,1 0-1 0 0,0 0 1 0 0,-1 1 0 0 0,1 0-1 0 0,-1 0 1 0 0,0 0-1 0 0,1 0 1 0 0,-1 1-1 0 0,0 0 1 0 0,1 0-1 0 0,-1 1 1 0 0,0-1-1 0 0,1 1 1 0 0,-1 1 0 0 0,1-1-1 0 0,-1 1 1 0 0,1 0-1 0 0,0 0 1 0 0,-1 0-1 0 0,1 1 1 0 0,0 0-1 0 0,1 0 1 0 0,-1 0 0 0 0,0 0-1 0 0,1 1 1 0 0,0 0-1 0 0,0 0 1 0 0,-1 1 47 0 0,-6 6-9 0 0,1 0 1 0 0,1 1-1 0 0,0-1 1 0 0,0 2 0 0 0,1-1-1 0 0,1 1 1 0 0,0 1-1 0 0,1-1 1 0 0,0 1-1 0 0,1 0 1 0 0,-1 4 8 0 0,4-12-2 0 0,1-1-1 0 0,-1 1 1 0 0,1 0 0 0 0,0 0 0 0 0,0 0 0 0 0,1 0-1 0 0,0 0 1 0 0,0 0 0 0 0,0 0 0 0 0,0 0 0 0 0,1-1-1 0 0,0 1 1 0 0,1 0 0 0 0,-1 0 0 0 0,1 0 0 0 0,0-1-1 0 0,1 1 1 0 0,-1-1 0 0 0,1 0 0 0 0,0 0 0 0 0,0 0-1 0 0,1 0 1 0 0,-1 0 0 0 0,1 0 0 0 0,0-1-1 0 0,1 0 1 0 0,-1 0 0 0 0,1 0 0 0 0,-1-1 0 0 0,1 1-1 0 0,0-1 1 0 0,2 0 2 0 0,6 3-70 0 0,1-1 0 0 0,0-1-1 0 0,0 0 1 0 0,0-1 0 0 0,0-1-1 0 0,0 0 1 0 0,1-1 0 0 0,-1 0-1 0 0,1-1 1 0 0,-1-1 0 0 0,1-1-1 0 0,-1 0 1 0 0,13-3 70 0 0,42-16-4342 0 0,-4-7-5753 0 0,-47 19 5754 0 0</inkml:trace>
  <inkml:trace contextRef="#ctx0" brushRef="#br0" timeOffset="4378.714">2671 708 0 0 0,'0'0'696'0'0,"0"0"635"0"0,0 0 304 0 0,0 0 222 0 0,0 0 71 0 0,0 0-172 0 0,0 0-395 0 0,0 0-315 0 0,0 0-107 0 0,0 0 44 0 0,0 0 84 0 0,0 0 29 0 0,-3 10-33 0 0,-1 0-997 0 0,-6 16 1365 0 0,23-43 600 0 0,13-29-1129 0 0,-2 2-467 0 0,2 0-1 0 0,1 3 0 0 0,32-37-434 0 0,-46 63 0 0 0,-4 4-58 0 0,1-1 0 0 0,0 2 0 0 0,0-1 1 0 0,1 2-1 0 0,1-1 0 0 0,0 1 0 0 0,0 1 1 0 0,6-3 57 0 0,-4 15-3994 0 0,-14 14-3773 0 0,0-12 4088 0 0,0 2-2910 0 0</inkml:trace>
  <inkml:trace contextRef="#ctx0" brushRef="#br0" timeOffset="4734.94">3131 679 0 0 0,'0'0'1274'0'0,"0"0"1018"0"0,0 0 462 0 0,0 0 31 0 0,0 0-264 0 0,0 0-409 0 0,0 0-429 0 0,0 0-368 0 0,34-12-275 0 0,106-37-221 0 0,-80 13 136 0 0,-55 27-770 0 0,0 1-62 0 0,0 0-1 0 0,-1 0 1 0 0,0 0 0 0 0,0-1-1 0 0,0 0 1 0 0,-2 1 0 0 0,1-1-1 0 0,-1 0 1 0 0,0 0 0 0 0,0 0 0 0 0,-1-1-1 0 0,-1 1 1 0 0,0 0 0 0 0,0 0-1 0 0,-1-8-122 0 0,-1 14-27 0 0,0 0-1 0 0,0 1 1 0 0,-1 0-1 0 0,1-1 1 0 0,0 1-1 0 0,-1 0 1 0 0,1 0-1 0 0,-1 0 1 0 0,0 0-1 0 0,0 1 1 0 0,0-1-1 0 0,0 1 1 0 0,0 0-1 0 0,0-1 1 0 0,0 1-1 0 0,0 1 1 0 0,0-1-1 0 0,-1 0 1 0 0,1 1-1 0 0,0 0 1 0 0,0 0-1 0 0,-1 0 1 0 0,1 0-1 0 0,0 0 1 0 0,-1 1-1 0 0,1-1 1 0 0,0 1-1 0 0,0 0 1 0 0,0 0-1 0 0,0 0 1 0 0,0 0-1 0 0,0 1 1 0 0,0-1-1 0 0,-2 2 28 0 0,-7 5-39 0 0,-1 0 0 0 0,2 0 0 0 0,-1 2 0 0 0,1-1 0 0 0,1 2-1 0 0,0-1 1 0 0,0 1 0 0 0,1 1 0 0 0,0 0 0 0 0,1 0-1 0 0,0 0 1 0 0,1 1 0 0 0,1 0 0 0 0,0 1 0 0 0,1 0 0 0 0,-4 13 39 0 0,7-21 8 0 0,0 1 1 0 0,0-1-1 0 0,1 1 1 0 0,-1-1-1 0 0,1 1 1 0 0,1 0 0 0 0,-1 0-1 0 0,1 0 1 0 0,1 0-1 0 0,-1-1 1 0 0,1 1-1 0 0,0 0 1 0 0,0 0 0 0 0,1-1-1 0 0,0 1 1 0 0,0-1-1 0 0,1 1 1 0 0,0-1 0 0 0,0 0-1 0 0,0 0 1 0 0,1 0-1 0 0,0-1 1 0 0,0 1-1 0 0,0-1 1 0 0,1 0 0 0 0,0 0-1 0 0,0 0 1 0 0,3 1-9 0 0,11 5-28 0 0,0-2 0 0 0,2 0 1 0 0,-1-1-1 0 0,1-1 1 0 0,0-1-1 0 0,0-1 0 0 0,1-1 1 0 0,-1-1-1 0 0,1 0 0 0 0,0-2 1 0 0,0-1-1 0 0,0 0 1 0 0,-1-2-1 0 0,2 0 28 0 0,20-9-4872 0 0,-35 9 2054 0 0,9-3-8207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3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1 909 1896 0 0,'0'0'2036'0'0,"0"0"-800"0"0,0 0-152 0 0,0 0 415 0 0,0 0 496 0 0,0 0 210 0 0,0 0-234 0 0,0 0-508 0 0,0 0-442 0 0,0 0-286 0 0,0 0-182 0 0,5-11-84 0 0,40-81 812 0 0,92-151 293 0 0,-72 140-1511 0 0,58-91 201 0 0,55-60-264 0 0,-172 245 63 0 0,-6 10-75 0 0,1-1-1 0 0,-1 0 0 0 0,0 0 0 0 0,1 1 0 0 0,-1-1 0 0 0,0 0 1 0 0,0 0-1 0 0,1 0 0 0 0,-1 1 0 0 0,0-1 0 0 0,1 0 0 0 0,-1 0 1 0 0,1 0-1 0 0,-1 0 0 0 0,0 0 0 0 0,1 0 0 0 0,-1 0 0 0 0,0 1 1 0 0,1-1-1 0 0,-1 0 0 0 0,1 0 0 0 0,-1-1 0 0 0,0 1 0 0 0,1 0 1 0 0,-1 0-1 0 0,0 0 0 0 0,1 0 0 0 0,-1 0 0 0 0,1 0 0 0 0,-1 0 1 0 0,0-1-1 0 0,1 1 0 0 0,-1 0 0 0 0,0 0 0 0 0,0 0 0 0 0,1-1 1 0 0,-1 1-1 0 0,0 0 0 0 0,1 0 0 0 0,-1-1 0 0 0,0 1 0 0 0,0 0 1 0 0,0-1-1 0 0,1 1 0 0 0,-1 0 0 0 0,0-1 0 0 0,0 1 0 0 0,0 0 13 0 0,0 47-47 0 0,-2-15 76 0 0,2 0 1 0 0,1 0-1 0 0,1 0 1 0 0,2 0-1 0 0,1 0 1 0 0,2 0-1 0 0,1-1 0 0 0,2 2-29 0 0,19 35 34 0 0,3-3-1 0 0,3 0 1 0 0,3-2-1 0 0,3-2-33 0 0,9 51 69 0 0,-52-112-2 0 0,1 1 0 0 0,-1 0 1 0 0,1 0-1 0 0,-1-1 0 0 0,1 1 0 0 0,-1-1 0 0 0,1 1 0 0 0,-1-1 0 0 0,0 0 1 0 0,1 0-1 0 0,-1 1 0 0 0,0-1 0 0 0,1 0 0 0 0,-1 0 0 0 0,0-1 0 0 0,1 1 1 0 0,-1 0-1 0 0,1-1 0 0 0,-1 1 0 0 0,0 0 0 0 0,1-1 0 0 0,-1 0 0 0 0,1 1 1 0 0,-1-1-1 0 0,1 0 0 0 0,0 0 0 0 0,-1 0 0 0 0,1 0 0 0 0,-1-1-67 0 0,-39-23 50 0 0,2-3 1 0 0,0-1-1 0 0,2-2 0 0 0,1-1 0 0 0,2-2 0 0 0,-3-6-50 0 0,-119-107-1246 0 0,148 140 913 0 0,-1 0 1 0 0,1 1-1 0 0,-2 1 1 0 0,1-1-1 0 0,-1 1 1 0 0,1 1 0 0 0,-1 0-1 0 0,-1 0 1 0 0,1 1-1 0 0,0 0 1 0 0,-1 1-1 0 0,0 0 1 0 0,1 1-1 0 0,-3 0 333 0 0,-8 6-3347 0 0,11 8-4027 0 0,6-5 565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7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3689 0 0,'0'0'1457'0'0,"0"0"-300"0"0,0 0 28 0 0,0 0 280 0 0,0 0 231 0 0,0 0-48 0 0,0 0-290 0 0,0 0-301 0 0,0 0-216 0 0,0 0-157 0 0,0 0-95 0 0,21 0-58 0 0,108 0 437 0 0,81-1 1229 0 0,-195-2-2253 0 0,-1 0 1 0 0,0-1-1 0 0,0-1 1 0 0,0 0-1 0 0,0-1 1 0 0,-1-1-1 0 0,0 0 1 0 0,4-4 55 0 0,-9 5-158 0 0,-20 1-15280 0 0,5 5 10956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7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0 0 0,'0'0'315'0'0,"0"0"998"0"0,0 0 562 0 0,0 0 439 0 0,0 0 191 0 0,0 0-121 0 0,0 0-318 0 0,0 0-400 0 0,0 0-367 0 0,0 0-307 0 0,35 1-249 0 0,111 3-178 0 0,-36-17 161 0 0,-105 12-766 0 0,172-24 521 0 0,-100 22-3470 0 0,-77 14-7605 0 0,-3-7 4973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7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5433 0 0,'0'0'1907'0'0,"0"0"-178"0"0,0 0-18 0 0,0 0 64 0 0,0 0-43 0 0,32 2-173 0 0,102 5-285 0 0,43-5 1432 0 0,-67-6-1774 0 0,-54 2-2604 0 0,-1 1-6734 0 0,-41 1-2274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7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4265 0 0,'0'0'709'0'0,"0"0"-353"0"0,0 0-123 0 0,0 0 252 0 0,0 0 426 0 0,0 0 334 0 0,0 0 82 0 0,0 0-114 0 0,0 0-201 0 0,0 0-204 0 0,0 0-102 0 0,29-27-40 0 0,92-87-19 0 0,-37 49 1014 0 0,-69 58-1332 0 0,-13 6-309 0 0,0 1 0 0 0,0-1 0 0 0,0 0-1 0 0,0 1 1 0 0,0-1 0 0 0,0 1 0 0 0,0 0 0 0 0,0 0 0 0 0,0 0 0 0 0,0 0 0 0 0,0 0 0 0 0,0 0-1 0 0,0 0 1 0 0,0 1 0 0 0,0-1 0 0 0,0 1 0 0 0,0-1 0 0 0,0 1 0 0 0,0 0 0 0 0,0 0-1 0 0,-1-1 1 0 0,1 2 0 0 0,0-1 0 0 0,-1 0 0 0 0,1 0 0 0 0,0 0 0 0 0,-1 1 0 0 0,0-1 0 0 0,1 1-1 0 0,-1-1 1 0 0,0 1 0 0 0,0 0 0 0 0,1-1 0 0 0,-1 1 0 0 0,-1 0 0 0 0,1 0 0 0 0,0 0 0 0 0,0-1-1 0 0,-1 1 1 0 0,1 0 0 0 0,-1 0 0 0 0,1 0 0 0 0,-1 0 0 0 0,0 0 0 0 0,0 1-20 0 0,11 35 202 0 0,-2 1 0 0 0,-2 1 0 0 0,-1-1 0 0 0,-2 1 0 0 0,-2 0 0 0 0,-2 0 0 0 0,-1 10-202 0 0,0-20 113 0 0,-12 186 440 0 0,-6-113-295 0 0,98-276 980 0 0,-22 63-1209 0 0,6 3 0 0 0,15-14-29 0 0,-72 112-34 0 0,0 1 1 0 0,0 0-1 0 0,1 1 1 0 0,0-1-1 0 0,0 1 0 0 0,0 1 1 0 0,1-1-1 0 0,0 1 1 0 0,1 1-1 0 0,-1 0 0 0 0,7-3 34 0 0,-14 9-11 0 0,1 0 1 0 0,-1 0-1 0 0,0 0 0 0 0,0 0 0 0 0,1 0 0 0 0,-1 0 0 0 0,0 1 0 0 0,0-1 0 0 0,0 0 0 0 0,-1 1 0 0 0,1-1 0 0 0,0 1 0 0 0,0-1 0 0 0,-1 1 0 0 0,1 0 0 0 0,-1-1 0 0 0,1 1 1 0 0,-1-1-1 0 0,0 1 0 0 0,0 0 0 0 0,0-1 0 0 0,0 1 0 0 0,0 0 0 0 0,0-1 0 0 0,0 1 0 0 0,0 0 11 0 0,0 0-2 0 0,2 213 439 0 0,-1-212-438 0 0,0 0 0 0 0,0 0 0 0 0,0 0 0 0 0,1-1 0 0 0,-1 1 0 0 0,1-1 0 0 0,0 1 0 0 0,0-1-1 0 0,0 1 1 0 0,0-1 0 0 0,0 0 0 0 0,0 0 0 0 0,1 0 0 0 0,-1 0 0 0 0,0 0 0 0 0,1-1 0 0 0,0 1 0 0 0,-1-1 0 0 0,1 1 0 0 0,0-1 0 0 0,0 0 0 0 0,0 0-1 0 0,0-1 1 0 0,0 1 0 0 0,0 0 0 0 0,0-1 0 0 0,0 0 0 0 0,0 0 0 0 0,0 0 0 0 0,0 0 0 0 0,0 0 0 0 0,0-1 0 0 0,0 1 0 0 0,0-1 0 0 0,0 0 0 0 0,0 1-1 0 0,0-2 1 0 0,0 1 0 0 0,-1 0 0 0 0,1 0 0 0 0,0-1 0 0 0,-1 0 0 0 0,1 1 0 0 0,-1-1 0 0 0,1 0 0 0 0,0-1 1 0 0,266-200 221 0 0,-241 182-231 0 0,-19 14-3 0 0,0-1 0 0 0,1 1 0 0 0,-1 1 0 0 0,2 0 0 0 0,-1 0-1 0 0,0 1 1 0 0,1 1 0 0 0,0 0 0 0 0,5-2 13 0 0,-14 7-7 0 0,0 0 1 0 0,0 0-1 0 0,0 0 0 0 0,0 0 0 0 0,0 1 0 0 0,-1-1 1 0 0,1 0-1 0 0,-1 1 0 0 0,1-1 0 0 0,-1 1 1 0 0,1 0-1 0 0,-1-1 0 0 0,0 1 0 0 0,0 0 1 0 0,0 0-1 0 0,0 0 0 0 0,0 0 0 0 0,0 0 0 0 0,0 0 1 0 0,-1 0-1 0 0,1 0 0 0 0,-1 0 0 0 0,1 0 1 0 0,-1 0-1 0 0,0 0 0 0 0,0 1 0 0 0,0-1 0 0 0,0 0 1 0 0,0 0-1 0 0,-1 0 0 0 0,1 0 0 0 0,0 0 1 0 0,-1 0-1 0 0,0 0 0 0 0,1 1 0 0 0,-1-1 7 0 0,0 8 31 0 0,-24 207-281 0 0,24-206-44 0 0,7 37-3441 0 0,19-30-7059 0 0,-19-17 5153 0 0</inkml:trace>
  <inkml:trace contextRef="#ctx0" brushRef="#br0" timeOffset="1077.91">1802 111 4601 0 0,'0'0'1343'0'0,"0"0"-451"0"0,0 0 76 0 0,0 0 309 0 0,0 0 214 0 0,0 0-10 0 0,0 0-278 0 0,-34 29-369 0 0,-108 93-292 0 0,76-42-29 0 0,59-64-436 0 0,1-6-69 0 0,1-1 0 0 0,0 1-1 0 0,1 0 1 0 0,0 1 0 0 0,1-1 0 0 0,0 1 0 0 0,1 0 0 0 0,0-1-1 0 0,0 1 1 0 0,1 0 0 0 0,1 0 0 0 0,0 0 0 0 0,0 0-1 0 0,1 0 1 0 0,2 7-8 0 0,-2-14-4 0 0,1-1-1 0 0,-1 1 0 0 0,1-1 0 0 0,0 0 1 0 0,1 1-1 0 0,-1-1 0 0 0,0 0 0 0 0,1-1 1 0 0,0 1-1 0 0,-1 0 0 0 0,1-1 1 0 0,0 1-1 0 0,0-1 0 0 0,1 0 0 0 0,-1 0 1 0 0,0 0-1 0 0,1 0 0 0 0,-1-1 1 0 0,1 0-1 0 0,0 1 0 0 0,-1-1 0 0 0,1 0 1 0 0,0-1-1 0 0,0 1 0 0 0,-1-1 0 0 0,1 0 1 0 0,0 1-1 0 0,0-2 0 0 0,1 1 5 0 0,112-24 801 0 0,-85 6-647 0 0,-1 0-1 0 0,0-2 0 0 0,-1-1 0 0 0,-1-2 0 0 0,-2-1 0 0 0,0 0 0 0 0,-1-3 0 0 0,-2 0 1 0 0,2-4-154 0 0,57-58 98 0 0,-82 89-106 0 0,0 0 1 0 0,0 0-1 0 0,-1 0 1 0 0,1 1 0 0 0,0-1-1 0 0,0 0 1 0 0,0 0-1 0 0,-1 1 1 0 0,1-1-1 0 0,0 0 1 0 0,0 1-1 0 0,-1-1 1 0 0,1 1 0 0 0,0-1-1 0 0,-1 1 1 0 0,1-1-1 0 0,0 1 1 0 0,-1-1-1 0 0,1 1 1 0 0,-1 0-1 0 0,1-1 1 0 0,-1 1 0 0 0,1 0-1 0 0,-1 0 1 0 0,1-1-1 0 0,-1 1 1 0 0,0 0-1 0 0,0 0 1 0 0,1 0 0 0 0,-1-1-1 0 0,0 1 1 0 0,0 0-1 0 0,0 0 1 0 0,0 0-1 0 0,0 0 1 0 0,0-1-1 0 0,0 1 1 0 0,0 0 0 0 0,0 0-1 0 0,0 0 1 0 0,0 0-1 0 0,-1-1 1 0 0,1 1-1 0 0,0 0 1 0 0,0 0-1 0 0,-1 0 1 0 0,1-1 0 0 0,-1 1-1 0 0,1 0 1 0 0,-1-1-1 0 0,1 1 1 0 0,-1 0-1 0 0,0 0 8 0 0,1 4 11 0 0,-1 7-7 0 0,0-1-1 0 0,1 0 1 0 0,1 1 0 0 0,0-1 0 0 0,0 0 0 0 0,1 0 0 0 0,1 1 0 0 0,0-1 0 0 0,0-1-1 0 0,1 1 1 0 0,0-1 0 0 0,1 1 0 0 0,0-1 0 0 0,1 0 0 0 0,0-1 0 0 0,1 1 0 0 0,-1-1-1 0 0,2-1 1 0 0,-1 1 0 0 0,1-1 0 0 0,6 4-4 0 0,-8-8 49 0 0,-1 0 1 0 0,1-1-1 0 0,0 1 1 0 0,0-1-1 0 0,1-1 0 0 0,-1 1 1 0 0,1-1-1 0 0,-1 0 1 0 0,1 0-1 0 0,0-1 0 0 0,0 0 1 0 0,0 0-1 0 0,0-1 0 0 0,0 0 1 0 0,0 0-1 0 0,-1 0 1 0 0,1-1-1 0 0,0 0 0 0 0,0 0 1 0 0,0-1-1 0 0,-1 0 1 0 0,1 0-1 0 0,-1-1 0 0 0,1 1 1 0 0,-1-2-1 0 0,0 1 1 0 0,0 0-1 0 0,0-1 0 0 0,4-5-49 0 0,229-202 1423 0 0,-91 97-1189 0 0,-82 98-310 0 0,-53 54 237 0 0,-11-24-85 0 0,-1 1 0 0 0,-1 0 0 0 0,0 0 1 0 0,-1 0-1 0 0,-1-1 0 0 0,0 1 0 0 0,-1 0 0 0 0,-1-1 0 0 0,0 0 0 0 0,-1 0 0 0 0,0 0 1 0 0,-1 0-1 0 0,-1-1 0 0 0,0 0 0 0 0,-1 0 0 0 0,0-1 0 0 0,-1 0 0 0 0,0 0 1 0 0,-1-1-1 0 0,0-1 0 0 0,-1 1 0 0 0,0-2 0 0 0,-8 6-76 0 0,-39 16-491 0 0,46-25-3516 0 0,255-32 4257 0 0,-220 22-30 0 0,-1 0-1 0 0,0-2 0 0 0,0 0 0 0 0,0-2 0 0 0,-1 0 0 0 0,0-1 0 0 0,-1-2 0 0 0,0 0 0 0 0,-1 0 0 0 0,0-2 0 0 0,-1-1 0 0 0,0 0 0 0 0,-1-1 0 0 0,0-1 1 0 0,2-4-220 0 0,124-175 880 0 0,-142 194-894 0 0,0-1 0 0 0,0 1 1 0 0,1 0-1 0 0,-1-1 0 0 0,1 1 1 0 0,0 0-1 0 0,-1 0 0 0 0,1 0 1 0 0,0 0-1 0 0,-1 0 0 0 0,1 0 0 0 0,0 1 1 0 0,0-1-1 0 0,0 1 0 0 0,0-1 1 0 0,0 1-1 0 0,0 0 0 0 0,0-1 1 0 0,0 1-1 0 0,0 0 0 0 0,-1 0 1 0 0,1 1-1 0 0,0-1 0 0 0,0 0 1 0 0,0 1-1 0 0,0-1 0 0 0,0 1 1 0 0,0-1-1 0 0,0 1 0 0 0,-1 0 0 0 0,1 0 1 0 0,0 0-1 0 0,0 0 0 0 0,-1 0 1 0 0,1 0-1 0 0,-1 0 0 0 0,1 1 1 0 0,-1-1-1 0 0,0 0 0 0 0,1 1 1 0 0,-1 0-1 0 0,1 0 14 0 0,5 8 44 0 0,-1 1-1 0 0,1 0 1 0 0,-2 1-1 0 0,0-1 1 0 0,0 1 0 0 0,-1 0-1 0 0,0 0 1 0 0,-1 0-1 0 0,0 1 1 0 0,-1-1 0 0 0,-1 1-1 0 0,0-1 1 0 0,0 1 0 0 0,-2 0-1 0 0,1-1 1 0 0,-2 1-1 0 0,0 3-43 0 0,-2 1 66 0 0,-1-1-1 0 0,0 0 0 0 0,-1 0 1 0 0,-1 0-1 0 0,0-1 0 0 0,-2 0 1 0 0,1-1-1 0 0,-2 0 1 0 0,0 0-1 0 0,0-1 0 0 0,-1 0 1 0 0,-1 0-1 0 0,0-2 0 0 0,-1 1 1 0 0,-4 2-66 0 0,-24 5-99 0 0,41-19 3 0 0,0 0-83 0 0,21-15-482 0 0,-7 7 674 0 0,1 1 0 0 0,0 0 0 0 0,0 1-1 0 0,0 1 1 0 0,1 0 0 0 0,0 1 0 0 0,0 1 0 0 0,0 0 0 0 0,0 1 0 0 0,2 1-13 0 0,122 1 323 0 0,32-4-2817 0 0,-151 1-532 0 0,-3 1-3849 0 0,-8-1-3315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16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336 236 0 0 0,'0'0'657'0'0,"0"0"1104"0"0,0 0 305 0 0,0 0-35 0 0,0 0-111 0 0,0 0-102 0 0,0 0-132 0 0,0 0-179 0 0,0 0-179 0 0,0 0-167 0 0,-2-13-127 0 0,-12-39-111 0 0,13 51-853 0 0,-1 0-1 0 0,1-1 1 0 0,0 1 0 0 0,-1 0 0 0 0,1 0 0 0 0,-1 0 0 0 0,1 0 0 0 0,-1 0-1 0 0,1 0 1 0 0,-1 0 0 0 0,0 0 0 0 0,1 1 0 0 0,-1-1 0 0 0,0 0-1 0 0,0 1 1 0 0,0 0 0 0 0,1-1 0 0 0,-1 1 0 0 0,0 0 0 0 0,0 0-1 0 0,0 0 1 0 0,0 0 0 0 0,1 0 0 0 0,-1 1 0 0 0,0-1 0 0 0,0 1-1 0 0,-1 0-69 0 0,-6 0 301 0 0,-4 1-157 0 0,0 1 0 0 0,0 0-1 0 0,0 1 1 0 0,0 1 0 0 0,1 0 0 0 0,-1 0 0 0 0,2 1 0 0 0,-1 1 0 0 0,0 0 0 0 0,1 1 0 0 0,1 0 0 0 0,-1 1 0 0 0,1 0 0 0 0,1 0 0 0 0,0 1 0 0 0,0 0 0 0 0,0 2-144 0 0,3-5-5 0 0,-1 1 1 0 0,1 0-1 0 0,1 0 1 0 0,0 1-1 0 0,0 0 1 0 0,0 0-1 0 0,1 0 1 0 0,1 0-1 0 0,0 1 1 0 0,0-1-1 0 0,0 1 1 0 0,1 0-1 0 0,1 0 1 0 0,0 0-1 0 0,0 0 1 0 0,1 9 4 0 0,2-15 16 0 0,1 0 0 0 0,0-1 0 0 0,0 1 0 0 0,0-1 0 0 0,0 0 0 0 0,0 0 0 0 0,0 0 0 0 0,1 0 0 0 0,0 0 0 0 0,-1-1 0 0 0,1 0 0 0 0,0 0 0 0 0,0 0 0 0 0,0 0 0 0 0,1 0 1 0 0,-1-1-1 0 0,0 0 0 0 0,0 0 0 0 0,1 0 0 0 0,-1 0 0 0 0,1-1 0 0 0,-1 0 0 0 0,1 0 0 0 0,-1 0 0 0 0,1 0 0 0 0,-1-1 0 0 0,1 1 0 0 0,-1-1 0 0 0,0 0 0 0 0,1-1 0 0 0,1 0-16 0 0,25-10 177 0 0,-1-2 0 0 0,-1-2 1 0 0,0 0-1 0 0,-1-2 0 0 0,0-1 0 0 0,-2-1 0 0 0,0-1 0 0 0,-2-1 0 0 0,4-5-177 0 0,1 0 123 0 0,6-12 11 0 0,-31 68-1009 0 0,-15 36 599 0 0,-1 64 26 0 0,14-125 256 0 0,-1 0 0 0 0,1 0 0 0 0,0 0-1 0 0,1-1 1 0 0,-1 1 0 0 0,1-1 0 0 0,-1 1 0 0 0,1-1 0 0 0,0 0 0 0 0,0 0 0 0 0,0-1 0 0 0,1 1 0 0 0,-1 0 0 0 0,1-1 0 0 0,-1 0 0 0 0,1 0 0 0 0,0 0 0 0 0,0 0 0 0 0,0-1 0 0 0,0 0 0 0 0,0 1 0 0 0,0-1 0 0 0,0-1 0 0 0,1 1-1 0 0,-1-1 1 0 0,0 1 0 0 0,0-1 0 0 0,1 0 0 0 0,-1-1 0 0 0,0 1 0 0 0,0-1 0 0 0,0 0 0 0 0,1 0 0 0 0,-1 0 0 0 0,0-1 0 0 0,0 1 0 0 0,-1-1 0 0 0,1 0 0 0 0,0 0 0 0 0,0 0 0 0 0,0-1-6 0 0,29-15 93 0 0,-1-1 0 0 0,-1-2 1 0 0,-1-1-1 0 0,0-1 0 0 0,23-25-93 0 0,36-55 52 0 0,-79 91-102 0 0,-2-1-1 0 0,0 0 1 0 0,0 0-1 0 0,-1 0 1 0 0,-1-1-1 0 0,0 0 0 0 0,-1 0 1 0 0,-1 0-1 0 0,0-1 1 0 0,-1 0-1 0 0,0 0 1 0 0,-1 0-1 0 0,-1-14 51 0 0,-1 27-23 0 0,0 1 1 0 0,0-1-1 0 0,0 0 0 0 0,0 1 0 0 0,0-1 1 0 0,0 0-1 0 0,-1 1 0 0 0,1-1 0 0 0,-1 0 0 0 0,1 1 1 0 0,-1-1-1 0 0,0 1 0 0 0,0-1 0 0 0,0 1 1 0 0,1-1-1 0 0,-1 1 0 0 0,0 0 0 0 0,-1 0 1 0 0,1-1-1 0 0,0 1 0 0 0,0 0 0 0 0,-1 0 1 0 0,1 0-1 0 0,0 0 0 0 0,-1 0 0 0 0,1 0 1 0 0,-1 1-1 0 0,1-1 0 0 0,-1 0 0 0 0,1 1 1 0 0,-1-1-1 0 0,0 1 0 0 0,1 0 0 0 0,-1-1 1 0 0,0 1-1 0 0,1 0 0 0 0,-1 0 0 0 0,0 0 1 0 0,1 0-1 0 0,-3 1 23 0 0,-63 22-912 0 0,56-15 886 0 0,0 0 1 0 0,1 1-1 0 0,0 0 0 0 0,1 1 0 0 0,-1 0 0 0 0,2 1 0 0 0,0 0 0 0 0,0 0 1 0 0,1 1-1 0 0,0 0 0 0 0,1 0 0 0 0,0 0 0 0 0,-2 9 26 0 0,8-19-4 0 0,-1 0 1 0 0,1 0-1 0 0,0 0 0 0 0,0 0 0 0 0,0 0 0 0 0,0 1 1 0 0,0-1-1 0 0,0 0 0 0 0,1 0 0 0 0,-1 0 0 0 0,0 0 1 0 0,1 0-1 0 0,0 0 0 0 0,0 0 0 0 0,-1 0 1 0 0,1 0-1 0 0,0-1 0 0 0,0 1 0 0 0,1 0 0 0 0,-1 0 1 0 0,0-1-1 0 0,1 1 0 0 0,-1-1 0 0 0,1 1 0 0 0,-1-1 1 0 0,1 1-1 0 0,0-1 0 0 0,-1 0 0 0 0,1 0 0 0 0,0 0 1 0 0,0 0-1 0 0,0 0 0 0 0,0-1 0 0 0,0 1 0 0 0,0 0 1 0 0,0-1-1 0 0,0 1 0 0 0,0-1 0 0 0,0 0 0 0 0,0 0 1 0 0,0 0-1 0 0,2 0 4 0 0,94-5 375 0 0,222-89 111 0 0,-319 94-479 0 0,0-1 0 0 0,0 1 1 0 0,0 0-1 0 0,1 0 0 0 0,-1 1 1 0 0,0-1-1 0 0,0 0 0 0 0,0 0 1 0 0,0 0-1 0 0,0 1 1 0 0,0-1-1 0 0,0 0 0 0 0,-1 1 1 0 0,1-1-1 0 0,0 1 0 0 0,0-1 1 0 0,0 1-1 0 0,0-1 0 0 0,0 1 1 0 0,-1 0-1 0 0,1-1 0 0 0,0 1 1 0 0,0 0-1 0 0,-1 0 0 0 0,1 0 1 0 0,-1-1-1 0 0,1 1 0 0 0,-1 0 1 0 0,1 0-1 0 0,-1 0 0 0 0,1 0 1 0 0,-1 0-1 0 0,0 0 0 0 0,0 0 1 0 0,1 0-1 0 0,-1 0 0 0 0,0 0 1 0 0,0 0-1 0 0,0 0 1 0 0,0 0-1 0 0,0 0 0 0 0,0 0 1 0 0,0 0-1 0 0,-1 0 0 0 0,1 0 1 0 0,0 0-1 0 0,-1 0 0 0 0,1 0 1 0 0,0 0-1 0 0,-1 0 0 0 0,1 0 1 0 0,-1 0-1 0 0,1 0-7 0 0,-1 3 35 0 0,-60 152 410 0 0,56-145-454 0 0,1-1 0 0 0,0 1 1 0 0,1 0-1 0 0,0 0 0 0 0,1 1 0 0 0,0-1 0 0 0,1 0 0 0 0,0 1 0 0 0,1-1 0 0 0,0 1 0 0 0,1-1 1 0 0,0 3 8 0 0,0-12-48 0 0,0 1 0 0 0,1-1 0 0 0,-1 0-1 0 0,0 1 1 0 0,1-1 0 0 0,-1 0 0 0 0,1 0 0 0 0,0 0 0 0 0,0 0 0 0 0,0 0 0 0 0,0 0 0 0 0,0-1 0 0 0,0 1 0 0 0,0-1 0 0 0,0 1 0 0 0,1-1 0 0 0,-1 0 0 0 0,1 0 0 0 0,-1 0 0 0 0,1 0 0 0 0,-1 0 0 0 0,1 0 0 0 0,-1-1 0 0 0,1 0 0 0 0,0 1 0 0 0,-1-1 0 0 0,1 0 0 0 0,0 0 0 0 0,0 0 48 0 0,26-1-4036 0 0,-5-5-4864 0 0,-14 3 417 0 0</inkml:trace>
  <inkml:trace contextRef="#ctx0" brushRef="#br0" timeOffset="356.736">1395 376 2521 0 0,'0'0'2360'0'0,"0"0"-1162"0"0,0 0-109 0 0,0 0 508 0 0,0 0 439 0 0,0 0 203 0 0,0 0-124 0 0,0 0-294 0 0,0 0-276 0 0,0 0-247 0 0,0 0-203 0 0,34 14-164 0 0,107 42-135 0 0,-138-54-748 0 0,-1-1 0 0 0,1 1 0 0 0,0-1 0 0 0,0 0 0 0 0,0 1 0 0 0,0-1 0 0 0,1-1 0 0 0,-1 1 0 0 0,0 0 0 0 0,0-1 0 0 0,0 1 0 0 0,1-1 0 0 0,-1 0 0 0 0,0 0 0 0 0,1-1 0 0 0,-1 1 0 0 0,0 0 0 0 0,0-1 0 0 0,0 0 0 0 0,1 0 0 0 0,-1 0 0 0 0,0 0 0 0 0,0-1-48 0 0,8-3 220 0 0,0 1-116 0 0,0 1 0 0 0,0-1 1 0 0,-1-1-1 0 0,0 0 0 0 0,0-1 0 0 0,0 0 0 0 0,0 0 1 0 0,-1-1-1 0 0,0 0 0 0 0,-1-1 0 0 0,1 0 0 0 0,-1 0 0 0 0,-1 0 1 0 0,0-1-1 0 0,0-1 0 0 0,-1 1 0 0 0,0-1 0 0 0,0 0 1 0 0,-1 0-1 0 0,0-1 0 0 0,-1 0 0 0 0,-1 1 0 0 0,1-1 1 0 0,-2-1-1 0 0,2-7-104 0 0,-4 17-20 0 0,-1-1-1 0 0,1 1 1 0 0,0-1 0 0 0,-1 1 0 0 0,0-1 0 0 0,0 1 0 0 0,1-1 0 0 0,-1 1-1 0 0,0 0 1 0 0,-1 0 0 0 0,1 0 0 0 0,0-1 0 0 0,-1 1 0 0 0,1 0 0 0 0,-1 0 0 0 0,0 1-1 0 0,1-1 1 0 0,-1 0 0 0 0,0 1 0 0 0,0-1 0 0 0,0 1 0 0 0,-1-1 0 0 0,1 1 0 0 0,0 0-1 0 0,0 0 1 0 0,-1 0 0 0 0,1 0 0 0 0,0 0 0 0 0,-1 1 0 0 0,1-1 0 0 0,-1 1-1 0 0,1 0 1 0 0,-1-1 0 0 0,1 1 20 0 0,-89 9-854 0 0,72 0 731 0 0,1 1 1 0 0,0 1 0 0 0,1 0 0 0 0,0 2-1 0 0,0-1 1 0 0,1 2 0 0 0,1 0-1 0 0,1 1 1 0 0,0 1 0 0 0,-1 1 122 0 0,8-8-113 0 0,0 1 0 0 0,1 0 1 0 0,0 0-1 0 0,0 1 1 0 0,1-1-1 0 0,0 1 0 0 0,1 0 1 0 0,1 0-1 0 0,-1 1 0 0 0,2-1 1 0 0,-1 1-1 0 0,2-1 0 0 0,0 1 1 0 0,0 0-1 0 0,1 0 0 0 0,0 0 1 0 0,2 4 112 0 0,-1-13-53 0 0,0 1 1 0 0,0 0 0 0 0,1-1-1 0 0,0 1 1 0 0,0-1-1 0 0,0 1 1 0 0,0-1 0 0 0,0 0-1 0 0,1 0 1 0 0,-1 0 0 0 0,1 0-1 0 0,0 0 1 0 0,0-1-1 0 0,0 1 1 0 0,0-1 0 0 0,1 0-1 0 0,-1 0 1 0 0,1 0 0 0 0,-1 0-1 0 0,1-1 1 0 0,-1 1-1 0 0,1-1 1 0 0,0 0 0 0 0,3 1 52 0 0,95 13-1148 0 0,20-23-2093 0 0,-63-5-1898 0 0,0-2 1 0 0,0-4-1 0 0,38-17 5139 0 0,51-29-831 0 0,-119 52 831 0 0</inkml:trace>
  <inkml:trace contextRef="#ctx0" brushRef="#br0" timeOffset="662.079">2424 262 0 0 0,'0'0'3245'0'0,"0"0"439"0"0,0 0-36 0 0,0 0-381 0 0,0 0-703 0 0,0 0-764 0 0,0 0-501 0 0,0 0-346 0 0,0 0-247 0 0,-34-3-190 0 0,-110-4-155 0 0,138 7-339 0 0,1 0-1 0 0,0 0 1 0 0,-1 0-1 0 0,1 0 1 0 0,0 1-1 0 0,-1 0 1 0 0,1 0-1 0 0,0 1 1 0 0,0-1-1 0 0,0 1 1 0 0,0 0-1 0 0,0 0 0 0 0,0 1 1 0 0,0-1-1 0 0,1 1 1 0 0,0 0-1 0 0,-1 1-21 0 0,-7 5 51 0 0,2-5-61 0 0,1 1-1 0 0,0 0 0 0 0,0 1 1 0 0,0 0-1 0 0,1 0 0 0 0,-1 1 0 0 0,2 0 1 0 0,-1 0-1 0 0,1 1 0 0 0,0 0 0 0 0,1 0 1 0 0,0 1-1 0 0,0 0 0 0 0,1 0 1 0 0,0 0-1 0 0,0 1 0 0 0,1-1 0 0 0,0 1 1 0 0,1 0-1 0 0,0 0 0 0 0,1 1 0 0 0,-1 7 11 0 0,3-16-10 0 0,1 1 0 0 0,0-1 0 0 0,-1 0 0 0 0,1 1-1 0 0,0-1 1 0 0,0 0 0 0 0,0 0 0 0 0,1 1 0 0 0,-1-1 0 0 0,0 0-1 0 0,1 0 1 0 0,0-1 0 0 0,-1 1 0 0 0,1 0 0 0 0,0 0-1 0 0,0-1 1 0 0,0 1 0 0 0,0-1 0 0 0,0 0 0 0 0,0 1-1 0 0,0-1 1 0 0,0 0 0 0 0,1 0 0 0 0,-1-1 0 0 0,0 1-1 0 0,1 0 1 0 0,-1-1 0 0 0,1 1 0 0 0,-1-1 10 0 0,78 8 33 0 0,-36-9 180 0 0,0-3-1 0 0,0-1 1 0 0,-1-2 0 0 0,0-2 0 0 0,36-13-213 0 0,100-36 1554 0 0,-102 43-1126 0 0,-73 17-425 0 0,0 1 0 0 0,0-1 1 0 0,0 1-1 0 0,0 1 1 0 0,-1-1-1 0 0,1 0 0 0 0,-1 1 1 0 0,0 0-1 0 0,0-1 1 0 0,0 1-1 0 0,-1 0 0 0 0,1 1 1 0 0,-1-1-1 0 0,0 0 0 0 0,0 1 1 0 0,-1-1-1 0 0,1 1 1 0 0,-1 0-1 0 0,0 1-3 0 0,4 5 21 0 0,-1-2-111 0 0,1 1-1 0 0,0-1 1 0 0,0 0 0 0 0,1 0-1 0 0,0-1 1 0 0,0 0-1 0 0,1 0 1 0 0,1-1 0 0 0,-1 1-1 0 0,1-1 1 0 0,0-1-1 0 0,0 0 1 0 0,1 0 0 0 0,0-1-1 0 0,0 0 1 0 0,0 0 0 0 0,1-1-1 0 0,0 0 1 0 0,0-1-1 0 0,0 0 1 0 0,0 0 0 0 0,0-1-1 0 0,0-1 1 0 0,1 0 0 0 0,-1 0-1 0 0,10-1 91 0 0,5 1-1261 0 0,9-1-1833 0 0,-13-1-2417 0 0,-5-2-5685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11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249 338 0 0 0,'0'0'520'0'0,"0"0"1377"0"0,0 0 466 0 0,0 0 23 0 0,0 0-113 0 0,0 0-203 0 0,0 0-257 0 0,0 0-254 0 0,0 0-251 0 0,0 0-236 0 0,0 0-225 0 0,0 0-200 0 0,-16-6-186 0 0,-48-18-135 0 0,61 23-308 0 0,0 0 1 0 0,1 0 0 0 0,-1 1 0 0 0,1-1 0 0 0,-1 1-1 0 0,0 0 1 0 0,1 0 0 0 0,-1 0 0 0 0,0 0 0 0 0,0 0 0 0 0,1 0-1 0 0,-1 1 1 0 0,1 0 0 0 0,-1-1 0 0 0,0 1 0 0 0,1 0 0 0 0,-1 0-1 0 0,1 0 1 0 0,0 0 0 0 0,-1 1 0 0 0,1-1 0 0 0,0 1-1 0 0,-2 1-18 0 0,-4 2 32 0 0,5-4-23 0 0,0 1-10 0 0,-1-1 0 0 0,0 1-1 0 0,1 0 1 0 0,-1 0 0 0 0,1 0-1 0 0,0 0 1 0 0,-1 0 0 0 0,1 1-1 0 0,0-1 1 0 0,0 1 0 0 0,1 0-1 0 0,-1 0 1 0 0,0 0-1 0 0,1 0 1 0 0,0 1 0 0 0,0-1-1 0 0,0 1 1 0 0,0-1 0 0 0,1 1-1 0 0,-1 0 1 0 0,1-1 0 0 0,0 1-1 0 0,0 0 1 0 0,0 0 0 0 0,0 4 1 0 0,62 28-19 0 0,-48-31 67 0 0,78 44 53 0 0,-89-47-74 0 0,1 0 0 0 0,0 0-1 0 0,-1 1 1 0 0,0-1 0 0 0,1 1-1 0 0,-1-1 1 0 0,0 1 0 0 0,0 0-1 0 0,-1 0 1 0 0,1 0 0 0 0,-1 0-1 0 0,1 0 1 0 0,-1 0 0 0 0,0 0-1 0 0,0 1 1 0 0,0-1 0 0 0,0 0-1 0 0,-1 1 1 0 0,0-1 0 0 0,1 0-1 0 0,-1 1 1 0 0,0-1 0 0 0,-1 1-1 0 0,1-1 1 0 0,-1 0 0 0 0,1 1-1 0 0,-1-1 1 0 0,-1 3-27 0 0,-4 6 27 0 0,-1-1 1 0 0,0 0-1 0 0,0-1 0 0 0,-1 0 1 0 0,-1 0-1 0 0,1 0 0 0 0,-2-1 0 0 0,1-1 1 0 0,-1 0-1 0 0,-1 0 0 0 0,1-1 1 0 0,-1 0-1 0 0,0 0 0 0 0,-1-2 1 0 0,-11 5-28 0 0,-26-2-1264 0 0,32-30-7099 0 0,17 15 3010 0 0,0 2-936 0 0</inkml:trace>
  <inkml:trace contextRef="#ctx0" brushRef="#br0" timeOffset="378.803">310 662 336 0 0,'0'0'2350'0'0,"0"0"86"0"0,0 0 29 0 0,0 0-33 0 0,0 0-207 0 0,0 0-309 0 0,0 0-301 0 0,0 0-272 0 0,33 4-260 0 0,106 9-213 0 0,-71-19 191 0 0,-59 1-857 0 0,2 1-62 0 0,0 0 0 0 0,0-1-1 0 0,0-1 1 0 0,0 0-1 0 0,-1 0 1 0 0,0-1 0 0 0,0 0-1 0 0,0-1 1 0 0,-1 0-1 0 0,-1 0 1 0 0,1-1 0 0 0,-1 0-1 0 0,-1-1 1 0 0,0 0-1 0 0,0 0 1 0 0,-1 0 0 0 0,0-1-1 0 0,-1 0 1 0 0,0 0-1 0 0,0-1 1 0 0,-2 1 0 0 0,2-7-142 0 0,-7 15-35 0 0,0 0 0 0 0,0 0 0 0 0,0 0 0 0 0,-1 1 0 0 0,1-1 1 0 0,-1 0-1 0 0,0 1 0 0 0,0 0 0 0 0,0-1 0 0 0,0 1 0 0 0,0 0 1 0 0,0 1-1 0 0,0-1 0 0 0,-1 1 0 0 0,1-1 0 0 0,-1 1 0 0 0,1 0 1 0 0,-1 0-1 0 0,1 0 0 0 0,-1 1 0 0 0,0-1 0 0 0,1 1 0 0 0,-1 0 1 0 0,0 0-1 0 0,1 0 0 0 0,-1 1 0 0 0,0-1 0 0 0,1 1 0 0 0,-1 0 0 0 0,0 0 1 0 0,1 0-1 0 0,-1 1 35 0 0,-10 3-63 0 0,0 1 1 0 0,0 0-1 0 0,1 1 0 0 0,-1 0 1 0 0,2 1-1 0 0,-1 1 1 0 0,1 0-1 0 0,1 0 1 0 0,0 1-1 0 0,0 1 0 0 0,1 0 1 0 0,0 1-1 0 0,1-1 1 0 0,-7 13 62 0 0,10-15-22 0 0,1 0 0 0 0,0 1 1 0 0,0 0-1 0 0,1 0 1 0 0,0 0-1 0 0,1 1 0 0 0,0-1 1 0 0,1 1-1 0 0,-1 8 22 0 0,2-15-4 0 0,1 0 0 0 0,-1 0 0 0 0,1 0 0 0 0,0 0-1 0 0,0 0 1 0 0,1 0 0 0 0,-1 0 0 0 0,1 0 0 0 0,0 0 0 0 0,0 0-1 0 0,0 0 1 0 0,1-1 0 0 0,-1 1 0 0 0,1 0 0 0 0,0-1 0 0 0,0 1 0 0 0,0-1-1 0 0,1 0 1 0 0,-1 0 0 0 0,1 0 0 0 0,-1 0 0 0 0,1 0 0 0 0,0 0-1 0 0,0-1 1 0 0,1 1 0 0 0,-1-1 0 0 0,3 1 4 0 0,10 4-103 0 0,1-2 0 0 0,0 0 1 0 0,0-1-1 0 0,1-1 0 0 0,-1 0 0 0 0,1-1 0 0 0,-1-2 1 0 0,1 1-1 0 0,0-2 0 0 0,-1 0 0 0 0,1-1 0 0 0,-1-1 1 0 0,0-1-1 0 0,12-4 103 0 0,67-23-3524 0 0,-37 4-4424 0 0,-39 16-295 0 0</inkml:trace>
  <inkml:trace contextRef="#ctx0" brushRef="#br0" timeOffset="687.651">1296 448 4729 0 0,'0'0'1863'0'0,"0"0"-268"0"0,0 0 81 0 0,0 0 246 0 0,0 0 37 0 0,0 0-238 0 0,0 0-416 0 0,0 0-406 0 0,-31 14-257 0 0,-100 42-185 0 0,130-56-449 0 0,-82 48 729 0 0,77-40-698 0 0,3-5-42 0 0,1 0 0 0 0,-1 1 0 0 0,1-1 0 0 0,0 0 0 0 0,0 1 0 0 0,1 0 0 0 0,-1-1 0 0 0,1 1 0 0 0,0 0 0 0 0,0 0 0 0 0,0-1 1 0 0,0 1-1 0 0,1 0 0 0 0,-1 0 0 0 0,1 0 0 0 0,0 0 0 0 0,0 0 0 0 0,1 0 0 0 0,-1 0 0 0 0,1 0 0 0 0,0 0 0 0 0,0 0 0 0 0,0-1 0 0 0,0 1 0 0 0,1 0 0 0 0,0-1 0 0 0,0 1 0 0 0,0-1 0 0 0,0 1 0 0 0,0-1 0 0 0,0 0 0 0 0,1 0 0 0 0,0 0 0 0 0,-1 0 0 0 0,1 0 0 0 0,0-1 0 0 0,1 0 0 0 0,-1 1 0 0 0,0-1 0 0 0,1 0 0 0 0,-1 0 0 0 0,1-1 0 0 0,-1 1 0 0 0,3 0 3 0 0,12 3-119 0 0,0 0 0 0 0,0-1 0 0 0,1-1-1 0 0,-1-1 1 0 0,1 0 0 0 0,-1-2-1 0 0,1 0 1 0 0,-1-1 0 0 0,1-1-1 0 0,-1 0 1 0 0,1-2 0 0 0,-1 0-1 0 0,0-1 1 0 0,-1-1 0 0 0,1 0-1 0 0,-1-2 1 0 0,9-5 119 0 0,61-33-4867 0 0,-33 8-3638 0 0,-39 27 4484 0 0</inkml:trace>
  <inkml:trace contextRef="#ctx0" brushRef="#br0" timeOffset="989.719">1852 95 9466 0 0,'0'0'3441'0'0,"0"0"-1738"0"0,0 0-706 0 0,0 0-40 0 0,0 0 72 0 0,0 0 10 0 0,0 0-147 0 0,0 0-221 0 0,0 0-194 0 0,0 0-126 0 0,-16 32-80 0 0,-50 103-47 0 0,36-44 132 0 0,16 122 92 0 0,47-73-725 0 0,-28-124-123 0 0,2 9-570 0 0,-5-8-4298 0 0,-11-16-6904 0 0,3-1 8937 0 0</inkml:trace>
  <inkml:trace contextRef="#ctx0" brushRef="#br0" timeOffset="1242.682">1515 482 8770 0 0,'0'0'2538'0'0,"0"0"-771"0"0,0 0-322 0 0,0 0 44 0 0,0 0-14 0 0,0 0-158 0 0,0 0-308 0 0,0 0-280 0 0,0 0-137 0 0,0 0-102 0 0,0 0-90 0 0,0 0-52 0 0,33-3-31 0 0,102-7-34 0 0,134 8 841 0 0,-108 2-2328 0 0,-149 5-520 0 0,-9-4-1901 0 0,-1 0-5182 0 0,-2-1 74 0 0</inkml:trace>
  <inkml:trace contextRef="#ctx0" brushRef="#br0" timeOffset="1488.836">2197 640 11538 0 0,'0'0'2208'0'0,"0"0"-1226"0"0,0 0-405 0 0,0 0 96 0 0,0 0 93 0 0,0 0 6 0 0,0 0-136 0 0,0 0-227 0 0,0 0-165 0 0,0 0-96 0 0,0 0-73 0 0,0 0-83 0 0,0 0-73 0 0,1 15-150 0 0,4 43-229 0 0,-5-58 279 0 0,0 0 1 0 0,0 0-1 0 0,0-1 1 0 0,0 1-1 0 0,0 0 0 0 0,0-1 1 0 0,0 1-1 0 0,0 0 1 0 0,0-1-1 0 0,1 1 1 0 0,-1 0-1 0 0,0-1 0 0 0,0 1 1 0 0,0 0-1 0 0,0 0 1 0 0,0-1-1 0 0,1 1 0 0 0,-1 0 1 0 0,0 0-1 0 0,0-1 1 0 0,1 1-1 0 0,-1 0 1 0 0,0 0-1 0 0,0 0 0 0 0,1-1 1 0 0,-1 1-1 0 0,0 0 1 0 0,0 0-1 0 0,1 0 1 0 0,-1 0-1 0 0,0 0 0 0 0,1 0 1 0 0,-1 0-1 0 0,0-1 1 0 0,1 1-1 0 0,-1 0 1 0 0,0 0-1 0 0,1 0 0 0 0,-1 0 1 0 0,0 0-1 0 0,0 0 1 0 0,1 1-1 0 0,-1-1 0 0 0,0 0 1 0 0,1 0-1 0 0,-1 0 1 0 0,0 0 180 0 0,3-10-4868 0 0,-2 2-25 0 0</inkml:trace>
  <inkml:trace contextRef="#ctx0" brushRef="#br0" timeOffset="1489.836">2184 209 0 0 0,'0'0'2393'0'0,"0"0"-249"0"0,0 0-432 0 0,0 0-407 0 0,0 0-321 0 0,0 0-464 0 0,0 0-688 0 0,0 0-344 0 0,0 0-224 0 0,0 0-217 0 0,0 0-415 0 0,0 0-1304 0 0,0 0 23 0 0</inkml:trace>
  <inkml:trace contextRef="#ctx0" brushRef="#br0" timeOffset="1817.977">2519 478 12643 0 0,'0'0'1457'0'0,"0"0"-363"0"0,0 0-42 0 0,0 0-32 0 0,0 0-166 0 0,0 0-321 0 0,0 0-297 0 0,0 0-136 0 0,0 0-48 0 0,0 0-21 0 0,0 0-19 0 0,0 0-7 0 0,0 0-14 0 0,-5 23-19 0 0,-13 73-5 0 0,17-94 30 0 0,0-1-1 0 0,1 1 1 0 0,-1 0 0 0 0,0-1 0 0 0,1 1 0 0 0,0 0 0 0 0,-1 0-1 0 0,1 0 1 0 0,0 0 0 0 0,0-1 0 0 0,0 1 0 0 0,0 0 0 0 0,0 0-1 0 0,0 0 1 0 0,0 0 0 0 0,1-1 0 0 0,-1 1 0 0 0,1 0 0 0 0,-1 0-1 0 0,1-1 1 0 0,0 1 0 0 0,0 0 0 0 0,0-1 0 0 0,0 1 0 0 0,0 0-1 0 0,0-1 1 0 0,0 0 0 0 0,1 2 3 0 0,5 4-19 0 0,-3-4 97 0 0,-1 0 0 0 0,1-1 0 0 0,-1 1 1 0 0,1 0-1 0 0,0-1 0 0 0,0 0 0 0 0,0 0 0 0 0,1 0 1 0 0,-1-1-1 0 0,0 1 0 0 0,1-1 0 0 0,-1 0 0 0 0,1 0 1 0 0,-1 0-1 0 0,1-1 0 0 0,-1 0 0 0 0,1 0 0 0 0,0 0 1 0 0,-1 0-1 0 0,1-1 0 0 0,-1 0 0 0 0,1 0 0 0 0,-1 0 1 0 0,1 0-1 0 0,-1-1 0 0 0,0 1 0 0 0,0-1 0 0 0,0 0 1 0 0,0-1-1 0 0,0 1 0 0 0,0-1 0 0 0,0 1 0 0 0,-1-1 1 0 0,1 0-1 0 0,-1-1 0 0 0,0 1 0 0 0,0 0 0 0 0,0-1 1 0 0,1-2-79 0 0,1 1 96 0 0,0 0 0 0 0,0 0 0 0 0,-1-1 0 0 0,0 0 0 0 0,0 0 0 0 0,0 0 0 0 0,-1 0 0 0 0,0-1 0 0 0,0 1 0 0 0,0-1 0 0 0,-1 0 0 0 0,0 0 1 0 0,-1 0-1 0 0,1 0 0 0 0,-1 0 0 0 0,-1 0 0 0 0,1 0 0 0 0,-1 0 0 0 0,0-1 0 0 0,-1 1 0 0 0,0 0 0 0 0,0 0 0 0 0,0 0 0 0 0,-1 0 0 0 0,0 0 0 0 0,-1 1 0 0 0,1-1 0 0 0,-1 0 1 0 0,0 1-1 0 0,-1 0 0 0 0,-2-4-96 0 0,2 7-125 0 0,0 1 1 0 0,0-1-1 0 0,0 1 1 0 0,0 0 0 0 0,0 0-1 0 0,0 1 1 0 0,0-1-1 0 0,-1 1 1 0 0,1 0 0 0 0,-1 0-1 0 0,1 1 1 0 0,-1-1-1 0 0,1 1 1 0 0,-1 0 0 0 0,1 0-1 0 0,-1 0 1 0 0,1 1-1 0 0,-1 0 1 0 0,-1 0 124 0 0,-25 7-3702 0 0,6 5-3562 0 0,11-5-3857 0 0</inkml:trace>
  <inkml:trace contextRef="#ctx0" brushRef="#br0" timeOffset="2217.272">2977 647 15803 0 0,'0'0'1718'0'0,"0"0"-335"0"0,0 0-109 0 0,0 0-71 0 0,0 0-153 0 0,0 0-248 0 0,0 0-250 0 0,0 0-175 0 0,0 0-115 0 0,0 0-81 0 0,0 0-53 0 0,0 0-45 0 0,3-18-31 0 0,9-55-17 0 0,-11 70-41 0 0,-1-1 1 0 0,1 1-1 0 0,0-1 0 0 0,0 1 1 0 0,0-1-1 0 0,0 1 1 0 0,1-1-1 0 0,0 1 1 0 0,-1 0-1 0 0,1 0 1 0 0,0 0-1 0 0,0 0 1 0 0,1 0-1 0 0,-1 0 1 0 0,1 1-1 0 0,-1-1 0 0 0,1 1 1 0 0,2-2 5 0 0,4-3-88 0 0,-6 5 21 0 0,-1 1 0 0 0,1 0 0 0 0,0 0 0 0 0,0-1 0 0 0,0 2 0 0 0,0-1 0 0 0,1 0 0 0 0,-1 1 0 0 0,0-1 0 0 0,0 1 0 0 0,0 0-1 0 0,0 0 1 0 0,1 0 0 0 0,-1 1 0 0 0,0-1 0 0 0,0 1 0 0 0,0 0 0 0 0,0-1 0 0 0,0 2 0 0 0,0-1 0 0 0,0 0 0 0 0,0 0 0 0 0,0 1 0 0 0,-1 0 0 0 0,1-1 0 0 0,0 1 0 0 0,-1 0 0 0 0,1 0 0 0 0,-1 1 0 0 0,0-1 0 0 0,0 0 0 0 0,0 1 0 0 0,0-1 0 0 0,1 3 67 0 0,32 21-257 0 0,41-4 868 0 0,-64-24-489 0 0,0 0-1 0 0,0-1 1 0 0,-1 0-1 0 0,1 0 1 0 0,-1-1-1 0 0,0-1 1 0 0,0 0 0 0 0,0 0-1 0 0,-1-1 1 0 0,1-1-1 0 0,-2 0 1 0 0,1 0-1 0 0,-1-1 1 0 0,0 0-1 0 0,0 0 1 0 0,-1-1 0 0 0,0 0-1 0 0,-1-1 1 0 0,0 0-1 0 0,-1 0 1 0 0,2-3-122 0 0,-1-7-1749 0 0,-5 7-7190 0 0,-2 9-3011 0 0</inkml:trace>
  <inkml:trace contextRef="#ctx0" brushRef="#br0" timeOffset="3332.779">4001 459 112 0 0,'0'0'1464'0'0,"0"0"-367"0"0,0 0 40 0 0,0 0 378 0 0,0 0 370 0 0,0 0 120 0 0,0 0-215 0 0,-31 7-388 0 0,-96 20-385 0 0,57 6 333 0 0,64-29-1213 0 0,1 1 1 0 0,-1 1-1 0 0,1-1 1 0 0,0 1-1 0 0,0 0 1 0 0,1 0-1 0 0,0 0 1 0 0,0 1-1 0 0,0-1 1 0 0,1 1-1 0 0,0 0 1 0 0,0 0-1 0 0,1 0 1 0 0,0 0-1 0 0,0 1 1 0 0,1-1-1 0 0,-1 0 1 0 0,2 1-1 0 0,-1-1 1 0 0,1 1-1 0 0,0 0 0 0 0,1 1-137 0 0,0-6 45 0 0,0 1 0 0 0,0-1 0 0 0,0 0 0 0 0,1 0 0 0 0,-1 0-1 0 0,1-1 1 0 0,-1 1 0 0 0,1 0 0 0 0,0-1 0 0 0,0 1 0 0 0,0-1-1 0 0,1 1 1 0 0,-1-1 0 0 0,1 0 0 0 0,-1 0 0 0 0,1 0 0 0 0,0 0-1 0 0,-1-1 1 0 0,1 1 0 0 0,0-1 0 0 0,0 0 0 0 0,0 0-1 0 0,0 0 1 0 0,0 0 0 0 0,1 0 0 0 0,-1 0 0 0 0,0-1 0 0 0,0 0-45 0 0,95-3 1870 0 0,-85-2-1739 0 0,0 0-1 0 0,-1-1 0 0 0,1-1 0 0 0,-1 0 0 0 0,0 0 0 0 0,-1-1 0 0 0,0 0 0 0 0,0-1 0 0 0,-1-1 0 0 0,0 0 0 0 0,-1 0 0 0 0,0 0 0 0 0,0-1 0 0 0,-1-1 0 0 0,-1 0 1 0 0,0 0-1 0 0,1-2-130 0 0,2-57 649 0 0,-11 70-666 0 0,0 1 0 0 0,0 0 0 0 0,1-1 0 0 0,-1 1 1 0 0,0-1-1 0 0,0 1 0 0 0,0 0 0 0 0,0 0 0 0 0,0-1 0 0 0,1 1 0 0 0,-1 0 0 0 0,0 0 0 0 0,0 0 0 0 0,0 0 0 0 0,0 0 0 0 0,0 0 1 0 0,0 0-1 0 0,0 1 0 0 0,0-1 0 0 0,1 0 0 0 0,-1 0 0 0 0,0 1 0 0 0,0-1 0 0 0,0 0 0 0 0,0 1 0 0 0,1-1 0 0 0,-1 1 0 0 0,0-1 1 0 0,0 1-1 0 0,1-1 0 0 0,-1 1 0 0 0,1 0 0 0 0,-1-1 0 0 0,0 1 0 0 0,1 0 0 0 0,-1 0 0 0 0,1-1 0 0 0,-1 1 17 0 0,-1 3-12 0 0,0 0-1 0 0,1 0 0 0 0,-1 1 1 0 0,1-1-1 0 0,-1 0 0 0 0,1 0 1 0 0,1 1-1 0 0,-1-1 0 0 0,0 1 1 0 0,1-1-1 0 0,0 1 0 0 0,0-1 1 0 0,1 0-1 0 0,-1 1 0 0 0,1-1 1 0 0,0 1-1 0 0,0-1 0 0 0,0 0 1 0 0,1 0-1 0 0,-1 1 0 0 0,1-1 1 0 0,0 0-1 0 0,1-1 0 0 0,-1 1 1 0 0,0 0-1 0 0,1-1 0 0 0,0 1 1 0 0,0-1-1 0 0,0 0 0 0 0,0 0 1 0 0,1 0-1 0 0,-1 0 0 0 0,1 0 1 0 0,3 1 12 0 0,7 4 70 0 0,1 0 0 0 0,0-2 0 0 0,1 0 1 0 0,0 0-1 0 0,0-1 0 0 0,0-1 1 0 0,0-1-1 0 0,0 0 0 0 0,1-2 1 0 0,0 1-1 0 0,-1-2 0 0 0,1 0 1 0 0,0-1-1 0 0,-1-1 0 0 0,10-2-70 0 0,-4-4 87 0 0,-2-1 0 0 0,1 0 0 0 0,-1-2 0 0 0,0 0 0 0 0,-1-1 0 0 0,-1-1 0 0 0,0-1 0 0 0,-1-1 0 0 0,0 0 0 0 0,-1-1 0 0 0,-1-1 0 0 0,0 0 0 0 0,-1-1 0 0 0,-1 0 0 0 0,-1-2 0 0 0,-1 1 0 0 0,-1-1 0 0 0,8-20-87 0 0,-9 20-19 0 0,-1 0-1 0 0,0 0 1 0 0,-2-1-1 0 0,0 0 1 0 0,-2 0-1 0 0,0 0 1 0 0,-1-1-1 0 0,-1 0 1 0 0,-1 1 0 0 0,-1-1-1 0 0,-1 0 1 0 0,-3-11 19 0 0,-35-48-525 0 0,38 79 495 0 0,-1 0 0 0 0,0 1 0 0 0,1-1 0 0 0,-1 0 0 0 0,0 1 0 0 0,0-1 0 0 0,0 1 0 0 0,0 0 0 0 0,0 0 0 0 0,0 0 1 0 0,0 0-1 0 0,0 0 0 0 0,0 0 0 0 0,-1 0 0 0 0,1 1 0 0 0,0-1 0 0 0,-1 1 0 0 0,1 0 0 0 0,0 0 0 0 0,-1 0 0 0 0,1 0 0 0 0,0 0 0 0 0,-1 0 0 0 0,1 0 1 0 0,0 1-1 0 0,-1-1 0 0 0,1 1 0 0 0,0 0 0 0 0,0 0 0 0 0,0 0 0 0 0,-1 0 0 0 0,1 0 0 0 0,0 0 0 0 0,0 0 0 0 0,0 1 0 0 0,1-1 0 0 0,-2 1 30 0 0,-6 9-23 0 0,0 1 0 0 0,1 0 0 0 0,0 1 0 0 0,0 0 0 0 0,2 0 0 0 0,0 0 0 0 0,0 1 0 0 0,1-1 0 0 0,1 2-1 0 0,0-1 1 0 0,1 0 0 0 0,0 1 0 0 0,2-1 0 0 0,-1 1 0 0 0,2 0 0 0 0,0-1 0 0 0,1 1 0 0 0,0 0 0 0 0,2 4 23 0 0,2 2 23 0 0,1 0 1 0 0,1 0-1 0 0,1 0 1 0 0,0-1-1 0 0,2 0 1 0 0,0 0 0 0 0,2-1-1 0 0,0-1 1 0 0,1 0-1 0 0,0-1 1 0 0,2 0 0 0 0,0-1-1 0 0,1-1 1 0 0,0 0-1 0 0,1-1 1 0 0,1-1-1 0 0,0-1 1 0 0,1 0 0 0 0,0-1-1 0 0,1-1 1 0 0,0-1-1 0 0,8 1-23 0 0,63 11-704 0 0,-60-19-2771 0 0,-1-1-4783 0 0,-17-1-2851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9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8 0 0 0,'0'0'700'0'0,"0"0"1082"0"0,0 0 466 0 0,0 0 232 0 0,0 0 107 0 0,0 0-159 0 0,0 0-369 0 0,0 0-433 0 0,0 0-348 0 0,0 0-307 0 0,-32 2-193 0 0,-104 8-127 0 0,68 14 126 0 0,58-16-615 0 0,3-3-129 0 0,-1 0 0 0 0,1 0 1 0 0,1 1-1 0 0,-1 0 0 0 0,1 0 0 0 0,0 1 0 0 0,1 0 1 0 0,-1 0-1 0 0,1 0 0 0 0,0 0 0 0 0,1 1 0 0 0,0 0 1 0 0,0 0-1 0 0,1 0 0 0 0,0 0 0 0 0,0 0 0 0 0,1 1 1 0 0,0 0-1 0 0,1-1 0 0 0,0 1 0 0 0,0 0 0 0 0,1-1 0 0 0,0 1 1 0 0,0 0-1 0 0,1 0 0 0 0,0-1 0 0 0,1 2-33 0 0,3-1-9 0 0,0 0 0 0 0,1 0 0 0 0,0 0 0 0 0,0 0 0 0 0,1-1 0 0 0,1 0 0 0 0,-1 0 0 0 0,1-1 0 0 0,0 0 0 0 0,1-1 0 0 0,0 0 0 0 0,0 0 0 0 0,0 0 0 0 0,1-1 0 0 0,-1-1 0 0 0,1 0 0 0 0,0 0 0 0 0,1-1 0 0 0,-1 0 0 0 0,0-1 0 0 0,1 0 0 0 0,10 0 9 0 0,136 3-1378 0 0,-57-35-3822 0 0,-49 5-3678 0 0,-37 17 3109 0 0</inkml:trace>
  <inkml:trace contextRef="#ctx0" brushRef="#br0" timeOffset="286.493">645 207 0 0 0,'0'0'559'0'0,"0"0"345"0"0,0 0 374 0 0,0 0 295 0 0,0 0 142 0 0,-8 33-76 0 0,-27 103-265 0 0,21-37 3419 0 0,14-98-4677 0 0,1-1 0 0 0,-1 0 0 0 0,0 1-1 0 0,1-1 1 0 0,-1 1 0 0 0,1-1 0 0 0,-1 0 0 0 0,0 1 0 0 0,1-1-1 0 0,-1 0 1 0 0,1 1 0 0 0,-1-1 0 0 0,1 0 0 0 0,-1 1 0 0 0,1-1 0 0 0,-1 0-1 0 0,1 0 1 0 0,-1 0 0 0 0,1 0 0 0 0,-1 0 0 0 0,1 1 0 0 0,-1-1 0 0 0,1 0-1 0 0,0 0 1 0 0,-1 0 0 0 0,1 0 0 0 0,-1-1 0 0 0,1 1 0 0 0,-1 0-1 0 0,1 0 1 0 0,-1 0 0 0 0,1 0 0 0 0,-1 0 0 0 0,1-1 0 0 0,-1 1 0 0 0,1 0-1 0 0,-1-1 1 0 0,1 1 0 0 0,-1 0 0 0 0,1-1 0 0 0,-1 1 0 0 0,0 0 0 0 0,1-1-1 0 0,-1 1 1 0 0,0-1 0 0 0,1 1 0 0 0,-1 0 0 0 0,0-1 0 0 0,1 1-1 0 0,-1-1 1 0 0,0 1 0 0 0,0-1 0 0 0,0 1 0 0 0,1-1 0 0 0,-1 0 0 0 0,0 1-1 0 0,0-1 1 0 0,0 1 0 0 0,0-1 0 0 0,0 1 0 0 0,0-1-116 0 0,30-60 1485 0 0,-5 7-1101 0 0,2 2 1 0 0,2 1 0 0 0,32-40-385 0 0,-55 82-88 0 0,0-1-1 0 0,1 1 1 0 0,0 1-1 0 0,1-1 1 0 0,0 1-1 0 0,0 1 1 0 0,0-1 0 0 0,1 1-1 0 0,0 1 1 0 0,1 0-1 0 0,0 0 1 0 0,-1 1-1 0 0,2 0 1 0 0,-1 1 0 0 0,1 0-1 0 0,10-3 89 0 0,14 36-6938 0 0,-23-1-3816 0 0,-12-27 10350 0 0,2 4-3626 0 0</inkml:trace>
  <inkml:trace contextRef="#ctx0" brushRef="#br0" timeOffset="617.701">1186 93 3201 0 0,'0'0'2938'0'0,"0"0"-655"0"0,0 0-235 0 0,0 0-17 0 0,0 0-104 0 0,0 0-305 0 0,0 0-418 0 0,0 0-394 0 0,0 0-271 0 0,0 0-165 0 0,0 0-111 0 0,0 0-76 0 0,0 0-56 0 0,-19 26-42 0 0,-57 81-29 0 0,56-49 4 0 0,21-47-52 0 0,0-5 39 0 0,0 0-1 0 0,0-1 1 0 0,1 1 0 0 0,0-1 0 0 0,0 1 0 0 0,0-1-1 0 0,0 0 1 0 0,1 0 0 0 0,0 0 0 0 0,0 0 0 0 0,0 0-1 0 0,1-1 1 0 0,0 1 0 0 0,0-1 0 0 0,0 0 0 0 0,0 0-1 0 0,0 0 1 0 0,1-1 0 0 0,0 0 0 0 0,0 0-1 0 0,0 0 1 0 0,0 0 0 0 0,0-1 0 0 0,0 1 0 0 0,1-2-1 0 0,-1 1 1 0 0,1 0 0 0 0,0-1 0 0 0,-1 0 0 0 0,1 0-1 0 0,0-1 1 0 0,-1 0 0 0 0,1 0 0 0 0,0 0-1 0 0,0-1 1 0 0,-1 1 0 0 0,1-1 0 0 0,0-1 0 0 0,-1 1-1 0 0,1-1 1 0 0,-1 0 0 0 0,0 0 0 0 0,1-1 0 0 0,-1 1-1 0 0,0-1 1 0 0,0 0 0 0 0,-1-1 0 0 0,5-3-51 0 0,-2 1 142 0 0,1-1 1 0 0,-1 1-1 0 0,0-2 0 0 0,-1 1 1 0 0,0-1-1 0 0,0 0 1 0 0,-1 0-1 0 0,0-1 0 0 0,0 1 1 0 0,-1-1-1 0 0,0 0 0 0 0,0-1 1 0 0,-1 1-1 0 0,-1 0 1 0 0,1-1-1 0 0,-1 0 0 0 0,-1 0 1 0 0,0 1-1 0 0,-1-1 1 0 0,1 0-1 0 0,-2 0 0 0 0,-1-8-142 0 0,2 14-14 0 0,-1 0 0 0 0,1 0 0 0 0,-1 0 0 0 0,-1 0 0 0 0,1 0 0 0 0,0 0 0 0 0,-1 0 0 0 0,0 1 0 0 0,0-1 0 0 0,0 1 0 0 0,0-1 0 0 0,-1 1 0 0 0,1 0 0 0 0,-1 0 0 0 0,0 0 0 0 0,0 0 0 0 0,0 0 0 0 0,0 1 0 0 0,0-1 0 0 0,-1 1 0 0 0,1 0 0 0 0,-1 0 0 0 0,0 0 0 0 0,-3-1 14 0 0,-27-7-3700 0 0,0 7-5189 0 0,22 3-2427 0 0</inkml:trace>
  <inkml:trace contextRef="#ctx0" brushRef="#br0" timeOffset="933.898">1866 30 14243 0 0,'0'0'1166'0'0,"0"0"-46"0"0,0 0 116 0 0,0 0 79 0 0,0 0-140 0 0,0 0-395 0 0,0 0-369 0 0,0 0-198 0 0,0 0-75 0 0,0 0-49 0 0,0 0-36 0 0,0 0-15 0 0,-28 12-21 0 0,-86 41-10 0 0,105-50-14 0 0,0 1 0 0 0,0 0 0 0 0,0 1 0 0 0,1 0 0 0 0,0 0 0 0 0,0 1 0 0 0,1 0 0 0 0,-1 1 0 0 0,1-1 0 0 0,1 1 0 0 0,-1 1 0 0 0,1-1 0 0 0,0 1 0 0 0,1 0 0 0 0,0 1 0 0 0,0-1 7 0 0,4-6-6 0 0,1-2-4 0 0,-1 1-1 0 0,0 0 1 0 0,1 0-1 0 0,-1 0 1 0 0,1 0-1 0 0,0 0 1 0 0,-1 0-1 0 0,1 0 1 0 0,0 0-1 0 0,-1 1 1 0 0,1-1-1 0 0,0 0 1 0 0,0 0-1 0 0,0 0 1 0 0,0 0-1 0 0,0 0 1 0 0,0 0-1 0 0,0 0 0 0 0,1 0 1 0 0,-1 0-1 0 0,0 1 1 0 0,1-1-1 0 0,-1 0 1 0 0,0 0-1 0 0,1 0 1 0 0,-1 0-1 0 0,1 0 1 0 0,0-1-1 0 0,-1 1 1 0 0,1 0-1 0 0,0 0 1 0 0,-1 0-1 0 0,1 0 1 0 0,0-1-1 0 0,0 1 1 0 0,0 0-1 0 0,0-1 1 0 0,0 1-1 0 0,0-1 1 0 0,0 1-1 0 0,0-1 1 0 0,0 1-1 0 0,0-1 0 0 0,0 0 1 0 0,0 1-1 0 0,0-1 1 0 0,0 0-1 0 0,0 0 11 0 0,54 8-84 0 0,50 13 139 0 0,-104-19-36 0 0,-1 0 1 0 0,0-1-1 0 0,1 1 1 0 0,-1 0-1 0 0,0 0 1 0 0,0 0-1 0 0,0 0 0 0 0,0 0 1 0 0,0 0-1 0 0,0 0 1 0 0,-1-1-1 0 0,1 1 1 0 0,-1 0-1 0 0,1 0 1 0 0,-1 0-1 0 0,1-1 1 0 0,-1 1-1 0 0,0 0 1 0 0,0-1-1 0 0,0 1 1 0 0,0 0-1 0 0,0-1 1 0 0,-1 1-1 0 0,1-1 1 0 0,0 0-1 0 0,-1 1 1 0 0,1-1-1 0 0,-1 0 1 0 0,1 0-1 0 0,-1 0 1 0 0,1 0-1 0 0,-1 0 1 0 0,0 0-1 0 0,0-1 1 0 0,1 1-1 0 0,-1 0 1 0 0,0-1-1 0 0,-2 1-19 0 0,1 1 8 0 0,-127 63-360 0 0,72-49-3464 0 0,48-15-384 0 0,7-1-274 0 0,1 0-4781 0 0</inkml:trace>
  <inkml:trace contextRef="#ctx0" brushRef="#br0" timeOffset="1391.84">2274 1 8402 0 0,'0'0'2243'0'0,"0"0"-385"0"0,0 0-146 0 0,0 0-53 0 0,0 0-157 0 0,0 0-297 0 0,0 0-342 0 0,0 0-256 0 0,0 0-191 0 0,0 0-123 0 0,0 0-106 0 0,0 0-63 0 0,0 0-36 0 0,-23 8-26 0 0,-73 28-14 0 0,52-3-49 0 0,40-23-28 0 0,3-8 19 0 0,-1 0-1 0 0,1 0 1 0 0,0 0 0 0 0,0 0-1 0 0,0 0 1 0 0,1 0-1 0 0,-1 1 1 0 0,0-1 0 0 0,1 0-1 0 0,0 0 1 0 0,-1 0-1 0 0,1 1 1 0 0,0-1-1 0 0,0 0 1 0 0,0 0 0 0 0,0 1-1 0 0,1-1 1 0 0,-1 0-1 0 0,0 0 1 0 0,1 0 0 0 0,0 1-1 0 0,-1-1 1 0 0,1 0-1 0 0,0 0 1 0 0,0 0 0 0 0,0 0-1 0 0,1 0 1 0 0,-1-1-1 0 0,0 1 1 0 0,1 0 0 0 0,-1 0-1 0 0,1-1 1 0 0,-1 1-1 0 0,1-1 1 0 0,0 1 0 0 0,0-1-1 0 0,0 0 1 0 0,0 0-1 0 0,0 0 1 0 0,0 0-1 0 0,0 0 1 0 0,0 0 0 0 0,0-1-1 0 0,0 1 1 0 0,0 0-1 0 0,2-1 11 0 0,71 44 247 0 0,-75-40-133 0 0,1 0-1 0 0,-1 0 1 0 0,0 1-1 0 0,0-1 1 0 0,-1 0-1 0 0,1 0 1 0 0,-1 1-1 0 0,0-1 1 0 0,0 0-1 0 0,0 0 1 0 0,-1 0 0 0 0,1 0-1 0 0,-1 0 1 0 0,0 0-1 0 0,0-1 1 0 0,-1 1-1 0 0,1-1 1 0 0,-1 1-1 0 0,0-1 1 0 0,1 0-1 0 0,-1 0 1 0 0,-1 0-1 0 0,1 0 1 0 0,0-1-1 0 0,-1 1 1 0 0,1-1-1 0 0,-1 0 1 0 0,0 0 0 0 0,0 0-1 0 0,0 0 1 0 0,-1 0-114 0 0,-124 45-2265 0 0,68-29-4575 0 0,47-15 664 0 0,4-2-3070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8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0 5233 0 0,'0'0'2210'0'0,"0"0"-579"0"0,0 0-296 0 0,0 0-7 0 0,0 0 170 0 0,0 0 67 0 0,0 0-187 0 0,0 0-362 0 0,0 0-366 0 0,0 0-254 0 0,0 0-160 0 0,0 0-63 0 0,-25 33-21 0 0,-78 104-14 0 0,60-48 48 0 0,39-68-143 0 0,-50 212 36 0 0,28-129-703 0 0,-1-36-3148 0 0,19-56 697 0 0,-3-2-4807 0 0,9-10 3988 0 0</inkml:trace>
  <inkml:trace contextRef="#ctx0" brushRef="#br0" timeOffset="280.077">0 107 7834 0 0,'0'0'1111'0'0,"0"0"-453"0"0,0 0-155 0 0,0 0 332 0 0,0 0 397 0 0,0 0 167 0 0,0 0-61 0 0,0 0-173 0 0,0 0-223 0 0,0 0-207 0 0,25 35-175 0 0,78 110-163 0 0,17 6 275 0 0,41 3-890 0 0,-119-130-2061 0 0,-11-17-6999 0 0,-23-7 1672 0 0</inkml:trace>
  <inkml:trace contextRef="#ctx0" brushRef="#br0" timeOffset="728.99">702 159 3425 0 0,'0'0'1916'0'0,"0"0"-692"0"0,0 0-157 0 0,0 0 163 0 0,0 0 212 0 0,0 0 25 0 0,0 0-203 0 0,0 0-279 0 0,-12 33-266 0 0,-35 106-196 0 0,37-64 200 0 0,11-68-649 0 0,1 1 0 0 0,0-1 0 0 0,1 0 1 0 0,0 0-1 0 0,0 0 0 0 0,0-1 0 0 0,1 1 1 0 0,0-1-1 0 0,1 1 0 0 0,-1-1 0 0 0,1-1 1 0 0,0 1-1 0 0,0-1 0 0 0,1 0 0 0 0,0 0 1 0 0,0 0-1 0 0,0-1 0 0 0,0 0 0 0 0,1 0 1 0 0,0 0-1 0 0,-1-1 0 0 0,1 0 0 0 0,0-1 0 0 0,1 1 1 0 0,-1-1-1 0 0,0-1 0 0 0,1 1 0 0 0,-1-1 1 0 0,1-1-1 0 0,-1 1 0 0 0,1-1 0 0 0,-1-1 1 0 0,1 1-1 0 0,-1-1 0 0 0,1-1 0 0 0,-1 1 1 0 0,0-1-1 0 0,1 0 0 0 0,-1-1 0 0 0,0 0 1 0 0,0 0-1 0 0,-1-1 0 0 0,1 1 0 0 0,-1-1 0 0 0,2-2-74 0 0,12-12 227 0 0,-1-1-1 0 0,-1-1 1 0 0,0 0-1 0 0,-2-2 1 0 0,0 0-1 0 0,-1-1 1 0 0,-2 0-1 0 0,0-1 1 0 0,-1-1-1 0 0,-2 0 1 0 0,-1 0-227 0 0,-7 21 50 0 0,2-1-214 0 0,-5 20 83 0 0,3 761-859 0 0,-2-756 934 0 0,0 0 0 0 0,-2-1 0 0 0,0 1 0 0 0,-1 0 0 0 0,0-1 0 0 0,-2 1 0 0 0,-1-1 1 0 0,0 0-1 0 0,-1-1 0 0 0,-1 0 0 0 0,-1 0 0 0 0,0 0 0 0 0,-2-1 0 0 0,-1 1 6 0 0,10-15 17 0 0,0 0 0 0 0,-1 0 0 0 0,0 0 0 0 0,1 0 0 0 0,-1-1 0 0 0,0 1 0 0 0,0-1 0 0 0,0 0 0 0 0,0 0 0 0 0,-1 0 0 0 0,1 0 0 0 0,0-1 0 0 0,-1 1 0 0 0,1-1 0 0 0,-1 0-1 0 0,0 0 1 0 0,1 0 0 0 0,-1-1 0 0 0,0 1 0 0 0,0-1 0 0 0,1 0 0 0 0,-1 0 0 0 0,0 0 0 0 0,0-1 0 0 0,1 1 0 0 0,-1-1 0 0 0,0 0 0 0 0,1 0 0 0 0,-1 0 0 0 0,0 0 0 0 0,1-1 0 0 0,0 1 0 0 0,-1-1 0 0 0,1 0 0 0 0,0 0 0 0 0,0 0 0 0 0,0-1 0 0 0,0 1 0 0 0,0-1 0 0 0,1 1 0 0 0,-1-1 0 0 0,1 0 0 0 0,-2-2-17 0 0,0-10 10 0 0,-1-1 0 0 0,2 1 0 0 0,0-1 0 0 0,1 0 1 0 0,1 0-1 0 0,0 0 0 0 0,1-1 0 0 0,1 1 0 0 0,0 0 1 0 0,1 0-1 0 0,1 0 0 0 0,1 1 0 0 0,0-1 0 0 0,1 1 1 0 0,0 0-1 0 0,2 0 0 0 0,-1 0 0 0 0,2 1 0 0 0,0 0 1 0 0,3-3-11 0 0,110-171-2020 0 0,-63 113-7772 0 0,-41 55 71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545 432 2216 0 0,'0'0'1411'0'0,"0"0"-309"0"0,0 0 105 0 0,0 0 340 0 0,0 0 295 0 0,0 0 23 0 0,0 0-226 0 0,0 0-310 0 0,0 0-306 0 0,0 0-237 0 0,0 0-165 0 0,-3-6-103 0 0,2 4-567 0 0,0-1 181 0 0,0 0 1 0 0,-1 0 0 0 0,1 0-1 0 0,-1 1 1 0 0,0-1 0 0 0,0 0-1 0 0,0 1 1 0 0,0-1 0 0 0,0 1-1 0 0,-1 0 1 0 0,1 0 0 0 0,0 0 0 0 0,-1 0-1 0 0,0 0 1 0 0,1 0 0 0 0,-1 1-1 0 0,0 0 1 0 0,0-1 0 0 0,0 1-1 0 0,0 0 1 0 0,0 0 0 0 0,0 0-1 0 0,-3 0-132 0 0,-62 12 139 0 0,-158 85-167 0 0,155-52 64 0 0,71-42-48 0 0,0-1 0 0 0,0 0 0 0 0,0 1 1 0 0,0-1-1 0 0,0 0 0 0 0,0 1 0 0 0,0-1 0 0 0,0 1 0 0 0,1-1 0 0 0,-1 0 1 0 0,1 0-1 0 0,-1 1 0 0 0,1-1 0 0 0,-1 0 0 0 0,1 0 0 0 0,0 0 0 0 0,-1 1 1 0 0,1-1-1 0 0,0 0 0 0 0,0 0 0 0 0,0 0 0 0 0,0 0 0 0 0,0 0 0 0 0,0-1 1 0 0,0 1-1 0 0,0 0 0 0 0,0 0 0 0 0,1-1 0 0 0,-1 1 0 0 0,0-1 0 0 0,0 1 1 0 0,1-1-1 0 0,-1 1 0 0 0,0-1 0 0 0,1 0 0 0 0,-1 0 0 0 0,1 1 12 0 0,163 25 307 0 0,-59-15-171 0 0,-105-11-120 0 0,1-1 0 0 0,0 1 0 0 0,-1 0 0 0 0,1 0 0 0 0,-1 0 0 0 0,1 0 0 0 0,-1 0-1 0 0,1 0 1 0 0,-1 1 0 0 0,1-1 0 0 0,-1 0 0 0 0,1 1 0 0 0,-1-1 0 0 0,1 1 0 0 0,-1 0 0 0 0,1-1 0 0 0,-1 1 0 0 0,0 0 0 0 0,0 0 0 0 0,1 0 0 0 0,-1 0 0 0 0,0 0 0 0 0,0 0-1 0 0,0 0 1 0 0,0 0 0 0 0,0 1 0 0 0,0-1 0 0 0,0 0 0 0 0,0 0 0 0 0,-1 1 0 0 0,1-1 0 0 0,0 1 0 0 0,-1-1 0 0 0,1 1 0 0 0,-1-1 0 0 0,0 1 0 0 0,1-1 0 0 0,-1 1-1 0 0,0-1 1 0 0,0 1 0 0 0,0-1 0 0 0,0 1 0 0 0,0-1 0 0 0,0 1 0 0 0,-1 0 0 0 0,1-1 0 0 0,0 1 0 0 0,-1-1 0 0 0,1 0 0 0 0,-1 1 0 0 0,0-1 0 0 0,1 1 0 0 0,-1-1 0 0 0,0 0-1 0 0,0 1 1 0 0,0-1 0 0 0,0 0 0 0 0,0 1-16 0 0,-220 159 599 0 0,189-139-593 0 0,2 1-1 0 0,1 2 1 0 0,2 1-1 0 0,0 1 1 0 0,1 1-1 0 0,-1 5-5 0 0,24-29-3 0 0,-1-1-1 0 0,1 1 0 0 0,1 0 1 0 0,-1 0-1 0 0,0 1 0 0 0,1-1 0 0 0,0 1 1 0 0,0-1-1 0 0,0 1 0 0 0,1-1 1 0 0,0 1-1 0 0,0 0 0 0 0,0 0 1 0 0,0 0-1 0 0,1 0 0 0 0,-1 0 1 0 0,1 0-1 0 0,1 0 0 0 0,-1-1 0 0 0,1 1 1 0 0,-1 0-1 0 0,2 0 0 0 0,-1 0 1 0 0,0-1-1 0 0,1 1 0 0 0,0 0 1 0 0,0-1-1 0 0,0 1 0 0 0,1-1 1 0 0,-1 0-1 0 0,1 0 0 0 0,0 0 0 0 0,0 0 1 0 0,1-1-1 0 0,-1 1 0 0 0,1-1 1 0 0,-1 0-1 0 0,1 0 0 0 0,1 0 4 0 0,11 3 20 0 0,0-2-1 0 0,1 0 1 0 0,0-1-1 0 0,0 0 1 0 0,0-1-1 0 0,0-1 0 0 0,0-1 1 0 0,0-1-1 0 0,0 0 1 0 0,0-1-1 0 0,0-1 1 0 0,-1 0-1 0 0,1-1 0 0 0,-1-1 1 0 0,0-1-1 0 0,0 0 1 0 0,0-1-1 0 0,-1-1 1 0 0,2-2-20 0 0,41-51-3506 0 0,-34 12-6431 0 0,-23 47 9426 0 0,6-14-7576 0 0</inkml:trace>
  <inkml:trace contextRef="#ctx0" brushRef="#br0" timeOffset="311.431">350 1 2801 0 0,'0'0'1240'0'0,"0"0"-351"0"0,0 0 100 0 0,0 0 340 0 0,0 0 332 0 0,0 0 99 0 0,0 0-161 0 0,0 0-205 0 0,0 0-257 0 0,0 0-253 0 0,-7 37-197 0 0,-22 120-147 0 0,-4 69 818 0 0,-50 417-882 0 0,63-216-736 0 0,0-299-1110 0 0,14-96-2344 0 0,0-1-3669 0 0,4-22 1366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6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1 5233 0 0,'0'0'950'0'0,"0"0"-534"0"0,0 0-78 0 0,0 0 477 0 0,0 0 570 0 0,0 0 346 0 0,0 0-19 0 0,0 0-293 0 0,0 0-387 0 0,0 0-334 0 0,0 0-192 0 0,1 16-135 0 0,2 124 544 0 0,-2-76-430 0 0,-2-1 0 0 0,-4 1-1 0 0,-2 0 1 0 0,-10 36-485 0 0,-97 253 455 0 0,109-339-431 0 0,-27 113 403 0 0,72-123 254 0 0,168-46 565 0 0,-112 29-1109 0 0,0 4 0 0 0,0 3 0 0 0,2 6-137 0 0,-71-7-1460 0 0,-20 2-2264 0 0,0-2-4713 0 0,-3 3-646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7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8554 0 0,'0'0'1947'0'0,"0"0"-412"0"0,0 0-216 0 0,0 0 105 0 0,0 0 70 0 0,0 0-167 0 0,0 0-410 0 0,0 0-438 0 0,0 0-282 0 0,0 0-79 0 0,0 0 51 0 0,0 0 111 0 0,11 2 111 0 0,163 11 1521 0 0,125-24-3329 0 0,-307 25-9616 0 0,3-10 5227 0 0,0 0 1999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7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7634 0 0,'0'0'1012'0'0,"0"0"-201"0"0,0 0 301 0 0,0 0 448 0 0,0 0 187 0 0,0 0-112 0 0,0 0-280 0 0,0 0-292 0 0,31 0-244 0 0,102-2-172 0 0,-4-19 426 0 0,48-18-889 0 0,-172 38 1378 0 0,0 0-3843 0 0,-3 6-12250 0 0,-9-2 9129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7.7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5129 0 0,'0'0'1802'0'0,"0"0"-98"0"0,0 0 82 0 0,0 0 54 0 0,0 0-69 0 0,0 0-177 0 0,0 0-294 0 0,0 0-237 0 0,31 4-191 0 0,99 8-189 0 0,-16-10 324 0 0,4-27-1425 0 0,-72 7-6563 0 0,-33 10-3939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33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7578 0 0,'0'0'3600'0'0,"0"0"-2263"0"0,0 0-705 0 0,0 0-432 0 0,0 0-280 0 0,0 0-120 0 0,0 0-80 0 0,0 0-88 0 0,0 0-64 0 0,0 0-465 0 0,0 0-1175 0 0,0 0-1937 0 0,0 0-1000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17.0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41 1096 0 0,'0'0'1309'0'0,"0"0"-273"0"0,0 0-19 0 0,0 0 252 0 0,0 0 263 0 0,0 0 7 0 0,0 0-282 0 0,0 0-414 0 0,0 0-367 0 0,0 0-214 0 0,0 0-58 0 0,0 0 32 0 0,0 0 92 0 0,1 7 91 0 0,11 348 4240 0 0,-13-239-4288 0 0,-31 388 209 0 0,32-479-596 0 0,-12 40-354 0 0,7-61-555 0 0,-4-9-7676 0 0,7 3 8095 0 0,-1-3-3536 0 0,1 2 69 0 0</inkml:trace>
  <inkml:trace contextRef="#ctx0" brushRef="#br0" timeOffset="265.998">1 741 8058 0 0,'0'0'420'0'0,"0"0"-164"0"0,0 0 96 0 0,0 0 473 0 0,0 0 494 0 0,0 0 184 0 0,0 0-92 0 0,0 0-208 0 0,0 0-243 0 0,0 0-111 0 0,0 0-32 0 0,35 0-66 0 0,113 1-63 0 0,-44-18 375 0 0,-49-1-805 0 0,0-2 0 0 0,-1-3 0 0 0,-2-1 0 0 0,0-3 0 0 0,-2-3 0 0 0,15-12-258 0 0,-51 32-133 0 0,0-1 0 0 0,-1-1 0 0 0,0 0 0 0 0,-1-1 0 0 0,0 0 1 0 0,-1-1-1 0 0,0 0 0 0 0,-1-1 133 0 0,14-33-5119 0 0,-13-1-6879 0 0,-11 36 8155 0 0</inkml:trace>
  <inkml:trace contextRef="#ctx0" brushRef="#br0" timeOffset="680.984">991 1 7498 0 0,'0'0'1273'0'0,"0"0"-414"0"0,0 0-55 0 0,0 0 316 0 0,0 0 335 0 0,0 0 75 0 0,0 0-235 0 0,0 0-320 0 0,0 0-255 0 0,-2 36-158 0 0,-6 116-73 0 0,-22 240 1557 0 0,25-130-1706 0 0,4-257-333 0 0,1-1 1 0 0,0 1 0 0 0,0 0-1 0 0,1-1 1 0 0,-1 1 0 0 0,1-1-1 0 0,0 1 1 0 0,0-1 0 0 0,1 0-1 0 0,-1 1 1 0 0,1-1 0 0 0,0 0-1 0 0,0 0 1 0 0,1 0 0 0 0,-1 0-1 0 0,1 0 1 0 0,0-1 0 0 0,0 1-1 0 0,0-1 1 0 0,0 0 0 0 0,0 0-1 0 0,1 0 1 0 0,0 0 0 0 0,-1 0-1 0 0,1-1 1 0 0,0 0 0 0 0,0 0-1 0 0,0 0 1 0 0,1 0 0 0 0,-1 0-1 0 0,0-1 1 0 0,1 0 0 0 0,-1 0-1 0 0,1 0 1 0 0,-1-1 0 0 0,1 1-1 0 0,0-1 1 0 0,-1 0 0 0 0,1 0-1 0 0,-1-1 1 0 0,1 0 0 0 0,-1 1-1 0 0,1-1 1 0 0,-1-1 0 0 0,1 1-1 0 0,-1-1 1 0 0,0 0-8 0 0,189-137 777 0 0,-93 59-595 0 0,-41 58-105 0 0,-51 60 107 0 0,-22 126 334 0 0,10-87-428 0 0,5-76-127 0 0,-1 1-1 0 0,1 0 0 0 0,-1-1 1 0 0,1 1-1 0 0,0-1 1 0 0,-1 1-1 0 0,1-1 0 0 0,0 1 1 0 0,0-1-1 0 0,0 0 1 0 0,0 1-1 0 0,0-1 0 0 0,1 0 1 0 0,-1 0-1 0 0,0 0 0 0 0,0 0 1 0 0,1 0-1 0 0,-1 0 1 0 0,1 0-1 0 0,-1 0 0 0 0,1-1 1 0 0,-1 1-1 0 0,1-1 0 0 0,0 1 1 0 0,-1-1-1 0 0,1 1 1 0 0,-1-1-1 0 0,1 0 0 0 0,0 0 1 0 0,0 0-1 0 0,-1 0 1 0 0,1 0-1 0 0,0 0 0 0 0,-1 0 1 0 0,1 0-1 0 0,-1-1 0 0 0,1 1 1 0 0,0-1 37 0 0,36-19-5682 0 0,-19 1-3978 0 0,-13 12 3277 0 0</inkml:trace>
  <inkml:trace contextRef="#ctx0" brushRef="#br0" timeOffset="1110.413">1725 925 0 0 0,'0'0'1603'0'0,"0"0"433"0"0,0 0 398 0 0,0 0 132 0 0,0 0-195 0 0,0 0-417 0 0,0 0-376 0 0,0 0-267 0 0,0 0-160 0 0,0 0-142 0 0,32-3-138 0 0,98-11-145 0 0,-71-6 110 0 0,-51 13-643 0 0,79-74 1245 0 0,-83 76-1385 0 0,1 0 0 0 0,-1-1 0 0 0,0 1 0 0 0,0-1 0 0 0,-1 0 0 0 0,1 0 0 0 0,-1 0 0 0 0,-1 0 0 0 0,1 0 0 0 0,-1-1 0 0 0,0 1 0 0 0,0-1 0 0 0,-1 1 0 0 0,0-1 0 0 0,0 0 0 0 0,-1 0 0 0 0,0 0 0 0 0,0 1 0 0 0,0-1 0 0 0,-1-1-53 0 0,-2 5-38 0 0,0 0-1 0 0,0 0 1 0 0,0 0 0 0 0,0 1 0 0 0,-1-1-1 0 0,1 1 1 0 0,-1 0 0 0 0,0 0 0 0 0,0 0-1 0 0,1 1 1 0 0,-1-1 0 0 0,0 1-1 0 0,0 0 1 0 0,-1 0 0 0 0,1 1 0 0 0,0-1-1 0 0,0 1 1 0 0,0 0 0 0 0,0 0 0 0 0,0 0-1 0 0,-1 0 1 0 0,1 1 0 0 0,0 0-1 0 0,0-1 1 0 0,0 2 0 0 0,0-1 0 0 0,0 0-1 0 0,0 1 1 0 0,0 0 0 0 0,1 0 0 0 0,-1 0-1 0 0,1 0 1 0 0,-4 3 38 0 0,-8 4-119 0 0,-1 1 0 0 0,2 1 0 0 0,-1 0 0 0 0,1 1 0 0 0,1 0 0 0 0,0 2 0 0 0,1-1 0 0 0,1 1 0 0 0,0 1 0 0 0,0 0 0 0 0,2 1 0 0 0,0-1 0 0 0,1 2 0 0 0,0-1 0 0 0,1 1 0 0 0,1 1 0 0 0,1-1 0 0 0,0 1 0 0 0,2 0 0 0 0,0 0 0 0 0,1 0 0 0 0,0 13 119 0 0,2-28-26 0 0,1 1 0 0 0,0-1 0 0 0,0 1 0 0 0,0-1 0 0 0,0 0 0 0 0,1 0 0 0 0,-1 1 0 0 0,1-1 0 0 0,0 0 0 0 0,0-1 0 0 0,0 1 0 0 0,0 0 0 0 0,1 0 0 0 0,-1-1 0 0 0,1 1 0 0 0,-1-1 0 0 0,1 0 0 0 0,0 0 0 0 0,0 0 0 0 0,0 0 0 0 0,0-1 0 0 0,0 1 0 0 0,1-1 0 0 0,-1 0 0 0 0,0 1 0 0 0,1-1 0 0 0,-1-1 0 0 0,3 1 26 0 0,99 10-828 0 0,21-25-3355 0 0,-47-12-5377 0 0,-61 18 5603 0 0</inkml:trace>
  <inkml:trace contextRef="#ctx0" brushRef="#br0" timeOffset="1518.078">2259 1028 2176 0 0,'0'0'2042'0'0,"0"0"-711"0"0,0 0-157 0 0,0 0 298 0 0,0 0 270 0 0,0 0 25 0 0,0 0-246 0 0,0 0-266 0 0,0 0-141 0 0,0 0-100 0 0,0 0-86 0 0,0 0-117 0 0,0 0-139 0 0,21-18-109 0 0,93-82 314 0 0,-24-26 659 0 0,-80 116-2226 0 0,-12 36-990 0 0,-1-1 1623 0 0,3-20 47 0 0,-1-1 0 0 0,1 1 0 0 0,0-1 0 0 0,0 1 0 0 0,0-1 0 0 0,1 0 0 0 0,0 1 0 0 0,0-1 0 0 0,0 0 0 0 0,0 1 0 0 0,0-1-1 0 0,1 0 1 0 0,0 0 0 0 0,0 0 0 0 0,0 0 0 0 0,0-1 0 0 0,1 1 0 0 0,0 0 0 0 0,-1-1 0 0 0,1 0 0 0 0,0 1 0 0 0,1-1 0 0 0,-1 0 0 0 0,3 1 10 0 0,0 0 71 0 0,0 0 0 0 0,-1-1 0 0 0,1 0 0 0 0,0 0 0 0 0,1 0 0 0 0,-1-1 0 0 0,0 0 1 0 0,1 0-1 0 0,-1-1 0 0 0,1 0 0 0 0,-1 0 0 0 0,1 0 0 0 0,0-1 0 0 0,0 0 0 0 0,-1 0 0 0 0,1-1-71 0 0,0 2 177 0 0,0-1 0 0 0,0 0 0 0 0,0-1 0 0 0,0 0 0 0 0,0 0 0 0 0,0 0 0 0 0,-1-1 0 0 0,1 0 0 0 0,-1 0-1 0 0,1-1 1 0 0,-1 0 0 0 0,0 0 0 0 0,0 0 0 0 0,0-1 0 0 0,0 0 0 0 0,-1 0 0 0 0,1-1 0 0 0,-1 1 0 0 0,0-1-1 0 0,0 0-176 0 0,74-109 1193 0 0,-46 26-4445 0 0,-30 79 985 0 0,0 0-4749 0 0,-2 1-4444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34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168 472 2937 0 0,'0'0'2727'0'0,"0"0"-908"0"0,0 0-340 0 0,0 0 136 0 0,0 0 220 0 0,0 0-11 0 0,0 0-329 0 0,0 0-432 0 0,0 0-300 0 0,0 0-141 0 0,0 0-33 0 0,0 0-30 0 0,0 0-64 0 0,22-3-51 0 0,143-27 569 0 0,-6 23-217 0 0,-156 7-784 0 0,0 1-1 0 0,0 0 1 0 0,0 0-1 0 0,0 0 1 0 0,-1 0-1 0 0,1 0 0 0 0,0 0 1 0 0,-1 1-1 0 0,1 0 1 0 0,-1-1-1 0 0,1 1 1 0 0,-1 0-1 0 0,0 0 1 0 0,0 0-1 0 0,0 0 0 0 0,0 1 1 0 0,0-1-1 0 0,0 1 1 0 0,-1-1-1 0 0,1 1 1 0 0,-1-1-1 0 0,0 1 1 0 0,0 0-1 0 0,0 0 0 0 0,0-1 1 0 0,0 1-1 0 0,0 0 1 0 0,-1 0-1 0 0,1 0 1 0 0,-1 0-1 0 0,0 0 1 0 0,0 0-1 0 0,0 0 0 0 0,-1 0 1 0 0,1 0-1 0 0,0 0 1 0 0,-1 0-1 0 0,0 0 1 0 0,0 0-1 0 0,0-1 1 0 0,0 1-1 0 0,0 0 0 0 0,-1 0 1 0 0,1-1-1 0 0,-1 1 1 0 0,0-1-1 0 0,1 0 1 0 0,-1 1-1 0 0,0-1 1 0 0,-2 1-12 0 0,-219 302 94 0 0,220-302-97 0 0,1 1-1 0 0,0-1 1 0 0,0 1 0 0 0,0-1-1 0 0,0 1 1 0 0,0 0 0 0 0,1 0-1 0 0,0 0 1 0 0,0-1-1 0 0,0 1 1 0 0,0 1 0 0 0,1-1-1 0 0,-1 0 1 0 0,1 0-1 0 0,0 0 1 0 0,0 0 0 0 0,0 0-1 0 0,1 0 1 0 0,0 0 0 0 0,-1 0-1 0 0,2 0 1 0 0,-1 0-1 0 0,0 0 1 0 0,1 0 0 0 0,-1-1-1 0 0,3 4 4 0 0,6-1 49 0 0,0-1 0 0 0,1 0 0 0 0,-1-1 0 0 0,1 0 0 0 0,0-1 0 0 0,1 0 1 0 0,-1 0-1 0 0,0-1 0 0 0,1-1 0 0 0,-1 0 0 0 0,1 0 0 0 0,-1-2 0 0 0,1 1 0 0 0,0-1 0 0 0,-1-1 0 0 0,0 0 0 0 0,1 0 0 0 0,0-2-49 0 0,158-58 593 0 0,-170 62-653 0 0,1 0 0 0 0,0 0 0 0 0,0 0 0 0 0,-1-1 0 0 0,1 1 0 0 0,0 0-1 0 0,-1 0 1 0 0,1 0 0 0 0,0-1 0 0 0,0 1 0 0 0,-1 0 0 0 0,1-1-1 0 0,0 1 1 0 0,-1 0 0 0 0,1-1 0 0 0,-1 1 0 0 0,1-1 0 0 0,0 1-1 0 0,-1-1 1 0 0,1 1 0 0 0,-1-1 0 0 0,1 0 0 0 0,-1 1 0 0 0,0-1-1 0 0,1 0 1 0 0,-1 1 0 0 0,0-1 0 0 0,1 0 0 0 0,-1 1 0 0 0,0-1 0 0 0,0 0-1 0 0,0 0 1 0 0,1 1 0 0 0,-1-1 0 0 0,0 0 0 0 0,0 0 0 0 0,0 1-1 0 0,0-1 1 0 0,0 0 0 0 0,-1 0 0 0 0,1 1 0 0 0,0-1 0 0 0,0 0-1 0 0,0 0 1 0 0,-1 1 0 0 0,1-1 0 0 0,0 0 0 0 0,-1 1 0 0 0,1-1-1 0 0,0 0 1 0 0,-1 1 0 0 0,1-1 0 0 0,-1 1 0 0 0,1-1 0 0 0,-1 0 0 0 0,0 1-1 0 0,1 0 1 0 0,-1-1 0 0 0,1 1 60 0 0,-45-20-12862 0 0,35 16 5143 0 0</inkml:trace>
  <inkml:trace contextRef="#ctx0" brushRef="#br0" timeOffset="258.177">1 631 8938 0 0,'0'0'1576'0'0,"0"0"-375"0"0,0 0-9 0 0,0 0 112 0 0,0 0 40 0 0,201-4-127 0 0,-159 4-249 0 0,4 0-200 0 0,4 0-248 0 0,1 0-168 0 0,3 0-192 0 0,-7 0-216 0 0,-2 0-400 0 0,-1 4-784 0 0,-5-1-2009 0 0,-12 1-2816 0 0,-7-4-2409 0 0</inkml:trace>
  <inkml:trace contextRef="#ctx0" brushRef="#br0" timeOffset="536.618">1008 601 15235 0 0,'0'0'1279'0'0,"0"0"-496"0"0,0 0-125 0 0,0 0 168 0 0,0 0 119 0 0,0 0-104 0 0,0 0-202 0 0,0 0-186 0 0,0 0-145 0 0,32-2-90 0 0,100-5-70 0 0,72-10-2323 0 0,-187 14-627 0 0,-6 3-2150 0 0,-4 0-4875 0 0</inkml:trace>
  <inkml:trace contextRef="#ctx0" brushRef="#br0" timeOffset="1124.365">1757 538 4745 0 0,'0'0'2505'0'0,"0"0"-722"0"0,0 0-347 0 0,0 0 38 0 0,0 0 61 0 0,0 0-40 0 0,0 0-175 0 0,0 0-263 0 0,-31 8-264 0 0,-98 27-221 0 0,122-33-511 0 0,0 0 1 0 0,0 0-1 0 0,0 0 0 0 0,0 1 1 0 0,0 0-1 0 0,0 0 1 0 0,1 1-1 0 0,-1-1 1 0 0,1 1-1 0 0,0 1 1 0 0,1-1-1 0 0,-1 1 1 0 0,1 0-1 0 0,-5 6-61 0 0,-3 3 121 0 0,8-10-103 0 0,-1 2 1 0 0,1-1-1 0 0,-1 0 0 0 0,2 1 0 0 0,-1 0 1 0 0,0 0-1 0 0,1 1 0 0 0,1-1 0 0 0,-1 1 1 0 0,1 0-1 0 0,0 0 0 0 0,0 0 0 0 0,1 0 1 0 0,0 0-1 0 0,0 1 0 0 0,1-1 0 0 0,0 1 1 0 0,0-1-1 0 0,1 1 0 0 0,0-1 0 0 0,0 1 1 0 0,1 3-19 0 0,2-6 13 0 0,1 0 1 0 0,0-1 0 0 0,-1 1-1 0 0,1-1 1 0 0,1 0 0 0 0,-1 0-1 0 0,1-1 1 0 0,0 1-1 0 0,-1-1 1 0 0,1 0 0 0 0,1 0-1 0 0,-1-1 1 0 0,0 0 0 0 0,1 0-1 0 0,-1 0 1 0 0,1 0 0 0 0,0-1-1 0 0,-1 0 1 0 0,1 0 0 0 0,0 0-1 0 0,0-1 1 0 0,0 0 0 0 0,-1 0-1 0 0,1-1 1 0 0,0 1 0 0 0,0-1-1 0 0,4-2-13 0 0,7 3 97 0 0,5-3 28 0 0,0-1-1 0 0,0-1 1 0 0,0-1-1 0 0,-1 0 1 0 0,0-2 0 0 0,0-1-1 0 0,-1 0 1 0 0,0-2-1 0 0,-1 0 1 0 0,0-1 0 0 0,-1-1-1 0 0,0 0 1 0 0,-1-2-1 0 0,6-6-124 0 0,1 0 72 0 0,-2-1-1 0 0,0-1 0 0 0,-2-1 0 0 0,-1 0 0 0 0,0-2 1 0 0,-2 0-1 0 0,-1-1 0 0 0,-1-1 0 0 0,-1 0 0 0 0,-2-1 1 0 0,-1 0-1 0 0,-1-1 0 0 0,-1 0 0 0 0,-2 0 0 0 0,-1-1 1 0 0,-2 0-1 0 0,-1 0 0 0 0,0-21-71 0 0,-4 45-32 0 0,1 1 0 0 0,-1-1 0 0 0,0 0 0 0 0,-1 0 0 0 0,1 1 1 0 0,-1-1-1 0 0,-1 1 0 0 0,1-1 0 0 0,-1 1 0 0 0,0 0 0 0 0,-1 0 0 0 0,1 0 0 0 0,-1 1 0 0 0,0-1 0 0 0,-1 1 0 0 0,1 0 1 0 0,-1 0-1 0 0,0 0 0 0 0,0 1 0 0 0,-1 0 0 0 0,1 0 0 0 0,-1 0 0 0 0,0 1 0 0 0,0-1 0 0 0,0 1 0 0 0,-1 1 0 0 0,1-1 1 0 0,0 1-1 0 0,-1 1 0 0 0,0-1 0 0 0,1 1 0 0 0,-1 0 0 0 0,0 0 0 0 0,0 1 0 0 0,0 0 0 0 0,0 0 0 0 0,1 1 0 0 0,-1-1 1 0 0,0 2-1 0 0,0-1 0 0 0,1 1 0 0 0,-2 0 32 0 0,-7 7-30 0 0,0 1 1 0 0,1 0-1 0 0,0 1 1 0 0,0 0 0 0 0,1 1-1 0 0,1 1 1 0 0,0 0-1 0 0,1 1 1 0 0,0 0-1 0 0,1 0 1 0 0,1 1 0 0 0,0 1-1 0 0,1-1 1 0 0,-1 6 29 0 0,0 0 5 0 0,1 1 0 0 0,1 0 0 0 0,1 0 1 0 0,1 0-1 0 0,1 1 0 0 0,1 0 0 0 0,1 0 0 0 0,1-1 1 0 0,1 1-1 0 0,1 0 0 0 0,1 1-5 0 0,0-13-1 0 0,0 0 0 0 0,0-1 0 0 0,1 0-1 0 0,1 0 1 0 0,-1 0 0 0 0,2 0 0 0 0,-1 0 0 0 0,1-1 0 0 0,1 0 0 0 0,0 0-1 0 0,0 0 1 0 0,1-1 0 0 0,0 1 0 0 0,0-2 0 0 0,1 1 0 0 0,0-1 0 0 0,7 5 1 0 0,4 2 13 0 0,1-1 0 0 0,0-1 1 0 0,1-1-1 0 0,0 0 1 0 0,1-2-1 0 0,0 0 1 0 0,11 2-14 0 0,-14-6-194 0 0,0-1 0 0 0,-1-1 0 0 0,1-1 0 0 0,0 0 0 0 0,1-2 0 0 0,-1 0 0 0 0,10-1 194 0 0,2-8-3616 0 0,-13 0-3428 0 0,-11 5-2907 0 0</inkml:trace>
  <inkml:trace contextRef="#ctx0" brushRef="#br0" timeOffset="1369.046">2429 575 14995 0 0,'0'0'880'0'0,"0"0"-263"0"0,0 0 287 0 0,0 0 224 0 0,0 0 24 0 0,0 0-224 0 0,0 0-407 0 0,0 0-257 0 0,0 0-192 0 0,-26 203-104 0 0,26-188-40 0 0,0-1-104 0 0,2-3-137 0 0,4-3-303 0 0,-3-1-776 0 0,3-7-1545 0 0,-4 4-2880 0 0,3-1-4289 0 0</inkml:trace>
  <inkml:trace contextRef="#ctx0" brushRef="#br0" timeOffset="1370.046">2444 159 13395 0 0,'0'0'2168'0'0,"0"0"-1055"0"0,0 0-561 0 0,0 0-240 0 0,0 0-136 0 0,0 0-152 0 0,0 0-416 0 0,0 0-288 0 0,0 0-289 0 0,0 0-831 0 0,0 0-2633 0 0,0 0-5033 0 0</inkml:trace>
  <inkml:trace contextRef="#ctx0" brushRef="#br0" timeOffset="1717.641">2692 866 14763 0 0,'0'0'1228'0'0,"0"0"-107"0"0,0 0 124 0 0,0 0 101 0 0,0 0-53 0 0,0 0-240 0 0,0 0-250 0 0,0 0-174 0 0,0 0-140 0 0,0 0-46 0 0,0 0-56 0 0,0 0-95 0 0,-7-30-41 0 0,-22-94-70 0 0,31 61-5 0 0,3 51-133 0 0,-1 0-103 0 0,1-1 0 0 0,1 1 0 0 0,-1 0 0 0 0,2 1 0 0 0,0-1 0 0 0,0 1 0 0 0,1 1 0 0 0,0-1 0 0 0,1 2 0 0 0,0-1 0 0 0,1 1 0 0 0,0 0 0 0 0,0 1 1 0 0,1 0-1 0 0,0 1 0 0 0,0 0 0 0 0,1 0 0 0 0,0 2 0 0 0,0-1 0 0 0,0 1 0 0 0,1 1 0 0 0,12-3 60 0 0,-2 5-2119 0 0,-15 3-1400 0 0,-1 0-4103 0 0,0 2-3542 0 0</inkml:trace>
  <inkml:trace contextRef="#ctx0" brushRef="#br0" timeOffset="2341.522">2998 734 4521 0 0,'0'0'1755'0'0,"0"0"-819"0"0,0 0-146 0 0,0 0 230 0 0,0 0 208 0 0,0 0 92 0 0,35-4-42 0 0,113-11-132 0 0,97-11 3385 0 0,-235 24-4278 0 0,-1 0 0 0 0,1-1 0 0 0,-1 0 0 0 0,0 0 0 0 0,0-1 0 0 0,0 0 0 0 0,0-1 0 0 0,-1 0 0 0 0,0 0 0 0 0,6-5-253 0 0,-12 8 65 0 0,1 0 1 0 0,-1-1-1 0 0,1 1 0 0 0,-1-1 0 0 0,0 1 1 0 0,0-1-1 0 0,0 0 0 0 0,0 0 0 0 0,0 0 0 0 0,-1 0 1 0 0,1 0-1 0 0,-1 0 0 0 0,0 0 0 0 0,0-1 1 0 0,0 1-1 0 0,0 0 0 0 0,-1-1 0 0 0,1 1 0 0 0,-1 0 1 0 0,0-1-1 0 0,0 1 0 0 0,0-1 0 0 0,-1 1 0 0 0,1 0 1 0 0,-1-1-1 0 0,0 1 0 0 0,1 0 0 0 0,-2-1 1 0 0,1 1-1 0 0,0 0 0 0 0,-1 0 0 0 0,1 0-65 0 0,-6-4-10 0 0,0 0 0 0 0,1 1-1 0 0,-2 0 1 0 0,1 1 0 0 0,-1 0-1 0 0,0 0 1 0 0,0 0 0 0 0,0 1 0 0 0,-1 1-1 0 0,1-1 1 0 0,-1 1 0 0 0,0 0-1 0 0,0 1 1 0 0,0 0 0 0 0,0 1-1 0 0,0 0 1 0 0,-1 0 0 0 0,1 1 0 0 0,0 0-1 0 0,0 1 1 0 0,-1 0 0 0 0,-3 1 10 0 0,7-2 0 0 0,-7 1-13 0 0,0 2 1 0 0,1-1 0 0 0,-1 1-1 0 0,1 1 1 0 0,0 0 0 0 0,0 1-1 0 0,0 1 1 0 0,1-1 0 0 0,-1 2-1 0 0,1 0 1 0 0,1 0 0 0 0,0 1-1 0 0,0 0 1 0 0,0 0 0 0 0,1 1-1 0 0,0 1 1 0 0,1 0 0 0 0,0 0-1 0 0,0 0 1 0 0,1 1 0 0 0,1 0-1 0 0,0 1 1 0 0,0-1 0 0 0,1 1-1 0 0,0 0 1 0 0,1 0 0 0 0,1 1-1 0 0,0-1 1 0 0,1 1-1 0 0,0 0 1 0 0,1 0 0 0 0,0 9 12 0 0,1-16-2 0 0,1-1 1 0 0,0 1-1 0 0,0 0 1 0 0,0-1-1 0 0,0 1 0 0 0,1 0 1 0 0,0-1-1 0 0,1 0 1 0 0,-1 1-1 0 0,1-1 1 0 0,0 0-1 0 0,0-1 0 0 0,0 1 1 0 0,1 0-1 0 0,0-1 1 0 0,0 0-1 0 0,0 0 1 0 0,0 0-1 0 0,1 0 0 0 0,-1-1 1 0 0,1 1-1 0 0,0-1 1 0 0,0 0-1 0 0,0-1 1 0 0,1 1-1 0 0,-1-1 0 0 0,6 1 2 0 0,8 4 10 0 0,1-1 0 0 0,0-2-1 0 0,0 0 1 0 0,1-1 0 0 0,-1 0-1 0 0,1-2 1 0 0,6-1-10 0 0,2-1-97 0 0,0-2-1 0 0,0-1 0 0 0,0-2 1 0 0,-1 0-1 0 0,0-2 0 0 0,0-1 1 0 0,-1-2-1 0 0,16-7 98 0 0,121-70-5056 0 0,-93 42-4692 0 0,-48 33 2787 0 0</inkml:trace>
  <inkml:trace contextRef="#ctx0" brushRef="#br0" timeOffset="2654.717">4095 520 6905 0 0,'0'0'2044'0'0,"0"0"-251"0"0,0 0-72 0 0,0 0-13 0 0,0 0-134 0 0,0 0-250 0 0,0 0-301 0 0,0 0-248 0 0,0 0-194 0 0,0 0-126 0 0,0 0-84 0 0,-32 12-65 0 0,-100 41-51 0 0,73-13 24 0 0,52-30-224 0 0,1-4-51 0 0,0 0 0 0 0,0 0 1 0 0,1 1-1 0 0,0 0 0 0 0,0 0 1 0 0,1 1-1 0 0,0-1 0 0 0,0 1 1 0 0,0 0-1 0 0,1 0 0 0 0,1 0 1 0 0,-1 0-1 0 0,1 0 0 0 0,1 1 1 0 0,-1-1-1 0 0,1 1 0 0 0,1-1 1 0 0,0 1-1 0 0,0 3-4 0 0,3-7-4 0 0,0 0 1 0 0,1 0-1 0 0,0 0 0 0 0,0-1 0 0 0,0 1 0 0 0,0-1 0 0 0,1 0 1 0 0,-1 0-1 0 0,1-1 0 0 0,0 1 0 0 0,0-1 0 0 0,0 0 1 0 0,1 0-1 0 0,-1-1 0 0 0,1 0 0 0 0,0 0 0 0 0,-1 0 0 0 0,1 0 1 0 0,0-1-1 0 0,0 0 0 0 0,0-1 0 0 0,0 1 4 0 0,18 3 23 0 0,0-1 0 0 0,0-1 0 0 0,0-1-1 0 0,0-1 1 0 0,0-2 0 0 0,0 0 0 0 0,0-1-1 0 0,0-1 1 0 0,0-2 0 0 0,-1 0 0 0 0,0-2-1 0 0,0 0 1 0 0,10-7-23 0 0,81-62-3188 0 0,-81 46-1082 0 0,-2-2-3384 0 0,-17 20 1303 0 0</inkml:trace>
  <inkml:trace contextRef="#ctx0" brushRef="#br0" timeOffset="2981.951">4756 1 16363 0 0,'0'0'886'0'0,"0"0"-250"0"0,0 0 32 0 0,0 0 163 0 0,0 0 129 0 0,0 0-61 0 0,0 0-211 0 0,-14 32-196 0 0,-44 105-131 0 0,13 21 349 0 0,37-110-574 0 0,0-10-96 0 0,1 0 0 0 0,3 0-1 0 0,1 1 1 0 0,2-1-1 0 0,1 1 1 0 0,5 29-40 0 0,-4-58-85 0 0,1 1 0 0 0,1-1 0 0 0,0 0 0 0 0,0 0 0 0 0,1 0 0 0 0,0-1 0 0 0,1 1 0 0 0,0-1 0 0 0,0 0 0 0 0,1 0 0 0 0,0-1 1 0 0,1 1-1 0 0,0-2 0 0 0,0 1 0 0 0,1-1 0 0 0,5 5 85 0 0,-15-12-7572 0 0,-16-8 1139 0 0,9 4 1388 0 0,0 2 1586 0 0</inkml:trace>
  <inkml:trace contextRef="#ctx0" brushRef="#br0" timeOffset="3236.455">4336 469 7746 0 0,'0'0'2559'0'0,"0"0"-624"0"0,0 0-309 0 0,0 0-30 0 0,0 0-70 0 0,0 0-155 0 0,0 0-258 0 0,0 0-283 0 0,0 0-190 0 0,0 0-112 0 0,0 0-103 0 0,0 0-11 0 0,30-4-5 0 0,94-10-30 0 0,27 22 674 0 0,-95 2-939 0 0,48 6-83 0 0,2 0-3956 0 0,-83-15-2403 0 0,-18-1 2500 0 0,4 0-6386 0 0</inkml:trace>
  <inkml:trace contextRef="#ctx0" brushRef="#br0" timeOffset="3237.455">5159 597 7730 0 0,'0'0'4897'0'0,"0"0"-3985"0"0,0 0-112 0 0,0 0 152 0 0,0 0 32 0 0,0 0-95 0 0,0 0-321 0 0,0 0-328 0 0,-44 207-248 0 0,44-189-240 0 0,2 0-280 0 0,3-7-505 0 0,5 0-1047 0 0,-7-3-2001 0 0,5-1-2728 0 0,-5-7 3624 0 0</inkml:trace>
  <inkml:trace contextRef="#ctx0" brushRef="#br0" timeOffset="3500.634">5183 262 14131 0 0,'0'0'2409'0'0,"0"0"-825"0"0,0 0-560 0 0,0 0-320 0 0,0 0-248 0 0,0 0-208 0 0,0 0-208 0 0,0 0-240 0 0,0 0-248 0 0,0 0-168 0 0,0 0-312 0 0,0 0-832 0 0,0 0-2145 0 0,0 0-5457 0 0</inkml:trace>
  <inkml:trace contextRef="#ctx0" brushRef="#br0" timeOffset="3772.434">5525 421 15987 0 0,'0'0'1473'0'0,"0"0"-521"0"0,0 0-165 0 0,0 0-48 0 0,0 0-98 0 0,0 0-134 0 0,0 0-224 0 0,0 0-130 0 0,0 0-45 0 0,0 0-65 0 0,0 0-37 0 0,-24 35-28 0 0,-73 109-26 0 0,68-76-55 0 0,30-58 72 0 0,-1-7 31 0 0,0-1 0 0 0,0 1 0 0 0,0 0 0 0 0,0 0-1 0 0,0-1 1 0 0,1 1 0 0 0,-1 0 0 0 0,1-1 0 0 0,-1 1-1 0 0,1 0 1 0 0,0-1 0 0 0,0 1 0 0 0,0-1 0 0 0,1 1-1 0 0,-1-1 1 0 0,1 0 0 0 0,-1 1 0 0 0,1-1 0 0 0,0 0 0 0 0,0 0-1 0 0,0 0 1 0 0,0 0 0 0 0,0 0 0 0 0,0-1 0 0 0,0 1-1 0 0,1-1 1 0 0,-1 1 0 0 0,0-1 0 0 0,1 0 0 0 0,-1 0-1 0 0,1 0 1 0 0,0 0 0 0 0,-1-1 0 0 0,1 1 0 0 0,0-1 0 0 0,0 1-1 0 0,-1-1 1 0 0,1 0 0 0 0,0 0 0 0 0,0 0 0 0 0,-1 0-1 0 0,1-1 1 0 0,2 0 0 0 0,3 0 171 0 0,1-1 0 0 0,0-1 0 0 0,-1 1 0 0 0,0-1 0 0 0,1-1 0 0 0,-1 0-1 0 0,0 0 1 0 0,-1 0 0 0 0,1-1 0 0 0,-1 0 0 0 0,0-1 0 0 0,0 0 0 0 0,-1 0 0 0 0,0 0 0 0 0,0-1-1 0 0,0 0 1 0 0,-1 0 0 0 0,0 0 0 0 0,0-1 0 0 0,0 1 0 0 0,-1-1 0 0 0,0-1-171 0 0,1-3 84 0 0,1-1 0 0 0,-1 0 1 0 0,-1 0-1 0 0,-1 0 0 0 0,0 0 0 0 0,0 0 1 0 0,-1-1-1 0 0,-1 1 0 0 0,0-1 0 0 0,-1 1 1 0 0,-1-8-85 0 0,0 17-59 0 0,1 1 0 0 0,-1-1 0 0 0,0 0 1 0 0,0 1-1 0 0,0 0 0 0 0,0-1 1 0 0,-1 1-1 0 0,0 0 0 0 0,1-1 1 0 0,-1 1-1 0 0,0 0 0 0 0,-1 0 1 0 0,1 1-1 0 0,0-1 0 0 0,-1 0 0 0 0,0 1 1 0 0,1-1-1 0 0,-1 1 0 0 0,0 0 1 0 0,0 0-1 0 0,0 0 0 0 0,-1 0 1 0 0,1 1-1 0 0,0-1 0 0 0,-1 1 59 0 0,-27-4-3954 0 0,-1 11-4394 0 0,19 1-3012 0 0</inkml:trace>
  <inkml:trace contextRef="#ctx0" brushRef="#br0" timeOffset="4088.437">5897 653 16644 0 0,'0'0'1383'0'0,"0"0"-334"0"0,0 0-131 0 0,0 0-101 0 0,0 0-93 0 0,0 0-66 0 0,0 0-143 0 0,0 0-142 0 0,0 0-80 0 0,0 0-54 0 0,0 0-71 0 0,0 0-23 0 0,0 0-42 0 0,28-27-67 0 0,85-81-7 0 0,-38 37-155 0 0,-74 70 97 0 0,-1 0 0 0 0,1 0 1 0 0,-1 0-1 0 0,1 0 0 0 0,-1 0 1 0 0,1 1-1 0 0,0-1 0 0 0,0 0 1 0 0,-1 0-1 0 0,1 1 0 0 0,0-1 0 0 0,0 0 1 0 0,0 1-1 0 0,0-1 0 0 0,0 1 1 0 0,0-1-1 0 0,0 1 0 0 0,0-1 1 0 0,0 1-1 0 0,0 0 0 0 0,0 0 0 0 0,0-1 1 0 0,0 1-1 0 0,0 0 0 0 0,0 0 1 0 0,1 0-1 0 0,-1 0 0 0 0,0 0 1 0 0,0 1-1 0 0,0-1 0 0 0,0 0 0 0 0,0 0 1 0 0,0 1-1 0 0,0-1 0 0 0,0 0 1 0 0,0 1-1 0 0,0-1 0 0 0,0 1 1 0 0,0-1-1 0 0,0 1 0 0 0,0 0 0 0 0,0-1 1 0 0,-1 1-1 0 0,1 0 0 0 0,0 0 1 0 0,0 0-1 0 0,-1 0 0 0 0,1-1 1 0 0,-1 1-1 0 0,1 0 0 0 0,-1 0 0 0 0,1 1 29 0 0,-1 4-16 0 0,1 0-1 0 0,-1 1 0 0 0,1-1 0 0 0,1 0 0 0 0,-1 1 0 0 0,1-1 0 0 0,0 0 0 0 0,1 0 0 0 0,-1 0 0 0 0,1-1 0 0 0,0 1 0 0 0,1-1 0 0 0,-1 1 0 0 0,1-1 0 0 0,0 0 0 0 0,0-1 0 0 0,1 1 1 0 0,-1-1-1 0 0,1 1 0 0 0,0-1 0 0 0,0-1 0 0 0,1 1 0 0 0,-1-1 0 0 0,1 0 0 0 0,0 0 0 0 0,-1 0 0 0 0,6 0 17 0 0,0 0 131 0 0,0 0 0 0 0,0-1 0 0 0,0-1 0 0 0,1 0 0 0 0,-1-1 0 0 0,1 0 0 0 0,-1 0 0 0 0,0-1 0 0 0,0-1 0 0 0,1 0 0 0 0,-1-1 1 0 0,0 0-1 0 0,-1 0 0 0 0,1-1 0 0 0,0 0 0 0 0,-1-1 0 0 0,0-1 0 0 0,0 1 0 0 0,-1-2 0 0 0,0 1 0 0 0,0-1 0 0 0,0 0 0 0 0,-1-1 0 0 0,0 0 0 0 0,0-1 0 0 0,-1 1 0 0 0,0-1 0 0 0,0-1 0 0 0,-1 1 0 0 0,-1-1 0 0 0,4-7-131 0 0,40-66-1762 0 0,-33 57-1745 0 0,-1 0-3793 0 0,-2 6-5043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33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74 6721 0 0,'0'0'4311'0'0,"0"0"-1996"0"0,0 0-875 0 0,0 0-136 0 0,0 0 67 0 0,0 0-74 0 0,0 0-258 0 0,0 0-347 0 0,0 0-283 0 0,0 0-137 0 0,0 0-100 0 0,0 0-78 0 0,0 0-49 0 0,-12 30-20 0 0,-37 97-17 0 0,25-32-229 0 0,19-56-2536 0 0,0-28-1675 0 0,1-5-3788 0 0,2-5 2335 0 0</inkml:trace>
  <inkml:trace contextRef="#ctx0" brushRef="#br0" timeOffset="622.882">378 346 11891 0 0,'0'0'1988'0'0,"0"0"-570"0"0,0 0-163 0 0,0 0 70 0 0,0 0-2 0 0,0 0-171 0 0,0 0-311 0 0,0 0-260 0 0,0 0-153 0 0,0 0-108 0 0,15-31-77 0 0,48-98-78 0 0,11 3 93 0 0,-73 124-288 0 0,-1 1 0 0 0,0-1 0 0 0,1 1 0 0 0,-1-1 0 0 0,1 1 0 0 0,-1-1 0 0 0,1 1 0 0 0,0 0 0 0 0,0-1 0 0 0,-1 1 0 0 0,1 0 0 0 0,0 0 0 0 0,0 0 0 0 0,0-1 0 0 0,1 1 0 0 0,-1 0 0 0 0,0 0 0 0 0,0 1 0 0 0,0-1 0 0 0,1 0 0 0 0,-1 0 0 0 0,0 0 0 0 0,1 1 0 0 0,-1-1 0 0 0,1 1 0 0 0,-1-1 0 0 0,1 1 0 0 0,-1 0 0 0 0,1-1 0 0 0,-1 1 0 0 0,1 0 0 0 0,-1 0 0 0 0,1 0 0 0 0,-1 0 0 0 0,1 1 0 0 0,-1-1 0 0 0,1 0 0 0 0,-1 0 0 0 0,1 1 0 0 0,-1-1 0 0 0,1 1 0 0 0,-1 0 0 0 0,0-1 0 0 0,1 1 0 0 0,-1 0 0 0 0,0 0 0 0 0,1 0 0 0 0,-1-1 0 0 0,0 1 0 0 0,0 1 0 0 0,1-1 30 0 0,11 46-383 0 0,-12-42 377 0 0,0 1 0 0 0,0 0 0 0 0,0 0 0 0 0,0-1 0 0 0,1 1 1 0 0,0-1-1 0 0,0 1 0 0 0,0-1 0 0 0,1 0 0 0 0,0 0 0 0 0,0 0 0 0 0,0 0 0 0 0,1 0 0 0 0,-1-1 1 0 0,1 1-1 0 0,0-1 0 0 0,1 0 0 0 0,-1 0 0 0 0,1-1 0 0 0,-1 1 0 0 0,2 0 6 0 0,1-2 125 0 0,1 1 0 0 0,-1-1-1 0 0,0 0 1 0 0,1 0 0 0 0,-1-1-1 0 0,1 0 1 0 0,0-1 0 0 0,-1 0-1 0 0,1 0 1 0 0,-1 0 0 0 0,1-1-1 0 0,0 0 1 0 0,-1-1-1 0 0,1 1 1 0 0,-1-2 0 0 0,0 1-1 0 0,0-1 1 0 0,0 0 0 0 0,0 0-1 0 0,0-1 1 0 0,-1 0 0 0 0,1 0-1 0 0,4-4-124 0 0,-2-1 172 0 0,1-1 0 0 0,-1 0 0 0 0,-1-1 0 0 0,0 0 0 0 0,0 0 0 0 0,-1-1 0 0 0,0 1 0 0 0,-1-2 0 0 0,-1 1-1 0 0,3-8-171 0 0,-8 19-319 0 0,8-19-556 0 0,-6 13-2334 0 0,0 0-3623 0 0,0 3-4885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31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0 997 0 0 0,'0'0'1692'0'0,"0"0"49"0"0,0 0-146 0 0,0 0-226 0 0,0 0-236 0 0,27 5-152 0 0,84 11-70 0 0,-104-15-740 0 0,-1 0-1 0 0,0 0 1 0 0,0-1-1 0 0,1 0 1 0 0,-1 0 0 0 0,0-1-1 0 0,0 1 1 0 0,1-2-1 0 0,-1 1 1 0 0,0-1-1 0 0,0 1 1 0 0,0-2 0 0 0,0 1-1 0 0,-1-1 1 0 0,1 0-1 0 0,-1 0 1 0 0,6-3-171 0 0,8-6 473 0 0,19-13 82 0 0,-1-2 0 0 0,-1-2 0 0 0,-1-1 0 0 0,-2-2 0 0 0,-1-1 0 0 0,-1-2 0 0 0,1-5-555 0 0,-1 5 228 0 0,35-45 163 0 0,-3-2 0 0 0,-3-3 0 0 0,16-36-391 0 0,-65 104 34 0 0,-1 0 0 0 0,-1 0 0 0 0,0-1 0 0 0,-1-1-1 0 0,-1 1 1 0 0,-1-1 0 0 0,0 0 0 0 0,-2-1 0 0 0,0 1 0 0 0,-1-1 0 0 0,-1 0-1 0 0,-1 0 1 0 0,0-1-34 0 0,-2 17-3 0 0,0 1 0 0 0,0 0 0 0 0,0 0 0 0 0,0 0 1 0 0,0 0-1 0 0,-1 0 0 0 0,0 1 0 0 0,1-1 0 0 0,-1 0 0 0 0,0 1 0 0 0,0-1 0 0 0,0 1 0 0 0,0 0 0 0 0,-1-1 0 0 0,1 1 0 0 0,-1 0 0 0 0,1 0 0 0 0,-1 1 0 0 0,0-1 0 0 0,0 1 0 0 0,0-1 0 0 0,0 1 0 0 0,0 0 1 0 0,0 0-1 0 0,0 0 0 0 0,0 0 0 0 0,0 1 0 0 0,0-1 0 0 0,-1 1 3 0 0,-4-1-106 0 0,0 0 0 0 0,0 0 0 0 0,0 1 0 0 0,0 0 1 0 0,0 1-1 0 0,0-1 0 0 0,0 2 0 0 0,0-1 0 0 0,0 1 1 0 0,0 0-1 0 0,-3 2 106 0 0,-16 11-179 0 0,1 1 0 0 0,1 1 1 0 0,0 1-1 0 0,1 1 0 0 0,1 2 0 0 0,2 0 1 0 0,-1 1-1 0 0,-6 11 179 0 0,13-17 17 0 0,1 2-1 0 0,0-1 1 0 0,1 2 0 0 0,1 0-1 0 0,1 0 1 0 0,0 1-1 0 0,2 1 1 0 0,0-1 0 0 0,1 1-1 0 0,2 1 1 0 0,0 0-1 0 0,1 0 1 0 0,-2 20-17 0 0,4-20 61 0 0,1 1-1 0 0,1-1 0 0 0,1 0 1 0 0,1 1-1 0 0,0-1 1 0 0,2 0-1 0 0,1 1 0 0 0,1-2 1 0 0,0 1-1 0 0,2 0 1 0 0,1-1-1 0 0,0-1 0 0 0,1 1 1 0 0,2-1-1 0 0,0-1 1 0 0,1 0-1 0 0,8 10-60 0 0,-10-16 78 0 0,0-2 0 0 0,1 0 0 0 0,0 0 0 0 0,0-1 0 0 0,1 0 0 0 0,0-1 0 0 0,1 0 0 0 0,0-1 0 0 0,1 0 0 0 0,0-1 0 0 0,0-1 0 0 0,0 0 0 0 0,1-1 0 0 0,-1-1 0 0 0,1 0 0 0 0,1-1 0 0 0,-1 0 0 0 0,0-2 0 0 0,9 1-78 0 0,-8-1 118 0 0,-1-1 0 0 0,1 0 0 0 0,-1-1 1 0 0,0-1-1 0 0,1-1 0 0 0,-1 0 0 0 0,0-1 1 0 0,-1 0-1 0 0,1-1 0 0 0,-1-1 0 0 0,0 0 1 0 0,2-2-119 0 0,-3 1 75 0 0,-1-1-1 0 0,-1 0 1 0 0,0 0 0 0 0,0-1 0 0 0,0-1 0 0 0,-1 0 0 0 0,-1 0 0 0 0,0-1 0 0 0,0 0 0 0 0,-1-1 0 0 0,-1 0 0 0 0,1 0 0 0 0,-2 0 0 0 0,0-1-1 0 0,-1 0 1 0 0,0-1 0 0 0,0 1 0 0 0,-2-1 0 0 0,0 1 0 0 0,0-1 0 0 0,-1 0 0 0 0,0-13-75 0 0,-2 23-61 0 0,1 1 0 0 0,-1-1 1 0 0,0 0-1 0 0,0 0 0 0 0,0 1 0 0 0,-1-1 1 0 0,1 0-1 0 0,-1 1 0 0 0,0-1 0 0 0,0 1 0 0 0,0-1 1 0 0,0 1-1 0 0,-1-1 0 0 0,1 1 0 0 0,-1 0 1 0 0,0-1-1 0 0,0 1 0 0 0,0 0 0 0 0,0 0 0 0 0,-1 1 1 0 0,1-1-1 0 0,-1 0 0 0 0,0 1 0 0 0,0-1 1 0 0,0 1-1 0 0,0 0 0 0 0,0 0 0 0 0,0 0 0 0 0,0 1 1 0 0,-1-1-1 0 0,1 1 0 0 0,-1 0 0 0 0,1 0 1 0 0,-1 0-1 0 0,-2 0 61 0 0,1 0-161 0 0,-1 2 0 0 0,0-1 1 0 0,1 1-1 0 0,-1-1 0 0 0,1 2 1 0 0,-1-1-1 0 0,1 1 0 0 0,-1-1 1 0 0,1 1-1 0 0,0 1 0 0 0,0-1 1 0 0,0 1-1 0 0,0 0 0 0 0,0 0 1 0 0,1 0-1 0 0,-1 1 0 0 0,1 0 1 0 0,0 0-1 0 0,0 0 0 0 0,0 0 1 0 0,1 0-1 0 0,0 1 0 0 0,-1 0 1 0 0,2 0-1 0 0,-3 3 161 0 0,-1 2 0 0 0,1 0 1 0 0,1 1 0 0 0,0-1-1 0 0,0 1 1 0 0,1 0-1 0 0,0 0 1 0 0,1 0-1 0 0,0 0 1 0 0,1 0 0 0 0,0 1-1 0 0,0-1 1 0 0,2 9-1 0 0,2-11 82 0 0,0-1 0 0 0,1 0 0 0 0,0 0 0 0 0,0 0 0 0 0,1-1 0 0 0,0 0 1 0 0,0 0-1 0 0,1 0 0 0 0,-1 0 0 0 0,2-1 0 0 0,-1 0 0 0 0,1 0 0 0 0,0-1 0 0 0,0 1 1 0 0,0-2-1 0 0,1 1 0 0 0,-1-1 0 0 0,1 0 0 0 0,0-1 0 0 0,1 0 0 0 0,-1 0 1 0 0,0 0-1 0 0,1-1 0 0 0,0-1 0 0 0,-1 1 0 0 0,1-2 0 0 0,0 1 0 0 0,0-1 0 0 0,1 0-82 0 0,7-2 191 0 0,0 0 0 0 0,0-1 0 0 0,0 0 0 0 0,-1-2 0 0 0,1 0 0 0 0,-1 0 0 0 0,0-2 0 0 0,-1 0 0 0 0,0-1 0 0 0,0 0 0 0 0,0-1 0 0 0,-1-1 0 0 0,0 0 0 0 0,-1-1 0 0 0,-1-1 0 0 0,1 0 0 0 0,-2 0 0 0 0,5-7-191 0 0,86-69 93 0 0,-101 87-116 0 0,0-1 1 0 0,1 1 0 0 0,-1-1 0 0 0,1 1 0 0 0,0-1 0 0 0,-1 1 0 0 0,1 0 0 0 0,0 0-1 0 0,0 0 1 0 0,0 0 0 0 0,0 0 0 0 0,0 0 0 0 0,0 0 0 0 0,0 1 0 0 0,0-1 0 0 0,0 1 0 0 0,0 0-1 0 0,0-1 1 0 0,0 1 0 0 0,0 0 0 0 0,0 0 0 0 0,1 0 0 0 0,-1 1 0 0 0,0-1 0 0 0,0 0-1 0 0,0 1 1 0 0,0-1 0 0 0,0 1 0 0 0,2 1 22 0 0,0 59-331 0 0,-5-55 335 0 0,0 0 1 0 0,1 0-1 0 0,0 0 1 0 0,0 0-1 0 0,0 0 1 0 0,1 0 0 0 0,0 0-1 0 0,0 0 1 0 0,1 0-1 0 0,-1 0 1 0 0,1 0-1 0 0,1-1 1 0 0,-1 1 0 0 0,1-1-1 0 0,0 0 1 0 0,0 1-1 0 0,0-1 1 0 0,2 0-5 0 0,0-2 18 0 0,0-1 0 0 0,0 0 0 0 0,0 0 0 0 0,1-1 0 0 0,-1 0 0 0 0,0 0 0 0 0,1 0 0 0 0,0 0 0 0 0,-1-1 0 0 0,1 0 0 0 0,-1 0 0 0 0,1 0 0 0 0,-1-1 0 0 0,1 0 0 0 0,-1 0 0 0 0,1 0 0 0 0,-1-1 0 0 0,0 0 0 0 0,0 0 0 0 0,1 0 0 0 0,2-3-18 0 0,172-104 509 0 0,-117 86-253 0 0,-61 57-66 0 0,-3-31-237 0 0,1 0 1 0 0,0 0-1 0 0,0 0 0 0 0,0 1 0 0 0,0-1 0 0 0,1 0 0 0 0,-1 0 0 0 0,1 0 0 0 0,0 0 1 0 0,0 0-1 0 0,0 0 0 0 0,0 0 0 0 0,1 0 0 0 0,-1 0 0 0 0,1-1 0 0 0,-1 1 1 0 0,1 0-1 0 0,0-1 0 0 0,0 0 0 0 0,1 1 47 0 0,9 3-3827 0 0,5-4-3470 0 0,-9-2-2493 0 0</inkml:trace>
  <inkml:trace contextRef="#ctx0" brushRef="#br0" timeOffset="989.545">2447 670 544 0 0,'0'0'1762'0'0,"0"0"24"0"0,0 0 114 0 0,0 0 160 0 0,0 0-58 0 0,0 0-232 0 0,0 0-262 0 0,0 0-254 0 0,0 0-177 0 0,0 0-162 0 0,0 0-149 0 0,0 0-122 0 0,0 0-100 0 0,-35 8-91 0 0,-108 30-65 0 0,73-5 116 0 0,59-23-373 0 0,1-4-117 0 0,0 0 0 0 0,1 1 0 0 0,0 0 0 0 0,0 0 0 0 0,1 1 0 0 0,0 0 0 0 0,0 1 0 0 0,1 0 0 0 0,0 0 0 0 0,0 1 0 0 0,1-1 0 0 0,0 1 0 0 0,1 1-1 0 0,0-1 1 0 0,1 1 0 0 0,0 0 0 0 0,1 0 0 0 0,0 0 0 0 0,0 0 0 0 0,1 1 0 0 0,1-1 0 0 0,0 1-14 0 0,2-9-10 0 0,-1-1-1 0 0,1 1 1 0 0,-1 0-1 0 0,1-1 1 0 0,0 1-1 0 0,0-1 1 0 0,0 1-1 0 0,1-1 1 0 0,-1 1-1 0 0,1-1 1 0 0,-1 0-1 0 0,1 0 1 0 0,0 0-1 0 0,0 0 1 0 0,0 0-1 0 0,0 0 1 0 0,0 0-1 0 0,0-1 1 0 0,0 1-1 0 0,1-1 1 0 0,-1 1-1 0 0,0-1 1 0 0,1 0-1 0 0,-1 0 1 0 0,1 0-1 0 0,0 0 1 0 0,-1 0-1 0 0,1-1 1 0 0,0 1-1 0 0,0-1 1 0 0,-1 0 10 0 0,88-4 244 0 0,-62-8-9 0 0,0-2 1 0 0,-2 0-1 0 0,0-2 1 0 0,0-1-1 0 0,-2-2 1 0 0,0 0-1 0 0,-1-1 1 0 0,-1-1-1 0 0,-1-1 1 0 0,12-17-236 0 0,30-26 585 0 0,-62 65-583 0 0,0 0 0 0 0,1 0-1 0 0,-1 1 1 0 0,0-1 0 0 0,0 1-1 0 0,1-1 1 0 0,-1 1 0 0 0,0-1 0 0 0,0 1-1 0 0,1 0 1 0 0,-1 0 0 0 0,0-1-1 0 0,0 1 1 0 0,0 0 0 0 0,0 0-1 0 0,0 0 1 0 0,-1 0 0 0 0,1 0 0 0 0,0 0-1 0 0,0 1 1 0 0,0-1 0 0 0,-1 0-1 0 0,1 0 1 0 0,-1 0 0 0 0,1 1-1 0 0,-1-1 1 0 0,0 0 0 0 0,1 1 0 0 0,-1-1-1 0 0,0 0 1 0 0,0 1 0 0 0,0-1-1 0 0,0 0 1 0 0,0 2-2 0 0,2 4 14 0 0,17 140 92 0 0,-19-145-107 0 0,-7 300-117 0 0,4-274 98 0 0,-1 0-1 0 0,-2 0 1 0 0,0 0 0 0 0,-2-1-1 0 0,-1 0 1 0 0,-1-1 0 0 0,-2 1 0 0 0,0-2-1 0 0,-11 16 21 0 0,20-34-15 0 0,-1 0 0 0 0,-1-1 0 0 0,1 1 0 0 0,-1-1 0 0 0,-1 0 0 0 0,1 0 0 0 0,-1 0 0 0 0,0-1 0 0 0,0 1 0 0 0,0-2 0 0 0,-1 1 0 0 0,0-1 0 0 0,0 0 0 0 0,0 0 0 0 0,0-1 0 0 0,0 0 0 0 0,-1 0 0 0 0,0-1 0 0 0,1 0 0 0 0,-1 0 0 0 0,0 0 0 0 0,0-1 0 0 0,0-1 0 0 0,0 1 1 0 0,-1-2 14 0 0,5-1-19 0 0,-1 0 0 0 0,1-1 1 0 0,0 0-1 0 0,0 0 0 0 0,1 0 1 0 0,-1 0-1 0 0,0-1 1 0 0,1 1-1 0 0,0-1 0 0 0,0 0 1 0 0,0 0-1 0 0,1 0 0 0 0,-1-1 1 0 0,1 1-1 0 0,0-1 1 0 0,0 1-1 0 0,0-1 0 0 0,1 1 1 0 0,0-1-1 0 0,-1 0 1 0 0,2 0-1 0 0,-1 0 0 0 0,1 0 1 0 0,-1 0-1 0 0,1-2 19 0 0,2-14-22 0 0,1 1 0 0 0,0-1 0 0 0,2 0-1 0 0,0 1 1 0 0,1 0 0 0 0,1 0 0 0 0,1 1 0 0 0,1 0 0 0 0,0 0-1 0 0,2 1 1 0 0,0 0 0 0 0,1 1 0 0 0,8-10 22 0 0,11-14 67 0 0,1 2-1 0 0,2 0 1 0 0,2 3 0 0 0,1 0-1 0 0,33-22-66 0 0,-27 22 200 0 0,-2-2-1 0 0,-1-1 1 0 0,-3-3-1 0 0,-1-1 1 0 0,18-29-200 0 0,-48 64 3 0 0,22-30-182 0 0,-1-2 0 0 0,-2 0 0 0 0,-1-2 0 0 0,-3-1 0 0 0,-1-1 0 0 0,12-44 179 0 0,-22 51-267 0 0,-1 11 82 0 0,-2-1 1 0 0,-2 1-1 0 0,0-1 1 0 0,-1 0-1 0 0,-2 0 1 0 0,-1 0-1 0 0,-1-1 185 0 0,0 27 12 0 0,0 0 0 0 0,-1 1 0 0 0,1-1 0 0 0,0 0 0 0 0,0 0 0 0 0,-1 0 0 0 0,1 0 0 0 0,-1 1 0 0 0,1-1 0 0 0,-1 0 0 0 0,1 0 0 0 0,-1 1 0 0 0,1-1 0 0 0,-1 0 0 0 0,1 1 0 0 0,-1-1 0 0 0,0 1 1 0 0,1-1-1 0 0,-1 1 0 0 0,0-1 0 0 0,0 1 0 0 0,0-1 0 0 0,1 1 0 0 0,-1 0 0 0 0,0-1 0 0 0,0 1 0 0 0,0 0 0 0 0,0 0 0 0 0,1 0 0 0 0,-1 0 0 0 0,0-1 0 0 0,0 1 0 0 0,0 0 0 0 0,0 1 0 0 0,0-1 0 0 0,0 0 0 0 0,0 0 0 0 0,1 0 0 0 0,-1 0 0 0 0,0 1 0 0 0,0-1 0 0 0,0 0 0 0 0,1 1 0 0 0,-1-1 0 0 0,0 1 0 0 0,0-1 0 0 0,1 1 0 0 0,-1-1 0 0 0,0 1 0 0 0,1-1 0 0 0,-1 1 0 0 0,0 0 0 0 0,1-1 0 0 0,-1 1 0 0 0,1 0 0 0 0,-1 0 0 0 0,1-1 1 0 0,-1 2-13 0 0,-14 39 233 0 0,1 2 0 0 0,3-1 0 0 0,1 2 0 0 0,2-1 0 0 0,2 1 1 0 0,2 1-1 0 0,2-1 0 0 0,1 0 0 0 0,7 44-233 0 0,-5 11-121 0 0,1 307-1431 0 0,0-428-16149 0 0,-2 15 13656 0 0</inkml:trace>
  <inkml:trace contextRef="#ctx0" brushRef="#br0" timeOffset="1612.867">2646 478 7866 0 0,'0'0'2231'0'0,"0"0"-707"0"0,0 0-232 0 0,0 0 207 0 0,0 0 92 0 0,0 0-157 0 0,0 0-262 0 0,0 0-241 0 0,0 0-157 0 0,32 0-120 0 0,103-4-113 0 0,-23-14 305 0 0,-78 7-615 0 0,17-1-30 0 0,-5 2-214 0 0,-1-3 1 0 0,0-1-1 0 0,-1-2 1 0 0,25-14 12 0 0,-14-11-1692 0 0,-30 8-2292 0 0,-2-36-11233 0 0,-14 28 13373 0 0,-30 143 16011 0 0,-5 2-8628 0 0,-31 175-3863 0 0,54-270-1652 0 0,1 1 0 0 0,1-1 0 0 0,-1 1 1 0 0,2 0-1 0 0,-1 0 0 0 0,1-1 0 0 0,1 1 0 0 0,0 0 1 0 0,0 0-1 0 0,1-1 0 0 0,0 1 0 0 0,0-1 0 0 0,1 1 1 0 0,1-1-1 0 0,-1 0 0 0 0,2 0 0 0 0,-1-1 0 0 0,1 1 1 0 0,0-1-1 0 0,1 0 0 0 0,6 7-24 0 0,-6-13 38 0 0,0 0-1 0 0,0 0 1 0 0,0-1 0 0 0,1 0-1 0 0,-1 0 1 0 0,0 0-1 0 0,1-1 1 0 0,-1 0 0 0 0,1 0-1 0 0,-1-1 1 0 0,0 1 0 0 0,1-1-1 0 0,-1-1 1 0 0,0 1-1 0 0,0-1 1 0 0,0 0 0 0 0,0-1-1 0 0,0 1 1 0 0,0-1 0 0 0,0 0-1 0 0,-1-1 1 0 0,0 1 0 0 0,0-1-1 0 0,3-3-37 0 0,22-9 84 0 0,53-25 24 0 0,-11 27 25 0 0,-70 15-98 0 0,-1 1-1 0 0,1 0 0 0 0,0-1 0 0 0,0 1 0 0 0,-1 0 1 0 0,1 0-1 0 0,-1 0 0 0 0,0 0 0 0 0,0 0 1 0 0,1 1-1 0 0,-1-1 0 0 0,-1 0 0 0 0,1 0 1 0 0,0 1-1 0 0,0-1 0 0 0,-1 0 0 0 0,0 1 0 0 0,1-1 1 0 0,-1 1-1 0 0,0-1 0 0 0,0 1 0 0 0,0-1 1 0 0,0 1-1 0 0,-1-1 0 0 0,1 0 0 0 0,-1 1 1 0 0,0 0-35 0 0,1 5 121 0 0,0 105 702 0 0,1-111-841 0 0,-1-1 0 0 0,0 1 0 0 0,1-1 0 0 0,0 0-1 0 0,-1 1 1 0 0,1-1 0 0 0,0 0 0 0 0,-1 0 0 0 0,1 1 0 0 0,0-1 0 0 0,0 0 0 0 0,0 0 0 0 0,0 0 0 0 0,0 0 0 0 0,0 0 0 0 0,0 0 0 0 0,1 0 0 0 0,-1-1 0 0 0,0 1 0 0 0,1 0 0 0 0,-1-1 0 0 0,0 1 0 0 0,1-1 0 0 0,-1 1 0 0 0,0-1 0 0 0,1 0 0 0 0,-1 1 0 0 0,1-1-1 0 0,-1 0 1 0 0,1 0 0 0 0,1 0 18 0 0,26-8-5778 0 0,-19 1-1330 0 0,-4 0-4433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48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424 0 8602 0 0,'0'0'1173'0'0,"0"0"-448"0"0,0 0-311 0 0,0 0 17 0 0,0 0 213 0 0,0 0 262 0 0,0 0 111 0 0,0 0-88 0 0,0 0-211 0 0,0 0-276 0 0,0 0-201 0 0,-17 21-77 0 0,-55 71-29 0 0,16 25 190 0 0,-186 525-1048 0 0,234-620 226 0 0,-14 47-774 0 0,16-24-3171 0 0,13-42 364 0 0,9-21 2556 0 0,70-122-2539 0 0,14-90 3789 0 0,-29 38 202 0 0,-2 4 414 0 0,-17 64 2825 0 0,-10 28 3685 0 0,-36 145-3256 0 0,-6 4-2971 0 0,-3-11-414 0 0,2-1-1 0 0,1 0 1 0 0,3 0-1 0 0,1 1 1 0 0,2-2-1 0 0,2 1 1 0 0,1-1-1 0 0,3 0 1 0 0,1-1-1 0 0,1 0 1 0 0,4 2-213 0 0,-15-33 78 0 0,1 0 1 0 0,1 0 0 0 0,-1 0 0 0 0,1 0 0 0 0,0-1 0 0 0,1 0 0 0 0,0 0 0 0 0,0 0 0 0 0,0-1-1 0 0,1 0 1 0 0,0 0 0 0 0,0 0 0 0 0,1-1 0 0 0,0 0 0 0 0,-1-1 0 0 0,2 0 0 0 0,-1 0-1 0 0,0-1 1 0 0,1 1 0 0 0,-1-2 0 0 0,1 0 0 0 0,0 0 0 0 0,0 0 0 0 0,0-1 0 0 0,0 0-1 0 0,0-1 1 0 0,2 0-79 0 0,-2-5 262 0 0,0 1-1 0 0,0-2 1 0 0,-1 1-1 0 0,0-2 1 0 0,0 1-1 0 0,0-1 1 0 0,-1 0-1 0 0,0 0 1 0 0,0-1-1 0 0,-1 0 0 0 0,0 0 1 0 0,0 0-1 0 0,-1-1 1 0 0,0 0-1 0 0,-1 0 1 0 0,0-1-1 0 0,0 1 1 0 0,-1-1-1 0 0,0 1 1 0 0,-1-2-262 0 0,11-34 395 0 0,-1-1 0 0 0,-3 0 0 0 0,-2-1 1 0 0,-1 1-1 0 0,-3-1 0 0 0,-2-9-395 0 0,0-12-3365 0 0,-1 6-4356 0 0,0 33 1440 0 0,0 36-2942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49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34 9906 0 0,'0'0'1260'0'0,"0"0"-399"0"0,0 0-44 0 0,0 0 261 0 0,0 0 175 0 0,0 0-50 0 0,-20 34-321 0 0,-62 106-330 0 0,56-68-127 0 0,26-60-354 0 0,-1-7-42 0 0,0 0 0 0 0,0-1 0 0 0,1 1 0 0 0,-1 0 0 0 0,1 0 0 0 0,0-1 0 0 0,1 1 0 0 0,-1 0 0 0 0,1-1 0 0 0,0 1 0 0 0,0 0 0 0 0,0-1 0 0 0,1 1 0 0 0,0-1 0 0 0,0 0 0 0 0,0 1 0 0 0,0-1 0 0 0,1 0 0 0 0,-1 0 0 0 0,1 0 0 0 0,0-1 0 0 0,0 1 0 0 0,1-1 0 0 0,-1 1 0 0 0,1-1 0 0 0,-1 0 0 0 0,1-1 0 0 0,0 1 0 0 0,0-1 0 0 0,0 1 0 0 0,1-1 0 0 0,-1 0 0 0 0,0-1 0 0 0,1 1 0 0 0,-1-1 0 0 0,1 0 0 0 0,1 0-29 0 0,0 0 137 0 0,-1 0 0 0 0,0-1 0 0 0,0 0 0 0 0,0 0 0 0 0,0-1 0 0 0,0 0 0 0 0,0 1 0 0 0,0-1 0 0 0,0-1 0 0 0,0 1 0 0 0,0-1 0 0 0,0 0 0 0 0,-1 0 0 0 0,1-1 0 0 0,-1 1 0 0 0,1-1 0 0 0,-1 0 0 0 0,0 0 0 0 0,0 0 0 0 0,0-1 0 0 0,-1 1 0 0 0,1-1 0 0 0,-1 0 0 0 0,0 0 0 0 0,0 0 0 0 0,0 0-1 0 0,-1-1 1 0 0,1 1 0 0 0,-1-1 0 0 0,0 0-137 0 0,2-7-8 0 0,-1 0 1 0 0,-1 0-1 0 0,0-1 0 0 0,-1 1 0 0 0,0 0 0 0 0,-1-1 0 0 0,0 1 0 0 0,-1-1 0 0 0,0 1 0 0 0,-1 0 1 0 0,0 0-1 0 0,-1 0 0 0 0,-1 0 0 0 0,0 0 0 0 0,0 0 0 0 0,-1 1 0 0 0,0 0 0 0 0,-1 0 0 0 0,-1 0 1 0 0,0 1-1 0 0,0 0 0 0 0,-1 0 0 0 0,0 1 0 0 0,-3-2 8 0 0,-28-29-3067 0 0,20 26-2996 0 0,13 9 2289 0 0,-3 0-6623 0 0</inkml:trace>
  <inkml:trace contextRef="#ctx0" brushRef="#br0" timeOffset="520.184">546 218 2601 0 0,'0'0'2765'0'0,"0"0"-60"0"0,0 0 28 0 0,0 0-71 0 0,0 0-334 0 0,0 0-550 0 0,0 0-582 0 0,0 0-410 0 0,0 0-234 0 0,0 0-154 0 0,0 0-78 0 0,0 0-37 0 0,0 0-48 0 0,0 14-43 0 0,-3 70 55 0 0,4-80-226 0 0,0-1 0 0 0,1 0 0 0 0,-1 0 1 0 0,1 0-1 0 0,0 0 0 0 0,0 0 0 0 0,0 0 1 0 0,1-1-1 0 0,-1 1 0 0 0,1-1 0 0 0,-1 1 1 0 0,1-1-1 0 0,0 0 0 0 0,0 0 0 0 0,0 0 0 0 0,0 0 1 0 0,0-1-1 0 0,0 1 0 0 0,0-1 0 0 0,1 0 1 0 0,-1 0-1 0 0,0 0 0 0 0,1 0 0 0 0,-1-1 1 0 0,1 1-1 0 0,-1-1 0 0 0,1 0 0 0 0,-1 0 1 0 0,1 0-1 0 0,-1-1 0 0 0,1 1 0 0 0,-1-1 0 0 0,1 0 1 0 0,-1 0-1 0 0,0 0 0 0 0,0 0 0 0 0,1 0 1 0 0,-1-1-1 0 0,0 0 0 0 0,0 0-21 0 0,13-6 100 0 0,0-2-1 0 0,-1 0 0 0 0,0-1 1 0 0,-1 0-1 0 0,0-1 1 0 0,-1-1-1 0 0,0 0 1 0 0,-1-1-1 0 0,0-1-99 0 0,59-58 181 0 0,-70 74-193 0 0,0 0-1 0 0,0-1 0 0 0,0 1 0 0 0,0 0 1 0 0,0 0-1 0 0,0 0 0 0 0,0 0 0 0 0,0 0 1 0 0,-1 0-1 0 0,1 0 0 0 0,0 0 0 0 0,-1 0 0 0 0,1 0 1 0 0,0 0-1 0 0,-1 0 0 0 0,1 1 0 0 0,-1-1 1 0 0,0 0-1 0 0,1 0 0 0 0,-1 1 0 0 0,0-1 1 0 0,0 0-1 0 0,0 0 0 0 0,0 1 0 0 0,0-1 0 0 0,0 0 1 0 0,0 1-1 0 0,-1-1 0 0 0,1 0 0 0 0,0 0 1 0 0,-1 1-1 0 0,1-1 0 0 0,-1 0 13 0 0,2 8-28 0 0,-1-5 21 0 0,1 0 0 0 0,-1 0 0 0 0,1 0 0 0 0,0 0 0 0 0,0 0 0 0 0,1-1 0 0 0,-1 1 0 0 0,1 0 0 0 0,0-1 0 0 0,-1 0 0 0 0,2 1 0 0 0,-1-1 0 0 0,0 0 0 0 0,1 0 0 0 0,-1 0 0 0 0,1 0 0 0 0,0 0 0 0 0,0-1 0 0 0,0 1 1 0 0,0-1-1 0 0,1 0 0 0 0,-1 0 0 0 0,0 0 0 0 0,1 0 0 0 0,0-1 0 0 0,-1 1 0 0 0,1-1 0 0 0,0 0 0 0 0,0 0 0 0 0,-1-1 0 0 0,1 1 0 0 0,0-1 0 0 0,0 1 0 0 0,0-1 0 0 0,3-1 7 0 0,4 2 104 0 0,-1-2 0 0 0,0 1 0 0 0,1-1 0 0 0,-1 0 0 0 0,0-1 0 0 0,0-1 0 0 0,0 1 0 0 0,0-2-1 0 0,-1 1 1 0 0,1-1 0 0 0,-1-1 0 0 0,0 1 0 0 0,0-2 0 0 0,0 1 0 0 0,-1-1 0 0 0,0-1 0 0 0,0 1 0 0 0,2-4-104 0 0,-1 0 185 0 0,0 1 0 0 0,-1-2 0 0 0,0 1 0 0 0,-1-1 0 0 0,0 0 1 0 0,-1 0-1 0 0,0-1 0 0 0,-1 0 0 0 0,0 0 0 0 0,2-12-185 0 0,-2-9-3290 0 0,-7 0-3570 0 0,0 29-5156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57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1 0 0 0,'0'0'531'0'0,"0"0"370"0"0,0 0 413 0 0,0 0 254 0 0,0 0-39 0 0,0 0-196 0 0,-2 37-313 0 0,-9 117-303 0 0,-26 114 952 0 0,-9-61-1790 0 0,45-198 72 0 0,1-5-2533 0 0,0-5-4637 0 0,0 0 6608 0 0</inkml:trace>
  <inkml:trace contextRef="#ctx0" brushRef="#br0" timeOffset="362.575">54 82 360 0 0,'0'0'1690'0'0,"0"0"-759"0"0,0 0-241 0 0,0 0 267 0 0,0 0 404 0 0,0 0 277 0 0,0 0-3 0 0,0 0-155 0 0,0 0-210 0 0,0 0-215 0 0,0 0-154 0 0,0 0-110 0 0,0 0-75 0 0,32-3-52 0 0,102-10-51 0 0,39 10 1623 0 0,38 32-1036 0 0,-82-7-869 0 0,-60-15-700 0 0,-54-6-3539 0 0,0-1-3862 0 0,-14 0 3161 0 0,-1 0 746 0 0</inkml:trace>
  <inkml:trace contextRef="#ctx0" brushRef="#br0" timeOffset="727.556">0 715 1104 0 0,'0'0'1622'0'0,"0"0"101"0"0,0 0 257 0 0,0 0 282 0 0,0 0 120 0 0,31-3-164 0 0,99-10-320 0 0,250-29 4542 0 0,-235 38-5875 0 0,-84 3-4084 0 0,-52 1-1414 0 0,-1-3-5280 0 0</inkml:trace>
  <inkml:trace contextRef="#ctx0" brushRef="#br0" timeOffset="5382.801">2110 317 2545 0 0,'0'0'1799'0'0,"0"0"-826"0"0,0 0-203 0 0,0 0 346 0 0,0 0 323 0 0,0 0 88 0 0,0 0-164 0 0,0 0-254 0 0,0 0-204 0 0,0 0-145 0 0,31-4-67 0 0,98-16-37 0 0,20 8 1373 0 0,110-7-1465 0 0,-233 8-4170 0 0,-20 5-738 0 0,-2-1-3421 0 0,-4 5 5232 0 0</inkml:trace>
  <inkml:trace contextRef="#ctx0" brushRef="#br0" timeOffset="5688.248">2171 594 8018 0 0,'0'0'844'0'0,"0"0"-67"0"0,0 0 321 0 0,0 0 289 0 0,0 0 127 0 0,0 0-107 0 0,0 0-246 0 0,34 1-226 0 0,110 6-191 0 0,-37-15 254 0 0,-46-2-699 0 0,175-43-2093 0 0,-204 43-2095 0 0,-11 5-1934 0 0,-6 2-1853 0 0</inkml:trace>
  <inkml:trace contextRef="#ctx0" brushRef="#br0" timeOffset="19272.141">1009 781 0 0 0,'0'0'713'0'0,"0"0"326"0"0,6-5 84 0 0,16-17 12 0 0,-12 7 8431 0 0,-14 5-5146 0 0,-32 0-2385 0 0,28 12-2009 0 0,0 0-1 0 0,0 1 1 0 0,0 0 0 0 0,1 0 0 0 0,-1 1-1 0 0,1 0 1 0 0,0 0 0 0 0,0 1-1 0 0,0-1 1 0 0,0 2 0 0 0,1-1 0 0 0,0 1-1 0 0,0 0 1 0 0,1 0 0 0 0,-1 1-1 0 0,1-1 1 0 0,1 1 0 0 0,-1 0 0 0 0,1 1-1 0 0,0-1 1 0 0,1 2-26 0 0,0-5-7 0 0,1 0 1 0 0,0 0-1 0 0,0 1 1 0 0,0-1-1 0 0,0 1 0 0 0,1-1 1 0 0,0 1-1 0 0,0-1 0 0 0,0 1 1 0 0,1 0-1 0 0,-1-1 0 0 0,1 1 1 0 0,0 0-1 0 0,1 0 1 0 0,-1-1-1 0 0,1 1 0 0 0,0 0 1 0 0,0-1-1 0 0,0 1 0 0 0,1-1 1 0 0,-1 1-1 0 0,1-1 0 0 0,0 0 1 0 0,0 1-1 0 0,1-1 1 0 0,0 0-1 0 0,-1-1 0 0 0,1 1 1 0 0,0 0-1 0 0,1-1 0 0 0,-1 0 1 0 0,1 1-1 0 0,-1-1 0 0 0,1-1 1 0 0,0 1-1 0 0,0 0 1 0 0,0-1-1 0 0,0 0 0 0 0,1 0 1 0 0,-1 0-1 0 0,1-1 0 0 0,-1 1 1 0 0,5 0 6 0 0,91 8-355 0 0,-37-20-7387 0 0,-55 6 2377 0 0,-1 0-1459 0 0</inkml:trace>
  <inkml:trace contextRef="#ctx0" brushRef="#br0" timeOffset="19742.728">1125 1021 0 0 0,'0'0'1304'0'0,"0"0"-203"0"0,0 0 132 0 0,0 0 543 0 0,0 0 468 0 0,0 0 112 0 0,0 0-191 0 0,0 0-348 0 0,0 0-328 0 0,0 0-274 0 0,0 0-205 0 0,0 0-175 0 0,11-6-152 0 0,34-18-116 0 0,-5-21 473 0 0,78-111-453 0 0,-116 153-600 0 0,1 0 1 0 0,-1 0-1 0 0,0 0 1 0 0,1 1 0 0 0,-1-1-1 0 0,1 0 1 0 0,0 1-1 0 0,0 0 1 0 0,0 0-1 0 0,0 0 1 0 0,0 0-1 0 0,0 0 1 0 0,1 1-1 0 0,-1 0 1 0 0,1-1-1 0 0,-1 1 1 0 0,3 0 12 0 0,11 42-63 0 0,-16-38 75 0 0,-1-1-10 0 0,0 1 0 0 0,1-1 0 0 0,-1 1 1 0 0,1-1-1 0 0,-1 1 0 0 0,1-1 0 0 0,0 1 0 0 0,0-1 1 0 0,0 0-1 0 0,0 0 0 0 0,1 1 0 0 0,-1-1 0 0 0,0 0 1 0 0,1 0-1 0 0,0 0 0 0 0,-1-1 0 0 0,1 1 0 0 0,0 0 1 0 0,0 0-1 0 0,0-1 0 0 0,0 0 0 0 0,0 1 1 0 0,1-1-1 0 0,-1 0 0 0 0,0 0 0 0 0,0 0 0 0 0,1 0 1 0 0,-1 0-1 0 0,1-1 0 0 0,-1 1 0 0 0,1-1-2 0 0,5 0 31 0 0,0-2 1 0 0,0 1-1 0 0,0-1 0 0 0,0 0 1 0 0,-1 0-1 0 0,1-1 0 0 0,-1 0 0 0 0,0-1 1 0 0,0 0-1 0 0,0 0 0 0 0,2-2-31 0 0,52-23 27 0 0,-59 31-29 0 0,1-1-1 0 0,-1 1 1 0 0,0-1 0 0 0,0 1 0 0 0,0 0 0 0 0,-1 0-1 0 0,1 0 1 0 0,0 0 0 0 0,-1 0 0 0 0,1 0-1 0 0,-1 0 1 0 0,0 1 0 0 0,1-1 0 0 0,-1 0 0 0 0,0 1-1 0 0,-1-1 1 0 0,1 1 0 0 0,0-1 0 0 0,-1 1-1 0 0,1 0 1 0 0,-1-1 0 0 0,0 1 0 0 0,0-1 0 0 0,0 1-1 0 0,0 0 1 0 0,0-1 0 0 0,-1 1 2 0 0,1 20-66 0 0,-1-18 6 0 0,0-1 1 0 0,1 1-1 0 0,0-1 1 0 0,0 0-1 0 0,0 1 1 0 0,0-1-1 0 0,1 1 1 0 0,-1-1-1 0 0,1 0 1 0 0,0 1-1 0 0,1-1 1 0 0,-1 0-1 0 0,1 0 1 0 0,0 0-1 0 0,0 0 1 0 0,0 0-1 0 0,1 2 60 0 0,20-1-3129 0 0,-7-7-5818 0 0,-7-1 563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55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669 500 6145 0 0,'0'0'2267'0'0,"0"0"-918"0"0,0 0-584 0 0,0 0 9 0 0,0 0 282 0 0,0 0 215 0 0,0 0-35 0 0,0 0-242 0 0,0 0-319 0 0,0 0-243 0 0,0 0-155 0 0,0 0-105 0 0,33-6-55 0 0,105-17-47 0 0,-36 11-189 0 0,-51 8-1355 0 0,-28 4-3758 0 0,-14 0 1062 0 0,-1 0-2435 0 0</inkml:trace>
  <inkml:trace contextRef="#ctx0" brushRef="#br0" timeOffset="323.394">1184 393 0 0 0,'0'0'196'0'0,"0"0"568"0"0,0 0 456 0 0,0 0 238 0 0,0 0-47 0 0,0 0-259 0 0,0 0-310 0 0,0 0-233 0 0,0 0-138 0 0,0 0-90 0 0,0 0-55 0 0,-22 30-37 0 0,-65 93-53 0 0,65-74 106 0 0,23-45-240 0 0,2-1 19 0 0,-1 0 0 0 0,1-1 0 0 0,0 1 0 0 0,-1-1 0 0 0,1 0 0 0 0,0 0 0 0 0,1 0 0 0 0,-1 0 0 0 0,0 0 0 0 0,0-1-1 0 0,1 1 1 0 0,-1-1 0 0 0,1 0 0 0 0,-1 0 0 0 0,1 0 0 0 0,0-1 0 0 0,-1 1 0 0 0,1-1 0 0 0,0 0 0 0 0,-1 0 0 0 0,1 0 0 0 0,0 0-1 0 0,-1-1 1 0 0,1 0-121 0 0,18-1 412 0 0,0-2 0 0 0,-1-1-1 0 0,1-1 1 0 0,-1 0 0 0 0,-1-2 0 0 0,1 0-1 0 0,-1-2 1 0 0,-1 0 0 0 0,0-1-1 0 0,0-1 1 0 0,-1-1 0 0 0,-1 0-1 0 0,0-1 1 0 0,-1-1 0 0 0,0-1 0 0 0,-2 0-1 0 0,13-18-411 0 0,-15 19 174 0 0,-1 0 1 0 0,0-1-1 0 0,-2 0 0 0 0,0-1 1 0 0,-1 0-1 0 0,0 0 0 0 0,-1-1 1 0 0,0-7-175 0 0,-4 18 30 0 0,-2-1 1 0 0,1 0-1 0 0,-1 0 1 0 0,0 0-1 0 0,-1 0 1 0 0,0 0 0 0 0,0 0-1 0 0,0 0 1 0 0,-1 0-1 0 0,-1 0 1 0 0,1 0-1 0 0,-1 0 1 0 0,-1 0 0 0 0,1 1-1 0 0,-1-1 1 0 0,-1 1-1 0 0,1 0 1 0 0,-1 0-1 0 0,0 0 1 0 0,-5-5-31 0 0,-1 2-66 0 0,1 0 1 0 0,-1 1-1 0 0,-1 1 1 0 0,0 0-1 0 0,0 0 1 0 0,-1 1-1 0 0,1 1 1 0 0,-1 0-1 0 0,-1 0 1 0 0,1 1-1 0 0,-1 1 1 0 0,0 0-1 0 0,0 1 0 0 0,-1 0 1 0 0,1 1-1 0 0,0 0 1 0 0,-1 1-1 0 0,1 1 1 0 0,-1 0-1 0 0,1 1 1 0 0,-8 1 65 0 0,12 0-21 0 0,0 0 0 0 0,1 1 0 0 0,-1 0 0 0 0,1 0 1 0 0,0 0-1 0 0,-1 1 0 0 0,2 1 0 0 0,-1-1 0 0 0,0 1 1 0 0,1 0-1 0 0,0 1 0 0 0,0 0 0 0 0,1 0 0 0 0,-1 1 1 0 0,1-1-1 0 0,1 1 0 0 0,-1 1 0 0 0,1-1 0 0 0,1 1 1 0 0,-1 0-1 0 0,1 0 0 0 0,1 0 0 0 0,-1 0 0 0 0,1 1 1 0 0,1-1-1 0 0,0 1 0 0 0,0 0 0 0 0,1 0 0 0 0,0 0 1 0 0,0 0-1 0 0,1 0 0 0 0,0 0 0 0 0,0 0 0 0 0,1-1 1 0 0,1 1-1 0 0,-1 0 0 0 0,1 0 0 0 0,1 0 0 0 0,0-1 1 0 0,0 0-1 0 0,1 1 0 0 0,-1-1 0 0 0,2 0 0 0 0,-1-1 0 0 0,5 6 21 0 0,12 6 37 0 0,0-1 0 0 0,1 0 0 0 0,0-2-1 0 0,2-1 1 0 0,0-1 0 0 0,0-1-1 0 0,1-1 1 0 0,1-1 0 0 0,0-1-1 0 0,1-1 1 0 0,0-2 0 0 0,0-1-1 0 0,0 0 1 0 0,27 0-37 0 0,223 13-477 0 0,-159-19-9216 0 0,-94 0 5959 0 0,-8 0-2269 0 0</inkml:trace>
  <inkml:trace contextRef="#ctx0" brushRef="#br0" timeOffset="19924.048">0 360 104 0 0,'0'0'1378'0'0,"0"0"-62"0"0,0 0 154 0 0,0 0 302 0 0,0 0 198 0 0,0 0-89 0 0,0 0-332 0 0,0 0-382 0 0,0 0-303 0 0,0 0-171 0 0,0 0-59 0 0,3-14-30 0 0,6-41-17 0 0,-9 53-510 0 0,1 0 1 0 0,-1 0 0 0 0,1 0-1 0 0,-1 0 1 0 0,1 1 0 0 0,0-1-1 0 0,0 0 1 0 0,0 0 0 0 0,0 1-1 0 0,0-1 1 0 0,1 0 0 0 0,-1 1-1 0 0,0-1 1 0 0,1 1 0 0 0,-1 0-1 0 0,1-1 1 0 0,-1 1 0 0 0,1 0-1 0 0,0 0 1 0 0,-1 0 0 0 0,1 0-1 0 0,0 0 1 0 0,0 1-1 0 0,0-1 1 0 0,0 0 0 0 0,1 0-78 0 0,9-3 269 0 0,5-5-91 0 0,1 0-1 0 0,0 2 0 0 0,0 0 1 0 0,1 1-1 0 0,-1 1 0 0 0,1 1 1 0 0,1 1-1 0 0,-1 0 1 0 0,0 2-1 0 0,1 0 0 0 0,6 1-177 0 0,-24 0 7 0 0,-1 0 0 0 0,1 1 0 0 0,-1-1 0 0 0,1 0 0 0 0,-1 1 0 0 0,1-1 0 0 0,-1 1-1 0 0,0 0 1 0 0,1-1 0 0 0,-1 1 0 0 0,0 0 0 0 0,1 0 0 0 0,-1 0 0 0 0,0 0 0 0 0,0 0 0 0 0,0 0-1 0 0,0 0 1 0 0,0 0 0 0 0,0 1 0 0 0,0-1 0 0 0,0 0 0 0 0,0 0 0 0 0,-1 1 0 0 0,1-1 0 0 0,0 1-1 0 0,-1-1 1 0 0,1 1 0 0 0,-1-1 0 0 0,0 1 0 0 0,1-1 0 0 0,-1 1 0 0 0,0-1 0 0 0,0 1 0 0 0,0-1-1 0 0,0 1 1 0 0,0-1 0 0 0,0 1 0 0 0,-1 0-7 0 0,-12 62 98 0 0,-102 98-62 0 0,114-161-45 0 0,1-1 0 0 0,-1 1-1 0 0,1 0 1 0 0,-1 0-1 0 0,1-1 1 0 0,0 1-1 0 0,-1 0 1 0 0,1 0 0 0 0,0 0-1 0 0,0 0 1 0 0,-1-1-1 0 0,1 1 1 0 0,0 0-1 0 0,0 0 1 0 0,0 0 0 0 0,0 0-1 0 0,0 0 1 0 0,0 0-1 0 0,0-1 1 0 0,1 1-1 0 0,-1 0 1 0 0,0 0-1 0 0,0 0 1 0 0,1 0 0 0 0,-1-1-1 0 0,1 1 1 0 0,-1 0-1 0 0,0 0 1 0 0,1-1-1 0 0,0 1 1 0 0,-1 0 0 0 0,1 0-1 0 0,-1-1 1 0 0,1 1-1 0 0,0-1 1 0 0,-1 1-1 0 0,1-1 1 0 0,0 1 0 0 0,0-1-1 0 0,-1 1 1 0 0,1-1-1 0 0,0 0 1 0 0,0 1-1 0 0,0-1 1 0 0,-1 0 0 0 0,1 0-1 0 0,0 1 1 0 0,0-1-1 0 0,0 0 1 0 0,0 0-1 0 0,0 0 10 0 0,56 6-21 0 0,-46-5 18 0 0,115 22 55 0 0,-121-21-47 0 0,-1 0 0 0 0,1-1 0 0 0,-1 1 1 0 0,0 1-1 0 0,1-1 0 0 0,-1 1 0 0 0,0-1 1 0 0,-1 1-1 0 0,1 0 0 0 0,0 1 0 0 0,-1-1 0 0 0,0 1 1 0 0,0-1-1 0 0,0 1 0 0 0,0 0 0 0 0,0 0 1 0 0,-1 0-1 0 0,0 1 0 0 0,0-1 0 0 0,0 0 1 0 0,0 1-1 0 0,-1 0 0 0 0,1-1 0 0 0,-1 1 1 0 0,0 1-6 0 0,-2 7 34 0 0,0-1 1 0 0,0 1 0 0 0,-1-1 0 0 0,-1 0-1 0 0,0 1 1 0 0,-1-1 0 0 0,0-1 0 0 0,0 1-1 0 0,-1-1 1 0 0,-1 1 0 0 0,0-1 0 0 0,-1-1-1 0 0,0 0 1 0 0,0 1 0 0 0,-1-2 0 0 0,-1 1-1 0 0,1-2 1 0 0,-2 1 0 0 0,1-1-1 0 0,-2 0-34 0 0,6-2 8 0 0,-1 0-1 0 0,0-1 0 0 0,0 0 0 0 0,-1-1 0 0 0,0 0 0 0 0,1 0 0 0 0,-1 0 0 0 0,-1 0 0 0 0,1-1 0 0 0,0-1 0 0 0,-1 1 0 0 0,0-1 0 0 0,1 0 0 0 0,-1-1 0 0 0,0 0 0 0 0,0 0 0 0 0,0-1 0 0 0,0 0 0 0 0,0 0 0 0 0,0-1 0 0 0,1 1 0 0 0,-6-3-7 0 0,9 1-416 0 0,-1 1 0 0 0,1-1 0 0 0,0-1 1 0 0,0 1-1 0 0,1-1 0 0 0,-1 1 0 0 0,1-1 0 0 0,-1 0 0 0 0,1 0 0 0 0,0-1 0 0 0,0 1 0 0 0,0-1 0 0 0,0 1 0 0 0,1-1 0 0 0,-1 0 0 0 0,1 0 0 0 0,0 0 416 0 0,-6-10-6108 0 0,4 5-1864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9:24.2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303 218 0 0 0,'0'0'332'0'0,"0"0"1208"0"0,0 0 315 0 0,0 0-90 0 0,0 0-150 0 0,0 0-101 0 0,0 0-81 0 0,0 0-66 0 0,2-18-45 0 0,2-52-71 0 0,-19 30 1858 0 0,8 35-2399 0 0,0-3-479 0 0,0 1 0 0 0,-1 0 0 0 0,-1 0 0 0 0,1 0 0 0 0,-1 1 0 0 0,0 1 0 0 0,0-1 1 0 0,-1 2-1 0 0,0-1 0 0 0,0 1 0 0 0,0 1 0 0 0,0 0 0 0 0,0 0 0 0 0,-1 1 0 0 0,1 0 0 0 0,-9 0-231 0 0,15 1-4 0 0,0 0 0 0 0,0 1 0 0 0,0-1 1 0 0,0 1-1 0 0,0 0 0 0 0,0 0 0 0 0,0 0 0 0 0,0 1 0 0 0,0-1 1 0 0,0 1-1 0 0,0 0 0 0 0,0 0 0 0 0,0 1 0 0 0,0-1 0 0 0,1 1 0 0 0,-1-1 1 0 0,0 1-1 0 0,1 1 0 0 0,0-1 0 0 0,-1 0 0 0 0,1 1 0 0 0,0-1 1 0 0,0 1-1 0 0,0 0 0 0 0,1 0 0 0 0,-1 0 0 0 0,1 1 0 0 0,-1-1 1 0 0,1 1-1 0 0,0-1 0 0 0,1 1 0 0 0,-1 0 0 0 0,0 1 4 0 0,-2 28 23 0 0,1-1 0 0 0,1 1 0 0 0,3 0 0 0 0,0 0 0 0 0,2 0 0 0 0,1-1 0 0 0,2 0 0 0 0,1 1 0 0 0,2-2 0 0 0,6 14-23 0 0,-4-3 5 0 0,27 82 122 0 0,6-1 0 0 0,10 9-127 0 0,56 159 289 0 0,-98-261-251 0 0,-3 1 0 0 0,0 0 1 0 0,-2 1-1 0 0,-2 0 0 0 0,0 0 1 0 0,-2 0-1 0 0,-2 0 0 0 0,-1 0 0 0 0,-1 0 1 0 0,-2 1-1 0 0,-1-1 0 0 0,-1-1 1 0 0,-2 1-1 0 0,-3 5-38 0 0,6-25 45 0 0,-1 0 0 0 0,0-1 0 0 0,0 1 0 0 0,-1-1 0 0 0,0 0 0 0 0,-1-1 0 0 0,0 0 0 0 0,-1 0 0 0 0,0 0 0 0 0,-1-1 0 0 0,0 0 0 0 0,0-1 0 0 0,-1 0 0 0 0,0 0 0 0 0,-6 2-45 0 0,12-8-10 0 0,0 0-1 0 0,-1-1 1 0 0,1 1 0 0 0,0-1 0 0 0,-1 0 0 0 0,0-1 0 0 0,1 1 0 0 0,-1-1-1 0 0,1 0 1 0 0,-1 0 0 0 0,1 0 0 0 0,-1-1 0 0 0,0 0 0 0 0,1 1 0 0 0,-1-2-1 0 0,1 1 1 0 0,0 0 0 0 0,-1-1 0 0 0,1 0 0 0 0,0 0 0 0 0,0 0 0 0 0,0-1-1 0 0,0 1 1 0 0,1-1 0 0 0,-1 0 0 0 0,1 0 0 0 0,-1 0 0 0 0,1 0 0 0 0,0-1 0 0 0,0 1-1 0 0,1-1 1 0 0,-1 0 0 0 0,1 0 0 0 0,-1 0 0 0 0,1-1 10 0 0,-34-76-4432 0 0,20 3-8598 0 0,15 62 7475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9:04.3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299 696 0 0 0,'0'0'577'0'0,"0"0"1093"0"0,0 0 233 0 0,0 0-184 0 0,0 0-246 0 0,0 0-217 0 0,0 0-167 0 0,0 0-110 0 0,3-1 3868 0 0,30-39-3399 0 0,55-69-438 0 0,-32 36-658 0 0,4 3 0 0 0,53-48-352 0 0,-34 62 24 0 0,-77 58-36 0 0,-1-1 1 0 0,1 0-1 0 0,0 0 1 0 0,0 1 0 0 0,0-1-1 0 0,-1 1 1 0 0,1-1 0 0 0,-1 1-1 0 0,1 0 1 0 0,-1 0-1 0 0,0 0 1 0 0,0 0 0 0 0,0 0-1 0 0,0 0 1 0 0,0 0-1 0 0,0 0 1 0 0,0 0 0 0 0,-1 0-1 0 0,1 0 1 0 0,-1 0-1 0 0,1 1 1 0 0,-1-1 0 0 0,0 0-1 0 0,0 0 1 0 0,0 1-1 0 0,0-1 1 0 0,-1 0 0 0 0,1 0-1 0 0,0 1 1 0 0,-1-1-1 0 0,0 0 1 0 0,1 0 0 0 0,-1 0-1 0 0,-1 2 12 0 0,2 7 20 0 0,-4 150 314 0 0,5-158-328 0 0,0 0-1 0 0,-1-1 0 0 0,1 1 1 0 0,1-1-1 0 0,-1 1 0 0 0,0-1 0 0 0,1 0 1 0 0,-1 0-1 0 0,1 1 0 0 0,0-1 1 0 0,-1 0-1 0 0,1 0 0 0 0,0 0 1 0 0,0-1-1 0 0,1 1 0 0 0,-1 0 1 0 0,0-1-1 0 0,0 1 0 0 0,1-1 0 0 0,-1 0 1 0 0,1 0-1 0 0,-1 0 0 0 0,1 0 1 0 0,0 0-1 0 0,-1-1 0 0 0,1 1 1 0 0,0-1-1 0 0,-1 0 0 0 0,1 0 0 0 0,0 0 1 0 0,0 0-1 0 0,-1 0 0 0 0,1 0 1 0 0,0-1-1 0 0,-1 1 0 0 0,1-1 1 0 0,0 0-1 0 0,-1 0 0 0 0,1 0 1 0 0,-1 0-1 0 0,1 0 0 0 0,-1 0 0 0 0,0-1 1 0 0,1 0-6 0 0,42-27 142 0 0,-2-3-1 0 0,-1-1 1 0 0,-1-3 0 0 0,3-6-142 0 0,15-12 24 0 0,139-111 80 0 0,-166 149-234 0 0,-32 42 155 0 0,-22 198 714 0 0,22-219-734 0 0,-1 3 5 0 0,0 0 0 0 0,1 1 0 0 0,0-1 0 0 0,1 0 0 0 0,-1 0-1 0 0,2 0 1 0 0,-1 0 0 0 0,1 0 0 0 0,0 0 0 0 0,1 0 0 0 0,0 0 0 0 0,0-1 0 0 0,0 1 0 0 0,1-1 0 0 0,0 0 0 0 0,1 0 0 0 0,2 3-10 0 0,-4-7-150 0 0,1 1 0 0 0,0 0 0 0 0,0-1 0 0 0,0 0 1 0 0,0 0-1 0 0,1 0 0 0 0,-1 0 0 0 0,1-1 0 0 0,-1 0 0 0 0,1 0 1 0 0,0 0-1 0 0,0 0 0 0 0,0-1 0 0 0,0 0 0 0 0,0 0 0 0 0,1 0 1 0 0,-1-1-1 0 0,0 0 0 0 0,0 0 0 0 0,1 0 150 0 0,17-2-4631 0 0,-4-11-6481 0 0,-17 10 9450 0 0</inkml:trace>
  <inkml:trace contextRef="#ctx0" brushRef="#br0" timeOffset="292.054">1 939 3017 0 0,'0'0'1467'0'0,"0"0"14"0"0,0 0 184 0 0,0 0 236 0 0,37 0 133 0 0,124-3-67 0 0,196-27 4237 0 0,480-95-2898 0 0,-627 118-4805 0 0,-184 14-1615 0 0,-20-1-1544 0 0,-4 3-5199 0 0,-2-2 5943 0 0</inkml:trace>
  <inkml:trace contextRef="#ctx0" brushRef="#br0" timeOffset="17892.863">789 954 0 0 0,'-51'147'0'0'0,"13"-51"0"0"0,51-96 0 0 0,-11-49 2103 0 0,-15 3 10936 0 0,13 45-11777 0 0,0 1-201 0 0,-3 11 1646 0 0,5 23-2507 0 0,-2-34-150 0 0,45 158 793 0 0,61 172 265 0 0,-61-223-982 0 0,-44-106-94 0 0,-1 1-1 0 0,1-1 1 0 0,-1 1-1 0 0,1-1 0 0 0,0 1 1 0 0,0-1-1 0 0,-1 1 1 0 0,1-1-1 0 0,0 0 0 0 0,0 0 1 0 0,0 1-1 0 0,0-1 1 0 0,1 0-1 0 0,-1 0 0 0 0,0 0 1 0 0,0 0-1 0 0,1 0 1 0 0,-1 0-1 0 0,0-1 0 0 0,1 1 1 0 0,-1 0-1 0 0,1-1 1 0 0,-1 1-1 0 0,1-1 0 0 0,-1 1 1 0 0,1-1-1 0 0,0 0 1 0 0,-1 0-1 0 0,1 0 0 0 0,-1 0 1 0 0,1 0-1 0 0,0 0 1 0 0,-1 0-1 0 0,1 0 0 0 0,-1 0 1 0 0,1-1-1 0 0,-1 1 1 0 0,1-1-1 0 0,-1 1 0 0 0,1-1 1 0 0,-1 0-1 0 0,1 0 1 0 0,-1 1-1 0 0,0-1 0 0 0,1 0 1 0 0,0-1-32 0 0,11-25 313 0 0,-1 0 0 0 0,-1-1 1 0 0,-1 0-1 0 0,-2 0 0 0 0,3-18-313 0 0,11-35 150 0 0,93-219 129 0 0,-70 215-308 0 0,-29 106-3779 0 0,-10-8-720 0 0,-1-4-4235 0 0,-3-5-48 0 0</inkml:trace>
  <inkml:trace contextRef="#ctx0" brushRef="#br0" timeOffset="18382.545">1808 85 2705 0 0,'0'0'2079'0'0,"0"0"-518"0"0,0 0-355 0 0,0 0 40 0 0,0 0 238 0 0,0 0 103 0 0,0 0-208 0 0,0 0-395 0 0,0 0-305 0 0,0 0-136 0 0,0 0-7 0 0,0 0 35 0 0,8 15-9 0 0,64 114 1191 0 0,-46-78-1555 0 0,-3 0 0 0 0,-2 2 1 0 0,-3 0-1 0 0,-1 1 1 0 0,-3 0-1 0 0,-3 2 0 0 0,-2-1 1 0 0,-2 1-1 0 0,-3 1 0 0 0,-2-1 1 0 0,-3 0-1 0 0,-2 9-198 0 0,-1-25-30 0 0,-1 0-1 0 0,-2 0 1 0 0,-2 0-1 0 0,-2-1 0 0 0,-1 0 1 0 0,-2-1-1 0 0,-2-1 1 0 0,-1 0-1 0 0,-2-1 1 0 0,-1-1-1 0 0,-11 13 31 0 0,-1-1-549 0 0,-2-1-1 0 0,-2-2 0 0 0,-2-1 1 0 0,-38 31 549 0 0,-10-5-3531 0 0,-10-10-3619 0 0,57-38 2587 0 0,12-9 1086 0 0</inkml:trace>
  <inkml:trace contextRef="#ctx0" brushRef="#br0" timeOffset="18973.917">345 1 0 0 0,'0'0'540'0'0,"0"0"727"0"0,0 0 212 0 0,0 0 44 0 0,0 0 75 0 0,0 0 39 0 0,0 0 10 0 0,-21 9-49 0 0,-65 33-140 0 0,46-7 480 0 0,36-26-1526 0 0,-14 25 138 0 0,2 0 1 0 0,2 1 0 0 0,1 1 0 0 0,1 0-1 0 0,2 0 1 0 0,-3 27-551 0 0,-5 47 408 0 0,4 1 0 0 0,1 86-408 0 0,7-105 68 0 0,3 1 0 0 0,5 0-1 0 0,4 0 1 0 0,3-1-1 0 0,5 0 1 0 0,9 22-68 0 0,-19-95 27 0 0,0 0 0 0 0,2-1 0 0 0,0 0 0 0 0,1 0 0 0 0,1-1 0 0 0,0 0 1 0 0,1 0-1 0 0,1-1 0 0 0,1 0 0 0 0,0 0 0 0 0,1-1 0 0 0,1-1 0 0 0,0 0 0 0 0,1-1 0 0 0,0-1 0 0 0,1 0 0 0 0,0 0 1 0 0,1-2-1 0 0,15 8-27 0 0,-13-11-58 0 0,1-1 1 0 0,-1-1 0 0 0,1 0-1 0 0,1-1 1 0 0,-1-1-1 0 0,1-1 1 0 0,-1-1 0 0 0,10-1 57 0 0,32-4-3490 0 0,-1-6-4848 0 0,-38 6 487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9:24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0 372 3033 0 0,'0'0'2327'0'0,"0"0"-906"0"0,0 0-578 0 0,0 0 49 0 0,0 0 309 0 0,0 0 256 0 0,0 0-15 0 0,0 0-259 0 0,0 0-306 0 0,0 0-264 0 0,0 0-176 0 0,0 0-122 0 0,8 27-77 0 0,22 82-63 0 0,-8 59 379 0 0,-21-129-486 0 0,0-15-48 0 0,-10 120 624 0 0,8-155 2596 0 0,4-57-2725 0 0,37-121-161 0 0,-32 149-366 0 0,2 1 1 0 0,1 1-1 0 0,2 0 1 0 0,2 1 0 0 0,1 0-1 0 0,2 1 1 0 0,23-33 11 0 0,-39 66-20 0 0,0-1 0 0 0,1 1 1 0 0,-1 0-1 0 0,1 0 0 0 0,0 0 0 0 0,0 0 1 0 0,0 0-1 0 0,0 0 0 0 0,1 1 1 0 0,-1 0-1 0 0,1-1 0 0 0,-1 1 0 0 0,1 1 1 0 0,0-1-1 0 0,0 0 0 0 0,0 1 1 0 0,0 0-1 0 0,0 0 20 0 0,17 45-180 0 0,6 96-94 0 0,-15-112-1371 0 0,-6-22-2484 0 0,2-3-4906 0 0,-4-3 2884 0 0</inkml:trace>
  <inkml:trace contextRef="#ctx0" brushRef="#br0" timeOffset="367.268">501 96 2256 0 0,'0'0'2842'0'0,"0"0"-921"0"0,0 0-453 0 0,0 0 18 0 0,0 0 125 0 0,0 0 4 0 0,0 0-236 0 0,0 0-355 0 0,0 0-295 0 0,0 0-198 0 0,0 0-137 0 0,0 0-112 0 0,0 0-67 0 0,27-12-62 0 0,82-34-52 0 0,-48 34 3 0 0,-59 14-91 0 0,0-1 0 0 0,0 1 0 0 0,0 0 0 0 0,-1 0 0 0 0,1 0 0 0 0,-1 0 0 0 0,1 0 0 0 0,-1 1 0 0 0,0-1 0 0 0,0 0 0 0 0,0 1 0 0 0,0-1 1 0 0,0 0-1 0 0,0 1 0 0 0,-1-1 0 0 0,1 1 0 0 0,-1-1 0 0 0,0 1 0 0 0,0-1 0 0 0,0 1 0 0 0,0 0 0 0 0,0-1 0 0 0,0 1 0 0 0,-1-1 0 0 0,1 1 1 0 0,-1-1-1 0 0,0 1 0 0 0,0-1 0 0 0,0 0 0 0 0,0 1 0 0 0,0-1 0 0 0,0 0 0 0 0,-1 0 0 0 0,1 0 0 0 0,-1 0 0 0 0,0 1-13 0 0,-111 159 694 0 0,112-160-685 0 0,1-1 0 0 0,0 0 0 0 0,-1 1 0 0 0,1-1 0 0 0,0 1-1 0 0,-1-1 1 0 0,1 0 0 0 0,0 1 0 0 0,0-1 0 0 0,0 1 0 0 0,0-1 0 0 0,1 1 0 0 0,-1-1 0 0 0,0 0 0 0 0,0 1 0 0 0,1-1 0 0 0,-1 0 0 0 0,1 1 0 0 0,-1-1 0 0 0,1 0 0 0 0,0 1 0 0 0,0-1 0 0 0,-1 0 0 0 0,1 0 0 0 0,0 0-1 0 0,0 0 1 0 0,0 0 0 0 0,0 0 0 0 0,0 0 0 0 0,0 0 0 0 0,1 0 0 0 0,-1 0 0 0 0,0-1 0 0 0,0 1 0 0 0,1 0 0 0 0,-1-1 0 0 0,0 1 0 0 0,1-1 0 0 0,-1 0 0 0 0,0 1 0 0 0,1-1 0 0 0,-1 0 0 0 0,1 0 0 0 0,-1 0-1 0 0,1 0 1 0 0,-1 0 0 0 0,1 0-9 0 0,75 1 683 0 0,-74-1-657 0 0,147-22-1021 0 0,-134 26-5737 0 0,-13-4-2608 0 0</inkml:trace>
  <inkml:trace contextRef="#ctx0" brushRef="#br0" timeOffset="1911.626">1162 648 0 0 0,'4'-52'1743'0'0,"-2"12"7282"0"0,-19 32-4480 0 0,-22 20-3663 0 0,19 4-807 0 0,0 0-1 0 0,1 2 0 0 0,1 0 0 0 0,1 1 1 0 0,1 0-1 0 0,0 2 0 0 0,2 0 0 0 0,0 0 1 0 0,-7 17-75 0 0,17-30-21 0 0,0 1 0 0 0,0 0 0 0 0,1 0 1 0 0,0 1-1 0 0,1-1 0 0 0,0 1 1 0 0,0-1-1 0 0,1 1 0 0 0,0 0 0 0 0,1 0 1 0 0,0 6 20 0 0,0-13 3 0 0,1 1 0 0 0,-1-1 1 0 0,1 1-1 0 0,-1-1 0 0 0,1 1 0 0 0,0-1 1 0 0,1 0-1 0 0,-1 0 0 0 0,0 1 1 0 0,1-1-1 0 0,0 0 0 0 0,0 0 1 0 0,0-1-1 0 0,0 1 0 0 0,0 0 0 0 0,0-1 1 0 0,1 1-1 0 0,-1-1 0 0 0,1 1 1 0 0,0-1-1 0 0,0 0 0 0 0,0 0 0 0 0,0-1 1 0 0,0 1-1 0 0,0-1 0 0 0,0 1 1 0 0,0-1-1 0 0,1 0 0 0 0,-1 0 0 0 0,0 0 1 0 0,1-1-1 0 0,-1 1 0 0 0,1-1 1 0 0,0 0-4 0 0,7 1 116 0 0,1-2 0 0 0,0 1 1 0 0,-1-2-1 0 0,0 1 0 0 0,1-2 1 0 0,-1 1-1 0 0,0-2 0 0 0,0 1 1 0 0,0-2-1 0 0,-1 1 0 0 0,1-1 0 0 0,-1-1 1 0 0,0 0-1 0 0,-1 0 0 0 0,0-1 1 0 0,2-2-117 0 0,129-136 1094 0 0,-122 123-1100 0 0,-1 0 0 0 0,-1 0 0 0 0,0-2 0 0 0,-2 0 0 0 0,-1-1 1 0 0,-1 0-1 0 0,-1-1 0 0 0,-1 0 0 0 0,-1-1 0 0 0,-2 0 0 0 0,0 0 0 0 0,-2 0 0 0 0,-1-1 0 0 0,-2 0 1 0 0,0 0-1 0 0,-2 0 0 0 0,-1 0 6 0 0,0 15-284 0 0,-2 1 0 0 0,0 0 0 0 0,0 0 0 0 0,-1 1 0 0 0,0-1 0 0 0,-1 1 0 0 0,0-1 0 0 0,-1 1 0 0 0,-1 1 0 0 0,1-1 0 0 0,-2 1 0 0 0,-1-2 284 0 0,6 8-88 0 0,-1 0 1 0 0,0 0 0 0 0,0 0 0 0 0,0 1-1 0 0,0-1 1 0 0,0 1 0 0 0,-1 0-1 0 0,1 0 1 0 0,-1 0 0 0 0,0 1 0 0 0,0-1-1 0 0,0 1 1 0 0,0 0 0 0 0,0 1 0 0 0,-1 0-1 0 0,1-1 1 0 0,0 1 0 0 0,-1 1-1 0 0,1-1 1 0 0,-1 1 0 0 0,1 0 0 0 0,0 1-1 0 0,-1-1 1 0 0,1 1 0 0 0,-1 0 0 0 0,1 0-1 0 0,0 0 1 0 0,-4 3 87 0 0,-2 3 35 0 0,0 2 1 0 0,1-1-1 0 0,0 1 1 0 0,1 1-1 0 0,0 0 1 0 0,0 0-1 0 0,1 1 1 0 0,0 0-1 0 0,1 0 1 0 0,1 1-1 0 0,0 0 1 0 0,0 0-1 0 0,1 1 1 0 0,0-1-1 0 0,1 1 1 0 0,1 0-1 0 0,0 0 1 0 0,0 9-36 0 0,-3-4 124 0 0,2-1 0 0 0,0 1 0 0 0,1 1 0 0 0,1-1 0 0 0,0 0 1 0 0,1 1-1 0 0,2-1 0 0 0,-1 0 0 0 0,2 1 0 0 0,1-1 0 0 0,0 0 0 0 0,1 0 1 0 0,1 0-1 0 0,1-1 0 0 0,0 1 0 0 0,1-1 0 0 0,1-1 0 0 0,1 0 0 0 0,0 0 0 0 0,1 0 1 0 0,1-1-1 0 0,0-1 0 0 0,1 0 0 0 0,12 12-124 0 0,-15-19 72 0 0,0-1 1 0 0,1 0-1 0 0,-1 0 1 0 0,1-1-1 0 0,0 0 0 0 0,0-1 1 0 0,1 0-1 0 0,-1 0 1 0 0,1-1-1 0 0,0-1 0 0 0,0 0 1 0 0,0 0-1 0 0,0-1 0 0 0,0 0 1 0 0,0-1-1 0 0,1 0 1 0 0,-1-1-1 0 0,10-2-72 0 0,-13 0-269 0 0,0 0 0 0 0,0 0 0 0 0,-1-1 0 0 0,1 0 0 0 0,-1 0-1 0 0,0-1 1 0 0,0 1 0 0 0,0-2 0 0 0,-1 1 0 0 0,0-1 0 0 0,4-4 269 0 0,36-41-11574 0 0,-39 42 7436 0 0</inkml:trace>
  <inkml:trace contextRef="#ctx0" brushRef="#br0" timeOffset="2190.586">1908 387 2857 0 0,'0'0'2111'0'0,"0"0"-306"0"0,0 0-92 0 0,0 0 121 0 0,0 0 95 0 0,0 0-91 0 0,0 0-259 0 0,0 0-364 0 0,0 0-332 0 0,0 0-207 0 0,0 0-131 0 0,-9 34-110 0 0,-30 110-103 0 0,-23 1 111 0 0,-5 14-694 0 0,65-154-142 0 0,-15 35-2831 0 0,9-30-1661 0 0,-3-3-3947 0 0,7-6 6222 0 0</inkml:trace>
  <inkml:trace contextRef="#ctx0" brushRef="#br0" timeOffset="2479.55">1655 449 6961 0 0,'0'0'1642'0'0,"0"0"-370"0"0,0 0-1 0 0,0 0 252 0 0,0 0 91 0 0,0 0-206 0 0,0 0-345 0 0,0 0-288 0 0,0 0-171 0 0,0 0-89 0 0,0 0-36 0 0,23 32-38 0 0,70 100-65 0 0,-29-60 136 0 0,122 108-2011 0 0,-182-176 482 0 0,9 7-2623 0 0,-5-7-5263 0 0,-5-4 3506 0 0</inkml:trace>
  <inkml:trace contextRef="#ctx0" brushRef="#br0" timeOffset="2972.33">2419 593 0 0 0,'0'0'992'0'0,"0"0"373"0"0,0 0 24 0 0,0 0-125 0 0,0 0-127 0 0,0 0-102 0 0,0 0-121 0 0,0 0-140 0 0,0 0-114 0 0,0 0-69 0 0,-10 1-83 0 0,-35 6-51 0 0,7 29 502 0 0,31-26-930 0 0,1 0 0 0 0,-1 0 0 0 0,1 1-1 0 0,1 0 1 0 0,0 0 0 0 0,1 0 0 0 0,0 1 0 0 0,0-1-1 0 0,1 1 1 0 0,1 0 0 0 0,0 0 0 0 0,1 0 0 0 0,0 0-1 0 0,1 0 1 0 0,0 0 0 0 0,1 0 0 0 0,0 1-29 0 0,1-10 77 0 0,1 0 0 0 0,-1 0 0 0 0,1 0 0 0 0,-1 0 0 0 0,1-1 0 0 0,0 1 0 0 0,0-1 0 0 0,0 0 0 0 0,1 1 0 0 0,-1-1 0 0 0,0-1 0 0 0,1 1 0 0 0,-1 0 0 0 0,1-1 0 0 0,0 0 0 0 0,-1 0 0 0 0,1 0 0 0 0,0 0 0 0 0,0-1 0 0 0,0 1 0 0 0,-1-1 0 0 0,1 0 0 0 0,0 0 0 0 0,0-1 0 0 0,0 1 0 0 0,0-1 0 0 0,-1 1 0 0 0,1-1 0 0 0,0-1 0 0 0,0 1 0 0 0,-1 0 0 0 0,1-1 0 0 0,-1 0 0 0 0,4-1-77 0 0,7-6 441 0 0,0-1 1 0 0,-1 0 0 0 0,0-1-1 0 0,-1 0 1 0 0,0-1 0 0 0,0 0 0 0 0,-1-1-1 0 0,-1 0 1 0 0,0 0 0 0 0,-1-2-1 0 0,-1 1 1 0 0,1-2-442 0 0,-7 13 62 0 0,22-39 114 0 0,-2-1 1 0 0,-2-1-1 0 0,-2-1 1 0 0,-1-1-1 0 0,-3 0 1 0 0,-2 0-1 0 0,1-14-176 0 0,1-72-217 0 0,-14 127 203 0 0,0-1 0 0 0,0 0 0 0 0,-1 1 0 0 0,1-1 0 0 0,-1 0 0 0 0,-1 1 0 0 0,1-1 0 0 0,-1 1 0 0 0,0-1 0 0 0,0 1 0 0 0,-1 0 0 0 0,1 0 0 0 0,-1 0 0 0 0,0 0 0 0 0,-1 1 0 0 0,1-1 0 0 0,-1 1 0 0 0,0 0 0 0 0,0 0 0 0 0,0 0 0 0 0,-4-3 14 0 0,4 6-40 0 0,1 0 0 0 0,-1 0 0 0 0,0 0 0 0 0,0 0 0 0 0,1 0 0 0 0,-1 1 0 0 0,0-1 0 0 0,0 1 0 0 0,0 0 0 0 0,0 1 0 0 0,0-1-1 0 0,0 0 1 0 0,1 1 0 0 0,-1 0 0 0 0,0 0 0 0 0,0 0 0 0 0,1 1 0 0 0,-1-1 0 0 0,1 1 0 0 0,-1 0 0 0 0,1 0 0 0 0,0 0 0 0 0,-1 0 0 0 0,1 1 0 0 0,-1 0 40 0 0,-12 14-27 0 0,0 1 1 0 0,1 1-1 0 0,1 0 1 0 0,1 1-1 0 0,1 0 1 0 0,0 1-1 0 0,2 0 1 0 0,0 1-1 0 0,2 0 1 0 0,0 1-1 0 0,1 0 1 0 0,2 0 0 0 0,0 0-1 0 0,1 1 1 0 0,2-1-1 0 0,0 1 1 0 0,2 0-1 0 0,0 0 1 0 0,2-1-1 0 0,2 8 27 0 0,-2-20-97 0 0,0 1 0 0 0,2-1-1 0 0,-1 0 1 0 0,1 0-1 0 0,1 0 1 0 0,0 0 0 0 0,1-1-1 0 0,0 0 1 0 0,0 0 0 0 0,1 0-1 0 0,0-1 1 0 0,1 0 0 0 0,0-1-1 0 0,0 0 1 0 0,1 0 0 0 0,0 0-1 0 0,0-1 1 0 0,1-1-1 0 0,0 1 1 0 0,0-2 0 0 0,1 1-1 0 0,-1-1 1 0 0,1-1 0 0 0,0 0-1 0 0,1-1 1 0 0,-1 0 0 0 0,0 0-1 0 0,1-2 1 0 0,8 2 97 0 0,40-9-5600 0 0,-9-20-4683 0 0,-44 21 9281 0 0</inkml:trace>
  <inkml:trace contextRef="#ctx0" brushRef="#br0" timeOffset="3469.987">2885 490 0 0 0,'0'0'2144'0'0,"0"0"537"0"0,0 0-88 0 0,0 0-416 0 0,0 0-478 0 0,0 0-362 0 0,0 0-237 0 0,0 0-197 0 0,0 0-200 0 0,0 0-199 0 0,0 0-159 0 0,0 0-107 0 0,-17 29-77 0 0,-51 94-62 0 0,65-120-95 0 0,0 1 0 0 0,0 0 0 0 0,1 1 1 0 0,-1-1-1 0 0,1 0 0 0 0,0 1 0 0 0,1-1 1 0 0,-1 1-1 0 0,1-1 0 0 0,0 1 0 0 0,0 0 1 0 0,0 0-1 0 0,1 0 0 0 0,0-1 0 0 0,0 1 1 0 0,0 4-5 0 0,2 9-7 0 0,-3-16 9 0 0,1 1 0 0 0,0 0 0 0 0,-1 0-1 0 0,1-1 1 0 0,1 1 0 0 0,-1 0 0 0 0,0-1 0 0 0,1 1 0 0 0,-1 0 0 0 0,1-1 0 0 0,0 1-1 0 0,0 0 1 0 0,0-1 0 0 0,0 1 0 0 0,0-1 0 0 0,1 0 0 0 0,-1 1 0 0 0,1-1 0 0 0,0 0 0 0 0,-1 0-1 0 0,1 0 1 0 0,0 0 0 0 0,0 0 0 0 0,0 0 0 0 0,1-1 0 0 0,-1 1 0 0 0,0-1 0 0 0,0 1-1 0 0,1-1 1 0 0,-1 0 0 0 0,1 0 0 0 0,0 0 0 0 0,-1 0 0 0 0,1-1 0 0 0,-1 1 0 0 0,1-1-1 0 0,0 1 1 0 0,0-1 0 0 0,1 0-2 0 0,3 0 100 0 0,0 0 0 0 0,0-1 0 0 0,0 0 0 0 0,0 0 0 0 0,0-1 0 0 0,0 1-1 0 0,0-2 1 0 0,-1 1 0 0 0,1-1 0 0 0,-1 0 0 0 0,1 0 0 0 0,-1 0 0 0 0,0-1-1 0 0,0 0 1 0 0,-1-1 0 0 0,1 1 0 0 0,-1-1 0 0 0,1-1-100 0 0,25-25 623 0 0,-1-1 0 0 0,-2-2-1 0 0,-2 0 1 0 0,0-2 0 0 0,5-15-623 0 0,-22 35 313 0 0,-8 14-280 0 0,-1-1 0 0 0,1 1 0 0 0,0 0 0 0 0,0 0 1 0 0,0 0-1 0 0,0 0 0 0 0,0 0 0 0 0,1 0 0 0 0,-1 0 1 0 0,1 0-1 0 0,-1 1 0 0 0,1-1 0 0 0,0 0 0 0 0,-1 1 1 0 0,1-1-1 0 0,0 1 0 0 0,0 0 0 0 0,0 0 0 0 0,0 0 1 0 0,0 0-1 0 0,0 0 0 0 0,0 0 0 0 0,1 0-33 0 0,10 35-142 0 0,-9 168-203 0 0,-20 71-1322 0 0,15-256 1651 0 0,0 0 0 0 0,-1 1 0 0 0,-1-1 0 0 0,-1 0 0 0 0,0 0 0 0 0,-1 0 0 0 0,-1-1 0 0 0,0 0 0 0 0,-2 0 0 0 0,1 0 0 0 0,-2-1 0 0 0,0-1 0 0 0,-1 1 0 0 0,-1-1 0 0 0,-3 3 16 0 0,12-15 34 0 0,1 0-1 0 0,-1 0 0 0 0,0 0 1 0 0,0 0-1 0 0,0-1 1 0 0,0 1-1 0 0,0-1 0 0 0,-1 1 1 0 0,1-1-1 0 0,0 0 0 0 0,-1 0 1 0 0,1 0-1 0 0,-1 0 0 0 0,1 0 1 0 0,-1-1-1 0 0,1 1 1 0 0,-1-1-1 0 0,0 0 0 0 0,1 1 1 0 0,-1-1-1 0 0,1 0 0 0 0,-1-1 1 0 0,0 1-1 0 0,1 0 1 0 0,-1-1-1 0 0,1 1 0 0 0,-1-1 1 0 0,1 0-1 0 0,-1 0 0 0 0,1 0 1 0 0,-1 0-1 0 0,1-1 0 0 0,0 1 1 0 0,0 0-1 0 0,0-1 1 0 0,0 0-1 0 0,0 1 0 0 0,0-1 1 0 0,0 0-1 0 0,0 0 0 0 0,1 0 1 0 0,-1 0-1 0 0,1 0 0 0 0,-1-1 1 0 0,1 1-1 0 0,0 0 1 0 0,0-1-1 0 0,0 1 0 0 0,0-1 1 0 0,0 1-1 0 0,1-1 0 0 0,-1-1-33 0 0,-1-10 72 0 0,1 0-1 0 0,1 0 1 0 0,0-1-1 0 0,1 1 1 0 0,0 0-1 0 0,2 0 1 0 0,-1 0-1 0 0,2 0 1 0 0,-1 1-1 0 0,2-1 1 0 0,0 1-1 0 0,1 0 1 0 0,3-6-72 0 0,32-62-2736 0 0,-2 2-8162 0 0,-31 66 1455 0 0</inkml:trace>
  <inkml:trace contextRef="#ctx0" brushRef="#br0" timeOffset="4356.971">3666 472 0 0 0,'0'0'772'0'0,"0"0"879"0"0,0 0 244 0 0,0 0 135 0 0,0 0 90 0 0,0 0-87 0 0,0 0-302 0 0,0 0-409 0 0,0 0-349 0 0,0 0-254 0 0,0 0-154 0 0,0 0-133 0 0,0 0-99 0 0,-32 14-83 0 0,-93 48-84 0 0,123-61-160 0 0,0-1-1 0 0,0 0 1 0 0,0 1 0 0 0,0-1 0 0 0,1 1 0 0 0,-1 0 0 0 0,0 0 0 0 0,0-1 0 0 0,1 1 0 0 0,-1 0 0 0 0,1 1 0 0 0,-1-1 0 0 0,1 0 0 0 0,-1 0 0 0 0,1 1 0 0 0,0-1-1 0 0,0 0 1 0 0,-1 1 0 0 0,1 0 0 0 0,0-1 0 0 0,0 1 0 0 0,1-1 0 0 0,-1 1 0 0 0,0 0 0 0 0,0 0 0 0 0,1 0 0 0 0,-1-1 0 0 0,1 1 0 0 0,0 0 0 0 0,-1 0 0 0 0,1 0-1 0 0,0 1-5 0 0,1 6 33 0 0,-3 5-9 0 0,0 1 1 0 0,2-1-1 0 0,0 1 0 0 0,0-1 0 0 0,2 0 0 0 0,-1 1 0 0 0,2-1 0 0 0,0 0 1 0 0,1 0-1 0 0,0 0 0 0 0,1-1 0 0 0,1 2-24 0 0,-3-9 64 0 0,0 0 1 0 0,0 0-1 0 0,1 0 0 0 0,-1 0 0 0 0,1 0 1 0 0,1-1-1 0 0,-1 0 0 0 0,1 0 1 0 0,0 0-1 0 0,0-1 0 0 0,0 1 1 0 0,1-1-1 0 0,-1 0 0 0 0,1-1 1 0 0,0 1-1 0 0,0-1 0 0 0,1 0 1 0 0,-1-1-1 0 0,1 0 0 0 0,-1 0 1 0 0,1 0-1 0 0,0-1 0 0 0,-1 0 0 0 0,1 0 1 0 0,0 0-1 0 0,2-1-64 0 0,1-3 203 0 0,1 0 1 0 0,-1 0-1 0 0,0-1 1 0 0,0-1-1 0 0,-1 1 0 0 0,1-2 1 0 0,-1 1-1 0 0,0-1 1 0 0,0-1-1 0 0,-1 1 0 0 0,0-2 1 0 0,0 1-1 0 0,0-1 1 0 0,-1 0-1 0 0,-1 0 0 0 0,1-1 1 0 0,-1 0-1 0 0,-1 0 0 0 0,1-1 1 0 0,-2 0-1 0 0,3-5-203 0 0,1 2 65 0 0,10-18-137 0 0,-2-1 1 0 0,-1 0-1 0 0,-2-1 1 0 0,-1 0-1 0 0,-1-1 1 0 0,-2-1-1 0 0,-2 1 1 0 0,-1-1-1 0 0,-1-1 1 0 0,-2 1-1 0 0,-2 0 1 0 0,-1-1-1 0 0,-2 1 1 0 0,-1-1-1 0 0,-2-2 72 0 0,5 31-86 0 0,-1 0 0 0 0,1-1 0 0 0,-1 1-1 0 0,0-1 1 0 0,-1 1 0 0 0,1 0 0 0 0,-2 0-1 0 0,1 0 1 0 0,-1 0 0 0 0,0 0 0 0 0,0 1-1 0 0,-1-1 1 0 0,0 1 0 0 0,0 0 0 0 0,0 0-1 0 0,-1 0 1 0 0,0 0 0 0 0,0 1 0 0 0,-1 0-1 0 0,1 0 1 0 0,-1 0 0 0 0,0 1 0 0 0,0 0-1 0 0,-1 0 1 0 0,1 1 0 0 0,-1-1 0 0 0,0 2-1 0 0,-3-2 87 0 0,3 6-56 0 0,0 0 0 0 0,0 1-1 0 0,0 0 1 0 0,0 0-1 0 0,1 1 1 0 0,-1 0 0 0 0,1 0-1 0 0,0 0 1 0 0,0 1 0 0 0,0 0-1 0 0,1 0 1 0 0,-1 0-1 0 0,1 1 1 0 0,1 0 0 0 0,-1 0-1 0 0,1 0 1 0 0,0 1 0 0 0,0-1-1 0 0,1 1 1 0 0,0 0-1 0 0,0 0 1 0 0,0 0 56 0 0,-9 16 9 0 0,2 1-1 0 0,0 0 1 0 0,1 0 0 0 0,1 1-1 0 0,1 0 1 0 0,2 0 0 0 0,0 1-1 0 0,2-1 1 0 0,0 1 0 0 0,2 0-1 0 0,1 0 1 0 0,3 23-9 0 0,2-33 45 0 0,1 0 0 0 0,0-1 0 0 0,1 0 0 0 0,1 0 0 0 0,0-1 0 0 0,1 0 0 0 0,1 0 1 0 0,0-1-1 0 0,0 0 0 0 0,2-1 0 0 0,-1 0 0 0 0,2 0 0 0 0,-1-2 0 0 0,2 1 0 0 0,-1-2 0 0 0,1 0 0 0 0,1 0 0 0 0,-1-2 0 0 0,1 0 0 0 0,1 0 0 0 0,-1-1 0 0 0,1-1 1 0 0,0-1-1 0 0,4 0-45 0 0,-8 0-260 0 0,0 0 0 0 0,0-2 0 0 0,1 1 1 0 0,-1-2-1 0 0,1 1 0 0 0,-1-2 1 0 0,1 0-1 0 0,10-1 260 0 0,-2-9-6043 0 0,-16 6 1158 0 0,0 0-2079 0 0</inkml:trace>
  <inkml:trace contextRef="#ctx0" brushRef="#br0" timeOffset="4772.791">4293 402 6513 0 0,'0'0'3061'0'0,"0"0"-780"0"0,0 0-290 0 0,0 0-14 0 0,0 0-159 0 0,0 0-332 0 0,0 0-383 0 0,0 0-289 0 0,0 0-195 0 0,0 0-137 0 0,0 0-116 0 0,0 0-84 0 0,23-5-70 0 0,108-24 69 0 0,-55 22-63 0 0,-75 25-201 0 0,-3-10-2 0 0,1 0-1 0 0,-1-1 1 0 0,0 0 0 0 0,-1 1-1 0 0,0-1 1 0 0,0 0-1 0 0,-1 0 1 0 0,1-1 0 0 0,-1 1-1 0 0,-1-1 1 0 0,1 0 0 0 0,-3 2-15 0 0,-9 16 8 0 0,-15 20 11 0 0,19-29-13 0 0,1 1 1 0 0,0 1-1 0 0,2 0 0 0 0,-1 0 0 0 0,2 1 1 0 0,0 0-1 0 0,-2 9-6 0 0,9-21 8 0 0,1-1 0 0 0,-1 0-1 0 0,1 0 1 0 0,-1 1 0 0 0,2-1 0 0 0,-1 0 0 0 0,0 0 0 0 0,1 1 0 0 0,0-1 0 0 0,0 0 0 0 0,1 0 0 0 0,0 0-1 0 0,0 0 1 0 0,0 0 0 0 0,0 0 0 0 0,0-1 0 0 0,1 1 0 0 0,0-1 0 0 0,0 0 0 0 0,1 0 0 0 0,-1 0-1 0 0,1 0 1 0 0,-1 0 0 0 0,1-1 0 0 0,1 1 0 0 0,-1-1 0 0 0,0 0 0 0 0,1 0 0 0 0,-1-1 0 0 0,1 0 0 0 0,0 1-1 0 0,0-1 1 0 0,0-1 0 0 0,0 1 0 0 0,0-1 0 0 0,0 0 0 0 0,0 0 0 0 0,4 0-8 0 0,0 0 42 0 0,-1 0-1 0 0,0-1 1 0 0,0 0 0 0 0,0 0 0 0 0,0-1 0 0 0,0 0-1 0 0,0 0 1 0 0,0-1 0 0 0,0 0 0 0 0,0 0-1 0 0,-1-1 1 0 0,4-1-42 0 0,9-40-3339 0 0,-25 28-1762 0 0,-7 6-3836 0 0,6 10 1745 0 0</inkml:trace>
  <inkml:trace contextRef="#ctx0" brushRef="#br0" timeOffset="4925.656">4238 637 9370 0 0,'0'0'2184'0'0,"0"0"-495"0"0,0 0-25 0 0,0 0-23 0 0,0 0-233 0 0,0 0-240 0 0,201-3-288 0 0,-162-1-280 0 0,-1 0-192 0 0,6-3-151 0 0,-5 3-161 0 0,2-3-160 0 0,-3 3-465 0 0,-3 0-967 0 0,-7 1-2441 0 0,-12-1-8353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5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472 92 1552 0 0,'0'0'1162'0'0,"0"0"-210"0"0,0 0 43 0 0,0 0 304 0 0,0 0 296 0 0,0 0 79 0 0,0 0-229 0 0,0 0-347 0 0,0 0-287 0 0,0 0-199 0 0,0 0-63 0 0,0-7 19 0 0,0-1-1461 0 0,0-6 3669 0 0,0 28 1400 0 0,-2 574-2312 0 0,-31-377-1621 0 0,33-284-19287 0 0,0 62 15610 0 0</inkml:trace>
  <inkml:trace contextRef="#ctx0" brushRef="#br0" timeOffset="416.636">49 92 304 0 0,'0'0'1206'0'0,"0"0"-325"0"0,0 0-130 0 0,0 0 208 0 0,0 0 272 0 0,0 0 108 0 0,0 0-96 0 0,0 0-203 0 0,0 0-139 0 0,0 0-30 0 0,0 0 23 0 0,0 0 41 0 0,0 0-2 0 0,24 0-62 0 0,124-3 595 0 0,85-16 2415 0 0,17-32-2585 0 0,-104 32-2508 0 0,-147 30-12225 0 0,-1-7 7084 0 0</inkml:trace>
  <inkml:trace contextRef="#ctx0" brushRef="#br0" timeOffset="728.656">1 829 0 0 0,'0'0'1099'0'0,"0"0"62"0"0,0 0 437 0 0,0 0 553 0 0,0 0 280 0 0,0 0-89 0 0,0 0-356 0 0,0 0-383 0 0,0 0-289 0 0,31-2-195 0 0,97-6-146 0 0,104-30 3411 0 0,30-14-3771 0 0,-205 32-2136 0 0,-22 1-4279 0 0,-21 11 460 0 0,-6 4-4765 0 0</inkml:trace>
  <inkml:trace contextRef="#ctx0" brushRef="#br0" timeOffset="1265.325">1142 622 0 0 0,'0'0'1203'0'0,"0"0"496"0"0,0 0 149 0 0,0 0 18 0 0,0 0-58 0 0,0 0-146 0 0,0 0-204 0 0,0 0-191 0 0,0 0-114 0 0,0 0-83 0 0,0 0-69 0 0,0 0-94 0 0,0 0-117 0 0,-18 3-113 0 0,-57 12-130 0 0,15 20 663 0 0,51-30-1150 0 0,0 1 1 0 0,1 0 0 0 0,0 0-1 0 0,0 1 1 0 0,0 0 0 0 0,1 1 0 0 0,0 0-1 0 0,1 0 1 0 0,-1 0 0 0 0,1 1-1 0 0,1 0 1 0 0,0 0 0 0 0,0 1 0 0 0,1-1-1 0 0,0 1 1 0 0,1 0 0 0 0,0 0-1 0 0,0 0 1 0 0,1 0 0 0 0,0 1 0 0 0,1-1-1 0 0,1 0 1 0 0,-1 6-61 0 0,4-11-17 0 0,0-1 0 0 0,0 0 0 0 0,0 0 1 0 0,1-1-1 0 0,0 1 0 0 0,-1-1 0 0 0,1 1 0 0 0,0-1 1 0 0,1-1-1 0 0,-1 1 0 0 0,0 0 0 0 0,1-1 0 0 0,-1 0 1 0 0,1 0-1 0 0,0 0 0 0 0,0-1 0 0 0,0 0 0 0 0,0 0 0 0 0,0 0 1 0 0,0 0-1 0 0,0-1 0 0 0,0 0 0 0 0,2 0 17 0 0,1 1-323 0 0,1 0 0 0 0,0-1-1 0 0,-1-1 1 0 0,1 1 0 0 0,-1-1 0 0 0,1 0-1 0 0,-1-1 1 0 0,0 0 0 0 0,0-1 0 0 0,1 1-1 0 0,-1-2 1 0 0,-1 1 0 0 0,8-4 323 0 0,13-9-4673 0 0,-11 5-1539 0 0,-7 4 124 0 0</inkml:trace>
  <inkml:trace contextRef="#ctx0" brushRef="#br0" timeOffset="1851.156">1241 932 8402 0 0,'0'0'1711'0'0,"0"0"-443"0"0,0 0-14 0 0,0 0 254 0 0,0 0 103 0 0,0 0-188 0 0,0 0-403 0 0,0 0-384 0 0,0 0-182 0 0,0 0-53 0 0,0 0-17 0 0,0 0 10 0 0,0 0-14 0 0,10-11-36 0 0,64-78 585 0 0,-67 77-897 0 0,1 0-1 0 0,1 1 1 0 0,0 1-1 0 0,0-1 1 0 0,1 1-1 0 0,1 1 1 0 0,-1 0-1 0 0,2 1 1 0 0,-1 0-1 0 0,5-2-31 0 0,-16 9-13 0 0,1 1-1 0 0,-1-1 1 0 0,1 1 0 0 0,-1-1-1 0 0,1 1 1 0 0,0 0-1 0 0,0-1 1 0 0,-1 1 0 0 0,1 0-1 0 0,0-1 1 0 0,-1 1 0 0 0,1 0-1 0 0,0 0 1 0 0,0 0-1 0 0,-1-1 1 0 0,1 1 0 0 0,0 0-1 0 0,0 0 1 0 0,-1 0 0 0 0,1 0-1 0 0,0 1 1 0 0,0-1-1 0 0,0 0 1 0 0,-1 0 0 0 0,1 0-1 0 0,0 1 1 0 0,-1-1 0 0 0,1 0-1 0 0,0 0 1 0 0,0 1-1 0 0,-1-1 1 0 0,1 1 0 0 0,-1-1-1 0 0,1 1 1 0 0,0-1 0 0 0,-1 1-1 0 0,1-1 1 0 0,-1 1-1 0 0,1 0 1 0 0,-1-1 0 0 0,0 1-1 0 0,1-1 1 0 0,-1 1-1 0 0,1 0 1 0 0,-1 0 0 0 0,0-1-1 0 0,0 1 1 0 0,1 0 0 0 0,-1 0-1 0 0,0-1 1 0 0,0 1-1 0 0,0 0 1 0 0,0 0 0 0 0,0-1-1 0 0,0 1 1 0 0,0 0 0 0 0,0 0-1 0 0,0-1 1 0 0,0 1-1 0 0,-1 0 1 0 0,1 0 0 0 0,0 0 13 0 0,21 64 80 0 0,-19-63-68 0 0,1-1 0 0 0,0 0 1 0 0,0 0-1 0 0,0 0 0 0 0,-1 0 1 0 0,1-1-1 0 0,0 1 0 0 0,0-1 1 0 0,0 0-1 0 0,0 0 0 0 0,0 0 0 0 0,0 0 1 0 0,0 0-1 0 0,0-1 0 0 0,0 1 1 0 0,0-1-1 0 0,0 0 0 0 0,0 0 1 0 0,0 0-1 0 0,0 0 0 0 0,-1 0 1 0 0,1-1-1 0 0,-1 1 0 0 0,1-1 1 0 0,1-1-13 0 0,155-78 209 0 0,-83 63-330 0 0,-68 55 167 0 0,-8 19-123 0 0,0-43-3774 0 0,0-1-3966 0 0,0-9-1357 0 0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24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98 0 0 0,'0'0'1523'0'0,"0"0"216"0"0,0 0 107 0 0,0 0 10 0 0,0 0-75 0 0,0 0-142 0 0,0 0-151 0 0,8-5-133 0 0,0 1-1368 0 0,14-8 1814 0 0,-43 34 284 0 0,-29 26-1659 0 0,3 2 1 0 0,2 2-1 0 0,-8 17-426 0 0,-43 49 158 0 0,-27 29 96 0 0,102-125-129 0 0,50-21-62 0 0,272-11 688 0 0,-126 46-655 0 0,-40-10 313 0 0,-125-75 2485 0 0,-12 35-2800 0 0,0 1 1 0 0,-1-1-1 0 0,-1 1 1 0 0,0-1-1 0 0,0 1 0 0 0,-2 1 1 0 0,0-1-1 0 0,0 1 1 0 0,-1 0-1 0 0,0 0 0 0 0,-1 0 1 0 0,-1 1-1 0 0,-4-4-94 0 0,-36-59 313 0 0,-69-124-565 0 0,27 59-1289 0 0,87 131 2342 0 0,1-1-4692 0 0,7 10-9956 0 0,1 7 7908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5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0 7802 0 0,'0'0'3856'0'0,"0"0"-3231"0"0,0 0-185 0 0,0 0 96 0 0,0 0 104 0 0,0 0 16 0 0,0 0-160 0 0,-32 188-200 0 0,29-162-176 0 0,1 0-112 0 0,2-4-112 0 0,0-4-176 0 0,0-3-272 0 0,3-4-488 0 0,-1-4-953 0 0,0-3-1895 0 0,0 0-3730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5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17380 0 0,'0'0'232'0'0,"0"0"-344"0"0,0 0-96 0 0,0 0-32 0 0,0 0 0 0 0,0 0-40 0 0,0 0-169 0 0,0 0-231 0 0,0 0-832 0 0,0 0-2953 0 0,0 0-4961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6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1 490 7538 0 0,'0'0'1869'0'0,"0"0"-307"0"0,0 0 44 0 0,0 0 147 0 0,0 0-112 0 0,0 0-401 0 0,0 0-449 0 0,0 0-282 0 0,0 0-147 0 0,0 0-94 0 0,0 0-91 0 0,27-34-56 0 0,85-109-40 0 0,-51 65 12 0 0,-38 54-101 0 0,60-46-632 0 0,-81 70 564 0 0,1 0-1 0 0,0-1 1 0 0,-1 1 0 0 0,1 0 0 0 0,0 0-1 0 0,-1 1 1 0 0,1-1 0 0 0,0 1 0 0 0,-1-1 0 0 0,1 1-1 0 0,-1 0 1 0 0,1 0 0 0 0,-1 0 0 0 0,1 0 0 0 0,-1 0-1 0 0,0 1 1 0 0,0-1 0 0 0,1 1 0 0 0,-1-1 0 0 0,0 1-1 0 0,0 0 1 0 0,-1 0 0 0 0,1 0 0 0 0,0 0-1 0 0,-1 0 1 0 0,1 0 0 0 0,-1 0 0 0 0,1 1 0 0 0,-1-1-1 0 0,0 0 1 0 0,0 2 76 0 0,21 22 25 0 0,-15-19 161 0 0,0-1 1 0 0,0 0 0 0 0,1 0-1 0 0,0-1 1 0 0,0 0-1 0 0,0 0 1 0 0,0-1-1 0 0,1 0 1 0 0,0 0-1 0 0,0-1 1 0 0,0 0-1 0 0,0-1 1 0 0,1 0 0 0 0,-1-1-1 0 0,0 1 1 0 0,1-2-1 0 0,2 1-186 0 0,-6-1 198 0 0,0 0 0 0 0,1 0-1 0 0,-1-1 1 0 0,1 1 0 0 0,-1-1-1 0 0,0-1 1 0 0,0 1 0 0 0,0-1 0 0 0,1 0-1 0 0,-2-1 1 0 0,1 1 0 0 0,0-1-1 0 0,0 0 1 0 0,-1-1 0 0 0,0 1 0 0 0,0-1-1 0 0,0 0 1 0 0,0-1 0 0 0,0 1-1 0 0,-1-1 1 0 0,0 0 0 0 0,0 0 0 0 0,0 0-1 0 0,0-1-197 0 0,49-116 784 0 0,-36 67-9309 0 0,-12 37 2711 0 0,-3 10-5172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6:30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375 18 0 0 0,'0'0'289'0'0,"0"0"532"0"0,0 0 343 0 0,0 0 237 0 0,0 0 133 0 0,0 0-87 0 0,0 0-264 0 0,0 0-303 0 0,0 0-274 0 0,0 0-148 0 0,0 0-53 0 0,0 0 36 0 0,0 0 55 0 0,-25 4 19 0 0,-77 11-18 0 0,39 4 720 0 0,-47 42 2331 0 0,110-60-3525 0 0,0 0-1 0 0,0 1 0 0 0,0-1 1 0 0,0 0-1 0 0,1 0 1 0 0,-1 0-1 0 0,0 0 0 0 0,1 1 1 0 0,-1-1-1 0 0,0 0 1 0 0,1 0-1 0 0,-1 0 0 0 0,1 0 1 0 0,0 0-1 0 0,-1 0 1 0 0,1 0-1 0 0,0 0 0 0 0,0 0 1 0 0,-1 0-1 0 0,1 0 1 0 0,0-1-1 0 0,0 1 0 0 0,0 0 1 0 0,0-1-1 0 0,0 1 1 0 0,0 0-1 0 0,0-1 0 0 0,0 1 1 0 0,1-1-1 0 0,-1 0 1 0 0,0 1-1 0 0,0-1 0 0 0,0 0 1 0 0,1 0-23 0 0,208 83 923 0 0,-206-82-871 0 0,0 1 1 0 0,1 0-1 0 0,-1 0 1 0 0,0 0-1 0 0,0 1 1 0 0,0 0 0 0 0,0 0-1 0 0,-1 0 1 0 0,1 0-1 0 0,-1 0 1 0 0,0 1-1 0 0,1-1 1 0 0,-2 1 0 0 0,1 0-1 0 0,0 0 1 0 0,-1 0-1 0 0,0 0 1 0 0,0 0-1 0 0,0 1 1 0 0,0-1-1 0 0,-1 1 1 0 0,1-1 0 0 0,-1 1-1 0 0,-1-1 1 0 0,1 1-1 0 0,-1 0 1 0 0,1 0-1 0 0,-1-1 1 0 0,-1 5-53 0 0,-1-5 43 0 0,-1 0 1 0 0,0 0 0 0 0,-1 0-1 0 0,1 0 1 0 0,-1 0-1 0 0,1 0 1 0 0,-1-1-1 0 0,0 0 1 0 0,0 0-1 0 0,-1 0 1 0 0,1 0-1 0 0,-1 0 1 0 0,1-1-1 0 0,-1 0 1 0 0,0 0-1 0 0,0-1 1 0 0,0 1-1 0 0,-4 0-43 0 0,2 1 12 0 0,-78 23-2587 0 0,-121-1-9908 0 0,203-25 6635 0 0</inkml:trace>
  <inkml:trace contextRef="#ctx0" brushRef="#br0" timeOffset="414.564">1026 29 5729 0 0,'0'0'1258'0'0,"0"0"-421"0"0,0 0 44 0 0,0 0 303 0 0,0 0 177 0 0,0 0-39 0 0,0 0-198 0 0,0 0-196 0 0,-34 12-125 0 0,-109 36-103 0 0,15 10 1117 0 0,113-51-1716 0 0,0 0 0 0 0,0 2 0 0 0,0-1 0 0 0,1 2 0 0 0,1 0 1 0 0,0 1-1 0 0,0 0 0 0 0,1 0 0 0 0,0 2 0 0 0,1-1 0 0 0,-2 5-101 0 0,11-15 1 0 0,1 0 0 0 0,-1 1 0 0 0,1-1 1 0 0,0 1-1 0 0,0-1 0 0 0,0 1 0 0 0,0 0 0 0 0,0-1 0 0 0,0 1 0 0 0,1 0 0 0 0,-1 0 0 0 0,1-1 1 0 0,0 1-1 0 0,0 0 0 0 0,0 0 0 0 0,0 0 0 0 0,0-1 0 0 0,1 1 0 0 0,-1 0 0 0 0,1 0 0 0 0,0-1 1 0 0,0 1-1 0 0,0 0 0 0 0,0-1 0 0 0,0 1 0 0 0,1-1 0 0 0,-1 0 0 0 0,1 1 0 0 0,-1-1 0 0 0,1 0 1 0 0,0 0-1 0 0,0 0 0 0 0,0 0 0 0 0,0 0 0 0 0,0 0 0 0 0,0 0 0 0 0,1-1 0 0 0,-1 1 0 0 0,1-1 1 0 0,-1 0-1 0 0,1 0 0 0 0,-1 0 0 0 0,1 0 0 0 0,0 0 0 0 0,-1 0 0 0 0,1-1 0 0 0,0 1 0 0 0,1-1-1 0 0,19-1 267 0 0,0-1-1 0 0,0-1 0 0 0,0-1 0 0 0,0-1 0 0 0,-1-1 0 0 0,1-1 0 0 0,-2-1 0 0 0,1-1 0 0 0,-1-1 0 0 0,0-1 1 0 0,-1 0-1 0 0,0-2 0 0 0,-1 0 0 0 0,-1-1 0 0 0,14-14-266 0 0,66-51 352 0 0,-74 67-1340 0 0,-20 107-6862 0 0,0-65-3494 0 0,-2-23 8073 0 0</inkml:trace>
  <inkml:trace contextRef="#ctx0" brushRef="#br0" timeOffset="1152.476">1161 397 568 0 0,'0'0'2283'0'0,"0"0"-146"0"0,0 0 61 0 0,0 0 385 0 0,0 0 176 0 0,0 0-192 0 0,0 0-465 0 0,0 0-526 0 0,0 0-387 0 0,0 0-269 0 0,0 0-208 0 0,0 0-156 0 0,0 0-102 0 0,15-16-100 0 0,99-111 316 0 0,-98 106-625 0 0,2 2 0 0 0,0 0 0 0 0,2 1 0 0 0,0 1 0 0 0,0 0-1 0 0,2 2 1 0 0,3-2-45 0 0,28-2-341 0 0,-46 59-224 0 0,-13 59 710 0 0,28-83-24 0 0,30-25 117 0 0,155-89-440 0 0,-184 90-698 0 0,-23 8 489 0 0,-4 16-1125 0 0,-19 35 1278 0 0,19-15 161 0 0,56 9-704 0 0,-41-39 883 0 0,1-1 1 0 0,0 0-1 0 0,0-1 0 0 0,1 0 1 0 0,-1-1-1 0 0,1 0 0 0 0,0-1 1 0 0,0 0-1 0 0,0-1 1 0 0,-1 0-1 0 0,1-2 0 0 0,0 1 1 0 0,12-3-83 0 0,-13-1 214 0 0,1 0-1 0 0,-1-1 1 0 0,0 0 0 0 0,0-1 0 0 0,-1 0 0 0 0,0-1 0 0 0,0-1-1 0 0,0 1 1 0 0,-1-2 0 0 0,0 1 0 0 0,-1-1 0 0 0,0-1 0 0 0,-1 0 0 0 0,1 0-1 0 0,-2-1 1 0 0,0 0 0 0 0,3-5-214 0 0,-5 10 51 0 0,-1-1 1 0 0,0 0-1 0 0,0 0 0 0 0,0 0 0 0 0,-1 0 1 0 0,0-1-1 0 0,-1 1 0 0 0,0-1 0 0 0,0 0 0 0 0,0 1 1 0 0,-1-1-1 0 0,0 0 0 0 0,-1 0 0 0 0,1 0 1 0 0,-2 0-1 0 0,1 0 0 0 0,-1-1-51 0 0,0 7-9 0 0,1 0 0 0 0,-1 1-1 0 0,0-1 1 0 0,0 0 0 0 0,0 1 0 0 0,0-1 0 0 0,0 0-1 0 0,-1 1 1 0 0,1 0 0 0 0,0-1 0 0 0,-1 1 0 0 0,1 0-1 0 0,-1 0 1 0 0,1-1 0 0 0,-1 1 0 0 0,0 0 0 0 0,1 1-1 0 0,-1-1 1 0 0,0 0 0 0 0,0 0 0 0 0,1 1 0 0 0,-1-1-1 0 0,0 1 1 0 0,0 0 0 0 0,0-1 0 0 0,0 1 0 0 0,0 0-1 0 0,0 0 1 0 0,0 0 0 0 0,0 0 0 0 0,1 1 0 0 0,-1-1-1 0 0,0 0 1 0 0,0 1 9 0 0,-65 19-654 0 0,51-10 624 0 0,1 0 1 0 0,0 1-1 0 0,1 1 0 0 0,0 0 0 0 0,1 1 1 0 0,1 0-1 0 0,0 1 0 0 0,0 0 0 0 0,1 1 1 0 0,1 0-1 0 0,1 1 0 0 0,0 0 0 0 0,1 1 0 0 0,1-1 1 0 0,0 1-1 0 0,1 1 0 0 0,1-1 0 0 0,1 1 1 0 0,0 5 29 0 0,4-17-10 0 0,0-1 1 0 0,0 1 0 0 0,1 0-1 0 0,0 0 1 0 0,0-1-1 0 0,0 1 1 0 0,1 0 0 0 0,0-1-1 0 0,0 1 1 0 0,1-1 0 0 0,-1 0-1 0 0,1 0 1 0 0,0 0-1 0 0,0 0 1 0 0,1 0 0 0 0,-1-1-1 0 0,1 1 1 0 0,0-1 0 0 0,0 0-1 0 0,1 0 1 0 0,-1-1 0 0 0,1 1-1 0 0,3 0 10 0 0,124 55-66 0 0,52-37-666 0 0,-122-22-3002 0 0,-1-3-5172 0 0,-36 2-820 0 0</inkml:trace>
  <inkml:trace contextRef="#ctx0" brushRef="#br0" timeOffset="3400.138">1076 158 0 0 0,'0'0'599'0'0,"0"0"264"0"0,0 0-18 0 0,0 0-86 0 0,0 0-88 0 0,8 0-91 0 0,35 0 810 0 0,-45 26 4235 0 0,-17 7-3197 0 0,15-28-2124 0 0,0 0 0 0 0,1 1 0 0 0,0-1 0 0 0,0 1 1 0 0,0 0-1 0 0,1 0 0 0 0,0 0 0 0 0,0 0 0 0 0,0 0 0 0 0,1 0 0 0 0,0 0 0 0 0,-1 6-304 0 0,2-6 103 0 0,-1 0-1 0 0,1 0 1 0 0,0 0 0 0 0,1 1-1 0 0,-1-1 1 0 0,1 0 0 0 0,1 0 0 0 0,-1 0-1 0 0,1-1 1 0 0,0 1 0 0 0,0 0-1 0 0,1 0 1 0 0,-1-1 0 0 0,1 0-1 0 0,1 1 1 0 0,-1-1 0 0 0,1 0-1 0 0,0-1 1 0 0,0 1 0 0 0,0-1 0 0 0,5 4-103 0 0,-6-5-842 0 0,6 3 2221 0 0,-5-4-4925 0 0,0-2-4804 0 0,-2 0 143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4:53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2798 173 584 0 0,'0'0'434'0'0,"0"0"-168"0"0,0 0-10 0 0,0 0 391 0 0,0 0 572 0 0,0 0 555 0 0,0 0 281 0 0,0 0-105 0 0,0 0-370 0 0,0 0-470 0 0,0 0-396 0 0,0-15-295 0 0,0-42-123 0 0,-32 141 2796 0 0,-304 724-1722 0 0,301-745-2726 0 0,36-93-851 0 0,70-171 783 0 0,-46 142 1430 0 0,215-441 528 0 0,-91 235 2413 0 0,-143 332-1209 0 0,-23 65-1074 0 0,9-92-612 0 0,2 1 0 0 0,1 0 0 0 0,3 0-1 0 0,1 1 1 0 0,2-1 0 0 0,1 0 0 0 0,3 0 0 0 0,4 18-52 0 0,-4-44-1 0 0,-1-1 0 0 0,2 1 0 0 0,0-1 0 0 0,0-1 0 0 0,2 1 1 0 0,-1-1-1 0 0,2 0 0 0 0,0-1 0 0 0,0 0 0 0 0,1-1 0 0 0,0 0 0 0 0,1 0 1 0 0,1-1-1 0 0,6 5 1 0 0,-14-12 51 0 0,0-1 0 0 0,0 0 0 0 0,0 0 0 0 0,0 0 0 0 0,0 0 1 0 0,0-1-1 0 0,1 1 0 0 0,-1-1 0 0 0,0 0 0 0 0,1-1 0 0 0,-1 1 0 0 0,1-1 1 0 0,-1 1-1 0 0,1-2 0 0 0,0 1 0 0 0,-1 0 0 0 0,0-1 0 0 0,1 0 0 0 0,-1 0 0 0 0,1 0 1 0 0,-1 0-1 0 0,0-1 0 0 0,0 0 0 0 0,0 0 0 0 0,0 0 0 0 0,0 0 0 0 0,0 0 1 0 0,0-1-1 0 0,0 0-51 0 0,27-33 250 0 0,-2 0-1 0 0,-1-2 1 0 0,-2-2 0 0 0,-2 0 0 0 0,-2-1 0 0 0,-1-1-1 0 0,-2-1 1 0 0,-3-1 0 0 0,-1-1 0 0 0,-2 0-1 0 0,-2-1 1 0 0,-2 0 0 0 0,-1-7-250 0 0,-2-24-1467 0 0,-6 76 5 0 0,-2 23-10801 0 0,1-14 3654 0 0</inkml:trace>
  <inkml:trace contextRef="#ctx0" brushRef="#br0" timeOffset="274.197">3768 398 11963 0 0,'0'0'1190'0'0,"0"0"-467"0"0,0 0-400 0 0,0 0 8 0 0,0 0 177 0 0,0 0 69 0 0,0 0-69 0 0,0 0-170 0 0,-13 35-175 0 0,-41 112-115 0 0,52-144-48 0 0,0 0 0 0 0,0 0 1 0 0,1 1-1 0 0,-1-1 0 0 0,1 1 0 0 0,0-1 1 0 0,0 1-1 0 0,0-1 0 0 0,0 1 1 0 0,1 0-1 0 0,0-1 0 0 0,-1 1 1 0 0,1 0-1 0 0,0-1 0 0 0,1 1 1 0 0,-1 0-1 0 0,1-1 0 0 0,0 1 1 0 0,-1-1-1 0 0,2 2 0 0 0,1 2-2 0 0,-1-2 76 0 0,0 1-1 0 0,1-1 1 0 0,0 0 0 0 0,-1-1 0 0 0,2 1 0 0 0,-1 0 0 0 0,0-1 0 0 0,1 0 0 0 0,0 0 0 0 0,0 0 0 0 0,0 0 0 0 0,0 0 0 0 0,1-1 0 0 0,0 0 0 0 0,-1 0 0 0 0,1 0 0 0 0,0-1 0 0 0,0 1 0 0 0,1-1 0 0 0,-1-1 0 0 0,0 1 0 0 0,1-1 0 0 0,-1 1 0 0 0,1-2 0 0 0,0 1 0 0 0,-1-1 0 0 0,1 1 0 0 0,0-2-74 0 0,-3 1 119 0 0,-1 0 1 0 0,0-1 0 0 0,1 1 0 0 0,-1-1-1 0 0,0 0 1 0 0,1 1 0 0 0,-1-1 0 0 0,0 0-1 0 0,0-1 1 0 0,0 1 0 0 0,0 0 0 0 0,0-1 0 0 0,0 1-1 0 0,0-1 1 0 0,0 1 0 0 0,0-1 0 0 0,-1 0-1 0 0,1 0 1 0 0,-1 0 0 0 0,1 0 0 0 0,-1 0-1 0 0,0 0 1 0 0,0 0 0 0 0,0 0 0 0 0,0-1-1 0 0,0 1 1 0 0,0 0 0 0 0,-1-1 0 0 0,1 1-1 0 0,-1 0 1 0 0,1-1 0 0 0,-1 1 0 0 0,0-2-120 0 0,2-87 862 0 0,-2 91-859 0 0,-3-17-162 0 0,0 0 1 0 0,-2 1-1 0 0,1 0 1 0 0,-2 0-1 0 0,0 1 1 0 0,-1-1-1 0 0,0 1 1 0 0,-2 0 158 0 0,-22-41-7562 0 0,22 39 3025 0 0,0 5-5660 0 0</inkml:trace>
  <inkml:trace contextRef="#ctx0" brushRef="#br0" timeOffset="536.125">4372 59 18404 0 0,'0'0'1576'0'0,"0"0"-773"0"0,0 0-451 0 0,0 0-45 0 0,0 0 61 0 0,0 0 29 0 0,0 0-18 0 0,0 0-24 0 0,0 0-40 0 0,0 0-39 0 0,0 0-55 0 0,0 0-65 0 0,6 36-49 0 0,19 116-30 0 0,-19-32 11 0 0,-8 4-77 0 0,4 113-3455 0 0,-2-209-2786 0 0,0-19 35 0 0,0-8-2128 0 0</inkml:trace>
  <inkml:trace contextRef="#ctx0" brushRef="#br0" timeOffset="1056.583">4140 442 14099 0 0,'0'0'1012'0'0,"0"0"-514"0"0,0 0-286 0 0,0 0 134 0 0,0 0 260 0 0,0 0 113 0 0,0 0-39 0 0,0 0-135 0 0,0 0-165 0 0,0 0-118 0 0,37 0-86 0 0,116 0-75 0 0,47 11-393 0 0,-117-1-895 0 0,1 3-3331 0 0,36 5-8533 0 0,-101-14 10008 0 0,-1 3 5669 0 0,32 4 14064 0 0,-28-19-14302 0 0,-9 0-2165 0 0,0-1 0 0 0,-1 0-1 0 0,0 0 1 0 0,0-2 0 0 0,-1 1-1 0 0,0-2 1 0 0,-1 1 0 0 0,0-1-1 0 0,-1-1 1 0 0,-1 0-1 0 0,0 0 1 0 0,0-1 0 0 0,-2 0-1 0 0,0 0 1 0 0,0 0 0 0 0,2-12-223 0 0,-8 24-14 0 0,1 0 0 0 0,-1 1 1 0 0,0-1-1 0 0,-1 0 0 0 0,1 0 1 0 0,0 1-1 0 0,0-1 0 0 0,-1 0 1 0 0,1 1-1 0 0,-1-1 0 0 0,1 0 1 0 0,-1 1-1 0 0,0-1 1 0 0,0 1-1 0 0,0-1 0 0 0,0 1 1 0 0,0-1-1 0 0,0 1 0 0 0,0 0 1 0 0,0-1-1 0 0,0 1 0 0 0,-1 0 1 0 0,1 0-1 0 0,0 0 0 0 0,-1 0 1 0 0,1 0-1 0 0,-1 0 0 0 0,1 1 1 0 0,-1-1-1 0 0,0 0 1 0 0,1 1-1 0 0,-1-1 0 0 0,0 1 1 0 0,1-1-1 0 0,-1 1 0 0 0,0 0 1 0 0,0 0-1 0 0,1 0 0 0 0,-1 0 1 0 0,0 0-1 0 0,1 0 0 0 0,-1 0 1 0 0,0 1-1 0 0,0-1 0 0 0,1 1 1 0 0,-1-1-1 0 0,0 1 1 0 0,1 0-1 0 0,-1-1 0 0 0,1 1 1 0 0,-1 0-1 0 0,1 0 0 0 0,-1 0 1 0 0,1 0-1 0 0,0 0 0 0 0,-1 1 14 0 0,-16 8-80 0 0,0 0 1 0 0,0 2-1 0 0,2 0 0 0 0,-1 0 0 0 0,2 2 0 0 0,0 0 0 0 0,0 0 0 0 0,1 2 0 0 0,1-1 0 0 0,1 2 1 0 0,-10 16 79 0 0,13-21-22 0 0,2 0 1 0 0,-1 0-1 0 0,2 0 1 0 0,0 0-1 0 0,0 1 1 0 0,1 0-1 0 0,1 1 1 0 0,0-1-1 0 0,-1 9 22 0 0,4-16-6 0 0,0-1-1 0 0,1 1 0 0 0,0 0 0 0 0,0-1 0 0 0,0 1 0 0 0,1-1 1 0 0,0 1-1 0 0,0-1 0 0 0,0 1 0 0 0,0-1 0 0 0,1 1 0 0 0,0-1 1 0 0,0 0-1 0 0,1 0 0 0 0,-1 0 0 0 0,1 0 0 0 0,0-1 0 0 0,1 1 0 0 0,-1-1 1 0 0,1 1-1 0 0,0-1 0 0 0,0 0 0 0 0,0-1 0 0 0,0 1 0 0 0,1 0 7 0 0,13 5-63 0 0,0 0 0 0 0,0-1 0 0 0,0-1-1 0 0,1-1 1 0 0,0-1 0 0 0,0 0 0 0 0,1-1 0 0 0,-1-1-1 0 0,1-1 1 0 0,0-1 0 0 0,0-1 0 0 0,-1 0-1 0 0,11-3 64 0 0,-4 3-136 0 0,42-6-2508 0 0,-26-2-4053 0 0,-21 4-3808 0 0</inkml:trace>
  <inkml:trace contextRef="#ctx0" brushRef="#br0" timeOffset="1418.1">1916 1351 7914 0 0,'0'0'1808'0'0,"0"0"82"0"0,33 2 110 0 0,108 2 101 0 0,-2-3 4527 0 0,136-18-6628 0 0,-257 16 113 0 0,924-112 1598 0 0,-342 35-1031 0 0,-100 15-6139 0 0,119-13-6323 0 0,-561 71 4178 0 0</inkml:trace>
  <inkml:trace contextRef="#ctx0" brushRef="#br0" timeOffset="44528.21">261 2323 5369 0 0,'0'0'1551'0'0,"0"0"-712"0"0,0 0-407 0 0,0 0 80 0 0,0 0 312 0 0,0 0 250 0 0,0 0 42 0 0,0 0-160 0 0,0 0-259 0 0,0 0-192 0 0,0 0-60 0 0,17-3 23 0 0,135-19 1150 0 0,144 15 643 0 0,-238 25-2041 0 0,-58-16-168 0 0,1 0 0 0 0,0 1 0 0 0,-1-1 0 0 0,0 1-1 0 0,0-1 1 0 0,0 0 0 0 0,0 1 0 0 0,0-1 0 0 0,0 1 0 0 0,0-1 0 0 0,-1 1 0 0 0,1-1 0 0 0,-1 0 0 0 0,0 1 0 0 0,0-1 0 0 0,0 0 0 0 0,0 1 0 0 0,0-1 0 0 0,0 0 0 0 0,0 0 0 0 0,-1 0 0 0 0,1 0 0 0 0,-2 1-52 0 0,-32 43 312 0 0,-2-1 1 0 0,-2-2-1 0 0,-2-2 1 0 0,-13 8-313 0 0,-90 96 234 0 0,124-123-200 0 0,14-17-39 0 0,0 0 0 0 0,1 1 0 0 0,-1-1 1 0 0,1 1-1 0 0,0 0 0 0 0,1 0 0 0 0,-1 1 0 0 0,1-1 0 0 0,0 1 0 0 0,1 0 0 0 0,0 0 0 0 0,0 0 0 0 0,0 1 0 0 0,1-1 0 0 0,0 1 0 0 0,0-1 0 0 0,1 1 0 0 0,0 0 0 0 0,1-1 1 0 0,0 1-1 0 0,0 4 5 0 0,3-7 0 0 0,0-1 0 0 0,0 1 0 0 0,1 0 0 0 0,0-1 1 0 0,0 0-1 0 0,0 0 0 0 0,0 0 0 0 0,1 0 0 0 0,-1-1 0 0 0,1 0 1 0 0,0 1-1 0 0,0-2 0 0 0,0 1 0 0 0,1-1 0 0 0,-1 0 1 0 0,0 0-1 0 0,1 0 0 0 0,0-1 0 0 0,-1 1 0 0 0,1-2 1 0 0,0 1-1 0 0,2 0 0 0 0,5 2 38 0 0,173 4 450 0 0,-166-9-393 0 0,1 0 0 0 0,-1-2 0 0 0,0 0 0 0 0,0-2 0 0 0,-1 0 0 0 0,16-7-95 0 0,-34 13-41 0 0,-1 0 0 0 0,1 0 0 0 0,-1 0 0 0 0,1 0 0 0 0,0 0 0 0 0,-1-1 0 0 0,1 1 0 0 0,0 0 0 0 0,-1 0 0 0 0,1-1 0 0 0,-1 1 0 0 0,1 0 0 0 0,-1-1 0 0 0,1 1 0 0 0,-1 0 0 0 0,1-1 0 0 0,-1 1 0 0 0,1-1 0 0 0,-1 1 0 0 0,0-1 0 0 0,1 1 0 0 0,-1-1 0 0 0,0 1 0 0 0,1-1 0 0 0,-1 1 0 0 0,0-1 0 0 0,1 0 0 0 0,-1 1 0 0 0,0-1 0 0 0,0 1 0 0 0,0-1 0 0 0,0 0 0 0 0,0 1 0 0 0,0-1 0 0 0,0 0 0 0 0,0 1 0 0 0,0-1 0 0 0,0 0 0 0 0,0 1 0 0 0,0-1 0 0 0,0 1 0 0 0,0-1 0 0 0,-1 0 0 0 0,1 1 0 0 0,0-1 0 0 0,0 1 0 0 0,-1-1 0 0 0,1 1 0 0 0,0-1 0 0 0,-1 1 0 0 0,1-1 0 0 0,-1 1 0 0 0,1-1 0 0 0,-1 1 0 0 0,1-1 0 0 0,-1 1 0 0 0,1 0 0 0 0,-1-1 0 0 0,1 1 0 0 0,-1 0 0 0 0,1-1 0 0 0,-1 1 0 0 0,0 0 0 0 0,1 0 0 0 0,-1-1 0 0 0,1 1 0 0 0,-1 0 0 0 0,0 0 0 0 0,1 0 0 0 0,-1 0 41 0 0,-45-17-8146 0 0,28 15 2642 0 0,4-1-573 0 0</inkml:trace>
  <inkml:trace contextRef="#ctx0" brushRef="#br0" timeOffset="44798.567">116 2622 8506 0 0,'0'0'855'0'0,"0"0"-162"0"0,0 0 163 0 0,0 0 339 0 0,0 0 187 0 0,31-4-34 0 0,101-11-245 0 0,151 2 2027 0 0,-177 14-5210 0 0,12 0-7320 0 0,-96-1 1812 0 0</inkml:trace>
  <inkml:trace contextRef="#ctx0" brushRef="#br0" timeOffset="45390.543">1022 2636 3473 0 0,'0'0'2320'0'0,"0"0"-1256"0"0,0 0-517 0 0,0 0 285 0 0,0 0 485 0 0,0 0 303 0 0,0 0-37 0 0,0 0-351 0 0,0 0-371 0 0,0 0-292 0 0,0 0-172 0 0,0 0-117 0 0,32-3-80 0 0,104-13-69 0 0,3-6-112 0 0,-40 6-1839 0 0,-36 3-6916 0 0,-48 10 2847 0 0</inkml:trace>
  <inkml:trace contextRef="#ctx0" brushRef="#br0" timeOffset="45996.21">1832 2522 0 0 0,'0'0'1222'0'0,"0"0"741"0"0,0 0 58 0 0,0 0-354 0 0,0 0-406 0 0,0 0-298 0 0,0 0-138 0 0,0 0-94 0 0,0 0-76 0 0,-3-1-46 0 0,-3 1-383 0 0,1 0-1 0 0,-1 0 0 0 0,0 1 0 0 0,1 0 1 0 0,-1 0-1 0 0,1 0 0 0 0,-1 1 1 0 0,1 0-1 0 0,0 0 0 0 0,-1 0 0 0 0,1 0 1 0 0,0 1-1 0 0,1 0 0 0 0,-1 0 1 0 0,0 1-1 0 0,1-1 0 0 0,-4 4-225 0 0,-10 6 396 0 0,3-3-297 0 0,0 1 0 0 0,0 0 0 0 0,1 1 0 0 0,1 1 0 0 0,0 0 0 0 0,1 1 0 0 0,0 1 0 0 0,1-1 0 0 0,1 2 0 0 0,0-1 0 0 0,1 2 0 0 0,1-1 0 0 0,0 1-99 0 0,6-12-13 0 0,0 0 0 0 0,0 0 0 0 0,1 1 0 0 0,-1-1 0 0 0,1 0 0 0 0,1 1 0 0 0,-1-1 0 0 0,1 1 0 0 0,0-1 0 0 0,0 1 0 0 0,0-1 0 0 0,1 0 0 0 0,-1 1 0 0 0,2-1 0 0 0,-1 0 0 0 0,0 1 0 0 0,1-1 0 0 0,0 0 0 0 0,0 0 0 0 0,1 0 0 0 0,-1 0-1 0 0,1-1 1 0 0,0 1 0 0 0,1-1 0 0 0,-1 1 0 0 0,1-1 0 0 0,-1 0 0 0 0,1-1 0 0 0,0 1 0 0 0,1-1 0 0 0,-1 1 0 0 0,1-1 0 0 0,-1-1 0 0 0,1 1 0 0 0,0 0 0 0 0,0-1 13 0 0,4 1 119 0 0,0 0 1 0 0,0-1-1 0 0,0 0 1 0 0,0 0-1 0 0,0-1 1 0 0,1 0-1 0 0,-1-1 1 0 0,0 0-1 0 0,1 0 1 0 0,-1-1-1 0 0,0 0 1 0 0,0 0-1 0 0,0-1 1 0 0,0-1-1 0 0,0 0 0 0 0,0 0 1 0 0,-1 0-1 0 0,1-1 1 0 0,-1-1-1 0 0,0 1 1 0 0,0-1-1 0 0,2-2-119 0 0,17-13 343 0 0,-1-1 0 0 0,0-1 0 0 0,-2-1-1 0 0,0-1 1 0 0,9-14-343 0 0,-17 20 13 0 0,-1 0 0 0 0,0 0 0 0 0,-2-1-1 0 0,0-1 1 0 0,-1-1 0 0 0,-1 1 0 0 0,-1-2 0 0 0,-1 1-1 0 0,-1-2 1 0 0,-1 1 0 0 0,0-1 0 0 0,-2 0 0 0 0,-1 0-1 0 0,-1 0 1 0 0,0-10-13 0 0,-2 21-92 0 0,-1 0 0 0 0,0-1-1 0 0,-1 1 1 0 0,0 0 0 0 0,-1 0-1 0 0,-1 0 1 0 0,1 0 0 0 0,-2 1 0 0 0,0-1-1 0 0,0 1 1 0 0,-1-1 0 0 0,0 1-1 0 0,-1 1 1 0 0,-1-1 0 0 0,1 1-1 0 0,-1 0 1 0 0,-1 1 0 0 0,0 0 0 0 0,-1 0-1 0 0,1 0 1 0 0,-1 1 0 0 0,-1 1-1 0 0,0-1 1 0 0,-5-2 92 0 0,9 8-11 0 0,1 0 0 0 0,-1 0 0 0 0,1 0-1 0 0,-1 0 1 0 0,0 1 0 0 0,1 0 0 0 0,-1 1 0 0 0,0-1 0 0 0,0 1-1 0 0,0 0 1 0 0,0 0 0 0 0,1 1 0 0 0,-1 0 0 0 0,0 0-1 0 0,0 0 1 0 0,1 1 0 0 0,-1 0 0 0 0,1 0 0 0 0,-1 0 0 0 0,1 0-1 0 0,0 1 1 0 0,0 0 0 0 0,0 0 0 0 0,0 1 0 0 0,1-1-1 0 0,-1 1 1 0 0,1 0 0 0 0,0 0 0 0 0,0 1 0 0 0,0 0 11 0 0,-11 11 81 0 0,2 1 0 0 0,0 1 0 0 0,1 0 1 0 0,0 1-1 0 0,2 1 0 0 0,0-1 1 0 0,-3 13-82 0 0,7-18 55 0 0,1 0 1 0 0,1 0-1 0 0,0 0 1 0 0,1 1 0 0 0,1-1-1 0 0,0 1 1 0 0,1 0 0 0 0,0-1-1 0 0,1 1 1 0 0,1 0 0 0 0,1-1-1 0 0,0 1 1 0 0,0 0 0 0 0,2-1-1 0 0,-1 0 1 0 0,2 0 0 0 0,0 0-1 0 0,1 0 1 0 0,1 1-56 0 0,7 8 115 0 0,1 1 0 0 0,1-2 0 0 0,1 0 0 0 0,1-1 0 0 0,1-1 0 0 0,0 0 0 0 0,2-2 0 0 0,0 0 0 0 0,1-1 0 0 0,1-1 0 0 0,0-2 0 0 0,1 0 0 0 0,4 0-115 0 0,78 21 61 0 0,-84-54-4301 0 0,-13 1-5865 0 0,-7 11 2323 0 0</inkml:trace>
  <inkml:trace contextRef="#ctx0" brushRef="#br0" timeOffset="46262.761">2456 2651 11594 0 0,'0'0'1393'0'0,"0"0"-449"0"0,0 0-96 0 0,0 0 128 0 0,0 0 73 0 0,0 0-105 0 0,0 0-272 0 0,0 0-336 0 0,-48 191-176 0 0,48-176-120 0 0,0 0-72 0 0,0 0-72 0 0,0-4-256 0 0,0-4-424 0 0,0 0-777 0 0,0-3-1351 0 0,0-4-2377 0 0,0 4-2625 0 0</inkml:trace>
  <inkml:trace contextRef="#ctx0" brushRef="#br0" timeOffset="46263.761">2425 2084 10282 0 0,'0'0'1601'0'0,"0"0"-737"0"0,0 0-680 0 0,0 0-600 0 0,0 0-208 0 0,0 0-161 0 0,0 0-407 0 0,0 0-816 0 0,0 0-1745 0 0,0 0-400 0 0</inkml:trace>
  <inkml:trace contextRef="#ctx0" brushRef="#br0" timeOffset="46571.065">2684 2909 12011 0 0,'0'0'1723'0'0,"0"0"-247"0"0,0 0-68 0 0,0 0-23 0 0,0 0-103 0 0,0 0-185 0 0,0 0-260 0 0,0 0-249 0 0,0 0-210 0 0,0 0-129 0 0,0 0-66 0 0,0 0-32 0 0,0 0-29 0 0,-1-26-12 0 0,-1-82-5 0 0,1 102-97 0 0,1-1 1 0 0,0 1-1 0 0,1-1 0 0 0,0 1 1 0 0,0 0-1 0 0,0-1 0 0 0,0 1 1 0 0,1 0-1 0 0,0 0 0 0 0,1 0 0 0 0,-1 0 1 0 0,1 0-1 0 0,3-4-8 0 0,6-13 16 0 0,-5 6-214 0 0,1-1 1 0 0,0 1 0 0 0,1 0-1 0 0,1 1 1 0 0,0 0-1 0 0,1 1 1 0 0,1 0-1 0 0,0 1 1 0 0,2 0-1 0 0,-1 1 1 0 0,1 0-1 0 0,1 1 1 0 0,0 1-1 0 0,8-4 198 0 0,-7 11-3125 0 0,-5 4-6439 0 0,-9 0 1789 0 0</inkml:trace>
  <inkml:trace contextRef="#ctx0" brushRef="#br0" timeOffset="46834.369">2980 2780 0 0 0,'0'0'983'0'0,"0"0"532"0"0,0 0 371 0 0,0 0 145 0 0,0 0-18 0 0,32 7-159 0 0,98 18-231 0 0,-127-24-1527 0 0,0 0-1 0 0,0-1 0 0 0,0 1 0 0 0,0 0 1 0 0,0-1-1 0 0,0 0 0 0 0,0 0 1 0 0,0 0-1 0 0,0 0 0 0 0,0 0 0 0 0,0-1 1 0 0,0 1-1 0 0,0-1 0 0 0,0 0 1 0 0,0 0-1 0 0,0 0 0 0 0,0 0 0 0 0,-1 0 1 0 0,1-1-1 0 0,0 1 0 0 0,-1-1 1 0 0,1 0-96 0 0,7-5 440 0 0,-2 3-268 0 0,1 0 1 0 0,-1-1-1 0 0,-1 0 1 0 0,1-1 0 0 0,-1 0-1 0 0,0 0 1 0 0,0-1-1 0 0,0 1 1 0 0,-1-1 0 0 0,0-1-1 0 0,-1 1 1 0 0,1-1-1 0 0,-2 0 1 0 0,1 0-1 0 0,-1-1 1 0 0,0 1 0 0 0,-1-1-1 0 0,0 0 1 0 0,0 0-1 0 0,-1 0 1 0 0,0 0 0 0 0,0 0-1 0 0,-1-1 1 0 0,-1 1-1 0 0,0 0 1 0 0,0-1-1 0 0,-1-6-172 0 0,-1 12-10 0 0,-1 0 0 0 0,1 0 0 0 0,-1 1-1 0 0,0-1 1 0 0,0 1 0 0 0,0 0 0 0 0,0 0-1 0 0,-1 0 1 0 0,1 0 0 0 0,-1 1 0 0 0,0-1-1 0 0,0 1 1 0 0,0 0 0 0 0,0 0 0 0 0,0 0-1 0 0,0 1 1 0 0,-1-1 0 0 0,1 1 0 0 0,0 0-1 0 0,-1 0 1 0 0,1 1 0 0 0,-1-1 0 0 0,1 1-1 0 0,-1 0 1 0 0,1 0 0 0 0,-1 1 0 0 0,1-1-1 0 0,0 1 1 0 0,-1 0 0 0 0,1 0 0 0 0,-1 1-1 0 0,1-1 1 0 0,0 1 0 0 0,0 0 0 0 0,0 0-1 0 0,0 0 1 0 0,0 0 0 0 0,-1 2 10 0 0,-6 2-49 0 0,1 0-1 0 0,0 0 1 0 0,0 1-1 0 0,1 0 1 0 0,0 1 0 0 0,0 0-1 0 0,0 0 1 0 0,1 1-1 0 0,1 0 1 0 0,-1 1 0 0 0,2 0-1 0 0,-1 0 1 0 0,1 0-1 0 0,1 0 1 0 0,0 1 0 0 0,0 0-1 0 0,1 0 1 0 0,0 1-1 0 0,1-1 1 0 0,1 1 0 0 0,0 0-1 0 0,0-1 1 0 0,1 1-1 0 0,1 0 1 0 0,0 0 49 0 0,0-7-66 0 0,1-1-1 0 0,1 0 1 0 0,-1 0 0 0 0,1 0-1 0 0,-1 0 1 0 0,1 0 0 0 0,0-1 0 0 0,0 1-1 0 0,1 0 1 0 0,-1-1 0 0 0,1 0-1 0 0,0 1 1 0 0,0-1 0 0 0,0 0-1 0 0,0 0 1 0 0,0-1 0 0 0,1 1-1 0 0,-1-1 1 0 0,1 1 0 0 0,0-1-1 0 0,-1 0 1 0 0,1-1 0 0 0,0 1-1 0 0,0-1 1 0 0,2 1 66 0 0,108 17-5569 0 0,-46-16-1543 0 0,-45-3 3974 0 0</inkml:trace>
  <inkml:trace contextRef="#ctx0" brushRef="#br0" timeOffset="47094.918">3952 2441 4841 0 0,'0'0'2418'0'0,"0"0"-508"0"0,0 0-245 0 0,0 0-6 0 0,0 0-41 0 0,-33 20-180 0 0,-104 63-346 0 0,49-12 25 0 0,79-61-1091 0 0,0 1 0 0 0,1 0 0 0 0,0 0-1 0 0,1 1 1 0 0,0 0 0 0 0,1 0-1 0 0,0 1 1 0 0,1-1 0 0 0,0 1-1 0 0,1 1 1 0 0,1-1 0 0 0,0 0-1 0 0,1 1 1 0 0,0 0 0 0 0,1 10-26 0 0,1-20-16 0 0,1 0 0 0 0,0 0 0 0 0,0 0 0 0 0,0 0 0 0 0,0 0 0 0 0,1 0 0 0 0,-1 0 0 0 0,1 0 0 0 0,0-1 0 0 0,0 1 0 0 0,1-1 0 0 0,-1 0 0 0 0,1 1 0 0 0,0-1 0 0 0,0 0 0 0 0,0 0 0 0 0,0-1 0 0 0,0 1 0 0 0,0-1 0 0 0,1 1 1 0 0,-1-1-1 0 0,1 0 0 0 0,0-1 0 0 0,0 1 0 0 0,0 0 0 0 0,1-1 16 0 0,109 24-420 0 0,25-24-2198 0 0,-51-21-6272 0 0,-67 9 3089 0 0</inkml:trace>
  <inkml:trace contextRef="#ctx0" brushRef="#br0" timeOffset="52098.223">4580 2110 536 0 0,'0'0'1492'0'0,"0"0"-354"0"0,0 0-124 0 0,0 0 176 0 0,0 0 296 0 0,0 0 162 0 0,0 0-89 0 0,0 0-281 0 0,0 0-348 0 0,0 0-312 0 0,0 0-241 0 0,0 26 425 0 0,-6 327 1216 0 0,-30 78-1466 0 0,47-402-2755 0 0,-11-55-7475 0 0,0 5 5124 0 0,0 13 4351 0 0</inkml:trace>
  <inkml:trace contextRef="#ctx0" brushRef="#br0" timeOffset="52277.92">4207 2588 2713 0 0,'0'0'2656'0'0,"0"0"-705"0"0,0 0-512 0 0,0 0 47 0 0,0 0 136 0 0,0 0-18 0 0,0 0-246 0 0,0 0-358 0 0,0 0-212 0 0,0 0-112 0 0,31-1-56 0 0,98-7-53 0 0,39-1 898 0 0,44-6-2953 0 0,-171 12-1157 0 0,-8-1-4372 0 0,-22 4-1778 0 0</inkml:trace>
  <inkml:trace contextRef="#ctx0" brushRef="#br0" timeOffset="52644.072">5061 2680 3481 0 0,'0'0'2875'0'0,"0"0"-1431"0"0,0 0-680 0 0,0 0 154 0 0,0 0 392 0 0,0 0 178 0 0,0 0-90 0 0,0 0-258 0 0,0 0-315 0 0,0 0-242 0 0,0 0-165 0 0,0 32-134 0 0,1 99-76 0 0,-3-32 785 0 0,1-78-3011 0 0,1 6-4451 0 0,0-20-2613 0 0</inkml:trace>
  <inkml:trace contextRef="#ctx0" brushRef="#br0" timeOffset="53109.746">5418 2673 9386 0 0,'0'0'1054'0'0,"0"0"-406"0"0,0 0-110 0 0,0 0 129 0 0,0 0 56 0 0,0 0-103 0 0,0 0-209 0 0,0 0-203 0 0,0 0-121 0 0,0 0-47 0 0,0 0-35 0 0,-15 33-41 0 0,-44 100-29 0 0,44-64-155 0 0,15-66 216 0 0,1 0 0 0 0,-1 0 0 0 0,0 0 0 0 0,1 0 1 0 0,-1-1-1 0 0,1 1 0 0 0,0 0 0 0 0,0 0 0 0 0,0-1 1 0 0,0 1-1 0 0,1 0 0 0 0,-1-1 0 0 0,1 1 0 0 0,-1-1 1 0 0,1 0-1 0 0,0 1 0 0 0,0-1 0 0 0,0 0 0 0 0,0 0 0 0 0,0 0 1 0 0,0 0-1 0 0,1-1 0 0 0,-1 1 0 0 0,1-1 0 0 0,-1 1 1 0 0,1-1-1 0 0,0 0 0 0 0,-1 0 0 0 0,1 0 0 0 0,0 0 1 0 0,0-1-1 0 0,0 1 4 0 0,4 0 287 0 0,-1 0 0 0 0,1 0 0 0 0,-1-1 0 0 0,0 0 0 0 0,1 0 0 0 0,-1 0 0 0 0,1-1 0 0 0,-1 0 0 0 0,1 0 0 0 0,-1-1 0 0 0,0 0 0 0 0,0 0 0 0 0,0 0 0 0 0,2-2-286 0 0,5-3 470 0 0,0-1 1 0 0,-1-1-1 0 0,0 0 1 0 0,0-1-1 0 0,-1 0 1 0 0,0 0 0 0 0,-1-1-1 0 0,0-1 1 0 0,-1 0-1 0 0,8-12-471 0 0,-12 15 90 0 0,1-1 0 0 0,-1 1 0 0 0,0-1 0 0 0,-1 0 0 0 0,-1-1 0 0 0,1 1-1 0 0,-2-1 1 0 0,1 1 0 0 0,-1-1 0 0 0,-1 0 0 0 0,0 0 0 0 0,-1 0 0 0 0,0 0 0 0 0,0 0-1 0 0,-2-4-89 0 0,1 11-72 0 0,0 0-1 0 0,-1 0 1 0 0,1 0-1 0 0,-1 0 0 0 0,0 0 1 0 0,0 1-1 0 0,-1-1 0 0 0,1 1 1 0 0,-1 0-1 0 0,1 0 0 0 0,-1 0 1 0 0,0 0-1 0 0,0 0 1 0 0,-1 0-1 0 0,1 1 0 0 0,0-1 1 0 0,-1 1-1 0 0,0 0 0 0 0,1 0 1 0 0,-1 1-1 0 0,0-1 0 0 0,0 1 1 0 0,0-1-1 0 0,0 1 1 0 0,-2 0 71 0 0,-31-2-3693 0 0,3 10-4185 0 0,23-1-2758 0 0</inkml:trace>
  <inkml:trace contextRef="#ctx0" brushRef="#br0" timeOffset="53578.241">5887 2806 11803 0 0,'0'0'1512'0'0,"0"0"-372"0"0,0 0-24 0 0,0 0 118 0 0,0 0 28 0 0,0 0-185 0 0,0 0-303 0 0,0 0-208 0 0,0 0-140 0 0,0 0-94 0 0,0 0-72 0 0,0 0-75 0 0,0 0-47 0 0,2-6-58 0 0,2-3-63 0 0,0 0 0 0 0,1 0 0 0 0,0 1 0 0 0,0-1 1 0 0,1 1-1 0 0,0 0 0 0 0,0 1 0 0 0,1-1 1 0 0,0 1-1 0 0,7-4-17 0 0,-1 0-42 0 0,-9 7-12 0 0,0 1 0 0 0,0-1 0 0 0,1 1 0 0 0,-1-1 0 0 0,1 1 0 0 0,0 1 0 0 0,0-1 0 0 0,0 1 0 0 0,0 0 0 0 0,0 0 0 0 0,1 0 0 0 0,-1 1 0 0 0,1-1 0 0 0,0 1 54 0 0,15 41-1008 0 0,-18-34 1041 0 0,0 0 1 0 0,1-1-1 0 0,0 1 0 0 0,0-1 1 0 0,1 0-1 0 0,-1 0 0 0 0,1 0 1 0 0,0-1-1 0 0,0 0 0 0 0,1 0 1 0 0,-1 0-1 0 0,1-1 0 0 0,0 0 1 0 0,0 0-1 0 0,0 0 0 0 0,0 0 1 0 0,1-1-1 0 0,-1 0 0 0 0,1-1 1 0 0,-1 0-1 0 0,1 0 0 0 0,0 0 1 0 0,-1 0-1 0 0,1-1 1 0 0,0-1-1 0 0,-1 1 0 0 0,1-1 1 0 0,0 0-1 0 0,5-1-33 0 0,-6 1 101 0 0,0 0 0 0 0,0 1 1 0 0,0-2-1 0 0,0 1 0 0 0,-1-1 0 0 0,1 0 1 0 0,0 0-1 0 0,-1 0 0 0 0,1-1 1 0 0,-1 0-1 0 0,0 0 0 0 0,0 0 0 0 0,0-1 1 0 0,-1 0-1 0 0,1 0 0 0 0,-1 0 0 0 0,0 0 1 0 0,0-1-1 0 0,0 1 0 0 0,0-1 1 0 0,-1 0-1 0 0,0 0 0 0 0,0-1 0 0 0,0 1 1 0 0,-1-1-1 0 0,0 1 0 0 0,0-1 0 0 0,0 0 1 0 0,-1 1-1 0 0,0-1 0 0 0,0-3-101 0 0,-9-20-2980 0 0,-7 12-7877 0 0,9 13 317 0 0</inkml:trace>
  <inkml:trace contextRef="#ctx0" brushRef="#br0" timeOffset="52846.037">5028 2331 4265 0 0,'0'0'576'0'0,"0"0"-952"0"0,0 0-504 0 0,0 0-264 0 0,0 0-593 0 0,0 0 1033 0 0</inkml:trace>
  <inkml:trace contextRef="#ctx0" brushRef="#br0" timeOffset="54179.252">5083 2305 4361 0 0,'0'0'2540'0'0,"0"0"-374"0"0,0 0-248 0 0,0 0-96 0 0,0 0-155 0 0,0 0-348 0 0,0 0-391 0 0,0 0-341 0 0,0 0-239 0 0,0 0-131 0 0,0 0-66 0 0,0 0-32 0 0,-2 4-27 0 0,1-3-112 0 0,0 0 11 0 0,0-1 0 0 0,1 1-1 0 0,-1 0 1 0 0,0 0 0 0 0,1 0 0 0 0,-1 0-1 0 0,1 0 1 0 0,-1 0 0 0 0,1 0 0 0 0,0 0-1 0 0,-1 1 1 0 0,1-1 0 0 0,0 0 0 0 0,0 0 0 0 0,-1 0-1 0 0,1 0 1 0 0,0 0 0 0 0,0 1 0 0 0,0-1-1 0 0,1 0 1 0 0,-1 0 0 0 0,0 0 0 0 0,0 0-1 0 0,1 0 1 0 0,-1 0 0 0 0,0 0 0 0 0,1 0-1 0 0,-1 1 1 0 0,1-1 0 0 0,0 0 0 0 0,-1-1-1 0 0,1 1 1 0 0,0 0 0 0 0,-1 0 0 0 0,1 0-1 0 0,0 0 1 0 0,0 0 9 0 0,2 2-547 0 0,0 1-1473 0 0,-1-4-3397 0 0,-2 0-4472 0 0</inkml:trace>
  <inkml:trace contextRef="#ctx0" brushRef="#br0" timeOffset="15654.46">7270 228 0 0 0,'0'0'372'0'0,"0"0"731"0"0,0 0 284 0 0,0 0 327 0 0,0 0 379 0 0,0 0 195 0 0,0 0-108 0 0,0 0-308 0 0,0 0-342 0 0,0 0-319 0 0,0 0-229 0 0,0-8-157 0 0,-1-21 318 0 0,-2 56 544 0 0,3 367-855 0 0,17-57-665 0 0,-3-130-693 0 0,-14-171-1593 0 0,0-35 1095 0 0,0-1-281 0 0,0 0-280 0 0,-7-4-7538 0 0,3 1 3419 0 0</inkml:trace>
  <inkml:trace contextRef="#ctx0" brushRef="#br0" timeOffset="15950.674">6822 773 5601 0 0,'0'0'1323'0'0,"0"0"-289"0"0,0 0 69 0 0,0 0 334 0 0,0 0 244 0 0,0 0-64 0 0,0 0-243 0 0,36 0-259 0 0,115-4-258 0 0,44-25 709 0 0,244-51-2129 0 0,-388 71-2184 0 0,-13 2-4424 0 0,-25 4-1056 0 0</inkml:trace>
  <inkml:trace contextRef="#ctx0" brushRef="#br0" timeOffset="16218.363">7837 644 6577 0 0,'0'0'1390'0'0,"0"0"-280"0"0,0 0 37 0 0,0 0 170 0 0,0 0 5 0 0,0 0-242 0 0,0 0-368 0 0,-23 35-304 0 0,-67 108-180 0 0,86-140-216 0 0,1 1 0 0 0,0 0 0 0 0,1 1 0 0 0,-1-1 0 0 0,1 0 0 0 0,0 1 0 0 0,0-1 0 0 0,0 1 0 0 0,0 0 0 0 0,1-1 0 0 0,0 1 0 0 0,0 0 0 0 0,0 0 0 0 0,1 0 0 0 0,-1 0 0 0 0,1 1-12 0 0,1 7 38 0 0,-1-8-9 0 0,0 1 0 0 0,1-1 0 0 0,-1 1 0 0 0,1 0 0 0 0,0-1 0 0 0,1 0 0 0 0,-1 1 0 0 0,1-1 0 0 0,0 0 0 0 0,1 1 0 0 0,-1-1 1 0 0,1-1-1 0 0,0 1 0 0 0,0 0 0 0 0,0-1 0 0 0,1 1 0 0 0,0-1 0 0 0,0 0 0 0 0,0 0 0 0 0,0-1 0 0 0,0 1 0 0 0,1-1 0 0 0,0 0 0 0 0,0 0 0 0 0,-1 0 1 0 0,2-1-1 0 0,-1 0 0 0 0,0 0 0 0 0,0 0 0 0 0,1 0 0 0 0,-1-1 0 0 0,1 0 0 0 0,-1 0 0 0 0,1-1 0 0 0,0 1-29 0 0,5 0 217 0 0,-1 0 0 0 0,1-1 0 0 0,0-1 0 0 0,0 1 0 0 0,0-2 0 0 0,-1 1 0 0 0,1-1 0 0 0,0-1 0 0 0,-1 0 0 0 0,0-1 0 0 0,0 0 0 0 0,0 0 0 0 0,0-1 0 0 0,-1 0 1 0 0,1-1-1 0 0,-1 0 0 0 0,-1 0 0 0 0,1-1 0 0 0,-1 0 0 0 0,0-1 0 0 0,-1 0 0 0 0,0 0 0 0 0,0 0 0 0 0,-1-1 0 0 0,0 0 0 0 0,3-6-217 0 0,-5 9 27 0 0,0 0 0 0 0,0-1 1 0 0,-1 1-1 0 0,0-1 1 0 0,0 0-1 0 0,-1 0 0 0 0,0 0 1 0 0,0 0-1 0 0,0-1 0 0 0,-1 1 1 0 0,0 0-1 0 0,-1-1 0 0 0,1 1 1 0 0,-1-1-1 0 0,-1 1 1 0 0,0-1-1 0 0,0 1 0 0 0,0 0 1 0 0,-1-1-1 0 0,0 1 0 0 0,0 0 1 0 0,-1 0-1 0 0,0 0 0 0 0,0 0 1 0 0,-1 1-1 0 0,1 0 1 0 0,-2-1-1 0 0,1 1 0 0 0,-3-2-27 0 0,1 2-367 0 0,0 1-1 0 0,-1-1 1 0 0,0 1 0 0 0,0 1-1 0 0,0-1 1 0 0,-1 1 0 0 0,1 0-1 0 0,-1 1 1 0 0,0 0-1 0 0,0 0 1 0 0,-8-1 367 0 0,-57-3-10966 0 0,55 7 2999 0 0</inkml:trace>
  <inkml:trace contextRef="#ctx0" brushRef="#br0" timeOffset="17113.297">9208 902 0 0 0,'0'0'1376'0'0,"0"0"-428"0"0,0 0-234 0 0,0 0 168 0 0,0 0 327 0 0,0 0 218 0 0,0 0-11 0 0,0 0-147 0 0,0 0-156 0 0,0 0-133 0 0,0 0-79 0 0,0 0-48 0 0,0 0-23 0 0,23 12-21 0 0,73 34 13 0 0,-33-35 795 0 0,-51-13-1405 0 0,-1 0-1 0 0,0-1 1 0 0,0-1-1 0 0,0 0 1 0 0,0-1-1 0 0,-1 0 1 0 0,1 0-1 0 0,-1-1 1 0 0,-1 0-1 0 0,1-1 1 0 0,-1 0-1 0 0,0-1 1 0 0,-1 0-1 0 0,0 0 1 0 0,0-1 0 0 0,0 0-1 0 0,-1 0 1 0 0,-1-1-1 0 0,0 1 1 0 0,5-11-212 0 0,-10 16-67 0 0,1 0 1 0 0,0-1 0 0 0,-1 1 0 0 0,0-1-1 0 0,0 1 1 0 0,-1-1 0 0 0,1 0 0 0 0,-1 0-1 0 0,0 1 1 0 0,0-1 0 0 0,0 0 0 0 0,-1 1-1 0 0,0-1 1 0 0,1 0 0 0 0,-2 1-1 0 0,1-1 1 0 0,-1 1 0 0 0,1 0 0 0 0,-1-1-1 0 0,0 1 1 0 0,-1 0 0 0 0,1 0 0 0 0,-1 0-1 0 0,0 0 1 0 0,0 1 0 0 0,0-1 0 0 0,0 1-1 0 0,0 0 1 0 0,-1 0 0 0 0,0 0 0 0 0,1 0-1 0 0,-1 0 1 0 0,0 1 0 0 0,-1 0 0 0 0,1 0-1 0 0,0 0 1 0 0,0 0 0 0 0,-1 1 0 0 0,1-1-1 0 0,-1 1 1 0 0,0 0 0 0 0,1 1 0 0 0,-1-1-1 0 0,0 1 1 0 0,1 0 0 0 0,-1 0 0 0 0,-3 1 66 0 0,0-2-145 0 0,1 1 0 0 0,0 0 0 0 0,-1 0 1 0 0,1 1-1 0 0,0 0 0 0 0,-1 0 0 0 0,1 1 0 0 0,0 0 1 0 0,0 0-1 0 0,0 0 0 0 0,0 1 0 0 0,0 0 1 0 0,1 1-1 0 0,-1-1 0 0 0,1 1 0 0 0,0 1 1 0 0,0-1-1 0 0,1 1 0 0 0,-1 0 0 0 0,1 0 1 0 0,0 0-1 0 0,-1 2 145 0 0,0 1 80 0 0,0 0-1 0 0,1 1 1 0 0,-1 0 0 0 0,2 0 0 0 0,-1 0-1 0 0,1 0 1 0 0,1 1 0 0 0,0-1 0 0 0,0 1-1 0 0,1 0 1 0 0,0 0 0 0 0,0 0 0 0 0,1 0 0 0 0,1 1-1 0 0,0-1 1 0 0,0 0 0 0 0,1 0 0 0 0,0 0-1 0 0,1 0 1 0 0,0 0 0 0 0,0 0 0 0 0,1 0-1 0 0,1-1 1 0 0,0 1 0 0 0,0-1 0 0 0,0 0-1 0 0,1 0 1 0 0,1 0 0 0 0,0-1 0 0 0,0 0-1 0 0,0 0 1 0 0,1-1 0 0 0,0 1 0 0 0,1-1-1 0 0,-1-1 1 0 0,6 4-80 0 0,6 0 159 0 0,0-1 0 0 0,1 0-1 0 0,0-2 1 0 0,0 0 0 0 0,1-2-1 0 0,-1 0 1 0 0,1-1 0 0 0,0-1-1 0 0,0-1 1 0 0,1-1 0 0 0,-1-1 0 0 0,0-1-1 0 0,16-2-158 0 0,-12-1-56 0 0,0-1-1 0 0,1-2 1 0 0,-2 0-1 0 0,1-1 1 0 0,-1-2-1 0 0,0 0 1 0 0,-1-2-1 0 0,20-13 57 0 0,30-21-3515 0 0,-4 0-4291 0 0,-66 44 7354 0 0,17-14-3828 0 0,-6 2 753 0 0</inkml:trace>
  <inkml:trace contextRef="#ctx0" brushRef="#br0" timeOffset="17364.546">10370 792 0 0 0,'0'0'1674'0'0,"0"0"654"0"0,0 0 310 0 0,0 0-52 0 0,0 0-308 0 0,0 0-430 0 0,0 0-437 0 0,0 0-375 0 0,-13 30-270 0 0,-41 99-206 0 0,-33 87-187 0 0,66-140-3199 0 0,10-55-2799 0 0,5-12-169 0 0,5-8 2541 0 0</inkml:trace>
  <inkml:trace contextRef="#ctx0" brushRef="#br0" timeOffset="17634.561">10037 773 10018 0 0,'0'0'1488'0'0,"0"0"-690"0"0,0 0-445 0 0,0 0 131 0 0,0 0 301 0 0,0 0 159 0 0,0 0-29 0 0,0 0-172 0 0,0 0-170 0 0,0 0-137 0 0,25 33-109 0 0,80 104-82 0 0,-18-53 27 0 0,-56-60-397 0 0,2-1 0 0 0,0-1-1 0 0,1-2 1 0 0,2-1-1 0 0,18 6 126 0 0,-2-4-2977 0 0,-18-5-7738 0 0,-28-13 6653 0 0</inkml:trace>
  <inkml:trace contextRef="#ctx0" brushRef="#br0" timeOffset="17940.235">10883 449 5441 0 0,'0'0'3648'0'0,"0"0"-1453"0"0,0 0-510 0 0,0 0-54 0 0,0 0-77 0 0,0 0-211 0 0,0 0-373 0 0,0 0-406 0 0,0 0-272 0 0,0 0-117 0 0,0 0-14 0 0,0 0 67 0 0,0 0 57 0 0,3 17 14 0 0,35 235 712 0 0,12 122-1383 0 0,-20-263-3388 0 0,-24-101 760 0 0,-6-8-1231 0 0,0-2-3842 0 0,0 0 8042 0 0,0 0-1984 0 0</inkml:trace>
  <inkml:trace contextRef="#ctx0" brushRef="#br0" timeOffset="18218.2">10605 895 4569 0 0,'0'0'663'0'0,"0"0"90"0"0,0 0 461 0 0,0 0 437 0 0,0 0 192 0 0,0 0-63 0 0,0 0-225 0 0,0 0-266 0 0,35 5-240 0 0,111 14-214 0 0,-16-22 478 0 0,-94-4-1022 0 0,245-57 252 0 0,-164 33-7651 0 0,-96 23-2001 0 0,-13 5 5978 0 0</inkml:trace>
  <inkml:trace contextRef="#ctx0" brushRef="#br0" timeOffset="27260.16">11485 1071 0 0 0,'0'0'264'0'0,"0"0"643"0"0,0 0 299 0 0,0 0 35 0 0,0 0-158 0 0,0 0-241 0 0,0 0-206 0 0,0 0-135 0 0,0 0-57 0 0,1 12 4817 0 0,43 7-2012 0 0,-10-13-1891 0 0,-26-4-1135 0 0,0 0-1 0 0,0 0 1 0 0,-1-1 0 0 0,1 0-1 0 0,0-1 1 0 0,0 1-1 0 0,0-1 1 0 0,0-1-1 0 0,0 0 1 0 0,0 0 0 0 0,0 0-1 0 0,0-1 1 0 0,-1 0-1 0 0,5-2-222 0 0,-7 2 116 0 0,-1 0-1 0 0,1 0 1 0 0,-1 0 0 0 0,0-1-1 0 0,1 1 1 0 0,-1-1-1 0 0,0 0 1 0 0,-1 0-1 0 0,1-1 1 0 0,0 1-1 0 0,-1-1 1 0 0,0 1 0 0 0,0-1-1 0 0,0 0 1 0 0,0 0-1 0 0,-1-1 1 0 0,0 1-1 0 0,0-1 1 0 0,0 1-1 0 0,1-4-115 0 0,-1 4-51 0 0,0 0-1 0 0,-1 0 1 0 0,1 0-1 0 0,-1 0 1 0 0,0 0-1 0 0,0 0 1 0 0,-1 0-1 0 0,1-1 1 0 0,-1 1-1 0 0,0 0 1 0 0,0 0-1 0 0,-1-1 1 0 0,1 1-1 0 0,-1 0 1 0 0,0 0-1 0 0,0 0 1 0 0,0-1-1 0 0,0 1 1 0 0,-1 0-1 0 0,0 1 1 0 0,0-1-1 0 0,0 0 1 0 0,0 0-1 0 0,0 1 1 0 0,-1 0-1 0 0,1-1 1 0 0,-1 1-1 0 0,0 0 1 0 0,0 0-1 0 0,-1 0 1 0 0,1 1-1 0 0,0-1 1 0 0,-1 1-1 0 0,0 0 1 0 0,1 0-1 0 0,-1 0 1 0 0,-2-1 51 0 0,0 2-173 0 0,-1-1 1 0 0,0 1 0 0 0,1 0-1 0 0,-1 1 1 0 0,1-1 0 0 0,-1 1-1 0 0,0 0 1 0 0,0 1 0 0 0,1 0-1 0 0,-1 0 1 0 0,1 1 0 0 0,-1-1-1 0 0,1 1 1 0 0,0 1 0 0 0,-1-1-1 0 0,1 1 1 0 0,0 0-1 0 0,1 0 1 0 0,-1 1 0 0 0,1 0-1 0 0,-1 0 1 0 0,1 0 0 0 0,0 1-1 0 0,-1 1 173 0 0,1-1-20 0 0,-1 0 1 0 0,1 1-1 0 0,0 0 0 0 0,1 0 0 0 0,-1 0 0 0 0,1 0 0 0 0,1 1 0 0 0,-1 0 0 0 0,1 0 0 0 0,0 0 0 0 0,0 0 1 0 0,1 0-1 0 0,0 0 0 0 0,1 1 0 0 0,-1-1 0 0 0,1 1 0 0 0,1 0 0 0 0,-1-1 0 0 0,1 1 0 0 0,1-1 0 0 0,0 3 20 0 0,1-5 109 0 0,1 0 0 0 0,1 0 0 0 0,-1 0 0 0 0,1-1 0 0 0,-1 1 0 0 0,1-1-1 0 0,1 0 1 0 0,-1 0 0 0 0,0 0 0 0 0,1-1 0 0 0,0 0 0 0 0,0 0 0 0 0,0 0 0 0 0,0 0-1 0 0,0-1 1 0 0,1 1 0 0 0,-1-2 0 0 0,1 1 0 0 0,0 0-109 0 0,26 7 23 0 0,1-2 0 0 0,-1-1 0 0 0,1-2 1 0 0,0-1-1 0 0,0-1 0 0 0,0-2 0 0 0,0-1 0 0 0,16-3-23 0 0,28-10-4959 0 0,-28 2-6217 0 0,-37 8 9098 0 0</inkml:trace>
  <inkml:trace contextRef="#ctx0" brushRef="#br0" timeOffset="27926.446">12262 851 0 0 0,'0'0'437'0'0,"0"0"1160"0"0,0 0 373 0 0,0 0 74 0 0,0 0-72 0 0,0 0-163 0 0,0 0-340 0 0,0 0-402 0 0,0 0-325 0 0,0 0-237 0 0,0 0-139 0 0,0 0-58 0 0,0 0-6 0 0,-5 2-25 0 0,-37 43 532 0 0,-51 173-273 0 0,41-123-756 0 0,72-107 1043 0 0,161-207 751 0 0,-63 94-1726 0 0,-116 162-1165 0 0,-2-19 1385 0 0,-1-8-40 0 0,0 0 0 0 0,1 0 0 0 0,1 0-1 0 0,-1 0 1 0 0,1 0 0 0 0,1-1-1 0 0,0 1 1 0 0,0 0 0 0 0,1-1 0 0 0,1 1-1 0 0,-1-1 1 0 0,1 0 0 0 0,1 0-1 0 0,1 3-27 0 0,-3-9 81 0 0,-1 0 0 0 0,0 1 0 0 0,1-1 0 0 0,-1 0 0 0 0,1 0 0 0 0,0-1 0 0 0,0 1 0 0 0,0-1 0 0 0,1 1 0 0 0,-1-1 0 0 0,0 0 0 0 0,1 0 1 0 0,-1 0-1 0 0,1-1 0 0 0,0 0 0 0 0,0 1 0 0 0,-1-1 0 0 0,1 0 0 0 0,0-1 0 0 0,0 1 0 0 0,0-1 0 0 0,0 1 0 0 0,0-1 0 0 0,0 0 0 0 0,0-1 0 0 0,0 1 0 0 0,0-1 0 0 0,0 0 0 0 0,0 0 0 0 0,0 0 0 0 0,-1 0 0 0 0,1-1 0 0 0,0 1 0 0 0,-1-1 0 0 0,1 0 0 0 0,-1 0 0 0 0,1 0 0 0 0,-1-1 0 0 0,1 0-81 0 0,12-17 475 0 0,0-1 0 0 0,-1-1 0 0 0,-1 0 0 0 0,-1-1 0 0 0,-1 0 0 0 0,-1-1 1 0 0,4-14-476 0 0,4-5 88 0 0,-18 40-239 0 0,11-26 101 0 0,-8 10-3125 0 0,-4 19 118 0 0,1 0 1594 0 0,-1 0-5884 0 0,0 0-1358 0 0</inkml:trace>
  <inkml:trace contextRef="#ctx0" brushRef="#br0" timeOffset="28412.828">13111 873 11394 0 0,'0'0'2569'0'0,"0"0"-1630"0"0,0 0-483 0 0,0 0 133 0 0,0 0 133 0 0,0 0-2 0 0,0 0-170 0 0,0 0-253 0 0,0 0-157 0 0,-31 21-88 0 0,-96 69-85 0 0,125-89 26 0 0,-1 0-1 0 0,1 0 1 0 0,0 0 0 0 0,-1 0 0 0 0,1 1 0 0 0,0-1 0 0 0,0 1 0 0 0,0 0 0 0 0,0-1 0 0 0,0 1 0 0 0,0 0 0 0 0,1 0 0 0 0,-1 0 0 0 0,0 1 0 0 0,1-1 0 0 0,0 0-1 0 0,0 1 1 0 0,-1-1 0 0 0,1 0 0 0 0,1 1 0 0 0,-1-1 0 0 0,0 1 0 0 0,1 0 0 0 0,-1 2 7 0 0,1 2-56 0 0,-1-3 19 0 0,0 1-1 0 0,1-1 0 0 0,0 1 1 0 0,0-1-1 0 0,0 1 1 0 0,1-1-1 0 0,-1 0 1 0 0,1 1-1 0 0,0-1 0 0 0,0 1 1 0 0,0-1-1 0 0,1 0 1 0 0,0 0-1 0 0,0 0 0 0 0,0 0 1 0 0,0 0-1 0 0,0 0 1 0 0,1-1-1 0 0,0 1 1 0 0,0-1-1 0 0,0 0 0 0 0,0 1 1 0 0,0-1-1 0 0,0-1 1 0 0,1 1-1 0 0,0 0 0 0 0,-1-1 1 0 0,1 0-1 0 0,0 0 1 0 0,0 0-1 0 0,0 0 1 0 0,1-1-1 0 0,2 1 38 0 0,6 1 219 0 0,0-2 0 0 0,0 0 1 0 0,0 0-1 0 0,0-1 0 0 0,0-1 0 0 0,0 0 0 0 0,0 0 1 0 0,0-2-1 0 0,-1 0 0 0 0,1 0 0 0 0,-1-1 1 0 0,1 0-1 0 0,-1-1 0 0 0,-1-1 0 0 0,1 0 0 0 0,-1-1 1 0 0,0 0-1 0 0,0 0 0 0 0,-1-1 0 0 0,0-1 0 0 0,0 1 1 0 0,-1-2-1 0 0,0 1 0 0 0,6-9-219 0 0,26-28 395 0 0,-1-2 0 0 0,-2-1-1 0 0,-3-2 1 0 0,-2-2 0 0 0,5-13-395 0 0,-31 55-81 0 0,-1-1-1 0 0,0 0 1 0 0,-1 0 0 0 0,0 0 0 0 0,-1-1-1 0 0,0 0 1 0 0,-1 0 0 0 0,-1 0-1 0 0,0 0 1 0 0,0 0 0 0 0,-2-1 0 0 0,1 1-1 0 0,-2 0 1 0 0,0-1 0 0 0,0 1 0 0 0,-1 0-1 0 0,-1 0 1 0 0,0 0 0 0 0,-1 0 0 0 0,0 1-1 0 0,-1-1 1 0 0,-1 1 0 0 0,0 0 0 0 0,0 0-1 0 0,-1 1 1 0 0,-1 0 0 0 0,0 0 0 0 0,0 1-1 0 0,-5-5 82 0 0,8 12-70 0 0,1 0 0 0 0,-1 1 0 0 0,1-1-1 0 0,-1 1 1 0 0,0 0 0 0 0,0 0 0 0 0,0 0-1 0 0,0 1 1 0 0,0-1 0 0 0,-1 1 0 0 0,1 1-1 0 0,0-1 1 0 0,0 1 0 0 0,-1 0 0 0 0,1 0-1 0 0,0 0 1 0 0,-1 1 0 0 0,1 0 0 0 0,0 0-1 0 0,0 0 1 0 0,0 0 0 0 0,0 1 0 0 0,0 0-1 0 0,0 0 1 0 0,0 1 0 0 0,0-1 0 0 0,1 1-1 0 0,-1 0 1 0 0,1 0 0 0 0,-4 4 70 0 0,-6 4-35 0 0,1 1 1 0 0,0 1 0 0 0,0 0-1 0 0,1 1 1 0 0,1 1-1 0 0,0-1 1 0 0,1 2-1 0 0,-3 7 35 0 0,6-10 61 0 0,2 1 0 0 0,-1-1 0 0 0,2 1 0 0 0,0 0-1 0 0,0 0 1 0 0,2 1 0 0 0,-1-1 0 0 0,2 1 0 0 0,0-1 0 0 0,1 1-1 0 0,0 0 1 0 0,1-1 0 0 0,1 1 0 0 0,0-1 0 0 0,1 0 0 0 0,1 1-1 0 0,0-1 1 0 0,1-1 0 0 0,0 1 0 0 0,1-1 0 0 0,0 0 0 0 0,1 0-1 0 0,1 0 1 0 0,0-1 0 0 0,1-1 0 0 0,0 1 0 0 0,1-1 0 0 0,0-1 0 0 0,9 7-61 0 0,15 14 164 0 0,1-2 1 0 0,2-2 0 0 0,0-1 0 0 0,2-1 0 0 0,1-3 0 0 0,1-1 0 0 0,1-2-1 0 0,0-2 1 0 0,4-1-165 0 0,48 12-3915 0 0,1-8-4332 0 0,-77-17-2263 0 0</inkml:trace>
  <inkml:trace contextRef="#ctx0" brushRef="#br0" timeOffset="39148.153">15106 755 0 0 0,'0'0'503'0'0,"0"0"-246"0"0,0 0-223 0 0,0 0 71 0 0,0 0 270 0 0,0 0 269 0 0,0 0 115 0 0,0 0-103 0 0,0 0-242 0 0,0 0-249 0 0,0 0-153 0 0,-24 4-39 0 0,-75 11 36 0 0,48 7 269 0 0,46-15-197 0 0,-4 6 222 0 0,0 0 0 0 0,2 1 0 0 0,-1 0 0 0 0,2 1 0 0 0,0 0 1 0 0,1 0-1 0 0,0 0 0 0 0,1 0 0 0 0,1 1 0 0 0,0 0 0 0 0,1-1 0 0 0,1 1 0 0 0,1 0 0 0 0,0 0 0 0 0,1 5-303 0 0,-1-15 208 0 0,-1 6 94 0 0,0-7-194 0 0,1 0-1 0 0,-1 0 0 0 0,1 0 0 0 0,0 0 1 0 0,0 0-1 0 0,0 0 0 0 0,1-1 0 0 0,-1 1 1 0 0,1 0-1 0 0,1 0 0 0 0,-1 0 1 0 0,1-1-1 0 0,-1 1 0 0 0,1-1 0 0 0,2 2-107 0 0,-2-5 142 0 0,0 0 0 0 0,1-1-1 0 0,-1 1 1 0 0,1-1 0 0 0,-1 0-1 0 0,1 1 1 0 0,0-1 0 0 0,-1-1 0 0 0,1 1-1 0 0,-1 0 1 0 0,1-1 0 0 0,-1 1-1 0 0,1-1 1 0 0,-1 0 0 0 0,0 1-1 0 0,1-1 1 0 0,-1 0 0 0 0,0-1-1 0 0,1 1 1 0 0,-1 0 0 0 0,0-1-1 0 0,0 1 1 0 0,0-1 0 0 0,0 0 0 0 0,-1 0-1 0 0,1 1 1 0 0,0-1 0 0 0,-1 0-1 0 0,1 0 1 0 0,-1-1 0 0 0,0 1-1 0 0,1 0 1 0 0,-1-2-142 0 0,202-274 2442 0 0,-161 201-2291 0 0,-41 76-138 0 0,-1 1-82 0 0,0 0-127 0 0,0 0-138 0 0,2 16-807 0 0,64 204 1108 0 0,22 103 168 0 0,-85-299-244 0 0,-1 1-1 0 0,-1-1 0 0 0,-1 0 1 0 0,-1 0-1 0 0,-1 0 1 0 0,-1 0-1 0 0,-2 0 1 0 0,0 0-1 0 0,-1-1 0 0 0,-2 0 1 0 0,0 0-1 0 0,-1-1 1 0 0,-2 0-1 0 0,0 0 1 0 0,-1-1-1 0 0,-1-1 0 0 0,-1 0 1 0 0,-1-1-1 0 0,0 0 1 0 0,-2-1-1 0 0,0-1 0 0 0,-1-1 1 0 0,0-1-1 0 0,-14 9 110 0 0,26-20 88 0 0,0 0 0 0 0,0 0 0 0 0,-1 0-1 0 0,1-1 1 0 0,-1 0 0 0 0,0-1 0 0 0,0 1 0 0 0,0-1-1 0 0,0-1 1 0 0,0 1 0 0 0,0-1 0 0 0,-2 0-88 0 0,6-3 91 0 0,1 0-1 0 0,-1 1 1 0 0,1-1 0 0 0,0-1-1 0 0,-1 1 1 0 0,1 0-1 0 0,0 0 1 0 0,0-1 0 0 0,0 1-1 0 0,1-1 1 0 0,-1 0 0 0 0,0 1-1 0 0,1-1 1 0 0,0 0 0 0 0,0 0-1 0 0,0 0 1 0 0,0 0 0 0 0,0 0-1 0 0,1 0 1 0 0,-1 0 0 0 0,1-1-1 0 0,0 1 1 0 0,0 0 0 0 0,0 0-1 0 0,0 0 1 0 0,0 0 0 0 0,1 0-1 0 0,-1 0 1 0 0,1 0 0 0 0,0-1-91 0 0,-1-5 51 0 0,5-26-35 0 0,2 0 0 0 0,0 0 0 0 0,3 1 0 0 0,1 0 0 0 0,1 1 0 0 0,2 0 0 0 0,1 1 0 0 0,1 0 0 0 0,14-17-16 0 0,-28 46-28 0 0,72-125-1965 0 0,-51 91-1977 0 0,-2 0-4534 0 0,-13 29 5086 0 0</inkml:trace>
  <inkml:trace contextRef="#ctx0" brushRef="#br0" timeOffset="39564.195">15615 976 0 0 0,'0'0'930'0'0,"0"0"498"0"0,0 0 186 0 0,0 0 51 0 0,0 0-44 0 0,0 0-236 0 0,0 0-385 0 0,0 0-358 0 0,0 0-211 0 0,0 0-6 0 0,0 0 146 0 0,0 0 209 0 0,0 0 186 0 0,8 2 98 0 0,3 0-586 0 0,0 0 0 0 0,0 0 0 0 0,-1-1 0 0 0,1-1 0 0 0,0 0 0 0 0,0 0 0 0 0,0-1 0 0 0,0 0 0 0 0,0-1 0 0 0,-1 0 0 0 0,1-1 0 0 0,2-1-478 0 0,-8 3 81 0 0,0-1 0 0 0,-1 0 0 0 0,1 0 0 0 0,0-1 0 0 0,-1 1 0 0 0,1-1 0 0 0,-1 0 0 0 0,0 0 0 0 0,0 0 0 0 0,0 0 0 0 0,0-1 1 0 0,-1 0-1 0 0,1 0 0 0 0,-1 0 0 0 0,0 0 0 0 0,0 0 0 0 0,-1-1 0 0 0,1 1 0 0 0,-1-1 0 0 0,0 0 0 0 0,0 0 0 0 0,-1 0 0 0 0,1 0 0 0 0,-1 0 1 0 0,0 0-1 0 0,0 0 0 0 0,-1 0 0 0 0,1 0 0 0 0,-1-2-81 0 0,-3 4-108 0 0,0 0 0 0 0,0 0 0 0 0,0 1 0 0 0,0-1-1 0 0,-1 1 1 0 0,1-1 0 0 0,-1 1 0 0 0,1 0 0 0 0,-1 0 0 0 0,0 1 0 0 0,0-1 0 0 0,0 1 0 0 0,0 0 0 0 0,0 0 0 0 0,0 0 0 0 0,0 0 0 0 0,0 1 0 0 0,-1-1-1 0 0,1 1 1 0 0,0 0 0 0 0,-3 1 108 0 0,6-1-67 0 0,-16 1-148 0 0,0 1-1 0 0,1 0 0 0 0,-1 1 0 0 0,1 1 0 0 0,0 1 1 0 0,0 0-1 0 0,0 1 0 0 0,1 1 0 0 0,0 0 0 0 0,0 1 0 0 0,1 1 1 0 0,0 0-1 0 0,0 1 0 0 0,1 1 0 0 0,0 0 0 0 0,1 0 1 0 0,0 2-1 0 0,1-1 0 0 0,1 1 0 0 0,0 1 0 0 0,0 0 1 0 0,-6 14 215 0 0,13-24 10 0 0,0 0 0 0 0,1 1 0 0 0,-1 0 0 0 0,1-1 1 0 0,0 1-1 0 0,1 0 0 0 0,-1 0 0 0 0,1 0 1 0 0,0 0-1 0 0,0 0 0 0 0,0 1 0 0 0,1-1 0 0 0,0 0 1 0 0,0 0-1 0 0,0 1 0 0 0,1-1 0 0 0,-1 0 0 0 0,1 0 1 0 0,0 0-1 0 0,1 0 0 0 0,-1 0 0 0 0,1 0 0 0 0,0 0 1 0 0,1-1-1 0 0,-1 1 0 0 0,3 4-10 0 0,8-1 38 0 0,0 0-1 0 0,1-1 1 0 0,-1-1-1 0 0,1 0 0 0 0,1 0 1 0 0,-1-1-1 0 0,1-1 1 0 0,0-1-1 0 0,0 0 1 0 0,0-1-1 0 0,0 0 1 0 0,0-1-1 0 0,0-1 1 0 0,0-1-1 0 0,1 0 1 0 0,-1-1-1 0 0,0 0 1 0 0,6-3-38 0 0,118-35-3669 0 0,-54 0-7163 0 0,-68 29 8868 0 0</inkml:trace>
  <inkml:trace contextRef="#ctx0" brushRef="#br0" timeOffset="39875.591">16112 961 4193 0 0,'0'0'1603'0'0,"0"0"-191"0"0,0 0 53 0 0,0 0 55 0 0,0 0-133 0 0,0 0-272 0 0,0 0-323 0 0,0 0-219 0 0,0 0-107 0 0,0 0-79 0 0,0 0-67 0 0,0 0-64 0 0,-4 17-64 0 0,-9 51-54 0 0,12-64-104 0 0,0 0 0 0 0,0 1 0 0 0,0-1 0 0 0,1 0 0 0 0,0 0 0 0 0,-1 0-1 0 0,2 1 1 0 0,-1-1 0 0 0,0 0 0 0 0,1 0 0 0 0,0 0 0 0 0,0 1-1 0 0,0-1 1 0 0,1 0 0 0 0,-1 0 0 0 0,1-1 0 0 0,0 1 0 0 0,0 0 0 0 0,0-1-1 0 0,0 1 1 0 0,1-1 0 0 0,0 1 0 0 0,-1-1 0 0 0,1 0 0 0 0,1 0 0 0 0,-1-1-1 0 0,0 1 1 0 0,0 0 0 0 0,1-1 0 0 0,0 0 0 0 0,-1 0 0 0 0,1 0 0 0 0,0-1-1 0 0,3 2-33 0 0,0-1 165 0 0,0 0 0 0 0,1-1 0 0 0,-1 1 0 0 0,1-1 0 0 0,0-1 0 0 0,-1 0 0 0 0,1 0 0 0 0,0 0 0 0 0,-1-1 0 0 0,1 0 0 0 0,-1-1 0 0 0,1 1 0 0 0,-1-2 0 0 0,1 1 0 0 0,-1-1 0 0 0,0 0 0 0 0,0 0-165 0 0,9-6 196 0 0,-1-1 0 0 0,0 0-1 0 0,0-1 1 0 0,-1 0 0 0 0,-1-1 0 0 0,0-1 0 0 0,0 0 0 0 0,-2-1 0 0 0,1 0-1 0 0,-2-1 1 0 0,0 0 0 0 0,-1-1 0 0 0,0 0 0 0 0,5-15-196 0 0,-12 29-26 0 0,-1-1 1 0 0,0 0-1 0 0,0 0 1 0 0,0 0-1 0 0,0 0 1 0 0,0 0-1 0 0,0 0 1 0 0,-1 0-1 0 0,1 0 1 0 0,-1 0-1 0 0,0 0 0 0 0,0 0 1 0 0,0 0-1 0 0,-1-1 1 0 0,1 1-1 0 0,-1 0 1 0 0,1 0-1 0 0,-1 0 1 0 0,0 0-1 0 0,0 0 1 0 0,0 1-1 0 0,-1-1 1 0 0,1 0-1 0 0,-1 0 1 0 0,0 1-1 0 0,1-1 1 0 0,-1 1-1 0 0,0-1 0 0 0,0 1 1 0 0,-1 0-1 0 0,1 0 1 0 0,0 0-1 0 0,-1 0 1 0 0,0 0-1 0 0,1 1 1 0 0,-1-1-1 0 0,0 1 1 0 0,1-1-1 0 0,-1 1 1 0 0,0 0-1 0 0,0 0 1 0 0,-2 0 25 0 0,-2 0-413 0 0,0-1 0 0 0,1 1 1 0 0,-1 1-1 0 0,0-1 1 0 0,0 1-1 0 0,1 0 0 0 0,-1 1 1 0 0,0 0-1 0 0,0 0 0 0 0,1 0 1 0 0,-1 1-1 0 0,1 0 1 0 0,-3 1 412 0 0,-48 24-9606 0 0,40-16 3131 0 0</inkml:trace>
  <inkml:trace contextRef="#ctx0" brushRef="#br0" timeOffset="40394.587">16680 1105 8522 0 0,'0'0'1824'0'0,"0"0"-641"0"0,0 0 25 0 0,0 0 335 0 0,0 0 140 0 0,0 0-126 0 0,0 0-409 0 0,0 0-333 0 0,0 0-168 0 0,0 0-86 0 0,0 0-95 0 0,0 0-94 0 0,0 0-82 0 0,1-7-90 0 0,12-39 50 0 0,87-81-2 0 0,-85 110-277 0 0,0 2 0 0 0,1 0 1 0 0,0 0-1 0 0,1 2 0 0 0,1 0 0 0 0,0 1 0 0 0,13-6 29 0 0,-31 18-25 0 0,1-1 0 0 0,-1 1 0 0 0,1-1 0 0 0,0 1 0 0 0,-1 0 0 0 0,1 0-1 0 0,0-1 1 0 0,-1 1 0 0 0,1 0 0 0 0,0 0 0 0 0,0 0 0 0 0,-1 0 0 0 0,1 0 0 0 0,0 0-1 0 0,-1 0 1 0 0,1 0 0 0 0,0 0 0 0 0,0 0 0 0 0,-1 0 0 0 0,1 0 0 0 0,0 1-1 0 0,-1-1 1 0 0,1 0 0 0 0,0 0 0 0 0,-1 1 0 0 0,1-1 0 0 0,-1 0 0 0 0,1 1-1 0 0,0-1 1 0 0,-1 1 0 0 0,1-1 0 0 0,-1 1 0 0 0,1-1 0 0 0,-1 1 0 0 0,1-1-1 0 0,-1 1 1 0 0,0 0 0 0 0,1-1 0 0 0,-1 1 0 0 0,0-1 0 0 0,1 1 0 0 0,-1 0 0 0 0,0-1-1 0 0,0 1 1 0 0,1 0 0 0 0,-1-1 0 0 0,0 1 0 0 0,0 0 0 0 0,0 0 0 0 0,0-1-1 0 0,0 1 1 0 0,0 0 0 0 0,0-1 0 0 0,0 2 25 0 0,-5 51-127 0 0,3-36 175 0 0,1-12-37 0 0,1-4-9 0 0,-1 0 0 0 0,0 1 0 0 0,1-1 0 0 0,-1 1 0 0 0,1-1 1 0 0,0 0-1 0 0,-1 1 0 0 0,1-1 0 0 0,0 1 0 0 0,0-1 0 0 0,0 1 0 0 0,0-1 0 0 0,0 1 0 0 0,0-1 0 0 0,0 1 0 0 0,1-1 1 0 0,-1 1-1 0 0,0-1 0 0 0,1 1 0 0 0,-1-1 0 0 0,1 0 0 0 0,0 1 0 0 0,0-1 0 0 0,-1 0 0 0 0,1 1 0 0 0,0-1 1 0 0,0 0-1 0 0,0 0 0 0 0,0 0 0 0 0,0 0 0 0 0,0 0 0 0 0,0 0 0 0 0,1 0 0 0 0,-1 0 0 0 0,0 0 0 0 0,1-1 0 0 0,-1 1 1 0 0,0 0-1 0 0,1-1 0 0 0,-1 1 0 0 0,1-1 0 0 0,-1 0 0 0 0,0 1 0 0 0,1-1 0 0 0,-1 0 0 0 0,1 0 0 0 0,-1 0 0 0 0,1 0 1 0 0,0 0-4 0 0,101-28 221 0 0,-59 11-171 0 0,-7 4-8 0 0,71-14 130 0 0,-106 28-170 0 0,-1 0 1 0 0,0 1-1 0 0,0-1 1 0 0,0 0-1 0 0,0 0 1 0 0,0 1 0 0 0,0-1-1 0 0,0 0 1 0 0,0 1-1 0 0,-1-1 1 0 0,1 1 0 0 0,0-1-1 0 0,-1 1 1 0 0,1 0-1 0 0,-1-1 1 0 0,0 1-1 0 0,1 0 1 0 0,-1-1 0 0 0,0 1-1 0 0,0-1 1 0 0,0 1-1 0 0,0 0 1 0 0,0-1-1 0 0,-1 1 1 0 0,1 0 0 0 0,-1 0-2 0 0,1 9 37 0 0,1-8-68 0 0,-1 1 0 0 0,0 0 0 0 0,1-1-1 0 0,0 1 1 0 0,0-1 0 0 0,0 1 0 0 0,0-1 0 0 0,1 0-1 0 0,-1 0 1 0 0,1 1 0 0 0,0-1 0 0 0,0 0-1 0 0,0 0 1 0 0,0-1 0 0 0,0 1 0 0 0,1 0 0 0 0,-1-1-1 0 0,1 1 1 0 0,0-1 0 0 0,0 0 0 0 0,0 0-1 0 0,0 0 1 0 0,0 0 0 0 0,0 0 0 0 0,1-1 31 0 0,36 7-7776 0 0,-30-8 1957 0 0,0 0-1357 0 0</inkml:trace>
  <inkml:trace contextRef="#ctx0" brushRef="#br0" timeOffset="40761.69">17608 902 7762 0 0,'0'0'848'0'0,"0"0"-300"0"0,0 0 375 0 0,0 0 660 0 0,0 0 271 0 0,0 0-66 0 0,0 0-264 0 0,0 0-295 0 0,0 0-212 0 0,0 0-145 0 0,0 0-108 0 0,32 8-102 0 0,96 24-47 0 0,-56-25 520 0 0,-63-7-1047 0 0,-1-2 0 0 0,0 1 1 0 0,0-1-1 0 0,-1 0 1 0 0,1-1-1 0 0,0 0 1 0 0,-1 0-1 0 0,0-1 1 0 0,1 1-1 0 0,-1-2 0 0 0,-1 1 1 0 0,1-1-1 0 0,-1 0 1 0 0,0 0-1 0 0,0-1 1 0 0,0 0-1 0 0,-1 0 0 0 0,1 0 1 0 0,-2-1-1 0 0,1 1 1 0 0,-1-1-1 0 0,0 0 1 0 0,0-1-1 0 0,-1 1 0 0 0,0-1 1 0 0,0 1-1 0 0,-1-1 1 0 0,0 0-1 0 0,1-5-88 0 0,-4 10-90 0 0,1 0 0 0 0,0 0 0 0 0,-1 0 0 0 0,0 0-1 0 0,0 0 1 0 0,0 0 0 0 0,0 0 0 0 0,0 1 0 0 0,0-1 0 0 0,-1 0 0 0 0,1 1-1 0 0,-1-1 1 0 0,0 0 0 0 0,0 1 0 0 0,0 0 0 0 0,0 0 0 0 0,0-1 0 0 0,0 1-1 0 0,-1 0 1 0 0,1 1 0 0 0,-1-1 0 0 0,1 0 0 0 0,-1 1 0 0 0,0-1 0 0 0,1 1 0 0 0,-1 0-1 0 0,0 0 1 0 0,0 0 0 0 0,0 0 0 0 0,-3 0 90 0 0,-94-1-2752 0 0,82 8 2505 0 0,-1 1-1 0 0,1 0 1 0 0,0 2-1 0 0,1 0 0 0 0,0 1 1 0 0,0 0-1 0 0,1 2 1 0 0,1 0-1 0 0,-1 0 1 0 0,2 2-1 0 0,0 0 0 0 0,1 0 1 0 0,0 1-1 0 0,-2 6 248 0 0,6-10-80 0 0,1 1 0 0 0,0-1 0 0 0,1 2 0 0 0,1-1 0 0 0,0 1 0 0 0,0 0 0 0 0,2 0 1 0 0,-3 8 79 0 0,6-16-31 0 0,0 0 1 0 0,0 0 0 0 0,0 0-1 0 0,0-1 1 0 0,1 1 0 0 0,0 0 0 0 0,0 0-1 0 0,1 0 1 0 0,-1 0 0 0 0,1 0 0 0 0,0 0-1 0 0,0 0 1 0 0,0-1 0 0 0,1 1 0 0 0,0 0-1 0 0,0-1 1 0 0,0 1 0 0 0,0-1 0 0 0,1 0-1 0 0,0 0 1 0 0,0 0 0 0 0,0 0-1 0 0,0 0 1 0 0,0-1 0 0 0,3 2 30 0 0,10 5 58 0 0,0-1 0 0 0,0-1 0 0 0,1-1 0 0 0,0 0 1 0 0,1-1-1 0 0,-1-1 0 0 0,1-1 0 0 0,0-1 0 0 0,0 0 0 0 0,1-1 0 0 0,-1-1 1 0 0,0 0-1 0 0,1-2 0 0 0,-1 0 0 0 0,0-1 0 0 0,1-1 0 0 0,15-5-58 0 0,60-14-1925 0 0,-35 2-4365 0 0,-30 8-1853 0 0</inkml:trace>
  <inkml:trace contextRef="#ctx0" brushRef="#br0" timeOffset="41093.837">18604 250 18940 0 0,'0'0'587'0'0,"0"0"-234"0"0,0 0 18 0 0,0 0 145 0 0,0 0 80 0 0,0 0 14 0 0,0 0-109 0 0,-10 38-103 0 0,-30 120-56 0 0,9 23 289 0 0,31-181-634 0 0,-14 242 431 0 0,15-225-697 0 0,0 1 0 0 0,1-1 1 0 0,1 1-1 0 0,1-1 0 0 0,1 0 1 0 0,0 0-1 0 0,1-1 0 0 0,1 1 1 0 0,0-1-1 0 0,2-1 0 0 0,-1 1 1 0 0,8 8 268 0 0,-13-21-1368 0 0,5 6 964 0 0,-3-7-4076 0 0,0-2-5229 0 0,-5 0 4624 0 0</inkml:trace>
  <inkml:trace contextRef="#ctx0" brushRef="#br0" timeOffset="41346.079">18227 681 7186 0 0,'0'0'2460'0'0,"0"0"-748"0"0,0 0-415 0 0,0 0-109 0 0,0 0-172 0 0,0 0-234 0 0,0 0-234 0 0,33-3-147 0 0,105-9-83 0 0,70 9 463 0 0,-28 20-1302 0 0,-106-1-8781 0 0,-61-12 1436 0 0</inkml:trace>
  <inkml:trace contextRef="#ctx0" brushRef="#br0" timeOffset="41593.948">18921 1127 5937 0 0,'0'0'3157'0'0,"0"0"-450"0"0,0 0-214 0 0,0 0-225 0 0,0 0-333 0 0,0 0-369 0 0,0 0-292 0 0,0 0-256 0 0,0 0-191 0 0,0 0-105 0 0,0 0-83 0 0,0 0-81 0 0,0 0-63 0 0,-6-36-103 0 0,-15-111-126 0 0,26 66 24 0 0,1 69-247 0 0,-1-6-132 0 0,2 0 1 0 0,0 0-1 0 0,1 1 1 0 0,1 0-1 0 0,0 0 1 0 0,1 1-1 0 0,1 1 1 0 0,1-1-1 0 0,0 2 1 0 0,1 0-1 0 0,0 0 1 0 0,1 1-1 0 0,11-7 89 0 0,3 10-2403 0 0,-12 15-7563 0 0,-15-2-1389 0 0</inkml:trace>
  <inkml:trace contextRef="#ctx0" brushRef="#br0" timeOffset="42058.479">19269 788 10178 0 0,'0'0'5027'0'0,"0"0"-3969"0"0,0 0-1220 0 0,0 0 54 0 0,0 0 117 0 0,0 0 47 0 0,0 0-9 0 0,0 0-47 0 0,-6 33-23 0 0,-18 103-9 0 0,25-76-25 0 0,4-55 53 0 0,-4-2 70 0 0,1 0 0 0 0,-1-1 1 0 0,1 1-1 0 0,0 0 0 0 0,0-1 0 0 0,0 0 1 0 0,0 0-1 0 0,1 1 0 0 0,-1-1 0 0 0,0-1 1 0 0,1 1-1 0 0,0 0 0 0 0,-1 0 1 0 0,1-1-1 0 0,0 0 0 0 0,0 0 0 0 0,0 1 1 0 0,0-1-1 0 0,0-1 0 0 0,0 1 0 0 0,0 0 1 0 0,0-1-1 0 0,0 0 0 0 0,0 0 0 0 0,0 0 1 0 0,0 0-1 0 0,0 0 0 0 0,0 0 1 0 0,1-1-1 0 0,-1 0 0 0 0,0 1 0 0 0,0-1-66 0 0,4-2 285 0 0,1-1 0 0 0,-1 1 0 0 0,0-1 0 0 0,0 0 0 0 0,-1-1 0 0 0,1 0 0 0 0,-1 0 0 0 0,0 0 1 0 0,0-1-1 0 0,-1 0 0 0 0,5-6-285 0 0,40-51 1072 0 0,-3-2 0 0 0,-4-1 0 0 0,2-11-1072 0 0,-41 71 38 0 0,-3 2-38 0 0,1 0 1 0 0,-1 0-1 0 0,1 0 1 0 0,1 1-1 0 0,-1-1 1 0 0,0 1-1 0 0,1-1 1 0 0,-1 1 0 0 0,1 0-1 0 0,0 0 1 0 0,0 0-1 0 0,1 0 1 0 0,-1 1-1 0 0,1-1 1 0 0,-1 1-1 0 0,1 0 1 0 0,1-1-1 0 0,16 33-1035 0 0,36 234-261 0 0,97 281 1008 0 0,-139-485 138 0 0,-3 0 1 0 0,-3 1 0 0 0,-2 0-1 0 0,-3 0 1 0 0,-4 58 149 0 0,0-114 62 0 0,-1 0 1 0 0,1 0-1 0 0,-1 0 1 0 0,-1 0-1 0 0,1 0 0 0 0,0-1 1 0 0,-1 1-1 0 0,0 0 1 0 0,0-1-1 0 0,-1 1 0 0 0,1-1 1 0 0,-1 0-1 0 0,0 1 1 0 0,0-2-1 0 0,-1 1 0 0 0,1 0 1 0 0,-1 0-1 0 0,1-1 1 0 0,-1 0-1 0 0,0 0 1 0 0,-1 0-1 0 0,1 0 0 0 0,0-1 1 0 0,-1 0-1 0 0,1 0 1 0 0,-1 0-1 0 0,0 0 0 0 0,0 0 1 0 0,0-1-1 0 0,0 0 1 0 0,0 0-1 0 0,0-1 1 0 0,0 1-1 0 0,0-1 0 0 0,-3-1-62 0 0,-1 1 101 0 0,0 0 0 0 0,1-1 0 0 0,-1 0-1 0 0,1-1 1 0 0,-1 0 0 0 0,1 0 0 0 0,-1-1 0 0 0,1 0-1 0 0,0 0 1 0 0,0-1 0 0 0,1 0 0 0 0,-1 0 0 0 0,1-1-1 0 0,0 0 1 0 0,0 0 0 0 0,1-1 0 0 0,-1 0 0 0 0,1 0-1 0 0,0 0 1 0 0,1-1 0 0 0,-1 0 0 0 0,2 0-1 0 0,-1-1 1 0 0,1 1 0 0 0,0-1 0 0 0,0 0 0 0 0,1 0-1 0 0,0 0 1 0 0,0 0 0 0 0,1-1 0 0 0,0 1 0 0 0,1-1-1 0 0,0-1-100 0 0,-3-8 0 0 0,0 0-1 0 0,2 0 1 0 0,0 0-1 0 0,1-1 1 0 0,1 1 0 0 0,0 0-1 0 0,2-1 1 0 0,0 1-1 0 0,1 0 1 0 0,0 0-1 0 0,2 0 1 0 0,0 1-1 0 0,1-1 1 0 0,1 1-1 0 0,1 1 1 0 0,0-1-1 0 0,6-6 1 0 0,6-6-450 0 0,2 0 0 0 0,0 2 0 0 0,2 1 0 0 0,1 1 0 0 0,2 1 0 0 0,0 1 0 0 0,1 1 0 0 0,1 2 0 0 0,1 1-1 0 0,8-3 451 0 0,-2-2-2245 0 0,-15 10-594 0 0,2 1-4074 0 0,-7 5-3233 0 0</inkml:trace>
  <inkml:trace contextRef="#ctx0" brushRef="#br0" timeOffset="65959.241">7931 1951 0 0 0,'0'0'764'0'0,"0"0"391"0"0,0 0 175 0 0,0 0-39 0 0,0 0-160 0 0,0 0-202 0 0,0 0-189 0 0,-13-4-129 0 0,-37-16-68 0 0,-2 12 1803 0 0,45 7-2241 0 0,1 1 1 0 0,0 0 0 0 0,-1 0-1 0 0,1 0 1 0 0,-1 1 0 0 0,1 0 0 0 0,-1 0-1 0 0,1 1 1 0 0,0 0 0 0 0,0 0-1 0 0,0 0 1 0 0,0 1 0 0 0,0 0-1 0 0,0 0 1 0 0,1 0 0 0 0,0 1 0 0 0,-1-1-1 0 0,1 1 1 0 0,0 1 0 0 0,1-1-1 0 0,-1 1 1 0 0,1 0 0 0 0,0 0-1 0 0,0 0 1 0 0,1 0 0 0 0,-1 1 0 0 0,-2 5-106 0 0,-6 22 72 0 0,1 0 1 0 0,2 1 0 0 0,0 1 0 0 0,3-1 0 0 0,1 1 0 0 0,1 0 0 0 0,2 0-1 0 0,3 35-72 0 0,-4 17 319 0 0,0 274 520 0 0,14-93-15 0 0,-21-136-384 0 0,-4-69 1241 0 0,43-63-897 0 0,271 0 576 0 0,-189-3-2394 0 0,-111 3-582 0 0,0 0-1360 0 0,0 0-2674 0 0,0 0-3597 0 0</inkml:trace>
  <inkml:trace contextRef="#ctx0" brushRef="#br0" timeOffset="73977.939">8737 2331 0 0 0,'0'0'773'0'0,"0"0"62"0"0,0 0 200 0 0,0 0 177 0 0,0 0-9 0 0,0 0-214 0 0,0 0-311 0 0,0 0-223 0 0,0 0-121 0 0,0 0-17 0 0,-6 13 26 0 0,-42 98 768 0 0,16-32-51 0 0,13-29-896 0 0,-1-1 1 0 0,-3 0-1 0 0,-2-2 0 0 0,-3-1 0 0 0,-27 36-164 0 0,20-38-808 0 0,-37 44-1603 0 0,17-36-2923 0 0,50-49 3848 0 0,5-2 359 0 0</inkml:trace>
  <inkml:trace contextRef="#ctx0" brushRef="#br0" timeOffset="74310.104">8345 2393 1352 0 0,'0'0'1639'0'0,"0"0"-933"0"0,0 0-301 0 0,0 0 275 0 0,0 0 475 0 0,0 0 288 0 0,0 0 31 0 0,0 0-146 0 0,0 0-202 0 0,0 0-186 0 0,0 0-157 0 0,0 0-119 0 0,0 0-75 0 0,24 28-44 0 0,77 86-41 0 0,-26-27 692 0 0,32 78-144 0 0,-90-142-1423 0 0,22 29 264 0 0,-7-24-7707 0 0,-28-24 3458 0 0,0 0-577 0 0</inkml:trace>
  <inkml:trace contextRef="#ctx0" brushRef="#br0" timeOffset="74989.358">8943 2415 5257 0 0,'0'0'1067'0'0,"0"0"-439"0"0,0 0-196 0 0,0 0 178 0 0,0 0 290 0 0,0 0 153 0 0,0 0-76 0 0,0 0-237 0 0,0 0-219 0 0,0 0-189 0 0,0 0-124 0 0,0 0-52 0 0,-1 29-44 0 0,-4 88-14 0 0,15 10 226 0 0,-9-114-307 0 0,0-1-1 0 0,1 0 1 0 0,1-1 0 0 0,0 1-1 0 0,0 0 1 0 0,1-1 0 0 0,1 1 0 0 0,0-1-1 0 0,0 0 1 0 0,1-1 0 0 0,1 0-1 0 0,-1 0 1 0 0,2 0 0 0 0,-1 0 0 0 0,2 0-17 0 0,-7-10 112 0 0,1 0 1 0 0,-1 1 0 0 0,0-1 0 0 0,0 0 0 0 0,1 0-1 0 0,-1-1 1 0 0,0 1 0 0 0,0 0 0 0 0,0-1-1 0 0,1 1 1 0 0,-1-1 0 0 0,0 1 0 0 0,0-1 0 0 0,0 0-1 0 0,0 0 1 0 0,0 0 0 0 0,0 0 0 0 0,0-1 0 0 0,-1 1-1 0 0,1 0 1 0 0,0-1 0 0 0,-1 1 0 0 0,1-1-1 0 0,-1 0 1 0 0,1 1 0 0 0,-1-1 0 0 0,0 0 0 0 0,0 0-1 0 0,0 0 1 0 0,0 0 0 0 0,0 0 0 0 0,0 0 0 0 0,0 0-1 0 0,-1 0 1 0 0,1 0 0 0 0,-1-1 0 0 0,1 1-1 0 0,-1 0 1 0 0,0 0 0 0 0,0-1 0 0 0,0 1 0 0 0,0 0-1 0 0,0-1-112 0 0,5-13 152 0 0,13-32 59 0 0,3 1 1 0 0,1 1 0 0 0,3 1 0 0 0,19-27-212 0 0,-38 63-29 0 0,-6 7-5 0 0,1 0 1 0 0,0-1-1 0 0,1 1 1 0 0,-1 0 0 0 0,0 0-1 0 0,1 0 1 0 0,-1 0-1 0 0,1 0 1 0 0,-1 0 0 0 0,1 1-1 0 0,0-1 1 0 0,0 0-1 0 0,0 1 1 0 0,0-1 0 0 0,0 1-1 0 0,0 0 1 0 0,0 0-1 0 0,0 0 1 0 0,1 0-1 0 0,-1 0 1 0 0,0 0 0 0 0,1 0-1 0 0,-1 1 1 0 0,1 0-1 0 0,-1-1 1 0 0,2 1 33 0 0,18 45-774 0 0,-16-6 699 0 0,-1 0-1 0 0,-2 1 0 0 0,-2 0 0 0 0,-2 0 1 0 0,-1-1-1 0 0,-2 3 76 0 0,-19 273-668 0 0,7-108-314 0 0,15-197 1002 0 0,0 1 0 0 0,-1-1 0 0 0,0 0-1 0 0,0 0 1 0 0,-1 0 0 0 0,0 0 0 0 0,-1 0 0 0 0,0 0 0 0 0,0-1 0 0 0,-1 0 0 0 0,-1 0-1 0 0,1 0 1 0 0,-1-1 0 0 0,-1 0 0 0 0,0 0 0 0 0,0 0 0 0 0,0-1 0 0 0,-1 0-1 0 0,0-1 1 0 0,0 1 0 0 0,-1-2 0 0 0,0 1 0 0 0,0-1 0 0 0,0 0 0 0 0,-1-1 0 0 0,1 0-1 0 0,-1-1 1 0 0,0 0 0 0 0,-2 0-20 0 0,10-3 83 0 0,-1 1-1 0 0,1-1 0 0 0,-1 0 1 0 0,1 0-1 0 0,-1 0 0 0 0,1-1 1 0 0,-1 1-1 0 0,1 0 0 0 0,-1-1 1 0 0,1 0-1 0 0,0 0 1 0 0,-1 1-1 0 0,1-1 0 0 0,0-1 1 0 0,0 1-1 0 0,0 0 0 0 0,0 0 1 0 0,0-1-1 0 0,0 1 0 0 0,0-1 1 0 0,0 0-1 0 0,0 0 1 0 0,1 1-1 0 0,-1-1 0 0 0,1 0 1 0 0,-1 0-1 0 0,1 0 0 0 0,0-1 1 0 0,0 1-1 0 0,0 0 0 0 0,0 0 1 0 0,0-1-1 0 0,0 1 1 0 0,1-1-1 0 0,-1 1 0 0 0,1 0 1 0 0,0-2-83 0 0,1-94 382 0 0,5 77-369 0 0,2 0 1 0 0,1 0-1 0 0,1 1 0 0 0,0 0 0 0 0,1 1 0 0 0,1 0 1 0 0,1 1-1 0 0,1 0 0 0 0,9-8-13 0 0,126-130-1894 0 0,-91 99-8919 0 0,-48 46 3657 0 0</inkml:trace>
  <inkml:trace contextRef="#ctx0" brushRef="#br0" timeOffset="75255.713">9685 2758 14563 0 0,'0'0'1031'0'0,"0"0"-479"0"0,0 0-165 0 0,0 0 218 0 0,0 0 249 0 0,0 0 71 0 0,0 0-110 0 0,0 0-180 0 0,0 0-170 0 0,0 0-127 0 0,0 0-103 0 0,35-4-65 0 0,109-11-67 0 0,-23 1-671 0 0,-96 12-709 0 0,-12 1-959 0 0,1 0-3951 0 0,-3 1-4911 0 0</inkml:trace>
  <inkml:trace contextRef="#ctx0" brushRef="#br0" timeOffset="75895.553">10731 2371 1928 0 0,'0'0'1782'0'0,"0"0"-96"0"0,0 0 32 0 0,0 0 85 0 0,0 0 32 0 0,0 0-163 0 0,0 0-340 0 0,0 0-296 0 0,0 0-242 0 0,-31 15-167 0 0,-97 50-135 0 0,65-20 108 0 0,56-34-473 0 0,-4 3 4 0 0,1-1 0 0 0,1 1 0 0 0,0 1 1 0 0,1-1-1 0 0,0 1 0 0 0,1 1 0 0 0,1 0 1 0 0,0 0-1 0 0,1 0 0 0 0,1 0 0 0 0,1 1 0 0 0,0 0 1 0 0,1-1-1 0 0,1 1 0 0 0,0 1-131 0 0,4-10-36 0 0,0 1 0 0 0,0-2 0 0 0,1 1 0 0 0,0 0 0 0 0,0-1 0 0 0,1 1 0 0 0,0-1 0 0 0,1 0 0 0 0,-1-1 0 0 0,1 1 0 0 0,0-1 0 0 0,1-1-1 0 0,-1 1 1 0 0,1-1 0 0 0,1 0 0 0 0,-1 0 0 0 0,1-1 0 0 0,-1 0 0 0 0,1-1 0 0 0,0 1 0 0 0,0-1 0 0 0,1-1 0 0 0,-1 0 0 0 0,1 0 0 0 0,-1 0 0 0 0,1-1 0 0 0,-1-1 0 0 0,1 1 0 0 0,0-2 0 0 0,4 1 36 0 0,66-3-2915 0 0,-27-5-5263 0 0,-36 4 1320 0 0</inkml:trace>
  <inkml:trace contextRef="#ctx0" brushRef="#br0" timeOffset="76211.686">10959 2787 0 0 0,'0'0'397'0'0,"0"0"1050"0"0,0 0 462 0 0,0 0 314 0 0,0 0 104 0 0,0 0-269 0 0,0 0-506 0 0,0 0-541 0 0,0 0-377 0 0,0 0-181 0 0,0 0-4 0 0,0 0 124 0 0,-5 20 133 0 0,-16 58 133 0 0,21-78-711 0 0,0 0-1 0 0,0 0 1 0 0,1 1-1 0 0,-1-1 1 0 0,0 0-1 0 0,0 0 1 0 0,1 0-1 0 0,-1 0 1 0 0,0 0-1 0 0,0 0 1 0 0,0 0-1 0 0,0 0 1 0 0,1 0-1 0 0,-1 1 1 0 0,0-1-1 0 0,0 0 1 0 0,0 0-1 0 0,0 0 1 0 0,1 0-1 0 0,-1 1 1 0 0,0-1-1 0 0,0 0 1 0 0,0 0-1 0 0,0 0 1 0 0,0 1-128 0 0,12-22 762 0 0,17-34-471 0 0,2 2-1 0 0,2 2 1 0 0,3 0-1 0 0,2 3 1 0 0,21-20-291 0 0,67-39-122 0 0,-82 84-2373 0 0,-42 41-3061 0 0,-4 15-6329 0 0,-1-25 9962 0 0</inkml:trace>
  <inkml:trace contextRef="#ctx0" brushRef="#br0" timeOffset="76497.309">11530 2552 7762 0 0,'0'0'1401'0'0,"0"0"-316"0"0,0 0 91 0 0,0 0 308 0 0,0 0 166 0 0,0 0-157 0 0,0 0-375 0 0,0 0-355 0 0,0 0-274 0 0,0 0-157 0 0,0 0-109 0 0,-19 31-70 0 0,-54 96-30 0 0,72-126-119 0 0,0 0-1 0 0,0 0 1 0 0,-1 1-1 0 0,1-1 1 0 0,0 0 0 0 0,0 0-1 0 0,0 1 1 0 0,0-1-1 0 0,0 0 1 0 0,0 1 0 0 0,0-1-1 0 0,1 1 1 0 0,-1-1-1 0 0,1 1 1 0 0,-1-1 0 0 0,1 1-1 0 0,-1 0 1 0 0,1-1-1 0 0,0 1 1 0 0,0-1-1 0 0,0 1 1 0 0,0 0 0 0 0,0-1-1 0 0,0 1 1 0 0,0 0-1 0 0,0-1 1 0 0,1 1 0 0 0,-1 0-1 0 0,0-1 1 0 0,1 1-1 0 0,0-1 1 0 0,-1 1 0 0 0,1-1-1 0 0,0 1 1 0 0,0-1-1 0 0,0 0-3 0 0,3 3 22 0 0,1 1 97 0 0,0-1 0 0 0,1 0 0 0 0,0-1 0 0 0,0 1 1 0 0,0-1-1 0 0,0 0 0 0 0,0-1 0 0 0,0 1 0 0 0,1-1 0 0 0,0 0 1 0 0,-1-1-1 0 0,1 0 0 0 0,0 0 0 0 0,-1 0 0 0 0,1-1 0 0 0,0 0 1 0 0,0 0-1 0 0,0-1 0 0 0,-1 0 0 0 0,1 0 0 0 0,0 0 0 0 0,-1-1 1 0 0,1 0-1 0 0,-1-1 0 0 0,1 1 0 0 0,-1-1 0 0 0,0 0 0 0 0,0-1 1 0 0,0 1-1 0 0,-1-1 0 0 0,5-4-119 0 0,-2 2 104 0 0,-1 0 1 0 0,0-1-1 0 0,-1 1 0 0 0,1-2 1 0 0,-1 1-1 0 0,-1 0 0 0 0,1-1 1 0 0,-1 0-1 0 0,-1-1 0 0 0,1 1 1 0 0,-1-1-1 0 0,-1 1 0 0 0,0-1 0 0 0,0-1 1 0 0,-1 1-1 0 0,0 0 0 0 0,0 0 1 0 0,-1-1-1 0 0,0 1 0 0 0,-1-1 1 0 0,0 1-1 0 0,-1-8-104 0 0,0 12-137 0 0,-1 1-1 0 0,0 0 1 0 0,1 0 0 0 0,-1 0-1 0 0,-1 0 1 0 0,1 1-1 0 0,-1-1 1 0 0,1 1 0 0 0,-1-1-1 0 0,0 1 1 0 0,0 0 0 0 0,0 0-1 0 0,-1 0 1 0 0,1 0-1 0 0,-1 1 1 0 0,1-1 0 0 0,-1 1-1 0 0,0 0 1 0 0,0 0 0 0 0,0 1-1 0 0,-1-1 138 0 0,-55-12-7481 0 0,43 15 1382 0 0,5 2-2828 0 0</inkml:trace>
  <inkml:trace contextRef="#ctx0" brushRef="#br0" timeOffset="76897.721">12220 2448 9162 0 0,'0'0'1652'0'0,"0"0"-221"0"0,0 0 171 0 0,0 0 186 0 0,0 0-67 0 0,0 0-402 0 0,0 0-542 0 0,0 0-330 0 0,0 0-194 0 0,0 0-90 0 0,0 0-55 0 0,0 0-31 0 0,0 0-7 0 0,-28 13-12 0 0,-89 42-10 0 0,7 14-5 0 0,108-69-64 0 0,1 1-1 0 0,-1 0 1 0 0,1-1-1 0 0,0 1 1 0 0,-1 0 0 0 0,1 0-1 0 0,0 0 1 0 0,0 0-1 0 0,-1 0 1 0 0,1 0 0 0 0,0 1-1 0 0,0-1 1 0 0,0 0-1 0 0,0 0 1 0 0,1 1 0 0 0,-1-1-1 0 0,0 1 1 0 0,1-1-1 0 0,-1 0 1 0 0,0 1 0 0 0,1-1-1 0 0,0 1 1 0 0,-1 0-1 0 0,1-1 1 0 0,0 1-1 0 0,0-1 1 0 0,0 1 0 0 0,0-1-1 0 0,0 1 1 0 0,0 0-1 0 0,0-1 1 0 0,1 1 0 0 0,-1-1-1 0 0,1 1 1 0 0,-1-1-1 0 0,1 1 1 0 0,-1-1 0 0 0,2 2 21 0 0,82 21-137 0 0,-32-16 220 0 0,-51-7-72 0 0,1-1-1 0 0,-1 1 1 0 0,1-1 0 0 0,-1 1-1 0 0,1-1 1 0 0,-1 1-1 0 0,0 0 1 0 0,1 0-1 0 0,-1-1 1 0 0,0 1-1 0 0,0 0 1 0 0,0 0 0 0 0,0 0-1 0 0,1 1 1 0 0,-1-1-1 0 0,-1 0 1 0 0,1 0-1 0 0,0 1 1 0 0,0-1 0 0 0,0 0-1 0 0,-1 1 1 0 0,1-1-1 0 0,-1 0 1 0 0,1 1-1 0 0,-1-1 1 0 0,1 1 0 0 0,-1-1-1 0 0,0 1 1 0 0,0-1-1 0 0,0 1 1 0 0,0 0-1 0 0,0-1 1 0 0,0 1-1 0 0,0-1 1 0 0,0 1 0 0 0,-1-1-1 0 0,1 1 1 0 0,0-1-1 0 0,-1 1 1 0 0,1-1-1 0 0,-1 0 1 0 0,0 1 0 0 0,0-1-1 0 0,1 0 1 0 0,-1 1-1 0 0,0-1 1 0 0,0 0-1 0 0,0 0 1 0 0,0 0 0 0 0,0 0-1 0 0,-1 0 1 0 0,1 1-11 0 0,-10 7-150 0 0,-1 0 1 0 0,1 0 0 0 0,-1-1-1 0 0,-1-1 1 0 0,1 0-1 0 0,-2-1 1 0 0,1 0 0 0 0,0-1-1 0 0,-1 0 1 0 0,0-1 0 0 0,0-1-1 0 0,0 0 1 0 0,-3 0 149 0 0,10-21-10646 0 0,7 14 7492 0 0,0 0-1506 0 0</inkml:trace>
  <inkml:trace contextRef="#ctx0" brushRef="#br0" timeOffset="77251.525">12640 2371 10842 0 0,'0'0'2281'0'0,"0"0"-718"0"0,0 0-350 0 0,0 0-46 0 0,0 0-28 0 0,0 0-135 0 0,0 0-230 0 0,0 0-221 0 0,0 0-169 0 0,0 0-121 0 0,0 0-80 0 0,0 0-40 0 0,-32 17-14 0 0,-99 51-32 0 0,53-14-71 0 0,77-53-53 0 0,0 0 1 0 0,0 0-1 0 0,0 0 1 0 0,0 0-1 0 0,0 0 1 0 0,0 0-1 0 0,0 0 1 0 0,1 0-1 0 0,-1 0 1 0 0,0 0-1 0 0,1 1 1 0 0,-1-1-1 0 0,1 0 1 0 0,-1 0-1 0 0,1 1 1 0 0,0-1-1 0 0,-1 0 1 0 0,1 1-1 0 0,0-1 1 0 0,0 0-1 0 0,0 1 1 0 0,0-1-1 0 0,0 0 1 0 0,0 1-1 0 0,0-1 1 0 0,1 0-1 0 0,-1 1 1 0 0,0-1-1 0 0,1 0 1 0 0,-1 0-1 0 0,1 1 1 0 0,0-1-1 0 0,-1 0 1 0 0,1 0-1 0 0,0 0 1 0 0,-1 0-1 0 0,1 0 1 0 0,0 0-1 0 0,0 0 1 0 0,0 0-1 0 0,0 0 1 0 0,0 0-1 0 0,0 0 1 0 0,0-1-1 0 0,0 1 1 0 0,1 0 26 0 0,65 26-302 0 0,-49-22 292 0 0,-11-3 16 0 0,-4-1 9 0 0,1-1 0 0 0,-1 1-1 0 0,1 0 1 0 0,-1 0 0 0 0,0 0 0 0 0,0 0 0 0 0,1 1 0 0 0,-1-1 0 0 0,0 1 0 0 0,0-1 0 0 0,-1 1-1 0 0,1 0 1 0 0,0 1 0 0 0,0-1 0 0 0,-1 0 0 0 0,0 1 0 0 0,1-1 0 0 0,-1 1 0 0 0,0 0-1 0 0,0 0 1 0 0,0 0 0 0 0,-1 0 0 0 0,1 0 0 0 0,-1 0 0 0 0,1 0 0 0 0,-1 0 0 0 0,0 1-1 0 0,0 2-14 0 0,-4 1 66 0 0,0-1 0 0 0,0 1 0 0 0,-1-1 0 0 0,0 0 0 0 0,0 0 0 0 0,-1 0-1 0 0,0 0 1 0 0,0-1 0 0 0,0 0 0 0 0,0 0 0 0 0,-1 0 0 0 0,0-1 0 0 0,0 1-1 0 0,0-2 1 0 0,0 1 0 0 0,-1-1 0 0 0,0 1 0 0 0,1-2 0 0 0,-1 1 0 0 0,0-1-1 0 0,-6 1-65 0 0,-55 18-1437 0 0,45-16-1810 0 0,0-1-3999 0 0,13-1-2859 0 0</inkml:trace>
  <inkml:trace contextRef="#ctx0" brushRef="#br0" timeOffset="78059.554">13577 2382 0 0 0,'0'0'1010'0'0,"0"0"228"0"0,0 0 245 0 0,0 0 347 0 0,0 0 244 0 0,0 0-74 0 0,0 0-321 0 0,0 0-342 0 0,0 0-312 0 0,0 0-198 0 0,0 0-135 0 0,0 0-130 0 0,-11-3-101 0 0,-37-11-95 0 0,44 14-335 0 0,1 0 0 0 0,-1 0 0 0 0,1 0 1 0 0,-1 0-1 0 0,1 0 0 0 0,0 1 0 0 0,-1 0 1 0 0,1 0-1 0 0,0 0 0 0 0,-1 0 0 0 0,1 0 1 0 0,0 1-1 0 0,0-1 0 0 0,0 1 0 0 0,0 0 1 0 0,0 0-1 0 0,0 0 0 0 0,1 0-31 0 0,-13 8 139 0 0,-110 85 529 0 0,124-94-671 0 0,0 0 0 0 0,0 0 0 0 0,-1 0 0 0 0,1 0 0 0 0,0 0 0 0 0,0 0 0 0 0,0 0 0 0 0,1 0 0 0 0,-1 0 0 0 0,0 1 0 0 0,0-1-1 0 0,1 0 1 0 0,-1 1 0 0 0,1-1 0 0 0,-1 1 0 0 0,1-1 0 0 0,-1 0 0 0 0,1 1 0 0 0,0-1 0 0 0,0 1 0 0 0,0-1 0 0 0,0 1 0 0 0,0-1 0 0 0,0 1 0 0 0,0-1 0 0 0,0 1 0 0 0,0-1 0 0 0,1 1-1 0 0,-1-1 1 0 0,1 0 0 0 0,-1 1 0 0 0,1-1 0 0 0,0 1 0 0 0,-1-1 0 0 0,1 0 0 0 0,0 0 0 0 0,0 0 0 0 0,0 1 0 0 0,0-1 0 0 0,0 0 0 0 0,0 0 0 0 0,0 0 0 0 0,0 0 0 0 0,0 0 0 0 0,1-1-1 0 0,-1 1 1 0 0,0 0 0 0 0,1 0 0 0 0,-1-1 0 0 0,0 1 0 0 0,1-1 0 0 0,-1 0 0 0 0,1 1 0 0 0,-1-1 0 0 0,1 0 0 0 0,-1 0 0 0 0,0 1 0 0 0,1-1 3 0 0,209 44 539 0 0,-209-44-515 0 0,1 0 1 0 0,-1 0 0 0 0,0 0 0 0 0,0 0 0 0 0,1 0 0 0 0,-1 0 0 0 0,0 1 0 0 0,0-1 0 0 0,0 1 0 0 0,0 0-1 0 0,0-1 1 0 0,0 1 0 0 0,0 0 0 0 0,0 0 0 0 0,0 0 0 0 0,0 1 0 0 0,0-1 0 0 0,0 0 0 0 0,-1 1 0 0 0,1-1 0 0 0,0 1-1 0 0,-1-1 1 0 0,1 1 0 0 0,-1 0 0 0 0,0 0 0 0 0,0-1 0 0 0,0 1 0 0 0,0 0 0 0 0,0 0 0 0 0,0 0 0 0 0,0 1-1 0 0,0-1 1 0 0,-1 0 0 0 0,1 0 0 0 0,-1 0 0 0 0,0 0 0 0 0,1 1 0 0 0,-1-1 0 0 0,0 0 0 0 0,0 0 0 0 0,-1 0-1 0 0,1 1 1 0 0,0-1 0 0 0,-1 0 0 0 0,1 0 0 0 0,-1 0 0 0 0,0 0 0 0 0,0 0 0 0 0,0 0 0 0 0,0 0 0 0 0,0 0-1 0 0,0 0 1 0 0,0 0 0 0 0,-1 0 0 0 0,0 0-25 0 0,-17 11-81 0 0,-2-1 0 0 0,0 0 0 0 0,0-2 1 0 0,-1 0-1 0 0,0-2 0 0 0,0 0 0 0 0,-1-1 0 0 0,0-2 0 0 0,-7 1 81 0 0,-66 5-3917 0 0,76-11-1070 0 0,-1 1-3721 0 0,19-1 7364 0 0</inkml:trace>
  <inkml:trace contextRef="#ctx0" brushRef="#br0" timeOffset="78395.422">13704 2673 840 0 0,'0'0'2083'0'0,"0"0"38"0"0,0 0 134 0 0,0 0 109 0 0,0 0-91 0 0,0 0-245 0 0,0 0-318 0 0,0 0-327 0 0,0 0-265 0 0,0 0-222 0 0,0 0-167 0 0,0 0-94 0 0,0 0-92 0 0,33-3-68 0 0,105-12-55 0 0,-74-5 105 0 0,-55 13-398 0 0,-2 4-52 0 0,-1-1 0 0 0,1 0 0 0 0,-1 0 0 0 0,0-1 0 0 0,0 0 0 0 0,0 0 0 0 0,-1 0 0 0 0,0-1 0 0 0,0 1 0 0 0,0-1 0 0 0,-1-1 0 0 0,0 1 0 0 0,0-1 0 0 0,0 1 0 0 0,-1-1 0 0 0,0 0 0 0 0,-1 0 0 0 0,1 0 0 0 0,-1-1 0 0 0,0 1 0 0 0,-1-3-75 0 0,-3 8-97 0 0,-1 0 1 0 0,0 0 0 0 0,0 0 0 0 0,0 0-1 0 0,0 1 1 0 0,-1 0 0 0 0,1-1-1 0 0,0 1 1 0 0,0 0 0 0 0,-1 0-1 0 0,1 1 1 0 0,-1-1 0 0 0,1 1-1 0 0,-1 0 1 0 0,1 0 0 0 0,-1 0-1 0 0,1 0 1 0 0,0 0 0 0 0,-1 1-1 0 0,1 0 1 0 0,-1 0 0 0 0,0 0 96 0 0,-11 4-202 0 0,0 0-1 0 0,1 1 1 0 0,0 1 0 0 0,0 0 0 0 0,0 1 0 0 0,1 1 0 0 0,0 0 0 0 0,1 1 0 0 0,0 0 0 0 0,0 1 0 0 0,-2 4 202 0 0,8-10-51 0 0,0 0 0 0 0,0 0 1 0 0,1 1-1 0 0,0 0 1 0 0,0 0-1 0 0,1 1 0 0 0,0-1 1 0 0,0 1-1 0 0,0 0 0 0 0,1 0 1 0 0,0 0-1 0 0,0 0 1 0 0,1 1-1 0 0,0-1 0 0 0,0 1 1 0 0,1-1-1 0 0,0 1 1 0 0,0 0-1 0 0,1 4 51 0 0,1-9-16 0 0,-1-1 0 0 0,1 1 0 0 0,0 0 0 0 0,0-1 0 0 0,0 1 0 0 0,1-1 0 0 0,-1 1 0 0 0,0-1 0 0 0,1 0 0 0 0,0 1 0 0 0,-1-1 0 0 0,1 0 0 0 0,0 0 0 0 0,0 0 0 0 0,0-1 0 0 0,1 1 0 0 0,-1 0 0 0 0,0-1 0 0 0,1 1 0 0 0,-1-1 0 0 0,1 0 0 0 0,-1 0 0 0 0,1 0 0 0 0,-1 0 0 0 0,1 0 0 0 0,0-1 0 0 0,-1 1 0 0 0,2-1 16 0 0,80 12-236 0 0,-84-12 235 0 0,32-1-431 0 0,-1 0 0 0 0,0-2 1 0 0,-1-1-1 0 0,1-2 1 0 0,-1-1-1 0 0,0-1 1 0 0,0-1-1 0 0,9-6 432 0 0,50-23-5221 0 0,-6-5-3724 0 0,-63 31 8453 0 0</inkml:trace>
  <inkml:trace contextRef="#ctx0" brushRef="#br0" timeOffset="78685.296">14648 2426 528 0 0,'0'0'2171'0'0,"0"0"-378"0"0,0 0-252 0 0,0 0-112 0 0,0 0-74 0 0,0 0-58 0 0,0 0-53 0 0,0 0-69 0 0,0 0-88 0 0,-35 19-136 0 0,-108 58-172 0 0,62-15 361 0 0,75-57-1054 0 0,0 0 0 0 0,0 1-1 0 0,0 0 1 0 0,1 0 0 0 0,0 0 0 0 0,0 0-1 0 0,0 1 1 0 0,1 0 0 0 0,0 0 0 0 0,1 0-1 0 0,-1 0 1 0 0,1 1 0 0 0,1-1 0 0 0,0 1-1 0 0,0 0 1 0 0,0 0 0 0 0,0 8-86 0 0,2-13-4 0 0,0 1-1 0 0,1 0 1 0 0,-1-1 0 0 0,1 1 0 0 0,0-1-1 0 0,0 1 1 0 0,0-1 0 0 0,1 1 0 0 0,-1-1-1 0 0,1 0 1 0 0,0 0 0 0 0,0 0 0 0 0,0 0-1 0 0,0 0 1 0 0,1 0 0 0 0,-1 0 0 0 0,1-1-1 0 0,-1 1 1 0 0,1-1 0 0 0,0 0 0 0 0,0 0-1 0 0,0 0 1 0 0,0 0 0 0 0,1 0 0 0 0,-1 0-1 0 0,0-1 1 0 0,1 0 0 0 0,-1 0 0 0 0,1 0 0 0 0,-1 0-1 0 0,4 0 5 0 0,121 10 283 0 0,-113-11-225 0 0,5-1-146 0 0,-1-1 0 0 0,1 0 0 0 0,-1-2-1 0 0,0 0 1 0 0,0-1 0 0 0,0-1 0 0 0,-1-1-1 0 0,1 0 1 0 0,3-4 88 0 0,89-63-6951 0 0,-54 17-2933 0 0,-45 45 9356 0 0</inkml:trace>
  <inkml:trace contextRef="#ctx0" brushRef="#br0" timeOffset="78954.764">15171 2124 10514 0 0,'0'0'1931'0'0,"0"0"-544"0"0,0 0-289 0 0,0 0-3 0 0,0 0 52 0 0,0 0-62 0 0,0 0-209 0 0,0 0-193 0 0,0 0-157 0 0,-16 32-98 0 0,-49 102-73 0 0,-5 39 455 0 0,63-152-810 0 0,1 1 0 0 0,1 1 0 0 0,1-1 0 0 0,1 1 0 0 0,1-1 0 0 0,0 1 0 0 0,2 0 0 0 0,2 12 0 0 0,-2-30-95 0 0,1-1 0 0 0,0 1-1 0 0,0 0 1 0 0,0 0-1 0 0,0-1 1 0 0,1 1-1 0 0,0-1 1 0 0,0 1 0 0 0,0-1-1 0 0,0 0 1 0 0,1 0-1 0 0,0 0 1 0 0,0 0 0 0 0,0 0-1 0 0,0-1 1 0 0,0 1-1 0 0,1-1 1 0 0,1 1 95 0 0,31 8-8550 0 0,-34-15 379 0 0,-2 2 4674 0 0</inkml:trace>
  <inkml:trace contextRef="#ctx0" brushRef="#br0" timeOffset="79257.139">14760 2507 9642 0 0,'0'0'2613'0'0,"0"0"-1114"0"0,0 0-530 0 0,0 0 37 0 0,0 0 57 0 0,0 0-114 0 0,0 0-250 0 0,0 0-248 0 0,0 0-161 0 0,32-2-99 0 0,99-8-83 0 0,-87 8-315 0 0,0 2 0 0 0,1 1 0 0 0,-1 3 0 0 0,24 5 207 0 0,13 2-10050 0 0,-67-11 1448 0 0</inkml:trace>
  <inkml:trace contextRef="#ctx0" brushRef="#br0" timeOffset="79258.139">15497 2526 9618 0 0,'0'0'1576'0'0,"0"0"-1080"0"0,0 0-103 0 0,0 0 103 0 0,0 0 40 0 0,0 0-96 0 0,0 0-240 0 0,0 0-296 0 0,0 0-240 0 0,0 0-328 0 0,0 0-705 0 0,0 0-1943 0 0,0 0-4666 0 0</inkml:trace>
  <inkml:trace contextRef="#ctx0" brushRef="#br0" timeOffset="80503.904">15484 2489 0 0 0,'0'0'1664'0'0,"0"0"784"0"0,0 0 223 0 0,0 0-155 0 0,0 0-346 0 0,0 0-398 0 0,0 0-339 0 0,0 0-254 0 0,0 0-194 0 0,0 0-175 0 0,0 0-166 0 0,0 0-145 0 0,0 0-126 0 0,-4 5-97 0 0,-35 86 270 0 0,32-55-764 0 0,-4 12-749 0 0,0-19-9101 0 0,11-28 5395 0 0,0 3 613 0 0</inkml:trace>
  <inkml:trace contextRef="#ctx0" brushRef="#br0" timeOffset="79773.18">15806 2644 5137 0 0,'0'0'619'0'0,"0"0"-90"0"0,0 0 230 0 0,0 0 169 0 0,0 0 22 0 0,0 0-103 0 0,0 0-211 0 0,0 0-169 0 0,0 0-77 0 0,0 0-15 0 0,0 0 59 0 0,0 0 119 0 0,0 0 170 0 0,16 5 182 0 0,52 12 141 0 0,-66-16-958 0 0,0-1 1 0 0,0 0-1 0 0,0 0 1 0 0,0 0-1 0 0,0 0 0 0 0,0 0 1 0 0,0 0-1 0 0,0 0 1 0 0,0-1-1 0 0,0 1 0 0 0,-1-1 1 0 0,1 0-1 0 0,0 1 0 0 0,0-1 1 0 0,0 0-1 0 0,0 0 1 0 0,-1 0-1 0 0,1 0 0 0 0,-1 0 1 0 0,1-1-1 0 0,0 1 1 0 0,-1 0-1 0 0,0-1 0 0 0,1 1 1 0 0,-1-1-1 0 0,0 1 1 0 0,0-1-1 0 0,0 0 0 0 0,0 0 1 0 0,0 0-89 0 0,4-5 354 0 0,1 0-232 0 0,0-1 0 0 0,-1 1 0 0 0,1-1 0 0 0,-2-1 0 0 0,1 1 0 0 0,-1-1 0 0 0,0 1 0 0 0,-1-1 0 0 0,0 0-1 0 0,-1-1 1 0 0,0 1 0 0 0,0 0 0 0 0,-1-1 0 0 0,0 1 0 0 0,0-1 0 0 0,-1 1 0 0 0,-1-1 0 0 0,1 1 0 0 0,-1-1 0 0 0,-1 1 0 0 0,0 0 0 0 0,-1-1 0 0 0,1 1 0 0 0,-2 0 0 0 0,1 0 0 0 0,-1 1 0 0 0,0-1 0 0 0,-1 1 0 0 0,-4-6-122 0 0,-29 6-3480 0 0,5 27-5652 0 0,32-18 8542 0 0,-7 4-8049 0 0</inkml:trace>
  <inkml:trace contextRef="#ctx0" brushRef="#br0" timeOffset="80087.741">16176 2662 13539 0 0,'0'0'1635'0'0,"0"0"-419"0"0,0 0-25 0 0,0 0 31 0 0,0 0-147 0 0,0 0-309 0 0,0 0-344 0 0,0 0-219 0 0,0 0-109 0 0,0 0-54 0 0,0 0-32 0 0,0 0-84 0 0,28-31-81 0 0,84-92-75 0 0,-70 89-447 0 0,-40 35 574 0 0,0-1 0 0 0,0 1-1 0 0,-1-1 1 0 0,1 1 0 0 0,0 0 0 0 0,0 0-1 0 0,-1 0 1 0 0,1 0 0 0 0,-1 0 0 0 0,1 0-1 0 0,-1 0 1 0 0,1 1 0 0 0,-1-1 0 0 0,0 0 0 0 0,0 1-1 0 0,1-1 1 0 0,-1 1 0 0 0,0-1 0 0 0,0 1-1 0 0,-1 0 1 0 0,1-1 0 0 0,0 1 0 0 0,0 0-1 0 0,-1 0 1 0 0,1 0 0 0 0,-1-1 0 0 0,0 1 105 0 0,31 40 583 0 0,-22-40-304 0 0,-1-1 0 0 0,1 0 0 0 0,-1 0 0 0 0,1 0 0 0 0,-1-1 1 0 0,1 0-1 0 0,-1-1 0 0 0,1 0 0 0 0,-1 0 0 0 0,1-1 0 0 0,-1 0 0 0 0,0 0 0 0 0,1-1 0 0 0,-1 0 0 0 0,-1-1 0 0 0,1 0 0 0 0,0 0 0 0 0,-1 0 0 0 0,0-1 0 0 0,3-3-279 0 0,-3 4-20 0 0,-1-1-1 0 0,0 0 0 0 0,0-1 0 0 0,0 1 0 0 0,-1-1 1 0 0,1 0-1 0 0,-1-1 0 0 0,-1 1 0 0 0,1-1 1 0 0,-1 0-1 0 0,-1 0 0 0 0,2-2 21 0 0,-4-10-4950 0 0,-1 12-1684 0 0,0 0-5123 0 0</inkml:trace>
  <inkml:trace contextRef="#ctx0" brushRef="#br0" timeOffset="81515.888">15953 2441 0 0 0,'13'-21'17'0'0,"-7"0"6254"0"0,-1 8-3452 0 0,-6 7 4046 0 0,-18 6-5579 0 0,-22 8-1722 0 0,27-1 434 0 0,1 0-1 0 0,1 1 0 0 0,-1 0 1 0 0,1 1-1 0 0,0 0 0 0 0,1 1 1 0 0,0 0-1 0 0,-7 10 3 0 0,16-18 0 0 0,-3 4-20 0 0,0 1 1 0 0,1-1 0 0 0,0 1-1 0 0,0 0 1 0 0,1 0-1 0 0,-1 1 1 0 0,2-1-1 0 0,-1 1 1 0 0,1 0-1 0 0,0-1 1 0 0,1 1-1 0 0,-1 0 1 0 0,2 0-1 0 0,-1 0 1 0 0,1 7 19 0 0,24 19-1676 0 0,-10-29-1305 0 0,0-3-3421 0 0,-9-2 952 0 0</inkml:trace>
  <inkml:trace contextRef="#ctx0" brushRef="#br0" timeOffset="79515.201">15589 2213 15043 0 0,'0'0'1272'0'0,"0"0"-831"0"0,0 0-329 0 0,0 0-64 0 0,0 0-160 0 0,0 0-369 0 0,0 0-343 0 0,0 0-376 0 0,0 0-896 0 0,0 0-2257 0 0,0 0-3497 0 0</inkml:trace>
  <inkml:trace contextRef="#ctx0" brushRef="#br0" timeOffset="80817.167">15629 2187 0 0 0,'0'0'878'0'0,"0"0"907"0"0,0 0 177 0 0,0 0-98 0 0,0 0-141 0 0,0 0-146 0 0,0 0-72 0 0,0 0-104 0 0,0 0-120 0 0,0 0-116 0 0,0 0-133 0 0,-3-2-135 0 0,-26-2 2156 0 0,24 20-4400 0 0,20-15-9817 0 0,-11-1 3552 0 0</inkml:trace>
  <inkml:trace contextRef="#ctx0" brushRef="#br0" timeOffset="94063.42">17851 2390 0 0 0,'0'0'703'0'0,"0"0"297"0"0,0 0 131 0 0,0 0-13 0 0,0 0-162 0 0,0 0-191 0 0,0 0-222 0 0,0 0-184 0 0,-5-4-82 0 0,-18-8-25 0 0,-36 13 3109 0 0,-34 43-2982 0 0,1 25-415 0 0,92-67 43 0 0,-1-1 1 0 0,0 1 0 0 0,1 0-1 0 0,-1-1 1 0 0,1 1 0 0 0,0 0-1 0 0,-1-1 1 0 0,1 1 0 0 0,0 0-1 0 0,0-1 1 0 0,0 1 0 0 0,0 0-1 0 0,0-1 1 0 0,1 1 0 0 0,-1 0-1 0 0,0-1 1 0 0,1 1 0 0 0,-1 0-1 0 0,1-1 1 0 0,0 1 0 0 0,-1-1-1 0 0,1 1 1 0 0,0-1 0 0 0,0 1-1 0 0,0-1 1 0 0,0 0 0 0 0,0 1-1 0 0,0-1 1 0 0,1 0 0 0 0,-1 0-1 0 0,0 0 1 0 0,1 0 0 0 0,-1 0-1 0 0,0 0 1 0 0,1 0 0 0 0,0 0-8 0 0,137 53 1077 0 0,-131-52-1052 0 0,-1 0-1 0 0,0 1 1 0 0,0 0-1 0 0,0 0 1 0 0,0 0-1 0 0,0 1 0 0 0,-1 0 1 0 0,0 0-1 0 0,1 1 1 0 0,-1 0-1 0 0,-1 0 1 0 0,1 0-1 0 0,-1 1 1 0 0,0 0-1 0 0,0 0 0 0 0,-1 0 1 0 0,0 0-1 0 0,2 5-24 0 0,-5-8 91 0 0,0 0 0 0 0,0 0-1 0 0,-1 0 1 0 0,0 0-1 0 0,0 1 1 0 0,0-1 0 0 0,0 0-1 0 0,0 0 1 0 0,0 0-1 0 0,-1 1 1 0 0,0-1 0 0 0,1 0-1 0 0,-1 0 1 0 0,-1 0 0 0 0,1 0-1 0 0,0 0 1 0 0,-1 0-1 0 0,1-1 1 0 0,-1 1 0 0 0,0 0-1 0 0,0-1 1 0 0,0 1-1 0 0,0-1 1 0 0,0 0 0 0 0,0 0-1 0 0,-1 1 1 0 0,-2 0-91 0 0,-80 48 776 0 0,70-44-879 0 0,-168 66-4384 0 0,177-72 3452 0 0,5-6-8915 0 0,6 3 10009 0 0,-1 1-367 0 0</inkml:trace>
  <inkml:trace contextRef="#ctx0" brushRef="#br0" timeOffset="94400.312">18260 2172 4025 0 0,'0'0'2576'0'0,"0"0"-1442"0"0,0 0-458 0 0,0 0 154 0 0,0 0 289 0 0,0 0 191 0 0,0 0-44 0 0,0 0-190 0 0,0 0-222 0 0,0 0-194 0 0,0 0-131 0 0,-14 32-82 0 0,-39 99-67 0 0,44-71 198 0 0,13-51-430 0 0,5 34 114 0 0,-1 1 0 0 0,-3 0 0 0 0,-2 0 0 0 0,-1 1 0 0 0,-3-1 0 0 0,-1 1 0 0 0,-3-1 0 0 0,-2 8-262 0 0,4 11-3194 0 0,2-60 782 0 0,-9-2-9637 0 0,7-1 10623 0 0,-1 0 803 0 0</inkml:trace>
  <inkml:trace contextRef="#ctx0" brushRef="#br0" timeOffset="94679.19">17943 2596 6649 0 0,'0'0'1275'0'0,"0"0"-274"0"0,0 0 137 0 0,0 0 379 0 0,0 0 187 0 0,0 0-118 0 0,0 0-319 0 0,0 0-296 0 0,34-1-199 0 0,108-3-132 0 0,15-17 592 0 0,-113 14-2114 0 0,140-20 2466 0 0,-123 22-6294 0 0,1 3-6400 0 0,-55 2 6476 0 0</inkml:trace>
  <inkml:trace contextRef="#ctx0" brushRef="#br0" timeOffset="95112.345">18731 2563 3289 0 0,'0'0'1009'0'0,"0"0"-319"0"0,0 0 67 0 0,0 0 251 0 0,0 0 170 0 0,0 0-47 0 0,0 0-258 0 0,0 0-248 0 0,0 0-160 0 0,0 0-65 0 0,0 0-10 0 0,0 0 22 0 0,0 0 42 0 0,-4-2 40 0 0,-5 0-239 0 0,-1 1 1 0 0,-1 0-1 0 0,1 1 1 0 0,0 0-1 0 0,0 1 0 0 0,0 0 1 0 0,0 0-1 0 0,0 1 1 0 0,1 1-1 0 0,-1-1 1 0 0,0 2-1 0 0,1-1 0 0 0,0 1 1 0 0,0 1-1 0 0,0 0 1 0 0,0 0-1 0 0,-2 2-255 0 0,11-7 3 0 0,-13 6 33 0 0,1 1 0 0 0,0 0 1 0 0,0 1-1 0 0,1 0 1 0 0,0 1-1 0 0,0 0 0 0 0,1 0 1 0 0,0 1-1 0 0,1 1 1 0 0,0 0-1 0 0,1 0 0 0 0,0 1 1 0 0,0 0-1 0 0,1 0 0 0 0,1 0 1 0 0,0 1-1 0 0,1 0 1 0 0,0 2-37 0 0,4-12 28 0 0,1-1 1 0 0,-1 1 0 0 0,1-1 0 0 0,-1 1 0 0 0,1-1 0 0 0,0 1 0 0 0,0-1 0 0 0,0 1 0 0 0,1-1 0 0 0,-1 1 0 0 0,0-1 0 0 0,1 1 0 0 0,0-1 0 0 0,0 1 0 0 0,-1-1 0 0 0,1 0 0 0 0,1 1-1 0 0,-1-1 1 0 0,0 0 0 0 0,1 0 0 0 0,-1 0 0 0 0,1 0 0 0 0,-1 0 0 0 0,1 0 0 0 0,0 0 0 0 0,0-1 0 0 0,0 1 0 0 0,0-1 0 0 0,0 1 0 0 0,0-1 0 0 0,0 0 0 0 0,0 0 0 0 0,1 1-1 0 0,-1-2 1 0 0,1 1 0 0 0,-1 0 0 0 0,0 0 0 0 0,1-1 0 0 0,-1 1 0 0 0,1-1 0 0 0,-1 0 0 0 0,1 0 0 0 0,0 0 0 0 0,-1 0 0 0 0,1 0 0 0 0,-1-1 0 0 0,1 1 0 0 0,-1-1 0 0 0,0 0-1 0 0,3 0-27 0 0,116-54 1822 0 0,-83 33-1616 0 0,-1-1 1 0 0,-1-3-1 0 0,-1 0 1 0 0,-2-3-1 0 0,26-27-207 0 0,-9 8 158 0 0,-49 47-142 0 0,-1 1-3 0 0,0 0-72 0 0,0 0-70 0 0,-33 93-843 0 0,31-88 956 0 0,1 0 1 0 0,-1 0-1 0 0,1 0 1 0 0,0 0-1 0 0,1 0 1 0 0,-1 0 0 0 0,1 0-1 0 0,0 0 1 0 0,0 0-1 0 0,1 0 1 0 0,-1 0-1 0 0,1 0 1 0 0,0 0 0 0 0,0 0-1 0 0,1-1 1 0 0,-1 1-1 0 0,1 0 1 0 0,0-1-1 0 0,1 1 1 0 0,-1-1 0 0 0,1 0-1 0 0,0 1 1 0 0,0-1-1 0 0,0 0 1 0 0,0-1-1 0 0,1 1 1 0 0,0-1 0 0 0,3 3 15 0 0,-3-3-231 0 0,1 0 1 0 0,-1-1 0 0 0,1 0 0 0 0,0 0 0 0 0,-1 0 0 0 0,1 0 0 0 0,0-1 0 0 0,0 0 0 0 0,0 0 0 0 0,0 0 0 0 0,0 0 0 0 0,0-1 0 0 0,1 0 0 0 0,-1 0 0 0 0,0 0 0 0 0,0-1 0 0 0,5-1 230 0 0,-4 0-1145 0 0,1 0-1 0 0,-1 0 1 0 0,0 0-1 0 0,0-1 1 0 0,0 0-1 0 0,-1-1 1 0 0,1 1-1 0 0,-1-1 1 0 0,1 0 0 0 0,-1 0-1 0 0,0-1 1 0 0,-1 1-1 0 0,3-4 1146 0 0,3-3-1936 0 0,-3 3 1597 0 0</inkml:trace>
  <inkml:trace contextRef="#ctx0" brushRef="#br0" timeOffset="95652.089">19121 2515 2320 0 0,'0'0'2409'0'0,"0"0"-403"0"0,0 0-330 0 0,0 0-225 0 0,0 0-144 0 0,0 0-141 0 0,0 0-129 0 0,0 0-134 0 0,0 0-135 0 0,0 0-109 0 0,0 0-116 0 0,0 0-88 0 0,0 0-59 0 0,-11 24-64 0 0,-36 76-55 0 0,37-57 80 0 0,12-37-279 0 0,1 0 1 0 0,0-1 0 0 0,1 1 0 0 0,-1 0 0 0 0,1-1 1 0 0,0 0-1 0 0,0 0 0 0 0,1 0 0 0 0,-1 0 0 0 0,1-1 0 0 0,0 0 0 0 0,1 0 1 0 0,-1 0-1 0 0,1-1 0 0 0,-1 0 0 0 0,1 0 0 0 0,0 0 0 0 0,0 0 1 0 0,0-1-1 0 0,1 0 0 0 0,-1-1 0 0 0,0 1 0 0 0,1-1 0 0 0,-1 0 0 0 0,1-1 1 0 0,-1 0-1 0 0,5 0-79 0 0,-2 0 121 0 0,-1-1 0 0 0,1 0 0 0 0,0-1 0 0 0,-1 0 0 0 0,1 0 0 0 0,-1-1 1 0 0,0 0-1 0 0,0 0 0 0 0,0-1 0 0 0,0 0 0 0 0,-1 0 0 0 0,1-1 0 0 0,-1 0 1 0 0,0 0-1 0 0,-1-1 0 0 0,1 0 0 0 0,-1 0 0 0 0,5-6-121 0 0,146-183 507 0 0,-118 159-556 0 0,-38 36-31 0 0,2 19-106 0 0,-8 172 202 0 0,-52 265-401 0 0,57-453 384 0 0,-2 23 17 0 0,-1 1 0 0 0,-1-1-1 0 0,-1 0 1 0 0,-1-1 0 0 0,-1 1 0 0 0,-2-1 0 0 0,0-1-1 0 0,-2 1 1 0 0,-1-2 0 0 0,-2 3-16 0 0,13-24 20 0 0,0-1-1 0 0,0 1 1 0 0,-1-1 0 0 0,1 0-1 0 0,-1 0 1 0 0,1 1-1 0 0,-1-1 1 0 0,1 0 0 0 0,-1 0-1 0 0,0 0 1 0 0,1-1-1 0 0,-1 1 1 0 0,0 0 0 0 0,0-1-1 0 0,0 1 1 0 0,1-1 0 0 0,-1 0-1 0 0,0 1 1 0 0,0-1-1 0 0,0 0 1 0 0,0 0 0 0 0,0 0-1 0 0,0 0 1 0 0,1-1-1 0 0,-1 1 1 0 0,0 0 0 0 0,0-1-1 0 0,0 1 1 0 0,0-1 0 0 0,1 0-1 0 0,-1 0 1 0 0,0 1-1 0 0,1-1 1 0 0,-1 0 0 0 0,0-1-1 0 0,1 1 1 0 0,-1 0-1 0 0,1 0 1 0 0,0-1 0 0 0,-1 1-1 0 0,1 0 1 0 0,0-1-1 0 0,0 1 1 0 0,0-1 0 0 0,0 0-1 0 0,0 1 1 0 0,0-1 0 0 0,1 0-1 0 0,-1 0 1 0 0,0 1-1 0 0,1-1 1 0 0,-1 0 0 0 0,1 0-1 0 0,0 0 1 0 0,0 0-1 0 0,0 0 1 0 0,0 0 0 0 0,0 0-20 0 0,-4-16-31 0 0,1 0 0 0 0,1-1 1 0 0,1 1-1 0 0,0-1 1 0 0,2 1-1 0 0,0-1 0 0 0,1 1 1 0 0,1 0-1 0 0,0-1 1 0 0,2 1-1 0 0,0 1 0 0 0,1-1 1 0 0,0 1-1 0 0,5-6 31 0 0,79-144-3560 0 0,-50 109-599 0 0,-11 21-3337 0 0,-18 21-356 0 0</inkml:trace>
  <inkml:trace contextRef="#ctx0" brushRef="#br0" timeOffset="96009.467">20009 2537 2040 0 0,'0'0'1779'0'0,"0"0"-213"0"0,0 0-6 0 0,0 0 205 0 0,0 0 79 0 0,0 0-89 0 0,0 0-210 0 0,0 0-258 0 0,0 0-233 0 0,0 0-189 0 0,0 0-155 0 0,0 0-137 0 0,14-9-100 0 0,35-23 285 0 0,-208 135 80 0 0,157-102-847 0 0,-1 0-1 0 0,0 1 1 0 0,1-1 0 0 0,-1 0-1 0 0,1 1 1 0 0,-1-1-1 0 0,1 1 1 0 0,0 0-1 0 0,-1 0 1 0 0,1 0-1 0 0,0 0 1 0 0,0 0 0 0 0,0 0-1 0 0,1 0 1 0 0,-1 1-1 0 0,1-1 1 0 0,-1 1-1 0 0,1-1 1 0 0,0 1-1 0 0,0 0 1 0 0,0-1-1 0 0,0 1 1 0 0,0 0 0 0 0,1 0-1 0 0,-1 0 1 0 0,1-1-1 0 0,0 1 1 0 0,-1 0-1 0 0,1 0 1 0 0,1 0-1 0 0,-1 0 1 0 0,0 0-1 0 0,1 0 1 0 0,0-1 0 0 0,-1 1-1 0 0,1 0 1 0 0,0 0-1 0 0,0-1 1 0 0,1 1-1 0 0,-1-1 1 0 0,1 1-1 0 0,-1-1 1 0 0,1 1 0 0 0,0-1-1 0 0,-1 0 1 0 0,2 1 9 0 0,74 39-125 0 0,-67-39 139 0 0,-1 1 0 0 0,0 0 0 0 0,0 1 1 0 0,0 0-1 0 0,0 0 0 0 0,-1 1 1 0 0,0 0-1 0 0,0 1 0 0 0,0 0 1 0 0,-1 0-1 0 0,0 1 0 0 0,3 4-14 0 0,-9-10 43 0 0,1 0 0 0 0,-1 0 0 0 0,0 0 0 0 0,0 0 0 0 0,-1 1 0 0 0,1-1 0 0 0,0 0 0 0 0,-1 1 0 0 0,1-1 0 0 0,-1 0 0 0 0,0 1 0 0 0,0-1 0 0 0,0 0 0 0 0,0 1 0 0 0,0-1 0 0 0,0 1 0 0 0,-1-1 0 0 0,1 0 0 0 0,-1 1 0 0 0,1-1 0 0 0,-1 0-1 0 0,0 0 1 0 0,0 0 0 0 0,0 1 0 0 0,0-1 0 0 0,-1 0 0 0 0,1 0 0 0 0,0 0 0 0 0,-1-1 0 0 0,0 1 0 0 0,1 0 0 0 0,-1 0 0 0 0,0-1 0 0 0,0 1 0 0 0,0-1 0 0 0,-2 1-43 0 0,-77 41 556 0 0,80-43-557 0 0,-118 21-2189 0 0,93-24-2417 0 0,3-3-3806 0 0,15 2 1497 0 0</inkml:trace>
  <inkml:trace contextRef="#ctx0" brushRef="#br0" timeOffset="101762.266">28 3973 4505 0 0,'0'0'3093'0'0,"0"0"-1554"0"0,0 0-621 0 0,0 0 36 0 0,0 0 249 0 0,0 0 247 0 0,0 0 17 0 0,0 0-238 0 0,0 0-383 0 0,0 0-368 0 0,0 0-247 0 0,-3 2-117 0 0,-1 5-56 0 0,1 0 1 0 0,0 1 0 0 0,0-1 0 0 0,1 0 0 0 0,0 1-1 0 0,0 0 1 0 0,0 0 0 0 0,1-1 0 0 0,1 1 0 0 0,-1 0-1 0 0,1 0 1 0 0,0 0 0 0 0,1 0 0 0 0,1 5-59 0 0,-1 13 203 0 0,-2 14 80 0 0,-1-26-229 0 0,1 0-1 0 0,0 0 1 0 0,1 0 0 0 0,0 0 0 0 0,2 0-1 0 0,-1 0 1 0 0,2 0 0 0 0,0 0 0 0 0,0-1 0 0 0,1 1-1 0 0,1-1 1 0 0,0 0 0 0 0,1 0 0 0 0,0-1 0 0 0,1 0-1 0 0,3 3-53 0 0,-7-12 34 0 0,0 0 0 0 0,1 0 0 0 0,0 0 0 0 0,0 0 0 0 0,-1-1 0 0 0,2 1 0 0 0,-1-1 0 0 0,0 0 0 0 0,0 0 0 0 0,1-1 0 0 0,-1 1 0 0 0,1-1 0 0 0,-1 0 0 0 0,1 0 0 0 0,-1 0 0 0 0,1-1 0 0 0,0 0 0 0 0,-1 0 0 0 0,1 0 0 0 0,0 0 0 0 0,0-1 0 0 0,-1 0 0 0 0,1 0 0 0 0,-1 0 0 0 0,1 0 0 0 0,-1-1 1 0 0,0 0-1 0 0,4-1-34 0 0,108-76 1113 0 0,21-39-595 0 0,-134 118-533 0 0,-1-1 1 0 0,0 1-1 0 0,0 0 1 0 0,1 1 0 0 0,-1-1-1 0 0,0 0 1 0 0,0 1-1 0 0,0-1 1 0 0,1 1 0 0 0,-1 0-1 0 0,0-1 1 0 0,0 1 0 0 0,0 0-1 0 0,0 0 1 0 0,0 1-1 0 0,0-1 1 0 0,0 0 0 0 0,-1 1-1 0 0,1-1 1 0 0,0 1-1 0 0,-1-1 1 0 0,1 1 0 0 0,-1 0-1 0 0,0 0 1 0 0,1 0-1 0 0,-1-1 1 0 0,0 1 0 0 0,0 0-1 0 0,0 1 1 0 0,0-1 0 0 0,0 2 14 0 0,11 12 12 0 0,-8-11 9 0 0,1 0 0 0 0,-1-1-1 0 0,1 0 1 0 0,0 0 0 0 0,0 0 0 0 0,0 0-1 0 0,0-1 1 0 0,1 0 0 0 0,0 0-1 0 0,-1-1 1 0 0,1 1 0 0 0,0-1 0 0 0,0 0-1 0 0,0-1 1 0 0,1 0 0 0 0,-1 0 0 0 0,0 0-1 0 0,0 0 1 0 0,1-1 0 0 0,3 0-21 0 0,-1-1 136 0 0,-1 0-1 0 0,0 0 1 0 0,1-1 0 0 0,-1 0-1 0 0,0 0 1 0 0,0-1 0 0 0,0 0-1 0 0,0-1 1 0 0,-1 1 0 0 0,1-1 0 0 0,-1-1-1 0 0,0 0 1 0 0,0 0 0 0 0,-1 0-1 0 0,1 0 1 0 0,2-4-136 0 0,3-3 90 0 0,1 0 0 0 0,-1 0-1 0 0,-1-1 1 0 0,0-1 0 0 0,-1 0 0 0 0,-1 0-1 0 0,0-1 1 0 0,0-1 0 0 0,-2 1 0 0 0,3-8-90 0 0,-9 9-2185 0 0,-1 8-8181 0 0,0 6-1329 0 0</inkml:trace>
  <inkml:trace contextRef="#ctx0" brushRef="#br0" timeOffset="102023.352">1140 4127 10642 0 0,'0'0'1298'0'0,"0"0"-123"0"0,0 0 124 0 0,0 0 157 0 0,0 0-70 0 0,0 0-295 0 0,0 0-398 0 0,0 0-310 0 0,4 33-188 0 0,14 99-110 0 0,-2-36-2667 0 0,-13-88-6424 0 0,-2-8 891 0 0</inkml:trace>
  <inkml:trace contextRef="#ctx0" brushRef="#br0" timeOffset="102024.352">1081 3693 15283 0 0,'0'0'904'0'0,"0"0"-535"0"0,0 0-249 0 0,0 0-136 0 0,0 0-321 0 0,0 0-631 0 0,0 0-896 0 0,0 0-2313 0 0,0 0-5137 0 0</inkml:trace>
  <inkml:trace contextRef="#ctx0" brushRef="#br0" timeOffset="102379.141">1633 3594 17620 0 0,'0'0'584'0'0,"0"0"-395"0"0,0 0-94 0 0,0 0 196 0 0,0 0 173 0 0,0 0 47 0 0,0 0-59 0 0,0 0-112 0 0,0 0-72 0 0,0 0-42 0 0,0 0-28 0 0,5 32-38 0 0,15 104-36 0 0,-12 8 109 0 0,-8 218-1229 0 0,0-360 905 0 0,-7 44-4476 0 0,-3-36-1132 0 0,-6-6-3986 0 0,10-4 8968 0 0</inkml:trace>
  <inkml:trace contextRef="#ctx0" brushRef="#br0" timeOffset="102638.348">1373 3995 1528 0 0,'0'0'4277'0'0,"0"0"-2527"0"0,0 0-778 0 0,0 0 80 0 0,0 0 51 0 0,0 0-88 0 0,0 0-187 0 0,0 0-204 0 0,35-11-137 0 0,110-32-101 0 0,0 9 146 0 0,-134 31-648 0 0,99-23-1497 0 0,-39 4-7407 0 0,-57 17 5215 0 0</inkml:trace>
  <inkml:trace contextRef="#ctx0" brushRef="#br0" timeOffset="105189.03">2248 3568 4881 0 0,'0'0'1903'0'0,"0"0"-1084"0"0,0 0-403 0 0,0 0 328 0 0,0 0 479 0 0,0 0 275 0 0,0 0-58 0 0,0 0-409 0 0,0 0-479 0 0,0 0-296 0 0,0 0-101 0 0,0 8 48 0 0,-2 42 532 0 0,-6 154 1834 0 0,14 96-2569 0 0,13-126 64 0 0,-18-174-37 0 0,0 1 0 0 0,0 0 0 0 0,0 0 0 0 0,0 0 0 0 0,0-1 0 0 0,0 1 0 0 0,0 0 0 0 0,0-1 0 0 0,0 1 0 0 0,0-1 0 0 0,0 1 0 0 0,1-1 0 0 0,-1 0 0 0 0,0 1 0 0 0,0-1 0 0 0,1 0 0 0 0,-1 0 0 0 0,0 0 0 0 0,0 0 0 0 0,1 0 0 0 0,-1 0 0 0 0,0 0 0 0 0,0-1 0 0 0,1 1 0 0 0,-1 0 0 0 0,0-1 0 0 0,0 1 0 0 0,0-1 0 0 0,1 1 0 0 0,-1-1 0 0 0,0 1 0 0 0,0-1 0 0 0,0 0 0 0 0,0 0 0 0 0,0 1 0 0 0,0-1 0 0 0,0 0 0 0 0,-1 0 0 0 0,1 0 0 0 0,0 0 0 0 0,0 0 0 0 0,-1 0 0 0 0,1 0 0 0 0,0 0 0 0 0,-1-1 0 0 0,1 1 0 0 0,-1 0 0 0 0,0 0 0 0 0,1-2-27 0 0,164-187 1847 0 0,-162 187-1834 0 0,0-1 0 0 0,0 0 0 0 0,0 0-1 0 0,1 1 1 0 0,0-1 0 0 0,-1 1-1 0 0,1 0 1 0 0,0 0 0 0 0,0 0-1 0 0,1 0 1 0 0,-1 1 0 0 0,1 0-1 0 0,-1 0 1 0 0,1 0 0 0 0,0 0 0 0 0,-1 1-1 0 0,1 0 1 0 0,0 0 0 0 0,0 0-1 0 0,0 0 1 0 0,2 1-13 0 0,20 52-151 0 0,-15 7 18 0 0,11 29-374 0 0,12-45-2922 0 0,-23-35 126 0 0,-3-1-2489 0 0,0-3-2819 0 0</inkml:trace>
  <inkml:trace contextRef="#ctx0" brushRef="#br0" timeOffset="108655.132">8360 3733 8850 0 0,'0'0'3965'0'0,"0"0"-2117"0"0,0 0-830 0 0,0 0 5 0 0,0 0 174 0 0,0 0 75 0 0,0 0-167 0 0,0 0-329 0 0,0 0-271 0 0,0 0-137 0 0,0 0-40 0 0,0 0-1 0 0,0 25-29 0 0,0 81-40 0 0,-23 377 529 0 0,27-325-3829 0 0,-6-148-9 0 0,-7-7-8484 0 0,8-3 11123 0 0,-2 0-5473 0 0</inkml:trace>
  <inkml:trace contextRef="#ctx0" brushRef="#br0" timeOffset="109065.812">8139 4109 9858 0 0,'0'0'1603'0'0,"0"0"-371"0"0,0 0-186 0 0,0 0 27 0 0,0 0-42 0 0,0 0-174 0 0,0 0-223 0 0,0 0-175 0 0,33-1-117 0 0,104 1-90 0 0,-35 16-78 0 0,71 6-2722 0 0,1-23-5537 0 0,-87-11 1073 0 0,-30 2 6096 0 0,12-8 795 0 0,-62 15 7249 0 0,-65 18 1234 0 0,-19 38-4658 0 0,56-37-2891 0 0,17-14-747 0 0,0 1 0 0 0,0 0 1 0 0,0 0-1 0 0,1 0 1 0 0,-1 0-1 0 0,1 1 1 0 0,0-1-1 0 0,0 1 1 0 0,0 0-1 0 0,0 0 0 0 0,0 0 1 0 0,1 0-1 0 0,0 1 1 0 0,0-1-1 0 0,0 1 1 0 0,1-1-1 0 0,-1 1 0 0 0,1 0 1 0 0,0-1-1 0 0,0 1 1 0 0,1 0-1 0 0,-1 1-66 0 0,3-3 52 0 0,0 1-1 0 0,1-1 1 0 0,-1 1-1 0 0,0-1 1 0 0,1 0 0 0 0,0 0-1 0 0,0 0 1 0 0,0 0-1 0 0,0-1 1 0 0,0 1-1 0 0,0-1 1 0 0,1 0 0 0 0,-1 0-1 0 0,1 0 1 0 0,0 0-1 0 0,-1 0 1 0 0,1-1-1 0 0,0 0 1 0 0,0 0 0 0 0,0 0-1 0 0,0 0 1 0 0,0-1-1 0 0,0 1 1 0 0,0-1-1 0 0,0 0 1 0 0,0 0 0 0 0,2-1-52 0 0,8 2 169 0 0,0-1 1 0 0,-1 0 0 0 0,1-1 0 0 0,0-1-1 0 0,-1 0 1 0 0,1 0 0 0 0,-1-2 0 0 0,0 0 0 0 0,0 0-1 0 0,0-1 1 0 0,-1-1 0 0 0,1 0 0 0 0,-1 0 0 0 0,-1-2-1 0 0,1 1 1 0 0,4-5-170 0 0,-14 10 12 0 0,-1 1 0 0 0,1 0-1 0 0,0 0 1 0 0,-1-1 0 0 0,1 1-1 0 0,-1-1 1 0 0,1 1 0 0 0,-1-1 0 0 0,0 0-1 0 0,1 0 1 0 0,-1 1 0 0 0,0-1-1 0 0,0 0 1 0 0,-1 0 0 0 0,1 0 0 0 0,0 0-1 0 0,-1 0 1 0 0,1 0 0 0 0,-1 0 0 0 0,1-1-1 0 0,-1 1 1 0 0,0 0 0 0 0,0 0-1 0 0,0 0 1 0 0,0 0 0 0 0,0 0 0 0 0,-1 0-1 0 0,1-1 1 0 0,-1 1 0 0 0,1 0-1 0 0,-1 0 1 0 0,0 0 0 0 0,0 0 0 0 0,0 1-1 0 0,0-1 1 0 0,0 0 0 0 0,0 0 0 0 0,0 0-1 0 0,-1 1-11 0 0,-1-4-257 0 0,-1 1 0 0 0,-1 0-1 0 0,1 0 1 0 0,-1 1-1 0 0,1-1 1 0 0,-1 1 0 0 0,0 0-1 0 0,0 0 1 0 0,0 1 0 0 0,-1-1-1 0 0,1 1 1 0 0,-1 0-1 0 0,-4 0 258 0 0,-9-3-2110 0 0,-8-1-5228 0 0,12 5-4309 0 0</inkml:trace>
  <inkml:trace contextRef="#ctx0" brushRef="#br0" timeOffset="105984.358">3630 4194 0 0 0,'0'0'1194'0'0,"0"0"430"0"0,0 0-10 0 0,0 0-191 0 0,0 0-206 0 0,0 0-178 0 0,0 0-73 0 0,0 0 7 0 0,2 20 53 0 0,4 85 2342 0 0,-5-108 4057 0 0,4-32-6113 0 0,-2 16-1233 0 0,0 1 1 0 0,2 0-1 0 0,0 1 0 0 0,1-1 0 0 0,1 1 1 0 0,1 0-1 0 0,0 0 0 0 0,1 1 0 0 0,3-2-79 0 0,6-8 1 0 0,0 0-1 0 0,2 2 0 0 0,1 0 1 0 0,1 1-1 0 0,9-6 0 0 0,-11 17-777 0 0,-19 12 595 0 0,0 0-1 0 0,-1-1 1 0 0,1 1 0 0 0,-1 0-1 0 0,1 0 1 0 0,0 0 0 0 0,-1 0-1 0 0,1 0 1 0 0,0 0 0 0 0,-1 0-1 0 0,1 0 1 0 0,0 0 0 0 0,-1 0-1 0 0,1 0 1 0 0,0 0 0 0 0,-1 0-1 0 0,1 0 1 0 0,-1 0 0 0 0,1 1-1 0 0,0-1 1 0 0,-1 0-1 0 0,1 0 1 0 0,-1 1 0 0 0,1-1-1 0 0,0 1 1 0 0,-1-1 0 0 0,1 0-1 0 0,-1 1 1 0 0,0-1 0 0 0,1 1-1 0 0,-1-1 1 0 0,1 1 0 0 0,-1-1-1 0 0,0 1 1 0 0,1 0 0 0 0,-1-1-1 0 0,0 1 1 0 0,1-1 0 0 0,-1 1-1 0 0,0 0 1 0 0,0-1 0 0 0,0 1-1 0 0,0 0 1 0 0,0-1 0 0 0,0 1-1 0 0,0-1 1 0 0,0 1 0 0 0,0 0-1 0 0,0 0 183 0 0,2 17-9222 0 0,-2-10 4260 0 0</inkml:trace>
  <inkml:trace contextRef="#ctx0" brushRef="#br0" timeOffset="106278.847">4013 4186 0 0 0,'0'0'822'0'0,"0"0"845"0"0,0 0 334 0 0,0 0 172 0 0,0 0 62 0 0,0 0-125 0 0,0 0-229 0 0,0 0-218 0 0,0 0-242 0 0,34 3-240 0 0,102 7-236 0 0,-133-9-902 0 0,-1-1 1 0 0,0 1 0 0 0,1-1-1 0 0,-1 1 1 0 0,1-1 0 0 0,-1 0 0 0 0,0 0-1 0 0,1 0 1 0 0,-1-1 0 0 0,1 1 0 0 0,-1-1-1 0 0,0 1 1 0 0,1-1 0 0 0,-1 0-1 0 0,0 1 1 0 0,0-1 0 0 0,1 0 0 0 0,-1-1-1 0 0,0 1 1 0 0,0 0 0 0 0,0-1 0 0 0,0 1-1 0 0,0-1 1 0 0,-1 1 0 0 0,1-1-1 0 0,0 0-43 0 0,4-5 221 0 0,-1 2-125 0 0,1 0 1 0 0,-1-1-1 0 0,0 1 0 0 0,0-1 1 0 0,-1 0-1 0 0,1 0 0 0 0,-1 0 1 0 0,-1-1-1 0 0,1 0 0 0 0,-1 1 1 0 0,0-1-1 0 0,-1 0 0 0 0,0 0 1 0 0,0-1-1 0 0,0 1 0 0 0,-1 0 1 0 0,0-1-1 0 0,-1 1 0 0 0,1-1 1 0 0,-1 1-1 0 0,-1-1 0 0 0,1 0-96 0 0,-1 7-6 0 0,0-1 0 0 0,0 1-1 0 0,1-1 1 0 0,-1 1-1 0 0,0-1 1 0 0,0 1 0 0 0,0-1-1 0 0,0 1 1 0 0,-1 0 0 0 0,1 0-1 0 0,0 0 1 0 0,0 0-1 0 0,-1 0 1 0 0,1 0 0 0 0,-1 0-1 0 0,1 0 1 0 0,-1 0 0 0 0,1 0-1 0 0,-1 1 1 0 0,1-1-1 0 0,-1 1 1 0 0,0-1 0 0 0,1 1-1 0 0,-1 0 1 0 0,0 0 0 0 0,1-1-1 0 0,-1 1 1 0 0,0 0-1 0 0,0 1 1 0 0,1-1 0 0 0,-1 0-1 0 0,0 0 1 0 0,1 1 0 0 0,-1-1-1 0 0,0 1 7 0 0,-56 18-945 0 0,48-14 838 0 0,1 0 1 0 0,0 1-1 0 0,1 0 0 0 0,-1 1 1 0 0,1 0-1 0 0,1 0 0 0 0,-1 1 1 0 0,1 0-1 0 0,1 0 0 0 0,-1 1 0 0 0,1-1 1 0 0,1 1-1 0 0,0 1 0 0 0,0-1 1 0 0,1 1-1 0 0,0 0 0 0 0,0 0 1 0 0,1 0-1 0 0,1 0 0 0 0,0 0 1 0 0,0 1-1 0 0,0 4 107 0 0,3-13-52 0 0,-1 0 1 0 0,0 1-1 0 0,1-1 0 0 0,-1 0 1 0 0,1 1-1 0 0,0-1 0 0 0,0 0 1 0 0,0 1-1 0 0,0-1 0 0 0,0 0 1 0 0,1 0-1 0 0,-1 0 0 0 0,0 0 1 0 0,1 0-1 0 0,0 0 1 0 0,-1-1-1 0 0,1 1 0 0 0,0-1 1 0 0,0 1-1 0 0,0-1 0 0 0,0 1 1 0 0,0-1-1 0 0,0 0 0 0 0,0 0 1 0 0,1 0-1 0 0,-1 0 0 0 0,0 0 1 0 0,1-1-1 0 0,-1 1 1 0 0,2-1 51 0 0,75 9-2589 0 0,52-23-9417 0 0,-112 9 10090 0 0</inkml:trace>
  <inkml:trace contextRef="#ctx0" brushRef="#br0" timeOffset="106582.503">4812 4024 1776 0 0,'0'0'3318'0'0,"0"0"-658"0"0,0 0-600 0 0,0 0-301 0 0,0 0-160 0 0,0 0-181 0 0,0 0-215 0 0,0 0-204 0 0,0 0-175 0 0,0 0-167 0 0,0 0-158 0 0,0 0-144 0 0,-29 16-130 0 0,-87 46-112 0 0,74-32-87 0 0,42-29-51 0 0,-1 0 0 0 0,0 1 0 0 0,1-1 0 0 0,-1 0 0 0 0,0 1 0 0 0,1-1 0 0 0,0 0 0 0 0,-1 1 0 0 0,1-1 0 0 0,0 1 0 0 0,0-1 0 0 0,0 1 0 0 0,0-1 0 0 0,0 1 0 0 0,0-1 0 0 0,0 1 0 0 0,0-1 1 0 0,1 0-1 0 0,-1 1 0 0 0,0-1 0 0 0,1 1 0 0 0,0-1 0 0 0,-1 0 0 0 0,1 1 0 0 0,0-1 0 0 0,-1 0 0 0 0,1 0 0 0 0,0 1 0 0 0,0-1 0 0 0,0 0 0 0 0,0 0 0 0 0,0 0 0 0 0,0 0 0 0 0,1 0 0 0 0,-1-1 0 0 0,0 1 0 0 0,0 0 0 0 0,1 0 0 0 0,-1-1 0 0 0,0 1 0 0 0,1-1 0 0 0,0 1 25 0 0,71 15-332 0 0,-55-14 303 0 0,66 33-40 0 0,-82-34 89 0 0,0 1 0 0 0,-1-1 1 0 0,1 1-1 0 0,-1 0 0 0 0,1-1 0 0 0,-1 1 1 0 0,0 0-1 0 0,0 0 0 0 0,0 0 1 0 0,0 0-1 0 0,0 0 0 0 0,0 0 0 0 0,0 0 1 0 0,-1 0-1 0 0,1 0 0 0 0,-1 1 1 0 0,1-1-1 0 0,-1 0 0 0 0,0 0 0 0 0,0 0 1 0 0,0 1-1 0 0,0-1 0 0 0,0 0 1 0 0,-1 0-1 0 0,1 0 0 0 0,-1 1 0 0 0,1-1 1 0 0,-1 0-1 0 0,0 0 0 0 0,0 0 0 0 0,0 0 1 0 0,0 0-1 0 0,0 0 0 0 0,0 0 1 0 0,0-1-1 0 0,-1 1 0 0 0,1 0 0 0 0,-1-1 1 0 0,-1 2-21 0 0,-6 6-148 0 0,-1 0 1 0 0,-1-1-1 0 0,1-1 1 0 0,-1 0 0 0 0,-1 0-1 0 0,1-1 1 0 0,-1-1-1 0 0,0 0 1 0 0,0 0 0 0 0,-1-1-1 0 0,0-1 1 0 0,1 0-1 0 0,-1 0 1 0 0,0-2 0 0 0,-12 1 147 0 0,-14-1-5367 0 0,25-1 471 0 0,6 0-1433 0 0</inkml:trace>
  <inkml:trace contextRef="#ctx0" brushRef="#br0" timeOffset="107034.191">5160 4105 7514 0 0,'0'0'3892'0'0,"0"0"-2393"0"0,0 0-834 0 0,0 0 121 0 0,0 0 221 0 0,0 0 78 0 0,0 0-167 0 0,0 0-349 0 0,0 0-273 0 0,0 0-142 0 0,0 0-68 0 0,0 0-37 0 0,-1 35-26 0 0,-1 110-25 0 0,1 83-46 0 0,2-219 70 0 0,-2 1 0 0 0,1-1 0 0 0,-1 0-1 0 0,-1 0 1 0 0,1 0 0 0 0,-2-1 0 0 0,1 1-1 0 0,-1 0 1 0 0,0-1 0 0 0,-1 1 0 0 0,0-1-1 0 0,0 0 1 0 0,-4 4-22 0 0,8-12 31 0 0,-1 1 0 0 0,1-1 0 0 0,0 0 0 0 0,-1 1-1 0 0,1-1 1 0 0,0 1 0 0 0,-1-1 0 0 0,1 0 0 0 0,-1 1 0 0 0,1-1 0 0 0,-1 0 0 0 0,1 1-1 0 0,-1-1 1 0 0,1 0 0 0 0,-1 0 0 0 0,0 1 0 0 0,1-1 0 0 0,-1 0 0 0 0,1 0-1 0 0,-1 0 1 0 0,1 0 0 0 0,-1 0 0 0 0,0 0 0 0 0,1 0 0 0 0,-1 0 0 0 0,1 0 0 0 0,-1 0-1 0 0,0 0 1 0 0,1 0 0 0 0,-1-1 0 0 0,1 1 0 0 0,-1 0 0 0 0,1 0 0 0 0,-1-1 0 0 0,1 1-1 0 0,-1 0 1 0 0,1 0 0 0 0,-1-1 0 0 0,1 1 0 0 0,-1-1 0 0 0,1 1 0 0 0,0 0 0 0 0,-1-1-1 0 0,1 1 1 0 0,-1-1 0 0 0,1 1 0 0 0,0-1 0 0 0,0 1 0 0 0,-1-1 0 0 0,1 1 0 0 0,0-1-1 0 0,0 0 1 0 0,0 1 0 0 0,-1-1 0 0 0,1 1 0 0 0,0-1 0 0 0,0 1 0 0 0,0-1 0 0 0,0 0-1 0 0,0 1 1 0 0,0-1 0 0 0,0 1 0 0 0,0-1 0 0 0,1 0 0 0 0,-1 1 0 0 0,0-1 0 0 0,0 1-1 0 0,0-1 1 0 0,1 1-31 0 0,-5-46 289 0 0,9 16-284 0 0,1 0 0 0 0,1 1-1 0 0,1-1 1 0 0,2 2 0 0 0,1 0-1 0 0,2 0 1 0 0,0 1 0 0 0,2 0-1 0 0,1 1 1 0 0,1 1 0 0 0,1 1-1 0 0,8-9-4 0 0,-24 31-2 0 0,6-11-12 0 0,1 0 1 0 0,0 1-1 0 0,1 0 1 0 0,0 1 0 0 0,1 0-1 0 0,0 1 1 0 0,1 0-1 0 0,0 1 1 0 0,0 0 0 0 0,1 1-1 0 0,0 0 1 0 0,1 1-1 0 0,0 0 1 0 0,0 2 0 0 0,0-1-1 0 0,1 2 1 0 0,-1 0-1 0 0,1 0 1 0 0,0 2 0 0 0,0 0-1 0 0,1 0 1 0 0,8 1 13 0 0,-23 3 7 0 0,1-1 1 0 0,0 1-1 0 0,-1 0 1 0 0,1 0 0 0 0,-1 0-1 0 0,1 0 1 0 0,-1 0-1 0 0,0 0 1 0 0,0 0-1 0 0,0 0 1 0 0,0 0-1 0 0,0 0 1 0 0,-1 1 0 0 0,1-1-1 0 0,0 0 1 0 0,-1 1-1 0 0,0-1 1 0 0,0 0-1 0 0,1 1 1 0 0,-1-1-1 0 0,-1 1 1 0 0,1-1 0 0 0,0 0-1 0 0,-1 1 1 0 0,1-1-1 0 0,-1 0 1 0 0,0 0-1 0 0,1 1 1 0 0,-1-1 0 0 0,-1 1-8 0 0,-6 15-75 0 0,-2-1 0 0 0,0 0 0 0 0,-1-1 0 0 0,-1 0 0 0 0,0-1 0 0 0,-1 0 0 0 0,-1-1 0 0 0,0 0 1 0 0,-1-1-1 0 0,0-1 0 0 0,-1 0 0 0 0,0-1 0 0 0,-15 7 75 0 0,-16 5-2436 0 0,31-18-1054 0 0,-1 1-3580 0 0,11-3-141 0 0</inkml:trace>
  <inkml:trace contextRef="#ctx0" brushRef="#br0" timeOffset="107392.779">5631 4323 4569 0 0,'0'0'2674'0'0,"0"0"-306"0"0,0 0-176 0 0,0 0-129 0 0,0 0-230 0 0,0 0-287 0 0,0 0-318 0 0,33-10-293 0 0,100-28-224 0 0,-50-1 423 0 0,-73 29-985 0 0,-3 5-65 0 0,-1 0 0 0 0,-1 0 0 0 0,1-1 1 0 0,-1 0-1 0 0,0 0 0 0 0,0 0 0 0 0,-1-1 0 0 0,1 0 0 0 0,-1 1 0 0 0,-1-2 1 0 0,0 1-1 0 0,0 0 0 0 0,0-1 0 0 0,-1 1 0 0 0,0-1 0 0 0,0 0 1 0 0,-1 1-1 0 0,0-1 0 0 0,0 0-84 0 0,-1 6-12 0 0,0 1-1 0 0,-1 0 1 0 0,1 0 0 0 0,0-1 0 0 0,0 1 0 0 0,-1 0-1 0 0,1 0 1 0 0,-1 0 0 0 0,1-1 0 0 0,-1 1-1 0 0,0 0 1 0 0,1 0 0 0 0,-1 0 0 0 0,0 0-1 0 0,0 0 1 0 0,0 0 0 0 0,1 0 0 0 0,-1 1 0 0 0,0-1-1 0 0,0 0 1 0 0,0 0 0 0 0,0 1 0 0 0,-1-1-1 0 0,1 0 1 0 0,0 1 0 0 0,0-1 0 0 0,0 1-1 0 0,0 0 1 0 0,-1-1 0 0 0,1 1 0 0 0,0 0 0 0 0,0 0-1 0 0,-1 0 1 0 0,1 0 0 0 0,0 0 0 0 0,0 0-1 0 0,-1 0 1 0 0,1 0 0 0 0,0 0 0 0 0,0 1-1 0 0,-1-1 1 0 0,1 0 0 0 0,0 1 12 0 0,-55 18-793 0 0,42-8 715 0 0,0 0 0 0 0,1 1 0 0 0,1 1 1 0 0,0 0-1 0 0,0 0 0 0 0,2 1 0 0 0,-1 1 0 0 0,2 0 1 0 0,0 0-1 0 0,1 1 0 0 0,0 0 0 0 0,2 0 0 0 0,0 1 0 0 0,0 2 78 0 0,4-16-26 0 0,1 0 0 0 0,0 1 0 0 0,0-1-1 0 0,0 0 1 0 0,1 1 0 0 0,-1-1-1 0 0,1 0 1 0 0,0 1 0 0 0,0-1 0 0 0,0 1-1 0 0,0-1 1 0 0,0 1 0 0 0,1-1 0 0 0,0 1-1 0 0,0-1 1 0 0,0 0 0 0 0,0 0-1 0 0,0 1 1 0 0,1-1 0 0 0,-1 0 0 0 0,1 0-1 0 0,0 0 1 0 0,0 0 0 0 0,0-1 0 0 0,0 1-1 0 0,0 0 1 0 0,1-1 0 0 0,-1 0-1 0 0,1 1 1 0 0,-1-1 0 0 0,1 0 0 0 0,0 0-1 0 0,0-1 1 0 0,0 1 0 0 0,0 0 0 0 0,0-1-1 0 0,1 0 1 0 0,-1 0 0 0 0,0 0-1 0 0,2 0 28 0 0,11 3-284 0 0,0-2 1 0 0,0 0-1 0 0,0 0 1 0 0,0-1-1 0 0,0-2 1 0 0,0 1-1 0 0,-1-2 1 0 0,1 0-1 0 0,0-1 1 0 0,0 0-1 0 0,-1-1 283 0 0,108-43-7389 0 0,-51 15 260 0 0,-51 20 5213 0 0</inkml:trace>
  <inkml:trace contextRef="#ctx0" brushRef="#br0" timeOffset="107674.049">6537 3987 6777 0 0,'0'0'1892'0'0,"0"0"-327"0"0,0 0-4 0 0,0 0 88 0 0,0 0 26 0 0,0 0-172 0 0,0 0-369 0 0,0 0-366 0 0,0 0-253 0 0,0 0-183 0 0,0 0-136 0 0,-32 31-57 0 0,-101 92-54 0 0,81-59 14 0 0,49-62-124 0 0,1 1 1 0 0,0 0-1 0 0,0 0 1 0 0,0 0-1 0 0,0 0 1 0 0,1 1-1 0 0,-1-1 1 0 0,1 0-1 0 0,0 1 1 0 0,0-1-1 0 0,0 1 1 0 0,0-1-1 0 0,1 1 1 0 0,-1-1-1 0 0,1 1 1 0 0,0-1-1 0 0,0 1 1 0 0,0 0-1 0 0,1-1 1 0 0,-1 1 0 0 0,1-1-1 0 0,0 1 1 0 0,0-1-1 0 0,0 1 1 0 0,0-1-1 0 0,1 0 1 0 0,-1 1-1 0 0,1-1 1 0 0,0 0-1 0 0,0 0 1 0 0,0 0-1 0 0,0 0 1 0 0,1-1-1 0 0,-1 1 1 0 0,1-1-1 0 0,-1 1 1 0 0,1-1-1 0 0,0 0 1 0 0,0 0-1 0 0,0 0 1 0 0,0 0-1 0 0,0-1 1 0 0,1 1-1 0 0,-1-1 1 0 0,4 1 24 0 0,13 0-130 0 0,1-1 0 0 0,0-1 0 0 0,0-1 1 0 0,0-1-1 0 0,-1-1 0 0 0,1 0 0 0 0,-1-2 0 0 0,1 0 0 0 0,-1-2 1 0 0,-1 0-1 0 0,3-2 130 0 0,-10 4-285 0 0,54-26-1703 0 0,-26 4-7947 0 0,-32 19 4783 0 0</inkml:trace>
  <inkml:trace contextRef="#ctx0" brushRef="#br0" timeOffset="107922.38">7029 3700 15995 0 0,'0'0'1526'0'0,"0"0"-722"0"0,0 0-300 0 0,0 0 96 0 0,0 0 167 0 0,0 0 44 0 0,0 0-108 0 0,0 0-164 0 0,0 0-123 0 0,0 0-77 0 0,-10 36-59 0 0,-29 112-63 0 0,0 69 124 0 0,37-207-552 0 0,0 0 0 0 0,1 0 0 0 0,0 0-1 0 0,1 0 1 0 0,0 1 0 0 0,1-1 0 0 0,0 0-1 0 0,1 0 1 0 0,0 0 0 0 0,0 0 0 0 0,1-1-1 0 0,0 1 1 0 0,1-1 0 0 0,0 1 0 0 0,1-1-1 0 0,0 0 1 0 0,3 4 211 0 0,6-3-3641 0 0,-11-8-677 0 0,-1-2-3572 0 0,-1 0 3488 0 0</inkml:trace>
  <inkml:trace contextRef="#ctx0" brushRef="#br0" timeOffset="108104.682">6754 3991 15155 0 0,'0'0'1787'0'0,"0"0"-605"0"0,0 0-305 0 0,0 0-47 0 0,0 0-10 0 0,0 0-106 0 0,0 0-208 0 0,0 0-174 0 0,0 0-113 0 0,32-2-87 0 0,100-5-58 0 0,47 9 42 0 0,-89 1-7395 0 0,-68-3-3961 0 0</inkml:trace>
  <inkml:trace contextRef="#ctx0" brushRef="#br0" timeOffset="110313.372">9923 4024 0 0 0,'0'0'1554'0'0,"0"0"213"0"0,0 0-24 0 0,0 0-108 0 0,0 0-132 0 0,0 0-146 0 0,0 0-160 0 0,0 0-178 0 0,-3 0-167 0 0,63-3 4936 0 0,237-45-2856 0 0,-183 44-2545 0 0,-113 4-381 0 0,0 0 0 0 0,0 0 1 0 0,0 0-1 0 0,0 0 0 0 0,0 1 0 0 0,0-1 0 0 0,0 0 0 0 0,0 0 1 0 0,0 1-1 0 0,0-1 0 0 0,0 1 0 0 0,-1-1 0 0 0,1 1 1 0 0,0-1-1 0 0,0 1 0 0 0,0-1 0 0 0,-1 1 0 0 0,1 0 0 0 0,0-1 1 0 0,-1 1-1 0 0,1 0 0 0 0,-1 0 0 0 0,1-1 0 0 0,-1 1 1 0 0,1 0-1 0 0,-1 0 0 0 0,1 0 0 0 0,-1 0 0 0 0,0 0 0 0 0,1 0 1 0 0,-1 0-1 0 0,0-1 0 0 0,0 1 0 0 0,0 0 0 0 0,0 0 1 0 0,0 0-1 0 0,0 0 0 0 0,0 0 0 0 0,0 0 0 0 0,0 0 0 0 0,0 0 1 0 0,0 0-1 0 0,-1 0 0 0 0,1 0 0 0 0,0 0 0 0 0,-1 1-6 0 0,-18 43 335 0 0,-232 261 98 0 0,248-303-429 0 0,1 1 0 0 0,0-1 0 0 0,0 1 0 0 0,0 0-1 0 0,0-1 1 0 0,0 1 0 0 0,1 0 0 0 0,0 1 0 0 0,-1-1 0 0 0,2 0 0 0 0,-1 0-1 0 0,0 0 1 0 0,1 1 0 0 0,0-1 0 0 0,0 0 0 0 0,0 0 0 0 0,0 1-1 0 0,1-1 1 0 0,0 0 0 0 0,0 0 0 0 0,0 0 0 0 0,0 0 0 0 0,1 0-1 0 0,-1 0 1 0 0,1 0 0 0 0,0 0 0 0 0,0 0 0 0 0,1-1 0 0 0,-1 1 0 0 0,1-1-1 0 0,0 0 1 0 0,-1 0 0 0 0,1 0 0 0 0,1 0 0 0 0,-1 0 0 0 0,0-1-1 0 0,1 1 1 0 0,-1-1 0 0 0,1 0 0 0 0,0 0 0 0 0,0 0 0 0 0,0 0 0 0 0,2 0-4 0 0,14 1 149 0 0,1 0 1 0 0,-1-1-1 0 0,1-1 1 0 0,0-1 0 0 0,-1-1-1 0 0,1-1 1 0 0,0-1-1 0 0,-1 0 1 0 0,0-2-1 0 0,0 0 1 0 0,0-1 0 0 0,17-8-150 0 0,-2-11-207 0 0,-51 2-3295 0 0,-8 11-2532 0 0,0 5-3478 0 0,17 4 4020 0 0</inkml:trace>
  <inkml:trace contextRef="#ctx0" brushRef="#br0" timeOffset="110596.978">9923 4278 6217 0 0,'0'0'1843'0'0,"0"0"-450"0"0,0 0 31 0 0,0 0 359 0 0,0 0 205 0 0,0 0-172 0 0,0 0-400 0 0,0 0-357 0 0,0 0-247 0 0,36 1-155 0 0,116 1-151 0 0,77-19 433 0 0,-76 0-2242 0 0,-103 10-2513 0 0,-1 0-4580 0 0,-41 6 6618 0 0,12-1-4782 0 0</inkml:trace>
  <inkml:trace contextRef="#ctx0" brushRef="#br0" timeOffset="112018.924">10716 3457 0 0 0,'0'0'908'0'0,"0"0"267"0"0,0 0 39 0 0,0 0-54 0 0,0 0-94 0 0,0 0-124 0 0,0 0-100 0 0,0 0-73 0 0,14 0 2 0 0,114-3 2290 0 0,37 14 1094 0 0,-162-9-4098 0 0,0 1-1 0 0,-1-1 1 0 0,1 1-1 0 0,0-1 0 0 0,-1 1 1 0 0,0 0-1 0 0,1 0 0 0 0,-1 0 1 0 0,0 0-1 0 0,0 0 1 0 0,-1 1-1 0 0,1-1 0 0 0,-1 0 1 0 0,0 1-1 0 0,0-1 0 0 0,0 1 1 0 0,0-1-1 0 0,0 1 0 0 0,-1 0 1 0 0,0-1-1 0 0,0 3-56 0 0,3 8 159 0 0,21 203 1099 0 0,13 386-228 0 0,10-312-870 0 0,-45-207 664 0 0,-37-80 1258 0 0,5-8-2015 0 0,1 0 0 0 0,-1 2 1 0 0,0 2-1 0 0,0 0 1 0 0,-13 4-68 0 0,-35 14-424 0 0,15-4-2855 0 0,42-8-1108 0 0,1-1-3545 0 0,8-1 857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21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1 140 6561 0 0,'0'0'1045'0'0,"0"0"-352"0"0,0 0 49 0 0,0 0 371 0 0,0 0 398 0 0,0 0 199 0 0,0 0-123 0 0,0 0-275 0 0,0 0-293 0 0,0 0-256 0 0,0 0-139 0 0,0 0-77 0 0,16 22-56 0 0,49 69-45 0 0,-5 37 596 0 0,-46-89-858 0 0,128 436 444 0 0,-114-398-527 0 0,-20-169 2048 0 0,96-246-2013 0 0,22-113-296 0 0,-117 422-323 0 0,1-8-587 0 0,-7 25-3634 0 0,-3 0-3856 0 0,0 11-867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23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1280 0 0,'0'0'1783'0'0,"0"0"-128"0"0,0 0 151 0 0,0 0 209 0 0,0 0 8 0 0,0 0-233 0 0,0 0-415 0 0,0 0-427 0 0,0 0-301 0 0,0 0-178 0 0,0 0 14 0 0,0 0 148 0 0,0 0 136 0 0,8 1 92 0 0,49 5 501 0 0,0-2 1 0 0,0-3 0 0 0,0-2-1 0 0,35-7-1360 0 0,41-2 298 0 0,-128 5-1337 0 0,-5 2-4766 0 0,0 0-7755 0 0,0 3 9693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23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 6273 0 0,'0'0'1526'0'0,"0"0"-351"0"0,0 0 165 0 0,0 0 433 0 0,0 0 204 0 0,0 0-143 0 0,0 0-364 0 0,0 0-289 0 0,0 0-224 0 0,33 1-160 0 0,107 1-110 0 0,32-16 749 0 0,-79 1-955 0 0,-5 0-3826 0 0,-75 10-1150 0 0,-6-1-3699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19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5 0 0 0,'0'0'848'0'0,"0"0"258"0"0,0 0 78 0 0,0 0 59 0 0,0 0 103 0 0,0 0 90 0 0,0 0 90 0 0,0-1-1177 0 0,-2-3 9889 0 0,-1 90-8397 0 0,9 385-1974 0 0,-24-346-2746 0 0,7-100-1692 0 0,4-13-4467 0 0,5-8 4542 0 0</inkml:trace>
  <inkml:trace contextRef="#ctx0" brushRef="#br0" timeOffset="333.678">223 443 4889 0 0,'0'0'2423'0'0,"0"0"-1025"0"0,0 0-447 0 0,0 0 104 0 0,0 0 125 0 0,0 0-67 0 0,0 0-259 0 0,0 0-294 0 0,0 0-217 0 0,0 0-131 0 0,0 0-65 0 0,0 0-37 0 0,1 31-3 0 0,4 93 10 0 0,11-76 104 0 0,-10-45-158 0 0,2 2 58 0 0,-1-1 0 0 0,1 0 0 0 0,0 0 0 0 0,0-1 0 0 0,0 0 0 0 0,0-1 0 0 0,0 0 0 0 0,1 0 0 0 0,-1 0 0 0 0,1-1 0 0 0,-1 0 0 0 0,1-1 0 0 0,0 0 0 0 0,-1-1 0 0 0,1 1 0 0 0,-1-2 0 0 0,1 1 0 0 0,-1-1 0 0 0,1 0 0 0 0,-1-1 0 0 0,0 0 0 0 0,0 0 0 0 0,0-1-1 0 0,-1 0 1 0 0,1 0 0 0 0,-1-1 0 0 0,0 0 0 0 0,0 0 0 0 0,-1-1 0 0 0,1 0 0 0 0,-1 0 0 0 0,0 0 0 0 0,-1-1 0 0 0,0 0 0 0 0,0 0 0 0 0,0 0 0 0 0,3-8-121 0 0,42-106-423 0 0,-46 93-3815 0 0,-3-2-4016 0 0,-1 26 950 0 0</inkml:trace>
  <inkml:trace contextRef="#ctx0" brushRef="#br0" timeOffset="804.88">689 642 10050 0 0,'0'0'2434'0'0,"0"0"-1096"0"0,0 0-271 0 0,0 0 226 0 0,0 0 143 0 0,0 0-98 0 0,0 0-291 0 0,0 0-286 0 0,0 0-195 0 0,0 0-122 0 0,0 0-92 0 0,0 0-85 0 0,0 0-71 0 0,22-28-53 0 0,67-85-47 0 0,-16 36 94 0 0,-71 75-206 0 0,1 0-1 0 0,-1-1 1 0 0,1 1-1 0 0,0 0 1 0 0,0 0 0 0 0,0 0-1 0 0,0 1 1 0 0,0-1-1 0 0,0 1 1 0 0,0-1-1 0 0,1 1 1 0 0,-1 0-1 0 0,0 1 1 0 0,1-1 0 0 0,-1 0-1 0 0,1 1 1 0 0,-1 0-1 0 0,1 0 1 0 0,-1 0-1 0 0,1 0 1 0 0,-1 0 16 0 0,3 48-264 0 0,-6-37 278 0 0,0-10-13 0 0,-1 0-1 0 0,1 0 0 0 0,0 1 0 0 0,-1-1 0 0 0,1 0 0 0 0,0 0 0 0 0,0 0 1 0 0,0 1-1 0 0,0-1 0 0 0,0 0 0 0 0,0 0 0 0 0,0 1 0 0 0,0-1 0 0 0,0 0 1 0 0,1 0-1 0 0,-1 0 0 0 0,0 1 0 0 0,1-1 0 0 0,-1 0 0 0 0,1 0 0 0 0,0 0 1 0 0,-1 0-1 0 0,1 0 0 0 0,0 0 0 0 0,-1 0 0 0 0,1 0 0 0 0,0 0 0 0 0,0 0 1 0 0,0 0-1 0 0,0-1 0 0 0,0 1 0 0 0,0 0 0 0 0,0-1 0 0 0,0 1 0 0 0,0 0 1 0 0,0-1-1 0 0,1 1 0 0 0,-1-1 0 0 0,0 0 0 0 0,0 1 0 0 0,0-1 1 0 0,1 0-1 0 0,-1 0 0 0 0,0 0 0 0 0,0 0 0 0 0,1 0 0 0 0,5 0 3 0 0,1 0-1 0 0,-1 0 1 0 0,0-1 0 0 0,1 0-1 0 0,-1-1 1 0 0,0 1 0 0 0,0-1-1 0 0,0-1 1 0 0,0 1 0 0 0,0-1-1 0 0,0-1 1 0 0,0 0-3 0 0,7-4 7 0 0,12-7-4 0 0,1 0-1 0 0,0 2 1 0 0,0 1 0 0 0,1 1-1 0 0,1 1 1 0 0,6 0-3 0 0,-34 10 3 0 0,1-1-1 0 0,-1 1 1 0 0,0 0 0 0 0,0 0-1 0 0,0 0 1 0 0,0 0 0 0 0,1 0 0 0 0,-1 0-1 0 0,0 1 1 0 0,0-1 0 0 0,0 0-1 0 0,0 0 1 0 0,0 1 0 0 0,0-1 0 0 0,0 1-1 0 0,0-1 1 0 0,0 1 0 0 0,0-1 0 0 0,0 1-1 0 0,0 0 1 0 0,0 0 0 0 0,0-1-1 0 0,0 1 1 0 0,0 0 0 0 0,-1 0 0 0 0,1 0-1 0 0,0 0 1 0 0,-1 0 0 0 0,1 0-1 0 0,0 0 1 0 0,-1 0 0 0 0,1 0 0 0 0,-1 0-1 0 0,0 0 1 0 0,1 0 0 0 0,-1 0 0 0 0,0 0-1 0 0,0 1 1 0 0,0-1 0 0 0,0 0-1 0 0,0 0 1 0 0,0 0 0 0 0,0 0 0 0 0,0 0-1 0 0,0 1 1 0 0,0-1 0 0 0,0 0-1 0 0,-1 0 1 0 0,1 0 0 0 0,-1 0 0 0 0,1 0-1 0 0,-1 0 1 0 0,0 1-3 0 0,1 5 8 0 0,-11 74-252 0 0,12-80 42 0 0,1 1-1 0 0,-1-1 1 0 0,0 1 0 0 0,1-1 0 0 0,-1 0 0 0 0,1 1 0 0 0,-1-1-1 0 0,1 0 1 0 0,0 0 0 0 0,0 0 0 0 0,-1 0 0 0 0,1 0 0 0 0,0-1-1 0 0,0 1 1 0 0,0 0 0 0 0,0-1 0 0 0,0 0 0 0 0,0 1-1 0 0,0-1 1 0 0,0 0 0 0 0,0 0 0 0 0,0 0 0 0 0,0 0 0 0 0,0 0-1 0 0,0-1 1 0 0,0 1 0 0 0,0 0 0 0 0,0-1 0 0 0,0 0 0 0 0,0 1 202 0 0,9-1-2968 0 0,12-2-6126 0 0,-14 2 4828 0 0</inkml:trace>
  <inkml:trace contextRef="#ctx0" brushRef="#br0" timeOffset="1115.011">1569 546 360 0 0,'0'0'2098'0'0,"0"0"-40"0"0,0 0 79 0 0,0 0 91 0 0,0 0-51 0 0,0 0-180 0 0,0 0-248 0 0,0 0-230 0 0,0 0-200 0 0,0 0-194 0 0,0 0-177 0 0,31-5-156 0 0,99-17-142 0 0,-70-5 146 0 0,-52 18-634 0 0,12-11 139 0 0,-11 13-236 0 0,-1 0-1 0 0,1-1 1 0 0,-1 0 0 0 0,-1 0-1 0 0,1-1 1 0 0,-2 0 0 0 0,1-1-1 0 0,-1 1 1 0 0,0-1 0 0 0,-1 0 0 0 0,0-1-1 0 0,-1 1 1 0 0,0-1 0 0 0,-1 0-1 0 0,2-10-64 0 0,-5 19-13 0 0,0 0-1 0 0,0 0 0 0 0,0 0 0 0 0,0 0 0 0 0,-1 1 1 0 0,1-1-1 0 0,0 0 0 0 0,-1 0 0 0 0,0 0 1 0 0,1 1-1 0 0,-1-1 0 0 0,0 0 0 0 0,0 1 1 0 0,0-1-1 0 0,0 1 0 0 0,0-1 0 0 0,-1 1 1 0 0,1 0-1 0 0,0-1 0 0 0,-1 1 0 0 0,1 0 0 0 0,0 0 1 0 0,-1 0-1 0 0,0 0 0 0 0,1 0 0 0 0,-1 0 1 0 0,0 0-1 0 0,1 0 0 0 0,-1 1 0 0 0,0-1 1 0 0,0 1-1 0 0,1-1 0 0 0,-1 1 0 0 0,0 0 0 0 0,0 0 1 0 0,0 0-1 0 0,-1 0 14 0 0,-71 12-814 0 0,58-5 705 0 0,1 1 0 0 0,0 1 0 0 0,0 0 0 0 0,1 1 0 0 0,0 0 0 0 0,1 1 0 0 0,0 1 0 0 0,1 0 0 0 0,0 1 0 0 0,1 0 0 0 0,0 1 0 0 0,1 0 0 0 0,1 1 0 0 0,0 0 0 0 0,1 0 0 0 0,1 1 0 0 0,-3 8 109 0 0,8-20-8 0 0,1 1 0 0 0,-1-1 0 0 0,1 1 0 0 0,0 0 0 0 0,0 0 0 0 0,1 0 0 0 0,0-1 0 0 0,-1 1 0 0 0,2 0 0 0 0,-1 0 1 0 0,0 0-1 0 0,1 0 0 0 0,0-1 0 0 0,0 1 0 0 0,1 0 0 0 0,-1-1 0 0 0,1 1 0 0 0,0-1 0 0 0,0 1 0 0 0,1-1 0 0 0,-1 0 0 0 0,1 0 0 0 0,0 0 1 0 0,0 0-1 0 0,0 0 0 0 0,0-1 0 0 0,1 0 0 0 0,0 1 0 0 0,-1-1 0 0 0,1 0 0 0 0,0-1 0 0 0,1 1 0 0 0,3 1 8 0 0,5 2-51 0 0,1-1 0 0 0,0 0 0 0 0,0-1-1 0 0,1 0 1 0 0,-1-2 0 0 0,1 1 0 0 0,-1-2 0 0 0,15 0 51 0 0,67-2-3609 0 0,-67-3-1828 0 0,-7-3-5056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18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 2585 0 0,'0'0'1613'0'0,"0"0"-248"0"0,0 0-63 0 0,0 0 267 0 0,0 0 295 0 0,0 0 85 0 0,0 0-197 0 0,0 0-373 0 0,0 0-383 0 0,0 0-314 0 0,0 0-217 0 0,1-5-121 0 0,4-17-61 0 0,-5 21-259 0 0,1 1 0 0 0,-1 0 0 0 0,1-1 0 0 0,-1 1 1 0 0,1 0-1 0 0,-1 0 0 0 0,1 0 0 0 0,-1-1 0 0 0,1 1 0 0 0,-1 0 0 0 0,1 0 1 0 0,-1 0-1 0 0,1 0 0 0 0,-1 0 0 0 0,1 0 0 0 0,-1 0 0 0 0,1 0 0 0 0,-1 0 1 0 0,1 0-1 0 0,0 0 0 0 0,-1 0 0 0 0,1 0 0 0 0,-1 0 0 0 0,1 1 0 0 0,-1-1 1 0 0,1 0-1 0 0,-1 0 0 0 0,0 1 0 0 0,1-1 0 0 0,-1 0 0 0 0,1 1 0 0 0,-1-1 0 0 0,1 0 1 0 0,-1 1-1 0 0,0-1 0 0 0,1 0 0 0 0,-1 1 0 0 0,0-1 0 0 0,1 1 0 0 0,-1-1 1 0 0,0 1-1 0 0,0-1 0 0 0,0 1 0 0 0,1-1 0 0 0,-1 1 0 0 0,0-1 0 0 0,0 1 1 0 0,0-1-1 0 0,0 1 0 0 0,0-1 0 0 0,0 1-24 0 0,0-1 18 0 0,14 22 112 0 0,-1 1 0 0 0,-1 0 0 0 0,-2 1-1 0 0,0 1 1 0 0,-1-1 0 0 0,3 20-130 0 0,2 0 76 0 0,14 57 102 0 0,-5 2-1 0 0,2 45-177 0 0,-2-15 37 0 0,39 169-215 0 0,-45-258 19 0 0,-2-52 814 0 0,217-804 1200 0 0,-214 699-1946 0 0,-16 64-4043 0 0,-2 48 601 0 0,0 1-2416 0 0,0 0-3161 0 0</inkml:trace>
  <inkml:trace contextRef="#ctx0" brushRef="#br0" timeOffset="1172.746">859 860 3513 0 0,'0'0'1485'0'0,"0"0"-290"0"0,0 0 6 0 0,0 0 231 0 0,0 0 162 0 0,0 0-90 0 0,0 0-335 0 0,0 0-398 0 0,0 0-337 0 0,0 0-216 0 0,0 0-128 0 0,0 0-48 0 0,0 0-15 0 0,-22 18-4 0 0,-65 59-5 0 0,85-75-15 0 0,0-1-1 0 0,0 1 0 0 0,0-1 0 0 0,0 1 0 0 0,0 0 0 0 0,0 0 0 0 0,0 0 0 0 0,1 0 0 0 0,-1 0 0 0 0,1 0 0 0 0,-1 0 0 0 0,1 1 0 0 0,0-1 0 0 0,0 0 0 0 0,0 1 0 0 0,0-1 0 0 0,0 1 0 0 0,1-1 0 0 0,-1 1 0 0 0,1-1 0 0 0,0 1 0 0 0,-1-1 0 0 0,1 2-2 0 0,0 6 16 0 0,-1-5 13 0 0,0 0 0 0 0,0 0-1 0 0,0-1 1 0 0,0 1 0 0 0,1 0 0 0 0,0 0-1 0 0,0 0 1 0 0,0 0 0 0 0,1 0-1 0 0,0 0 1 0 0,0 0 0 0 0,0 0 0 0 0,0 0-1 0 0,1-1 1 0 0,0 1 0 0 0,0 0 0 0 0,0-1-1 0 0,0 0 1 0 0,1 1 0 0 0,-1-1-1 0 0,1 0 1 0 0,1 0 0 0 0,-1 0 0 0 0,0-1-1 0 0,1 1 1 0 0,0-1 0 0 0,-1 0 0 0 0,1 0-1 0 0,1 0 1 0 0,-1-1 0 0 0,0 1-1 0 0,1-1 1 0 0,-1 0 0 0 0,1 0 0 0 0,0-1-1 0 0,-1 1 1 0 0,5 0-29 0 0,-3-2 191 0 0,1-1 0 0 0,-1 1 0 0 0,1-1 0 0 0,-1 0 0 0 0,0-1 0 0 0,0 0 1 0 0,1 0-1 0 0,-1 0 0 0 0,0 0 0 0 0,-1-1 0 0 0,1 0 0 0 0,0-1 0 0 0,-1 1 0 0 0,0-1 0 0 0,0 0 0 0 0,0 0 0 0 0,0 0 0 0 0,-1-1 0 0 0,1 0 0 0 0,-1 0 0 0 0,0 0 1 0 0,-1 0-1 0 0,1-1 0 0 0,-1 0 0 0 0,0 1 0 0 0,0-3-191 0 0,3-1 66 0 0,-1 0 0 0 0,-1-1-1 0 0,0 1 1 0 0,0-1 0 0 0,-1 0 0 0 0,0 0 0 0 0,-1 0 0 0 0,0 0 0 0 0,0 0 0 0 0,-1-1-1 0 0,-1 1 1 0 0,0-1 0 0 0,0 1 0 0 0,-1 0 0 0 0,-2-10-66 0 0,1 14-158 0 0,0 1 1 0 0,-1 0-1 0 0,1 0 1 0 0,-1 0-1 0 0,-1 0 0 0 0,1 0 1 0 0,-1 0-1 0 0,0 1 1 0 0,0 0-1 0 0,0 0 1 0 0,0 0-1 0 0,-1 0 0 0 0,1 1 1 0 0,-1-1-1 0 0,0 1 1 0 0,0 0-1 0 0,-1 1 0 0 0,1-1 1 0 0,-3 1 157 0 0,-30-9-4555 0 0,-1 7-4404 0 0,25 4 3669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26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6385 0 0,'0'0'3154'0'0,"0"0"-1780"0"0,0 0-758 0 0,0 0 38 0 0,0 0 187 0 0,0 0 117 0 0,0 0-30 0 0,0 0-143 0 0,0 0-113 0 0,0 0-41 0 0,0 0-36 0 0,0 0-51 0 0,0 0-28 0 0,21 2-36 0 0,103 11 375 0 0,99-14 1243 0 0,-122-13-3876 0 0,-89 8-260 0 0,-8 2-1576 0 0,1 3-6613 0 0,-3 1 5798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33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599 1 0 0 0,'0'0'628'0'0,"0"0"335"0"0,0 0 139 0 0,0 0 290 0 0,0 0 283 0 0,0 0 71 0 0,0 0-225 0 0,0 0-423 0 0,0 0-399 0 0,0 0-258 0 0,0 0-110 0 0,-5 8-7 0 0,-51 135 1640 0 0,19-30-1323 0 0,-6-2-1 0 0,-4-2 0 0 0,-59 100-640 0 0,37-74 28 0 0,-27 46-156 0 0,113-216-5679 0 0,-2 4-820 0 0,-10 19 3356 0 0</inkml:trace>
  <inkml:trace contextRef="#ctx0" brushRef="#br0" timeOffset="4088.252">597 82 0 0 0,'0'0'1566'0'0,"0"0"294"0"0,0 0 115 0 0,0 0-118 0 0,0 0-225 0 0,0 0-233 0 0,0 0-192 0 0,0 0-116 0 0,0 0-68 0 0,-3-3-82 0 0,-8-7-42 0 0,8 8-67 0 0,3 2-126 0 0,0 0-117 0 0,0 0-146 0 0,0 0-140 0 0,6 19 451 0 0,40 110-136 0 0,60 209-398 0 0,-79-221-127 0 0,29 78 73 0 0,-48-173-72 0 0,-1-1 0 0 0,0 1 0 0 0,-2 1 1 0 0,0-1-1 0 0,-2 1 0 0 0,1 9-94 0 0,12 113 1083 0 0,-4-76-420 0 0,-8-95-7131 0 0,-3 2-4715 0 0,-1 16 6349 0 0</inkml:trace>
  <inkml:trace contextRef="#ctx0" brushRef="#br0" timeOffset="4504.416">146 726 1808 0 0,'0'0'3214'0'0,"0"0"-962"0"0,0 0-583 0 0,0 0-100 0 0,0 0 107 0 0,0 0 0 0 0,0 0-197 0 0,0 0-324 0 0,0 0-293 0 0,0 0-219 0 0,0 0-149 0 0,0 0-79 0 0,0 0-64 0 0,5 7 422 0 0,117 4 1794 0 0,-113-11-2465 0 0,52 1 480 0 0,-1-3 1 0 0,1-2-1 0 0,34-9-582 0 0,22-5 285 0 0,-20 3-2937 0 0,-88 14 511 0 0,-1 1-1901 0 0,-2-2-2722 0 0,-3 1-2374 0 0</inkml:trace>
  <inkml:trace contextRef="#ctx0" brushRef="#br0" timeOffset="6149.343">192 950 0 0 0,'0'-3'63'0'0,"0"3"307"0"0,0 0 299 0 0,0 0 88 0 0,-5 7 2922 0 0,-15 16-1281 0 0,-24 54-752 0 0,-55 88 779 0 0,75-121-140 0 0,24-44-2185 0 0,0 0-10 0 0,0 0-13 0 0,0 0-16 0 0,5 4-9656 0 0,-2-4 4570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42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0 0 0,'0'0'1103'0'0,"0"0"549"0"0,0 0 305 0 0,0 0 27 0 0,0 0-212 0 0,0 0-301 0 0,0 0-278 0 0,0 0-233 0 0,0 0-176 0 0,0 0-97 0 0,0 0-64 0 0,0-3-86 0 0,8 264 3063 0 0,4 135-2515 0 0,-13-273-907 0 0,-1 112 131 0 0,3-233-246 0 0,0 0 1 0 0,1-1 0 0 0,-1 1-1 0 0,1-1 1 0 0,-1 0-1 0 0,1 1 1 0 0,-1-1-1 0 0,1 0 1 0 0,0 0-1 0 0,0 0 1 0 0,0 0 0 0 0,-1 0-1 0 0,1-1 1 0 0,0 1-1 0 0,0 0 1 0 0,0-1-1 0 0,0 0 1 0 0,0 1-1 0 0,0-1 1 0 0,0 0 0 0 0,1 0-1 0 0,-1 0 1 0 0,0 0-1 0 0,0-1 1 0 0,0 1-1 0 0,0 0 1 0 0,0-1-1 0 0,0 1 1 0 0,0-1 0 0 0,0 0-64 0 0,12 0 201 0 0,268-25 902 0 0,-151 12-1223 0 0,-101 12-1695 0 0,-16 1-874 0 0,1 0-3797 0 0,-6 1-3430 0 0</inkml:trace>
  <inkml:trace contextRef="#ctx0" brushRef="#br0" timeOffset="4009.332">431 1009 0 0 0,'0'0'345'0'0,"0"0"149"0"0,0 0-38 0 0,0 0-55 0 0,0 0-10 0 0,0 3 926 0 0,4 9 8198 0 0,4-12-7810 0 0,28-1 2300 0 0,17-6-2379 0 0,-35 3-1445 0 0,0 0 0 0 0,0 1 1 0 0,0 1-1 0 0,0 1 0 0 0,0 0 0 0 0,0 2 1 0 0,1 0-1 0 0,-1 0 0 0 0,8 4-181 0 0,72-1 1723 0 0,-85-11-1376 0 0,-13 6-351 0 0,0 1 12 0 0,0 0 10 0 0,0 0-6 0 0,0 0 2 0 0,0 0-5 0 0,0 0 0 0 0,0 0 2 0 0,0 0-12 0 0,0 0 2 0 0,0 0-22 0 0,0 0-61 0 0,0 0-116 0 0,0-8-2826 0 0,0 5-7166 0 0,0 0-328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55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427 0 13459 0 0,'0'0'1135'0'0,"0"0"-406"0"0,0 0-258 0 0,0 0 81 0 0,0 0 204 0 0,0 0 157 0 0,0 0 55 0 0,0 0-63 0 0,0 0-111 0 0,0 0-110 0 0,0 0-91 0 0,-3 21-81 0 0,0 2-372 0 0,2-10-56 0 0,-1 0 0 0 0,0 0-1 0 0,-1 0 1 0 0,-1 0 0 0 0,0 0 0 0 0,0 0-1 0 0,-1-1 1 0 0,-7 12-84 0 0,-6 8 13 0 0,-2-1 1 0 0,0 0-1 0 0,-3-1 0 0 0,0-2 1 0 0,-2 0-1 0 0,0-2 0 0 0,-2-1 1 0 0,-1 0-1 0 0,-1-3 0 0 0,-1 0 1 0 0,-22 11-14 0 0,20-20-1586 0 0,10-8-6122 0 0,12-4-3841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57.0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22 289 3969 0 0,'0'0'1724'0'0,"0"0"-614"0"0,0 0-333 0 0,0 0 123 0 0,0 0 363 0 0,0 0 299 0 0,0 0 85 0 0,0 0-151 0 0,0 0-318 0 0,0 0-334 0 0,0 0-274 0 0,-3-1-213 0 0,1 4-297 0 0,0 0 0 0 0,0 0 0 0 0,0 0 1 0 0,0 1-1 0 0,1-1 0 0 0,-1 0 0 0 0,1 1 0 0 0,0 0 0 0 0,0-1 1 0 0,0 1-1 0 0,0 0 0 0 0,1-1 0 0 0,-1 1 0 0 0,1 0 0 0 0,0-1 0 0 0,0 1 1 0 0,0 0-1 0 0,1 0 0 0 0,0-1 0 0 0,-1 1 0 0 0,1 0 0 0 0,1 0-60 0 0,-2 15 175 0 0,0-6-99 0 0,-2 25 66 0 0,2 0-1 0 0,2 1 1 0 0,1-1 0 0 0,2-1-1 0 0,1 1 1 0 0,2-1 0 0 0,2 0-1 0 0,8 21-141 0 0,-15-52 21 0 0,0-1 0 0 0,0 0 0 0 0,0 0 0 0 0,1 0-1 0 0,-1 0 1 0 0,1-1 0 0 0,0 0 0 0 0,0 1 0 0 0,1-1 0 0 0,-1-1-1 0 0,1 1 1 0 0,0-1 0 0 0,0 1 0 0 0,0-2 0 0 0,1 1 0 0 0,-1 0-1 0 0,1-1 1 0 0,-1 0 0 0 0,1 0 0 0 0,0-1 0 0 0,0 0-1 0 0,0 0 1 0 0,0 0 0 0 0,-1-1 0 0 0,1 1 0 0 0,0-1 0 0 0,0-1-1 0 0,0 1 1 0 0,0-1 0 0 0,0 0 0 0 0,0-1 0 0 0,0 1 0 0 0,-1-1-1 0 0,1 0 1 0 0,-1 0 0 0 0,1-1 0 0 0,-1 0 0 0 0,0 0-1 0 0,2-2-20 0 0,31-22 106 0 0,-2-2 0 0 0,-1-2 0 0 0,-1-1 0 0 0,-2-1 0 0 0,9-15-106 0 0,6-4 13 0 0,7-3-74 0 0,-52 55 50 0 0,-1 0-1 0 0,0 0 1 0 0,1 0-1 0 0,-1 1 1 0 0,0-1-1 0 0,0 0 1 0 0,1 1 0 0 0,-1-1-1 0 0,0 0 1 0 0,0 1-1 0 0,1 0 1 0 0,-1-1 0 0 0,0 1-1 0 0,0 0 1 0 0,0-1-1 0 0,0 1 1 0 0,0 0 0 0 0,0 0-1 0 0,0 0 1 0 0,0 0-1 0 0,-1 0 1 0 0,1 0 0 0 0,0 0-1 0 0,0 0 1 0 0,-1 1-1 0 0,1-1 1 0 0,-1 0 0 0 0,1 0-1 0 0,-1 0 1 0 0,0 1-1 0 0,1-1 1 0 0,-1 0 0 0 0,0 1-1 0 0,0-1 1 0 0,0 0-1 0 0,0 0 1 0 0,0 1 0 0 0,0-1-1 0 0,0 0 1 0 0,0 1-1 0 0,0-1 12 0 0,3 10 16 0 0,-2-3 29 0 0,0 0 1 0 0,1-1-1 0 0,0 1 1 0 0,1 0-1 0 0,-1-1 1 0 0,2 1-1 0 0,-1-1 1 0 0,1 0-1 0 0,0 0 1 0 0,0-1-1 0 0,1 1 1 0 0,0-1-1 0 0,0 0 1 0 0,0 0-1 0 0,1 0 1 0 0,0-1-1 0 0,0 0 1 0 0,0 0-1 0 0,1-1 1 0 0,0 1-1 0 0,0-2 1 0 0,0 1-1 0 0,0-1 1 0 0,0 0-1 0 0,1 0 1 0 0,0-1-1 0 0,5 2-45 0 0,77-23 1596 0 0,36-65-522 0 0,-53 12-3937 0 0,-24-3-4210 0 0,-24 31-1132 0 0,-15 28 1502 0 0</inkml:trace>
  <inkml:trace contextRef="#ctx0" brushRef="#br0" timeOffset="3720.895">1377 12 4185 0 0,'0'0'1279'0'0,"0"0"-420"0"0,0 0-42 0 0,0 0 302 0 0,0 0 345 0 0,0 0 127 0 0,0 0-192 0 0,0 0-326 0 0,0 0-323 0 0,0 0-204 0 0,0 0-77 0 0,4-2-25 0 0,10-8-3 0 0,-6 34 1264 0 0,4 56-1336 0 0,-4 1 0 0 0,-3-1-1 0 0,-4 1 1 0 0,-4 13-369 0 0,2 24 68 0 0,1 69-4 0 0,0-186-60 0 0,-1 0 0 0 0,1 0-1 0 0,-1 0 1 0 0,1 1 0 0 0,0-1-1 0 0,0 0 1 0 0,-1 0 0 0 0,1 0 0 0 0,0 0-1 0 0,0 1 1 0 0,0-1 0 0 0,0 0-1 0 0,0 0 1 0 0,0 0 0 0 0,1 1 0 0 0,-1-1-1 0 0,0 0 1 0 0,1 0 0 0 0,-1 0-1 0 0,1 0 1 0 0,-1 0 0 0 0,1 0 0 0 0,-1 0-1 0 0,1 0 1 0 0,0 0 0 0 0,-1 0-1 0 0,1 0 1 0 0,0 0 0 0 0,0 0-1 0 0,0 0 1 0 0,0-1 0 0 0,-1 1 0 0 0,1 0-1 0 0,0-1 1 0 0,0 1 0 0 0,1 0-1 0 0,-1-1 1 0 0,0 0 0 0 0,0 1 0 0 0,0-1-1 0 0,0 0 1 0 0,0 1 0 0 0,0-1-1 0 0,1 0 1 0 0,-1 0 0 0 0,0 0 0 0 0,0 0-1 0 0,0 0 1 0 0,1 0 0 0 0,-1 0-1 0 0,0 0 1 0 0,0-1 0 0 0,0 1 0 0 0,0 0-1 0 0,1-1 1 0 0,-1 1 0 0 0,0-1-1 0 0,0 1 1 0 0,0-1 0 0 0,0 0-1 0 0,0 1 1 0 0,0-1 0 0 0,0 0 0 0 0,0 0-4 0 0,89-128 818 0 0,-54 71-741 0 0,-23 36-48 0 0,0 1-1 0 0,1 0 1 0 0,2 1-1 0 0,0 0 1 0 0,0 1-1 0 0,2 1 1 0 0,4-2-29 0 0,-22 19 0 0 0,1 0 1 0 0,0 0 0 0 0,0 0 0 0 0,0 0 0 0 0,0 0 0 0 0,0 1 0 0 0,0-1 0 0 0,0 0 0 0 0,0 1 0 0 0,0-1-1 0 0,1 1 1 0 0,-1-1 0 0 0,0 1 0 0 0,0-1 0 0 0,1 1 0 0 0,-1 0 0 0 0,0-1 0 0 0,0 1 0 0 0,1 0 0 0 0,-1 0 0 0 0,0 0-1 0 0,1 0 1 0 0,-1 0 0 0 0,0 0 0 0 0,0 1 0 0 0,1-1 0 0 0,-1 0 0 0 0,0 1 0 0 0,0-1 0 0 0,1 1 0 0 0,-1-1 0 0 0,0 1-1 0 0,0 0 1 0 0,0-1 0 0 0,0 1 0 0 0,0 0 0 0 0,0 0 0 0 0,0-1 0 0 0,0 1 0 0 0,0 0 0 0 0,0 0 0 0 0,0 0-1 0 0,-1 0 1 0 0,1 1 0 0 0,0-1 0 0 0,-1 0 0 0 0,1 0 0 0 0,-1 0 0 0 0,1 0 0 0 0,-1 1 0 0 0,0-1 0 0 0,1 0 0 0 0,-1 2-1 0 0,36 309 1274 0 0,-36-309-1322 0 0,0 0 0 0 0,0 0-1 0 0,1 0 1 0 0,0 0 0 0 0,-1 0-1 0 0,1 0 1 0 0,0-1-1 0 0,1 1 1 0 0,-1 0 0 0 0,0 0-1 0 0,1-1 1 0 0,-1 1-1 0 0,1-1 1 0 0,0 1 0 0 0,0-1-1 0 0,0 0 1 0 0,0 1 0 0 0,1-1-1 0 0,-1 0 1 0 0,0-1-1 0 0,1 1 1 0 0,-1 0 0 0 0,1-1-1 0 0,0 1 1 0 0,1 0 48 0 0,17-21-5194 0 0,-13 9-1567 0 0,-3 6-2478 0 0</inkml:trace>
  <inkml:trace contextRef="#ctx0" brushRef="#br0" timeOffset="4094.657">2119 686 256 0 0,'0'0'2333'0'0,"0"0"-364"0"0,0 0-63 0 0,0 0 33 0 0,0 0-25 0 0,0 0-200 0 0,0 0-282 0 0,0 0-232 0 0,0 0-205 0 0,0 0-157 0 0,33-5-126 0 0,103-19-112 0 0,-83 4 183 0 0,-47 14-547 0 0,-3 3-173 0 0,0 0-1 0 0,0 0 1 0 0,0 0 0 0 0,0 0 0 0 0,-1-1 0 0 0,1 1 0 0 0,-1-1 0 0 0,0 0 0 0 0,0 0 0 0 0,0 0-1 0 0,-1 0 1 0 0,1 0 0 0 0,-1 0 0 0 0,0 0 0 0 0,0 0 0 0 0,0 0 0 0 0,-1-1 0 0 0,0 1 0 0 0,0 0-1 0 0,0-1 1 0 0,0 1 0 0 0,0 0 0 0 0,-1 0 0 0 0,0-1 0 0 0,0 1 0 0 0,0 0 0 0 0,0 0-1 0 0,-1 0 1 0 0,0 0 0 0 0,1 0 0 0 0,-1 1 0 0 0,-1-1 0 0 0,1 0 0 0 0,-1 1 0 0 0,1-1 0 0 0,-1 1-1 0 0,0 0 1 0 0,0 0 0 0 0,-1-1-63 0 0,-1 2-47 0 0,0-1-1 0 0,-1 1 1 0 0,1 0-1 0 0,0 0 1 0 0,-1 1 0 0 0,1 0-1 0 0,-1 0 1 0 0,0 0-1 0 0,1 0 1 0 0,-1 1-1 0 0,0 0 1 0 0,1 0-1 0 0,-1 1 1 0 0,0-1-1 0 0,1 1 1 0 0,-1 1 0 0 0,1-1-1 0 0,-1 1 1 0 0,1 0-1 0 0,0 0 1 0 0,-1 0-1 0 0,1 1 1 0 0,0 0-1 0 0,1 0 1 0 0,-1 0 0 0 0,0 0-1 0 0,1 1 1 0 0,0 0-1 0 0,0 0 1 0 0,-1 1 47 0 0,-6 6-9 0 0,1 0 1 0 0,1 1-1 0 0,0-1 1 0 0,0 2 0 0 0,1-1-1 0 0,1 1 1 0 0,0 1-1 0 0,1-1 1 0 0,0 1-1 0 0,1 0 1 0 0,-1 4 8 0 0,4-12-2 0 0,1-1-1 0 0,-1 1 1 0 0,1 0 0 0 0,0 0 0 0 0,0 0 0 0 0,1 0-1 0 0,0 0 1 0 0,0 0 0 0 0,0 0 0 0 0,0 0 0 0 0,1-1-1 0 0,0 1 1 0 0,1 0 0 0 0,-1 0 0 0 0,1 0 0 0 0,0-1-1 0 0,1 1 1 0 0,-1-1 0 0 0,1 0 0 0 0,0 0 0 0 0,0 0-1 0 0,1 0 1 0 0,-1 0 0 0 0,1 0 0 0 0,0-1-1 0 0,1 0 1 0 0,-1 0 0 0 0,1 0 0 0 0,-1-1 0 0 0,1 1-1 0 0,0-1 1 0 0,2 0 2 0 0,6 3-70 0 0,1-1 0 0 0,0-1-1 0 0,0 0 1 0 0,0-1 0 0 0,0-1-1 0 0,0 0 1 0 0,1-1 0 0 0,-1 0-1 0 0,1-1 1 0 0,-1-1 0 0 0,1-1-1 0 0,-1 0 1 0 0,13-3 70 0 0,42-16-4342 0 0,-4-7-5753 0 0,-47 19 5754 0 0</inkml:trace>
  <inkml:trace contextRef="#ctx0" brushRef="#br0" timeOffset="4378.714">2671 708 0 0 0,'0'0'696'0'0,"0"0"635"0"0,0 0 304 0 0,0 0 222 0 0,0 0 71 0 0,0 0-172 0 0,0 0-395 0 0,0 0-315 0 0,0 0-107 0 0,0 0 44 0 0,0 0 84 0 0,0 0 29 0 0,-3 10-33 0 0,-1 0-997 0 0,-6 16 1365 0 0,23-43 600 0 0,13-29-1129 0 0,-2 2-467 0 0,2 0-1 0 0,1 3 0 0 0,32-37-434 0 0,-46 63 0 0 0,-4 4-58 0 0,1-1 0 0 0,0 2 0 0 0,0-1 1 0 0,1 2-1 0 0,1-1 0 0 0,0 1 0 0 0,0 1 1 0 0,6-3 57 0 0,-4 15-3994 0 0,-14 14-3773 0 0,0-12 4088 0 0,0 2-2910 0 0</inkml:trace>
  <inkml:trace contextRef="#ctx0" brushRef="#br0" timeOffset="4734.94">3131 679 0 0 0,'0'0'1274'0'0,"0"0"1018"0"0,0 0 462 0 0,0 0 31 0 0,0 0-264 0 0,0 0-409 0 0,0 0-429 0 0,0 0-368 0 0,34-12-275 0 0,106-37-221 0 0,-80 13 136 0 0,-55 27-770 0 0,0 1-62 0 0,0 0-1 0 0,-1 0 1 0 0,0 0 0 0 0,0-1-1 0 0,0 0 1 0 0,-2 1 0 0 0,1-1-1 0 0,-1 0 1 0 0,0 0 0 0 0,0 0 0 0 0,-1-1-1 0 0,-1 1 1 0 0,0 0 0 0 0,0 0-1 0 0,-1-8-122 0 0,-1 14-27 0 0,0 0-1 0 0,0 1 1 0 0,-1 0-1 0 0,1-1 1 0 0,0 1-1 0 0,-1 0 1 0 0,1 0-1 0 0,-1 0 1 0 0,0 0-1 0 0,0 1 1 0 0,0-1-1 0 0,0 1 1 0 0,0 0-1 0 0,0-1 1 0 0,0 1-1 0 0,0 1 1 0 0,0-1-1 0 0,-1 0 1 0 0,1 1-1 0 0,0 0 1 0 0,0 0-1 0 0,-1 0 1 0 0,1 0-1 0 0,0 0 1 0 0,-1 1-1 0 0,1-1 1 0 0,0 1-1 0 0,0 0 1 0 0,0 0-1 0 0,0 0 1 0 0,0 0-1 0 0,0 1 1 0 0,0-1-1 0 0,-2 2 28 0 0,-7 5-39 0 0,-1 0 0 0 0,2 0 0 0 0,-1 2 0 0 0,1-1 0 0 0,1 2-1 0 0,0-1 1 0 0,0 1 0 0 0,1 1 0 0 0,0 0 0 0 0,1 0-1 0 0,0 0 1 0 0,1 1 0 0 0,1 0 0 0 0,0 1 0 0 0,1 0 0 0 0,-4 13 39 0 0,7-21 8 0 0,0 1 1 0 0,0-1-1 0 0,1 1 1 0 0,-1-1-1 0 0,1 1 1 0 0,1 0 0 0 0,-1 0-1 0 0,1 0 1 0 0,1 0-1 0 0,-1-1 1 0 0,1 1-1 0 0,0 0 1 0 0,0 0 0 0 0,1-1-1 0 0,0 1 1 0 0,0-1-1 0 0,1 1 1 0 0,0-1 0 0 0,0 0-1 0 0,0 0 1 0 0,1 0-1 0 0,0-1 1 0 0,0 1-1 0 0,0-1 1 0 0,1 0 0 0 0,0 0-1 0 0,0 0 1 0 0,3 1-9 0 0,11 5-28 0 0,0-2 0 0 0,2 0 1 0 0,-1-1-1 0 0,1-1 1 0 0,0-1-1 0 0,0-1 0 0 0,1-1 1 0 0,-1-1-1 0 0,1 0 0 0 0,0-2 1 0 0,0-1-1 0 0,0 0 1 0 0,-1-2-1 0 0,2 0 28 0 0,20-9-4872 0 0,-35 9 2054 0 0,9-3-8207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3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1 909 1896 0 0,'0'0'2036'0'0,"0"0"-800"0"0,0 0-152 0 0,0 0 415 0 0,0 0 496 0 0,0 0 210 0 0,0 0-234 0 0,0 0-508 0 0,0 0-442 0 0,0 0-286 0 0,0 0-182 0 0,5-11-84 0 0,40-81 812 0 0,92-151 293 0 0,-72 140-1511 0 0,58-91 201 0 0,55-60-264 0 0,-172 245 63 0 0,-6 10-75 0 0,1-1-1 0 0,-1 0 0 0 0,0 0 0 0 0,1 1 0 0 0,-1-1 0 0 0,0 0 1 0 0,0 0-1 0 0,1 0 0 0 0,-1 1 0 0 0,0-1 0 0 0,1 0 0 0 0,-1 0 1 0 0,1 0-1 0 0,-1 0 0 0 0,0 0 0 0 0,1 0 0 0 0,-1 0 0 0 0,0 1 1 0 0,1-1-1 0 0,-1 0 0 0 0,1 0 0 0 0,-1-1 0 0 0,0 1 0 0 0,1 0 1 0 0,-1 0-1 0 0,0 0 0 0 0,1 0 0 0 0,-1 0 0 0 0,1 0 0 0 0,-1 0 1 0 0,0-1-1 0 0,1 1 0 0 0,-1 0 0 0 0,0 0 0 0 0,0 0 0 0 0,1-1 1 0 0,-1 1-1 0 0,0 0 0 0 0,1 0 0 0 0,-1-1 0 0 0,0 1 0 0 0,0 0 1 0 0,0-1-1 0 0,1 1 0 0 0,-1 0 0 0 0,0-1 0 0 0,0 1 0 0 0,0 0 13 0 0,0 47-47 0 0,-2-15 76 0 0,2 0 1 0 0,1 0-1 0 0,1 0 1 0 0,2 0-1 0 0,1 0 1 0 0,2 0-1 0 0,1-1 0 0 0,2 2-29 0 0,19 35 34 0 0,3-3-1 0 0,3 0 1 0 0,3-2-1 0 0,3-2-33 0 0,9 51 69 0 0,-52-112-2 0 0,1 1 0 0 0,-1 0 1 0 0,1 0-1 0 0,-1-1 0 0 0,1 1 0 0 0,-1-1 0 0 0,1 1 0 0 0,-1-1 0 0 0,0 0 1 0 0,1 0-1 0 0,-1 1 0 0 0,0-1 0 0 0,1 0 0 0 0,-1 0 0 0 0,0-1 0 0 0,1 1 1 0 0,-1 0-1 0 0,1-1 0 0 0,-1 1 0 0 0,0 0 0 0 0,1-1 0 0 0,-1 0 0 0 0,1 1 1 0 0,-1-1-1 0 0,1 0 0 0 0,0 0 0 0 0,-1 0 0 0 0,1 0 0 0 0,-1-1-67 0 0,-39-23 50 0 0,2-3 1 0 0,0-1-1 0 0,2-2 0 0 0,1-1 0 0 0,2-2 0 0 0,-3-6-50 0 0,-119-107-1246 0 0,148 140 913 0 0,-1 0 1 0 0,1 1-1 0 0,-2 1 1 0 0,1-1-1 0 0,-1 1 1 0 0,1 1 0 0 0,-1 0-1 0 0,-1 0 1 0 0,1 1-1 0 0,0 0 1 0 0,-1 1-1 0 0,0 0 1 0 0,1 1-1 0 0,-3 0 333 0 0,-8 6-3347 0 0,11 8-4027 0 0,6-5 565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7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3689 0 0,'0'0'1457'0'0,"0"0"-300"0"0,0 0 28 0 0,0 0 280 0 0,0 0 231 0 0,0 0-48 0 0,0 0-290 0 0,0 0-301 0 0,0 0-216 0 0,0 0-157 0 0,0 0-95 0 0,21 0-58 0 0,108 0 437 0 0,81-1 1229 0 0,-195-2-2253 0 0,-1 0 1 0 0,0-1-1 0 0,0-1 1 0 0,0 0-1 0 0,0-1 1 0 0,-1-1-1 0 0,0 0 1 0 0,4-4 55 0 0,-9 5-158 0 0,-20 1-15280 0 0,5 5 10956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7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0 0 0,'0'0'315'0'0,"0"0"998"0"0,0 0 562 0 0,0 0 439 0 0,0 0 191 0 0,0 0-121 0 0,0 0-318 0 0,0 0-400 0 0,0 0-367 0 0,0 0-307 0 0,35 1-249 0 0,111 3-178 0 0,-36-17 161 0 0,-105 12-766 0 0,172-24 521 0 0,-100 22-3470 0 0,-77 14-7605 0 0,-3-7 4973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7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5433 0 0,'0'0'1907'0'0,"0"0"-178"0"0,0 0-18 0 0,0 0 64 0 0,0 0-43 0 0,32 2-173 0 0,102 5-285 0 0,43-5 1432 0 0,-67-6-1774 0 0,-54 2-2604 0 0,-1 1-6734 0 0,-41 1-2274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16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336 236 0 0 0,'0'0'657'0'0,"0"0"1104"0"0,0 0 305 0 0,0 0-35 0 0,0 0-111 0 0,0 0-102 0 0,0 0-132 0 0,0 0-179 0 0,0 0-179 0 0,0 0-167 0 0,-2-13-127 0 0,-12-39-111 0 0,13 51-853 0 0,-1 0-1 0 0,1-1 1 0 0,0 1 0 0 0,-1 0 0 0 0,1 0 0 0 0,-1 0 0 0 0,1 0 0 0 0,-1 0-1 0 0,1 0 1 0 0,-1 0 0 0 0,0 0 0 0 0,1 1 0 0 0,-1-1 0 0 0,0 0-1 0 0,0 1 1 0 0,0 0 0 0 0,1-1 0 0 0,-1 1 0 0 0,0 0 0 0 0,0 0-1 0 0,0 0 1 0 0,0 0 0 0 0,1 0 0 0 0,-1 1 0 0 0,0-1 0 0 0,0 1-1 0 0,-1 0-69 0 0,-6 0 301 0 0,-4 1-157 0 0,0 1 0 0 0,0 0-1 0 0,0 1 1 0 0,0 1 0 0 0,1 0 0 0 0,-1 0 0 0 0,2 1 0 0 0,-1 1 0 0 0,0 0 0 0 0,1 1 0 0 0,1 0 0 0 0,-1 1 0 0 0,1 0 0 0 0,1 0 0 0 0,0 1 0 0 0,0 0 0 0 0,0 2-144 0 0,3-5-5 0 0,-1 1 1 0 0,1 0-1 0 0,1 0 1 0 0,0 1-1 0 0,0 0 1 0 0,0 0-1 0 0,1 0 1 0 0,1 0-1 0 0,0 1 1 0 0,0-1-1 0 0,0 1 1 0 0,1 0-1 0 0,1 0 1 0 0,0 0-1 0 0,0 0 1 0 0,1 9 4 0 0,2-15 16 0 0,1 0 0 0 0,0-1 0 0 0,0 1 0 0 0,0-1 0 0 0,0 0 0 0 0,0 0 0 0 0,0 0 0 0 0,1 0 0 0 0,0 0 0 0 0,-1-1 0 0 0,1 0 0 0 0,0 0 0 0 0,0 0 0 0 0,0 0 0 0 0,1 0 1 0 0,-1-1-1 0 0,0 0 0 0 0,0 0 0 0 0,1 0 0 0 0,-1 0 0 0 0,1-1 0 0 0,-1 0 0 0 0,1 0 0 0 0,-1 0 0 0 0,1 0 0 0 0,-1-1 0 0 0,1 1 0 0 0,-1-1 0 0 0,0 0 0 0 0,1-1 0 0 0,1 0-16 0 0,25-10 177 0 0,-1-2 0 0 0,-1-2 1 0 0,0 0-1 0 0,-1-2 0 0 0,0-1 0 0 0,-2-1 0 0 0,0-1 0 0 0,-2-1 0 0 0,4-5-177 0 0,1 0 123 0 0,6-12 11 0 0,-31 68-1009 0 0,-15 36 599 0 0,-1 64 26 0 0,14-125 256 0 0,-1 0 0 0 0,1 0 0 0 0,0 0-1 0 0,1-1 1 0 0,-1 1 0 0 0,1-1 0 0 0,-1 1 0 0 0,1-1 0 0 0,0 0 0 0 0,0 0 0 0 0,0-1 0 0 0,1 1 0 0 0,-1 0 0 0 0,1-1 0 0 0,-1 0 0 0 0,1 0 0 0 0,0 0 0 0 0,0 0 0 0 0,0-1 0 0 0,0 0 0 0 0,0 1 0 0 0,0-1 0 0 0,0-1 0 0 0,1 1-1 0 0,-1-1 1 0 0,0 1 0 0 0,0-1 0 0 0,1 0 0 0 0,-1-1 0 0 0,0 1 0 0 0,0-1 0 0 0,0 0 0 0 0,1 0 0 0 0,-1 0 0 0 0,0-1 0 0 0,0 1 0 0 0,-1-1 0 0 0,1 0 0 0 0,0 0 0 0 0,0 0 0 0 0,0-1-6 0 0,29-15 93 0 0,-1-1 0 0 0,-1-2 1 0 0,-1-1-1 0 0,0-1 0 0 0,23-25-93 0 0,36-55 52 0 0,-79 91-102 0 0,-2-1-1 0 0,0 0 1 0 0,0 0-1 0 0,-1 0 1 0 0,-1-1-1 0 0,0 0 0 0 0,-1 0 1 0 0,-1 0-1 0 0,0-1 1 0 0,-1 0-1 0 0,0 0 1 0 0,-1 0-1 0 0,-1-14 51 0 0,-1 27-23 0 0,0 1 1 0 0,0-1-1 0 0,0 0 0 0 0,0 1 0 0 0,0-1 1 0 0,0 0-1 0 0,-1 1 0 0 0,1-1 0 0 0,-1 0 0 0 0,1 1 1 0 0,-1-1-1 0 0,0 1 0 0 0,0-1 0 0 0,0 1 1 0 0,1-1-1 0 0,-1 1 0 0 0,0 0 0 0 0,-1 0 1 0 0,1-1-1 0 0,0 1 0 0 0,0 0 0 0 0,-1 0 1 0 0,1 0-1 0 0,0 0 0 0 0,-1 0 0 0 0,1 0 1 0 0,-1 1-1 0 0,1-1 0 0 0,-1 0 0 0 0,1 1 1 0 0,-1-1-1 0 0,0 1 0 0 0,1 0 0 0 0,-1-1 1 0 0,0 1-1 0 0,1 0 0 0 0,-1 0 0 0 0,0 0 1 0 0,1 0-1 0 0,-3 1 23 0 0,-63 22-912 0 0,56-15 886 0 0,0 0 1 0 0,1 1-1 0 0,0 0 0 0 0,1 1 0 0 0,-1 0 0 0 0,2 1 0 0 0,0 0 0 0 0,0 0 1 0 0,1 1-1 0 0,0 0 0 0 0,1 0 0 0 0,0 0 0 0 0,-2 9 26 0 0,8-19-4 0 0,-1 0 1 0 0,1 0-1 0 0,0 0 0 0 0,0 0 0 0 0,0 0 0 0 0,0 1 1 0 0,0-1-1 0 0,0 0 0 0 0,1 0 0 0 0,-1 0 0 0 0,0 0 1 0 0,1 0-1 0 0,0 0 0 0 0,0 0 0 0 0,-1 0 1 0 0,1 0-1 0 0,0-1 0 0 0,0 1 0 0 0,1 0 0 0 0,-1 0 1 0 0,0-1-1 0 0,1 1 0 0 0,-1-1 0 0 0,1 1 0 0 0,-1-1 1 0 0,1 1-1 0 0,0-1 0 0 0,-1 0 0 0 0,1 0 0 0 0,0 0 1 0 0,0 0-1 0 0,0 0 0 0 0,0-1 0 0 0,0 1 0 0 0,0 0 1 0 0,0-1-1 0 0,0 1 0 0 0,0-1 0 0 0,0 0 0 0 0,0 0 1 0 0,0 0-1 0 0,2 0 4 0 0,94-5 375 0 0,222-89 111 0 0,-319 94-479 0 0,0-1 0 0 0,0 1 1 0 0,0 0-1 0 0,1 0 0 0 0,-1 1 1 0 0,0-1-1 0 0,0 0 0 0 0,0 0 1 0 0,0 0-1 0 0,0 1 1 0 0,0-1-1 0 0,0 0 0 0 0,-1 1 1 0 0,1-1-1 0 0,0 1 0 0 0,0-1 1 0 0,0 1-1 0 0,0-1 0 0 0,0 1 1 0 0,-1 0-1 0 0,1-1 0 0 0,0 1 1 0 0,0 0-1 0 0,-1 0 0 0 0,1 0 1 0 0,-1-1-1 0 0,1 1 0 0 0,-1 0 1 0 0,1 0-1 0 0,-1 0 0 0 0,1 0 1 0 0,-1 0-1 0 0,0 0 0 0 0,0 0 1 0 0,1 0-1 0 0,-1 0 0 0 0,0 0 1 0 0,0 0-1 0 0,0 0 1 0 0,0 0-1 0 0,0 0 0 0 0,0 0 1 0 0,0 0-1 0 0,-1 0 0 0 0,1 0 1 0 0,0 0-1 0 0,-1 0 0 0 0,1 0 1 0 0,0 0-1 0 0,-1 0 0 0 0,1 0 1 0 0,-1 0-1 0 0,1 0-7 0 0,-1 3 35 0 0,-60 152 410 0 0,56-145-454 0 0,1-1 0 0 0,0 1 1 0 0,1 0-1 0 0,0 0 0 0 0,1 1 0 0 0,0-1 0 0 0,1 0 0 0 0,0 1 0 0 0,1-1 0 0 0,0 1 0 0 0,1-1 1 0 0,0 3 8 0 0,0-12-48 0 0,0 1 0 0 0,1-1 0 0 0,-1 0-1 0 0,0 1 1 0 0,1-1 0 0 0,-1 0 0 0 0,1 0 0 0 0,0 0 0 0 0,0 0 0 0 0,0 0 0 0 0,0 0 0 0 0,0-1 0 0 0,0 1 0 0 0,0-1 0 0 0,0 1 0 0 0,1-1 0 0 0,-1 0 0 0 0,1 0 0 0 0,-1 0 0 0 0,1 0 0 0 0,-1 0 0 0 0,1 0 0 0 0,-1-1 0 0 0,1 0 0 0 0,0 1 0 0 0,-1-1 0 0 0,1 0 0 0 0,0 0 0 0 0,0 0 48 0 0,26-1-4036 0 0,-5-5-4864 0 0,-14 3 417 0 0</inkml:trace>
  <inkml:trace contextRef="#ctx0" brushRef="#br0" timeOffset="356.736">1395 376 2521 0 0,'0'0'2360'0'0,"0"0"-1162"0"0,0 0-109 0 0,0 0 508 0 0,0 0 439 0 0,0 0 203 0 0,0 0-124 0 0,0 0-294 0 0,0 0-276 0 0,0 0-247 0 0,0 0-203 0 0,34 14-164 0 0,107 42-135 0 0,-138-54-748 0 0,-1-1 0 0 0,1 1 0 0 0,0-1 0 0 0,0 0 0 0 0,0 1 0 0 0,0-1 0 0 0,1-1 0 0 0,-1 1 0 0 0,0 0 0 0 0,0-1 0 0 0,0 1 0 0 0,1-1 0 0 0,-1 0 0 0 0,0 0 0 0 0,1-1 0 0 0,-1 1 0 0 0,0 0 0 0 0,0-1 0 0 0,0 0 0 0 0,1 0 0 0 0,-1 0 0 0 0,0 0 0 0 0,0-1-48 0 0,8-3 220 0 0,0 1-116 0 0,0 1 0 0 0,0-1 1 0 0,-1-1-1 0 0,0 0 0 0 0,0-1 0 0 0,0 0 0 0 0,0 0 1 0 0,-1-1-1 0 0,0 0 0 0 0,-1-1 0 0 0,1 0 0 0 0,-1 0 0 0 0,-1 0 1 0 0,0-1-1 0 0,0-1 0 0 0,-1 1 0 0 0,0-1 0 0 0,0 0 1 0 0,-1 0-1 0 0,0-1 0 0 0,-1 0 0 0 0,-1 1 0 0 0,1-1 1 0 0,-2-1-1 0 0,2-7-104 0 0,-4 17-20 0 0,-1-1-1 0 0,1 1 1 0 0,0-1 0 0 0,-1 1 0 0 0,0-1 0 0 0,0 1 0 0 0,1-1 0 0 0,-1 1-1 0 0,0 0 1 0 0,-1 0 0 0 0,1 0 0 0 0,0-1 0 0 0,-1 1 0 0 0,1 0 0 0 0,-1 0 0 0 0,0 1-1 0 0,1-1 1 0 0,-1 0 0 0 0,0 1 0 0 0,0-1 0 0 0,0 1 0 0 0,-1-1 0 0 0,1 1 0 0 0,0 0-1 0 0,0 0 1 0 0,-1 0 0 0 0,1 0 0 0 0,0 0 0 0 0,-1 1 0 0 0,1-1 0 0 0,-1 1-1 0 0,1 0 1 0 0,-1-1 0 0 0,1 1 20 0 0,-89 9-854 0 0,72 0 731 0 0,1 1 1 0 0,0 1 0 0 0,1 0 0 0 0,0 2-1 0 0,0-1 1 0 0,1 2 0 0 0,1 0-1 0 0,1 1 1 0 0,0 1 0 0 0,-1 1 122 0 0,8-8-113 0 0,0 1 0 0 0,1 0 1 0 0,0 0-1 0 0,0 1 1 0 0,1-1-1 0 0,0 1 0 0 0,1 0 1 0 0,1 0-1 0 0,-1 1 0 0 0,2-1 1 0 0,-1 1-1 0 0,2-1 0 0 0,0 1 1 0 0,0 0-1 0 0,1 0 0 0 0,0 0 1 0 0,2 4 112 0 0,-1-13-53 0 0,0 1 1 0 0,0 0 0 0 0,1-1-1 0 0,0 1 1 0 0,0-1-1 0 0,0 1 1 0 0,0-1 0 0 0,0 0-1 0 0,1 0 1 0 0,-1 0 0 0 0,1 0-1 0 0,0 0 1 0 0,0-1-1 0 0,0 1 1 0 0,0-1 0 0 0,1 0-1 0 0,-1 0 1 0 0,1 0 0 0 0,-1 0-1 0 0,1-1 1 0 0,-1 1-1 0 0,1-1 1 0 0,0 0 0 0 0,3 1 52 0 0,95 13-1148 0 0,20-23-2093 0 0,-63-5-1898 0 0,0-2 1 0 0,0-4-1 0 0,38-17 5139 0 0,51-29-831 0 0,-119 52 831 0 0</inkml:trace>
  <inkml:trace contextRef="#ctx0" brushRef="#br0" timeOffset="662.079">2424 262 0 0 0,'0'0'3245'0'0,"0"0"439"0"0,0 0-36 0 0,0 0-381 0 0,0 0-703 0 0,0 0-764 0 0,0 0-501 0 0,0 0-346 0 0,0 0-247 0 0,-34-3-190 0 0,-110-4-155 0 0,138 7-339 0 0,1 0-1 0 0,0 0 1 0 0,-1 0-1 0 0,1 0 1 0 0,0 1-1 0 0,-1 0 1 0 0,1 0-1 0 0,0 1 1 0 0,0-1-1 0 0,0 1 1 0 0,0 0-1 0 0,0 0 0 0 0,0 1 1 0 0,0-1-1 0 0,1 1 1 0 0,0 0-1 0 0,-1 1-21 0 0,-7 5 51 0 0,2-5-61 0 0,1 1-1 0 0,0 0 0 0 0,0 1 1 0 0,0 0-1 0 0,1 0 0 0 0,-1 1 0 0 0,2 0 1 0 0,-1 0-1 0 0,1 1 0 0 0,0 0 0 0 0,1 0 1 0 0,0 1-1 0 0,0 0 0 0 0,1 0 1 0 0,0 0-1 0 0,0 1 0 0 0,1-1 0 0 0,0 1 1 0 0,1 0-1 0 0,0 0 0 0 0,1 1 0 0 0,-1 7 11 0 0,3-16-10 0 0,1 1 0 0 0,0-1 0 0 0,-1 0 0 0 0,1 1-1 0 0,0-1 1 0 0,0 0 0 0 0,0 0 0 0 0,1 1 0 0 0,-1-1 0 0 0,0 0-1 0 0,1 0 1 0 0,0-1 0 0 0,-1 1 0 0 0,1 0 0 0 0,0 0-1 0 0,0-1 1 0 0,0 1 0 0 0,0-1 0 0 0,0 0 0 0 0,0 1-1 0 0,0-1 1 0 0,0 0 0 0 0,1 0 0 0 0,-1-1 0 0 0,0 1-1 0 0,1 0 1 0 0,-1-1 0 0 0,1 1 0 0 0,-1-1 10 0 0,78 8 33 0 0,-36-9 180 0 0,0-3-1 0 0,0-1 1 0 0,-1-2 0 0 0,0-2 0 0 0,36-13-213 0 0,100-36 1554 0 0,-102 43-1126 0 0,-73 17-425 0 0,0 1 0 0 0,0-1 1 0 0,0 1-1 0 0,0 1 1 0 0,-1-1-1 0 0,1 0 0 0 0,-1 1 1 0 0,0 0-1 0 0,0-1 1 0 0,0 1-1 0 0,-1 0 0 0 0,1 1 1 0 0,-1-1-1 0 0,0 0 0 0 0,0 1 1 0 0,-1-1-1 0 0,1 1 1 0 0,-1 0-1 0 0,0 1-3 0 0,4 5 21 0 0,-1-2-111 0 0,1 1-1 0 0,0-1 1 0 0,0 0 0 0 0,1 0-1 0 0,0-1 1 0 0,0 0-1 0 0,1 0 1 0 0,1-1 0 0 0,-1 1-1 0 0,1-1 1 0 0,0-1-1 0 0,0 0 1 0 0,1 0 0 0 0,0-1-1 0 0,0 0 1 0 0,0 0 0 0 0,1-1-1 0 0,0 0 1 0 0,0-1-1 0 0,0 0 1 0 0,0 0 0 0 0,0-1-1 0 0,0-1 1 0 0,1 0 0 0 0,-1 0-1 0 0,10-1 91 0 0,5 1-1261 0 0,9-1-1833 0 0,-13-1-2417 0 0,-5-2-5685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11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249 338 0 0 0,'0'0'520'0'0,"0"0"1377"0"0,0 0 466 0 0,0 0 23 0 0,0 0-113 0 0,0 0-203 0 0,0 0-257 0 0,0 0-254 0 0,0 0-251 0 0,0 0-236 0 0,0 0-225 0 0,0 0-200 0 0,-16-6-186 0 0,-48-18-135 0 0,61 23-308 0 0,0 0 1 0 0,1 0 0 0 0,-1 1 0 0 0,1-1 0 0 0,-1 1-1 0 0,0 0 1 0 0,1 0 0 0 0,-1 0 0 0 0,0 0 0 0 0,0 0 0 0 0,1 0-1 0 0,-1 1 1 0 0,1 0 0 0 0,-1-1 0 0 0,0 1 0 0 0,1 0 0 0 0,-1 0-1 0 0,1 0 1 0 0,0 0 0 0 0,-1 1 0 0 0,1-1 0 0 0,0 1-1 0 0,-2 1-18 0 0,-4 2 32 0 0,5-4-23 0 0,0 1-10 0 0,-1-1 0 0 0,0 1-1 0 0,1 0 1 0 0,-1 0 0 0 0,1 0-1 0 0,0 0 1 0 0,-1 0 0 0 0,1 1-1 0 0,0-1 1 0 0,0 1 0 0 0,1 0-1 0 0,-1 0 1 0 0,0 0-1 0 0,1 0 1 0 0,0 1 0 0 0,0-1-1 0 0,0 1 1 0 0,0-1 0 0 0,1 1-1 0 0,-1 0 1 0 0,1-1 0 0 0,0 1-1 0 0,0 0 1 0 0,0 0 0 0 0,0 4 1 0 0,62 28-19 0 0,-48-31 67 0 0,78 44 53 0 0,-89-47-74 0 0,1 0 0 0 0,0 0-1 0 0,-1 1 1 0 0,0-1 0 0 0,1 1-1 0 0,-1-1 1 0 0,0 1 0 0 0,0 0-1 0 0,-1 0 1 0 0,1 0 0 0 0,-1 0-1 0 0,1 0 1 0 0,-1 0 0 0 0,0 0-1 0 0,0 1 1 0 0,0-1 0 0 0,0 0-1 0 0,-1 1 1 0 0,0-1 0 0 0,1 0-1 0 0,-1 1 1 0 0,0-1 0 0 0,-1 1-1 0 0,1-1 1 0 0,-1 0 0 0 0,1 1-1 0 0,-1-1 1 0 0,-1 3-27 0 0,-4 6 27 0 0,-1-1 1 0 0,0 0-1 0 0,0-1 0 0 0,-1 0 1 0 0,-1 0-1 0 0,1 0 0 0 0,-2-1 0 0 0,1-1 1 0 0,-1 0-1 0 0,-1 0 0 0 0,1-1 1 0 0,-1 0-1 0 0,0 0 0 0 0,-1-2 1 0 0,-11 5-28 0 0,-26-2-1264 0 0,32-30-7099 0 0,17 15 3010 0 0,0 2-936 0 0</inkml:trace>
  <inkml:trace contextRef="#ctx0" brushRef="#br0" timeOffset="378.803">310 662 336 0 0,'0'0'2350'0'0,"0"0"86"0"0,0 0 29 0 0,0 0-33 0 0,0 0-207 0 0,0 0-309 0 0,0 0-301 0 0,0 0-272 0 0,33 4-260 0 0,106 9-213 0 0,-71-19 191 0 0,-59 1-857 0 0,2 1-62 0 0,0 0 0 0 0,0-1-1 0 0,0-1 1 0 0,0 0-1 0 0,-1 0 1 0 0,0-1 0 0 0,0 0-1 0 0,0-1 1 0 0,-1 0-1 0 0,-1 0 1 0 0,1-1 0 0 0,-1 0-1 0 0,-1-1 1 0 0,0 0-1 0 0,0 0 1 0 0,-1 0 0 0 0,0-1-1 0 0,-1 0 1 0 0,0 0-1 0 0,0-1 1 0 0,-2 1 0 0 0,2-7-142 0 0,-7 15-35 0 0,0 0 0 0 0,0 0 0 0 0,0 0 0 0 0,-1 1 0 0 0,1-1 1 0 0,-1 0-1 0 0,0 1 0 0 0,0 0 0 0 0,0-1 0 0 0,0 1 0 0 0,0 0 1 0 0,0 1-1 0 0,0-1 0 0 0,-1 1 0 0 0,1-1 0 0 0,-1 1 0 0 0,1 0 1 0 0,-1 0-1 0 0,1 0 0 0 0,-1 1 0 0 0,0-1 0 0 0,1 1 0 0 0,-1 0 1 0 0,0 0-1 0 0,1 0 0 0 0,-1 1 0 0 0,0-1 0 0 0,1 1 0 0 0,-1 0 0 0 0,0 0 1 0 0,1 0-1 0 0,-1 1 35 0 0,-10 3-63 0 0,0 1 1 0 0,0 0-1 0 0,1 1 0 0 0,-1 0 1 0 0,2 1-1 0 0,-1 1 1 0 0,1 0-1 0 0,1 0 1 0 0,0 1-1 0 0,0 1 0 0 0,1 0 1 0 0,0 1-1 0 0,1-1 1 0 0,-7 13 62 0 0,10-15-22 0 0,1 0 0 0 0,0 1 1 0 0,0 0-1 0 0,1 0 1 0 0,0 0-1 0 0,1 1 0 0 0,0-1 1 0 0,1 1-1 0 0,-1 8 22 0 0,2-15-4 0 0,1 0 0 0 0,-1 0 0 0 0,1 0 0 0 0,0 0-1 0 0,0 0 1 0 0,1 0 0 0 0,-1 0 0 0 0,1 0 0 0 0,0 0 0 0 0,0 0-1 0 0,0 0 1 0 0,1-1 0 0 0,-1 1 0 0 0,1 0 0 0 0,0-1 0 0 0,0 1 0 0 0,0-1-1 0 0,1 0 1 0 0,-1 0 0 0 0,1 0 0 0 0,-1 0 0 0 0,1 0 0 0 0,0 0-1 0 0,0-1 1 0 0,1 1 0 0 0,-1-1 0 0 0,3 1 4 0 0,10 4-103 0 0,1-2 0 0 0,0 0 1 0 0,0-1-1 0 0,1-1 0 0 0,-1 0 0 0 0,1-1 0 0 0,-1-2 1 0 0,1 1-1 0 0,0-2 0 0 0,-1 0 0 0 0,1-1 0 0 0,-1-1 1 0 0,0-1-1 0 0,12-4 103 0 0,67-23-3524 0 0,-37 4-4424 0 0,-39 16-295 0 0</inkml:trace>
  <inkml:trace contextRef="#ctx0" brushRef="#br0" timeOffset="687.651">1296 448 4729 0 0,'0'0'1863'0'0,"0"0"-268"0"0,0 0 81 0 0,0 0 246 0 0,0 0 37 0 0,0 0-238 0 0,0 0-416 0 0,0 0-406 0 0,-31 14-257 0 0,-100 42-185 0 0,130-56-449 0 0,-82 48 729 0 0,77-40-698 0 0,3-5-42 0 0,1 0 0 0 0,-1 1 0 0 0,1-1 0 0 0,0 0 0 0 0,0 1 0 0 0,1 0 0 0 0,-1-1 0 0 0,1 1 0 0 0,0 0 0 0 0,0 0 0 0 0,0-1 1 0 0,0 1-1 0 0,1 0 0 0 0,-1 0 0 0 0,1 0 0 0 0,0 0 0 0 0,0 0 0 0 0,1 0 0 0 0,-1 0 0 0 0,1 0 0 0 0,0 0 0 0 0,0 0 0 0 0,0-1 0 0 0,0 1 0 0 0,1 0 0 0 0,0-1 0 0 0,0 1 0 0 0,0-1 0 0 0,0 1 0 0 0,0-1 0 0 0,0 0 0 0 0,1 0 0 0 0,0 0 0 0 0,-1 0 0 0 0,1 0 0 0 0,0-1 0 0 0,1 0 0 0 0,-1 1 0 0 0,0-1 0 0 0,1 0 0 0 0,-1 0 0 0 0,1-1 0 0 0,-1 1 0 0 0,3 0 3 0 0,12 3-119 0 0,0 0 0 0 0,0-1 0 0 0,1-1-1 0 0,-1-1 1 0 0,1 0 0 0 0,-1-2-1 0 0,1 0 1 0 0,-1-1 0 0 0,1-1-1 0 0,-1 0 1 0 0,1-2 0 0 0,-1 0-1 0 0,0-1 1 0 0,-1-1 0 0 0,1 0-1 0 0,-1-2 1 0 0,9-5 119 0 0,61-33-4867 0 0,-33 8-3638 0 0,-39 27 4484 0 0</inkml:trace>
  <inkml:trace contextRef="#ctx0" brushRef="#br0" timeOffset="989.719">1852 95 9466 0 0,'0'0'3441'0'0,"0"0"-1738"0"0,0 0-706 0 0,0 0-40 0 0,0 0 72 0 0,0 0 10 0 0,0 0-147 0 0,0 0-221 0 0,0 0-194 0 0,0 0-126 0 0,-16 32-80 0 0,-50 103-47 0 0,36-44 132 0 0,16 122 92 0 0,47-73-725 0 0,-28-124-123 0 0,2 9-570 0 0,-5-8-4298 0 0,-11-16-6904 0 0,3-1 8937 0 0</inkml:trace>
  <inkml:trace contextRef="#ctx0" brushRef="#br0" timeOffset="1242.682">1515 482 8770 0 0,'0'0'2538'0'0,"0"0"-771"0"0,0 0-322 0 0,0 0 44 0 0,0 0-14 0 0,0 0-158 0 0,0 0-308 0 0,0 0-280 0 0,0 0-137 0 0,0 0-102 0 0,0 0-90 0 0,0 0-52 0 0,33-3-31 0 0,102-7-34 0 0,134 8 841 0 0,-108 2-2328 0 0,-149 5-520 0 0,-9-4-1901 0 0,-1 0-5182 0 0,-2-1 74 0 0</inkml:trace>
  <inkml:trace contextRef="#ctx0" brushRef="#br0" timeOffset="1488.836">2197 640 11538 0 0,'0'0'2208'0'0,"0"0"-1226"0"0,0 0-405 0 0,0 0 96 0 0,0 0 93 0 0,0 0 6 0 0,0 0-136 0 0,0 0-227 0 0,0 0-165 0 0,0 0-96 0 0,0 0-73 0 0,0 0-83 0 0,0 0-73 0 0,1 15-150 0 0,4 43-229 0 0,-5-58 279 0 0,0 0 1 0 0,0 0-1 0 0,0-1 1 0 0,0 1-1 0 0,0 0 0 0 0,0-1 1 0 0,0 1-1 0 0,0 0 1 0 0,0-1-1 0 0,1 1 1 0 0,-1 0-1 0 0,0-1 0 0 0,0 1 1 0 0,0 0-1 0 0,0 0 1 0 0,0-1-1 0 0,1 1 0 0 0,-1 0 1 0 0,0 0-1 0 0,0-1 1 0 0,1 1-1 0 0,-1 0 1 0 0,0 0-1 0 0,0 0 0 0 0,1-1 1 0 0,-1 1-1 0 0,0 0 1 0 0,0 0-1 0 0,1 0 1 0 0,-1 0-1 0 0,0 0 0 0 0,1 0 1 0 0,-1 0-1 0 0,0-1 1 0 0,1 1-1 0 0,-1 0 1 0 0,0 0-1 0 0,1 0 0 0 0,-1 0 1 0 0,0 0-1 0 0,0 0 1 0 0,1 1-1 0 0,-1-1 0 0 0,0 0 1 0 0,1 0-1 0 0,-1 0 1 0 0,0 0 180 0 0,3-10-4868 0 0,-2 2-25 0 0</inkml:trace>
  <inkml:trace contextRef="#ctx0" brushRef="#br0" timeOffset="1489.836">2184 209 0 0 0,'0'0'2393'0'0,"0"0"-249"0"0,0 0-432 0 0,0 0-407 0 0,0 0-321 0 0,0 0-464 0 0,0 0-688 0 0,0 0-344 0 0,0 0-224 0 0,0 0-217 0 0,0 0-415 0 0,0 0-1304 0 0,0 0 23 0 0</inkml:trace>
  <inkml:trace contextRef="#ctx0" brushRef="#br0" timeOffset="1817.977">2519 478 12643 0 0,'0'0'1457'0'0,"0"0"-363"0"0,0 0-42 0 0,0 0-32 0 0,0 0-166 0 0,0 0-321 0 0,0 0-297 0 0,0 0-136 0 0,0 0-48 0 0,0 0-21 0 0,0 0-19 0 0,0 0-7 0 0,0 0-14 0 0,-5 23-19 0 0,-13 73-5 0 0,17-94 30 0 0,0-1-1 0 0,1 1 1 0 0,-1 0 0 0 0,0-1 0 0 0,1 1 0 0 0,0 0 0 0 0,-1 0-1 0 0,1 0 1 0 0,0 0 0 0 0,0-1 0 0 0,0 1 0 0 0,0 0 0 0 0,0 0-1 0 0,0 0 1 0 0,0 0 0 0 0,1-1 0 0 0,-1 1 0 0 0,1 0 0 0 0,-1 0-1 0 0,1-1 1 0 0,0 1 0 0 0,0 0 0 0 0,0-1 0 0 0,0 1 0 0 0,0 0-1 0 0,0-1 1 0 0,0 0 0 0 0,1 2 3 0 0,5 4-19 0 0,-3-4 97 0 0,-1 0 0 0 0,1-1 0 0 0,-1 1 1 0 0,1 0-1 0 0,0-1 0 0 0,0 0 0 0 0,0 0 0 0 0,1 0 1 0 0,-1-1-1 0 0,0 1 0 0 0,1-1 0 0 0,-1 0 0 0 0,1 0 1 0 0,-1 0-1 0 0,1-1 0 0 0,-1 0 0 0 0,1 0 0 0 0,0 0 1 0 0,-1 0-1 0 0,1-1 0 0 0,-1 0 0 0 0,1 0 0 0 0,-1 0 1 0 0,1 0-1 0 0,-1-1 0 0 0,0 1 0 0 0,0-1 0 0 0,0 0 1 0 0,0-1-1 0 0,0 1 0 0 0,0-1 0 0 0,0 1 0 0 0,-1-1 1 0 0,1 0-1 0 0,-1-1 0 0 0,0 1 0 0 0,0 0 0 0 0,0-1 1 0 0,1-2-79 0 0,1 1 96 0 0,0 0 0 0 0,0 0 0 0 0,-1-1 0 0 0,0 0 0 0 0,0 0 0 0 0,0 0 0 0 0,-1 0 0 0 0,0-1 0 0 0,0 1 0 0 0,0-1 0 0 0,-1 0 0 0 0,0 0 1 0 0,-1 0-1 0 0,1 0 0 0 0,-1 0 0 0 0,-1 0 0 0 0,1 0 0 0 0,-1 0 0 0 0,0-1 0 0 0,-1 1 0 0 0,0 0 0 0 0,0 0 0 0 0,0 0 0 0 0,-1 0 0 0 0,0 0 0 0 0,-1 1 0 0 0,1-1 0 0 0,-1 0 1 0 0,0 1-1 0 0,-1 0 0 0 0,-2-4-96 0 0,2 7-125 0 0,0 1 1 0 0,0-1-1 0 0,0 1 1 0 0,0 0 0 0 0,0 0-1 0 0,0 1 1 0 0,0-1-1 0 0,-1 1 1 0 0,1 0 0 0 0,-1 0-1 0 0,1 1 1 0 0,-1-1-1 0 0,1 1 1 0 0,-1 0 0 0 0,1 0-1 0 0,-1 0 1 0 0,1 1-1 0 0,-1 0 1 0 0,-1 0 124 0 0,-25 7-3702 0 0,6 5-3562 0 0,11-5-3857 0 0</inkml:trace>
  <inkml:trace contextRef="#ctx0" brushRef="#br0" timeOffset="2217.272">2977 647 15803 0 0,'0'0'1718'0'0,"0"0"-335"0"0,0 0-109 0 0,0 0-71 0 0,0 0-153 0 0,0 0-248 0 0,0 0-250 0 0,0 0-175 0 0,0 0-115 0 0,0 0-81 0 0,0 0-53 0 0,0 0-45 0 0,3-18-31 0 0,9-55-17 0 0,-11 70-41 0 0,-1-1 1 0 0,1 1-1 0 0,0-1 0 0 0,0 1 1 0 0,0-1-1 0 0,0 1 1 0 0,1-1-1 0 0,0 1 1 0 0,-1 0-1 0 0,1 0 1 0 0,0 0-1 0 0,0 0 1 0 0,1 0-1 0 0,-1 0 1 0 0,1 1-1 0 0,-1-1 0 0 0,1 1 1 0 0,2-2 5 0 0,4-3-88 0 0,-6 5 21 0 0,-1 1 0 0 0,1 0 0 0 0,0 0 0 0 0,0-1 0 0 0,0 2 0 0 0,0-1 0 0 0,1 0 0 0 0,-1 1 0 0 0,0-1 0 0 0,0 1 0 0 0,0 0-1 0 0,0 0 1 0 0,1 0 0 0 0,-1 1 0 0 0,0-1 0 0 0,0 1 0 0 0,0 0 0 0 0,0-1 0 0 0,0 2 0 0 0,0-1 0 0 0,0 0 0 0 0,0 0 0 0 0,0 1 0 0 0,-1 0 0 0 0,1-1 0 0 0,0 1 0 0 0,-1 0 0 0 0,1 0 0 0 0,-1 1 0 0 0,0-1 0 0 0,0 0 0 0 0,0 1 0 0 0,0-1 0 0 0,1 3 67 0 0,32 21-257 0 0,41-4 868 0 0,-64-24-489 0 0,0 0-1 0 0,0-1 1 0 0,-1 0-1 0 0,1 0 1 0 0,-1-1-1 0 0,0-1 1 0 0,0 0 0 0 0,0 0-1 0 0,-1-1 1 0 0,1-1-1 0 0,-2 0 1 0 0,1 0-1 0 0,-1-1 1 0 0,0 0-1 0 0,0 0 1 0 0,-1-1 0 0 0,0 0-1 0 0,-1-1 1 0 0,0 0-1 0 0,-1 0 1 0 0,2-3-122 0 0,-1-7-1749 0 0,-5 7-7190 0 0,-2 9-3011 0 0</inkml:trace>
  <inkml:trace contextRef="#ctx0" brushRef="#br0" timeOffset="3332.779">4001 459 112 0 0,'0'0'1464'0'0,"0"0"-367"0"0,0 0 40 0 0,0 0 378 0 0,0 0 370 0 0,0 0 120 0 0,0 0-215 0 0,-31 7-388 0 0,-96 20-385 0 0,57 6 333 0 0,64-29-1213 0 0,1 1 1 0 0,-1 1-1 0 0,1-1 1 0 0,0 1-1 0 0,0 0 1 0 0,1 0-1 0 0,0 0 1 0 0,0 1-1 0 0,0-1 1 0 0,1 1-1 0 0,0 0 1 0 0,0 0-1 0 0,1 0 1 0 0,0 0-1 0 0,0 1 1 0 0,1-1-1 0 0,-1 0 1 0 0,2 1-1 0 0,-1-1 1 0 0,1 1-1 0 0,0 0 0 0 0,1 1-137 0 0,0-6 45 0 0,0 1 0 0 0,0-1 0 0 0,0 0 0 0 0,1 0 0 0 0,-1 0-1 0 0,1-1 1 0 0,-1 1 0 0 0,1 0 0 0 0,0-1 0 0 0,0 1 0 0 0,0-1-1 0 0,1 1 1 0 0,-1-1 0 0 0,1 0 0 0 0,-1 0 0 0 0,1 0 0 0 0,0 0-1 0 0,-1-1 1 0 0,1 1 0 0 0,0-1 0 0 0,0 0 0 0 0,0 0-1 0 0,0 0 1 0 0,0 0 0 0 0,1 0 0 0 0,-1 0 0 0 0,0-1 0 0 0,0 0-45 0 0,95-3 1870 0 0,-85-2-1739 0 0,0 0-1 0 0,-1-1 0 0 0,1-1 0 0 0,-1 0 0 0 0,0 0 0 0 0,-1-1 0 0 0,0 0 0 0 0,0-1 0 0 0,-1-1 0 0 0,0 0 0 0 0,-1 0 0 0 0,0 0 0 0 0,0-1 0 0 0,-1-1 0 0 0,-1 0 1 0 0,0 0-1 0 0,1-2-130 0 0,2-57 649 0 0,-11 70-666 0 0,0 1 0 0 0,0 0 0 0 0,1-1 0 0 0,-1 1 1 0 0,0-1-1 0 0,0 1 0 0 0,0 0 0 0 0,0 0 0 0 0,0-1 0 0 0,1 1 0 0 0,-1 0 0 0 0,0 0 0 0 0,0 0 0 0 0,0 0 0 0 0,0 0 0 0 0,0 0 1 0 0,0 0-1 0 0,0 1 0 0 0,0-1 0 0 0,1 0 0 0 0,-1 0 0 0 0,0 1 0 0 0,0-1 0 0 0,0 0 0 0 0,0 1 0 0 0,1-1 0 0 0,-1 1 0 0 0,0-1 1 0 0,0 1-1 0 0,1-1 0 0 0,-1 1 0 0 0,1 0 0 0 0,-1-1 0 0 0,0 1 0 0 0,1 0 0 0 0,-1 0 0 0 0,1-1 0 0 0,-1 1 17 0 0,-1 3-12 0 0,0 0-1 0 0,1 0 0 0 0,-1 1 1 0 0,1-1-1 0 0,-1 0 0 0 0,1 0 1 0 0,1 1-1 0 0,-1-1 0 0 0,0 1 1 0 0,1-1-1 0 0,0 1 0 0 0,0-1 1 0 0,1 0-1 0 0,-1 1 0 0 0,1-1 1 0 0,0 1-1 0 0,0-1 0 0 0,0 0 1 0 0,1 0-1 0 0,-1 1 0 0 0,1-1 1 0 0,0 0-1 0 0,1-1 0 0 0,-1 1 1 0 0,0 0-1 0 0,1-1 0 0 0,0 1 1 0 0,0-1-1 0 0,0 0 0 0 0,0 0 1 0 0,1 0-1 0 0,-1 0 0 0 0,1 0 1 0 0,3 1 12 0 0,7 4 70 0 0,1 0 0 0 0,0-2 0 0 0,1 0 1 0 0,0 0-1 0 0,0-1 0 0 0,0-1 1 0 0,0-1-1 0 0,0 0 0 0 0,1-2 1 0 0,0 1-1 0 0,-1-2 0 0 0,1 0 1 0 0,0-1-1 0 0,-1-1 0 0 0,10-2-70 0 0,-4-4 87 0 0,-2-1 0 0 0,1 0 0 0 0,-1-2 0 0 0,0 0 0 0 0,-1-1 0 0 0,-1-1 0 0 0,0-1 0 0 0,-1-1 0 0 0,0 0 0 0 0,-1-1 0 0 0,-1-1 0 0 0,0 0 0 0 0,-1-1 0 0 0,-1 0 0 0 0,-1-2 0 0 0,-1 1 0 0 0,-1-1 0 0 0,8-20-87 0 0,-9 20-19 0 0,-1 0-1 0 0,0 0 1 0 0,-2-1-1 0 0,0 0 1 0 0,-2 0-1 0 0,0 0 1 0 0,-1-1-1 0 0,-1 0 1 0 0,-1 1 0 0 0,-1-1-1 0 0,-1 0 1 0 0,-3-11 19 0 0,-35-48-525 0 0,38 79 495 0 0,-1 0 0 0 0,0 1 0 0 0,1-1 0 0 0,-1 0 0 0 0,0 1 0 0 0,0-1 0 0 0,0 1 0 0 0,0 0 0 0 0,0 0 0 0 0,0 0 1 0 0,0 0-1 0 0,0 0 0 0 0,0 0 0 0 0,-1 0 0 0 0,1 1 0 0 0,0-1 0 0 0,-1 1 0 0 0,1 0 0 0 0,0 0 0 0 0,-1 0 0 0 0,1 0 0 0 0,0 0 0 0 0,-1 0 0 0 0,1 0 1 0 0,0 1-1 0 0,-1-1 0 0 0,1 1 0 0 0,0 0 0 0 0,0 0 0 0 0,0 0 0 0 0,-1 0 0 0 0,1 0 0 0 0,0 0 0 0 0,0 0 0 0 0,0 1 0 0 0,1-1 0 0 0,-2 1 30 0 0,-6 9-23 0 0,0 1 0 0 0,1 0 0 0 0,0 1 0 0 0,0 0 0 0 0,2 0 0 0 0,0 0 0 0 0,0 1 0 0 0,1-1 0 0 0,1 2-1 0 0,0-1 1 0 0,1 0 0 0 0,0 1 0 0 0,2-1 0 0 0,-1 1 0 0 0,2 0 0 0 0,0-1 0 0 0,1 1 0 0 0,0 0 0 0 0,2 4 23 0 0,2 2 23 0 0,1 0 1 0 0,1 0-1 0 0,1 0 1 0 0,0-1-1 0 0,2 0 1 0 0,0 0 0 0 0,2-1-1 0 0,0-1 1 0 0,1 0-1 0 0,0-1 1 0 0,2 0 0 0 0,0-1-1 0 0,1-1 1 0 0,0 0-1 0 0,1-1 1 0 0,1-1-1 0 0,0-1 1 0 0,1 0 0 0 0,0-1-1 0 0,1-1 1 0 0,0-1-1 0 0,8 1-23 0 0,63 11-704 0 0,-60-19-2771 0 0,-1-1-4783 0 0,-17-1-2851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26.8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10082 0 0,'0'0'1274'0'0,"0"0"-414"0"0,0 0-65 0 0,0 0 213 0 0,0 0 128 0 0,0 0-88 0 0,0 0-257 0 0,0 0-259 0 0,0 0-105 0 0,0 0-25 0 0,0 0-4 0 0,0 0 9 0 0,20 8-53 0 0,66 24-64 0 0,15-24 205 0 0,-14-16-1427 0 0,-30-2-7286 0 0,-43 6-1659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9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8 0 0 0,'0'0'700'0'0,"0"0"1082"0"0,0 0 466 0 0,0 0 232 0 0,0 0 107 0 0,0 0-159 0 0,0 0-369 0 0,0 0-433 0 0,0 0-348 0 0,0 0-307 0 0,-32 2-193 0 0,-104 8-127 0 0,68 14 126 0 0,58-16-615 0 0,3-3-129 0 0,-1 0 0 0 0,1 0 1 0 0,1 1-1 0 0,-1 0 0 0 0,1 0 0 0 0,0 1 0 0 0,1 0 1 0 0,-1 0-1 0 0,1 0 0 0 0,0 0 0 0 0,1 1 0 0 0,0 0 1 0 0,0 0-1 0 0,1 0 0 0 0,0 0 0 0 0,0 0 0 0 0,1 1 1 0 0,0 0-1 0 0,1-1 0 0 0,0 1 0 0 0,0 0 0 0 0,1-1 0 0 0,0 1 1 0 0,0 0-1 0 0,1 0 0 0 0,0-1 0 0 0,1 2-33 0 0,3-1-9 0 0,0 0 0 0 0,1 0 0 0 0,0 0 0 0 0,0 0 0 0 0,1-1 0 0 0,1 0 0 0 0,-1 0 0 0 0,1-1 0 0 0,0 0 0 0 0,1-1 0 0 0,0 0 0 0 0,0 0 0 0 0,0 0 0 0 0,1-1 0 0 0,-1-1 0 0 0,1 0 0 0 0,0 0 0 0 0,1-1 0 0 0,-1 0 0 0 0,0-1 0 0 0,1 0 0 0 0,10 0 9 0 0,136 3-1378 0 0,-57-35-3822 0 0,-49 5-3678 0 0,-37 17 3109 0 0</inkml:trace>
  <inkml:trace contextRef="#ctx0" brushRef="#br0" timeOffset="286.493">645 207 0 0 0,'0'0'559'0'0,"0"0"345"0"0,0 0 374 0 0,0 0 295 0 0,0 0 142 0 0,-8 33-76 0 0,-27 103-265 0 0,21-37 3419 0 0,14-98-4677 0 0,1-1 0 0 0,-1 0 0 0 0,0 1-1 0 0,1-1 1 0 0,-1 1 0 0 0,1-1 0 0 0,-1 0 0 0 0,0 1 0 0 0,1-1-1 0 0,-1 0 1 0 0,1 1 0 0 0,-1-1 0 0 0,1 0 0 0 0,-1 1 0 0 0,1-1 0 0 0,-1 0-1 0 0,1 0 1 0 0,-1 0 0 0 0,1 0 0 0 0,-1 0 0 0 0,1 1 0 0 0,-1-1 0 0 0,1 0-1 0 0,0 0 1 0 0,-1 0 0 0 0,1 0 0 0 0,-1-1 0 0 0,1 1 0 0 0,-1 0-1 0 0,1 0 1 0 0,-1 0 0 0 0,1 0 0 0 0,-1 0 0 0 0,1-1 0 0 0,-1 1 0 0 0,1 0-1 0 0,-1-1 1 0 0,1 1 0 0 0,-1 0 0 0 0,1-1 0 0 0,-1 1 0 0 0,0 0 0 0 0,1-1-1 0 0,-1 1 1 0 0,0-1 0 0 0,1 1 0 0 0,-1 0 0 0 0,0-1 0 0 0,1 1-1 0 0,-1-1 1 0 0,0 1 0 0 0,0-1 0 0 0,0 1 0 0 0,1-1 0 0 0,-1 0 0 0 0,0 1-1 0 0,0-1 1 0 0,0 1 0 0 0,0-1 0 0 0,0 1 0 0 0,0-1-116 0 0,30-60 1485 0 0,-5 7-1101 0 0,2 2 1 0 0,2 1 0 0 0,32-40-385 0 0,-55 82-88 0 0,0-1-1 0 0,1 1 1 0 0,0 1-1 0 0,1-1 1 0 0,0 1-1 0 0,0 1 1 0 0,0-1 0 0 0,1 1-1 0 0,0 1 1 0 0,1 0-1 0 0,0 0 1 0 0,-1 1-1 0 0,2 0 1 0 0,-1 1 0 0 0,1 0-1 0 0,10-3 89 0 0,14 36-6938 0 0,-23-1-3816 0 0,-12-27 10350 0 0,2 4-3626 0 0</inkml:trace>
  <inkml:trace contextRef="#ctx0" brushRef="#br0" timeOffset="617.701">1186 93 3201 0 0,'0'0'2938'0'0,"0"0"-655"0"0,0 0-235 0 0,0 0-17 0 0,0 0-104 0 0,0 0-305 0 0,0 0-418 0 0,0 0-394 0 0,0 0-271 0 0,0 0-165 0 0,0 0-111 0 0,0 0-76 0 0,0 0-56 0 0,-19 26-42 0 0,-57 81-29 0 0,56-49 4 0 0,21-47-52 0 0,0-5 39 0 0,0 0-1 0 0,0-1 1 0 0,1 1 0 0 0,0-1 0 0 0,0 1 0 0 0,0-1-1 0 0,0 0 1 0 0,1 0 0 0 0,0 0 0 0 0,0 0 0 0 0,0 0-1 0 0,1-1 1 0 0,0 1 0 0 0,0-1 0 0 0,0 0 0 0 0,0 0-1 0 0,0 0 1 0 0,1-1 0 0 0,0 0 0 0 0,0 0-1 0 0,0 0 1 0 0,0 0 0 0 0,0-1 0 0 0,0 1 0 0 0,1-2-1 0 0,-1 1 1 0 0,1 0 0 0 0,0-1 0 0 0,-1 0 0 0 0,1 0-1 0 0,0-1 1 0 0,-1 0 0 0 0,1 0 0 0 0,0 0-1 0 0,0-1 1 0 0,-1 1 0 0 0,1-1 0 0 0,0-1 0 0 0,-1 1-1 0 0,1-1 1 0 0,-1 0 0 0 0,0 0 0 0 0,1-1 0 0 0,-1 1-1 0 0,0-1 1 0 0,0 0 0 0 0,-1-1 0 0 0,5-3-51 0 0,-2 1 142 0 0,1-1 1 0 0,-1 1-1 0 0,0-2 0 0 0,-1 1 1 0 0,0-1-1 0 0,0 0 1 0 0,-1 0-1 0 0,0-1 0 0 0,0 1 1 0 0,-1-1-1 0 0,0 0 0 0 0,0-1 1 0 0,-1 1-1 0 0,-1 0 1 0 0,1-1-1 0 0,-1 0 0 0 0,-1 0 1 0 0,0 1-1 0 0,-1-1 1 0 0,1 0-1 0 0,-2 0 0 0 0,-1-8-142 0 0,2 14-14 0 0,-1 0 0 0 0,1 0 0 0 0,-1 0 0 0 0,-1 0 0 0 0,1 0 0 0 0,0 0 0 0 0,-1 0 0 0 0,0 1 0 0 0,0-1 0 0 0,0 1 0 0 0,0-1 0 0 0,-1 1 0 0 0,1 0 0 0 0,-1 0 0 0 0,0 0 0 0 0,0 0 0 0 0,0 0 0 0 0,0 1 0 0 0,0-1 0 0 0,-1 1 0 0 0,1 0 0 0 0,-1 0 0 0 0,0 0 0 0 0,-3-1 14 0 0,-27-7-3700 0 0,0 7-5189 0 0,22 3-2427 0 0</inkml:trace>
  <inkml:trace contextRef="#ctx0" brushRef="#br0" timeOffset="933.898">1866 30 14243 0 0,'0'0'1166'0'0,"0"0"-46"0"0,0 0 116 0 0,0 0 79 0 0,0 0-140 0 0,0 0-395 0 0,0 0-369 0 0,0 0-198 0 0,0 0-75 0 0,0 0-49 0 0,0 0-36 0 0,0 0-15 0 0,-28 12-21 0 0,-86 41-10 0 0,105-50-14 0 0,0 1 0 0 0,0 0 0 0 0,0 1 0 0 0,1 0 0 0 0,0 0 0 0 0,0 1 0 0 0,1 0 0 0 0,-1 1 0 0 0,1-1 0 0 0,1 1 0 0 0,-1 1 0 0 0,1-1 0 0 0,0 1 0 0 0,1 0 0 0 0,0 1 0 0 0,0-1 7 0 0,4-6-6 0 0,1-2-4 0 0,-1 1-1 0 0,0 0 1 0 0,1 0-1 0 0,-1 0 1 0 0,1 0-1 0 0,0 0 1 0 0,-1 0-1 0 0,1 0 1 0 0,0 0-1 0 0,-1 1 1 0 0,1-1-1 0 0,0 0 1 0 0,0 0-1 0 0,0 0 1 0 0,0 0-1 0 0,0 0 1 0 0,0 0-1 0 0,0 0 0 0 0,1 0 1 0 0,-1 0-1 0 0,0 1 1 0 0,1-1-1 0 0,-1 0 1 0 0,0 0-1 0 0,1 0 1 0 0,-1 0-1 0 0,1 0 1 0 0,0-1-1 0 0,-1 1 1 0 0,1 0-1 0 0,0 0 1 0 0,-1 0-1 0 0,1 0 1 0 0,0-1-1 0 0,0 1 1 0 0,0 0-1 0 0,0-1 1 0 0,0 1-1 0 0,0-1 1 0 0,0 1-1 0 0,0-1 1 0 0,0 1-1 0 0,0-1 0 0 0,0 0 1 0 0,0 1-1 0 0,0-1 1 0 0,0 0-1 0 0,0 0 11 0 0,54 8-84 0 0,50 13 139 0 0,-104-19-36 0 0,-1 0 1 0 0,0-1-1 0 0,1 1 1 0 0,-1 0-1 0 0,0 0 1 0 0,0 0-1 0 0,0 0 0 0 0,0 0 1 0 0,0 0-1 0 0,0 0 1 0 0,-1-1-1 0 0,1 1 1 0 0,-1 0-1 0 0,1 0 1 0 0,-1 0-1 0 0,1-1 1 0 0,-1 1-1 0 0,0 0 1 0 0,0-1-1 0 0,0 1 1 0 0,0 0-1 0 0,0-1 1 0 0,-1 1-1 0 0,1-1 1 0 0,0 0-1 0 0,-1 1 1 0 0,1-1-1 0 0,-1 0 1 0 0,1 0-1 0 0,-1 0 1 0 0,1 0-1 0 0,-1 0 1 0 0,0 0-1 0 0,0-1 1 0 0,1 1-1 0 0,-1 0 1 0 0,0-1-1 0 0,-2 1-19 0 0,1 1 8 0 0,-127 63-360 0 0,72-49-3464 0 0,48-15-384 0 0,7-1-274 0 0,1 0-4781 0 0</inkml:trace>
  <inkml:trace contextRef="#ctx0" brushRef="#br0" timeOffset="1391.84">2274 1 8402 0 0,'0'0'2243'0'0,"0"0"-385"0"0,0 0-146 0 0,0 0-53 0 0,0 0-157 0 0,0 0-297 0 0,0 0-342 0 0,0 0-256 0 0,0 0-191 0 0,0 0-123 0 0,0 0-106 0 0,0 0-63 0 0,0 0-36 0 0,-23 8-26 0 0,-73 28-14 0 0,52-3-49 0 0,40-23-28 0 0,3-8 19 0 0,-1 0-1 0 0,1 0 1 0 0,0 0 0 0 0,0 0-1 0 0,0 0 1 0 0,1 0-1 0 0,-1 1 1 0 0,0-1 0 0 0,1 0-1 0 0,0 0 1 0 0,-1 0-1 0 0,1 1 1 0 0,0-1-1 0 0,0 0 1 0 0,0 0 0 0 0,0 1-1 0 0,1-1 1 0 0,-1 0-1 0 0,0 0 1 0 0,1 0 0 0 0,0 1-1 0 0,-1-1 1 0 0,1 0-1 0 0,0 0 1 0 0,0 0 0 0 0,0 0-1 0 0,1 0 1 0 0,-1-1-1 0 0,0 1 1 0 0,1 0 0 0 0,-1 0-1 0 0,1-1 1 0 0,-1 1-1 0 0,1-1 1 0 0,0 1 0 0 0,0-1-1 0 0,0 0 1 0 0,0 0-1 0 0,0 0 1 0 0,0 0-1 0 0,0 0 1 0 0,0 0 0 0 0,0-1-1 0 0,0 1 1 0 0,0 0-1 0 0,2-1 11 0 0,71 44 247 0 0,-75-40-133 0 0,1 0-1 0 0,-1 0 1 0 0,0 1-1 0 0,0-1 1 0 0,-1 0-1 0 0,1 0 1 0 0,-1 1-1 0 0,0-1 1 0 0,0 0-1 0 0,0 0 1 0 0,-1 0 0 0 0,1 0-1 0 0,-1 0 1 0 0,0 0-1 0 0,0-1 1 0 0,-1 1-1 0 0,1-1 1 0 0,-1 1-1 0 0,0-1 1 0 0,1 0-1 0 0,-1 0 1 0 0,-1 0-1 0 0,1 0 1 0 0,0-1-1 0 0,-1 1 1 0 0,1-1-1 0 0,-1 0 1 0 0,0 0 0 0 0,0 0-1 0 0,0 0 1 0 0,-1 0-114 0 0,-124 45-2265 0 0,68-29-4575 0 0,47-15 664 0 0,4-2-3070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8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0 5233 0 0,'0'0'2210'0'0,"0"0"-579"0"0,0 0-296 0 0,0 0-7 0 0,0 0 170 0 0,0 0 67 0 0,0 0-187 0 0,0 0-362 0 0,0 0-366 0 0,0 0-254 0 0,0 0-160 0 0,0 0-63 0 0,-25 33-21 0 0,-78 104-14 0 0,60-48 48 0 0,39-68-143 0 0,-50 212 36 0 0,28-129-703 0 0,-1-36-3148 0 0,19-56 697 0 0,-3-2-4807 0 0,9-10 3988 0 0</inkml:trace>
  <inkml:trace contextRef="#ctx0" brushRef="#br0" timeOffset="280.077">0 107 7834 0 0,'0'0'1111'0'0,"0"0"-453"0"0,0 0-155 0 0,0 0 332 0 0,0 0 397 0 0,0 0 167 0 0,0 0-61 0 0,0 0-173 0 0,0 0-223 0 0,0 0-207 0 0,25 35-175 0 0,78 110-163 0 0,17 6 275 0 0,41 3-890 0 0,-119-130-2061 0 0,-11-17-6999 0 0,-23-7 1672 0 0</inkml:trace>
  <inkml:trace contextRef="#ctx0" brushRef="#br0" timeOffset="728.99">702 159 3425 0 0,'0'0'1916'0'0,"0"0"-692"0"0,0 0-157 0 0,0 0 163 0 0,0 0 212 0 0,0 0 25 0 0,0 0-203 0 0,0 0-279 0 0,-12 33-266 0 0,-35 106-196 0 0,37-64 200 0 0,11-68-649 0 0,1 1 0 0 0,0-1 0 0 0,1 0 1 0 0,0 0-1 0 0,0 0 0 0 0,0-1 0 0 0,1 1 1 0 0,0-1-1 0 0,1 1 0 0 0,-1-1 0 0 0,1-1 1 0 0,0 1-1 0 0,0-1 0 0 0,1 0 0 0 0,0 0 1 0 0,0 0-1 0 0,0-1 0 0 0,0 0 0 0 0,1 0 1 0 0,0 0-1 0 0,-1-1 0 0 0,1 0 0 0 0,0-1 0 0 0,1 1 1 0 0,-1-1-1 0 0,0-1 0 0 0,1 1 0 0 0,-1-1 1 0 0,1-1-1 0 0,-1 1 0 0 0,1-1 0 0 0,-1-1 1 0 0,1 1-1 0 0,-1-1 0 0 0,1-1 0 0 0,-1 1 1 0 0,0-1-1 0 0,1 0 0 0 0,-1-1 0 0 0,0 0 1 0 0,0 0-1 0 0,-1-1 0 0 0,1 1 0 0 0,-1-1 0 0 0,2-2-74 0 0,12-12 227 0 0,-1-1-1 0 0,-1-1 1 0 0,0 0-1 0 0,-2-2 1 0 0,0 0-1 0 0,-1-1 1 0 0,-2 0-1 0 0,0-1 1 0 0,-1-1-1 0 0,-2 0 1 0 0,-1 0-227 0 0,-7 21 50 0 0,2-1-214 0 0,-5 20 83 0 0,3 761-859 0 0,-2-756 934 0 0,0 0 0 0 0,-2-1 0 0 0,0 1 0 0 0,-1 0 0 0 0,0-1 0 0 0,-2 1 0 0 0,-1-1 1 0 0,0 0-1 0 0,-1-1 0 0 0,-1 0 0 0 0,-1 0 0 0 0,0 0 0 0 0,-2-1 0 0 0,-1 1 6 0 0,10-15 17 0 0,0 0 0 0 0,-1 0 0 0 0,0 0 0 0 0,1 0 0 0 0,-1-1 0 0 0,0 1 0 0 0,0-1 0 0 0,0 0 0 0 0,0 0 0 0 0,-1 0 0 0 0,1 0 0 0 0,0-1 0 0 0,-1 1 0 0 0,1-1 0 0 0,-1 0-1 0 0,0 0 1 0 0,1 0 0 0 0,-1-1 0 0 0,0 1 0 0 0,0-1 0 0 0,1 0 0 0 0,-1 0 0 0 0,0 0 0 0 0,0-1 0 0 0,1 1 0 0 0,-1-1 0 0 0,0 0 0 0 0,1 0 0 0 0,-1 0 0 0 0,0 0 0 0 0,1-1 0 0 0,0 1 0 0 0,-1-1 0 0 0,1 0 0 0 0,0 0 0 0 0,0 0 0 0 0,0-1 0 0 0,0 1 0 0 0,0-1 0 0 0,1 1 0 0 0,-1-1 0 0 0,1 0 0 0 0,-2-2-17 0 0,0-10 10 0 0,-1-1 0 0 0,2 1 0 0 0,0-1 0 0 0,1 0 1 0 0,1 0-1 0 0,0 0 0 0 0,1-1 0 0 0,1 1 0 0 0,0 0 1 0 0,1 0-1 0 0,1 0 0 0 0,1 1 0 0 0,0-1 0 0 0,1 1 1 0 0,0 0-1 0 0,2 0 0 0 0,-1 0 0 0 0,2 1 0 0 0,0 0 1 0 0,3-3-11 0 0,110-171-2020 0 0,-63 113-7772 0 0,-41 55 71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545 432 2216 0 0,'0'0'1411'0'0,"0"0"-309"0"0,0 0 105 0 0,0 0 340 0 0,0 0 295 0 0,0 0 23 0 0,0 0-226 0 0,0 0-310 0 0,0 0-306 0 0,0 0-237 0 0,0 0-165 0 0,-3-6-103 0 0,2 4-567 0 0,0-1 181 0 0,0 0 1 0 0,-1 0 0 0 0,1 0-1 0 0,-1 1 1 0 0,0-1 0 0 0,0 0-1 0 0,0 1 1 0 0,0-1 0 0 0,0 1-1 0 0,-1 0 1 0 0,1 0 0 0 0,0 0 0 0 0,-1 0-1 0 0,0 0 1 0 0,1 0 0 0 0,-1 1-1 0 0,0 0 1 0 0,0-1 0 0 0,0 1-1 0 0,0 0 1 0 0,0 0 0 0 0,0 0-1 0 0,-3 0-132 0 0,-62 12 139 0 0,-158 85-167 0 0,155-52 64 0 0,71-42-48 0 0,0-1 0 0 0,0 0 0 0 0,0 1 1 0 0,0-1-1 0 0,0 0 0 0 0,0 1 0 0 0,0-1 0 0 0,0 1 0 0 0,1-1 0 0 0,-1 0 1 0 0,1 0-1 0 0,-1 1 0 0 0,1-1 0 0 0,-1 0 0 0 0,1 0 0 0 0,0 0 0 0 0,-1 1 1 0 0,1-1-1 0 0,0 0 0 0 0,0 0 0 0 0,0 0 0 0 0,0 0 0 0 0,0 0 0 0 0,0-1 1 0 0,0 1-1 0 0,0 0 0 0 0,0 0 0 0 0,1-1 0 0 0,-1 1 0 0 0,0-1 0 0 0,0 1 1 0 0,1-1-1 0 0,-1 1 0 0 0,0-1 0 0 0,1 0 0 0 0,-1 0 0 0 0,1 1 12 0 0,163 25 307 0 0,-59-15-171 0 0,-105-11-120 0 0,1-1 0 0 0,0 1 0 0 0,-1 0 0 0 0,1 0 0 0 0,-1 0 0 0 0,1 0 0 0 0,-1 0-1 0 0,1 0 1 0 0,-1 1 0 0 0,1-1 0 0 0,-1 0 0 0 0,1 1 0 0 0,-1-1 0 0 0,1 1 0 0 0,-1 0 0 0 0,1-1 0 0 0,-1 1 0 0 0,0 0 0 0 0,0 0 0 0 0,1 0 0 0 0,-1 0 0 0 0,0 0 0 0 0,0 0-1 0 0,0 0 1 0 0,0 0 0 0 0,0 1 0 0 0,0-1 0 0 0,0 0 0 0 0,0 0 0 0 0,-1 1 0 0 0,1-1 0 0 0,0 1 0 0 0,-1-1 0 0 0,1 1 0 0 0,-1-1 0 0 0,0 1 0 0 0,1-1 0 0 0,-1 1-1 0 0,0-1 1 0 0,0 1 0 0 0,0-1 0 0 0,0 1 0 0 0,0-1 0 0 0,0 1 0 0 0,-1 0 0 0 0,1-1 0 0 0,0 1 0 0 0,-1-1 0 0 0,1 0 0 0 0,-1 1 0 0 0,0-1 0 0 0,1 1 0 0 0,-1-1 0 0 0,0 0-1 0 0,0 1 1 0 0,0-1 0 0 0,0 0 0 0 0,0 1-16 0 0,-220 159 599 0 0,189-139-593 0 0,2 1-1 0 0,1 2 1 0 0,2 1-1 0 0,0 1 1 0 0,1 1-1 0 0,-1 5-5 0 0,24-29-3 0 0,-1-1-1 0 0,1 1 0 0 0,1 0 1 0 0,-1 0-1 0 0,0 1 0 0 0,1-1 0 0 0,0 1 1 0 0,0-1-1 0 0,0 1 0 0 0,1-1 1 0 0,0 1-1 0 0,0 0 0 0 0,0 0 1 0 0,0 0-1 0 0,1 0 0 0 0,-1 0 1 0 0,1 0-1 0 0,1 0 0 0 0,-1-1 0 0 0,1 1 1 0 0,-1 0-1 0 0,2 0 0 0 0,-1 0 1 0 0,0-1-1 0 0,1 1 0 0 0,0 0 1 0 0,0-1-1 0 0,0 1 0 0 0,1-1 1 0 0,-1 0-1 0 0,1 0 0 0 0,0 0 0 0 0,0 0 1 0 0,1-1-1 0 0,-1 1 0 0 0,1-1 1 0 0,-1 0-1 0 0,1 0 0 0 0,1 0 4 0 0,11 3 20 0 0,0-2-1 0 0,1 0 1 0 0,0-1-1 0 0,0 0 1 0 0,0-1-1 0 0,0-1 0 0 0,0-1 1 0 0,0-1-1 0 0,0 0 1 0 0,0-1-1 0 0,0-1 1 0 0,-1 0-1 0 0,1-1 0 0 0,-1-1 1 0 0,0-1-1 0 0,0 0 1 0 0,0-1-1 0 0,-1-1 1 0 0,2-2-20 0 0,41-51-3506 0 0,-34 12-6431 0 0,-23 47 9426 0 0,6-14-7576 0 0</inkml:trace>
  <inkml:trace contextRef="#ctx0" brushRef="#br0" timeOffset="311.431">350 1 2801 0 0,'0'0'1240'0'0,"0"0"-351"0"0,0 0 100 0 0,0 0 340 0 0,0 0 332 0 0,0 0 99 0 0,0 0-161 0 0,0 0-205 0 0,0 0-257 0 0,0 0-253 0 0,-7 37-197 0 0,-22 120-147 0 0,-4 69 818 0 0,-50 417-882 0 0,63-216-736 0 0,0-299-1110 0 0,14-96-2344 0 0,0-1-3669 0 0,4-22 1366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6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1 5233 0 0,'0'0'950'0'0,"0"0"-534"0"0,0 0-78 0 0,0 0 477 0 0,0 0 570 0 0,0 0 346 0 0,0 0-19 0 0,0 0-293 0 0,0 0-387 0 0,0 0-334 0 0,0 0-192 0 0,1 16-135 0 0,2 124 544 0 0,-2-76-430 0 0,-2-1 0 0 0,-4 1-1 0 0,-2 0 1 0 0,-10 36-485 0 0,-97 253 455 0 0,109-339-431 0 0,-27 113 403 0 0,72-123 254 0 0,168-46 565 0 0,-112 29-1109 0 0,0 4 0 0 0,0 3 0 0 0,2 6-137 0 0,-71-7-1460 0 0,-20 2-2264 0 0,0-2-4713 0 0,-3 3-646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7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8554 0 0,'0'0'1947'0'0,"0"0"-412"0"0,0 0-216 0 0,0 0 105 0 0,0 0 70 0 0,0 0-167 0 0,0 0-410 0 0,0 0-438 0 0,0 0-282 0 0,0 0-79 0 0,0 0 51 0 0,0 0 111 0 0,11 2 111 0 0,163 11 1521 0 0,125-24-3329 0 0,-307 25-9616 0 0,3-10 5227 0 0,0 0 1999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7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7634 0 0,'0'0'1012'0'0,"0"0"-201"0"0,0 0 301 0 0,0 0 448 0 0,0 0 187 0 0,0 0-112 0 0,0 0-280 0 0,0 0-292 0 0,31 0-244 0 0,102-2-172 0 0,-4-19 426 0 0,48-18-889 0 0,-172 38 1378 0 0,0 0-3843 0 0,-3 6-12250 0 0,-9-2 9129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7.7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5129 0 0,'0'0'1802'0'0,"0"0"-98"0"0,0 0 82 0 0,0 0 54 0 0,0 0-69 0 0,0 0-177 0 0,0 0-294 0 0,0 0-237 0 0,31 4-191 0 0,99 8-189 0 0,-16-10 324 0 0,4-27-1425 0 0,-72 7-6563 0 0,-33 10-3939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33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7578 0 0,'0'0'3600'0'0,"0"0"-2263"0"0,0 0-705 0 0,0 0-432 0 0,0 0-280 0 0,0 0-120 0 0,0 0-80 0 0,0 0-88 0 0,0 0-64 0 0,0 0-465 0 0,0 0-1175 0 0,0 0-1937 0 0,0 0-1000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34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168 472 2937 0 0,'0'0'2727'0'0,"0"0"-908"0"0,0 0-340 0 0,0 0 136 0 0,0 0 220 0 0,0 0-11 0 0,0 0-329 0 0,0 0-432 0 0,0 0-300 0 0,0 0-141 0 0,0 0-33 0 0,0 0-30 0 0,0 0-64 0 0,22-3-51 0 0,143-27 569 0 0,-6 23-217 0 0,-156 7-784 0 0,0 1-1 0 0,0 0 1 0 0,0 0-1 0 0,0 0 1 0 0,-1 0-1 0 0,1 0 0 0 0,0 0 1 0 0,-1 1-1 0 0,1 0 1 0 0,-1-1-1 0 0,1 1 1 0 0,-1 0-1 0 0,0 0 1 0 0,0 0-1 0 0,0 0 0 0 0,0 1 1 0 0,0-1-1 0 0,0 1 1 0 0,-1-1-1 0 0,1 1 1 0 0,-1-1-1 0 0,0 1 1 0 0,0 0-1 0 0,0 0 0 0 0,0-1 1 0 0,0 1-1 0 0,0 0 1 0 0,-1 0-1 0 0,1 0 1 0 0,-1 0-1 0 0,0 0 1 0 0,0 0-1 0 0,0 0 0 0 0,-1 0 1 0 0,1 0-1 0 0,0 0 1 0 0,-1 0-1 0 0,0 0 1 0 0,0 0-1 0 0,0-1 1 0 0,0 1-1 0 0,0 0 0 0 0,-1 0 1 0 0,1-1-1 0 0,-1 1 1 0 0,0-1-1 0 0,1 0 1 0 0,-1 1-1 0 0,0-1 1 0 0,-2 1-12 0 0,-219 302 94 0 0,220-302-97 0 0,1 1-1 0 0,0-1 1 0 0,0 1 0 0 0,0-1-1 0 0,0 1 1 0 0,0 0 0 0 0,1 0-1 0 0,0 0 1 0 0,0-1-1 0 0,0 1 1 0 0,0 1 0 0 0,1-1-1 0 0,-1 0 1 0 0,1 0-1 0 0,0 0 1 0 0,0 0 0 0 0,0 0-1 0 0,1 0 1 0 0,0 0 0 0 0,-1 0-1 0 0,2 0 1 0 0,-1 0-1 0 0,0 0 1 0 0,1 0 0 0 0,-1-1-1 0 0,3 4 4 0 0,6-1 49 0 0,0-1 0 0 0,1 0 0 0 0,-1-1 0 0 0,1 0 0 0 0,0-1 0 0 0,1 0 1 0 0,-1 0-1 0 0,0-1 0 0 0,1-1 0 0 0,-1 0 0 0 0,1 0 0 0 0,-1-2 0 0 0,1 1 0 0 0,0-1 0 0 0,-1-1 0 0 0,0 0 0 0 0,1 0 0 0 0,0-2-49 0 0,158-58 593 0 0,-170 62-653 0 0,1 0 0 0 0,0 0 0 0 0,0 0 0 0 0,-1-1 0 0 0,1 1 0 0 0,0 0-1 0 0,-1 0 1 0 0,1 0 0 0 0,0-1 0 0 0,0 1 0 0 0,-1 0 0 0 0,1-1-1 0 0,0 1 1 0 0,-1 0 0 0 0,1-1 0 0 0,-1 1 0 0 0,1-1 0 0 0,0 1-1 0 0,-1-1 1 0 0,1 1 0 0 0,-1-1 0 0 0,1 0 0 0 0,-1 1 0 0 0,0-1-1 0 0,1 0 1 0 0,-1 1 0 0 0,0-1 0 0 0,1 0 0 0 0,-1 1 0 0 0,0-1 0 0 0,0 0-1 0 0,0 0 1 0 0,1 1 0 0 0,-1-1 0 0 0,0 0 0 0 0,0 0 0 0 0,0 1-1 0 0,0-1 1 0 0,0 0 0 0 0,-1 0 0 0 0,1 1 0 0 0,0-1 0 0 0,0 0-1 0 0,0 0 1 0 0,-1 1 0 0 0,1-1 0 0 0,0 0 0 0 0,-1 1 0 0 0,1-1-1 0 0,0 0 1 0 0,-1 1 0 0 0,1-1 0 0 0,-1 1 0 0 0,1-1 0 0 0,-1 0 0 0 0,0 1-1 0 0,1 0 1 0 0,-1-1 0 0 0,1 1 60 0 0,-45-20-12862 0 0,35 16 5143 0 0</inkml:trace>
  <inkml:trace contextRef="#ctx0" brushRef="#br0" timeOffset="258.177">1 631 8938 0 0,'0'0'1576'0'0,"0"0"-375"0"0,0 0-9 0 0,0 0 112 0 0,0 0 40 0 0,201-4-127 0 0,-159 4-249 0 0,4 0-200 0 0,4 0-248 0 0,1 0-168 0 0,3 0-192 0 0,-7 0-216 0 0,-2 0-400 0 0,-1 4-784 0 0,-5-1-2009 0 0,-12 1-2816 0 0,-7-4-2409 0 0</inkml:trace>
  <inkml:trace contextRef="#ctx0" brushRef="#br0" timeOffset="536.618">1008 601 15235 0 0,'0'0'1279'0'0,"0"0"-496"0"0,0 0-125 0 0,0 0 168 0 0,0 0 119 0 0,0 0-104 0 0,0 0-202 0 0,0 0-186 0 0,0 0-145 0 0,32-2-90 0 0,100-5-70 0 0,72-10-2323 0 0,-187 14-627 0 0,-6 3-2150 0 0,-4 0-4875 0 0</inkml:trace>
  <inkml:trace contextRef="#ctx0" brushRef="#br0" timeOffset="1124.365">1757 538 4745 0 0,'0'0'2505'0'0,"0"0"-722"0"0,0 0-347 0 0,0 0 38 0 0,0 0 61 0 0,0 0-40 0 0,0 0-175 0 0,0 0-263 0 0,-31 8-264 0 0,-98 27-221 0 0,122-33-511 0 0,0 0 1 0 0,0 0-1 0 0,0 0 0 0 0,0 1 1 0 0,0 0-1 0 0,0 0 1 0 0,1 1-1 0 0,-1-1 1 0 0,1 1-1 0 0,0 1 1 0 0,1-1-1 0 0,-1 1 1 0 0,1 0-1 0 0,-5 6-61 0 0,-3 3 121 0 0,8-10-103 0 0,-1 2 1 0 0,1-1-1 0 0,-1 0 0 0 0,2 1 0 0 0,-1 0 1 0 0,0 0-1 0 0,1 1 0 0 0,1-1 0 0 0,-1 1 1 0 0,1 0-1 0 0,0 0 0 0 0,0 0 0 0 0,1 0 1 0 0,0 0-1 0 0,0 1 0 0 0,1-1 0 0 0,0 1 1 0 0,0-1-1 0 0,1 1 0 0 0,0-1 0 0 0,0 1 1 0 0,1 3-19 0 0,2-6 13 0 0,1 0 1 0 0,0-1 0 0 0,-1 1-1 0 0,1-1 1 0 0,1 0 0 0 0,-1 0-1 0 0,1-1 1 0 0,0 1-1 0 0,-1-1 1 0 0,1 0 0 0 0,1 0-1 0 0,-1-1 1 0 0,0 0 0 0 0,1 0-1 0 0,-1 0 1 0 0,1 0 0 0 0,0-1-1 0 0,-1 0 1 0 0,1 0 0 0 0,0 0-1 0 0,0-1 1 0 0,0 0 0 0 0,-1 0-1 0 0,1-1 1 0 0,0 1 0 0 0,0-1-1 0 0,4-2-13 0 0,7 3 97 0 0,5-3 28 0 0,0-1-1 0 0,0-1 1 0 0,0-1-1 0 0,-1 0 1 0 0,0-2 0 0 0,0-1-1 0 0,-1 0 1 0 0,0-2-1 0 0,-1 0 1 0 0,0-1 0 0 0,-1-1-1 0 0,0 0 1 0 0,-1-2-1 0 0,6-6-124 0 0,1 0 72 0 0,-2-1-1 0 0,0-1 0 0 0,-2-1 0 0 0,-1 0 0 0 0,0-2 1 0 0,-2 0-1 0 0,-1-1 0 0 0,-1-1 0 0 0,-1 0 0 0 0,-2-1 1 0 0,-1 0-1 0 0,-1-1 0 0 0,-1 0 0 0 0,-2 0 0 0 0,-1-1 1 0 0,-2 0-1 0 0,-1 0 0 0 0,0-21-71 0 0,-4 45-32 0 0,1 1 0 0 0,-1-1 0 0 0,0 0 0 0 0,-1 0 0 0 0,1 1 1 0 0,-1-1-1 0 0,-1 1 0 0 0,1-1 0 0 0,-1 1 0 0 0,0 0 0 0 0,-1 0 0 0 0,1 0 0 0 0,-1 1 0 0 0,0-1 0 0 0,-1 1 0 0 0,1 0 1 0 0,-1 0-1 0 0,0 0 0 0 0,0 1 0 0 0,-1 0 0 0 0,1 0 0 0 0,-1 0 0 0 0,0 1 0 0 0,0-1 0 0 0,0 1 0 0 0,-1 1 0 0 0,1-1 1 0 0,0 1-1 0 0,-1 1 0 0 0,0-1 0 0 0,1 1 0 0 0,-1 0 0 0 0,0 0 0 0 0,0 1 0 0 0,0 0 0 0 0,0 0 0 0 0,1 1 0 0 0,-1-1 1 0 0,0 2-1 0 0,0-1 0 0 0,1 1 0 0 0,-2 0 32 0 0,-7 7-30 0 0,0 1 1 0 0,1 0-1 0 0,0 1 1 0 0,0 0 0 0 0,1 1-1 0 0,1 1 1 0 0,0 0-1 0 0,1 1 1 0 0,0 0-1 0 0,1 0 1 0 0,1 1 0 0 0,0 1-1 0 0,1-1 1 0 0,-1 6 29 0 0,0 0 5 0 0,1 1 0 0 0,1 0 0 0 0,1 0 1 0 0,1 0-1 0 0,1 1 0 0 0,1 0 0 0 0,1 0 0 0 0,1-1 1 0 0,1 1-1 0 0,1 0 0 0 0,1 1-5 0 0,0-13-1 0 0,0 0 0 0 0,0-1 0 0 0,1 0-1 0 0,1 0 1 0 0,-1 0 0 0 0,2 0 0 0 0,-1 0 0 0 0,1-1 0 0 0,1 0 0 0 0,0 0-1 0 0,0 0 1 0 0,1-1 0 0 0,0 1 0 0 0,0-2 0 0 0,1 1 0 0 0,0-1 0 0 0,7 5 1 0 0,4 2 13 0 0,1-1 0 0 0,0-1 1 0 0,1-1-1 0 0,0 0 1 0 0,1-2-1 0 0,0 0 1 0 0,11 2-14 0 0,-14-6-194 0 0,0-1 0 0 0,-1-1 0 0 0,1-1 0 0 0,0 0 0 0 0,1-2 0 0 0,-1 0 0 0 0,10-1 194 0 0,2-8-3616 0 0,-13 0-3428 0 0,-11 5-2907 0 0</inkml:trace>
  <inkml:trace contextRef="#ctx0" brushRef="#br0" timeOffset="1369.046">2429 575 14995 0 0,'0'0'880'0'0,"0"0"-263"0"0,0 0 287 0 0,0 0 224 0 0,0 0 24 0 0,0 0-224 0 0,0 0-407 0 0,0 0-257 0 0,0 0-192 0 0,-26 203-104 0 0,26-188-40 0 0,0-1-104 0 0,2-3-137 0 0,4-3-303 0 0,-3-1-776 0 0,3-7-1545 0 0,-4 4-2880 0 0,3-1-4289 0 0</inkml:trace>
  <inkml:trace contextRef="#ctx0" brushRef="#br0" timeOffset="1370.046">2444 159 13395 0 0,'0'0'2168'0'0,"0"0"-1055"0"0,0 0-561 0 0,0 0-240 0 0,0 0-136 0 0,0 0-152 0 0,0 0-416 0 0,0 0-288 0 0,0 0-289 0 0,0 0-831 0 0,0 0-2633 0 0,0 0-5033 0 0</inkml:trace>
  <inkml:trace contextRef="#ctx0" brushRef="#br0" timeOffset="1717.641">2692 866 14763 0 0,'0'0'1228'0'0,"0"0"-107"0"0,0 0 124 0 0,0 0 101 0 0,0 0-53 0 0,0 0-240 0 0,0 0-250 0 0,0 0-174 0 0,0 0-140 0 0,0 0-46 0 0,0 0-56 0 0,0 0-95 0 0,-7-30-41 0 0,-22-94-70 0 0,31 61-5 0 0,3 51-133 0 0,-1 0-103 0 0,1-1 0 0 0,1 1 0 0 0,-1 0 0 0 0,2 1 0 0 0,0-1 0 0 0,0 1 0 0 0,1 1 0 0 0,0-1 0 0 0,1 2 0 0 0,0-1 0 0 0,1 1 0 0 0,0 0 0 0 0,0 1 1 0 0,1 0-1 0 0,0 1 0 0 0,0 0 0 0 0,1 0 0 0 0,0 2 0 0 0,0-1 0 0 0,0 1 0 0 0,1 1 0 0 0,12-3 60 0 0,-2 5-2119 0 0,-15 3-1400 0 0,-1 0-4103 0 0,0 2-3542 0 0</inkml:trace>
  <inkml:trace contextRef="#ctx0" brushRef="#br0" timeOffset="2341.522">2998 734 4521 0 0,'0'0'1755'0'0,"0"0"-819"0"0,0 0-146 0 0,0 0 230 0 0,0 0 208 0 0,0 0 92 0 0,35-4-42 0 0,113-11-132 0 0,97-11 3385 0 0,-235 24-4278 0 0,-1 0 0 0 0,1-1 0 0 0,-1 0 0 0 0,0 0 0 0 0,0-1 0 0 0,0 0 0 0 0,0-1 0 0 0,-1 0 0 0 0,0 0 0 0 0,6-5-253 0 0,-12 8 65 0 0,1 0 1 0 0,-1-1-1 0 0,1 1 0 0 0,-1-1 0 0 0,0 1 1 0 0,0-1-1 0 0,0 0 0 0 0,0 0 0 0 0,0 0 0 0 0,-1 0 1 0 0,1 0-1 0 0,-1 0 0 0 0,0 0 0 0 0,0-1 1 0 0,0 1-1 0 0,0 0 0 0 0,-1-1 0 0 0,1 1 0 0 0,-1 0 1 0 0,0-1-1 0 0,0 1 0 0 0,0-1 0 0 0,-1 1 0 0 0,1 0 1 0 0,-1-1-1 0 0,0 1 0 0 0,1 0 0 0 0,-2-1 1 0 0,1 1-1 0 0,0 0 0 0 0,-1 0 0 0 0,1 0-65 0 0,-6-4-10 0 0,0 0 0 0 0,1 1-1 0 0,-2 0 1 0 0,1 1 0 0 0,-1 0-1 0 0,0 0 1 0 0,0 0 0 0 0,0 1 0 0 0,-1 1-1 0 0,1-1 1 0 0,-1 1 0 0 0,0 0-1 0 0,0 1 1 0 0,0 0 0 0 0,0 1-1 0 0,0 0 1 0 0,-1 0 0 0 0,1 1 0 0 0,0 0-1 0 0,0 1 1 0 0,-1 0 0 0 0,-3 1 10 0 0,7-2 0 0 0,-7 1-13 0 0,0 2 1 0 0,1-1 0 0 0,-1 1-1 0 0,1 1 1 0 0,0 0 0 0 0,0 1-1 0 0,0 1 1 0 0,1-1 0 0 0,-1 2-1 0 0,1 0 1 0 0,1 0 0 0 0,0 1-1 0 0,0 0 1 0 0,0 0 0 0 0,1 1-1 0 0,0 1 1 0 0,1 0 0 0 0,0 0-1 0 0,0 0 1 0 0,1 1 0 0 0,1 0-1 0 0,0 1 1 0 0,0-1 0 0 0,1 1-1 0 0,0 0 1 0 0,1 0 0 0 0,1 1-1 0 0,0-1 1 0 0,1 1-1 0 0,0 0 1 0 0,1 0 0 0 0,0 9 12 0 0,1-16-2 0 0,1-1 1 0 0,0 1-1 0 0,0 0 1 0 0,0-1-1 0 0,0 1 0 0 0,1 0 1 0 0,0-1-1 0 0,1 0 1 0 0,-1 1-1 0 0,1-1 1 0 0,0 0-1 0 0,0-1 0 0 0,0 1 1 0 0,1 0-1 0 0,0-1 1 0 0,0 0-1 0 0,0 0 1 0 0,0 0-1 0 0,1 0 0 0 0,-1-1 1 0 0,1 1-1 0 0,0-1 1 0 0,0 0-1 0 0,0-1 1 0 0,1 1-1 0 0,-1-1 0 0 0,6 1 2 0 0,8 4 10 0 0,1-1 0 0 0,0-2-1 0 0,0 0 1 0 0,1-1 0 0 0,-1 0-1 0 0,1-2 1 0 0,6-1-10 0 0,2-1-97 0 0,0-2-1 0 0,0-1 0 0 0,0-2 1 0 0,-1 0-1 0 0,0-2 0 0 0,0-1 1 0 0,-1-2-1 0 0,16-7 98 0 0,121-70-5056 0 0,-93 42-4692 0 0,-48 33 2787 0 0</inkml:trace>
  <inkml:trace contextRef="#ctx0" brushRef="#br0" timeOffset="2654.717">4095 520 6905 0 0,'0'0'2044'0'0,"0"0"-251"0"0,0 0-72 0 0,0 0-13 0 0,0 0-134 0 0,0 0-250 0 0,0 0-301 0 0,0 0-248 0 0,0 0-194 0 0,0 0-126 0 0,0 0-84 0 0,-32 12-65 0 0,-100 41-51 0 0,73-13 24 0 0,52-30-224 0 0,1-4-51 0 0,0 0 0 0 0,0 0 1 0 0,1 1-1 0 0,0 0 0 0 0,0 0 1 0 0,1 1-1 0 0,0-1 0 0 0,0 1 1 0 0,0 0-1 0 0,1 0 0 0 0,1 0 1 0 0,-1 0-1 0 0,1 0 0 0 0,1 1 1 0 0,-1-1-1 0 0,1 1 0 0 0,1-1 1 0 0,0 1-1 0 0,0 3-4 0 0,3-7-4 0 0,0 0 1 0 0,1 0-1 0 0,0 0 0 0 0,0-1 0 0 0,0 1 0 0 0,0-1 0 0 0,1 0 1 0 0,-1 0-1 0 0,1-1 0 0 0,0 1 0 0 0,0-1 0 0 0,0 0 1 0 0,1 0-1 0 0,-1-1 0 0 0,1 0 0 0 0,0 0 0 0 0,-1 0 0 0 0,1 0 1 0 0,0-1-1 0 0,0 0 0 0 0,0-1 0 0 0,0 1 4 0 0,18 3 23 0 0,0-1 0 0 0,0-1 0 0 0,0-1-1 0 0,0-1 1 0 0,0-2 0 0 0,0 0 0 0 0,0-1-1 0 0,0-1 1 0 0,0-2 0 0 0,-1 0 0 0 0,0-2-1 0 0,0 0 1 0 0,10-7-23 0 0,81-62-3188 0 0,-81 46-1082 0 0,-2-2-3384 0 0,-17 20 1303 0 0</inkml:trace>
  <inkml:trace contextRef="#ctx0" brushRef="#br0" timeOffset="2981.951">4756 1 16363 0 0,'0'0'886'0'0,"0"0"-250"0"0,0 0 32 0 0,0 0 163 0 0,0 0 129 0 0,0 0-61 0 0,0 0-211 0 0,-14 32-196 0 0,-44 105-131 0 0,13 21 349 0 0,37-110-574 0 0,0-10-96 0 0,1 0 0 0 0,3 0-1 0 0,1 1 1 0 0,2-1-1 0 0,1 1 1 0 0,5 29-40 0 0,-4-58-85 0 0,1 1 0 0 0,1-1 0 0 0,0 0 0 0 0,0 0 0 0 0,1 0 0 0 0,0-1 0 0 0,1 1 0 0 0,0-1 0 0 0,0 0 0 0 0,1 0 0 0 0,0-1 1 0 0,1 1-1 0 0,0-2 0 0 0,0 1 0 0 0,1-1 0 0 0,5 5 85 0 0,-15-12-7572 0 0,-16-8 1139 0 0,9 4 1388 0 0,0 2 1586 0 0</inkml:trace>
  <inkml:trace contextRef="#ctx0" brushRef="#br0" timeOffset="3236.455">4336 469 7746 0 0,'0'0'2559'0'0,"0"0"-624"0"0,0 0-309 0 0,0 0-30 0 0,0 0-70 0 0,0 0-155 0 0,0 0-258 0 0,0 0-283 0 0,0 0-190 0 0,0 0-112 0 0,0 0-103 0 0,0 0-11 0 0,30-4-5 0 0,94-10-30 0 0,27 22 674 0 0,-95 2-939 0 0,48 6-83 0 0,2 0-3956 0 0,-83-15-2403 0 0,-18-1 2500 0 0,4 0-6386 0 0</inkml:trace>
  <inkml:trace contextRef="#ctx0" brushRef="#br0" timeOffset="3237.455">5159 597 7730 0 0,'0'0'4897'0'0,"0"0"-3985"0"0,0 0-112 0 0,0 0 152 0 0,0 0 32 0 0,0 0-95 0 0,0 0-321 0 0,0 0-328 0 0,-44 207-248 0 0,44-189-240 0 0,2 0-280 0 0,3-7-505 0 0,5 0-1047 0 0,-7-3-2001 0 0,5-1-2728 0 0,-5-7 3624 0 0</inkml:trace>
  <inkml:trace contextRef="#ctx0" brushRef="#br0" timeOffset="3500.634">5183 262 14131 0 0,'0'0'2409'0'0,"0"0"-825"0"0,0 0-560 0 0,0 0-320 0 0,0 0-248 0 0,0 0-208 0 0,0 0-208 0 0,0 0-240 0 0,0 0-248 0 0,0 0-168 0 0,0 0-312 0 0,0 0-832 0 0,0 0-2145 0 0,0 0-5457 0 0</inkml:trace>
  <inkml:trace contextRef="#ctx0" brushRef="#br0" timeOffset="3772.434">5525 421 15987 0 0,'0'0'1473'0'0,"0"0"-521"0"0,0 0-165 0 0,0 0-48 0 0,0 0-98 0 0,0 0-134 0 0,0 0-224 0 0,0 0-130 0 0,0 0-45 0 0,0 0-65 0 0,0 0-37 0 0,-24 35-28 0 0,-73 109-26 0 0,68-76-55 0 0,30-58 72 0 0,-1-7 31 0 0,0-1 0 0 0,0 1 0 0 0,0 0 0 0 0,0 0-1 0 0,0-1 1 0 0,1 1 0 0 0,-1 0 0 0 0,1-1 0 0 0,-1 1-1 0 0,1 0 1 0 0,0-1 0 0 0,0 1 0 0 0,0-1 0 0 0,1 1-1 0 0,-1-1 1 0 0,1 0 0 0 0,-1 1 0 0 0,1-1 0 0 0,0 0 0 0 0,0 0-1 0 0,0 0 1 0 0,0 0 0 0 0,0 0 0 0 0,0-1 0 0 0,0 1-1 0 0,1-1 1 0 0,-1 1 0 0 0,0-1 0 0 0,1 0 0 0 0,-1 0-1 0 0,1 0 1 0 0,0 0 0 0 0,-1-1 0 0 0,1 1 0 0 0,0-1 0 0 0,0 1-1 0 0,-1-1 1 0 0,1 0 0 0 0,0 0 0 0 0,0 0 0 0 0,-1 0-1 0 0,1-1 1 0 0,2 0 0 0 0,3 0 171 0 0,1-1 0 0 0,0-1 0 0 0,-1 1 0 0 0,0-1 0 0 0,1-1 0 0 0,-1 0-1 0 0,0 0 1 0 0,-1 0 0 0 0,1-1 0 0 0,-1 0 0 0 0,0-1 0 0 0,0 0 0 0 0,-1 0 0 0 0,0 0 0 0 0,0-1-1 0 0,0 0 1 0 0,-1 0 0 0 0,0 0 0 0 0,0-1 0 0 0,0 1 0 0 0,-1-1 0 0 0,0-1-171 0 0,1-3 84 0 0,1-1 0 0 0,-1 0 1 0 0,-1 0-1 0 0,-1 0 0 0 0,0 0 0 0 0,0 0 1 0 0,-1-1-1 0 0,-1 1 0 0 0,0-1 0 0 0,-1 1 1 0 0,-1-8-85 0 0,0 17-59 0 0,1 1 0 0 0,-1-1 0 0 0,0 0 1 0 0,0 1-1 0 0,0 0 0 0 0,0-1 1 0 0,-1 1-1 0 0,0 0 0 0 0,1-1 1 0 0,-1 1-1 0 0,0 0 0 0 0,-1 0 1 0 0,1 1-1 0 0,0-1 0 0 0,-1 0 0 0 0,0 1 1 0 0,1-1-1 0 0,-1 1 0 0 0,0 0 1 0 0,0 0-1 0 0,0 0 0 0 0,-1 0 1 0 0,1 1-1 0 0,0-1 0 0 0,-1 1 59 0 0,-27-4-3954 0 0,-1 11-4394 0 0,19 1-3012 0 0</inkml:trace>
  <inkml:trace contextRef="#ctx0" brushRef="#br0" timeOffset="4088.437">5897 653 16644 0 0,'0'0'1383'0'0,"0"0"-334"0"0,0 0-131 0 0,0 0-101 0 0,0 0-93 0 0,0 0-66 0 0,0 0-143 0 0,0 0-142 0 0,0 0-80 0 0,0 0-54 0 0,0 0-71 0 0,0 0-23 0 0,0 0-42 0 0,28-27-67 0 0,85-81-7 0 0,-38 37-155 0 0,-74 70 97 0 0,-1 0 0 0 0,1 0 1 0 0,-1 0-1 0 0,1 0 0 0 0,-1 0 1 0 0,1 1-1 0 0,0-1 0 0 0,0 0 1 0 0,-1 0-1 0 0,1 1 0 0 0,0-1 0 0 0,0 0 1 0 0,0 1-1 0 0,0-1 0 0 0,0 1 1 0 0,0-1-1 0 0,0 1 0 0 0,0-1 1 0 0,0 1-1 0 0,0 0 0 0 0,0 0 0 0 0,0-1 1 0 0,0 1-1 0 0,0 0 0 0 0,0 0 1 0 0,1 0-1 0 0,-1 0 0 0 0,0 0 1 0 0,0 1-1 0 0,0-1 0 0 0,0 0 0 0 0,0 0 1 0 0,0 1-1 0 0,0-1 0 0 0,0 0 1 0 0,0 1-1 0 0,0-1 0 0 0,0 1 1 0 0,0-1-1 0 0,0 1 0 0 0,0 0 0 0 0,0-1 1 0 0,-1 1-1 0 0,1 0 0 0 0,0 0 1 0 0,0 0-1 0 0,-1 0 0 0 0,1-1 1 0 0,-1 1-1 0 0,1 0 0 0 0,-1 0 0 0 0,1 1 29 0 0,-1 4-16 0 0,1 0-1 0 0,-1 1 0 0 0,1-1 0 0 0,1 0 0 0 0,-1 1 0 0 0,1-1 0 0 0,0 0 0 0 0,1 0 0 0 0,-1 0 0 0 0,1-1 0 0 0,0 1 0 0 0,1-1 0 0 0,-1 1 0 0 0,1-1 0 0 0,0 0 0 0 0,0-1 0 0 0,1 1 1 0 0,-1-1-1 0 0,1 1 0 0 0,0-1 0 0 0,0-1 0 0 0,1 1 0 0 0,-1-1 0 0 0,1 0 0 0 0,0 0 0 0 0,-1 0 0 0 0,6 0 17 0 0,0 0 131 0 0,0 0 0 0 0,0-1 0 0 0,0-1 0 0 0,1 0 0 0 0,-1-1 0 0 0,1 0 0 0 0,-1 0 0 0 0,0-1 0 0 0,0-1 0 0 0,1 0 0 0 0,-1-1 1 0 0,0 0-1 0 0,-1 0 0 0 0,1-1 0 0 0,0 0 0 0 0,-1-1 0 0 0,0-1 0 0 0,0 1 0 0 0,-1-2 0 0 0,0 1 0 0 0,0-1 0 0 0,0 0 0 0 0,-1-1 0 0 0,0 0 0 0 0,0-1 0 0 0,-1 1 0 0 0,0-1 0 0 0,0-1 0 0 0,-1 1 0 0 0,-1-1 0 0 0,4-7-131 0 0,40-66-1762 0 0,-33 57-1745 0 0,-1 0-3793 0 0,-2 6-5043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33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74 6721 0 0,'0'0'4311'0'0,"0"0"-1996"0"0,0 0-875 0 0,0 0-136 0 0,0 0 67 0 0,0 0-74 0 0,0 0-258 0 0,0 0-347 0 0,0 0-283 0 0,0 0-137 0 0,0 0-100 0 0,0 0-78 0 0,0 0-49 0 0,-12 30-20 0 0,-37 97-17 0 0,25-32-229 0 0,19-56-2536 0 0,0-28-1675 0 0,1-5-3788 0 0,2-5 2335 0 0</inkml:trace>
  <inkml:trace contextRef="#ctx0" brushRef="#br0" timeOffset="622.882">378 346 11891 0 0,'0'0'1988'0'0,"0"0"-570"0"0,0 0-163 0 0,0 0 70 0 0,0 0-2 0 0,0 0-171 0 0,0 0-311 0 0,0 0-260 0 0,0 0-153 0 0,0 0-108 0 0,15-31-77 0 0,48-98-78 0 0,11 3 93 0 0,-73 124-288 0 0,-1 1 0 0 0,0-1 0 0 0,1 1 0 0 0,-1-1 0 0 0,1 1 0 0 0,-1-1 0 0 0,1 1 0 0 0,0 0 0 0 0,0-1 0 0 0,-1 1 0 0 0,1 0 0 0 0,0 0 0 0 0,0 0 0 0 0,0-1 0 0 0,1 1 0 0 0,-1 0 0 0 0,0 0 0 0 0,0 1 0 0 0,0-1 0 0 0,1 0 0 0 0,-1 0 0 0 0,0 0 0 0 0,1 1 0 0 0,-1-1 0 0 0,1 1 0 0 0,-1-1 0 0 0,1 1 0 0 0,-1 0 0 0 0,1-1 0 0 0,-1 1 0 0 0,1 0 0 0 0,-1 0 0 0 0,1 0 0 0 0,-1 0 0 0 0,1 1 0 0 0,-1-1 0 0 0,1 0 0 0 0,-1 0 0 0 0,1 1 0 0 0,-1-1 0 0 0,1 1 0 0 0,-1 0 0 0 0,0-1 0 0 0,1 1 0 0 0,-1 0 0 0 0,0 0 0 0 0,1 0 0 0 0,-1-1 0 0 0,0 1 0 0 0,0 1 0 0 0,1-1 30 0 0,11 46-383 0 0,-12-42 377 0 0,0 1 0 0 0,0 0 0 0 0,0 0 0 0 0,0-1 0 0 0,1 1 1 0 0,0-1-1 0 0,0 1 0 0 0,0-1 0 0 0,1 0 0 0 0,0 0 0 0 0,0 0 0 0 0,0 0 0 0 0,1 0 0 0 0,-1-1 1 0 0,1 1-1 0 0,0-1 0 0 0,1 0 0 0 0,-1 0 0 0 0,1-1 0 0 0,-1 1 0 0 0,2 0 6 0 0,1-2 125 0 0,1 1 0 0 0,-1-1-1 0 0,0 0 1 0 0,1 0 0 0 0,-1-1-1 0 0,1 0 1 0 0,0-1 0 0 0,-1 0-1 0 0,1 0 1 0 0,-1 0 0 0 0,1-1-1 0 0,0 0 1 0 0,-1-1-1 0 0,1 1 1 0 0,-1-2 0 0 0,0 1-1 0 0,0-1 1 0 0,0 0 0 0 0,0 0-1 0 0,0-1 1 0 0,-1 0 0 0 0,1 0-1 0 0,4-4-124 0 0,-2-1 172 0 0,1-1 0 0 0,-1 0 0 0 0,-1-1 0 0 0,0 0 0 0 0,0 0 0 0 0,-1-1 0 0 0,0 1 0 0 0,-1-2 0 0 0,-1 1-1 0 0,3-8-171 0 0,-8 19-319 0 0,8-19-556 0 0,-6 13-2334 0 0,0 0-3623 0 0,0 3-4885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25.6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0 597 6601 0 0,'0'0'1495'0'0,"0"0"-84"0"0,0 0 92 0 0,0 0 239 0 0,0 0 129 0 0,0 0-188 0 0,0 0-387 0 0,0 0-347 0 0,0 0-261 0 0,0 0-139 0 0,0 0-61 0 0,0 0-49 0 0,0 0-52 0 0,6-27-51 0 0,16-84-75 0 0,3 44 85 0 0,78-103 10 0 0,-98 163-370 0 0,-3 3-16 0 0,0 0 0 0 0,1 0 0 0 0,-1 1 0 0 0,1-1 0 0 0,0 1 0 0 0,-1-1 0 0 0,1 1 0 0 0,1 0 0 0 0,-1 0 0 0 0,0 1-1 0 0,1-1 1 0 0,0 0 0 0 0,-1 1 0 0 0,1 0 0 0 0,0 0 0 0 0,0 0 0 0 0,0 1 0 0 0,1-1 0 0 0,-1 1 0 0 0,3 0 30 0 0,13 37-567 0 0,-14 28 588 0 0,-6-53-12 0 0,0 0-1 0 0,1 1 1 0 0,1-1 0 0 0,-1 0-1 0 0,2 0 1 0 0,-1 0 0 0 0,2-1-1 0 0,-1 1 1 0 0,4 6-9 0 0,-6-15 11 0 0,0 0 0 0 0,0 0 1 0 0,1 0-1 0 0,-1 1 0 0 0,0-1 0 0 0,1 0 1 0 0,-1 0-1 0 0,1-1 0 0 0,-1 1 0 0 0,1 0 1 0 0,0 0-1 0 0,0-1 0 0 0,0 1 0 0 0,0-1 0 0 0,0 0 1 0 0,0 0-1 0 0,0 1 0 0 0,0-1 0 0 0,1-1 1 0 0,-1 1-1 0 0,0 0 0 0 0,1 0 0 0 0,-1-1 1 0 0,1 1-1 0 0,-1-1 0 0 0,1 0 0 0 0,-1 0 1 0 0,0 0-1 0 0,1 0 0 0 0,-1 0 0 0 0,1-1 1 0 0,-1 1-1 0 0,1-1 0 0 0,-1 1 0 0 0,0-1 1 0 0,1 0-1 0 0,-1 0 0 0 0,0 0 0 0 0,0 0 0 0 0,0 0 1 0 0,0-1-1 0 0,1 0-11 0 0,22-22 158 0 0,-1-2-1 0 0,-1-1 1 0 0,-2-1-1 0 0,18-29-157 0 0,-17 25 13 0 0,77-114-17 0 0,-51 87-10 0 0,-44 92-764 0 0,-17 165 1224 0 0,25-89-372 0 0,26-5-625 0 0,-25-85-2070 0 0,-7-15-1134 0 0,0-1-3463 0 0,-2-3-794 0 0</inkml:trace>
  <inkml:trace contextRef="#ctx0" brushRef="#br0" timeOffset="284.729">1062 545 9418 0 0,'0'0'1936'0'0,"0"0"-623"0"0,0 0-180 0 0,0 0 141 0 0,0 0 27 0 0,0 0-203 0 0,0 0-364 0 0,0 0-350 0 0,0 0-230 0 0,0 0-120 0 0,0 0-60 0 0,0 0-27 0 0,0 0-50 0 0,-1 18-102 0 0,-5 53-207 0 0,4-53-315 0 0,5-18-3812 0 0,-2 0-2578 0 0,-1 0 1520 0 0</inkml:trace>
  <inkml:trace contextRef="#ctx0" brushRef="#br0" timeOffset="532.479">991 44 16484 0 0,'0'0'552'0'0,"0"0"-456"0"0,0 0-120 0 0,0 0 24 0 0,0 0-72 0 0,0 0-392 0 0,0 0-569 0 0,0 0-391 0 0,0 0-240 0 0,0 0-665 0 0,0 0-1664 0 0,0 0-2136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31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0 997 0 0 0,'0'0'1692'0'0,"0"0"49"0"0,0 0-146 0 0,0 0-226 0 0,0 0-236 0 0,27 5-152 0 0,84 11-70 0 0,-104-15-740 0 0,-1 0-1 0 0,0 0 1 0 0,0-1-1 0 0,1 0 1 0 0,-1 0 0 0 0,0-1-1 0 0,0 1 1 0 0,1-2-1 0 0,-1 1 1 0 0,0-1-1 0 0,0 1 1 0 0,0-2 0 0 0,0 1-1 0 0,-1-1 1 0 0,1 0-1 0 0,-1 0 1 0 0,6-3-171 0 0,8-6 473 0 0,19-13 82 0 0,-1-2 0 0 0,-1-2 0 0 0,-1-1 0 0 0,-2-2 0 0 0,-1-1 0 0 0,-1-2 0 0 0,1-5-555 0 0,-1 5 228 0 0,35-45 163 0 0,-3-2 0 0 0,-3-3 0 0 0,16-36-391 0 0,-65 104 34 0 0,-1 0 0 0 0,-1 0 0 0 0,0-1 0 0 0,-1-1-1 0 0,-1 1 1 0 0,-1-1 0 0 0,0 0 0 0 0,-2-1 0 0 0,0 1 0 0 0,-1-1 0 0 0,-1 0-1 0 0,-1 0 1 0 0,0-1-34 0 0,-2 17-3 0 0,0 1 0 0 0,0 0 0 0 0,0 0 0 0 0,0 0 1 0 0,0 0-1 0 0,-1 0 0 0 0,0 1 0 0 0,1-1 0 0 0,-1 0 0 0 0,0 1 0 0 0,0-1 0 0 0,0 1 0 0 0,0 0 0 0 0,-1-1 0 0 0,1 1 0 0 0,-1 0 0 0 0,1 0 0 0 0,-1 1 0 0 0,0-1 0 0 0,0 1 0 0 0,0-1 0 0 0,0 1 0 0 0,0 0 1 0 0,0 0-1 0 0,0 0 0 0 0,0 0 0 0 0,0 1 0 0 0,0-1 0 0 0,-1 1 3 0 0,-4-1-106 0 0,0 0 0 0 0,0 0 0 0 0,0 1 0 0 0,0 0 1 0 0,0 1-1 0 0,0-1 0 0 0,0 2 0 0 0,0-1 0 0 0,0 1 1 0 0,0 0-1 0 0,-3 2 106 0 0,-16 11-179 0 0,1 1 0 0 0,1 1 1 0 0,0 1-1 0 0,1 1 0 0 0,1 2 0 0 0,2 0 1 0 0,-1 1-1 0 0,-6 11 179 0 0,13-17 17 0 0,1 2-1 0 0,0-1 1 0 0,1 2 0 0 0,1 0-1 0 0,1 0 1 0 0,0 1-1 0 0,2 1 1 0 0,0-1 0 0 0,1 1-1 0 0,2 1 1 0 0,0 0-1 0 0,1 0 1 0 0,-2 20-17 0 0,4-20 61 0 0,1 1-1 0 0,1-1 0 0 0,1 0 1 0 0,1 1-1 0 0,0-1 1 0 0,2 0-1 0 0,1 1 0 0 0,1-2 1 0 0,0 1-1 0 0,2 0 1 0 0,1-1-1 0 0,0-1 0 0 0,1 1 1 0 0,2-1-1 0 0,0-1 1 0 0,1 0-1 0 0,8 10-60 0 0,-10-16 78 0 0,0-2 0 0 0,1 0 0 0 0,0 0 0 0 0,0-1 0 0 0,1 0 0 0 0,0-1 0 0 0,1 0 0 0 0,0-1 0 0 0,1 0 0 0 0,0-1 0 0 0,0-1 0 0 0,0 0 0 0 0,1-1 0 0 0,-1-1 0 0 0,1 0 0 0 0,1-1 0 0 0,-1 0 0 0 0,0-2 0 0 0,9 1-78 0 0,-8-1 118 0 0,-1-1 0 0 0,1 0 0 0 0,-1-1 1 0 0,0-1-1 0 0,1-1 0 0 0,-1 0 0 0 0,0-1 1 0 0,-1 0-1 0 0,1-1 0 0 0,-1-1 0 0 0,0 0 1 0 0,2-2-119 0 0,-3 1 75 0 0,-1-1-1 0 0,-1 0 1 0 0,0 0 0 0 0,0-1 0 0 0,0-1 0 0 0,-1 0 0 0 0,-1 0 0 0 0,0-1 0 0 0,0 0 0 0 0,-1-1 0 0 0,-1 0 0 0 0,1 0 0 0 0,-2 0 0 0 0,0-1-1 0 0,-1 0 1 0 0,0-1 0 0 0,0 1 0 0 0,-2-1 0 0 0,0 1 0 0 0,0-1 0 0 0,-1 0 0 0 0,0-13-75 0 0,-2 23-61 0 0,1 1 0 0 0,-1-1 1 0 0,0 0-1 0 0,0 0 0 0 0,0 1 0 0 0,-1-1 1 0 0,1 0-1 0 0,-1 1 0 0 0,0-1 0 0 0,0 1 0 0 0,0-1 1 0 0,0 1-1 0 0,-1-1 0 0 0,1 1 0 0 0,-1 0 1 0 0,0-1-1 0 0,0 1 0 0 0,0 0 0 0 0,0 0 0 0 0,-1 1 1 0 0,1-1-1 0 0,-1 0 0 0 0,0 1 0 0 0,0-1 1 0 0,0 1-1 0 0,0 0 0 0 0,0 0 0 0 0,0 0 0 0 0,0 1 1 0 0,-1-1-1 0 0,1 1 0 0 0,-1 0 0 0 0,1 0 1 0 0,-1 0-1 0 0,-2 0 61 0 0,1 0-161 0 0,-1 2 0 0 0,0-1 1 0 0,1 1-1 0 0,-1-1 0 0 0,1 2 1 0 0,-1-1-1 0 0,1 1 0 0 0,-1-1 1 0 0,1 1-1 0 0,0 1 0 0 0,0-1 1 0 0,0 1-1 0 0,0 0 0 0 0,0 0 1 0 0,1 0-1 0 0,-1 1 0 0 0,1 0 1 0 0,0 0-1 0 0,0 0 0 0 0,0 0 1 0 0,1 0-1 0 0,0 1 0 0 0,-1 0 1 0 0,2 0-1 0 0,-3 3 161 0 0,-1 2 0 0 0,1 0 1 0 0,1 1 0 0 0,0-1-1 0 0,0 1 1 0 0,1 0-1 0 0,0 0 1 0 0,1 0-1 0 0,0 0 1 0 0,1 0 0 0 0,0 1-1 0 0,0-1 1 0 0,2 9-1 0 0,2-11 82 0 0,0-1 0 0 0,1 0 0 0 0,0 0 0 0 0,0 0 0 0 0,1-1 0 0 0,0 0 1 0 0,0 0-1 0 0,1 0 0 0 0,-1 0 0 0 0,2-1 0 0 0,-1 0 0 0 0,1 0 0 0 0,0-1 0 0 0,0 1 1 0 0,0-2-1 0 0,1 1 0 0 0,-1-1 0 0 0,1 0 0 0 0,0-1 0 0 0,1 0 0 0 0,-1 0 1 0 0,0 0-1 0 0,1-1 0 0 0,0-1 0 0 0,-1 1 0 0 0,1-2 0 0 0,0 1 0 0 0,0-1 0 0 0,1 0-82 0 0,7-2 191 0 0,0 0 0 0 0,0-1 0 0 0,0 0 0 0 0,-1-2 0 0 0,1 0 0 0 0,-1 0 0 0 0,0-2 0 0 0,-1 0 0 0 0,0-1 0 0 0,0 0 0 0 0,0-1 0 0 0,-1-1 0 0 0,0 0 0 0 0,-1-1 0 0 0,-1-1 0 0 0,1 0 0 0 0,-2 0 0 0 0,5-7-191 0 0,86-69 93 0 0,-101 87-116 0 0,0-1 1 0 0,1 1 0 0 0,-1-1 0 0 0,1 1 0 0 0,0-1 0 0 0,-1 1 0 0 0,1 0 0 0 0,0 0-1 0 0,0 0 1 0 0,0 0 0 0 0,0 0 0 0 0,0 0 0 0 0,0 0 0 0 0,0 1 0 0 0,0-1 0 0 0,0 1 0 0 0,0 0-1 0 0,0-1 1 0 0,0 1 0 0 0,0 0 0 0 0,0 0 0 0 0,1 0 0 0 0,-1 1 0 0 0,0-1 0 0 0,0 0-1 0 0,0 1 1 0 0,0-1 0 0 0,0 1 0 0 0,2 1 22 0 0,0 59-331 0 0,-5-55 335 0 0,0 0 1 0 0,1 0-1 0 0,0 0 1 0 0,0 0-1 0 0,0 0 1 0 0,1 0 0 0 0,0 0-1 0 0,0 0 1 0 0,1 0-1 0 0,-1 0 1 0 0,1 0-1 0 0,1-1 1 0 0,-1 1 0 0 0,1-1-1 0 0,0 0 1 0 0,0 1-1 0 0,0-1 1 0 0,2 0-5 0 0,0-2 18 0 0,0-1 0 0 0,0 0 0 0 0,0 0 0 0 0,1-1 0 0 0,-1 0 0 0 0,0 0 0 0 0,1 0 0 0 0,0 0 0 0 0,-1-1 0 0 0,1 0 0 0 0,-1 0 0 0 0,1 0 0 0 0,-1-1 0 0 0,1 0 0 0 0,-1 0 0 0 0,1 0 0 0 0,-1-1 0 0 0,0 0 0 0 0,0 0 0 0 0,1 0 0 0 0,2-3-18 0 0,172-104 509 0 0,-117 86-253 0 0,-61 57-66 0 0,-3-31-237 0 0,1 0 1 0 0,0 0-1 0 0,0 0 0 0 0,0 1 0 0 0,0-1 0 0 0,1 0 0 0 0,-1 0 0 0 0,1 0 0 0 0,0 0 1 0 0,0 0-1 0 0,0 0 0 0 0,0 0 0 0 0,1 0 0 0 0,-1 0 0 0 0,1-1 0 0 0,-1 1 1 0 0,1 0-1 0 0,0-1 0 0 0,0 0 0 0 0,1 1 47 0 0,9 3-3827 0 0,5-4-3470 0 0,-9-2-2493 0 0</inkml:trace>
  <inkml:trace contextRef="#ctx0" brushRef="#br0" timeOffset="989.545">2447 670 544 0 0,'0'0'1762'0'0,"0"0"24"0"0,0 0 114 0 0,0 0 160 0 0,0 0-58 0 0,0 0-232 0 0,0 0-262 0 0,0 0-254 0 0,0 0-177 0 0,0 0-162 0 0,0 0-149 0 0,0 0-122 0 0,0 0-100 0 0,-35 8-91 0 0,-108 30-65 0 0,73-5 116 0 0,59-23-373 0 0,1-4-117 0 0,0 0 0 0 0,1 1 0 0 0,0 0 0 0 0,0 0 0 0 0,1 1 0 0 0,0 0 0 0 0,0 1 0 0 0,1 0 0 0 0,0 0 0 0 0,0 1 0 0 0,1-1 0 0 0,0 1 0 0 0,1 1-1 0 0,0-1 1 0 0,1 1 0 0 0,0 0 0 0 0,1 0 0 0 0,0 0 0 0 0,0 0 0 0 0,1 1 0 0 0,1-1 0 0 0,0 1-14 0 0,2-9-10 0 0,-1-1-1 0 0,1 1 1 0 0,-1 0-1 0 0,1-1 1 0 0,0 1-1 0 0,0-1 1 0 0,0 1-1 0 0,1-1 1 0 0,-1 1-1 0 0,1-1 1 0 0,-1 0-1 0 0,1 0 1 0 0,0 0-1 0 0,0 0 1 0 0,0 0-1 0 0,0 0 1 0 0,0 0-1 0 0,0-1 1 0 0,0 1-1 0 0,1-1 1 0 0,-1 1-1 0 0,0-1 1 0 0,1 0-1 0 0,-1 0 1 0 0,1 0-1 0 0,0 0 1 0 0,-1 0-1 0 0,1-1 1 0 0,0 1-1 0 0,0-1 1 0 0,-1 0 10 0 0,88-4 244 0 0,-62-8-9 0 0,0-2 1 0 0,-2 0-1 0 0,0-2 1 0 0,0-1-1 0 0,-2-2 1 0 0,0 0-1 0 0,-1-1 1 0 0,-1-1-1 0 0,-1-1 1 0 0,12-17-236 0 0,30-26 585 0 0,-62 65-583 0 0,0 0 0 0 0,1 0-1 0 0,-1 1 1 0 0,0-1 0 0 0,0 1-1 0 0,1-1 1 0 0,-1 1 0 0 0,0-1 0 0 0,0 1-1 0 0,1 0 1 0 0,-1 0 0 0 0,0-1-1 0 0,0 1 1 0 0,0 0 0 0 0,0 0-1 0 0,0 0 1 0 0,-1 0 0 0 0,1 0 0 0 0,0 0-1 0 0,0 1 1 0 0,0-1 0 0 0,-1 0-1 0 0,1 0 1 0 0,-1 0 0 0 0,1 1-1 0 0,-1-1 1 0 0,0 0 0 0 0,1 1 0 0 0,-1-1-1 0 0,0 0 1 0 0,0 1 0 0 0,0-1-1 0 0,0 0 1 0 0,0 2-2 0 0,2 4 14 0 0,17 140 92 0 0,-19-145-107 0 0,-7 300-117 0 0,4-274 98 0 0,-1 0-1 0 0,-2 0 1 0 0,0 0 0 0 0,-2-1-1 0 0,-1 0 1 0 0,-1-1 0 0 0,-2 1 0 0 0,0-2-1 0 0,-11 16 21 0 0,20-34-15 0 0,-1 0 0 0 0,-1-1 0 0 0,1 1 0 0 0,-1-1 0 0 0,-1 0 0 0 0,1 0 0 0 0,-1 0 0 0 0,0-1 0 0 0,0 1 0 0 0,0-2 0 0 0,-1 1 0 0 0,0-1 0 0 0,0 0 0 0 0,0 0 0 0 0,0-1 0 0 0,0 0 0 0 0,-1 0 0 0 0,0-1 0 0 0,1 0 0 0 0,-1 0 0 0 0,0 0 0 0 0,0-1 0 0 0,0-1 0 0 0,0 1 1 0 0,-1-2 14 0 0,5-1-19 0 0,-1 0 0 0 0,1-1 1 0 0,0 0-1 0 0,0 0 0 0 0,1 0 1 0 0,-1 0-1 0 0,0-1 1 0 0,1 1-1 0 0,0-1 0 0 0,0 0 1 0 0,0 0-1 0 0,1 0 0 0 0,-1-1 1 0 0,1 1-1 0 0,0-1 1 0 0,0 1-1 0 0,0-1 0 0 0,1 1 1 0 0,0-1-1 0 0,-1 0 1 0 0,2 0-1 0 0,-1 0 0 0 0,1 0 1 0 0,-1 0-1 0 0,1-2 19 0 0,2-14-22 0 0,1 1 0 0 0,0-1 0 0 0,2 0-1 0 0,0 1 1 0 0,1 0 0 0 0,1 0 0 0 0,1 1 0 0 0,1 0 0 0 0,0 0-1 0 0,2 1 1 0 0,0 0 0 0 0,1 1 0 0 0,8-10 22 0 0,11-14 67 0 0,1 2-1 0 0,2 0 1 0 0,2 3 0 0 0,1 0-1 0 0,33-22-66 0 0,-27 22 200 0 0,-2-2-1 0 0,-1-1 1 0 0,-3-3-1 0 0,-1-1 1 0 0,18-29-200 0 0,-48 64 3 0 0,22-30-182 0 0,-1-2 0 0 0,-2 0 0 0 0,-1-2 0 0 0,-3-1 0 0 0,-1-1 0 0 0,12-44 179 0 0,-22 51-267 0 0,-1 11 82 0 0,-2-1 1 0 0,-2 1-1 0 0,0-1 1 0 0,-1 0-1 0 0,-2 0 1 0 0,-1 0-1 0 0,-1-1 185 0 0,0 27 12 0 0,0 0 0 0 0,-1 1 0 0 0,1-1 0 0 0,0 0 0 0 0,0 0 0 0 0,-1 0 0 0 0,1 0 0 0 0,-1 1 0 0 0,1-1 0 0 0,-1 0 0 0 0,1 0 0 0 0,-1 1 0 0 0,1-1 0 0 0,-1 0 0 0 0,1 1 0 0 0,-1-1 0 0 0,0 1 1 0 0,1-1-1 0 0,-1 1 0 0 0,0-1 0 0 0,0 1 0 0 0,0-1 0 0 0,1 1 0 0 0,-1 0 0 0 0,0-1 0 0 0,0 1 0 0 0,0 0 0 0 0,0 0 0 0 0,1 0 0 0 0,-1 0 0 0 0,0-1 0 0 0,0 1 0 0 0,0 0 0 0 0,0 1 0 0 0,0-1 0 0 0,0 0 0 0 0,0 0 0 0 0,1 0 0 0 0,-1 0 0 0 0,0 1 0 0 0,0-1 0 0 0,0 0 0 0 0,1 1 0 0 0,-1-1 0 0 0,0 1 0 0 0,0-1 0 0 0,1 1 0 0 0,-1-1 0 0 0,0 1 0 0 0,1-1 0 0 0,-1 1 0 0 0,0 0 0 0 0,1-1 0 0 0,-1 1 0 0 0,1 0 0 0 0,-1 0 0 0 0,1-1 1 0 0,-1 2-13 0 0,-14 39 233 0 0,1 2 0 0 0,3-1 0 0 0,1 2 0 0 0,2-1 0 0 0,2 1 1 0 0,2 1-1 0 0,2-1 0 0 0,1 0 0 0 0,7 44-233 0 0,-5 11-121 0 0,1 307-1431 0 0,0-428-16149 0 0,-2 15 13656 0 0</inkml:trace>
  <inkml:trace contextRef="#ctx0" brushRef="#br0" timeOffset="1612.867">2646 478 7866 0 0,'0'0'2231'0'0,"0"0"-707"0"0,0 0-232 0 0,0 0 207 0 0,0 0 92 0 0,0 0-157 0 0,0 0-262 0 0,0 0-241 0 0,0 0-157 0 0,32 0-120 0 0,103-4-113 0 0,-23-14 305 0 0,-78 7-615 0 0,17-1-30 0 0,-5 2-214 0 0,-1-3 1 0 0,0-1-1 0 0,-1-2 1 0 0,25-14 12 0 0,-14-11-1692 0 0,-30 8-2292 0 0,-2-36-11233 0 0,-14 28 13373 0 0,-30 143 16011 0 0,-5 2-8628 0 0,-31 175-3863 0 0,54-270-1652 0 0,1 1 0 0 0,1-1 0 0 0,-1 1 1 0 0,2 0-1 0 0,-1 0 0 0 0,1-1 0 0 0,1 1 0 0 0,0 0 1 0 0,0 0-1 0 0,1-1 0 0 0,0 1 0 0 0,0-1 0 0 0,1 1 1 0 0,1-1-1 0 0,-1 0 0 0 0,2 0 0 0 0,-1-1 0 0 0,1 1 1 0 0,0-1-1 0 0,1 0 0 0 0,6 7-24 0 0,-6-13 38 0 0,0 0-1 0 0,0 0 1 0 0,0-1 0 0 0,1 0-1 0 0,-1 0 1 0 0,0 0-1 0 0,1-1 1 0 0,-1 0 0 0 0,1 0-1 0 0,-1-1 1 0 0,0 1 0 0 0,1-1-1 0 0,-1-1 1 0 0,0 1-1 0 0,0-1 1 0 0,0 0 0 0 0,0-1-1 0 0,0 1 1 0 0,0-1 0 0 0,0 0-1 0 0,-1-1 1 0 0,0 1 0 0 0,0-1-1 0 0,3-3-37 0 0,22-9 84 0 0,53-25 24 0 0,-11 27 25 0 0,-70 15-98 0 0,-1 1-1 0 0,1 0 0 0 0,0-1 0 0 0,0 1 0 0 0,-1 0 1 0 0,1 0-1 0 0,-1 0 0 0 0,0 0 0 0 0,0 0 1 0 0,1 1-1 0 0,-1-1 0 0 0,-1 0 0 0 0,1 0 1 0 0,0 1-1 0 0,0-1 0 0 0,-1 0 0 0 0,0 1 0 0 0,1-1 1 0 0,-1 1-1 0 0,0-1 0 0 0,0 1 0 0 0,0-1 1 0 0,0 1-1 0 0,-1-1 0 0 0,1 0 0 0 0,-1 1 1 0 0,0 0-35 0 0,1 5 121 0 0,0 105 702 0 0,1-111-841 0 0,-1-1 0 0 0,0 1 0 0 0,1-1 0 0 0,0 0-1 0 0,-1 1 1 0 0,1-1 0 0 0,0 0 0 0 0,-1 0 0 0 0,1 1 0 0 0,0-1 0 0 0,0 0 0 0 0,0 0 0 0 0,0 0 0 0 0,0 0 0 0 0,0 0 0 0 0,0 0 0 0 0,1 0 0 0 0,-1-1 0 0 0,0 1 0 0 0,1 0 0 0 0,-1-1 0 0 0,0 1 0 0 0,1-1 0 0 0,-1 1 0 0 0,0-1 0 0 0,1 0 0 0 0,-1 1 0 0 0,1-1-1 0 0,-1 0 1 0 0,1 0 0 0 0,1 0 18 0 0,26-8-5778 0 0,-19 1-1330 0 0,-4 0-4433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48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424 0 8602 0 0,'0'0'1173'0'0,"0"0"-448"0"0,0 0-311 0 0,0 0 17 0 0,0 0 213 0 0,0 0 262 0 0,0 0 111 0 0,0 0-88 0 0,0 0-211 0 0,0 0-276 0 0,0 0-201 0 0,-17 21-77 0 0,-55 71-29 0 0,16 25 190 0 0,-186 525-1048 0 0,234-620 226 0 0,-14 47-774 0 0,16-24-3171 0 0,13-42 364 0 0,9-21 2556 0 0,70-122-2539 0 0,14-90 3789 0 0,-29 38 202 0 0,-2 4 414 0 0,-17 64 2825 0 0,-10 28 3685 0 0,-36 145-3256 0 0,-6 4-2971 0 0,-3-11-414 0 0,2-1-1 0 0,1 0 1 0 0,3 0-1 0 0,1 1 1 0 0,2-2-1 0 0,2 1 1 0 0,1-1-1 0 0,3 0 1 0 0,1-1-1 0 0,1 0 1 0 0,4 2-213 0 0,-15-33 78 0 0,1 0 1 0 0,1 0 0 0 0,-1 0 0 0 0,1 0 0 0 0,0-1 0 0 0,1 0 0 0 0,0 0 0 0 0,0 0 0 0 0,0-1-1 0 0,1 0 1 0 0,0 0 0 0 0,0 0 0 0 0,1-1 0 0 0,0 0 0 0 0,-1-1 0 0 0,2 0 0 0 0,-1 0-1 0 0,0-1 1 0 0,1 1 0 0 0,-1-2 0 0 0,1 0 0 0 0,0 0 0 0 0,0 0 0 0 0,0-1 0 0 0,0 0-1 0 0,0-1 1 0 0,2 0-79 0 0,-2-5 262 0 0,0 1-1 0 0,0-2 1 0 0,-1 1-1 0 0,0-2 1 0 0,0 1-1 0 0,0-1 1 0 0,-1 0-1 0 0,0 0 1 0 0,0-1-1 0 0,-1 0 0 0 0,0 0 1 0 0,0 0-1 0 0,-1-1 1 0 0,0 0-1 0 0,-1 0 1 0 0,0-1-1 0 0,0 1 1 0 0,-1-1-1 0 0,0 1 1 0 0,-1-2-262 0 0,11-34 395 0 0,-1-1 0 0 0,-3 0 0 0 0,-2-1 1 0 0,-1 1-1 0 0,-3-1 0 0 0,-2-9-395 0 0,0-12-3365 0 0,-1 6-4356 0 0,0 33 1440 0 0,0 36-2942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49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34 9906 0 0,'0'0'1260'0'0,"0"0"-399"0"0,0 0-44 0 0,0 0 261 0 0,0 0 175 0 0,0 0-50 0 0,-20 34-321 0 0,-62 106-330 0 0,56-68-127 0 0,26-60-354 0 0,-1-7-42 0 0,0 0 0 0 0,0-1 0 0 0,1 1 0 0 0,-1 0 0 0 0,1 0 0 0 0,0-1 0 0 0,1 1 0 0 0,-1 0 0 0 0,1-1 0 0 0,0 1 0 0 0,0 0 0 0 0,0-1 0 0 0,1 1 0 0 0,0-1 0 0 0,0 0 0 0 0,0 1 0 0 0,0-1 0 0 0,1 0 0 0 0,-1 0 0 0 0,1 0 0 0 0,0-1 0 0 0,0 1 0 0 0,1-1 0 0 0,-1 1 0 0 0,1-1 0 0 0,-1 0 0 0 0,1-1 0 0 0,0 1 0 0 0,0-1 0 0 0,0 1 0 0 0,1-1 0 0 0,-1 0 0 0 0,0-1 0 0 0,1 1 0 0 0,-1-1 0 0 0,1 0 0 0 0,1 0-29 0 0,0 0 137 0 0,-1 0 0 0 0,0-1 0 0 0,0 0 0 0 0,0 0 0 0 0,0-1 0 0 0,0 0 0 0 0,0 1 0 0 0,0-1 0 0 0,0-1 0 0 0,0 1 0 0 0,0-1 0 0 0,0 0 0 0 0,-1 0 0 0 0,1-1 0 0 0,-1 1 0 0 0,1-1 0 0 0,-1 0 0 0 0,0 0 0 0 0,0 0 0 0 0,0-1 0 0 0,-1 1 0 0 0,1-1 0 0 0,-1 0 0 0 0,0 0 0 0 0,0 0 0 0 0,0 0-1 0 0,-1-1 1 0 0,1 1 0 0 0,-1-1 0 0 0,0 0-137 0 0,2-7-8 0 0,-1 0 1 0 0,-1 0-1 0 0,0-1 0 0 0,-1 1 0 0 0,0 0 0 0 0,-1-1 0 0 0,0 1 0 0 0,-1-1 0 0 0,0 1 0 0 0,-1 0 1 0 0,0 0-1 0 0,-1 0 0 0 0,-1 0 0 0 0,0 0 0 0 0,0 0 0 0 0,-1 1 0 0 0,0 0 0 0 0,-1 0 0 0 0,-1 0 1 0 0,0 1-1 0 0,0 0 0 0 0,-1 0 0 0 0,0 1 0 0 0,-3-2 8 0 0,-28-29-3067 0 0,20 26-2996 0 0,13 9 2289 0 0,-3 0-6623 0 0</inkml:trace>
  <inkml:trace contextRef="#ctx0" brushRef="#br0" timeOffset="520.184">546 218 2601 0 0,'0'0'2765'0'0,"0"0"-60"0"0,0 0 28 0 0,0 0-71 0 0,0 0-334 0 0,0 0-550 0 0,0 0-582 0 0,0 0-410 0 0,0 0-234 0 0,0 0-154 0 0,0 0-78 0 0,0 0-37 0 0,0 0-48 0 0,0 14-43 0 0,-3 70 55 0 0,4-80-226 0 0,0-1 0 0 0,1 0 0 0 0,-1 0 1 0 0,1 0-1 0 0,0 0 0 0 0,0 0 0 0 0,0 0 1 0 0,1-1-1 0 0,-1 1 0 0 0,1-1 0 0 0,-1 1 1 0 0,1-1-1 0 0,0 0 0 0 0,0 0 0 0 0,0 0 0 0 0,0 0 1 0 0,0-1-1 0 0,0 1 0 0 0,0-1 0 0 0,1 0 1 0 0,-1 0-1 0 0,0 0 0 0 0,1 0 0 0 0,-1-1 1 0 0,1 1-1 0 0,-1-1 0 0 0,1 0 0 0 0,-1 0 1 0 0,1 0-1 0 0,-1-1 0 0 0,1 1 0 0 0,-1-1 0 0 0,1 0 1 0 0,-1 0-1 0 0,0 0 0 0 0,0 0 0 0 0,1 0 1 0 0,-1-1-1 0 0,0 0 0 0 0,0 0-21 0 0,13-6 100 0 0,0-2-1 0 0,-1 0 0 0 0,0-1 1 0 0,-1 0-1 0 0,0-1 1 0 0,-1-1-1 0 0,0 0 1 0 0,-1-1-1 0 0,0-1-99 0 0,59-58 181 0 0,-70 74-193 0 0,0 0-1 0 0,0-1 0 0 0,0 1 0 0 0,0 0 1 0 0,0 0-1 0 0,0 0 0 0 0,0 0 0 0 0,0 0 1 0 0,-1 0-1 0 0,1 0 0 0 0,0 0 0 0 0,-1 0 0 0 0,1 0 1 0 0,0 0-1 0 0,-1 0 0 0 0,1 1 0 0 0,-1-1 1 0 0,0 0-1 0 0,1 0 0 0 0,-1 1 0 0 0,0-1 1 0 0,0 0-1 0 0,0 0 0 0 0,0 1 0 0 0,0-1 0 0 0,0 0 1 0 0,0 1-1 0 0,-1-1 0 0 0,1 0 0 0 0,0 0 1 0 0,-1 1-1 0 0,1-1 0 0 0,-1 0 13 0 0,2 8-28 0 0,-1-5 21 0 0,1 0 0 0 0,-1 0 0 0 0,1 0 0 0 0,0 0 0 0 0,0 0 0 0 0,1-1 0 0 0,-1 1 0 0 0,1 0 0 0 0,0-1 0 0 0,-1 0 0 0 0,2 1 0 0 0,-1-1 0 0 0,0 0 0 0 0,1 0 0 0 0,-1 0 0 0 0,1 0 0 0 0,0 0 0 0 0,0-1 0 0 0,0 1 1 0 0,0-1-1 0 0,1 0 0 0 0,-1 0 0 0 0,0 0 0 0 0,1 0 0 0 0,0-1 0 0 0,-1 1 0 0 0,1-1 0 0 0,0 0 0 0 0,0 0 0 0 0,-1-1 0 0 0,1 1 0 0 0,0-1 0 0 0,0 1 0 0 0,0-1 0 0 0,3-1 7 0 0,4 2 104 0 0,-1-2 0 0 0,0 1 0 0 0,1-1 0 0 0,-1 0 0 0 0,0-1 0 0 0,0-1 0 0 0,0 1 0 0 0,0-2-1 0 0,-1 1 1 0 0,1-1 0 0 0,-1-1 0 0 0,0 1 0 0 0,0-2 0 0 0,0 1 0 0 0,-1-1 0 0 0,0-1 0 0 0,0 1 0 0 0,2-4-104 0 0,-1 0 185 0 0,0 1 0 0 0,-1-2 0 0 0,0 1 0 0 0,-1-1 0 0 0,0 0 1 0 0,-1 0-1 0 0,0-1 0 0 0,-1 0 0 0 0,0 0 0 0 0,2-12-185 0 0,-2-9-3290 0 0,-7 0-3570 0 0,0 29-5156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57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1 0 0 0,'0'0'531'0'0,"0"0"370"0"0,0 0 413 0 0,0 0 254 0 0,0 0-39 0 0,0 0-196 0 0,-2 37-313 0 0,-9 117-303 0 0,-26 114 952 0 0,-9-61-1790 0 0,45-198 72 0 0,1-5-2533 0 0,0-5-4637 0 0,0 0 6608 0 0</inkml:trace>
  <inkml:trace contextRef="#ctx0" brushRef="#br0" timeOffset="362.575">54 82 360 0 0,'0'0'1690'0'0,"0"0"-759"0"0,0 0-241 0 0,0 0 267 0 0,0 0 404 0 0,0 0 277 0 0,0 0-3 0 0,0 0-155 0 0,0 0-210 0 0,0 0-215 0 0,0 0-154 0 0,0 0-110 0 0,0 0-75 0 0,32-3-52 0 0,102-10-51 0 0,39 10 1623 0 0,38 32-1036 0 0,-82-7-869 0 0,-60-15-700 0 0,-54-6-3539 0 0,0-1-3862 0 0,-14 0 3161 0 0,-1 0 746 0 0</inkml:trace>
  <inkml:trace contextRef="#ctx0" brushRef="#br0" timeOffset="727.556">0 715 1104 0 0,'0'0'1622'0'0,"0"0"101"0"0,0 0 257 0 0,0 0 282 0 0,0 0 120 0 0,31-3-164 0 0,99-10-320 0 0,250-29 4542 0 0,-235 38-5875 0 0,-84 3-4084 0 0,-52 1-1414 0 0,-1-3-5280 0 0</inkml:trace>
  <inkml:trace contextRef="#ctx0" brushRef="#br0" timeOffset="5382.801">2110 317 2545 0 0,'0'0'1799'0'0,"0"0"-826"0"0,0 0-203 0 0,0 0 346 0 0,0 0 323 0 0,0 0 88 0 0,0 0-164 0 0,0 0-254 0 0,0 0-204 0 0,0 0-145 0 0,31-4-67 0 0,98-16-37 0 0,20 8 1373 0 0,110-7-1465 0 0,-233 8-4170 0 0,-20 5-738 0 0,-2-1-3421 0 0,-4 5 5232 0 0</inkml:trace>
  <inkml:trace contextRef="#ctx0" brushRef="#br0" timeOffset="5688.248">2171 594 8018 0 0,'0'0'844'0'0,"0"0"-67"0"0,0 0 321 0 0,0 0 289 0 0,0 0 127 0 0,0 0-107 0 0,0 0-246 0 0,34 1-226 0 0,110 6-191 0 0,-37-15 254 0 0,-46-2-699 0 0,175-43-2093 0 0,-204 43-2095 0 0,-11 5-1934 0 0,-6 2-1853 0 0</inkml:trace>
  <inkml:trace contextRef="#ctx0" brushRef="#br0" timeOffset="19272.141">1009 781 0 0 0,'0'0'713'0'0,"0"0"326"0"0,6-5 84 0 0,16-17 12 0 0,-12 7 8431 0 0,-14 5-5146 0 0,-32 0-2385 0 0,28 12-2009 0 0,0 0-1 0 0,0 1 1 0 0,0 0 0 0 0,1 0 0 0 0,-1 1-1 0 0,1 0 1 0 0,0 0 0 0 0,0 1-1 0 0,0-1 1 0 0,0 2 0 0 0,1-1 0 0 0,0 1-1 0 0,0 0 1 0 0,1 0 0 0 0,-1 1-1 0 0,1-1 1 0 0,1 1 0 0 0,-1 0 0 0 0,1 1-1 0 0,0-1 1 0 0,1 2-26 0 0,0-5-7 0 0,1 0 1 0 0,0 0-1 0 0,0 1 1 0 0,0-1-1 0 0,0 1 0 0 0,1-1 1 0 0,0 1-1 0 0,0-1 0 0 0,0 1 1 0 0,1 0-1 0 0,-1-1 0 0 0,1 1 1 0 0,0 0-1 0 0,1 0 1 0 0,-1-1-1 0 0,1 1 0 0 0,0 0 1 0 0,0-1-1 0 0,0 1 0 0 0,1-1 1 0 0,-1 1-1 0 0,1-1 0 0 0,0 0 1 0 0,0 1-1 0 0,1-1 1 0 0,0 0-1 0 0,-1-1 0 0 0,1 1 1 0 0,0 0-1 0 0,1-1 0 0 0,-1 0 1 0 0,1 1-1 0 0,-1-1 0 0 0,1-1 1 0 0,0 1-1 0 0,0 0 1 0 0,0-1-1 0 0,0 0 0 0 0,1 0 1 0 0,-1 0-1 0 0,1-1 0 0 0,-1 1 1 0 0,5 0 6 0 0,91 8-355 0 0,-37-20-7387 0 0,-55 6 2377 0 0,-1 0-1459 0 0</inkml:trace>
  <inkml:trace contextRef="#ctx0" brushRef="#br0" timeOffset="19742.728">1125 1021 0 0 0,'0'0'1304'0'0,"0"0"-203"0"0,0 0 132 0 0,0 0 543 0 0,0 0 468 0 0,0 0 112 0 0,0 0-191 0 0,0 0-348 0 0,0 0-328 0 0,0 0-274 0 0,0 0-205 0 0,0 0-175 0 0,11-6-152 0 0,34-18-116 0 0,-5-21 473 0 0,78-111-453 0 0,-116 153-600 0 0,1 0 1 0 0,-1 0-1 0 0,0 0 1 0 0,1 1 0 0 0,-1-1-1 0 0,1 0 1 0 0,0 1-1 0 0,0 0 1 0 0,0 0-1 0 0,0 0 1 0 0,0 0-1 0 0,0 0 1 0 0,1 1-1 0 0,-1 0 1 0 0,1-1-1 0 0,-1 1 1 0 0,3 0 12 0 0,11 42-63 0 0,-16-38 75 0 0,-1-1-10 0 0,0 1 0 0 0,1-1 0 0 0,-1 1 1 0 0,1-1-1 0 0,-1 1 0 0 0,1-1 0 0 0,0 1 0 0 0,0-1 1 0 0,0 0-1 0 0,0 0 0 0 0,1 1 0 0 0,-1-1 0 0 0,0 0 1 0 0,1 0-1 0 0,0 0 0 0 0,-1-1 0 0 0,1 1 0 0 0,0 0 1 0 0,0 0-1 0 0,0-1 0 0 0,0 0 0 0 0,0 1 1 0 0,1-1-1 0 0,-1 0 0 0 0,0 0 0 0 0,0 0 0 0 0,1 0 1 0 0,-1 0-1 0 0,1-1 0 0 0,-1 1 0 0 0,1-1-2 0 0,5 0 31 0 0,0-2 1 0 0,0 1-1 0 0,0-1 0 0 0,0 0 1 0 0,-1 0-1 0 0,1-1 0 0 0,-1 0 0 0 0,0-1 1 0 0,0 0-1 0 0,0 0 0 0 0,2-2-31 0 0,52-23 27 0 0,-59 31-29 0 0,1-1-1 0 0,-1 1 1 0 0,0-1 0 0 0,0 1 0 0 0,0 0 0 0 0,-1 0-1 0 0,1 0 1 0 0,0 0 0 0 0,-1 0 0 0 0,1 0-1 0 0,-1 0 1 0 0,0 1 0 0 0,1-1 0 0 0,-1 0 0 0 0,0 1-1 0 0,-1-1 1 0 0,1 1 0 0 0,0-1 0 0 0,-1 1-1 0 0,1 0 1 0 0,-1-1 0 0 0,0 1 0 0 0,0-1 0 0 0,0 1-1 0 0,0 0 1 0 0,0-1 0 0 0,-1 1 2 0 0,1 20-66 0 0,-1-18 6 0 0,0-1 1 0 0,1 1-1 0 0,0-1 1 0 0,0 0-1 0 0,0 1 1 0 0,0-1-1 0 0,1 1 1 0 0,-1-1-1 0 0,1 0 1 0 0,0 1-1 0 0,1-1 1 0 0,-1 0-1 0 0,1 0 1 0 0,0 0-1 0 0,0 0 1 0 0,0 0-1 0 0,1 2 60 0 0,20-1-3129 0 0,-7-7-5818 0 0,-7-1 563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55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669 500 6145 0 0,'0'0'2267'0'0,"0"0"-918"0"0,0 0-584 0 0,0 0 9 0 0,0 0 282 0 0,0 0 215 0 0,0 0-35 0 0,0 0-242 0 0,0 0-319 0 0,0 0-243 0 0,0 0-155 0 0,0 0-105 0 0,33-6-55 0 0,105-17-47 0 0,-36 11-189 0 0,-51 8-1355 0 0,-28 4-3758 0 0,-14 0 1062 0 0,-1 0-2435 0 0</inkml:trace>
  <inkml:trace contextRef="#ctx0" brushRef="#br0" timeOffset="323.394">1184 393 0 0 0,'0'0'196'0'0,"0"0"568"0"0,0 0 456 0 0,0 0 238 0 0,0 0-47 0 0,0 0-259 0 0,0 0-310 0 0,0 0-233 0 0,0 0-138 0 0,0 0-90 0 0,0 0-55 0 0,-22 30-37 0 0,-65 93-53 0 0,65-74 106 0 0,23-45-240 0 0,2-1 19 0 0,-1 0 0 0 0,1-1 0 0 0,0 1 0 0 0,-1-1 0 0 0,1 0 0 0 0,0 0 0 0 0,1 0 0 0 0,-1 0 0 0 0,0 0 0 0 0,0-1-1 0 0,1 1 1 0 0,-1-1 0 0 0,1 0 0 0 0,-1 0 0 0 0,1 0 0 0 0,0-1 0 0 0,-1 1 0 0 0,1-1 0 0 0,0 0 0 0 0,-1 0 0 0 0,1 0 0 0 0,0 0-1 0 0,-1-1 1 0 0,1 0-121 0 0,18-1 412 0 0,0-2 0 0 0,-1-1-1 0 0,1-1 1 0 0,-1 0 0 0 0,-1-2 0 0 0,1 0-1 0 0,-1-2 1 0 0,-1 0 0 0 0,0-1-1 0 0,0-1 1 0 0,-1-1 0 0 0,-1 0-1 0 0,0-1 1 0 0,-1-1 0 0 0,0-1 0 0 0,-2 0-1 0 0,13-18-411 0 0,-15 19 174 0 0,-1 0 1 0 0,0-1-1 0 0,-2 0 0 0 0,0-1 1 0 0,-1 0-1 0 0,0 0 0 0 0,-1-1 1 0 0,0-7-175 0 0,-4 18 30 0 0,-2-1 1 0 0,1 0-1 0 0,-1 0 1 0 0,0 0-1 0 0,-1 0 1 0 0,0 0 0 0 0,0 0-1 0 0,0 0 1 0 0,-1 0-1 0 0,-1 0 1 0 0,1 0-1 0 0,-1 0 1 0 0,-1 0 0 0 0,1 1-1 0 0,-1-1 1 0 0,-1 1-1 0 0,1 0 1 0 0,-1 0-1 0 0,0 0 1 0 0,-5-5-31 0 0,-1 2-66 0 0,1 0 1 0 0,-1 1-1 0 0,-1 1 1 0 0,0 0-1 0 0,0 0 1 0 0,-1 1-1 0 0,1 1 1 0 0,-1 0-1 0 0,-1 0 1 0 0,1 1-1 0 0,-1 1 1 0 0,0 0-1 0 0,0 1 0 0 0,-1 0 1 0 0,1 1-1 0 0,0 0 1 0 0,-1 1-1 0 0,1 1 1 0 0,-1 0-1 0 0,1 1 1 0 0,-8 1 65 0 0,12 0-21 0 0,0 0 0 0 0,1 1 0 0 0,-1 0 0 0 0,1 0 1 0 0,0 0-1 0 0,-1 1 0 0 0,2 1 0 0 0,-1-1 0 0 0,0 1 1 0 0,1 0-1 0 0,0 1 0 0 0,0 0 0 0 0,1 0 0 0 0,-1 1 1 0 0,1-1-1 0 0,1 1 0 0 0,-1 1 0 0 0,1-1 0 0 0,1 1 1 0 0,-1 0-1 0 0,1 0 0 0 0,1 0 0 0 0,-1 0 0 0 0,1 1 1 0 0,1-1-1 0 0,0 1 0 0 0,0 0 0 0 0,1 0 0 0 0,0 0 1 0 0,0 0-1 0 0,1 0 0 0 0,0 0 0 0 0,0 0 0 0 0,1-1 1 0 0,1 1-1 0 0,-1 0 0 0 0,1 0 0 0 0,1 0 0 0 0,0-1 1 0 0,0 0-1 0 0,1 1 0 0 0,-1-1 0 0 0,2 0 0 0 0,-1-1 0 0 0,5 6 21 0 0,12 6 37 0 0,0-1 0 0 0,1 0 0 0 0,0-2-1 0 0,2-1 1 0 0,0-1 0 0 0,0-1-1 0 0,1-1 1 0 0,1-1 0 0 0,0-1-1 0 0,1-1 1 0 0,0-2 0 0 0,0-1-1 0 0,0 0 1 0 0,27 0-37 0 0,223 13-477 0 0,-159-19-9216 0 0,-94 0 5959 0 0,-8 0-2269 0 0</inkml:trace>
  <inkml:trace contextRef="#ctx0" brushRef="#br0" timeOffset="19924.048">0 360 104 0 0,'0'0'1378'0'0,"0"0"-62"0"0,0 0 154 0 0,0 0 302 0 0,0 0 198 0 0,0 0-89 0 0,0 0-332 0 0,0 0-382 0 0,0 0-303 0 0,0 0-171 0 0,0 0-59 0 0,3-14-30 0 0,6-41-17 0 0,-9 53-510 0 0,1 0 1 0 0,-1 0 0 0 0,1 0-1 0 0,-1 0 1 0 0,1 1 0 0 0,0-1-1 0 0,0 0 1 0 0,0 0 0 0 0,0 1-1 0 0,0-1 1 0 0,1 0 0 0 0,-1 1-1 0 0,0-1 1 0 0,1 1 0 0 0,-1 0-1 0 0,1-1 1 0 0,-1 1 0 0 0,1 0-1 0 0,0 0 1 0 0,-1 0 0 0 0,1 0-1 0 0,0 0 1 0 0,0 1-1 0 0,0-1 1 0 0,0 0 0 0 0,1 0-78 0 0,9-3 269 0 0,5-5-91 0 0,1 0-1 0 0,0 2 0 0 0,0 0 1 0 0,1 1-1 0 0,-1 1 0 0 0,1 1 1 0 0,1 1-1 0 0,-1 0 1 0 0,0 2-1 0 0,1 0 0 0 0,6 1-177 0 0,-24 0 7 0 0,-1 0 0 0 0,1 1 0 0 0,-1-1 0 0 0,1 0 0 0 0,-1 1 0 0 0,1-1 0 0 0,-1 1-1 0 0,0 0 1 0 0,1-1 0 0 0,-1 1 0 0 0,0 0 0 0 0,1 0 0 0 0,-1 0 0 0 0,0 0 0 0 0,0 0 0 0 0,0 0-1 0 0,0 0 1 0 0,0 0 0 0 0,0 1 0 0 0,0-1 0 0 0,0 0 0 0 0,0 0 0 0 0,-1 1 0 0 0,1-1 0 0 0,0 1-1 0 0,-1-1 1 0 0,1 1 0 0 0,-1-1 0 0 0,0 1 0 0 0,1-1 0 0 0,-1 1 0 0 0,0-1 0 0 0,0 1 0 0 0,0-1-1 0 0,0 1 1 0 0,0-1 0 0 0,0 1 0 0 0,-1 0-7 0 0,-12 62 98 0 0,-102 98-62 0 0,114-161-45 0 0,1-1 0 0 0,-1 1-1 0 0,1 0 1 0 0,-1 0-1 0 0,1-1 1 0 0,0 1-1 0 0,-1 0 1 0 0,1 0 0 0 0,0 0-1 0 0,0 0 1 0 0,-1-1-1 0 0,1 1 1 0 0,0 0-1 0 0,0 0 1 0 0,0 0 0 0 0,0 0-1 0 0,0 0 1 0 0,0 0-1 0 0,0-1 1 0 0,1 1-1 0 0,-1 0 1 0 0,0 0-1 0 0,0 0 1 0 0,1 0 0 0 0,-1-1-1 0 0,1 1 1 0 0,-1 0-1 0 0,0 0 1 0 0,1-1-1 0 0,0 1 1 0 0,-1 0 0 0 0,1 0-1 0 0,-1-1 1 0 0,1 1-1 0 0,0-1 1 0 0,-1 1-1 0 0,1-1 1 0 0,0 1 0 0 0,0-1-1 0 0,-1 1 1 0 0,1-1-1 0 0,0 0 1 0 0,0 1-1 0 0,0-1 1 0 0,-1 0 0 0 0,1 0-1 0 0,0 1 1 0 0,0-1-1 0 0,0 0 1 0 0,0 0-1 0 0,0 0 10 0 0,56 6-21 0 0,-46-5 18 0 0,115 22 55 0 0,-121-21-47 0 0,-1 0 0 0 0,1-1 0 0 0,-1 1 1 0 0,0 1-1 0 0,1-1 0 0 0,-1 1 0 0 0,0-1 1 0 0,-1 1-1 0 0,1 0 0 0 0,0 1 0 0 0,-1-1 0 0 0,0 1 1 0 0,0-1-1 0 0,0 1 0 0 0,0 0 0 0 0,0 0 1 0 0,-1 0-1 0 0,0 1 0 0 0,0-1 0 0 0,0 0 1 0 0,0 1-1 0 0,-1 0 0 0 0,1-1 0 0 0,-1 1 1 0 0,0 1-6 0 0,-2 7 34 0 0,0-1 1 0 0,0 1 0 0 0,-1-1 0 0 0,-1 0-1 0 0,0 1 1 0 0,-1-1 0 0 0,0-1 0 0 0,0 1-1 0 0,-1-1 1 0 0,-1 1 0 0 0,0-1 0 0 0,-1-1-1 0 0,0 0 1 0 0,0 1 0 0 0,-1-2 0 0 0,-1 1-1 0 0,1-2 1 0 0,-2 1 0 0 0,1-1-1 0 0,-2 0-34 0 0,6-2 8 0 0,-1 0-1 0 0,0-1 0 0 0,0 0 0 0 0,-1-1 0 0 0,0 0 0 0 0,1 0 0 0 0,-1 0 0 0 0,-1 0 0 0 0,1-1 0 0 0,0-1 0 0 0,-1 1 0 0 0,0-1 0 0 0,1 0 0 0 0,-1-1 0 0 0,0 0 0 0 0,0 0 0 0 0,0-1 0 0 0,0 0 0 0 0,0 0 0 0 0,0-1 0 0 0,1 1 0 0 0,-6-3-7 0 0,9 1-416 0 0,-1 1 0 0 0,1-1 0 0 0,0-1 1 0 0,0 1-1 0 0,1-1 0 0 0,-1 1 0 0 0,1-1 0 0 0,-1 0 0 0 0,1 0 0 0 0,0-1 0 0 0,0 1 0 0 0,0-1 0 0 0,0 1 0 0 0,1-1 0 0 0,-1 0 0 0 0,1 0 0 0 0,0 0 416 0 0,-6-10-6108 0 0,4 5-1864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9:24.2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303 218 0 0 0,'0'0'332'0'0,"0"0"1208"0"0,0 0 315 0 0,0 0-90 0 0,0 0-150 0 0,0 0-101 0 0,0 0-81 0 0,0 0-66 0 0,2-18-45 0 0,2-52-71 0 0,-19 30 1858 0 0,8 35-2399 0 0,0-3-479 0 0,0 1 0 0 0,-1 0 0 0 0,-1 0 0 0 0,1 0 0 0 0,-1 1 0 0 0,0 1 0 0 0,0-1 1 0 0,-1 2-1 0 0,0-1 0 0 0,0 1 0 0 0,0 1 0 0 0,0 0 0 0 0,0 0 0 0 0,-1 1 0 0 0,1 0 0 0 0,-9 0-231 0 0,15 1-4 0 0,0 0 0 0 0,0 1 0 0 0,0-1 1 0 0,0 1-1 0 0,0 0 0 0 0,0 0 0 0 0,0 0 0 0 0,0 1 0 0 0,0-1 1 0 0,0 1-1 0 0,0 0 0 0 0,0 0 0 0 0,0 1 0 0 0,0-1 0 0 0,1 1 0 0 0,-1-1 1 0 0,0 1-1 0 0,1 1 0 0 0,0-1 0 0 0,-1 0 0 0 0,1 1 0 0 0,0-1 1 0 0,0 1-1 0 0,0 0 0 0 0,1 0 0 0 0,-1 0 0 0 0,1 1 0 0 0,-1-1 1 0 0,1 1-1 0 0,0-1 0 0 0,1 1 0 0 0,-1 0 0 0 0,0 1 4 0 0,-2 28 23 0 0,1-1 0 0 0,1 1 0 0 0,3 0 0 0 0,0 0 0 0 0,2 0 0 0 0,1-1 0 0 0,2 0 0 0 0,1 1 0 0 0,2-2 0 0 0,6 14-23 0 0,-4-3 5 0 0,27 82 122 0 0,6-1 0 0 0,10 9-127 0 0,56 159 289 0 0,-98-261-251 0 0,-3 1 0 0 0,0 0 1 0 0,-2 1-1 0 0,-2 0 0 0 0,0 0 1 0 0,-2 0-1 0 0,-2 0 0 0 0,-1 0 0 0 0,-1 0 1 0 0,-2 1-1 0 0,-1-1 0 0 0,-1-1 1 0 0,-2 1-1 0 0,-3 5-38 0 0,6-25 45 0 0,-1 0 0 0 0,0-1 0 0 0,0 1 0 0 0,-1-1 0 0 0,0 0 0 0 0,-1-1 0 0 0,0 0 0 0 0,-1 0 0 0 0,0 0 0 0 0,-1-1 0 0 0,0 0 0 0 0,0-1 0 0 0,-1 0 0 0 0,0 0 0 0 0,-6 2-45 0 0,12-8-10 0 0,0 0-1 0 0,-1-1 1 0 0,1 1 0 0 0,0-1 0 0 0,-1 0 0 0 0,0-1 0 0 0,1 1 0 0 0,-1-1-1 0 0,1 0 1 0 0,-1 0 0 0 0,1 0 0 0 0,-1-1 0 0 0,0 0 0 0 0,1 1 0 0 0,-1-2-1 0 0,1 1 1 0 0,0 0 0 0 0,-1-1 0 0 0,1 0 0 0 0,0 0 0 0 0,0 0 0 0 0,0-1-1 0 0,0 1 1 0 0,1-1 0 0 0,-1 0 0 0 0,1 0 0 0 0,-1 0 0 0 0,1 0 0 0 0,0-1 0 0 0,0 1-1 0 0,1-1 1 0 0,-1 0 0 0 0,1 0 0 0 0,-1 0 0 0 0,1-1 10 0 0,-34-76-4432 0 0,20 3-8598 0 0,15 62 7475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9:04.3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299 696 0 0 0,'0'0'577'0'0,"0"0"1093"0"0,0 0 233 0 0,0 0-184 0 0,0 0-246 0 0,0 0-217 0 0,0 0-167 0 0,0 0-110 0 0,3-1 3868 0 0,30-39-3399 0 0,55-69-438 0 0,-32 36-658 0 0,4 3 0 0 0,53-48-352 0 0,-34 62 24 0 0,-77 58-36 0 0,-1-1 1 0 0,1 0-1 0 0,0 0 1 0 0,0 1 0 0 0,0-1-1 0 0,-1 1 1 0 0,1-1 0 0 0,-1 1-1 0 0,1 0 1 0 0,-1 0-1 0 0,0 0 1 0 0,0 0 0 0 0,0 0-1 0 0,0 0 1 0 0,0 0-1 0 0,0 0 1 0 0,0 0 0 0 0,-1 0-1 0 0,1 0 1 0 0,-1 0-1 0 0,1 1 1 0 0,-1-1 0 0 0,0 0-1 0 0,0 0 1 0 0,0 1-1 0 0,0-1 1 0 0,-1 0 0 0 0,1 0-1 0 0,0 1 1 0 0,-1-1-1 0 0,0 0 1 0 0,1 0 0 0 0,-1 0-1 0 0,-1 2 12 0 0,2 7 20 0 0,-4 150 314 0 0,5-158-328 0 0,0 0-1 0 0,-1-1 0 0 0,1 1 1 0 0,1-1-1 0 0,-1 1 0 0 0,0-1 0 0 0,1 0 1 0 0,-1 0-1 0 0,1 1 0 0 0,0-1 1 0 0,-1 0-1 0 0,1 0 0 0 0,0 0 1 0 0,0-1-1 0 0,1 1 0 0 0,-1 0 1 0 0,0-1-1 0 0,0 1 0 0 0,1-1 0 0 0,-1 0 1 0 0,1 0-1 0 0,-1 0 0 0 0,1 0 1 0 0,0 0-1 0 0,-1-1 0 0 0,1 1 1 0 0,0-1-1 0 0,-1 0 0 0 0,1 0 0 0 0,0 0 1 0 0,0 0-1 0 0,-1 0 0 0 0,1 0 1 0 0,0-1-1 0 0,-1 1 0 0 0,1-1 1 0 0,0 0-1 0 0,-1 0 0 0 0,1 0 1 0 0,-1 0-1 0 0,1 0 0 0 0,-1 0 0 0 0,0-1 1 0 0,1 0-6 0 0,42-27 142 0 0,-2-3-1 0 0,-1-1 1 0 0,-1-3 0 0 0,3-6-142 0 0,15-12 24 0 0,139-111 80 0 0,-166 149-234 0 0,-32 42 155 0 0,-22 198 714 0 0,22-219-734 0 0,-1 3 5 0 0,0 0 0 0 0,1 1 0 0 0,0-1 0 0 0,1 0 0 0 0,-1 0-1 0 0,2 0 1 0 0,-1 0 0 0 0,1 0 0 0 0,0 0 0 0 0,1 0 0 0 0,0 0 0 0 0,0-1 0 0 0,0 1 0 0 0,1-1 0 0 0,0 0 0 0 0,1 0 0 0 0,2 3-10 0 0,-4-7-150 0 0,1 1 0 0 0,0 0 0 0 0,0-1 0 0 0,0 0 1 0 0,0 0-1 0 0,1 0 0 0 0,-1 0 0 0 0,1-1 0 0 0,-1 0 0 0 0,1 0 1 0 0,0 0-1 0 0,0 0 0 0 0,0-1 0 0 0,0 0 0 0 0,0 0 0 0 0,1 0 1 0 0,-1-1-1 0 0,0 0 0 0 0,0 0 0 0 0,1 0 150 0 0,17-2-4631 0 0,-4-11-6481 0 0,-17 10 9450 0 0</inkml:trace>
  <inkml:trace contextRef="#ctx0" brushRef="#br0" timeOffset="292.054">1 939 3017 0 0,'0'0'1467'0'0,"0"0"14"0"0,0 0 184 0 0,0 0 236 0 0,37 0 133 0 0,124-3-67 0 0,196-27 4237 0 0,480-95-2898 0 0,-627 118-4805 0 0,-184 14-1615 0 0,-20-1-1544 0 0,-4 3-5199 0 0,-2-2 5943 0 0</inkml:trace>
  <inkml:trace contextRef="#ctx0" brushRef="#br0" timeOffset="17892.863">789 954 0 0 0,'-51'147'0'0'0,"13"-51"0"0"0,51-96 0 0 0,-11-49 2103 0 0,-15 3 10936 0 0,13 45-11777 0 0,0 1-201 0 0,-3 11 1646 0 0,5 23-2507 0 0,-2-34-150 0 0,45 158 793 0 0,61 172 265 0 0,-61-223-982 0 0,-44-106-94 0 0,-1 1-1 0 0,1-1 1 0 0,-1 1-1 0 0,1-1 0 0 0,0 1 1 0 0,0-1-1 0 0,-1 1 1 0 0,1-1-1 0 0,0 0 0 0 0,0 0 1 0 0,0 1-1 0 0,0-1 1 0 0,1 0-1 0 0,-1 0 0 0 0,0 0 1 0 0,0 0-1 0 0,1 0 1 0 0,-1 0-1 0 0,0-1 0 0 0,1 1 1 0 0,-1 0-1 0 0,1-1 1 0 0,-1 1-1 0 0,1-1 0 0 0,-1 1 1 0 0,1-1-1 0 0,0 0 1 0 0,-1 0-1 0 0,1 0 0 0 0,-1 0 1 0 0,1 0-1 0 0,0 0 1 0 0,-1 0-1 0 0,1 0 0 0 0,-1 0 1 0 0,1-1-1 0 0,-1 1 1 0 0,1-1-1 0 0,-1 1 0 0 0,1-1 1 0 0,-1 0-1 0 0,1 0 1 0 0,-1 1-1 0 0,0-1 0 0 0,1 0 1 0 0,0-1-32 0 0,11-25 313 0 0,-1 0 0 0 0,-1-1 1 0 0,-1 0-1 0 0,-2 0 0 0 0,3-18-313 0 0,11-35 150 0 0,93-219 129 0 0,-70 215-308 0 0,-29 106-3779 0 0,-10-8-720 0 0,-1-4-4235 0 0,-3-5-48 0 0</inkml:trace>
  <inkml:trace contextRef="#ctx0" brushRef="#br0" timeOffset="18382.545">1808 85 2705 0 0,'0'0'2079'0'0,"0"0"-518"0"0,0 0-355 0 0,0 0 40 0 0,0 0 238 0 0,0 0 103 0 0,0 0-208 0 0,0 0-395 0 0,0 0-305 0 0,0 0-136 0 0,0 0-7 0 0,0 0 35 0 0,8 15-9 0 0,64 114 1191 0 0,-46-78-1555 0 0,-3 0 0 0 0,-2 2 1 0 0,-3 0-1 0 0,-1 1 1 0 0,-3 0-1 0 0,-3 2 0 0 0,-2-1 1 0 0,-2 1-1 0 0,-3 1 0 0 0,-2-1 1 0 0,-3 0-1 0 0,-2 9-198 0 0,-1-25-30 0 0,-1 0-1 0 0,-2 0 1 0 0,-2 0-1 0 0,-2-1 0 0 0,-1 0 1 0 0,-2-1-1 0 0,-2-1 1 0 0,-1 0-1 0 0,-2-1 1 0 0,-1-1-1 0 0,-11 13 31 0 0,-1-1-549 0 0,-2-1-1 0 0,-2-2 0 0 0,-2-1 1 0 0,-38 31 549 0 0,-10-5-3531 0 0,-10-10-3619 0 0,57-38 2587 0 0,12-9 1086 0 0</inkml:trace>
  <inkml:trace contextRef="#ctx0" brushRef="#br0" timeOffset="18973.917">345 1 0 0 0,'0'0'540'0'0,"0"0"727"0"0,0 0 212 0 0,0 0 44 0 0,0 0 75 0 0,0 0 39 0 0,0 0 10 0 0,-21 9-49 0 0,-65 33-140 0 0,46-7 480 0 0,36-26-1526 0 0,-14 25 138 0 0,2 0 1 0 0,2 1 0 0 0,1 1 0 0 0,1 0-1 0 0,2 0 1 0 0,-3 27-551 0 0,-5 47 408 0 0,4 1 0 0 0,1 86-408 0 0,7-105 68 0 0,3 1 0 0 0,5 0-1 0 0,4 0 1 0 0,3-1-1 0 0,5 0 1 0 0,9 22-68 0 0,-19-95 27 0 0,0 0 0 0 0,2-1 0 0 0,0 0 0 0 0,1 0 0 0 0,1-1 0 0 0,0 0 1 0 0,1 0-1 0 0,1-1 0 0 0,1 0 0 0 0,0 0 0 0 0,1-1 0 0 0,1-1 0 0 0,0 0 0 0 0,1-1 0 0 0,0-1 0 0 0,1 0 0 0 0,0 0 1 0 0,1-2-1 0 0,15 8-27 0 0,-13-11-58 0 0,1-1 1 0 0,-1-1 0 0 0,1 0-1 0 0,1-1 1 0 0,-1-1-1 0 0,1-1 1 0 0,-1-1 0 0 0,10-1 57 0 0,32-4-3490 0 0,-1-6-4848 0 0,-38 6 487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9:24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0 372 3033 0 0,'0'0'2327'0'0,"0"0"-906"0"0,0 0-578 0 0,0 0 49 0 0,0 0 309 0 0,0 0 256 0 0,0 0-15 0 0,0 0-259 0 0,0 0-306 0 0,0 0-264 0 0,0 0-176 0 0,0 0-122 0 0,8 27-77 0 0,22 82-63 0 0,-8 59 379 0 0,-21-129-486 0 0,0-15-48 0 0,-10 120 624 0 0,8-155 2596 0 0,4-57-2725 0 0,37-121-161 0 0,-32 149-366 0 0,2 1 1 0 0,1 1-1 0 0,2 0 1 0 0,2 1 0 0 0,1 0-1 0 0,2 1 1 0 0,23-33 11 0 0,-39 66-20 0 0,0-1 0 0 0,1 1 1 0 0,-1 0-1 0 0,1 0 0 0 0,0 0 0 0 0,0 0 1 0 0,0 0-1 0 0,0 0 0 0 0,1 1 1 0 0,-1 0-1 0 0,1-1 0 0 0,-1 1 0 0 0,1 1 1 0 0,0-1-1 0 0,0 0 0 0 0,0 1 1 0 0,0 0-1 0 0,0 0 20 0 0,17 45-180 0 0,6 96-94 0 0,-15-112-1371 0 0,-6-22-2484 0 0,2-3-4906 0 0,-4-3 2884 0 0</inkml:trace>
  <inkml:trace contextRef="#ctx0" brushRef="#br0" timeOffset="367.268">501 96 2256 0 0,'0'0'2842'0'0,"0"0"-921"0"0,0 0-453 0 0,0 0 18 0 0,0 0 125 0 0,0 0 4 0 0,0 0-236 0 0,0 0-355 0 0,0 0-295 0 0,0 0-198 0 0,0 0-137 0 0,0 0-112 0 0,0 0-67 0 0,27-12-62 0 0,82-34-52 0 0,-48 34 3 0 0,-59 14-91 0 0,0-1 0 0 0,0 1 0 0 0,0 0 0 0 0,-1 0 0 0 0,1 0 0 0 0,-1 0 0 0 0,1 0 0 0 0,-1 1 0 0 0,0-1 0 0 0,0 0 0 0 0,0 1 0 0 0,0-1 1 0 0,0 0-1 0 0,0 1 0 0 0,-1-1 0 0 0,1 1 0 0 0,-1-1 0 0 0,0 1 0 0 0,0-1 0 0 0,0 1 0 0 0,0 0 0 0 0,0-1 0 0 0,0 1 0 0 0,-1-1 0 0 0,1 1 1 0 0,-1-1-1 0 0,0 1 0 0 0,0-1 0 0 0,0 0 0 0 0,0 1 0 0 0,0-1 0 0 0,0 0 0 0 0,-1 0 0 0 0,1 0 0 0 0,-1 0 0 0 0,0 1-13 0 0,-111 159 694 0 0,112-160-685 0 0,1-1 0 0 0,0 0 0 0 0,-1 1 0 0 0,1-1 0 0 0,0 1-1 0 0,-1-1 1 0 0,1 0 0 0 0,0 1 0 0 0,0-1 0 0 0,0 1 0 0 0,0-1 0 0 0,1 1 0 0 0,-1-1 0 0 0,0 0 0 0 0,0 1 0 0 0,1-1 0 0 0,-1 0 0 0 0,1 1 0 0 0,-1-1 0 0 0,1 0 0 0 0,0 1 0 0 0,0-1 0 0 0,-1 0 0 0 0,1 0 0 0 0,0 0-1 0 0,0 0 1 0 0,0 0 0 0 0,0 0 0 0 0,0 0 0 0 0,0 0 0 0 0,1 0 0 0 0,-1 0 0 0 0,0-1 0 0 0,0 1 0 0 0,1 0 0 0 0,-1-1 0 0 0,0 1 0 0 0,1-1 0 0 0,-1 0 0 0 0,0 1 0 0 0,1-1 0 0 0,-1 0 0 0 0,1 0 0 0 0,-1 0-1 0 0,1 0 1 0 0,-1 0 0 0 0,1 0-9 0 0,75 1 683 0 0,-74-1-657 0 0,147-22-1021 0 0,-134 26-5737 0 0,-13-4-2608 0 0</inkml:trace>
  <inkml:trace contextRef="#ctx0" brushRef="#br0" timeOffset="1911.626">1162 648 0 0 0,'4'-52'1743'0'0,"-2"12"7282"0"0,-19 32-4480 0 0,-22 20-3663 0 0,19 4-807 0 0,0 0-1 0 0,1 2 0 0 0,1 0 0 0 0,1 1 1 0 0,1 0-1 0 0,0 2 0 0 0,2 0 0 0 0,0 0 1 0 0,-7 17-75 0 0,17-30-21 0 0,0 1 0 0 0,0 0 0 0 0,1 0 1 0 0,0 1-1 0 0,1-1 0 0 0,0 1 1 0 0,0-1-1 0 0,1 1 0 0 0,0 0 0 0 0,1 0 1 0 0,0 6 20 0 0,0-13 3 0 0,1 1 0 0 0,-1-1 1 0 0,1 1-1 0 0,-1-1 0 0 0,1 1 0 0 0,0-1 1 0 0,1 0-1 0 0,-1 0 0 0 0,0 1 1 0 0,1-1-1 0 0,0 0 0 0 0,0 0 1 0 0,0-1-1 0 0,0 1 0 0 0,0 0 0 0 0,0-1 1 0 0,1 1-1 0 0,-1-1 0 0 0,1 1 1 0 0,0-1-1 0 0,0 0 0 0 0,0 0 0 0 0,0-1 1 0 0,0 1-1 0 0,0-1 0 0 0,0 1 1 0 0,0-1-1 0 0,1 0 0 0 0,-1 0 0 0 0,0 0 1 0 0,1-1-1 0 0,-1 1 0 0 0,1-1 1 0 0,0 0-4 0 0,7 1 116 0 0,1-2 0 0 0,0 1 1 0 0,-1-2-1 0 0,0 1 0 0 0,1-2 1 0 0,-1 1-1 0 0,0-2 0 0 0,0 1 1 0 0,0-2-1 0 0,-1 1 0 0 0,1-1 0 0 0,-1-1 1 0 0,0 0-1 0 0,-1 0 0 0 0,0-1 1 0 0,2-2-117 0 0,129-136 1094 0 0,-122 123-1100 0 0,-1 0 0 0 0,-1 0 0 0 0,0-2 0 0 0,-2 0 0 0 0,-1-1 1 0 0,-1 0-1 0 0,-1-1 0 0 0,-1 0 0 0 0,-1-1 0 0 0,-2 0 0 0 0,0 0 0 0 0,-2 0 0 0 0,-1-1 0 0 0,-2 0 1 0 0,0 0-1 0 0,-2 0 0 0 0,-1 0 6 0 0,0 15-284 0 0,-2 1 0 0 0,0 0 0 0 0,0 0 0 0 0,-1 1 0 0 0,0-1 0 0 0,-1 1 0 0 0,0-1 0 0 0,-1 1 0 0 0,-1 1 0 0 0,1-1 0 0 0,-2 1 0 0 0,-1-2 284 0 0,6 8-88 0 0,-1 0 1 0 0,0 0 0 0 0,0 0 0 0 0,0 1-1 0 0,0-1 1 0 0,0 1 0 0 0,-1 0-1 0 0,1 0 1 0 0,-1 0 0 0 0,0 1 0 0 0,0-1-1 0 0,0 1 1 0 0,0 0 0 0 0,0 1 0 0 0,-1 0-1 0 0,1-1 1 0 0,0 1 0 0 0,-1 1-1 0 0,1-1 1 0 0,-1 1 0 0 0,1 0 0 0 0,0 1-1 0 0,-1-1 1 0 0,1 1 0 0 0,-1 0 0 0 0,1 0-1 0 0,0 0 1 0 0,-4 3 87 0 0,-2 3 35 0 0,0 2 1 0 0,1-1-1 0 0,0 1 1 0 0,1 1-1 0 0,0 0 1 0 0,0 0-1 0 0,1 1 1 0 0,0 0-1 0 0,1 0 1 0 0,1 1-1 0 0,0 0 1 0 0,0 0-1 0 0,1 1 1 0 0,0-1-1 0 0,1 1 1 0 0,1 0-1 0 0,0 0 1 0 0,0 9-36 0 0,-3-4 124 0 0,2-1 0 0 0,0 1 0 0 0,1 1 0 0 0,1-1 0 0 0,0 0 1 0 0,1 1-1 0 0,2-1 0 0 0,-1 0 0 0 0,2 1 0 0 0,1-1 0 0 0,0 0 0 0 0,1 0 1 0 0,1 0-1 0 0,1-1 0 0 0,0 1 0 0 0,1-1 0 0 0,1-1 0 0 0,1 0 0 0 0,0 0 0 0 0,1 0 1 0 0,1-1-1 0 0,0-1 0 0 0,1 0 0 0 0,12 12-124 0 0,-15-19 72 0 0,0-1 1 0 0,1 0-1 0 0,-1 0 1 0 0,1-1-1 0 0,0 0 0 0 0,0-1 1 0 0,1 0-1 0 0,-1 0 1 0 0,1-1-1 0 0,0-1 0 0 0,0 0 1 0 0,0 0-1 0 0,0-1 0 0 0,0 0 1 0 0,0-1-1 0 0,1 0 1 0 0,-1-1-1 0 0,10-2-72 0 0,-13 0-269 0 0,0 0 0 0 0,0 0 0 0 0,-1-1 0 0 0,1 0 0 0 0,-1 0-1 0 0,0-1 1 0 0,0 1 0 0 0,0-2 0 0 0,-1 1 0 0 0,0-1 0 0 0,4-4 269 0 0,36-41-11574 0 0,-39 42 7436 0 0</inkml:trace>
  <inkml:trace contextRef="#ctx0" brushRef="#br0" timeOffset="2190.586">1908 387 2857 0 0,'0'0'2111'0'0,"0"0"-306"0"0,0 0-92 0 0,0 0 121 0 0,0 0 95 0 0,0 0-91 0 0,0 0-259 0 0,0 0-364 0 0,0 0-332 0 0,0 0-207 0 0,0 0-131 0 0,-9 34-110 0 0,-30 110-103 0 0,-23 1 111 0 0,-5 14-694 0 0,65-154-142 0 0,-15 35-2831 0 0,9-30-1661 0 0,-3-3-3947 0 0,7-6 6222 0 0</inkml:trace>
  <inkml:trace contextRef="#ctx0" brushRef="#br0" timeOffset="2479.55">1655 449 6961 0 0,'0'0'1642'0'0,"0"0"-370"0"0,0 0-1 0 0,0 0 252 0 0,0 0 91 0 0,0 0-206 0 0,0 0-345 0 0,0 0-288 0 0,0 0-171 0 0,0 0-89 0 0,0 0-36 0 0,23 32-38 0 0,70 100-65 0 0,-29-60 136 0 0,122 108-2011 0 0,-182-176 482 0 0,9 7-2623 0 0,-5-7-5263 0 0,-5-4 3506 0 0</inkml:trace>
  <inkml:trace contextRef="#ctx0" brushRef="#br0" timeOffset="2972.33">2419 593 0 0 0,'0'0'992'0'0,"0"0"373"0"0,0 0 24 0 0,0 0-125 0 0,0 0-127 0 0,0 0-102 0 0,0 0-121 0 0,0 0-140 0 0,0 0-114 0 0,0 0-69 0 0,-10 1-83 0 0,-35 6-51 0 0,7 29 502 0 0,31-26-930 0 0,1 0 0 0 0,-1 0 0 0 0,1 1-1 0 0,1 0 1 0 0,0 0 0 0 0,1 0 0 0 0,0 1 0 0 0,0-1-1 0 0,1 1 1 0 0,1 0 0 0 0,0 0 0 0 0,1 0 0 0 0,0 0-1 0 0,1 0 1 0 0,0 0 0 0 0,1 0 0 0 0,0 1-29 0 0,1-10 77 0 0,1 0 0 0 0,-1 0 0 0 0,1 0 0 0 0,-1 0 0 0 0,1-1 0 0 0,0 1 0 0 0,0-1 0 0 0,0 0 0 0 0,1 1 0 0 0,-1-1 0 0 0,0-1 0 0 0,1 1 0 0 0,-1 0 0 0 0,1-1 0 0 0,0 0 0 0 0,-1 0 0 0 0,1 0 0 0 0,0 0 0 0 0,0-1 0 0 0,0 1 0 0 0,-1-1 0 0 0,1 0 0 0 0,0 0 0 0 0,0-1 0 0 0,0 1 0 0 0,0-1 0 0 0,-1 1 0 0 0,1-1 0 0 0,0-1 0 0 0,0 1 0 0 0,-1 0 0 0 0,1-1 0 0 0,-1 0 0 0 0,4-1-77 0 0,7-6 441 0 0,0-1 1 0 0,-1 0 0 0 0,0-1-1 0 0,-1 0 1 0 0,0-1 0 0 0,0 0 0 0 0,-1-1-1 0 0,-1 0 1 0 0,0 0 0 0 0,-1-2-1 0 0,-1 1 1 0 0,1-2-442 0 0,-7 13 62 0 0,22-39 114 0 0,-2-1 1 0 0,-2-1-1 0 0,-2-1 1 0 0,-1-1-1 0 0,-3 0 1 0 0,-2 0-1 0 0,1-14-176 0 0,1-72-217 0 0,-14 127 203 0 0,0-1 0 0 0,0 0 0 0 0,-1 1 0 0 0,1-1 0 0 0,-1 0 0 0 0,-1 1 0 0 0,1-1 0 0 0,-1 1 0 0 0,0-1 0 0 0,0 1 0 0 0,-1 0 0 0 0,1 0 0 0 0,-1 0 0 0 0,0 0 0 0 0,-1 1 0 0 0,1-1 0 0 0,-1 1 0 0 0,0 0 0 0 0,0 0 0 0 0,0 0 0 0 0,-4-3 14 0 0,4 6-40 0 0,1 0 0 0 0,-1 0 0 0 0,0 0 0 0 0,0 0 0 0 0,1 0 0 0 0,-1 1 0 0 0,0-1 0 0 0,0 1 0 0 0,0 0 0 0 0,0 1 0 0 0,0-1-1 0 0,0 0 1 0 0,1 1 0 0 0,-1 0 0 0 0,0 0 0 0 0,0 0 0 0 0,1 1 0 0 0,-1-1 0 0 0,1 1 0 0 0,-1 0 0 0 0,1 0 0 0 0,0 0 0 0 0,-1 0 0 0 0,1 1 0 0 0,-1 0 40 0 0,-12 14-27 0 0,0 1 1 0 0,1 1-1 0 0,1 0 1 0 0,1 1-1 0 0,1 0 1 0 0,0 1-1 0 0,2 0 1 0 0,0 1-1 0 0,2 0 1 0 0,0 1-1 0 0,1 0 1 0 0,2 0 0 0 0,0 0-1 0 0,1 1 1 0 0,2-1-1 0 0,0 1 1 0 0,2 0-1 0 0,0 0 1 0 0,2-1-1 0 0,2 8 27 0 0,-2-20-97 0 0,0 1 0 0 0,2-1-1 0 0,-1 0 1 0 0,1 0-1 0 0,1 0 1 0 0,0 0 0 0 0,1-1-1 0 0,0 0 1 0 0,0 0 0 0 0,1 0-1 0 0,0-1 1 0 0,1 0 0 0 0,0-1-1 0 0,0 0 1 0 0,1 0 0 0 0,0 0-1 0 0,0-1 1 0 0,1-1-1 0 0,0 1 1 0 0,0-2 0 0 0,1 1-1 0 0,-1-1 1 0 0,1-1 0 0 0,0 0-1 0 0,1-1 1 0 0,-1 0 0 0 0,0 0-1 0 0,1-2 1 0 0,8 2 97 0 0,40-9-5600 0 0,-9-20-4683 0 0,-44 21 9281 0 0</inkml:trace>
  <inkml:trace contextRef="#ctx0" brushRef="#br0" timeOffset="3469.987">2885 490 0 0 0,'0'0'2144'0'0,"0"0"537"0"0,0 0-88 0 0,0 0-416 0 0,0 0-478 0 0,0 0-362 0 0,0 0-237 0 0,0 0-197 0 0,0 0-200 0 0,0 0-199 0 0,0 0-159 0 0,0 0-107 0 0,-17 29-77 0 0,-51 94-62 0 0,65-120-95 0 0,0 1 0 0 0,0 0 0 0 0,1 1 1 0 0,-1-1-1 0 0,1 0 0 0 0,0 1 0 0 0,1-1 1 0 0,-1 1-1 0 0,1-1 0 0 0,0 1 0 0 0,0 0 1 0 0,0 0-1 0 0,1 0 0 0 0,0-1 0 0 0,0 1 1 0 0,0 4-5 0 0,2 9-7 0 0,-3-16 9 0 0,1 1 0 0 0,0 0 0 0 0,-1 0-1 0 0,1-1 1 0 0,1 1 0 0 0,-1 0 0 0 0,0-1 0 0 0,1 1 0 0 0,-1 0 0 0 0,1-1 0 0 0,0 1-1 0 0,0 0 1 0 0,0-1 0 0 0,0 1 0 0 0,0-1 0 0 0,1 0 0 0 0,-1 1 0 0 0,1-1 0 0 0,0 0 0 0 0,-1 0-1 0 0,1 0 1 0 0,0 0 0 0 0,0 0 0 0 0,0 0 0 0 0,1-1 0 0 0,-1 1 0 0 0,0-1 0 0 0,0 1-1 0 0,1-1 1 0 0,-1 0 0 0 0,1 0 0 0 0,0 0 0 0 0,-1 0 0 0 0,1-1 0 0 0,-1 1 0 0 0,1-1-1 0 0,0 1 1 0 0,0-1 0 0 0,1 0-2 0 0,3 0 100 0 0,0 0 0 0 0,0-1 0 0 0,0 0 0 0 0,0 0 0 0 0,0-1 0 0 0,0 1-1 0 0,0-2 1 0 0,-1 1 0 0 0,1-1 0 0 0,-1 0 0 0 0,1 0 0 0 0,-1 0 0 0 0,0-1-1 0 0,0 0 1 0 0,-1-1 0 0 0,1 1 0 0 0,-1-1 0 0 0,1-1-100 0 0,25-25 623 0 0,-1-1 0 0 0,-2-2-1 0 0,-2 0 1 0 0,0-2 0 0 0,5-15-623 0 0,-22 35 313 0 0,-8 14-280 0 0,-1-1 0 0 0,1 1 0 0 0,0 0 0 0 0,0 0 1 0 0,0 0-1 0 0,0 0 0 0 0,0 0 0 0 0,1 0 0 0 0,-1 0 1 0 0,1 0-1 0 0,-1 1 0 0 0,1-1 0 0 0,0 0 0 0 0,-1 1 1 0 0,1-1-1 0 0,0 1 0 0 0,0 0 0 0 0,0 0 0 0 0,0 0 1 0 0,0 0-1 0 0,0 0 0 0 0,0 0 0 0 0,1 0-33 0 0,10 35-142 0 0,-9 168-203 0 0,-20 71-1322 0 0,15-256 1651 0 0,0 0 0 0 0,-1 1 0 0 0,-1-1 0 0 0,-1 0 0 0 0,0 0 0 0 0,-1 0 0 0 0,-1-1 0 0 0,0 0 0 0 0,-2 0 0 0 0,1 0 0 0 0,-2-1 0 0 0,0-1 0 0 0,-1 1 0 0 0,-1-1 0 0 0,-3 3 16 0 0,12-15 34 0 0,1 0-1 0 0,-1 0 0 0 0,0 0 1 0 0,0 0-1 0 0,0-1 1 0 0,0 1-1 0 0,0-1 0 0 0,-1 1 1 0 0,1-1-1 0 0,0 0 0 0 0,-1 0 1 0 0,1 0-1 0 0,-1 0 0 0 0,1 0 1 0 0,-1-1-1 0 0,1 1 1 0 0,-1-1-1 0 0,0 0 0 0 0,1 1 1 0 0,-1-1-1 0 0,1 0 0 0 0,-1-1 1 0 0,0 1-1 0 0,1 0 1 0 0,-1-1-1 0 0,1 1 0 0 0,-1-1 1 0 0,1 0-1 0 0,-1 0 0 0 0,1 0 1 0 0,-1 0-1 0 0,1-1 0 0 0,0 1 1 0 0,0 0-1 0 0,0-1 1 0 0,0 0-1 0 0,0 1 0 0 0,0-1 1 0 0,0 0-1 0 0,0 0 0 0 0,1 0 1 0 0,-1 0-1 0 0,1 0 0 0 0,-1-1 1 0 0,1 1-1 0 0,0 0 1 0 0,0-1-1 0 0,0 1 0 0 0,0-1 1 0 0,0 1-1 0 0,1-1 0 0 0,-1-1-33 0 0,-1-10 72 0 0,1 0-1 0 0,1 0 1 0 0,0-1-1 0 0,1 1 1 0 0,0 0-1 0 0,2 0 1 0 0,-1 0-1 0 0,2 0 1 0 0,-1 1-1 0 0,2-1 1 0 0,0 1-1 0 0,1 0 1 0 0,3-6-72 0 0,32-62-2736 0 0,-2 2-8162 0 0,-31 66 1455 0 0</inkml:trace>
  <inkml:trace contextRef="#ctx0" brushRef="#br0" timeOffset="4356.971">3666 472 0 0 0,'0'0'772'0'0,"0"0"879"0"0,0 0 244 0 0,0 0 135 0 0,0 0 90 0 0,0 0-87 0 0,0 0-302 0 0,0 0-409 0 0,0 0-349 0 0,0 0-254 0 0,0 0-154 0 0,0 0-133 0 0,0 0-99 0 0,-32 14-83 0 0,-93 48-84 0 0,123-61-160 0 0,0-1-1 0 0,0 0 1 0 0,0 1 0 0 0,0-1 0 0 0,1 1 0 0 0,-1 0 0 0 0,0 0 0 0 0,0-1 0 0 0,1 1 0 0 0,-1 0 0 0 0,1 1 0 0 0,-1-1 0 0 0,1 0 0 0 0,-1 0 0 0 0,1 1 0 0 0,0-1-1 0 0,0 0 1 0 0,-1 1 0 0 0,1 0 0 0 0,0-1 0 0 0,0 1 0 0 0,1-1 0 0 0,-1 1 0 0 0,0 0 0 0 0,0 0 0 0 0,1 0 0 0 0,-1-1 0 0 0,1 1 0 0 0,0 0 0 0 0,-1 0 0 0 0,1 0-1 0 0,0 1-5 0 0,1 6 33 0 0,-3 5-9 0 0,0 1 1 0 0,2-1-1 0 0,0 1 0 0 0,0-1 0 0 0,2 0 0 0 0,-1 1 0 0 0,2-1 0 0 0,0 0 1 0 0,1 0-1 0 0,0 0 0 0 0,1-1 0 0 0,1 2-24 0 0,-3-9 64 0 0,0 0 1 0 0,0 0-1 0 0,1 0 0 0 0,-1 0 0 0 0,1 0 1 0 0,1-1-1 0 0,-1 0 0 0 0,1 0 1 0 0,0 0-1 0 0,0-1 0 0 0,0 1 1 0 0,1-1-1 0 0,-1 0 0 0 0,1-1 1 0 0,0 1-1 0 0,0-1 0 0 0,1 0 1 0 0,-1-1-1 0 0,1 0 0 0 0,-1 0 1 0 0,1 0-1 0 0,0-1 0 0 0,-1 0 0 0 0,1 0 1 0 0,0 0-1 0 0,2-1-64 0 0,1-3 203 0 0,1 0 1 0 0,-1 0-1 0 0,0-1 1 0 0,0-1-1 0 0,-1 1 0 0 0,1-2 1 0 0,-1 1-1 0 0,0-1 1 0 0,0-1-1 0 0,-1 1 0 0 0,0-2 1 0 0,0 1-1 0 0,0-1 1 0 0,-1 0-1 0 0,-1 0 0 0 0,1-1 1 0 0,-1 0-1 0 0,-1 0 0 0 0,1-1 1 0 0,-2 0-1 0 0,3-5-203 0 0,1 2 65 0 0,10-18-137 0 0,-2-1 1 0 0,-1 0-1 0 0,-2-1 1 0 0,-1 0-1 0 0,-1-1 1 0 0,-2-1-1 0 0,-2 1 1 0 0,-1-1-1 0 0,-1-1 1 0 0,-2 1-1 0 0,-2 0 1 0 0,-1-1-1 0 0,-2 1 1 0 0,-1-1-1 0 0,-2-2 72 0 0,5 31-86 0 0,-1 0 0 0 0,1-1 0 0 0,-1 1-1 0 0,0-1 1 0 0,-1 1 0 0 0,1 0 0 0 0,-2 0-1 0 0,1 0 1 0 0,-1 0 0 0 0,0 0 0 0 0,0 1-1 0 0,-1-1 1 0 0,0 1 0 0 0,0 0 0 0 0,0 0-1 0 0,-1 0 1 0 0,0 0 0 0 0,0 1 0 0 0,-1 0-1 0 0,1 0 1 0 0,-1 0 0 0 0,0 1 0 0 0,0 0-1 0 0,-1 0 1 0 0,1 1 0 0 0,-1-1 0 0 0,0 2-1 0 0,-3-2 87 0 0,3 6-56 0 0,0 0 0 0 0,0 1-1 0 0,0 0 1 0 0,0 0-1 0 0,1 1 1 0 0,-1 0 0 0 0,1 0-1 0 0,0 0 1 0 0,0 1 0 0 0,0 0-1 0 0,1 0 1 0 0,-1 0-1 0 0,1 1 1 0 0,1 0 0 0 0,-1 0-1 0 0,1 0 1 0 0,0 1 0 0 0,0-1-1 0 0,1 1 1 0 0,0 0-1 0 0,0 0 1 0 0,0 0 56 0 0,-9 16 9 0 0,2 1-1 0 0,0 0 1 0 0,1 0 0 0 0,1 1-1 0 0,1 0 1 0 0,2 0 0 0 0,0 1-1 0 0,2-1 1 0 0,0 1 0 0 0,2 0-1 0 0,1 0 1 0 0,3 23-9 0 0,2-33 45 0 0,1 0 0 0 0,0-1 0 0 0,1 0 0 0 0,1 0 0 0 0,0-1 0 0 0,1 0 0 0 0,1 0 1 0 0,0-1-1 0 0,0 0 0 0 0,2-1 0 0 0,-1 0 0 0 0,2 0 0 0 0,-1-2 0 0 0,2 1 0 0 0,-1-2 0 0 0,1 0 0 0 0,1 0 0 0 0,-1-2 0 0 0,1 0 0 0 0,1 0 0 0 0,-1-1 0 0 0,1-1 1 0 0,0-1-1 0 0,4 0-45 0 0,-8 0-260 0 0,0 0 0 0 0,0-2 0 0 0,1 1 1 0 0,-1-2-1 0 0,1 1 0 0 0,-1-2 1 0 0,1 0-1 0 0,10-1 260 0 0,-2-9-6043 0 0,-16 6 1158 0 0,0 0-2079 0 0</inkml:trace>
  <inkml:trace contextRef="#ctx0" brushRef="#br0" timeOffset="4772.791">4293 402 6513 0 0,'0'0'3061'0'0,"0"0"-780"0"0,0 0-290 0 0,0 0-14 0 0,0 0-159 0 0,0 0-332 0 0,0 0-383 0 0,0 0-289 0 0,0 0-195 0 0,0 0-137 0 0,0 0-116 0 0,0 0-84 0 0,23-5-70 0 0,108-24 69 0 0,-55 22-63 0 0,-75 25-201 0 0,-3-10-2 0 0,1 0-1 0 0,-1-1 1 0 0,0 0 0 0 0,-1 1-1 0 0,0-1 1 0 0,0 0-1 0 0,-1 0 1 0 0,1-1 0 0 0,-1 1-1 0 0,-1-1 1 0 0,1 0 0 0 0,-3 2-15 0 0,-9 16 8 0 0,-15 20 11 0 0,19-29-13 0 0,1 1 1 0 0,0 1-1 0 0,2 0 0 0 0,-1 0 0 0 0,2 1 1 0 0,0 0-1 0 0,-2 9-6 0 0,9-21 8 0 0,1-1 0 0 0,-1 0-1 0 0,1 0 1 0 0,-1 1 0 0 0,2-1 0 0 0,-1 0 0 0 0,0 0 0 0 0,1 1 0 0 0,0-1 0 0 0,0 0 0 0 0,1 0 0 0 0,0 0-1 0 0,0 0 1 0 0,0 0 0 0 0,0 0 0 0 0,0-1 0 0 0,1 1 0 0 0,0-1 0 0 0,0 0 0 0 0,1 0 0 0 0,-1 0-1 0 0,1 0 1 0 0,-1 0 0 0 0,1-1 0 0 0,1 1 0 0 0,-1-1 0 0 0,0 0 0 0 0,1 0 0 0 0,-1-1 0 0 0,1 0 0 0 0,0 1-1 0 0,0-1 1 0 0,0-1 0 0 0,0 1 0 0 0,0-1 0 0 0,0 0 0 0 0,0 0 0 0 0,4 0-8 0 0,0 0 42 0 0,-1 0-1 0 0,0-1 1 0 0,0 0 0 0 0,0 0 0 0 0,0-1 0 0 0,0 0-1 0 0,0 0 1 0 0,0-1 0 0 0,0 0 0 0 0,0 0-1 0 0,-1-1 1 0 0,4-1-42 0 0,9-40-3339 0 0,-25 28-1762 0 0,-7 6-3836 0 0,6 10 1745 0 0</inkml:trace>
  <inkml:trace contextRef="#ctx0" brushRef="#br0" timeOffset="4925.656">4238 637 9370 0 0,'0'0'2184'0'0,"0"0"-495"0"0,0 0-25 0 0,0 0-23 0 0,0 0-233 0 0,0 0-240 0 0,201-3-288 0 0,-162-1-280 0 0,-1 0-192 0 0,6-3-151 0 0,-5 3-161 0 0,2-3-160 0 0,-3 3-465 0 0,-3 0-967 0 0,-7 1-2441 0 0,-12-1-8353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9:35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1 115 384 0 0,'0'0'1330'0'0,"0"0"-275"0"0,0 0-142 0 0,0 0 74 0 0,0 0 129 0 0,0 0 7 0 0,0 0-112 0 0,0 0-145 0 0,0 0-106 0 0,0 0-52 0 0,0 0 8 0 0,6-2 35 0 0,8-2-103 0 0,0 1 0 0 0,0 0 0 0 0,0 1 0 0 0,1 1 1 0 0,-1 0-1 0 0,0 1 0 0 0,1 1 0 0 0,-1 0 0 0 0,0 1 0 0 0,9 3-648 0 0,0-3 283 0 0,-1 0 0 0 0,1-1 0 0 0,-1-2 0 0 0,1 0 0 0 0,-1-1 0 0 0,1-2 0 0 0,-1 0 0 0 0,0-1 0 0 0,0-1 0 0 0,-1-1 0 0 0,0-1 0 0 0,13-7-283 0 0,17-4 41 0 0,14-6-98 0 0,-49 18 7 0 0,12-1-3118 0 0,-31 15-7559 0 0,1-3 3091 0 0</inkml:trace>
  <inkml:trace contextRef="#ctx0" brushRef="#br0" timeOffset="304.524">155 288 7226 0 0,'0'0'1281'0'0,"0"0"-530"0"0,0 0-18 0 0,0 0 424 0 0,0 0 402 0 0,0 0 129 0 0,0 0-181 0 0,0 0-253 0 0,0 0-194 0 0,0 0-115 0 0,0 0-51 0 0,0 0-101 0 0,0 0-82 0 0,33 6-91 0 0,103 14-123 0 0,-34-25 233 0 0,123-56-799 0 0,-193 42-2824 0 0,-23 12-1084 0 0,0 0-3500 0 0,-4 3-1513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9:36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573 400 6873 0 0,'0'0'1761'0'0,"0"0"-453"0"0,0 0-218 0 0,0 0 122 0 0,0 0 203 0 0,0 0 25 0 0,0 0-246 0 0,0 0-357 0 0,0 0-323 0 0,0 0-198 0 0,0 0-83 0 0,-5 21-19 0 0,-29 122 230 0 0,-33 90 257 0 0,-7-16-426 0 0,63-195-104 0 0,11-25 591 0 0,288-525 1862 0 0,-181 354-2444 0 0,-106 173-183 0 0,-1-1 0 0 0,1 1 0 0 0,-1-1 0 0 0,1 1 0 0 0,0-1 0 0 0,0 1 0 0 0,0 0 0 0 0,0 0 0 0 0,0-1 0 0 0,0 1 0 0 0,0 0 0 0 0,0 0 0 0 0,0 0 0 0 0,1 0 0 0 0,-1 0 0 0 0,0 0 0 0 0,1 1 0 0 0,-1-1 0 0 0,0 0 0 0 0,1 1 0 0 0,-1-1 0 0 0,1 1 0 0 0,-1-1 0 0 0,1 1 0 0 0,-1-1 0 0 0,1 1 0 0 0,0 0 0 0 0,-1 0 0 0 0,1 0 0 0 0,-1 0 0 0 0,1 0 0 0 0,-1 1 0 0 0,1-1 0 0 0,0 0 0 0 0,-1 1 0 0 0,1-1 0 0 0,-1 1 0 0 0,1-1 0 0 0,-1 1 0 0 0,0 0 3 0 0,4 18 22 0 0,-1 0 1 0 0,-1 0 0 0 0,-1 0 0 0 0,-1 1-1 0 0,-1-1 1 0 0,0 1 0 0 0,-2 2-23 0 0,11 121 73 0 0,-8-136-76 0 0,1 0 1 0 0,0 0-1 0 0,0 0 1 0 0,1 0 0 0 0,0 0-1 0 0,0-1 1 0 0,1 0-1 0 0,0 1 1 0 0,0-1-1 0 0,0-1 1 0 0,1 1-1 0 0,0 0 3 0 0,66-6 111 0 0,28-90 107 0 0,-56 44-180 0 0,99-109 9 0 0,-117 123-45 0 0,60-56-11 0 0,-85 88 4 0 0,1-1 0 0 0,0 1 0 0 0,-1 0-1 0 0,1 0 1 0 0,0-1 0 0 0,0 1 0 0 0,-1 0 0 0 0,1 0-1 0 0,0 0 1 0 0,0 0 0 0 0,-1 0 0 0 0,1 0 0 0 0,0 0-1 0 0,0 0 1 0 0,-1 0 0 0 0,1 0 0 0 0,0 0-1 0 0,0 0 1 0 0,-1 1 0 0 0,1-1 0 0 0,0 0 0 0 0,-1 0-1 0 0,1 1 1 0 0,0-1 0 0 0,-1 1 0 0 0,1-1 0 0 0,0 0-1 0 0,-1 1 1 0 0,1-1 0 0 0,-1 1 0 0 0,1 0 0 0 0,-1-1-1 0 0,1 1 1 0 0,-1-1 0 0 0,1 1 0 0 0,-1 0 0 0 0,0-1-1 0 0,1 1 1 0 0,-1 0 0 0 0,0-1 0 0 0,0 1 0 0 0,1 0-1 0 0,-1 0 1 0 0,0-1 0 0 0,0 1 0 0 0,0 0 0 0 0,0 0-1 0 0,0-1 1 0 0,0 1 0 0 0,0 1 5 0 0,5 48 2 0 0,-5-44 3 0 0,-1 85 80 0 0,9 85 23 0 0,-7-168-117 0 0,1-1-1 0 0,-1 0 1 0 0,1 1-1 0 0,1-1 1 0 0,-1 0 0 0 0,1 0-1 0 0,1 0 1 0 0,-1-1-1 0 0,1 1 1 0 0,0-1 0 0 0,1 0-1 0 0,-1 0 1 0 0,1 0-1 0 0,0-1 1 0 0,1 0 0 0 0,-1 0-1 0 0,5 3 10 0 0,24 0-2023 0 0,-19-8-3457 0 0,-6 0-1807 0 0,-5 0-1756 0 0</inkml:trace>
  <inkml:trace contextRef="#ctx0" brushRef="#br0" timeOffset="393.582">308 1148 3617 0 0,'0'0'1892'0'0,"0"0"118"0"0,0 0 196 0 0,0 0 136 0 0,0 0-59 0 0,0 0-286 0 0,39 5-356 0 0,125 14-296 0 0,-12-21 675 0 0,336-85 674 0 0,-228 35-2309 0 0,48 0-1351 0 0,-258 48-822 0 0,-19 4-4248 0 0,-24 0 3423 0 0,-2 0-6223 0 0</inkml:trace>
  <inkml:trace contextRef="#ctx0" brushRef="#br0" timeOffset="1041.073">800 1372 5825 0 0,'0'0'1845'0'0,"0"0"-377"0"0,0 0-96 0 0,0 0 122 0 0,0 0 70 0 0,0 0-150 0 0,0 0-323 0 0,0 0-311 0 0,0 0-263 0 0,-30 34-167 0 0,-91 105-122 0 0,66-54-3 0 0,45-60-209 0 0,2-9-11 0 0,1 1-1 0 0,1 0 0 0 0,0 1 0 0 0,1 0 0 0 0,1-1 0 0 0,1 1 0 0 0,0 0 1 0 0,1 5-5 0 0,19-26 745 0 0,148-241 1700 0 0,-152 227-2407 0 0,15-22-4 0 0,1 1 0 0 0,2 2 0 0 0,2 1 0 0 0,1 1 0 0 0,1 2 0 0 0,2 2 0 0 0,26-16-34 0 0,17 23-59 0 0,-60 63 48 0 0,8 189 253 0 0,26-93-249 0 0,-34-104 62 0 0,-20-31-42 0 0,0-1 27 0 0,0 0 35 0 0,0 0 45 0 0,0 0 52 0 0,0 0 64 0 0,0 0 39 0 0,0 0-22 0 0,-67-11 372 0 0,-142-26-1129 0 0,103 7-497 0 0,-3 0-2363 0 0,37 13-5588 0 0,64 17 4299 0 0,5 0-591 0 0</inkml:trace>
  <inkml:trace contextRef="#ctx0" brushRef="#br0" timeOffset="1455.931">1562 1221 11731 0 0,'0'0'1864'0'0,"0"0"-728"0"0,0 0-218 0 0,0 0 217 0 0,0 0 157 0 0,0 0-67 0 0,0 0-318 0 0,0 0-333 0 0,0 0-194 0 0,0 0-73 0 0,0 0-17 0 0,0 0-24 0 0,0 0-28 0 0,-5 19-31 0 0,-13 58-33 0 0,6 34 418 0 0,-43 110-306 0 0,55-220-284 0 0,0 1 0 0 0,0 0 0 0 0,0-1 0 0 0,0 1 0 0 0,1 0 0 0 0,-1-1 0 0 0,0 1 0 0 0,1 0 0 0 0,-1-1 0 0 0,1 1 0 0 0,0-1 0 0 0,-1 1 0 0 0,1-1-1 0 0,0 1 1 0 0,0-1 0 0 0,0 1 0 0 0,0-1 0 0 0,0 0 0 0 0,0 1 0 0 0,0-1 0 0 0,1 0 0 0 0,-1 0 0 0 0,0 0 0 0 0,1 0 0 0 0,-1 0 0 0 0,1 0 0 0 0,-1 0 0 0 0,1-1-1 0 0,-1 1 1 0 0,1-1 0 0 0,-1 1 0 0 0,1-1 0 0 0,0 1 0 0 0,-1-1 0 0 0,1 0 0 0 0,0 0 0 0 0,-1 0 0 0 0,1 0 0 0 0,0 0 0 0 0,0 0 0 0 0,-1 0 0 0 0,1 0 0 0 0,0-1 0 0 0,-1 1-1 0 0,1-1 1 0 0,-1 1 0 0 0,1-1 0 0 0,-1 0 0 0 0,1 1 0 0 0,-1-1 0 0 0,1 0-2 0 0,129-40 293 0 0,-57 12-202 0 0,5 13-238 0 0,-44 14-6809 0 0,-32 3 63 0 0,-1 2-3116 0 0</inkml:trace>
  <inkml:trace contextRef="#ctx0" brushRef="#br0" timeOffset="2026.979">2008 165 2529 0 0,'0'0'2037'0'0,"0"0"-482"0"0,0 0-188 0 0,0 0 83 0 0,0 0 98 0 0,0 0 33 0 0,0 0-156 0 0,0 0-213 0 0,0 0-175 0 0,0 0-176 0 0,0 0-139 0 0,0 0-57 0 0,0 0-9 0 0,21 25-25 0 0,66 82-19 0 0,-28-4 403 0 0,-34-42-822 0 0,-3 1 0 0 0,-2 0 0 0 0,-3 1 0 0 0,-3 1 1 0 0,-3 1-1 0 0,-3 0 0 0 0,-2 0 0 0 0,-4 0 0 0 0,-5 62-193 0 0,-2-72 25 0 0,-3-1-1 0 0,-2 0 1 0 0,-3 0 0 0 0,-1-1 0 0 0,-9 14-25 0 0,14-42-164 0 0,-1 1 0 0 0,-1-1 0 0 0,-2-1 1 0 0,0 0-1 0 0,-1-1 0 0 0,-2 0 0 0 0,0-1 0 0 0,-16 15 164 0 0,-54 43-5551 0 0,33-41-4620 0 0,34-27 4439 0 0</inkml:trace>
  <inkml:trace contextRef="#ctx0" brushRef="#br0" timeOffset="2550.039">224 73 0 0 0,'0'0'745'0'0,"0"0"1072"0"0,0 0 275 0 0,0 0-125 0 0,0 0-164 0 0,0 0-138 0 0,0 0-73 0 0,0 0-66 0 0,-25 32-115 0 0,-75 105-155 0 0,54-47 371 0 0,42-71-1275 0 0,-13 64 350 0 0,4-1 1 0 0,3 2-1 0 0,4 0 0 0 0,4 0 1 0 0,7 64-703 0 0,-2-92 95 0 0,2 0 0 0 0,3-1 0 0 0,2 0 0 0 0,3 0 0 0 0,2-1 1 0 0,2-1-1 0 0,2 0 0 0 0,3-2 0 0 0,2 0 0 0 0,3-2 0 0 0,1 0 1 0 0,2-2-1 0 0,3-2 0 0 0,18 20-95 0 0,-41-54-629 0 0,112 105 888 0 0,-91-99-4265 0 0,1-6-3669 0 0,-27-10-2971 0 0</inkml:trace>
  <inkml:trace contextRef="#ctx0" brushRef="#br0" timeOffset="46507.367">2911 238 0 0 0,'0'0'1140'0'0,"0"0"206"0"0,0 0-114 0 0,0 0-192 0 0,0 0-121 0 0,0 0-69 0 0,0-11-25 0 0,0-51 816 0 0,-29-14 4931 0 0,23 68-6281 0 0,-1 0 1 0 0,0 1-1 0 0,0 0 0 0 0,-1 1 1 0 0,1-1-1 0 0,-2 1 1 0 0,1 1-1 0 0,0 0 0 0 0,-1 0 1 0 0,-9-3-292 0 0,10 4 94 0 0,-1 1 1 0 0,-1 1 0 0 0,1 0 0 0 0,0 0 0 0 0,-1 0-1 0 0,1 1 1 0 0,0 1 0 0 0,-1 0 0 0 0,1 0 0 0 0,-1 0-1 0 0,-6 2-93 0 0,13-1-3 0 0,-1 0 1 0 0,0 0 0 0 0,1 0 0 0 0,-1 0 0 0 0,1 0 0 0 0,-1 1 0 0 0,1 0 0 0 0,0-1 0 0 0,-1 1 0 0 0,1 0 0 0 0,0 1 0 0 0,0-1 0 0 0,1 0 0 0 0,-1 1 0 0 0,0 0 0 0 0,1 0 0 0 0,0 0 0 0 0,-1 0 0 0 0,1 0 0 0 0,0 0 0 0 0,1 0 0 0 0,-1 1 0 0 0,0-1 0 0 0,1 1 0 0 0,0-1 0 0 0,0 1 0 0 0,-1 2 1 0 0,-6 107 17 0 0,8-91 54 0 0,24 105 94 0 0,85 335 748 0 0,-89-376-796 0 0,24 178 82 0 0,-41-214-148 0 0,-4 169 8 0 0,-48 32 114 0 0,45-241-146 0 0,0-1 0 0 0,0 1 0 0 0,-1-1 0 0 0,0 0 0 0 0,-1-1-1 0 0,0 1 1 0 0,0-1 0 0 0,-1 0 0 0 0,0-1 0 0 0,-1 0 0 0 0,1 0 0 0 0,-1 0 0 0 0,-1-1-1 0 0,1 0 1 0 0,-1-1 0 0 0,0 1 0 0 0,0-2 0 0 0,-1 1 0 0 0,1-2 0 0 0,-4 2-27 0 0,5-2-20 0 0,7-2 5 0 0,0 0-1 0 0,0 0 1 0 0,0 0 0 0 0,0 0 0 0 0,0 0 0 0 0,0 0 0 0 0,0 0 0 0 0,0-1 0 0 0,-1 1 0 0 0,1-1-1 0 0,0 1 1 0 0,0-1 0 0 0,-1 1 0 0 0,1-1 0 0 0,0 1 0 0 0,-1-1 0 0 0,1 0 0 0 0,0 0 0 0 0,-1 0-1 0 0,1 0 1 0 0,0 0 0 0 0,-1 0 0 0 0,1 0 0 0 0,0 0 0 0 0,-1-1 0 0 0,1 1 0 0 0,0 0-1 0 0,-1-1 1 0 0,1 1 0 0 0,0-1 0 0 0,0 1 0 0 0,0-1 0 0 0,-1 0 0 0 0,1 0 0 0 0,0 1 0 0 0,0-1-1 0 0,0 0 1 0 0,0 0 0 0 0,0 0 0 0 0,0 0 0 0 0,1 0 0 0 0,-1 0 0 0 0,0 0 0 0 0,0 0 0 0 0,1-1-1 0 0,-1 1 1 0 0,1 0 0 0 0,-1 0 0 0 0,1-1 0 0 0,-1 1 0 0 0,1 0 15 0 0,-5-69-4327 0 0,7 25-4850 0 0,-1 32 1675 0 0</inkml:trace>
  <inkml:trace contextRef="#ctx0" brushRef="#br0" timeOffset="48218.229">3202 721 0 0 0,'0'0'349'0'0,"0"0"1297"0"0,0 0 417 0 0,0 0-28 0 0,0 0-165 0 0,0 0-272 0 0,0 0-321 0 0,0 0-270 0 0,0 0-203 0 0,-3 5-83 0 0,-27 64 1446 0 0,25-39-1958 0 0,2-1 0 0 0,1 1 0 0 0,1 0 0 0 0,2 0 1 0 0,0 0-1 0 0,3 0 0 0 0,1 3-209 0 0,34 198 367 0 0,-31-209 274 0 0,-3-36 1657 0 0,7-195-763 0 0,-1 150-1398 0 0,-5 15-51 0 0,3-1 1 0 0,1 1-1 0 0,2 1 1 0 0,3 0-1 0 0,13-29-86 0 0,-26 69 5 0 0,-1-1-1 0 0,0 1 0 0 0,1 0 1 0 0,0 0-1 0 0,0 0 0 0 0,0 0 1 0 0,0 0-1 0 0,0 0 0 0 0,1 0 1 0 0,-1 1-1 0 0,1-1 0 0 0,-1 1 0 0 0,1-1 1 0 0,0 1-1 0 0,0 0 0 0 0,0 0 1 0 0,0 1-1 0 0,1-1 0 0 0,-1 1 1 0 0,0-1-1 0 0,1 1 0 0 0,2 0-4 0 0,-3 3 0 0 0,-1 0-1 0 0,1 1 0 0 0,0 0 1 0 0,-1-1-1 0 0,1 1 0 0 0,-1 0 1 0 0,0 0-1 0 0,0 0 1 0 0,0 1-1 0 0,0-1 0 0 0,0 0 1 0 0,-1 1-1 0 0,0-1 0 0 0,0 1 1 0 0,0-1-1 0 0,0 1 0 0 0,0 3 1 0 0,0-4 0 0 0,30 78-384 0 0,-21-76-1253 0 0,-6-5-2503 0 0,-2-2-5213 0 0,-2-1 2372 0 0</inkml:trace>
  <inkml:trace contextRef="#ctx0" brushRef="#br0" timeOffset="48632.244">3666 503 5097 0 0,'0'0'3110'0'0,"0"0"-844"0"0,0 0-450 0 0,0 0-49 0 0,0 0-65 0 0,0 0-208 0 0,0 0-419 0 0,0 0-390 0 0,0 0-217 0 0,0 0-114 0 0,0 0-34 0 0,0 0-16 0 0,15-5-26 0 0,111-26 292 0 0,-125 30-565 0 0,1 1-1 0 0,-1 0 1 0 0,0-1 0 0 0,0 1 0 0 0,0 0-1 0 0,0 0 1 0 0,1 0 0 0 0,-1 0 0 0 0,0 0-1 0 0,0 0 1 0 0,0 0 0 0 0,0 0 0 0 0,1 1-1 0 0,-1-1 1 0 0,0 0 0 0 0,0 1 0 0 0,0-1-1 0 0,0 1 1 0 0,0-1 0 0 0,0 1-1 0 0,0 0 1 0 0,0-1 0 0 0,0 1 0 0 0,0 0-1 0 0,0 0 1 0 0,0-1 0 0 0,-1 1 0 0 0,1 0-1 0 0,0 0 1 0 0,0 0 0 0 0,-1 0 0 0 0,1 0-1 0 0,-1 0 1 0 0,1 0 0 0 0,-1 0 0 0 0,1 0-1 0 0,-1 1 1 0 0,0-1 0 0 0,0 0 0 0 0,1 0-1 0 0,-1 0 1 0 0,0 0 0 0 0,0 1 0 0 0,0-1-1 0 0,0 0 1 0 0,0 0 0 0 0,0 0 0 0 0,-1 0-1 0 0,1 1 1 0 0,0-1 0 0 0,-1 0-1 0 0,1 0 1 0 0,0 0 0 0 0,-1 0-5 0 0,-32 91 152 0 0,11-48-96 0 0,9-18-23 0 0,9-19 0 0 0,0 0 0 0 0,1 0-1 0 0,-1 0 1 0 0,1 0 0 0 0,1 0-1 0 0,-1 0 1 0 0,1 1 0 0 0,1-1-1 0 0,-1 1 1 0 0,1 0 0 0 0,1-1-1 0 0,-1 1 1 0 0,1 0 0 0 0,1 6-33 0 0,47-3 713 0 0,32-21-67 0 0,-79 9-805 0 0,52-16 151 0 0,-35 13-3457 0 0,0 3-5130 0 0,-12 1-2638 0 0</inkml:trace>
  <inkml:trace contextRef="#ctx0" brushRef="#br0" timeOffset="49138.016">4228 864 9490 0 0,'0'0'1559'0'0,"0"0"-507"0"0,0 0-42 0 0,0 0 203 0 0,0 0 93 0 0,0 0-134 0 0,0 0-338 0 0,0 0-319 0 0,0 0-190 0 0,0 0-105 0 0,0 0-69 0 0,-28 31-41 0 0,-84 95-35 0 0,64-54 2 0 0,34 15-247 0 0,14-85 164 0 0,1 0 0 0 0,-1 1 1 0 0,1-1-1 0 0,-1 0 0 0 0,1 0 1 0 0,0 1-1 0 0,0-1 0 0 0,0 0 0 0 0,0 0 1 0 0,0 0-1 0 0,0 0 0 0 0,1 0 1 0 0,-1 0-1 0 0,1-1 0 0 0,-1 1 0 0 0,1 0 1 0 0,0-1-1 0 0,0 1 0 0 0,0-1 1 0 0,0 1-1 0 0,0-1 0 0 0,0 0 0 0 0,0 0 1 0 0,0 0-1 0 0,0 0 0 0 0,0 0 0 0 0,1-1 1 0 0,-1 1-1 0 0,0-1 0 0 0,1 1 1 0 0,-1-1-1 0 0,0 0 0 0 0,1 0 0 0 0,-1 0 1 0 0,2 0 5 0 0,4 0 117 0 0,0-1 0 0 0,0 0 0 0 0,0 0 0 0 0,0-1 0 0 0,0 0 0 0 0,-1 0 0 0 0,1-1 0 0 0,0 0 0 0 0,-1 0 0 0 0,0-1 0 0 0,0 0 1 0 0,0 0-1 0 0,-1 0 0 0 0,2-2-117 0 0,17-10 137 0 0,-1-2 1 0 0,-1 0-1 0 0,0-1 0 0 0,-2-1 1 0 0,0-2-1 0 0,-1 0 1 0 0,-1-1-1 0 0,-1 0 0 0 0,-2-2 1 0 0,0 0-1 0 0,-2-1 1 0 0,0 0-1 0 0,-2-1 1 0 0,-1-1-1 0 0,-1 0 0 0 0,-1 0 1 0 0,-2-1-1 0 0,-1 0 1 0 0,-1 0-1 0 0,-2 0 0 0 0,0-1 1 0 0,-2 0-1 0 0,-2 1 1 0 0,0-1-1 0 0,-2-1-137 0 0,1 19-68 0 0,-1 0 0 0 0,0 1 0 0 0,0-1 0 0 0,-1 1 0 0 0,0-1-1 0 0,-1 1 1 0 0,-1 1 0 0 0,0-1 0 0 0,0 1 0 0 0,-1 0 0 0 0,0 0 0 0 0,-1 1 0 0 0,0 0 0 0 0,-5-5 68 0 0,10 12-25 0 0,1 1 0 0 0,-1-1 1 0 0,0 1-1 0 0,0 0 0 0 0,0 0 1 0 0,0 0-1 0 0,0 1 0 0 0,0-1 1 0 0,0 1-1 0 0,0-1 1 0 0,0 1-1 0 0,0 0 0 0 0,0 0 1 0 0,0 0-1 0 0,0 1 0 0 0,0-1 1 0 0,0 1-1 0 0,0 0 1 0 0,0-1-1 0 0,0 1 0 0 0,1 1 1 0 0,-1-1-1 0 0,0 0 0 0 0,0 1 1 0 0,1-1-1 0 0,-1 1 0 0 0,1 0 1 0 0,0 0-1 0 0,-1 0 1 0 0,1 0-1 0 0,0 0 0 0 0,0 0 1 0 0,0 1-1 0 0,0-1 0 0 0,1 1 1 0 0,-2 1 24 0 0,-7 19-9 0 0,0 1 0 0 0,1 1 0 0 0,2 0 1 0 0,0 0-1 0 0,2 1 0 0 0,0-1 0 0 0,2 1 0 0 0,1 0 1 0 0,1 0-1 0 0,2 0 0 0 0,0 0 0 0 0,3 11 9 0 0,0-19-10 0 0,0 1 0 0 0,2 0 0 0 0,0-1 0 0 0,1 0 1 0 0,1 0-1 0 0,1-1 0 0 0,0 0 0 0 0,1-1 0 0 0,1 0 0 0 0,0 0 0 0 0,1-1 0 0 0,1-1 0 0 0,0 0 0 0 0,1-1 0 0 0,1 0 0 0 0,0-1 0 0 0,16 10 10 0 0,-24-18-164 0 0,0 1 0 0 0,1-1 0 0 0,-1 0 0 0 0,1-1 0 0 0,0 0 0 0 0,0 0 0 0 0,0-1-1 0 0,0 0 1 0 0,1 0 0 0 0,-1-1 0 0 0,0 0 0 0 0,1-1 0 0 0,-1 1 0 0 0,5-2 164 0 0,29-8-5348 0 0,-4-11-5190 0 0,-28 12 7023 0 0</inkml:trace>
  <inkml:trace contextRef="#ctx0" brushRef="#br0" timeOffset="49403.063">4979 765 7722 0 0,'0'0'1597'0'0,"0"0"-447"0"0,0 0 112 0 0,0 0 321 0 0,0 0 121 0 0,0 0-192 0 0,-14 32-433 0 0,-43 105-431 0 0,-63 125-90 0 0,111-235-1052 0 0,-5 15-696 0 0,7-30-3363 0 0,-2-1-3769 0 0,7-8 4066 0 0</inkml:trace>
  <inkml:trace contextRef="#ctx0" brushRef="#br0" timeOffset="49655.585">4647 805 11034 0 0,'0'0'2557'0'0,"0"0"-1470"0"0,0 0-742 0 0,0 0 87 0 0,0 0 262 0 0,0 0 119 0 0,0 0-6 0 0,0 0-101 0 0,0 0-148 0 0,0 0-150 0 0,0 0-118 0 0,0 0-103 0 0,34 33-81 0 0,105 101-35 0 0,-45-43-67 0 0,5-35-1695 0 0,-53-49-7895 0 0,-36-7 764 0 0</inkml:trace>
  <inkml:trace contextRef="#ctx0" brushRef="#br0" timeOffset="50039.028">5446 875 8138 0 0,'0'0'3697'0'0,"0"0"-1638"0"0,0 0-658 0 0,0 0-34 0 0,0 0-80 0 0,0 0-239 0 0,0 0-369 0 0,0 0-293 0 0,0 0-188 0 0,0 0-100 0 0,0 0-49 0 0,0 0-33 0 0,-25 20-33 0 0,-80 63-37 0 0,101-81 46 0 0,1 0 0 0 0,0 0 0 0 0,0 0-1 0 0,1 1 1 0 0,-1-1 0 0 0,0 1 0 0 0,1 0-1 0 0,-1 0 1 0 0,1 0 0 0 0,0 0 0 0 0,0 0-1 0 0,0 0 1 0 0,1 1 0 0 0,-1-1 0 0 0,1 1-1 0 0,0-1 1 0 0,0 1 0 0 0,-1 2 8 0 0,0 6-50 0 0,-2-5-35 0 0,1 1 0 0 0,0 0 0 0 0,1 0 0 0 0,0 0 1 0 0,0 0-1 0 0,0 0 0 0 0,1 1 0 0 0,1-1 0 0 0,-1 0 0 0 0,1 1 1 0 0,1-1-1 0 0,-1 0 0 0 0,1 1 0 0 0,1-1 0 0 0,0 0 1 0 0,0 0-1 0 0,0 0 0 0 0,1 0 0 0 0,1 0 0 0 0,1 3 85 0 0,2-7-6 0 0,0-1-1 0 0,0 0 1 0 0,0-1-1 0 0,1 1 1 0 0,-1-1-1 0 0,1-1 1 0 0,-1 0-1 0 0,1 0 0 0 0,0 0 1 0 0,-1-1-1 0 0,1 0 1 0 0,0-1-1 0 0,-1 1 1 0 0,1-1-1 0 0,0-1 1 0 0,-1 0-1 0 0,0 0 1 0 0,1 0-1 0 0,-1-1 1 0 0,3-1 6 0 0,9-6 238 0 0,0-1 0 0 0,0 0 0 0 0,-1-2-1 0 0,-1 0 1 0 0,0 0 0 0 0,-1-2 0 0 0,-1 0 0 0 0,0-1 0 0 0,-1 0 0 0 0,0-1 0 0 0,-2-1 0 0 0,0 0 0 0 0,-1 0 0 0 0,-1-2 0 0 0,0 1 0 0 0,-2-1 0 0 0,0 0 0 0 0,4-18-238 0 0,1-5 47 0 0,-2-1 0 0 0,-1 0-1 0 0,-3-1 1 0 0,-1 0 0 0 0,-2 0-1 0 0,-2-12-46 0 0,-2 49-53 0 0,-1-1-1 0 0,1 0 0 0 0,-1 0 0 0 0,-1 1 1 0 0,0-1-1 0 0,0 1 0 0 0,-1-1 1 0 0,0 1-1 0 0,0 0 0 0 0,-1 0 1 0 0,0 0-1 0 0,0 1 0 0 0,-1-1 0 0 0,1 1 1 0 0,-2 0-1 0 0,1 0 0 0 0,-1 1 1 0 0,0-1-1 0 0,-1 1 0 0 0,0 1 1 0 0,1-1-1 0 0,-2 1 0 0 0,1 1 0 0 0,-1-1 1 0 0,1 1-1 0 0,-1 0 0 0 0,0 1 1 0 0,-1 0-1 0 0,1 0 0 0 0,0 1 1 0 0,-1 0-1 0 0,0 0 0 0 0,1 1 1 0 0,-2 0 52 0 0,1 4-25 0 0,1 1 0 0 0,-1 0 0 0 0,1 0-1 0 0,-1 1 1 0 0,1 0 0 0 0,1 0 0 0 0,-1 1-1 0 0,1 0 1 0 0,0 0 0 0 0,0 1 0 0 0,1 0-1 0 0,0 0 1 0 0,0 0 0 0 0,1 1-1 0 0,0 0 1 0 0,0 0 0 0 0,0 0 0 0 0,1 1-1 0 0,1 0 1 0 0,-1-1 0 0 0,2 1 0 0 0,-1 0-1 0 0,0 8 27 0 0,-3-4-8 0 0,2 1-1 0 0,0 0 1 0 0,1 0-1 0 0,0 0 1 0 0,1 1-1 0 0,0-1 0 0 0,1 0 1 0 0,1 1-1 0 0,1-1 1 0 0,0 1-1 0 0,0-1 0 0 0,2 0 1 0 0,0 0-1 0 0,0 0 1 0 0,1 0-1 0 0,1 0 1 0 0,0-1-1 0 0,1 0 0 0 0,1 0 1 0 0,0 0-1 0 0,1 0 9 0 0,10 7-88 0 0,1 0-1 0 0,0-1 1 0 0,2-2 0 0 0,0 0-1 0 0,1-1 1 0 0,1-1-1 0 0,0-1 1 0 0,1-1 0 0 0,1-1-1 0 0,25 8 89 0 0,24 0-3118 0 0,-25-13-6716 0 0,-37-7 3390 0 0</inkml:trace>
  <inkml:trace contextRef="#ctx0" brushRef="#br0" timeOffset="50560.288">5999 765 8058 0 0,'0'0'2199'0'0,"0"0"-1188"0"0,0 0-344 0 0,0 0 283 0 0,0 0 245 0 0,0 0 16 0 0,0 0-249 0 0,0 0-342 0 0,0 0-257 0 0,-16 33-154 0 0,-49 105-89 0 0,59-127-112 0 0,0-1 1 0 0,1 1-1 0 0,0 0 0 0 0,1 1 0 0 0,0-1 0 0 0,0 1 1 0 0,1 0-1 0 0,1 0 0 0 0,0 0 0 0 0,1 0 1 0 0,0 0-1 0 0,1 6-8 0 0,0-16-1 0 0,0 1 0 0 0,1-1-1 0 0,-1 0 1 0 0,0 0 0 0 0,1 1 0 0 0,-1-1 0 0 0,1 0 0 0 0,0 0 0 0 0,0 0 0 0 0,0 0 0 0 0,0 0-1 0 0,0 0 1 0 0,0 0 0 0 0,0 0 0 0 0,1 0 0 0 0,-1 0 0 0 0,1-1 0 0 0,-1 1 0 0 0,1 0 0 0 0,0-1-1 0 0,0 0 1 0 0,0 1 0 0 0,0-1 0 0 0,-1 0 0 0 0,2 0 0 0 0,-1 0 0 0 0,0 0 0 0 0,0 0-1 0 0,0 0 1 0 0,0-1 0 0 0,1 1 0 0 0,-1-1 0 0 0,0 0 0 0 0,0 1 0 0 0,1-1 0 0 0,-1 0 0 0 0,2-1 1 0 0,84-19 786 0 0,-69 7-615 0 0,-1-1 0 0 0,0 0 0 0 0,-1-2 0 0 0,-1 0 0 0 0,-1 0-1 0 0,0-2 1 0 0,1-2-171 0 0,4-4 155 0 0,61-107 1158 0 0,-69 101-411 0 0,-10 30-843 0 0,-1 26-254 0 0,-45 290-1008 0 0,31 30-530 0 0,13-324 1660 0 0,1-7 73 0 0,0 0 0 0 0,-1 1 0 0 0,-1-1-1 0 0,0 0 1 0 0,-1 1 0 0 0,-1-1 0 0 0,0 0 0 0 0,-1-1-1 0 0,-1 1 1 0 0,0-1 0 0 0,-4 8 0 0 0,7-20 37 0 0,1 0 0 0 0,-1 0 0 0 0,0 0-1 0 0,0-1 1 0 0,0 1 0 0 0,0 0 0 0 0,0-1 0 0 0,0 1 0 0 0,0-1 0 0 0,0 0 0 0 0,-1 0-1 0 0,1 0 1 0 0,0 0 0 0 0,-1 0 0 0 0,1 0 0 0 0,-1-1 0 0 0,1 1 0 0 0,-1-1-1 0 0,1 0 1 0 0,-1 0 0 0 0,1 0 0 0 0,-1 0 0 0 0,1 0 0 0 0,-1 0 0 0 0,1-1-1 0 0,-1 1 1 0 0,1-1 0 0 0,-1 1 0 0 0,1-1 0 0 0,-1 0 0 0 0,1 0 0 0 0,0 0 0 0 0,0-1-1 0 0,-1 1 1 0 0,1 0 0 0 0,0-1 0 0 0,0 0 0 0 0,0 1 0 0 0,1-1 0 0 0,-1 0-1 0 0,0 0 1 0 0,1 0 0 0 0,-1 0 0 0 0,1 0 0 0 0,-1 0 0 0 0,1 0 0 0 0,0-1-1 0 0,0 1 1 0 0,0-1 0 0 0,0 1 0 0 0,1 0 0 0 0,-1-1 0 0 0,0 0-37 0 0,-1-10-157 0 0,-1-1 1 0 0,1 1 0 0 0,1 0-1 0 0,1-1 1 0 0,0 1 0 0 0,0-1-1 0 0,1 1 1 0 0,1-1 0 0 0,1-1 156 0 0,7-30-2923 0 0,2 2-3289 0 0,-7 24-1555 0 0</inkml:trace>
  <inkml:trace contextRef="#ctx0" brushRef="#br0" timeOffset="51390.747">6737 846 400 0 0,'0'0'2518'0'0,"0"0"-870"0"0,0 0-255 0 0,0 0 272 0 0,0 0 296 0 0,0 0 55 0 0,0 0-301 0 0,0 0-467 0 0,0 0-381 0 0,0 0-260 0 0,0 0-144 0 0,0 0-96 0 0,-31 1-90 0 0,-96 3-73 0 0,124-4-196 0 0,1 0 0 0 0,-1 0-1 0 0,0 0 1 0 0,1 0 0 0 0,-1 0-1 0 0,0 0 1 0 0,1 1 0 0 0,-1-1 0 0 0,1 1-1 0 0,-1-1 1 0 0,1 1 0 0 0,-1 0 0 0 0,1 0-1 0 0,0 1 1 0 0,-1-1 0 0 0,1 0 0 0 0,0 1-1 0 0,0-1 1 0 0,0 1 0 0 0,0 0 0 0 0,0-1-1 0 0,0 1 1 0 0,0 0 0 0 0,0 1-8 0 0,-4 5 25 0 0,-2 3-43 0 0,0 0 0 0 0,1 0 0 0 0,0 1 0 0 0,1 0 0 0 0,0 0-1 0 0,1 1 1 0 0,0-1 0 0 0,1 1 0 0 0,1 0 0 0 0,0 0 0 0 0,0 1 0 0 0,2-1 0 0 0,-1 0 0 0 0,2 1 0 0 0,0 6 18 0 0,0-16 5 0 0,0 1 0 0 0,1-1 0 0 0,-1 1 0 0 0,1-1 0 0 0,0 1 0 0 0,0-1 0 0 0,0 0 0 0 0,1 0 0 0 0,0 1 0 0 0,0-1 0 0 0,0 0 0 0 0,0 0 0 0 0,0 0 0 0 0,1-1 0 0 0,0 1 0 0 0,0-1 0 0 0,0 1 0 0 0,0-1 0 0 0,0 0 0 0 0,1 0 0 0 0,-1 0 0 0 0,1-1 0 0 0,0 1 0 0 0,0-1 0 0 0,0 0 0 0 0,0 0 0 0 0,0 0 0 0 0,1-1 0 0 0,-1 1-1 0 0,0-1 1 0 0,1 0 0 0 0,-1 0 0 0 0,1-1 0 0 0,3 1-5 0 0,2-2 199 0 0,-1 0 0 0 0,1-1 0 0 0,-1 1-1 0 0,0-2 1 0 0,0 1 0 0 0,0-1-1 0 0,0-1 1 0 0,0 0 0 0 0,-1 0-1 0 0,1-1 1 0 0,-1 0 0 0 0,0 0 0 0 0,-1-1-1 0 0,1 0 1 0 0,-1 0 0 0 0,0-1-1 0 0,3-3-198 0 0,91-137 1590 0 0,-83 111-1497 0 0,-1 0 0 0 0,-2-1 0 0 0,-2-1 0 0 0,-1 0 0 0 0,-2 0 0 0 0,4-36-93 0 0,-11 54-215 0 0,-1 1 1 0 0,-1-1-1 0 0,-1 0 1 0 0,0 0-1 0 0,-2 0 1 0 0,0 1 0 0 0,-1-1-1 0 0,-1 1 1 0 0,-1-1-1 0 0,-1 1 1 0 0,0 1-1 0 0,-2-1 1 0 0,0 1 0 0 0,-8-12 214 0 0,15 26-65 0 0,-1 0 1 0 0,0 1-1 0 0,-1-1 1 0 0,1 1-1 0 0,-1 0 1 0 0,0 0-1 0 0,1-1 1 0 0,-1 2-1 0 0,-1-1 1 0 0,1 0-1 0 0,0 1 1 0 0,-1-1-1 0 0,1 1 1 0 0,-1 0-1 0 0,0 0 1 0 0,1 0-1 0 0,-1 1 1 0 0,0 0-1 0 0,0-1 1 0 0,0 1-1 0 0,0 1 1 0 0,-1-1-1 0 0,1 0 1 0 0,0 1-1 0 0,0 0 1 0 0,0 0-1 0 0,0 0 1 0 0,-1 1-1 0 0,1-1 1 0 0,0 1-1 0 0,0 0 1 0 0,0 0-1 0 0,0 1 1 0 0,0-1-1 0 0,0 1 1 0 0,1 0-1 0 0,-1-1 1 0 0,0 2-1 0 0,-2 1 65 0 0,-7 11 7 0 0,2 1 0 0 0,0 0 0 0 0,0 0 0 0 0,1 1 1 0 0,2 1-1 0 0,-1 0 0 0 0,2 0 0 0 0,0 0 0 0 0,2 1 0 0 0,0 0 0 0 0,1 0 0 0 0,0 0 0 0 0,2 0 0 0 0,0 1 0 0 0,2-1 0 0 0,0 1 0 0 0,1 0 0 0 0,0-1 0 0 0,4 13-7 0 0,-1-14 60 0 0,0 0 0 0 0,1-1 0 0 0,1 0 1 0 0,1 0-1 0 0,0-1 0 0 0,1 1 0 0 0,0-1 1 0 0,2-1-1 0 0,0 0 0 0 0,1 0 0 0 0,0-1 0 0 0,1-1 1 0 0,0 0-1 0 0,1 0 0 0 0,1-1 0 0 0,0-1 0 0 0,0 0 1 0 0,1-1-1 0 0,1-1 0 0 0,0 0 0 0 0,0-1 1 0 0,0-1-1 0 0,1 0 0 0 0,0-2 0 0 0,1 1 0 0 0,9 0-60 0 0,35-5-1724 0 0,-43-6-1626 0 0,-2-5-3602 0 0,-8 3-187 0 0</inkml:trace>
  <inkml:trace contextRef="#ctx0" brushRef="#br0" timeOffset="51806.356">7127 721 4793 0 0,'0'0'1812'0'0,"0"0"-161"0"0,0 0 310 0 0,0 0 281 0 0,0 0-89 0 0,0 0-416 0 0,0 0-474 0 0,0 0-310 0 0,32-5-193 0 0,101-13-138 0 0,16-4 769 0 0,-144 22-1360 0 0,73 3 224 0 0,-76-3-247 0 0,0 1 1 0 0,0 0 0 0 0,0-1-1 0 0,0 1 1 0 0,-1 0-1 0 0,1 0 1 0 0,0 0 0 0 0,-1 0-1 0 0,1 0 1 0 0,-1 1 0 0 0,1-1-1 0 0,-1 0 1 0 0,0 1-1 0 0,0-1 1 0 0,1 1 0 0 0,-1 0-1 0 0,0-1 1 0 0,0 1 0 0 0,0 0-1 0 0,-1-1 1 0 0,1 1-1 0 0,0 0 1 0 0,-1 0 0 0 0,1 0-1 0 0,-1 0 1 0 0,1-1-1 0 0,-1 1 1 0 0,0 0 0 0 0,0 0-1 0 0,0 0 1 0 0,0 0 0 0 0,0 0-1 0 0,0 0 1 0 0,-1 0-1 0 0,1 0 1 0 0,-1 0 0 0 0,1 0-1 0 0,-2 1-8 0 0,-3 10 21 0 0,-1-1 0 0 0,0 1 0 0 0,-1-1-1 0 0,-1 0 1 0 0,0-1 0 0 0,0 0-1 0 0,-2 0 1 0 0,1 0 0 0 0,-6 3-21 0 0,11-10 5 0 0,-4 5-6 0 0,-8 7-2 0 0,0 1-1 0 0,1 0 1 0 0,1 2 0 0 0,0-1-1 0 0,1 2 1 0 0,2 0 0 0 0,0 0-1 0 0,-1 4 4 0 0,11-19 3 0 0,1-1 0 0 0,-1 1-1 0 0,1 0 1 0 0,0-1 0 0 0,0 1 0 0 0,0 0-1 0 0,1-1 1 0 0,0 1 0 0 0,0-1-1 0 0,0 1 1 0 0,0-1 0 0 0,1 1-1 0 0,-1-1 1 0 0,1 0 0 0 0,0 0 0 0 0,1 0-1 0 0,-1 0 1 0 0,1 0 0 0 0,-1 0-1 0 0,1 0 1 0 0,1-1 0 0 0,-1 0-1 0 0,0 1 1 0 0,1-1 0 0 0,-1-1 0 0 0,1 1-1 0 0,0 0 1 0 0,0-1 0 0 0,0 0-1 0 0,0 0 1 0 0,1 0 0 0 0,-1 0-1 0 0,0-1 1 0 0,1 1 0 0 0,-1-1-1 0 0,1-1 1 0 0,0 1 0 0 0,-1 0 0 0 0,1-1-1 0 0,-1 0 1 0 0,1 0 0 0 0,0-1-1 0 0,-1 1 1 0 0,1-1 0 0 0,1 0-3 0 0,73-10-148 0 0,-49-15-1981 0 0,-25-4-2669 0 0,-13 1-6651 0 0,1 22 7736 0 0</inkml:trace>
  <inkml:trace contextRef="#ctx0" brushRef="#br0" timeOffset="52105.704">7125 978 4921 0 0,'0'0'2433'0'0,"0"0"-873"0"0,0 0-56 0 0,0 0 161 0 0,0 0-129 0 0,0 0-240 0 0,0 0-304 0 0,0 0-247 0 0,0 0-209 0 0,208-7-168 0 0,-169 3-128 0 0,5-3-128 0 0,0 0-176 0 0,-1 3-432 0 0,3-3-1481 0 0,-11-1-3584 0 0,-11 8-4249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309 163 0 0 0,'0'0'998'0'0,"0"0"42"0"0,0 0 253 0 0,0 0 234 0 0,0 0 39 0 0,0 0-223 0 0,0 0-368 0 0,0 0-328 0 0,0 0-135 0 0,0 0 41 0 0,0 0 115 0 0,0 0 133 0 0,0 2 80 0 0,-7 45 3624 0 0,-22 22-2942 0 0,-163 214-990 0 0,114-137-675 0 0,78-145 88 0 0,0 0 0 0 0,-1 0 1 0 0,1 0-1 0 0,0-1 0 0 0,-1 1 0 0 0,1 0 1 0 0,0 0-1 0 0,0 0 0 0 0,0 0 0 0 0,0 0 1 0 0,0 0-1 0 0,0 0 0 0 0,0 0 0 0 0,0 0 1 0 0,0 0-1 0 0,0 0 0 0 0,0 0 0 0 0,0-1 1 0 0,1 1-1 0 0,-1 0 0 0 0,0 0 0 0 0,1 0 1 0 0,-1 0-1 0 0,1 0 0 0 0,-1-1 1 0 0,1 1-1 0 0,0 0 0 0 0,-1 0 0 0 0,1-1 1 0 0,-1 1-1 0 0,1 0 0 0 0,0-1 0 0 0,0 1 1 0 0,-1-1-1 0 0,1 1 0 0 0,0-1 0 0 0,0 1 1 0 0,0-1-1 0 0,0 0 0 0 0,0 1 0 0 0,-1-1 1 0 0,1 0-1 0 0,0 0 0 0 0,0 1 0 0 0,0-1 1 0 0,0 0-1 0 0,0 0 0 0 0,0 0 0 0 0,0 0 1 0 0,0 0-1 0 0,0-1 0 0 0,0 1 14 0 0,60-7-177 0 0,-53 5 207 0 0,269-60 209 0 0,-163 51-96 0 0,-114 11-134 0 0,0 0-10 0 0,0 0 6 0 0,0 0 3 0 0,0 0 4 0 0,0 0 16 0 0,0 0 8 0 0,0 0 19 0 0,0 0 25 0 0,0 0 49 0 0,0 0 32 0 0,0 0 32 0 0,0-30 1478 0 0,-33-99-590 0 0,-56-125-1132 0 0,45 171-1271 0 0,28 53-1389 0 0,0 0-3458 0 0,14 27 1048 0 0,0 2-1835 0 0</inkml:trace>
  <inkml:trace contextRef="#ctx0" brushRef="#br0" timeOffset="1035.971">682 133 0 0 0,'0'0'737'0'0,"0"0"434"0"0,0 0 324 0 0,0 0 254 0 0,0 0 11 0 0,0 0-336 0 0,0 0-462 0 0,0 0-418 0 0,0 0-280 0 0,0 0-109 0 0,0 0 0 0 0,0 5 38 0 0,-23 262 1447 0 0,23-267-1639 0 0,-2 5-15 0 0,1 0 0 0 0,0 0 0 0 0,0 0 0 0 0,1 0 1 0 0,-1 1-1 0 0,1-1 0 0 0,0 0 0 0 0,1 0 1 0 0,-1 0-1 0 0,1 0 0 0 0,0 0 0 0 0,1 0 0 0 0,-1 0 1 0 0,1 0-1 0 0,0 0 0 0 0,0-1 0 0 0,0 1 1 0 0,1 0-1 0 0,-1-1 0 0 0,1 0 0 0 0,0 0 1 0 0,0 0-1 0 0,1 0 0 0 0,-1 0 0 0 0,1-1 0 0 0,0 1 1 0 0,0-1-1 0 0,0 0 0 0 0,1 0 0 0 0,-1-1 1 0 0,0 1-1 0 0,1-1 0 0 0,0 0 0 0 0,4 1 14 0 0,3-4 223 0 0,-1-1-1 0 0,1 0 1 0 0,-1-1 0 0 0,0-1-1 0 0,0 0 1 0 0,0 0 0 0 0,0-1-1 0 0,-1 0 1 0 0,0-1 0 0 0,0 0-1 0 0,0-1 1 0 0,-1 0 0 0 0,0-1-1 0 0,0 1 1 0 0,-1-2-1 0 0,0 1 1 0 0,0-1 0 0 0,1-3-223 0 0,41-48 733 0 0,-3-3 1 0 0,-3-1-1 0 0,-2-2 1 0 0,4-16-734 0 0,-41 73 12 0 0,33-89 290 0 0,-47 103-1346 0 0,-3 16 937 0 0,0 0 0 0 0,2 1 0 0 0,0 1-1 0 0,2 0 1 0 0,0 0 0 0 0,2 1 0 0 0,0-1 0 0 0,2 1 0 0 0,1 1-1 0 0,0-1 1 0 0,2 5 107 0 0,15 196-456 0 0,-4-178-190 0 0,-2 0-1 0 0,-2 1 1 0 0,-2 0 0 0 0,-2 0-1 0 0,-2 0 1 0 0,-3 0-1 0 0,-1 0 1 0 0,-2 0 0 0 0,-3-1-1 0 0,-13 42 647 0 0,21-85-92 0 0,-26 51 1118 0 0,26-54-886 0 0,0 1 0 0 0,-1-1 0 0 0,1 0 0 0 0,0 1 0 0 0,0-1 0 0 0,-1 0 1 0 0,1 0-1 0 0,-1 0 0 0 0,1 0 0 0 0,-1 0 0 0 0,1 0 0 0 0,-1 0 0 0 0,0-1 0 0 0,1 1 0 0 0,-1-1 0 0 0,0 1 0 0 0,0-1 0 0 0,0 1 0 0 0,1-1 0 0 0,-1 0 0 0 0,0 0 0 0 0,0 0 0 0 0,0 0 0 0 0,1 0 1 0 0,-1-1-1 0 0,0 1 0 0 0,0 0 0 0 0,1-1 0 0 0,-1 1 0 0 0,0-1 0 0 0,-1 0-140 0 0,-2-3 153 0 0,0-1 1 0 0,0 1-1 0 0,0-1 1 0 0,1 0-1 0 0,-1 0 0 0 0,1-1 1 0 0,0 1-1 0 0,1-1 1 0 0,-1 0-1 0 0,1 0 1 0 0,0 0-1 0 0,1 0 0 0 0,-1-1 1 0 0,1 1-1 0 0,0-1 1 0 0,1 1-1 0 0,0-1 1 0 0,0 0-1 0 0,0 1 0 0 0,1-1 1 0 0,0 0-1 0 0,1-3-153 0 0,-1-8-31 0 0,1 0 1 0 0,0-1-1 0 0,2 1 0 0 0,0 0 0 0 0,1 0 0 0 0,1 1 0 0 0,1-1 0 0 0,0 1 0 0 0,1 0 0 0 0,5-7 31 0 0,23-37-2543 0 0,6 5-3577 0 0,-32 44 1737 0 0,-3 1-807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5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0 7802 0 0,'0'0'3856'0'0,"0"0"-3231"0"0,0 0-185 0 0,0 0 96 0 0,0 0 104 0 0,0 0 16 0 0,0 0-160 0 0,-32 188-200 0 0,29-162-176 0 0,1 0-112 0 0,2-4-112 0 0,0-4-176 0 0,0-3-272 0 0,3-4-488 0 0,-1-4-953 0 0,0-3-1895 0 0,0 0-3730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5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17380 0 0,'0'0'232'0'0,"0"0"-344"0"0,0 0-96 0 0,0 0-32 0 0,0 0 0 0 0,0 0-40 0 0,0 0-169 0 0,0 0-231 0 0,0 0-832 0 0,0 0-2953 0 0,0 0-4961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6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1 490 7538 0 0,'0'0'1869'0'0,"0"0"-307"0"0,0 0 44 0 0,0 0 147 0 0,0 0-112 0 0,0 0-401 0 0,0 0-449 0 0,0 0-282 0 0,0 0-147 0 0,0 0-94 0 0,0 0-91 0 0,27-34-56 0 0,85-109-40 0 0,-51 65 12 0 0,-38 54-101 0 0,60-46-632 0 0,-81 70 564 0 0,1 0-1 0 0,0-1 1 0 0,-1 1 0 0 0,1 0 0 0 0,0 0-1 0 0,-1 1 1 0 0,1-1 0 0 0,0 1 0 0 0,-1-1 0 0 0,1 1-1 0 0,-1 0 1 0 0,1 0 0 0 0,-1 0 0 0 0,1 0 0 0 0,-1 0-1 0 0,0 1 1 0 0,0-1 0 0 0,1 1 0 0 0,-1-1 0 0 0,0 1-1 0 0,0 0 1 0 0,-1 0 0 0 0,1 0 0 0 0,0 0-1 0 0,-1 0 1 0 0,1 0 0 0 0,-1 0 0 0 0,1 1 0 0 0,-1-1-1 0 0,0 0 1 0 0,0 2 76 0 0,21 22 25 0 0,-15-19 161 0 0,0-1 1 0 0,0 0 0 0 0,1 0-1 0 0,0-1 1 0 0,0 0-1 0 0,0 0 1 0 0,0-1-1 0 0,1 0 1 0 0,0 0-1 0 0,0-1 1 0 0,0 0-1 0 0,0-1 1 0 0,1 0 0 0 0,-1-1-1 0 0,0 1 1 0 0,1-2-1 0 0,2 1-186 0 0,-6-1 198 0 0,0 0 0 0 0,1 0-1 0 0,-1-1 1 0 0,1 1 0 0 0,-1-1-1 0 0,0-1 1 0 0,0 1 0 0 0,0-1 0 0 0,1 0-1 0 0,-2-1 1 0 0,1 1 0 0 0,0-1-1 0 0,0 0 1 0 0,-1-1 0 0 0,0 1 0 0 0,0-1-1 0 0,0 0 1 0 0,0-1 0 0 0,0 1-1 0 0,-1-1 1 0 0,0 0 0 0 0,0 0 0 0 0,0 0-1 0 0,0-1-197 0 0,49-116 784 0 0,-36 67-9309 0 0,-12 37 2711 0 0,-3 10-5172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6:30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375 18 0 0 0,'0'0'289'0'0,"0"0"532"0"0,0 0 343 0 0,0 0 237 0 0,0 0 133 0 0,0 0-87 0 0,0 0-264 0 0,0 0-303 0 0,0 0-274 0 0,0 0-148 0 0,0 0-53 0 0,0 0 36 0 0,0 0 55 0 0,-25 4 19 0 0,-77 11-18 0 0,39 4 720 0 0,-47 42 2331 0 0,110-60-3525 0 0,0 0-1 0 0,0 1 0 0 0,0-1 1 0 0,0 0-1 0 0,1 0 1 0 0,-1 0-1 0 0,0 0 0 0 0,1 1 1 0 0,-1-1-1 0 0,0 0 1 0 0,1 0-1 0 0,-1 0 0 0 0,1 0 1 0 0,0 0-1 0 0,-1 0 1 0 0,1 0-1 0 0,0 0 0 0 0,0 0 1 0 0,-1 0-1 0 0,1 0 1 0 0,0-1-1 0 0,0 1 0 0 0,0 0 1 0 0,0-1-1 0 0,0 1 1 0 0,0 0-1 0 0,0-1 0 0 0,0 1 1 0 0,1-1-1 0 0,-1 0 1 0 0,0 1-1 0 0,0-1 0 0 0,0 0 1 0 0,1 0-23 0 0,208 83 923 0 0,-206-82-871 0 0,0 1 1 0 0,1 0-1 0 0,-1 0 1 0 0,0 0-1 0 0,0 1 1 0 0,0 0 0 0 0,0 0-1 0 0,-1 0 1 0 0,1 0-1 0 0,-1 0 1 0 0,0 1-1 0 0,1-1 1 0 0,-2 1 0 0 0,1 0-1 0 0,0 0 1 0 0,-1 0-1 0 0,0 0 1 0 0,0 0-1 0 0,0 1 1 0 0,0-1-1 0 0,-1 1 1 0 0,1-1 0 0 0,-1 1-1 0 0,-1-1 1 0 0,1 1-1 0 0,-1 0 1 0 0,1 0-1 0 0,-1-1 1 0 0,-1 5-53 0 0,-1-5 43 0 0,-1 0 1 0 0,0 0 0 0 0,-1 0-1 0 0,1 0 1 0 0,-1 0-1 0 0,1 0 1 0 0,-1-1-1 0 0,0 0 1 0 0,0 0-1 0 0,-1 0 1 0 0,1 0-1 0 0,-1 0 1 0 0,1-1-1 0 0,-1 0 1 0 0,0 0-1 0 0,0-1 1 0 0,0 1-1 0 0,-4 0-43 0 0,2 1 12 0 0,-78 23-2587 0 0,-121-1-9908 0 0,203-25 6635 0 0</inkml:trace>
  <inkml:trace contextRef="#ctx0" brushRef="#br0" timeOffset="414.564">1026 29 5729 0 0,'0'0'1258'0'0,"0"0"-421"0"0,0 0 44 0 0,0 0 303 0 0,0 0 177 0 0,0 0-39 0 0,0 0-198 0 0,0 0-196 0 0,-34 12-125 0 0,-109 36-103 0 0,15 10 1117 0 0,113-51-1716 0 0,0 0 0 0 0,0 2 0 0 0,0-1 0 0 0,1 2 0 0 0,1 0 1 0 0,0 1-1 0 0,0 0 0 0 0,1 0 0 0 0,0 2 0 0 0,1-1 0 0 0,-2 5-101 0 0,11-15 1 0 0,1 0 0 0 0,-1 1 0 0 0,1-1 1 0 0,0 1-1 0 0,0-1 0 0 0,0 1 0 0 0,0 0 0 0 0,0-1 0 0 0,0 1 0 0 0,1 0 0 0 0,-1 0 0 0 0,1-1 1 0 0,0 1-1 0 0,0 0 0 0 0,0 0 0 0 0,0 0 0 0 0,0-1 0 0 0,1 1 0 0 0,-1 0 0 0 0,1 0 0 0 0,0-1 1 0 0,0 1-1 0 0,0 0 0 0 0,0-1 0 0 0,0 1 0 0 0,1-1 0 0 0,-1 0 0 0 0,1 1 0 0 0,-1-1 0 0 0,1 0 1 0 0,0 0-1 0 0,0 0 0 0 0,0 0 0 0 0,0 0 0 0 0,0 0 0 0 0,0 0 0 0 0,1-1 0 0 0,-1 1 0 0 0,1-1 1 0 0,-1 0-1 0 0,1 0 0 0 0,-1 0 0 0 0,1 0 0 0 0,0 0 0 0 0,-1 0 0 0 0,1-1 0 0 0,0 1 0 0 0,1-1-1 0 0,19-1 267 0 0,0-1-1 0 0,0-1 0 0 0,0-1 0 0 0,0-1 0 0 0,-1-1 0 0 0,1-1 0 0 0,-2-1 0 0 0,1-1 0 0 0,-1-1 0 0 0,0-1 1 0 0,-1 0-1 0 0,0-2 0 0 0,-1 0 0 0 0,-1-1 0 0 0,14-14-266 0 0,66-51 352 0 0,-74 67-1340 0 0,-20 107-6862 0 0,0-65-3494 0 0,-2-23 8073 0 0</inkml:trace>
  <inkml:trace contextRef="#ctx0" brushRef="#br0" timeOffset="1152.476">1161 397 568 0 0,'0'0'2283'0'0,"0"0"-146"0"0,0 0 61 0 0,0 0 385 0 0,0 0 176 0 0,0 0-192 0 0,0 0-465 0 0,0 0-526 0 0,0 0-387 0 0,0 0-269 0 0,0 0-208 0 0,0 0-156 0 0,0 0-102 0 0,15-16-100 0 0,99-111 316 0 0,-98 106-625 0 0,2 2 0 0 0,0 0 0 0 0,2 1 0 0 0,0 1 0 0 0,0 0-1 0 0,2 2 1 0 0,3-2-45 0 0,28-2-341 0 0,-46 59-224 0 0,-13 59 710 0 0,28-83-24 0 0,30-25 117 0 0,155-89-440 0 0,-184 90-698 0 0,-23 8 489 0 0,-4 16-1125 0 0,-19 35 1278 0 0,19-15 161 0 0,56 9-704 0 0,-41-39 883 0 0,1-1 1 0 0,0 0-1 0 0,0-1 0 0 0,1 0 1 0 0,-1-1-1 0 0,1 0 0 0 0,0-1 1 0 0,0 0-1 0 0,0-1 1 0 0,-1 0-1 0 0,1-2 0 0 0,0 1 1 0 0,12-3-83 0 0,-13-1 214 0 0,1 0-1 0 0,-1-1 1 0 0,0 0 0 0 0,0-1 0 0 0,-1 0 0 0 0,0-1 0 0 0,0-1-1 0 0,0 1 1 0 0,-1-2 0 0 0,0 1 0 0 0,-1-1 0 0 0,0-1 0 0 0,-1 0 0 0 0,1 0-1 0 0,-2-1 1 0 0,0 0 0 0 0,3-5-214 0 0,-5 10 51 0 0,-1-1 1 0 0,0 0-1 0 0,0 0 0 0 0,0 0 0 0 0,-1 0 1 0 0,0-1-1 0 0,-1 1 0 0 0,0-1 0 0 0,0 0 0 0 0,0 1 1 0 0,-1-1-1 0 0,0 0 0 0 0,-1 0 0 0 0,1 0 1 0 0,-2 0-1 0 0,1 0 0 0 0,-1-1-51 0 0,0 7-9 0 0,1 0 0 0 0,-1 1-1 0 0,0-1 1 0 0,0 0 0 0 0,0 1 0 0 0,0-1 0 0 0,0 0-1 0 0,-1 1 1 0 0,1 0 0 0 0,0-1 0 0 0,-1 1 0 0 0,1 0-1 0 0,-1 0 1 0 0,1-1 0 0 0,-1 1 0 0 0,0 0 0 0 0,1 1-1 0 0,-1-1 1 0 0,0 0 0 0 0,0 0 0 0 0,1 1 0 0 0,-1-1-1 0 0,0 1 1 0 0,0 0 0 0 0,0-1 0 0 0,0 1 0 0 0,0 0-1 0 0,0 0 1 0 0,0 0 0 0 0,0 0 0 0 0,1 1 0 0 0,-1-1-1 0 0,0 0 1 0 0,0 1 9 0 0,-65 19-654 0 0,51-10 624 0 0,1 0 1 0 0,0 1-1 0 0,1 1 0 0 0,0 0 0 0 0,1 1 1 0 0,1 0-1 0 0,0 1 0 0 0,0 0 0 0 0,1 1 1 0 0,1 0-1 0 0,1 1 0 0 0,0 0 0 0 0,1 1 0 0 0,1-1 1 0 0,0 1-1 0 0,1 1 0 0 0,1-1 0 0 0,1 1 1 0 0,0 5 29 0 0,4-17-10 0 0,0-1 1 0 0,0 1 0 0 0,1 0-1 0 0,0 0 1 0 0,0-1-1 0 0,0 1 1 0 0,1 0 0 0 0,0-1-1 0 0,0 1 1 0 0,1-1 0 0 0,-1 0-1 0 0,1 0 1 0 0,0 0-1 0 0,0 0 1 0 0,1 0 0 0 0,-1-1-1 0 0,1 1 1 0 0,0-1 0 0 0,0 0-1 0 0,1 0 1 0 0,-1-1 0 0 0,1 1-1 0 0,3 0 10 0 0,124 55-66 0 0,52-37-666 0 0,-122-22-3002 0 0,-1-3-5172 0 0,-36 2-820 0 0</inkml:trace>
  <inkml:trace contextRef="#ctx0" brushRef="#br0" timeOffset="3400.138">1076 158 0 0 0,'0'0'599'0'0,"0"0"264"0"0,0 0-18 0 0,0 0-86 0 0,0 0-88 0 0,8 0-91 0 0,35 0 810 0 0,-45 26 4235 0 0,-17 7-3197 0 0,15-28-2124 0 0,0 0 0 0 0,1 1 0 0 0,0-1 0 0 0,0 1 1 0 0,0 0-1 0 0,1 0 0 0 0,0 0 0 0 0,0 0 0 0 0,0 0 0 0 0,1 0 0 0 0,0 0 0 0 0,-1 6-304 0 0,2-6 103 0 0,-1 0-1 0 0,1 0 1 0 0,0 0 0 0 0,1 1-1 0 0,-1-1 1 0 0,1 0 0 0 0,1 0 0 0 0,-1 0-1 0 0,1-1 1 0 0,0 1 0 0 0,0 0-1 0 0,1 0 1 0 0,-1-1 0 0 0,1 0-1 0 0,1 1 1 0 0,-1-1 0 0 0,1 0-1 0 0,0-1 1 0 0,0 1 0 0 0,0-1 0 0 0,5 4-103 0 0,-6-5-842 0 0,6 3 2221 0 0,-5-4-4925 0 0,0-2-4804 0 0,-2 0 143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4:53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2798 173 584 0 0,'0'0'434'0'0,"0"0"-168"0"0,0 0-10 0 0,0 0 391 0 0,0 0 572 0 0,0 0 555 0 0,0 0 281 0 0,0 0-105 0 0,0 0-370 0 0,0 0-470 0 0,0 0-396 0 0,0-15-295 0 0,0-42-123 0 0,-32 141 2796 0 0,-304 724-1722 0 0,301-745-2726 0 0,36-93-851 0 0,70-171 783 0 0,-46 142 1430 0 0,215-441 528 0 0,-91 235 2413 0 0,-143 332-1209 0 0,-23 65-1074 0 0,9-92-612 0 0,2 1 0 0 0,1 0 0 0 0,3 0-1 0 0,1 1 1 0 0,2-1 0 0 0,1 0 0 0 0,3 0 0 0 0,4 18-52 0 0,-4-44-1 0 0,-1-1 0 0 0,2 1 0 0 0,0-1 0 0 0,0-1 0 0 0,2 1 1 0 0,-1-1-1 0 0,2 0 0 0 0,0-1 0 0 0,0 0 0 0 0,1-1 0 0 0,0 0 0 0 0,1 0 1 0 0,1-1-1 0 0,6 5 1 0 0,-14-12 51 0 0,0-1 0 0 0,0 0 0 0 0,0 0 0 0 0,0 0 0 0 0,0 0 1 0 0,0-1-1 0 0,1 1 0 0 0,-1-1 0 0 0,0 0 0 0 0,1-1 0 0 0,-1 1 0 0 0,1-1 1 0 0,-1 1-1 0 0,1-2 0 0 0,0 1 0 0 0,-1 0 0 0 0,0-1 0 0 0,1 0 0 0 0,-1 0 0 0 0,1 0 1 0 0,-1 0-1 0 0,0-1 0 0 0,0 0 0 0 0,0 0 0 0 0,0 0 0 0 0,0 0 0 0 0,0 0 1 0 0,0-1-1 0 0,0 0-51 0 0,27-33 250 0 0,-2 0-1 0 0,-1-2 1 0 0,-2-2 0 0 0,-2 0 0 0 0,-2-1 0 0 0,-1-1-1 0 0,-2-1 1 0 0,-3-1 0 0 0,-1-1 0 0 0,-2 0-1 0 0,-2-1 1 0 0,-2 0 0 0 0,-1-7-250 0 0,-2-24-1467 0 0,-6 76 5 0 0,-2 23-10801 0 0,1-14 3654 0 0</inkml:trace>
  <inkml:trace contextRef="#ctx0" brushRef="#br0" timeOffset="274.197">3768 398 11963 0 0,'0'0'1190'0'0,"0"0"-467"0"0,0 0-400 0 0,0 0 8 0 0,0 0 177 0 0,0 0 69 0 0,0 0-69 0 0,0 0-170 0 0,-13 35-175 0 0,-41 112-115 0 0,52-144-48 0 0,0 0 0 0 0,0 0 1 0 0,1 1-1 0 0,-1-1 0 0 0,1 1 0 0 0,0-1 1 0 0,0 1-1 0 0,0-1 0 0 0,0 1 1 0 0,1 0-1 0 0,0-1 0 0 0,-1 1 1 0 0,1 0-1 0 0,0-1 0 0 0,1 1 1 0 0,-1 0-1 0 0,1-1 0 0 0,0 1 1 0 0,-1-1-1 0 0,2 2 0 0 0,1 2-2 0 0,-1-2 76 0 0,0 1-1 0 0,1-1 1 0 0,0 0 0 0 0,-1-1 0 0 0,2 1 0 0 0,-1 0 0 0 0,0-1 0 0 0,1 0 0 0 0,0 0 0 0 0,0 0 0 0 0,0 0 0 0 0,0 0 0 0 0,1-1 0 0 0,0 0 0 0 0,-1 0 0 0 0,1 0 0 0 0,0-1 0 0 0,0 1 0 0 0,1-1 0 0 0,-1-1 0 0 0,0 1 0 0 0,1-1 0 0 0,-1 1 0 0 0,1-2 0 0 0,0 1 0 0 0,-1-1 0 0 0,1 1 0 0 0,0-2-74 0 0,-3 1 119 0 0,-1 0 1 0 0,0-1 0 0 0,1 1 0 0 0,-1-1-1 0 0,0 0 1 0 0,1 1 0 0 0,-1-1 0 0 0,0 0-1 0 0,0-1 1 0 0,0 1 0 0 0,0 0 0 0 0,0-1 0 0 0,0 1-1 0 0,0-1 1 0 0,0 1 0 0 0,0-1 0 0 0,-1 0-1 0 0,1 0 1 0 0,-1 0 0 0 0,1 0 0 0 0,-1 0-1 0 0,0 0 1 0 0,0 0 0 0 0,0 0 0 0 0,0-1-1 0 0,0 1 1 0 0,0 0 0 0 0,-1-1 0 0 0,1 1-1 0 0,-1 0 1 0 0,1-1 0 0 0,-1 1 0 0 0,0-2-120 0 0,2-87 862 0 0,-2 91-859 0 0,-3-17-162 0 0,0 0 1 0 0,-2 1-1 0 0,1 0 1 0 0,-2 0-1 0 0,0 1 1 0 0,-1-1-1 0 0,0 1 1 0 0,-2 0 158 0 0,-22-41-7562 0 0,22 39 3025 0 0,0 5-5660 0 0</inkml:trace>
  <inkml:trace contextRef="#ctx0" brushRef="#br0" timeOffset="536.125">4372 59 18404 0 0,'0'0'1576'0'0,"0"0"-773"0"0,0 0-451 0 0,0 0-45 0 0,0 0 61 0 0,0 0 29 0 0,0 0-18 0 0,0 0-24 0 0,0 0-40 0 0,0 0-39 0 0,0 0-55 0 0,0 0-65 0 0,6 36-49 0 0,19 116-30 0 0,-19-32 11 0 0,-8 4-77 0 0,4 113-3455 0 0,-2-209-2786 0 0,0-19 35 0 0,0-8-2128 0 0</inkml:trace>
  <inkml:trace contextRef="#ctx0" brushRef="#br0" timeOffset="1056.583">4140 442 14099 0 0,'0'0'1012'0'0,"0"0"-514"0"0,0 0-286 0 0,0 0 134 0 0,0 0 260 0 0,0 0 113 0 0,0 0-39 0 0,0 0-135 0 0,0 0-165 0 0,0 0-118 0 0,37 0-86 0 0,116 0-75 0 0,47 11-393 0 0,-117-1-895 0 0,1 3-3331 0 0,36 5-8533 0 0,-101-14 10008 0 0,-1 3 5669 0 0,32 4 14064 0 0,-28-19-14302 0 0,-9 0-2165 0 0,0-1 0 0 0,-1 0-1 0 0,0 0 1 0 0,0-2 0 0 0,-1 1-1 0 0,0-2 1 0 0,-1 1 0 0 0,0-1-1 0 0,-1-1 1 0 0,-1 0-1 0 0,0 0 1 0 0,0-1 0 0 0,-2 0-1 0 0,0 0 1 0 0,0 0 0 0 0,2-12-223 0 0,-8 24-14 0 0,1 0 0 0 0,-1 1 1 0 0,0-1-1 0 0,-1 0 0 0 0,1 0 1 0 0,0 1-1 0 0,0-1 0 0 0,-1 0 1 0 0,1 1-1 0 0,-1-1 0 0 0,1 0 1 0 0,-1 1-1 0 0,0-1 1 0 0,0 1-1 0 0,0-1 0 0 0,0 1 1 0 0,0-1-1 0 0,0 1 0 0 0,0 0 1 0 0,0-1-1 0 0,0 1 0 0 0,-1 0 1 0 0,1 0-1 0 0,0 0 0 0 0,-1 0 1 0 0,1 0-1 0 0,-1 0 0 0 0,1 1 1 0 0,-1-1-1 0 0,0 0 1 0 0,1 1-1 0 0,-1-1 0 0 0,0 1 1 0 0,1-1-1 0 0,-1 1 0 0 0,0 0 1 0 0,0 0-1 0 0,1 0 0 0 0,-1 0 1 0 0,0 0-1 0 0,1 0 0 0 0,-1 0 1 0 0,0 1-1 0 0,0-1 0 0 0,1 1 1 0 0,-1-1-1 0 0,0 1 1 0 0,1 0-1 0 0,-1-1 0 0 0,1 1 1 0 0,-1 0-1 0 0,1 0 0 0 0,-1 0 1 0 0,1 0-1 0 0,0 0 0 0 0,-1 1 14 0 0,-16 8-80 0 0,0 0 1 0 0,0 2-1 0 0,2 0 0 0 0,-1 0 0 0 0,2 2 0 0 0,0 0 0 0 0,0 0 0 0 0,1 2 0 0 0,1-1 0 0 0,1 2 1 0 0,-10 16 79 0 0,13-21-22 0 0,2 0 1 0 0,-1 0-1 0 0,2 0 1 0 0,0 0-1 0 0,0 1 1 0 0,1 0-1 0 0,1 1 1 0 0,0-1-1 0 0,-1 9 22 0 0,4-16-6 0 0,0-1-1 0 0,1 1 0 0 0,0 0 0 0 0,0-1 0 0 0,0 1 0 0 0,1-1 1 0 0,0 1-1 0 0,0-1 0 0 0,0 1 0 0 0,0-1 0 0 0,1 1 0 0 0,0-1 1 0 0,0 0-1 0 0,1 0 0 0 0,-1 0 0 0 0,1 0 0 0 0,0-1 0 0 0,1 1 0 0 0,-1-1 1 0 0,1 1-1 0 0,0-1 0 0 0,0 0 0 0 0,0-1 0 0 0,0 1 0 0 0,1 0 7 0 0,13 5-63 0 0,0 0 0 0 0,0-1 0 0 0,0-1-1 0 0,1-1 1 0 0,0-1 0 0 0,0 0 0 0 0,1-1 0 0 0,-1-1-1 0 0,1-1 1 0 0,0-1 0 0 0,0-1 0 0 0,-1 0-1 0 0,11-3 64 0 0,-4 3-136 0 0,42-6-2508 0 0,-26-2-4053 0 0,-21 4-3808 0 0</inkml:trace>
  <inkml:trace contextRef="#ctx0" brushRef="#br0" timeOffset="1418.1">1916 1351 7914 0 0,'0'0'1808'0'0,"0"0"82"0"0,33 2 110 0 0,108 2 101 0 0,-2-3 4527 0 0,136-18-6628 0 0,-257 16 113 0 0,924-112 1598 0 0,-342 35-1031 0 0,-100 15-6139 0 0,119-13-6323 0 0,-561 71 4178 0 0</inkml:trace>
  <inkml:trace contextRef="#ctx0" brushRef="#br0" timeOffset="44528.21">261 2323 5369 0 0,'0'0'1551'0'0,"0"0"-712"0"0,0 0-407 0 0,0 0 80 0 0,0 0 312 0 0,0 0 250 0 0,0 0 42 0 0,0 0-160 0 0,0 0-259 0 0,0 0-192 0 0,0 0-60 0 0,17-3 23 0 0,135-19 1150 0 0,144 15 643 0 0,-238 25-2041 0 0,-58-16-168 0 0,1 0 0 0 0,0 1 0 0 0,-1-1 0 0 0,0 1-1 0 0,0-1 1 0 0,0 0 0 0 0,0 1 0 0 0,0-1 0 0 0,0 1 0 0 0,0-1 0 0 0,-1 1 0 0 0,1-1 0 0 0,-1 0 0 0 0,0 1 0 0 0,0-1 0 0 0,0 0 0 0 0,0 1 0 0 0,0-1 0 0 0,0 0 0 0 0,0 0 0 0 0,-1 0 0 0 0,1 0 0 0 0,-2 1-52 0 0,-32 43 312 0 0,-2-1 1 0 0,-2-2-1 0 0,-2-2 1 0 0,-13 8-313 0 0,-90 96 234 0 0,124-123-200 0 0,14-17-39 0 0,0 0 0 0 0,1 1 0 0 0,-1-1 1 0 0,1 1-1 0 0,0 0 0 0 0,1 0 0 0 0,-1 1 0 0 0,1-1 0 0 0,0 1 0 0 0,1 0 0 0 0,0 0 0 0 0,0 0 0 0 0,0 1 0 0 0,1-1 0 0 0,0 1 0 0 0,0-1 0 0 0,1 1 0 0 0,0 0 0 0 0,1-1 1 0 0,0 1-1 0 0,0 4 5 0 0,3-7 0 0 0,0-1 0 0 0,0 1 0 0 0,1 0 0 0 0,0-1 1 0 0,0 0-1 0 0,0 0 0 0 0,0 0 0 0 0,1 0 0 0 0,-1-1 0 0 0,1 0 1 0 0,0 1-1 0 0,0-2 0 0 0,0 1 0 0 0,1-1 0 0 0,-1 0 1 0 0,0 0-1 0 0,1 0 0 0 0,0-1 0 0 0,-1 1 0 0 0,1-2 1 0 0,0 1-1 0 0,2 0 0 0 0,5 2 38 0 0,173 4 450 0 0,-166-9-393 0 0,1 0 0 0 0,-1-2 0 0 0,0 0 0 0 0,0-2 0 0 0,-1 0 0 0 0,16-7-95 0 0,-34 13-41 0 0,-1 0 0 0 0,1 0 0 0 0,-1 0 0 0 0,1 0 0 0 0,0 0 0 0 0,-1-1 0 0 0,1 1 0 0 0,0 0 0 0 0,-1 0 0 0 0,1-1 0 0 0,-1 1 0 0 0,1 0 0 0 0,-1-1 0 0 0,1 1 0 0 0,-1 0 0 0 0,1-1 0 0 0,-1 1 0 0 0,1-1 0 0 0,-1 1 0 0 0,0-1 0 0 0,1 1 0 0 0,-1-1 0 0 0,0 1 0 0 0,1-1 0 0 0,-1 1 0 0 0,0-1 0 0 0,1 0 0 0 0,-1 1 0 0 0,0-1 0 0 0,0 1 0 0 0,0-1 0 0 0,0 0 0 0 0,0 1 0 0 0,0-1 0 0 0,0 0 0 0 0,0 1 0 0 0,0-1 0 0 0,0 0 0 0 0,0 1 0 0 0,0-1 0 0 0,0 1 0 0 0,0-1 0 0 0,-1 0 0 0 0,1 1 0 0 0,0-1 0 0 0,0 1 0 0 0,-1-1 0 0 0,1 1 0 0 0,0-1 0 0 0,-1 1 0 0 0,1-1 0 0 0,-1 1 0 0 0,1-1 0 0 0,-1 1 0 0 0,1-1 0 0 0,-1 1 0 0 0,1 0 0 0 0,-1-1 0 0 0,1 1 0 0 0,-1 0 0 0 0,1-1 0 0 0,-1 1 0 0 0,0 0 0 0 0,1 0 0 0 0,-1-1 0 0 0,1 1 0 0 0,-1 0 0 0 0,0 0 0 0 0,1 0 0 0 0,-1 0 41 0 0,-45-17-8146 0 0,28 15 2642 0 0,4-1-573 0 0</inkml:trace>
  <inkml:trace contextRef="#ctx0" brushRef="#br0" timeOffset="44798.567">116 2622 8506 0 0,'0'0'855'0'0,"0"0"-162"0"0,0 0 163 0 0,0 0 339 0 0,0 0 187 0 0,31-4-34 0 0,101-11-245 0 0,151 2 2027 0 0,-177 14-5210 0 0,12 0-7320 0 0,-96-1 1812 0 0</inkml:trace>
  <inkml:trace contextRef="#ctx0" brushRef="#br0" timeOffset="45390.543">1022 2636 3473 0 0,'0'0'2320'0'0,"0"0"-1256"0"0,0 0-517 0 0,0 0 285 0 0,0 0 485 0 0,0 0 303 0 0,0 0-37 0 0,0 0-351 0 0,0 0-371 0 0,0 0-292 0 0,0 0-172 0 0,0 0-117 0 0,32-3-80 0 0,104-13-69 0 0,3-6-112 0 0,-40 6-1839 0 0,-36 3-6916 0 0,-48 10 2847 0 0</inkml:trace>
  <inkml:trace contextRef="#ctx0" brushRef="#br0" timeOffset="45996.21">1832 2522 0 0 0,'0'0'1222'0'0,"0"0"741"0"0,0 0 58 0 0,0 0-354 0 0,0 0-406 0 0,0 0-298 0 0,0 0-138 0 0,0 0-94 0 0,0 0-76 0 0,-3-1-46 0 0,-3 1-383 0 0,1 0-1 0 0,-1 0 0 0 0,0 1 0 0 0,1 0 1 0 0,-1 0-1 0 0,1 0 0 0 0,-1 1 1 0 0,1 0-1 0 0,0 0 0 0 0,-1 0 0 0 0,1 0 1 0 0,0 1-1 0 0,1 0 0 0 0,-1 0 1 0 0,0 1-1 0 0,1-1 0 0 0,-4 4-225 0 0,-10 6 396 0 0,3-3-297 0 0,0 1 0 0 0,0 0 0 0 0,1 1 0 0 0,1 1 0 0 0,0 0 0 0 0,1 1 0 0 0,0 1 0 0 0,1-1 0 0 0,1 2 0 0 0,0-1 0 0 0,1 2 0 0 0,1-1 0 0 0,0 1-99 0 0,6-12-13 0 0,0 0 0 0 0,0 0 0 0 0,1 1 0 0 0,-1-1 0 0 0,1 0 0 0 0,1 1 0 0 0,-1-1 0 0 0,1 1 0 0 0,0-1 0 0 0,0 1 0 0 0,0-1 0 0 0,1 0 0 0 0,-1 1 0 0 0,2-1 0 0 0,-1 0 0 0 0,0 1 0 0 0,1-1 0 0 0,0 0 0 0 0,0 0 0 0 0,1 0 0 0 0,-1 0-1 0 0,1-1 1 0 0,0 1 0 0 0,1-1 0 0 0,-1 1 0 0 0,1-1 0 0 0,-1 0 0 0 0,1-1 0 0 0,0 1 0 0 0,1-1 0 0 0,-1 1 0 0 0,1-1 0 0 0,-1-1 0 0 0,1 1 0 0 0,0 0 0 0 0,0-1 13 0 0,4 1 119 0 0,0 0 1 0 0,0-1-1 0 0,0 0 1 0 0,0 0-1 0 0,0-1 1 0 0,1 0-1 0 0,-1-1 1 0 0,0 0-1 0 0,1 0 1 0 0,-1-1-1 0 0,0 0 1 0 0,0 0-1 0 0,0-1 1 0 0,0-1-1 0 0,0 0 0 0 0,0 0 1 0 0,-1 0-1 0 0,1-1 1 0 0,-1-1-1 0 0,0 1 1 0 0,0-1-1 0 0,2-2-119 0 0,17-13 343 0 0,-1-1 0 0 0,0-1 0 0 0,-2-1-1 0 0,0-1 1 0 0,9-14-343 0 0,-17 20 13 0 0,-1 0 0 0 0,0 0 0 0 0,-2-1-1 0 0,0-1 1 0 0,-1-1 0 0 0,-1 1 0 0 0,-1-2 0 0 0,-1 1-1 0 0,-1-2 1 0 0,-1 1 0 0 0,0-1 0 0 0,-2 0 0 0 0,-1 0-1 0 0,-1 0 1 0 0,0-10-13 0 0,-2 21-92 0 0,-1 0 0 0 0,0-1-1 0 0,-1 1 1 0 0,0 0 0 0 0,-1 0-1 0 0,-1 0 1 0 0,1 0 0 0 0,-2 1 0 0 0,0-1-1 0 0,0 1 1 0 0,-1-1 0 0 0,0 1-1 0 0,-1 1 1 0 0,-1-1 0 0 0,1 1-1 0 0,-1 0 1 0 0,-1 1 0 0 0,0 0 0 0 0,-1 0-1 0 0,1 0 1 0 0,-1 1 0 0 0,-1 1-1 0 0,0-1 1 0 0,-5-2 92 0 0,9 8-11 0 0,1 0 0 0 0,-1 0 0 0 0,1 0-1 0 0,-1 0 1 0 0,0 1 0 0 0,1 0 0 0 0,-1 1 0 0 0,0-1 0 0 0,0 1-1 0 0,0 0 1 0 0,0 0 0 0 0,1 1 0 0 0,-1 0 0 0 0,0 0-1 0 0,0 0 1 0 0,1 1 0 0 0,-1 0 0 0 0,1 0 0 0 0,-1 0 0 0 0,1 0-1 0 0,0 1 1 0 0,0 0 0 0 0,0 0 0 0 0,0 1 0 0 0,1-1-1 0 0,-1 1 1 0 0,1 0 0 0 0,0 0 0 0 0,0 1 0 0 0,0 0 11 0 0,-11 11 81 0 0,2 1 0 0 0,0 1 0 0 0,1 0 1 0 0,0 1-1 0 0,2 1 0 0 0,0-1 1 0 0,-3 13-82 0 0,7-18 55 0 0,1 0 1 0 0,1 0-1 0 0,0 0 1 0 0,1 1 0 0 0,1-1-1 0 0,0 1 1 0 0,1 0 0 0 0,0-1-1 0 0,1 1 1 0 0,1 0 0 0 0,1-1-1 0 0,0 1 1 0 0,0 0 0 0 0,2-1-1 0 0,-1 0 1 0 0,2 0 0 0 0,0 0-1 0 0,1 0 1 0 0,1 1-56 0 0,7 8 115 0 0,1 1 0 0 0,1-2 0 0 0,1 0 0 0 0,1-1 0 0 0,1-1 0 0 0,0 0 0 0 0,2-2 0 0 0,0 0 0 0 0,1-1 0 0 0,1-1 0 0 0,0-2 0 0 0,1 0 0 0 0,4 0-115 0 0,78 21 61 0 0,-84-54-4301 0 0,-13 1-5865 0 0,-7 11 2323 0 0</inkml:trace>
  <inkml:trace contextRef="#ctx0" brushRef="#br0" timeOffset="46262.761">2456 2651 11594 0 0,'0'0'1393'0'0,"0"0"-449"0"0,0 0-96 0 0,0 0 128 0 0,0 0 73 0 0,0 0-105 0 0,0 0-272 0 0,0 0-336 0 0,-48 191-176 0 0,48-176-120 0 0,0 0-72 0 0,0 0-72 0 0,0-4-256 0 0,0-4-424 0 0,0 0-777 0 0,0-3-1351 0 0,0-4-2377 0 0,0 4-2625 0 0</inkml:trace>
  <inkml:trace contextRef="#ctx0" brushRef="#br0" timeOffset="46263.761">2425 2084 10282 0 0,'0'0'1601'0'0,"0"0"-737"0"0,0 0-680 0 0,0 0-600 0 0,0 0-208 0 0,0 0-161 0 0,0 0-407 0 0,0 0-816 0 0,0 0-1745 0 0,0 0-400 0 0</inkml:trace>
  <inkml:trace contextRef="#ctx0" brushRef="#br0" timeOffset="46571.065">2684 2909 12011 0 0,'0'0'1723'0'0,"0"0"-247"0"0,0 0-68 0 0,0 0-23 0 0,0 0-103 0 0,0 0-185 0 0,0 0-260 0 0,0 0-249 0 0,0 0-210 0 0,0 0-129 0 0,0 0-66 0 0,0 0-32 0 0,0 0-29 0 0,-1-26-12 0 0,-1-82-5 0 0,1 102-97 0 0,1-1 1 0 0,0 1-1 0 0,1-1 0 0 0,0 1 1 0 0,0 0-1 0 0,0-1 0 0 0,0 1 1 0 0,1 0-1 0 0,0 0 0 0 0,1 0 0 0 0,-1 0 1 0 0,1 0-1 0 0,3-4-8 0 0,6-13 16 0 0,-5 6-214 0 0,1-1 1 0 0,0 1 0 0 0,1 0-1 0 0,1 1 1 0 0,0 0-1 0 0,1 1 1 0 0,1 0-1 0 0,0 1 1 0 0,2 0-1 0 0,-1 1 1 0 0,1 0-1 0 0,1 1 1 0 0,0 1-1 0 0,8-4 198 0 0,-7 11-3125 0 0,-5 4-6439 0 0,-9 0 1789 0 0</inkml:trace>
  <inkml:trace contextRef="#ctx0" brushRef="#br0" timeOffset="46834.369">2980 2780 0 0 0,'0'0'983'0'0,"0"0"532"0"0,0 0 371 0 0,0 0 145 0 0,0 0-18 0 0,32 7-159 0 0,98 18-231 0 0,-127-24-1527 0 0,0 0-1 0 0,0-1 0 0 0,0 1 0 0 0,0 0 1 0 0,0-1-1 0 0,0 0 0 0 0,0 0 1 0 0,0 0-1 0 0,0 0 0 0 0,0 0 0 0 0,0-1 1 0 0,0 1-1 0 0,0-1 0 0 0,0 0 1 0 0,0 0-1 0 0,0 0 0 0 0,0 0 0 0 0,-1 0 1 0 0,1-1-1 0 0,0 1 0 0 0,-1-1 1 0 0,1 0-96 0 0,7-5 440 0 0,-2 3-268 0 0,1 0 1 0 0,-1-1-1 0 0,-1 0 1 0 0,1-1 0 0 0,-1 0-1 0 0,0 0 1 0 0,0-1-1 0 0,0 1 1 0 0,-1-1 0 0 0,0-1-1 0 0,-1 1 1 0 0,1-1-1 0 0,-2 0 1 0 0,1 0-1 0 0,-1-1 1 0 0,0 1 0 0 0,-1-1-1 0 0,0 0 1 0 0,0 0-1 0 0,-1 0 1 0 0,0 0 0 0 0,0 0-1 0 0,-1-1 1 0 0,-1 1-1 0 0,0 0 1 0 0,0-1-1 0 0,-1-6-172 0 0,-1 12-10 0 0,-1 0 0 0 0,1 0 0 0 0,-1 1-1 0 0,0-1 1 0 0,0 1 0 0 0,0 0 0 0 0,0 0-1 0 0,-1 0 1 0 0,1 0 0 0 0,-1 1 0 0 0,0-1-1 0 0,0 1 1 0 0,0 0 0 0 0,0 0 0 0 0,0 0-1 0 0,0 1 1 0 0,-1-1 0 0 0,1 1 0 0 0,0 0-1 0 0,-1 0 1 0 0,1 1 0 0 0,-1-1 0 0 0,1 1-1 0 0,-1 0 1 0 0,1 0 0 0 0,-1 1 0 0 0,1-1-1 0 0,0 1 1 0 0,-1 0 0 0 0,1 0 0 0 0,-1 1-1 0 0,1-1 1 0 0,0 1 0 0 0,0 0 0 0 0,0 0-1 0 0,0 0 1 0 0,0 0 0 0 0,-1 2 10 0 0,-6 2-49 0 0,1 0-1 0 0,0 0 1 0 0,0 1-1 0 0,1 0 1 0 0,0 1 0 0 0,0 0-1 0 0,0 0 1 0 0,1 1-1 0 0,1 0 1 0 0,-1 1 0 0 0,2 0-1 0 0,-1 0 1 0 0,1 0-1 0 0,1 0 1 0 0,0 1 0 0 0,0 0-1 0 0,1 0 1 0 0,0 1-1 0 0,1-1 1 0 0,1 1 0 0 0,0 0-1 0 0,0-1 1 0 0,1 1-1 0 0,1 0 1 0 0,0 0 49 0 0,0-7-66 0 0,1-1-1 0 0,1 0 1 0 0,-1 0 0 0 0,1 0-1 0 0,-1 0 1 0 0,1 0 0 0 0,0-1 0 0 0,0 1-1 0 0,1 0 1 0 0,-1-1 0 0 0,1 0-1 0 0,0 1 1 0 0,0-1 0 0 0,0 0-1 0 0,0 0 1 0 0,0-1 0 0 0,1 1-1 0 0,-1-1 1 0 0,1 1 0 0 0,0-1-1 0 0,-1 0 1 0 0,1-1 0 0 0,0 1-1 0 0,0-1 1 0 0,2 1 66 0 0,108 17-5569 0 0,-46-16-1543 0 0,-45-3 3974 0 0</inkml:trace>
  <inkml:trace contextRef="#ctx0" brushRef="#br0" timeOffset="47094.918">3952 2441 4841 0 0,'0'0'2418'0'0,"0"0"-508"0"0,0 0-245 0 0,0 0-6 0 0,0 0-41 0 0,-33 20-180 0 0,-104 63-346 0 0,49-12 25 0 0,79-61-1091 0 0,0 1 0 0 0,1 0 0 0 0,0 0-1 0 0,1 1 1 0 0,0 0 0 0 0,1 0-1 0 0,0 1 1 0 0,1-1 0 0 0,0 1-1 0 0,1 1 1 0 0,1-1 0 0 0,0 0-1 0 0,1 1 1 0 0,0 0 0 0 0,1 10-26 0 0,1-20-16 0 0,1 0 0 0 0,0 0 0 0 0,0 0 0 0 0,0 0 0 0 0,0 0 0 0 0,1 0 0 0 0,-1 0 0 0 0,1 0 0 0 0,0-1 0 0 0,0 1 0 0 0,1-1 0 0 0,-1 0 0 0 0,1 1 0 0 0,0-1 0 0 0,0 0 0 0 0,0 0 0 0 0,0-1 0 0 0,0 1 0 0 0,0-1 0 0 0,1 1 1 0 0,-1-1-1 0 0,1 0 0 0 0,0-1 0 0 0,0 1 0 0 0,0 0 0 0 0,1-1 16 0 0,109 24-420 0 0,25-24-2198 0 0,-51-21-6272 0 0,-67 9 3089 0 0</inkml:trace>
  <inkml:trace contextRef="#ctx0" brushRef="#br0" timeOffset="52098.223">4580 2110 536 0 0,'0'0'1492'0'0,"0"0"-354"0"0,0 0-124 0 0,0 0 176 0 0,0 0 296 0 0,0 0 162 0 0,0 0-89 0 0,0 0-281 0 0,0 0-348 0 0,0 0-312 0 0,0 0-241 0 0,0 26 425 0 0,-6 327 1216 0 0,-30 78-1466 0 0,47-402-2755 0 0,-11-55-7475 0 0,0 5 5124 0 0,0 13 4351 0 0</inkml:trace>
  <inkml:trace contextRef="#ctx0" brushRef="#br0" timeOffset="52277.92">4207 2588 2713 0 0,'0'0'2656'0'0,"0"0"-705"0"0,0 0-512 0 0,0 0 47 0 0,0 0 136 0 0,0 0-18 0 0,0 0-246 0 0,0 0-358 0 0,0 0-212 0 0,0 0-112 0 0,31-1-56 0 0,98-7-53 0 0,39-1 898 0 0,44-6-2953 0 0,-171 12-1157 0 0,-8-1-4372 0 0,-22 4-1778 0 0</inkml:trace>
  <inkml:trace contextRef="#ctx0" brushRef="#br0" timeOffset="52644.072">5061 2680 3481 0 0,'0'0'2875'0'0,"0"0"-1431"0"0,0 0-680 0 0,0 0 154 0 0,0 0 392 0 0,0 0 178 0 0,0 0-90 0 0,0 0-258 0 0,0 0-315 0 0,0 0-242 0 0,0 0-165 0 0,0 32-134 0 0,1 99-76 0 0,-3-32 785 0 0,1-78-3011 0 0,1 6-4451 0 0,0-20-2613 0 0</inkml:trace>
  <inkml:trace contextRef="#ctx0" brushRef="#br0" timeOffset="53109.746">5418 2673 9386 0 0,'0'0'1054'0'0,"0"0"-406"0"0,0 0-110 0 0,0 0 129 0 0,0 0 56 0 0,0 0-103 0 0,0 0-209 0 0,0 0-203 0 0,0 0-121 0 0,0 0-47 0 0,0 0-35 0 0,-15 33-41 0 0,-44 100-29 0 0,44-64-155 0 0,15-66 216 0 0,1 0 0 0 0,-1 0 0 0 0,0 0 0 0 0,1 0 1 0 0,-1-1-1 0 0,1 1 0 0 0,0 0 0 0 0,0 0 0 0 0,0-1 1 0 0,0 1-1 0 0,1 0 0 0 0,-1-1 0 0 0,1 1 0 0 0,-1-1 1 0 0,1 0-1 0 0,0 1 0 0 0,0-1 0 0 0,0 0 0 0 0,0 0 0 0 0,0 0 1 0 0,0 0-1 0 0,1-1 0 0 0,-1 1 0 0 0,1-1 0 0 0,-1 1 1 0 0,1-1-1 0 0,0 0 0 0 0,-1 0 0 0 0,1 0 0 0 0,0 0 1 0 0,0-1-1 0 0,0 1 4 0 0,4 0 287 0 0,-1 0 0 0 0,1 0 0 0 0,-1-1 0 0 0,0 0 0 0 0,1 0 0 0 0,-1 0 0 0 0,1-1 0 0 0,-1 0 0 0 0,1 0 0 0 0,-1-1 0 0 0,0 0 0 0 0,0 0 0 0 0,0 0 0 0 0,2-2-286 0 0,5-3 470 0 0,0-1 1 0 0,-1-1-1 0 0,0 0 1 0 0,0-1-1 0 0,-1 0 1 0 0,0 0 0 0 0,-1-1-1 0 0,0-1 1 0 0,-1 0-1 0 0,8-12-471 0 0,-12 15 90 0 0,1-1 0 0 0,-1 1 0 0 0,0-1 0 0 0,-1 0 0 0 0,-1-1 0 0 0,1 1-1 0 0,-2-1 1 0 0,1 1 0 0 0,-1-1 0 0 0,-1 0 0 0 0,0 0 0 0 0,-1 0 0 0 0,0 0 0 0 0,0 0-1 0 0,-2-4-89 0 0,1 11-72 0 0,0 0-1 0 0,-1 0 1 0 0,1 0-1 0 0,-1 0 0 0 0,0 0 1 0 0,0 1-1 0 0,-1-1 0 0 0,1 1 1 0 0,-1 0-1 0 0,1 0 0 0 0,-1 0 1 0 0,0 0-1 0 0,0 0 1 0 0,-1 0-1 0 0,1 1 0 0 0,0-1 1 0 0,-1 1-1 0 0,0 0 0 0 0,1 0 1 0 0,-1 1-1 0 0,0-1 0 0 0,0 1 1 0 0,0-1-1 0 0,0 1 1 0 0,-2 0 71 0 0,-31-2-3693 0 0,3 10-4185 0 0,23-1-2758 0 0</inkml:trace>
  <inkml:trace contextRef="#ctx0" brushRef="#br0" timeOffset="53578.241">5887 2806 11803 0 0,'0'0'1512'0'0,"0"0"-372"0"0,0 0-24 0 0,0 0 118 0 0,0 0 28 0 0,0 0-185 0 0,0 0-303 0 0,0 0-208 0 0,0 0-140 0 0,0 0-94 0 0,0 0-72 0 0,0 0-75 0 0,0 0-47 0 0,2-6-58 0 0,2-3-63 0 0,0 0 0 0 0,1 0 0 0 0,0 1 0 0 0,0-1 1 0 0,1 1-1 0 0,0 0 0 0 0,0 1 0 0 0,1-1 1 0 0,0 1-1 0 0,7-4-17 0 0,-1 0-42 0 0,-9 7-12 0 0,0 1 0 0 0,0-1 0 0 0,1 1 0 0 0,-1-1 0 0 0,1 1 0 0 0,0 1 0 0 0,0-1 0 0 0,0 1 0 0 0,0 0 0 0 0,0 0 0 0 0,1 0 0 0 0,-1 1 0 0 0,1-1 0 0 0,0 1 54 0 0,15 41-1008 0 0,-18-34 1041 0 0,0 0 1 0 0,1-1-1 0 0,0 1 0 0 0,0-1 1 0 0,1 0-1 0 0,-1 0 0 0 0,1 0 1 0 0,0-1-1 0 0,0 0 0 0 0,1 0 1 0 0,-1 0-1 0 0,1-1 0 0 0,0 0 1 0 0,0 0-1 0 0,0 0 0 0 0,0 0 1 0 0,1-1-1 0 0,-1 0 0 0 0,1-1 1 0 0,-1 0-1 0 0,1 0 0 0 0,0 0 1 0 0,-1 0-1 0 0,1-1 1 0 0,0-1-1 0 0,-1 1 0 0 0,1-1 1 0 0,0 0-1 0 0,5-1-33 0 0,-6 1 101 0 0,0 0 0 0 0,0 1 1 0 0,0-2-1 0 0,0 1 0 0 0,-1-1 0 0 0,1 0 1 0 0,0 0-1 0 0,-1 0 0 0 0,1-1 1 0 0,-1 0-1 0 0,0 0 0 0 0,0 0 0 0 0,0-1 1 0 0,-1 0-1 0 0,1 0 0 0 0,-1 0 0 0 0,0 0 1 0 0,0-1-1 0 0,0 1 0 0 0,0-1 1 0 0,-1 0-1 0 0,0 0 0 0 0,0-1 0 0 0,0 1 1 0 0,-1-1-1 0 0,0 1 0 0 0,0-1 0 0 0,0 0 1 0 0,-1 1-1 0 0,0-1 0 0 0,0-3-101 0 0,-9-20-2980 0 0,-7 12-7877 0 0,9 13 317 0 0</inkml:trace>
  <inkml:trace contextRef="#ctx0" brushRef="#br0" timeOffset="52846.037">5028 2331 4265 0 0,'0'0'576'0'0,"0"0"-952"0"0,0 0-504 0 0,0 0-264 0 0,0 0-593 0 0,0 0 1033 0 0</inkml:trace>
  <inkml:trace contextRef="#ctx0" brushRef="#br0" timeOffset="54179.252">5083 2305 4361 0 0,'0'0'2540'0'0,"0"0"-374"0"0,0 0-248 0 0,0 0-96 0 0,0 0-155 0 0,0 0-348 0 0,0 0-391 0 0,0 0-341 0 0,0 0-239 0 0,0 0-131 0 0,0 0-66 0 0,0 0-32 0 0,-2 4-27 0 0,1-3-112 0 0,0 0 11 0 0,0-1 0 0 0,1 1-1 0 0,-1 0 1 0 0,0 0 0 0 0,1 0 0 0 0,-1 0-1 0 0,1 0 1 0 0,-1 0 0 0 0,1 0 0 0 0,0 0-1 0 0,-1 1 1 0 0,1-1 0 0 0,0 0 0 0 0,0 0 0 0 0,-1 0-1 0 0,1 0 1 0 0,0 0 0 0 0,0 1 0 0 0,0-1-1 0 0,1 0 1 0 0,-1 0 0 0 0,0 0 0 0 0,0 0-1 0 0,1 0 1 0 0,-1 0 0 0 0,0 0 0 0 0,1 0-1 0 0,-1 1 1 0 0,1-1 0 0 0,0 0 0 0 0,-1-1-1 0 0,1 1 1 0 0,0 0 0 0 0,-1 0 0 0 0,1 0-1 0 0,0 0 1 0 0,0 0 9 0 0,2 2-547 0 0,0 1-1473 0 0,-1-4-3397 0 0,-2 0-4472 0 0</inkml:trace>
  <inkml:trace contextRef="#ctx0" brushRef="#br0" timeOffset="15654.46">7270 228 0 0 0,'0'0'372'0'0,"0"0"731"0"0,0 0 284 0 0,0 0 327 0 0,0 0 379 0 0,0 0 195 0 0,0 0-108 0 0,0 0-308 0 0,0 0-342 0 0,0 0-319 0 0,0 0-229 0 0,0-8-157 0 0,-1-21 318 0 0,-2 56 544 0 0,3 367-855 0 0,17-57-665 0 0,-3-130-693 0 0,-14-171-1593 0 0,0-35 1095 0 0,0-1-281 0 0,0 0-280 0 0,-7-4-7538 0 0,3 1 3419 0 0</inkml:trace>
  <inkml:trace contextRef="#ctx0" brushRef="#br0" timeOffset="15950.674">6822 773 5601 0 0,'0'0'1323'0'0,"0"0"-289"0"0,0 0 69 0 0,0 0 334 0 0,0 0 244 0 0,0 0-64 0 0,0 0-243 0 0,36 0-259 0 0,115-4-258 0 0,44-25 709 0 0,244-51-2129 0 0,-388 71-2184 0 0,-13 2-4424 0 0,-25 4-1056 0 0</inkml:trace>
  <inkml:trace contextRef="#ctx0" brushRef="#br0" timeOffset="16218.363">7837 644 6577 0 0,'0'0'1390'0'0,"0"0"-280"0"0,0 0 37 0 0,0 0 170 0 0,0 0 5 0 0,0 0-242 0 0,0 0-368 0 0,-23 35-304 0 0,-67 108-180 0 0,86-140-216 0 0,1 1 0 0 0,0 0 0 0 0,1 1 0 0 0,-1-1 0 0 0,1 0 0 0 0,0 1 0 0 0,0-1 0 0 0,0 1 0 0 0,0 0 0 0 0,1-1 0 0 0,0 1 0 0 0,0 0 0 0 0,0 0 0 0 0,1 0 0 0 0,-1 0 0 0 0,1 1-12 0 0,1 7 38 0 0,-1-8-9 0 0,0 1 0 0 0,1-1 0 0 0,-1 1 0 0 0,1 0 0 0 0,0-1 0 0 0,1 0 0 0 0,-1 1 0 0 0,1-1 0 0 0,0 0 0 0 0,1 1 0 0 0,-1-1 1 0 0,1-1-1 0 0,0 1 0 0 0,0 0 0 0 0,0-1 0 0 0,1 1 0 0 0,0-1 0 0 0,0 0 0 0 0,0 0 0 0 0,0-1 0 0 0,0 1 0 0 0,1-1 0 0 0,0 0 0 0 0,0 0 0 0 0,-1 0 1 0 0,2-1-1 0 0,-1 0 0 0 0,0 0 0 0 0,0 0 0 0 0,1 0 0 0 0,-1-1 0 0 0,1 0 0 0 0,-1 0 0 0 0,1-1 0 0 0,0 1-29 0 0,5 0 217 0 0,-1 0 0 0 0,1-1 0 0 0,0-1 0 0 0,0 1 0 0 0,0-2 0 0 0,-1 1 0 0 0,1-1 0 0 0,0-1 0 0 0,-1 0 0 0 0,0-1 0 0 0,0 0 0 0 0,0 0 0 0 0,0-1 0 0 0,-1 0 1 0 0,1-1-1 0 0,-1 0 0 0 0,-1 0 0 0 0,1-1 0 0 0,-1 0 0 0 0,0-1 0 0 0,-1 0 0 0 0,0 0 0 0 0,0 0 0 0 0,-1-1 0 0 0,0 0 0 0 0,3-6-217 0 0,-5 9 27 0 0,0 0 0 0 0,0-1 1 0 0,-1 1-1 0 0,0-1 1 0 0,0 0-1 0 0,-1 0 0 0 0,0 0 1 0 0,0 0-1 0 0,0-1 0 0 0,-1 1 1 0 0,0 0-1 0 0,-1-1 0 0 0,1 1 1 0 0,-1-1-1 0 0,-1 1 1 0 0,0-1-1 0 0,0 1 0 0 0,0 0 1 0 0,-1-1-1 0 0,0 1 0 0 0,0 0 1 0 0,-1 0-1 0 0,0 0 0 0 0,0 0 1 0 0,-1 1-1 0 0,1 0 1 0 0,-2-1-1 0 0,1 1 0 0 0,-3-2-27 0 0,1 2-367 0 0,0 1-1 0 0,-1-1 1 0 0,0 1 0 0 0,0 1-1 0 0,0-1 1 0 0,-1 1 0 0 0,1 0-1 0 0,-1 1 1 0 0,0 0-1 0 0,0 0 1 0 0,-8-1 367 0 0,-57-3-10966 0 0,55 7 2999 0 0</inkml:trace>
  <inkml:trace contextRef="#ctx0" brushRef="#br0" timeOffset="17113.297">9208 902 0 0 0,'0'0'1376'0'0,"0"0"-428"0"0,0 0-234 0 0,0 0 168 0 0,0 0 327 0 0,0 0 218 0 0,0 0-11 0 0,0 0-147 0 0,0 0-156 0 0,0 0-133 0 0,0 0-79 0 0,0 0-48 0 0,0 0-23 0 0,23 12-21 0 0,73 34 13 0 0,-33-35 795 0 0,-51-13-1405 0 0,-1 0-1 0 0,0-1 1 0 0,0-1-1 0 0,0 0 1 0 0,0-1-1 0 0,-1 0 1 0 0,1 0-1 0 0,-1-1 1 0 0,-1 0-1 0 0,1-1 1 0 0,-1 0-1 0 0,0-1 1 0 0,-1 0-1 0 0,0 0 1 0 0,0-1 0 0 0,0 0-1 0 0,-1 0 1 0 0,-1-1-1 0 0,0 1 1 0 0,5-11-212 0 0,-10 16-67 0 0,1 0 1 0 0,0-1 0 0 0,-1 1 0 0 0,0-1-1 0 0,0 1 1 0 0,-1-1 0 0 0,1 0 0 0 0,-1 0-1 0 0,0 1 1 0 0,0-1 0 0 0,0 0 0 0 0,-1 1-1 0 0,0-1 1 0 0,1 0 0 0 0,-2 1-1 0 0,1-1 1 0 0,-1 1 0 0 0,1 0 0 0 0,-1-1-1 0 0,0 1 1 0 0,-1 0 0 0 0,1 0 0 0 0,-1 0-1 0 0,0 0 1 0 0,0 1 0 0 0,0-1 0 0 0,0 1-1 0 0,0 0 1 0 0,-1 0 0 0 0,0 0 0 0 0,1 0-1 0 0,-1 0 1 0 0,0 1 0 0 0,-1 0 0 0 0,1 0-1 0 0,0 0 1 0 0,0 0 0 0 0,-1 1 0 0 0,1-1-1 0 0,-1 1 1 0 0,0 0 0 0 0,1 1 0 0 0,-1-1-1 0 0,0 1 1 0 0,1 0 0 0 0,-1 0 0 0 0,-3 1 66 0 0,0-2-145 0 0,1 1 0 0 0,0 0 0 0 0,-1 0 1 0 0,1 1-1 0 0,0 0 0 0 0,-1 0 0 0 0,1 1 0 0 0,0 0 1 0 0,0 0-1 0 0,0 0 0 0 0,0 1 0 0 0,0 0 1 0 0,1 1-1 0 0,-1-1 0 0 0,1 1 0 0 0,0 1 1 0 0,0-1-1 0 0,1 1 0 0 0,-1 0 0 0 0,1 0 1 0 0,0 0-1 0 0,-1 2 145 0 0,0 1 80 0 0,0 0-1 0 0,1 1 1 0 0,-1 0 0 0 0,2 0 0 0 0,-1 0-1 0 0,1 0 1 0 0,1 1 0 0 0,0-1 0 0 0,0 1-1 0 0,1 0 1 0 0,0 0 0 0 0,0 0 0 0 0,1 0 0 0 0,1 1-1 0 0,0-1 1 0 0,0 0 0 0 0,1 0 0 0 0,0 0-1 0 0,1 0 1 0 0,0 0 0 0 0,0 0 0 0 0,1 0-1 0 0,1-1 1 0 0,0 1 0 0 0,0-1 0 0 0,0 0-1 0 0,1 0 1 0 0,1 0 0 0 0,0-1 0 0 0,0 0-1 0 0,0 0 1 0 0,1-1 0 0 0,0 1 0 0 0,1-1-1 0 0,-1-1 1 0 0,6 4-80 0 0,6 0 159 0 0,0-1 0 0 0,1 0-1 0 0,0-2 1 0 0,0 0 0 0 0,1-2-1 0 0,-1 0 1 0 0,1-1 0 0 0,0-1-1 0 0,0-1 1 0 0,1-1 0 0 0,-1-1 0 0 0,0-1-1 0 0,16-2-158 0 0,-12-1-56 0 0,0-1-1 0 0,1-2 1 0 0,-2 0-1 0 0,1-1 1 0 0,-1-2-1 0 0,0 0 1 0 0,-1-2-1 0 0,20-13 57 0 0,30-21-3515 0 0,-4 0-4291 0 0,-66 44 7354 0 0,17-14-3828 0 0,-6 2 753 0 0</inkml:trace>
  <inkml:trace contextRef="#ctx0" brushRef="#br0" timeOffset="17364.546">10370 792 0 0 0,'0'0'1674'0'0,"0"0"654"0"0,0 0 310 0 0,0 0-52 0 0,0 0-308 0 0,0 0-430 0 0,0 0-437 0 0,0 0-375 0 0,-13 30-270 0 0,-41 99-206 0 0,-33 87-187 0 0,66-140-3199 0 0,10-55-2799 0 0,5-12-169 0 0,5-8 2541 0 0</inkml:trace>
  <inkml:trace contextRef="#ctx0" brushRef="#br0" timeOffset="17634.561">10037 773 10018 0 0,'0'0'1488'0'0,"0"0"-690"0"0,0 0-445 0 0,0 0 131 0 0,0 0 301 0 0,0 0 159 0 0,0 0-29 0 0,0 0-172 0 0,0 0-170 0 0,0 0-137 0 0,25 33-109 0 0,80 104-82 0 0,-18-53 27 0 0,-56-60-397 0 0,2-1 0 0 0,0-1-1 0 0,1-2 1 0 0,2-1-1 0 0,18 6 126 0 0,-2-4-2977 0 0,-18-5-7738 0 0,-28-13 6653 0 0</inkml:trace>
  <inkml:trace contextRef="#ctx0" brushRef="#br0" timeOffset="17940.235">10883 449 5441 0 0,'0'0'3648'0'0,"0"0"-1453"0"0,0 0-510 0 0,0 0-54 0 0,0 0-77 0 0,0 0-211 0 0,0 0-373 0 0,0 0-406 0 0,0 0-272 0 0,0 0-117 0 0,0 0-14 0 0,0 0 67 0 0,0 0 57 0 0,3 17 14 0 0,35 235 712 0 0,12 122-1383 0 0,-20-263-3388 0 0,-24-101 760 0 0,-6-8-1231 0 0,0-2-3842 0 0,0 0 8042 0 0,0 0-1984 0 0</inkml:trace>
  <inkml:trace contextRef="#ctx0" brushRef="#br0" timeOffset="18218.2">10605 895 4569 0 0,'0'0'663'0'0,"0"0"90"0"0,0 0 461 0 0,0 0 437 0 0,0 0 192 0 0,0 0-63 0 0,0 0-225 0 0,0 0-266 0 0,35 5-240 0 0,111 14-214 0 0,-16-22 478 0 0,-94-4-1022 0 0,245-57 252 0 0,-164 33-7651 0 0,-96 23-2001 0 0,-13 5 5978 0 0</inkml:trace>
  <inkml:trace contextRef="#ctx0" brushRef="#br0" timeOffset="27260.16">11485 1071 0 0 0,'0'0'264'0'0,"0"0"643"0"0,0 0 299 0 0,0 0 35 0 0,0 0-158 0 0,0 0-241 0 0,0 0-206 0 0,0 0-135 0 0,0 0-57 0 0,1 12 4817 0 0,43 7-2012 0 0,-10-13-1891 0 0,-26-4-1135 0 0,0 0-1 0 0,0 0 1 0 0,-1-1 0 0 0,1 0-1 0 0,0-1 1 0 0,0 1-1 0 0,0-1 1 0 0,0-1-1 0 0,0 0 1 0 0,0 0 0 0 0,0 0-1 0 0,0-1 1 0 0,-1 0-1 0 0,5-2-222 0 0,-7 2 116 0 0,-1 0-1 0 0,1 0 1 0 0,-1 0 0 0 0,0-1-1 0 0,1 1 1 0 0,-1-1-1 0 0,0 0 1 0 0,-1 0-1 0 0,1-1 1 0 0,0 1-1 0 0,-1-1 1 0 0,0 1 0 0 0,0-1-1 0 0,0 0 1 0 0,0 0-1 0 0,-1-1 1 0 0,0 1-1 0 0,0-1 1 0 0,0 1-1 0 0,1-4-115 0 0,-1 4-51 0 0,0 0-1 0 0,-1 0 1 0 0,1 0-1 0 0,-1 0 1 0 0,0 0-1 0 0,0 0 1 0 0,-1 0-1 0 0,1-1 1 0 0,-1 1-1 0 0,0 0 1 0 0,0 0-1 0 0,-1-1 1 0 0,1 1-1 0 0,-1 0 1 0 0,0 0-1 0 0,0 0 1 0 0,0-1-1 0 0,0 1 1 0 0,-1 0-1 0 0,0 1 1 0 0,0-1-1 0 0,0 0 1 0 0,0 0-1 0 0,0 1 1 0 0,-1 0-1 0 0,1-1 1 0 0,-1 1-1 0 0,0 0 1 0 0,0 0-1 0 0,-1 0 1 0 0,1 1-1 0 0,0-1 1 0 0,-1 1-1 0 0,0 0 1 0 0,1 0-1 0 0,-1 0 1 0 0,-2-1 51 0 0,0 2-173 0 0,-1-1 1 0 0,0 1 0 0 0,1 0-1 0 0,-1 1 1 0 0,1-1 0 0 0,-1 1-1 0 0,0 0 1 0 0,0 1 0 0 0,1 0-1 0 0,-1 0 1 0 0,1 1 0 0 0,-1-1-1 0 0,1 1 1 0 0,0 1 0 0 0,-1-1-1 0 0,1 1 1 0 0,0 0-1 0 0,1 0 1 0 0,-1 1 0 0 0,1 0-1 0 0,-1 0 1 0 0,1 0 0 0 0,0 1-1 0 0,-1 1 173 0 0,1-1-20 0 0,-1 0 1 0 0,1 1-1 0 0,0 0 0 0 0,1 0 0 0 0,-1 0 0 0 0,1 0 0 0 0,1 1 0 0 0,-1 0 0 0 0,1 0 0 0 0,0 0 0 0 0,0 0 1 0 0,1 0-1 0 0,0 0 0 0 0,1 1 0 0 0,-1-1 0 0 0,1 1 0 0 0,1 0 0 0 0,-1-1 0 0 0,1 1 0 0 0,1-1 0 0 0,0 3 20 0 0,1-5 109 0 0,1 0 0 0 0,1 0 0 0 0,-1 0 0 0 0,1-1 0 0 0,-1 1 0 0 0,1-1-1 0 0,1 0 1 0 0,-1 0 0 0 0,0 0 0 0 0,1-1 0 0 0,0 0 0 0 0,0 0 0 0 0,0 0 0 0 0,0 0-1 0 0,0-1 1 0 0,1 1 0 0 0,-1-2 0 0 0,1 1 0 0 0,0 0-109 0 0,26 7 23 0 0,1-2 0 0 0,-1-1 0 0 0,1-2 1 0 0,0-1-1 0 0,0-1 0 0 0,0-2 0 0 0,0-1 0 0 0,16-3-23 0 0,28-10-4959 0 0,-28 2-6217 0 0,-37 8 9098 0 0</inkml:trace>
  <inkml:trace contextRef="#ctx0" brushRef="#br0" timeOffset="27926.446">12262 851 0 0 0,'0'0'437'0'0,"0"0"1160"0"0,0 0 373 0 0,0 0 74 0 0,0 0-72 0 0,0 0-163 0 0,0 0-340 0 0,0 0-402 0 0,0 0-325 0 0,0 0-237 0 0,0 0-139 0 0,0 0-58 0 0,0 0-6 0 0,-5 2-25 0 0,-37 43 532 0 0,-51 173-273 0 0,41-123-756 0 0,72-107 1043 0 0,161-207 751 0 0,-63 94-1726 0 0,-116 162-1165 0 0,-2-19 1385 0 0,-1-8-40 0 0,0 0 0 0 0,1 0 0 0 0,1 0-1 0 0,-1 0 1 0 0,1 0 0 0 0,1-1-1 0 0,0 1 1 0 0,0 0 0 0 0,1-1 0 0 0,1 1-1 0 0,-1-1 1 0 0,1 0 0 0 0,1 0-1 0 0,1 3-27 0 0,-3-9 81 0 0,-1 0 0 0 0,0 1 0 0 0,1-1 0 0 0,-1 0 0 0 0,1 0 0 0 0,0-1 0 0 0,0 1 0 0 0,0-1 0 0 0,1 1 0 0 0,-1-1 0 0 0,0 0 0 0 0,1 0 1 0 0,-1 0-1 0 0,1-1 0 0 0,0 0 0 0 0,0 1 0 0 0,-1-1 0 0 0,1 0 0 0 0,0-1 0 0 0,0 1 0 0 0,0-1 0 0 0,0 1 0 0 0,0-1 0 0 0,0 0 0 0 0,0-1 0 0 0,0 1 0 0 0,0-1 0 0 0,0 0 0 0 0,0 0 0 0 0,0 0 0 0 0,-1 0 0 0 0,1-1 0 0 0,0 1 0 0 0,-1-1 0 0 0,1 0 0 0 0,-1 0 0 0 0,1 0 0 0 0,-1-1 0 0 0,1 0-81 0 0,12-17 475 0 0,0-1 0 0 0,-1-1 0 0 0,-1 0 0 0 0,-1-1 0 0 0,-1 0 0 0 0,-1-1 1 0 0,4-14-476 0 0,4-5 88 0 0,-18 40-239 0 0,11-26 101 0 0,-8 10-3125 0 0,-4 19 118 0 0,1 0 1594 0 0,-1 0-5884 0 0,0 0-1358 0 0</inkml:trace>
  <inkml:trace contextRef="#ctx0" brushRef="#br0" timeOffset="28412.828">13111 873 11394 0 0,'0'0'2569'0'0,"0"0"-1630"0"0,0 0-483 0 0,0 0 133 0 0,0 0 133 0 0,0 0-2 0 0,0 0-170 0 0,0 0-253 0 0,0 0-157 0 0,-31 21-88 0 0,-96 69-85 0 0,125-89 26 0 0,-1 0-1 0 0,1 0 1 0 0,0 0 0 0 0,-1 0 0 0 0,1 1 0 0 0,0-1 0 0 0,0 1 0 0 0,0 0 0 0 0,0-1 0 0 0,0 1 0 0 0,0 0 0 0 0,1 0 0 0 0,-1 0 0 0 0,0 1 0 0 0,1-1 0 0 0,0 0-1 0 0,0 1 1 0 0,-1-1 0 0 0,1 0 0 0 0,1 1 0 0 0,-1-1 0 0 0,0 1 0 0 0,1 0 0 0 0,-1 2 7 0 0,1 2-56 0 0,-1-3 19 0 0,0 1-1 0 0,1-1 0 0 0,0 1 1 0 0,0-1-1 0 0,0 1 1 0 0,1-1-1 0 0,-1 0 1 0 0,1 1-1 0 0,0-1 0 0 0,0 1 1 0 0,0-1-1 0 0,1 0 1 0 0,0 0-1 0 0,0 0 0 0 0,0 0 1 0 0,0 0-1 0 0,0 0 1 0 0,1-1-1 0 0,0 1 1 0 0,0-1-1 0 0,0 0 0 0 0,0 1 1 0 0,0-1-1 0 0,0-1 1 0 0,1 1-1 0 0,0 0 0 0 0,-1-1 1 0 0,1 0-1 0 0,0 0 1 0 0,0 0-1 0 0,0 0 1 0 0,1-1-1 0 0,2 1 38 0 0,6 1 219 0 0,0-2 0 0 0,0 0 1 0 0,0 0-1 0 0,0-1 0 0 0,0-1 0 0 0,0 0 0 0 0,0 0 1 0 0,0-2-1 0 0,-1 0 0 0 0,1 0 0 0 0,-1-1 1 0 0,1 0-1 0 0,-1-1 0 0 0,-1-1 0 0 0,1 0 0 0 0,-1-1 1 0 0,0 0-1 0 0,0 0 0 0 0,-1-1 0 0 0,0-1 0 0 0,0 1 1 0 0,-1-2-1 0 0,0 1 0 0 0,6-9-219 0 0,26-28 395 0 0,-1-2 0 0 0,-2-1-1 0 0,-3-2 1 0 0,-2-2 0 0 0,5-13-395 0 0,-31 55-81 0 0,-1-1-1 0 0,0 0 1 0 0,-1 0 0 0 0,0 0 0 0 0,-1-1-1 0 0,0 0 1 0 0,-1 0 0 0 0,-1 0-1 0 0,0 0 1 0 0,0 0 0 0 0,-2-1 0 0 0,1 1-1 0 0,-2 0 1 0 0,0-1 0 0 0,0 1 0 0 0,-1 0-1 0 0,-1 0 1 0 0,0 0 0 0 0,-1 0 0 0 0,0 1-1 0 0,-1-1 1 0 0,-1 1 0 0 0,0 0 0 0 0,0 0-1 0 0,-1 1 1 0 0,-1 0 0 0 0,0 0 0 0 0,0 1-1 0 0,-5-5 82 0 0,8 12-70 0 0,1 0 0 0 0,-1 1 0 0 0,1-1-1 0 0,-1 1 1 0 0,0 0 0 0 0,0 0 0 0 0,0 0-1 0 0,0 1 1 0 0,0-1 0 0 0,-1 1 0 0 0,1 1-1 0 0,0-1 1 0 0,0 1 0 0 0,-1 0 0 0 0,1 0-1 0 0,0 0 1 0 0,-1 1 0 0 0,1 0 0 0 0,0 0-1 0 0,0 0 1 0 0,0 0 0 0 0,0 1 0 0 0,0 0-1 0 0,0 0 1 0 0,0 1 0 0 0,0-1 0 0 0,1 1-1 0 0,-1 0 1 0 0,1 0 0 0 0,-4 4 70 0 0,-6 4-35 0 0,1 1 1 0 0,0 1 0 0 0,0 0-1 0 0,1 1 1 0 0,1 1-1 0 0,0-1 1 0 0,1 2-1 0 0,-3 7 35 0 0,6-10 61 0 0,2 1 0 0 0,-1-1 0 0 0,2 1 0 0 0,0 0-1 0 0,0 0 1 0 0,2 1 0 0 0,-1-1 0 0 0,2 1 0 0 0,0-1 0 0 0,1 1-1 0 0,0 0 1 0 0,1-1 0 0 0,1 1 0 0 0,0-1 0 0 0,1 0 0 0 0,1 1-1 0 0,0-1 1 0 0,1-1 0 0 0,0 1 0 0 0,1-1 0 0 0,0 0 0 0 0,1 0-1 0 0,1 0 1 0 0,0-1 0 0 0,1-1 0 0 0,0 1 0 0 0,1-1 0 0 0,0-1 0 0 0,9 7-61 0 0,15 14 164 0 0,1-2 1 0 0,2-2 0 0 0,0-1 0 0 0,2-1 0 0 0,1-3 0 0 0,1-1 0 0 0,1-2-1 0 0,0-2 1 0 0,4-1-165 0 0,48 12-3915 0 0,1-8-4332 0 0,-77-17-2263 0 0</inkml:trace>
  <inkml:trace contextRef="#ctx0" brushRef="#br0" timeOffset="39148.153">15106 755 0 0 0,'0'0'503'0'0,"0"0"-246"0"0,0 0-223 0 0,0 0 71 0 0,0 0 270 0 0,0 0 269 0 0,0 0 115 0 0,0 0-103 0 0,0 0-242 0 0,0 0-249 0 0,0 0-153 0 0,-24 4-39 0 0,-75 11 36 0 0,48 7 269 0 0,46-15-197 0 0,-4 6 222 0 0,0 0 0 0 0,2 1 0 0 0,-1 0 0 0 0,2 1 0 0 0,0 0 1 0 0,1 0-1 0 0,0 0 0 0 0,1 0 0 0 0,1 1 0 0 0,0 0 0 0 0,1-1 0 0 0,1 1 0 0 0,1 0 0 0 0,0 0 0 0 0,1 5-303 0 0,-1-15 208 0 0,-1 6 94 0 0,0-7-194 0 0,1 0-1 0 0,-1 0 0 0 0,1 0 0 0 0,0 0 1 0 0,0 0-1 0 0,0 0 0 0 0,1-1 0 0 0,-1 1 1 0 0,1 0-1 0 0,1 0 0 0 0,-1 0 1 0 0,1-1-1 0 0,-1 1 0 0 0,1-1 0 0 0,2 2-107 0 0,-2-5 142 0 0,0 0 0 0 0,1-1-1 0 0,-1 1 1 0 0,1-1 0 0 0,-1 0-1 0 0,1 1 1 0 0,0-1 0 0 0,-1-1 0 0 0,1 1-1 0 0,-1 0 1 0 0,1-1 0 0 0,-1 1-1 0 0,1-1 1 0 0,-1 0 0 0 0,0 1-1 0 0,1-1 1 0 0,-1 0 0 0 0,0-1-1 0 0,1 1 1 0 0,-1 0 0 0 0,0-1-1 0 0,0 1 1 0 0,0-1 0 0 0,0 0 0 0 0,-1 0-1 0 0,1 1 1 0 0,0-1 0 0 0,-1 0-1 0 0,1 0 1 0 0,-1-1 0 0 0,0 1-1 0 0,1 0 1 0 0,-1-2-142 0 0,202-274 2442 0 0,-161 201-2291 0 0,-41 76-138 0 0,-1 1-82 0 0,0 0-127 0 0,0 0-138 0 0,2 16-807 0 0,64 204 1108 0 0,22 103 168 0 0,-85-299-244 0 0,-1 1-1 0 0,-1-1 0 0 0,-1 0 1 0 0,-1 0-1 0 0,-1 0 1 0 0,-1 0-1 0 0,-2 0 1 0 0,0 0-1 0 0,-1-1 0 0 0,-2 0 1 0 0,0 0-1 0 0,-1-1 1 0 0,-2 0-1 0 0,0 0 1 0 0,-1-1-1 0 0,-1-1 0 0 0,-1 0 1 0 0,-1-1-1 0 0,0 0 1 0 0,-2-1-1 0 0,0-1 0 0 0,-1-1 1 0 0,0-1-1 0 0,-14 9 110 0 0,26-20 88 0 0,0 0 0 0 0,0 0 0 0 0,-1 0-1 0 0,1-1 1 0 0,-1 0 0 0 0,0-1 0 0 0,0 1 0 0 0,0-1-1 0 0,0-1 1 0 0,0 1 0 0 0,0-1 0 0 0,-2 0-88 0 0,6-3 91 0 0,1 0-1 0 0,-1 1 1 0 0,1-1 0 0 0,0-1-1 0 0,-1 1 1 0 0,1 0-1 0 0,0 0 1 0 0,0-1 0 0 0,0 1-1 0 0,1-1 1 0 0,-1 0 0 0 0,0 1-1 0 0,1-1 1 0 0,0 0 0 0 0,0 0-1 0 0,0 0 1 0 0,0 0 0 0 0,0 0-1 0 0,1 0 1 0 0,-1 0 0 0 0,1-1-1 0 0,0 1 1 0 0,0 0 0 0 0,0 0-1 0 0,0 0 1 0 0,0 0 0 0 0,1 0-1 0 0,-1 0 1 0 0,1 0 0 0 0,0-1-91 0 0,-1-5 51 0 0,5-26-35 0 0,2 0 0 0 0,0 0 0 0 0,3 1 0 0 0,1 0 0 0 0,1 1 0 0 0,2 0 0 0 0,1 1 0 0 0,1 0 0 0 0,14-17-16 0 0,-28 46-28 0 0,72-125-1965 0 0,-51 91-1977 0 0,-2 0-4534 0 0,-13 29 5086 0 0</inkml:trace>
  <inkml:trace contextRef="#ctx0" brushRef="#br0" timeOffset="39564.195">15615 976 0 0 0,'0'0'930'0'0,"0"0"498"0"0,0 0 186 0 0,0 0 51 0 0,0 0-44 0 0,0 0-236 0 0,0 0-385 0 0,0 0-358 0 0,0 0-211 0 0,0 0-6 0 0,0 0 146 0 0,0 0 209 0 0,0 0 186 0 0,8 2 98 0 0,3 0-586 0 0,0 0 0 0 0,0 0 0 0 0,-1-1 0 0 0,1-1 0 0 0,0 0 0 0 0,0 0 0 0 0,0-1 0 0 0,0 0 0 0 0,0-1 0 0 0,-1 0 0 0 0,1-1 0 0 0,2-1-478 0 0,-8 3 81 0 0,0-1 0 0 0,-1 0 0 0 0,1 0 0 0 0,0-1 0 0 0,-1 1 0 0 0,1-1 0 0 0,-1 0 0 0 0,0 0 0 0 0,0 0 0 0 0,0 0 0 0 0,0-1 1 0 0,-1 0-1 0 0,1 0 0 0 0,-1 0 0 0 0,0 0 0 0 0,0 0 0 0 0,-1-1 0 0 0,1 1 0 0 0,-1-1 0 0 0,0 0 0 0 0,0 0 0 0 0,-1 0 0 0 0,1 0 0 0 0,-1 0 1 0 0,0 0-1 0 0,0 0 0 0 0,-1 0 0 0 0,1 0 0 0 0,-1-2-81 0 0,-3 4-108 0 0,0 0 0 0 0,0 0 0 0 0,0 1 0 0 0,0-1-1 0 0,-1 1 1 0 0,1-1 0 0 0,-1 1 0 0 0,1 0 0 0 0,-1 0 0 0 0,0 1 0 0 0,0-1 0 0 0,0 1 0 0 0,0 0 0 0 0,0 0 0 0 0,0 0 0 0 0,0 0 0 0 0,0 1 0 0 0,-1-1-1 0 0,1 1 1 0 0,0 0 0 0 0,-3 1 108 0 0,6-1-67 0 0,-16 1-148 0 0,0 1-1 0 0,1 0 0 0 0,-1 1 0 0 0,1 1 0 0 0,0 1 1 0 0,0 0-1 0 0,0 1 0 0 0,1 1 0 0 0,0 0 0 0 0,0 1 0 0 0,1 1 1 0 0,0 0-1 0 0,0 1 0 0 0,1 1 0 0 0,0 0 0 0 0,1 0 1 0 0,0 2-1 0 0,1-1 0 0 0,1 1 0 0 0,0 1 0 0 0,0 0 1 0 0,-6 14 215 0 0,13-24 10 0 0,0 0 0 0 0,1 1 0 0 0,-1 0 0 0 0,1-1 1 0 0,0 1-1 0 0,1 0 0 0 0,-1 0 0 0 0,1 0 1 0 0,0 0-1 0 0,0 0 0 0 0,0 1 0 0 0,1-1 0 0 0,0 0 1 0 0,0 0-1 0 0,0 1 0 0 0,1-1 0 0 0,-1 0 0 0 0,1 0 1 0 0,0 0-1 0 0,1 0 0 0 0,-1 0 0 0 0,1 0 0 0 0,0 0 1 0 0,1-1-1 0 0,-1 1 0 0 0,3 4-10 0 0,8-1 38 0 0,0 0-1 0 0,1-1 1 0 0,-1-1-1 0 0,1 0 0 0 0,1 0 1 0 0,-1-1-1 0 0,1-1 1 0 0,0-1-1 0 0,0 0 1 0 0,0-1-1 0 0,0 0 1 0 0,0-1-1 0 0,0-1 1 0 0,0-1-1 0 0,1 0 1 0 0,-1-1-1 0 0,0 0 1 0 0,6-3-38 0 0,118-35-3669 0 0,-54 0-7163 0 0,-68 29 8868 0 0</inkml:trace>
  <inkml:trace contextRef="#ctx0" brushRef="#br0" timeOffset="39875.591">16112 961 4193 0 0,'0'0'1603'0'0,"0"0"-191"0"0,0 0 53 0 0,0 0 55 0 0,0 0-133 0 0,0 0-272 0 0,0 0-323 0 0,0 0-219 0 0,0 0-107 0 0,0 0-79 0 0,0 0-67 0 0,0 0-64 0 0,-4 17-64 0 0,-9 51-54 0 0,12-64-104 0 0,0 0 0 0 0,0 1 0 0 0,0-1 0 0 0,1 0 0 0 0,0 0 0 0 0,-1 0-1 0 0,2 1 1 0 0,-1-1 0 0 0,0 0 0 0 0,1 0 0 0 0,0 0 0 0 0,0 1-1 0 0,0-1 1 0 0,1 0 0 0 0,-1 0 0 0 0,1-1 0 0 0,0 1 0 0 0,0 0 0 0 0,0-1-1 0 0,0 1 1 0 0,1-1 0 0 0,0 1 0 0 0,-1-1 0 0 0,1 0 0 0 0,1 0 0 0 0,-1-1-1 0 0,0 1 1 0 0,0 0 0 0 0,1-1 0 0 0,0 0 0 0 0,-1 0 0 0 0,1 0 0 0 0,0-1-1 0 0,3 2-33 0 0,0-1 165 0 0,0 0 0 0 0,1-1 0 0 0,-1 1 0 0 0,1-1 0 0 0,0-1 0 0 0,-1 0 0 0 0,1 0 0 0 0,0 0 0 0 0,-1-1 0 0 0,1 0 0 0 0,-1-1 0 0 0,1 1 0 0 0,-1-2 0 0 0,1 1 0 0 0,-1-1 0 0 0,0 0 0 0 0,0 0-165 0 0,9-6 196 0 0,-1-1 0 0 0,0 0-1 0 0,0-1 1 0 0,-1 0 0 0 0,-1-1 0 0 0,0-1 0 0 0,0 0 0 0 0,-2-1 0 0 0,1 0-1 0 0,-2-1 1 0 0,0 0 0 0 0,-1-1 0 0 0,0 0 0 0 0,5-15-196 0 0,-12 29-26 0 0,-1-1 1 0 0,0 0-1 0 0,0 0 1 0 0,0 0-1 0 0,0 0 1 0 0,0 0-1 0 0,0 0 1 0 0,-1 0-1 0 0,1 0 1 0 0,-1 0-1 0 0,0 0 0 0 0,0 0 1 0 0,0 0-1 0 0,-1-1 1 0 0,1 1-1 0 0,-1 0 1 0 0,1 0-1 0 0,-1 0 1 0 0,0 0-1 0 0,0 0 1 0 0,0 1-1 0 0,-1-1 1 0 0,1 0-1 0 0,-1 0 1 0 0,0 1-1 0 0,1-1 1 0 0,-1 1-1 0 0,0-1 0 0 0,0 1 1 0 0,-1 0-1 0 0,1 0 1 0 0,0 0-1 0 0,-1 0 1 0 0,0 0-1 0 0,1 1 1 0 0,-1-1-1 0 0,0 1 1 0 0,1-1-1 0 0,-1 1 1 0 0,0 0-1 0 0,0 0 1 0 0,-2 0 25 0 0,-2 0-413 0 0,0-1 0 0 0,1 1 1 0 0,-1 1-1 0 0,0-1 1 0 0,0 1-1 0 0,1 0 0 0 0,-1 1 1 0 0,0 0-1 0 0,0 0 0 0 0,1 0 1 0 0,-1 1-1 0 0,1 0 1 0 0,-3 1 412 0 0,-48 24-9606 0 0,40-16 3131 0 0</inkml:trace>
  <inkml:trace contextRef="#ctx0" brushRef="#br0" timeOffset="40394.587">16680 1105 8522 0 0,'0'0'1824'0'0,"0"0"-641"0"0,0 0 25 0 0,0 0 335 0 0,0 0 140 0 0,0 0-126 0 0,0 0-409 0 0,0 0-333 0 0,0 0-168 0 0,0 0-86 0 0,0 0-95 0 0,0 0-94 0 0,0 0-82 0 0,1-7-90 0 0,12-39 50 0 0,87-81-2 0 0,-85 110-277 0 0,0 2 0 0 0,1 0 1 0 0,0 0-1 0 0,1 2 0 0 0,1 0 0 0 0,0 1 0 0 0,13-6 29 0 0,-31 18-25 0 0,1-1 0 0 0,-1 1 0 0 0,1-1 0 0 0,0 1 0 0 0,-1 0 0 0 0,1 0-1 0 0,0-1 1 0 0,-1 1 0 0 0,1 0 0 0 0,0 0 0 0 0,0 0 0 0 0,-1 0 0 0 0,1 0 0 0 0,0 0-1 0 0,-1 0 1 0 0,1 0 0 0 0,0 0 0 0 0,0 0 0 0 0,-1 0 0 0 0,1 0 0 0 0,0 1-1 0 0,-1-1 1 0 0,1 0 0 0 0,0 0 0 0 0,-1 1 0 0 0,1-1 0 0 0,-1 0 0 0 0,1 1-1 0 0,0-1 1 0 0,-1 1 0 0 0,1-1 0 0 0,-1 1 0 0 0,1-1 0 0 0,-1 1 0 0 0,1-1-1 0 0,-1 1 1 0 0,0 0 0 0 0,1-1 0 0 0,-1 1 0 0 0,0-1 0 0 0,1 1 0 0 0,-1 0 0 0 0,0-1-1 0 0,0 1 1 0 0,1 0 0 0 0,-1-1 0 0 0,0 1 0 0 0,0 0 0 0 0,0 0 0 0 0,0-1-1 0 0,0 1 1 0 0,0 0 0 0 0,0-1 0 0 0,0 2 25 0 0,-5 51-127 0 0,3-36 175 0 0,1-12-37 0 0,1-4-9 0 0,-1 0 0 0 0,0 1 0 0 0,1-1 0 0 0,-1 1 0 0 0,1-1 1 0 0,0 0-1 0 0,-1 1 0 0 0,1-1 0 0 0,0 1 0 0 0,0-1 0 0 0,0 1 0 0 0,0-1 0 0 0,0 1 0 0 0,0-1 0 0 0,0 1 0 0 0,1-1 1 0 0,-1 1-1 0 0,0-1 0 0 0,1 1 0 0 0,-1-1 0 0 0,1 0 0 0 0,0 1 0 0 0,0-1 0 0 0,-1 0 0 0 0,1 1 0 0 0,0-1 1 0 0,0 0-1 0 0,0 0 0 0 0,0 0 0 0 0,0 0 0 0 0,0 0 0 0 0,0 0 0 0 0,1 0 0 0 0,-1 0 0 0 0,0 0 0 0 0,1-1 0 0 0,-1 1 1 0 0,0 0-1 0 0,1-1 0 0 0,-1 1 0 0 0,1-1 0 0 0,-1 0 0 0 0,0 1 0 0 0,1-1 0 0 0,-1 0 0 0 0,1 0 0 0 0,-1 0 0 0 0,1 0 1 0 0,0 0-4 0 0,101-28 221 0 0,-59 11-171 0 0,-7 4-8 0 0,71-14 130 0 0,-106 28-170 0 0,-1 0 1 0 0,0 1-1 0 0,0-1 1 0 0,0 0-1 0 0,0 0 1 0 0,0 1 0 0 0,0-1-1 0 0,0 0 1 0 0,0 1-1 0 0,-1-1 1 0 0,1 1 0 0 0,0-1-1 0 0,-1 1 1 0 0,1 0-1 0 0,-1-1 1 0 0,0 1-1 0 0,1 0 1 0 0,-1-1 0 0 0,0 1-1 0 0,0-1 1 0 0,0 1-1 0 0,0 0 1 0 0,0-1-1 0 0,-1 1 1 0 0,1 0 0 0 0,-1 0-2 0 0,1 9 37 0 0,1-8-68 0 0,-1 1 0 0 0,0 0 0 0 0,1-1-1 0 0,0 1 1 0 0,0-1 0 0 0,0 1 0 0 0,0-1 0 0 0,1 0-1 0 0,-1 0 1 0 0,1 1 0 0 0,0-1 0 0 0,0 0-1 0 0,0 0 1 0 0,0-1 0 0 0,0 1 0 0 0,1 0 0 0 0,-1-1-1 0 0,1 1 1 0 0,0-1 0 0 0,0 0 0 0 0,0 0-1 0 0,0 0 1 0 0,0 0 0 0 0,0 0 0 0 0,1-1 31 0 0,36 7-7776 0 0,-30-8 1957 0 0,0 0-1357 0 0</inkml:trace>
  <inkml:trace contextRef="#ctx0" brushRef="#br0" timeOffset="40761.69">17608 902 7762 0 0,'0'0'848'0'0,"0"0"-300"0"0,0 0 375 0 0,0 0 660 0 0,0 0 271 0 0,0 0-66 0 0,0 0-264 0 0,0 0-295 0 0,0 0-212 0 0,0 0-145 0 0,0 0-108 0 0,32 8-102 0 0,96 24-47 0 0,-56-25 520 0 0,-63-7-1047 0 0,-1-2 0 0 0,0 1 1 0 0,0-1-1 0 0,-1 0 1 0 0,1-1-1 0 0,0 0 1 0 0,-1 0-1 0 0,0-1 1 0 0,1 1-1 0 0,-1-2 0 0 0,-1 1 1 0 0,1-1-1 0 0,-1 0 1 0 0,0 0-1 0 0,0-1 1 0 0,0 0-1 0 0,-1 0 0 0 0,1 0 1 0 0,-2-1-1 0 0,1 1 1 0 0,-1-1-1 0 0,0 0 1 0 0,0-1-1 0 0,-1 1 0 0 0,0-1 1 0 0,0 1-1 0 0,-1-1 1 0 0,0 0-1 0 0,1-5-88 0 0,-4 10-90 0 0,1 0 0 0 0,0 0 0 0 0,-1 0 0 0 0,0 0-1 0 0,0 0 1 0 0,0 0 0 0 0,0 0 0 0 0,0 1 0 0 0,0-1 0 0 0,-1 0 0 0 0,1 1-1 0 0,-1-1 1 0 0,0 0 0 0 0,0 1 0 0 0,0 0 0 0 0,0 0 0 0 0,0-1 0 0 0,0 1-1 0 0,-1 0 1 0 0,1 1 0 0 0,-1-1 0 0 0,1 0 0 0 0,-1 1 0 0 0,0-1 0 0 0,1 1 0 0 0,-1 0-1 0 0,0 0 1 0 0,0 0 0 0 0,0 0 0 0 0,-3 0 90 0 0,-94-1-2752 0 0,82 8 2505 0 0,-1 1-1 0 0,1 0 1 0 0,0 2-1 0 0,1 0 0 0 0,0 1 1 0 0,0 0-1 0 0,1 2 1 0 0,1 0-1 0 0,-1 0 1 0 0,2 2-1 0 0,0 0 0 0 0,1 0 1 0 0,0 1-1 0 0,-2 6 248 0 0,6-10-80 0 0,1 1 0 0 0,0-1 0 0 0,1 2 0 0 0,1-1 0 0 0,0 1 0 0 0,0 0 0 0 0,2 0 1 0 0,-3 8 79 0 0,6-16-31 0 0,0 0 1 0 0,0 0 0 0 0,0 0-1 0 0,0-1 1 0 0,1 1 0 0 0,0 0 0 0 0,0 0-1 0 0,1 0 1 0 0,-1 0 0 0 0,1 0 0 0 0,0 0-1 0 0,0 0 1 0 0,0-1 0 0 0,1 1 0 0 0,0 0-1 0 0,0-1 1 0 0,0 1 0 0 0,0-1 0 0 0,1 0-1 0 0,0 0 1 0 0,0 0 0 0 0,0 0-1 0 0,0 0 1 0 0,0-1 0 0 0,3 2 30 0 0,10 5 58 0 0,0-1 0 0 0,0-1 0 0 0,1-1 0 0 0,0 0 1 0 0,1-1-1 0 0,-1-1 0 0 0,1-1 0 0 0,0-1 0 0 0,0 0 0 0 0,1-1 0 0 0,-1-1 1 0 0,0 0-1 0 0,1-2 0 0 0,-1 0 0 0 0,0-1 0 0 0,1-1 0 0 0,15-5-58 0 0,60-14-1925 0 0,-35 2-4365 0 0,-30 8-1853 0 0</inkml:trace>
  <inkml:trace contextRef="#ctx0" brushRef="#br0" timeOffset="41093.837">18604 250 18940 0 0,'0'0'587'0'0,"0"0"-234"0"0,0 0 18 0 0,0 0 145 0 0,0 0 80 0 0,0 0 14 0 0,0 0-109 0 0,-10 38-103 0 0,-30 120-56 0 0,9 23 289 0 0,31-181-634 0 0,-14 242 431 0 0,15-225-697 0 0,0 1 0 0 0,1-1 1 0 0,1 1-1 0 0,1-1 0 0 0,1 0 1 0 0,0 0-1 0 0,1-1 0 0 0,1 1 1 0 0,0-1-1 0 0,2-1 0 0 0,-1 1 1 0 0,8 8 268 0 0,-13-21-1368 0 0,5 6 964 0 0,-3-7-4076 0 0,0-2-5229 0 0,-5 0 4624 0 0</inkml:trace>
  <inkml:trace contextRef="#ctx0" brushRef="#br0" timeOffset="41346.079">18227 681 7186 0 0,'0'0'2460'0'0,"0"0"-748"0"0,0 0-415 0 0,0 0-109 0 0,0 0-172 0 0,0 0-234 0 0,0 0-234 0 0,33-3-147 0 0,105-9-83 0 0,70 9 463 0 0,-28 20-1302 0 0,-106-1-8781 0 0,-61-12 1436 0 0</inkml:trace>
  <inkml:trace contextRef="#ctx0" brushRef="#br0" timeOffset="41593.948">18921 1127 5937 0 0,'0'0'3157'0'0,"0"0"-450"0"0,0 0-214 0 0,0 0-225 0 0,0 0-333 0 0,0 0-369 0 0,0 0-292 0 0,0 0-256 0 0,0 0-191 0 0,0 0-105 0 0,0 0-83 0 0,0 0-81 0 0,0 0-63 0 0,-6-36-103 0 0,-15-111-126 0 0,26 66 24 0 0,1 69-247 0 0,-1-6-132 0 0,2 0 1 0 0,0 0-1 0 0,1 1 1 0 0,1 0-1 0 0,0 0 1 0 0,1 1-1 0 0,1 1 1 0 0,1-1-1 0 0,0 2 1 0 0,1 0-1 0 0,0 0 1 0 0,1 1-1 0 0,11-7 89 0 0,3 10-2403 0 0,-12 15-7563 0 0,-15-2-1389 0 0</inkml:trace>
  <inkml:trace contextRef="#ctx0" brushRef="#br0" timeOffset="42058.479">19269 788 10178 0 0,'0'0'5027'0'0,"0"0"-3969"0"0,0 0-1220 0 0,0 0 54 0 0,0 0 117 0 0,0 0 47 0 0,0 0-9 0 0,0 0-47 0 0,-6 33-23 0 0,-18 103-9 0 0,25-76-25 0 0,4-55 53 0 0,-4-2 70 0 0,1 0 0 0 0,-1-1 1 0 0,1 1-1 0 0,0 0 0 0 0,0-1 0 0 0,0 0 1 0 0,0 0-1 0 0,1 1 0 0 0,-1-1 0 0 0,0-1 1 0 0,1 1-1 0 0,0 0 0 0 0,-1 0 1 0 0,1-1-1 0 0,0 0 0 0 0,0 0 0 0 0,0 1 1 0 0,0-1-1 0 0,0-1 0 0 0,0 1 0 0 0,0 0 1 0 0,0-1-1 0 0,0 0 0 0 0,0 0 0 0 0,0 0 1 0 0,0 0-1 0 0,0 0 0 0 0,0 0 1 0 0,1-1-1 0 0,-1 0 0 0 0,0 1 0 0 0,0-1-66 0 0,4-2 285 0 0,1-1 0 0 0,-1 1 0 0 0,0-1 0 0 0,0 0 0 0 0,-1-1 0 0 0,1 0 0 0 0,-1 0 0 0 0,0 0 1 0 0,0-1-1 0 0,-1 0 0 0 0,5-6-285 0 0,40-51 1072 0 0,-3-2 0 0 0,-4-1 0 0 0,2-11-1072 0 0,-41 71 38 0 0,-3 2-38 0 0,1 0 1 0 0,-1 0-1 0 0,1 0 1 0 0,1 1-1 0 0,-1-1 1 0 0,0 1-1 0 0,1-1 1 0 0,-1 1 0 0 0,1 0-1 0 0,0 0 1 0 0,0 0-1 0 0,1 0 1 0 0,-1 1-1 0 0,1-1 1 0 0,-1 1-1 0 0,1 0 1 0 0,1-1-1 0 0,16 33-1035 0 0,36 234-261 0 0,97 281 1008 0 0,-139-485 138 0 0,-3 0 1 0 0,-3 1 0 0 0,-2 0-1 0 0,-3 0 1 0 0,-4 58 149 0 0,0-114 62 0 0,-1 0 1 0 0,1 0-1 0 0,-1 0 1 0 0,-1 0-1 0 0,1 0 0 0 0,0-1 1 0 0,-1 1-1 0 0,0 0 1 0 0,0-1-1 0 0,-1 1 0 0 0,1-1 1 0 0,-1 0-1 0 0,0 1 1 0 0,0-2-1 0 0,-1 1 0 0 0,1 0 1 0 0,-1 0-1 0 0,1-1 1 0 0,-1 0-1 0 0,0 0 1 0 0,-1 0-1 0 0,1 0 0 0 0,0-1 1 0 0,-1 0-1 0 0,1 0 1 0 0,-1 0-1 0 0,0 0 0 0 0,0 0 1 0 0,0-1-1 0 0,0 0 1 0 0,0 0-1 0 0,0-1 1 0 0,0 1-1 0 0,0-1 0 0 0,-3-1-62 0 0,-1 1 101 0 0,0 0 0 0 0,1-1 0 0 0,-1 0-1 0 0,1-1 1 0 0,-1 0 0 0 0,1 0 0 0 0,-1-1 0 0 0,1 0-1 0 0,0 0 1 0 0,0-1 0 0 0,1 0 0 0 0,-1 0 0 0 0,1-1-1 0 0,0 0 1 0 0,0 0 0 0 0,1-1 0 0 0,-1 0 0 0 0,1 0-1 0 0,0 0 1 0 0,1-1 0 0 0,-1 0 0 0 0,2 0-1 0 0,-1-1 1 0 0,1 1 0 0 0,0-1 0 0 0,0 0 0 0 0,1 0-1 0 0,0 0 1 0 0,0 0 0 0 0,1-1 0 0 0,0 1 0 0 0,1-1-1 0 0,0-1-100 0 0,-3-8 0 0 0,0 0-1 0 0,2 0 1 0 0,0 0-1 0 0,1-1 1 0 0,1 1 0 0 0,0 0-1 0 0,2-1 1 0 0,0 1-1 0 0,1 0 1 0 0,0 0-1 0 0,2 0 1 0 0,0 1-1 0 0,1-1 1 0 0,1 1-1 0 0,1 1 1 0 0,0-1-1 0 0,6-6 1 0 0,6-6-450 0 0,2 0 0 0 0,0 2 0 0 0,2 1 0 0 0,1 1 0 0 0,2 1 0 0 0,0 1 0 0 0,1 1 0 0 0,1 2 0 0 0,1 1-1 0 0,8-3 451 0 0,-2-2-2245 0 0,-15 10-594 0 0,2 1-4074 0 0,-7 5-3233 0 0</inkml:trace>
  <inkml:trace contextRef="#ctx0" brushRef="#br0" timeOffset="65959.241">7931 1951 0 0 0,'0'0'764'0'0,"0"0"391"0"0,0 0 175 0 0,0 0-39 0 0,0 0-160 0 0,0 0-202 0 0,0 0-189 0 0,-13-4-129 0 0,-37-16-68 0 0,-2 12 1803 0 0,45 7-2241 0 0,1 1 1 0 0,0 0 0 0 0,-1 0-1 0 0,1 0 1 0 0,-1 1 0 0 0,1 0 0 0 0,-1 0-1 0 0,1 1 1 0 0,0 0 0 0 0,0 0-1 0 0,0 0 1 0 0,0 1 0 0 0,0 0-1 0 0,0 0 1 0 0,1 0 0 0 0,0 1 0 0 0,-1-1-1 0 0,1 1 1 0 0,0 1 0 0 0,1-1-1 0 0,-1 1 1 0 0,1 0 0 0 0,0 0-1 0 0,0 0 1 0 0,1 0 0 0 0,-1 1 0 0 0,-2 5-106 0 0,-6 22 72 0 0,1 0 1 0 0,2 1 0 0 0,0 1 0 0 0,3-1 0 0 0,1 1 0 0 0,1 0 0 0 0,2 0-1 0 0,3 35-72 0 0,-4 17 319 0 0,0 274 520 0 0,14-93-15 0 0,-21-136-384 0 0,-4-69 1241 0 0,43-63-897 0 0,271 0 576 0 0,-189-3-2394 0 0,-111 3-582 0 0,0 0-1360 0 0,0 0-2674 0 0,0 0-3597 0 0</inkml:trace>
  <inkml:trace contextRef="#ctx0" brushRef="#br0" timeOffset="73977.939">8737 2331 0 0 0,'0'0'773'0'0,"0"0"62"0"0,0 0 200 0 0,0 0 177 0 0,0 0-9 0 0,0 0-214 0 0,0 0-311 0 0,0 0-223 0 0,0 0-121 0 0,0 0-17 0 0,-6 13 26 0 0,-42 98 768 0 0,16-32-51 0 0,13-29-896 0 0,-1-1 1 0 0,-3 0-1 0 0,-2-2 0 0 0,-3-1 0 0 0,-27 36-164 0 0,20-38-808 0 0,-37 44-1603 0 0,17-36-2923 0 0,50-49 3848 0 0,5-2 359 0 0</inkml:trace>
  <inkml:trace contextRef="#ctx0" brushRef="#br0" timeOffset="74310.104">8345 2393 1352 0 0,'0'0'1639'0'0,"0"0"-933"0"0,0 0-301 0 0,0 0 275 0 0,0 0 475 0 0,0 0 288 0 0,0 0 31 0 0,0 0-146 0 0,0 0-202 0 0,0 0-186 0 0,0 0-157 0 0,0 0-119 0 0,0 0-75 0 0,24 28-44 0 0,77 86-41 0 0,-26-27 692 0 0,32 78-144 0 0,-90-142-1423 0 0,22 29 264 0 0,-7-24-7707 0 0,-28-24 3458 0 0,0 0-577 0 0</inkml:trace>
  <inkml:trace contextRef="#ctx0" brushRef="#br0" timeOffset="74989.358">8943 2415 5257 0 0,'0'0'1067'0'0,"0"0"-439"0"0,0 0-196 0 0,0 0 178 0 0,0 0 290 0 0,0 0 153 0 0,0 0-76 0 0,0 0-237 0 0,0 0-219 0 0,0 0-189 0 0,0 0-124 0 0,0 0-52 0 0,-1 29-44 0 0,-4 88-14 0 0,15 10 226 0 0,-9-114-307 0 0,0-1-1 0 0,1 0 1 0 0,1-1 0 0 0,0 1-1 0 0,0 0 1 0 0,1-1 0 0 0,1 1 0 0 0,0-1-1 0 0,0 0 1 0 0,1-1 0 0 0,1 0-1 0 0,-1 0 1 0 0,2 0 0 0 0,-1 0 0 0 0,2 0-17 0 0,-7-10 112 0 0,1 0 1 0 0,-1 1 0 0 0,0-1 0 0 0,0 0 0 0 0,1 0-1 0 0,-1-1 1 0 0,0 1 0 0 0,0 0 0 0 0,0-1-1 0 0,1 1 1 0 0,-1-1 0 0 0,0 1 0 0 0,0-1 0 0 0,0 0-1 0 0,0 0 1 0 0,0 0 0 0 0,0 0 0 0 0,0-1 0 0 0,-1 1-1 0 0,1 0 1 0 0,0-1 0 0 0,-1 1 0 0 0,1-1-1 0 0,-1 0 1 0 0,1 1 0 0 0,-1-1 0 0 0,0 0 0 0 0,0 0-1 0 0,0 0 1 0 0,0 0 0 0 0,0 0 0 0 0,0 0 0 0 0,0 0-1 0 0,-1 0 1 0 0,1 0 0 0 0,-1-1 0 0 0,1 1-1 0 0,-1 0 1 0 0,0 0 0 0 0,0-1 0 0 0,0 1 0 0 0,0 0-1 0 0,0-1-112 0 0,5-13 152 0 0,13-32 59 0 0,3 1 1 0 0,1 1 0 0 0,3 1 0 0 0,19-27-212 0 0,-38 63-29 0 0,-6 7-5 0 0,1 0 1 0 0,0-1-1 0 0,1 1 1 0 0,-1 0 0 0 0,0 0-1 0 0,1 0 1 0 0,-1 0-1 0 0,1 0 1 0 0,-1 0 0 0 0,1 1-1 0 0,0-1 1 0 0,0 0-1 0 0,0 1 1 0 0,0-1 0 0 0,0 1-1 0 0,0 0 1 0 0,0 0-1 0 0,0 0 1 0 0,1 0-1 0 0,-1 0 1 0 0,0 0 0 0 0,1 0-1 0 0,-1 1 1 0 0,1 0-1 0 0,-1-1 1 0 0,2 1 33 0 0,18 45-774 0 0,-16-6 699 0 0,-1 0-1 0 0,-2 1 0 0 0,-2 0 0 0 0,-2 0 1 0 0,-1-1-1 0 0,-2 3 76 0 0,-19 273-668 0 0,7-108-314 0 0,15-197 1002 0 0,0 1 0 0 0,-1-1 0 0 0,0 0-1 0 0,0 0 1 0 0,-1 0 0 0 0,0 0 0 0 0,-1 0 0 0 0,0 0 0 0 0,0-1 0 0 0,-1 0 0 0 0,-1 0-1 0 0,1 0 1 0 0,-1-1 0 0 0,-1 0 0 0 0,0 0 0 0 0,0 0 0 0 0,0-1 0 0 0,-1 0-1 0 0,0-1 1 0 0,0 1 0 0 0,-1-2 0 0 0,0 1 0 0 0,0-1 0 0 0,0 0 0 0 0,-1-1 0 0 0,1 0-1 0 0,-1-1 1 0 0,0 0 0 0 0,-2 0-20 0 0,10-3 83 0 0,-1 1-1 0 0,1-1 0 0 0,-1 0 1 0 0,1 0-1 0 0,-1 0 0 0 0,1-1 1 0 0,-1 1-1 0 0,1 0 0 0 0,-1-1 1 0 0,1 0-1 0 0,0 0 1 0 0,-1 1-1 0 0,1-1 0 0 0,0-1 1 0 0,0 1-1 0 0,0 0 0 0 0,0 0 1 0 0,0-1-1 0 0,0 1 0 0 0,0-1 1 0 0,0 0-1 0 0,0 0 1 0 0,1 1-1 0 0,-1-1 0 0 0,1 0 1 0 0,-1 0-1 0 0,1 0 0 0 0,0-1 1 0 0,0 1-1 0 0,0 0 0 0 0,0 0 1 0 0,0-1-1 0 0,0 1 1 0 0,1-1-1 0 0,-1 1 0 0 0,1 0 1 0 0,0-2-83 0 0,1-94 382 0 0,5 77-369 0 0,2 0 1 0 0,1 0-1 0 0,1 1 0 0 0,0 0 0 0 0,1 1 0 0 0,1 0 1 0 0,1 1-1 0 0,1 0 0 0 0,9-8-13 0 0,126-130-1894 0 0,-91 99-8919 0 0,-48 46 3657 0 0</inkml:trace>
  <inkml:trace contextRef="#ctx0" brushRef="#br0" timeOffset="75255.713">9685 2758 14563 0 0,'0'0'1031'0'0,"0"0"-479"0"0,0 0-165 0 0,0 0 218 0 0,0 0 249 0 0,0 0 71 0 0,0 0-110 0 0,0 0-180 0 0,0 0-170 0 0,0 0-127 0 0,0 0-103 0 0,35-4-65 0 0,109-11-67 0 0,-23 1-671 0 0,-96 12-709 0 0,-12 1-959 0 0,1 0-3951 0 0,-3 1-4911 0 0</inkml:trace>
  <inkml:trace contextRef="#ctx0" brushRef="#br0" timeOffset="75895.553">10731 2371 1928 0 0,'0'0'1782'0'0,"0"0"-96"0"0,0 0 32 0 0,0 0 85 0 0,0 0 32 0 0,0 0-163 0 0,0 0-340 0 0,0 0-296 0 0,0 0-242 0 0,-31 15-167 0 0,-97 50-135 0 0,65-20 108 0 0,56-34-473 0 0,-4 3 4 0 0,1-1 0 0 0,1 1 0 0 0,0 1 1 0 0,1-1-1 0 0,0 1 0 0 0,1 1 0 0 0,1 0 1 0 0,0 0-1 0 0,1 0 0 0 0,1 0 0 0 0,1 1 0 0 0,0 0 1 0 0,1-1-1 0 0,1 1 0 0 0,0 1-131 0 0,4-10-36 0 0,0 1 0 0 0,0-2 0 0 0,1 1 0 0 0,0 0 0 0 0,0-1 0 0 0,1 1 0 0 0,0-1 0 0 0,1 0 0 0 0,-1-1 0 0 0,1 1 0 0 0,0-1 0 0 0,1-1-1 0 0,-1 1 1 0 0,1-1 0 0 0,1 0 0 0 0,-1 0 0 0 0,1-1 0 0 0,-1 0 0 0 0,1-1 0 0 0,0 1 0 0 0,0-1 0 0 0,1-1 0 0 0,-1 0 0 0 0,1 0 0 0 0,-1 0 0 0 0,1-1 0 0 0,-1-1 0 0 0,1 1 0 0 0,0-2 0 0 0,4 1 36 0 0,66-3-2915 0 0,-27-5-5263 0 0,-36 4 1320 0 0</inkml:trace>
  <inkml:trace contextRef="#ctx0" brushRef="#br0" timeOffset="76211.686">10959 2787 0 0 0,'0'0'397'0'0,"0"0"1050"0"0,0 0 462 0 0,0 0 314 0 0,0 0 104 0 0,0 0-269 0 0,0 0-506 0 0,0 0-541 0 0,0 0-377 0 0,0 0-181 0 0,0 0-4 0 0,0 0 124 0 0,-5 20 133 0 0,-16 58 133 0 0,21-78-711 0 0,0 0-1 0 0,0 0 1 0 0,1 1-1 0 0,-1-1 1 0 0,0 0-1 0 0,0 0 1 0 0,1 0-1 0 0,-1 0 1 0 0,0 0-1 0 0,0 0 1 0 0,0 0-1 0 0,0 0 1 0 0,1 0-1 0 0,-1 1 1 0 0,0-1-1 0 0,0 0 1 0 0,0 0-1 0 0,0 0 1 0 0,1 0-1 0 0,-1 1 1 0 0,0-1-1 0 0,0 0 1 0 0,0 0-1 0 0,0 0 1 0 0,0 1-128 0 0,12-22 762 0 0,17-34-471 0 0,2 2-1 0 0,2 2 1 0 0,3 0-1 0 0,2 3 1 0 0,21-20-291 0 0,67-39-122 0 0,-82 84-2373 0 0,-42 41-3061 0 0,-4 15-6329 0 0,-1-25 9962 0 0</inkml:trace>
  <inkml:trace contextRef="#ctx0" brushRef="#br0" timeOffset="76497.309">11530 2552 7762 0 0,'0'0'1401'0'0,"0"0"-316"0"0,0 0 91 0 0,0 0 308 0 0,0 0 166 0 0,0 0-157 0 0,0 0-375 0 0,0 0-355 0 0,0 0-274 0 0,0 0-157 0 0,0 0-109 0 0,-19 31-70 0 0,-54 96-30 0 0,72-126-119 0 0,0 0-1 0 0,0 0 1 0 0,-1 1-1 0 0,1-1 1 0 0,0 0 0 0 0,0 0-1 0 0,0 1 1 0 0,0-1-1 0 0,0 0 1 0 0,0 1 0 0 0,0-1-1 0 0,1 1 1 0 0,-1-1-1 0 0,1 1 1 0 0,-1-1 0 0 0,1 1-1 0 0,-1 0 1 0 0,1-1-1 0 0,0 1 1 0 0,0-1-1 0 0,0 1 1 0 0,0 0 0 0 0,0-1-1 0 0,0 1 1 0 0,0 0-1 0 0,0-1 1 0 0,1 1 0 0 0,-1 0-1 0 0,0-1 1 0 0,1 1-1 0 0,0-1 1 0 0,-1 1 0 0 0,1-1-1 0 0,0 1 1 0 0,0-1-1 0 0,0 0-3 0 0,3 3 22 0 0,1 1 97 0 0,0-1 0 0 0,1 0 0 0 0,0-1 0 0 0,0 1 1 0 0,0-1-1 0 0,0 0 0 0 0,0-1 0 0 0,0 1 0 0 0,1-1 0 0 0,0 0 1 0 0,-1-1-1 0 0,1 0 0 0 0,0 0 0 0 0,-1 0 0 0 0,1-1 0 0 0,0 0 1 0 0,0 0-1 0 0,0-1 0 0 0,-1 0 0 0 0,1 0 0 0 0,0 0 0 0 0,-1-1 1 0 0,1 0-1 0 0,-1-1 0 0 0,1 1 0 0 0,-1-1 0 0 0,0 0 0 0 0,0-1 1 0 0,0 1-1 0 0,-1-1 0 0 0,5-4-119 0 0,-2 2 104 0 0,-1 0 1 0 0,0-1-1 0 0,-1 1 0 0 0,1-2 1 0 0,-1 1-1 0 0,-1 0 0 0 0,1-1 1 0 0,-1 0-1 0 0,-1-1 0 0 0,1 1 1 0 0,-1-1-1 0 0,-1 1 0 0 0,0-1 0 0 0,0-1 1 0 0,-1 1-1 0 0,0 0 0 0 0,0 0 1 0 0,-1-1-1 0 0,0 1 0 0 0,-1-1 1 0 0,0 1-1 0 0,-1-8-104 0 0,0 12-137 0 0,-1 1-1 0 0,0 0 1 0 0,1 0 0 0 0,-1 0-1 0 0,-1 0 1 0 0,1 1-1 0 0,-1-1 1 0 0,1 1 0 0 0,-1-1-1 0 0,0 1 1 0 0,0 0 0 0 0,0 0-1 0 0,-1 0 1 0 0,1 0-1 0 0,-1 1 1 0 0,1-1 0 0 0,-1 1-1 0 0,0 0 1 0 0,0 0 0 0 0,0 1-1 0 0,-1-1 138 0 0,-55-12-7481 0 0,43 15 1382 0 0,5 2-2828 0 0</inkml:trace>
  <inkml:trace contextRef="#ctx0" brushRef="#br0" timeOffset="76897.721">12220 2448 9162 0 0,'0'0'1652'0'0,"0"0"-221"0"0,0 0 171 0 0,0 0 186 0 0,0 0-67 0 0,0 0-402 0 0,0 0-542 0 0,0 0-330 0 0,0 0-194 0 0,0 0-90 0 0,0 0-55 0 0,0 0-31 0 0,0 0-7 0 0,-28 13-12 0 0,-89 42-10 0 0,7 14-5 0 0,108-69-64 0 0,1 1-1 0 0,-1 0 1 0 0,1-1-1 0 0,0 1 1 0 0,-1 0 0 0 0,1 0-1 0 0,0 0 1 0 0,0 0-1 0 0,-1 0 1 0 0,1 0 0 0 0,0 1-1 0 0,0-1 1 0 0,0 0-1 0 0,0 0 1 0 0,1 1 0 0 0,-1-1-1 0 0,0 1 1 0 0,1-1-1 0 0,-1 0 1 0 0,0 1 0 0 0,1-1-1 0 0,0 1 1 0 0,-1 0-1 0 0,1-1 1 0 0,0 1-1 0 0,0-1 1 0 0,0 1 0 0 0,0-1-1 0 0,0 1 1 0 0,0 0-1 0 0,0-1 1 0 0,1 1 0 0 0,-1-1-1 0 0,1 1 1 0 0,-1-1-1 0 0,1 1 1 0 0,-1-1 0 0 0,2 2 21 0 0,82 21-137 0 0,-32-16 220 0 0,-51-7-72 0 0,1-1-1 0 0,-1 1 1 0 0,1-1 0 0 0,-1 1-1 0 0,1-1 1 0 0,-1 1-1 0 0,0 0 1 0 0,1 0-1 0 0,-1-1 1 0 0,0 1-1 0 0,0 0 1 0 0,0 0 0 0 0,0 0-1 0 0,1 1 1 0 0,-1-1-1 0 0,-1 0 1 0 0,1 0-1 0 0,0 1 1 0 0,0-1 0 0 0,0 0-1 0 0,-1 1 1 0 0,1-1-1 0 0,-1 0 1 0 0,1 1-1 0 0,-1-1 1 0 0,1 1 0 0 0,-1-1-1 0 0,0 1 1 0 0,0-1-1 0 0,0 1 1 0 0,0 0-1 0 0,0-1 1 0 0,0 1-1 0 0,0-1 1 0 0,0 1 0 0 0,-1-1-1 0 0,1 1 1 0 0,0-1-1 0 0,-1 1 1 0 0,1-1-1 0 0,-1 0 1 0 0,0 1 0 0 0,0-1-1 0 0,1 0 1 0 0,-1 1-1 0 0,0-1 1 0 0,0 0-1 0 0,0 0 1 0 0,0 0 0 0 0,0 0-1 0 0,-1 0 1 0 0,1 1-11 0 0,-10 7-150 0 0,-1 0 1 0 0,1 0 0 0 0,-1-1-1 0 0,-1-1 1 0 0,1 0-1 0 0,-2-1 1 0 0,1 0 0 0 0,0-1-1 0 0,-1 0 1 0 0,0-1 0 0 0,0-1-1 0 0,0 0 1 0 0,-3 0 149 0 0,10-21-10646 0 0,7 14 7492 0 0,0 0-1506 0 0</inkml:trace>
  <inkml:trace contextRef="#ctx0" brushRef="#br0" timeOffset="77251.525">12640 2371 10842 0 0,'0'0'2281'0'0,"0"0"-718"0"0,0 0-350 0 0,0 0-46 0 0,0 0-28 0 0,0 0-135 0 0,0 0-230 0 0,0 0-221 0 0,0 0-169 0 0,0 0-121 0 0,0 0-80 0 0,0 0-40 0 0,-32 17-14 0 0,-99 51-32 0 0,53-14-71 0 0,77-53-53 0 0,0 0 1 0 0,0 0-1 0 0,0 0 1 0 0,0 0-1 0 0,0 0 1 0 0,0 0-1 0 0,0 0 1 0 0,1 0-1 0 0,-1 0 1 0 0,0 0-1 0 0,1 1 1 0 0,-1-1-1 0 0,1 0 1 0 0,-1 0-1 0 0,1 1 1 0 0,0-1-1 0 0,-1 0 1 0 0,1 1-1 0 0,0-1 1 0 0,0 0-1 0 0,0 1 1 0 0,0-1-1 0 0,0 0 1 0 0,0 1-1 0 0,0-1 1 0 0,1 0-1 0 0,-1 1 1 0 0,0-1-1 0 0,1 0 1 0 0,-1 0-1 0 0,1 1 1 0 0,0-1-1 0 0,-1 0 1 0 0,1 0-1 0 0,0 0 1 0 0,-1 0-1 0 0,1 0 1 0 0,0 0-1 0 0,0 0 1 0 0,0 0-1 0 0,0 0 1 0 0,0 0-1 0 0,0 0 1 0 0,0-1-1 0 0,0 1 1 0 0,1 0 26 0 0,65 26-302 0 0,-49-22 292 0 0,-11-3 16 0 0,-4-1 9 0 0,1-1 0 0 0,-1 1-1 0 0,1 0 1 0 0,-1 0 0 0 0,0 0 0 0 0,0 0 0 0 0,1 1 0 0 0,-1-1 0 0 0,0 1 0 0 0,0-1 0 0 0,-1 1-1 0 0,1 0 1 0 0,0 1 0 0 0,0-1 0 0 0,-1 0 0 0 0,0 1 0 0 0,1-1 0 0 0,-1 1 0 0 0,0 0-1 0 0,0 0 1 0 0,0 0 0 0 0,-1 0 0 0 0,1 0 0 0 0,-1 0 0 0 0,1 0 0 0 0,-1 0 0 0 0,0 1-1 0 0,0 2-14 0 0,-4 1 66 0 0,0-1 0 0 0,0 1 0 0 0,-1-1 0 0 0,0 0 0 0 0,0 0 0 0 0,-1 0-1 0 0,0 0 1 0 0,0-1 0 0 0,0 0 0 0 0,0 0 0 0 0,-1 0 0 0 0,0-1 0 0 0,0 1-1 0 0,0-2 1 0 0,0 1 0 0 0,-1-1 0 0 0,0 1 0 0 0,1-2 0 0 0,-1 1 0 0 0,0-1-1 0 0,-6 1-65 0 0,-55 18-1437 0 0,45-16-1810 0 0,0-1-3999 0 0,13-1-2859 0 0</inkml:trace>
  <inkml:trace contextRef="#ctx0" brushRef="#br0" timeOffset="78059.554">13577 2382 0 0 0,'0'0'1010'0'0,"0"0"228"0"0,0 0 245 0 0,0 0 347 0 0,0 0 244 0 0,0 0-74 0 0,0 0-321 0 0,0 0-342 0 0,0 0-312 0 0,0 0-198 0 0,0 0-135 0 0,0 0-130 0 0,-11-3-101 0 0,-37-11-95 0 0,44 14-335 0 0,1 0 0 0 0,-1 0 0 0 0,1 0 1 0 0,-1 0-1 0 0,1 0 0 0 0,0 1 0 0 0,-1 0 1 0 0,1 0-1 0 0,0 0 0 0 0,-1 0 0 0 0,1 0 1 0 0,0 1-1 0 0,0-1 0 0 0,0 1 0 0 0,0 0 1 0 0,0 0-1 0 0,0 0 0 0 0,1 0-31 0 0,-13 8 139 0 0,-110 85 529 0 0,124-94-671 0 0,0 0 0 0 0,0 0 0 0 0,-1 0 0 0 0,1 0 0 0 0,0 0 0 0 0,0 0 0 0 0,0 0 0 0 0,1 0 0 0 0,-1 0 0 0 0,0 1 0 0 0,0-1-1 0 0,1 0 1 0 0,-1 1 0 0 0,1-1 0 0 0,-1 1 0 0 0,1-1 0 0 0,-1 0 0 0 0,1 1 0 0 0,0-1 0 0 0,0 1 0 0 0,0-1 0 0 0,0 1 0 0 0,0-1 0 0 0,0 1 0 0 0,0-1 0 0 0,0 1 0 0 0,0-1 0 0 0,1 1-1 0 0,-1-1 1 0 0,1 0 0 0 0,-1 1 0 0 0,1-1 0 0 0,0 1 0 0 0,-1-1 0 0 0,1 0 0 0 0,0 0 0 0 0,0 0 0 0 0,0 1 0 0 0,0-1 0 0 0,0 0 0 0 0,0 0 0 0 0,0 0 0 0 0,0 0 0 0 0,0 0 0 0 0,1-1-1 0 0,-1 1 1 0 0,0 0 0 0 0,1 0 0 0 0,-1-1 0 0 0,0 1 0 0 0,1-1 0 0 0,-1 0 0 0 0,1 1 0 0 0,-1-1 0 0 0,1 0 0 0 0,-1 0 0 0 0,0 1 0 0 0,1-1 3 0 0,209 44 539 0 0,-209-44-515 0 0,1 0 1 0 0,-1 0 0 0 0,0 0 0 0 0,0 0 0 0 0,1 0 0 0 0,-1 0 0 0 0,0 1 0 0 0,0-1 0 0 0,0 1 0 0 0,0 0-1 0 0,0-1 1 0 0,0 1 0 0 0,0 0 0 0 0,0 0 0 0 0,0 0 0 0 0,0 1 0 0 0,0-1 0 0 0,0 0 0 0 0,-1 1 0 0 0,1-1 0 0 0,0 1-1 0 0,-1-1 1 0 0,1 1 0 0 0,-1 0 0 0 0,0 0 0 0 0,0-1 0 0 0,0 1 0 0 0,0 0 0 0 0,0 0 0 0 0,0 0 0 0 0,0 1-1 0 0,0-1 1 0 0,-1 0 0 0 0,1 0 0 0 0,-1 0 0 0 0,0 0 0 0 0,1 1 0 0 0,-1-1 0 0 0,0 0 0 0 0,0 0 0 0 0,-1 0-1 0 0,1 1 1 0 0,0-1 0 0 0,-1 0 0 0 0,1 0 0 0 0,-1 0 0 0 0,0 0 0 0 0,0 0 0 0 0,0 0 0 0 0,0 0 0 0 0,0 0-1 0 0,0 0 1 0 0,0 0 0 0 0,-1 0 0 0 0,0 0-25 0 0,-17 11-81 0 0,-2-1 0 0 0,0 0 0 0 0,0-2 1 0 0,-1 0-1 0 0,0-2 0 0 0,0 0 0 0 0,-1-1 0 0 0,0-2 0 0 0,-7 1 81 0 0,-66 5-3917 0 0,76-11-1070 0 0,-1 1-3721 0 0,19-1 7364 0 0</inkml:trace>
  <inkml:trace contextRef="#ctx0" brushRef="#br0" timeOffset="78395.422">13704 2673 840 0 0,'0'0'2083'0'0,"0"0"38"0"0,0 0 134 0 0,0 0 109 0 0,0 0-91 0 0,0 0-245 0 0,0 0-318 0 0,0 0-327 0 0,0 0-265 0 0,0 0-222 0 0,0 0-167 0 0,0 0-94 0 0,0 0-92 0 0,33-3-68 0 0,105-12-55 0 0,-74-5 105 0 0,-55 13-398 0 0,-2 4-52 0 0,-1-1 0 0 0,1 0 0 0 0,-1 0 0 0 0,0-1 0 0 0,0 0 0 0 0,0 0 0 0 0,-1 0 0 0 0,0-1 0 0 0,0 1 0 0 0,0-1 0 0 0,-1-1 0 0 0,0 1 0 0 0,0-1 0 0 0,0 1 0 0 0,-1-1 0 0 0,0 0 0 0 0,-1 0 0 0 0,1 0 0 0 0,-1-1 0 0 0,0 1 0 0 0,-1-3-75 0 0,-3 8-97 0 0,-1 0 1 0 0,0 0 0 0 0,0 0 0 0 0,0 0-1 0 0,0 1 1 0 0,-1 0 0 0 0,1-1-1 0 0,0 1 1 0 0,0 0 0 0 0,-1 0-1 0 0,1 1 1 0 0,-1-1 0 0 0,1 1-1 0 0,-1 0 1 0 0,1 0 0 0 0,-1 0-1 0 0,1 0 1 0 0,0 0 0 0 0,-1 1-1 0 0,1 0 1 0 0,-1 0 0 0 0,0 0 96 0 0,-11 4-202 0 0,0 0-1 0 0,1 1 1 0 0,0 1 0 0 0,0 0 0 0 0,0 1 0 0 0,1 1 0 0 0,0 0 0 0 0,1 1 0 0 0,0 0 0 0 0,0 1 0 0 0,-2 4 202 0 0,8-10-51 0 0,0 0 0 0 0,0 0 1 0 0,1 1-1 0 0,0 0 1 0 0,0 0-1 0 0,1 1 0 0 0,0-1 1 0 0,0 1-1 0 0,0 0 0 0 0,1 0 1 0 0,0 0-1 0 0,0 0 1 0 0,1 1-1 0 0,0-1 0 0 0,0 1 1 0 0,1-1-1 0 0,0 1 1 0 0,0 0-1 0 0,1 4 51 0 0,1-9-16 0 0,-1-1 0 0 0,1 1 0 0 0,0 0 0 0 0,0-1 0 0 0,0 1 0 0 0,1-1 0 0 0,-1 1 0 0 0,0-1 0 0 0,1 0 0 0 0,0 1 0 0 0,-1-1 0 0 0,1 0 0 0 0,0 0 0 0 0,0 0 0 0 0,0-1 0 0 0,1 1 0 0 0,-1 0 0 0 0,0-1 0 0 0,1 1 0 0 0,-1-1 0 0 0,1 0 0 0 0,-1 0 0 0 0,1 0 0 0 0,-1 0 0 0 0,1 0 0 0 0,0-1 0 0 0,-1 1 0 0 0,2-1 16 0 0,80 12-236 0 0,-84-12 235 0 0,32-1-431 0 0,-1 0 0 0 0,0-2 1 0 0,-1-1-1 0 0,1-2 1 0 0,-1-1-1 0 0,0-1 1 0 0,0-1-1 0 0,9-6 432 0 0,50-23-5221 0 0,-6-5-3724 0 0,-63 31 8453 0 0</inkml:trace>
  <inkml:trace contextRef="#ctx0" brushRef="#br0" timeOffset="78685.296">14648 2426 528 0 0,'0'0'2171'0'0,"0"0"-378"0"0,0 0-252 0 0,0 0-112 0 0,0 0-74 0 0,0 0-58 0 0,0 0-53 0 0,0 0-69 0 0,0 0-88 0 0,-35 19-136 0 0,-108 58-172 0 0,62-15 361 0 0,75-57-1054 0 0,0 0 0 0 0,0 1-1 0 0,0 0 1 0 0,1 0 0 0 0,0 0 0 0 0,0 0-1 0 0,0 1 1 0 0,1 0 0 0 0,0 0 0 0 0,1 0-1 0 0,-1 0 1 0 0,1 1 0 0 0,1-1 0 0 0,0 1-1 0 0,0 0 1 0 0,0 0 0 0 0,0 8-86 0 0,2-13-4 0 0,0 1-1 0 0,1 0 1 0 0,-1-1 0 0 0,1 1 0 0 0,0-1-1 0 0,0 1 1 0 0,0-1 0 0 0,1 1 0 0 0,-1-1-1 0 0,1 0 1 0 0,0 0 0 0 0,0 0 0 0 0,0 0-1 0 0,0 0 1 0 0,1 0 0 0 0,-1 0 0 0 0,1-1-1 0 0,-1 1 1 0 0,1-1 0 0 0,0 0 0 0 0,0 0-1 0 0,0 0 1 0 0,0 0 0 0 0,1 0 0 0 0,-1 0-1 0 0,0-1 1 0 0,1 0 0 0 0,-1 0 0 0 0,1 0 0 0 0,-1 0-1 0 0,4 0 5 0 0,121 10 283 0 0,-113-11-225 0 0,5-1-146 0 0,-1-1 0 0 0,1 0 0 0 0,-1-2-1 0 0,0 0 1 0 0,0-1 0 0 0,0-1 0 0 0,-1-1-1 0 0,1 0 1 0 0,3-4 88 0 0,89-63-6951 0 0,-54 17-2933 0 0,-45 45 9356 0 0</inkml:trace>
  <inkml:trace contextRef="#ctx0" brushRef="#br0" timeOffset="78954.764">15171 2124 10514 0 0,'0'0'1931'0'0,"0"0"-544"0"0,0 0-289 0 0,0 0-3 0 0,0 0 52 0 0,0 0-62 0 0,0 0-209 0 0,0 0-193 0 0,0 0-157 0 0,-16 32-98 0 0,-49 102-73 0 0,-5 39 455 0 0,63-152-810 0 0,1 1 0 0 0,1 1 0 0 0,1-1 0 0 0,1 1 0 0 0,1-1 0 0 0,0 1 0 0 0,2 0 0 0 0,2 12 0 0 0,-2-30-95 0 0,1-1 0 0 0,0 1-1 0 0,0 0 1 0 0,0 0-1 0 0,0-1 1 0 0,1 1-1 0 0,0-1 1 0 0,0 1 0 0 0,0-1-1 0 0,0 0 1 0 0,1 0-1 0 0,0 0 1 0 0,0 0 0 0 0,0 0-1 0 0,0-1 1 0 0,0 1-1 0 0,1-1 1 0 0,1 1 95 0 0,31 8-8550 0 0,-34-15 379 0 0,-2 2 4674 0 0</inkml:trace>
  <inkml:trace contextRef="#ctx0" brushRef="#br0" timeOffset="79257.139">14760 2507 9642 0 0,'0'0'2613'0'0,"0"0"-1114"0"0,0 0-530 0 0,0 0 37 0 0,0 0 57 0 0,0 0-114 0 0,0 0-250 0 0,0 0-248 0 0,0 0-161 0 0,32-2-99 0 0,99-8-83 0 0,-87 8-315 0 0,0 2 0 0 0,1 1 0 0 0,-1 3 0 0 0,24 5 207 0 0,13 2-10050 0 0,-67-11 1448 0 0</inkml:trace>
  <inkml:trace contextRef="#ctx0" brushRef="#br0" timeOffset="79258.139">15497 2526 9618 0 0,'0'0'1576'0'0,"0"0"-1080"0"0,0 0-103 0 0,0 0 103 0 0,0 0 40 0 0,0 0-96 0 0,0 0-240 0 0,0 0-296 0 0,0 0-240 0 0,0 0-328 0 0,0 0-705 0 0,0 0-1943 0 0,0 0-4666 0 0</inkml:trace>
  <inkml:trace contextRef="#ctx0" brushRef="#br0" timeOffset="80503.904">15484 2489 0 0 0,'0'0'1664'0'0,"0"0"784"0"0,0 0 223 0 0,0 0-155 0 0,0 0-346 0 0,0 0-398 0 0,0 0-339 0 0,0 0-254 0 0,0 0-194 0 0,0 0-175 0 0,0 0-166 0 0,0 0-145 0 0,0 0-126 0 0,-4 5-97 0 0,-35 86 270 0 0,32-55-764 0 0,-4 12-749 0 0,0-19-9101 0 0,11-28 5395 0 0,0 3 613 0 0</inkml:trace>
  <inkml:trace contextRef="#ctx0" brushRef="#br0" timeOffset="79773.18">15806 2644 5137 0 0,'0'0'619'0'0,"0"0"-90"0"0,0 0 230 0 0,0 0 169 0 0,0 0 22 0 0,0 0-103 0 0,0 0-211 0 0,0 0-169 0 0,0 0-77 0 0,0 0-15 0 0,0 0 59 0 0,0 0 119 0 0,0 0 170 0 0,16 5 182 0 0,52 12 141 0 0,-66-16-958 0 0,0-1 1 0 0,0 0-1 0 0,0 0 1 0 0,0 0-1 0 0,0 0 0 0 0,0 0 1 0 0,0 0-1 0 0,0 0 1 0 0,0-1-1 0 0,0 1 0 0 0,-1-1 1 0 0,1 0-1 0 0,0 1 0 0 0,0-1 1 0 0,0 0-1 0 0,0 0 1 0 0,-1 0-1 0 0,1 0 0 0 0,-1 0 1 0 0,1-1-1 0 0,0 1 1 0 0,-1 0-1 0 0,0-1 0 0 0,1 1 1 0 0,-1-1-1 0 0,0 1 1 0 0,0-1-1 0 0,0 0 0 0 0,0 0 1 0 0,0 0-89 0 0,4-5 354 0 0,1 0-232 0 0,0-1 0 0 0,-1 1 0 0 0,1-1 0 0 0,-2-1 0 0 0,1 1 0 0 0,-1-1 0 0 0,0 1 0 0 0,-1-1 0 0 0,0 0-1 0 0,-1-1 1 0 0,0 1 0 0 0,0 0 0 0 0,-1-1 0 0 0,0 1 0 0 0,0-1 0 0 0,-1 1 0 0 0,-1-1 0 0 0,1 1 0 0 0,-1-1 0 0 0,-1 1 0 0 0,0 0 0 0 0,-1-1 0 0 0,1 1 0 0 0,-2 0 0 0 0,1 0 0 0 0,-1 1 0 0 0,0-1 0 0 0,-1 1 0 0 0,-4-6-122 0 0,-29 6-3480 0 0,5 27-5652 0 0,32-18 8542 0 0,-7 4-8049 0 0</inkml:trace>
  <inkml:trace contextRef="#ctx0" brushRef="#br0" timeOffset="80087.741">16176 2662 13539 0 0,'0'0'1635'0'0,"0"0"-419"0"0,0 0-25 0 0,0 0 31 0 0,0 0-147 0 0,0 0-309 0 0,0 0-344 0 0,0 0-219 0 0,0 0-109 0 0,0 0-54 0 0,0 0-32 0 0,0 0-84 0 0,28-31-81 0 0,84-92-75 0 0,-70 89-447 0 0,-40 35 574 0 0,0-1 0 0 0,0 1-1 0 0,-1-1 1 0 0,1 1 0 0 0,0 0 0 0 0,0 0-1 0 0,-1 0 1 0 0,1 0 0 0 0,-1 0 0 0 0,1 0-1 0 0,-1 0 1 0 0,1 1 0 0 0,-1-1 0 0 0,0 0 0 0 0,0 1-1 0 0,1-1 1 0 0,-1 1 0 0 0,0-1 0 0 0,0 1-1 0 0,-1 0 1 0 0,1-1 0 0 0,0 1 0 0 0,0 0-1 0 0,-1 0 1 0 0,1 0 0 0 0,-1-1 0 0 0,0 1 105 0 0,31 40 583 0 0,-22-40-304 0 0,-1-1 0 0 0,1 0 0 0 0,-1 0 0 0 0,1 0 0 0 0,-1-1 1 0 0,1 0-1 0 0,-1-1 0 0 0,1 0 0 0 0,-1 0 0 0 0,1-1 0 0 0,-1 0 0 0 0,0 0 0 0 0,1-1 0 0 0,-1 0 0 0 0,-1-1 0 0 0,1 0 0 0 0,0 0 0 0 0,-1 0 0 0 0,0-1 0 0 0,3-3-279 0 0,-3 4-20 0 0,-1-1-1 0 0,0 0 0 0 0,0-1 0 0 0,0 1 0 0 0,-1-1 1 0 0,1 0-1 0 0,-1-1 0 0 0,-1 1 0 0 0,1-1 1 0 0,-1 0-1 0 0,-1 0 0 0 0,2-2 21 0 0,-4-10-4950 0 0,-1 12-1684 0 0,0 0-5123 0 0</inkml:trace>
  <inkml:trace contextRef="#ctx0" brushRef="#br0" timeOffset="81515.888">15953 2441 0 0 0,'13'-21'17'0'0,"-7"0"6254"0"0,-1 8-3452 0 0,-6 7 4046 0 0,-18 6-5579 0 0,-22 8-1722 0 0,27-1 434 0 0,1 0-1 0 0,1 1 0 0 0,-1 0 1 0 0,1 1-1 0 0,0 0 0 0 0,1 1 1 0 0,0 0-1 0 0,-7 10 3 0 0,16-18 0 0 0,-3 4-20 0 0,0 1 1 0 0,1-1 0 0 0,0 1-1 0 0,0 0 1 0 0,1 0-1 0 0,-1 1 1 0 0,2-1-1 0 0,-1 1 1 0 0,1 0-1 0 0,0-1 1 0 0,1 1-1 0 0,-1 0 1 0 0,2 0-1 0 0,-1 0 1 0 0,1 7 19 0 0,24 19-1676 0 0,-10-29-1305 0 0,0-3-3421 0 0,-9-2 952 0 0</inkml:trace>
  <inkml:trace contextRef="#ctx0" brushRef="#br0" timeOffset="79515.201">15589 2213 15043 0 0,'0'0'1272'0'0,"0"0"-831"0"0,0 0-329 0 0,0 0-64 0 0,0 0-160 0 0,0 0-369 0 0,0 0-343 0 0,0 0-376 0 0,0 0-896 0 0,0 0-2257 0 0,0 0-3497 0 0</inkml:trace>
  <inkml:trace contextRef="#ctx0" brushRef="#br0" timeOffset="80817.167">15629 2187 0 0 0,'0'0'878'0'0,"0"0"907"0"0,0 0 177 0 0,0 0-98 0 0,0 0-141 0 0,0 0-146 0 0,0 0-72 0 0,0 0-104 0 0,0 0-120 0 0,0 0-116 0 0,0 0-133 0 0,-3-2-135 0 0,-26-2 2156 0 0,24 20-4400 0 0,20-15-9817 0 0,-11-1 3552 0 0</inkml:trace>
  <inkml:trace contextRef="#ctx0" brushRef="#br0" timeOffset="94063.42">17851 2390 0 0 0,'0'0'703'0'0,"0"0"297"0"0,0 0 131 0 0,0 0-13 0 0,0 0-162 0 0,0 0-191 0 0,0 0-222 0 0,0 0-184 0 0,-5-4-82 0 0,-18-8-25 0 0,-36 13 3109 0 0,-34 43-2982 0 0,1 25-415 0 0,92-67 43 0 0,-1-1 1 0 0,0 1 0 0 0,1 0-1 0 0,-1-1 1 0 0,1 1 0 0 0,0 0-1 0 0,-1-1 1 0 0,1 1 0 0 0,0 0-1 0 0,0-1 1 0 0,0 1 0 0 0,0 0-1 0 0,0-1 1 0 0,1 1 0 0 0,-1 0-1 0 0,0-1 1 0 0,1 1 0 0 0,-1 0-1 0 0,1-1 1 0 0,0 1 0 0 0,-1-1-1 0 0,1 1 1 0 0,0-1 0 0 0,0 1-1 0 0,0-1 1 0 0,0 0 0 0 0,0 1-1 0 0,0-1 1 0 0,1 0 0 0 0,-1 0-1 0 0,0 0 1 0 0,1 0 0 0 0,-1 0-1 0 0,0 0 1 0 0,1 0 0 0 0,0 0-8 0 0,137 53 1077 0 0,-131-52-1052 0 0,-1 0-1 0 0,0 1 1 0 0,0 0-1 0 0,0 0 1 0 0,0 0-1 0 0,0 1 0 0 0,-1 0 1 0 0,0 0-1 0 0,1 1 1 0 0,-1 0-1 0 0,-1 0 1 0 0,1 0-1 0 0,-1 1 1 0 0,0 0-1 0 0,0 0 0 0 0,-1 0 1 0 0,0 0-1 0 0,2 5-24 0 0,-5-8 91 0 0,0 0 0 0 0,0 0-1 0 0,-1 0 1 0 0,0 0-1 0 0,0 1 1 0 0,0-1 0 0 0,0 0-1 0 0,0 0 1 0 0,0 0-1 0 0,-1 1 1 0 0,0-1 0 0 0,1 0-1 0 0,-1 0 1 0 0,-1 0 0 0 0,1 0-1 0 0,0 0 1 0 0,-1 0-1 0 0,1-1 1 0 0,-1 1 0 0 0,0 0-1 0 0,0-1 1 0 0,0 1-1 0 0,0-1 1 0 0,0 0 0 0 0,0 0-1 0 0,-1 1 1 0 0,-2 0-91 0 0,-80 48 776 0 0,70-44-879 0 0,-168 66-4384 0 0,177-72 3452 0 0,5-6-8915 0 0,6 3 10009 0 0,-1 1-367 0 0</inkml:trace>
  <inkml:trace contextRef="#ctx0" brushRef="#br0" timeOffset="94400.312">18260 2172 4025 0 0,'0'0'2576'0'0,"0"0"-1442"0"0,0 0-458 0 0,0 0 154 0 0,0 0 289 0 0,0 0 191 0 0,0 0-44 0 0,0 0-190 0 0,0 0-222 0 0,0 0-194 0 0,0 0-131 0 0,-14 32-82 0 0,-39 99-67 0 0,44-71 198 0 0,13-51-430 0 0,5 34 114 0 0,-1 1 0 0 0,-3 0 0 0 0,-2 0 0 0 0,-1 1 0 0 0,-3-1 0 0 0,-1 1 0 0 0,-3-1 0 0 0,-2 8-262 0 0,4 11-3194 0 0,2-60 782 0 0,-9-2-9637 0 0,7-1 10623 0 0,-1 0 803 0 0</inkml:trace>
  <inkml:trace contextRef="#ctx0" brushRef="#br0" timeOffset="94679.19">17943 2596 6649 0 0,'0'0'1275'0'0,"0"0"-274"0"0,0 0 137 0 0,0 0 379 0 0,0 0 187 0 0,0 0-118 0 0,0 0-319 0 0,0 0-296 0 0,34-1-199 0 0,108-3-132 0 0,15-17 592 0 0,-113 14-2114 0 0,140-20 2466 0 0,-123 22-6294 0 0,1 3-6400 0 0,-55 2 6476 0 0</inkml:trace>
  <inkml:trace contextRef="#ctx0" brushRef="#br0" timeOffset="95112.345">18731 2563 3289 0 0,'0'0'1009'0'0,"0"0"-319"0"0,0 0 67 0 0,0 0 251 0 0,0 0 170 0 0,0 0-47 0 0,0 0-258 0 0,0 0-248 0 0,0 0-160 0 0,0 0-65 0 0,0 0-10 0 0,0 0 22 0 0,0 0 42 0 0,-4-2 40 0 0,-5 0-239 0 0,-1 1 1 0 0,-1 0-1 0 0,1 1 1 0 0,0 0-1 0 0,0 1 0 0 0,0 0 1 0 0,0 0-1 0 0,0 1 1 0 0,1 1-1 0 0,-1-1 1 0 0,0 2-1 0 0,1-1 0 0 0,0 1 1 0 0,0 1-1 0 0,0 0 1 0 0,0 0-1 0 0,-2 2-255 0 0,11-7 3 0 0,-13 6 33 0 0,1 1 0 0 0,0 0 1 0 0,0 1-1 0 0,1 0 1 0 0,0 1-1 0 0,0 0 0 0 0,1 0 1 0 0,0 1-1 0 0,1 1 1 0 0,0 0-1 0 0,1 0 0 0 0,0 1 1 0 0,0 0-1 0 0,1 0 0 0 0,1 0 1 0 0,0 1-1 0 0,1 0 1 0 0,0 2-37 0 0,4-12 28 0 0,1-1 1 0 0,-1 1 0 0 0,1-1 0 0 0,-1 1 0 0 0,1-1 0 0 0,0 1 0 0 0,0-1 0 0 0,0 1 0 0 0,1-1 0 0 0,-1 1 0 0 0,0-1 0 0 0,1 1 0 0 0,0-1 0 0 0,0 1 0 0 0,-1-1 0 0 0,1 0 0 0 0,1 1-1 0 0,-1-1 1 0 0,0 0 0 0 0,1 0 0 0 0,-1 0 0 0 0,1 0 0 0 0,-1 0 0 0 0,1 0 0 0 0,0 0 0 0 0,0-1 0 0 0,0 1 0 0 0,0-1 0 0 0,0 1 0 0 0,0-1 0 0 0,0 0 0 0 0,0 0 0 0 0,1 1-1 0 0,-1-2 1 0 0,1 1 0 0 0,-1 0 0 0 0,0 0 0 0 0,1-1 0 0 0,-1 1 0 0 0,1-1 0 0 0,-1 0 0 0 0,1 0 0 0 0,0 0 0 0 0,-1 0 0 0 0,1 0 0 0 0,-1-1 0 0 0,1 1 0 0 0,-1-1 0 0 0,0 0-1 0 0,3 0-27 0 0,116-54 1822 0 0,-83 33-1616 0 0,-1-1 1 0 0,-1-3-1 0 0,-1 0 1 0 0,-2-3-1 0 0,26-27-207 0 0,-9 8 158 0 0,-49 47-142 0 0,-1 1-3 0 0,0 0-72 0 0,0 0-70 0 0,-33 93-843 0 0,31-88 956 0 0,1 0 1 0 0,-1 0-1 0 0,1 0 1 0 0,0 0-1 0 0,1 0 1 0 0,-1 0 0 0 0,1 0-1 0 0,0 0 1 0 0,0 0-1 0 0,1 0 1 0 0,-1 0-1 0 0,1 0 1 0 0,0 0 0 0 0,0 0-1 0 0,1-1 1 0 0,-1 1-1 0 0,1 0 1 0 0,0-1-1 0 0,1 1 1 0 0,-1-1 0 0 0,1 0-1 0 0,0 1 1 0 0,0-1-1 0 0,0 0 1 0 0,0-1-1 0 0,1 1 1 0 0,0-1 0 0 0,3 3 15 0 0,-3-3-231 0 0,1 0 1 0 0,-1-1 0 0 0,1 0 0 0 0,0 0 0 0 0,-1 0 0 0 0,1 0 0 0 0,0-1 0 0 0,0 0 0 0 0,0 0 0 0 0,0 0 0 0 0,0 0 0 0 0,0-1 0 0 0,1 0 0 0 0,-1 0 0 0 0,0 0 0 0 0,0-1 0 0 0,5-1 230 0 0,-4 0-1145 0 0,1 0-1 0 0,-1 0 1 0 0,0 0-1 0 0,0-1 1 0 0,0 0-1 0 0,-1-1 1 0 0,1 1-1 0 0,-1-1 1 0 0,1 0 0 0 0,-1 0-1 0 0,0-1 1 0 0,-1 1-1 0 0,3-4 1146 0 0,3-3-1936 0 0,-3 3 1597 0 0</inkml:trace>
  <inkml:trace contextRef="#ctx0" brushRef="#br0" timeOffset="95652.089">19121 2515 2320 0 0,'0'0'2409'0'0,"0"0"-403"0"0,0 0-330 0 0,0 0-225 0 0,0 0-144 0 0,0 0-141 0 0,0 0-129 0 0,0 0-134 0 0,0 0-135 0 0,0 0-109 0 0,0 0-116 0 0,0 0-88 0 0,0 0-59 0 0,-11 24-64 0 0,-36 76-55 0 0,37-57 80 0 0,12-37-279 0 0,1 0 1 0 0,0-1 0 0 0,1 1 0 0 0,-1 0 0 0 0,1-1 1 0 0,0 0-1 0 0,0 0 0 0 0,1 0 0 0 0,-1 0 0 0 0,1-1 0 0 0,0 0 0 0 0,1 0 1 0 0,-1 0-1 0 0,1-1 0 0 0,-1 0 0 0 0,1 0 0 0 0,0 0 0 0 0,0 0 1 0 0,0-1-1 0 0,1 0 0 0 0,-1-1 0 0 0,0 1 0 0 0,1-1 0 0 0,-1 0 0 0 0,1-1 1 0 0,-1 0-1 0 0,5 0-79 0 0,-2 0 121 0 0,-1-1 0 0 0,1 0 0 0 0,0-1 0 0 0,-1 0 0 0 0,1 0 0 0 0,-1-1 1 0 0,0 0-1 0 0,0 0 0 0 0,0-1 0 0 0,0 0 0 0 0,-1 0 0 0 0,1-1 0 0 0,-1 0 1 0 0,0 0-1 0 0,-1-1 0 0 0,1 0 0 0 0,-1 0 0 0 0,5-6-121 0 0,146-183 507 0 0,-118 159-556 0 0,-38 36-31 0 0,2 19-106 0 0,-8 172 202 0 0,-52 265-401 0 0,57-453 384 0 0,-2 23 17 0 0,-1 1 0 0 0,-1-1-1 0 0,-1 0 1 0 0,-1-1 0 0 0,-1 1 0 0 0,-2-1 0 0 0,0-1-1 0 0,-2 1 1 0 0,-1-2 0 0 0,-2 3-16 0 0,13-24 20 0 0,0-1-1 0 0,0 1 1 0 0,-1-1 0 0 0,1 0-1 0 0,-1 0 1 0 0,1 1-1 0 0,-1-1 1 0 0,1 0 0 0 0,-1 0-1 0 0,0 0 1 0 0,1-1-1 0 0,-1 1 1 0 0,0 0 0 0 0,0-1-1 0 0,0 1 1 0 0,1-1 0 0 0,-1 0-1 0 0,0 1 1 0 0,0-1-1 0 0,0 0 1 0 0,0 0 0 0 0,0 0-1 0 0,0 0 1 0 0,1-1-1 0 0,-1 1 1 0 0,0 0 0 0 0,0-1-1 0 0,0 1 1 0 0,0-1 0 0 0,1 0-1 0 0,-1 0 1 0 0,0 1-1 0 0,1-1 1 0 0,-1 0 0 0 0,0-1-1 0 0,1 1 1 0 0,-1 0-1 0 0,1 0 1 0 0,0-1 0 0 0,-1 1-1 0 0,1 0 1 0 0,0-1-1 0 0,0 1 1 0 0,0-1 0 0 0,0 0-1 0 0,0 1 1 0 0,0-1 0 0 0,1 0-1 0 0,-1 0 1 0 0,0 1-1 0 0,1-1 1 0 0,-1 0 0 0 0,1 0-1 0 0,0 0 1 0 0,0 0-1 0 0,0 0 1 0 0,0 0 0 0 0,0 0-20 0 0,-4-16-31 0 0,1 0 0 0 0,1-1 1 0 0,1 1-1 0 0,0-1 1 0 0,2 1-1 0 0,0-1 0 0 0,1 1 1 0 0,1 0-1 0 0,0-1 1 0 0,2 1-1 0 0,0 1 0 0 0,1-1 1 0 0,0 1-1 0 0,5-6 31 0 0,79-144-3560 0 0,-50 109-599 0 0,-11 21-3337 0 0,-18 21-356 0 0</inkml:trace>
  <inkml:trace contextRef="#ctx0" brushRef="#br0" timeOffset="96009.467">20009 2537 2040 0 0,'0'0'1779'0'0,"0"0"-213"0"0,0 0-6 0 0,0 0 205 0 0,0 0 79 0 0,0 0-89 0 0,0 0-210 0 0,0 0-258 0 0,0 0-233 0 0,0 0-189 0 0,0 0-155 0 0,0 0-137 0 0,14-9-100 0 0,35-23 285 0 0,-208 135 80 0 0,157-102-847 0 0,-1 0-1 0 0,0 1 1 0 0,1-1 0 0 0,-1 0-1 0 0,1 1 1 0 0,-1-1-1 0 0,1 1 1 0 0,0 0-1 0 0,-1 0 1 0 0,1 0-1 0 0,0 0 1 0 0,0 0 0 0 0,0 0-1 0 0,1 0 1 0 0,-1 1-1 0 0,1-1 1 0 0,-1 1-1 0 0,1-1 1 0 0,0 1-1 0 0,0 0 1 0 0,0-1-1 0 0,0 1 1 0 0,0 0 0 0 0,1 0-1 0 0,-1 0 1 0 0,1-1-1 0 0,0 1 1 0 0,-1 0-1 0 0,1 0 1 0 0,1 0-1 0 0,-1 0 1 0 0,0 0-1 0 0,1 0 1 0 0,0-1 0 0 0,-1 1-1 0 0,1 0 1 0 0,0 0-1 0 0,0-1 1 0 0,1 1-1 0 0,-1-1 1 0 0,1 1-1 0 0,-1-1 1 0 0,1 1 0 0 0,0-1-1 0 0,-1 0 1 0 0,2 1 9 0 0,74 39-125 0 0,-67-39 139 0 0,-1 1 0 0 0,0 0 0 0 0,0 1 1 0 0,0 0-1 0 0,0 0 0 0 0,-1 1 1 0 0,0 0-1 0 0,0 1 0 0 0,0 0 1 0 0,-1 0-1 0 0,0 1 0 0 0,3 4-14 0 0,-9-10 43 0 0,1 0 0 0 0,-1 0 0 0 0,0 0 0 0 0,0 0 0 0 0,-1 1 0 0 0,1-1 0 0 0,0 0 0 0 0,-1 1 0 0 0,1-1 0 0 0,-1 0 0 0 0,0 1 0 0 0,0-1 0 0 0,0 0 0 0 0,0 1 0 0 0,0-1 0 0 0,0 1 0 0 0,-1-1 0 0 0,1 0 0 0 0,-1 1 0 0 0,1-1 0 0 0,-1 0-1 0 0,0 0 1 0 0,0 0 0 0 0,0 1 0 0 0,0-1 0 0 0,-1 0 0 0 0,1 0 0 0 0,0 0 0 0 0,-1-1 0 0 0,0 1 0 0 0,1 0 0 0 0,-1 0 0 0 0,0-1 0 0 0,0 1 0 0 0,0-1 0 0 0,-2 1-43 0 0,-77 41 556 0 0,80-43-557 0 0,-118 21-2189 0 0,93-24-2417 0 0,3-3-3806 0 0,15 2 1497 0 0</inkml:trace>
  <inkml:trace contextRef="#ctx0" brushRef="#br0" timeOffset="101762.266">28 3973 4505 0 0,'0'0'3093'0'0,"0"0"-1554"0"0,0 0-621 0 0,0 0 36 0 0,0 0 249 0 0,0 0 247 0 0,0 0 17 0 0,0 0-238 0 0,0 0-383 0 0,0 0-368 0 0,0 0-247 0 0,-3 2-117 0 0,-1 5-56 0 0,1 0 1 0 0,0 1 0 0 0,0-1 0 0 0,1 0 0 0 0,0 1-1 0 0,0 0 1 0 0,0 0 0 0 0,1-1 0 0 0,1 1 0 0 0,-1 0-1 0 0,1 0 1 0 0,0 0 0 0 0,1 0 0 0 0,1 5-59 0 0,-1 13 203 0 0,-2 14 80 0 0,-1-26-229 0 0,1 0-1 0 0,0 0 1 0 0,1 0 0 0 0,0 0 0 0 0,2 0-1 0 0,-1 0 1 0 0,2 0 0 0 0,0 0 0 0 0,0-1 0 0 0,1 1-1 0 0,1-1 1 0 0,0 0 0 0 0,1 0 0 0 0,0-1 0 0 0,1 0-1 0 0,3 3-53 0 0,-7-12 34 0 0,0 0 0 0 0,1 0 0 0 0,0 0 0 0 0,0 0 0 0 0,-1-1 0 0 0,2 1 0 0 0,-1-1 0 0 0,0 0 0 0 0,0 0 0 0 0,1-1 0 0 0,-1 1 0 0 0,1-1 0 0 0,-1 0 0 0 0,1 0 0 0 0,-1 0 0 0 0,1-1 0 0 0,0 0 0 0 0,-1 0 0 0 0,1 0 0 0 0,0 0 0 0 0,0-1 0 0 0,-1 0 0 0 0,1 0 0 0 0,-1 0 0 0 0,1 0 0 0 0,-1-1 1 0 0,0 0-1 0 0,4-1-34 0 0,108-76 1113 0 0,21-39-595 0 0,-134 118-533 0 0,-1-1 1 0 0,0 1-1 0 0,0 0 1 0 0,1 1 0 0 0,-1-1-1 0 0,0 0 1 0 0,0 1-1 0 0,0-1 1 0 0,1 1 0 0 0,-1 0-1 0 0,0-1 1 0 0,0 1 0 0 0,0 0-1 0 0,0 0 1 0 0,0 1-1 0 0,0-1 1 0 0,0 0 0 0 0,-1 1-1 0 0,1-1 1 0 0,0 1-1 0 0,-1-1 1 0 0,1 1 0 0 0,-1 0-1 0 0,0 0 1 0 0,1 0-1 0 0,-1-1 1 0 0,0 1 0 0 0,0 0-1 0 0,0 1 1 0 0,0-1 0 0 0,0 2 14 0 0,11 12 12 0 0,-8-11 9 0 0,1 0 0 0 0,-1-1-1 0 0,1 0 1 0 0,0 0 0 0 0,0 0 0 0 0,0 0-1 0 0,0-1 1 0 0,1 0 0 0 0,0 0-1 0 0,-1-1 1 0 0,1 1 0 0 0,0-1 0 0 0,0 0-1 0 0,0-1 1 0 0,1 0 0 0 0,-1 0 0 0 0,0 0-1 0 0,0 0 1 0 0,1-1 0 0 0,3 0-21 0 0,-1-1 136 0 0,-1 0-1 0 0,0 0 1 0 0,1-1 0 0 0,-1 0-1 0 0,0 0 1 0 0,0-1 0 0 0,0 0-1 0 0,0-1 1 0 0,-1 1 0 0 0,1-1 0 0 0,-1-1-1 0 0,0 0 1 0 0,0 0 0 0 0,-1 0-1 0 0,1 0 1 0 0,2-4-136 0 0,3-3 90 0 0,1 0 0 0 0,-1 0-1 0 0,-1-1 1 0 0,0-1 0 0 0,-1 0 0 0 0,-1 0-1 0 0,0-1 1 0 0,0-1 0 0 0,-2 1 0 0 0,3-8-90 0 0,-9 9-2185 0 0,-1 8-8181 0 0,0 6-1329 0 0</inkml:trace>
  <inkml:trace contextRef="#ctx0" brushRef="#br0" timeOffset="102023.352">1140 4127 10642 0 0,'0'0'1298'0'0,"0"0"-123"0"0,0 0 124 0 0,0 0 157 0 0,0 0-70 0 0,0 0-295 0 0,0 0-398 0 0,0 0-310 0 0,4 33-188 0 0,14 99-110 0 0,-2-36-2667 0 0,-13-88-6424 0 0,-2-8 891 0 0</inkml:trace>
  <inkml:trace contextRef="#ctx0" brushRef="#br0" timeOffset="102024.352">1081 3693 15283 0 0,'0'0'904'0'0,"0"0"-535"0"0,0 0-249 0 0,0 0-136 0 0,0 0-321 0 0,0 0-631 0 0,0 0-896 0 0,0 0-2313 0 0,0 0-5137 0 0</inkml:trace>
  <inkml:trace contextRef="#ctx0" brushRef="#br0" timeOffset="102379.141">1633 3594 17620 0 0,'0'0'584'0'0,"0"0"-395"0"0,0 0-94 0 0,0 0 196 0 0,0 0 173 0 0,0 0 47 0 0,0 0-59 0 0,0 0-112 0 0,0 0-72 0 0,0 0-42 0 0,0 0-28 0 0,5 32-38 0 0,15 104-36 0 0,-12 8 109 0 0,-8 218-1229 0 0,0-360 905 0 0,-7 44-4476 0 0,-3-36-1132 0 0,-6-6-3986 0 0,10-4 8968 0 0</inkml:trace>
  <inkml:trace contextRef="#ctx0" brushRef="#br0" timeOffset="102638.348">1373 3995 1528 0 0,'0'0'4277'0'0,"0"0"-2527"0"0,0 0-778 0 0,0 0 80 0 0,0 0 51 0 0,0 0-88 0 0,0 0-187 0 0,0 0-204 0 0,35-11-137 0 0,110-32-101 0 0,0 9 146 0 0,-134 31-648 0 0,99-23-1497 0 0,-39 4-7407 0 0,-57 17 5215 0 0</inkml:trace>
  <inkml:trace contextRef="#ctx0" brushRef="#br0" timeOffset="105189.03">2248 3568 4881 0 0,'0'0'1903'0'0,"0"0"-1084"0"0,0 0-403 0 0,0 0 328 0 0,0 0 479 0 0,0 0 275 0 0,0 0-58 0 0,0 0-409 0 0,0 0-479 0 0,0 0-296 0 0,0 0-101 0 0,0 8 48 0 0,-2 42 532 0 0,-6 154 1834 0 0,14 96-2569 0 0,13-126 64 0 0,-18-174-37 0 0,0 1 0 0 0,0 0 0 0 0,0 0 0 0 0,0 0 0 0 0,0-1 0 0 0,0 1 0 0 0,0 0 0 0 0,0-1 0 0 0,0 1 0 0 0,0-1 0 0 0,0 1 0 0 0,1-1 0 0 0,-1 0 0 0 0,0 1 0 0 0,0-1 0 0 0,1 0 0 0 0,-1 0 0 0 0,0 0 0 0 0,0 0 0 0 0,1 0 0 0 0,-1 0 0 0 0,0 0 0 0 0,0-1 0 0 0,1 1 0 0 0,-1 0 0 0 0,0-1 0 0 0,0 1 0 0 0,0-1 0 0 0,1 1 0 0 0,-1-1 0 0 0,0 1 0 0 0,0-1 0 0 0,0 0 0 0 0,0 0 0 0 0,0 1 0 0 0,0-1 0 0 0,0 0 0 0 0,-1 0 0 0 0,1 0 0 0 0,0 0 0 0 0,0 0 0 0 0,-1 0 0 0 0,1 0 0 0 0,0 0 0 0 0,-1-1 0 0 0,1 1 0 0 0,-1 0 0 0 0,0 0 0 0 0,1-2-27 0 0,164-187 1847 0 0,-162 187-1834 0 0,0-1 0 0 0,0 0 0 0 0,0 0-1 0 0,1 1 1 0 0,0-1 0 0 0,-1 1-1 0 0,1 0 1 0 0,0 0 0 0 0,0 0-1 0 0,1 0 1 0 0,-1 1 0 0 0,1 0-1 0 0,-1 0 1 0 0,1 0 0 0 0,0 0 0 0 0,-1 1-1 0 0,1 0 1 0 0,0 0 0 0 0,0 0-1 0 0,0 0 1 0 0,2 1-13 0 0,20 52-151 0 0,-15 7 18 0 0,11 29-374 0 0,12-45-2922 0 0,-23-35 126 0 0,-3-1-2489 0 0,0-3-2819 0 0</inkml:trace>
  <inkml:trace contextRef="#ctx0" brushRef="#br0" timeOffset="108655.132">8360 3733 8850 0 0,'0'0'3965'0'0,"0"0"-2117"0"0,0 0-830 0 0,0 0 5 0 0,0 0 174 0 0,0 0 75 0 0,0 0-167 0 0,0 0-329 0 0,0 0-271 0 0,0 0-137 0 0,0 0-40 0 0,0 0-1 0 0,0 25-29 0 0,0 81-40 0 0,-23 377 529 0 0,27-325-3829 0 0,-6-148-9 0 0,-7-7-8484 0 0,8-3 11123 0 0,-2 0-5473 0 0</inkml:trace>
  <inkml:trace contextRef="#ctx0" brushRef="#br0" timeOffset="109065.812">8139 4109 9858 0 0,'0'0'1603'0'0,"0"0"-371"0"0,0 0-186 0 0,0 0 27 0 0,0 0-42 0 0,0 0-174 0 0,0 0-223 0 0,0 0-175 0 0,33-1-117 0 0,104 1-90 0 0,-35 16-78 0 0,71 6-2722 0 0,1-23-5537 0 0,-87-11 1073 0 0,-30 2 6096 0 0,12-8 795 0 0,-62 15 7249 0 0,-65 18 1234 0 0,-19 38-4658 0 0,56-37-2891 0 0,17-14-747 0 0,0 1 0 0 0,0 0 1 0 0,0 0-1 0 0,1 0 1 0 0,-1 0-1 0 0,1 1 1 0 0,0-1-1 0 0,0 1 1 0 0,0 0-1 0 0,0 0 0 0 0,0 0 1 0 0,1 0-1 0 0,0 1 1 0 0,0-1-1 0 0,0 1 1 0 0,1-1-1 0 0,-1 1 0 0 0,1 0 1 0 0,0-1-1 0 0,0 1 1 0 0,1 0-1 0 0,-1 1-66 0 0,3-3 52 0 0,0 1-1 0 0,1-1 1 0 0,-1 1-1 0 0,0-1 1 0 0,1 0 0 0 0,0 0-1 0 0,0 0 1 0 0,0 0-1 0 0,0-1 1 0 0,0 1-1 0 0,0-1 1 0 0,1 0 0 0 0,-1 0-1 0 0,1 0 1 0 0,0 0-1 0 0,-1 0 1 0 0,1-1-1 0 0,0 0 1 0 0,0 0 0 0 0,0 0-1 0 0,0 0 1 0 0,0-1-1 0 0,0 1 1 0 0,0-1-1 0 0,0 0 1 0 0,0 0 0 0 0,2-1-52 0 0,8 2 169 0 0,0-1 1 0 0,-1 0 0 0 0,1-1 0 0 0,0-1-1 0 0,-1 0 1 0 0,1 0 0 0 0,-1-2 0 0 0,0 0 0 0 0,0 0-1 0 0,0-1 1 0 0,-1-1 0 0 0,1 0 0 0 0,-1 0 0 0 0,-1-2-1 0 0,1 1 1 0 0,4-5-170 0 0,-14 10 12 0 0,-1 1 0 0 0,1 0-1 0 0,0 0 1 0 0,-1-1 0 0 0,1 1-1 0 0,-1-1 1 0 0,1 1 0 0 0,-1-1 0 0 0,0 0-1 0 0,1 0 1 0 0,-1 1 0 0 0,0-1-1 0 0,0 0 1 0 0,-1 0 0 0 0,1 0 0 0 0,0 0-1 0 0,-1 0 1 0 0,1 0 0 0 0,-1 0 0 0 0,1-1-1 0 0,-1 1 1 0 0,0 0 0 0 0,0 0-1 0 0,0 0 1 0 0,0 0 0 0 0,0 0 0 0 0,-1 0-1 0 0,1-1 1 0 0,-1 1 0 0 0,1 0-1 0 0,-1 0 1 0 0,0 0 0 0 0,0 0 0 0 0,0 1-1 0 0,0-1 1 0 0,0 0 0 0 0,0 0 0 0 0,0 0-1 0 0,-1 1-11 0 0,-1-4-257 0 0,-1 1 0 0 0,-1 0-1 0 0,1 0 1 0 0,-1 1-1 0 0,1-1 1 0 0,-1 1 0 0 0,0 0-1 0 0,0 0 1 0 0,0 1 0 0 0,-1-1-1 0 0,1 1 1 0 0,-1 0-1 0 0,-4 0 258 0 0,-9-3-2110 0 0,-8-1-5228 0 0,12 5-4309 0 0</inkml:trace>
  <inkml:trace contextRef="#ctx0" brushRef="#br0" timeOffset="105984.358">3630 4194 0 0 0,'0'0'1194'0'0,"0"0"430"0"0,0 0-10 0 0,0 0-191 0 0,0 0-206 0 0,0 0-178 0 0,0 0-73 0 0,0 0 7 0 0,2 20 53 0 0,4 85 2342 0 0,-5-108 4057 0 0,4-32-6113 0 0,-2 16-1233 0 0,0 1 1 0 0,2 0-1 0 0,0 1 0 0 0,1-1 0 0 0,1 1 1 0 0,1 0-1 0 0,0 0 0 0 0,1 1 0 0 0,3-2-79 0 0,6-8 1 0 0,0 0-1 0 0,2 2 0 0 0,1 0 1 0 0,1 1-1 0 0,9-6 0 0 0,-11 17-777 0 0,-19 12 595 0 0,0 0-1 0 0,-1-1 1 0 0,1 1 0 0 0,-1 0-1 0 0,1 0 1 0 0,0 0 0 0 0,-1 0-1 0 0,1 0 1 0 0,0 0 0 0 0,-1 0-1 0 0,1 0 1 0 0,0 0 0 0 0,-1 0-1 0 0,1 0 1 0 0,0 0 0 0 0,-1 0-1 0 0,1 0 1 0 0,-1 0 0 0 0,1 1-1 0 0,0-1 1 0 0,-1 0-1 0 0,1 0 1 0 0,-1 1 0 0 0,1-1-1 0 0,0 1 1 0 0,-1-1 0 0 0,1 0-1 0 0,-1 1 1 0 0,0-1 0 0 0,1 1-1 0 0,-1-1 1 0 0,1 1 0 0 0,-1-1-1 0 0,0 1 1 0 0,1 0 0 0 0,-1-1-1 0 0,0 1 1 0 0,1-1 0 0 0,-1 1-1 0 0,0 0 1 0 0,0-1 0 0 0,0 1-1 0 0,0 0 1 0 0,0-1 0 0 0,0 1-1 0 0,0-1 1 0 0,0 1 0 0 0,0 0-1 0 0,0 0 183 0 0,2 17-9222 0 0,-2-10 4260 0 0</inkml:trace>
  <inkml:trace contextRef="#ctx0" brushRef="#br0" timeOffset="106278.847">4013 4186 0 0 0,'0'0'822'0'0,"0"0"845"0"0,0 0 334 0 0,0 0 172 0 0,0 0 62 0 0,0 0-125 0 0,0 0-229 0 0,0 0-218 0 0,0 0-242 0 0,34 3-240 0 0,102 7-236 0 0,-133-9-902 0 0,-1-1 1 0 0,0 1 0 0 0,1-1-1 0 0,-1 1 1 0 0,1-1 0 0 0,-1 0 0 0 0,0 0-1 0 0,1 0 1 0 0,-1-1 0 0 0,1 1 0 0 0,-1-1-1 0 0,0 1 1 0 0,1-1 0 0 0,-1 0-1 0 0,0 1 1 0 0,0-1 0 0 0,1 0 0 0 0,-1-1-1 0 0,0 1 1 0 0,0 0 0 0 0,0-1 0 0 0,0 1-1 0 0,0-1 1 0 0,-1 1 0 0 0,1-1-1 0 0,0 0-43 0 0,4-5 221 0 0,-1 2-125 0 0,1 0 1 0 0,-1-1-1 0 0,0 1 0 0 0,0-1 1 0 0,-1 0-1 0 0,1 0 0 0 0,-1 0 1 0 0,-1-1-1 0 0,1 0 0 0 0,-1 1 1 0 0,0-1-1 0 0,-1 0 0 0 0,0 0 1 0 0,0-1-1 0 0,0 1 0 0 0,-1 0 1 0 0,0-1-1 0 0,-1 1 0 0 0,1-1 1 0 0,-1 1-1 0 0,-1-1 0 0 0,1 0-96 0 0,-1 7-6 0 0,0-1 0 0 0,0 1-1 0 0,1-1 1 0 0,-1 1-1 0 0,0-1 1 0 0,0 1 0 0 0,0-1-1 0 0,0 1 1 0 0,-1 0 0 0 0,1 0-1 0 0,0 0 1 0 0,0 0-1 0 0,-1 0 1 0 0,1 0 0 0 0,-1 0-1 0 0,1 0 1 0 0,-1 0 0 0 0,1 0-1 0 0,-1 1 1 0 0,1-1-1 0 0,-1 1 1 0 0,0-1 0 0 0,1 1-1 0 0,-1 0 1 0 0,0 0 0 0 0,1-1-1 0 0,-1 1 1 0 0,0 0-1 0 0,0 1 1 0 0,1-1 0 0 0,-1 0-1 0 0,0 0 1 0 0,1 1 0 0 0,-1-1-1 0 0,0 1 7 0 0,-56 18-945 0 0,48-14 838 0 0,1 0 1 0 0,0 1-1 0 0,1 0 0 0 0,-1 1 1 0 0,1 0-1 0 0,1 0 0 0 0,-1 1 1 0 0,1 0-1 0 0,1 0 0 0 0,-1 1 0 0 0,1-1 1 0 0,1 1-1 0 0,0 1 0 0 0,0-1 1 0 0,1 1-1 0 0,0 0 0 0 0,0 0 1 0 0,1 0-1 0 0,1 0 0 0 0,0 0 1 0 0,0 1-1 0 0,0 4 107 0 0,3-13-52 0 0,-1 0 1 0 0,0 1-1 0 0,1-1 0 0 0,-1 0 1 0 0,1 1-1 0 0,0-1 0 0 0,0 0 1 0 0,0 1-1 0 0,0-1 0 0 0,0 0 1 0 0,1 0-1 0 0,-1 0 0 0 0,0 0 1 0 0,1 0-1 0 0,0 0 1 0 0,-1-1-1 0 0,1 1 0 0 0,0-1 1 0 0,0 1-1 0 0,0-1 0 0 0,0 1 1 0 0,0-1-1 0 0,0 0 0 0 0,0 0 1 0 0,1 0-1 0 0,-1 0 0 0 0,0 0 1 0 0,1-1-1 0 0,-1 1 1 0 0,2-1 51 0 0,75 9-2589 0 0,52-23-9417 0 0,-112 9 10090 0 0</inkml:trace>
  <inkml:trace contextRef="#ctx0" brushRef="#br0" timeOffset="106582.503">4812 4024 1776 0 0,'0'0'3318'0'0,"0"0"-658"0"0,0 0-600 0 0,0 0-301 0 0,0 0-160 0 0,0 0-181 0 0,0 0-215 0 0,0 0-204 0 0,0 0-175 0 0,0 0-167 0 0,0 0-158 0 0,0 0-144 0 0,-29 16-130 0 0,-87 46-112 0 0,74-32-87 0 0,42-29-51 0 0,-1 0 0 0 0,0 1 0 0 0,1-1 0 0 0,-1 0 0 0 0,0 1 0 0 0,1-1 0 0 0,0 0 0 0 0,-1 1 0 0 0,1-1 0 0 0,0 1 0 0 0,0-1 0 0 0,0 1 0 0 0,0-1 0 0 0,0 1 0 0 0,0-1 0 0 0,0 1 0 0 0,0-1 1 0 0,1 0-1 0 0,-1 1 0 0 0,0-1 0 0 0,1 1 0 0 0,0-1 0 0 0,-1 0 0 0 0,1 1 0 0 0,0-1 0 0 0,-1 0 0 0 0,1 0 0 0 0,0 1 0 0 0,0-1 0 0 0,0 0 0 0 0,0 0 0 0 0,0 0 0 0 0,0 0 0 0 0,1 0 0 0 0,-1-1 0 0 0,0 1 0 0 0,0 0 0 0 0,1 0 0 0 0,-1-1 0 0 0,0 1 0 0 0,1-1 0 0 0,0 1 25 0 0,71 15-332 0 0,-55-14 303 0 0,66 33-40 0 0,-82-34 89 0 0,0 1 0 0 0,-1-1 1 0 0,1 1-1 0 0,-1 0 0 0 0,1-1 0 0 0,-1 1 1 0 0,0 0-1 0 0,0 0 0 0 0,0 0 1 0 0,0 0-1 0 0,0 0 0 0 0,0 0 0 0 0,0 0 1 0 0,-1 0-1 0 0,1 0 0 0 0,-1 1 1 0 0,1-1-1 0 0,-1 0 0 0 0,0 0 0 0 0,0 0 1 0 0,0 1-1 0 0,0-1 0 0 0,0 0 1 0 0,-1 0-1 0 0,1 0 0 0 0,-1 1 0 0 0,1-1 1 0 0,-1 0-1 0 0,0 0 0 0 0,0 0 0 0 0,0 0 1 0 0,0 0-1 0 0,0 0 0 0 0,0 0 1 0 0,0-1-1 0 0,-1 1 0 0 0,1 0 0 0 0,-1-1 1 0 0,-1 2-21 0 0,-6 6-148 0 0,-1 0 1 0 0,-1-1-1 0 0,1-1 1 0 0,-1 0 0 0 0,-1 0-1 0 0,1-1 1 0 0,-1-1-1 0 0,0 0 1 0 0,0 0 0 0 0,-1-1-1 0 0,0-1 1 0 0,1 0-1 0 0,-1 0 1 0 0,0-2 0 0 0,-12 1 147 0 0,-14-1-5367 0 0,25-1 471 0 0,6 0-1433 0 0</inkml:trace>
  <inkml:trace contextRef="#ctx0" brushRef="#br0" timeOffset="107034.191">5160 4105 7514 0 0,'0'0'3892'0'0,"0"0"-2393"0"0,0 0-834 0 0,0 0 121 0 0,0 0 221 0 0,0 0 78 0 0,0 0-167 0 0,0 0-349 0 0,0 0-273 0 0,0 0-142 0 0,0 0-68 0 0,0 0-37 0 0,-1 35-26 0 0,-1 110-25 0 0,1 83-46 0 0,2-219 70 0 0,-2 1 0 0 0,1-1 0 0 0,-1 0-1 0 0,-1 0 1 0 0,1 0 0 0 0,-2-1 0 0 0,1 1-1 0 0,-1 0 1 0 0,0-1 0 0 0,-1 1 0 0 0,0-1-1 0 0,0 0 1 0 0,-4 4-22 0 0,8-12 31 0 0,-1 1 0 0 0,1-1 0 0 0,0 0 0 0 0,-1 1-1 0 0,1-1 1 0 0,0 1 0 0 0,-1-1 0 0 0,1 0 0 0 0,-1 1 0 0 0,1-1 0 0 0,-1 0 0 0 0,1 1-1 0 0,-1-1 1 0 0,1 0 0 0 0,-1 0 0 0 0,0 1 0 0 0,1-1 0 0 0,-1 0 0 0 0,1 0-1 0 0,-1 0 1 0 0,1 0 0 0 0,-1 0 0 0 0,0 0 0 0 0,1 0 0 0 0,-1 0 0 0 0,1 0 0 0 0,-1 0-1 0 0,0 0 1 0 0,1 0 0 0 0,-1-1 0 0 0,1 1 0 0 0,-1 0 0 0 0,1 0 0 0 0,-1-1 0 0 0,1 1-1 0 0,-1 0 1 0 0,1 0 0 0 0,-1-1 0 0 0,1 1 0 0 0,-1-1 0 0 0,1 1 0 0 0,0 0 0 0 0,-1-1-1 0 0,1 1 1 0 0,-1-1 0 0 0,1 1 0 0 0,0-1 0 0 0,0 1 0 0 0,-1-1 0 0 0,1 1 0 0 0,0-1-1 0 0,0 0 1 0 0,0 1 0 0 0,-1-1 0 0 0,1 1 0 0 0,0-1 0 0 0,0 1 0 0 0,0-1 0 0 0,0 0-1 0 0,0 1 1 0 0,0-1 0 0 0,0 1 0 0 0,0-1 0 0 0,1 0 0 0 0,-1 1 0 0 0,0-1 0 0 0,0 1-1 0 0,0-1 1 0 0,1 1-31 0 0,-5-46 289 0 0,9 16-284 0 0,1 0 0 0 0,1 1-1 0 0,1-1 1 0 0,2 2 0 0 0,1 0-1 0 0,2 0 1 0 0,0 1 0 0 0,2 0-1 0 0,1 1 1 0 0,1 1 0 0 0,1 1-1 0 0,8-9-4 0 0,-24 31-2 0 0,6-11-12 0 0,1 0 1 0 0,0 1-1 0 0,1 0 1 0 0,0 1 0 0 0,1 0-1 0 0,0 1 1 0 0,1 0-1 0 0,0 1 1 0 0,0 0 0 0 0,1 1-1 0 0,0 0 1 0 0,1 1-1 0 0,0 0 1 0 0,0 2 0 0 0,0-1-1 0 0,1 2 1 0 0,-1 0-1 0 0,1 0 1 0 0,0 2 0 0 0,0 0-1 0 0,1 0 1 0 0,8 1 13 0 0,-23 3 7 0 0,1-1 1 0 0,0 1-1 0 0,-1 0 1 0 0,1 0 0 0 0,-1 0-1 0 0,1 0 1 0 0,-1 0-1 0 0,0 0 1 0 0,0 0-1 0 0,0 0 1 0 0,0 0-1 0 0,0 0 1 0 0,-1 1 0 0 0,1-1-1 0 0,0 0 1 0 0,-1 1-1 0 0,0-1 1 0 0,0 0-1 0 0,1 1 1 0 0,-1-1-1 0 0,-1 1 1 0 0,1-1 0 0 0,0 0-1 0 0,-1 1 1 0 0,1-1-1 0 0,-1 0 1 0 0,0 0-1 0 0,1 1 1 0 0,-1-1 0 0 0,-1 1-8 0 0,-6 15-75 0 0,-2-1 0 0 0,0 0 0 0 0,-1-1 0 0 0,-1 0 0 0 0,0-1 0 0 0,-1 0 0 0 0,-1-1 0 0 0,0 0 1 0 0,-1-1-1 0 0,0-1 0 0 0,-1 0 0 0 0,0-1 0 0 0,-15 7 75 0 0,-16 5-2436 0 0,31-18-1054 0 0,-1 1-3580 0 0,11-3-141 0 0</inkml:trace>
  <inkml:trace contextRef="#ctx0" brushRef="#br0" timeOffset="107392.779">5631 4323 4569 0 0,'0'0'2674'0'0,"0"0"-306"0"0,0 0-176 0 0,0 0-129 0 0,0 0-230 0 0,0 0-287 0 0,0 0-318 0 0,33-10-293 0 0,100-28-224 0 0,-50-1 423 0 0,-73 29-985 0 0,-3 5-65 0 0,-1 0 0 0 0,-1 0 0 0 0,1-1 1 0 0,-1 0-1 0 0,0 0 0 0 0,0 0 0 0 0,-1-1 0 0 0,1 0 0 0 0,-1 1 0 0 0,-1-2 1 0 0,0 1-1 0 0,0 0 0 0 0,0-1 0 0 0,-1 1 0 0 0,0-1 0 0 0,0 0 1 0 0,-1 1-1 0 0,0-1 0 0 0,0 0-84 0 0,-1 6-12 0 0,0 1-1 0 0,-1 0 1 0 0,1 0 0 0 0,0-1 0 0 0,0 1 0 0 0,-1 0-1 0 0,1 0 1 0 0,-1 0 0 0 0,1-1 0 0 0,-1 1-1 0 0,0 0 1 0 0,1 0 0 0 0,-1 0 0 0 0,0 0-1 0 0,0 0 1 0 0,0 0 0 0 0,1 0 0 0 0,-1 1 0 0 0,0-1-1 0 0,0 0 1 0 0,0 0 0 0 0,0 1 0 0 0,-1-1-1 0 0,1 0 1 0 0,0 1 0 0 0,0-1 0 0 0,0 1-1 0 0,0 0 1 0 0,-1-1 0 0 0,1 1 0 0 0,0 0 0 0 0,0 0-1 0 0,-1 0 1 0 0,1 0 0 0 0,0 0 0 0 0,0 0-1 0 0,-1 0 1 0 0,1 0 0 0 0,0 0 0 0 0,0 1-1 0 0,-1-1 1 0 0,1 0 0 0 0,0 1 12 0 0,-55 18-793 0 0,42-8 715 0 0,0 0 0 0 0,1 1 0 0 0,1 1 1 0 0,0 0-1 0 0,0 0 0 0 0,2 1 0 0 0,-1 1 0 0 0,2 0 1 0 0,0 0-1 0 0,1 1 0 0 0,0 0 0 0 0,2 0 0 0 0,0 1 0 0 0,0 2 78 0 0,4-16-26 0 0,1 0 0 0 0,0 1 0 0 0,0-1-1 0 0,0 0 1 0 0,1 1 0 0 0,-1-1-1 0 0,1 0 1 0 0,0 1 0 0 0,0-1 0 0 0,0 1-1 0 0,0-1 1 0 0,0 1 0 0 0,1-1 0 0 0,0 1-1 0 0,0-1 1 0 0,0 0 0 0 0,0 0-1 0 0,0 1 1 0 0,1-1 0 0 0,-1 0 0 0 0,1 0-1 0 0,0 0 1 0 0,0 0 0 0 0,0-1 0 0 0,0 1-1 0 0,0 0 1 0 0,1-1 0 0 0,-1 0-1 0 0,1 1 1 0 0,-1-1 0 0 0,1 0 0 0 0,0 0-1 0 0,0-1 1 0 0,0 1 0 0 0,0 0 0 0 0,0-1-1 0 0,1 0 1 0 0,-1 0 0 0 0,0 0-1 0 0,2 0 28 0 0,11 3-284 0 0,0-2 1 0 0,0 0-1 0 0,0 0 1 0 0,0-1-1 0 0,0-2 1 0 0,0 1-1 0 0,-1-2 1 0 0,1 0-1 0 0,0-1 1 0 0,0 0-1 0 0,-1-1 283 0 0,108-43-7389 0 0,-51 15 260 0 0,-51 20 5213 0 0</inkml:trace>
  <inkml:trace contextRef="#ctx0" brushRef="#br0" timeOffset="107674.049">6537 3987 6777 0 0,'0'0'1892'0'0,"0"0"-327"0"0,0 0-4 0 0,0 0 88 0 0,0 0 26 0 0,0 0-172 0 0,0 0-369 0 0,0 0-366 0 0,0 0-253 0 0,0 0-183 0 0,0 0-136 0 0,-32 31-57 0 0,-101 92-54 0 0,81-59 14 0 0,49-62-124 0 0,1 1 1 0 0,0 0-1 0 0,0 0 1 0 0,0 0-1 0 0,0 0 1 0 0,1 1-1 0 0,-1-1 1 0 0,1 0-1 0 0,0 1 1 0 0,0-1-1 0 0,0 1 1 0 0,0-1-1 0 0,1 1 1 0 0,-1-1-1 0 0,1 1 1 0 0,0-1-1 0 0,0 1 1 0 0,0 0-1 0 0,1-1 1 0 0,-1 1 0 0 0,1-1-1 0 0,0 1 1 0 0,0-1-1 0 0,0 1 1 0 0,0-1-1 0 0,1 0 1 0 0,-1 1-1 0 0,1-1 1 0 0,0 0-1 0 0,0 0 1 0 0,0 0-1 0 0,0 0 1 0 0,1-1-1 0 0,-1 1 1 0 0,1-1-1 0 0,-1 1 1 0 0,1-1-1 0 0,0 0 1 0 0,0 0-1 0 0,0 0 1 0 0,0 0-1 0 0,0-1 1 0 0,1 1-1 0 0,-1-1 1 0 0,4 1 24 0 0,13 0-130 0 0,1-1 0 0 0,0-1 0 0 0,0-1 1 0 0,0-1-1 0 0,-1-1 0 0 0,1 0 0 0 0,-1-2 0 0 0,1 0 0 0 0,-1-2 1 0 0,-1 0-1 0 0,3-2 130 0 0,-10 4-285 0 0,54-26-1703 0 0,-26 4-7947 0 0,-32 19 4783 0 0</inkml:trace>
  <inkml:trace contextRef="#ctx0" brushRef="#br0" timeOffset="107922.38">7029 3700 15995 0 0,'0'0'1526'0'0,"0"0"-722"0"0,0 0-300 0 0,0 0 96 0 0,0 0 167 0 0,0 0 44 0 0,0 0-108 0 0,0 0-164 0 0,0 0-123 0 0,0 0-77 0 0,-10 36-59 0 0,-29 112-63 0 0,0 69 124 0 0,37-207-552 0 0,0 0 0 0 0,1 0 0 0 0,0 0-1 0 0,1 0 1 0 0,0 1 0 0 0,1-1 0 0 0,0 0-1 0 0,1 0 1 0 0,0 0 0 0 0,0 0 0 0 0,1-1-1 0 0,0 1 1 0 0,1-1 0 0 0,0 1 0 0 0,1-1-1 0 0,0 0 1 0 0,3 4 211 0 0,6-3-3641 0 0,-11-8-677 0 0,-1-2-3572 0 0,-1 0 3488 0 0</inkml:trace>
  <inkml:trace contextRef="#ctx0" brushRef="#br0" timeOffset="108104.682">6754 3991 15155 0 0,'0'0'1787'0'0,"0"0"-605"0"0,0 0-305 0 0,0 0-47 0 0,0 0-10 0 0,0 0-106 0 0,0 0-208 0 0,0 0-174 0 0,0 0-113 0 0,32-2-87 0 0,100-5-58 0 0,47 9 42 0 0,-89 1-7395 0 0,-68-3-3961 0 0</inkml:trace>
  <inkml:trace contextRef="#ctx0" brushRef="#br0" timeOffset="110313.372">9923 4024 0 0 0,'0'0'1554'0'0,"0"0"213"0"0,0 0-24 0 0,0 0-108 0 0,0 0-132 0 0,0 0-146 0 0,0 0-160 0 0,0 0-178 0 0,-3 0-167 0 0,63-3 4936 0 0,237-45-2856 0 0,-183 44-2545 0 0,-113 4-381 0 0,0 0 0 0 0,0 0 1 0 0,0 0-1 0 0,0 0 0 0 0,0 1 0 0 0,0-1 0 0 0,0 0 0 0 0,0 0 1 0 0,0 1-1 0 0,0-1 0 0 0,0 1 0 0 0,-1-1 0 0 0,1 1 1 0 0,0-1-1 0 0,0 1 0 0 0,0-1 0 0 0,-1 1 0 0 0,1 0 0 0 0,0-1 1 0 0,-1 1-1 0 0,1 0 0 0 0,-1 0 0 0 0,1-1 0 0 0,-1 1 1 0 0,1 0-1 0 0,-1 0 0 0 0,1 0 0 0 0,-1 0 0 0 0,0 0 0 0 0,1 0 1 0 0,-1 0-1 0 0,0-1 0 0 0,0 1 0 0 0,0 0 0 0 0,0 0 1 0 0,0 0-1 0 0,0 0 0 0 0,0 0 0 0 0,0 0 0 0 0,0 0 0 0 0,0 0 1 0 0,0 0-1 0 0,-1 0 0 0 0,1 0 0 0 0,0 0 0 0 0,-1 1-6 0 0,-18 43 335 0 0,-232 261 98 0 0,248-303-429 0 0,1 1 0 0 0,0-1 0 0 0,0 1 0 0 0,0 0-1 0 0,0-1 1 0 0,0 1 0 0 0,1 0 0 0 0,0 1 0 0 0,-1-1 0 0 0,2 0 0 0 0,-1 0-1 0 0,0 0 1 0 0,1 1 0 0 0,0-1 0 0 0,0 0 0 0 0,0 0 0 0 0,0 1-1 0 0,1-1 1 0 0,0 0 0 0 0,0 0 0 0 0,0 0 0 0 0,0 0 0 0 0,1 0-1 0 0,-1 0 1 0 0,1 0 0 0 0,0 0 0 0 0,0 0 0 0 0,1-1 0 0 0,-1 1 0 0 0,1-1-1 0 0,0 0 1 0 0,-1 0 0 0 0,1 0 0 0 0,1 0 0 0 0,-1 0 0 0 0,0-1-1 0 0,1 1 1 0 0,-1-1 0 0 0,1 0 0 0 0,0 0 0 0 0,0 0 0 0 0,0 0 0 0 0,2 0-4 0 0,14 1 149 0 0,1 0 1 0 0,-1-1-1 0 0,1-1 1 0 0,0-1 0 0 0,-1-1-1 0 0,1-1 1 0 0,0-1-1 0 0,-1 0 1 0 0,0-2-1 0 0,0 0 1 0 0,0-1 0 0 0,17-8-150 0 0,-2-11-207 0 0,-51 2-3295 0 0,-8 11-2532 0 0,0 5-3478 0 0,17 4 4020 0 0</inkml:trace>
  <inkml:trace contextRef="#ctx0" brushRef="#br0" timeOffset="110596.978">9923 4278 6217 0 0,'0'0'1843'0'0,"0"0"-450"0"0,0 0 31 0 0,0 0 359 0 0,0 0 205 0 0,0 0-172 0 0,0 0-400 0 0,0 0-357 0 0,0 0-247 0 0,36 1-155 0 0,116 1-151 0 0,77-19 433 0 0,-76 0-2242 0 0,-103 10-2513 0 0,-1 0-4580 0 0,-41 6 6618 0 0,12-1-4782 0 0</inkml:trace>
  <inkml:trace contextRef="#ctx0" brushRef="#br0" timeOffset="112018.924">10716 3457 0 0 0,'0'0'908'0'0,"0"0"267"0"0,0 0 39 0 0,0 0-54 0 0,0 0-94 0 0,0 0-124 0 0,0 0-100 0 0,0 0-73 0 0,14 0 2 0 0,114-3 2290 0 0,37 14 1094 0 0,-162-9-4098 0 0,0 1-1 0 0,-1-1 1 0 0,1 1-1 0 0,0-1 0 0 0,-1 1 1 0 0,0 0-1 0 0,1 0 0 0 0,-1 0 1 0 0,0 0-1 0 0,0 0 1 0 0,-1 1-1 0 0,1-1 0 0 0,-1 0 1 0 0,0 1-1 0 0,0-1 0 0 0,0 1 1 0 0,0-1-1 0 0,0 1 0 0 0,-1 0 1 0 0,0-1-1 0 0,0 3-56 0 0,3 8 159 0 0,21 203 1099 0 0,13 386-228 0 0,10-312-870 0 0,-45-207 664 0 0,-37-80 1258 0 0,5-8-2015 0 0,1 0 0 0 0,-1 2 1 0 0,0 2-1 0 0,0 0 1 0 0,-13 4-68 0 0,-35 14-424 0 0,15-4-2855 0 0,42-8-1108 0 0,1-1-3545 0 0,8-1 857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21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1 140 6561 0 0,'0'0'1045'0'0,"0"0"-352"0"0,0 0 49 0 0,0 0 371 0 0,0 0 398 0 0,0 0 199 0 0,0 0-123 0 0,0 0-275 0 0,0 0-293 0 0,0 0-256 0 0,0 0-139 0 0,0 0-77 0 0,16 22-56 0 0,49 69-45 0 0,-5 37 596 0 0,-46-89-858 0 0,128 436 444 0 0,-114-398-527 0 0,-20-169 2048 0 0,96-246-2013 0 0,22-113-296 0 0,-117 422-323 0 0,1-8-587 0 0,-7 25-3634 0 0,-3 0-3856 0 0,0 11-867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23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1280 0 0,'0'0'1783'0'0,"0"0"-128"0"0,0 0 151 0 0,0 0 209 0 0,0 0 8 0 0,0 0-233 0 0,0 0-415 0 0,0 0-427 0 0,0 0-301 0 0,0 0-178 0 0,0 0 14 0 0,0 0 148 0 0,0 0 136 0 0,8 1 92 0 0,49 5 501 0 0,0-2 1 0 0,0-3 0 0 0,0-2-1 0 0,35-7-1360 0 0,41-2 298 0 0,-128 5-1337 0 0,-5 2-4766 0 0,0 0-7755 0 0,0 3 9693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23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 6273 0 0,'0'0'1526'0'0,"0"0"-351"0"0,0 0 165 0 0,0 0 433 0 0,0 0 204 0 0,0 0-143 0 0,0 0-364 0 0,0 0-289 0 0,0 0-224 0 0,33 1-160 0 0,107 1-110 0 0,32-16 749 0 0,-79 1-955 0 0,-5 0-3826 0 0,-75 10-1150 0 0,-6-1-3699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19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5 0 0 0,'0'0'848'0'0,"0"0"258"0"0,0 0 78 0 0,0 0 59 0 0,0 0 103 0 0,0 0 90 0 0,0 0 90 0 0,0-1-1177 0 0,-2-3 9889 0 0,-1 90-8397 0 0,9 385-1974 0 0,-24-346-2746 0 0,7-100-1692 0 0,4-13-4467 0 0,5-8 4542 0 0</inkml:trace>
  <inkml:trace contextRef="#ctx0" brushRef="#br0" timeOffset="333.678">223 443 4889 0 0,'0'0'2423'0'0,"0"0"-1025"0"0,0 0-447 0 0,0 0 104 0 0,0 0 125 0 0,0 0-67 0 0,0 0-259 0 0,0 0-294 0 0,0 0-217 0 0,0 0-131 0 0,0 0-65 0 0,0 0-37 0 0,1 31-3 0 0,4 93 10 0 0,11-76 104 0 0,-10-45-158 0 0,2 2 58 0 0,-1-1 0 0 0,1 0 0 0 0,0 0 0 0 0,0-1 0 0 0,0 0 0 0 0,0-1 0 0 0,0 0 0 0 0,1 0 0 0 0,-1 0 0 0 0,1-1 0 0 0,-1 0 0 0 0,1-1 0 0 0,0 0 0 0 0,-1-1 0 0 0,1 1 0 0 0,-1-2 0 0 0,1 1 0 0 0,-1-1 0 0 0,1 0 0 0 0,-1-1 0 0 0,0 0 0 0 0,0 0 0 0 0,0-1-1 0 0,-1 0 1 0 0,1 0 0 0 0,-1-1 0 0 0,0 0 0 0 0,0 0 0 0 0,-1-1 0 0 0,1 0 0 0 0,-1 0 0 0 0,0 0 0 0 0,-1-1 0 0 0,0 0 0 0 0,0 0 0 0 0,0 0 0 0 0,3-8-121 0 0,42-106-423 0 0,-46 93-3815 0 0,-3-2-4016 0 0,-1 26 950 0 0</inkml:trace>
  <inkml:trace contextRef="#ctx0" brushRef="#br0" timeOffset="804.88">689 642 10050 0 0,'0'0'2434'0'0,"0"0"-1096"0"0,0 0-271 0 0,0 0 226 0 0,0 0 143 0 0,0 0-98 0 0,0 0-291 0 0,0 0-286 0 0,0 0-195 0 0,0 0-122 0 0,0 0-92 0 0,0 0-85 0 0,0 0-71 0 0,22-28-53 0 0,67-85-47 0 0,-16 36 94 0 0,-71 75-206 0 0,1 0-1 0 0,-1-1 1 0 0,1 1-1 0 0,0 0 1 0 0,0 0 0 0 0,0 0-1 0 0,0 1 1 0 0,0-1-1 0 0,0 1 1 0 0,0-1-1 0 0,1 1 1 0 0,-1 0-1 0 0,0 1 1 0 0,1-1 0 0 0,-1 0-1 0 0,1 1 1 0 0,-1 0-1 0 0,1 0 1 0 0,-1 0-1 0 0,1 0 1 0 0,-1 0 16 0 0,3 48-264 0 0,-6-37 278 0 0,0-10-13 0 0,-1 0-1 0 0,1 0 0 0 0,0 1 0 0 0,-1-1 0 0 0,1 0 0 0 0,0 0 0 0 0,0 0 1 0 0,0 1-1 0 0,0-1 0 0 0,0 0 0 0 0,0 0 0 0 0,0 1 0 0 0,0-1 0 0 0,0 0 1 0 0,1 0-1 0 0,-1 0 0 0 0,0 1 0 0 0,1-1 0 0 0,-1 0 0 0 0,1 0 0 0 0,0 0 1 0 0,-1 0-1 0 0,1 0 0 0 0,0 0 0 0 0,-1 0 0 0 0,1 0 0 0 0,0 0 0 0 0,0 0 1 0 0,0 0-1 0 0,0-1 0 0 0,0 1 0 0 0,0 0 0 0 0,0-1 0 0 0,0 1 0 0 0,0 0 1 0 0,0-1-1 0 0,1 1 0 0 0,-1-1 0 0 0,0 0 0 0 0,0 1 0 0 0,0-1 1 0 0,1 0-1 0 0,-1 0 0 0 0,0 0 0 0 0,0 0 0 0 0,1 0 0 0 0,5 0 3 0 0,1 0-1 0 0,-1 0 1 0 0,0-1 0 0 0,1 0-1 0 0,-1-1 1 0 0,0 1 0 0 0,0-1-1 0 0,0-1 1 0 0,0 1 0 0 0,0-1-1 0 0,0-1 1 0 0,0 0-3 0 0,7-4 7 0 0,12-7-4 0 0,1 0-1 0 0,0 2 1 0 0,0 1 0 0 0,1 1-1 0 0,1 1 1 0 0,6 0-3 0 0,-34 10 3 0 0,1-1-1 0 0,-1 1 1 0 0,0 0 0 0 0,0 0-1 0 0,0 0 1 0 0,0 0 0 0 0,1 0 0 0 0,-1 0-1 0 0,0 1 1 0 0,0-1 0 0 0,0 0-1 0 0,0 0 1 0 0,0 1 0 0 0,0-1 0 0 0,0 1-1 0 0,0-1 1 0 0,0 1 0 0 0,0-1 0 0 0,0 1-1 0 0,0 0 1 0 0,0 0 0 0 0,0-1-1 0 0,0 1 1 0 0,0 0 0 0 0,-1 0 0 0 0,1 0-1 0 0,0 0 1 0 0,-1 0 0 0 0,1 0-1 0 0,0 0 1 0 0,-1 0 0 0 0,1 0 0 0 0,-1 0-1 0 0,0 0 1 0 0,1 0 0 0 0,-1 0 0 0 0,0 0-1 0 0,0 1 1 0 0,0-1 0 0 0,0 0-1 0 0,0 0 1 0 0,0 0 0 0 0,0 0 0 0 0,0 0-1 0 0,0 1 1 0 0,0-1 0 0 0,0 0-1 0 0,-1 0 1 0 0,1 0 0 0 0,-1 0 0 0 0,1 0-1 0 0,-1 0 1 0 0,0 1-3 0 0,1 5 8 0 0,-11 74-252 0 0,12-80 42 0 0,1 1-1 0 0,-1-1 1 0 0,0 1 0 0 0,1-1 0 0 0,-1 0 0 0 0,1 1 0 0 0,-1-1-1 0 0,1 0 1 0 0,0 0 0 0 0,0 0 0 0 0,-1 0 0 0 0,1 0 0 0 0,0-1-1 0 0,0 1 1 0 0,0 0 0 0 0,0-1 0 0 0,0 0 0 0 0,0 1-1 0 0,0-1 1 0 0,0 0 0 0 0,0 0 0 0 0,0 0 0 0 0,0 0 0 0 0,0 0-1 0 0,0-1 1 0 0,0 1 0 0 0,0 0 0 0 0,0-1 0 0 0,0 0 0 0 0,0 1 202 0 0,9-1-2968 0 0,12-2-6126 0 0,-14 2 4828 0 0</inkml:trace>
  <inkml:trace contextRef="#ctx0" brushRef="#br0" timeOffset="1115.011">1569 546 360 0 0,'0'0'2098'0'0,"0"0"-40"0"0,0 0 79 0 0,0 0 91 0 0,0 0-51 0 0,0 0-180 0 0,0 0-248 0 0,0 0-230 0 0,0 0-200 0 0,0 0-194 0 0,0 0-177 0 0,31-5-156 0 0,99-17-142 0 0,-70-5 146 0 0,-52 18-634 0 0,12-11 139 0 0,-11 13-236 0 0,-1 0-1 0 0,1-1 1 0 0,-1 0 0 0 0,-1 0-1 0 0,1-1 1 0 0,-2 0 0 0 0,1-1-1 0 0,-1 1 1 0 0,0-1 0 0 0,-1 0 0 0 0,0-1-1 0 0,-1 1 1 0 0,0-1 0 0 0,-1 0-1 0 0,2-10-64 0 0,-5 19-13 0 0,0 0-1 0 0,0 0 0 0 0,0 0 0 0 0,0 0 0 0 0,-1 1 1 0 0,1-1-1 0 0,0 0 0 0 0,-1 0 0 0 0,0 0 1 0 0,1 1-1 0 0,-1-1 0 0 0,0 0 0 0 0,0 1 1 0 0,0-1-1 0 0,0 1 0 0 0,0-1 0 0 0,-1 1 1 0 0,1 0-1 0 0,0-1 0 0 0,-1 1 0 0 0,1 0 0 0 0,0 0 1 0 0,-1 0-1 0 0,0 0 0 0 0,1 0 0 0 0,-1 0 1 0 0,0 0-1 0 0,1 0 0 0 0,-1 1 0 0 0,0-1 1 0 0,0 1-1 0 0,1-1 0 0 0,-1 1 0 0 0,0 0 0 0 0,0 0 1 0 0,0 0-1 0 0,-1 0 14 0 0,-71 12-814 0 0,58-5 705 0 0,1 1 0 0 0,0 1 0 0 0,0 0 0 0 0,1 1 0 0 0,0 0 0 0 0,1 1 0 0 0,0 1 0 0 0,1 0 0 0 0,0 1 0 0 0,1 0 0 0 0,0 1 0 0 0,1 0 0 0 0,1 1 0 0 0,0 0 0 0 0,1 0 0 0 0,1 1 0 0 0,-3 8 109 0 0,8-20-8 0 0,1 1 0 0 0,-1-1 0 0 0,1 1 0 0 0,0 0 0 0 0,0 0 0 0 0,1 0 0 0 0,0-1 0 0 0,-1 1 0 0 0,2 0 0 0 0,-1 0 1 0 0,0 0-1 0 0,1 0 0 0 0,0-1 0 0 0,0 1 0 0 0,1 0 0 0 0,-1-1 0 0 0,1 1 0 0 0,0-1 0 0 0,0 1 0 0 0,1-1 0 0 0,-1 0 0 0 0,1 0 0 0 0,0 0 1 0 0,0 0-1 0 0,0 0 0 0 0,0-1 0 0 0,1 0 0 0 0,0 1 0 0 0,-1-1 0 0 0,1 0 0 0 0,0-1 0 0 0,1 1 0 0 0,3 1 8 0 0,5 2-51 0 0,1-1 0 0 0,0 0 0 0 0,0-1-1 0 0,1 0 1 0 0,-1-2 0 0 0,1 1 0 0 0,-1-2 0 0 0,15 0 51 0 0,67-2-3609 0 0,-67-3-1828 0 0,-7-3-5056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18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 2585 0 0,'0'0'1613'0'0,"0"0"-248"0"0,0 0-63 0 0,0 0 267 0 0,0 0 295 0 0,0 0 85 0 0,0 0-197 0 0,0 0-373 0 0,0 0-383 0 0,0 0-314 0 0,0 0-217 0 0,1-5-121 0 0,4-17-61 0 0,-5 21-259 0 0,1 1 0 0 0,-1 0 0 0 0,1-1 0 0 0,-1 1 1 0 0,1 0-1 0 0,-1 0 0 0 0,1 0 0 0 0,-1-1 0 0 0,1 1 0 0 0,-1 0 0 0 0,1 0 1 0 0,-1 0-1 0 0,1 0 0 0 0,-1 0 0 0 0,1 0 0 0 0,-1 0 0 0 0,1 0 0 0 0,-1 0 1 0 0,1 0-1 0 0,0 0 0 0 0,-1 0 0 0 0,1 0 0 0 0,-1 0 0 0 0,1 1 0 0 0,-1-1 1 0 0,1 0-1 0 0,-1 0 0 0 0,0 1 0 0 0,1-1 0 0 0,-1 0 0 0 0,1 1 0 0 0,-1-1 0 0 0,1 0 1 0 0,-1 1-1 0 0,0-1 0 0 0,1 0 0 0 0,-1 1 0 0 0,0-1 0 0 0,1 1 0 0 0,-1-1 1 0 0,0 1-1 0 0,0-1 0 0 0,0 1 0 0 0,1-1 0 0 0,-1 1 0 0 0,0-1 0 0 0,0 1 1 0 0,0-1-1 0 0,0 1 0 0 0,0-1 0 0 0,0 1-24 0 0,0-1 18 0 0,14 22 112 0 0,-1 1 0 0 0,-1 0 0 0 0,-2 1-1 0 0,0 1 1 0 0,-1-1 0 0 0,3 20-130 0 0,2 0 76 0 0,14 57 102 0 0,-5 2-1 0 0,2 45-177 0 0,-2-15 37 0 0,39 169-215 0 0,-45-258 19 0 0,-2-52 814 0 0,217-804 1200 0 0,-214 699-1946 0 0,-16 64-4043 0 0,-2 48 601 0 0,0 1-2416 0 0,0 0-3161 0 0</inkml:trace>
  <inkml:trace contextRef="#ctx0" brushRef="#br0" timeOffset="1172.746">859 860 3513 0 0,'0'0'1485'0'0,"0"0"-290"0"0,0 0 6 0 0,0 0 231 0 0,0 0 162 0 0,0 0-90 0 0,0 0-335 0 0,0 0-398 0 0,0 0-337 0 0,0 0-216 0 0,0 0-128 0 0,0 0-48 0 0,0 0-15 0 0,-22 18-4 0 0,-65 59-5 0 0,85-75-15 0 0,0-1-1 0 0,0 1 0 0 0,0-1 0 0 0,0 1 0 0 0,0 0 0 0 0,0 0 0 0 0,0 0 0 0 0,1 0 0 0 0,-1 0 0 0 0,1 0 0 0 0,-1 0 0 0 0,1 1 0 0 0,0-1 0 0 0,0 0 0 0 0,0 1 0 0 0,0-1 0 0 0,0 1 0 0 0,1-1 0 0 0,-1 1 0 0 0,1-1 0 0 0,0 1 0 0 0,-1-1 0 0 0,1 2-2 0 0,0 6 16 0 0,-1-5 13 0 0,0 0 0 0 0,0 0-1 0 0,0-1 1 0 0,0 1 0 0 0,1 0 0 0 0,0 0-1 0 0,0 0 1 0 0,0 0 0 0 0,1 0-1 0 0,0 0 1 0 0,0 0 0 0 0,0 0 0 0 0,0 0-1 0 0,1-1 1 0 0,0 1 0 0 0,0 0 0 0 0,0-1-1 0 0,0 0 1 0 0,1 1 0 0 0,-1-1-1 0 0,1 0 1 0 0,1 0 0 0 0,-1 0 0 0 0,0-1-1 0 0,1 1 1 0 0,0-1 0 0 0,-1 0 0 0 0,1 0-1 0 0,1 0 1 0 0,-1-1 0 0 0,0 1-1 0 0,1-1 1 0 0,-1 0 0 0 0,1 0 0 0 0,0-1-1 0 0,-1 1 1 0 0,5 0-29 0 0,-3-2 191 0 0,1-1 0 0 0,-1 1 0 0 0,1-1 0 0 0,-1 0 0 0 0,0-1 0 0 0,0 0 1 0 0,1 0-1 0 0,-1 0 0 0 0,0 0 0 0 0,-1-1 0 0 0,1 0 0 0 0,0-1 0 0 0,-1 1 0 0 0,0-1 0 0 0,0 0 0 0 0,0 0 0 0 0,0 0 0 0 0,-1-1 0 0 0,1 0 0 0 0,-1 0 0 0 0,0 0 1 0 0,-1 0-1 0 0,1-1 0 0 0,-1 0 0 0 0,0 1 0 0 0,0-3-191 0 0,3-1 66 0 0,-1 0 0 0 0,-1-1-1 0 0,0 1 1 0 0,0-1 0 0 0,-1 0 0 0 0,0 0 0 0 0,-1 0 0 0 0,0 0 0 0 0,0 0 0 0 0,-1-1-1 0 0,-1 1 1 0 0,0-1 0 0 0,0 1 0 0 0,-1 0 0 0 0,-2-10-66 0 0,1 14-158 0 0,0 1 1 0 0,-1 0-1 0 0,1 0 1 0 0,-1 0-1 0 0,-1 0 0 0 0,1 0 1 0 0,-1 0-1 0 0,0 1 1 0 0,0 0-1 0 0,0 0 1 0 0,0 0-1 0 0,-1 0 0 0 0,1 1 1 0 0,-1-1-1 0 0,0 1 1 0 0,0 0-1 0 0,-1 1 0 0 0,1-1 1 0 0,-3 1 157 0 0,-30-9-4555 0 0,-1 7-4404 0 0,25 4 3669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15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2791 1 8018 0 0,'0'0'1464'0'0,"0"0"-928"0"0,0 0-416 0 0,0 0 64 0 0,0 0 256 0 0,0 0 160 0 0,0 0-23 0 0,0 0-161 0 0,-99 184-208 0 0,84-158-240 0 0,0-1-176 0 0,4 1-240 0 0,0-7-377 0 0,-2 6-359 0 0,6-6-472 0 0,-2-1-769 0 0,3-7-727 0 0,1-3 519 0 0</inkml:trace>
  <inkml:trace contextRef="#ctx0" brushRef="#br0" timeOffset="13069.217">545 649 0 0 0,'0'0'1304'0'0,"0"0"-181"0"0,0 0-103 0 0,0 0 99 0 0,0 0 167 0 0,0 0 108 0 0,0 0-134 0 0,0 0-259 0 0,0 0-231 0 0,0 0-178 0 0,0 0-127 0 0,0 0-78 0 0,0 0-64 0 0,-14 21-75 0 0,-45 69-47 0 0,27-12 136 0 0,28-57-267 0 0,-96 299 974 0 0,90-310 2463 0 0,14-40-2085 0 0,29-61-1022 0 0,-4 35-333 0 0,3 2-1 0 0,1 1 1 0 0,3 2-1 0 0,3 1 1 0 0,1 2-1 0 0,11-6-66 0 0,34-13-109 0 0,-84 66 96 0 0,-1 0 0 0 0,1 1 1 0 0,0-1-1 0 0,0 0 0 0 0,-1 1 1 0 0,1-1-1 0 0,0 1 0 0 0,0-1 1 0 0,0 1-1 0 0,0-1 0 0 0,0 1 1 0 0,0 0-1 0 0,-1-1 0 0 0,1 1 1 0 0,0 0-1 0 0,0 0 0 0 0,0 0 1 0 0,0 0-1 0 0,0 0 0 0 0,0 0 0 0 0,0 0 1 0 0,0 0-1 0 0,0 0 0 0 0,0 0 1 0 0,0 0-1 0 0,0 1 0 0 0,0-1 1 0 0,0 0-1 0 0,0 1 0 0 0,0-1 1 0 0,0 1-1 0 0,0-1 0 0 0,-1 1 1 0 0,1-1-1 0 0,0 1 0 0 0,0 0 0 0 0,-1-1 1 0 0,1 1-1 0 0,0 0 0 0 0,-1-1 1 0 0,1 1-1 0 0,0 0 0 0 0,-1 0 1 0 0,1 0-1 0 0,-1 0 0 0 0,0 0 1 0 0,1 0-1 0 0,-1-1 0 0 0,0 1 1 0 0,1 0-1 0 0,-1 0 0 0 0,0 1 13 0 0,2 58 204 0 0,-2-45-94 0 0,-5 246 279 0 0,4-258-385 0 0,1 1 0 0 0,0-1 0 0 0,-1 0 0 0 0,1 1 0 0 0,0-1 0 0 0,1 0 0 0 0,-1 0 0 0 0,1 1 0 0 0,-1-1 0 0 0,1 0 0 0 0,0 0 0 0 0,0 0 0 0 0,0 0 0 0 0,1 0 0 0 0,-1 0 0 0 0,1 0 0 0 0,-1 0 0 0 0,1 0 0 0 0,0-1 0 0 0,0 1 0 0 0,0-1 0 0 0,1 1 0 0 0,-1-1 0 0 0,0 0 0 0 0,1 0 0 0 0,0 0 0 0 0,-1 0 0 0 0,1 0 0 0 0,0-1 0 0 0,0 1 0 0 0,0-1 0 0 0,0 0 0 0 0,0 0 0 0 0,0 0 0 0 0,1 0 0 0 0,-1 0 0 0 0,0-1 0 0 0,0 0 0 0 0,1 1 0 0 0,-1-1 0 0 0,0 0 0 0 0,1-1 0 0 0,-1 1 0 0 0,0 0 0 0 0,0-1 0 0 0,2 0-4 0 0,13-12 117 0 0,0-1 0 0 0,-2-1 0 0 0,0 0 0 0 0,0-1 0 0 0,-1 0 1 0 0,12-19-118 0 0,6-6 109 0 0,103-143-35 0 0,-122 166-301 0 0,-10 35-607 0 0,-5 155 902 0 0,2-165-82 0 0,0 0 1 0 0,1 0-1 0 0,0-1 0 0 0,1 1 1 0 0,-1-1-1 0 0,1 0 1 0 0,0 1-1 0 0,1-1 0 0 0,-1-1 1 0 0,1 1-1 0 0,0 0 0 0 0,1-1 1 0 0,-1 0-1 0 0,1 0 1 0 0,0 0-1 0 0,0-1 0 0 0,1 0 1 0 0,-1 0-1 0 0,1 0 1 0 0,6 3 13 0 0,50 8-4162 0 0,-51-15 2365 0 0,27-4-8516 0 0,-31 1 7174 0 0</inkml:trace>
  <inkml:trace contextRef="#ctx0" brushRef="#br0" timeOffset="13375.128">124 1267 2769 0 0,'0'0'474'0'0,"0"0"-144"0"0,0 0 326 0 0,0 0 560 0 0,0 0 375 0 0,0 0 142 0 0,0 0-122 0 0,0 0-246 0 0,0 0-219 0 0,36 14-219 0 0,117 41-154 0 0,-34-28 543 0 0,-28-17 384 0 0,1-5-1 0 0,61-5-1699 0 0,-74 0 341 0 0,201-13 808 0 0,-140 4-2130 0 0,-1 5-4934 0 0,-110 4-2737 0 0,-24 0 3404 0 0</inkml:trace>
  <inkml:trace contextRef="#ctx0" brushRef="#br0" timeOffset="14156.351">849 1577 3393 0 0,'0'0'1637'0'0,"0"0"-846"0"0,0 0-164 0 0,0 0 288 0 0,0 0 244 0 0,0 0 65 0 0,0 0-210 0 0,0 0-356 0 0,0 0-281 0 0,0 0-160 0 0,0 0-90 0 0,-28 33-39 0 0,-87 106 9 0 0,61-65-16 0 0,-25 95 936 0 0,91-181 3888 0 0,62-83-4021 0 0,-16 16-654 0 0,-12 14-192 0 0,4 1 1 0 0,1 3-1 0 0,58-51-38 0 0,-22 49-175 0 0,-85 64 153 0 0,0 1-1 0 0,0 0 1 0 0,0-1-1 0 0,0 1 1 0 0,0 0-1 0 0,-1 0 0 0 0,1 0 1 0 0,0 0-1 0 0,-1 0 1 0 0,0 0-1 0 0,1 1 0 0 0,-1-1 1 0 0,0 0-1 0 0,0 1 1 0 0,0-1-1 0 0,-1 1 1 0 0,1-1-1 0 0,-1 1 0 0 0,1-1 1 0 0,-1 1-1 0 0,0-1 1 0 0,0 1-1 0 0,0 0 1 0 0,0-1-1 0 0,0 1 0 0 0,-1-1 1 0 0,1 1-1 0 0,-1-1 1 0 0,0 1-1 0 0,0 1 23 0 0,1 4-32 0 0,13 154 249 0 0,-10-145-220 0 0,0 0 0 0 0,1 0 0 0 0,1-1-1 0 0,1 1 1 0 0,0-1 0 0 0,1-1 0 0 0,1 1-1 0 0,0-1 1 0 0,3 1 3 0 0,1 17 718 0 0,-12-32-436 0 0,0-1 44 0 0,-23 0 1157 0 0,-71-23-773 0 0,-118-46-1844 0 0,159 48-1522 0 0,18 10-3790 0 0,26 9 1084 0 0,1 2-1419 0 0</inkml:trace>
  <inkml:trace contextRef="#ctx0" brushRef="#br0" timeOffset="14576.279">1354 686 6249 0 0,'0'0'532'0'0,"0"0"-357"0"0,0 0-103 0 0,0 0 336 0 0,0 0 479 0 0,0 0 283 0 0,0 0-9 0 0,0 0-181 0 0,0 0-189 0 0,0 0-148 0 0,0 0-92 0 0,0 0-51 0 0,0 0-20 0 0,22 16 20 0 0,73 51 39 0 0,-79-55-313 0 0,0 0 0 0 0,-1 1-1 0 0,0 1 1 0 0,-1 0 0 0 0,-1 1 0 0 0,0 1-1 0 0,-1 0 1 0 0,0 0 0 0 0,-2 1 0 0 0,6 13-226 0 0,-10-20 58 0 0,15 32 45 0 0,-2 0 0 0 0,-2 0 0 0 0,-2 2 0 0 0,-2 0 0 0 0,-1 0 0 0 0,-3 2 0 0 0,-1-1 0 0 0,-3 1 0 0 0,-2 0 0 0 0,-1 0 0 0 0,-4 26-103 0 0,-2-48-6 0 0,-1-1 0 0 0,-1 0 1 0 0,-1-1-1 0 0,-1 1 1 0 0,-1-1-1 0 0,-1-1 0 0 0,0 0 1 0 0,-2 0-1 0 0,-1-1 0 0 0,0-1 1 0 0,-9 10 5 0 0,10-12-74 0 0,-116 134-3203 0 0,78-108-902 0 0,-3-7-3428 0 0,37-27 4451 0 0,2-2 2424 0 0</inkml:trace>
  <inkml:trace contextRef="#ctx0" brushRef="#br0" timeOffset="15239.191">271 409 0 0 0,'0'0'667'0'0,"0"0"593"0"0,0 0 304 0 0,0 0 59 0 0,0 0-120 0 0,0 0-226 0 0,0 0-246 0 0,0 0-181 0 0,0 0-107 0 0,0 0-33 0 0,0 0-9 0 0,-18 20-41 0 0,-55 60-44 0 0,29-9 430 0 0,17-2-701 0 0,2 1 0 0 0,4 1-1 0 0,3 0 1 0 0,2 2 0 0 0,4 0-1 0 0,4 0 1 0 0,2 1 0 0 0,4 0 0 0 0,2 0-1 0 0,7 23-344 0 0,-5-68 46 0 0,2 0-1 0 0,1 0 0 0 0,1 0 1 0 0,2-1-1 0 0,1 0 1 0 0,1 0-1 0 0,1-1 0 0 0,1-1 1 0 0,2 0-1 0 0,0 0 0 0 0,2-2 1 0 0,1 0-1 0 0,1-1 0 0 0,0 0 1 0 0,2-1-1 0 0,1-2 0 0 0,0 0 1 0 0,2-1-1 0 0,0-1 0 0 0,1-2 1 0 0,1 0-1 0 0,2 0-45 0 0,72 12-567 0 0,-55-27-8939 0 0,-34-1 883 0 0</inkml:trace>
  <inkml:trace contextRef="#ctx0" brushRef="#br0" timeOffset="16193.338">2320 884 0 0 0,'0'0'1190'0'0,"0"0"-88"0"0,0 0-52 0 0,0 0 65 0 0,0 0 131 0 0,-2 3 114 0 0,-61 88 4873 0 0,33-44-5582 0 0,-199 305 423 0 0,178-267-448 0 0,52-83-596 0 0,1-1-1 0 0,0 1 0 0 0,-1-1 0 0 0,1 0 0 0 0,0 0 1 0 0,0 0-1 0 0,0 0 0 0 0,0 0 0 0 0,0-1 1 0 0,0 1-1 0 0,0 0 0 0 0,0-1 0 0 0,0 0 0 0 0,0 1 1 0 0,1-1-1 0 0,-1 0 0 0 0,0 0 0 0 0,0 0 0 0 0,0 0 1 0 0,0-1-1 0 0,0 1 0 0 0,0-1 0 0 0,1 1-29 0 0,2 0 78 0 0,299-41 905 0 0,-185 26-830 0 0,-118 16-107 0 0,0-1 0 0 0,0 1 0 0 0,1-1-1 0 0,-1 0 1 0 0,0 0 0 0 0,0 0 0 0 0,1 1 0 0 0,-1-1 0 0 0,0 0-1 0 0,0-1 1 0 0,1 1 0 0 0,-1 0 0 0 0,0 0 0 0 0,0 0 0 0 0,1-1-1 0 0,-1 1 1 0 0,0-1 0 0 0,0 1 0 0 0,0-1 0 0 0,0 1 0 0 0,0-1-1 0 0,0 0 1 0 0,0 1 0 0 0,0-1 0 0 0,0 0 0 0 0,0 0 0 0 0,0 0-1 0 0,0 0 1 0 0,0 0 0 0 0,0 0 0 0 0,-1 0 0 0 0,1 0 0 0 0,-1 0-1 0 0,1 0 1 0 0,0 0 0 0 0,-1 0 0 0 0,0 0 0 0 0,1-1 0 0 0,-1 1-1 0 0,0 0 1 0 0,1 0 0 0 0,-1-1 0 0 0,0 1 0 0 0,0 0 0 0 0,0 0-1 0 0,0-1 1 0 0,0 1 0 0 0,-1 0 0 0 0,1-1-46 0 0,-48-83 1055 0 0,-143-227-1443 0 0,165 278-384 0 0,-8-10-1721 0 0,22 12-5111 0 0,12 27 3064 0 0,0 2-497 0 0</inkml:trace>
  <inkml:trace contextRef="#ctx0" brushRef="#br0" timeOffset="16771.32">2983 848 928 0 0,'0'0'1839'0'0,"0"0"-462"0"0,0 0-113 0 0,0 0 184 0 0,0 0 204 0 0,0 0 42 0 0,0 0-230 0 0,0 0-418 0 0,0 0-364 0 0,0 0-282 0 0,0 0-162 0 0,0 0-60 0 0,0 0 24 0 0,-6 3 46 0 0,4-3-246 0 0,0 2 66 0 0,-1-1 0 0 0,0 1 0 0 0,0-1 1 0 0,1 1-1 0 0,-1 0 0 0 0,1 0 0 0 0,-1 0 1 0 0,1 0-1 0 0,0 0 0 0 0,0 1 0 0 0,0-1 1 0 0,0 1-1 0 0,1-1 0 0 0,-1 1 0 0 0,0 0 1 0 0,1 0-1 0 0,0-1 0 0 0,-1 4-68 0 0,-77 181 2109 0 0,-26 100-1991 0 0,81-225-2629 0 0,21-62-5547 0 0,0-7 5322 0 0,1 4-337 0 0,1-1 1334 0 0</inkml:trace>
  <inkml:trace contextRef="#ctx0" brushRef="#br0" timeOffset="17095.087">2707 862 1680 0 0,'0'0'1375'0'0,"0"0"-12"0"0,0 0 159 0 0,0 0 321 0 0,0 0 160 0 0,0 0-139 0 0,0 0-374 0 0,0 0-371 0 0,0 0-283 0 0,0 0-169 0 0,0 0-78 0 0,0 0-60 0 0,1 23-37 0 0,8 70-48 0 0,10-39 244 0 0,94 112 700 0 0,0 3-1604 0 0,-103-147-1289 0 0,-7-14-2438 0 0,1-1-5323 0 0,-4-4 4304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33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599 1 0 0 0,'0'0'628'0'0,"0"0"335"0"0,0 0 139 0 0,0 0 290 0 0,0 0 283 0 0,0 0 71 0 0,0 0-225 0 0,0 0-423 0 0,0 0-399 0 0,0 0-258 0 0,0 0-110 0 0,-5 8-7 0 0,-51 135 1640 0 0,19-30-1323 0 0,-6-2-1 0 0,-4-2 0 0 0,-59 100-640 0 0,37-74 28 0 0,-27 46-156 0 0,113-216-5679 0 0,-2 4-820 0 0,-10 19 3356 0 0</inkml:trace>
  <inkml:trace contextRef="#ctx0" brushRef="#br0" timeOffset="4088.252">597 82 0 0 0,'0'0'1566'0'0,"0"0"294"0"0,0 0 115 0 0,0 0-118 0 0,0 0-225 0 0,0 0-233 0 0,0 0-192 0 0,0 0-116 0 0,0 0-68 0 0,-3-3-82 0 0,-8-7-42 0 0,8 8-67 0 0,3 2-126 0 0,0 0-117 0 0,0 0-146 0 0,0 0-140 0 0,6 19 451 0 0,40 110-136 0 0,60 209-398 0 0,-79-221-127 0 0,29 78 73 0 0,-48-173-72 0 0,-1-1 0 0 0,0 1 0 0 0,-2 1 1 0 0,0-1-1 0 0,-2 1 0 0 0,1 9-94 0 0,12 113 1083 0 0,-4-76-420 0 0,-8-95-7131 0 0,-3 2-4715 0 0,-1 16 6349 0 0</inkml:trace>
  <inkml:trace contextRef="#ctx0" brushRef="#br0" timeOffset="4504.416">146 726 1808 0 0,'0'0'3214'0'0,"0"0"-962"0"0,0 0-583 0 0,0 0-100 0 0,0 0 107 0 0,0 0 0 0 0,0 0-197 0 0,0 0-324 0 0,0 0-293 0 0,0 0-219 0 0,0 0-149 0 0,0 0-79 0 0,0 0-64 0 0,5 7 422 0 0,117 4 1794 0 0,-113-11-2465 0 0,52 1 480 0 0,-1-3 1 0 0,1-2-1 0 0,34-9-582 0 0,22-5 285 0 0,-20 3-2937 0 0,-88 14 511 0 0,-1 1-1901 0 0,-2-2-2722 0 0,-3 1-2374 0 0</inkml:trace>
  <inkml:trace contextRef="#ctx0" brushRef="#br0" timeOffset="6149.343">192 950 0 0 0,'0'-3'63'0'0,"0"3"307"0"0,0 0 299 0 0,0 0 88 0 0,-5 7 2922 0 0,-15 16-1281 0 0,-24 54-752 0 0,-55 88 779 0 0,75-121-140 0 0,24-44-2185 0 0,0 0-10 0 0,0 0-13 0 0,0 0-16 0 0,5 4-9656 0 0,-2-4 4570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42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0 0 0,'0'0'1103'0'0,"0"0"549"0"0,0 0 305 0 0,0 0 27 0 0,0 0-212 0 0,0 0-301 0 0,0 0-278 0 0,0 0-233 0 0,0 0-176 0 0,0 0-97 0 0,0 0-64 0 0,0-3-86 0 0,8 264 3063 0 0,4 135-2515 0 0,-13-273-907 0 0,-1 112 131 0 0,3-233-246 0 0,0 0 1 0 0,1-1 0 0 0,-1 1-1 0 0,1-1 1 0 0,-1 0-1 0 0,1 1 1 0 0,-1-1-1 0 0,1 0 1 0 0,0 0-1 0 0,0 0 1 0 0,0 0 0 0 0,-1 0-1 0 0,1-1 1 0 0,0 1-1 0 0,0 0 1 0 0,0-1-1 0 0,0 0 1 0 0,0 1-1 0 0,0-1 1 0 0,0 0 0 0 0,1 0-1 0 0,-1 0 1 0 0,0 0-1 0 0,0-1 1 0 0,0 1-1 0 0,0 0 1 0 0,0-1-1 0 0,0 1 1 0 0,0-1 0 0 0,0 0-64 0 0,12 0 201 0 0,268-25 902 0 0,-151 12-1223 0 0,-101 12-1695 0 0,-16 1-874 0 0,1 0-3797 0 0,-6 1-3430 0 0</inkml:trace>
  <inkml:trace contextRef="#ctx0" brushRef="#br0" timeOffset="4009.332">431 1009 0 0 0,'0'0'345'0'0,"0"0"149"0"0,0 0-38 0 0,0 0-55 0 0,0 0-10 0 0,0 3 926 0 0,4 9 8198 0 0,4-12-7810 0 0,28-1 2300 0 0,17-6-2379 0 0,-35 3-1445 0 0,0 0 0 0 0,0 1 1 0 0,0 1-1 0 0,0 1 0 0 0,0 0 0 0 0,0 2 1 0 0,1 0-1 0 0,-1 0 0 0 0,8 4-181 0 0,72-1 1723 0 0,-85-11-1376 0 0,-13 6-351 0 0,0 1 12 0 0,0 0 10 0 0,0 0-6 0 0,0 0 2 0 0,0 0-5 0 0,0 0 0 0 0,0 0 2 0 0,0 0-12 0 0,0 0 2 0 0,0 0-22 0 0,0 0-61 0 0,0 0-116 0 0,0-8-2826 0 0,0 5-7166 0 0,0 0-328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55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427 0 13459 0 0,'0'0'1135'0'0,"0"0"-406"0"0,0 0-258 0 0,0 0 81 0 0,0 0 204 0 0,0 0 157 0 0,0 0 55 0 0,0 0-63 0 0,0 0-111 0 0,0 0-110 0 0,0 0-91 0 0,-3 21-81 0 0,0 2-372 0 0,2-10-56 0 0,-1 0 0 0 0,0 0-1 0 0,-1 0 1 0 0,-1 0 0 0 0,0 0 0 0 0,0 0-1 0 0,-1-1 1 0 0,-7 12-84 0 0,-6 8 13 0 0,-2-1 1 0 0,0 0-1 0 0,-3-1 0 0 0,0-2 1 0 0,-2 0-1 0 0,0-2 0 0 0,-2-1 1 0 0,-1 0-1 0 0,-1-3 0 0 0,-1 0 1 0 0,-22 11-14 0 0,20-20-1586 0 0,10-8-6122 0 0,12-4-3841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57.0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22 289 3969 0 0,'0'0'1724'0'0,"0"0"-614"0"0,0 0-333 0 0,0 0 123 0 0,0 0 363 0 0,0 0 299 0 0,0 0 85 0 0,0 0-151 0 0,0 0-318 0 0,0 0-334 0 0,0 0-274 0 0,-3-1-213 0 0,1 4-297 0 0,0 0 0 0 0,0 0 0 0 0,0 0 1 0 0,0 1-1 0 0,1-1 0 0 0,-1 0 0 0 0,1 1 0 0 0,0 0 0 0 0,0-1 1 0 0,0 1-1 0 0,0 0 0 0 0,1-1 0 0 0,-1 1 0 0 0,1 0 0 0 0,0-1 0 0 0,0 1 1 0 0,0 0-1 0 0,1 0 0 0 0,0-1 0 0 0,-1 1 0 0 0,1 0 0 0 0,1 0-60 0 0,-2 15 175 0 0,0-6-99 0 0,-2 25 66 0 0,2 0-1 0 0,2 1 1 0 0,1-1 0 0 0,2-1-1 0 0,1 1 1 0 0,2-1 0 0 0,2 0-1 0 0,8 21-141 0 0,-15-52 21 0 0,0-1 0 0 0,0 0 0 0 0,0 0 0 0 0,1 0-1 0 0,-1 0 1 0 0,1-1 0 0 0,0 0 0 0 0,0 1 0 0 0,1-1 0 0 0,-1-1-1 0 0,1 1 1 0 0,0-1 0 0 0,0 1 0 0 0,0-2 0 0 0,1 1 0 0 0,-1 0-1 0 0,1-1 1 0 0,-1 0 0 0 0,1 0 0 0 0,0-1 0 0 0,0 0-1 0 0,0 0 1 0 0,0 0 0 0 0,-1-1 0 0 0,1 1 0 0 0,0-1 0 0 0,0-1-1 0 0,0 1 1 0 0,0-1 0 0 0,0 0 0 0 0,0-1 0 0 0,0 1 0 0 0,-1-1-1 0 0,1 0 1 0 0,-1 0 0 0 0,1-1 0 0 0,-1 0 0 0 0,0 0-1 0 0,2-2-20 0 0,31-22 106 0 0,-2-2 0 0 0,-1-2 0 0 0,-1-1 0 0 0,-2-1 0 0 0,9-15-106 0 0,6-4 13 0 0,7-3-74 0 0,-52 55 50 0 0,-1 0-1 0 0,0 0 1 0 0,1 0-1 0 0,-1 1 1 0 0,0-1-1 0 0,0 0 1 0 0,1 1 0 0 0,-1-1-1 0 0,0 0 1 0 0,0 1-1 0 0,1 0 1 0 0,-1-1 0 0 0,0 1-1 0 0,0 0 1 0 0,0-1-1 0 0,0 1 1 0 0,0 0 0 0 0,0 0-1 0 0,0 0 1 0 0,0 0-1 0 0,-1 0 1 0 0,1 0 0 0 0,0 0-1 0 0,0 0 1 0 0,-1 1-1 0 0,1-1 1 0 0,-1 0 0 0 0,1 0-1 0 0,-1 0 1 0 0,0 1-1 0 0,1-1 1 0 0,-1 0 0 0 0,0 1-1 0 0,0-1 1 0 0,0 0-1 0 0,0 0 1 0 0,0 1 0 0 0,0-1-1 0 0,0 0 1 0 0,0 1-1 0 0,0-1 12 0 0,3 10 16 0 0,-2-3 29 0 0,0 0 1 0 0,1-1-1 0 0,0 1 1 0 0,1 0-1 0 0,-1-1 1 0 0,2 1-1 0 0,-1-1 1 0 0,1 0-1 0 0,0 0 1 0 0,0-1-1 0 0,1 1 1 0 0,0-1-1 0 0,0 0 1 0 0,0 0-1 0 0,1 0 1 0 0,0-1-1 0 0,0 0 1 0 0,0 0-1 0 0,1-1 1 0 0,0 1-1 0 0,0-2 1 0 0,0 1-1 0 0,0-1 1 0 0,0 0-1 0 0,1 0 1 0 0,0-1-1 0 0,5 2-45 0 0,77-23 1596 0 0,36-65-522 0 0,-53 12-3937 0 0,-24-3-4210 0 0,-24 31-1132 0 0,-15 28 1502 0 0</inkml:trace>
  <inkml:trace contextRef="#ctx0" brushRef="#br0" timeOffset="3720.895">1377 12 4185 0 0,'0'0'1279'0'0,"0"0"-420"0"0,0 0-42 0 0,0 0 302 0 0,0 0 345 0 0,0 0 127 0 0,0 0-192 0 0,0 0-326 0 0,0 0-323 0 0,0 0-204 0 0,0 0-77 0 0,4-2-25 0 0,10-8-3 0 0,-6 34 1264 0 0,4 56-1336 0 0,-4 1 0 0 0,-3-1-1 0 0,-4 1 1 0 0,-4 13-369 0 0,2 24 68 0 0,1 69-4 0 0,0-186-60 0 0,-1 0 0 0 0,1 0-1 0 0,-1 0 1 0 0,1 1 0 0 0,0-1-1 0 0,0 0 1 0 0,-1 0 0 0 0,1 0 0 0 0,0 0-1 0 0,0 1 1 0 0,0-1 0 0 0,0 0-1 0 0,0 0 1 0 0,0 0 0 0 0,1 1 0 0 0,-1-1-1 0 0,0 0 1 0 0,1 0 0 0 0,-1 0-1 0 0,1 0 1 0 0,-1 0 0 0 0,1 0 0 0 0,-1 0-1 0 0,1 0 1 0 0,0 0 0 0 0,-1 0-1 0 0,1 0 1 0 0,0 0 0 0 0,0 0-1 0 0,0 0 1 0 0,0-1 0 0 0,-1 1 0 0 0,1 0-1 0 0,0-1 1 0 0,0 1 0 0 0,1 0-1 0 0,-1-1 1 0 0,0 0 0 0 0,0 1 0 0 0,0-1-1 0 0,0 0 1 0 0,0 1 0 0 0,0-1-1 0 0,1 0 1 0 0,-1 0 0 0 0,0 0 0 0 0,0 0-1 0 0,0 0 1 0 0,1 0 0 0 0,-1 0-1 0 0,0 0 1 0 0,0-1 0 0 0,0 1 0 0 0,0 0-1 0 0,1-1 1 0 0,-1 1 0 0 0,0-1-1 0 0,0 1 1 0 0,0-1 0 0 0,0 0-1 0 0,0 1 1 0 0,0-1 0 0 0,0 0 0 0 0,0 0-4 0 0,89-128 818 0 0,-54 71-741 0 0,-23 36-48 0 0,0 1-1 0 0,1 0 1 0 0,2 1-1 0 0,0 0 1 0 0,0 1-1 0 0,2 1 1 0 0,4-2-29 0 0,-22 19 0 0 0,1 0 1 0 0,0 0 0 0 0,0 0 0 0 0,0 0 0 0 0,0 0 0 0 0,0 1 0 0 0,0-1 0 0 0,0 0 0 0 0,0 1 0 0 0,0-1-1 0 0,1 1 1 0 0,-1-1 0 0 0,0 1 0 0 0,0-1 0 0 0,1 1 0 0 0,-1 0 0 0 0,0-1 0 0 0,0 1 0 0 0,1 0 0 0 0,-1 0 0 0 0,0 0-1 0 0,1 0 1 0 0,-1 0 0 0 0,0 0 0 0 0,0 1 0 0 0,1-1 0 0 0,-1 0 0 0 0,0 1 0 0 0,0-1 0 0 0,1 1 0 0 0,-1-1 0 0 0,0 1-1 0 0,0 0 1 0 0,0-1 0 0 0,0 1 0 0 0,0 0 0 0 0,0 0 0 0 0,0-1 0 0 0,0 1 0 0 0,0 0 0 0 0,0 0 0 0 0,0 0-1 0 0,-1 0 1 0 0,1 1 0 0 0,0-1 0 0 0,-1 0 0 0 0,1 0 0 0 0,-1 0 0 0 0,1 0 0 0 0,-1 1 0 0 0,0-1 0 0 0,1 0 0 0 0,-1 2-1 0 0,36 309 1274 0 0,-36-309-1322 0 0,0 0 0 0 0,0 0-1 0 0,1 0 1 0 0,0 0 0 0 0,-1 0-1 0 0,1 0 1 0 0,0-1-1 0 0,1 1 1 0 0,-1 0 0 0 0,0 0-1 0 0,1-1 1 0 0,-1 1-1 0 0,1-1 1 0 0,0 1 0 0 0,0-1-1 0 0,0 0 1 0 0,0 1 0 0 0,1-1-1 0 0,-1 0 1 0 0,0-1-1 0 0,1 1 1 0 0,-1 0 0 0 0,1-1-1 0 0,0 1 1 0 0,1 0 48 0 0,17-21-5194 0 0,-13 9-1567 0 0,-3 6-2478 0 0</inkml:trace>
  <inkml:trace contextRef="#ctx0" brushRef="#br0" timeOffset="4094.657">2119 686 256 0 0,'0'0'2333'0'0,"0"0"-364"0"0,0 0-63 0 0,0 0 33 0 0,0 0-25 0 0,0 0-200 0 0,0 0-282 0 0,0 0-232 0 0,0 0-205 0 0,0 0-157 0 0,33-5-126 0 0,103-19-112 0 0,-83 4 183 0 0,-47 14-547 0 0,-3 3-173 0 0,0 0-1 0 0,0 0 1 0 0,0 0 0 0 0,0 0 0 0 0,-1-1 0 0 0,1 1 0 0 0,-1-1 0 0 0,0 0 0 0 0,0 0 0 0 0,0 0-1 0 0,-1 0 1 0 0,1 0 0 0 0,-1 0 0 0 0,0 0 0 0 0,0 0 0 0 0,0 0 0 0 0,-1-1 0 0 0,0 1 0 0 0,0 0-1 0 0,0-1 1 0 0,0 1 0 0 0,0 0 0 0 0,-1 0 0 0 0,0-1 0 0 0,0 1 0 0 0,0 0 0 0 0,0 0-1 0 0,-1 0 1 0 0,0 0 0 0 0,1 0 0 0 0,-1 1 0 0 0,-1-1 0 0 0,1 0 0 0 0,-1 1 0 0 0,1-1 0 0 0,-1 1-1 0 0,0 0 1 0 0,0 0 0 0 0,-1-1-63 0 0,-1 2-47 0 0,0-1-1 0 0,-1 1 1 0 0,1 0-1 0 0,0 0 1 0 0,-1 1 0 0 0,1 0-1 0 0,-1 0 1 0 0,0 0-1 0 0,1 0 1 0 0,-1 1-1 0 0,0 0 1 0 0,1 0-1 0 0,-1 1 1 0 0,0-1-1 0 0,1 1 1 0 0,-1 1 0 0 0,1-1-1 0 0,-1 1 1 0 0,1 0-1 0 0,0 0 1 0 0,-1 0-1 0 0,1 1 1 0 0,0 0-1 0 0,1 0 1 0 0,-1 0 0 0 0,0 0-1 0 0,1 1 1 0 0,0 0-1 0 0,0 0 1 0 0,-1 1 47 0 0,-6 6-9 0 0,1 0 1 0 0,1 1-1 0 0,0-1 1 0 0,0 2 0 0 0,1-1-1 0 0,1 1 1 0 0,0 1-1 0 0,1-1 1 0 0,0 1-1 0 0,1 0 1 0 0,-1 4 8 0 0,4-12-2 0 0,1-1-1 0 0,-1 1 1 0 0,1 0 0 0 0,0 0 0 0 0,0 0 0 0 0,1 0-1 0 0,0 0 1 0 0,0 0 0 0 0,0 0 0 0 0,0 0 0 0 0,1-1-1 0 0,0 1 1 0 0,1 0 0 0 0,-1 0 0 0 0,1 0 0 0 0,0-1-1 0 0,1 1 1 0 0,-1-1 0 0 0,1 0 0 0 0,0 0 0 0 0,0 0-1 0 0,1 0 1 0 0,-1 0 0 0 0,1 0 0 0 0,0-1-1 0 0,1 0 1 0 0,-1 0 0 0 0,1 0 0 0 0,-1-1 0 0 0,1 1-1 0 0,0-1 1 0 0,2 0 2 0 0,6 3-70 0 0,1-1 0 0 0,0-1-1 0 0,0 0 1 0 0,0-1 0 0 0,0-1-1 0 0,0 0 1 0 0,1-1 0 0 0,-1 0-1 0 0,1-1 1 0 0,-1-1 0 0 0,1-1-1 0 0,-1 0 1 0 0,13-3 70 0 0,42-16-4342 0 0,-4-7-5753 0 0,-47 19 5754 0 0</inkml:trace>
  <inkml:trace contextRef="#ctx0" brushRef="#br0" timeOffset="4378.714">2671 708 0 0 0,'0'0'696'0'0,"0"0"635"0"0,0 0 304 0 0,0 0 222 0 0,0 0 71 0 0,0 0-172 0 0,0 0-395 0 0,0 0-315 0 0,0 0-107 0 0,0 0 44 0 0,0 0 84 0 0,0 0 29 0 0,-3 10-33 0 0,-1 0-997 0 0,-6 16 1365 0 0,23-43 600 0 0,13-29-1129 0 0,-2 2-467 0 0,2 0-1 0 0,1 3 0 0 0,32-37-434 0 0,-46 63 0 0 0,-4 4-58 0 0,1-1 0 0 0,0 2 0 0 0,0-1 1 0 0,1 2-1 0 0,1-1 0 0 0,0 1 0 0 0,0 1 1 0 0,6-3 57 0 0,-4 15-3994 0 0,-14 14-3773 0 0,0-12 4088 0 0,0 2-2910 0 0</inkml:trace>
  <inkml:trace contextRef="#ctx0" brushRef="#br0" timeOffset="4734.94">3131 679 0 0 0,'0'0'1274'0'0,"0"0"1018"0"0,0 0 462 0 0,0 0 31 0 0,0 0-264 0 0,0 0-409 0 0,0 0-429 0 0,0 0-368 0 0,34-12-275 0 0,106-37-221 0 0,-80 13 136 0 0,-55 27-770 0 0,0 1-62 0 0,0 0-1 0 0,-1 0 1 0 0,0 0 0 0 0,0-1-1 0 0,0 0 1 0 0,-2 1 0 0 0,1-1-1 0 0,-1 0 1 0 0,0 0 0 0 0,0 0 0 0 0,-1-1-1 0 0,-1 1 1 0 0,0 0 0 0 0,0 0-1 0 0,-1-8-122 0 0,-1 14-27 0 0,0 0-1 0 0,0 1 1 0 0,-1 0-1 0 0,1-1 1 0 0,0 1-1 0 0,-1 0 1 0 0,1 0-1 0 0,-1 0 1 0 0,0 0-1 0 0,0 1 1 0 0,0-1-1 0 0,0 1 1 0 0,0 0-1 0 0,0-1 1 0 0,0 1-1 0 0,0 1 1 0 0,0-1-1 0 0,-1 0 1 0 0,1 1-1 0 0,0 0 1 0 0,0 0-1 0 0,-1 0 1 0 0,1 0-1 0 0,0 0 1 0 0,-1 1-1 0 0,1-1 1 0 0,0 1-1 0 0,0 0 1 0 0,0 0-1 0 0,0 0 1 0 0,0 0-1 0 0,0 1 1 0 0,0-1-1 0 0,-2 2 28 0 0,-7 5-39 0 0,-1 0 0 0 0,2 0 0 0 0,-1 2 0 0 0,1-1 0 0 0,1 2-1 0 0,0-1 1 0 0,0 1 0 0 0,1 1 0 0 0,0 0 0 0 0,1 0-1 0 0,0 0 1 0 0,1 1 0 0 0,1 0 0 0 0,0 1 0 0 0,1 0 0 0 0,-4 13 39 0 0,7-21 8 0 0,0 1 1 0 0,0-1-1 0 0,1 1 1 0 0,-1-1-1 0 0,1 1 1 0 0,1 0 0 0 0,-1 0-1 0 0,1 0 1 0 0,1 0-1 0 0,-1-1 1 0 0,1 1-1 0 0,0 0 1 0 0,0 0 0 0 0,1-1-1 0 0,0 1 1 0 0,0-1-1 0 0,1 1 1 0 0,0-1 0 0 0,0 0-1 0 0,0 0 1 0 0,1 0-1 0 0,0-1 1 0 0,0 1-1 0 0,0-1 1 0 0,1 0 0 0 0,0 0-1 0 0,0 0 1 0 0,3 1-9 0 0,11 5-28 0 0,0-2 0 0 0,2 0 1 0 0,-1-1-1 0 0,1-1 1 0 0,0-1-1 0 0,0-1 0 0 0,1-1 1 0 0,-1-1-1 0 0,1 0 0 0 0,0-2 1 0 0,0-1-1 0 0,0 0 1 0 0,-1-2-1 0 0,2 0 28 0 0,20-9-4872 0 0,-35 9 2054 0 0,9-3-8207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3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1 909 1896 0 0,'0'0'2036'0'0,"0"0"-800"0"0,0 0-152 0 0,0 0 415 0 0,0 0 496 0 0,0 0 210 0 0,0 0-234 0 0,0 0-508 0 0,0 0-442 0 0,0 0-286 0 0,0 0-182 0 0,5-11-84 0 0,40-81 812 0 0,92-151 293 0 0,-72 140-1511 0 0,58-91 201 0 0,55-60-264 0 0,-172 245 63 0 0,-6 10-75 0 0,1-1-1 0 0,-1 0 0 0 0,0 0 0 0 0,1 1 0 0 0,-1-1 0 0 0,0 0 1 0 0,0 0-1 0 0,1 0 0 0 0,-1 1 0 0 0,0-1 0 0 0,1 0 0 0 0,-1 0 1 0 0,1 0-1 0 0,-1 0 0 0 0,0 0 0 0 0,1 0 0 0 0,-1 0 0 0 0,0 1 1 0 0,1-1-1 0 0,-1 0 0 0 0,1 0 0 0 0,-1-1 0 0 0,0 1 0 0 0,1 0 1 0 0,-1 0-1 0 0,0 0 0 0 0,1 0 0 0 0,-1 0 0 0 0,1 0 0 0 0,-1 0 1 0 0,0-1-1 0 0,1 1 0 0 0,-1 0 0 0 0,0 0 0 0 0,0 0 0 0 0,1-1 1 0 0,-1 1-1 0 0,0 0 0 0 0,1 0 0 0 0,-1-1 0 0 0,0 1 0 0 0,0 0 1 0 0,0-1-1 0 0,1 1 0 0 0,-1 0 0 0 0,0-1 0 0 0,0 1 0 0 0,0 0 13 0 0,0 47-47 0 0,-2-15 76 0 0,2 0 1 0 0,1 0-1 0 0,1 0 1 0 0,2 0-1 0 0,1 0 1 0 0,2 0-1 0 0,1-1 0 0 0,2 2-29 0 0,19 35 34 0 0,3-3-1 0 0,3 0 1 0 0,3-2-1 0 0,3-2-33 0 0,9 51 69 0 0,-52-112-2 0 0,1 1 0 0 0,-1 0 1 0 0,1 0-1 0 0,-1-1 0 0 0,1 1 0 0 0,-1-1 0 0 0,1 1 0 0 0,-1-1 0 0 0,0 0 1 0 0,1 0-1 0 0,-1 1 0 0 0,0-1 0 0 0,1 0 0 0 0,-1 0 0 0 0,0-1 0 0 0,1 1 1 0 0,-1 0-1 0 0,1-1 0 0 0,-1 1 0 0 0,0 0 0 0 0,1-1 0 0 0,-1 0 0 0 0,1 1 1 0 0,-1-1-1 0 0,1 0 0 0 0,0 0 0 0 0,-1 0 0 0 0,1 0 0 0 0,-1-1-67 0 0,-39-23 50 0 0,2-3 1 0 0,0-1-1 0 0,2-2 0 0 0,1-1 0 0 0,2-2 0 0 0,-3-6-50 0 0,-119-107-1246 0 0,148 140 913 0 0,-1 0 1 0 0,1 1-1 0 0,-2 1 1 0 0,1-1-1 0 0,-1 1 1 0 0,1 1 0 0 0,-1 0-1 0 0,-1 0 1 0 0,1 1-1 0 0,0 0 1 0 0,-1 1-1 0 0,0 0 1 0 0,1 1-1 0 0,-3 0 333 0 0,-8 6-3347 0 0,11 8-4027 0 0,6-5 565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7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3689 0 0,'0'0'1457'0'0,"0"0"-300"0"0,0 0 28 0 0,0 0 280 0 0,0 0 231 0 0,0 0-48 0 0,0 0-290 0 0,0 0-301 0 0,0 0-216 0 0,0 0-157 0 0,0 0-95 0 0,21 0-58 0 0,108 0 437 0 0,81-1 1229 0 0,-195-2-2253 0 0,-1 0 1 0 0,0-1-1 0 0,0-1 1 0 0,0 0-1 0 0,0-1 1 0 0,-1-1-1 0 0,0 0 1 0 0,4-4 55 0 0,-9 5-158 0 0,-20 1-15280 0 0,5 5 10956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7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0 0 0,'0'0'315'0'0,"0"0"998"0"0,0 0 562 0 0,0 0 439 0 0,0 0 191 0 0,0 0-121 0 0,0 0-318 0 0,0 0-400 0 0,0 0-367 0 0,0 0-307 0 0,35 1-249 0 0,111 3-178 0 0,-36-17 161 0 0,-105 12-766 0 0,172-24 521 0 0,-100 22-3470 0 0,-77 14-7605 0 0,-3-7 4973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7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5433 0 0,'0'0'1907'0'0,"0"0"-178"0"0,0 0-18 0 0,0 0 64 0 0,0 0-43 0 0,32 2-173 0 0,102 5-285 0 0,43-5 1432 0 0,-67-6-1774 0 0,-54 2-2604 0 0,-1 1-6734 0 0,-41 1-2274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16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336 236 0 0 0,'0'0'657'0'0,"0"0"1104"0"0,0 0 305 0 0,0 0-35 0 0,0 0-111 0 0,0 0-102 0 0,0 0-132 0 0,0 0-179 0 0,0 0-179 0 0,0 0-167 0 0,-2-13-127 0 0,-12-39-111 0 0,13 51-853 0 0,-1 0-1 0 0,1-1 1 0 0,0 1 0 0 0,-1 0 0 0 0,1 0 0 0 0,-1 0 0 0 0,1 0 0 0 0,-1 0-1 0 0,1 0 1 0 0,-1 0 0 0 0,0 0 0 0 0,1 1 0 0 0,-1-1 0 0 0,0 0-1 0 0,0 1 1 0 0,0 0 0 0 0,1-1 0 0 0,-1 1 0 0 0,0 0 0 0 0,0 0-1 0 0,0 0 1 0 0,0 0 0 0 0,1 0 0 0 0,-1 1 0 0 0,0-1 0 0 0,0 1-1 0 0,-1 0-69 0 0,-6 0 301 0 0,-4 1-157 0 0,0 1 0 0 0,0 0-1 0 0,0 1 1 0 0,0 1 0 0 0,1 0 0 0 0,-1 0 0 0 0,2 1 0 0 0,-1 1 0 0 0,0 0 0 0 0,1 1 0 0 0,1 0 0 0 0,-1 1 0 0 0,1 0 0 0 0,1 0 0 0 0,0 1 0 0 0,0 0 0 0 0,0 2-144 0 0,3-5-5 0 0,-1 1 1 0 0,1 0-1 0 0,1 0 1 0 0,0 1-1 0 0,0 0 1 0 0,0 0-1 0 0,1 0 1 0 0,1 0-1 0 0,0 1 1 0 0,0-1-1 0 0,0 1 1 0 0,1 0-1 0 0,1 0 1 0 0,0 0-1 0 0,0 0 1 0 0,1 9 4 0 0,2-15 16 0 0,1 0 0 0 0,0-1 0 0 0,0 1 0 0 0,0-1 0 0 0,0 0 0 0 0,0 0 0 0 0,0 0 0 0 0,1 0 0 0 0,0 0 0 0 0,-1-1 0 0 0,1 0 0 0 0,0 0 0 0 0,0 0 0 0 0,0 0 0 0 0,1 0 1 0 0,-1-1-1 0 0,0 0 0 0 0,0 0 0 0 0,1 0 0 0 0,-1 0 0 0 0,1-1 0 0 0,-1 0 0 0 0,1 0 0 0 0,-1 0 0 0 0,1 0 0 0 0,-1-1 0 0 0,1 1 0 0 0,-1-1 0 0 0,0 0 0 0 0,1-1 0 0 0,1 0-16 0 0,25-10 177 0 0,-1-2 0 0 0,-1-2 1 0 0,0 0-1 0 0,-1-2 0 0 0,0-1 0 0 0,-2-1 0 0 0,0-1 0 0 0,-2-1 0 0 0,4-5-177 0 0,1 0 123 0 0,6-12 11 0 0,-31 68-1009 0 0,-15 36 599 0 0,-1 64 26 0 0,14-125 256 0 0,-1 0 0 0 0,1 0 0 0 0,0 0-1 0 0,1-1 1 0 0,-1 1 0 0 0,1-1 0 0 0,-1 1 0 0 0,1-1 0 0 0,0 0 0 0 0,0 0 0 0 0,0-1 0 0 0,1 1 0 0 0,-1 0 0 0 0,1-1 0 0 0,-1 0 0 0 0,1 0 0 0 0,0 0 0 0 0,0 0 0 0 0,0-1 0 0 0,0 0 0 0 0,0 1 0 0 0,0-1 0 0 0,0-1 0 0 0,1 1-1 0 0,-1-1 1 0 0,0 1 0 0 0,0-1 0 0 0,1 0 0 0 0,-1-1 0 0 0,0 1 0 0 0,0-1 0 0 0,0 0 0 0 0,1 0 0 0 0,-1 0 0 0 0,0-1 0 0 0,0 1 0 0 0,-1-1 0 0 0,1 0 0 0 0,0 0 0 0 0,0 0 0 0 0,0-1-6 0 0,29-15 93 0 0,-1-1 0 0 0,-1-2 1 0 0,-1-1-1 0 0,0-1 0 0 0,23-25-93 0 0,36-55 52 0 0,-79 91-102 0 0,-2-1-1 0 0,0 0 1 0 0,0 0-1 0 0,-1 0 1 0 0,-1-1-1 0 0,0 0 0 0 0,-1 0 1 0 0,-1 0-1 0 0,0-1 1 0 0,-1 0-1 0 0,0 0 1 0 0,-1 0-1 0 0,-1-14 51 0 0,-1 27-23 0 0,0 1 1 0 0,0-1-1 0 0,0 0 0 0 0,0 1 0 0 0,0-1 1 0 0,0 0-1 0 0,-1 1 0 0 0,1-1 0 0 0,-1 0 0 0 0,1 1 1 0 0,-1-1-1 0 0,0 1 0 0 0,0-1 0 0 0,0 1 1 0 0,1-1-1 0 0,-1 1 0 0 0,0 0 0 0 0,-1 0 1 0 0,1-1-1 0 0,0 1 0 0 0,0 0 0 0 0,-1 0 1 0 0,1 0-1 0 0,0 0 0 0 0,-1 0 0 0 0,1 0 1 0 0,-1 1-1 0 0,1-1 0 0 0,-1 0 0 0 0,1 1 1 0 0,-1-1-1 0 0,0 1 0 0 0,1 0 0 0 0,-1-1 1 0 0,0 1-1 0 0,1 0 0 0 0,-1 0 0 0 0,0 0 1 0 0,1 0-1 0 0,-3 1 23 0 0,-63 22-912 0 0,56-15 886 0 0,0 0 1 0 0,1 1-1 0 0,0 0 0 0 0,1 1 0 0 0,-1 0 0 0 0,2 1 0 0 0,0 0 0 0 0,0 0 1 0 0,1 1-1 0 0,0 0 0 0 0,1 0 0 0 0,0 0 0 0 0,-2 9 26 0 0,8-19-4 0 0,-1 0 1 0 0,1 0-1 0 0,0 0 0 0 0,0 0 0 0 0,0 0 0 0 0,0 1 1 0 0,0-1-1 0 0,0 0 0 0 0,1 0 0 0 0,-1 0 0 0 0,0 0 1 0 0,1 0-1 0 0,0 0 0 0 0,0 0 0 0 0,-1 0 1 0 0,1 0-1 0 0,0-1 0 0 0,0 1 0 0 0,1 0 0 0 0,-1 0 1 0 0,0-1-1 0 0,1 1 0 0 0,-1-1 0 0 0,1 1 0 0 0,-1-1 1 0 0,1 1-1 0 0,0-1 0 0 0,-1 0 0 0 0,1 0 0 0 0,0 0 1 0 0,0 0-1 0 0,0 0 0 0 0,0-1 0 0 0,0 1 0 0 0,0 0 1 0 0,0-1-1 0 0,0 1 0 0 0,0-1 0 0 0,0 0 0 0 0,0 0 1 0 0,0 0-1 0 0,2 0 4 0 0,94-5 375 0 0,222-89 111 0 0,-319 94-479 0 0,0-1 0 0 0,0 1 1 0 0,0 0-1 0 0,1 0 0 0 0,-1 1 1 0 0,0-1-1 0 0,0 0 0 0 0,0 0 1 0 0,0 0-1 0 0,0 1 1 0 0,0-1-1 0 0,0 0 0 0 0,-1 1 1 0 0,1-1-1 0 0,0 1 0 0 0,0-1 1 0 0,0 1-1 0 0,0-1 0 0 0,0 1 1 0 0,-1 0-1 0 0,1-1 0 0 0,0 1 1 0 0,0 0-1 0 0,-1 0 0 0 0,1 0 1 0 0,-1-1-1 0 0,1 1 0 0 0,-1 0 1 0 0,1 0-1 0 0,-1 0 0 0 0,1 0 1 0 0,-1 0-1 0 0,0 0 0 0 0,0 0 1 0 0,1 0-1 0 0,-1 0 0 0 0,0 0 1 0 0,0 0-1 0 0,0 0 1 0 0,0 0-1 0 0,0 0 0 0 0,0 0 1 0 0,0 0-1 0 0,-1 0 0 0 0,1 0 1 0 0,0 0-1 0 0,-1 0 0 0 0,1 0 1 0 0,0 0-1 0 0,-1 0 0 0 0,1 0 1 0 0,-1 0-1 0 0,1 0-7 0 0,-1 3 35 0 0,-60 152 410 0 0,56-145-454 0 0,1-1 0 0 0,0 1 1 0 0,1 0-1 0 0,0 0 0 0 0,1 1 0 0 0,0-1 0 0 0,1 0 0 0 0,0 1 0 0 0,1-1 0 0 0,0 1 0 0 0,1-1 1 0 0,0 3 8 0 0,0-12-48 0 0,0 1 0 0 0,1-1 0 0 0,-1 0-1 0 0,0 1 1 0 0,1-1 0 0 0,-1 0 0 0 0,1 0 0 0 0,0 0 0 0 0,0 0 0 0 0,0 0 0 0 0,0 0 0 0 0,0-1 0 0 0,0 1 0 0 0,0-1 0 0 0,0 1 0 0 0,1-1 0 0 0,-1 0 0 0 0,1 0 0 0 0,-1 0 0 0 0,1 0 0 0 0,-1 0 0 0 0,1 0 0 0 0,-1-1 0 0 0,1 0 0 0 0,0 1 0 0 0,-1-1 0 0 0,1 0 0 0 0,0 0 0 0 0,0 0 48 0 0,26-1-4036 0 0,-5-5-4864 0 0,-14 3 417 0 0</inkml:trace>
  <inkml:trace contextRef="#ctx0" brushRef="#br0" timeOffset="356.736">1395 376 2521 0 0,'0'0'2360'0'0,"0"0"-1162"0"0,0 0-109 0 0,0 0 508 0 0,0 0 439 0 0,0 0 203 0 0,0 0-124 0 0,0 0-294 0 0,0 0-276 0 0,0 0-247 0 0,0 0-203 0 0,34 14-164 0 0,107 42-135 0 0,-138-54-748 0 0,-1-1 0 0 0,1 1 0 0 0,0-1 0 0 0,0 0 0 0 0,0 1 0 0 0,0-1 0 0 0,1-1 0 0 0,-1 1 0 0 0,0 0 0 0 0,0-1 0 0 0,0 1 0 0 0,1-1 0 0 0,-1 0 0 0 0,0 0 0 0 0,1-1 0 0 0,-1 1 0 0 0,0 0 0 0 0,0-1 0 0 0,0 0 0 0 0,1 0 0 0 0,-1 0 0 0 0,0 0 0 0 0,0-1-48 0 0,8-3 220 0 0,0 1-116 0 0,0 1 0 0 0,0-1 1 0 0,-1-1-1 0 0,0 0 0 0 0,0-1 0 0 0,0 0 0 0 0,0 0 1 0 0,-1-1-1 0 0,0 0 0 0 0,-1-1 0 0 0,1 0 0 0 0,-1 0 0 0 0,-1 0 1 0 0,0-1-1 0 0,0-1 0 0 0,-1 1 0 0 0,0-1 0 0 0,0 0 1 0 0,-1 0-1 0 0,0-1 0 0 0,-1 0 0 0 0,-1 1 0 0 0,1-1 1 0 0,-2-1-1 0 0,2-7-104 0 0,-4 17-20 0 0,-1-1-1 0 0,1 1 1 0 0,0-1 0 0 0,-1 1 0 0 0,0-1 0 0 0,0 1 0 0 0,1-1 0 0 0,-1 1-1 0 0,0 0 1 0 0,-1 0 0 0 0,1 0 0 0 0,0-1 0 0 0,-1 1 0 0 0,1 0 0 0 0,-1 0 0 0 0,0 1-1 0 0,1-1 1 0 0,-1 0 0 0 0,0 1 0 0 0,0-1 0 0 0,0 1 0 0 0,-1-1 0 0 0,1 1 0 0 0,0 0-1 0 0,0 0 1 0 0,-1 0 0 0 0,1 0 0 0 0,0 0 0 0 0,-1 1 0 0 0,1-1 0 0 0,-1 1-1 0 0,1 0 1 0 0,-1-1 0 0 0,1 1 20 0 0,-89 9-854 0 0,72 0 731 0 0,1 1 1 0 0,0 1 0 0 0,1 0 0 0 0,0 2-1 0 0,0-1 1 0 0,1 2 0 0 0,1 0-1 0 0,1 1 1 0 0,0 1 0 0 0,-1 1 122 0 0,8-8-113 0 0,0 1 0 0 0,1 0 1 0 0,0 0-1 0 0,0 1 1 0 0,1-1-1 0 0,0 1 0 0 0,1 0 1 0 0,1 0-1 0 0,-1 1 0 0 0,2-1 1 0 0,-1 1-1 0 0,2-1 0 0 0,0 1 1 0 0,0 0-1 0 0,1 0 0 0 0,0 0 1 0 0,2 4 112 0 0,-1-13-53 0 0,0 1 1 0 0,0 0 0 0 0,1-1-1 0 0,0 1 1 0 0,0-1-1 0 0,0 1 1 0 0,0-1 0 0 0,0 0-1 0 0,1 0 1 0 0,-1 0 0 0 0,1 0-1 0 0,0 0 1 0 0,0-1-1 0 0,0 1 1 0 0,0-1 0 0 0,1 0-1 0 0,-1 0 1 0 0,1 0 0 0 0,-1 0-1 0 0,1-1 1 0 0,-1 1-1 0 0,1-1 1 0 0,0 0 0 0 0,3 1 52 0 0,95 13-1148 0 0,20-23-2093 0 0,-63-5-1898 0 0,0-2 1 0 0,0-4-1 0 0,38-17 5139 0 0,51-29-831 0 0,-119 52 831 0 0</inkml:trace>
  <inkml:trace contextRef="#ctx0" brushRef="#br0" timeOffset="662.079">2424 262 0 0 0,'0'0'3245'0'0,"0"0"439"0"0,0 0-36 0 0,0 0-381 0 0,0 0-703 0 0,0 0-764 0 0,0 0-501 0 0,0 0-346 0 0,0 0-247 0 0,-34-3-190 0 0,-110-4-155 0 0,138 7-339 0 0,1 0-1 0 0,0 0 1 0 0,-1 0-1 0 0,1 0 1 0 0,0 1-1 0 0,-1 0 1 0 0,1 0-1 0 0,0 1 1 0 0,0-1-1 0 0,0 1 1 0 0,0 0-1 0 0,0 0 0 0 0,0 1 1 0 0,0-1-1 0 0,1 1 1 0 0,0 0-1 0 0,-1 1-21 0 0,-7 5 51 0 0,2-5-61 0 0,1 1-1 0 0,0 0 0 0 0,0 1 1 0 0,0 0-1 0 0,1 0 0 0 0,-1 1 0 0 0,2 0 1 0 0,-1 0-1 0 0,1 1 0 0 0,0 0 0 0 0,1 0 1 0 0,0 1-1 0 0,0 0 0 0 0,1 0 1 0 0,0 0-1 0 0,0 1 0 0 0,1-1 0 0 0,0 1 1 0 0,1 0-1 0 0,0 0 0 0 0,1 1 0 0 0,-1 7 11 0 0,3-16-10 0 0,1 1 0 0 0,0-1 0 0 0,-1 0 0 0 0,1 1-1 0 0,0-1 1 0 0,0 0 0 0 0,0 0 0 0 0,1 1 0 0 0,-1-1 0 0 0,0 0-1 0 0,1 0 1 0 0,0-1 0 0 0,-1 1 0 0 0,1 0 0 0 0,0 0-1 0 0,0-1 1 0 0,0 1 0 0 0,0-1 0 0 0,0 0 0 0 0,0 1-1 0 0,0-1 1 0 0,0 0 0 0 0,1 0 0 0 0,-1-1 0 0 0,0 1-1 0 0,1 0 1 0 0,-1-1 0 0 0,1 1 0 0 0,-1-1 10 0 0,78 8 33 0 0,-36-9 180 0 0,0-3-1 0 0,0-1 1 0 0,-1-2 0 0 0,0-2 0 0 0,36-13-213 0 0,100-36 1554 0 0,-102 43-1126 0 0,-73 17-425 0 0,0 1 0 0 0,0-1 1 0 0,0 1-1 0 0,0 1 1 0 0,-1-1-1 0 0,1 0 0 0 0,-1 1 1 0 0,0 0-1 0 0,0-1 1 0 0,0 1-1 0 0,-1 0 0 0 0,1 1 1 0 0,-1-1-1 0 0,0 0 0 0 0,0 1 1 0 0,-1-1-1 0 0,1 1 1 0 0,-1 0-1 0 0,0 1-3 0 0,4 5 21 0 0,-1-2-111 0 0,1 1-1 0 0,0-1 1 0 0,0 0 0 0 0,1 0-1 0 0,0-1 1 0 0,0 0-1 0 0,1 0 1 0 0,1-1 0 0 0,-1 1-1 0 0,1-1 1 0 0,0-1-1 0 0,0 0 1 0 0,1 0 0 0 0,0-1-1 0 0,0 0 1 0 0,0 0 0 0 0,1-1-1 0 0,0 0 1 0 0,0-1-1 0 0,0 0 1 0 0,0 0 0 0 0,0-1-1 0 0,0-1 1 0 0,1 0 0 0 0,-1 0-1 0 0,10-1 91 0 0,5 1-1261 0 0,9-1-1833 0 0,-13-1-2417 0 0,-5-2-5685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11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249 338 0 0 0,'0'0'520'0'0,"0"0"1377"0"0,0 0 466 0 0,0 0 23 0 0,0 0-113 0 0,0 0-203 0 0,0 0-257 0 0,0 0-254 0 0,0 0-251 0 0,0 0-236 0 0,0 0-225 0 0,0 0-200 0 0,-16-6-186 0 0,-48-18-135 0 0,61 23-308 0 0,0 0 1 0 0,1 0 0 0 0,-1 1 0 0 0,1-1 0 0 0,-1 1-1 0 0,0 0 1 0 0,1 0 0 0 0,-1 0 0 0 0,0 0 0 0 0,0 0 0 0 0,1 0-1 0 0,-1 1 1 0 0,1 0 0 0 0,-1-1 0 0 0,0 1 0 0 0,1 0 0 0 0,-1 0-1 0 0,1 0 1 0 0,0 0 0 0 0,-1 1 0 0 0,1-1 0 0 0,0 1-1 0 0,-2 1-18 0 0,-4 2 32 0 0,5-4-23 0 0,0 1-10 0 0,-1-1 0 0 0,0 1-1 0 0,1 0 1 0 0,-1 0 0 0 0,1 0-1 0 0,0 0 1 0 0,-1 0 0 0 0,1 1-1 0 0,0-1 1 0 0,0 1 0 0 0,1 0-1 0 0,-1 0 1 0 0,0 0-1 0 0,1 0 1 0 0,0 1 0 0 0,0-1-1 0 0,0 1 1 0 0,0-1 0 0 0,1 1-1 0 0,-1 0 1 0 0,1-1 0 0 0,0 1-1 0 0,0 0 1 0 0,0 0 0 0 0,0 4 1 0 0,62 28-19 0 0,-48-31 67 0 0,78 44 53 0 0,-89-47-74 0 0,1 0 0 0 0,0 0-1 0 0,-1 1 1 0 0,0-1 0 0 0,1 1-1 0 0,-1-1 1 0 0,0 1 0 0 0,0 0-1 0 0,-1 0 1 0 0,1 0 0 0 0,-1 0-1 0 0,1 0 1 0 0,-1 0 0 0 0,0 0-1 0 0,0 1 1 0 0,0-1 0 0 0,0 0-1 0 0,-1 1 1 0 0,0-1 0 0 0,1 0-1 0 0,-1 1 1 0 0,0-1 0 0 0,-1 1-1 0 0,1-1 1 0 0,-1 0 0 0 0,1 1-1 0 0,-1-1 1 0 0,-1 3-27 0 0,-4 6 27 0 0,-1-1 1 0 0,0 0-1 0 0,0-1 0 0 0,-1 0 1 0 0,-1 0-1 0 0,1 0 0 0 0,-2-1 0 0 0,1-1 1 0 0,-1 0-1 0 0,-1 0 0 0 0,1-1 1 0 0,-1 0-1 0 0,0 0 0 0 0,-1-2 1 0 0,-11 5-28 0 0,-26-2-1264 0 0,32-30-7099 0 0,17 15 3010 0 0,0 2-936 0 0</inkml:trace>
  <inkml:trace contextRef="#ctx0" brushRef="#br0" timeOffset="378.803">310 662 336 0 0,'0'0'2350'0'0,"0"0"86"0"0,0 0 29 0 0,0 0-33 0 0,0 0-207 0 0,0 0-309 0 0,0 0-301 0 0,0 0-272 0 0,33 4-260 0 0,106 9-213 0 0,-71-19 191 0 0,-59 1-857 0 0,2 1-62 0 0,0 0 0 0 0,0-1-1 0 0,0-1 1 0 0,0 0-1 0 0,-1 0 1 0 0,0-1 0 0 0,0 0-1 0 0,0-1 1 0 0,-1 0-1 0 0,-1 0 1 0 0,1-1 0 0 0,-1 0-1 0 0,-1-1 1 0 0,0 0-1 0 0,0 0 1 0 0,-1 0 0 0 0,0-1-1 0 0,-1 0 1 0 0,0 0-1 0 0,0-1 1 0 0,-2 1 0 0 0,2-7-142 0 0,-7 15-35 0 0,0 0 0 0 0,0 0 0 0 0,0 0 0 0 0,-1 1 0 0 0,1-1 1 0 0,-1 0-1 0 0,0 1 0 0 0,0 0 0 0 0,0-1 0 0 0,0 1 0 0 0,0 0 1 0 0,0 1-1 0 0,0-1 0 0 0,-1 1 0 0 0,1-1 0 0 0,-1 1 0 0 0,1 0 1 0 0,-1 0-1 0 0,1 0 0 0 0,-1 1 0 0 0,0-1 0 0 0,1 1 0 0 0,-1 0 1 0 0,0 0-1 0 0,1 0 0 0 0,-1 1 0 0 0,0-1 0 0 0,1 1 0 0 0,-1 0 0 0 0,0 0 1 0 0,1 0-1 0 0,-1 1 35 0 0,-10 3-63 0 0,0 1 1 0 0,0 0-1 0 0,1 1 0 0 0,-1 0 1 0 0,2 1-1 0 0,-1 1 1 0 0,1 0-1 0 0,1 0 1 0 0,0 1-1 0 0,0 1 0 0 0,1 0 1 0 0,0 1-1 0 0,1-1 1 0 0,-7 13 62 0 0,10-15-22 0 0,1 0 0 0 0,0 1 1 0 0,0 0-1 0 0,1 0 1 0 0,0 0-1 0 0,1 1 0 0 0,0-1 1 0 0,1 1-1 0 0,-1 8 22 0 0,2-15-4 0 0,1 0 0 0 0,-1 0 0 0 0,1 0 0 0 0,0 0-1 0 0,0 0 1 0 0,1 0 0 0 0,-1 0 0 0 0,1 0 0 0 0,0 0 0 0 0,0 0-1 0 0,0 0 1 0 0,1-1 0 0 0,-1 1 0 0 0,1 0 0 0 0,0-1 0 0 0,0 1 0 0 0,0-1-1 0 0,1 0 1 0 0,-1 0 0 0 0,1 0 0 0 0,-1 0 0 0 0,1 0 0 0 0,0 0-1 0 0,0-1 1 0 0,1 1 0 0 0,-1-1 0 0 0,3 1 4 0 0,10 4-103 0 0,1-2 0 0 0,0 0 1 0 0,0-1-1 0 0,1-1 0 0 0,-1 0 0 0 0,1-1 0 0 0,-1-2 1 0 0,1 1-1 0 0,0-2 0 0 0,-1 0 0 0 0,1-1 0 0 0,-1-1 1 0 0,0-1-1 0 0,12-4 103 0 0,67-23-3524 0 0,-37 4-4424 0 0,-39 16-295 0 0</inkml:trace>
  <inkml:trace contextRef="#ctx0" brushRef="#br0" timeOffset="687.651">1296 448 4729 0 0,'0'0'1863'0'0,"0"0"-268"0"0,0 0 81 0 0,0 0 246 0 0,0 0 37 0 0,0 0-238 0 0,0 0-416 0 0,0 0-406 0 0,-31 14-257 0 0,-100 42-185 0 0,130-56-449 0 0,-82 48 729 0 0,77-40-698 0 0,3-5-42 0 0,1 0 0 0 0,-1 1 0 0 0,1-1 0 0 0,0 0 0 0 0,0 1 0 0 0,1 0 0 0 0,-1-1 0 0 0,1 1 0 0 0,0 0 0 0 0,0 0 0 0 0,0-1 1 0 0,0 1-1 0 0,1 0 0 0 0,-1 0 0 0 0,1 0 0 0 0,0 0 0 0 0,0 0 0 0 0,1 0 0 0 0,-1 0 0 0 0,1 0 0 0 0,0 0 0 0 0,0 0 0 0 0,0-1 0 0 0,0 1 0 0 0,1 0 0 0 0,0-1 0 0 0,0 1 0 0 0,0-1 0 0 0,0 1 0 0 0,0-1 0 0 0,0 0 0 0 0,1 0 0 0 0,0 0 0 0 0,-1 0 0 0 0,1 0 0 0 0,0-1 0 0 0,1 0 0 0 0,-1 1 0 0 0,0-1 0 0 0,1 0 0 0 0,-1 0 0 0 0,1-1 0 0 0,-1 1 0 0 0,3 0 3 0 0,12 3-119 0 0,0 0 0 0 0,0-1 0 0 0,1-1-1 0 0,-1-1 1 0 0,1 0 0 0 0,-1-2-1 0 0,1 0 1 0 0,-1-1 0 0 0,1-1-1 0 0,-1 0 1 0 0,1-2 0 0 0,-1 0-1 0 0,0-1 1 0 0,-1-1 0 0 0,1 0-1 0 0,-1-2 1 0 0,9-5 119 0 0,61-33-4867 0 0,-33 8-3638 0 0,-39 27 4484 0 0</inkml:trace>
  <inkml:trace contextRef="#ctx0" brushRef="#br0" timeOffset="989.719">1852 95 9466 0 0,'0'0'3441'0'0,"0"0"-1738"0"0,0 0-706 0 0,0 0-40 0 0,0 0 72 0 0,0 0 10 0 0,0 0-147 0 0,0 0-221 0 0,0 0-194 0 0,0 0-126 0 0,-16 32-80 0 0,-50 103-47 0 0,36-44 132 0 0,16 122 92 0 0,47-73-725 0 0,-28-124-123 0 0,2 9-570 0 0,-5-8-4298 0 0,-11-16-6904 0 0,3-1 8937 0 0</inkml:trace>
  <inkml:trace contextRef="#ctx0" brushRef="#br0" timeOffset="1242.682">1515 482 8770 0 0,'0'0'2538'0'0,"0"0"-771"0"0,0 0-322 0 0,0 0 44 0 0,0 0-14 0 0,0 0-158 0 0,0 0-308 0 0,0 0-280 0 0,0 0-137 0 0,0 0-102 0 0,0 0-90 0 0,0 0-52 0 0,33-3-31 0 0,102-7-34 0 0,134 8 841 0 0,-108 2-2328 0 0,-149 5-520 0 0,-9-4-1901 0 0,-1 0-5182 0 0,-2-1 74 0 0</inkml:trace>
  <inkml:trace contextRef="#ctx0" brushRef="#br0" timeOffset="1488.836">2197 640 11538 0 0,'0'0'2208'0'0,"0"0"-1226"0"0,0 0-405 0 0,0 0 96 0 0,0 0 93 0 0,0 0 6 0 0,0 0-136 0 0,0 0-227 0 0,0 0-165 0 0,0 0-96 0 0,0 0-73 0 0,0 0-83 0 0,0 0-73 0 0,1 15-150 0 0,4 43-229 0 0,-5-58 279 0 0,0 0 1 0 0,0 0-1 0 0,0-1 1 0 0,0 1-1 0 0,0 0 0 0 0,0-1 1 0 0,0 1-1 0 0,0 0 1 0 0,0-1-1 0 0,1 1 1 0 0,-1 0-1 0 0,0-1 0 0 0,0 1 1 0 0,0 0-1 0 0,0 0 1 0 0,0-1-1 0 0,1 1 0 0 0,-1 0 1 0 0,0 0-1 0 0,0-1 1 0 0,1 1-1 0 0,-1 0 1 0 0,0 0-1 0 0,0 0 0 0 0,1-1 1 0 0,-1 1-1 0 0,0 0 1 0 0,0 0-1 0 0,1 0 1 0 0,-1 0-1 0 0,0 0 0 0 0,1 0 1 0 0,-1 0-1 0 0,0-1 1 0 0,1 1-1 0 0,-1 0 1 0 0,0 0-1 0 0,1 0 0 0 0,-1 0 1 0 0,0 0-1 0 0,0 0 1 0 0,1 1-1 0 0,-1-1 0 0 0,0 0 1 0 0,1 0-1 0 0,-1 0 1 0 0,0 0 180 0 0,3-10-4868 0 0,-2 2-25 0 0</inkml:trace>
  <inkml:trace contextRef="#ctx0" brushRef="#br0" timeOffset="1489.836">2184 209 0 0 0,'0'0'2393'0'0,"0"0"-249"0"0,0 0-432 0 0,0 0-407 0 0,0 0-321 0 0,0 0-464 0 0,0 0-688 0 0,0 0-344 0 0,0 0-224 0 0,0 0-217 0 0,0 0-415 0 0,0 0-1304 0 0,0 0 23 0 0</inkml:trace>
  <inkml:trace contextRef="#ctx0" brushRef="#br0" timeOffset="1817.977">2519 478 12643 0 0,'0'0'1457'0'0,"0"0"-363"0"0,0 0-42 0 0,0 0-32 0 0,0 0-166 0 0,0 0-321 0 0,0 0-297 0 0,0 0-136 0 0,0 0-48 0 0,0 0-21 0 0,0 0-19 0 0,0 0-7 0 0,0 0-14 0 0,-5 23-19 0 0,-13 73-5 0 0,17-94 30 0 0,0-1-1 0 0,1 1 1 0 0,-1 0 0 0 0,0-1 0 0 0,1 1 0 0 0,0 0 0 0 0,-1 0-1 0 0,1 0 1 0 0,0 0 0 0 0,0-1 0 0 0,0 1 0 0 0,0 0 0 0 0,0 0-1 0 0,0 0 1 0 0,0 0 0 0 0,1-1 0 0 0,-1 1 0 0 0,1 0 0 0 0,-1 0-1 0 0,1-1 1 0 0,0 1 0 0 0,0 0 0 0 0,0-1 0 0 0,0 1 0 0 0,0 0-1 0 0,0-1 1 0 0,0 0 0 0 0,1 2 3 0 0,5 4-19 0 0,-3-4 97 0 0,-1 0 0 0 0,1-1 0 0 0,-1 1 1 0 0,1 0-1 0 0,0-1 0 0 0,0 0 0 0 0,0 0 0 0 0,1 0 1 0 0,-1-1-1 0 0,0 1 0 0 0,1-1 0 0 0,-1 0 0 0 0,1 0 1 0 0,-1 0-1 0 0,1-1 0 0 0,-1 0 0 0 0,1 0 0 0 0,0 0 1 0 0,-1 0-1 0 0,1-1 0 0 0,-1 0 0 0 0,1 0 0 0 0,-1 0 1 0 0,1 0-1 0 0,-1-1 0 0 0,0 1 0 0 0,0-1 0 0 0,0 0 1 0 0,0-1-1 0 0,0 1 0 0 0,0-1 0 0 0,0 1 0 0 0,-1-1 1 0 0,1 0-1 0 0,-1-1 0 0 0,0 1 0 0 0,0 0 0 0 0,0-1 1 0 0,1-2-79 0 0,1 1 96 0 0,0 0 0 0 0,0 0 0 0 0,-1-1 0 0 0,0 0 0 0 0,0 0 0 0 0,0 0 0 0 0,-1 0 0 0 0,0-1 0 0 0,0 1 0 0 0,0-1 0 0 0,-1 0 0 0 0,0 0 1 0 0,-1 0-1 0 0,1 0 0 0 0,-1 0 0 0 0,-1 0 0 0 0,1 0 0 0 0,-1 0 0 0 0,0-1 0 0 0,-1 1 0 0 0,0 0 0 0 0,0 0 0 0 0,0 0 0 0 0,-1 0 0 0 0,0 0 0 0 0,-1 1 0 0 0,1-1 0 0 0,-1 0 1 0 0,0 1-1 0 0,-1 0 0 0 0,-2-4-96 0 0,2 7-125 0 0,0 1 1 0 0,0-1-1 0 0,0 1 1 0 0,0 0 0 0 0,0 0-1 0 0,0 1 1 0 0,0-1-1 0 0,-1 1 1 0 0,1 0 0 0 0,-1 0-1 0 0,1 1 1 0 0,-1-1-1 0 0,1 1 1 0 0,-1 0 0 0 0,1 0-1 0 0,-1 0 1 0 0,1 1-1 0 0,-1 0 1 0 0,-1 0 124 0 0,-25 7-3702 0 0,6 5-3562 0 0,11-5-3857 0 0</inkml:trace>
  <inkml:trace contextRef="#ctx0" brushRef="#br0" timeOffset="2217.272">2977 647 15803 0 0,'0'0'1718'0'0,"0"0"-335"0"0,0 0-109 0 0,0 0-71 0 0,0 0-153 0 0,0 0-248 0 0,0 0-250 0 0,0 0-175 0 0,0 0-115 0 0,0 0-81 0 0,0 0-53 0 0,0 0-45 0 0,3-18-31 0 0,9-55-17 0 0,-11 70-41 0 0,-1-1 1 0 0,1 1-1 0 0,0-1 0 0 0,0 1 1 0 0,0-1-1 0 0,0 1 1 0 0,1-1-1 0 0,0 1 1 0 0,-1 0-1 0 0,1 0 1 0 0,0 0-1 0 0,0 0 1 0 0,1 0-1 0 0,-1 0 1 0 0,1 1-1 0 0,-1-1 0 0 0,1 1 1 0 0,2-2 5 0 0,4-3-88 0 0,-6 5 21 0 0,-1 1 0 0 0,1 0 0 0 0,0 0 0 0 0,0-1 0 0 0,0 2 0 0 0,0-1 0 0 0,1 0 0 0 0,-1 1 0 0 0,0-1 0 0 0,0 1 0 0 0,0 0-1 0 0,0 0 1 0 0,1 0 0 0 0,-1 1 0 0 0,0-1 0 0 0,0 1 0 0 0,0 0 0 0 0,0-1 0 0 0,0 2 0 0 0,0-1 0 0 0,0 0 0 0 0,0 0 0 0 0,0 1 0 0 0,-1 0 0 0 0,1-1 0 0 0,0 1 0 0 0,-1 0 0 0 0,1 0 0 0 0,-1 1 0 0 0,0-1 0 0 0,0 0 0 0 0,0 1 0 0 0,0-1 0 0 0,1 3 67 0 0,32 21-257 0 0,41-4 868 0 0,-64-24-489 0 0,0 0-1 0 0,0-1 1 0 0,-1 0-1 0 0,1 0 1 0 0,-1-1-1 0 0,0-1 1 0 0,0 0 0 0 0,0 0-1 0 0,-1-1 1 0 0,1-1-1 0 0,-2 0 1 0 0,1 0-1 0 0,-1-1 1 0 0,0 0-1 0 0,0 0 1 0 0,-1-1 0 0 0,0 0-1 0 0,-1-1 1 0 0,0 0-1 0 0,-1 0 1 0 0,2-3-122 0 0,-1-7-1749 0 0,-5 7-7190 0 0,-2 9-3011 0 0</inkml:trace>
  <inkml:trace contextRef="#ctx0" brushRef="#br0" timeOffset="3332.779">4001 459 112 0 0,'0'0'1464'0'0,"0"0"-367"0"0,0 0 40 0 0,0 0 378 0 0,0 0 370 0 0,0 0 120 0 0,0 0-215 0 0,-31 7-388 0 0,-96 20-385 0 0,57 6 333 0 0,64-29-1213 0 0,1 1 1 0 0,-1 1-1 0 0,1-1 1 0 0,0 1-1 0 0,0 0 1 0 0,1 0-1 0 0,0 0 1 0 0,0 1-1 0 0,0-1 1 0 0,1 1-1 0 0,0 0 1 0 0,0 0-1 0 0,1 0 1 0 0,0 0-1 0 0,0 1 1 0 0,1-1-1 0 0,-1 0 1 0 0,2 1-1 0 0,-1-1 1 0 0,1 1-1 0 0,0 0 0 0 0,1 1-137 0 0,0-6 45 0 0,0 1 0 0 0,0-1 0 0 0,0 0 0 0 0,1 0 0 0 0,-1 0-1 0 0,1-1 1 0 0,-1 1 0 0 0,1 0 0 0 0,0-1 0 0 0,0 1 0 0 0,0-1-1 0 0,1 1 1 0 0,-1-1 0 0 0,1 0 0 0 0,-1 0 0 0 0,1 0 0 0 0,0 0-1 0 0,-1-1 1 0 0,1 1 0 0 0,0-1 0 0 0,0 0 0 0 0,0 0-1 0 0,0 0 1 0 0,0 0 0 0 0,1 0 0 0 0,-1 0 0 0 0,0-1 0 0 0,0 0-45 0 0,95-3 1870 0 0,-85-2-1739 0 0,0 0-1 0 0,-1-1 0 0 0,1-1 0 0 0,-1 0 0 0 0,0 0 0 0 0,-1-1 0 0 0,0 0 0 0 0,0-1 0 0 0,-1-1 0 0 0,0 0 0 0 0,-1 0 0 0 0,0 0 0 0 0,0-1 0 0 0,-1-1 0 0 0,-1 0 1 0 0,0 0-1 0 0,1-2-130 0 0,2-57 649 0 0,-11 70-666 0 0,0 1 0 0 0,0 0 0 0 0,1-1 0 0 0,-1 1 1 0 0,0-1-1 0 0,0 1 0 0 0,0 0 0 0 0,0 0 0 0 0,0-1 0 0 0,1 1 0 0 0,-1 0 0 0 0,0 0 0 0 0,0 0 0 0 0,0 0 0 0 0,0 0 0 0 0,0 0 1 0 0,0 0-1 0 0,0 1 0 0 0,0-1 0 0 0,1 0 0 0 0,-1 0 0 0 0,0 1 0 0 0,0-1 0 0 0,0 0 0 0 0,0 1 0 0 0,1-1 0 0 0,-1 1 0 0 0,0-1 1 0 0,0 1-1 0 0,1-1 0 0 0,-1 1 0 0 0,1 0 0 0 0,-1-1 0 0 0,0 1 0 0 0,1 0 0 0 0,-1 0 0 0 0,1-1 0 0 0,-1 1 17 0 0,-1 3-12 0 0,0 0-1 0 0,1 0 0 0 0,-1 1 1 0 0,1-1-1 0 0,-1 0 0 0 0,1 0 1 0 0,1 1-1 0 0,-1-1 0 0 0,0 1 1 0 0,1-1-1 0 0,0 1 0 0 0,0-1 1 0 0,1 0-1 0 0,-1 1 0 0 0,1-1 1 0 0,0 1-1 0 0,0-1 0 0 0,0 0 1 0 0,1 0-1 0 0,-1 1 0 0 0,1-1 1 0 0,0 0-1 0 0,1-1 0 0 0,-1 1 1 0 0,0 0-1 0 0,1-1 0 0 0,0 1 1 0 0,0-1-1 0 0,0 0 0 0 0,0 0 1 0 0,1 0-1 0 0,-1 0 0 0 0,1 0 1 0 0,3 1 12 0 0,7 4 70 0 0,1 0 0 0 0,0-2 0 0 0,1 0 1 0 0,0 0-1 0 0,0-1 0 0 0,0-1 1 0 0,0-1-1 0 0,0 0 0 0 0,1-2 1 0 0,0 1-1 0 0,-1-2 0 0 0,1 0 1 0 0,0-1-1 0 0,-1-1 0 0 0,10-2-70 0 0,-4-4 87 0 0,-2-1 0 0 0,1 0 0 0 0,-1-2 0 0 0,0 0 0 0 0,-1-1 0 0 0,-1-1 0 0 0,0-1 0 0 0,-1-1 0 0 0,0 0 0 0 0,-1-1 0 0 0,-1-1 0 0 0,0 0 0 0 0,-1-1 0 0 0,-1 0 0 0 0,-1-2 0 0 0,-1 1 0 0 0,-1-1 0 0 0,8-20-87 0 0,-9 20-19 0 0,-1 0-1 0 0,0 0 1 0 0,-2-1-1 0 0,0 0 1 0 0,-2 0-1 0 0,0 0 1 0 0,-1-1-1 0 0,-1 0 1 0 0,-1 1 0 0 0,-1-1-1 0 0,-1 0 1 0 0,-3-11 19 0 0,-35-48-525 0 0,38 79 495 0 0,-1 0 0 0 0,0 1 0 0 0,1-1 0 0 0,-1 0 0 0 0,0 1 0 0 0,0-1 0 0 0,0 1 0 0 0,0 0 0 0 0,0 0 0 0 0,0 0 1 0 0,0 0-1 0 0,0 0 0 0 0,0 0 0 0 0,-1 0 0 0 0,1 1 0 0 0,0-1 0 0 0,-1 1 0 0 0,1 0 0 0 0,0 0 0 0 0,-1 0 0 0 0,1 0 0 0 0,0 0 0 0 0,-1 0 0 0 0,1 0 1 0 0,0 1-1 0 0,-1-1 0 0 0,1 1 0 0 0,0 0 0 0 0,0 0 0 0 0,0 0 0 0 0,-1 0 0 0 0,1 0 0 0 0,0 0 0 0 0,0 0 0 0 0,0 1 0 0 0,1-1 0 0 0,-2 1 30 0 0,-6 9-23 0 0,0 1 0 0 0,1 0 0 0 0,0 1 0 0 0,0 0 0 0 0,2 0 0 0 0,0 0 0 0 0,0 1 0 0 0,1-1 0 0 0,1 2-1 0 0,0-1 1 0 0,1 0 0 0 0,0 1 0 0 0,2-1 0 0 0,-1 1 0 0 0,2 0 0 0 0,0-1 0 0 0,1 1 0 0 0,0 0 0 0 0,2 4 23 0 0,2 2 23 0 0,1 0 1 0 0,1 0-1 0 0,1 0 1 0 0,0-1-1 0 0,2 0 1 0 0,0 0 0 0 0,2-1-1 0 0,0-1 1 0 0,1 0-1 0 0,0-1 1 0 0,2 0 0 0 0,0-1-1 0 0,1-1 1 0 0,0 0-1 0 0,1-1 1 0 0,1-1-1 0 0,0-1 1 0 0,1 0 0 0 0,0-1-1 0 0,1-1 1 0 0,0-1-1 0 0,8 1-23 0 0,63 11-704 0 0,-60-19-2771 0 0,-1-1-4783 0 0,-17-1-2851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4:10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16 236 6721 0 0,'0'0'1842'0'0,"0"0"-439"0"0,0 0-213 0 0,0 0-27 0 0,0 0-43 0 0,0 0-177 0 0,0 0-318 0 0,0 0-266 0 0,0 0-164 0 0,0 0-46 0 0,0 0-22 0 0,0 0 9 0 0,-3 26 37 0 0,-7 79 10 0 0,10-104-174 0 0,-1 0 0 0 0,1 0 0 0 0,0 1 0 0 0,-1-1 0 0 0,1 0 0 0 0,0 0 0 0 0,0 1 0 0 0,0-1 0 0 0,0 0 0 0 0,0 1 0 0 0,0-1 0 0 0,0 0 0 0 0,0 0 0 0 0,0 1 0 0 0,1-1 0 0 0,-1 0 0 0 0,1 0 0 0 0,-1 1-1 0 0,1-1 1 0 0,-1 0 0 0 0,1 0 0 0 0,-1 0 0 0 0,1 0 0 0 0,0 0 0 0 0,0 0 0 0 0,0 0 0 0 0,-1 0 0 0 0,1 0 0 0 0,0 0 0 0 0,0-1 0 0 0,0 1 0 0 0,1 0 0 0 0,-1 0 0 0 0,0-1 0 0 0,0 1 0 0 0,0-1 0 0 0,0 1 0 0 0,1-1-9 0 0,3 2 87 0 0,4 2 91 0 0,-1-1 1 0 0,0 0-1 0 0,1-1 0 0 0,0 0 0 0 0,-1 0 1 0 0,1-1-1 0 0,0 0 0 0 0,0-1 1 0 0,0 0-1 0 0,0 0 0 0 0,0-1 1 0 0,0 0-1 0 0,-1 0 0 0 0,1-1 0 0 0,0 0 1 0 0,-1-1-1 0 0,1 0 0 0 0,-1 0 1 0 0,0-1-1 0 0,0 0 0 0 0,2-2-178 0 0,14-8 282 0 0,-1-2 1 0 0,-1-1-1 0 0,0 0 0 0 0,-1-2 0 0 0,-1 0 0 0 0,3-6-282 0 0,27-16-108 0 0,-48 71-476 0 0,-3-26 588 0 0,0 1 1 0 0,1 0-1 0 0,0-1 0 0 0,0 1 1 0 0,0-1-1 0 0,1 1 1 0 0,-1 0-1 0 0,1-1 0 0 0,0 1 1 0 0,0-1-1 0 0,1 1 1 0 0,-1-1-1 0 0,1 0 0 0 0,0 0 1 0 0,0 0-1 0 0,1 0 0 0 0,-1 0 1 0 0,1 0-1 0 0,0 0 1 0 0,0-1-1 0 0,0 1 0 0 0,0-1 1 0 0,1 0-1 0 0,-1 0 0 0 0,1 0 1 0 0,0 0-1 0 0,0-1 1 0 0,0 0-1 0 0,0 0 0 0 0,0 0 1 0 0,0 0-1 0 0,1 0 1 0 0,-1-1-1 0 0,0 0 0 0 0,2 0-4 0 0,2 0 142 0 0,-1-1-1 0 0,1-1 0 0 0,-1 0 0 0 0,1 0 1 0 0,-1 0-1 0 0,0-1 0 0 0,1 0 1 0 0,-1 0-1 0 0,0-1 0 0 0,0 1 1 0 0,0-2-1 0 0,-1 1 0 0 0,1-1 0 0 0,-1 0 1 0 0,0-1-1 0 0,0 1 0 0 0,0-1 1 0 0,-1 0-1 0 0,2-2-141 0 0,13-16 195 0 0,-2-2 0 0 0,0 0 0 0 0,-1-1 0 0 0,-2 0 0 0 0,-1-1-1 0 0,1-7-194 0 0,-5 15-24 0 0,17-49-1451 0 0,-21 45-2490 0 0,-2 0-5079 0 0,-2 14-1957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9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8 0 0 0,'0'0'700'0'0,"0"0"1082"0"0,0 0 466 0 0,0 0 232 0 0,0 0 107 0 0,0 0-159 0 0,0 0-369 0 0,0 0-433 0 0,0 0-348 0 0,0 0-307 0 0,-32 2-193 0 0,-104 8-127 0 0,68 14 126 0 0,58-16-615 0 0,3-3-129 0 0,-1 0 0 0 0,1 0 1 0 0,1 1-1 0 0,-1 0 0 0 0,1 0 0 0 0,0 1 0 0 0,1 0 1 0 0,-1 0-1 0 0,1 0 0 0 0,0 0 0 0 0,1 1 0 0 0,0 0 1 0 0,0 0-1 0 0,1 0 0 0 0,0 0 0 0 0,0 0 0 0 0,1 1 1 0 0,0 0-1 0 0,1-1 0 0 0,0 1 0 0 0,0 0 0 0 0,1-1 0 0 0,0 1 1 0 0,0 0-1 0 0,1 0 0 0 0,0-1 0 0 0,1 2-33 0 0,3-1-9 0 0,0 0 0 0 0,1 0 0 0 0,0 0 0 0 0,0 0 0 0 0,1-1 0 0 0,1 0 0 0 0,-1 0 0 0 0,1-1 0 0 0,0 0 0 0 0,1-1 0 0 0,0 0 0 0 0,0 0 0 0 0,0 0 0 0 0,1-1 0 0 0,-1-1 0 0 0,1 0 0 0 0,0 0 0 0 0,1-1 0 0 0,-1 0 0 0 0,0-1 0 0 0,1 0 0 0 0,10 0 9 0 0,136 3-1378 0 0,-57-35-3822 0 0,-49 5-3678 0 0,-37 17 3109 0 0</inkml:trace>
  <inkml:trace contextRef="#ctx0" brushRef="#br0" timeOffset="286.493">645 207 0 0 0,'0'0'559'0'0,"0"0"345"0"0,0 0 374 0 0,0 0 295 0 0,0 0 142 0 0,-8 33-76 0 0,-27 103-265 0 0,21-37 3419 0 0,14-98-4677 0 0,1-1 0 0 0,-1 0 0 0 0,0 1-1 0 0,1-1 1 0 0,-1 1 0 0 0,1-1 0 0 0,-1 0 0 0 0,0 1 0 0 0,1-1-1 0 0,-1 0 1 0 0,1 1 0 0 0,-1-1 0 0 0,1 0 0 0 0,-1 1 0 0 0,1-1 0 0 0,-1 0-1 0 0,1 0 1 0 0,-1 0 0 0 0,1 0 0 0 0,-1 0 0 0 0,1 1 0 0 0,-1-1 0 0 0,1 0-1 0 0,0 0 1 0 0,-1 0 0 0 0,1 0 0 0 0,-1-1 0 0 0,1 1 0 0 0,-1 0-1 0 0,1 0 1 0 0,-1 0 0 0 0,1 0 0 0 0,-1 0 0 0 0,1-1 0 0 0,-1 1 0 0 0,1 0-1 0 0,-1-1 1 0 0,1 1 0 0 0,-1 0 0 0 0,1-1 0 0 0,-1 1 0 0 0,0 0 0 0 0,1-1-1 0 0,-1 1 1 0 0,0-1 0 0 0,1 1 0 0 0,-1 0 0 0 0,0-1 0 0 0,1 1-1 0 0,-1-1 1 0 0,0 1 0 0 0,0-1 0 0 0,0 1 0 0 0,1-1 0 0 0,-1 0 0 0 0,0 1-1 0 0,0-1 1 0 0,0 1 0 0 0,0-1 0 0 0,0 1 0 0 0,0-1-116 0 0,30-60 1485 0 0,-5 7-1101 0 0,2 2 1 0 0,2 1 0 0 0,32-40-385 0 0,-55 82-88 0 0,0-1-1 0 0,1 1 1 0 0,0 1-1 0 0,1-1 1 0 0,0 1-1 0 0,0 1 1 0 0,0-1 0 0 0,1 1-1 0 0,0 1 1 0 0,1 0-1 0 0,0 0 1 0 0,-1 1-1 0 0,2 0 1 0 0,-1 1 0 0 0,1 0-1 0 0,10-3 89 0 0,14 36-6938 0 0,-23-1-3816 0 0,-12-27 10350 0 0,2 4-3626 0 0</inkml:trace>
  <inkml:trace contextRef="#ctx0" brushRef="#br0" timeOffset="617.701">1186 93 3201 0 0,'0'0'2938'0'0,"0"0"-655"0"0,0 0-235 0 0,0 0-17 0 0,0 0-104 0 0,0 0-305 0 0,0 0-418 0 0,0 0-394 0 0,0 0-271 0 0,0 0-165 0 0,0 0-111 0 0,0 0-76 0 0,0 0-56 0 0,-19 26-42 0 0,-57 81-29 0 0,56-49 4 0 0,21-47-52 0 0,0-5 39 0 0,0 0-1 0 0,0-1 1 0 0,1 1 0 0 0,0-1 0 0 0,0 1 0 0 0,0-1-1 0 0,0 0 1 0 0,1 0 0 0 0,0 0 0 0 0,0 0 0 0 0,0 0-1 0 0,1-1 1 0 0,0 1 0 0 0,0-1 0 0 0,0 0 0 0 0,0 0-1 0 0,0 0 1 0 0,1-1 0 0 0,0 0 0 0 0,0 0-1 0 0,0 0 1 0 0,0 0 0 0 0,0-1 0 0 0,0 1 0 0 0,1-2-1 0 0,-1 1 1 0 0,1 0 0 0 0,0-1 0 0 0,-1 0 0 0 0,1 0-1 0 0,0-1 1 0 0,-1 0 0 0 0,1 0 0 0 0,0 0-1 0 0,0-1 1 0 0,-1 1 0 0 0,1-1 0 0 0,0-1 0 0 0,-1 1-1 0 0,1-1 1 0 0,-1 0 0 0 0,0 0 0 0 0,1-1 0 0 0,-1 1-1 0 0,0-1 1 0 0,0 0 0 0 0,-1-1 0 0 0,5-3-51 0 0,-2 1 142 0 0,1-1 1 0 0,-1 1-1 0 0,0-2 0 0 0,-1 1 1 0 0,0-1-1 0 0,0 0 1 0 0,-1 0-1 0 0,0-1 0 0 0,0 1 1 0 0,-1-1-1 0 0,0 0 0 0 0,0-1 1 0 0,-1 1-1 0 0,-1 0 1 0 0,1-1-1 0 0,-1 0 0 0 0,-1 0 1 0 0,0 1-1 0 0,-1-1 1 0 0,1 0-1 0 0,-2 0 0 0 0,-1-8-142 0 0,2 14-14 0 0,-1 0 0 0 0,1 0 0 0 0,-1 0 0 0 0,-1 0 0 0 0,1 0 0 0 0,0 0 0 0 0,-1 0 0 0 0,0 1 0 0 0,0-1 0 0 0,0 1 0 0 0,0-1 0 0 0,-1 1 0 0 0,1 0 0 0 0,-1 0 0 0 0,0 0 0 0 0,0 0 0 0 0,0 0 0 0 0,0 1 0 0 0,0-1 0 0 0,-1 1 0 0 0,1 0 0 0 0,-1 0 0 0 0,0 0 0 0 0,-3-1 14 0 0,-27-7-3700 0 0,0 7-5189 0 0,22 3-2427 0 0</inkml:trace>
  <inkml:trace contextRef="#ctx0" brushRef="#br0" timeOffset="933.898">1866 30 14243 0 0,'0'0'1166'0'0,"0"0"-46"0"0,0 0 116 0 0,0 0 79 0 0,0 0-140 0 0,0 0-395 0 0,0 0-369 0 0,0 0-198 0 0,0 0-75 0 0,0 0-49 0 0,0 0-36 0 0,0 0-15 0 0,-28 12-21 0 0,-86 41-10 0 0,105-50-14 0 0,0 1 0 0 0,0 0 0 0 0,0 1 0 0 0,1 0 0 0 0,0 0 0 0 0,0 1 0 0 0,1 0 0 0 0,-1 1 0 0 0,1-1 0 0 0,1 1 0 0 0,-1 1 0 0 0,1-1 0 0 0,0 1 0 0 0,1 0 0 0 0,0 1 0 0 0,0-1 7 0 0,4-6-6 0 0,1-2-4 0 0,-1 1-1 0 0,0 0 1 0 0,1 0-1 0 0,-1 0 1 0 0,1 0-1 0 0,0 0 1 0 0,-1 0-1 0 0,1 0 1 0 0,0 0-1 0 0,-1 1 1 0 0,1-1-1 0 0,0 0 1 0 0,0 0-1 0 0,0 0 1 0 0,0 0-1 0 0,0 0 1 0 0,0 0-1 0 0,0 0 0 0 0,1 0 1 0 0,-1 0-1 0 0,0 1 1 0 0,1-1-1 0 0,-1 0 1 0 0,0 0-1 0 0,1 0 1 0 0,-1 0-1 0 0,1 0 1 0 0,0-1-1 0 0,-1 1 1 0 0,1 0-1 0 0,0 0 1 0 0,-1 0-1 0 0,1 0 1 0 0,0-1-1 0 0,0 1 1 0 0,0 0-1 0 0,0-1 1 0 0,0 1-1 0 0,0-1 1 0 0,0 1-1 0 0,0-1 1 0 0,0 1-1 0 0,0-1 0 0 0,0 0 1 0 0,0 1-1 0 0,0-1 1 0 0,0 0-1 0 0,0 0 11 0 0,54 8-84 0 0,50 13 139 0 0,-104-19-36 0 0,-1 0 1 0 0,0-1-1 0 0,1 1 1 0 0,-1 0-1 0 0,0 0 1 0 0,0 0-1 0 0,0 0 0 0 0,0 0 1 0 0,0 0-1 0 0,0 0 1 0 0,-1-1-1 0 0,1 1 1 0 0,-1 0-1 0 0,1 0 1 0 0,-1 0-1 0 0,1-1 1 0 0,-1 1-1 0 0,0 0 1 0 0,0-1-1 0 0,0 1 1 0 0,0 0-1 0 0,0-1 1 0 0,-1 1-1 0 0,1-1 1 0 0,0 0-1 0 0,-1 1 1 0 0,1-1-1 0 0,-1 0 1 0 0,1 0-1 0 0,-1 0 1 0 0,1 0-1 0 0,-1 0 1 0 0,0 0-1 0 0,0-1 1 0 0,1 1-1 0 0,-1 0 1 0 0,0-1-1 0 0,-2 1-19 0 0,1 1 8 0 0,-127 63-360 0 0,72-49-3464 0 0,48-15-384 0 0,7-1-274 0 0,1 0-4781 0 0</inkml:trace>
  <inkml:trace contextRef="#ctx0" brushRef="#br0" timeOffset="1391.84">2274 1 8402 0 0,'0'0'2243'0'0,"0"0"-385"0"0,0 0-146 0 0,0 0-53 0 0,0 0-157 0 0,0 0-297 0 0,0 0-342 0 0,0 0-256 0 0,0 0-191 0 0,0 0-123 0 0,0 0-106 0 0,0 0-63 0 0,0 0-36 0 0,-23 8-26 0 0,-73 28-14 0 0,52-3-49 0 0,40-23-28 0 0,3-8 19 0 0,-1 0-1 0 0,1 0 1 0 0,0 0 0 0 0,0 0-1 0 0,0 0 1 0 0,1 0-1 0 0,-1 1 1 0 0,0-1 0 0 0,1 0-1 0 0,0 0 1 0 0,-1 0-1 0 0,1 1 1 0 0,0-1-1 0 0,0 0 1 0 0,0 0 0 0 0,0 1-1 0 0,1-1 1 0 0,-1 0-1 0 0,0 0 1 0 0,1 0 0 0 0,0 1-1 0 0,-1-1 1 0 0,1 0-1 0 0,0 0 1 0 0,0 0 0 0 0,0 0-1 0 0,1 0 1 0 0,-1-1-1 0 0,0 1 1 0 0,1 0 0 0 0,-1 0-1 0 0,1-1 1 0 0,-1 1-1 0 0,1-1 1 0 0,0 1 0 0 0,0-1-1 0 0,0 0 1 0 0,0 0-1 0 0,0 0 1 0 0,0 0-1 0 0,0 0 1 0 0,0 0 0 0 0,0-1-1 0 0,0 1 1 0 0,0 0-1 0 0,2-1 11 0 0,71 44 247 0 0,-75-40-133 0 0,1 0-1 0 0,-1 0 1 0 0,0 1-1 0 0,0-1 1 0 0,-1 0-1 0 0,1 0 1 0 0,-1 1-1 0 0,0-1 1 0 0,0 0-1 0 0,0 0 1 0 0,-1 0 0 0 0,1 0-1 0 0,-1 0 1 0 0,0 0-1 0 0,0-1 1 0 0,-1 1-1 0 0,1-1 1 0 0,-1 1-1 0 0,0-1 1 0 0,1 0-1 0 0,-1 0 1 0 0,-1 0-1 0 0,1 0 1 0 0,0-1-1 0 0,-1 1 1 0 0,1-1-1 0 0,-1 0 1 0 0,0 0 0 0 0,0 0-1 0 0,0 0 1 0 0,-1 0-114 0 0,-124 45-2265 0 0,68-29-4575 0 0,47-15 664 0 0,4-2-3070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8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0 5233 0 0,'0'0'2210'0'0,"0"0"-579"0"0,0 0-296 0 0,0 0-7 0 0,0 0 170 0 0,0 0 67 0 0,0 0-187 0 0,0 0-362 0 0,0 0-366 0 0,0 0-254 0 0,0 0-160 0 0,0 0-63 0 0,-25 33-21 0 0,-78 104-14 0 0,60-48 48 0 0,39-68-143 0 0,-50 212 36 0 0,28-129-703 0 0,-1-36-3148 0 0,19-56 697 0 0,-3-2-4807 0 0,9-10 3988 0 0</inkml:trace>
  <inkml:trace contextRef="#ctx0" brushRef="#br0" timeOffset="280.077">0 107 7834 0 0,'0'0'1111'0'0,"0"0"-453"0"0,0 0-155 0 0,0 0 332 0 0,0 0 397 0 0,0 0 167 0 0,0 0-61 0 0,0 0-173 0 0,0 0-223 0 0,0 0-207 0 0,25 35-175 0 0,78 110-163 0 0,17 6 275 0 0,41 3-890 0 0,-119-130-2061 0 0,-11-17-6999 0 0,-23-7 1672 0 0</inkml:trace>
  <inkml:trace contextRef="#ctx0" brushRef="#br0" timeOffset="728.99">702 159 3425 0 0,'0'0'1916'0'0,"0"0"-692"0"0,0 0-157 0 0,0 0 163 0 0,0 0 212 0 0,0 0 25 0 0,0 0-203 0 0,0 0-279 0 0,-12 33-266 0 0,-35 106-196 0 0,37-64 200 0 0,11-68-649 0 0,1 1 0 0 0,0-1 0 0 0,1 0 1 0 0,0 0-1 0 0,0 0 0 0 0,0-1 0 0 0,1 1 1 0 0,0-1-1 0 0,1 1 0 0 0,-1-1 0 0 0,1-1 1 0 0,0 1-1 0 0,0-1 0 0 0,1 0 0 0 0,0 0 1 0 0,0 0-1 0 0,0-1 0 0 0,0 0 0 0 0,1 0 1 0 0,0 0-1 0 0,-1-1 0 0 0,1 0 0 0 0,0-1 0 0 0,1 1 1 0 0,-1-1-1 0 0,0-1 0 0 0,1 1 0 0 0,-1-1 1 0 0,1-1-1 0 0,-1 1 0 0 0,1-1 0 0 0,-1-1 1 0 0,1 1-1 0 0,-1-1 0 0 0,1-1 0 0 0,-1 1 1 0 0,0-1-1 0 0,1 0 0 0 0,-1-1 0 0 0,0 0 1 0 0,0 0-1 0 0,-1-1 0 0 0,1 1 0 0 0,-1-1 0 0 0,2-2-74 0 0,12-12 227 0 0,-1-1-1 0 0,-1-1 1 0 0,0 0-1 0 0,-2-2 1 0 0,0 0-1 0 0,-1-1 1 0 0,-2 0-1 0 0,0-1 1 0 0,-1-1-1 0 0,-2 0 1 0 0,-1 0-227 0 0,-7 21 50 0 0,2-1-214 0 0,-5 20 83 0 0,3 761-859 0 0,-2-756 934 0 0,0 0 0 0 0,-2-1 0 0 0,0 1 0 0 0,-1 0 0 0 0,0-1 0 0 0,-2 1 0 0 0,-1-1 1 0 0,0 0-1 0 0,-1-1 0 0 0,-1 0 0 0 0,-1 0 0 0 0,0 0 0 0 0,-2-1 0 0 0,-1 1 6 0 0,10-15 17 0 0,0 0 0 0 0,-1 0 0 0 0,0 0 0 0 0,1 0 0 0 0,-1-1 0 0 0,0 1 0 0 0,0-1 0 0 0,0 0 0 0 0,0 0 0 0 0,-1 0 0 0 0,1 0 0 0 0,0-1 0 0 0,-1 1 0 0 0,1-1 0 0 0,-1 0-1 0 0,0 0 1 0 0,1 0 0 0 0,-1-1 0 0 0,0 1 0 0 0,0-1 0 0 0,1 0 0 0 0,-1 0 0 0 0,0 0 0 0 0,0-1 0 0 0,1 1 0 0 0,-1-1 0 0 0,0 0 0 0 0,1 0 0 0 0,-1 0 0 0 0,0 0 0 0 0,1-1 0 0 0,0 1 0 0 0,-1-1 0 0 0,1 0 0 0 0,0 0 0 0 0,0 0 0 0 0,0-1 0 0 0,0 1 0 0 0,0-1 0 0 0,1 1 0 0 0,-1-1 0 0 0,1 0 0 0 0,-2-2-17 0 0,0-10 10 0 0,-1-1 0 0 0,2 1 0 0 0,0-1 0 0 0,1 0 1 0 0,1 0-1 0 0,0 0 0 0 0,1-1 0 0 0,1 1 0 0 0,0 0 1 0 0,1 0-1 0 0,1 0 0 0 0,1 1 0 0 0,0-1 0 0 0,1 1 1 0 0,0 0-1 0 0,2 0 0 0 0,-1 0 0 0 0,2 1 0 0 0,0 0 1 0 0,3-3-11 0 0,110-171-2020 0 0,-63 113-7772 0 0,-41 55 71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545 432 2216 0 0,'0'0'1411'0'0,"0"0"-309"0"0,0 0 105 0 0,0 0 340 0 0,0 0 295 0 0,0 0 23 0 0,0 0-226 0 0,0 0-310 0 0,0 0-306 0 0,0 0-237 0 0,0 0-165 0 0,-3-6-103 0 0,2 4-567 0 0,0-1 181 0 0,0 0 1 0 0,-1 0 0 0 0,1 0-1 0 0,-1 1 1 0 0,0-1 0 0 0,0 0-1 0 0,0 1 1 0 0,0-1 0 0 0,0 1-1 0 0,-1 0 1 0 0,1 0 0 0 0,0 0 0 0 0,-1 0-1 0 0,0 0 1 0 0,1 0 0 0 0,-1 1-1 0 0,0 0 1 0 0,0-1 0 0 0,0 1-1 0 0,0 0 1 0 0,0 0 0 0 0,0 0-1 0 0,-3 0-132 0 0,-62 12 139 0 0,-158 85-167 0 0,155-52 64 0 0,71-42-48 0 0,0-1 0 0 0,0 0 0 0 0,0 1 1 0 0,0-1-1 0 0,0 0 0 0 0,0 1 0 0 0,0-1 0 0 0,0 1 0 0 0,1-1 0 0 0,-1 0 1 0 0,1 0-1 0 0,-1 1 0 0 0,1-1 0 0 0,-1 0 0 0 0,1 0 0 0 0,0 0 0 0 0,-1 1 1 0 0,1-1-1 0 0,0 0 0 0 0,0 0 0 0 0,0 0 0 0 0,0 0 0 0 0,0 0 0 0 0,0-1 1 0 0,0 1-1 0 0,0 0 0 0 0,0 0 0 0 0,1-1 0 0 0,-1 1 0 0 0,0-1 0 0 0,0 1 1 0 0,1-1-1 0 0,-1 1 0 0 0,0-1 0 0 0,1 0 0 0 0,-1 0 0 0 0,1 1 12 0 0,163 25 307 0 0,-59-15-171 0 0,-105-11-120 0 0,1-1 0 0 0,0 1 0 0 0,-1 0 0 0 0,1 0 0 0 0,-1 0 0 0 0,1 0 0 0 0,-1 0-1 0 0,1 0 1 0 0,-1 1 0 0 0,1-1 0 0 0,-1 0 0 0 0,1 1 0 0 0,-1-1 0 0 0,1 1 0 0 0,-1 0 0 0 0,1-1 0 0 0,-1 1 0 0 0,0 0 0 0 0,0 0 0 0 0,1 0 0 0 0,-1 0 0 0 0,0 0 0 0 0,0 0-1 0 0,0 0 1 0 0,0 0 0 0 0,0 1 0 0 0,0-1 0 0 0,0 0 0 0 0,0 0 0 0 0,-1 1 0 0 0,1-1 0 0 0,0 1 0 0 0,-1-1 0 0 0,1 1 0 0 0,-1-1 0 0 0,0 1 0 0 0,1-1 0 0 0,-1 1-1 0 0,0-1 1 0 0,0 1 0 0 0,0-1 0 0 0,0 1 0 0 0,0-1 0 0 0,0 1 0 0 0,-1 0 0 0 0,1-1 0 0 0,0 1 0 0 0,-1-1 0 0 0,1 0 0 0 0,-1 1 0 0 0,0-1 0 0 0,1 1 0 0 0,-1-1 0 0 0,0 0-1 0 0,0 1 1 0 0,0-1 0 0 0,0 0 0 0 0,0 1-16 0 0,-220 159 599 0 0,189-139-593 0 0,2 1-1 0 0,1 2 1 0 0,2 1-1 0 0,0 1 1 0 0,1 1-1 0 0,-1 5-5 0 0,24-29-3 0 0,-1-1-1 0 0,1 1 0 0 0,1 0 1 0 0,-1 0-1 0 0,0 1 0 0 0,1-1 0 0 0,0 1 1 0 0,0-1-1 0 0,0 1 0 0 0,1-1 1 0 0,0 1-1 0 0,0 0 0 0 0,0 0 1 0 0,0 0-1 0 0,1 0 0 0 0,-1 0 1 0 0,1 0-1 0 0,1 0 0 0 0,-1-1 0 0 0,1 1 1 0 0,-1 0-1 0 0,2 0 0 0 0,-1 0 1 0 0,0-1-1 0 0,1 1 0 0 0,0 0 1 0 0,0-1-1 0 0,0 1 0 0 0,1-1 1 0 0,-1 0-1 0 0,1 0 0 0 0,0 0 0 0 0,0 0 1 0 0,1-1-1 0 0,-1 1 0 0 0,1-1 1 0 0,-1 0-1 0 0,1 0 0 0 0,1 0 4 0 0,11 3 20 0 0,0-2-1 0 0,1 0 1 0 0,0-1-1 0 0,0 0 1 0 0,0-1-1 0 0,0-1 0 0 0,0-1 1 0 0,0-1-1 0 0,0 0 1 0 0,0-1-1 0 0,0-1 1 0 0,-1 0-1 0 0,1-1 0 0 0,-1-1 1 0 0,0-1-1 0 0,0 0 1 0 0,0-1-1 0 0,-1-1 1 0 0,2-2-20 0 0,41-51-3506 0 0,-34 12-6431 0 0,-23 47 9426 0 0,6-14-7576 0 0</inkml:trace>
  <inkml:trace contextRef="#ctx0" brushRef="#br0" timeOffset="311.431">350 1 2801 0 0,'0'0'1240'0'0,"0"0"-351"0"0,0 0 100 0 0,0 0 340 0 0,0 0 332 0 0,0 0 99 0 0,0 0-161 0 0,0 0-205 0 0,0 0-257 0 0,0 0-253 0 0,-7 37-197 0 0,-22 120-147 0 0,-4 69 818 0 0,-50 417-882 0 0,63-216-736 0 0,0-299-1110 0 0,14-96-2344 0 0,0-1-3669 0 0,4-22 1366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6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1 5233 0 0,'0'0'950'0'0,"0"0"-534"0"0,0 0-78 0 0,0 0 477 0 0,0 0 570 0 0,0 0 346 0 0,0 0-19 0 0,0 0-293 0 0,0 0-387 0 0,0 0-334 0 0,0 0-192 0 0,1 16-135 0 0,2 124 544 0 0,-2-76-430 0 0,-2-1 0 0 0,-4 1-1 0 0,-2 0 1 0 0,-10 36-485 0 0,-97 253 455 0 0,109-339-431 0 0,-27 113 403 0 0,72-123 254 0 0,168-46 565 0 0,-112 29-1109 0 0,0 4 0 0 0,0 3 0 0 0,2 6-137 0 0,-71-7-1460 0 0,-20 2-2264 0 0,0-2-4713 0 0,-3 3-646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7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8554 0 0,'0'0'1947'0'0,"0"0"-412"0"0,0 0-216 0 0,0 0 105 0 0,0 0 70 0 0,0 0-167 0 0,0 0-410 0 0,0 0-438 0 0,0 0-282 0 0,0 0-79 0 0,0 0 51 0 0,0 0 111 0 0,11 2 111 0 0,163 11 1521 0 0,125-24-3329 0 0,-307 25-9616 0 0,3-10 5227 0 0,0 0 1999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7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7634 0 0,'0'0'1012'0'0,"0"0"-201"0"0,0 0 301 0 0,0 0 448 0 0,0 0 187 0 0,0 0-112 0 0,0 0-280 0 0,0 0-292 0 0,31 0-244 0 0,102-2-172 0 0,-4-19 426 0 0,48-18-889 0 0,-172 38 1378 0 0,0 0-3843 0 0,-3 6-12250 0 0,-9-2 9129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7.7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5129 0 0,'0'0'1802'0'0,"0"0"-98"0"0,0 0 82 0 0,0 0 54 0 0,0 0-69 0 0,0 0-177 0 0,0 0-294 0 0,0 0-237 0 0,31 4-191 0 0,99 8-189 0 0,-16-10 324 0 0,4-27-1425 0 0,-72 7-6563 0 0,-33 10-3939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33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7578 0 0,'0'0'3600'0'0,"0"0"-2263"0"0,0 0-705 0 0,0 0-432 0 0,0 0-280 0 0,0 0-120 0 0,0 0-80 0 0,0 0-88 0 0,0 0-64 0 0,0 0-465 0 0,0 0-1175 0 0,0 0-1937 0 0,0 0-1000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34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168 472 2937 0 0,'0'0'2727'0'0,"0"0"-908"0"0,0 0-340 0 0,0 0 136 0 0,0 0 220 0 0,0 0-11 0 0,0 0-329 0 0,0 0-432 0 0,0 0-300 0 0,0 0-141 0 0,0 0-33 0 0,0 0-30 0 0,0 0-64 0 0,22-3-51 0 0,143-27 569 0 0,-6 23-217 0 0,-156 7-784 0 0,0 1-1 0 0,0 0 1 0 0,0 0-1 0 0,0 0 1 0 0,-1 0-1 0 0,1 0 0 0 0,0 0 1 0 0,-1 1-1 0 0,1 0 1 0 0,-1-1-1 0 0,1 1 1 0 0,-1 0-1 0 0,0 0 1 0 0,0 0-1 0 0,0 0 0 0 0,0 1 1 0 0,0-1-1 0 0,0 1 1 0 0,-1-1-1 0 0,1 1 1 0 0,-1-1-1 0 0,0 1 1 0 0,0 0-1 0 0,0 0 0 0 0,0-1 1 0 0,0 1-1 0 0,0 0 1 0 0,-1 0-1 0 0,1 0 1 0 0,-1 0-1 0 0,0 0 1 0 0,0 0-1 0 0,0 0 0 0 0,-1 0 1 0 0,1 0-1 0 0,0 0 1 0 0,-1 0-1 0 0,0 0 1 0 0,0 0-1 0 0,0-1 1 0 0,0 1-1 0 0,0 0 0 0 0,-1 0 1 0 0,1-1-1 0 0,-1 1 1 0 0,0-1-1 0 0,1 0 1 0 0,-1 1-1 0 0,0-1 1 0 0,-2 1-12 0 0,-219 302 94 0 0,220-302-97 0 0,1 1-1 0 0,0-1 1 0 0,0 1 0 0 0,0-1-1 0 0,0 1 1 0 0,0 0 0 0 0,1 0-1 0 0,0 0 1 0 0,0-1-1 0 0,0 1 1 0 0,0 1 0 0 0,1-1-1 0 0,-1 0 1 0 0,1 0-1 0 0,0 0 1 0 0,0 0 0 0 0,0 0-1 0 0,1 0 1 0 0,0 0 0 0 0,-1 0-1 0 0,2 0 1 0 0,-1 0-1 0 0,0 0 1 0 0,1 0 0 0 0,-1-1-1 0 0,3 4 4 0 0,6-1 49 0 0,0-1 0 0 0,1 0 0 0 0,-1-1 0 0 0,1 0 0 0 0,0-1 0 0 0,1 0 1 0 0,-1 0-1 0 0,0-1 0 0 0,1-1 0 0 0,-1 0 0 0 0,1 0 0 0 0,-1-2 0 0 0,1 1 0 0 0,0-1 0 0 0,-1-1 0 0 0,0 0 0 0 0,1 0 0 0 0,0-2-49 0 0,158-58 593 0 0,-170 62-653 0 0,1 0 0 0 0,0 0 0 0 0,0 0 0 0 0,-1-1 0 0 0,1 1 0 0 0,0 0-1 0 0,-1 0 1 0 0,1 0 0 0 0,0-1 0 0 0,0 1 0 0 0,-1 0 0 0 0,1-1-1 0 0,0 1 1 0 0,-1 0 0 0 0,1-1 0 0 0,-1 1 0 0 0,1-1 0 0 0,0 1-1 0 0,-1-1 1 0 0,1 1 0 0 0,-1-1 0 0 0,1 0 0 0 0,-1 1 0 0 0,0-1-1 0 0,1 0 1 0 0,-1 1 0 0 0,0-1 0 0 0,1 0 0 0 0,-1 1 0 0 0,0-1 0 0 0,0 0-1 0 0,0 0 1 0 0,1 1 0 0 0,-1-1 0 0 0,0 0 0 0 0,0 0 0 0 0,0 1-1 0 0,0-1 1 0 0,0 0 0 0 0,-1 0 0 0 0,1 1 0 0 0,0-1 0 0 0,0 0-1 0 0,0 0 1 0 0,-1 1 0 0 0,1-1 0 0 0,0 0 0 0 0,-1 1 0 0 0,1-1-1 0 0,0 0 1 0 0,-1 1 0 0 0,1-1 0 0 0,-1 1 0 0 0,1-1 0 0 0,-1 0 0 0 0,0 1-1 0 0,1 0 1 0 0,-1-1 0 0 0,1 1 60 0 0,-45-20-12862 0 0,35 16 5143 0 0</inkml:trace>
  <inkml:trace contextRef="#ctx0" brushRef="#br0" timeOffset="258.177">1 631 8938 0 0,'0'0'1576'0'0,"0"0"-375"0"0,0 0-9 0 0,0 0 112 0 0,0 0 40 0 0,201-4-127 0 0,-159 4-249 0 0,4 0-200 0 0,4 0-248 0 0,1 0-168 0 0,3 0-192 0 0,-7 0-216 0 0,-2 0-400 0 0,-1 4-784 0 0,-5-1-2009 0 0,-12 1-2816 0 0,-7-4-2409 0 0</inkml:trace>
  <inkml:trace contextRef="#ctx0" brushRef="#br0" timeOffset="536.618">1008 601 15235 0 0,'0'0'1279'0'0,"0"0"-496"0"0,0 0-125 0 0,0 0 168 0 0,0 0 119 0 0,0 0-104 0 0,0 0-202 0 0,0 0-186 0 0,0 0-145 0 0,32-2-90 0 0,100-5-70 0 0,72-10-2323 0 0,-187 14-627 0 0,-6 3-2150 0 0,-4 0-4875 0 0</inkml:trace>
  <inkml:trace contextRef="#ctx0" brushRef="#br0" timeOffset="1124.365">1757 538 4745 0 0,'0'0'2505'0'0,"0"0"-722"0"0,0 0-347 0 0,0 0 38 0 0,0 0 61 0 0,0 0-40 0 0,0 0-175 0 0,0 0-263 0 0,-31 8-264 0 0,-98 27-221 0 0,122-33-511 0 0,0 0 1 0 0,0 0-1 0 0,0 0 0 0 0,0 1 1 0 0,0 0-1 0 0,0 0 1 0 0,1 1-1 0 0,-1-1 1 0 0,1 1-1 0 0,0 1 1 0 0,1-1-1 0 0,-1 1 1 0 0,1 0-1 0 0,-5 6-61 0 0,-3 3 121 0 0,8-10-103 0 0,-1 2 1 0 0,1-1-1 0 0,-1 0 0 0 0,2 1 0 0 0,-1 0 1 0 0,0 0-1 0 0,1 1 0 0 0,1-1 0 0 0,-1 1 1 0 0,1 0-1 0 0,0 0 0 0 0,0 0 0 0 0,1 0 1 0 0,0 0-1 0 0,0 1 0 0 0,1-1 0 0 0,0 1 1 0 0,0-1-1 0 0,1 1 0 0 0,0-1 0 0 0,0 1 1 0 0,1 3-19 0 0,2-6 13 0 0,1 0 1 0 0,0-1 0 0 0,-1 1-1 0 0,1-1 1 0 0,1 0 0 0 0,-1 0-1 0 0,1-1 1 0 0,0 1-1 0 0,-1-1 1 0 0,1 0 0 0 0,1 0-1 0 0,-1-1 1 0 0,0 0 0 0 0,1 0-1 0 0,-1 0 1 0 0,1 0 0 0 0,0-1-1 0 0,-1 0 1 0 0,1 0 0 0 0,0 0-1 0 0,0-1 1 0 0,0 0 0 0 0,-1 0-1 0 0,1-1 1 0 0,0 1 0 0 0,0-1-1 0 0,4-2-13 0 0,7 3 97 0 0,5-3 28 0 0,0-1-1 0 0,0-1 1 0 0,0-1-1 0 0,-1 0 1 0 0,0-2 0 0 0,0-1-1 0 0,-1 0 1 0 0,0-2-1 0 0,-1 0 1 0 0,0-1 0 0 0,-1-1-1 0 0,0 0 1 0 0,-1-2-1 0 0,6-6-124 0 0,1 0 72 0 0,-2-1-1 0 0,0-1 0 0 0,-2-1 0 0 0,-1 0 0 0 0,0-2 1 0 0,-2 0-1 0 0,-1-1 0 0 0,-1-1 0 0 0,-1 0 0 0 0,-2-1 1 0 0,-1 0-1 0 0,-1-1 0 0 0,-1 0 0 0 0,-2 0 0 0 0,-1-1 1 0 0,-2 0-1 0 0,-1 0 0 0 0,0-21-71 0 0,-4 45-32 0 0,1 1 0 0 0,-1-1 0 0 0,0 0 0 0 0,-1 0 0 0 0,1 1 1 0 0,-1-1-1 0 0,-1 1 0 0 0,1-1 0 0 0,-1 1 0 0 0,0 0 0 0 0,-1 0 0 0 0,1 0 0 0 0,-1 1 0 0 0,0-1 0 0 0,-1 1 0 0 0,1 0 1 0 0,-1 0-1 0 0,0 0 0 0 0,0 1 0 0 0,-1 0 0 0 0,1 0 0 0 0,-1 0 0 0 0,0 1 0 0 0,0-1 0 0 0,0 1 0 0 0,-1 1 0 0 0,1-1 1 0 0,0 1-1 0 0,-1 1 0 0 0,0-1 0 0 0,1 1 0 0 0,-1 0 0 0 0,0 0 0 0 0,0 1 0 0 0,0 0 0 0 0,0 0 0 0 0,1 1 0 0 0,-1-1 1 0 0,0 2-1 0 0,0-1 0 0 0,1 1 0 0 0,-2 0 32 0 0,-7 7-30 0 0,0 1 1 0 0,1 0-1 0 0,0 1 1 0 0,0 0 0 0 0,1 1-1 0 0,1 1 1 0 0,0 0-1 0 0,1 1 1 0 0,0 0-1 0 0,1 0 1 0 0,1 1 0 0 0,0 1-1 0 0,1-1 1 0 0,-1 6 29 0 0,0 0 5 0 0,1 1 0 0 0,1 0 0 0 0,1 0 1 0 0,1 0-1 0 0,1 1 0 0 0,1 0 0 0 0,1 0 0 0 0,1-1 1 0 0,1 1-1 0 0,1 0 0 0 0,1 1-5 0 0,0-13-1 0 0,0 0 0 0 0,0-1 0 0 0,1 0-1 0 0,1 0 1 0 0,-1 0 0 0 0,2 0 0 0 0,-1 0 0 0 0,1-1 0 0 0,1 0 0 0 0,0 0-1 0 0,0 0 1 0 0,1-1 0 0 0,0 1 0 0 0,0-2 0 0 0,1 1 0 0 0,0-1 0 0 0,7 5 1 0 0,4 2 13 0 0,1-1 0 0 0,0-1 1 0 0,1-1-1 0 0,0 0 1 0 0,1-2-1 0 0,0 0 1 0 0,11 2-14 0 0,-14-6-194 0 0,0-1 0 0 0,-1-1 0 0 0,1-1 0 0 0,0 0 0 0 0,1-2 0 0 0,-1 0 0 0 0,10-1 194 0 0,2-8-3616 0 0,-13 0-3428 0 0,-11 5-2907 0 0</inkml:trace>
  <inkml:trace contextRef="#ctx0" brushRef="#br0" timeOffset="1369.046">2429 575 14995 0 0,'0'0'880'0'0,"0"0"-263"0"0,0 0 287 0 0,0 0 224 0 0,0 0 24 0 0,0 0-224 0 0,0 0-407 0 0,0 0-257 0 0,0 0-192 0 0,-26 203-104 0 0,26-188-40 0 0,0-1-104 0 0,2-3-137 0 0,4-3-303 0 0,-3-1-776 0 0,3-7-1545 0 0,-4 4-2880 0 0,3-1-4289 0 0</inkml:trace>
  <inkml:trace contextRef="#ctx0" brushRef="#br0" timeOffset="1370.046">2444 159 13395 0 0,'0'0'2168'0'0,"0"0"-1055"0"0,0 0-561 0 0,0 0-240 0 0,0 0-136 0 0,0 0-152 0 0,0 0-416 0 0,0 0-288 0 0,0 0-289 0 0,0 0-831 0 0,0 0-2633 0 0,0 0-5033 0 0</inkml:trace>
  <inkml:trace contextRef="#ctx0" brushRef="#br0" timeOffset="1717.641">2692 866 14763 0 0,'0'0'1228'0'0,"0"0"-107"0"0,0 0 124 0 0,0 0 101 0 0,0 0-53 0 0,0 0-240 0 0,0 0-250 0 0,0 0-174 0 0,0 0-140 0 0,0 0-46 0 0,0 0-56 0 0,0 0-95 0 0,-7-30-41 0 0,-22-94-70 0 0,31 61-5 0 0,3 51-133 0 0,-1 0-103 0 0,1-1 0 0 0,1 1 0 0 0,-1 0 0 0 0,2 1 0 0 0,0-1 0 0 0,0 1 0 0 0,1 1 0 0 0,0-1 0 0 0,1 2 0 0 0,0-1 0 0 0,1 1 0 0 0,0 0 0 0 0,0 1 1 0 0,1 0-1 0 0,0 1 0 0 0,0 0 0 0 0,1 0 0 0 0,0 2 0 0 0,0-1 0 0 0,0 1 0 0 0,1 1 0 0 0,12-3 60 0 0,-2 5-2119 0 0,-15 3-1400 0 0,-1 0-4103 0 0,0 2-3542 0 0</inkml:trace>
  <inkml:trace contextRef="#ctx0" brushRef="#br0" timeOffset="2341.522">2998 734 4521 0 0,'0'0'1755'0'0,"0"0"-819"0"0,0 0-146 0 0,0 0 230 0 0,0 0 208 0 0,0 0 92 0 0,35-4-42 0 0,113-11-132 0 0,97-11 3385 0 0,-235 24-4278 0 0,-1 0 0 0 0,1-1 0 0 0,-1 0 0 0 0,0 0 0 0 0,0-1 0 0 0,0 0 0 0 0,0-1 0 0 0,-1 0 0 0 0,0 0 0 0 0,6-5-253 0 0,-12 8 65 0 0,1 0 1 0 0,-1-1-1 0 0,1 1 0 0 0,-1-1 0 0 0,0 1 1 0 0,0-1-1 0 0,0 0 0 0 0,0 0 0 0 0,0 0 0 0 0,-1 0 1 0 0,1 0-1 0 0,-1 0 0 0 0,0 0 0 0 0,0-1 1 0 0,0 1-1 0 0,0 0 0 0 0,-1-1 0 0 0,1 1 0 0 0,-1 0 1 0 0,0-1-1 0 0,0 1 0 0 0,0-1 0 0 0,-1 1 0 0 0,1 0 1 0 0,-1-1-1 0 0,0 1 0 0 0,1 0 0 0 0,-2-1 1 0 0,1 1-1 0 0,0 0 0 0 0,-1 0 0 0 0,1 0-65 0 0,-6-4-10 0 0,0 0 0 0 0,1 1-1 0 0,-2 0 1 0 0,1 1 0 0 0,-1 0-1 0 0,0 0 1 0 0,0 0 0 0 0,0 1 0 0 0,-1 1-1 0 0,1-1 1 0 0,-1 1 0 0 0,0 0-1 0 0,0 1 1 0 0,0 0 0 0 0,0 1-1 0 0,0 0 1 0 0,-1 0 0 0 0,1 1 0 0 0,0 0-1 0 0,0 1 1 0 0,-1 0 0 0 0,-3 1 10 0 0,7-2 0 0 0,-7 1-13 0 0,0 2 1 0 0,1-1 0 0 0,-1 1-1 0 0,1 1 1 0 0,0 0 0 0 0,0 1-1 0 0,0 1 1 0 0,1-1 0 0 0,-1 2-1 0 0,1 0 1 0 0,1 0 0 0 0,0 1-1 0 0,0 0 1 0 0,0 0 0 0 0,1 1-1 0 0,0 1 1 0 0,1 0 0 0 0,0 0-1 0 0,0 0 1 0 0,1 1 0 0 0,1 0-1 0 0,0 1 1 0 0,0-1 0 0 0,1 1-1 0 0,0 0 1 0 0,1 0 0 0 0,1 1-1 0 0,0-1 1 0 0,1 1-1 0 0,0 0 1 0 0,1 0 0 0 0,0 9 12 0 0,1-16-2 0 0,1-1 1 0 0,0 1-1 0 0,0 0 1 0 0,0-1-1 0 0,0 1 0 0 0,1 0 1 0 0,0-1-1 0 0,1 0 1 0 0,-1 1-1 0 0,1-1 1 0 0,0 0-1 0 0,0-1 0 0 0,0 1 1 0 0,1 0-1 0 0,0-1 1 0 0,0 0-1 0 0,0 0 1 0 0,0 0-1 0 0,1 0 0 0 0,-1-1 1 0 0,1 1-1 0 0,0-1 1 0 0,0 0-1 0 0,0-1 1 0 0,1 1-1 0 0,-1-1 0 0 0,6 1 2 0 0,8 4 10 0 0,1-1 0 0 0,0-2-1 0 0,0 0 1 0 0,1-1 0 0 0,-1 0-1 0 0,1-2 1 0 0,6-1-10 0 0,2-1-97 0 0,0-2-1 0 0,0-1 0 0 0,0-2 1 0 0,-1 0-1 0 0,0-2 0 0 0,0-1 1 0 0,-1-2-1 0 0,16-7 98 0 0,121-70-5056 0 0,-93 42-4692 0 0,-48 33 2787 0 0</inkml:trace>
  <inkml:trace contextRef="#ctx0" brushRef="#br0" timeOffset="2654.717">4095 520 6905 0 0,'0'0'2044'0'0,"0"0"-251"0"0,0 0-72 0 0,0 0-13 0 0,0 0-134 0 0,0 0-250 0 0,0 0-301 0 0,0 0-248 0 0,0 0-194 0 0,0 0-126 0 0,0 0-84 0 0,-32 12-65 0 0,-100 41-51 0 0,73-13 24 0 0,52-30-224 0 0,1-4-51 0 0,0 0 0 0 0,0 0 1 0 0,1 1-1 0 0,0 0 0 0 0,0 0 1 0 0,1 1-1 0 0,0-1 0 0 0,0 1 1 0 0,0 0-1 0 0,1 0 0 0 0,1 0 1 0 0,-1 0-1 0 0,1 0 0 0 0,1 1 1 0 0,-1-1-1 0 0,1 1 0 0 0,1-1 1 0 0,0 1-1 0 0,0 3-4 0 0,3-7-4 0 0,0 0 1 0 0,1 0-1 0 0,0 0 0 0 0,0-1 0 0 0,0 1 0 0 0,0-1 0 0 0,1 0 1 0 0,-1 0-1 0 0,1-1 0 0 0,0 1 0 0 0,0-1 0 0 0,0 0 1 0 0,1 0-1 0 0,-1-1 0 0 0,1 0 0 0 0,0 0 0 0 0,-1 0 0 0 0,1 0 1 0 0,0-1-1 0 0,0 0 0 0 0,0-1 0 0 0,0 1 4 0 0,18 3 23 0 0,0-1 0 0 0,0-1 0 0 0,0-1-1 0 0,0-1 1 0 0,0-2 0 0 0,0 0 0 0 0,0-1-1 0 0,0-1 1 0 0,0-2 0 0 0,-1 0 0 0 0,0-2-1 0 0,0 0 1 0 0,10-7-23 0 0,81-62-3188 0 0,-81 46-1082 0 0,-2-2-3384 0 0,-17 20 1303 0 0</inkml:trace>
  <inkml:trace contextRef="#ctx0" brushRef="#br0" timeOffset="2981.951">4756 1 16363 0 0,'0'0'886'0'0,"0"0"-250"0"0,0 0 32 0 0,0 0 163 0 0,0 0 129 0 0,0 0-61 0 0,0 0-211 0 0,-14 32-196 0 0,-44 105-131 0 0,13 21 349 0 0,37-110-574 0 0,0-10-96 0 0,1 0 0 0 0,3 0-1 0 0,1 1 1 0 0,2-1-1 0 0,1 1 1 0 0,5 29-40 0 0,-4-58-85 0 0,1 1 0 0 0,1-1 0 0 0,0 0 0 0 0,0 0 0 0 0,1 0 0 0 0,0-1 0 0 0,1 1 0 0 0,0-1 0 0 0,0 0 0 0 0,1 0 0 0 0,0-1 1 0 0,1 1-1 0 0,0-2 0 0 0,0 1 0 0 0,1-1 0 0 0,5 5 85 0 0,-15-12-7572 0 0,-16-8 1139 0 0,9 4 1388 0 0,0 2 1586 0 0</inkml:trace>
  <inkml:trace contextRef="#ctx0" brushRef="#br0" timeOffset="3236.455">4336 469 7746 0 0,'0'0'2559'0'0,"0"0"-624"0"0,0 0-309 0 0,0 0-30 0 0,0 0-70 0 0,0 0-155 0 0,0 0-258 0 0,0 0-283 0 0,0 0-190 0 0,0 0-112 0 0,0 0-103 0 0,0 0-11 0 0,30-4-5 0 0,94-10-30 0 0,27 22 674 0 0,-95 2-939 0 0,48 6-83 0 0,2 0-3956 0 0,-83-15-2403 0 0,-18-1 2500 0 0,4 0-6386 0 0</inkml:trace>
  <inkml:trace contextRef="#ctx0" brushRef="#br0" timeOffset="3237.455">5159 597 7730 0 0,'0'0'4897'0'0,"0"0"-3985"0"0,0 0-112 0 0,0 0 152 0 0,0 0 32 0 0,0 0-95 0 0,0 0-321 0 0,0 0-328 0 0,-44 207-248 0 0,44-189-240 0 0,2 0-280 0 0,3-7-505 0 0,5 0-1047 0 0,-7-3-2001 0 0,5-1-2728 0 0,-5-7 3624 0 0</inkml:trace>
  <inkml:trace contextRef="#ctx0" brushRef="#br0" timeOffset="3500.634">5183 262 14131 0 0,'0'0'2409'0'0,"0"0"-825"0"0,0 0-560 0 0,0 0-320 0 0,0 0-248 0 0,0 0-208 0 0,0 0-208 0 0,0 0-240 0 0,0 0-248 0 0,0 0-168 0 0,0 0-312 0 0,0 0-832 0 0,0 0-2145 0 0,0 0-5457 0 0</inkml:trace>
  <inkml:trace contextRef="#ctx0" brushRef="#br0" timeOffset="3772.434">5525 421 15987 0 0,'0'0'1473'0'0,"0"0"-521"0"0,0 0-165 0 0,0 0-48 0 0,0 0-98 0 0,0 0-134 0 0,0 0-224 0 0,0 0-130 0 0,0 0-45 0 0,0 0-65 0 0,0 0-37 0 0,-24 35-28 0 0,-73 109-26 0 0,68-76-55 0 0,30-58 72 0 0,-1-7 31 0 0,0-1 0 0 0,0 1 0 0 0,0 0 0 0 0,0 0-1 0 0,0-1 1 0 0,1 1 0 0 0,-1 0 0 0 0,1-1 0 0 0,-1 1-1 0 0,1 0 1 0 0,0-1 0 0 0,0 1 0 0 0,0-1 0 0 0,1 1-1 0 0,-1-1 1 0 0,1 0 0 0 0,-1 1 0 0 0,1-1 0 0 0,0 0 0 0 0,0 0-1 0 0,0 0 1 0 0,0 0 0 0 0,0 0 0 0 0,0-1 0 0 0,0 1-1 0 0,1-1 1 0 0,-1 1 0 0 0,0-1 0 0 0,1 0 0 0 0,-1 0-1 0 0,1 0 1 0 0,0 0 0 0 0,-1-1 0 0 0,1 1 0 0 0,0-1 0 0 0,0 1-1 0 0,-1-1 1 0 0,1 0 0 0 0,0 0 0 0 0,0 0 0 0 0,-1 0-1 0 0,1-1 1 0 0,2 0 0 0 0,3 0 171 0 0,1-1 0 0 0,0-1 0 0 0,-1 1 0 0 0,0-1 0 0 0,1-1 0 0 0,-1 0-1 0 0,0 0 1 0 0,-1 0 0 0 0,1-1 0 0 0,-1 0 0 0 0,0-1 0 0 0,0 0 0 0 0,-1 0 0 0 0,0 0 0 0 0,0-1-1 0 0,0 0 1 0 0,-1 0 0 0 0,0 0 0 0 0,0-1 0 0 0,0 1 0 0 0,-1-1 0 0 0,0-1-171 0 0,1-3 84 0 0,1-1 0 0 0,-1 0 1 0 0,-1 0-1 0 0,-1 0 0 0 0,0 0 0 0 0,0 0 1 0 0,-1-1-1 0 0,-1 1 0 0 0,0-1 0 0 0,-1 1 1 0 0,-1-8-85 0 0,0 17-59 0 0,1 1 0 0 0,-1-1 0 0 0,0 0 1 0 0,0 1-1 0 0,0 0 0 0 0,0-1 1 0 0,-1 1-1 0 0,0 0 0 0 0,1-1 1 0 0,-1 1-1 0 0,0 0 0 0 0,-1 0 1 0 0,1 1-1 0 0,0-1 0 0 0,-1 0 0 0 0,0 1 1 0 0,1-1-1 0 0,-1 1 0 0 0,0 0 1 0 0,0 0-1 0 0,0 0 0 0 0,-1 0 1 0 0,1 1-1 0 0,0-1 0 0 0,-1 1 59 0 0,-27-4-3954 0 0,-1 11-4394 0 0,19 1-3012 0 0</inkml:trace>
  <inkml:trace contextRef="#ctx0" brushRef="#br0" timeOffset="4088.437">5897 653 16644 0 0,'0'0'1383'0'0,"0"0"-334"0"0,0 0-131 0 0,0 0-101 0 0,0 0-93 0 0,0 0-66 0 0,0 0-143 0 0,0 0-142 0 0,0 0-80 0 0,0 0-54 0 0,0 0-71 0 0,0 0-23 0 0,0 0-42 0 0,28-27-67 0 0,85-81-7 0 0,-38 37-155 0 0,-74 70 97 0 0,-1 0 0 0 0,1 0 1 0 0,-1 0-1 0 0,1 0 0 0 0,-1 0 1 0 0,1 1-1 0 0,0-1 0 0 0,0 0 1 0 0,-1 0-1 0 0,1 1 0 0 0,0-1 0 0 0,0 0 1 0 0,0 1-1 0 0,0-1 0 0 0,0 1 1 0 0,0-1-1 0 0,0 1 0 0 0,0-1 1 0 0,0 1-1 0 0,0 0 0 0 0,0 0 0 0 0,0-1 1 0 0,0 1-1 0 0,0 0 0 0 0,0 0 1 0 0,1 0-1 0 0,-1 0 0 0 0,0 0 1 0 0,0 1-1 0 0,0-1 0 0 0,0 0 0 0 0,0 0 1 0 0,0 1-1 0 0,0-1 0 0 0,0 0 1 0 0,0 1-1 0 0,0-1 0 0 0,0 1 1 0 0,0-1-1 0 0,0 1 0 0 0,0 0 0 0 0,0-1 1 0 0,-1 1-1 0 0,1 0 0 0 0,0 0 1 0 0,0 0-1 0 0,-1 0 0 0 0,1-1 1 0 0,-1 1-1 0 0,1 0 0 0 0,-1 0 0 0 0,1 1 29 0 0,-1 4-16 0 0,1 0-1 0 0,-1 1 0 0 0,1-1 0 0 0,1 0 0 0 0,-1 1 0 0 0,1-1 0 0 0,0 0 0 0 0,1 0 0 0 0,-1 0 0 0 0,1-1 0 0 0,0 1 0 0 0,1-1 0 0 0,-1 1 0 0 0,1-1 0 0 0,0 0 0 0 0,0-1 0 0 0,1 1 1 0 0,-1-1-1 0 0,1 1 0 0 0,0-1 0 0 0,0-1 0 0 0,1 1 0 0 0,-1-1 0 0 0,1 0 0 0 0,0 0 0 0 0,-1 0 0 0 0,6 0 17 0 0,0 0 131 0 0,0 0 0 0 0,0-1 0 0 0,0-1 0 0 0,1 0 0 0 0,-1-1 0 0 0,1 0 0 0 0,-1 0 0 0 0,0-1 0 0 0,0-1 0 0 0,1 0 0 0 0,-1-1 1 0 0,0 0-1 0 0,-1 0 0 0 0,1-1 0 0 0,0 0 0 0 0,-1-1 0 0 0,0-1 0 0 0,0 1 0 0 0,-1-2 0 0 0,0 1 0 0 0,0-1 0 0 0,0 0 0 0 0,-1-1 0 0 0,0 0 0 0 0,0-1 0 0 0,-1 1 0 0 0,0-1 0 0 0,0-1 0 0 0,-1 1 0 0 0,-1-1 0 0 0,4-7-131 0 0,40-66-1762 0 0,-33 57-1745 0 0,-1 0-3793 0 0,-2 6-5043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33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74 6721 0 0,'0'0'4311'0'0,"0"0"-1996"0"0,0 0-875 0 0,0 0-136 0 0,0 0 67 0 0,0 0-74 0 0,0 0-258 0 0,0 0-347 0 0,0 0-283 0 0,0 0-137 0 0,0 0-100 0 0,0 0-78 0 0,0 0-49 0 0,-12 30-20 0 0,-37 97-17 0 0,25-32-229 0 0,19-56-2536 0 0,0-28-1675 0 0,1-5-3788 0 0,2-5 2335 0 0</inkml:trace>
  <inkml:trace contextRef="#ctx0" brushRef="#br0" timeOffset="622.882">378 346 11891 0 0,'0'0'1988'0'0,"0"0"-570"0"0,0 0-163 0 0,0 0 70 0 0,0 0-2 0 0,0 0-171 0 0,0 0-311 0 0,0 0-260 0 0,0 0-153 0 0,0 0-108 0 0,15-31-77 0 0,48-98-78 0 0,11 3 93 0 0,-73 124-288 0 0,-1 1 0 0 0,0-1 0 0 0,1 1 0 0 0,-1-1 0 0 0,1 1 0 0 0,-1-1 0 0 0,1 1 0 0 0,0 0 0 0 0,0-1 0 0 0,-1 1 0 0 0,1 0 0 0 0,0 0 0 0 0,0 0 0 0 0,0-1 0 0 0,1 1 0 0 0,-1 0 0 0 0,0 0 0 0 0,0 1 0 0 0,0-1 0 0 0,1 0 0 0 0,-1 0 0 0 0,0 0 0 0 0,1 1 0 0 0,-1-1 0 0 0,1 1 0 0 0,-1-1 0 0 0,1 1 0 0 0,-1 0 0 0 0,1-1 0 0 0,-1 1 0 0 0,1 0 0 0 0,-1 0 0 0 0,1 0 0 0 0,-1 0 0 0 0,1 1 0 0 0,-1-1 0 0 0,1 0 0 0 0,-1 0 0 0 0,1 1 0 0 0,-1-1 0 0 0,1 1 0 0 0,-1 0 0 0 0,0-1 0 0 0,1 1 0 0 0,-1 0 0 0 0,0 0 0 0 0,1 0 0 0 0,-1-1 0 0 0,0 1 0 0 0,0 1 0 0 0,1-1 30 0 0,11 46-383 0 0,-12-42 377 0 0,0 1 0 0 0,0 0 0 0 0,0 0 0 0 0,0-1 0 0 0,1 1 1 0 0,0-1-1 0 0,0 1 0 0 0,0-1 0 0 0,1 0 0 0 0,0 0 0 0 0,0 0 0 0 0,0 0 0 0 0,1 0 0 0 0,-1-1 1 0 0,1 1-1 0 0,0-1 0 0 0,1 0 0 0 0,-1 0 0 0 0,1-1 0 0 0,-1 1 0 0 0,2 0 6 0 0,1-2 125 0 0,1 1 0 0 0,-1-1-1 0 0,0 0 1 0 0,1 0 0 0 0,-1-1-1 0 0,1 0 1 0 0,0-1 0 0 0,-1 0-1 0 0,1 0 1 0 0,-1 0 0 0 0,1-1-1 0 0,0 0 1 0 0,-1-1-1 0 0,1 1 1 0 0,-1-2 0 0 0,0 1-1 0 0,0-1 1 0 0,0 0 0 0 0,0 0-1 0 0,0-1 1 0 0,-1 0 0 0 0,1 0-1 0 0,4-4-124 0 0,-2-1 172 0 0,1-1 0 0 0,-1 0 0 0 0,-1-1 0 0 0,0 0 0 0 0,0 0 0 0 0,-1-1 0 0 0,0 1 0 0 0,-1-2 0 0 0,-1 1-1 0 0,3-8-171 0 0,-8 19-319 0 0,8-19-556 0 0,-6 13-2334 0 0,0 0-3623 0 0,0 3-4885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4:06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479 191 0 0 0,'0'0'545'0'0,"0"0"428"0"0,0 0 280 0 0,0 0 202 0 0,0 0 127 0 0,0 0-42 0 0,0 0-147 0 0,0 0-144 0 0,0 0-150 0 0,0 0-105 0 0,2-8-61 0 0,7-24-59 0 0,-7 24-61 0 0,-2 8-74 0 0,0 0-110 0 0,-4 19 614 0 0,-23 53-936 0 0,-10 33-173 0 0,-3 16-869 0 0,-5-2 0 0 0,-5-2 0 0 0,-56 92 735 0 0,41-99-1520 0 0,0 1-2685 0 0,20-39-4122 0 0,40-63 7024 0 0,3-1 1108 0 0</inkml:trace>
  <inkml:trace contextRef="#ctx0" brushRef="#br0" timeOffset="3451.893">396 176 0 0 0,'28'-11'739'0'0,"-28"11"192"0"0,3 3 7282 0 0,12 13-6141 0 0,54 154 1202 0 0,33 256-2741 0 0,-92-386-538 0 0,-9-30 0 0 0,1 0 0 0 0,0 0 0 0 0,1 0 0 0 0,0 0 0 0 0,1 0 0 0 0,0-1 0 0 0,0 1 0 0 0,1-1 0 0 0,0 0 0 0 0,1-1 0 0 0,3 5 5 0 0,-8-12 29 0 0,-1-1 0 0 0,1 1 0 0 0,-1 0 0 0 0,1-1 0 0 0,-1 1 1 0 0,1-1-1 0 0,-1 1 0 0 0,1-1 0 0 0,0 1 0 0 0,-1-1 0 0 0,1 1 0 0 0,0-1 0 0 0,0 1 0 0 0,-1-1 0 0 0,1 0 0 0 0,0 0 0 0 0,0 1 1 0 0,0-1-1 0 0,-1 0 0 0 0,1 0 0 0 0,0 0 0 0 0,0 0 0 0 0,0 0 0 0 0,-1 0 0 0 0,1 0 0 0 0,0 0 0 0 0,0 0 0 0 0,0 0 0 0 0,-1 0 1 0 0,1-1-1 0 0,0 1 0 0 0,0 0 0 0 0,0-1 0 0 0,-1 1 0 0 0,1 0 0 0 0,0-1 0 0 0,-1 1 0 0 0,1-1 0 0 0,0 1 0 0 0,-1-1 0 0 0,1 1 1 0 0,-1-1-1 0 0,1 0 0 0 0,-1 1 0 0 0,1-1 0 0 0,-1 0 0 0 0,1 1 0 0 0,-1-1 0 0 0,1 0 0 0 0,-1 0 0 0 0,0 1 0 0 0,0-1 0 0 0,1 0 1 0 0,-1 0-1 0 0,0 0-29 0 0,14-53 1801 0 0,-12 41-1717 0 0,44-311 1564 0 0,-21 161-1742 0 0,8-61-32 0 0,-25 71-5068 0 0,-8 157-1491 0 0,-1 1 3558 0 0,0 0 955 0 0,0 3-1265 0 0</inkml:trace>
  <inkml:trace contextRef="#ctx0" brushRef="#br0" timeOffset="3798.903">1146 552 3673 0 0,'0'0'2527'0'0,"0"0"-952"0"0,0 0-407 0 0,0 0 43 0 0,0 0 35 0 0,0 0-119 0 0,0 0-291 0 0,0 0-347 0 0,0 0-239 0 0,0 0-136 0 0,0 0-74 0 0,0 0-60 0 0,0 0-38 0 0,-12 33-17 0 0,-36 101-14 0 0,46-132 81 0 0,0 0 1 0 0,1 1-1 0 0,0-1 1 0 0,-1 1-1 0 0,1-1 1 0 0,0 1-1 0 0,0-1 1 0 0,0 1-1 0 0,1 0 1 0 0,-1-1-1 0 0,1 1 1 0 0,-1 0-1 0 0,1 0 1 0 0,0 0 0 0 0,0-1-1 0 0,0 1 1 0 0,0 0-1 0 0,1 0 1 0 0,-1-1-1 0 0,1 1 1 0 0,0 0-1 0 0,0-1 1 0 0,0 1-1 0 0,0 0 1 0 0,0-1-1 0 0,0 1 1 0 0,1-1-1 0 0,-1 0 1 0 0,2 2 7 0 0,3 3-29 0 0,-2-3 154 0 0,0 0-1 0 0,0-1 1 0 0,1 0-1 0 0,-1 1 1 0 0,1-2-1 0 0,-1 1 1 0 0,1-1-1 0 0,0 1 1 0 0,0-1-1 0 0,0-1 1 0 0,0 1-1 0 0,0-1 1 0 0,1 1-1 0 0,-1-2 1 0 0,0 1-1 0 0,1-1 0 0 0,-1 1 1 0 0,1-1-1 0 0,-1-1 1 0 0,0 1-1 0 0,1-1 1 0 0,-1 0-1 0 0,0 0 1 0 0,0-1-1 0 0,1 1 1 0 0,-1-1-1 0 0,0 0 1 0 0,-1-1-1 0 0,1 1 1 0 0,0-1-1 0 0,-1 0 1 0 0,1 0-1 0 0,-1 0 1 0 0,0-1-1 0 0,2-2-124 0 0,0 2 106 0 0,-1-1-1 0 0,0-1 1 0 0,0 1-1 0 0,0-1 1 0 0,-1 0-1 0 0,0 0 1 0 0,0 0-1 0 0,0-1 1 0 0,-1 1-1 0 0,0-1 1 0 0,0 0-1 0 0,0 0 1 0 0,-1 0-1 0 0,0 0 1 0 0,-1 0-1 0 0,0-1 1 0 0,0 1-1 0 0,0 0 1 0 0,-1-1-1 0 0,0 1 1 0 0,0-1-1 0 0,-1 1 1 0 0,0 0-1 0 0,-1 0 1 0 0,1-1-1 0 0,-1 1 1 0 0,0 0-1 0 0,-1 0 1 0 0,0 0-1 0 0,0 1 1 0 0,-1-1-1 0 0,1 1 1 0 0,-1 0-1 0 0,-1 0 1 0 0,1 0-1 0 0,-1 0 1 0 0,-4-3-106 0 0,3 5-283 0 0,0 0 1 0 0,0 1 0 0 0,0 0-1 0 0,0 0 1 0 0,-1 0 0 0 0,0 1 0 0 0,1 0-1 0 0,-1 0 1 0 0,0 1 0 0 0,0 0-1 0 0,0 0 1 0 0,0 1 0 0 0,0-1-1 0 0,-2 2 283 0 0,-59 21-11071 0 0,52-11 4066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31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0 997 0 0 0,'0'0'1692'0'0,"0"0"49"0"0,0 0-146 0 0,0 0-226 0 0,0 0-236 0 0,27 5-152 0 0,84 11-70 0 0,-104-15-740 0 0,-1 0-1 0 0,0 0 1 0 0,0-1-1 0 0,1 0 1 0 0,-1 0 0 0 0,0-1-1 0 0,0 1 1 0 0,1-2-1 0 0,-1 1 1 0 0,0-1-1 0 0,0 1 1 0 0,0-2 0 0 0,0 1-1 0 0,-1-1 1 0 0,1 0-1 0 0,-1 0 1 0 0,6-3-171 0 0,8-6 473 0 0,19-13 82 0 0,-1-2 0 0 0,-1-2 0 0 0,-1-1 0 0 0,-2-2 0 0 0,-1-1 0 0 0,-1-2 0 0 0,1-5-555 0 0,-1 5 228 0 0,35-45 163 0 0,-3-2 0 0 0,-3-3 0 0 0,16-36-391 0 0,-65 104 34 0 0,-1 0 0 0 0,-1 0 0 0 0,0-1 0 0 0,-1-1-1 0 0,-1 1 1 0 0,-1-1 0 0 0,0 0 0 0 0,-2-1 0 0 0,0 1 0 0 0,-1-1 0 0 0,-1 0-1 0 0,-1 0 1 0 0,0-1-34 0 0,-2 17-3 0 0,0 1 0 0 0,0 0 0 0 0,0 0 0 0 0,0 0 1 0 0,0 0-1 0 0,-1 0 0 0 0,0 1 0 0 0,1-1 0 0 0,-1 0 0 0 0,0 1 0 0 0,0-1 0 0 0,0 1 0 0 0,0 0 0 0 0,-1-1 0 0 0,1 1 0 0 0,-1 0 0 0 0,1 0 0 0 0,-1 1 0 0 0,0-1 0 0 0,0 1 0 0 0,0-1 0 0 0,0 1 0 0 0,0 0 1 0 0,0 0-1 0 0,0 0 0 0 0,0 0 0 0 0,0 1 0 0 0,0-1 0 0 0,-1 1 3 0 0,-4-1-106 0 0,0 0 0 0 0,0 0 0 0 0,0 1 0 0 0,0 0 1 0 0,0 1-1 0 0,0-1 0 0 0,0 2 0 0 0,0-1 0 0 0,0 1 1 0 0,0 0-1 0 0,-3 2 106 0 0,-16 11-179 0 0,1 1 0 0 0,1 1 1 0 0,0 1-1 0 0,1 1 0 0 0,1 2 0 0 0,2 0 1 0 0,-1 1-1 0 0,-6 11 179 0 0,13-17 17 0 0,1 2-1 0 0,0-1 1 0 0,1 2 0 0 0,1 0-1 0 0,1 0 1 0 0,0 1-1 0 0,2 1 1 0 0,0-1 0 0 0,1 1-1 0 0,2 1 1 0 0,0 0-1 0 0,1 0 1 0 0,-2 20-17 0 0,4-20 61 0 0,1 1-1 0 0,1-1 0 0 0,1 0 1 0 0,1 1-1 0 0,0-1 1 0 0,2 0-1 0 0,1 1 0 0 0,1-2 1 0 0,0 1-1 0 0,2 0 1 0 0,1-1-1 0 0,0-1 0 0 0,1 1 1 0 0,2-1-1 0 0,0-1 1 0 0,1 0-1 0 0,8 10-60 0 0,-10-16 78 0 0,0-2 0 0 0,1 0 0 0 0,0 0 0 0 0,0-1 0 0 0,1 0 0 0 0,0-1 0 0 0,1 0 0 0 0,0-1 0 0 0,1 0 0 0 0,0-1 0 0 0,0-1 0 0 0,0 0 0 0 0,1-1 0 0 0,-1-1 0 0 0,1 0 0 0 0,1-1 0 0 0,-1 0 0 0 0,0-2 0 0 0,9 1-78 0 0,-8-1 118 0 0,-1-1 0 0 0,1 0 0 0 0,-1-1 1 0 0,0-1-1 0 0,1-1 0 0 0,-1 0 0 0 0,0-1 1 0 0,-1 0-1 0 0,1-1 0 0 0,-1-1 0 0 0,0 0 1 0 0,2-2-119 0 0,-3 1 75 0 0,-1-1-1 0 0,-1 0 1 0 0,0 0 0 0 0,0-1 0 0 0,0-1 0 0 0,-1 0 0 0 0,-1 0 0 0 0,0-1 0 0 0,0 0 0 0 0,-1-1 0 0 0,-1 0 0 0 0,1 0 0 0 0,-2 0 0 0 0,0-1-1 0 0,-1 0 1 0 0,0-1 0 0 0,0 1 0 0 0,-2-1 0 0 0,0 1 0 0 0,0-1 0 0 0,-1 0 0 0 0,0-13-75 0 0,-2 23-61 0 0,1 1 0 0 0,-1-1 1 0 0,0 0-1 0 0,0 0 0 0 0,0 1 0 0 0,-1-1 1 0 0,1 0-1 0 0,-1 1 0 0 0,0-1 0 0 0,0 1 0 0 0,0-1 1 0 0,0 1-1 0 0,-1-1 0 0 0,1 1 0 0 0,-1 0 1 0 0,0-1-1 0 0,0 1 0 0 0,0 0 0 0 0,0 0 0 0 0,-1 1 1 0 0,1-1-1 0 0,-1 0 0 0 0,0 1 0 0 0,0-1 1 0 0,0 1-1 0 0,0 0 0 0 0,0 0 0 0 0,0 0 0 0 0,0 1 1 0 0,-1-1-1 0 0,1 1 0 0 0,-1 0 0 0 0,1 0 1 0 0,-1 0-1 0 0,-2 0 61 0 0,1 0-161 0 0,-1 2 0 0 0,0-1 1 0 0,1 1-1 0 0,-1-1 0 0 0,1 2 1 0 0,-1-1-1 0 0,1 1 0 0 0,-1-1 1 0 0,1 1-1 0 0,0 1 0 0 0,0-1 1 0 0,0 1-1 0 0,0 0 0 0 0,0 0 1 0 0,1 0-1 0 0,-1 1 0 0 0,1 0 1 0 0,0 0-1 0 0,0 0 0 0 0,0 0 1 0 0,1 0-1 0 0,0 1 0 0 0,-1 0 1 0 0,2 0-1 0 0,-3 3 161 0 0,-1 2 0 0 0,1 0 1 0 0,1 1 0 0 0,0-1-1 0 0,0 1 1 0 0,1 0-1 0 0,0 0 1 0 0,1 0-1 0 0,0 0 1 0 0,1 0 0 0 0,0 1-1 0 0,0-1 1 0 0,2 9-1 0 0,2-11 82 0 0,0-1 0 0 0,1 0 0 0 0,0 0 0 0 0,0 0 0 0 0,1-1 0 0 0,0 0 1 0 0,0 0-1 0 0,1 0 0 0 0,-1 0 0 0 0,2-1 0 0 0,-1 0 0 0 0,1 0 0 0 0,0-1 0 0 0,0 1 1 0 0,0-2-1 0 0,1 1 0 0 0,-1-1 0 0 0,1 0 0 0 0,0-1 0 0 0,1 0 0 0 0,-1 0 1 0 0,0 0-1 0 0,1-1 0 0 0,0-1 0 0 0,-1 1 0 0 0,1-2 0 0 0,0 1 0 0 0,0-1 0 0 0,1 0-82 0 0,7-2 191 0 0,0 0 0 0 0,0-1 0 0 0,0 0 0 0 0,-1-2 0 0 0,1 0 0 0 0,-1 0 0 0 0,0-2 0 0 0,-1 0 0 0 0,0-1 0 0 0,0 0 0 0 0,0-1 0 0 0,-1-1 0 0 0,0 0 0 0 0,-1-1 0 0 0,-1-1 0 0 0,1 0 0 0 0,-2 0 0 0 0,5-7-191 0 0,86-69 93 0 0,-101 87-116 0 0,0-1 1 0 0,1 1 0 0 0,-1-1 0 0 0,1 1 0 0 0,0-1 0 0 0,-1 1 0 0 0,1 0 0 0 0,0 0-1 0 0,0 0 1 0 0,0 0 0 0 0,0 0 0 0 0,0 0 0 0 0,0 0 0 0 0,0 1 0 0 0,0-1 0 0 0,0 1 0 0 0,0 0-1 0 0,0-1 1 0 0,0 1 0 0 0,0 0 0 0 0,0 0 0 0 0,1 0 0 0 0,-1 1 0 0 0,0-1 0 0 0,0 0-1 0 0,0 1 1 0 0,0-1 0 0 0,0 1 0 0 0,2 1 22 0 0,0 59-331 0 0,-5-55 335 0 0,0 0 1 0 0,1 0-1 0 0,0 0 1 0 0,0 0-1 0 0,0 0 1 0 0,1 0 0 0 0,0 0-1 0 0,0 0 1 0 0,1 0-1 0 0,-1 0 1 0 0,1 0-1 0 0,1-1 1 0 0,-1 1 0 0 0,1-1-1 0 0,0 0 1 0 0,0 1-1 0 0,0-1 1 0 0,2 0-5 0 0,0-2 18 0 0,0-1 0 0 0,0 0 0 0 0,0 0 0 0 0,1-1 0 0 0,-1 0 0 0 0,0 0 0 0 0,1 0 0 0 0,0 0 0 0 0,-1-1 0 0 0,1 0 0 0 0,-1 0 0 0 0,1 0 0 0 0,-1-1 0 0 0,1 0 0 0 0,-1 0 0 0 0,1 0 0 0 0,-1-1 0 0 0,0 0 0 0 0,0 0 0 0 0,1 0 0 0 0,2-3-18 0 0,172-104 509 0 0,-117 86-253 0 0,-61 57-66 0 0,-3-31-237 0 0,1 0 1 0 0,0 0-1 0 0,0 0 0 0 0,0 1 0 0 0,0-1 0 0 0,1 0 0 0 0,-1 0 0 0 0,1 0 0 0 0,0 0 1 0 0,0 0-1 0 0,0 0 0 0 0,0 0 0 0 0,1 0 0 0 0,-1 0 0 0 0,1-1 0 0 0,-1 1 1 0 0,1 0-1 0 0,0-1 0 0 0,0 0 0 0 0,1 1 47 0 0,9 3-3827 0 0,5-4-3470 0 0,-9-2-2493 0 0</inkml:trace>
  <inkml:trace contextRef="#ctx0" brushRef="#br0" timeOffset="989.545">2447 670 544 0 0,'0'0'1762'0'0,"0"0"24"0"0,0 0 114 0 0,0 0 160 0 0,0 0-58 0 0,0 0-232 0 0,0 0-262 0 0,0 0-254 0 0,0 0-177 0 0,0 0-162 0 0,0 0-149 0 0,0 0-122 0 0,0 0-100 0 0,-35 8-91 0 0,-108 30-65 0 0,73-5 116 0 0,59-23-373 0 0,1-4-117 0 0,0 0 0 0 0,1 1 0 0 0,0 0 0 0 0,0 0 0 0 0,1 1 0 0 0,0 0 0 0 0,0 1 0 0 0,1 0 0 0 0,0 0 0 0 0,0 1 0 0 0,1-1 0 0 0,0 1 0 0 0,1 1-1 0 0,0-1 1 0 0,1 1 0 0 0,0 0 0 0 0,1 0 0 0 0,0 0 0 0 0,0 0 0 0 0,1 1 0 0 0,1-1 0 0 0,0 1-14 0 0,2-9-10 0 0,-1-1-1 0 0,1 1 1 0 0,-1 0-1 0 0,1-1 1 0 0,0 1-1 0 0,0-1 1 0 0,0 1-1 0 0,1-1 1 0 0,-1 1-1 0 0,1-1 1 0 0,-1 0-1 0 0,1 0 1 0 0,0 0-1 0 0,0 0 1 0 0,0 0-1 0 0,0 0 1 0 0,0 0-1 0 0,0-1 1 0 0,0 1-1 0 0,1-1 1 0 0,-1 1-1 0 0,0-1 1 0 0,1 0-1 0 0,-1 0 1 0 0,1 0-1 0 0,0 0 1 0 0,-1 0-1 0 0,1-1 1 0 0,0 1-1 0 0,0-1 1 0 0,-1 0 10 0 0,88-4 244 0 0,-62-8-9 0 0,0-2 1 0 0,-2 0-1 0 0,0-2 1 0 0,0-1-1 0 0,-2-2 1 0 0,0 0-1 0 0,-1-1 1 0 0,-1-1-1 0 0,-1-1 1 0 0,12-17-236 0 0,30-26 585 0 0,-62 65-583 0 0,0 0 0 0 0,1 0-1 0 0,-1 1 1 0 0,0-1 0 0 0,0 1-1 0 0,1-1 1 0 0,-1 1 0 0 0,0-1 0 0 0,0 1-1 0 0,1 0 1 0 0,-1 0 0 0 0,0-1-1 0 0,0 1 1 0 0,0 0 0 0 0,0 0-1 0 0,0 0 1 0 0,-1 0 0 0 0,1 0 0 0 0,0 0-1 0 0,0 1 1 0 0,0-1 0 0 0,-1 0-1 0 0,1 0 1 0 0,-1 0 0 0 0,1 1-1 0 0,-1-1 1 0 0,0 0 0 0 0,1 1 0 0 0,-1-1-1 0 0,0 0 1 0 0,0 1 0 0 0,0-1-1 0 0,0 0 1 0 0,0 2-2 0 0,2 4 14 0 0,17 140 92 0 0,-19-145-107 0 0,-7 300-117 0 0,4-274 98 0 0,-1 0-1 0 0,-2 0 1 0 0,0 0 0 0 0,-2-1-1 0 0,-1 0 1 0 0,-1-1 0 0 0,-2 1 0 0 0,0-2-1 0 0,-11 16 21 0 0,20-34-15 0 0,-1 0 0 0 0,-1-1 0 0 0,1 1 0 0 0,-1-1 0 0 0,-1 0 0 0 0,1 0 0 0 0,-1 0 0 0 0,0-1 0 0 0,0 1 0 0 0,0-2 0 0 0,-1 1 0 0 0,0-1 0 0 0,0 0 0 0 0,0 0 0 0 0,0-1 0 0 0,0 0 0 0 0,-1 0 0 0 0,0-1 0 0 0,1 0 0 0 0,-1 0 0 0 0,0 0 0 0 0,0-1 0 0 0,0-1 0 0 0,0 1 1 0 0,-1-2 14 0 0,5-1-19 0 0,-1 0 0 0 0,1-1 1 0 0,0 0-1 0 0,0 0 0 0 0,1 0 1 0 0,-1 0-1 0 0,0-1 1 0 0,1 1-1 0 0,0-1 0 0 0,0 0 1 0 0,0 0-1 0 0,1 0 0 0 0,-1-1 1 0 0,1 1-1 0 0,0-1 1 0 0,0 1-1 0 0,0-1 0 0 0,1 1 1 0 0,0-1-1 0 0,-1 0 1 0 0,2 0-1 0 0,-1 0 0 0 0,1 0 1 0 0,-1 0-1 0 0,1-2 19 0 0,2-14-22 0 0,1 1 0 0 0,0-1 0 0 0,2 0-1 0 0,0 1 1 0 0,1 0 0 0 0,1 0 0 0 0,1 1 0 0 0,1 0 0 0 0,0 0-1 0 0,2 1 1 0 0,0 0 0 0 0,1 1 0 0 0,8-10 22 0 0,11-14 67 0 0,1 2-1 0 0,2 0 1 0 0,2 3 0 0 0,1 0-1 0 0,33-22-66 0 0,-27 22 200 0 0,-2-2-1 0 0,-1-1 1 0 0,-3-3-1 0 0,-1-1 1 0 0,18-29-200 0 0,-48 64 3 0 0,22-30-182 0 0,-1-2 0 0 0,-2 0 0 0 0,-1-2 0 0 0,-3-1 0 0 0,-1-1 0 0 0,12-44 179 0 0,-22 51-267 0 0,-1 11 82 0 0,-2-1 1 0 0,-2 1-1 0 0,0-1 1 0 0,-1 0-1 0 0,-2 0 1 0 0,-1 0-1 0 0,-1-1 185 0 0,0 27 12 0 0,0 0 0 0 0,-1 1 0 0 0,1-1 0 0 0,0 0 0 0 0,0 0 0 0 0,-1 0 0 0 0,1 0 0 0 0,-1 1 0 0 0,1-1 0 0 0,-1 0 0 0 0,1 0 0 0 0,-1 1 0 0 0,1-1 0 0 0,-1 0 0 0 0,1 1 0 0 0,-1-1 0 0 0,0 1 1 0 0,1-1-1 0 0,-1 1 0 0 0,0-1 0 0 0,0 1 0 0 0,0-1 0 0 0,1 1 0 0 0,-1 0 0 0 0,0-1 0 0 0,0 1 0 0 0,0 0 0 0 0,0 0 0 0 0,1 0 0 0 0,-1 0 0 0 0,0-1 0 0 0,0 1 0 0 0,0 0 0 0 0,0 1 0 0 0,0-1 0 0 0,0 0 0 0 0,0 0 0 0 0,1 0 0 0 0,-1 0 0 0 0,0 1 0 0 0,0-1 0 0 0,0 0 0 0 0,1 1 0 0 0,-1-1 0 0 0,0 1 0 0 0,0-1 0 0 0,1 1 0 0 0,-1-1 0 0 0,0 1 0 0 0,1-1 0 0 0,-1 1 0 0 0,0 0 0 0 0,1-1 0 0 0,-1 1 0 0 0,1 0 0 0 0,-1 0 0 0 0,1-1 1 0 0,-1 2-13 0 0,-14 39 233 0 0,1 2 0 0 0,3-1 0 0 0,1 2 0 0 0,2-1 0 0 0,2 1 1 0 0,2 1-1 0 0,2-1 0 0 0,1 0 0 0 0,7 44-233 0 0,-5 11-121 0 0,1 307-1431 0 0,0-428-16149 0 0,-2 15 13656 0 0</inkml:trace>
  <inkml:trace contextRef="#ctx0" brushRef="#br0" timeOffset="1612.867">2646 478 7866 0 0,'0'0'2231'0'0,"0"0"-707"0"0,0 0-232 0 0,0 0 207 0 0,0 0 92 0 0,0 0-157 0 0,0 0-262 0 0,0 0-241 0 0,0 0-157 0 0,32 0-120 0 0,103-4-113 0 0,-23-14 305 0 0,-78 7-615 0 0,17-1-30 0 0,-5 2-214 0 0,-1-3 1 0 0,0-1-1 0 0,-1-2 1 0 0,25-14 12 0 0,-14-11-1692 0 0,-30 8-2292 0 0,-2-36-11233 0 0,-14 28 13373 0 0,-30 143 16011 0 0,-5 2-8628 0 0,-31 175-3863 0 0,54-270-1652 0 0,1 1 0 0 0,1-1 0 0 0,-1 1 1 0 0,2 0-1 0 0,-1 0 0 0 0,1-1 0 0 0,1 1 0 0 0,0 0 1 0 0,0 0-1 0 0,1-1 0 0 0,0 1 0 0 0,0-1 0 0 0,1 1 1 0 0,1-1-1 0 0,-1 0 0 0 0,2 0 0 0 0,-1-1 0 0 0,1 1 1 0 0,0-1-1 0 0,1 0 0 0 0,6 7-24 0 0,-6-13 38 0 0,0 0-1 0 0,0 0 1 0 0,0-1 0 0 0,1 0-1 0 0,-1 0 1 0 0,0 0-1 0 0,1-1 1 0 0,-1 0 0 0 0,1 0-1 0 0,-1-1 1 0 0,0 1 0 0 0,1-1-1 0 0,-1-1 1 0 0,0 1-1 0 0,0-1 1 0 0,0 0 0 0 0,0-1-1 0 0,0 1 1 0 0,0-1 0 0 0,0 0-1 0 0,-1-1 1 0 0,0 1 0 0 0,0-1-1 0 0,3-3-37 0 0,22-9 84 0 0,53-25 24 0 0,-11 27 25 0 0,-70 15-98 0 0,-1 1-1 0 0,1 0 0 0 0,0-1 0 0 0,0 1 0 0 0,-1 0 1 0 0,1 0-1 0 0,-1 0 0 0 0,0 0 0 0 0,0 0 1 0 0,1 1-1 0 0,-1-1 0 0 0,-1 0 0 0 0,1 0 1 0 0,0 1-1 0 0,0-1 0 0 0,-1 0 0 0 0,0 1 0 0 0,1-1 1 0 0,-1 1-1 0 0,0-1 0 0 0,0 1 0 0 0,0-1 1 0 0,0 1-1 0 0,-1-1 0 0 0,1 0 0 0 0,-1 1 1 0 0,0 0-35 0 0,1 5 121 0 0,0 105 702 0 0,1-111-841 0 0,-1-1 0 0 0,0 1 0 0 0,1-1 0 0 0,0 0-1 0 0,-1 1 1 0 0,1-1 0 0 0,0 0 0 0 0,-1 0 0 0 0,1 1 0 0 0,0-1 0 0 0,0 0 0 0 0,0 0 0 0 0,0 0 0 0 0,0 0 0 0 0,0 0 0 0 0,0 0 0 0 0,1 0 0 0 0,-1-1 0 0 0,0 1 0 0 0,1 0 0 0 0,-1-1 0 0 0,0 1 0 0 0,1-1 0 0 0,-1 1 0 0 0,0-1 0 0 0,1 0 0 0 0,-1 1 0 0 0,1-1-1 0 0,-1 0 1 0 0,1 0 0 0 0,1 0 18 0 0,26-8-5778 0 0,-19 1-1330 0 0,-4 0-4433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48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424 0 8602 0 0,'0'0'1173'0'0,"0"0"-448"0"0,0 0-311 0 0,0 0 17 0 0,0 0 213 0 0,0 0 262 0 0,0 0 111 0 0,0 0-88 0 0,0 0-211 0 0,0 0-276 0 0,0 0-201 0 0,-17 21-77 0 0,-55 71-29 0 0,16 25 190 0 0,-186 525-1048 0 0,234-620 226 0 0,-14 47-774 0 0,16-24-3171 0 0,13-42 364 0 0,9-21 2556 0 0,70-122-2539 0 0,14-90 3789 0 0,-29 38 202 0 0,-2 4 414 0 0,-17 64 2825 0 0,-10 28 3685 0 0,-36 145-3256 0 0,-6 4-2971 0 0,-3-11-414 0 0,2-1-1 0 0,1 0 1 0 0,3 0-1 0 0,1 1 1 0 0,2-2-1 0 0,2 1 1 0 0,1-1-1 0 0,3 0 1 0 0,1-1-1 0 0,1 0 1 0 0,4 2-213 0 0,-15-33 78 0 0,1 0 1 0 0,1 0 0 0 0,-1 0 0 0 0,1 0 0 0 0,0-1 0 0 0,1 0 0 0 0,0 0 0 0 0,0 0 0 0 0,0-1-1 0 0,1 0 1 0 0,0 0 0 0 0,0 0 0 0 0,1-1 0 0 0,0 0 0 0 0,-1-1 0 0 0,2 0 0 0 0,-1 0-1 0 0,0-1 1 0 0,1 1 0 0 0,-1-2 0 0 0,1 0 0 0 0,0 0 0 0 0,0 0 0 0 0,0-1 0 0 0,0 0-1 0 0,0-1 1 0 0,2 0-79 0 0,-2-5 262 0 0,0 1-1 0 0,0-2 1 0 0,-1 1-1 0 0,0-2 1 0 0,0 1-1 0 0,0-1 1 0 0,-1 0-1 0 0,0 0 1 0 0,0-1-1 0 0,-1 0 0 0 0,0 0 1 0 0,0 0-1 0 0,-1-1 1 0 0,0 0-1 0 0,-1 0 1 0 0,0-1-1 0 0,0 1 1 0 0,-1-1-1 0 0,0 1 1 0 0,-1-2-262 0 0,11-34 395 0 0,-1-1 0 0 0,-3 0 0 0 0,-2-1 1 0 0,-1 1-1 0 0,-3-1 0 0 0,-2-9-395 0 0,0-12-3365 0 0,-1 6-4356 0 0,0 33 1440 0 0,0 36-2942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49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34 9906 0 0,'0'0'1260'0'0,"0"0"-399"0"0,0 0-44 0 0,0 0 261 0 0,0 0 175 0 0,0 0-50 0 0,-20 34-321 0 0,-62 106-330 0 0,56-68-127 0 0,26-60-354 0 0,-1-7-42 0 0,0 0 0 0 0,0-1 0 0 0,1 1 0 0 0,-1 0 0 0 0,1 0 0 0 0,0-1 0 0 0,1 1 0 0 0,-1 0 0 0 0,1-1 0 0 0,0 1 0 0 0,0 0 0 0 0,0-1 0 0 0,1 1 0 0 0,0-1 0 0 0,0 0 0 0 0,0 1 0 0 0,0-1 0 0 0,1 0 0 0 0,-1 0 0 0 0,1 0 0 0 0,0-1 0 0 0,0 1 0 0 0,1-1 0 0 0,-1 1 0 0 0,1-1 0 0 0,-1 0 0 0 0,1-1 0 0 0,0 1 0 0 0,0-1 0 0 0,0 1 0 0 0,1-1 0 0 0,-1 0 0 0 0,0-1 0 0 0,1 1 0 0 0,-1-1 0 0 0,1 0 0 0 0,1 0-29 0 0,0 0 137 0 0,-1 0 0 0 0,0-1 0 0 0,0 0 0 0 0,0 0 0 0 0,0-1 0 0 0,0 0 0 0 0,0 1 0 0 0,0-1 0 0 0,0-1 0 0 0,0 1 0 0 0,0-1 0 0 0,0 0 0 0 0,-1 0 0 0 0,1-1 0 0 0,-1 1 0 0 0,1-1 0 0 0,-1 0 0 0 0,0 0 0 0 0,0 0 0 0 0,0-1 0 0 0,-1 1 0 0 0,1-1 0 0 0,-1 0 0 0 0,0 0 0 0 0,0 0 0 0 0,0 0-1 0 0,-1-1 1 0 0,1 1 0 0 0,-1-1 0 0 0,0 0-137 0 0,2-7-8 0 0,-1 0 1 0 0,-1 0-1 0 0,0-1 0 0 0,-1 1 0 0 0,0 0 0 0 0,-1-1 0 0 0,0 1 0 0 0,-1-1 0 0 0,0 1 0 0 0,-1 0 1 0 0,0 0-1 0 0,-1 0 0 0 0,-1 0 0 0 0,0 0 0 0 0,0 0 0 0 0,-1 1 0 0 0,0 0 0 0 0,-1 0 0 0 0,-1 0 1 0 0,0 1-1 0 0,0 0 0 0 0,-1 0 0 0 0,0 1 0 0 0,-3-2 8 0 0,-28-29-3067 0 0,20 26-2996 0 0,13 9 2289 0 0,-3 0-6623 0 0</inkml:trace>
  <inkml:trace contextRef="#ctx0" brushRef="#br0" timeOffset="520.184">546 218 2601 0 0,'0'0'2765'0'0,"0"0"-60"0"0,0 0 28 0 0,0 0-71 0 0,0 0-334 0 0,0 0-550 0 0,0 0-582 0 0,0 0-410 0 0,0 0-234 0 0,0 0-154 0 0,0 0-78 0 0,0 0-37 0 0,0 0-48 0 0,0 14-43 0 0,-3 70 55 0 0,4-80-226 0 0,0-1 0 0 0,1 0 0 0 0,-1 0 1 0 0,1 0-1 0 0,0 0 0 0 0,0 0 0 0 0,0 0 1 0 0,1-1-1 0 0,-1 1 0 0 0,1-1 0 0 0,-1 1 1 0 0,1-1-1 0 0,0 0 0 0 0,0 0 0 0 0,0 0 0 0 0,0 0 1 0 0,0-1-1 0 0,0 1 0 0 0,0-1 0 0 0,1 0 1 0 0,-1 0-1 0 0,0 0 0 0 0,1 0 0 0 0,-1-1 1 0 0,1 1-1 0 0,-1-1 0 0 0,1 0 0 0 0,-1 0 1 0 0,1 0-1 0 0,-1-1 0 0 0,1 1 0 0 0,-1-1 0 0 0,1 0 1 0 0,-1 0-1 0 0,0 0 0 0 0,0 0 0 0 0,1 0 1 0 0,-1-1-1 0 0,0 0 0 0 0,0 0-21 0 0,13-6 100 0 0,0-2-1 0 0,-1 0 0 0 0,0-1 1 0 0,-1 0-1 0 0,0-1 1 0 0,-1-1-1 0 0,0 0 1 0 0,-1-1-1 0 0,0-1-99 0 0,59-58 181 0 0,-70 74-193 0 0,0 0-1 0 0,0-1 0 0 0,0 1 0 0 0,0 0 1 0 0,0 0-1 0 0,0 0 0 0 0,0 0 0 0 0,0 0 1 0 0,-1 0-1 0 0,1 0 0 0 0,0 0 0 0 0,-1 0 0 0 0,1 0 1 0 0,0 0-1 0 0,-1 0 0 0 0,1 1 0 0 0,-1-1 1 0 0,0 0-1 0 0,1 0 0 0 0,-1 1 0 0 0,0-1 1 0 0,0 0-1 0 0,0 0 0 0 0,0 1 0 0 0,0-1 0 0 0,0 0 1 0 0,0 1-1 0 0,-1-1 0 0 0,1 0 0 0 0,0 0 1 0 0,-1 1-1 0 0,1-1 0 0 0,-1 0 13 0 0,2 8-28 0 0,-1-5 21 0 0,1 0 0 0 0,-1 0 0 0 0,1 0 0 0 0,0 0 0 0 0,0 0 0 0 0,1-1 0 0 0,-1 1 0 0 0,1 0 0 0 0,0-1 0 0 0,-1 0 0 0 0,2 1 0 0 0,-1-1 0 0 0,0 0 0 0 0,1 0 0 0 0,-1 0 0 0 0,1 0 0 0 0,0 0 0 0 0,0-1 0 0 0,0 1 1 0 0,0-1-1 0 0,1 0 0 0 0,-1 0 0 0 0,0 0 0 0 0,1 0 0 0 0,0-1 0 0 0,-1 1 0 0 0,1-1 0 0 0,0 0 0 0 0,0 0 0 0 0,-1-1 0 0 0,1 1 0 0 0,0-1 0 0 0,0 1 0 0 0,0-1 0 0 0,3-1 7 0 0,4 2 104 0 0,-1-2 0 0 0,0 1 0 0 0,1-1 0 0 0,-1 0 0 0 0,0-1 0 0 0,0-1 0 0 0,0 1 0 0 0,0-2-1 0 0,-1 1 1 0 0,1-1 0 0 0,-1-1 0 0 0,0 1 0 0 0,0-2 0 0 0,0 1 0 0 0,-1-1 0 0 0,0-1 0 0 0,0 1 0 0 0,2-4-104 0 0,-1 0 185 0 0,0 1 0 0 0,-1-2 0 0 0,0 1 0 0 0,-1-1 0 0 0,0 0 1 0 0,-1 0-1 0 0,0-1 0 0 0,-1 0 0 0 0,0 0 0 0 0,2-12-185 0 0,-2-9-3290 0 0,-7 0-3570 0 0,0 29-5156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57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1 0 0 0,'0'0'531'0'0,"0"0"370"0"0,0 0 413 0 0,0 0 254 0 0,0 0-39 0 0,0 0-196 0 0,-2 37-313 0 0,-9 117-303 0 0,-26 114 952 0 0,-9-61-1790 0 0,45-198 72 0 0,1-5-2533 0 0,0-5-4637 0 0,0 0 6608 0 0</inkml:trace>
  <inkml:trace contextRef="#ctx0" brushRef="#br0" timeOffset="362.575">54 82 360 0 0,'0'0'1690'0'0,"0"0"-759"0"0,0 0-241 0 0,0 0 267 0 0,0 0 404 0 0,0 0 277 0 0,0 0-3 0 0,0 0-155 0 0,0 0-210 0 0,0 0-215 0 0,0 0-154 0 0,0 0-110 0 0,0 0-75 0 0,32-3-52 0 0,102-10-51 0 0,39 10 1623 0 0,38 32-1036 0 0,-82-7-869 0 0,-60-15-700 0 0,-54-6-3539 0 0,0-1-3862 0 0,-14 0 3161 0 0,-1 0 746 0 0</inkml:trace>
  <inkml:trace contextRef="#ctx0" brushRef="#br0" timeOffset="727.556">0 715 1104 0 0,'0'0'1622'0'0,"0"0"101"0"0,0 0 257 0 0,0 0 282 0 0,0 0 120 0 0,31-3-164 0 0,99-10-320 0 0,250-29 4542 0 0,-235 38-5875 0 0,-84 3-4084 0 0,-52 1-1414 0 0,-1-3-5280 0 0</inkml:trace>
  <inkml:trace contextRef="#ctx0" brushRef="#br0" timeOffset="5382.801">2110 317 2545 0 0,'0'0'1799'0'0,"0"0"-826"0"0,0 0-203 0 0,0 0 346 0 0,0 0 323 0 0,0 0 88 0 0,0 0-164 0 0,0 0-254 0 0,0 0-204 0 0,0 0-145 0 0,31-4-67 0 0,98-16-37 0 0,20 8 1373 0 0,110-7-1465 0 0,-233 8-4170 0 0,-20 5-738 0 0,-2-1-3421 0 0,-4 5 5232 0 0</inkml:trace>
  <inkml:trace contextRef="#ctx0" brushRef="#br0" timeOffset="5688.248">2171 594 8018 0 0,'0'0'844'0'0,"0"0"-67"0"0,0 0 321 0 0,0 0 289 0 0,0 0 127 0 0,0 0-107 0 0,0 0-246 0 0,34 1-226 0 0,110 6-191 0 0,-37-15 254 0 0,-46-2-699 0 0,175-43-2093 0 0,-204 43-2095 0 0,-11 5-1934 0 0,-6 2-1853 0 0</inkml:trace>
  <inkml:trace contextRef="#ctx0" brushRef="#br0" timeOffset="19272.141">1009 781 0 0 0,'0'0'713'0'0,"0"0"326"0"0,6-5 84 0 0,16-17 12 0 0,-12 7 8431 0 0,-14 5-5146 0 0,-32 0-2385 0 0,28 12-2009 0 0,0 0-1 0 0,0 1 1 0 0,0 0 0 0 0,1 0 0 0 0,-1 1-1 0 0,1 0 1 0 0,0 0 0 0 0,0 1-1 0 0,0-1 1 0 0,0 2 0 0 0,1-1 0 0 0,0 1-1 0 0,0 0 1 0 0,1 0 0 0 0,-1 1-1 0 0,1-1 1 0 0,1 1 0 0 0,-1 0 0 0 0,1 1-1 0 0,0-1 1 0 0,1 2-26 0 0,0-5-7 0 0,1 0 1 0 0,0 0-1 0 0,0 1 1 0 0,0-1-1 0 0,0 1 0 0 0,1-1 1 0 0,0 1-1 0 0,0-1 0 0 0,0 1 1 0 0,1 0-1 0 0,-1-1 0 0 0,1 1 1 0 0,0 0-1 0 0,1 0 1 0 0,-1-1-1 0 0,1 1 0 0 0,0 0 1 0 0,0-1-1 0 0,0 1 0 0 0,1-1 1 0 0,-1 1-1 0 0,1-1 0 0 0,0 0 1 0 0,0 1-1 0 0,1-1 1 0 0,0 0-1 0 0,-1-1 0 0 0,1 1 1 0 0,0 0-1 0 0,1-1 0 0 0,-1 0 1 0 0,1 1-1 0 0,-1-1 0 0 0,1-1 1 0 0,0 1-1 0 0,0 0 1 0 0,0-1-1 0 0,0 0 0 0 0,1 0 1 0 0,-1 0-1 0 0,1-1 0 0 0,-1 1 1 0 0,5 0 6 0 0,91 8-355 0 0,-37-20-7387 0 0,-55 6 2377 0 0,-1 0-1459 0 0</inkml:trace>
  <inkml:trace contextRef="#ctx0" brushRef="#br0" timeOffset="19742.728">1125 1021 0 0 0,'0'0'1304'0'0,"0"0"-203"0"0,0 0 132 0 0,0 0 543 0 0,0 0 468 0 0,0 0 112 0 0,0 0-191 0 0,0 0-348 0 0,0 0-328 0 0,0 0-274 0 0,0 0-205 0 0,0 0-175 0 0,11-6-152 0 0,34-18-116 0 0,-5-21 473 0 0,78-111-453 0 0,-116 153-600 0 0,1 0 1 0 0,-1 0-1 0 0,0 0 1 0 0,1 1 0 0 0,-1-1-1 0 0,1 0 1 0 0,0 1-1 0 0,0 0 1 0 0,0 0-1 0 0,0 0 1 0 0,0 0-1 0 0,0 0 1 0 0,1 1-1 0 0,-1 0 1 0 0,1-1-1 0 0,-1 1 1 0 0,3 0 12 0 0,11 42-63 0 0,-16-38 75 0 0,-1-1-10 0 0,0 1 0 0 0,1-1 0 0 0,-1 1 1 0 0,1-1-1 0 0,-1 1 0 0 0,1-1 0 0 0,0 1 0 0 0,0-1 1 0 0,0 0-1 0 0,0 0 0 0 0,1 1 0 0 0,-1-1 0 0 0,0 0 1 0 0,1 0-1 0 0,0 0 0 0 0,-1-1 0 0 0,1 1 0 0 0,0 0 1 0 0,0 0-1 0 0,0-1 0 0 0,0 0 0 0 0,0 1 1 0 0,1-1-1 0 0,-1 0 0 0 0,0 0 0 0 0,0 0 0 0 0,1 0 1 0 0,-1 0-1 0 0,1-1 0 0 0,-1 1 0 0 0,1-1-2 0 0,5 0 31 0 0,0-2 1 0 0,0 1-1 0 0,0-1 0 0 0,0 0 1 0 0,-1 0-1 0 0,1-1 0 0 0,-1 0 0 0 0,0-1 1 0 0,0 0-1 0 0,0 0 0 0 0,2-2-31 0 0,52-23 27 0 0,-59 31-29 0 0,1-1-1 0 0,-1 1 1 0 0,0-1 0 0 0,0 1 0 0 0,0 0 0 0 0,-1 0-1 0 0,1 0 1 0 0,0 0 0 0 0,-1 0 0 0 0,1 0-1 0 0,-1 0 1 0 0,0 1 0 0 0,1-1 0 0 0,-1 0 0 0 0,0 1-1 0 0,-1-1 1 0 0,1 1 0 0 0,0-1 0 0 0,-1 1-1 0 0,1 0 1 0 0,-1-1 0 0 0,0 1 0 0 0,0-1 0 0 0,0 1-1 0 0,0 0 1 0 0,0-1 0 0 0,-1 1 2 0 0,1 20-66 0 0,-1-18 6 0 0,0-1 1 0 0,1 1-1 0 0,0-1 1 0 0,0 0-1 0 0,0 1 1 0 0,0-1-1 0 0,1 1 1 0 0,-1-1-1 0 0,1 0 1 0 0,0 1-1 0 0,1-1 1 0 0,-1 0-1 0 0,1 0 1 0 0,0 0-1 0 0,0 0 1 0 0,0 0-1 0 0,1 2 60 0 0,20-1-3129 0 0,-7-7-5818 0 0,-7-1 563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55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669 500 6145 0 0,'0'0'2267'0'0,"0"0"-918"0"0,0 0-584 0 0,0 0 9 0 0,0 0 282 0 0,0 0 215 0 0,0 0-35 0 0,0 0-242 0 0,0 0-319 0 0,0 0-243 0 0,0 0-155 0 0,0 0-105 0 0,33-6-55 0 0,105-17-47 0 0,-36 11-189 0 0,-51 8-1355 0 0,-28 4-3758 0 0,-14 0 1062 0 0,-1 0-2435 0 0</inkml:trace>
  <inkml:trace contextRef="#ctx0" brushRef="#br0" timeOffset="323.394">1184 393 0 0 0,'0'0'196'0'0,"0"0"568"0"0,0 0 456 0 0,0 0 238 0 0,0 0-47 0 0,0 0-259 0 0,0 0-310 0 0,0 0-233 0 0,0 0-138 0 0,0 0-90 0 0,0 0-55 0 0,-22 30-37 0 0,-65 93-53 0 0,65-74 106 0 0,23-45-240 0 0,2-1 19 0 0,-1 0 0 0 0,1-1 0 0 0,0 1 0 0 0,-1-1 0 0 0,1 0 0 0 0,0 0 0 0 0,1 0 0 0 0,-1 0 0 0 0,0 0 0 0 0,0-1-1 0 0,1 1 1 0 0,-1-1 0 0 0,1 0 0 0 0,-1 0 0 0 0,1 0 0 0 0,0-1 0 0 0,-1 1 0 0 0,1-1 0 0 0,0 0 0 0 0,-1 0 0 0 0,1 0 0 0 0,0 0-1 0 0,-1-1 1 0 0,1 0-121 0 0,18-1 412 0 0,0-2 0 0 0,-1-1-1 0 0,1-1 1 0 0,-1 0 0 0 0,-1-2 0 0 0,1 0-1 0 0,-1-2 1 0 0,-1 0 0 0 0,0-1-1 0 0,0-1 1 0 0,-1-1 0 0 0,-1 0-1 0 0,0-1 1 0 0,-1-1 0 0 0,0-1 0 0 0,-2 0-1 0 0,13-18-411 0 0,-15 19 174 0 0,-1 0 1 0 0,0-1-1 0 0,-2 0 0 0 0,0-1 1 0 0,-1 0-1 0 0,0 0 0 0 0,-1-1 1 0 0,0-7-175 0 0,-4 18 30 0 0,-2-1 1 0 0,1 0-1 0 0,-1 0 1 0 0,0 0-1 0 0,-1 0 1 0 0,0 0 0 0 0,0 0-1 0 0,0 0 1 0 0,-1 0-1 0 0,-1 0 1 0 0,1 0-1 0 0,-1 0 1 0 0,-1 0 0 0 0,1 1-1 0 0,-1-1 1 0 0,-1 1-1 0 0,1 0 1 0 0,-1 0-1 0 0,0 0 1 0 0,-5-5-31 0 0,-1 2-66 0 0,1 0 1 0 0,-1 1-1 0 0,-1 1 1 0 0,0 0-1 0 0,0 0 1 0 0,-1 1-1 0 0,1 1 1 0 0,-1 0-1 0 0,-1 0 1 0 0,1 1-1 0 0,-1 1 1 0 0,0 0-1 0 0,0 1 0 0 0,-1 0 1 0 0,1 1-1 0 0,0 0 1 0 0,-1 1-1 0 0,1 1 1 0 0,-1 0-1 0 0,1 1 1 0 0,-8 1 65 0 0,12 0-21 0 0,0 0 0 0 0,1 1 0 0 0,-1 0 0 0 0,1 0 1 0 0,0 0-1 0 0,-1 1 0 0 0,2 1 0 0 0,-1-1 0 0 0,0 1 1 0 0,1 0-1 0 0,0 1 0 0 0,0 0 0 0 0,1 0 0 0 0,-1 1 1 0 0,1-1-1 0 0,1 1 0 0 0,-1 1 0 0 0,1-1 0 0 0,1 1 1 0 0,-1 0-1 0 0,1 0 0 0 0,1 0 0 0 0,-1 0 0 0 0,1 1 1 0 0,1-1-1 0 0,0 1 0 0 0,0 0 0 0 0,1 0 0 0 0,0 0 1 0 0,0 0-1 0 0,1 0 0 0 0,0 0 0 0 0,0 0 0 0 0,1-1 1 0 0,1 1-1 0 0,-1 0 0 0 0,1 0 0 0 0,1 0 0 0 0,0-1 1 0 0,0 0-1 0 0,1 1 0 0 0,-1-1 0 0 0,2 0 0 0 0,-1-1 0 0 0,5 6 21 0 0,12 6 37 0 0,0-1 0 0 0,1 0 0 0 0,0-2-1 0 0,2-1 1 0 0,0-1 0 0 0,0-1-1 0 0,1-1 1 0 0,1-1 0 0 0,0-1-1 0 0,1-1 1 0 0,0-2 0 0 0,0-1-1 0 0,0 0 1 0 0,27 0-37 0 0,223 13-477 0 0,-159-19-9216 0 0,-94 0 5959 0 0,-8 0-2269 0 0</inkml:trace>
  <inkml:trace contextRef="#ctx0" brushRef="#br0" timeOffset="19924.048">0 360 104 0 0,'0'0'1378'0'0,"0"0"-62"0"0,0 0 154 0 0,0 0 302 0 0,0 0 198 0 0,0 0-89 0 0,0 0-332 0 0,0 0-382 0 0,0 0-303 0 0,0 0-171 0 0,0 0-59 0 0,3-14-30 0 0,6-41-17 0 0,-9 53-510 0 0,1 0 1 0 0,-1 0 0 0 0,1 0-1 0 0,-1 0 1 0 0,1 1 0 0 0,0-1-1 0 0,0 0 1 0 0,0 0 0 0 0,0 1-1 0 0,0-1 1 0 0,1 0 0 0 0,-1 1-1 0 0,0-1 1 0 0,1 1 0 0 0,-1 0-1 0 0,1-1 1 0 0,-1 1 0 0 0,1 0-1 0 0,0 0 1 0 0,-1 0 0 0 0,1 0-1 0 0,0 0 1 0 0,0 1-1 0 0,0-1 1 0 0,0 0 0 0 0,1 0-78 0 0,9-3 269 0 0,5-5-91 0 0,1 0-1 0 0,0 2 0 0 0,0 0 1 0 0,1 1-1 0 0,-1 1 0 0 0,1 1 1 0 0,1 1-1 0 0,-1 0 1 0 0,0 2-1 0 0,1 0 0 0 0,6 1-177 0 0,-24 0 7 0 0,-1 0 0 0 0,1 1 0 0 0,-1-1 0 0 0,1 0 0 0 0,-1 1 0 0 0,1-1 0 0 0,-1 1-1 0 0,0 0 1 0 0,1-1 0 0 0,-1 1 0 0 0,0 0 0 0 0,1 0 0 0 0,-1 0 0 0 0,0 0 0 0 0,0 0 0 0 0,0 0-1 0 0,0 0 1 0 0,0 0 0 0 0,0 1 0 0 0,0-1 0 0 0,0 0 0 0 0,0 0 0 0 0,-1 1 0 0 0,1-1 0 0 0,0 1-1 0 0,-1-1 1 0 0,1 1 0 0 0,-1-1 0 0 0,0 1 0 0 0,1-1 0 0 0,-1 1 0 0 0,0-1 0 0 0,0 1 0 0 0,0-1-1 0 0,0 1 1 0 0,0-1 0 0 0,0 1 0 0 0,-1 0-7 0 0,-12 62 98 0 0,-102 98-62 0 0,114-161-45 0 0,1-1 0 0 0,-1 1-1 0 0,1 0 1 0 0,-1 0-1 0 0,1-1 1 0 0,0 1-1 0 0,-1 0 1 0 0,1 0 0 0 0,0 0-1 0 0,0 0 1 0 0,-1-1-1 0 0,1 1 1 0 0,0 0-1 0 0,0 0 1 0 0,0 0 0 0 0,0 0-1 0 0,0 0 1 0 0,0 0-1 0 0,0-1 1 0 0,1 1-1 0 0,-1 0 1 0 0,0 0-1 0 0,0 0 1 0 0,1 0 0 0 0,-1-1-1 0 0,1 1 1 0 0,-1 0-1 0 0,0 0 1 0 0,1-1-1 0 0,0 1 1 0 0,-1 0 0 0 0,1 0-1 0 0,-1-1 1 0 0,1 1-1 0 0,0-1 1 0 0,-1 1-1 0 0,1-1 1 0 0,0 1 0 0 0,0-1-1 0 0,-1 1 1 0 0,1-1-1 0 0,0 0 1 0 0,0 1-1 0 0,0-1 1 0 0,-1 0 0 0 0,1 0-1 0 0,0 1 1 0 0,0-1-1 0 0,0 0 1 0 0,0 0-1 0 0,0 0 10 0 0,56 6-21 0 0,-46-5 18 0 0,115 22 55 0 0,-121-21-47 0 0,-1 0 0 0 0,1-1 0 0 0,-1 1 1 0 0,0 1-1 0 0,1-1 0 0 0,-1 1 0 0 0,0-1 1 0 0,-1 1-1 0 0,1 0 0 0 0,0 1 0 0 0,-1-1 0 0 0,0 1 1 0 0,0-1-1 0 0,0 1 0 0 0,0 0 0 0 0,0 0 1 0 0,-1 0-1 0 0,0 1 0 0 0,0-1 0 0 0,0 0 1 0 0,0 1-1 0 0,-1 0 0 0 0,1-1 0 0 0,-1 1 1 0 0,0 1-6 0 0,-2 7 34 0 0,0-1 1 0 0,0 1 0 0 0,-1-1 0 0 0,-1 0-1 0 0,0 1 1 0 0,-1-1 0 0 0,0-1 0 0 0,0 1-1 0 0,-1-1 1 0 0,-1 1 0 0 0,0-1 0 0 0,-1-1-1 0 0,0 0 1 0 0,0 1 0 0 0,-1-2 0 0 0,-1 1-1 0 0,1-2 1 0 0,-2 1 0 0 0,1-1-1 0 0,-2 0-34 0 0,6-2 8 0 0,-1 0-1 0 0,0-1 0 0 0,0 0 0 0 0,-1-1 0 0 0,0 0 0 0 0,1 0 0 0 0,-1 0 0 0 0,-1 0 0 0 0,1-1 0 0 0,0-1 0 0 0,-1 1 0 0 0,0-1 0 0 0,1 0 0 0 0,-1-1 0 0 0,0 0 0 0 0,0 0 0 0 0,0-1 0 0 0,0 0 0 0 0,0 0 0 0 0,0-1 0 0 0,1 1 0 0 0,-6-3-7 0 0,9 1-416 0 0,-1 1 0 0 0,1-1 0 0 0,0-1 1 0 0,0 1-1 0 0,1-1 0 0 0,-1 1 0 0 0,1-1 0 0 0,-1 0 0 0 0,1 0 0 0 0,0-1 0 0 0,0 1 0 0 0,0-1 0 0 0,0 1 0 0 0,1-1 0 0 0,-1 0 0 0 0,1 0 0 0 0,0 0 416 0 0,-6-10-6108 0 0,4 5-1864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9:24.2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303 218 0 0 0,'0'0'332'0'0,"0"0"1208"0"0,0 0 315 0 0,0 0-90 0 0,0 0-150 0 0,0 0-101 0 0,0 0-81 0 0,0 0-66 0 0,2-18-45 0 0,2-52-71 0 0,-19 30 1858 0 0,8 35-2399 0 0,0-3-479 0 0,0 1 0 0 0,-1 0 0 0 0,-1 0 0 0 0,1 0 0 0 0,-1 1 0 0 0,0 1 0 0 0,0-1 1 0 0,-1 2-1 0 0,0-1 0 0 0,0 1 0 0 0,0 1 0 0 0,0 0 0 0 0,0 0 0 0 0,-1 1 0 0 0,1 0 0 0 0,-9 0-231 0 0,15 1-4 0 0,0 0 0 0 0,0 1 0 0 0,0-1 1 0 0,0 1-1 0 0,0 0 0 0 0,0 0 0 0 0,0 0 0 0 0,0 1 0 0 0,0-1 1 0 0,0 1-1 0 0,0 0 0 0 0,0 0 0 0 0,0 1 0 0 0,0-1 0 0 0,1 1 0 0 0,-1-1 1 0 0,0 1-1 0 0,1 1 0 0 0,0-1 0 0 0,-1 0 0 0 0,1 1 0 0 0,0-1 1 0 0,0 1-1 0 0,0 0 0 0 0,1 0 0 0 0,-1 0 0 0 0,1 1 0 0 0,-1-1 1 0 0,1 1-1 0 0,0-1 0 0 0,1 1 0 0 0,-1 0 0 0 0,0 1 4 0 0,-2 28 23 0 0,1-1 0 0 0,1 1 0 0 0,3 0 0 0 0,0 0 0 0 0,2 0 0 0 0,1-1 0 0 0,2 0 0 0 0,1 1 0 0 0,2-2 0 0 0,6 14-23 0 0,-4-3 5 0 0,27 82 122 0 0,6-1 0 0 0,10 9-127 0 0,56 159 289 0 0,-98-261-251 0 0,-3 1 0 0 0,0 0 1 0 0,-2 1-1 0 0,-2 0 0 0 0,0 0 1 0 0,-2 0-1 0 0,-2 0 0 0 0,-1 0 0 0 0,-1 0 1 0 0,-2 1-1 0 0,-1-1 0 0 0,-1-1 1 0 0,-2 1-1 0 0,-3 5-38 0 0,6-25 45 0 0,-1 0 0 0 0,0-1 0 0 0,0 1 0 0 0,-1-1 0 0 0,0 0 0 0 0,-1-1 0 0 0,0 0 0 0 0,-1 0 0 0 0,0 0 0 0 0,-1-1 0 0 0,0 0 0 0 0,0-1 0 0 0,-1 0 0 0 0,0 0 0 0 0,-6 2-45 0 0,12-8-10 0 0,0 0-1 0 0,-1-1 1 0 0,1 1 0 0 0,0-1 0 0 0,-1 0 0 0 0,0-1 0 0 0,1 1 0 0 0,-1-1-1 0 0,1 0 1 0 0,-1 0 0 0 0,1 0 0 0 0,-1-1 0 0 0,0 0 0 0 0,1 1 0 0 0,-1-2-1 0 0,1 1 1 0 0,0 0 0 0 0,-1-1 0 0 0,1 0 0 0 0,0 0 0 0 0,0 0 0 0 0,0-1-1 0 0,0 1 1 0 0,1-1 0 0 0,-1 0 0 0 0,1 0 0 0 0,-1 0 0 0 0,1 0 0 0 0,0-1 0 0 0,0 1-1 0 0,1-1 1 0 0,-1 0 0 0 0,1 0 0 0 0,-1 0 0 0 0,1-1 10 0 0,-34-76-4432 0 0,20 3-8598 0 0,15 62 7475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9:04.3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299 696 0 0 0,'0'0'577'0'0,"0"0"1093"0"0,0 0 233 0 0,0 0-184 0 0,0 0-246 0 0,0 0-217 0 0,0 0-167 0 0,0 0-110 0 0,3-1 3868 0 0,30-39-3399 0 0,55-69-438 0 0,-32 36-658 0 0,4 3 0 0 0,53-48-352 0 0,-34 62 24 0 0,-77 58-36 0 0,-1-1 1 0 0,1 0-1 0 0,0 0 1 0 0,0 1 0 0 0,0-1-1 0 0,-1 1 1 0 0,1-1 0 0 0,-1 1-1 0 0,1 0 1 0 0,-1 0-1 0 0,0 0 1 0 0,0 0 0 0 0,0 0-1 0 0,0 0 1 0 0,0 0-1 0 0,0 0 1 0 0,0 0 0 0 0,-1 0-1 0 0,1 0 1 0 0,-1 0-1 0 0,1 1 1 0 0,-1-1 0 0 0,0 0-1 0 0,0 0 1 0 0,0 1-1 0 0,0-1 1 0 0,-1 0 0 0 0,1 0-1 0 0,0 1 1 0 0,-1-1-1 0 0,0 0 1 0 0,1 0 0 0 0,-1 0-1 0 0,-1 2 12 0 0,2 7 20 0 0,-4 150 314 0 0,5-158-328 0 0,0 0-1 0 0,-1-1 0 0 0,1 1 1 0 0,1-1-1 0 0,-1 1 0 0 0,0-1 0 0 0,1 0 1 0 0,-1 0-1 0 0,1 1 0 0 0,0-1 1 0 0,-1 0-1 0 0,1 0 0 0 0,0 0 1 0 0,0-1-1 0 0,1 1 0 0 0,-1 0 1 0 0,0-1-1 0 0,0 1 0 0 0,1-1 0 0 0,-1 0 1 0 0,1 0-1 0 0,-1 0 0 0 0,1 0 1 0 0,0 0-1 0 0,-1-1 0 0 0,1 1 1 0 0,0-1-1 0 0,-1 0 0 0 0,1 0 0 0 0,0 0 1 0 0,0 0-1 0 0,-1 0 0 0 0,1 0 1 0 0,0-1-1 0 0,-1 1 0 0 0,1-1 1 0 0,0 0-1 0 0,-1 0 0 0 0,1 0 1 0 0,-1 0-1 0 0,1 0 0 0 0,-1 0 0 0 0,0-1 1 0 0,1 0-6 0 0,42-27 142 0 0,-2-3-1 0 0,-1-1 1 0 0,-1-3 0 0 0,3-6-142 0 0,15-12 24 0 0,139-111 80 0 0,-166 149-234 0 0,-32 42 155 0 0,-22 198 714 0 0,22-219-734 0 0,-1 3 5 0 0,0 0 0 0 0,1 1 0 0 0,0-1 0 0 0,1 0 0 0 0,-1 0-1 0 0,2 0 1 0 0,-1 0 0 0 0,1 0 0 0 0,0 0 0 0 0,1 0 0 0 0,0 0 0 0 0,0-1 0 0 0,0 1 0 0 0,1-1 0 0 0,0 0 0 0 0,1 0 0 0 0,2 3-10 0 0,-4-7-150 0 0,1 1 0 0 0,0 0 0 0 0,0-1 0 0 0,0 0 1 0 0,0 0-1 0 0,1 0 0 0 0,-1 0 0 0 0,1-1 0 0 0,-1 0 0 0 0,1 0 1 0 0,0 0-1 0 0,0 0 0 0 0,0-1 0 0 0,0 0 0 0 0,0 0 0 0 0,1 0 1 0 0,-1-1-1 0 0,0 0 0 0 0,0 0 0 0 0,1 0 150 0 0,17-2-4631 0 0,-4-11-6481 0 0,-17 10 9450 0 0</inkml:trace>
  <inkml:trace contextRef="#ctx0" brushRef="#br0" timeOffset="292.054">1 939 3017 0 0,'0'0'1467'0'0,"0"0"14"0"0,0 0 184 0 0,0 0 236 0 0,37 0 133 0 0,124-3-67 0 0,196-27 4237 0 0,480-95-2898 0 0,-627 118-4805 0 0,-184 14-1615 0 0,-20-1-1544 0 0,-4 3-5199 0 0,-2-2 5943 0 0</inkml:trace>
  <inkml:trace contextRef="#ctx0" brushRef="#br0" timeOffset="17892.863">789 954 0 0 0,'-51'147'0'0'0,"13"-51"0"0"0,51-96 0 0 0,-11-49 2103 0 0,-15 3 10936 0 0,13 45-11777 0 0,0 1-201 0 0,-3 11 1646 0 0,5 23-2507 0 0,-2-34-150 0 0,45 158 793 0 0,61 172 265 0 0,-61-223-982 0 0,-44-106-94 0 0,-1 1-1 0 0,1-1 1 0 0,-1 1-1 0 0,1-1 0 0 0,0 1 1 0 0,0-1-1 0 0,-1 1 1 0 0,1-1-1 0 0,0 0 0 0 0,0 0 1 0 0,0 1-1 0 0,0-1 1 0 0,1 0-1 0 0,-1 0 0 0 0,0 0 1 0 0,0 0-1 0 0,1 0 1 0 0,-1 0-1 0 0,0-1 0 0 0,1 1 1 0 0,-1 0-1 0 0,1-1 1 0 0,-1 1-1 0 0,1-1 0 0 0,-1 1 1 0 0,1-1-1 0 0,0 0 1 0 0,-1 0-1 0 0,1 0 0 0 0,-1 0 1 0 0,1 0-1 0 0,0 0 1 0 0,-1 0-1 0 0,1 0 0 0 0,-1 0 1 0 0,1-1-1 0 0,-1 1 1 0 0,1-1-1 0 0,-1 1 0 0 0,1-1 1 0 0,-1 0-1 0 0,1 0 1 0 0,-1 1-1 0 0,0-1 0 0 0,1 0 1 0 0,0-1-32 0 0,11-25 313 0 0,-1 0 0 0 0,-1-1 1 0 0,-1 0-1 0 0,-2 0 0 0 0,3-18-313 0 0,11-35 150 0 0,93-219 129 0 0,-70 215-308 0 0,-29 106-3779 0 0,-10-8-720 0 0,-1-4-4235 0 0,-3-5-48 0 0</inkml:trace>
  <inkml:trace contextRef="#ctx0" brushRef="#br0" timeOffset="18382.545">1808 85 2705 0 0,'0'0'2079'0'0,"0"0"-518"0"0,0 0-355 0 0,0 0 40 0 0,0 0 238 0 0,0 0 103 0 0,0 0-208 0 0,0 0-395 0 0,0 0-305 0 0,0 0-136 0 0,0 0-7 0 0,0 0 35 0 0,8 15-9 0 0,64 114 1191 0 0,-46-78-1555 0 0,-3 0 0 0 0,-2 2 1 0 0,-3 0-1 0 0,-1 1 1 0 0,-3 0-1 0 0,-3 2 0 0 0,-2-1 1 0 0,-2 1-1 0 0,-3 1 0 0 0,-2-1 1 0 0,-3 0-1 0 0,-2 9-198 0 0,-1-25-30 0 0,-1 0-1 0 0,-2 0 1 0 0,-2 0-1 0 0,-2-1 0 0 0,-1 0 1 0 0,-2-1-1 0 0,-2-1 1 0 0,-1 0-1 0 0,-2-1 1 0 0,-1-1-1 0 0,-11 13 31 0 0,-1-1-549 0 0,-2-1-1 0 0,-2-2 0 0 0,-2-1 1 0 0,-38 31 549 0 0,-10-5-3531 0 0,-10-10-3619 0 0,57-38 2587 0 0,12-9 1086 0 0</inkml:trace>
  <inkml:trace contextRef="#ctx0" brushRef="#br0" timeOffset="18973.917">345 1 0 0 0,'0'0'540'0'0,"0"0"727"0"0,0 0 212 0 0,0 0 44 0 0,0 0 75 0 0,0 0 39 0 0,0 0 10 0 0,-21 9-49 0 0,-65 33-140 0 0,46-7 480 0 0,36-26-1526 0 0,-14 25 138 0 0,2 0 1 0 0,2 1 0 0 0,1 1 0 0 0,1 0-1 0 0,2 0 1 0 0,-3 27-551 0 0,-5 47 408 0 0,4 1 0 0 0,1 86-408 0 0,7-105 68 0 0,3 1 0 0 0,5 0-1 0 0,4 0 1 0 0,3-1-1 0 0,5 0 1 0 0,9 22-68 0 0,-19-95 27 0 0,0 0 0 0 0,2-1 0 0 0,0 0 0 0 0,1 0 0 0 0,1-1 0 0 0,0 0 1 0 0,1 0-1 0 0,1-1 0 0 0,1 0 0 0 0,0 0 0 0 0,1-1 0 0 0,1-1 0 0 0,0 0 0 0 0,1-1 0 0 0,0-1 0 0 0,1 0 0 0 0,0 0 1 0 0,1-2-1 0 0,15 8-27 0 0,-13-11-58 0 0,1-1 1 0 0,-1-1 0 0 0,1 0-1 0 0,1-1 1 0 0,-1-1-1 0 0,1-1 1 0 0,-1-1 0 0 0,10-1 57 0 0,32-4-3490 0 0,-1-6-4848 0 0,-38 6 487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9:24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0 372 3033 0 0,'0'0'2327'0'0,"0"0"-906"0"0,0 0-578 0 0,0 0 49 0 0,0 0 309 0 0,0 0 256 0 0,0 0-15 0 0,0 0-259 0 0,0 0-306 0 0,0 0-264 0 0,0 0-176 0 0,0 0-122 0 0,8 27-77 0 0,22 82-63 0 0,-8 59 379 0 0,-21-129-486 0 0,0-15-48 0 0,-10 120 624 0 0,8-155 2596 0 0,4-57-2725 0 0,37-121-161 0 0,-32 149-366 0 0,2 1 1 0 0,1 1-1 0 0,2 0 1 0 0,2 1 0 0 0,1 0-1 0 0,2 1 1 0 0,23-33 11 0 0,-39 66-20 0 0,0-1 0 0 0,1 1 1 0 0,-1 0-1 0 0,1 0 0 0 0,0 0 0 0 0,0 0 1 0 0,0 0-1 0 0,0 0 0 0 0,1 1 1 0 0,-1 0-1 0 0,1-1 0 0 0,-1 1 0 0 0,1 1 1 0 0,0-1-1 0 0,0 0 0 0 0,0 1 1 0 0,0 0-1 0 0,0 0 20 0 0,17 45-180 0 0,6 96-94 0 0,-15-112-1371 0 0,-6-22-2484 0 0,2-3-4906 0 0,-4-3 2884 0 0</inkml:trace>
  <inkml:trace contextRef="#ctx0" brushRef="#br0" timeOffset="367.268">501 96 2256 0 0,'0'0'2842'0'0,"0"0"-921"0"0,0 0-453 0 0,0 0 18 0 0,0 0 125 0 0,0 0 4 0 0,0 0-236 0 0,0 0-355 0 0,0 0-295 0 0,0 0-198 0 0,0 0-137 0 0,0 0-112 0 0,0 0-67 0 0,27-12-62 0 0,82-34-52 0 0,-48 34 3 0 0,-59 14-91 0 0,0-1 0 0 0,0 1 0 0 0,0 0 0 0 0,-1 0 0 0 0,1 0 0 0 0,-1 0 0 0 0,1 0 0 0 0,-1 1 0 0 0,0-1 0 0 0,0 0 0 0 0,0 1 0 0 0,0-1 1 0 0,0 0-1 0 0,0 1 0 0 0,-1-1 0 0 0,1 1 0 0 0,-1-1 0 0 0,0 1 0 0 0,0-1 0 0 0,0 1 0 0 0,0 0 0 0 0,0-1 0 0 0,0 1 0 0 0,-1-1 0 0 0,1 1 1 0 0,-1-1-1 0 0,0 1 0 0 0,0-1 0 0 0,0 0 0 0 0,0 1 0 0 0,0-1 0 0 0,0 0 0 0 0,-1 0 0 0 0,1 0 0 0 0,-1 0 0 0 0,0 1-13 0 0,-111 159 694 0 0,112-160-685 0 0,1-1 0 0 0,0 0 0 0 0,-1 1 0 0 0,1-1 0 0 0,0 1-1 0 0,-1-1 1 0 0,1 0 0 0 0,0 1 0 0 0,0-1 0 0 0,0 1 0 0 0,0-1 0 0 0,1 1 0 0 0,-1-1 0 0 0,0 0 0 0 0,0 1 0 0 0,1-1 0 0 0,-1 0 0 0 0,1 1 0 0 0,-1-1 0 0 0,1 0 0 0 0,0 1 0 0 0,0-1 0 0 0,-1 0 0 0 0,1 0 0 0 0,0 0-1 0 0,0 0 1 0 0,0 0 0 0 0,0 0 0 0 0,0 0 0 0 0,0 0 0 0 0,1 0 0 0 0,-1 0 0 0 0,0-1 0 0 0,0 1 0 0 0,1 0 0 0 0,-1-1 0 0 0,0 1 0 0 0,1-1 0 0 0,-1 0 0 0 0,0 1 0 0 0,1-1 0 0 0,-1 0 0 0 0,1 0 0 0 0,-1 0-1 0 0,1 0 1 0 0,-1 0 0 0 0,1 0-9 0 0,75 1 683 0 0,-74-1-657 0 0,147-22-1021 0 0,-134 26-5737 0 0,-13-4-2608 0 0</inkml:trace>
  <inkml:trace contextRef="#ctx0" brushRef="#br0" timeOffset="1911.626">1162 648 0 0 0,'4'-52'1743'0'0,"-2"12"7282"0"0,-19 32-4480 0 0,-22 20-3663 0 0,19 4-807 0 0,0 0-1 0 0,1 2 0 0 0,1 0 0 0 0,1 1 1 0 0,1 0-1 0 0,0 2 0 0 0,2 0 0 0 0,0 0 1 0 0,-7 17-75 0 0,17-30-21 0 0,0 1 0 0 0,0 0 0 0 0,1 0 1 0 0,0 1-1 0 0,1-1 0 0 0,0 1 1 0 0,0-1-1 0 0,1 1 0 0 0,0 0 0 0 0,1 0 1 0 0,0 6 20 0 0,0-13 3 0 0,1 1 0 0 0,-1-1 1 0 0,1 1-1 0 0,-1-1 0 0 0,1 1 0 0 0,0-1 1 0 0,1 0-1 0 0,-1 0 0 0 0,0 1 1 0 0,1-1-1 0 0,0 0 0 0 0,0 0 1 0 0,0-1-1 0 0,0 1 0 0 0,0 0 0 0 0,0-1 1 0 0,1 1-1 0 0,-1-1 0 0 0,1 1 1 0 0,0-1-1 0 0,0 0 0 0 0,0 0 0 0 0,0-1 1 0 0,0 1-1 0 0,0-1 0 0 0,0 1 1 0 0,0-1-1 0 0,1 0 0 0 0,-1 0 0 0 0,0 0 1 0 0,1-1-1 0 0,-1 1 0 0 0,1-1 1 0 0,0 0-4 0 0,7 1 116 0 0,1-2 0 0 0,0 1 1 0 0,-1-2-1 0 0,0 1 0 0 0,1-2 1 0 0,-1 1-1 0 0,0-2 0 0 0,0 1 1 0 0,0-2-1 0 0,-1 1 0 0 0,1-1 0 0 0,-1-1 1 0 0,0 0-1 0 0,-1 0 0 0 0,0-1 1 0 0,2-2-117 0 0,129-136 1094 0 0,-122 123-1100 0 0,-1 0 0 0 0,-1 0 0 0 0,0-2 0 0 0,-2 0 0 0 0,-1-1 1 0 0,-1 0-1 0 0,-1-1 0 0 0,-1 0 0 0 0,-1-1 0 0 0,-2 0 0 0 0,0 0 0 0 0,-2 0 0 0 0,-1-1 0 0 0,-2 0 1 0 0,0 0-1 0 0,-2 0 0 0 0,-1 0 6 0 0,0 15-284 0 0,-2 1 0 0 0,0 0 0 0 0,0 0 0 0 0,-1 1 0 0 0,0-1 0 0 0,-1 1 0 0 0,0-1 0 0 0,-1 1 0 0 0,-1 1 0 0 0,1-1 0 0 0,-2 1 0 0 0,-1-2 284 0 0,6 8-88 0 0,-1 0 1 0 0,0 0 0 0 0,0 0 0 0 0,0 1-1 0 0,0-1 1 0 0,0 1 0 0 0,-1 0-1 0 0,1 0 1 0 0,-1 0 0 0 0,0 1 0 0 0,0-1-1 0 0,0 1 1 0 0,0 0 0 0 0,0 1 0 0 0,-1 0-1 0 0,1-1 1 0 0,0 1 0 0 0,-1 1-1 0 0,1-1 1 0 0,-1 1 0 0 0,1 0 0 0 0,0 1-1 0 0,-1-1 1 0 0,1 1 0 0 0,-1 0 0 0 0,1 0-1 0 0,0 0 1 0 0,-4 3 87 0 0,-2 3 35 0 0,0 2 1 0 0,1-1-1 0 0,0 1 1 0 0,1 1-1 0 0,0 0 1 0 0,0 0-1 0 0,1 1 1 0 0,0 0-1 0 0,1 0 1 0 0,1 1-1 0 0,0 0 1 0 0,0 0-1 0 0,1 1 1 0 0,0-1-1 0 0,1 1 1 0 0,1 0-1 0 0,0 0 1 0 0,0 9-36 0 0,-3-4 124 0 0,2-1 0 0 0,0 1 0 0 0,1 1 0 0 0,1-1 0 0 0,0 0 1 0 0,1 1-1 0 0,2-1 0 0 0,-1 0 0 0 0,2 1 0 0 0,1-1 0 0 0,0 0 0 0 0,1 0 1 0 0,1 0-1 0 0,1-1 0 0 0,0 1 0 0 0,1-1 0 0 0,1-1 0 0 0,1 0 0 0 0,0 0 0 0 0,1 0 1 0 0,1-1-1 0 0,0-1 0 0 0,1 0 0 0 0,12 12-124 0 0,-15-19 72 0 0,0-1 1 0 0,1 0-1 0 0,-1 0 1 0 0,1-1-1 0 0,0 0 0 0 0,0-1 1 0 0,1 0-1 0 0,-1 0 1 0 0,1-1-1 0 0,0-1 0 0 0,0 0 1 0 0,0 0-1 0 0,0-1 0 0 0,0 0 1 0 0,0-1-1 0 0,1 0 1 0 0,-1-1-1 0 0,10-2-72 0 0,-13 0-269 0 0,0 0 0 0 0,0 0 0 0 0,-1-1 0 0 0,1 0 0 0 0,-1 0-1 0 0,0-1 1 0 0,0 1 0 0 0,0-2 0 0 0,-1 1 0 0 0,0-1 0 0 0,4-4 269 0 0,36-41-11574 0 0,-39 42 7436 0 0</inkml:trace>
  <inkml:trace contextRef="#ctx0" brushRef="#br0" timeOffset="2190.586">1908 387 2857 0 0,'0'0'2111'0'0,"0"0"-306"0"0,0 0-92 0 0,0 0 121 0 0,0 0 95 0 0,0 0-91 0 0,0 0-259 0 0,0 0-364 0 0,0 0-332 0 0,0 0-207 0 0,0 0-131 0 0,-9 34-110 0 0,-30 110-103 0 0,-23 1 111 0 0,-5 14-694 0 0,65-154-142 0 0,-15 35-2831 0 0,9-30-1661 0 0,-3-3-3947 0 0,7-6 6222 0 0</inkml:trace>
  <inkml:trace contextRef="#ctx0" brushRef="#br0" timeOffset="2479.55">1655 449 6961 0 0,'0'0'1642'0'0,"0"0"-370"0"0,0 0-1 0 0,0 0 252 0 0,0 0 91 0 0,0 0-206 0 0,0 0-345 0 0,0 0-288 0 0,0 0-171 0 0,0 0-89 0 0,0 0-36 0 0,23 32-38 0 0,70 100-65 0 0,-29-60 136 0 0,122 108-2011 0 0,-182-176 482 0 0,9 7-2623 0 0,-5-7-5263 0 0,-5-4 3506 0 0</inkml:trace>
  <inkml:trace contextRef="#ctx0" brushRef="#br0" timeOffset="2972.33">2419 593 0 0 0,'0'0'992'0'0,"0"0"373"0"0,0 0 24 0 0,0 0-125 0 0,0 0-127 0 0,0 0-102 0 0,0 0-121 0 0,0 0-140 0 0,0 0-114 0 0,0 0-69 0 0,-10 1-83 0 0,-35 6-51 0 0,7 29 502 0 0,31-26-930 0 0,1 0 0 0 0,-1 0 0 0 0,1 1-1 0 0,1 0 1 0 0,0 0 0 0 0,1 0 0 0 0,0 1 0 0 0,0-1-1 0 0,1 1 1 0 0,1 0 0 0 0,0 0 0 0 0,1 0 0 0 0,0 0-1 0 0,1 0 1 0 0,0 0 0 0 0,1 0 0 0 0,0 1-29 0 0,1-10 77 0 0,1 0 0 0 0,-1 0 0 0 0,1 0 0 0 0,-1 0 0 0 0,1-1 0 0 0,0 1 0 0 0,0-1 0 0 0,0 0 0 0 0,1 1 0 0 0,-1-1 0 0 0,0-1 0 0 0,1 1 0 0 0,-1 0 0 0 0,1-1 0 0 0,0 0 0 0 0,-1 0 0 0 0,1 0 0 0 0,0 0 0 0 0,0-1 0 0 0,0 1 0 0 0,-1-1 0 0 0,1 0 0 0 0,0 0 0 0 0,0-1 0 0 0,0 1 0 0 0,0-1 0 0 0,-1 1 0 0 0,1-1 0 0 0,0-1 0 0 0,0 1 0 0 0,-1 0 0 0 0,1-1 0 0 0,-1 0 0 0 0,4-1-77 0 0,7-6 441 0 0,0-1 1 0 0,-1 0 0 0 0,0-1-1 0 0,-1 0 1 0 0,0-1 0 0 0,0 0 0 0 0,-1-1-1 0 0,-1 0 1 0 0,0 0 0 0 0,-1-2-1 0 0,-1 1 1 0 0,1-2-442 0 0,-7 13 62 0 0,22-39 114 0 0,-2-1 1 0 0,-2-1-1 0 0,-2-1 1 0 0,-1-1-1 0 0,-3 0 1 0 0,-2 0-1 0 0,1-14-176 0 0,1-72-217 0 0,-14 127 203 0 0,0-1 0 0 0,0 0 0 0 0,-1 1 0 0 0,1-1 0 0 0,-1 0 0 0 0,-1 1 0 0 0,1-1 0 0 0,-1 1 0 0 0,0-1 0 0 0,0 1 0 0 0,-1 0 0 0 0,1 0 0 0 0,-1 0 0 0 0,0 0 0 0 0,-1 1 0 0 0,1-1 0 0 0,-1 1 0 0 0,0 0 0 0 0,0 0 0 0 0,0 0 0 0 0,-4-3 14 0 0,4 6-40 0 0,1 0 0 0 0,-1 0 0 0 0,0 0 0 0 0,0 0 0 0 0,1 0 0 0 0,-1 1 0 0 0,0-1 0 0 0,0 1 0 0 0,0 0 0 0 0,0 1 0 0 0,0-1-1 0 0,0 0 1 0 0,1 1 0 0 0,-1 0 0 0 0,0 0 0 0 0,0 0 0 0 0,1 1 0 0 0,-1-1 0 0 0,1 1 0 0 0,-1 0 0 0 0,1 0 0 0 0,0 0 0 0 0,-1 0 0 0 0,1 1 0 0 0,-1 0 40 0 0,-12 14-27 0 0,0 1 1 0 0,1 1-1 0 0,1 0 1 0 0,1 1-1 0 0,1 0 1 0 0,0 1-1 0 0,2 0 1 0 0,0 1-1 0 0,2 0 1 0 0,0 1-1 0 0,1 0 1 0 0,2 0 0 0 0,0 0-1 0 0,1 1 1 0 0,2-1-1 0 0,0 1 1 0 0,2 0-1 0 0,0 0 1 0 0,2-1-1 0 0,2 8 27 0 0,-2-20-97 0 0,0 1 0 0 0,2-1-1 0 0,-1 0 1 0 0,1 0-1 0 0,1 0 1 0 0,0 0 0 0 0,1-1-1 0 0,0 0 1 0 0,0 0 0 0 0,1 0-1 0 0,0-1 1 0 0,1 0 0 0 0,0-1-1 0 0,0 0 1 0 0,1 0 0 0 0,0 0-1 0 0,0-1 1 0 0,1-1-1 0 0,0 1 1 0 0,0-2 0 0 0,1 1-1 0 0,-1-1 1 0 0,1-1 0 0 0,0 0-1 0 0,1-1 1 0 0,-1 0 0 0 0,0 0-1 0 0,1-2 1 0 0,8 2 97 0 0,40-9-5600 0 0,-9-20-4683 0 0,-44 21 9281 0 0</inkml:trace>
  <inkml:trace contextRef="#ctx0" brushRef="#br0" timeOffset="3469.987">2885 490 0 0 0,'0'0'2144'0'0,"0"0"537"0"0,0 0-88 0 0,0 0-416 0 0,0 0-478 0 0,0 0-362 0 0,0 0-237 0 0,0 0-197 0 0,0 0-200 0 0,0 0-199 0 0,0 0-159 0 0,0 0-107 0 0,-17 29-77 0 0,-51 94-62 0 0,65-120-95 0 0,0 1 0 0 0,0 0 0 0 0,1 1 1 0 0,-1-1-1 0 0,1 0 0 0 0,0 1 0 0 0,1-1 1 0 0,-1 1-1 0 0,1-1 0 0 0,0 1 0 0 0,0 0 1 0 0,0 0-1 0 0,1 0 0 0 0,0-1 0 0 0,0 1 1 0 0,0 4-5 0 0,2 9-7 0 0,-3-16 9 0 0,1 1 0 0 0,0 0 0 0 0,-1 0-1 0 0,1-1 1 0 0,1 1 0 0 0,-1 0 0 0 0,0-1 0 0 0,1 1 0 0 0,-1 0 0 0 0,1-1 0 0 0,0 1-1 0 0,0 0 1 0 0,0-1 0 0 0,0 1 0 0 0,0-1 0 0 0,1 0 0 0 0,-1 1 0 0 0,1-1 0 0 0,0 0 0 0 0,-1 0-1 0 0,1 0 1 0 0,0 0 0 0 0,0 0 0 0 0,0 0 0 0 0,1-1 0 0 0,-1 1 0 0 0,0-1 0 0 0,0 1-1 0 0,1-1 1 0 0,-1 0 0 0 0,1 0 0 0 0,0 0 0 0 0,-1 0 0 0 0,1-1 0 0 0,-1 1 0 0 0,1-1-1 0 0,0 1 1 0 0,0-1 0 0 0,1 0-2 0 0,3 0 100 0 0,0 0 0 0 0,0-1 0 0 0,0 0 0 0 0,0 0 0 0 0,0-1 0 0 0,0 1-1 0 0,0-2 1 0 0,-1 1 0 0 0,1-1 0 0 0,-1 0 0 0 0,1 0 0 0 0,-1 0 0 0 0,0-1-1 0 0,0 0 1 0 0,-1-1 0 0 0,1 1 0 0 0,-1-1 0 0 0,1-1-100 0 0,25-25 623 0 0,-1-1 0 0 0,-2-2-1 0 0,-2 0 1 0 0,0-2 0 0 0,5-15-623 0 0,-22 35 313 0 0,-8 14-280 0 0,-1-1 0 0 0,1 1 0 0 0,0 0 0 0 0,0 0 1 0 0,0 0-1 0 0,0 0 0 0 0,0 0 0 0 0,1 0 0 0 0,-1 0 1 0 0,1 0-1 0 0,-1 1 0 0 0,1-1 0 0 0,0 0 0 0 0,-1 1 1 0 0,1-1-1 0 0,0 1 0 0 0,0 0 0 0 0,0 0 0 0 0,0 0 1 0 0,0 0-1 0 0,0 0 0 0 0,0 0 0 0 0,1 0-33 0 0,10 35-142 0 0,-9 168-203 0 0,-20 71-1322 0 0,15-256 1651 0 0,0 0 0 0 0,-1 1 0 0 0,-1-1 0 0 0,-1 0 0 0 0,0 0 0 0 0,-1 0 0 0 0,-1-1 0 0 0,0 0 0 0 0,-2 0 0 0 0,1 0 0 0 0,-2-1 0 0 0,0-1 0 0 0,-1 1 0 0 0,-1-1 0 0 0,-3 3 16 0 0,12-15 34 0 0,1 0-1 0 0,-1 0 0 0 0,0 0 1 0 0,0 0-1 0 0,0-1 1 0 0,0 1-1 0 0,0-1 0 0 0,-1 1 1 0 0,1-1-1 0 0,0 0 0 0 0,-1 0 1 0 0,1 0-1 0 0,-1 0 0 0 0,1 0 1 0 0,-1-1-1 0 0,1 1 1 0 0,-1-1-1 0 0,0 0 0 0 0,1 1 1 0 0,-1-1-1 0 0,1 0 0 0 0,-1-1 1 0 0,0 1-1 0 0,1 0 1 0 0,-1-1-1 0 0,1 1 0 0 0,-1-1 1 0 0,1 0-1 0 0,-1 0 0 0 0,1 0 1 0 0,-1 0-1 0 0,1-1 0 0 0,0 1 1 0 0,0 0-1 0 0,0-1 1 0 0,0 0-1 0 0,0 1 0 0 0,0-1 1 0 0,0 0-1 0 0,0 0 0 0 0,1 0 1 0 0,-1 0-1 0 0,1 0 0 0 0,-1-1 1 0 0,1 1-1 0 0,0 0 1 0 0,0-1-1 0 0,0 1 0 0 0,0-1 1 0 0,0 1-1 0 0,1-1 0 0 0,-1-1-33 0 0,-1-10 72 0 0,1 0-1 0 0,1 0 1 0 0,0-1-1 0 0,1 1 1 0 0,0 0-1 0 0,2 0 1 0 0,-1 0-1 0 0,2 0 1 0 0,-1 1-1 0 0,2-1 1 0 0,0 1-1 0 0,1 0 1 0 0,3-6-72 0 0,32-62-2736 0 0,-2 2-8162 0 0,-31 66 1455 0 0</inkml:trace>
  <inkml:trace contextRef="#ctx0" brushRef="#br0" timeOffset="4356.971">3666 472 0 0 0,'0'0'772'0'0,"0"0"879"0"0,0 0 244 0 0,0 0 135 0 0,0 0 90 0 0,0 0-87 0 0,0 0-302 0 0,0 0-409 0 0,0 0-349 0 0,0 0-254 0 0,0 0-154 0 0,0 0-133 0 0,0 0-99 0 0,-32 14-83 0 0,-93 48-84 0 0,123-61-160 0 0,0-1-1 0 0,0 0 1 0 0,0 1 0 0 0,0-1 0 0 0,1 1 0 0 0,-1 0 0 0 0,0 0 0 0 0,0-1 0 0 0,1 1 0 0 0,-1 0 0 0 0,1 1 0 0 0,-1-1 0 0 0,1 0 0 0 0,-1 0 0 0 0,1 1 0 0 0,0-1-1 0 0,0 0 1 0 0,-1 1 0 0 0,1 0 0 0 0,0-1 0 0 0,0 1 0 0 0,1-1 0 0 0,-1 1 0 0 0,0 0 0 0 0,0 0 0 0 0,1 0 0 0 0,-1-1 0 0 0,1 1 0 0 0,0 0 0 0 0,-1 0 0 0 0,1 0-1 0 0,0 1-5 0 0,1 6 33 0 0,-3 5-9 0 0,0 1 1 0 0,2-1-1 0 0,0 1 0 0 0,0-1 0 0 0,2 0 0 0 0,-1 1 0 0 0,2-1 0 0 0,0 0 1 0 0,1 0-1 0 0,0 0 0 0 0,1-1 0 0 0,1 2-24 0 0,-3-9 64 0 0,0 0 1 0 0,0 0-1 0 0,1 0 0 0 0,-1 0 0 0 0,1 0 1 0 0,1-1-1 0 0,-1 0 0 0 0,1 0 1 0 0,0 0-1 0 0,0-1 0 0 0,0 1 1 0 0,1-1-1 0 0,-1 0 0 0 0,1-1 1 0 0,0 1-1 0 0,0-1 0 0 0,1 0 1 0 0,-1-1-1 0 0,1 0 0 0 0,-1 0 1 0 0,1 0-1 0 0,0-1 0 0 0,-1 0 0 0 0,1 0 1 0 0,0 0-1 0 0,2-1-64 0 0,1-3 203 0 0,1 0 1 0 0,-1 0-1 0 0,0-1 1 0 0,0-1-1 0 0,-1 1 0 0 0,1-2 1 0 0,-1 1-1 0 0,0-1 1 0 0,0-1-1 0 0,-1 1 0 0 0,0-2 1 0 0,0 1-1 0 0,0-1 1 0 0,-1 0-1 0 0,-1 0 0 0 0,1-1 1 0 0,-1 0-1 0 0,-1 0 0 0 0,1-1 1 0 0,-2 0-1 0 0,3-5-203 0 0,1 2 65 0 0,10-18-137 0 0,-2-1 1 0 0,-1 0-1 0 0,-2-1 1 0 0,-1 0-1 0 0,-1-1 1 0 0,-2-1-1 0 0,-2 1 1 0 0,-1-1-1 0 0,-1-1 1 0 0,-2 1-1 0 0,-2 0 1 0 0,-1-1-1 0 0,-2 1 1 0 0,-1-1-1 0 0,-2-2 72 0 0,5 31-86 0 0,-1 0 0 0 0,1-1 0 0 0,-1 1-1 0 0,0-1 1 0 0,-1 1 0 0 0,1 0 0 0 0,-2 0-1 0 0,1 0 1 0 0,-1 0 0 0 0,0 0 0 0 0,0 1-1 0 0,-1-1 1 0 0,0 1 0 0 0,0 0 0 0 0,0 0-1 0 0,-1 0 1 0 0,0 0 0 0 0,0 1 0 0 0,-1 0-1 0 0,1 0 1 0 0,-1 0 0 0 0,0 1 0 0 0,0 0-1 0 0,-1 0 1 0 0,1 1 0 0 0,-1-1 0 0 0,0 2-1 0 0,-3-2 87 0 0,3 6-56 0 0,0 0 0 0 0,0 1-1 0 0,0 0 1 0 0,0 0-1 0 0,1 1 1 0 0,-1 0 0 0 0,1 0-1 0 0,0 0 1 0 0,0 1 0 0 0,0 0-1 0 0,1 0 1 0 0,-1 0-1 0 0,1 1 1 0 0,1 0 0 0 0,-1 0-1 0 0,1 0 1 0 0,0 1 0 0 0,0-1-1 0 0,1 1 1 0 0,0 0-1 0 0,0 0 1 0 0,0 0 56 0 0,-9 16 9 0 0,2 1-1 0 0,0 0 1 0 0,1 0 0 0 0,1 1-1 0 0,1 0 1 0 0,2 0 0 0 0,0 1-1 0 0,2-1 1 0 0,0 1 0 0 0,2 0-1 0 0,1 0 1 0 0,3 23-9 0 0,2-33 45 0 0,1 0 0 0 0,0-1 0 0 0,1 0 0 0 0,1 0 0 0 0,0-1 0 0 0,1 0 0 0 0,1 0 1 0 0,0-1-1 0 0,0 0 0 0 0,2-1 0 0 0,-1 0 0 0 0,2 0 0 0 0,-1-2 0 0 0,2 1 0 0 0,-1-2 0 0 0,1 0 0 0 0,1 0 0 0 0,-1-2 0 0 0,1 0 0 0 0,1 0 0 0 0,-1-1 0 0 0,1-1 1 0 0,0-1-1 0 0,4 0-45 0 0,-8 0-260 0 0,0 0 0 0 0,0-2 0 0 0,1 1 1 0 0,-1-2-1 0 0,1 1 0 0 0,-1-2 1 0 0,1 0-1 0 0,10-1 260 0 0,-2-9-6043 0 0,-16 6 1158 0 0,0 0-2079 0 0</inkml:trace>
  <inkml:trace contextRef="#ctx0" brushRef="#br0" timeOffset="4772.791">4293 402 6513 0 0,'0'0'3061'0'0,"0"0"-780"0"0,0 0-290 0 0,0 0-14 0 0,0 0-159 0 0,0 0-332 0 0,0 0-383 0 0,0 0-289 0 0,0 0-195 0 0,0 0-137 0 0,0 0-116 0 0,0 0-84 0 0,23-5-70 0 0,108-24 69 0 0,-55 22-63 0 0,-75 25-201 0 0,-3-10-2 0 0,1 0-1 0 0,-1-1 1 0 0,0 0 0 0 0,-1 1-1 0 0,0-1 1 0 0,0 0-1 0 0,-1 0 1 0 0,1-1 0 0 0,-1 1-1 0 0,-1-1 1 0 0,1 0 0 0 0,-3 2-15 0 0,-9 16 8 0 0,-15 20 11 0 0,19-29-13 0 0,1 1 1 0 0,0 1-1 0 0,2 0 0 0 0,-1 0 0 0 0,2 1 1 0 0,0 0-1 0 0,-2 9-6 0 0,9-21 8 0 0,1-1 0 0 0,-1 0-1 0 0,1 0 1 0 0,-1 1 0 0 0,2-1 0 0 0,-1 0 0 0 0,0 0 0 0 0,1 1 0 0 0,0-1 0 0 0,0 0 0 0 0,1 0 0 0 0,0 0-1 0 0,0 0 1 0 0,0 0 0 0 0,0 0 0 0 0,0-1 0 0 0,1 1 0 0 0,0-1 0 0 0,0 0 0 0 0,1 0 0 0 0,-1 0-1 0 0,1 0 1 0 0,-1 0 0 0 0,1-1 0 0 0,1 1 0 0 0,-1-1 0 0 0,0 0 0 0 0,1 0 0 0 0,-1-1 0 0 0,1 0 0 0 0,0 1-1 0 0,0-1 1 0 0,0-1 0 0 0,0 1 0 0 0,0-1 0 0 0,0 0 0 0 0,0 0 0 0 0,4 0-8 0 0,0 0 42 0 0,-1 0-1 0 0,0-1 1 0 0,0 0 0 0 0,0 0 0 0 0,0-1 0 0 0,0 0-1 0 0,0 0 1 0 0,0-1 0 0 0,0 0 0 0 0,0 0-1 0 0,-1-1 1 0 0,4-1-42 0 0,9-40-3339 0 0,-25 28-1762 0 0,-7 6-3836 0 0,6 10 1745 0 0</inkml:trace>
  <inkml:trace contextRef="#ctx0" brushRef="#br0" timeOffset="4925.656">4238 637 9370 0 0,'0'0'2184'0'0,"0"0"-495"0"0,0 0-25 0 0,0 0-23 0 0,0 0-233 0 0,0 0-240 0 0,201-3-288 0 0,-162-1-280 0 0,-1 0-192 0 0,6-3-151 0 0,-5 3-161 0 0,2-3-160 0 0,-3 3-465 0 0,-3 0-967 0 0,-7 1-2441 0 0,-12-1-8353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9:35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1 115 384 0 0,'0'0'1330'0'0,"0"0"-275"0"0,0 0-142 0 0,0 0 74 0 0,0 0 129 0 0,0 0 7 0 0,0 0-112 0 0,0 0-145 0 0,0 0-106 0 0,0 0-52 0 0,0 0 8 0 0,6-2 35 0 0,8-2-103 0 0,0 1 0 0 0,0 0 0 0 0,0 1 0 0 0,1 1 1 0 0,-1 0-1 0 0,0 1 0 0 0,1 1 0 0 0,-1 0 0 0 0,0 1 0 0 0,9 3-648 0 0,0-3 283 0 0,-1 0 0 0 0,1-1 0 0 0,-1-2 0 0 0,1 0 0 0 0,-1-1 0 0 0,1-2 0 0 0,-1 0 0 0 0,0-1 0 0 0,0-1 0 0 0,-1-1 0 0 0,0-1 0 0 0,13-7-283 0 0,17-4 41 0 0,14-6-98 0 0,-49 18 7 0 0,12-1-3118 0 0,-31 15-7559 0 0,1-3 3091 0 0</inkml:trace>
  <inkml:trace contextRef="#ctx0" brushRef="#br0" timeOffset="304.524">155 288 7226 0 0,'0'0'1281'0'0,"0"0"-530"0"0,0 0-18 0 0,0 0 424 0 0,0 0 402 0 0,0 0 129 0 0,0 0-181 0 0,0 0-253 0 0,0 0-194 0 0,0 0-115 0 0,0 0-51 0 0,0 0-101 0 0,0 0-82 0 0,33 6-91 0 0,103 14-123 0 0,-34-25 233 0 0,123-56-799 0 0,-193 42-2824 0 0,-23 12-1084 0 0,0 0-3500 0 0,-4 3-1513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9:36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573 400 6873 0 0,'0'0'1761'0'0,"0"0"-453"0"0,0 0-218 0 0,0 0 122 0 0,0 0 203 0 0,0 0 25 0 0,0 0-246 0 0,0 0-357 0 0,0 0-323 0 0,0 0-198 0 0,0 0-83 0 0,-5 21-19 0 0,-29 122 230 0 0,-33 90 257 0 0,-7-16-426 0 0,63-195-104 0 0,11-25 591 0 0,288-525 1862 0 0,-181 354-2444 0 0,-106 173-183 0 0,-1-1 0 0 0,1 1 0 0 0,-1-1 0 0 0,1 1 0 0 0,0-1 0 0 0,0 1 0 0 0,0 0 0 0 0,0 0 0 0 0,0-1 0 0 0,0 1 0 0 0,0 0 0 0 0,0 0 0 0 0,0 0 0 0 0,1 0 0 0 0,-1 0 0 0 0,0 0 0 0 0,1 1 0 0 0,-1-1 0 0 0,0 0 0 0 0,1 1 0 0 0,-1-1 0 0 0,1 1 0 0 0,-1-1 0 0 0,1 1 0 0 0,-1-1 0 0 0,1 1 0 0 0,0 0 0 0 0,-1 0 0 0 0,1 0 0 0 0,-1 0 0 0 0,1 0 0 0 0,-1 1 0 0 0,1-1 0 0 0,0 0 0 0 0,-1 1 0 0 0,1-1 0 0 0,-1 1 0 0 0,1-1 0 0 0,-1 1 0 0 0,0 0 3 0 0,4 18 22 0 0,-1 0 1 0 0,-1 0 0 0 0,-1 0 0 0 0,-1 1-1 0 0,-1-1 1 0 0,0 1 0 0 0,-2 2-23 0 0,11 121 73 0 0,-8-136-76 0 0,1 0 1 0 0,0 0-1 0 0,0 0 1 0 0,1 0 0 0 0,0 0-1 0 0,0-1 1 0 0,1 0-1 0 0,0 1 1 0 0,0-1-1 0 0,0-1 1 0 0,1 1-1 0 0,0 0 3 0 0,66-6 111 0 0,28-90 107 0 0,-56 44-180 0 0,99-109 9 0 0,-117 123-45 0 0,60-56-11 0 0,-85 88 4 0 0,1-1 0 0 0,0 1 0 0 0,-1 0-1 0 0,1 0 1 0 0,0-1 0 0 0,0 1 0 0 0,-1 0 0 0 0,1 0-1 0 0,0 0 1 0 0,0 0 0 0 0,-1 0 0 0 0,1 0 0 0 0,0 0-1 0 0,0 0 1 0 0,-1 0 0 0 0,1 0 0 0 0,0 0-1 0 0,0 0 1 0 0,-1 1 0 0 0,1-1 0 0 0,0 0 0 0 0,-1 0-1 0 0,1 1 1 0 0,0-1 0 0 0,-1 1 0 0 0,1-1 0 0 0,0 0-1 0 0,-1 1 1 0 0,1-1 0 0 0,-1 1 0 0 0,1 0 0 0 0,-1-1-1 0 0,1 1 1 0 0,-1-1 0 0 0,1 1 0 0 0,-1 0 0 0 0,0-1-1 0 0,1 1 1 0 0,-1 0 0 0 0,0-1 0 0 0,0 1 0 0 0,1 0-1 0 0,-1 0 1 0 0,0-1 0 0 0,0 1 0 0 0,0 0 0 0 0,0 0-1 0 0,0-1 1 0 0,0 1 0 0 0,0 1 5 0 0,5 48 2 0 0,-5-44 3 0 0,-1 85 80 0 0,9 85 23 0 0,-7-168-117 0 0,1-1-1 0 0,-1 0 1 0 0,1 1-1 0 0,1-1 1 0 0,-1 0 0 0 0,1 0-1 0 0,1 0 1 0 0,-1-1-1 0 0,1 1 1 0 0,0-1 0 0 0,1 0-1 0 0,-1 0 1 0 0,1 0-1 0 0,0-1 1 0 0,1 0 0 0 0,-1 0-1 0 0,5 3 10 0 0,24 0-2023 0 0,-19-8-3457 0 0,-6 0-1807 0 0,-5 0-1756 0 0</inkml:trace>
  <inkml:trace contextRef="#ctx0" brushRef="#br0" timeOffset="393.582">308 1148 3617 0 0,'0'0'1892'0'0,"0"0"118"0"0,0 0 196 0 0,0 0 136 0 0,0 0-59 0 0,0 0-286 0 0,39 5-356 0 0,125 14-296 0 0,-12-21 675 0 0,336-85 674 0 0,-228 35-2309 0 0,48 0-1351 0 0,-258 48-822 0 0,-19 4-4248 0 0,-24 0 3423 0 0,-2 0-6223 0 0</inkml:trace>
  <inkml:trace contextRef="#ctx0" brushRef="#br0" timeOffset="1041.073">800 1372 5825 0 0,'0'0'1845'0'0,"0"0"-377"0"0,0 0-96 0 0,0 0 122 0 0,0 0 70 0 0,0 0-150 0 0,0 0-323 0 0,0 0-311 0 0,0 0-263 0 0,-30 34-167 0 0,-91 105-122 0 0,66-54-3 0 0,45-60-209 0 0,2-9-11 0 0,1 1-1 0 0,1 0 0 0 0,0 1 0 0 0,1 0 0 0 0,1-1 0 0 0,1 1 0 0 0,0 0 1 0 0,1 5-5 0 0,19-26 745 0 0,148-241 1700 0 0,-152 227-2407 0 0,15-22-4 0 0,1 1 0 0 0,2 2 0 0 0,2 1 0 0 0,1 1 0 0 0,1 2 0 0 0,2 2 0 0 0,26-16-34 0 0,17 23-59 0 0,-60 63 48 0 0,8 189 253 0 0,26-93-249 0 0,-34-104 62 0 0,-20-31-42 0 0,0-1 27 0 0,0 0 35 0 0,0 0 45 0 0,0 0 52 0 0,0 0 64 0 0,0 0 39 0 0,0 0-22 0 0,-67-11 372 0 0,-142-26-1129 0 0,103 7-497 0 0,-3 0-2363 0 0,37 13-5588 0 0,64 17 4299 0 0,5 0-591 0 0</inkml:trace>
  <inkml:trace contextRef="#ctx0" brushRef="#br0" timeOffset="1455.931">1562 1221 11731 0 0,'0'0'1864'0'0,"0"0"-728"0"0,0 0-218 0 0,0 0 217 0 0,0 0 157 0 0,0 0-67 0 0,0 0-318 0 0,0 0-333 0 0,0 0-194 0 0,0 0-73 0 0,0 0-17 0 0,0 0-24 0 0,0 0-28 0 0,-5 19-31 0 0,-13 58-33 0 0,6 34 418 0 0,-43 110-306 0 0,55-220-284 0 0,0 1 0 0 0,0 0 0 0 0,0-1 0 0 0,0 1 0 0 0,1 0 0 0 0,-1-1 0 0 0,0 1 0 0 0,1 0 0 0 0,-1-1 0 0 0,1 1 0 0 0,0-1 0 0 0,-1 1 0 0 0,1-1-1 0 0,0 1 1 0 0,0-1 0 0 0,0 1 0 0 0,0-1 0 0 0,0 0 0 0 0,0 1 0 0 0,0-1 0 0 0,1 0 0 0 0,-1 0 0 0 0,0 0 0 0 0,1 0 0 0 0,-1 0 0 0 0,1 0 0 0 0,-1 0 0 0 0,1-1-1 0 0,-1 1 1 0 0,1-1 0 0 0,-1 1 0 0 0,1-1 0 0 0,0 1 0 0 0,-1-1 0 0 0,1 0 0 0 0,0 0 0 0 0,-1 0 0 0 0,1 0 0 0 0,0 0 0 0 0,0 0 0 0 0,-1 0 0 0 0,1 0 0 0 0,0-1 0 0 0,-1 1-1 0 0,1-1 1 0 0,-1 1 0 0 0,1-1 0 0 0,-1 0 0 0 0,1 1 0 0 0,-1-1 0 0 0,1 0-2 0 0,129-40 293 0 0,-57 12-202 0 0,5 13-238 0 0,-44 14-6809 0 0,-32 3 63 0 0,-1 2-3116 0 0</inkml:trace>
  <inkml:trace contextRef="#ctx0" brushRef="#br0" timeOffset="2026.979">2008 165 2529 0 0,'0'0'2037'0'0,"0"0"-482"0"0,0 0-188 0 0,0 0 83 0 0,0 0 98 0 0,0 0 33 0 0,0 0-156 0 0,0 0-213 0 0,0 0-175 0 0,0 0-176 0 0,0 0-139 0 0,0 0-57 0 0,0 0-9 0 0,21 25-25 0 0,66 82-19 0 0,-28-4 403 0 0,-34-42-822 0 0,-3 1 0 0 0,-2 0 0 0 0,-3 1 0 0 0,-3 1 1 0 0,-3 1-1 0 0,-3 0 0 0 0,-2 0 0 0 0,-4 0 0 0 0,-5 62-193 0 0,-2-72 25 0 0,-3-1-1 0 0,-2 0 1 0 0,-3 0 0 0 0,-1-1 0 0 0,-9 14-25 0 0,14-42-164 0 0,-1 1 0 0 0,-1-1 0 0 0,-2-1 1 0 0,0 0-1 0 0,-1-1 0 0 0,-2 0 0 0 0,0-1 0 0 0,-16 15 164 0 0,-54 43-5551 0 0,33-41-4620 0 0,34-27 4439 0 0</inkml:trace>
  <inkml:trace contextRef="#ctx0" brushRef="#br0" timeOffset="2550.039">224 73 0 0 0,'0'0'745'0'0,"0"0"1072"0"0,0 0 275 0 0,0 0-125 0 0,0 0-164 0 0,0 0-138 0 0,0 0-73 0 0,0 0-66 0 0,-25 32-115 0 0,-75 105-155 0 0,54-47 371 0 0,42-71-1275 0 0,-13 64 350 0 0,4-1 1 0 0,3 2-1 0 0,4 0 0 0 0,4 0 1 0 0,7 64-703 0 0,-2-92 95 0 0,2 0 0 0 0,3-1 0 0 0,2 0 0 0 0,3 0 0 0 0,2-1 1 0 0,2-1-1 0 0,2 0 0 0 0,3-2 0 0 0,2 0 0 0 0,3-2 0 0 0,1 0 1 0 0,2-2-1 0 0,3-2 0 0 0,18 20-95 0 0,-41-54-629 0 0,112 105 888 0 0,-91-99-4265 0 0,1-6-3669 0 0,-27-10-2971 0 0</inkml:trace>
  <inkml:trace contextRef="#ctx0" brushRef="#br0" timeOffset="46507.367">2911 238 0 0 0,'0'0'1140'0'0,"0"0"206"0"0,0 0-114 0 0,0 0-192 0 0,0 0-121 0 0,0 0-69 0 0,0-11-25 0 0,0-51 816 0 0,-29-14 4931 0 0,23 68-6281 0 0,-1 0 1 0 0,0 1-1 0 0,0 0 0 0 0,-1 1 1 0 0,1-1-1 0 0,-2 1 1 0 0,1 1-1 0 0,0 0 0 0 0,-1 0 1 0 0,-9-3-292 0 0,10 4 94 0 0,-1 1 1 0 0,-1 1 0 0 0,1 0 0 0 0,0 0 0 0 0,-1 0-1 0 0,1 1 1 0 0,0 1 0 0 0,-1 0 0 0 0,1 0 0 0 0,-1 0-1 0 0,-6 2-93 0 0,13-1-3 0 0,-1 0 1 0 0,0 0 0 0 0,1 0 0 0 0,-1 0 0 0 0,1 0 0 0 0,-1 1 0 0 0,1 0 0 0 0,0-1 0 0 0,-1 1 0 0 0,1 0 0 0 0,0 1 0 0 0,0-1 0 0 0,1 0 0 0 0,-1 1 0 0 0,0 0 0 0 0,1 0 0 0 0,0 0 0 0 0,-1 0 0 0 0,1 0 0 0 0,0 0 0 0 0,1 0 0 0 0,-1 1 0 0 0,0-1 0 0 0,1 1 0 0 0,0-1 0 0 0,0 1 0 0 0,-1 2 1 0 0,-6 107 17 0 0,8-91 54 0 0,24 105 94 0 0,85 335 748 0 0,-89-376-796 0 0,24 178 82 0 0,-41-214-148 0 0,-4 169 8 0 0,-48 32 114 0 0,45-241-146 0 0,0-1 0 0 0,0 1 0 0 0,-1-1 0 0 0,0 0 0 0 0,-1-1-1 0 0,0 1 1 0 0,0-1 0 0 0,-1 0 0 0 0,0-1 0 0 0,-1 0 0 0 0,1 0 0 0 0,-1 0 0 0 0,-1-1-1 0 0,1 0 1 0 0,-1-1 0 0 0,0 1 0 0 0,0-2 0 0 0,-1 1 0 0 0,1-2 0 0 0,-4 2-27 0 0,5-2-20 0 0,7-2 5 0 0,0 0-1 0 0,0 0 1 0 0,0 0 0 0 0,0 0 0 0 0,0 0 0 0 0,0 0 0 0 0,0 0 0 0 0,0-1 0 0 0,-1 1 0 0 0,1-1-1 0 0,0 1 1 0 0,0-1 0 0 0,-1 1 0 0 0,1-1 0 0 0,0 1 0 0 0,-1-1 0 0 0,1 0 0 0 0,0 0 0 0 0,-1 0-1 0 0,1 0 1 0 0,0 0 0 0 0,-1 0 0 0 0,1 0 0 0 0,0 0 0 0 0,-1-1 0 0 0,1 1 0 0 0,0 0-1 0 0,-1-1 1 0 0,1 1 0 0 0,0-1 0 0 0,0 1 0 0 0,0-1 0 0 0,-1 0 0 0 0,1 0 0 0 0,0 1 0 0 0,0-1-1 0 0,0 0 1 0 0,0 0 0 0 0,0 0 0 0 0,0 0 0 0 0,1 0 0 0 0,-1 0 0 0 0,0 0 0 0 0,0 0 0 0 0,1-1-1 0 0,-1 1 1 0 0,1 0 0 0 0,-1 0 0 0 0,1-1 0 0 0,-1 1 0 0 0,1 0 15 0 0,-5-69-4327 0 0,7 25-4850 0 0,-1 32 1675 0 0</inkml:trace>
  <inkml:trace contextRef="#ctx0" brushRef="#br0" timeOffset="48218.229">3202 721 0 0 0,'0'0'349'0'0,"0"0"1297"0"0,0 0 417 0 0,0 0-28 0 0,0 0-165 0 0,0 0-272 0 0,0 0-321 0 0,0 0-270 0 0,0 0-203 0 0,-3 5-83 0 0,-27 64 1446 0 0,25-39-1958 0 0,2-1 0 0 0,1 1 0 0 0,1 0 0 0 0,2 0 1 0 0,0 0-1 0 0,3 0 0 0 0,1 3-209 0 0,34 198 367 0 0,-31-209 274 0 0,-3-36 1657 0 0,7-195-763 0 0,-1 150-1398 0 0,-5 15-51 0 0,3-1 1 0 0,1 1-1 0 0,2 1 1 0 0,3 0-1 0 0,13-29-86 0 0,-26 69 5 0 0,-1-1-1 0 0,0 1 0 0 0,1 0 1 0 0,0 0-1 0 0,0 0 0 0 0,0 0 1 0 0,0 0-1 0 0,0 0 0 0 0,1 0 1 0 0,-1 1-1 0 0,1-1 0 0 0,-1 1 0 0 0,1-1 1 0 0,0 1-1 0 0,0 0 0 0 0,0 0 1 0 0,0 1-1 0 0,1-1 0 0 0,-1 1 1 0 0,0-1-1 0 0,1 1 0 0 0,2 0-4 0 0,-3 3 0 0 0,-1 0-1 0 0,1 1 0 0 0,0 0 1 0 0,-1-1-1 0 0,1 1 0 0 0,-1 0 1 0 0,0 0-1 0 0,0 0 1 0 0,0 1-1 0 0,0-1 0 0 0,0 0 1 0 0,-1 1-1 0 0,0-1 0 0 0,0 1 1 0 0,0-1-1 0 0,0 1 0 0 0,0 3 1 0 0,0-4 0 0 0,30 78-384 0 0,-21-76-1253 0 0,-6-5-2503 0 0,-2-2-5213 0 0,-2-1 2372 0 0</inkml:trace>
  <inkml:trace contextRef="#ctx0" brushRef="#br0" timeOffset="48632.244">3666 503 5097 0 0,'0'0'3110'0'0,"0"0"-844"0"0,0 0-450 0 0,0 0-49 0 0,0 0-65 0 0,0 0-208 0 0,0 0-419 0 0,0 0-390 0 0,0 0-217 0 0,0 0-114 0 0,0 0-34 0 0,0 0-16 0 0,15-5-26 0 0,111-26 292 0 0,-125 30-565 0 0,1 1-1 0 0,-1 0 1 0 0,0-1 0 0 0,0 1 0 0 0,0 0-1 0 0,0 0 1 0 0,1 0 0 0 0,-1 0 0 0 0,0 0-1 0 0,0 0 1 0 0,0 0 0 0 0,0 0 0 0 0,1 1-1 0 0,-1-1 1 0 0,0 0 0 0 0,0 1 0 0 0,0-1-1 0 0,0 1 1 0 0,0-1 0 0 0,0 1-1 0 0,0 0 1 0 0,0-1 0 0 0,0 1 0 0 0,0 0-1 0 0,0 0 1 0 0,0-1 0 0 0,-1 1 0 0 0,1 0-1 0 0,0 0 1 0 0,0 0 0 0 0,-1 0 0 0 0,1 0-1 0 0,-1 0 1 0 0,1 0 0 0 0,-1 0 0 0 0,1 0-1 0 0,-1 1 1 0 0,0-1 0 0 0,0 0 0 0 0,1 0-1 0 0,-1 0 1 0 0,0 0 0 0 0,0 1 0 0 0,0-1-1 0 0,0 0 1 0 0,0 0 0 0 0,0 0 0 0 0,-1 0-1 0 0,1 1 1 0 0,0-1 0 0 0,-1 0-1 0 0,1 0 1 0 0,0 0 0 0 0,-1 0-5 0 0,-32 91 152 0 0,11-48-96 0 0,9-18-23 0 0,9-19 0 0 0,0 0 0 0 0,1 0-1 0 0,-1 0 1 0 0,1 0 0 0 0,1 0-1 0 0,-1 0 1 0 0,1 1 0 0 0,1-1-1 0 0,-1 1 1 0 0,1 0 0 0 0,1-1-1 0 0,-1 1 1 0 0,1 0 0 0 0,1 6-33 0 0,47-3 713 0 0,32-21-67 0 0,-79 9-805 0 0,52-16 151 0 0,-35 13-3457 0 0,0 3-5130 0 0,-12 1-2638 0 0</inkml:trace>
  <inkml:trace contextRef="#ctx0" brushRef="#br0" timeOffset="49138.016">4228 864 9490 0 0,'0'0'1559'0'0,"0"0"-507"0"0,0 0-42 0 0,0 0 203 0 0,0 0 93 0 0,0 0-134 0 0,0 0-338 0 0,0 0-319 0 0,0 0-190 0 0,0 0-105 0 0,0 0-69 0 0,-28 31-41 0 0,-84 95-35 0 0,64-54 2 0 0,34 15-247 0 0,14-85 164 0 0,1 0 0 0 0,-1 1 1 0 0,1-1-1 0 0,-1 0 0 0 0,1 0 1 0 0,0 1-1 0 0,0-1 0 0 0,0 0 0 0 0,0 0 1 0 0,0 0-1 0 0,0 0 0 0 0,1 0 1 0 0,-1 0-1 0 0,1-1 0 0 0,-1 1 0 0 0,1 0 1 0 0,0-1-1 0 0,0 1 0 0 0,0-1 1 0 0,0 1-1 0 0,0-1 0 0 0,0 0 0 0 0,0 0 1 0 0,0 0-1 0 0,0 0 0 0 0,0 0 0 0 0,1-1 1 0 0,-1 1-1 0 0,0-1 0 0 0,1 1 1 0 0,-1-1-1 0 0,0 0 0 0 0,1 0 0 0 0,-1 0 1 0 0,2 0 5 0 0,4 0 117 0 0,0-1 0 0 0,0 0 0 0 0,0 0 0 0 0,0-1 0 0 0,0 0 0 0 0,-1 0 0 0 0,1-1 0 0 0,0 0 0 0 0,-1 0 0 0 0,0-1 0 0 0,0 0 1 0 0,0 0-1 0 0,-1 0 0 0 0,2-2-117 0 0,17-10 137 0 0,-1-2 1 0 0,-1 0-1 0 0,0-1 0 0 0,-2-1 1 0 0,0-2-1 0 0,-1 0 1 0 0,-1-1-1 0 0,-1 0 0 0 0,-2-2 1 0 0,0 0-1 0 0,-2-1 1 0 0,0 0-1 0 0,-2-1 1 0 0,-1-1-1 0 0,-1 0 0 0 0,-1 0 1 0 0,-2-1-1 0 0,-1 0 1 0 0,-1 0-1 0 0,-2 0 0 0 0,0-1 1 0 0,-2 0-1 0 0,-2 1 1 0 0,0-1-1 0 0,-2-1-137 0 0,1 19-68 0 0,-1 0 0 0 0,0 1 0 0 0,0-1 0 0 0,-1 1 0 0 0,0-1-1 0 0,-1 1 1 0 0,-1 1 0 0 0,0-1 0 0 0,0 1 0 0 0,-1 0 0 0 0,0 0 0 0 0,-1 1 0 0 0,0 0 0 0 0,-5-5 68 0 0,10 12-25 0 0,1 1 0 0 0,-1-1 1 0 0,0 1-1 0 0,0 0 0 0 0,0 0 1 0 0,0 0-1 0 0,0 1 0 0 0,0-1 1 0 0,0 1-1 0 0,0-1 1 0 0,0 1-1 0 0,0 0 0 0 0,0 0 1 0 0,0 0-1 0 0,0 1 0 0 0,0-1 1 0 0,0 1-1 0 0,0 0 1 0 0,0-1-1 0 0,0 1 0 0 0,1 1 1 0 0,-1-1-1 0 0,0 0 0 0 0,0 1 1 0 0,1-1-1 0 0,-1 1 0 0 0,1 0 1 0 0,0 0-1 0 0,-1 0 1 0 0,1 0-1 0 0,0 0 0 0 0,0 0 1 0 0,0 1-1 0 0,0-1 0 0 0,1 1 1 0 0,-2 1 24 0 0,-7 19-9 0 0,0 1 0 0 0,1 1 0 0 0,2 0 1 0 0,0 0-1 0 0,2 1 0 0 0,0-1 0 0 0,2 1 0 0 0,1 0 1 0 0,1 0-1 0 0,2 0 0 0 0,0 0 0 0 0,3 11 9 0 0,0-19-10 0 0,0 1 0 0 0,2 0 0 0 0,0-1 0 0 0,1 0 1 0 0,1 0-1 0 0,1-1 0 0 0,0 0 0 0 0,1-1 0 0 0,1 0 0 0 0,0 0 0 0 0,1-1 0 0 0,1-1 0 0 0,0 0 0 0 0,1-1 0 0 0,1 0 0 0 0,0-1 0 0 0,16 10 10 0 0,-24-18-164 0 0,0 1 0 0 0,1-1 0 0 0,-1 0 0 0 0,1-1 0 0 0,0 0 0 0 0,0 0 0 0 0,0-1-1 0 0,0 0 1 0 0,1 0 0 0 0,-1-1 0 0 0,0 0 0 0 0,1-1 0 0 0,-1 1 0 0 0,5-2 164 0 0,29-8-5348 0 0,-4-11-5190 0 0,-28 12 7023 0 0</inkml:trace>
  <inkml:trace contextRef="#ctx0" brushRef="#br0" timeOffset="49403.063">4979 765 7722 0 0,'0'0'1597'0'0,"0"0"-447"0"0,0 0 112 0 0,0 0 321 0 0,0 0 121 0 0,0 0-192 0 0,-14 32-433 0 0,-43 105-431 0 0,-63 125-90 0 0,111-235-1052 0 0,-5 15-696 0 0,7-30-3363 0 0,-2-1-3769 0 0,7-8 4066 0 0</inkml:trace>
  <inkml:trace contextRef="#ctx0" brushRef="#br0" timeOffset="49655.585">4647 805 11034 0 0,'0'0'2557'0'0,"0"0"-1470"0"0,0 0-742 0 0,0 0 87 0 0,0 0 262 0 0,0 0 119 0 0,0 0-6 0 0,0 0-101 0 0,0 0-148 0 0,0 0-150 0 0,0 0-118 0 0,0 0-103 0 0,34 33-81 0 0,105 101-35 0 0,-45-43-67 0 0,5-35-1695 0 0,-53-49-7895 0 0,-36-7 764 0 0</inkml:trace>
  <inkml:trace contextRef="#ctx0" brushRef="#br0" timeOffset="50039.028">5446 875 8138 0 0,'0'0'3697'0'0,"0"0"-1638"0"0,0 0-658 0 0,0 0-34 0 0,0 0-80 0 0,0 0-239 0 0,0 0-369 0 0,0 0-293 0 0,0 0-188 0 0,0 0-100 0 0,0 0-49 0 0,0 0-33 0 0,-25 20-33 0 0,-80 63-37 0 0,101-81 46 0 0,1 0 0 0 0,0 0 0 0 0,0 0-1 0 0,1 1 1 0 0,-1-1 0 0 0,0 1 0 0 0,1 0-1 0 0,-1 0 1 0 0,1 0 0 0 0,0 0 0 0 0,0 0-1 0 0,0 0 1 0 0,1 1 0 0 0,-1-1 0 0 0,1 1-1 0 0,0-1 1 0 0,0 1 0 0 0,-1 2 8 0 0,0 6-50 0 0,-2-5-35 0 0,1 1 0 0 0,0 0 0 0 0,1 0 0 0 0,0 0 1 0 0,0 0-1 0 0,0 0 0 0 0,1 1 0 0 0,1-1 0 0 0,-1 0 0 0 0,1 1 1 0 0,1-1-1 0 0,-1 0 0 0 0,1 1 0 0 0,1-1 0 0 0,0 0 1 0 0,0 0-1 0 0,0 0 0 0 0,1 0 0 0 0,1 0 0 0 0,1 3 85 0 0,2-7-6 0 0,0-1-1 0 0,0 0 1 0 0,0-1-1 0 0,1 1 1 0 0,-1-1-1 0 0,1-1 1 0 0,-1 0-1 0 0,1 0 0 0 0,0 0 1 0 0,-1-1-1 0 0,1 0 1 0 0,0-1-1 0 0,-1 1 1 0 0,1-1-1 0 0,0-1 1 0 0,-1 0-1 0 0,0 0 1 0 0,1 0-1 0 0,-1-1 1 0 0,3-1 6 0 0,9-6 238 0 0,0-1 0 0 0,0 0 0 0 0,-1-2-1 0 0,-1 0 1 0 0,0 0 0 0 0,-1-2 0 0 0,-1 0 0 0 0,0-1 0 0 0,-1 0 0 0 0,0-1 0 0 0,-2-1 0 0 0,0 0 0 0 0,-1 0 0 0 0,-1-2 0 0 0,0 1 0 0 0,-2-1 0 0 0,0 0 0 0 0,4-18-238 0 0,1-5 47 0 0,-2-1 0 0 0,-1 0-1 0 0,-3-1 1 0 0,-1 0 0 0 0,-2 0-1 0 0,-2-12-46 0 0,-2 49-53 0 0,-1-1-1 0 0,1 0 0 0 0,-1 0 0 0 0,-1 1 1 0 0,0-1-1 0 0,0 1 0 0 0,-1-1 1 0 0,0 1-1 0 0,0 0 0 0 0,-1 0 1 0 0,0 0-1 0 0,0 1 0 0 0,-1-1 0 0 0,1 1 1 0 0,-2 0-1 0 0,1 0 0 0 0,-1 1 1 0 0,0-1-1 0 0,-1 1 0 0 0,0 1 1 0 0,1-1-1 0 0,-2 1 0 0 0,1 1 0 0 0,-1-1 1 0 0,1 1-1 0 0,-1 0 0 0 0,0 1 1 0 0,-1 0-1 0 0,1 0 0 0 0,0 1 1 0 0,-1 0-1 0 0,0 0 0 0 0,1 1 1 0 0,-2 0 52 0 0,1 4-25 0 0,1 1 0 0 0,-1 0 0 0 0,1 0-1 0 0,-1 1 1 0 0,1 0 0 0 0,1 0 0 0 0,-1 1-1 0 0,1 0 1 0 0,0 0 0 0 0,0 1 0 0 0,1 0-1 0 0,0 0 1 0 0,0 0 0 0 0,1 1-1 0 0,0 0 1 0 0,0 0 0 0 0,0 0 0 0 0,1 1-1 0 0,1 0 1 0 0,-1-1 0 0 0,2 1 0 0 0,-1 0-1 0 0,0 8 27 0 0,-3-4-8 0 0,2 1-1 0 0,0 0 1 0 0,1 0-1 0 0,0 0 1 0 0,1 1-1 0 0,0-1 0 0 0,1 0 1 0 0,1 1-1 0 0,1-1 1 0 0,0 1-1 0 0,0-1 0 0 0,2 0 1 0 0,0 0-1 0 0,0 0 1 0 0,1 0-1 0 0,1 0 1 0 0,0-1-1 0 0,1 0 0 0 0,1 0 1 0 0,0 0-1 0 0,1 0 9 0 0,10 7-88 0 0,1 0-1 0 0,0-1 1 0 0,2-2 0 0 0,0 0-1 0 0,1-1 1 0 0,1-1-1 0 0,0-1 1 0 0,1-1 0 0 0,1-1-1 0 0,25 8 89 0 0,24 0-3118 0 0,-25-13-6716 0 0,-37-7 3390 0 0</inkml:trace>
  <inkml:trace contextRef="#ctx0" brushRef="#br0" timeOffset="50560.288">5999 765 8058 0 0,'0'0'2199'0'0,"0"0"-1188"0"0,0 0-344 0 0,0 0 283 0 0,0 0 245 0 0,0 0 16 0 0,0 0-249 0 0,0 0-342 0 0,0 0-257 0 0,-16 33-154 0 0,-49 105-89 0 0,59-127-112 0 0,0-1 1 0 0,1 1-1 0 0,0 0 0 0 0,1 1 0 0 0,0-1 0 0 0,0 1 1 0 0,1 0-1 0 0,1 0 0 0 0,0 0 0 0 0,1 0 1 0 0,0 0-1 0 0,1 6-8 0 0,0-16-1 0 0,0 1 0 0 0,1-1-1 0 0,-1 0 1 0 0,0 0 0 0 0,1 1 0 0 0,-1-1 0 0 0,1 0 0 0 0,0 0 0 0 0,0 0 0 0 0,0 0 0 0 0,0 0-1 0 0,0 0 1 0 0,0 0 0 0 0,0 0 0 0 0,1 0 0 0 0,-1 0 0 0 0,1-1 0 0 0,-1 1 0 0 0,1 0 0 0 0,0-1-1 0 0,0 0 1 0 0,0 1 0 0 0,0-1 0 0 0,-1 0 0 0 0,2 0 0 0 0,-1 0 0 0 0,0 0 0 0 0,0 0-1 0 0,0 0 1 0 0,0-1 0 0 0,1 1 0 0 0,-1-1 0 0 0,0 0 0 0 0,0 1 0 0 0,1-1 0 0 0,-1 0 0 0 0,2-1 1 0 0,84-19 786 0 0,-69 7-615 0 0,-1-1 0 0 0,0 0 0 0 0,-1-2 0 0 0,-1 0 0 0 0,-1 0-1 0 0,0-2 1 0 0,1-2-171 0 0,4-4 155 0 0,61-107 1158 0 0,-69 101-411 0 0,-10 30-843 0 0,-1 26-254 0 0,-45 290-1008 0 0,31 30-530 0 0,13-324 1660 0 0,1-7 73 0 0,0 0 0 0 0,-1 1 0 0 0,-1-1-1 0 0,0 0 1 0 0,-1 1 0 0 0,-1-1 0 0 0,0 0 0 0 0,-1-1-1 0 0,-1 1 1 0 0,0-1 0 0 0,-4 8 0 0 0,7-20 37 0 0,1 0 0 0 0,-1 0 0 0 0,0 0-1 0 0,0-1 1 0 0,0 1 0 0 0,0 0 0 0 0,0-1 0 0 0,0 1 0 0 0,0-1 0 0 0,0 0 0 0 0,-1 0-1 0 0,1 0 1 0 0,0 0 0 0 0,-1 0 0 0 0,1 0 0 0 0,-1-1 0 0 0,1 1 0 0 0,-1-1-1 0 0,1 0 1 0 0,-1 0 0 0 0,1 0 0 0 0,-1 0 0 0 0,1 0 0 0 0,-1 0 0 0 0,1-1-1 0 0,-1 1 1 0 0,1-1 0 0 0,-1 1 0 0 0,1-1 0 0 0,-1 0 0 0 0,1 0 0 0 0,0 0 0 0 0,0-1-1 0 0,-1 1 1 0 0,1 0 0 0 0,0-1 0 0 0,0 0 0 0 0,0 1 0 0 0,1-1 0 0 0,-1 0-1 0 0,0 0 1 0 0,1 0 0 0 0,-1 0 0 0 0,1 0 0 0 0,-1 0 0 0 0,1 0 0 0 0,0-1-1 0 0,0 1 1 0 0,0-1 0 0 0,0 1 0 0 0,1 0 0 0 0,-1-1 0 0 0,0 0-37 0 0,-1-10-157 0 0,-1-1 1 0 0,1 1 0 0 0,1 0-1 0 0,1-1 1 0 0,0 1 0 0 0,0-1-1 0 0,1 1 1 0 0,1-1 0 0 0,1-1 156 0 0,7-30-2923 0 0,2 2-3289 0 0,-7 24-1555 0 0</inkml:trace>
  <inkml:trace contextRef="#ctx0" brushRef="#br0" timeOffset="51390.747">6737 846 400 0 0,'0'0'2518'0'0,"0"0"-870"0"0,0 0-255 0 0,0 0 272 0 0,0 0 296 0 0,0 0 55 0 0,0 0-301 0 0,0 0-467 0 0,0 0-381 0 0,0 0-260 0 0,0 0-144 0 0,0 0-96 0 0,-31 1-90 0 0,-96 3-73 0 0,124-4-196 0 0,1 0 0 0 0,-1 0-1 0 0,0 0 1 0 0,1 0 0 0 0,-1 0-1 0 0,0 0 1 0 0,1 1 0 0 0,-1-1 0 0 0,1 1-1 0 0,-1-1 1 0 0,1 1 0 0 0,-1 0 0 0 0,1 0-1 0 0,0 1 1 0 0,-1-1 0 0 0,1 0 0 0 0,0 1-1 0 0,0-1 1 0 0,0 1 0 0 0,0 0 0 0 0,0-1-1 0 0,0 1 1 0 0,0 0 0 0 0,0 1-8 0 0,-4 5 25 0 0,-2 3-43 0 0,0 0 0 0 0,1 0 0 0 0,0 1 0 0 0,1 0 0 0 0,0 0-1 0 0,1 1 1 0 0,0-1 0 0 0,1 1 0 0 0,1 0 0 0 0,0 0 0 0 0,0 1 0 0 0,2-1 0 0 0,-1 0 0 0 0,2 1 0 0 0,0 6 18 0 0,0-16 5 0 0,0 1 0 0 0,1-1 0 0 0,-1 1 0 0 0,1-1 0 0 0,0 1 0 0 0,0-1 0 0 0,0 0 0 0 0,1 0 0 0 0,0 1 0 0 0,0-1 0 0 0,0 0 0 0 0,0 0 0 0 0,0 0 0 0 0,1-1 0 0 0,0 1 0 0 0,0-1 0 0 0,0 1 0 0 0,0-1 0 0 0,0 0 0 0 0,1 0 0 0 0,-1 0 0 0 0,1-1 0 0 0,0 1 0 0 0,0-1 0 0 0,0 0 0 0 0,0 0 0 0 0,0 0 0 0 0,1-1 0 0 0,-1 1-1 0 0,0-1 1 0 0,1 0 0 0 0,-1 0 0 0 0,1-1 0 0 0,3 1-5 0 0,2-2 199 0 0,-1 0 0 0 0,1-1 0 0 0,-1 1-1 0 0,0-2 1 0 0,0 1 0 0 0,0-1-1 0 0,0-1 1 0 0,0 0 0 0 0,-1 0-1 0 0,1-1 1 0 0,-1 0 0 0 0,0 0 0 0 0,-1-1-1 0 0,1 0 1 0 0,-1 0 0 0 0,0-1-1 0 0,3-3-198 0 0,91-137 1590 0 0,-83 111-1497 0 0,-1 0 0 0 0,-2-1 0 0 0,-2-1 0 0 0,-1 0 0 0 0,-2 0 0 0 0,4-36-93 0 0,-11 54-215 0 0,-1 1 1 0 0,-1-1-1 0 0,-1 0 1 0 0,0 0-1 0 0,-2 0 1 0 0,0 1 0 0 0,-1-1-1 0 0,-1 1 1 0 0,-1-1-1 0 0,-1 1 1 0 0,0 1-1 0 0,-2-1 1 0 0,0 1 0 0 0,-8-12 214 0 0,15 26-65 0 0,-1 0 1 0 0,0 1-1 0 0,-1-1 1 0 0,1 1-1 0 0,-1 0 1 0 0,0 0-1 0 0,1-1 1 0 0,-1 2-1 0 0,-1-1 1 0 0,1 0-1 0 0,0 1 1 0 0,-1-1-1 0 0,1 1 1 0 0,-1 0-1 0 0,0 0 1 0 0,1 0-1 0 0,-1 1 1 0 0,0 0-1 0 0,0-1 1 0 0,0 1-1 0 0,0 1 1 0 0,-1-1-1 0 0,1 0 1 0 0,0 1-1 0 0,0 0 1 0 0,0 0-1 0 0,0 0 1 0 0,-1 1-1 0 0,1-1 1 0 0,0 1-1 0 0,0 0 1 0 0,0 0-1 0 0,0 1 1 0 0,0-1-1 0 0,0 1 1 0 0,1 0-1 0 0,-1-1 1 0 0,0 2-1 0 0,-2 1 65 0 0,-7 11 7 0 0,2 1 0 0 0,0 0 0 0 0,0 0 0 0 0,1 1 1 0 0,2 1-1 0 0,-1 0 0 0 0,2 0 0 0 0,0 0 0 0 0,2 1 0 0 0,0 0 0 0 0,1 0 0 0 0,0 0 0 0 0,2 0 0 0 0,0 1 0 0 0,2-1 0 0 0,0 1 0 0 0,1 0 0 0 0,0-1 0 0 0,4 13-7 0 0,-1-14 60 0 0,0 0 0 0 0,1-1 0 0 0,1 0 1 0 0,1 0-1 0 0,0-1 0 0 0,1 1 0 0 0,0-1 1 0 0,2-1-1 0 0,0 0 0 0 0,1 0 0 0 0,0-1 0 0 0,1-1 1 0 0,0 0-1 0 0,1 0 0 0 0,1-1 0 0 0,0-1 0 0 0,0 0 1 0 0,1-1-1 0 0,1-1 0 0 0,0 0 0 0 0,0-1 1 0 0,0-1-1 0 0,1 0 0 0 0,0-2 0 0 0,1 1 0 0 0,9 0-60 0 0,35-5-1724 0 0,-43-6-1626 0 0,-2-5-3602 0 0,-8 3-187 0 0</inkml:trace>
  <inkml:trace contextRef="#ctx0" brushRef="#br0" timeOffset="51806.356">7127 721 4793 0 0,'0'0'1812'0'0,"0"0"-161"0"0,0 0 310 0 0,0 0 281 0 0,0 0-89 0 0,0 0-416 0 0,0 0-474 0 0,0 0-310 0 0,32-5-193 0 0,101-13-138 0 0,16-4 769 0 0,-144 22-1360 0 0,73 3 224 0 0,-76-3-247 0 0,0 1 1 0 0,0 0 0 0 0,0-1-1 0 0,0 1 1 0 0,-1 0-1 0 0,1 0 1 0 0,0 0 0 0 0,-1 0-1 0 0,1 0 1 0 0,-1 1 0 0 0,1-1-1 0 0,-1 0 1 0 0,0 1-1 0 0,0-1 1 0 0,1 1 0 0 0,-1 0-1 0 0,0-1 1 0 0,0 1 0 0 0,0 0-1 0 0,-1-1 1 0 0,1 1-1 0 0,0 0 1 0 0,-1 0 0 0 0,1 0-1 0 0,-1 0 1 0 0,1-1-1 0 0,-1 1 1 0 0,0 0 0 0 0,0 0-1 0 0,0 0 1 0 0,0 0 0 0 0,0 0-1 0 0,0 0 1 0 0,-1 0-1 0 0,1 0 1 0 0,-1 0 0 0 0,1 0-1 0 0,-2 1-8 0 0,-3 10 21 0 0,-1-1 0 0 0,0 1 0 0 0,-1-1-1 0 0,-1 0 1 0 0,0-1 0 0 0,0 0-1 0 0,-2 0 1 0 0,1 0 0 0 0,-6 3-21 0 0,11-10 5 0 0,-4 5-6 0 0,-8 7-2 0 0,0 1-1 0 0,1 0 1 0 0,1 2 0 0 0,0-1-1 0 0,1 2 1 0 0,2 0 0 0 0,0 0-1 0 0,-1 4 4 0 0,11-19 3 0 0,1-1 0 0 0,-1 1-1 0 0,1 0 1 0 0,0-1 0 0 0,0 1 0 0 0,0 0-1 0 0,1-1 1 0 0,0 1 0 0 0,0-1-1 0 0,0 1 1 0 0,0-1 0 0 0,1 1-1 0 0,-1-1 1 0 0,1 0 0 0 0,0 0 0 0 0,1 0-1 0 0,-1 0 1 0 0,1 0 0 0 0,-1 0-1 0 0,1 0 1 0 0,1-1 0 0 0,-1 0-1 0 0,0 1 1 0 0,1-1 0 0 0,-1-1 0 0 0,1 1-1 0 0,0 0 1 0 0,0-1 0 0 0,0 0-1 0 0,0 0 1 0 0,1 0 0 0 0,-1 0-1 0 0,0-1 1 0 0,1 1 0 0 0,-1-1-1 0 0,1-1 1 0 0,0 1 0 0 0,-1 0 0 0 0,1-1-1 0 0,-1 0 1 0 0,1 0 0 0 0,0-1-1 0 0,-1 1 1 0 0,1-1 0 0 0,1 0-3 0 0,73-10-148 0 0,-49-15-1981 0 0,-25-4-2669 0 0,-13 1-6651 0 0,1 22 7736 0 0</inkml:trace>
  <inkml:trace contextRef="#ctx0" brushRef="#br0" timeOffset="52105.704">7125 978 4921 0 0,'0'0'2433'0'0,"0"0"-873"0"0,0 0-56 0 0,0 0 161 0 0,0 0-129 0 0,0 0-240 0 0,0 0-304 0 0,0 0-247 0 0,0 0-209 0 0,208-7-168 0 0,-169 3-128 0 0,5-3-128 0 0,0 0-176 0 0,-1 3-432 0 0,3-3-1481 0 0,-11-1-3584 0 0,-11 8-4249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4:15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449 0 1096 0 0,'0'0'742'0'0,"0"0"-230"0"0,0 0 3 0 0,0 0 215 0 0,0 0 273 0 0,0 0 132 0 0,0 0-172 0 0,0 0-308 0 0,0 0-252 0 0,0 0-135 0 0,0 0 16 0 0,1 8 108 0 0,51 276 5561 0 0,-39 91-3686 0 0,-14-342-2203 0 0,-1-1-1 0 0,-2 1 1 0 0,-2-1-1 0 0,-1 1 1 0 0,-4 9-64 0 0,-9-4-1130 0 0,20-38 729 0 0,0 0-139 0 0,0-44-13994 0 0,0 36 13903 0 0</inkml:trace>
  <inkml:trace contextRef="#ctx0" brushRef="#br0" timeOffset="785.773">11 92 0 0 0,'0'0'1002'0'0,"0"0"307"0"0,0 0 259 0 0,0 0 46 0 0,0 0-166 0 0,0 0-315 0 0,0 0-290 0 0,0 0-218 0 0,0 0-120 0 0,0 0-23 0 0,-3 0 1165 0 0,80 1 1443 0 0,84-2 264 0 0,211-18-1630 0 0,50-17-2961 0 0,-429 62-12786 0 0,-1-19 8939 0 0</inkml:trace>
  <inkml:trace contextRef="#ctx0" brushRef="#br0" timeOffset="8041.772">4 980 0 0 0,'-3'0'51'0'0,"2"0"282"0"0,1 0 373 0 0,0 0 78 0 0,0 0-29 0 0,0 0-22 0 0,0 0 7 0 0,0 0 35 0 0,0 0 56 0 0,0 0 17 0 0,0 0-28 0 0,0 0-56 0 0,0 0-74 0 0,0 0-73 0 0,9 0 2700 0 0,11 0-2605 0 0,157-33 850 0 0,-70 7-909 0 0,134-7-365 0 0,-80 33-153 0 0,-68 0-15 0 0,-56-7-87 0 0,27 3 37 0 0,5 4 278 0 0,-69 2-3217 0 0,-8-1-9431 0 0,6-1 10784 0 0</inkml:trace>
  <inkml:trace contextRef="#ctx0" brushRef="#br0" timeOffset="9215.747">1360 902 0 0 0,'2'-3'-206'0'0,"12"-22"1157"0"0,-15-4 4532 0 0,0 27-5227 0 0,0 1 1 0 0,0-1-1 0 0,0 1 1 0 0,-1 0-1 0 0,1-1 1 0 0,0 1-1 0 0,-1 0 1 0 0,1 0-1 0 0,-1 0 1 0 0,1 0-1 0 0,-1 0 1 0 0,1 1-1 0 0,-1-1 0 0 0,0 0 1 0 0,0 1-1 0 0,1-1 1 0 0,-1 1-1 0 0,0-1 1 0 0,0 1-1 0 0,1 0 1 0 0,-1 0-1 0 0,0 0 1 0 0,0 0-1 0 0,0 0 1 0 0,0 0-1 0 0,0 1-256 0 0,-78 20 2499 0 0,71-17-2415 0 0,0 0 0 0 0,0 0 0 0 0,1 1 0 0 0,0 1 0 0 0,0-1 0 0 0,0 1 0 0 0,0 0 0 0 0,1 1 0 0 0,0 0 0 0 0,0 0 0 0 0,1 1 0 0 0,0 0-1 0 0,1 0 1 0 0,-1 0 0 0 0,1 1 0 0 0,1-1 0 0 0,-1 3-84 0 0,3-7 19 0 0,1 0 0 0 0,0 0 1 0 0,0 1-1 0 0,0-1 0 0 0,1 0 0 0 0,-1 1 0 0 0,1-1 0 0 0,0 0 0 0 0,0 1 0 0 0,1-1 0 0 0,-1 1 0 0 0,1-1 0 0 0,0 0 0 0 0,0 1 0 0 0,0-1 1 0 0,1 0-1 0 0,0 0 0 0 0,-1 0 0 0 0,2 0 0 0 0,-1 0 0 0 0,0-1 0 0 0,1 1 0 0 0,-1-1 0 0 0,1 1 0 0 0,0-1 0 0 0,1 1-19 0 0,2 0 29 0 0,0 0 0 0 0,0-1-1 0 0,0 0 1 0 0,0 0-1 0 0,1 0 1 0 0,-1-1 0 0 0,1 0-1 0 0,0 0 1 0 0,0 0-1 0 0,0-1 1 0 0,-1 0 0 0 0,1-1-1 0 0,0 1 1 0 0,0-2-1 0 0,0 1 1 0 0,0 0 0 0 0,0-1-1 0 0,0-1 1 0 0,0 1 0 0 0,-1-1-1 0 0,1 0 1 0 0,0-1-1 0 0,-1 1 1 0 0,0-1 0 0 0,1-1-1 0 0,-1 1 1 0 0,-1-1-1 0 0,1 0 1 0 0,0 0 0 0 0,-1-1-1 0 0,4-4-28 0 0,7-16-1672 0 0,-12 16-1376 0 0,-1 0-3685 0 0,-3 5-19 0 0</inkml:trace>
  <inkml:trace contextRef="#ctx0" brushRef="#br0" timeOffset="9785.465">1497 1101 2977 0 0,'0'0'1109'0'0,"0"0"-234"0"0,0 0 127 0 0,0 0 342 0 0,0 0 266 0 0,0 0 15 0 0,0 0-230 0 0,0 0-317 0 0,0 0-261 0 0,0 0-158 0 0,0 0-61 0 0,0 0-18 0 0,7-12-8 0 0,58-94 1267 0 0,17 0-1306 0 0,-82 105-555 0 0,0 1-1 0 0,1-1 0 0 0,-1 0 0 0 0,1 1 0 0 0,-1-1 1 0 0,1 0-1 0 0,-1 0 0 0 0,1 1 0 0 0,0-1 1 0 0,-1 1-1 0 0,1-1 0 0 0,0 1 0 0 0,-1-1 1 0 0,1 1-1 0 0,0-1 0 0 0,-1 1 0 0 0,1 0 1 0 0,0-1-1 0 0,0 1 0 0 0,0 0 0 0 0,0-1 0 0 0,-1 1 1 0 0,1 0-1 0 0,0 0 0 0 0,0 0 0 0 0,0 0 1 0 0,0 0-1 0 0,-1 0 0 0 0,1 0 0 0 0,0 0 1 0 0,0 0-1 0 0,0 1 0 0 0,0-1 0 0 0,0 0 1 0 0,-1 0-1 0 0,1 1 0 0 0,0-1 0 0 0,0 0 0 0 0,-1 1 1 0 0,1-1-1 0 0,0 1 0 0 0,-1-1 0 0 0,1 1 1 0 0,0 0-1 0 0,-1-1 0 0 0,1 1 0 0 0,-1-1 1 0 0,1 1-1 0 0,-1 0 0 0 0,1 0 0 0 0,-1-1 1 0 0,1 1-1 0 0,-1 0 0 0 0,0 0 0 0 0,1-1 0 0 0,-1 1 1 0 0,0 0 22 0 0,6 34-289 0 0,-6-29 290 0 0,1 0 1 0 0,0 0 0 0 0,0 0 0 0 0,0 0 0 0 0,1 0 0 0 0,0 0-1 0 0,0 0 1 0 0,0 0 0 0 0,1 0 0 0 0,0-1 0 0 0,0 1-1 0 0,0-1 1 0 0,3 2-2 0 0,-3-5 28 0 0,-1-1-1 0 0,1 0 1 0 0,0 0 0 0 0,0 0-1 0 0,0 0 1 0 0,1-1-1 0 0,-1 1 1 0 0,0-1 0 0 0,0 0-1 0 0,0 0 1 0 0,0 0-1 0 0,0 0 1 0 0,1 0-1 0 0,-1-1 1 0 0,0 0 0 0 0,0 1-1 0 0,0-1 1 0 0,0 0-1 0 0,0 0 1 0 0,0-1-1 0 0,-1 1 1 0 0,1-1 0 0 0,0 1-1 0 0,-1-1 1 0 0,1 0-1 0 0,-1 0 1 0 0,1 0-1 0 0,1-2-27 0 0,146-105 78 0 0,-117 101-262 0 0,-32 33 16 0 0,-11 39 453 0 0,4 34-1380 0 0,21-76-2861 0 0,0-14-3745 0 0,-9-4 2620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0:36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78 306 5337 0 0,'0'0'2393'0'0,"0"0"-816"0"0,0 0-484 0 0,0 0-5 0 0,0 0 116 0 0,0 0 74 0 0,0 0-83 0 0,0 0-158 0 0,0 0-119 0 0,0 0-114 0 0,0 0-96 0 0,15 3-73 0 0,116 12 922 0 0,-67-13-1140 0 0,0-2-1 0 0,-1-3 1 0 0,1-3-1 0 0,49-11-416 0 0,-107 15-647 0 0,6 0 147 0 0,-12 1-3067 0 0,-4 1-3395 0 0,-2 0-1011 0 0</inkml:trace>
  <inkml:trace contextRef="#ctx0" brushRef="#br0" timeOffset="326.441">0 564 8314 0 0,'0'0'1767'0'0,"0"0"-272"0"0,0 0 21 0 0,0 0 35 0 0,36 1-133 0 0,115 1-263 0 0,157-16 1303 0 0,-235 10-2476 0 0,62-5-813 0 0,-48-4-2631 0 0,-41-2-5200 0 0,-39 12 5826 0 0,1-1-1029 0 0</inkml:trace>
  <inkml:trace contextRef="#ctx0" brushRef="#br0" timeOffset="691.827">479 1 4937 0 0,'0'0'2067'0'0,"0"0"-589"0"0,0 0-314 0 0,0 0 171 0 0,0 0 275 0 0,0 0 113 0 0,0 0-238 0 0,0 0-370 0 0,0 0-292 0 0,0 0-160 0 0,0 0-46 0 0,0 0-15 0 0,0 0-11 0 0,21 33-30 0 0,68 103-85 0 0,-86-130-432 0 0,1-1 0 0 0,0 1 0 0 0,0-1-1 0 0,0 0 1 0 0,0 0 0 0 0,1-1 0 0 0,0 1-1 0 0,0-1 1 0 0,0 0 0 0 0,0 0 0 0 0,1-1-1 0 0,-1 0 1 0 0,6 3-44 0 0,7 3 126 0 0,84 43 307 0 0,72 50-196 0 0,-172-100-236 0 0,1 0 1 0 0,-1 0-1 0 0,0 0 1 0 0,0 0-1 0 0,0 0 1 0 0,0 1-1 0 0,0-1 1 0 0,0 1-1 0 0,-1-1 1 0 0,1 1-1 0 0,-1 0 1 0 0,0-1-1 0 0,1 1 1 0 0,-1 0-1 0 0,-1 0 1 0 0,1 0-1 0 0,0 0 1 0 0,-1 0-1 0 0,1 0 1 0 0,-1 0-1 0 0,0 0 1 0 0,0 0-1 0 0,0 0 1 0 0,-1 0-1 0 0,1 0 1 0 0,-1 0-1 0 0,1 0 1 0 0,-1 0-1 0 0,0 0 1 0 0,0 0-1 0 0,0-1 1 0 0,-1 1-1 0 0,1 0 1 0 0,-1-1-1 0 0,1 1 1 0 0,-1-1-1 0 0,0 1 1 0 0,0-1-1 0 0,-2 2-1 0 0,-209 142 135 0 0,133-98-154 0 0,-12 25-877 0 0,58-37-7331 0 0,28-31-1851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0:40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0,'0'0'967'0'0,"0"0"769"0"0,0 0 223 0 0,0 0 3 0 0,0 0-124 0 0,0 0-160 0 0,0 0-145 0 0,0 0-155 0 0,0 0-185 0 0,35 5-182 0 0,111 18-165 0 0,-31-18 865 0 0,-88-5-1711 0 0,0 0 0 0 0,0-2 0 0 0,0-1 0 0 0,0-2 0 0 0,-1 0 0 0 0,0-2 0 0 0,19-7 0 0 0,-34 9-929 0 0,17-6-1350 0 0,-11 8-6204 0 0,-12 3 2362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0:40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3873 0 0,'0'0'1435'0'0,"0"0"138"0"0,0 0 440 0 0,0 0 254 0 0,0 0-85 0 0,0 0-327 0 0,0 0-387 0 0,33 0-310 0 0,105-4-262 0 0,-31-17 232 0 0,147-37-136 0 0,-189 45-4805 0 0,-1-1-4924 0 0,-51 10 447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0:3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556 11 0 0 0,'0'0'528'0'0,"0"0"1088"0"0,0 0 281 0 0,0 0 30 0 0,0 0-21 0 0,0 0-166 0 0,0 0-369 0 0,0 0-424 0 0,0 0-372 0 0,0 0-265 0 0,0-3-71 0 0,2-4 544 0 0,5 25 421 0 0,9 34 485 0 0,-4 14-1094 0 0,-2 0 0 0 0,-4 0 1 0 0,-3 0-1 0 0,-2 4-595 0 0,-1 232-588 0 0,-13-229-4630 0 0,5-60-529 0 0,3-8 495 0 0,4-4 2944 0 0</inkml:trace>
  <inkml:trace contextRef="#ctx0" brushRef="#br0" timeOffset="366.097">0 99 592 0 0,'0'0'1468'0'0,"0"0"-691"0"0,0 0-99 0 0,0 0 428 0 0,0 0 404 0 0,0 0 221 0 0,0 0-59 0 0,0 0-257 0 0,0 0-224 0 0,0 0-148 0 0,35-5-108 0 0,111-18-46 0 0,4 11 1524 0 0,248-2 79 0 0,-268 7-2289 0 0,-7-1-243 0 0,-37 7-892 0 0,-50 1-2473 0 0,-28 16-6125 0 0,-8-13 6919 0 0,0 0-986 0 0</inkml:trace>
  <inkml:trace contextRef="#ctx0" brushRef="#br0" timeOffset="627.193">199 858 912 0 0,'0'0'1541'0'0,"0"0"-10"0"0,0 0 320 0 0,0 0 333 0 0,0 0 166 0 0,35-5-138 0 0,109-16-357 0 0,176-49 3269 0 0,-121 40-6544 0 0,-157 25-3341 0 0,-1 0-4081 0 0,-27 4 4305 0 0</inkml:trace>
  <inkml:trace contextRef="#ctx0" brushRef="#br0" timeOffset="937.408">1460 600 552 0 0,'0'0'2230'0'0,"0"0"-276"0"0,0 0 54 0 0,0 0 202 0 0,0 0 106 0 0,0 0-150 0 0,0 0-349 0 0,0 0-410 0 0,0 0-369 0 0,0 0-269 0 0,-32 7-235 0 0,-98 25-160 0 0,82-11 1 0 0,44-15-306 0 0,2-3-75 0 0,0 0 0 0 0,-1 0 0 0 0,1 0 0 0 0,0 0 0 0 0,0 1 0 0 0,1-1 0 0 0,-1 0 0 0 0,1 1 0 0 0,0-1 0 0 0,0 1 0 0 0,0 0 0 0 0,0-1 0 0 0,0 1 0 0 0,1 0 0 0 0,0-1 1 0 0,-1 1-1 0 0,1 0 0 0 0,1 0 0 0 0,-1-1 0 0 0,1 1 0 0 0,-1 0 0 0 0,1-1 0 0 0,0 1 0 0 0,0 0 0 0 0,1-1 0 0 0,-1 1 0 0 0,1-1 0 0 0,0 0 0 0 0,-1 0 0 0 0,2 1 0 0 0,-1-1 0 0 0,0 0 0 0 0,1-1 0 0 0,-1 1 0 0 0,1 0 0 0 0,2 1 6 0 0,2 3-51 0 0,1-1 1 0 0,0 0-1 0 0,0 0 0 0 0,0-1 0 0 0,1 0 1 0 0,-1 0-1 0 0,1-1 0 0 0,0-1 0 0 0,1 1 0 0 0,-1-1 1 0 0,1-1-1 0 0,-1 0 0 0 0,10 1 51 0 0,6 0-603 0 0,36 1-2375 0 0,-24-10-6386 0 0,-30 2 3365 0 0</inkml:trace>
  <inkml:trace contextRef="#ctx0" brushRef="#br0" timeOffset="1356.192">1685 898 0 0 0,'0'0'407'0'0,"0"0"968"0"0,0 0 326 0 0,0 0 180 0 0,0 0 145 0 0,0 0 11 0 0,0 0-166 0 0,0 0-272 0 0,0 0-280 0 0,0 0-236 0 0,0 0-253 0 0,0 0-173 0 0,0 0-114 0 0,13-13-95 0 0,45-42-44 0 0,66-94 891 0 0,-119 144-1299 0 0,-2 1-9 0 0,0 0-1 0 0,1 0 1 0 0,-1 1 0 0 0,1 0-1 0 0,0-1 1 0 0,0 2 0 0 0,0-1-1 0 0,0 0 1 0 0,1 1 0 0 0,-1-1-1 0 0,1 1 1 0 0,-1 1 0 0 0,1-1-1 0 0,0 1 1 0 0,1-1 13 0 0,-1 39-168 0 0,-5-23 242 0 0,-1-12-68 0 0,0 0 0 0 0,0-1 0 0 0,0 1 1 0 0,1 0-1 0 0,-1 0 0 0 0,1 0 0 0 0,-1 0 0 0 0,1 0 0 0 0,0 0 0 0 0,0 0 1 0 0,0 0-1 0 0,0 0 0 0 0,0 0 0 0 0,0 0 0 0 0,0 0 0 0 0,1 0 0 0 0,-1 0 1 0 0,1 0-1 0 0,0 0 0 0 0,-1 0 0 0 0,1 0 0 0 0,0 0 0 0 0,0 0 0 0 0,0-1 1 0 0,0 1-1 0 0,1 0 0 0 0,-1-1 0 0 0,0 1 0 0 0,1-1 0 0 0,-1 1 0 0 0,1-1 1 0 0,-1 0-1 0 0,1 0 0 0 0,0 0 0 0 0,-1 1 0 0 0,1-2 0 0 0,0 1 0 0 0,0 0 0 0 0,0 0 1 0 0,0 0-1 0 0,0-1 0 0 0,0 1 0 0 0,0-1 0 0 0,0 0 0 0 0,0 0 0 0 0,0 1 1 0 0,0-1-1 0 0,0 0 0 0 0,0-1-6 0 0,132-67 276 0 0,-119 60-286 0 0,0 1 0 0 0,1 0 0 0 0,0 1 1 0 0,0 1-1 0 0,0 0 0 0 0,1 1 0 0 0,0 1 0 0 0,7 0 10 0 0,-22 5-11 0 0,1 0 0 0 0,0 1 0 0 0,0-1 0 0 0,-1 1 0 0 0,1 0 0 0 0,-1 0 0 0 0,0 0 0 0 0,0 0 0 0 0,0 0 0 0 0,0 0-1 0 0,0 1 1 0 0,-1-1 0 0 0,1 0 0 0 0,-1 1 0 0 0,0 0 0 0 0,0-1 0 0 0,-1 1 0 0 0,1-1 0 0 0,-1 1 0 0 0,1 0 0 0 0,-1 0 0 0 0,-1-1 0 0 0,1 1 0 0 0,0 0-1 0 0,-1-1 1 0 0,1 1 0 0 0,-1 0 0 0 0,0-1 0 0 0,-1 1 0 0 0,1-1 11 0 0,-5 67-2610 0 0,26-62-8441 0 0,-13-8 5368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0:45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1244 0 0 0,'0'0'517'0'0,"0"0"621"0"0,0 0 142 0 0,0 0 73 0 0,0 0-41 0 0,0 0-152 0 0,0 0-229 0 0,0 0-224 0 0,0 0-170 0 0,0 0-119 0 0,0 0-104 0 0,0 0-82 0 0,-18 29-58 0 0,-56 92-82 0 0,14-4-81 0 0,37-68-283 0 0,-3-1 0 0 0,-2-2 0 0 0,-2-1 1 0 0,-20 23 271 0 0,-11 6 933 0 0,89-123 1372 0 0,132-157-22 0 0,-27 41-1112 0 0,-9 29-287 0 0,-109 121-796 0 0,37-22 32 0 0,-18 81 70 0 0,-24-25 16 0 0,1-1-44 0 0,-1 1 0 0 0,-1 0 0 0 0,-1 1 0 0 0,-1 0 0 0 0,0 0 0 0 0,-2 0 0 0 0,0 1 0 0 0,-1 0 0 0 0,-1 0 0 0 0,-1 0 0 0 0,-1 0 0 0 0,-1 11-162 0 0,2 1 106 0 0,-1-26-101 0 0,0-1-1 0 0,1 0 1 0 0,0 0 0 0 0,0 0 0 0 0,0 0 0 0 0,0 0-1 0 0,1 0 1 0 0,0-1 0 0 0,1 1 0 0 0,-1-1 0 0 0,1 0-1 0 0,0 0 1 0 0,0 0 0 0 0,1-1 0 0 0,2 3-5 0 0,-6-6 4 0 0,-23-2-4797 0 0,8-2-1220 0 0,0 0-1480 0 0,10 2 6397 0 0</inkml:trace>
  <inkml:trace contextRef="#ctx0" brushRef="#br0" timeOffset="316.086">293 1594 1680 0 0,'0'0'1250'0'0,"0"0"-172"0"0,0 0 202 0 0,0 0 368 0 0,0 0 202 0 0,0 0-114 0 0,0 0-302 0 0,0 0-305 0 0,0 0-194 0 0,0 0-148 0 0,0 0-149 0 0,0 0-104 0 0,0 0-88 0 0,31-6-65 0 0,95-18-42 0 0,-27 11 449 0 0,-22 11-805 0 0,-41 3-9084 0 0,-29-1 286 0 0</inkml:trace>
  <inkml:trace contextRef="#ctx0" brushRef="#br0" timeOffset="886.384">1096 1340 0 0 0,'0'0'588'0'0,"0"0"679"0"0,0 0 180 0 0,0 0 196 0 0,0 0 123 0 0,0 0-119 0 0,0 0-352 0 0,0 0-351 0 0,0 0-215 0 0,0 0-42 0 0,0 0 37 0 0,0 0-1 0 0,0 0-45 0 0,-2 17-93 0 0,-19 110 579 0 0,-41 134-434 0 0,58-228-633 0 0,31-33 1233 0 0,85-28 174 0 0,-54 8-1298 0 0,-10 4 37 0 0,-9 3-1406 0 0,-14 6-3005 0 0,-18 7-1616 0 0,-4 0-3098 0 0</inkml:trace>
  <inkml:trace contextRef="#ctx0" brushRef="#br0" timeOffset="-1350.716">0 994 0 0 0,'0'0'1627'0'0,"0"0"-164"0"0,0 0-244 0 0,0 0-163 0 0,0 0-40 0 0,19-1 7414 0 0,84-147-3776 0 0,-15 17-4015 0 0,-47 78-462 0 0,125-140 164 0 0,-117 159-453 0 0,-49 34 53 0 0,0 0-10 0 0,10 74 19 0 0,-10-51 66 0 0,1 0 0 0 0,1-1 0 0 0,1 1 0 0 0,1-1 0 0 0,2 0 0 0 0,0 0 0 0 0,1 0 0 0 0,0-1 0 0 0,4 3-16 0 0,-10-21 4 0 0,0 0-1 0 0,1 0 0 0 0,-1 0 1 0 0,1-1-1 0 0,0 1 0 0 0,0-1 0 0 0,0 1 1 0 0,0-1-1 0 0,1 1 0 0 0,-1-1 1 0 0,0 0-1 0 0,1 0 0 0 0,0 0 0 0 0,-1-1 1 0 0,1 1-1 0 0,0-1 0 0 0,0 1 1 0 0,0-1-1 0 0,0 0 0 0 0,0 0 1 0 0,0 0-1 0 0,0-1 0 0 0,1 1 0 0 0,-1-1 1 0 0,0 1-1 0 0,0-1 0 0 0,0 0 1 0 0,1-1-1 0 0,-1 1 0 0 0,0 0 0 0 0,0-1 1 0 0,3 0-4 0 0,75-75 294 0 0,166-212-7 0 0,-217 263-423 0 0,-29 25 67 0 0,8 41-23 0 0,-7-27 96 0 0,0 0 0 0 0,1-1 0 0 0,1 0 0 0 0,0 0 0 0 0,0 0 0 0 0,2 0 1 0 0,-1 0-1 0 0,2-1 0 0 0,0 0 0 0 0,0 0 0 0 0,1-1 0 0 0,1 1-4 0 0,86 66-479 0 0,-61-66-2069 0 0,-22-11-1294 0 0,1 0-3999 0 0,-9-1 1636 0 0</inkml:trace>
  <inkml:trace contextRef="#ctx0" brushRef="#br0" timeOffset="-1039.568">69 1127 1632 0 0,'0'0'1039'0'0,"0"0"-63"0"0,0 0 339 0 0,0 0 479 0 0,0 0 277 0 0,0 0-69 0 0,0 0-303 0 0,0 0-263 0 0,32-2-187 0 0,106-3-141 0 0,125-13 2488 0 0,83-23-2472 0 0,-223 23-1075 0 0,-26 3-4046 0 0,-76 14-1955 0 0,-15 1 314 0 0,-5 0 135 0 0</inkml:trace>
  <inkml:trace contextRef="#ctx0" brushRef="#br0" timeOffset="2641.726">1978 457 0 0 0,'0'0'1163'0'0,"0"0"40"0"0,0 0-2 0 0,0 0-15 0 0,2-5-44 0 0,-1 2-758 0 0,1-1 0 0 0,-1 1 0 0 0,1-1 0 0 0,-1 0 0 0 0,0 1 0 0 0,-1-1 0 0 0,1 0 0 0 0,-1 0 0 0 0,1 1 0 0 0,-1-1 0 0 0,0 0 0 0 0,0 0 0 0 0,-1 0 0 0 0,1 0 0 0 0,-1 1 0 0 0,0-1 0 0 0,0 0 0 0 0,0 1 0 0 0,-1-1 0 0 0,1 0 0 0 0,-1 1 0 0 0,0 0 0 0 0,0-1 0 0 0,0 1 0 0 0,-1-1-384 0 0,-3-2 151 0 0,1-1 0 0 0,-2 2-1 0 0,1-1 1 0 0,-1 1 0 0 0,0-1 0 0 0,0 2-1 0 0,0-1 1 0 0,-1 1 0 0 0,0 0-1 0 0,1 1 1 0 0,-2 0 0 0 0,1 0-1 0 0,0 1 1 0 0,0 0 0 0 0,-1 0-1 0 0,1 1 1 0 0,-1 0 0 0 0,1 0 0 0 0,-7 1-151 0 0,12 0-5 0 0,0 1 1 0 0,0-1 0 0 0,0 1-1 0 0,0-1 1 0 0,0 1 0 0 0,1 0 0 0 0,-1 0-1 0 0,0 0 1 0 0,0 1 0 0 0,1-1-1 0 0,-1 1 1 0 0,0-1 0 0 0,1 1 0 0 0,-1 0-1 0 0,1 0 1 0 0,0 0 0 0 0,0 0-1 0 0,0 0 1 0 0,0 1 0 0 0,0-1-1 0 0,0 1 1 0 0,1-1 0 0 0,-1 1 0 0 0,1-1-1 0 0,0 1 1 0 0,-1 0 0 0 0,1 0-1 0 0,0 0 1 0 0,1 0 0 0 0,-1 0 0 0 0,1 0-1 0 0,-1 1 5 0 0,6 102-60 0 0,189 347 1202 0 0,-183-424-1024 0 0,16 39 273 0 0,-4 1 1 0 0,-2 1-1 0 0,-3 1 0 0 0,5 55-391 0 0,-20-111 61 0 0,0-1 1 0 0,-1 1-1 0 0,-1-1 0 0 0,-1 1 1 0 0,0 0-1 0 0,-1 0 0 0 0,0-1 1 0 0,-1 1-1 0 0,-1-1 0 0 0,0 1 1 0 0,-1-1-1 0 0,-1 0 0 0 0,0 0 1 0 0,-1-1-1 0 0,0 1 0 0 0,-3 3-61 0 0,4-12-15 0 0,0 0-1 0 0,0-1 1 0 0,0 0-1 0 0,0 0 1 0 0,-1 0-1 0 0,1 0 1 0 0,-1-1-1 0 0,0 0 1 0 0,0 0-1 0 0,0-1 0 0 0,0 1 1 0 0,-1-1-1 0 0,1-1 1 0 0,-1 1-1 0 0,1-1 1 0 0,-1 0-1 0 0,1-1 1 0 0,-1 1-1 0 0,0-2 1 0 0,1 1-1 0 0,-1 0 1 0 0,0-1-1 0 0,-5-2 16 0 0,6 1-291 0 0,0 0 0 0 0,1 0 0 0 0,-1 0 0 0 0,1-1 0 0 0,-1 0-1 0 0,1 0 1 0 0,0 0 0 0 0,0-1 0 0 0,1 0 0 0 0,-1 0 0 0 0,1 0 0 0 0,0-1 0 0 0,0 1 0 0 0,0-1 0 0 0,0 0 291 0 0,-12-23-4677 0 0,7-1-3470 0 0,9 17 3727 0 0</inkml:trace>
  <inkml:trace contextRef="#ctx0" brushRef="#br0" timeOffset="3229.273">2315 1005 0 0 0,'0'0'728'0'0,"0"0"166"0"0,0 0 349 0 0,0 0 270 0 0,0 0 37 0 0,0 0-236 0 0,0 0-284 0 0,0 0-239 0 0,0 0-165 0 0,0 0-111 0 0,0 0-81 0 0,0 0-34 0 0,-1 27-24 0 0,-2 130 295 0 0,12 41 2418 0 0,-9-197-2885 0 0,0-1 33 0 0,0 0 47 0 0,0 0 120 0 0,0 0 114 0 0,0 0 51 0 0,0-12 776 0 0,14-161 615 0 0,-3 135-1897 0 0,2-1 0 0 0,1 2 0 0 0,3 0 0 0 0,0 1 0 0 0,3 0 0 0 0,1 2 1 0 0,16-21-64 0 0,-36 53-9 0 0,0 0 1 0 0,1-1-1 0 0,-1 1 1 0 0,1 0-1 0 0,-1 0 1 0 0,1 1-1 0 0,0-1 1 0 0,-1 0-1 0 0,1 0 1 0 0,0 1-1 0 0,0-1 1 0 0,0 1-1 0 0,0 0 1 0 0,1-1-1 0 0,-1 1 1 0 0,0 0-1 0 0,0 0 1 0 0,1 1-1 0 0,-1-1 1 0 0,1 0-1 0 0,-1 1 1 0 0,0 0-1 0 0,1-1 1 0 0,-1 1-1 0 0,1 0 1 0 0,-1 0-1 0 0,1 0 1 0 0,-1 1-1 0 0,1-1 1 0 0,-1 0 0 0 0,1 1-1 0 0,-1 0 1 0 0,0-1-1 0 0,1 1 1 0 0,-1 0-1 0 0,2 1 9 0 0,54 79-2208 0 0,-57-77 1197 0 0,1-1-1592 0 0,0-2-8040 0 0,-2-1 6277 0 0</inkml:trace>
  <inkml:trace contextRef="#ctx0" brushRef="#br0" timeOffset="3594.169">2723 681 6497 0 0,'0'0'1734'0'0,"0"0"-415"0"0,0 0-132 0 0,0 0 195 0 0,0 0 145 0 0,0 0-91 0 0,0 0-332 0 0,0 0-324 0 0,0 0-194 0 0,0 0-119 0 0,0 0-73 0 0,0 0-78 0 0,19-5-65 0 0,59-17-51 0 0,-2 16 196 0 0,-75 6-388 0 0,1 0 0 0 0,-1 0 0 0 0,1 0 0 0 0,0 1 0 0 0,-1-1 0 0 0,1 0 0 0 0,-1 1-1 0 0,1-1 1 0 0,0 1 0 0 0,-1 0 0 0 0,0-1 0 0 0,1 1 0 0 0,-1 0 0 0 0,1 0 0 0 0,-1 0 0 0 0,0 0 0 0 0,0 0 0 0 0,1 0-1 0 0,-1 0 1 0 0,0 1 0 0 0,0-1 0 0 0,0 0 0 0 0,0 1 0 0 0,-1-1 0 0 0,1 0 0 0 0,0 1 0 0 0,-1-1 0 0 0,1 1 0 0 0,0 0-1 0 0,-1-1 1 0 0,0 1 0 0 0,1-1 0 0 0,-1 1 0 0 0,0-1 0 0 0,0 1 0 0 0,0 0 0 0 0,0-1 0 0 0,0 2-8 0 0,-17 62 462 0 0,-62 67-159 0 0,78-131-303 0 0,1 0 1 0 0,-1 1 0 0 0,1-1-1 0 0,-1 0 1 0 0,1 1 0 0 0,-1-1-1 0 0,1 1 1 0 0,0-1 0 0 0,-1 1 0 0 0,1-1-1 0 0,0 1 1 0 0,0-1 0 0 0,0 1-1 0 0,0-1 1 0 0,1 1 0 0 0,-1-1-1 0 0,0 1 1 0 0,1-1 0 0 0,-1 1-1 0 0,1-1 1 0 0,-1 0 0 0 0,1 1-1 0 0,0-1 1 0 0,-1 0 0 0 0,1 1-1 0 0,0-1 1 0 0,0 0 0 0 0,0 0-1 0 0,0 0 1 0 0,0 0 0 0 0,0 0-1 0 0,0 0 1 0 0,0 0 0 0 0,1 0-1 0 0,-1 0 1 0 0,0 0 0 0 0,0-1-1 0 0,1 1 1 0 0,-1 0 0 0 0,1-1-1 0 0,-1 1 1 0 0,0-1 0 0 0,1 0-1 0 0,-1 0 1 0 0,2 1-1 0 0,75-1 218 0 0,-69-1-196 0 0,81-18-673 0 0,-53 8-4032 0 0,-32 10 3539 0 0,5 0-4954 0 0,-5 1-2238 0 0</inkml:trace>
  <inkml:trace contextRef="#ctx0" brushRef="#br0" timeOffset="4175.034">3399 1057 8226 0 0,'0'0'5848'0'0,"0"0"-4035"0"0,0 0-1341 0 0,0 0-18 0 0,0 0 122 0 0,0 0 58 0 0,0 0-52 0 0,0 0-184 0 0,0 0-160 0 0,0 0-110 0 0,0 0-68 0 0,0 0-41 0 0,-32 25-35 0 0,-95 82-49 0 0,80-50-51 0 0,45-47 81 0 0,0-7 2 0 0,0 0-1 0 0,1 1 1 0 0,0-1-1 0 0,0 1 1 0 0,0-1-1 0 0,0 1 1 0 0,0 0-1 0 0,1-1 1 0 0,-1 1-1 0 0,1 0 1 0 0,0 0-1 0 0,0-1 1 0 0,1 1-1 0 0,-1 0 1 0 0,1-1-1 0 0,0 1 1 0 0,0 0-1 0 0,0-1 1 0 0,0 1-1 0 0,0-1 1 0 0,1 1-1 0 0,0-1 1 0 0,0 0-1 0 0,0 0 1 0 0,0 0-1 0 0,0 0 1 0 0,0 0-1 0 0,1 0 1 0 0,0 0-1 0 0,-1-1 1 0 0,1 0-1 0 0,0 1 1 0 0,0-1-1 0 0,0 0 1 0 0,4 1 33 0 0,3 1 103 0 0,1-2 1 0 0,-1 1-1 0 0,1-2 1 0 0,0 1-1 0 0,0-1 0 0 0,0-1 1 0 0,0 0-1 0 0,-1-1 1 0 0,1 0-1 0 0,0 0 1 0 0,0-1-1 0 0,-1-1 0 0 0,1 0 1 0 0,-1 0-1 0 0,1-1 1 0 0,-1 0-1 0 0,0-1 0 0 0,-1 0 1 0 0,1 0-1 0 0,2-4-103 0 0,9-5 316 0 0,-1-2-1 0 0,0 0 1 0 0,-1-1-1 0 0,-1-1 1 0 0,-1-1-1 0 0,0-1 1 0 0,-2 0-1 0 0,0-1 1 0 0,-1 0-1 0 0,-2-1 1 0 0,0-1-1 0 0,1-5-315 0 0,1-4-51 0 0,-2 0 0 0 0,-1-1 0 0 0,-1 0 0 0 0,-2-1 0 0 0,-2 0 0 0 0,-1-1 0 0 0,-1 1 0 0 0,-1-24 51 0 0,-2 50-64 0 0,-1 0 0 0 0,0 1 0 0 0,0-1 0 0 0,0 0 0 0 0,-1 1 0 0 0,0-1-1 0 0,-1 0 1 0 0,1 1 0 0 0,-1-1 0 0 0,-1 1 0 0 0,0 0 0 0 0,0 0 0 0 0,0 0-1 0 0,-1 0 1 0 0,0 1 0 0 0,0-1 0 0 0,0 1 0 0 0,-1 0 0 0 0,0 0 0 0 0,0 0-1 0 0,-1 1 1 0 0,0 0 0 0 0,0 0 0 0 0,0 0 0 0 0,0 1 0 0 0,-1 0 0 0 0,1 0-1 0 0,-1 1 1 0 0,0 0 0 0 0,-1 0 0 0 0,1 0 0 0 0,-5 0 64 0 0,4 4-67 0 0,0 1-1 0 0,0 0 1 0 0,1 0 0 0 0,-1 0 0 0 0,0 1-1 0 0,1 1 1 0 0,0-1 0 0 0,-1 1 0 0 0,1 0-1 0 0,1 1 1 0 0,-1 0 0 0 0,1 0 0 0 0,0 0-1 0 0,0 1 1 0 0,0-1 0 0 0,1 1 0 0 0,-1 1-1 0 0,2-1 1 0 0,-1 1 0 0 0,1 0 0 0 0,0 0-1 0 0,0 0 1 0 0,1 1 0 0 0,-2 6 67 0 0,2-9-8 0 0,-8 16-20 0 0,2 1-1 0 0,0 0 0 0 0,2 0 1 0 0,0 1-1 0 0,1 0 1 0 0,1 0-1 0 0,2 0 0 0 0,0 1 1 0 0,2-1-1 0 0,0 1 0 0 0,3 19 30 0 0,1-28 0 0 0,1-1 1 0 0,0 0 0 0 0,2 0 0 0 0,-1-1 0 0 0,2 1-1 0 0,0-1 1 0 0,0 0 0 0 0,1-1 0 0 0,1 0 0 0 0,0 0-1 0 0,1-1 1 0 0,0 0 0 0 0,1-1 0 0 0,0 0 0 0 0,0-1 0 0 0,1 0-1 0 0,0 0 1 0 0,1-1 0 0 0,0-1 0 0 0,0-1 0 0 0,0 1-1 0 0,1-2 1 0 0,0 0 0 0 0,0-1 0 0 0,8 2-2 0 0,-5-2-215 0 0,1 0-1 0 0,-1-1 1 0 0,0-1 0 0 0,1-1 0 0 0,-1 0-1 0 0,1-1 1 0 0,13-3 215 0 0,0-4-4344 0 0,0-5-3648 0 0,-21 8 2288 0 0</inkml:trace>
  <inkml:trace contextRef="#ctx0" brushRef="#br0" timeOffset="4436.277">4292 902 5297 0 0,'0'0'1680'0'0,"0"0"-397"0"0,0 0 23 0 0,0 0 262 0 0,0 0 183 0 0,0 0-48 0 0,0 0-196 0 0,0 0-329 0 0,0 0-330 0 0,0 0-225 0 0,-7 36-162 0 0,-21 112-102 0 0,-22-15 280 0 0,-7 32-351 0 0,43-134-301 0 0,7-25-3067 0 0,2-13-8622 0 0,5 3 6006 0 0</inkml:trace>
  <inkml:trace contextRef="#ctx0" brushRef="#br0" timeOffset="4788.992">3922 1005 9994 0 0,'0'0'916'0'0,"0"0"-341"0"0,0 0 65 0 0,0 0 251 0 0,0 0 127 0 0,0 0-33 0 0,0 0-99 0 0,0 0-146 0 0,35 21-135 0 0,110 66-105 0 0,-20-18 497 0 0,-87-47-862 0 0,-11-6-293 0 0,0 0 1 0 0,2-2-1 0 0,-1 0 0 0 0,2-3 0 0 0,8 3 158 0 0,-16-8-1917 0 0,2 1-4918 0 0,-11-6-2506 0 0</inkml:trace>
  <inkml:trace contextRef="#ctx0" brushRef="#br0" timeOffset="5305.495">4965 998 392 0 0,'0'0'2321'0'0,"0"0"-416"0"0,0 0-104 0 0,0 0-12 0 0,0 0 42 0 0,0 0-81 0 0,0 0-285 0 0,0 0-361 0 0,-32 7-351 0 0,-103 26-271 0 0,69 1-109 0 0,59-27-340 0 0,1 2-35 0 0,1-1-1 0 0,-1 1 0 0 0,2 0 0 0 0,-1 0 0 0 0,1 0 0 0 0,0 1 1 0 0,1 0-1 0 0,0 0 0 0 0,1-1 0 0 0,0 2 0 0 0,0-1 1 0 0,1 0-1 0 0,0 0 0 0 0,1 0 0 0 0,0 1 0 0 0,1-1 0 0 0,0 2 3 0 0,2-4 66 0 0,1-1-1 0 0,-1 1 0 0 0,1-1 1 0 0,1 0-1 0 0,-1 0 0 0 0,1 0 0 0 0,0-1 1 0 0,1 0-1 0 0,-1 0 0 0 0,1 0 1 0 0,1-1-1 0 0,-1 1 0 0 0,1-2 0 0 0,-1 1 1 0 0,2-1-1 0 0,-1 0 0 0 0,0 0 1 0 0,1-1-1 0 0,-1 0 0 0 0,1 0 0 0 0,0-1 1 0 0,8 2-66 0 0,-6-2 210 0 0,-1-1 1 0 0,1 0-1 0 0,0 0 1 0 0,-1-1 0 0 0,1 0-1 0 0,0-1 1 0 0,-1 0-1 0 0,1-1 1 0 0,-1 0-1 0 0,1 0 1 0 0,-1-1 0 0 0,0 0-1 0 0,0-1 1 0 0,0 0-1 0 0,0 0 1 0 0,-1-1 0 0 0,0 0-1 0 0,0 0 1 0 0,0-1-1 0 0,0 0 1 0 0,-1-1-1 0 0,0 1 1 0 0,0-1 0 0 0,-1-1-1 0 0,0 1 1 0 0,0-1-1 0 0,-1 0 1 0 0,0-1-1 0 0,-1 1 1 0 0,3-7-211 0 0,11-18-109 0 0,-2-1 0 0 0,-2-1-1 0 0,-1 0 1 0 0,-2-1 0 0 0,-1 0-1 0 0,-2-1 1 0 0,-1 0 0 0 0,-2 0 0 0 0,-2-1-1 0 0,-1 1 1 0 0,-2-1 0 0 0,-2 0 0 0 0,-1 1-1 0 0,-2 0 1 0 0,-1-1 109 0 0,2 18-322 0 0,-1 1 1 0 0,-1-1-1 0 0,-1 1 0 0 0,-1 0 0 0 0,0 0 1 0 0,-1 1-1 0 0,-1 0 0 0 0,-5-5 322 0 0,13 20-71 0 0,0-1 0 0 0,0 1-1 0 0,-1 1 1 0 0,0-1 0 0 0,1 0-1 0 0,-1 0 1 0 0,0 1 0 0 0,0 0-1 0 0,0 0 1 0 0,-1-1 0 0 0,1 2-1 0 0,0-1 1 0 0,-1 0 0 0 0,0 1-1 0 0,1 0 1 0 0,-1-1 0 0 0,0 1-1 0 0,1 1 1 0 0,-1-1 0 0 0,0 1-1 0 0,0-1 1 0 0,0 1 0 0 0,1 0-1 0 0,-1 0 1 0 0,0 1 0 0 0,0-1-1 0 0,0 1 1 0 0,1 0 0 0 0,-1 0-1 0 0,0 0 1 0 0,1 0 0 0 0,-1 1-1 0 0,1 0 1 0 0,-1-1 0 0 0,1 1-1 0 0,0 0 1 0 0,-2 2 71 0 0,-8 10-46 0 0,0 1 0 0 0,0 1 1 0 0,1 1-1 0 0,1-1 0 0 0,1 2 0 0 0,1 0 0 0 0,0 0 0 0 0,1 0 1 0 0,1 1-1 0 0,1 0 0 0 0,0 0 0 0 0,2 1 0 0 0,0 0 1 0 0,1 0-1 0 0,1 0 0 0 0,1 0 0 0 0,1 0 0 0 0,1 0 1 0 0,0 0-1 0 0,2 2 46 0 0,1-5-37 0 0,0 0 1 0 0,2-1 0 0 0,0 1-1 0 0,1-1 1 0 0,0 0 0 0 0,2-1-1 0 0,0 0 1 0 0,0 0-1 0 0,1-1 1 0 0,1 0 0 0 0,1 0-1 0 0,0-1 1 0 0,0-1 0 0 0,1 0-1 0 0,1-1 1 0 0,0-1 0 0 0,0 0-1 0 0,2 0 37 0 0,46 24-3664 0 0,3-12-3474 0 0,-47-18 2658 0 0</inkml:trace>
  <inkml:trace contextRef="#ctx0" brushRef="#br0" timeOffset="5882.417">5450 946 2104 0 0,'0'0'2184'0'0,"0"0"-279"0"0,0 0-268 0 0,0 0-166 0 0,0 0-210 0 0,0 0-231 0 0,0 0-217 0 0,0 0-201 0 0,0 0-119 0 0,0 0-83 0 0,0 0-51 0 0,-12 33 10 0 0,-31 103 37 0 0,42-134-380 0 0,0-1 0 0 0,0 1 0 0 0,0 0 0 0 0,0 0 0 0 0,0 0 0 0 0,0-1 0 0 0,0 1 0 0 0,1 0 0 0 0,-1 0-1 0 0,1 0 1 0 0,-1 0 0 0 0,1 0 0 0 0,0 1 0 0 0,0-1 0 0 0,0 0 0 0 0,0 0 0 0 0,0 0 0 0 0,1 0 0 0 0,-1 0 0 0 0,0 0 0 0 0,1 0 0 0 0,0 0 0 0 0,-1 0 0 0 0,1 0 0 0 0,0 0 0 0 0,0-1 0 0 0,0 1 0 0 0,0 0 0 0 0,0 0-26 0 0,5 3 216 0 0,-4-1-46 0 0,2 0 0 0 0,-1 0 0 0 0,0-1 0 0 0,1 0 1 0 0,-1 1-1 0 0,1-1 0 0 0,0 0 0 0 0,0-1 0 0 0,1 1 0 0 0,-1-1 0 0 0,0 0 0 0 0,1 0 0 0 0,-1 0 0 0 0,1-1 0 0 0,0 1 0 0 0,-1-1 0 0 0,1 0 0 0 0,0 0 0 0 0,0-1 0 0 0,0 0 0 0 0,0 0 0 0 0,0 0 0 0 0,0 0 0 0 0,-1-1 0 0 0,1 1 0 0 0,0-1 0 0 0,0-1 0 0 0,-1 1 0 0 0,1-1 0 0 0,0 1 0 0 0,-1-1 0 0 0,0-1 0 0 0,1 1 0 0 0,-1-1 0 0 0,1 0-170 0 0,22-20 412 0 0,0-1 1 0 0,-2-1-1 0 0,-1-2 1 0 0,-1 0-1 0 0,12-20-412 0 0,55-63 180 0 0,-46 73-339 0 0,-38 64-270 0 0,3 351-51 0 0,0-257-65 0 0,-6 1 1 0 0,-6 35 544 0 0,2-141 8 0 0,-1-1 0 0 0,0 1-1 0 0,-1-1 1 0 0,0 0-1 0 0,-1 0 1 0 0,-1 0 0 0 0,-1 0-1 0 0,0-1 1 0 0,-1 0-1 0 0,0 0 1 0 0,-1-1-1 0 0,0 0 1 0 0,-7 7-8 0 0,12-16 28 0 0,0-1 0 0 0,0 0-1 0 0,0 0 1 0 0,0 0 0 0 0,-1-1 0 0 0,0 1-1 0 0,1-1 1 0 0,-1 0 0 0 0,0 0 0 0 0,0 0-1 0 0,0 0 1 0 0,0-1 0 0 0,0 1 0 0 0,0-1 0 0 0,-1 0-1 0 0,1-1 1 0 0,0 1 0 0 0,-1-1 0 0 0,1 0-1 0 0,-1 0 1 0 0,1 0 0 0 0,0 0 0 0 0,-1-1-1 0 0,1 1 1 0 0,0-1 0 0 0,0-1 0 0 0,-1 1-1 0 0,1 0 1 0 0,0-1 0 0 0,0 0 0 0 0,0 0-1 0 0,1 0 1 0 0,-4-3-28 0 0,1-1 28 0 0,2 0-1 0 0,-1-1 0 0 0,1 0 0 0 0,0 1 1 0 0,0-1-1 0 0,1-1 0 0 0,0 1 1 0 0,0 0-1 0 0,0-1 0 0 0,1 0 1 0 0,1 1-1 0 0,-1-1 0 0 0,1 0 0 0 0,0 0 1 0 0,1 0-1 0 0,0 0 0 0 0,1-7-27 0 0,-1 0 3 0 0,1 0 0 0 0,1 0 0 0 0,0 1 0 0 0,1-1 0 0 0,0 0 0 0 0,1 1 0 0 0,1 0 0 0 0,0 0 0 0 0,1 1-1 0 0,1-1 1 0 0,3-4-3 0 0,2-2-73 0 0,1 0 0 0 0,1 1 0 0 0,1 1 0 0 0,0 0 0 0 0,2 1-1 0 0,0 1 1 0 0,0 1 0 0 0,2 0 0 0 0,15-9 73 0 0,39-20-2567 0 0,2 9-3470 0 0,-53 27-241 0 0,-4 4-1752 0 0</inkml:trace>
  <inkml:trace contextRef="#ctx0" brushRef="#br0" timeOffset="8433.663">6250 81 0 0 0,'0'0'221'0'0,"0"0"485"0"0,0 0 47 0 0,0 0-50 0 0,0 0-20 0 0,0 0-40 0 0,0 0-64 0 0,-2-3-50 0 0,2 3-482 0 0,1 0 0 0 0,-1 0 0 0 0,0 0 0 0 0,1 0 0 0 0,-1 0 0 0 0,0-1 1 0 0,1 1-1 0 0,-1 0 0 0 0,0 0 0 0 0,0 0 0 0 0,1 0 0 0 0,-1-1 0 0 0,0 1 0 0 0,0 0 0 0 0,1 0 0 0 0,-1 0 0 0 0,0-1 0 0 0,0 1 0 0 0,1 0 0 0 0,-1 0 0 0 0,0-1 1 0 0,0 1-1 0 0,0 0 0 0 0,0-1 0 0 0,0 1 0 0 0,0 0 0 0 0,1 0 0 0 0,-1-1 0 0 0,0 1 0 0 0,0 0 0 0 0,0-1 0 0 0,0 1 0 0 0,0 0 0 0 0,0-1 0 0 0,0 1 0 0 0,0 0 1 0 0,0-1-1 0 0,0 1 0 0 0,0 0 0 0 0,-1-1 0 0 0,1 1 0 0 0,0 0 0 0 0,0 0 0 0 0,0-1 0 0 0,0 1 0 0 0,0 0 0 0 0,-1-1 0 0 0,1 1 0 0 0,0 0 0 0 0,0 0 1 0 0,0-1-48 0 0,33 21 2448 0 0,-5 6-1354 0 0,-2 0 0 0 0,-1 2 1 0 0,-1 1-1 0 0,-2 1 0 0 0,0 1 0 0 0,7 16-1094 0 0,-29-46 14 0 0,28 47 237 0 0,-2 2-1 0 0,-3 0 1 0 0,-2 1 0 0 0,-2 2 0 0 0,-2 0 0 0 0,-3 0 0 0 0,-2 2-1 0 0,-3-1 1 0 0,-1 1 0 0 0,-4 1 0 0 0,-1-1 0 0 0,-6 51-251 0 0,1-72-41 0 0,-2 0 0 0 0,-1 0 0 0 0,-2 0 0 0 0,-2-1 0 0 0,0 0 0 0 0,-3-1 0 0 0,0 0 0 0 0,-2-1 0 0 0,-2 0 0 0 0,-13 20 41 0 0,-91 81-3084 0 0,73-96-1189 0 0,-1-3-3937 0 0,30-24 4932 0 0</inkml:trace>
  <inkml:trace contextRef="#ctx0" brushRef="#br0" timeOffset="9305.246">1678 0 0 0 0,'0'0'536'0'0,"0"0"-22"0"0,0 0-96 0 0,0 0-34 0 0,0 0 26 0 0,0 0 70 0 0,-21 18 84 0 0,-63 57 91 0 0,45-13 792 0 0,21-15-498 0 0,3 1 0 0 0,2 1-1 0 0,2 0 1 0 0,2 0 0 0 0,2 1 0 0 0,1 35-949 0 0,2-38 404 0 0,-10 139 768 0 0,8 1 1 0 0,10 50-1173 0 0,-4-192 214 0 0,2-1 0 0 0,2 0 0 0 0,2 0 1 0 0,2 0-1 0 0,2-1 0 0 0,1 0 0 0 0,3 0 1 0 0,1-2-1 0 0,2 0 0 0 0,2 0 0 0 0,1-2 0 0 0,3-1 1 0 0,1 0-1 0 0,13 14-214 0 0,-17-33 101 0 0,0-1 1 0 0,1-1-1 0 0,0-1 0 0 0,2-1 1 0 0,-1-1-1 0 0,2-1 0 0 0,0-1 1 0 0,1-1-1 0 0,0-2 0 0 0,0 0 1 0 0,6 0-102 0 0,71 3-582 0 0,-58-12-2667 0 0,-18 0-1015 0 0,-6 0-5605 0 0</inkml:trace>
  <inkml:trace contextRef="#ctx0" brushRef="#br0" timeOffset="10642.665">7097 357 0 0 0,'0'0'725'0'0,"0"0"1015"0"0,0 0 355 0 0,0 0-83 0 0,0 0-238 0 0,0 0-237 0 0,0 0-178 0 0,0 0-108 0 0,-6 14 2762 0 0,4-10-3743 0 0,-1 0-1 0 0,2 0 0 0 0,-1 1 1 0 0,1-1-1 0 0,-1 0 0 0 0,1 1 1 0 0,0-1-1 0 0,1 1 1 0 0,-1-1-1 0 0,1 1 0 0 0,0-1 1 0 0,0 1-1 0 0,0-1 0 0 0,0 1 1 0 0,2 3-270 0 0,-2 11 280 0 0,-10 92 549 0 0,-5 0-1 0 0,-13 38-828 0 0,27-141 15 0 0,-38 142 254 0 0,25-106-198 0 0,2 1 0 0 0,2 0 0 0 0,2 0 0 0 0,1 12-71 0 0,7-51 10 0 0,-1-4-2 0 0,1 0 1 0 0,-1 0-1 0 0,1 0 0 0 0,0 0 0 0 0,-1 0 1 0 0,1 0-1 0 0,0 0 0 0 0,0 0 1 0 0,0 0-1 0 0,1 0 0 0 0,-1 0 0 0 0,0 0 1 0 0,1 0-1 0 0,-1 0 0 0 0,1 0 0 0 0,0 0 1 0 0,-1 0-1 0 0,1 0 0 0 0,0 0 0 0 0,0 0 1 0 0,1-1-1 0 0,-1 1 0 0 0,0 0 0 0 0,0-1 1 0 0,1 1-1 0 0,-1-1 0 0 0,1 0 1 0 0,-1 1-1 0 0,1-1 0 0 0,0 0 0 0 0,1 1-8 0 0,37-3 1474 0 0,-39 1-1409 0 0,28 0 138 0 0,203-3 477 0 0,60-8-121 0 0,-291 11-566 0 0,0-13-4023 0 0,0 4-3840 0 0,-1 5-3921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5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0 7802 0 0,'0'0'3856'0'0,"0"0"-3231"0"0,0 0-185 0 0,0 0 96 0 0,0 0 104 0 0,0 0 16 0 0,0 0-160 0 0,-32 188-200 0 0,29-162-176 0 0,1 0-112 0 0,2-4-112 0 0,0-4-176 0 0,0-3-272 0 0,3-4-488 0 0,-1-4-953 0 0,0-3-1895 0 0,0 0-3730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5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17380 0 0,'0'0'232'0'0,"0"0"-344"0"0,0 0-96 0 0,0 0-32 0 0,0 0 0 0 0,0 0-40 0 0,0 0-169 0 0,0 0-231 0 0,0 0-832 0 0,0 0-2953 0 0,0 0-4961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5:36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1 490 7538 0 0,'0'0'1869'0'0,"0"0"-307"0"0,0 0 44 0 0,0 0 147 0 0,0 0-112 0 0,0 0-401 0 0,0 0-449 0 0,0 0-282 0 0,0 0-147 0 0,0 0-94 0 0,0 0-91 0 0,27-34-56 0 0,85-109-40 0 0,-51 65 12 0 0,-38 54-101 0 0,60-46-632 0 0,-81 70 564 0 0,1 0-1 0 0,0-1 1 0 0,-1 1 0 0 0,1 0 0 0 0,0 0-1 0 0,-1 1 1 0 0,1-1 0 0 0,0 1 0 0 0,-1-1 0 0 0,1 1-1 0 0,-1 0 1 0 0,1 0 0 0 0,-1 0 0 0 0,1 0 0 0 0,-1 0-1 0 0,0 1 1 0 0,0-1 0 0 0,1 1 0 0 0,-1-1 0 0 0,0 1-1 0 0,0 0 1 0 0,-1 0 0 0 0,1 0 0 0 0,0 0-1 0 0,-1 0 1 0 0,1 0 0 0 0,-1 0 0 0 0,1 1 0 0 0,-1-1-1 0 0,0 0 1 0 0,0 2 76 0 0,21 22 25 0 0,-15-19 161 0 0,0-1 1 0 0,0 0 0 0 0,1 0-1 0 0,0-1 1 0 0,0 0-1 0 0,0 0 1 0 0,0-1-1 0 0,1 0 1 0 0,0 0-1 0 0,0-1 1 0 0,0 0-1 0 0,0-1 1 0 0,1 0 0 0 0,-1-1-1 0 0,0 1 1 0 0,1-2-1 0 0,2 1-186 0 0,-6-1 198 0 0,0 0 0 0 0,1 0-1 0 0,-1-1 1 0 0,1 1 0 0 0,-1-1-1 0 0,0-1 1 0 0,0 1 0 0 0,0-1 0 0 0,1 0-1 0 0,-2-1 1 0 0,1 1 0 0 0,0-1-1 0 0,0 0 1 0 0,-1-1 0 0 0,0 1 0 0 0,0-1-1 0 0,0 0 1 0 0,0-1 0 0 0,0 1-1 0 0,-1-1 1 0 0,0 0 0 0 0,0 0 0 0 0,0 0-1 0 0,0-1-197 0 0,49-116 784 0 0,-36 67-9309 0 0,-12 37 2711 0 0,-3 10-5172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6:30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375 18 0 0 0,'0'0'289'0'0,"0"0"532"0"0,0 0 343 0 0,0 0 237 0 0,0 0 133 0 0,0 0-87 0 0,0 0-264 0 0,0 0-303 0 0,0 0-274 0 0,0 0-148 0 0,0 0-53 0 0,0 0 36 0 0,0 0 55 0 0,-25 4 19 0 0,-77 11-18 0 0,39 4 720 0 0,-47 42 2331 0 0,110-60-3525 0 0,0 0-1 0 0,0 1 0 0 0,0-1 1 0 0,0 0-1 0 0,1 0 1 0 0,-1 0-1 0 0,0 0 0 0 0,1 1 1 0 0,-1-1-1 0 0,0 0 1 0 0,1 0-1 0 0,-1 0 0 0 0,1 0 1 0 0,0 0-1 0 0,-1 0 1 0 0,1 0-1 0 0,0 0 0 0 0,0 0 1 0 0,-1 0-1 0 0,1 0 1 0 0,0-1-1 0 0,0 1 0 0 0,0 0 1 0 0,0-1-1 0 0,0 1 1 0 0,0 0-1 0 0,0-1 0 0 0,0 1 1 0 0,1-1-1 0 0,-1 0 1 0 0,0 1-1 0 0,0-1 0 0 0,0 0 1 0 0,1 0-23 0 0,208 83 923 0 0,-206-82-871 0 0,0 1 1 0 0,1 0-1 0 0,-1 0 1 0 0,0 0-1 0 0,0 1 1 0 0,0 0 0 0 0,0 0-1 0 0,-1 0 1 0 0,1 0-1 0 0,-1 0 1 0 0,0 1-1 0 0,1-1 1 0 0,-2 1 0 0 0,1 0-1 0 0,0 0 1 0 0,-1 0-1 0 0,0 0 1 0 0,0 0-1 0 0,0 1 1 0 0,0-1-1 0 0,-1 1 1 0 0,1-1 0 0 0,-1 1-1 0 0,-1-1 1 0 0,1 1-1 0 0,-1 0 1 0 0,1 0-1 0 0,-1-1 1 0 0,-1 5-53 0 0,-1-5 43 0 0,-1 0 1 0 0,0 0 0 0 0,-1 0-1 0 0,1 0 1 0 0,-1 0-1 0 0,1 0 1 0 0,-1-1-1 0 0,0 0 1 0 0,0 0-1 0 0,-1 0 1 0 0,1 0-1 0 0,-1 0 1 0 0,1-1-1 0 0,-1 0 1 0 0,0 0-1 0 0,0-1 1 0 0,0 1-1 0 0,-4 0-43 0 0,2 1 12 0 0,-78 23-2587 0 0,-121-1-9908 0 0,203-25 6635 0 0</inkml:trace>
  <inkml:trace contextRef="#ctx0" brushRef="#br0" timeOffset="414.564">1026 29 5729 0 0,'0'0'1258'0'0,"0"0"-421"0"0,0 0 44 0 0,0 0 303 0 0,0 0 177 0 0,0 0-39 0 0,0 0-198 0 0,0 0-196 0 0,-34 12-125 0 0,-109 36-103 0 0,15 10 1117 0 0,113-51-1716 0 0,0 0 0 0 0,0 2 0 0 0,0-1 0 0 0,1 2 0 0 0,1 0 1 0 0,0 1-1 0 0,0 0 0 0 0,1 0 0 0 0,0 2 0 0 0,1-1 0 0 0,-2 5-101 0 0,11-15 1 0 0,1 0 0 0 0,-1 1 0 0 0,1-1 1 0 0,0 1-1 0 0,0-1 0 0 0,0 1 0 0 0,0 0 0 0 0,0-1 0 0 0,0 1 0 0 0,1 0 0 0 0,-1 0 0 0 0,1-1 1 0 0,0 1-1 0 0,0 0 0 0 0,0 0 0 0 0,0 0 0 0 0,0-1 0 0 0,1 1 0 0 0,-1 0 0 0 0,1 0 0 0 0,0-1 1 0 0,0 1-1 0 0,0 0 0 0 0,0-1 0 0 0,0 1 0 0 0,1-1 0 0 0,-1 0 0 0 0,1 1 0 0 0,-1-1 0 0 0,1 0 1 0 0,0 0-1 0 0,0 0 0 0 0,0 0 0 0 0,0 0 0 0 0,0 0 0 0 0,0 0 0 0 0,1-1 0 0 0,-1 1 0 0 0,1-1 1 0 0,-1 0-1 0 0,1 0 0 0 0,-1 0 0 0 0,1 0 0 0 0,0 0 0 0 0,-1 0 0 0 0,1-1 0 0 0,0 1 0 0 0,1-1-1 0 0,19-1 267 0 0,0-1-1 0 0,0-1 0 0 0,0-1 0 0 0,0-1 0 0 0,-1-1 0 0 0,1-1 0 0 0,-2-1 0 0 0,1-1 0 0 0,-1-1 0 0 0,0-1 1 0 0,-1 0-1 0 0,0-2 0 0 0,-1 0 0 0 0,-1-1 0 0 0,14-14-266 0 0,66-51 352 0 0,-74 67-1340 0 0,-20 107-6862 0 0,0-65-3494 0 0,-2-23 8073 0 0</inkml:trace>
  <inkml:trace contextRef="#ctx0" brushRef="#br0" timeOffset="1152.476">1161 397 568 0 0,'0'0'2283'0'0,"0"0"-146"0"0,0 0 61 0 0,0 0 385 0 0,0 0 176 0 0,0 0-192 0 0,0 0-465 0 0,0 0-526 0 0,0 0-387 0 0,0 0-269 0 0,0 0-208 0 0,0 0-156 0 0,0 0-102 0 0,15-16-100 0 0,99-111 316 0 0,-98 106-625 0 0,2 2 0 0 0,0 0 0 0 0,2 1 0 0 0,0 1 0 0 0,0 0-1 0 0,2 2 1 0 0,3-2-45 0 0,28-2-341 0 0,-46 59-224 0 0,-13 59 710 0 0,28-83-24 0 0,30-25 117 0 0,155-89-440 0 0,-184 90-698 0 0,-23 8 489 0 0,-4 16-1125 0 0,-19 35 1278 0 0,19-15 161 0 0,56 9-704 0 0,-41-39 883 0 0,1-1 1 0 0,0 0-1 0 0,0-1 0 0 0,1 0 1 0 0,-1-1-1 0 0,1 0 0 0 0,0-1 1 0 0,0 0-1 0 0,0-1 1 0 0,-1 0-1 0 0,1-2 0 0 0,0 1 1 0 0,12-3-83 0 0,-13-1 214 0 0,1 0-1 0 0,-1-1 1 0 0,0 0 0 0 0,0-1 0 0 0,-1 0 0 0 0,0-1 0 0 0,0-1-1 0 0,0 1 1 0 0,-1-2 0 0 0,0 1 0 0 0,-1-1 0 0 0,0-1 0 0 0,-1 0 0 0 0,1 0-1 0 0,-2-1 1 0 0,0 0 0 0 0,3-5-214 0 0,-5 10 51 0 0,-1-1 1 0 0,0 0-1 0 0,0 0 0 0 0,0 0 0 0 0,-1 0 1 0 0,0-1-1 0 0,-1 1 0 0 0,0-1 0 0 0,0 0 0 0 0,0 1 1 0 0,-1-1-1 0 0,0 0 0 0 0,-1 0 0 0 0,1 0 1 0 0,-2 0-1 0 0,1 0 0 0 0,-1-1-51 0 0,0 7-9 0 0,1 0 0 0 0,-1 1-1 0 0,0-1 1 0 0,0 0 0 0 0,0 1 0 0 0,0-1 0 0 0,0 0-1 0 0,-1 1 1 0 0,1 0 0 0 0,0-1 0 0 0,-1 1 0 0 0,1 0-1 0 0,-1 0 1 0 0,1-1 0 0 0,-1 1 0 0 0,0 0 0 0 0,1 1-1 0 0,-1-1 1 0 0,0 0 0 0 0,0 0 0 0 0,1 1 0 0 0,-1-1-1 0 0,0 1 1 0 0,0 0 0 0 0,0-1 0 0 0,0 1 0 0 0,0 0-1 0 0,0 0 1 0 0,0 0 0 0 0,0 0 0 0 0,1 1 0 0 0,-1-1-1 0 0,0 0 1 0 0,0 1 9 0 0,-65 19-654 0 0,51-10 624 0 0,1 0 1 0 0,0 1-1 0 0,1 1 0 0 0,0 0 0 0 0,1 1 1 0 0,1 0-1 0 0,0 1 0 0 0,0 0 0 0 0,1 1 1 0 0,1 0-1 0 0,1 1 0 0 0,0 0 0 0 0,1 1 0 0 0,1-1 1 0 0,0 1-1 0 0,1 1 0 0 0,1-1 0 0 0,1 1 1 0 0,0 5 29 0 0,4-17-10 0 0,0-1 1 0 0,0 1 0 0 0,1 0-1 0 0,0 0 1 0 0,0-1-1 0 0,0 1 1 0 0,1 0 0 0 0,0-1-1 0 0,0 1 1 0 0,1-1 0 0 0,-1 0-1 0 0,1 0 1 0 0,0 0-1 0 0,0 0 1 0 0,1 0 0 0 0,-1-1-1 0 0,1 1 1 0 0,0-1 0 0 0,0 0-1 0 0,1 0 1 0 0,-1-1 0 0 0,1 1-1 0 0,3 0 10 0 0,124 55-66 0 0,52-37-666 0 0,-122-22-3002 0 0,-1-3-5172 0 0,-36 2-820 0 0</inkml:trace>
  <inkml:trace contextRef="#ctx0" brushRef="#br0" timeOffset="3400.138">1076 158 0 0 0,'0'0'599'0'0,"0"0"264"0"0,0 0-18 0 0,0 0-86 0 0,0 0-88 0 0,8 0-91 0 0,35 0 810 0 0,-45 26 4235 0 0,-17 7-3197 0 0,15-28-2124 0 0,0 0 0 0 0,1 1 0 0 0,0-1 0 0 0,0 1 1 0 0,0 0-1 0 0,1 0 0 0 0,0 0 0 0 0,0 0 0 0 0,0 0 0 0 0,1 0 0 0 0,0 0 0 0 0,-1 6-304 0 0,2-6 103 0 0,-1 0-1 0 0,1 0 1 0 0,0 0 0 0 0,1 1-1 0 0,-1-1 1 0 0,1 0 0 0 0,1 0 0 0 0,-1 0-1 0 0,1-1 1 0 0,0 1 0 0 0,0 0-1 0 0,1 0 1 0 0,-1-1 0 0 0,1 0-1 0 0,1 1 1 0 0,-1-1 0 0 0,1 0-1 0 0,0-1 1 0 0,0 1 0 0 0,0-1 0 0 0,5 4-103 0 0,-6-5-842 0 0,6 3 2221 0 0,-5-4-4925 0 0,0-2-4804 0 0,-2 0 143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4:53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2798 173 584 0 0,'0'0'434'0'0,"0"0"-168"0"0,0 0-10 0 0,0 0 391 0 0,0 0 572 0 0,0 0 555 0 0,0 0 281 0 0,0 0-105 0 0,0 0-370 0 0,0 0-470 0 0,0 0-396 0 0,0-15-295 0 0,0-42-123 0 0,-32 141 2796 0 0,-304 724-1722 0 0,301-745-2726 0 0,36-93-851 0 0,70-171 783 0 0,-46 142 1430 0 0,215-441 528 0 0,-91 235 2413 0 0,-143 332-1209 0 0,-23 65-1074 0 0,9-92-612 0 0,2 1 0 0 0,1 0 0 0 0,3 0-1 0 0,1 1 1 0 0,2-1 0 0 0,1 0 0 0 0,3 0 0 0 0,4 18-52 0 0,-4-44-1 0 0,-1-1 0 0 0,2 1 0 0 0,0-1 0 0 0,0-1 0 0 0,2 1 1 0 0,-1-1-1 0 0,2 0 0 0 0,0-1 0 0 0,0 0 0 0 0,1-1 0 0 0,0 0 0 0 0,1 0 1 0 0,1-1-1 0 0,6 5 1 0 0,-14-12 51 0 0,0-1 0 0 0,0 0 0 0 0,0 0 0 0 0,0 0 0 0 0,0 0 1 0 0,0-1-1 0 0,1 1 0 0 0,-1-1 0 0 0,0 0 0 0 0,1-1 0 0 0,-1 1 0 0 0,1-1 1 0 0,-1 1-1 0 0,1-2 0 0 0,0 1 0 0 0,-1 0 0 0 0,0-1 0 0 0,1 0 0 0 0,-1 0 0 0 0,1 0 1 0 0,-1 0-1 0 0,0-1 0 0 0,0 0 0 0 0,0 0 0 0 0,0 0 0 0 0,0 0 0 0 0,0 0 1 0 0,0-1-1 0 0,0 0-51 0 0,27-33 250 0 0,-2 0-1 0 0,-1-2 1 0 0,-2-2 0 0 0,-2 0 0 0 0,-2-1 0 0 0,-1-1-1 0 0,-2-1 1 0 0,-3-1 0 0 0,-1-1 0 0 0,-2 0-1 0 0,-2-1 1 0 0,-2 0 0 0 0,-1-7-250 0 0,-2-24-1467 0 0,-6 76 5 0 0,-2 23-10801 0 0,1-14 3654 0 0</inkml:trace>
  <inkml:trace contextRef="#ctx0" brushRef="#br0" timeOffset="274.197">3768 398 11963 0 0,'0'0'1190'0'0,"0"0"-467"0"0,0 0-400 0 0,0 0 8 0 0,0 0 177 0 0,0 0 69 0 0,0 0-69 0 0,0 0-170 0 0,-13 35-175 0 0,-41 112-115 0 0,52-144-48 0 0,0 0 0 0 0,0 0 1 0 0,1 1-1 0 0,-1-1 0 0 0,1 1 0 0 0,0-1 1 0 0,0 1-1 0 0,0-1 0 0 0,0 1 1 0 0,1 0-1 0 0,0-1 0 0 0,-1 1 1 0 0,1 0-1 0 0,0-1 0 0 0,1 1 1 0 0,-1 0-1 0 0,1-1 0 0 0,0 1 1 0 0,-1-1-1 0 0,2 2 0 0 0,1 2-2 0 0,-1-2 76 0 0,0 1-1 0 0,1-1 1 0 0,0 0 0 0 0,-1-1 0 0 0,2 1 0 0 0,-1 0 0 0 0,0-1 0 0 0,1 0 0 0 0,0 0 0 0 0,0 0 0 0 0,0 0 0 0 0,0 0 0 0 0,1-1 0 0 0,0 0 0 0 0,-1 0 0 0 0,1 0 0 0 0,0-1 0 0 0,0 1 0 0 0,1-1 0 0 0,-1-1 0 0 0,0 1 0 0 0,1-1 0 0 0,-1 1 0 0 0,1-2 0 0 0,0 1 0 0 0,-1-1 0 0 0,1 1 0 0 0,0-2-74 0 0,-3 1 119 0 0,-1 0 1 0 0,0-1 0 0 0,1 1 0 0 0,-1-1-1 0 0,0 0 1 0 0,1 1 0 0 0,-1-1 0 0 0,0 0-1 0 0,0-1 1 0 0,0 1 0 0 0,0 0 0 0 0,0-1 0 0 0,0 1-1 0 0,0-1 1 0 0,0 1 0 0 0,0-1 0 0 0,-1 0-1 0 0,1 0 1 0 0,-1 0 0 0 0,1 0 0 0 0,-1 0-1 0 0,0 0 1 0 0,0 0 0 0 0,0 0 0 0 0,0-1-1 0 0,0 1 1 0 0,0 0 0 0 0,-1-1 0 0 0,1 1-1 0 0,-1 0 1 0 0,1-1 0 0 0,-1 1 0 0 0,0-2-120 0 0,2-87 862 0 0,-2 91-859 0 0,-3-17-162 0 0,0 0 1 0 0,-2 1-1 0 0,1 0 1 0 0,-2 0-1 0 0,0 1 1 0 0,-1-1-1 0 0,0 1 1 0 0,-2 0 158 0 0,-22-41-7562 0 0,22 39 3025 0 0,0 5-5660 0 0</inkml:trace>
  <inkml:trace contextRef="#ctx0" brushRef="#br0" timeOffset="536.125">4372 59 18404 0 0,'0'0'1576'0'0,"0"0"-773"0"0,0 0-451 0 0,0 0-45 0 0,0 0 61 0 0,0 0 29 0 0,0 0-18 0 0,0 0-24 0 0,0 0-40 0 0,0 0-39 0 0,0 0-55 0 0,0 0-65 0 0,6 36-49 0 0,19 116-30 0 0,-19-32 11 0 0,-8 4-77 0 0,4 113-3455 0 0,-2-209-2786 0 0,0-19 35 0 0,0-8-2128 0 0</inkml:trace>
  <inkml:trace contextRef="#ctx0" brushRef="#br0" timeOffset="1056.583">4140 442 14099 0 0,'0'0'1012'0'0,"0"0"-514"0"0,0 0-286 0 0,0 0 134 0 0,0 0 260 0 0,0 0 113 0 0,0 0-39 0 0,0 0-135 0 0,0 0-165 0 0,0 0-118 0 0,37 0-86 0 0,116 0-75 0 0,47 11-393 0 0,-117-1-895 0 0,1 3-3331 0 0,36 5-8533 0 0,-101-14 10008 0 0,-1 3 5669 0 0,32 4 14064 0 0,-28-19-14302 0 0,-9 0-2165 0 0,0-1 0 0 0,-1 0-1 0 0,0 0 1 0 0,0-2 0 0 0,-1 1-1 0 0,0-2 1 0 0,-1 1 0 0 0,0-1-1 0 0,-1-1 1 0 0,-1 0-1 0 0,0 0 1 0 0,0-1 0 0 0,-2 0-1 0 0,0 0 1 0 0,0 0 0 0 0,2-12-223 0 0,-8 24-14 0 0,1 0 0 0 0,-1 1 1 0 0,0-1-1 0 0,-1 0 0 0 0,1 0 1 0 0,0 1-1 0 0,0-1 0 0 0,-1 0 1 0 0,1 1-1 0 0,-1-1 0 0 0,1 0 1 0 0,-1 1-1 0 0,0-1 1 0 0,0 1-1 0 0,0-1 0 0 0,0 1 1 0 0,0-1-1 0 0,0 1 0 0 0,0 0 1 0 0,0-1-1 0 0,0 1 0 0 0,-1 0 1 0 0,1 0-1 0 0,0 0 0 0 0,-1 0 1 0 0,1 0-1 0 0,-1 0 0 0 0,1 1 1 0 0,-1-1-1 0 0,0 0 1 0 0,1 1-1 0 0,-1-1 0 0 0,0 1 1 0 0,1-1-1 0 0,-1 1 0 0 0,0 0 1 0 0,0 0-1 0 0,1 0 0 0 0,-1 0 1 0 0,0 0-1 0 0,1 0 0 0 0,-1 0 1 0 0,0 1-1 0 0,0-1 0 0 0,1 1 1 0 0,-1-1-1 0 0,0 1 1 0 0,1 0-1 0 0,-1-1 0 0 0,1 1 1 0 0,-1 0-1 0 0,1 0 0 0 0,-1 0 1 0 0,1 0-1 0 0,0 0 0 0 0,-1 1 14 0 0,-16 8-80 0 0,0 0 1 0 0,0 2-1 0 0,2 0 0 0 0,-1 0 0 0 0,2 2 0 0 0,0 0 0 0 0,0 0 0 0 0,1 2 0 0 0,1-1 0 0 0,1 2 1 0 0,-10 16 79 0 0,13-21-22 0 0,2 0 1 0 0,-1 0-1 0 0,2 0 1 0 0,0 0-1 0 0,0 1 1 0 0,1 0-1 0 0,1 1 1 0 0,0-1-1 0 0,-1 9 22 0 0,4-16-6 0 0,0-1-1 0 0,1 1 0 0 0,0 0 0 0 0,0-1 0 0 0,0 1 0 0 0,1-1 1 0 0,0 1-1 0 0,0-1 0 0 0,0 1 0 0 0,0-1 0 0 0,1 1 0 0 0,0-1 1 0 0,0 0-1 0 0,1 0 0 0 0,-1 0 0 0 0,1 0 0 0 0,0-1 0 0 0,1 1 0 0 0,-1-1 1 0 0,1 1-1 0 0,0-1 0 0 0,0 0 0 0 0,0-1 0 0 0,0 1 0 0 0,1 0 7 0 0,13 5-63 0 0,0 0 0 0 0,0-1 0 0 0,0-1-1 0 0,1-1 1 0 0,0-1 0 0 0,0 0 0 0 0,1-1 0 0 0,-1-1-1 0 0,1-1 1 0 0,0-1 0 0 0,0-1 0 0 0,-1 0-1 0 0,11-3 64 0 0,-4 3-136 0 0,42-6-2508 0 0,-26-2-4053 0 0,-21 4-3808 0 0</inkml:trace>
  <inkml:trace contextRef="#ctx0" brushRef="#br0" timeOffset="1418.1">1916 1351 7914 0 0,'0'0'1808'0'0,"0"0"82"0"0,33 2 110 0 0,108 2 101 0 0,-2-3 4527 0 0,136-18-6628 0 0,-257 16 113 0 0,924-112 1598 0 0,-342 35-1031 0 0,-100 15-6139 0 0,119-13-6323 0 0,-561 71 4178 0 0</inkml:trace>
  <inkml:trace contextRef="#ctx0" brushRef="#br0" timeOffset="44528.21">261 2323 5369 0 0,'0'0'1551'0'0,"0"0"-712"0"0,0 0-407 0 0,0 0 80 0 0,0 0 312 0 0,0 0 250 0 0,0 0 42 0 0,0 0-160 0 0,0 0-259 0 0,0 0-192 0 0,0 0-60 0 0,17-3 23 0 0,135-19 1150 0 0,144 15 643 0 0,-238 25-2041 0 0,-58-16-168 0 0,1 0 0 0 0,0 1 0 0 0,-1-1 0 0 0,0 1-1 0 0,0-1 1 0 0,0 0 0 0 0,0 1 0 0 0,0-1 0 0 0,0 1 0 0 0,0-1 0 0 0,-1 1 0 0 0,1-1 0 0 0,-1 0 0 0 0,0 1 0 0 0,0-1 0 0 0,0 0 0 0 0,0 1 0 0 0,0-1 0 0 0,0 0 0 0 0,0 0 0 0 0,-1 0 0 0 0,1 0 0 0 0,-2 1-52 0 0,-32 43 312 0 0,-2-1 1 0 0,-2-2-1 0 0,-2-2 1 0 0,-13 8-313 0 0,-90 96 234 0 0,124-123-200 0 0,14-17-39 0 0,0 0 0 0 0,1 1 0 0 0,-1-1 1 0 0,1 1-1 0 0,0 0 0 0 0,1 0 0 0 0,-1 1 0 0 0,1-1 0 0 0,0 1 0 0 0,1 0 0 0 0,0 0 0 0 0,0 0 0 0 0,0 1 0 0 0,1-1 0 0 0,0 1 0 0 0,0-1 0 0 0,1 1 0 0 0,0 0 0 0 0,1-1 1 0 0,0 1-1 0 0,0 4 5 0 0,3-7 0 0 0,0-1 0 0 0,0 1 0 0 0,1 0 0 0 0,0-1 1 0 0,0 0-1 0 0,0 0 0 0 0,0 0 0 0 0,1 0 0 0 0,-1-1 0 0 0,1 0 1 0 0,0 1-1 0 0,0-2 0 0 0,0 1 0 0 0,1-1 0 0 0,-1 0 1 0 0,0 0-1 0 0,1 0 0 0 0,0-1 0 0 0,-1 1 0 0 0,1-2 1 0 0,0 1-1 0 0,2 0 0 0 0,5 2 38 0 0,173 4 450 0 0,-166-9-393 0 0,1 0 0 0 0,-1-2 0 0 0,0 0 0 0 0,0-2 0 0 0,-1 0 0 0 0,16-7-95 0 0,-34 13-41 0 0,-1 0 0 0 0,1 0 0 0 0,-1 0 0 0 0,1 0 0 0 0,0 0 0 0 0,-1-1 0 0 0,1 1 0 0 0,0 0 0 0 0,-1 0 0 0 0,1-1 0 0 0,-1 1 0 0 0,1 0 0 0 0,-1-1 0 0 0,1 1 0 0 0,-1 0 0 0 0,1-1 0 0 0,-1 1 0 0 0,1-1 0 0 0,-1 1 0 0 0,0-1 0 0 0,1 1 0 0 0,-1-1 0 0 0,0 1 0 0 0,1-1 0 0 0,-1 1 0 0 0,0-1 0 0 0,1 0 0 0 0,-1 1 0 0 0,0-1 0 0 0,0 1 0 0 0,0-1 0 0 0,0 0 0 0 0,0 1 0 0 0,0-1 0 0 0,0 0 0 0 0,0 1 0 0 0,0-1 0 0 0,0 0 0 0 0,0 1 0 0 0,0-1 0 0 0,0 1 0 0 0,0-1 0 0 0,-1 0 0 0 0,1 1 0 0 0,0-1 0 0 0,0 1 0 0 0,-1-1 0 0 0,1 1 0 0 0,0-1 0 0 0,-1 1 0 0 0,1-1 0 0 0,-1 1 0 0 0,1-1 0 0 0,-1 1 0 0 0,1-1 0 0 0,-1 1 0 0 0,1 0 0 0 0,-1-1 0 0 0,1 1 0 0 0,-1 0 0 0 0,1-1 0 0 0,-1 1 0 0 0,0 0 0 0 0,1 0 0 0 0,-1-1 0 0 0,1 1 0 0 0,-1 0 0 0 0,0 0 0 0 0,1 0 0 0 0,-1 0 41 0 0,-45-17-8146 0 0,28 15 2642 0 0,4-1-573 0 0</inkml:trace>
  <inkml:trace contextRef="#ctx0" brushRef="#br0" timeOffset="44798.567">116 2622 8506 0 0,'0'0'855'0'0,"0"0"-162"0"0,0 0 163 0 0,0 0 339 0 0,0 0 187 0 0,31-4-34 0 0,101-11-245 0 0,151 2 2027 0 0,-177 14-5210 0 0,12 0-7320 0 0,-96-1 1812 0 0</inkml:trace>
  <inkml:trace contextRef="#ctx0" brushRef="#br0" timeOffset="45390.543">1022 2636 3473 0 0,'0'0'2320'0'0,"0"0"-1256"0"0,0 0-517 0 0,0 0 285 0 0,0 0 485 0 0,0 0 303 0 0,0 0-37 0 0,0 0-351 0 0,0 0-371 0 0,0 0-292 0 0,0 0-172 0 0,0 0-117 0 0,32-3-80 0 0,104-13-69 0 0,3-6-112 0 0,-40 6-1839 0 0,-36 3-6916 0 0,-48 10 2847 0 0</inkml:trace>
  <inkml:trace contextRef="#ctx0" brushRef="#br0" timeOffset="45996.21">1832 2522 0 0 0,'0'0'1222'0'0,"0"0"741"0"0,0 0 58 0 0,0 0-354 0 0,0 0-406 0 0,0 0-298 0 0,0 0-138 0 0,0 0-94 0 0,0 0-76 0 0,-3-1-46 0 0,-3 1-383 0 0,1 0-1 0 0,-1 0 0 0 0,0 1 0 0 0,1 0 1 0 0,-1 0-1 0 0,1 0 0 0 0,-1 1 1 0 0,1 0-1 0 0,0 0 0 0 0,-1 0 0 0 0,1 0 1 0 0,0 1-1 0 0,1 0 0 0 0,-1 0 1 0 0,0 1-1 0 0,1-1 0 0 0,-4 4-225 0 0,-10 6 396 0 0,3-3-297 0 0,0 1 0 0 0,0 0 0 0 0,1 1 0 0 0,1 1 0 0 0,0 0 0 0 0,1 1 0 0 0,0 1 0 0 0,1-1 0 0 0,1 2 0 0 0,0-1 0 0 0,1 2 0 0 0,1-1 0 0 0,0 1-99 0 0,6-12-13 0 0,0 0 0 0 0,0 0 0 0 0,1 1 0 0 0,-1-1 0 0 0,1 0 0 0 0,1 1 0 0 0,-1-1 0 0 0,1 1 0 0 0,0-1 0 0 0,0 1 0 0 0,0-1 0 0 0,1 0 0 0 0,-1 1 0 0 0,2-1 0 0 0,-1 0 0 0 0,0 1 0 0 0,1-1 0 0 0,0 0 0 0 0,0 0 0 0 0,1 0 0 0 0,-1 0-1 0 0,1-1 1 0 0,0 1 0 0 0,1-1 0 0 0,-1 1 0 0 0,1-1 0 0 0,-1 0 0 0 0,1-1 0 0 0,0 1 0 0 0,1-1 0 0 0,-1 1 0 0 0,1-1 0 0 0,-1-1 0 0 0,1 1 0 0 0,0 0 0 0 0,0-1 13 0 0,4 1 119 0 0,0 0 1 0 0,0-1-1 0 0,0 0 1 0 0,0 0-1 0 0,0-1 1 0 0,1 0-1 0 0,-1-1 1 0 0,0 0-1 0 0,1 0 1 0 0,-1-1-1 0 0,0 0 1 0 0,0 0-1 0 0,0-1 1 0 0,0-1-1 0 0,0 0 0 0 0,0 0 1 0 0,-1 0-1 0 0,1-1 1 0 0,-1-1-1 0 0,0 1 1 0 0,0-1-1 0 0,2-2-119 0 0,17-13 343 0 0,-1-1 0 0 0,0-1 0 0 0,-2-1-1 0 0,0-1 1 0 0,9-14-343 0 0,-17 20 13 0 0,-1 0 0 0 0,0 0 0 0 0,-2-1-1 0 0,0-1 1 0 0,-1-1 0 0 0,-1 1 0 0 0,-1-2 0 0 0,-1 1-1 0 0,-1-2 1 0 0,-1 1 0 0 0,0-1 0 0 0,-2 0 0 0 0,-1 0-1 0 0,-1 0 1 0 0,0-10-13 0 0,-2 21-92 0 0,-1 0 0 0 0,0-1-1 0 0,-1 1 1 0 0,0 0 0 0 0,-1 0-1 0 0,-1 0 1 0 0,1 0 0 0 0,-2 1 0 0 0,0-1-1 0 0,0 1 1 0 0,-1-1 0 0 0,0 1-1 0 0,-1 1 1 0 0,-1-1 0 0 0,1 1-1 0 0,-1 0 1 0 0,-1 1 0 0 0,0 0 0 0 0,-1 0-1 0 0,1 0 1 0 0,-1 1 0 0 0,-1 1-1 0 0,0-1 1 0 0,-5-2 92 0 0,9 8-11 0 0,1 0 0 0 0,-1 0 0 0 0,1 0-1 0 0,-1 0 1 0 0,0 1 0 0 0,1 0 0 0 0,-1 1 0 0 0,0-1 0 0 0,0 1-1 0 0,0 0 1 0 0,0 0 0 0 0,1 1 0 0 0,-1 0 0 0 0,0 0-1 0 0,0 0 1 0 0,1 1 0 0 0,-1 0 0 0 0,1 0 0 0 0,-1 0 0 0 0,1 0-1 0 0,0 1 1 0 0,0 0 0 0 0,0 0 0 0 0,0 1 0 0 0,1-1-1 0 0,-1 1 1 0 0,1 0 0 0 0,0 0 0 0 0,0 1 0 0 0,0 0 11 0 0,-11 11 81 0 0,2 1 0 0 0,0 1 0 0 0,1 0 1 0 0,0 1-1 0 0,2 1 0 0 0,0-1 1 0 0,-3 13-82 0 0,7-18 55 0 0,1 0 1 0 0,1 0-1 0 0,0 0 1 0 0,1 1 0 0 0,1-1-1 0 0,0 1 1 0 0,1 0 0 0 0,0-1-1 0 0,1 1 1 0 0,1 0 0 0 0,1-1-1 0 0,0 1 1 0 0,0 0 0 0 0,2-1-1 0 0,-1 0 1 0 0,2 0 0 0 0,0 0-1 0 0,1 0 1 0 0,1 1-56 0 0,7 8 115 0 0,1 1 0 0 0,1-2 0 0 0,1 0 0 0 0,1-1 0 0 0,1-1 0 0 0,0 0 0 0 0,2-2 0 0 0,0 0 0 0 0,1-1 0 0 0,1-1 0 0 0,0-2 0 0 0,1 0 0 0 0,4 0-115 0 0,78 21 61 0 0,-84-54-4301 0 0,-13 1-5865 0 0,-7 11 2323 0 0</inkml:trace>
  <inkml:trace contextRef="#ctx0" brushRef="#br0" timeOffset="46262.761">2456 2651 11594 0 0,'0'0'1393'0'0,"0"0"-449"0"0,0 0-96 0 0,0 0 128 0 0,0 0 73 0 0,0 0-105 0 0,0 0-272 0 0,0 0-336 0 0,-48 191-176 0 0,48-176-120 0 0,0 0-72 0 0,0 0-72 0 0,0-4-256 0 0,0-4-424 0 0,0 0-777 0 0,0-3-1351 0 0,0-4-2377 0 0,0 4-2625 0 0</inkml:trace>
  <inkml:trace contextRef="#ctx0" brushRef="#br0" timeOffset="46263.761">2425 2084 10282 0 0,'0'0'1601'0'0,"0"0"-737"0"0,0 0-680 0 0,0 0-600 0 0,0 0-208 0 0,0 0-161 0 0,0 0-407 0 0,0 0-816 0 0,0 0-1745 0 0,0 0-400 0 0</inkml:trace>
  <inkml:trace contextRef="#ctx0" brushRef="#br0" timeOffset="46571.065">2684 2909 12011 0 0,'0'0'1723'0'0,"0"0"-247"0"0,0 0-68 0 0,0 0-23 0 0,0 0-103 0 0,0 0-185 0 0,0 0-260 0 0,0 0-249 0 0,0 0-210 0 0,0 0-129 0 0,0 0-66 0 0,0 0-32 0 0,0 0-29 0 0,-1-26-12 0 0,-1-82-5 0 0,1 102-97 0 0,1-1 1 0 0,0 1-1 0 0,1-1 0 0 0,0 1 1 0 0,0 0-1 0 0,0-1 0 0 0,0 1 1 0 0,1 0-1 0 0,0 0 0 0 0,1 0 0 0 0,-1 0 1 0 0,1 0-1 0 0,3-4-8 0 0,6-13 16 0 0,-5 6-214 0 0,1-1 1 0 0,0 1 0 0 0,1 0-1 0 0,1 1 1 0 0,0 0-1 0 0,1 1 1 0 0,1 0-1 0 0,0 1 1 0 0,2 0-1 0 0,-1 1 1 0 0,1 0-1 0 0,1 1 1 0 0,0 1-1 0 0,8-4 198 0 0,-7 11-3125 0 0,-5 4-6439 0 0,-9 0 1789 0 0</inkml:trace>
  <inkml:trace contextRef="#ctx0" brushRef="#br0" timeOffset="46834.369">2980 2780 0 0 0,'0'0'983'0'0,"0"0"532"0"0,0 0 371 0 0,0 0 145 0 0,0 0-18 0 0,32 7-159 0 0,98 18-231 0 0,-127-24-1527 0 0,0 0-1 0 0,0-1 0 0 0,0 1 0 0 0,0 0 1 0 0,0-1-1 0 0,0 0 0 0 0,0 0 1 0 0,0 0-1 0 0,0 0 0 0 0,0 0 0 0 0,0-1 1 0 0,0 1-1 0 0,0-1 0 0 0,0 0 1 0 0,0 0-1 0 0,0 0 0 0 0,0 0 0 0 0,-1 0 1 0 0,1-1-1 0 0,0 1 0 0 0,-1-1 1 0 0,1 0-96 0 0,7-5 440 0 0,-2 3-268 0 0,1 0 1 0 0,-1-1-1 0 0,-1 0 1 0 0,1-1 0 0 0,-1 0-1 0 0,0 0 1 0 0,0-1-1 0 0,0 1 1 0 0,-1-1 0 0 0,0-1-1 0 0,-1 1 1 0 0,1-1-1 0 0,-2 0 1 0 0,1 0-1 0 0,-1-1 1 0 0,0 1 0 0 0,-1-1-1 0 0,0 0 1 0 0,0 0-1 0 0,-1 0 1 0 0,0 0 0 0 0,0 0-1 0 0,-1-1 1 0 0,-1 1-1 0 0,0 0 1 0 0,0-1-1 0 0,-1-6-172 0 0,-1 12-10 0 0,-1 0 0 0 0,1 0 0 0 0,-1 1-1 0 0,0-1 1 0 0,0 1 0 0 0,0 0 0 0 0,0 0-1 0 0,-1 0 1 0 0,1 0 0 0 0,-1 1 0 0 0,0-1-1 0 0,0 1 1 0 0,0 0 0 0 0,0 0 0 0 0,0 0-1 0 0,0 1 1 0 0,-1-1 0 0 0,1 1 0 0 0,0 0-1 0 0,-1 0 1 0 0,1 1 0 0 0,-1-1 0 0 0,1 1-1 0 0,-1 0 1 0 0,1 0 0 0 0,-1 1 0 0 0,1-1-1 0 0,0 1 1 0 0,-1 0 0 0 0,1 0 0 0 0,-1 1-1 0 0,1-1 1 0 0,0 1 0 0 0,0 0 0 0 0,0 0-1 0 0,0 0 1 0 0,0 0 0 0 0,-1 2 10 0 0,-6 2-49 0 0,1 0-1 0 0,0 0 1 0 0,0 1-1 0 0,1 0 1 0 0,0 1 0 0 0,0 0-1 0 0,0 0 1 0 0,1 1-1 0 0,1 0 1 0 0,-1 1 0 0 0,2 0-1 0 0,-1 0 1 0 0,1 0-1 0 0,1 0 1 0 0,0 1 0 0 0,0 0-1 0 0,1 0 1 0 0,0 1-1 0 0,1-1 1 0 0,1 1 0 0 0,0 0-1 0 0,0-1 1 0 0,1 1-1 0 0,1 0 1 0 0,0 0 49 0 0,0-7-66 0 0,1-1-1 0 0,1 0 1 0 0,-1 0 0 0 0,1 0-1 0 0,-1 0 1 0 0,1 0 0 0 0,0-1 0 0 0,0 1-1 0 0,1 0 1 0 0,-1-1 0 0 0,1 0-1 0 0,0 1 1 0 0,0-1 0 0 0,0 0-1 0 0,0 0 1 0 0,0-1 0 0 0,1 1-1 0 0,-1-1 1 0 0,1 1 0 0 0,0-1-1 0 0,-1 0 1 0 0,1-1 0 0 0,0 1-1 0 0,0-1 1 0 0,2 1 66 0 0,108 17-5569 0 0,-46-16-1543 0 0,-45-3 3974 0 0</inkml:trace>
  <inkml:trace contextRef="#ctx0" brushRef="#br0" timeOffset="47094.918">3952 2441 4841 0 0,'0'0'2418'0'0,"0"0"-508"0"0,0 0-245 0 0,0 0-6 0 0,0 0-41 0 0,-33 20-180 0 0,-104 63-346 0 0,49-12 25 0 0,79-61-1091 0 0,0 1 0 0 0,1 0 0 0 0,0 0-1 0 0,1 1 1 0 0,0 0 0 0 0,1 0-1 0 0,0 1 1 0 0,1-1 0 0 0,0 1-1 0 0,1 1 1 0 0,1-1 0 0 0,0 0-1 0 0,1 1 1 0 0,0 0 0 0 0,1 10-26 0 0,1-20-16 0 0,1 0 0 0 0,0 0 0 0 0,0 0 0 0 0,0 0 0 0 0,0 0 0 0 0,1 0 0 0 0,-1 0 0 0 0,1 0 0 0 0,0-1 0 0 0,0 1 0 0 0,1-1 0 0 0,-1 0 0 0 0,1 1 0 0 0,0-1 0 0 0,0 0 0 0 0,0 0 0 0 0,0-1 0 0 0,0 1 0 0 0,0-1 0 0 0,1 1 1 0 0,-1-1-1 0 0,1 0 0 0 0,0-1 0 0 0,0 1 0 0 0,0 0 0 0 0,1-1 16 0 0,109 24-420 0 0,25-24-2198 0 0,-51-21-6272 0 0,-67 9 3089 0 0</inkml:trace>
  <inkml:trace contextRef="#ctx0" brushRef="#br0" timeOffset="52098.223">4580 2110 536 0 0,'0'0'1492'0'0,"0"0"-354"0"0,0 0-124 0 0,0 0 176 0 0,0 0 296 0 0,0 0 162 0 0,0 0-89 0 0,0 0-281 0 0,0 0-348 0 0,0 0-312 0 0,0 0-241 0 0,0 26 425 0 0,-6 327 1216 0 0,-30 78-1466 0 0,47-402-2755 0 0,-11-55-7475 0 0,0 5 5124 0 0,0 13 4351 0 0</inkml:trace>
  <inkml:trace contextRef="#ctx0" brushRef="#br0" timeOffset="52277.92">4207 2588 2713 0 0,'0'0'2656'0'0,"0"0"-705"0"0,0 0-512 0 0,0 0 47 0 0,0 0 136 0 0,0 0-18 0 0,0 0-246 0 0,0 0-358 0 0,0 0-212 0 0,0 0-112 0 0,31-1-56 0 0,98-7-53 0 0,39-1 898 0 0,44-6-2953 0 0,-171 12-1157 0 0,-8-1-4372 0 0,-22 4-1778 0 0</inkml:trace>
  <inkml:trace contextRef="#ctx0" brushRef="#br0" timeOffset="52644.072">5061 2680 3481 0 0,'0'0'2875'0'0,"0"0"-1431"0"0,0 0-680 0 0,0 0 154 0 0,0 0 392 0 0,0 0 178 0 0,0 0-90 0 0,0 0-258 0 0,0 0-315 0 0,0 0-242 0 0,0 0-165 0 0,0 32-134 0 0,1 99-76 0 0,-3-32 785 0 0,1-78-3011 0 0,1 6-4451 0 0,0-20-2613 0 0</inkml:trace>
  <inkml:trace contextRef="#ctx0" brushRef="#br0" timeOffset="53109.746">5418 2673 9386 0 0,'0'0'1054'0'0,"0"0"-406"0"0,0 0-110 0 0,0 0 129 0 0,0 0 56 0 0,0 0-103 0 0,0 0-209 0 0,0 0-203 0 0,0 0-121 0 0,0 0-47 0 0,0 0-35 0 0,-15 33-41 0 0,-44 100-29 0 0,44-64-155 0 0,15-66 216 0 0,1 0 0 0 0,-1 0 0 0 0,0 0 0 0 0,1 0 1 0 0,-1-1-1 0 0,1 1 0 0 0,0 0 0 0 0,0 0 0 0 0,0-1 1 0 0,0 1-1 0 0,1 0 0 0 0,-1-1 0 0 0,1 1 0 0 0,-1-1 1 0 0,1 0-1 0 0,0 1 0 0 0,0-1 0 0 0,0 0 0 0 0,0 0 0 0 0,0 0 1 0 0,0 0-1 0 0,1-1 0 0 0,-1 1 0 0 0,1-1 0 0 0,-1 1 1 0 0,1-1-1 0 0,0 0 0 0 0,-1 0 0 0 0,1 0 0 0 0,0 0 1 0 0,0-1-1 0 0,0 1 4 0 0,4 0 287 0 0,-1 0 0 0 0,1 0 0 0 0,-1-1 0 0 0,0 0 0 0 0,1 0 0 0 0,-1 0 0 0 0,1-1 0 0 0,-1 0 0 0 0,1 0 0 0 0,-1-1 0 0 0,0 0 0 0 0,0 0 0 0 0,0 0 0 0 0,2-2-286 0 0,5-3 470 0 0,0-1 1 0 0,-1-1-1 0 0,0 0 1 0 0,0-1-1 0 0,-1 0 1 0 0,0 0 0 0 0,-1-1-1 0 0,0-1 1 0 0,-1 0-1 0 0,8-12-471 0 0,-12 15 90 0 0,1-1 0 0 0,-1 1 0 0 0,0-1 0 0 0,-1 0 0 0 0,-1-1 0 0 0,1 1-1 0 0,-2-1 1 0 0,1 1 0 0 0,-1-1 0 0 0,-1 0 0 0 0,0 0 0 0 0,-1 0 0 0 0,0 0 0 0 0,0 0-1 0 0,-2-4-89 0 0,1 11-72 0 0,0 0-1 0 0,-1 0 1 0 0,1 0-1 0 0,-1 0 0 0 0,0 0 1 0 0,0 1-1 0 0,-1-1 0 0 0,1 1 1 0 0,-1 0-1 0 0,1 0 0 0 0,-1 0 1 0 0,0 0-1 0 0,0 0 1 0 0,-1 0-1 0 0,1 1 0 0 0,0-1 1 0 0,-1 1-1 0 0,0 0 0 0 0,1 0 1 0 0,-1 1-1 0 0,0-1 0 0 0,0 1 1 0 0,0-1-1 0 0,0 1 1 0 0,-2 0 71 0 0,-31-2-3693 0 0,3 10-4185 0 0,23-1-2758 0 0</inkml:trace>
  <inkml:trace contextRef="#ctx0" brushRef="#br0" timeOffset="53578.241">5887 2806 11803 0 0,'0'0'1512'0'0,"0"0"-372"0"0,0 0-24 0 0,0 0 118 0 0,0 0 28 0 0,0 0-185 0 0,0 0-303 0 0,0 0-208 0 0,0 0-140 0 0,0 0-94 0 0,0 0-72 0 0,0 0-75 0 0,0 0-47 0 0,2-6-58 0 0,2-3-63 0 0,0 0 0 0 0,1 0 0 0 0,0 1 0 0 0,0-1 1 0 0,1 1-1 0 0,0 0 0 0 0,0 1 0 0 0,1-1 1 0 0,0 1-1 0 0,7-4-17 0 0,-1 0-42 0 0,-9 7-12 0 0,0 1 0 0 0,0-1 0 0 0,1 1 0 0 0,-1-1 0 0 0,1 1 0 0 0,0 1 0 0 0,0-1 0 0 0,0 1 0 0 0,0 0 0 0 0,0 0 0 0 0,1 0 0 0 0,-1 1 0 0 0,1-1 0 0 0,0 1 54 0 0,15 41-1008 0 0,-18-34 1041 0 0,0 0 1 0 0,1-1-1 0 0,0 1 0 0 0,0-1 1 0 0,1 0-1 0 0,-1 0 0 0 0,1 0 1 0 0,0-1-1 0 0,0 0 0 0 0,1 0 1 0 0,-1 0-1 0 0,1-1 0 0 0,0 0 1 0 0,0 0-1 0 0,0 0 0 0 0,0 0 1 0 0,1-1-1 0 0,-1 0 0 0 0,1-1 1 0 0,-1 0-1 0 0,1 0 0 0 0,0 0 1 0 0,-1 0-1 0 0,1-1 1 0 0,0-1-1 0 0,-1 1 0 0 0,1-1 1 0 0,0 0-1 0 0,5-1-33 0 0,-6 1 101 0 0,0 0 0 0 0,0 1 1 0 0,0-2-1 0 0,0 1 0 0 0,-1-1 0 0 0,1 0 1 0 0,0 0-1 0 0,-1 0 0 0 0,1-1 1 0 0,-1 0-1 0 0,0 0 0 0 0,0 0 0 0 0,0-1 1 0 0,-1 0-1 0 0,1 0 0 0 0,-1 0 0 0 0,0 0 1 0 0,0-1-1 0 0,0 1 0 0 0,0-1 1 0 0,-1 0-1 0 0,0 0 0 0 0,0-1 0 0 0,0 1 1 0 0,-1-1-1 0 0,0 1 0 0 0,0-1 0 0 0,0 0 1 0 0,-1 1-1 0 0,0-1 0 0 0,0-3-101 0 0,-9-20-2980 0 0,-7 12-7877 0 0,9 13 317 0 0</inkml:trace>
  <inkml:trace contextRef="#ctx0" brushRef="#br0" timeOffset="52846.037">5028 2331 4265 0 0,'0'0'576'0'0,"0"0"-952"0"0,0 0-504 0 0,0 0-264 0 0,0 0-593 0 0,0 0 1033 0 0</inkml:trace>
  <inkml:trace contextRef="#ctx0" brushRef="#br0" timeOffset="54179.252">5083 2305 4361 0 0,'0'0'2540'0'0,"0"0"-374"0"0,0 0-248 0 0,0 0-96 0 0,0 0-155 0 0,0 0-348 0 0,0 0-391 0 0,0 0-341 0 0,0 0-239 0 0,0 0-131 0 0,0 0-66 0 0,0 0-32 0 0,-2 4-27 0 0,1-3-112 0 0,0 0 11 0 0,0-1 0 0 0,1 1-1 0 0,-1 0 1 0 0,0 0 0 0 0,1 0 0 0 0,-1 0-1 0 0,1 0 1 0 0,-1 0 0 0 0,1 0 0 0 0,0 0-1 0 0,-1 1 1 0 0,1-1 0 0 0,0 0 0 0 0,0 0 0 0 0,-1 0-1 0 0,1 0 1 0 0,0 0 0 0 0,0 1 0 0 0,0-1-1 0 0,1 0 1 0 0,-1 0 0 0 0,0 0 0 0 0,0 0-1 0 0,1 0 1 0 0,-1 0 0 0 0,0 0 0 0 0,1 0-1 0 0,-1 1 1 0 0,1-1 0 0 0,0 0 0 0 0,-1-1-1 0 0,1 1 1 0 0,0 0 0 0 0,-1 0 0 0 0,1 0-1 0 0,0 0 1 0 0,0 0 9 0 0,2 2-547 0 0,0 1-1473 0 0,-1-4-3397 0 0,-2 0-4472 0 0</inkml:trace>
  <inkml:trace contextRef="#ctx0" brushRef="#br0" timeOffset="15654.46">7270 228 0 0 0,'0'0'372'0'0,"0"0"731"0"0,0 0 284 0 0,0 0 327 0 0,0 0 379 0 0,0 0 195 0 0,0 0-108 0 0,0 0-308 0 0,0 0-342 0 0,0 0-319 0 0,0 0-229 0 0,0-8-157 0 0,-1-21 318 0 0,-2 56 544 0 0,3 367-855 0 0,17-57-665 0 0,-3-130-693 0 0,-14-171-1593 0 0,0-35 1095 0 0,0-1-281 0 0,0 0-280 0 0,-7-4-7538 0 0,3 1 3419 0 0</inkml:trace>
  <inkml:trace contextRef="#ctx0" brushRef="#br0" timeOffset="15950.674">6822 773 5601 0 0,'0'0'1323'0'0,"0"0"-289"0"0,0 0 69 0 0,0 0 334 0 0,0 0 244 0 0,0 0-64 0 0,0 0-243 0 0,36 0-259 0 0,115-4-258 0 0,44-25 709 0 0,244-51-2129 0 0,-388 71-2184 0 0,-13 2-4424 0 0,-25 4-1056 0 0</inkml:trace>
  <inkml:trace contextRef="#ctx0" brushRef="#br0" timeOffset="16218.363">7837 644 6577 0 0,'0'0'1390'0'0,"0"0"-280"0"0,0 0 37 0 0,0 0 170 0 0,0 0 5 0 0,0 0-242 0 0,0 0-368 0 0,-23 35-304 0 0,-67 108-180 0 0,86-140-216 0 0,1 1 0 0 0,0 0 0 0 0,1 1 0 0 0,-1-1 0 0 0,1 0 0 0 0,0 1 0 0 0,0-1 0 0 0,0 1 0 0 0,0 0 0 0 0,1-1 0 0 0,0 1 0 0 0,0 0 0 0 0,0 0 0 0 0,1 0 0 0 0,-1 0 0 0 0,1 1-12 0 0,1 7 38 0 0,-1-8-9 0 0,0 1 0 0 0,1-1 0 0 0,-1 1 0 0 0,1 0 0 0 0,0-1 0 0 0,1 0 0 0 0,-1 1 0 0 0,1-1 0 0 0,0 0 0 0 0,1 1 0 0 0,-1-1 1 0 0,1-1-1 0 0,0 1 0 0 0,0 0 0 0 0,0-1 0 0 0,1 1 0 0 0,0-1 0 0 0,0 0 0 0 0,0 0 0 0 0,0-1 0 0 0,0 1 0 0 0,1-1 0 0 0,0 0 0 0 0,0 0 0 0 0,-1 0 1 0 0,2-1-1 0 0,-1 0 0 0 0,0 0 0 0 0,0 0 0 0 0,1 0 0 0 0,-1-1 0 0 0,1 0 0 0 0,-1 0 0 0 0,1-1 0 0 0,0 1-29 0 0,5 0 217 0 0,-1 0 0 0 0,1-1 0 0 0,0-1 0 0 0,0 1 0 0 0,0-2 0 0 0,-1 1 0 0 0,1-1 0 0 0,0-1 0 0 0,-1 0 0 0 0,0-1 0 0 0,0 0 0 0 0,0 0 0 0 0,0-1 0 0 0,-1 0 1 0 0,1-1-1 0 0,-1 0 0 0 0,-1 0 0 0 0,1-1 0 0 0,-1 0 0 0 0,0-1 0 0 0,-1 0 0 0 0,0 0 0 0 0,0 0 0 0 0,-1-1 0 0 0,0 0 0 0 0,3-6-217 0 0,-5 9 27 0 0,0 0 0 0 0,0-1 1 0 0,-1 1-1 0 0,0-1 1 0 0,0 0-1 0 0,-1 0 0 0 0,0 0 1 0 0,0 0-1 0 0,0-1 0 0 0,-1 1 1 0 0,0 0-1 0 0,-1-1 0 0 0,1 1 1 0 0,-1-1-1 0 0,-1 1 1 0 0,0-1-1 0 0,0 1 0 0 0,0 0 1 0 0,-1-1-1 0 0,0 1 0 0 0,0 0 1 0 0,-1 0-1 0 0,0 0 0 0 0,0 0 1 0 0,-1 1-1 0 0,1 0 1 0 0,-2-1-1 0 0,1 1 0 0 0,-3-2-27 0 0,1 2-367 0 0,0 1-1 0 0,-1-1 1 0 0,0 1 0 0 0,0 1-1 0 0,0-1 1 0 0,-1 1 0 0 0,1 0-1 0 0,-1 1 1 0 0,0 0-1 0 0,0 0 1 0 0,-8-1 367 0 0,-57-3-10966 0 0,55 7 2999 0 0</inkml:trace>
  <inkml:trace contextRef="#ctx0" brushRef="#br0" timeOffset="17113.297">9208 902 0 0 0,'0'0'1376'0'0,"0"0"-428"0"0,0 0-234 0 0,0 0 168 0 0,0 0 327 0 0,0 0 218 0 0,0 0-11 0 0,0 0-147 0 0,0 0-156 0 0,0 0-133 0 0,0 0-79 0 0,0 0-48 0 0,0 0-23 0 0,23 12-21 0 0,73 34 13 0 0,-33-35 795 0 0,-51-13-1405 0 0,-1 0-1 0 0,0-1 1 0 0,0-1-1 0 0,0 0 1 0 0,0-1-1 0 0,-1 0 1 0 0,1 0-1 0 0,-1-1 1 0 0,-1 0-1 0 0,1-1 1 0 0,-1 0-1 0 0,0-1 1 0 0,-1 0-1 0 0,0 0 1 0 0,0-1 0 0 0,0 0-1 0 0,-1 0 1 0 0,-1-1-1 0 0,0 1 1 0 0,5-11-212 0 0,-10 16-67 0 0,1 0 1 0 0,0-1 0 0 0,-1 1 0 0 0,0-1-1 0 0,0 1 1 0 0,-1-1 0 0 0,1 0 0 0 0,-1 0-1 0 0,0 1 1 0 0,0-1 0 0 0,0 0 0 0 0,-1 1-1 0 0,0-1 1 0 0,1 0 0 0 0,-2 1-1 0 0,1-1 1 0 0,-1 1 0 0 0,1 0 0 0 0,-1-1-1 0 0,0 1 1 0 0,-1 0 0 0 0,1 0 0 0 0,-1 0-1 0 0,0 0 1 0 0,0 1 0 0 0,0-1 0 0 0,0 1-1 0 0,0 0 1 0 0,-1 0 0 0 0,0 0 0 0 0,1 0-1 0 0,-1 0 1 0 0,0 1 0 0 0,-1 0 0 0 0,1 0-1 0 0,0 0 1 0 0,0 0 0 0 0,-1 1 0 0 0,1-1-1 0 0,-1 1 1 0 0,0 0 0 0 0,1 1 0 0 0,-1-1-1 0 0,0 1 1 0 0,1 0 0 0 0,-1 0 0 0 0,-3 1 66 0 0,0-2-145 0 0,1 1 0 0 0,0 0 0 0 0,-1 0 1 0 0,1 1-1 0 0,0 0 0 0 0,-1 0 0 0 0,1 1 0 0 0,0 0 1 0 0,0 0-1 0 0,0 0 0 0 0,0 1 0 0 0,0 0 1 0 0,1 1-1 0 0,-1-1 0 0 0,1 1 0 0 0,0 1 1 0 0,0-1-1 0 0,1 1 0 0 0,-1 0 0 0 0,1 0 1 0 0,0 0-1 0 0,-1 2 145 0 0,0 1 80 0 0,0 0-1 0 0,1 1 1 0 0,-1 0 0 0 0,2 0 0 0 0,-1 0-1 0 0,1 0 1 0 0,1 1 0 0 0,0-1 0 0 0,0 1-1 0 0,1 0 1 0 0,0 0 0 0 0,0 0 0 0 0,1 0 0 0 0,1 1-1 0 0,0-1 1 0 0,0 0 0 0 0,1 0 0 0 0,0 0-1 0 0,1 0 1 0 0,0 0 0 0 0,0 0 0 0 0,1 0-1 0 0,1-1 1 0 0,0 1 0 0 0,0-1 0 0 0,0 0-1 0 0,1 0 1 0 0,1 0 0 0 0,0-1 0 0 0,0 0-1 0 0,0 0 1 0 0,1-1 0 0 0,0 1 0 0 0,1-1-1 0 0,-1-1 1 0 0,6 4-80 0 0,6 0 159 0 0,0-1 0 0 0,1 0-1 0 0,0-2 1 0 0,0 0 0 0 0,1-2-1 0 0,-1 0 1 0 0,1-1 0 0 0,0-1-1 0 0,0-1 1 0 0,1-1 0 0 0,-1-1 0 0 0,0-1-1 0 0,16-2-158 0 0,-12-1-56 0 0,0-1-1 0 0,1-2 1 0 0,-2 0-1 0 0,1-1 1 0 0,-1-2-1 0 0,0 0 1 0 0,-1-2-1 0 0,20-13 57 0 0,30-21-3515 0 0,-4 0-4291 0 0,-66 44 7354 0 0,17-14-3828 0 0,-6 2 753 0 0</inkml:trace>
  <inkml:trace contextRef="#ctx0" brushRef="#br0" timeOffset="17364.546">10370 792 0 0 0,'0'0'1674'0'0,"0"0"654"0"0,0 0 310 0 0,0 0-52 0 0,0 0-308 0 0,0 0-430 0 0,0 0-437 0 0,0 0-375 0 0,-13 30-270 0 0,-41 99-206 0 0,-33 87-187 0 0,66-140-3199 0 0,10-55-2799 0 0,5-12-169 0 0,5-8 2541 0 0</inkml:trace>
  <inkml:trace contextRef="#ctx0" brushRef="#br0" timeOffset="17634.561">10037 773 10018 0 0,'0'0'1488'0'0,"0"0"-690"0"0,0 0-445 0 0,0 0 131 0 0,0 0 301 0 0,0 0 159 0 0,0 0-29 0 0,0 0-172 0 0,0 0-170 0 0,0 0-137 0 0,25 33-109 0 0,80 104-82 0 0,-18-53 27 0 0,-56-60-397 0 0,2-1 0 0 0,0-1-1 0 0,1-2 1 0 0,2-1-1 0 0,18 6 126 0 0,-2-4-2977 0 0,-18-5-7738 0 0,-28-13 6653 0 0</inkml:trace>
  <inkml:trace contextRef="#ctx0" brushRef="#br0" timeOffset="17940.235">10883 449 5441 0 0,'0'0'3648'0'0,"0"0"-1453"0"0,0 0-510 0 0,0 0-54 0 0,0 0-77 0 0,0 0-211 0 0,0 0-373 0 0,0 0-406 0 0,0 0-272 0 0,0 0-117 0 0,0 0-14 0 0,0 0 67 0 0,0 0 57 0 0,3 17 14 0 0,35 235 712 0 0,12 122-1383 0 0,-20-263-3388 0 0,-24-101 760 0 0,-6-8-1231 0 0,0-2-3842 0 0,0 0 8042 0 0,0 0-1984 0 0</inkml:trace>
  <inkml:trace contextRef="#ctx0" brushRef="#br0" timeOffset="18218.2">10605 895 4569 0 0,'0'0'663'0'0,"0"0"90"0"0,0 0 461 0 0,0 0 437 0 0,0 0 192 0 0,0 0-63 0 0,0 0-225 0 0,0 0-266 0 0,35 5-240 0 0,111 14-214 0 0,-16-22 478 0 0,-94-4-1022 0 0,245-57 252 0 0,-164 33-7651 0 0,-96 23-2001 0 0,-13 5 5978 0 0</inkml:trace>
  <inkml:trace contextRef="#ctx0" brushRef="#br0" timeOffset="27260.16">11485 1071 0 0 0,'0'0'264'0'0,"0"0"643"0"0,0 0 299 0 0,0 0 35 0 0,0 0-158 0 0,0 0-241 0 0,0 0-206 0 0,0 0-135 0 0,0 0-57 0 0,1 12 4817 0 0,43 7-2012 0 0,-10-13-1891 0 0,-26-4-1135 0 0,0 0-1 0 0,0 0 1 0 0,-1-1 0 0 0,1 0-1 0 0,0-1 1 0 0,0 1-1 0 0,0-1 1 0 0,0-1-1 0 0,0 0 1 0 0,0 0 0 0 0,0 0-1 0 0,0-1 1 0 0,-1 0-1 0 0,5-2-222 0 0,-7 2 116 0 0,-1 0-1 0 0,1 0 1 0 0,-1 0 0 0 0,0-1-1 0 0,1 1 1 0 0,-1-1-1 0 0,0 0 1 0 0,-1 0-1 0 0,1-1 1 0 0,0 1-1 0 0,-1-1 1 0 0,0 1 0 0 0,0-1-1 0 0,0 0 1 0 0,0 0-1 0 0,-1-1 1 0 0,0 1-1 0 0,0-1 1 0 0,0 1-1 0 0,1-4-115 0 0,-1 4-51 0 0,0 0-1 0 0,-1 0 1 0 0,1 0-1 0 0,-1 0 1 0 0,0 0-1 0 0,0 0 1 0 0,-1 0-1 0 0,1-1 1 0 0,-1 1-1 0 0,0 0 1 0 0,0 0-1 0 0,-1-1 1 0 0,1 1-1 0 0,-1 0 1 0 0,0 0-1 0 0,0 0 1 0 0,0-1-1 0 0,0 1 1 0 0,-1 0-1 0 0,0 1 1 0 0,0-1-1 0 0,0 0 1 0 0,0 0-1 0 0,0 1 1 0 0,-1 0-1 0 0,1-1 1 0 0,-1 1-1 0 0,0 0 1 0 0,0 0-1 0 0,-1 0 1 0 0,1 1-1 0 0,0-1 1 0 0,-1 1-1 0 0,0 0 1 0 0,1 0-1 0 0,-1 0 1 0 0,-2-1 51 0 0,0 2-173 0 0,-1-1 1 0 0,0 1 0 0 0,1 0-1 0 0,-1 1 1 0 0,1-1 0 0 0,-1 1-1 0 0,0 0 1 0 0,0 1 0 0 0,1 0-1 0 0,-1 0 1 0 0,1 1 0 0 0,-1-1-1 0 0,1 1 1 0 0,0 1 0 0 0,-1-1-1 0 0,1 1 1 0 0,0 0-1 0 0,1 0 1 0 0,-1 1 0 0 0,1 0-1 0 0,-1 0 1 0 0,1 0 0 0 0,0 1-1 0 0,-1 1 173 0 0,1-1-20 0 0,-1 0 1 0 0,1 1-1 0 0,0 0 0 0 0,1 0 0 0 0,-1 0 0 0 0,1 0 0 0 0,1 1 0 0 0,-1 0 0 0 0,1 0 0 0 0,0 0 0 0 0,0 0 1 0 0,1 0-1 0 0,0 0 0 0 0,1 1 0 0 0,-1-1 0 0 0,1 1 0 0 0,1 0 0 0 0,-1-1 0 0 0,1 1 0 0 0,1-1 0 0 0,0 3 20 0 0,1-5 109 0 0,1 0 0 0 0,1 0 0 0 0,-1 0 0 0 0,1-1 0 0 0,-1 1 0 0 0,1-1-1 0 0,1 0 1 0 0,-1 0 0 0 0,0 0 0 0 0,1-1 0 0 0,0 0 0 0 0,0 0 0 0 0,0 0 0 0 0,0 0-1 0 0,0-1 1 0 0,1 1 0 0 0,-1-2 0 0 0,1 1 0 0 0,0 0-109 0 0,26 7 23 0 0,1-2 0 0 0,-1-1 0 0 0,1-2 1 0 0,0-1-1 0 0,0-1 0 0 0,0-2 0 0 0,0-1 0 0 0,16-3-23 0 0,28-10-4959 0 0,-28 2-6217 0 0,-37 8 9098 0 0</inkml:trace>
  <inkml:trace contextRef="#ctx0" brushRef="#br0" timeOffset="27926.446">12262 851 0 0 0,'0'0'437'0'0,"0"0"1160"0"0,0 0 373 0 0,0 0 74 0 0,0 0-72 0 0,0 0-163 0 0,0 0-340 0 0,0 0-402 0 0,0 0-325 0 0,0 0-237 0 0,0 0-139 0 0,0 0-58 0 0,0 0-6 0 0,-5 2-25 0 0,-37 43 532 0 0,-51 173-273 0 0,41-123-756 0 0,72-107 1043 0 0,161-207 751 0 0,-63 94-1726 0 0,-116 162-1165 0 0,-2-19 1385 0 0,-1-8-40 0 0,0 0 0 0 0,1 0 0 0 0,1 0-1 0 0,-1 0 1 0 0,1 0 0 0 0,1-1-1 0 0,0 1 1 0 0,0 0 0 0 0,1-1 0 0 0,1 1-1 0 0,-1-1 1 0 0,1 0 0 0 0,1 0-1 0 0,1 3-27 0 0,-3-9 81 0 0,-1 0 0 0 0,0 1 0 0 0,1-1 0 0 0,-1 0 0 0 0,1 0 0 0 0,0-1 0 0 0,0 1 0 0 0,0-1 0 0 0,1 1 0 0 0,-1-1 0 0 0,0 0 0 0 0,1 0 1 0 0,-1 0-1 0 0,1-1 0 0 0,0 0 0 0 0,0 1 0 0 0,-1-1 0 0 0,1 0 0 0 0,0-1 0 0 0,0 1 0 0 0,0-1 0 0 0,0 1 0 0 0,0-1 0 0 0,0 0 0 0 0,0-1 0 0 0,0 1 0 0 0,0-1 0 0 0,0 0 0 0 0,0 0 0 0 0,0 0 0 0 0,-1 0 0 0 0,1-1 0 0 0,0 1 0 0 0,-1-1 0 0 0,1 0 0 0 0,-1 0 0 0 0,1 0 0 0 0,-1-1 0 0 0,1 0-81 0 0,12-17 475 0 0,0-1 0 0 0,-1-1 0 0 0,-1 0 0 0 0,-1-1 0 0 0,-1 0 0 0 0,-1-1 1 0 0,4-14-476 0 0,4-5 88 0 0,-18 40-239 0 0,11-26 101 0 0,-8 10-3125 0 0,-4 19 118 0 0,1 0 1594 0 0,-1 0-5884 0 0,0 0-1358 0 0</inkml:trace>
  <inkml:trace contextRef="#ctx0" brushRef="#br0" timeOffset="28412.828">13111 873 11394 0 0,'0'0'2569'0'0,"0"0"-1630"0"0,0 0-483 0 0,0 0 133 0 0,0 0 133 0 0,0 0-2 0 0,0 0-170 0 0,0 0-253 0 0,0 0-157 0 0,-31 21-88 0 0,-96 69-85 0 0,125-89 26 0 0,-1 0-1 0 0,1 0 1 0 0,0 0 0 0 0,-1 0 0 0 0,1 1 0 0 0,0-1 0 0 0,0 1 0 0 0,0 0 0 0 0,0-1 0 0 0,0 1 0 0 0,0 0 0 0 0,1 0 0 0 0,-1 0 0 0 0,0 1 0 0 0,1-1 0 0 0,0 0-1 0 0,0 1 1 0 0,-1-1 0 0 0,1 0 0 0 0,1 1 0 0 0,-1-1 0 0 0,0 1 0 0 0,1 0 0 0 0,-1 2 7 0 0,1 2-56 0 0,-1-3 19 0 0,0 1-1 0 0,1-1 0 0 0,0 1 1 0 0,0-1-1 0 0,0 1 1 0 0,1-1-1 0 0,-1 0 1 0 0,1 1-1 0 0,0-1 0 0 0,0 1 1 0 0,0-1-1 0 0,1 0 1 0 0,0 0-1 0 0,0 0 0 0 0,0 0 1 0 0,0 0-1 0 0,0 0 1 0 0,1-1-1 0 0,0 1 1 0 0,0-1-1 0 0,0 0 0 0 0,0 1 1 0 0,0-1-1 0 0,0-1 1 0 0,1 1-1 0 0,0 0 0 0 0,-1-1 1 0 0,1 0-1 0 0,0 0 1 0 0,0 0-1 0 0,0 0 1 0 0,1-1-1 0 0,2 1 38 0 0,6 1 219 0 0,0-2 0 0 0,0 0 1 0 0,0 0-1 0 0,0-1 0 0 0,0-1 0 0 0,0 0 0 0 0,0 0 1 0 0,0-2-1 0 0,-1 0 0 0 0,1 0 0 0 0,-1-1 1 0 0,1 0-1 0 0,-1-1 0 0 0,-1-1 0 0 0,1 0 0 0 0,-1-1 1 0 0,0 0-1 0 0,0 0 0 0 0,-1-1 0 0 0,0-1 0 0 0,0 1 1 0 0,-1-2-1 0 0,0 1 0 0 0,6-9-219 0 0,26-28 395 0 0,-1-2 0 0 0,-2-1-1 0 0,-3-2 1 0 0,-2-2 0 0 0,5-13-395 0 0,-31 55-81 0 0,-1-1-1 0 0,0 0 1 0 0,-1 0 0 0 0,0 0 0 0 0,-1-1-1 0 0,0 0 1 0 0,-1 0 0 0 0,-1 0-1 0 0,0 0 1 0 0,0 0 0 0 0,-2-1 0 0 0,1 1-1 0 0,-2 0 1 0 0,0-1 0 0 0,0 1 0 0 0,-1 0-1 0 0,-1 0 1 0 0,0 0 0 0 0,-1 0 0 0 0,0 1-1 0 0,-1-1 1 0 0,-1 1 0 0 0,0 0 0 0 0,0 0-1 0 0,-1 1 1 0 0,-1 0 0 0 0,0 0 0 0 0,0 1-1 0 0,-5-5 82 0 0,8 12-70 0 0,1 0 0 0 0,-1 1 0 0 0,1-1-1 0 0,-1 1 1 0 0,0 0 0 0 0,0 0 0 0 0,0 0-1 0 0,0 1 1 0 0,0-1 0 0 0,-1 1 0 0 0,1 1-1 0 0,0-1 1 0 0,0 1 0 0 0,-1 0 0 0 0,1 0-1 0 0,0 0 1 0 0,-1 1 0 0 0,1 0 0 0 0,0 0-1 0 0,0 0 1 0 0,0 0 0 0 0,0 1 0 0 0,0 0-1 0 0,0 0 1 0 0,0 1 0 0 0,0-1 0 0 0,1 1-1 0 0,-1 0 1 0 0,1 0 0 0 0,-4 4 70 0 0,-6 4-35 0 0,1 1 1 0 0,0 1 0 0 0,0 0-1 0 0,1 1 1 0 0,1 1-1 0 0,0-1 1 0 0,1 2-1 0 0,-3 7 35 0 0,6-10 61 0 0,2 1 0 0 0,-1-1 0 0 0,2 1 0 0 0,0 0-1 0 0,0 0 1 0 0,2 1 0 0 0,-1-1 0 0 0,2 1 0 0 0,0-1 0 0 0,1 1-1 0 0,0 0 1 0 0,1-1 0 0 0,1 1 0 0 0,0-1 0 0 0,1 0 0 0 0,1 1-1 0 0,0-1 1 0 0,1-1 0 0 0,0 1 0 0 0,1-1 0 0 0,0 0 0 0 0,1 0-1 0 0,1 0 1 0 0,0-1 0 0 0,1-1 0 0 0,0 1 0 0 0,1-1 0 0 0,0-1 0 0 0,9 7-61 0 0,15 14 164 0 0,1-2 1 0 0,2-2 0 0 0,0-1 0 0 0,2-1 0 0 0,1-3 0 0 0,1-1 0 0 0,1-2-1 0 0,0-2 1 0 0,4-1-165 0 0,48 12-3915 0 0,1-8-4332 0 0,-77-17-2263 0 0</inkml:trace>
  <inkml:trace contextRef="#ctx0" brushRef="#br0" timeOffset="39148.153">15106 755 0 0 0,'0'0'503'0'0,"0"0"-246"0"0,0 0-223 0 0,0 0 71 0 0,0 0 270 0 0,0 0 269 0 0,0 0 115 0 0,0 0-103 0 0,0 0-242 0 0,0 0-249 0 0,0 0-153 0 0,-24 4-39 0 0,-75 11 36 0 0,48 7 269 0 0,46-15-197 0 0,-4 6 222 0 0,0 0 0 0 0,2 1 0 0 0,-1 0 0 0 0,2 1 0 0 0,0 0 1 0 0,1 0-1 0 0,0 0 0 0 0,1 0 0 0 0,1 1 0 0 0,0 0 0 0 0,1-1 0 0 0,1 1 0 0 0,1 0 0 0 0,0 0 0 0 0,1 5-303 0 0,-1-15 208 0 0,-1 6 94 0 0,0-7-194 0 0,1 0-1 0 0,-1 0 0 0 0,1 0 0 0 0,0 0 1 0 0,0 0-1 0 0,0 0 0 0 0,1-1 0 0 0,-1 1 1 0 0,1 0-1 0 0,1 0 0 0 0,-1 0 1 0 0,1-1-1 0 0,-1 1 0 0 0,1-1 0 0 0,2 2-107 0 0,-2-5 142 0 0,0 0 0 0 0,1-1-1 0 0,-1 1 1 0 0,1-1 0 0 0,-1 0-1 0 0,1 1 1 0 0,0-1 0 0 0,-1-1 0 0 0,1 1-1 0 0,-1 0 1 0 0,1-1 0 0 0,-1 1-1 0 0,1-1 1 0 0,-1 0 0 0 0,0 1-1 0 0,1-1 1 0 0,-1 0 0 0 0,0-1-1 0 0,1 1 1 0 0,-1 0 0 0 0,0-1-1 0 0,0 1 1 0 0,0-1 0 0 0,0 0 0 0 0,-1 0-1 0 0,1 1 1 0 0,0-1 0 0 0,-1 0-1 0 0,1 0 1 0 0,-1-1 0 0 0,0 1-1 0 0,1 0 1 0 0,-1-2-142 0 0,202-274 2442 0 0,-161 201-2291 0 0,-41 76-138 0 0,-1 1-82 0 0,0 0-127 0 0,0 0-138 0 0,2 16-807 0 0,64 204 1108 0 0,22 103 168 0 0,-85-299-244 0 0,-1 1-1 0 0,-1-1 0 0 0,-1 0 1 0 0,-1 0-1 0 0,-1 0 1 0 0,-1 0-1 0 0,-2 0 1 0 0,0 0-1 0 0,-1-1 0 0 0,-2 0 1 0 0,0 0-1 0 0,-1-1 1 0 0,-2 0-1 0 0,0 0 1 0 0,-1-1-1 0 0,-1-1 0 0 0,-1 0 1 0 0,-1-1-1 0 0,0 0 1 0 0,-2-1-1 0 0,0-1 0 0 0,-1-1 1 0 0,0-1-1 0 0,-14 9 110 0 0,26-20 88 0 0,0 0 0 0 0,0 0 0 0 0,-1 0-1 0 0,1-1 1 0 0,-1 0 0 0 0,0-1 0 0 0,0 1 0 0 0,0-1-1 0 0,0-1 1 0 0,0 1 0 0 0,0-1 0 0 0,-2 0-88 0 0,6-3 91 0 0,1 0-1 0 0,-1 1 1 0 0,1-1 0 0 0,0-1-1 0 0,-1 1 1 0 0,1 0-1 0 0,0 0 1 0 0,0-1 0 0 0,0 1-1 0 0,1-1 1 0 0,-1 0 0 0 0,0 1-1 0 0,1-1 1 0 0,0 0 0 0 0,0 0-1 0 0,0 0 1 0 0,0 0 0 0 0,0 0-1 0 0,1 0 1 0 0,-1 0 0 0 0,1-1-1 0 0,0 1 1 0 0,0 0 0 0 0,0 0-1 0 0,0 0 1 0 0,0 0 0 0 0,1 0-1 0 0,-1 0 1 0 0,1 0 0 0 0,0-1-91 0 0,-1-5 51 0 0,5-26-35 0 0,2 0 0 0 0,0 0 0 0 0,3 1 0 0 0,1 0 0 0 0,1 1 0 0 0,2 0 0 0 0,1 1 0 0 0,1 0 0 0 0,14-17-16 0 0,-28 46-28 0 0,72-125-1965 0 0,-51 91-1977 0 0,-2 0-4534 0 0,-13 29 5086 0 0</inkml:trace>
  <inkml:trace contextRef="#ctx0" brushRef="#br0" timeOffset="39564.195">15615 976 0 0 0,'0'0'930'0'0,"0"0"498"0"0,0 0 186 0 0,0 0 51 0 0,0 0-44 0 0,0 0-236 0 0,0 0-385 0 0,0 0-358 0 0,0 0-211 0 0,0 0-6 0 0,0 0 146 0 0,0 0 209 0 0,0 0 186 0 0,8 2 98 0 0,3 0-586 0 0,0 0 0 0 0,0 0 0 0 0,-1-1 0 0 0,1-1 0 0 0,0 0 0 0 0,0 0 0 0 0,0-1 0 0 0,0 0 0 0 0,0-1 0 0 0,-1 0 0 0 0,1-1 0 0 0,2-1-478 0 0,-8 3 81 0 0,0-1 0 0 0,-1 0 0 0 0,1 0 0 0 0,0-1 0 0 0,-1 1 0 0 0,1-1 0 0 0,-1 0 0 0 0,0 0 0 0 0,0 0 0 0 0,0 0 0 0 0,0-1 1 0 0,-1 0-1 0 0,1 0 0 0 0,-1 0 0 0 0,0 0 0 0 0,0 0 0 0 0,-1-1 0 0 0,1 1 0 0 0,-1-1 0 0 0,0 0 0 0 0,0 0 0 0 0,-1 0 0 0 0,1 0 0 0 0,-1 0 1 0 0,0 0-1 0 0,0 0 0 0 0,-1 0 0 0 0,1 0 0 0 0,-1-2-81 0 0,-3 4-108 0 0,0 0 0 0 0,0 0 0 0 0,0 1 0 0 0,0-1-1 0 0,-1 1 1 0 0,1-1 0 0 0,-1 1 0 0 0,1 0 0 0 0,-1 0 0 0 0,0 1 0 0 0,0-1 0 0 0,0 1 0 0 0,0 0 0 0 0,0 0 0 0 0,0 0 0 0 0,0 0 0 0 0,0 1 0 0 0,-1-1-1 0 0,1 1 1 0 0,0 0 0 0 0,-3 1 108 0 0,6-1-67 0 0,-16 1-148 0 0,0 1-1 0 0,1 0 0 0 0,-1 1 0 0 0,1 1 0 0 0,0 1 1 0 0,0 0-1 0 0,0 1 0 0 0,1 1 0 0 0,0 0 0 0 0,0 1 0 0 0,1 1 1 0 0,0 0-1 0 0,0 1 0 0 0,1 1 0 0 0,0 0 0 0 0,1 0 1 0 0,0 2-1 0 0,1-1 0 0 0,1 1 0 0 0,0 1 0 0 0,0 0 1 0 0,-6 14 215 0 0,13-24 10 0 0,0 0 0 0 0,1 1 0 0 0,-1 0 0 0 0,1-1 1 0 0,0 1-1 0 0,1 0 0 0 0,-1 0 0 0 0,1 0 1 0 0,0 0-1 0 0,0 0 0 0 0,0 1 0 0 0,1-1 0 0 0,0 0 1 0 0,0 0-1 0 0,0 1 0 0 0,1-1 0 0 0,-1 0 0 0 0,1 0 1 0 0,0 0-1 0 0,1 0 0 0 0,-1 0 0 0 0,1 0 0 0 0,0 0 1 0 0,1-1-1 0 0,-1 1 0 0 0,3 4-10 0 0,8-1 38 0 0,0 0-1 0 0,1-1 1 0 0,-1-1-1 0 0,1 0 0 0 0,1 0 1 0 0,-1-1-1 0 0,1-1 1 0 0,0-1-1 0 0,0 0 1 0 0,0-1-1 0 0,0 0 1 0 0,0-1-1 0 0,0-1 1 0 0,0-1-1 0 0,1 0 1 0 0,-1-1-1 0 0,0 0 1 0 0,6-3-38 0 0,118-35-3669 0 0,-54 0-7163 0 0,-68 29 8868 0 0</inkml:trace>
  <inkml:trace contextRef="#ctx0" brushRef="#br0" timeOffset="39875.591">16112 961 4193 0 0,'0'0'1603'0'0,"0"0"-191"0"0,0 0 53 0 0,0 0 55 0 0,0 0-133 0 0,0 0-272 0 0,0 0-323 0 0,0 0-219 0 0,0 0-107 0 0,0 0-79 0 0,0 0-67 0 0,0 0-64 0 0,-4 17-64 0 0,-9 51-54 0 0,12-64-104 0 0,0 0 0 0 0,0 1 0 0 0,0-1 0 0 0,1 0 0 0 0,0 0 0 0 0,-1 0-1 0 0,2 1 1 0 0,-1-1 0 0 0,0 0 0 0 0,1 0 0 0 0,0 0 0 0 0,0 1-1 0 0,0-1 1 0 0,1 0 0 0 0,-1 0 0 0 0,1-1 0 0 0,0 1 0 0 0,0 0 0 0 0,0-1-1 0 0,0 1 1 0 0,1-1 0 0 0,0 1 0 0 0,-1-1 0 0 0,1 0 0 0 0,1 0 0 0 0,-1-1-1 0 0,0 1 1 0 0,0 0 0 0 0,1-1 0 0 0,0 0 0 0 0,-1 0 0 0 0,1 0 0 0 0,0-1-1 0 0,3 2-33 0 0,0-1 165 0 0,0 0 0 0 0,1-1 0 0 0,-1 1 0 0 0,1-1 0 0 0,0-1 0 0 0,-1 0 0 0 0,1 0 0 0 0,0 0 0 0 0,-1-1 0 0 0,1 0 0 0 0,-1-1 0 0 0,1 1 0 0 0,-1-2 0 0 0,1 1 0 0 0,-1-1 0 0 0,0 0 0 0 0,0 0-165 0 0,9-6 196 0 0,-1-1 0 0 0,0 0-1 0 0,0-1 1 0 0,-1 0 0 0 0,-1-1 0 0 0,0-1 0 0 0,0 0 0 0 0,-2-1 0 0 0,1 0-1 0 0,-2-1 1 0 0,0 0 0 0 0,-1-1 0 0 0,0 0 0 0 0,5-15-196 0 0,-12 29-26 0 0,-1-1 1 0 0,0 0-1 0 0,0 0 1 0 0,0 0-1 0 0,0 0 1 0 0,0 0-1 0 0,0 0 1 0 0,-1 0-1 0 0,1 0 1 0 0,-1 0-1 0 0,0 0 0 0 0,0 0 1 0 0,0 0-1 0 0,-1-1 1 0 0,1 1-1 0 0,-1 0 1 0 0,1 0-1 0 0,-1 0 1 0 0,0 0-1 0 0,0 0 1 0 0,0 1-1 0 0,-1-1 1 0 0,1 0-1 0 0,-1 0 1 0 0,0 1-1 0 0,1-1 1 0 0,-1 1-1 0 0,0-1 0 0 0,0 1 1 0 0,-1 0-1 0 0,1 0 1 0 0,0 0-1 0 0,-1 0 1 0 0,0 0-1 0 0,1 1 1 0 0,-1-1-1 0 0,0 1 1 0 0,1-1-1 0 0,-1 1 1 0 0,0 0-1 0 0,0 0 1 0 0,-2 0 25 0 0,-2 0-413 0 0,0-1 0 0 0,1 1 1 0 0,-1 1-1 0 0,0-1 1 0 0,0 1-1 0 0,1 0 0 0 0,-1 1 1 0 0,0 0-1 0 0,0 0 0 0 0,1 0 1 0 0,-1 1-1 0 0,1 0 1 0 0,-3 1 412 0 0,-48 24-9606 0 0,40-16 3131 0 0</inkml:trace>
  <inkml:trace contextRef="#ctx0" brushRef="#br0" timeOffset="40394.587">16680 1105 8522 0 0,'0'0'1824'0'0,"0"0"-641"0"0,0 0 25 0 0,0 0 335 0 0,0 0 140 0 0,0 0-126 0 0,0 0-409 0 0,0 0-333 0 0,0 0-168 0 0,0 0-86 0 0,0 0-95 0 0,0 0-94 0 0,0 0-82 0 0,1-7-90 0 0,12-39 50 0 0,87-81-2 0 0,-85 110-277 0 0,0 2 0 0 0,1 0 1 0 0,0 0-1 0 0,1 2 0 0 0,1 0 0 0 0,0 1 0 0 0,13-6 29 0 0,-31 18-25 0 0,1-1 0 0 0,-1 1 0 0 0,1-1 0 0 0,0 1 0 0 0,-1 0 0 0 0,1 0-1 0 0,0-1 1 0 0,-1 1 0 0 0,1 0 0 0 0,0 0 0 0 0,0 0 0 0 0,-1 0 0 0 0,1 0 0 0 0,0 0-1 0 0,-1 0 1 0 0,1 0 0 0 0,0 0 0 0 0,0 0 0 0 0,-1 0 0 0 0,1 0 0 0 0,0 1-1 0 0,-1-1 1 0 0,1 0 0 0 0,0 0 0 0 0,-1 1 0 0 0,1-1 0 0 0,-1 0 0 0 0,1 1-1 0 0,0-1 1 0 0,-1 1 0 0 0,1-1 0 0 0,-1 1 0 0 0,1-1 0 0 0,-1 1 0 0 0,1-1-1 0 0,-1 1 1 0 0,0 0 0 0 0,1-1 0 0 0,-1 1 0 0 0,0-1 0 0 0,1 1 0 0 0,-1 0 0 0 0,0-1-1 0 0,0 1 1 0 0,1 0 0 0 0,-1-1 0 0 0,0 1 0 0 0,0 0 0 0 0,0 0 0 0 0,0-1-1 0 0,0 1 1 0 0,0 0 0 0 0,0-1 0 0 0,0 2 25 0 0,-5 51-127 0 0,3-36 175 0 0,1-12-37 0 0,1-4-9 0 0,-1 0 0 0 0,0 1 0 0 0,1-1 0 0 0,-1 1 0 0 0,1-1 1 0 0,0 0-1 0 0,-1 1 0 0 0,1-1 0 0 0,0 1 0 0 0,0-1 0 0 0,0 1 0 0 0,0-1 0 0 0,0 1 0 0 0,0-1 0 0 0,0 1 0 0 0,1-1 1 0 0,-1 1-1 0 0,0-1 0 0 0,1 1 0 0 0,-1-1 0 0 0,1 0 0 0 0,0 1 0 0 0,0-1 0 0 0,-1 0 0 0 0,1 1 0 0 0,0-1 1 0 0,0 0-1 0 0,0 0 0 0 0,0 0 0 0 0,0 0 0 0 0,0 0 0 0 0,0 0 0 0 0,1 0 0 0 0,-1 0 0 0 0,0 0 0 0 0,1-1 0 0 0,-1 1 1 0 0,0 0-1 0 0,1-1 0 0 0,-1 1 0 0 0,1-1 0 0 0,-1 0 0 0 0,0 1 0 0 0,1-1 0 0 0,-1 0 0 0 0,1 0 0 0 0,-1 0 0 0 0,1 0 1 0 0,0 0-4 0 0,101-28 221 0 0,-59 11-171 0 0,-7 4-8 0 0,71-14 130 0 0,-106 28-170 0 0,-1 0 1 0 0,0 1-1 0 0,0-1 1 0 0,0 0-1 0 0,0 0 1 0 0,0 1 0 0 0,0-1-1 0 0,0 0 1 0 0,0 1-1 0 0,-1-1 1 0 0,1 1 0 0 0,0-1-1 0 0,-1 1 1 0 0,1 0-1 0 0,-1-1 1 0 0,0 1-1 0 0,1 0 1 0 0,-1-1 0 0 0,0 1-1 0 0,0-1 1 0 0,0 1-1 0 0,0 0 1 0 0,0-1-1 0 0,-1 1 1 0 0,1 0 0 0 0,-1 0-2 0 0,1 9 37 0 0,1-8-68 0 0,-1 1 0 0 0,0 0 0 0 0,1-1-1 0 0,0 1 1 0 0,0-1 0 0 0,0 1 0 0 0,0-1 0 0 0,1 0-1 0 0,-1 0 1 0 0,1 1 0 0 0,0-1 0 0 0,0 0-1 0 0,0 0 1 0 0,0-1 0 0 0,0 1 0 0 0,1 0 0 0 0,-1-1-1 0 0,1 1 1 0 0,0-1 0 0 0,0 0 0 0 0,0 0-1 0 0,0 0 1 0 0,0 0 0 0 0,0 0 0 0 0,1-1 31 0 0,36 7-7776 0 0,-30-8 1957 0 0,0 0-1357 0 0</inkml:trace>
  <inkml:trace contextRef="#ctx0" brushRef="#br0" timeOffset="40761.69">17608 902 7762 0 0,'0'0'848'0'0,"0"0"-300"0"0,0 0 375 0 0,0 0 660 0 0,0 0 271 0 0,0 0-66 0 0,0 0-264 0 0,0 0-295 0 0,0 0-212 0 0,0 0-145 0 0,0 0-108 0 0,32 8-102 0 0,96 24-47 0 0,-56-25 520 0 0,-63-7-1047 0 0,-1-2 0 0 0,0 1 1 0 0,0-1-1 0 0,-1 0 1 0 0,1-1-1 0 0,0 0 1 0 0,-1 0-1 0 0,0-1 1 0 0,1 1-1 0 0,-1-2 0 0 0,-1 1 1 0 0,1-1-1 0 0,-1 0 1 0 0,0 0-1 0 0,0-1 1 0 0,0 0-1 0 0,-1 0 0 0 0,1 0 1 0 0,-2-1-1 0 0,1 1 1 0 0,-1-1-1 0 0,0 0 1 0 0,0-1-1 0 0,-1 1 0 0 0,0-1 1 0 0,0 1-1 0 0,-1-1 1 0 0,0 0-1 0 0,1-5-88 0 0,-4 10-90 0 0,1 0 0 0 0,0 0 0 0 0,-1 0 0 0 0,0 0-1 0 0,0 0 1 0 0,0 0 0 0 0,0 0 0 0 0,0 1 0 0 0,0-1 0 0 0,-1 0 0 0 0,1 1-1 0 0,-1-1 1 0 0,0 0 0 0 0,0 1 0 0 0,0 0 0 0 0,0 0 0 0 0,0-1 0 0 0,0 1-1 0 0,-1 0 1 0 0,1 1 0 0 0,-1-1 0 0 0,1 0 0 0 0,-1 1 0 0 0,0-1 0 0 0,1 1 0 0 0,-1 0-1 0 0,0 0 1 0 0,0 0 0 0 0,0 0 0 0 0,-3 0 90 0 0,-94-1-2752 0 0,82 8 2505 0 0,-1 1-1 0 0,1 0 1 0 0,0 2-1 0 0,1 0 0 0 0,0 1 1 0 0,0 0-1 0 0,1 2 1 0 0,1 0-1 0 0,-1 0 1 0 0,2 2-1 0 0,0 0 0 0 0,1 0 1 0 0,0 1-1 0 0,-2 6 248 0 0,6-10-80 0 0,1 1 0 0 0,0-1 0 0 0,1 2 0 0 0,1-1 0 0 0,0 1 0 0 0,0 0 0 0 0,2 0 1 0 0,-3 8 79 0 0,6-16-31 0 0,0 0 1 0 0,0 0 0 0 0,0 0-1 0 0,0-1 1 0 0,1 1 0 0 0,0 0 0 0 0,0 0-1 0 0,1 0 1 0 0,-1 0 0 0 0,1 0 0 0 0,0 0-1 0 0,0 0 1 0 0,0-1 0 0 0,1 1 0 0 0,0 0-1 0 0,0-1 1 0 0,0 1 0 0 0,0-1 0 0 0,1 0-1 0 0,0 0 1 0 0,0 0 0 0 0,0 0-1 0 0,0 0 1 0 0,0-1 0 0 0,3 2 30 0 0,10 5 58 0 0,0-1 0 0 0,0-1 0 0 0,1-1 0 0 0,0 0 1 0 0,1-1-1 0 0,-1-1 0 0 0,1-1 0 0 0,0-1 0 0 0,0 0 0 0 0,1-1 0 0 0,-1-1 1 0 0,0 0-1 0 0,1-2 0 0 0,-1 0 0 0 0,0-1 0 0 0,1-1 0 0 0,15-5-58 0 0,60-14-1925 0 0,-35 2-4365 0 0,-30 8-1853 0 0</inkml:trace>
  <inkml:trace contextRef="#ctx0" brushRef="#br0" timeOffset="41093.837">18604 250 18940 0 0,'0'0'587'0'0,"0"0"-234"0"0,0 0 18 0 0,0 0 145 0 0,0 0 80 0 0,0 0 14 0 0,0 0-109 0 0,-10 38-103 0 0,-30 120-56 0 0,9 23 289 0 0,31-181-634 0 0,-14 242 431 0 0,15-225-697 0 0,0 1 0 0 0,1-1 1 0 0,1 1-1 0 0,1-1 0 0 0,1 0 1 0 0,0 0-1 0 0,1-1 0 0 0,1 1 1 0 0,0-1-1 0 0,2-1 0 0 0,-1 1 1 0 0,8 8 268 0 0,-13-21-1368 0 0,5 6 964 0 0,-3-7-4076 0 0,0-2-5229 0 0,-5 0 4624 0 0</inkml:trace>
  <inkml:trace contextRef="#ctx0" brushRef="#br0" timeOffset="41346.079">18227 681 7186 0 0,'0'0'2460'0'0,"0"0"-748"0"0,0 0-415 0 0,0 0-109 0 0,0 0-172 0 0,0 0-234 0 0,0 0-234 0 0,33-3-147 0 0,105-9-83 0 0,70 9 463 0 0,-28 20-1302 0 0,-106-1-8781 0 0,-61-12 1436 0 0</inkml:trace>
  <inkml:trace contextRef="#ctx0" brushRef="#br0" timeOffset="41593.948">18921 1127 5937 0 0,'0'0'3157'0'0,"0"0"-450"0"0,0 0-214 0 0,0 0-225 0 0,0 0-333 0 0,0 0-369 0 0,0 0-292 0 0,0 0-256 0 0,0 0-191 0 0,0 0-105 0 0,0 0-83 0 0,0 0-81 0 0,0 0-63 0 0,-6-36-103 0 0,-15-111-126 0 0,26 66 24 0 0,1 69-247 0 0,-1-6-132 0 0,2 0 1 0 0,0 0-1 0 0,1 1 1 0 0,1 0-1 0 0,0 0 1 0 0,1 1-1 0 0,1 1 1 0 0,1-1-1 0 0,0 2 1 0 0,1 0-1 0 0,0 0 1 0 0,1 1-1 0 0,11-7 89 0 0,3 10-2403 0 0,-12 15-7563 0 0,-15-2-1389 0 0</inkml:trace>
  <inkml:trace contextRef="#ctx0" brushRef="#br0" timeOffset="42058.479">19269 788 10178 0 0,'0'0'5027'0'0,"0"0"-3969"0"0,0 0-1220 0 0,0 0 54 0 0,0 0 117 0 0,0 0 47 0 0,0 0-9 0 0,0 0-47 0 0,-6 33-23 0 0,-18 103-9 0 0,25-76-25 0 0,4-55 53 0 0,-4-2 70 0 0,1 0 0 0 0,-1-1 1 0 0,1 1-1 0 0,0 0 0 0 0,0-1 0 0 0,0 0 1 0 0,0 0-1 0 0,1 1 0 0 0,-1-1 0 0 0,0-1 1 0 0,1 1-1 0 0,0 0 0 0 0,-1 0 1 0 0,1-1-1 0 0,0 0 0 0 0,0 0 0 0 0,0 1 1 0 0,0-1-1 0 0,0-1 0 0 0,0 1 0 0 0,0 0 1 0 0,0-1-1 0 0,0 0 0 0 0,0 0 0 0 0,0 0 1 0 0,0 0-1 0 0,0 0 0 0 0,0 0 1 0 0,1-1-1 0 0,-1 0 0 0 0,0 1 0 0 0,0-1-66 0 0,4-2 285 0 0,1-1 0 0 0,-1 1 0 0 0,0-1 0 0 0,0 0 0 0 0,-1-1 0 0 0,1 0 0 0 0,-1 0 0 0 0,0 0 1 0 0,0-1-1 0 0,-1 0 0 0 0,5-6-285 0 0,40-51 1072 0 0,-3-2 0 0 0,-4-1 0 0 0,2-11-1072 0 0,-41 71 38 0 0,-3 2-38 0 0,1 0 1 0 0,-1 0-1 0 0,1 0 1 0 0,1 1-1 0 0,-1-1 1 0 0,0 1-1 0 0,1-1 1 0 0,-1 1 0 0 0,1 0-1 0 0,0 0 1 0 0,0 0-1 0 0,1 0 1 0 0,-1 1-1 0 0,1-1 1 0 0,-1 1-1 0 0,1 0 1 0 0,1-1-1 0 0,16 33-1035 0 0,36 234-261 0 0,97 281 1008 0 0,-139-485 138 0 0,-3 0 1 0 0,-3 1 0 0 0,-2 0-1 0 0,-3 0 1 0 0,-4 58 149 0 0,0-114 62 0 0,-1 0 1 0 0,1 0-1 0 0,-1 0 1 0 0,-1 0-1 0 0,1 0 0 0 0,0-1 1 0 0,-1 1-1 0 0,0 0 1 0 0,0-1-1 0 0,-1 1 0 0 0,1-1 1 0 0,-1 0-1 0 0,0 1 1 0 0,0-2-1 0 0,-1 1 0 0 0,1 0 1 0 0,-1 0-1 0 0,1-1 1 0 0,-1 0-1 0 0,0 0 1 0 0,-1 0-1 0 0,1 0 0 0 0,0-1 1 0 0,-1 0-1 0 0,1 0 1 0 0,-1 0-1 0 0,0 0 0 0 0,0 0 1 0 0,0-1-1 0 0,0 0 1 0 0,0 0-1 0 0,0-1 1 0 0,0 1-1 0 0,0-1 0 0 0,-3-1-62 0 0,-1 1 101 0 0,0 0 0 0 0,1-1 0 0 0,-1 0-1 0 0,1-1 1 0 0,-1 0 0 0 0,1 0 0 0 0,-1-1 0 0 0,1 0-1 0 0,0 0 1 0 0,0-1 0 0 0,1 0 0 0 0,-1 0 0 0 0,1-1-1 0 0,0 0 1 0 0,0 0 0 0 0,1-1 0 0 0,-1 0 0 0 0,1 0-1 0 0,0 0 1 0 0,1-1 0 0 0,-1 0 0 0 0,2 0-1 0 0,-1-1 1 0 0,1 1 0 0 0,0-1 0 0 0,0 0 0 0 0,1 0-1 0 0,0 0 1 0 0,0 0 0 0 0,1-1 0 0 0,0 1 0 0 0,1-1-1 0 0,0-1-100 0 0,-3-8 0 0 0,0 0-1 0 0,2 0 1 0 0,0 0-1 0 0,1-1 1 0 0,1 1 0 0 0,0 0-1 0 0,2-1 1 0 0,0 1-1 0 0,1 0 1 0 0,0 0-1 0 0,2 0 1 0 0,0 1-1 0 0,1-1 1 0 0,1 1-1 0 0,1 1 1 0 0,0-1-1 0 0,6-6 1 0 0,6-6-450 0 0,2 0 0 0 0,0 2 0 0 0,2 1 0 0 0,1 1 0 0 0,2 1 0 0 0,0 1 0 0 0,1 1 0 0 0,1 2 0 0 0,1 1-1 0 0,8-3 451 0 0,-2-2-2245 0 0,-15 10-594 0 0,2 1-4074 0 0,-7 5-3233 0 0</inkml:trace>
  <inkml:trace contextRef="#ctx0" brushRef="#br0" timeOffset="65959.241">7931 1951 0 0 0,'0'0'764'0'0,"0"0"391"0"0,0 0 175 0 0,0 0-39 0 0,0 0-160 0 0,0 0-202 0 0,0 0-189 0 0,-13-4-129 0 0,-37-16-68 0 0,-2 12 1803 0 0,45 7-2241 0 0,1 1 1 0 0,0 0 0 0 0,-1 0-1 0 0,1 0 1 0 0,-1 1 0 0 0,1 0 0 0 0,-1 0-1 0 0,1 1 1 0 0,0 0 0 0 0,0 0-1 0 0,0 0 1 0 0,0 1 0 0 0,0 0-1 0 0,0 0 1 0 0,1 0 0 0 0,0 1 0 0 0,-1-1-1 0 0,1 1 1 0 0,0 1 0 0 0,1-1-1 0 0,-1 1 1 0 0,1 0 0 0 0,0 0-1 0 0,0 0 1 0 0,1 0 0 0 0,-1 1 0 0 0,-2 5-106 0 0,-6 22 72 0 0,1 0 1 0 0,2 1 0 0 0,0 1 0 0 0,3-1 0 0 0,1 1 0 0 0,1 0 0 0 0,2 0-1 0 0,3 35-72 0 0,-4 17 319 0 0,0 274 520 0 0,14-93-15 0 0,-21-136-384 0 0,-4-69 1241 0 0,43-63-897 0 0,271 0 576 0 0,-189-3-2394 0 0,-111 3-582 0 0,0 0-1360 0 0,0 0-2674 0 0,0 0-3597 0 0</inkml:trace>
  <inkml:trace contextRef="#ctx0" brushRef="#br0" timeOffset="73977.939">8737 2331 0 0 0,'0'0'773'0'0,"0"0"62"0"0,0 0 200 0 0,0 0 177 0 0,0 0-9 0 0,0 0-214 0 0,0 0-311 0 0,0 0-223 0 0,0 0-121 0 0,0 0-17 0 0,-6 13 26 0 0,-42 98 768 0 0,16-32-51 0 0,13-29-896 0 0,-1-1 1 0 0,-3 0-1 0 0,-2-2 0 0 0,-3-1 0 0 0,-27 36-164 0 0,20-38-808 0 0,-37 44-1603 0 0,17-36-2923 0 0,50-49 3848 0 0,5-2 359 0 0</inkml:trace>
  <inkml:trace contextRef="#ctx0" brushRef="#br0" timeOffset="74310.104">8345 2393 1352 0 0,'0'0'1639'0'0,"0"0"-933"0"0,0 0-301 0 0,0 0 275 0 0,0 0 475 0 0,0 0 288 0 0,0 0 31 0 0,0 0-146 0 0,0 0-202 0 0,0 0-186 0 0,0 0-157 0 0,0 0-119 0 0,0 0-75 0 0,24 28-44 0 0,77 86-41 0 0,-26-27 692 0 0,32 78-144 0 0,-90-142-1423 0 0,22 29 264 0 0,-7-24-7707 0 0,-28-24 3458 0 0,0 0-577 0 0</inkml:trace>
  <inkml:trace contextRef="#ctx0" brushRef="#br0" timeOffset="74989.358">8943 2415 5257 0 0,'0'0'1067'0'0,"0"0"-439"0"0,0 0-196 0 0,0 0 178 0 0,0 0 290 0 0,0 0 153 0 0,0 0-76 0 0,0 0-237 0 0,0 0-219 0 0,0 0-189 0 0,0 0-124 0 0,0 0-52 0 0,-1 29-44 0 0,-4 88-14 0 0,15 10 226 0 0,-9-114-307 0 0,0-1-1 0 0,1 0 1 0 0,1-1 0 0 0,0 1-1 0 0,0 0 1 0 0,1-1 0 0 0,1 1 0 0 0,0-1-1 0 0,0 0 1 0 0,1-1 0 0 0,1 0-1 0 0,-1 0 1 0 0,2 0 0 0 0,-1 0 0 0 0,2 0-17 0 0,-7-10 112 0 0,1 0 1 0 0,-1 1 0 0 0,0-1 0 0 0,0 0 0 0 0,1 0-1 0 0,-1-1 1 0 0,0 1 0 0 0,0 0 0 0 0,0-1-1 0 0,1 1 1 0 0,-1-1 0 0 0,0 1 0 0 0,0-1 0 0 0,0 0-1 0 0,0 0 1 0 0,0 0 0 0 0,0 0 0 0 0,0-1 0 0 0,-1 1-1 0 0,1 0 1 0 0,0-1 0 0 0,-1 1 0 0 0,1-1-1 0 0,-1 0 1 0 0,1 1 0 0 0,-1-1 0 0 0,0 0 0 0 0,0 0-1 0 0,0 0 1 0 0,0 0 0 0 0,0 0 0 0 0,0 0 0 0 0,0 0-1 0 0,-1 0 1 0 0,1 0 0 0 0,-1-1 0 0 0,1 1-1 0 0,-1 0 1 0 0,0 0 0 0 0,0-1 0 0 0,0 1 0 0 0,0 0-1 0 0,0-1-112 0 0,5-13 152 0 0,13-32 59 0 0,3 1 1 0 0,1 1 0 0 0,3 1 0 0 0,19-27-212 0 0,-38 63-29 0 0,-6 7-5 0 0,1 0 1 0 0,0-1-1 0 0,1 1 1 0 0,-1 0 0 0 0,0 0-1 0 0,1 0 1 0 0,-1 0-1 0 0,1 0 1 0 0,-1 0 0 0 0,1 1-1 0 0,0-1 1 0 0,0 0-1 0 0,0 1 1 0 0,0-1 0 0 0,0 1-1 0 0,0 0 1 0 0,0 0-1 0 0,0 0 1 0 0,1 0-1 0 0,-1 0 1 0 0,0 0 0 0 0,1 0-1 0 0,-1 1 1 0 0,1 0-1 0 0,-1-1 1 0 0,2 1 33 0 0,18 45-774 0 0,-16-6 699 0 0,-1 0-1 0 0,-2 1 0 0 0,-2 0 0 0 0,-2 0 1 0 0,-1-1-1 0 0,-2 3 76 0 0,-19 273-668 0 0,7-108-314 0 0,15-197 1002 0 0,0 1 0 0 0,-1-1 0 0 0,0 0-1 0 0,0 0 1 0 0,-1 0 0 0 0,0 0 0 0 0,-1 0 0 0 0,0 0 0 0 0,0-1 0 0 0,-1 0 0 0 0,-1 0-1 0 0,1 0 1 0 0,-1-1 0 0 0,-1 0 0 0 0,0 0 0 0 0,0 0 0 0 0,0-1 0 0 0,-1 0-1 0 0,0-1 1 0 0,0 1 0 0 0,-1-2 0 0 0,0 1 0 0 0,0-1 0 0 0,0 0 0 0 0,-1-1 0 0 0,1 0-1 0 0,-1-1 1 0 0,0 0 0 0 0,-2 0-20 0 0,10-3 83 0 0,-1 1-1 0 0,1-1 0 0 0,-1 0 1 0 0,1 0-1 0 0,-1 0 0 0 0,1-1 1 0 0,-1 1-1 0 0,1 0 0 0 0,-1-1 1 0 0,1 0-1 0 0,0 0 1 0 0,-1 1-1 0 0,1-1 0 0 0,0-1 1 0 0,0 1-1 0 0,0 0 0 0 0,0 0 1 0 0,0-1-1 0 0,0 1 0 0 0,0-1 1 0 0,0 0-1 0 0,0 0 1 0 0,1 1-1 0 0,-1-1 0 0 0,1 0 1 0 0,-1 0-1 0 0,1 0 0 0 0,0-1 1 0 0,0 1-1 0 0,0 0 0 0 0,0 0 1 0 0,0-1-1 0 0,0 1 1 0 0,1-1-1 0 0,-1 1 0 0 0,1 0 1 0 0,0-2-83 0 0,1-94 382 0 0,5 77-369 0 0,2 0 1 0 0,1 0-1 0 0,1 1 0 0 0,0 0 0 0 0,1 1 0 0 0,1 0 1 0 0,1 1-1 0 0,1 0 0 0 0,9-8-13 0 0,126-130-1894 0 0,-91 99-8919 0 0,-48 46 3657 0 0</inkml:trace>
  <inkml:trace contextRef="#ctx0" brushRef="#br0" timeOffset="75255.713">9685 2758 14563 0 0,'0'0'1031'0'0,"0"0"-479"0"0,0 0-165 0 0,0 0 218 0 0,0 0 249 0 0,0 0 71 0 0,0 0-110 0 0,0 0-180 0 0,0 0-170 0 0,0 0-127 0 0,0 0-103 0 0,35-4-65 0 0,109-11-67 0 0,-23 1-671 0 0,-96 12-709 0 0,-12 1-959 0 0,1 0-3951 0 0,-3 1-4911 0 0</inkml:trace>
  <inkml:trace contextRef="#ctx0" brushRef="#br0" timeOffset="75895.553">10731 2371 1928 0 0,'0'0'1782'0'0,"0"0"-96"0"0,0 0 32 0 0,0 0 85 0 0,0 0 32 0 0,0 0-163 0 0,0 0-340 0 0,0 0-296 0 0,0 0-242 0 0,-31 15-167 0 0,-97 50-135 0 0,65-20 108 0 0,56-34-473 0 0,-4 3 4 0 0,1-1 0 0 0,1 1 0 0 0,0 1 1 0 0,1-1-1 0 0,0 1 0 0 0,1 1 0 0 0,1 0 1 0 0,0 0-1 0 0,1 0 0 0 0,1 0 0 0 0,1 1 0 0 0,0 0 1 0 0,1-1-1 0 0,1 1 0 0 0,0 1-131 0 0,4-10-36 0 0,0 1 0 0 0,0-2 0 0 0,1 1 0 0 0,0 0 0 0 0,0-1 0 0 0,1 1 0 0 0,0-1 0 0 0,1 0 0 0 0,-1-1 0 0 0,1 1 0 0 0,0-1 0 0 0,1-1-1 0 0,-1 1 1 0 0,1-1 0 0 0,1 0 0 0 0,-1 0 0 0 0,1-1 0 0 0,-1 0 0 0 0,1-1 0 0 0,0 1 0 0 0,0-1 0 0 0,1-1 0 0 0,-1 0 0 0 0,1 0 0 0 0,-1 0 0 0 0,1-1 0 0 0,-1-1 0 0 0,1 1 0 0 0,0-2 0 0 0,4 1 36 0 0,66-3-2915 0 0,-27-5-5263 0 0,-36 4 1320 0 0</inkml:trace>
  <inkml:trace contextRef="#ctx0" brushRef="#br0" timeOffset="76211.686">10959 2787 0 0 0,'0'0'397'0'0,"0"0"1050"0"0,0 0 462 0 0,0 0 314 0 0,0 0 104 0 0,0 0-269 0 0,0 0-506 0 0,0 0-541 0 0,0 0-377 0 0,0 0-181 0 0,0 0-4 0 0,0 0 124 0 0,-5 20 133 0 0,-16 58 133 0 0,21-78-711 0 0,0 0-1 0 0,0 0 1 0 0,1 1-1 0 0,-1-1 1 0 0,0 0-1 0 0,0 0 1 0 0,1 0-1 0 0,-1 0 1 0 0,0 0-1 0 0,0 0 1 0 0,0 0-1 0 0,0 0 1 0 0,1 0-1 0 0,-1 1 1 0 0,0-1-1 0 0,0 0 1 0 0,0 0-1 0 0,0 0 1 0 0,1 0-1 0 0,-1 1 1 0 0,0-1-1 0 0,0 0 1 0 0,0 0-1 0 0,0 0 1 0 0,0 1-128 0 0,12-22 762 0 0,17-34-471 0 0,2 2-1 0 0,2 2 1 0 0,3 0-1 0 0,2 3 1 0 0,21-20-291 0 0,67-39-122 0 0,-82 84-2373 0 0,-42 41-3061 0 0,-4 15-6329 0 0,-1-25 9962 0 0</inkml:trace>
  <inkml:trace contextRef="#ctx0" brushRef="#br0" timeOffset="76497.309">11530 2552 7762 0 0,'0'0'1401'0'0,"0"0"-316"0"0,0 0 91 0 0,0 0 308 0 0,0 0 166 0 0,0 0-157 0 0,0 0-375 0 0,0 0-355 0 0,0 0-274 0 0,0 0-157 0 0,0 0-109 0 0,-19 31-70 0 0,-54 96-30 0 0,72-126-119 0 0,0 0-1 0 0,0 0 1 0 0,-1 1-1 0 0,1-1 1 0 0,0 0 0 0 0,0 0-1 0 0,0 1 1 0 0,0-1-1 0 0,0 0 1 0 0,0 1 0 0 0,0-1-1 0 0,1 1 1 0 0,-1-1-1 0 0,1 1 1 0 0,-1-1 0 0 0,1 1-1 0 0,-1 0 1 0 0,1-1-1 0 0,0 1 1 0 0,0-1-1 0 0,0 1 1 0 0,0 0 0 0 0,0-1-1 0 0,0 1 1 0 0,0 0-1 0 0,0-1 1 0 0,1 1 0 0 0,-1 0-1 0 0,0-1 1 0 0,1 1-1 0 0,0-1 1 0 0,-1 1 0 0 0,1-1-1 0 0,0 1 1 0 0,0-1-1 0 0,0 0-3 0 0,3 3 22 0 0,1 1 97 0 0,0-1 0 0 0,1 0 0 0 0,0-1 0 0 0,0 1 1 0 0,0-1-1 0 0,0 0 0 0 0,0-1 0 0 0,0 1 0 0 0,1-1 0 0 0,0 0 1 0 0,-1-1-1 0 0,1 0 0 0 0,0 0 0 0 0,-1 0 0 0 0,1-1 0 0 0,0 0 1 0 0,0 0-1 0 0,0-1 0 0 0,-1 0 0 0 0,1 0 0 0 0,0 0 0 0 0,-1-1 1 0 0,1 0-1 0 0,-1-1 0 0 0,1 1 0 0 0,-1-1 0 0 0,0 0 0 0 0,0-1 1 0 0,0 1-1 0 0,-1-1 0 0 0,5-4-119 0 0,-2 2 104 0 0,-1 0 1 0 0,0-1-1 0 0,-1 1 0 0 0,1-2 1 0 0,-1 1-1 0 0,-1 0 0 0 0,1-1 1 0 0,-1 0-1 0 0,-1-1 0 0 0,1 1 1 0 0,-1-1-1 0 0,-1 1 0 0 0,0-1 0 0 0,0-1 1 0 0,-1 1-1 0 0,0 0 0 0 0,0 0 1 0 0,-1-1-1 0 0,0 1 0 0 0,-1-1 1 0 0,0 1-1 0 0,-1-8-104 0 0,0 12-137 0 0,-1 1-1 0 0,0 0 1 0 0,1 0 0 0 0,-1 0-1 0 0,-1 0 1 0 0,1 1-1 0 0,-1-1 1 0 0,1 1 0 0 0,-1-1-1 0 0,0 1 1 0 0,0 0 0 0 0,0 0-1 0 0,-1 0 1 0 0,1 0-1 0 0,-1 1 1 0 0,1-1 0 0 0,-1 1-1 0 0,0 0 1 0 0,0 0 0 0 0,0 1-1 0 0,-1-1 138 0 0,-55-12-7481 0 0,43 15 1382 0 0,5 2-2828 0 0</inkml:trace>
  <inkml:trace contextRef="#ctx0" brushRef="#br0" timeOffset="76897.721">12220 2448 9162 0 0,'0'0'1652'0'0,"0"0"-221"0"0,0 0 171 0 0,0 0 186 0 0,0 0-67 0 0,0 0-402 0 0,0 0-542 0 0,0 0-330 0 0,0 0-194 0 0,0 0-90 0 0,0 0-55 0 0,0 0-31 0 0,0 0-7 0 0,-28 13-12 0 0,-89 42-10 0 0,7 14-5 0 0,108-69-64 0 0,1 1-1 0 0,-1 0 1 0 0,1-1-1 0 0,0 1 1 0 0,-1 0 0 0 0,1 0-1 0 0,0 0 1 0 0,0 0-1 0 0,-1 0 1 0 0,1 0 0 0 0,0 1-1 0 0,0-1 1 0 0,0 0-1 0 0,0 0 1 0 0,1 1 0 0 0,-1-1-1 0 0,0 1 1 0 0,1-1-1 0 0,-1 0 1 0 0,0 1 0 0 0,1-1-1 0 0,0 1 1 0 0,-1 0-1 0 0,1-1 1 0 0,0 1-1 0 0,0-1 1 0 0,0 1 0 0 0,0-1-1 0 0,0 1 1 0 0,0 0-1 0 0,0-1 1 0 0,1 1 0 0 0,-1-1-1 0 0,1 1 1 0 0,-1-1-1 0 0,1 1 1 0 0,-1-1 0 0 0,2 2 21 0 0,82 21-137 0 0,-32-16 220 0 0,-51-7-72 0 0,1-1-1 0 0,-1 1 1 0 0,1-1 0 0 0,-1 1-1 0 0,1-1 1 0 0,-1 1-1 0 0,0 0 1 0 0,1 0-1 0 0,-1-1 1 0 0,0 1-1 0 0,0 0 1 0 0,0 0 0 0 0,0 0-1 0 0,1 1 1 0 0,-1-1-1 0 0,-1 0 1 0 0,1 0-1 0 0,0 1 1 0 0,0-1 0 0 0,0 0-1 0 0,-1 1 1 0 0,1-1-1 0 0,-1 0 1 0 0,1 1-1 0 0,-1-1 1 0 0,1 1 0 0 0,-1-1-1 0 0,0 1 1 0 0,0-1-1 0 0,0 1 1 0 0,0 0-1 0 0,0-1 1 0 0,0 1-1 0 0,0-1 1 0 0,0 1 0 0 0,-1-1-1 0 0,1 1 1 0 0,0-1-1 0 0,-1 1 1 0 0,1-1-1 0 0,-1 0 1 0 0,0 1 0 0 0,0-1-1 0 0,1 0 1 0 0,-1 1-1 0 0,0-1 1 0 0,0 0-1 0 0,0 0 1 0 0,0 0 0 0 0,0 0-1 0 0,-1 0 1 0 0,1 1-11 0 0,-10 7-150 0 0,-1 0 1 0 0,1 0 0 0 0,-1-1-1 0 0,-1-1 1 0 0,1 0-1 0 0,-2-1 1 0 0,1 0 0 0 0,0-1-1 0 0,-1 0 1 0 0,0-1 0 0 0,0-1-1 0 0,0 0 1 0 0,-3 0 149 0 0,10-21-10646 0 0,7 14 7492 0 0,0 0-1506 0 0</inkml:trace>
  <inkml:trace contextRef="#ctx0" brushRef="#br0" timeOffset="77251.525">12640 2371 10842 0 0,'0'0'2281'0'0,"0"0"-718"0"0,0 0-350 0 0,0 0-46 0 0,0 0-28 0 0,0 0-135 0 0,0 0-230 0 0,0 0-221 0 0,0 0-169 0 0,0 0-121 0 0,0 0-80 0 0,0 0-40 0 0,-32 17-14 0 0,-99 51-32 0 0,53-14-71 0 0,77-53-53 0 0,0 0 1 0 0,0 0-1 0 0,0 0 1 0 0,0 0-1 0 0,0 0 1 0 0,0 0-1 0 0,0 0 1 0 0,1 0-1 0 0,-1 0 1 0 0,0 0-1 0 0,1 1 1 0 0,-1-1-1 0 0,1 0 1 0 0,-1 0-1 0 0,1 1 1 0 0,0-1-1 0 0,-1 0 1 0 0,1 1-1 0 0,0-1 1 0 0,0 0-1 0 0,0 1 1 0 0,0-1-1 0 0,0 0 1 0 0,0 1-1 0 0,0-1 1 0 0,1 0-1 0 0,-1 1 1 0 0,0-1-1 0 0,1 0 1 0 0,-1 0-1 0 0,1 1 1 0 0,0-1-1 0 0,-1 0 1 0 0,1 0-1 0 0,0 0 1 0 0,-1 0-1 0 0,1 0 1 0 0,0 0-1 0 0,0 0 1 0 0,0 0-1 0 0,0 0 1 0 0,0 0-1 0 0,0 0 1 0 0,0-1-1 0 0,0 1 1 0 0,1 0 26 0 0,65 26-302 0 0,-49-22 292 0 0,-11-3 16 0 0,-4-1 9 0 0,1-1 0 0 0,-1 1-1 0 0,1 0 1 0 0,-1 0 0 0 0,0 0 0 0 0,0 0 0 0 0,1 1 0 0 0,-1-1 0 0 0,0 1 0 0 0,0-1 0 0 0,-1 1-1 0 0,1 0 1 0 0,0 1 0 0 0,0-1 0 0 0,-1 0 0 0 0,0 1 0 0 0,1-1 0 0 0,-1 1 0 0 0,0 0-1 0 0,0 0 1 0 0,0 0 0 0 0,-1 0 0 0 0,1 0 0 0 0,-1 0 0 0 0,1 0 0 0 0,-1 0 0 0 0,0 1-1 0 0,0 2-14 0 0,-4 1 66 0 0,0-1 0 0 0,0 1 0 0 0,-1-1 0 0 0,0 0 0 0 0,0 0 0 0 0,-1 0-1 0 0,0 0 1 0 0,0-1 0 0 0,0 0 0 0 0,0 0 0 0 0,-1 0 0 0 0,0-1 0 0 0,0 1-1 0 0,0-2 1 0 0,0 1 0 0 0,-1-1 0 0 0,0 1 0 0 0,1-2 0 0 0,-1 1 0 0 0,0-1-1 0 0,-6 1-65 0 0,-55 18-1437 0 0,45-16-1810 0 0,0-1-3999 0 0,13-1-2859 0 0</inkml:trace>
  <inkml:trace contextRef="#ctx0" brushRef="#br0" timeOffset="78059.554">13577 2382 0 0 0,'0'0'1010'0'0,"0"0"228"0"0,0 0 245 0 0,0 0 347 0 0,0 0 244 0 0,0 0-74 0 0,0 0-321 0 0,0 0-342 0 0,0 0-312 0 0,0 0-198 0 0,0 0-135 0 0,0 0-130 0 0,-11-3-101 0 0,-37-11-95 0 0,44 14-335 0 0,1 0 0 0 0,-1 0 0 0 0,1 0 1 0 0,-1 0-1 0 0,1 0 0 0 0,0 1 0 0 0,-1 0 1 0 0,1 0-1 0 0,0 0 0 0 0,-1 0 0 0 0,1 0 1 0 0,0 1-1 0 0,0-1 0 0 0,0 1 0 0 0,0 0 1 0 0,0 0-1 0 0,0 0 0 0 0,1 0-31 0 0,-13 8 139 0 0,-110 85 529 0 0,124-94-671 0 0,0 0 0 0 0,0 0 0 0 0,-1 0 0 0 0,1 0 0 0 0,0 0 0 0 0,0 0 0 0 0,0 0 0 0 0,1 0 0 0 0,-1 0 0 0 0,0 1 0 0 0,0-1-1 0 0,1 0 1 0 0,-1 1 0 0 0,1-1 0 0 0,-1 1 0 0 0,1-1 0 0 0,-1 0 0 0 0,1 1 0 0 0,0-1 0 0 0,0 1 0 0 0,0-1 0 0 0,0 1 0 0 0,0-1 0 0 0,0 1 0 0 0,0-1 0 0 0,0 1 0 0 0,0-1 0 0 0,1 1-1 0 0,-1-1 1 0 0,1 0 0 0 0,-1 1 0 0 0,1-1 0 0 0,0 1 0 0 0,-1-1 0 0 0,1 0 0 0 0,0 0 0 0 0,0 0 0 0 0,0 1 0 0 0,0-1 0 0 0,0 0 0 0 0,0 0 0 0 0,0 0 0 0 0,0 0 0 0 0,0 0 0 0 0,1-1-1 0 0,-1 1 1 0 0,0 0 0 0 0,1 0 0 0 0,-1-1 0 0 0,0 1 0 0 0,1-1 0 0 0,-1 0 0 0 0,1 1 0 0 0,-1-1 0 0 0,1 0 0 0 0,-1 0 0 0 0,0 1 0 0 0,1-1 3 0 0,209 44 539 0 0,-209-44-515 0 0,1 0 1 0 0,-1 0 0 0 0,0 0 0 0 0,0 0 0 0 0,1 0 0 0 0,-1 0 0 0 0,0 1 0 0 0,0-1 0 0 0,0 1 0 0 0,0 0-1 0 0,0-1 1 0 0,0 1 0 0 0,0 0 0 0 0,0 0 0 0 0,0 0 0 0 0,0 1 0 0 0,0-1 0 0 0,0 0 0 0 0,-1 1 0 0 0,1-1 0 0 0,0 1-1 0 0,-1-1 1 0 0,1 1 0 0 0,-1 0 0 0 0,0 0 0 0 0,0-1 0 0 0,0 1 0 0 0,0 0 0 0 0,0 0 0 0 0,0 0 0 0 0,0 1-1 0 0,0-1 1 0 0,-1 0 0 0 0,1 0 0 0 0,-1 0 0 0 0,0 0 0 0 0,1 1 0 0 0,-1-1 0 0 0,0 0 0 0 0,0 0 0 0 0,-1 0-1 0 0,1 1 1 0 0,0-1 0 0 0,-1 0 0 0 0,1 0 0 0 0,-1 0 0 0 0,0 0 0 0 0,0 0 0 0 0,0 0 0 0 0,0 0 0 0 0,0 0-1 0 0,0 0 1 0 0,0 0 0 0 0,-1 0 0 0 0,0 0-25 0 0,-17 11-81 0 0,-2-1 0 0 0,0 0 0 0 0,0-2 1 0 0,-1 0-1 0 0,0-2 0 0 0,0 0 0 0 0,-1-1 0 0 0,0-2 0 0 0,-7 1 81 0 0,-66 5-3917 0 0,76-11-1070 0 0,-1 1-3721 0 0,19-1 7364 0 0</inkml:trace>
  <inkml:trace contextRef="#ctx0" brushRef="#br0" timeOffset="78395.422">13704 2673 840 0 0,'0'0'2083'0'0,"0"0"38"0"0,0 0 134 0 0,0 0 109 0 0,0 0-91 0 0,0 0-245 0 0,0 0-318 0 0,0 0-327 0 0,0 0-265 0 0,0 0-222 0 0,0 0-167 0 0,0 0-94 0 0,0 0-92 0 0,33-3-68 0 0,105-12-55 0 0,-74-5 105 0 0,-55 13-398 0 0,-2 4-52 0 0,-1-1 0 0 0,1 0 0 0 0,-1 0 0 0 0,0-1 0 0 0,0 0 0 0 0,0 0 0 0 0,-1 0 0 0 0,0-1 0 0 0,0 1 0 0 0,0-1 0 0 0,-1-1 0 0 0,0 1 0 0 0,0-1 0 0 0,0 1 0 0 0,-1-1 0 0 0,0 0 0 0 0,-1 0 0 0 0,1 0 0 0 0,-1-1 0 0 0,0 1 0 0 0,-1-3-75 0 0,-3 8-97 0 0,-1 0 1 0 0,0 0 0 0 0,0 0 0 0 0,0 0-1 0 0,0 1 1 0 0,-1 0 0 0 0,1-1-1 0 0,0 1 1 0 0,0 0 0 0 0,-1 0-1 0 0,1 1 1 0 0,-1-1 0 0 0,1 1-1 0 0,-1 0 1 0 0,1 0 0 0 0,-1 0-1 0 0,1 0 1 0 0,0 0 0 0 0,-1 1-1 0 0,1 0 1 0 0,-1 0 0 0 0,0 0 96 0 0,-11 4-202 0 0,0 0-1 0 0,1 1 1 0 0,0 1 0 0 0,0 0 0 0 0,0 1 0 0 0,1 1 0 0 0,0 0 0 0 0,1 1 0 0 0,0 0 0 0 0,0 1 0 0 0,-2 4 202 0 0,8-10-51 0 0,0 0 0 0 0,0 0 1 0 0,1 1-1 0 0,0 0 1 0 0,0 0-1 0 0,1 1 0 0 0,0-1 1 0 0,0 1-1 0 0,0 0 0 0 0,1 0 1 0 0,0 0-1 0 0,0 0 1 0 0,1 1-1 0 0,0-1 0 0 0,0 1 1 0 0,1-1-1 0 0,0 1 1 0 0,0 0-1 0 0,1 4 51 0 0,1-9-16 0 0,-1-1 0 0 0,1 1 0 0 0,0 0 0 0 0,0-1 0 0 0,0 1 0 0 0,1-1 0 0 0,-1 1 0 0 0,0-1 0 0 0,1 0 0 0 0,0 1 0 0 0,-1-1 0 0 0,1 0 0 0 0,0 0 0 0 0,0 0 0 0 0,0-1 0 0 0,1 1 0 0 0,-1 0 0 0 0,0-1 0 0 0,1 1 0 0 0,-1-1 0 0 0,1 0 0 0 0,-1 0 0 0 0,1 0 0 0 0,-1 0 0 0 0,1 0 0 0 0,0-1 0 0 0,-1 1 0 0 0,2-1 16 0 0,80 12-236 0 0,-84-12 235 0 0,32-1-431 0 0,-1 0 0 0 0,0-2 1 0 0,-1-1-1 0 0,1-2 1 0 0,-1-1-1 0 0,0-1 1 0 0,0-1-1 0 0,9-6 432 0 0,50-23-5221 0 0,-6-5-3724 0 0,-63 31 8453 0 0</inkml:trace>
  <inkml:trace contextRef="#ctx0" brushRef="#br0" timeOffset="78685.296">14648 2426 528 0 0,'0'0'2171'0'0,"0"0"-378"0"0,0 0-252 0 0,0 0-112 0 0,0 0-74 0 0,0 0-58 0 0,0 0-53 0 0,0 0-69 0 0,0 0-88 0 0,-35 19-136 0 0,-108 58-172 0 0,62-15 361 0 0,75-57-1054 0 0,0 0 0 0 0,0 1-1 0 0,0 0 1 0 0,1 0 0 0 0,0 0 0 0 0,0 0-1 0 0,0 1 1 0 0,1 0 0 0 0,0 0 0 0 0,1 0-1 0 0,-1 0 1 0 0,1 1 0 0 0,1-1 0 0 0,0 1-1 0 0,0 0 1 0 0,0 0 0 0 0,0 8-86 0 0,2-13-4 0 0,0 1-1 0 0,1 0 1 0 0,-1-1 0 0 0,1 1 0 0 0,0-1-1 0 0,0 1 1 0 0,0-1 0 0 0,1 1 0 0 0,-1-1-1 0 0,1 0 1 0 0,0 0 0 0 0,0 0 0 0 0,0 0-1 0 0,0 0 1 0 0,1 0 0 0 0,-1 0 0 0 0,1-1-1 0 0,-1 1 1 0 0,1-1 0 0 0,0 0 0 0 0,0 0-1 0 0,0 0 1 0 0,0 0 0 0 0,1 0 0 0 0,-1 0-1 0 0,0-1 1 0 0,1 0 0 0 0,-1 0 0 0 0,1 0 0 0 0,-1 0-1 0 0,4 0 5 0 0,121 10 283 0 0,-113-11-225 0 0,5-1-146 0 0,-1-1 0 0 0,1 0 0 0 0,-1-2-1 0 0,0 0 1 0 0,0-1 0 0 0,0-1 0 0 0,-1-1-1 0 0,1 0 1 0 0,3-4 88 0 0,89-63-6951 0 0,-54 17-2933 0 0,-45 45 9356 0 0</inkml:trace>
  <inkml:trace contextRef="#ctx0" brushRef="#br0" timeOffset="78954.764">15171 2124 10514 0 0,'0'0'1931'0'0,"0"0"-544"0"0,0 0-289 0 0,0 0-3 0 0,0 0 52 0 0,0 0-62 0 0,0 0-209 0 0,0 0-193 0 0,0 0-157 0 0,-16 32-98 0 0,-49 102-73 0 0,-5 39 455 0 0,63-152-810 0 0,1 1 0 0 0,1 1 0 0 0,1-1 0 0 0,1 1 0 0 0,1-1 0 0 0,0 1 0 0 0,2 0 0 0 0,2 12 0 0 0,-2-30-95 0 0,1-1 0 0 0,0 1-1 0 0,0 0 1 0 0,0 0-1 0 0,0-1 1 0 0,1 1-1 0 0,0-1 1 0 0,0 1 0 0 0,0-1-1 0 0,0 0 1 0 0,1 0-1 0 0,0 0 1 0 0,0 0 0 0 0,0 0-1 0 0,0-1 1 0 0,0 1-1 0 0,1-1 1 0 0,1 1 95 0 0,31 8-8550 0 0,-34-15 379 0 0,-2 2 4674 0 0</inkml:trace>
  <inkml:trace contextRef="#ctx0" brushRef="#br0" timeOffset="79257.139">14760 2507 9642 0 0,'0'0'2613'0'0,"0"0"-1114"0"0,0 0-530 0 0,0 0 37 0 0,0 0 57 0 0,0 0-114 0 0,0 0-250 0 0,0 0-248 0 0,0 0-161 0 0,32-2-99 0 0,99-8-83 0 0,-87 8-315 0 0,0 2 0 0 0,1 1 0 0 0,-1 3 0 0 0,24 5 207 0 0,13 2-10050 0 0,-67-11 1448 0 0</inkml:trace>
  <inkml:trace contextRef="#ctx0" brushRef="#br0" timeOffset="79258.139">15497 2526 9618 0 0,'0'0'1576'0'0,"0"0"-1080"0"0,0 0-103 0 0,0 0 103 0 0,0 0 40 0 0,0 0-96 0 0,0 0-240 0 0,0 0-296 0 0,0 0-240 0 0,0 0-328 0 0,0 0-705 0 0,0 0-1943 0 0,0 0-4666 0 0</inkml:trace>
  <inkml:trace contextRef="#ctx0" brushRef="#br0" timeOffset="80503.904">15484 2489 0 0 0,'0'0'1664'0'0,"0"0"784"0"0,0 0 223 0 0,0 0-155 0 0,0 0-346 0 0,0 0-398 0 0,0 0-339 0 0,0 0-254 0 0,0 0-194 0 0,0 0-175 0 0,0 0-166 0 0,0 0-145 0 0,0 0-126 0 0,-4 5-97 0 0,-35 86 270 0 0,32-55-764 0 0,-4 12-749 0 0,0-19-9101 0 0,11-28 5395 0 0,0 3 613 0 0</inkml:trace>
  <inkml:trace contextRef="#ctx0" brushRef="#br0" timeOffset="79773.18">15806 2644 5137 0 0,'0'0'619'0'0,"0"0"-90"0"0,0 0 230 0 0,0 0 169 0 0,0 0 22 0 0,0 0-103 0 0,0 0-211 0 0,0 0-169 0 0,0 0-77 0 0,0 0-15 0 0,0 0 59 0 0,0 0 119 0 0,0 0 170 0 0,16 5 182 0 0,52 12 141 0 0,-66-16-958 0 0,0-1 1 0 0,0 0-1 0 0,0 0 1 0 0,0 0-1 0 0,0 0 0 0 0,0 0 1 0 0,0 0-1 0 0,0 0 1 0 0,0-1-1 0 0,0 1 0 0 0,-1-1 1 0 0,1 0-1 0 0,0 1 0 0 0,0-1 1 0 0,0 0-1 0 0,0 0 1 0 0,-1 0-1 0 0,1 0 0 0 0,-1 0 1 0 0,1-1-1 0 0,0 1 1 0 0,-1 0-1 0 0,0-1 0 0 0,1 1 1 0 0,-1-1-1 0 0,0 1 1 0 0,0-1-1 0 0,0 0 0 0 0,0 0 1 0 0,0 0-89 0 0,4-5 354 0 0,1 0-232 0 0,0-1 0 0 0,-1 1 0 0 0,1-1 0 0 0,-2-1 0 0 0,1 1 0 0 0,-1-1 0 0 0,0 1 0 0 0,-1-1 0 0 0,0 0-1 0 0,-1-1 1 0 0,0 1 0 0 0,0 0 0 0 0,-1-1 0 0 0,0 1 0 0 0,0-1 0 0 0,-1 1 0 0 0,-1-1 0 0 0,1 1 0 0 0,-1-1 0 0 0,-1 1 0 0 0,0 0 0 0 0,-1-1 0 0 0,1 1 0 0 0,-2 0 0 0 0,1 0 0 0 0,-1 1 0 0 0,0-1 0 0 0,-1 1 0 0 0,-4-6-122 0 0,-29 6-3480 0 0,5 27-5652 0 0,32-18 8542 0 0,-7 4-8049 0 0</inkml:trace>
  <inkml:trace contextRef="#ctx0" brushRef="#br0" timeOffset="80087.741">16176 2662 13539 0 0,'0'0'1635'0'0,"0"0"-419"0"0,0 0-25 0 0,0 0 31 0 0,0 0-147 0 0,0 0-309 0 0,0 0-344 0 0,0 0-219 0 0,0 0-109 0 0,0 0-54 0 0,0 0-32 0 0,0 0-84 0 0,28-31-81 0 0,84-92-75 0 0,-70 89-447 0 0,-40 35 574 0 0,0-1 0 0 0,0 1-1 0 0,-1-1 1 0 0,1 1 0 0 0,0 0 0 0 0,0 0-1 0 0,-1 0 1 0 0,1 0 0 0 0,-1 0 0 0 0,1 0-1 0 0,-1 0 1 0 0,1 1 0 0 0,-1-1 0 0 0,0 0 0 0 0,0 1-1 0 0,1-1 1 0 0,-1 1 0 0 0,0-1 0 0 0,0 1-1 0 0,-1 0 1 0 0,1-1 0 0 0,0 1 0 0 0,0 0-1 0 0,-1 0 1 0 0,1 0 0 0 0,-1-1 0 0 0,0 1 105 0 0,31 40 583 0 0,-22-40-304 0 0,-1-1 0 0 0,1 0 0 0 0,-1 0 0 0 0,1 0 0 0 0,-1-1 1 0 0,1 0-1 0 0,-1-1 0 0 0,1 0 0 0 0,-1 0 0 0 0,1-1 0 0 0,-1 0 0 0 0,0 0 0 0 0,1-1 0 0 0,-1 0 0 0 0,-1-1 0 0 0,1 0 0 0 0,0 0 0 0 0,-1 0 0 0 0,0-1 0 0 0,3-3-279 0 0,-3 4-20 0 0,-1-1-1 0 0,0 0 0 0 0,0-1 0 0 0,0 1 0 0 0,-1-1 1 0 0,1 0-1 0 0,-1-1 0 0 0,-1 1 0 0 0,1-1 1 0 0,-1 0-1 0 0,-1 0 0 0 0,2-2 21 0 0,-4-10-4950 0 0,-1 12-1684 0 0,0 0-5123 0 0</inkml:trace>
  <inkml:trace contextRef="#ctx0" brushRef="#br0" timeOffset="81515.888">15953 2441 0 0 0,'13'-21'17'0'0,"-7"0"6254"0"0,-1 8-3452 0 0,-6 7 4046 0 0,-18 6-5579 0 0,-22 8-1722 0 0,27-1 434 0 0,1 0-1 0 0,1 1 0 0 0,-1 0 1 0 0,1 1-1 0 0,0 0 0 0 0,1 1 1 0 0,0 0-1 0 0,-7 10 3 0 0,16-18 0 0 0,-3 4-20 0 0,0 1 1 0 0,1-1 0 0 0,0 1-1 0 0,0 0 1 0 0,1 0-1 0 0,-1 1 1 0 0,2-1-1 0 0,-1 1 1 0 0,1 0-1 0 0,0-1 1 0 0,1 1-1 0 0,-1 0 1 0 0,2 0-1 0 0,-1 0 1 0 0,1 7 19 0 0,24 19-1676 0 0,-10-29-1305 0 0,0-3-3421 0 0,-9-2 952 0 0</inkml:trace>
  <inkml:trace contextRef="#ctx0" brushRef="#br0" timeOffset="79515.201">15589 2213 15043 0 0,'0'0'1272'0'0,"0"0"-831"0"0,0 0-329 0 0,0 0-64 0 0,0 0-160 0 0,0 0-369 0 0,0 0-343 0 0,0 0-376 0 0,0 0-896 0 0,0 0-2257 0 0,0 0-3497 0 0</inkml:trace>
  <inkml:trace contextRef="#ctx0" brushRef="#br0" timeOffset="80817.167">15629 2187 0 0 0,'0'0'878'0'0,"0"0"907"0"0,0 0 177 0 0,0 0-98 0 0,0 0-141 0 0,0 0-146 0 0,0 0-72 0 0,0 0-104 0 0,0 0-120 0 0,0 0-116 0 0,0 0-133 0 0,-3-2-135 0 0,-26-2 2156 0 0,24 20-4400 0 0,20-15-9817 0 0,-11-1 3552 0 0</inkml:trace>
  <inkml:trace contextRef="#ctx0" brushRef="#br0" timeOffset="94063.42">17851 2390 0 0 0,'0'0'703'0'0,"0"0"297"0"0,0 0 131 0 0,0 0-13 0 0,0 0-162 0 0,0 0-191 0 0,0 0-222 0 0,0 0-184 0 0,-5-4-82 0 0,-18-8-25 0 0,-36 13 3109 0 0,-34 43-2982 0 0,1 25-415 0 0,92-67 43 0 0,-1-1 1 0 0,0 1 0 0 0,1 0-1 0 0,-1-1 1 0 0,1 1 0 0 0,0 0-1 0 0,-1-1 1 0 0,1 1 0 0 0,0 0-1 0 0,0-1 1 0 0,0 1 0 0 0,0 0-1 0 0,0-1 1 0 0,1 1 0 0 0,-1 0-1 0 0,0-1 1 0 0,1 1 0 0 0,-1 0-1 0 0,1-1 1 0 0,0 1 0 0 0,-1-1-1 0 0,1 1 1 0 0,0-1 0 0 0,0 1-1 0 0,0-1 1 0 0,0 0 0 0 0,0 1-1 0 0,0-1 1 0 0,1 0 0 0 0,-1 0-1 0 0,0 0 1 0 0,1 0 0 0 0,-1 0-1 0 0,0 0 1 0 0,1 0 0 0 0,0 0-8 0 0,137 53 1077 0 0,-131-52-1052 0 0,-1 0-1 0 0,0 1 1 0 0,0 0-1 0 0,0 0 1 0 0,0 0-1 0 0,0 1 0 0 0,-1 0 1 0 0,0 0-1 0 0,1 1 1 0 0,-1 0-1 0 0,-1 0 1 0 0,1 0-1 0 0,-1 1 1 0 0,0 0-1 0 0,0 0 0 0 0,-1 0 1 0 0,0 0-1 0 0,2 5-24 0 0,-5-8 91 0 0,0 0 0 0 0,0 0-1 0 0,-1 0 1 0 0,0 0-1 0 0,0 1 1 0 0,0-1 0 0 0,0 0-1 0 0,0 0 1 0 0,0 0-1 0 0,-1 1 1 0 0,0-1 0 0 0,1 0-1 0 0,-1 0 1 0 0,-1 0 0 0 0,1 0-1 0 0,0 0 1 0 0,-1 0-1 0 0,1-1 1 0 0,-1 1 0 0 0,0 0-1 0 0,0-1 1 0 0,0 1-1 0 0,0-1 1 0 0,0 0 0 0 0,0 0-1 0 0,-1 1 1 0 0,-2 0-91 0 0,-80 48 776 0 0,70-44-879 0 0,-168 66-4384 0 0,177-72 3452 0 0,5-6-8915 0 0,6 3 10009 0 0,-1 1-367 0 0</inkml:trace>
  <inkml:trace contextRef="#ctx0" brushRef="#br0" timeOffset="94400.312">18260 2172 4025 0 0,'0'0'2576'0'0,"0"0"-1442"0"0,0 0-458 0 0,0 0 154 0 0,0 0 289 0 0,0 0 191 0 0,0 0-44 0 0,0 0-190 0 0,0 0-222 0 0,0 0-194 0 0,0 0-131 0 0,-14 32-82 0 0,-39 99-67 0 0,44-71 198 0 0,13-51-430 0 0,5 34 114 0 0,-1 1 0 0 0,-3 0 0 0 0,-2 0 0 0 0,-1 1 0 0 0,-3-1 0 0 0,-1 1 0 0 0,-3-1 0 0 0,-2 8-262 0 0,4 11-3194 0 0,2-60 782 0 0,-9-2-9637 0 0,7-1 10623 0 0,-1 0 803 0 0</inkml:trace>
  <inkml:trace contextRef="#ctx0" brushRef="#br0" timeOffset="94679.19">17943 2596 6649 0 0,'0'0'1275'0'0,"0"0"-274"0"0,0 0 137 0 0,0 0 379 0 0,0 0 187 0 0,0 0-118 0 0,0 0-319 0 0,0 0-296 0 0,34-1-199 0 0,108-3-132 0 0,15-17 592 0 0,-113 14-2114 0 0,140-20 2466 0 0,-123 22-6294 0 0,1 3-6400 0 0,-55 2 6476 0 0</inkml:trace>
  <inkml:trace contextRef="#ctx0" brushRef="#br0" timeOffset="95112.345">18731 2563 3289 0 0,'0'0'1009'0'0,"0"0"-319"0"0,0 0 67 0 0,0 0 251 0 0,0 0 170 0 0,0 0-47 0 0,0 0-258 0 0,0 0-248 0 0,0 0-160 0 0,0 0-65 0 0,0 0-10 0 0,0 0 22 0 0,0 0 42 0 0,-4-2 40 0 0,-5 0-239 0 0,-1 1 1 0 0,-1 0-1 0 0,1 1 1 0 0,0 0-1 0 0,0 1 0 0 0,0 0 1 0 0,0 0-1 0 0,0 1 1 0 0,1 1-1 0 0,-1-1 1 0 0,0 2-1 0 0,1-1 0 0 0,0 1 1 0 0,0 1-1 0 0,0 0 1 0 0,0 0-1 0 0,-2 2-255 0 0,11-7 3 0 0,-13 6 33 0 0,1 1 0 0 0,0 0 1 0 0,0 1-1 0 0,1 0 1 0 0,0 1-1 0 0,0 0 0 0 0,1 0 1 0 0,0 1-1 0 0,1 1 1 0 0,0 0-1 0 0,1 0 0 0 0,0 1 1 0 0,0 0-1 0 0,1 0 0 0 0,1 0 1 0 0,0 1-1 0 0,1 0 1 0 0,0 2-37 0 0,4-12 28 0 0,1-1 1 0 0,-1 1 0 0 0,1-1 0 0 0,-1 1 0 0 0,1-1 0 0 0,0 1 0 0 0,0-1 0 0 0,0 1 0 0 0,1-1 0 0 0,-1 1 0 0 0,0-1 0 0 0,1 1 0 0 0,0-1 0 0 0,0 1 0 0 0,-1-1 0 0 0,1 0 0 0 0,1 1-1 0 0,-1-1 1 0 0,0 0 0 0 0,1 0 0 0 0,-1 0 0 0 0,1 0 0 0 0,-1 0 0 0 0,1 0 0 0 0,0 0 0 0 0,0-1 0 0 0,0 1 0 0 0,0-1 0 0 0,0 1 0 0 0,0-1 0 0 0,0 0 0 0 0,0 0 0 0 0,1 1-1 0 0,-1-2 1 0 0,1 1 0 0 0,-1 0 0 0 0,0 0 0 0 0,1-1 0 0 0,-1 1 0 0 0,1-1 0 0 0,-1 0 0 0 0,1 0 0 0 0,0 0 0 0 0,-1 0 0 0 0,1 0 0 0 0,-1-1 0 0 0,1 1 0 0 0,-1-1 0 0 0,0 0-1 0 0,3 0-27 0 0,116-54 1822 0 0,-83 33-1616 0 0,-1-1 1 0 0,-1-3-1 0 0,-1 0 1 0 0,-2-3-1 0 0,26-27-207 0 0,-9 8 158 0 0,-49 47-142 0 0,-1 1-3 0 0,0 0-72 0 0,0 0-70 0 0,-33 93-843 0 0,31-88 956 0 0,1 0 1 0 0,-1 0-1 0 0,1 0 1 0 0,0 0-1 0 0,1 0 1 0 0,-1 0 0 0 0,1 0-1 0 0,0 0 1 0 0,0 0-1 0 0,1 0 1 0 0,-1 0-1 0 0,1 0 1 0 0,0 0 0 0 0,0 0-1 0 0,1-1 1 0 0,-1 1-1 0 0,1 0 1 0 0,0-1-1 0 0,1 1 1 0 0,-1-1 0 0 0,1 0-1 0 0,0 1 1 0 0,0-1-1 0 0,0 0 1 0 0,0-1-1 0 0,1 1 1 0 0,0-1 0 0 0,3 3 15 0 0,-3-3-231 0 0,1 0 1 0 0,-1-1 0 0 0,1 0 0 0 0,0 0 0 0 0,-1 0 0 0 0,1 0 0 0 0,0-1 0 0 0,0 0 0 0 0,0 0 0 0 0,0 0 0 0 0,0 0 0 0 0,0-1 0 0 0,1 0 0 0 0,-1 0 0 0 0,0 0 0 0 0,0-1 0 0 0,5-1 230 0 0,-4 0-1145 0 0,1 0-1 0 0,-1 0 1 0 0,0 0-1 0 0,0-1 1 0 0,0 0-1 0 0,-1-1 1 0 0,1 1-1 0 0,-1-1 1 0 0,1 0 0 0 0,-1 0-1 0 0,0-1 1 0 0,-1 1-1 0 0,3-4 1146 0 0,3-3-1936 0 0,-3 3 1597 0 0</inkml:trace>
  <inkml:trace contextRef="#ctx0" brushRef="#br0" timeOffset="95652.089">19121 2515 2320 0 0,'0'0'2409'0'0,"0"0"-403"0"0,0 0-330 0 0,0 0-225 0 0,0 0-144 0 0,0 0-141 0 0,0 0-129 0 0,0 0-134 0 0,0 0-135 0 0,0 0-109 0 0,0 0-116 0 0,0 0-88 0 0,0 0-59 0 0,-11 24-64 0 0,-36 76-55 0 0,37-57 80 0 0,12-37-279 0 0,1 0 1 0 0,0-1 0 0 0,1 1 0 0 0,-1 0 0 0 0,1-1 1 0 0,0 0-1 0 0,0 0 0 0 0,1 0 0 0 0,-1 0 0 0 0,1-1 0 0 0,0 0 0 0 0,1 0 1 0 0,-1 0-1 0 0,1-1 0 0 0,-1 0 0 0 0,1 0 0 0 0,0 0 0 0 0,0 0 1 0 0,0-1-1 0 0,1 0 0 0 0,-1-1 0 0 0,0 1 0 0 0,1-1 0 0 0,-1 0 0 0 0,1-1 1 0 0,-1 0-1 0 0,5 0-79 0 0,-2 0 121 0 0,-1-1 0 0 0,1 0 0 0 0,0-1 0 0 0,-1 0 0 0 0,1 0 0 0 0,-1-1 1 0 0,0 0-1 0 0,0 0 0 0 0,0-1 0 0 0,0 0 0 0 0,-1 0 0 0 0,1-1 0 0 0,-1 0 1 0 0,0 0-1 0 0,-1-1 0 0 0,1 0 0 0 0,-1 0 0 0 0,5-6-121 0 0,146-183 507 0 0,-118 159-556 0 0,-38 36-31 0 0,2 19-106 0 0,-8 172 202 0 0,-52 265-401 0 0,57-453 384 0 0,-2 23 17 0 0,-1 1 0 0 0,-1-1-1 0 0,-1 0 1 0 0,-1-1 0 0 0,-1 1 0 0 0,-2-1 0 0 0,0-1-1 0 0,-2 1 1 0 0,-1-2 0 0 0,-2 3-16 0 0,13-24 20 0 0,0-1-1 0 0,0 1 1 0 0,-1-1 0 0 0,1 0-1 0 0,-1 0 1 0 0,1 1-1 0 0,-1-1 1 0 0,1 0 0 0 0,-1 0-1 0 0,0 0 1 0 0,1-1-1 0 0,-1 1 1 0 0,0 0 0 0 0,0-1-1 0 0,0 1 1 0 0,1-1 0 0 0,-1 0-1 0 0,0 1 1 0 0,0-1-1 0 0,0 0 1 0 0,0 0 0 0 0,0 0-1 0 0,0 0 1 0 0,1-1-1 0 0,-1 1 1 0 0,0 0 0 0 0,0-1-1 0 0,0 1 1 0 0,0-1 0 0 0,1 0-1 0 0,-1 0 1 0 0,0 1-1 0 0,1-1 1 0 0,-1 0 0 0 0,0-1-1 0 0,1 1 1 0 0,-1 0-1 0 0,1 0 1 0 0,0-1 0 0 0,-1 1-1 0 0,1 0 1 0 0,0-1-1 0 0,0 1 1 0 0,0-1 0 0 0,0 0-1 0 0,0 1 1 0 0,0-1 0 0 0,1 0-1 0 0,-1 0 1 0 0,0 1-1 0 0,1-1 1 0 0,-1 0 0 0 0,1 0-1 0 0,0 0 1 0 0,0 0-1 0 0,0 0 1 0 0,0 0 0 0 0,0 0-20 0 0,-4-16-31 0 0,1 0 0 0 0,1-1 1 0 0,1 1-1 0 0,0-1 1 0 0,2 1-1 0 0,0-1 0 0 0,1 1 1 0 0,1 0-1 0 0,0-1 1 0 0,2 1-1 0 0,0 1 0 0 0,1-1 1 0 0,0 1-1 0 0,5-6 31 0 0,79-144-3560 0 0,-50 109-599 0 0,-11 21-3337 0 0,-18 21-356 0 0</inkml:trace>
  <inkml:trace contextRef="#ctx0" brushRef="#br0" timeOffset="96009.467">20009 2537 2040 0 0,'0'0'1779'0'0,"0"0"-213"0"0,0 0-6 0 0,0 0 205 0 0,0 0 79 0 0,0 0-89 0 0,0 0-210 0 0,0 0-258 0 0,0 0-233 0 0,0 0-189 0 0,0 0-155 0 0,0 0-137 0 0,14-9-100 0 0,35-23 285 0 0,-208 135 80 0 0,157-102-847 0 0,-1 0-1 0 0,0 1 1 0 0,1-1 0 0 0,-1 0-1 0 0,1 1 1 0 0,-1-1-1 0 0,1 1 1 0 0,0 0-1 0 0,-1 0 1 0 0,1 0-1 0 0,0 0 1 0 0,0 0 0 0 0,0 0-1 0 0,1 0 1 0 0,-1 1-1 0 0,1-1 1 0 0,-1 1-1 0 0,1-1 1 0 0,0 1-1 0 0,0 0 1 0 0,0-1-1 0 0,0 1 1 0 0,0 0 0 0 0,1 0-1 0 0,-1 0 1 0 0,1-1-1 0 0,0 1 1 0 0,-1 0-1 0 0,1 0 1 0 0,1 0-1 0 0,-1 0 1 0 0,0 0-1 0 0,1 0 1 0 0,0-1 0 0 0,-1 1-1 0 0,1 0 1 0 0,0 0-1 0 0,0-1 1 0 0,1 1-1 0 0,-1-1 1 0 0,1 1-1 0 0,-1-1 1 0 0,1 1 0 0 0,0-1-1 0 0,-1 0 1 0 0,2 1 9 0 0,74 39-125 0 0,-67-39 139 0 0,-1 1 0 0 0,0 0 0 0 0,0 1 1 0 0,0 0-1 0 0,0 0 0 0 0,-1 1 1 0 0,0 0-1 0 0,0 1 0 0 0,0 0 1 0 0,-1 0-1 0 0,0 1 0 0 0,3 4-14 0 0,-9-10 43 0 0,1 0 0 0 0,-1 0 0 0 0,0 0 0 0 0,0 0 0 0 0,-1 1 0 0 0,1-1 0 0 0,0 0 0 0 0,-1 1 0 0 0,1-1 0 0 0,-1 0 0 0 0,0 1 0 0 0,0-1 0 0 0,0 0 0 0 0,0 1 0 0 0,0-1 0 0 0,0 1 0 0 0,-1-1 0 0 0,1 0 0 0 0,-1 1 0 0 0,1-1 0 0 0,-1 0-1 0 0,0 0 1 0 0,0 0 0 0 0,0 1 0 0 0,0-1 0 0 0,-1 0 0 0 0,1 0 0 0 0,0 0 0 0 0,-1-1 0 0 0,0 1 0 0 0,1 0 0 0 0,-1 0 0 0 0,0-1 0 0 0,0 1 0 0 0,0-1 0 0 0,-2 1-43 0 0,-77 41 556 0 0,80-43-557 0 0,-118 21-2189 0 0,93-24-2417 0 0,3-3-3806 0 0,15 2 1497 0 0</inkml:trace>
  <inkml:trace contextRef="#ctx0" brushRef="#br0" timeOffset="101762.266">28 3973 4505 0 0,'0'0'3093'0'0,"0"0"-1554"0"0,0 0-621 0 0,0 0 36 0 0,0 0 249 0 0,0 0 247 0 0,0 0 17 0 0,0 0-238 0 0,0 0-383 0 0,0 0-368 0 0,0 0-247 0 0,-3 2-117 0 0,-1 5-56 0 0,1 0 1 0 0,0 1 0 0 0,0-1 0 0 0,1 0 0 0 0,0 1-1 0 0,0 0 1 0 0,0 0 0 0 0,1-1 0 0 0,1 1 0 0 0,-1 0-1 0 0,1 0 1 0 0,0 0 0 0 0,1 0 0 0 0,1 5-59 0 0,-1 13 203 0 0,-2 14 80 0 0,-1-26-229 0 0,1 0-1 0 0,0 0 1 0 0,1 0 0 0 0,0 0 0 0 0,2 0-1 0 0,-1 0 1 0 0,2 0 0 0 0,0 0 0 0 0,0-1 0 0 0,1 1-1 0 0,1-1 1 0 0,0 0 0 0 0,1 0 0 0 0,0-1 0 0 0,1 0-1 0 0,3 3-53 0 0,-7-12 34 0 0,0 0 0 0 0,1 0 0 0 0,0 0 0 0 0,0 0 0 0 0,-1-1 0 0 0,2 1 0 0 0,-1-1 0 0 0,0 0 0 0 0,0 0 0 0 0,1-1 0 0 0,-1 1 0 0 0,1-1 0 0 0,-1 0 0 0 0,1 0 0 0 0,-1 0 0 0 0,1-1 0 0 0,0 0 0 0 0,-1 0 0 0 0,1 0 0 0 0,0 0 0 0 0,0-1 0 0 0,-1 0 0 0 0,1 0 0 0 0,-1 0 0 0 0,1 0 0 0 0,-1-1 1 0 0,0 0-1 0 0,4-1-34 0 0,108-76 1113 0 0,21-39-595 0 0,-134 118-533 0 0,-1-1 1 0 0,0 1-1 0 0,0 0 1 0 0,1 1 0 0 0,-1-1-1 0 0,0 0 1 0 0,0 1-1 0 0,0-1 1 0 0,1 1 0 0 0,-1 0-1 0 0,0-1 1 0 0,0 1 0 0 0,0 0-1 0 0,0 0 1 0 0,0 1-1 0 0,0-1 1 0 0,0 0 0 0 0,-1 1-1 0 0,1-1 1 0 0,0 1-1 0 0,-1-1 1 0 0,1 1 0 0 0,-1 0-1 0 0,0 0 1 0 0,1 0-1 0 0,-1-1 1 0 0,0 1 0 0 0,0 0-1 0 0,0 1 1 0 0,0-1 0 0 0,0 2 14 0 0,11 12 12 0 0,-8-11 9 0 0,1 0 0 0 0,-1-1-1 0 0,1 0 1 0 0,0 0 0 0 0,0 0 0 0 0,0 0-1 0 0,0-1 1 0 0,1 0 0 0 0,0 0-1 0 0,-1-1 1 0 0,1 1 0 0 0,0-1 0 0 0,0 0-1 0 0,0-1 1 0 0,1 0 0 0 0,-1 0 0 0 0,0 0-1 0 0,0 0 1 0 0,1-1 0 0 0,3 0-21 0 0,-1-1 136 0 0,-1 0-1 0 0,0 0 1 0 0,1-1 0 0 0,-1 0-1 0 0,0 0 1 0 0,0-1 0 0 0,0 0-1 0 0,0-1 1 0 0,-1 1 0 0 0,1-1 0 0 0,-1-1-1 0 0,0 0 1 0 0,0 0 0 0 0,-1 0-1 0 0,1 0 1 0 0,2-4-136 0 0,3-3 90 0 0,1 0 0 0 0,-1 0-1 0 0,-1-1 1 0 0,0-1 0 0 0,-1 0 0 0 0,-1 0-1 0 0,0-1 1 0 0,0-1 0 0 0,-2 1 0 0 0,3-8-90 0 0,-9 9-2185 0 0,-1 8-8181 0 0,0 6-1329 0 0</inkml:trace>
  <inkml:trace contextRef="#ctx0" brushRef="#br0" timeOffset="102023.352">1140 4127 10642 0 0,'0'0'1298'0'0,"0"0"-123"0"0,0 0 124 0 0,0 0 157 0 0,0 0-70 0 0,0 0-295 0 0,0 0-398 0 0,0 0-310 0 0,4 33-188 0 0,14 99-110 0 0,-2-36-2667 0 0,-13-88-6424 0 0,-2-8 891 0 0</inkml:trace>
  <inkml:trace contextRef="#ctx0" brushRef="#br0" timeOffset="102024.352">1081 3693 15283 0 0,'0'0'904'0'0,"0"0"-535"0"0,0 0-249 0 0,0 0-136 0 0,0 0-321 0 0,0 0-631 0 0,0 0-896 0 0,0 0-2313 0 0,0 0-5137 0 0</inkml:trace>
  <inkml:trace contextRef="#ctx0" brushRef="#br0" timeOffset="102379.141">1633 3594 17620 0 0,'0'0'584'0'0,"0"0"-395"0"0,0 0-94 0 0,0 0 196 0 0,0 0 173 0 0,0 0 47 0 0,0 0-59 0 0,0 0-112 0 0,0 0-72 0 0,0 0-42 0 0,0 0-28 0 0,5 32-38 0 0,15 104-36 0 0,-12 8 109 0 0,-8 218-1229 0 0,0-360 905 0 0,-7 44-4476 0 0,-3-36-1132 0 0,-6-6-3986 0 0,10-4 8968 0 0</inkml:trace>
  <inkml:trace contextRef="#ctx0" brushRef="#br0" timeOffset="102638.348">1373 3995 1528 0 0,'0'0'4277'0'0,"0"0"-2527"0"0,0 0-778 0 0,0 0 80 0 0,0 0 51 0 0,0 0-88 0 0,0 0-187 0 0,0 0-204 0 0,35-11-137 0 0,110-32-101 0 0,0 9 146 0 0,-134 31-648 0 0,99-23-1497 0 0,-39 4-7407 0 0,-57 17 5215 0 0</inkml:trace>
  <inkml:trace contextRef="#ctx0" brushRef="#br0" timeOffset="105189.03">2248 3568 4881 0 0,'0'0'1903'0'0,"0"0"-1084"0"0,0 0-403 0 0,0 0 328 0 0,0 0 479 0 0,0 0 275 0 0,0 0-58 0 0,0 0-409 0 0,0 0-479 0 0,0 0-296 0 0,0 0-101 0 0,0 8 48 0 0,-2 42 532 0 0,-6 154 1834 0 0,14 96-2569 0 0,13-126 64 0 0,-18-174-37 0 0,0 1 0 0 0,0 0 0 0 0,0 0 0 0 0,0 0 0 0 0,0-1 0 0 0,0 1 0 0 0,0 0 0 0 0,0-1 0 0 0,0 1 0 0 0,0-1 0 0 0,0 1 0 0 0,1-1 0 0 0,-1 0 0 0 0,0 1 0 0 0,0-1 0 0 0,1 0 0 0 0,-1 0 0 0 0,0 0 0 0 0,0 0 0 0 0,1 0 0 0 0,-1 0 0 0 0,0 0 0 0 0,0-1 0 0 0,1 1 0 0 0,-1 0 0 0 0,0-1 0 0 0,0 1 0 0 0,0-1 0 0 0,1 1 0 0 0,-1-1 0 0 0,0 1 0 0 0,0-1 0 0 0,0 0 0 0 0,0 0 0 0 0,0 1 0 0 0,0-1 0 0 0,0 0 0 0 0,-1 0 0 0 0,1 0 0 0 0,0 0 0 0 0,0 0 0 0 0,-1 0 0 0 0,1 0 0 0 0,0 0 0 0 0,-1-1 0 0 0,1 1 0 0 0,-1 0 0 0 0,0 0 0 0 0,1-2-27 0 0,164-187 1847 0 0,-162 187-1834 0 0,0-1 0 0 0,0 0 0 0 0,0 0-1 0 0,1 1 1 0 0,0-1 0 0 0,-1 1-1 0 0,1 0 1 0 0,0 0 0 0 0,0 0-1 0 0,1 0 1 0 0,-1 1 0 0 0,1 0-1 0 0,-1 0 1 0 0,1 0 0 0 0,0 0 0 0 0,-1 1-1 0 0,1 0 1 0 0,0 0 0 0 0,0 0-1 0 0,0 0 1 0 0,2 1-13 0 0,20 52-151 0 0,-15 7 18 0 0,11 29-374 0 0,12-45-2922 0 0,-23-35 126 0 0,-3-1-2489 0 0,0-3-2819 0 0</inkml:trace>
  <inkml:trace contextRef="#ctx0" brushRef="#br0" timeOffset="108655.132">8360 3733 8850 0 0,'0'0'3965'0'0,"0"0"-2117"0"0,0 0-830 0 0,0 0 5 0 0,0 0 174 0 0,0 0 75 0 0,0 0-167 0 0,0 0-329 0 0,0 0-271 0 0,0 0-137 0 0,0 0-40 0 0,0 0-1 0 0,0 25-29 0 0,0 81-40 0 0,-23 377 529 0 0,27-325-3829 0 0,-6-148-9 0 0,-7-7-8484 0 0,8-3 11123 0 0,-2 0-5473 0 0</inkml:trace>
  <inkml:trace contextRef="#ctx0" brushRef="#br0" timeOffset="109065.812">8139 4109 9858 0 0,'0'0'1603'0'0,"0"0"-371"0"0,0 0-186 0 0,0 0 27 0 0,0 0-42 0 0,0 0-174 0 0,0 0-223 0 0,0 0-175 0 0,33-1-117 0 0,104 1-90 0 0,-35 16-78 0 0,71 6-2722 0 0,1-23-5537 0 0,-87-11 1073 0 0,-30 2 6096 0 0,12-8 795 0 0,-62 15 7249 0 0,-65 18 1234 0 0,-19 38-4658 0 0,56-37-2891 0 0,17-14-747 0 0,0 1 0 0 0,0 0 1 0 0,0 0-1 0 0,1 0 1 0 0,-1 0-1 0 0,1 1 1 0 0,0-1-1 0 0,0 1 1 0 0,0 0-1 0 0,0 0 0 0 0,0 0 1 0 0,1 0-1 0 0,0 1 1 0 0,0-1-1 0 0,0 1 1 0 0,1-1-1 0 0,-1 1 0 0 0,1 0 1 0 0,0-1-1 0 0,0 1 1 0 0,1 0-1 0 0,-1 1-66 0 0,3-3 52 0 0,0 1-1 0 0,1-1 1 0 0,-1 1-1 0 0,0-1 1 0 0,1 0 0 0 0,0 0-1 0 0,0 0 1 0 0,0 0-1 0 0,0-1 1 0 0,0 1-1 0 0,0-1 1 0 0,1 0 0 0 0,-1 0-1 0 0,1 0 1 0 0,0 0-1 0 0,-1 0 1 0 0,1-1-1 0 0,0 0 1 0 0,0 0 0 0 0,0 0-1 0 0,0 0 1 0 0,0-1-1 0 0,0 1 1 0 0,0-1-1 0 0,0 0 1 0 0,0 0 0 0 0,2-1-52 0 0,8 2 169 0 0,0-1 1 0 0,-1 0 0 0 0,1-1 0 0 0,0-1-1 0 0,-1 0 1 0 0,1 0 0 0 0,-1-2 0 0 0,0 0 0 0 0,0 0-1 0 0,0-1 1 0 0,-1-1 0 0 0,1 0 0 0 0,-1 0 0 0 0,-1-2-1 0 0,1 1 1 0 0,4-5-170 0 0,-14 10 12 0 0,-1 1 0 0 0,1 0-1 0 0,0 0 1 0 0,-1-1 0 0 0,1 1-1 0 0,-1-1 1 0 0,1 1 0 0 0,-1-1 0 0 0,0 0-1 0 0,1 0 1 0 0,-1 1 0 0 0,0-1-1 0 0,0 0 1 0 0,-1 0 0 0 0,1 0 0 0 0,0 0-1 0 0,-1 0 1 0 0,1 0 0 0 0,-1 0 0 0 0,1-1-1 0 0,-1 1 1 0 0,0 0 0 0 0,0 0-1 0 0,0 0 1 0 0,0 0 0 0 0,0 0 0 0 0,-1 0-1 0 0,1-1 1 0 0,-1 1 0 0 0,1 0-1 0 0,-1 0 1 0 0,0 0 0 0 0,0 0 0 0 0,0 1-1 0 0,0-1 1 0 0,0 0 0 0 0,0 0 0 0 0,0 0-1 0 0,-1 1-11 0 0,-1-4-257 0 0,-1 1 0 0 0,-1 0-1 0 0,1 0 1 0 0,-1 1-1 0 0,1-1 1 0 0,-1 1 0 0 0,0 0-1 0 0,0 0 1 0 0,0 1 0 0 0,-1-1-1 0 0,1 1 1 0 0,-1 0-1 0 0,-4 0 258 0 0,-9-3-2110 0 0,-8-1-5228 0 0,12 5-4309 0 0</inkml:trace>
  <inkml:trace contextRef="#ctx0" brushRef="#br0" timeOffset="105984.358">3630 4194 0 0 0,'0'0'1194'0'0,"0"0"430"0"0,0 0-10 0 0,0 0-191 0 0,0 0-206 0 0,0 0-178 0 0,0 0-73 0 0,0 0 7 0 0,2 20 53 0 0,4 85 2342 0 0,-5-108 4057 0 0,4-32-6113 0 0,-2 16-1233 0 0,0 1 1 0 0,2 0-1 0 0,0 1 0 0 0,1-1 0 0 0,1 1 1 0 0,1 0-1 0 0,0 0 0 0 0,1 1 0 0 0,3-2-79 0 0,6-8 1 0 0,0 0-1 0 0,2 2 0 0 0,1 0 1 0 0,1 1-1 0 0,9-6 0 0 0,-11 17-777 0 0,-19 12 595 0 0,0 0-1 0 0,-1-1 1 0 0,1 1 0 0 0,-1 0-1 0 0,1 0 1 0 0,0 0 0 0 0,-1 0-1 0 0,1 0 1 0 0,0 0 0 0 0,-1 0-1 0 0,1 0 1 0 0,0 0 0 0 0,-1 0-1 0 0,1 0 1 0 0,0 0 0 0 0,-1 0-1 0 0,1 0 1 0 0,-1 0 0 0 0,1 1-1 0 0,0-1 1 0 0,-1 0-1 0 0,1 0 1 0 0,-1 1 0 0 0,1-1-1 0 0,0 1 1 0 0,-1-1 0 0 0,1 0-1 0 0,-1 1 1 0 0,0-1 0 0 0,1 1-1 0 0,-1-1 1 0 0,1 1 0 0 0,-1-1-1 0 0,0 1 1 0 0,1 0 0 0 0,-1-1-1 0 0,0 1 1 0 0,1-1 0 0 0,-1 1-1 0 0,0 0 1 0 0,0-1 0 0 0,0 1-1 0 0,0 0 1 0 0,0-1 0 0 0,0 1-1 0 0,0-1 1 0 0,0 1 0 0 0,0 0-1 0 0,0 0 183 0 0,2 17-9222 0 0,-2-10 4260 0 0</inkml:trace>
  <inkml:trace contextRef="#ctx0" brushRef="#br0" timeOffset="106278.847">4013 4186 0 0 0,'0'0'822'0'0,"0"0"845"0"0,0 0 334 0 0,0 0 172 0 0,0 0 62 0 0,0 0-125 0 0,0 0-229 0 0,0 0-218 0 0,0 0-242 0 0,34 3-240 0 0,102 7-236 0 0,-133-9-902 0 0,-1-1 1 0 0,0 1 0 0 0,1-1-1 0 0,-1 1 1 0 0,1-1 0 0 0,-1 0 0 0 0,0 0-1 0 0,1 0 1 0 0,-1-1 0 0 0,1 1 0 0 0,-1-1-1 0 0,0 1 1 0 0,1-1 0 0 0,-1 0-1 0 0,0 1 1 0 0,0-1 0 0 0,1 0 0 0 0,-1-1-1 0 0,0 1 1 0 0,0 0 0 0 0,0-1 0 0 0,0 1-1 0 0,0-1 1 0 0,-1 1 0 0 0,1-1-1 0 0,0 0-43 0 0,4-5 221 0 0,-1 2-125 0 0,1 0 1 0 0,-1-1-1 0 0,0 1 0 0 0,0-1 1 0 0,-1 0-1 0 0,1 0 0 0 0,-1 0 1 0 0,-1-1-1 0 0,1 0 0 0 0,-1 1 1 0 0,0-1-1 0 0,-1 0 0 0 0,0 0 1 0 0,0-1-1 0 0,0 1 0 0 0,-1 0 1 0 0,0-1-1 0 0,-1 1 0 0 0,1-1 1 0 0,-1 1-1 0 0,-1-1 0 0 0,1 0-96 0 0,-1 7-6 0 0,0-1 0 0 0,0 1-1 0 0,1-1 1 0 0,-1 1-1 0 0,0-1 1 0 0,0 1 0 0 0,0-1-1 0 0,0 1 1 0 0,-1 0 0 0 0,1 0-1 0 0,0 0 1 0 0,0 0-1 0 0,-1 0 1 0 0,1 0 0 0 0,-1 0-1 0 0,1 0 1 0 0,-1 0 0 0 0,1 0-1 0 0,-1 1 1 0 0,1-1-1 0 0,-1 1 1 0 0,0-1 0 0 0,1 1-1 0 0,-1 0 1 0 0,0 0 0 0 0,1-1-1 0 0,-1 1 1 0 0,0 0-1 0 0,0 1 1 0 0,1-1 0 0 0,-1 0-1 0 0,0 0 1 0 0,1 1 0 0 0,-1-1-1 0 0,0 1 7 0 0,-56 18-945 0 0,48-14 838 0 0,1 0 1 0 0,0 1-1 0 0,1 0 0 0 0,-1 1 1 0 0,1 0-1 0 0,1 0 0 0 0,-1 1 1 0 0,1 0-1 0 0,1 0 0 0 0,-1 1 0 0 0,1-1 1 0 0,1 1-1 0 0,0 1 0 0 0,0-1 1 0 0,1 1-1 0 0,0 0 0 0 0,0 0 1 0 0,1 0-1 0 0,1 0 0 0 0,0 0 1 0 0,0 1-1 0 0,0 4 107 0 0,3-13-52 0 0,-1 0 1 0 0,0 1-1 0 0,1-1 0 0 0,-1 0 1 0 0,1 1-1 0 0,0-1 0 0 0,0 0 1 0 0,0 1-1 0 0,0-1 0 0 0,0 0 1 0 0,1 0-1 0 0,-1 0 0 0 0,0 0 1 0 0,1 0-1 0 0,0 0 1 0 0,-1-1-1 0 0,1 1 0 0 0,0-1 1 0 0,0 1-1 0 0,0-1 0 0 0,0 1 1 0 0,0-1-1 0 0,0 0 0 0 0,0 0 1 0 0,1 0-1 0 0,-1 0 0 0 0,0 0 1 0 0,1-1-1 0 0,-1 1 1 0 0,2-1 51 0 0,75 9-2589 0 0,52-23-9417 0 0,-112 9 10090 0 0</inkml:trace>
  <inkml:trace contextRef="#ctx0" brushRef="#br0" timeOffset="106582.503">4812 4024 1776 0 0,'0'0'3318'0'0,"0"0"-658"0"0,0 0-600 0 0,0 0-301 0 0,0 0-160 0 0,0 0-181 0 0,0 0-215 0 0,0 0-204 0 0,0 0-175 0 0,0 0-167 0 0,0 0-158 0 0,0 0-144 0 0,-29 16-130 0 0,-87 46-112 0 0,74-32-87 0 0,42-29-51 0 0,-1 0 0 0 0,0 1 0 0 0,1-1 0 0 0,-1 0 0 0 0,0 1 0 0 0,1-1 0 0 0,0 0 0 0 0,-1 1 0 0 0,1-1 0 0 0,0 1 0 0 0,0-1 0 0 0,0 1 0 0 0,0-1 0 0 0,0 1 0 0 0,0-1 0 0 0,0 1 0 0 0,0-1 1 0 0,1 0-1 0 0,-1 1 0 0 0,0-1 0 0 0,1 1 0 0 0,0-1 0 0 0,-1 0 0 0 0,1 1 0 0 0,0-1 0 0 0,-1 0 0 0 0,1 0 0 0 0,0 1 0 0 0,0-1 0 0 0,0 0 0 0 0,0 0 0 0 0,0 0 0 0 0,0 0 0 0 0,1 0 0 0 0,-1-1 0 0 0,0 1 0 0 0,0 0 0 0 0,1 0 0 0 0,-1-1 0 0 0,0 1 0 0 0,1-1 0 0 0,0 1 25 0 0,71 15-332 0 0,-55-14 303 0 0,66 33-40 0 0,-82-34 89 0 0,0 1 0 0 0,-1-1 1 0 0,1 1-1 0 0,-1 0 0 0 0,1-1 0 0 0,-1 1 1 0 0,0 0-1 0 0,0 0 0 0 0,0 0 1 0 0,0 0-1 0 0,0 0 0 0 0,0 0 0 0 0,0 0 1 0 0,-1 0-1 0 0,1 0 0 0 0,-1 1 1 0 0,1-1-1 0 0,-1 0 0 0 0,0 0 0 0 0,0 0 1 0 0,0 1-1 0 0,0-1 0 0 0,0 0 1 0 0,-1 0-1 0 0,1 0 0 0 0,-1 1 0 0 0,1-1 1 0 0,-1 0-1 0 0,0 0 0 0 0,0 0 0 0 0,0 0 1 0 0,0 0-1 0 0,0 0 0 0 0,0 0 1 0 0,0-1-1 0 0,-1 1 0 0 0,1 0 0 0 0,-1-1 1 0 0,-1 2-21 0 0,-6 6-148 0 0,-1 0 1 0 0,-1-1-1 0 0,1-1 1 0 0,-1 0 0 0 0,-1 0-1 0 0,1-1 1 0 0,-1-1-1 0 0,0 0 1 0 0,0 0 0 0 0,-1-1-1 0 0,0-1 1 0 0,1 0-1 0 0,-1 0 1 0 0,0-2 0 0 0,-12 1 147 0 0,-14-1-5367 0 0,25-1 471 0 0,6 0-1433 0 0</inkml:trace>
  <inkml:trace contextRef="#ctx0" brushRef="#br0" timeOffset="107034.191">5160 4105 7514 0 0,'0'0'3892'0'0,"0"0"-2393"0"0,0 0-834 0 0,0 0 121 0 0,0 0 221 0 0,0 0 78 0 0,0 0-167 0 0,0 0-349 0 0,0 0-273 0 0,0 0-142 0 0,0 0-68 0 0,0 0-37 0 0,-1 35-26 0 0,-1 110-25 0 0,1 83-46 0 0,2-219 70 0 0,-2 1 0 0 0,1-1 0 0 0,-1 0-1 0 0,-1 0 1 0 0,1 0 0 0 0,-2-1 0 0 0,1 1-1 0 0,-1 0 1 0 0,0-1 0 0 0,-1 1 0 0 0,0-1-1 0 0,0 0 1 0 0,-4 4-22 0 0,8-12 31 0 0,-1 1 0 0 0,1-1 0 0 0,0 0 0 0 0,-1 1-1 0 0,1-1 1 0 0,0 1 0 0 0,-1-1 0 0 0,1 0 0 0 0,-1 1 0 0 0,1-1 0 0 0,-1 0 0 0 0,1 1-1 0 0,-1-1 1 0 0,1 0 0 0 0,-1 0 0 0 0,0 1 0 0 0,1-1 0 0 0,-1 0 0 0 0,1 0-1 0 0,-1 0 1 0 0,1 0 0 0 0,-1 0 0 0 0,0 0 0 0 0,1 0 0 0 0,-1 0 0 0 0,1 0 0 0 0,-1 0-1 0 0,0 0 1 0 0,1 0 0 0 0,-1-1 0 0 0,1 1 0 0 0,-1 0 0 0 0,1 0 0 0 0,-1-1 0 0 0,1 1-1 0 0,-1 0 1 0 0,1 0 0 0 0,-1-1 0 0 0,1 1 0 0 0,-1-1 0 0 0,1 1 0 0 0,0 0 0 0 0,-1-1-1 0 0,1 1 1 0 0,-1-1 0 0 0,1 1 0 0 0,0-1 0 0 0,0 1 0 0 0,-1-1 0 0 0,1 1 0 0 0,0-1-1 0 0,0 0 1 0 0,0 1 0 0 0,-1-1 0 0 0,1 1 0 0 0,0-1 0 0 0,0 1 0 0 0,0-1 0 0 0,0 0-1 0 0,0 1 1 0 0,0-1 0 0 0,0 1 0 0 0,0-1 0 0 0,1 0 0 0 0,-1 1 0 0 0,0-1 0 0 0,0 1-1 0 0,0-1 1 0 0,1 1-31 0 0,-5-46 289 0 0,9 16-284 0 0,1 0 0 0 0,1 1-1 0 0,1-1 1 0 0,2 2 0 0 0,1 0-1 0 0,2 0 1 0 0,0 1 0 0 0,2 0-1 0 0,1 1 1 0 0,1 1 0 0 0,1 1-1 0 0,8-9-4 0 0,-24 31-2 0 0,6-11-12 0 0,1 0 1 0 0,0 1-1 0 0,1 0 1 0 0,0 1 0 0 0,1 0-1 0 0,0 1 1 0 0,1 0-1 0 0,0 1 1 0 0,0 0 0 0 0,1 1-1 0 0,0 0 1 0 0,1 1-1 0 0,0 0 1 0 0,0 2 0 0 0,0-1-1 0 0,1 2 1 0 0,-1 0-1 0 0,1 0 1 0 0,0 2 0 0 0,0 0-1 0 0,1 0 1 0 0,8 1 13 0 0,-23 3 7 0 0,1-1 1 0 0,0 1-1 0 0,-1 0 1 0 0,1 0 0 0 0,-1 0-1 0 0,1 0 1 0 0,-1 0-1 0 0,0 0 1 0 0,0 0-1 0 0,0 0 1 0 0,0 0-1 0 0,0 0 1 0 0,-1 1 0 0 0,1-1-1 0 0,0 0 1 0 0,-1 1-1 0 0,0-1 1 0 0,0 0-1 0 0,1 1 1 0 0,-1-1-1 0 0,-1 1 1 0 0,1-1 0 0 0,0 0-1 0 0,-1 1 1 0 0,1-1-1 0 0,-1 0 1 0 0,0 0-1 0 0,1 1 1 0 0,-1-1 0 0 0,-1 1-8 0 0,-6 15-75 0 0,-2-1 0 0 0,0 0 0 0 0,-1-1 0 0 0,-1 0 0 0 0,0-1 0 0 0,-1 0 0 0 0,-1-1 0 0 0,0 0 1 0 0,-1-1-1 0 0,0-1 0 0 0,-1 0 0 0 0,0-1 0 0 0,-15 7 75 0 0,-16 5-2436 0 0,31-18-1054 0 0,-1 1-3580 0 0,11-3-141 0 0</inkml:trace>
  <inkml:trace contextRef="#ctx0" brushRef="#br0" timeOffset="107392.779">5631 4323 4569 0 0,'0'0'2674'0'0,"0"0"-306"0"0,0 0-176 0 0,0 0-129 0 0,0 0-230 0 0,0 0-287 0 0,0 0-318 0 0,33-10-293 0 0,100-28-224 0 0,-50-1 423 0 0,-73 29-985 0 0,-3 5-65 0 0,-1 0 0 0 0,-1 0 0 0 0,1-1 1 0 0,-1 0-1 0 0,0 0 0 0 0,0 0 0 0 0,-1-1 0 0 0,1 0 0 0 0,-1 1 0 0 0,-1-2 1 0 0,0 1-1 0 0,0 0 0 0 0,0-1 0 0 0,-1 1 0 0 0,0-1 0 0 0,0 0 1 0 0,-1 1-1 0 0,0-1 0 0 0,0 0-84 0 0,-1 6-12 0 0,0 1-1 0 0,-1 0 1 0 0,1 0 0 0 0,0-1 0 0 0,0 1 0 0 0,-1 0-1 0 0,1 0 1 0 0,-1 0 0 0 0,1-1 0 0 0,-1 1-1 0 0,0 0 1 0 0,1 0 0 0 0,-1 0 0 0 0,0 0-1 0 0,0 0 1 0 0,0 0 0 0 0,1 0 0 0 0,-1 1 0 0 0,0-1-1 0 0,0 0 1 0 0,0 0 0 0 0,0 1 0 0 0,-1-1-1 0 0,1 0 1 0 0,0 1 0 0 0,0-1 0 0 0,0 1-1 0 0,0 0 1 0 0,-1-1 0 0 0,1 1 0 0 0,0 0 0 0 0,0 0-1 0 0,-1 0 1 0 0,1 0 0 0 0,0 0 0 0 0,0 0-1 0 0,-1 0 1 0 0,1 0 0 0 0,0 0 0 0 0,0 1-1 0 0,-1-1 1 0 0,1 0 0 0 0,0 1 12 0 0,-55 18-793 0 0,42-8 715 0 0,0 0 0 0 0,1 1 0 0 0,1 1 1 0 0,0 0-1 0 0,0 0 0 0 0,2 1 0 0 0,-1 1 0 0 0,2 0 1 0 0,0 0-1 0 0,1 1 0 0 0,0 0 0 0 0,2 0 0 0 0,0 1 0 0 0,0 2 78 0 0,4-16-26 0 0,1 0 0 0 0,0 1 0 0 0,0-1-1 0 0,0 0 1 0 0,1 1 0 0 0,-1-1-1 0 0,1 0 1 0 0,0 1 0 0 0,0-1 0 0 0,0 1-1 0 0,0-1 1 0 0,0 1 0 0 0,1-1 0 0 0,0 1-1 0 0,0-1 1 0 0,0 0 0 0 0,0 0-1 0 0,0 1 1 0 0,1-1 0 0 0,-1 0 0 0 0,1 0-1 0 0,0 0 1 0 0,0 0 0 0 0,0-1 0 0 0,0 1-1 0 0,0 0 1 0 0,1-1 0 0 0,-1 0-1 0 0,1 1 1 0 0,-1-1 0 0 0,1 0 0 0 0,0 0-1 0 0,0-1 1 0 0,0 1 0 0 0,0 0 0 0 0,0-1-1 0 0,1 0 1 0 0,-1 0 0 0 0,0 0-1 0 0,2 0 28 0 0,11 3-284 0 0,0-2 1 0 0,0 0-1 0 0,0 0 1 0 0,0-1-1 0 0,0-2 1 0 0,0 1-1 0 0,-1-2 1 0 0,1 0-1 0 0,0-1 1 0 0,0 0-1 0 0,-1-1 283 0 0,108-43-7389 0 0,-51 15 260 0 0,-51 20 5213 0 0</inkml:trace>
  <inkml:trace contextRef="#ctx0" brushRef="#br0" timeOffset="107674.049">6537 3987 6777 0 0,'0'0'1892'0'0,"0"0"-327"0"0,0 0-4 0 0,0 0 88 0 0,0 0 26 0 0,0 0-172 0 0,0 0-369 0 0,0 0-366 0 0,0 0-253 0 0,0 0-183 0 0,0 0-136 0 0,-32 31-57 0 0,-101 92-54 0 0,81-59 14 0 0,49-62-124 0 0,1 1 1 0 0,0 0-1 0 0,0 0 1 0 0,0 0-1 0 0,0 0 1 0 0,1 1-1 0 0,-1-1 1 0 0,1 0-1 0 0,0 1 1 0 0,0-1-1 0 0,0 1 1 0 0,0-1-1 0 0,1 1 1 0 0,-1-1-1 0 0,1 1 1 0 0,0-1-1 0 0,0 1 1 0 0,0 0-1 0 0,1-1 1 0 0,-1 1 0 0 0,1-1-1 0 0,0 1 1 0 0,0-1-1 0 0,0 1 1 0 0,0-1-1 0 0,1 0 1 0 0,-1 1-1 0 0,1-1 1 0 0,0 0-1 0 0,0 0 1 0 0,0 0-1 0 0,0 0 1 0 0,1-1-1 0 0,-1 1 1 0 0,1-1-1 0 0,-1 1 1 0 0,1-1-1 0 0,0 0 1 0 0,0 0-1 0 0,0 0 1 0 0,0 0-1 0 0,0-1 1 0 0,1 1-1 0 0,-1-1 1 0 0,4 1 24 0 0,13 0-130 0 0,1-1 0 0 0,0-1 0 0 0,0-1 1 0 0,0-1-1 0 0,-1-1 0 0 0,1 0 0 0 0,-1-2 0 0 0,1 0 0 0 0,-1-2 1 0 0,-1 0-1 0 0,3-2 130 0 0,-10 4-285 0 0,54-26-1703 0 0,-26 4-7947 0 0,-32 19 4783 0 0</inkml:trace>
  <inkml:trace contextRef="#ctx0" brushRef="#br0" timeOffset="107922.38">7029 3700 15995 0 0,'0'0'1526'0'0,"0"0"-722"0"0,0 0-300 0 0,0 0 96 0 0,0 0 167 0 0,0 0 44 0 0,0 0-108 0 0,0 0-164 0 0,0 0-123 0 0,0 0-77 0 0,-10 36-59 0 0,-29 112-63 0 0,0 69 124 0 0,37-207-552 0 0,0 0 0 0 0,1 0 0 0 0,0 0-1 0 0,1 0 1 0 0,0 1 0 0 0,1-1 0 0 0,0 0-1 0 0,1 0 1 0 0,0 0 0 0 0,0 0 0 0 0,1-1-1 0 0,0 1 1 0 0,1-1 0 0 0,0 1 0 0 0,1-1-1 0 0,0 0 1 0 0,3 4 211 0 0,6-3-3641 0 0,-11-8-677 0 0,-1-2-3572 0 0,-1 0 3488 0 0</inkml:trace>
  <inkml:trace contextRef="#ctx0" brushRef="#br0" timeOffset="108104.682">6754 3991 15155 0 0,'0'0'1787'0'0,"0"0"-605"0"0,0 0-305 0 0,0 0-47 0 0,0 0-10 0 0,0 0-106 0 0,0 0-208 0 0,0 0-174 0 0,0 0-113 0 0,32-2-87 0 0,100-5-58 0 0,47 9 42 0 0,-89 1-7395 0 0,-68-3-3961 0 0</inkml:trace>
  <inkml:trace contextRef="#ctx0" brushRef="#br0" timeOffset="110313.372">9923 4024 0 0 0,'0'0'1554'0'0,"0"0"213"0"0,0 0-24 0 0,0 0-108 0 0,0 0-132 0 0,0 0-146 0 0,0 0-160 0 0,0 0-178 0 0,-3 0-167 0 0,63-3 4936 0 0,237-45-2856 0 0,-183 44-2545 0 0,-113 4-381 0 0,0 0 0 0 0,0 0 1 0 0,0 0-1 0 0,0 0 0 0 0,0 1 0 0 0,0-1 0 0 0,0 0 0 0 0,0 0 1 0 0,0 1-1 0 0,0-1 0 0 0,0 1 0 0 0,-1-1 0 0 0,1 1 1 0 0,0-1-1 0 0,0 1 0 0 0,0-1 0 0 0,-1 1 0 0 0,1 0 0 0 0,0-1 1 0 0,-1 1-1 0 0,1 0 0 0 0,-1 0 0 0 0,1-1 0 0 0,-1 1 1 0 0,1 0-1 0 0,-1 0 0 0 0,1 0 0 0 0,-1 0 0 0 0,0 0 0 0 0,1 0 1 0 0,-1 0-1 0 0,0-1 0 0 0,0 1 0 0 0,0 0 0 0 0,0 0 1 0 0,0 0-1 0 0,0 0 0 0 0,0 0 0 0 0,0 0 0 0 0,0 0 0 0 0,0 0 1 0 0,0 0-1 0 0,-1 0 0 0 0,1 0 0 0 0,0 0 0 0 0,-1 1-6 0 0,-18 43 335 0 0,-232 261 98 0 0,248-303-429 0 0,1 1 0 0 0,0-1 0 0 0,0 1 0 0 0,0 0-1 0 0,0-1 1 0 0,0 1 0 0 0,1 0 0 0 0,0 1 0 0 0,-1-1 0 0 0,2 0 0 0 0,-1 0-1 0 0,0 0 1 0 0,1 1 0 0 0,0-1 0 0 0,0 0 0 0 0,0 0 0 0 0,0 1-1 0 0,1-1 1 0 0,0 0 0 0 0,0 0 0 0 0,0 0 0 0 0,0 0 0 0 0,1 0-1 0 0,-1 0 1 0 0,1 0 0 0 0,0 0 0 0 0,0 0 0 0 0,1-1 0 0 0,-1 1 0 0 0,1-1-1 0 0,0 0 1 0 0,-1 0 0 0 0,1 0 0 0 0,1 0 0 0 0,-1 0 0 0 0,0-1-1 0 0,1 1 1 0 0,-1-1 0 0 0,1 0 0 0 0,0 0 0 0 0,0 0 0 0 0,0 0 0 0 0,2 0-4 0 0,14 1 149 0 0,1 0 1 0 0,-1-1-1 0 0,1-1 1 0 0,0-1 0 0 0,-1-1-1 0 0,1-1 1 0 0,0-1-1 0 0,-1 0 1 0 0,0-2-1 0 0,0 0 1 0 0,0-1 0 0 0,17-8-150 0 0,-2-11-207 0 0,-51 2-3295 0 0,-8 11-2532 0 0,0 5-3478 0 0,17 4 4020 0 0</inkml:trace>
  <inkml:trace contextRef="#ctx0" brushRef="#br0" timeOffset="110596.978">9923 4278 6217 0 0,'0'0'1843'0'0,"0"0"-450"0"0,0 0 31 0 0,0 0 359 0 0,0 0 205 0 0,0 0-172 0 0,0 0-400 0 0,0 0-357 0 0,0 0-247 0 0,36 1-155 0 0,116 1-151 0 0,77-19 433 0 0,-76 0-2242 0 0,-103 10-2513 0 0,-1 0-4580 0 0,-41 6 6618 0 0,12-1-4782 0 0</inkml:trace>
  <inkml:trace contextRef="#ctx0" brushRef="#br0" timeOffset="112018.924">10716 3457 0 0 0,'0'0'908'0'0,"0"0"267"0"0,0 0 39 0 0,0 0-54 0 0,0 0-94 0 0,0 0-124 0 0,0 0-100 0 0,0 0-73 0 0,14 0 2 0 0,114-3 2290 0 0,37 14 1094 0 0,-162-9-4098 0 0,0 1-1 0 0,-1-1 1 0 0,1 1-1 0 0,0-1 0 0 0,-1 1 1 0 0,0 0-1 0 0,1 0 0 0 0,-1 0 1 0 0,0 0-1 0 0,0 0 1 0 0,-1 1-1 0 0,1-1 0 0 0,-1 0 1 0 0,0 1-1 0 0,0-1 0 0 0,0 1 1 0 0,0-1-1 0 0,0 1 0 0 0,-1 0 1 0 0,0-1-1 0 0,0 3-56 0 0,3 8 159 0 0,21 203 1099 0 0,13 386-228 0 0,10-312-870 0 0,-45-207 664 0 0,-37-80 1258 0 0,5-8-2015 0 0,1 0 0 0 0,-1 2 1 0 0,0 2-1 0 0,0 0 1 0 0,-13 4-68 0 0,-35 14-424 0 0,15-4-2855 0 0,42-8-1108 0 0,1-1-3545 0 0,8-1 857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4:25.7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0 586 160 0 0,'0'0'1624'0'0,"0"0"-379"0"0,0 0-157 0 0,0 0 205 0 0,0 0 298 0 0,0 0 134 0 0,0 0-111 0 0,0 0-278 0 0,0 0-236 0 0,0 0-162 0 0,0 0-101 0 0,0 0-34 0 0,0 0-22 0 0,24-3-56 0 0,116-12 504 0 0,-138 15-1298 0 0,191-14 1909 0 0,-152 13-6316 0 0,1 0-4780 0 0,-40 1 3128 0 0</inkml:trace>
  <inkml:trace contextRef="#ctx0" brushRef="#br0" timeOffset="257.986">19 869 5673 0 0,'0'0'1084'0'0,"0"0"-279"0"0,0 0 239 0 0,0 0 518 0 0,0 0 337 0 0,0 0-36 0 0,0 0-334 0 0,0 0-370 0 0,0 0-289 0 0,0 0-179 0 0,0 0-110 0 0,0 0-62 0 0,0 0-7 0 0,29 1-35 0 0,91 0-74 0 0,70-24 493 0 0,-164 21-1914 0 0,86-11-13123 0 0,-103 12 7733 0 0</inkml:trace>
  <inkml:trace contextRef="#ctx0" brushRef="#br0" timeOffset="7588.654">1070 280 0 0 0,'-33'82'0'0'0,"-20"72"0"0"0,22-84 0 0 0,32-70 147 0 0,-1 0-1 0 0,1 0 1 0 0,0 0-1 0 0,0 1 1 0 0,0-1-1 0 0,-1 0 1 0 0,1 0-1 0 0,0 0 1 0 0,0 0-1 0 0,0 0 1 0 0,-1-1-1 0 0,1 1 1 0 0,0 0-1 0 0,0 0 1 0 0,0 0-1 0 0,-1-1 1 0 0,1 1-1 0 0,0 0 1 0 0,0-1-1 0 0,-1 1 1 0 0,1-1-1 0 0,0 1 1 0 0,-1 0-1 0 0,1-1 1 0 0,-1 0 0 0 0,1 1-1 0 0,0-1 1 0 0,-1 1-1 0 0,1-1 1 0 0,-1 0-1 0 0,0 1 1 0 0,1-1-1 0 0,-1 0 1 0 0,1 0-1 0 0,-1 1 1 0 0,0-1-1 0 0,0 0 1 0 0,1 0-1 0 0,-1 1 1 0 0,0-1-1 0 0,0 0 1 0 0,0 0-1 0 0,0 0 1 0 0,0 0-1 0 0,0 1-146 0 0,41-104 2550 0 0,62-119-1903 0 0,-93 206-645 0 0,-6 8 1 0 0,1 1 0 0 0,0 0 0 0 0,0 0 0 0 0,1 0-1 0 0,0 1 1 0 0,1 0 0 0 0,-1 0 0 0 0,1 0 0 0 0,0 1 0 0 0,1 0 0 0 0,0 0 0 0 0,0 1 0 0 0,0 0-3 0 0,-7 5-19 0 0,0-1 0 0 0,0 1 0 0 0,0 0 0 0 0,0-1 0 0 0,0 1 0 0 0,0 0 0 0 0,0 0 0 0 0,0 0 0 0 0,0 0 0 0 0,0 0 0 0 0,0 0 0 0 0,0 0 0 0 0,0 0 0 0 0,-1 0 0 0 0,1 1-1 0 0,0-1 1 0 0,0 0 0 0 0,0 0 0 0 0,0 1 0 0 0,0-1 0 0 0,0 1 0 0 0,0-1 0 0 0,-1 1 0 0 0,1-1 0 0 0,0 1 0 0 0,0-1 0 0 0,-1 1 0 0 0,1 0 0 0 0,0 0 0 0 0,-1-1 0 0 0,1 1 0 0 0,-1 0 0 0 0,1 0 0 0 0,-1-1 0 0 0,1 1 0 0 0,-1 0 0 0 0,0 0 0 0 0,1 0 0 0 0,-1 0 0 0 0,0 0 0 0 0,0 0-1 0 0,1 0 1 0 0,-1 0 0 0 0,0 0 0 0 0,0 0 0 0 0,0 0 19 0 0,2 53 394 0 0,-2-44-311 0 0,-4 177 1536 0 0,5-186-1558 0 0,0 1-1 0 0,-1-1 0 0 0,1 0 1 0 0,0 0-1 0 0,0 1 1 0 0,0-1-1 0 0,0 0 0 0 0,0 0 1 0 0,1 0-1 0 0,-1 0 0 0 0,0 0 1 0 0,0 0-1 0 0,1 0 1 0 0,-1-1-1 0 0,1 1 0 0 0,-1 0 1 0 0,0-1-1 0 0,1 1 0 0 0,-1-1 1 0 0,1 1-1 0 0,-1-1 0 0 0,1 0 1 0 0,0 0-1 0 0,-1 0 1 0 0,1 0-1 0 0,-1 0 0 0 0,1 0 1 0 0,-1 0-1 0 0,1 0 0 0 0,-1 0 1 0 0,1-1-1 0 0,-1 1 1 0 0,1-1-1 0 0,-1 1 0 0 0,1-1 1 0 0,-1 0-1 0 0,1 1 0 0 0,-1-1 1 0 0,0 0-1 0 0,0 0 0 0 0,1 0 1 0 0,-1 0-1 0 0,0 0 1 0 0,0 0-1 0 0,1-1-60 0 0,170-178 988 0 0,-57 66-894 0 0,-107 161 462 0 0,-9-21-165 0 0,16 129 1306 0 0,3-85-1576 0 0,-10-45 10 0 0,-4-7-2599 0 0,1-10-3974 0 0,-4-8 5189 0 0,0 0-434 0 0,-1 1-2338 0 0,2 2 2155 0 0</inkml:trace>
  <inkml:trace contextRef="#ctx0" brushRef="#br0" timeOffset="7981.009">803 729 5665 0 0,'0'0'1120'0'0,"0"0"-350"0"0,0 0 106 0 0,0 0 343 0 0,0 0 187 0 0,0 0-54 0 0,0 0-214 0 0,0 0-193 0 0,0 0-103 0 0,37 0-53 0 0,118 0-51 0 0,16-11 1179 0 0,325-47 593 0 0,-338 44-2730 0 0,-125 13-4444 0 0,1 0-4759 0 0,-34 1 2443 0 0</inkml:trace>
  <inkml:trace contextRef="#ctx0" brushRef="#br0" timeOffset="8667.001">1324 906 5977 0 0,'0'0'3313'0'0,"0"0"-1997"0"0,0 0-750 0 0,0 0 98 0 0,0 0 216 0 0,0 0 87 0 0,0 0-134 0 0,0 0-290 0 0,0 0-276 0 0,0 0-175 0 0,0 0-71 0 0,0 0-26 0 0,-25 26-4 0 0,-75 83 21 0 0,52-46 18 0 0,-44 59 114 0 0,75-93-45 0 0,17-28-64 0 0,0-1 27 0 0,0 0 28 0 0,0 0 26 0 0,0 0 29 0 0,15-15 689 0 0,70-66 134 0 0,-18 10-875 0 0,3 3 1 0 0,2 3-1 0 0,25-13-93 0 0,1 15-25 0 0,-97 63 0 0 0,0 1 0 0 0,0-1 1 0 0,1 1-1 0 0,-1 0 1 0 0,0-1-1 0 0,0 1 0 0 0,0 0 1 0 0,0 0-1 0 0,0 0 1 0 0,0 0-1 0 0,0-1 1 0 0,0 2-1 0 0,0-1 0 0 0,0 0 1 0 0,0 0-1 0 0,-1 0 1 0 0,1 0-1 0 0,0 0 0 0 0,-1 1 1 0 0,1-1-1 0 0,-1 0 1 0 0,1 0-1 0 0,-1 1 1 0 0,0-1-1 0 0,0 0 0 0 0,1 1 1 0 0,-1-1-1 0 0,0 0 1 0 0,0 1-1 0 0,0-1 0 0 0,0 0 1 0 0,-1 1-1 0 0,1-1 1 0 0,0 1-1 0 0,0-1 1 0 0,-1 0-1 0 0,1 0 0 0 0,-1 1 1 0 0,1-1-1 0 0,-1 0 1 0 0,0 0-1 0 0,0 1 25 0 0,1 8-117 0 0,-1 26 29 0 0,0-17 83 0 0,1-1 1 0 0,0 1-1 0 0,2 0 1 0 0,0-1-1 0 0,1 1 1 0 0,1-1-1 0 0,1 0 5 0 0,43 107 245 0 0,-47-124-197 0 0,-1-1 0 0 0,1 1 0 0 0,-1-1-1 0 0,1 1 1 0 0,-1 0 0 0 0,0-1 0 0 0,1 1 0 0 0,-1 0-1 0 0,0-1 1 0 0,1 1 0 0 0,-1 0 0 0 0,0-1 0 0 0,0 1-1 0 0,0 0 1 0 0,1 0 0 0 0,-1-1 0 0 0,0 1 0 0 0,0 0-1 0 0,0 0 1 0 0,0-1 0 0 0,0 1 0 0 0,-1 0-1 0 0,1 0 1 0 0,0-1 0 0 0,0 1 0 0 0,0 0 0 0 0,-1 0-1 0 0,1-1 1 0 0,0 1 0 0 0,-1 0 0 0 0,1-1 0 0 0,-1 1-1 0 0,1 0 1 0 0,-1-1 0 0 0,1 1 0 0 0,-1-1-1 0 0,1 1 1 0 0,-1-1 0 0 0,1 1 0 0 0,-1-1 0 0 0,0 1-1 0 0,1-1 1 0 0,-1 0 0 0 0,0 1 0 0 0,1-1 0 0 0,-1 0-1 0 0,0 0 1 0 0,1 1 0 0 0,-1-1 0 0 0,0 0 0 0 0,0 0-1 0 0,1 0 1 0 0,-1 0 0 0 0,0 0 0 0 0,0 0-1 0 0,1 0 1 0 0,-1 0 0 0 0,0 0 0 0 0,0 0 0 0 0,0-1-48 0 0,-71-9 894 0 0,4-10-847 0 0,-119-63-3658 0 0,167 72 966 0 0,4 3-4782 0 0,11 4 111 0 0</inkml:trace>
  <inkml:trace contextRef="#ctx0" brushRef="#br0" timeOffset="9087.474">1908 147 2296 0 0,'0'0'909'0'0,"0"0"-329"0"0,0 0-125 0 0,0 0 219 0 0,0 0 313 0 0,0 0 203 0 0,0 0 17 0 0,0 0-107 0 0,0 0-92 0 0,0 0-114 0 0,0 0-121 0 0,0 0-74 0 0,0 0-80 0 0,20 19-71 0 0,65 62-53 0 0,-78-74-404 0 0,0 0 0 0 0,0 0 0 0 0,-1 1 0 0 0,0 0-1 0 0,0 0 1 0 0,0 1 0 0 0,-2-1 0 0 0,1 1 0 0 0,-1 0 0 0 0,0 1 0 0 0,-1-1 0 0 0,2 6-91 0 0,2 8 108 0 0,8 25-61 0 0,-2 0 1 0 0,-3 1-1 0 0,-1 0 0 0 0,-3 0 1 0 0,-2 1-1 0 0,-2 0 1 0 0,-3 11-48 0 0,0-41-41 0 0,-2 1 1 0 0,0-1-1 0 0,-2 0 1 0 0,0-1-1 0 0,-1 1 1 0 0,-1-1-1 0 0,-1 0 1 0 0,-1-1-1 0 0,0 1 1 0 0,-1-2-1 0 0,-1 1 1 0 0,-1-2 0 0 0,-12 15 40 0 0,-124 108-3352 0 0,81-92-914 0 0,21-18-1432 0 0,30-20 3575 0 0</inkml:trace>
  <inkml:trace contextRef="#ctx0" brushRef="#br0" timeOffset="9777.456">785 0 0 0 0,'0'0'1174'0'0,"0"0"314"0"0,0 0-53 0 0,0 0-183 0 0,0 0-169 0 0,0 0-144 0 0,0 0-99 0 0,0 0-65 0 0,0 0 17 0 0,-14 34 10 0 0,-44 106 4 0 0,33-41 744 0 0,12 34 43 0 0,6 0 0 0 0,7 51-1593 0 0,1-93 292 0 0,-2-69-210 0 0,2 1-1 0 0,0 0 1 0 0,1-1-1 0 0,2 0 1 0 0,0 0-1 0 0,1 0 1 0 0,2 0-1 0 0,0 0 1 0 0,1-1-1 0 0,1-1 1 0 0,1 1-1 0 0,1-2 1 0 0,0 1-1 0 0,2-1 1 0 0,0-1-1 0 0,1-1 1 0 0,1 0-1 0 0,1 0 1 0 0,0-1 0 0 0,1-2-1 0 0,0 1 1 0 0,2-2-1 0 0,-1 0 1 0 0,9 2-82 0 0,-1-2-697 0 0,50 20 1756 0 0,-50-26-4381 0 0,1-5-4082 0 0,-21-2-603 0 0</inkml:trace>
  <inkml:trace contextRef="#ctx0" brushRef="#br0" timeOffset="18428.738">2808 217 0 0 0,'0'0'141'0'0,"0"0"66"0"0,0 0 120 0 0,0 0 310 0 0,0 0 346 0 0,0 0 159 0 0,0 0-121 0 0,0 0-207 0 0,0 0-151 0 0,0 0-53 0 0,0 0 56 0 0,7 3 17 0 0,157 35 3826 0 0,-66-9-2836 0 0,-89-22-949 0 0,-9-6-417 0 0,0-1 61 0 0,0 0 72 0 0,-74 14 1182 0 0,28-10-1517 0 0,0 2 0 0 0,1 2 0 0 0,0 2 0 0 0,1 2 0 0 0,0 2 0 0 0,-12 7-105 0 0,46-16 42 0 0,0 1 1 0 0,1 1-1 0 0,0 0 1 0 0,0 0-1 0 0,1 1 1 0 0,0 0-1 0 0,0 0 1 0 0,1 1 0 0 0,0 0-1 0 0,0 0 1 0 0,-2 6-43 0 0,-6 11 678 0 0,15-26-603 0 0,13 19 313 0 0,129 25 255 0 0,-43-18-359 0 0,-84-22-253 0 0,-13-4-21 0 0,-1 0 0 0 0,1 0 0 0 0,0 0 1 0 0,-1 0-1 0 0,1 0 0 0 0,0 1 0 0 0,-1-1 1 0 0,1 0-1 0 0,0 1 0 0 0,-1 0 0 0 0,1-1 1 0 0,-1 1-1 0 0,1 0 0 0 0,-1 0 0 0 0,0-1 1 0 0,1 1-1 0 0,-1 0 0 0 0,0 1 0 0 0,1-1 1 0 0,-1 0-1 0 0,0 0 0 0 0,0 0 0 0 0,0 1 1 0 0,0-1-1 0 0,0 0 0 0 0,0 1 0 0 0,-1-1 1 0 0,1 1-1 0 0,0-1 0 0 0,-1 1 0 0 0,1 0 1 0 0,-1-1-1 0 0,0 1 0 0 0,1 0 0 0 0,-1-1 1 0 0,0 1-1 0 0,0-1 0 0 0,0 2-10 0 0,-37 26 250 0 0,-62 37-253 0 0,-103 71-212 0 0,93-38 197 0 0,107-97 20 0 0,0 1 1 0 0,1-1 0 0 0,-1 0-1 0 0,1 1 1 0 0,-1-1 0 0 0,1 1-1 0 0,0-1 1 0 0,0 1 0 0 0,0 0-1 0 0,1-1 1 0 0,-1 1 0 0 0,1 0-1 0 0,-1 0 1 0 0,1 0 0 0 0,0-1-1 0 0,0 1 1 0 0,0 0 0 0 0,0 0-1 0 0,1 0 1 0 0,-1-1 0 0 0,1 1-1 0 0,-1 0 1 0 0,1 0 0 0 0,0-1-1 0 0,0 1 1 0 0,1-1 0 0 0,-1 1-1 0 0,0-1 1 0 0,1 1 0 0 0,-1-1-1 0 0,2 2-2 0 0,56 19 370 0 0,-16-18-82 0 0,1-1 0 0 0,0-1 0 0 0,0-3 0 0 0,0-2 0 0 0,31-5-288 0 0,52-4 717 0 0,-107 11-5550 0 0,-7 0-5343 0 0,-13 0 1439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21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1 140 6561 0 0,'0'0'1045'0'0,"0"0"-352"0"0,0 0 49 0 0,0 0 371 0 0,0 0 398 0 0,0 0 199 0 0,0 0-123 0 0,0 0-275 0 0,0 0-293 0 0,0 0-256 0 0,0 0-139 0 0,0 0-77 0 0,16 22-56 0 0,49 69-45 0 0,-5 37 596 0 0,-46-89-858 0 0,128 436 444 0 0,-114-398-527 0 0,-20-169 2048 0 0,96-246-2013 0 0,22-113-296 0 0,-117 422-323 0 0,1-8-587 0 0,-7 25-3634 0 0,-3 0-3856 0 0,0 11-867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23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1280 0 0,'0'0'1783'0'0,"0"0"-128"0"0,0 0 151 0 0,0 0 209 0 0,0 0 8 0 0,0 0-233 0 0,0 0-415 0 0,0 0-427 0 0,0 0-301 0 0,0 0-178 0 0,0 0 14 0 0,0 0 148 0 0,0 0 136 0 0,8 1 92 0 0,49 5 501 0 0,0-2 1 0 0,0-3 0 0 0,0-2-1 0 0,35-7-1360 0 0,41-2 298 0 0,-128 5-1337 0 0,-5 2-4766 0 0,0 0-7755 0 0,0 3 9693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23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 6273 0 0,'0'0'1526'0'0,"0"0"-351"0"0,0 0 165 0 0,0 0 433 0 0,0 0 204 0 0,0 0-143 0 0,0 0-364 0 0,0 0-289 0 0,0 0-224 0 0,33 1-160 0 0,107 1-110 0 0,32-16 749 0 0,-79 1-955 0 0,-5 0-3826 0 0,-75 10-1150 0 0,-6-1-3699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19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5 0 0 0,'0'0'848'0'0,"0"0"258"0"0,0 0 78 0 0,0 0 59 0 0,0 0 103 0 0,0 0 90 0 0,0 0 90 0 0,0-1-1177 0 0,-2-3 9889 0 0,-1 90-8397 0 0,9 385-1974 0 0,-24-346-2746 0 0,7-100-1692 0 0,4-13-4467 0 0,5-8 4542 0 0</inkml:trace>
  <inkml:trace contextRef="#ctx0" brushRef="#br0" timeOffset="333.678">223 443 4889 0 0,'0'0'2423'0'0,"0"0"-1025"0"0,0 0-447 0 0,0 0 104 0 0,0 0 125 0 0,0 0-67 0 0,0 0-259 0 0,0 0-294 0 0,0 0-217 0 0,0 0-131 0 0,0 0-65 0 0,0 0-37 0 0,1 31-3 0 0,4 93 10 0 0,11-76 104 0 0,-10-45-158 0 0,2 2 58 0 0,-1-1 0 0 0,1 0 0 0 0,0 0 0 0 0,0-1 0 0 0,0 0 0 0 0,0-1 0 0 0,0 0 0 0 0,1 0 0 0 0,-1 0 0 0 0,1-1 0 0 0,-1 0 0 0 0,1-1 0 0 0,0 0 0 0 0,-1-1 0 0 0,1 1 0 0 0,-1-2 0 0 0,1 1 0 0 0,-1-1 0 0 0,1 0 0 0 0,-1-1 0 0 0,0 0 0 0 0,0 0 0 0 0,0-1-1 0 0,-1 0 1 0 0,1 0 0 0 0,-1-1 0 0 0,0 0 0 0 0,0 0 0 0 0,-1-1 0 0 0,1 0 0 0 0,-1 0 0 0 0,0 0 0 0 0,-1-1 0 0 0,0 0 0 0 0,0 0 0 0 0,0 0 0 0 0,3-8-121 0 0,42-106-423 0 0,-46 93-3815 0 0,-3-2-4016 0 0,-1 26 950 0 0</inkml:trace>
  <inkml:trace contextRef="#ctx0" brushRef="#br0" timeOffset="804.88">689 642 10050 0 0,'0'0'2434'0'0,"0"0"-1096"0"0,0 0-271 0 0,0 0 226 0 0,0 0 143 0 0,0 0-98 0 0,0 0-291 0 0,0 0-286 0 0,0 0-195 0 0,0 0-122 0 0,0 0-92 0 0,0 0-85 0 0,0 0-71 0 0,22-28-53 0 0,67-85-47 0 0,-16 36 94 0 0,-71 75-206 0 0,1 0-1 0 0,-1-1 1 0 0,1 1-1 0 0,0 0 1 0 0,0 0 0 0 0,0 0-1 0 0,0 1 1 0 0,0-1-1 0 0,0 1 1 0 0,0-1-1 0 0,1 1 1 0 0,-1 0-1 0 0,0 1 1 0 0,1-1 0 0 0,-1 0-1 0 0,1 1 1 0 0,-1 0-1 0 0,1 0 1 0 0,-1 0-1 0 0,1 0 1 0 0,-1 0 16 0 0,3 48-264 0 0,-6-37 278 0 0,0-10-13 0 0,-1 0-1 0 0,1 0 0 0 0,0 1 0 0 0,-1-1 0 0 0,1 0 0 0 0,0 0 0 0 0,0 0 1 0 0,0 1-1 0 0,0-1 0 0 0,0 0 0 0 0,0 0 0 0 0,0 1 0 0 0,0-1 0 0 0,0 0 1 0 0,1 0-1 0 0,-1 0 0 0 0,0 1 0 0 0,1-1 0 0 0,-1 0 0 0 0,1 0 0 0 0,0 0 1 0 0,-1 0-1 0 0,1 0 0 0 0,0 0 0 0 0,-1 0 0 0 0,1 0 0 0 0,0 0 0 0 0,0 0 1 0 0,0 0-1 0 0,0-1 0 0 0,0 1 0 0 0,0 0 0 0 0,0-1 0 0 0,0 1 0 0 0,0 0 1 0 0,0-1-1 0 0,1 1 0 0 0,-1-1 0 0 0,0 0 0 0 0,0 1 0 0 0,0-1 1 0 0,1 0-1 0 0,-1 0 0 0 0,0 0 0 0 0,0 0 0 0 0,1 0 0 0 0,5 0 3 0 0,1 0-1 0 0,-1 0 1 0 0,0-1 0 0 0,1 0-1 0 0,-1-1 1 0 0,0 1 0 0 0,0-1-1 0 0,0-1 1 0 0,0 1 0 0 0,0-1-1 0 0,0-1 1 0 0,0 0-3 0 0,7-4 7 0 0,12-7-4 0 0,1 0-1 0 0,0 2 1 0 0,0 1 0 0 0,1 1-1 0 0,1 1 1 0 0,6 0-3 0 0,-34 10 3 0 0,1-1-1 0 0,-1 1 1 0 0,0 0 0 0 0,0 0-1 0 0,0 0 1 0 0,0 0 0 0 0,1 0 0 0 0,-1 0-1 0 0,0 1 1 0 0,0-1 0 0 0,0 0-1 0 0,0 0 1 0 0,0 1 0 0 0,0-1 0 0 0,0 1-1 0 0,0-1 1 0 0,0 1 0 0 0,0-1 0 0 0,0 1-1 0 0,0 0 1 0 0,0 0 0 0 0,0-1-1 0 0,0 1 1 0 0,0 0 0 0 0,-1 0 0 0 0,1 0-1 0 0,0 0 1 0 0,-1 0 0 0 0,1 0-1 0 0,0 0 1 0 0,-1 0 0 0 0,1 0 0 0 0,-1 0-1 0 0,0 0 1 0 0,1 0 0 0 0,-1 0 0 0 0,0 0-1 0 0,0 1 1 0 0,0-1 0 0 0,0 0-1 0 0,0 0 1 0 0,0 0 0 0 0,0 0 0 0 0,0 0-1 0 0,0 1 1 0 0,0-1 0 0 0,0 0-1 0 0,-1 0 1 0 0,1 0 0 0 0,-1 0 0 0 0,1 0-1 0 0,-1 0 1 0 0,0 1-3 0 0,1 5 8 0 0,-11 74-252 0 0,12-80 42 0 0,1 1-1 0 0,-1-1 1 0 0,0 1 0 0 0,1-1 0 0 0,-1 0 0 0 0,1 1 0 0 0,-1-1-1 0 0,1 0 1 0 0,0 0 0 0 0,0 0 0 0 0,-1 0 0 0 0,1 0 0 0 0,0-1-1 0 0,0 1 1 0 0,0 0 0 0 0,0-1 0 0 0,0 0 0 0 0,0 1-1 0 0,0-1 1 0 0,0 0 0 0 0,0 0 0 0 0,0 0 0 0 0,0 0 0 0 0,0 0-1 0 0,0-1 1 0 0,0 1 0 0 0,0 0 0 0 0,0-1 0 0 0,0 0 0 0 0,0 1 202 0 0,9-1-2968 0 0,12-2-6126 0 0,-14 2 4828 0 0</inkml:trace>
  <inkml:trace contextRef="#ctx0" brushRef="#br0" timeOffset="1115.011">1569 546 360 0 0,'0'0'2098'0'0,"0"0"-40"0"0,0 0 79 0 0,0 0 91 0 0,0 0-51 0 0,0 0-180 0 0,0 0-248 0 0,0 0-230 0 0,0 0-200 0 0,0 0-194 0 0,0 0-177 0 0,31-5-156 0 0,99-17-142 0 0,-70-5 146 0 0,-52 18-634 0 0,12-11 139 0 0,-11 13-236 0 0,-1 0-1 0 0,1-1 1 0 0,-1 0 0 0 0,-1 0-1 0 0,1-1 1 0 0,-2 0 0 0 0,1-1-1 0 0,-1 1 1 0 0,0-1 0 0 0,-1 0 0 0 0,0-1-1 0 0,-1 1 1 0 0,0-1 0 0 0,-1 0-1 0 0,2-10-64 0 0,-5 19-13 0 0,0 0-1 0 0,0 0 0 0 0,0 0 0 0 0,0 0 0 0 0,-1 1 1 0 0,1-1-1 0 0,0 0 0 0 0,-1 0 0 0 0,0 0 1 0 0,1 1-1 0 0,-1-1 0 0 0,0 0 0 0 0,0 1 1 0 0,0-1-1 0 0,0 1 0 0 0,0-1 0 0 0,-1 1 1 0 0,1 0-1 0 0,0-1 0 0 0,-1 1 0 0 0,1 0 0 0 0,0 0 1 0 0,-1 0-1 0 0,0 0 0 0 0,1 0 0 0 0,-1 0 1 0 0,0 0-1 0 0,1 0 0 0 0,-1 1 0 0 0,0-1 1 0 0,0 1-1 0 0,1-1 0 0 0,-1 1 0 0 0,0 0 0 0 0,0 0 1 0 0,0 0-1 0 0,-1 0 14 0 0,-71 12-814 0 0,58-5 705 0 0,1 1 0 0 0,0 1 0 0 0,0 0 0 0 0,1 1 0 0 0,0 0 0 0 0,1 1 0 0 0,0 1 0 0 0,1 0 0 0 0,0 1 0 0 0,1 0 0 0 0,0 1 0 0 0,1 0 0 0 0,1 1 0 0 0,0 0 0 0 0,1 0 0 0 0,1 1 0 0 0,-3 8 109 0 0,8-20-8 0 0,1 1 0 0 0,-1-1 0 0 0,1 1 0 0 0,0 0 0 0 0,0 0 0 0 0,1 0 0 0 0,0-1 0 0 0,-1 1 0 0 0,2 0 0 0 0,-1 0 1 0 0,0 0-1 0 0,1 0 0 0 0,0-1 0 0 0,0 1 0 0 0,1 0 0 0 0,-1-1 0 0 0,1 1 0 0 0,0-1 0 0 0,0 1 0 0 0,1-1 0 0 0,-1 0 0 0 0,1 0 0 0 0,0 0 1 0 0,0 0-1 0 0,0 0 0 0 0,0-1 0 0 0,1 0 0 0 0,0 1 0 0 0,-1-1 0 0 0,1 0 0 0 0,0-1 0 0 0,1 1 0 0 0,3 1 8 0 0,5 2-51 0 0,1-1 0 0 0,0 0 0 0 0,0-1-1 0 0,1 0 1 0 0,-1-2 0 0 0,1 1 0 0 0,-1-2 0 0 0,15 0 51 0 0,67-2-3609 0 0,-67-3-1828 0 0,-7-3-5056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18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 2585 0 0,'0'0'1613'0'0,"0"0"-248"0"0,0 0-63 0 0,0 0 267 0 0,0 0 295 0 0,0 0 85 0 0,0 0-197 0 0,0 0-373 0 0,0 0-383 0 0,0 0-314 0 0,0 0-217 0 0,1-5-121 0 0,4-17-61 0 0,-5 21-259 0 0,1 1 0 0 0,-1 0 0 0 0,1-1 0 0 0,-1 1 1 0 0,1 0-1 0 0,-1 0 0 0 0,1 0 0 0 0,-1-1 0 0 0,1 1 0 0 0,-1 0 0 0 0,1 0 1 0 0,-1 0-1 0 0,1 0 0 0 0,-1 0 0 0 0,1 0 0 0 0,-1 0 0 0 0,1 0 0 0 0,-1 0 1 0 0,1 0-1 0 0,0 0 0 0 0,-1 0 0 0 0,1 0 0 0 0,-1 0 0 0 0,1 1 0 0 0,-1-1 1 0 0,1 0-1 0 0,-1 0 0 0 0,0 1 0 0 0,1-1 0 0 0,-1 0 0 0 0,1 1 0 0 0,-1-1 0 0 0,1 0 1 0 0,-1 1-1 0 0,0-1 0 0 0,1 0 0 0 0,-1 1 0 0 0,0-1 0 0 0,1 1 0 0 0,-1-1 1 0 0,0 1-1 0 0,0-1 0 0 0,0 1 0 0 0,1-1 0 0 0,-1 1 0 0 0,0-1 0 0 0,0 1 1 0 0,0-1-1 0 0,0 1 0 0 0,0-1 0 0 0,0 1-24 0 0,0-1 18 0 0,14 22 112 0 0,-1 1 0 0 0,-1 0 0 0 0,-2 1-1 0 0,0 1 1 0 0,-1-1 0 0 0,3 20-130 0 0,2 0 76 0 0,14 57 102 0 0,-5 2-1 0 0,2 45-177 0 0,-2-15 37 0 0,39 169-215 0 0,-45-258 19 0 0,-2-52 814 0 0,217-804 1200 0 0,-214 699-1946 0 0,-16 64-4043 0 0,-2 48 601 0 0,0 1-2416 0 0,0 0-3161 0 0</inkml:trace>
  <inkml:trace contextRef="#ctx0" brushRef="#br0" timeOffset="1172.746">859 860 3513 0 0,'0'0'1485'0'0,"0"0"-290"0"0,0 0 6 0 0,0 0 231 0 0,0 0 162 0 0,0 0-90 0 0,0 0-335 0 0,0 0-398 0 0,0 0-337 0 0,0 0-216 0 0,0 0-128 0 0,0 0-48 0 0,0 0-15 0 0,-22 18-4 0 0,-65 59-5 0 0,85-75-15 0 0,0-1-1 0 0,0 1 0 0 0,0-1 0 0 0,0 1 0 0 0,0 0 0 0 0,0 0 0 0 0,0 0 0 0 0,1 0 0 0 0,-1 0 0 0 0,1 0 0 0 0,-1 0 0 0 0,1 1 0 0 0,0-1 0 0 0,0 0 0 0 0,0 1 0 0 0,0-1 0 0 0,0 1 0 0 0,1-1 0 0 0,-1 1 0 0 0,1-1 0 0 0,0 1 0 0 0,-1-1 0 0 0,1 2-2 0 0,0 6 16 0 0,-1-5 13 0 0,0 0 0 0 0,0 0-1 0 0,0-1 1 0 0,0 1 0 0 0,1 0 0 0 0,0 0-1 0 0,0 0 1 0 0,0 0 0 0 0,1 0-1 0 0,0 0 1 0 0,0 0 0 0 0,0 0 0 0 0,0 0-1 0 0,1-1 1 0 0,0 1 0 0 0,0 0 0 0 0,0-1-1 0 0,0 0 1 0 0,1 1 0 0 0,-1-1-1 0 0,1 0 1 0 0,1 0 0 0 0,-1 0 0 0 0,0-1-1 0 0,1 1 1 0 0,0-1 0 0 0,-1 0 0 0 0,1 0-1 0 0,1 0 1 0 0,-1-1 0 0 0,0 1-1 0 0,1-1 1 0 0,-1 0 0 0 0,1 0 0 0 0,0-1-1 0 0,-1 1 1 0 0,5 0-29 0 0,-3-2 191 0 0,1-1 0 0 0,-1 1 0 0 0,1-1 0 0 0,-1 0 0 0 0,0-1 0 0 0,0 0 1 0 0,1 0-1 0 0,-1 0 0 0 0,0 0 0 0 0,-1-1 0 0 0,1 0 0 0 0,0-1 0 0 0,-1 1 0 0 0,0-1 0 0 0,0 0 0 0 0,0 0 0 0 0,0 0 0 0 0,-1-1 0 0 0,1 0 0 0 0,-1 0 0 0 0,0 0 1 0 0,-1 0-1 0 0,1-1 0 0 0,-1 0 0 0 0,0 1 0 0 0,0-3-191 0 0,3-1 66 0 0,-1 0 0 0 0,-1-1-1 0 0,0 1 1 0 0,0-1 0 0 0,-1 0 0 0 0,0 0 0 0 0,-1 0 0 0 0,0 0 0 0 0,0 0 0 0 0,-1-1-1 0 0,-1 1 1 0 0,0-1 0 0 0,0 1 0 0 0,-1 0 0 0 0,-2-10-66 0 0,1 14-158 0 0,0 1 1 0 0,-1 0-1 0 0,1 0 1 0 0,-1 0-1 0 0,-1 0 0 0 0,1 0 1 0 0,-1 0-1 0 0,0 1 1 0 0,0 0-1 0 0,0 0 1 0 0,0 0-1 0 0,-1 0 0 0 0,1 1 1 0 0,-1-1-1 0 0,0 1 1 0 0,0 0-1 0 0,-1 1 0 0 0,1-1 1 0 0,-3 1 157 0 0,-30-9-4555 0 0,-1 7-4404 0 0,25 4 3669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33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599 1 0 0 0,'0'0'628'0'0,"0"0"335"0"0,0 0 139 0 0,0 0 290 0 0,0 0 283 0 0,0 0 71 0 0,0 0-225 0 0,0 0-423 0 0,0 0-399 0 0,0 0-258 0 0,0 0-110 0 0,-5 8-7 0 0,-51 135 1640 0 0,19-30-1323 0 0,-6-2-1 0 0,-4-2 0 0 0,-59 100-640 0 0,37-74 28 0 0,-27 46-156 0 0,113-216-5679 0 0,-2 4-820 0 0,-10 19 3356 0 0</inkml:trace>
  <inkml:trace contextRef="#ctx0" brushRef="#br0" timeOffset="4088.252">597 82 0 0 0,'0'0'1566'0'0,"0"0"294"0"0,0 0 115 0 0,0 0-118 0 0,0 0-225 0 0,0 0-233 0 0,0 0-192 0 0,0 0-116 0 0,0 0-68 0 0,-3-3-82 0 0,-8-7-42 0 0,8 8-67 0 0,3 2-126 0 0,0 0-117 0 0,0 0-146 0 0,0 0-140 0 0,6 19 451 0 0,40 110-136 0 0,60 209-398 0 0,-79-221-127 0 0,29 78 73 0 0,-48-173-72 0 0,-1-1 0 0 0,0 1 0 0 0,-2 1 1 0 0,0-1-1 0 0,-2 1 0 0 0,1 9-94 0 0,12 113 1083 0 0,-4-76-420 0 0,-8-95-7131 0 0,-3 2-4715 0 0,-1 16 6349 0 0</inkml:trace>
  <inkml:trace contextRef="#ctx0" brushRef="#br0" timeOffset="4504.416">146 726 1808 0 0,'0'0'3214'0'0,"0"0"-962"0"0,0 0-583 0 0,0 0-100 0 0,0 0 107 0 0,0 0 0 0 0,0 0-197 0 0,0 0-324 0 0,0 0-293 0 0,0 0-219 0 0,0 0-149 0 0,0 0-79 0 0,0 0-64 0 0,5 7 422 0 0,117 4 1794 0 0,-113-11-2465 0 0,52 1 480 0 0,-1-3 1 0 0,1-2-1 0 0,34-9-582 0 0,22-5 285 0 0,-20 3-2937 0 0,-88 14 511 0 0,-1 1-1901 0 0,-2-2-2722 0 0,-3 1-2374 0 0</inkml:trace>
  <inkml:trace contextRef="#ctx0" brushRef="#br0" timeOffset="6149.343">192 950 0 0 0,'0'-3'63'0'0,"0"3"307"0"0,0 0 299 0 0,0 0 88 0 0,-5 7 2922 0 0,-15 16-1281 0 0,-24 54-752 0 0,-55 88 779 0 0,75-121-140 0 0,24-44-2185 0 0,0 0-10 0 0,0 0-13 0 0,0 0-16 0 0,5 4-9656 0 0,-2-4 4570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42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0 0 0,'0'0'1103'0'0,"0"0"549"0"0,0 0 305 0 0,0 0 27 0 0,0 0-212 0 0,0 0-301 0 0,0 0-278 0 0,0 0-233 0 0,0 0-176 0 0,0 0-97 0 0,0 0-64 0 0,0-3-86 0 0,8 264 3063 0 0,4 135-2515 0 0,-13-273-907 0 0,-1 112 131 0 0,3-233-246 0 0,0 0 1 0 0,1-1 0 0 0,-1 1-1 0 0,1-1 1 0 0,-1 0-1 0 0,1 1 1 0 0,-1-1-1 0 0,1 0 1 0 0,0 0-1 0 0,0 0 1 0 0,0 0 0 0 0,-1 0-1 0 0,1-1 1 0 0,0 1-1 0 0,0 0 1 0 0,0-1-1 0 0,0 0 1 0 0,0 1-1 0 0,0-1 1 0 0,0 0 0 0 0,1 0-1 0 0,-1 0 1 0 0,0 0-1 0 0,0-1 1 0 0,0 1-1 0 0,0 0 1 0 0,0-1-1 0 0,0 1 1 0 0,0-1 0 0 0,0 0-64 0 0,12 0 201 0 0,268-25 902 0 0,-151 12-1223 0 0,-101 12-1695 0 0,-16 1-874 0 0,1 0-3797 0 0,-6 1-3430 0 0</inkml:trace>
  <inkml:trace contextRef="#ctx0" brushRef="#br0" timeOffset="4009.332">431 1009 0 0 0,'0'0'345'0'0,"0"0"149"0"0,0 0-38 0 0,0 0-55 0 0,0 0-10 0 0,0 3 926 0 0,4 9 8198 0 0,4-12-7810 0 0,28-1 2300 0 0,17-6-2379 0 0,-35 3-1445 0 0,0 0 0 0 0,0 1 1 0 0,0 1-1 0 0,0 1 0 0 0,0 0 0 0 0,0 2 1 0 0,1 0-1 0 0,-1 0 0 0 0,8 4-181 0 0,72-1 1723 0 0,-85-11-1376 0 0,-13 6-351 0 0,0 1 12 0 0,0 0 10 0 0,0 0-6 0 0,0 0 2 0 0,0 0-5 0 0,0 0 0 0 0,0 0 2 0 0,0 0-12 0 0,0 0 2 0 0,0 0-22 0 0,0 0-61 0 0,0 0-116 0 0,0-8-2826 0 0,0 5-7166 0 0,0 0-328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55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427 0 13459 0 0,'0'0'1135'0'0,"0"0"-406"0"0,0 0-258 0 0,0 0 81 0 0,0 0 204 0 0,0 0 157 0 0,0 0 55 0 0,0 0-63 0 0,0 0-111 0 0,0 0-110 0 0,0 0-91 0 0,-3 21-81 0 0,0 2-372 0 0,2-10-56 0 0,-1 0 0 0 0,0 0-1 0 0,-1 0 1 0 0,-1 0 0 0 0,0 0 0 0 0,0 0-1 0 0,-1-1 1 0 0,-7 12-84 0 0,-6 8 13 0 0,-2-1 1 0 0,0 0-1 0 0,-3-1 0 0 0,0-2 1 0 0,-2 0-1 0 0,0-2 0 0 0,-2-1 1 0 0,-1 0-1 0 0,-1-3 0 0 0,-1 0 1 0 0,-22 11-14 0 0,20-20-1586 0 0,10-8-6122 0 0,12-4-3841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7:57.0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22 289 3969 0 0,'0'0'1724'0'0,"0"0"-614"0"0,0 0-333 0 0,0 0 123 0 0,0 0 363 0 0,0 0 299 0 0,0 0 85 0 0,0 0-151 0 0,0 0-318 0 0,0 0-334 0 0,0 0-274 0 0,-3-1-213 0 0,1 4-297 0 0,0 0 0 0 0,0 0 0 0 0,0 0 1 0 0,0 1-1 0 0,1-1 0 0 0,-1 0 0 0 0,1 1 0 0 0,0 0 0 0 0,0-1 1 0 0,0 1-1 0 0,0 0 0 0 0,1-1 0 0 0,-1 1 0 0 0,1 0 0 0 0,0-1 0 0 0,0 1 1 0 0,0 0-1 0 0,1 0 0 0 0,0-1 0 0 0,-1 1 0 0 0,1 0 0 0 0,1 0-60 0 0,-2 15 175 0 0,0-6-99 0 0,-2 25 66 0 0,2 0-1 0 0,2 1 1 0 0,1-1 0 0 0,2-1-1 0 0,1 1 1 0 0,2-1 0 0 0,2 0-1 0 0,8 21-141 0 0,-15-52 21 0 0,0-1 0 0 0,0 0 0 0 0,0 0 0 0 0,1 0-1 0 0,-1 0 1 0 0,1-1 0 0 0,0 0 0 0 0,0 1 0 0 0,1-1 0 0 0,-1-1-1 0 0,1 1 1 0 0,0-1 0 0 0,0 1 0 0 0,0-2 0 0 0,1 1 0 0 0,-1 0-1 0 0,1-1 1 0 0,-1 0 0 0 0,1 0 0 0 0,0-1 0 0 0,0 0-1 0 0,0 0 1 0 0,0 0 0 0 0,-1-1 0 0 0,1 1 0 0 0,0-1 0 0 0,0-1-1 0 0,0 1 1 0 0,0-1 0 0 0,0 0 0 0 0,0-1 0 0 0,0 1 0 0 0,-1-1-1 0 0,1 0 1 0 0,-1 0 0 0 0,1-1 0 0 0,-1 0 0 0 0,0 0-1 0 0,2-2-20 0 0,31-22 106 0 0,-2-2 0 0 0,-1-2 0 0 0,-1-1 0 0 0,-2-1 0 0 0,9-15-106 0 0,6-4 13 0 0,7-3-74 0 0,-52 55 50 0 0,-1 0-1 0 0,0 0 1 0 0,1 0-1 0 0,-1 1 1 0 0,0-1-1 0 0,0 0 1 0 0,1 1 0 0 0,-1-1-1 0 0,0 0 1 0 0,0 1-1 0 0,1 0 1 0 0,-1-1 0 0 0,0 1-1 0 0,0 0 1 0 0,0-1-1 0 0,0 1 1 0 0,0 0 0 0 0,0 0-1 0 0,0 0 1 0 0,0 0-1 0 0,-1 0 1 0 0,1 0 0 0 0,0 0-1 0 0,0 0 1 0 0,-1 1-1 0 0,1-1 1 0 0,-1 0 0 0 0,1 0-1 0 0,-1 0 1 0 0,0 1-1 0 0,1-1 1 0 0,-1 0 0 0 0,0 1-1 0 0,0-1 1 0 0,0 0-1 0 0,0 0 1 0 0,0 1 0 0 0,0-1-1 0 0,0 0 1 0 0,0 1-1 0 0,0-1 12 0 0,3 10 16 0 0,-2-3 29 0 0,0 0 1 0 0,1-1-1 0 0,0 1 1 0 0,1 0-1 0 0,-1-1 1 0 0,2 1-1 0 0,-1-1 1 0 0,1 0-1 0 0,0 0 1 0 0,0-1-1 0 0,1 1 1 0 0,0-1-1 0 0,0 0 1 0 0,0 0-1 0 0,1 0 1 0 0,0-1-1 0 0,0 0 1 0 0,0 0-1 0 0,1-1 1 0 0,0 1-1 0 0,0-2 1 0 0,0 1-1 0 0,0-1 1 0 0,0 0-1 0 0,1 0 1 0 0,0-1-1 0 0,5 2-45 0 0,77-23 1596 0 0,36-65-522 0 0,-53 12-3937 0 0,-24-3-4210 0 0,-24 31-1132 0 0,-15 28 1502 0 0</inkml:trace>
  <inkml:trace contextRef="#ctx0" brushRef="#br0" timeOffset="3720.895">1377 12 4185 0 0,'0'0'1279'0'0,"0"0"-420"0"0,0 0-42 0 0,0 0 302 0 0,0 0 345 0 0,0 0 127 0 0,0 0-192 0 0,0 0-326 0 0,0 0-323 0 0,0 0-204 0 0,0 0-77 0 0,4-2-25 0 0,10-8-3 0 0,-6 34 1264 0 0,4 56-1336 0 0,-4 1 0 0 0,-3-1-1 0 0,-4 1 1 0 0,-4 13-369 0 0,2 24 68 0 0,1 69-4 0 0,0-186-60 0 0,-1 0 0 0 0,1 0-1 0 0,-1 0 1 0 0,1 1 0 0 0,0-1-1 0 0,0 0 1 0 0,-1 0 0 0 0,1 0 0 0 0,0 0-1 0 0,0 1 1 0 0,0-1 0 0 0,0 0-1 0 0,0 0 1 0 0,0 0 0 0 0,1 1 0 0 0,-1-1-1 0 0,0 0 1 0 0,1 0 0 0 0,-1 0-1 0 0,1 0 1 0 0,-1 0 0 0 0,1 0 0 0 0,-1 0-1 0 0,1 0 1 0 0,0 0 0 0 0,-1 0-1 0 0,1 0 1 0 0,0 0 0 0 0,0 0-1 0 0,0 0 1 0 0,0-1 0 0 0,-1 1 0 0 0,1 0-1 0 0,0-1 1 0 0,0 1 0 0 0,1 0-1 0 0,-1-1 1 0 0,0 0 0 0 0,0 1 0 0 0,0-1-1 0 0,0 0 1 0 0,0 1 0 0 0,0-1-1 0 0,1 0 1 0 0,-1 0 0 0 0,0 0 0 0 0,0 0-1 0 0,0 0 1 0 0,1 0 0 0 0,-1 0-1 0 0,0 0 1 0 0,0-1 0 0 0,0 1 0 0 0,0 0-1 0 0,1-1 1 0 0,-1 1 0 0 0,0-1-1 0 0,0 1 1 0 0,0-1 0 0 0,0 0-1 0 0,0 1 1 0 0,0-1 0 0 0,0 0 0 0 0,0 0-4 0 0,89-128 818 0 0,-54 71-741 0 0,-23 36-48 0 0,0 1-1 0 0,1 0 1 0 0,2 1-1 0 0,0 0 1 0 0,0 1-1 0 0,2 1 1 0 0,4-2-29 0 0,-22 19 0 0 0,1 0 1 0 0,0 0 0 0 0,0 0 0 0 0,0 0 0 0 0,0 0 0 0 0,0 1 0 0 0,0-1 0 0 0,0 0 0 0 0,0 1 0 0 0,0-1-1 0 0,1 1 1 0 0,-1-1 0 0 0,0 1 0 0 0,0-1 0 0 0,1 1 0 0 0,-1 0 0 0 0,0-1 0 0 0,0 1 0 0 0,1 0 0 0 0,-1 0 0 0 0,0 0-1 0 0,1 0 1 0 0,-1 0 0 0 0,0 0 0 0 0,0 1 0 0 0,1-1 0 0 0,-1 0 0 0 0,0 1 0 0 0,0-1 0 0 0,1 1 0 0 0,-1-1 0 0 0,0 1-1 0 0,0 0 1 0 0,0-1 0 0 0,0 1 0 0 0,0 0 0 0 0,0 0 0 0 0,0-1 0 0 0,0 1 0 0 0,0 0 0 0 0,0 0 0 0 0,0 0-1 0 0,-1 0 1 0 0,1 1 0 0 0,0-1 0 0 0,-1 0 0 0 0,1 0 0 0 0,-1 0 0 0 0,1 0 0 0 0,-1 1 0 0 0,0-1 0 0 0,1 0 0 0 0,-1 2-1 0 0,36 309 1274 0 0,-36-309-1322 0 0,0 0 0 0 0,0 0-1 0 0,1 0 1 0 0,0 0 0 0 0,-1 0-1 0 0,1 0 1 0 0,0-1-1 0 0,1 1 1 0 0,-1 0 0 0 0,0 0-1 0 0,1-1 1 0 0,-1 1-1 0 0,1-1 1 0 0,0 1 0 0 0,0-1-1 0 0,0 0 1 0 0,0 1 0 0 0,1-1-1 0 0,-1 0 1 0 0,0-1-1 0 0,1 1 1 0 0,-1 0 0 0 0,1-1-1 0 0,0 1 1 0 0,1 0 48 0 0,17-21-5194 0 0,-13 9-1567 0 0,-3 6-2478 0 0</inkml:trace>
  <inkml:trace contextRef="#ctx0" brushRef="#br0" timeOffset="4094.657">2119 686 256 0 0,'0'0'2333'0'0,"0"0"-364"0"0,0 0-63 0 0,0 0 33 0 0,0 0-25 0 0,0 0-200 0 0,0 0-282 0 0,0 0-232 0 0,0 0-205 0 0,0 0-157 0 0,33-5-126 0 0,103-19-112 0 0,-83 4 183 0 0,-47 14-547 0 0,-3 3-173 0 0,0 0-1 0 0,0 0 1 0 0,0 0 0 0 0,0 0 0 0 0,-1-1 0 0 0,1 1 0 0 0,-1-1 0 0 0,0 0 0 0 0,0 0 0 0 0,0 0-1 0 0,-1 0 1 0 0,1 0 0 0 0,-1 0 0 0 0,0 0 0 0 0,0 0 0 0 0,0 0 0 0 0,-1-1 0 0 0,0 1 0 0 0,0 0-1 0 0,0-1 1 0 0,0 1 0 0 0,0 0 0 0 0,-1 0 0 0 0,0-1 0 0 0,0 1 0 0 0,0 0 0 0 0,0 0-1 0 0,-1 0 1 0 0,0 0 0 0 0,1 0 0 0 0,-1 1 0 0 0,-1-1 0 0 0,1 0 0 0 0,-1 1 0 0 0,1-1 0 0 0,-1 1-1 0 0,0 0 1 0 0,0 0 0 0 0,-1-1-63 0 0,-1 2-47 0 0,0-1-1 0 0,-1 1 1 0 0,1 0-1 0 0,0 0 1 0 0,-1 1 0 0 0,1 0-1 0 0,-1 0 1 0 0,0 0-1 0 0,1 0 1 0 0,-1 1-1 0 0,0 0 1 0 0,1 0-1 0 0,-1 1 1 0 0,0-1-1 0 0,1 1 1 0 0,-1 1 0 0 0,1-1-1 0 0,-1 1 1 0 0,1 0-1 0 0,0 0 1 0 0,-1 0-1 0 0,1 1 1 0 0,0 0-1 0 0,1 0 1 0 0,-1 0 0 0 0,0 0-1 0 0,1 1 1 0 0,0 0-1 0 0,0 0 1 0 0,-1 1 47 0 0,-6 6-9 0 0,1 0 1 0 0,1 1-1 0 0,0-1 1 0 0,0 2 0 0 0,1-1-1 0 0,1 1 1 0 0,0 1-1 0 0,1-1 1 0 0,0 1-1 0 0,1 0 1 0 0,-1 4 8 0 0,4-12-2 0 0,1-1-1 0 0,-1 1 1 0 0,1 0 0 0 0,0 0 0 0 0,0 0 0 0 0,1 0-1 0 0,0 0 1 0 0,0 0 0 0 0,0 0 0 0 0,0 0 0 0 0,1-1-1 0 0,0 1 1 0 0,1 0 0 0 0,-1 0 0 0 0,1 0 0 0 0,0-1-1 0 0,1 1 1 0 0,-1-1 0 0 0,1 0 0 0 0,0 0 0 0 0,0 0-1 0 0,1 0 1 0 0,-1 0 0 0 0,1 0 0 0 0,0-1-1 0 0,1 0 1 0 0,-1 0 0 0 0,1 0 0 0 0,-1-1 0 0 0,1 1-1 0 0,0-1 1 0 0,2 0 2 0 0,6 3-70 0 0,1-1 0 0 0,0-1-1 0 0,0 0 1 0 0,0-1 0 0 0,0-1-1 0 0,0 0 1 0 0,1-1 0 0 0,-1 0-1 0 0,1-1 1 0 0,-1-1 0 0 0,1-1-1 0 0,-1 0 1 0 0,13-3 70 0 0,42-16-4342 0 0,-4-7-5753 0 0,-47 19 5754 0 0</inkml:trace>
  <inkml:trace contextRef="#ctx0" brushRef="#br0" timeOffset="4378.714">2671 708 0 0 0,'0'0'696'0'0,"0"0"635"0"0,0 0 304 0 0,0 0 222 0 0,0 0 71 0 0,0 0-172 0 0,0 0-395 0 0,0 0-315 0 0,0 0-107 0 0,0 0 44 0 0,0 0 84 0 0,0 0 29 0 0,-3 10-33 0 0,-1 0-997 0 0,-6 16 1365 0 0,23-43 600 0 0,13-29-1129 0 0,-2 2-467 0 0,2 0-1 0 0,1 3 0 0 0,32-37-434 0 0,-46 63 0 0 0,-4 4-58 0 0,1-1 0 0 0,0 2 0 0 0,0-1 1 0 0,1 2-1 0 0,1-1 0 0 0,0 1 0 0 0,0 1 1 0 0,6-3 57 0 0,-4 15-3994 0 0,-14 14-3773 0 0,0-12 4088 0 0,0 2-2910 0 0</inkml:trace>
  <inkml:trace contextRef="#ctx0" brushRef="#br0" timeOffset="4734.94">3131 679 0 0 0,'0'0'1274'0'0,"0"0"1018"0"0,0 0 462 0 0,0 0 31 0 0,0 0-264 0 0,0 0-409 0 0,0 0-429 0 0,0 0-368 0 0,34-12-275 0 0,106-37-221 0 0,-80 13 136 0 0,-55 27-770 0 0,0 1-62 0 0,0 0-1 0 0,-1 0 1 0 0,0 0 0 0 0,0-1-1 0 0,0 0 1 0 0,-2 1 0 0 0,1-1-1 0 0,-1 0 1 0 0,0 0 0 0 0,0 0 0 0 0,-1-1-1 0 0,-1 1 1 0 0,0 0 0 0 0,0 0-1 0 0,-1-8-122 0 0,-1 14-27 0 0,0 0-1 0 0,0 1 1 0 0,-1 0-1 0 0,1-1 1 0 0,0 1-1 0 0,-1 0 1 0 0,1 0-1 0 0,-1 0 1 0 0,0 0-1 0 0,0 1 1 0 0,0-1-1 0 0,0 1 1 0 0,0 0-1 0 0,0-1 1 0 0,0 1-1 0 0,0 1 1 0 0,0-1-1 0 0,-1 0 1 0 0,1 1-1 0 0,0 0 1 0 0,0 0-1 0 0,-1 0 1 0 0,1 0-1 0 0,0 0 1 0 0,-1 1-1 0 0,1-1 1 0 0,0 1-1 0 0,0 0 1 0 0,0 0-1 0 0,0 0 1 0 0,0 0-1 0 0,0 1 1 0 0,0-1-1 0 0,-2 2 28 0 0,-7 5-39 0 0,-1 0 0 0 0,2 0 0 0 0,-1 2 0 0 0,1-1 0 0 0,1 2-1 0 0,0-1 1 0 0,0 1 0 0 0,1 1 0 0 0,0 0 0 0 0,1 0-1 0 0,0 0 1 0 0,1 1 0 0 0,1 0 0 0 0,0 1 0 0 0,1 0 0 0 0,-4 13 39 0 0,7-21 8 0 0,0 1 1 0 0,0-1-1 0 0,1 1 1 0 0,-1-1-1 0 0,1 1 1 0 0,1 0 0 0 0,-1 0-1 0 0,1 0 1 0 0,1 0-1 0 0,-1-1 1 0 0,1 1-1 0 0,0 0 1 0 0,0 0 0 0 0,1-1-1 0 0,0 1 1 0 0,0-1-1 0 0,1 1 1 0 0,0-1 0 0 0,0 0-1 0 0,0 0 1 0 0,1 0-1 0 0,0-1 1 0 0,0 1-1 0 0,0-1 1 0 0,1 0 0 0 0,0 0-1 0 0,0 0 1 0 0,3 1-9 0 0,11 5-28 0 0,0-2 0 0 0,2 0 1 0 0,-1-1-1 0 0,1-1 1 0 0,0-1-1 0 0,0-1 0 0 0,1-1 1 0 0,-1-1-1 0 0,1 0 0 0 0,0-2 1 0 0,0-1-1 0 0,0 0 1 0 0,-1-2-1 0 0,2 0 28 0 0,20-9-4872 0 0,-35 9 2054 0 0,9-3-8207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3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1 909 1896 0 0,'0'0'2036'0'0,"0"0"-800"0"0,0 0-152 0 0,0 0 415 0 0,0 0 496 0 0,0 0 210 0 0,0 0-234 0 0,0 0-508 0 0,0 0-442 0 0,0 0-286 0 0,0 0-182 0 0,5-11-84 0 0,40-81 812 0 0,92-151 293 0 0,-72 140-1511 0 0,58-91 201 0 0,55-60-264 0 0,-172 245 63 0 0,-6 10-75 0 0,1-1-1 0 0,-1 0 0 0 0,0 0 0 0 0,1 1 0 0 0,-1-1 0 0 0,0 0 1 0 0,0 0-1 0 0,1 0 0 0 0,-1 1 0 0 0,0-1 0 0 0,1 0 0 0 0,-1 0 1 0 0,1 0-1 0 0,-1 0 0 0 0,0 0 0 0 0,1 0 0 0 0,-1 0 0 0 0,0 1 1 0 0,1-1-1 0 0,-1 0 0 0 0,1 0 0 0 0,-1-1 0 0 0,0 1 0 0 0,1 0 1 0 0,-1 0-1 0 0,0 0 0 0 0,1 0 0 0 0,-1 0 0 0 0,1 0 0 0 0,-1 0 1 0 0,0-1-1 0 0,1 1 0 0 0,-1 0 0 0 0,0 0 0 0 0,0 0 0 0 0,1-1 1 0 0,-1 1-1 0 0,0 0 0 0 0,1 0 0 0 0,-1-1 0 0 0,0 1 0 0 0,0 0 1 0 0,0-1-1 0 0,1 1 0 0 0,-1 0 0 0 0,0-1 0 0 0,0 1 0 0 0,0 0 13 0 0,0 47-47 0 0,-2-15 76 0 0,2 0 1 0 0,1 0-1 0 0,1 0 1 0 0,2 0-1 0 0,1 0 1 0 0,2 0-1 0 0,1-1 0 0 0,2 2-29 0 0,19 35 34 0 0,3-3-1 0 0,3 0 1 0 0,3-2-1 0 0,3-2-33 0 0,9 51 69 0 0,-52-112-2 0 0,1 1 0 0 0,-1 0 1 0 0,1 0-1 0 0,-1-1 0 0 0,1 1 0 0 0,-1-1 0 0 0,1 1 0 0 0,-1-1 0 0 0,0 0 1 0 0,1 0-1 0 0,-1 1 0 0 0,0-1 0 0 0,1 0 0 0 0,-1 0 0 0 0,0-1 0 0 0,1 1 1 0 0,-1 0-1 0 0,1-1 0 0 0,-1 1 0 0 0,0 0 0 0 0,1-1 0 0 0,-1 0 0 0 0,1 1 1 0 0,-1-1-1 0 0,1 0 0 0 0,0 0 0 0 0,-1 0 0 0 0,1 0 0 0 0,-1-1-67 0 0,-39-23 50 0 0,2-3 1 0 0,0-1-1 0 0,2-2 0 0 0,1-1 0 0 0,2-2 0 0 0,-3-6-50 0 0,-119-107-1246 0 0,148 140 913 0 0,-1 0 1 0 0,1 1-1 0 0,-2 1 1 0 0,1-1-1 0 0,-1 1 1 0 0,1 1 0 0 0,-1 0-1 0 0,-1 0 1 0 0,1 1-1 0 0,0 0 1 0 0,-1 1-1 0 0,0 0 1 0 0,1 1-1 0 0,-3 0 333 0 0,-8 6-3347 0 0,11 8-4027 0 0,6-5 565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41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575 4 0 0 0,'0'0'263'0'0,"0"0"718"0"0,0 0 109 0 0,0 0-146 0 0,0 0-152 0 0,0 0-104 0 0,21 0-22 0 0,108-3 1392 0 0,-77 9 313 0 0,-61-1 1067 0 0,-22 5-3319 0 0,27-9 85 0 0,-178 65-212 0 0,43-21 302 0 0,117-39-219 0 0,1 1 0 0 0,1 1-1 0 0,-1 0 1 0 0,2 2 0 0 0,-1 1-1 0 0,1 0 1 0 0,-9 8-75 0 0,27-18-9 0 0,-1 0 0 0 0,1 0 0 0 0,0 0 0 0 0,0 0-1 0 0,0 0 1 0 0,0 0 0 0 0,0 0 0 0 0,0 1 0 0 0,0-1 0 0 0,0 0 0 0 0,1 1-1 0 0,-1-1 1 0 0,0 0 0 0 0,1 1 0 0 0,-1-1 0 0 0,1 1 0 0 0,0-1 0 0 0,-1 1 0 0 0,1-1-1 0 0,0 1 1 0 0,0-1 0 0 0,0 1 0 0 0,0-1 0 0 0,0 1 0 0 0,0-1 0 0 0,0 1-1 0 0,1-1 1 0 0,-1 1 0 0 0,0-1 0 0 0,1 1 0 0 0,-1-1 0 0 0,1 1 0 0 0,0-1-1 0 0,-1 0 1 0 0,1 1 0 0 0,0-1 0 0 0,0 0 0 0 0,0 0 0 0 0,0 0 0 0 0,0 1 0 0 0,0-1-1 0 0,0 0 1 0 0,0 0 0 0 0,1-1 0 0 0,-1 1 0 0 0,0 0 0 0 0,1 0 0 0 0,-1 0-1 0 0,0-1 1 0 0,1 1 0 0 0,-1-1 9 0 0,78 33 74 0 0,160-24 1045 0 0,-151-11-855 0 0,-54 9-156 0 0,-49 23 515 0 0,-224 121-228 0 0,-51 52-483 0 0,267-185 70 0 0,0 1 1 0 0,1 1 0 0 0,1 1 0 0 0,2 1 0 0 0,-10 13 17 0 0,28-34 1 0 0,0 0 0 0 0,1-1 0 0 0,-1 1 0 0 0,0 0 0 0 0,1 0 0 0 0,-1 0-1 0 0,1 0 1 0 0,-1 0 0 0 0,1 0 0 0 0,-1 0 0 0 0,1 0 0 0 0,-1 0 0 0 0,1 0 0 0 0,0 0 0 0 0,0 0 0 0 0,-1 0 0 0 0,1 0-1 0 0,0 0 1 0 0,0 0 0 0 0,0 0 0 0 0,0 0 0 0 0,0 0 0 0 0,1 0 0 0 0,-1 0 0 0 0,0 1 0 0 0,0-1 0 0 0,1 0-1 0 0,-1 0 1 0 0,1 0 0 0 0,-1 0 0 0 0,1-1 0 0 0,-1 1 0 0 0,1 0 0 0 0,-1 0 0 0 0,1 0 0 0 0,0 0 0 0 0,0 0 0 0 0,-1-1-1 0 0,1 1 1 0 0,0 0 0 0 0,0-1 0 0 0,0 1 0 0 0,0 0 0 0 0,0-1 0 0 0,0 1 0 0 0,0-1 0 0 0,0 0 0 0 0,0 1-1 0 0,0-1 1 0 0,0 0 0 0 0,0 0 0 0 0,0 1 0 0 0,0-1 0 0 0,0 0 0 0 0,0 0-1 0 0,67 5 792 0 0,-61-5-683 0 0,343-29 2563 0 0,-194 10-1667 0 0,-75 11-645 0 0,-81 8-383 0 0,0 0-54 0 0,0 0-99 0 0,0 0-191 0 0,0-1 278 0 0,0-4-14565 0 0,0 4 8686 0 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4:47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1 465 360 0 0,'0'0'754'0'0,"0"0"-484"0"0,0 0-91 0 0,0 0 297 0 0,0 0 376 0 0,0 0 191 0 0,0 0-83 0 0,0 0-226 0 0,0 0-219 0 0,0 0-155 0 0,0 0-64 0 0,1 18 13 0 0,11 130 1051 0 0,-5 142 854 0 0,-11-263 527 0 0,1-46 705 0 0,5-1-3144 0 0,0-1 0 0 0,2 1 0 0 0,1-1 0 0 0,0 1 0 0 0,1 0 0 0 0,2 1 1 0 0,0-2-303 0 0,12-34 360 0 0,82-228 595 0 0,-80 231-664 0 0,-6 18 9 0 0,-15 34-309 0 0,1 0 1 0 0,-1 0 0 0 0,0 0-1 0 0,0 0 1 0 0,0 0-1 0 0,0 0 1 0 0,0 0-1 0 0,0 0 1 0 0,0 0 0 0 0,1 0-1 0 0,-1 1 1 0 0,0-1-1 0 0,0 0 1 0 0,0 1-1 0 0,0-1 1 0 0,0 1 0 0 0,0-1-1 0 0,0 1 1 0 0,0 0-1 0 0,-1-1 1 0 0,1 1-1 0 0,0 0 1 0 0,0 0 0 0 0,0-1-1 0 0,-1 1 1 0 0,1 0-1 0 0,0 0 1 0 0,-1 0 0 0 0,1 0-1 0 0,-1 0 1 0 0,1 0-1 0 0,-1 0 1 0 0,1 0-1 0 0,-1 0 1 0 0,0 0 0 0 0,1 0-1 0 0,-1 0 1 0 0,0 1 8 0 0,62 148 150 0 0,-58-137-331 0 0,3 8-23 0 0,-1-7-3291 0 0,-5-13-2721 0 0,-1-1 3670 0 0,1 3-5532 0 0</inkml:trace>
  <inkml:trace contextRef="#ctx0" brushRef="#br0" timeOffset="449.45">384 936 5641 0 0,'0'0'1533'0'0,"0"0"-333"0"0,0 0-35 0 0,0 0 158 0 0,0 0 83 0 0,0 0-166 0 0,0 0-330 0 0,0 0-301 0 0,0 0-227 0 0,0 0-117 0 0,0 0-25 0 0,0 0-9 0 0,0 0-11 0 0,-4 18-5 0 0,-11 55-41 0 0,12-19 389 0 0,3-45-6662 0 0,5-22-1732 0 0,-3 8 4444 0 0</inkml:trace>
  <inkml:trace contextRef="#ctx0" brushRef="#br0" timeOffset="808.647">489 590 3113 0 0,'0'0'1825'0'0,"0"0"-384"0"0,0 0 55 0 0,0 0 282 0 0,0 0 130 0 0,0 0-185 0 0,0 0-423 0 0,0 0-419 0 0,0 0-275 0 0,0 0-171 0 0,0 0-101 0 0,0 0-48 0 0,0 0-60 0 0,-2 3-29 0 0,-23 34 489 0 0,24-36-666 0 0,1-1 0 0 0,0 2 157 0 0,0-1-4731 0 0,0-1-4927 0 0,0 0 5064 0 0</inkml:trace>
  <inkml:trace contextRef="#ctx0" brushRef="#br0" timeOffset="1352.672">454 53 4185 0 0,'0'0'1316'0'0,"0"0"-409"0"0,0 0-72 0 0,0 0 294 0 0,0 0 250 0 0,0 0 46 0 0,0 0-249 0 0,0 0-319 0 0,0 0-215 0 0,0 0-133 0 0,0 0-46 0 0,0 0-64 0 0,29-9-75 0 0,91-25-68 0 0,-52 25 87 0 0,-66 10-326 0 0,0 0 0 0 0,0 0 0 0 0,0 0 0 0 0,-1 0 0 0 0,1 0 0 0 0,0 1 0 0 0,-1-1 0 0 0,1 1 0 0 0,-1-1 0 0 0,1 1 0 0 0,-1-1 0 0 0,0 1 0 0 0,0 0 0 0 0,1 0-1 0 0,-1-1 1 0 0,-1 1 0 0 0,1 0 0 0 0,0 0 0 0 0,0 0 0 0 0,-1 0 0 0 0,1 0 0 0 0,-1 0 0 0 0,1 1 0 0 0,-1-1 0 0 0,0 0 0 0 0,0 0 0 0 0,0 0 0 0 0,0 0 0 0 0,0 0 0 0 0,-1 0 0 0 0,1 0 0 0 0,-1 0 0 0 0,1 0 0 0 0,-1 0 0 0 0,0 0 0 0 0,0 0 0 0 0,0 0 0 0 0,0 0 0 0 0,0 0 0 0 0,0 0 0 0 0,0-1 0 0 0,-1 1 0 0 0,1 0 0 0 0,0-1 0 0 0,-2 2-17 0 0,-82 110 456 0 0,85-112-456 0 0,-1 1 0 0 0,0-1-1 0 0,1 1 1 0 0,-1-1 0 0 0,1 1 0 0 0,0-1-1 0 0,-1 1 1 0 0,1 0 0 0 0,0-1 0 0 0,0 1-1 0 0,0 0 1 0 0,0-1 0 0 0,0 1 0 0 0,0 0 0 0 0,1-1-1 0 0,-1 1 1 0 0,0 0 0 0 0,1-1 0 0 0,0 1-1 0 0,-1-1 1 0 0,1 1 0 0 0,0-1 0 0 0,0 1-1 0 0,0-1 1 0 0,-1 1 0 0 0,2-1 0 0 0,-1 0-1 0 0,0 0 1 0 0,0 1 0 0 0,0-1 0 0 0,0 0 0 0 0,1 0-1 0 0,-1 0 1 0 0,1 0 0 0 0,-1-1 0 0 0,1 1-1 0 0,-1 0 1 0 0,1-1 0 0 0,-1 1 0 0 0,2 0 0 0 0,73 4 194 0 0,-55-6-142 0 0,54-11-3462 0 0,-46 5-4827 0 0,-21 4 2282 0 0</inkml:trace>
  <inkml:trace contextRef="#ctx0" brushRef="#br0" timeOffset="5639.879">1254 325 0 0 0,'0'0'272'0'0,"0"0"919"0"0,0 0 312 0 0,0 0-23 0 0,0 0-190 0 0,0 0-274 0 0,0 0-246 0 0,0 0-186 0 0,0 0-99 0 0,0 0-25 0 0,-1 6 2 0 0,-9 24-62 0 0,-1-2 1 0 0,-1 1 0 0 0,-2-1-1 0 0,-1-1 1 0 0,-1-1 0 0 0,-3 4-401 0 0,-11 19 50 0 0,-11 13-242 0 0,-3-3 1 0 0,-2-1 0 0 0,-27 24 191 0 0,27-29-35 0 0,46-53 28 0 0,1 0-1 0 0,0 0 0 0 0,-1 0 0 0 0,1 0 0 0 0,0 0 0 0 0,-1 0 0 0 0,1 0 1 0 0,0 0-1 0 0,-1 1 0 0 0,1-1 0 0 0,-1 0 0 0 0,1 0 0 0 0,0 1 0 0 0,-1-1 1 0 0,1 0-1 0 0,-1 1 0 0 0,1-1 0 0 0,-1 0 0 0 0,1 1 0 0 0,-1-1 0 0 0,1 1 1 0 0,-1-1-1 0 0,1 1 0 0 0,-1-1 0 0 0,0 1 0 0 0,1 0 0 0 0,-1-1 0 0 0,0 1 1 0 0,1-1-1 0 0,-1 1 0 0 0,0 0 0 0 0,0-1 0 0 0,1 1 0 0 0,-1 0 0 0 0,0-1 1 0 0,0 1-1 0 0,0 0 0 0 0,0-1 0 0 0,0 1 0 0 0,0 0 0 0 0,0-1 0 0 0,0 1 1 0 0,-1 0-1 0 0,1-1 0 0 0,0 1 0 0 0,0 0 0 0 0,0-1 0 0 0,-1 1 0 0 0,1-1 1 0 0,0 1-1 0 0,-1 0 0 0 0,1-1 0 0 0,0 1 0 0 0,-1-1 0 0 0,1 1 0 0 0,-1-1 1 0 0,1 1-1 0 0,-1-1 0 0 0,1 0 0 0 0,-1 1 0 0 0,1-1 0 0 0,-1 1 0 0 0,1-1 1 0 0,-1 0-1 0 0,0 0 8 0 0,341-14 722 0 0,-240 25 360 0 0,-100-41-307 0 0,-33-94 349 0 0,12 64-278 0 0,-22-88 694 0 0,5-26-1127 0 0,31 153-907 0 0,5 27-6768 0 0,2 15 11 0 0,2-10 4908 0 0</inkml:trace>
  <inkml:trace contextRef="#ctx0" brushRef="#br0" timeOffset="6094.018">1713 413 0 0 0,'0'0'1295'0'0,"0"0"-113"0"0,0 0-166 0 0,0 0 99 0 0,0 0 162 0 0,0 0 48 0 0,0 0-172 0 0,0 0-307 0 0,0 0-317 0 0,0 0-189 0 0,0 0-41 0 0,0 0 41 0 0,0 4 92 0 0,-3 16-29 0 0,-2 0 0 0 0,0 0-1 0 0,-1-1 1 0 0,0 0 0 0 0,-2 0 0 0 0,0-1-1 0 0,-2 0 1 0 0,0 0 0 0 0,0-1 0 0 0,-8 8-403 0 0,-129 192 232 0 0,124-184-677 0 0,10-15-3721 0 0,7-16-3738 0 0,4 1 5010 0 0</inkml:trace>
  <inkml:trace contextRef="#ctx0" brushRef="#br0" timeOffset="6472.13">1448 391 0 0 0,'0'0'1262'0'0,"0"0"263"0"0,0 0 30 0 0,0 0 48 0 0,0 0 35 0 0,0 0-88 0 0,0 0-287 0 0,0 0-347 0 0,0 0-252 0 0,0 0-121 0 0,0 0-39 0 0,0 0-24 0 0,0 0-16 0 0,-2 13 12 0 0,-6 37 11 0 0,8-46-399 0 0,0-1 1 0 0,0 0-1 0 0,0 0 1 0 0,0 0-1 0 0,1 0 1 0 0,-1 0 0 0 0,1 0-1 0 0,0 0 1 0 0,0 0-1 0 0,0 0 1 0 0,0 0-1 0 0,1 0 1 0 0,-1 0-1 0 0,1 0 1 0 0,0-1-1 0 0,-1 1 1 0 0,1-1-1 0 0,2 2-88 0 0,3 5 282 0 0,90 106 1878 0 0,-78-96-1999 0 0,0 1-1 0 0,-2 0 1 0 0,0 1 0 0 0,-2 1 0 0 0,0 1-1 0 0,-1 0 1 0 0,-2 1 0 0 0,1 2-161 0 0,1 35 256 0 0,-13-47-4997 0 0,-1-1-5096 0 0,0-13 3908 0 0</inkml:trace>
  <inkml:trace contextRef="#ctx0" brushRef="#br0" timeOffset="9093.538">2376 410 2457 0 0,'0'0'3158'0'0,"0"0"-1796"0"0,0 0-729 0 0,0 0 163 0 0,0 0 324 0 0,0 0 191 0 0,0 0-79 0 0,0 0-312 0 0,0 0-314 0 0,0 0-230 0 0,0 0-117 0 0,0 0-70 0 0,0 0-22 0 0,-18 34-37 0 0,-53 108-5 0 0,-43 72 225 0 0,42-85-204 0 0,71-128-141 0 0,1-1 1 0 0,-1 1 0 0 0,0-1-1 0 0,1 1 1 0 0,-1-1 0 0 0,1 1-1 0 0,-1-1 1 0 0,1 1 0 0 0,0-1-1 0 0,-1 1 1 0 0,1 0 0 0 0,0-1 0 0 0,-1 1-1 0 0,1 0 1 0 0,0-1 0 0 0,0 1-1 0 0,-1 0 1 0 0,1 0 0 0 0,0-1-1 0 0,0 1 1 0 0,0 0 0 0 0,0-1-1 0 0,0 1 1 0 0,0 0 0 0 0,0 0-1 0 0,0-1 1 0 0,0 1 0 0 0,1 0 0 0 0,-1-1-1 0 0,0 1 1 0 0,0 0 0 0 0,1-1-1 0 0,-1 1 1 0 0,0 0 0 0 0,1-1-1 0 0,-1 1 1 0 0,0-1 0 0 0,1 1-1 0 0,-1 0 1 0 0,1-1 0 0 0,-1 1-1 0 0,1-1 1 0 0,-1 1 0 0 0,1-1 0 0 0,0 0-1 0 0,-1 1 1 0 0,1-1 0 0 0,0 0-1 0 0,-1 1 1 0 0,1-1 0 0 0,0 0-1 0 0,-1 0 1 0 0,1 1 0 0 0,0-1-1 0 0,-1 0 1 0 0,1 0 0 0 0,0 0-1 0 0,0 0 1 0 0,-1 0 0 0 0,1 0 0 0 0,0 0-1 0 0,-1 0 1 0 0,1 0 0 0 0,0-1-1 0 0,0 1 1 0 0,-1 0 0 0 0,1 0-1 0 0,0-1-5 0 0,259 1 371 0 0,-120-30-88 0 0,-138 27-168 0 0,0 0 1 0 0,0-1-1 0 0,-1 1 0 0 0,1-1 1 0 0,-1 1-1 0 0,0-1 0 0 0,0 0 1 0 0,-1 1-1 0 0,1-1 0 0 0,-1 0 1 0 0,1 0-1 0 0,-1 1 0 0 0,0-1 1 0 0,-1 0-1 0 0,1 0 1 0 0,-1 1-1 0 0,1-1 0 0 0,-1 0 1 0 0,0 0-1 0 0,-1 1 0 0 0,1-1 1 0 0,-1 1-1 0 0,1 0 0 0 0,-1-1 1 0 0,0 1-1 0 0,-2-3-115 0 0,-116-266 1500 0 0,91 147-2262 0 0,24 41-3355 0 0,10 65-1137 0 0,3 8-1211 0 0,-4 7 2187 0 0</inkml:trace>
  <inkml:trace contextRef="#ctx0" brushRef="#br0" timeOffset="10017.133">2814 435 0 0 0,'0'0'336'0'0,"0"0"463"0"0,0 0 321 0 0,0 0 171 0 0,0 0-4 0 0,0 0-212 0 0,0 0-292 0 0,0 0-231 0 0,0 0-133 0 0,0 0-51 0 0,0 0-55 0 0,-5 13-21 0 0,-69 232 1139 0 0,72-232-1434 0 0,-1 0 0 0 0,2 1 0 0 0,0-1 0 0 0,0 1 0 0 0,1 0 0 0 0,1-1 0 0 0,1 1 0 0 0,1 6 3 0 0,-3-18 18 0 0,1 0 0 0 0,-1 0-1 0 0,1 0 1 0 0,-1 0 0 0 0,1 0-1 0 0,0-1 1 0 0,0 1 0 0 0,0 0 0 0 0,0-1-1 0 0,0 1 1 0 0,0 0 0 0 0,1-1-1 0 0,-1 1 1 0 0,0-1 0 0 0,1 0 0 0 0,-1 0-1 0 0,1 1 1 0 0,-1-1 0 0 0,1 0-1 0 0,0 0 1 0 0,0 0 0 0 0,-1-1 0 0 0,1 1-1 0 0,0 0 1 0 0,0-1 0 0 0,0 1-1 0 0,0-1 1 0 0,0 1 0 0 0,0-1 0 0 0,0 0-1 0 0,0 0 1 0 0,0 0 0 0 0,-1 0-1 0 0,1 0 1 0 0,0-1 0 0 0,0 1 0 0 0,0 0-1 0 0,0-1 1 0 0,0 1 0 0 0,0-1-1 0 0,0 0 1 0 0,-1 0 0 0 0,1 0 0 0 0,0 0-1 0 0,0 0-17 0 0,75-54 1926 0 0,25-81 467 0 0,-19-31-1459 0 0,-51 88-688 0 0,4 20-42 0 0,-35 58-149 0 0,-1 1-36 0 0,0 0-69 0 0,-11 16-514 0 0,-5 3 514 0 0,2 1 0 0 0,0 1 0 0 0,1 0 0 0 0,1 1 0 0 0,1 0-1 0 0,1 1 1 0 0,-7 23 50 0 0,14-29-11 0 0,0 0 0 0 0,1 0-1 0 0,1 0 1 0 0,0 0 0 0 0,2 0 0 0 0,0 0-1 0 0,1 0 1 0 0,0 0 0 0 0,1-1-1 0 0,1 1 1 0 0,1-1 0 0 0,0 0 0 0 0,1 0-1 0 0,6 10 12 0 0,7 28 16 0 0,-14-34-70 0 0,0 0 0 0 0,-2 0 1 0 0,0 0-1 0 0,-1 0 0 0 0,-1 0 1 0 0,-1 0-1 0 0,0 1 0 0 0,-2-1 1 0 0,-1 4 53 0 0,-43 177-4125 0 0,41-181 3410 0 0,-44 134 1295 0 0,49-152-469 0 0,0-1-1 0 0,0 0 0 0 0,0 0 0 0 0,-1 1 0 0 0,1-1 1 0 0,0 0-1 0 0,-1 0 0 0 0,1 1 0 0 0,-1-1 0 0 0,1 0 1 0 0,-1 0-1 0 0,0 0 0 0 0,1 0 0 0 0,-1 0 0 0 0,0 0 1 0 0,0 0-1 0 0,0 0 0 0 0,1 0 0 0 0,-1 0 0 0 0,0 0 1 0 0,0-1-1 0 0,-1 1 0 0 0,1 0 0 0 0,0-1 0 0 0,0 1 1 0 0,0-1-1 0 0,0 1 0 0 0,0-1 0 0 0,-1 1 1 0 0,1-1-1 0 0,0 0 0 0 0,0 0 0 0 0,-1 0 0 0 0,1 1 1 0 0,0-1-1 0 0,0 0 0 0 0,-1-1 0 0 0,1 1 0 0 0,0 0 1 0 0,-1 0-1 0 0,1 0 0 0 0,0-1 0 0 0,0 1 0 0 0,0-1 1 0 0,-1 1-1 0 0,1-1 0 0 0,0 1 0 0 0,0-1 0 0 0,0 0 1 0 0,0 0-1 0 0,0 1 0 0 0,0-1 0 0 0,0 0 1 0 0,0 0-1 0 0,0 0 0 0 0,1 0 0 0 0,-1 0 0 0 0,0 0-110 0 0,-3-12 178 0 0,1 0 0 0 0,0 1 0 0 0,1-1 0 0 0,0 0-1 0 0,1 0 1 0 0,0-1 0 0 0,1 1 0 0 0,1 0-1 0 0,0 0 1 0 0,1 0 0 0 0,0 0 0 0 0,1 0 0 0 0,1 1-1 0 0,-1-1 1 0 0,2 1 0 0 0,0 0 0 0 0,1 0 0 0 0,0 0-1 0 0,3-4-177 0 0,9-15-382 0 0,1 2-1 0 0,1 0 0 0 0,2 1 0 0 0,0 1 1 0 0,8-5 382 0 0,-8 11-2966 0 0,-7 9-4883 0 0,-10 11 41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7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 3689 0 0,'0'0'1457'0'0,"0"0"-300"0"0,0 0 28 0 0,0 0 280 0 0,0 0 231 0 0,0 0-48 0 0,0 0-290 0 0,0 0-301 0 0,0 0-216 0 0,0 0-157 0 0,0 0-95 0 0,21 0-58 0 0,108 0 437 0 0,81-1 1229 0 0,-195-2-2253 0 0,-1 0 1 0 0,0-1-1 0 0,0-1 1 0 0,0 0-1 0 0,0-1 1 0 0,-1-1-1 0 0,0 0 1 0 0,4-4 55 0 0,-9 5-158 0 0,-20 1-15280 0 0,5 5 10956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7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0 0 0,'0'0'315'0'0,"0"0"998"0"0,0 0 562 0 0,0 0 439 0 0,0 0 191 0 0,0 0-121 0 0,0 0-318 0 0,0 0-400 0 0,0 0-367 0 0,0 0-307 0 0,35 1-249 0 0,111 3-178 0 0,-36-17 161 0 0,-105 12-766 0 0,172-24 521 0 0,-100 22-3470 0 0,-77 14-7605 0 0,-3-7 4973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7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5433 0 0,'0'0'1907'0'0,"0"0"-178"0"0,0 0-18 0 0,0 0 64 0 0,0 0-43 0 0,32 2-173 0 0,102 5-285 0 0,43-5 1432 0 0,-67-6-1774 0 0,-54 2-2604 0 0,-1 1-6734 0 0,-41 1-2274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16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336 236 0 0 0,'0'0'657'0'0,"0"0"1104"0"0,0 0 305 0 0,0 0-35 0 0,0 0-111 0 0,0 0-102 0 0,0 0-132 0 0,0 0-179 0 0,0 0-179 0 0,0 0-167 0 0,-2-13-127 0 0,-12-39-111 0 0,13 51-853 0 0,-1 0-1 0 0,1-1 1 0 0,0 1 0 0 0,-1 0 0 0 0,1 0 0 0 0,-1 0 0 0 0,1 0 0 0 0,-1 0-1 0 0,1 0 1 0 0,-1 0 0 0 0,0 0 0 0 0,1 1 0 0 0,-1-1 0 0 0,0 0-1 0 0,0 1 1 0 0,0 0 0 0 0,1-1 0 0 0,-1 1 0 0 0,0 0 0 0 0,0 0-1 0 0,0 0 1 0 0,0 0 0 0 0,1 0 0 0 0,-1 1 0 0 0,0-1 0 0 0,0 1-1 0 0,-1 0-69 0 0,-6 0 301 0 0,-4 1-157 0 0,0 1 0 0 0,0 0-1 0 0,0 1 1 0 0,0 1 0 0 0,1 0 0 0 0,-1 0 0 0 0,2 1 0 0 0,-1 1 0 0 0,0 0 0 0 0,1 1 0 0 0,1 0 0 0 0,-1 1 0 0 0,1 0 0 0 0,1 0 0 0 0,0 1 0 0 0,0 0 0 0 0,0 2-144 0 0,3-5-5 0 0,-1 1 1 0 0,1 0-1 0 0,1 0 1 0 0,0 1-1 0 0,0 0 1 0 0,0 0-1 0 0,1 0 1 0 0,1 0-1 0 0,0 1 1 0 0,0-1-1 0 0,0 1 1 0 0,1 0-1 0 0,1 0 1 0 0,0 0-1 0 0,0 0 1 0 0,1 9 4 0 0,2-15 16 0 0,1 0 0 0 0,0-1 0 0 0,0 1 0 0 0,0-1 0 0 0,0 0 0 0 0,0 0 0 0 0,0 0 0 0 0,1 0 0 0 0,0 0 0 0 0,-1-1 0 0 0,1 0 0 0 0,0 0 0 0 0,0 0 0 0 0,0 0 0 0 0,1 0 1 0 0,-1-1-1 0 0,0 0 0 0 0,0 0 0 0 0,1 0 0 0 0,-1 0 0 0 0,1-1 0 0 0,-1 0 0 0 0,1 0 0 0 0,-1 0 0 0 0,1 0 0 0 0,-1-1 0 0 0,1 1 0 0 0,-1-1 0 0 0,0 0 0 0 0,1-1 0 0 0,1 0-16 0 0,25-10 177 0 0,-1-2 0 0 0,-1-2 1 0 0,0 0-1 0 0,-1-2 0 0 0,0-1 0 0 0,-2-1 0 0 0,0-1 0 0 0,-2-1 0 0 0,4-5-177 0 0,1 0 123 0 0,6-12 11 0 0,-31 68-1009 0 0,-15 36 599 0 0,-1 64 26 0 0,14-125 256 0 0,-1 0 0 0 0,1 0 0 0 0,0 0-1 0 0,1-1 1 0 0,-1 1 0 0 0,1-1 0 0 0,-1 1 0 0 0,1-1 0 0 0,0 0 0 0 0,0 0 0 0 0,0-1 0 0 0,1 1 0 0 0,-1 0 0 0 0,1-1 0 0 0,-1 0 0 0 0,1 0 0 0 0,0 0 0 0 0,0 0 0 0 0,0-1 0 0 0,0 0 0 0 0,0 1 0 0 0,0-1 0 0 0,0-1 0 0 0,1 1-1 0 0,-1-1 1 0 0,0 1 0 0 0,0-1 0 0 0,1 0 0 0 0,-1-1 0 0 0,0 1 0 0 0,0-1 0 0 0,0 0 0 0 0,1 0 0 0 0,-1 0 0 0 0,0-1 0 0 0,0 1 0 0 0,-1-1 0 0 0,1 0 0 0 0,0 0 0 0 0,0 0 0 0 0,0-1-6 0 0,29-15 93 0 0,-1-1 0 0 0,-1-2 1 0 0,-1-1-1 0 0,0-1 0 0 0,23-25-93 0 0,36-55 52 0 0,-79 91-102 0 0,-2-1-1 0 0,0 0 1 0 0,0 0-1 0 0,-1 0 1 0 0,-1-1-1 0 0,0 0 0 0 0,-1 0 1 0 0,-1 0-1 0 0,0-1 1 0 0,-1 0-1 0 0,0 0 1 0 0,-1 0-1 0 0,-1-14 51 0 0,-1 27-23 0 0,0 1 1 0 0,0-1-1 0 0,0 0 0 0 0,0 1 0 0 0,0-1 1 0 0,0 0-1 0 0,-1 1 0 0 0,1-1 0 0 0,-1 0 0 0 0,1 1 1 0 0,-1-1-1 0 0,0 1 0 0 0,0-1 0 0 0,0 1 1 0 0,1-1-1 0 0,-1 1 0 0 0,0 0 0 0 0,-1 0 1 0 0,1-1-1 0 0,0 1 0 0 0,0 0 0 0 0,-1 0 1 0 0,1 0-1 0 0,0 0 0 0 0,-1 0 0 0 0,1 0 1 0 0,-1 1-1 0 0,1-1 0 0 0,-1 0 0 0 0,1 1 1 0 0,-1-1-1 0 0,0 1 0 0 0,1 0 0 0 0,-1-1 1 0 0,0 1-1 0 0,1 0 0 0 0,-1 0 0 0 0,0 0 1 0 0,1 0-1 0 0,-3 1 23 0 0,-63 22-912 0 0,56-15 886 0 0,0 0 1 0 0,1 1-1 0 0,0 0 0 0 0,1 1 0 0 0,-1 0 0 0 0,2 1 0 0 0,0 0 0 0 0,0 0 1 0 0,1 1-1 0 0,0 0 0 0 0,1 0 0 0 0,0 0 0 0 0,-2 9 26 0 0,8-19-4 0 0,-1 0 1 0 0,1 0-1 0 0,0 0 0 0 0,0 0 0 0 0,0 0 0 0 0,0 1 1 0 0,0-1-1 0 0,0 0 0 0 0,1 0 0 0 0,-1 0 0 0 0,0 0 1 0 0,1 0-1 0 0,0 0 0 0 0,0 0 0 0 0,-1 0 1 0 0,1 0-1 0 0,0-1 0 0 0,0 1 0 0 0,1 0 0 0 0,-1 0 1 0 0,0-1-1 0 0,1 1 0 0 0,-1-1 0 0 0,1 1 0 0 0,-1-1 1 0 0,1 1-1 0 0,0-1 0 0 0,-1 0 0 0 0,1 0 0 0 0,0 0 1 0 0,0 0-1 0 0,0 0 0 0 0,0-1 0 0 0,0 1 0 0 0,0 0 1 0 0,0-1-1 0 0,0 1 0 0 0,0-1 0 0 0,0 0 0 0 0,0 0 1 0 0,0 0-1 0 0,2 0 4 0 0,94-5 375 0 0,222-89 111 0 0,-319 94-479 0 0,0-1 0 0 0,0 1 1 0 0,0 0-1 0 0,1 0 0 0 0,-1 1 1 0 0,0-1-1 0 0,0 0 0 0 0,0 0 1 0 0,0 0-1 0 0,0 1 1 0 0,0-1-1 0 0,0 0 0 0 0,-1 1 1 0 0,1-1-1 0 0,0 1 0 0 0,0-1 1 0 0,0 1-1 0 0,0-1 0 0 0,0 1 1 0 0,-1 0-1 0 0,1-1 0 0 0,0 1 1 0 0,0 0-1 0 0,-1 0 0 0 0,1 0 1 0 0,-1-1-1 0 0,1 1 0 0 0,-1 0 1 0 0,1 0-1 0 0,-1 0 0 0 0,1 0 1 0 0,-1 0-1 0 0,0 0 0 0 0,0 0 1 0 0,1 0-1 0 0,-1 0 0 0 0,0 0 1 0 0,0 0-1 0 0,0 0 1 0 0,0 0-1 0 0,0 0 0 0 0,0 0 1 0 0,0 0-1 0 0,-1 0 0 0 0,1 0 1 0 0,0 0-1 0 0,-1 0 0 0 0,1 0 1 0 0,0 0-1 0 0,-1 0 0 0 0,1 0 1 0 0,-1 0-1 0 0,1 0-7 0 0,-1 3 35 0 0,-60 152 410 0 0,56-145-454 0 0,1-1 0 0 0,0 1 1 0 0,1 0-1 0 0,0 0 0 0 0,1 1 0 0 0,0-1 0 0 0,1 0 0 0 0,0 1 0 0 0,1-1 0 0 0,0 1 0 0 0,1-1 1 0 0,0 3 8 0 0,0-12-48 0 0,0 1 0 0 0,1-1 0 0 0,-1 0-1 0 0,0 1 1 0 0,1-1 0 0 0,-1 0 0 0 0,1 0 0 0 0,0 0 0 0 0,0 0 0 0 0,0 0 0 0 0,0 0 0 0 0,0-1 0 0 0,0 1 0 0 0,0-1 0 0 0,0 1 0 0 0,1-1 0 0 0,-1 0 0 0 0,1 0 0 0 0,-1 0 0 0 0,1 0 0 0 0,-1 0 0 0 0,1 0 0 0 0,-1-1 0 0 0,1 0 0 0 0,0 1 0 0 0,-1-1 0 0 0,1 0 0 0 0,0 0 0 0 0,0 0 48 0 0,26-1-4036 0 0,-5-5-4864 0 0,-14 3 417 0 0</inkml:trace>
  <inkml:trace contextRef="#ctx0" brushRef="#br0" timeOffset="356.736">1395 376 2521 0 0,'0'0'2360'0'0,"0"0"-1162"0"0,0 0-109 0 0,0 0 508 0 0,0 0 439 0 0,0 0 203 0 0,0 0-124 0 0,0 0-294 0 0,0 0-276 0 0,0 0-247 0 0,0 0-203 0 0,34 14-164 0 0,107 42-135 0 0,-138-54-748 0 0,-1-1 0 0 0,1 1 0 0 0,0-1 0 0 0,0 0 0 0 0,0 1 0 0 0,0-1 0 0 0,1-1 0 0 0,-1 1 0 0 0,0 0 0 0 0,0-1 0 0 0,0 1 0 0 0,1-1 0 0 0,-1 0 0 0 0,0 0 0 0 0,1-1 0 0 0,-1 1 0 0 0,0 0 0 0 0,0-1 0 0 0,0 0 0 0 0,1 0 0 0 0,-1 0 0 0 0,0 0 0 0 0,0-1-48 0 0,8-3 220 0 0,0 1-116 0 0,0 1 0 0 0,0-1 1 0 0,-1-1-1 0 0,0 0 0 0 0,0-1 0 0 0,0 0 0 0 0,0 0 1 0 0,-1-1-1 0 0,0 0 0 0 0,-1-1 0 0 0,1 0 0 0 0,-1 0 0 0 0,-1 0 1 0 0,0-1-1 0 0,0-1 0 0 0,-1 1 0 0 0,0-1 0 0 0,0 0 1 0 0,-1 0-1 0 0,0-1 0 0 0,-1 0 0 0 0,-1 1 0 0 0,1-1 1 0 0,-2-1-1 0 0,2-7-104 0 0,-4 17-20 0 0,-1-1-1 0 0,1 1 1 0 0,0-1 0 0 0,-1 1 0 0 0,0-1 0 0 0,0 1 0 0 0,1-1 0 0 0,-1 1-1 0 0,0 0 1 0 0,-1 0 0 0 0,1 0 0 0 0,0-1 0 0 0,-1 1 0 0 0,1 0 0 0 0,-1 0 0 0 0,0 1-1 0 0,1-1 1 0 0,-1 0 0 0 0,0 1 0 0 0,0-1 0 0 0,0 1 0 0 0,-1-1 0 0 0,1 1 0 0 0,0 0-1 0 0,0 0 1 0 0,-1 0 0 0 0,1 0 0 0 0,0 0 0 0 0,-1 1 0 0 0,1-1 0 0 0,-1 1-1 0 0,1 0 1 0 0,-1-1 0 0 0,1 1 20 0 0,-89 9-854 0 0,72 0 731 0 0,1 1 1 0 0,0 1 0 0 0,1 0 0 0 0,0 2-1 0 0,0-1 1 0 0,1 2 0 0 0,1 0-1 0 0,1 1 1 0 0,0 1 0 0 0,-1 1 122 0 0,8-8-113 0 0,0 1 0 0 0,1 0 1 0 0,0 0-1 0 0,0 1 1 0 0,1-1-1 0 0,0 1 0 0 0,1 0 1 0 0,1 0-1 0 0,-1 1 0 0 0,2-1 1 0 0,-1 1-1 0 0,2-1 0 0 0,0 1 1 0 0,0 0-1 0 0,1 0 0 0 0,0 0 1 0 0,2 4 112 0 0,-1-13-53 0 0,0 1 1 0 0,0 0 0 0 0,1-1-1 0 0,0 1 1 0 0,0-1-1 0 0,0 1 1 0 0,0-1 0 0 0,0 0-1 0 0,1 0 1 0 0,-1 0 0 0 0,1 0-1 0 0,0 0 1 0 0,0-1-1 0 0,0 1 1 0 0,0-1 0 0 0,1 0-1 0 0,-1 0 1 0 0,1 0 0 0 0,-1 0-1 0 0,1-1 1 0 0,-1 1-1 0 0,1-1 1 0 0,0 0 0 0 0,3 1 52 0 0,95 13-1148 0 0,20-23-2093 0 0,-63-5-1898 0 0,0-2 1 0 0,0-4-1 0 0,38-17 5139 0 0,51-29-831 0 0,-119 52 831 0 0</inkml:trace>
  <inkml:trace contextRef="#ctx0" brushRef="#br0" timeOffset="662.079">2424 262 0 0 0,'0'0'3245'0'0,"0"0"439"0"0,0 0-36 0 0,0 0-381 0 0,0 0-703 0 0,0 0-764 0 0,0 0-501 0 0,0 0-346 0 0,0 0-247 0 0,-34-3-190 0 0,-110-4-155 0 0,138 7-339 0 0,1 0-1 0 0,0 0 1 0 0,-1 0-1 0 0,1 0 1 0 0,0 1-1 0 0,-1 0 1 0 0,1 0-1 0 0,0 1 1 0 0,0-1-1 0 0,0 1 1 0 0,0 0-1 0 0,0 0 0 0 0,0 1 1 0 0,0-1-1 0 0,1 1 1 0 0,0 0-1 0 0,-1 1-21 0 0,-7 5 51 0 0,2-5-61 0 0,1 1-1 0 0,0 0 0 0 0,0 1 1 0 0,0 0-1 0 0,1 0 0 0 0,-1 1 0 0 0,2 0 1 0 0,-1 0-1 0 0,1 1 0 0 0,0 0 0 0 0,1 0 1 0 0,0 1-1 0 0,0 0 0 0 0,1 0 1 0 0,0 0-1 0 0,0 1 0 0 0,1-1 0 0 0,0 1 1 0 0,1 0-1 0 0,0 0 0 0 0,1 1 0 0 0,-1 7 11 0 0,3-16-10 0 0,1 1 0 0 0,0-1 0 0 0,-1 0 0 0 0,1 1-1 0 0,0-1 1 0 0,0 0 0 0 0,0 0 0 0 0,1 1 0 0 0,-1-1 0 0 0,0 0-1 0 0,1 0 1 0 0,0-1 0 0 0,-1 1 0 0 0,1 0 0 0 0,0 0-1 0 0,0-1 1 0 0,0 1 0 0 0,0-1 0 0 0,0 0 0 0 0,0 1-1 0 0,0-1 1 0 0,0 0 0 0 0,1 0 0 0 0,-1-1 0 0 0,0 1-1 0 0,1 0 1 0 0,-1-1 0 0 0,1 1 0 0 0,-1-1 10 0 0,78 8 33 0 0,-36-9 180 0 0,0-3-1 0 0,0-1 1 0 0,-1-2 0 0 0,0-2 0 0 0,36-13-213 0 0,100-36 1554 0 0,-102 43-1126 0 0,-73 17-425 0 0,0 1 0 0 0,0-1 1 0 0,0 1-1 0 0,0 1 1 0 0,-1-1-1 0 0,1 0 0 0 0,-1 1 1 0 0,0 0-1 0 0,0-1 1 0 0,0 1-1 0 0,-1 0 0 0 0,1 1 1 0 0,-1-1-1 0 0,0 0 0 0 0,0 1 1 0 0,-1-1-1 0 0,1 1 1 0 0,-1 0-1 0 0,0 1-3 0 0,4 5 21 0 0,-1-2-111 0 0,1 1-1 0 0,0-1 1 0 0,0 0 0 0 0,1 0-1 0 0,0-1 1 0 0,0 0-1 0 0,1 0 1 0 0,1-1 0 0 0,-1 1-1 0 0,1-1 1 0 0,0-1-1 0 0,0 0 1 0 0,1 0 0 0 0,0-1-1 0 0,0 0 1 0 0,0 0 0 0 0,1-1-1 0 0,0 0 1 0 0,0-1-1 0 0,0 0 1 0 0,0 0 0 0 0,0-1-1 0 0,0-1 1 0 0,1 0 0 0 0,-1 0-1 0 0,10-1 91 0 0,5 1-1261 0 0,9-1-1833 0 0,-13-1-2417 0 0,-5-2-5685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11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249 338 0 0 0,'0'0'520'0'0,"0"0"1377"0"0,0 0 466 0 0,0 0 23 0 0,0 0-113 0 0,0 0-203 0 0,0 0-257 0 0,0 0-254 0 0,0 0-251 0 0,0 0-236 0 0,0 0-225 0 0,0 0-200 0 0,-16-6-186 0 0,-48-18-135 0 0,61 23-308 0 0,0 0 1 0 0,1 0 0 0 0,-1 1 0 0 0,1-1 0 0 0,-1 1-1 0 0,0 0 1 0 0,1 0 0 0 0,-1 0 0 0 0,0 0 0 0 0,0 0 0 0 0,1 0-1 0 0,-1 1 1 0 0,1 0 0 0 0,-1-1 0 0 0,0 1 0 0 0,1 0 0 0 0,-1 0-1 0 0,1 0 1 0 0,0 0 0 0 0,-1 1 0 0 0,1-1 0 0 0,0 1-1 0 0,-2 1-18 0 0,-4 2 32 0 0,5-4-23 0 0,0 1-10 0 0,-1-1 0 0 0,0 1-1 0 0,1 0 1 0 0,-1 0 0 0 0,1 0-1 0 0,0 0 1 0 0,-1 0 0 0 0,1 1-1 0 0,0-1 1 0 0,0 1 0 0 0,1 0-1 0 0,-1 0 1 0 0,0 0-1 0 0,1 0 1 0 0,0 1 0 0 0,0-1-1 0 0,0 1 1 0 0,0-1 0 0 0,1 1-1 0 0,-1 0 1 0 0,1-1 0 0 0,0 1-1 0 0,0 0 1 0 0,0 0 0 0 0,0 4 1 0 0,62 28-19 0 0,-48-31 67 0 0,78 44 53 0 0,-89-47-74 0 0,1 0 0 0 0,0 0-1 0 0,-1 1 1 0 0,0-1 0 0 0,1 1-1 0 0,-1-1 1 0 0,0 1 0 0 0,0 0-1 0 0,-1 0 1 0 0,1 0 0 0 0,-1 0-1 0 0,1 0 1 0 0,-1 0 0 0 0,0 0-1 0 0,0 1 1 0 0,0-1 0 0 0,0 0-1 0 0,-1 1 1 0 0,0-1 0 0 0,1 0-1 0 0,-1 1 1 0 0,0-1 0 0 0,-1 1-1 0 0,1-1 1 0 0,-1 0 0 0 0,1 1-1 0 0,-1-1 1 0 0,-1 3-27 0 0,-4 6 27 0 0,-1-1 1 0 0,0 0-1 0 0,0-1 0 0 0,-1 0 1 0 0,-1 0-1 0 0,1 0 0 0 0,-2-1 0 0 0,1-1 1 0 0,-1 0-1 0 0,-1 0 0 0 0,1-1 1 0 0,-1 0-1 0 0,0 0 0 0 0,-1-2 1 0 0,-11 5-28 0 0,-26-2-1264 0 0,32-30-7099 0 0,17 15 3010 0 0,0 2-936 0 0</inkml:trace>
  <inkml:trace contextRef="#ctx0" brushRef="#br0" timeOffset="378.803">310 662 336 0 0,'0'0'2350'0'0,"0"0"86"0"0,0 0 29 0 0,0 0-33 0 0,0 0-207 0 0,0 0-309 0 0,0 0-301 0 0,0 0-272 0 0,33 4-260 0 0,106 9-213 0 0,-71-19 191 0 0,-59 1-857 0 0,2 1-62 0 0,0 0 0 0 0,0-1-1 0 0,0-1 1 0 0,0 0-1 0 0,-1 0 1 0 0,0-1 0 0 0,0 0-1 0 0,0-1 1 0 0,-1 0-1 0 0,-1 0 1 0 0,1-1 0 0 0,-1 0-1 0 0,-1-1 1 0 0,0 0-1 0 0,0 0 1 0 0,-1 0 0 0 0,0-1-1 0 0,-1 0 1 0 0,0 0-1 0 0,0-1 1 0 0,-2 1 0 0 0,2-7-142 0 0,-7 15-35 0 0,0 0 0 0 0,0 0 0 0 0,0 0 0 0 0,-1 1 0 0 0,1-1 1 0 0,-1 0-1 0 0,0 1 0 0 0,0 0 0 0 0,0-1 0 0 0,0 1 0 0 0,0 0 1 0 0,0 1-1 0 0,0-1 0 0 0,-1 1 0 0 0,1-1 0 0 0,-1 1 0 0 0,1 0 1 0 0,-1 0-1 0 0,1 0 0 0 0,-1 1 0 0 0,0-1 0 0 0,1 1 0 0 0,-1 0 1 0 0,0 0-1 0 0,1 0 0 0 0,-1 1 0 0 0,0-1 0 0 0,1 1 0 0 0,-1 0 0 0 0,0 0 1 0 0,1 0-1 0 0,-1 1 35 0 0,-10 3-63 0 0,0 1 1 0 0,0 0-1 0 0,1 1 0 0 0,-1 0 1 0 0,2 1-1 0 0,-1 1 1 0 0,1 0-1 0 0,1 0 1 0 0,0 1-1 0 0,0 1 0 0 0,1 0 1 0 0,0 1-1 0 0,1-1 1 0 0,-7 13 62 0 0,10-15-22 0 0,1 0 0 0 0,0 1 1 0 0,0 0-1 0 0,1 0 1 0 0,0 0-1 0 0,1 1 0 0 0,0-1 1 0 0,1 1-1 0 0,-1 8 22 0 0,2-15-4 0 0,1 0 0 0 0,-1 0 0 0 0,1 0 0 0 0,0 0-1 0 0,0 0 1 0 0,1 0 0 0 0,-1 0 0 0 0,1 0 0 0 0,0 0 0 0 0,0 0-1 0 0,0 0 1 0 0,1-1 0 0 0,-1 1 0 0 0,1 0 0 0 0,0-1 0 0 0,0 1 0 0 0,0-1-1 0 0,1 0 1 0 0,-1 0 0 0 0,1 0 0 0 0,-1 0 0 0 0,1 0 0 0 0,0 0-1 0 0,0-1 1 0 0,1 1 0 0 0,-1-1 0 0 0,3 1 4 0 0,10 4-103 0 0,1-2 0 0 0,0 0 1 0 0,0-1-1 0 0,1-1 0 0 0,-1 0 0 0 0,1-1 0 0 0,-1-2 1 0 0,1 1-1 0 0,0-2 0 0 0,-1 0 0 0 0,1-1 0 0 0,-1-1 1 0 0,0-1-1 0 0,12-4 103 0 0,67-23-3524 0 0,-37 4-4424 0 0,-39 16-295 0 0</inkml:trace>
  <inkml:trace contextRef="#ctx0" brushRef="#br0" timeOffset="687.651">1296 448 4729 0 0,'0'0'1863'0'0,"0"0"-268"0"0,0 0 81 0 0,0 0 246 0 0,0 0 37 0 0,0 0-238 0 0,0 0-416 0 0,0 0-406 0 0,-31 14-257 0 0,-100 42-185 0 0,130-56-449 0 0,-82 48 729 0 0,77-40-698 0 0,3-5-42 0 0,1 0 0 0 0,-1 1 0 0 0,1-1 0 0 0,0 0 0 0 0,0 1 0 0 0,1 0 0 0 0,-1-1 0 0 0,1 1 0 0 0,0 0 0 0 0,0 0 0 0 0,0-1 1 0 0,0 1-1 0 0,1 0 0 0 0,-1 0 0 0 0,1 0 0 0 0,0 0 0 0 0,0 0 0 0 0,1 0 0 0 0,-1 0 0 0 0,1 0 0 0 0,0 0 0 0 0,0 0 0 0 0,0-1 0 0 0,0 1 0 0 0,1 0 0 0 0,0-1 0 0 0,0 1 0 0 0,0-1 0 0 0,0 1 0 0 0,0-1 0 0 0,0 0 0 0 0,1 0 0 0 0,0 0 0 0 0,-1 0 0 0 0,1 0 0 0 0,0-1 0 0 0,1 0 0 0 0,-1 1 0 0 0,0-1 0 0 0,1 0 0 0 0,-1 0 0 0 0,1-1 0 0 0,-1 1 0 0 0,3 0 3 0 0,12 3-119 0 0,0 0 0 0 0,0-1 0 0 0,1-1-1 0 0,-1-1 1 0 0,1 0 0 0 0,-1-2-1 0 0,1 0 1 0 0,-1-1 0 0 0,1-1-1 0 0,-1 0 1 0 0,1-2 0 0 0,-1 0-1 0 0,0-1 1 0 0,-1-1 0 0 0,1 0-1 0 0,-1-2 1 0 0,9-5 119 0 0,61-33-4867 0 0,-33 8-3638 0 0,-39 27 4484 0 0</inkml:trace>
  <inkml:trace contextRef="#ctx0" brushRef="#br0" timeOffset="989.719">1852 95 9466 0 0,'0'0'3441'0'0,"0"0"-1738"0"0,0 0-706 0 0,0 0-40 0 0,0 0 72 0 0,0 0 10 0 0,0 0-147 0 0,0 0-221 0 0,0 0-194 0 0,0 0-126 0 0,-16 32-80 0 0,-50 103-47 0 0,36-44 132 0 0,16 122 92 0 0,47-73-725 0 0,-28-124-123 0 0,2 9-570 0 0,-5-8-4298 0 0,-11-16-6904 0 0,3-1 8937 0 0</inkml:trace>
  <inkml:trace contextRef="#ctx0" brushRef="#br0" timeOffset="1242.682">1515 482 8770 0 0,'0'0'2538'0'0,"0"0"-771"0"0,0 0-322 0 0,0 0 44 0 0,0 0-14 0 0,0 0-158 0 0,0 0-308 0 0,0 0-280 0 0,0 0-137 0 0,0 0-102 0 0,0 0-90 0 0,0 0-52 0 0,33-3-31 0 0,102-7-34 0 0,134 8 841 0 0,-108 2-2328 0 0,-149 5-520 0 0,-9-4-1901 0 0,-1 0-5182 0 0,-2-1 74 0 0</inkml:trace>
  <inkml:trace contextRef="#ctx0" brushRef="#br0" timeOffset="1488.836">2197 640 11538 0 0,'0'0'2208'0'0,"0"0"-1226"0"0,0 0-405 0 0,0 0 96 0 0,0 0 93 0 0,0 0 6 0 0,0 0-136 0 0,0 0-227 0 0,0 0-165 0 0,0 0-96 0 0,0 0-73 0 0,0 0-83 0 0,0 0-73 0 0,1 15-150 0 0,4 43-229 0 0,-5-58 279 0 0,0 0 1 0 0,0 0-1 0 0,0-1 1 0 0,0 1-1 0 0,0 0 0 0 0,0-1 1 0 0,0 1-1 0 0,0 0 1 0 0,0-1-1 0 0,1 1 1 0 0,-1 0-1 0 0,0-1 0 0 0,0 1 1 0 0,0 0-1 0 0,0 0 1 0 0,0-1-1 0 0,1 1 0 0 0,-1 0 1 0 0,0 0-1 0 0,0-1 1 0 0,1 1-1 0 0,-1 0 1 0 0,0 0-1 0 0,0 0 0 0 0,1-1 1 0 0,-1 1-1 0 0,0 0 1 0 0,0 0-1 0 0,1 0 1 0 0,-1 0-1 0 0,0 0 0 0 0,1 0 1 0 0,-1 0-1 0 0,0-1 1 0 0,1 1-1 0 0,-1 0 1 0 0,0 0-1 0 0,1 0 0 0 0,-1 0 1 0 0,0 0-1 0 0,0 0 1 0 0,1 1-1 0 0,-1-1 0 0 0,0 0 1 0 0,1 0-1 0 0,-1 0 1 0 0,0 0 180 0 0,3-10-4868 0 0,-2 2-25 0 0</inkml:trace>
  <inkml:trace contextRef="#ctx0" brushRef="#br0" timeOffset="1489.836">2184 209 0 0 0,'0'0'2393'0'0,"0"0"-249"0"0,0 0-432 0 0,0 0-407 0 0,0 0-321 0 0,0 0-464 0 0,0 0-688 0 0,0 0-344 0 0,0 0-224 0 0,0 0-217 0 0,0 0-415 0 0,0 0-1304 0 0,0 0 23 0 0</inkml:trace>
  <inkml:trace contextRef="#ctx0" brushRef="#br0" timeOffset="1817.977">2519 478 12643 0 0,'0'0'1457'0'0,"0"0"-363"0"0,0 0-42 0 0,0 0-32 0 0,0 0-166 0 0,0 0-321 0 0,0 0-297 0 0,0 0-136 0 0,0 0-48 0 0,0 0-21 0 0,0 0-19 0 0,0 0-7 0 0,0 0-14 0 0,-5 23-19 0 0,-13 73-5 0 0,17-94 30 0 0,0-1-1 0 0,1 1 1 0 0,-1 0 0 0 0,0-1 0 0 0,1 1 0 0 0,0 0 0 0 0,-1 0-1 0 0,1 0 1 0 0,0 0 0 0 0,0-1 0 0 0,0 1 0 0 0,0 0 0 0 0,0 0-1 0 0,0 0 1 0 0,0 0 0 0 0,1-1 0 0 0,-1 1 0 0 0,1 0 0 0 0,-1 0-1 0 0,1-1 1 0 0,0 1 0 0 0,0 0 0 0 0,0-1 0 0 0,0 1 0 0 0,0 0-1 0 0,0-1 1 0 0,0 0 0 0 0,1 2 3 0 0,5 4-19 0 0,-3-4 97 0 0,-1 0 0 0 0,1-1 0 0 0,-1 1 1 0 0,1 0-1 0 0,0-1 0 0 0,0 0 0 0 0,0 0 0 0 0,1 0 1 0 0,-1-1-1 0 0,0 1 0 0 0,1-1 0 0 0,-1 0 0 0 0,1 0 1 0 0,-1 0-1 0 0,1-1 0 0 0,-1 0 0 0 0,1 0 0 0 0,0 0 1 0 0,-1 0-1 0 0,1-1 0 0 0,-1 0 0 0 0,1 0 0 0 0,-1 0 1 0 0,1 0-1 0 0,-1-1 0 0 0,0 1 0 0 0,0-1 0 0 0,0 0 1 0 0,0-1-1 0 0,0 1 0 0 0,0-1 0 0 0,0 1 0 0 0,-1-1 1 0 0,1 0-1 0 0,-1-1 0 0 0,0 1 0 0 0,0 0 0 0 0,0-1 1 0 0,1-2-79 0 0,1 1 96 0 0,0 0 0 0 0,0 0 0 0 0,-1-1 0 0 0,0 0 0 0 0,0 0 0 0 0,0 0 0 0 0,-1 0 0 0 0,0-1 0 0 0,0 1 0 0 0,0-1 0 0 0,-1 0 0 0 0,0 0 1 0 0,-1 0-1 0 0,1 0 0 0 0,-1 0 0 0 0,-1 0 0 0 0,1 0 0 0 0,-1 0 0 0 0,0-1 0 0 0,-1 1 0 0 0,0 0 0 0 0,0 0 0 0 0,0 0 0 0 0,-1 0 0 0 0,0 0 0 0 0,-1 1 0 0 0,1-1 0 0 0,-1 0 1 0 0,0 1-1 0 0,-1 0 0 0 0,-2-4-96 0 0,2 7-125 0 0,0 1 1 0 0,0-1-1 0 0,0 1 1 0 0,0 0 0 0 0,0 0-1 0 0,0 1 1 0 0,0-1-1 0 0,-1 1 1 0 0,1 0 0 0 0,-1 0-1 0 0,1 1 1 0 0,-1-1-1 0 0,1 1 1 0 0,-1 0 0 0 0,1 0-1 0 0,-1 0 1 0 0,1 1-1 0 0,-1 0 1 0 0,-1 0 124 0 0,-25 7-3702 0 0,6 5-3562 0 0,11-5-3857 0 0</inkml:trace>
  <inkml:trace contextRef="#ctx0" brushRef="#br0" timeOffset="2217.272">2977 647 15803 0 0,'0'0'1718'0'0,"0"0"-335"0"0,0 0-109 0 0,0 0-71 0 0,0 0-153 0 0,0 0-248 0 0,0 0-250 0 0,0 0-175 0 0,0 0-115 0 0,0 0-81 0 0,0 0-53 0 0,0 0-45 0 0,3-18-31 0 0,9-55-17 0 0,-11 70-41 0 0,-1-1 1 0 0,1 1-1 0 0,0-1 0 0 0,0 1 1 0 0,0-1-1 0 0,0 1 1 0 0,1-1-1 0 0,0 1 1 0 0,-1 0-1 0 0,1 0 1 0 0,0 0-1 0 0,0 0 1 0 0,1 0-1 0 0,-1 0 1 0 0,1 1-1 0 0,-1-1 0 0 0,1 1 1 0 0,2-2 5 0 0,4-3-88 0 0,-6 5 21 0 0,-1 1 0 0 0,1 0 0 0 0,0 0 0 0 0,0-1 0 0 0,0 2 0 0 0,0-1 0 0 0,1 0 0 0 0,-1 1 0 0 0,0-1 0 0 0,0 1 0 0 0,0 0-1 0 0,0 0 1 0 0,1 0 0 0 0,-1 1 0 0 0,0-1 0 0 0,0 1 0 0 0,0 0 0 0 0,0-1 0 0 0,0 2 0 0 0,0-1 0 0 0,0 0 0 0 0,0 0 0 0 0,0 1 0 0 0,-1 0 0 0 0,1-1 0 0 0,0 1 0 0 0,-1 0 0 0 0,1 0 0 0 0,-1 1 0 0 0,0-1 0 0 0,0 0 0 0 0,0 1 0 0 0,0-1 0 0 0,1 3 67 0 0,32 21-257 0 0,41-4 868 0 0,-64-24-489 0 0,0 0-1 0 0,0-1 1 0 0,-1 0-1 0 0,1 0 1 0 0,-1-1-1 0 0,0-1 1 0 0,0 0 0 0 0,0 0-1 0 0,-1-1 1 0 0,1-1-1 0 0,-2 0 1 0 0,1 0-1 0 0,-1-1 1 0 0,0 0-1 0 0,0 0 1 0 0,-1-1 0 0 0,0 0-1 0 0,-1-1 1 0 0,0 0-1 0 0,-1 0 1 0 0,2-3-122 0 0,-1-7-1749 0 0,-5 7-7190 0 0,-2 9-3011 0 0</inkml:trace>
  <inkml:trace contextRef="#ctx0" brushRef="#br0" timeOffset="3332.779">4001 459 112 0 0,'0'0'1464'0'0,"0"0"-367"0"0,0 0 40 0 0,0 0 378 0 0,0 0 370 0 0,0 0 120 0 0,0 0-215 0 0,-31 7-388 0 0,-96 20-385 0 0,57 6 333 0 0,64-29-1213 0 0,1 1 1 0 0,-1 1-1 0 0,1-1 1 0 0,0 1-1 0 0,0 0 1 0 0,1 0-1 0 0,0 0 1 0 0,0 1-1 0 0,0-1 1 0 0,1 1-1 0 0,0 0 1 0 0,0 0-1 0 0,1 0 1 0 0,0 0-1 0 0,0 1 1 0 0,1-1-1 0 0,-1 0 1 0 0,2 1-1 0 0,-1-1 1 0 0,1 1-1 0 0,0 0 0 0 0,1 1-137 0 0,0-6 45 0 0,0 1 0 0 0,0-1 0 0 0,0 0 0 0 0,1 0 0 0 0,-1 0-1 0 0,1-1 1 0 0,-1 1 0 0 0,1 0 0 0 0,0-1 0 0 0,0 1 0 0 0,0-1-1 0 0,1 1 1 0 0,-1-1 0 0 0,1 0 0 0 0,-1 0 0 0 0,1 0 0 0 0,0 0-1 0 0,-1-1 1 0 0,1 1 0 0 0,0-1 0 0 0,0 0 0 0 0,0 0-1 0 0,0 0 1 0 0,0 0 0 0 0,1 0 0 0 0,-1 0 0 0 0,0-1 0 0 0,0 0-45 0 0,95-3 1870 0 0,-85-2-1739 0 0,0 0-1 0 0,-1-1 0 0 0,1-1 0 0 0,-1 0 0 0 0,0 0 0 0 0,-1-1 0 0 0,0 0 0 0 0,0-1 0 0 0,-1-1 0 0 0,0 0 0 0 0,-1 0 0 0 0,0 0 0 0 0,0-1 0 0 0,-1-1 0 0 0,-1 0 1 0 0,0 0-1 0 0,1-2-130 0 0,2-57 649 0 0,-11 70-666 0 0,0 1 0 0 0,0 0 0 0 0,1-1 0 0 0,-1 1 1 0 0,0-1-1 0 0,0 1 0 0 0,0 0 0 0 0,0 0 0 0 0,0-1 0 0 0,1 1 0 0 0,-1 0 0 0 0,0 0 0 0 0,0 0 0 0 0,0 0 0 0 0,0 0 0 0 0,0 0 1 0 0,0 0-1 0 0,0 1 0 0 0,0-1 0 0 0,1 0 0 0 0,-1 0 0 0 0,0 1 0 0 0,0-1 0 0 0,0 0 0 0 0,0 1 0 0 0,1-1 0 0 0,-1 1 0 0 0,0-1 1 0 0,0 1-1 0 0,1-1 0 0 0,-1 1 0 0 0,1 0 0 0 0,-1-1 0 0 0,0 1 0 0 0,1 0 0 0 0,-1 0 0 0 0,1-1 0 0 0,-1 1 17 0 0,-1 3-12 0 0,0 0-1 0 0,1 0 0 0 0,-1 1 1 0 0,1-1-1 0 0,-1 0 0 0 0,1 0 1 0 0,1 1-1 0 0,-1-1 0 0 0,0 1 1 0 0,1-1-1 0 0,0 1 0 0 0,0-1 1 0 0,1 0-1 0 0,-1 1 0 0 0,1-1 1 0 0,0 1-1 0 0,0-1 0 0 0,0 0 1 0 0,1 0-1 0 0,-1 1 0 0 0,1-1 1 0 0,0 0-1 0 0,1-1 0 0 0,-1 1 1 0 0,0 0-1 0 0,1-1 0 0 0,0 1 1 0 0,0-1-1 0 0,0 0 0 0 0,0 0 1 0 0,1 0-1 0 0,-1 0 0 0 0,1 0 1 0 0,3 1 12 0 0,7 4 70 0 0,1 0 0 0 0,0-2 0 0 0,1 0 1 0 0,0 0-1 0 0,0-1 0 0 0,0-1 1 0 0,0-1-1 0 0,0 0 0 0 0,1-2 1 0 0,0 1-1 0 0,-1-2 0 0 0,1 0 1 0 0,0-1-1 0 0,-1-1 0 0 0,10-2-70 0 0,-4-4 87 0 0,-2-1 0 0 0,1 0 0 0 0,-1-2 0 0 0,0 0 0 0 0,-1-1 0 0 0,-1-1 0 0 0,0-1 0 0 0,-1-1 0 0 0,0 0 0 0 0,-1-1 0 0 0,-1-1 0 0 0,0 0 0 0 0,-1-1 0 0 0,-1 0 0 0 0,-1-2 0 0 0,-1 1 0 0 0,-1-1 0 0 0,8-20-87 0 0,-9 20-19 0 0,-1 0-1 0 0,0 0 1 0 0,-2-1-1 0 0,0 0 1 0 0,-2 0-1 0 0,0 0 1 0 0,-1-1-1 0 0,-1 0 1 0 0,-1 1 0 0 0,-1-1-1 0 0,-1 0 1 0 0,-3-11 19 0 0,-35-48-525 0 0,38 79 495 0 0,-1 0 0 0 0,0 1 0 0 0,1-1 0 0 0,-1 0 0 0 0,0 1 0 0 0,0-1 0 0 0,0 1 0 0 0,0 0 0 0 0,0 0 0 0 0,0 0 1 0 0,0 0-1 0 0,0 0 0 0 0,0 0 0 0 0,-1 0 0 0 0,1 1 0 0 0,0-1 0 0 0,-1 1 0 0 0,1 0 0 0 0,0 0 0 0 0,-1 0 0 0 0,1 0 0 0 0,0 0 0 0 0,-1 0 0 0 0,1 0 1 0 0,0 1-1 0 0,-1-1 0 0 0,1 1 0 0 0,0 0 0 0 0,0 0 0 0 0,0 0 0 0 0,-1 0 0 0 0,1 0 0 0 0,0 0 0 0 0,0 0 0 0 0,0 1 0 0 0,1-1 0 0 0,-2 1 30 0 0,-6 9-23 0 0,0 1 0 0 0,1 0 0 0 0,0 1 0 0 0,0 0 0 0 0,2 0 0 0 0,0 0 0 0 0,0 1 0 0 0,1-1 0 0 0,1 2-1 0 0,0-1 1 0 0,1 0 0 0 0,0 1 0 0 0,2-1 0 0 0,-1 1 0 0 0,2 0 0 0 0,0-1 0 0 0,1 1 0 0 0,0 0 0 0 0,2 4 23 0 0,2 2 23 0 0,1 0 1 0 0,1 0-1 0 0,1 0 1 0 0,0-1-1 0 0,2 0 1 0 0,0 0 0 0 0,2-1-1 0 0,0-1 1 0 0,1 0-1 0 0,0-1 1 0 0,2 0 0 0 0,0-1-1 0 0,1-1 1 0 0,0 0-1 0 0,1-1 1 0 0,1-1-1 0 0,0-1 1 0 0,1 0 0 0 0,0-1-1 0 0,1-1 1 0 0,0-1-1 0 0,8 1-23 0 0,63 11-704 0 0,-60-19-2771 0 0,-1-1-4783 0 0,-17-1-2851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9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8 0 0 0,'0'0'700'0'0,"0"0"1082"0"0,0 0 466 0 0,0 0 232 0 0,0 0 107 0 0,0 0-159 0 0,0 0-369 0 0,0 0-433 0 0,0 0-348 0 0,0 0-307 0 0,-32 2-193 0 0,-104 8-127 0 0,68 14 126 0 0,58-16-615 0 0,3-3-129 0 0,-1 0 0 0 0,1 0 1 0 0,1 1-1 0 0,-1 0 0 0 0,1 0 0 0 0,0 1 0 0 0,1 0 1 0 0,-1 0-1 0 0,1 0 0 0 0,0 0 0 0 0,1 1 0 0 0,0 0 1 0 0,0 0-1 0 0,1 0 0 0 0,0 0 0 0 0,0 0 0 0 0,1 1 1 0 0,0 0-1 0 0,1-1 0 0 0,0 1 0 0 0,0 0 0 0 0,1-1 0 0 0,0 1 1 0 0,0 0-1 0 0,1 0 0 0 0,0-1 0 0 0,1 2-33 0 0,3-1-9 0 0,0 0 0 0 0,1 0 0 0 0,0 0 0 0 0,0 0 0 0 0,1-1 0 0 0,1 0 0 0 0,-1 0 0 0 0,1-1 0 0 0,0 0 0 0 0,1-1 0 0 0,0 0 0 0 0,0 0 0 0 0,0 0 0 0 0,1-1 0 0 0,-1-1 0 0 0,1 0 0 0 0,0 0 0 0 0,1-1 0 0 0,-1 0 0 0 0,0-1 0 0 0,1 0 0 0 0,10 0 9 0 0,136 3-1378 0 0,-57-35-3822 0 0,-49 5-3678 0 0,-37 17 3109 0 0</inkml:trace>
  <inkml:trace contextRef="#ctx0" brushRef="#br0" timeOffset="286.493">645 207 0 0 0,'0'0'559'0'0,"0"0"345"0"0,0 0 374 0 0,0 0 295 0 0,0 0 142 0 0,-8 33-76 0 0,-27 103-265 0 0,21-37 3419 0 0,14-98-4677 0 0,1-1 0 0 0,-1 0 0 0 0,0 1-1 0 0,1-1 1 0 0,-1 1 0 0 0,1-1 0 0 0,-1 0 0 0 0,0 1 0 0 0,1-1-1 0 0,-1 0 1 0 0,1 1 0 0 0,-1-1 0 0 0,1 0 0 0 0,-1 1 0 0 0,1-1 0 0 0,-1 0-1 0 0,1 0 1 0 0,-1 0 0 0 0,1 0 0 0 0,-1 0 0 0 0,1 1 0 0 0,-1-1 0 0 0,1 0-1 0 0,0 0 1 0 0,-1 0 0 0 0,1 0 0 0 0,-1-1 0 0 0,1 1 0 0 0,-1 0-1 0 0,1 0 1 0 0,-1 0 0 0 0,1 0 0 0 0,-1 0 0 0 0,1-1 0 0 0,-1 1 0 0 0,1 0-1 0 0,-1-1 1 0 0,1 1 0 0 0,-1 0 0 0 0,1-1 0 0 0,-1 1 0 0 0,0 0 0 0 0,1-1-1 0 0,-1 1 1 0 0,0-1 0 0 0,1 1 0 0 0,-1 0 0 0 0,0-1 0 0 0,1 1-1 0 0,-1-1 1 0 0,0 1 0 0 0,0-1 0 0 0,0 1 0 0 0,1-1 0 0 0,-1 0 0 0 0,0 1-1 0 0,0-1 1 0 0,0 1 0 0 0,0-1 0 0 0,0 1 0 0 0,0-1-116 0 0,30-60 1485 0 0,-5 7-1101 0 0,2 2 1 0 0,2 1 0 0 0,32-40-385 0 0,-55 82-88 0 0,0-1-1 0 0,1 1 1 0 0,0 1-1 0 0,1-1 1 0 0,0 1-1 0 0,0 1 1 0 0,0-1 0 0 0,1 1-1 0 0,0 1 1 0 0,1 0-1 0 0,0 0 1 0 0,-1 1-1 0 0,2 0 1 0 0,-1 1 0 0 0,1 0-1 0 0,10-3 89 0 0,14 36-6938 0 0,-23-1-3816 0 0,-12-27 10350 0 0,2 4-3626 0 0</inkml:trace>
  <inkml:trace contextRef="#ctx0" brushRef="#br0" timeOffset="617.701">1186 93 3201 0 0,'0'0'2938'0'0,"0"0"-655"0"0,0 0-235 0 0,0 0-17 0 0,0 0-104 0 0,0 0-305 0 0,0 0-418 0 0,0 0-394 0 0,0 0-271 0 0,0 0-165 0 0,0 0-111 0 0,0 0-76 0 0,0 0-56 0 0,-19 26-42 0 0,-57 81-29 0 0,56-49 4 0 0,21-47-52 0 0,0-5 39 0 0,0 0-1 0 0,0-1 1 0 0,1 1 0 0 0,0-1 0 0 0,0 1 0 0 0,0-1-1 0 0,0 0 1 0 0,1 0 0 0 0,0 0 0 0 0,0 0 0 0 0,0 0-1 0 0,1-1 1 0 0,0 1 0 0 0,0-1 0 0 0,0 0 0 0 0,0 0-1 0 0,0 0 1 0 0,1-1 0 0 0,0 0 0 0 0,0 0-1 0 0,0 0 1 0 0,0 0 0 0 0,0-1 0 0 0,0 1 0 0 0,1-2-1 0 0,-1 1 1 0 0,1 0 0 0 0,0-1 0 0 0,-1 0 0 0 0,1 0-1 0 0,0-1 1 0 0,-1 0 0 0 0,1 0 0 0 0,0 0-1 0 0,0-1 1 0 0,-1 1 0 0 0,1-1 0 0 0,0-1 0 0 0,-1 1-1 0 0,1-1 1 0 0,-1 0 0 0 0,0 0 0 0 0,1-1 0 0 0,-1 1-1 0 0,0-1 1 0 0,0 0 0 0 0,-1-1 0 0 0,5-3-51 0 0,-2 1 142 0 0,1-1 1 0 0,-1 1-1 0 0,0-2 0 0 0,-1 1 1 0 0,0-1-1 0 0,0 0 1 0 0,-1 0-1 0 0,0-1 0 0 0,0 1 1 0 0,-1-1-1 0 0,0 0 0 0 0,0-1 1 0 0,-1 1-1 0 0,-1 0 1 0 0,1-1-1 0 0,-1 0 0 0 0,-1 0 1 0 0,0 1-1 0 0,-1-1 1 0 0,1 0-1 0 0,-2 0 0 0 0,-1-8-142 0 0,2 14-14 0 0,-1 0 0 0 0,1 0 0 0 0,-1 0 0 0 0,-1 0 0 0 0,1 0 0 0 0,0 0 0 0 0,-1 0 0 0 0,0 1 0 0 0,0-1 0 0 0,0 1 0 0 0,0-1 0 0 0,-1 1 0 0 0,1 0 0 0 0,-1 0 0 0 0,0 0 0 0 0,0 0 0 0 0,0 0 0 0 0,0 1 0 0 0,0-1 0 0 0,-1 1 0 0 0,1 0 0 0 0,-1 0 0 0 0,0 0 0 0 0,-3-1 14 0 0,-27-7-3700 0 0,0 7-5189 0 0,22 3-2427 0 0</inkml:trace>
  <inkml:trace contextRef="#ctx0" brushRef="#br0" timeOffset="933.898">1866 30 14243 0 0,'0'0'1166'0'0,"0"0"-46"0"0,0 0 116 0 0,0 0 79 0 0,0 0-140 0 0,0 0-395 0 0,0 0-369 0 0,0 0-198 0 0,0 0-75 0 0,0 0-49 0 0,0 0-36 0 0,0 0-15 0 0,-28 12-21 0 0,-86 41-10 0 0,105-50-14 0 0,0 1 0 0 0,0 0 0 0 0,0 1 0 0 0,1 0 0 0 0,0 0 0 0 0,0 1 0 0 0,1 0 0 0 0,-1 1 0 0 0,1-1 0 0 0,1 1 0 0 0,-1 1 0 0 0,1-1 0 0 0,0 1 0 0 0,1 0 0 0 0,0 1 0 0 0,0-1 7 0 0,4-6-6 0 0,1-2-4 0 0,-1 1-1 0 0,0 0 1 0 0,1 0-1 0 0,-1 0 1 0 0,1 0-1 0 0,0 0 1 0 0,-1 0-1 0 0,1 0 1 0 0,0 0-1 0 0,-1 1 1 0 0,1-1-1 0 0,0 0 1 0 0,0 0-1 0 0,0 0 1 0 0,0 0-1 0 0,0 0 1 0 0,0 0-1 0 0,0 0 0 0 0,1 0 1 0 0,-1 0-1 0 0,0 1 1 0 0,1-1-1 0 0,-1 0 1 0 0,0 0-1 0 0,1 0 1 0 0,-1 0-1 0 0,1 0 1 0 0,0-1-1 0 0,-1 1 1 0 0,1 0-1 0 0,0 0 1 0 0,-1 0-1 0 0,1 0 1 0 0,0-1-1 0 0,0 1 1 0 0,0 0-1 0 0,0-1 1 0 0,0 1-1 0 0,0-1 1 0 0,0 1-1 0 0,0-1 1 0 0,0 1-1 0 0,0-1 0 0 0,0 0 1 0 0,0 1-1 0 0,0-1 1 0 0,0 0-1 0 0,0 0 11 0 0,54 8-84 0 0,50 13 139 0 0,-104-19-36 0 0,-1 0 1 0 0,0-1-1 0 0,1 1 1 0 0,-1 0-1 0 0,0 0 1 0 0,0 0-1 0 0,0 0 0 0 0,0 0 1 0 0,0 0-1 0 0,0 0 1 0 0,-1-1-1 0 0,1 1 1 0 0,-1 0-1 0 0,1 0 1 0 0,-1 0-1 0 0,1-1 1 0 0,-1 1-1 0 0,0 0 1 0 0,0-1-1 0 0,0 1 1 0 0,0 0-1 0 0,0-1 1 0 0,-1 1-1 0 0,1-1 1 0 0,0 0-1 0 0,-1 1 1 0 0,1-1-1 0 0,-1 0 1 0 0,1 0-1 0 0,-1 0 1 0 0,1 0-1 0 0,-1 0 1 0 0,0 0-1 0 0,0-1 1 0 0,1 1-1 0 0,-1 0 1 0 0,0-1-1 0 0,-2 1-19 0 0,1 1 8 0 0,-127 63-360 0 0,72-49-3464 0 0,48-15-384 0 0,7-1-274 0 0,1 0-4781 0 0</inkml:trace>
  <inkml:trace contextRef="#ctx0" brushRef="#br0" timeOffset="1391.84">2274 1 8402 0 0,'0'0'2243'0'0,"0"0"-385"0"0,0 0-146 0 0,0 0-53 0 0,0 0-157 0 0,0 0-297 0 0,0 0-342 0 0,0 0-256 0 0,0 0-191 0 0,0 0-123 0 0,0 0-106 0 0,0 0-63 0 0,0 0-36 0 0,-23 8-26 0 0,-73 28-14 0 0,52-3-49 0 0,40-23-28 0 0,3-8 19 0 0,-1 0-1 0 0,1 0 1 0 0,0 0 0 0 0,0 0-1 0 0,0 0 1 0 0,1 0-1 0 0,-1 1 1 0 0,0-1 0 0 0,1 0-1 0 0,0 0 1 0 0,-1 0-1 0 0,1 1 1 0 0,0-1-1 0 0,0 0 1 0 0,0 0 0 0 0,0 1-1 0 0,1-1 1 0 0,-1 0-1 0 0,0 0 1 0 0,1 0 0 0 0,0 1-1 0 0,-1-1 1 0 0,1 0-1 0 0,0 0 1 0 0,0 0 0 0 0,0 0-1 0 0,1 0 1 0 0,-1-1-1 0 0,0 1 1 0 0,1 0 0 0 0,-1 0-1 0 0,1-1 1 0 0,-1 1-1 0 0,1-1 1 0 0,0 1 0 0 0,0-1-1 0 0,0 0 1 0 0,0 0-1 0 0,0 0 1 0 0,0 0-1 0 0,0 0 1 0 0,0 0 0 0 0,0-1-1 0 0,0 1 1 0 0,0 0-1 0 0,2-1 11 0 0,71 44 247 0 0,-75-40-133 0 0,1 0-1 0 0,-1 0 1 0 0,0 1-1 0 0,0-1 1 0 0,-1 0-1 0 0,1 0 1 0 0,-1 1-1 0 0,0-1 1 0 0,0 0-1 0 0,0 0 1 0 0,-1 0 0 0 0,1 0-1 0 0,-1 0 1 0 0,0 0-1 0 0,0-1 1 0 0,-1 1-1 0 0,1-1 1 0 0,-1 1-1 0 0,0-1 1 0 0,1 0-1 0 0,-1 0 1 0 0,-1 0-1 0 0,1 0 1 0 0,0-1-1 0 0,-1 1 1 0 0,1-1-1 0 0,-1 0 1 0 0,0 0 0 0 0,0 0-1 0 0,0 0 1 0 0,-1 0-114 0 0,-124 45-2265 0 0,68-29-4575 0 0,47-15 664 0 0,4-2-3070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08.5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0 5233 0 0,'0'0'2210'0'0,"0"0"-579"0"0,0 0-296 0 0,0 0-7 0 0,0 0 170 0 0,0 0 67 0 0,0 0-187 0 0,0 0-362 0 0,0 0-366 0 0,0 0-254 0 0,0 0-160 0 0,0 0-63 0 0,-25 33-21 0 0,-78 104-14 0 0,60-48 48 0 0,39-68-143 0 0,-50 212 36 0 0,28-129-703 0 0,-1-36-3148 0 0,19-56 697 0 0,-3-2-4807 0 0,9-10 3988 0 0</inkml:trace>
  <inkml:trace contextRef="#ctx0" brushRef="#br0" timeOffset="280.077">0 107 7834 0 0,'0'0'1111'0'0,"0"0"-453"0"0,0 0-155 0 0,0 0 332 0 0,0 0 397 0 0,0 0 167 0 0,0 0-61 0 0,0 0-173 0 0,0 0-223 0 0,0 0-207 0 0,25 35-175 0 0,78 110-163 0 0,17 6 275 0 0,41 3-890 0 0,-119-130-2061 0 0,-11-17-6999 0 0,-23-7 1672 0 0</inkml:trace>
  <inkml:trace contextRef="#ctx0" brushRef="#br0" timeOffset="728.99">702 159 3425 0 0,'0'0'1916'0'0,"0"0"-692"0"0,0 0-157 0 0,0 0 163 0 0,0 0 212 0 0,0 0 25 0 0,0 0-203 0 0,0 0-279 0 0,-12 33-266 0 0,-35 106-196 0 0,37-64 200 0 0,11-68-649 0 0,1 1 0 0 0,0-1 0 0 0,1 0 1 0 0,0 0-1 0 0,0 0 0 0 0,0-1 0 0 0,1 1 1 0 0,0-1-1 0 0,1 1 0 0 0,-1-1 0 0 0,1-1 1 0 0,0 1-1 0 0,0-1 0 0 0,1 0 0 0 0,0 0 1 0 0,0 0-1 0 0,0-1 0 0 0,0 0 0 0 0,1 0 1 0 0,0 0-1 0 0,-1-1 0 0 0,1 0 0 0 0,0-1 0 0 0,1 1 1 0 0,-1-1-1 0 0,0-1 0 0 0,1 1 0 0 0,-1-1 1 0 0,1-1-1 0 0,-1 1 0 0 0,1-1 0 0 0,-1-1 1 0 0,1 1-1 0 0,-1-1 0 0 0,1-1 0 0 0,-1 1 1 0 0,0-1-1 0 0,1 0 0 0 0,-1-1 0 0 0,0 0 1 0 0,0 0-1 0 0,-1-1 0 0 0,1 1 0 0 0,-1-1 0 0 0,2-2-74 0 0,12-12 227 0 0,-1-1-1 0 0,-1-1 1 0 0,0 0-1 0 0,-2-2 1 0 0,0 0-1 0 0,-1-1 1 0 0,-2 0-1 0 0,0-1 1 0 0,-1-1-1 0 0,-2 0 1 0 0,-1 0-227 0 0,-7 21 50 0 0,2-1-214 0 0,-5 20 83 0 0,3 761-859 0 0,-2-756 934 0 0,0 0 0 0 0,-2-1 0 0 0,0 1 0 0 0,-1 0 0 0 0,0-1 0 0 0,-2 1 0 0 0,-1-1 1 0 0,0 0-1 0 0,-1-1 0 0 0,-1 0 0 0 0,-1 0 0 0 0,0 0 0 0 0,-2-1 0 0 0,-1 1 6 0 0,10-15 17 0 0,0 0 0 0 0,-1 0 0 0 0,0 0 0 0 0,1 0 0 0 0,-1-1 0 0 0,0 1 0 0 0,0-1 0 0 0,0 0 0 0 0,0 0 0 0 0,-1 0 0 0 0,1 0 0 0 0,0-1 0 0 0,-1 1 0 0 0,1-1 0 0 0,-1 0-1 0 0,0 0 1 0 0,1 0 0 0 0,-1-1 0 0 0,0 1 0 0 0,0-1 0 0 0,1 0 0 0 0,-1 0 0 0 0,0 0 0 0 0,0-1 0 0 0,1 1 0 0 0,-1-1 0 0 0,0 0 0 0 0,1 0 0 0 0,-1 0 0 0 0,0 0 0 0 0,1-1 0 0 0,0 1 0 0 0,-1-1 0 0 0,1 0 0 0 0,0 0 0 0 0,0 0 0 0 0,0-1 0 0 0,0 1 0 0 0,0-1 0 0 0,1 1 0 0 0,-1-1 0 0 0,1 0 0 0 0,-2-2-17 0 0,0-10 10 0 0,-1-1 0 0 0,2 1 0 0 0,0-1 0 0 0,1 0 1 0 0,1 0-1 0 0,0 0 0 0 0,1-1 0 0 0,1 1 0 0 0,0 0 1 0 0,1 0-1 0 0,1 0 0 0 0,1 1 0 0 0,0-1 0 0 0,1 1 1 0 0,0 0-1 0 0,2 0 0 0 0,-1 0 0 0 0,2 1 0 0 0,0 0 1 0 0,3-3-11 0 0,110-171-2020 0 0,-63 113-7772 0 0,-41 55 71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545 432 2216 0 0,'0'0'1411'0'0,"0"0"-309"0"0,0 0 105 0 0,0 0 340 0 0,0 0 295 0 0,0 0 23 0 0,0 0-226 0 0,0 0-310 0 0,0 0-306 0 0,0 0-237 0 0,0 0-165 0 0,-3-6-103 0 0,2 4-567 0 0,0-1 181 0 0,0 0 1 0 0,-1 0 0 0 0,1 0-1 0 0,-1 1 1 0 0,0-1 0 0 0,0 0-1 0 0,0 1 1 0 0,0-1 0 0 0,0 1-1 0 0,-1 0 1 0 0,1 0 0 0 0,0 0 0 0 0,-1 0-1 0 0,0 0 1 0 0,1 0 0 0 0,-1 1-1 0 0,0 0 1 0 0,0-1 0 0 0,0 1-1 0 0,0 0 1 0 0,0 0 0 0 0,0 0-1 0 0,-3 0-132 0 0,-62 12 139 0 0,-158 85-167 0 0,155-52 64 0 0,71-42-48 0 0,0-1 0 0 0,0 0 0 0 0,0 1 1 0 0,0-1-1 0 0,0 0 0 0 0,0 1 0 0 0,0-1 0 0 0,0 1 0 0 0,1-1 0 0 0,-1 0 1 0 0,1 0-1 0 0,-1 1 0 0 0,1-1 0 0 0,-1 0 0 0 0,1 0 0 0 0,0 0 0 0 0,-1 1 1 0 0,1-1-1 0 0,0 0 0 0 0,0 0 0 0 0,0 0 0 0 0,0 0 0 0 0,0 0 0 0 0,0-1 1 0 0,0 1-1 0 0,0 0 0 0 0,0 0 0 0 0,1-1 0 0 0,-1 1 0 0 0,0-1 0 0 0,0 1 1 0 0,1-1-1 0 0,-1 1 0 0 0,0-1 0 0 0,1 0 0 0 0,-1 0 0 0 0,1 1 12 0 0,163 25 307 0 0,-59-15-171 0 0,-105-11-120 0 0,1-1 0 0 0,0 1 0 0 0,-1 0 0 0 0,1 0 0 0 0,-1 0 0 0 0,1 0 0 0 0,-1 0-1 0 0,1 0 1 0 0,-1 1 0 0 0,1-1 0 0 0,-1 0 0 0 0,1 1 0 0 0,-1-1 0 0 0,1 1 0 0 0,-1 0 0 0 0,1-1 0 0 0,-1 1 0 0 0,0 0 0 0 0,0 0 0 0 0,1 0 0 0 0,-1 0 0 0 0,0 0 0 0 0,0 0-1 0 0,0 0 1 0 0,0 0 0 0 0,0 1 0 0 0,0-1 0 0 0,0 0 0 0 0,0 0 0 0 0,-1 1 0 0 0,1-1 0 0 0,0 1 0 0 0,-1-1 0 0 0,1 1 0 0 0,-1-1 0 0 0,0 1 0 0 0,1-1 0 0 0,-1 1-1 0 0,0-1 1 0 0,0 1 0 0 0,0-1 0 0 0,0 1 0 0 0,0-1 0 0 0,0 1 0 0 0,-1 0 0 0 0,1-1 0 0 0,0 1 0 0 0,-1-1 0 0 0,1 0 0 0 0,-1 1 0 0 0,0-1 0 0 0,1 1 0 0 0,-1-1 0 0 0,0 0-1 0 0,0 1 1 0 0,0-1 0 0 0,0 0 0 0 0,0 1-16 0 0,-220 159 599 0 0,189-139-593 0 0,2 1-1 0 0,1 2 1 0 0,2 1-1 0 0,0 1 1 0 0,1 1-1 0 0,-1 5-5 0 0,24-29-3 0 0,-1-1-1 0 0,1 1 0 0 0,1 0 1 0 0,-1 0-1 0 0,0 1 0 0 0,1-1 0 0 0,0 1 1 0 0,0-1-1 0 0,0 1 0 0 0,1-1 1 0 0,0 1-1 0 0,0 0 0 0 0,0 0 1 0 0,0 0-1 0 0,1 0 0 0 0,-1 0 1 0 0,1 0-1 0 0,1 0 0 0 0,-1-1 0 0 0,1 1 1 0 0,-1 0-1 0 0,2 0 0 0 0,-1 0 1 0 0,0-1-1 0 0,1 1 0 0 0,0 0 1 0 0,0-1-1 0 0,0 1 0 0 0,1-1 1 0 0,-1 0-1 0 0,1 0 0 0 0,0 0 0 0 0,0 0 1 0 0,1-1-1 0 0,-1 1 0 0 0,1-1 1 0 0,-1 0-1 0 0,1 0 0 0 0,1 0 4 0 0,11 3 20 0 0,0-2-1 0 0,1 0 1 0 0,0-1-1 0 0,0 0 1 0 0,0-1-1 0 0,0-1 0 0 0,0-1 1 0 0,0-1-1 0 0,0 0 1 0 0,0-1-1 0 0,0-1 1 0 0,-1 0-1 0 0,1-1 0 0 0,-1-1 1 0 0,0-1-1 0 0,0 0 1 0 0,0-1-1 0 0,-1-1 1 0 0,2-2-20 0 0,41-51-3506 0 0,-34 12-6431 0 0,-23 47 9426 0 0,6-14-7576 0 0</inkml:trace>
  <inkml:trace contextRef="#ctx0" brushRef="#br0" timeOffset="311.431">350 1 2801 0 0,'0'0'1240'0'0,"0"0"-351"0"0,0 0 100 0 0,0 0 340 0 0,0 0 332 0 0,0 0 99 0 0,0 0-161 0 0,0 0-205 0 0,0 0-257 0 0,0 0-253 0 0,-7 37-197 0 0,-22 120-147 0 0,-4 69 818 0 0,-50 417-882 0 0,63-216-736 0 0,0-299-1110 0 0,14-96-2344 0 0,0-1-3669 0 0,4-22 1366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6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1 5233 0 0,'0'0'950'0'0,"0"0"-534"0"0,0 0-78 0 0,0 0 477 0 0,0 0 570 0 0,0 0 346 0 0,0 0-19 0 0,0 0-293 0 0,0 0-387 0 0,0 0-334 0 0,0 0-192 0 0,1 16-135 0 0,2 124 544 0 0,-2-76-430 0 0,-2-1 0 0 0,-4 1-1 0 0,-2 0 1 0 0,-10 36-485 0 0,-97 253 455 0 0,109-339-431 0 0,-27 113 403 0 0,72-123 254 0 0,168-46 565 0 0,-112 29-1109 0 0,0 4 0 0 0,0 3 0 0 0,2 6-137 0 0,-71-7-1460 0 0,-20 2-2264 0 0,0-2-4713 0 0,-3 3-646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7.2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8554 0 0,'0'0'1947'0'0,"0"0"-412"0"0,0 0-216 0 0,0 0 105 0 0,0 0 70 0 0,0 0-167 0 0,0 0-410 0 0,0 0-438 0 0,0 0-282 0 0,0 0-79 0 0,0 0 51 0 0,0 0 111 0 0,11 2 111 0 0,163 11 1521 0 0,125-24-3329 0 0,-307 25-9616 0 0,3-10 5227 0 0,0 0 1999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36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1 358 1944 0 0,'0'0'699'0'0,"0"0"-335"0"0,0 0 18 0 0,0 0 389 0 0,0 0 410 0 0,0 0 130 0 0,0 0-141 0 0,0 0-242 0 0,0 0-204 0 0,0 0-99 0 0,0 0-12 0 0,11 1-12 0 0,176 16 2961 0 0,-65-10-2808 0 0,89-7-524 0 0,-188-3-313 0 0,117-33-2849 0 0,-124 29 888 0 0,-7 6-2505 0 0,-8 1 1632 0 0,-1 0 426 0 0,0 0 1648 0 0</inkml:trace>
  <inkml:trace contextRef="#ctx0" brushRef="#br0" timeOffset="279.468">58 612 536 0 0,'0'0'2297'0'0,"0"0"-512"0"0,0 0-336 0 0,0 0 60 0 0,0 0 110 0 0,0 0-64 0 0,0 0-350 0 0,0 0-551 0 0,0 0-431 0 0,0 0-215 0 0,0 0-29 0 0,0 0 93 0 0,0 0 162 0 0,11 2 109 0 0,225 7 1808 0 0,-182-9-2297 0 0,103-4-806 0 0,-56-17-9692 0 0,-88 16 6767 0 0</inkml:trace>
  <inkml:trace contextRef="#ctx0" brushRef="#br0" timeOffset="724.186">310 0 4177 0 0,'0'0'1746'0'0,"0"0"-1289"0"0,0 0-468 0 0,0 0 78 0 0,0 0 140 0 0,0 0 47 0 0,0 0-89 0 0,0 0-173 0 0,0 0-77 0 0,0 0 43 0 0,0 0 104 0 0,0 0 93 0 0,0 0 127 0 0,11 17 116 0 0,39 52 29 0 0,18-19 556 0 0,-49-42-786 0 0,205 95 993 0 0,-154-48-842 0 0,-54 10 280 0 0,-15-54-558 0 0,-2 0-1 0 0,0 0 1 0 0,0 0-1 0 0,-1 1 1 0 0,0-2-1 0 0,-1 1 1 0 0,-1 0-1 0 0,1 0 1 0 0,-2-1 0 0 0,1 0-1 0 0,-1 0 1 0 0,-1 0-1 0 0,0-1 1 0 0,-5 7-70 0 0,-15 15 316 0 0,-1-1 0 0 0,-2-2 1 0 0,-1-1-1 0 0,-1-1 0 0 0,-1-1 0 0 0,-31 18-316 0 0,-42 30-129 0 0,62-40-8678 0 0,41-29 3275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7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7634 0 0,'0'0'1012'0'0,"0"0"-201"0"0,0 0 301 0 0,0 0 448 0 0,0 0 187 0 0,0 0-112 0 0,0 0-280 0 0,0 0-292 0 0,31 0-244 0 0,102-2-172 0 0,-4-19 426 0 0,48-18-889 0 0,-172 38 1378 0 0,0 0-3843 0 0,-3 6-12250 0 0,-9-2 9129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27.7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5129 0 0,'0'0'1802'0'0,"0"0"-98"0"0,0 0 82 0 0,0 0 54 0 0,0 0-69 0 0,0 0-177 0 0,0 0-294 0 0,0 0-237 0 0,31 4-191 0 0,99 8-189 0 0,-16-10 324 0 0,4-27-1425 0 0,-72 7-6563 0 0,-33 10-3939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33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7578 0 0,'0'0'3600'0'0,"0"0"-2263"0"0,0 0-705 0 0,0 0-432 0 0,0 0-280 0 0,0 0-120 0 0,0 0-80 0 0,0 0-88 0 0,0 0-64 0 0,0 0-465 0 0,0 0-1175 0 0,0 0-1937 0 0,0 0-1000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34.7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168 472 2937 0 0,'0'0'2727'0'0,"0"0"-908"0"0,0 0-340 0 0,0 0 136 0 0,0 0 220 0 0,0 0-11 0 0,0 0-329 0 0,0 0-432 0 0,0 0-300 0 0,0 0-141 0 0,0 0-33 0 0,0 0-30 0 0,0 0-64 0 0,22-3-51 0 0,143-27 569 0 0,-6 23-217 0 0,-156 7-784 0 0,0 1-1 0 0,0 0 1 0 0,0 0-1 0 0,0 0 1 0 0,-1 0-1 0 0,1 0 0 0 0,0 0 1 0 0,-1 1-1 0 0,1 0 1 0 0,-1-1-1 0 0,1 1 1 0 0,-1 0-1 0 0,0 0 1 0 0,0 0-1 0 0,0 0 0 0 0,0 1 1 0 0,0-1-1 0 0,0 1 1 0 0,-1-1-1 0 0,1 1 1 0 0,-1-1-1 0 0,0 1 1 0 0,0 0-1 0 0,0 0 0 0 0,0-1 1 0 0,0 1-1 0 0,0 0 1 0 0,-1 0-1 0 0,1 0 1 0 0,-1 0-1 0 0,0 0 1 0 0,0 0-1 0 0,0 0 0 0 0,-1 0 1 0 0,1 0-1 0 0,0 0 1 0 0,-1 0-1 0 0,0 0 1 0 0,0 0-1 0 0,0-1 1 0 0,0 1-1 0 0,0 0 0 0 0,-1 0 1 0 0,1-1-1 0 0,-1 1 1 0 0,0-1-1 0 0,1 0 1 0 0,-1 1-1 0 0,0-1 1 0 0,-2 1-12 0 0,-219 302 94 0 0,220-302-97 0 0,1 1-1 0 0,0-1 1 0 0,0 1 0 0 0,0-1-1 0 0,0 1 1 0 0,0 0 0 0 0,1 0-1 0 0,0 0 1 0 0,0-1-1 0 0,0 1 1 0 0,0 1 0 0 0,1-1-1 0 0,-1 0 1 0 0,1 0-1 0 0,0 0 1 0 0,0 0 0 0 0,0 0-1 0 0,1 0 1 0 0,0 0 0 0 0,-1 0-1 0 0,2 0 1 0 0,-1 0-1 0 0,0 0 1 0 0,1 0 0 0 0,-1-1-1 0 0,3 4 4 0 0,6-1 49 0 0,0-1 0 0 0,1 0 0 0 0,-1-1 0 0 0,1 0 0 0 0,0-1 0 0 0,1 0 1 0 0,-1 0-1 0 0,0-1 0 0 0,1-1 0 0 0,-1 0 0 0 0,1 0 0 0 0,-1-2 0 0 0,1 1 0 0 0,0-1 0 0 0,-1-1 0 0 0,0 0 0 0 0,1 0 0 0 0,0-2-49 0 0,158-58 593 0 0,-170 62-653 0 0,1 0 0 0 0,0 0 0 0 0,0 0 0 0 0,-1-1 0 0 0,1 1 0 0 0,0 0-1 0 0,-1 0 1 0 0,1 0 0 0 0,0-1 0 0 0,0 1 0 0 0,-1 0 0 0 0,1-1-1 0 0,0 1 1 0 0,-1 0 0 0 0,1-1 0 0 0,-1 1 0 0 0,1-1 0 0 0,0 1-1 0 0,-1-1 1 0 0,1 1 0 0 0,-1-1 0 0 0,1 0 0 0 0,-1 1 0 0 0,0-1-1 0 0,1 0 1 0 0,-1 1 0 0 0,0-1 0 0 0,1 0 0 0 0,-1 1 0 0 0,0-1 0 0 0,0 0-1 0 0,0 0 1 0 0,1 1 0 0 0,-1-1 0 0 0,0 0 0 0 0,0 0 0 0 0,0 1-1 0 0,0-1 1 0 0,0 0 0 0 0,-1 0 0 0 0,1 1 0 0 0,0-1 0 0 0,0 0-1 0 0,0 0 1 0 0,-1 1 0 0 0,1-1 0 0 0,0 0 0 0 0,-1 1 0 0 0,1-1-1 0 0,0 0 1 0 0,-1 1 0 0 0,1-1 0 0 0,-1 1 0 0 0,1-1 0 0 0,-1 0 0 0 0,0 1-1 0 0,1 0 1 0 0,-1-1 0 0 0,1 1 60 0 0,-45-20-12862 0 0,35 16 5143 0 0</inkml:trace>
  <inkml:trace contextRef="#ctx0" brushRef="#br0" timeOffset="258.177">1 631 8938 0 0,'0'0'1576'0'0,"0"0"-375"0"0,0 0-9 0 0,0 0 112 0 0,0 0 40 0 0,201-4-127 0 0,-159 4-249 0 0,4 0-200 0 0,4 0-248 0 0,1 0-168 0 0,3 0-192 0 0,-7 0-216 0 0,-2 0-400 0 0,-1 4-784 0 0,-5-1-2009 0 0,-12 1-2816 0 0,-7-4-2409 0 0</inkml:trace>
  <inkml:trace contextRef="#ctx0" brushRef="#br0" timeOffset="536.618">1008 601 15235 0 0,'0'0'1279'0'0,"0"0"-496"0"0,0 0-125 0 0,0 0 168 0 0,0 0 119 0 0,0 0-104 0 0,0 0-202 0 0,0 0-186 0 0,0 0-145 0 0,32-2-90 0 0,100-5-70 0 0,72-10-2323 0 0,-187 14-627 0 0,-6 3-2150 0 0,-4 0-4875 0 0</inkml:trace>
  <inkml:trace contextRef="#ctx0" brushRef="#br0" timeOffset="1124.365">1757 538 4745 0 0,'0'0'2505'0'0,"0"0"-722"0"0,0 0-347 0 0,0 0 38 0 0,0 0 61 0 0,0 0-40 0 0,0 0-175 0 0,0 0-263 0 0,-31 8-264 0 0,-98 27-221 0 0,122-33-511 0 0,0 0 1 0 0,0 0-1 0 0,0 0 0 0 0,0 1 1 0 0,0 0-1 0 0,0 0 1 0 0,1 1-1 0 0,-1-1 1 0 0,1 1-1 0 0,0 1 1 0 0,1-1-1 0 0,-1 1 1 0 0,1 0-1 0 0,-5 6-61 0 0,-3 3 121 0 0,8-10-103 0 0,-1 2 1 0 0,1-1-1 0 0,-1 0 0 0 0,2 1 0 0 0,-1 0 1 0 0,0 0-1 0 0,1 1 0 0 0,1-1 0 0 0,-1 1 1 0 0,1 0-1 0 0,0 0 0 0 0,0 0 0 0 0,1 0 1 0 0,0 0-1 0 0,0 1 0 0 0,1-1 0 0 0,0 1 1 0 0,0-1-1 0 0,1 1 0 0 0,0-1 0 0 0,0 1 1 0 0,1 3-19 0 0,2-6 13 0 0,1 0 1 0 0,0-1 0 0 0,-1 1-1 0 0,1-1 1 0 0,1 0 0 0 0,-1 0-1 0 0,1-1 1 0 0,0 1-1 0 0,-1-1 1 0 0,1 0 0 0 0,1 0-1 0 0,-1-1 1 0 0,0 0 0 0 0,1 0-1 0 0,-1 0 1 0 0,1 0 0 0 0,0-1-1 0 0,-1 0 1 0 0,1 0 0 0 0,0 0-1 0 0,0-1 1 0 0,0 0 0 0 0,-1 0-1 0 0,1-1 1 0 0,0 1 0 0 0,0-1-1 0 0,4-2-13 0 0,7 3 97 0 0,5-3 28 0 0,0-1-1 0 0,0-1 1 0 0,0-1-1 0 0,-1 0 1 0 0,0-2 0 0 0,0-1-1 0 0,-1 0 1 0 0,0-2-1 0 0,-1 0 1 0 0,0-1 0 0 0,-1-1-1 0 0,0 0 1 0 0,-1-2-1 0 0,6-6-124 0 0,1 0 72 0 0,-2-1-1 0 0,0-1 0 0 0,-2-1 0 0 0,-1 0 0 0 0,0-2 1 0 0,-2 0-1 0 0,-1-1 0 0 0,-1-1 0 0 0,-1 0 0 0 0,-2-1 1 0 0,-1 0-1 0 0,-1-1 0 0 0,-1 0 0 0 0,-2 0 0 0 0,-1-1 1 0 0,-2 0-1 0 0,-1 0 0 0 0,0-21-71 0 0,-4 45-32 0 0,1 1 0 0 0,-1-1 0 0 0,0 0 0 0 0,-1 0 0 0 0,1 1 1 0 0,-1-1-1 0 0,-1 1 0 0 0,1-1 0 0 0,-1 1 0 0 0,0 0 0 0 0,-1 0 0 0 0,1 0 0 0 0,-1 1 0 0 0,0-1 0 0 0,-1 1 0 0 0,1 0 1 0 0,-1 0-1 0 0,0 0 0 0 0,0 1 0 0 0,-1 0 0 0 0,1 0 0 0 0,-1 0 0 0 0,0 1 0 0 0,0-1 0 0 0,0 1 0 0 0,-1 1 0 0 0,1-1 1 0 0,0 1-1 0 0,-1 1 0 0 0,0-1 0 0 0,1 1 0 0 0,-1 0 0 0 0,0 0 0 0 0,0 1 0 0 0,0 0 0 0 0,0 0 0 0 0,1 1 0 0 0,-1-1 1 0 0,0 2-1 0 0,0-1 0 0 0,1 1 0 0 0,-2 0 32 0 0,-7 7-30 0 0,0 1 1 0 0,1 0-1 0 0,0 1 1 0 0,0 0 0 0 0,1 1-1 0 0,1 1 1 0 0,0 0-1 0 0,1 1 1 0 0,0 0-1 0 0,1 0 1 0 0,1 1 0 0 0,0 1-1 0 0,1-1 1 0 0,-1 6 29 0 0,0 0 5 0 0,1 1 0 0 0,1 0 0 0 0,1 0 1 0 0,1 0-1 0 0,1 1 0 0 0,1 0 0 0 0,1 0 0 0 0,1-1 1 0 0,1 1-1 0 0,1 0 0 0 0,1 1-5 0 0,0-13-1 0 0,0 0 0 0 0,0-1 0 0 0,1 0-1 0 0,1 0 1 0 0,-1 0 0 0 0,2 0 0 0 0,-1 0 0 0 0,1-1 0 0 0,1 0 0 0 0,0 0-1 0 0,0 0 1 0 0,1-1 0 0 0,0 1 0 0 0,0-2 0 0 0,1 1 0 0 0,0-1 0 0 0,7 5 1 0 0,4 2 13 0 0,1-1 0 0 0,0-1 1 0 0,1-1-1 0 0,0 0 1 0 0,1-2-1 0 0,0 0 1 0 0,11 2-14 0 0,-14-6-194 0 0,0-1 0 0 0,-1-1 0 0 0,1-1 0 0 0,0 0 0 0 0,1-2 0 0 0,-1 0 0 0 0,10-1 194 0 0,2-8-3616 0 0,-13 0-3428 0 0,-11 5-2907 0 0</inkml:trace>
  <inkml:trace contextRef="#ctx0" brushRef="#br0" timeOffset="1369.046">2429 575 14995 0 0,'0'0'880'0'0,"0"0"-263"0"0,0 0 287 0 0,0 0 224 0 0,0 0 24 0 0,0 0-224 0 0,0 0-407 0 0,0 0-257 0 0,0 0-192 0 0,-26 203-104 0 0,26-188-40 0 0,0-1-104 0 0,2-3-137 0 0,4-3-303 0 0,-3-1-776 0 0,3-7-1545 0 0,-4 4-2880 0 0,3-1-4289 0 0</inkml:trace>
  <inkml:trace contextRef="#ctx0" brushRef="#br0" timeOffset="1370.046">2444 159 13395 0 0,'0'0'2168'0'0,"0"0"-1055"0"0,0 0-561 0 0,0 0-240 0 0,0 0-136 0 0,0 0-152 0 0,0 0-416 0 0,0 0-288 0 0,0 0-289 0 0,0 0-831 0 0,0 0-2633 0 0,0 0-5033 0 0</inkml:trace>
  <inkml:trace contextRef="#ctx0" brushRef="#br0" timeOffset="1717.641">2692 866 14763 0 0,'0'0'1228'0'0,"0"0"-107"0"0,0 0 124 0 0,0 0 101 0 0,0 0-53 0 0,0 0-240 0 0,0 0-250 0 0,0 0-174 0 0,0 0-140 0 0,0 0-46 0 0,0 0-56 0 0,0 0-95 0 0,-7-30-41 0 0,-22-94-70 0 0,31 61-5 0 0,3 51-133 0 0,-1 0-103 0 0,1-1 0 0 0,1 1 0 0 0,-1 0 0 0 0,2 1 0 0 0,0-1 0 0 0,0 1 0 0 0,1 1 0 0 0,0-1 0 0 0,1 2 0 0 0,0-1 0 0 0,1 1 0 0 0,0 0 0 0 0,0 1 1 0 0,1 0-1 0 0,0 1 0 0 0,0 0 0 0 0,1 0 0 0 0,0 2 0 0 0,0-1 0 0 0,0 1 0 0 0,1 1 0 0 0,12-3 60 0 0,-2 5-2119 0 0,-15 3-1400 0 0,-1 0-4103 0 0,0 2-3542 0 0</inkml:trace>
  <inkml:trace contextRef="#ctx0" brushRef="#br0" timeOffset="2341.522">2998 734 4521 0 0,'0'0'1755'0'0,"0"0"-819"0"0,0 0-146 0 0,0 0 230 0 0,0 0 208 0 0,0 0 92 0 0,35-4-42 0 0,113-11-132 0 0,97-11 3385 0 0,-235 24-4278 0 0,-1 0 0 0 0,1-1 0 0 0,-1 0 0 0 0,0 0 0 0 0,0-1 0 0 0,0 0 0 0 0,0-1 0 0 0,-1 0 0 0 0,0 0 0 0 0,6-5-253 0 0,-12 8 65 0 0,1 0 1 0 0,-1-1-1 0 0,1 1 0 0 0,-1-1 0 0 0,0 1 1 0 0,0-1-1 0 0,0 0 0 0 0,0 0 0 0 0,0 0 0 0 0,-1 0 1 0 0,1 0-1 0 0,-1 0 0 0 0,0 0 0 0 0,0-1 1 0 0,0 1-1 0 0,0 0 0 0 0,-1-1 0 0 0,1 1 0 0 0,-1 0 1 0 0,0-1-1 0 0,0 1 0 0 0,0-1 0 0 0,-1 1 0 0 0,1 0 1 0 0,-1-1-1 0 0,0 1 0 0 0,1 0 0 0 0,-2-1 1 0 0,1 1-1 0 0,0 0 0 0 0,-1 0 0 0 0,1 0-65 0 0,-6-4-10 0 0,0 0 0 0 0,1 1-1 0 0,-2 0 1 0 0,1 1 0 0 0,-1 0-1 0 0,0 0 1 0 0,0 0 0 0 0,0 1 0 0 0,-1 1-1 0 0,1-1 1 0 0,-1 1 0 0 0,0 0-1 0 0,0 1 1 0 0,0 0 0 0 0,0 1-1 0 0,0 0 1 0 0,-1 0 0 0 0,1 1 0 0 0,0 0-1 0 0,0 1 1 0 0,-1 0 0 0 0,-3 1 10 0 0,7-2 0 0 0,-7 1-13 0 0,0 2 1 0 0,1-1 0 0 0,-1 1-1 0 0,1 1 1 0 0,0 0 0 0 0,0 1-1 0 0,0 1 1 0 0,1-1 0 0 0,-1 2-1 0 0,1 0 1 0 0,1 0 0 0 0,0 1-1 0 0,0 0 1 0 0,0 0 0 0 0,1 1-1 0 0,0 1 1 0 0,1 0 0 0 0,0 0-1 0 0,0 0 1 0 0,1 1 0 0 0,1 0-1 0 0,0 1 1 0 0,0-1 0 0 0,1 1-1 0 0,0 0 1 0 0,1 0 0 0 0,1 1-1 0 0,0-1 1 0 0,1 1-1 0 0,0 0 1 0 0,1 0 0 0 0,0 9 12 0 0,1-16-2 0 0,1-1 1 0 0,0 1-1 0 0,0 0 1 0 0,0-1-1 0 0,0 1 0 0 0,1 0 1 0 0,0-1-1 0 0,1 0 1 0 0,-1 1-1 0 0,1-1 1 0 0,0 0-1 0 0,0-1 0 0 0,0 1 1 0 0,1 0-1 0 0,0-1 1 0 0,0 0-1 0 0,0 0 1 0 0,0 0-1 0 0,1 0 0 0 0,-1-1 1 0 0,1 1-1 0 0,0-1 1 0 0,0 0-1 0 0,0-1 1 0 0,1 1-1 0 0,-1-1 0 0 0,6 1 2 0 0,8 4 10 0 0,1-1 0 0 0,0-2-1 0 0,0 0 1 0 0,1-1 0 0 0,-1 0-1 0 0,1-2 1 0 0,6-1-10 0 0,2-1-97 0 0,0-2-1 0 0,0-1 0 0 0,0-2 1 0 0,-1 0-1 0 0,0-2 0 0 0,0-1 1 0 0,-1-2-1 0 0,16-7 98 0 0,121-70-5056 0 0,-93 42-4692 0 0,-48 33 2787 0 0</inkml:trace>
  <inkml:trace contextRef="#ctx0" brushRef="#br0" timeOffset="2654.717">4095 520 6905 0 0,'0'0'2044'0'0,"0"0"-251"0"0,0 0-72 0 0,0 0-13 0 0,0 0-134 0 0,0 0-250 0 0,0 0-301 0 0,0 0-248 0 0,0 0-194 0 0,0 0-126 0 0,0 0-84 0 0,-32 12-65 0 0,-100 41-51 0 0,73-13 24 0 0,52-30-224 0 0,1-4-51 0 0,0 0 0 0 0,0 0 1 0 0,1 1-1 0 0,0 0 0 0 0,0 0 1 0 0,1 1-1 0 0,0-1 0 0 0,0 1 1 0 0,0 0-1 0 0,1 0 0 0 0,1 0 1 0 0,-1 0-1 0 0,1 0 0 0 0,1 1 1 0 0,-1-1-1 0 0,1 1 0 0 0,1-1 1 0 0,0 1-1 0 0,0 3-4 0 0,3-7-4 0 0,0 0 1 0 0,1 0-1 0 0,0 0 0 0 0,0-1 0 0 0,0 1 0 0 0,0-1 0 0 0,1 0 1 0 0,-1 0-1 0 0,1-1 0 0 0,0 1 0 0 0,0-1 0 0 0,0 0 1 0 0,1 0-1 0 0,-1-1 0 0 0,1 0 0 0 0,0 0 0 0 0,-1 0 0 0 0,1 0 1 0 0,0-1-1 0 0,0 0 0 0 0,0-1 0 0 0,0 1 4 0 0,18 3 23 0 0,0-1 0 0 0,0-1 0 0 0,0-1-1 0 0,0-1 1 0 0,0-2 0 0 0,0 0 0 0 0,0-1-1 0 0,0-1 1 0 0,0-2 0 0 0,-1 0 0 0 0,0-2-1 0 0,0 0 1 0 0,10-7-23 0 0,81-62-3188 0 0,-81 46-1082 0 0,-2-2-3384 0 0,-17 20 1303 0 0</inkml:trace>
  <inkml:trace contextRef="#ctx0" brushRef="#br0" timeOffset="2981.951">4756 1 16363 0 0,'0'0'886'0'0,"0"0"-250"0"0,0 0 32 0 0,0 0 163 0 0,0 0 129 0 0,0 0-61 0 0,0 0-211 0 0,-14 32-196 0 0,-44 105-131 0 0,13 21 349 0 0,37-110-574 0 0,0-10-96 0 0,1 0 0 0 0,3 0-1 0 0,1 1 1 0 0,2-1-1 0 0,1 1 1 0 0,5 29-40 0 0,-4-58-85 0 0,1 1 0 0 0,1-1 0 0 0,0 0 0 0 0,0 0 0 0 0,1 0 0 0 0,0-1 0 0 0,1 1 0 0 0,0-1 0 0 0,0 0 0 0 0,1 0 0 0 0,0-1 1 0 0,1 1-1 0 0,0-2 0 0 0,0 1 0 0 0,1-1 0 0 0,5 5 85 0 0,-15-12-7572 0 0,-16-8 1139 0 0,9 4 1388 0 0,0 2 1586 0 0</inkml:trace>
  <inkml:trace contextRef="#ctx0" brushRef="#br0" timeOffset="3236.455">4336 469 7746 0 0,'0'0'2559'0'0,"0"0"-624"0"0,0 0-309 0 0,0 0-30 0 0,0 0-70 0 0,0 0-155 0 0,0 0-258 0 0,0 0-283 0 0,0 0-190 0 0,0 0-112 0 0,0 0-103 0 0,0 0-11 0 0,30-4-5 0 0,94-10-30 0 0,27 22 674 0 0,-95 2-939 0 0,48 6-83 0 0,2 0-3956 0 0,-83-15-2403 0 0,-18-1 2500 0 0,4 0-6386 0 0</inkml:trace>
  <inkml:trace contextRef="#ctx0" brushRef="#br0" timeOffset="3237.455">5159 597 7730 0 0,'0'0'4897'0'0,"0"0"-3985"0"0,0 0-112 0 0,0 0 152 0 0,0 0 32 0 0,0 0-95 0 0,0 0-321 0 0,0 0-328 0 0,-44 207-248 0 0,44-189-240 0 0,2 0-280 0 0,3-7-505 0 0,5 0-1047 0 0,-7-3-2001 0 0,5-1-2728 0 0,-5-7 3624 0 0</inkml:trace>
  <inkml:trace contextRef="#ctx0" brushRef="#br0" timeOffset="3500.634">5183 262 14131 0 0,'0'0'2409'0'0,"0"0"-825"0"0,0 0-560 0 0,0 0-320 0 0,0 0-248 0 0,0 0-208 0 0,0 0-208 0 0,0 0-240 0 0,0 0-248 0 0,0 0-168 0 0,0 0-312 0 0,0 0-832 0 0,0 0-2145 0 0,0 0-5457 0 0</inkml:trace>
  <inkml:trace contextRef="#ctx0" brushRef="#br0" timeOffset="3772.434">5525 421 15987 0 0,'0'0'1473'0'0,"0"0"-521"0"0,0 0-165 0 0,0 0-48 0 0,0 0-98 0 0,0 0-134 0 0,0 0-224 0 0,0 0-130 0 0,0 0-45 0 0,0 0-65 0 0,0 0-37 0 0,-24 35-28 0 0,-73 109-26 0 0,68-76-55 0 0,30-58 72 0 0,-1-7 31 0 0,0-1 0 0 0,0 1 0 0 0,0 0 0 0 0,0 0-1 0 0,0-1 1 0 0,1 1 0 0 0,-1 0 0 0 0,1-1 0 0 0,-1 1-1 0 0,1 0 1 0 0,0-1 0 0 0,0 1 0 0 0,0-1 0 0 0,1 1-1 0 0,-1-1 1 0 0,1 0 0 0 0,-1 1 0 0 0,1-1 0 0 0,0 0 0 0 0,0 0-1 0 0,0 0 1 0 0,0 0 0 0 0,0 0 0 0 0,0-1 0 0 0,0 1-1 0 0,1-1 1 0 0,-1 1 0 0 0,0-1 0 0 0,1 0 0 0 0,-1 0-1 0 0,1 0 1 0 0,0 0 0 0 0,-1-1 0 0 0,1 1 0 0 0,0-1 0 0 0,0 1-1 0 0,-1-1 1 0 0,1 0 0 0 0,0 0 0 0 0,0 0 0 0 0,-1 0-1 0 0,1-1 1 0 0,2 0 0 0 0,3 0 171 0 0,1-1 0 0 0,0-1 0 0 0,-1 1 0 0 0,0-1 0 0 0,1-1 0 0 0,-1 0-1 0 0,0 0 1 0 0,-1 0 0 0 0,1-1 0 0 0,-1 0 0 0 0,0-1 0 0 0,0 0 0 0 0,-1 0 0 0 0,0 0 0 0 0,0-1-1 0 0,0 0 1 0 0,-1 0 0 0 0,0 0 0 0 0,0-1 0 0 0,0 1 0 0 0,-1-1 0 0 0,0-1-171 0 0,1-3 84 0 0,1-1 0 0 0,-1 0 1 0 0,-1 0-1 0 0,-1 0 0 0 0,0 0 0 0 0,0 0 1 0 0,-1-1-1 0 0,-1 1 0 0 0,0-1 0 0 0,-1 1 1 0 0,-1-8-85 0 0,0 17-59 0 0,1 1 0 0 0,-1-1 0 0 0,0 0 1 0 0,0 1-1 0 0,0 0 0 0 0,0-1 1 0 0,-1 1-1 0 0,0 0 0 0 0,1-1 1 0 0,-1 1-1 0 0,0 0 0 0 0,-1 0 1 0 0,1 1-1 0 0,0-1 0 0 0,-1 0 0 0 0,0 1 1 0 0,1-1-1 0 0,-1 1 0 0 0,0 0 1 0 0,0 0-1 0 0,0 0 0 0 0,-1 0 1 0 0,1 1-1 0 0,0-1 0 0 0,-1 1 59 0 0,-27-4-3954 0 0,-1 11-4394 0 0,19 1-3012 0 0</inkml:trace>
  <inkml:trace contextRef="#ctx0" brushRef="#br0" timeOffset="4088.437">5897 653 16644 0 0,'0'0'1383'0'0,"0"0"-334"0"0,0 0-131 0 0,0 0-101 0 0,0 0-93 0 0,0 0-66 0 0,0 0-143 0 0,0 0-142 0 0,0 0-80 0 0,0 0-54 0 0,0 0-71 0 0,0 0-23 0 0,0 0-42 0 0,28-27-67 0 0,85-81-7 0 0,-38 37-155 0 0,-74 70 97 0 0,-1 0 0 0 0,1 0 1 0 0,-1 0-1 0 0,1 0 0 0 0,-1 0 1 0 0,1 1-1 0 0,0-1 0 0 0,0 0 1 0 0,-1 0-1 0 0,1 1 0 0 0,0-1 0 0 0,0 0 1 0 0,0 1-1 0 0,0-1 0 0 0,0 1 1 0 0,0-1-1 0 0,0 1 0 0 0,0-1 1 0 0,0 1-1 0 0,0 0 0 0 0,0 0 0 0 0,0-1 1 0 0,0 1-1 0 0,0 0 0 0 0,0 0 1 0 0,1 0-1 0 0,-1 0 0 0 0,0 0 1 0 0,0 1-1 0 0,0-1 0 0 0,0 0 0 0 0,0 0 1 0 0,0 1-1 0 0,0-1 0 0 0,0 0 1 0 0,0 1-1 0 0,0-1 0 0 0,0 1 1 0 0,0-1-1 0 0,0 1 0 0 0,0 0 0 0 0,0-1 1 0 0,-1 1-1 0 0,1 0 0 0 0,0 0 1 0 0,0 0-1 0 0,-1 0 0 0 0,1-1 1 0 0,-1 1-1 0 0,1 0 0 0 0,-1 0 0 0 0,1 1 29 0 0,-1 4-16 0 0,1 0-1 0 0,-1 1 0 0 0,1-1 0 0 0,1 0 0 0 0,-1 1 0 0 0,1-1 0 0 0,0 0 0 0 0,1 0 0 0 0,-1 0 0 0 0,1-1 0 0 0,0 1 0 0 0,1-1 0 0 0,-1 1 0 0 0,1-1 0 0 0,0 0 0 0 0,0-1 0 0 0,1 1 1 0 0,-1-1-1 0 0,1 1 0 0 0,0-1 0 0 0,0-1 0 0 0,1 1 0 0 0,-1-1 0 0 0,1 0 0 0 0,0 0 0 0 0,-1 0 0 0 0,6 0 17 0 0,0 0 131 0 0,0 0 0 0 0,0-1 0 0 0,0-1 0 0 0,1 0 0 0 0,-1-1 0 0 0,1 0 0 0 0,-1 0 0 0 0,0-1 0 0 0,0-1 0 0 0,1 0 0 0 0,-1-1 1 0 0,0 0-1 0 0,-1 0 0 0 0,1-1 0 0 0,0 0 0 0 0,-1-1 0 0 0,0-1 0 0 0,0 1 0 0 0,-1-2 0 0 0,0 1 0 0 0,0-1 0 0 0,0 0 0 0 0,-1-1 0 0 0,0 0 0 0 0,0-1 0 0 0,-1 1 0 0 0,0-1 0 0 0,0-1 0 0 0,-1 1 0 0 0,-1-1 0 0 0,4-7-131 0 0,40-66-1762 0 0,-33 57-1745 0 0,-1 0-3793 0 0,-2 6-5043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33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74 6721 0 0,'0'0'4311'0'0,"0"0"-1996"0"0,0 0-875 0 0,0 0-136 0 0,0 0 67 0 0,0 0-74 0 0,0 0-258 0 0,0 0-347 0 0,0 0-283 0 0,0 0-137 0 0,0 0-100 0 0,0 0-78 0 0,0 0-49 0 0,-12 30-20 0 0,-37 97-17 0 0,25-32-229 0 0,19-56-2536 0 0,0-28-1675 0 0,1-5-3788 0 0,2-5 2335 0 0</inkml:trace>
  <inkml:trace contextRef="#ctx0" brushRef="#br0" timeOffset="622.882">378 346 11891 0 0,'0'0'1988'0'0,"0"0"-570"0"0,0 0-163 0 0,0 0 70 0 0,0 0-2 0 0,0 0-171 0 0,0 0-311 0 0,0 0-260 0 0,0 0-153 0 0,0 0-108 0 0,15-31-77 0 0,48-98-78 0 0,11 3 93 0 0,-73 124-288 0 0,-1 1 0 0 0,0-1 0 0 0,1 1 0 0 0,-1-1 0 0 0,1 1 0 0 0,-1-1 0 0 0,1 1 0 0 0,0 0 0 0 0,0-1 0 0 0,-1 1 0 0 0,1 0 0 0 0,0 0 0 0 0,0 0 0 0 0,0-1 0 0 0,1 1 0 0 0,-1 0 0 0 0,0 0 0 0 0,0 1 0 0 0,0-1 0 0 0,1 0 0 0 0,-1 0 0 0 0,0 0 0 0 0,1 1 0 0 0,-1-1 0 0 0,1 1 0 0 0,-1-1 0 0 0,1 1 0 0 0,-1 0 0 0 0,1-1 0 0 0,-1 1 0 0 0,1 0 0 0 0,-1 0 0 0 0,1 0 0 0 0,-1 0 0 0 0,1 1 0 0 0,-1-1 0 0 0,1 0 0 0 0,-1 0 0 0 0,1 1 0 0 0,-1-1 0 0 0,1 1 0 0 0,-1 0 0 0 0,0-1 0 0 0,1 1 0 0 0,-1 0 0 0 0,0 0 0 0 0,1 0 0 0 0,-1-1 0 0 0,0 1 0 0 0,0 1 0 0 0,1-1 30 0 0,11 46-383 0 0,-12-42 377 0 0,0 1 0 0 0,0 0 0 0 0,0 0 0 0 0,0-1 0 0 0,1 1 1 0 0,0-1-1 0 0,0 1 0 0 0,0-1 0 0 0,1 0 0 0 0,0 0 0 0 0,0 0 0 0 0,0 0 0 0 0,1 0 0 0 0,-1-1 1 0 0,1 1-1 0 0,0-1 0 0 0,1 0 0 0 0,-1 0 0 0 0,1-1 0 0 0,-1 1 0 0 0,2 0 6 0 0,1-2 125 0 0,1 1 0 0 0,-1-1-1 0 0,0 0 1 0 0,1 0 0 0 0,-1-1-1 0 0,1 0 1 0 0,0-1 0 0 0,-1 0-1 0 0,1 0 1 0 0,-1 0 0 0 0,1-1-1 0 0,0 0 1 0 0,-1-1-1 0 0,1 1 1 0 0,-1-2 0 0 0,0 1-1 0 0,0-1 1 0 0,0 0 0 0 0,0 0-1 0 0,0-1 1 0 0,-1 0 0 0 0,1 0-1 0 0,4-4-124 0 0,-2-1 172 0 0,1-1 0 0 0,-1 0 0 0 0,-1-1 0 0 0,0 0 0 0 0,0 0 0 0 0,-1-1 0 0 0,0 1 0 0 0,-1-2 0 0 0,-1 1-1 0 0,3-8-171 0 0,-8 19-319 0 0,8-19-556 0 0,-6 13-2334 0 0,0 0-3623 0 0,0 3-4885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31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0 997 0 0 0,'0'0'1692'0'0,"0"0"49"0"0,0 0-146 0 0,0 0-226 0 0,0 0-236 0 0,27 5-152 0 0,84 11-70 0 0,-104-15-740 0 0,-1 0-1 0 0,0 0 1 0 0,0-1-1 0 0,1 0 1 0 0,-1 0 0 0 0,0-1-1 0 0,0 1 1 0 0,1-2-1 0 0,-1 1 1 0 0,0-1-1 0 0,0 1 1 0 0,0-2 0 0 0,0 1-1 0 0,-1-1 1 0 0,1 0-1 0 0,-1 0 1 0 0,6-3-171 0 0,8-6 473 0 0,19-13 82 0 0,-1-2 0 0 0,-1-2 0 0 0,-1-1 0 0 0,-2-2 0 0 0,-1-1 0 0 0,-1-2 0 0 0,1-5-555 0 0,-1 5 228 0 0,35-45 163 0 0,-3-2 0 0 0,-3-3 0 0 0,16-36-391 0 0,-65 104 34 0 0,-1 0 0 0 0,-1 0 0 0 0,0-1 0 0 0,-1-1-1 0 0,-1 1 1 0 0,-1-1 0 0 0,0 0 0 0 0,-2-1 0 0 0,0 1 0 0 0,-1-1 0 0 0,-1 0-1 0 0,-1 0 1 0 0,0-1-34 0 0,-2 17-3 0 0,0 1 0 0 0,0 0 0 0 0,0 0 0 0 0,0 0 1 0 0,0 0-1 0 0,-1 0 0 0 0,0 1 0 0 0,1-1 0 0 0,-1 0 0 0 0,0 1 0 0 0,0-1 0 0 0,0 1 0 0 0,0 0 0 0 0,-1-1 0 0 0,1 1 0 0 0,-1 0 0 0 0,1 0 0 0 0,-1 1 0 0 0,0-1 0 0 0,0 1 0 0 0,0-1 0 0 0,0 1 0 0 0,0 0 1 0 0,0 0-1 0 0,0 0 0 0 0,0 0 0 0 0,0 1 0 0 0,0-1 0 0 0,-1 1 3 0 0,-4-1-106 0 0,0 0 0 0 0,0 0 0 0 0,0 1 0 0 0,0 0 1 0 0,0 1-1 0 0,0-1 0 0 0,0 2 0 0 0,0-1 0 0 0,0 1 1 0 0,0 0-1 0 0,-3 2 106 0 0,-16 11-179 0 0,1 1 0 0 0,1 1 1 0 0,0 1-1 0 0,1 1 0 0 0,1 2 0 0 0,2 0 1 0 0,-1 1-1 0 0,-6 11 179 0 0,13-17 17 0 0,1 2-1 0 0,0-1 1 0 0,1 2 0 0 0,1 0-1 0 0,1 0 1 0 0,0 1-1 0 0,2 1 1 0 0,0-1 0 0 0,1 1-1 0 0,2 1 1 0 0,0 0-1 0 0,1 0 1 0 0,-2 20-17 0 0,4-20 61 0 0,1 1-1 0 0,1-1 0 0 0,1 0 1 0 0,1 1-1 0 0,0-1 1 0 0,2 0-1 0 0,1 1 0 0 0,1-2 1 0 0,0 1-1 0 0,2 0 1 0 0,1-1-1 0 0,0-1 0 0 0,1 1 1 0 0,2-1-1 0 0,0-1 1 0 0,1 0-1 0 0,8 10-60 0 0,-10-16 78 0 0,0-2 0 0 0,1 0 0 0 0,0 0 0 0 0,0-1 0 0 0,1 0 0 0 0,0-1 0 0 0,1 0 0 0 0,0-1 0 0 0,1 0 0 0 0,0-1 0 0 0,0-1 0 0 0,0 0 0 0 0,1-1 0 0 0,-1-1 0 0 0,1 0 0 0 0,1-1 0 0 0,-1 0 0 0 0,0-2 0 0 0,9 1-78 0 0,-8-1 118 0 0,-1-1 0 0 0,1 0 0 0 0,-1-1 1 0 0,0-1-1 0 0,1-1 0 0 0,-1 0 0 0 0,0-1 1 0 0,-1 0-1 0 0,1-1 0 0 0,-1-1 0 0 0,0 0 1 0 0,2-2-119 0 0,-3 1 75 0 0,-1-1-1 0 0,-1 0 1 0 0,0 0 0 0 0,0-1 0 0 0,0-1 0 0 0,-1 0 0 0 0,-1 0 0 0 0,0-1 0 0 0,0 0 0 0 0,-1-1 0 0 0,-1 0 0 0 0,1 0 0 0 0,-2 0 0 0 0,0-1-1 0 0,-1 0 1 0 0,0-1 0 0 0,0 1 0 0 0,-2-1 0 0 0,0 1 0 0 0,0-1 0 0 0,-1 0 0 0 0,0-13-75 0 0,-2 23-61 0 0,1 1 0 0 0,-1-1 1 0 0,0 0-1 0 0,0 0 0 0 0,0 1 0 0 0,-1-1 1 0 0,1 0-1 0 0,-1 1 0 0 0,0-1 0 0 0,0 1 0 0 0,0-1 1 0 0,0 1-1 0 0,-1-1 0 0 0,1 1 0 0 0,-1 0 1 0 0,0-1-1 0 0,0 1 0 0 0,0 0 0 0 0,0 0 0 0 0,-1 1 1 0 0,1-1-1 0 0,-1 0 0 0 0,0 1 0 0 0,0-1 1 0 0,0 1-1 0 0,0 0 0 0 0,0 0 0 0 0,0 0 0 0 0,0 1 1 0 0,-1-1-1 0 0,1 1 0 0 0,-1 0 0 0 0,1 0 1 0 0,-1 0-1 0 0,-2 0 61 0 0,1 0-161 0 0,-1 2 0 0 0,0-1 1 0 0,1 1-1 0 0,-1-1 0 0 0,1 2 1 0 0,-1-1-1 0 0,1 1 0 0 0,-1-1 1 0 0,1 1-1 0 0,0 1 0 0 0,0-1 1 0 0,0 1-1 0 0,0 0 0 0 0,0 0 1 0 0,1 0-1 0 0,-1 1 0 0 0,1 0 1 0 0,0 0-1 0 0,0 0 0 0 0,0 0 1 0 0,1 0-1 0 0,0 1 0 0 0,-1 0 1 0 0,2 0-1 0 0,-3 3 161 0 0,-1 2 0 0 0,1 0 1 0 0,1 1 0 0 0,0-1-1 0 0,0 1 1 0 0,1 0-1 0 0,0 0 1 0 0,1 0-1 0 0,0 0 1 0 0,1 0 0 0 0,0 1-1 0 0,0-1 1 0 0,2 9-1 0 0,2-11 82 0 0,0-1 0 0 0,1 0 0 0 0,0 0 0 0 0,0 0 0 0 0,1-1 0 0 0,0 0 1 0 0,0 0-1 0 0,1 0 0 0 0,-1 0 0 0 0,2-1 0 0 0,-1 0 0 0 0,1 0 0 0 0,0-1 0 0 0,0 1 1 0 0,0-2-1 0 0,1 1 0 0 0,-1-1 0 0 0,1 0 0 0 0,0-1 0 0 0,1 0 0 0 0,-1 0 1 0 0,0 0-1 0 0,1-1 0 0 0,0-1 0 0 0,-1 1 0 0 0,1-2 0 0 0,0 1 0 0 0,0-1 0 0 0,1 0-82 0 0,7-2 191 0 0,0 0 0 0 0,0-1 0 0 0,0 0 0 0 0,-1-2 0 0 0,1 0 0 0 0,-1 0 0 0 0,0-2 0 0 0,-1 0 0 0 0,0-1 0 0 0,0 0 0 0 0,0-1 0 0 0,-1-1 0 0 0,0 0 0 0 0,-1-1 0 0 0,-1-1 0 0 0,1 0 0 0 0,-2 0 0 0 0,5-7-191 0 0,86-69 93 0 0,-101 87-116 0 0,0-1 1 0 0,1 1 0 0 0,-1-1 0 0 0,1 1 0 0 0,0-1 0 0 0,-1 1 0 0 0,1 0 0 0 0,0 0-1 0 0,0 0 1 0 0,0 0 0 0 0,0 0 0 0 0,0 0 0 0 0,0 0 0 0 0,0 1 0 0 0,0-1 0 0 0,0 1 0 0 0,0 0-1 0 0,0-1 1 0 0,0 1 0 0 0,0 0 0 0 0,0 0 0 0 0,1 0 0 0 0,-1 1 0 0 0,0-1 0 0 0,0 0-1 0 0,0 1 1 0 0,0-1 0 0 0,0 1 0 0 0,2 1 22 0 0,0 59-331 0 0,-5-55 335 0 0,0 0 1 0 0,1 0-1 0 0,0 0 1 0 0,0 0-1 0 0,0 0 1 0 0,1 0 0 0 0,0 0-1 0 0,0 0 1 0 0,1 0-1 0 0,-1 0 1 0 0,1 0-1 0 0,1-1 1 0 0,-1 1 0 0 0,1-1-1 0 0,0 0 1 0 0,0 1-1 0 0,0-1 1 0 0,2 0-5 0 0,0-2 18 0 0,0-1 0 0 0,0 0 0 0 0,0 0 0 0 0,1-1 0 0 0,-1 0 0 0 0,0 0 0 0 0,1 0 0 0 0,0 0 0 0 0,-1-1 0 0 0,1 0 0 0 0,-1 0 0 0 0,1 0 0 0 0,-1-1 0 0 0,1 0 0 0 0,-1 0 0 0 0,1 0 0 0 0,-1-1 0 0 0,0 0 0 0 0,0 0 0 0 0,1 0 0 0 0,2-3-18 0 0,172-104 509 0 0,-117 86-253 0 0,-61 57-66 0 0,-3-31-237 0 0,1 0 1 0 0,0 0-1 0 0,0 0 0 0 0,0 1 0 0 0,0-1 0 0 0,1 0 0 0 0,-1 0 0 0 0,1 0 0 0 0,0 0 1 0 0,0 0-1 0 0,0 0 0 0 0,0 0 0 0 0,1 0 0 0 0,-1 0 0 0 0,1-1 0 0 0,-1 1 1 0 0,1 0-1 0 0,0-1 0 0 0,0 0 0 0 0,1 1 47 0 0,9 3-3827 0 0,5-4-3470 0 0,-9-2-2493 0 0</inkml:trace>
  <inkml:trace contextRef="#ctx0" brushRef="#br0" timeOffset="989.545">2447 670 544 0 0,'0'0'1762'0'0,"0"0"24"0"0,0 0 114 0 0,0 0 160 0 0,0 0-58 0 0,0 0-232 0 0,0 0-262 0 0,0 0-254 0 0,0 0-177 0 0,0 0-162 0 0,0 0-149 0 0,0 0-122 0 0,0 0-100 0 0,-35 8-91 0 0,-108 30-65 0 0,73-5 116 0 0,59-23-373 0 0,1-4-117 0 0,0 0 0 0 0,1 1 0 0 0,0 0 0 0 0,0 0 0 0 0,1 1 0 0 0,0 0 0 0 0,0 1 0 0 0,1 0 0 0 0,0 0 0 0 0,0 1 0 0 0,1-1 0 0 0,0 1 0 0 0,1 1-1 0 0,0-1 1 0 0,1 1 0 0 0,0 0 0 0 0,1 0 0 0 0,0 0 0 0 0,0 0 0 0 0,1 1 0 0 0,1-1 0 0 0,0 1-14 0 0,2-9-10 0 0,-1-1-1 0 0,1 1 1 0 0,-1 0-1 0 0,1-1 1 0 0,0 1-1 0 0,0-1 1 0 0,0 1-1 0 0,1-1 1 0 0,-1 1-1 0 0,1-1 1 0 0,-1 0-1 0 0,1 0 1 0 0,0 0-1 0 0,0 0 1 0 0,0 0-1 0 0,0 0 1 0 0,0 0-1 0 0,0-1 1 0 0,0 1-1 0 0,1-1 1 0 0,-1 1-1 0 0,0-1 1 0 0,1 0-1 0 0,-1 0 1 0 0,1 0-1 0 0,0 0 1 0 0,-1 0-1 0 0,1-1 1 0 0,0 1-1 0 0,0-1 1 0 0,-1 0 10 0 0,88-4 244 0 0,-62-8-9 0 0,0-2 1 0 0,-2 0-1 0 0,0-2 1 0 0,0-1-1 0 0,-2-2 1 0 0,0 0-1 0 0,-1-1 1 0 0,-1-1-1 0 0,-1-1 1 0 0,12-17-236 0 0,30-26 585 0 0,-62 65-583 0 0,0 0 0 0 0,1 0-1 0 0,-1 1 1 0 0,0-1 0 0 0,0 1-1 0 0,1-1 1 0 0,-1 1 0 0 0,0-1 0 0 0,0 1-1 0 0,1 0 1 0 0,-1 0 0 0 0,0-1-1 0 0,0 1 1 0 0,0 0 0 0 0,0 0-1 0 0,0 0 1 0 0,-1 0 0 0 0,1 0 0 0 0,0 0-1 0 0,0 1 1 0 0,0-1 0 0 0,-1 0-1 0 0,1 0 1 0 0,-1 0 0 0 0,1 1-1 0 0,-1-1 1 0 0,0 0 0 0 0,1 1 0 0 0,-1-1-1 0 0,0 0 1 0 0,0 1 0 0 0,0-1-1 0 0,0 0 1 0 0,0 2-2 0 0,2 4 14 0 0,17 140 92 0 0,-19-145-107 0 0,-7 300-117 0 0,4-274 98 0 0,-1 0-1 0 0,-2 0 1 0 0,0 0 0 0 0,-2-1-1 0 0,-1 0 1 0 0,-1-1 0 0 0,-2 1 0 0 0,0-2-1 0 0,-11 16 21 0 0,20-34-15 0 0,-1 0 0 0 0,-1-1 0 0 0,1 1 0 0 0,-1-1 0 0 0,-1 0 0 0 0,1 0 0 0 0,-1 0 0 0 0,0-1 0 0 0,0 1 0 0 0,0-2 0 0 0,-1 1 0 0 0,0-1 0 0 0,0 0 0 0 0,0 0 0 0 0,0-1 0 0 0,0 0 0 0 0,-1 0 0 0 0,0-1 0 0 0,1 0 0 0 0,-1 0 0 0 0,0 0 0 0 0,0-1 0 0 0,0-1 0 0 0,0 1 1 0 0,-1-2 14 0 0,5-1-19 0 0,-1 0 0 0 0,1-1 1 0 0,0 0-1 0 0,0 0 0 0 0,1 0 1 0 0,-1 0-1 0 0,0-1 1 0 0,1 1-1 0 0,0-1 0 0 0,0 0 1 0 0,0 0-1 0 0,1 0 0 0 0,-1-1 1 0 0,1 1-1 0 0,0-1 1 0 0,0 1-1 0 0,0-1 0 0 0,1 1 1 0 0,0-1-1 0 0,-1 0 1 0 0,2 0-1 0 0,-1 0 0 0 0,1 0 1 0 0,-1 0-1 0 0,1-2 19 0 0,2-14-22 0 0,1 1 0 0 0,0-1 0 0 0,2 0-1 0 0,0 1 1 0 0,1 0 0 0 0,1 0 0 0 0,1 1 0 0 0,1 0 0 0 0,0 0-1 0 0,2 1 1 0 0,0 0 0 0 0,1 1 0 0 0,8-10 22 0 0,11-14 67 0 0,1 2-1 0 0,2 0 1 0 0,2 3 0 0 0,1 0-1 0 0,33-22-66 0 0,-27 22 200 0 0,-2-2-1 0 0,-1-1 1 0 0,-3-3-1 0 0,-1-1 1 0 0,18-29-200 0 0,-48 64 3 0 0,22-30-182 0 0,-1-2 0 0 0,-2 0 0 0 0,-1-2 0 0 0,-3-1 0 0 0,-1-1 0 0 0,12-44 179 0 0,-22 51-267 0 0,-1 11 82 0 0,-2-1 1 0 0,-2 1-1 0 0,0-1 1 0 0,-1 0-1 0 0,-2 0 1 0 0,-1 0-1 0 0,-1-1 185 0 0,0 27 12 0 0,0 0 0 0 0,-1 1 0 0 0,1-1 0 0 0,0 0 0 0 0,0 0 0 0 0,-1 0 0 0 0,1 0 0 0 0,-1 1 0 0 0,1-1 0 0 0,-1 0 0 0 0,1 0 0 0 0,-1 1 0 0 0,1-1 0 0 0,-1 0 0 0 0,1 1 0 0 0,-1-1 0 0 0,0 1 1 0 0,1-1-1 0 0,-1 1 0 0 0,0-1 0 0 0,0 1 0 0 0,0-1 0 0 0,1 1 0 0 0,-1 0 0 0 0,0-1 0 0 0,0 1 0 0 0,0 0 0 0 0,0 0 0 0 0,1 0 0 0 0,-1 0 0 0 0,0-1 0 0 0,0 1 0 0 0,0 0 0 0 0,0 1 0 0 0,0-1 0 0 0,0 0 0 0 0,0 0 0 0 0,1 0 0 0 0,-1 0 0 0 0,0 1 0 0 0,0-1 0 0 0,0 0 0 0 0,1 1 0 0 0,-1-1 0 0 0,0 1 0 0 0,0-1 0 0 0,1 1 0 0 0,-1-1 0 0 0,0 1 0 0 0,1-1 0 0 0,-1 1 0 0 0,0 0 0 0 0,1-1 0 0 0,-1 1 0 0 0,1 0 0 0 0,-1 0 0 0 0,1-1 1 0 0,-1 2-13 0 0,-14 39 233 0 0,1 2 0 0 0,3-1 0 0 0,1 2 0 0 0,2-1 0 0 0,2 1 1 0 0,2 1-1 0 0,2-1 0 0 0,1 0 0 0 0,7 44-233 0 0,-5 11-121 0 0,1 307-1431 0 0,0-428-16149 0 0,-2 15 13656 0 0</inkml:trace>
  <inkml:trace contextRef="#ctx0" brushRef="#br0" timeOffset="1612.867">2646 478 7866 0 0,'0'0'2231'0'0,"0"0"-707"0"0,0 0-232 0 0,0 0 207 0 0,0 0 92 0 0,0 0-157 0 0,0 0-262 0 0,0 0-241 0 0,0 0-157 0 0,32 0-120 0 0,103-4-113 0 0,-23-14 305 0 0,-78 7-615 0 0,17-1-30 0 0,-5 2-214 0 0,-1-3 1 0 0,0-1-1 0 0,-1-2 1 0 0,25-14 12 0 0,-14-11-1692 0 0,-30 8-2292 0 0,-2-36-11233 0 0,-14 28 13373 0 0,-30 143 16011 0 0,-5 2-8628 0 0,-31 175-3863 0 0,54-270-1652 0 0,1 1 0 0 0,1-1 0 0 0,-1 1 1 0 0,2 0-1 0 0,-1 0 0 0 0,1-1 0 0 0,1 1 0 0 0,0 0 1 0 0,0 0-1 0 0,1-1 0 0 0,0 1 0 0 0,0-1 0 0 0,1 1 1 0 0,1-1-1 0 0,-1 0 0 0 0,2 0 0 0 0,-1-1 0 0 0,1 1 1 0 0,0-1-1 0 0,1 0 0 0 0,6 7-24 0 0,-6-13 38 0 0,0 0-1 0 0,0 0 1 0 0,0-1 0 0 0,1 0-1 0 0,-1 0 1 0 0,0 0-1 0 0,1-1 1 0 0,-1 0 0 0 0,1 0-1 0 0,-1-1 1 0 0,0 1 0 0 0,1-1-1 0 0,-1-1 1 0 0,0 1-1 0 0,0-1 1 0 0,0 0 0 0 0,0-1-1 0 0,0 1 1 0 0,0-1 0 0 0,0 0-1 0 0,-1-1 1 0 0,0 1 0 0 0,0-1-1 0 0,3-3-37 0 0,22-9 84 0 0,53-25 24 0 0,-11 27 25 0 0,-70 15-98 0 0,-1 1-1 0 0,1 0 0 0 0,0-1 0 0 0,0 1 0 0 0,-1 0 1 0 0,1 0-1 0 0,-1 0 0 0 0,0 0 0 0 0,0 0 1 0 0,1 1-1 0 0,-1-1 0 0 0,-1 0 0 0 0,1 0 1 0 0,0 1-1 0 0,0-1 0 0 0,-1 0 0 0 0,0 1 0 0 0,1-1 1 0 0,-1 1-1 0 0,0-1 0 0 0,0 1 0 0 0,0-1 1 0 0,0 1-1 0 0,-1-1 0 0 0,1 0 0 0 0,-1 1 1 0 0,0 0-35 0 0,1 5 121 0 0,0 105 702 0 0,1-111-841 0 0,-1-1 0 0 0,0 1 0 0 0,1-1 0 0 0,0 0-1 0 0,-1 1 1 0 0,1-1 0 0 0,0 0 0 0 0,-1 0 0 0 0,1 1 0 0 0,0-1 0 0 0,0 0 0 0 0,0 0 0 0 0,0 0 0 0 0,0 0 0 0 0,0 0 0 0 0,0 0 0 0 0,1 0 0 0 0,-1-1 0 0 0,0 1 0 0 0,1 0 0 0 0,-1-1 0 0 0,0 1 0 0 0,1-1 0 0 0,-1 1 0 0 0,0-1 0 0 0,1 0 0 0 0,-1 1 0 0 0,1-1-1 0 0,-1 0 1 0 0,1 0 0 0 0,1 0 18 0 0,26-8-5778 0 0,-19 1-1330 0 0,-4 0-4433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48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424 0 8602 0 0,'0'0'1173'0'0,"0"0"-448"0"0,0 0-311 0 0,0 0 17 0 0,0 0 213 0 0,0 0 262 0 0,0 0 111 0 0,0 0-88 0 0,0 0-211 0 0,0 0-276 0 0,0 0-201 0 0,-17 21-77 0 0,-55 71-29 0 0,16 25 190 0 0,-186 525-1048 0 0,234-620 226 0 0,-14 47-774 0 0,16-24-3171 0 0,13-42 364 0 0,9-21 2556 0 0,70-122-2539 0 0,14-90 3789 0 0,-29 38 202 0 0,-2 4 414 0 0,-17 64 2825 0 0,-10 28 3685 0 0,-36 145-3256 0 0,-6 4-2971 0 0,-3-11-414 0 0,2-1-1 0 0,1 0 1 0 0,3 0-1 0 0,1 1 1 0 0,2-2-1 0 0,2 1 1 0 0,1-1-1 0 0,3 0 1 0 0,1-1-1 0 0,1 0 1 0 0,4 2-213 0 0,-15-33 78 0 0,1 0 1 0 0,1 0 0 0 0,-1 0 0 0 0,1 0 0 0 0,0-1 0 0 0,1 0 0 0 0,0 0 0 0 0,0 0 0 0 0,0-1-1 0 0,1 0 1 0 0,0 0 0 0 0,0 0 0 0 0,1-1 0 0 0,0 0 0 0 0,-1-1 0 0 0,2 0 0 0 0,-1 0-1 0 0,0-1 1 0 0,1 1 0 0 0,-1-2 0 0 0,1 0 0 0 0,0 0 0 0 0,0 0 0 0 0,0-1 0 0 0,0 0-1 0 0,0-1 1 0 0,2 0-79 0 0,-2-5 262 0 0,0 1-1 0 0,0-2 1 0 0,-1 1-1 0 0,0-2 1 0 0,0 1-1 0 0,0-1 1 0 0,-1 0-1 0 0,0 0 1 0 0,0-1-1 0 0,-1 0 0 0 0,0 0 1 0 0,0 0-1 0 0,-1-1 1 0 0,0 0-1 0 0,-1 0 1 0 0,0-1-1 0 0,0 1 1 0 0,-1-1-1 0 0,0 1 1 0 0,-1-2-262 0 0,11-34 395 0 0,-1-1 0 0 0,-3 0 0 0 0,-2-1 1 0 0,-1 1-1 0 0,-3-1 0 0 0,-2-9-395 0 0,0-12-3365 0 0,-1 6-4356 0 0,0 33 1440 0 0,0 36-2942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49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34 9906 0 0,'0'0'1260'0'0,"0"0"-399"0"0,0 0-44 0 0,0 0 261 0 0,0 0 175 0 0,0 0-50 0 0,-20 34-321 0 0,-62 106-330 0 0,56-68-127 0 0,26-60-354 0 0,-1-7-42 0 0,0 0 0 0 0,0-1 0 0 0,1 1 0 0 0,-1 0 0 0 0,1 0 0 0 0,0-1 0 0 0,1 1 0 0 0,-1 0 0 0 0,1-1 0 0 0,0 1 0 0 0,0 0 0 0 0,0-1 0 0 0,1 1 0 0 0,0-1 0 0 0,0 0 0 0 0,0 1 0 0 0,0-1 0 0 0,1 0 0 0 0,-1 0 0 0 0,1 0 0 0 0,0-1 0 0 0,0 1 0 0 0,1-1 0 0 0,-1 1 0 0 0,1-1 0 0 0,-1 0 0 0 0,1-1 0 0 0,0 1 0 0 0,0-1 0 0 0,0 1 0 0 0,1-1 0 0 0,-1 0 0 0 0,0-1 0 0 0,1 1 0 0 0,-1-1 0 0 0,1 0 0 0 0,1 0-29 0 0,0 0 137 0 0,-1 0 0 0 0,0-1 0 0 0,0 0 0 0 0,0 0 0 0 0,0-1 0 0 0,0 0 0 0 0,0 1 0 0 0,0-1 0 0 0,0-1 0 0 0,0 1 0 0 0,0-1 0 0 0,0 0 0 0 0,-1 0 0 0 0,1-1 0 0 0,-1 1 0 0 0,1-1 0 0 0,-1 0 0 0 0,0 0 0 0 0,0 0 0 0 0,0-1 0 0 0,-1 1 0 0 0,1-1 0 0 0,-1 0 0 0 0,0 0 0 0 0,0 0 0 0 0,0 0-1 0 0,-1-1 1 0 0,1 1 0 0 0,-1-1 0 0 0,0 0-137 0 0,2-7-8 0 0,-1 0 1 0 0,-1 0-1 0 0,0-1 0 0 0,-1 1 0 0 0,0 0 0 0 0,-1-1 0 0 0,0 1 0 0 0,-1-1 0 0 0,0 1 0 0 0,-1 0 1 0 0,0 0-1 0 0,-1 0 0 0 0,-1 0 0 0 0,0 0 0 0 0,0 0 0 0 0,-1 1 0 0 0,0 0 0 0 0,-1 0 0 0 0,-1 0 1 0 0,0 1-1 0 0,0 0 0 0 0,-1 0 0 0 0,0 1 0 0 0,-3-2 8 0 0,-28-29-3067 0 0,20 26-2996 0 0,13 9 2289 0 0,-3 0-6623 0 0</inkml:trace>
  <inkml:trace contextRef="#ctx0" brushRef="#br0" timeOffset="520.184">546 218 2601 0 0,'0'0'2765'0'0,"0"0"-60"0"0,0 0 28 0 0,0 0-71 0 0,0 0-334 0 0,0 0-550 0 0,0 0-582 0 0,0 0-410 0 0,0 0-234 0 0,0 0-154 0 0,0 0-78 0 0,0 0-37 0 0,0 0-48 0 0,0 14-43 0 0,-3 70 55 0 0,4-80-226 0 0,0-1 0 0 0,1 0 0 0 0,-1 0 1 0 0,1 0-1 0 0,0 0 0 0 0,0 0 0 0 0,0 0 1 0 0,1-1-1 0 0,-1 1 0 0 0,1-1 0 0 0,-1 1 1 0 0,1-1-1 0 0,0 0 0 0 0,0 0 0 0 0,0 0 0 0 0,0 0 1 0 0,0-1-1 0 0,0 1 0 0 0,0-1 0 0 0,1 0 1 0 0,-1 0-1 0 0,0 0 0 0 0,1 0 0 0 0,-1-1 1 0 0,1 1-1 0 0,-1-1 0 0 0,1 0 0 0 0,-1 0 1 0 0,1 0-1 0 0,-1-1 0 0 0,1 1 0 0 0,-1-1 0 0 0,1 0 1 0 0,-1 0-1 0 0,0 0 0 0 0,0 0 0 0 0,1 0 1 0 0,-1-1-1 0 0,0 0 0 0 0,0 0-21 0 0,13-6 100 0 0,0-2-1 0 0,-1 0 0 0 0,0-1 1 0 0,-1 0-1 0 0,0-1 1 0 0,-1-1-1 0 0,0 0 1 0 0,-1-1-1 0 0,0-1-99 0 0,59-58 181 0 0,-70 74-193 0 0,0 0-1 0 0,0-1 0 0 0,0 1 0 0 0,0 0 1 0 0,0 0-1 0 0,0 0 0 0 0,0 0 0 0 0,0 0 1 0 0,-1 0-1 0 0,1 0 0 0 0,0 0 0 0 0,-1 0 0 0 0,1 0 1 0 0,0 0-1 0 0,-1 0 0 0 0,1 1 0 0 0,-1-1 1 0 0,0 0-1 0 0,1 0 0 0 0,-1 1 0 0 0,0-1 1 0 0,0 0-1 0 0,0 0 0 0 0,0 1 0 0 0,0-1 0 0 0,0 0 1 0 0,0 1-1 0 0,-1-1 0 0 0,1 0 0 0 0,0 0 1 0 0,-1 1-1 0 0,1-1 0 0 0,-1 0 13 0 0,2 8-28 0 0,-1-5 21 0 0,1 0 0 0 0,-1 0 0 0 0,1 0 0 0 0,0 0 0 0 0,0 0 0 0 0,1-1 0 0 0,-1 1 0 0 0,1 0 0 0 0,0-1 0 0 0,-1 0 0 0 0,2 1 0 0 0,-1-1 0 0 0,0 0 0 0 0,1 0 0 0 0,-1 0 0 0 0,1 0 0 0 0,0 0 0 0 0,0-1 0 0 0,0 1 1 0 0,0-1-1 0 0,1 0 0 0 0,-1 0 0 0 0,0 0 0 0 0,1 0 0 0 0,0-1 0 0 0,-1 1 0 0 0,1-1 0 0 0,0 0 0 0 0,0 0 0 0 0,-1-1 0 0 0,1 1 0 0 0,0-1 0 0 0,0 1 0 0 0,0-1 0 0 0,3-1 7 0 0,4 2 104 0 0,-1-2 0 0 0,0 1 0 0 0,1-1 0 0 0,-1 0 0 0 0,0-1 0 0 0,0-1 0 0 0,0 1 0 0 0,0-2-1 0 0,-1 1 1 0 0,1-1 0 0 0,-1-1 0 0 0,0 1 0 0 0,0-2 0 0 0,0 1 0 0 0,-1-1 0 0 0,0-1 0 0 0,0 1 0 0 0,2-4-104 0 0,-1 0 185 0 0,0 1 0 0 0,-1-2 0 0 0,0 1 0 0 0,-1-1 0 0 0,0 0 1 0 0,-1 0-1 0 0,0-1 0 0 0,-1 0 0 0 0,0 0 0 0 0,2-12-185 0 0,-2-9-3290 0 0,-7 0-3570 0 0,0 29-5156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57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1 0 0 0,'0'0'531'0'0,"0"0"370"0"0,0 0 413 0 0,0 0 254 0 0,0 0-39 0 0,0 0-196 0 0,-2 37-313 0 0,-9 117-303 0 0,-26 114 952 0 0,-9-61-1790 0 0,45-198 72 0 0,1-5-2533 0 0,0-5-4637 0 0,0 0 6608 0 0</inkml:trace>
  <inkml:trace contextRef="#ctx0" brushRef="#br0" timeOffset="362.575">54 82 360 0 0,'0'0'1690'0'0,"0"0"-759"0"0,0 0-241 0 0,0 0 267 0 0,0 0 404 0 0,0 0 277 0 0,0 0-3 0 0,0 0-155 0 0,0 0-210 0 0,0 0-215 0 0,0 0-154 0 0,0 0-110 0 0,0 0-75 0 0,32-3-52 0 0,102-10-51 0 0,39 10 1623 0 0,38 32-1036 0 0,-82-7-869 0 0,-60-15-700 0 0,-54-6-3539 0 0,0-1-3862 0 0,-14 0 3161 0 0,-1 0 746 0 0</inkml:trace>
  <inkml:trace contextRef="#ctx0" brushRef="#br0" timeOffset="727.556">0 715 1104 0 0,'0'0'1622'0'0,"0"0"101"0"0,0 0 257 0 0,0 0 282 0 0,0 0 120 0 0,31-3-164 0 0,99-10-320 0 0,250-29 4542 0 0,-235 38-5875 0 0,-84 3-4084 0 0,-52 1-1414 0 0,-1-3-5280 0 0</inkml:trace>
  <inkml:trace contextRef="#ctx0" brushRef="#br0" timeOffset="5382.801">2110 317 2545 0 0,'0'0'1799'0'0,"0"0"-826"0"0,0 0-203 0 0,0 0 346 0 0,0 0 323 0 0,0 0 88 0 0,0 0-164 0 0,0 0-254 0 0,0 0-204 0 0,0 0-145 0 0,31-4-67 0 0,98-16-37 0 0,20 8 1373 0 0,110-7-1465 0 0,-233 8-4170 0 0,-20 5-738 0 0,-2-1-3421 0 0,-4 5 5232 0 0</inkml:trace>
  <inkml:trace contextRef="#ctx0" brushRef="#br0" timeOffset="5688.248">2171 594 8018 0 0,'0'0'844'0'0,"0"0"-67"0"0,0 0 321 0 0,0 0 289 0 0,0 0 127 0 0,0 0-107 0 0,0 0-246 0 0,34 1-226 0 0,110 6-191 0 0,-37-15 254 0 0,-46-2-699 0 0,175-43-2093 0 0,-204 43-2095 0 0,-11 5-1934 0 0,-6 2-1853 0 0</inkml:trace>
  <inkml:trace contextRef="#ctx0" brushRef="#br0" timeOffset="19272.141">1009 781 0 0 0,'0'0'713'0'0,"0"0"326"0"0,6-5 84 0 0,16-17 12 0 0,-12 7 8431 0 0,-14 5-5146 0 0,-32 0-2385 0 0,28 12-2009 0 0,0 0-1 0 0,0 1 1 0 0,0 0 0 0 0,1 0 0 0 0,-1 1-1 0 0,1 0 1 0 0,0 0 0 0 0,0 1-1 0 0,0-1 1 0 0,0 2 0 0 0,1-1 0 0 0,0 1-1 0 0,0 0 1 0 0,1 0 0 0 0,-1 1-1 0 0,1-1 1 0 0,1 1 0 0 0,-1 0 0 0 0,1 1-1 0 0,0-1 1 0 0,1 2-26 0 0,0-5-7 0 0,1 0 1 0 0,0 0-1 0 0,0 1 1 0 0,0-1-1 0 0,0 1 0 0 0,1-1 1 0 0,0 1-1 0 0,0-1 0 0 0,0 1 1 0 0,1 0-1 0 0,-1-1 0 0 0,1 1 1 0 0,0 0-1 0 0,1 0 1 0 0,-1-1-1 0 0,1 1 0 0 0,0 0 1 0 0,0-1-1 0 0,0 1 0 0 0,1-1 1 0 0,-1 1-1 0 0,1-1 0 0 0,0 0 1 0 0,0 1-1 0 0,1-1 1 0 0,0 0-1 0 0,-1-1 0 0 0,1 1 1 0 0,0 0-1 0 0,1-1 0 0 0,-1 0 1 0 0,1 1-1 0 0,-1-1 0 0 0,1-1 1 0 0,0 1-1 0 0,0 0 1 0 0,0-1-1 0 0,0 0 0 0 0,1 0 1 0 0,-1 0-1 0 0,1-1 0 0 0,-1 1 1 0 0,5 0 6 0 0,91 8-355 0 0,-37-20-7387 0 0,-55 6 2377 0 0,-1 0-1459 0 0</inkml:trace>
  <inkml:trace contextRef="#ctx0" brushRef="#br0" timeOffset="19742.728">1125 1021 0 0 0,'0'0'1304'0'0,"0"0"-203"0"0,0 0 132 0 0,0 0 543 0 0,0 0 468 0 0,0 0 112 0 0,0 0-191 0 0,0 0-348 0 0,0 0-328 0 0,0 0-274 0 0,0 0-205 0 0,0 0-175 0 0,11-6-152 0 0,34-18-116 0 0,-5-21 473 0 0,78-111-453 0 0,-116 153-600 0 0,1 0 1 0 0,-1 0-1 0 0,0 0 1 0 0,1 1 0 0 0,-1-1-1 0 0,1 0 1 0 0,0 1-1 0 0,0 0 1 0 0,0 0-1 0 0,0 0 1 0 0,0 0-1 0 0,0 0 1 0 0,1 1-1 0 0,-1 0 1 0 0,1-1-1 0 0,-1 1 1 0 0,3 0 12 0 0,11 42-63 0 0,-16-38 75 0 0,-1-1-10 0 0,0 1 0 0 0,1-1 0 0 0,-1 1 1 0 0,1-1-1 0 0,-1 1 0 0 0,1-1 0 0 0,0 1 0 0 0,0-1 1 0 0,0 0-1 0 0,0 0 0 0 0,1 1 0 0 0,-1-1 0 0 0,0 0 1 0 0,1 0-1 0 0,0 0 0 0 0,-1-1 0 0 0,1 1 0 0 0,0 0 1 0 0,0 0-1 0 0,0-1 0 0 0,0 0 0 0 0,0 1 1 0 0,1-1-1 0 0,-1 0 0 0 0,0 0 0 0 0,0 0 0 0 0,1 0 1 0 0,-1 0-1 0 0,1-1 0 0 0,-1 1 0 0 0,1-1-2 0 0,5 0 31 0 0,0-2 1 0 0,0 1-1 0 0,0-1 0 0 0,0 0 1 0 0,-1 0-1 0 0,1-1 0 0 0,-1 0 0 0 0,0-1 1 0 0,0 0-1 0 0,0 0 0 0 0,2-2-31 0 0,52-23 27 0 0,-59 31-29 0 0,1-1-1 0 0,-1 1 1 0 0,0-1 0 0 0,0 1 0 0 0,0 0 0 0 0,-1 0-1 0 0,1 0 1 0 0,0 0 0 0 0,-1 0 0 0 0,1 0-1 0 0,-1 0 1 0 0,0 1 0 0 0,1-1 0 0 0,-1 0 0 0 0,0 1-1 0 0,-1-1 1 0 0,1 1 0 0 0,0-1 0 0 0,-1 1-1 0 0,1 0 1 0 0,-1-1 0 0 0,0 1 0 0 0,0-1 0 0 0,0 1-1 0 0,0 0 1 0 0,0-1 0 0 0,-1 1 2 0 0,1 20-66 0 0,-1-18 6 0 0,0-1 1 0 0,1 1-1 0 0,0-1 1 0 0,0 0-1 0 0,0 1 1 0 0,0-1-1 0 0,1 1 1 0 0,-1-1-1 0 0,1 0 1 0 0,0 1-1 0 0,1-1 1 0 0,-1 0-1 0 0,1 0 1 0 0,0 0-1 0 0,0 0 1 0 0,0 0-1 0 0,1 2 60 0 0,20-1-3129 0 0,-7-7-5818 0 0,-7-1 563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8:55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669 500 6145 0 0,'0'0'2267'0'0,"0"0"-918"0"0,0 0-584 0 0,0 0 9 0 0,0 0 282 0 0,0 0 215 0 0,0 0-35 0 0,0 0-242 0 0,0 0-319 0 0,0 0-243 0 0,0 0-155 0 0,0 0-105 0 0,33-6-55 0 0,105-17-47 0 0,-36 11-189 0 0,-51 8-1355 0 0,-28 4-3758 0 0,-14 0 1062 0 0,-1 0-2435 0 0</inkml:trace>
  <inkml:trace contextRef="#ctx0" brushRef="#br0" timeOffset="323.394">1184 393 0 0 0,'0'0'196'0'0,"0"0"568"0"0,0 0 456 0 0,0 0 238 0 0,0 0-47 0 0,0 0-259 0 0,0 0-310 0 0,0 0-233 0 0,0 0-138 0 0,0 0-90 0 0,0 0-55 0 0,-22 30-37 0 0,-65 93-53 0 0,65-74 106 0 0,23-45-240 0 0,2-1 19 0 0,-1 0 0 0 0,1-1 0 0 0,0 1 0 0 0,-1-1 0 0 0,1 0 0 0 0,0 0 0 0 0,1 0 0 0 0,-1 0 0 0 0,0 0 0 0 0,0-1-1 0 0,1 1 1 0 0,-1-1 0 0 0,1 0 0 0 0,-1 0 0 0 0,1 0 0 0 0,0-1 0 0 0,-1 1 0 0 0,1-1 0 0 0,0 0 0 0 0,-1 0 0 0 0,1 0 0 0 0,0 0-1 0 0,-1-1 1 0 0,1 0-121 0 0,18-1 412 0 0,0-2 0 0 0,-1-1-1 0 0,1-1 1 0 0,-1 0 0 0 0,-1-2 0 0 0,1 0-1 0 0,-1-2 1 0 0,-1 0 0 0 0,0-1-1 0 0,0-1 1 0 0,-1-1 0 0 0,-1 0-1 0 0,0-1 1 0 0,-1-1 0 0 0,0-1 0 0 0,-2 0-1 0 0,13-18-411 0 0,-15 19 174 0 0,-1 0 1 0 0,0-1-1 0 0,-2 0 0 0 0,0-1 1 0 0,-1 0-1 0 0,0 0 0 0 0,-1-1 1 0 0,0-7-175 0 0,-4 18 30 0 0,-2-1 1 0 0,1 0-1 0 0,-1 0 1 0 0,0 0-1 0 0,-1 0 1 0 0,0 0 0 0 0,0 0-1 0 0,0 0 1 0 0,-1 0-1 0 0,-1 0 1 0 0,1 0-1 0 0,-1 0 1 0 0,-1 0 0 0 0,1 1-1 0 0,-1-1 1 0 0,-1 1-1 0 0,1 0 1 0 0,-1 0-1 0 0,0 0 1 0 0,-5-5-31 0 0,-1 2-66 0 0,1 0 1 0 0,-1 1-1 0 0,-1 1 1 0 0,0 0-1 0 0,0 0 1 0 0,-1 1-1 0 0,1 1 1 0 0,-1 0-1 0 0,-1 0 1 0 0,1 1-1 0 0,-1 1 1 0 0,0 0-1 0 0,0 1 0 0 0,-1 0 1 0 0,1 1-1 0 0,0 0 1 0 0,-1 1-1 0 0,1 1 1 0 0,-1 0-1 0 0,1 1 1 0 0,-8 1 65 0 0,12 0-21 0 0,0 0 0 0 0,1 1 0 0 0,-1 0 0 0 0,1 0 1 0 0,0 0-1 0 0,-1 1 0 0 0,2 1 0 0 0,-1-1 0 0 0,0 1 1 0 0,1 0-1 0 0,0 1 0 0 0,0 0 0 0 0,1 0 0 0 0,-1 1 1 0 0,1-1-1 0 0,1 1 0 0 0,-1 1 0 0 0,1-1 0 0 0,1 1 1 0 0,-1 0-1 0 0,1 0 0 0 0,1 0 0 0 0,-1 0 0 0 0,1 1 1 0 0,1-1-1 0 0,0 1 0 0 0,0 0 0 0 0,1 0 0 0 0,0 0 1 0 0,0 0-1 0 0,1 0 0 0 0,0 0 0 0 0,0 0 0 0 0,1-1 1 0 0,1 1-1 0 0,-1 0 0 0 0,1 0 0 0 0,1 0 0 0 0,0-1 1 0 0,0 0-1 0 0,1 1 0 0 0,-1-1 0 0 0,2 0 0 0 0,-1-1 0 0 0,5 6 21 0 0,12 6 37 0 0,0-1 0 0 0,1 0 0 0 0,0-2-1 0 0,2-1 1 0 0,0-1 0 0 0,0-1-1 0 0,1-1 1 0 0,1-1 0 0 0,0-1-1 0 0,1-1 1 0 0,0-2 0 0 0,0-1-1 0 0,0 0 1 0 0,27 0-37 0 0,223 13-477 0 0,-159-19-9216 0 0,-94 0 5959 0 0,-8 0-2269 0 0</inkml:trace>
  <inkml:trace contextRef="#ctx0" brushRef="#br0" timeOffset="19924.048">0 360 104 0 0,'0'0'1378'0'0,"0"0"-62"0"0,0 0 154 0 0,0 0 302 0 0,0 0 198 0 0,0 0-89 0 0,0 0-332 0 0,0 0-382 0 0,0 0-303 0 0,0 0-171 0 0,0 0-59 0 0,3-14-30 0 0,6-41-17 0 0,-9 53-510 0 0,1 0 1 0 0,-1 0 0 0 0,1 0-1 0 0,-1 0 1 0 0,1 1 0 0 0,0-1-1 0 0,0 0 1 0 0,0 0 0 0 0,0 1-1 0 0,0-1 1 0 0,1 0 0 0 0,-1 1-1 0 0,0-1 1 0 0,1 1 0 0 0,-1 0-1 0 0,1-1 1 0 0,-1 1 0 0 0,1 0-1 0 0,0 0 1 0 0,-1 0 0 0 0,1 0-1 0 0,0 0 1 0 0,0 1-1 0 0,0-1 1 0 0,0 0 0 0 0,1 0-78 0 0,9-3 269 0 0,5-5-91 0 0,1 0-1 0 0,0 2 0 0 0,0 0 1 0 0,1 1-1 0 0,-1 1 0 0 0,1 1 1 0 0,1 1-1 0 0,-1 0 1 0 0,0 2-1 0 0,1 0 0 0 0,6 1-177 0 0,-24 0 7 0 0,-1 0 0 0 0,1 1 0 0 0,-1-1 0 0 0,1 0 0 0 0,-1 1 0 0 0,1-1 0 0 0,-1 1-1 0 0,0 0 1 0 0,1-1 0 0 0,-1 1 0 0 0,0 0 0 0 0,1 0 0 0 0,-1 0 0 0 0,0 0 0 0 0,0 0 0 0 0,0 0-1 0 0,0 0 1 0 0,0 0 0 0 0,0 1 0 0 0,0-1 0 0 0,0 0 0 0 0,0 0 0 0 0,-1 1 0 0 0,1-1 0 0 0,0 1-1 0 0,-1-1 1 0 0,1 1 0 0 0,-1-1 0 0 0,0 1 0 0 0,1-1 0 0 0,-1 1 0 0 0,0-1 0 0 0,0 1 0 0 0,0-1-1 0 0,0 1 1 0 0,0-1 0 0 0,0 1 0 0 0,-1 0-7 0 0,-12 62 98 0 0,-102 98-62 0 0,114-161-45 0 0,1-1 0 0 0,-1 1-1 0 0,1 0 1 0 0,-1 0-1 0 0,1-1 1 0 0,0 1-1 0 0,-1 0 1 0 0,1 0 0 0 0,0 0-1 0 0,0 0 1 0 0,-1-1-1 0 0,1 1 1 0 0,0 0-1 0 0,0 0 1 0 0,0 0 0 0 0,0 0-1 0 0,0 0 1 0 0,0 0-1 0 0,0-1 1 0 0,1 1-1 0 0,-1 0 1 0 0,0 0-1 0 0,0 0 1 0 0,1 0 0 0 0,-1-1-1 0 0,1 1 1 0 0,-1 0-1 0 0,0 0 1 0 0,1-1-1 0 0,0 1 1 0 0,-1 0 0 0 0,1 0-1 0 0,-1-1 1 0 0,1 1-1 0 0,0-1 1 0 0,-1 1-1 0 0,1-1 1 0 0,0 1 0 0 0,0-1-1 0 0,-1 1 1 0 0,1-1-1 0 0,0 0 1 0 0,0 1-1 0 0,0-1 1 0 0,-1 0 0 0 0,1 0-1 0 0,0 1 1 0 0,0-1-1 0 0,0 0 1 0 0,0 0-1 0 0,0 0 10 0 0,56 6-21 0 0,-46-5 18 0 0,115 22 55 0 0,-121-21-47 0 0,-1 0 0 0 0,1-1 0 0 0,-1 1 1 0 0,0 1-1 0 0,1-1 0 0 0,-1 1 0 0 0,0-1 1 0 0,-1 1-1 0 0,1 0 0 0 0,0 1 0 0 0,-1-1 0 0 0,0 1 1 0 0,0-1-1 0 0,0 1 0 0 0,0 0 0 0 0,0 0 1 0 0,-1 0-1 0 0,0 1 0 0 0,0-1 0 0 0,0 0 1 0 0,0 1-1 0 0,-1 0 0 0 0,1-1 0 0 0,-1 1 1 0 0,0 1-6 0 0,-2 7 34 0 0,0-1 1 0 0,0 1 0 0 0,-1-1 0 0 0,-1 0-1 0 0,0 1 1 0 0,-1-1 0 0 0,0-1 0 0 0,0 1-1 0 0,-1-1 1 0 0,-1 1 0 0 0,0-1 0 0 0,-1-1-1 0 0,0 0 1 0 0,0 1 0 0 0,-1-2 0 0 0,-1 1-1 0 0,1-2 1 0 0,-2 1 0 0 0,1-1-1 0 0,-2 0-34 0 0,6-2 8 0 0,-1 0-1 0 0,0-1 0 0 0,0 0 0 0 0,-1-1 0 0 0,0 0 0 0 0,1 0 0 0 0,-1 0 0 0 0,-1 0 0 0 0,1-1 0 0 0,0-1 0 0 0,-1 1 0 0 0,0-1 0 0 0,1 0 0 0 0,-1-1 0 0 0,0 0 0 0 0,0 0 0 0 0,0-1 0 0 0,0 0 0 0 0,0 0 0 0 0,0-1 0 0 0,1 1 0 0 0,-6-3-7 0 0,9 1-416 0 0,-1 1 0 0 0,1-1 0 0 0,0-1 1 0 0,0 1-1 0 0,1-1 0 0 0,-1 1 0 0 0,1-1 0 0 0,-1 0 0 0 0,1 0 0 0 0,0-1 0 0 0,0 1 0 0 0,0-1 0 0 0,0 1 0 0 0,1-1 0 0 0,-1 0 0 0 0,1 0 0 0 0,0 0 416 0 0,-6-10-6108 0 0,4 5-1864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38.6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0 4473 0 0,'0'0'1854'0'0,"0"0"-719"0"0,0 0-285 0 0,0 0 141 0 0,0 0 283 0 0,0 0 185 0 0,0 0-123 0 0,0 0-376 0 0,0 0-414 0 0,0 0-358 0 0,0 0-237 0 0,0 0-78 0 0,0 0 31 0 0,0 5 84 0 0,3 553 1547 0 0,-20-428-1965 0 0,14-123 195 0 0,-8 19-3954 0 0,-7-19-6000 0 0,14-7 8915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9:24.2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303 218 0 0 0,'0'0'332'0'0,"0"0"1208"0"0,0 0 315 0 0,0 0-90 0 0,0 0-150 0 0,0 0-101 0 0,0 0-81 0 0,0 0-66 0 0,2-18-45 0 0,2-52-71 0 0,-19 30 1858 0 0,8 35-2399 0 0,0-3-479 0 0,0 1 0 0 0,-1 0 0 0 0,-1 0 0 0 0,1 0 0 0 0,-1 1 0 0 0,0 1 0 0 0,0-1 1 0 0,-1 2-1 0 0,0-1 0 0 0,0 1 0 0 0,0 1 0 0 0,0 0 0 0 0,0 0 0 0 0,-1 1 0 0 0,1 0 0 0 0,-9 0-231 0 0,15 1-4 0 0,0 0 0 0 0,0 1 0 0 0,0-1 1 0 0,0 1-1 0 0,0 0 0 0 0,0 0 0 0 0,0 0 0 0 0,0 1 0 0 0,0-1 1 0 0,0 1-1 0 0,0 0 0 0 0,0 0 0 0 0,0 1 0 0 0,0-1 0 0 0,1 1 0 0 0,-1-1 1 0 0,0 1-1 0 0,1 1 0 0 0,0-1 0 0 0,-1 0 0 0 0,1 1 0 0 0,0-1 1 0 0,0 1-1 0 0,0 0 0 0 0,1 0 0 0 0,-1 0 0 0 0,1 1 0 0 0,-1-1 1 0 0,1 1-1 0 0,0-1 0 0 0,1 1 0 0 0,-1 0 0 0 0,0 1 4 0 0,-2 28 23 0 0,1-1 0 0 0,1 1 0 0 0,3 0 0 0 0,0 0 0 0 0,2 0 0 0 0,1-1 0 0 0,2 0 0 0 0,1 1 0 0 0,2-2 0 0 0,6 14-23 0 0,-4-3 5 0 0,27 82 122 0 0,6-1 0 0 0,10 9-127 0 0,56 159 289 0 0,-98-261-251 0 0,-3 1 0 0 0,0 0 1 0 0,-2 1-1 0 0,-2 0 0 0 0,0 0 1 0 0,-2 0-1 0 0,-2 0 0 0 0,-1 0 0 0 0,-1 0 1 0 0,-2 1-1 0 0,-1-1 0 0 0,-1-1 1 0 0,-2 1-1 0 0,-3 5-38 0 0,6-25 45 0 0,-1 0 0 0 0,0-1 0 0 0,0 1 0 0 0,-1-1 0 0 0,0 0 0 0 0,-1-1 0 0 0,0 0 0 0 0,-1 0 0 0 0,0 0 0 0 0,-1-1 0 0 0,0 0 0 0 0,0-1 0 0 0,-1 0 0 0 0,0 0 0 0 0,-6 2-45 0 0,12-8-10 0 0,0 0-1 0 0,-1-1 1 0 0,1 1 0 0 0,0-1 0 0 0,-1 0 0 0 0,0-1 0 0 0,1 1 0 0 0,-1-1-1 0 0,1 0 1 0 0,-1 0 0 0 0,1 0 0 0 0,-1-1 0 0 0,0 0 0 0 0,1 1 0 0 0,-1-2-1 0 0,1 1 1 0 0,0 0 0 0 0,-1-1 0 0 0,1 0 0 0 0,0 0 0 0 0,0 0 0 0 0,0-1-1 0 0,0 1 1 0 0,1-1 0 0 0,-1 0 0 0 0,1 0 0 0 0,-1 0 0 0 0,1 0 0 0 0,0-1 0 0 0,0 1-1 0 0,1-1 1 0 0,-1 0 0 0 0,1 0 0 0 0,-1 0 0 0 0,1-1 10 0 0,-34-76-4432 0 0,20 3-8598 0 0,15 62 7475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9:04.3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299 696 0 0 0,'0'0'577'0'0,"0"0"1093"0"0,0 0 233 0 0,0 0-184 0 0,0 0-246 0 0,0 0-217 0 0,0 0-167 0 0,0 0-110 0 0,3-1 3868 0 0,30-39-3399 0 0,55-69-438 0 0,-32 36-658 0 0,4 3 0 0 0,53-48-352 0 0,-34 62 24 0 0,-77 58-36 0 0,-1-1 1 0 0,1 0-1 0 0,0 0 1 0 0,0 1 0 0 0,0-1-1 0 0,-1 1 1 0 0,1-1 0 0 0,-1 1-1 0 0,1 0 1 0 0,-1 0-1 0 0,0 0 1 0 0,0 0 0 0 0,0 0-1 0 0,0 0 1 0 0,0 0-1 0 0,0 0 1 0 0,0 0 0 0 0,-1 0-1 0 0,1 0 1 0 0,-1 0-1 0 0,1 1 1 0 0,-1-1 0 0 0,0 0-1 0 0,0 0 1 0 0,0 1-1 0 0,0-1 1 0 0,-1 0 0 0 0,1 0-1 0 0,0 1 1 0 0,-1-1-1 0 0,0 0 1 0 0,1 0 0 0 0,-1 0-1 0 0,-1 2 12 0 0,2 7 20 0 0,-4 150 314 0 0,5-158-328 0 0,0 0-1 0 0,-1-1 0 0 0,1 1 1 0 0,1-1-1 0 0,-1 1 0 0 0,0-1 0 0 0,1 0 1 0 0,-1 0-1 0 0,1 1 0 0 0,0-1 1 0 0,-1 0-1 0 0,1 0 0 0 0,0 0 1 0 0,0-1-1 0 0,1 1 0 0 0,-1 0 1 0 0,0-1-1 0 0,0 1 0 0 0,1-1 0 0 0,-1 0 1 0 0,1 0-1 0 0,-1 0 0 0 0,1 0 1 0 0,0 0-1 0 0,-1-1 0 0 0,1 1 1 0 0,0-1-1 0 0,-1 0 0 0 0,1 0 0 0 0,0 0 1 0 0,0 0-1 0 0,-1 0 0 0 0,1 0 1 0 0,0-1-1 0 0,-1 1 0 0 0,1-1 1 0 0,0 0-1 0 0,-1 0 0 0 0,1 0 1 0 0,-1 0-1 0 0,1 0 0 0 0,-1 0 0 0 0,0-1 1 0 0,1 0-6 0 0,42-27 142 0 0,-2-3-1 0 0,-1-1 1 0 0,-1-3 0 0 0,3-6-142 0 0,15-12 24 0 0,139-111 80 0 0,-166 149-234 0 0,-32 42 155 0 0,-22 198 714 0 0,22-219-734 0 0,-1 3 5 0 0,0 0 0 0 0,1 1 0 0 0,0-1 0 0 0,1 0 0 0 0,-1 0-1 0 0,2 0 1 0 0,-1 0 0 0 0,1 0 0 0 0,0 0 0 0 0,1 0 0 0 0,0 0 0 0 0,0-1 0 0 0,0 1 0 0 0,1-1 0 0 0,0 0 0 0 0,1 0 0 0 0,2 3-10 0 0,-4-7-150 0 0,1 1 0 0 0,0 0 0 0 0,0-1 0 0 0,0 0 1 0 0,0 0-1 0 0,1 0 0 0 0,-1 0 0 0 0,1-1 0 0 0,-1 0 0 0 0,1 0 1 0 0,0 0-1 0 0,0 0 0 0 0,0-1 0 0 0,0 0 0 0 0,0 0 0 0 0,1 0 1 0 0,-1-1-1 0 0,0 0 0 0 0,0 0 0 0 0,1 0 150 0 0,17-2-4631 0 0,-4-11-6481 0 0,-17 10 9450 0 0</inkml:trace>
  <inkml:trace contextRef="#ctx0" brushRef="#br0" timeOffset="292.054">1 939 3017 0 0,'0'0'1467'0'0,"0"0"14"0"0,0 0 184 0 0,0 0 236 0 0,37 0 133 0 0,124-3-67 0 0,196-27 4237 0 0,480-95-2898 0 0,-627 118-4805 0 0,-184 14-1615 0 0,-20-1-1544 0 0,-4 3-5199 0 0,-2-2 5943 0 0</inkml:trace>
  <inkml:trace contextRef="#ctx0" brushRef="#br0" timeOffset="17892.863">789 954 0 0 0,'-51'147'0'0'0,"13"-51"0"0"0,51-96 0 0 0,-11-49 2103 0 0,-15 3 10936 0 0,13 45-11777 0 0,0 1-201 0 0,-3 11 1646 0 0,5 23-2507 0 0,-2-34-150 0 0,45 158 793 0 0,61 172 265 0 0,-61-223-982 0 0,-44-106-94 0 0,-1 1-1 0 0,1-1 1 0 0,-1 1-1 0 0,1-1 0 0 0,0 1 1 0 0,0-1-1 0 0,-1 1 1 0 0,1-1-1 0 0,0 0 0 0 0,0 0 1 0 0,0 1-1 0 0,0-1 1 0 0,1 0-1 0 0,-1 0 0 0 0,0 0 1 0 0,0 0-1 0 0,1 0 1 0 0,-1 0-1 0 0,0-1 0 0 0,1 1 1 0 0,-1 0-1 0 0,1-1 1 0 0,-1 1-1 0 0,1-1 0 0 0,-1 1 1 0 0,1-1-1 0 0,0 0 1 0 0,-1 0-1 0 0,1 0 0 0 0,-1 0 1 0 0,1 0-1 0 0,0 0 1 0 0,-1 0-1 0 0,1 0 0 0 0,-1 0 1 0 0,1-1-1 0 0,-1 1 1 0 0,1-1-1 0 0,-1 1 0 0 0,1-1 1 0 0,-1 0-1 0 0,1 0 1 0 0,-1 1-1 0 0,0-1 0 0 0,1 0 1 0 0,0-1-32 0 0,11-25 313 0 0,-1 0 0 0 0,-1-1 1 0 0,-1 0-1 0 0,-2 0 0 0 0,3-18-313 0 0,11-35 150 0 0,93-219 129 0 0,-70 215-308 0 0,-29 106-3779 0 0,-10-8-720 0 0,-1-4-4235 0 0,-3-5-48 0 0</inkml:trace>
  <inkml:trace contextRef="#ctx0" brushRef="#br0" timeOffset="18382.545">1808 85 2705 0 0,'0'0'2079'0'0,"0"0"-518"0"0,0 0-355 0 0,0 0 40 0 0,0 0 238 0 0,0 0 103 0 0,0 0-208 0 0,0 0-395 0 0,0 0-305 0 0,0 0-136 0 0,0 0-7 0 0,0 0 35 0 0,8 15-9 0 0,64 114 1191 0 0,-46-78-1555 0 0,-3 0 0 0 0,-2 2 1 0 0,-3 0-1 0 0,-1 1 1 0 0,-3 0-1 0 0,-3 2 0 0 0,-2-1 1 0 0,-2 1-1 0 0,-3 1 0 0 0,-2-1 1 0 0,-3 0-1 0 0,-2 9-198 0 0,-1-25-30 0 0,-1 0-1 0 0,-2 0 1 0 0,-2 0-1 0 0,-2-1 0 0 0,-1 0 1 0 0,-2-1-1 0 0,-2-1 1 0 0,-1 0-1 0 0,-2-1 1 0 0,-1-1-1 0 0,-11 13 31 0 0,-1-1-549 0 0,-2-1-1 0 0,-2-2 0 0 0,-2-1 1 0 0,-38 31 549 0 0,-10-5-3531 0 0,-10-10-3619 0 0,57-38 2587 0 0,12-9 1086 0 0</inkml:trace>
  <inkml:trace contextRef="#ctx0" brushRef="#br0" timeOffset="18973.917">345 1 0 0 0,'0'0'540'0'0,"0"0"727"0"0,0 0 212 0 0,0 0 44 0 0,0 0 75 0 0,0 0 39 0 0,0 0 10 0 0,-21 9-49 0 0,-65 33-140 0 0,46-7 480 0 0,36-26-1526 0 0,-14 25 138 0 0,2 0 1 0 0,2 1 0 0 0,1 1 0 0 0,1 0-1 0 0,2 0 1 0 0,-3 27-551 0 0,-5 47 408 0 0,4 1 0 0 0,1 86-408 0 0,7-105 68 0 0,3 1 0 0 0,5 0-1 0 0,4 0 1 0 0,3-1-1 0 0,5 0 1 0 0,9 22-68 0 0,-19-95 27 0 0,0 0 0 0 0,2-1 0 0 0,0 0 0 0 0,1 0 0 0 0,1-1 0 0 0,0 0 1 0 0,1 0-1 0 0,1-1 0 0 0,1 0 0 0 0,0 0 0 0 0,1-1 0 0 0,1-1 0 0 0,0 0 0 0 0,1-1 0 0 0,0-1 0 0 0,1 0 0 0 0,0 0 1 0 0,1-2-1 0 0,15 8-27 0 0,-13-11-58 0 0,1-1 1 0 0,-1-1 0 0 0,1 0-1 0 0,1-1 1 0 0,-1-1-1 0 0,1-1 1 0 0,-1-1 0 0 0,10-1 57 0 0,32-4-3490 0 0,-1-6-4848 0 0,-38 6 487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9:24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0 372 3033 0 0,'0'0'2327'0'0,"0"0"-906"0"0,0 0-578 0 0,0 0 49 0 0,0 0 309 0 0,0 0 256 0 0,0 0-15 0 0,0 0-259 0 0,0 0-306 0 0,0 0-264 0 0,0 0-176 0 0,0 0-122 0 0,8 27-77 0 0,22 82-63 0 0,-8 59 379 0 0,-21-129-486 0 0,0-15-48 0 0,-10 120 624 0 0,8-155 2596 0 0,4-57-2725 0 0,37-121-161 0 0,-32 149-366 0 0,2 1 1 0 0,1 1-1 0 0,2 0 1 0 0,2 1 0 0 0,1 0-1 0 0,2 1 1 0 0,23-33 11 0 0,-39 66-20 0 0,0-1 0 0 0,1 1 1 0 0,-1 0-1 0 0,1 0 0 0 0,0 0 0 0 0,0 0 1 0 0,0 0-1 0 0,0 0 0 0 0,1 1 1 0 0,-1 0-1 0 0,1-1 0 0 0,-1 1 0 0 0,1 1 1 0 0,0-1-1 0 0,0 0 0 0 0,0 1 1 0 0,0 0-1 0 0,0 0 20 0 0,17 45-180 0 0,6 96-94 0 0,-15-112-1371 0 0,-6-22-2484 0 0,2-3-4906 0 0,-4-3 2884 0 0</inkml:trace>
  <inkml:trace contextRef="#ctx0" brushRef="#br0" timeOffset="367.268">501 96 2256 0 0,'0'0'2842'0'0,"0"0"-921"0"0,0 0-453 0 0,0 0 18 0 0,0 0 125 0 0,0 0 4 0 0,0 0-236 0 0,0 0-355 0 0,0 0-295 0 0,0 0-198 0 0,0 0-137 0 0,0 0-112 0 0,0 0-67 0 0,27-12-62 0 0,82-34-52 0 0,-48 34 3 0 0,-59 14-91 0 0,0-1 0 0 0,0 1 0 0 0,0 0 0 0 0,-1 0 0 0 0,1 0 0 0 0,-1 0 0 0 0,1 0 0 0 0,-1 1 0 0 0,0-1 0 0 0,0 0 0 0 0,0 1 0 0 0,0-1 1 0 0,0 0-1 0 0,0 1 0 0 0,-1-1 0 0 0,1 1 0 0 0,-1-1 0 0 0,0 1 0 0 0,0-1 0 0 0,0 1 0 0 0,0 0 0 0 0,0-1 0 0 0,0 1 0 0 0,-1-1 0 0 0,1 1 1 0 0,-1-1-1 0 0,0 1 0 0 0,0-1 0 0 0,0 0 0 0 0,0 1 0 0 0,0-1 0 0 0,0 0 0 0 0,-1 0 0 0 0,1 0 0 0 0,-1 0 0 0 0,0 1-13 0 0,-111 159 694 0 0,112-160-685 0 0,1-1 0 0 0,0 0 0 0 0,-1 1 0 0 0,1-1 0 0 0,0 1-1 0 0,-1-1 1 0 0,1 0 0 0 0,0 1 0 0 0,0-1 0 0 0,0 1 0 0 0,0-1 0 0 0,1 1 0 0 0,-1-1 0 0 0,0 0 0 0 0,0 1 0 0 0,1-1 0 0 0,-1 0 0 0 0,1 1 0 0 0,-1-1 0 0 0,1 0 0 0 0,0 1 0 0 0,0-1 0 0 0,-1 0 0 0 0,1 0 0 0 0,0 0-1 0 0,0 0 1 0 0,0 0 0 0 0,0 0 0 0 0,0 0 0 0 0,0 0 0 0 0,1 0 0 0 0,-1 0 0 0 0,0-1 0 0 0,0 1 0 0 0,1 0 0 0 0,-1-1 0 0 0,0 1 0 0 0,1-1 0 0 0,-1 0 0 0 0,0 1 0 0 0,1-1 0 0 0,-1 0 0 0 0,1 0 0 0 0,-1 0-1 0 0,1 0 1 0 0,-1 0 0 0 0,1 0-9 0 0,75 1 683 0 0,-74-1-657 0 0,147-22-1021 0 0,-134 26-5737 0 0,-13-4-2608 0 0</inkml:trace>
  <inkml:trace contextRef="#ctx0" brushRef="#br0" timeOffset="1911.626">1162 648 0 0 0,'4'-52'1743'0'0,"-2"12"7282"0"0,-19 32-4480 0 0,-22 20-3663 0 0,19 4-807 0 0,0 0-1 0 0,1 2 0 0 0,1 0 0 0 0,1 1 1 0 0,1 0-1 0 0,0 2 0 0 0,2 0 0 0 0,0 0 1 0 0,-7 17-75 0 0,17-30-21 0 0,0 1 0 0 0,0 0 0 0 0,1 0 1 0 0,0 1-1 0 0,1-1 0 0 0,0 1 1 0 0,0-1-1 0 0,1 1 0 0 0,0 0 0 0 0,1 0 1 0 0,0 6 20 0 0,0-13 3 0 0,1 1 0 0 0,-1-1 1 0 0,1 1-1 0 0,-1-1 0 0 0,1 1 0 0 0,0-1 1 0 0,1 0-1 0 0,-1 0 0 0 0,0 1 1 0 0,1-1-1 0 0,0 0 0 0 0,0 0 1 0 0,0-1-1 0 0,0 1 0 0 0,0 0 0 0 0,0-1 1 0 0,1 1-1 0 0,-1-1 0 0 0,1 1 1 0 0,0-1-1 0 0,0 0 0 0 0,0 0 0 0 0,0-1 1 0 0,0 1-1 0 0,0-1 0 0 0,0 1 1 0 0,0-1-1 0 0,1 0 0 0 0,-1 0 0 0 0,0 0 1 0 0,1-1-1 0 0,-1 1 0 0 0,1-1 1 0 0,0 0-4 0 0,7 1 116 0 0,1-2 0 0 0,0 1 1 0 0,-1-2-1 0 0,0 1 0 0 0,1-2 1 0 0,-1 1-1 0 0,0-2 0 0 0,0 1 1 0 0,0-2-1 0 0,-1 1 0 0 0,1-1 0 0 0,-1-1 1 0 0,0 0-1 0 0,-1 0 0 0 0,0-1 1 0 0,2-2-117 0 0,129-136 1094 0 0,-122 123-1100 0 0,-1 0 0 0 0,-1 0 0 0 0,0-2 0 0 0,-2 0 0 0 0,-1-1 1 0 0,-1 0-1 0 0,-1-1 0 0 0,-1 0 0 0 0,-1-1 0 0 0,-2 0 0 0 0,0 0 0 0 0,-2 0 0 0 0,-1-1 0 0 0,-2 0 1 0 0,0 0-1 0 0,-2 0 0 0 0,-1 0 6 0 0,0 15-284 0 0,-2 1 0 0 0,0 0 0 0 0,0 0 0 0 0,-1 1 0 0 0,0-1 0 0 0,-1 1 0 0 0,0-1 0 0 0,-1 1 0 0 0,-1 1 0 0 0,1-1 0 0 0,-2 1 0 0 0,-1-2 284 0 0,6 8-88 0 0,-1 0 1 0 0,0 0 0 0 0,0 0 0 0 0,0 1-1 0 0,0-1 1 0 0,0 1 0 0 0,-1 0-1 0 0,1 0 1 0 0,-1 0 0 0 0,0 1 0 0 0,0-1-1 0 0,0 1 1 0 0,0 0 0 0 0,0 1 0 0 0,-1 0-1 0 0,1-1 1 0 0,0 1 0 0 0,-1 1-1 0 0,1-1 1 0 0,-1 1 0 0 0,1 0 0 0 0,0 1-1 0 0,-1-1 1 0 0,1 1 0 0 0,-1 0 0 0 0,1 0-1 0 0,0 0 1 0 0,-4 3 87 0 0,-2 3 35 0 0,0 2 1 0 0,1-1-1 0 0,0 1 1 0 0,1 1-1 0 0,0 0 1 0 0,0 0-1 0 0,1 1 1 0 0,0 0-1 0 0,1 0 1 0 0,1 1-1 0 0,0 0 1 0 0,0 0-1 0 0,1 1 1 0 0,0-1-1 0 0,1 1 1 0 0,1 0-1 0 0,0 0 1 0 0,0 9-36 0 0,-3-4 124 0 0,2-1 0 0 0,0 1 0 0 0,1 1 0 0 0,1-1 0 0 0,0 0 1 0 0,1 1-1 0 0,2-1 0 0 0,-1 0 0 0 0,2 1 0 0 0,1-1 0 0 0,0 0 0 0 0,1 0 1 0 0,1 0-1 0 0,1-1 0 0 0,0 1 0 0 0,1-1 0 0 0,1-1 0 0 0,1 0 0 0 0,0 0 0 0 0,1 0 1 0 0,1-1-1 0 0,0-1 0 0 0,1 0 0 0 0,12 12-124 0 0,-15-19 72 0 0,0-1 1 0 0,1 0-1 0 0,-1 0 1 0 0,1-1-1 0 0,0 0 0 0 0,0-1 1 0 0,1 0-1 0 0,-1 0 1 0 0,1-1-1 0 0,0-1 0 0 0,0 0 1 0 0,0 0-1 0 0,0-1 0 0 0,0 0 1 0 0,0-1-1 0 0,1 0 1 0 0,-1-1-1 0 0,10-2-72 0 0,-13 0-269 0 0,0 0 0 0 0,0 0 0 0 0,-1-1 0 0 0,1 0 0 0 0,-1 0-1 0 0,0-1 1 0 0,0 1 0 0 0,0-2 0 0 0,-1 1 0 0 0,0-1 0 0 0,4-4 269 0 0,36-41-11574 0 0,-39 42 7436 0 0</inkml:trace>
  <inkml:trace contextRef="#ctx0" brushRef="#br0" timeOffset="2190.586">1908 387 2857 0 0,'0'0'2111'0'0,"0"0"-306"0"0,0 0-92 0 0,0 0 121 0 0,0 0 95 0 0,0 0-91 0 0,0 0-259 0 0,0 0-364 0 0,0 0-332 0 0,0 0-207 0 0,0 0-131 0 0,-9 34-110 0 0,-30 110-103 0 0,-23 1 111 0 0,-5 14-694 0 0,65-154-142 0 0,-15 35-2831 0 0,9-30-1661 0 0,-3-3-3947 0 0,7-6 6222 0 0</inkml:trace>
  <inkml:trace contextRef="#ctx0" brushRef="#br0" timeOffset="2479.55">1655 449 6961 0 0,'0'0'1642'0'0,"0"0"-370"0"0,0 0-1 0 0,0 0 252 0 0,0 0 91 0 0,0 0-206 0 0,0 0-345 0 0,0 0-288 0 0,0 0-171 0 0,0 0-89 0 0,0 0-36 0 0,23 32-38 0 0,70 100-65 0 0,-29-60 136 0 0,122 108-2011 0 0,-182-176 482 0 0,9 7-2623 0 0,-5-7-5263 0 0,-5-4 3506 0 0</inkml:trace>
  <inkml:trace contextRef="#ctx0" brushRef="#br0" timeOffset="2972.33">2419 593 0 0 0,'0'0'992'0'0,"0"0"373"0"0,0 0 24 0 0,0 0-125 0 0,0 0-127 0 0,0 0-102 0 0,0 0-121 0 0,0 0-140 0 0,0 0-114 0 0,0 0-69 0 0,-10 1-83 0 0,-35 6-51 0 0,7 29 502 0 0,31-26-930 0 0,1 0 0 0 0,-1 0 0 0 0,1 1-1 0 0,1 0 1 0 0,0 0 0 0 0,1 0 0 0 0,0 1 0 0 0,0-1-1 0 0,1 1 1 0 0,1 0 0 0 0,0 0 0 0 0,1 0 0 0 0,0 0-1 0 0,1 0 1 0 0,0 0 0 0 0,1 0 0 0 0,0 1-29 0 0,1-10 77 0 0,1 0 0 0 0,-1 0 0 0 0,1 0 0 0 0,-1 0 0 0 0,1-1 0 0 0,0 1 0 0 0,0-1 0 0 0,0 0 0 0 0,1 1 0 0 0,-1-1 0 0 0,0-1 0 0 0,1 1 0 0 0,-1 0 0 0 0,1-1 0 0 0,0 0 0 0 0,-1 0 0 0 0,1 0 0 0 0,0 0 0 0 0,0-1 0 0 0,0 1 0 0 0,-1-1 0 0 0,1 0 0 0 0,0 0 0 0 0,0-1 0 0 0,0 1 0 0 0,0-1 0 0 0,-1 1 0 0 0,1-1 0 0 0,0-1 0 0 0,0 1 0 0 0,-1 0 0 0 0,1-1 0 0 0,-1 0 0 0 0,4-1-77 0 0,7-6 441 0 0,0-1 1 0 0,-1 0 0 0 0,0-1-1 0 0,-1 0 1 0 0,0-1 0 0 0,0 0 0 0 0,-1-1-1 0 0,-1 0 1 0 0,0 0 0 0 0,-1-2-1 0 0,-1 1 1 0 0,1-2-442 0 0,-7 13 62 0 0,22-39 114 0 0,-2-1 1 0 0,-2-1-1 0 0,-2-1 1 0 0,-1-1-1 0 0,-3 0 1 0 0,-2 0-1 0 0,1-14-176 0 0,1-72-217 0 0,-14 127 203 0 0,0-1 0 0 0,0 0 0 0 0,-1 1 0 0 0,1-1 0 0 0,-1 0 0 0 0,-1 1 0 0 0,1-1 0 0 0,-1 1 0 0 0,0-1 0 0 0,0 1 0 0 0,-1 0 0 0 0,1 0 0 0 0,-1 0 0 0 0,0 0 0 0 0,-1 1 0 0 0,1-1 0 0 0,-1 1 0 0 0,0 0 0 0 0,0 0 0 0 0,0 0 0 0 0,-4-3 14 0 0,4 6-40 0 0,1 0 0 0 0,-1 0 0 0 0,0 0 0 0 0,0 0 0 0 0,1 0 0 0 0,-1 1 0 0 0,0-1 0 0 0,0 1 0 0 0,0 0 0 0 0,0 1 0 0 0,0-1-1 0 0,0 0 1 0 0,1 1 0 0 0,-1 0 0 0 0,0 0 0 0 0,0 0 0 0 0,1 1 0 0 0,-1-1 0 0 0,1 1 0 0 0,-1 0 0 0 0,1 0 0 0 0,0 0 0 0 0,-1 0 0 0 0,1 1 0 0 0,-1 0 40 0 0,-12 14-27 0 0,0 1 1 0 0,1 1-1 0 0,1 0 1 0 0,1 1-1 0 0,1 0 1 0 0,0 1-1 0 0,2 0 1 0 0,0 1-1 0 0,2 0 1 0 0,0 1-1 0 0,1 0 1 0 0,2 0 0 0 0,0 0-1 0 0,1 1 1 0 0,2-1-1 0 0,0 1 1 0 0,2 0-1 0 0,0 0 1 0 0,2-1-1 0 0,2 8 27 0 0,-2-20-97 0 0,0 1 0 0 0,2-1-1 0 0,-1 0 1 0 0,1 0-1 0 0,1 0 1 0 0,0 0 0 0 0,1-1-1 0 0,0 0 1 0 0,0 0 0 0 0,1 0-1 0 0,0-1 1 0 0,1 0 0 0 0,0-1-1 0 0,0 0 1 0 0,1 0 0 0 0,0 0-1 0 0,0-1 1 0 0,1-1-1 0 0,0 1 1 0 0,0-2 0 0 0,1 1-1 0 0,-1-1 1 0 0,1-1 0 0 0,0 0-1 0 0,1-1 1 0 0,-1 0 0 0 0,0 0-1 0 0,1-2 1 0 0,8 2 97 0 0,40-9-5600 0 0,-9-20-4683 0 0,-44 21 9281 0 0</inkml:trace>
  <inkml:trace contextRef="#ctx0" brushRef="#br0" timeOffset="3469.987">2885 490 0 0 0,'0'0'2144'0'0,"0"0"537"0"0,0 0-88 0 0,0 0-416 0 0,0 0-478 0 0,0 0-362 0 0,0 0-237 0 0,0 0-197 0 0,0 0-200 0 0,0 0-199 0 0,0 0-159 0 0,0 0-107 0 0,-17 29-77 0 0,-51 94-62 0 0,65-120-95 0 0,0 1 0 0 0,0 0 0 0 0,1 1 1 0 0,-1-1-1 0 0,1 0 0 0 0,0 1 0 0 0,1-1 1 0 0,-1 1-1 0 0,1-1 0 0 0,0 1 0 0 0,0 0 1 0 0,0 0-1 0 0,1 0 0 0 0,0-1 0 0 0,0 1 1 0 0,0 4-5 0 0,2 9-7 0 0,-3-16 9 0 0,1 1 0 0 0,0 0 0 0 0,-1 0-1 0 0,1-1 1 0 0,1 1 0 0 0,-1 0 0 0 0,0-1 0 0 0,1 1 0 0 0,-1 0 0 0 0,1-1 0 0 0,0 1-1 0 0,0 0 1 0 0,0-1 0 0 0,0 1 0 0 0,0-1 0 0 0,1 0 0 0 0,-1 1 0 0 0,1-1 0 0 0,0 0 0 0 0,-1 0-1 0 0,1 0 1 0 0,0 0 0 0 0,0 0 0 0 0,0 0 0 0 0,1-1 0 0 0,-1 1 0 0 0,0-1 0 0 0,0 1-1 0 0,1-1 1 0 0,-1 0 0 0 0,1 0 0 0 0,0 0 0 0 0,-1 0 0 0 0,1-1 0 0 0,-1 1 0 0 0,1-1-1 0 0,0 1 1 0 0,0-1 0 0 0,1 0-2 0 0,3 0 100 0 0,0 0 0 0 0,0-1 0 0 0,0 0 0 0 0,0 0 0 0 0,0-1 0 0 0,0 1-1 0 0,0-2 1 0 0,-1 1 0 0 0,1-1 0 0 0,-1 0 0 0 0,1 0 0 0 0,-1 0 0 0 0,0-1-1 0 0,0 0 1 0 0,-1-1 0 0 0,1 1 0 0 0,-1-1 0 0 0,1-1-100 0 0,25-25 623 0 0,-1-1 0 0 0,-2-2-1 0 0,-2 0 1 0 0,0-2 0 0 0,5-15-623 0 0,-22 35 313 0 0,-8 14-280 0 0,-1-1 0 0 0,1 1 0 0 0,0 0 0 0 0,0 0 1 0 0,0 0-1 0 0,0 0 0 0 0,0 0 0 0 0,1 0 0 0 0,-1 0 1 0 0,1 0-1 0 0,-1 1 0 0 0,1-1 0 0 0,0 0 0 0 0,-1 1 1 0 0,1-1-1 0 0,0 1 0 0 0,0 0 0 0 0,0 0 0 0 0,0 0 1 0 0,0 0-1 0 0,0 0 0 0 0,0 0 0 0 0,1 0-33 0 0,10 35-142 0 0,-9 168-203 0 0,-20 71-1322 0 0,15-256 1651 0 0,0 0 0 0 0,-1 1 0 0 0,-1-1 0 0 0,-1 0 0 0 0,0 0 0 0 0,-1 0 0 0 0,-1-1 0 0 0,0 0 0 0 0,-2 0 0 0 0,1 0 0 0 0,-2-1 0 0 0,0-1 0 0 0,-1 1 0 0 0,-1-1 0 0 0,-3 3 16 0 0,12-15 34 0 0,1 0-1 0 0,-1 0 0 0 0,0 0 1 0 0,0 0-1 0 0,0-1 1 0 0,0 1-1 0 0,0-1 0 0 0,-1 1 1 0 0,1-1-1 0 0,0 0 0 0 0,-1 0 1 0 0,1 0-1 0 0,-1 0 0 0 0,1 0 1 0 0,-1-1-1 0 0,1 1 1 0 0,-1-1-1 0 0,0 0 0 0 0,1 1 1 0 0,-1-1-1 0 0,1 0 0 0 0,-1-1 1 0 0,0 1-1 0 0,1 0 1 0 0,-1-1-1 0 0,1 1 0 0 0,-1-1 1 0 0,1 0-1 0 0,-1 0 0 0 0,1 0 1 0 0,-1 0-1 0 0,1-1 0 0 0,0 1 1 0 0,0 0-1 0 0,0-1 1 0 0,0 0-1 0 0,0 1 0 0 0,0-1 1 0 0,0 0-1 0 0,0 0 0 0 0,1 0 1 0 0,-1 0-1 0 0,1 0 0 0 0,-1-1 1 0 0,1 1-1 0 0,0 0 1 0 0,0-1-1 0 0,0 1 0 0 0,0-1 1 0 0,0 1-1 0 0,1-1 0 0 0,-1-1-33 0 0,-1-10 72 0 0,1 0-1 0 0,1 0 1 0 0,0-1-1 0 0,1 1 1 0 0,0 0-1 0 0,2 0 1 0 0,-1 0-1 0 0,2 0 1 0 0,-1 1-1 0 0,2-1 1 0 0,0 1-1 0 0,1 0 1 0 0,3-6-72 0 0,32-62-2736 0 0,-2 2-8162 0 0,-31 66 1455 0 0</inkml:trace>
  <inkml:trace contextRef="#ctx0" brushRef="#br0" timeOffset="4356.971">3666 472 0 0 0,'0'0'772'0'0,"0"0"879"0"0,0 0 244 0 0,0 0 135 0 0,0 0 90 0 0,0 0-87 0 0,0 0-302 0 0,0 0-409 0 0,0 0-349 0 0,0 0-254 0 0,0 0-154 0 0,0 0-133 0 0,0 0-99 0 0,-32 14-83 0 0,-93 48-84 0 0,123-61-160 0 0,0-1-1 0 0,0 0 1 0 0,0 1 0 0 0,0-1 0 0 0,1 1 0 0 0,-1 0 0 0 0,0 0 0 0 0,0-1 0 0 0,1 1 0 0 0,-1 0 0 0 0,1 1 0 0 0,-1-1 0 0 0,1 0 0 0 0,-1 0 0 0 0,1 1 0 0 0,0-1-1 0 0,0 0 1 0 0,-1 1 0 0 0,1 0 0 0 0,0-1 0 0 0,0 1 0 0 0,1-1 0 0 0,-1 1 0 0 0,0 0 0 0 0,0 0 0 0 0,1 0 0 0 0,-1-1 0 0 0,1 1 0 0 0,0 0 0 0 0,-1 0 0 0 0,1 0-1 0 0,0 1-5 0 0,1 6 33 0 0,-3 5-9 0 0,0 1 1 0 0,2-1-1 0 0,0 1 0 0 0,0-1 0 0 0,2 0 0 0 0,-1 1 0 0 0,2-1 0 0 0,0 0 1 0 0,1 0-1 0 0,0 0 0 0 0,1-1 0 0 0,1 2-24 0 0,-3-9 64 0 0,0 0 1 0 0,0 0-1 0 0,1 0 0 0 0,-1 0 0 0 0,1 0 1 0 0,1-1-1 0 0,-1 0 0 0 0,1 0 1 0 0,0 0-1 0 0,0-1 0 0 0,0 1 1 0 0,1-1-1 0 0,-1 0 0 0 0,1-1 1 0 0,0 1-1 0 0,0-1 0 0 0,1 0 1 0 0,-1-1-1 0 0,1 0 0 0 0,-1 0 1 0 0,1 0-1 0 0,0-1 0 0 0,-1 0 0 0 0,1 0 1 0 0,0 0-1 0 0,2-1-64 0 0,1-3 203 0 0,1 0 1 0 0,-1 0-1 0 0,0-1 1 0 0,0-1-1 0 0,-1 1 0 0 0,1-2 1 0 0,-1 1-1 0 0,0-1 1 0 0,0-1-1 0 0,-1 1 0 0 0,0-2 1 0 0,0 1-1 0 0,0-1 1 0 0,-1 0-1 0 0,-1 0 0 0 0,1-1 1 0 0,-1 0-1 0 0,-1 0 0 0 0,1-1 1 0 0,-2 0-1 0 0,3-5-203 0 0,1 2 65 0 0,10-18-137 0 0,-2-1 1 0 0,-1 0-1 0 0,-2-1 1 0 0,-1 0-1 0 0,-1-1 1 0 0,-2-1-1 0 0,-2 1 1 0 0,-1-1-1 0 0,-1-1 1 0 0,-2 1-1 0 0,-2 0 1 0 0,-1-1-1 0 0,-2 1 1 0 0,-1-1-1 0 0,-2-2 72 0 0,5 31-86 0 0,-1 0 0 0 0,1-1 0 0 0,-1 1-1 0 0,0-1 1 0 0,-1 1 0 0 0,1 0 0 0 0,-2 0-1 0 0,1 0 1 0 0,-1 0 0 0 0,0 0 0 0 0,0 1-1 0 0,-1-1 1 0 0,0 1 0 0 0,0 0 0 0 0,0 0-1 0 0,-1 0 1 0 0,0 0 0 0 0,0 1 0 0 0,-1 0-1 0 0,1 0 1 0 0,-1 0 0 0 0,0 1 0 0 0,0 0-1 0 0,-1 0 1 0 0,1 1 0 0 0,-1-1 0 0 0,0 2-1 0 0,-3-2 87 0 0,3 6-56 0 0,0 0 0 0 0,0 1-1 0 0,0 0 1 0 0,0 0-1 0 0,1 1 1 0 0,-1 0 0 0 0,1 0-1 0 0,0 0 1 0 0,0 1 0 0 0,0 0-1 0 0,1 0 1 0 0,-1 0-1 0 0,1 1 1 0 0,1 0 0 0 0,-1 0-1 0 0,1 0 1 0 0,0 1 0 0 0,0-1-1 0 0,1 1 1 0 0,0 0-1 0 0,0 0 1 0 0,0 0 56 0 0,-9 16 9 0 0,2 1-1 0 0,0 0 1 0 0,1 0 0 0 0,1 1-1 0 0,1 0 1 0 0,2 0 0 0 0,0 1-1 0 0,2-1 1 0 0,0 1 0 0 0,2 0-1 0 0,1 0 1 0 0,3 23-9 0 0,2-33 45 0 0,1 0 0 0 0,0-1 0 0 0,1 0 0 0 0,1 0 0 0 0,0-1 0 0 0,1 0 0 0 0,1 0 1 0 0,0-1-1 0 0,0 0 0 0 0,2-1 0 0 0,-1 0 0 0 0,2 0 0 0 0,-1-2 0 0 0,2 1 0 0 0,-1-2 0 0 0,1 0 0 0 0,1 0 0 0 0,-1-2 0 0 0,1 0 0 0 0,1 0 0 0 0,-1-1 0 0 0,1-1 1 0 0,0-1-1 0 0,4 0-45 0 0,-8 0-260 0 0,0 0 0 0 0,0-2 0 0 0,1 1 1 0 0,-1-2-1 0 0,1 1 0 0 0,-1-2 1 0 0,1 0-1 0 0,10-1 260 0 0,-2-9-6043 0 0,-16 6 1158 0 0,0 0-2079 0 0</inkml:trace>
  <inkml:trace contextRef="#ctx0" brushRef="#br0" timeOffset="4772.791">4293 402 6513 0 0,'0'0'3061'0'0,"0"0"-780"0"0,0 0-290 0 0,0 0-14 0 0,0 0-159 0 0,0 0-332 0 0,0 0-383 0 0,0 0-289 0 0,0 0-195 0 0,0 0-137 0 0,0 0-116 0 0,0 0-84 0 0,23-5-70 0 0,108-24 69 0 0,-55 22-63 0 0,-75 25-201 0 0,-3-10-2 0 0,1 0-1 0 0,-1-1 1 0 0,0 0 0 0 0,-1 1-1 0 0,0-1 1 0 0,0 0-1 0 0,-1 0 1 0 0,1-1 0 0 0,-1 1-1 0 0,-1-1 1 0 0,1 0 0 0 0,-3 2-15 0 0,-9 16 8 0 0,-15 20 11 0 0,19-29-13 0 0,1 1 1 0 0,0 1-1 0 0,2 0 0 0 0,-1 0 0 0 0,2 1 1 0 0,0 0-1 0 0,-2 9-6 0 0,9-21 8 0 0,1-1 0 0 0,-1 0-1 0 0,1 0 1 0 0,-1 1 0 0 0,2-1 0 0 0,-1 0 0 0 0,0 0 0 0 0,1 1 0 0 0,0-1 0 0 0,0 0 0 0 0,1 0 0 0 0,0 0-1 0 0,0 0 1 0 0,0 0 0 0 0,0 0 0 0 0,0-1 0 0 0,1 1 0 0 0,0-1 0 0 0,0 0 0 0 0,1 0 0 0 0,-1 0-1 0 0,1 0 1 0 0,-1 0 0 0 0,1-1 0 0 0,1 1 0 0 0,-1-1 0 0 0,0 0 0 0 0,1 0 0 0 0,-1-1 0 0 0,1 0 0 0 0,0 1-1 0 0,0-1 1 0 0,0-1 0 0 0,0 1 0 0 0,0-1 0 0 0,0 0 0 0 0,0 0 0 0 0,4 0-8 0 0,0 0 42 0 0,-1 0-1 0 0,0-1 1 0 0,0 0 0 0 0,0 0 0 0 0,0-1 0 0 0,0 0-1 0 0,0 0 1 0 0,0-1 0 0 0,0 0 0 0 0,0 0-1 0 0,-1-1 1 0 0,4-1-42 0 0,9-40-3339 0 0,-25 28-1762 0 0,-7 6-3836 0 0,6 10 1745 0 0</inkml:trace>
  <inkml:trace contextRef="#ctx0" brushRef="#br0" timeOffset="4925.656">4238 637 9370 0 0,'0'0'2184'0'0,"0"0"-495"0"0,0 0-25 0 0,0 0-23 0 0,0 0-233 0 0,0 0-240 0 0,201-3-288 0 0,-162-1-280 0 0,-1 0-192 0 0,6-3-151 0 0,-5 3-161 0 0,2-3-160 0 0,-3 3-465 0 0,-3 0-967 0 0,-7 1-2441 0 0,-12-1-8353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9:35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1 115 384 0 0,'0'0'1330'0'0,"0"0"-275"0"0,0 0-142 0 0,0 0 74 0 0,0 0 129 0 0,0 0 7 0 0,0 0-112 0 0,0 0-145 0 0,0 0-106 0 0,0 0-52 0 0,0 0 8 0 0,6-2 35 0 0,8-2-103 0 0,0 1 0 0 0,0 0 0 0 0,0 1 0 0 0,1 1 1 0 0,-1 0-1 0 0,0 1 0 0 0,1 1 0 0 0,-1 0 0 0 0,0 1 0 0 0,9 3-648 0 0,0-3 283 0 0,-1 0 0 0 0,1-1 0 0 0,-1-2 0 0 0,1 0 0 0 0,-1-1 0 0 0,1-2 0 0 0,-1 0 0 0 0,0-1 0 0 0,0-1 0 0 0,-1-1 0 0 0,0-1 0 0 0,13-7-283 0 0,17-4 41 0 0,14-6-98 0 0,-49 18 7 0 0,12-1-3118 0 0,-31 15-7559 0 0,1-3 3091 0 0</inkml:trace>
  <inkml:trace contextRef="#ctx0" brushRef="#br0" timeOffset="304.524">155 288 7226 0 0,'0'0'1281'0'0,"0"0"-530"0"0,0 0-18 0 0,0 0 424 0 0,0 0 402 0 0,0 0 129 0 0,0 0-181 0 0,0 0-253 0 0,0 0-194 0 0,0 0-115 0 0,0 0-51 0 0,0 0-101 0 0,0 0-82 0 0,33 6-91 0 0,103 14-123 0 0,-34-25 233 0 0,123-56-799 0 0,-193 42-2824 0 0,-23 12-1084 0 0,0 0-3500 0 0,-4 3-1513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59:36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573 400 6873 0 0,'0'0'1761'0'0,"0"0"-453"0"0,0 0-218 0 0,0 0 122 0 0,0 0 203 0 0,0 0 25 0 0,0 0-246 0 0,0 0-357 0 0,0 0-323 0 0,0 0-198 0 0,0 0-83 0 0,-5 21-19 0 0,-29 122 230 0 0,-33 90 257 0 0,-7-16-426 0 0,63-195-104 0 0,11-25 591 0 0,288-525 1862 0 0,-181 354-2444 0 0,-106 173-183 0 0,-1-1 0 0 0,1 1 0 0 0,-1-1 0 0 0,1 1 0 0 0,0-1 0 0 0,0 1 0 0 0,0 0 0 0 0,0 0 0 0 0,0-1 0 0 0,0 1 0 0 0,0 0 0 0 0,0 0 0 0 0,0 0 0 0 0,1 0 0 0 0,-1 0 0 0 0,0 0 0 0 0,1 1 0 0 0,-1-1 0 0 0,0 0 0 0 0,1 1 0 0 0,-1-1 0 0 0,1 1 0 0 0,-1-1 0 0 0,1 1 0 0 0,-1-1 0 0 0,1 1 0 0 0,0 0 0 0 0,-1 0 0 0 0,1 0 0 0 0,-1 0 0 0 0,1 0 0 0 0,-1 1 0 0 0,1-1 0 0 0,0 0 0 0 0,-1 1 0 0 0,1-1 0 0 0,-1 1 0 0 0,1-1 0 0 0,-1 1 0 0 0,0 0 3 0 0,4 18 22 0 0,-1 0 1 0 0,-1 0 0 0 0,-1 0 0 0 0,-1 1-1 0 0,-1-1 1 0 0,0 1 0 0 0,-2 2-23 0 0,11 121 73 0 0,-8-136-76 0 0,1 0 1 0 0,0 0-1 0 0,0 0 1 0 0,1 0 0 0 0,0 0-1 0 0,0-1 1 0 0,1 0-1 0 0,0 1 1 0 0,0-1-1 0 0,0-1 1 0 0,1 1-1 0 0,0 0 3 0 0,66-6 111 0 0,28-90 107 0 0,-56 44-180 0 0,99-109 9 0 0,-117 123-45 0 0,60-56-11 0 0,-85 88 4 0 0,1-1 0 0 0,0 1 0 0 0,-1 0-1 0 0,1 0 1 0 0,0-1 0 0 0,0 1 0 0 0,-1 0 0 0 0,1 0-1 0 0,0 0 1 0 0,0 0 0 0 0,-1 0 0 0 0,1 0 0 0 0,0 0-1 0 0,0 0 1 0 0,-1 0 0 0 0,1 0 0 0 0,0 0-1 0 0,0 0 1 0 0,-1 1 0 0 0,1-1 0 0 0,0 0 0 0 0,-1 0-1 0 0,1 1 1 0 0,0-1 0 0 0,-1 1 0 0 0,1-1 0 0 0,0 0-1 0 0,-1 1 1 0 0,1-1 0 0 0,-1 1 0 0 0,1 0 0 0 0,-1-1-1 0 0,1 1 1 0 0,-1-1 0 0 0,1 1 0 0 0,-1 0 0 0 0,0-1-1 0 0,1 1 1 0 0,-1 0 0 0 0,0-1 0 0 0,0 1 0 0 0,1 0-1 0 0,-1 0 1 0 0,0-1 0 0 0,0 1 0 0 0,0 0 0 0 0,0 0-1 0 0,0-1 1 0 0,0 1 0 0 0,0 1 5 0 0,5 48 2 0 0,-5-44 3 0 0,-1 85 80 0 0,9 85 23 0 0,-7-168-117 0 0,1-1-1 0 0,-1 0 1 0 0,1 1-1 0 0,1-1 1 0 0,-1 0 0 0 0,1 0-1 0 0,1 0 1 0 0,-1-1-1 0 0,1 1 1 0 0,0-1 0 0 0,1 0-1 0 0,-1 0 1 0 0,1 0-1 0 0,0-1 1 0 0,1 0 0 0 0,-1 0-1 0 0,5 3 10 0 0,24 0-2023 0 0,-19-8-3457 0 0,-6 0-1807 0 0,-5 0-1756 0 0</inkml:trace>
  <inkml:trace contextRef="#ctx0" brushRef="#br0" timeOffset="393.582">308 1148 3617 0 0,'0'0'1892'0'0,"0"0"118"0"0,0 0 196 0 0,0 0 136 0 0,0 0-59 0 0,0 0-286 0 0,39 5-356 0 0,125 14-296 0 0,-12-21 675 0 0,336-85 674 0 0,-228 35-2309 0 0,48 0-1351 0 0,-258 48-822 0 0,-19 4-4248 0 0,-24 0 3423 0 0,-2 0-6223 0 0</inkml:trace>
  <inkml:trace contextRef="#ctx0" brushRef="#br0" timeOffset="1041.073">800 1372 5825 0 0,'0'0'1845'0'0,"0"0"-377"0"0,0 0-96 0 0,0 0 122 0 0,0 0 70 0 0,0 0-150 0 0,0 0-323 0 0,0 0-311 0 0,0 0-263 0 0,-30 34-167 0 0,-91 105-122 0 0,66-54-3 0 0,45-60-209 0 0,2-9-11 0 0,1 1-1 0 0,1 0 0 0 0,0 1 0 0 0,1 0 0 0 0,1-1 0 0 0,1 1 0 0 0,0 0 1 0 0,1 5-5 0 0,19-26 745 0 0,148-241 1700 0 0,-152 227-2407 0 0,15-22-4 0 0,1 1 0 0 0,2 2 0 0 0,2 1 0 0 0,1 1 0 0 0,1 2 0 0 0,2 2 0 0 0,26-16-34 0 0,17 23-59 0 0,-60 63 48 0 0,8 189 253 0 0,26-93-249 0 0,-34-104 62 0 0,-20-31-42 0 0,0-1 27 0 0,0 0 35 0 0,0 0 45 0 0,0 0 52 0 0,0 0 64 0 0,0 0 39 0 0,0 0-22 0 0,-67-11 372 0 0,-142-26-1129 0 0,103 7-497 0 0,-3 0-2363 0 0,37 13-5588 0 0,64 17 4299 0 0,5 0-591 0 0</inkml:trace>
  <inkml:trace contextRef="#ctx0" brushRef="#br0" timeOffset="1455.931">1562 1221 11731 0 0,'0'0'1864'0'0,"0"0"-728"0"0,0 0-218 0 0,0 0 217 0 0,0 0 157 0 0,0 0-67 0 0,0 0-318 0 0,0 0-333 0 0,0 0-194 0 0,0 0-73 0 0,0 0-17 0 0,0 0-24 0 0,0 0-28 0 0,-5 19-31 0 0,-13 58-33 0 0,6 34 418 0 0,-43 110-306 0 0,55-220-284 0 0,0 1 0 0 0,0 0 0 0 0,0-1 0 0 0,0 1 0 0 0,1 0 0 0 0,-1-1 0 0 0,0 1 0 0 0,1 0 0 0 0,-1-1 0 0 0,1 1 0 0 0,0-1 0 0 0,-1 1 0 0 0,1-1-1 0 0,0 1 1 0 0,0-1 0 0 0,0 1 0 0 0,0-1 0 0 0,0 0 0 0 0,0 1 0 0 0,0-1 0 0 0,1 0 0 0 0,-1 0 0 0 0,0 0 0 0 0,1 0 0 0 0,-1 0 0 0 0,1 0 0 0 0,-1 0 0 0 0,1-1-1 0 0,-1 1 1 0 0,1-1 0 0 0,-1 1 0 0 0,1-1 0 0 0,0 1 0 0 0,-1-1 0 0 0,1 0 0 0 0,0 0 0 0 0,-1 0 0 0 0,1 0 0 0 0,0 0 0 0 0,0 0 0 0 0,-1 0 0 0 0,1 0 0 0 0,0-1 0 0 0,-1 1-1 0 0,1-1 1 0 0,-1 1 0 0 0,1-1 0 0 0,-1 0 0 0 0,1 1 0 0 0,-1-1 0 0 0,1 0-2 0 0,129-40 293 0 0,-57 12-202 0 0,5 13-238 0 0,-44 14-6809 0 0,-32 3 63 0 0,-1 2-3116 0 0</inkml:trace>
  <inkml:trace contextRef="#ctx0" brushRef="#br0" timeOffset="2026.979">2008 165 2529 0 0,'0'0'2037'0'0,"0"0"-482"0"0,0 0-188 0 0,0 0 83 0 0,0 0 98 0 0,0 0 33 0 0,0 0-156 0 0,0 0-213 0 0,0 0-175 0 0,0 0-176 0 0,0 0-139 0 0,0 0-57 0 0,0 0-9 0 0,21 25-25 0 0,66 82-19 0 0,-28-4 403 0 0,-34-42-822 0 0,-3 1 0 0 0,-2 0 0 0 0,-3 1 0 0 0,-3 1 1 0 0,-3 1-1 0 0,-3 0 0 0 0,-2 0 0 0 0,-4 0 0 0 0,-5 62-193 0 0,-2-72 25 0 0,-3-1-1 0 0,-2 0 1 0 0,-3 0 0 0 0,-1-1 0 0 0,-9 14-25 0 0,14-42-164 0 0,-1 1 0 0 0,-1-1 0 0 0,-2-1 1 0 0,0 0-1 0 0,-1-1 0 0 0,-2 0 0 0 0,0-1 0 0 0,-16 15 164 0 0,-54 43-5551 0 0,33-41-4620 0 0,34-27 4439 0 0</inkml:trace>
  <inkml:trace contextRef="#ctx0" brushRef="#br0" timeOffset="2550.039">224 73 0 0 0,'0'0'745'0'0,"0"0"1072"0"0,0 0 275 0 0,0 0-125 0 0,0 0-164 0 0,0 0-138 0 0,0 0-73 0 0,0 0-66 0 0,-25 32-115 0 0,-75 105-155 0 0,54-47 371 0 0,42-71-1275 0 0,-13 64 350 0 0,4-1 1 0 0,3 2-1 0 0,4 0 0 0 0,4 0 1 0 0,7 64-703 0 0,-2-92 95 0 0,2 0 0 0 0,3-1 0 0 0,2 0 0 0 0,3 0 0 0 0,2-1 1 0 0,2-1-1 0 0,2 0 0 0 0,3-2 0 0 0,2 0 0 0 0,3-2 0 0 0,1 0 1 0 0,2-2-1 0 0,3-2 0 0 0,18 20-95 0 0,-41-54-629 0 0,112 105 888 0 0,-91-99-4265 0 0,1-6-3669 0 0,-27-10-2971 0 0</inkml:trace>
  <inkml:trace contextRef="#ctx0" brushRef="#br0" timeOffset="46507.367">2911 238 0 0 0,'0'0'1140'0'0,"0"0"206"0"0,0 0-114 0 0,0 0-192 0 0,0 0-121 0 0,0 0-69 0 0,0-11-25 0 0,0-51 816 0 0,-29-14 4931 0 0,23 68-6281 0 0,-1 0 1 0 0,0 1-1 0 0,0 0 0 0 0,-1 1 1 0 0,1-1-1 0 0,-2 1 1 0 0,1 1-1 0 0,0 0 0 0 0,-1 0 1 0 0,-9-3-292 0 0,10 4 94 0 0,-1 1 1 0 0,-1 1 0 0 0,1 0 0 0 0,0 0 0 0 0,-1 0-1 0 0,1 1 1 0 0,0 1 0 0 0,-1 0 0 0 0,1 0 0 0 0,-1 0-1 0 0,-6 2-93 0 0,13-1-3 0 0,-1 0 1 0 0,0 0 0 0 0,1 0 0 0 0,-1 0 0 0 0,1 0 0 0 0,-1 1 0 0 0,1 0 0 0 0,0-1 0 0 0,-1 1 0 0 0,1 0 0 0 0,0 1 0 0 0,0-1 0 0 0,1 0 0 0 0,-1 1 0 0 0,0 0 0 0 0,1 0 0 0 0,0 0 0 0 0,-1 0 0 0 0,1 0 0 0 0,0 0 0 0 0,1 0 0 0 0,-1 1 0 0 0,0-1 0 0 0,1 1 0 0 0,0-1 0 0 0,0 1 0 0 0,-1 2 1 0 0,-6 107 17 0 0,8-91 54 0 0,24 105 94 0 0,85 335 748 0 0,-89-376-796 0 0,24 178 82 0 0,-41-214-148 0 0,-4 169 8 0 0,-48 32 114 0 0,45-241-146 0 0,0-1 0 0 0,0 1 0 0 0,-1-1 0 0 0,0 0 0 0 0,-1-1-1 0 0,0 1 1 0 0,0-1 0 0 0,-1 0 0 0 0,0-1 0 0 0,-1 0 0 0 0,1 0 0 0 0,-1 0 0 0 0,-1-1-1 0 0,1 0 1 0 0,-1-1 0 0 0,0 1 0 0 0,0-2 0 0 0,-1 1 0 0 0,1-2 0 0 0,-4 2-27 0 0,5-2-20 0 0,7-2 5 0 0,0 0-1 0 0,0 0 1 0 0,0 0 0 0 0,0 0 0 0 0,0 0 0 0 0,0 0 0 0 0,0 0 0 0 0,0-1 0 0 0,-1 1 0 0 0,1-1-1 0 0,0 1 1 0 0,0-1 0 0 0,-1 1 0 0 0,1-1 0 0 0,0 1 0 0 0,-1-1 0 0 0,1 0 0 0 0,0 0 0 0 0,-1 0-1 0 0,1 0 1 0 0,0 0 0 0 0,-1 0 0 0 0,1 0 0 0 0,0 0 0 0 0,-1-1 0 0 0,1 1 0 0 0,0 0-1 0 0,-1-1 1 0 0,1 1 0 0 0,0-1 0 0 0,0 1 0 0 0,0-1 0 0 0,-1 0 0 0 0,1 0 0 0 0,0 1 0 0 0,0-1-1 0 0,0 0 1 0 0,0 0 0 0 0,0 0 0 0 0,0 0 0 0 0,1 0 0 0 0,-1 0 0 0 0,0 0 0 0 0,0 0 0 0 0,1-1-1 0 0,-1 1 1 0 0,1 0 0 0 0,-1 0 0 0 0,1-1 0 0 0,-1 1 0 0 0,1 0 15 0 0,-5-69-4327 0 0,7 25-4850 0 0,-1 32 1675 0 0</inkml:trace>
  <inkml:trace contextRef="#ctx0" brushRef="#br0" timeOffset="48218.229">3202 721 0 0 0,'0'0'349'0'0,"0"0"1297"0"0,0 0 417 0 0,0 0-28 0 0,0 0-165 0 0,0 0-272 0 0,0 0-321 0 0,0 0-270 0 0,0 0-203 0 0,-3 5-83 0 0,-27 64 1446 0 0,25-39-1958 0 0,2-1 0 0 0,1 1 0 0 0,1 0 0 0 0,2 0 1 0 0,0 0-1 0 0,3 0 0 0 0,1 3-209 0 0,34 198 367 0 0,-31-209 274 0 0,-3-36 1657 0 0,7-195-763 0 0,-1 150-1398 0 0,-5 15-51 0 0,3-1 1 0 0,1 1-1 0 0,2 1 1 0 0,3 0-1 0 0,13-29-86 0 0,-26 69 5 0 0,-1-1-1 0 0,0 1 0 0 0,1 0 1 0 0,0 0-1 0 0,0 0 0 0 0,0 0 1 0 0,0 0-1 0 0,0 0 0 0 0,1 0 1 0 0,-1 1-1 0 0,1-1 0 0 0,-1 1 0 0 0,1-1 1 0 0,0 1-1 0 0,0 0 0 0 0,0 0 1 0 0,0 1-1 0 0,1-1 0 0 0,-1 1 1 0 0,0-1-1 0 0,1 1 0 0 0,2 0-4 0 0,-3 3 0 0 0,-1 0-1 0 0,1 1 0 0 0,0 0 1 0 0,-1-1-1 0 0,1 1 0 0 0,-1 0 1 0 0,0 0-1 0 0,0 0 1 0 0,0 1-1 0 0,0-1 0 0 0,0 0 1 0 0,-1 1-1 0 0,0-1 0 0 0,0 1 1 0 0,0-1-1 0 0,0 1 0 0 0,0 3 1 0 0,0-4 0 0 0,30 78-384 0 0,-21-76-1253 0 0,-6-5-2503 0 0,-2-2-5213 0 0,-2-1 2372 0 0</inkml:trace>
  <inkml:trace contextRef="#ctx0" brushRef="#br0" timeOffset="48632.244">3666 503 5097 0 0,'0'0'3110'0'0,"0"0"-844"0"0,0 0-450 0 0,0 0-49 0 0,0 0-65 0 0,0 0-208 0 0,0 0-419 0 0,0 0-390 0 0,0 0-217 0 0,0 0-114 0 0,0 0-34 0 0,0 0-16 0 0,15-5-26 0 0,111-26 292 0 0,-125 30-565 0 0,1 1-1 0 0,-1 0 1 0 0,0-1 0 0 0,0 1 0 0 0,0 0-1 0 0,0 0 1 0 0,1 0 0 0 0,-1 0 0 0 0,0 0-1 0 0,0 0 1 0 0,0 0 0 0 0,0 0 0 0 0,1 1-1 0 0,-1-1 1 0 0,0 0 0 0 0,0 1 0 0 0,0-1-1 0 0,0 1 1 0 0,0-1 0 0 0,0 1-1 0 0,0 0 1 0 0,0-1 0 0 0,0 1 0 0 0,0 0-1 0 0,0 0 1 0 0,0-1 0 0 0,-1 1 0 0 0,1 0-1 0 0,0 0 1 0 0,0 0 0 0 0,-1 0 0 0 0,1 0-1 0 0,-1 0 1 0 0,1 0 0 0 0,-1 0 0 0 0,1 0-1 0 0,-1 1 1 0 0,0-1 0 0 0,0 0 0 0 0,1 0-1 0 0,-1 0 1 0 0,0 0 0 0 0,0 1 0 0 0,0-1-1 0 0,0 0 1 0 0,0 0 0 0 0,0 0 0 0 0,-1 0-1 0 0,1 1 1 0 0,0-1 0 0 0,-1 0-1 0 0,1 0 1 0 0,0 0 0 0 0,-1 0-5 0 0,-32 91 152 0 0,11-48-96 0 0,9-18-23 0 0,9-19 0 0 0,0 0 0 0 0,1 0-1 0 0,-1 0 1 0 0,1 0 0 0 0,1 0-1 0 0,-1 0 1 0 0,1 1 0 0 0,1-1-1 0 0,-1 1 1 0 0,1 0 0 0 0,1-1-1 0 0,-1 1 1 0 0,1 0 0 0 0,1 6-33 0 0,47-3 713 0 0,32-21-67 0 0,-79 9-805 0 0,52-16 151 0 0,-35 13-3457 0 0,0 3-5130 0 0,-12 1-2638 0 0</inkml:trace>
  <inkml:trace contextRef="#ctx0" brushRef="#br0" timeOffset="49138.016">4228 864 9490 0 0,'0'0'1559'0'0,"0"0"-507"0"0,0 0-42 0 0,0 0 203 0 0,0 0 93 0 0,0 0-134 0 0,0 0-338 0 0,0 0-319 0 0,0 0-190 0 0,0 0-105 0 0,0 0-69 0 0,-28 31-41 0 0,-84 95-35 0 0,64-54 2 0 0,34 15-247 0 0,14-85 164 0 0,1 0 0 0 0,-1 1 1 0 0,1-1-1 0 0,-1 0 0 0 0,1 0 1 0 0,0 1-1 0 0,0-1 0 0 0,0 0 0 0 0,0 0 1 0 0,0 0-1 0 0,0 0 0 0 0,1 0 1 0 0,-1 0-1 0 0,1-1 0 0 0,-1 1 0 0 0,1 0 1 0 0,0-1-1 0 0,0 1 0 0 0,0-1 1 0 0,0 1-1 0 0,0-1 0 0 0,0 0 0 0 0,0 0 1 0 0,0 0-1 0 0,0 0 0 0 0,0 0 0 0 0,1-1 1 0 0,-1 1-1 0 0,0-1 0 0 0,1 1 1 0 0,-1-1-1 0 0,0 0 0 0 0,1 0 0 0 0,-1 0 1 0 0,2 0 5 0 0,4 0 117 0 0,0-1 0 0 0,0 0 0 0 0,0 0 0 0 0,0-1 0 0 0,0 0 0 0 0,-1 0 0 0 0,1-1 0 0 0,0 0 0 0 0,-1 0 0 0 0,0-1 0 0 0,0 0 1 0 0,0 0-1 0 0,-1 0 0 0 0,2-2-117 0 0,17-10 137 0 0,-1-2 1 0 0,-1 0-1 0 0,0-1 0 0 0,-2-1 1 0 0,0-2-1 0 0,-1 0 1 0 0,-1-1-1 0 0,-1 0 0 0 0,-2-2 1 0 0,0 0-1 0 0,-2-1 1 0 0,0 0-1 0 0,-2-1 1 0 0,-1-1-1 0 0,-1 0 0 0 0,-1 0 1 0 0,-2-1-1 0 0,-1 0 1 0 0,-1 0-1 0 0,-2 0 0 0 0,0-1 1 0 0,-2 0-1 0 0,-2 1 1 0 0,0-1-1 0 0,-2-1-137 0 0,1 19-68 0 0,-1 0 0 0 0,0 1 0 0 0,0-1 0 0 0,-1 1 0 0 0,0-1-1 0 0,-1 1 1 0 0,-1 1 0 0 0,0-1 0 0 0,0 1 0 0 0,-1 0 0 0 0,0 0 0 0 0,-1 1 0 0 0,0 0 0 0 0,-5-5 68 0 0,10 12-25 0 0,1 1 0 0 0,-1-1 1 0 0,0 1-1 0 0,0 0 0 0 0,0 0 1 0 0,0 0-1 0 0,0 1 0 0 0,0-1 1 0 0,0 1-1 0 0,0-1 1 0 0,0 1-1 0 0,0 0 0 0 0,0 0 1 0 0,0 0-1 0 0,0 1 0 0 0,0-1 1 0 0,0 1-1 0 0,0 0 1 0 0,0-1-1 0 0,0 1 0 0 0,1 1 1 0 0,-1-1-1 0 0,0 0 0 0 0,0 1 1 0 0,1-1-1 0 0,-1 1 0 0 0,1 0 1 0 0,0 0-1 0 0,-1 0 1 0 0,1 0-1 0 0,0 0 0 0 0,0 0 1 0 0,0 1-1 0 0,0-1 0 0 0,1 1 1 0 0,-2 1 24 0 0,-7 19-9 0 0,0 1 0 0 0,1 1 0 0 0,2 0 1 0 0,0 0-1 0 0,2 1 0 0 0,0-1 0 0 0,2 1 0 0 0,1 0 1 0 0,1 0-1 0 0,2 0 0 0 0,0 0 0 0 0,3 11 9 0 0,0-19-10 0 0,0 1 0 0 0,2 0 0 0 0,0-1 0 0 0,1 0 1 0 0,1 0-1 0 0,1-1 0 0 0,0 0 0 0 0,1-1 0 0 0,1 0 0 0 0,0 0 0 0 0,1-1 0 0 0,1-1 0 0 0,0 0 0 0 0,1-1 0 0 0,1 0 0 0 0,0-1 0 0 0,16 10 10 0 0,-24-18-164 0 0,0 1 0 0 0,1-1 0 0 0,-1 0 0 0 0,1-1 0 0 0,0 0 0 0 0,0 0 0 0 0,0-1-1 0 0,0 0 1 0 0,1 0 0 0 0,-1-1 0 0 0,0 0 0 0 0,1-1 0 0 0,-1 1 0 0 0,5-2 164 0 0,29-8-5348 0 0,-4-11-5190 0 0,-28 12 7023 0 0</inkml:trace>
  <inkml:trace contextRef="#ctx0" brushRef="#br0" timeOffset="49403.063">4979 765 7722 0 0,'0'0'1597'0'0,"0"0"-447"0"0,0 0 112 0 0,0 0 321 0 0,0 0 121 0 0,0 0-192 0 0,-14 32-433 0 0,-43 105-431 0 0,-63 125-90 0 0,111-235-1052 0 0,-5 15-696 0 0,7-30-3363 0 0,-2-1-3769 0 0,7-8 4066 0 0</inkml:trace>
  <inkml:trace contextRef="#ctx0" brushRef="#br0" timeOffset="49655.585">4647 805 11034 0 0,'0'0'2557'0'0,"0"0"-1470"0"0,0 0-742 0 0,0 0 87 0 0,0 0 262 0 0,0 0 119 0 0,0 0-6 0 0,0 0-101 0 0,0 0-148 0 0,0 0-150 0 0,0 0-118 0 0,0 0-103 0 0,34 33-81 0 0,105 101-35 0 0,-45-43-67 0 0,5-35-1695 0 0,-53-49-7895 0 0,-36-7 764 0 0</inkml:trace>
  <inkml:trace contextRef="#ctx0" brushRef="#br0" timeOffset="50039.028">5446 875 8138 0 0,'0'0'3697'0'0,"0"0"-1638"0"0,0 0-658 0 0,0 0-34 0 0,0 0-80 0 0,0 0-239 0 0,0 0-369 0 0,0 0-293 0 0,0 0-188 0 0,0 0-100 0 0,0 0-49 0 0,0 0-33 0 0,-25 20-33 0 0,-80 63-37 0 0,101-81 46 0 0,1 0 0 0 0,0 0 0 0 0,0 0-1 0 0,1 1 1 0 0,-1-1 0 0 0,0 1 0 0 0,1 0-1 0 0,-1 0 1 0 0,1 0 0 0 0,0 0 0 0 0,0 0-1 0 0,0 0 1 0 0,1 1 0 0 0,-1-1 0 0 0,1 1-1 0 0,0-1 1 0 0,0 1 0 0 0,-1 2 8 0 0,0 6-50 0 0,-2-5-35 0 0,1 1 0 0 0,0 0 0 0 0,1 0 0 0 0,0 0 1 0 0,0 0-1 0 0,0 0 0 0 0,1 1 0 0 0,1-1 0 0 0,-1 0 0 0 0,1 1 1 0 0,1-1-1 0 0,-1 0 0 0 0,1 1 0 0 0,1-1 0 0 0,0 0 1 0 0,0 0-1 0 0,0 0 0 0 0,1 0 0 0 0,1 0 0 0 0,1 3 85 0 0,2-7-6 0 0,0-1-1 0 0,0 0 1 0 0,0-1-1 0 0,1 1 1 0 0,-1-1-1 0 0,1-1 1 0 0,-1 0-1 0 0,1 0 0 0 0,0 0 1 0 0,-1-1-1 0 0,1 0 1 0 0,0-1-1 0 0,-1 1 1 0 0,1-1-1 0 0,0-1 1 0 0,-1 0-1 0 0,0 0 1 0 0,1 0-1 0 0,-1-1 1 0 0,3-1 6 0 0,9-6 238 0 0,0-1 0 0 0,0 0 0 0 0,-1-2-1 0 0,-1 0 1 0 0,0 0 0 0 0,-1-2 0 0 0,-1 0 0 0 0,0-1 0 0 0,-1 0 0 0 0,0-1 0 0 0,-2-1 0 0 0,0 0 0 0 0,-1 0 0 0 0,-1-2 0 0 0,0 1 0 0 0,-2-1 0 0 0,0 0 0 0 0,4-18-238 0 0,1-5 47 0 0,-2-1 0 0 0,-1 0-1 0 0,-3-1 1 0 0,-1 0 0 0 0,-2 0-1 0 0,-2-12-46 0 0,-2 49-53 0 0,-1-1-1 0 0,1 0 0 0 0,-1 0 0 0 0,-1 1 1 0 0,0-1-1 0 0,0 1 0 0 0,-1-1 1 0 0,0 1-1 0 0,0 0 0 0 0,-1 0 1 0 0,0 0-1 0 0,0 1 0 0 0,-1-1 0 0 0,1 1 1 0 0,-2 0-1 0 0,1 0 0 0 0,-1 1 1 0 0,0-1-1 0 0,-1 1 0 0 0,0 1 1 0 0,1-1-1 0 0,-2 1 0 0 0,1 1 0 0 0,-1-1 1 0 0,1 1-1 0 0,-1 0 0 0 0,0 1 1 0 0,-1 0-1 0 0,1 0 0 0 0,0 1 1 0 0,-1 0-1 0 0,0 0 0 0 0,1 1 1 0 0,-2 0 52 0 0,1 4-25 0 0,1 1 0 0 0,-1 0 0 0 0,1 0-1 0 0,-1 1 1 0 0,1 0 0 0 0,1 0 0 0 0,-1 1-1 0 0,1 0 1 0 0,0 0 0 0 0,0 1 0 0 0,1 0-1 0 0,0 0 1 0 0,0 0 0 0 0,1 1-1 0 0,0 0 1 0 0,0 0 0 0 0,0 0 0 0 0,1 1-1 0 0,1 0 1 0 0,-1-1 0 0 0,2 1 0 0 0,-1 0-1 0 0,0 8 27 0 0,-3-4-8 0 0,2 1-1 0 0,0 0 1 0 0,1 0-1 0 0,0 0 1 0 0,1 1-1 0 0,0-1 0 0 0,1 0 1 0 0,1 1-1 0 0,1-1 1 0 0,0 1-1 0 0,0-1 0 0 0,2 0 1 0 0,0 0-1 0 0,0 0 1 0 0,1 0-1 0 0,1 0 1 0 0,0-1-1 0 0,1 0 0 0 0,1 0 1 0 0,0 0-1 0 0,1 0 9 0 0,10 7-88 0 0,1 0-1 0 0,0-1 1 0 0,2-2 0 0 0,0 0-1 0 0,1-1 1 0 0,1-1-1 0 0,0-1 1 0 0,1-1 0 0 0,1-1-1 0 0,25 8 89 0 0,24 0-3118 0 0,-25-13-6716 0 0,-37-7 3390 0 0</inkml:trace>
  <inkml:trace contextRef="#ctx0" brushRef="#br0" timeOffset="50560.288">5999 765 8058 0 0,'0'0'2199'0'0,"0"0"-1188"0"0,0 0-344 0 0,0 0 283 0 0,0 0 245 0 0,0 0 16 0 0,0 0-249 0 0,0 0-342 0 0,0 0-257 0 0,-16 33-154 0 0,-49 105-89 0 0,59-127-112 0 0,0-1 1 0 0,1 1-1 0 0,0 0 0 0 0,1 1 0 0 0,0-1 0 0 0,0 1 1 0 0,1 0-1 0 0,1 0 0 0 0,0 0 0 0 0,1 0 1 0 0,0 0-1 0 0,1 6-8 0 0,0-16-1 0 0,0 1 0 0 0,1-1-1 0 0,-1 0 1 0 0,0 0 0 0 0,1 1 0 0 0,-1-1 0 0 0,1 0 0 0 0,0 0 0 0 0,0 0 0 0 0,0 0 0 0 0,0 0-1 0 0,0 0 1 0 0,0 0 0 0 0,0 0 0 0 0,1 0 0 0 0,-1 0 0 0 0,1-1 0 0 0,-1 1 0 0 0,1 0 0 0 0,0-1-1 0 0,0 0 1 0 0,0 1 0 0 0,0-1 0 0 0,-1 0 0 0 0,2 0 0 0 0,-1 0 0 0 0,0 0 0 0 0,0 0-1 0 0,0 0 1 0 0,0-1 0 0 0,1 1 0 0 0,-1-1 0 0 0,0 0 0 0 0,0 1 0 0 0,1-1 0 0 0,-1 0 0 0 0,2-1 1 0 0,84-19 786 0 0,-69 7-615 0 0,-1-1 0 0 0,0 0 0 0 0,-1-2 0 0 0,-1 0 0 0 0,-1 0-1 0 0,0-2 1 0 0,1-2-171 0 0,4-4 155 0 0,61-107 1158 0 0,-69 101-411 0 0,-10 30-843 0 0,-1 26-254 0 0,-45 290-1008 0 0,31 30-530 0 0,13-324 1660 0 0,1-7 73 0 0,0 0 0 0 0,-1 1 0 0 0,-1-1-1 0 0,0 0 1 0 0,-1 1 0 0 0,-1-1 0 0 0,0 0 0 0 0,-1-1-1 0 0,-1 1 1 0 0,0-1 0 0 0,-4 8 0 0 0,7-20 37 0 0,1 0 0 0 0,-1 0 0 0 0,0 0-1 0 0,0-1 1 0 0,0 1 0 0 0,0 0 0 0 0,0-1 0 0 0,0 1 0 0 0,0-1 0 0 0,0 0 0 0 0,-1 0-1 0 0,1 0 1 0 0,0 0 0 0 0,-1 0 0 0 0,1 0 0 0 0,-1-1 0 0 0,1 1 0 0 0,-1-1-1 0 0,1 0 1 0 0,-1 0 0 0 0,1 0 0 0 0,-1 0 0 0 0,1 0 0 0 0,-1 0 0 0 0,1-1-1 0 0,-1 1 1 0 0,1-1 0 0 0,-1 1 0 0 0,1-1 0 0 0,-1 0 0 0 0,1 0 0 0 0,0 0 0 0 0,0-1-1 0 0,-1 1 1 0 0,1 0 0 0 0,0-1 0 0 0,0 0 0 0 0,0 1 0 0 0,1-1 0 0 0,-1 0-1 0 0,0 0 1 0 0,1 0 0 0 0,-1 0 0 0 0,1 0 0 0 0,-1 0 0 0 0,1 0 0 0 0,0-1-1 0 0,0 1 1 0 0,0-1 0 0 0,0 1 0 0 0,1 0 0 0 0,-1-1 0 0 0,0 0-37 0 0,-1-10-157 0 0,-1-1 1 0 0,1 1 0 0 0,1 0-1 0 0,1-1 1 0 0,0 1 0 0 0,0-1-1 0 0,1 1 1 0 0,1-1 0 0 0,1-1 156 0 0,7-30-2923 0 0,2 2-3289 0 0,-7 24-1555 0 0</inkml:trace>
  <inkml:trace contextRef="#ctx0" brushRef="#br0" timeOffset="51390.747">6737 846 400 0 0,'0'0'2518'0'0,"0"0"-870"0"0,0 0-255 0 0,0 0 272 0 0,0 0 296 0 0,0 0 55 0 0,0 0-301 0 0,0 0-467 0 0,0 0-381 0 0,0 0-260 0 0,0 0-144 0 0,0 0-96 0 0,-31 1-90 0 0,-96 3-73 0 0,124-4-196 0 0,1 0 0 0 0,-1 0-1 0 0,0 0 1 0 0,1 0 0 0 0,-1 0-1 0 0,0 0 1 0 0,1 1 0 0 0,-1-1 0 0 0,1 1-1 0 0,-1-1 1 0 0,1 1 0 0 0,-1 0 0 0 0,1 0-1 0 0,0 1 1 0 0,-1-1 0 0 0,1 0 0 0 0,0 1-1 0 0,0-1 1 0 0,0 1 0 0 0,0 0 0 0 0,0-1-1 0 0,0 1 1 0 0,0 0 0 0 0,0 1-8 0 0,-4 5 25 0 0,-2 3-43 0 0,0 0 0 0 0,1 0 0 0 0,0 1 0 0 0,1 0 0 0 0,0 0-1 0 0,1 1 1 0 0,0-1 0 0 0,1 1 0 0 0,1 0 0 0 0,0 0 0 0 0,0 1 0 0 0,2-1 0 0 0,-1 0 0 0 0,2 1 0 0 0,0 6 18 0 0,0-16 5 0 0,0 1 0 0 0,1-1 0 0 0,-1 1 0 0 0,1-1 0 0 0,0 1 0 0 0,0-1 0 0 0,0 0 0 0 0,1 0 0 0 0,0 1 0 0 0,0-1 0 0 0,0 0 0 0 0,0 0 0 0 0,0 0 0 0 0,1-1 0 0 0,0 1 0 0 0,0-1 0 0 0,0 1 0 0 0,0-1 0 0 0,0 0 0 0 0,1 0 0 0 0,-1 0 0 0 0,1-1 0 0 0,0 1 0 0 0,0-1 0 0 0,0 0 0 0 0,0 0 0 0 0,0 0 0 0 0,1-1 0 0 0,-1 1-1 0 0,0-1 1 0 0,1 0 0 0 0,-1 0 0 0 0,1-1 0 0 0,3 1-5 0 0,2-2 199 0 0,-1 0 0 0 0,1-1 0 0 0,-1 1-1 0 0,0-2 1 0 0,0 1 0 0 0,0-1-1 0 0,0-1 1 0 0,0 0 0 0 0,-1 0-1 0 0,1-1 1 0 0,-1 0 0 0 0,0 0 0 0 0,-1-1-1 0 0,1 0 1 0 0,-1 0 0 0 0,0-1-1 0 0,3-3-198 0 0,91-137 1590 0 0,-83 111-1497 0 0,-1 0 0 0 0,-2-1 0 0 0,-2-1 0 0 0,-1 0 0 0 0,-2 0 0 0 0,4-36-93 0 0,-11 54-215 0 0,-1 1 1 0 0,-1-1-1 0 0,-1 0 1 0 0,0 0-1 0 0,-2 0 1 0 0,0 1 0 0 0,-1-1-1 0 0,-1 1 1 0 0,-1-1-1 0 0,-1 1 1 0 0,0 1-1 0 0,-2-1 1 0 0,0 1 0 0 0,-8-12 214 0 0,15 26-65 0 0,-1 0 1 0 0,0 1-1 0 0,-1-1 1 0 0,1 1-1 0 0,-1 0 1 0 0,0 0-1 0 0,1-1 1 0 0,-1 2-1 0 0,-1-1 1 0 0,1 0-1 0 0,0 1 1 0 0,-1-1-1 0 0,1 1 1 0 0,-1 0-1 0 0,0 0 1 0 0,1 0-1 0 0,-1 1 1 0 0,0 0-1 0 0,0-1 1 0 0,0 1-1 0 0,0 1 1 0 0,-1-1-1 0 0,1 0 1 0 0,0 1-1 0 0,0 0 1 0 0,0 0-1 0 0,0 0 1 0 0,-1 1-1 0 0,1-1 1 0 0,0 1-1 0 0,0 0 1 0 0,0 0-1 0 0,0 1 1 0 0,0-1-1 0 0,0 1 1 0 0,1 0-1 0 0,-1-1 1 0 0,0 2-1 0 0,-2 1 65 0 0,-7 11 7 0 0,2 1 0 0 0,0 0 0 0 0,0 0 0 0 0,1 1 1 0 0,2 1-1 0 0,-1 0 0 0 0,2 0 0 0 0,0 0 0 0 0,2 1 0 0 0,0 0 0 0 0,1 0 0 0 0,0 0 0 0 0,2 0 0 0 0,0 1 0 0 0,2-1 0 0 0,0 1 0 0 0,1 0 0 0 0,0-1 0 0 0,4 13-7 0 0,-1-14 60 0 0,0 0 0 0 0,1-1 0 0 0,1 0 1 0 0,1 0-1 0 0,0-1 0 0 0,1 1 0 0 0,0-1 1 0 0,2-1-1 0 0,0 0 0 0 0,1 0 0 0 0,0-1 0 0 0,1-1 1 0 0,0 0-1 0 0,1 0 0 0 0,1-1 0 0 0,0-1 0 0 0,0 0 1 0 0,1-1-1 0 0,1-1 0 0 0,0 0 0 0 0,0-1 1 0 0,0-1-1 0 0,1 0 0 0 0,0-2 0 0 0,1 1 0 0 0,9 0-60 0 0,35-5-1724 0 0,-43-6-1626 0 0,-2-5-3602 0 0,-8 3-187 0 0</inkml:trace>
  <inkml:trace contextRef="#ctx0" brushRef="#br0" timeOffset="51806.356">7127 721 4793 0 0,'0'0'1812'0'0,"0"0"-161"0"0,0 0 310 0 0,0 0 281 0 0,0 0-89 0 0,0 0-416 0 0,0 0-474 0 0,0 0-310 0 0,32-5-193 0 0,101-13-138 0 0,16-4 769 0 0,-144 22-1360 0 0,73 3 224 0 0,-76-3-247 0 0,0 1 1 0 0,0 0 0 0 0,0-1-1 0 0,0 1 1 0 0,-1 0-1 0 0,1 0 1 0 0,0 0 0 0 0,-1 0-1 0 0,1 0 1 0 0,-1 1 0 0 0,1-1-1 0 0,-1 0 1 0 0,0 1-1 0 0,0-1 1 0 0,1 1 0 0 0,-1 0-1 0 0,0-1 1 0 0,0 1 0 0 0,0 0-1 0 0,-1-1 1 0 0,1 1-1 0 0,0 0 1 0 0,-1 0 0 0 0,1 0-1 0 0,-1 0 1 0 0,1-1-1 0 0,-1 1 1 0 0,0 0 0 0 0,0 0-1 0 0,0 0 1 0 0,0 0 0 0 0,0 0-1 0 0,0 0 1 0 0,-1 0-1 0 0,1 0 1 0 0,-1 0 0 0 0,1 0-1 0 0,-2 1-8 0 0,-3 10 21 0 0,-1-1 0 0 0,0 1 0 0 0,-1-1-1 0 0,-1 0 1 0 0,0-1 0 0 0,0 0-1 0 0,-2 0 1 0 0,1 0 0 0 0,-6 3-21 0 0,11-10 5 0 0,-4 5-6 0 0,-8 7-2 0 0,0 1-1 0 0,1 0 1 0 0,1 2 0 0 0,0-1-1 0 0,1 2 1 0 0,2 0 0 0 0,0 0-1 0 0,-1 4 4 0 0,11-19 3 0 0,1-1 0 0 0,-1 1-1 0 0,1 0 1 0 0,0-1 0 0 0,0 1 0 0 0,0 0-1 0 0,1-1 1 0 0,0 1 0 0 0,0-1-1 0 0,0 1 1 0 0,0-1 0 0 0,1 1-1 0 0,-1-1 1 0 0,1 0 0 0 0,0 0 0 0 0,1 0-1 0 0,-1 0 1 0 0,1 0 0 0 0,-1 0-1 0 0,1 0 1 0 0,1-1 0 0 0,-1 0-1 0 0,0 1 1 0 0,1-1 0 0 0,-1-1 0 0 0,1 1-1 0 0,0 0 1 0 0,0-1 0 0 0,0 0-1 0 0,0 0 1 0 0,1 0 0 0 0,-1 0-1 0 0,0-1 1 0 0,1 1 0 0 0,-1-1-1 0 0,1-1 1 0 0,0 1 0 0 0,-1 0 0 0 0,1-1-1 0 0,-1 0 1 0 0,1 0 0 0 0,0-1-1 0 0,-1 1 1 0 0,1-1 0 0 0,1 0-3 0 0,73-10-148 0 0,-49-15-1981 0 0,-25-4-2669 0 0,-13 1-6651 0 0,1 22 7736 0 0</inkml:trace>
  <inkml:trace contextRef="#ctx0" brushRef="#br0" timeOffset="52105.704">7125 978 4921 0 0,'0'0'2433'0'0,"0"0"-873"0"0,0 0-56 0 0,0 0 161 0 0,0 0-129 0 0,0 0-240 0 0,0 0-304 0 0,0 0-247 0 0,0 0-209 0 0,208-7-168 0 0,-169 3-128 0 0,5-3-128 0 0,0 0-176 0 0,-1 3-432 0 0,3-3-1481 0 0,-11-1-3584 0 0,-11 8-4249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0:36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78 306 5337 0 0,'0'0'2393'0'0,"0"0"-816"0"0,0 0-484 0 0,0 0-5 0 0,0 0 116 0 0,0 0 74 0 0,0 0-83 0 0,0 0-158 0 0,0 0-119 0 0,0 0-114 0 0,0 0-96 0 0,15 3-73 0 0,116 12 922 0 0,-67-13-1140 0 0,0-2-1 0 0,-1-3 1 0 0,1-3-1 0 0,49-11-416 0 0,-107 15-647 0 0,6 0 147 0 0,-12 1-3067 0 0,-4 1-3395 0 0,-2 0-1011 0 0</inkml:trace>
  <inkml:trace contextRef="#ctx0" brushRef="#br0" timeOffset="326.441">0 564 8314 0 0,'0'0'1767'0'0,"0"0"-272"0"0,0 0 21 0 0,0 0 35 0 0,36 1-133 0 0,115 1-263 0 0,157-16 1303 0 0,-235 10-2476 0 0,62-5-813 0 0,-48-4-2631 0 0,-41-2-5200 0 0,-39 12 5826 0 0,1-1-1029 0 0</inkml:trace>
  <inkml:trace contextRef="#ctx0" brushRef="#br0" timeOffset="691.827">479 1 4937 0 0,'0'0'2067'0'0,"0"0"-589"0"0,0 0-314 0 0,0 0 171 0 0,0 0 275 0 0,0 0 113 0 0,0 0-238 0 0,0 0-370 0 0,0 0-292 0 0,0 0-160 0 0,0 0-46 0 0,0 0-15 0 0,0 0-11 0 0,21 33-30 0 0,68 103-85 0 0,-86-130-432 0 0,1-1 0 0 0,0 1 0 0 0,0-1-1 0 0,0 0 1 0 0,0 0 0 0 0,1-1 0 0 0,0 1-1 0 0,0-1 1 0 0,0 0 0 0 0,0 0 0 0 0,1-1-1 0 0,-1 0 1 0 0,6 3-44 0 0,7 3 126 0 0,84 43 307 0 0,72 50-196 0 0,-172-100-236 0 0,1 0 1 0 0,-1 0-1 0 0,0 0 1 0 0,0 0-1 0 0,0 0 1 0 0,0 1-1 0 0,0-1 1 0 0,0 1-1 0 0,-1-1 1 0 0,1 1-1 0 0,-1 0 1 0 0,0-1-1 0 0,1 1 1 0 0,-1 0-1 0 0,-1 0 1 0 0,1 0-1 0 0,0 0 1 0 0,-1 0-1 0 0,1 0 1 0 0,-1 0-1 0 0,0 0 1 0 0,0 0-1 0 0,0 0 1 0 0,-1 0-1 0 0,1 0 1 0 0,-1 0-1 0 0,1 0 1 0 0,-1 0-1 0 0,0 0 1 0 0,0 0-1 0 0,0-1 1 0 0,-1 1-1 0 0,1 0 1 0 0,-1-1-1 0 0,1 1 1 0 0,-1-1-1 0 0,0 1 1 0 0,0-1-1 0 0,-2 2-1 0 0,-209 142 135 0 0,133-98-154 0 0,-12 25-877 0 0,58-37-7331 0 0,28-31-1851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0:40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0,'0'0'967'0'0,"0"0"769"0"0,0 0 223 0 0,0 0 3 0 0,0 0-124 0 0,0 0-160 0 0,0 0-145 0 0,0 0-155 0 0,0 0-185 0 0,35 5-182 0 0,111 18-165 0 0,-31-18 865 0 0,-88-5-1711 0 0,0 0 0 0 0,0-2 0 0 0,0-1 0 0 0,0-2 0 0 0,-1 0 0 0 0,0-2 0 0 0,19-7 0 0 0,-34 9-929 0 0,17-6-1350 0 0,-11 8-6204 0 0,-12 3 2362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0:40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3873 0 0,'0'0'1435'0'0,"0"0"138"0"0,0 0 440 0 0,0 0 254 0 0,0 0-85 0 0,0 0-327 0 0,0 0-387 0 0,33 0-310 0 0,105-4-262 0 0,-31-17 232 0 0,147-37-136 0 0,-189 45-4805 0 0,-1-1-4924 0 0,-51 10 447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0:3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556 11 0 0 0,'0'0'528'0'0,"0"0"1088"0"0,0 0 281 0 0,0 0 30 0 0,0 0-21 0 0,0 0-166 0 0,0 0-369 0 0,0 0-424 0 0,0 0-372 0 0,0 0-265 0 0,0-3-71 0 0,2-4 544 0 0,5 25 421 0 0,9 34 485 0 0,-4 14-1094 0 0,-2 0 0 0 0,-4 0 1 0 0,-3 0-1 0 0,-2 4-595 0 0,-1 232-588 0 0,-13-229-4630 0 0,5-60-529 0 0,3-8 495 0 0,4-4 2944 0 0</inkml:trace>
  <inkml:trace contextRef="#ctx0" brushRef="#br0" timeOffset="366.097">0 99 592 0 0,'0'0'1468'0'0,"0"0"-691"0"0,0 0-99 0 0,0 0 428 0 0,0 0 404 0 0,0 0 221 0 0,0 0-59 0 0,0 0-257 0 0,0 0-224 0 0,0 0-148 0 0,35-5-108 0 0,111-18-46 0 0,4 11 1524 0 0,248-2 79 0 0,-268 7-2289 0 0,-7-1-243 0 0,-37 7-892 0 0,-50 1-2473 0 0,-28 16-6125 0 0,-8-13 6919 0 0,0 0-986 0 0</inkml:trace>
  <inkml:trace contextRef="#ctx0" brushRef="#br0" timeOffset="627.193">199 858 912 0 0,'0'0'1541'0'0,"0"0"-10"0"0,0 0 320 0 0,0 0 333 0 0,0 0 166 0 0,35-5-138 0 0,109-16-357 0 0,176-49 3269 0 0,-121 40-6544 0 0,-157 25-3341 0 0,-1 0-4081 0 0,-27 4 4305 0 0</inkml:trace>
  <inkml:trace contextRef="#ctx0" brushRef="#br0" timeOffset="937.408">1460 600 552 0 0,'0'0'2230'0'0,"0"0"-276"0"0,0 0 54 0 0,0 0 202 0 0,0 0 106 0 0,0 0-150 0 0,0 0-349 0 0,0 0-410 0 0,0 0-369 0 0,0 0-269 0 0,-32 7-235 0 0,-98 25-160 0 0,82-11 1 0 0,44-15-306 0 0,2-3-75 0 0,0 0 0 0 0,-1 0 0 0 0,1 0 0 0 0,0 0 0 0 0,0 1 0 0 0,1-1 0 0 0,-1 0 0 0 0,1 1 0 0 0,0-1 0 0 0,0 1 0 0 0,0 0 0 0 0,0-1 0 0 0,0 1 0 0 0,1 0 0 0 0,0-1 1 0 0,-1 1-1 0 0,1 0 0 0 0,1 0 0 0 0,-1-1 0 0 0,1 1 0 0 0,-1 0 0 0 0,1-1 0 0 0,0 1 0 0 0,0 0 0 0 0,1-1 0 0 0,-1 1 0 0 0,1-1 0 0 0,0 0 0 0 0,-1 0 0 0 0,2 1 0 0 0,-1-1 0 0 0,0 0 0 0 0,1-1 0 0 0,-1 1 0 0 0,1 0 0 0 0,2 1 6 0 0,2 3-51 0 0,1-1 1 0 0,0 0-1 0 0,0 0 0 0 0,0-1 0 0 0,1 0 1 0 0,-1 0-1 0 0,1-1 0 0 0,0-1 0 0 0,1 1 0 0 0,-1-1 1 0 0,1-1-1 0 0,-1 0 0 0 0,10 1 51 0 0,6 0-603 0 0,36 1-2375 0 0,-24-10-6386 0 0,-30 2 3365 0 0</inkml:trace>
  <inkml:trace contextRef="#ctx0" brushRef="#br0" timeOffset="1356.192">1685 898 0 0 0,'0'0'407'0'0,"0"0"968"0"0,0 0 326 0 0,0 0 180 0 0,0 0 145 0 0,0 0 11 0 0,0 0-166 0 0,0 0-272 0 0,0 0-280 0 0,0 0-236 0 0,0 0-253 0 0,0 0-173 0 0,0 0-114 0 0,13-13-95 0 0,45-42-44 0 0,66-94 891 0 0,-119 144-1299 0 0,-2 1-9 0 0,0 0-1 0 0,1 0 1 0 0,-1 1 0 0 0,1 0-1 0 0,0-1 1 0 0,0 2 0 0 0,0-1-1 0 0,0 0 1 0 0,1 1 0 0 0,-1-1-1 0 0,1 1 1 0 0,-1 1 0 0 0,1-1-1 0 0,0 1 1 0 0,1-1 13 0 0,-1 39-168 0 0,-5-23 242 0 0,-1-12-68 0 0,0 0 0 0 0,0-1 0 0 0,0 1 1 0 0,1 0-1 0 0,-1 0 0 0 0,1 0 0 0 0,-1 0 0 0 0,1 0 0 0 0,0 0 0 0 0,0 0 1 0 0,0 0-1 0 0,0 0 0 0 0,0 0 0 0 0,0 0 0 0 0,0 0 0 0 0,1 0 0 0 0,-1 0 1 0 0,1 0-1 0 0,0 0 0 0 0,-1 0 0 0 0,1 0 0 0 0,0 0 0 0 0,0 0 0 0 0,0-1 1 0 0,0 1-1 0 0,1 0 0 0 0,-1-1 0 0 0,0 1 0 0 0,1-1 0 0 0,-1 1 0 0 0,1-1 1 0 0,-1 0-1 0 0,1 0 0 0 0,0 0 0 0 0,-1 1 0 0 0,1-2 0 0 0,0 1 0 0 0,0 0 0 0 0,0 0 1 0 0,0 0-1 0 0,0-1 0 0 0,0 1 0 0 0,0-1 0 0 0,0 0 0 0 0,0 0 0 0 0,0 1 1 0 0,0-1-1 0 0,0 0 0 0 0,0-1-6 0 0,132-67 276 0 0,-119 60-286 0 0,0 1 0 0 0,1 0 0 0 0,0 1 1 0 0,0 1-1 0 0,0 0 0 0 0,1 1 0 0 0,0 1 0 0 0,7 0 10 0 0,-22 5-11 0 0,1 0 0 0 0,0 1 0 0 0,0-1 0 0 0,-1 1 0 0 0,1 0 0 0 0,-1 0 0 0 0,0 0 0 0 0,0 0 0 0 0,0 0 0 0 0,0 0-1 0 0,0 1 1 0 0,-1-1 0 0 0,1 0 0 0 0,-1 1 0 0 0,0 0 0 0 0,0-1 0 0 0,-1 1 0 0 0,1-1 0 0 0,-1 1 0 0 0,1 0 0 0 0,-1 0 0 0 0,-1-1 0 0 0,1 1 0 0 0,0 0-1 0 0,-1-1 1 0 0,1 1 0 0 0,-1 0 0 0 0,0-1 0 0 0,-1 1 0 0 0,1-1 11 0 0,-5 67-2610 0 0,26-62-8441 0 0,-13-8 5368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0:45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1244 0 0 0,'0'0'517'0'0,"0"0"621"0"0,0 0 142 0 0,0 0 73 0 0,0 0-41 0 0,0 0-152 0 0,0 0-229 0 0,0 0-224 0 0,0 0-170 0 0,0 0-119 0 0,0 0-104 0 0,0 0-82 0 0,-18 29-58 0 0,-56 92-82 0 0,14-4-81 0 0,37-68-283 0 0,-3-1 0 0 0,-2-2 0 0 0,-2-1 1 0 0,-20 23 271 0 0,-11 6 933 0 0,89-123 1372 0 0,132-157-22 0 0,-27 41-1112 0 0,-9 29-287 0 0,-109 121-796 0 0,37-22 32 0 0,-18 81 70 0 0,-24-25 16 0 0,1-1-44 0 0,-1 1 0 0 0,-1 0 0 0 0,-1 1 0 0 0,-1 0 0 0 0,0 0 0 0 0,-2 0 0 0 0,0 1 0 0 0,-1 0 0 0 0,-1 0 0 0 0,-1 0 0 0 0,-1 0 0 0 0,-1 11-162 0 0,2 1 106 0 0,-1-26-101 0 0,0-1-1 0 0,1 0 1 0 0,0 0 0 0 0,0 0 0 0 0,0 0 0 0 0,0 0-1 0 0,1 0 1 0 0,0-1 0 0 0,1 1 0 0 0,-1-1 0 0 0,1 0-1 0 0,0 0 1 0 0,0 0 0 0 0,1-1 0 0 0,2 3-5 0 0,-6-6 4 0 0,-23-2-4797 0 0,8-2-1220 0 0,0 0-1480 0 0,10 2 6397 0 0</inkml:trace>
  <inkml:trace contextRef="#ctx0" brushRef="#br0" timeOffset="316.086">293 1594 1680 0 0,'0'0'1250'0'0,"0"0"-172"0"0,0 0 202 0 0,0 0 368 0 0,0 0 202 0 0,0 0-114 0 0,0 0-302 0 0,0 0-305 0 0,0 0-194 0 0,0 0-148 0 0,0 0-149 0 0,0 0-104 0 0,0 0-88 0 0,31-6-65 0 0,95-18-42 0 0,-27 11 449 0 0,-22 11-805 0 0,-41 3-9084 0 0,-29-1 286 0 0</inkml:trace>
  <inkml:trace contextRef="#ctx0" brushRef="#br0" timeOffset="886.384">1096 1340 0 0 0,'0'0'588'0'0,"0"0"679"0"0,0 0 180 0 0,0 0 196 0 0,0 0 123 0 0,0 0-119 0 0,0 0-352 0 0,0 0-351 0 0,0 0-215 0 0,0 0-42 0 0,0 0 37 0 0,0 0-1 0 0,0 0-45 0 0,-2 17-93 0 0,-19 110 579 0 0,-41 134-434 0 0,58-228-633 0 0,31-33 1233 0 0,85-28 174 0 0,-54 8-1298 0 0,-10 4 37 0 0,-9 3-1406 0 0,-14 6-3005 0 0,-18 7-1616 0 0,-4 0-3098 0 0</inkml:trace>
  <inkml:trace contextRef="#ctx0" brushRef="#br0" timeOffset="-1350.716">0 994 0 0 0,'0'0'1627'0'0,"0"0"-164"0"0,0 0-244 0 0,0 0-163 0 0,0 0-40 0 0,19-1 7414 0 0,84-147-3776 0 0,-15 17-4015 0 0,-47 78-462 0 0,125-140 164 0 0,-117 159-453 0 0,-49 34 53 0 0,0 0-10 0 0,10 74 19 0 0,-10-51 66 0 0,1 0 0 0 0,1-1 0 0 0,1 1 0 0 0,1-1 0 0 0,2 0 0 0 0,0 0 0 0 0,1 0 0 0 0,0-1 0 0 0,4 3-16 0 0,-10-21 4 0 0,0 0-1 0 0,1 0 0 0 0,-1 0 1 0 0,1-1-1 0 0,0 1 0 0 0,0-1 0 0 0,0 1 1 0 0,0-1-1 0 0,1 1 0 0 0,-1-1 1 0 0,0 0-1 0 0,1 0 0 0 0,0 0 0 0 0,-1-1 1 0 0,1 1-1 0 0,0-1 0 0 0,0 1 1 0 0,0-1-1 0 0,0 0 0 0 0,0 0 1 0 0,0 0-1 0 0,0-1 0 0 0,1 1 0 0 0,-1-1 1 0 0,0 1-1 0 0,0-1 0 0 0,0 0 1 0 0,1-1-1 0 0,-1 1 0 0 0,0 0 0 0 0,0-1 1 0 0,3 0-4 0 0,75-75 294 0 0,166-212-7 0 0,-217 263-423 0 0,-29 25 67 0 0,8 41-23 0 0,-7-27 96 0 0,0 0 0 0 0,1-1 0 0 0,1 0 0 0 0,0 0 0 0 0,0 0 0 0 0,2 0 1 0 0,-1 0-1 0 0,2-1 0 0 0,0 0 0 0 0,0 0 0 0 0,1-1 0 0 0,1 1-4 0 0,86 66-479 0 0,-61-66-2069 0 0,-22-11-1294 0 0,1 0-3999 0 0,-9-1 1636 0 0</inkml:trace>
  <inkml:trace contextRef="#ctx0" brushRef="#br0" timeOffset="-1039.568">69 1127 1632 0 0,'0'0'1039'0'0,"0"0"-63"0"0,0 0 339 0 0,0 0 479 0 0,0 0 277 0 0,0 0-69 0 0,0 0-303 0 0,0 0-263 0 0,32-2-187 0 0,106-3-141 0 0,125-13 2488 0 0,83-23-2472 0 0,-223 23-1075 0 0,-26 3-4046 0 0,-76 14-1955 0 0,-15 1 314 0 0,-5 0 135 0 0</inkml:trace>
  <inkml:trace contextRef="#ctx0" brushRef="#br0" timeOffset="2641.726">1978 457 0 0 0,'0'0'1163'0'0,"0"0"40"0"0,0 0-2 0 0,0 0-15 0 0,2-5-44 0 0,-1 2-758 0 0,1-1 0 0 0,-1 1 0 0 0,1-1 0 0 0,-1 0 0 0 0,0 1 0 0 0,-1-1 0 0 0,1 0 0 0 0,-1 0 0 0 0,1 1 0 0 0,-1-1 0 0 0,0 0 0 0 0,0 0 0 0 0,-1 0 0 0 0,1 0 0 0 0,-1 1 0 0 0,0-1 0 0 0,0 0 0 0 0,0 1 0 0 0,-1-1 0 0 0,1 0 0 0 0,-1 1 0 0 0,0 0 0 0 0,0-1 0 0 0,0 1 0 0 0,-1-1-384 0 0,-3-2 151 0 0,1-1 0 0 0,-2 2-1 0 0,1-1 1 0 0,-1 1 0 0 0,0-1 0 0 0,0 2-1 0 0,0-1 1 0 0,-1 1 0 0 0,0 0-1 0 0,1 1 1 0 0,-2 0 0 0 0,1 0-1 0 0,0 1 1 0 0,0 0 0 0 0,-1 0-1 0 0,1 1 1 0 0,-1 0 0 0 0,1 0 0 0 0,-7 1-151 0 0,12 0-5 0 0,0 1 1 0 0,0-1 0 0 0,0 1-1 0 0,0-1 1 0 0,0 1 0 0 0,1 0 0 0 0,-1 0-1 0 0,0 0 1 0 0,0 1 0 0 0,1-1-1 0 0,-1 1 1 0 0,0-1 0 0 0,1 1 0 0 0,-1 0-1 0 0,1 0 1 0 0,0 0 0 0 0,0 0-1 0 0,0 0 1 0 0,0 1 0 0 0,0-1-1 0 0,0 1 1 0 0,1-1 0 0 0,-1 1 0 0 0,1-1-1 0 0,0 1 1 0 0,-1 0 0 0 0,1 0-1 0 0,0 0 1 0 0,1 0 0 0 0,-1 0 0 0 0,1 0-1 0 0,-1 1 5 0 0,6 102-60 0 0,189 347 1202 0 0,-183-424-1024 0 0,16 39 273 0 0,-4 1 1 0 0,-2 1-1 0 0,-3 1 0 0 0,5 55-391 0 0,-20-111 61 0 0,0-1 1 0 0,-1 1-1 0 0,-1-1 0 0 0,-1 1 1 0 0,0 0-1 0 0,-1 0 0 0 0,0-1 1 0 0,-1 1-1 0 0,-1-1 0 0 0,0 1 1 0 0,-1-1-1 0 0,-1 0 0 0 0,0 0 1 0 0,-1-1-1 0 0,0 1 0 0 0,-3 3-61 0 0,4-12-15 0 0,0 0-1 0 0,0-1 1 0 0,0 0-1 0 0,0 0 1 0 0,-1 0-1 0 0,1 0 1 0 0,-1-1-1 0 0,0 0 1 0 0,0 0-1 0 0,0-1 0 0 0,0 1 1 0 0,-1-1-1 0 0,1-1 1 0 0,-1 1-1 0 0,1-1 1 0 0,-1 0-1 0 0,1-1 1 0 0,-1 1-1 0 0,0-2 1 0 0,1 1-1 0 0,-1 0 1 0 0,0-1-1 0 0,-5-2 16 0 0,6 1-291 0 0,0 0 0 0 0,1 0 0 0 0,-1 0 0 0 0,1-1 0 0 0,-1 0-1 0 0,1 0 1 0 0,0 0 0 0 0,0-1 0 0 0,1 0 0 0 0,-1 0 0 0 0,1 0 0 0 0,0-1 0 0 0,0 1 0 0 0,0-1 0 0 0,0 0 291 0 0,-12-23-4677 0 0,7-1-3470 0 0,9 17 3727 0 0</inkml:trace>
  <inkml:trace contextRef="#ctx0" brushRef="#br0" timeOffset="3229.273">2315 1005 0 0 0,'0'0'728'0'0,"0"0"166"0"0,0 0 349 0 0,0 0 270 0 0,0 0 37 0 0,0 0-236 0 0,0 0-284 0 0,0 0-239 0 0,0 0-165 0 0,0 0-111 0 0,0 0-81 0 0,0 0-34 0 0,-1 27-24 0 0,-2 130 295 0 0,12 41 2418 0 0,-9-197-2885 0 0,0-1 33 0 0,0 0 47 0 0,0 0 120 0 0,0 0 114 0 0,0 0 51 0 0,0-12 776 0 0,14-161 615 0 0,-3 135-1897 0 0,2-1 0 0 0,1 2 0 0 0,3 0 0 0 0,0 1 0 0 0,3 0 0 0 0,1 2 1 0 0,16-21-64 0 0,-36 53-9 0 0,0 0 1 0 0,1-1-1 0 0,-1 1 1 0 0,1 0-1 0 0,-1 0 1 0 0,1 1-1 0 0,0-1 1 0 0,-1 0-1 0 0,1 0 1 0 0,0 1-1 0 0,0-1 1 0 0,0 1-1 0 0,0 0 1 0 0,1-1-1 0 0,-1 1 1 0 0,0 0-1 0 0,0 0 1 0 0,1 1-1 0 0,-1-1 1 0 0,1 0-1 0 0,-1 1 1 0 0,0 0-1 0 0,1-1 1 0 0,-1 1-1 0 0,1 0 1 0 0,-1 0-1 0 0,1 0 1 0 0,-1 1-1 0 0,1-1 1 0 0,-1 0 0 0 0,1 1-1 0 0,-1 0 1 0 0,0-1-1 0 0,1 1 1 0 0,-1 0-1 0 0,2 1 9 0 0,54 79-2208 0 0,-57-77 1197 0 0,1-1-1592 0 0,0-2-8040 0 0,-2-1 6277 0 0</inkml:trace>
  <inkml:trace contextRef="#ctx0" brushRef="#br0" timeOffset="3594.169">2723 681 6497 0 0,'0'0'1734'0'0,"0"0"-415"0"0,0 0-132 0 0,0 0 195 0 0,0 0 145 0 0,0 0-91 0 0,0 0-332 0 0,0 0-324 0 0,0 0-194 0 0,0 0-119 0 0,0 0-73 0 0,0 0-78 0 0,19-5-65 0 0,59-17-51 0 0,-2 16 196 0 0,-75 6-388 0 0,1 0 0 0 0,-1 0 0 0 0,1 0 0 0 0,0 1 0 0 0,-1-1 0 0 0,1 0 0 0 0,-1 1-1 0 0,1-1 1 0 0,0 1 0 0 0,-1 0 0 0 0,0-1 0 0 0,1 1 0 0 0,-1 0 0 0 0,1 0 0 0 0,-1 0 0 0 0,0 0 0 0 0,0 0 0 0 0,1 0-1 0 0,-1 0 1 0 0,0 1 0 0 0,0-1 0 0 0,0 0 0 0 0,0 1 0 0 0,-1-1 0 0 0,1 0 0 0 0,0 1 0 0 0,-1-1 0 0 0,1 1 0 0 0,0 0-1 0 0,-1-1 1 0 0,0 1 0 0 0,1-1 0 0 0,-1 1 0 0 0,0-1 0 0 0,0 1 0 0 0,0 0 0 0 0,0-1 0 0 0,0 2-8 0 0,-17 62 462 0 0,-62 67-159 0 0,78-131-303 0 0,1 0 1 0 0,-1 1 0 0 0,1-1-1 0 0,-1 0 1 0 0,1 1 0 0 0,-1-1-1 0 0,1 1 1 0 0,0-1 0 0 0,-1 1 0 0 0,1-1-1 0 0,0 1 1 0 0,0-1 0 0 0,0 1-1 0 0,0-1 1 0 0,1 1 0 0 0,-1-1-1 0 0,0 1 1 0 0,1-1 0 0 0,-1 1-1 0 0,1-1 1 0 0,-1 0 0 0 0,1 1-1 0 0,0-1 1 0 0,-1 0 0 0 0,1 1-1 0 0,0-1 1 0 0,0 0 0 0 0,0 0-1 0 0,0 0 1 0 0,0 0 0 0 0,0 0-1 0 0,0 0 1 0 0,0 0 0 0 0,1 0-1 0 0,-1 0 1 0 0,0 0 0 0 0,0-1-1 0 0,1 1 1 0 0,-1 0 0 0 0,1-1-1 0 0,-1 1 1 0 0,0-1 0 0 0,1 0-1 0 0,-1 0 1 0 0,2 1-1 0 0,75-1 218 0 0,-69-1-196 0 0,81-18-673 0 0,-53 8-4032 0 0,-32 10 3539 0 0,5 0-4954 0 0,-5 1-2238 0 0</inkml:trace>
  <inkml:trace contextRef="#ctx0" brushRef="#br0" timeOffset="4175.034">3399 1057 8226 0 0,'0'0'5848'0'0,"0"0"-4035"0"0,0 0-1341 0 0,0 0-18 0 0,0 0 122 0 0,0 0 58 0 0,0 0-52 0 0,0 0-184 0 0,0 0-160 0 0,0 0-110 0 0,0 0-68 0 0,0 0-41 0 0,-32 25-35 0 0,-95 82-49 0 0,80-50-51 0 0,45-47 81 0 0,0-7 2 0 0,0 0-1 0 0,1 1 1 0 0,0-1-1 0 0,0 1 1 0 0,0-1-1 0 0,0 1 1 0 0,0 0-1 0 0,1-1 1 0 0,-1 1-1 0 0,1 0 1 0 0,0 0-1 0 0,0-1 1 0 0,1 1-1 0 0,-1 0 1 0 0,1-1-1 0 0,0 1 1 0 0,0 0-1 0 0,0-1 1 0 0,0 1-1 0 0,0-1 1 0 0,1 1-1 0 0,0-1 1 0 0,0 0-1 0 0,0 0 1 0 0,0 0-1 0 0,0 0 1 0 0,0 0-1 0 0,1 0 1 0 0,0 0-1 0 0,-1-1 1 0 0,1 0-1 0 0,0 1 1 0 0,0-1-1 0 0,0 0 1 0 0,4 1 33 0 0,3 1 103 0 0,1-2 1 0 0,-1 1-1 0 0,1-2 1 0 0,0 1-1 0 0,0-1 0 0 0,0-1 1 0 0,0 0-1 0 0,-1-1 1 0 0,1 0-1 0 0,0 0 1 0 0,0-1-1 0 0,-1-1 0 0 0,1 0 1 0 0,-1 0-1 0 0,1-1 1 0 0,-1 0-1 0 0,0-1 0 0 0,-1 0 1 0 0,1 0-1 0 0,2-4-103 0 0,9-5 316 0 0,-1-2-1 0 0,0 0 1 0 0,-1-1-1 0 0,-1-1 1 0 0,-1-1-1 0 0,0-1 1 0 0,-2 0-1 0 0,0-1 1 0 0,-1 0-1 0 0,-2-1 1 0 0,0-1-1 0 0,1-5-315 0 0,1-4-51 0 0,-2 0 0 0 0,-1-1 0 0 0,-1 0 0 0 0,-2-1 0 0 0,-2 0 0 0 0,-1-1 0 0 0,-1 1 0 0 0,-1-24 51 0 0,-2 50-64 0 0,-1 0 0 0 0,0 1 0 0 0,0-1 0 0 0,0 0 0 0 0,-1 1 0 0 0,0-1-1 0 0,-1 0 1 0 0,1 1 0 0 0,-1-1 0 0 0,-1 1 0 0 0,0 0 0 0 0,0 0 0 0 0,0 0-1 0 0,-1 0 1 0 0,0 1 0 0 0,0-1 0 0 0,0 1 0 0 0,-1 0 0 0 0,0 0 0 0 0,0 0-1 0 0,-1 1 1 0 0,0 0 0 0 0,0 0 0 0 0,0 0 0 0 0,0 1 0 0 0,-1 0 0 0 0,1 0-1 0 0,-1 1 1 0 0,0 0 0 0 0,-1 0 0 0 0,1 0 0 0 0,-5 0 64 0 0,4 4-67 0 0,0 1-1 0 0,0 0 1 0 0,1 0 0 0 0,-1 0 0 0 0,0 1-1 0 0,1 1 1 0 0,0-1 0 0 0,-1 1 0 0 0,1 0-1 0 0,1 1 1 0 0,-1 0 0 0 0,1 0 0 0 0,0 0-1 0 0,0 1 1 0 0,0-1 0 0 0,1 1 0 0 0,-1 1-1 0 0,2-1 1 0 0,-1 1 0 0 0,1 0 0 0 0,0 0-1 0 0,0 0 1 0 0,1 1 0 0 0,-2 6 67 0 0,2-9-8 0 0,-8 16-20 0 0,2 1-1 0 0,0 0 0 0 0,2 0 1 0 0,0 1-1 0 0,1 0 1 0 0,1 0-1 0 0,2 0 0 0 0,0 1 1 0 0,2-1-1 0 0,0 1 0 0 0,3 19 30 0 0,1-28 0 0 0,1-1 1 0 0,0 0 0 0 0,2 0 0 0 0,-1-1 0 0 0,2 1-1 0 0,0-1 1 0 0,0 0 0 0 0,1-1 0 0 0,1 0 0 0 0,0 0-1 0 0,1-1 1 0 0,0 0 0 0 0,1-1 0 0 0,0 0 0 0 0,0-1 0 0 0,1 0-1 0 0,0 0 1 0 0,1-1 0 0 0,0-1 0 0 0,0-1 0 0 0,0 1-1 0 0,1-2 1 0 0,0 0 0 0 0,0-1 0 0 0,8 2-2 0 0,-5-2-215 0 0,1 0-1 0 0,-1-1 1 0 0,0-1 0 0 0,1-1 0 0 0,-1 0-1 0 0,1-1 1 0 0,13-3 215 0 0,0-4-4344 0 0,0-5-3648 0 0,-21 8 2288 0 0</inkml:trace>
  <inkml:trace contextRef="#ctx0" brushRef="#br0" timeOffset="4436.277">4292 902 5297 0 0,'0'0'1680'0'0,"0"0"-397"0"0,0 0 23 0 0,0 0 262 0 0,0 0 183 0 0,0 0-48 0 0,0 0-196 0 0,0 0-329 0 0,0 0-330 0 0,0 0-225 0 0,-7 36-162 0 0,-21 112-102 0 0,-22-15 280 0 0,-7 32-351 0 0,43-134-301 0 0,7-25-3067 0 0,2-13-8622 0 0,5 3 6006 0 0</inkml:trace>
  <inkml:trace contextRef="#ctx0" brushRef="#br0" timeOffset="4788.992">3922 1005 9994 0 0,'0'0'916'0'0,"0"0"-341"0"0,0 0 65 0 0,0 0 251 0 0,0 0 127 0 0,0 0-33 0 0,0 0-99 0 0,0 0-146 0 0,35 21-135 0 0,110 66-105 0 0,-20-18 497 0 0,-87-47-862 0 0,-11-6-293 0 0,0 0 1 0 0,2-2-1 0 0,-1 0 0 0 0,2-3 0 0 0,8 3 158 0 0,-16-8-1917 0 0,2 1-4918 0 0,-11-6-2506 0 0</inkml:trace>
  <inkml:trace contextRef="#ctx0" brushRef="#br0" timeOffset="5305.495">4965 998 392 0 0,'0'0'2321'0'0,"0"0"-416"0"0,0 0-104 0 0,0 0-12 0 0,0 0 42 0 0,0 0-81 0 0,0 0-285 0 0,0 0-361 0 0,-32 7-351 0 0,-103 26-271 0 0,69 1-109 0 0,59-27-340 0 0,1 2-35 0 0,1-1-1 0 0,-1 1 0 0 0,2 0 0 0 0,-1 0 0 0 0,1 0 0 0 0,0 1 1 0 0,1 0-1 0 0,0 0 0 0 0,1-1 0 0 0,0 2 0 0 0,0-1 1 0 0,1 0-1 0 0,0 0 0 0 0,1 0 0 0 0,0 1 0 0 0,1-1 0 0 0,0 2 3 0 0,2-4 66 0 0,1-1-1 0 0,-1 1 0 0 0,1-1 1 0 0,1 0-1 0 0,-1 0 0 0 0,1 0 0 0 0,0-1 1 0 0,1 0-1 0 0,-1 0 0 0 0,1 0 1 0 0,1-1-1 0 0,-1 1 0 0 0,1-2 0 0 0,-1 1 1 0 0,2-1-1 0 0,-1 0 0 0 0,0 0 1 0 0,1-1-1 0 0,-1 0 0 0 0,1 0 0 0 0,0-1 1 0 0,8 2-66 0 0,-6-2 210 0 0,-1-1 1 0 0,1 0-1 0 0,0 0 1 0 0,-1-1 0 0 0,1 0-1 0 0,0-1 1 0 0,-1 0-1 0 0,1-1 1 0 0,-1 0-1 0 0,1 0 1 0 0,-1-1 0 0 0,0 0-1 0 0,0-1 1 0 0,0 0-1 0 0,0 0 1 0 0,-1-1 0 0 0,0 0-1 0 0,0 0 1 0 0,0-1-1 0 0,0 0 1 0 0,-1-1-1 0 0,0 1 1 0 0,0-1 0 0 0,-1-1-1 0 0,0 1 1 0 0,0-1-1 0 0,-1 0 1 0 0,0-1-1 0 0,-1 1 1 0 0,3-7-211 0 0,11-18-109 0 0,-2-1 0 0 0,-2-1-1 0 0,-1 0 1 0 0,-2-1 0 0 0,-1 0-1 0 0,-2-1 1 0 0,-1 0 0 0 0,-2 0 0 0 0,-2-1-1 0 0,-1 1 1 0 0,-2-1 0 0 0,-2 0 0 0 0,-1 1-1 0 0,-2 0 1 0 0,-1-1 109 0 0,2 18-322 0 0,-1 1 1 0 0,-1-1-1 0 0,-1 1 0 0 0,-1 0 0 0 0,0 0 1 0 0,-1 1-1 0 0,-1 0 0 0 0,-5-5 322 0 0,13 20-71 0 0,0-1 0 0 0,0 1-1 0 0,-1 1 1 0 0,0-1 0 0 0,1 0-1 0 0,-1 0 1 0 0,0 1 0 0 0,0 0-1 0 0,0 0 1 0 0,-1-1 0 0 0,1 2-1 0 0,0-1 1 0 0,-1 0 0 0 0,0 1-1 0 0,1 0 1 0 0,-1-1 0 0 0,0 1-1 0 0,1 1 1 0 0,-1-1 0 0 0,0 1-1 0 0,0-1 1 0 0,0 1 0 0 0,1 0-1 0 0,-1 0 1 0 0,0 1 0 0 0,0-1-1 0 0,0 1 1 0 0,1 0 0 0 0,-1 0-1 0 0,0 0 1 0 0,1 0 0 0 0,-1 1-1 0 0,1 0 1 0 0,-1-1 0 0 0,1 1-1 0 0,0 0 1 0 0,-2 2 71 0 0,-8 10-46 0 0,0 1 0 0 0,0 1 1 0 0,1 1-1 0 0,1-1 0 0 0,1 2 0 0 0,1 0 0 0 0,0 0 0 0 0,1 0 1 0 0,1 1-1 0 0,1 0 0 0 0,0 0 0 0 0,2 1 0 0 0,0 0 1 0 0,1 0-1 0 0,1 0 0 0 0,1 0 0 0 0,1 0 0 0 0,1 0 1 0 0,0 0-1 0 0,2 2 46 0 0,1-5-37 0 0,0 0 1 0 0,2-1 0 0 0,0 1-1 0 0,1-1 1 0 0,0 0 0 0 0,2-1-1 0 0,0 0 1 0 0,0 0-1 0 0,1-1 1 0 0,1 0 0 0 0,1 0-1 0 0,0-1 1 0 0,0-1 0 0 0,1 0-1 0 0,1-1 1 0 0,0-1 0 0 0,0 0-1 0 0,2 0 37 0 0,46 24-3664 0 0,3-12-3474 0 0,-47-18 2658 0 0</inkml:trace>
  <inkml:trace contextRef="#ctx0" brushRef="#br0" timeOffset="5882.417">5450 946 2104 0 0,'0'0'2184'0'0,"0"0"-279"0"0,0 0-268 0 0,0 0-166 0 0,0 0-210 0 0,0 0-231 0 0,0 0-217 0 0,0 0-201 0 0,0 0-119 0 0,0 0-83 0 0,0 0-51 0 0,-12 33 10 0 0,-31 103 37 0 0,42-134-380 0 0,0-1 0 0 0,0 1 0 0 0,0 0 0 0 0,0 0 0 0 0,0 0 0 0 0,0-1 0 0 0,0 1 0 0 0,1 0 0 0 0,-1 0-1 0 0,1 0 1 0 0,-1 0 0 0 0,1 0 0 0 0,0 1 0 0 0,0-1 0 0 0,0 0 0 0 0,0 0 0 0 0,0 0 0 0 0,1 0 0 0 0,-1 0 0 0 0,0 0 0 0 0,1 0 0 0 0,0 0 0 0 0,-1 0 0 0 0,1 0 0 0 0,0 0 0 0 0,0-1 0 0 0,0 1 0 0 0,0 0 0 0 0,0 0-26 0 0,5 3 216 0 0,-4-1-46 0 0,2 0 0 0 0,-1 0 0 0 0,0-1 0 0 0,1 0 1 0 0,-1 1-1 0 0,1-1 0 0 0,0 0 0 0 0,0-1 0 0 0,1 1 0 0 0,-1-1 0 0 0,0 0 0 0 0,1 0 0 0 0,-1 0 0 0 0,1-1 0 0 0,0 1 0 0 0,-1-1 0 0 0,1 0 0 0 0,0 0 0 0 0,0-1 0 0 0,0 0 0 0 0,0 0 0 0 0,0 0 0 0 0,0 0 0 0 0,-1-1 0 0 0,1 1 0 0 0,0-1 0 0 0,0-1 0 0 0,-1 1 0 0 0,1-1 0 0 0,0 1 0 0 0,-1-1 0 0 0,0-1 0 0 0,1 1 0 0 0,-1-1 0 0 0,1 0-170 0 0,22-20 412 0 0,0-1 1 0 0,-2-1-1 0 0,-1-2 1 0 0,-1 0-1 0 0,12-20-412 0 0,55-63 180 0 0,-46 73-339 0 0,-38 64-270 0 0,3 351-51 0 0,0-257-65 0 0,-6 1 1 0 0,-6 35 544 0 0,2-141 8 0 0,-1-1 0 0 0,0 1-1 0 0,-1-1 1 0 0,0 0-1 0 0,-1 0 1 0 0,-1 0 0 0 0,-1 0-1 0 0,0-1 1 0 0,-1 0-1 0 0,0 0 1 0 0,-1-1-1 0 0,0 0 1 0 0,-7 7-8 0 0,12-16 28 0 0,0-1 0 0 0,0 0-1 0 0,0 0 1 0 0,0 0 0 0 0,-1-1 0 0 0,0 1-1 0 0,1-1 1 0 0,-1 0 0 0 0,0 0 0 0 0,0 0-1 0 0,0 0 1 0 0,0-1 0 0 0,0 1 0 0 0,0-1 0 0 0,-1 0-1 0 0,1-1 1 0 0,0 1 0 0 0,-1-1 0 0 0,1 0-1 0 0,-1 0 1 0 0,1 0 0 0 0,0 0 0 0 0,-1-1-1 0 0,1 1 1 0 0,0-1 0 0 0,0-1 0 0 0,-1 1-1 0 0,1 0 1 0 0,0-1 0 0 0,0 0 0 0 0,0 0-1 0 0,1 0 1 0 0,-4-3-28 0 0,1-1 28 0 0,2 0-1 0 0,-1-1 0 0 0,1 0 0 0 0,0 1 1 0 0,0-1-1 0 0,1-1 0 0 0,0 1 1 0 0,0 0-1 0 0,0-1 0 0 0,1 0 1 0 0,1 1-1 0 0,-1-1 0 0 0,1 0 0 0 0,0 0 1 0 0,1 0-1 0 0,0 0 0 0 0,1-7-27 0 0,-1 0 3 0 0,1 0 0 0 0,1 0 0 0 0,0 1 0 0 0,1-1 0 0 0,0 0 0 0 0,1 1 0 0 0,1 0 0 0 0,0 0 0 0 0,1 1-1 0 0,1-1 1 0 0,3-4-3 0 0,2-2-73 0 0,1 0 0 0 0,1 1 0 0 0,1 1 0 0 0,0 0 0 0 0,2 1-1 0 0,0 1 1 0 0,0 1 0 0 0,2 0 0 0 0,15-9 73 0 0,39-20-2567 0 0,2 9-3470 0 0,-53 27-241 0 0,-4 4-1752 0 0</inkml:trace>
  <inkml:trace contextRef="#ctx0" brushRef="#br0" timeOffset="8433.663">6250 81 0 0 0,'0'0'221'0'0,"0"0"485"0"0,0 0 47 0 0,0 0-50 0 0,0 0-20 0 0,0 0-40 0 0,0 0-64 0 0,-2-3-50 0 0,2 3-482 0 0,1 0 0 0 0,-1 0 0 0 0,0 0 0 0 0,1 0 0 0 0,-1 0 0 0 0,0-1 1 0 0,1 1-1 0 0,-1 0 0 0 0,0 0 0 0 0,0 0 0 0 0,1 0 0 0 0,-1-1 0 0 0,0 1 0 0 0,0 0 0 0 0,1 0 0 0 0,-1 0 0 0 0,0-1 0 0 0,0 1 0 0 0,1 0 0 0 0,-1 0 0 0 0,0-1 1 0 0,0 1-1 0 0,0 0 0 0 0,0-1 0 0 0,0 1 0 0 0,0 0 0 0 0,1 0 0 0 0,-1-1 0 0 0,0 1 0 0 0,0 0 0 0 0,0-1 0 0 0,0 1 0 0 0,0 0 0 0 0,0-1 0 0 0,0 1 0 0 0,0 0 1 0 0,0-1-1 0 0,0 1 0 0 0,0 0 0 0 0,-1-1 0 0 0,1 1 0 0 0,0 0 0 0 0,0 0 0 0 0,0-1 0 0 0,0 1 0 0 0,0 0 0 0 0,-1-1 0 0 0,1 1 0 0 0,0 0 0 0 0,0 0 1 0 0,0-1-48 0 0,33 21 2448 0 0,-5 6-1354 0 0,-2 0 0 0 0,-1 2 1 0 0,-1 1-1 0 0,-2 1 0 0 0,0 1 0 0 0,7 16-1094 0 0,-29-46 14 0 0,28 47 237 0 0,-2 2-1 0 0,-3 0 1 0 0,-2 1 0 0 0,-2 2 0 0 0,-2 0 0 0 0,-3 0 0 0 0,-2 2-1 0 0,-3-1 1 0 0,-1 1 0 0 0,-4 1 0 0 0,-1-1 0 0 0,-6 51-251 0 0,1-72-41 0 0,-2 0 0 0 0,-1 0 0 0 0,-2 0 0 0 0,-2-1 0 0 0,0 0 0 0 0,-3-1 0 0 0,0 0 0 0 0,-2-1 0 0 0,-2 0 0 0 0,-13 20 41 0 0,-91 81-3084 0 0,73-96-1189 0 0,-1-3-3937 0 0,30-24 4932 0 0</inkml:trace>
  <inkml:trace contextRef="#ctx0" brushRef="#br0" timeOffset="9305.246">1678 0 0 0 0,'0'0'536'0'0,"0"0"-22"0"0,0 0-96 0 0,0 0-34 0 0,0 0 26 0 0,0 0 70 0 0,-21 18 84 0 0,-63 57 91 0 0,45-13 792 0 0,21-15-498 0 0,3 1 0 0 0,2 1-1 0 0,2 0 1 0 0,2 0 0 0 0,2 1 0 0 0,1 35-949 0 0,2-38 404 0 0,-10 139 768 0 0,8 1 1 0 0,10 50-1173 0 0,-4-192 214 0 0,2-1 0 0 0,2 0 0 0 0,2 0 1 0 0,2 0-1 0 0,2-1 0 0 0,1 0 0 0 0,3 0 1 0 0,1-2-1 0 0,2 0 0 0 0,2 0 0 0 0,1-2 0 0 0,3-1 1 0 0,1 0-1 0 0,13 14-214 0 0,-17-33 101 0 0,0-1 1 0 0,1-1-1 0 0,0-1 0 0 0,2-1 1 0 0,-1-1-1 0 0,2-1 0 0 0,0-1 1 0 0,1-1-1 0 0,0-2 0 0 0,0 0 1 0 0,6 0-102 0 0,71 3-582 0 0,-58-12-2667 0 0,-18 0-1015 0 0,-6 0-5605 0 0</inkml:trace>
  <inkml:trace contextRef="#ctx0" brushRef="#br0" timeOffset="10642.665">7097 357 0 0 0,'0'0'725'0'0,"0"0"1015"0"0,0 0 355 0 0,0 0-83 0 0,0 0-238 0 0,0 0-237 0 0,0 0-178 0 0,0 0-108 0 0,-6 14 2762 0 0,4-10-3743 0 0,-1 0-1 0 0,2 0 0 0 0,-1 1 1 0 0,1-1-1 0 0,-1 0 0 0 0,1 1 1 0 0,0-1-1 0 0,1 1 1 0 0,-1-1-1 0 0,1 1 0 0 0,0-1 1 0 0,0 1-1 0 0,0-1 0 0 0,0 1 1 0 0,2 3-270 0 0,-2 11 280 0 0,-10 92 549 0 0,-5 0-1 0 0,-13 38-828 0 0,27-141 15 0 0,-38 142 254 0 0,25-106-198 0 0,2 1 0 0 0,2 0 0 0 0,2 0 0 0 0,1 12-71 0 0,7-51 10 0 0,-1-4-2 0 0,1 0 1 0 0,-1 0-1 0 0,1 0 0 0 0,0 0 0 0 0,-1 0 1 0 0,1 0-1 0 0,0 0 0 0 0,0 0 1 0 0,0 0-1 0 0,1 0 0 0 0,-1 0 0 0 0,0 0 1 0 0,1 0-1 0 0,-1 0 0 0 0,1 0 0 0 0,0 0 1 0 0,-1 0-1 0 0,1 0 0 0 0,0 0 0 0 0,0 0 1 0 0,1-1-1 0 0,-1 1 0 0 0,0 0 0 0 0,0-1 1 0 0,1 1-1 0 0,-1-1 0 0 0,1 0 1 0 0,-1 1-1 0 0,1-1 0 0 0,0 0 0 0 0,1 1-8 0 0,37-3 1474 0 0,-39 1-1409 0 0,28 0 138 0 0,203-3 477 0 0,60-8-121 0 0,-291 11-566 0 0,0-13-4023 0 0,0 4-3840 0 0,-1 5-3921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39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81 632 0 0,'0'0'894'0'0,"0"0"-420"0"0,0 0-160 0 0,0 0 183 0 0,0 0 386 0 0,0 0 297 0 0,0 0 73 0 0,0 0-88 0 0,0 0-117 0 0,0 0-73 0 0,0 0-5 0 0,0 0 18 0 0,30 1 27 0 0,95 1-13 0 0,134-17 2633 0 0,313-50-1779 0 0,-566 65-1876 0 0,-3-1-18 0 0,0 0 0 0 0,0 1 0 0 0,0-1 0 0 0,0 1 0 0 0,0 0 0 0 0,1-1 0 0 0,-1 2 0 0 0,0-1 0 0 0,0 0 0 0 0,0 1 0 0 0,0-1 0 0 0,0 1 0 0 0,0 0 0 0 0,0 0 0 0 0,0 0 0 0 0,0 0 0 0 0,0 1 0 0 0,-1-1 0 0 0,1 1 0 0 0,1 1 38 0 0,-4-1-485 0 0,0 0 0 0 0,1 1-1 0 0,-2-1 1 0 0,1 1 0 0 0,0-1 0 0 0,0 0-1 0 0,-1 1 1 0 0,1-1 0 0 0,-1 0 0 0 0,0 0-1 0 0,0 1 1 0 0,0-1 0 0 0,0 0 0 0 0,0 0-1 0 0,0 0 1 0 0,0 0 0 0 0,-1 0 0 0 0,1 0-1 0 0,-1 0 1 0 0,1-1 0 0 0,-1 1-1 0 0,0-1 1 0 0,0 1 0 0 0,0-1 0 0 0,0 1-1 0 0,0-1 1 0 0,-1 1 485 0 0,-3 3-2510 0 0,-3 0 121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1:09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14 302 0 0 0,'0'0'1346'0'0,"0"0"234"0"0,0 0-65 0 0,0 0-139 0 0,0 0-93 0 0,-4 0 7563 0 0,100-3-4685 0 0,47-12-2510 0 0,-38 4-1016 0 0,5-3-255 0 0,-52 3-143 0 0,-56 10 115 0 0,6-2-2185 0 0,-13 2-8692 0 0,-6 1 3745 0 0,8 0 2556 0 0</inkml:trace>
  <inkml:trace contextRef="#ctx0" brushRef="#br0" timeOffset="363.793">1 538 2753 0 0,'0'0'2536'0'0,"0"0"-1202"0"0,0 0-442 0 0,0 0 223 0 0,0 0 397 0 0,0 0 234 0 0,0 0-87 0 0,0 0-293 0 0,0 0-289 0 0,0 0-189 0 0,0 0-132 0 0,34-4-103 0 0,105-12-91 0 0,35-1 855 0 0,-54 5-2952 0 0,-93 4-2773 0 0,-11-1-7133 0 0,-14 9 8459 0 0</inkml:trace>
  <inkml:trace contextRef="#ctx0" brushRef="#br0" timeOffset="1877.848">178 0 1752 0 0,'0'0'138'0'0,"0"0"-313"0"0,0 0-10 0 0,0 0 278 0 0,0 0 275 0 0,0 0 175 0 0,0 0 48 0 0,0 0-18 0 0,0 0-42 0 0,0 0-56 0 0,0 0-14 0 0,0 0 22 0 0,0 0 44 0 0,16 13 71 0 0,76 55 811 0 0,-69-57-609 0 0,0-2 0 0 0,0 0 1 0 0,1-2-1 0 0,0-1 0 0 0,0 0 1 0 0,1-2-1 0 0,0-1 1 0 0,14 0-801 0 0,29 5 1010 0 0,-60-7-912 0 0,-7-1-68 0 0,1 0 0 0 0,-1 0 0 0 0,0-1 0 0 0,1 1 0 0 0,-1 0-1 0 0,1 1 1 0 0,-1-1 0 0 0,0 0 0 0 0,1 0 0 0 0,-1 1 0 0 0,0-1 0 0 0,1 0-1 0 0,-1 1 1 0 0,0-1 0 0 0,1 1 0 0 0,-1 0 0 0 0,0-1 0 0 0,0 1 0 0 0,0 0-1 0 0,1 0 1 0 0,-1 0 0 0 0,0 0 0 0 0,0 0 0 0 0,-1 0 0 0 0,1 0-1 0 0,0 0 1 0 0,0 0 0 0 0,0 1 0 0 0,-1-1 0 0 0,1 0 0 0 0,0 0 0 0 0,-1 1-1 0 0,1-1 1 0 0,-1 0 0 0 0,0 1 0 0 0,1-1 0 0 0,-1 1 0 0 0,0-1 0 0 0,0 0-1 0 0,0 1 1 0 0,0-1 0 0 0,0 1 0 0 0,0 0-30 0 0,-5 31 213 0 0,-1-1-1 0 0,-2 0 1 0 0,-1 0-1 0 0,-1-1 1 0 0,-2 0 0 0 0,-1 0-1 0 0,-1-2 1 0 0,-1 0 0 0 0,-2 0-1 0 0,-18 22-212 0 0,32-47 9 0 0,-153 213-116 0 0,94-130-2002 0 0,57-72-1393 0 0,5-8-2620 0 0,0-6 4283 0 0,0 0-3594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1:13.92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2325 559 3985 0 0,'0'0'1642'0'0,"0"0"-380"0"0,0 0 77 0 0,0 0 236 0 0,0 0 28 0 0,0 0-150 0 0,0 0-228 0 0,0 0-219 0 0,0 0-161 0 0,0 0-122 0 0,0 0-100 0 0,0 0-71 0 0,0 0-65 0 0,33 3-75 0 0,104 10-84 0 0,48-10 595 0 0,-106-15-1665 0 0,-47 1-3541 0 0,-27 5-3359 0 0,-5 5 718 0 0</inkml:trace>
  <inkml:trace contextRef="#ctx0" brushRef="#br0" timeOffset="269.801">2355 883 8530 0 0,'0'0'2000'0'0,"0"0"-786"0"0,0 0 19 0 0,0 0 246 0 0,0 0 67 0 0,0 0-176 0 0,0 0-310 0 0,0 0-295 0 0,36-1-203 0 0,118-5-169 0 0,-36-13 62 0 0,-85 8-412 0 0,30-5-147 0 0,-1 0-2123 0 0,-23 5-4539 0 0,-22 7-4131 0 0</inkml:trace>
  <inkml:trace contextRef="#ctx0" brushRef="#br0" timeOffset="-1717.821">573 265 1728 0 0,'0'0'1183'0'0,"0"0"-313"0"0,0 0-125 0 0,0 0 143 0 0,0 0 238 0 0,0 0 148 0 0,0 0-13 0 0,0 0-119 0 0,0 0-139 0 0,0 0-90 0 0,0 0-41 0 0,0 0-35 0 0,-10 32-53 0 0,-28 100-60 0 0,25-45 500 0 0,-6 232 643 0 0,19-307-1952 0 0,-2 0 1 0 0,0-1-1 0 0,0 1 0 0 0,-1-1 0 0 0,0 1 0 0 0,-1-1 1 0 0,0 0-1 0 0,-1-1 0 0 0,0 1 0 0 0,-1-1 0 0 0,0 0 0 0 0,-4 5 85 0 0,-29 17-5092 0 0,-13-20-6555 0 0,43-12 10963 0 0</inkml:trace>
  <inkml:trace contextRef="#ctx0" brushRef="#br0" timeOffset="-1375.055">70 276 4001 0 0,'0'0'991'0'0,"0"0"-460"0"0,0 0-45 0 0,0 0 454 0 0,0 0 445 0 0,0 0 239 0 0,0 0-57 0 0,0 0-267 0 0,0 0-239 0 0,33 3-144 0 0,109 10-89 0 0,189-7 2922 0 0,31-35-2785 0 0,-297 28-2832 0 0,-67 9-143 0 0,-36 32-7478 0 0,27-29 2507 0 0</inkml:trace>
  <inkml:trace contextRef="#ctx0" brushRef="#br0" timeOffset="-1130.09">0 1064 3897 0 0,'0'0'1496'0'0,"0"0"-25"0"0,0 0 291 0 0,0 0 202 0 0,0 0-5 0 0,0 0-276 0 0,33 2-372 0 0,107 7-316 0 0,-13-20 359 0 0,66-19-128 0 0,5-1-1212 0 0,-65 17-2919 0 0,-119 13 1706 0 0,12 0-2936 0 0,-9 0-2156 0 0,-7 1 1689 0 0</inkml:trace>
  <inkml:trace contextRef="#ctx0" brushRef="#br0" timeOffset="-812.878">1187 891 2104 0 0,'0'0'2877'0'0,"0"0"-946"0"0,0 0-343 0 0,0 0 90 0 0,0 0 208 0 0,0 0-8 0 0,0 0-243 0 0,0 0-338 0 0,0 0-327 0 0,0 0-247 0 0,0 0-178 0 0,0 0-127 0 0,0 0-98 0 0,-24-2-40 0 0,-79-1-52 0 0,101 2-212 0 0,-1 1 0 0 0,0-1 0 0 0,1 1 0 0 0,-1 0 0 0 0,0 0 0 0 0,1 0 0 0 0,-1 0 0 0 0,0 1 0 0 0,1-1 0 0 0,-1 1 0 0 0,1 0 0 0 0,-1-1 0 0 0,1 1 0 0 0,-1 0 0 0 0,1 1 0 0 0,-1-1 0 0 0,1 0 0 0 0,0 1 0 0 0,0-1 0 0 0,0 1 0 0 0,-1 0 0 0 0,2-1 0 0 0,-1 1 0 0 0,0 0 0 0 0,0 1-16 0 0,-6 5 50 0 0,1-1-55 0 0,1 1-1 0 0,-1-1 0 0 0,1 1 0 0 0,1 0 1 0 0,-1 1-1 0 0,1-1 0 0 0,1 1 0 0 0,0 0 0 0 0,0 0 1 0 0,1 0-1 0 0,0 1 0 0 0,0-1 0 0 0,1 1 1 0 0,0 0-1 0 0,1 0 0 0 0,0 0 0 0 0,1-1 0 0 0,0 4 6 0 0,0-9-22 0 0,1 0 0 0 0,0-1-1 0 0,0 1 1 0 0,0-1 0 0 0,0 1 0 0 0,1-1-1 0 0,-1 0 1 0 0,1 1 0 0 0,0-1-1 0 0,0 0 1 0 0,0 0 0 0 0,0 0-1 0 0,1 0 1 0 0,-1 0 0 0 0,1-1-1 0 0,-1 1 1 0 0,1-1 0 0 0,0 0-1 0 0,0 0 1 0 0,0 0 0 0 0,1 0-1 0 0,-1 0 1 0 0,0-1 0 0 0,1 1-1 0 0,-1-1 1 0 0,1 0 0 0 0,-1 0-1 0 0,2 0 23 0 0,53 8-2720 0 0,-8-13-5724 0 0,-37 0 3691 0 0,-7 0 591 0 0</inkml:trace>
  <inkml:trace contextRef="#ctx0" brushRef="#br0" timeOffset="-416.007">1285 1170 8650 0 0,'0'0'1373'0'0,"0"0"-374"0"0,0 0 200 0 0,0 0 476 0 0,0 0 188 0 0,0 0-164 0 0,0 0-434 0 0,0 0-437 0 0,0 0-221 0 0,0 0-134 0 0,0 0-77 0 0,0 0-34 0 0,20-17-69 0 0,63-54-36 0 0,19-39 339 0 0,-91 99-602 0 0,-9 8-1 0 0,1 0-1 0 0,-1 1 0 0 0,1-1 1 0 0,-1 1-1 0 0,1-1 1 0 0,0 1-1 0 0,0 0 1 0 0,0 0-1 0 0,0 0 0 0 0,0 1 1 0 0,1-1-1 0 0,-1 1 1 0 0,0-1-1 0 0,1 1 1 0 0,-1 0-1 0 0,1 1 0 0 0,-1-1 1 0 0,1 0 7 0 0,7 51-207 0 0,-10 14 248 0 0,1-63-39 0 0,0 1 0 0 0,1-1 0 0 0,-1 0 0 0 0,1 0-1 0 0,-1 0 1 0 0,1 0 0 0 0,-1-1 0 0 0,1 1 0 0 0,0-1-1 0 0,-1 1 1 0 0,1-1 0 0 0,0 0 0 0 0,-1 0 0 0 0,1 0-1 0 0,0 0 1 0 0,-1-1 0 0 0,1 1 0 0 0,0-1 0 0 0,-1 1-1 0 0,2-2-1 0 0,182-99 194 0 0,-181 99-188 0 0,-4 1-9 0 0,0 0 0 0 0,0 0 0 0 0,0-1 0 0 0,1 1 0 0 0,-1 1 0 0 0,0-1 0 0 0,1 0 0 0 0,-1 0 0 0 0,0 0 0 0 0,1 1 0 0 0,-1-1 0 0 0,1 0 0 0 0,-1 1 0 0 0,1 0 0 0 0,-1-1 0 0 0,1 1 0 0 0,0 0 0 0 0,-1 0 0 0 0,1 0 1 0 0,-1 0-1 0 0,1 0 0 0 0,-1 0 0 0 0,1 0 0 0 0,0 0 0 0 0,-1 1 0 0 0,1-1 0 0 0,-1 1 0 0 0,1-1 0 0 0,-1 1 0 0 0,1-1 0 0 0,-1 1 0 0 0,0 0 0 0 0,1 0 0 0 0,-1 0 0 0 0,0 0 0 0 0,1 0 0 0 0,-1 0 0 0 0,0 0 0 0 0,0 0 0 0 0,0 0 0 0 0,0 1 0 0 0,0-1 0 0 0,0 0 0 0 0,-1 1 0 0 0,1-1 0 0 0,0 1 0 0 0,-1-1 0 0 0,1 1 0 0 0,-1-1 1 0 0,1 1-1 0 0,-1-1 0 0 0,0 1 0 0 0,1-1 0 0 0,-1 1 0 0 0,0-1 0 0 0,0 2 3 0 0,0 13-122 0 0,0-12-65 0 0,-1 1 0 0 0,1-1 0 0 0,0 0 0 0 0,0 1 0 0 0,1-1 0 0 0,-1 0 0 0 0,1 1 0 0 0,0-1 0 0 0,0 0 1 0 0,0 0-1 0 0,1 0 0 0 0,-1 0 0 0 0,1 0 0 0 0,0 0 0 0 0,3 4 187 0 0,7-7-6491 0 0,-7-2-1637 0 0,-2 1 3376 0 0</inkml:trace>
  <inkml:trace contextRef="#ctx0" brushRef="#br0" timeOffset="13549.552">3695 114 0 0 0,'0'0'791'0'0,"0"0"825"0"0,0 0 197 0 0,0-5-49 0 0,0-15-140 0 0,-4 16 2238 0 0,-2 14-2700 0 0,-61 160 2960 0 0,7-16-3927 0 0,-38 42-23 0 0,70-157-31 0 0,27-38-61 0 0,1-1 55 0 0,0 0 60 0 0,0 0 61 0 0,7-16 561 0 0,104-200 1118 0 0,-73 153-1686 0 0,12-24-72 0 0,5 3 0 0 0,3 1 1 0 0,4 3-178 0 0,-62 79-4 0 0,0 0 0 0 0,0 0 0 0 0,0 0 0 0 0,1 1 0 0 0,-1-1 1 0 0,0 0-1 0 0,1 0 0 0 0,-1 0 0 0 0,1 0 0 0 0,-1 1 0 0 0,0-1 1 0 0,1 0-1 0 0,0 0 0 0 0,-1 1 0 0 0,1-1 0 0 0,-1 0 0 0 0,1 1 0 0 0,0-1 1 0 0,-1 1-1 0 0,1-1 0 0 0,0 1 0 0 0,0-1 0 0 0,0 1 0 0 0,-1-1 1 0 0,1 1-1 0 0,0 0 0 0 0,0 0 0 0 0,0-1 0 0 0,0 1 0 0 0,0 0 1 0 0,0 0-1 0 0,-1 0 0 0 0,1 0 0 0 0,0 0 0 0 0,0 0 0 0 0,0 0 1 0 0,0 0-1 0 0,0 0 0 0 0,0 0 0 0 0,0 1 0 0 0,0-1 0 0 0,-1 0 0 0 0,1 1 1 0 0,0-1-1 0 0,0 0 0 0 0,0 1 0 0 0,-1-1 0 0 0,1 1 0 0 0,0-1 1 0 0,0 1-1 0 0,-1 0 0 0 0,1-1 0 0 0,-1 1 0 0 0,1 0 0 0 0,0-1 1 0 0,-1 1-1 0 0,1 0 0 0 0,-1 0 4 0 0,17 323 439 0 0,14-258-427 0 0,-28-66 8 0 0,-1 0 0 0 0,0 0 1 0 0,1 0-1 0 0,-1 0 1 0 0,0 0-1 0 0,0 0 0 0 0,1-1 1 0 0,-1 1-1 0 0,0-1 1 0 0,0 0-1 0 0,1 0 0 0 0,-1 1 1 0 0,0-1-1 0 0,0-1 0 0 0,0 1 1 0 0,0 0-1 0 0,0 0 1 0 0,-1-1-1 0 0,1 1 0 0 0,0-1 1 0 0,-1 1-1 0 0,1-1 1 0 0,-1 0-1 0 0,1 0 0 0 0,-1 0 1 0 0,0 0-1 0 0,0 0 1 0 0,1 0-1 0 0,-1-2-20 0 0,1 2 9 0 0,36-49 129 0 0,-3 1-141 0 0,2 1-1 0 0,3 3 1 0 0,1 1 0 0 0,2 2-1 0 0,9-4 4 0 0,8 7-157 0 0,-58 40 148 0 0,0 1 1 0 0,-1 0-1 0 0,1 0 0 0 0,0 0 1 0 0,-1 0-1 0 0,1 0 0 0 0,-1 0 1 0 0,0 0-1 0 0,1 0 1 0 0,-1 0-1 0 0,0 1 0 0 0,1-1 1 0 0,-1 0-1 0 0,0 1 0 0 0,0-1 1 0 0,0 1-1 0 0,-1 0 1 0 0,1-1-1 0 0,0 1 0 0 0,0 0 1 0 0,-1-1-1 0 0,1 1 1 0 0,-1 0-1 0 0,0 0 0 0 0,1-1 1 0 0,-1 1-1 0 0,0 0 0 0 0,0 0 1 0 0,0 0-1 0 0,0-1 1 0 0,-1 1-1 0 0,1 0 0 0 0,0 0 1 0 0,-1 0-1 0 0,1-1 0 0 0,-1 1 1 0 0,1 0-1 0 0,-2 1 9 0 0,2 4 2 0 0,-18 290 130 0 0,18-292-157 0 0,1-1 0 0 0,0 1 0 0 0,-1 0 0 0 0,2 0 0 0 0,-1 0 0 0 0,0 0 0 0 0,1 0-1 0 0,0-1 1 0 0,0 1 0 0 0,0-1 0 0 0,1 0 0 0 0,0 1 0 0 0,0-1 0 0 0,0 0 0 0 0,0-1-1 0 0,0 1 1 0 0,2 1 25 0 0,31 6-7458 0 0,-25-11-3282 0 0,-9 0 7306 0 0</inkml:trace>
  <inkml:trace contextRef="#ctx0" brushRef="#br0" timeOffset="18294.098">3280 986 4345 0 0,'0'0'2542'0'0,"0"0"-740"0"0,0 0-368 0 0,0 0 109 0 0,0 0 147 0 0,0 0-96 0 0,0 0-373 0 0,0 0-447 0 0,0 0-334 0 0,0 0-129 0 0,0 0 13 0 0,9 2 89 0 0,28 1 286 0 0,1-2-1 0 0,0-1 1 0 0,0-2 0 0 0,-1-1-1 0 0,1-3 1 0 0,34-8-699 0 0,680-143 1731 0 0,-709 147-2170 0 0,17-3-1218 0 0,-41 11-3235 0 0,0 1-3777 0 0,-18 1-30 0 0</inkml:trace>
  <inkml:trace contextRef="#ctx0" brushRef="#br0" timeOffset="21686.154">3766 1204 304 0 0,'0'0'1634'0'0,"0"0"-121"0"0,0 0 170 0 0,0 0 357 0 0,0 0 217 0 0,0 0-136 0 0,0 0-402 0 0,0 0-443 0 0,0 0-369 0 0,0 0-238 0 0,0 0-151 0 0,-4 11 373 0 0,-113 243-332 0 0,58-136-1118 0 0,-4-3 1 0 0,-46 59 558 0 0,60-103-1503 0 0,46-60-4324 0 0,13-17 2148 0 0,-3 0 4109 0 0,95-114-6806 0 0,-87 101 6357 0 0</inkml:trace>
  <inkml:trace contextRef="#ctx0" brushRef="#br0" timeOffset="22048.586">3708 1277 0 0 0,'0'0'2393'0'0,"0"0"-613"0"0,0 0-384 0 0,0 0 71 0 0,0 0 214 0 0,0 0 98 0 0,0 0-118 0 0,0 0-331 0 0,0 0-379 0 0,0 0-274 0 0,0 0-137 0 0,0 0 3 0 0,11 22 1936 0 0,53 73-22 0 0,29 240-1874 0 0,-58-185-757 0 0,-30-85-8424 0 0,-6-66 1385 0 0,-2-1 3756 0 0,-3-6 1584 0 0,6 8 1730 0 0,-5-4-116 0 0</inkml:trace>
  <inkml:trace contextRef="#ctx0" brushRef="#br0" timeOffset="22325.905">3365 1833 8610 0 0,'0'0'2640'0'0,"0"0"-819"0"0,0 0-376 0 0,0 0 34 0 0,0 0-60 0 0,0 0-140 0 0,0 0-209 0 0,37-3-202 0 0,117-13-177 0 0,-2-13 373 0 0,-7-2-2438 0 0,-86 18-4173 0 0,-38 6-908 0 0,-7 3-2555 0 0</inkml:trace>
  <inkml:trace contextRef="#ctx0" brushRef="#br0" timeOffset="23852.592">5112 250 0 0 0,'0'0'711'0'0,"0"0"793"0"0,0 0 31 0 0,0 0-237 0 0,0 0-189 0 0,0 0-74 0 0,0 0 33 0 0,-7-15 102 0 0,-24-45 93 0 0,-33-12 3629 0 0,57 65-4659 0 0,0 0 1 0 0,-1 0-1 0 0,0 1 1 0 0,0 0-1 0 0,-1 0 1 0 0,0 1 0 0 0,1 0-1 0 0,-2 1 1 0 0,1 0-1 0 0,-1 0 1 0 0,1 1-1 0 0,-1 0 1 0 0,0 1-1 0 0,0 0 1 0 0,0 1-1 0 0,-7-1-233 0 0,15 2 3 0 0,-1 0 1 0 0,1 0-1 0 0,0 1 0 0 0,0-1 0 0 0,0 1 0 0 0,0-1 0 0 0,0 1 0 0 0,-1 0 0 0 0,1 0 0 0 0,0 0 0 0 0,1 0 0 0 0,-1 0 0 0 0,0 0 0 0 0,0 0 0 0 0,0 1 0 0 0,1-1 0 0 0,-1 0 0 0 0,1 1 0 0 0,-1 0 0 0 0,1-1 0 0 0,-1 1 0 0 0,1 0 0 0 0,0 0 0 0 0,0 0 0 0 0,0 0 0 0 0,0 0 0 0 0,0 0 0 0 0,0 0 0 0 0,1 0 0 0 0,-1 0 0 0 0,1 0 0 0 0,-1 0 0 0 0,1 2-3 0 0,-1 81-174 0 0,2-76 190 0 0,51 214 166 0 0,-25-134-83 0 0,-8-19-18 0 0,29 104 616 0 0,24 174-697 0 0,-40 31 289 0 0,-33-319-203 0 0,-3-1 0 0 0,-2 0 0 0 0,-2 0 0 0 0,-7 14-86 0 0,-16-11 432 0 0,29-61-405 0 0,-1 0-1 0 0,1 0 0 0 0,0-1 0 0 0,-1 1 1 0 0,1-1-1 0 0,0 0 0 0 0,-1 0 0 0 0,1 0 1 0 0,-1 0-1 0 0,1 0 0 0 0,0 0 1 0 0,-1 0-1 0 0,1-1 0 0 0,0 1 0 0 0,-1-1 1 0 0,1 0-1 0 0,0 0 0 0 0,0 0 0 0 0,-1 0 1 0 0,1 0-1 0 0,0 0 0 0 0,0 0 1 0 0,0-1-1 0 0,1 1 0 0 0,-1-1 0 0 0,0 0 1 0 0,-1-1-27 0 0,-17-16-412 0 0,2-1 1 0 0,0-2 0 0 0,1 0-1 0 0,0 0 1 0 0,2-2 0 0 0,1 0-1 0 0,-3-10 412 0 0,11 24-465 0 0,-21-55-5905 0 0,21 46 1450 0 0,1 3-2542 0 0</inkml:trace>
  <inkml:trace contextRef="#ctx0" brushRef="#br0" timeOffset="25412.003">5427 821 0 0 0,'0'0'224'0'0,"0"0"430"0"0,0 0 87 0 0,0 0 237 0 0,0 0 291 0 0,0 0 161 0 0,0 0-115 0 0,0 0-259 0 0,0 0-275 0 0,0 0-240 0 0,0 0-169 0 0,3 30-75 0 0,8 98-46 0 0,-7 106 789 0 0,-20-130-26 0 0,16-115 3564 0 0,-4-23-3070 0 0,-1-6-748 0 0,3 5-426 0 0,2 0 0 0 0,1 0 0 0 0,2 0 0 0 0,1 0 0 0 0,2 1 0 0 0,2-1 0 0 0,8-25-334 0 0,-6 34 92 0 0,-7 10-54 0 0,2 1-1 0 0,0 0 1 0 0,0 0 0 0 0,2 0 0 0 0,0 0-1 0 0,0 1 1 0 0,2 1 0 0 0,-1-1 0 0 0,2 1-1 0 0,0 1 1 0 0,0 0 0 0 0,1 0 0 0 0,1 1-1 0 0,0 0-37 0 0,-11 10 0 0 0,0 0-1 0 0,0 0 0 0 0,0 0 0 0 0,0 1 0 0 0,0-1 0 0 0,1 0 1 0 0,-1 0-1 0 0,0 1 0 0 0,0-1 0 0 0,1 1 0 0 0,-1-1 1 0 0,0 1-1 0 0,1 0 0 0 0,-1-1 0 0 0,1 1 0 0 0,-1 0 1 0 0,0 0-1 0 0,1 0 0 0 0,-1 0 0 0 0,1 0 0 0 0,-1 0 0 0 0,0 1 1 0 0,1-1-1 0 0,-1 0 0 0 0,1 1 0 0 0,-1-1 0 0 0,0 1 1 0 0,0-1-1 0 0,1 1 0 0 0,-1 0 0 0 0,0-1 0 0 0,0 1 1 0 0,0 0-1 0 0,0 0 0 0 0,1 0 0 0 0,-1 0 0 0 0,-1 0 0 0 0,1 0 1 0 0,0 0-1 0 0,0 0 0 0 0,0 0 0 0 0,0 1 0 0 0,-1-1 1 0 0,1 0-1 0 0,-1 1 0 0 0,1-1 0 0 0,-1 0 0 0 0,1 1 1 0 0,-1-1-1 0 0,0 0 0 0 0,0 1 1 0 0,8 78-54 0 0,-8-72 53 0 0,-2 39-1414 0 0,2-46 339 0 0,0-1-763 0 0,0 0-2483 0 0,1 0 2018 0 0,0 0-27 0 0,1 0-6053 0 0</inkml:trace>
  <inkml:trace contextRef="#ctx0" brushRef="#br0" timeOffset="26579.877">5803 497 0 0 0,'0'0'661'0'0,"0"0"584"0"0,0 0 130 0 0,0 0 181 0 0,0 0 190 0 0,0 0 5 0 0,0 0-262 0 0,0 0-330 0 0,0 0-260 0 0,0 0-149 0 0,0 0-51 0 0,0 0-50 0 0,20-4-54 0 0,103-17 364 0 0,-9 17 421 0 0,-113 5-1345 0 0,1 1 0 0 0,-1-1 0 0 0,0 1 0 0 0,0 0 0 0 0,0-1 0 0 0,0 1 0 0 0,0 0 0 0 0,-1 0 0 0 0,1-1 0 0 0,0 1 0 0 0,-1 0-1 0 0,1 0 1 0 0,-1 0 0 0 0,0 0 0 0 0,0 0 0 0 0,1 0 0 0 0,-1 0 0 0 0,-1 0 0 0 0,1 0 0 0 0,0 0 0 0 0,0 0 0 0 0,-1 0 0 0 0,1-1 0 0 0,-1 1 0 0 0,1 0 0 0 0,-1 0 0 0 0,0 0 0 0 0,0-1 0 0 0,0 1 0 0 0,0 0 0 0 0,0-1 0 0 0,0 1 0 0 0,0-1 0 0 0,-1 1 0 0 0,1-1 0 0 0,-1 1 0 0 0,1-1-35 0 0,-146 156 1121 0 0,128-141-959 0 0,16-14-136 0 0,-1 0 0 0 0,1 1 0 0 0,0-1 0 0 0,0 0 0 0 0,0 1 0 0 0,0 0 0 0 0,0 0 1 0 0,0 0-1 0 0,1 0 0 0 0,0 0 0 0 0,-1 0 0 0 0,1 0 0 0 0,0 1 0 0 0,1 0 0 0 0,-1-1 0 0 0,0 1 0 0 0,1 0 0 0 0,0-1 0 0 0,0 1 1 0 0,0 0-1 0 0,0 1-26 0 0,4-3 1 0 0,-1 0 1 0 0,0 0 0 0 0,0 0 0 0 0,1 0-1 0 0,-1 0 1 0 0,1-1 0 0 0,0 1 0 0 0,-1-1-1 0 0,1 0 1 0 0,0 0 0 0 0,0 0 0 0 0,0 0-1 0 0,0 0 1 0 0,-1-1 0 0 0,1 1 0 0 0,0-1-1 0 0,0 0 1 0 0,0 0 0 0 0,0 0-1 0 0,0 0 1 0 0,0 0 0 0 0,0-1 0 0 0,0 0-1 0 0,0 1 1 0 0,1-1-2 0 0,10 0-43 0 0,85-4-2209 0 0,-66 3-1659 0 0,-1-2-3693 0 0,-16 4 1333 0 0</inkml:trace>
  <inkml:trace contextRef="#ctx0" brushRef="#br0" timeOffset="27033.38">6209 916 5177 0 0,'0'0'1910'0'0,"0"0"-396"0"0,0 0-110 0 0,0 0-35 0 0,0 0-102 0 0,0 0-274 0 0,0 0-360 0 0,0 0-282 0 0,-20 34-166 0 0,-60 101-95 0 0,58-77-19 0 0,23-50-52 0 0,-1-4 17 0 0,0-1 0 0 0,1 1-1 0 0,-1-1 1 0 0,1 0 0 0 0,0 1-1 0 0,0-1 1 0 0,0 0 0 0 0,0 0 0 0 0,0 0-1 0 0,1 0 1 0 0,0 0 0 0 0,-1 0-1 0 0,1 0 1 0 0,0 0 0 0 0,0-1-1 0 0,1 1 1 0 0,-1-1 0 0 0,0 1 0 0 0,1-1-1 0 0,0 0 1 0 0,-1 0 0 0 0,1 0-1 0 0,0-1 1 0 0,0 1 0 0 0,0 0-1 0 0,0-1 1 0 0,1 0 0 0 0,-1 0 0 0 0,0 0-1 0 0,0 0 1 0 0,1 0 0 0 0,-1-1-1 0 0,0 0 1 0 0,3 1-36 0 0,4 0 290 0 0,1 0 1 0 0,0-1-1 0 0,0 0 0 0 0,-1-1 1 0 0,1 0-1 0 0,-1-1 0 0 0,1 0 0 0 0,-1 0 1 0 0,1-1-1 0 0,4-3-290 0 0,16-10 412 0 0,0-2 1 0 0,-2 0-1 0 0,0-2 0 0 0,-1-2 1 0 0,-2 0-1 0 0,0-2 0 0 0,-1 0 1 0 0,-1-2-1 0 0,-2-1 0 0 0,-1-1 1 0 0,13-21-413 0 0,-20 27 42 0 0,-1 0 1 0 0,-1-1 0 0 0,0-1-1 0 0,-2 0 1 0 0,-1-1 0 0 0,-1 1-1 0 0,-1-2 1 0 0,-2 1 0 0 0,0-1-1 0 0,-1 0 1 0 0,-2 0 0 0 0,-1 0 0 0 0,-1 0-1 0 0,-2-15-42 0 0,1 32-81 0 0,0 1 0 0 0,0-1 0 0 0,-1 1 0 0 0,0-1 0 0 0,-1 1 0 0 0,0 0 1 0 0,0 0-1 0 0,-1 0 0 0 0,0 0 0 0 0,0 1 0 0 0,-1-1 0 0 0,0 1 0 0 0,0 0 0 0 0,-1 1 0 0 0,0-1 0 0 0,0 1 0 0 0,0 0 0 0 0,-1 1 0 0 0,0-1 0 0 0,0 1 0 0 0,0 1 0 0 0,-1-1 0 0 0,0 1 0 0 0,0 1 0 0 0,0-1 0 0 0,0 1 0 0 0,0 1 1 0 0,0 0-1 0 0,-1 0 0 0 0,0 0 0 0 0,1 1 0 0 0,-1 0 0 0 0,0 1 0 0 0,1 0 0 0 0,-1 0 0 0 0,0 1 0 0 0,1 0 0 0 0,-1 1 0 0 0,1 0 0 0 0,-1 0 0 0 0,1 0 0 0 0,0 1 0 0 0,0 1 0 0 0,0-1 0 0 0,0 1 0 0 0,1 1 0 0 0,-4 2 81 0 0,-2 7-34 0 0,0 1 0 0 0,1 0 0 0 0,1 1-1 0 0,0 0 1 0 0,1 1 0 0 0,1 0 0 0 0,1 0 0 0 0,0 1-1 0 0,1 0 1 0 0,1 1 0 0 0,1-1 0 0 0,0 1-1 0 0,2 0 1 0 0,0 1 0 0 0,1-1 0 0 0,1 0-1 0 0,1 1 1 0 0,1 3 34 0 0,2-6 18 0 0,2 0 0 0 0,0-1 0 0 0,1 1 0 0 0,0-1 0 0 0,1 0 0 0 0,1-1 0 0 0,1 0 0 0 0,0 0 0 0 0,1-1 0 0 0,0 0 0 0 0,1-1-1 0 0,1 0 1 0 0,0 0 0 0 0,1-2 0 0 0,0 1 0 0 0,1-2 0 0 0,0 0 0 0 0,1 0 0 0 0,-1-2 0 0 0,17 8-18 0 0,-9-6 34 0 0,1 0 0 0 0,0-2 0 0 0,1 0 0 0 0,-1-2 0 0 0,1 0 0 0 0,0-2 0 0 0,1-1 1 0 0,-1-1-1 0 0,1-1 0 0 0,-1-1 0 0 0,22-2-34 0 0,4-18-3125 0 0,-21 0-6444 0 0,-23 13 1717 0 0</inkml:trace>
  <inkml:trace contextRef="#ctx0" brushRef="#br0" timeOffset="27272.023">7233 640 8074 0 0,'0'0'2294'0'0,"0"0"-401"0"0,0 0-234 0 0,0 0-28 0 0,0 0-80 0 0,-14 36-238 0 0,-44 117-407 0 0,-44 48 152 0 0,79-164-978 0 0,-74 124 47 0 0,93-154-291 0 0,0 0 1 0 0,1 1-1 0 0,0-1 1 0 0,1 1-1 0 0,-1 0 0 0 0,2-1 1 0 0,-1 1-1 0 0,1 0 1 0 0,0 0-1 0 0,0 0 1 0 0,1 8 163 0 0,4-16-7387 0 0,2-7 2254 0 0,-4 0 1215 0 0,1 0 1569 0 0</inkml:trace>
  <inkml:trace contextRef="#ctx0" brushRef="#br0" timeOffset="27497.56">6949 732 9114 0 0,'0'0'1887'0'0,"0"0"-563"0"0,0 0-266 0 0,0 0 157 0 0,0 0 129 0 0,0 0-106 0 0,0 0-259 0 0,0 0-255 0 0,0 0-162 0 0,0 0-87 0 0,0 0-37 0 0,20 33-41 0 0,63 104-53 0 0,-7-31 302 0 0,-67-97-666 0 0,0 0 0 0 0,1 0 0 0 0,0-1 0 0 0,1 0 0 0 0,-1-1-1 0 0,1 0 1 0 0,1 0 0 0 0,-1-1 0 0 0,1-1 0 0 0,0 0 0 0 0,0-1 0 0 0,12 3 20 0 0,14 0-3935 0 0,0-5-3804 0 0,-30-2-2091 0 0</inkml:trace>
  <inkml:trace contextRef="#ctx0" brushRef="#br0" timeOffset="28171.091">7739 747 1984 0 0,'0'0'2525'0'0,"0"0"-487"0"0,0 0-185 0 0,0 0 68 0 0,0 0-29 0 0,0 0-245 0 0,0 0-350 0 0,0 0-313 0 0,0 0-212 0 0,0 0-192 0 0,0 0-148 0 0,0 0-133 0 0,-33 23-108 0 0,-102 73-53 0 0,131-93-130 0 0,-1 0 0 0 0,1 0 0 0 0,0 0 0 0 0,0 0 0 0 0,0 1 0 0 0,1-1 0 0 0,-1 1 0 0 0,1 0 0 0 0,0 0 0 0 0,0 1 0 0 0,0-1 0 0 0,0 0 0 0 0,1 1 0 0 0,0 0 0 0 0,-2 4-8 0 0,-1 5 22 0 0,-1 0-34 0 0,0 1 0 0 0,0 1 1 0 0,1-1-1 0 0,1 0 0 0 0,1 1 1 0 0,0 0-1 0 0,1 0 0 0 0,0 11 12 0 0,2-24-6 0 0,1-1 0 0 0,-1 1 0 0 0,0-1 0 0 0,1 1 0 0 0,0-1 0 0 0,0 0 0 0 0,-1 1 0 0 0,1-1 0 0 0,1 0 0 0 0,-1 0 0 0 0,0 1 0 0 0,1-1 0 0 0,-1 0 0 0 0,1 0 0 0 0,-1 0 0 0 0,1-1 0 0 0,0 1 0 0 0,0 0 0 0 0,0-1 0 0 0,0 1 0 0 0,0-1 0 0 0,0 0 0 0 0,0 1 0 0 0,0-1 0 0 0,1 0 0 0 0,-1 0 0 0 0,0-1 0 0 0,1 1 0 0 0,-1 0 0 0 0,1-1 0 0 0,-1 1 0 0 0,3-1 6 0 0,84-4 974 0 0,-66-5-710 0 0,-1 0 0 0 0,0-1 0 0 0,0-1 0 0 0,-1-1 0 0 0,0-1 0 0 0,-1 0 0 0 0,-1-2 0 0 0,0-1 0 0 0,-1 0 0 0 0,-1-1 0 0 0,0-1 0 0 0,-2 0 0 0 0,0-1 0 0 0,0-1 0 0 0,-2 0 0 0 0,-1-1 0 0 0,-1-1 0 0 0,0 0 0 0 0,0-4-264 0 0,1-5 107 0 0,3 0-147 0 0,-2-1 0 0 0,-1-1 0 0 0,-2 1 0 0 0,-1-2 0 0 0,-1 1-1 0 0,-2-1 1 0 0,-2 0 0 0 0,0-1 0 0 0,-3 1 0 0 0,-1-3 40 0 0,0 32-26 0 0,-1 0-1 0 0,1 0 1 0 0,-1 0-1 0 0,0 1 1 0 0,-1-1 0 0 0,1 0-1 0 0,-1 0 1 0 0,0 1-1 0 0,0-1 1 0 0,0 1-1 0 0,-1 0 1 0 0,1 0-1 0 0,-1 0 1 0 0,0 0 0 0 0,0 0-1 0 0,-1 0 1 0 0,1 1-1 0 0,-1 0 1 0 0,0-1-1 0 0,0 1 1 0 0,0 1 0 0 0,0-1-1 0 0,0 1 1 0 0,-1-1-1 0 0,1 1 1 0 0,-1 0-1 0 0,1 1 1 0 0,-1-1-1 0 0,0 1 1 0 0,0 0 0 0 0,1 0-1 0 0,-1 1 1 0 0,0-1-1 0 0,0 1 1 0 0,0 0-1 0 0,0 0 1 0 0,0 1-1 0 0,0-1 1 0 0,0 1 0 0 0,-3 1 26 0 0,-9 7-35 0 0,2-1 0 0 0,-1 2 0 0 0,2 0 1 0 0,-1 1-1 0 0,1 0 0 0 0,1 1 0 0 0,0 1 1 0 0,1 0-1 0 0,0 1 0 0 0,1 0 0 0 0,0 1 1 0 0,-3 8 34 0 0,13-22-1 0 0,-9 12-10 0 0,1 0 0 0 0,1 1-1 0 0,0 0 1 0 0,1 0 0 0 0,0 1-1 0 0,1 0 1 0 0,1 0 0 0 0,0 0 0 0 0,1 1-1 0 0,1 0 1 0 0,1 0 0 0 0,0 0-1 0 0,1 0 1 0 0,0 0 0 0 0,1 0-1 0 0,1 0 1 0 0,2 7 11 0 0,0-13-54 0 0,1-1 0 0 0,0 1-1 0 0,0-1 1 0 0,1 0 0 0 0,0 0 0 0 0,0-1-1 0 0,1 0 1 0 0,0 1 0 0 0,1-2 0 0 0,0 1-1 0 0,0-1 1 0 0,1 0 0 0 0,-1-1 0 0 0,2 0-1 0 0,-1 0 1 0 0,1 0 0 0 0,-1-1-1 0 0,2 0 55 0 0,110 40-7286 0 0,-26-31-6057 0 0,-75-13 12511 0 0</inkml:trace>
  <inkml:trace contextRef="#ctx0" brushRef="#br0" timeOffset="28709.025">8291 640 4601 0 0,'0'0'2411'0'0,"0"0"-984"0"0,0 0-468 0 0,0 0 64 0 0,0 0 96 0 0,0 0-47 0 0,0 0-209 0 0,0 0-267 0 0,0 0-208 0 0,0 0-117 0 0,0 0-91 0 0,-17 35-41 0 0,-55 105-21 0 0,53-81 40 0 0,21-50-98 0 0,-1-4 86 0 0,0-1 0 0 0,1 0 1 0 0,-1 1-1 0 0,1-1 0 0 0,0 0 1 0 0,0 0-1 0 0,1 0 0 0 0,-1 0 1 0 0,1-1-1 0 0,0 1 0 0 0,0-1 1 0 0,0 0-1 0 0,0 1 0 0 0,1-1 1 0 0,0-1-1 0 0,-1 1 0 0 0,1 0 1 0 0,0-1-1 0 0,0 0 0 0 0,0 0 1 0 0,0 0-1 0 0,1 0 1 0 0,-1-1-1 0 0,0 0 0 0 0,1 0 1 0 0,-1 0-1 0 0,1 0 0 0 0,-1-1 1 0 0,1 1-1 0 0,-1-1 0 0 0,1-1 1 0 0,-1 1-1 0 0,1 0 0 0 0,0-1 1 0 0,-1 0-1 0 0,0 0 0 0 0,1 0 1 0 0,-1-1-1 0 0,0 0 0 0 0,1 0 1 0 0,-1 0-1 0 0,0 0 0 0 0,-1 0 1 0 0,1-1-1 0 0,1 0-146 0 0,15-15 330 0 0,-1-1-1 0 0,-1-1 1 0 0,0 0 0 0 0,-2-1-1 0 0,0-1 1 0 0,-2-1 0 0 0,0 0-330 0 0,24-35 363 0 0,1 11-261 0 0,-38 47-115 0 0,0 0 1 0 0,1 0 0 0 0,-1 0 0 0 0,0 0-1 0 0,1 0 1 0 0,-1 1 0 0 0,1-1 0 0 0,-1 1-1 0 0,0-1 1 0 0,0 1 0 0 0,1-1 0 0 0,-1 1-1 0 0,0-1 1 0 0,0 1 0 0 0,0 0 0 0 0,1 0-1 0 0,-1 0 1 0 0,0 0 0 0 0,0 0-1 0 0,0 0 1 0 0,-1 0 0 0 0,1 0 0 0 0,0 0-1 0 0,0 0 1 0 0,0 0 0 0 0,-1 0 0 0 0,1 1-1 0 0,-1-1 1 0 0,1 0 0 0 0,-1 1 0 0 0,1-1-1 0 0,-1 0 1 0 0,0 1 0 0 0,0-1 0 0 0,0 0-1 0 0,0 1 1 0 0,0-1 0 0 0,0 1 0 0 0,0-1-1 0 0,0 0 1 0 0,0 1 0 0 0,-1 0 12 0 0,3 33-50 0 0,-1 0 1 0 0,-2 0-1 0 0,-2 0 0 0 0,-1 0 1 0 0,-9 33 49 0 0,-18 173-454 0 0,27-183 402 0 0,-2-1 0 0 0,-2 0-1 0 0,-3 0 1 0 0,-3-1 0 0 0,-15 39 52 0 0,23-79 28 0 0,-2 0 0 0 0,0 0 1 0 0,-1-1-1 0 0,0 0 0 0 0,-1-1 0 0 0,0 0 1 0 0,-2-1-1 0 0,1 0 0 0 0,-2 0 0 0 0,0-1 0 0 0,0-1 1 0 0,-2 1-29 0 0,12-10 23 0 0,0 0 0 0 0,-1 0-1 0 0,1 0 1 0 0,0-1 0 0 0,0 1 0 0 0,-1-1 0 0 0,1 0 0 0 0,-1 0 0 0 0,0 0 0 0 0,1 0 0 0 0,-1 0 0 0 0,0-1 0 0 0,1 0-1 0 0,-1 0 1 0 0,0 0 0 0 0,1 0 0 0 0,-1 0 0 0 0,0-1 0 0 0,0 0 0 0 0,1 1 0 0 0,-1-2 0 0 0,1 1 0 0 0,-1 0 0 0 0,1-1-1 0 0,0 1 1 0 0,-1-1 0 0 0,1 0 0 0 0,0 0 0 0 0,0 0 0 0 0,0 0 0 0 0,0-1 0 0 0,1 1 0 0 0,-1-1 0 0 0,1 0 0 0 0,-1 0 0 0 0,1 0-1 0 0,0 0 1 0 0,0 0 0 0 0,-1-2-23 0 0,0-5 17 0 0,-1 0 1 0 0,1-1-1 0 0,0 1 0 0 0,1-1 0 0 0,1 0 1 0 0,-1 0-1 0 0,2 0 0 0 0,0 0 0 0 0,0 0 0 0 0,1 0 1 0 0,0 1-1 0 0,0-1 0 0 0,2 0 0 0 0,-1 1 0 0 0,1-1 1 0 0,1 1-1 0 0,0-1 0 0 0,0 1 0 0 0,1 1 0 0 0,0-1 1 0 0,5-5-18 0 0,7-12-20 0 0,2 2 1 0 0,0 0-1 0 0,1 1 1 0 0,2 1-1 0 0,0 1 1 0 0,2 2 0 0 0,1-1 19 0 0,-2 4-427 0 0,0 2 1 0 0,2 0-1 0 0,0 1 1 0 0,0 1 0 0 0,24-8 426 0 0,-10 6-4454 0 0,0 1-3736 0 0,-28 10-1757 0 0</inkml:trace>
  <inkml:trace contextRef="#ctx0" brushRef="#br1" timeOffset="41391.331">365 2220 0 0 0,'0'0'653'0'0,"36"0"177"0"0,117-1 14 0 0,154-6 2492 0 0,1840-48 6098 0 0,-41-22-5164 0 0,220 66-1951 0 0,-1471 34-2011 0 0,-638-19-501 0 0,59 1-899 0 0,-185-4-3128 0 0,1-1-3364 0 0,-76 0-1321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2:01.10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1 336 0 0 0,'0'0'1732'0'0,"0"0"229"0"0,0 0-38 0 0,0 0-247 0 0,0 0-229 0 0,0 0-183 0 0,0 0-149 0 0,0 0-146 0 0,0 0-83 0 0,0 0-35 0 0,10-13-12 0 0,33-37 7 0 0,7 24 679 0 0,-25 16-1233 0 0,2 1 0 0 0,-1 1 0 0 0,1 2 0 0 0,0 0 0 0 0,1 2 0 0 0,-1 1 0 0 0,1 1 0 0 0,-1 2 0 0 0,6 1-292 0 0,-30-1 1 0 0,0 0 0 0 0,0 1 1 0 0,0-1-1 0 0,-1 1 0 0 0,1-1 1 0 0,0 1-1 0 0,0 0 0 0 0,0 0 1 0 0,-1 0-1 0 0,1 1 0 0 0,-1-1 1 0 0,1 1-1 0 0,-1-1 0 0 0,1 1 1 0 0,-1 0-1 0 0,0 0 0 0 0,0 0 1 0 0,0 0-1 0 0,0 0 0 0 0,0 1 1 0 0,0-1-1 0 0,-1 0 0 0 0,1 1 1 0 0,-1 0-1 0 0,0-1 0 0 0,1 1 1 0 0,-1 0-1 0 0,0-1 0 0 0,-1 1 1 0 0,1 0-1 0 0,0 0 0 0 0,-1 0 1 0 0,0 0-1 0 0,1 0 0 0 0,-1 0 1 0 0,-1 1-2 0 0,1 5 29 0 0,0 1 0 0 0,-1-1 0 0 0,-1 1 0 0 0,0-1 1 0 0,0 0-1 0 0,-1 1 0 0 0,0-1 0 0 0,0 0 0 0 0,-1-1 1 0 0,-4 8-30 0 0,-20 26 75 0 0,-2 0 1 0 0,-2-2 0 0 0,-1-1 0 0 0,-3-2-76 0 0,-2 5 99 0 0,15-18-29 0 0,17-20-41 0 0,1 1-1 0 0,-1 0 1 0 0,1 1-1 0 0,0-1 0 0 0,0 1 1 0 0,0 0-1 0 0,1 1 1 0 0,0-1-1 0 0,1 1 0 0 0,-1-1 1 0 0,1 1-1 0 0,0 0 1 0 0,1 0-1 0 0,-1 1 0 0 0,0 5-28 0 0,5-10 35 0 0,0 1 0 0 0,0-1 0 0 0,0 0-1 0 0,0 0 1 0 0,1 0 0 0 0,-1 0-1 0 0,1-1 1 0 0,0 1 0 0 0,-1-1 0 0 0,1 1-1 0 0,0-1 1 0 0,1 0 0 0 0,-1 0-1 0 0,0 0 1 0 0,1-1 0 0 0,-1 1-1 0 0,1-1 1 0 0,-1 0 0 0 0,1 0 0 0 0,-1 0-1 0 0,1 0 1 0 0,0-1 0 0 0,0 1-1 0 0,-1-1 1 0 0,1 0 0 0 0,0 0-1 0 0,1-1-34 0 0,-4 1 9 0 0,28 2 96 0 0,0-2 0 0 0,0-1 0 0 0,0-2 0 0 0,0 0 1 0 0,0-2-1 0 0,-1-2 0 0 0,26-8-105 0 0,63-12-800 0 0,-20 0-4736 0 0,-58 14-4487 0 0,-29 9 3800 0 0</inkml:trace>
  <inkml:trace contextRef="#ctx0" brushRef="#br0" timeOffset="407.227">796 560 3945 0 0,'0'0'1923'0'0,"0"0"-245"0"0,0 0 77 0 0,0 0 86 0 0,0 0-128 0 0,0 0-378 0 0,0 0-463 0 0,0 0-335 0 0,0 0-221 0 0,0 0-149 0 0,32-11-102 0 0,98-33-59 0 0,-75 33-212 0 0,1 13-2227 0 0,-20 3-6471 0 0,-27-5 4294 0 0</inkml:trace>
  <inkml:trace contextRef="#ctx0" brushRef="#br0" timeOffset="887.054">1346 498 0 0 0,'0'0'216'0'0,"0"0"679"0"0,0 0 52 0 0,0 0-127 0 0,0 0-88 0 0,0 0-114 0 0,0 0-90 0 0,0 0-78 0 0,0 0-52 0 0,-24 28-6 0 0,-73 91-21 0 0,72-68 127 0 0,26-43-354 0 0,-1-4-31 0 0,0-1-1 0 0,1 1 0 0 0,0 0 0 0 0,0 0 0 0 0,0 0 0 0 0,0-1 0 0 0,0 1 0 0 0,1-1 0 0 0,-1 1 0 0 0,1-1 0 0 0,0 1 1 0 0,0-1-1 0 0,1 0 0 0 0,-1 0 0 0 0,0 0 0 0 0,1 0 0 0 0,0 0 0 0 0,0-1 0 0 0,0 1 0 0 0,0-1 0 0 0,0 0 0 0 0,0 0 1 0 0,1 0-1 0 0,-1 0 0 0 0,1-1 0 0 0,-1 1 0 0 0,1-1 0 0 0,0 0 0 0 0,3 1-112 0 0,1 0 444 0 0,0 0 0 0 0,0-1 0 0 0,0 1 0 0 0,0-2 0 0 0,0 1 0 0 0,1-1 0 0 0,-1 0 0 0 0,0-1 1 0 0,0 0-1 0 0,0 0 0 0 0,0-1 0 0 0,0 0 0 0 0,7-3-444 0 0,12-7 715 0 0,-1-2 0 0 0,0-1 0 0 0,-1-1 0 0 0,0-1 0 0 0,-2-1 0 0 0,0-1 0 0 0,8-9-715 0 0,-5 2 189 0 0,-2-2 0 0 0,0-1 0 0 0,-2 0 0 0 0,-1-2 0 0 0,-1 0 0 0 0,-2-2-1 0 0,-1 0 1 0 0,-2-1 0 0 0,1-5-189 0 0,-11 25 14 0 0,-1-2 1 0 0,0 1-1 0 0,-1 0 0 0 0,-1-1 0 0 0,0 0 1 0 0,-1 1-1 0 0,-1-1 0 0 0,0 0 0 0 0,-1 1 1 0 0,-1-1-1 0 0,-1 0 0 0 0,-1-4-14 0 0,3 13-25 0 0,-1 1 0 0 0,0 0 0 0 0,0-1 0 0 0,0 1 0 0 0,-1 0 0 0 0,0 0 0 0 0,0 0 0 0 0,-1 1 0 0 0,0-1 0 0 0,0 1 0 0 0,0 0 0 0 0,0 0 0 0 0,-1 0 0 0 0,0 0 0 0 0,0 1 0 0 0,0 0 0 0 0,0 0 0 0 0,-1 0 0 0 0,0 1 0 0 0,0 0 0 0 0,0 0 0 0 0,0 0 0 0 0,0 1 0 0 0,0 0 0 0 0,-1 0-1 0 0,1 0 1 0 0,-1 1 0 0 0,1 0 0 0 0,-6 0 25 0 0,4 1-43 0 0,0 0 0 0 0,-1 1-1 0 0,1 0 1 0 0,0 0 0 0 0,0 1-1 0 0,0 0 1 0 0,0 0 0 0 0,1 1-1 0 0,-1 0 1 0 0,1 0 0 0 0,-1 1-1 0 0,1 0 1 0 0,0 0 0 0 0,1 1-1 0 0,-1 0 1 0 0,1 0 0 0 0,0 1-1 0 0,0-1 1 0 0,0 1 0 0 0,1 1-1 0 0,0-1 1 0 0,0 1 43 0 0,-6 7-4 0 0,0-1-1 0 0,2 1 1 0 0,-1 1 0 0 0,2 0-1 0 0,0 0 1 0 0,1 1 0 0 0,1 0-1 0 0,0 0 1 0 0,1 0 0 0 0,1 1 0 0 0,0-1-1 0 0,1 1 1 0 0,1 0 0 0 0,1 1-1 0 0,0-1 1 0 0,1 0 0 0 0,1 0 0 0 0,1 0-1 0 0,0 0 1 0 0,1 0 0 0 0,1 0-1 0 0,1-1 1 0 0,0 0 0 0 0,1 1-1 0 0,0-2 1 0 0,2 1 0 0 0,3 4 4 0 0,6-3 67 0 0,0 0 0 0 0,2 0 1 0 0,0-2-1 0 0,1-1 0 0 0,0 0 0 0 0,1-1 1 0 0,0-2-1 0 0,1 0 0 0 0,1-1 1 0 0,0-1-1 0 0,0-1 0 0 0,0-1 0 0 0,1-2 1 0 0,0 0-1 0 0,0-1 0 0 0,21 0-67 0 0,153 0-1162 0 0,-152-8-2294 0 0,-14-3-6545 0 0,-17 3 2430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1:59.98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336 284 0 0 0,'0'0'1282'0'0,"0"0"491"0"0,0 0 296 0 0,0 0 149 0 0,0 0 7 0 0,0 0-188 0 0,0 0-303 0 0,0 0-308 0 0,0 0-315 0 0,0 0-278 0 0,0 0-199 0 0,-31-6-135 0 0,-98-16-109 0 0,126 21-372 0 0,1 0 1 0 0,-1 1 0 0 0,0-1 0 0 0,0 1-1 0 0,1 0 1 0 0,-1-1 0 0 0,0 1 0 0 0,1 1-1 0 0,-1-1 1 0 0,0 0 0 0 0,0 1 0 0 0,1-1-1 0 0,-1 1 1 0 0,0 0 0 0 0,1-1 0 0 0,-1 2-1 0 0,1-1 1 0 0,-1 0 0 0 0,1 0 0 0 0,0 1-1 0 0,0-1 1 0 0,-1 1 0 0 0,1 0 0 0 0,0-1-1 0 0,0 1 1 0 0,0 1-19 0 0,-5 4 83 0 0,-1-1-61 0 0,0 1-1 0 0,0-1 1 0 0,0 1-1 0 0,1 1 0 0 0,0 0 1 0 0,1 0-1 0 0,0 0 1 0 0,0 0-1 0 0,1 1 0 0 0,0 0 1 0 0,0 0-1 0 0,1 1 1 0 0,0-1-1 0 0,1 1 0 0 0,0 0 1 0 0,1 0-1 0 0,0 0 1 0 0,0 0-1 0 0,1 0 0 0 0,0 1 1 0 0,1-1-1 0 0,1 6-21 0 0,2-11 31 0 0,0 1-1 0 0,1-1 1 0 0,0 0-1 0 0,1 0 1 0 0,-1 0-1 0 0,1 0 1 0 0,0-1-1 0 0,0 0 1 0 0,0 0-1 0 0,0 0 1 0 0,1 0-1 0 0,-1-1 1 0 0,1 0 0 0 0,0-1-1 0 0,0 1 1 0 0,1-1-1 0 0,-1 0 1 0 0,0 0-1 0 0,1-1 1 0 0,-1 0-1 0 0,1 0 1 0 0,-1 0-1 0 0,1-1 1 0 0,-1 0-1 0 0,1-1 1 0 0,-1 1-1 0 0,1-1 1 0 0,0-1-31 0 0,15-2 247 0 0,-1-1-1 0 0,0-1 1 0 0,0 0 0 0 0,0-2-1 0 0,-1-1 1 0 0,0 0 0 0 0,-1-2-1 0 0,0 0 1 0 0,-1-1 0 0 0,0-1-1 0 0,12-11-246 0 0,-17 14 74 0 0,11-6 103 0 0,-1-1 1 0 0,-1-1-1 0 0,-1-1 0 0 0,-1-1 0 0 0,0-1 0 0 0,-1-1 1 0 0,-2 0-1 0 0,6-11-177 0 0,-13 12 417 0 0,-10 20-325 0 0,0 1-56 0 0,0 9-68 0 0,-10 191-146 0 0,11-195 129 0 0,1-1 0 0 0,-1 1 0 0 0,0-1 0 0 0,1 1 0 0 0,0-1 0 0 0,0 1 0 0 0,1-1 0 0 0,-1 0 0 0 0,1 0 0 0 0,0 0 0 0 0,0-1 0 0 0,0 1 0 0 0,0-1 1 0 0,1 1-1 0 0,-1-1 0 0 0,1 0 0 0 0,0 0 0 0 0,0-1 0 0 0,0 1 0 0 0,0-1 0 0 0,1 0 0 0 0,-1 0 0 0 0,1 0 0 0 0,-1-1 0 0 0,1 1 0 0 0,-1-1 0 0 0,1 0 0 0 0,0-1 49 0 0,7 2-365 0 0,-1 0 0 0 0,0-1 0 0 0,0-1 0 0 0,0 0 0 0 0,1-1 0 0 0,-1 0 0 0 0,0 0-1 0 0,0-1 1 0 0,0-1 0 0 0,0 0 0 0 0,5-2 365 0 0,65-36-5575 0 0,-30 9-2683 0 0,-29 17 2811 0 0</inkml:trace>
  <inkml:trace contextRef="#ctx0" brushRef="#br0" timeOffset="347.99">1490 1 5929 0 0,'0'0'3144'0'0,"0"0"-655"0"0,0 0-495 0 0,0 0-385 0 0,0 0-349 0 0,0 0-231 0 0,0 0-163 0 0,0 0-102 0 0,0 0-134 0 0,-34 24-154 0 0,-108 76-132 0 0,63-30 80 0 0,75-64-386 0 0,0-3-33 0 0,0 0 0 0 0,0 1 1 0 0,1 0-1 0 0,0 0 0 0 0,0 0 1 0 0,0 0-1 0 0,0 0 0 0 0,1 1 0 0 0,-1-1 1 0 0,1 1-1 0 0,0 0 0 0 0,1 0 1 0 0,-1 0-1 0 0,1-1 0 0 0,0 1 1 0 0,0 0-1 0 0,0 1 0 0 0,1-1 1 0 0,0 0-1 0 0,0 4-5 0 0,3-5-2 0 0,0-1 0 0 0,1 0 1 0 0,0 1-1 0 0,-1-1 0 0 0,1-1 1 0 0,0 1-1 0 0,0 0 0 0 0,1-1 0 0 0,-1 0 1 0 0,0 0-1 0 0,1 0 0 0 0,-1-1 1 0 0,1 1-1 0 0,0-1 0 0 0,0 0 0 0 0,-1-1 1 0 0,1 1-1 0 0,0-1 0 0 0,0 0 1 0 0,0 0 1 0 0,7 2 18 0 0,57 6 19 0 0,-52-8-25 0 0,1 1-1 0 0,-1 1 1 0 0,0 1-1 0 0,0 1 1 0 0,-1 0-1 0 0,1 1 1 0 0,-1 0-1 0 0,12 7-11 0 0,-26-11 14 0 0,0 0-1 0 0,0 0 0 0 0,0 1 1 0 0,0-1-1 0 0,0 0 1 0 0,-1 1-1 0 0,1 0 1 0 0,-1-1-1 0 0,1 1 0 0 0,-1 0 1 0 0,1-1-1 0 0,-1 1 1 0 0,0 0-1 0 0,0 0 1 0 0,0 0-1 0 0,0 0 1 0 0,0 0-1 0 0,0 1 0 0 0,-1-1 1 0 0,1 0-1 0 0,-1 0 1 0 0,1 0-1 0 0,-1 1 1 0 0,0-1-1 0 0,0 0 0 0 0,0 1 1 0 0,0-1-1 0 0,0 0 1 0 0,-1 0-1 0 0,1 0 1 0 0,0 1-1 0 0,-1-1 0 0 0,0 0 1 0 0,0 0-1 0 0,0 0 1 0 0,0 0-1 0 0,0 0 1 0 0,0 0-1 0 0,0 0 0 0 0,0 0 1 0 0,-1 0-1 0 0,1-1 1 0 0,-1 1-1 0 0,1 0 1 0 0,-2 0-15 0 0,-81 67 468 0 0,67-60-478 0 0,0-1 0 0 0,-1 0 0 0 0,0-1 0 0 0,0-1-1 0 0,0-1 1 0 0,-1-1 0 0 0,-8 1 11 0 0,-78-1-3717 0 0,85-8-215 0 0,8 1-1430 0 0,4-1-3835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1:58.0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586 114 0 0 0,'0'0'891'0'0,"0"0"413"0"0,0 0 302 0 0,0 0 77 0 0,0 0-43 0 0,0 0-149 0 0,0 0-164 0 0,3-17-161 0 0,9-52-139 0 0,-12 68-976 0 0,0 0 0 0 0,1 1 0 0 0,-1-1 0 0 0,0 1 0 0 0,1-1 0 0 0,-1 0 0 0 0,0 1 1 0 0,1-1-1 0 0,-1 0 0 0 0,0 1 0 0 0,0-1 0 0 0,0 0 0 0 0,0 0 0 0 0,0 1 0 0 0,0-1 0 0 0,0 0 1 0 0,0 1-1 0 0,0-1 0 0 0,0 0 0 0 0,0 0 0 0 0,0 1 0 0 0,0-1 0 0 0,-1 0 0 0 0,1 1 1 0 0,0-1-1 0 0,-1 0 0 0 0,1 1 0 0 0,0-1 0 0 0,-1 0 0 0 0,1 1 0 0 0,-1-1 0 0 0,1 1 0 0 0,-1-1 1 0 0,1 1-1 0 0,-1-1 0 0 0,1 1 0 0 0,-1-1 0 0 0,1 1 0 0 0,-1 0 0 0 0,0-1 0 0 0,1 1 0 0 0,-1 0 1 0 0,0-1-1 0 0,1 1 0 0 0,-1 0 0 0 0,0 0 0 0 0,1 0 0 0 0,-1 0 0 0 0,0 0 0 0 0,0-1 1 0 0,1 1-1 0 0,-1 0 0 0 0,0 1 0 0 0,0-1-51 0 0,-3 0 302 0 0,-8-1-193 0 0,0 2 1 0 0,0 0 0 0 0,0 0-1 0 0,1 1 1 0 0,-1 0-1 0 0,0 1 1 0 0,0 0 0 0 0,1 1-1 0 0,0 1 1 0 0,0 0 0 0 0,0 0-1 0 0,0 1 1 0 0,1 0 0 0 0,-5 4-110 0 0,-13 6 133 0 0,-303 182 531 0 0,292-165-550 0 0,38-32-122 0 0,0-1-1 0 0,1 1 1 0 0,-1 0-1 0 0,0 0 0 0 0,1-1 1 0 0,-1 1-1 0 0,1 0 1 0 0,0 0-1 0 0,-1 0 1 0 0,1 0-1 0 0,0 0 1 0 0,-1 0-1 0 0,1 0 1 0 0,0 0-1 0 0,0-1 0 0 0,0 1 1 0 0,0 0-1 0 0,0 0 1 0 0,0 0-1 0 0,0 0 1 0 0,0 0-1 0 0,0 0 1 0 0,0 0-1 0 0,0 0 1 0 0,1 0-1 0 0,-1 0 0 0 0,0 0 1 0 0,1 0-1 0 0,-1 0 1 0 0,1-1-1 0 0,-1 1 1 0 0,1 0-1 0 0,-1 0 1 0 0,1 0-1 0 0,0-1 1 0 0,-1 1-1 0 0,1 0 0 0 0,0-1 1 0 0,-1 1-1 0 0,1-1 1 0 0,0 1-1 0 0,0-1 1 0 0,0 1-1 0 0,0-1 1 0 0,-1 1-1 0 0,1-1 1 0 0,0 0-1 0 0,1 1 9 0 0,24 9 31 0 0,0 0 0 0 0,1-1 0 0 0,0-2 0 0 0,1-1 0 0 0,0-1 0 0 0,3-1-31 0 0,55 11 97 0 0,-21-2-6 0 0,-45-12-74 0 0,-1 2 1 0 0,1 0 0 0 0,-1 1 0 0 0,0 1-1 0 0,0 0 1 0 0,-1 2 0 0 0,1 0 0 0 0,-2 1-1 0 0,1 1 1 0 0,-1 0 0 0 0,0 2 0 0 0,-1 0-1 0 0,0 0 1 0 0,-1 2 0 0 0,0 0-1 0 0,9 12-17 0 0,-21-21 50 0 0,-1 0 0 0 0,1 0 0 0 0,-1 1 0 0 0,0 0 0 0 0,-1-1 0 0 0,1 1-1 0 0,-1 0 1 0 0,0-1 0 0 0,0 1 0 0 0,0 0 0 0 0,-1 0 0 0 0,0 0-1 0 0,0 0 1 0 0,0 0 0 0 0,0 0 0 0 0,-1 0 0 0 0,0 0 0 0 0,0-1-1 0 0,0 1 1 0 0,-1 0 0 0 0,1-1 0 0 0,-1 1 0 0 0,0-1 0 0 0,0 1 0 0 0,-1-1-1 0 0,1 0 1 0 0,-1 0 0 0 0,0 0 0 0 0,-1 1-50 0 0,-6 8 137 0 0,-1 0 0 0 0,0-1 0 0 0,-1-1-1 0 0,-1 1 1 0 0,0-2 0 0 0,0 0 0 0 0,-1 0 0 0 0,-2 0-137 0 0,-20 8 11 0 0,0-1-1 0 0,-2-1 1 0 0,0-3-1 0 0,0-1 1 0 0,-1-2-1 0 0,0-1 1 0 0,-1-2-1 0 0,0-2 1 0 0,0-2 0 0 0,0-1-1 0 0,-11-3-10 0 0,20-10-866 0 0,30 11 717 0 0,0-1 0 0 0,1 0 0 0 0,-1 0 0 0 0,1 0-1 0 0,-1 0 1 0 0,1 1 0 0 0,0-1 0 0 0,-1 0 0 0 0,1 0 0 0 0,0 0 0 0 0,0 0 0 0 0,-1 0 0 0 0,1 0 0 0 0,0 0-1 0 0,0 0 1 0 0,0 0 0 0 0,0 0 0 0 0,0 0 0 0 0,1 0 0 0 0,-1 0 0 0 0,0 0 0 0 0,0 0 0 0 0,1 0 0 0 0,-1 0 0 0 0,0 0-1 0 0,1 0 1 0 0,-1 0 0 0 0,1 1 0 0 0,-1-1 0 0 0,1 0 0 0 0,-1 0 0 0 0,1 0 0 0 0,0 1 0 0 0,-1-1 0 0 0,1 0-1 0 0,0 1 1 0 0,0-1 0 0 0,0 1 0 0 0,-1-1 0 0 0,1 1 0 0 0,0-1 0 0 0,0 1 0 0 0,0-1 0 0 0,0 1 0 0 0,0 0-1 0 0,0 0 1 0 0,0-1 149 0 0,72-36-10497 0 0,-53 30 8321 0 0</inkml:trace>
  <inkml:trace contextRef="#ctx0" brushRef="#br0" timeOffset="387.525">1370 420 5553 0 0,'0'0'1410'0'0,"0"0"-714"0"0,0 0-201 0 0,0 0 172 0 0,0 0 311 0 0,0 0 259 0 0,0 0 100 0 0,0 0-63 0 0,-33 11-161 0 0,-106 38-200 0 0,-30 31 1252 0 0,157-74-2148 0 0,1 1-1 0 0,1 0 1 0 0,0 1-1 0 0,0 1 0 0 0,0-1 1 0 0,1 2-1 0 0,0-1 0 0 0,1 1 1 0 0,0 0-1 0 0,1 1 0 0 0,0 0 1 0 0,0 0-1 0 0,1 0 1 0 0,1 1-1 0 0,0 0 0 0 0,0 0 1 0 0,1 1-1 0 0,1-1 0 0 0,0 1 1 0 0,1-1-1 0 0,0 1 0 0 0,1 0 1 0 0,1 0-1 0 0,0 0 1 0 0,0 0-1 0 0,1 1-16 0 0,1-10 2 0 0,-1 1-1 0 0,1-1 1 0 0,-1 0-1 0 0,1 0 1 0 0,0 0 0 0 0,1 0-1 0 0,-1 0 1 0 0,1 0 0 0 0,0 0-1 0 0,0-1 1 0 0,0 0-1 0 0,0 1 1 0 0,1-1 0 0 0,-1 0-1 0 0,1-1 1 0 0,0 1 0 0 0,-1-1-1 0 0,1 1 1 0 0,0-1-1 0 0,1 0 1 0 0,-1-1 0 0 0,0 1-1 0 0,1-1 1 0 0,-1 0 0 0 0,2 0-2 0 0,114 12 1091 0 0,-101-17-868 0 0,-1 0 0 0 0,1-1 0 0 0,-1 0 0 0 0,0-2 0 0 0,0 0 0 0 0,0-1-1 0 0,-1-1 1 0 0,-1 0 0 0 0,1-1 0 0 0,-2-1 0 0 0,1-1 0 0 0,-1 0 0 0 0,-1-1 0 0 0,-1 0 0 0 0,11-14-223 0 0,4-4 253 0 0,-2-2 1 0 0,-1-2 0 0 0,-2 0-1 0 0,18-34-253 0 0,-24 45 130 0 0,-17 21-96 0 0,0 2-70 0 0,0 1-100 0 0,0 20-460 0 0,0 15 318 0 0,-1-18-246 0 0,0 0 0 0 0,1 1 0 0 0,1-1-1 0 0,1 0 1 0 0,0 0 0 0 0,2-1 0 0 0,0 1 0 0 0,0-1 0 0 0,3 5 524 0 0,21 13-4836 0 0,8-11-3985 0 0,-33-21 7872 0 0,8 6-2600 0 0</inkml:trace>
  <inkml:trace contextRef="#ctx0" brushRef="#br0" timeOffset="1194.825">1954 832 240 0 0,'0'0'1631'0'0,"0"0"65"0"0,0 0 333 0 0,0 0 277 0 0,0 0 10 0 0,0 0-283 0 0,0 0-361 0 0,0 0-297 0 0,0 0-237 0 0,0 0-142 0 0,0 0-40 0 0,0 0-11 0 0,0 0-36 0 0,4 8 602 0 0,25-46-379 0 0,20-32-641 0 0,-36 47-446 0 0,1 1 0 0 0,1 0 0 0 0,1 1-1 0 0,0 1 1 0 0,2 0 0 0 0,0 2 0 0 0,2 0 0 0 0,0 1 0 0 0,0 0 0 0 0,2 2 0 0 0,0 1-1 0 0,24-12-44 0 0,-45 26-4 0 0,0-1 0 0 0,1 0 0 0 0,-1 1-1 0 0,1-1 1 0 0,-1 1 0 0 0,0 0 0 0 0,1-1-1 0 0,-1 1 1 0 0,1 0 0 0 0,-1 0-1 0 0,1 0 1 0 0,-1 0 0 0 0,1 0 0 0 0,-1 0-1 0 0,1 1 1 0 0,-1-1 0 0 0,1 0-1 0 0,-1 1 1 0 0,0-1 0 0 0,1 1 0 0 0,-1-1-1 0 0,1 1 1 0 0,-1 0 0 0 0,0 0 0 0 0,0-1-1 0 0,1 1 1 0 0,-1 0 0 0 0,0 0-1 0 0,0 0 1 0 0,0 0 0 0 0,0 1 0 0 0,0-1-1 0 0,0 0 1 0 0,-1 0 0 0 0,1 1-1 0 0,0-1 1 0 0,-1 0 0 0 0,1 1 0 0 0,0-1-1 0 0,-1 0 1 0 0,0 1 0 0 0,1-1 0 0 0,-1 1-1 0 0,0-1 5 0 0,7 73-2 0 0,-7-68 10 0 0,-1 22 16 0 0,0-20-20 0 0,0 0 1 0 0,1 0 0 0 0,0 0-1 0 0,0 0 1 0 0,1 0 0 0 0,0 0-1 0 0,0 0 1 0 0,1 0 0 0 0,0 0-1 0 0,0 0 1 0 0,1-1 0 0 0,0 1-1 0 0,0-1 1 0 0,2 2-5 0 0,-2-7 16 0 0,1 0-1 0 0,-1-1 1 0 0,1 1-1 0 0,0-1 1 0 0,-1 0 0 0 0,1 0-1 0 0,0 0 1 0 0,0 0-1 0 0,0-1 1 0 0,0 1-1 0 0,0-1 1 0 0,0 0 0 0 0,0-1-1 0 0,0 1 1 0 0,0-1-1 0 0,0 1 1 0 0,-1-1-1 0 0,1 0 1 0 0,0-1 0 0 0,0 1-1 0 0,-1 0 1 0 0,1-1-1 0 0,-1 0 1 0 0,1 0-1 0 0,-1 0 1 0 0,0-1 0 0 0,0 1-1 0 0,0-1 1 0 0,0 1-1 0 0,0-1 1 0 0,0 0 0 0 0,0-1-16 0 0,1 1 4 0 0,183-143 183 0 0,-186 146-194 0 0,1 0 1 0 0,0 0-1 0 0,0 0 1 0 0,-1 0 0 0 0,1 0-1 0 0,0 0 1 0 0,-1 0-1 0 0,1 0 1 0 0,0 1 0 0 0,-1-1-1 0 0,1 1 1 0 0,0-1 0 0 0,-1 1-1 0 0,1 0 1 0 0,-1 0-1 0 0,1 0 1 0 0,-1-1 0 0 0,1 1-1 0 0,-1 1 1 0 0,0-1-1 0 0,1 0 1 0 0,-1 0 0 0 0,0 0-1 0 0,0 1 1 0 0,0-1 0 0 0,0 1-1 0 0,0-1 1 0 0,0 1-1 0 0,0-1 1 0 0,0 1 0 0 0,-1-1-1 0 0,1 1 1 0 0,-1 0-1 0 0,1-1 1 0 0,-1 1 0 0 0,0 0-1 0 0,1-1 1 0 0,-1 1 0 0 0,0 0-1 0 0,0 0 1 0 0,0-1-1 0 0,-1 1 1 0 0,1 0 0 0 0,0-1-1 0 0,-1 1 1 0 0,1 0-1 0 0,-1 1 7 0 0,3 12-22 0 0,3 5-100 0 0,27 69-312 0 0,-30-87 275 0 0,0 0 1 0 0,0 0 0 0 0,1 0-1 0 0,-1 0 1 0 0,0 0-1 0 0,1 0 1 0 0,-1-1-1 0 0,1 1 1 0 0,0-1-1 0 0,-1 0 1 0 0,1 0 0 0 0,0 0-1 0 0,0 0 1 0 0,0 0-1 0 0,0-1 1 0 0,0 1-1 0 0,0-1 1 0 0,0 0-1 0 0,0 0 1 0 0,0 0 158 0 0,74-23-10631 0 0,-33 6 2606 0 0,5 9 5971 0 0,-13 34 5654 0 0,-34-21-3051 0 0,0 0-1 0 0,0 0 1 0 0,0 0 0 0 0,1-1 0 0 0,-1 1-1 0 0,1-1 1 0 0,1 1 0 0 0,-1-1 0 0 0,1 0 0 0 0,-1 0-1 0 0,1-1 1 0 0,0 1 0 0 0,0-1 0 0 0,1 0-1 0 0,-1 0 1 0 0,1 0 0 0 0,-1 0 0 0 0,1-1 0 0 0,0 0-1 0 0,0 0 1 0 0,0 0 0 0 0,0-1 0 0 0,0 0 0 0 0,5 1-549 0 0,5-1 519 0 0,-1-1 0 0 0,0-1 1 0 0,0 0-1 0 0,0-1 0 0 0,0 0 1 0 0,-1-1-1 0 0,1-1 0 0 0,-1 0 1 0 0,1-1-1 0 0,3-2-519 0 0,5-4 295 0 0,0-1 0 0 0,-1-1 1 0 0,0 0-1 0 0,-1-2 0 0 0,0-1 0 0 0,-1 0 0 0 0,-1-1 0 0 0,11-14-295 0 0,-22 24 49 0 0,0-1-1 0 0,-1 1 1 0 0,0-1-1 0 0,0 0 0 0 0,-1 0 1 0 0,0-1-1 0 0,0 0 1 0 0,-1 0-1 0 0,0 0 1 0 0,-1 0-1 0 0,0 0 0 0 0,0-1 1 0 0,-1 0-1 0 0,0 1 1 0 0,-1-1-1 0 0,0 0 0 0 0,-1-3-48 0 0,0 10-6 0 0,-1 1-1 0 0,1 0 1 0 0,-1 0 0 0 0,0 0-1 0 0,0-1 1 0 0,0 1-1 0 0,0 0 1 0 0,0 0-1 0 0,0 0 1 0 0,0 0 0 0 0,-1 0-1 0 0,1 1 1 0 0,-1-1-1 0 0,0 0 1 0 0,1 1-1 0 0,-1-1 1 0 0,0 1 0 0 0,0 0-1 0 0,0-1 1 0 0,0 1-1 0 0,0 0 1 0 0,0 0-1 0 0,0 0 1 0 0,0 0 0 0 0,0 1-1 0 0,-1-1 1 0 0,1 1-1 0 0,0-1 1 0 0,-1 1-1 0 0,1 0 1 0 0,0 0 0 0 0,0 0-1 0 0,-3 0 7 0 0,-76 16-505 0 0,63-5 447 0 0,0 0 1 0 0,1 2 0 0 0,1 0-1 0 0,0 1 1 0 0,1 0 0 0 0,0 1-1 0 0,2 1 1 0 0,-1 0 0 0 0,2 1-1 0 0,0 0 1 0 0,1 1 0 0 0,1 1-1 0 0,1-1 1 0 0,0 2 0 0 0,2-1-1 0 0,0 1 1 0 0,1 0 0 0 0,0 4 57 0 0,4-19-13 0 0,0 1 0 0 0,1-1 0 0 0,-1 1 1 0 0,1 0-1 0 0,0 0 0 0 0,1 0 0 0 0,-1 0 1 0 0,1-1-1 0 0,0 1 0 0 0,1 0 0 0 0,0 0 1 0 0,-1 0-1 0 0,2 0 0 0 0,-1 0 0 0 0,1-1 0 0 0,0 1 1 0 0,0-1-1 0 0,0 1 0 0 0,1-1 0 0 0,0 0 1 0 0,0 0-1 0 0,0 0 0 0 0,1 0 0 0 0,-1-1 1 0 0,1 1-1 0 0,0-1 0 0 0,1 0 0 0 0,-1 0 1 0 0,1 0-1 0 0,1 0 13 0 0,12 4-18 0 0,0-1 0 0 0,1-1 0 0 0,0-1 1 0 0,0-1-1 0 0,1 0 0 0 0,-1-1 0 0 0,1-1 0 0 0,-1-1 0 0 0,1-1 1 0 0,0-1-1 0 0,18-3 18 0 0,66-17-2245 0 0,-38-2-6638 0 0,-63 22 7990 0 0,25-8-9659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2:05.6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1009 4153 0 0,'0'0'1370'0'0,"0"0"-557"0"0,0 0-137 0 0,0 0 283 0 0,0 0 213 0 0,0 0 66 0 0,0 0-91 0 0,0 0-118 0 0,32 5-128 0 0,105 15-144 0 0,47-15 1266 0 0,343-6 1754 0 0,-278-14-3394 0 0,-140 9 773 0 0,-116-6 884 0 0,-6-5-2008 0 0,0 0-1 0 0,2-1 1 0 0,0 0-1 0 0,1-1 1 0 0,1 0-1 0 0,0-1 1 0 0,2 0-1 0 0,0 0 1 0 0,1 0-1 0 0,2-1 1 0 0,0 0-1 0 0,1 0 1 0 0,1 0-1 0 0,0-1 1 0 0,2 1-1 0 0,3-20-31 0 0,-4 40 0 0 0,3-399 26 0 0,20 153-124 0 0,-22 246 54 0 0,0 1-26 0 0,0 0-37 0 0,0 0-46 0 0,-16 27-462 0 0,1 19 630 0 0,15-45-22 0 0,0-1 3 0 0,0 0 12 0 0,0 0-7 0 0,0 0 19 0 0,-9 7 243 0 0,-152 66 77 0 0,-79 40-229 0 0,238-113-113 0 0,1 0 1 0 0,-1 0 0 0 0,1 1-1 0 0,-1-1 1 0 0,1 1-1 0 0,-1-1 1 0 0,1 1 0 0 0,-1 0-1 0 0,1 0 1 0 0,-1-1-1 0 0,1 1 1 0 0,0 0 0 0 0,-1 0-1 0 0,1 0 1 0 0,0 1 0 0 0,0-1-1 0 0,0 0 1 0 0,0 0-1 0 0,0 1 1 0 0,0-1 0 0 0,0 0-1 0 0,1 1 1 0 0,-1-1-1 0 0,0 1 1 0 0,1-1 0 0 0,-1 1-1 0 0,1-1 1 0 0,-1 1 0 0 0,1-1-1 0 0,0 1 1 0 0,0 0-1 0 0,0-1 1 0 0,0 1 0 0 0,0-1-1 0 0,0 1 1 0 0,0 0-1 0 0,0-1 1 0 0,1 1 0 0 0,-1-1-1 0 0,0 1 1 0 0,1-1 0 0 0,0 1-1 0 0,-1-1 1 0 0,1 1-1 0 0,0-1 1 0 0,0 1 0 0 0,-1-1-1 0 0,1 0 1 0 0,0 0-1 0 0,1 1 2 0 0,19 4 16 0 0,1-1 0 0 0,-1-1 0 0 0,1-1 0 0 0,1-1 0 0 0,-1-1 0 0 0,0-1 0 0 0,21-2-16 0 0,10 0 50 0 0,486 20 114 0 0,-399-17 3 0 0,-140-1-141 0 0,0 0 2 0 0,0 0 72 0 0,0 0 68 0 0,0 0 47 0 0,0 0 74 0 0,-63-37 516 0 0,-121-54-747 0 0,156 76-104 0 0,7 6-68 0 0,0-1 0 0 0,1-1 0 0 0,0-1 0 0 0,0 0 1 0 0,1-2-1 0 0,1 0 0 0 0,0-2 0 0 0,1 0 0 0 0,-8-10 114 0 0,12-4-2463 0 0,12 19-1299 0 0,2 0-4025 0 0,2 3-3026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2:03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573 27 0 0 0,'0'0'379'0'0,"0"0"1045"0"0,0 0 291 0 0,0 0-64 0 0,0 0-173 0 0,0 0-182 0 0,0 0-85 0 0,0 0-40 0 0,-25-1-10 0 0,-78 0-70 0 0,40 14 630 0 0,32 0-1358 0 0,0 1 0 0 0,1 2 0 0 0,1 1 0 0 0,1 1 0 0 0,0 2 0 0 0,1 0 0 0 0,1 2 0 0 0,-1 3-363 0 0,17-18 17 0 0,0 0 0 0 0,1 1 0 0 0,0 0 0 0 0,0 1 0 0 0,1 0 0 0 0,0 0 0 0 0,1 1 0 0 0,0 0 0 0 0,0 0-1 0 0,1 1 1 0 0,1 0 0 0 0,-1 0 0 0 0,2 0 0 0 0,0 0 0 0 0,0 1 0 0 0,1 0 0 0 0,0 0 0 0 0,1 0 0 0 0,0 0 0 0 0,1 0 0 0 0,1 0-1 0 0,0 12-16 0 0,4-18-23 0 0,-1-1 0 0 0,1 0 0 0 0,1 1 0 0 0,-1-2 0 0 0,1 1 0 0 0,0 0 0 0 0,0-1 0 0 0,0 0 0 0 0,1 0-1 0 0,-1 0 1 0 0,1-1 0 0 0,0 0 0 0 0,0 0 0 0 0,0 0 0 0 0,0-1 0 0 0,1 0 0 0 0,-1 0 0 0 0,1 0 0 0 0,-1-1-1 0 0,1 0 1 0 0,-1-1 0 0 0,1 1 0 0 0,0-1 0 0 0,-1 0 0 0 0,1-1 23 0 0,158-16-3474 0 0,-62-17-6104 0 0,-79 23 5633 0 0</inkml:trace>
  <inkml:trace contextRef="#ctx0" brushRef="#br0" timeOffset="423.223">1022 42 0 0 0,'0'0'512'0'0,"0"0"119"0"0,0 0 288 0 0,0 0 294 0 0,0 0 164 0 0,0 0 10 0 0,-34 24-139 0 0,-106 76-189 0 0,20 4 1297 0 0,107-92-2086 0 0,0-1 39 0 0,1 1 0 0 0,-1 0 0 0 0,2 1 0 0 0,0 0-1 0 0,1 1 1 0 0,0 0 0 0 0,1 0 0 0 0,1 1 0 0 0,-3 5-309 0 0,10-17 9 0 0,0-1 0 0 0,0 0 0 0 0,0 0 0 0 0,0 1 0 0 0,0-1-1 0 0,1 1 1 0 0,-1-1 0 0 0,1 1 0 0 0,-1-1 0 0 0,1 1 0 0 0,0-1 0 0 0,0 1-1 0 0,0 0 1 0 0,0-1 0 0 0,1 1 0 0 0,-1-1 0 0 0,1 1 0 0 0,-1-1-1 0 0,1 1 1 0 0,0-1 0 0 0,0 0 0 0 0,0 1 0 0 0,0-1 0 0 0,0 0 0 0 0,1 0-1 0 0,-1 0 1 0 0,1 0 0 0 0,-1 0 0 0 0,1 0 0 0 0,0 0 0 0 0,0 0 0 0 0,0-1-1 0 0,0 1 1 0 0,0-1 0 0 0,0 1 0 0 0,0-1 0 0 0,1 0 0 0 0,-1 0 0 0 0,0 0-1 0 0,1 0 1 0 0,-1 0 0 0 0,1 0 0 0 0,-1-1 0 0 0,1 1 0 0 0,-1-1 0 0 0,1 0-1 0 0,1 0-8 0 0,10-1 266 0 0,-1 0-1 0 0,0-1 1 0 0,0-1-1 0 0,0 0 0 0 0,0-1 1 0 0,0 0-1 0 0,-1-1 0 0 0,1 0 1 0 0,-1-1-1 0 0,0-1 1 0 0,-1 0-1 0 0,0 0 0 0 0,5-5-265 0 0,261-196 2870 0 0,-226 178-2624 0 0,-42 75-330 0 0,-9 5 113 0 0,-2-40-31 0 0,1 0-1 0 0,1 0 1 0 0,0 0-1 0 0,0 0 0 0 0,1 0 1 0 0,0 0-1 0 0,0 0 1 0 0,1 0-1 0 0,1-1 0 0 0,0 1 1 0 0,0-1-1 0 0,0 1 1 0 0,2-1-1 0 0,-1 0 0 0 0,1 0 1 0 0,1 1 2 0 0,-1-6-49 0 0,0 0 0 0 0,0 0 0 0 0,1 0 0 0 0,-1-1 0 0 0,1 0 0 0 0,0 0 0 0 0,0-1 1 0 0,0 1-1 0 0,0-1 0 0 0,0 0 0 0 0,1-1 0 0 0,-1 0 0 0 0,1 0 0 0 0,-1 0 0 0 0,1-1 0 0 0,-1 1 0 0 0,1-2 1 0 0,-1 1-1 0 0,1-1 0 0 0,-1 0 0 0 0,0 0 0 0 0,1-1 0 0 0,-1 0 0 0 0,5-2 49 0 0,48-31-5366 0 0,-24 8-4979 0 0,-27 19 6592 0 0</inkml:trace>
  <inkml:trace contextRef="#ctx0" brushRef="#br0" timeOffset="789.693">2033 1 4265 0 0,'0'0'2010'0'0,"0"0"-618"0"0,0 0-141 0 0,0 0 296 0 0,0 0 209 0 0,0 0-77 0 0,0 0-341 0 0,0 0-411 0 0,0 0-246 0 0,0 0-111 0 0,0 0-108 0 0,0 0-97 0 0,-3 0-136 0 0,-7 0-207 0 0,-1 2-1 0 0,1-1 1 0 0,0 2-1 0 0,0-1 1 0 0,0 1-1 0 0,1 1 1 0 0,-1 0-1 0 0,1 0 1 0 0,0 1 0 0 0,0 0-1 0 0,0 0 1 0 0,0 2-22 0 0,-6 1 1 0 0,-114 79-14 0 0,128-85-4 0 0,-1-1 0 0 0,1 1 0 0 0,-1-1 0 0 0,1 1 0 0 0,-1 0 1 0 0,1-1-1 0 0,0 1 0 0 0,0 0 0 0 0,0 0 0 0 0,0 0 0 0 0,0 0 0 0 0,0 0 0 0 0,1 0 1 0 0,-1 0-1 0 0,1 0 0 0 0,-1 0 0 0 0,1 1 0 0 0,0-1 0 0 0,0 0 0 0 0,0 0 1 0 0,0 0-1 0 0,0 0 0 0 0,0 1 0 0 0,1-1 0 0 0,-1 0 0 0 0,1 0 0 0 0,-1 0 1 0 0,1 0-1 0 0,0 0 0 0 0,0 0 0 0 0,0 0 0 0 0,0 0 0 0 0,0 0 0 0 0,0 0 1 0 0,1-1-1 0 0,-1 1 0 0 0,0 0 0 0 0,1-1 0 0 0,0 1 0 0 0,-1-1 0 0 0,1 0 1 0 0,0 1-1 0 0,0-1 0 0 0,0 0 0 0 0,0 0 17 0 0,92 47-167 0 0,-58-36 159 0 0,-28-10 42 0 0,0 0-1 0 0,0 1 1 0 0,0 0 0 0 0,0 0-1 0 0,0 1 1 0 0,-1 0-1 0 0,0 0 1 0 0,1 1-1 0 0,-2 0 1 0 0,1 0 0 0 0,6 6-34 0 0,-12-8 79 0 0,0 0 1 0 0,0 0 0 0 0,0 0-1 0 0,0 0 1 0 0,-1 0 0 0 0,1 0-1 0 0,-1 0 1 0 0,1 0 0 0 0,-1 0-1 0 0,0 0 1 0 0,-1 0 0 0 0,1 0-1 0 0,0 0 1 0 0,-1 0 0 0 0,0 0-1 0 0,1 0 1 0 0,-1 0 0 0 0,0 0-1 0 0,-1 0 1 0 0,1 0 0 0 0,0-1-1 0 0,-1 1 1 0 0,0-1 0 0 0,1 1-1 0 0,-1-1 1 0 0,0 1 0 0 0,0-1-1 0 0,-1 0 1 0 0,1 0 0 0 0,0 0-1 0 0,-1 0-79 0 0,-18 16 115 0 0,-1-1 0 0 0,0-1 0 0 0,-1-1 0 0 0,-1-1 0 0 0,-1-1 0 0 0,-5 1-115 0 0,-86 37-689 0 0,34-29-2724 0 0,56-21-1501 0 0,20-1 1727 0 0,-4 0-5172 0 0</inkml:trace>
  <inkml:trace contextRef="#ctx0" brushRef="#br0" timeOffset="1118.646">2176 461 0 0 0,'0'0'1712'0'0,"0"0"505"0"0,0 0 245 0 0,0 0 124 0 0,0 0-89 0 0,0 0-269 0 0,0 0-357 0 0,0 0-367 0 0,33-1-329 0 0,103-9-280 0 0,-60-14 158 0 0,-63 15-818 0 0,8-2-43 0 0,0 0 1 0 0,-1-2-1 0 0,-1-1 0 0 0,1 0 0 0 0,-2-1 1 0 0,0-1-1 0 0,-1-1 0 0 0,-1-1 0 0 0,-1 0 1 0 0,0-1-1 0 0,-1 0 0 0 0,-1-1 0 0 0,2-7-192 0 0,-6-46 72 0 0,-10 72-96 0 0,0-1 0 0 0,-1 0 0 0 0,0 1 0 0 0,1 0 0 0 0,-1-1 1 0 0,0 1-1 0 0,0 0 0 0 0,0 0 0 0 0,0 0 0 0 0,0 0 0 0 0,0 0 0 0 0,0 0 0 0 0,0 1 0 0 0,0-1 0 0 0,-1 1 0 0 0,1-1 0 0 0,0 1 0 0 0,0 0 0 0 0,0 0 0 0 0,-1 0 0 0 0,1 0 0 0 0,0 0 0 0 0,0 1 0 0 0,0-1 0 0 0,0 1 0 0 0,-1-1 0 0 0,1 1 0 0 0,0 0 0 0 0,0 0 24 0 0,-15 5-85 0 0,0 1-1 0 0,1 1 1 0 0,0 1-1 0 0,0 0 1 0 0,1 1 0 0 0,0 1-1 0 0,1 0 1 0 0,0 1-1 0 0,1 0 1 0 0,-7 9 85 0 0,-4 1-126 0 0,2 2 0 0 0,0 1 1 0 0,2 0-1 0 0,1 2 0 0 0,1 0 1 0 0,1 1-1 0 0,1 0 0 0 0,2 2 1 0 0,-6 17 125 0 0,18-44-26 0 0,0 1 0 0 0,0 0 0 0 0,1-1 0 0 0,0 1 0 0 0,-1 0 0 0 0,1 0 0 0 0,1 0 0 0 0,-1 0 0 0 0,0 0 0 0 0,1 0 1 0 0,0 0-1 0 0,0 0 0 0 0,0 1 0 0 0,1-1 0 0 0,-1 0 0 0 0,1 0 0 0 0,0 0 0 0 0,0 0 0 0 0,0 0 0 0 0,1-1 0 0 0,0 1 0 0 0,-1 0 1 0 0,1-1-1 0 0,0 1 0 0 0,1-1 0 0 0,-1 1 0 0 0,1-1 0 0 0,-1 0 0 0 0,1 0 0 0 0,0 0 0 0 0,0-1 0 0 0,0 1 0 0 0,1-1 0 0 0,-1 1 1 0 0,0-1-1 0 0,1 0 0 0 0,0 0 0 0 0,-1-1 0 0 0,2 1 26 0 0,13 4-137 0 0,1-1 0 0 0,0-1 1 0 0,0-1-1 0 0,0-1 0 0 0,1 0 0 0 0,-1-2 1 0 0,0 0-1 0 0,0-1 0 0 0,1-1 0 0 0,-1-1 1 0 0,0 0-1 0 0,14-6 137 0 0,72-22-9644 0 0,-78 23 1614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32.8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1 9250 0 0,'0'0'1104'0'0,"0"0"-504"0"0,0 0-5 0 0,0 0 437 0 0,0 0 375 0 0,0 0 92 0 0,0 0-242 0 0,0 0-440 0 0,0 0-354 0 0,-15 34-226 0 0,-50 108-127 0 0,9-59-1 0 0,40-70-116 0 0,-44 44-651 0 0,40-38-2926 0 0,3 1-5000 0 0,12-13 2937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32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676 36 0 0 0,'0'0'409'0'0,"0"0"417"0"0,0 0-61 0 0,0 0-139 0 0,6-7-50 0 0,19-17 24 0 0,-29 19 8023 0 0,-33 8-7346 0 0,-35 26-243 0 0,2 2 0 0 0,1 4 1 0 0,-32 23-1035 0 0,-21 20 419 0 0,120-75-420 0 0,0 1 1 0 0,1-1-1 0 0,0 0 1 0 0,-1 0 0 0 0,1 1-1 0 0,1-1 1 0 0,-1 0-1 0 0,0 1 1 0 0,1-1-1 0 0,0 1 1 0 0,-1-1 0 0 0,2 1-1 0 0,-1-1 1 0 0,0 1-1 0 0,1-1 1 0 0,-1 1-1 0 0,1-1 1 0 0,0 0-1 0 0,0 1 1 0 0,0-1 0 0 0,1 0-1 0 0,-1 0 1 0 0,1 0-1 0 0,0 0 1 0 0,0 0-1 0 0,0 0 1 0 0,0 0 0 0 0,0-1-1 0 0,0 1 1 0 0,1-1-1 0 0,-1 1 1 0 0,1-1-1 0 0,0 0 1 0 0,0 0 0 0 0,0 0-1 0 0,0 0 1 0 0,3 1 0 0 0,205 100 588 0 0,-202-99-570 0 0,3 0-1 0 0,0 0 0 0 0,0 1 0 0 0,0 1 0 0 0,-1 0 0 0 0,0 0 0 0 0,0 1 0 0 0,-1 1 0 0 0,0 0 0 0 0,0 0 0 0 0,0 1 0 0 0,-2 0 0 0 0,1 0 1 0 0,-1 1-1 0 0,0 0 0 0 0,-1 1 0 0 0,0 0 0 0 0,2 5-17 0 0,-8-11 53 0 0,0 0 0 0 0,0 1-1 0 0,-1-1 1 0 0,1 1 0 0 0,-1-1 0 0 0,-1 0 0 0 0,1 1 0 0 0,-1-1 0 0 0,1 1 0 0 0,-2-1-1 0 0,1 0 1 0 0,-1 1 0 0 0,1-1 0 0 0,-1 0 0 0 0,-1 0 0 0 0,1 0 0 0 0,-1-1 0 0 0,0 1-1 0 0,0-1 1 0 0,0 1 0 0 0,0-1 0 0 0,-1 0 0 0 0,-1 1-53 0 0,-106 76 666 0 0,102-76-681 0 0,-35 20-4 0 0,-1-1 0 0 0,-1-3 0 0 0,-1-2 0 0 0,-1-2 0 0 0,0-1 0 0 0,-1-3 0 0 0,-1-3 0 0 0,-46 5 19 0 0,58-14-1056 0 0,42-9-1360 0 0,102-54-6495 0 0,-72 48 4844 0 0,-11 2 698 0 0</inkml:trace>
  <inkml:trace contextRef="#ctx0" brushRef="#br0" timeOffset="259.865">861 658 7394 0 0,'0'0'1121'0'0,"0"0"-190"0"0,0 0 112 0 0,0 0 283 0 0,0 0 173 0 0,0 0-122 0 0,0 0-315 0 0,0 0-367 0 0,0 0-274 0 0,0 0-181 0 0,-10 32-91 0 0,-29 100-22 0 0,38-131-122 0 0,0 0-1 0 0,1 1 1 0 0,-1-1-1 0 0,1 0 1 0 0,-1 0-1 0 0,1 1 1 0 0,-1-1-1 0 0,1 0 1 0 0,0 0-1 0 0,0 1 1 0 0,-1-1-1 0 0,1 0 1 0 0,0 1-1 0 0,0-1 1 0 0,0 0-1 0 0,1 1 1 0 0,-1-1-1 0 0,0 0 1 0 0,0 1-1 0 0,1-1 1 0 0,-1 0-1 0 0,1 0 1 0 0,-1 1-1 0 0,1-1 1 0 0,-1 0-1 0 0,1 0 1 0 0,0 0-1 0 0,0 0 1 0 0,-1 0-1 0 0,1 0 1 0 0,0 0-1 0 0,0 0 1 0 0,0 0 0 0 0,0 0-1 0 0,0 0 1 0 0,0-1-1 0 0,0 1 1 0 0,1 0-1 0 0,-1-1 1 0 0,0 1-1 0 0,0-1 1 0 0,0 1-1 0 0,1-1 1 0 0,-1 0-1 0 0,0 1 1 0 0,1-1-1 0 0,-1 0 1 0 0,0 0-1 0 0,1 0 1 0 0,-1 0-1 0 0,1 0-4 0 0,6 1 58 0 0,11 1 136 0 0,0-1 0 0 0,1 0 0 0 0,-1-1 0 0 0,1-1 0 0 0,-1-1 0 0 0,1-1 0 0 0,-1-1 0 0 0,0 0 0 0 0,-1-2 0 0 0,1 0 0 0 0,-1-1 0 0 0,0 0 0 0 0,0-2 0 0 0,-1 0 0 0 0,-1-1 0 0 0,1-1 0 0 0,-1 0 0 0 0,-1-1 0 0 0,7-7-194 0 0,-16 12 128 0 0,-1 1 0 0 0,1-1 0 0 0,-1 0 0 0 0,0 0 0 0 0,-1-1 0 0 0,0 1 0 0 0,0-1 0 0 0,0 0 0 0 0,-1 0 0 0 0,0-1 0 0 0,0-3-128 0 0,-2 9 5 0 0,0 0 1 0 0,-1-1 0 0 0,1 1-1 0 0,-1 0 1 0 0,0-1 0 0 0,0 1-1 0 0,0 0 1 0 0,0-1-1 0 0,0 1 1 0 0,-1 0 0 0 0,0-1-1 0 0,0 1 1 0 0,1 0 0 0 0,-2 0-1 0 0,1 0 1 0 0,0-1-1 0 0,-1 1 1 0 0,1 1 0 0 0,-1-1-1 0 0,0 0 1 0 0,0 0 0 0 0,0 1-1 0 0,-1-1 1 0 0,1 1-1 0 0,0-1 1 0 0,-1 1 0 0 0,0 0-1 0 0,1 0 1 0 0,-1 0 0 0 0,-1 0-6 0 0,-7-3-247 0 0,1 1 0 0 0,-1 0 0 0 0,0 0 0 0 0,0 1 0 0 0,0 0 0 0 0,0 1 0 0 0,0 1 0 0 0,-1-1 1 0 0,1 2-1 0 0,-1 0 0 0 0,1 0 0 0 0,0 1 0 0 0,-1 0 0 0 0,-5 2 247 0 0,-41 12-3572 0 0,6 7-3341 0 0,30-11-2081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48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534 93 1832 0 0,'0'0'1551'0'0,"0"0"-410"0"0,0 0-110 0 0,0 0 357 0 0,0 0 463 0 0,0 0 253 0 0,0 0-119 0 0,0 0-390 0 0,0 0-442 0 0,0 0-356 0 0,0 0-248 0 0,-4-8 108 0 0,-11 38-132 0 0,5 15-325 0 0,1 0 0 0 0,2 0 0 0 0,3 1 0 0 0,1-1 0 0 0,2 1 0 0 0,5 30-200 0 0,-3 13 225 0 0,-1 64-284 0 0,0-120-5945 0 0,0-1-6251 0 0,0-32 10989 0 0</inkml:trace>
  <inkml:trace contextRef="#ctx0" brushRef="#br0" timeOffset="406.154">0 148 1048 0 0,'0'0'1302'0'0,"0"0"-246"0"0,0 0-44 0 0,0 0 275 0 0,0 0 287 0 0,0 0 45 0 0,0 0-164 0 0,0 0-226 0 0,0 0-168 0 0,0 0-97 0 0,0 0-39 0 0,0 0-39 0 0,0 0-51 0 0,37-6-54 0 0,118-20-97 0 0,129-2 1103 0 0,-232 26-1681 0 0,184 0 156 0 0,-125 3-5644 0 0,-108 17-7481 0 0,-3-14 11235 0 0</inkml:trace>
  <inkml:trace contextRef="#ctx0" brushRef="#br0" timeOffset="677.763">192 847 1904 0 0,'0'0'2494'0'0,"0"0"-751"0"0,0 0-165 0 0,0 0 177 0 0,0 0 153 0 0,0 0-58 0 0,0 0-219 0 0,32-1-228 0 0,105-4-239 0 0,65-22 1294 0 0,-129 16-2256 0 0,128-26-2503 0 0,-182 32-212 0 0,-1-1-3452 0 0,-3 3-3346 0 0</inkml:trace>
  <inkml:trace contextRef="#ctx0" brushRef="#br0" timeOffset="1043.574">1409 1 7370 0 0,'0'0'1509'0'0,"0"0"-659"0"0,0 0-247 0 0,0 0 331 0 0,0 0 436 0 0,0 0 210 0 0,0 0-171 0 0,0 0-397 0 0,0 0-369 0 0,0 33-258 0 0,1 108-134 0 0,-1-80-114 0 0,-3-1 0 0 0,-3-1 1 0 0,-7 33-138 0 0,2-19-53 0 0,-6 4-451 0 0,2-7-5088 0 0,5-49-4955 0 0,8-20 8915 0 0</inkml:trace>
  <inkml:trace contextRef="#ctx0" brushRef="#br0" timeOffset="1355.628">1224 82 2056 0 0,'0'0'1787'0'0,"0"0"-696"0"0,0 0-218 0 0,0 0 386 0 0,0 0 418 0 0,0 0 105 0 0,0 0-146 0 0,0 0-234 0 0,0 0-222 0 0,36 0-153 0 0,116 1-184 0 0,68-24 831 0 0,46-28-2384 0 0,-256 55-5719 0 0,-24 9-1696 0 0,3-5 5102 0 0</inkml:trace>
  <inkml:trace contextRef="#ctx0" brushRef="#br0" timeOffset="1663.505">1357 413 3497 0 0,'0'0'2898'0'0,"0"0"-283"0"0,0 0-344 0 0,0 0-245 0 0,32-2-286 0 0,104-10-327 0 0,70-29 1911 0 0,95-25-3526 0 0,-298 66-415 0 0,20-1-1564 0 0,-16 2-1724 0 0,-3 2-3497 0 0,-2 1 1925 0 0</inkml:trace>
  <inkml:trace contextRef="#ctx0" brushRef="#br0" timeOffset="1926.138">30 1131 3737 0 0,'0'0'1831'0'0,"0"0"-842"0"0,0 0-282 0 0,0 0 272 0 0,0 0 312 0 0,0 0 111 0 0,0 0-129 0 0,0 0-210 0 0,0 0-120 0 0,0 0-31 0 0,0 0 8 0 0,0 0-15 0 0,35 4-31 0 0,116 12-47 0 0,-31-25 359 0 0,-89 2-865 0 0,682-134 2607 0 0,-583 119-3020 0 0,1 5 0 0 0,1 7 1 0 0,27 4 91 0 0,-39 6-4390 0 0,-110 4 1345 0 0,-9-2-882 0 0,-3 0-4157 0 0,-4 2 4717 0 0</inkml:trace>
  <inkml:trace contextRef="#ctx0" brushRef="#br0" timeOffset="2292.044">98 1396 4193 0 0,'0'0'3067'0'0,"0"0"-1336"0"0,0 0-546 0 0,0 0 127 0 0,0 0 229 0 0,0 0 38 0 0,0 0-269 0 0,0 0-422 0 0,0 0-341 0 0,0 0-131 0 0,0 0 27 0 0,0 0 128 0 0,0 0 141 0 0,20 1 72 0 0,128 1 748 0 0,312-60 1726 0 0,233-34-2960 0 0,-604 80-1936 0 0,-32 2-5305 0 0,-37 6 1429 0 0,-3 0-5758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42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1 115 0 0 0,'0'0'505'0'0,"0"0"486"0"0,0 0-22 0 0,0 0-144 0 0,0 0-85 0 0,0 0-25 0 0,0 0-7 0 0,8-3-24 0 0,77-9 3048 0 0,-34 12-2459 0 0,1-2 1 0 0,-1-2 0 0 0,49-12-1274 0 0,199-28 694 0 0,-45 25-220 0 0,-205 12 265 0 0,-44 1-630 0 0,-4 5-4397 0 0,-1 0-4539 0 0,0 1 8827 0 0,0 0-2591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54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454 0 0 0 0,'0'0'907'0'0,"0"0"137"0"0,0 0 38 0 0,0 0 47 0 0,0 0 71 0 0,0 0-31 0 0,0 0-137 0 0,0 0-224 0 0,0 0-258 0 0,0 0-200 0 0,-3 5-102 0 0,-54 118 1748 0 0,28-57-1506 0 0,-3-2 0 0 0,-2-1 0 0 0,-20 24-490 0 0,-63 65-798 0 0,29-61-2638 0 0,80-84 3701 0 0,8-7-415 0 0,0-1 0 0 0,0 1-1 0 0,1 0 1 0 0,-1-1 0 0 0,0 1-1 0 0,0 0 1 0 0,0-1 0 0 0,0 1 0 0 0,0-1-1 0 0,0 1 1 0 0,0 0 0 0 0,1-1 0 0 0,-1 1-1 0 0,0 0 1 0 0,0-1 0 0 0,0 1 0 0 0,0-1-1 0 0,-1 1 1 0 0,1 0 0 0 0,0-1-1 0 0,0 1 1 0 0,0 0 0 0 0,0-1 0 0 0,0 1-1 0 0,0 0 1 0 0,-1-1 0 0 0,1 1 0 0 0,0 0-1 0 0,0-1 1 0 0,0 1 0 0 0,-1 0-1 0 0,1-1 1 0 0,0 1 0 0 0,0 0 0 0 0,-1 0-1 0 0,1-1 1 0 0,0 1 0 0 0,-1 0 0 0 0,1 0-1 0 0,0 0 1 0 0,-1-1 0 0 0,1 1 0 0 0,0 0-1 0 0,-1 0 1 0 0,1 0 0 0 0,-1 0-1 0 0,1 0 1 0 0,0 0 0 0 0,-1 0 0 0 0,1 0-1 0 0,0 0 1 0 0,-1 0 0 0 0,1 0 0 0 0,-1 0-1 0 0,1 0 1 0 0,0 0 0 0 0,-1 0 0 0 0,1 0-1 0 0,0 0 1 0 0,-1 1 150 0 0,3-9 0 0 0</inkml:trace>
  <inkml:trace contextRef="#ctx0" brushRef="#br0" timeOffset="282.056">1 100 0 0 0,'0'0'731'0'0,"0"0"801"0"0,0 0 274 0 0,0 0-58 0 0,0 0-171 0 0,0 0-192 0 0,0 0-179 0 0,0 0-153 0 0,0 0-126 0 0,0 0-123 0 0,19 5-106 0 0,58 19-94 0 0,-28 9 1683 0 0,71 96-173 0 0,53 3-1299 0 0,-104-109-2126 0 0,-63-21-1996 0 0,-3-1 477 0 0,0 0-3393 0 0,-3-1 607 0 0</inkml:trace>
  <inkml:trace contextRef="#ctx0" brushRef="#br0" timeOffset="1059.572">717 41 0 0 0,'0'0'1007'0'0,"0"0"-11"0"0,0 0-169 0 0,0 0-172 0 0,0 0-148 0 0,0 0-63 0 0,0 0 12 0 0,0 0 66 0 0,-1 2 109 0 0,-8 131 4877 0 0,8 152-3471 0 0,18-228-1803 0 0,-16-55-165 0 0,-1-1 1 0 0,1 0-1 0 0,0 0 1 0 0,0 0-1 0 0,0-1 1 0 0,0 1-1 0 0,-1 0 1 0 0,1 0-1 0 0,0 0 1 0 0,1-1-1 0 0,-1 1 1 0 0,0 0-1 0 0,0-1 0 0 0,0 1 1 0 0,0-1-1 0 0,0 1 1 0 0,1-1-1 0 0,-1 0 1 0 0,0 0-1 0 0,0 1 1 0 0,1-1-1 0 0,-1 0 1 0 0,0 0-1 0 0,0 0 1 0 0,1 0-1 0 0,-1 0 1 0 0,0-1-1 0 0,1 1 1 0 0,-1 0-1 0 0,0-1 1 0 0,0 1-1 0 0,0 0 0 0 0,1-1 1 0 0,-1 1-1 0 0,0-1 1 0 0,0 0-1 0 0,0 1 1 0 0,0-1-1 0 0,0 0 1 0 0,0 0-1 0 0,0 0 1 0 0,0 0-1 0 0,-1 0 1 0 0,1 0-1 0 0,0 0 1 0 0,0-1-70 0 0,20-23 342 0 0,-1-1 0 0 0,-1-1 0 0 0,-2-1 0 0 0,-1 0 0 0 0,-1-1 0 0 0,2-7-342 0 0,-1 4 88 0 0,58-113-11 0 0,-70 140-119 0 0,0 10-921 0 0,-3-2 1002 0 0,17 77-26 0 0,14 158 452 0 0,-9 16-199 0 0,-22-232-254 0 0,-2-1 0 0 0,0 1 0 0 0,-1 0 0 0 0,-2-1 0 0 0,0 0 0 0 0,-1 1 0 0 0,-1-2 0 0 0,-1 1 0 0 0,-1-1 0 0 0,0 0 0 0 0,-2 0 0 0 0,0-1 0 0 0,-11 13-12 0 0,18-25 27 0 0,-1-1-1 0 0,0 0 1 0 0,0-1 0 0 0,-1 1 0 0 0,0-1-1 0 0,0 1 1 0 0,0-1 0 0 0,0-1 0 0 0,-1 1 0 0 0,0-1-1 0 0,0 0 1 0 0,0 0 0 0 0,0-1 0 0 0,-1 0 0 0 0,0 0-1 0 0,1 0 1 0 0,-1-1 0 0 0,0 0 0 0 0,0 0 0 0 0,0-1-1 0 0,0 0 1 0 0,-1 0 0 0 0,-4 0-27 0 0,9-4 22 0 0,0 1 0 0 0,0-1 0 0 0,1 0 0 0 0,-1 0 1 0 0,1 0-1 0 0,0 0 0 0 0,0 0 0 0 0,0 0 0 0 0,0-1 0 0 0,1 1 0 0 0,-1-1 0 0 0,1 1 1 0 0,0-1-1 0 0,0 1 0 0 0,0-1 0 0 0,1 0 0 0 0,-1 1 0 0 0,1-1 0 0 0,0 0 0 0 0,0 0 1 0 0,0 1-1 0 0,0-1 0 0 0,1 0 0 0 0,0 0 0 0 0,-1 1 0 0 0,1-1 0 0 0,1-1-22 0 0,4-17-38 0 0,1 0-1 0 0,1 0 0 0 0,1 1 0 0 0,1 0 1 0 0,1 1-1 0 0,1 0 0 0 0,0 0 0 0 0,9-8 39 0 0,0-4-68 0 0,85-103-840 0 0,-56 81-2531 0 0,-5 6-4388 0 0,-29 32-5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1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227 284 2112 0 0,'0'0'2112'0'0,"0"0"-120"0"0,0 0 47 0 0,0 0 76 0 0,0 0-128 0 0,0 0-333 0 0,0 0-511 0 0,0 0-434 0 0,0 0-283 0 0,0 0-195 0 0,0 0-94 0 0,0 0-64 0 0,-32 4-53 0 0,-97 15-28 0 0,77 3-43 0 0,48-15-3 0 0,3-6 25 0 0,0-1 0 0 0,0 1-1 0 0,1 0 1 0 0,-1 0 0 0 0,1 0 0 0 0,-1 0 0 0 0,0 0-1 0 0,1 0 1 0 0,0 0 0 0 0,-1 1 0 0 0,1-1 0 0 0,0 0 0 0 0,0 0-1 0 0,-1 0 1 0 0,1 0 0 0 0,0 0 0 0 0,0 1 0 0 0,0-1 0 0 0,0 0-1 0 0,1 0 1 0 0,-1 0 0 0 0,0 0 0 0 0,0 0 0 0 0,1 0-1 0 0,-1 1 1 0 0,1-1 0 0 0,-1 0 0 0 0,1 0 0 0 0,-1 0 0 0 0,1 0-1 0 0,-1 0 1 0 0,1 0 0 0 0,0-1 0 0 0,0 1 0 0 0,-1 0 0 0 0,1 0-1 0 0,0 0 1 0 0,0-1 0 0 0,0 1 0 0 0,0 0 0 0 0,0-1-1 0 0,0 1 1 0 0,0-1 0 0 0,0 1 0 0 0,0-1 0 0 0,1 1 29 0 0,56 21-193 0 0,-55-21 209 0 0,-2-1-10 0 0,5 0 38 0 0,1 1-1 0 0,-1 0 0 0 0,0 0 0 0 0,0 0 1 0 0,-1 0-1 0 0,1 1 0 0 0,0 0 1 0 0,0 1-1 0 0,-1-1 0 0 0,0 1 0 0 0,1 0 1 0 0,-1 1-1 0 0,0-1 0 0 0,0 1 1 0 0,-1 0-1 0 0,1 0 0 0 0,-1 0 0 0 0,0 1 1 0 0,0-1-1 0 0,0 1 0 0 0,-1 0 1 0 0,0 0-1 0 0,1 0 0 0 0,-2 1 0 0 0,1-1 1 0 0,-1 1-1 0 0,0 0 0 0 0,0 0 1 0 0,0 2-45 0 0,-4 1 73 0 0,-2 0 0 0 0,1-1-1 0 0,-1 0 1 0 0,0 0 0 0 0,-1 0-1 0 0,0 0 1 0 0,0 0-1 0 0,0-1 1 0 0,-1 0 0 0 0,0 0-1 0 0,-1-1 1 0 0,0 0-1 0 0,0 0 1 0 0,0 0 0 0 0,0-1-1 0 0,-1 0 1 0 0,0-1-1 0 0,0 1 1 0 0,0-2 0 0 0,-1 1-1 0 0,1-1 1 0 0,-1 0-1 0 0,0-1 1 0 0,0 0 0 0 0,0 0-1 0 0,-7 0-71 0 0,-14-9-2574 0 0,28-37-9751 0 0,8 33 9519 0 0,3 0 2270 0 0</inkml:trace>
  <inkml:trace contextRef="#ctx0" brushRef="#br0" timeOffset="340.608">357 512 0 0 0,'0'0'1344'0'0,"0"0"938"0"0,0 0 79 0 0,0 0-364 0 0,0 0-340 0 0,0 0-234 0 0,0 0-88 0 0,33 5-48 0 0,103 14-123 0 0,-71-24 326 0 0,-57 0-1198 0 0,65-52 2192 0 0,-72 55-2453 0 0,1 1 0 0 0,-1-1 1 0 0,0 0-1 0 0,1 1 0 0 0,-1-1 1 0 0,0 0-1 0 0,0 0 0 0 0,0 0 1 0 0,0 0-1 0 0,-1 0 0 0 0,1 0 1 0 0,0 0-1 0 0,-1 0 1 0 0,1 0-1 0 0,-1 0 0 0 0,0 0 1 0 0,0 0-1 0 0,0-1 0 0 0,0 1 1 0 0,0 0-1 0 0,0 0 0 0 0,0 0 1 0 0,-1 0-1 0 0,1 0 0 0 0,-1 0 1 0 0,0 0-1 0 0,1 0 0 0 0,-1 0 1 0 0,0 0-1 0 0,0 0 1 0 0,0 0-1 0 0,-1 0 0 0 0,1 0 1 0 0,0 1-1 0 0,-1-1 0 0 0,1 1 1 0 0,-1-1-1 0 0,1 1 0 0 0,-1-1 1 0 0,-1 0-32 0 0,-3-1-118 0 0,0 1 1 0 0,0-1-1 0 0,0 1 0 0 0,-1 0 1 0 0,1 0-1 0 0,0 0 1 0 0,-1 1-1 0 0,0 0 1 0 0,1 1-1 0 0,-1-1 0 0 0,0 1 1 0 0,1 1-1 0 0,-1-1 1 0 0,0 1-1 0 0,1 0 1 0 0,-1 1-1 0 0,1-1 0 0 0,-1 1 1 0 0,1 1-1 0 0,0-1 1 0 0,0 1-1 0 0,0 0 1 0 0,0 0-1 0 0,1 1 1 0 0,-1 0-1 0 0,1 0 0 0 0,0 0 1 0 0,0 1-1 0 0,0-1 1 0 0,0 1-1 0 0,1 0 1 0 0,0 1 117 0 0,-3 1-62 0 0,1 0 0 0 0,0 0 0 0 0,1 1 0 0 0,-1 0 0 0 0,2 0 0 0 0,-1 0 0 0 0,1 0 0 0 0,0 1 0 0 0,1-1 0 0 0,0 1 0 0 0,0 0 0 0 0,1 0 0 0 0,0 1 0 0 0,1-1 0 0 0,0 0 0 0 0,0 0 0 0 0,1 1 0 0 0,0-1 0 0 0,1 2 62 0 0,2-5 36 0 0,0 0 1 0 0,0-1-1 0 0,1 1 1 0 0,-1-1-1 0 0,1 0 0 0 0,0 0 1 0 0,1-1-1 0 0,-1 1 1 0 0,1-1-1 0 0,0 0 1 0 0,0 0-1 0 0,0 0 0 0 0,1-1 1 0 0,-1 0-1 0 0,1 0 1 0 0,0-1-1 0 0,0 1 0 0 0,0-1 1 0 0,0 0-1 0 0,0-1 1 0 0,0 1-1 0 0,1-1 1 0 0,-1-1-1 0 0,0 1 0 0 0,1-1 1 0 0,4 0-37 0 0,11 1 16 0 0,0 0 0 0 0,0-1 1 0 0,0-1-1 0 0,0-1 0 0 0,0-2 1 0 0,-1 0-1 0 0,1-1 0 0 0,8-3-16 0 0,100-44-4410 0 0,-67 23-3681 0 0,-42 18 4085 0 0</inkml:trace>
  <inkml:trace contextRef="#ctx0" brushRef="#br0" timeOffset="672.244">1208 431 3025 0 0,'0'0'3052'0'0,"0"0"-883"0"0,0 0-235 0 0,0 0-31 0 0,0 0-183 0 0,0 0-332 0 0,0 0-410 0 0,0 0-315 0 0,0 0-219 0 0,-31 14-151 0 0,-95 44-113 0 0,86-32-44 0 0,39-21-111 0 0,0-2-33 0 0,0 0 0 0 0,1 0 0 0 0,-1 0 0 0 0,1 1 0 0 0,-1-1-1 0 0,1 0 1 0 0,0 0 0 0 0,0 1 0 0 0,0-1 0 0 0,1 0 0 0 0,-1 0-1 0 0,1 0 1 0 0,0 1 0 0 0,0-1 0 0 0,0 0 0 0 0,0 0 0 0 0,0 0-1 0 0,1 0 1 0 0,-1 0 0 0 0,1-1 0 0 0,0 1 0 0 0,0 0 0 0 0,0-1-1 0 0,0 1 1 0 0,0-1 0 0 0,0 0 0 0 0,1 0 0 0 0,-1 0 0 0 0,1 0-1 0 0,0 0 1 0 0,-1 0 0 0 0,1-1 0 0 0,0 1 0 0 0,0-1 0 0 0,0 0-1 0 0,1 1 9 0 0,119 19 68 0 0,49-40-723 0 0,-64-24-3262 0 0,4-37-8682 0 0,-95 68 12086 0 0</inkml:trace>
  <inkml:trace contextRef="#ctx0" brushRef="#br0" timeOffset="921.692">1902 1 7826 0 0,'0'0'2273'0'0,"0"0"-690"0"0,0 0-385 0 0,0 0-67 0 0,0 0-23 0 0,0 0-117 0 0,0 0-193 0 0,0 0-158 0 0,0 0-132 0 0,0 0-81 0 0,-14 35-59 0 0,-41 114-50 0 0,16 0 493 0 0,37-125-728 0 0,-1-6-16 0 0,-3 28-13 0 0,1 0 0 0 0,3 1 0 0 0,1-1 0 0 0,3 8-54 0 0,6-16-155 0 0,0 4-896 0 0,-14-37-10114 0 0,-4-19 3827 0 0,8 10 6701 0 0</inkml:trace>
  <inkml:trace contextRef="#ctx0" brushRef="#br0" timeOffset="1142.21">1486 350 6065 0 0,'0'0'2387'0'0,"0"0"-613"0"0,0 0-339 0 0,0 0-81 0 0,0 0-87 0 0,0 0-202 0 0,0 0-279 0 0,0 0-153 0 0,0 0-38 0 0,0 0 25 0 0,0 0 42 0 0,0 0-5 0 0,0 0-42 0 0,29 3-60 0 0,92 10-89 0 0,80-10 623 0 0,43-22-1336 0 0,-190 12-2290 0 0,-36 4-1091 0 0,-1-1-3750 0 0,-7 4-857 0 0</inkml:trace>
  <inkml:trace contextRef="#ctx0" brushRef="#br0" timeOffset="1451.945">2261 472 4713 0 0,'0'0'1872'0'0,"0"0"-431"0"0,0 0-41 0 0,0 0-56 0 0,0 0-143 0 0,0 0-345 0 0,0 0-352 0 0,0 0-248 0 0,0 0-96 0 0,0 0-88 0 0,0 0-48 0 0,0 0-88 0 0,0 0-208 0 0,5 147-272 0 0,-5-147-753 0 0,2 4-2167 0 0,-2-4-4474 0 0</inkml:trace>
  <inkml:trace contextRef="#ctx0" brushRef="#br0" timeOffset="1452.945">2235 166 13691 0 0,'0'0'1600'0'0,"0"0"-832"0"0,0 0-279 0 0,0 0-169 0 0,0 0-256 0 0,0 0-368 0 0,0 0-281 0 0,0 0-367 0 0,0 0-592 0 0,0 0-1985 0 0,0 0-5945 0 0</inkml:trace>
  <inkml:trace contextRef="#ctx0" brushRef="#br0" timeOffset="1755.148">2541 512 6577 0 0,'0'0'3098'0'0,"0"0"-1775"0"0,0 0-602 0 0,0 0 103 0 0,0 0 75 0 0,0 0-69 0 0,0 0-223 0 0,0 0-243 0 0,0 0-149 0 0,0 0-71 0 0,0 0-52 0 0,0 0-33 0 0,0 0-10 0 0,-7 22 36 0 0,-17 65 79 0 0,23-87-154 0 0,1 1 0 0 0,-1-1 0 0 0,1 1 0 0 0,-1-1 0 0 0,1 1 0 0 0,-1-1 1 0 0,1 1-1 0 0,-1-1 0 0 0,1 1 0 0 0,0-1 0 0 0,-1 1 0 0 0,1 0 0 0 0,0-1 0 0 0,0 1 0 0 0,-1-1 0 0 0,1 1 0 0 0,0 0 0 0 0,0-1 0 0 0,0 1 0 0 0,0 0 0 0 0,0-1 0 0 0,0 1 0 0 0,0 0 0 0 0,0-1 0 0 0,0 1 0 0 0,0 0 0 0 0,0-1 0 0 0,0 1 0 0 0,0 0 0 0 0,1-1 0 0 0,-1 1 0 0 0,0 0 0 0 0,0-1 0 0 0,1 1 0 0 0,-1-1 0 0 0,0 1 0 0 0,1 0 0 0 0,-1-1 0 0 0,1 1 0 0 0,-1-1 0 0 0,1 1 0 0 0,-1-1 0 0 0,1 0 0 0 0,-1 1 0 0 0,1-1 0 0 0,-1 1 0 0 0,1-1 0 0 0,0 0 0 0 0,-1 0 0 0 0,1 1 0 0 0,-1-1 0 0 0,1 0 0 0 0,0 0 0 0 0,-1 0 0 0 0,1 0 0 0 0,0 1 0 0 0,-1-1 0 0 0,1 0 0 0 0,0 0 0 0 0,-1 0 0 0 0,1-1-10 0 0,4 1 192 0 0,3 1 43 0 0,0 0 0 0 0,0-1 0 0 0,0 0 0 0 0,0-1 0 0 0,0 0 0 0 0,-1 0-1 0 0,1-1 1 0 0,0 1 0 0 0,0-2 0 0 0,-1 1 0 0 0,1-1 0 0 0,-1 0 0 0 0,0-1 0 0 0,0 0 0 0 0,0 0 0 0 0,-1 0-1 0 0,1-1 1 0 0,-1 0 0 0 0,0 0 0 0 0,0-1 0 0 0,-1 1 0 0 0,1-1 0 0 0,0-2-235 0 0,-1 1 119 0 0,1 0 1 0 0,-1-1 0 0 0,0 0 0 0 0,0 0-1 0 0,-1 0 1 0 0,0 0 0 0 0,-1-1 0 0 0,0 1-1 0 0,0-1 1 0 0,-1 0 0 0 0,0 0 0 0 0,0 0-1 0 0,-1 0 1 0 0,-1 0 0 0 0,1 0-1 0 0,-1 0 1 0 0,-1-1 0 0 0,0-4-120 0 0,0 11-83 0 0,0 0 0 0 0,0 1 0 0 0,0-1 0 0 0,0 1-1 0 0,-1-1 1 0 0,1 1 0 0 0,-1 0 0 0 0,1 0 0 0 0,-1 0 0 0 0,0 0 0 0 0,0 0 0 0 0,0 0 0 0 0,0 0 0 0 0,0 0-1 0 0,0 1 1 0 0,0-1 0 0 0,-1 1 0 0 0,1-1 0 0 0,-1 1 0 0 0,1 0 0 0 0,-1 0 0 0 0,1 0 0 0 0,-1 1 0 0 0,0-1 0 0 0,1 0-1 0 0,-1 1 1 0 0,0 0 0 0 0,0 0 83 0 0,-23 0-4175 0 0,1 7-3774 0 0,13-3-2012 0 0</inkml:trace>
  <inkml:trace contextRef="#ctx0" brushRef="#br0" timeOffset="2046.154">2962 590 6705 0 0,'0'0'4196'0'0,"0"0"-1729"0"0,0 0-702 0 0,0 0-82 0 0,0 0-227 0 0,0 0-352 0 0,0 0-381 0 0,0 0-287 0 0,0 0-145 0 0,0 0-85 0 0,0 0-92 0 0,0 0-38 0 0,12-21-31 0 0,36-61-21 0 0,-47 80-31 0 0,0 0 1 0 0,0 0-1 0 0,0 0 0 0 0,0 0 0 0 0,0 0 1 0 0,0 0-1 0 0,0 0 0 0 0,1 0 0 0 0,-1 1 0 0 0,1-1 1 0 0,-1 1-1 0 0,1-1 0 0 0,0 1 0 0 0,0-1 0 0 0,0 1 1 0 0,-1 0-1 0 0,1 0 0 0 0,0 0 0 0 0,0 0 1 0 0,1 0-1 0 0,-1 0 0 0 0,0 1 0 0 0,0-1 0 0 0,2 0 7 0 0,2 0-90 0 0,-3 1 32 0 0,0 0 0 0 0,-1 0 1 0 0,1 1-1 0 0,0-1 0 0 0,-1 1 0 0 0,1-1 0 0 0,0 1 1 0 0,-1 0-1 0 0,1 0 0 0 0,-1 0 0 0 0,0 0 1 0 0,1 0-1 0 0,-1 1 0 0 0,0-1 0 0 0,0 1 1 0 0,1-1-1 0 0,-1 1 0 0 0,0 0 0 0 0,-1 0 1 0 0,1 0-1 0 0,0 0 0 0 0,0 0 0 0 0,-1 0 1 0 0,0 0-1 0 0,1 1 0 0 0,-1-1 0 0 0,0 1 0 0 0,0-1 1 0 0,0 1-1 0 0,0-1 58 0 0,24 33-581 0 0,-18-31 728 0 0,-1-1-1 0 0,1 0 1 0 0,0 0 0 0 0,0-1-1 0 0,0 1 1 0 0,0-2 0 0 0,1 1-1 0 0,-1-1 1 0 0,0 0 0 0 0,1 0-1 0 0,-1-1 1 0 0,1 0-1 0 0,-1-1 1 0 0,0 1 0 0 0,1-2-1 0 0,-1 1 1 0 0,0-1 0 0 0,0 0-1 0 0,1 0 1 0 0,-2-1 0 0 0,1 0-1 0 0,0 0 1 0 0,0 0 0 0 0,-1-1-1 0 0,0 0 1 0 0,0 0 0 0 0,0-1-1 0 0,4-4-146 0 0,102-103-1740 0 0,-104 96-2424 0 0,-4 7-1978 0 0,1 1-4642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5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261 60 0 0 0,'0'0'830'0'0,"0"0"480"0"0,0 0 337 0 0,0 0 263 0 0,0 0 95 0 0,0 0-102 0 0,0 0-224 0 0,0 0-299 0 0,0 0-261 0 0,0 0-214 0 0,0 0-159 0 0,-8-1-115 0 0,1 1-582 0 0,-80 9 1613 0 0,-38 78-1144 0 0,121-84-500 0 0,1 0 0 0 0,0 1-1 0 0,0 0 1 0 0,1-1 0 0 0,-1 1-1 0 0,1 0 1 0 0,0 0 0 0 0,0 1-1 0 0,0-1 1 0 0,0 0 0 0 0,1 1 0 0 0,0-1-1 0 0,0 1 1 0 0,0-1 0 0 0,0 1-1 0 0,1-1 1 0 0,-1 1 0 0 0,1 0-1 0 0,1-1 1 0 0,-1 1 0 0 0,1-1-1 0 0,-1 1 1 0 0,1-1 0 0 0,0 1 0 0 0,1-1-1 0 0,-1 1 1 0 0,1-1 0 0 0,0 0-1 0 0,0 0 1 0 0,0 0 0 0 0,2 2-18 0 0,4 5 2 0 0,1 0 0 0 0,0-1 1 0 0,0 0-1 0 0,1-1 0 0 0,0 0 1 0 0,1 0-1 0 0,0-1 0 0 0,0 0 1 0 0,1-1-1 0 0,0 0 0 0 0,0-1 1 0 0,1-1-1 0 0,-1 0 0 0 0,1 0 1 0 0,0-1-1 0 0,1-1 0 0 0,-1 0 1 0 0,9 0-3 0 0,91-1-6472 0 0,-87-8-1987 0 0,-18 2 4505 0 0</inkml:trace>
  <inkml:trace contextRef="#ctx0" brushRef="#br0" timeOffset="11624.516">671 421 0 0 0,'0'0'899'0'0,"0"0"784"0"0,0 0 361 0 0,0 0 143 0 0,-3 8 11 0 0,1-4-1597 0 0,-8 21 321 0 0,5-25 2856 0 0,3-122 1887 0 0,40-58-4453 0 0,-36 172-1240 0 0,1 0 1 0 0,0 0 0 0 0,1 1 0 0 0,0-1-1 0 0,0 1 1 0 0,0 0 0 0 0,1 1 0 0 0,0-1-1 0 0,1 1 1 0 0,-1 0 0 0 0,1 0 0 0 0,0 0-1 0 0,1 1 1 0 0,-1 0 0 0 0,1 0 0 0 0,0 1 0 0 0,0-1-1 0 0,0 2 1 0 0,2-1 27 0 0,-8 3-69 0 0,0 1-1 0 0,0 0 0 0 0,1 0 1 0 0,-1-1-1 0 0,0 1 1 0 0,0 0-1 0 0,0 0 1 0 0,1 0-1 0 0,-1 0 1 0 0,0 0-1 0 0,0 1 1 0 0,0-1-1 0 0,0 0 1 0 0,1 0-1 0 0,-1 1 1 0 0,0-1-1 0 0,0 1 0 0 0,0-1 1 0 0,0 1-1 0 0,0 0 1 0 0,0-1-1 0 0,0 1 1 0 0,0 0-1 0 0,0 0 1 0 0,0-1-1 0 0,0 1 1 0 0,-1 0-1 0 0,1 0 1 0 0,0 0-1 0 0,-1 0 1 0 0,1 0-1 0 0,0 0 0 0 0,-1 0 1 0 0,1 0-1 0 0,-1 0 1 0 0,0 1-1 0 0,1-1 1 0 0,-1 0-1 0 0,0 0 1 0 0,0 0-1 0 0,0 0 1 0 0,1 1-1 0 0,-1-1 1 0 0,0 0-1 0 0,-1 0 1 0 0,1 0-1 0 0,0 1 70 0 0,0 25-5685 0 0,0-16 122 0 0,0-4-592 0 0</inkml:trace>
  <inkml:trace contextRef="#ctx0" brushRef="#br0" timeOffset="11981.136">1166 45 0 0 0,'0'0'1772'0'0,"0"0"-77"0"0,0 0-229 0 0,0 0 42 0 0,0 0 102 0 0,0 0-80 0 0,0 0-258 0 0,0 0-346 0 0,0 0-313 0 0,0 0-180 0 0,0 0-115 0 0,0 0-111 0 0,0 0-86 0 0,-28 32-68 0 0,-87 99-39 0 0,113-129-15 0 0,0 0 1 0 0,-1-1 0 0 0,1 1 0 0 0,0 0 0 0 0,0 0 0 0 0,0 1 0 0 0,0-1 0 0 0,1 0 0 0 0,-1 1 0 0 0,0-1-1 0 0,1 1 1 0 0,0-1 0 0 0,-1 1 0 0 0,1 0 0 0 0,0-1 0 0 0,1 1 0 0 0,-1 0 0 0 0,0 0 0 0 0,1 0 0 0 0,-1 0 0 0 0,1-1-1 0 0,0 1 1 0 0,0 2 0 0 0,2 2 0 0 0,-2-3 8 0 0,1-1 1 0 0,-1 1 0 0 0,1-1-1 0 0,0 0 1 0 0,0 1-1 0 0,0-1 1 0 0,0 0 0 0 0,1 0-1 0 0,0 0 1 0 0,-1 0 0 0 0,1 0-1 0 0,0 0 1 0 0,0-1-1 0 0,0 1 1 0 0,1-1 0 0 0,-1 1-1 0 0,1-1 1 0 0,-1 0-1 0 0,1 0 1 0 0,0 0 0 0 0,0 0-1 0 0,0 0 1 0 0,0-1-1 0 0,0 1 1 0 0,0-1 0 0 0,0 0-1 0 0,1 0 1 0 0,-1 0-1 0 0,0 0 1 0 0,1-1 0 0 0,1 1-9 0 0,2 0 167 0 0,1 0 1 0 0,-1-1-1 0 0,0 1 1 0 0,1-1-1 0 0,-1-1 1 0 0,0 0-1 0 0,1 0 1 0 0,-1 0 0 0 0,0-1-1 0 0,0 0 1 0 0,0 0-1 0 0,0-1 1 0 0,0 0-1 0 0,2-1-167 0 0,0-1 184 0 0,0-1 0 0 0,-1 0-1 0 0,0 0 1 0 0,0 0-1 0 0,0-1 1 0 0,-1-1-1 0 0,0 1 1 0 0,-1-1-1 0 0,1 0 1 0 0,-1 0-1 0 0,-1-1 1 0 0,0 0-1 0 0,0 0 1 0 0,-1 0 0 0 0,0-1-1 0 0,0 1 1 0 0,-1-1-1 0 0,0 0 1 0 0,-1 0-1 0 0,0 0 1 0 0,-1 0-1 0 0,0 0 1 0 0,0-1-1 0 0,-2-4-183 0 0,1 11-87 0 0,0 1 0 0 0,-1-1-1 0 0,0 1 1 0 0,0-1-1 0 0,0 1 1 0 0,0 0 0 0 0,-1 0-1 0 0,1-1 1 0 0,-1 1-1 0 0,0 0 1 0 0,0 0-1 0 0,0 0 1 0 0,0 1 0 0 0,0-1-1 0 0,0 0 1 0 0,-1 1-1 0 0,0 0 1 0 0,1-1 0 0 0,-1 1-1 0 0,0 0 1 0 0,0 0-1 0 0,-1 1 88 0 0,-20-9-3916 0 0,-3 7-3667 0 0,13 3 453 0 0</inkml:trace>
  <inkml:trace contextRef="#ctx0" brushRef="#br0" timeOffset="12456.511">1991 1 1152 0 0,'0'0'2434'0'0,"0"0"-791"0"0,0 0-493 0 0,0 0 171 0 0,0 0 350 0 0,0 0 192 0 0,0 0-53 0 0,0 0-283 0 0,0 0-321 0 0,0 0-253 0 0,0 0-165 0 0,0 0-125 0 0,0 0-89 0 0,-32 12-68 0 0,-101 35-77 0 0,63-14 387 0 0,67-32-831 0 0,0 1 0 0 0,0-1 0 0 0,1 1 0 0 0,-1-1 0 0 0,1 1 1 0 0,0 0-1 0 0,-1 0 0 0 0,1 0 0 0 0,0 1 0 0 0,0-1 0 0 0,0 0 1 0 0,1 1-1 0 0,-1-1 0 0 0,0 1 0 0 0,1 0 0 0 0,0-1 0 0 0,0 1 0 0 0,-1 0 1 0 0,2 0-1 0 0,-1 0 0 0 0,0 0 0 0 0,0 0 0 0 0,1 0 0 0 0,0 0 1 0 0,0 0-1 0 0,0 0 0 0 0,0 0 0 0 0,0 0 0 0 0,0 0 0 0 0,1 1 15 0 0,16 95-45 0 0,-19-94 58 0 0,-1 1-1 0 0,1-2 1 0 0,-1 1-1 0 0,0 0 1 0 0,0-1-1 0 0,0 1 1 0 0,-1-1 0 0 0,0 0-1 0 0,0 0 1 0 0,0 0-1 0 0,0 0 1 0 0,0-1 0 0 0,-1 0-1 0 0,1 0 1 0 0,-1 0-1 0 0,-4 1-12 0 0,5-1-9 0 0,-4 3-193 0 0,0 0 0 0 0,-1-1 0 0 0,1 0 0 0 0,-1-1 0 0 0,0 0 1 0 0,0-1-1 0 0,-1 1 0 0 0,1-2 0 0 0,-1 1 0 0 0,-4 0 202 0 0,28-26-10932 0 0,-3 16 6965 0 0,-3 0 678 0 0</inkml:trace>
  <inkml:trace contextRef="#ctx0" brushRef="#br0" timeOffset="12797.019">2243 8 4305 0 0,'0'0'2556'0'0,"0"0"-675"0"0,0 0-225 0 0,0 0 57 0 0,0 0-32 0 0,0 0-222 0 0,0 0-404 0 0,0 0-311 0 0,0 0-202 0 0,0 0-133 0 0,0 0-105 0 0,0 0-70 0 0,0 0-60 0 0,-25 11-62 0 0,-78 35-56 0 0,101-46-60 0 0,0 1 0 0 0,0-1-1 0 0,0 0 1 0 0,1 1 0 0 0,-1-1-1 0 0,0 1 1 0 0,1-1 0 0 0,-1 1-1 0 0,0 0 1 0 0,1 0 0 0 0,-1-1-1 0 0,1 1 1 0 0,-1 0 0 0 0,1 1-1 0 0,0-1 1 0 0,-1 0 0 0 0,1 0-1 0 0,0 1 1 0 0,0-1 0 0 0,0 0-1 0 0,0 1 1 0 0,0-1 0 0 0,0 1-1 0 0,0-1 1 0 0,0 1 0 0 0,0 0-1 0 0,1-1 1 0 0,-1 1 0 0 0,1 0-1 0 0,0 0 1 0 0,-1-1 0 0 0,1 1-1 0 0,0 0 1 0 0,0 0 0 0 0,0-1-1 0 0,0 2 5 0 0,1 5-157 0 0,0-3 94 0 0,1-1 1 0 0,0 1-1 0 0,0-1 1 0 0,1 0-1 0 0,-1 0 0 0 0,1 0 1 0 0,0 0-1 0 0,0 0 1 0 0,0-1-1 0 0,0 1 0 0 0,1-1 1 0 0,0 0-1 0 0,-1 0 1 0 0,1 0-1 0 0,0 0 0 0 0,0-1 1 0 0,1 0-1 0 0,-1 0 1 0 0,0 0-1 0 0,1 0 1 0 0,-1-1-1 0 0,4 1 63 0 0,9 7-33 0 0,-6-3 52 0 0,-5-5 1 0 0,0 1 0 0 0,-1 0 1 0 0,1 1-1 0 0,-1-1 0 0 0,0 1 1 0 0,0 0-1 0 0,0 0 0 0 0,0 1 1 0 0,-1-1-1 0 0,1 1 0 0 0,-1 0 1 0 0,0 1-1 0 0,0-1 0 0 0,0 1 1 0 0,-1-1-1 0 0,1 1 0 0 0,-1 0 1 0 0,0 0-1 0 0,-1 1 0 0 0,1-1 1 0 0,-1 1-1 0 0,0-1 0 0 0,-1 1 1 0 0,1-1-1 0 0,0 7-20 0 0,-4-9 94 0 0,0 1 0 0 0,0-1 0 0 0,0 0 0 0 0,0 0-1 0 0,-1 0 1 0 0,1 0 0 0 0,-1 0 0 0 0,0 0 0 0 0,0-1 0 0 0,0 1-1 0 0,0-1 1 0 0,0 0 0 0 0,-1 0 0 0 0,1 0 0 0 0,-1 0 0 0 0,1 0 0 0 0,-1-1-1 0 0,0 0 1 0 0,1 0 0 0 0,-4 1-94 0 0,2 0 45 0 0,-154 40-610 0 0,124-38-3349 0 0,-1-3-3579 0 0,27-1-142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7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9658 0 0,'0'0'4329'0'0,"0"0"-2225"0"0,0 0-843 0 0,0 0-81 0 0,0 0-230 0 0,0 0-302 0 0,0 0-294 0 0,0 0-216 0 0,0 0-76 0 0,0 0-43 0 0,0 0-38 0 0,0 0-46 0 0,0 0-55 0 0,-15 7-52 0 0,-41 24-24 0 0,55-31 186 0 0,0 1 0 0 0,1-1 0 0 0,-1 1 0 0 0,0-1 0 0 0,0 1 0 0 0,1 0 0 0 0,-1-1 0 0 0,0 1 0 0 0,1 0 0 0 0,-1-1 0 0 0,0 1 0 0 0,1 0 0 0 0,-1 0 0 0 0,1 0 0 0 0,0-1 0 0 0,-1 1 0 0 0,1 0 0 0 0,0 0 0 0 0,-1 0 0 0 0,1 0 0 0 0,0 0 0 0 0,0 0 0 0 0,0 0 0 0 0,0 0 0 0 0,0 0 0 0 0,0 0 0 0 0,0 0 0 0 0,0 0 0 0 0,0 0 0 0 0,0 0 0 0 0,0-1 0 0 0,1 1 0 0 0,-1 0 0 0 0,0 0 0 0 0,1 0 0 0 0,-1 0 0 0 0,1 0 0 0 0,-1 0 0 0 0,1-1 0 0 0,-1 1 0 0 0,1 0 0 0 0,0 0 0 0 0,-1-1 0 0 0,1 1 1 0 0,0-1-1 0 0,-1 1 0 0 0,1 0 0 0 0,0-1 0 0 0,0 1 0 0 0,0-1 0 0 0,-1 0 0 0 0,1 1 0 0 0,0-1 0 0 0,0 1 0 0 0,0-1 0 0 0,0 0 0 0 0,0 0 0 0 0,0 0 0 0 0,0 0 10 0 0,2 2-23 0 0,2 0 64 0 0,0 0 0 0 0,0 1 0 0 0,0 0 1 0 0,-1 0-1 0 0,1 0 0 0 0,-1 1 0 0 0,0-1 0 0 0,0 1 0 0 0,0 0 0 0 0,0 0 1 0 0,-1 0-1 0 0,1 1 0 0 0,-1-1 0 0 0,0 1 0 0 0,-1 0 0 0 0,1 0 1 0 0,-1 0-1 0 0,0 0 0 0 0,0 0 0 0 0,0 1 0 0 0,-1-1 0 0 0,0 0 1 0 0,0 1-1 0 0,0-1 0 0 0,-1 1 0 0 0,0 0 0 0 0,0-1 0 0 0,0 1 1 0 0,-1-1-1 0 0,0 2-41 0 0,-1-2 87 0 0,-1-1 0 0 0,1 1 1 0 0,-1 0-1 0 0,-1-1 0 0 0,1 0 1 0 0,0 0-1 0 0,-1 0 0 0 0,0 0 0 0 0,0 0 1 0 0,0-1-1 0 0,-1 1 0 0 0,1-1 1 0 0,-1-1-1 0 0,0 1 0 0 0,1 0 1 0 0,-1-1-1 0 0,0 0 0 0 0,-1 0 0 0 0,-3 0-87 0 0,-29 4-3119 0 0,4-11-5452 0 0,27 1-2151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6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4505 0 0,'0'0'560'0'0,"0"0"-1056"0"0,0 0-368 0 0,0 0-24 0 0,0 0 87 0 0,0 0-687 0 0,0 0 960 0 0</inkml:trace>
  <inkml:trace contextRef="#ctx0" brushRef="#br0" timeOffset="931.806">30 22 0 0 0,'0'0'4112'0'0,"0"0"-1150"0"0,0 0-478 0 0,0 0-5 0 0,0 0-154 0 0,0 0-346 0 0,0 0-496 0 0,0 0-510 0 0,0 0-355 0 0,0 0-262 0 0,0 0-168 0 0,0 0-123 0 0,0 0-75 0 0,9 0-188 0 0,-4 7-396 0 0,1 3-1381 0 0,-2-5-4023 0 0,1-5-1930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6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 8290 0 0,'0'0'2362'0'0,"0"0"-910"0"0,0 0-122 0 0,0 0 223 0 0,0 0-28 0 0,0 0-300 0 0,0 0-451 0 0,0 0-392 0 0,0 0-208 0 0,-14 32-109 0 0,-43 97-58 0 0,37-58-1119 0 0,20-70 1159 0 0,-1 0-1662 0 0,1 0-8688 0 0,0-1 4147 0 0</inkml:trace>
  <inkml:trace contextRef="#ctx0" brushRef="#br0" timeOffset="430.625">218 277 5849 0 0,'0'0'2267'0'0,"0"0"-249"0"0,0 0 60 0 0,0 0 40 0 0,0 0-301 0 0,0 0-479 0 0,0 0-416 0 0,0 0-274 0 0,0 0-148 0 0,0 0-109 0 0,0 0-105 0 0,0 0-76 0 0,19-28-64 0 0,58-85-48 0 0,2 18-36 0 0,-19 58-1699 0 0,-54 78-1095 0 0,-14 80 2335 0 0,10-119 538 0 0,0 1-1 0 0,1-1 1 0 0,-1 1 0 0 0,1-1-1 0 0,-1 0 1 0 0,1 0-1 0 0,0 0 1 0 0,0 0 0 0 0,0-1-1 0 0,0 1 1 0 0,0-1-1 0 0,0 0 1 0 0,0 0 0 0 0,0 0-1 0 0,1 0 1 0 0,-1 0 0 0 0,0-1-1 0 0,1 1 1 0 0,-1-1-1 0 0,1 0 1 0 0,-1 0 0 0 0,0 0-1 0 0,1-1 1 0 0,-1 1-1 0 0,0-1 1 0 0,1 0 0 0 0,-1 0-1 0 0,0 0 1 0 0,0 0-1 0 0,0 0 1 0 0,0-1 0 0 0,2-1-141 0 0,99-80 1016 0 0,-82 63-2084 0 0,-6 5-1926 0 0,0 2-5717 0 0,-10 9-14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4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18 185 0 0 0,'0'0'561'0'0,"0"0"449"0"0,0 0 52 0 0,0 0-213 0 0,0 0-255 0 0,0 0-180 0 0,0 0-92 0 0,0 0-26 0 0,0 0 48 0 0,0 30 59 0 0,0 138 513 0 0,-2-91 3198 0 0,0-80 4362 0 0,-7-13-7039 0 0,7 3-1332 0 0,1 0 0 0 0,-1 0 0 0 0,2 0 0 0 0,0-1 0 0 0,1 1 0 0 0,0 0 0 0 0,1 0 0 0 0,0 0 0 0 0,1 0 0 0 0,1 0 0 0 0,0 1 0 0 0,0-1 0 0 0,2 1 0 0 0,-1 0 0 0 0,1 1 0 0 0,1-1-105 0 0,12-17-14 0 0,1 1 0 0 0,1 1 0 0 0,2 0 1 0 0,1 2-1 0 0,0 1 0 0 0,2 1 0 0 0,7-4 14 0 0,-4 13-784 0 0,-29 14 289 0 0,0 11-873 0 0,-9 50-4744 0 0,-9-24-3836 0 0,14-29 6274 0 0</inkml:trace>
  <inkml:trace contextRef="#ctx0" brushRef="#br0" timeOffset="368.224">483 277 0 0 0,'0'0'1819'0'0,"0"0"376"0"0,0 0 158 0 0,0 0 41 0 0,0 0-163 0 0,0 0-395 0 0,0 0-413 0 0,0 0-345 0 0,0 0-293 0 0,33-8-201 0 0,100-26-113 0 0,-80 9 172 0 0,-49 18-476 0 0,-1 4-57 0 0,-1-1 1 0 0,0 0 0 0 0,0 1 0 0 0,0-1 0 0 0,0 0 0 0 0,-1 0 0 0 0,0 0 0 0 0,0 0 0 0 0,0 0 0 0 0,0-1 0 0 0,0 1 0 0 0,-1 0 0 0 0,0 0 0 0 0,0-1 0 0 0,0 1 0 0 0,0 0 0 0 0,-1 0 0 0 0,1-1-111 0 0,-4 1-47 0 0,1 1 1 0 0,-1 0-1 0 0,1 0 0 0 0,-1 0 0 0 0,0 1 0 0 0,0-1 1 0 0,0 1-1 0 0,-1 0 0 0 0,1 0 0 0 0,0 0 0 0 0,-1 1 1 0 0,1 0-1 0 0,-1 0 0 0 0,0 0 0 0 0,1 0 1 0 0,-1 1-1 0 0,0-1 0 0 0,1 1 0 0 0,-1 0 0 0 0,0 1 1 0 0,0-1-1 0 0,0 1 47 0 0,-8 1-167 0 0,0 1 0 0 0,0 0 0 0 0,1 1 0 0 0,0 1 0 0 0,-1-1 0 0 0,2 2-1 0 0,-1 0 1 0 0,1 0 0 0 0,0 1 0 0 0,0 1 0 0 0,0-1 0 0 0,-4 6 167 0 0,10-9-29 0 0,0 1-1 0 0,0-1 0 0 0,0 1 0 0 0,1 0 1 0 0,0 0-1 0 0,0 0 0 0 0,0 0 0 0 0,1 1 1 0 0,-1-1-1 0 0,1 1 0 0 0,1 0 0 0 0,-1 0 1 0 0,1 0-1 0 0,0 1 0 0 0,0-1 0 0 0,1 0 1 0 0,0 1-1 0 0,0-1 0 0 0,0 1 0 0 0,1-1 1 0 0,0 1-1 0 0,1-1 0 0 0,-1 1 0 0 0,1-1 1 0 0,0 1-1 0 0,1-1 0 0 0,-1 0 0 0 0,1 1 1 0 0,1-1-1 0 0,-1 0 0 0 0,1 0 0 0 0,0 0 1 0 0,1 1 29 0 0,10 2 22 0 0,-1 0 0 0 0,1-1 0 0 0,0 0 0 0 0,1-1 0 0 0,0-1 0 0 0,0 0 0 0 0,0-2 0 0 0,1 1 0 0 0,0-2 0 0 0,0 0 0 0 0,0-1 0 0 0,0 0 0 0 0,0-1 0 0 0,0-1 0 0 0,0-1 0 0 0,0 0 0 0 0,13-4-22 0 0,52-13-3509 0 0,-44 8-3940 0 0,-23 6 2072 0 0</inkml:trace>
  <inkml:trace contextRef="#ctx0" brushRef="#br0" timeOffset="1153.947">890 498 4489 0 0,'0'0'1931'0'0,"0"0"-215"0"0,0 0 99 0 0,0 0 166 0 0,0 0-90 0 0,0 0-364 0 0,0 0-423 0 0,0 0-286 0 0,0 0-176 0 0,0 0-112 0 0,0 0-97 0 0,0 0-77 0 0,0 0-34 0 0,27-35-42 0 0,85-106-12 0 0,-44 45 371 0 0,-5 12-320 0 0,-44 80-739 0 0,-18 36-12 0 0,-2-17 631 0 0,-2 61-5 0 0,53-64 122 0 0,56-52 364 0 0,-67 19-602 0 0,-25 13-82 0 0,-1 1-1 0 0,1 0 1 0 0,1 1 0 0 0,-1 0 0 0 0,1 1 0 0 0,0 1-1 0 0,0 0 1 0 0,0 1 0 0 0,12 0 4 0 0,-25 4-12 0 0,-1 1 0 0 0,1-1 0 0 0,-1 1 0 0 0,0 0 0 0 0,1 0 0 0 0,-1-1 0 0 0,0 1-1 0 0,0 0 1 0 0,0 0 0 0 0,-1 0 0 0 0,1 0 0 0 0,0 0 0 0 0,-1 0 0 0 0,1 1 0 0 0,-1-1 0 0 0,0 0 0 0 0,0 0 0 0 0,1 0 0 0 0,-1 0 0 0 0,-1 0 0 0 0,1 0 0 0 0,0 1 0 0 0,-1-1 0 0 0,1 0 0 0 0,-1 1 11 0 0,1 4 2 0 0,0 92-863 0 0,16-88-3393 0 0,-1-11-2299 0 0,-14 0 4906 0 0,6 0-6370 0 0</inkml:trace>
  <inkml:trace contextRef="#ctx0" brushRef="#br0" timeOffset="1564.993">2019 126 4617 0 0,'0'0'2320'0'0,"0"0"-739"0"0,0 0-166 0 0,0 0 129 0 0,0 0-9 0 0,0 0-161 0 0,0 0-346 0 0,0 0-341 0 0,0 0-202 0 0,0 0-118 0 0,0 0-102 0 0,-34 18-62 0 0,-106 58-40 0 0,54-13 244 0 0,82-58-382 0 0,-1-2-26 0 0,0 1-1 0 0,0 0 1 0 0,1 0 0 0 0,-1 0 0 0 0,1 0 0 0 0,0 1-1 0 0,1-1 1 0 0,-1 1 0 0 0,1 0 0 0 0,0 0 0 0 0,0 1-1 0 0,0-1 1 0 0,1 0 0 0 0,0 1 0 0 0,0 0 0 0 0,0 0-1 0 0,1-1 1 0 0,0 1 0 0 0,0 0 0 0 0,0 0-1 0 0,1 4 3 0 0,3-8 33 0 0,0 0 0 0 0,1-1 0 0 0,-1 1 1 0 0,1-1-1 0 0,0 0 0 0 0,-1 0 0 0 0,1 0 1 0 0,0 0-1 0 0,0-1 0 0 0,-1 1 1 0 0,1-1-1 0 0,0 0 0 0 0,0 0 0 0 0,0-1 1 0 0,0 1-1 0 0,-1-1 0 0 0,4 0-34 0 0,11-5 145 0 0,-1-1-1 0 0,1 0 1 0 0,-1-1-1 0 0,-1-1 1 0 0,0 0 0 0 0,0-1-1 0 0,-1-1 1 0 0,1-1-145 0 0,26-17 126 0 0,103-53 200 0 0,-137 129-753 0 0,-9-19 449 0 0,0-23-47 0 0,0 0 0 0 0,0 0 0 0 0,0-1 1 0 0,1 1-1 0 0,0 0 0 0 0,0 0 0 0 0,0 0 1 0 0,0-1-1 0 0,1 1 0 0 0,0 0 0 0 0,0 0 1 0 0,0-1-1 0 0,0 1 0 0 0,1-1 1 0 0,0 1-1 0 0,0-1 0 0 0,0 0 0 0 0,1 1 1 0 0,-1-1-1 0 0,1 0 0 0 0,0-1 0 0 0,0 1 1 0 0,0 0-1 0 0,3 1 25 0 0,49 9-3794 0 0,-17-21-8126 0 0,-31 3 8451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9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404 0 13139 0 0,'0'0'1311'0'0,"0"0"-506"0"0,0 0-315 0 0,0 0-5 0 0,0 0 125 0 0,-33 12 55 0 0,-106 42-90 0 0,128-50-498 0 0,0 0 0 0 0,0 1 1 0 0,1 0-1 0 0,-1 1 0 0 0,1 0 0 0 0,1 1 1 0 0,-1 0-1 0 0,1 0 0 0 0,0 1 0 0 0,1 1 0 0 0,-6 5-77 0 0,-1 3 83 0 0,6-9-78 0 0,0 0-1 0 0,1 1 1 0 0,0 0-1 0 0,1 0 1 0 0,0 1 0 0 0,0 0-1 0 0,1 0 1 0 0,1 1-1 0 0,0-1 1 0 0,0 1-1 0 0,1 0 1 0 0,0 1 0 0 0,0-1-1 0 0,0 12-4 0 0,3-17-43 0 0,1 1-1 0 0,-1-1 1 0 0,2 0-1 0 0,-1 0 1 0 0,1 1 0 0 0,0-1-1 0 0,0 0 1 0 0,1 0-1 0 0,-1 0 1 0 0,2 0-1 0 0,-1 0 1 0 0,0-1 0 0 0,1 1-1 0 0,0-1 1 0 0,1 1-1 0 0,-1-1 1 0 0,1 0-1 0 0,0 0 1 0 0,0-1 0 0 0,0 1-1 0 0,1-1 1 0 0,0 0-1 0 0,0 0 1 0 0,0 0 0 0 0,2 1 43 0 0,8 3-216 0 0,0 1 1 0 0,1-2 0 0 0,0 0-1 0 0,0-1 1 0 0,0-1 0 0 0,1 0-1 0 0,0-1 1 0 0,0-1 0 0 0,0 0-1 0 0,0-2 1 0 0,0 0 0 0 0,1-1-1 0 0,15-1 216 0 0,5-3-1742 0 0,1-1 0 0 0,-1-1 0 0 0,0-3 0 0 0,-1-1 0 0 0,26-11 1742 0 0,133-69-6451 0 0,-176 78 6867 0 0,-1-1-1 0 0,0-1 1 0 0,-1 0 0 0 0,0-2-1 0 0,-1 0 1 0 0,-1-1 0 0 0,-1 0-1 0 0,3-6-415 0 0,-8 6 1223 0 0,-9 16-1058 0 0,-1 0 0 0 0,1 1-1 0 0,-1-1 1 0 0,1 1 0 0 0,-1-1-1 0 0,0 0 1 0 0,1 0-1 0 0,-1 1 1 0 0,0-1 0 0 0,0 0-1 0 0,1 0 1 0 0,-1 1 0 0 0,0-1-1 0 0,0 0 1 0 0,0 0-1 0 0,0 1 1 0 0,0-1 0 0 0,0 0-1 0 0,0 0 1 0 0,0 0 0 0 0,0 1-1 0 0,0-1 1 0 0,-1 0 0 0 0,1 0-1 0 0,0 1 1 0 0,0-1-1 0 0,-1 0 1 0 0,1 1 0 0 0,0-1-1 0 0,-1 0 1 0 0,1 1 0 0 0,-1-1-1 0 0,1 0 1 0 0,-1 1-1 0 0,1-1 1 0 0,-1 1 0 0 0,0-1-1 0 0,1 1 1 0 0,-1-1 0 0 0,0 1-1 0 0,1-1 1 0 0,-1 1-1 0 0,0 0 1 0 0,1-1 0 0 0,-1 1-1 0 0,0 0 1 0 0,0 0 0 0 0,1 0-1 0 0,-1-1 1 0 0,0 1-1 0 0,0 0 1 0 0,0 0 0 0 0,1 0-1 0 0,-1 0 1 0 0,0 0 0 0 0,0 1-165 0 0,-18 2 189 0 0,1 1 0 0 0,0 1 0 0 0,0 0 0 0 0,1 2 1 0 0,0 0-1 0 0,0 1 0 0 0,0 0 0 0 0,1 2 0 0 0,0 0 1 0 0,1 0-1 0 0,0 2 0 0 0,1 0 0 0 0,0 0 0 0 0,1 2 1 0 0,-11 13-190 0 0,18-21 8 0 0,0-1 0 0 0,0 1 1 0 0,1 1-1 0 0,0-1 0 0 0,0 1 1 0 0,1 0-1 0 0,0 0 0 0 0,0 0 1 0 0,0 0-1 0 0,1 1 0 0 0,0 0 1 0 0,1-1-1 0 0,0 1 0 0 0,0 0 1 0 0,0 0-1 0 0,1 0 0 0 0,0 1 1 0 0,1-1-1 0 0,0 0 0 0 0,1 5-8 0 0,1-8 17 0 0,1-1 0 0 0,0 1-1 0 0,0-1 1 0 0,0 0-1 0 0,1 0 1 0 0,-1 0 0 0 0,1 0-1 0 0,0 0 1 0 0,0-1 0 0 0,0 0-1 0 0,1 0 1 0 0,-1 0 0 0 0,1 0-1 0 0,0-1 1 0 0,0 0 0 0 0,0 0-1 0 0,0 0 1 0 0,0 0 0 0 0,0-1-1 0 0,0 0 1 0 0,1 0-1 0 0,-1 0 1 0 0,0-1 0 0 0,0 0-1 0 0,1 0 1 0 0,-1 0 0 0 0,1-1-17 0 0,12 0 254 0 0,-1-1 0 0 0,1 0 0 0 0,-1-2 0 0 0,0 0 0 0 0,0 0 0 0 0,0-2 0 0 0,-1 0 0 0 0,0-1 0 0 0,0-1 0 0 0,-1 0 0 0 0,0-1 0 0 0,0-1 0 0 0,-1 0 0 0 0,0-1 0 0 0,-1 0-1 0 0,0-2 1 0 0,-1 1 0 0 0,0-1 0 0 0,-1-1 0 0 0,7-11-254 0 0,-14 19 41 0 0,1 0 0 0 0,-1-1 0 0 0,-1 0 0 0 0,1 0 0 0 0,-1 0 0 0 0,0 0 0 0 0,-1 0 0 0 0,1-1 0 0 0,-2 1 0 0 0,1-1-1 0 0,-1 0 1 0 0,0 1 0 0 0,0-1 0 0 0,-1 0 0 0 0,0 0 0 0 0,-1 1 0 0 0,0-1 0 0 0,0 0 0 0 0,0 1 0 0 0,-1-1-1 0 0,-1-2-40 0 0,1 5-124 0 0,-1 0-1 0 0,1 0 0 0 0,-1 1 1 0 0,1-1-1 0 0,-1 1 0 0 0,-1 0 0 0 0,1 0 1 0 0,-1 0-1 0 0,1 0 0 0 0,-1 1 0 0 0,0-1 1 0 0,0 1-1 0 0,-1 0 0 0 0,1 0 0 0 0,0 0 1 0 0,-1 1-1 0 0,0 0 0 0 0,0 0 1 0 0,0 0-1 0 0,0 0 0 0 0,-1 1 125 0 0,-44 0-5203 0 0,19 15-3404 0 0,17-6 1846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0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13563 0 0,'0'0'1972'0'0,"0"0"-623"0"0,0 0-254 0 0,0 0 65 0 0,0 0 15 0 0,0 0-191 0 0,0 0-317 0 0,0 0-279 0 0,0 0-174 0 0,0 0-88 0 0,0 0-47 0 0,0 0-18 0 0,0 0-21 0 0,11-13-20 0 0,81-78 23 0 0,107-52-74 0 0,-199 144-5 0 0,0-1 1 0 0,-1 0 0 0 0,1 1-1 0 0,0-1 1 0 0,0 0 0 0 0,0 1-1 0 0,0-1 1 0 0,0 1-1 0 0,0-1 1 0 0,0 0 0 0 0,0 1-1 0 0,0-1 1 0 0,0 0-1 0 0,0 1 1 0 0,1-1 0 0 0,-1 0-1 0 0,0 1 1 0 0,0-1-1 0 0,0 0 1 0 0,0 1 0 0 0,0-1-1 0 0,1 0 1 0 0,-1 0-1 0 0,0 1 1 0 0,0-1 0 0 0,1 0-1 0 0,-1 0 1 0 0,0 1-1 0 0,0-1 1 0 0,1 0 0 0 0,-1 0-1 0 0,0 0 1 0 0,1 1 0 0 0,-1-1-1 0 0,0 0 1 0 0,1 0-1 0 0,-1 0 1 0 0,0 0 0 0 0,1 0-1 0 0,-1 0 1 0 0,0 0-1 0 0,1 0 1 0 0,-1 1 0 0 0,0-1-1 0 0,1-1 1 0 0,-1 1-1 0 0,0 0 1 0 0,1 0 0 0 0,-1 0-1 0 0,0 0 1 0 0,1 0-1 0 0,-1 0 1 0 0,0 0 0 0 0,1 0-1 0 0,-1 0 1 0 0,0-1-1 0 0,1 1 1 0 0,-1 0 0 0 0,0 0-1 0 0,0 0 1 0 0,1-1 35 0 0,-2 10 210 0 0,0 17-256 0 0,0-22 58 0 0,0 0 1 0 0,0-1-1 0 0,0 1 1 0 0,1 0-1 0 0,0-1 1 0 0,-1 1 0 0 0,1 0-1 0 0,0-1 1 0 0,1 1-1 0 0,-1 0 1 0 0,1 0-1 0 0,-1-1 1 0 0,1 1-1 0 0,0-1 1 0 0,1 1-1 0 0,-1-1 1 0 0,1 1-1 0 0,-1-1 1 0 0,1 0-1 0 0,0 1 1 0 0,0-1 0 0 0,0 0-1 0 0,1 0 1 0 0,-1-1-1 0 0,1 1 1 0 0,0 0-1 0 0,-1-1 1 0 0,1 0-1 0 0,0 0 1 0 0,3 2-13 0 0,-1-2 174 0 0,1 0-1 0 0,-1-1 1 0 0,0 0 0 0 0,1 0 0 0 0,-1 0-1 0 0,1-1 1 0 0,-1 1 0 0 0,1-1 0 0 0,-1-1-1 0 0,1 1 1 0 0,-1-1 0 0 0,0 0 0 0 0,1 0-1 0 0,-1 0 1 0 0,0-1 0 0 0,1 0 0 0 0,-1 0-1 0 0,0 0 1 0 0,-1-1 0 0 0,1 0 0 0 0,0 0-1 0 0,-1 0 1 0 0,1 0 0 0 0,-1-1-1 0 0,3-3-173 0 0,71-85 989 0 0,-73 84-1540 0 0,5-12 565 0 0,-7 5-7931 0 0,-3 14 614 0 0,0 1-3558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0.3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366 0 13275 0 0,'0'0'4234'0'0,"0"0"-2348"0"0,0 0-885 0 0,0 0-42 0 0,0 0 11 0 0,0 0-130 0 0,0 0-229 0 0,0 0-249 0 0,0 0-168 0 0,0 0-99 0 0,0 0-34 0 0,-35 17-29 0 0,-113 53-24 0 0,34 5-60 0 0,112-75 27 0 0,0 2 0 0 0,0-1 1 0 0,0 0-1 0 0,0 0 0 0 0,0 0 0 0 0,1 1 1 0 0,-1-1-1 0 0,0 1 0 0 0,1 0 0 0 0,-1-1 1 0 0,1 1-1 0 0,-1 0 0 0 0,1 0 0 0 0,0 0 1 0 0,0 0-1 0 0,0 0 0 0 0,0 0 0 0 0,0 0 0 0 0,0 0 1 0 0,1 0-1 0 0,-1 0 0 0 0,1 1 0 0 0,-1-1 1 0 0,1 0-1 0 0,0 1 0 0 0,0-1 0 0 0,0 0 1 0 0,0 0-1 0 0,0 1 0 0 0,1-1 0 0 0,-1 0 1 0 0,1 0-1 0 0,-1 1 0 0 0,1-1 0 0 0,0 0 1 0 0,0 0-1 0 0,0 0 0 0 0,0 0 0 0 0,0 0 1 0 0,0 0-1 0 0,1 0 0 0 0,-1-1 0 0 0,0 1 1 0 0,1 0-1 0 0,0-1 0 0 0,0 2 25 0 0,202 52-277 0 0,-202-55 283 0 0,-1 1 0 0 0,1-1 0 0 0,-1 1 1 0 0,1-1-1 0 0,-1 1 0 0 0,0 0 1 0 0,1 0-1 0 0,-1 0 0 0 0,0 0 0 0 0,0 0 1 0 0,0 0-1 0 0,0 0 0 0 0,0 0 0 0 0,0 0 1 0 0,0 0-1 0 0,0 0 0 0 0,0 1 1 0 0,0-1-1 0 0,0 0 0 0 0,-1 1 0 0 0,1-1 1 0 0,-1 1-1 0 0,1-1 0 0 0,-1 1 1 0 0,0-1-1 0 0,1 1 0 0 0,-1-1 0 0 0,0 1 1 0 0,0-1-1 0 0,0 1 0 0 0,0-1 0 0 0,0 1 1 0 0,0-1-1 0 0,-1 1 0 0 0,1-1 1 0 0,0 1-1 0 0,-1-1 0 0 0,1 1 0 0 0,-1-1 1 0 0,0 0-1 0 0,1 1 0 0 0,-1-1 1 0 0,0 1-7 0 0,-53 41 556 0 0,-97 14-651 0 0,81-49-9766 0 0,64-8-780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43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233 31 0 0 0,'0'0'1286'0'0,"0"0"209"0"0,0 0 134 0 0,0 0-88 0 0,0 0-150 0 0,0 0-116 0 0,0 0-65 0 0,0 0-41 0 0,0 0-50 0 0,-4-5-95 0 0,-13-15-136 0 0,16 19-768 0 0,-1 1-1 0 0,0-1 1 0 0,1 0-1 0 0,-1 0 1 0 0,1 1 0 0 0,-1-1-1 0 0,0 1 1 0 0,0 0 0 0 0,1-1-1 0 0,-1 1 1 0 0,0 0-1 0 0,0 0 1 0 0,1 0 0 0 0,-1 0-1 0 0,0 0 1 0 0,0 1-1 0 0,1-1 1 0 0,-1 0 0 0 0,0 1-1 0 0,1 0 1 0 0,-1-1 0 0 0,0 1-1 0 0,1 0 1 0 0,-1 0-1 0 0,1-1 1 0 0,-2 2-120 0 0,-15 10 80 0 0,0 1 0 0 0,0 0 0 0 0,2 1 0 0 0,-1 1 0 0 0,2 1 0 0 0,0 0 0 0 0,1 1 0 0 0,-11 17-80 0 0,23-30-16 0 0,1-1 0 0 0,0 0 0 0 0,0 0-1 0 0,0 1 1 0 0,0-1 0 0 0,0 0 0 0 0,1 1 0 0 0,-1-1 0 0 0,1 1-1 0 0,0-1 1 0 0,0 1 0 0 0,0-1 0 0 0,1 0 0 0 0,-1 1 0 0 0,1-1-1 0 0,0 1 1 0 0,0-1 0 0 0,0 0 0 0 0,0 0 0 0 0,0 1 0 0 0,1-1-1 0 0,0 0 1 0 0,-1 0 0 0 0,1-1 0 0 0,0 1 0 0 0,0 0 0 0 0,1 0-1 0 0,-1-1 1 0 0,1 0 0 0 0,-1 1 0 0 0,1-1 0 0 0,0 0 0 0 0,0 0-1 0 0,0 0 1 0 0,0-1 0 0 0,0 1 0 0 0,0-1 0 0 0,0 0 0 0 0,0 1-1 0 0,1-1 1 0 0,-1-1 0 0 0,0 1 0 0 0,1 0 0 0 0,-1-1 0 0 0,1 0-1 0 0,-1 0 1 0 0,1 0 0 0 0,-1 0 16 0 0,92 7-2504 0 0,-34-18-6293 0 0,-51 7 3097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0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97 1 19516 0 0,'0'0'763'0'0,"0"0"-304"0"0,0 0-138 0 0,0 0 161 0 0,0 0 178 0 0,0 0 60 0 0,0 0-101 0 0,0 0-171 0 0,0 0-116 0 0,0 0-73 0 0,0 0-27 0 0,0 0-12 0 0,0 0-2 0 0,3 34-19 0 0,11 110-34 0 0,-30-5 56 0 0,-15 62-1391 0 0,3-154-3388 0 0,14-38-701 0 0,-3-1-3700 0 0,10-5 3071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1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12355 0 0,'0'0'1696'0'0,"0"0"-544"0"0,0 0-88 0 0,0 0-55 0 0,0 0-121 0 0,0 0-200 0 0,0 0-168 0 0,217-29-136 0 0,-174 25-96 0 0,-3 4-72 0 0,6 0-80 0 0,0-3 8 0 0,0 3-144 0 0,-7 0-208 0 0,3 0-640 0 0,-5 0-1640 0 0,-11 0-3722 0 0,-10 0-4576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1.7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15 0 0 0,'0'0'838'0'0,"0"0"834"0"0,0 0 251 0 0,0 0-41 0 0,0 0-129 0 0,0 0-179 0 0,0 0-216 0 0,0 0-166 0 0,0 0-116 0 0,-2-2-90 0 0,-2 0-838 0 0,0 0 1 0 0,0 0-1 0 0,-1 1 0 0 0,1-1 1 0 0,0 1-1 0 0,-1 0 1 0 0,1 1-1 0 0,-1-1 1 0 0,1 1-1 0 0,-1 0 0 0 0,1 0 1 0 0,-1 0-1 0 0,1 0 1 0 0,-1 1-1 0 0,1 0 1 0 0,-1 0-1 0 0,1 0 0 0 0,0 1 1 0 0,0-1-1 0 0,-1 1 1 0 0,1 0-1 0 0,0 0 1 0 0,1 0-1 0 0,-1 1 0 0 0,-2 1-148 0 0,-2-1 71 0 0,-7 3-54 0 0,0 0 0 0 0,0 0 0 0 0,1 2 1 0 0,-1 0-1 0 0,2 0 0 0 0,-1 2 0 0 0,1-1 1 0 0,0 2-1 0 0,1 0 0 0 0,1 0 0 0 0,0 1 1 0 0,0 0-1 0 0,1 1 0 0 0,0 0 0 0 0,1 1 1 0 0,1 0-1 0 0,-5 12-17 0 0,11-23-6 0 0,1 0 0 0 0,0 0 1 0 0,0 0-1 0 0,0 0 0 0 0,0 0 0 0 0,0 0 1 0 0,1 1-1 0 0,-1-1 0 0 0,1 0 0 0 0,0 0 0 0 0,0 0 1 0 0,0 0-1 0 0,0 1 0 0 0,1-1 0 0 0,-1 0 1 0 0,1 0-1 0 0,0 0 0 0 0,0 0 0 0 0,0 0 1 0 0,0 0-1 0 0,1 0 0 0 0,-1 0 0 0 0,1 0 0 0 0,0-1 1 0 0,-1 1-1 0 0,1-1 0 0 0,0 1 0 0 0,1-1 1 0 0,-1 0-1 0 0,0 0 0 0 0,1 1 0 0 0,-1-2 1 0 0,1 1-1 0 0,0 0 0 0 0,-1 0 0 0 0,1-1 0 0 0,0 0 1 0 0,0 0-1 0 0,0 1 0 0 0,0-2 0 0 0,0 1 1 0 0,0 0-1 0 0,3 0 6 0 0,17-5 259 0 0,0-1 0 0 0,0-1 0 0 0,-1-1 0 0 0,1-1 0 0 0,-2-1 0 0 0,1-1 0 0 0,-1 0 0 0 0,-1-2 0 0 0,0-1 0 0 0,-1 0 0 0 0,0-1 0 0 0,-1-1 0 0 0,-1-1 0 0 0,13-15-259 0 0,29-27 911 0 0,-43 87-824 0 0,-16-23-139 0 0,0 1 0 0 0,1-1 0 0 0,0 1 0 0 0,1-1 1 0 0,-1 0-1 0 0,1 1 0 0 0,1-1 0 0 0,-1 0 0 0 0,1 0 1 0 0,0 0-1 0 0,0-1 0 0 0,0 1 0 0 0,1-1 0 0 0,0 0 1 0 0,0 0-1 0 0,1 0 0 0 0,-1 0 0 0 0,1-1 1 0 0,3 3 51 0 0,49 9-9043 0 0,-45-16 3175 0 0,-5 0-941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2.0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9138 0 0,'0'0'2240'0'0,"0"0"-447"0"0,0 0-95 0 0,0 0 69 0 0,0 0-24 0 0,0 0-242 0 0,0 0-398 0 0,0 0-321 0 0,0 0-206 0 0,0 0-136 0 0,0 0-63 0 0,0 0-49 0 0,0 0-73 0 0,25-20-58 0 0,77-65-59 0 0,129-107 225 0 0,-211 190-664 0 0,-19 32-139 0 0,-2-14 563 0 0,1-14-123 0 0,-1 3-1 0 0,0 0 0 0 0,1-1 1 0 0,-1 1-1 0 0,1 0 0 0 0,0-1 0 0 0,1 1 0 0 0,-1 0 0 0 0,1-1 0 0 0,0 1 0 0 0,0-1 0 0 0,0 1 0 0 0,1-1 0 0 0,0 1 0 0 0,0-1 0 0 0,0 0 0 0 0,0 0 0 0 0,0 0 1 0 0,1 0-1 0 0,0 0 0 0 0,0-1 0 0 0,0 1 0 0 0,0-1 0 0 0,1 0 0 0 0,-1 1 0 0 0,1-2 0 0 0,0 2 1 0 0,2-1 33 0 0,1 0-1 0 0,-1-1 1 0 0,1 1 0 0 0,-1-1 0 0 0,1-1-1 0 0,0 1 1 0 0,0-1 0 0 0,0 0-1 0 0,0-1 1 0 0,0 1 0 0 0,0-1 0 0 0,0-1-1 0 0,-1 1 1 0 0,1-1 0 0 0,0 0-1 0 0,0-1 1 0 0,0 0 0 0 0,-1 0-1 0 0,1 0 1 0 0,-1-1 0 0 0,4-2-33 0 0,113-87 137 0 0,-106 75-708 0 0,51-53-3374 0 0,-28 21-8244 0 0,-29 34 4273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2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0 8346 0 0,'0'0'4881'0'0,"0"0"-2863"0"0,0 0-888 0 0,0 0-28 0 0,0 0-2 0 0,0 0-71 0 0,-10 36-165 0 0,-32 113-177 0 0,12 16 615 0 0,22-111-1961 0 0,-21 158 2459 0 0,23-141-5199 0 0,4 1-4902 0 0,2-69 2764 0 0,-2-3-826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2.6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9114 0 0,'0'0'3985'0'0,"0"0"-2929"0"0,0 0-536 0 0,0 0 88 0 0,0 0 48 0 0,0 0 1 0 0,0 0-161 0 0,209-22-112 0 0,-164 22-96 0 0,2 0-104 0 0,5 0-56 0 0,5 0-128 0 0,0 0-224 0 0,4 0-624 0 0,-4 0-1873 0 0,-13 0-4248 0 0,-13 0-345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3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144 151 0 0 0,'0'0'519'0'0,"0"0"1278"0"0,0 0 428 0 0,0 0-130 0 0,0 0-312 0 0,0 0-393 0 0,0 0-357 0 0,0 0-323 0 0,0 0-250 0 0,0 0-139 0 0,-13 5-42 0 0,-42 17 8 0 0,51-19-234 0 0,-1 0 1 0 0,1 1-1 0 0,-1-1 1 0 0,1 1-1 0 0,0 0 1 0 0,1 0-1 0 0,-1 0 1 0 0,1 0-1 0 0,-1 1 1 0 0,1-1-1 0 0,1 1 1 0 0,-1 0-1 0 0,1 0 1 0 0,-1 0-1 0 0,1 0 1 0 0,1 0 0 0 0,-1 1-1 0 0,1-1 1 0 0,0 1-54 0 0,0-4 7 0 0,-1 4 39 0 0,-1 0-1 0 0,1 0 1 0 0,0 1 0 0 0,1-1-1 0 0,-1 1 1 0 0,1 0 0 0 0,0-1-1 0 0,1 1 1 0 0,0 0 0 0 0,0-1 0 0 0,0 1-1 0 0,1 0 1 0 0,0-1 0 0 0,0 1-1 0 0,1-1 1 0 0,0 1 0 0 0,0-1-1 0 0,1 0 1 0 0,-1 1 0 0 0,1-1-1 0 0,0-1 1 0 0,1 1 0 0 0,0 0-1 0 0,0-1 1 0 0,0 0 0 0 0,0 0-1 0 0,1 0 1 0 0,0 0 0 0 0,0-1 0 0 0,0 1-1 0 0,0-1 1 0 0,1-1 0 0 0,0 1-1 0 0,0-1 1 0 0,0 0 0 0 0,0 0-1 0 0,0-1 1 0 0,0 0 0 0 0,1 0-46 0 0,0 0 186 0 0,1-1 0 0 0,-1-1 0 0 0,0 1 1 0 0,1-1-1 0 0,-1 0 0 0 0,1-1 0 0 0,-1 0 1 0 0,1 0-1 0 0,-1-1 0 0 0,0 0 0 0 0,0 0 0 0 0,1 0 1 0 0,-1-1-1 0 0,-1 0 0 0 0,1 0 0 0 0,0-1 1 0 0,-1 0-1 0 0,0 0 0 0 0,0-1 0 0 0,0 0 1 0 0,-1 0-1 0 0,1 0 0 0 0,-1 0 0 0 0,0-1 0 0 0,-1 0 1 0 0,1 0-1 0 0,-1 0 0 0 0,3-6-186 0 0,-4 4 26 0 0,1 0 0 0 0,-1-1 0 0 0,-1 1 0 0 0,1 0 0 0 0,-2-1 0 0 0,1 1 0 0 0,-1-1 0 0 0,0 0 0 0 0,-1 1 0 0 0,0-1 0 0 0,0 0 0 0 0,-1 0 0 0 0,0 1-1 0 0,-1-1 1 0 0,0 1 0 0 0,0-1 0 0 0,-1 1 0 0 0,1 0 0 0 0,-2 0 0 0 0,0 0 0 0 0,0 0 0 0 0,0 1 0 0 0,-1-1 0 0 0,0 1 0 0 0,0 0 0 0 0,-4-3-26 0 0,-86-85-4012 0 0,94 102 1008 0 0,2 11 2673 0 0,3-13 459 0 0,0 0 0 0 0,0 0 0 0 0,0 0 0 0 0,1 0 0 0 0,0 0 0 0 0,-1-1 0 0 0,2 0 0 0 0,-1 0 0 0 0,0 0 0 0 0,1-1 0 0 0,-1 0 0 0 0,1 0 0 0 0,0 0 0 0 0,0-1 0 0 0,1 0 0 0 0,-1 0 1 0 0,2 0-129 0 0,1 0 318 0 0,0-1 0 0 0,1 0 1 0 0,-1 0-1 0 0,1-1 1 0 0,0 0-1 0 0,-1 0 0 0 0,1-1 1 0 0,-1-1-1 0 0,1 0 1 0 0,-1 0-1 0 0,0-1 0 0 0,0 0 1 0 0,0 0-1 0 0,0-1 1 0 0,-1 0-1 0 0,1-1 0 0 0,-1 0 1 0 0,0 0-1 0 0,0 0 1 0 0,5-6-319 0 0,-12 9 14 0 0,0 1 1 0 0,0-1 0 0 0,0 1-1 0 0,0 0 1 0 0,1 0 0 0 0,-1 0 0 0 0,0-1-1 0 0,1 1 1 0 0,-1 1 0 0 0,1-1 0 0 0,-1 0-1 0 0,1 0 1 0 0,-1 0 0 0 0,1 1-1 0 0,-1-1 1 0 0,1 1 0 0 0,0-1 0 0 0,-1 1-1 0 0,1 0 1 0 0,0-1 0 0 0,-1 1 0 0 0,1 0-1 0 0,0 0 1 0 0,0 0 0 0 0,-1 1-1 0 0,1-1 1 0 0,0 0 0 0 0,-1 1 0 0 0,1-1-1 0 0,0 1 1 0 0,-1-1 0 0 0,1 1-1 0 0,-1 0 1 0 0,1-1 0 0 0,-1 1 0 0 0,1 0-1 0 0,-1 0 1 0 0,0 0 0 0 0,1 0 0 0 0,-1 1-1 0 0,0-1 1 0 0,0 0 0 0 0,0 0-1 0 0,0 1 1 0 0,0-1 0 0 0,0 1 0 0 0,0-1-1 0 0,0 1-14 0 0,76 218 120 0 0,-76-216-102 0 0,0 1 1 0 0,1-1-1 0 0,0 1 0 0 0,0-1 0 0 0,0 0 0 0 0,0 0 0 0 0,1 0 0 0 0,-1 0 0 0 0,1 0 0 0 0,0 0 0 0 0,0-1 1 0 0,0 1-1 0 0,1-1 0 0 0,0 0 0 0 0,-1 0 0 0 0,1 0 0 0 0,0-1 0 0 0,0 1 0 0 0,0-1 0 0 0,1 0 0 0 0,-1 0 1 0 0,0 0-1 0 0,1-1 0 0 0,-1 0 0 0 0,1 0 0 0 0,0 0 0 0 0,-1 0 0 0 0,4 0-18 0 0,27-42 927 0 0,-18 14-798 0 0,0-1-1 0 0,-1-1 1 0 0,-2 0-1 0 0,-1-1 1 0 0,0-4-129 0 0,-6 17 49 0 0,53-148-734 0 0,-57 157 434 0 0,2-6-4019 0 0,-3 20-9688 0 0,-2-2 7378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42 436 0 0 0,'0'0'1540'0'0,"0"0"395"0"0,0 0 231 0 0,0 0 132 0 0,0 0-106 0 0,0 0-263 0 0,0 0-317 0 0,0 0-291 0 0,32-15-223 0 0,99-46-187 0 0,-69 19 478 0 0,-57 37-1250 0 0,0 1 1 0 0,-1-1-1 0 0,1-1 1 0 0,-1 1-1 0 0,0-1 1 0 0,0 1-1 0 0,0-1 1 0 0,-1 0-1 0 0,0-1 1 0 0,-1 1-1 0 0,1 0 1 0 0,-1-1-1 0 0,0 0 1 0 0,0 1-1 0 0,-1-1 1 0 0,0 0-1 0 0,-1 0 1 0 0,1 0-1 0 0,-1 0 1 0 0,0 1 0 0 0,-1-2-140 0 0,-1 5-4 0 0,-1-1 1 0 0,1 1 0 0 0,-1 0 0 0 0,0 0-1 0 0,0 0 1 0 0,0 0 0 0 0,-1 0 0 0 0,1 1-1 0 0,-1-1 1 0 0,1 1 0 0 0,-1 0-1 0 0,0 0 1 0 0,0 0 0 0 0,0 1 0 0 0,0-1-1 0 0,0 1 1 0 0,0 0 0 0 0,0 0 0 0 0,-1 0-1 0 0,1 1 1 0 0,0 0 0 0 0,-1 0 0 0 0,1 0-1 0 0,0 0 1 0 0,0 0 0 0 0,-1 1 0 0 0,1 0-1 0 0,0 0 1 0 0,0 0 0 0 0,0 0 0 0 0,0 1-1 0 0,0 0 1 0 0,0-1 0 0 0,0 2 3 0 0,-10 5-45 0 0,0 1 0 0 0,1 0 0 0 0,0 1 0 0 0,0 1 0 0 0,2 0 0 0 0,-1 0 0 0 0,1 1 0 0 0,1 1 0 0 0,0 0 0 0 0,1 0 0 0 0,0 1 0 0 0,1 0 0 0 0,1 0 0 0 0,0 1 0 0 0,1 0 0 0 0,0 0 0 0 0,1 1 0 0 0,0 3 45 0 0,4-14-10 0 0,-1 1 1 0 0,1 0-1 0 0,0 0 0 0 0,1 0 0 0 0,-1 0 0 0 0,1 0 0 0 0,0 0 0 0 0,1 0 0 0 0,-1 0 0 0 0,1 0 0 0 0,0 0 1 0 0,1 0-1 0 0,0-1 0 0 0,-1 1 0 0 0,2 0 0 0 0,-1-1 0 0 0,1 0 0 0 0,0 1 0 0 0,0-1 0 0 0,0 0 0 0 0,1 0 1 0 0,-1-1-1 0 0,1 1 0 0 0,0-1 0 0 0,1 0 0 0 0,-1 0 0 0 0,1 0 0 0 0,0-1 0 0 0,0 1 0 0 0,0-1 0 0 0,0 0 0 0 0,1-1 1 0 0,2 2 9 0 0,8 2 96 0 0,1-2 0 0 0,0 0 0 0 0,-1 0 1 0 0,1-2-1 0 0,1 0 0 0 0,-1-1 1 0 0,0 0-1 0 0,0-2 0 0 0,0 0 0 0 0,0-1 1 0 0,0-1-1 0 0,0 0 0 0 0,0-1 0 0 0,0-1 1 0 0,-1-1-1 0 0,10-4-96 0 0,18-8 307 0 0,-1-1 0 0 0,0-3 0 0 0,-1-1 0 0 0,-2-3 0 0 0,0 0 0 0 0,12-14-307 0 0,-28 22 76 0 0,0-2-1 0 0,-2-1 1 0 0,0-1 0 0 0,-1-1 0 0 0,-1 0 0 0 0,-1-2 0 0 0,-2 0 0 0 0,0-1 0 0 0,-1-1 0 0 0,2-10-76 0 0,-15 31 11 0 0,-1 1 1 0 0,0-1-1 0 0,0 0 1 0 0,-1 0 0 0 0,0 0-1 0 0,0 0 1 0 0,0 0-1 0 0,0 0 1 0 0,-1 0 0 0 0,0 0-1 0 0,-1 0 1 0 0,1 0 0 0 0,-1 0-1 0 0,-1-3-11 0 0,-1 7-51 0 0,0 0 0 0 0,0 0-1 0 0,0 0 1 0 0,0 1 0 0 0,-1 0-1 0 0,1-1 1 0 0,0 1 0 0 0,-1 0 0 0 0,1 1-1 0 0,0-1 1 0 0,-1 0 0 0 0,1 1-1 0 0,-1 0 1 0 0,1 0 0 0 0,-1 0 0 0 0,1 0-1 0 0,-1 1 1 0 0,1-1 0 0 0,-1 1-1 0 0,1 0 1 0 0,0 0 0 0 0,-1 0 0 0 0,1 0-1 0 0,-1 1 52 0 0,-13 5-102 0 0,0 1 0 0 0,1 0 0 0 0,0 1-1 0 0,0 1 1 0 0,1 0 0 0 0,0 1 0 0 0,1 1-1 0 0,0 0 1 0 0,1 1 0 0 0,1 0 0 0 0,0 1-1 0 0,-9 13 103 0 0,19-25-27 0 0,0 1-1 0 0,0-1 0 0 0,0 1 0 0 0,0 0 1 0 0,0 0-1 0 0,1-1 0 0 0,-1 1 1 0 0,1 1-1 0 0,-1-1 0 0 0,1 0 0 0 0,0 0 1 0 0,1 0-1 0 0,-1 0 0 0 0,0 1 1 0 0,1-1-1 0 0,0 0 0 0 0,0 1 0 0 0,0-1 1 0 0,0 0-1 0 0,0 1 0 0 0,1-1 1 0 0,0 0-1 0 0,-1 1 0 0 0,1-1 0 0 0,0 0 1 0 0,1 0-1 0 0,-1 0 0 0 0,0 0 1 0 0,1 0-1 0 0,0 0 0 0 0,0 0 1 0 0,0-1-1 0 0,0 1 0 0 0,0-1 0 0 0,0 1 1 0 0,0-1-1 0 0,1 0 0 0 0,0 0 1 0 0,-1 0-1 0 0,1 0 0 0 0,2 1 28 0 0,11 3 15 0 0,0-1-1 0 0,0-1 0 0 0,0-1 1 0 0,0 0-1 0 0,1-1 1 0 0,-1-1-1 0 0,1 0 1 0 0,10-2-15 0 0,105 15 371 0 0,-127-11-317 0 0,0 1 1 0 0,-1-1-1 0 0,0 1 1 0 0,0 0-1 0 0,0 0 1 0 0,0 0-1 0 0,0 1 1 0 0,-1-1-1 0 0,0 1 1 0 0,0 0-1 0 0,0-1 0 0 0,-1 2 1 0 0,1-1-1 0 0,-1 0 1 0 0,0 0-1 0 0,-1 1 1 0 0,1-1-1 0 0,-1 1 1 0 0,0-1-1 0 0,-1 1 1 0 0,1-1-1 0 0,-1 1 1 0 0,0 0-1 0 0,-1-1 1 0 0,1 1-1 0 0,-1 0 0 0 0,0-1 1 0 0,0 1-1 0 0,-1-1 1 0 0,0 0-1 0 0,0 1-54 0 0,-2 41-14 0 0,19 27-862 0 0,1-56-3363 0 0,8-3-5714 0 0,-18-12 2077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9.7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1 262 648 0 0,'0'0'1608'0'0,"0"0"-1019"0"0,0 0-589 0 0,0 0 22 0 0,0 0 358 0 0,0 0 426 0 0,0 0 262 0 0,0 0 52 0 0,0 0-113 0 0,0 0-140 0 0,0 0-89 0 0,13-3-30 0 0,89-26 1635 0 0,71-9 802 0 0,-150 35-3099 0 0,-19 2-79 0 0,0 0 0 0 0,0 0 0 0 0,0 0 0 0 0,0 0 0 0 0,0 0 0 0 0,0 1 1 0 0,1 0-1 0 0,-1 0 0 0 0,0 0 0 0 0,0 1 0 0 0,0-1 0 0 0,0 1 0 0 0,0 0 0 0 0,0 0 0 0 0,0 0 0 0 0,0 0 0 0 0,0 1 0 0 0,-1 0 0 0 0,1 0 0 0 0,-1 0 0 0 0,1 0 0 0 0,-1 0 0 0 0,1 1 0 0 0,-1 0 0 0 0,0-1 0 0 0,0 1 0 0 0,-1 0 0 0 0,1 0 0 0 0,2 4-7 0 0,11 54-94 0 0,-16-52 153 0 0,0 1 0 0 0,-1-1 0 0 0,0 1 0 0 0,-1-1 1 0 0,0 1-1 0 0,0-1 0 0 0,-1 0 0 0 0,0 0 1 0 0,-1 0-1 0 0,0-1 0 0 0,0 1 0 0 0,-1-1 0 0 0,0 0 1 0 0,0 0-1 0 0,-4 4-59 0 0,-262 304 861 0 0,269-315-854 0 0,1 0 0 0 0,-1 1 0 0 0,1-1 0 0 0,-1 0 0 0 0,1 0 0 0 0,0 1 0 0 0,0-1 0 0 0,0 1 0 0 0,0-1 0 0 0,0 1 0 0 0,0 0-1 0 0,0-1 1 0 0,0 1 0 0 0,0 0 0 0 0,1-1 0 0 0,-1 1 0 0 0,1 0 0 0 0,-1 0 0 0 0,1 0 0 0 0,0 0 0 0 0,0-1 0 0 0,0 1 0 0 0,0 0 0 0 0,0 0-1 0 0,0 0 1 0 0,0 0 0 0 0,1 0 0 0 0,-1-1 0 0 0,1 1 0 0 0,-1 0 0 0 0,1 0 0 0 0,-1-1 0 0 0,1 1 0 0 0,0 0 0 0 0,0-1 0 0 0,0 1 0 0 0,0-1 0 0 0,0 1-1 0 0,1-1 1 0 0,-1 1 0 0 0,0-1 0 0 0,1 0 0 0 0,-1 0 0 0 0,1 1 0 0 0,-1-1 0 0 0,1 0 0 0 0,-1-1 0 0 0,1 1 0 0 0,0 0 0 0 0,0 0 0 0 0,-1-1-1 0 0,2 1-6 0 0,29 3 380 0 0,1-1-1 0 0,-1-2 1 0 0,0-2-1 0 0,0-1 0 0 0,0-1 1 0 0,10-3-380 0 0,57-12 433 0 0,-85 16 155 0 0,-1-2-5266 0 0,-6-11-9997 0 0,-7 13 13216 0 0</inkml:trace>
  <inkml:trace contextRef="#ctx0" brushRef="#br0" timeOffset="337.033">25 531 6569 0 0,'0'0'1410'0'0,"0"0"-624"0"0,0 0-164 0 0,0 0 335 0 0,0 0 347 0 0,0 0 157 0 0,0 0-100 0 0,0 0-241 0 0,0 0-230 0 0,0 0-210 0 0,32 3-174 0 0,105 6-144 0 0,60-15 364 0 0,-147 0-775 0 0,44-6-1502 0 0,-33 2-7371 0 0,-45 6 690 0 0</inkml:trace>
  <inkml:trace contextRef="#ctx0" brushRef="#br0" timeOffset="4496.251">4756 476 8434 0 0,'0'0'2450'0'0,"0"0"-1644"0"0,0 0-559 0 0,0 0 96 0 0,0 0 118 0 0,0 0 15 0 0,0 0-95 0 0,0 0-157 0 0,0 0-118 0 0,0 0-35 0 0,0 0-19 0 0,0 0-3 0 0,0 0 11 0 0,-6 29 31 0 0,-15 87 50 0 0,20-115-131 0 0,1 0-1 0 0,-1 0 1 0 0,1 0-1 0 0,-1 0 1 0 0,1 0-1 0 0,-1 0 1 0 0,1 0-1 0 0,-1 0 0 0 0,1 0 1 0 0,0 0-1 0 0,0 1 1 0 0,0-1-1 0 0,0 0 1 0 0,0 0-1 0 0,0 0 1 0 0,0 0-1 0 0,0 0 1 0 0,0 0-1 0 0,0 0 0 0 0,0 1 1 0 0,1-1-1 0 0,-1 0 1 0 0,0 0-1 0 0,1 0 1 0 0,-1 0-1 0 0,1 0 1 0 0,-1 0-1 0 0,1 0 1 0 0,0 0-1 0 0,-1 0 0 0 0,1-1 1 0 0,0 1-1 0 0,0 0 1 0 0,-1 0-1 0 0,1-1 1 0 0,0 1-1 0 0,0 0 1 0 0,0-1-1 0 0,0 1 0 0 0,0-1 1 0 0,0 1-1 0 0,0-1 1 0 0,0 1-1 0 0,0-1 1 0 0,0 0-10 0 0,5 2 136 0 0,1 0 128 0 0,0 0 0 0 0,1-1 1 0 0,-1 0-1 0 0,1 0 0 0 0,-1 0 1 0 0,1-1-1 0 0,-1 0 0 0 0,1-1 0 0 0,-1 1 1 0 0,0-2-1 0 0,1 1 0 0 0,-1-1 1 0 0,0 0-1 0 0,0 0 0 0 0,0-1 0 0 0,0 0 1 0 0,0 0-1 0 0,0-1 0 0 0,-1 1 1 0 0,0-2-1 0 0,1 1 0 0 0,-2-1 1 0 0,6-4-266 0 0,-5 5 145 0 0,0-1 0 0 0,0 0 0 0 0,-1-1 0 0 0,1 1 0 0 0,-1-1-1 0 0,0 0 1 0 0,-1 0 0 0 0,1-1 0 0 0,-1 1 0 0 0,-1-1 0 0 0,1 0-1 0 0,-1 0 1 0 0,0 0 0 0 0,-1 0 0 0 0,0-1 0 0 0,0 1 0 0 0,0-1-1 0 0,-1 1 1 0 0,0-1 0 0 0,-1 0 0 0 0,1 1 0 0 0,-2-1-1 0 0,1 0 1 0 0,-1 0 0 0 0,0 1 0 0 0,-1-5-144 0 0,0 7-38 0 0,-1 1-1 0 0,1-1 1 0 0,-1 0 0 0 0,0 1 0 0 0,0 0-1 0 0,0 0 1 0 0,0 0 0 0 0,-1 0 0 0 0,1 0-1 0 0,-1 1 1 0 0,0 0 0 0 0,0 0-1 0 0,-1 0 1 0 0,1 0 0 0 0,-1 0 0 0 0,1 1-1 0 0,-1 0 1 0 0,0 0 0 0 0,0 0 0 0 0,0 1-1 0 0,0-1 1 0 0,0 1 0 0 0,0 1-1 0 0,0-1 1 0 0,-4 0 38 0 0,-37 6-3791 0 0,4 12-4282 0 0,29-9-2582 0 0</inkml:trace>
  <inkml:trace contextRef="#ctx0" brushRef="#br0" timeOffset="4917.281">5185 575 5729 0 0,'0'0'2857'0'0,"0"0"-1496"0"0,0 0-134 0 0,0 0 400 0 0,0 0 136 0 0,0 0-222 0 0,0 0-488 0 0,0 0-471 0 0,0 0-265 0 0,0 0-126 0 0,0 0-68 0 0,0 0-17 0 0,8-5 13 0 0,88-74 1223 0 0,17-17-642 0 0,-96 155-1838 0 0,-15-54 1194 0 0,0 1-1 0 0,0-1 0 0 0,1 0 1 0 0,-1 1-1 0 0,1-1 0 0 0,1 0 1 0 0,-1-1-1 0 0,1 1 0 0 0,-1-1 1 0 0,1 1-1 0 0,1-1 0 0 0,-1 0 1 0 0,0-1-1 0 0,1 1 0 0 0,0-1 1 0 0,0 0-1 0 0,0 0 0 0 0,0 0 1 0 0,1-1-1 0 0,4 2-55 0 0,-3-2 238 0 0,0 0 0 0 0,0-1 1 0 0,0 0-1 0 0,0-1 0 0 0,0 1 0 0 0,0-1 1 0 0,1 0-1 0 0,-1-1 0 0 0,0 0 0 0 0,0 0 0 0 0,0-1 1 0 0,0 1-1 0 0,0-2 0 0 0,-1 1 0 0 0,1-1 0 0 0,-1 0 1 0 0,1 0-1 0 0,0-1-238 0 0,6-4 21 0 0,-1-1-1 0 0,0 0 1 0 0,-1 0-1 0 0,0-1 1 0 0,0-1 0 0 0,-1 0-1 0 0,0 0 1 0 0,1-4-21 0 0,3-13-2694 0 0,-11 18-1691 0 0,-2 0-4757 0 0,-1 6 303 0 0</inkml:trace>
  <inkml:trace contextRef="#ctx0" brushRef="#br0" timeOffset="621.022">877 538 10154 0 0,'0'0'2462'0'0,"0"0"-1244"0"0,0 0-598 0 0,0 0 35 0 0,0 0 213 0 0,0 0 144 0 0,0 0-74 0 0,0 0-230 0 0,0 0-212 0 0,0 0-180 0 0,0 0-97 0 0,0 0-63 0 0,0 0-43 0 0,30-2-34 0 0,137-13-66 0 0,-118 8-1447 0 0,-17 3-6434 0 0,-23 3-953 0 0</inkml:trace>
  <inkml:trace contextRef="#ctx0" brushRef="#br0" timeOffset="1317.48">1529 421 0 0 0,'0'0'930'0'0,"0"0"686"0"0,0 0 179 0 0,0 0-159 0 0,0 0-302 0 0,0 0-285 0 0,0 0-168 0 0,0 0-97 0 0,0 0-32 0 0,-17 15-51 0 0,-78 76 456 0 0,88-83-1041 0 0,0 0 0 0 0,1 1 0 0 0,0-1 0 0 0,1 1 0 0 0,0 0 0 0 0,0 1 0 0 0,1-1 0 0 0,0 1 0 0 0,1 0 0 0 0,0 0 0 0 0,1 0 0 0 0,0 0 0 0 0,0 0 0 0 0,1 1 0 0 0,0-1 0 0 0,1 0 0 0 0,1 9-116 0 0,1-15 77 0 0,1 1 0 0 0,0-1 0 0 0,0 0 0 0 0,0-1 0 0 0,0 1 0 0 0,0 0 0 0 0,1-1 0 0 0,0 0 0 0 0,0 0 0 0 0,0 0 0 0 0,0 0 0 0 0,0-1 0 0 0,0 1 0 0 0,1-1 0 0 0,-1 0 0 0 0,1 0 0 0 0,0-1 0 0 0,-1 0 0 0 0,1 1 0 0 0,0-1 0 0 0,0-1 0 0 0,0 1 0 0 0,0-1 0 0 0,0 0 0 0 0,-1 0-1 0 0,1 0 1 0 0,0-1 0 0 0,0 0 0 0 0,0 0 0 0 0,0 0 0 0 0,-1 0 0 0 0,3-2-77 0 0,3-1 237 0 0,0 0-1 0 0,0-1 1 0 0,-1 0-1 0 0,1-1 1 0 0,-1 0-1 0 0,0 0 1 0 0,-1-1-1 0 0,0 0 1 0 0,0 0-1 0 0,0-1 1 0 0,-1 0-1 0 0,5-8-236 0 0,11-10 53 0 0,-1-2 0 0 0,-2 0 0 0 0,-1-1 0 0 0,-1 0-1 0 0,-2-2 1 0 0,0 0 0 0 0,-3-1 0 0 0,0 0 0 0 0,-2-1-1 0 0,-2-1 1 0 0,-1 1 0 0 0,-1-1 0 0 0,-2-1 0 0 0,-1 1-1 0 0,-2-7-52 0 0,-1 35-62 0 0,-1 0-1 0 0,0 0 1 0 0,1 0-1 0 0,-2 0 1 0 0,1 0-1 0 0,-1 0 1 0 0,0 0-1 0 0,0 0 1 0 0,-1 0-1 0 0,0 0 1 0 0,0 1-1 0 0,0-1 1 0 0,0 0-1 0 0,-1 1 1 0 0,0 0-1 0 0,0-1 1 0 0,-1 1-1 0 0,0 1 0 0 0,0-1 1 0 0,0 0-1 0 0,0 1 1 0 0,0 0-1 0 0,-1 0 1 0 0,0 0-1 0 0,0 1 1 0 0,0-1-1 0 0,0 1 1 0 0,-1 0-1 0 0,1 1 1 0 0,-1-1-1 0 0,1 1 1 0 0,-1 0-1 0 0,0 1 1 0 0,-3-1 62 0 0,3 2-53 0 0,0 0 0 0 0,0 0 1 0 0,0 1-1 0 0,0 0 0 0 0,0 0 1 0 0,0 1-1 0 0,0-1 0 0 0,0 1 1 0 0,0 1-1 0 0,1-1 0 0 0,-1 1 1 0 0,1 0-1 0 0,0 0 0 0 0,0 0 0 0 0,0 1 1 0 0,0 0-1 0 0,0 0 0 0 0,-3 4 53 0 0,-3 4 69 0 0,1 0 0 0 0,1 1 0 0 0,0 0-1 0 0,0 1 1 0 0,1-1 0 0 0,1 2 0 0 0,1-1-1 0 0,0 1 1 0 0,-4 15-69 0 0,6-17 79 0 0,0 0 0 0 0,2 1 0 0 0,0 0 0 0 0,0-1 0 0 0,1 1 0 0 0,1 0 0 0 0,0 0 0 0 0,1-1 0 0 0,1 1 0 0 0,0 0 0 0 0,0-1 0 0 0,2 1 0 0 0,0-1 0 0 0,0 0 0 0 0,1 0 0 0 0,0-1 0 0 0,8 12-79 0 0,168 207 1408 0 0,-129-171-1002 0 0,-11-4-91 0 0,-29-57-2128 0 0,-12-16-5285 0 0,-1 9 560 0 0,1 5 270 0 0</inkml:trace>
  <inkml:trace contextRef="#ctx0" brushRef="#br0" timeOffset="2054.089">2129 516 8850 0 0,'0'0'1548'0'0,"0"0"-266"0"0,0 0-5 0 0,0 0 186 0 0,0 0 38 0 0,0 0-248 0 0,0 0-450 0 0,0 0-388 0 0,0 0-227 0 0,0 0-95 0 0,0 0 6 0 0,0 0 5 0 0,0 0 0 0 0,2 14-4 0 0,9 101 60 0 0,-10-96-684 0 0,-1 21-905 0 0,-3-28-2646 0 0,-3-2-3373 0 0,3-6 1684 0 0</inkml:trace>
  <inkml:trace contextRef="#ctx0" brushRef="#br0" timeOffset="2328.571">2076 214 8170 0 0,'0'0'3665'0'0,"0"0"-2569"0"0,0 0-248 0 0,0 0-96 0 0,0 0-32 0 0,0 0-136 0 0,0 0-320 0 0,0 0-352 0 0,0 0-240 0 0,0 0-112 0 0,0 0-88 0 0,0 0-144 0 0,0 0-352 0 0,0 0-865 0 0,60 30-1951 0 0,-49-12-593 0 0,1-7 1576 0 0</inkml:trace>
  <inkml:trace contextRef="#ctx0" brushRef="#br0" timeOffset="2521.743">2370 763 3777 0 0,'0'0'1503'0'0,"0"0"-258"0"0,0 0 284 0 0,0 0 484 0 0,0 0 268 0 0,0 0-133 0 0,0 0-462 0 0,0 0-450 0 0,0 0-309 0 0,0 0-201 0 0,0 0-106 0 0,0 0-96 0 0,-2-2-79 0 0,0-3-339 0 0,1 0-1 0 0,-1 0 1 0 0,1-1 0 0 0,0 1-1 0 0,0-1 1 0 0,0 1-1 0 0,1-1 1 0 0,0 1-1 0 0,0-1 1 0 0,0 1-1 0 0,1-1 1 0 0,0 1-1 0 0,0 0 1 0 0,0-1-1 0 0,1 1 1 0 0,-1 0-1 0 0,1 0 1 0 0,1 0 0 0 0,-1 0-1 0 0,1 0 1 0 0,1-2-106 0 0,2-9 36 0 0,6-13-72 0 0,0 0 1 0 0,2 1-1 0 0,1 1 0 0 0,1 0 1 0 0,2 1-1 0 0,0 1 1 0 0,13-12 35 0 0,8 10-2347 0 0,-23 31-7605 0 0,-14 1 5024 0 0,-1 1-509 0 0</inkml:trace>
  <inkml:trace contextRef="#ctx0" brushRef="#br0" timeOffset="2931.727">2770 642 672 0 0,'0'0'1817'0'0,"0"0"10"0"0,0 0 188 0 0,0 0 124 0 0,0 0-105 0 0,0 0-289 0 0,0 0-370 0 0,0 0-343 0 0,0 0-257 0 0,0 0-176 0 0,0 0-119 0 0,0 0-42 0 0,33-16-8 0 0,101-47-7 0 0,-89 30 331 0 0,-31-31 717 0 0,-17 62-1510 0 0,1 0 1 0 0,0 0 0 0 0,0 0 0 0 0,-1 0-1 0 0,1 1 1 0 0,-1-1 0 0 0,0 1 0 0 0,1-1-1 0 0,-1 1 1 0 0,0 0 0 0 0,0 0 0 0 0,1 1 0 0 0,-1-1-1 0 0,0 0 1 0 0,0 1 0 0 0,0 0 0 0 0,0-1-1 0 0,0 1 1 0 0,0 1 0 0 0,0-1 0 0 0,0 0-1 0 0,0 1 1 0 0,0-1 38 0 0,-3 0-107 0 0,-6 2 72 0 0,0 0 1 0 0,1 1-1 0 0,-1 0 1 0 0,1 1 0 0 0,-1 0-1 0 0,1 1 1 0 0,0 0-1 0 0,1 1 1 0 0,-1 0 0 0 0,1 0-1 0 0,1 1 1 0 0,-1 1-1 0 0,1-1 1 0 0,0 2-1 0 0,1-1 1 0 0,0 1 0 0 0,0 0-1 0 0,1 1 1 0 0,0 0-1 0 0,1 0 1 0 0,-1 2 34 0 0,5-8 27 0 0,0 0 0 0 0,-1 0 0 0 0,2 0 0 0 0,-1 1 0 0 0,0-1 0 0 0,1 1 0 0 0,0 0 0 0 0,0-1 0 0 0,1 1-1 0 0,-1 0 1 0 0,1-1 0 0 0,0 1 0 0 0,0 0 0 0 0,0-1 0 0 0,1 1 0 0 0,-1 0 0 0 0,1 0 0 0 0,1-1 0 0 0,-1 1 0 0 0,1-1 0 0 0,-1 1 0 0 0,1-1 0 0 0,0 0 0 0 0,1 0 0 0 0,-1 0 0 0 0,1 0 0 0 0,0 0 0 0 0,0 0 0 0 0,0-1 0 0 0,2 2-27 0 0,2 2 51 0 0,0-1 0 0 0,0 0 1 0 0,1-1-1 0 0,0 0 0 0 0,0 0 0 0 0,1 0 1 0 0,-1-1-1 0 0,1-1 0 0 0,0 1 1 0 0,0-1-1 0 0,0-1 0 0 0,1 0 1 0 0,-1 0-1 0 0,9 0-51 0 0,150-11-731 0 0,-62-28-4834 0 0,-65 18-3194 0 0,-29 11 3971 0 0</inkml:trace>
  <inkml:trace contextRef="#ctx0" brushRef="#br0" timeOffset="3303.224">3545 472 6585 0 0,'0'0'1911'0'0,"0"0"-390"0"0,0 0-97 0 0,0 0-9 0 0,0 0-181 0 0,0 0-293 0 0,0 0-335 0 0,0 0-265 0 0,0 0-133 0 0,0 0-92 0 0,0 0-42 0 0,0 0-26 0 0,-20 12-23 0 0,-62 37-18 0 0,78-47-33 0 0,0 0 0 0 0,1 1 0 0 0,-1 0 1 0 0,1 0-1 0 0,-1 0 0 0 0,1 0 0 0 0,0 0 1 0 0,0 0-1 0 0,0 1 0 0 0,1 0 0 0 0,-1-1 1 0 0,1 1-1 0 0,0 0 0 0 0,0 0 0 0 0,0 0 1 0 0,0 1-1 0 0,1-1 0 0 0,0 0 0 0 0,0 1 1 0 0,0-1-1 0 0,0 0 0 0 0,1 1 1 0 0,0-1-1 0 0,0 1 0 0 0,0-1 0 0 0,0 1 1 0 0,1-1-1 0 0,-1 1 0 0 0,1-1 0 0 0,1 1 26 0 0,1 0-187 0 0,0 0-1 0 0,1 1 1 0 0,-1-2-1 0 0,2 1 1 0 0,-1 0-1 0 0,0-1 1 0 0,1 0 0 0 0,0 0-1 0 0,0 0 1 0 0,0-1-1 0 0,0 1 1 0 0,0-1-1 0 0,1-1 1 0 0,-1 1-1 0 0,1-1 1 0 0,0 0-1 0 0,0 0 1 0 0,0 0-1 0 0,0-1 1 0 0,0 0-1 0 0,0 0 1 0 0,0-1-1 0 0,1 0 1 0 0,-1 0-1 0 0,0 0 1 0 0,6-1 187 0 0,62-14-10562 0 0,-65 11 10315 0 0</inkml:trace>
  <inkml:trace contextRef="#ctx0" brushRef="#br0" timeOffset="3603.994">3935 30 10858 0 0,'0'0'1357'0'0,"0"0"-507"0"0,0 0-239 0 0,0 0 169 0 0,0 0 247 0 0,0 0 116 0 0,0 0-128 0 0,0 0-263 0 0,0 0-210 0 0,0 0-128 0 0,0 0-45 0 0,-4 33-11 0 0,-13 106-38 0 0,10 69 495 0 0,10-161-971 0 0,2 0-1 0 0,2-1 0 0 0,2 1 0 0 0,8 20 157 0 0,-14-39-1705 0 0,-2-16-4623 0 0,-2-12 1837 0 0,-2 0 1364 0 0,1 0-1806 0 0</inkml:trace>
  <inkml:trace contextRef="#ctx0" brushRef="#br0" timeOffset="4007.503">3729 376 6201 0 0,'0'0'4124'0'0,"0"0"-1864"0"0,0 0-789 0 0,0 0-166 0 0,0 0-78 0 0,0 0-121 0 0,0 0-249 0 0,0 0-291 0 0,0 0-184 0 0,0 0-71 0 0,0 0-23 0 0,0 0-14 0 0,0 0-4 0 0,24 1-21 0 0,78 2-45 0 0,87 15 1149 0 0,-83-6-4654 0 0,-31-9-7691 0 0,-67-3 2837 0 0</inkml:trace>
  <inkml:trace contextRef="#ctx0" brushRef="#br0" timeOffset="4254.533">4369 509 10818 0 0,'0'0'1049'0'0,"0"0"-201"0"0,0 0 256 0 0,0 0 72 0 0,0 0-72 0 0,0 0-279 0 0,0 0-433 0 0,0 0-144 0 0,0 0-152 0 0,0 0-80 0 0,0 0-72 0 0,0 0-176 0 0,0 0-312 0 0,59 129-673 0 0,-48-129-1151 0 0,-1 0-2673 0 0,-5 0-3177 0 0</inkml:trace>
  <inkml:trace contextRef="#ctx0" brushRef="#br0" timeOffset="4255.533">4415 130 15299 0 0,'0'0'936'0'0,"0"0"-687"0"0,0 0-233 0 0,0 0-120 0 0,0 0-137 0 0,0 0-175 0 0,0 0-160 0 0,0 0-296 0 0,0 0-720 0 0,0 0-2569 0 0,0 0-4377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39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115 232 0 0 0,'0'0'1411'0'0,"0"0"315"0"0,0 0-33 0 0,0 0-263 0 0,0 0-272 0 0,0 0-224 0 0,30-3-117 0 0,95-8-57 0 0,-119 11-606 0 0,0 0 1 0 0,0 0 0 0 0,-1-1-1 0 0,1 0 1 0 0,0 0-1 0 0,0-1 1 0 0,-1 0 0 0 0,1 0-1 0 0,-1 0 1 0 0,1 0-1 0 0,-1-1 1 0 0,0 0-1 0 0,0 0 1 0 0,0 0 0 0 0,1-2-155 0 0,11-7 556 0 0,-2 1-210 0 0,0-1 0 0 0,0-1 0 0 0,-1 0 0 0 0,0-1 0 0 0,-2 0-1 0 0,1-1 1 0 0,-2-1 0 0 0,0 0 0 0 0,-1 0 0 0 0,0-1 0 0 0,-1-1-346 0 0,-20 99-2333 0 0,-41 547 4062 0 0,49-549-1594 0 0,-4 0 1 0 0,-3-1 0 0 0,-3 0 0 0 0,-21 65-136 0 0,29-129 4 0 0,0 1 0 0 0,-1-1 1 0 0,0 0-1 0 0,-1-1 0 0 0,-1 1 1 0 0,0-1-1 0 0,-1-1 0 0 0,0 0 1 0 0,-1 0-1 0 0,0-1 0 0 0,-1 0 1 0 0,0-1-1 0 0,-1 0 0 0 0,0 0 1 0 0,-1-2-1 0 0,0 1 1 0 0,0-2-1 0 0,0 0 0 0 0,-14 5-4 0 0,16-7 27 0 0,0-1-1 0 0,0 0 1 0 0,0-1-1 0 0,0 0 0 0 0,0-1 1 0 0,-1 0-1 0 0,1 0 1 0 0,-1-2-1 0 0,0 1 1 0 0,1-1-1 0 0,-4-1-26 0 0,11-2 46 0 0,0 0 1 0 0,1 0-1 0 0,-1 0 0 0 0,1-1 1 0 0,0 1-1 0 0,-1-1 0 0 0,2 0 1 0 0,-1 0-1 0 0,0 0 0 0 0,1 0 1 0 0,0 0-1 0 0,0-1 0 0 0,0 1 1 0 0,0-1-1 0 0,1 1 0 0 0,0-1 1 0 0,0 0-1 0 0,0 1 0 0 0,1-1 1 0 0,-1 0-1 0 0,1 0 0 0 0,0 1 1 0 0,0-1-1 0 0,1 0 1 0 0,-1 0-1 0 0,1 1 0 0 0,0-1 1 0 0,1 0-1 0 0,-1 1 0 0 0,1-1 1 0 0,0 1-1 0 0,1-3-46 0 0,12-22 68 0 0,2 0 1 0 0,1 1-1 0 0,1 0 1 0 0,2 2-1 0 0,0 0 0 0 0,2 2 1 0 0,1 0-1 0 0,0 2 1 0 0,2 0-1 0 0,10-5-68 0 0,5-7 53 0 0,189-169-250 0 0,-216 180-1069 0 0,-13 15-2019 0 0,0-2-4088 0 0,-1 6 353 0 0</inkml:trace>
  <inkml:trace contextRef="#ctx0" brushRef="#br0" timeOffset="313.343">952 541 7738 0 0,'0'0'1717'0'0,"0"0"-640"0"0,0 0-205 0 0,0 0 171 0 0,0 0 152 0 0,0 0-30 0 0,0 0-259 0 0,0 0-288 0 0,-33 21-201 0 0,-102 66-139 0 0,80-36 39 0 0,50-41-242 0 0,3-7-45 0 0,0 1 0 0 0,0-1-1 0 0,0 0 1 0 0,0 1-1 0 0,0-1 1 0 0,1 1 0 0 0,0 0-1 0 0,-1 0 1 0 0,1-1-1 0 0,1 1 1 0 0,-1 0 0 0 0,0 0-1 0 0,1 0 1 0 0,0 0-1 0 0,0 0 1 0 0,0 0 0 0 0,1-1-1 0 0,-1 1 1 0 0,1 0 0 0 0,0 0-1 0 0,0 0 1 0 0,0 0-1 0 0,0-1 1 0 0,1 1 0 0 0,-1-1-1 0 0,1 1 1 0 0,0-1-1 0 0,0 1 1 0 0,1-1 0 0 0,-1 0-1 0 0,1 0 1 0 0,-1 0-1 0 0,1-1 1 0 0,0 1 0 0 0,0 0-1 0 0,0-1 1 0 0,0 0-1 0 0,1 0 1 0 0,-1 0 0 0 0,1 0-30 0 0,5 0 136 0 0,1-1 0 0 0,0 0 1 0 0,0 0-1 0 0,0-1 1 0 0,0-1-1 0 0,0 0 1 0 0,0 0-1 0 0,0-1 0 0 0,-1 0 1 0 0,1 0-1 0 0,-1-1 1 0 0,1-1-1 0 0,-1 1 1 0 0,0-2-1 0 0,0 1 0 0 0,-1-1 1 0 0,1 0-1 0 0,-1-1 1 0 0,0 0-1 0 0,-1 0 1 0 0,1-1-1 0 0,-1 0 0 0 0,-1 0 1 0 0,1-1-1 0 0,-1 0 1 0 0,0 0-1 0 0,-1 0 1 0 0,0-1-1 0 0,0 0 0 0 0,-1 0 1 0 0,0 0-1 0 0,-1 0 1 0 0,0-1-1 0 0,0 1 1 0 0,-1-1-1 0 0,0 0 0 0 0,0-9-136 0 0,-2 17-68 0 0,1-1 0 0 0,-1 1 1 0 0,0-1-1 0 0,0 1 0 0 0,0-1 0 0 0,-1 1 0 0 0,1-1 0 0 0,0 1 0 0 0,-1-1 0 0 0,0 1 0 0 0,1-1 0 0 0,-1 1 0 0 0,0-1 0 0 0,0 1 0 0 0,-1 0 0 0 0,1 0 0 0 0,0-1 0 0 0,-1 1 0 0 0,1 0 0 0 0,-1 0 1 0 0,0 1-1 0 0,0-1 0 0 0,0 0 0 0 0,1 0 0 0 0,-2 1 0 0 0,1 0 0 0 0,0-1 0 0 0,0 1 0 0 0,0 0 0 0 0,-1 0 0 0 0,1 0 0 0 0,0 0 0 0 0,-1 0 0 0 0,1 1 0 0 0,-1-1 0 0 0,1 1 0 0 0,-1-1 0 0 0,1 1 1 0 0,-3 0 66 0 0,1 0-434 0 0,1-1-1 0 0,-1 1 0 0 0,1 0 1 0 0,-1 0-1 0 0,1 1 0 0 0,-1-1 0 0 0,1 1 1 0 0,-1 0-1 0 0,1 0 0 0 0,0 0 0 0 0,-1 0 1 0 0,1 0-1 0 0,0 1 0 0 0,0-1 0 0 0,0 1 1 0 0,0 0-1 0 0,0 0 0 0 0,0 0 0 0 0,0 1 1 0 0,-1 1 435 0 0,-22 40-10196 0 0,24-35 8106 0 0</inkml:trace>
  <inkml:trace contextRef="#ctx0" brushRef="#br0" timeOffset="726.79">1164 762 0 0 0,'0'0'928'0'0,"0"0"28"0"0,0 0-7 0 0,0 0 1 0 0,0 0 24 0 0,12 8-20 0 0,33 27-68 0 0,-44-34-805 0 0,-1 0 0 0 0,0 0 0 0 0,0-1 0 0 0,0 1 0 0 0,0 0 0 0 0,0 0 0 0 0,0-1 0 0 0,0 1 0 0 0,0 0 0 0 0,0 0 0 0 0,0-1 0 0 0,-1 1 0 0 0,1 0 0 0 0,0-1 0 0 0,0 1 0 0 0,-1 0 0 0 0,1-1 0 0 0,0 1 0 0 0,-1 0 0 0 0,1-1 0 0 0,-1 1 0 0 0,1 0 0 0 0,-1-1 0 0 0,1 1 0 0 0,-1-1 0 0 0,1 1 0 0 0,-1-1 0 0 0,0 1 0 0 0,1-1 0 0 0,-1 0 0 0 0,1 1 0 0 0,-1-1 0 0 0,0 0 0 0 0,0 0 0 0 0,1 1 0 0 0,-1-1 0 0 0,0 0 0 0 0,1 0 0 0 0,-1 0 0 0 0,0 0 0 0 0,0 0 0 0 0,1 0 0 0 0,-1 0 0 0 0,0 0 0 0 0,0 0 0 0 0,1 0 0 0 0,-1 0 0 0 0,0 0 0 0 0,0-1 0 0 0,1 1-81 0 0,-5 1 1346 0 0,4 0-1115 0 0,0-1 1 0 0,0 0-1 0 0,1 0 0 0 0,-1 1 0 0 0,0-1 0 0 0,0 0 0 0 0,0 0 1 0 0,1 0-1 0 0,-1 0 0 0 0,0 0 0 0 0,0 0 0 0 0,0-1 1 0 0,1 1-1 0 0,-1 0 0 0 0,0 0 0 0 0,0 0 0 0 0,1-1 0 0 0,-1 1 1 0 0,0 0-1 0 0,1-1 0 0 0,-1 1 0 0 0,0-1 0 0 0,1 1 0 0 0,-1-1 1 0 0,1 1-1 0 0,-1-1 0 0 0,0 1 0 0 0,1-1 0 0 0,-1 0 0 0 0,1 1 1 0 0,0-1-1 0 0,-1 0 0 0 0,1 1 0 0 0,-1-1 0 0 0,1 0 1 0 0,0 0-1 0 0,0 1 0 0 0,-1-1 0 0 0,1 0 0 0 0,0 0-231 0 0,-2-58 1904 0 0,27 21-1856 0 0,2 1 1 0 0,2 0-1 0 0,2 2 1 0 0,0 2-1 0 0,27-21-48 0 0,-20 34-428 0 0,-37 20 199 0 0,-1 0-70 0 0,-4 37-2898 0 0,-5 7-1320 0 0,7-15-6219 0 0,2-21 6756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43.8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0 247 0 0 0,'0'0'2188'0'0,"0"0"226"0"0,0 0 124 0 0,0 0-12 0 0,0 0-231 0 0,0 0-409 0 0,0 0-436 0 0,0 0-353 0 0,0 0-250 0 0,0 0-160 0 0,0 0-90 0 0,0 0-81 0 0,0 0-69 0 0,21-20-75 0 0,62-61-84 0 0,34-35 580 0 0,-115 114-911 0 0,1 0 0 0 0,0 0-1 0 0,0 0 1 0 0,-1 0-1 0 0,1 1 1 0 0,0-1-1 0 0,0 1 1 0 0,1 0-1 0 0,-1 0 1 0 0,0 0 0 0 0,0 0-1 0 0,1 1 1 0 0,-1-1-1 0 0,0 1 1 0 0,0 0-1 0 0,1 0 1 0 0,-1 0-1 0 0,0 0 1 0 0,1 1 43 0 0,6 43-577 0 0,-9-42 583 0 0,0 0 0 0 0,-1 0 0 0 0,1-1 0 0 0,0 1 0 0 0,0 0 0 0 0,0-1 0 0 0,0 1 0 0 0,0-1 0 0 0,0 1 0 0 0,0-1 1 0 0,1 1-1 0 0,-1-1 0 0 0,0 0 0 0 0,1 1 0 0 0,-1-1 0 0 0,1 0 0 0 0,0 0 0 0 0,-1 0 0 0 0,1 0 0 0 0,0-1 0 0 0,-1 1 0 0 0,1 0 1 0 0,0-1-1 0 0,0 1 0 0 0,0-1 0 0 0,0 0 0 0 0,0 1 0 0 0,0-1 0 0 0,-1 0 0 0 0,1 0 0 0 0,0 0 0 0 0,0 0 0 0 0,0-1 1 0 0,0 1-1 0 0,0-1 0 0 0,0 1-6 0 0,71-20 242 0 0,101-46-18 0 0,-172 66-230 0 0,-1 1 0 0 0,1-1 0 0 0,-1 1 0 0 0,0-1 0 0 0,1 1 0 0 0,-1 0 0 0 0,1-1 0 0 0,-1 1 0 0 0,0 0 0 0 0,0 0 0 0 0,1 0 0 0 0,-1 0 0 0 0,0 0-1 0 0,0 0 1 0 0,0 0 0 0 0,0 1 0 0 0,0-1 0 0 0,0 0 0 0 0,-1 1 0 0 0,1-1 0 0 0,0 0 0 0 0,-1 1 0 0 0,1-1 0 0 0,-1 1 0 0 0,1-1 0 0 0,-1 1 0 0 0,0-1 0 0 0,1 1 0 0 0,-1-1 0 0 0,0 1 0 0 0,0-1 0 0 0,0 1 0 0 0,0 0 0 0 0,-1-1 0 0 0,1 1 0 0 0,0-1 0 0 0,-1 1 0 0 0,1-1-1 0 0,-1 1 1 0 0,1-1 0 0 0,-1 0 0 0 0,0 2 6 0 0,4 35-190 0 0,11-25-2361 0 0,5-11-7160 0 0,-18-2 8795 0 0,3 0-5761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48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75 202 0 0 0,'0'0'1246'0'0,"0"0"553"0"0,0 0 353 0 0,0 0 110 0 0,0 0-106 0 0,0 0-202 0 0,0 0-236 0 0,0 0-206 0 0,32-1-136 0 0,102-5-130 0 0,-50-10 900 0 0,-65 7-1594 0 0,-12 7-457 0 0,-1 0-1 0 0,1 0 1 0 0,0-1 0 0 0,-1 0-1 0 0,1 0 1 0 0,-1-1 0 0 0,0 0-1 0 0,0 0 1 0 0,0 0 0 0 0,-1-1 0 0 0,0 1-1 0 0,1-1 1 0 0,-2-1 0 0 0,1 1-1 0 0,-1-1 1 0 0,1 0 0 0 0,-1 0-1 0 0,-1 0 1 0 0,0 0 0 0 0,1-1-1 0 0,-2 1 1 0 0,1-1 0 0 0,1-6-95 0 0,-7 9-88 0 0,0 0-1 0 0,1 0 1 0 0,-2 1 0 0 0,1-1-1 0 0,0 1 1 0 0,-1 0 0 0 0,1 0 0 0 0,-1 0-1 0 0,0 1 1 0 0,0-1 0 0 0,0 1 0 0 0,0 0-1 0 0,-1 0 1 0 0,1 0 0 0 0,0 1 0 0 0,-1 0-1 0 0,1-1 1 0 0,-1 1 0 0 0,0 1-1 0 0,1-1 1 0 0,-1 1 0 0 0,0 0 0 0 0,1 0-1 0 0,-1 0 1 0 0,0 1 0 0 0,1-1 0 0 0,-2 2 88 0 0,-12-2-61 0 0,1 1 1 0 0,-1 1 0 0 0,1 1 0 0 0,-1 0-1 0 0,1 1 1 0 0,0 1 0 0 0,0 1 0 0 0,1 0 0 0 0,0 1-1 0 0,0 1 1 0 0,1 0 0 0 0,-1 1 0 0 0,2 1-1 0 0,-1 1 1 0 0,2 0 0 0 0,-1 0 0 0 0,2 1 0 0 0,-1 1-1 0 0,-5 8 61 0 0,15-16 7 0 0,-1 0 1 0 0,1 0-1 0 0,0 0 0 0 0,0 0 0 0 0,0 0 0 0 0,1 1 0 0 0,-1-1 0 0 0,1 1 0 0 0,1 0 0 0 0,-1 0 1 0 0,1 0-1 0 0,0-1 0 0 0,0 1 0 0 0,1 0 0 0 0,0 0 0 0 0,0 0 0 0 0,0 0 0 0 0,1 0 0 0 0,0 0 1 0 0,0 0-1 0 0,0 0 0 0 0,1 0 0 0 0,0 0 0 0 0,0-1 0 0 0,0 1 0 0 0,1-1 0 0 0,0 1-7 0 0,13 7 160 0 0,0-1 0 0 0,1-1 0 0 0,0 0 0 0 0,0-2 0 0 0,1 0 0 0 0,1 0 0 0 0,-1-2 0 0 0,2 0 0 0 0,-1-1 0 0 0,0-1 0 0 0,1-1 0 0 0,0-1 0 0 0,0-1 0 0 0,14 0-160 0 0,30 7-66 0 0,-1-4 1 0 0,1-2-1 0 0,0-3 1 0 0,0-2 0 0 0,39-8 65 0 0,-58 2-2538 0 0,-1 1-4752 0 0,-18 3-3756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1 373 0 0 0,'0'0'456'0'0,"0"0"1075"0"0,0 0 304 0 0,0 0-168 0 0,0 0-271 0 0,0 0-247 0 0,0 0-150 0 0,0 0-62 0 0,13-5-7 0 0,105-47 3407 0 0,59-98-1093 0 0,-7 19-2514 0 0,-164 127-720 0 0,1-1 0 0 0,0 2 1 0 0,0-1-1 0 0,0 1 1 0 0,0 0-1 0 0,0 0 0 0 0,1 1 1 0 0,0 0-1 0 0,-1 0 0 0 0,1 1 1 0 0,0 0-1 0 0,0 0 0 0 0,2 1-10 0 0,-7 2-7 0 0,0 1-1 0 0,0-1 0 0 0,-1 1 1 0 0,1 0-1 0 0,-1 0 0 0 0,0 0 1 0 0,0 0-1 0 0,0 0 0 0 0,0 0 0 0 0,0 0 1 0 0,-1 1-1 0 0,1-1 0 0 0,-1 1 1 0 0,0 0-1 0 0,0-1 0 0 0,-1 1 1 0 0,1 0-1 0 0,-1-1 0 0 0,1 1 0 0 0,-1 0 9 0 0,1 1 7 0 0,2 9 42 0 0,-1 0 0 0 0,0-1 0 0 0,-1 1-1 0 0,0 0 1 0 0,-1 0 0 0 0,-1 0 0 0 0,0 0 0 0 0,-1 0-1 0 0,0-1 1 0 0,-1 1 0 0 0,-1 0 0 0 0,0-1 0 0 0,-1 0 0 0 0,-6 12-50 0 0,3-11 13 0 0,-1-1 0 0 0,0 0 0 0 0,-1 0 0 0 0,0-1 1 0 0,-1 0-1 0 0,-1-1 0 0 0,0 0 0 0 0,0-1 0 0 0,-1 0 1 0 0,-3 0-14 0 0,2-1-272 0 0,-1-1 0 0 0,0-1 1 0 0,0-1-1 0 0,0 0 1 0 0,-1-1-1 0 0,0 0 1 0 0,0-1-1 0 0,0-1 0 0 0,0-1 1 0 0,-1 0-1 0 0,1-1 1 0 0,-1-1-1 0 0,1-1 0 0 0,-10-1 272 0 0,-31-23-2084 0 0,56 25 1919 0 0,0-1 0 0 0,0 0 0 0 0,0 1 0 0 0,0-1 0 0 0,0 0 0 0 0,0 0 0 0 0,1 0 0 0 0,-1 1 0 0 0,0-1 0 0 0,0 0 0 0 0,1 0 0 0 0,-1 0 0 0 0,1 0 1 0 0,-1-1-1 0 0,1 1 0 0 0,-1 0 0 0 0,1 0 0 0 0,0 0 0 0 0,-1 0 0 0 0,1 0 0 0 0,0-1 0 0 0,0 1 0 0 0,0 0 0 0 0,0 0 0 0 0,0 0 0 0 0,0-1 0 0 0,0 1 0 0 0,0 0 0 0 0,1 0 0 0 0,-1 0 0 0 0,0 0 0 0 0,1-1 1 0 0,-1 1-1 0 0,1 0 0 0 0,-1 0 0 0 0,1 0 0 0 0,-1 0 0 0 0,1 0 0 0 0,0 0 0 0 0,0 0 0 0 0,-1 0 0 0 0,1 1 0 0 0,0-1 0 0 0,0 0 0 0 0,0 0 0 0 0,0 1 0 0 0,0-1 0 0 0,1 0 165 0 0,50-35-6105 0 0,-37 32 5985 0 0</inkml:trace>
  <inkml:trace contextRef="#ctx0" brushRef="#br0" timeOffset="330.42">915 104 5457 0 0,'0'0'1859'0'0,"0"0"-332"0"0,0 0-158 0 0,0 0 3 0 0,0 0-63 0 0,0 0-183 0 0,0 0-300 0 0,0 0-270 0 0,0 0-182 0 0,-26 32-148 0 0,-81 101-77 0 0,105-131-142 0 0,0-1 0 0 0,0 0-1 0 0,0 1 1 0 0,0-1 0 0 0,1 1-1 0 0,-1-1 1 0 0,1 1 0 0 0,-1 0-1 0 0,1-1 1 0 0,-1 1 0 0 0,1 0 0 0 0,0 0-1 0 0,0 0 1 0 0,0 0 0 0 0,0 1-1 0 0,0-1 1 0 0,0 0 0 0 0,1 0 0 0 0,-1 0-1 0 0,1 1 1 0 0,-1-1 0 0 0,1 0-1 0 0,0 1 1 0 0,0-1 0 0 0,0 0-1 0 0,0 1 1 0 0,1-1 0 0 0,-1 0 0 0 0,1 2-7 0 0,2 2 38 0 0,1-1 57 0 0,1 1 0 0 0,-1-1 0 0 0,2 0-1 0 0,-1 0 1 0 0,0 0 0 0 0,1-1-1 0 0,0 0 1 0 0,0 0 0 0 0,0 0-1 0 0,0-1 1 0 0,1 0 0 0 0,0 0-1 0 0,-1-1 1 0 0,1 0 0 0 0,0 0-1 0 0,0 0 1 0 0,0-1 0 0 0,0 0 0 0 0,0-1-1 0 0,0 1 1 0 0,1-1 0 0 0,-1-1-1 0 0,0 1 1 0 0,0-1 0 0 0,0 0-1 0 0,4-2-94 0 0,6-1 267 0 0,1-1 0 0 0,-1 0-1 0 0,-1-2 1 0 0,1 0-1 0 0,-1 0 1 0 0,0-2-1 0 0,-1 0 1 0 0,0-1 0 0 0,0 0-1 0 0,12-12-266 0 0,-23 19 63 0 0,0-1 0 0 0,0 1 1 0 0,0-1-1 0 0,0 0 0 0 0,0 0 0 0 0,-1 0 0 0 0,1 0 0 0 0,-1-1 0 0 0,-1 0 0 0 0,1 1 0 0 0,0-1 0 0 0,-1 0 0 0 0,0 0 0 0 0,0 0 1 0 0,-1-1-1 0 0,1 1 0 0 0,-1 0 0 0 0,-1-1 0 0 0,1 1 0 0 0,0 0 0 0 0,-1-1 0 0 0,0 1 0 0 0,-1-5-63 0 0,-1 6-77 0 0,0 0 0 0 0,0 1 0 0 0,-1-1 0 0 0,1 0 0 0 0,-1 1 0 0 0,0-1-1 0 0,0 1 1 0 0,0 0 0 0 0,0 0 0 0 0,-1 0 0 0 0,1 1 0 0 0,-1-1 0 0 0,0 1 0 0 0,0 0 0 0 0,0 0 0 0 0,0 0-1 0 0,0 0 1 0 0,0 1 0 0 0,0-1 0 0 0,0 1 0 0 0,-1 0 0 0 0,0 0 77 0 0,-69-3-4313 0 0,27 15-6287 0 0,34-7 4247 0 0</inkml:trace>
  <inkml:trace contextRef="#ctx0" brushRef="#br0" timeOffset="885.487">1284 387 12395 0 0,'0'0'1476'0'0,"0"0"-141"0"0,0 0 117 0 0,0 0 106 0 0,0 0-130 0 0,0 0-384 0 0,0 0-407 0 0,0 0-224 0 0,0 0-122 0 0,0 0-81 0 0,0 0-14 0 0,0 0-38 0 0,12-13-30 0 0,40-41-24 0 0,46-19 117 0 0,-86 63-230 0 0,0 0 1 0 0,1 0-1 0 0,1 1 0 0 0,-1 1 0 0 0,1 0 0 0 0,1 1 1 0 0,0 0-1 0 0,0 2 0 0 0,0-1 0 0 0,0 2 0 0 0,1 0 0 0 0,0 1 1 0 0,15-1 8 0 0,-30 4-13 0 0,0 1 1 0 0,1-1 0 0 0,-1 1 0 0 0,0-1-1 0 0,0 1 1 0 0,0 0 0 0 0,1 0 0 0 0,-1 0-1 0 0,0-1 1 0 0,0 1 0 0 0,-1 0 0 0 0,1 0-1 0 0,0 0 1 0 0,0 0 0 0 0,0 1 0 0 0,-1-1-1 0 0,1 0 1 0 0,0 0 0 0 0,-1 0 0 0 0,1 1-1 0 0,-1-1 1 0 0,1 0 0 0 0,-1 1 0 0 0,0-1-1 0 0,0 0 1 0 0,0 1 0 0 0,1-1 0 0 0,-1 0-1 0 0,0 1 1 0 0,-1-1 12 0 0,9 22 21 0 0,-5-19-11 0 0,1 1 1 0 0,0-1-1 0 0,0 0 1 0 0,0 0-1 0 0,1-1 0 0 0,-1 1 1 0 0,1-1-1 0 0,0 0 1 0 0,-1 0-1 0 0,2-1 1 0 0,-1 0-1 0 0,0 1 0 0 0,0-2 1 0 0,1 1-1 0 0,-1 0 1 0 0,1-1-1 0 0,-1 0 1 0 0,1-1-1 0 0,0 1 0 0 0,-1-1 1 0 0,1 0-1 0 0,1-1-10 0 0,89-28 175 0 0,-24 3-279 0 0,-59 23 99 0 0,-13 2-1 0 0,1 1 1 0 0,-1 0 0 0 0,1 0 0 0 0,-1-1-1 0 0,1 1 1 0 0,-1 0 0 0 0,1 0 0 0 0,-1 0-1 0 0,1 0 1 0 0,0 0 0 0 0,-1 0 0 0 0,1 0-1 0 0,-1 0 1 0 0,1 0 0 0 0,-1 0 0 0 0,1 0-1 0 0,0 0 1 0 0,-1 0 0 0 0,1 0 0 0 0,-1 1-1 0 0,1-1 1 0 0,-1 0 0 0 0,1 0 0 0 0,-1 1-1 0 0,1-1 1 0 0,-1 0 0 0 0,1 1 0 0 0,-1-1-1 0 0,1 0 1 0 0,-1 1 0 0 0,1-1 0 0 0,-1 1 0 0 0,0-1-1 0 0,1 1 1 0 0,-1-1 0 0 0,0 1 0 0 0,0-1-1 0 0,1 1 1 0 0,-1-1 0 0 0,0 1 0 0 0,0-1-1 0 0,0 1 1 0 0,1-1 0 0 0,-1 1 0 0 0,0 0-1 0 0,0-1 1 0 0,0 1 0 0 0,0-1 0 0 0,0 1-1 0 0,0-1 1 0 0,0 1 0 0 0,0 0 0 0 0,-1-1-1 0 0,1 1 1 0 0,0-1 0 0 0,0 1 0 0 0,0-1-1 0 0,0 1 1 0 0,-1 0 5 0 0,2 102 230 0 0,22-86-629 0 0,0-14-2695 0 0,-6 0-5573 0 0,-11-1 3252 0 0,0-1 190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56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1171 2561 0 0,'0'0'1583'0'0,"0"0"-694"0"0,0 0-162 0 0,0 0 328 0 0,0 0 350 0 0,0 0 201 0 0,0 0 13 0 0,0 0-100 0 0,34-2-100 0 0,109-7-117 0 0,-45-14 865 0 0,-52 2-1541 0 0,-2-1 1 0 0,0-3-1 0 0,-1-1 1 0 0,-2-3-1 0 0,25-21-626 0 0,-35 24 135 0 0,0-1 0 0 0,-1-2 0 0 0,-2-1-1 0 0,-1-1 1 0 0,-2-1 0 0 0,-1-2-1 0 0,-1 0 1 0 0,12-28-135 0 0,-28 51-43 0 0,-2-1 1 0 0,1 0-1 0 0,-2 0 1 0 0,1-1-1 0 0,-2 0 0 0 0,0 1 1 0 0,0-1-1 0 0,-1 0 1 0 0,-1-1-1 0 0,0 1 1 0 0,0 0-1 0 0,-2 0 0 0 0,0 0 1 0 0,0 0-1 0 0,-1 0 1 0 0,-1 0-1 0 0,0 0 0 0 0,-1 0 1 0 0,0 1-1 0 0,-1-1 1 0 0,0 1-1 0 0,-1 0 0 0 0,0 1 1 0 0,-1 0-1 0 0,-1 0 1 0 0,1 0-1 0 0,-2 1 0 0 0,1 0 1 0 0,-1 0-1 0 0,-1 1 1 0 0,0 1-1 0 0,-2-2 43 0 0,7 6-100 0 0,0 1-1 0 0,0 0 1 0 0,-1 1-1 0 0,1-1 1 0 0,-1 1 0 0 0,1 0-1 0 0,-1 1 1 0 0,1-1-1 0 0,-1 1 1 0 0,0 0 0 0 0,0 0-1 0 0,0 1 1 0 0,0 0-1 0 0,0 0 1 0 0,1 0 0 0 0,-1 1-1 0 0,0 0 1 0 0,0 0-1 0 0,0 0 1 0 0,1 1 0 0 0,-1 0-1 0 0,1 0 1 0 0,-1 0-1 0 0,-1 2 101 0 0,-114 85-937 0 0,107-76 955 0 0,0 0 1 0 0,1 1-1 0 0,1 1 0 0 0,0 0 1 0 0,1 1-1 0 0,1 0 1 0 0,0 0-1 0 0,1 1 1 0 0,1 0-1 0 0,1 1 1 0 0,0 0-1 0 0,1 0 0 0 0,1 1 1 0 0,1-1-1 0 0,1 1 1 0 0,0 0-1 0 0,1 4-18 0 0,1-2 65 0 0,1 0 1 0 0,1 1-1 0 0,0-1 1 0 0,2 0-1 0 0,0 0 0 0 0,2 0 1 0 0,0 0-1 0 0,1-1 0 0 0,5 9-65 0 0,1-6 95 0 0,0 0 0 0 0,2-1 0 0 0,1 0 0 0 0,1-1 0 0 0,1-1 0 0 0,0-1 0 0 0,2 0 0 0 0,0-1 0 0 0,1-1 0 0 0,0-1 0 0 0,2-1 0 0 0,0 0 0 0 0,0-2 0 0 0,10 3-95 0 0,-23-11 110 0 0,1 0 0 0 0,0-1 0 0 0,0 0 0 0 0,0-1 0 0 0,1 0 0 0 0,-1 0 0 0 0,1-2 0 0 0,-1 1 0 0 0,1-1-1 0 0,0-1 1 0 0,-1 1 0 0 0,1-2 0 0 0,0 0 0 0 0,-1 0 0 0 0,1-1 0 0 0,-1 0 0 0 0,1-1 0 0 0,-1 0 0 0 0,0-1 0 0 0,0 0 0 0 0,0 0 0 0 0,9-6-110 0 0,6-6 53 0 0,0 0 0 0 0,-1-2 0 0 0,0-1 1 0 0,-2-1-1 0 0,0 0 0 0 0,-1-2 0 0 0,-1-1 0 0 0,-2 0 0 0 0,0-1 0 0 0,-1-1 0 0 0,-2-1 1 0 0,5-9-54 0 0,0-50-239 0 0,-19 83 201 0 0,-1 0 1 0 0,1 0 0 0 0,-1 0 0 0 0,0 0 0 0 0,0-1 0 0 0,0 1 0 0 0,0 0 0 0 0,-1 0 0 0 0,1 0 0 0 0,0 0 0 0 0,-1-1 0 0 0,0 1 0 0 0,1 0 0 0 0,-1 0 0 0 0,0 0 0 0 0,0 0 0 0 0,0 0 0 0 0,0 1 0 0 0,-1-1 0 0 0,1 0 0 0 0,0 0-1 0 0,-1 1 1 0 0,1-1 0 0 0,-1 1 0 0 0,0-1 0 0 0,1 1 0 0 0,-1 0 0 0 0,0 0 0 0 0,0-1 0 0 0,0 1 0 0 0,0 0 0 0 0,0 1 0 0 0,0-1 0 0 0,0 0 0 0 0,0 1 0 0 0,0-1 0 0 0,-1 1 37 0 0,-8 0-77 0 0,0 0 1 0 0,1 1-1 0 0,-1 0 0 0 0,1 1 1 0 0,-1 1-1 0 0,1 0 1 0 0,0 0-1 0 0,0 0 0 0 0,0 2 1 0 0,0-1-1 0 0,1 1 1 0 0,0 0-1 0 0,0 1 0 0 0,0 0 1 0 0,0 1-1 0 0,1 0 0 0 0,0 0 1 0 0,1 1-1 0 0,0 0 1 0 0,0 0-1 0 0,0 0 0 0 0,1 1 1 0 0,1 0-1 0 0,-1 0 1 0 0,1 1-1 0 0,1-1 0 0 0,0 2 77 0 0,2-6-5 0 0,0 1 0 0 0,0 0 0 0 0,1 0 1 0 0,0 0-1 0 0,0 0 0 0 0,1 0 0 0 0,0 0 0 0 0,0 0 0 0 0,0 1 0 0 0,1-1 0 0 0,-1 0 0 0 0,1 0 0 0 0,1 0 0 0 0,-1-1 0 0 0,3 5 5 0 0,-1-4 27 0 0,0 1-1 0 0,1-1 1 0 0,0 1 0 0 0,1-1-1 0 0,-1-1 1 0 0,1 1-1 0 0,0-1 1 0 0,0 1 0 0 0,1-1-1 0 0,0-1 1 0 0,0 1 0 0 0,0-1-1 0 0,0 0 1 0 0,1-1 0 0 0,-1 1-1 0 0,1-1 1 0 0,0 0 0 0 0,5 1-27 0 0,10 3 164 0 0,0 0 1 0 0,1-1-1 0 0,0-2 1 0 0,0 0-1 0 0,0-1 1 0 0,19-1-165 0 0,-25-2 114 0 0,-1 0 1 0 0,1-1 0 0 0,0-1-1 0 0,-1-1 1 0 0,0 0 0 0 0,1-1 0 0 0,-1-1-1 0 0,-1 0 1 0 0,1-1 0 0 0,-1-1-1 0 0,0 0 1 0 0,0-1 0 0 0,10-8-115 0 0,138-129 364 0 0,-99 81-411 0 0,-61 61 17 0 0,-1 1 0 0 0,1-1 0 0 0,0 0 0 0 0,-1 1 0 0 0,1-1 0 0 0,0 1 0 0 0,0 0 0 0 0,1 0 0 0 0,-1 0 0 0 0,0 1 0 0 0,1-1 0 0 0,-1 1 0 0 0,1 0 0 0 0,-1 0 0 0 0,1 0 0 0 0,0 0 0 0 0,-1 1 0 0 0,1-1 0 0 0,0 1 0 0 0,0 0 0 0 0,-1 0 0 0 0,1 0 30 0 0,9 41-288 0 0,-11-34 286 0 0,-3-2 10 0 0,1-1 0 0 0,0 0 0 0 0,1 0 0 0 0,-1 0 0 0 0,1 1 0 0 0,0-1 0 0 0,0 0 0 0 0,0 0 0 0 0,1 0 0 0 0,-1 0 1 0 0,1-1-1 0 0,0 1 0 0 0,0 0 0 0 0,0-1 0 0 0,0 1 0 0 0,1-1 0 0 0,0 0 0 0 0,-1 0 0 0 0,1 0 0 0 0,0 0 0 0 0,0 0 0 0 0,1 0 0 0 0,-1-1 1 0 0,1 0-1 0 0,-1 0 0 0 0,1 0 0 0 0,0 0 0 0 0,0 0 0 0 0,1 0-8 0 0,7-1 37 0 0,0 0 0 0 0,0-1 0 0 0,-1-1-1 0 0,1 1 1 0 0,0-2 0 0 0,0 0 0 0 0,-1 0 0 0 0,1-1 0 0 0,-1-1 0 0 0,1 0 0 0 0,-1 0 0 0 0,-1-1-1 0 0,1 0 1 0 0,1-2-37 0 0,39-15 56 0 0,0-1-34 0 0,-39 17-27 0 0,1 0 0 0 0,-1 0-1 0 0,2 1 1 0 0,-1 1 0 0 0,0 0 0 0 0,1 1-1 0 0,0 1 1 0 0,13-2 5 0 0,-24 6-2 0 0,0 0-1 0 0,0-1 1 0 0,-1 1-1 0 0,1 0 1 0 0,-1 1-1 0 0,1-1 1 0 0,-1 0-1 0 0,0 1 1 0 0,0-1-1 0 0,0 1 1 0 0,0 0-1 0 0,0-1 1 0 0,0 1-1 0 0,-1 0 1 0 0,0 0-1 0 0,1 0 1 0 0,-1 0-1 0 0,0 1 1 0 0,-1-1-1 0 0,1 0 1 0 0,0 0 0 0 0,-1 0-1 0 0,0 1 1 0 0,0 2 2 0 0,4 9 22 0 0,0-1-7 0 0,-3-7-20 0 0,1-1 0 0 0,0 0-1 0 0,0 0 1 0 0,0 1 0 0 0,1-1-1 0 0,-1-1 1 0 0,1 1 0 0 0,1 0 0 0 0,-1-1-1 0 0,1 1 1 0 0,0-1 0 0 0,0 0-1 0 0,5 4 6 0 0,18-6-2237 0 0,-11-10-4492 0 0,-11 4 2234 0 0,1-1-3951 0 0</inkml:trace>
  <inkml:trace contextRef="#ctx0" brushRef="#br0" timeOffset="915.267">2907 796 5353 0 0,'0'0'3185'0'0,"0"0"-1301"0"0,0 0-242 0 0,0 0 176 0 0,0 0 61 0 0,0 0-208 0 0,0 0-440 0 0,0 0-410 0 0,0 0-290 0 0,0 0-182 0 0,0 0-106 0 0,0 0-70 0 0,-32-5-19 0 0,-105-9-37 0 0,134 14-112 0 0,0-1 0 0 0,-1 1 0 0 0,1-1 0 0 0,-1 1-1 0 0,1 1 1 0 0,-1-1 0 0 0,1 0 0 0 0,0 1 0 0 0,-1-1 0 0 0,1 1-1 0 0,0 0 1 0 0,-1 0 0 0 0,1 1 0 0 0,0-1 0 0 0,0 1 0 0 0,0-1-1 0 0,0 1 1 0 0,0 0 0 0 0,1 0 0 0 0,-1 0 0 0 0,-1 2-5 0 0,-6 5 18 0 0,-1-3-47 0 0,1 1 0 0 0,1 0 0 0 0,-1 1 0 0 0,1 0 0 0 0,0 0 0 0 0,1 1 0 0 0,0 0-1 0 0,1 1 1 0 0,0 0 0 0 0,0 0 0 0 0,1 0 0 0 0,0 1 0 0 0,1 0 0 0 0,0 0 0 0 0,1 0 0 0 0,0 1 0 0 0,0-1-1 0 0,2 1 1 0 0,-1 0 0 0 0,2 0 0 0 0,-1 0 0 0 0,2 6 29 0 0,2-15 1 0 0,0 0 1 0 0,0 0-1 0 0,0 1 1 0 0,1-2-1 0 0,0 1 1 0 0,-1 0-1 0 0,1 0 0 0 0,0-1 1 0 0,1 0-1 0 0,-1 1 1 0 0,0-1-1 0 0,1 0 0 0 0,-1-1 1 0 0,1 1-1 0 0,-1-1 1 0 0,1 1-1 0 0,0-1 0 0 0,0 0 1 0 0,-1-1-1 0 0,1 1 1 0 0,0 0-1 0 0,0-1 0 0 0,0 0 1 0 0,0 0-1 0 0,0 0 1 0 0,0-1-1 0 0,-1 1 1 0 0,1-1-1 0 0,0 0 0 0 0,0 0 1 0 0,0 0-1 0 0,-1-1 1 0 0,1 1-1 0 0,-1-1 0 0 0,1 0-1 0 0,30-13 290 0 0,0-1 0 0 0,-2-2 0 0 0,0-1 0 0 0,28-22-290 0 0,120-62 1316 0 0,-177 100-1303 0 0,1 2 0 0 0,0-1 0 0 0,0 0 0 0 0,0 1 0 0 0,0 0 0 0 0,0 0 0 0 0,0 0 0 0 0,0 0 0 0 0,1 1 0 0 0,-1 0 0 0 0,0 0 0 0 0,0 0 0 0 0,1 0 0 0 0,-1 1 0 0 0,0-1 0 0 0,0 1 0 0 0,0 0 0 0 0,0 0 0 0 0,0 1 0 0 0,0-1 0 0 0,0 1 0 0 0,0 0 0 0 0,0 0 0 0 0,-1 0 0 0 0,1 0 0 0 0,-1 1 0 0 0,0 0 0 0 0,1-1 0 0 0,-1 1 1 0 0,0 1-1 0 0,-1-1 0 0 0,1 0 0 0 0,-1 0 0 0 0,1 1 0 0 0,-1 0-13 0 0,7 20 25 0 0,-2-1 1 0 0,-1 1-1 0 0,-1 0 1 0 0,-1 1-1 0 0,0-1 1 0 0,-3 1-1 0 0,0-1 1 0 0,-1 1-1 0 0,-1 0 1 0 0,-1 0-26 0 0,1-13-6 0 0,-26 270-193 0 0,24-248 198 0 0,0-1-1 0 0,-3 1 0 0 0,0-1 0 0 0,-2-1 0 0 0,-2 0 0 0 0,-1 0 1 0 0,-1 0-1 0 0,-2-2 0 0 0,0 1 0 0 0,-3-2 0 0 0,-14 20 2 0 0,28-44-3 0 0,-1 1-1 0 0,1-1 1 0 0,-1 0-1 0 0,0-1 1 0 0,-1 1-1 0 0,1-1 1 0 0,-1 0-1 0 0,0 0 1 0 0,0 0-1 0 0,0-1 1 0 0,-1 0-1 0 0,1 0 0 0 0,-1 0 1 0 0,0 0-1 0 0,1-1 1 0 0,-1 0-1 0 0,0-1 1 0 0,0 1-1 0 0,-1-1 1 0 0,1 0-1 0 0,0 0 1 0 0,0-1-1 0 0,-1 0 1 0 0,1 0-1 0 0,0 0 1 0 0,0-1-1 0 0,0 0 0 0 0,-1 0 1 0 0,1-1-1 0 0,0 0 1 0 0,0 0-1 0 0,1 0 1 0 0,-1-1-1 0 0,-5-2 4 0 0,1-9-38 0 0,0 1 0 0 0,0-1-1 0 0,1-1 1 0 0,1 0 0 0 0,1 0-1 0 0,0-1 1 0 0,1 0-1 0 0,0 0 1 0 0,2 0 0 0 0,0 0-1 0 0,0-1 1 0 0,2 0 0 0 0,0 0-1 0 0,1 0 1 0 0,0 0 0 0 0,2 0-1 0 0,0-5 39 0 0,2 3-19 0 0,1 1 0 0 0,0 0 0 0 0,1-1 0 0 0,1 2 0 0 0,0-1 0 0 0,2 1 0 0 0,0 0 0 0 0,1 0 0 0 0,0 1 0 0 0,1 0 0 0 0,1 1 0 0 0,1 0 0 0 0,0 1 0 0 0,1 0 0 0 0,1 1 0 0 0,0 0 0 0 0,0 1 0 0 0,1 1 0 0 0,1 0 0 0 0,0 1 0 0 0,0 1 0 0 0,1 1 0 0 0,12-5 19 0 0,28-13 422 0 0,-2-3 1 0 0,-2-1-1 0 0,0-3 1 0 0,-2-3-1 0 0,34-31-422 0 0,-36 17-15 0 0,-3-2-1 0 0,-1-2 0 0 0,-3-2 0 0 0,-3-2 1 0 0,-2-2-1 0 0,-3-1 0 0 0,-2-1 1 0 0,-3-2-1 0 0,8-34 16 0 0,-20 56-159 0 0,-1-2 0 0 0,-3 0 0 0 0,-2-1 0 0 0,-2 0 0 0 0,-1-1 1 0 0,-3 1-1 0 0,-1-11 159 0 0,-4 55-6 0 0,0 0 1 0 0,0 1-1 0 0,0-1 0 0 0,1 0 1 0 0,-1 0-1 0 0,0 0 1 0 0,0 1-1 0 0,0-1 1 0 0,-1 0-1 0 0,1 0 0 0 0,0 0 1 0 0,0 0-1 0 0,0 1 1 0 0,0-1-1 0 0,-1 0 1 0 0,1 0-1 0 0,0 1 1 0 0,-1-1-1 0 0,1 0 0 0 0,-1 1 1 0 0,1-1-1 0 0,-1 0 1 0 0,1 1-1 0 0,-1-1 1 0 0,1 0-1 0 0,-1 1 0 0 0,1-1 1 0 0,-1 1-1 0 0,0-1 1 0 0,1 1-1 0 0,-1 0 1 0 0,0-1-1 0 0,0 1 1 0 0,1 0-1 0 0,-1-1 0 0 0,0 1 1 0 0,0 0-1 0 0,1 0 1 0 0,-1 0-1 0 0,0-1 1 0 0,0 1-1 0 0,0 0 1 0 0,0 0-1 0 0,1 0 0 0 0,-1 1 1 0 0,0-1-1 0 0,0 0 1 0 0,0 0-1 0 0,1 0 1 0 0,-1 0-1 0 0,0 1 0 0 0,0-1 1 0 0,1 0-1 0 0,-1 1 6 0 0,-39 25-493 0 0,25-11 528 0 0,1 0 0 0 0,1 2-1 0 0,0 0 1 0 0,1 0 0 0 0,1 1 0 0 0,1 0 0 0 0,0 1-1 0 0,2 0 1 0 0,0 1 0 0 0,1 0 0 0 0,1 0 0 0 0,0 1-1 0 0,2-1 1 0 0,1 1 0 0 0,0 0 0 0 0,1 0 0 0 0,2 0-1 0 0,0 0 1 0 0,1 0 0 0 0,1 0 0 0 0,1 0-1 0 0,1 0 1 0 0,2 4-35 0 0,19 59 116 0 0,3-1 0 0 0,4-1 0 0 0,13 19-116 0 0,-11-24-13 0 0,-1 45-2537 0 0,-58-120-6346 0 0,14-4 2664 0 0,3-2 377 0 0</inkml:trace>
  <inkml:trace contextRef="#ctx0" brushRef="#br0" timeOffset="1148.47">3180 538 11771 0 0,'0'0'1481'0'0,"0"0"-543"0"0,0 0-344 0 0,0 0 196 0 0,0 0 277 0 0,0 0 120 0 0,0 0-76 0 0,0 0-182 0 0,36-2-187 0 0,116-7-162 0 0,-18-14 196 0 0,-56 6-895 0 0,-1-3-1 0 0,-1-4 1 0 0,-1-3-1 0 0,-2-4 1 0 0,62-34 119 0 0,-44-7-5417 0 0,-42 14-4908 0 0,-35 41 4698 0 0</inkml:trace>
  <inkml:trace contextRef="#ctx0" brushRef="#br0" timeOffset="1511.426">4249 0 2841 0 0,'0'0'3162'0'0,"0"0"-755"0"0,0 0-537 0 0,0 0-154 0 0,0 0 6 0 0,0 0-70 0 0,0 0-157 0 0,0 0-240 0 0,-13 37-250 0 0,-43 115-196 0 0,13 18 905 0 0,37-130-1393 0 0,0 11-1 0 0,1 1 0 0 0,3-1 0 0 0,3 1 0 0 0,3 20-320 0 0,-2-55 41 0 0,0 0-1 0 0,1 0 1 0 0,1 0 0 0 0,1-1 0 0 0,0 0-1 0 0,1 0 1 0 0,7 12-41 0 0,-10-22 18 0 0,0 0 0 0 0,0 0 0 0 0,1-1 0 0 0,-1 1 0 0 0,2-1 0 0 0,-1 0 0 0 0,0 0 0 0 0,1 0 0 0 0,0-1 0 0 0,0 1 0 0 0,0-1 0 0 0,1 0 0 0 0,0-1 0 0 0,-1 1 0 0 0,1-1 0 0 0,0-1 0 0 0,1 1 0 0 0,-1-1 0 0 0,0 0 0 0 0,1 0 0 0 0,1 0-18 0 0,11-2 112 0 0,0-1 0 0 0,0 0 0 0 0,0-2 0 0 0,0 0 0 0 0,0-1 0 0 0,0-1 1 0 0,-1 0-1 0 0,0-2 0 0 0,0 0 0 0 0,-1-1 0 0 0,1 0 0 0 0,15-12-112 0 0,54-22 182 0 0,28 8 32 0 0,-113 36-200 0 0,-1 0-1 0 0,1 1 0 0 0,-1-1 0 0 0,1 0 0 0 0,-1 0 0 0 0,0 1 1 0 0,0-1-1 0 0,0 0 0 0 0,0 1 0 0 0,-1-1 0 0 0,1 1 0 0 0,-1-1 1 0 0,1 1-1 0 0,-1 0 0 0 0,0-1 0 0 0,0 1 0 0 0,0-1 0 0 0,0 1 1 0 0,-1-1-1 0 0,1 1 0 0 0,0 0 0 0 0,-1-1-13 0 0,1 6 75 0 0,-17 122 374 0 0,17-115-1232 0 0,6 27 617 0 0,4-34-4359 0 0,7-5-5026 0 0,-13-3-1891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53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249 154 0 0 0,'0'0'291'0'0,"0"0"824"0"0,0 0 93 0 0,0 0-256 0 0,0 0-353 0 0,0 0-256 0 0,0 0-89 0 0,11-3 1172 0 0,75 13 3747 0 0,-73-12-4876 0 0,-1 0 1 0 0,0-1-1 0 0,0-1 0 0 0,0 0 1 0 0,0-1-1 0 0,0 0 0 0 0,-1-1 1 0 0,0 0-1 0 0,0 0 0 0 0,-1-2 0 0 0,0 1 1 0 0,0-1-1 0 0,-1-1 0 0 0,0 1 1 0 0,3-5-298 0 0,42-51 508 0 0,-72 155-2426 0 0,-29 236 2857 0 0,37-228-567 0 0,-8 109 153 0 0,10-93-321 0 0,-5 0-1 0 0,-20 73-203 0 0,32-176-7 0 0,-2-1 0 0 0,0 1 0 0 0,0 0 0 0 0,-1-1 0 0 0,-1 0 0 0 0,0 0 0 0 0,0 0 0 0 0,-1-1-1 0 0,0 1 1 0 0,-1-2 0 0 0,0 1 0 0 0,-1-1 0 0 0,0 0 0 0 0,0 0 0 0 0,-1-1 0 0 0,0 0 0 0 0,0 0 0 0 0,-1-1 0 0 0,0-1 0 0 0,0 0 0 0 0,-1 0-1 0 0,0-1 1 0 0,0 0 0 0 0,0-1 0 0 0,-1 0 0 0 0,1-1 0 0 0,-1 0 0 0 0,0-1 0 0 0,-10 1 7 0 0,16-2 3 0 0,0-1 1 0 0,1 0-1 0 0,-1 0 1 0 0,0 0-1 0 0,0-1 1 0 0,0 0-1 0 0,0 0 1 0 0,0 0-1 0 0,0-1 1 0 0,1 0-1 0 0,-1 0 1 0 0,1 0-1 0 0,-1-1 1 0 0,1 0-1 0 0,0 0 1 0 0,0 0-1 0 0,0 0 1 0 0,1-1-1 0 0,-1 0 1 0 0,1 0-1 0 0,0 0 1 0 0,0-1-1 0 0,0 0 1 0 0,-1-2-4 0 0,-2-4 31 0 0,0 0 0 0 0,1 0 0 0 0,1-1 0 0 0,0 1 0 0 0,0-2 0 0 0,2 1 0 0 0,-1 0 0 0 0,1-1 0 0 0,1 1 0 0 0,0-1 0 0 0,1 0 0 0 0,1 0 0 0 0,0 1 1 0 0,0-1-1 0 0,1 0 0 0 0,1 0 0 0 0,0 1 0 0 0,1-1 0 0 0,0 1 0 0 0,1-1 0 0 0,0 1 0 0 0,1 1 0 0 0,0-1 0 0 0,1 0 0 0 0,3-3-31 0 0,12-11 146 0 0,2 0 1 0 0,0 1-1 0 0,2 1 0 0 0,1 1 0 0 0,1 2 1 0 0,0 0-1 0 0,2 2 0 0 0,0 1 0 0 0,1 2 1 0 0,1 1-1 0 0,0 1 0 0 0,33-10-146 0 0,70 9-13 0 0,-86 38-3155 0 0,-36-14-1943 0 0,0-1-4295 0 0,-10-8 8040 0 0</inkml:trace>
  <inkml:trace contextRef="#ctx0" brushRef="#br0" timeOffset="299.534">1004 647 6121 0 0,'0'0'3198'0'0,"0"0"-1665"0"0,0 0-437 0 0,0 0 290 0 0,0 0 274 0 0,0 0 23 0 0,0 0-288 0 0,-8 35-422 0 0,-25 109-371 0 0,16-18 82 0 0,18-96-645 0 0,9 18-938 0 0,-9-48 73 0 0,-1 0-517 0 0,0 0-796 0 0,0-2-2977 0 0,0-2 1345 0 0,0-1-2505 0 0</inkml:trace>
  <inkml:trace contextRef="#ctx0" brushRef="#br0" timeOffset="300.533">842 379 8194 0 0,'0'0'2200'0'0,"0"0"-287"0"0,0 0-633 0 0,0 0-256 0 0,0 0-296 0 0,0 0-360 0 0,0 0-504 0 0,0 0-408 0 0,0 0-152 0 0,0 0-104 0 0,0 0-112 0 0,0 0-585 0 0,0 0-2359 0 0,9 70-3410 0 0</inkml:trace>
  <inkml:trace contextRef="#ctx0" brushRef="#br0" timeOffset="582.379">1753 570 15091 0 0,'0'0'1090'0'0,"0"0"-562"0"0,0 0-169 0 0,0 0 249 0 0,0 0 269 0 0,0 0 110 0 0,0 0-121 0 0,0 0-250 0 0,-17 31-223 0 0,-55 98-145 0 0,-49 64-28 0 0,-11-16-2092 0 0,90-154-2134 0 0,11-20-7117 0 0,24-3 6241 0 0</inkml:trace>
  <inkml:trace contextRef="#ctx0" brushRef="#br0" timeOffset="860.945">1276 640 5305 0 0,'0'0'3886'0'0,"0"0"-1761"0"0,0 0-1056 0 0,0 0-350 0 0,0 0-52 0 0,0 0 29 0 0,0 0-6 0 0,0 0-70 0 0,0 0-68 0 0,0 0-65 0 0,0 0-70 0 0,0 0-65 0 0,33 14-61 0 0,103 46-51 0 0,102 54 427 0 0,-94-60-2848 0 0,-94-40-2353 0 0,1-4-4504 0 0,-40-7 6008 0 0</inkml:trace>
  <inkml:trace contextRef="#ctx0" brushRef="#br0" timeOffset="1157.43">2101 865 5201 0 0,'0'0'2170'0'0,"0"0"-1070"0"0,0 0-546 0 0,0 0 87 0 0,0 0 262 0 0,0 0 202 0 0,0 0 22 0 0,0 0-74 0 0,0 0-42 0 0,0 0-19 0 0,0 0-15 0 0,0 0-14 0 0,0 0-40 0 0,23 3-69 0 0,74 11-92 0 0,-92-13-684 0 0,-1-1 0 0 0,0 1 0 0 0,0-1 0 0 0,0 0 0 0 0,0 0 0 0 0,0-1 0 0 0,0 1 0 0 0,1-1 0 0 0,-1 0 0 0 0,0 0 0 0 0,0 0 0 0 0,0 0 0 0 0,-1-1 0 0 0,1 0 0 0 0,0 0 0 0 0,0 0 0 0 0,2-2-78 0 0,8-5 265 0 0,-6 6-175 0 0,-1-1 0 0 0,0 0 0 0 0,0 0 1 0 0,0-1-1 0 0,-1 0 0 0 0,0 0 0 0 0,1 0 0 0 0,-2-1 0 0 0,1 0 0 0 0,-1 0 0 0 0,0-1 0 0 0,0 1 0 0 0,-1-1 0 0 0,0 0 0 0 0,0 0 0 0 0,0-1 0 0 0,-1 1 0 0 0,0-1 0 0 0,-1 1 0 0 0,0-1 0 0 0,0 0 0 0 0,0 0 0 0 0,-1 0 0 0 0,0 0 1 0 0,-1-3-91 0 0,0 8-24 0 0,0 0 0 0 0,-1 1 1 0 0,1-1-1 0 0,-1 1 1 0 0,1 0-1 0 0,-1-1 1 0 0,0 1-1 0 0,0 0 1 0 0,0-1-1 0 0,0 1 1 0 0,-1 0-1 0 0,1 0 1 0 0,0 0-1 0 0,-1 0 1 0 0,0 0-1 0 0,1 0 0 0 0,-1 0 1 0 0,0 0-1 0 0,0 1 1 0 0,0-1-1 0 0,0 1 1 0 0,0 0-1 0 0,0-1 1 0 0,-1 1-1 0 0,1 0 1 0 0,0 0-1 0 0,-1 0 1 0 0,1 1-1 0 0,-1-1 1 0 0,1 0-1 0 0,-1 1 0 0 0,1 0 1 0 0,-1 0-1 0 0,1-1 1 0 0,-1 2-1 0 0,0-1 24 0 0,-93 16-1381 0 0,76-5 1250 0 0,0 2 0 0 0,1 0 0 0 0,1 1 0 0 0,0 1 0 0 0,0 1 0 0 0,2 0 0 0 0,0 1 0 0 0,1 1 0 0 0,1 0 0 0 0,0 1 0 0 0,2 1 0 0 0,-11 20 131 0 0,18-31-49 0 0,1-1 0 0 0,0 1 0 0 0,0 0 0 0 0,0 0 0 0 0,1 0 0 0 0,1 0 0 0 0,0 1 0 0 0,0-1 0 0 0,0 1 0 0 0,2-1 0 0 0,-1 1 0 0 0,1 0 0 0 0,0-1 0 0 0,1 1 0 0 0,0 2 49 0 0,2-7-24 0 0,0 0 0 0 0,0 0 0 0 0,0 0 0 0 0,1 0 0 0 0,0-1 0 0 0,0 0 0 0 0,0 1 0 0 0,0-1 0 0 0,1-1 0 0 0,-1 1 1 0 0,1-1-1 0 0,0 1 0 0 0,0-1 0 0 0,0-1 0 0 0,1 1 0 0 0,-1-1 0 0 0,1 0 0 0 0,-1 0 0 0 0,1 0 0 0 0,2-1 24 0 0,13 2-7 0 0,0-1 0 0 0,0-1 0 0 0,0-1 1 0 0,0-1-1 0 0,0-1 0 0 0,0-1 0 0 0,-1-1 0 0 0,1 0 0 0 0,-1-2 0 0 0,0 0 0 0 0,0-2 0 0 0,6-3 7 0 0,148-69-4924 0 0,-68 14-6014 0 0,-86 53 7719 0 0</inkml:trace>
  <inkml:trace contextRef="#ctx0" brushRef="#br0" timeOffset="1567.984">2802 750 0 0 0,'0'0'1808'0'0,"0"0"-419"0"0,0 0 43 0 0,0 0 235 0 0,0 0 159 0 0,0 0-69 0 0,0 0-342 0 0,0 0-400 0 0,0 0-361 0 0,-32 33-281 0 0,-98 101-169 0 0,86-71-78 0 0,43-54-125 0 0,1-5 3 0 0,-1-1 0 0 0,1 1-1 0 0,0 0 1 0 0,0-1 0 0 0,0 1 0 0 0,1 0-1 0 0,-1-1 1 0 0,1 1 0 0 0,0-1 0 0 0,0 1 0 0 0,0-1-1 0 0,0 1 1 0 0,1-1 0 0 0,-1 0 0 0 0,1 1 0 0 0,0-1-1 0 0,0 0 1 0 0,0 0 0 0 0,0 0 0 0 0,1-1 0 0 0,-1 1-1 0 0,1 0 1 0 0,0-1 0 0 0,-1 0 0 0 0,1 0 0 0 0,0 0-1 0 0,1 0 1 0 0,-1 0 0 0 0,0 0 0 0 0,0-1 0 0 0,1 1-1 0 0,-1-1 1 0 0,1 0 0 0 0,-1 0 0 0 0,2 0-4 0 0,131 16 1863 0 0,-114-19-1386 0 0,-1-1 0 0 0,0-1 0 0 0,-1 0 0 0 0,1-2 0 0 0,-1-1 0 0 0,0 0 0 0 0,0-1 0 0 0,-1-1 0 0 0,0-1 0 0 0,-1-1 0 0 0,0 0 0 0 0,7-7-477 0 0,4-4 261 0 0,-2-2 0 0 0,0-1 0 0 0,-1-1 0 0 0,-1-1 0 0 0,-2-1-1 0 0,-1-1 1 0 0,-1-1 0 0 0,-2-1 0 0 0,-1-1 0 0 0,13-29-261 0 0,-25 48-98 0 0,0 0 1 0 0,-1-1 0 0 0,0 0-1 0 0,-1 0 1 0 0,-1 0 0 0 0,0 0-1 0 0,0 0 1 0 0,-2-1 0 0 0,0 1-1 0 0,-1-1 1 0 0,0 1 0 0 0,-1-1-1 0 0,0 1 1 0 0,-1-1-1 0 0,-1 1 1 0 0,-1 0 0 0 0,-4-13 97 0 0,6 20-81 0 0,-1 0 1 0 0,0 0-1 0 0,0 0 1 0 0,-1 0-1 0 0,1 1 1 0 0,-1 0-1 0 0,-1-1 1 0 0,1 2-1 0 0,-1-1 1 0 0,0 0 0 0 0,-1 1-1 0 0,1 0 1 0 0,-1 0-1 0 0,0 1 1 0 0,0-1-1 0 0,0 1 1 0 0,-1 1-1 0 0,1-1 1 0 0,-1 1-1 0 0,0 0 1 0 0,0 1-1 0 0,0-1 1 0 0,-1 1-1 0 0,1 1 1 0 0,0 0-1 0 0,-1 0 1 0 0,1 0-1 0 0,-1 1 1 0 0,1 0-1 0 0,-1 0 1 0 0,1 1 0 0 0,-6 1 80 0 0,-2 5-15 0 0,-1 0 1 0 0,1 1-1 0 0,1 1 1 0 0,-1 1-1 0 0,1 0 1 0 0,1 1 0 0 0,0 0-1 0 0,1 1 1 0 0,0 0-1 0 0,1 1 1 0 0,0 1-1 0 0,1-1 1 0 0,0 2 0 0 0,1-1-1 0 0,1 1 1 0 0,1 1-1 0 0,0-1 1 0 0,1 1-1 0 0,0 1 1 0 0,1-1 0 0 0,1 1-1 0 0,-1 8 15 0 0,3-11 3 0 0,-1 0 1 0 0,2 0-1 0 0,-1 0 0 0 0,2 0 1 0 0,0 0-1 0 0,1 0 0 0 0,0 0 1 0 0,1 0-1 0 0,1 0 0 0 0,0 0 0 0 0,1 0 1 0 0,0-1-1 0 0,1 0 0 0 0,0 0 1 0 0,1 0-1 0 0,1-1 0 0 0,0 0 1 0 0,1 0-1 0 0,0 0 0 0 0,1-1 1 0 0,4 4-4 0 0,2 0 12 0 0,2 0 0 0 0,0-1 0 0 0,0 0 0 0 0,2-1 0 0 0,-1-2 0 0 0,1 0 0 0 0,1 0 0 0 0,0-2 0 0 0,1-1 0 0 0,-1 0 0 0 0,2-2 0 0 0,-1 0 0 0 0,1-1 0 0 0,13 0-12 0 0,38 4-3610 0 0,1-7-3791 0 0,-52-2-1274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32.8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1 9250 0 0,'0'0'1104'0'0,"0"0"-504"0"0,0 0-5 0 0,0 0 437 0 0,0 0 375 0 0,0 0 92 0 0,0 0-242 0 0,0 0-440 0 0,0 0-354 0 0,-15 34-226 0 0,-50 108-127 0 0,9-59-1 0 0,40-70-116 0 0,-44 44-651 0 0,40-38-2926 0 0,3 1-5000 0 0,12-13 2937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32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676 36 0 0 0,'0'0'409'0'0,"0"0"417"0"0,0 0-61 0 0,0 0-139 0 0,6-7-50 0 0,19-17 24 0 0,-29 19 8023 0 0,-33 8-7346 0 0,-35 26-243 0 0,2 2 0 0 0,1 4 1 0 0,-32 23-1035 0 0,-21 20 419 0 0,120-75-420 0 0,0 1 1 0 0,1-1-1 0 0,0 0 1 0 0,-1 0 0 0 0,1 1-1 0 0,1-1 1 0 0,-1 0-1 0 0,0 1 1 0 0,1-1-1 0 0,0 1 1 0 0,-1-1 0 0 0,2 1-1 0 0,-1-1 1 0 0,0 1-1 0 0,1-1 1 0 0,-1 1-1 0 0,1-1 1 0 0,0 0-1 0 0,0 1 1 0 0,0-1 0 0 0,1 0-1 0 0,-1 0 1 0 0,1 0-1 0 0,0 0 1 0 0,0 0-1 0 0,0 0 1 0 0,0 0 0 0 0,0-1-1 0 0,0 1 1 0 0,1-1-1 0 0,-1 1 1 0 0,1-1-1 0 0,0 0 1 0 0,0 0 0 0 0,0 0-1 0 0,0 0 1 0 0,3 1 0 0 0,205 100 588 0 0,-202-99-570 0 0,3 0-1 0 0,0 0 0 0 0,0 1 0 0 0,0 1 0 0 0,-1 0 0 0 0,0 0 0 0 0,0 1 0 0 0,-1 1 0 0 0,0 0 0 0 0,0 0 0 0 0,0 1 0 0 0,-2 0 0 0 0,1 0 1 0 0,-1 1-1 0 0,0 0 0 0 0,-1 1 0 0 0,0 0 0 0 0,2 5-17 0 0,-8-11 53 0 0,0 0 0 0 0,0 1-1 0 0,-1-1 1 0 0,1 1 0 0 0,-1-1 0 0 0,-1 0 0 0 0,1 1 0 0 0,-1-1 0 0 0,1 1 0 0 0,-2-1-1 0 0,1 0 1 0 0,-1 1 0 0 0,1-1 0 0 0,-1 0 0 0 0,-1 0 0 0 0,1 0 0 0 0,-1-1 0 0 0,0 1-1 0 0,0-1 1 0 0,0 1 0 0 0,0-1 0 0 0,-1 0 0 0 0,-1 1-53 0 0,-106 76 666 0 0,102-76-681 0 0,-35 20-4 0 0,-1-1 0 0 0,-1-3 0 0 0,-1-2 0 0 0,-1-2 0 0 0,0-1 0 0 0,-1-3 0 0 0,-1-3 0 0 0,-46 5 19 0 0,58-14-1056 0 0,42-9-1360 0 0,102-54-6495 0 0,-72 48 4844 0 0,-11 2 698 0 0</inkml:trace>
  <inkml:trace contextRef="#ctx0" brushRef="#br0" timeOffset="259.865">861 658 7394 0 0,'0'0'1121'0'0,"0"0"-190"0"0,0 0 112 0 0,0 0 283 0 0,0 0 173 0 0,0 0-122 0 0,0 0-315 0 0,0 0-367 0 0,0 0-274 0 0,0 0-181 0 0,-10 32-91 0 0,-29 100-22 0 0,38-131-122 0 0,0 0-1 0 0,1 1 1 0 0,-1-1-1 0 0,1 0 1 0 0,-1 0-1 0 0,1 1 1 0 0,-1-1-1 0 0,1 0 1 0 0,0 0-1 0 0,0 1 1 0 0,-1-1-1 0 0,1 0 1 0 0,0 1-1 0 0,0-1 1 0 0,0 0-1 0 0,1 1 1 0 0,-1-1-1 0 0,0 0 1 0 0,0 1-1 0 0,1-1 1 0 0,-1 0-1 0 0,1 0 1 0 0,-1 1-1 0 0,1-1 1 0 0,-1 0-1 0 0,1 0 1 0 0,0 0-1 0 0,0 0 1 0 0,-1 0-1 0 0,1 0 1 0 0,0 0-1 0 0,0 0 1 0 0,0 0 0 0 0,0 0-1 0 0,0 0 1 0 0,0-1-1 0 0,0 1 1 0 0,1 0-1 0 0,-1-1 1 0 0,0 1-1 0 0,0-1 1 0 0,0 1-1 0 0,1-1 1 0 0,-1 0-1 0 0,0 1 1 0 0,1-1-1 0 0,-1 0 1 0 0,0 0-1 0 0,1 0 1 0 0,-1 0-1 0 0,1 0-4 0 0,6 1 58 0 0,11 1 136 0 0,0-1 0 0 0,1 0 0 0 0,-1-1 0 0 0,1-1 0 0 0,-1-1 0 0 0,1-1 0 0 0,-1-1 0 0 0,0 0 0 0 0,-1-2 0 0 0,1 0 0 0 0,-1-1 0 0 0,0 0 0 0 0,0-2 0 0 0,-1 0 0 0 0,-1-1 0 0 0,1-1 0 0 0,-1 0 0 0 0,-1-1 0 0 0,7-7-194 0 0,-16 12 128 0 0,-1 1 0 0 0,1-1 0 0 0,-1 0 0 0 0,0 0 0 0 0,-1-1 0 0 0,0 1 0 0 0,0-1 0 0 0,0 0 0 0 0,-1 0 0 0 0,0-1 0 0 0,0-3-128 0 0,-2 9 5 0 0,0 0 1 0 0,-1-1 0 0 0,1 1-1 0 0,-1 0 1 0 0,0-1 0 0 0,0 1-1 0 0,0 0 1 0 0,0-1-1 0 0,0 1 1 0 0,-1 0 0 0 0,0-1-1 0 0,0 1 1 0 0,1 0 0 0 0,-2 0-1 0 0,1 0 1 0 0,0-1-1 0 0,-1 1 1 0 0,1 1 0 0 0,-1-1-1 0 0,0 0 1 0 0,0 0 0 0 0,0 1-1 0 0,-1-1 1 0 0,1 1-1 0 0,0-1 1 0 0,-1 1 0 0 0,0 0-1 0 0,1 0 1 0 0,-1 0 0 0 0,-1 0-6 0 0,-7-3-247 0 0,1 1 0 0 0,-1 0 0 0 0,0 0 0 0 0,0 1 0 0 0,0 0 0 0 0,0 1 0 0 0,0 1 0 0 0,-1-1 1 0 0,1 2-1 0 0,-1 0 0 0 0,1 0 0 0 0,0 1 0 0 0,-1 0 0 0 0,-5 2 247 0 0,-41 12-3572 0 0,6 7-3341 0 0,30-11-2081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48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534 93 1832 0 0,'0'0'1551'0'0,"0"0"-410"0"0,0 0-110 0 0,0 0 357 0 0,0 0 463 0 0,0 0 253 0 0,0 0-119 0 0,0 0-390 0 0,0 0-442 0 0,0 0-356 0 0,0 0-248 0 0,-4-8 108 0 0,-11 38-132 0 0,5 15-325 0 0,1 0 0 0 0,2 0 0 0 0,3 1 0 0 0,1-1 0 0 0,2 1 0 0 0,5 30-200 0 0,-3 13 225 0 0,-1 64-284 0 0,0-120-5945 0 0,0-1-6251 0 0,0-32 10989 0 0</inkml:trace>
  <inkml:trace contextRef="#ctx0" brushRef="#br0" timeOffset="406.154">0 148 1048 0 0,'0'0'1302'0'0,"0"0"-246"0"0,0 0-44 0 0,0 0 275 0 0,0 0 287 0 0,0 0 45 0 0,0 0-164 0 0,0 0-226 0 0,0 0-168 0 0,0 0-97 0 0,0 0-39 0 0,0 0-39 0 0,0 0-51 0 0,37-6-54 0 0,118-20-97 0 0,129-2 1103 0 0,-232 26-1681 0 0,184 0 156 0 0,-125 3-5644 0 0,-108 17-7481 0 0,-3-14 11235 0 0</inkml:trace>
  <inkml:trace contextRef="#ctx0" brushRef="#br0" timeOffset="677.763">192 847 1904 0 0,'0'0'2494'0'0,"0"0"-751"0"0,0 0-165 0 0,0 0 177 0 0,0 0 153 0 0,0 0-58 0 0,0 0-219 0 0,32-1-228 0 0,105-4-239 0 0,65-22 1294 0 0,-129 16-2256 0 0,128-26-2503 0 0,-182 32-212 0 0,-1-1-3452 0 0,-3 3-3346 0 0</inkml:trace>
  <inkml:trace contextRef="#ctx0" brushRef="#br0" timeOffset="1043.574">1409 1 7370 0 0,'0'0'1509'0'0,"0"0"-659"0"0,0 0-247 0 0,0 0 331 0 0,0 0 436 0 0,0 0 210 0 0,0 0-171 0 0,0 0-397 0 0,0 0-369 0 0,0 33-258 0 0,1 108-134 0 0,-1-80-114 0 0,-3-1 0 0 0,-3-1 1 0 0,-7 33-138 0 0,2-19-53 0 0,-6 4-451 0 0,2-7-5088 0 0,5-49-4955 0 0,8-20 8915 0 0</inkml:trace>
  <inkml:trace contextRef="#ctx0" brushRef="#br0" timeOffset="1355.628">1224 82 2056 0 0,'0'0'1787'0'0,"0"0"-696"0"0,0 0-218 0 0,0 0 386 0 0,0 0 418 0 0,0 0 105 0 0,0 0-146 0 0,0 0-234 0 0,0 0-222 0 0,36 0-153 0 0,116 1-184 0 0,68-24 831 0 0,46-28-2384 0 0,-256 55-5719 0 0,-24 9-1696 0 0,3-5 5102 0 0</inkml:trace>
  <inkml:trace contextRef="#ctx0" brushRef="#br0" timeOffset="1663.505">1357 413 3497 0 0,'0'0'2898'0'0,"0"0"-283"0"0,0 0-344 0 0,0 0-245 0 0,32-2-286 0 0,104-10-327 0 0,70-29 1911 0 0,95-25-3526 0 0,-298 66-415 0 0,20-1-1564 0 0,-16 2-1724 0 0,-3 2-3497 0 0,-2 1 1925 0 0</inkml:trace>
  <inkml:trace contextRef="#ctx0" brushRef="#br0" timeOffset="1926.138">30 1131 3737 0 0,'0'0'1831'0'0,"0"0"-842"0"0,0 0-282 0 0,0 0 272 0 0,0 0 312 0 0,0 0 111 0 0,0 0-129 0 0,0 0-210 0 0,0 0-120 0 0,0 0-31 0 0,0 0 8 0 0,0 0-15 0 0,35 4-31 0 0,116 12-47 0 0,-31-25 359 0 0,-89 2-865 0 0,682-134 2607 0 0,-583 119-3020 0 0,1 5 0 0 0,1 7 1 0 0,27 4 91 0 0,-39 6-4390 0 0,-110 4 1345 0 0,-9-2-882 0 0,-3 0-4157 0 0,-4 2 4717 0 0</inkml:trace>
  <inkml:trace contextRef="#ctx0" brushRef="#br0" timeOffset="2292.044">98 1396 4193 0 0,'0'0'3067'0'0,"0"0"-1336"0"0,0 0-546 0 0,0 0 127 0 0,0 0 229 0 0,0 0 38 0 0,0 0-269 0 0,0 0-422 0 0,0 0-341 0 0,0 0-131 0 0,0 0 27 0 0,0 0 128 0 0,0 0 141 0 0,20 1 72 0 0,128 1 748 0 0,312-60 1726 0 0,233-34-2960 0 0,-604 80-1936 0 0,-32 2-5305 0 0,-37 6 1429 0 0,-3 0-5758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54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454 0 0 0 0,'0'0'907'0'0,"0"0"137"0"0,0 0 38 0 0,0 0 47 0 0,0 0 71 0 0,0 0-31 0 0,0 0-137 0 0,0 0-224 0 0,0 0-258 0 0,0 0-200 0 0,-3 5-102 0 0,-54 118 1748 0 0,28-57-1506 0 0,-3-2 0 0 0,-2-1 0 0 0,-20 24-490 0 0,-63 65-798 0 0,29-61-2638 0 0,80-84 3701 0 0,8-7-415 0 0,0-1 0 0 0,0 1-1 0 0,1 0 1 0 0,-1-1 0 0 0,0 1-1 0 0,0 0 1 0 0,0-1 0 0 0,0 1 0 0 0,0-1-1 0 0,0 1 1 0 0,0 0 0 0 0,1-1 0 0 0,-1 1-1 0 0,0 0 1 0 0,0-1 0 0 0,0 1 0 0 0,0-1-1 0 0,-1 1 1 0 0,1 0 0 0 0,0-1-1 0 0,0 1 1 0 0,0 0 0 0 0,0-1 0 0 0,0 1-1 0 0,0 0 1 0 0,-1-1 0 0 0,1 1 0 0 0,0 0-1 0 0,0-1 1 0 0,0 1 0 0 0,-1 0-1 0 0,1-1 1 0 0,0 1 0 0 0,0 0 0 0 0,-1 0-1 0 0,1-1 1 0 0,0 1 0 0 0,-1 0 0 0 0,1 0-1 0 0,0 0 1 0 0,-1-1 0 0 0,1 1 0 0 0,0 0-1 0 0,-1 0 1 0 0,1 0 0 0 0,-1 0-1 0 0,1 0 1 0 0,0 0 0 0 0,-1 0 0 0 0,1 0-1 0 0,0 0 1 0 0,-1 0 0 0 0,1 0 0 0 0,-1 0-1 0 0,1 0 1 0 0,0 0 0 0 0,-1 0 0 0 0,1 0-1 0 0,0 0 1 0 0,-1 1 150 0 0,3-9 0 0 0</inkml:trace>
  <inkml:trace contextRef="#ctx0" brushRef="#br0" timeOffset="282.056">1 100 0 0 0,'0'0'731'0'0,"0"0"801"0"0,0 0 274 0 0,0 0-58 0 0,0 0-171 0 0,0 0-192 0 0,0 0-179 0 0,0 0-153 0 0,0 0-126 0 0,0 0-123 0 0,19 5-106 0 0,58 19-94 0 0,-28 9 1683 0 0,71 96-173 0 0,53 3-1299 0 0,-104-109-2126 0 0,-63-21-1996 0 0,-3-1 477 0 0,0 0-3393 0 0,-3-1 607 0 0</inkml:trace>
  <inkml:trace contextRef="#ctx0" brushRef="#br0" timeOffset="1059.572">717 41 0 0 0,'0'0'1007'0'0,"0"0"-11"0"0,0 0-169 0 0,0 0-172 0 0,0 0-148 0 0,0 0-63 0 0,0 0 12 0 0,0 0 66 0 0,-1 2 109 0 0,-8 131 4877 0 0,8 152-3471 0 0,18-228-1803 0 0,-16-55-165 0 0,-1-1 1 0 0,1 0-1 0 0,0 0 1 0 0,0 0-1 0 0,0-1 1 0 0,0 1-1 0 0,-1 0 1 0 0,1 0-1 0 0,0 0 1 0 0,1-1-1 0 0,-1 1 1 0 0,0 0-1 0 0,0-1 0 0 0,0 1 1 0 0,0-1-1 0 0,0 1 1 0 0,1-1-1 0 0,-1 0 1 0 0,0 0-1 0 0,0 1 1 0 0,1-1-1 0 0,-1 0 1 0 0,0 0-1 0 0,0 0 1 0 0,1 0-1 0 0,-1 0 1 0 0,0-1-1 0 0,1 1 1 0 0,-1 0-1 0 0,0-1 1 0 0,0 1-1 0 0,0 0 0 0 0,1-1 1 0 0,-1 1-1 0 0,0-1 1 0 0,0 0-1 0 0,0 1 1 0 0,0-1-1 0 0,0 0 1 0 0,0 0-1 0 0,0 0 1 0 0,0 0-1 0 0,-1 0 1 0 0,1 0-1 0 0,0 0 1 0 0,0-1-70 0 0,20-23 342 0 0,-1-1 0 0 0,-1-1 0 0 0,-2-1 0 0 0,-1 0 0 0 0,-1-1 0 0 0,2-7-342 0 0,-1 4 88 0 0,58-113-11 0 0,-70 140-119 0 0,0 10-921 0 0,-3-2 1002 0 0,17 77-26 0 0,14 158 452 0 0,-9 16-199 0 0,-22-232-254 0 0,-2-1 0 0 0,0 1 0 0 0,-1 0 0 0 0,-2-1 0 0 0,0 0 0 0 0,-1 1 0 0 0,-1-2 0 0 0,-1 1 0 0 0,-1-1 0 0 0,0 0 0 0 0,-2 0 0 0 0,0-1 0 0 0,-11 13-12 0 0,18-25 27 0 0,-1-1-1 0 0,0 0 1 0 0,0-1 0 0 0,-1 1 0 0 0,0-1-1 0 0,0 1 1 0 0,0-1 0 0 0,0-1 0 0 0,-1 1 0 0 0,0-1-1 0 0,0 0 1 0 0,0 0 0 0 0,0-1 0 0 0,-1 0 0 0 0,0 0-1 0 0,1 0 1 0 0,-1-1 0 0 0,0 0 0 0 0,0 0 0 0 0,0-1-1 0 0,0 0 1 0 0,-1 0 0 0 0,-4 0-27 0 0,9-4 22 0 0,0 1 0 0 0,0-1 0 0 0,1 0 0 0 0,-1 0 1 0 0,1 0-1 0 0,0 0 0 0 0,0 0 0 0 0,0 0 0 0 0,0-1 0 0 0,1 1 0 0 0,-1-1 0 0 0,1 1 1 0 0,0-1-1 0 0,0 1 0 0 0,0-1 0 0 0,1 0 0 0 0,-1 1 0 0 0,1-1 0 0 0,0 0 0 0 0,0 0 1 0 0,0 1-1 0 0,0-1 0 0 0,1 0 0 0 0,0 0 0 0 0,-1 1 0 0 0,1-1 0 0 0,1-1-22 0 0,4-17-38 0 0,1 0-1 0 0,1 0 0 0 0,1 1 0 0 0,1 0 1 0 0,1 1-1 0 0,1 0 0 0 0,0 0 0 0 0,9-8 39 0 0,0-4-68 0 0,85-103-840 0 0,-56 81-2531 0 0,-5 6-4388 0 0,-29 32-5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1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227 284 2112 0 0,'0'0'2112'0'0,"0"0"-120"0"0,0 0 47 0 0,0 0 76 0 0,0 0-128 0 0,0 0-333 0 0,0 0-511 0 0,0 0-434 0 0,0 0-283 0 0,0 0-195 0 0,0 0-94 0 0,0 0-64 0 0,-32 4-53 0 0,-97 15-28 0 0,77 3-43 0 0,48-15-3 0 0,3-6 25 0 0,0-1 0 0 0,0 1-1 0 0,1 0 1 0 0,-1 0 0 0 0,1 0 0 0 0,-1 0 0 0 0,0 0-1 0 0,1 0 1 0 0,0 0 0 0 0,-1 1 0 0 0,1-1 0 0 0,0 0 0 0 0,0 0-1 0 0,-1 0 1 0 0,1 0 0 0 0,0 0 0 0 0,0 1 0 0 0,0-1 0 0 0,0 0-1 0 0,1 0 1 0 0,-1 0 0 0 0,0 0 0 0 0,0 0 0 0 0,1 0-1 0 0,-1 1 1 0 0,1-1 0 0 0,-1 0 0 0 0,1 0 0 0 0,-1 0 0 0 0,1 0-1 0 0,-1 0 1 0 0,1 0 0 0 0,0-1 0 0 0,0 1 0 0 0,-1 0 0 0 0,1 0-1 0 0,0 0 1 0 0,0-1 0 0 0,0 1 0 0 0,0 0 0 0 0,0-1-1 0 0,0 1 1 0 0,0-1 0 0 0,0 1 0 0 0,0-1 0 0 0,1 1 29 0 0,56 21-193 0 0,-55-21 209 0 0,-2-1-10 0 0,5 0 38 0 0,1 1-1 0 0,-1 0 0 0 0,0 0 0 0 0,0 0 1 0 0,-1 0-1 0 0,1 1 0 0 0,0 0 1 0 0,0 1-1 0 0,-1-1 0 0 0,0 1 0 0 0,1 0 1 0 0,-1 1-1 0 0,0-1 0 0 0,0 1 1 0 0,-1 0-1 0 0,1 0 0 0 0,-1 0 0 0 0,0 1 1 0 0,0-1-1 0 0,0 1 0 0 0,-1 0 1 0 0,0 0-1 0 0,1 0 0 0 0,-2 1 0 0 0,1-1 1 0 0,-1 1-1 0 0,0 0 0 0 0,0 0 1 0 0,0 2-45 0 0,-4 1 73 0 0,-2 0 0 0 0,1-1-1 0 0,-1 0 1 0 0,0 0 0 0 0,-1 0-1 0 0,0 0 1 0 0,0 0-1 0 0,0-1 1 0 0,-1 0 0 0 0,0 0-1 0 0,-1-1 1 0 0,0 0-1 0 0,0 0 1 0 0,0 0 0 0 0,0-1-1 0 0,-1 0 1 0 0,0-1-1 0 0,0 1 1 0 0,0-2 0 0 0,-1 1-1 0 0,1-1 1 0 0,-1 0-1 0 0,0-1 1 0 0,0 0 0 0 0,0 0-1 0 0,-7 0-71 0 0,-14-9-2574 0 0,28-37-9751 0 0,8 33 9519 0 0,3 0 2270 0 0</inkml:trace>
  <inkml:trace contextRef="#ctx0" brushRef="#br0" timeOffset="340.608">357 512 0 0 0,'0'0'1344'0'0,"0"0"938"0"0,0 0 79 0 0,0 0-364 0 0,0 0-340 0 0,0 0-234 0 0,0 0-88 0 0,33 5-48 0 0,103 14-123 0 0,-71-24 326 0 0,-57 0-1198 0 0,65-52 2192 0 0,-72 55-2453 0 0,1 1 0 0 0,-1-1 1 0 0,0 0-1 0 0,1 1 0 0 0,-1-1 1 0 0,0 0-1 0 0,0 0 0 0 0,0 0 1 0 0,0 0-1 0 0,-1 0 0 0 0,1 0 1 0 0,0 0-1 0 0,-1 0 1 0 0,1 0-1 0 0,-1 0 0 0 0,0 0 1 0 0,0 0-1 0 0,0-1 0 0 0,0 1 1 0 0,0 0-1 0 0,0 0 0 0 0,0 0 1 0 0,-1 0-1 0 0,1 0 0 0 0,-1 0 1 0 0,0 0-1 0 0,1 0 0 0 0,-1 0 1 0 0,0 0-1 0 0,0 0 1 0 0,0 0-1 0 0,-1 0 0 0 0,1 0 1 0 0,0 1-1 0 0,-1-1 0 0 0,1 1 1 0 0,-1-1-1 0 0,1 1 0 0 0,-1-1 1 0 0,-1 0-32 0 0,-3-1-118 0 0,0 1 1 0 0,0-1-1 0 0,0 1 0 0 0,-1 0 1 0 0,1 0-1 0 0,0 0 1 0 0,-1 1-1 0 0,0 0 1 0 0,1 1-1 0 0,-1-1 0 0 0,0 1 1 0 0,1 1-1 0 0,-1-1 1 0 0,0 1-1 0 0,1 0 1 0 0,-1 1-1 0 0,1-1 0 0 0,-1 1 1 0 0,1 1-1 0 0,0-1 1 0 0,0 1-1 0 0,0 0 1 0 0,0 0-1 0 0,1 1 1 0 0,-1 0-1 0 0,1 0 0 0 0,0 0 1 0 0,0 1-1 0 0,0-1 1 0 0,0 1-1 0 0,1 0 1 0 0,0 1 117 0 0,-3 1-62 0 0,1 0 0 0 0,0 0 0 0 0,1 1 0 0 0,-1 0 0 0 0,2 0 0 0 0,-1 0 0 0 0,1 0 0 0 0,0 1 0 0 0,1-1 0 0 0,0 1 0 0 0,0 0 0 0 0,1 0 0 0 0,0 1 0 0 0,1-1 0 0 0,0 0 0 0 0,0 0 0 0 0,1 1 0 0 0,0-1 0 0 0,1 2 62 0 0,2-5 36 0 0,0 0 1 0 0,0-1-1 0 0,1 1 1 0 0,-1-1-1 0 0,1 0 0 0 0,0 0 1 0 0,1-1-1 0 0,-1 1 1 0 0,1-1-1 0 0,0 0 1 0 0,0 0-1 0 0,0 0 0 0 0,1-1 1 0 0,-1 0-1 0 0,1 0 1 0 0,0-1-1 0 0,0 1 0 0 0,0-1 1 0 0,0 0-1 0 0,0-1 1 0 0,0 1-1 0 0,1-1 1 0 0,-1-1-1 0 0,0 1 0 0 0,1-1 1 0 0,4 0-37 0 0,11 1 16 0 0,0 0 0 0 0,0-1 1 0 0,0-1-1 0 0,0-1 0 0 0,0-2 1 0 0,-1 0-1 0 0,1-1 0 0 0,8-3-16 0 0,100-44-4410 0 0,-67 23-3681 0 0,-42 18 4085 0 0</inkml:trace>
  <inkml:trace contextRef="#ctx0" brushRef="#br0" timeOffset="672.244">1208 431 3025 0 0,'0'0'3052'0'0,"0"0"-883"0"0,0 0-235 0 0,0 0-31 0 0,0 0-183 0 0,0 0-332 0 0,0 0-410 0 0,0 0-315 0 0,0 0-219 0 0,-31 14-151 0 0,-95 44-113 0 0,86-32-44 0 0,39-21-111 0 0,0-2-33 0 0,0 0 0 0 0,1 0 0 0 0,-1 0 0 0 0,1 1 0 0 0,-1-1-1 0 0,1 0 1 0 0,0 0 0 0 0,0 1 0 0 0,0-1 0 0 0,1 0 0 0 0,-1 0-1 0 0,1 0 1 0 0,0 1 0 0 0,0-1 0 0 0,0 0 0 0 0,0 0 0 0 0,0 0-1 0 0,1 0 1 0 0,-1 0 0 0 0,1-1 0 0 0,0 1 0 0 0,0 0 0 0 0,0-1-1 0 0,0 1 1 0 0,0-1 0 0 0,0 0 0 0 0,1 0 0 0 0,-1 0 0 0 0,1 0-1 0 0,0 0 1 0 0,-1 0 0 0 0,1-1 0 0 0,0 1 0 0 0,0-1 0 0 0,0 0-1 0 0,1 1 9 0 0,119 19 68 0 0,49-40-723 0 0,-64-24-3262 0 0,4-37-8682 0 0,-95 68 12086 0 0</inkml:trace>
  <inkml:trace contextRef="#ctx0" brushRef="#br0" timeOffset="921.692">1902 1 7826 0 0,'0'0'2273'0'0,"0"0"-690"0"0,0 0-385 0 0,0 0-67 0 0,0 0-23 0 0,0 0-117 0 0,0 0-193 0 0,0 0-158 0 0,0 0-132 0 0,0 0-81 0 0,-14 35-59 0 0,-41 114-50 0 0,16 0 493 0 0,37-125-728 0 0,-1-6-16 0 0,-3 28-13 0 0,1 0 0 0 0,3 1 0 0 0,1-1 0 0 0,3 8-54 0 0,6-16-155 0 0,0 4-896 0 0,-14-37-10114 0 0,-4-19 3827 0 0,8 10 6701 0 0</inkml:trace>
  <inkml:trace contextRef="#ctx0" brushRef="#br0" timeOffset="1142.21">1486 350 6065 0 0,'0'0'2387'0'0,"0"0"-613"0"0,0 0-339 0 0,0 0-81 0 0,0 0-87 0 0,0 0-202 0 0,0 0-279 0 0,0 0-153 0 0,0 0-38 0 0,0 0 25 0 0,0 0 42 0 0,0 0-5 0 0,0 0-42 0 0,29 3-60 0 0,92 10-89 0 0,80-10 623 0 0,43-22-1336 0 0,-190 12-2290 0 0,-36 4-1091 0 0,-1-1-3750 0 0,-7 4-857 0 0</inkml:trace>
  <inkml:trace contextRef="#ctx0" brushRef="#br0" timeOffset="1451.945">2261 472 4713 0 0,'0'0'1872'0'0,"0"0"-431"0"0,0 0-41 0 0,0 0-56 0 0,0 0-143 0 0,0 0-345 0 0,0 0-352 0 0,0 0-248 0 0,0 0-96 0 0,0 0-88 0 0,0 0-48 0 0,0 0-88 0 0,0 0-208 0 0,5 147-272 0 0,-5-147-753 0 0,2 4-2167 0 0,-2-4-4474 0 0</inkml:trace>
  <inkml:trace contextRef="#ctx0" brushRef="#br0" timeOffset="1452.945">2235 166 13691 0 0,'0'0'1600'0'0,"0"0"-832"0"0,0 0-279 0 0,0 0-169 0 0,0 0-256 0 0,0 0-368 0 0,0 0-281 0 0,0 0-367 0 0,0 0-592 0 0,0 0-1985 0 0,0 0-5945 0 0</inkml:trace>
  <inkml:trace contextRef="#ctx0" brushRef="#br0" timeOffset="1755.148">2541 512 6577 0 0,'0'0'3098'0'0,"0"0"-1775"0"0,0 0-602 0 0,0 0 103 0 0,0 0 75 0 0,0 0-69 0 0,0 0-223 0 0,0 0-243 0 0,0 0-149 0 0,0 0-71 0 0,0 0-52 0 0,0 0-33 0 0,0 0-10 0 0,-7 22 36 0 0,-17 65 79 0 0,23-87-154 0 0,1 1 0 0 0,-1-1 0 0 0,1 1 0 0 0,-1-1 0 0 0,1 1 0 0 0,-1-1 1 0 0,1 1-1 0 0,-1-1 0 0 0,1 1 0 0 0,0-1 0 0 0,-1 1 0 0 0,1 0 0 0 0,0-1 0 0 0,0 1 0 0 0,-1-1 0 0 0,1 1 0 0 0,0 0 0 0 0,0-1 0 0 0,0 1 0 0 0,0 0 0 0 0,0-1 0 0 0,0 1 0 0 0,0 0 0 0 0,0-1 0 0 0,0 1 0 0 0,0 0 0 0 0,0-1 0 0 0,0 1 0 0 0,0 0 0 0 0,1-1 0 0 0,-1 1 0 0 0,0 0 0 0 0,0-1 0 0 0,1 1 0 0 0,-1-1 0 0 0,0 1 0 0 0,1 0 0 0 0,-1-1 0 0 0,1 1 0 0 0,-1-1 0 0 0,1 1 0 0 0,-1-1 0 0 0,1 0 0 0 0,-1 1 0 0 0,1-1 0 0 0,-1 1 0 0 0,1-1 0 0 0,0 0 0 0 0,-1 0 0 0 0,1 1 0 0 0,-1-1 0 0 0,1 0 0 0 0,0 0 0 0 0,-1 0 0 0 0,1 0 0 0 0,0 1 0 0 0,-1-1 0 0 0,1 0 0 0 0,0 0 0 0 0,-1 0 0 0 0,1-1-10 0 0,4 1 192 0 0,3 1 43 0 0,0 0 0 0 0,0-1 0 0 0,0 0 0 0 0,0-1 0 0 0,0 0 0 0 0,-1 0-1 0 0,1-1 1 0 0,0 1 0 0 0,0-2 0 0 0,-1 1 0 0 0,1-1 0 0 0,-1 0 0 0 0,0-1 0 0 0,0 0 0 0 0,0 0 0 0 0,-1 0-1 0 0,1-1 1 0 0,-1 0 0 0 0,0 0 0 0 0,0-1 0 0 0,-1 1 0 0 0,1-1 0 0 0,0-2-235 0 0,-1 1 119 0 0,1 0 1 0 0,-1-1 0 0 0,0 0 0 0 0,0 0-1 0 0,-1 0 1 0 0,0 0 0 0 0,-1-1 0 0 0,0 1-1 0 0,0-1 1 0 0,-1 0 0 0 0,0 0 0 0 0,0 0-1 0 0,-1 0 1 0 0,-1 0 0 0 0,1 0-1 0 0,-1 0 1 0 0,-1-1 0 0 0,0-4-120 0 0,0 11-83 0 0,0 0 0 0 0,0 1 0 0 0,0-1 0 0 0,0 1-1 0 0,-1-1 1 0 0,1 1 0 0 0,-1 0 0 0 0,1 0 0 0 0,-1 0 0 0 0,0 0 0 0 0,0 0 0 0 0,0 0 0 0 0,0 0 0 0 0,0 0-1 0 0,0 1 1 0 0,0-1 0 0 0,-1 1 0 0 0,1-1 0 0 0,-1 1 0 0 0,1 0 0 0 0,-1 0 0 0 0,1 0 0 0 0,-1 1 0 0 0,0-1 0 0 0,1 0-1 0 0,-1 1 1 0 0,0 0 0 0 0,0 0 83 0 0,-23 0-4175 0 0,1 7-3774 0 0,13-3-2012 0 0</inkml:trace>
  <inkml:trace contextRef="#ctx0" brushRef="#br0" timeOffset="2046.154">2962 590 6705 0 0,'0'0'4196'0'0,"0"0"-1729"0"0,0 0-702 0 0,0 0-82 0 0,0 0-227 0 0,0 0-352 0 0,0 0-381 0 0,0 0-287 0 0,0 0-145 0 0,0 0-85 0 0,0 0-92 0 0,0 0-38 0 0,12-21-31 0 0,36-61-21 0 0,-47 80-31 0 0,0 0 1 0 0,0 0-1 0 0,0 0 0 0 0,0 0 0 0 0,0 0 1 0 0,0 0-1 0 0,0 0 0 0 0,1 0 0 0 0,-1 1 0 0 0,1-1 1 0 0,-1 1-1 0 0,1-1 0 0 0,0 1 0 0 0,0-1 0 0 0,0 1 1 0 0,-1 0-1 0 0,1 0 0 0 0,0 0 0 0 0,0 0 1 0 0,1 0-1 0 0,-1 0 0 0 0,0 1 0 0 0,0-1 0 0 0,2 0 7 0 0,2 0-90 0 0,-3 1 32 0 0,0 0 0 0 0,-1 0 1 0 0,1 1-1 0 0,0-1 0 0 0,-1 1 0 0 0,1-1 0 0 0,0 1 1 0 0,-1 0-1 0 0,1 0 0 0 0,-1 0 0 0 0,0 0 1 0 0,1 0-1 0 0,-1 1 0 0 0,0-1 0 0 0,0 1 1 0 0,1-1-1 0 0,-1 1 0 0 0,0 0 0 0 0,-1 0 1 0 0,1 0-1 0 0,0 0 0 0 0,0 0 0 0 0,-1 0 1 0 0,0 0-1 0 0,1 1 0 0 0,-1-1 0 0 0,0 1 0 0 0,0-1 1 0 0,0 1-1 0 0,0-1 58 0 0,24 33-581 0 0,-18-31 728 0 0,-1-1-1 0 0,1 0 1 0 0,0 0 0 0 0,0-1-1 0 0,0 1 1 0 0,0-2 0 0 0,1 1-1 0 0,-1-1 1 0 0,0 0 0 0 0,1 0-1 0 0,-1-1 1 0 0,1 0-1 0 0,-1-1 1 0 0,0 1 0 0 0,1-2-1 0 0,-1 1 1 0 0,0-1 0 0 0,0 0-1 0 0,1 0 1 0 0,-2-1 0 0 0,1 0-1 0 0,0 0 1 0 0,0 0 0 0 0,-1-1-1 0 0,0 0 1 0 0,0 0 0 0 0,0-1-1 0 0,4-4-146 0 0,102-103-1740 0 0,-104 96-2424 0 0,-4 7-1978 0 0,1 1-4642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5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261 60 0 0 0,'0'0'830'0'0,"0"0"480"0"0,0 0 337 0 0,0 0 263 0 0,0 0 95 0 0,0 0-102 0 0,0 0-224 0 0,0 0-299 0 0,0 0-261 0 0,0 0-214 0 0,0 0-159 0 0,-8-1-115 0 0,1 1-582 0 0,-80 9 1613 0 0,-38 78-1144 0 0,121-84-500 0 0,1 0 0 0 0,0 1-1 0 0,0 0 1 0 0,1-1 0 0 0,-1 1-1 0 0,1 0 1 0 0,0 0 0 0 0,0 1-1 0 0,0-1 1 0 0,0 0 0 0 0,1 1 0 0 0,0-1-1 0 0,0 1 1 0 0,0-1 0 0 0,0 1-1 0 0,1-1 1 0 0,-1 1 0 0 0,1 0-1 0 0,1-1 1 0 0,-1 1 0 0 0,1-1-1 0 0,-1 1 1 0 0,1-1 0 0 0,0 1 0 0 0,1-1-1 0 0,-1 1 1 0 0,1-1 0 0 0,0 0-1 0 0,0 0 1 0 0,0 0 0 0 0,2 2-18 0 0,4 5 2 0 0,1 0 0 0 0,0-1 1 0 0,0 0-1 0 0,1-1 0 0 0,0 0 1 0 0,1 0-1 0 0,0-1 0 0 0,0 0 1 0 0,1-1-1 0 0,0 0 0 0 0,0-1 1 0 0,1-1-1 0 0,-1 0 0 0 0,1 0 1 0 0,0-1-1 0 0,1-1 0 0 0,-1 0 1 0 0,9 0-3 0 0,91-1-6472 0 0,-87-8-1987 0 0,-18 2 4505 0 0</inkml:trace>
  <inkml:trace contextRef="#ctx0" brushRef="#br0" timeOffset="11624.516">671 421 0 0 0,'0'0'899'0'0,"0"0"784"0"0,0 0 361 0 0,0 0 143 0 0,-3 8 11 0 0,1-4-1597 0 0,-8 21 321 0 0,5-25 2856 0 0,3-122 1887 0 0,40-58-4453 0 0,-36 172-1240 0 0,1 0 1 0 0,0 0 0 0 0,1 1 0 0 0,0-1-1 0 0,0 1 1 0 0,0 0 0 0 0,1 1 0 0 0,0-1-1 0 0,1 1 1 0 0,-1 0 0 0 0,1 0 0 0 0,0 0-1 0 0,1 1 1 0 0,-1 0 0 0 0,1 0 0 0 0,0 1 0 0 0,0-1-1 0 0,0 2 1 0 0,2-1 27 0 0,-8 3-69 0 0,0 1-1 0 0,0 0 0 0 0,1 0 1 0 0,-1-1-1 0 0,0 1 1 0 0,0 0-1 0 0,0 0 1 0 0,1 0-1 0 0,-1 0 1 0 0,0 0-1 0 0,0 1 1 0 0,0-1-1 0 0,0 0 1 0 0,1 0-1 0 0,-1 1 1 0 0,0-1-1 0 0,0 1 0 0 0,0-1 1 0 0,0 1-1 0 0,0 0 1 0 0,0-1-1 0 0,0 1 1 0 0,0 0-1 0 0,0 0 1 0 0,0-1-1 0 0,0 1 1 0 0,-1 0-1 0 0,1 0 1 0 0,0 0-1 0 0,-1 0 1 0 0,1 0-1 0 0,0 0 0 0 0,-1 0 1 0 0,1 0-1 0 0,-1 0 1 0 0,0 1-1 0 0,1-1 1 0 0,-1 0-1 0 0,0 0 1 0 0,0 0-1 0 0,0 0 1 0 0,1 1-1 0 0,-1-1 1 0 0,0 0-1 0 0,-1 0 1 0 0,1 0-1 0 0,0 1 70 0 0,0 25-5685 0 0,0-16 122 0 0,0-4-592 0 0</inkml:trace>
  <inkml:trace contextRef="#ctx0" brushRef="#br0" timeOffset="11981.136">1166 45 0 0 0,'0'0'1772'0'0,"0"0"-77"0"0,0 0-229 0 0,0 0 42 0 0,0 0 102 0 0,0 0-80 0 0,0 0-258 0 0,0 0-346 0 0,0 0-313 0 0,0 0-180 0 0,0 0-115 0 0,0 0-111 0 0,0 0-86 0 0,-28 32-68 0 0,-87 99-39 0 0,113-129-15 0 0,0 0 1 0 0,-1-1 0 0 0,1 1 0 0 0,0 0 0 0 0,0 0 0 0 0,0 1 0 0 0,0-1 0 0 0,1 0 0 0 0,-1 1 0 0 0,0-1-1 0 0,1 1 1 0 0,0-1 0 0 0,-1 1 0 0 0,1 0 0 0 0,0-1 0 0 0,1 1 0 0 0,-1 0 0 0 0,0 0 0 0 0,1 0 0 0 0,-1 0 0 0 0,1-1-1 0 0,0 1 1 0 0,0 2 0 0 0,2 2 0 0 0,-2-3 8 0 0,1-1 1 0 0,-1 1 0 0 0,1-1-1 0 0,0 0 1 0 0,0 1-1 0 0,0-1 1 0 0,0 0 0 0 0,1 0-1 0 0,0 0 1 0 0,-1 0 0 0 0,1 0-1 0 0,0 0 1 0 0,0-1-1 0 0,0 1 1 0 0,1-1 0 0 0,-1 1-1 0 0,1-1 1 0 0,-1 0-1 0 0,1 0 1 0 0,0 0 0 0 0,0 0-1 0 0,0 0 1 0 0,0-1-1 0 0,0 1 1 0 0,0-1 0 0 0,0 0-1 0 0,1 0 1 0 0,-1 0-1 0 0,0 0 1 0 0,1-1 0 0 0,1 1-9 0 0,2 0 167 0 0,1 0 1 0 0,-1-1-1 0 0,0 1 1 0 0,1-1-1 0 0,-1-1 1 0 0,0 0-1 0 0,1 0 1 0 0,-1 0 0 0 0,0-1-1 0 0,0 0 1 0 0,0 0-1 0 0,0-1 1 0 0,0 0-1 0 0,2-1-167 0 0,0-1 184 0 0,0-1 0 0 0,-1 0-1 0 0,0 0 1 0 0,0 0-1 0 0,0-1 1 0 0,-1-1-1 0 0,0 1 1 0 0,-1-1-1 0 0,1 0 1 0 0,-1 0-1 0 0,-1-1 1 0 0,0 0-1 0 0,0 0 1 0 0,-1 0 0 0 0,0-1-1 0 0,0 1 1 0 0,-1-1-1 0 0,0 0 1 0 0,-1 0-1 0 0,0 0 1 0 0,-1 0-1 0 0,0 0 1 0 0,0-1-1 0 0,-2-4-183 0 0,1 11-87 0 0,0 1 0 0 0,-1-1-1 0 0,0 1 1 0 0,0-1-1 0 0,0 1 1 0 0,0 0 0 0 0,-1 0-1 0 0,1-1 1 0 0,-1 1-1 0 0,0 0 1 0 0,0 0-1 0 0,0 0 1 0 0,0 1 0 0 0,0-1-1 0 0,0 0 1 0 0,-1 1-1 0 0,0 0 1 0 0,1-1 0 0 0,-1 1-1 0 0,0 0 1 0 0,0 0-1 0 0,-1 1 88 0 0,-20-9-3916 0 0,-3 7-3667 0 0,13 3 453 0 0</inkml:trace>
  <inkml:trace contextRef="#ctx0" brushRef="#br0" timeOffset="12456.511">1991 1 1152 0 0,'0'0'2434'0'0,"0"0"-791"0"0,0 0-493 0 0,0 0 171 0 0,0 0 350 0 0,0 0 192 0 0,0 0-53 0 0,0 0-283 0 0,0 0-321 0 0,0 0-253 0 0,0 0-165 0 0,0 0-125 0 0,0 0-89 0 0,-32 12-68 0 0,-101 35-77 0 0,63-14 387 0 0,67-32-831 0 0,0 1 0 0 0,0-1 0 0 0,1 1 0 0 0,-1-1 0 0 0,1 1 1 0 0,0 0-1 0 0,-1 0 0 0 0,1 0 0 0 0,0 1 0 0 0,0-1 0 0 0,0 0 1 0 0,1 1-1 0 0,-1-1 0 0 0,0 1 0 0 0,1 0 0 0 0,0-1 0 0 0,0 1 0 0 0,-1 0 1 0 0,2 0-1 0 0,-1 0 0 0 0,0 0 0 0 0,0 0 0 0 0,1 0 0 0 0,0 0 1 0 0,0 0-1 0 0,0 0 0 0 0,0 0 0 0 0,0 0 0 0 0,0 0 0 0 0,1 1 15 0 0,16 95-45 0 0,-19-94 58 0 0,-1 1-1 0 0,1-2 1 0 0,-1 1-1 0 0,0 0 1 0 0,0-1-1 0 0,0 1 1 0 0,-1-1 0 0 0,0 0-1 0 0,0 0 1 0 0,0 0-1 0 0,0 0 1 0 0,0-1 0 0 0,-1 0-1 0 0,1 0 1 0 0,-1 0-1 0 0,-4 1-12 0 0,5-1-9 0 0,-4 3-193 0 0,0 0 0 0 0,-1-1 0 0 0,1 0 0 0 0,-1-1 0 0 0,0 0 1 0 0,0-1-1 0 0,-1 1 0 0 0,1-2 0 0 0,-1 1 0 0 0,-4 0 202 0 0,28-26-10932 0 0,-3 16 6965 0 0,-3 0 678 0 0</inkml:trace>
  <inkml:trace contextRef="#ctx0" brushRef="#br0" timeOffset="12797.019">2243 8 4305 0 0,'0'0'2556'0'0,"0"0"-675"0"0,0 0-225 0 0,0 0 57 0 0,0 0-32 0 0,0 0-222 0 0,0 0-404 0 0,0 0-311 0 0,0 0-202 0 0,0 0-133 0 0,0 0-105 0 0,0 0-70 0 0,0 0-60 0 0,-25 11-62 0 0,-78 35-56 0 0,101-46-60 0 0,0 1 0 0 0,0-1-1 0 0,0 0 1 0 0,1 1 0 0 0,-1-1-1 0 0,0 1 1 0 0,1-1 0 0 0,-1 1-1 0 0,0 0 1 0 0,1 0 0 0 0,-1-1-1 0 0,1 1 1 0 0,-1 0 0 0 0,1 1-1 0 0,0-1 1 0 0,-1 0 0 0 0,1 0-1 0 0,0 1 1 0 0,0-1 0 0 0,0 0-1 0 0,0 1 1 0 0,0-1 0 0 0,0 1-1 0 0,0-1 1 0 0,0 1 0 0 0,0 0-1 0 0,1-1 1 0 0,-1 1 0 0 0,1 0-1 0 0,0 0 1 0 0,-1-1 0 0 0,1 1-1 0 0,0 0 1 0 0,0 0 0 0 0,0-1-1 0 0,0 2 5 0 0,1 5-157 0 0,0-3 94 0 0,1-1 1 0 0,0 1-1 0 0,0-1 1 0 0,1 0-1 0 0,-1 0 0 0 0,1 0 1 0 0,0 0-1 0 0,0 0 1 0 0,0-1-1 0 0,0 1 0 0 0,1-1 1 0 0,0 0-1 0 0,-1 0 1 0 0,1 0-1 0 0,0 0 0 0 0,0-1 1 0 0,1 0-1 0 0,-1 0 1 0 0,0 0-1 0 0,1 0 1 0 0,-1-1-1 0 0,4 1 63 0 0,9 7-33 0 0,-6-3 52 0 0,-5-5 1 0 0,0 1 0 0 0,-1 0 1 0 0,1 1-1 0 0,-1-1 0 0 0,0 1 1 0 0,0 0-1 0 0,0 0 0 0 0,0 1 1 0 0,-1-1-1 0 0,1 1 0 0 0,-1 0 1 0 0,0 1-1 0 0,0-1 0 0 0,0 1 1 0 0,-1-1-1 0 0,1 1 0 0 0,-1 0 1 0 0,0 0-1 0 0,-1 1 0 0 0,1-1 1 0 0,-1 1-1 0 0,0-1 0 0 0,-1 1 1 0 0,1-1-1 0 0,0 7-20 0 0,-4-9 94 0 0,0 1 0 0 0,0-1 0 0 0,0 0 0 0 0,0 0-1 0 0,-1 0 1 0 0,1 0 0 0 0,-1 0 0 0 0,0 0 0 0 0,0-1 0 0 0,0 1-1 0 0,0-1 1 0 0,0 0 0 0 0,-1 0 0 0 0,1 0 0 0 0,-1 0 0 0 0,1 0 0 0 0,-1-1-1 0 0,0 0 1 0 0,1 0 0 0 0,-4 1-94 0 0,2 0 45 0 0,-154 40-610 0 0,124-38-3349 0 0,-1-3-3579 0 0,27-1-142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44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58 5977 0 0,'0'0'1387'0'0,"0"0"-5"0"0,0 0 193 0 0,0 0 77 0 0,0 0-154 0 0,0 0-289 0 0,0 0-276 0 0,0 0-161 0 0,31-1-109 0 0,100-3-78 0 0,-20-10 857 0 0,132-22-886 0 0,-238 35-14 0 0,7 0-4366 0 0,-17 6-6116 0 0,0-1 3531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7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9658 0 0,'0'0'4329'0'0,"0"0"-2225"0"0,0 0-843 0 0,0 0-81 0 0,0 0-230 0 0,0 0-302 0 0,0 0-294 0 0,0 0-216 0 0,0 0-76 0 0,0 0-43 0 0,0 0-38 0 0,0 0-46 0 0,0 0-55 0 0,-15 7-52 0 0,-41 24-24 0 0,55-31 186 0 0,0 1 0 0 0,1-1 0 0 0,-1 1 0 0 0,0-1 0 0 0,0 1 0 0 0,1 0 0 0 0,-1-1 0 0 0,0 1 0 0 0,1 0 0 0 0,-1-1 0 0 0,0 1 0 0 0,1 0 0 0 0,-1 0 0 0 0,1 0 0 0 0,0-1 0 0 0,-1 1 0 0 0,1 0 0 0 0,0 0 0 0 0,-1 0 0 0 0,1 0 0 0 0,0 0 0 0 0,0 0 0 0 0,0 0 0 0 0,0 0 0 0 0,0 0 0 0 0,0 0 0 0 0,0 0 0 0 0,0 0 0 0 0,0 0 0 0 0,0 0 0 0 0,0-1 0 0 0,1 1 0 0 0,-1 0 0 0 0,0 0 0 0 0,1 0 0 0 0,-1 0 0 0 0,1 0 0 0 0,-1 0 0 0 0,1-1 0 0 0,-1 1 0 0 0,1 0 0 0 0,0 0 0 0 0,-1-1 0 0 0,1 1 1 0 0,0-1-1 0 0,-1 1 0 0 0,1 0 0 0 0,0-1 0 0 0,0 1 0 0 0,0-1 0 0 0,-1 0 0 0 0,1 1 0 0 0,0-1 0 0 0,0 1 0 0 0,0-1 0 0 0,0 0 0 0 0,0 0 0 0 0,0 0 0 0 0,0 0 10 0 0,2 2-23 0 0,2 0 64 0 0,0 0 0 0 0,0 1 0 0 0,0 0 1 0 0,-1 0-1 0 0,1 0 0 0 0,-1 1 0 0 0,0-1 0 0 0,0 1 0 0 0,0 0 0 0 0,0 0 1 0 0,-1 0-1 0 0,1 1 0 0 0,-1-1 0 0 0,0 1 0 0 0,-1 0 0 0 0,1 0 1 0 0,-1 0-1 0 0,0 0 0 0 0,0 0 0 0 0,0 1 0 0 0,-1-1 0 0 0,0 0 1 0 0,0 1-1 0 0,0-1 0 0 0,-1 1 0 0 0,0 0 0 0 0,0-1 0 0 0,0 1 1 0 0,-1-1-1 0 0,0 2-41 0 0,-1-2 87 0 0,-1-1 0 0 0,1 1 1 0 0,-1 0-1 0 0,-1-1 0 0 0,1 0 1 0 0,0 0-1 0 0,-1 0 0 0 0,0 0 0 0 0,0 0 1 0 0,0-1-1 0 0,-1 1 0 0 0,1-1 1 0 0,-1-1-1 0 0,0 1 0 0 0,1 0 1 0 0,-1-1-1 0 0,0 0 0 0 0,-1 0 0 0 0,-3 0-87 0 0,-29 4-3119 0 0,4-11-5452 0 0,27 1-2151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6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4505 0 0,'0'0'560'0'0,"0"0"-1056"0"0,0 0-368 0 0,0 0-24 0 0,0 0 87 0 0,0 0-687 0 0,0 0 960 0 0</inkml:trace>
  <inkml:trace contextRef="#ctx0" brushRef="#br0" timeOffset="931.806">30 22 0 0 0,'0'0'4112'0'0,"0"0"-1150"0"0,0 0-478 0 0,0 0-5 0 0,0 0-154 0 0,0 0-346 0 0,0 0-496 0 0,0 0-510 0 0,0 0-355 0 0,0 0-262 0 0,0 0-168 0 0,0 0-123 0 0,0 0-75 0 0,9 0-188 0 0,-4 7-396 0 0,1 3-1381 0 0,-2-5-4023 0 0,1-5-1930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6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 8290 0 0,'0'0'2362'0'0,"0"0"-910"0"0,0 0-122 0 0,0 0 223 0 0,0 0-28 0 0,0 0-300 0 0,0 0-451 0 0,0 0-392 0 0,0 0-208 0 0,-14 32-109 0 0,-43 97-58 0 0,37-58-1119 0 0,20-70 1159 0 0,-1 0-1662 0 0,1 0-8688 0 0,0-1 4147 0 0</inkml:trace>
  <inkml:trace contextRef="#ctx0" brushRef="#br0" timeOffset="430.625">218 277 5849 0 0,'0'0'2267'0'0,"0"0"-249"0"0,0 0 60 0 0,0 0 40 0 0,0 0-301 0 0,0 0-479 0 0,0 0-416 0 0,0 0-274 0 0,0 0-148 0 0,0 0-109 0 0,0 0-105 0 0,0 0-76 0 0,19-28-64 0 0,58-85-48 0 0,2 18-36 0 0,-19 58-1699 0 0,-54 78-1095 0 0,-14 80 2335 0 0,10-119 538 0 0,0 1-1 0 0,1-1 1 0 0,-1 1 0 0 0,1-1-1 0 0,-1 0 1 0 0,1 0-1 0 0,0 0 1 0 0,0 0 0 0 0,0-1-1 0 0,0 1 1 0 0,0-1-1 0 0,0 0 1 0 0,0 0 0 0 0,0 0-1 0 0,1 0 1 0 0,-1 0 0 0 0,0-1-1 0 0,1 1 1 0 0,-1-1-1 0 0,1 0 1 0 0,-1 0 0 0 0,0 0-1 0 0,1-1 1 0 0,-1 1-1 0 0,0-1 1 0 0,1 0 0 0 0,-1 0-1 0 0,0 0 1 0 0,0 0-1 0 0,0 0 1 0 0,0-1 0 0 0,2-1-141 0 0,99-80 1016 0 0,-82 63-2084 0 0,-6 5-1926 0 0,0 2-5717 0 0,-10 9-14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4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18 185 0 0 0,'0'0'561'0'0,"0"0"449"0"0,0 0 52 0 0,0 0-213 0 0,0 0-255 0 0,0 0-180 0 0,0 0-92 0 0,0 0-26 0 0,0 0 48 0 0,0 30 59 0 0,0 138 513 0 0,-2-91 3198 0 0,0-80 4362 0 0,-7-13-7039 0 0,7 3-1332 0 0,1 0 0 0 0,-1 0 0 0 0,2 0 0 0 0,0-1 0 0 0,1 1 0 0 0,0 0 0 0 0,1 0 0 0 0,0 0 0 0 0,1 0 0 0 0,1 0 0 0 0,0 1 0 0 0,0-1 0 0 0,2 1 0 0 0,-1 0 0 0 0,1 1 0 0 0,1-1-105 0 0,12-17-14 0 0,1 1 0 0 0,1 1 0 0 0,2 0 1 0 0,1 2-1 0 0,0 1 0 0 0,2 1 0 0 0,7-4 14 0 0,-4 13-784 0 0,-29 14 289 0 0,0 11-873 0 0,-9 50-4744 0 0,-9-24-3836 0 0,14-29 6274 0 0</inkml:trace>
  <inkml:trace contextRef="#ctx0" brushRef="#br0" timeOffset="368.224">483 277 0 0 0,'0'0'1819'0'0,"0"0"376"0"0,0 0 158 0 0,0 0 41 0 0,0 0-163 0 0,0 0-395 0 0,0 0-413 0 0,0 0-345 0 0,0 0-293 0 0,33-8-201 0 0,100-26-113 0 0,-80 9 172 0 0,-49 18-476 0 0,-1 4-57 0 0,-1-1 1 0 0,0 0 0 0 0,0 1 0 0 0,0-1 0 0 0,0 0 0 0 0,-1 0 0 0 0,0 0 0 0 0,0 0 0 0 0,0 0 0 0 0,0-1 0 0 0,0 1 0 0 0,-1 0 0 0 0,0 0 0 0 0,0-1 0 0 0,0 1 0 0 0,0 0 0 0 0,-1 0 0 0 0,1-1-111 0 0,-4 1-47 0 0,1 1 1 0 0,-1 0-1 0 0,1 0 0 0 0,-1 0 0 0 0,0 1 0 0 0,0-1 1 0 0,0 1-1 0 0,-1 0 0 0 0,1 0 0 0 0,0 0 0 0 0,-1 1 1 0 0,1 0-1 0 0,-1 0 0 0 0,0 0 0 0 0,1 0 1 0 0,-1 1-1 0 0,0-1 0 0 0,1 1 0 0 0,-1 0 0 0 0,0 1 1 0 0,0-1-1 0 0,0 1 47 0 0,-8 1-167 0 0,0 1 0 0 0,0 0 0 0 0,1 1 0 0 0,0 1 0 0 0,-1-1 0 0 0,2 2-1 0 0,-1 0 1 0 0,1 0 0 0 0,0 1 0 0 0,0 1 0 0 0,0-1 0 0 0,-4 6 167 0 0,10-9-29 0 0,0 1-1 0 0,0-1 0 0 0,0 1 0 0 0,1 0 1 0 0,0 0-1 0 0,0 0 0 0 0,0 0 0 0 0,1 1 1 0 0,-1-1-1 0 0,1 1 0 0 0,1 0 0 0 0,-1 0 1 0 0,1 0-1 0 0,0 1 0 0 0,0-1 0 0 0,1 0 1 0 0,0 1-1 0 0,0-1 0 0 0,0 1 0 0 0,1-1 1 0 0,0 1-1 0 0,1-1 0 0 0,-1 1 0 0 0,1-1 1 0 0,0 1-1 0 0,1-1 0 0 0,-1 0 0 0 0,1 1 1 0 0,1-1-1 0 0,-1 0 0 0 0,1 0 0 0 0,0 0 1 0 0,1 1 29 0 0,10 2 22 0 0,-1 0 0 0 0,1-1 0 0 0,0 0 0 0 0,1-1 0 0 0,0-1 0 0 0,0 0 0 0 0,0-2 0 0 0,1 1 0 0 0,0-2 0 0 0,0 0 0 0 0,0-1 0 0 0,0 0 0 0 0,0-1 0 0 0,0-1 0 0 0,0-1 0 0 0,0 0 0 0 0,13-4-22 0 0,52-13-3509 0 0,-44 8-3940 0 0,-23 6 2072 0 0</inkml:trace>
  <inkml:trace contextRef="#ctx0" brushRef="#br0" timeOffset="1153.947">890 498 4489 0 0,'0'0'1931'0'0,"0"0"-215"0"0,0 0 99 0 0,0 0 166 0 0,0 0-90 0 0,0 0-364 0 0,0 0-423 0 0,0 0-286 0 0,0 0-176 0 0,0 0-112 0 0,0 0-97 0 0,0 0-77 0 0,0 0-34 0 0,27-35-42 0 0,85-106-12 0 0,-44 45 371 0 0,-5 12-320 0 0,-44 80-739 0 0,-18 36-12 0 0,-2-17 631 0 0,-2 61-5 0 0,53-64 122 0 0,56-52 364 0 0,-67 19-602 0 0,-25 13-82 0 0,-1 1-1 0 0,1 0 1 0 0,1 1 0 0 0,-1 0 0 0 0,1 1 0 0 0,0 1-1 0 0,0 0 1 0 0,0 1 0 0 0,12 0 4 0 0,-25 4-12 0 0,-1 1 0 0 0,1-1 0 0 0,-1 1 0 0 0,0 0 0 0 0,1 0 0 0 0,-1-1 0 0 0,0 1-1 0 0,0 0 1 0 0,0 0 0 0 0,-1 0 0 0 0,1 0 0 0 0,0 0 0 0 0,-1 0 0 0 0,1 1 0 0 0,-1-1 0 0 0,0 0 0 0 0,0 0 0 0 0,1 0 0 0 0,-1 0 0 0 0,-1 0 0 0 0,1 0 0 0 0,0 1 0 0 0,-1-1 0 0 0,1 0 0 0 0,-1 1 11 0 0,1 4 2 0 0,0 92-863 0 0,16-88-3393 0 0,-1-11-2299 0 0,-14 0 4906 0 0,6 0-6370 0 0</inkml:trace>
  <inkml:trace contextRef="#ctx0" brushRef="#br0" timeOffset="1564.993">2019 126 4617 0 0,'0'0'2320'0'0,"0"0"-739"0"0,0 0-166 0 0,0 0 129 0 0,0 0-9 0 0,0 0-161 0 0,0 0-346 0 0,0 0-341 0 0,0 0-202 0 0,0 0-118 0 0,0 0-102 0 0,-34 18-62 0 0,-106 58-40 0 0,54-13 244 0 0,82-58-382 0 0,-1-2-26 0 0,0 1-1 0 0,0 0 1 0 0,1 0 0 0 0,-1 0 0 0 0,1 0 0 0 0,0 1-1 0 0,1-1 1 0 0,-1 1 0 0 0,1 0 0 0 0,0 0 0 0 0,0 1-1 0 0,0-1 1 0 0,1 0 0 0 0,0 1 0 0 0,0 0 0 0 0,0 0-1 0 0,1-1 1 0 0,0 1 0 0 0,0 0 0 0 0,0 0-1 0 0,1 4 3 0 0,3-8 33 0 0,0 0 0 0 0,1-1 0 0 0,-1 1 1 0 0,1-1-1 0 0,0 0 0 0 0,-1 0 0 0 0,1 0 1 0 0,0 0-1 0 0,0-1 0 0 0,-1 1 1 0 0,1-1-1 0 0,0 0 0 0 0,0 0 0 0 0,0-1 1 0 0,0 1-1 0 0,-1-1 0 0 0,4 0-34 0 0,11-5 145 0 0,-1-1-1 0 0,1 0 1 0 0,-1-1-1 0 0,-1-1 1 0 0,0 0 0 0 0,0-1-1 0 0,-1-1 1 0 0,1-1-145 0 0,26-17 126 0 0,103-53 200 0 0,-137 129-753 0 0,-9-19 449 0 0,0-23-47 0 0,0 0 0 0 0,0 0 0 0 0,0-1 1 0 0,1 1-1 0 0,0 0 0 0 0,0 0 0 0 0,0 0 1 0 0,0-1-1 0 0,1 1 0 0 0,0 0 0 0 0,0 0 1 0 0,0-1-1 0 0,0 1 0 0 0,1-1 1 0 0,0 1-1 0 0,0-1 0 0 0,0 0 0 0 0,1 1 1 0 0,-1-1-1 0 0,1 0 0 0 0,0-1 0 0 0,0 1 1 0 0,0 0-1 0 0,3 1 25 0 0,49 9-3794 0 0,-17-21-8126 0 0,-31 3 8451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9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404 0 13139 0 0,'0'0'1311'0'0,"0"0"-506"0"0,0 0-315 0 0,0 0-5 0 0,0 0 125 0 0,-33 12 55 0 0,-106 42-90 0 0,128-50-498 0 0,0 0 0 0 0,0 1 1 0 0,1 0-1 0 0,-1 1 0 0 0,1 0 0 0 0,1 1 1 0 0,-1 0-1 0 0,1 0 0 0 0,0 1 0 0 0,1 1 0 0 0,-6 5-77 0 0,-1 3 83 0 0,6-9-78 0 0,0 0-1 0 0,1 1 1 0 0,0 0-1 0 0,1 0 1 0 0,0 1 0 0 0,0 0-1 0 0,1 0 1 0 0,1 1-1 0 0,0-1 1 0 0,0 1-1 0 0,1 0 1 0 0,0 1 0 0 0,0-1-1 0 0,0 12-4 0 0,3-17-43 0 0,1 1-1 0 0,-1-1 1 0 0,2 0-1 0 0,-1 0 1 0 0,1 1 0 0 0,0-1-1 0 0,0 0 1 0 0,1 0-1 0 0,-1 0 1 0 0,2 0-1 0 0,-1 0 1 0 0,0-1 0 0 0,1 1-1 0 0,0-1 1 0 0,1 1-1 0 0,-1-1 1 0 0,1 0-1 0 0,0 0 1 0 0,0-1 0 0 0,0 1-1 0 0,1-1 1 0 0,0 0-1 0 0,0 0 1 0 0,0 0 0 0 0,2 1 43 0 0,8 3-216 0 0,0 1 1 0 0,1-2 0 0 0,0 0-1 0 0,0-1 1 0 0,0-1 0 0 0,1 0-1 0 0,0-1 1 0 0,0-1 0 0 0,0 0-1 0 0,0-2 1 0 0,0 0 0 0 0,1-1-1 0 0,15-1 216 0 0,5-3-1742 0 0,1-1 0 0 0,-1-1 0 0 0,0-3 0 0 0,-1-1 0 0 0,26-11 1742 0 0,133-69-6451 0 0,-176 78 6867 0 0,-1-1-1 0 0,0-1 1 0 0,-1 0 0 0 0,0-2-1 0 0,-1 0 1 0 0,-1-1 0 0 0,-1 0-1 0 0,3-6-415 0 0,-8 6 1223 0 0,-9 16-1058 0 0,-1 0 0 0 0,1 1-1 0 0,-1-1 1 0 0,1 1 0 0 0,-1-1-1 0 0,0 0 1 0 0,1 0-1 0 0,-1 1 1 0 0,0-1 0 0 0,0 0-1 0 0,1 0 1 0 0,-1 1 0 0 0,0-1-1 0 0,0 0 1 0 0,0 0-1 0 0,0 1 1 0 0,0-1 0 0 0,0 0-1 0 0,0 0 1 0 0,0 0 0 0 0,0 1-1 0 0,0-1 1 0 0,-1 0 0 0 0,1 0-1 0 0,0 1 1 0 0,0-1-1 0 0,-1 0 1 0 0,1 1 0 0 0,0-1-1 0 0,-1 0 1 0 0,1 1 0 0 0,-1-1-1 0 0,1 0 1 0 0,-1 1-1 0 0,1-1 1 0 0,-1 1 0 0 0,0-1-1 0 0,1 1 1 0 0,-1-1 0 0 0,0 1-1 0 0,1-1 1 0 0,-1 1-1 0 0,0 0 1 0 0,1-1 0 0 0,-1 1-1 0 0,0 0 1 0 0,0 0 0 0 0,1 0-1 0 0,-1-1 1 0 0,0 1-1 0 0,0 0 1 0 0,0 0 0 0 0,1 0-1 0 0,-1 0 1 0 0,0 0 0 0 0,0 1-165 0 0,-18 2 189 0 0,1 1 0 0 0,0 1 0 0 0,0 0 0 0 0,1 2 1 0 0,0 0-1 0 0,0 1 0 0 0,0 0 0 0 0,1 2 0 0 0,0 0 1 0 0,1 0-1 0 0,0 2 0 0 0,1 0 0 0 0,0 0 0 0 0,1 2 1 0 0,-11 13-190 0 0,18-21 8 0 0,0-1 0 0 0,0 1 1 0 0,1 1-1 0 0,0-1 0 0 0,0 1 1 0 0,1 0-1 0 0,0 0 0 0 0,0 0 1 0 0,0 0-1 0 0,1 1 0 0 0,0 0 1 0 0,1-1-1 0 0,0 1 0 0 0,0 0 1 0 0,0 0-1 0 0,1 0 0 0 0,0 1 1 0 0,1-1-1 0 0,0 0 0 0 0,1 5-8 0 0,1-8 17 0 0,1-1 0 0 0,0 1-1 0 0,0-1 1 0 0,0 0-1 0 0,1 0 1 0 0,-1 0 0 0 0,1 0-1 0 0,0 0 1 0 0,0-1 0 0 0,0 0-1 0 0,1 0 1 0 0,-1 0 0 0 0,1 0-1 0 0,0-1 1 0 0,0 0 0 0 0,0 0-1 0 0,0 0 1 0 0,0 0 0 0 0,0-1-1 0 0,0 0 1 0 0,1 0-1 0 0,-1 0 1 0 0,0-1 0 0 0,0 0-1 0 0,1 0 1 0 0,-1 0 0 0 0,1-1-17 0 0,12 0 254 0 0,-1-1 0 0 0,1 0 0 0 0,-1-2 0 0 0,0 0 0 0 0,0 0 0 0 0,0-2 0 0 0,-1 0 0 0 0,0-1 0 0 0,0-1 0 0 0,-1 0 0 0 0,0-1 0 0 0,0-1 0 0 0,-1 0 0 0 0,0-1 0 0 0,-1 0-1 0 0,0-2 1 0 0,-1 1 0 0 0,0-1 0 0 0,-1-1 0 0 0,7-11-254 0 0,-14 19 41 0 0,1 0 0 0 0,-1-1 0 0 0,-1 0 0 0 0,1 0 0 0 0,-1 0 0 0 0,0 0 0 0 0,-1 0 0 0 0,1-1 0 0 0,-2 1 0 0 0,1-1-1 0 0,-1 0 1 0 0,0 1 0 0 0,0-1 0 0 0,-1 0 0 0 0,0 0 0 0 0,-1 1 0 0 0,0-1 0 0 0,0 0 0 0 0,0 1 0 0 0,-1-1-1 0 0,-1-2-40 0 0,1 5-124 0 0,-1 0-1 0 0,1 0 0 0 0,-1 1 1 0 0,1-1-1 0 0,-1 1 0 0 0,-1 0 0 0 0,1 0 1 0 0,-1 0-1 0 0,1 0 0 0 0,-1 1 0 0 0,0-1 1 0 0,0 1-1 0 0,-1 0 0 0 0,1 0 0 0 0,0 0 1 0 0,-1 1-1 0 0,0 0 0 0 0,0 0 1 0 0,0 0-1 0 0,0 0 0 0 0,-1 1 125 0 0,-44 0-5203 0 0,19 15-3404 0 0,17-6 1846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0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13563 0 0,'0'0'1972'0'0,"0"0"-623"0"0,0 0-254 0 0,0 0 65 0 0,0 0 15 0 0,0 0-191 0 0,0 0-317 0 0,0 0-279 0 0,0 0-174 0 0,0 0-88 0 0,0 0-47 0 0,0 0-18 0 0,0 0-21 0 0,11-13-20 0 0,81-78 23 0 0,107-52-74 0 0,-199 144-5 0 0,0-1 1 0 0,-1 0 0 0 0,1 1-1 0 0,0-1 1 0 0,0 0 0 0 0,0 1-1 0 0,0-1 1 0 0,0 1-1 0 0,0-1 1 0 0,0 0 0 0 0,0 1-1 0 0,0-1 1 0 0,0 0-1 0 0,0 1 1 0 0,1-1 0 0 0,-1 0-1 0 0,0 1 1 0 0,0-1-1 0 0,0 0 1 0 0,0 1 0 0 0,0-1-1 0 0,1 0 1 0 0,-1 0-1 0 0,0 1 1 0 0,0-1 0 0 0,1 0-1 0 0,-1 0 1 0 0,0 1-1 0 0,0-1 1 0 0,1 0 0 0 0,-1 0-1 0 0,0 0 1 0 0,1 1 0 0 0,-1-1-1 0 0,0 0 1 0 0,1 0-1 0 0,-1 0 1 0 0,0 0 0 0 0,1 0-1 0 0,-1 0 1 0 0,0 0-1 0 0,1 0 1 0 0,-1 1 0 0 0,0-1-1 0 0,1-1 1 0 0,-1 1-1 0 0,0 0 1 0 0,1 0 0 0 0,-1 0-1 0 0,0 0 1 0 0,1 0-1 0 0,-1 0 1 0 0,0 0 0 0 0,1 0-1 0 0,-1 0 1 0 0,0-1-1 0 0,1 1 1 0 0,-1 0 0 0 0,0 0-1 0 0,0 0 1 0 0,1-1 35 0 0,-2 10 210 0 0,0 17-256 0 0,0-22 58 0 0,0 0 1 0 0,0-1-1 0 0,0 1 1 0 0,1 0-1 0 0,0-1 1 0 0,-1 1 0 0 0,1 0-1 0 0,0-1 1 0 0,1 1-1 0 0,-1 0 1 0 0,1 0-1 0 0,-1-1 1 0 0,1 1-1 0 0,0-1 1 0 0,1 1-1 0 0,-1-1 1 0 0,1 1-1 0 0,-1-1 1 0 0,1 0-1 0 0,0 1 1 0 0,0-1 0 0 0,0 0-1 0 0,1 0 1 0 0,-1-1-1 0 0,1 1 1 0 0,0 0-1 0 0,-1-1 1 0 0,1 0-1 0 0,0 0 1 0 0,3 2-13 0 0,-1-2 174 0 0,1 0-1 0 0,-1-1 1 0 0,0 0 0 0 0,1 0 0 0 0,-1 0-1 0 0,1-1 1 0 0,-1 1 0 0 0,1-1 0 0 0,-1-1-1 0 0,1 1 1 0 0,-1-1 0 0 0,0 0 0 0 0,1 0-1 0 0,-1 0 1 0 0,0-1 0 0 0,1 0 0 0 0,-1 0-1 0 0,0 0 1 0 0,-1-1 0 0 0,1 0 0 0 0,0 0-1 0 0,-1 0 1 0 0,1 0 0 0 0,-1-1-1 0 0,3-3-173 0 0,71-85 989 0 0,-73 84-1540 0 0,5-12 565 0 0,-7 5-7931 0 0,-3 14 614 0 0,0 1-3558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0.3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366 0 13275 0 0,'0'0'4234'0'0,"0"0"-2348"0"0,0 0-885 0 0,0 0-42 0 0,0 0 11 0 0,0 0-130 0 0,0 0-229 0 0,0 0-249 0 0,0 0-168 0 0,0 0-99 0 0,0 0-34 0 0,-35 17-29 0 0,-113 53-24 0 0,34 5-60 0 0,112-75 27 0 0,0 2 0 0 0,0-1 1 0 0,0 0-1 0 0,0 0 0 0 0,0 0 0 0 0,1 1 1 0 0,-1-1-1 0 0,0 1 0 0 0,1 0 0 0 0,-1-1 1 0 0,1 1-1 0 0,-1 0 0 0 0,1 0 0 0 0,0 0 1 0 0,0 0-1 0 0,0 0 0 0 0,0 0 0 0 0,0 0 0 0 0,0 0 1 0 0,1 0-1 0 0,-1 0 0 0 0,1 1 0 0 0,-1-1 1 0 0,1 0-1 0 0,0 1 0 0 0,0-1 0 0 0,0 0 1 0 0,0 0-1 0 0,0 1 0 0 0,1-1 0 0 0,-1 0 1 0 0,1 0-1 0 0,-1 1 0 0 0,1-1 0 0 0,0 0 1 0 0,0 0-1 0 0,0 0 0 0 0,0 0 0 0 0,0 0 1 0 0,0 0-1 0 0,1 0 0 0 0,-1-1 0 0 0,0 1 1 0 0,1 0-1 0 0,0-1 0 0 0,0 2 25 0 0,202 52-277 0 0,-202-55 283 0 0,-1 1 0 0 0,1-1 0 0 0,-1 1 1 0 0,1-1-1 0 0,-1 1 0 0 0,0 0 1 0 0,1 0-1 0 0,-1 0 0 0 0,0 0 0 0 0,0 0 1 0 0,0 0-1 0 0,0 0 0 0 0,0 0 0 0 0,0 0 1 0 0,0 0-1 0 0,0 0 0 0 0,0 1 1 0 0,0-1-1 0 0,0 0 0 0 0,-1 1 0 0 0,1-1 1 0 0,-1 1-1 0 0,1-1 0 0 0,-1 1 1 0 0,0-1-1 0 0,1 1 0 0 0,-1-1 0 0 0,0 1 1 0 0,0-1-1 0 0,0 1 0 0 0,0-1 0 0 0,0 1 1 0 0,0-1-1 0 0,-1 1 0 0 0,1-1 1 0 0,0 1-1 0 0,-1-1 0 0 0,1 1 0 0 0,-1-1 1 0 0,0 0-1 0 0,1 1 0 0 0,-1-1 1 0 0,0 1-7 0 0,-53 41 556 0 0,-97 14-651 0 0,81-49-9766 0 0,64-8-780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0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97 1 19516 0 0,'0'0'763'0'0,"0"0"-304"0"0,0 0-138 0 0,0 0 161 0 0,0 0 178 0 0,0 0 60 0 0,0 0-101 0 0,0 0-171 0 0,0 0-116 0 0,0 0-73 0 0,0 0-27 0 0,0 0-12 0 0,0 0-2 0 0,3 34-19 0 0,11 110-34 0 0,-30-5 56 0 0,-15 62-1391 0 0,3-154-3388 0 0,14-38-701 0 0,-3-1-3700 0 0,10-5 3071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1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12355 0 0,'0'0'1696'0'0,"0"0"-544"0"0,0 0-88 0 0,0 0-55 0 0,0 0-121 0 0,0 0-200 0 0,0 0-168 0 0,217-29-136 0 0,-174 25-96 0 0,-3 4-72 0 0,6 0-80 0 0,0-3 8 0 0,0 3-144 0 0,-7 0-208 0 0,3 0-640 0 0,-5 0-1640 0 0,-11 0-3722 0 0,-10 0-4576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1.7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15 0 0 0,'0'0'838'0'0,"0"0"834"0"0,0 0 251 0 0,0 0-41 0 0,0 0-129 0 0,0 0-179 0 0,0 0-216 0 0,0 0-166 0 0,0 0-116 0 0,-2-2-90 0 0,-2 0-838 0 0,0 0 1 0 0,0 0-1 0 0,-1 1 0 0 0,1-1 1 0 0,0 1-1 0 0,-1 0 1 0 0,1 1-1 0 0,-1-1 1 0 0,1 1-1 0 0,-1 0 0 0 0,1 0 1 0 0,-1 0-1 0 0,1 0 1 0 0,-1 1-1 0 0,1 0 1 0 0,-1 0-1 0 0,1 0 0 0 0,0 1 1 0 0,0-1-1 0 0,-1 1 1 0 0,1 0-1 0 0,0 0 1 0 0,1 0-1 0 0,-1 1 0 0 0,-2 1-148 0 0,-2-1 71 0 0,-7 3-54 0 0,0 0 0 0 0,0 0 0 0 0,1 2 1 0 0,-1 0-1 0 0,2 0 0 0 0,-1 2 0 0 0,1-1 1 0 0,0 2-1 0 0,1 0 0 0 0,1 0 0 0 0,0 1 1 0 0,0 0-1 0 0,1 1 0 0 0,0 0 0 0 0,1 1 1 0 0,1 0-1 0 0,-5 12-17 0 0,11-23-6 0 0,1 0 0 0 0,0 0 1 0 0,0 0-1 0 0,0 0 0 0 0,0 0 0 0 0,0 0 1 0 0,1 1-1 0 0,-1-1 0 0 0,1 0 0 0 0,0 0 0 0 0,0 0 1 0 0,0 0-1 0 0,0 1 0 0 0,1-1 0 0 0,-1 0 1 0 0,1 0-1 0 0,0 0 0 0 0,0 0 0 0 0,0 0 1 0 0,0 0-1 0 0,1 0 0 0 0,-1 0 0 0 0,1 0 0 0 0,0-1 1 0 0,-1 1-1 0 0,1-1 0 0 0,0 1 0 0 0,1-1 1 0 0,-1 0-1 0 0,0 0 0 0 0,1 1 0 0 0,-1-2 1 0 0,1 1-1 0 0,0 0 0 0 0,-1 0 0 0 0,1-1 0 0 0,0 0 1 0 0,0 0-1 0 0,0 1 0 0 0,0-2 0 0 0,0 1 1 0 0,0 0-1 0 0,3 0 6 0 0,17-5 259 0 0,0-1 0 0 0,0-1 0 0 0,-1-1 0 0 0,1-1 0 0 0,-2-1 0 0 0,1-1 0 0 0,-1 0 0 0 0,-1-2 0 0 0,0-1 0 0 0,-1 0 0 0 0,0-1 0 0 0,-1-1 0 0 0,-1-1 0 0 0,13-15-259 0 0,29-27 911 0 0,-43 87-824 0 0,-16-23-139 0 0,0 1 0 0 0,1-1 0 0 0,0 1 0 0 0,1-1 1 0 0,-1 0-1 0 0,1 1 0 0 0,1-1 0 0 0,-1 0 0 0 0,1 0 1 0 0,0 0-1 0 0,0-1 0 0 0,0 1 0 0 0,1-1 0 0 0,0 0 1 0 0,0 0-1 0 0,1 0 0 0 0,-1 0 0 0 0,1-1 1 0 0,3 3 51 0 0,49 9-9043 0 0,-45-16 3175 0 0,-5 0-941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44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55 1936 0 0,'0'0'2425'0'0,"0"0"139"0"0,0 0 196 0 0,0 0-25 0 0,0 0-294 0 0,0 0-557 0 0,0 0-561 0 0,0 0-399 0 0,34 2-272 0 0,108 1-193 0 0,-34-14 86 0 0,134-27-1495 0 0,-209 33-415 0 0,-4 0-1745 0 0,-9 4-2443 0 0,-6 1-4117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2.0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9138 0 0,'0'0'2240'0'0,"0"0"-447"0"0,0 0-95 0 0,0 0 69 0 0,0 0-24 0 0,0 0-242 0 0,0 0-398 0 0,0 0-321 0 0,0 0-206 0 0,0 0-136 0 0,0 0-63 0 0,0 0-49 0 0,0 0-73 0 0,25-20-58 0 0,77-65-59 0 0,129-107 225 0 0,-211 190-664 0 0,-19 32-139 0 0,-2-14 563 0 0,1-14-123 0 0,-1 3-1 0 0,0 0 0 0 0,1-1 1 0 0,-1 1-1 0 0,1 0 0 0 0,0-1 0 0 0,1 1 0 0 0,-1 0 0 0 0,1-1 0 0 0,0 1 0 0 0,0-1 0 0 0,0 1 0 0 0,1-1 0 0 0,0 1 0 0 0,0-1 0 0 0,0 0 0 0 0,0 0 0 0 0,0 0 1 0 0,1 0-1 0 0,0 0 0 0 0,0-1 0 0 0,0 1 0 0 0,0-1 0 0 0,1 0 0 0 0,-1 1 0 0 0,1-2 0 0 0,0 2 1 0 0,2-1 33 0 0,1 0-1 0 0,-1-1 1 0 0,1 1 0 0 0,-1-1 0 0 0,1-1-1 0 0,0 1 1 0 0,0-1 0 0 0,0 0-1 0 0,0-1 1 0 0,0 1 0 0 0,0-1 0 0 0,0-1-1 0 0,-1 1 1 0 0,1-1 0 0 0,0 0-1 0 0,0-1 1 0 0,0 0 0 0 0,-1 0-1 0 0,1 0 1 0 0,-1-1 0 0 0,4-2-33 0 0,113-87 137 0 0,-106 75-708 0 0,51-53-3374 0 0,-28 21-8244 0 0,-29 34 4273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2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0 8346 0 0,'0'0'4881'0'0,"0"0"-2863"0"0,0 0-888 0 0,0 0-28 0 0,0 0-2 0 0,0 0-71 0 0,-10 36-165 0 0,-32 113-177 0 0,12 16 615 0 0,22-111-1961 0 0,-21 158 2459 0 0,23-141-5199 0 0,4 1-4902 0 0,2-69 2764 0 0,-2-3-826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2.6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9114 0 0,'0'0'3985'0'0,"0"0"-2929"0"0,0 0-536 0 0,0 0 88 0 0,0 0 48 0 0,0 0 1 0 0,0 0-161 0 0,209-22-112 0 0,-164 22-96 0 0,2 0-104 0 0,5 0-56 0 0,5 0-128 0 0,0 0-224 0 0,4 0-624 0 0,-4 0-1873 0 0,-13 0-4248 0 0,-13 0-345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3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144 151 0 0 0,'0'0'519'0'0,"0"0"1278"0"0,0 0 428 0 0,0 0-130 0 0,0 0-312 0 0,0 0-393 0 0,0 0-357 0 0,0 0-323 0 0,0 0-250 0 0,0 0-139 0 0,-13 5-42 0 0,-42 17 8 0 0,51-19-234 0 0,-1 0 1 0 0,1 1-1 0 0,-1-1 1 0 0,1 1-1 0 0,0 0 1 0 0,1 0-1 0 0,-1 0 1 0 0,1 0-1 0 0,-1 1 1 0 0,1-1-1 0 0,1 1 1 0 0,-1 0-1 0 0,1 0 1 0 0,-1 0-1 0 0,1 0 1 0 0,1 0 0 0 0,-1 1-1 0 0,1-1 1 0 0,0 1-54 0 0,0-4 7 0 0,-1 4 39 0 0,-1 0-1 0 0,1 0 1 0 0,0 1 0 0 0,1-1-1 0 0,-1 1 1 0 0,1 0 0 0 0,0-1-1 0 0,1 1 1 0 0,0 0 0 0 0,0-1 0 0 0,0 1-1 0 0,1 0 1 0 0,0-1 0 0 0,0 1-1 0 0,1-1 1 0 0,0 1 0 0 0,0-1-1 0 0,1 0 1 0 0,-1 1 0 0 0,1-1-1 0 0,0-1 1 0 0,1 1 0 0 0,0 0-1 0 0,0-1 1 0 0,0 0 0 0 0,0 0-1 0 0,1 0 1 0 0,0 0 0 0 0,0-1 0 0 0,0 1-1 0 0,0-1 1 0 0,1-1 0 0 0,0 1-1 0 0,0-1 1 0 0,0 0 0 0 0,0 0-1 0 0,0-1 1 0 0,0 0 0 0 0,1 0-46 0 0,0 0 186 0 0,1-1 0 0 0,-1-1 0 0 0,0 1 1 0 0,1-1-1 0 0,-1 0 0 0 0,1-1 0 0 0,-1 0 1 0 0,1 0-1 0 0,-1-1 0 0 0,0 0 0 0 0,0 0 0 0 0,1 0 1 0 0,-1-1-1 0 0,-1 0 0 0 0,1 0 0 0 0,0-1 1 0 0,-1 0-1 0 0,0 0 0 0 0,0-1 0 0 0,0 0 1 0 0,-1 0-1 0 0,1 0 0 0 0,-1 0 0 0 0,0-1 0 0 0,-1 0 1 0 0,1 0-1 0 0,-1 0 0 0 0,3-6-186 0 0,-4 4 26 0 0,1 0 0 0 0,-1-1 0 0 0,-1 1 0 0 0,1 0 0 0 0,-2-1 0 0 0,1 1 0 0 0,-1-1 0 0 0,0 0 0 0 0,-1 1 0 0 0,0-1 0 0 0,0 0 0 0 0,-1 0 0 0 0,0 1-1 0 0,-1-1 1 0 0,0 1 0 0 0,0-1 0 0 0,-1 1 0 0 0,1 0 0 0 0,-2 0 0 0 0,0 0 0 0 0,0 0 0 0 0,0 1 0 0 0,-1-1 0 0 0,0 1 0 0 0,0 0 0 0 0,-4-3-26 0 0,-86-85-4012 0 0,94 102 1008 0 0,2 11 2673 0 0,3-13 459 0 0,0 0 0 0 0,0 0 0 0 0,0 0 0 0 0,1 0 0 0 0,0 0 0 0 0,-1-1 0 0 0,2 0 0 0 0,-1 0 0 0 0,0 0 0 0 0,1-1 0 0 0,-1 0 0 0 0,1 0 0 0 0,0 0 0 0 0,0-1 0 0 0,1 0 0 0 0,-1 0 1 0 0,2 0-129 0 0,1 0 318 0 0,0-1 0 0 0,1 0 1 0 0,-1 0-1 0 0,1-1 1 0 0,0 0-1 0 0,-1 0 0 0 0,1-1 1 0 0,-1-1-1 0 0,1 0 1 0 0,-1 0-1 0 0,0-1 0 0 0,0 0 1 0 0,0 0-1 0 0,0-1 1 0 0,-1 0-1 0 0,1-1 0 0 0,-1 0 1 0 0,0 0-1 0 0,0 0 1 0 0,5-6-319 0 0,-12 9 14 0 0,0 1 1 0 0,0-1 0 0 0,0 1-1 0 0,0 0 1 0 0,1 0 0 0 0,-1 0 0 0 0,0-1-1 0 0,1 1 1 0 0,-1 1 0 0 0,1-1 0 0 0,-1 0-1 0 0,1 0 1 0 0,-1 0 0 0 0,1 1-1 0 0,-1-1 1 0 0,1 1 0 0 0,0-1 0 0 0,-1 1-1 0 0,1 0 1 0 0,0-1 0 0 0,-1 1 0 0 0,1 0-1 0 0,0 0 1 0 0,0 0 0 0 0,-1 1-1 0 0,1-1 1 0 0,0 0 0 0 0,-1 1 0 0 0,1-1-1 0 0,0 1 1 0 0,-1-1 0 0 0,1 1-1 0 0,-1 0 1 0 0,1-1 0 0 0,-1 1 0 0 0,1 0-1 0 0,-1 0 1 0 0,0 0 0 0 0,1 0 0 0 0,-1 1-1 0 0,0-1 1 0 0,0 0 0 0 0,0 0-1 0 0,0 1 1 0 0,0-1 0 0 0,0 1 0 0 0,0-1-1 0 0,0 1-14 0 0,76 218 120 0 0,-76-216-102 0 0,0 1 1 0 0,1-1-1 0 0,0 1 0 0 0,0-1 0 0 0,0 0 0 0 0,0 0 0 0 0,1 0 0 0 0,-1 0 0 0 0,1 0 0 0 0,0 0 0 0 0,0-1 1 0 0,0 1-1 0 0,1-1 0 0 0,0 0 0 0 0,-1 0 0 0 0,1 0 0 0 0,0-1 0 0 0,0 1 0 0 0,0-1 0 0 0,1 0 0 0 0,-1 0 1 0 0,0 0-1 0 0,1-1 0 0 0,-1 0 0 0 0,1 0 0 0 0,0 0 0 0 0,-1 0 0 0 0,4 0-18 0 0,27-42 927 0 0,-18 14-798 0 0,0-1-1 0 0,-1-1 1 0 0,-2 0-1 0 0,-1-1 1 0 0,0-4-129 0 0,-6 17 49 0 0,53-148-734 0 0,-57 157 434 0 0,2-6-4019 0 0,-3 20-9688 0 0,-2-2 7378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42 436 0 0 0,'0'0'1540'0'0,"0"0"395"0"0,0 0 231 0 0,0 0 132 0 0,0 0-106 0 0,0 0-263 0 0,0 0-317 0 0,0 0-291 0 0,32-15-223 0 0,99-46-187 0 0,-69 19 478 0 0,-57 37-1250 0 0,0 1 1 0 0,-1-1-1 0 0,1-1 1 0 0,-1 1-1 0 0,0-1 1 0 0,0 1-1 0 0,0-1 1 0 0,-1 0-1 0 0,0-1 1 0 0,-1 1-1 0 0,1 0 1 0 0,-1-1-1 0 0,0 0 1 0 0,0 1-1 0 0,-1-1 1 0 0,0 0-1 0 0,-1 0 1 0 0,1 0-1 0 0,-1 0 1 0 0,0 1 0 0 0,-1-2-140 0 0,-1 5-4 0 0,-1-1 1 0 0,1 1 0 0 0,-1 0 0 0 0,0 0-1 0 0,0 0 1 0 0,0 0 0 0 0,-1 0 0 0 0,1 1-1 0 0,-1-1 1 0 0,1 1 0 0 0,-1 0-1 0 0,0 0 1 0 0,0 0 0 0 0,0 1 0 0 0,0-1-1 0 0,0 1 1 0 0,0 0 0 0 0,0 0 0 0 0,-1 0-1 0 0,1 1 1 0 0,0 0 0 0 0,-1 0 0 0 0,1 0-1 0 0,0 0 1 0 0,0 0 0 0 0,-1 1 0 0 0,1 0-1 0 0,0 0 1 0 0,0 0 0 0 0,0 0 0 0 0,0 1-1 0 0,0 0 1 0 0,0-1 0 0 0,0 2 3 0 0,-10 5-45 0 0,0 1 0 0 0,1 0 0 0 0,0 1 0 0 0,0 1 0 0 0,2 0 0 0 0,-1 0 0 0 0,1 1 0 0 0,1 1 0 0 0,0 0 0 0 0,1 0 0 0 0,0 1 0 0 0,1 0 0 0 0,1 0 0 0 0,0 1 0 0 0,1 0 0 0 0,0 0 0 0 0,1 1 0 0 0,0 3 45 0 0,4-14-10 0 0,-1 1 1 0 0,1 0-1 0 0,0 0 0 0 0,1 0 0 0 0,-1 0 0 0 0,1 0 0 0 0,0 0 0 0 0,1 0 0 0 0,-1 0 0 0 0,1 0 0 0 0,0 0 1 0 0,1 0-1 0 0,0-1 0 0 0,-1 1 0 0 0,2 0 0 0 0,-1-1 0 0 0,1 0 0 0 0,0 1 0 0 0,0-1 0 0 0,0 0 0 0 0,1 0 1 0 0,-1-1-1 0 0,1 1 0 0 0,0-1 0 0 0,1 0 0 0 0,-1 0 0 0 0,1 0 0 0 0,0-1 0 0 0,0 1 0 0 0,0-1 0 0 0,0 0 0 0 0,1-1 1 0 0,2 2 9 0 0,8 2 96 0 0,1-2 0 0 0,0 0 0 0 0,-1 0 1 0 0,1-2-1 0 0,1 0 0 0 0,-1-1 1 0 0,0 0-1 0 0,0-2 0 0 0,0 0 0 0 0,0-1 1 0 0,0-1-1 0 0,0 0 0 0 0,0-1 0 0 0,0-1 1 0 0,-1-1-1 0 0,10-4-96 0 0,18-8 307 0 0,-1-1 0 0 0,0-3 0 0 0,-1-1 0 0 0,-2-3 0 0 0,0 0 0 0 0,12-14-307 0 0,-28 22 76 0 0,0-2-1 0 0,-2-1 1 0 0,0-1 0 0 0,-1-1 0 0 0,-1 0 0 0 0,-1-2 0 0 0,-2 0 0 0 0,0-1 0 0 0,-1-1 0 0 0,2-10-76 0 0,-15 31 11 0 0,-1 1 1 0 0,0-1-1 0 0,0 0 1 0 0,-1 0 0 0 0,0 0-1 0 0,0 0 1 0 0,0 0-1 0 0,0 0 1 0 0,-1 0 0 0 0,0 0-1 0 0,-1 0 1 0 0,1 0 0 0 0,-1 0-1 0 0,-1-3-11 0 0,-1 7-51 0 0,0 0 0 0 0,0 0-1 0 0,0 0 1 0 0,0 1 0 0 0,-1 0-1 0 0,1-1 1 0 0,0 1 0 0 0,-1 0 0 0 0,1 1-1 0 0,0-1 1 0 0,-1 0 0 0 0,1 1-1 0 0,-1 0 1 0 0,1 0 0 0 0,-1 0 0 0 0,1 0-1 0 0,-1 1 1 0 0,1-1 0 0 0,-1 1-1 0 0,1 0 1 0 0,0 0 0 0 0,-1 0 0 0 0,1 0-1 0 0,-1 1 52 0 0,-13 5-102 0 0,0 1 0 0 0,1 0 0 0 0,0 1-1 0 0,0 1 1 0 0,1 0 0 0 0,0 1 0 0 0,1 1-1 0 0,0 0 1 0 0,1 1 0 0 0,1 0 0 0 0,0 1-1 0 0,-9 13 103 0 0,19-25-27 0 0,0 1-1 0 0,0-1 0 0 0,0 1 0 0 0,0 0 1 0 0,0 0-1 0 0,1-1 0 0 0,-1 1 1 0 0,1 1-1 0 0,-1-1 0 0 0,1 0 0 0 0,0 0 1 0 0,1 0-1 0 0,-1 0 0 0 0,0 1 1 0 0,1-1-1 0 0,0 0 0 0 0,0 1 0 0 0,0-1 1 0 0,0 0-1 0 0,0 1 0 0 0,1-1 1 0 0,0 0-1 0 0,-1 1 0 0 0,1-1 0 0 0,0 0 1 0 0,1 0-1 0 0,-1 0 0 0 0,0 0 1 0 0,1 0-1 0 0,0 0 0 0 0,0 0 1 0 0,0-1-1 0 0,0 1 0 0 0,0-1 0 0 0,0 1 1 0 0,0-1-1 0 0,1 0 0 0 0,0 0 1 0 0,-1 0-1 0 0,1 0 0 0 0,2 1 28 0 0,11 3 15 0 0,0-1-1 0 0,0-1 0 0 0,0-1 1 0 0,0 0-1 0 0,1-1 1 0 0,-1-1-1 0 0,1 0 1 0 0,10-2-15 0 0,105 15 371 0 0,-127-11-317 0 0,0 1 1 0 0,-1-1-1 0 0,0 1 1 0 0,0 0-1 0 0,0 0 1 0 0,0 0-1 0 0,0 1 1 0 0,-1-1-1 0 0,0 1 1 0 0,0 0-1 0 0,0-1 0 0 0,-1 2 1 0 0,1-1-1 0 0,-1 0 1 0 0,0 0-1 0 0,-1 1 1 0 0,1-1-1 0 0,-1 1 1 0 0,0-1-1 0 0,-1 1 1 0 0,1-1-1 0 0,-1 1 1 0 0,0 0-1 0 0,-1-1 1 0 0,1 1-1 0 0,-1 0 0 0 0,0-1 1 0 0,0 1-1 0 0,-1-1 1 0 0,0 0-1 0 0,0 1-54 0 0,-2 41-14 0 0,19 27-862 0 0,1-56-3363 0 0,8-3-5714 0 0,-18-12 2077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9.7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1 262 648 0 0,'0'0'1608'0'0,"0"0"-1019"0"0,0 0-589 0 0,0 0 22 0 0,0 0 358 0 0,0 0 426 0 0,0 0 262 0 0,0 0 52 0 0,0 0-113 0 0,0 0-140 0 0,0 0-89 0 0,13-3-30 0 0,89-26 1635 0 0,71-9 802 0 0,-150 35-3099 0 0,-19 2-79 0 0,0 0 0 0 0,0 0 0 0 0,0 0 0 0 0,0 0 0 0 0,0 0 0 0 0,0 1 1 0 0,1 0-1 0 0,-1 0 0 0 0,0 0 0 0 0,0 1 0 0 0,0-1 0 0 0,0 1 0 0 0,0 0 0 0 0,0 0 0 0 0,0 0 0 0 0,0 0 0 0 0,0 1 0 0 0,-1 0 0 0 0,1 0 0 0 0,-1 0 0 0 0,1 0 0 0 0,-1 0 0 0 0,1 1 0 0 0,-1 0 0 0 0,0-1 0 0 0,0 1 0 0 0,-1 0 0 0 0,1 0 0 0 0,2 4-7 0 0,11 54-94 0 0,-16-52 153 0 0,0 1 0 0 0,-1-1 0 0 0,0 1 0 0 0,-1-1 1 0 0,0 1-1 0 0,0-1 0 0 0,-1 0 0 0 0,0 0 1 0 0,-1 0-1 0 0,0-1 0 0 0,0 1 0 0 0,-1-1 0 0 0,0 0 1 0 0,0 0-1 0 0,-4 4-59 0 0,-262 304 861 0 0,269-315-854 0 0,1 0 0 0 0,-1 1 0 0 0,1-1 0 0 0,-1 0 0 0 0,1 0 0 0 0,0 1 0 0 0,0-1 0 0 0,0 1 0 0 0,0-1 0 0 0,0 1 0 0 0,0 0-1 0 0,0-1 1 0 0,0 1 0 0 0,0 0 0 0 0,1-1 0 0 0,-1 1 0 0 0,1 0 0 0 0,-1 0 0 0 0,1 0 0 0 0,0 0 0 0 0,0-1 0 0 0,0 1 0 0 0,0 0 0 0 0,0 0-1 0 0,0 0 1 0 0,0 0 0 0 0,1 0 0 0 0,-1-1 0 0 0,1 1 0 0 0,-1 0 0 0 0,1 0 0 0 0,-1-1 0 0 0,1 1 0 0 0,0 0 0 0 0,0-1 0 0 0,0 1 0 0 0,0-1 0 0 0,0 1-1 0 0,1-1 1 0 0,-1 1 0 0 0,0-1 0 0 0,1 0 0 0 0,-1 0 0 0 0,1 1 0 0 0,-1-1 0 0 0,1 0 0 0 0,-1-1 0 0 0,1 1 0 0 0,0 0 0 0 0,0 0 0 0 0,-1-1-1 0 0,2 1-6 0 0,29 3 380 0 0,1-1-1 0 0,-1-2 1 0 0,0-2-1 0 0,0-1 0 0 0,0-1 1 0 0,10-3-380 0 0,57-12 433 0 0,-85 16 155 0 0,-1-2-5266 0 0,-6-11-9997 0 0,-7 13 13216 0 0</inkml:trace>
  <inkml:trace contextRef="#ctx0" brushRef="#br0" timeOffset="337.033">25 531 6569 0 0,'0'0'1410'0'0,"0"0"-624"0"0,0 0-164 0 0,0 0 335 0 0,0 0 347 0 0,0 0 157 0 0,0 0-100 0 0,0 0-241 0 0,0 0-230 0 0,0 0-210 0 0,32 3-174 0 0,105 6-144 0 0,60-15 364 0 0,-147 0-775 0 0,44-6-1502 0 0,-33 2-7371 0 0,-45 6 690 0 0</inkml:trace>
  <inkml:trace contextRef="#ctx0" brushRef="#br0" timeOffset="4496.251">4756 476 8434 0 0,'0'0'2450'0'0,"0"0"-1644"0"0,0 0-559 0 0,0 0 96 0 0,0 0 118 0 0,0 0 15 0 0,0 0-95 0 0,0 0-157 0 0,0 0-118 0 0,0 0-35 0 0,0 0-19 0 0,0 0-3 0 0,0 0 11 0 0,-6 29 31 0 0,-15 87 50 0 0,20-115-131 0 0,1 0-1 0 0,-1 0 1 0 0,1 0-1 0 0,-1 0 1 0 0,1 0-1 0 0,-1 0 1 0 0,1 0-1 0 0,-1 0 0 0 0,1 0 1 0 0,0 0-1 0 0,0 1 1 0 0,0-1-1 0 0,0 0 1 0 0,0 0-1 0 0,0 0 1 0 0,0 0-1 0 0,0 0 1 0 0,0 0-1 0 0,0 0 0 0 0,0 1 1 0 0,1-1-1 0 0,-1 0 1 0 0,0 0-1 0 0,1 0 1 0 0,-1 0-1 0 0,1 0 1 0 0,-1 0-1 0 0,1 0 1 0 0,0 0-1 0 0,-1 0 0 0 0,1-1 1 0 0,0 1-1 0 0,0 0 1 0 0,-1 0-1 0 0,1-1 1 0 0,0 1-1 0 0,0 0 1 0 0,0-1-1 0 0,0 1 0 0 0,0-1 1 0 0,0 1-1 0 0,0-1 1 0 0,0 1-1 0 0,0-1 1 0 0,0 0-10 0 0,5 2 136 0 0,1 0 128 0 0,0 0 0 0 0,1-1 1 0 0,-1 0-1 0 0,1 0 0 0 0,-1 0 1 0 0,1-1-1 0 0,-1 0 0 0 0,1-1 0 0 0,-1 1 1 0 0,0-2-1 0 0,1 1 0 0 0,-1-1 1 0 0,0 0-1 0 0,0 0 0 0 0,0-1 0 0 0,0 0 1 0 0,0 0-1 0 0,0-1 0 0 0,-1 1 1 0 0,0-2-1 0 0,1 1 0 0 0,-2-1 1 0 0,6-4-266 0 0,-5 5 145 0 0,0-1 0 0 0,0 0 0 0 0,-1-1 0 0 0,1 1 0 0 0,-1-1-1 0 0,0 0 1 0 0,-1 0 0 0 0,1-1 0 0 0,-1 1 0 0 0,-1-1 0 0 0,1 0-1 0 0,-1 0 1 0 0,0 0 0 0 0,-1 0 0 0 0,0-1 0 0 0,0 1 0 0 0,0-1-1 0 0,-1 1 1 0 0,0-1 0 0 0,-1 0 0 0 0,1 1 0 0 0,-2-1-1 0 0,1 0 1 0 0,-1 0 0 0 0,0 1 0 0 0,-1-5-144 0 0,0 7-38 0 0,-1 1-1 0 0,1-1 1 0 0,-1 0 0 0 0,0 1 0 0 0,0 0-1 0 0,0 0 1 0 0,0 0 0 0 0,-1 0 0 0 0,1 0-1 0 0,-1 1 1 0 0,0 0 0 0 0,0 0-1 0 0,-1 0 1 0 0,1 0 0 0 0,-1 0 0 0 0,1 1-1 0 0,-1 0 1 0 0,0 0 0 0 0,0 0 0 0 0,0 1-1 0 0,0-1 1 0 0,0 1 0 0 0,0 1-1 0 0,0-1 1 0 0,-4 0 38 0 0,-37 6-3791 0 0,4 12-4282 0 0,29-9-2582 0 0</inkml:trace>
  <inkml:trace contextRef="#ctx0" brushRef="#br0" timeOffset="4917.281">5185 575 5729 0 0,'0'0'2857'0'0,"0"0"-1496"0"0,0 0-134 0 0,0 0 400 0 0,0 0 136 0 0,0 0-222 0 0,0 0-488 0 0,0 0-471 0 0,0 0-265 0 0,0 0-126 0 0,0 0-68 0 0,0 0-17 0 0,8-5 13 0 0,88-74 1223 0 0,17-17-642 0 0,-96 155-1838 0 0,-15-54 1194 0 0,0 1-1 0 0,0-1 0 0 0,1 0 1 0 0,-1 1-1 0 0,1-1 0 0 0,1 0 1 0 0,-1-1-1 0 0,1 1 0 0 0,-1-1 1 0 0,1 1-1 0 0,1-1 0 0 0,-1 0 1 0 0,0-1-1 0 0,1 1 0 0 0,0-1 1 0 0,0 0-1 0 0,0 0 0 0 0,0 0 1 0 0,1-1-1 0 0,4 2-55 0 0,-3-2 238 0 0,0 0 0 0 0,0-1 1 0 0,0 0-1 0 0,0-1 0 0 0,0 1 0 0 0,0-1 1 0 0,1 0-1 0 0,-1-1 0 0 0,0 0 0 0 0,0 0 0 0 0,0-1 1 0 0,0 1-1 0 0,0-2 0 0 0,-1 1 0 0 0,1-1 0 0 0,-1 0 1 0 0,1 0-1 0 0,0-1-238 0 0,6-4 21 0 0,-1-1-1 0 0,0 0 1 0 0,-1 0-1 0 0,0-1 1 0 0,0-1 0 0 0,-1 0-1 0 0,0 0 1 0 0,1-4-21 0 0,3-13-2694 0 0,-11 18-1691 0 0,-2 0-4757 0 0,-1 6 303 0 0</inkml:trace>
  <inkml:trace contextRef="#ctx0" brushRef="#br0" timeOffset="621.022">877 538 10154 0 0,'0'0'2462'0'0,"0"0"-1244"0"0,0 0-598 0 0,0 0 35 0 0,0 0 213 0 0,0 0 144 0 0,0 0-74 0 0,0 0-230 0 0,0 0-212 0 0,0 0-180 0 0,0 0-97 0 0,0 0-63 0 0,0 0-43 0 0,30-2-34 0 0,137-13-66 0 0,-118 8-1447 0 0,-17 3-6434 0 0,-23 3-953 0 0</inkml:trace>
  <inkml:trace contextRef="#ctx0" brushRef="#br0" timeOffset="1317.48">1529 421 0 0 0,'0'0'930'0'0,"0"0"686"0"0,0 0 179 0 0,0 0-159 0 0,0 0-302 0 0,0 0-285 0 0,0 0-168 0 0,0 0-97 0 0,0 0-32 0 0,-17 15-51 0 0,-78 76 456 0 0,88-83-1041 0 0,0 0 0 0 0,1 1 0 0 0,0-1 0 0 0,1 1 0 0 0,0 0 0 0 0,0 1 0 0 0,1-1 0 0 0,0 1 0 0 0,1 0 0 0 0,0 0 0 0 0,1 0 0 0 0,0 0 0 0 0,0 0 0 0 0,1 1 0 0 0,0-1 0 0 0,1 0 0 0 0,1 9-116 0 0,1-15 77 0 0,1 1 0 0 0,0-1 0 0 0,0 0 0 0 0,0-1 0 0 0,0 1 0 0 0,0 0 0 0 0,1-1 0 0 0,0 0 0 0 0,0 0 0 0 0,0 0 0 0 0,0 0 0 0 0,0-1 0 0 0,0 1 0 0 0,1-1 0 0 0,-1 0 0 0 0,1 0 0 0 0,0-1 0 0 0,-1 0 0 0 0,1 1 0 0 0,0-1 0 0 0,0-1 0 0 0,0 1 0 0 0,0-1 0 0 0,0 0 0 0 0,-1 0-1 0 0,1 0 1 0 0,0-1 0 0 0,0 0 0 0 0,0 0 0 0 0,0 0 0 0 0,-1 0 0 0 0,3-2-77 0 0,3-1 237 0 0,0 0-1 0 0,0-1 1 0 0,-1 0-1 0 0,1-1 1 0 0,-1 0-1 0 0,0 0 1 0 0,-1-1-1 0 0,0 0 1 0 0,0 0-1 0 0,0-1 1 0 0,-1 0-1 0 0,5-8-236 0 0,11-10 53 0 0,-1-2 0 0 0,-2 0 0 0 0,-1-1 0 0 0,-1 0-1 0 0,-2-2 1 0 0,0 0 0 0 0,-3-1 0 0 0,0 0 0 0 0,-2-1-1 0 0,-2-1 1 0 0,-1 1 0 0 0,-1-1 0 0 0,-2-1 0 0 0,-1 1-1 0 0,-2-7-52 0 0,-1 35-62 0 0,-1 0-1 0 0,0 0 1 0 0,1 0-1 0 0,-2 0 1 0 0,1 0-1 0 0,-1 0 1 0 0,0 0-1 0 0,0 0 1 0 0,-1 0-1 0 0,0 0 1 0 0,0 1-1 0 0,0-1 1 0 0,0 0-1 0 0,-1 1 1 0 0,0 0-1 0 0,0-1 1 0 0,-1 1-1 0 0,0 1 0 0 0,0-1 1 0 0,0 0-1 0 0,0 1 1 0 0,0 0-1 0 0,-1 0 1 0 0,0 0-1 0 0,0 1 1 0 0,0-1-1 0 0,0 1 1 0 0,-1 0-1 0 0,1 1 1 0 0,-1-1-1 0 0,1 1 1 0 0,-1 0-1 0 0,0 1 1 0 0,-3-1 62 0 0,3 2-53 0 0,0 0 0 0 0,0 0 1 0 0,0 1-1 0 0,0 0 0 0 0,0 0 1 0 0,0 1-1 0 0,0-1 0 0 0,0 1 1 0 0,0 1-1 0 0,1-1 0 0 0,-1 1 1 0 0,1 0-1 0 0,0 0 0 0 0,0 0 0 0 0,0 1 1 0 0,0 0-1 0 0,0 0 0 0 0,-3 4 53 0 0,-3 4 69 0 0,1 0 0 0 0,1 1 0 0 0,0 0-1 0 0,0 1 1 0 0,1-1 0 0 0,1 2 0 0 0,1-1-1 0 0,0 1 1 0 0,-4 15-69 0 0,6-17 79 0 0,0 0 0 0 0,2 1 0 0 0,0 0 0 0 0,0-1 0 0 0,1 1 0 0 0,1 0 0 0 0,0 0 0 0 0,1-1 0 0 0,1 1 0 0 0,0 0 0 0 0,0-1 0 0 0,2 1 0 0 0,0-1 0 0 0,0 0 0 0 0,1 0 0 0 0,0-1 0 0 0,8 12-79 0 0,168 207 1408 0 0,-129-171-1002 0 0,-11-4-91 0 0,-29-57-2128 0 0,-12-16-5285 0 0,-1 9 560 0 0,1 5 270 0 0</inkml:trace>
  <inkml:trace contextRef="#ctx0" brushRef="#br0" timeOffset="2054.089">2129 516 8850 0 0,'0'0'1548'0'0,"0"0"-266"0"0,0 0-5 0 0,0 0 186 0 0,0 0 38 0 0,0 0-248 0 0,0 0-450 0 0,0 0-388 0 0,0 0-227 0 0,0 0-95 0 0,0 0 6 0 0,0 0 5 0 0,0 0 0 0 0,2 14-4 0 0,9 101 60 0 0,-10-96-684 0 0,-1 21-905 0 0,-3-28-2646 0 0,-3-2-3373 0 0,3-6 1684 0 0</inkml:trace>
  <inkml:trace contextRef="#ctx0" brushRef="#br0" timeOffset="2328.571">2076 214 8170 0 0,'0'0'3665'0'0,"0"0"-2569"0"0,0 0-248 0 0,0 0-96 0 0,0 0-32 0 0,0 0-136 0 0,0 0-320 0 0,0 0-352 0 0,0 0-240 0 0,0 0-112 0 0,0 0-88 0 0,0 0-144 0 0,0 0-352 0 0,0 0-865 0 0,60 30-1951 0 0,-49-12-593 0 0,1-7 1576 0 0</inkml:trace>
  <inkml:trace contextRef="#ctx0" brushRef="#br0" timeOffset="2521.743">2370 763 3777 0 0,'0'0'1503'0'0,"0"0"-258"0"0,0 0 284 0 0,0 0 484 0 0,0 0 268 0 0,0 0-133 0 0,0 0-462 0 0,0 0-450 0 0,0 0-309 0 0,0 0-201 0 0,0 0-106 0 0,0 0-96 0 0,-2-2-79 0 0,0-3-339 0 0,1 0-1 0 0,-1 0 1 0 0,1-1 0 0 0,0 1-1 0 0,0-1 1 0 0,0 1-1 0 0,1-1 1 0 0,0 1-1 0 0,0-1 1 0 0,0 1-1 0 0,1-1 1 0 0,0 1-1 0 0,0 0 1 0 0,0-1-1 0 0,1 1 1 0 0,-1 0-1 0 0,1 0 1 0 0,1 0 0 0 0,-1 0-1 0 0,1 0 1 0 0,1-2-106 0 0,2-9 36 0 0,6-13-72 0 0,0 0 1 0 0,2 1-1 0 0,1 1 0 0 0,1 0 1 0 0,2 1-1 0 0,0 1 1 0 0,13-12 35 0 0,8 10-2347 0 0,-23 31-7605 0 0,-14 1 5024 0 0,-1 1-509 0 0</inkml:trace>
  <inkml:trace contextRef="#ctx0" brushRef="#br0" timeOffset="2931.727">2770 642 672 0 0,'0'0'1817'0'0,"0"0"10"0"0,0 0 188 0 0,0 0 124 0 0,0 0-105 0 0,0 0-289 0 0,0 0-370 0 0,0 0-343 0 0,0 0-257 0 0,0 0-176 0 0,0 0-119 0 0,0 0-42 0 0,33-16-8 0 0,101-47-7 0 0,-89 30 331 0 0,-31-31 717 0 0,-17 62-1510 0 0,1 0 1 0 0,0 0 0 0 0,0 0 0 0 0,-1 0-1 0 0,1 1 1 0 0,-1-1 0 0 0,0 1 0 0 0,1-1-1 0 0,-1 1 1 0 0,0 0 0 0 0,0 0 0 0 0,1 1 0 0 0,-1-1-1 0 0,0 0 1 0 0,0 1 0 0 0,0 0 0 0 0,0-1-1 0 0,0 1 1 0 0,0 1 0 0 0,0-1 0 0 0,0 0-1 0 0,0 1 1 0 0,0-1 38 0 0,-3 0-107 0 0,-6 2 72 0 0,0 0 1 0 0,1 1-1 0 0,-1 0 1 0 0,1 1 0 0 0,-1 0-1 0 0,1 1 1 0 0,0 0-1 0 0,1 1 1 0 0,-1 0 0 0 0,1 0-1 0 0,1 1 1 0 0,-1 1-1 0 0,1-1 1 0 0,0 2-1 0 0,1-1 1 0 0,0 1 0 0 0,0 0-1 0 0,1 1 1 0 0,0 0-1 0 0,1 0 1 0 0,-1 2 34 0 0,5-8 27 0 0,0 0 0 0 0,-1 0 0 0 0,2 0 0 0 0,-1 1 0 0 0,0-1 0 0 0,1 1 0 0 0,0 0 0 0 0,0-1 0 0 0,1 1-1 0 0,-1 0 1 0 0,1-1 0 0 0,0 1 0 0 0,0 0 0 0 0,0-1 0 0 0,1 1 0 0 0,-1 0 0 0 0,1 0 0 0 0,1-1 0 0 0,-1 1 0 0 0,1-1 0 0 0,-1 1 0 0 0,1-1 0 0 0,0 0 0 0 0,1 0 0 0 0,-1 0 0 0 0,1 0 0 0 0,0 0 0 0 0,0 0 0 0 0,0-1 0 0 0,2 2-27 0 0,2 2 51 0 0,0-1 0 0 0,0 0 1 0 0,1-1-1 0 0,0 0 0 0 0,0 0 0 0 0,1 0 1 0 0,-1-1-1 0 0,1-1 0 0 0,0 1 1 0 0,0-1-1 0 0,0-1 0 0 0,1 0 1 0 0,-1 0-1 0 0,9 0-51 0 0,150-11-731 0 0,-62-28-4834 0 0,-65 18-3194 0 0,-29 11 3971 0 0</inkml:trace>
  <inkml:trace contextRef="#ctx0" brushRef="#br0" timeOffset="3303.224">3545 472 6585 0 0,'0'0'1911'0'0,"0"0"-390"0"0,0 0-97 0 0,0 0-9 0 0,0 0-181 0 0,0 0-293 0 0,0 0-335 0 0,0 0-265 0 0,0 0-133 0 0,0 0-92 0 0,0 0-42 0 0,0 0-26 0 0,-20 12-23 0 0,-62 37-18 0 0,78-47-33 0 0,0 0 0 0 0,1 1 0 0 0,-1 0 1 0 0,1 0-1 0 0,-1 0 0 0 0,1 0 0 0 0,0 0 1 0 0,0 0-1 0 0,0 1 0 0 0,1 0 0 0 0,-1-1 1 0 0,1 1-1 0 0,0 0 0 0 0,0 0 0 0 0,0 0 1 0 0,0 1-1 0 0,1-1 0 0 0,0 0 0 0 0,0 1 1 0 0,0-1-1 0 0,0 0 0 0 0,1 1 1 0 0,0-1-1 0 0,0 1 0 0 0,0-1 0 0 0,0 1 1 0 0,1-1-1 0 0,-1 1 0 0 0,1-1 0 0 0,1 1 26 0 0,1 0-187 0 0,0 0-1 0 0,1 1 1 0 0,-1-2-1 0 0,2 1 1 0 0,-1 0-1 0 0,0-1 1 0 0,1 0 0 0 0,0 0-1 0 0,0 0 1 0 0,0-1-1 0 0,0 1 1 0 0,0-1-1 0 0,1-1 1 0 0,-1 1-1 0 0,1-1 1 0 0,0 0-1 0 0,0 0 1 0 0,0 0-1 0 0,0-1 1 0 0,0 0-1 0 0,0 0 1 0 0,0-1-1 0 0,1 0 1 0 0,-1 0-1 0 0,0 0 1 0 0,6-1 187 0 0,62-14-10562 0 0,-65 11 10315 0 0</inkml:trace>
  <inkml:trace contextRef="#ctx0" brushRef="#br0" timeOffset="3603.994">3935 30 10858 0 0,'0'0'1357'0'0,"0"0"-507"0"0,0 0-239 0 0,0 0 169 0 0,0 0 247 0 0,0 0 116 0 0,0 0-128 0 0,0 0-263 0 0,0 0-210 0 0,0 0-128 0 0,0 0-45 0 0,-4 33-11 0 0,-13 106-38 0 0,10 69 495 0 0,10-161-971 0 0,2 0-1 0 0,2-1 0 0 0,2 1 0 0 0,8 20 157 0 0,-14-39-1705 0 0,-2-16-4623 0 0,-2-12 1837 0 0,-2 0 1364 0 0,1 0-1806 0 0</inkml:trace>
  <inkml:trace contextRef="#ctx0" brushRef="#br0" timeOffset="4007.503">3729 376 6201 0 0,'0'0'4124'0'0,"0"0"-1864"0"0,0 0-789 0 0,0 0-166 0 0,0 0-78 0 0,0 0-121 0 0,0 0-249 0 0,0 0-291 0 0,0 0-184 0 0,0 0-71 0 0,0 0-23 0 0,0 0-14 0 0,0 0-4 0 0,24 1-21 0 0,78 2-45 0 0,87 15 1149 0 0,-83-6-4654 0 0,-31-9-7691 0 0,-67-3 2837 0 0</inkml:trace>
  <inkml:trace contextRef="#ctx0" brushRef="#br0" timeOffset="4254.533">4369 509 10818 0 0,'0'0'1049'0'0,"0"0"-201"0"0,0 0 256 0 0,0 0 72 0 0,0 0-72 0 0,0 0-279 0 0,0 0-433 0 0,0 0-144 0 0,0 0-152 0 0,0 0-80 0 0,0 0-72 0 0,0 0-176 0 0,0 0-312 0 0,59 129-673 0 0,-48-129-1151 0 0,-1 0-2673 0 0,-5 0-3177 0 0</inkml:trace>
  <inkml:trace contextRef="#ctx0" brushRef="#br0" timeOffset="4255.533">4415 130 15299 0 0,'0'0'936'0'0,"0"0"-687"0"0,0 0-233 0 0,0 0-120 0 0,0 0-137 0 0,0 0-175 0 0,0 0-160 0 0,0 0-296 0 0,0 0-720 0 0,0 0-2569 0 0,0 0-4377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39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115 232 0 0 0,'0'0'1411'0'0,"0"0"315"0"0,0 0-33 0 0,0 0-263 0 0,0 0-272 0 0,0 0-224 0 0,30-3-117 0 0,95-8-57 0 0,-119 11-606 0 0,0 0 1 0 0,0 0 0 0 0,-1-1-1 0 0,1 0 1 0 0,0 0-1 0 0,0-1 1 0 0,-1 0 0 0 0,1 0-1 0 0,-1 0 1 0 0,1 0-1 0 0,-1-1 1 0 0,0 0-1 0 0,0 0 1 0 0,0 0 0 0 0,1-2-155 0 0,11-7 556 0 0,-2 1-210 0 0,0-1 0 0 0,0-1 0 0 0,-1 0 0 0 0,0-1 0 0 0,-2 0-1 0 0,1-1 1 0 0,-2-1 0 0 0,0 0 0 0 0,-1 0 0 0 0,0-1 0 0 0,-1-1-346 0 0,-20 99-2333 0 0,-41 547 4062 0 0,49-549-1594 0 0,-4 0 1 0 0,-3-1 0 0 0,-3 0 0 0 0,-21 65-136 0 0,29-129 4 0 0,0 1 0 0 0,-1-1 1 0 0,0 0-1 0 0,-1-1 0 0 0,-1 1 1 0 0,0-1-1 0 0,-1-1 0 0 0,0 0 1 0 0,-1 0-1 0 0,0-1 0 0 0,-1 0 1 0 0,0-1-1 0 0,-1 0 0 0 0,0 0 1 0 0,-1-2-1 0 0,0 1 1 0 0,0-2-1 0 0,0 0 0 0 0,-14 5-4 0 0,16-7 27 0 0,0-1-1 0 0,0 0 1 0 0,0-1-1 0 0,0 0 0 0 0,0-1 1 0 0,-1 0-1 0 0,1 0 1 0 0,-1-2-1 0 0,0 1 1 0 0,1-1-1 0 0,-4-1-26 0 0,11-2 46 0 0,0 0 1 0 0,1 0-1 0 0,-1 0 0 0 0,1-1 1 0 0,0 1-1 0 0,-1-1 0 0 0,2 0 1 0 0,-1 0-1 0 0,0 0 0 0 0,1 0 1 0 0,0 0-1 0 0,0-1 0 0 0,0 1 1 0 0,0-1-1 0 0,1 1 0 0 0,0-1 1 0 0,0 0-1 0 0,0 1 0 0 0,1-1 1 0 0,-1 0-1 0 0,1 0 0 0 0,0 1 1 0 0,0-1-1 0 0,1 0 1 0 0,-1 0-1 0 0,1 1 0 0 0,0-1 1 0 0,1 0-1 0 0,-1 1 0 0 0,1-1 1 0 0,0 1-1 0 0,1-3-46 0 0,12-22 68 0 0,2 0 1 0 0,1 1-1 0 0,1 0 1 0 0,2 2-1 0 0,0 0 0 0 0,2 2 1 0 0,1 0-1 0 0,0 2 1 0 0,2 0-1 0 0,10-5-68 0 0,5-7 53 0 0,189-169-250 0 0,-216 180-1069 0 0,-13 15-2019 0 0,0-2-4088 0 0,-1 6 353 0 0</inkml:trace>
  <inkml:trace contextRef="#ctx0" brushRef="#br0" timeOffset="313.343">952 541 7738 0 0,'0'0'1717'0'0,"0"0"-640"0"0,0 0-205 0 0,0 0 171 0 0,0 0 152 0 0,0 0-30 0 0,0 0-259 0 0,0 0-288 0 0,-33 21-201 0 0,-102 66-139 0 0,80-36 39 0 0,50-41-242 0 0,3-7-45 0 0,0 1 0 0 0,0-1-1 0 0,0 0 1 0 0,0 1-1 0 0,0-1 1 0 0,1 1 0 0 0,0 0-1 0 0,-1 0 1 0 0,1-1-1 0 0,1 1 1 0 0,-1 0 0 0 0,0 0-1 0 0,1 0 1 0 0,0 0-1 0 0,0 0 1 0 0,0 0 0 0 0,1-1-1 0 0,-1 1 1 0 0,1 0 0 0 0,0 0-1 0 0,0 0 1 0 0,0 0-1 0 0,0-1 1 0 0,1 1 0 0 0,-1-1-1 0 0,1 1 1 0 0,0-1-1 0 0,0 1 1 0 0,1-1 0 0 0,-1 0-1 0 0,1 0 1 0 0,-1 0-1 0 0,1-1 1 0 0,0 1 0 0 0,0 0-1 0 0,0-1 1 0 0,0 0-1 0 0,1 0 1 0 0,-1 0 0 0 0,1 0-30 0 0,5 0 136 0 0,1-1 0 0 0,0 0 1 0 0,0 0-1 0 0,0-1 1 0 0,0-1-1 0 0,0 0 1 0 0,0 0-1 0 0,0-1 0 0 0,-1 0 1 0 0,1 0-1 0 0,-1-1 1 0 0,1-1-1 0 0,-1 1 1 0 0,0-2-1 0 0,0 1 0 0 0,-1-1 1 0 0,1 0-1 0 0,-1-1 1 0 0,0 0-1 0 0,-1 0 1 0 0,1-1-1 0 0,-1 0 0 0 0,-1 0 1 0 0,1-1-1 0 0,-1 0 1 0 0,0 0-1 0 0,-1 0 1 0 0,0-1-1 0 0,0 0 0 0 0,-1 0 1 0 0,0 0-1 0 0,-1 0 1 0 0,0-1-1 0 0,0 1 1 0 0,-1-1-1 0 0,0 0 0 0 0,0-9-136 0 0,-2 17-68 0 0,1-1 0 0 0,-1 1 1 0 0,0-1-1 0 0,0 1 0 0 0,0-1 0 0 0,-1 1 0 0 0,1-1 0 0 0,0 1 0 0 0,-1-1 0 0 0,0 1 0 0 0,1-1 0 0 0,-1 1 0 0 0,0-1 0 0 0,0 1 0 0 0,-1 0 0 0 0,1 0 0 0 0,0-1 0 0 0,-1 1 0 0 0,1 0 0 0 0,-1 0 1 0 0,0 1-1 0 0,0-1 0 0 0,0 0 0 0 0,1 0 0 0 0,-2 1 0 0 0,1 0 0 0 0,0-1 0 0 0,0 1 0 0 0,0 0 0 0 0,-1 0 0 0 0,1 0 0 0 0,0 0 0 0 0,-1 0 0 0 0,1 1 0 0 0,-1-1 0 0 0,1 1 0 0 0,-1-1 0 0 0,1 1 1 0 0,-3 0 66 0 0,1 0-434 0 0,1-1-1 0 0,-1 1 0 0 0,1 0 1 0 0,-1 0-1 0 0,1 1 0 0 0,-1-1 0 0 0,1 1 1 0 0,-1 0-1 0 0,1 0 0 0 0,0 0 0 0 0,-1 0 1 0 0,1 0-1 0 0,0 1 0 0 0,0-1 0 0 0,0 1 1 0 0,0 0-1 0 0,0 0 0 0 0,0 0 0 0 0,0 1 1 0 0,-1 1 435 0 0,-22 40-10196 0 0,24-35 8106 0 0</inkml:trace>
  <inkml:trace contextRef="#ctx0" brushRef="#br0" timeOffset="726.79">1164 762 0 0 0,'0'0'928'0'0,"0"0"28"0"0,0 0-7 0 0,0 0 1 0 0,0 0 24 0 0,12 8-20 0 0,33 27-68 0 0,-44-34-805 0 0,-1 0 0 0 0,0 0 0 0 0,0-1 0 0 0,0 1 0 0 0,0 0 0 0 0,0 0 0 0 0,0-1 0 0 0,0 1 0 0 0,0 0 0 0 0,0 0 0 0 0,0-1 0 0 0,-1 1 0 0 0,1 0 0 0 0,0-1 0 0 0,0 1 0 0 0,-1 0 0 0 0,1-1 0 0 0,0 1 0 0 0,-1 0 0 0 0,1-1 0 0 0,-1 1 0 0 0,1 0 0 0 0,-1-1 0 0 0,1 1 0 0 0,-1-1 0 0 0,1 1 0 0 0,-1-1 0 0 0,0 1 0 0 0,1-1 0 0 0,-1 0 0 0 0,1 1 0 0 0,-1-1 0 0 0,0 0 0 0 0,0 0 0 0 0,1 1 0 0 0,-1-1 0 0 0,0 0 0 0 0,1 0 0 0 0,-1 0 0 0 0,0 0 0 0 0,0 0 0 0 0,1 0 0 0 0,-1 0 0 0 0,0 0 0 0 0,0 0 0 0 0,1 0 0 0 0,-1 0 0 0 0,0 0 0 0 0,0-1 0 0 0,1 1-81 0 0,-5 1 1346 0 0,4 0-1115 0 0,0-1 1 0 0,0 0-1 0 0,1 0 0 0 0,-1 1 0 0 0,0-1 0 0 0,0 0 0 0 0,0 0 1 0 0,1 0-1 0 0,-1 0 0 0 0,0 0 0 0 0,0 0 0 0 0,0-1 1 0 0,1 1-1 0 0,-1 0 0 0 0,0 0 0 0 0,0 0 0 0 0,1-1 0 0 0,-1 1 1 0 0,0 0-1 0 0,1-1 0 0 0,-1 1 0 0 0,0-1 0 0 0,1 1 0 0 0,-1-1 1 0 0,1 1-1 0 0,-1-1 0 0 0,0 1 0 0 0,1-1 0 0 0,-1 0 0 0 0,1 1 1 0 0,0-1-1 0 0,-1 0 0 0 0,1 1 0 0 0,-1-1 0 0 0,1 0 1 0 0,0 0-1 0 0,0 1 0 0 0,-1-1 0 0 0,1 0 0 0 0,0 0-231 0 0,-2-58 1904 0 0,27 21-1856 0 0,2 1 1 0 0,2 0-1 0 0,2 2 1 0 0,0 2-1 0 0,27-21-48 0 0,-20 34-428 0 0,-37 20 199 0 0,-1 0-70 0 0,-4 37-2898 0 0,-5 7-1320 0 0,7-15-6219 0 0,2-21 6756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48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75 202 0 0 0,'0'0'1246'0'0,"0"0"553"0"0,0 0 353 0 0,0 0 110 0 0,0 0-106 0 0,0 0-202 0 0,0 0-236 0 0,0 0-206 0 0,32-1-136 0 0,102-5-130 0 0,-50-10 900 0 0,-65 7-1594 0 0,-12 7-457 0 0,-1 0-1 0 0,1 0 1 0 0,0-1 0 0 0,-1 0-1 0 0,1 0 1 0 0,-1-1 0 0 0,0 0-1 0 0,0 0 1 0 0,0 0 0 0 0,-1-1 0 0 0,0 1-1 0 0,1-1 1 0 0,-2-1 0 0 0,1 1-1 0 0,-1-1 1 0 0,1 0 0 0 0,-1 0-1 0 0,-1 0 1 0 0,0 0 0 0 0,1-1-1 0 0,-2 1 1 0 0,1-1 0 0 0,1-6-95 0 0,-7 9-88 0 0,0 0-1 0 0,1 0 1 0 0,-2 1 0 0 0,1-1-1 0 0,0 1 1 0 0,-1 0 0 0 0,1 0 0 0 0,-1 0-1 0 0,0 1 1 0 0,0-1 0 0 0,0 1 0 0 0,0 0-1 0 0,-1 0 1 0 0,1 0 0 0 0,0 1 0 0 0,-1 0-1 0 0,1-1 1 0 0,-1 1 0 0 0,0 1-1 0 0,1-1 1 0 0,-1 1 0 0 0,0 0 0 0 0,1 0-1 0 0,-1 0 1 0 0,0 1 0 0 0,1-1 0 0 0,-2 2 88 0 0,-12-2-61 0 0,1 1 1 0 0,-1 1 0 0 0,1 1 0 0 0,-1 0-1 0 0,1 1 1 0 0,0 1 0 0 0,0 1 0 0 0,1 0 0 0 0,0 1-1 0 0,0 1 1 0 0,1 0 0 0 0,-1 1 0 0 0,2 1-1 0 0,-1 1 1 0 0,2 0 0 0 0,-1 0 0 0 0,2 1 0 0 0,-1 1-1 0 0,-5 8 61 0 0,15-16 7 0 0,-1 0 1 0 0,1 0-1 0 0,0 0 0 0 0,0 0 0 0 0,0 0 0 0 0,1 1 0 0 0,-1-1 0 0 0,1 1 0 0 0,1 0 0 0 0,-1 0 1 0 0,1 0-1 0 0,0-1 0 0 0,0 1 0 0 0,1 0 0 0 0,0 0 0 0 0,0 0 0 0 0,0 0 0 0 0,1 0 0 0 0,0 0 1 0 0,0 0-1 0 0,0 0 0 0 0,1 0 0 0 0,0 0 0 0 0,0-1 0 0 0,0 1 0 0 0,1-1 0 0 0,0 1-7 0 0,13 7 160 0 0,0-1 0 0 0,1-1 0 0 0,0 0 0 0 0,0-2 0 0 0,1 0 0 0 0,1 0 0 0 0,-1-2 0 0 0,2 0 0 0 0,-1-1 0 0 0,0-1 0 0 0,1-1 0 0 0,0-1 0 0 0,0-1 0 0 0,14 0-160 0 0,30 7-66 0 0,-1-4 1 0 0,1-2-1 0 0,0-3 1 0 0,0-2 0 0 0,39-8 65 0 0,-58 2-2538 0 0,-1 1-4752 0 0,-18 3-3756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1 373 0 0 0,'0'0'456'0'0,"0"0"1075"0"0,0 0 304 0 0,0 0-168 0 0,0 0-271 0 0,0 0-247 0 0,0 0-150 0 0,0 0-62 0 0,13-5-7 0 0,105-47 3407 0 0,59-98-1093 0 0,-7 19-2514 0 0,-164 127-720 0 0,1-1 0 0 0,0 2 1 0 0,0-1-1 0 0,0 1 1 0 0,0 0-1 0 0,0 0 0 0 0,1 1 1 0 0,0 0-1 0 0,-1 0 0 0 0,1 1 1 0 0,0 0-1 0 0,0 0 0 0 0,2 1-10 0 0,-7 2-7 0 0,0 1-1 0 0,0-1 0 0 0,-1 1 1 0 0,1 0-1 0 0,-1 0 0 0 0,0 0 1 0 0,0 0-1 0 0,0 0 0 0 0,0 0 0 0 0,0 0 1 0 0,-1 1-1 0 0,1-1 0 0 0,-1 1 1 0 0,0 0-1 0 0,0-1 0 0 0,-1 1 1 0 0,1 0-1 0 0,-1-1 0 0 0,1 1 0 0 0,-1 0 9 0 0,1 1 7 0 0,2 9 42 0 0,-1 0 0 0 0,0-1 0 0 0,-1 1-1 0 0,0 0 1 0 0,-1 0 0 0 0,-1 0 0 0 0,0 0 0 0 0,-1 0-1 0 0,0-1 1 0 0,-1 1 0 0 0,-1 0 0 0 0,0-1 0 0 0,-1 0 0 0 0,-6 12-50 0 0,3-11 13 0 0,-1-1 0 0 0,0 0 0 0 0,-1 0 0 0 0,0-1 1 0 0,-1 0-1 0 0,-1-1 0 0 0,0 0 0 0 0,0-1 0 0 0,-1 0 1 0 0,-3 0-14 0 0,2-1-272 0 0,-1-1 0 0 0,0-1 1 0 0,0-1-1 0 0,0 0 1 0 0,-1-1-1 0 0,0 0 1 0 0,0-1-1 0 0,0-1 0 0 0,0-1 1 0 0,-1 0-1 0 0,1-1 1 0 0,-1-1-1 0 0,1-1 0 0 0,-10-1 272 0 0,-31-23-2084 0 0,56 25 1919 0 0,0-1 0 0 0,0 0 0 0 0,0 1 0 0 0,0-1 0 0 0,0 0 0 0 0,0 0 0 0 0,1 0 0 0 0,-1 1 0 0 0,0-1 0 0 0,0 0 0 0 0,1 0 0 0 0,-1 0 0 0 0,1 0 1 0 0,-1-1-1 0 0,1 1 0 0 0,-1 0 0 0 0,1 0 0 0 0,0 0 0 0 0,-1 0 0 0 0,1 0 0 0 0,0-1 0 0 0,0 1 0 0 0,0 0 0 0 0,0 0 0 0 0,0 0 0 0 0,0-1 0 0 0,0 1 0 0 0,0 0 0 0 0,1 0 0 0 0,-1 0 0 0 0,0 0 0 0 0,1-1 1 0 0,-1 1-1 0 0,1 0 0 0 0,-1 0 0 0 0,1 0 0 0 0,-1 0 0 0 0,1 0 0 0 0,0 0 0 0 0,0 0 0 0 0,-1 0 0 0 0,1 1 0 0 0,0-1 0 0 0,0 0 0 0 0,0 0 0 0 0,0 1 0 0 0,0-1 0 0 0,1 0 165 0 0,50-35-6105 0 0,-37 32 5985 0 0</inkml:trace>
  <inkml:trace contextRef="#ctx0" brushRef="#br0" timeOffset="330.42">915 104 5457 0 0,'0'0'1859'0'0,"0"0"-332"0"0,0 0-158 0 0,0 0 3 0 0,0 0-63 0 0,0 0-183 0 0,0 0-300 0 0,0 0-270 0 0,0 0-182 0 0,-26 32-148 0 0,-81 101-77 0 0,105-131-142 0 0,0-1 0 0 0,0 0-1 0 0,0 1 1 0 0,0-1 0 0 0,1 1-1 0 0,-1-1 1 0 0,1 1 0 0 0,-1 0-1 0 0,1-1 1 0 0,-1 1 0 0 0,1 0 0 0 0,0 0-1 0 0,0 0 1 0 0,0 0 0 0 0,0 1-1 0 0,0-1 1 0 0,0 0 0 0 0,1 0 0 0 0,-1 0-1 0 0,1 1 1 0 0,-1-1 0 0 0,1 0-1 0 0,0 1 1 0 0,0-1 0 0 0,0 0-1 0 0,0 1 1 0 0,1-1 0 0 0,-1 0 0 0 0,1 2-7 0 0,2 2 38 0 0,1-1 57 0 0,1 1 0 0 0,-1-1 0 0 0,2 0-1 0 0,-1 0 1 0 0,0 0 0 0 0,1-1-1 0 0,0 0 1 0 0,0 0 0 0 0,0 0-1 0 0,0-1 1 0 0,1 0 0 0 0,0 0-1 0 0,-1-1 1 0 0,1 0 0 0 0,0 0-1 0 0,0 0 1 0 0,0-1 0 0 0,0 0 0 0 0,0-1-1 0 0,0 1 1 0 0,1-1 0 0 0,-1-1-1 0 0,0 1 1 0 0,0-1 0 0 0,0 0-1 0 0,4-2-94 0 0,6-1 267 0 0,1-1 0 0 0,-1 0-1 0 0,-1-2 1 0 0,1 0-1 0 0,-1 0 1 0 0,0-2-1 0 0,-1 0 1 0 0,0-1 0 0 0,0 0-1 0 0,12-12-266 0 0,-23 19 63 0 0,0-1 0 0 0,0 1 1 0 0,0-1-1 0 0,0 0 0 0 0,0 0 0 0 0,-1 0 0 0 0,1 0 0 0 0,-1-1 0 0 0,-1 0 0 0 0,1 1 0 0 0,0-1 0 0 0,-1 0 0 0 0,0 0 0 0 0,0 0 1 0 0,-1-1-1 0 0,1 1 0 0 0,-1 0 0 0 0,-1-1 0 0 0,1 1 0 0 0,0 0 0 0 0,-1-1 0 0 0,0 1 0 0 0,-1-5-63 0 0,-1 6-77 0 0,0 0 0 0 0,0 1 0 0 0,-1-1 0 0 0,1 0 0 0 0,-1 1 0 0 0,0-1-1 0 0,0 1 1 0 0,0 0 0 0 0,0 0 0 0 0,-1 0 0 0 0,1 1 0 0 0,-1-1 0 0 0,0 1 0 0 0,0 0 0 0 0,0 0 0 0 0,0 0-1 0 0,0 0 1 0 0,0 1 0 0 0,0-1 0 0 0,0 1 0 0 0,-1 0 0 0 0,0 0 77 0 0,-69-3-4313 0 0,27 15-6287 0 0,34-7 4247 0 0</inkml:trace>
  <inkml:trace contextRef="#ctx0" brushRef="#br0" timeOffset="885.487">1284 387 12395 0 0,'0'0'1476'0'0,"0"0"-141"0"0,0 0 117 0 0,0 0 106 0 0,0 0-130 0 0,0 0-384 0 0,0 0-407 0 0,0 0-224 0 0,0 0-122 0 0,0 0-81 0 0,0 0-14 0 0,0 0-38 0 0,12-13-30 0 0,40-41-24 0 0,46-19 117 0 0,-86 63-230 0 0,0 0 1 0 0,1 0-1 0 0,1 1 0 0 0,-1 1 0 0 0,1 0 0 0 0,1 1 1 0 0,0 0-1 0 0,0 2 0 0 0,0-1 0 0 0,0 2 0 0 0,1 0 0 0 0,0 1 1 0 0,15-1 8 0 0,-30 4-13 0 0,0 1 1 0 0,1-1 0 0 0,-1 1 0 0 0,0-1-1 0 0,0 1 1 0 0,0 0 0 0 0,1 0 0 0 0,-1 0-1 0 0,0-1 1 0 0,0 1 0 0 0,-1 0 0 0 0,1 0-1 0 0,0 0 1 0 0,0 0 0 0 0,0 1 0 0 0,-1-1-1 0 0,1 0 1 0 0,0 0 0 0 0,-1 0 0 0 0,1 1-1 0 0,-1-1 1 0 0,1 0 0 0 0,-1 1 0 0 0,0-1-1 0 0,0 0 1 0 0,0 1 0 0 0,1-1 0 0 0,-1 0-1 0 0,0 1 1 0 0,-1-1 12 0 0,9 22 21 0 0,-5-19-11 0 0,1 1 1 0 0,0-1-1 0 0,0 0 1 0 0,0 0-1 0 0,1-1 0 0 0,-1 1 1 0 0,1-1-1 0 0,0 0 1 0 0,-1 0-1 0 0,2-1 1 0 0,-1 0-1 0 0,0 1 0 0 0,0-2 1 0 0,1 1-1 0 0,-1 0 1 0 0,1-1-1 0 0,-1 0 1 0 0,1-1-1 0 0,0 1 0 0 0,-1-1 1 0 0,1 0-1 0 0,1-1-10 0 0,89-28 175 0 0,-24 3-279 0 0,-59 23 99 0 0,-13 2-1 0 0,1 1 1 0 0,-1 0 0 0 0,1 0 0 0 0,-1-1-1 0 0,1 1 1 0 0,-1 0 0 0 0,1 0 0 0 0,-1 0-1 0 0,1 0 1 0 0,0 0 0 0 0,-1 0 0 0 0,1 0-1 0 0,-1 0 1 0 0,1 0 0 0 0,-1 0 0 0 0,1 0-1 0 0,0 0 1 0 0,-1 0 0 0 0,1 0 0 0 0,-1 1-1 0 0,1-1 1 0 0,-1 0 0 0 0,1 0 0 0 0,-1 1-1 0 0,1-1 1 0 0,-1 0 0 0 0,1 1 0 0 0,-1-1-1 0 0,1 0 1 0 0,-1 1 0 0 0,1-1 0 0 0,-1 1 0 0 0,0-1-1 0 0,1 1 1 0 0,-1-1 0 0 0,0 1 0 0 0,0-1-1 0 0,1 1 1 0 0,-1-1 0 0 0,0 1 0 0 0,0-1-1 0 0,0 1 1 0 0,1-1 0 0 0,-1 1 0 0 0,0 0-1 0 0,0-1 1 0 0,0 1 0 0 0,0-1 0 0 0,0 1-1 0 0,0-1 1 0 0,0 1 0 0 0,0 0 0 0 0,-1-1-1 0 0,1 1 1 0 0,0-1 0 0 0,0 1 0 0 0,0-1-1 0 0,0 1 1 0 0,-1 0 5 0 0,2 102 230 0 0,22-86-629 0 0,0-14-2695 0 0,-6 0-5573 0 0,-11-1 3252 0 0,0-1 190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56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1171 2561 0 0,'0'0'1583'0'0,"0"0"-694"0"0,0 0-162 0 0,0 0 328 0 0,0 0 350 0 0,0 0 201 0 0,0 0 13 0 0,0 0-100 0 0,34-2-100 0 0,109-7-117 0 0,-45-14 865 0 0,-52 2-1541 0 0,-2-1 1 0 0,0-3-1 0 0,-1-1 1 0 0,-2-3-1 0 0,25-21-626 0 0,-35 24 135 0 0,0-1 0 0 0,-1-2 0 0 0,-2-1-1 0 0,-1-1 1 0 0,-2-1 0 0 0,-1-2-1 0 0,-1 0 1 0 0,12-28-135 0 0,-28 51-43 0 0,-2-1 1 0 0,1 0-1 0 0,-2 0 1 0 0,1-1-1 0 0,-2 0 0 0 0,0 1 1 0 0,0-1-1 0 0,-1 0 1 0 0,-1-1-1 0 0,0 1 1 0 0,0 0-1 0 0,-2 0 0 0 0,0 0 1 0 0,0 0-1 0 0,-1 0 1 0 0,-1 0-1 0 0,0 0 0 0 0,-1 0 1 0 0,0 1-1 0 0,-1-1 1 0 0,0 1-1 0 0,-1 0 0 0 0,0 1 1 0 0,-1 0-1 0 0,-1 0 1 0 0,1 0-1 0 0,-2 1 0 0 0,1 0 1 0 0,-1 0-1 0 0,-1 1 1 0 0,0 1-1 0 0,-2-2 43 0 0,7 6-100 0 0,0 1-1 0 0,0 0 1 0 0,-1 1-1 0 0,1-1 1 0 0,-1 1 0 0 0,1 0-1 0 0,-1 1 1 0 0,1-1-1 0 0,-1 1 1 0 0,0 0 0 0 0,0 0-1 0 0,0 1 1 0 0,0 0-1 0 0,0 0 1 0 0,1 0 0 0 0,-1 1-1 0 0,0 0 1 0 0,0 0-1 0 0,0 0 1 0 0,1 1 0 0 0,-1 0-1 0 0,1 0 1 0 0,-1 0-1 0 0,-1 2 101 0 0,-114 85-937 0 0,107-76 955 0 0,0 0 1 0 0,1 1-1 0 0,1 1 0 0 0,0 0 1 0 0,1 1-1 0 0,1 0 1 0 0,0 0-1 0 0,1 1 1 0 0,1 0-1 0 0,1 1 1 0 0,0 0-1 0 0,1 0 0 0 0,1 1 1 0 0,1-1-1 0 0,1 1 1 0 0,0 0-1 0 0,1 4-18 0 0,1-2 65 0 0,1 0 1 0 0,1 1-1 0 0,0-1 1 0 0,2 0-1 0 0,0 0 0 0 0,2 0 1 0 0,0 0-1 0 0,1-1 0 0 0,5 9-65 0 0,1-6 95 0 0,0 0 0 0 0,2-1 0 0 0,1 0 0 0 0,1-1 0 0 0,1-1 0 0 0,0-1 0 0 0,2 0 0 0 0,0-1 0 0 0,1-1 0 0 0,0-1 0 0 0,2-1 0 0 0,0 0 0 0 0,0-2 0 0 0,10 3-95 0 0,-23-11 110 0 0,1 0 0 0 0,0-1 0 0 0,0 0 0 0 0,0-1 0 0 0,1 0 0 0 0,-1 0 0 0 0,1-2 0 0 0,-1 1 0 0 0,1-1-1 0 0,0-1 1 0 0,-1 1 0 0 0,1-2 0 0 0,0 0 0 0 0,-1 0 0 0 0,1-1 0 0 0,-1 0 0 0 0,1-1 0 0 0,-1 0 0 0 0,0-1 0 0 0,0 0 0 0 0,0 0 0 0 0,9-6-110 0 0,6-6 53 0 0,0 0 0 0 0,-1-2 0 0 0,0-1 1 0 0,-2-1-1 0 0,0 0 0 0 0,-1-2 0 0 0,-1-1 0 0 0,-2 0 0 0 0,0-1 0 0 0,-1-1 0 0 0,-2-1 1 0 0,5-9-54 0 0,0-50-239 0 0,-19 83 201 0 0,-1 0 1 0 0,1 0 0 0 0,-1 0 0 0 0,0 0 0 0 0,0-1 0 0 0,0 1 0 0 0,0 0 0 0 0,-1 0 0 0 0,1 0 0 0 0,0 0 0 0 0,-1-1 0 0 0,0 1 0 0 0,1 0 0 0 0,-1 0 0 0 0,0 0 0 0 0,0 0 0 0 0,0 0 0 0 0,0 1 0 0 0,-1-1 0 0 0,1 0 0 0 0,0 0-1 0 0,-1 1 1 0 0,1-1 0 0 0,-1 1 0 0 0,0-1 0 0 0,1 1 0 0 0,-1 0 0 0 0,0 0 0 0 0,0-1 0 0 0,0 1 0 0 0,0 0 0 0 0,0 1 0 0 0,0-1 0 0 0,0 0 0 0 0,0 1 0 0 0,0-1 0 0 0,-1 1 37 0 0,-8 0-77 0 0,0 0 1 0 0,1 1-1 0 0,-1 0 0 0 0,1 1 1 0 0,-1 1-1 0 0,1 0 1 0 0,0 0-1 0 0,0 0 0 0 0,0 2 1 0 0,0-1-1 0 0,1 1 1 0 0,0 0-1 0 0,0 1 0 0 0,0 0 1 0 0,0 1-1 0 0,1 0 0 0 0,0 0 1 0 0,1 1-1 0 0,0 0 1 0 0,0 0-1 0 0,0 0 0 0 0,1 1 1 0 0,1 0-1 0 0,-1 0 1 0 0,1 1-1 0 0,1-1 0 0 0,0 2 77 0 0,2-6-5 0 0,0 1 0 0 0,0 0 0 0 0,1 0 1 0 0,0 0-1 0 0,0 0 0 0 0,1 0 0 0 0,0 0 0 0 0,0 0 0 0 0,0 1 0 0 0,1-1 0 0 0,-1 0 0 0 0,1 0 0 0 0,1 0 0 0 0,-1-1 0 0 0,3 5 5 0 0,-1-4 27 0 0,0 1-1 0 0,1-1 1 0 0,0 1 0 0 0,1-1-1 0 0,-1-1 1 0 0,1 1-1 0 0,0-1 1 0 0,0 1 0 0 0,1-1-1 0 0,0-1 1 0 0,0 1 0 0 0,0-1-1 0 0,0 0 1 0 0,1-1 0 0 0,-1 1-1 0 0,1-1 1 0 0,0 0 0 0 0,5 1-27 0 0,10 3 164 0 0,0 0 1 0 0,1-1-1 0 0,0-2 1 0 0,0 0-1 0 0,0-1 1 0 0,19-1-165 0 0,-25-2 114 0 0,-1 0 1 0 0,1-1 0 0 0,0-1-1 0 0,-1-1 1 0 0,0 0 0 0 0,1-1 0 0 0,-1-1-1 0 0,-1 0 1 0 0,1-1 0 0 0,-1-1-1 0 0,0 0 1 0 0,0-1 0 0 0,10-8-115 0 0,138-129 364 0 0,-99 81-411 0 0,-61 61 17 0 0,-1 1 0 0 0,1-1 0 0 0,0 0 0 0 0,-1 1 0 0 0,1-1 0 0 0,0 1 0 0 0,0 0 0 0 0,1 0 0 0 0,-1 0 0 0 0,0 1 0 0 0,1-1 0 0 0,-1 1 0 0 0,1 0 0 0 0,-1 0 0 0 0,1 0 0 0 0,0 0 0 0 0,-1 1 0 0 0,1-1 0 0 0,0 1 0 0 0,0 0 0 0 0,-1 0 0 0 0,1 0 30 0 0,9 41-288 0 0,-11-34 286 0 0,-3-2 10 0 0,1-1 0 0 0,0 0 0 0 0,1 0 0 0 0,-1 0 0 0 0,1 1 0 0 0,0-1 0 0 0,0 0 0 0 0,0 0 0 0 0,1 0 0 0 0,-1 0 1 0 0,1-1-1 0 0,0 1 0 0 0,0 0 0 0 0,0-1 0 0 0,0 1 0 0 0,1-1 0 0 0,0 0 0 0 0,-1 0 0 0 0,1 0 0 0 0,0 0 0 0 0,0 0 0 0 0,1 0 0 0 0,-1-1 1 0 0,1 0-1 0 0,-1 0 0 0 0,1 0 0 0 0,0 0 0 0 0,0 0 0 0 0,1 0-8 0 0,7-1 37 0 0,0 0 0 0 0,0-1 0 0 0,-1-1-1 0 0,1 1 1 0 0,0-2 0 0 0,0 0 0 0 0,-1 0 0 0 0,1-1 0 0 0,-1-1 0 0 0,1 0 0 0 0,-1 0 0 0 0,-1-1-1 0 0,1 0 1 0 0,1-2-37 0 0,39-15 56 0 0,0-1-34 0 0,-39 17-27 0 0,1 0 0 0 0,-1 0-1 0 0,2 1 1 0 0,-1 1 0 0 0,0 0 0 0 0,1 1-1 0 0,0 1 1 0 0,13-2 5 0 0,-24 6-2 0 0,0 0-1 0 0,0-1 1 0 0,-1 1-1 0 0,1 0 1 0 0,-1 1-1 0 0,1-1 1 0 0,-1 0-1 0 0,0 1 1 0 0,0-1-1 0 0,0 1 1 0 0,0 0-1 0 0,0-1 1 0 0,0 1-1 0 0,-1 0 1 0 0,0 0-1 0 0,1 0 1 0 0,-1 0-1 0 0,0 1 1 0 0,-1-1-1 0 0,1 0 1 0 0,0 0 0 0 0,-1 0-1 0 0,0 1 1 0 0,0 2 2 0 0,4 9 22 0 0,0-1-7 0 0,-3-7-20 0 0,1-1 0 0 0,0 0-1 0 0,0 0 1 0 0,0 1 0 0 0,1-1-1 0 0,-1-1 1 0 0,1 1 0 0 0,1 0 0 0 0,-1-1-1 0 0,1 1 1 0 0,0-1 0 0 0,0 0-1 0 0,5 4 6 0 0,18-6-2237 0 0,-11-10-4492 0 0,-11 4 2234 0 0,1-1-3951 0 0</inkml:trace>
  <inkml:trace contextRef="#ctx0" brushRef="#br0" timeOffset="915.267">2907 796 5353 0 0,'0'0'3185'0'0,"0"0"-1301"0"0,0 0-242 0 0,0 0 176 0 0,0 0 61 0 0,0 0-208 0 0,0 0-440 0 0,0 0-410 0 0,0 0-290 0 0,0 0-182 0 0,0 0-106 0 0,0 0-70 0 0,-32-5-19 0 0,-105-9-37 0 0,134 14-112 0 0,0-1 0 0 0,-1 1 0 0 0,1-1 0 0 0,-1 1-1 0 0,1 1 1 0 0,-1-1 0 0 0,1 0 0 0 0,0 1 0 0 0,-1-1 0 0 0,1 1-1 0 0,0 0 1 0 0,-1 0 0 0 0,1 1 0 0 0,0-1 0 0 0,0 1 0 0 0,0-1-1 0 0,0 1 1 0 0,0 0 0 0 0,1 0 0 0 0,-1 0 0 0 0,-1 2-5 0 0,-6 5 18 0 0,-1-3-47 0 0,1 1 0 0 0,1 0 0 0 0,-1 1 0 0 0,1 0 0 0 0,0 0 0 0 0,1 1 0 0 0,0 0-1 0 0,1 1 1 0 0,0 0 0 0 0,0 0 0 0 0,1 0 0 0 0,0 1 0 0 0,1 0 0 0 0,0 0 0 0 0,1 0 0 0 0,0 1 0 0 0,0-1-1 0 0,2 1 1 0 0,-1 0 0 0 0,2 0 0 0 0,-1 0 0 0 0,2 6 29 0 0,2-15 1 0 0,0 0 1 0 0,0 0-1 0 0,0 1 1 0 0,1-2-1 0 0,0 1 1 0 0,-1 0-1 0 0,1 0 0 0 0,0-1 1 0 0,1 0-1 0 0,-1 1 1 0 0,0-1-1 0 0,1 0 0 0 0,-1-1 1 0 0,1 1-1 0 0,-1-1 1 0 0,1 1-1 0 0,0-1 0 0 0,0 0 1 0 0,-1-1-1 0 0,1 1 1 0 0,0 0-1 0 0,0-1 0 0 0,0 0 1 0 0,0 0-1 0 0,0 0 1 0 0,0-1-1 0 0,-1 1 1 0 0,1-1-1 0 0,0 0 0 0 0,0 0 1 0 0,0 0-1 0 0,-1-1 1 0 0,1 1-1 0 0,-1-1 0 0 0,1 0-1 0 0,30-13 290 0 0,0-1 0 0 0,-2-2 0 0 0,0-1 0 0 0,28-22-290 0 0,120-62 1316 0 0,-177 100-1303 0 0,1 2 0 0 0,0-1 0 0 0,0 0 0 0 0,0 1 0 0 0,0 0 0 0 0,0 0 0 0 0,0 0 0 0 0,0 0 0 0 0,1 1 0 0 0,-1 0 0 0 0,0 0 0 0 0,0 0 0 0 0,1 0 0 0 0,-1 1 0 0 0,0-1 0 0 0,0 1 0 0 0,0 0 0 0 0,0 0 0 0 0,0 1 0 0 0,0-1 0 0 0,0 1 0 0 0,0 0 0 0 0,0 0 0 0 0,-1 0 0 0 0,1 0 0 0 0,-1 1 0 0 0,0 0 0 0 0,1-1 0 0 0,-1 1 1 0 0,0 1-1 0 0,-1-1 0 0 0,1 0 0 0 0,-1 0 0 0 0,1 1 0 0 0,-1 0-13 0 0,7 20 25 0 0,-2-1 1 0 0,-1 1-1 0 0,-1 0 1 0 0,-1 1-1 0 0,0-1 1 0 0,-3 1-1 0 0,0-1 1 0 0,-1 1-1 0 0,-1 0 1 0 0,-1 0-26 0 0,1-13-6 0 0,-26 270-193 0 0,24-248 198 0 0,0-1-1 0 0,-3 1 0 0 0,0-1 0 0 0,-2-1 0 0 0,-2 0 0 0 0,-1 0 1 0 0,-1 0-1 0 0,-2-2 0 0 0,0 1 0 0 0,-3-2 0 0 0,-14 20 2 0 0,28-44-3 0 0,-1 1-1 0 0,1-1 1 0 0,-1 0-1 0 0,0-1 1 0 0,-1 1-1 0 0,1-1 1 0 0,-1 0-1 0 0,0 0 1 0 0,0 0-1 0 0,0-1 1 0 0,-1 0-1 0 0,1 0 0 0 0,-1 0 1 0 0,0 0-1 0 0,1-1 1 0 0,-1 0-1 0 0,0-1 1 0 0,0 1-1 0 0,-1-1 1 0 0,1 0-1 0 0,0 0 1 0 0,0-1-1 0 0,-1 0 1 0 0,1 0-1 0 0,0 0 1 0 0,0-1-1 0 0,0 0 0 0 0,-1 0 1 0 0,1-1-1 0 0,0 0 1 0 0,0 0-1 0 0,1 0 1 0 0,-1-1-1 0 0,-5-2 4 0 0,1-9-38 0 0,0 1 0 0 0,0-1-1 0 0,1-1 1 0 0,1 0 0 0 0,1 0-1 0 0,0-1 1 0 0,1 0-1 0 0,0 0 1 0 0,2 0 0 0 0,0 0-1 0 0,0-1 1 0 0,2 0 0 0 0,0 0-1 0 0,1 0 1 0 0,0 0 0 0 0,2 0-1 0 0,0-5 39 0 0,2 3-19 0 0,1 1 0 0 0,0 0 0 0 0,1-1 0 0 0,1 2 0 0 0,0-1 0 0 0,2 1 0 0 0,0 0 0 0 0,1 0 0 0 0,0 1 0 0 0,1 0 0 0 0,1 1 0 0 0,1 0 0 0 0,0 1 0 0 0,1 0 0 0 0,1 1 0 0 0,0 0 0 0 0,0 1 0 0 0,1 1 0 0 0,1 0 0 0 0,0 1 0 0 0,0 1 0 0 0,1 1 0 0 0,12-5 19 0 0,28-13 422 0 0,-2-3 1 0 0,-2-1-1 0 0,0-3 1 0 0,-2-3-1 0 0,34-31-422 0 0,-36 17-15 0 0,-3-2-1 0 0,-1-2 0 0 0,-3-2 0 0 0,-3-2 1 0 0,-2-2-1 0 0,-3-1 0 0 0,-2-1 1 0 0,-3-2-1 0 0,8-34 16 0 0,-20 56-159 0 0,-1-2 0 0 0,-3 0 0 0 0,-2-1 0 0 0,-2 0 0 0 0,-1-1 1 0 0,-3 1-1 0 0,-1-11 159 0 0,-4 55-6 0 0,0 0 1 0 0,0 1-1 0 0,0-1 0 0 0,1 0 1 0 0,-1 0-1 0 0,0 0 1 0 0,0 1-1 0 0,0-1 1 0 0,-1 0-1 0 0,1 0 0 0 0,0 0 1 0 0,0 0-1 0 0,0 1 1 0 0,0-1-1 0 0,-1 0 1 0 0,1 0-1 0 0,0 1 1 0 0,-1-1-1 0 0,1 0 0 0 0,-1 1 1 0 0,1-1-1 0 0,-1 0 1 0 0,1 1-1 0 0,-1-1 1 0 0,1 0-1 0 0,-1 1 0 0 0,1-1 1 0 0,-1 1-1 0 0,0-1 1 0 0,1 1-1 0 0,-1 0 1 0 0,0-1-1 0 0,0 1 1 0 0,1 0-1 0 0,-1-1 0 0 0,0 1 1 0 0,0 0-1 0 0,1 0 1 0 0,-1 0-1 0 0,0-1 1 0 0,0 1-1 0 0,0 0 1 0 0,0 0-1 0 0,1 0 0 0 0,-1 1 1 0 0,0-1-1 0 0,0 0 1 0 0,0 0-1 0 0,1 0 1 0 0,-1 0-1 0 0,0 1 0 0 0,0-1 1 0 0,1 0-1 0 0,-1 1 6 0 0,-39 25-493 0 0,25-11 528 0 0,1 0 0 0 0,1 2-1 0 0,0 0 1 0 0,1 0 0 0 0,1 1 0 0 0,1 0 0 0 0,0 1-1 0 0,2 0 1 0 0,0 1 0 0 0,1 0 0 0 0,1 0 0 0 0,0 1-1 0 0,2-1 1 0 0,1 1 0 0 0,0 0 0 0 0,1 0 0 0 0,2 0-1 0 0,0 0 1 0 0,1 0 0 0 0,1 0 0 0 0,1 0-1 0 0,1 0 1 0 0,2 4-35 0 0,19 59 116 0 0,3-1 0 0 0,4-1 0 0 0,13 19-116 0 0,-11-24-13 0 0,-1 45-2537 0 0,-58-120-6346 0 0,14-4 2664 0 0,3-2 377 0 0</inkml:trace>
  <inkml:trace contextRef="#ctx0" brushRef="#br0" timeOffset="1148.47">3180 538 11771 0 0,'0'0'1481'0'0,"0"0"-543"0"0,0 0-344 0 0,0 0 196 0 0,0 0 277 0 0,0 0 120 0 0,0 0-76 0 0,0 0-182 0 0,36-2-187 0 0,116-7-162 0 0,-18-14 196 0 0,-56 6-895 0 0,-1-3-1 0 0,-1-4 1 0 0,-1-3-1 0 0,-2-4 1 0 0,62-34 119 0 0,-44-7-5417 0 0,-42 14-4908 0 0,-35 41 4698 0 0</inkml:trace>
  <inkml:trace contextRef="#ctx0" brushRef="#br0" timeOffset="1511.426">4249 0 2841 0 0,'0'0'3162'0'0,"0"0"-755"0"0,0 0-537 0 0,0 0-154 0 0,0 0 6 0 0,0 0-70 0 0,0 0-157 0 0,0 0-240 0 0,-13 37-250 0 0,-43 115-196 0 0,13 18 905 0 0,37-130-1393 0 0,0 11-1 0 0,1 1 0 0 0,3-1 0 0 0,3 1 0 0 0,3 20-320 0 0,-2-55 41 0 0,0 0-1 0 0,1 0 1 0 0,1 0 0 0 0,1-1 0 0 0,0 0-1 0 0,1 0 1 0 0,7 12-41 0 0,-10-22 18 0 0,0 0 0 0 0,0 0 0 0 0,1-1 0 0 0,-1 1 0 0 0,2-1 0 0 0,-1 0 0 0 0,0 0 0 0 0,1 0 0 0 0,0-1 0 0 0,0 1 0 0 0,0-1 0 0 0,1 0 0 0 0,0-1 0 0 0,-1 1 0 0 0,1-1 0 0 0,0-1 0 0 0,1 1 0 0 0,-1-1 0 0 0,0 0 0 0 0,1 0 0 0 0,1 0-18 0 0,11-2 112 0 0,0-1 0 0 0,0 0 0 0 0,0-2 0 0 0,0 0 0 0 0,0-1 0 0 0,0-1 1 0 0,-1 0-1 0 0,0-2 0 0 0,0 0 0 0 0,-1-1 0 0 0,1 0 0 0 0,15-12-112 0 0,54-22 182 0 0,28 8 32 0 0,-113 36-200 0 0,-1 0-1 0 0,1 1 0 0 0,-1-1 0 0 0,1 0 0 0 0,-1 0 0 0 0,0 1 1 0 0,0-1-1 0 0,0 0 0 0 0,0 1 0 0 0,-1-1 0 0 0,1 1 0 0 0,-1-1 1 0 0,1 1-1 0 0,-1 0 0 0 0,0-1 0 0 0,0 1 0 0 0,0-1 0 0 0,0 1 1 0 0,-1-1-1 0 0,1 1 0 0 0,0 0 0 0 0,-1-1-13 0 0,1 6 75 0 0,-17 122 374 0 0,17-115-1232 0 0,6 27 617 0 0,4-34-4359 0 0,7-5-5026 0 0,-13-3-1891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49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260 119 1296 0 0,'0'0'1949'0'0,"0"0"-488"0"0,0 0-187 0 0,0 0 60 0 0,0 0 13 0 0,0 0-203 0 0,0 0-339 0 0,0 0-315 0 0,0 0-190 0 0,0 0-83 0 0,-30 30-45 0 0,-90 97-2 0 0,52-44 280 0 0,26-13 305 0 0,92-67-271 0 0,206-14-582 0 0,-178-12 698 0 0,-77 21-392 0 0,0 0 0 0 0,0 0 0 0 0,0 1 0 0 0,0-1 0 0 0,0 0 0 0 0,-1 0 0 0 0,1 0 0 0 0,-1 0 1 0 0,1-1-1 0 0,-1 1 0 0 0,0 0 0 0 0,0 0 0 0 0,0 0 0 0 0,0 0 0 0 0,0 0 0 0 0,-1 0 0 0 0,1 0 0 0 0,-1 0 1 0 0,1 0-1 0 0,-1 0 0 0 0,0 0 0 0 0,1 0 0 0 0,-1 0 0 0 0,0 0 0 0 0,-1 0-208 0 0,-95-118 1451 0 0,7 46-1818 0 0,23 38-2640 0 0,55 35-800 0 0,8 1-3015 0 0,3 0 22 0 0</inkml:trace>
  <inkml:trace contextRef="#ctx0" brushRef="#br0" timeOffset="9240.022">586 170 0 0 0,'0'0'335'0'0,"0"0"532"0"0,0 0-42 0 0,0 0-170 0 0,0 0-83 0 0,0 0 12 0 0,2-2 39 0 0,9-5 68 0 0,-8 5 74 0 0,-3 2 39 0 0,0 0 34 0 0,0 0-11 0 0,0 0-46 0 0,0 0-67 0 0,0 0-99 0 0,0 0-115 0 0,0 22 308 0 0,-18 97-1298 0 0,17-114 497 0 0,0-1-1 0 0,0 1 0 0 0,0 0 0 0 0,0 0 0 0 0,1 0 0 0 0,0 0 0 0 0,0 0 0 0 0,0 0 1 0 0,1 0-1 0 0,0 0 0 0 0,0 0 0 0 0,0 0 0 0 0,0 0 0 0 0,1 0 0 0 0,0-1 1 0 0,0 1-1 0 0,0-1 0 0 0,0 1 0 0 0,1-1 0 0 0,0 0 0 0 0,0 0 0 0 0,0 0 1 0 0,0 0-1 0 0,1 0 0 0 0,-1-1 0 0 0,1 0 0 0 0,0 0 0 0 0,0 0 0 0 0,0 0 0 0 0,2 1-6 0 0,-1-5 153 0 0,0 1-1 0 0,0-1 1 0 0,1 0-1 0 0,-1 0 0 0 0,0 0 1 0 0,-1-1-1 0 0,1 1 1 0 0,0-1-1 0 0,0-1 0 0 0,-1 1 1 0 0,1-1-1 0 0,-1 1 0 0 0,0-1 1 0 0,0 0-1 0 0,0-1 1 0 0,0 1-1 0 0,0-1 0 0 0,-1 0 1 0 0,0 0-1 0 0,0 0 0 0 0,0 0 1 0 0,0 0-1 0 0,0-1 1 0 0,-1 1-1 0 0,0-1 0 0 0,0 0 1 0 0,0 0-1 0 0,-1 1 0 0 0,1-2-152 0 0,10-17 53 0 0,51-105 164 0 0,-15 29-329 0 0,-63 155-3274 0 0,11 41 3705 0 0,4-89-451 0 0,16 183 339 0 0,-3-135-202 0 0,-2-1 0 0 0,-3 1 1 0 0,-3 1-1 0 0,-1 0 0 0 0,-4 0-5 0 0,0-51-33 0 0,0-1 0 0 0,-1 0 0 0 0,1 1 0 0 0,-1-1 0 0 0,0 0 0 0 0,-1 0 0 0 0,0 0 1 0 0,1 0-1 0 0,-1 0 0 0 0,-1 0 0 0 0,1 0 0 0 0,-1-1 0 0 0,0 1 0 0 0,0-1 0 0 0,0 0 0 0 0,-1 0 0 0 0,1 0 0 0 0,-1 0 0 0 0,0 0 0 0 0,0-1 0 0 0,0 0 0 0 0,-1 0 0 0 0,1 0 0 0 0,-1 0 0 0 0,0-1 0 0 0,0 0 0 0 0,0 0 0 0 0,0 0 0 0 0,0 0 0 0 0,0-1 0 0 0,-2 1 33 0 0,6-4 24 0 0,-1 0 1 0 0,0 1-1 0 0,1-1 1 0 0,0 0-1 0 0,-1 0 1 0 0,1 0 0 0 0,0 0-1 0 0,0 0 1 0 0,0 0-1 0 0,0 0 1 0 0,0-1 0 0 0,1 1-1 0 0,-1 0 1 0 0,1 0-1 0 0,-1-1 1 0 0,1 1-1 0 0,0 0 1 0 0,0-1 0 0 0,0 1-1 0 0,0 0 1 0 0,0-1-1 0 0,1 1 1 0 0,-1 0-1 0 0,1 0 1 0 0,-1-1-25 0 0,1-5 92 0 0,-1-13 1 0 0,1 0-1 0 0,1 0 0 0 0,1 0 0 0 0,1 0 0 0 0,1 0 0 0 0,1 1 1 0 0,1 0-1 0 0,0 0 0 0 0,5-7-92 0 0,30-61-1082 0 0,-13 30-7580 0 0,-24 50 4783 0 0</inkml:trace>
  <inkml:trace contextRef="#ctx0" brushRef="#br0" timeOffset="9990.009">1061 273 0 0 0,'0'0'237'0'0,"0"0"416"0"0,0 0 83 0 0,0 0 289 0 0,0 0 294 0 0,0 0 139 0 0,0 0-67 0 0,0 0-200 0 0,0 0-187 0 0,0 0-119 0 0,32-3-59 0 0,105-10-77 0 0,6-7 962 0 0,49-3-829 0 0,-138 12-783 0 0,-53 11 19 0 0,-2-7 1395 0 0,-79-23-809 0 0,58 23-738 0 0,16 6 38 0 0,0 0 0 0 0,-1-1 0 0 0,1 0-1 0 0,0 0 1 0 0,0 0 0 0 0,0-1 0 0 0,1 0 0 0 0,-1 0 0 0 0,1 0 0 0 0,-1-1 0 0 0,1 1 0 0 0,0-1 0 0 0,1-1-1 0 0,-1 1 1 0 0,1-1 0 0 0,-1 1 0 0 0,1-1 0 0 0,1-1 0 0 0,-3-2-4 0 0,4-36 11 0 0,-8 62-318 0 0,6 177 25 0 0,-30-25-162 0 0,34-169 455 0 0,-1-1-1 0 0,1 1 0 0 0,0 0 1 0 0,-1-1-1 0 0,1 1 1 0 0,0 0-1 0 0,0 0 0 0 0,-1-1 1 0 0,1 1-1 0 0,0 0 1 0 0,0 0-1 0 0,0 0 0 0 0,0-1 1 0 0,0 1-1 0 0,0 0 0 0 0,0 0 1 0 0,1-1-1 0 0,-1 1 1 0 0,0 0-1 0 0,0 0 0 0 0,0-1 1 0 0,1 1-1 0 0,-1 0 1 0 0,0 0-1 0 0,1-1 0 0 0,-1 1 1 0 0,1 0-1 0 0,-1-1 0 0 0,1 1 1 0 0,-1-1-1 0 0,1 1 1 0 0,-1-1-1 0 0,1 1 0 0 0,0-1 1 0 0,-1 1-1 0 0,1-1 1 0 0,0 1-1 0 0,-1-1 0 0 0,1 0 1 0 0,0 1-1 0 0,0-1 0 0 0,-1 0 1 0 0,1 0-1 0 0,0 0 1 0 0,0 1-1 0 0,-1-1 0 0 0,1 0-10 0 0,33-25 1117 0 0,-12-1-1158 0 0,-1-1 1 0 0,-1-1-1 0 0,-1-1 0 0 0,-2-1 1 0 0,-1 0-1 0 0,-1-2 1 0 0,3-11 40 0 0,-15 18-3030 0 0,-4 20-6846 0 0,0 5 5942 0 0</inkml:trace>
  <inkml:trace contextRef="#ctx0" brushRef="#br0" timeOffset="10434.012">1902 1 0 0 0,'0'0'1286'0'0,"0"0"302"0"0,0 0 19 0 0,0 0-193 0 0,0 0-312 0 0,0 0-281 0 0,0 0-269 0 0,0 0-193 0 0,0 0-118 0 0,0 0-84 0 0,0 0-30 0 0,-17 25-26 0 0,-53 79-33 0 0,67-101-63 0 0,1 0 1 0 0,-1 1-1 0 0,1-1 0 0 0,0 0 0 0 0,0 1 0 0 0,0-1 0 0 0,0 1 1 0 0,1 0-1 0 0,0-1 0 0 0,-1 1 0 0 0,1 0 0 0 0,0 0 0 0 0,1 0 0 0 0,-1 0 1 0 0,1 0-1 0 0,0 0 0 0 0,0 0 0 0 0,0 3-5 0 0,1 7 18 0 0,-1-7 2 0 0,-1 0 0 0 0,1 0-1 0 0,1 0 1 0 0,-1 0 0 0 0,1 0-1 0 0,0 0 1 0 0,0 0 0 0 0,1 0 0 0 0,0-1-1 0 0,1 1 1 0 0,-1-1 0 0 0,1 1 0 0 0,0-1-1 0 0,1 0 1 0 0,-1 0 0 0 0,1-1 0 0 0,0 1-1 0 0,1-1 1 0 0,-1 1 0 0 0,1-1 0 0 0,0-1-1 0 0,1 1 1 0 0,-1-1 0 0 0,1 0-1 0 0,5 3-19 0 0,-3-5 348 0 0,0-2-1 0 0,1 1 0 0 0,-1-1 1 0 0,0 0-1 0 0,1 0 0 0 0,-1-1 1 0 0,0 0-1 0 0,1-1 0 0 0,-1 0 1 0 0,0 0-1 0 0,0-1 0 0 0,-1 0 1 0 0,1 0-1 0 0,0-1 0 0 0,-1 0 1 0 0,0 0-1 0 0,0 0 0 0 0,0-1 1 0 0,-1 0-1 0 0,1-1 0 0 0,-1 0 1 0 0,0 0-1 0 0,-1 0 0 0 0,0 0 1 0 0,3-4-348 0 0,-2 2 159 0 0,0 0 0 0 0,-1-1 0 0 0,0 0 0 0 0,0 1 0 0 0,0-2 0 0 0,-1 1 0 0 0,-1 0 0 0 0,0-1 0 0 0,0 0 1 0 0,-1 0-1 0 0,0 1 0 0 0,0-1 0 0 0,-1-1 0 0 0,-1 1 0 0 0,0 0 0 0 0,0 0 0 0 0,-1-3-159 0 0,0 9-21 0 0,0 0 0 0 0,0 0 0 0 0,0 0 0 0 0,0 0 0 0 0,-1 0 0 0 0,1 1 0 0 0,-1-1 0 0 0,0 0 0 0 0,-1 1 0 0 0,1 0 0 0 0,0-1 0 0 0,-1 1 0 0 0,0 0 0 0 0,1 0 0 0 0,-1 0 0 0 0,-1 1 0 0 0,1-1 0 0 0,0 1 0 0 0,-1 0 0 0 0,1 0 0 0 0,-1 0 0 0 0,1 0 0 0 0,-1 0 0 0 0,0 1 0 0 0,0 0 0 0 0,0-1 0 0 0,-1 1 21 0 0,-113-6-4870 0 0,42 43-2982 0 0,63-27 4910 0 0,-5 3-2242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53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249 154 0 0 0,'0'0'291'0'0,"0"0"824"0"0,0 0 93 0 0,0 0-256 0 0,0 0-353 0 0,0 0-256 0 0,0 0-89 0 0,11-3 1172 0 0,75 13 3747 0 0,-73-12-4876 0 0,-1 0 1 0 0,0-1-1 0 0,0-1 0 0 0,0 0 1 0 0,0-1-1 0 0,0 0 0 0 0,-1-1 1 0 0,0 0-1 0 0,0 0 0 0 0,-1-2 0 0 0,0 1 1 0 0,0-1-1 0 0,-1-1 0 0 0,0 1 1 0 0,3-5-298 0 0,42-51 508 0 0,-72 155-2426 0 0,-29 236 2857 0 0,37-228-567 0 0,-8 109 153 0 0,10-93-321 0 0,-5 0-1 0 0,-20 73-203 0 0,32-176-7 0 0,-2-1 0 0 0,0 1 0 0 0,0 0 0 0 0,-1-1 0 0 0,-1 0 0 0 0,0 0 0 0 0,0 0 0 0 0,-1-1-1 0 0,0 1 1 0 0,-1-2 0 0 0,0 1 0 0 0,-1-1 0 0 0,0 0 0 0 0,0 0 0 0 0,-1-1 0 0 0,0 0 0 0 0,0 0 0 0 0,-1-1 0 0 0,0-1 0 0 0,0 0 0 0 0,-1 0-1 0 0,0-1 1 0 0,0 0 0 0 0,0-1 0 0 0,-1 0 0 0 0,1-1 0 0 0,-1 0 0 0 0,0-1 0 0 0,-10 1 7 0 0,16-2 3 0 0,0-1 1 0 0,1 0-1 0 0,-1 0 1 0 0,0 0-1 0 0,0-1 1 0 0,0 0-1 0 0,0 0 1 0 0,0 0-1 0 0,0-1 1 0 0,1 0-1 0 0,-1 0 1 0 0,1 0-1 0 0,-1-1 1 0 0,1 0-1 0 0,0 0 1 0 0,0 0-1 0 0,0 0 1 0 0,1-1-1 0 0,-1 0 1 0 0,1 0-1 0 0,0 0 1 0 0,0-1-1 0 0,0 0 1 0 0,-1-2-4 0 0,-2-4 31 0 0,0 0 0 0 0,1 0 0 0 0,1-1 0 0 0,0 1 0 0 0,0-2 0 0 0,2 1 0 0 0,-1 0 0 0 0,1-1 0 0 0,1 1 0 0 0,0-1 0 0 0,1 0 0 0 0,1 0 0 0 0,0 1 1 0 0,0-1-1 0 0,1 0 0 0 0,1 0 0 0 0,0 1 0 0 0,1-1 0 0 0,0 1 0 0 0,1-1 0 0 0,0 1 0 0 0,1 1 0 0 0,0-1 0 0 0,1 0 0 0 0,3-3-31 0 0,12-11 146 0 0,2 0 1 0 0,0 1-1 0 0,2 1 0 0 0,1 1 0 0 0,1 2 1 0 0,0 0-1 0 0,2 2 0 0 0,0 1 0 0 0,1 2 1 0 0,1 1-1 0 0,0 1 0 0 0,33-10-146 0 0,70 9-13 0 0,-86 38-3155 0 0,-36-14-1943 0 0,0-1-4295 0 0,-10-8 8040 0 0</inkml:trace>
  <inkml:trace contextRef="#ctx0" brushRef="#br0" timeOffset="299.534">1004 647 6121 0 0,'0'0'3198'0'0,"0"0"-1665"0"0,0 0-437 0 0,0 0 290 0 0,0 0 274 0 0,0 0 23 0 0,0 0-288 0 0,-8 35-422 0 0,-25 109-371 0 0,16-18 82 0 0,18-96-645 0 0,9 18-938 0 0,-9-48 73 0 0,-1 0-517 0 0,0 0-796 0 0,0-2-2977 0 0,0-2 1345 0 0,0-1-2505 0 0</inkml:trace>
  <inkml:trace contextRef="#ctx0" brushRef="#br0" timeOffset="300.533">842 379 8194 0 0,'0'0'2200'0'0,"0"0"-287"0"0,0 0-633 0 0,0 0-256 0 0,0 0-296 0 0,0 0-360 0 0,0 0-504 0 0,0 0-408 0 0,0 0-152 0 0,0 0-104 0 0,0 0-112 0 0,0 0-585 0 0,0 0-2359 0 0,9 70-3410 0 0</inkml:trace>
  <inkml:trace contextRef="#ctx0" brushRef="#br0" timeOffset="582.379">1753 570 15091 0 0,'0'0'1090'0'0,"0"0"-562"0"0,0 0-169 0 0,0 0 249 0 0,0 0 269 0 0,0 0 110 0 0,0 0-121 0 0,0 0-250 0 0,-17 31-223 0 0,-55 98-145 0 0,-49 64-28 0 0,-11-16-2092 0 0,90-154-2134 0 0,11-20-7117 0 0,24-3 6241 0 0</inkml:trace>
  <inkml:trace contextRef="#ctx0" brushRef="#br0" timeOffset="860.945">1276 640 5305 0 0,'0'0'3886'0'0,"0"0"-1761"0"0,0 0-1056 0 0,0 0-350 0 0,0 0-52 0 0,0 0 29 0 0,0 0-6 0 0,0 0-70 0 0,0 0-68 0 0,0 0-65 0 0,0 0-70 0 0,0 0-65 0 0,33 14-61 0 0,103 46-51 0 0,102 54 427 0 0,-94-60-2848 0 0,-94-40-2353 0 0,1-4-4504 0 0,-40-7 6008 0 0</inkml:trace>
  <inkml:trace contextRef="#ctx0" brushRef="#br0" timeOffset="1157.43">2101 865 5201 0 0,'0'0'2170'0'0,"0"0"-1070"0"0,0 0-546 0 0,0 0 87 0 0,0 0 262 0 0,0 0 202 0 0,0 0 22 0 0,0 0-74 0 0,0 0-42 0 0,0 0-19 0 0,0 0-15 0 0,0 0-14 0 0,0 0-40 0 0,23 3-69 0 0,74 11-92 0 0,-92-13-684 0 0,-1-1 0 0 0,0 1 0 0 0,0-1 0 0 0,0 0 0 0 0,0 0 0 0 0,0-1 0 0 0,0 1 0 0 0,1-1 0 0 0,-1 0 0 0 0,0 0 0 0 0,0 0 0 0 0,0 0 0 0 0,-1-1 0 0 0,1 0 0 0 0,0 0 0 0 0,0 0 0 0 0,2-2-78 0 0,8-5 265 0 0,-6 6-175 0 0,-1-1 0 0 0,0 0 0 0 0,0 0 1 0 0,0-1-1 0 0,-1 0 0 0 0,0 0 0 0 0,1 0 0 0 0,-2-1 0 0 0,1 0 0 0 0,-1 0 0 0 0,0-1 0 0 0,0 1 0 0 0,-1-1 0 0 0,0 0 0 0 0,0 0 0 0 0,0-1 0 0 0,-1 1 0 0 0,0-1 0 0 0,-1 1 0 0 0,0-1 0 0 0,0 0 0 0 0,0 0 0 0 0,-1 0 0 0 0,0 0 1 0 0,-1-3-91 0 0,0 8-24 0 0,0 0 0 0 0,-1 1 1 0 0,1-1-1 0 0,-1 1 1 0 0,1 0-1 0 0,-1-1 1 0 0,0 1-1 0 0,0 0 1 0 0,0-1-1 0 0,0 1 1 0 0,-1 0-1 0 0,1 0 1 0 0,0 0-1 0 0,-1 0 1 0 0,0 0-1 0 0,1 0 0 0 0,-1 0 1 0 0,0 0-1 0 0,0 1 1 0 0,0-1-1 0 0,0 1 1 0 0,0 0-1 0 0,0-1 1 0 0,-1 1-1 0 0,1 0 1 0 0,0 0-1 0 0,-1 0 1 0 0,1 1-1 0 0,-1-1 1 0 0,1 0-1 0 0,-1 1 0 0 0,1 0 1 0 0,-1 0-1 0 0,1-1 1 0 0,-1 2-1 0 0,0-1 24 0 0,-93 16-1381 0 0,76-5 1250 0 0,0 2 0 0 0,1 0 0 0 0,1 1 0 0 0,0 1 0 0 0,0 1 0 0 0,2 0 0 0 0,0 1 0 0 0,1 1 0 0 0,1 0 0 0 0,0 1 0 0 0,2 1 0 0 0,-11 20 131 0 0,18-31-49 0 0,1-1 0 0 0,0 1 0 0 0,0 0 0 0 0,0 0 0 0 0,1 0 0 0 0,1 0 0 0 0,0 1 0 0 0,0-1 0 0 0,0 1 0 0 0,2-1 0 0 0,-1 1 0 0 0,1 0 0 0 0,0-1 0 0 0,1 1 0 0 0,0 2 49 0 0,2-7-24 0 0,0 0 0 0 0,0 0 0 0 0,0 0 0 0 0,1 0 0 0 0,0-1 0 0 0,0 0 0 0 0,0 1 0 0 0,0-1 0 0 0,1-1 0 0 0,-1 1 1 0 0,1-1-1 0 0,0 1 0 0 0,0-1 0 0 0,0-1 0 0 0,1 1 0 0 0,-1-1 0 0 0,1 0 0 0 0,-1 0 0 0 0,1 0 0 0 0,2-1 24 0 0,13 2-7 0 0,0-1 0 0 0,0-1 0 0 0,0-1 1 0 0,0-1-1 0 0,0-1 0 0 0,0-1 0 0 0,-1-1 0 0 0,1 0 0 0 0,-1-2 0 0 0,0 0 0 0 0,0-2 0 0 0,6-3 7 0 0,148-69-4924 0 0,-68 14-6014 0 0,-86 53 7719 0 0</inkml:trace>
  <inkml:trace contextRef="#ctx0" brushRef="#br0" timeOffset="1567.984">2802 750 0 0 0,'0'0'1808'0'0,"0"0"-419"0"0,0 0 43 0 0,0 0 235 0 0,0 0 159 0 0,0 0-69 0 0,0 0-342 0 0,0 0-400 0 0,0 0-361 0 0,-32 33-281 0 0,-98 101-169 0 0,86-71-78 0 0,43-54-125 0 0,1-5 3 0 0,-1-1 0 0 0,1 1-1 0 0,0 0 1 0 0,0-1 0 0 0,0 1 0 0 0,1 0-1 0 0,-1-1 1 0 0,1 1 0 0 0,0-1 0 0 0,0 1 0 0 0,0-1-1 0 0,0 1 1 0 0,1-1 0 0 0,-1 0 0 0 0,1 1 0 0 0,0-1-1 0 0,0 0 1 0 0,0 0 0 0 0,0 0 0 0 0,1-1 0 0 0,-1 1-1 0 0,1 0 1 0 0,0-1 0 0 0,-1 0 0 0 0,1 0 0 0 0,0 0-1 0 0,1 0 1 0 0,-1 0 0 0 0,0 0 0 0 0,0-1 0 0 0,1 1-1 0 0,-1-1 1 0 0,1 0 0 0 0,-1 0 0 0 0,2 0-4 0 0,131 16 1863 0 0,-114-19-1386 0 0,-1-1 0 0 0,0-1 0 0 0,-1 0 0 0 0,1-2 0 0 0,-1-1 0 0 0,0 0 0 0 0,0-1 0 0 0,-1-1 0 0 0,0-1 0 0 0,-1-1 0 0 0,0 0 0 0 0,7-7-477 0 0,4-4 261 0 0,-2-2 0 0 0,0-1 0 0 0,-1-1 0 0 0,-1-1 0 0 0,-2-1-1 0 0,-1-1 1 0 0,-1-1 0 0 0,-2-1 0 0 0,-1-1 0 0 0,13-29-261 0 0,-25 48-98 0 0,0 0 1 0 0,-1-1 0 0 0,0 0-1 0 0,-1 0 1 0 0,-1 0 0 0 0,0 0-1 0 0,0 0 1 0 0,-2-1 0 0 0,0 1-1 0 0,-1-1 1 0 0,0 1 0 0 0,-1-1-1 0 0,0 1 1 0 0,-1-1-1 0 0,-1 1 1 0 0,-1 0 0 0 0,-4-13 97 0 0,6 20-81 0 0,-1 0 1 0 0,0 0-1 0 0,0 0 1 0 0,-1 0-1 0 0,1 1 1 0 0,-1 0-1 0 0,-1-1 1 0 0,1 2-1 0 0,-1-1 1 0 0,0 0 0 0 0,-1 1-1 0 0,1 0 1 0 0,-1 0-1 0 0,0 1 1 0 0,0-1-1 0 0,0 1 1 0 0,-1 1-1 0 0,1-1 1 0 0,-1 1-1 0 0,0 0 1 0 0,0 1-1 0 0,0-1 1 0 0,-1 1-1 0 0,1 1 1 0 0,0 0-1 0 0,-1 0 1 0 0,1 0-1 0 0,-1 1 1 0 0,1 0-1 0 0,-1 0 1 0 0,1 1 0 0 0,-6 1 80 0 0,-2 5-15 0 0,-1 0 1 0 0,1 1-1 0 0,1 1 1 0 0,-1 1-1 0 0,1 0 1 0 0,1 1 0 0 0,0 0-1 0 0,1 1 1 0 0,0 0-1 0 0,1 1 1 0 0,0 1-1 0 0,1-1 1 0 0,0 2 0 0 0,1-1-1 0 0,1 1 1 0 0,1 1-1 0 0,0-1 1 0 0,1 1-1 0 0,0 1 1 0 0,1-1 0 0 0,1 1-1 0 0,-1 8 15 0 0,3-11 3 0 0,-1 0 1 0 0,2 0-1 0 0,-1 0 0 0 0,2 0 1 0 0,0 0-1 0 0,1 0 0 0 0,0 0 1 0 0,1 0-1 0 0,1 0 0 0 0,0 0 0 0 0,1 0 1 0 0,0-1-1 0 0,1 0 0 0 0,0 0 1 0 0,1 0-1 0 0,1-1 0 0 0,0 0 1 0 0,1 0-1 0 0,0 0 0 0 0,1-1 1 0 0,4 4-4 0 0,2 0 12 0 0,2 0 0 0 0,0-1 0 0 0,0 0 0 0 0,2-1 0 0 0,-1-2 0 0 0,1 0 0 0 0,1 0 0 0 0,0-2 0 0 0,1-1 0 0 0,-1 0 0 0 0,2-2 0 0 0,-1 0 0 0 0,1-1 0 0 0,13 0-12 0 0,38 4-3610 0 0,1-7-3791 0 0,-52-2-1274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5:23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1 1672 0 0,'0'0'2137'0'0,"0"0"-869"0"0,0 0-465 0 0,0 0 8 0 0,0 0 236 0 0,0 0 173 0 0,0 0-14 0 0,0 0-172 0 0,0 0-229 0 0,0 0-152 0 0,0 0-77 0 0,-3 13-52 0 0,-38 106 850 0 0,-69 51-806 0 0,80-122-2829 0 0,25-26-6886 0 0,5-19 4857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20.5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19 0 0 0,'0'0'725'0'0,"0"0"142"0"0,0 0 46 0 0,0 0 212 0 0,0 0 338 0 0,0 0 272 0 0,0 0 39 0 0,0 0-134 0 0,0 0-236 0 0,0 0-290 0 0,0 0-254 0 0,0-3-185 0 0,-1-9-125 0 0,0 9-88 0 0,1 3-51 0 0,0 0-40 0 0,0 0-54 0 0,-7 30 450 0 0,2 259-134 0 0,6-278-615 0 0,0-1-1 0 0,1 0 0 0 0,0 0 0 0 0,0 0 1 0 0,1 0-1 0 0,0 0 0 0 0,1-1 0 0 0,0 1 1 0 0,1-1-1 0 0,0 0 0 0 0,0 0 0 0 0,1-1 1 0 0,3 4-18 0 0,-6-10 30 0 0,1 1 1 0 0,0-1 0 0 0,1 0 0 0 0,-1 0-1 0 0,0-1 1 0 0,1 1 0 0 0,-1-1 0 0 0,0 0 0 0 0,1 0-1 0 0,0 0 1 0 0,-1-1 0 0 0,1 0 0 0 0,-1 1 0 0 0,1-2-1 0 0,0 1 1 0 0,-1 0 0 0 0,1-1 0 0 0,-1 0 0 0 0,1 0-1 0 0,-1-1 1 0 0,1 1 0 0 0,-1-1 0 0 0,0 0 0 0 0,0 0-1 0 0,0 0 1 0 0,0 0 0 0 0,0-1 0 0 0,0 0 0 0 0,-1 0-1 0 0,1 0 1 0 0,-1 0 0 0 0,0 0 0 0 0,2-2-31 0 0,158-133 382 0 0,-152 129-380 0 0,-10 8-19 0 0,-1 0 1 0 0,1-1 0 0 0,-1 2-1 0 0,1-1 1 0 0,-1 0-1 0 0,1 0 1 0 0,-1 0-1 0 0,1 0 1 0 0,0 0-1 0 0,0 0 1 0 0,-1 1 0 0 0,1-1-1 0 0,0 0 1 0 0,0 0-1 0 0,0 1 1 0 0,0-1-1 0 0,0 1 1 0 0,0-1-1 0 0,0 1 1 0 0,0-1 0 0 0,0 1-1 0 0,0 0 1 0 0,0-1-1 0 0,0 1 1 0 0,0 0-1 0 0,0 0 1 0 0,0 0 0 0 0,0 0-1 0 0,0 0 1 0 0,0 0-1 0 0,1 0 1 0 0,-1 0-1 0 0,0 0 1 0 0,0 1-1 0 0,0-1 1 0 0,0 0 0 0 0,0 1-1 0 0,0-1 1 0 0,0 0-1 0 0,0 1 1 0 0,0 0-1 0 0,0-1 1 0 0,0 1 0 0 0,-1-1-1 0 0,1 1 1 0 0,0 0-1 0 0,0 0 1 0 0,0 0-1 0 0,-1-1 1 0 0,1 1-1 0 0,0 0 1 0 0,-1 1 16 0 0,13 35-95 0 0,-12-32 111 0 0,0 1 0 0 0,-1 0 0 0 0,2-1 1 0 0,-1 1-1 0 0,1-1 0 0 0,0 1 0 0 0,0-1 0 0 0,0 1 0 0 0,1-1 0 0 0,0 0 0 0 0,0 0 0 0 0,0-1 0 0 0,1 1 1 0 0,0-1-1 0 0,-1 1 0 0 0,1-1 0 0 0,1 0 0 0 0,-1-1 0 0 0,1 1 0 0 0,-1-1 0 0 0,1 0 0 0 0,0 0 0 0 0,0 0 1 0 0,1 0-1 0 0,-1-1 0 0 0,0 0 0 0 0,1 0 0 0 0,-1-1 0 0 0,2 1-16 0 0,4-4 138 0 0,0-1 1 0 0,0 0-1 0 0,-1 0 1 0 0,1-1-1 0 0,-1-1 1 0 0,0 0-1 0 0,0 0 1 0 0,-1 0-1 0 0,0-2 0 0 0,1 1 1 0 0,-2-1-1 0 0,1 0 1 0 0,-1-1-1 0 0,0 0 1 0 0,-1 0-1 0 0,0 0 0 0 0,0-1 1 0 0,0-3-139 0 0,-4 9 34 0 0,26-35 180 0 0,-3 0 0 0 0,-1-2 1 0 0,-2-1-1 0 0,12-30-214 0 0,-24 49-49 0 0,5-22-2651 0 0,-17 43-2341 0 0,-2 1 2051 0 0,3 0 1585 0 0,-6 0-8741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22.7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45 464 0 0,'0'0'1387'0'0,"0"0"-309"0"0,0 0-150 0 0,0 0 232 0 0,0 0 388 0 0,0 0 275 0 0,0 0-9 0 0,0 0-228 0 0,0 0-347 0 0,0 0-334 0 0,0 0-269 0 0,1-7-161 0 0,4-23-63 0 0,-4 23-18 0 0,-1 7 11 0 0,0 0-25 0 0,0 33 983 0 0,9 853 1284 0 0,-9-807-4779 0 0,2-123-14210 0 0,-2 36 14172 0 0</inkml:trace>
  <inkml:trace contextRef="#ctx0" brushRef="#br0" timeOffset="281.396">1 594 832 0 0,'0'0'1803'0'0,"0"0"-424"0"0,0 0-8 0 0,0 0 253 0 0,0 0 238 0 0,0 0-15 0 0,31-6-261 0 0,104-18-308 0 0,24-13 934 0 0,-121 29-2082 0 0,170-47 556 0 0,-76 0-3744 0 0,-95 29-1242 0 0,-5-5-4181 0 0,-24 22 7710 0 0</inkml:trace>
  <inkml:trace contextRef="#ctx0" brushRef="#br0" timeOffset="883.314">855 63 3537 0 0,'0'0'2627'0'0,"0"0"-1271"0"0,0 0-380 0 0,0 0 267 0 0,0 0 276 0 0,-5 34 96 0 0,-16 107-102 0 0,9-79-446 0 0,4 0 0 0 0,2 1-1 0 0,3 0 1 0 0,5 53-1067 0 0,-2-108 28 0 0,-1 0 0 0 0,2 0 0 0 0,-1-1 0 0 0,1 1 0 0 0,0 0 0 0 0,1 0 0 0 0,-1-1 0 0 0,2 1 0 0 0,-1-1 0 0 0,1 1 0 0 0,0-1 0 0 0,0 0 0 0 0,1 0 0 0 0,0-1 0 0 0,1 1 0 0 0,-1-1 0 0 0,1 0 0 0 0,0 0 0 0 0,1 0 0 0 0,-1-1 0 0 0,1 1 0 0 0,0-1-1 0 0,1-1 1 0 0,-1 1 0 0 0,1-1 0 0 0,0 0 0 0 0,0-1 0 0 0,0 0 0 0 0,0 0 0 0 0,1 0 0 0 0,-1-1 0 0 0,2 0-28 0 0,109-23 450 0 0,19-30-233 0 0,-135 51-211 0 0,0 0 0 0 0,0 0 0 0 0,-1 0 0 0 0,1 0 1 0 0,0 0-1 0 0,0 1 0 0 0,-1-1 0 0 0,1 1 0 0 0,0-1 0 0 0,-1 1 0 0 0,1 0 0 0 0,0 0 0 0 0,-1-1 0 0 0,1 1 1 0 0,-1 0-1 0 0,1 0 0 0 0,-1 1 0 0 0,0-1 0 0 0,0 0 0 0 0,1 0 0 0 0,-1 1 0 0 0,0-1 0 0 0,0 1 0 0 0,0-1 1 0 0,0 1-1 0 0,0-1 0 0 0,-1 1 0 0 0,1-1 0 0 0,0 1 0 0 0,-1 0 0 0 0,1-1 0 0 0,-1 1 0 0 0,0 0 1 0 0,1 0-1 0 0,-1-1 0 0 0,0 1 0 0 0,0 0 0 0 0,0 0 0 0 0,0 0 0 0 0,-1-1 0 0 0,1 1 0 0 0,0 0 0 0 0,-1-1 1 0 0,1 1-1 0 0,-1 0 0 0 0,1-1 0 0 0,-1 1 0 0 0,0 0 0 0 0,0-1 0 0 0,0 1-6 0 0,0 14 99 0 0,2 81 25 0 0,2-95-183 0 0,0 1 0 0 0,1-1-1 0 0,0 0 1 0 0,-1-1 0 0 0,1 1-1 0 0,0 0 1 0 0,0-1 0 0 0,0 0 0 0 0,0 0-1 0 0,0 0 1 0 0,0-1 0 0 0,0 1 0 0 0,0-1-1 0 0,1 0 1 0 0,-1 0 0 0 0,0 0-1 0 0,0-1 1 0 0,0 0 0 0 0,0 1 0 0 0,0-1-1 0 0,0-1 1 0 0,0 1 0 0 0,0 0 0 0 0,0-1-1 0 0,-1 0 1 0 0,1 0 0 0 0,0 0 59 0 0,34-18-1266 0 0,16-16-6568 0 0,11-6-1772 0 0,-17 21 9169 0 0,-8 19 493 0 0,-17 15 4922 0 0,9-4 783 0 0,24-11-1230 0 0,-51 2-4190 0 0,9-3 4 0 0,1-1 0 0 0,-1-1 0 0 0,0 0 0 0 0,0-1-1 0 0,0-1 1 0 0,-1 0 0 0 0,0 0 0 0 0,-1-1-1 0 0,1-1 1 0 0,-1 0 0 0 0,-1-1 0 0 0,0 0 0 0 0,8-10-345 0 0,-15 15 41 0 0,1 1 1 0 0,-1-2 0 0 0,1 1-1 0 0,-1 0 1 0 0,-1-1 0 0 0,1 1 0 0 0,-1-1-1 0 0,0 0 1 0 0,0 0 0 0 0,-1-1-1 0 0,0 1 1 0 0,0-1 0 0 0,0 1 0 0 0,-1-1-1 0 0,0 1 1 0 0,0-1 0 0 0,-1 0-1 0 0,1-3-41 0 0,-4 7-36 0 0,0 1 0 0 0,0-1 0 0 0,0 1 0 0 0,0 0 0 0 0,-1 0 0 0 0,1 0-1 0 0,0 0 1 0 0,-1 1 0 0 0,0-1 0 0 0,1 1 0 0 0,-1 0 0 0 0,0 0 0 0 0,1 1-1 0 0,-1-1 1 0 0,0 1 0 0 0,0-1 0 0 0,0 1 0 0 0,1 0 0 0 0,-1 1 0 0 0,0-1-1 0 0,0 1 1 0 0,0-1 0 0 0,1 1 0 0 0,-1 0 0 0 0,0 1 0 0 0,1-1 0 0 0,-1 1-1 0 0,1-1 1 0 0,-1 1 36 0 0,-18 9-38 0 0,1 0 0 0 0,0 2 1 0 0,0 0-1 0 0,1 2 0 0 0,1 0 0 0 0,1 1 0 0 0,0 0 0 0 0,1 2 0 0 0,1 0 1 0 0,-14 19 36 0 0,27-33 4 0 0,-1 0-1 0 0,1 0 1 0 0,0 0-1 0 0,0 0 0 0 0,0 0 1 0 0,1 1-1 0 0,0-1 1 0 0,-1 1-1 0 0,2 0 0 0 0,-1-1 1 0 0,0 1-1 0 0,1 0 0 0 0,0 0 1 0 0,0 0-1 0 0,1 0 1 0 0,-1 0-1 0 0,1 1 0 0 0,0-1 1 0 0,0 0-1 0 0,1 0 0 0 0,0 0 1 0 0,-1 0-1 0 0,2 0 1 0 0,-1 0-1 0 0,1 0 0 0 0,-1-1 1 0 0,1 1-1 0 0,1 0 0 0 0,-1-1 1 0 0,1 1-1 0 0,-1-1 1 0 0,1 0-1 0 0,0 0 0 0 0,1 0 1 0 0,-1 0-1 0 0,1-1 1 0 0,3 4-3 0 0,12 1 33 0 0,0 0 0 0 0,1-1 1 0 0,0-1-1 0 0,0 0 0 0 0,0-2 1 0 0,1 0-1 0 0,-1-2 1 0 0,1 0-1 0 0,0-1 0 0 0,-1-1 1 0 0,22-3-34 0 0,0 2 26 0 0,147-15-855 0 0,-111-1-5570 0 0,-56 10-1871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20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62 605 11482 0 0,'0'0'1207'0'0,"0"0"-530"0"0,0 0-389 0 0,0 0 113 0 0,0 0 264 0 0,0 0 138 0 0,0 0-15 0 0,0 0-189 0 0,0 0-241 0 0,0 0-160 0 0,0 0-100 0 0,-8 31-45 0 0,-22 98 8 0 0,8-10-391 0 0,21-101-3989 0 0,1 4-4296 0 0,0-21 4201 0 0</inkml:trace>
  <inkml:trace contextRef="#ctx0" brushRef="#br0" timeOffset="312.378">21 104 9226 0 0,'0'0'1624'0'0,"0"0"-431"0"0,0 0-601 0 0,0 0-240 0 0,0 0-136 0 0,0 0-288 0 0,0 0-312 0 0,0 0-216 0 0,0 0-465 0 0,0 0-1335 0 0,0 0-2473 0 0,0 0 1064 0 0</inkml:trace>
  <inkml:trace contextRef="#ctx0" brushRef="#br0" timeOffset="313.378">686 1 10258 0 0,'0'0'2543'0'0,"0"0"-1478"0"0,0 0-713 0 0,0 0 45 0 0,0 0 261 0 0,0 0 172 0 0,0 0 12 0 0,0 0-175 0 0,0 0-219 0 0,0 0-148 0 0,-1 34-79 0 0,-1 109-43 0 0,19 148 683 0 0,-17 13-930 0 0,0-288-292 0 0,-3 28-663 0 0,-4-20-2523 0 0,3-16-9622 0 0,2-7 11719 0 0</inkml:trace>
  <inkml:trace contextRef="#ctx0" brushRef="#br0" timeOffset="629.111">373 505 5849 0 0,'0'0'1941'0'0,"0"0"-697"0"0,0 0-405 0 0,0 0 113 0 0,0 0 171 0 0,0 0 40 0 0,0 0-135 0 0,0 0-172 0 0,0 0-102 0 0,34-3-55 0 0,108-13-71 0 0,188-49 840 0 0,-235 38-4737 0 0,-65 14-1163 0 0,-1-2-3484 0 0,-19 11 4989 0 0</inkml:trace>
  <inkml:trace contextRef="#ctx0" brushRef="#br0" timeOffset="936.405">1142 63 5417 0 0,'0'0'1514'0'0,"0"0"-601"0"0,0 0-74 0 0,0 0 316 0 0,0 0 287 0 0,0 0 78 0 0,-4 35-136 0 0,-13 110-239 0 0,-21 172 1825 0 0,57-176-2228 0 0,-17-136-709 0 0,-1 0-1 0 0,1-1 1 0 0,0 1 0 0 0,1-1-1 0 0,-1 1 1 0 0,1-1 0 0 0,0 0-1 0 0,0 0 1 0 0,0 0 0 0 0,0 0-1 0 0,1-1 1 0 0,0 1 0 0 0,-1-1 0 0 0,1 0-1 0 0,0 0 1 0 0,1 0 0 0 0,-1-1-1 0 0,1 1 1 0 0,-1-1 0 0 0,1 0-1 0 0,-1-1 1 0 0,1 1 0 0 0,0-1 0 0 0,0 0-1 0 0,0 0 1 0 0,5 0-33 0 0,4-2 88 0 0,1 0 1 0 0,0-2-1 0 0,-1 0 0 0 0,1 0 1 0 0,-1-1-1 0 0,0-1 1 0 0,0-1-1 0 0,-1 0 0 0 0,1 0 1 0 0,-1-2-1 0 0,-1 1 1 0 0,1-2-1 0 0,-1 0 0 0 0,-1 0 1 0 0,0-1-1 0 0,4-4-88 0 0,38-27 148 0 0,-13 25 18 0 0,-36 53 165 0 0,-10 132 202 0 0,7-167-608 0 0,0 0 0 0 0,-1 0-1 0 0,1 1 1 0 0,0-1 0 0 0,0 0-1 0 0,0 0 1 0 0,0 0-1 0 0,0 0 1 0 0,1 0 0 0 0,-1 0-1 0 0,1-1 1 0 0,-1 1 0 0 0,1 0-1 0 0,0-1 1 0 0,-1 1-1 0 0,1-1 1 0 0,0 1 0 0 0,0-1-1 0 0,0 0 1 0 0,0 0 0 0 0,0 0-1 0 0,0 0 1 0 0,1 0-1 0 0,-1-1 1 0 0,0 1 0 0 0,0 0-1 0 0,1-1 1 0 0,-1 0 0 0 0,1 0 75 0 0,21 3-3836 0 0,-3-4-3936 0 0,-13-2-918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0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0 5657 0 0,'0'0'2151'0'0,"0"0"-316"0"0,0 0-26 0 0,0 0 66 0 0,0 0-77 0 0,0 0-270 0 0,0 0-385 0 0,0 0-343 0 0,0 0-277 0 0,0 0-182 0 0,0 0-99 0 0,0 0-42 0 0,0 0-15 0 0,-13 14-46 0 0,-85 86 191 0 0,94-96-333 0 0,-1 0-1 0 0,1 0 1 0 0,0 0 0 0 0,0 1-1 0 0,0-1 1 0 0,0 1-1 0 0,1 0 1 0 0,0 0-1 0 0,0 0 1 0 0,0 0-1 0 0,1 1 1 0 0,0-1-1 0 0,0 1 1 0 0,0 0-1 0 0,0-1 1 0 0,1 1-1 0 0,0 0 1 0 0,0 0 0 0 0,1 0-1 0 0,0 0 4 0 0,2-2-15 0 0,1 0 0 0 0,0 0 1 0 0,0-1-1 0 0,1 1 0 0 0,-1-1 0 0 0,1 1 0 0 0,0-1 0 0 0,-1 0 1 0 0,1-1-1 0 0,1 1 0 0 0,-1-1 0 0 0,0 1 0 0 0,1-1 1 0 0,-1 0-1 0 0,1-1 0 0 0,-1 1 0 0 0,3-1 15 0 0,-4 0 4 0 0,32 11 15 0 0,-27-10-6 0 0,0 0-1 0 0,0 1 0 0 0,0 0 1 0 0,0 0-1 0 0,0 1 1 0 0,-1 0-1 0 0,1 0 0 0 0,-1 1 1 0 0,0-1-1 0 0,-1 2 1 0 0,1-1-1 0 0,2 4-12 0 0,-8-8 24 0 0,0 1 0 0 0,0-1 0 0 0,0 0 0 0 0,-1 1 0 0 0,1-1 0 0 0,0 1 0 0 0,-1-1 0 0 0,0 1 0 0 0,1-1 0 0 0,-1 1 0 0 0,0-1 0 0 0,1 1 0 0 0,-1-1 0 0 0,0 1 0 0 0,0 0 0 0 0,-1-1 0 0 0,1 1 0 0 0,0-1 0 0 0,0 1 0 0 0,-1-1 0 0 0,1 1 0 0 0,-1-1 0 0 0,1 1 0 0 0,-1-1 1 0 0,0 1-1 0 0,1-1 0 0 0,-1 0 0 0 0,0 1 0 0 0,0-1 0 0 0,0 0 0 0 0,0 0 0 0 0,0 0 0 0 0,0 0 0 0 0,-1 1 0 0 0,1-2 0 0 0,0 1 0 0 0,0 0 0 0 0,-1 0 0 0 0,1 0 0 0 0,-1 0-24 0 0,-62 30 1044 0 0,60-29-1033 0 0,-50 13-2100 0 0,-78-8-9871 0 0,123-10 3586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29.5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360 140 0 0 0,'-14'-15'3317'0'0,"-11"14"671"0"0,-52 13 237 0 0,57 1-4121 0 0,0 1-1 0 0,2 0 0 0 0,0 1 1 0 0,0 1-1 0 0,1 1 0 0 0,1 1 0 0 0,1 0 1 0 0,1 1-1 0 0,0 0 0 0 0,2 1 0 0 0,0 1 1 0 0,1 0-1 0 0,1 0 0 0 0,-3 10-103 0 0,10-22 99 0 0,0-1-1 0 0,1 1 0 0 0,-1 0 1 0 0,2 0-1 0 0,-1 0 1 0 0,1 0-1 0 0,1 0 0 0 0,-1 0 1 0 0,2 0-1 0 0,0 8-98 0 0,2-14 74 0 0,0 1 0 0 0,0-1 0 0 0,0 0 0 0 0,0 0 0 0 0,1 0 0 0 0,-1-1 0 0 0,1 1 0 0 0,0-1 0 0 0,0 0 0 0 0,0 0 0 0 0,0 0 1 0 0,0 0-1 0 0,0-1 0 0 0,1 0 0 0 0,-1 0 0 0 0,0 0 0 0 0,1 0 0 0 0,-1-1 0 0 0,1 1 0 0 0,-1-1 0 0 0,1 0 0 0 0,-1-1 0 0 0,0 1 0 0 0,1-1 0 0 0,-1 0 0 0 0,1 0 0 0 0,-1 0 0 0 0,4-2-74 0 0,16-6 255 0 0,-1-2 0 0 0,0 0 0 0 0,0-1 0 0 0,-1-2 0 0 0,-1 0 0 0 0,0-1-1 0 0,14-14-254 0 0,-10 9 121 0 0,7-4 14 0 0,-1 0 0 0 0,-1-2 0 0 0,-1-1 0 0 0,-1-2 0 0 0,-2 0 0 0 0,11-17-135 0 0,-26 24 308 0 0,-11 21-163 0 0,0 1-15 0 0,0 12-82 0 0,-15 97-43 0 0,15-103-2 0 0,-3 3 11 0 0,2-1 0 0 0,-1 1-1 0 0,1 0 1 0 0,0 0 0 0 0,1 0 0 0 0,0 0-1 0 0,0-1 1 0 0,1 1 0 0 0,0 0 0 0 0,1 0-1 0 0,0-1 1 0 0,0 1 0 0 0,1 0-1 0 0,0-1 1 0 0,0 0 0 0 0,1 0 0 0 0,0 0-1 0 0,1 0 1 0 0,0-1 0 0 0,0 0-1 0 0,0 0 1 0 0,1 0 0 0 0,2 2-14 0 0,1-4-70 0 0,0 0 0 0 0,0 0 0 0 0,1-1-1 0 0,0 0 1 0 0,-1-1 0 0 0,1 0 0 0 0,0 0 0 0 0,0-1 0 0 0,1-1 0 0 0,-1 1 0 0 0,0-2 0 0 0,0 1 0 0 0,1-2-1 0 0,-1 1 1 0 0,0-1 0 0 0,1-1 0 0 0,-1 0 0 0 0,0 0 0 0 0,1-1 70 0 0,54-20-4461 0 0,-7-9-4953 0 0,-44 24 4918 0 0</inkml:trace>
  <inkml:trace contextRef="#ctx0" brushRef="#br0" timeOffset="265.532">1496 41 8986 0 0,'0'0'1371'0'0,"0"0"-258"0"0,0 0 66 0 0,0 0 267 0 0,0 0 137 0 0,0 0-148 0 0,0 0-308 0 0,-19 34-271 0 0,-60 111-218 0 0,-73 118 607 0 0,92-124-1412 0 0,59-136-69 0 0,0 0-1 0 0,0 0 1 0 0,0-1-1 0 0,0 1 0 0 0,0 0 1 0 0,-1-1-1 0 0,0 1 1 0 0,1-1-1 0 0,-1 0 1 0 0,0 0-1 0 0,0 1 0 0 0,0-1 1 0 0,0 0-1 0 0,0-1 1 0 0,-1 1-1 0 0,1 0 0 0 0,-1-1 1 0 0,1 1-1 0 0,-1-1 1 0 0,0 0 236 0 0,-39 6-13196 0 0,33-7 10311 0 0</inkml:trace>
  <inkml:trace contextRef="#ctx0" brushRef="#br0" timeOffset="546.469">986 166 5473 0 0,'0'0'2411'0'0,"0"0"-554"0"0,0 0-489 0 0,0 0-217 0 0,0 0-97 0 0,0 0-81 0 0,0 0-145 0 0,0 0-136 0 0,0 0-81 0 0,0 0-57 0 0,0 0-50 0 0,0 0-46 0 0,0 0-35 0 0,26 23-45 0 0,84 72-69 0 0,-29-22 164 0 0,45 26 48 0 0,-72-66-419 0 0,127 63-218 0 0,-174-93-105 0 0,36 9-1374 0 0,-15-12-5253 0 0,-16-9-1322 0 0,-8 7 4980 0 0</inkml:trace>
  <inkml:trace contextRef="#ctx0" brushRef="#br0" timeOffset="841.343">1807 273 1056 0 0,'0'0'2085'0'0,"0"0"-752"0"0,0 0-228 0 0,0 0 316 0 0,0 0 306 0 0,0 0 74 0 0,0 0-190 0 0,0 0-360 0 0,0 0-402 0 0,0 0-358 0 0,0 33-286 0 0,-2 106-177 0 0,0-65-174 0 0,1-37-1851 0 0,4-9-5365 0 0,-3-23 1904 0 0</inkml:trace>
  <inkml:trace contextRef="#ctx0" brushRef="#br0" timeOffset="842.343">1754 0 16468 0 0,'0'0'1192'0'0,"0"0"-368"0"0,0 0-400 0 0,0 0-72 0 0,0 0-40 0 0,0 0-112 0 0,0 0-304 0 0,0 0-192 0 0,0 0-120 0 0,0 0-144 0 0,0 0-200 0 0,0 0-553 0 0,0 0-1479 0 0,29 70-2553 0 0,-22-59-2841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1.5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197 519 3345 0 0,'0'0'2422'0'0,"0"0"-1190"0"0,0 0-360 0 0,0 0 163 0 0,0 0 211 0 0,0 0 70 0 0,0 0-104 0 0,0 0-162 0 0,0 0-188 0 0,0 0-168 0 0,0 0-165 0 0,0 0-126 0 0,0 0-97 0 0,-30 24-57 0 0,-91 72-44 0 0,119-95-195 0 0,-1 0 0 0 0,1 0 1 0 0,-1 1-1 0 0,1-1 0 0 0,-1 1 0 0 0,1 0 0 0 0,0-1 0 0 0,0 1 0 0 0,0 0 0 0 0,0 0 0 0 0,0 0 0 0 0,1 1 1 0 0,-1-1-1 0 0,0 0 0 0 0,1 1 0 0 0,0-1 0 0 0,0 1 0 0 0,-1-1 0 0 0,1 1 0 0 0,1 0 0 0 0,-1-1 0 0 0,0 1 0 0 0,0 2-10 0 0,1 3 39 0 0,-1-5-29 0 0,0 0-1 0 0,0 0 1 0 0,1 0 0 0 0,-1 0-1 0 0,1 0 1 0 0,-1 0-1 0 0,1 0 1 0 0,0 0 0 0 0,0 0-1 0 0,0 0 1 0 0,1 0 0 0 0,-1 0-1 0 0,1 0 1 0 0,-1 0 0 0 0,1 0-1 0 0,0 0 1 0 0,0 0-1 0 0,1 0 1 0 0,-1-1 0 0 0,0 1-1 0 0,1 0 1 0 0,0-1 0 0 0,-1 1-1 0 0,1-1 1 0 0,0 0 0 0 0,1 1-1 0 0,-1-1 1 0 0,0 0-1 0 0,0 0 1 0 0,1-1 0 0 0,-1 1-1 0 0,1 0 1 0 0,0-1 0 0 0,-1 1-1 0 0,1-1 1 0 0,0 0 0 0 0,0 0-1 0 0,0 0 1 0 0,0-1-1 0 0,1 1-9 0 0,12 0 170 0 0,-1 0 0 0 0,1-1-1 0 0,-1-1 1 0 0,1-1 0 0 0,-1 0-1 0 0,0-1 1 0 0,0-1-1 0 0,0 0 1 0 0,0-1 0 0 0,0 0-1 0 0,-1-1 1 0 0,0-1 0 0 0,-1 0-1 0 0,1-1 1 0 0,-1-1-1 0 0,-1 0 1 0 0,0-1 0 0 0,0 0-1 0 0,-1 0 1 0 0,0-2 0 0 0,0 1-1 0 0,-2-1 1 0 0,1-1-1 0 0,-2 1 1 0 0,0-2 0 0 0,0 1-1 0 0,-1-1 1 0 0,-1 0 0 0 0,0-1-1 0 0,-1 1 1 0 0,3-13-170 0 0,-6 18-84 0 0,-1 0 1 0 0,1 1-1 0 0,-1-1 0 0 0,-1 0 1 0 0,0 1-1 0 0,0-1 0 0 0,0 0 1 0 0,-1 1-1 0 0,-1-1 0 0 0,1 0 1 0 0,-2 1-1 0 0,1-1 1 0 0,-1 1-1 0 0,0 0 0 0 0,0 0 1 0 0,-1 0-1 0 0,-1 1 0 0 0,1-1 1 0 0,-1 1-1 0 0,0 0 0 0 0,-1 0 1 0 0,1 0-1 0 0,-1 1 0 0 0,-1 0 1 0 0,-5-4 83 0 0,8 7-100 0 0,1 1 0 0 0,-1 0 0 0 0,1 0 1 0 0,-1 0-1 0 0,0 1 0 0 0,0 0 0 0 0,0-1 1 0 0,0 1-1 0 0,0 0 0 0 0,0 1 0 0 0,0-1 0 0 0,0 1 1 0 0,0 0-1 0 0,0 0 0 0 0,0 0 0 0 0,-1 0 1 0 0,1 1-1 0 0,0 0 0 0 0,0 0 0 0 0,0 0 0 0 0,0 0 1 0 0,1 1-1 0 0,-1-1 0 0 0,0 1 0 0 0,0 0 1 0 0,1 0-1 0 0,-1 0 0 0 0,1 1 0 0 0,0-1 0 0 0,0 1 1 0 0,0 0-1 0 0,0 0 0 0 0,-2 2 100 0 0,4-4 8 0 0,0 0 0 0 0,0 0 0 0 0,1 0 0 0 0,-1 0 0 0 0,0 0 0 0 0,1 0 0 0 0,-1 0 0 0 0,1 1 0 0 0,-1-1-1 0 0,1 0 1 0 0,0 0 0 0 0,-1 0 0 0 0,1 0 0 0 0,0 1 0 0 0,0-1 0 0 0,0 0 0 0 0,0 0 0 0 0,0 0 0 0 0,0 1 0 0 0,0-1 0 0 0,0 0 0 0 0,1 0 0 0 0,-1 0 0 0 0,0 1 0 0 0,1-1-1 0 0,-1 0 1 0 0,1 0 0 0 0,-1 0 0 0 0,1 0 0 0 0,-1 0 0 0 0,1 0 0 0 0,0 0 0 0 0,0 0 0 0 0,-1 0 0 0 0,1 0 0 0 0,0 0 0 0 0,0-1 0 0 0,0 1 0 0 0,0 0 0 0 0,0-1 0 0 0,0 1-1 0 0,0 0 1 0 0,0-1 0 0 0,0 1 0 0 0,1-1 0 0 0,-1 0 0 0 0,0 1 0 0 0,0-1 0 0 0,0 0 0 0 0,1 0 0 0 0,-1 0 0 0 0,0 1 0 0 0,0-1 0 0 0,0 0 0 0 0,1-1 0 0 0,-1 1 0 0 0,0 0-1 0 0,0 0 1 0 0,0-1 0 0 0,1 1 0 0 0,-1 0 0 0 0,0-1 0 0 0,0 1-8 0 0,17 0 278 0 0,-1 0 1 0 0,1-2-1 0 0,-1 1 0 0 0,1-2 1 0 0,-1-1-1 0 0,0 0 0 0 0,0-1 0 0 0,-1 0 1 0 0,2-2-279 0 0,296-158 3346 0 0,-79-14-2365 0 0,-234 179-995 0 0,0 1-1 0 0,1-1 1 0 0,-1 1 0 0 0,0 0-1 0 0,0 0 1 0 0,1-1-1 0 0,-1 1 1 0 0,0 0 0 0 0,0 0-1 0 0,0 0 1 0 0,0 0-1 0 0,0 0 1 0 0,-1 1-1 0 0,1-1 1 0 0,0 0 0 0 0,0 0-1 0 0,-1 1 1 0 0,1-1-1 0 0,0 0 1 0 0,-1 1-1 0 0,0-1 1 0 0,1 0 0 0 0,-1 1-1 0 0,0-1 1 0 0,0 1-1 0 0,1-1 1 0 0,-1 0 0 0 0,0 1-1 0 0,-1-1 1 0 0,1 1-1 0 0,0-1 1 0 0,0 0-1 0 0,0 1 1 0 0,-1-1 0 0 0,1 1-1 0 0,-1-1 1 0 0,1 0-1 0 0,-1 1 1 0 0,0-1-1 0 0,1 0 1 0 0,-1 0 14 0 0,0 9-35 0 0,-3 42-109 0 0,-3 0 0 0 0,-2 0 0 0 0,-3-1 0 0 0,-1-1 0 0 0,-3 0 0 0 0,-20 44 144 0 0,12-27-315 0 0,-18 48-27 0 0,-21 52-2469 0 0,8 3 0 0 0,7 2 1 0 0,-22 155 2810 0 0,44-153 2724 0 0,26-174-2639 0 0,0 1 0 0 0,0 0 1 0 0,-1-1-1 0 0,1 1 0 0 0,0 0 0 0 0,-1-1 0 0 0,1 1 0 0 0,0 0 0 0 0,-1-1 0 0 0,1 1 0 0 0,-1-1 0 0 0,1 1 0 0 0,-1-1 0 0 0,1 1 0 0 0,-1-1 1 0 0,0 1-1 0 0,1-1 0 0 0,-1 1 0 0 0,1-1 0 0 0,-1 0 0 0 0,0 1 0 0 0,1-1 0 0 0,-1 0 0 0 0,0 0 0 0 0,0 1 0 0 0,1-1 0 0 0,-1 0 0 0 0,0 0 1 0 0,1 0-1 0 0,-1 0 0 0 0,0 0 0 0 0,0 0 0 0 0,1 0 0 0 0,-1 0 0 0 0,0 0 0 0 0,0 0 0 0 0,1-1 0 0 0,-1 1 0 0 0,0 0 0 0 0,1 0 0 0 0,-1-1 1 0 0,0 1-1 0 0,1 0 0 0 0,-1-1 0 0 0,0 1 0 0 0,1-1 0 0 0,-1 1 0 0 0,1-1 0 0 0,-1 1 0 0 0,1-1 0 0 0,-1 1 0 0 0,1-1 0 0 0,-1 1 0 0 0,1-1 1 0 0,0 0-1 0 0,-1 1 0 0 0,1-1 0 0 0,0 0 0 0 0,0 1 0 0 0,-1-1 0 0 0,1 0-85 0 0,-32-44 347 0 0,25 34-331 0 0,0 0 0 0 0,1-1 0 0 0,0 0-1 0 0,0 0 1 0 0,2 0 0 0 0,-1-1-1 0 0,2 1 1 0 0,-1-1 0 0 0,2 0-1 0 0,0-1 1 0 0,0 1 0 0 0,1 0-1 0 0,1 0 1 0 0,0-1 0 0 0,1 1-1 0 0,1 0 1 0 0,0 0 0 0 0,0 0-1 0 0,2 0 1 0 0,-1 0 0 0 0,2 0-16 0 0,9-12-56 0 0,1 1 0 0 0,1 0 0 0 0,1 1 0 0 0,1 1 0 0 0,1 1 0 0 0,1 0 0 0 0,1 2-1 0 0,0 0 1 0 0,2 2 0 0 0,0 0 0 0 0,1 1 0 0 0,5-1 56 0 0,195-93-4262 0 0,-135 81-4398 0 0,-62 21 978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2.5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24 243 1568 0 0,'0'0'587'0'0,"0"0"-536"0"0,0 0-203 0 0,0 0 304 0 0,0 0 497 0 0,0 0 385 0 0,0 0 239 0 0,0 0 100 0 0,0 0-64 0 0,0 0-187 0 0,0 0-181 0 0,4 32-179 0 0,15 103-162 0 0,-22-9 457 0 0,-2-95-802 0 0,-13 78 463 0 0,3-22 554 0 0,9-40 2478 0 0,47-224-1423 0 0,-18 102-2258 0 0,3 2 0 0 0,3 1 0 0 0,3 1 0 0 0,4 2-1 0 0,2 2 1 0 0,3 1 0 0 0,42-50-69 0 0,-83 115-24 0 0,0 0-1 0 0,0 0 1 0 0,0 0 0 0 0,0 0 0 0 0,0 0-1 0 0,1 0 1 0 0,-1 0 0 0 0,0 0 0 0 0,1 0-1 0 0,-1 0 1 0 0,1 0 0 0 0,-1 0 0 0 0,0 1-1 0 0,1-1 1 0 0,0 0 0 0 0,-1 0 0 0 0,1 0-1 0 0,0 1 1 0 0,-1-1 0 0 0,1 0 0 0 0,0 1-1 0 0,0-1 1 0 0,-1 1 0 0 0,1-1 0 0 0,0 1-1 0 0,0-1 1 0 0,0 1 0 0 0,0-1 0 0 0,0 1-1 0 0,0 0 1 0 0,0 0 0 0 0,0-1 0 0 0,0 1-1 0 0,0 0 1 0 0,0 0 0 0 0,0 0 0 0 0,0 0-1 0 0,0 0 1 0 0,0 0 0 0 0,0 0 0 0 0,0 1-1 0 0,-1-1 1 0 0,1 0 0 0 0,0 0 0 0 0,0 1-1 0 0,0-1 1 0 0,0 1 0 0 0,0-1 0 0 0,0 1-1 0 0,0-1 1 0 0,-1 1 0 0 0,1-1 0 0 0,0 1-1 0 0,0 0 1 0 0,-1-1 0 0 0,1 1 0 0 0,0 0-1 0 0,-1 0 1 0 0,1-1 0 0 0,-1 1 0 0 0,1 0-1 0 0,-1 0 1 0 0,1 0 0 0 0,-1 0 0 0 0,0 0 24 0 0,6 97-4030 0 0,-4-44-955 0 0,4-2-3686 0 0,-3-40 6803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4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95 0 0 0,'0'0'1146'0'0,"0"0"1435"0"0,0 0 563 0 0,0 0-22 0 0,0 0-375 0 0,0 0-632 0 0,0 0-696 0 0,0 0-540 0 0,0 0-359 0 0,0 0-218 0 0,0 0-132 0 0,-11 34-71 0 0,-33 104-47 0 0,29-56-53 0 0,15-80 11 0 0,0 0 1 0 0,0 0 0 0 0,1 0-1 0 0,-1 0 1 0 0,1 0 0 0 0,-1-1-1 0 0,1 1 1 0 0,0 0 0 0 0,-1 0-1 0 0,1-1 1 0 0,0 1 0 0 0,0 0-1 0 0,1-1 1 0 0,-1 1 0 0 0,0-1-1 0 0,0 0 1 0 0,1 1 0 0 0,-1-1-1 0 0,1 0 1 0 0,-1 0 0 0 0,1 0-1 0 0,-1 0 1 0 0,1 0 0 0 0,0 0-1 0 0,0 0 1 0 0,-1 0 0 0 0,1-1-1 0 0,0 1 1 0 0,0-1-1 0 0,0 1 1 0 0,0-1 0 0 0,0 0-1 0 0,0 0 1 0 0,-1 0 0 0 0,1 0-1 0 0,2 0-10 0 0,69-12 1608 0 0,-61 7-1441 0 0,-1-1-1 0 0,0 1 1 0 0,0-2 0 0 0,-1 1 0 0 0,0-2 0 0 0,0 1 0 0 0,-1-1 0 0 0,0-1 0 0 0,0 0 0 0 0,0 0 0 0 0,-2-1-1 0 0,1 1 1 0 0,-1-2 0 0 0,-1 1 0 0 0,1-1 0 0 0,-2 0 0 0 0,0 0 0 0 0,0-1 0 0 0,-1 0 0 0 0,0 0-1 0 0,-1 0 1 0 0,0 0 0 0 0,-1 0 0 0 0,-1 0 0 0 0,0-1 0 0 0,-1 1 0 0 0,0-1 0 0 0,0-1-167 0 0,-1 10-54 0 0,0 0 1 0 0,0-1-1 0 0,-1 1 1 0 0,1 0-1 0 0,-1-1 1 0 0,0 1-1 0 0,0 0 1 0 0,0 0-1 0 0,-1 1 1 0 0,1-1-1 0 0,-1 0 1 0 0,0 1-1 0 0,0 0 1 0 0,0-1-1 0 0,0 1 1 0 0,-1 0-1 0 0,1 1 1 0 0,-1-1-1 0 0,0 1 1 0 0,0-1-1 0 0,0 1 1 0 0,0 0-1 0 0,0 1 1 0 0,-3-2 53 0 0,-31-5-3947 0 0,0 11-4727 0 0,25 1-2380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45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1 358 0 0 0,'0'0'1064'0'0,"0"0"8"0"0,0 0 58 0 0,0 0 129 0 0,0 0 87 0 0,0 0-113 0 0,0 0-315 0 0,0 0-381 0 0,0 0-294 0 0,0 0-150 0 0,0 0-34 0 0,-1 5 2 0 0,7 119 683 0 0,5-64-441 0 0,-3 1 0 0 0,-2 1 0 0 0,-4-1-1 0 0,-4 54-302 0 0,2-29 459 0 0,0-78-1196 0 0,-1 8 3656 0 0,-2-26-146 0 0,-3-28-2338 0 0,1-1 1 0 0,2 1 0 0 0,2-1 0 0 0,3-31-436 0 0,40-103 460 0 0,42 0-226 0 0,-35 118-108 0 0,-48 54-123 0 0,0 1 1 0 0,-1-1 0 0 0,0 1 0 0 0,1-1 0 0 0,-1 1 0 0 0,0-1 0 0 0,1 1 0 0 0,-1-1 1 0 0,0 1-1 0 0,1 0 0 0 0,-1-1 0 0 0,1 1 0 0 0,-1-1 0 0 0,1 1 0 0 0,-1 0 0 0 0,1 0 0 0 0,-1-1 0 0 0,1 1 0 0 0,-1 0 0 0 0,1 0 0 0 0,-1-1 0 0 0,1 1 0 0 0,0 0 0 0 0,-1 0 0 0 0,1 0 0 0 0,-1 0 1 0 0,1 0-1 0 0,0 0 0 0 0,-1 0 0 0 0,1 0 0 0 0,-1 0 0 0 0,1 0 0 0 0,-1 0 0 0 0,1 1 0 0 0,0-1 0 0 0,-1 0 0 0 0,1 0 0 0 0,-1 0 0 0 0,1 1 0 0 0,-1-1 0 0 0,1 0 0 0 0,-1 1 0 0 0,1-1 0 0 0,-1 0 1 0 0,1 1-1 0 0,-1-1 0 0 0,0 1 0 0 0,1-1 0 0 0,-1 1 0 0 0,0-1 0 0 0,1 1 0 0 0,-1-1 0 0 0,0 1 0 0 0,1-1 0 0 0,-1 1 0 0 0,0-1 0 0 0,0 1 0 0 0,0-1 0 0 0,0 1 0 0 0,0 0 0 0 0,1-1 0 0 0,-1 1 1 0 0,0-1-1 0 0,0 1-4 0 0,1 1 31 0 0,17 48 412 0 0,28 44 1 0 0,-20-43-336 0 0,-24-50-334 0 0,-2-1-3909 0 0,0 0-4457 0 0,-1 0 1313 0 0</inkml:trace>
  <inkml:trace contextRef="#ctx0" brushRef="#br0" timeOffset="579.161">388 936 0 0 0,'0'0'363'0'0,"0"0"630"0"0,0 0 340 0 0,0 0 99 0 0,0 0-61 0 0,0 0-239 0 0,0 0-274 0 0,0 0-202 0 0,0 0-128 0 0,0 0-16 0 0,0 0 39 0 0,0 0 38 0 0,-1 5 21 0 0,-26 211 5270 0 0,28-150-4895 0 0,-1-66-1004 0 0,0 0 0 0 0,0 1 0 0 0,0-1 1 0 0,1 1-1 0 0,-1-1 0 0 0,0 0 0 0 0,0 1 0 0 0,1-1 0 0 0,-1 1 0 0 0,0-1 0 0 0,1 0 0 0 0,-1 0 0 0 0,0 1 0 0 0,1-1 1 0 0,-1 0-1 0 0,1 0 0 0 0,-1 1 0 0 0,0-1 0 0 0,1 0 0 0 0,-1 0 0 0 0,1 0 0 0 0,-1 1 0 0 0,1-1 0 0 0,-1 0 1 0 0,1 0-1 0 0,-1 0 0 0 0,0 0 0 0 0,1 0 0 0 0,-1 0 0 0 0,1 0 0 0 0,-1 0 0 0 0,1 0 0 0 0,-1 0 0 0 0,1-1 1 0 0,-1 1-1 0 0,1 0 0 0 0,-1 0 0 0 0,0 0 0 0 0,1 0 0 0 0,-1-1 0 0 0,1 1 0 0 0,-1 0 0 0 0,0 0 0 0 0,1-1 0 0 0,-1 1 1 0 0,0 0-1 0 0,1-1 0 0 0,-1 1 0 0 0,0 0 0 0 0,1-1 0 0 0,-1 1 0 0 0,0-1 0 0 0,0 1 0 0 0,0 0 0 0 0,1-1 1 0 0,-1 1-1 0 0,0-1 0 0 0,0 1 0 0 0,0-1 0 0 0,0 1 0 0 0,0-1 0 0 0,0 1 0 0 0,0 0 0 0 0,0-1 0 0 0,0 1 0 0 0,0-1 20 0 0,17-32-4800 0 0,-17 33 4741 0 0,13-28-7703 0 0,-9 21 3833 0 0</inkml:trace>
  <inkml:trace contextRef="#ctx0" brushRef="#br0" timeOffset="1049.618">502 660 0 0 0,'0'0'324'0'0,"0"0"651"0"0,0 0 303 0 0,0 0 201 0 0,0 0 94 0 0,0 0-50 0 0,0 0-265 0 0,0 0-342 0 0,0 0-231 0 0,0 0-138 0 0,0 0-76 0 0,0 0-42 0 0,-3 0-48 0 0,-47 43 1831 0 0,49-42-2053 0 0,1-1-14 0 0,0 0-41 0 0,0 0-44 0 0,0 0-28 0 0,0 0-13 0 0,21-15 749 0 0,-3-3 1318 0 0,-24 23-1358 0 0,0-1-4761 0 0,13-6-4547 0 0,-4-1 3041 0 0</inkml:trace>
  <inkml:trace contextRef="#ctx0" brushRef="#br0" timeOffset="5655.018">1286 358 0 0 0,'0'0'324'0'0,"0"0"804"0"0,0 0 265 0 0,0 0-66 0 0,0 0-194 0 0,0 0-193 0 0,0 0-161 0 0,0 0-107 0 0,0 0-61 0 0,0 0-47 0 0,-10 13-62 0 0,-32 41-76 0 0,-9 50 1084 0 0,5-16-813 0 0,19-34-120 0 0,-2-1 0 0 0,-2-1 1 0 0,-32 38-578 0 0,25-17 1661 0 0,74-64-1217 0 0,109 0-329 0 0,18-8 37 0 0,-76-8-43 0 0,-87 7-89 0 0,0 0 15 0 0,0 0 1 0 0,0 0 12 0 0,0 0 12 0 0,0 0 3 0 0,0 0 25 0 0,-6-26 1390 0 0,-29-73 47 0 0,-79-318 601 0 0,107 398-3226 0 0,14 31-4281 0 0,14 20-6701 0 0,-18-27 8947 0 0</inkml:trace>
  <inkml:trace contextRef="#ctx0" brushRef="#br0" timeOffset="6655.986">1566 940 0 0 0,'0'0'455'0'0,"0"0"830"0"0,0 0 341 0 0,0 0-10 0 0,0 0-175 0 0,0 0-198 0 0,0 0-147 0 0,0 0-91 0 0,0 0-15 0 0,0 0 33 0 0,0 0-22 0 0,0-3-39 0 0,-6-62 4202 0 0,9 40-4799 0 0,1 1 1 0 0,0 0 0 0 0,2-1 0 0 0,1 2-1 0 0,1-1 1 0 0,1 1 0 0 0,1 0-1 0 0,9-15-365 0 0,1-5 122 0 0,30-29-266 0 0,-30 101-1611 0 0,-16 140 1267 0 0,9-118 152 0 0,-11-50 344 0 0,-1-1 1 0 0,0 1-1 0 0,1 0 0 0 0,-1-1 1 0 0,1 0-1 0 0,-1 1 1 0 0,0-1-1 0 0,1 0 0 0 0,-1 0 1 0 0,1 1-1 0 0,-1-1 1 0 0,1 0-1 0 0,-1-1 0 0 0,1 1 1 0 0,-1 0-1 0 0,1 0 1 0 0,-1-1-1 0 0,0 1 0 0 0,1 0 1 0 0,-1-1-1 0 0,1 0 1 0 0,-1 1-1 0 0,0-1 1 0 0,1 0-1 0 0,-1 0 0 0 0,0 1 1 0 0,0-1-1 0 0,0 0 1 0 0,0 0-1 0 0,0 0 0 0 0,0-1 1 0 0,0 1-1 0 0,1-1-8 0 0,204-267 668 0 0,-118 138-316 0 0,-87 130-305 0 0,11 141 501 0 0,22 96 342 0 0,-21-134-877 0 0,1-94-2159 0 0,-1-8-4808 0 0,-10 0 1966 0 0,0 0-2950 0 0</inkml:trace>
  <inkml:trace contextRef="#ctx0" brushRef="#br0" timeOffset="7316.716">2420 910 208 0 0,'0'0'1180'0'0,"0"0"-334"0"0,0 0-159 0 0,0 0 194 0 0,0 0 345 0 0,0 0 226 0 0,0 0-46 0 0,0 0-269 0 0,0 0-289 0 0,0 0-191 0 0,0 0-32 0 0,0 0 74 0 0,0 4 93 0 0,-11 54 3544 0 0,-24 83-1736 0 0,33-93-2273 0 0,23-53-1757 0 0,14-45-6270 0 0,-18 21-2123 0 0,-11 21 8869 0 0</inkml:trace>
  <inkml:trace contextRef="#ctx0" brushRef="#br0" timeOffset="7675.022">2532 509 0 0 0,'0'0'429'0'0,"0"0"728"0"0,0 0 347 0 0,0 0 224 0 0,0 0 137 0 0,0 0-41 0 0,0 0-206 0 0,0 0-255 0 0,0 0-207 0 0,0 0-144 0 0,0 0-108 0 0,0 0-70 0 0,0 0-65 0 0,-2-1-87 0 0,0 0-587 0 0,0 1 1 0 0,0 0-1 0 0,0 0 1 0 0,0 0 0 0 0,0 0-1 0 0,0 0 1 0 0,0 1-1 0 0,0-1 1 0 0,0 0-1 0 0,0 1 1 0 0,0 0-1 0 0,0-1 1 0 0,0 1-1 0 0,0 0 1 0 0,1 0-1 0 0,-1 0 1 0 0,0 0-1 0 0,1 0 1 0 0,-1 1-1 0 0,1-1 1 0 0,-1 0-1 0 0,1 1 1 0 0,-1-1-1 0 0,1 1 1 0 0,0-1-1 0 0,0 1 1 0 0,0 0-1 0 0,0-1 1 0 0,-1 3-96 0 0,-2 2 301 0 0,2-5-243 0 0,-1-1-2374 0 0,3 1-2076 0 0,0 1 115 0 0,0-1-4712 0 0</inkml:trace>
  <inkml:trace contextRef="#ctx0" brushRef="#br0" timeOffset="20306.86">461 23 352 0 0,'0'0'796'0'0,"0"0"-296"0"0,0 0 38 0 0,0 0 425 0 0,0 0 482 0 0,0 0 201 0 0,0 0-132 0 0,0 0-339 0 0,0 0-317 0 0,0 0-157 0 0,0 0-69 0 0,7-1-16 0 0,34-5 1150 0 0,83-9 1301 0 0,-49 15-2590 0 0,-75 0-439 0 0,0 0 11 0 0,-9 15 786 0 0,-73 73-192 0 0,76-82-631 0 0,1-1 0 0 0,1 1 0 0 0,-1 0 1 0 0,1 0-1 0 0,0 0 0 0 0,0 0 0 0 0,1 1 1 0 0,0 0-1 0 0,0 0 0 0 0,0-1 0 0 0,1 2 1 0 0,0-1-1 0 0,1 0 0 0 0,-1 0 0 0 0,1 1 1 0 0,0 5-13 0 0,3-11 45 0 0,0 0-1 0 0,0-1 1 0 0,0 1 0 0 0,1 0 0 0 0,-1-1 0 0 0,0 0 0 0 0,1 1 0 0 0,-1-1-1 0 0,0 0 1 0 0,1 0 0 0 0,0 0 0 0 0,-1 0 0 0 0,1-1 0 0 0,-1 1 0 0 0,1-1 0 0 0,0 1-1 0 0,0-1 1 0 0,-1 0 0 0 0,1 0 0 0 0,0-1 0 0 0,-1 1 0 0 0,1 0 0 0 0,0-1-45 0 0,-2 1 37 0 0,135-15 1680 0 0,-86 4-1247 0 0,-50 11-510 0 0,0 0-88 0 0,0 0-176 0 0,2-2-4179 0 0,-1 1-4645 0 0,0 1 1148 0 0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45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0 518 4017 0 0,'0'0'816'0'0,"0"0"-233"0"0,0 0 72 0 0,0 0 258 0 0,0 0 305 0 0,0 0 206 0 0,0 0-8 0 0,0 0-98 0 0,0 0-151 0 0,0 0-168 0 0,0 0-170 0 0,0 0-131 0 0,0 0-57 0 0,36-3-30 0 0,116-8-22 0 0,-130 10-372 0 0,-1-1 0 0 0,0-1 0 0 0,0-1 0 0 0,0-1 0 0 0,0-1 0 0 0,-1-1 0 0 0,1-1-217 0 0,13-5 221 0 0,-5 3-113 0 0,-1-1 1 0 0,0-1-1 0 0,-1-1 1 0 0,0-2-1 0 0,-1-1 1 0 0,-1 0-1 0 0,0-2 1 0 0,-2-1 0 0 0,0-1-1 0 0,1-4-108 0 0,-13 15 15 0 0,-1 0-1 0 0,-1-1 1 0 0,1 0-1 0 0,-1-1 1 0 0,-1 0 0 0 0,0 0-1 0 0,-1-1 1 0 0,0 0-1 0 0,-1-1 1 0 0,0 1 0 0 0,-1-1-1 0 0,-1 0 1 0 0,0 0-1 0 0,0-1 1 0 0,-1 1 0 0 0,-1-1-1 0 0,0 0 1 0 0,-1 0-1 0 0,-1-7-14 0 0,-1 19-52 0 0,0 0-1 0 0,-1 0 1 0 0,1 0-1 0 0,-1 0 1 0 0,1 0-1 0 0,-1 0 1 0 0,0 0-1 0 0,1 0 1 0 0,-1 1-1 0 0,0-1 1 0 0,0 1-1 0 0,-1 0 1 0 0,1-1-1 0 0,0 1 1 0 0,0 0-1 0 0,-1 0 0 0 0,1 0 1 0 0,0 0-1 0 0,-1 1 1 0 0,1-1-1 0 0,-1 1 1 0 0,1-1-1 0 0,-1 1 1 0 0,1 0-1 0 0,-1 0 1 0 0,1 0-1 0 0,-1 0 1 0 0,1 1-1 0 0,-1-1 1 0 0,1 1-1 0 0,-1-1 0 0 0,1 1 1 0 0,0 0-1 0 0,-1 0 1 0 0,1 0-1 0 0,0 0 1 0 0,0 0-1 0 0,0 1 1 0 0,-1-1-1 0 0,1 1 1 0 0,0 0 52 0 0,-14 18-71 0 0,0 1 0 0 0,1 1 1 0 0,1 1-1 0 0,1 0 0 0 0,1 1 1 0 0,1 0-1 0 0,2 1 0 0 0,0 0 1 0 0,1 0-1 0 0,-2 17 71 0 0,-9 22-49 0 0,-136 439 37 0 0,125-414 2 0 0,-97 246-138 0 0,45-185-399 0 0,72-135 519 0 0,13-22 83 0 0,17-27-70 0 0,1 6-3 0 0,2 2 1 0 0,0 1-1 0 0,2 0 0 0 0,0 2 0 0 0,2 1 0 0 0,1 1 0 0 0,11-6 18 0 0,-32 23-38 0 0,-1 0 0 0 0,1 1 1 0 0,0 0-1 0 0,1 0 0 0 0,-1 0 0 0 0,0 1 1 0 0,1 0-1 0 0,-1 1 0 0 0,1 0 0 0 0,0 0 0 0 0,-1 0 1 0 0,1 1-1 0 0,0 0 0 0 0,-1 1 0 0 0,5 0 38 0 0,75 61 103 0 0,-76-54 108 0 0,1-1 0 0 0,1-1 0 0 0,-1 1 0 0 0,1-2 0 0 0,0 0 1 0 0,0-1-1 0 0,1 0 0 0 0,-1-1 0 0 0,1 0 0 0 0,0-1 0 0 0,0 0 0 0 0,0-2 0 0 0,0 1 0 0 0,0-2 1 0 0,0 0-1 0 0,-1 0 0 0 0,1-2 0 0 0,0 0 0 0 0,-1 0 0 0 0,4-2-211 0 0,152-72 2265 0 0,-155 65-1793 0 0,-7 25-5235 0 0,-7-9 4206 0 0,1 3-2893 0 0,2-3-4065 0 0,-2-1 48 0 0</inkml:trace>
  <inkml:trace contextRef="#ctx0" brushRef="#br0" timeOffset="298.765">1440 1173 5193 0 0,'0'0'1407'0'0,"0"0"-631"0"0,0 0-169 0 0,0 0 243 0 0,0 0 246 0 0,0 0 49 0 0,0 0-139 0 0,0 0-269 0 0,0 0-242 0 0,0 0-167 0 0,0 0-112 0 0,0 0-68 0 0,2 26-44 0 0,10 120-50 0 0,-11-136-319 0 0,0 2-586 0 0,-1-4-3757 0 0,0-7 667 0 0,0-1 208 0 0,-1 0 2969 0 0</inkml:trace>
  <inkml:trace contextRef="#ctx0" brushRef="#br0" timeOffset="538.539">1316 687 8506 0 0,'0'0'2024'0'0,"0"0"-896"0"0,0 0-559 0 0,0 0-265 0 0,0 0-104 0 0,0 0-464 0 0,0 0-424 0 0,0 0-401 0 0,0 0-759 0 0,0 0-1521 0 0,0 0-2104 0 0</inkml:trace>
  <inkml:trace contextRef="#ctx0" brushRef="#br0" timeOffset="930.458">1698 1302 3097 0 0,'0'0'2662'0'0,"0"0"-749"0"0,0 0-167 0 0,0 0 105 0 0,0 0 40 0 0,0 0-170 0 0,0 0-388 0 0,0 0-357 0 0,0 0-233 0 0,0 0-132 0 0,0 0-52 0 0,0 0-66 0 0,13-23-53 0 0,45-70-56 0 0,32-15 595 0 0,-87 105-1002 0 0,0 0 0 0 0,0 1 0 0 0,0-1 0 0 0,0 1-1 0 0,1 0 1 0 0,-1-1 0 0 0,0 2 0 0 0,1-1 0 0 0,-1 0-1 0 0,1 1 1 0 0,0-1 0 0 0,0 1 0 0 0,0 0 0 0 0,-1 0 0 0 0,1 1-1 0 0,0-1 1 0 0,0 1 0 0 0,0 0 0 0 0,0 0 0 0 0,0 0-1 0 0,0 1 24 0 0,0 1-53 0 0,-1 1-1 0 0,0 0 0 0 0,1 0 1 0 0,-1 0-1 0 0,-1 0 0 0 0,1 0 1 0 0,0 1-1 0 0,-1-1 0 0 0,0 1 1 0 0,1 0-1 0 0,-2 0 0 0 0,1 0 1 0 0,0 0-1 0 0,-1 0 0 0 0,0 0 1 0 0,1 3 53 0 0,3 7-15 0 0,-4-11 35 0 0,0-1-1 0 0,0 0 1 0 0,0 0 0 0 0,0 0-1 0 0,0 0 1 0 0,1 0 0 0 0,-1 0-1 0 0,0 0 1 0 0,1 0 0 0 0,0 0-1 0 0,-1-1 1 0 0,1 1 0 0 0,0 0-1 0 0,0-1 1 0 0,0 0 0 0 0,0 1-1 0 0,0-1 1 0 0,0 0 0 0 0,0 0-1 0 0,1 0 1 0 0,-1 0 0 0 0,0-1-1 0 0,1 1 1 0 0,-1-1-1 0 0,0 1 1 0 0,1-1 0 0 0,-1 0-1 0 0,0 0 1 0 0,1 0 0 0 0,-1 0-1 0 0,1 0 1 0 0,-1-1 0 0 0,0 1-1 0 0,1 0 1 0 0,0-2-20 0 0,125-60 988 0 0,-125 60-987 0 0,0 1 0 0 0,0-1 0 0 0,0 0 0 0 0,0 1 0 0 0,0-1 0 0 0,1 1 0 0 0,-1 0 0 0 0,0 0 0 0 0,1 0-1 0 0,-1 1 1 0 0,1-1 0 0 0,-1 1 0 0 0,1 0 0 0 0,-1 0 0 0 0,1 0 0 0 0,-1 0 0 0 0,1 1 0 0 0,-1-1 0 0 0,1 1 0 0 0,-1 0 0 0 0,0 0-1 0 0,1 0 1 0 0,-1 1 0 0 0,0-1 0 0 0,0 1 0 0 0,0 0 0 0 0,0 0 0 0 0,0 0 0 0 0,0 0 0 0 0,-1 0 0 0 0,1 0 0 0 0,1 2-1 0 0,0 3-46 0 0,0 0 1 0 0,1 0-1 0 0,0-1 0 0 0,0 0 1 0 0,0 0-1 0 0,1-1 1 0 0,-1 1-1 0 0,2-1 1 0 0,-1 0-1 0 0,0-1 1 0 0,1 1-1 0 0,0-2 0 0 0,0 1 1 0 0,1 0 45 0 0,46 1-6892 0 0,-41-8 971 0 0,-6 2-2373 0 0</inkml:trace>
  <inkml:trace contextRef="#ctx0" brushRef="#br0" timeOffset="1767.922">471 1744 1208 0 0,'0'0'1711'0'0,"0"0"-524"0"0,0 0-132 0 0,0 0 103 0 0,0 0 65 0 0,0 0-90 0 0,0 0-290 0 0,0 0-327 0 0,0 0-209 0 0,0 0-130 0 0,-30 34-73 0 0,-96 107-29 0 0,64-68 53 0 0,-2 21 212 0 0,64-93-317 0 0,0 1 1 0 0,0-1-1 0 0,0 0 1 0 0,0 0-1 0 0,0 1 0 0 0,0-1 1 0 0,0 0-1 0 0,0 0 0 0 0,1 0 1 0 0,-1 1-1 0 0,1-1 0 0 0,-1 0 1 0 0,0 0-1 0 0,1 0 1 0 0,0 0-1 0 0,-1 0 0 0 0,1 0 1 0 0,0 0-1 0 0,-1 0 0 0 0,1 0 1 0 0,0 0-1 0 0,0 0 0 0 0,0 0 1 0 0,0-1-1 0 0,0 1 1 0 0,0 0-1 0 0,0-1 0 0 0,0 1 1 0 0,0 0-1 0 0,0-1 0 0 0,0 1 1 0 0,1-1-1 0 0,-1 0 0 0 0,0 1 1 0 0,0-1-1 0 0,0 0 1 0 0,1 0-1 0 0,-1 0 0 0 0,0 0 1 0 0,0 0-1 0 0,1 0 0 0 0,-1 0 1 0 0,0 0-1 0 0,0 0 0 0 0,0-1 1 0 0,1 1-1 0 0,-1-1 1 0 0,0 1-1 0 0,0 0 0 0 0,0-1 1 0 0,0 0-1 0 0,0 1 0 0 0,0-1 1 0 0,1 0-24 0 0,10 0 198 0 0,172-32 949 0 0,-34 0-808 0 0,-148 33-232 0 0,1-1-1 0 0,-1 1 1 0 0,0 0 0 0 0,0-1-1 0 0,0 1 1 0 0,0-1 0 0 0,0 0 0 0 0,0 0-1 0 0,0 0 1 0 0,0 0 0 0 0,0 0-1 0 0,-1 0 1 0 0,1 0 0 0 0,0-1-1 0 0,-1 1 1 0 0,1 0 0 0 0,-1-1-1 0 0,1 0 1 0 0,-1 1 0 0 0,1-1-1 0 0,-1 0 1 0 0,0 0 0 0 0,0 1 0 0 0,0-1-1 0 0,0 0 1 0 0,0 0 0 0 0,-1 0-1 0 0,1 0 1 0 0,-1 0 0 0 0,1-1-1 0 0,-1 1 1 0 0,0 0 0 0 0,1 0-1 0 0,-1 0 1 0 0,0 0 0 0 0,-1 0 0 0 0,1-1-1 0 0,0 0-106 0 0,-50-64 1399 0 0,-144-109-2084 0 0,190 173-313 0 0,-10-7 825 0 0,10 7-3402 0 0,3 0-3714 0 0,1 3 445 0 0</inkml:trace>
  <inkml:trace contextRef="#ctx0" brushRef="#br0" timeOffset="2047.969">1212 1644 7017 0 0,'0'0'2033'0'0,"0"0"-801"0"0,0 0-170 0 0,0 0 133 0 0,0 0 68 0 0,0 0-147 0 0,0 0-328 0 0,0 0-320 0 0,0 0-193 0 0,0 0-115 0 0,0 0-64 0 0,-30 35-24 0 0,-92 110-16 0 0,45-34-17 0 0,9-8-2385 0 0,47-76-1391 0 0,-1-3-3995 0 0,17-19 4675 0 0</inkml:trace>
  <inkml:trace contextRef="#ctx0" brushRef="#br0" timeOffset="2344.423">790 1736 112 0 0,'0'0'1811'0'0,"0"0"-281"0"0,0 0-77 0 0,0 0 36 0 0,0 0-12 0 0,0 0-154 0 0,0 0-290 0 0,0 0-275 0 0,0 0-198 0 0,0 0-137 0 0,0 0-75 0 0,0 0-65 0 0,0 0-24 0 0,21 8-11 0 0,67 24-31 0 0,-34 8 202 0 0,-40-24-306 0 0,1-3-165 0 0,0 0 1 0 0,0-1-1 0 0,2-1 0 0 0,-1 0 0 0 0,1-2 0 0 0,1 0 0 0 0,0 0 0 0 0,0-2 1 0 0,14 4 51 0 0,55 2-9668 0 0,-79-13 5946 0 0</inkml:trace>
  <inkml:trace contextRef="#ctx0" brushRef="#br0" timeOffset="2910.286">1379 1814 8538 0 0,'0'0'2335'0'0,"0"0"-984"0"0,0 0-430 0 0,0 0-31 0 0,0 0-46 0 0,0 0-128 0 0,0 0-224 0 0,0 0-233 0 0,0 0-121 0 0,0 0-54 0 0,0 0-28 0 0,0 0-24 0 0,26-6-26 0 0,85-16-27 0 0,17 6-298 0 0,-40 9-89 0 0,33-9-295 0 0,-112 14 401 0 0,-8 2 332 0 0,-1 1 0 0 0,1-1 0 0 0,0 0 0 0 0,0 0 1 0 0,0 0-1 0 0,0 1 0 0 0,0-1 0 0 0,0 0 0 0 0,0 0 0 0 0,-1 0 0 0 0,1-1 0 0 0,0 1 0 0 0,0 0 0 0 0,0 0 0 0 0,0 0 0 0 0,0-1 0 0 0,0 1 0 0 0,0 0 1 0 0,-1-1-1 0 0,1 1 0 0 0,0-1 0 0 0,0 1 0 0 0,-1-1 0 0 0,1 1 0 0 0,0-1 0 0 0,0 1 0 0 0,-1-1 0 0 0,1 0 0 0 0,-1 1 0 0 0,1-1 0 0 0,-1 0 0 0 0,1 0 1 0 0,-1 1-1 0 0,1-1 0 0 0,-1 0 0 0 0,0 0 0 0 0,1 0 0 0 0,-1 0 0 0 0,0 0 0 0 0,0 1 0 0 0,1-1 0 0 0,-1 0 0 0 0,0 0 0 0 0,0 0 0 0 0,0 0 0 0 0,0 0 0 0 0,0 0 1 0 0,0 0-1 0 0,-1 0 0 0 0,1 1 0 0 0,0-1 0 0 0,0 0 0 0 0,-1 0 0 0 0,1 0 0 0 0,0 0 0 0 0,-1 0 0 0 0,1 1 0 0 0,-1-1 0 0 0,1 0 0 0 0,-1 0 0 0 0,0 1 1 0 0,1-1-1 0 0,-1 0-30 0 0,-86-58 264 0 0,-23-7 532 0 0,105 64-708 0 0,0 8-1030 0 0,5-2 936 0 0,20 338-2754 0 0,-20-342 2763 0 0,0 1 0 0 0,-1-1-1 0 0,1 1 1 0 0,0 0 0 0 0,0-1-1 0 0,0 1 1 0 0,0-1 0 0 0,-1 1-1 0 0,1 0 1 0 0,0-1 0 0 0,0 1-1 0 0,0 0 1 0 0,0-1 0 0 0,0 1-1 0 0,1 0 1 0 0,-1-1 0 0 0,0 1-1 0 0,0 0 1 0 0,0-1 0 0 0,1 1-1 0 0,-1-1 1 0 0,0 1 0 0 0,0-1-1 0 0,1 1 1 0 0,-1 0 0 0 0,1-1-1 0 0,-1 1 1 0 0,0-1 0 0 0,1 0-1 0 0,-1 1 1 0 0,1-1 0 0 0,-1 1-1 0 0,1-1 1 0 0,-1 0 0 0 0,1 1-1 0 0,0-1 1 0 0,-1 0 0 0 0,1 1-1 0 0,-1-1 1 0 0,1 0 0 0 0,0 0-1 0 0,-1 0 1 0 0,1 0 0 0 0,-1 1-1 0 0,1-1 1 0 0,0 0 0 0 0,-1 0-1 0 0,1 0 1 0 0,0 0 0 0 0,-1-1-1 0 0,1 1 1 0 0,0 0 0 0 0,-1 0-1 0 0,1 0 1 0 0,-1 0 0 0 0,1-1-1 0 0,0 1 1 0 0,-1 0 0 0 0,1 0-1 0 0,-1-1 1 0 0,1 1 0 0 0,-1-1-1 0 0,1 1-2 0 0,32-38 2039 0 0,-26 29-1940 0 0,67-92 1990 0 0,-22 27-3757 0 0,-15 28-5288 0 0,-32 39 2189 0 0,-2 3-481 0 0</inkml:trace>
  <inkml:trace contextRef="#ctx0" brushRef="#br0" timeOffset="20611.014">2294 1585 0 0 0,'-46'-40'1582'0'0,"-5"25"8440"0"0,45 15-9209 0 0,-19 19 585 0 0,14-9-1308 0 0,0 1 0 0 0,1 0 0 0 0,0 1 0 0 0,1 0 0 0 0,0 0 0 0 0,1 1 0 0 0,1 0 0 0 0,-2 3-90 0 0,6-10-1 0 0,0 1 0 0 0,1 0 1 0 0,0-1-1 0 0,0 1 0 0 0,0 0 0 0 0,1 0 0 0 0,0 0 0 0 0,0 0 0 0 0,1 0 0 0 0,-1 0 1 0 0,2 0-1 0 0,-1 0 0 0 0,1 0 0 0 0,0 0 0 0 0,1 0 0 0 0,-1 0 0 0 0,1 0 0 0 0,1 0 1 0 0,-1-1-1 0 0,3 4 1 0 0,44 60 327 0 0,-46-66-255 0 0,-1 0 1 0 0,1-1 0 0 0,0 0 0 0 0,-1 1 0 0 0,2-1 0 0 0,-1 0 0 0 0,0 0-1 0 0,1-1 1 0 0,-1 1 0 0 0,1-1 0 0 0,0 0 0 0 0,-1 0 0 0 0,1 0 0 0 0,0 0 0 0 0,0 0-1 0 0,1-1 1 0 0,-1 0 0 0 0,0 0 0 0 0,0 0 0 0 0,1-1 0 0 0,-1 1 0 0 0,0-1-1 0 0,1 0 1 0 0,-1 0 0 0 0,4-1-73 0 0,-3 1 90 0 0,0-1 0 0 0,0 0 0 0 0,0 0-1 0 0,0 0 1 0 0,0-1 0 0 0,-1 0 0 0 0,1 0-1 0 0,-1 0 1 0 0,1 0 0 0 0,-1-1 0 0 0,0 0-1 0 0,0 0 1 0 0,0 0 0 0 0,0 0 0 0 0,0 0-1 0 0,-1-1 1 0 0,1 0 0 0 0,-1 0 0 0 0,0 0-1 0 0,0 0 1 0 0,0 0 0 0 0,-1-1 0 0 0,1-1-90 0 0,40-111 398 0 0,-41 112-442 0 0,0 0-1 0 0,0-1 1 0 0,0 1-1 0 0,-1-1 0 0 0,0 1 1 0 0,0-1-1 0 0,0 1 0 0 0,-1-1 1 0 0,0 1-1 0 0,0-1 0 0 0,0 0 1 0 0,-1 1-1 0 0,0-1 0 0 0,0 0 1 0 0,0 1-1 0 0,-1 0 1 0 0,1-1-1 0 0,-1 1 0 0 0,-1 0 1 0 0,1 0-1 0 0,-1 0 0 0 0,0 0 1 0 0,0 0-1 0 0,0 1 0 0 0,0-1 1 0 0,-1 1-1 0 0,0 0 1 0 0,0 0-1 0 0,0 0 0 0 0,-1 1 1 0 0,1-1-1 0 0,-1 1 0 0 0,0 0 1 0 0,0 0-1 0 0,0 1 0 0 0,-2-1 45 0 0,-86 7-4721 0 0,36 19-3651 0 0,43-15 3943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5.0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16299 0 0,'0'0'1374'0'0,"0"0"-378"0"0,0 0-10 0 0,0 0 86 0 0,0 0-25 0 0,0 0-143 0 0,0 0-253 0 0,0 0-242 0 0,0 0-137 0 0,0 0-108 0 0,0 0-78 0 0,0 0-27 0 0,0 0-30 0 0,14-26-12 0 0,42-79-6 0 0,-14 41-443 0 0,-40 63 393 0 0,0 1 0 0 0,0-1 0 0 0,-1 1 0 0 0,1 0 0 0 0,0 0-1 0 0,0 0 1 0 0,0 0 0 0 0,0 0 0 0 0,0 0 0 0 0,0 1 0 0 0,0-1 0 0 0,-1 1 0 0 0,1-1 0 0 0,0 1 0 0 0,0 0 0 0 0,0-1 0 0 0,-1 1 0 0 0,1 0 0 0 0,0 0 0 0 0,-1 0 0 0 0,1 0 0 0 0,-1 1 0 0 0,0-1 0 0 0,1 0-1 0 0,-1 1 1 0 0,0-1 0 0 0,1 1 0 0 0,-1-1 0 0 0,0 1 0 0 0,0-1 0 0 0,-1 1 0 0 0,1 0 0 0 0,0 0 0 0 0,0-1 0 0 0,-1 1 0 0 0,1 0 0 0 0,-1 0 0 0 0,1 0 0 0 0,-1 0 0 0 0,0 1 39 0 0,8 13-32 0 0,-4-10 40 0 0,-1 1-1 0 0,1-1 1 0 0,0 1-1 0 0,0-1 1 0 0,1 0 0 0 0,0-1-1 0 0,0 1 1 0 0,0-1-1 0 0,1 0 1 0 0,0 0-1 0 0,0 0 1 0 0,0-1 0 0 0,0 0-1 0 0,1-1 1 0 0,-1 1-1 0 0,1-1 1 0 0,0 0 0 0 0,0-1-1 0 0,1 1-7 0 0,-2-1 75 0 0,0-1 0 0 0,1 1 1 0 0,-1-1-1 0 0,1 0 0 0 0,-1-1 0 0 0,1 0 0 0 0,-1 0 0 0 0,1 0 1 0 0,-1-1-1 0 0,1 1 0 0 0,-1-2 0 0 0,1 1 0 0 0,-1-1 0 0 0,0 0 0 0 0,0 0 1 0 0,0-1-1 0 0,0 1 0 0 0,0-1 0 0 0,0-1 0 0 0,-1 1 0 0 0,0-1 1 0 0,1 0-1 0 0,-1 0 0 0 0,-1-1 0 0 0,1 1 0 0 0,-1-1 0 0 0,0 0 1 0 0,0 0-1 0 0,0-1 0 0 0,0 1 0 0 0,0-3-75 0 0,-1 1-34 0 0,0 0-1 0 0,0-1 1 0 0,0 1-1 0 0,-1-1 1 0 0,0 1 0 0 0,-1-1-1 0 0,1 0 1 0 0,-2 0 0 0 0,1 0-1 0 0,-1 0 1 0 0,0-4 34 0 0,-10-17-4515 0 0,-10 3-6041 0 0,10 18 1181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2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119 617 760 0 0,'0'0'2597'0'0,"0"0"-937"0"0,0 0-253 0 0,0 0 313 0 0,0 0 310 0 0,0 0 87 0 0,0 0-260 0 0,0 0-467 0 0,-19 34-438 0 0,-57 106-337 0 0,52-66-65 0 0,25-61-453 0 0,0-8-22 0 0,0 1 1 0 0,0 0-1 0 0,0-1 1 0 0,0 1-1 0 0,1-1 1 0 0,0 0-1 0 0,0 1 1 0 0,0-1 0 0 0,1 0-1 0 0,-1 0 1 0 0,1 0-1 0 0,1-1 1 0 0,-1 1-1 0 0,1-1 1 0 0,-1 1-1 0 0,1-1 1 0 0,1-1-1 0 0,-1 1 1 0 0,0 0-1 0 0,1-1 1 0 0,0 0-1 0 0,0 0 1 0 0,0 0-1 0 0,0-1 1 0 0,0 0-1 0 0,0 0 1 0 0,1 0 0 0 0,-1 0-1 0 0,1-1 1 0 0,-1 0-1 0 0,1 0 1 0 0,0-1-1 0 0,-1 0 1 0 0,1 1-1 0 0,0-2 1 0 0,-1 1-1 0 0,1-1 1 0 0,-1 0-1 0 0,1 0 1 0 0,-1 0-1 0 0,1-1 1 0 0,-1 0-1 0 0,1 0 1 0 0,-1 0 0 0 0,0-1-1 0 0,0 0 1 0 0,0 0-1 0 0,-1 0 1 0 0,4-3-76 0 0,-2 1 96 0 0,0-1-1 0 0,0 0 1 0 0,-1 0 0 0 0,0 0 0 0 0,0 0 0 0 0,0-1 0 0 0,-1 0 0 0 0,0 1 0 0 0,-1-2 0 0 0,1 1 0 0 0,-1 0 0 0 0,-1-1 0 0 0,1 0 0 0 0,-1 1-1 0 0,-1-1 1 0 0,1 0 0 0 0,-1 0 0 0 0,-1 0 0 0 0,0 0 0 0 0,0 0 0 0 0,0 0 0 0 0,-1 0 0 0 0,0 0 0 0 0,0 0 0 0 0,-1 1 0 0 0,0-1-96 0 0,-40-96-2225 0 0,-22 21-6620 0 0,50 69 2692 0 0,2 5-571 0 0</inkml:trace>
  <inkml:trace contextRef="#ctx0" brushRef="#br0" timeOffset="300.414">707 17 9466 0 0,'0'0'327'0'0,"0"0"-426"0"0,0 0-46 0 0,0 0 390 0 0,0 0 513 0 0,0 0 323 0 0,0 0 114 0 0,0 0 8 0 0,0 0-63 0 0,0 0-102 0 0,1 32-157 0 0,3 105-195 0 0,7 180 946 0 0,11-168-1558 0 0,7-2 0 0 0,13 24-74 0 0,-35-147-232 0 0,6 19-403 0 0,-10-14-2825 0 0,-5-29-2872 0 0,-4 0 2301 0 0,3 0-835 0 0</inkml:trace>
  <inkml:trace contextRef="#ctx0" brushRef="#br0" timeOffset="559.426">335 698 6025 0 0,'0'0'3465'0'0,"0"0"-2897"0"0,0 0-440 0 0,0 0 240 0 0,0 0 144 0 0,0 0 32 0 0,0 0-63 0 0,186-18-169 0 0,-139 14-104 0 0,5 0-96 0 0,5 0-88 0 0,0 1-224 0 0,4 3-504 0 0,1-4-865 0 0,1 4-1671 0 0,-15 0-897 0 0,-17 0 1240 0 0</inkml:trace>
  <inkml:trace contextRef="#ctx0" brushRef="#br0" timeOffset="1026.433">1614 617 736 0 0,'0'0'3701'0'0,"0"0"-16"0"0,0 0-473 0 0,0 0-643 0 0,0 0-657 0 0,0 0-498 0 0,0 0-315 0 0,0 0-247 0 0,0 0-166 0 0,-34 13-154 0 0,-109 45-127 0 0,122-51-277 0 0,1 2-1 0 0,0 1 1 0 0,1 0 0 0 0,0 2-1 0 0,1 0 1 0 0,0 1 0 0 0,0 1-1 0 0,-1 3-127 0 0,-10 7 97 0 0,24-20-126 0 0,-1 0 0 0 0,1 1 0 0 0,0-1 0 0 0,0 1 1 0 0,0 1-1 0 0,0-1 0 0 0,1 1 0 0 0,0 0 0 0 0,0-1 1 0 0,1 2-1 0 0,0-1 0 0 0,0 0 0 0 0,0 1 0 0 0,1-1 1 0 0,0 1-1 0 0,0 0 0 0 0,0 0 0 0 0,1 0 0 0 0,0 0 1 0 0,1 4 28 0 0,2-8-23 0 0,1 0 1 0 0,0 0 0 0 0,0 0 0 0 0,0 0-1 0 0,0-1 1 0 0,1 1 0 0 0,-1-1 0 0 0,1 0-1 0 0,0 0 1 0 0,-1 0 0 0 0,1-1 0 0 0,0 1-1 0 0,0-1 1 0 0,0 0 0 0 0,0 0 0 0 0,0 0-1 0 0,0-1 1 0 0,0 1 0 0 0,1-1 0 0 0,-1 0-1 0 0,0 0 1 0 0,0-1 0 0 0,0 1 0 0 0,0-1-1 0 0,1 0 23 0 0,18-3 42 0 0,-1-1 0 0 0,0-2 0 0 0,0 0-1 0 0,0-1 1 0 0,-1-1 0 0 0,0-1 0 0 0,-1-1-1 0 0,0-1 1 0 0,5-5-42 0 0,-23 16 1 0 0,156-109 31 0 0,-157 109-40 0 0,0 1 0 0 0,0 0 1 0 0,-1-1-1 0 0,1 1 1 0 0,0 0-1 0 0,0 0 0 0 0,0 0 1 0 0,-1-1-1 0 0,1 1 1 0 0,0 0-1 0 0,0 0 0 0 0,0 0 1 0 0,-1 0-1 0 0,1 0 1 0 0,0 1-1 0 0,0-1 0 0 0,0 0 1 0 0,-1 0-1 0 0,1 0 1 0 0,0 1-1 0 0,0-1 0 0 0,-1 0 1 0 0,1 1-1 0 0,0-1 1 0 0,0 1-1 0 0,-1-1 0 0 0,1 1 1 0 0,-1-1-1 0 0,1 1 1 0 0,0-1-1 0 0,-1 1 0 0 0,1 0 1 0 0,-1-1-1 0 0,1 1 1 0 0,-1 0-1 0 0,0-1 0 0 0,1 1 1 0 0,-1 0-1 0 0,0 0 1 0 0,1-1-1 0 0,-1 1 0 0 0,0 0 1 0 0,0 0-1 0 0,0 0 1 0 0,1-1-1 0 0,-1 1 0 0 0,0 0 1 0 0,0 0-1 0 0,0 0 8 0 0,4 50-115 0 0,-3-43 106 0 0,-2-2 4 0 0,1 0 0 0 0,0 1 0 0 0,0-1-1 0 0,1 0 1 0 0,-1 0 0 0 0,1 1-1 0 0,1-1 1 0 0,-1 0 0 0 0,1 0 0 0 0,1 0-1 0 0,-1 0 1 0 0,1-1 0 0 0,0 1-1 0 0,0-1 1 0 0,0 1 0 0 0,1-1-1 0 0,0 0 1 0 0,0 0 0 0 0,0 0 0 0 0,0-1-1 0 0,1 0 1 0 0,0 0 0 0 0,0 0-1 0 0,0 0 1 0 0,0-1 0 0 0,1 0 0 0 0,-1 0-1 0 0,1 0 1 0 0,0-1 0 0 0,0 1-1 0 0,0-2 1 0 0,6 2 5 0 0,7-1-2 0 0,0-2-1 0 0,1 0 1 0 0,-1-1-1 0 0,0-1 1 0 0,1-1 0 0 0,-1-1-1 0 0,-1 0 1 0 0,1-2-1 0 0,-1 0 1 0 0,1-1 0 0 0,-2 0-1 0 0,1-2 1 0 0,-1 0-1 0 0,0-1 1 0 0,-1-1-1 0 0,-1 0 1 0 0,1-1 0 0 0,-2-1-1 0 0,0 0 1 0 0,0-1-1 0 0,-1-1 3 0 0,18-14 47 0 0,-2-2 0 0 0,-1 0-1 0 0,-1-2 1 0 0,-2-2 0 0 0,-1 0-1 0 0,-2-1 1 0 0,-2-1 0 0 0,1-5-47 0 0,-6 5-29 0 0,-1-1 0 0 0,-2 0 0 0 0,-2-1-1 0 0,-2 0 1 0 0,-1-1 0 0 0,-3 1 0 0 0,0-1 0 0 0,-3 0 0 0 0,-1 0 0 0 0,-3-10 29 0 0,-30-49 429 0 0,32 98-422 0 0,0 0-1 0 0,0 1 0 0 0,0-1 0 0 0,0 0 0 0 0,0 1 1 0 0,-1-1-1 0 0,1 1 0 0 0,0 0 0 0 0,0-1 0 0 0,-1 1 1 0 0,1 0-1 0 0,0 0 0 0 0,-1-1 0 0 0,1 1 0 0 0,0 0 0 0 0,0 0 1 0 0,-1 1-1 0 0,1-1 0 0 0,0 0 0 0 0,-1 0 0 0 0,1 1 1 0 0,0-1-1 0 0,0 1 0 0 0,-1-1 0 0 0,1 1 0 0 0,0-1 0 0 0,0 1 1 0 0,0 0-1 0 0,0-1 0 0 0,0 1 0 0 0,0 0 0 0 0,0 0 1 0 0,0 0-1 0 0,0 0 0 0 0,0 0 0 0 0,0 0 0 0 0,1 0 0 0 0,-1 0 1 0 0,0 0-1 0 0,1 0 0 0 0,-1 1 0 0 0,1-1 0 0 0,-1 0 1 0 0,1 0-1 0 0,-1 0 0 0 0,1 1 0 0 0,0-1 0 0 0,0 0 0 0 0,0 1 1 0 0,0-1-1 0 0,0 1-6 0 0,-1-1 1 0 0,-14 35 16 0 0,2 1 1 0 0,2 0-1 0 0,1 1 0 0 0,2 0 1 0 0,2 1-1 0 0,1 0 1 0 0,2-1-1 0 0,1 1 1 0 0,3 1-1 0 0,4 30-17 0 0,-1-28 14 0 0,1 1 0 0 0,3-1 0 0 0,1 0 0 0 0,3-1 0 0 0,1 0 0 0 0,1-1 0 0 0,3-1 0 0 0,1 0 0 0 0,2-1 0 0 0,19 26-14 0 0,-33-54-33 0 0,0-1 0 0 0,0 0 0 0 0,2 0 0 0 0,-1-1-1 0 0,1 0 1 0 0,0 0 0 0 0,0-1 0 0 0,1 0 0 0 0,9 6 33 0 0,-17-14-247 0 0,0 0-1 0 0,-1 0 1 0 0,1 0 0 0 0,0 0 0 0 0,-1 0 0 0 0,1 0 0 0 0,-1 0 0 0 0,1-1 0 0 0,-1 1 0 0 0,1 0 0 0 0,-1 0 0 0 0,0 0 0 0 0,0-1 0 0 0,0 1 0 0 0,1 0 0 0 0,-1 0 0 0 0,0 0 0 0 0,-1-1 0 0 0,1 1 0 0 0,0 0 0 0 0,0 0 0 0 0,0-1 0 0 0,-1 1 0 0 0,1 0 0 0 0,-1 0 0 0 0,1 0 0 0 0,-1 0 0 0 0,1 0 0 0 0,-1 0 0 0 0,1 0 0 0 0,-1 0-1 0 0,0 0 1 0 0,0 0 0 0 0,0-1 247 0 0,-20-26-9823 0 0,15 20 6721 0 0</inkml:trace>
  <inkml:trace contextRef="#ctx0" brushRef="#br0" timeOffset="1324.936">1960 525 10946 0 0,'0'0'1099'0'0,"0"0"-295"0"0,0 0 19 0 0,0 0 184 0 0,0 0 113 0 0,0 0-19 0 0,0 0-123 0 0,31 1-119 0 0,101 4-85 0 0,290 0 1829 0 0,-374-2-3229 0 0,65 8 370 0 0,-77-3-3948 0 0,-2 3-4175 0 0,-27-7-270 0 0</inkml:trace>
  <inkml:trace contextRef="#ctx0" brushRef="#br0" timeOffset="1570.344">2928 842 5153 0 0,'0'0'4169'0'0,"0"0"-2329"0"0,0 0-455 0 0,0 0-153 0 0,0 0-128 0 0,0 0-176 0 0,0 0-295 0 0,0 0-313 0 0,0 0-208 0 0,0 0-136 0 0,0 0-144 0 0,0 0-265 0 0,17 184-519 0 0,-11-184-832 0 0,-3 0-1129 0 0,1 0-1944 0 0,-2 0-888 0 0</inkml:trace>
  <inkml:trace contextRef="#ctx0" brushRef="#br0" timeOffset="1571.344">2886 352 5457 0 0,'0'0'-432'0'0,"0"0"-576"0"0,0 0-104 0 0,0 0 279 0 0,0 0 329 0 0,0 0-304 0 0,0 0 48 0 0,0 0 760 0 0</inkml:trace>
  <inkml:trace contextRef="#ctx0" brushRef="#br0" timeOffset="2738.422">2864 400 0 0 0,'0'0'1214'0'0,"0"0"841"0"0,0 0 405 0 0,0 0 15 0 0,0 0-206 0 0,0 0-342 0 0,0 0-407 0 0,0 0-322 0 0,0 0-253 0 0,0 0-146 0 0,0 0-131 0 0,0 0-143 0 0,-5 2-132 0 0,-13 5-117 0 0,13-5-97 0 0,5-2-77 0 0,26-1 374 0 0,-11-7-1050 0 0,-12 6-8832 0 0,-2 2-95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9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 0 0 0,'0'0'669'0'0,"0"0"589"0"0,0 0 233 0 0,0 0 8 0 0,0 0-116 0 0,0 0-221 0 0,0 0-288 0 0,0 0-236 0 0,0 0-133 0 0,-1 6-55 0 0,-37 178 1669 0 0,35-177-5349 0 0,-1-5-1211 0 0,4 1 64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9.4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10738 0 0,'0'0'872'0'0,"0"0"-423"0"0,0 0-153 0 0,0 0 16 0 0,0 0-24 0 0,0 0-216 0 0,0 0-256 0 0,0 0-152 0 0,0 0-96 0 0,0 0-33 0 0,0 0-7 0 0,0 0-272 0 0,0 0-760 0 0,0 0-1969 0 0,87 173-1944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9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0 317 0 0 0,'0'0'1808'0'0,"0"0"186"0"0,0 0-13 0 0,0 0-204 0 0,0 0-306 0 0,0 0-241 0 0,0 0-86 0 0,0 0 35 0 0,0 0 29 0 0,7 4-21 0 0,23 9-107 0 0,-6-37 478 0 0,119-255 451 0 0,-143 278-2014 0 0,1 0 1 0 0,-1 0 0 0 0,0 1 0 0 0,1-1 0 0 0,-1 0 0 0 0,1 0 0 0 0,0 0 0 0 0,-1 0 0 0 0,1 0-1 0 0,0 1 1 0 0,-1-1 0 0 0,1 0 0 0 0,0 1 0 0 0,0-1 0 0 0,0 0 0 0 0,0 1 0 0 0,0-1 0 0 0,0 1 0 0 0,-1-1-1 0 0,1 1 1 0 0,0 0 0 0 0,0-1 0 0 0,0 1 0 0 0,0 0 0 0 0,1 0 0 0 0,-1 0 0 0 0,0 0 0 0 0,0 0-1 0 0,0 0 1 0 0,0 0 0 0 0,0 0 0 0 0,0 0 0 0 0,0 0 0 0 0,0 0 0 0 0,0 1 0 0 0,0-1 0 0 0,0 0 0 0 0,0 1-1 0 0,0-1 1 0 0,0 1 0 0 0,0-1 0 0 0,-1 1 0 0 0,1 0 0 0 0,0-1 0 0 0,0 1 0 0 0,0 0 0 0 0,-1-1-1 0 0,1 1 1 0 0,0 0 0 0 0,-1 0 0 0 0,1 0 4 0 0,4 9 102 0 0,0-1-1 0 0,0 0 0 0 0,1-1 1 0 0,0 0-1 0 0,0 0 0 0 0,1 0 1 0 0,0 0-1 0 0,0-1 0 0 0,1-1 1 0 0,0 1-1 0 0,0-1 0 0 0,0 0 1 0 0,1-1-1 0 0,0 0 0 0 0,0 0 1 0 0,1-1-1 0 0,-1 0 1 0 0,1-1-1 0 0,0 0 0 0 0,0-1 1 0 0,0 0-1 0 0,0 0 0 0 0,5 0-101 0 0,2-2 278 0 0,-10 1-166 0 0,0-1 0 0 0,0 1 1 0 0,-1-1-1 0 0,1-1 0 0 0,0 1 1 0 0,0-1-1 0 0,0-1 0 0 0,0 1 1 0 0,-1-1-1 0 0,1 0 0 0 0,-1 0 1 0 0,1-1-1 0 0,-1 0 0 0 0,0 0 1 0 0,0-1-1 0 0,0 1 0 0 0,1-2-112 0 0,54-68-487 0 0,-41 47-3751 0 0,1 1-5644 0 0,-13 17 555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49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101 103 8178 0 0,'0'0'2431'0'0,"0"0"-617"0"0,0 0-159 0 0,0 0 8 0 0,0 0-180 0 0,0 0-396 0 0,0 0-498 0 0,0 0-338 0 0,0 0-151 0 0,0 0-66 0 0,0 0-47 0 0,-16 33-62 0 0,-51 101-39 0 0,49-72-95 0 0,20-52 136 0 0,-2-6 69 0 0,0 0 1 0 0,0 0-1 0 0,1-1 0 0 0,-1 1 0 0 0,1 0 0 0 0,0 0 0 0 0,0-1 0 0 0,1 1 1 0 0,-1 0-1 0 0,1-1 0 0 0,-1 0 0 0 0,1 1 0 0 0,0-1 0 0 0,1 0 0 0 0,-1 0 1 0 0,0 0-1 0 0,1 0 0 0 0,0 0 0 0 0,-1 0 0 0 0,1-1 0 0 0,0 0 0 0 0,1 1 1 0 0,-1-1-1 0 0,0 0 0 0 0,1-1 0 0 0,-1 1 0 0 0,1 0 0 0 0,-1-1 0 0 0,1 0 1 0 0,0 0-1 0 0,-1 0 0 0 0,1 0 0 0 0,1-1 4 0 0,3 2 222 0 0,1-1-1 0 0,-1-1 1 0 0,1 1 0 0 0,-1-2-1 0 0,1 1 1 0 0,0-1-1 0 0,-1 0 1 0 0,1-1 0 0 0,-1 0-1 0 0,0 0 1 0 0,0-1-1 0 0,0 0 1 0 0,0 0 0 0 0,4-3-222 0 0,0-2 191 0 0,-1 0-1 0 0,-1-1 1 0 0,1 0 0 0 0,-2-1 0 0 0,1 0 0 0 0,-1 0 0 0 0,-1-1 0 0 0,0 0 0 0 0,0-1 0 0 0,-1 0-1 0 0,-1 0 1 0 0,0 0 0 0 0,0-1 0 0 0,-2 0 0 0 0,1 0 0 0 0,-2 0 0 0 0,1-1 0 0 0,-2 1 0 0 0,0-1-1 0 0,-1 0 1 0 0,0 0 0 0 0,-1-3-191 0 0,0 13-73 0 0,0 1 0 0 0,-1-1-1 0 0,1 0 1 0 0,-1 0 0 0 0,0 1 0 0 0,0-1-1 0 0,0 1 1 0 0,0-1 0 0 0,-1 1-1 0 0,0-1 1 0 0,1 1 0 0 0,-1 0 0 0 0,-1 0-1 0 0,1 0 1 0 0,0 0 0 0 0,-1 0 0 0 0,1 0-1 0 0,-1 1 1 0 0,0-1 0 0 0,0 1-1 0 0,0-1 1 0 0,-2 0 73 0 0,-51-11-4965 0 0,36 14-739 0 0,6 0-5014 0 0</inkml:trace>
  <inkml:trace contextRef="#ctx0" brushRef="#br0" timeOffset="333.824">473 251 16203 0 0,'0'0'1821'0'0,"0"0"-437"0"0,0 0-144 0 0,0 0-110 0 0,0 0-164 0 0,0 0-225 0 0,0 0-261 0 0,0 0-190 0 0,0 0-104 0 0,0 0-64 0 0,0 0-30 0 0,0 0-32 0 0,22-16-19 0 0,65-46-12 0 0,-19-3-242 0 0,-67 64 157 0 0,0 1 1 0 0,1 0-1 0 0,-1 0 0 0 0,0-1 1 0 0,1 1-1 0 0,-1 0 0 0 0,0 0 1 0 0,1 0-1 0 0,-1 1 0 0 0,0-1 0 0 0,1 0 1 0 0,-1 0-1 0 0,0 1 0 0 0,1-1 1 0 0,-1 1-1 0 0,0-1 0 0 0,0 1 1 0 0,0 0-1 0 0,1-1 0 0 0,-1 1 1 0 0,0 0-1 0 0,0 0 0 0 0,0 0 1 0 0,0 0-1 0 0,0 0 0 0 0,0 0 1 0 0,-1 0-1 0 0,1 0 0 0 0,0 0 1 0 0,0 0-1 0 0,-1 0 0 0 0,1 0 1 0 0,-1 1-1 0 0,1-1 0 0 0,-1 0 1 0 0,0 1-1 0 0,1-1 0 0 0,-1 0 1 0 0,0 1-1 0 0,0-1 0 0 0,0 1 56 0 0,6 8 102 0 0,-1-3 20 0 0,1-1-1 0 0,0 0 1 0 0,0 0-1 0 0,1 0 1 0 0,-1-1-1 0 0,1 0 1 0 0,0 0-1 0 0,0 0 0 0 0,1-1 1 0 0,0 0-1 0 0,-1-1 1 0 0,1 0-1 0 0,1 0 1 0 0,-1 0-1 0 0,0-1 1 0 0,0-1-1 0 0,1 1 0 0 0,-1-1 1 0 0,1-1-1 0 0,0 1 1 0 0,-1-2-1 0 0,1 1 1 0 0,-1-1-1 0 0,1 0 1 0 0,-1-1-1 0 0,0 0 0 0 0,1 0 1 0 0,-1-1-1 0 0,0 0 1 0 0,0 0-1 0 0,-1-1 1 0 0,1 0-1 0 0,-1-1 1 0 0,0 1-1 0 0,0-1 0 0 0,0-1 1 0 0,0 1-1 0 0,-1-1 1 0 0,0 0-1 0 0,-1-1 1 0 0,1 1-1 0 0,-1-1 1 0 0,0 0-1 0 0,-1-1 0 0 0,0 1 1 0 0,0-1-1 0 0,0 0 1 0 0,-1 0-122 0 0,7-41-791 0 0,-7 29-2499 0 0,1 1-5093 0 0,-2 11-3789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47.3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0 730 4089 0 0,'0'0'2912'0'0,"0"0"-1187"0"0,0 0 15 0 0,0 0 446 0 0,0 0 188 0 0,0 0-184 0 0,0 0-463 0 0,0 0-516 0 0,0 0-358 0 0,0 0-199 0 0,0 0-134 0 0,0 0-69 0 0,0-7-65 0 0,11-138 857 0 0,-7 126-1276 0 0,1 1 0 0 0,0 0 0 0 0,2 0 0 0 0,0 0 0 0 0,1 1 1 0 0,0 0-1 0 0,2 0 0 0 0,0 1 0 0 0,0 0 0 0 0,3-1 33 0 0,62-52-2917 0 0,-56 61-1883 0 0,0 4-3899 0 0,-14 4 1183 0 0</inkml:trace>
  <inkml:trace contextRef="#ctx0" brushRef="#br0" timeOffset="308.368">521 546 0 0 0,'0'0'1090'0'0,"0"0"766"0"0,0 0 438 0 0,0 0 164 0 0,0 0-89 0 0,0 0-304 0 0,0 0-406 0 0,0 0-392 0 0,0 0-298 0 0,33-10-195 0 0,102-32-123 0 0,-84 14 185 0 0,-48 23-639 0 0,0 1-117 0 0,0 0 0 0 0,-1 1-1 0 0,0-1 1 0 0,1 0-1 0 0,-1 0 1 0 0,-1 0 0 0 0,1-1-1 0 0,-1 1 1 0 0,0 0 0 0 0,0 0-1 0 0,0-1 1 0 0,0 1-1 0 0,-1-1 1 0 0,0 1 0 0 0,1-1-1 0 0,-2 1 1 0 0,1-2-80 0 0,-3 3-20 0 0,0 0-1 0 0,0 0 1 0 0,0 1-1 0 0,0-1 1 0 0,0 1 0 0 0,0 0-1 0 0,-1 0 1 0 0,1 0 0 0 0,-1 0-1 0 0,0 0 1 0 0,1 1-1 0 0,-1 0 1 0 0,0 0 0 0 0,0 0-1 0 0,0 0 1 0 0,0 0-1 0 0,0 1 1 0 0,0 0 0 0 0,0 0-1 0 0,0 0 1 0 0,0 0 0 0 0,0 0-1 0 0,0 1 1 0 0,0 0-1 0 0,-2 1 21 0 0,-10 2-37 0 0,1 2 0 0 0,-1 0 0 0 0,1 1 0 0 0,0 1 0 0 0,1 0-1 0 0,0 1 1 0 0,0 0 0 0 0,1 1 0 0 0,0 1 0 0 0,0 0 0 0 0,2 0 0 0 0,-1 1-1 0 0,1 1 1 0 0,1 0 0 0 0,-7 12 37 0 0,10-17-23 0 0,1 0-1 0 0,1 0 1 0 0,-1 0-1 0 0,2 0 1 0 0,-1 1 0 0 0,1 0-1 0 0,0 0 1 0 0,1 0 0 0 0,0 1-1 0 0,0-1 1 0 0,1 1-1 0 0,0-1 1 0 0,1 1 0 0 0,0 0-1 0 0,0 0 1 0 0,1 0 0 0 0,1 3 23 0 0,2-8-15 0 0,1 1 1 0 0,-1 0 0 0 0,1-1-1 0 0,1 0 1 0 0,-1 0 0 0 0,1 0-1 0 0,-1-1 1 0 0,1 0 0 0 0,1 1-1 0 0,-1-2 1 0 0,0 1 0 0 0,1-1-1 0 0,0 1 1 0 0,0-2 0 0 0,0 1-1 0 0,0-1 1 0 0,0 0 0 0 0,1 0-1 0 0,-1 0 1 0 0,1-1 0 0 0,-1 0-1 0 0,1 0 1 0 0,-1-1 0 0 0,3 0 14 0 0,162-1-2534 0 0,-61-19-6783 0 0,-88 16 3137 0 0</inkml:trace>
  <inkml:trace contextRef="#ctx0" brushRef="#br0" timeOffset="768.826">1315 332 0 0 0,'0'0'823'0'0,"0"0"528"0"0,0 0 488 0 0,0 0 221 0 0,0 0-46 0 0,0 0-283 0 0,0 0-385 0 0,0 0-282 0 0,0 0-144 0 0,-34 14-60 0 0,-103 43-64 0 0,75-18 266 0 0,56-31-838 0 0,2-3-172 0 0,-1-1 1 0 0,2 1-1 0 0,-1 0 0 0 0,1 1 1 0 0,0-1-1 0 0,0 1 0 0 0,0-1 1 0 0,1 1-1 0 0,0 0 0 0 0,0 0 1 0 0,0 0-1 0 0,1 0 0 0 0,0 0 1 0 0,0 0-1 0 0,0 0 0 0 0,1 1 1 0 0,0-1-1 0 0,0 0 0 0 0,1 0 1 0 0,-1 1-1 0 0,2-1 0 0 0,-1 0 0 0 0,0 0 1 0 0,1 0-1 0 0,0 0 0 0 0,1-1 1 0 0,-1 1-1 0 0,1 0 0 0 0,0-1 1 0 0,1 0-1 0 0,-1 0 0 0 0,1 0 1 0 0,0 0-1 0 0,0 0 0 0 0,1-1 1 0 0,-1 0-1 0 0,1 0 0 0 0,0 0 1 0 0,0 0-1 0 0,0-1 0 0 0,1 0 1 0 0,-1 0-1 0 0,5 1-52 0 0,9 2 14 0 0,2-1 0 0 0,-1 0 0 0 0,1-2 0 0 0,-1-1 0 0 0,1 0-1 0 0,0-2 1 0 0,0 0 0 0 0,0-2 0 0 0,7-1-14 0 0,85-29-3061 0 0,-45-4-7829 0 0,-57 28 6376 0 0</inkml:trace>
  <inkml:trace contextRef="#ctx0" brushRef="#br0" timeOffset="1069.909">1920 1 6961 0 0,'0'0'3389'0'0,"0"0"-1936"0"0,0 0-675 0 0,0 0 181 0 0,0 0 243 0 0,0 0 134 0 0,0 0-78 0 0,0 0-259 0 0,0 0-227 0 0,0 0-161 0 0,0 0-125 0 0,0 0-60 0 0,-12 37-45 0 0,-37 116-47 0 0,28-55 179 0 0,19 112-81 0 0,4-195-464 0 0,1 0 0 0 0,1 0 1 0 0,0 0-1 0 0,0 0 0 0 0,2-1 0 0 0,0 0 0 0 0,0 0 1 0 0,1 0-1 0 0,1-1 0 0 0,0 0 0 0 0,1 0 0 0 0,1-1 1 0 0,6 7 31 0 0,40 4-4267 0 0,-54-49-8305 0 0,-2 22 7534 0 0</inkml:trace>
  <inkml:trace contextRef="#ctx0" brushRef="#br0" timeOffset="1243.462">1528 365 10034 0 0,'0'0'2198'0'0,"0"0"-490"0"0,0 0-235 0 0,0 0-36 0 0,0 0-79 0 0,0 0-241 0 0,0 0-295 0 0,0 0-217 0 0,33-1-162 0 0,101-4-117 0 0,276 18-648 0 0,-388-12-673 0 0,22 2-2761 0 0,-16-3-4910 0 0,-16 0 884 0 0</inkml:trace>
  <inkml:trace contextRef="#ctx0" brushRef="#br0" timeOffset="1437.877">2447 435 12315 0 0,'0'0'1159'0'0,"0"0"-33"0"0,0 0 268 0 0,0 0 101 0 0,0 0-148 0 0,0 0-324 0 0,0 0-395 0 0,0 0-280 0 0,0 0-161 0 0,0 0-94 0 0,0 0-53 0 0,0 0-22 0 0,0 0-49 0 0,3 32-75 0 0,10 97-83 0 0,-13-121 30 0 0,7 26-1756 0 0,-5-34-496 0 0,-1 0-982 0 0,-1-1-2077 0 0,0-2-2029 0 0</inkml:trace>
  <inkml:trace contextRef="#ctx0" brushRef="#br0" timeOffset="1678.921">2473 163 1120 0 0,'0'0'3721'0'0,"0"0"-2633"0"0,0 0-680 0 0,0 0-288 0 0,0 0-304 0 0,0 0-344 0 0,0 0-336 0 0,0 0-800 0 0,0 0-809 0 0,0 0 1729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46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0 591 7130 0 0,'0'0'3919'0'0,"0"0"-2007"0"0,0 0-786 0 0,0 0 25 0 0,0 0 120 0 0,0 0-43 0 0,0 0-236 0 0,0 0-312 0 0,0 0-223 0 0,0 0-160 0 0,0 0-117 0 0,33-5-111 0 0,103-17-67 0 0,-49 10-864 0 0,-55 8-3489 0 0,-20 3-1267 0 0,-3 1-3965 0 0</inkml:trace>
  <inkml:trace contextRef="#ctx0" brushRef="#br0" timeOffset="484.357">757 514 6009 0 0,'0'0'1193'0'0,"0"0"-221"0"0,0 0 137 0 0,0 0 293 0 0,0 0 146 0 0,0 0-107 0 0,-34 9-348 0 0,-105 31-387 0 0,66-4-69 0 0,66-30-653 0 0,1-1 0 0 0,0 1 0 0 0,0 0 0 0 0,0 0 0 0 0,1 1 0 0 0,0 0 0 0 0,0 0 0 0 0,1 0 0 0 0,0 0-1 0 0,0 1 1 0 0,1-1 0 0 0,0 1 0 0 0,0 0 0 0 0,0 0 0 0 0,1 0 0 0 0,1 0 0 0 0,-1 1 0 0 0,2-1 0 0 0,-1 0 0 0 0,1 1 0 0 0,0-1 0 0 0,0 1 0 0 0,2 5 16 0 0,0-9 16 0 0,0 0 0 0 0,1-1 0 0 0,-1 1 0 0 0,1-1 0 0 0,0 0 0 0 0,0 0 0 0 0,0 0 0 0 0,0 0 0 0 0,1 0 0 0 0,0-1 0 0 0,-1 0 0 0 0,1 1 0 0 0,0-1 0 0 0,1-1 0 0 0,-1 1 0 0 0,1-1 0 0 0,-1 0 0 0 0,1 0 0 0 0,0 0 0 0 0,-1 0 0 0 0,1-1 0 0 0,0 0 0 0 0,4 1-16 0 0,3 0 228 0 0,-1 0 0 0 0,1-1-1 0 0,0 0 1 0 0,-1 0 0 0 0,1-2 0 0 0,0 1-1 0 0,-1-1 1 0 0,1-1 0 0 0,0 0 0 0 0,0-1-228 0 0,10-5 287 0 0,0-1 0 0 0,0-1 1 0 0,-1-1-1 0 0,0-1 1 0 0,-1 0-1 0 0,0-2 1 0 0,-1 0-1 0 0,-1-1 0 0 0,0-1 1 0 0,-1-1-1 0 0,-1-1 1 0 0,-1 0-1 0 0,9-13-287 0 0,5-11 24 0 0,-2-1 0 0 0,-1-2 0 0 0,-2 0-1 0 0,-3-2 1 0 0,14-40-24 0 0,-28 69-436 0 0,-1-1-1 0 0,0 0 1 0 0,-2 1-1 0 0,0-2 1 0 0,-1 1-1 0 0,-1 0 1 0 0,0-1-1 0 0,-2 1 1 0 0,0-1-1 0 0,-3-14 437 0 0,2 28-92 0 0,-1 0-1 0 0,0 0 0 0 0,0 0 1 0 0,-1 0-1 0 0,0 0 1 0 0,0 0-1 0 0,0 1 1 0 0,0-1-1 0 0,-1 1 1 0 0,0 0-1 0 0,0 0 0 0 0,-1 1 1 0 0,1-1-1 0 0,-1 1 1 0 0,0 0-1 0 0,0 0 1 0 0,0 0-1 0 0,-1 1 0 0 0,1 0 1 0 0,-1 0-1 0 0,0 0 1 0 0,0 1-1 0 0,0 0 1 0 0,0 0-1 0 0,0 0 0 0 0,-1 1 1 0 0,1 0-1 0 0,0 0 1 0 0,-1 1-1 0 0,1 0 1 0 0,-1 0-1 0 0,1 0 0 0 0,0 1 1 0 0,-1 0-1 0 0,1 0 1 0 0,0 0-1 0 0,0 1 1 0 0,0 0-1 0 0,0 0 1 0 0,0 1-1 0 0,0 0 0 0 0,0 0 1 0 0,1 0-1 0 0,-4 3 93 0 0,-2 2 147 0 0,0 2 0 0 0,1-1-1 0 0,0 1 1 0 0,0 1-1 0 0,1 0 1 0 0,1 0 0 0 0,0 1-1 0 0,0 0 1 0 0,1 0-1 0 0,1 0 1 0 0,0 1 0 0 0,0 0-1 0 0,1 1 1 0 0,1-1 0 0 0,1 1-1 0 0,0 0 1 0 0,0 0-1 0 0,2 0 1 0 0,-1 0 0 0 0,2 0-1 0 0,0 0 1 0 0,1 0 0 0 0,0 1-1 0 0,1-1 1 0 0,0 0-1 0 0,2-1 1 0 0,-1 1 0 0 0,2-1-1 0 0,0 1 1 0 0,0-1 0 0 0,1 0-1 0 0,1-1 1 0 0,0 0-1 0 0,1 0 1 0 0,4 5-147 0 0,1 2 163 0 0,2-1 0 0 0,0 0 1 0 0,1-1-1 0 0,0-1 0 0 0,2-1 0 0 0,0 0 0 0 0,0-1 0 0 0,1-1 1 0 0,1-1-1 0 0,0-1 0 0 0,1 0 0 0 0,0-2 0 0 0,1 0 1 0 0,17 4-164 0 0,36-13-466 0 0,-31-26-3200 0 0,-18 1-5283 0 0,-18 17 809 0 0</inkml:trace>
  <inkml:trace contextRef="#ctx0" brushRef="#br0" timeOffset="748.892">1478 562 7930 0 0,'0'0'1564'0'0,"0"0"-353"0"0,0 0-160 0 0,0 0-59 0 0,0 0-93 0 0,-10 34-174 0 0,-32 107-252 0 0,32-77-61 0 0,10-63-465 0 0,1 1 1 0 0,-1 0-1 0 0,0-1 1 0 0,1 1 0 0 0,-1 0-1 0 0,1-1 1 0 0,0 1-1 0 0,-1-1 1 0 0,1 1-1 0 0,0-1 1 0 0,0 1 0 0 0,0-1-1 0 0,0 1 1 0 0,0-1-1 0 0,0 0 1 0 0,1 0 0 0 0,-1 1-1 0 0,0-1 1 0 0,1 0-1 0 0,-1 0 1 0 0,0 0-1 0 0,1-1 1 0 0,-1 1 0 0 0,1 0-1 0 0,0 0 1 0 0,-1-1-1 0 0,1 1 1 0 0,0-1 0 0 0,-1 0-1 0 0,1 1 1 0 0,0-1-1 0 0,-1 0 1 0 0,1 0 0 0 0,0 0-1 0 0,0 0 1 0 0,-1 0-1 0 0,3-1 53 0 0,17-5-4376 0 0,-4-8-3714 0 0,-9 7 7239 0 0</inkml:trace>
  <inkml:trace contextRef="#ctx0" brushRef="#br0" timeOffset="749.892">1537 131 9946 0 0,'0'0'1817'0'0,"0"0"-1057"0"0,0 0-824 0 0,0 0-360 0 0,0 0-73 0 0,0 0 57 0 0,0 0-72 0 0,0 0-424 0 0,0 0-1857 0 0,0 0-4064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45.7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74 0 0 0,'0'0'1511'0'0,"0"0"20"0"0,0 0 8 0 0,0 0 152 0 0,0 0 227 0 0,0 0 46 0 0,0 0-254 0 0,0 0-413 0 0,0 0-386 0 0,0 0-284 0 0,0 0-112 0 0,6-3 0 0 0,99-28 2497 0 0,-47 17-2149 0 0,-36 8-769 0 0,-1 0 0 0 0,0 1 0 0 0,1 2 0 0 0,0 0 0 0 0,0 1 0 0 0,0 1 0 0 0,0 1 0 0 0,0 1 0 0 0,7 2-94 0 0,-25-2 0 0 0,-1-1 0 0 0,0 1 1 0 0,0 0-1 0 0,0 0 0 0 0,0 0 1 0 0,0 0-1 0 0,0 1 1 0 0,-1-1-1 0 0,1 1 0 0 0,0 0 1 0 0,-1 0-1 0 0,1 0 0 0 0,-1 0 1 0 0,1 0-1 0 0,-1 0 0 0 0,0 1 1 0 0,0-1-1 0 0,0 1 0 0 0,0-1 1 0 0,-1 1-1 0 0,1 0 0 0 0,-1 0 1 0 0,1 0-1 0 0,-1 0 0 0 0,0 0 1 0 0,0 0-1 0 0,-1 0 1 0 0,1 0-1 0 0,-1 0 0 0 0,1 0 1 0 0,-1 0-1 0 0,0 1 0 0 0,0-1 1 0 0,0 0-1 0 0,0 0 0 0 0,-1 0 1 0 0,0 1-1 0 0,1-1 0 0 0,-1 0 1 0 0,0 0-1 0 0,0 0 0 0 0,-1 0 0 0 0,-10 21 22 0 0,-1-1-1 0 0,-1-1 1 0 0,-1 0-1 0 0,-1-1 1 0 0,-1-1-1 0 0,0 0 1 0 0,-4 0-22 0 0,-37 47 69 0 0,45-53-63 0 0,0 2-1 0 0,2-1 0 0 0,-1 2 0 0 0,2 0 0 0 0,0 0 0 0 0,1 0 0 0 0,1 1 0 0 0,1 1 0 0 0,0 0 0 0 0,2-1 0 0 0,0 2 0 0 0,1-1 1 0 0,1 0-1 0 0,0 1 0 0 0,2 0 0 0 0,0 3-5 0 0,2-20 19 0 0,-1 0 1 0 0,1-1-1 0 0,0 1 1 0 0,-1 0-1 0 0,2-1 1 0 0,-1 1-1 0 0,0 0 1 0 0,0-1 0 0 0,1 0-1 0 0,-1 1 1 0 0,1-1-1 0 0,0 0 1 0 0,-1 0-1 0 0,1 0 1 0 0,0 0-1 0 0,0 0 1 0 0,1 0-1 0 0,-1 0 1 0 0,0-1-1 0 0,1 1 1 0 0,-1-1-1 0 0,1 0 1 0 0,-1 0 0 0 0,1 0-1 0 0,-1 0 1 0 0,1 0-1 0 0,0 0 1 0 0,0-1-1 0 0,-1 1 1 0 0,3-1-20 0 0,86 3 1352 0 0,66-46-398 0 0,-46-2-1508 0 0,-99 22-3320 0 0,-18 6-7273 0 0,1 13 3064 0 0</inkml:trace>
  <inkml:trace contextRef="#ctx0" brushRef="#br0" timeOffset="285.061">0 376 6273 0 0,'0'0'2125'0'0,"0"0"-552"0"0,0 0-194 0 0,0 0 108 0 0,32-5 94 0 0,104-16-70 0 0,103-9 2210 0 0,-28 28-5457 0 0,-161 8-3193 0 0,-21-1-3215 0 0,-17-2 3303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40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5785 0 0,'0'0'1413'0'0,"0"0"-580"0"0,0 0-314 0 0,0 0 81 0 0,0 0 265 0 0,0 0 209 0 0,0 0 41 0 0,0 0-123 0 0,0 0-201 0 0,0 0-144 0 0,0 0-56 0 0,0 0 30 0 0,0 0 90 0 0,2 14 54 0 0,38 241 2629 0 0,-23-115-2910 0 0,-7 1-1 0 0,-6 26-483 0 0,4-8-1589 0 0,-7-153 1071 0 0,-1-4-1956 0 0,0 1-8299 0 0,0-3 4444 0 0</inkml:trace>
  <inkml:trace contextRef="#ctx0" brushRef="#br0" timeOffset="229.147">0 531 6233 0 0,'0'0'1106'0'0,"0"0"-259"0"0,0 0 104 0 0,0 0 394 0 0,0 0 308 0 0,0 0 24 0 0,0 0-236 0 0,33-2-309 0 0,103-5-259 0 0,85-14 1184 0 0,-195 18-2113 0 0,0-1 0 0 0,-1-2 1 0 0,0 0-1 0 0,0-2 1 0 0,-1 0-1 0 0,0-2 0 0 0,6-4 56 0 0,7-11-3825 0 0,-6-7-3532 0 0,-24 20-386 0 0</inkml:trace>
  <inkml:trace contextRef="#ctx0" brushRef="#br0" timeOffset="4065.48">888 56 0 0 0,'0'0'880'0'0,"0"0"883"0"0,0 0 408 0 0,0 0 0 0 0,0 0-237 0 0,0 0-416 0 0,0 0-449 0 0,0 0-359 0 0,0 0-174 0 0,-1-3-36 0 0,-5-4 863 0 0,7 32 712 0 0,-1-10-1931 0 0,12 306 1875 0 0,21 5-1800 0 0,2-167-126 0 0,-35-158-81 0 0,0 0 0 0 0,1 0 0 0 0,-1 1 0 0 0,0-1 0 0 0,1 0 0 0 0,-1 0 0 0 0,1 0 0 0 0,0 0 0 0 0,-1 0 0 0 0,1 0 0 0 0,0 0 0 0 0,0 0 0 0 0,0 0 0 0 0,-1-1 0 0 0,1 1 0 0 0,0 0-1 0 0,0 0 1 0 0,0-1 0 0 0,0 1 0 0 0,0-1 0 0 0,1 1 0 0 0,-1-1 0 0 0,0 1 0 0 0,0-1 0 0 0,0 0 0 0 0,0 1 0 0 0,0-1 0 0 0,1 0 0 0 0,-1 0 0 0 0,0 0 0 0 0,0 0 0 0 0,0 0 0 0 0,1 0-1 0 0,-1 0 1 0 0,0 0 0 0 0,0-1 0 0 0,0 1 0 0 0,0 0 0 0 0,1-1 0 0 0,-1 1 0 0 0,0-1 0 0 0,0 1 0 0 0,0-1 0 0 0,0 0 0 0 0,0 1 0 0 0,1-2-12 0 0,44-42 720 0 0,-41 39-753 0 0,195-232 311 0 0,-200 235-282 0 0,1 1-1 0 0,-1 0 1 0 0,1 0-1 0 0,0 0 1 0 0,-1-1-1 0 0,1 1 1 0 0,0 0-1 0 0,0 0 1 0 0,0 0-1 0 0,-1 0 1 0 0,1 0-1 0 0,0 0 1 0 0,0 0-1 0 0,1 1 1 0 0,-1-1-1 0 0,0 0 1 0 0,0 0-1 0 0,0 1 1 0 0,0-1-1 0 0,1 1 1 0 0,-1-1-1 0 0,0 1 1 0 0,1 0-1 0 0,-1-1 1 0 0,0 1-1 0 0,1 0 1 0 0,-1 0-1 0 0,0 0 1 0 0,1 0-1 0 0,-1 0 1 0 0,0 0-1 0 0,1 0 1 0 0,-1 0-1 0 0,0 1 1 0 0,1-1-1 0 0,-1 1 0 0 0,0-1 1 0 0,0 1-1 0 0,1-1 1 0 0,-1 1-1 0 0,0-1 1 0 0,0 1-1 0 0,0 0 1 0 0,0 0-1 0 0,0 0 1 0 0,0 0-1 0 0,0 0 1 0 0,0 0-1 0 0,0 0 1 0 0,0 0-1 0 0,-1 0 1 0 0,1 0-1 0 0,0 0 1 0 0,-1 0-1 0 0,1 1 1 0 0,0-1-1 0 0,-1 0 1 0 0,0 0-1 0 0,1 1 1 0 0,-1-1-1 0 0,0 0 1 0 0,0 1-1 0 0,0-1 1 0 0,1 0-1 0 0,-1 1 1 0 0,-1-1-1 0 0,1 0 1 0 0,0 1 4 0 0,15 114 158 0 0,12-44-66 0 0,6-57-1186 0 0,-20-14-2468 0 0,-1-4-4194 0 0,-7 0-456 0 0</inkml:trace>
  <inkml:trace contextRef="#ctx0" brushRef="#br0" timeOffset="4414.802">1687 774 4913 0 0,'0'0'2221'0'0,"0"0"-49"0"0,0 0-18 0 0,0 0-66 0 0,0 0-238 0 0,0 0-398 0 0,0 0-317 0 0,0 0-251 0 0,0 0-179 0 0,0 0-115 0 0,33-8-119 0 0,102-29-68 0 0,-78 6 131 0 0,-50 22-409 0 0,-1 4-75 0 0,0 0 0 0 0,0 0 0 0 0,-1-1 0 0 0,0 0 0 0 0,1-1 0 0 0,-2 1 0 0 0,1-1 0 0 0,-1 0 1 0 0,0 0-1 0 0,-1 0 0 0 0,1 0 0 0 0,-2-1 0 0 0,1 1 0 0 0,-1-1 0 0 0,0 0 0 0 0,0 0 0 0 0,-1 0 0 0 0,0 0 1 0 0,-1 0-1 0 0,0 0 0 0 0,0 0 0 0 0,0 0 0 0 0,-2-6-50 0 0,0 11-32 0 0,0 0 0 0 0,0 1 0 0 0,0-1 1 0 0,0 1-1 0 0,0-1 0 0 0,-1 1 0 0 0,1 0 1 0 0,-1 0-1 0 0,1 0 0 0 0,-1 0 0 0 0,0 0 0 0 0,0 1 1 0 0,0-1-1 0 0,0 1 0 0 0,0 0 0 0 0,0 0 0 0 0,0 0 1 0 0,0 0-1 0 0,-1 1 0 0 0,1-1 0 0 0,0 1 0 0 0,-1 0 1 0 0,1 0-1 0 0,0 0 0 0 0,0 0 0 0 0,-1 0 0 0 0,1 1 1 0 0,0 0 31 0 0,-89 31-721 0 0,76-22 697 0 0,0 0-1 0 0,0 2 1 0 0,1 0 0 0 0,1 0-1 0 0,0 1 1 0 0,1 1-1 0 0,1 1 1 0 0,0 0 0 0 0,0 0-1 0 0,2 1 1 0 0,0 0 0 0 0,1 1-1 0 0,0 0 1 0 0,2 1 0 0 0,0-1-1 0 0,-3 13 25 0 0,10-26 11 0 0,-1-1-1 0 0,0 1 0 0 0,1-1 1 0 0,0 1-1 0 0,0-1 0 0 0,0 1 1 0 0,0-1-1 0 0,1 1 0 0 0,-1-1 0 0 0,1 1 1 0 0,0-1-1 0 0,0 0 0 0 0,0 1 1 0 0,0-1-1 0 0,1 0 0 0 0,-1 0 0 0 0,1 0 1 0 0,0 0-1 0 0,0 0 0 0 0,0 0 1 0 0,0 0-1 0 0,1 0 0 0 0,-1-1 0 0 0,1 0 1 0 0,0 1-1 0 0,-1-1 0 0 0,1 0 1 0 0,0 0-1 0 0,0 0 0 0 0,0-1 1 0 0,0 1-1 0 0,1-1 0 0 0,-1 0 0 0 0,0 1 1 0 0,1-2-1 0 0,-1 1 0 0 0,1 0 1 0 0,-1-1-1 0 0,4 1-10 0 0,23 4 142 0 0,0-1 0 0 0,0-2-1 0 0,0-1 1 0 0,1-1 0 0 0,-1-1 0 0 0,0-2 0 0 0,0-1 0 0 0,0-2 0 0 0,0 0 0 0 0,3-3-142 0 0,106-31-8034 0 0,-100 28 2913 0 0,-24 7-4393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11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282 139 2897 0 0,'0'0'1541'0'0,"0"0"-955"0"0,0 0-413 0 0,0 0 50 0 0,0 0 273 0 0,0 0 312 0 0,0 0 146 0 0,0 0-109 0 0,0 0-299 0 0,0 0-349 0 0,0 0-276 0 0,0 0-134 0 0,0 0 4 0 0,-3 8 65 0 0,-28 127 325 0 0,24-87 210 0 0,-3-1 0 0 0,-2 0 0 0 0,-1-1 0 0 0,-3 0 0 0 0,-2-1 0 0 0,-9 14-391 0 0,16-38 1565 0 0,11-34 2140 0 0,16-34-3289 0 0,1 0-1 0 0,2 1 0 0 0,3 1 1 0 0,16-25-416 0 0,-15 27 97 0 0,13-26-27 0 0,2 2 0 0 0,46-59-70 0 0,-42 72-100 0 0,-27 91-1272 0 0,-6 108 1726 0 0,-10-100-247 0 0,3 85 221 0 0,-1-130-293 0 0,0 1 0 0 0,1-1 0 0 0,-1 0 0 0 0,1 1 0 0 0,-1-1 0 0 0,0 0 0 0 0,1 0-1 0 0,-1 0 1 0 0,0 0 0 0 0,1 0 0 0 0,-1 0 0 0 0,1-1 0 0 0,-1 1 0 0 0,0 0 0 0 0,1-1 0 0 0,-1 1-1 0 0,0-1 1 0 0,0 1 0 0 0,1-1 0 0 0,-1 0 0 0 0,0 1 0 0 0,0-1 0 0 0,0 0 0 0 0,0 0-1 0 0,0 0 1 0 0,0 0 0 0 0,0 0 0 0 0,0 0 0 0 0,0 0 0 0 0,0 0 0 0 0,0 0 0 0 0,0-2-35 0 0,171-227 513 0 0,-80 116-564 0 0,-92 113 35 0 0,1 1 0 0 0,-1-1-1 0 0,0 0 1 0 0,1 1 0 0 0,-1-1-1 0 0,1 1 1 0 0,0-1 0 0 0,-1 0-1 0 0,1 1 1 0 0,-1-1 0 0 0,1 1-1 0 0,0 0 1 0 0,-1-1 0 0 0,1 1-1 0 0,0-1 1 0 0,-1 1 0 0 0,1 0-1 0 0,0 0 1 0 0,0-1-1 0 0,-1 1 1 0 0,1 0 0 0 0,0 0-1 0 0,0 0 1 0 0,0 0 0 0 0,-1 0-1 0 0,1 0 1 0 0,0 0 0 0 0,0 0-1 0 0,-1 0 1 0 0,1 0 0 0 0,0 0-1 0 0,0 1 1 0 0,0-1 0 0 0,-1 0-1 0 0,1 0 1 0 0,0 1 0 0 0,-1-1-1 0 0,1 1 1 0 0,0-1 0 0 0,-1 0-1 0 0,1 1 1 0 0,0-1 0 0 0,-1 1-1 0 0,1 0 1 0 0,-1-1-1 0 0,1 1 1 0 0,-1-1 0 0 0,1 1-1 0 0,-1 0 17 0 0,6 42-315 0 0,-6-34 417 0 0,0 64 41 0 0,-1-52-109 0 0,1 1-1 0 0,0-1 1 0 0,2 0 0 0 0,0 1-1 0 0,2-1 1 0 0,4 17-34 0 0,21-5-842 0 0,-20-30-4473 0 0,1-2-5145 0 0,-9-1 8533 0 0</inkml:trace>
  <inkml:trace contextRef="#ctx0" brushRef="#br0" timeOffset="304.093">0 779 2240 0 0,'0'0'777'0'0,"0"0"-124"0"0,0 0 325 0 0,0 0 513 0 0,0 0 369 0 0,0 0 72 0 0,0 0-226 0 0,0 0-303 0 0,32-3-248 0 0,104-10-153 0 0,185-40 3057 0 0,-57 23-3317 0 0,-150 26-4577 0 0,-106 5 2345 0 0,1 8-11292 0 0,-9-8 10891 0 0</inkml:trace>
  <inkml:trace contextRef="#ctx0" brushRef="#br0" timeOffset="986.751">506 875 792 0 0,'0'0'1638'0'0,"0"0"-823"0"0,0 0-354 0 0,0 0 78 0 0,0 0 262 0 0,0 0 196 0 0,0 0-28 0 0,0 0-211 0 0,-27 36-305 0 0,-85 110-248 0 0,29-30-77 0 0,-14 38 433 0 0,97-154-516 0 0,1 0 0 0 0,-1 1 0 0 0,0-1 0 0 0,1 0 1 0 0,-1 0-1 0 0,0 0 0 0 0,1 0 0 0 0,-1 0 0 0 0,0 0 1 0 0,0 0-1 0 0,1 1 0 0 0,-1-1 0 0 0,0 0 0 0 0,0 0 1 0 0,1 0-1 0 0,-1 1 0 0 0,0-1 0 0 0,0 0 0 0 0,0 0 1 0 0,1 1-1 0 0,-1-1 0 0 0,0 0 0 0 0,0 1 0 0 0,0-1 1 0 0,0 0-1 0 0,0 0 0 0 0,1 1 0 0 0,-1-1 0 0 0,0 0 1 0 0,0 1-1 0 0,0-1 0 0 0,0 0 0 0 0,0 1 1 0 0,0-1-1 0 0,0 0 0 0 0,0 1 0 0 0,0-1 0 0 0,0 0 1 0 0,0 1-1 0 0,-1-1 0 0 0,1 0 0 0 0,0 1 0 0 0,0-1-45 0 0,24-21 1355 0 0,-23 21-1391 0 0,72-75 1088 0 0,-4-4 0 0 0,26-40-1052 0 0,21-24 183 0 0,-42 66-122 0 0,-72 78-79 0 0,0 1-1 0 0,0-1 1 0 0,-1 0-1 0 0,1 1 1 0 0,0-1-1 0 0,0 1 1 0 0,-1-1-1 0 0,1 1 0 0 0,-1 0 1 0 0,0 0-1 0 0,1 0 1 0 0,-1 0-1 0 0,0 0 1 0 0,0 0-1 0 0,0 0 1 0 0,0 0-1 0 0,-1 0 1 0 0,1 0-1 0 0,0 0 1 0 0,-1 1-1 0 0,0-1 1 0 0,1 0-1 0 0,-1 0 1 0 0,0 1-1 0 0,0-1 1 0 0,-1 1 18 0 0,41 235 575 0 0,1-123-507 0 0,-37-107-547 0 0,-5-8 564 0 0,1 0 0 0 0,0 0 0 0 0,-1 0 1 0 0,1 0-1 0 0,0 0 0 0 0,-1 0 0 0 0,1 0 0 0 0,0 0 0 0 0,-1 0 0 0 0,1 0 1 0 0,0 0-1 0 0,-1 0 0 0 0,1 0 0 0 0,0 1 0 0 0,-1-1 0 0 0,1 0 1 0 0,0 0-1 0 0,-1 0 0 0 0,1 0 0 0 0,0 1 0 0 0,0-1 0 0 0,-1 0 0 0 0,1 0 1 0 0,0 1-1 0 0,0-1 0 0 0,-1 0 0 0 0,1 0 0 0 0,0 1 0 0 0,0-1 0 0 0,0 0 1 0 0,-1 1-1 0 0,1-1 0 0 0,0 0 0 0 0,0 1 0 0 0,0-1 0 0 0,0 0 0 0 0,0 1 1 0 0,0-1-1 0 0,0 0 0 0 0,0 1 0 0 0,0-1 0 0 0,0 0 0 0 0,0 1 0 0 0,0-1 1 0 0,0 0-1 0 0,0 1 0 0 0,0-1-85 0 0,-197-91 923 0 0,69 56-2458 0 0,85 30-2485 0 0,-2 3-4772 0 0,37 2 3804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32.8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1 9250 0 0,'0'0'1104'0'0,"0"0"-504"0"0,0 0-5 0 0,0 0 437 0 0,0 0 375 0 0,0 0 92 0 0,0 0-242 0 0,0 0-440 0 0,0 0-354 0 0,-15 34-226 0 0,-50 108-127 0 0,9-59-1 0 0,40-70-116 0 0,-44 44-651 0 0,40-38-2926 0 0,3 1-5000 0 0,12-13 2937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32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676 36 0 0 0,'0'0'409'0'0,"0"0"417"0"0,0 0-61 0 0,0 0-139 0 0,6-7-50 0 0,19-17 24 0 0,-29 19 8023 0 0,-33 8-7346 0 0,-35 26-243 0 0,2 2 0 0 0,1 4 1 0 0,-32 23-1035 0 0,-21 20 419 0 0,120-75-420 0 0,0 1 1 0 0,1-1-1 0 0,0 0 1 0 0,-1 0 0 0 0,1 1-1 0 0,1-1 1 0 0,-1 0-1 0 0,0 1 1 0 0,1-1-1 0 0,0 1 1 0 0,-1-1 0 0 0,2 1-1 0 0,-1-1 1 0 0,0 1-1 0 0,1-1 1 0 0,-1 1-1 0 0,1-1 1 0 0,0 0-1 0 0,0 1 1 0 0,0-1 0 0 0,1 0-1 0 0,-1 0 1 0 0,1 0-1 0 0,0 0 1 0 0,0 0-1 0 0,0 0 1 0 0,0 0 0 0 0,0-1-1 0 0,0 1 1 0 0,1-1-1 0 0,-1 1 1 0 0,1-1-1 0 0,0 0 1 0 0,0 0 0 0 0,0 0-1 0 0,0 0 1 0 0,3 1 0 0 0,205 100 588 0 0,-202-99-570 0 0,3 0-1 0 0,0 0 0 0 0,0 1 0 0 0,0 1 0 0 0,-1 0 0 0 0,0 0 0 0 0,0 1 0 0 0,-1 1 0 0 0,0 0 0 0 0,0 0 0 0 0,0 1 0 0 0,-2 0 0 0 0,1 0 1 0 0,-1 1-1 0 0,0 0 0 0 0,-1 1 0 0 0,0 0 0 0 0,2 5-17 0 0,-8-11 53 0 0,0 0 0 0 0,0 1-1 0 0,-1-1 1 0 0,1 1 0 0 0,-1-1 0 0 0,-1 0 0 0 0,1 1 0 0 0,-1-1 0 0 0,1 1 0 0 0,-2-1-1 0 0,1 0 1 0 0,-1 1 0 0 0,1-1 0 0 0,-1 0 0 0 0,-1 0 0 0 0,1 0 0 0 0,-1-1 0 0 0,0 1-1 0 0,0-1 1 0 0,0 1 0 0 0,0-1 0 0 0,-1 0 0 0 0,-1 1-53 0 0,-106 76 666 0 0,102-76-681 0 0,-35 20-4 0 0,-1-1 0 0 0,-1-3 0 0 0,-1-2 0 0 0,-1-2 0 0 0,0-1 0 0 0,-1-3 0 0 0,-1-3 0 0 0,-46 5 19 0 0,58-14-1056 0 0,42-9-1360 0 0,102-54-6495 0 0,-72 48 4844 0 0,-11 2 698 0 0</inkml:trace>
  <inkml:trace contextRef="#ctx0" brushRef="#br0" timeOffset="259.865">861 658 7394 0 0,'0'0'1121'0'0,"0"0"-190"0"0,0 0 112 0 0,0 0 283 0 0,0 0 173 0 0,0 0-122 0 0,0 0-315 0 0,0 0-367 0 0,0 0-274 0 0,0 0-181 0 0,-10 32-91 0 0,-29 100-22 0 0,38-131-122 0 0,0 0-1 0 0,1 1 1 0 0,-1-1-1 0 0,1 0 1 0 0,-1 0-1 0 0,1 1 1 0 0,-1-1-1 0 0,1 0 1 0 0,0 0-1 0 0,0 1 1 0 0,-1-1-1 0 0,1 0 1 0 0,0 1-1 0 0,0-1 1 0 0,0 0-1 0 0,1 1 1 0 0,-1-1-1 0 0,0 0 1 0 0,0 1-1 0 0,1-1 1 0 0,-1 0-1 0 0,1 0 1 0 0,-1 1-1 0 0,1-1 1 0 0,-1 0-1 0 0,1 0 1 0 0,0 0-1 0 0,0 0 1 0 0,-1 0-1 0 0,1 0 1 0 0,0 0-1 0 0,0 0 1 0 0,0 0 0 0 0,0 0-1 0 0,0 0 1 0 0,0-1-1 0 0,0 1 1 0 0,1 0-1 0 0,-1-1 1 0 0,0 1-1 0 0,0-1 1 0 0,0 1-1 0 0,1-1 1 0 0,-1 0-1 0 0,0 1 1 0 0,1-1-1 0 0,-1 0 1 0 0,0 0-1 0 0,1 0 1 0 0,-1 0-1 0 0,1 0-4 0 0,6 1 58 0 0,11 1 136 0 0,0-1 0 0 0,1 0 0 0 0,-1-1 0 0 0,1-1 0 0 0,-1-1 0 0 0,1-1 0 0 0,-1-1 0 0 0,0 0 0 0 0,-1-2 0 0 0,1 0 0 0 0,-1-1 0 0 0,0 0 0 0 0,0-2 0 0 0,-1 0 0 0 0,-1-1 0 0 0,1-1 0 0 0,-1 0 0 0 0,-1-1 0 0 0,7-7-194 0 0,-16 12 128 0 0,-1 1 0 0 0,1-1 0 0 0,-1 0 0 0 0,0 0 0 0 0,-1-1 0 0 0,0 1 0 0 0,0-1 0 0 0,0 0 0 0 0,-1 0 0 0 0,0-1 0 0 0,0-3-128 0 0,-2 9 5 0 0,0 0 1 0 0,-1-1 0 0 0,1 1-1 0 0,-1 0 1 0 0,0-1 0 0 0,0 1-1 0 0,0 0 1 0 0,0-1-1 0 0,0 1 1 0 0,-1 0 0 0 0,0-1-1 0 0,0 1 1 0 0,1 0 0 0 0,-2 0-1 0 0,1 0 1 0 0,0-1-1 0 0,-1 1 1 0 0,1 1 0 0 0,-1-1-1 0 0,0 0 1 0 0,0 0 0 0 0,0 1-1 0 0,-1-1 1 0 0,1 1-1 0 0,0-1 1 0 0,-1 1 0 0 0,0 0-1 0 0,1 0 1 0 0,-1 0 0 0 0,-1 0-6 0 0,-7-3-247 0 0,1 1 0 0 0,-1 0 0 0 0,0 0 0 0 0,0 1 0 0 0,0 0 0 0 0,0 1 0 0 0,0 1 0 0 0,-1-1 1 0 0,1 2-1 0 0,-1 0 0 0 0,1 0 0 0 0,0 1 0 0 0,-1 0 0 0 0,-5 2 247 0 0,-41 12-3572 0 0,6 7-3341 0 0,30-11-2081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48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534 93 1832 0 0,'0'0'1551'0'0,"0"0"-410"0"0,0 0-110 0 0,0 0 357 0 0,0 0 463 0 0,0 0 253 0 0,0 0-119 0 0,0 0-390 0 0,0 0-442 0 0,0 0-356 0 0,0 0-248 0 0,-4-8 108 0 0,-11 38-132 0 0,5 15-325 0 0,1 0 0 0 0,2 0 0 0 0,3 1 0 0 0,1-1 0 0 0,2 1 0 0 0,5 30-200 0 0,-3 13 225 0 0,-1 64-284 0 0,0-120-5945 0 0,0-1-6251 0 0,0-32 10989 0 0</inkml:trace>
  <inkml:trace contextRef="#ctx0" brushRef="#br0" timeOffset="406.154">0 148 1048 0 0,'0'0'1302'0'0,"0"0"-246"0"0,0 0-44 0 0,0 0 275 0 0,0 0 287 0 0,0 0 45 0 0,0 0-164 0 0,0 0-226 0 0,0 0-168 0 0,0 0-97 0 0,0 0-39 0 0,0 0-39 0 0,0 0-51 0 0,37-6-54 0 0,118-20-97 0 0,129-2 1103 0 0,-232 26-1681 0 0,184 0 156 0 0,-125 3-5644 0 0,-108 17-7481 0 0,-3-14 11235 0 0</inkml:trace>
  <inkml:trace contextRef="#ctx0" brushRef="#br0" timeOffset="677.763">192 847 1904 0 0,'0'0'2494'0'0,"0"0"-751"0"0,0 0-165 0 0,0 0 177 0 0,0 0 153 0 0,0 0-58 0 0,0 0-219 0 0,32-1-228 0 0,105-4-239 0 0,65-22 1294 0 0,-129 16-2256 0 0,128-26-2503 0 0,-182 32-212 0 0,-1-1-3452 0 0,-3 3-3346 0 0</inkml:trace>
  <inkml:trace contextRef="#ctx0" brushRef="#br0" timeOffset="1043.574">1409 1 7370 0 0,'0'0'1509'0'0,"0"0"-659"0"0,0 0-247 0 0,0 0 331 0 0,0 0 436 0 0,0 0 210 0 0,0 0-171 0 0,0 0-397 0 0,0 0-369 0 0,0 33-258 0 0,1 108-134 0 0,-1-80-114 0 0,-3-1 0 0 0,-3-1 1 0 0,-7 33-138 0 0,2-19-53 0 0,-6 4-451 0 0,2-7-5088 0 0,5-49-4955 0 0,8-20 8915 0 0</inkml:trace>
  <inkml:trace contextRef="#ctx0" brushRef="#br0" timeOffset="1355.628">1224 82 2056 0 0,'0'0'1787'0'0,"0"0"-696"0"0,0 0-218 0 0,0 0 386 0 0,0 0 418 0 0,0 0 105 0 0,0 0-146 0 0,0 0-234 0 0,0 0-222 0 0,36 0-153 0 0,116 1-184 0 0,68-24 831 0 0,46-28-2384 0 0,-256 55-5719 0 0,-24 9-1696 0 0,3-5 5102 0 0</inkml:trace>
  <inkml:trace contextRef="#ctx0" brushRef="#br0" timeOffset="1663.505">1357 413 3497 0 0,'0'0'2898'0'0,"0"0"-283"0"0,0 0-344 0 0,0 0-245 0 0,32-2-286 0 0,104-10-327 0 0,70-29 1911 0 0,95-25-3526 0 0,-298 66-415 0 0,20-1-1564 0 0,-16 2-1724 0 0,-3 2-3497 0 0,-2 1 1925 0 0</inkml:trace>
  <inkml:trace contextRef="#ctx0" brushRef="#br0" timeOffset="1926.138">30 1131 3737 0 0,'0'0'1831'0'0,"0"0"-842"0"0,0 0-282 0 0,0 0 272 0 0,0 0 312 0 0,0 0 111 0 0,0 0-129 0 0,0 0-210 0 0,0 0-120 0 0,0 0-31 0 0,0 0 8 0 0,0 0-15 0 0,35 4-31 0 0,116 12-47 0 0,-31-25 359 0 0,-89 2-865 0 0,682-134 2607 0 0,-583 119-3020 0 0,1 5 0 0 0,1 7 1 0 0,27 4 91 0 0,-39 6-4390 0 0,-110 4 1345 0 0,-9-2-882 0 0,-3 0-4157 0 0,-4 2 4717 0 0</inkml:trace>
  <inkml:trace contextRef="#ctx0" brushRef="#br0" timeOffset="2292.044">98 1396 4193 0 0,'0'0'3067'0'0,"0"0"-1336"0"0,0 0-546 0 0,0 0 127 0 0,0 0 229 0 0,0 0 38 0 0,0 0-269 0 0,0 0-422 0 0,0 0-341 0 0,0 0-131 0 0,0 0 27 0 0,0 0 128 0 0,0 0 141 0 0,20 1 72 0 0,128 1 748 0 0,312-60 1726 0 0,233-34-2960 0 0,-604 80-1936 0 0,-32 2-5305 0 0,-37 6 1429 0 0,-3 0-5758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54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454 0 0 0 0,'0'0'907'0'0,"0"0"137"0"0,0 0 38 0 0,0 0 47 0 0,0 0 71 0 0,0 0-31 0 0,0 0-137 0 0,0 0-224 0 0,0 0-258 0 0,0 0-200 0 0,-3 5-102 0 0,-54 118 1748 0 0,28-57-1506 0 0,-3-2 0 0 0,-2-1 0 0 0,-20 24-490 0 0,-63 65-798 0 0,29-61-2638 0 0,80-84 3701 0 0,8-7-415 0 0,0-1 0 0 0,0 1-1 0 0,1 0 1 0 0,-1-1 0 0 0,0 1-1 0 0,0 0 1 0 0,0-1 0 0 0,0 1 0 0 0,0-1-1 0 0,0 1 1 0 0,0 0 0 0 0,1-1 0 0 0,-1 1-1 0 0,0 0 1 0 0,0-1 0 0 0,0 1 0 0 0,0-1-1 0 0,-1 1 1 0 0,1 0 0 0 0,0-1-1 0 0,0 1 1 0 0,0 0 0 0 0,0-1 0 0 0,0 1-1 0 0,0 0 1 0 0,-1-1 0 0 0,1 1 0 0 0,0 0-1 0 0,0-1 1 0 0,0 1 0 0 0,-1 0-1 0 0,1-1 1 0 0,0 1 0 0 0,0 0 0 0 0,-1 0-1 0 0,1-1 1 0 0,0 1 0 0 0,-1 0 0 0 0,1 0-1 0 0,0 0 1 0 0,-1-1 0 0 0,1 1 0 0 0,0 0-1 0 0,-1 0 1 0 0,1 0 0 0 0,-1 0-1 0 0,1 0 1 0 0,0 0 0 0 0,-1 0 0 0 0,1 0-1 0 0,0 0 1 0 0,-1 0 0 0 0,1 0 0 0 0,-1 0-1 0 0,1 0 1 0 0,0 0 0 0 0,-1 0 0 0 0,1 0-1 0 0,0 0 1 0 0,-1 1 150 0 0,3-9 0 0 0</inkml:trace>
  <inkml:trace contextRef="#ctx0" brushRef="#br0" timeOffset="282.056">1 100 0 0 0,'0'0'731'0'0,"0"0"801"0"0,0 0 274 0 0,0 0-58 0 0,0 0-171 0 0,0 0-192 0 0,0 0-179 0 0,0 0-153 0 0,0 0-126 0 0,0 0-123 0 0,19 5-106 0 0,58 19-94 0 0,-28 9 1683 0 0,71 96-173 0 0,53 3-1299 0 0,-104-109-2126 0 0,-63-21-1996 0 0,-3-1 477 0 0,0 0-3393 0 0,-3-1 607 0 0</inkml:trace>
  <inkml:trace contextRef="#ctx0" brushRef="#br0" timeOffset="1059.572">717 41 0 0 0,'0'0'1007'0'0,"0"0"-11"0"0,0 0-169 0 0,0 0-172 0 0,0 0-148 0 0,0 0-63 0 0,0 0 12 0 0,0 0 66 0 0,-1 2 109 0 0,-8 131 4877 0 0,8 152-3471 0 0,18-228-1803 0 0,-16-55-165 0 0,-1-1 1 0 0,1 0-1 0 0,0 0 1 0 0,0 0-1 0 0,0-1 1 0 0,0 1-1 0 0,-1 0 1 0 0,1 0-1 0 0,0 0 1 0 0,1-1-1 0 0,-1 1 1 0 0,0 0-1 0 0,0-1 0 0 0,0 1 1 0 0,0-1-1 0 0,0 1 1 0 0,1-1-1 0 0,-1 0 1 0 0,0 0-1 0 0,0 1 1 0 0,1-1-1 0 0,-1 0 1 0 0,0 0-1 0 0,0 0 1 0 0,1 0-1 0 0,-1 0 1 0 0,0-1-1 0 0,1 1 1 0 0,-1 0-1 0 0,0-1 1 0 0,0 1-1 0 0,0 0 0 0 0,1-1 1 0 0,-1 1-1 0 0,0-1 1 0 0,0 0-1 0 0,0 1 1 0 0,0-1-1 0 0,0 0 1 0 0,0 0-1 0 0,0 0 1 0 0,0 0-1 0 0,-1 0 1 0 0,1 0-1 0 0,0 0 1 0 0,0-1-70 0 0,20-23 342 0 0,-1-1 0 0 0,-1-1 0 0 0,-2-1 0 0 0,-1 0 0 0 0,-1-1 0 0 0,2-7-342 0 0,-1 4 88 0 0,58-113-11 0 0,-70 140-119 0 0,0 10-921 0 0,-3-2 1002 0 0,17 77-26 0 0,14 158 452 0 0,-9 16-199 0 0,-22-232-254 0 0,-2-1 0 0 0,0 1 0 0 0,-1 0 0 0 0,-2-1 0 0 0,0 0 0 0 0,-1 1 0 0 0,-1-2 0 0 0,-1 1 0 0 0,-1-1 0 0 0,0 0 0 0 0,-2 0 0 0 0,0-1 0 0 0,-11 13-12 0 0,18-25 27 0 0,-1-1-1 0 0,0 0 1 0 0,0-1 0 0 0,-1 1 0 0 0,0-1-1 0 0,0 1 1 0 0,0-1 0 0 0,0-1 0 0 0,-1 1 0 0 0,0-1-1 0 0,0 0 1 0 0,0 0 0 0 0,0-1 0 0 0,-1 0 0 0 0,0 0-1 0 0,1 0 1 0 0,-1-1 0 0 0,0 0 0 0 0,0 0 0 0 0,0-1-1 0 0,0 0 1 0 0,-1 0 0 0 0,-4 0-27 0 0,9-4 22 0 0,0 1 0 0 0,0-1 0 0 0,1 0 0 0 0,-1 0 1 0 0,1 0-1 0 0,0 0 0 0 0,0 0 0 0 0,0 0 0 0 0,0-1 0 0 0,1 1 0 0 0,-1-1 0 0 0,1 1 1 0 0,0-1-1 0 0,0 1 0 0 0,0-1 0 0 0,1 0 0 0 0,-1 1 0 0 0,1-1 0 0 0,0 0 0 0 0,0 0 1 0 0,0 1-1 0 0,0-1 0 0 0,1 0 0 0 0,0 0 0 0 0,-1 1 0 0 0,1-1 0 0 0,1-1-22 0 0,4-17-38 0 0,1 0-1 0 0,1 0 0 0 0,1 1 0 0 0,1 0 1 0 0,1 1-1 0 0,1 0 0 0 0,0 0 0 0 0,9-8 39 0 0,0-4-68 0 0,85-103-840 0 0,-56 81-2531 0 0,-5 6-4388 0 0,-29 32-5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1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227 284 2112 0 0,'0'0'2112'0'0,"0"0"-120"0"0,0 0 47 0 0,0 0 76 0 0,0 0-128 0 0,0 0-333 0 0,0 0-511 0 0,0 0-434 0 0,0 0-283 0 0,0 0-195 0 0,0 0-94 0 0,0 0-64 0 0,-32 4-53 0 0,-97 15-28 0 0,77 3-43 0 0,48-15-3 0 0,3-6 25 0 0,0-1 0 0 0,0 1-1 0 0,1 0 1 0 0,-1 0 0 0 0,1 0 0 0 0,-1 0 0 0 0,0 0-1 0 0,1 0 1 0 0,0 0 0 0 0,-1 1 0 0 0,1-1 0 0 0,0 0 0 0 0,0 0-1 0 0,-1 0 1 0 0,1 0 0 0 0,0 0 0 0 0,0 1 0 0 0,0-1 0 0 0,0 0-1 0 0,1 0 1 0 0,-1 0 0 0 0,0 0 0 0 0,0 0 0 0 0,1 0-1 0 0,-1 1 1 0 0,1-1 0 0 0,-1 0 0 0 0,1 0 0 0 0,-1 0 0 0 0,1 0-1 0 0,-1 0 1 0 0,1 0 0 0 0,0-1 0 0 0,0 1 0 0 0,-1 0 0 0 0,1 0-1 0 0,0 0 1 0 0,0-1 0 0 0,0 1 0 0 0,0 0 0 0 0,0-1-1 0 0,0 1 1 0 0,0-1 0 0 0,0 1 0 0 0,0-1 0 0 0,1 1 29 0 0,56 21-193 0 0,-55-21 209 0 0,-2-1-10 0 0,5 0 38 0 0,1 1-1 0 0,-1 0 0 0 0,0 0 0 0 0,0 0 1 0 0,-1 0-1 0 0,1 1 0 0 0,0 0 1 0 0,0 1-1 0 0,-1-1 0 0 0,0 1 0 0 0,1 0 1 0 0,-1 1-1 0 0,0-1 0 0 0,0 1 1 0 0,-1 0-1 0 0,1 0 0 0 0,-1 0 0 0 0,0 1 1 0 0,0-1-1 0 0,0 1 0 0 0,-1 0 1 0 0,0 0-1 0 0,1 0 0 0 0,-2 1 0 0 0,1-1 1 0 0,-1 1-1 0 0,0 0 0 0 0,0 0 1 0 0,0 2-45 0 0,-4 1 73 0 0,-2 0 0 0 0,1-1-1 0 0,-1 0 1 0 0,0 0 0 0 0,-1 0-1 0 0,0 0 1 0 0,0 0-1 0 0,0-1 1 0 0,-1 0 0 0 0,0 0-1 0 0,-1-1 1 0 0,0 0-1 0 0,0 0 1 0 0,0 0 0 0 0,0-1-1 0 0,-1 0 1 0 0,0-1-1 0 0,0 1 1 0 0,0-2 0 0 0,-1 1-1 0 0,1-1 1 0 0,-1 0-1 0 0,0-1 1 0 0,0 0 0 0 0,0 0-1 0 0,-7 0-71 0 0,-14-9-2574 0 0,28-37-9751 0 0,8 33 9519 0 0,3 0 2270 0 0</inkml:trace>
  <inkml:trace contextRef="#ctx0" brushRef="#br0" timeOffset="340.608">357 512 0 0 0,'0'0'1344'0'0,"0"0"938"0"0,0 0 79 0 0,0 0-364 0 0,0 0-340 0 0,0 0-234 0 0,0 0-88 0 0,33 5-48 0 0,103 14-123 0 0,-71-24 326 0 0,-57 0-1198 0 0,65-52 2192 0 0,-72 55-2453 0 0,1 1 0 0 0,-1-1 1 0 0,0 0-1 0 0,1 1 0 0 0,-1-1 1 0 0,0 0-1 0 0,0 0 0 0 0,0 0 1 0 0,0 0-1 0 0,-1 0 0 0 0,1 0 1 0 0,0 0-1 0 0,-1 0 1 0 0,1 0-1 0 0,-1 0 0 0 0,0 0 1 0 0,0 0-1 0 0,0-1 0 0 0,0 1 1 0 0,0 0-1 0 0,0 0 0 0 0,0 0 1 0 0,-1 0-1 0 0,1 0 0 0 0,-1 0 1 0 0,0 0-1 0 0,1 0 0 0 0,-1 0 1 0 0,0 0-1 0 0,0 0 1 0 0,0 0-1 0 0,-1 0 0 0 0,1 0 1 0 0,0 1-1 0 0,-1-1 0 0 0,1 1 1 0 0,-1-1-1 0 0,1 1 0 0 0,-1-1 1 0 0,-1 0-32 0 0,-3-1-118 0 0,0 1 1 0 0,0-1-1 0 0,0 1 0 0 0,-1 0 1 0 0,1 0-1 0 0,0 0 1 0 0,-1 1-1 0 0,0 0 1 0 0,1 1-1 0 0,-1-1 0 0 0,0 1 1 0 0,1 1-1 0 0,-1-1 1 0 0,0 1-1 0 0,1 0 1 0 0,-1 1-1 0 0,1-1 0 0 0,-1 1 1 0 0,1 1-1 0 0,0-1 1 0 0,0 1-1 0 0,0 0 1 0 0,0 0-1 0 0,1 1 1 0 0,-1 0-1 0 0,1 0 0 0 0,0 0 1 0 0,0 1-1 0 0,0-1 1 0 0,0 1-1 0 0,1 0 1 0 0,0 1 117 0 0,-3 1-62 0 0,1 0 0 0 0,0 0 0 0 0,1 1 0 0 0,-1 0 0 0 0,2 0 0 0 0,-1 0 0 0 0,1 0 0 0 0,0 1 0 0 0,1-1 0 0 0,0 1 0 0 0,0 0 0 0 0,1 0 0 0 0,0 1 0 0 0,1-1 0 0 0,0 0 0 0 0,0 0 0 0 0,1 1 0 0 0,0-1 0 0 0,1 2 62 0 0,2-5 36 0 0,0 0 1 0 0,0-1-1 0 0,1 1 1 0 0,-1-1-1 0 0,1 0 0 0 0,0 0 1 0 0,1-1-1 0 0,-1 1 1 0 0,1-1-1 0 0,0 0 1 0 0,0 0-1 0 0,0 0 0 0 0,1-1 1 0 0,-1 0-1 0 0,1 0 1 0 0,0-1-1 0 0,0 1 0 0 0,0-1 1 0 0,0 0-1 0 0,0-1 1 0 0,0 1-1 0 0,1-1 1 0 0,-1-1-1 0 0,0 1 0 0 0,1-1 1 0 0,4 0-37 0 0,11 1 16 0 0,0 0 0 0 0,0-1 1 0 0,0-1-1 0 0,0-1 0 0 0,0-2 1 0 0,-1 0-1 0 0,1-1 0 0 0,8-3-16 0 0,100-44-4410 0 0,-67 23-3681 0 0,-42 18 4085 0 0</inkml:trace>
  <inkml:trace contextRef="#ctx0" brushRef="#br0" timeOffset="672.244">1208 431 3025 0 0,'0'0'3052'0'0,"0"0"-883"0"0,0 0-235 0 0,0 0-31 0 0,0 0-183 0 0,0 0-332 0 0,0 0-410 0 0,0 0-315 0 0,0 0-219 0 0,-31 14-151 0 0,-95 44-113 0 0,86-32-44 0 0,39-21-111 0 0,0-2-33 0 0,0 0 0 0 0,1 0 0 0 0,-1 0 0 0 0,1 1 0 0 0,-1-1-1 0 0,1 0 1 0 0,0 0 0 0 0,0 1 0 0 0,0-1 0 0 0,1 0 0 0 0,-1 0-1 0 0,1 0 1 0 0,0 1 0 0 0,0-1 0 0 0,0 0 0 0 0,0 0 0 0 0,0 0-1 0 0,1 0 1 0 0,-1 0 0 0 0,1-1 0 0 0,0 1 0 0 0,0 0 0 0 0,0-1-1 0 0,0 1 1 0 0,0-1 0 0 0,0 0 0 0 0,1 0 0 0 0,-1 0 0 0 0,1 0-1 0 0,0 0 1 0 0,-1 0 0 0 0,1-1 0 0 0,0 1 0 0 0,0-1 0 0 0,0 0-1 0 0,1 1 9 0 0,119 19 68 0 0,49-40-723 0 0,-64-24-3262 0 0,4-37-8682 0 0,-95 68 12086 0 0</inkml:trace>
  <inkml:trace contextRef="#ctx0" brushRef="#br0" timeOffset="921.692">1902 1 7826 0 0,'0'0'2273'0'0,"0"0"-690"0"0,0 0-385 0 0,0 0-67 0 0,0 0-23 0 0,0 0-117 0 0,0 0-193 0 0,0 0-158 0 0,0 0-132 0 0,0 0-81 0 0,-14 35-59 0 0,-41 114-50 0 0,16 0 493 0 0,37-125-728 0 0,-1-6-16 0 0,-3 28-13 0 0,1 0 0 0 0,3 1 0 0 0,1-1 0 0 0,3 8-54 0 0,6-16-155 0 0,0 4-896 0 0,-14-37-10114 0 0,-4-19 3827 0 0,8 10 6701 0 0</inkml:trace>
  <inkml:trace contextRef="#ctx0" brushRef="#br0" timeOffset="1142.21">1486 350 6065 0 0,'0'0'2387'0'0,"0"0"-613"0"0,0 0-339 0 0,0 0-81 0 0,0 0-87 0 0,0 0-202 0 0,0 0-279 0 0,0 0-153 0 0,0 0-38 0 0,0 0 25 0 0,0 0 42 0 0,0 0-5 0 0,0 0-42 0 0,29 3-60 0 0,92 10-89 0 0,80-10 623 0 0,43-22-1336 0 0,-190 12-2290 0 0,-36 4-1091 0 0,-1-1-3750 0 0,-7 4-857 0 0</inkml:trace>
  <inkml:trace contextRef="#ctx0" brushRef="#br0" timeOffset="1451.945">2261 472 4713 0 0,'0'0'1872'0'0,"0"0"-431"0"0,0 0-41 0 0,0 0-56 0 0,0 0-143 0 0,0 0-345 0 0,0 0-352 0 0,0 0-248 0 0,0 0-96 0 0,0 0-88 0 0,0 0-48 0 0,0 0-88 0 0,0 0-208 0 0,5 147-272 0 0,-5-147-753 0 0,2 4-2167 0 0,-2-4-4474 0 0</inkml:trace>
  <inkml:trace contextRef="#ctx0" brushRef="#br0" timeOffset="1452.945">2235 166 13691 0 0,'0'0'1600'0'0,"0"0"-832"0"0,0 0-279 0 0,0 0-169 0 0,0 0-256 0 0,0 0-368 0 0,0 0-281 0 0,0 0-367 0 0,0 0-592 0 0,0 0-1985 0 0,0 0-5945 0 0</inkml:trace>
  <inkml:trace contextRef="#ctx0" brushRef="#br0" timeOffset="1755.148">2541 512 6577 0 0,'0'0'3098'0'0,"0"0"-1775"0"0,0 0-602 0 0,0 0 103 0 0,0 0 75 0 0,0 0-69 0 0,0 0-223 0 0,0 0-243 0 0,0 0-149 0 0,0 0-71 0 0,0 0-52 0 0,0 0-33 0 0,0 0-10 0 0,-7 22 36 0 0,-17 65 79 0 0,23-87-154 0 0,1 1 0 0 0,-1-1 0 0 0,1 1 0 0 0,-1-1 0 0 0,1 1 0 0 0,-1-1 1 0 0,1 1-1 0 0,-1-1 0 0 0,1 1 0 0 0,0-1 0 0 0,-1 1 0 0 0,1 0 0 0 0,0-1 0 0 0,0 1 0 0 0,-1-1 0 0 0,1 1 0 0 0,0 0 0 0 0,0-1 0 0 0,0 1 0 0 0,0 0 0 0 0,0-1 0 0 0,0 1 0 0 0,0 0 0 0 0,0-1 0 0 0,0 1 0 0 0,0 0 0 0 0,0-1 0 0 0,0 1 0 0 0,0 0 0 0 0,1-1 0 0 0,-1 1 0 0 0,0 0 0 0 0,0-1 0 0 0,1 1 0 0 0,-1-1 0 0 0,0 1 0 0 0,1 0 0 0 0,-1-1 0 0 0,1 1 0 0 0,-1-1 0 0 0,1 1 0 0 0,-1-1 0 0 0,1 0 0 0 0,-1 1 0 0 0,1-1 0 0 0,-1 1 0 0 0,1-1 0 0 0,0 0 0 0 0,-1 0 0 0 0,1 1 0 0 0,-1-1 0 0 0,1 0 0 0 0,0 0 0 0 0,-1 0 0 0 0,1 0 0 0 0,0 1 0 0 0,-1-1 0 0 0,1 0 0 0 0,0 0 0 0 0,-1 0 0 0 0,1-1-10 0 0,4 1 192 0 0,3 1 43 0 0,0 0 0 0 0,0-1 0 0 0,0 0 0 0 0,0-1 0 0 0,0 0 0 0 0,-1 0-1 0 0,1-1 1 0 0,0 1 0 0 0,0-2 0 0 0,-1 1 0 0 0,1-1 0 0 0,-1 0 0 0 0,0-1 0 0 0,0 0 0 0 0,0 0 0 0 0,-1 0-1 0 0,1-1 1 0 0,-1 0 0 0 0,0 0 0 0 0,0-1 0 0 0,-1 1 0 0 0,1-1 0 0 0,0-2-235 0 0,-1 1 119 0 0,1 0 1 0 0,-1-1 0 0 0,0 0 0 0 0,0 0-1 0 0,-1 0 1 0 0,0 0 0 0 0,-1-1 0 0 0,0 1-1 0 0,0-1 1 0 0,-1 0 0 0 0,0 0 0 0 0,0 0-1 0 0,-1 0 1 0 0,-1 0 0 0 0,1 0-1 0 0,-1 0 1 0 0,-1-1 0 0 0,0-4-120 0 0,0 11-83 0 0,0 0 0 0 0,0 1 0 0 0,0-1 0 0 0,0 1-1 0 0,-1-1 1 0 0,1 1 0 0 0,-1 0 0 0 0,1 0 0 0 0,-1 0 0 0 0,0 0 0 0 0,0 0 0 0 0,0 0 0 0 0,0 0 0 0 0,0 0-1 0 0,0 1 1 0 0,0-1 0 0 0,-1 1 0 0 0,1-1 0 0 0,-1 1 0 0 0,1 0 0 0 0,-1 0 0 0 0,1 0 0 0 0,-1 1 0 0 0,0-1 0 0 0,1 0-1 0 0,-1 1 1 0 0,0 0 0 0 0,0 0 83 0 0,-23 0-4175 0 0,1 7-3774 0 0,13-3-2012 0 0</inkml:trace>
  <inkml:trace contextRef="#ctx0" brushRef="#br0" timeOffset="2046.154">2962 590 6705 0 0,'0'0'4196'0'0,"0"0"-1729"0"0,0 0-702 0 0,0 0-82 0 0,0 0-227 0 0,0 0-352 0 0,0 0-381 0 0,0 0-287 0 0,0 0-145 0 0,0 0-85 0 0,0 0-92 0 0,0 0-38 0 0,12-21-31 0 0,36-61-21 0 0,-47 80-31 0 0,0 0 1 0 0,0 0-1 0 0,0 0 0 0 0,0 0 0 0 0,0 0 1 0 0,0 0-1 0 0,0 0 0 0 0,1 0 0 0 0,-1 1 0 0 0,1-1 1 0 0,-1 1-1 0 0,1-1 0 0 0,0 1 0 0 0,0-1 0 0 0,0 1 1 0 0,-1 0-1 0 0,1 0 0 0 0,0 0 0 0 0,0 0 1 0 0,1 0-1 0 0,-1 0 0 0 0,0 1 0 0 0,0-1 0 0 0,2 0 7 0 0,2 0-90 0 0,-3 1 32 0 0,0 0 0 0 0,-1 0 1 0 0,1 1-1 0 0,0-1 0 0 0,-1 1 0 0 0,1-1 0 0 0,0 1 1 0 0,-1 0-1 0 0,1 0 0 0 0,-1 0 0 0 0,0 0 1 0 0,1 0-1 0 0,-1 1 0 0 0,0-1 0 0 0,0 1 1 0 0,1-1-1 0 0,-1 1 0 0 0,0 0 0 0 0,-1 0 1 0 0,1 0-1 0 0,0 0 0 0 0,0 0 0 0 0,-1 0 1 0 0,0 0-1 0 0,1 1 0 0 0,-1-1 0 0 0,0 1 0 0 0,0-1 1 0 0,0 1-1 0 0,0-1 58 0 0,24 33-581 0 0,-18-31 728 0 0,-1-1-1 0 0,1 0 1 0 0,0 0 0 0 0,0-1-1 0 0,0 1 1 0 0,0-2 0 0 0,1 1-1 0 0,-1-1 1 0 0,0 0 0 0 0,1 0-1 0 0,-1-1 1 0 0,1 0-1 0 0,-1-1 1 0 0,0 1 0 0 0,1-2-1 0 0,-1 1 1 0 0,0-1 0 0 0,0 0-1 0 0,1 0 1 0 0,-2-1 0 0 0,1 0-1 0 0,0 0 1 0 0,0 0 0 0 0,-1-1-1 0 0,0 0 1 0 0,0 0 0 0 0,0-1-1 0 0,4-4-146 0 0,102-103-1740 0 0,-104 96-2424 0 0,-4 7-1978 0 0,1 1-4642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5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261 60 0 0 0,'0'0'830'0'0,"0"0"480"0"0,0 0 337 0 0,0 0 263 0 0,0 0 95 0 0,0 0-102 0 0,0 0-224 0 0,0 0-299 0 0,0 0-261 0 0,0 0-214 0 0,0 0-159 0 0,-8-1-115 0 0,1 1-582 0 0,-80 9 1613 0 0,-38 78-1144 0 0,121-84-500 0 0,1 0 0 0 0,0 1-1 0 0,0 0 1 0 0,1-1 0 0 0,-1 1-1 0 0,1 0 1 0 0,0 0 0 0 0,0 1-1 0 0,0-1 1 0 0,0 0 0 0 0,1 1 0 0 0,0-1-1 0 0,0 1 1 0 0,0-1 0 0 0,0 1-1 0 0,1-1 1 0 0,-1 1 0 0 0,1 0-1 0 0,1-1 1 0 0,-1 1 0 0 0,1-1-1 0 0,-1 1 1 0 0,1-1 0 0 0,0 1 0 0 0,1-1-1 0 0,-1 1 1 0 0,1-1 0 0 0,0 0-1 0 0,0 0 1 0 0,0 0 0 0 0,2 2-18 0 0,4 5 2 0 0,1 0 0 0 0,0-1 1 0 0,0 0-1 0 0,1-1 0 0 0,0 0 1 0 0,1 0-1 0 0,0-1 0 0 0,0 0 1 0 0,1-1-1 0 0,0 0 0 0 0,0-1 1 0 0,1-1-1 0 0,-1 0 0 0 0,1 0 1 0 0,0-1-1 0 0,1-1 0 0 0,-1 0 1 0 0,9 0-3 0 0,91-1-6472 0 0,-87-8-1987 0 0,-18 2 4505 0 0</inkml:trace>
  <inkml:trace contextRef="#ctx0" brushRef="#br0" timeOffset="11624.516">671 421 0 0 0,'0'0'899'0'0,"0"0"784"0"0,0 0 361 0 0,0 0 143 0 0,-3 8 11 0 0,1-4-1597 0 0,-8 21 321 0 0,5-25 2856 0 0,3-122 1887 0 0,40-58-4453 0 0,-36 172-1240 0 0,1 0 1 0 0,0 0 0 0 0,1 1 0 0 0,0-1-1 0 0,0 1 1 0 0,0 0 0 0 0,1 1 0 0 0,0-1-1 0 0,1 1 1 0 0,-1 0 0 0 0,1 0 0 0 0,0 0-1 0 0,1 1 1 0 0,-1 0 0 0 0,1 0 0 0 0,0 1 0 0 0,0-1-1 0 0,0 2 1 0 0,2-1 27 0 0,-8 3-69 0 0,0 1-1 0 0,0 0 0 0 0,1 0 1 0 0,-1-1-1 0 0,0 1 1 0 0,0 0-1 0 0,0 0 1 0 0,1 0-1 0 0,-1 0 1 0 0,0 0-1 0 0,0 1 1 0 0,0-1-1 0 0,0 0 1 0 0,1 0-1 0 0,-1 1 1 0 0,0-1-1 0 0,0 1 0 0 0,0-1 1 0 0,0 1-1 0 0,0 0 1 0 0,0-1-1 0 0,0 1 1 0 0,0 0-1 0 0,0 0 1 0 0,0-1-1 0 0,0 1 1 0 0,-1 0-1 0 0,1 0 1 0 0,0 0-1 0 0,-1 0 1 0 0,1 0-1 0 0,0 0 0 0 0,-1 0 1 0 0,1 0-1 0 0,-1 0 1 0 0,0 1-1 0 0,1-1 1 0 0,-1 0-1 0 0,0 0 1 0 0,0 0-1 0 0,0 0 1 0 0,1 1-1 0 0,-1-1 1 0 0,0 0-1 0 0,-1 0 1 0 0,1 0-1 0 0,0 1 70 0 0,0 25-5685 0 0,0-16 122 0 0,0-4-592 0 0</inkml:trace>
  <inkml:trace contextRef="#ctx0" brushRef="#br0" timeOffset="11981.136">1166 45 0 0 0,'0'0'1772'0'0,"0"0"-77"0"0,0 0-229 0 0,0 0 42 0 0,0 0 102 0 0,0 0-80 0 0,0 0-258 0 0,0 0-346 0 0,0 0-313 0 0,0 0-180 0 0,0 0-115 0 0,0 0-111 0 0,0 0-86 0 0,-28 32-68 0 0,-87 99-39 0 0,113-129-15 0 0,0 0 1 0 0,-1-1 0 0 0,1 1 0 0 0,0 0 0 0 0,0 0 0 0 0,0 1 0 0 0,0-1 0 0 0,1 0 0 0 0,-1 1 0 0 0,0-1-1 0 0,1 1 1 0 0,0-1 0 0 0,-1 1 0 0 0,1 0 0 0 0,0-1 0 0 0,1 1 0 0 0,-1 0 0 0 0,0 0 0 0 0,1 0 0 0 0,-1 0 0 0 0,1-1-1 0 0,0 1 1 0 0,0 2 0 0 0,2 2 0 0 0,-2-3 8 0 0,1-1 1 0 0,-1 1 0 0 0,1-1-1 0 0,0 0 1 0 0,0 1-1 0 0,0-1 1 0 0,0 0 0 0 0,1 0-1 0 0,0 0 1 0 0,-1 0 0 0 0,1 0-1 0 0,0 0 1 0 0,0-1-1 0 0,0 1 1 0 0,1-1 0 0 0,-1 1-1 0 0,1-1 1 0 0,-1 0-1 0 0,1 0 1 0 0,0 0 0 0 0,0 0-1 0 0,0 0 1 0 0,0-1-1 0 0,0 1 1 0 0,0-1 0 0 0,0 0-1 0 0,1 0 1 0 0,-1 0-1 0 0,0 0 1 0 0,1-1 0 0 0,1 1-9 0 0,2 0 167 0 0,1 0 1 0 0,-1-1-1 0 0,0 1 1 0 0,1-1-1 0 0,-1-1 1 0 0,0 0-1 0 0,1 0 1 0 0,-1 0 0 0 0,0-1-1 0 0,0 0 1 0 0,0 0-1 0 0,0-1 1 0 0,0 0-1 0 0,2-1-167 0 0,0-1 184 0 0,0-1 0 0 0,-1 0-1 0 0,0 0 1 0 0,0 0-1 0 0,0-1 1 0 0,-1-1-1 0 0,0 1 1 0 0,-1-1-1 0 0,1 0 1 0 0,-1 0-1 0 0,-1-1 1 0 0,0 0-1 0 0,0 0 1 0 0,-1 0 0 0 0,0-1-1 0 0,0 1 1 0 0,-1-1-1 0 0,0 0 1 0 0,-1 0-1 0 0,0 0 1 0 0,-1 0-1 0 0,0 0 1 0 0,0-1-1 0 0,-2-4-183 0 0,1 11-87 0 0,0 1 0 0 0,-1-1-1 0 0,0 1 1 0 0,0-1-1 0 0,0 1 1 0 0,0 0 0 0 0,-1 0-1 0 0,1-1 1 0 0,-1 1-1 0 0,0 0 1 0 0,0 0-1 0 0,0 0 1 0 0,0 1 0 0 0,0-1-1 0 0,0 0 1 0 0,-1 1-1 0 0,0 0 1 0 0,1-1 0 0 0,-1 1-1 0 0,0 0 1 0 0,0 0-1 0 0,-1 1 88 0 0,-20-9-3916 0 0,-3 7-3667 0 0,13 3 453 0 0</inkml:trace>
  <inkml:trace contextRef="#ctx0" brushRef="#br0" timeOffset="12456.511">1991 1 1152 0 0,'0'0'2434'0'0,"0"0"-791"0"0,0 0-493 0 0,0 0 171 0 0,0 0 350 0 0,0 0 192 0 0,0 0-53 0 0,0 0-283 0 0,0 0-321 0 0,0 0-253 0 0,0 0-165 0 0,0 0-125 0 0,0 0-89 0 0,-32 12-68 0 0,-101 35-77 0 0,63-14 387 0 0,67-32-831 0 0,0 1 0 0 0,0-1 0 0 0,1 1 0 0 0,-1-1 0 0 0,1 1 1 0 0,0 0-1 0 0,-1 0 0 0 0,1 0 0 0 0,0 1 0 0 0,0-1 0 0 0,0 0 1 0 0,1 1-1 0 0,-1-1 0 0 0,0 1 0 0 0,1 0 0 0 0,0-1 0 0 0,0 1 0 0 0,-1 0 1 0 0,2 0-1 0 0,-1 0 0 0 0,0 0 0 0 0,0 0 0 0 0,1 0 0 0 0,0 0 1 0 0,0 0-1 0 0,0 0 0 0 0,0 0 0 0 0,0 0 0 0 0,0 0 0 0 0,1 1 15 0 0,16 95-45 0 0,-19-94 58 0 0,-1 1-1 0 0,1-2 1 0 0,-1 1-1 0 0,0 0 1 0 0,0-1-1 0 0,0 1 1 0 0,-1-1 0 0 0,0 0-1 0 0,0 0 1 0 0,0 0-1 0 0,0 0 1 0 0,0-1 0 0 0,-1 0-1 0 0,1 0 1 0 0,-1 0-1 0 0,-4 1-12 0 0,5-1-9 0 0,-4 3-193 0 0,0 0 0 0 0,-1-1 0 0 0,1 0 0 0 0,-1-1 0 0 0,0 0 1 0 0,0-1-1 0 0,-1 1 0 0 0,1-2 0 0 0,-1 1 0 0 0,-4 0 202 0 0,28-26-10932 0 0,-3 16 6965 0 0,-3 0 678 0 0</inkml:trace>
  <inkml:trace contextRef="#ctx0" brushRef="#br0" timeOffset="12797.019">2243 8 4305 0 0,'0'0'2556'0'0,"0"0"-675"0"0,0 0-225 0 0,0 0 57 0 0,0 0-32 0 0,0 0-222 0 0,0 0-404 0 0,0 0-311 0 0,0 0-202 0 0,0 0-133 0 0,0 0-105 0 0,0 0-70 0 0,0 0-60 0 0,-25 11-62 0 0,-78 35-56 0 0,101-46-60 0 0,0 1 0 0 0,0-1-1 0 0,0 0 1 0 0,1 1 0 0 0,-1-1-1 0 0,0 1 1 0 0,1-1 0 0 0,-1 1-1 0 0,0 0 1 0 0,1 0 0 0 0,-1-1-1 0 0,1 1 1 0 0,-1 0 0 0 0,1 1-1 0 0,0-1 1 0 0,-1 0 0 0 0,1 0-1 0 0,0 1 1 0 0,0-1 0 0 0,0 0-1 0 0,0 1 1 0 0,0-1 0 0 0,0 1-1 0 0,0-1 1 0 0,0 1 0 0 0,0 0-1 0 0,1-1 1 0 0,-1 1 0 0 0,1 0-1 0 0,0 0 1 0 0,-1-1 0 0 0,1 1-1 0 0,0 0 1 0 0,0 0 0 0 0,0-1-1 0 0,0 2 5 0 0,1 5-157 0 0,0-3 94 0 0,1-1 1 0 0,0 1-1 0 0,0-1 1 0 0,1 0-1 0 0,-1 0 0 0 0,1 0 1 0 0,0 0-1 0 0,0 0 1 0 0,0-1-1 0 0,0 1 0 0 0,1-1 1 0 0,0 0-1 0 0,-1 0 1 0 0,1 0-1 0 0,0 0 0 0 0,0-1 1 0 0,1 0-1 0 0,-1 0 1 0 0,0 0-1 0 0,1 0 1 0 0,-1-1-1 0 0,4 1 63 0 0,9 7-33 0 0,-6-3 52 0 0,-5-5 1 0 0,0 1 0 0 0,-1 0 1 0 0,1 1-1 0 0,-1-1 0 0 0,0 1 1 0 0,0 0-1 0 0,0 0 0 0 0,0 1 1 0 0,-1-1-1 0 0,1 1 0 0 0,-1 0 1 0 0,0 1-1 0 0,0-1 0 0 0,0 1 1 0 0,-1-1-1 0 0,1 1 0 0 0,-1 0 1 0 0,0 0-1 0 0,-1 1 0 0 0,1-1 1 0 0,-1 1-1 0 0,0-1 0 0 0,-1 1 1 0 0,1-1-1 0 0,0 7-20 0 0,-4-9 94 0 0,0 1 0 0 0,0-1 0 0 0,0 0 0 0 0,0 0-1 0 0,-1 0 1 0 0,1 0 0 0 0,-1 0 0 0 0,0 0 0 0 0,0-1 0 0 0,0 1-1 0 0,0-1 1 0 0,0 0 0 0 0,-1 0 0 0 0,1 0 0 0 0,-1 0 0 0 0,1 0 0 0 0,-1-1-1 0 0,0 0 1 0 0,1 0 0 0 0,-4 1-94 0 0,2 0 45 0 0,-154 40-610 0 0,124-38-3349 0 0,-1-3-3579 0 0,27-1-142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7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9658 0 0,'0'0'4329'0'0,"0"0"-2225"0"0,0 0-843 0 0,0 0-81 0 0,0 0-230 0 0,0 0-302 0 0,0 0-294 0 0,0 0-216 0 0,0 0-76 0 0,0 0-43 0 0,0 0-38 0 0,0 0-46 0 0,0 0-55 0 0,-15 7-52 0 0,-41 24-24 0 0,55-31 186 0 0,0 1 0 0 0,1-1 0 0 0,-1 1 0 0 0,0-1 0 0 0,0 1 0 0 0,1 0 0 0 0,-1-1 0 0 0,0 1 0 0 0,1 0 0 0 0,-1-1 0 0 0,0 1 0 0 0,1 0 0 0 0,-1 0 0 0 0,1 0 0 0 0,0-1 0 0 0,-1 1 0 0 0,1 0 0 0 0,0 0 0 0 0,-1 0 0 0 0,1 0 0 0 0,0 0 0 0 0,0 0 0 0 0,0 0 0 0 0,0 0 0 0 0,0 0 0 0 0,0 0 0 0 0,0 0 0 0 0,0 0 0 0 0,0 0 0 0 0,0 0 0 0 0,0-1 0 0 0,1 1 0 0 0,-1 0 0 0 0,0 0 0 0 0,1 0 0 0 0,-1 0 0 0 0,1 0 0 0 0,-1 0 0 0 0,1-1 0 0 0,-1 1 0 0 0,1 0 0 0 0,0 0 0 0 0,-1-1 0 0 0,1 1 1 0 0,0-1-1 0 0,-1 1 0 0 0,1 0 0 0 0,0-1 0 0 0,0 1 0 0 0,0-1 0 0 0,-1 0 0 0 0,1 1 0 0 0,0-1 0 0 0,0 1 0 0 0,0-1 0 0 0,0 0 0 0 0,0 0 0 0 0,0 0 0 0 0,0 0 10 0 0,2 2-23 0 0,2 0 64 0 0,0 0 0 0 0,0 1 0 0 0,0 0 1 0 0,-1 0-1 0 0,1 0 0 0 0,-1 1 0 0 0,0-1 0 0 0,0 1 0 0 0,0 0 0 0 0,0 0 1 0 0,-1 0-1 0 0,1 1 0 0 0,-1-1 0 0 0,0 1 0 0 0,-1 0 0 0 0,1 0 1 0 0,-1 0-1 0 0,0 0 0 0 0,0 0 0 0 0,0 1 0 0 0,-1-1 0 0 0,0 0 1 0 0,0 1-1 0 0,0-1 0 0 0,-1 1 0 0 0,0 0 0 0 0,0-1 0 0 0,0 1 1 0 0,-1-1-1 0 0,0 2-41 0 0,-1-2 87 0 0,-1-1 0 0 0,1 1 1 0 0,-1 0-1 0 0,-1-1 0 0 0,1 0 1 0 0,0 0-1 0 0,-1 0 0 0 0,0 0 0 0 0,0 0 1 0 0,0-1-1 0 0,-1 1 0 0 0,1-1 1 0 0,-1-1-1 0 0,0 1 0 0 0,1 0 1 0 0,-1-1-1 0 0,0 0 0 0 0,-1 0 0 0 0,-3 0-87 0 0,-29 4-3119 0 0,4-11-5452 0 0,27 1-2151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6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4505 0 0,'0'0'560'0'0,"0"0"-1056"0"0,0 0-368 0 0,0 0-24 0 0,0 0 87 0 0,0 0-687 0 0,0 0 960 0 0</inkml:trace>
  <inkml:trace contextRef="#ctx0" brushRef="#br0" timeOffset="931.806">30 22 0 0 0,'0'0'4112'0'0,"0"0"-1150"0"0,0 0-478 0 0,0 0-5 0 0,0 0-154 0 0,0 0-346 0 0,0 0-496 0 0,0 0-510 0 0,0 0-355 0 0,0 0-262 0 0,0 0-168 0 0,0 0-123 0 0,0 0-75 0 0,9 0-188 0 0,-4 7-396 0 0,1 3-1381 0 0,-2-5-4023 0 0,1-5-1930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6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 8290 0 0,'0'0'2362'0'0,"0"0"-910"0"0,0 0-122 0 0,0 0 223 0 0,0 0-28 0 0,0 0-300 0 0,0 0-451 0 0,0 0-392 0 0,0 0-208 0 0,-14 32-109 0 0,-43 97-58 0 0,37-58-1119 0 0,20-70 1159 0 0,-1 0-1662 0 0,1 0-8688 0 0,0-1 4147 0 0</inkml:trace>
  <inkml:trace contextRef="#ctx0" brushRef="#br0" timeOffset="430.625">218 277 5849 0 0,'0'0'2267'0'0,"0"0"-249"0"0,0 0 60 0 0,0 0 40 0 0,0 0-301 0 0,0 0-479 0 0,0 0-416 0 0,0 0-274 0 0,0 0-148 0 0,0 0-109 0 0,0 0-105 0 0,0 0-76 0 0,19-28-64 0 0,58-85-48 0 0,2 18-36 0 0,-19 58-1699 0 0,-54 78-1095 0 0,-14 80 2335 0 0,10-119 538 0 0,0 1-1 0 0,1-1 1 0 0,-1 1 0 0 0,1-1-1 0 0,-1 0 1 0 0,1 0-1 0 0,0 0 1 0 0,0 0 0 0 0,0-1-1 0 0,0 1 1 0 0,0-1-1 0 0,0 0 1 0 0,0 0 0 0 0,0 0-1 0 0,1 0 1 0 0,-1 0 0 0 0,0-1-1 0 0,1 1 1 0 0,-1-1-1 0 0,1 0 1 0 0,-1 0 0 0 0,0 0-1 0 0,1-1 1 0 0,-1 1-1 0 0,0-1 1 0 0,1 0 0 0 0,-1 0-1 0 0,0 0 1 0 0,0 0-1 0 0,0 0 1 0 0,0-1 0 0 0,2-1-141 0 0,99-80 1016 0 0,-82 63-2084 0 0,-6 5-1926 0 0,0 2-5717 0 0,-10 9-14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4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18 185 0 0 0,'0'0'561'0'0,"0"0"449"0"0,0 0 52 0 0,0 0-213 0 0,0 0-255 0 0,0 0-180 0 0,0 0-92 0 0,0 0-26 0 0,0 0 48 0 0,0 30 59 0 0,0 138 513 0 0,-2-91 3198 0 0,0-80 4362 0 0,-7-13-7039 0 0,7 3-1332 0 0,1 0 0 0 0,-1 0 0 0 0,2 0 0 0 0,0-1 0 0 0,1 1 0 0 0,0 0 0 0 0,1 0 0 0 0,0 0 0 0 0,1 0 0 0 0,1 0 0 0 0,0 1 0 0 0,0-1 0 0 0,2 1 0 0 0,-1 0 0 0 0,1 1 0 0 0,1-1-105 0 0,12-17-14 0 0,1 1 0 0 0,1 1 0 0 0,2 0 1 0 0,1 2-1 0 0,0 1 0 0 0,2 1 0 0 0,7-4 14 0 0,-4 13-784 0 0,-29 14 289 0 0,0 11-873 0 0,-9 50-4744 0 0,-9-24-3836 0 0,14-29 6274 0 0</inkml:trace>
  <inkml:trace contextRef="#ctx0" brushRef="#br0" timeOffset="368.224">483 277 0 0 0,'0'0'1819'0'0,"0"0"376"0"0,0 0 158 0 0,0 0 41 0 0,0 0-163 0 0,0 0-395 0 0,0 0-413 0 0,0 0-345 0 0,0 0-293 0 0,33-8-201 0 0,100-26-113 0 0,-80 9 172 0 0,-49 18-476 0 0,-1 4-57 0 0,-1-1 1 0 0,0 0 0 0 0,0 1 0 0 0,0-1 0 0 0,0 0 0 0 0,-1 0 0 0 0,0 0 0 0 0,0 0 0 0 0,0 0 0 0 0,0-1 0 0 0,0 1 0 0 0,-1 0 0 0 0,0 0 0 0 0,0-1 0 0 0,0 1 0 0 0,0 0 0 0 0,-1 0 0 0 0,1-1-111 0 0,-4 1-47 0 0,1 1 1 0 0,-1 0-1 0 0,1 0 0 0 0,-1 0 0 0 0,0 1 0 0 0,0-1 1 0 0,0 1-1 0 0,-1 0 0 0 0,1 0 0 0 0,0 0 0 0 0,-1 1 1 0 0,1 0-1 0 0,-1 0 0 0 0,0 0 0 0 0,1 0 1 0 0,-1 1-1 0 0,0-1 0 0 0,1 1 0 0 0,-1 0 0 0 0,0 1 1 0 0,0-1-1 0 0,0 1 47 0 0,-8 1-167 0 0,0 1 0 0 0,0 0 0 0 0,1 1 0 0 0,0 1 0 0 0,-1-1 0 0 0,2 2-1 0 0,-1 0 1 0 0,1 0 0 0 0,0 1 0 0 0,0 1 0 0 0,0-1 0 0 0,-4 6 167 0 0,10-9-29 0 0,0 1-1 0 0,0-1 0 0 0,0 1 0 0 0,1 0 1 0 0,0 0-1 0 0,0 0 0 0 0,0 0 0 0 0,1 1 1 0 0,-1-1-1 0 0,1 1 0 0 0,1 0 0 0 0,-1 0 1 0 0,1 0-1 0 0,0 1 0 0 0,0-1 0 0 0,1 0 1 0 0,0 1-1 0 0,0-1 0 0 0,0 1 0 0 0,1-1 1 0 0,0 1-1 0 0,1-1 0 0 0,-1 1 0 0 0,1-1 1 0 0,0 1-1 0 0,1-1 0 0 0,-1 0 0 0 0,1 1 1 0 0,1-1-1 0 0,-1 0 0 0 0,1 0 0 0 0,0 0 1 0 0,1 1 29 0 0,10 2 22 0 0,-1 0 0 0 0,1-1 0 0 0,0 0 0 0 0,1-1 0 0 0,0-1 0 0 0,0 0 0 0 0,0-2 0 0 0,1 1 0 0 0,0-2 0 0 0,0 0 0 0 0,0-1 0 0 0,0 0 0 0 0,0-1 0 0 0,0-1 0 0 0,0-1 0 0 0,0 0 0 0 0,13-4-22 0 0,52-13-3509 0 0,-44 8-3940 0 0,-23 6 2072 0 0</inkml:trace>
  <inkml:trace contextRef="#ctx0" brushRef="#br0" timeOffset="1153.947">890 498 4489 0 0,'0'0'1931'0'0,"0"0"-215"0"0,0 0 99 0 0,0 0 166 0 0,0 0-90 0 0,0 0-364 0 0,0 0-423 0 0,0 0-286 0 0,0 0-176 0 0,0 0-112 0 0,0 0-97 0 0,0 0-77 0 0,0 0-34 0 0,27-35-42 0 0,85-106-12 0 0,-44 45 371 0 0,-5 12-320 0 0,-44 80-739 0 0,-18 36-12 0 0,-2-17 631 0 0,-2 61-5 0 0,53-64 122 0 0,56-52 364 0 0,-67 19-602 0 0,-25 13-82 0 0,-1 1-1 0 0,1 0 1 0 0,1 1 0 0 0,-1 0 0 0 0,1 1 0 0 0,0 1-1 0 0,0 0 1 0 0,0 1 0 0 0,12 0 4 0 0,-25 4-12 0 0,-1 1 0 0 0,1-1 0 0 0,-1 1 0 0 0,0 0 0 0 0,1 0 0 0 0,-1-1 0 0 0,0 1-1 0 0,0 0 1 0 0,0 0 0 0 0,-1 0 0 0 0,1 0 0 0 0,0 0 0 0 0,-1 0 0 0 0,1 1 0 0 0,-1-1 0 0 0,0 0 0 0 0,0 0 0 0 0,1 0 0 0 0,-1 0 0 0 0,-1 0 0 0 0,1 0 0 0 0,0 1 0 0 0,-1-1 0 0 0,1 0 0 0 0,-1 1 11 0 0,1 4 2 0 0,0 92-863 0 0,16-88-3393 0 0,-1-11-2299 0 0,-14 0 4906 0 0,6 0-6370 0 0</inkml:trace>
  <inkml:trace contextRef="#ctx0" brushRef="#br0" timeOffset="1564.993">2019 126 4617 0 0,'0'0'2320'0'0,"0"0"-739"0"0,0 0-166 0 0,0 0 129 0 0,0 0-9 0 0,0 0-161 0 0,0 0-346 0 0,0 0-341 0 0,0 0-202 0 0,0 0-118 0 0,0 0-102 0 0,-34 18-62 0 0,-106 58-40 0 0,54-13 244 0 0,82-58-382 0 0,-1-2-26 0 0,0 1-1 0 0,0 0 1 0 0,1 0 0 0 0,-1 0 0 0 0,1 0 0 0 0,0 1-1 0 0,1-1 1 0 0,-1 1 0 0 0,1 0 0 0 0,0 0 0 0 0,0 1-1 0 0,0-1 1 0 0,1 0 0 0 0,0 1 0 0 0,0 0 0 0 0,0 0-1 0 0,1-1 1 0 0,0 1 0 0 0,0 0 0 0 0,0 0-1 0 0,1 4 3 0 0,3-8 33 0 0,0 0 0 0 0,1-1 0 0 0,-1 1 1 0 0,1-1-1 0 0,0 0 0 0 0,-1 0 0 0 0,1 0 1 0 0,0 0-1 0 0,0-1 0 0 0,-1 1 1 0 0,1-1-1 0 0,0 0 0 0 0,0 0 0 0 0,0-1 1 0 0,0 1-1 0 0,-1-1 0 0 0,4 0-34 0 0,11-5 145 0 0,-1-1-1 0 0,1 0 1 0 0,-1-1-1 0 0,-1-1 1 0 0,0 0 0 0 0,0-1-1 0 0,-1-1 1 0 0,1-1-145 0 0,26-17 126 0 0,103-53 200 0 0,-137 129-753 0 0,-9-19 449 0 0,0-23-47 0 0,0 0 0 0 0,0 0 0 0 0,0-1 1 0 0,1 1-1 0 0,0 0 0 0 0,0 0 0 0 0,0 0 1 0 0,0-1-1 0 0,1 1 0 0 0,0 0 0 0 0,0 0 1 0 0,0-1-1 0 0,0 1 0 0 0,1-1 1 0 0,0 1-1 0 0,0-1 0 0 0,0 0 0 0 0,1 1 1 0 0,-1-1-1 0 0,1 0 0 0 0,0-1 0 0 0,0 1 1 0 0,0 0-1 0 0,3 1 25 0 0,49 9-3794 0 0,-17-21-8126 0 0,-31 3 8451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17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52 6425 0 0,'0'0'3080'0'0,"0"0"-2156"0"0,0 0-803 0 0,0 0-53 0 0,0 0 146 0 0,0 0 110 0 0,0 0-22 0 0,0 0-92 0 0,0 0-125 0 0,0 0-97 0 0,0 0-32 0 0,0 0 25 0 0,0 0 29 0 0,-18 22 34 0 0,-54 69 49 0 0,58-45 132 0 0,17-40-144 0 0,-2-2-25 0 0,-1 0 47 0 0,0-1 0 0 0,0 1 0 0 0,1 0 1 0 0,-1-1-1 0 0,1 1 0 0 0,0-1 0 0 0,0 1 0 0 0,0-1 0 0 0,1 1 0 0 0,-1-1 0 0 0,1 0 0 0 0,0 1 0 0 0,0-1 1 0 0,0 0-1 0 0,0 0 0 0 0,0-1 0 0 0,1 1 0 0 0,-1 0 0 0 0,1-1 0 0 0,0 1 0 0 0,0-1 0 0 0,0 0 0 0 0,0 0 1 0 0,0 0-1 0 0,0 0 0 0 0,1-1 0 0 0,-1 1 0 0 0,0-1 0 0 0,1 0 0 0 0,-1 0 0 0 0,1 0-103 0 0,9-4 303 0 0,-1 0 0 0 0,0 0 0 0 0,0-1 0 0 0,0 0-1 0 0,0-1 1 0 0,0-1 0 0 0,-1 0 0 0 0,0-1 0 0 0,0 1 0 0 0,-1-2-1 0 0,0 0 1 0 0,0 0 0 0 0,-1-1 0 0 0,0 0 0 0 0,-1 0 0 0 0,1-1-1 0 0,-2-1 1 0 0,0 1 0 0 0,2-4-303 0 0,39-42 566 0 0,-22 25-382 0 0,-21 24-178 0 0,0 0 0 0 0,0 0 1 0 0,1 1-1 0 0,0-1 0 0 0,0 1 0 0 0,1 1 1 0 0,-1-1-1 0 0,2 1 0 0 0,-1 0 1 0 0,0 1-1 0 0,1-1 0 0 0,4 0-6 0 0,-10 6-40 0 0,0 0 0 0 0,0 1 1 0 0,0-1-1 0 0,0 1 0 0 0,0 0 0 0 0,0 0 1 0 0,-1 0-1 0 0,1-1 0 0 0,0 2 0 0 0,-1-1 1 0 0,1 0-1 0 0,-1 0 0 0 0,0 0 0 0 0,0 1 0 0 0,0-1 1 0 0,0 0-1 0 0,0 1 0 0 0,-1-1 0 0 0,1 1 1 0 0,-1-1-1 0 0,1 1 0 0 0,-1-1 0 0 0,0 1 0 0 0,0-1 1 0 0,0 1-1 0 0,0 0 0 0 0,-1-1 0 0 0,1 1 1 0 0,-1-1-1 0 0,1 1 0 0 0,-2 1 40 0 0,2 2-107 0 0,-48 559-1144 0 0,39-260 1470 0 0,-21-165 523 0 0,28-138-674 0 0,1 0-1 0 0,-1-1 1 0 0,0 1-1 0 0,0-1 0 0 0,0 0 1 0 0,-1 1-1 0 0,1-1 1 0 0,0 0-1 0 0,0 0 0 0 0,-1-1 1 0 0,1 1-1 0 0,0 0 0 0 0,-1-1 1 0 0,1 1-1 0 0,-1-1 1 0 0,1 0-1 0 0,0 0 0 0 0,-1 0 1 0 0,1 0-1 0 0,-1 0 1 0 0,1-1-1 0 0,-1 1 0 0 0,1-1 1 0 0,0 1-1 0 0,-1-1 1 0 0,1 0-1 0 0,0 0 0 0 0,-1 0 1 0 0,1 0-1 0 0,0-1 1 0 0,0 1-1 0 0,0 0 0 0 0,0-1 1 0 0,0 1-1 0 0,1-1 1 0 0,-1 0-1 0 0,0 0 0 0 0,1 0 1 0 0,-1 0-1 0 0,1 0 1 0 0,-1 0-68 0 0,-3-10 45 0 0,1 0 0 0 0,0 0 0 0 0,1-1 0 0 0,0 1 0 0 0,1-1 0 0 0,0 0 0 0 0,1 1 0 0 0,1-1 0 0 0,0 0 0 0 0,1-11-45 0 0,-1 1 2 0 0,2 6-69 0 0,0 0 0 0 0,0 1 0 0 0,2-1 0 0 0,0 1-1 0 0,1-1 1 0 0,1 1 0 0 0,0 1 0 0 0,1-1 0 0 0,1 1 0 0 0,0 1 0 0 0,1-1 0 0 0,1 1 0 0 0,0 1 0 0 0,1 0 0 0 0,0 0 0 0 0,11-9 67 0 0,136-98-5986 0 0,-111 100-877 0 0,-26 13 1234 0 0,-7 0 1632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9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404 0 13139 0 0,'0'0'1311'0'0,"0"0"-506"0"0,0 0-315 0 0,0 0-5 0 0,0 0 125 0 0,-33 12 55 0 0,-106 42-90 0 0,128-50-498 0 0,0 0 0 0 0,0 1 1 0 0,1 0-1 0 0,-1 1 0 0 0,1 0 0 0 0,1 1 1 0 0,-1 0-1 0 0,1 0 0 0 0,0 1 0 0 0,1 1 0 0 0,-6 5-77 0 0,-1 3 83 0 0,6-9-78 0 0,0 0-1 0 0,1 1 1 0 0,0 0-1 0 0,1 0 1 0 0,0 1 0 0 0,0 0-1 0 0,1 0 1 0 0,1 1-1 0 0,0-1 1 0 0,0 1-1 0 0,1 0 1 0 0,0 1 0 0 0,0-1-1 0 0,0 12-4 0 0,3-17-43 0 0,1 1-1 0 0,-1-1 1 0 0,2 0-1 0 0,-1 0 1 0 0,1 1 0 0 0,0-1-1 0 0,0 0 1 0 0,1 0-1 0 0,-1 0 1 0 0,2 0-1 0 0,-1 0 1 0 0,0-1 0 0 0,1 1-1 0 0,0-1 1 0 0,1 1-1 0 0,-1-1 1 0 0,1 0-1 0 0,0 0 1 0 0,0-1 0 0 0,0 1-1 0 0,1-1 1 0 0,0 0-1 0 0,0 0 1 0 0,0 0 0 0 0,2 1 43 0 0,8 3-216 0 0,0 1 1 0 0,1-2 0 0 0,0 0-1 0 0,0-1 1 0 0,0-1 0 0 0,1 0-1 0 0,0-1 1 0 0,0-1 0 0 0,0 0-1 0 0,0-2 1 0 0,0 0 0 0 0,1-1-1 0 0,15-1 216 0 0,5-3-1742 0 0,1-1 0 0 0,-1-1 0 0 0,0-3 0 0 0,-1-1 0 0 0,26-11 1742 0 0,133-69-6451 0 0,-176 78 6867 0 0,-1-1-1 0 0,0-1 1 0 0,-1 0 0 0 0,0-2-1 0 0,-1 0 1 0 0,-1-1 0 0 0,-1 0-1 0 0,3-6-415 0 0,-8 6 1223 0 0,-9 16-1058 0 0,-1 0 0 0 0,1 1-1 0 0,-1-1 1 0 0,1 1 0 0 0,-1-1-1 0 0,0 0 1 0 0,1 0-1 0 0,-1 1 1 0 0,0-1 0 0 0,0 0-1 0 0,1 0 1 0 0,-1 1 0 0 0,0-1-1 0 0,0 0 1 0 0,0 0-1 0 0,0 1 1 0 0,0-1 0 0 0,0 0-1 0 0,0 0 1 0 0,0 0 0 0 0,0 1-1 0 0,0-1 1 0 0,-1 0 0 0 0,1 0-1 0 0,0 1 1 0 0,0-1-1 0 0,-1 0 1 0 0,1 1 0 0 0,0-1-1 0 0,-1 0 1 0 0,1 1 0 0 0,-1-1-1 0 0,1 0 1 0 0,-1 1-1 0 0,1-1 1 0 0,-1 1 0 0 0,0-1-1 0 0,1 1 1 0 0,-1-1 0 0 0,0 1-1 0 0,1-1 1 0 0,-1 1-1 0 0,0 0 1 0 0,1-1 0 0 0,-1 1-1 0 0,0 0 1 0 0,0 0 0 0 0,1 0-1 0 0,-1-1 1 0 0,0 1-1 0 0,0 0 1 0 0,0 0 0 0 0,1 0-1 0 0,-1 0 1 0 0,0 0 0 0 0,0 1-165 0 0,-18 2 189 0 0,1 1 0 0 0,0 1 0 0 0,0 0 0 0 0,1 2 1 0 0,0 0-1 0 0,0 1 0 0 0,0 0 0 0 0,1 2 0 0 0,0 0 1 0 0,1 0-1 0 0,0 2 0 0 0,1 0 0 0 0,0 0 0 0 0,1 2 1 0 0,-11 13-190 0 0,18-21 8 0 0,0-1 0 0 0,0 1 1 0 0,1 1-1 0 0,0-1 0 0 0,0 1 1 0 0,1 0-1 0 0,0 0 0 0 0,0 0 1 0 0,0 0-1 0 0,1 1 0 0 0,0 0 1 0 0,1-1-1 0 0,0 1 0 0 0,0 0 1 0 0,0 0-1 0 0,1 0 0 0 0,0 1 1 0 0,1-1-1 0 0,0 0 0 0 0,1 5-8 0 0,1-8 17 0 0,1-1 0 0 0,0 1-1 0 0,0-1 1 0 0,0 0-1 0 0,1 0 1 0 0,-1 0 0 0 0,1 0-1 0 0,0 0 1 0 0,0-1 0 0 0,0 0-1 0 0,1 0 1 0 0,-1 0 0 0 0,1 0-1 0 0,0-1 1 0 0,0 0 0 0 0,0 0-1 0 0,0 0 1 0 0,0 0 0 0 0,0-1-1 0 0,0 0 1 0 0,1 0-1 0 0,-1 0 1 0 0,0-1 0 0 0,0 0-1 0 0,1 0 1 0 0,-1 0 0 0 0,1-1-17 0 0,12 0 254 0 0,-1-1 0 0 0,1 0 0 0 0,-1-2 0 0 0,0 0 0 0 0,0 0 0 0 0,0-2 0 0 0,-1 0 0 0 0,0-1 0 0 0,0-1 0 0 0,-1 0 0 0 0,0-1 0 0 0,0-1 0 0 0,-1 0 0 0 0,0-1 0 0 0,-1 0-1 0 0,0-2 1 0 0,-1 1 0 0 0,0-1 0 0 0,-1-1 0 0 0,7-11-254 0 0,-14 19 41 0 0,1 0 0 0 0,-1-1 0 0 0,-1 0 0 0 0,1 0 0 0 0,-1 0 0 0 0,0 0 0 0 0,-1 0 0 0 0,1-1 0 0 0,-2 1 0 0 0,1-1-1 0 0,-1 0 1 0 0,0 1 0 0 0,0-1 0 0 0,-1 0 0 0 0,0 0 0 0 0,-1 1 0 0 0,0-1 0 0 0,0 0 0 0 0,0 1 0 0 0,-1-1-1 0 0,-1-2-40 0 0,1 5-124 0 0,-1 0-1 0 0,1 0 0 0 0,-1 1 1 0 0,1-1-1 0 0,-1 1 0 0 0,-1 0 0 0 0,1 0 1 0 0,-1 0-1 0 0,1 0 0 0 0,-1 1 0 0 0,0-1 1 0 0,0 1-1 0 0,-1 0 0 0 0,1 0 0 0 0,0 0 1 0 0,-1 1-1 0 0,0 0 0 0 0,0 0 1 0 0,0 0-1 0 0,0 0 0 0 0,-1 1 125 0 0,-44 0-5203 0 0,19 15-3404 0 0,17-6 1846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0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13563 0 0,'0'0'1972'0'0,"0"0"-623"0"0,0 0-254 0 0,0 0 65 0 0,0 0 15 0 0,0 0-191 0 0,0 0-317 0 0,0 0-279 0 0,0 0-174 0 0,0 0-88 0 0,0 0-47 0 0,0 0-18 0 0,0 0-21 0 0,11-13-20 0 0,81-78 23 0 0,107-52-74 0 0,-199 144-5 0 0,0-1 1 0 0,-1 0 0 0 0,1 1-1 0 0,0-1 1 0 0,0 0 0 0 0,0 1-1 0 0,0-1 1 0 0,0 1-1 0 0,0-1 1 0 0,0 0 0 0 0,0 1-1 0 0,0-1 1 0 0,0 0-1 0 0,0 1 1 0 0,1-1 0 0 0,-1 0-1 0 0,0 1 1 0 0,0-1-1 0 0,0 0 1 0 0,0 1 0 0 0,0-1-1 0 0,1 0 1 0 0,-1 0-1 0 0,0 1 1 0 0,0-1 0 0 0,1 0-1 0 0,-1 0 1 0 0,0 1-1 0 0,0-1 1 0 0,1 0 0 0 0,-1 0-1 0 0,0 0 1 0 0,1 1 0 0 0,-1-1-1 0 0,0 0 1 0 0,1 0-1 0 0,-1 0 1 0 0,0 0 0 0 0,1 0-1 0 0,-1 0 1 0 0,0 0-1 0 0,1 0 1 0 0,-1 1 0 0 0,0-1-1 0 0,1-1 1 0 0,-1 1-1 0 0,0 0 1 0 0,1 0 0 0 0,-1 0-1 0 0,0 0 1 0 0,1 0-1 0 0,-1 0 1 0 0,0 0 0 0 0,1 0-1 0 0,-1 0 1 0 0,0-1-1 0 0,1 1 1 0 0,-1 0 0 0 0,0 0-1 0 0,0 0 1 0 0,1-1 35 0 0,-2 10 210 0 0,0 17-256 0 0,0-22 58 0 0,0 0 1 0 0,0-1-1 0 0,0 1 1 0 0,1 0-1 0 0,0-1 1 0 0,-1 1 0 0 0,1 0-1 0 0,0-1 1 0 0,1 1-1 0 0,-1 0 1 0 0,1 0-1 0 0,-1-1 1 0 0,1 1-1 0 0,0-1 1 0 0,1 1-1 0 0,-1-1 1 0 0,1 1-1 0 0,-1-1 1 0 0,1 0-1 0 0,0 1 1 0 0,0-1 0 0 0,0 0-1 0 0,1 0 1 0 0,-1-1-1 0 0,1 1 1 0 0,0 0-1 0 0,-1-1 1 0 0,1 0-1 0 0,0 0 1 0 0,3 2-13 0 0,-1-2 174 0 0,1 0-1 0 0,-1-1 1 0 0,0 0 0 0 0,1 0 0 0 0,-1 0-1 0 0,1-1 1 0 0,-1 1 0 0 0,1-1 0 0 0,-1-1-1 0 0,1 1 1 0 0,-1-1 0 0 0,0 0 0 0 0,1 0-1 0 0,-1 0 1 0 0,0-1 0 0 0,1 0 0 0 0,-1 0-1 0 0,0 0 1 0 0,-1-1 0 0 0,1 0 0 0 0,0 0-1 0 0,-1 0 1 0 0,1 0 0 0 0,-1-1-1 0 0,3-3-173 0 0,71-85 989 0 0,-73 84-1540 0 0,5-12 565 0 0,-7 5-7931 0 0,-3 14 614 0 0,0 1-3558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0.3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366 0 13275 0 0,'0'0'4234'0'0,"0"0"-2348"0"0,0 0-885 0 0,0 0-42 0 0,0 0 11 0 0,0 0-130 0 0,0 0-229 0 0,0 0-249 0 0,0 0-168 0 0,0 0-99 0 0,0 0-34 0 0,-35 17-29 0 0,-113 53-24 0 0,34 5-60 0 0,112-75 27 0 0,0 2 0 0 0,0-1 1 0 0,0 0-1 0 0,0 0 0 0 0,0 0 0 0 0,1 1 1 0 0,-1-1-1 0 0,0 1 0 0 0,1 0 0 0 0,-1-1 1 0 0,1 1-1 0 0,-1 0 0 0 0,1 0 0 0 0,0 0 1 0 0,0 0-1 0 0,0 0 0 0 0,0 0 0 0 0,0 0 0 0 0,0 0 1 0 0,1 0-1 0 0,-1 0 0 0 0,1 1 0 0 0,-1-1 1 0 0,1 0-1 0 0,0 1 0 0 0,0-1 0 0 0,0 0 1 0 0,0 0-1 0 0,0 1 0 0 0,1-1 0 0 0,-1 0 1 0 0,1 0-1 0 0,-1 1 0 0 0,1-1 0 0 0,0 0 1 0 0,0 0-1 0 0,0 0 0 0 0,0 0 0 0 0,0 0 1 0 0,0 0-1 0 0,1 0 0 0 0,-1-1 0 0 0,0 1 1 0 0,1 0-1 0 0,0-1 0 0 0,0 2 25 0 0,202 52-277 0 0,-202-55 283 0 0,-1 1 0 0 0,1-1 0 0 0,-1 1 1 0 0,1-1-1 0 0,-1 1 0 0 0,0 0 1 0 0,1 0-1 0 0,-1 0 0 0 0,0 0 0 0 0,0 0 1 0 0,0 0-1 0 0,0 0 0 0 0,0 0 0 0 0,0 0 1 0 0,0 0-1 0 0,0 0 0 0 0,0 1 1 0 0,0-1-1 0 0,0 0 0 0 0,-1 1 0 0 0,1-1 1 0 0,-1 1-1 0 0,1-1 0 0 0,-1 1 1 0 0,0-1-1 0 0,1 1 0 0 0,-1-1 0 0 0,0 1 1 0 0,0-1-1 0 0,0 1 0 0 0,0-1 0 0 0,0 1 1 0 0,0-1-1 0 0,-1 1 0 0 0,1-1 1 0 0,0 1-1 0 0,-1-1 0 0 0,1 1 0 0 0,-1-1 1 0 0,0 0-1 0 0,1 1 0 0 0,-1-1 1 0 0,0 1-7 0 0,-53 41 556 0 0,-97 14-651 0 0,81-49-9766 0 0,64-8-780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0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97 1 19516 0 0,'0'0'763'0'0,"0"0"-304"0"0,0 0-138 0 0,0 0 161 0 0,0 0 178 0 0,0 0 60 0 0,0 0-101 0 0,0 0-171 0 0,0 0-116 0 0,0 0-73 0 0,0 0-27 0 0,0 0-12 0 0,0 0-2 0 0,3 34-19 0 0,11 110-34 0 0,-30-5 56 0 0,-15 62-1391 0 0,3-154-3388 0 0,14-38-701 0 0,-3-1-3700 0 0,10-5 3071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1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12355 0 0,'0'0'1696'0'0,"0"0"-544"0"0,0 0-88 0 0,0 0-55 0 0,0 0-121 0 0,0 0-200 0 0,0 0-168 0 0,217-29-136 0 0,-174 25-96 0 0,-3 4-72 0 0,6 0-80 0 0,0-3 8 0 0,0 3-144 0 0,-7 0-208 0 0,3 0-640 0 0,-5 0-1640 0 0,-11 0-3722 0 0,-10 0-4576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1.7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15 0 0 0,'0'0'838'0'0,"0"0"834"0"0,0 0 251 0 0,0 0-41 0 0,0 0-129 0 0,0 0-179 0 0,0 0-216 0 0,0 0-166 0 0,0 0-116 0 0,-2-2-90 0 0,-2 0-838 0 0,0 0 1 0 0,0 0-1 0 0,-1 1 0 0 0,1-1 1 0 0,0 1-1 0 0,-1 0 1 0 0,1 1-1 0 0,-1-1 1 0 0,1 1-1 0 0,-1 0 0 0 0,1 0 1 0 0,-1 0-1 0 0,1 0 1 0 0,-1 1-1 0 0,1 0 1 0 0,-1 0-1 0 0,1 0 0 0 0,0 1 1 0 0,0-1-1 0 0,-1 1 1 0 0,1 0-1 0 0,0 0 1 0 0,1 0-1 0 0,-1 1 0 0 0,-2 1-148 0 0,-2-1 71 0 0,-7 3-54 0 0,0 0 0 0 0,0 0 0 0 0,1 2 1 0 0,-1 0-1 0 0,2 0 0 0 0,-1 2 0 0 0,1-1 1 0 0,0 2-1 0 0,1 0 0 0 0,1 0 0 0 0,0 1 1 0 0,0 0-1 0 0,1 1 0 0 0,0 0 0 0 0,1 1 1 0 0,1 0-1 0 0,-5 12-17 0 0,11-23-6 0 0,1 0 0 0 0,0 0 1 0 0,0 0-1 0 0,0 0 0 0 0,0 0 0 0 0,0 0 1 0 0,1 1-1 0 0,-1-1 0 0 0,1 0 0 0 0,0 0 0 0 0,0 0 1 0 0,0 0-1 0 0,0 1 0 0 0,1-1 0 0 0,-1 0 1 0 0,1 0-1 0 0,0 0 0 0 0,0 0 0 0 0,0 0 1 0 0,0 0-1 0 0,1 0 0 0 0,-1 0 0 0 0,1 0 0 0 0,0-1 1 0 0,-1 1-1 0 0,1-1 0 0 0,0 1 0 0 0,1-1 1 0 0,-1 0-1 0 0,0 0 0 0 0,1 1 0 0 0,-1-2 1 0 0,1 1-1 0 0,0 0 0 0 0,-1 0 0 0 0,1-1 0 0 0,0 0 1 0 0,0 0-1 0 0,0 1 0 0 0,0-2 0 0 0,0 1 1 0 0,0 0-1 0 0,3 0 6 0 0,17-5 259 0 0,0-1 0 0 0,0-1 0 0 0,-1-1 0 0 0,1-1 0 0 0,-2-1 0 0 0,1-1 0 0 0,-1 0 0 0 0,-1-2 0 0 0,0-1 0 0 0,-1 0 0 0 0,0-1 0 0 0,-1-1 0 0 0,-1-1 0 0 0,13-15-259 0 0,29-27 911 0 0,-43 87-824 0 0,-16-23-139 0 0,0 1 0 0 0,1-1 0 0 0,0 1 0 0 0,1-1 1 0 0,-1 0-1 0 0,1 1 0 0 0,1-1 0 0 0,-1 0 0 0 0,1 0 1 0 0,0 0-1 0 0,0-1 0 0 0,0 1 0 0 0,1-1 0 0 0,0 0 1 0 0,0 0-1 0 0,1 0 0 0 0,-1 0 0 0 0,1-1 1 0 0,3 3 51 0 0,49 9-9043 0 0,-45-16 3175 0 0,-5 0-941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2.0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9138 0 0,'0'0'2240'0'0,"0"0"-447"0"0,0 0-95 0 0,0 0 69 0 0,0 0-24 0 0,0 0-242 0 0,0 0-398 0 0,0 0-321 0 0,0 0-206 0 0,0 0-136 0 0,0 0-63 0 0,0 0-49 0 0,0 0-73 0 0,25-20-58 0 0,77-65-59 0 0,129-107 225 0 0,-211 190-664 0 0,-19 32-139 0 0,-2-14 563 0 0,1-14-123 0 0,-1 3-1 0 0,0 0 0 0 0,1-1 1 0 0,-1 1-1 0 0,1 0 0 0 0,0-1 0 0 0,1 1 0 0 0,-1 0 0 0 0,1-1 0 0 0,0 1 0 0 0,0-1 0 0 0,0 1 0 0 0,1-1 0 0 0,0 1 0 0 0,0-1 0 0 0,0 0 0 0 0,0 0 0 0 0,0 0 1 0 0,1 0-1 0 0,0 0 0 0 0,0-1 0 0 0,0 1 0 0 0,0-1 0 0 0,1 0 0 0 0,-1 1 0 0 0,1-2 0 0 0,0 2 1 0 0,2-1 33 0 0,1 0-1 0 0,-1-1 1 0 0,1 1 0 0 0,-1-1 0 0 0,1-1-1 0 0,0 1 1 0 0,0-1 0 0 0,0 0-1 0 0,0-1 1 0 0,0 1 0 0 0,0-1 0 0 0,0-1-1 0 0,-1 1 1 0 0,1-1 0 0 0,0 0-1 0 0,0-1 1 0 0,0 0 0 0 0,-1 0-1 0 0,1 0 1 0 0,-1-1 0 0 0,4-2-33 0 0,113-87 137 0 0,-106 75-708 0 0,51-53-3374 0 0,-28 21-8244 0 0,-29 34 4273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2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0 8346 0 0,'0'0'4881'0'0,"0"0"-2863"0"0,0 0-888 0 0,0 0-28 0 0,0 0-2 0 0,0 0-71 0 0,-10 36-165 0 0,-32 113-177 0 0,12 16 615 0 0,22-111-1961 0 0,-21 158 2459 0 0,23-141-5199 0 0,4 1-4902 0 0,2-69 2764 0 0,-2-3-826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2.6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9114 0 0,'0'0'3985'0'0,"0"0"-2929"0"0,0 0-536 0 0,0 0 88 0 0,0 0 48 0 0,0 0 1 0 0,0 0-161 0 0,209-22-112 0 0,-164 22-96 0 0,2 0-104 0 0,5 0-56 0 0,5 0-128 0 0,0 0-224 0 0,4 0-624 0 0,-4 0-1873 0 0,-13 0-4248 0 0,-13 0-345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3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144 151 0 0 0,'0'0'519'0'0,"0"0"1278"0"0,0 0 428 0 0,0 0-130 0 0,0 0-312 0 0,0 0-393 0 0,0 0-357 0 0,0 0-323 0 0,0 0-250 0 0,0 0-139 0 0,-13 5-42 0 0,-42 17 8 0 0,51-19-234 0 0,-1 0 1 0 0,1 1-1 0 0,-1-1 1 0 0,1 1-1 0 0,0 0 1 0 0,1 0-1 0 0,-1 0 1 0 0,1 0-1 0 0,-1 1 1 0 0,1-1-1 0 0,1 1 1 0 0,-1 0-1 0 0,1 0 1 0 0,-1 0-1 0 0,1 0 1 0 0,1 0 0 0 0,-1 1-1 0 0,1-1 1 0 0,0 1-54 0 0,0-4 7 0 0,-1 4 39 0 0,-1 0-1 0 0,1 0 1 0 0,0 1 0 0 0,1-1-1 0 0,-1 1 1 0 0,1 0 0 0 0,0-1-1 0 0,1 1 1 0 0,0 0 0 0 0,0-1 0 0 0,0 1-1 0 0,1 0 1 0 0,0-1 0 0 0,0 1-1 0 0,1-1 1 0 0,0 1 0 0 0,0-1-1 0 0,1 0 1 0 0,-1 1 0 0 0,1-1-1 0 0,0-1 1 0 0,1 1 0 0 0,0 0-1 0 0,0-1 1 0 0,0 0 0 0 0,0 0-1 0 0,1 0 1 0 0,0 0 0 0 0,0-1 0 0 0,0 1-1 0 0,0-1 1 0 0,1-1 0 0 0,0 1-1 0 0,0-1 1 0 0,0 0 0 0 0,0 0-1 0 0,0-1 1 0 0,0 0 0 0 0,1 0-46 0 0,0 0 186 0 0,1-1 0 0 0,-1-1 0 0 0,0 1 1 0 0,1-1-1 0 0,-1 0 0 0 0,1-1 0 0 0,-1 0 1 0 0,1 0-1 0 0,-1-1 0 0 0,0 0 0 0 0,0 0 0 0 0,1 0 1 0 0,-1-1-1 0 0,-1 0 0 0 0,1 0 0 0 0,0-1 1 0 0,-1 0-1 0 0,0 0 0 0 0,0-1 0 0 0,0 0 1 0 0,-1 0-1 0 0,1 0 0 0 0,-1 0 0 0 0,0-1 0 0 0,-1 0 1 0 0,1 0-1 0 0,-1 0 0 0 0,3-6-186 0 0,-4 4 26 0 0,1 0 0 0 0,-1-1 0 0 0,-1 1 0 0 0,1 0 0 0 0,-2-1 0 0 0,1 1 0 0 0,-1-1 0 0 0,0 0 0 0 0,-1 1 0 0 0,0-1 0 0 0,0 0 0 0 0,-1 0 0 0 0,0 1-1 0 0,-1-1 1 0 0,0 1 0 0 0,0-1 0 0 0,-1 1 0 0 0,1 0 0 0 0,-2 0 0 0 0,0 0 0 0 0,0 0 0 0 0,0 1 0 0 0,-1-1 0 0 0,0 1 0 0 0,0 0 0 0 0,-4-3-26 0 0,-86-85-4012 0 0,94 102 1008 0 0,2 11 2673 0 0,3-13 459 0 0,0 0 0 0 0,0 0 0 0 0,0 0 0 0 0,1 0 0 0 0,0 0 0 0 0,-1-1 0 0 0,2 0 0 0 0,-1 0 0 0 0,0 0 0 0 0,1-1 0 0 0,-1 0 0 0 0,1 0 0 0 0,0 0 0 0 0,0-1 0 0 0,1 0 0 0 0,-1 0 1 0 0,2 0-129 0 0,1 0 318 0 0,0-1 0 0 0,1 0 1 0 0,-1 0-1 0 0,1-1 1 0 0,0 0-1 0 0,-1 0 0 0 0,1-1 1 0 0,-1-1-1 0 0,1 0 1 0 0,-1 0-1 0 0,0-1 0 0 0,0 0 1 0 0,0 0-1 0 0,0-1 1 0 0,-1 0-1 0 0,1-1 0 0 0,-1 0 1 0 0,0 0-1 0 0,0 0 1 0 0,5-6-319 0 0,-12 9 14 0 0,0 1 1 0 0,0-1 0 0 0,0 1-1 0 0,0 0 1 0 0,1 0 0 0 0,-1 0 0 0 0,0-1-1 0 0,1 1 1 0 0,-1 1 0 0 0,1-1 0 0 0,-1 0-1 0 0,1 0 1 0 0,-1 0 0 0 0,1 1-1 0 0,-1-1 1 0 0,1 1 0 0 0,0-1 0 0 0,-1 1-1 0 0,1 0 1 0 0,0-1 0 0 0,-1 1 0 0 0,1 0-1 0 0,0 0 1 0 0,0 0 0 0 0,-1 1-1 0 0,1-1 1 0 0,0 0 0 0 0,-1 1 0 0 0,1-1-1 0 0,0 1 1 0 0,-1-1 0 0 0,1 1-1 0 0,-1 0 1 0 0,1-1 0 0 0,-1 1 0 0 0,1 0-1 0 0,-1 0 1 0 0,0 0 0 0 0,1 0 0 0 0,-1 1-1 0 0,0-1 1 0 0,0 0 0 0 0,0 0-1 0 0,0 1 1 0 0,0-1 0 0 0,0 1 0 0 0,0-1-1 0 0,0 1-14 0 0,76 218 120 0 0,-76-216-102 0 0,0 1 1 0 0,1-1-1 0 0,0 1 0 0 0,0-1 0 0 0,0 0 0 0 0,0 0 0 0 0,1 0 0 0 0,-1 0 0 0 0,1 0 0 0 0,0 0 0 0 0,0-1 1 0 0,0 1-1 0 0,1-1 0 0 0,0 0 0 0 0,-1 0 0 0 0,1 0 0 0 0,0-1 0 0 0,0 1 0 0 0,0-1 0 0 0,1 0 0 0 0,-1 0 1 0 0,0 0-1 0 0,1-1 0 0 0,-1 0 0 0 0,1 0 0 0 0,0 0 0 0 0,-1 0 0 0 0,4 0-18 0 0,27-42 927 0 0,-18 14-798 0 0,0-1-1 0 0,-1-1 1 0 0,-2 0-1 0 0,-1-1 1 0 0,0-4-129 0 0,-6 17 49 0 0,53-148-734 0 0,-57 157 434 0 0,2-6-4019 0 0,-3 20-9688 0 0,-2-2 7378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13.8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579 52 0 0 0,'0'0'464'0'0,"0"0"620"0"0,0 0-79 0 0,0 0-233 0 0,0 0-133 0 0,0 0-49 0 0,0 0 96 0 0,0 0 65 0 0,0 0 58 0 0,-9 0-5 0 0,-142 12 4821 0 0,-48 57-4528 0 0,142-25-873 0 0,58-42-236 0 0,0 1 0 0 0,0-1 0 0 0,0 0 0 0 0,0 0 0 0 0,1 1 0 0 0,-1-1 0 0 0,1 0 0 0 0,-1 0 1 0 0,1 0-1 0 0,0 0 0 0 0,0-1 0 0 0,0 1 0 0 0,0 0 0 0 0,0-1 0 0 0,0 0 0 0 0,0 1 0 0 0,0-1 0 0 0,1 0 0 0 0,-1 0 1 0 0,0 0-1 0 0,1 0 0 0 0,-1 0 0 0 0,1-1 0 0 0,-1 1 0 0 0,1-1 0 0 0,-1 0 0 0 0,1 0 0 0 0,0 0 0 0 0,1 0 12 0 0,74 7 270 0 0,-57-7-239 0 0,1 2 0 0 0,-1 0 1 0 0,0 1-1 0 0,0 1 0 0 0,-1 1 0 0 0,1 1 0 0 0,3 3-31 0 0,-23-9 5 0 0,1 1 0 0 0,-1 0 0 0 0,0-1 0 0 0,0 1 0 0 0,1 0 0 0 0,-1 0 0 0 0,0 0 0 0 0,0 0 0 0 0,0 0 0 0 0,0 1 0 0 0,0-1 0 0 0,0 0 0 0 0,0 0 0 0 0,-1 1 0 0 0,1-1 0 0 0,0 0 0 0 0,-1 1 0 0 0,1-1 0 0 0,-1 0 0 0 0,1 1 0 0 0,-1-1 0 0 0,0 1 0 0 0,0-1 0 0 0,1 1 0 0 0,-1-1 0 0 0,0 1 0 0 0,0-1 0 0 0,-1 1 0 0 0,1-1 0 0 0,0 1 0 0 0,0-1 0 0 0,-1 1 0 0 0,1-1 0 0 0,-1 1 0 0 0,1-1-1 0 0,-1 0 1 0 0,0 1 0 0 0,1-1-5 0 0,-32 50 228 0 0,-163 135 50 0 0,53-23-246 0 0,30-5-2 0 0,111-155-31 0 0,0 0 0 0 0,0 0 0 0 0,0 0 1 0 0,0 0-1 0 0,0 0 0 0 0,0 0 0 0 0,1 0 1 0 0,0 1-1 0 0,-1-1 0 0 0,1 0 0 0 0,0 0 1 0 0,1 0-1 0 0,-1 0 0 0 0,1 1 1 0 0,-1-1-1 0 0,1 0 0 0 0,0 0 0 0 0,0 0 1 0 0,0 0-1 0 0,0 0 0 0 0,1 0 0 0 0,-1-1 1 0 0,1 1-1 0 0,0 0 0 0 0,0-1 0 0 0,0 1 1 0 0,0-1-1 0 0,0 0 0 0 0,0 1 0 0 0,1-1 1 0 0,-1 0-1 0 0,1-1 0 0 0,-1 1 0 0 0,1 0 1 0 0,0-1-1 0 0,1 1 1 0 0,10 4 168 0 0,1 0 1 0 0,0-1-1 0 0,0-1 0 0 0,1 0 0 0 0,-1-1 1 0 0,1-1-1 0 0,-1 0 0 0 0,1-1 1 0 0,0-1-1 0 0,0 0 0 0 0,0-1 0 0 0,-1-1 1 0 0,1-1-1 0 0,-1 0 0 0 0,1-1 1 0 0,4-2-169 0 0,140-53 201 0 0,-146 48-3975 0 0,-7 5-6067 0 0,-5 5 5140 0 0</inkml:trace>
  <inkml:trace contextRef="#ctx0" brushRef="#br0" timeOffset="570.027">746 512 1104 0 0,'0'0'722'0'0,"0"0"-246"0"0,0 0 24 0 0,0 0 337 0 0,0 0 386 0 0,0 0 202 0 0,0 0-96 0 0,0 0-307 0 0,-11 35-341 0 0,-35 108-251 0 0,28-67 91 0 0,-10 178 2971 0 0,28-254-3203 0 0,0 0 52 0 0,0 0 79 0 0,0 0 101 0 0,0 0 101 0 0,0 0 92 0 0,0 0 46 0 0,0-22 1374 0 0,38-148-553 0 0,-27 134-1482 0 0,10-29-62 0 0,2 2 0 0 0,3 0 0 0 0,3 1-1 0 0,3 2 1 0 0,2 1-37 0 0,42-28 59 0 0,-64 112-555 0 0,8 123-683 0 0,-10-107-5680 0 0,-6-24-1308 0 0,-3-10 3382 0 0</inkml:trace>
  <inkml:trace contextRef="#ctx0" brushRef="#br0" timeOffset="840.542">1148 1006 8994 0 0,'0'0'1903'0'0,"0"0"-1322"0"0,0 0-411 0 0,0 0 247 0 0,0 0 377 0 0,0 0 241 0 0,0 0 38 0 0,0 0-215 0 0,0 0-287 0 0,0 0-226 0 0,0 0-101 0 0,0 0-23 0 0,-6 30 10 0 0,-18 94 2 0 0,18-77 366 0 0,7-40-3713 0 0,-1-30-8754 0 0,0 18 8581 0 0</inkml:trace>
  <inkml:trace contextRef="#ctx0" brushRef="#br0" timeOffset="1082.055">1284 571 7017 0 0,'0'0'1729'0'0,"0"0"-625"0"0,0 0-288 0 0,0 0-112 0 0,0 0-95 0 0,0 0-161 0 0,0 0-256 0 0,0 0-264 0 0,0 0-224 0 0,0 0-289 0 0,0 0-455 0 0,0 0-912 0 0,0 0-1681 0 0,0 0-1408 0 0</inkml:trace>
  <inkml:trace contextRef="#ctx0" brushRef="#br0" timeOffset="1592.952">1210 52 0 0 0,'0'0'1127'0'0,"0"0"308"0"0,0 0 212 0 0,0 0 215 0 0,0 0 138 0 0,0 0-113 0 0,0 0-355 0 0,0 0-373 0 0,0 0-286 0 0,0 0-153 0 0,0 0-35 0 0,0 0-21 0 0,0 0-28 0 0,8-5-53 0 0,69-34 883 0 0,12 32-971 0 0,-87 8-487 0 0,-1 0 1 0 0,1 1-1 0 0,0-1 0 0 0,-1 1 1 0 0,1 0-1 0 0,-1 0 1 0 0,1-1-1 0 0,-1 1 1 0 0,0 0-1 0 0,0 0 0 0 0,0 0 1 0 0,0 0-1 0 0,0 1 1 0 0,0-1-1 0 0,-1 0 1 0 0,1 0-1 0 0,-1 0 0 0 0,1 1 1 0 0,-1-1-1 0 0,0 0 1 0 0,0 0-1 0 0,0 1 1 0 0,0-1-1 0 0,-1 0 1 0 0,1 1-1 0 0,0-1 0 0 0,-1 0 1 0 0,0 0-1 0 0,1 0 1 0 0,-1 0-1 0 0,0 1 1 0 0,0-1-1 0 0,0 0 0 0 0,0-1 1 0 0,-1 1-1 0 0,1 0 1 0 0,-1 1-9 0 0,-73 133 455 0 0,74-134-445 0 0,1-1 0 0 0,-1 1 0 0 0,1-1 0 0 0,0 1 0 0 0,-1-1 0 0 0,1 1 0 0 0,0 0 0 0 0,0-1 0 0 0,0 1 0 0 0,1-1 0 0 0,-1 1 0 0 0,0 0 0 0 0,1-1 0 0 0,-1 1 0 0 0,0-1 0 0 0,1 1 0 0 0,0-1 0 0 0,-1 1 0 0 0,1-1 0 0 0,0 0 0 0 0,0 1 0 0 0,0-1 0 0 0,0 0 0 0 0,0 0 0 0 0,0 0 0 0 0,0 1 0 0 0,0-1 0 0 0,1 0 0 0 0,-1 0 0 0 0,0-1 0 0 0,0 1 0 0 0,1 0 0 0 0,-1 0 0 0 0,1-1 0 0 0,-1 1 0 0 0,1 0 0 0 0,-1-1 0 0 0,1 0 0 0 0,-1 1 0 0 0,2-1-10 0 0,74 3 345 0 0,-56-3-297 0 0,28-10-110 0 0,-24 4-2867 0 0,0 3-7315 0 0,-19 3 3148 0 0</inkml:trace>
  <inkml:trace contextRef="#ctx0" brushRef="#br0" timeOffset="2126.476">1908 328 13323 0 0,'0'0'659'0'0,"0"0"-329"0"0,0 0-91 0 0,0 0 273 0 0,0 0 291 0 0,0 0 129 0 0,-16 32-84 0 0,-51 102-270 0 0,-80 145 2 0 0,-29-39-579 0 0,149-199-158 0 0,67-38-302 0 0,106-40 818 0 0,-135 34-345 0 0,27-8 14 0 0,1 2 1 0 0,0 1 0 0 0,0 2 0 0 0,1 2-1 0 0,5 1-28 0 0,90 10 114 0 0,-127-44 3565 0 0,-20-87-2649 0 0,4 90-1149 0 0,-1 1 1 0 0,-2 0-1 0 0,-1 0 0 0 0,-1 1 1 0 0,-2 1-1 0 0,-1 0 1 0 0,-1 1-1 0 0,-2 1 1 0 0,-1 1-1 0 0,-17-19 119 0 0,21 30-923 0 0,-11-12-1322 0 0,11 9-8959 0 0,14 16 3234 0 0</inkml:trace>
  <inkml:trace contextRef="#ctx0" brushRef="#br0" timeOffset="2460.759">2552 299 8490 0 0,'0'0'3582'0'0,"0"0"-2212"0"0,0 0-597 0 0,0 0 243 0 0,0 0 325 0 0,0 0 140 0 0,0 0-242 0 0,0 0-464 0 0,0 0-392 0 0,0 0-249 0 0,0 0-87 0 0,0 0 8 0 0,0 0 45 0 0,-5 15 30 0 0,-57 129 220 0 0,-115 146-109 0 0,64-110-2503 0 0,113-180 1445 0 0,0 0-157 0 0,0-22-5908 0 0,5-28-1281 0 0,1-38 5754 0 0,-6 75 2409 0 0</inkml:trace>
  <inkml:trace contextRef="#ctx0" brushRef="#br0" timeOffset="2765.407">2169 369 0 0 0,'0'0'894'0'0,"0"0"1215"0"0,0 0 325 0 0,0 0-99 0 0,0 0-190 0 0,0 0-315 0 0,0 0-416 0 0,0 0-437 0 0,0 0-403 0 0,0 0-223 0 0,0 0-85 0 0,0 0-13 0 0,0 0 39 0 0,8-3 5 0 0,-3 1-237 0 0,-4 1-45 0 0,0 0-1 0 0,0 0 0 0 0,0 0 0 0 0,1 1 1 0 0,-1-1-1 0 0,0 1 0 0 0,1-1 0 0 0,-1 1 0 0 0,0-1 1 0 0,1 1-1 0 0,-1 0 0 0 0,0 0 0 0 0,1-1 1 0 0,-1 1-1 0 0,1 0 0 0 0,-1 0 0 0 0,0 0 1 0 0,1 1-1 0 0,-1-1 0 0 0,1 0 0 0 0,-1 1 0 0 0,0-1 1 0 0,1 0-1 0 0,-1 1 0 0 0,0 0 0 0 0,0-1 1 0 0,1 1-1 0 0,-1 0 0 0 0,0-1 0 0 0,0 1 0 0 0,0 0 1 0 0,0 0-1 0 0,0 0 0 0 0,0 0 0 0 0,0 0 1 0 0,1 1-15 0 0,37 63 629 0 0,-16-25-468 0 0,2 0 1 0 0,1-1-1 0 0,2-2 0 0 0,2-1 1 0 0,21 19-162 0 0,62 59-1579 0 0,-93-99-1964 0 0,-4-9-4311 0 0,-10-5 2650 0 0</inkml:trace>
  <inkml:trace contextRef="#ctx0" brushRef="#br0" timeOffset="3298.009">3081 328 6537 0 0,'0'0'2085'0'0,"0"0"-565"0"0,0 0-266 0 0,0 0 3 0 0,0 0 5 0 0,0 0-116 0 0,0 0-288 0 0,0 0-304 0 0,0 0-247 0 0,0 0-147 0 0,0 0-58 0 0,0 0-16 0 0,-24 24-17 0 0,-74 77-1 0 0,17 17 27 0 0,-76 87-623 0 0,124-148-86 0 0,78-46-275 0 0,-38-11 829 0 0,255-11-921 0 0,-131 17 883 0 0,-129-5 63 0 0,1-1 3214 0 0,-17-15-1248 0 0,3-9-1397 0 0,0 0-1 0 0,2 0 1 0 0,0-1-1 0 0,2-1 0 0 0,1 1 1 0 0,-1-13-534 0 0,-10-38 45 0 0,-2-5-260 0 0,-13-44-711 0 0,0 45-3879 0 0,26 71 2007 0 0,0 3-2871 0 0,6 6 5618 0 0,-2-4-7996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42 436 0 0 0,'0'0'1540'0'0,"0"0"395"0"0,0 0 231 0 0,0 0 132 0 0,0 0-106 0 0,0 0-263 0 0,0 0-317 0 0,0 0-291 0 0,32-15-223 0 0,99-46-187 0 0,-69 19 478 0 0,-57 37-1250 0 0,0 1 1 0 0,-1-1-1 0 0,1-1 1 0 0,-1 1-1 0 0,0-1 1 0 0,0 1-1 0 0,0-1 1 0 0,-1 0-1 0 0,0-1 1 0 0,-1 1-1 0 0,1 0 1 0 0,-1-1-1 0 0,0 0 1 0 0,0 1-1 0 0,-1-1 1 0 0,0 0-1 0 0,-1 0 1 0 0,1 0-1 0 0,-1 0 1 0 0,0 1 0 0 0,-1-2-140 0 0,-1 5-4 0 0,-1-1 1 0 0,1 1 0 0 0,-1 0 0 0 0,0 0-1 0 0,0 0 1 0 0,0 0 0 0 0,-1 0 0 0 0,1 1-1 0 0,-1-1 1 0 0,1 1 0 0 0,-1 0-1 0 0,0 0 1 0 0,0 0 0 0 0,0 1 0 0 0,0-1-1 0 0,0 1 1 0 0,0 0 0 0 0,0 0 0 0 0,-1 0-1 0 0,1 1 1 0 0,0 0 0 0 0,-1 0 0 0 0,1 0-1 0 0,0 0 1 0 0,0 0 0 0 0,-1 1 0 0 0,1 0-1 0 0,0 0 1 0 0,0 0 0 0 0,0 0 0 0 0,0 1-1 0 0,0 0 1 0 0,0-1 0 0 0,0 2 3 0 0,-10 5-45 0 0,0 1 0 0 0,1 0 0 0 0,0 1 0 0 0,0 1 0 0 0,2 0 0 0 0,-1 0 0 0 0,1 1 0 0 0,1 1 0 0 0,0 0 0 0 0,1 0 0 0 0,0 1 0 0 0,1 0 0 0 0,1 0 0 0 0,0 1 0 0 0,1 0 0 0 0,0 0 0 0 0,1 1 0 0 0,0 3 45 0 0,4-14-10 0 0,-1 1 1 0 0,1 0-1 0 0,0 0 0 0 0,1 0 0 0 0,-1 0 0 0 0,1 0 0 0 0,0 0 0 0 0,1 0 0 0 0,-1 0 0 0 0,1 0 0 0 0,0 0 1 0 0,1 0-1 0 0,0-1 0 0 0,-1 1 0 0 0,2 0 0 0 0,-1-1 0 0 0,1 0 0 0 0,0 1 0 0 0,0-1 0 0 0,0 0 0 0 0,1 0 1 0 0,-1-1-1 0 0,1 1 0 0 0,0-1 0 0 0,1 0 0 0 0,-1 0 0 0 0,1 0 0 0 0,0-1 0 0 0,0 1 0 0 0,0-1 0 0 0,0 0 0 0 0,1-1 1 0 0,2 2 9 0 0,8 2 96 0 0,1-2 0 0 0,0 0 0 0 0,-1 0 1 0 0,1-2-1 0 0,1 0 0 0 0,-1-1 1 0 0,0 0-1 0 0,0-2 0 0 0,0 0 0 0 0,0-1 1 0 0,0-1-1 0 0,0 0 0 0 0,0-1 0 0 0,0-1 1 0 0,-1-1-1 0 0,10-4-96 0 0,18-8 307 0 0,-1-1 0 0 0,0-3 0 0 0,-1-1 0 0 0,-2-3 0 0 0,0 0 0 0 0,12-14-307 0 0,-28 22 76 0 0,0-2-1 0 0,-2-1 1 0 0,0-1 0 0 0,-1-1 0 0 0,-1 0 0 0 0,-1-2 0 0 0,-2 0 0 0 0,0-1 0 0 0,-1-1 0 0 0,2-10-76 0 0,-15 31 11 0 0,-1 1 1 0 0,0-1-1 0 0,0 0 1 0 0,-1 0 0 0 0,0 0-1 0 0,0 0 1 0 0,0 0-1 0 0,0 0 1 0 0,-1 0 0 0 0,0 0-1 0 0,-1 0 1 0 0,1 0 0 0 0,-1 0-1 0 0,-1-3-11 0 0,-1 7-51 0 0,0 0 0 0 0,0 0-1 0 0,0 0 1 0 0,0 1 0 0 0,-1 0-1 0 0,1-1 1 0 0,0 1 0 0 0,-1 0 0 0 0,1 1-1 0 0,0-1 1 0 0,-1 0 0 0 0,1 1-1 0 0,-1 0 1 0 0,1 0 0 0 0,-1 0 0 0 0,1 0-1 0 0,-1 1 1 0 0,1-1 0 0 0,-1 1-1 0 0,1 0 1 0 0,0 0 0 0 0,-1 0 0 0 0,1 0-1 0 0,-1 1 52 0 0,-13 5-102 0 0,0 1 0 0 0,1 0 0 0 0,0 1-1 0 0,0 1 1 0 0,1 0 0 0 0,0 1 0 0 0,1 1-1 0 0,0 0 1 0 0,1 1 0 0 0,1 0 0 0 0,0 1-1 0 0,-9 13 103 0 0,19-25-27 0 0,0 1-1 0 0,0-1 0 0 0,0 1 0 0 0,0 0 1 0 0,0 0-1 0 0,1-1 0 0 0,-1 1 1 0 0,1 1-1 0 0,-1-1 0 0 0,1 0 0 0 0,0 0 1 0 0,1 0-1 0 0,-1 0 0 0 0,0 1 1 0 0,1-1-1 0 0,0 0 0 0 0,0 1 0 0 0,0-1 1 0 0,0 0-1 0 0,0 1 0 0 0,1-1 1 0 0,0 0-1 0 0,-1 1 0 0 0,1-1 0 0 0,0 0 1 0 0,1 0-1 0 0,-1 0 0 0 0,0 0 1 0 0,1 0-1 0 0,0 0 0 0 0,0 0 1 0 0,0-1-1 0 0,0 1 0 0 0,0-1 0 0 0,0 1 1 0 0,0-1-1 0 0,1 0 0 0 0,0 0 1 0 0,-1 0-1 0 0,1 0 0 0 0,2 1 28 0 0,11 3 15 0 0,0-1-1 0 0,0-1 0 0 0,0-1 1 0 0,0 0-1 0 0,1-1 1 0 0,-1-1-1 0 0,1 0 1 0 0,10-2-15 0 0,105 15 371 0 0,-127-11-317 0 0,0 1 1 0 0,-1-1-1 0 0,0 1 1 0 0,0 0-1 0 0,0 0 1 0 0,0 0-1 0 0,0 1 1 0 0,-1-1-1 0 0,0 1 1 0 0,0 0-1 0 0,0-1 0 0 0,-1 2 1 0 0,1-1-1 0 0,-1 0 1 0 0,0 0-1 0 0,-1 1 1 0 0,1-1-1 0 0,-1 1 1 0 0,0-1-1 0 0,-1 1 1 0 0,1-1-1 0 0,-1 1 1 0 0,0 0-1 0 0,-1-1 1 0 0,1 1-1 0 0,-1 0 0 0 0,0-1 1 0 0,0 1-1 0 0,-1-1 1 0 0,0 0-1 0 0,0 1-54 0 0,-2 41-14 0 0,19 27-862 0 0,1-56-3363 0 0,8-3-5714 0 0,-18-12 2077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9.7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1 262 648 0 0,'0'0'1608'0'0,"0"0"-1019"0"0,0 0-589 0 0,0 0 22 0 0,0 0 358 0 0,0 0 426 0 0,0 0 262 0 0,0 0 52 0 0,0 0-113 0 0,0 0-140 0 0,0 0-89 0 0,13-3-30 0 0,89-26 1635 0 0,71-9 802 0 0,-150 35-3099 0 0,-19 2-79 0 0,0 0 0 0 0,0 0 0 0 0,0 0 0 0 0,0 0 0 0 0,0 0 0 0 0,0 1 1 0 0,1 0-1 0 0,-1 0 0 0 0,0 0 0 0 0,0 1 0 0 0,0-1 0 0 0,0 1 0 0 0,0 0 0 0 0,0 0 0 0 0,0 0 0 0 0,0 0 0 0 0,0 1 0 0 0,-1 0 0 0 0,1 0 0 0 0,-1 0 0 0 0,1 0 0 0 0,-1 0 0 0 0,1 1 0 0 0,-1 0 0 0 0,0-1 0 0 0,0 1 0 0 0,-1 0 0 0 0,1 0 0 0 0,2 4-7 0 0,11 54-94 0 0,-16-52 153 0 0,0 1 0 0 0,-1-1 0 0 0,0 1 0 0 0,-1-1 1 0 0,0 1-1 0 0,0-1 0 0 0,-1 0 0 0 0,0 0 1 0 0,-1 0-1 0 0,0-1 0 0 0,0 1 0 0 0,-1-1 0 0 0,0 0 1 0 0,0 0-1 0 0,-4 4-59 0 0,-262 304 861 0 0,269-315-854 0 0,1 0 0 0 0,-1 1 0 0 0,1-1 0 0 0,-1 0 0 0 0,1 0 0 0 0,0 1 0 0 0,0-1 0 0 0,0 1 0 0 0,0-1 0 0 0,0 1 0 0 0,0 0-1 0 0,0-1 1 0 0,0 1 0 0 0,0 0 0 0 0,1-1 0 0 0,-1 1 0 0 0,1 0 0 0 0,-1 0 0 0 0,1 0 0 0 0,0 0 0 0 0,0-1 0 0 0,0 1 0 0 0,0 0 0 0 0,0 0-1 0 0,0 0 1 0 0,0 0 0 0 0,1 0 0 0 0,-1-1 0 0 0,1 1 0 0 0,-1 0 0 0 0,1 0 0 0 0,-1-1 0 0 0,1 1 0 0 0,0 0 0 0 0,0-1 0 0 0,0 1 0 0 0,0-1 0 0 0,0 1-1 0 0,1-1 1 0 0,-1 1 0 0 0,0-1 0 0 0,1 0 0 0 0,-1 0 0 0 0,1 1 0 0 0,-1-1 0 0 0,1 0 0 0 0,-1-1 0 0 0,1 1 0 0 0,0 0 0 0 0,0 0 0 0 0,-1-1-1 0 0,2 1-6 0 0,29 3 380 0 0,1-1-1 0 0,-1-2 1 0 0,0-2-1 0 0,0-1 0 0 0,0-1 1 0 0,10-3-380 0 0,57-12 433 0 0,-85 16 155 0 0,-1-2-5266 0 0,-6-11-9997 0 0,-7 13 13216 0 0</inkml:trace>
  <inkml:trace contextRef="#ctx0" brushRef="#br0" timeOffset="337.033">25 531 6569 0 0,'0'0'1410'0'0,"0"0"-624"0"0,0 0-164 0 0,0 0 335 0 0,0 0 347 0 0,0 0 157 0 0,0 0-100 0 0,0 0-241 0 0,0 0-230 0 0,0 0-210 0 0,32 3-174 0 0,105 6-144 0 0,60-15 364 0 0,-147 0-775 0 0,44-6-1502 0 0,-33 2-7371 0 0,-45 6 690 0 0</inkml:trace>
  <inkml:trace contextRef="#ctx0" brushRef="#br0" timeOffset="4496.251">4756 476 8434 0 0,'0'0'2450'0'0,"0"0"-1644"0"0,0 0-559 0 0,0 0 96 0 0,0 0 118 0 0,0 0 15 0 0,0 0-95 0 0,0 0-157 0 0,0 0-118 0 0,0 0-35 0 0,0 0-19 0 0,0 0-3 0 0,0 0 11 0 0,-6 29 31 0 0,-15 87 50 0 0,20-115-131 0 0,1 0-1 0 0,-1 0 1 0 0,1 0-1 0 0,-1 0 1 0 0,1 0-1 0 0,-1 0 1 0 0,1 0-1 0 0,-1 0 0 0 0,1 0 1 0 0,0 0-1 0 0,0 1 1 0 0,0-1-1 0 0,0 0 1 0 0,0 0-1 0 0,0 0 1 0 0,0 0-1 0 0,0 0 1 0 0,0 0-1 0 0,0 0 0 0 0,0 1 1 0 0,1-1-1 0 0,-1 0 1 0 0,0 0-1 0 0,1 0 1 0 0,-1 0-1 0 0,1 0 1 0 0,-1 0-1 0 0,1 0 1 0 0,0 0-1 0 0,-1 0 0 0 0,1-1 1 0 0,0 1-1 0 0,0 0 1 0 0,-1 0-1 0 0,1-1 1 0 0,0 1-1 0 0,0 0 1 0 0,0-1-1 0 0,0 1 0 0 0,0-1 1 0 0,0 1-1 0 0,0-1 1 0 0,0 1-1 0 0,0-1 1 0 0,0 0-10 0 0,5 2 136 0 0,1 0 128 0 0,0 0 0 0 0,1-1 1 0 0,-1 0-1 0 0,1 0 0 0 0,-1 0 1 0 0,1-1-1 0 0,-1 0 0 0 0,1-1 0 0 0,-1 1 1 0 0,0-2-1 0 0,1 1 0 0 0,-1-1 1 0 0,0 0-1 0 0,0 0 0 0 0,0-1 0 0 0,0 0 1 0 0,0 0-1 0 0,0-1 0 0 0,-1 1 1 0 0,0-2-1 0 0,1 1 0 0 0,-2-1 1 0 0,6-4-266 0 0,-5 5 145 0 0,0-1 0 0 0,0 0 0 0 0,-1-1 0 0 0,1 1 0 0 0,-1-1-1 0 0,0 0 1 0 0,-1 0 0 0 0,1-1 0 0 0,-1 1 0 0 0,-1-1 0 0 0,1 0-1 0 0,-1 0 1 0 0,0 0 0 0 0,-1 0 0 0 0,0-1 0 0 0,0 1 0 0 0,0-1-1 0 0,-1 1 1 0 0,0-1 0 0 0,-1 0 0 0 0,1 1 0 0 0,-2-1-1 0 0,1 0 1 0 0,-1 0 0 0 0,0 1 0 0 0,-1-5-144 0 0,0 7-38 0 0,-1 1-1 0 0,1-1 1 0 0,-1 0 0 0 0,0 1 0 0 0,0 0-1 0 0,0 0 1 0 0,0 0 0 0 0,-1 0 0 0 0,1 0-1 0 0,-1 1 1 0 0,0 0 0 0 0,0 0-1 0 0,-1 0 1 0 0,1 0 0 0 0,-1 0 0 0 0,1 1-1 0 0,-1 0 1 0 0,0 0 0 0 0,0 0 0 0 0,0 1-1 0 0,0-1 1 0 0,0 1 0 0 0,0 1-1 0 0,0-1 1 0 0,-4 0 38 0 0,-37 6-3791 0 0,4 12-4282 0 0,29-9-2582 0 0</inkml:trace>
  <inkml:trace contextRef="#ctx0" brushRef="#br0" timeOffset="4917.281">5185 575 5729 0 0,'0'0'2857'0'0,"0"0"-1496"0"0,0 0-134 0 0,0 0 400 0 0,0 0 136 0 0,0 0-222 0 0,0 0-488 0 0,0 0-471 0 0,0 0-265 0 0,0 0-126 0 0,0 0-68 0 0,0 0-17 0 0,8-5 13 0 0,88-74 1223 0 0,17-17-642 0 0,-96 155-1838 0 0,-15-54 1194 0 0,0 1-1 0 0,0-1 0 0 0,1 0 1 0 0,-1 1-1 0 0,1-1 0 0 0,1 0 1 0 0,-1-1-1 0 0,1 1 0 0 0,-1-1 1 0 0,1 1-1 0 0,1-1 0 0 0,-1 0 1 0 0,0-1-1 0 0,1 1 0 0 0,0-1 1 0 0,0 0-1 0 0,0 0 0 0 0,0 0 1 0 0,1-1-1 0 0,4 2-55 0 0,-3-2 238 0 0,0 0 0 0 0,0-1 1 0 0,0 0-1 0 0,0-1 0 0 0,0 1 0 0 0,0-1 1 0 0,1 0-1 0 0,-1-1 0 0 0,0 0 0 0 0,0 0 0 0 0,0-1 1 0 0,0 1-1 0 0,0-2 0 0 0,-1 1 0 0 0,1-1 0 0 0,-1 0 1 0 0,1 0-1 0 0,0-1-238 0 0,6-4 21 0 0,-1-1-1 0 0,0 0 1 0 0,-1 0-1 0 0,0-1 1 0 0,0-1 0 0 0,-1 0-1 0 0,0 0 1 0 0,1-4-21 0 0,3-13-2694 0 0,-11 18-1691 0 0,-2 0-4757 0 0,-1 6 303 0 0</inkml:trace>
  <inkml:trace contextRef="#ctx0" brushRef="#br0" timeOffset="621.022">877 538 10154 0 0,'0'0'2462'0'0,"0"0"-1244"0"0,0 0-598 0 0,0 0 35 0 0,0 0 213 0 0,0 0 144 0 0,0 0-74 0 0,0 0-230 0 0,0 0-212 0 0,0 0-180 0 0,0 0-97 0 0,0 0-63 0 0,0 0-43 0 0,30-2-34 0 0,137-13-66 0 0,-118 8-1447 0 0,-17 3-6434 0 0,-23 3-953 0 0</inkml:trace>
  <inkml:trace contextRef="#ctx0" brushRef="#br0" timeOffset="1317.48">1529 421 0 0 0,'0'0'930'0'0,"0"0"686"0"0,0 0 179 0 0,0 0-159 0 0,0 0-302 0 0,0 0-285 0 0,0 0-168 0 0,0 0-97 0 0,0 0-32 0 0,-17 15-51 0 0,-78 76 456 0 0,88-83-1041 0 0,0 0 0 0 0,1 1 0 0 0,0-1 0 0 0,1 1 0 0 0,0 0 0 0 0,0 1 0 0 0,1-1 0 0 0,0 1 0 0 0,1 0 0 0 0,0 0 0 0 0,1 0 0 0 0,0 0 0 0 0,0 0 0 0 0,1 1 0 0 0,0-1 0 0 0,1 0 0 0 0,1 9-116 0 0,1-15 77 0 0,1 1 0 0 0,0-1 0 0 0,0 0 0 0 0,0-1 0 0 0,0 1 0 0 0,0 0 0 0 0,1-1 0 0 0,0 0 0 0 0,0 0 0 0 0,0 0 0 0 0,0 0 0 0 0,0-1 0 0 0,0 1 0 0 0,1-1 0 0 0,-1 0 0 0 0,1 0 0 0 0,0-1 0 0 0,-1 0 0 0 0,1 1 0 0 0,0-1 0 0 0,0-1 0 0 0,0 1 0 0 0,0-1 0 0 0,0 0 0 0 0,-1 0-1 0 0,1 0 1 0 0,0-1 0 0 0,0 0 0 0 0,0 0 0 0 0,0 0 0 0 0,-1 0 0 0 0,3-2-77 0 0,3-1 237 0 0,0 0-1 0 0,0-1 1 0 0,-1 0-1 0 0,1-1 1 0 0,-1 0-1 0 0,0 0 1 0 0,-1-1-1 0 0,0 0 1 0 0,0 0-1 0 0,0-1 1 0 0,-1 0-1 0 0,5-8-236 0 0,11-10 53 0 0,-1-2 0 0 0,-2 0 0 0 0,-1-1 0 0 0,-1 0-1 0 0,-2-2 1 0 0,0 0 0 0 0,-3-1 0 0 0,0 0 0 0 0,-2-1-1 0 0,-2-1 1 0 0,-1 1 0 0 0,-1-1 0 0 0,-2-1 0 0 0,-1 1-1 0 0,-2-7-52 0 0,-1 35-62 0 0,-1 0-1 0 0,0 0 1 0 0,1 0-1 0 0,-2 0 1 0 0,1 0-1 0 0,-1 0 1 0 0,0 0-1 0 0,0 0 1 0 0,-1 0-1 0 0,0 0 1 0 0,0 1-1 0 0,0-1 1 0 0,0 0-1 0 0,-1 1 1 0 0,0 0-1 0 0,0-1 1 0 0,-1 1-1 0 0,0 1 0 0 0,0-1 1 0 0,0 0-1 0 0,0 1 1 0 0,0 0-1 0 0,-1 0 1 0 0,0 0-1 0 0,0 1 1 0 0,0-1-1 0 0,0 1 1 0 0,-1 0-1 0 0,1 1 1 0 0,-1-1-1 0 0,1 1 1 0 0,-1 0-1 0 0,0 1 1 0 0,-3-1 62 0 0,3 2-53 0 0,0 0 0 0 0,0 0 1 0 0,0 1-1 0 0,0 0 0 0 0,0 0 1 0 0,0 1-1 0 0,0-1 0 0 0,0 1 1 0 0,0 1-1 0 0,1-1 0 0 0,-1 1 1 0 0,1 0-1 0 0,0 0 0 0 0,0 0 0 0 0,0 1 1 0 0,0 0-1 0 0,0 0 0 0 0,-3 4 53 0 0,-3 4 69 0 0,1 0 0 0 0,1 1 0 0 0,0 0-1 0 0,0 1 1 0 0,1-1 0 0 0,1 2 0 0 0,1-1-1 0 0,0 1 1 0 0,-4 15-69 0 0,6-17 79 0 0,0 0 0 0 0,2 1 0 0 0,0 0 0 0 0,0-1 0 0 0,1 1 0 0 0,1 0 0 0 0,0 0 0 0 0,1-1 0 0 0,1 1 0 0 0,0 0 0 0 0,0-1 0 0 0,2 1 0 0 0,0-1 0 0 0,0 0 0 0 0,1 0 0 0 0,0-1 0 0 0,8 12-79 0 0,168 207 1408 0 0,-129-171-1002 0 0,-11-4-91 0 0,-29-57-2128 0 0,-12-16-5285 0 0,-1 9 560 0 0,1 5 270 0 0</inkml:trace>
  <inkml:trace contextRef="#ctx0" brushRef="#br0" timeOffset="2054.089">2129 516 8850 0 0,'0'0'1548'0'0,"0"0"-266"0"0,0 0-5 0 0,0 0 186 0 0,0 0 38 0 0,0 0-248 0 0,0 0-450 0 0,0 0-388 0 0,0 0-227 0 0,0 0-95 0 0,0 0 6 0 0,0 0 5 0 0,0 0 0 0 0,2 14-4 0 0,9 101 60 0 0,-10-96-684 0 0,-1 21-905 0 0,-3-28-2646 0 0,-3-2-3373 0 0,3-6 1684 0 0</inkml:trace>
  <inkml:trace contextRef="#ctx0" brushRef="#br0" timeOffset="2328.571">2076 214 8170 0 0,'0'0'3665'0'0,"0"0"-2569"0"0,0 0-248 0 0,0 0-96 0 0,0 0-32 0 0,0 0-136 0 0,0 0-320 0 0,0 0-352 0 0,0 0-240 0 0,0 0-112 0 0,0 0-88 0 0,0 0-144 0 0,0 0-352 0 0,0 0-865 0 0,60 30-1951 0 0,-49-12-593 0 0,1-7 1576 0 0</inkml:trace>
  <inkml:trace contextRef="#ctx0" brushRef="#br0" timeOffset="2521.743">2370 763 3777 0 0,'0'0'1503'0'0,"0"0"-258"0"0,0 0 284 0 0,0 0 484 0 0,0 0 268 0 0,0 0-133 0 0,0 0-462 0 0,0 0-450 0 0,0 0-309 0 0,0 0-201 0 0,0 0-106 0 0,0 0-96 0 0,-2-2-79 0 0,0-3-339 0 0,1 0-1 0 0,-1 0 1 0 0,1-1 0 0 0,0 1-1 0 0,0-1 1 0 0,0 1-1 0 0,1-1 1 0 0,0 1-1 0 0,0-1 1 0 0,0 1-1 0 0,1-1 1 0 0,0 1-1 0 0,0 0 1 0 0,0-1-1 0 0,1 1 1 0 0,-1 0-1 0 0,1 0 1 0 0,1 0 0 0 0,-1 0-1 0 0,1 0 1 0 0,1-2-106 0 0,2-9 36 0 0,6-13-72 0 0,0 0 1 0 0,2 1-1 0 0,1 1 0 0 0,1 0 1 0 0,2 1-1 0 0,0 1 1 0 0,13-12 35 0 0,8 10-2347 0 0,-23 31-7605 0 0,-14 1 5024 0 0,-1 1-509 0 0</inkml:trace>
  <inkml:trace contextRef="#ctx0" brushRef="#br0" timeOffset="2931.727">2770 642 672 0 0,'0'0'1817'0'0,"0"0"10"0"0,0 0 188 0 0,0 0 124 0 0,0 0-105 0 0,0 0-289 0 0,0 0-370 0 0,0 0-343 0 0,0 0-257 0 0,0 0-176 0 0,0 0-119 0 0,0 0-42 0 0,33-16-8 0 0,101-47-7 0 0,-89 30 331 0 0,-31-31 717 0 0,-17 62-1510 0 0,1 0 1 0 0,0 0 0 0 0,0 0 0 0 0,-1 0-1 0 0,1 1 1 0 0,-1-1 0 0 0,0 1 0 0 0,1-1-1 0 0,-1 1 1 0 0,0 0 0 0 0,0 0 0 0 0,1 1 0 0 0,-1-1-1 0 0,0 0 1 0 0,0 1 0 0 0,0 0 0 0 0,0-1-1 0 0,0 1 1 0 0,0 1 0 0 0,0-1 0 0 0,0 0-1 0 0,0 1 1 0 0,0-1 38 0 0,-3 0-107 0 0,-6 2 72 0 0,0 0 1 0 0,1 1-1 0 0,-1 0 1 0 0,1 1 0 0 0,-1 0-1 0 0,1 1 1 0 0,0 0-1 0 0,1 1 1 0 0,-1 0 0 0 0,1 0-1 0 0,1 1 1 0 0,-1 1-1 0 0,1-1 1 0 0,0 2-1 0 0,1-1 1 0 0,0 1 0 0 0,0 0-1 0 0,1 1 1 0 0,0 0-1 0 0,1 0 1 0 0,-1 2 34 0 0,5-8 27 0 0,0 0 0 0 0,-1 0 0 0 0,2 0 0 0 0,-1 1 0 0 0,0-1 0 0 0,1 1 0 0 0,0 0 0 0 0,0-1 0 0 0,1 1-1 0 0,-1 0 1 0 0,1-1 0 0 0,0 1 0 0 0,0 0 0 0 0,0-1 0 0 0,1 1 0 0 0,-1 0 0 0 0,1 0 0 0 0,1-1 0 0 0,-1 1 0 0 0,1-1 0 0 0,-1 1 0 0 0,1-1 0 0 0,0 0 0 0 0,1 0 0 0 0,-1 0 0 0 0,1 0 0 0 0,0 0 0 0 0,0 0 0 0 0,0-1 0 0 0,2 2-27 0 0,2 2 51 0 0,0-1 0 0 0,0 0 1 0 0,1-1-1 0 0,0 0 0 0 0,0 0 0 0 0,1 0 1 0 0,-1-1-1 0 0,1-1 0 0 0,0 1 1 0 0,0-1-1 0 0,0-1 0 0 0,1 0 1 0 0,-1 0-1 0 0,9 0-51 0 0,150-11-731 0 0,-62-28-4834 0 0,-65 18-3194 0 0,-29 11 3971 0 0</inkml:trace>
  <inkml:trace contextRef="#ctx0" brushRef="#br0" timeOffset="3303.224">3545 472 6585 0 0,'0'0'1911'0'0,"0"0"-390"0"0,0 0-97 0 0,0 0-9 0 0,0 0-181 0 0,0 0-293 0 0,0 0-335 0 0,0 0-265 0 0,0 0-133 0 0,0 0-92 0 0,0 0-42 0 0,0 0-26 0 0,-20 12-23 0 0,-62 37-18 0 0,78-47-33 0 0,0 0 0 0 0,1 1 0 0 0,-1 0 1 0 0,1 0-1 0 0,-1 0 0 0 0,1 0 0 0 0,0 0 1 0 0,0 0-1 0 0,0 1 0 0 0,1 0 0 0 0,-1-1 1 0 0,1 1-1 0 0,0 0 0 0 0,0 0 0 0 0,0 0 1 0 0,0 1-1 0 0,1-1 0 0 0,0 0 0 0 0,0 1 1 0 0,0-1-1 0 0,0 0 0 0 0,1 1 1 0 0,0-1-1 0 0,0 1 0 0 0,0-1 0 0 0,0 1 1 0 0,1-1-1 0 0,-1 1 0 0 0,1-1 0 0 0,1 1 26 0 0,1 0-187 0 0,0 0-1 0 0,1 1 1 0 0,-1-2-1 0 0,2 1 1 0 0,-1 0-1 0 0,0-1 1 0 0,1 0 0 0 0,0 0-1 0 0,0 0 1 0 0,0-1-1 0 0,0 1 1 0 0,0-1-1 0 0,1-1 1 0 0,-1 1-1 0 0,1-1 1 0 0,0 0-1 0 0,0 0 1 0 0,0 0-1 0 0,0-1 1 0 0,0 0-1 0 0,0 0 1 0 0,0-1-1 0 0,1 0 1 0 0,-1 0-1 0 0,0 0 1 0 0,6-1 187 0 0,62-14-10562 0 0,-65 11 10315 0 0</inkml:trace>
  <inkml:trace contextRef="#ctx0" brushRef="#br0" timeOffset="3603.994">3935 30 10858 0 0,'0'0'1357'0'0,"0"0"-507"0"0,0 0-239 0 0,0 0 169 0 0,0 0 247 0 0,0 0 116 0 0,0 0-128 0 0,0 0-263 0 0,0 0-210 0 0,0 0-128 0 0,0 0-45 0 0,-4 33-11 0 0,-13 106-38 0 0,10 69 495 0 0,10-161-971 0 0,2 0-1 0 0,2-1 0 0 0,2 1 0 0 0,8 20 157 0 0,-14-39-1705 0 0,-2-16-4623 0 0,-2-12 1837 0 0,-2 0 1364 0 0,1 0-1806 0 0</inkml:trace>
  <inkml:trace contextRef="#ctx0" brushRef="#br0" timeOffset="4007.503">3729 376 6201 0 0,'0'0'4124'0'0,"0"0"-1864"0"0,0 0-789 0 0,0 0-166 0 0,0 0-78 0 0,0 0-121 0 0,0 0-249 0 0,0 0-291 0 0,0 0-184 0 0,0 0-71 0 0,0 0-23 0 0,0 0-14 0 0,0 0-4 0 0,24 1-21 0 0,78 2-45 0 0,87 15 1149 0 0,-83-6-4654 0 0,-31-9-7691 0 0,-67-3 2837 0 0</inkml:trace>
  <inkml:trace contextRef="#ctx0" brushRef="#br0" timeOffset="4254.533">4369 509 10818 0 0,'0'0'1049'0'0,"0"0"-201"0"0,0 0 256 0 0,0 0 72 0 0,0 0-72 0 0,0 0-279 0 0,0 0-433 0 0,0 0-144 0 0,0 0-152 0 0,0 0-80 0 0,0 0-72 0 0,0 0-176 0 0,0 0-312 0 0,59 129-673 0 0,-48-129-1151 0 0,-1 0-2673 0 0,-5 0-3177 0 0</inkml:trace>
  <inkml:trace contextRef="#ctx0" brushRef="#br0" timeOffset="4255.533">4415 130 15299 0 0,'0'0'936'0'0,"0"0"-687"0"0,0 0-233 0 0,0 0-120 0 0,0 0-137 0 0,0 0-175 0 0,0 0-160 0 0,0 0-296 0 0,0 0-720 0 0,0 0-2569 0 0,0 0-4377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39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115 232 0 0 0,'0'0'1411'0'0,"0"0"315"0"0,0 0-33 0 0,0 0-263 0 0,0 0-272 0 0,0 0-224 0 0,30-3-117 0 0,95-8-57 0 0,-119 11-606 0 0,0 0 1 0 0,0 0 0 0 0,-1-1-1 0 0,1 0 1 0 0,0 0-1 0 0,0-1 1 0 0,-1 0 0 0 0,1 0-1 0 0,-1 0 1 0 0,1 0-1 0 0,-1-1 1 0 0,0 0-1 0 0,0 0 1 0 0,0 0 0 0 0,1-2-155 0 0,11-7 556 0 0,-2 1-210 0 0,0-1 0 0 0,0-1 0 0 0,-1 0 0 0 0,0-1 0 0 0,-2 0-1 0 0,1-1 1 0 0,-2-1 0 0 0,0 0 0 0 0,-1 0 0 0 0,0-1 0 0 0,-1-1-346 0 0,-20 99-2333 0 0,-41 547 4062 0 0,49-549-1594 0 0,-4 0 1 0 0,-3-1 0 0 0,-3 0 0 0 0,-21 65-136 0 0,29-129 4 0 0,0 1 0 0 0,-1-1 1 0 0,0 0-1 0 0,-1-1 0 0 0,-1 1 1 0 0,0-1-1 0 0,-1-1 0 0 0,0 0 1 0 0,-1 0-1 0 0,0-1 0 0 0,-1 0 1 0 0,0-1-1 0 0,-1 0 0 0 0,0 0 1 0 0,-1-2-1 0 0,0 1 1 0 0,0-2-1 0 0,0 0 0 0 0,-14 5-4 0 0,16-7 27 0 0,0-1-1 0 0,0 0 1 0 0,0-1-1 0 0,0 0 0 0 0,0-1 1 0 0,-1 0-1 0 0,1 0 1 0 0,-1-2-1 0 0,0 1 1 0 0,1-1-1 0 0,-4-1-26 0 0,11-2 46 0 0,0 0 1 0 0,1 0-1 0 0,-1 0 0 0 0,1-1 1 0 0,0 1-1 0 0,-1-1 0 0 0,2 0 1 0 0,-1 0-1 0 0,0 0 0 0 0,1 0 1 0 0,0 0-1 0 0,0-1 0 0 0,0 1 1 0 0,0-1-1 0 0,1 1 0 0 0,0-1 1 0 0,0 0-1 0 0,0 1 0 0 0,1-1 1 0 0,-1 0-1 0 0,1 0 0 0 0,0 1 1 0 0,0-1-1 0 0,1 0 1 0 0,-1 0-1 0 0,1 1 0 0 0,0-1 1 0 0,1 0-1 0 0,-1 1 0 0 0,1-1 1 0 0,0 1-1 0 0,1-3-46 0 0,12-22 68 0 0,2 0 1 0 0,1 1-1 0 0,1 0 1 0 0,2 2-1 0 0,0 0 0 0 0,2 2 1 0 0,1 0-1 0 0,0 2 1 0 0,2 0-1 0 0,10-5-68 0 0,5-7 53 0 0,189-169-250 0 0,-216 180-1069 0 0,-13 15-2019 0 0,0-2-4088 0 0,-1 6 353 0 0</inkml:trace>
  <inkml:trace contextRef="#ctx0" brushRef="#br0" timeOffset="313.343">952 541 7738 0 0,'0'0'1717'0'0,"0"0"-640"0"0,0 0-205 0 0,0 0 171 0 0,0 0 152 0 0,0 0-30 0 0,0 0-259 0 0,0 0-288 0 0,-33 21-201 0 0,-102 66-139 0 0,80-36 39 0 0,50-41-242 0 0,3-7-45 0 0,0 1 0 0 0,0-1-1 0 0,0 0 1 0 0,0 1-1 0 0,0-1 1 0 0,1 1 0 0 0,0 0-1 0 0,-1 0 1 0 0,1-1-1 0 0,1 1 1 0 0,-1 0 0 0 0,0 0-1 0 0,1 0 1 0 0,0 0-1 0 0,0 0 1 0 0,0 0 0 0 0,1-1-1 0 0,-1 1 1 0 0,1 0 0 0 0,0 0-1 0 0,0 0 1 0 0,0 0-1 0 0,0-1 1 0 0,1 1 0 0 0,-1-1-1 0 0,1 1 1 0 0,0-1-1 0 0,0 1 1 0 0,1-1 0 0 0,-1 0-1 0 0,1 0 1 0 0,-1 0-1 0 0,1-1 1 0 0,0 1 0 0 0,0 0-1 0 0,0-1 1 0 0,0 0-1 0 0,1 0 1 0 0,-1 0 0 0 0,1 0-30 0 0,5 0 136 0 0,1-1 0 0 0,0 0 1 0 0,0 0-1 0 0,0-1 1 0 0,0-1-1 0 0,0 0 1 0 0,0 0-1 0 0,0-1 0 0 0,-1 0 1 0 0,1 0-1 0 0,-1-1 1 0 0,1-1-1 0 0,-1 1 1 0 0,0-2-1 0 0,0 1 0 0 0,-1-1 1 0 0,1 0-1 0 0,-1-1 1 0 0,0 0-1 0 0,-1 0 1 0 0,1-1-1 0 0,-1 0 0 0 0,-1 0 1 0 0,1-1-1 0 0,-1 0 1 0 0,0 0-1 0 0,-1 0 1 0 0,0-1-1 0 0,0 0 0 0 0,-1 0 1 0 0,0 0-1 0 0,-1 0 1 0 0,0-1-1 0 0,0 1 1 0 0,-1-1-1 0 0,0 0 0 0 0,0-9-136 0 0,-2 17-68 0 0,1-1 0 0 0,-1 1 1 0 0,0-1-1 0 0,0 1 0 0 0,0-1 0 0 0,-1 1 0 0 0,1-1 0 0 0,0 1 0 0 0,-1-1 0 0 0,0 1 0 0 0,1-1 0 0 0,-1 1 0 0 0,0-1 0 0 0,0 1 0 0 0,-1 0 0 0 0,1 0 0 0 0,0-1 0 0 0,-1 1 0 0 0,1 0 0 0 0,-1 0 1 0 0,0 1-1 0 0,0-1 0 0 0,0 0 0 0 0,1 0 0 0 0,-2 1 0 0 0,1 0 0 0 0,0-1 0 0 0,0 1 0 0 0,0 0 0 0 0,-1 0 0 0 0,1 0 0 0 0,0 0 0 0 0,-1 0 0 0 0,1 1 0 0 0,-1-1 0 0 0,1 1 0 0 0,-1-1 0 0 0,1 1 1 0 0,-3 0 66 0 0,1 0-434 0 0,1-1-1 0 0,-1 1 0 0 0,1 0 1 0 0,-1 0-1 0 0,1 1 0 0 0,-1-1 0 0 0,1 1 1 0 0,-1 0-1 0 0,1 0 0 0 0,0 0 0 0 0,-1 0 1 0 0,1 0-1 0 0,0 1 0 0 0,0-1 0 0 0,0 1 1 0 0,0 0-1 0 0,0 0 0 0 0,0 0 0 0 0,0 1 1 0 0,-1 1 435 0 0,-22 40-10196 0 0,24-35 8106 0 0</inkml:trace>
  <inkml:trace contextRef="#ctx0" brushRef="#br0" timeOffset="726.79">1164 762 0 0 0,'0'0'928'0'0,"0"0"28"0"0,0 0-7 0 0,0 0 1 0 0,0 0 24 0 0,12 8-20 0 0,33 27-68 0 0,-44-34-805 0 0,-1 0 0 0 0,0 0 0 0 0,0-1 0 0 0,0 1 0 0 0,0 0 0 0 0,0 0 0 0 0,0-1 0 0 0,0 1 0 0 0,0 0 0 0 0,0 0 0 0 0,0-1 0 0 0,-1 1 0 0 0,1 0 0 0 0,0-1 0 0 0,0 1 0 0 0,-1 0 0 0 0,1-1 0 0 0,0 1 0 0 0,-1 0 0 0 0,1-1 0 0 0,-1 1 0 0 0,1 0 0 0 0,-1-1 0 0 0,1 1 0 0 0,-1-1 0 0 0,1 1 0 0 0,-1-1 0 0 0,0 1 0 0 0,1-1 0 0 0,-1 0 0 0 0,1 1 0 0 0,-1-1 0 0 0,0 0 0 0 0,0 0 0 0 0,1 1 0 0 0,-1-1 0 0 0,0 0 0 0 0,1 0 0 0 0,-1 0 0 0 0,0 0 0 0 0,0 0 0 0 0,1 0 0 0 0,-1 0 0 0 0,0 0 0 0 0,0 0 0 0 0,1 0 0 0 0,-1 0 0 0 0,0 0 0 0 0,0-1 0 0 0,1 1-81 0 0,-5 1 1346 0 0,4 0-1115 0 0,0-1 1 0 0,0 0-1 0 0,1 0 0 0 0,-1 1 0 0 0,0-1 0 0 0,0 0 0 0 0,0 0 1 0 0,1 0-1 0 0,-1 0 0 0 0,0 0 0 0 0,0 0 0 0 0,0-1 1 0 0,1 1-1 0 0,-1 0 0 0 0,0 0 0 0 0,0 0 0 0 0,1-1 0 0 0,-1 1 1 0 0,0 0-1 0 0,1-1 0 0 0,-1 1 0 0 0,0-1 0 0 0,1 1 0 0 0,-1-1 1 0 0,1 1-1 0 0,-1-1 0 0 0,0 1 0 0 0,1-1 0 0 0,-1 0 0 0 0,1 1 1 0 0,0-1-1 0 0,-1 0 0 0 0,1 1 0 0 0,-1-1 0 0 0,1 0 1 0 0,0 0-1 0 0,0 1 0 0 0,-1-1 0 0 0,1 0 0 0 0,0 0-231 0 0,-2-58 1904 0 0,27 21-1856 0 0,2 1 1 0 0,2 0-1 0 0,2 2 1 0 0,0 2-1 0 0,27-21-48 0 0,-20 34-428 0 0,-37 20 199 0 0,-1 0-70 0 0,-4 37-2898 0 0,-5 7-1320 0 0,7-15-6219 0 0,2-21 6756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48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75 202 0 0 0,'0'0'1246'0'0,"0"0"553"0"0,0 0 353 0 0,0 0 110 0 0,0 0-106 0 0,0 0-202 0 0,0 0-236 0 0,0 0-206 0 0,32-1-136 0 0,102-5-130 0 0,-50-10 900 0 0,-65 7-1594 0 0,-12 7-457 0 0,-1 0-1 0 0,1 0 1 0 0,0-1 0 0 0,-1 0-1 0 0,1 0 1 0 0,-1-1 0 0 0,0 0-1 0 0,0 0 1 0 0,0 0 0 0 0,-1-1 0 0 0,0 1-1 0 0,1-1 1 0 0,-2-1 0 0 0,1 1-1 0 0,-1-1 1 0 0,1 0 0 0 0,-1 0-1 0 0,-1 0 1 0 0,0 0 0 0 0,1-1-1 0 0,-2 1 1 0 0,1-1 0 0 0,1-6-95 0 0,-7 9-88 0 0,0 0-1 0 0,1 0 1 0 0,-2 1 0 0 0,1-1-1 0 0,0 1 1 0 0,-1 0 0 0 0,1 0 0 0 0,-1 0-1 0 0,0 1 1 0 0,0-1 0 0 0,0 1 0 0 0,0 0-1 0 0,-1 0 1 0 0,1 0 0 0 0,0 1 0 0 0,-1 0-1 0 0,1-1 1 0 0,-1 1 0 0 0,0 1-1 0 0,1-1 1 0 0,-1 1 0 0 0,0 0 0 0 0,1 0-1 0 0,-1 0 1 0 0,0 1 0 0 0,1-1 0 0 0,-2 2 88 0 0,-12-2-61 0 0,1 1 1 0 0,-1 1 0 0 0,1 1 0 0 0,-1 0-1 0 0,1 1 1 0 0,0 1 0 0 0,0 1 0 0 0,1 0 0 0 0,0 1-1 0 0,0 1 1 0 0,1 0 0 0 0,-1 1 0 0 0,2 1-1 0 0,-1 1 1 0 0,2 0 0 0 0,-1 0 0 0 0,2 1 0 0 0,-1 1-1 0 0,-5 8 61 0 0,15-16 7 0 0,-1 0 1 0 0,1 0-1 0 0,0 0 0 0 0,0 0 0 0 0,0 0 0 0 0,1 1 0 0 0,-1-1 0 0 0,1 1 0 0 0,1 0 0 0 0,-1 0 1 0 0,1 0-1 0 0,0-1 0 0 0,0 1 0 0 0,1 0 0 0 0,0 0 0 0 0,0 0 0 0 0,0 0 0 0 0,1 0 0 0 0,0 0 1 0 0,0 0-1 0 0,0 0 0 0 0,1 0 0 0 0,0 0 0 0 0,0-1 0 0 0,0 1 0 0 0,1-1 0 0 0,0 1-7 0 0,13 7 160 0 0,0-1 0 0 0,1-1 0 0 0,0 0 0 0 0,0-2 0 0 0,1 0 0 0 0,1 0 0 0 0,-1-2 0 0 0,2 0 0 0 0,-1-1 0 0 0,0-1 0 0 0,1-1 0 0 0,0-1 0 0 0,0-1 0 0 0,14 0-160 0 0,30 7-66 0 0,-1-4 1 0 0,1-2-1 0 0,0-3 1 0 0,0-2 0 0 0,39-8 65 0 0,-58 2-2538 0 0,-1 1-4752 0 0,-18 3-3756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1 373 0 0 0,'0'0'456'0'0,"0"0"1075"0"0,0 0 304 0 0,0 0-168 0 0,0 0-271 0 0,0 0-247 0 0,0 0-150 0 0,0 0-62 0 0,13-5-7 0 0,105-47 3407 0 0,59-98-1093 0 0,-7 19-2514 0 0,-164 127-720 0 0,1-1 0 0 0,0 2 1 0 0,0-1-1 0 0,0 1 1 0 0,0 0-1 0 0,0 0 0 0 0,1 1 1 0 0,0 0-1 0 0,-1 0 0 0 0,1 1 1 0 0,0 0-1 0 0,0 0 0 0 0,2 1-10 0 0,-7 2-7 0 0,0 1-1 0 0,0-1 0 0 0,-1 1 1 0 0,1 0-1 0 0,-1 0 0 0 0,0 0 1 0 0,0 0-1 0 0,0 0 0 0 0,0 0 0 0 0,0 0 1 0 0,-1 1-1 0 0,1-1 0 0 0,-1 1 1 0 0,0 0-1 0 0,0-1 0 0 0,-1 1 1 0 0,1 0-1 0 0,-1-1 0 0 0,1 1 0 0 0,-1 0 9 0 0,1 1 7 0 0,2 9 42 0 0,-1 0 0 0 0,0-1 0 0 0,-1 1-1 0 0,0 0 1 0 0,-1 0 0 0 0,-1 0 0 0 0,0 0 0 0 0,-1 0-1 0 0,0-1 1 0 0,-1 1 0 0 0,-1 0 0 0 0,0-1 0 0 0,-1 0 0 0 0,-6 12-50 0 0,3-11 13 0 0,-1-1 0 0 0,0 0 0 0 0,-1 0 0 0 0,0-1 1 0 0,-1 0-1 0 0,-1-1 0 0 0,0 0 0 0 0,0-1 0 0 0,-1 0 1 0 0,-3 0-14 0 0,2-1-272 0 0,-1-1 0 0 0,0-1 1 0 0,0-1-1 0 0,0 0 1 0 0,-1-1-1 0 0,0 0 1 0 0,0-1-1 0 0,0-1 0 0 0,0-1 1 0 0,-1 0-1 0 0,1-1 1 0 0,-1-1-1 0 0,1-1 0 0 0,-10-1 272 0 0,-31-23-2084 0 0,56 25 1919 0 0,0-1 0 0 0,0 0 0 0 0,0 1 0 0 0,0-1 0 0 0,0 0 0 0 0,0 0 0 0 0,1 0 0 0 0,-1 1 0 0 0,0-1 0 0 0,0 0 0 0 0,1 0 0 0 0,-1 0 0 0 0,1 0 1 0 0,-1-1-1 0 0,1 1 0 0 0,-1 0 0 0 0,1 0 0 0 0,0 0 0 0 0,-1 0 0 0 0,1 0 0 0 0,0-1 0 0 0,0 1 0 0 0,0 0 0 0 0,0 0 0 0 0,0 0 0 0 0,0-1 0 0 0,0 1 0 0 0,0 0 0 0 0,1 0 0 0 0,-1 0 0 0 0,0 0 0 0 0,1-1 1 0 0,-1 1-1 0 0,1 0 0 0 0,-1 0 0 0 0,1 0 0 0 0,-1 0 0 0 0,1 0 0 0 0,0 0 0 0 0,0 0 0 0 0,-1 0 0 0 0,1 1 0 0 0,0-1 0 0 0,0 0 0 0 0,0 0 0 0 0,0 1 0 0 0,0-1 0 0 0,1 0 165 0 0,50-35-6105 0 0,-37 32 5985 0 0</inkml:trace>
  <inkml:trace contextRef="#ctx0" brushRef="#br0" timeOffset="330.42">915 104 5457 0 0,'0'0'1859'0'0,"0"0"-332"0"0,0 0-158 0 0,0 0 3 0 0,0 0-63 0 0,0 0-183 0 0,0 0-300 0 0,0 0-270 0 0,0 0-182 0 0,-26 32-148 0 0,-81 101-77 0 0,105-131-142 0 0,0-1 0 0 0,0 0-1 0 0,0 1 1 0 0,0-1 0 0 0,1 1-1 0 0,-1-1 1 0 0,1 1 0 0 0,-1 0-1 0 0,1-1 1 0 0,-1 1 0 0 0,1 0 0 0 0,0 0-1 0 0,0 0 1 0 0,0 0 0 0 0,0 1-1 0 0,0-1 1 0 0,0 0 0 0 0,1 0 0 0 0,-1 0-1 0 0,1 1 1 0 0,-1-1 0 0 0,1 0-1 0 0,0 1 1 0 0,0-1 0 0 0,0 0-1 0 0,0 1 1 0 0,1-1 0 0 0,-1 0 0 0 0,1 2-7 0 0,2 2 38 0 0,1-1 57 0 0,1 1 0 0 0,-1-1 0 0 0,2 0-1 0 0,-1 0 1 0 0,0 0 0 0 0,1-1-1 0 0,0 0 1 0 0,0 0 0 0 0,0 0-1 0 0,0-1 1 0 0,1 0 0 0 0,0 0-1 0 0,-1-1 1 0 0,1 0 0 0 0,0 0-1 0 0,0 0 1 0 0,0-1 0 0 0,0 0 0 0 0,0-1-1 0 0,0 1 1 0 0,1-1 0 0 0,-1-1-1 0 0,0 1 1 0 0,0-1 0 0 0,0 0-1 0 0,4-2-94 0 0,6-1 267 0 0,1-1 0 0 0,-1 0-1 0 0,-1-2 1 0 0,1 0-1 0 0,-1 0 1 0 0,0-2-1 0 0,-1 0 1 0 0,0-1 0 0 0,0 0-1 0 0,12-12-266 0 0,-23 19 63 0 0,0-1 0 0 0,0 1 1 0 0,0-1-1 0 0,0 0 0 0 0,0 0 0 0 0,-1 0 0 0 0,1 0 0 0 0,-1-1 0 0 0,-1 0 0 0 0,1 1 0 0 0,0-1 0 0 0,-1 0 0 0 0,0 0 0 0 0,0 0 1 0 0,-1-1-1 0 0,1 1 0 0 0,-1 0 0 0 0,-1-1 0 0 0,1 1 0 0 0,0 0 0 0 0,-1-1 0 0 0,0 1 0 0 0,-1-5-63 0 0,-1 6-77 0 0,0 0 0 0 0,0 1 0 0 0,-1-1 0 0 0,1 0 0 0 0,-1 1 0 0 0,0-1-1 0 0,0 1 1 0 0,0 0 0 0 0,0 0 0 0 0,-1 0 0 0 0,1 1 0 0 0,-1-1 0 0 0,0 1 0 0 0,0 0 0 0 0,0 0 0 0 0,0 0-1 0 0,0 0 1 0 0,0 1 0 0 0,0-1 0 0 0,0 1 0 0 0,-1 0 0 0 0,0 0 77 0 0,-69-3-4313 0 0,27 15-6287 0 0,34-7 4247 0 0</inkml:trace>
  <inkml:trace contextRef="#ctx0" brushRef="#br0" timeOffset="885.487">1284 387 12395 0 0,'0'0'1476'0'0,"0"0"-141"0"0,0 0 117 0 0,0 0 106 0 0,0 0-130 0 0,0 0-384 0 0,0 0-407 0 0,0 0-224 0 0,0 0-122 0 0,0 0-81 0 0,0 0-14 0 0,0 0-38 0 0,12-13-30 0 0,40-41-24 0 0,46-19 117 0 0,-86 63-230 0 0,0 0 1 0 0,1 0-1 0 0,1 1 0 0 0,-1 1 0 0 0,1 0 0 0 0,1 1 1 0 0,0 0-1 0 0,0 2 0 0 0,0-1 0 0 0,0 2 0 0 0,1 0 0 0 0,0 1 1 0 0,15-1 8 0 0,-30 4-13 0 0,0 1 1 0 0,1-1 0 0 0,-1 1 0 0 0,0-1-1 0 0,0 1 1 0 0,0 0 0 0 0,1 0 0 0 0,-1 0-1 0 0,0-1 1 0 0,0 1 0 0 0,-1 0 0 0 0,1 0-1 0 0,0 0 1 0 0,0 0 0 0 0,0 1 0 0 0,-1-1-1 0 0,1 0 1 0 0,0 0 0 0 0,-1 0 0 0 0,1 1-1 0 0,-1-1 1 0 0,1 0 0 0 0,-1 1 0 0 0,0-1-1 0 0,0 0 1 0 0,0 1 0 0 0,1-1 0 0 0,-1 0-1 0 0,0 1 1 0 0,-1-1 12 0 0,9 22 21 0 0,-5-19-11 0 0,1 1 1 0 0,0-1-1 0 0,0 0 1 0 0,0 0-1 0 0,1-1 0 0 0,-1 1 1 0 0,1-1-1 0 0,0 0 1 0 0,-1 0-1 0 0,2-1 1 0 0,-1 0-1 0 0,0 1 0 0 0,0-2 1 0 0,1 1-1 0 0,-1 0 1 0 0,1-1-1 0 0,-1 0 1 0 0,1-1-1 0 0,0 1 0 0 0,-1-1 1 0 0,1 0-1 0 0,1-1-10 0 0,89-28 175 0 0,-24 3-279 0 0,-59 23 99 0 0,-13 2-1 0 0,1 1 1 0 0,-1 0 0 0 0,1 0 0 0 0,-1-1-1 0 0,1 1 1 0 0,-1 0 0 0 0,1 0 0 0 0,-1 0-1 0 0,1 0 1 0 0,0 0 0 0 0,-1 0 0 0 0,1 0-1 0 0,-1 0 1 0 0,1 0 0 0 0,-1 0 0 0 0,1 0-1 0 0,0 0 1 0 0,-1 0 0 0 0,1 0 0 0 0,-1 1-1 0 0,1-1 1 0 0,-1 0 0 0 0,1 0 0 0 0,-1 1-1 0 0,1-1 1 0 0,-1 0 0 0 0,1 1 0 0 0,-1-1-1 0 0,1 0 1 0 0,-1 1 0 0 0,1-1 0 0 0,-1 1 0 0 0,0-1-1 0 0,1 1 1 0 0,-1-1 0 0 0,0 1 0 0 0,0-1-1 0 0,1 1 1 0 0,-1-1 0 0 0,0 1 0 0 0,0-1-1 0 0,0 1 1 0 0,1-1 0 0 0,-1 1 0 0 0,0 0-1 0 0,0-1 1 0 0,0 1 0 0 0,0-1 0 0 0,0 1-1 0 0,0-1 1 0 0,0 1 0 0 0,0 0 0 0 0,-1-1-1 0 0,1 1 1 0 0,0-1 0 0 0,0 1 0 0 0,0-1-1 0 0,0 1 1 0 0,-1 0 5 0 0,2 102 230 0 0,22-86-629 0 0,0-14-2695 0 0,-6 0-5573 0 0,-11-1 3252 0 0,0-1 190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56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1171 2561 0 0,'0'0'1583'0'0,"0"0"-694"0"0,0 0-162 0 0,0 0 328 0 0,0 0 350 0 0,0 0 201 0 0,0 0 13 0 0,0 0-100 0 0,34-2-100 0 0,109-7-117 0 0,-45-14 865 0 0,-52 2-1541 0 0,-2-1 1 0 0,0-3-1 0 0,-1-1 1 0 0,-2-3-1 0 0,25-21-626 0 0,-35 24 135 0 0,0-1 0 0 0,-1-2 0 0 0,-2-1-1 0 0,-1-1 1 0 0,-2-1 0 0 0,-1-2-1 0 0,-1 0 1 0 0,12-28-135 0 0,-28 51-43 0 0,-2-1 1 0 0,1 0-1 0 0,-2 0 1 0 0,1-1-1 0 0,-2 0 0 0 0,0 1 1 0 0,0-1-1 0 0,-1 0 1 0 0,-1-1-1 0 0,0 1 1 0 0,0 0-1 0 0,-2 0 0 0 0,0 0 1 0 0,0 0-1 0 0,-1 0 1 0 0,-1 0-1 0 0,0 0 0 0 0,-1 0 1 0 0,0 1-1 0 0,-1-1 1 0 0,0 1-1 0 0,-1 0 0 0 0,0 1 1 0 0,-1 0-1 0 0,-1 0 1 0 0,1 0-1 0 0,-2 1 0 0 0,1 0 1 0 0,-1 0-1 0 0,-1 1 1 0 0,0 1-1 0 0,-2-2 43 0 0,7 6-100 0 0,0 1-1 0 0,0 0 1 0 0,-1 1-1 0 0,1-1 1 0 0,-1 1 0 0 0,1 0-1 0 0,-1 1 1 0 0,1-1-1 0 0,-1 1 1 0 0,0 0 0 0 0,0 0-1 0 0,0 1 1 0 0,0 0-1 0 0,0 0 1 0 0,1 0 0 0 0,-1 1-1 0 0,0 0 1 0 0,0 0-1 0 0,0 0 1 0 0,1 1 0 0 0,-1 0-1 0 0,1 0 1 0 0,-1 0-1 0 0,-1 2 101 0 0,-114 85-937 0 0,107-76 955 0 0,0 0 1 0 0,1 1-1 0 0,1 1 0 0 0,0 0 1 0 0,1 1-1 0 0,1 0 1 0 0,0 0-1 0 0,1 1 1 0 0,1 0-1 0 0,1 1 1 0 0,0 0-1 0 0,1 0 0 0 0,1 1 1 0 0,1-1-1 0 0,1 1 1 0 0,0 0-1 0 0,1 4-18 0 0,1-2 65 0 0,1 0 1 0 0,1 1-1 0 0,0-1 1 0 0,2 0-1 0 0,0 0 0 0 0,2 0 1 0 0,0 0-1 0 0,1-1 0 0 0,5 9-65 0 0,1-6 95 0 0,0 0 0 0 0,2-1 0 0 0,1 0 0 0 0,1-1 0 0 0,1-1 0 0 0,0-1 0 0 0,2 0 0 0 0,0-1 0 0 0,1-1 0 0 0,0-1 0 0 0,2-1 0 0 0,0 0 0 0 0,0-2 0 0 0,10 3-95 0 0,-23-11 110 0 0,1 0 0 0 0,0-1 0 0 0,0 0 0 0 0,0-1 0 0 0,1 0 0 0 0,-1 0 0 0 0,1-2 0 0 0,-1 1 0 0 0,1-1-1 0 0,0-1 1 0 0,-1 1 0 0 0,1-2 0 0 0,0 0 0 0 0,-1 0 0 0 0,1-1 0 0 0,-1 0 0 0 0,1-1 0 0 0,-1 0 0 0 0,0-1 0 0 0,0 0 0 0 0,0 0 0 0 0,9-6-110 0 0,6-6 53 0 0,0 0 0 0 0,-1-2 0 0 0,0-1 1 0 0,-2-1-1 0 0,0 0 0 0 0,-1-2 0 0 0,-1-1 0 0 0,-2 0 0 0 0,0-1 0 0 0,-1-1 0 0 0,-2-1 1 0 0,5-9-54 0 0,0-50-239 0 0,-19 83 201 0 0,-1 0 1 0 0,1 0 0 0 0,-1 0 0 0 0,0 0 0 0 0,0-1 0 0 0,0 1 0 0 0,0 0 0 0 0,-1 0 0 0 0,1 0 0 0 0,0 0 0 0 0,-1-1 0 0 0,0 1 0 0 0,1 0 0 0 0,-1 0 0 0 0,0 0 0 0 0,0 0 0 0 0,0 0 0 0 0,0 1 0 0 0,-1-1 0 0 0,1 0 0 0 0,0 0-1 0 0,-1 1 1 0 0,1-1 0 0 0,-1 1 0 0 0,0-1 0 0 0,1 1 0 0 0,-1 0 0 0 0,0 0 0 0 0,0-1 0 0 0,0 1 0 0 0,0 0 0 0 0,0 1 0 0 0,0-1 0 0 0,0 0 0 0 0,0 1 0 0 0,0-1 0 0 0,-1 1 37 0 0,-8 0-77 0 0,0 0 1 0 0,1 1-1 0 0,-1 0 0 0 0,1 1 1 0 0,-1 1-1 0 0,1 0 1 0 0,0 0-1 0 0,0 0 0 0 0,0 2 1 0 0,0-1-1 0 0,1 1 1 0 0,0 0-1 0 0,0 1 0 0 0,0 0 1 0 0,0 1-1 0 0,1 0 0 0 0,0 0 1 0 0,1 1-1 0 0,0 0 1 0 0,0 0-1 0 0,0 0 0 0 0,1 1 1 0 0,1 0-1 0 0,-1 0 1 0 0,1 1-1 0 0,1-1 0 0 0,0 2 77 0 0,2-6-5 0 0,0 1 0 0 0,0 0 0 0 0,1 0 1 0 0,0 0-1 0 0,0 0 0 0 0,1 0 0 0 0,0 0 0 0 0,0 0 0 0 0,0 1 0 0 0,1-1 0 0 0,-1 0 0 0 0,1 0 0 0 0,1 0 0 0 0,-1-1 0 0 0,3 5 5 0 0,-1-4 27 0 0,0 1-1 0 0,1-1 1 0 0,0 1 0 0 0,1-1-1 0 0,-1-1 1 0 0,1 1-1 0 0,0-1 1 0 0,0 1 0 0 0,1-1-1 0 0,0-1 1 0 0,0 1 0 0 0,0-1-1 0 0,0 0 1 0 0,1-1 0 0 0,-1 1-1 0 0,1-1 1 0 0,0 0 0 0 0,5 1-27 0 0,10 3 164 0 0,0 0 1 0 0,1-1-1 0 0,0-2 1 0 0,0 0-1 0 0,0-1 1 0 0,19-1-165 0 0,-25-2 114 0 0,-1 0 1 0 0,1-1 0 0 0,0-1-1 0 0,-1-1 1 0 0,0 0 0 0 0,1-1 0 0 0,-1-1-1 0 0,-1 0 1 0 0,1-1 0 0 0,-1-1-1 0 0,0 0 1 0 0,0-1 0 0 0,10-8-115 0 0,138-129 364 0 0,-99 81-411 0 0,-61 61 17 0 0,-1 1 0 0 0,1-1 0 0 0,0 0 0 0 0,-1 1 0 0 0,1-1 0 0 0,0 1 0 0 0,0 0 0 0 0,1 0 0 0 0,-1 0 0 0 0,0 1 0 0 0,1-1 0 0 0,-1 1 0 0 0,1 0 0 0 0,-1 0 0 0 0,1 0 0 0 0,0 0 0 0 0,-1 1 0 0 0,1-1 0 0 0,0 1 0 0 0,0 0 0 0 0,-1 0 0 0 0,1 0 30 0 0,9 41-288 0 0,-11-34 286 0 0,-3-2 10 0 0,1-1 0 0 0,0 0 0 0 0,1 0 0 0 0,-1 0 0 0 0,1 1 0 0 0,0-1 0 0 0,0 0 0 0 0,0 0 0 0 0,1 0 0 0 0,-1 0 1 0 0,1-1-1 0 0,0 1 0 0 0,0 0 0 0 0,0-1 0 0 0,0 1 0 0 0,1-1 0 0 0,0 0 0 0 0,-1 0 0 0 0,1 0 0 0 0,0 0 0 0 0,0 0 0 0 0,1 0 0 0 0,-1-1 1 0 0,1 0-1 0 0,-1 0 0 0 0,1 0 0 0 0,0 0 0 0 0,0 0 0 0 0,1 0-8 0 0,7-1 37 0 0,0 0 0 0 0,0-1 0 0 0,-1-1-1 0 0,1 1 1 0 0,0-2 0 0 0,0 0 0 0 0,-1 0 0 0 0,1-1 0 0 0,-1-1 0 0 0,1 0 0 0 0,-1 0 0 0 0,-1-1-1 0 0,1 0 1 0 0,1-2-37 0 0,39-15 56 0 0,0-1-34 0 0,-39 17-27 0 0,1 0 0 0 0,-1 0-1 0 0,2 1 1 0 0,-1 1 0 0 0,0 0 0 0 0,1 1-1 0 0,0 1 1 0 0,13-2 5 0 0,-24 6-2 0 0,0 0-1 0 0,0-1 1 0 0,-1 1-1 0 0,1 0 1 0 0,-1 1-1 0 0,1-1 1 0 0,-1 0-1 0 0,0 1 1 0 0,0-1-1 0 0,0 1 1 0 0,0 0-1 0 0,0-1 1 0 0,0 1-1 0 0,-1 0 1 0 0,0 0-1 0 0,1 0 1 0 0,-1 0-1 0 0,0 1 1 0 0,-1-1-1 0 0,1 0 1 0 0,0 0 0 0 0,-1 0-1 0 0,0 1 1 0 0,0 2 2 0 0,4 9 22 0 0,0-1-7 0 0,-3-7-20 0 0,1-1 0 0 0,0 0-1 0 0,0 0 1 0 0,0 1 0 0 0,1-1-1 0 0,-1-1 1 0 0,1 1 0 0 0,1 0 0 0 0,-1-1-1 0 0,1 1 1 0 0,0-1 0 0 0,0 0-1 0 0,5 4 6 0 0,18-6-2237 0 0,-11-10-4492 0 0,-11 4 2234 0 0,1-1-3951 0 0</inkml:trace>
  <inkml:trace contextRef="#ctx0" brushRef="#br0" timeOffset="915.267">2907 796 5353 0 0,'0'0'3185'0'0,"0"0"-1301"0"0,0 0-242 0 0,0 0 176 0 0,0 0 61 0 0,0 0-208 0 0,0 0-440 0 0,0 0-410 0 0,0 0-290 0 0,0 0-182 0 0,0 0-106 0 0,0 0-70 0 0,-32-5-19 0 0,-105-9-37 0 0,134 14-112 0 0,0-1 0 0 0,-1 1 0 0 0,1-1 0 0 0,-1 1-1 0 0,1 1 1 0 0,-1-1 0 0 0,1 0 0 0 0,0 1 0 0 0,-1-1 0 0 0,1 1-1 0 0,0 0 1 0 0,-1 0 0 0 0,1 1 0 0 0,0-1 0 0 0,0 1 0 0 0,0-1-1 0 0,0 1 1 0 0,0 0 0 0 0,1 0 0 0 0,-1 0 0 0 0,-1 2-5 0 0,-6 5 18 0 0,-1-3-47 0 0,1 1 0 0 0,1 0 0 0 0,-1 1 0 0 0,1 0 0 0 0,0 0 0 0 0,1 1 0 0 0,0 0-1 0 0,1 1 1 0 0,0 0 0 0 0,0 0 0 0 0,1 0 0 0 0,0 1 0 0 0,1 0 0 0 0,0 0 0 0 0,1 0 0 0 0,0 1 0 0 0,0-1-1 0 0,2 1 1 0 0,-1 0 0 0 0,2 0 0 0 0,-1 0 0 0 0,2 6 29 0 0,2-15 1 0 0,0 0 1 0 0,0 0-1 0 0,0 1 1 0 0,1-2-1 0 0,0 1 1 0 0,-1 0-1 0 0,1 0 0 0 0,0-1 1 0 0,1 0-1 0 0,-1 1 1 0 0,0-1-1 0 0,1 0 0 0 0,-1-1 1 0 0,1 1-1 0 0,-1-1 1 0 0,1 1-1 0 0,0-1 0 0 0,0 0 1 0 0,-1-1-1 0 0,1 1 1 0 0,0 0-1 0 0,0-1 0 0 0,0 0 1 0 0,0 0-1 0 0,0 0 1 0 0,0-1-1 0 0,-1 1 1 0 0,1-1-1 0 0,0 0 0 0 0,0 0 1 0 0,0 0-1 0 0,-1-1 1 0 0,1 1-1 0 0,-1-1 0 0 0,1 0-1 0 0,30-13 290 0 0,0-1 0 0 0,-2-2 0 0 0,0-1 0 0 0,28-22-290 0 0,120-62 1316 0 0,-177 100-1303 0 0,1 2 0 0 0,0-1 0 0 0,0 0 0 0 0,0 1 0 0 0,0 0 0 0 0,0 0 0 0 0,0 0 0 0 0,0 0 0 0 0,1 1 0 0 0,-1 0 0 0 0,0 0 0 0 0,0 0 0 0 0,1 0 0 0 0,-1 1 0 0 0,0-1 0 0 0,0 1 0 0 0,0 0 0 0 0,0 0 0 0 0,0 1 0 0 0,0-1 0 0 0,0 1 0 0 0,0 0 0 0 0,0 0 0 0 0,-1 0 0 0 0,1 0 0 0 0,-1 1 0 0 0,0 0 0 0 0,1-1 0 0 0,-1 1 1 0 0,0 1-1 0 0,-1-1 0 0 0,1 0 0 0 0,-1 0 0 0 0,1 1 0 0 0,-1 0-13 0 0,7 20 25 0 0,-2-1 1 0 0,-1 1-1 0 0,-1 0 1 0 0,-1 1-1 0 0,0-1 1 0 0,-3 1-1 0 0,0-1 1 0 0,-1 1-1 0 0,-1 0 1 0 0,-1 0-26 0 0,1-13-6 0 0,-26 270-193 0 0,24-248 198 0 0,0-1-1 0 0,-3 1 0 0 0,0-1 0 0 0,-2-1 0 0 0,-2 0 0 0 0,-1 0 1 0 0,-1 0-1 0 0,-2-2 0 0 0,0 1 0 0 0,-3-2 0 0 0,-14 20 2 0 0,28-44-3 0 0,-1 1-1 0 0,1-1 1 0 0,-1 0-1 0 0,0-1 1 0 0,-1 1-1 0 0,1-1 1 0 0,-1 0-1 0 0,0 0 1 0 0,0 0-1 0 0,0-1 1 0 0,-1 0-1 0 0,1 0 0 0 0,-1 0 1 0 0,0 0-1 0 0,1-1 1 0 0,-1 0-1 0 0,0-1 1 0 0,0 1-1 0 0,-1-1 1 0 0,1 0-1 0 0,0 0 1 0 0,0-1-1 0 0,-1 0 1 0 0,1 0-1 0 0,0 0 1 0 0,0-1-1 0 0,0 0 0 0 0,-1 0 1 0 0,1-1-1 0 0,0 0 1 0 0,0 0-1 0 0,1 0 1 0 0,-1-1-1 0 0,-5-2 4 0 0,1-9-38 0 0,0 1 0 0 0,0-1-1 0 0,1-1 1 0 0,1 0 0 0 0,1 0-1 0 0,0-1 1 0 0,1 0-1 0 0,0 0 1 0 0,2 0 0 0 0,0 0-1 0 0,0-1 1 0 0,2 0 0 0 0,0 0-1 0 0,1 0 1 0 0,0 0 0 0 0,2 0-1 0 0,0-5 39 0 0,2 3-19 0 0,1 1 0 0 0,0 0 0 0 0,1-1 0 0 0,1 2 0 0 0,0-1 0 0 0,2 1 0 0 0,0 0 0 0 0,1 0 0 0 0,0 1 0 0 0,1 0 0 0 0,1 1 0 0 0,1 0 0 0 0,0 1 0 0 0,1 0 0 0 0,1 1 0 0 0,0 0 0 0 0,0 1 0 0 0,1 1 0 0 0,1 0 0 0 0,0 1 0 0 0,0 1 0 0 0,1 1 0 0 0,12-5 19 0 0,28-13 422 0 0,-2-3 1 0 0,-2-1-1 0 0,0-3 1 0 0,-2-3-1 0 0,34-31-422 0 0,-36 17-15 0 0,-3-2-1 0 0,-1-2 0 0 0,-3-2 0 0 0,-3-2 1 0 0,-2-2-1 0 0,-3-1 0 0 0,-2-1 1 0 0,-3-2-1 0 0,8-34 16 0 0,-20 56-159 0 0,-1-2 0 0 0,-3 0 0 0 0,-2-1 0 0 0,-2 0 0 0 0,-1-1 1 0 0,-3 1-1 0 0,-1-11 159 0 0,-4 55-6 0 0,0 0 1 0 0,0 1-1 0 0,0-1 0 0 0,1 0 1 0 0,-1 0-1 0 0,0 0 1 0 0,0 1-1 0 0,0-1 1 0 0,-1 0-1 0 0,1 0 0 0 0,0 0 1 0 0,0 0-1 0 0,0 1 1 0 0,0-1-1 0 0,-1 0 1 0 0,1 0-1 0 0,0 1 1 0 0,-1-1-1 0 0,1 0 0 0 0,-1 1 1 0 0,1-1-1 0 0,-1 0 1 0 0,1 1-1 0 0,-1-1 1 0 0,1 0-1 0 0,-1 1 0 0 0,1-1 1 0 0,-1 1-1 0 0,0-1 1 0 0,1 1-1 0 0,-1 0 1 0 0,0-1-1 0 0,0 1 1 0 0,1 0-1 0 0,-1-1 0 0 0,0 1 1 0 0,0 0-1 0 0,1 0 1 0 0,-1 0-1 0 0,0-1 1 0 0,0 1-1 0 0,0 0 1 0 0,0 0-1 0 0,1 0 0 0 0,-1 1 1 0 0,0-1-1 0 0,0 0 1 0 0,0 0-1 0 0,1 0 1 0 0,-1 0-1 0 0,0 1 0 0 0,0-1 1 0 0,1 0-1 0 0,-1 1 6 0 0,-39 25-493 0 0,25-11 528 0 0,1 0 0 0 0,1 2-1 0 0,0 0 1 0 0,1 0 0 0 0,1 1 0 0 0,1 0 0 0 0,0 1-1 0 0,2 0 1 0 0,0 1 0 0 0,1 0 0 0 0,1 0 0 0 0,0 1-1 0 0,2-1 1 0 0,1 1 0 0 0,0 0 0 0 0,1 0 0 0 0,2 0-1 0 0,0 0 1 0 0,1 0 0 0 0,1 0 0 0 0,1 0-1 0 0,1 0 1 0 0,2 4-35 0 0,19 59 116 0 0,3-1 0 0 0,4-1 0 0 0,13 19-116 0 0,-11-24-13 0 0,-1 45-2537 0 0,-58-120-6346 0 0,14-4 2664 0 0,3-2 377 0 0</inkml:trace>
  <inkml:trace contextRef="#ctx0" brushRef="#br0" timeOffset="1148.47">3180 538 11771 0 0,'0'0'1481'0'0,"0"0"-543"0"0,0 0-344 0 0,0 0 196 0 0,0 0 277 0 0,0 0 120 0 0,0 0-76 0 0,0 0-182 0 0,36-2-187 0 0,116-7-162 0 0,-18-14 196 0 0,-56 6-895 0 0,-1-3-1 0 0,-1-4 1 0 0,-1-3-1 0 0,-2-4 1 0 0,62-34 119 0 0,-44-7-5417 0 0,-42 14-4908 0 0,-35 41 4698 0 0</inkml:trace>
  <inkml:trace contextRef="#ctx0" brushRef="#br0" timeOffset="1511.426">4249 0 2841 0 0,'0'0'3162'0'0,"0"0"-755"0"0,0 0-537 0 0,0 0-154 0 0,0 0 6 0 0,0 0-70 0 0,0 0-157 0 0,0 0-240 0 0,-13 37-250 0 0,-43 115-196 0 0,13 18 905 0 0,37-130-1393 0 0,0 11-1 0 0,1 1 0 0 0,3-1 0 0 0,3 1 0 0 0,3 20-320 0 0,-2-55 41 0 0,0 0-1 0 0,1 0 1 0 0,1 0 0 0 0,1-1 0 0 0,0 0-1 0 0,1 0 1 0 0,7 12-41 0 0,-10-22 18 0 0,0 0 0 0 0,0 0 0 0 0,1-1 0 0 0,-1 1 0 0 0,2-1 0 0 0,-1 0 0 0 0,0 0 0 0 0,1 0 0 0 0,0-1 0 0 0,0 1 0 0 0,0-1 0 0 0,1 0 0 0 0,0-1 0 0 0,-1 1 0 0 0,1-1 0 0 0,0-1 0 0 0,1 1 0 0 0,-1-1 0 0 0,0 0 0 0 0,1 0 0 0 0,1 0-18 0 0,11-2 112 0 0,0-1 0 0 0,0 0 0 0 0,0-2 0 0 0,0 0 0 0 0,0-1 0 0 0,0-1 1 0 0,-1 0-1 0 0,0-2 0 0 0,0 0 0 0 0,-1-1 0 0 0,1 0 0 0 0,15-12-112 0 0,54-22 182 0 0,28 8 32 0 0,-113 36-200 0 0,-1 0-1 0 0,1 1 0 0 0,-1-1 0 0 0,1 0 0 0 0,-1 0 0 0 0,0 1 1 0 0,0-1-1 0 0,0 0 0 0 0,0 1 0 0 0,-1-1 0 0 0,1 1 0 0 0,-1-1 1 0 0,1 1-1 0 0,-1 0 0 0 0,0-1 0 0 0,0 1 0 0 0,0-1 0 0 0,0 1 1 0 0,-1-1-1 0 0,1 1 0 0 0,0 0 0 0 0,-1-1-13 0 0,1 6 75 0 0,-17 122 374 0 0,17-115-1232 0 0,6 27 617 0 0,4-34-4359 0 0,7-5-5026 0 0,-13-3-1891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53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249 154 0 0 0,'0'0'291'0'0,"0"0"824"0"0,0 0 93 0 0,0 0-256 0 0,0 0-353 0 0,0 0-256 0 0,0 0-89 0 0,11-3 1172 0 0,75 13 3747 0 0,-73-12-4876 0 0,-1 0 1 0 0,0-1-1 0 0,0-1 0 0 0,0 0 1 0 0,0-1-1 0 0,0 0 0 0 0,-1-1 1 0 0,0 0-1 0 0,0 0 0 0 0,-1-2 0 0 0,0 1 1 0 0,0-1-1 0 0,-1-1 0 0 0,0 1 1 0 0,3-5-298 0 0,42-51 508 0 0,-72 155-2426 0 0,-29 236 2857 0 0,37-228-567 0 0,-8 109 153 0 0,10-93-321 0 0,-5 0-1 0 0,-20 73-203 0 0,32-176-7 0 0,-2-1 0 0 0,0 1 0 0 0,0 0 0 0 0,-1-1 0 0 0,-1 0 0 0 0,0 0 0 0 0,0 0 0 0 0,-1-1-1 0 0,0 1 1 0 0,-1-2 0 0 0,0 1 0 0 0,-1-1 0 0 0,0 0 0 0 0,0 0 0 0 0,-1-1 0 0 0,0 0 0 0 0,0 0 0 0 0,-1-1 0 0 0,0-1 0 0 0,0 0 0 0 0,-1 0-1 0 0,0-1 1 0 0,0 0 0 0 0,0-1 0 0 0,-1 0 0 0 0,1-1 0 0 0,-1 0 0 0 0,0-1 0 0 0,-10 1 7 0 0,16-2 3 0 0,0-1 1 0 0,1 0-1 0 0,-1 0 1 0 0,0 0-1 0 0,0-1 1 0 0,0 0-1 0 0,0 0 1 0 0,0 0-1 0 0,0-1 1 0 0,1 0-1 0 0,-1 0 1 0 0,1 0-1 0 0,-1-1 1 0 0,1 0-1 0 0,0 0 1 0 0,0 0-1 0 0,0 0 1 0 0,1-1-1 0 0,-1 0 1 0 0,1 0-1 0 0,0 0 1 0 0,0-1-1 0 0,0 0 1 0 0,-1-2-4 0 0,-2-4 31 0 0,0 0 0 0 0,1 0 0 0 0,1-1 0 0 0,0 1 0 0 0,0-2 0 0 0,2 1 0 0 0,-1 0 0 0 0,1-1 0 0 0,1 1 0 0 0,0-1 0 0 0,1 0 0 0 0,1 0 0 0 0,0 1 1 0 0,0-1-1 0 0,1 0 0 0 0,1 0 0 0 0,0 1 0 0 0,1-1 0 0 0,0 1 0 0 0,1-1 0 0 0,0 1 0 0 0,1 1 0 0 0,0-1 0 0 0,1 0 0 0 0,3-3-31 0 0,12-11 146 0 0,2 0 1 0 0,0 1-1 0 0,2 1 0 0 0,1 1 0 0 0,1 2 1 0 0,0 0-1 0 0,2 2 0 0 0,0 1 0 0 0,1 2 1 0 0,1 1-1 0 0,0 1 0 0 0,33-10-146 0 0,70 9-13 0 0,-86 38-3155 0 0,-36-14-1943 0 0,0-1-4295 0 0,-10-8 8040 0 0</inkml:trace>
  <inkml:trace contextRef="#ctx0" brushRef="#br0" timeOffset="299.534">1004 647 6121 0 0,'0'0'3198'0'0,"0"0"-1665"0"0,0 0-437 0 0,0 0 290 0 0,0 0 274 0 0,0 0 23 0 0,0 0-288 0 0,-8 35-422 0 0,-25 109-371 0 0,16-18 82 0 0,18-96-645 0 0,9 18-938 0 0,-9-48 73 0 0,-1 0-517 0 0,0 0-796 0 0,0-2-2977 0 0,0-2 1345 0 0,0-1-2505 0 0</inkml:trace>
  <inkml:trace contextRef="#ctx0" brushRef="#br0" timeOffset="300.533">842 379 8194 0 0,'0'0'2200'0'0,"0"0"-287"0"0,0 0-633 0 0,0 0-256 0 0,0 0-296 0 0,0 0-360 0 0,0 0-504 0 0,0 0-408 0 0,0 0-152 0 0,0 0-104 0 0,0 0-112 0 0,0 0-585 0 0,0 0-2359 0 0,9 70-3410 0 0</inkml:trace>
  <inkml:trace contextRef="#ctx0" brushRef="#br0" timeOffset="582.379">1753 570 15091 0 0,'0'0'1090'0'0,"0"0"-562"0"0,0 0-169 0 0,0 0 249 0 0,0 0 269 0 0,0 0 110 0 0,0 0-121 0 0,0 0-250 0 0,-17 31-223 0 0,-55 98-145 0 0,-49 64-28 0 0,-11-16-2092 0 0,90-154-2134 0 0,11-20-7117 0 0,24-3 6241 0 0</inkml:trace>
  <inkml:trace contextRef="#ctx0" brushRef="#br0" timeOffset="860.945">1276 640 5305 0 0,'0'0'3886'0'0,"0"0"-1761"0"0,0 0-1056 0 0,0 0-350 0 0,0 0-52 0 0,0 0 29 0 0,0 0-6 0 0,0 0-70 0 0,0 0-68 0 0,0 0-65 0 0,0 0-70 0 0,0 0-65 0 0,33 14-61 0 0,103 46-51 0 0,102 54 427 0 0,-94-60-2848 0 0,-94-40-2353 0 0,1-4-4504 0 0,-40-7 6008 0 0</inkml:trace>
  <inkml:trace contextRef="#ctx0" brushRef="#br0" timeOffset="1157.43">2101 865 5201 0 0,'0'0'2170'0'0,"0"0"-1070"0"0,0 0-546 0 0,0 0 87 0 0,0 0 262 0 0,0 0 202 0 0,0 0 22 0 0,0 0-74 0 0,0 0-42 0 0,0 0-19 0 0,0 0-15 0 0,0 0-14 0 0,0 0-40 0 0,23 3-69 0 0,74 11-92 0 0,-92-13-684 0 0,-1-1 0 0 0,0 1 0 0 0,0-1 0 0 0,0 0 0 0 0,0 0 0 0 0,0-1 0 0 0,0 1 0 0 0,1-1 0 0 0,-1 0 0 0 0,0 0 0 0 0,0 0 0 0 0,0 0 0 0 0,-1-1 0 0 0,1 0 0 0 0,0 0 0 0 0,0 0 0 0 0,2-2-78 0 0,8-5 265 0 0,-6 6-175 0 0,-1-1 0 0 0,0 0 0 0 0,0 0 1 0 0,0-1-1 0 0,-1 0 0 0 0,0 0 0 0 0,1 0 0 0 0,-2-1 0 0 0,1 0 0 0 0,-1 0 0 0 0,0-1 0 0 0,0 1 0 0 0,-1-1 0 0 0,0 0 0 0 0,0 0 0 0 0,0-1 0 0 0,-1 1 0 0 0,0-1 0 0 0,-1 1 0 0 0,0-1 0 0 0,0 0 0 0 0,0 0 0 0 0,-1 0 0 0 0,0 0 1 0 0,-1-3-91 0 0,0 8-24 0 0,0 0 0 0 0,-1 1 1 0 0,1-1-1 0 0,-1 1 1 0 0,1 0-1 0 0,-1-1 1 0 0,0 1-1 0 0,0 0 1 0 0,0-1-1 0 0,0 1 1 0 0,-1 0-1 0 0,1 0 1 0 0,0 0-1 0 0,-1 0 1 0 0,0 0-1 0 0,1 0 0 0 0,-1 0 1 0 0,0 0-1 0 0,0 1 1 0 0,0-1-1 0 0,0 1 1 0 0,0 0-1 0 0,0-1 1 0 0,-1 1-1 0 0,1 0 1 0 0,0 0-1 0 0,-1 0 1 0 0,1 1-1 0 0,-1-1 1 0 0,1 0-1 0 0,-1 1 0 0 0,1 0 1 0 0,-1 0-1 0 0,1-1 1 0 0,-1 2-1 0 0,0-1 24 0 0,-93 16-1381 0 0,76-5 1250 0 0,0 2 0 0 0,1 0 0 0 0,1 1 0 0 0,0 1 0 0 0,0 1 0 0 0,2 0 0 0 0,0 1 0 0 0,1 1 0 0 0,1 0 0 0 0,0 1 0 0 0,2 1 0 0 0,-11 20 131 0 0,18-31-49 0 0,1-1 0 0 0,0 1 0 0 0,0 0 0 0 0,0 0 0 0 0,1 0 0 0 0,1 0 0 0 0,0 1 0 0 0,0-1 0 0 0,0 1 0 0 0,2-1 0 0 0,-1 1 0 0 0,1 0 0 0 0,0-1 0 0 0,1 1 0 0 0,0 2 49 0 0,2-7-24 0 0,0 0 0 0 0,0 0 0 0 0,0 0 0 0 0,1 0 0 0 0,0-1 0 0 0,0 0 0 0 0,0 1 0 0 0,0-1 0 0 0,1-1 0 0 0,-1 1 1 0 0,1-1-1 0 0,0 1 0 0 0,0-1 0 0 0,0-1 0 0 0,1 1 0 0 0,-1-1 0 0 0,1 0 0 0 0,-1 0 0 0 0,1 0 0 0 0,2-1 24 0 0,13 2-7 0 0,0-1 0 0 0,0-1 0 0 0,0-1 1 0 0,0-1-1 0 0,0-1 0 0 0,0-1 0 0 0,-1-1 0 0 0,1 0 0 0 0,-1-2 0 0 0,0 0 0 0 0,0-2 0 0 0,6-3 7 0 0,148-69-4924 0 0,-68 14-6014 0 0,-86 53 7719 0 0</inkml:trace>
  <inkml:trace contextRef="#ctx0" brushRef="#br0" timeOffset="1567.984">2802 750 0 0 0,'0'0'1808'0'0,"0"0"-419"0"0,0 0 43 0 0,0 0 235 0 0,0 0 159 0 0,0 0-69 0 0,0 0-342 0 0,0 0-400 0 0,0 0-361 0 0,-32 33-281 0 0,-98 101-169 0 0,86-71-78 0 0,43-54-125 0 0,1-5 3 0 0,-1-1 0 0 0,1 1-1 0 0,0 0 1 0 0,0-1 0 0 0,0 1 0 0 0,1 0-1 0 0,-1-1 1 0 0,1 1 0 0 0,0-1 0 0 0,0 1 0 0 0,0-1-1 0 0,0 1 1 0 0,1-1 0 0 0,-1 0 0 0 0,1 1 0 0 0,0-1-1 0 0,0 0 1 0 0,0 0 0 0 0,0 0 0 0 0,1-1 0 0 0,-1 1-1 0 0,1 0 1 0 0,0-1 0 0 0,-1 0 0 0 0,1 0 0 0 0,0 0-1 0 0,1 0 1 0 0,-1 0 0 0 0,0 0 0 0 0,0-1 0 0 0,1 1-1 0 0,-1-1 1 0 0,1 0 0 0 0,-1 0 0 0 0,2 0-4 0 0,131 16 1863 0 0,-114-19-1386 0 0,-1-1 0 0 0,0-1 0 0 0,-1 0 0 0 0,1-2 0 0 0,-1-1 0 0 0,0 0 0 0 0,0-1 0 0 0,-1-1 0 0 0,0-1 0 0 0,-1-1 0 0 0,0 0 0 0 0,7-7-477 0 0,4-4 261 0 0,-2-2 0 0 0,0-1 0 0 0,-1-1 0 0 0,-1-1 0 0 0,-2-1-1 0 0,-1-1 1 0 0,-1-1 0 0 0,-2-1 0 0 0,-1-1 0 0 0,13-29-261 0 0,-25 48-98 0 0,0 0 1 0 0,-1-1 0 0 0,0 0-1 0 0,-1 0 1 0 0,-1 0 0 0 0,0 0-1 0 0,0 0 1 0 0,-2-1 0 0 0,0 1-1 0 0,-1-1 1 0 0,0 1 0 0 0,-1-1-1 0 0,0 1 1 0 0,-1-1-1 0 0,-1 1 1 0 0,-1 0 0 0 0,-4-13 97 0 0,6 20-81 0 0,-1 0 1 0 0,0 0-1 0 0,0 0 1 0 0,-1 0-1 0 0,1 1 1 0 0,-1 0-1 0 0,-1-1 1 0 0,1 2-1 0 0,-1-1 1 0 0,0 0 0 0 0,-1 1-1 0 0,1 0 1 0 0,-1 0-1 0 0,0 1 1 0 0,0-1-1 0 0,0 1 1 0 0,-1 1-1 0 0,1-1 1 0 0,-1 1-1 0 0,0 0 1 0 0,0 1-1 0 0,0-1 1 0 0,-1 1-1 0 0,1 1 1 0 0,0 0-1 0 0,-1 0 1 0 0,1 0-1 0 0,-1 1 1 0 0,1 0-1 0 0,-1 0 1 0 0,1 1 0 0 0,-6 1 80 0 0,-2 5-15 0 0,-1 0 1 0 0,1 1-1 0 0,1 1 1 0 0,-1 1-1 0 0,1 0 1 0 0,1 1 0 0 0,0 0-1 0 0,1 1 1 0 0,0 0-1 0 0,1 1 1 0 0,0 1-1 0 0,1-1 1 0 0,0 2 0 0 0,1-1-1 0 0,1 1 1 0 0,1 1-1 0 0,0-1 1 0 0,1 1-1 0 0,0 1 1 0 0,1-1 0 0 0,1 1-1 0 0,-1 8 15 0 0,3-11 3 0 0,-1 0 1 0 0,2 0-1 0 0,-1 0 0 0 0,2 0 1 0 0,0 0-1 0 0,1 0 0 0 0,0 0 1 0 0,1 0-1 0 0,1 0 0 0 0,0 0 0 0 0,1 0 1 0 0,0-1-1 0 0,1 0 0 0 0,0 0 1 0 0,1 0-1 0 0,1-1 0 0 0,0 0 1 0 0,1 0-1 0 0,0 0 0 0 0,1-1 1 0 0,4 4-4 0 0,2 0 12 0 0,2 0 0 0 0,0-1 0 0 0,0 0 0 0 0,2-1 0 0 0,-1-2 0 0 0,1 0 0 0 0,1 0 0 0 0,0-2 0 0 0,1-1 0 0 0,-1 0 0 0 0,2-2 0 0 0,-1 0 0 0 0,1-1 0 0 0,13 0-12 0 0,38 4-3610 0 0,1-7-3791 0 0,-52-2-1274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5:23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1 1672 0 0,'0'0'2137'0'0,"0"0"-869"0"0,0 0-465 0 0,0 0 8 0 0,0 0 236 0 0,0 0 173 0 0,0 0-14 0 0,0 0-172 0 0,0 0-229 0 0,0 0-152 0 0,0 0-77 0 0,-3 13-52 0 0,-38 106 850 0 0,-69 51-806 0 0,80-122-2829 0 0,25-26-6886 0 0,5-19 4857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20.5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19 0 0 0,'0'0'725'0'0,"0"0"142"0"0,0 0 46 0 0,0 0 212 0 0,0 0 338 0 0,0 0 272 0 0,0 0 39 0 0,0 0-134 0 0,0 0-236 0 0,0 0-290 0 0,0 0-254 0 0,0-3-185 0 0,-1-9-125 0 0,0 9-88 0 0,1 3-51 0 0,0 0-40 0 0,0 0-54 0 0,-7 30 450 0 0,2 259-134 0 0,6-278-615 0 0,0-1-1 0 0,1 0 0 0 0,0 0 0 0 0,0 0 1 0 0,1 0-1 0 0,0 0 0 0 0,1-1 0 0 0,0 1 1 0 0,1-1-1 0 0,0 0 0 0 0,0 0 0 0 0,1-1 1 0 0,3 4-18 0 0,-6-10 30 0 0,1 1 1 0 0,0-1 0 0 0,1 0 0 0 0,-1 0-1 0 0,0-1 1 0 0,1 1 0 0 0,-1-1 0 0 0,0 0 0 0 0,1 0-1 0 0,0 0 1 0 0,-1-1 0 0 0,1 0 0 0 0,-1 1 0 0 0,1-2-1 0 0,0 1 1 0 0,-1 0 0 0 0,1-1 0 0 0,-1 0 0 0 0,1 0-1 0 0,-1-1 1 0 0,1 1 0 0 0,-1-1 0 0 0,0 0 0 0 0,0 0-1 0 0,0 0 1 0 0,0 0 0 0 0,0-1 0 0 0,0 0 0 0 0,-1 0-1 0 0,1 0 1 0 0,-1 0 0 0 0,0 0 0 0 0,2-2-31 0 0,158-133 382 0 0,-152 129-380 0 0,-10 8-19 0 0,-1 0 1 0 0,1-1 0 0 0,-1 2-1 0 0,1-1 1 0 0,-1 0-1 0 0,1 0 1 0 0,-1 0-1 0 0,1 0 1 0 0,0 0-1 0 0,0 0 1 0 0,-1 1 0 0 0,1-1-1 0 0,0 0 1 0 0,0 0-1 0 0,0 1 1 0 0,0-1-1 0 0,0 1 1 0 0,0-1-1 0 0,0 1 1 0 0,0-1 0 0 0,0 1-1 0 0,0 0 1 0 0,0-1-1 0 0,0 1 1 0 0,0 0-1 0 0,0 0 1 0 0,0 0 0 0 0,0 0-1 0 0,0 0 1 0 0,0 0-1 0 0,1 0 1 0 0,-1 0-1 0 0,0 0 1 0 0,0 1-1 0 0,0-1 1 0 0,0 0 0 0 0,0 1-1 0 0,0-1 1 0 0,0 0-1 0 0,0 1 1 0 0,0 0-1 0 0,0-1 1 0 0,0 1 0 0 0,-1-1-1 0 0,1 1 1 0 0,0 0-1 0 0,0 0 1 0 0,0 0-1 0 0,-1-1 1 0 0,1 1-1 0 0,0 0 1 0 0,-1 1 16 0 0,13 35-95 0 0,-12-32 111 0 0,0 1 0 0 0,-1 0 0 0 0,2-1 1 0 0,-1 1-1 0 0,1-1 0 0 0,0 1 0 0 0,0-1 0 0 0,0 1 0 0 0,1-1 0 0 0,0 0 0 0 0,0 0 0 0 0,0-1 0 0 0,1 1 1 0 0,0-1-1 0 0,-1 1 0 0 0,1-1 0 0 0,1 0 0 0 0,-1-1 0 0 0,1 1 0 0 0,-1-1 0 0 0,1 0 0 0 0,0 0 0 0 0,0 0 1 0 0,1 0-1 0 0,-1-1 0 0 0,0 0 0 0 0,1 0 0 0 0,-1-1 0 0 0,2 1-16 0 0,4-4 138 0 0,0-1 1 0 0,0 0-1 0 0,-1 0 1 0 0,1-1-1 0 0,-1-1 1 0 0,0 0-1 0 0,0 0 1 0 0,-1 0-1 0 0,0-2 0 0 0,1 1 1 0 0,-2-1-1 0 0,1 0 1 0 0,-1-1-1 0 0,0 0 1 0 0,-1 0-1 0 0,0 0 0 0 0,0-1 1 0 0,0-3-139 0 0,-4 9 34 0 0,26-35 180 0 0,-3 0 0 0 0,-1-2 1 0 0,-2-1-1 0 0,12-30-214 0 0,-24 49-49 0 0,5-22-2651 0 0,-17 43-2341 0 0,-2 1 2051 0 0,3 0 1585 0 0,-6 0-8741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22.7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45 464 0 0,'0'0'1387'0'0,"0"0"-309"0"0,0 0-150 0 0,0 0 232 0 0,0 0 388 0 0,0 0 275 0 0,0 0-9 0 0,0 0-228 0 0,0 0-347 0 0,0 0-334 0 0,0 0-269 0 0,1-7-161 0 0,4-23-63 0 0,-4 23-18 0 0,-1 7 11 0 0,0 0-25 0 0,0 33 983 0 0,9 853 1284 0 0,-9-807-4779 0 0,2-123-14210 0 0,-2 36 14172 0 0</inkml:trace>
  <inkml:trace contextRef="#ctx0" brushRef="#br0" timeOffset="281.396">1 594 832 0 0,'0'0'1803'0'0,"0"0"-424"0"0,0 0-8 0 0,0 0 253 0 0,0 0 238 0 0,0 0-15 0 0,31-6-261 0 0,104-18-308 0 0,24-13 934 0 0,-121 29-2082 0 0,170-47 556 0 0,-76 0-3744 0 0,-95 29-1242 0 0,-5-5-4181 0 0,-24 22 7710 0 0</inkml:trace>
  <inkml:trace contextRef="#ctx0" brushRef="#br0" timeOffset="883.314">855 63 3537 0 0,'0'0'2627'0'0,"0"0"-1271"0"0,0 0-380 0 0,0 0 267 0 0,0 0 276 0 0,-5 34 96 0 0,-16 107-102 0 0,9-79-446 0 0,4 0 0 0 0,2 1-1 0 0,3 0 1 0 0,5 53-1067 0 0,-2-108 28 0 0,-1 0 0 0 0,2 0 0 0 0,-1-1 0 0 0,1 1 0 0 0,0 0 0 0 0,1 0 0 0 0,-1-1 0 0 0,2 1 0 0 0,-1-1 0 0 0,1 1 0 0 0,0-1 0 0 0,0 0 0 0 0,1 0 0 0 0,0-1 0 0 0,1 1 0 0 0,-1-1 0 0 0,1 0 0 0 0,0 0 0 0 0,1 0 0 0 0,-1-1 0 0 0,1 1 0 0 0,0-1-1 0 0,1-1 1 0 0,-1 1 0 0 0,1-1 0 0 0,0 0 0 0 0,0-1 0 0 0,0 0 0 0 0,0 0 0 0 0,1 0 0 0 0,-1-1 0 0 0,2 0-28 0 0,109-23 450 0 0,19-30-233 0 0,-135 51-211 0 0,0 0 0 0 0,0 0 0 0 0,-1 0 0 0 0,1 0 1 0 0,0 0-1 0 0,0 1 0 0 0,-1-1 0 0 0,1 1 0 0 0,0-1 0 0 0,-1 1 0 0 0,1 0 0 0 0,0 0 0 0 0,-1-1 0 0 0,1 1 1 0 0,-1 0-1 0 0,1 0 0 0 0,-1 1 0 0 0,0-1 0 0 0,0 0 0 0 0,1 0 0 0 0,-1 1 0 0 0,0-1 0 0 0,0 1 0 0 0,0-1 1 0 0,0 1-1 0 0,0-1 0 0 0,-1 1 0 0 0,1-1 0 0 0,0 1 0 0 0,-1 0 0 0 0,1-1 0 0 0,-1 1 0 0 0,0 0 1 0 0,1 0-1 0 0,-1-1 0 0 0,0 1 0 0 0,0 0 0 0 0,0 0 0 0 0,0 0 0 0 0,-1-1 0 0 0,1 1 0 0 0,0 0 0 0 0,-1-1 1 0 0,1 1-1 0 0,-1 0 0 0 0,1-1 0 0 0,-1 1 0 0 0,0 0 0 0 0,0-1 0 0 0,0 1-6 0 0,0 14 99 0 0,2 81 25 0 0,2-95-183 0 0,0 1 0 0 0,1-1-1 0 0,0 0 1 0 0,-1-1 0 0 0,1 1-1 0 0,0 0 1 0 0,0-1 0 0 0,0 0 0 0 0,0 0-1 0 0,0 0 1 0 0,0-1 0 0 0,0 1 0 0 0,0-1-1 0 0,1 0 1 0 0,-1 0 0 0 0,0 0-1 0 0,0-1 1 0 0,0 0 0 0 0,0 1 0 0 0,0-1-1 0 0,0-1 1 0 0,0 1 0 0 0,0 0 0 0 0,0-1-1 0 0,-1 0 1 0 0,1 0 0 0 0,0 0 59 0 0,34-18-1266 0 0,16-16-6568 0 0,11-6-1772 0 0,-17 21 9169 0 0,-8 19 493 0 0,-17 15 4922 0 0,9-4 783 0 0,24-11-1230 0 0,-51 2-4190 0 0,9-3 4 0 0,1-1 0 0 0,-1-1 0 0 0,0 0 0 0 0,0-1-1 0 0,0-1 1 0 0,-1 0 0 0 0,0 0 0 0 0,-1-1-1 0 0,1-1 1 0 0,-1 0 0 0 0,-1-1 0 0 0,0 0 0 0 0,8-10-345 0 0,-15 15 41 0 0,1 1 1 0 0,-1-2 0 0 0,1 1-1 0 0,-1 0 1 0 0,-1-1 0 0 0,1 1 0 0 0,-1-1-1 0 0,0 0 1 0 0,0 0 0 0 0,-1-1-1 0 0,0 1 1 0 0,0-1 0 0 0,0 1 0 0 0,-1-1-1 0 0,0 1 1 0 0,0-1 0 0 0,-1 0-1 0 0,1-3-41 0 0,-4 7-36 0 0,0 1 0 0 0,0-1 0 0 0,0 1 0 0 0,0 0 0 0 0,-1 0 0 0 0,1 0-1 0 0,0 0 1 0 0,-1 1 0 0 0,0-1 0 0 0,1 1 0 0 0,-1 0 0 0 0,0 0 0 0 0,1 1-1 0 0,-1-1 1 0 0,0 1 0 0 0,0-1 0 0 0,0 1 0 0 0,1 0 0 0 0,-1 1 0 0 0,0-1-1 0 0,0 1 1 0 0,0-1 0 0 0,1 1 0 0 0,-1 0 0 0 0,0 1 0 0 0,1-1 0 0 0,-1 1-1 0 0,1-1 1 0 0,-1 1 36 0 0,-18 9-38 0 0,1 0 0 0 0,0 2 1 0 0,0 0-1 0 0,1 2 0 0 0,1 0 0 0 0,1 1 0 0 0,0 0 0 0 0,1 2 0 0 0,1 0 1 0 0,-14 19 36 0 0,27-33 4 0 0,-1 0-1 0 0,1 0 1 0 0,0 0-1 0 0,0 0 0 0 0,0 0 1 0 0,1 1-1 0 0,0-1 1 0 0,-1 1-1 0 0,2 0 0 0 0,-1-1 1 0 0,0 1-1 0 0,1 0 0 0 0,0 0 1 0 0,0 0-1 0 0,1 0 1 0 0,-1 0-1 0 0,1 1 0 0 0,0-1 1 0 0,0 0-1 0 0,1 0 0 0 0,0 0 1 0 0,-1 0-1 0 0,2 0 1 0 0,-1 0-1 0 0,1 0 0 0 0,-1-1 1 0 0,1 1-1 0 0,1 0 0 0 0,-1-1 1 0 0,1 1-1 0 0,-1-1 1 0 0,1 0-1 0 0,0 0 0 0 0,1 0 1 0 0,-1 0-1 0 0,1-1 1 0 0,3 4-3 0 0,12 1 33 0 0,0 0 0 0 0,1-1 1 0 0,0-1-1 0 0,0 0 0 0 0,0-2 1 0 0,1 0-1 0 0,-1-2 1 0 0,1 0-1 0 0,0-1 0 0 0,-1-1 1 0 0,22-3-34 0 0,0 2 26 0 0,147-15-855 0 0,-111-1-5570 0 0,-56 10-1871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24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30 232 0 0,'0'0'1192'0'0,"0"0"-211"0"0,0 0 48 0 0,0 0 290 0 0,0 0 263 0 0,0 0 74 0 0,0 0-137 0 0,0 0-236 0 0,0 0-193 0 0,0 0-104 0 0,0 0-33 0 0,11 0-3 0 0,99 0 2954 0 0,-107 0-3818 0 0,63-1 1466 0 0,31-5-459 0 0,31 5-511 0 0,-79-10-697 0 0,-44 5 429 0 0,-4 4-2336 0 0,-1 0-4154 0 0,-1 1-5799 0 0,1 1 9960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20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62 605 11482 0 0,'0'0'1207'0'0,"0"0"-530"0"0,0 0-389 0 0,0 0 113 0 0,0 0 264 0 0,0 0 138 0 0,0 0-15 0 0,0 0-189 0 0,0 0-241 0 0,0 0-160 0 0,0 0-100 0 0,-8 31-45 0 0,-22 98 8 0 0,8-10-391 0 0,21-101-3989 0 0,1 4-4296 0 0,0-21 4201 0 0</inkml:trace>
  <inkml:trace contextRef="#ctx0" brushRef="#br0" timeOffset="312.378">21 104 9226 0 0,'0'0'1624'0'0,"0"0"-431"0"0,0 0-601 0 0,0 0-240 0 0,0 0-136 0 0,0 0-288 0 0,0 0-312 0 0,0 0-216 0 0,0 0-465 0 0,0 0-1335 0 0,0 0-2473 0 0,0 0 1064 0 0</inkml:trace>
  <inkml:trace contextRef="#ctx0" brushRef="#br0" timeOffset="313.378">686 1 10258 0 0,'0'0'2543'0'0,"0"0"-1478"0"0,0 0-713 0 0,0 0 45 0 0,0 0 261 0 0,0 0 172 0 0,0 0 12 0 0,0 0-175 0 0,0 0-219 0 0,0 0-148 0 0,-1 34-79 0 0,-1 109-43 0 0,19 148 683 0 0,-17 13-930 0 0,0-288-292 0 0,-3 28-663 0 0,-4-20-2523 0 0,3-16-9622 0 0,2-7 11719 0 0</inkml:trace>
  <inkml:trace contextRef="#ctx0" brushRef="#br0" timeOffset="629.111">373 505 5849 0 0,'0'0'1941'0'0,"0"0"-697"0"0,0 0-405 0 0,0 0 113 0 0,0 0 171 0 0,0 0 40 0 0,0 0-135 0 0,0 0-172 0 0,0 0-102 0 0,34-3-55 0 0,108-13-71 0 0,188-49 840 0 0,-235 38-4737 0 0,-65 14-1163 0 0,-1-2-3484 0 0,-19 11 4989 0 0</inkml:trace>
  <inkml:trace contextRef="#ctx0" brushRef="#br0" timeOffset="936.405">1142 63 5417 0 0,'0'0'1514'0'0,"0"0"-601"0"0,0 0-74 0 0,0 0 316 0 0,0 0 287 0 0,0 0 78 0 0,-4 35-136 0 0,-13 110-239 0 0,-21 172 1825 0 0,57-176-2228 0 0,-17-136-709 0 0,-1 0-1 0 0,1-1 1 0 0,0 1 0 0 0,1-1-1 0 0,-1 1 1 0 0,1-1 0 0 0,0 0-1 0 0,0 0 1 0 0,0 0 0 0 0,0 0-1 0 0,1-1 1 0 0,0 1 0 0 0,-1-1 0 0 0,1 0-1 0 0,0 0 1 0 0,1 0 0 0 0,-1-1-1 0 0,1 1 1 0 0,-1-1 0 0 0,1 0-1 0 0,-1-1 1 0 0,1 1 0 0 0,0-1 0 0 0,0 0-1 0 0,0 0 1 0 0,5 0-33 0 0,4-2 88 0 0,1 0 1 0 0,0-2-1 0 0,-1 0 0 0 0,1 0 1 0 0,-1-1-1 0 0,0-1 1 0 0,0-1-1 0 0,-1 0 0 0 0,1 0 1 0 0,-1-2-1 0 0,-1 1 1 0 0,1-2-1 0 0,-1 0 0 0 0,-1 0 1 0 0,0-1-1 0 0,4-4-88 0 0,38-27 148 0 0,-13 25 18 0 0,-36 53 165 0 0,-10 132 202 0 0,7-167-608 0 0,0 0 0 0 0,-1 0-1 0 0,1 1 1 0 0,0-1 0 0 0,0 0-1 0 0,0 0 1 0 0,0 0-1 0 0,0 0 1 0 0,1 0 0 0 0,-1 0-1 0 0,1-1 1 0 0,-1 1 0 0 0,1 0-1 0 0,0-1 1 0 0,-1 1-1 0 0,1-1 1 0 0,0 1 0 0 0,0-1-1 0 0,0 0 1 0 0,0 0 0 0 0,0 0-1 0 0,0 0 1 0 0,1 0-1 0 0,-1-1 1 0 0,0 1 0 0 0,0 0-1 0 0,1-1 1 0 0,-1 0 0 0 0,1 0 75 0 0,21 3-3836 0 0,-3-4-3936 0 0,-13-2-918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0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0 5657 0 0,'0'0'2151'0'0,"0"0"-316"0"0,0 0-26 0 0,0 0 66 0 0,0 0-77 0 0,0 0-270 0 0,0 0-385 0 0,0 0-343 0 0,0 0-277 0 0,0 0-182 0 0,0 0-99 0 0,0 0-42 0 0,0 0-15 0 0,-13 14-46 0 0,-85 86 191 0 0,94-96-333 0 0,-1 0-1 0 0,1 0 1 0 0,0 0 0 0 0,0 1-1 0 0,0-1 1 0 0,0 1-1 0 0,1 0 1 0 0,0 0-1 0 0,0 0 1 0 0,0 0-1 0 0,1 1 1 0 0,0-1-1 0 0,0 1 1 0 0,0 0-1 0 0,0-1 1 0 0,1 1-1 0 0,0 0 1 0 0,0 0 0 0 0,1 0-1 0 0,0 0 4 0 0,2-2-15 0 0,1 0 0 0 0,0 0 1 0 0,0-1-1 0 0,1 1 0 0 0,-1-1 0 0 0,1 1 0 0 0,0-1 0 0 0,-1 0 1 0 0,1-1-1 0 0,1 1 0 0 0,-1-1 0 0 0,0 1 0 0 0,1-1 1 0 0,-1 0-1 0 0,1-1 0 0 0,-1 1 0 0 0,3-1 15 0 0,-4 0 4 0 0,32 11 15 0 0,-27-10-6 0 0,0 0-1 0 0,0 1 0 0 0,0 0 1 0 0,0 0-1 0 0,0 1 1 0 0,-1 0-1 0 0,1 0 0 0 0,-1 1 1 0 0,0-1-1 0 0,-1 2 1 0 0,1-1-1 0 0,2 4-12 0 0,-8-8 24 0 0,0 1 0 0 0,0-1 0 0 0,0 0 0 0 0,-1 1 0 0 0,1-1 0 0 0,0 1 0 0 0,-1-1 0 0 0,0 1 0 0 0,1-1 0 0 0,-1 1 0 0 0,0-1 0 0 0,1 1 0 0 0,-1-1 0 0 0,0 1 0 0 0,0 0 0 0 0,-1-1 0 0 0,1 1 0 0 0,0-1 0 0 0,0 1 0 0 0,-1-1 0 0 0,1 1 0 0 0,-1-1 0 0 0,1 1 0 0 0,-1-1 1 0 0,0 1-1 0 0,1-1 0 0 0,-1 0 0 0 0,0 1 0 0 0,0-1 0 0 0,0 0 0 0 0,0 0 0 0 0,0 0 0 0 0,0 0 0 0 0,-1 1 0 0 0,1-2 0 0 0,0 1 0 0 0,0 0 0 0 0,-1 0 0 0 0,1 0 0 0 0,-1 0-24 0 0,-62 30 1044 0 0,60-29-1033 0 0,-50 13-2100 0 0,-78-8-9871 0 0,123-10 3586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29.5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360 140 0 0 0,'-14'-15'3317'0'0,"-11"14"671"0"0,-52 13 237 0 0,57 1-4121 0 0,0 1-1 0 0,2 0 0 0 0,0 1 1 0 0,0 1-1 0 0,1 1 0 0 0,1 1 0 0 0,1 0 1 0 0,1 1-1 0 0,0 0 0 0 0,2 1 0 0 0,0 1 1 0 0,1 0-1 0 0,1 0 0 0 0,-3 10-103 0 0,10-22 99 0 0,0-1-1 0 0,1 1 0 0 0,-1 0 1 0 0,2 0-1 0 0,-1 0 1 0 0,1 0-1 0 0,1 0 0 0 0,-1 0 1 0 0,2 0-1 0 0,0 8-98 0 0,2-14 74 0 0,0 1 0 0 0,0-1 0 0 0,0 0 0 0 0,0 0 0 0 0,1 0 0 0 0,-1-1 0 0 0,1 1 0 0 0,0-1 0 0 0,0 0 0 0 0,0 0 0 0 0,0 0 1 0 0,0 0-1 0 0,0-1 0 0 0,1 0 0 0 0,-1 0 0 0 0,0 0 0 0 0,1 0 0 0 0,-1-1 0 0 0,1 1 0 0 0,-1-1 0 0 0,1 0 0 0 0,-1-1 0 0 0,0 1 0 0 0,1-1 0 0 0,-1 0 0 0 0,1 0 0 0 0,-1 0 0 0 0,4-2-74 0 0,16-6 255 0 0,-1-2 0 0 0,0 0 0 0 0,0-1 0 0 0,-1-2 0 0 0,-1 0 0 0 0,0-1-1 0 0,14-14-254 0 0,-10 9 121 0 0,7-4 14 0 0,-1 0 0 0 0,-1-2 0 0 0,-1-1 0 0 0,-1-2 0 0 0,-2 0 0 0 0,11-17-135 0 0,-26 24 308 0 0,-11 21-163 0 0,0 1-15 0 0,0 12-82 0 0,-15 97-43 0 0,15-103-2 0 0,-3 3 11 0 0,2-1 0 0 0,-1 1-1 0 0,1 0 1 0 0,0 0 0 0 0,1 0 0 0 0,0 0-1 0 0,0-1 1 0 0,1 1 0 0 0,0 0 0 0 0,1 0-1 0 0,0-1 1 0 0,0 1 0 0 0,1 0-1 0 0,0-1 1 0 0,0 0 0 0 0,1 0 0 0 0,0 0-1 0 0,1 0 1 0 0,0-1 0 0 0,0 0-1 0 0,0 0 1 0 0,1 0 0 0 0,2 2-14 0 0,1-4-70 0 0,0 0 0 0 0,0 0 0 0 0,1-1-1 0 0,0 0 1 0 0,-1-1 0 0 0,1 0 0 0 0,0 0 0 0 0,0-1 0 0 0,1-1 0 0 0,-1 1 0 0 0,0-2 0 0 0,0 1 0 0 0,1-2-1 0 0,-1 1 1 0 0,0-1 0 0 0,1-1 0 0 0,-1 0 0 0 0,0 0 0 0 0,1-1 70 0 0,54-20-4461 0 0,-7-9-4953 0 0,-44 24 4918 0 0</inkml:trace>
  <inkml:trace contextRef="#ctx0" brushRef="#br0" timeOffset="265.532">1496 41 8986 0 0,'0'0'1371'0'0,"0"0"-258"0"0,0 0 66 0 0,0 0 267 0 0,0 0 137 0 0,0 0-148 0 0,0 0-308 0 0,-19 34-271 0 0,-60 111-218 0 0,-73 118 607 0 0,92-124-1412 0 0,59-136-69 0 0,0 0-1 0 0,0 0 1 0 0,0-1-1 0 0,0 1 0 0 0,0 0 1 0 0,-1-1-1 0 0,0 1 1 0 0,1-1-1 0 0,-1 0 1 0 0,0 0-1 0 0,0 1 0 0 0,0-1 1 0 0,0 0-1 0 0,0-1 1 0 0,-1 1-1 0 0,1 0 0 0 0,-1-1 1 0 0,1 1-1 0 0,-1-1 1 0 0,0 0 236 0 0,-39 6-13196 0 0,33-7 10311 0 0</inkml:trace>
  <inkml:trace contextRef="#ctx0" brushRef="#br0" timeOffset="546.469">986 166 5473 0 0,'0'0'2411'0'0,"0"0"-554"0"0,0 0-489 0 0,0 0-217 0 0,0 0-97 0 0,0 0-81 0 0,0 0-145 0 0,0 0-136 0 0,0 0-81 0 0,0 0-57 0 0,0 0-50 0 0,0 0-46 0 0,0 0-35 0 0,26 23-45 0 0,84 72-69 0 0,-29-22 164 0 0,45 26 48 0 0,-72-66-419 0 0,127 63-218 0 0,-174-93-105 0 0,36 9-1374 0 0,-15-12-5253 0 0,-16-9-1322 0 0,-8 7 4980 0 0</inkml:trace>
  <inkml:trace contextRef="#ctx0" brushRef="#br0" timeOffset="841.343">1807 273 1056 0 0,'0'0'2085'0'0,"0"0"-752"0"0,0 0-228 0 0,0 0 316 0 0,0 0 306 0 0,0 0 74 0 0,0 0-190 0 0,0 0-360 0 0,0 0-402 0 0,0 0-358 0 0,0 33-286 0 0,-2 106-177 0 0,0-65-174 0 0,1-37-1851 0 0,4-9-5365 0 0,-3-23 1904 0 0</inkml:trace>
  <inkml:trace contextRef="#ctx0" brushRef="#br0" timeOffset="842.343">1754 0 16468 0 0,'0'0'1192'0'0,"0"0"-368"0"0,0 0-400 0 0,0 0-72 0 0,0 0-40 0 0,0 0-112 0 0,0 0-304 0 0,0 0-192 0 0,0 0-120 0 0,0 0-144 0 0,0 0-200 0 0,0 0-553 0 0,0 0-1479 0 0,29 70-2553 0 0,-22-59-2841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1.5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197 519 3345 0 0,'0'0'2422'0'0,"0"0"-1190"0"0,0 0-360 0 0,0 0 163 0 0,0 0 211 0 0,0 0 70 0 0,0 0-104 0 0,0 0-162 0 0,0 0-188 0 0,0 0-168 0 0,0 0-165 0 0,0 0-126 0 0,0 0-97 0 0,-30 24-57 0 0,-91 72-44 0 0,119-95-195 0 0,-1 0 0 0 0,1 0 1 0 0,-1 1-1 0 0,1-1 0 0 0,-1 1 0 0 0,1 0 0 0 0,0-1 0 0 0,0 1 0 0 0,0 0 0 0 0,0 0 0 0 0,0 0 0 0 0,1 1 1 0 0,-1-1-1 0 0,0 0 0 0 0,1 1 0 0 0,0-1 0 0 0,0 1 0 0 0,-1-1 0 0 0,1 1 0 0 0,1 0 0 0 0,-1-1 0 0 0,0 1 0 0 0,0 2-10 0 0,1 3 39 0 0,-1-5-29 0 0,0 0-1 0 0,0 0 1 0 0,1 0 0 0 0,-1 0-1 0 0,1 0 1 0 0,-1 0-1 0 0,1 0 1 0 0,0 0 0 0 0,0 0-1 0 0,0 0 1 0 0,1 0 0 0 0,-1 0-1 0 0,1 0 1 0 0,-1 0 0 0 0,1 0-1 0 0,0 0 1 0 0,0 0-1 0 0,1 0 1 0 0,-1-1 0 0 0,0 1-1 0 0,1 0 1 0 0,0-1 0 0 0,-1 1-1 0 0,1-1 1 0 0,0 0 0 0 0,1 1-1 0 0,-1-1 1 0 0,0 0-1 0 0,0 0 1 0 0,1-1 0 0 0,-1 1-1 0 0,1 0 1 0 0,0-1 0 0 0,-1 1-1 0 0,1-1 1 0 0,0 0 0 0 0,0 0-1 0 0,0 0 1 0 0,0-1-1 0 0,1 1-9 0 0,12 0 170 0 0,-1 0 0 0 0,1-1-1 0 0,-1-1 1 0 0,1-1 0 0 0,-1 0-1 0 0,0-1 1 0 0,0-1-1 0 0,0 0 1 0 0,0-1 0 0 0,0 0-1 0 0,-1-1 1 0 0,0-1 0 0 0,-1 0-1 0 0,1-1 1 0 0,-1-1-1 0 0,-1 0 1 0 0,0-1 0 0 0,0 0-1 0 0,-1 0 1 0 0,0-2 0 0 0,0 1-1 0 0,-2-1 1 0 0,1-1-1 0 0,-2 1 1 0 0,0-2 0 0 0,0 1-1 0 0,-1-1 1 0 0,-1 0 0 0 0,0-1-1 0 0,-1 1 1 0 0,3-13-170 0 0,-6 18-84 0 0,-1 0 1 0 0,1 1-1 0 0,-1-1 0 0 0,-1 0 1 0 0,0 1-1 0 0,0-1 0 0 0,0 0 1 0 0,-1 1-1 0 0,-1-1 0 0 0,1 0 1 0 0,-2 1-1 0 0,1-1 1 0 0,-1 1-1 0 0,0 0 0 0 0,0 0 1 0 0,-1 0-1 0 0,-1 1 0 0 0,1-1 1 0 0,-1 1-1 0 0,0 0 0 0 0,-1 0 1 0 0,1 0-1 0 0,-1 1 0 0 0,-1 0 1 0 0,-5-4 83 0 0,8 7-100 0 0,1 1 0 0 0,-1 0 0 0 0,1 0 1 0 0,-1 0-1 0 0,0 1 0 0 0,0 0 0 0 0,0-1 1 0 0,0 1-1 0 0,0 0 0 0 0,0 1 0 0 0,0-1 0 0 0,0 1 1 0 0,0 0-1 0 0,0 0 0 0 0,0 0 0 0 0,-1 0 1 0 0,1 1-1 0 0,0 0 0 0 0,0 0 0 0 0,0 0 0 0 0,0 0 1 0 0,1 1-1 0 0,-1-1 0 0 0,0 1 0 0 0,0 0 1 0 0,1 0-1 0 0,-1 0 0 0 0,1 1 0 0 0,0-1 0 0 0,0 1 1 0 0,0 0-1 0 0,0 0 0 0 0,-2 2 100 0 0,4-4 8 0 0,0 0 0 0 0,0 0 0 0 0,1 0 0 0 0,-1 0 0 0 0,0 0 0 0 0,1 0 0 0 0,-1 0 0 0 0,1 1 0 0 0,-1-1-1 0 0,1 0 1 0 0,0 0 0 0 0,-1 0 0 0 0,1 0 0 0 0,0 1 0 0 0,0-1 0 0 0,0 0 0 0 0,0 0 0 0 0,0 0 0 0 0,0 1 0 0 0,0-1 0 0 0,0 0 0 0 0,1 0 0 0 0,-1 0 0 0 0,0 1 0 0 0,1-1-1 0 0,-1 0 1 0 0,1 0 0 0 0,-1 0 0 0 0,1 0 0 0 0,-1 0 0 0 0,1 0 0 0 0,0 0 0 0 0,0 0 0 0 0,-1 0 0 0 0,1 0 0 0 0,0 0 0 0 0,0-1 0 0 0,0 1 0 0 0,0 0 0 0 0,0-1 0 0 0,0 1-1 0 0,0 0 1 0 0,0-1 0 0 0,0 1 0 0 0,1-1 0 0 0,-1 0 0 0 0,0 1 0 0 0,0-1 0 0 0,0 0 0 0 0,1 0 0 0 0,-1 0 0 0 0,0 1 0 0 0,0-1 0 0 0,0 0 0 0 0,1-1 0 0 0,-1 1 0 0 0,0 0-1 0 0,0 0 1 0 0,0-1 0 0 0,1 1 0 0 0,-1 0 0 0 0,0-1 0 0 0,0 1-8 0 0,17 0 278 0 0,-1 0 1 0 0,1-2-1 0 0,-1 1 0 0 0,1-2 1 0 0,-1-1-1 0 0,0 0 0 0 0,0-1 0 0 0,-1 0 1 0 0,2-2-279 0 0,296-158 3346 0 0,-79-14-2365 0 0,-234 179-995 0 0,0 1-1 0 0,1-1 1 0 0,-1 1 0 0 0,0 0-1 0 0,0 0 1 0 0,1-1-1 0 0,-1 1 1 0 0,0 0 0 0 0,0 0-1 0 0,0 0 1 0 0,0 0-1 0 0,0 0 1 0 0,-1 1-1 0 0,1-1 1 0 0,0 0 0 0 0,0 0-1 0 0,-1 1 1 0 0,1-1-1 0 0,0 0 1 0 0,-1 1-1 0 0,0-1 1 0 0,1 0 0 0 0,-1 1-1 0 0,0-1 1 0 0,0 1-1 0 0,1-1 1 0 0,-1 0 0 0 0,0 1-1 0 0,-1-1 1 0 0,1 1-1 0 0,0-1 1 0 0,0 0-1 0 0,0 1 1 0 0,-1-1 0 0 0,1 1-1 0 0,-1-1 1 0 0,1 0-1 0 0,-1 1 1 0 0,0-1-1 0 0,1 0 1 0 0,-1 0 14 0 0,0 9-35 0 0,-3 42-109 0 0,-3 0 0 0 0,-2 0 0 0 0,-3-1 0 0 0,-1-1 0 0 0,-3 0 0 0 0,-20 44 144 0 0,12-27-315 0 0,-18 48-27 0 0,-21 52-2469 0 0,8 3 0 0 0,7 2 1 0 0,-22 155 2810 0 0,44-153 2724 0 0,26-174-2639 0 0,0 1 0 0 0,0 0 1 0 0,-1-1-1 0 0,1 1 0 0 0,0 0 0 0 0,-1-1 0 0 0,1 1 0 0 0,0 0 0 0 0,-1-1 0 0 0,1 1 0 0 0,-1-1 0 0 0,1 1 0 0 0,-1-1 0 0 0,1 1 0 0 0,-1-1 1 0 0,0 1-1 0 0,1-1 0 0 0,-1 1 0 0 0,1-1 0 0 0,-1 0 0 0 0,0 1 0 0 0,1-1 0 0 0,-1 0 0 0 0,0 0 0 0 0,0 1 0 0 0,1-1 0 0 0,-1 0 0 0 0,0 0 1 0 0,1 0-1 0 0,-1 0 0 0 0,0 0 0 0 0,0 0 0 0 0,1 0 0 0 0,-1 0 0 0 0,0 0 0 0 0,0 0 0 0 0,1-1 0 0 0,-1 1 0 0 0,0 0 0 0 0,1 0 0 0 0,-1-1 1 0 0,0 1-1 0 0,1 0 0 0 0,-1-1 0 0 0,0 1 0 0 0,1-1 0 0 0,-1 1 0 0 0,1-1 0 0 0,-1 1 0 0 0,1-1 0 0 0,-1 1 0 0 0,1-1 0 0 0,-1 1 0 0 0,1-1 1 0 0,0 0-1 0 0,-1 1 0 0 0,1-1 0 0 0,0 0 0 0 0,0 1 0 0 0,-1-1 0 0 0,1 0-85 0 0,-32-44 347 0 0,25 34-331 0 0,0 0 0 0 0,1-1 0 0 0,0 0-1 0 0,0 0 1 0 0,2 0 0 0 0,-1-1-1 0 0,2 1 1 0 0,-1-1 0 0 0,2 0-1 0 0,0-1 1 0 0,0 1 0 0 0,1 0-1 0 0,1 0 1 0 0,0-1 0 0 0,1 1-1 0 0,1 0 1 0 0,0 0 0 0 0,0 0-1 0 0,2 0 1 0 0,-1 0 0 0 0,2 0-16 0 0,9-12-56 0 0,1 1 0 0 0,1 0 0 0 0,1 1 0 0 0,1 1 0 0 0,1 1 0 0 0,1 0 0 0 0,1 2-1 0 0,0 0 1 0 0,2 2 0 0 0,0 0 0 0 0,1 1 0 0 0,5-1 56 0 0,195-93-4262 0 0,-135 81-4398 0 0,-62 21 978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2.5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24 243 1568 0 0,'0'0'587'0'0,"0"0"-536"0"0,0 0-203 0 0,0 0 304 0 0,0 0 497 0 0,0 0 385 0 0,0 0 239 0 0,0 0 100 0 0,0 0-64 0 0,0 0-187 0 0,0 0-181 0 0,4 32-179 0 0,15 103-162 0 0,-22-9 457 0 0,-2-95-802 0 0,-13 78 463 0 0,3-22 554 0 0,9-40 2478 0 0,47-224-1423 0 0,-18 102-2258 0 0,3 2 0 0 0,3 1 0 0 0,3 1 0 0 0,4 2-1 0 0,2 2 1 0 0,3 1 0 0 0,42-50-69 0 0,-83 115-24 0 0,0 0-1 0 0,0 0 1 0 0,0 0 0 0 0,0 0 0 0 0,0 0-1 0 0,1 0 1 0 0,-1 0 0 0 0,0 0 0 0 0,1 0-1 0 0,-1 0 1 0 0,1 0 0 0 0,-1 0 0 0 0,0 1-1 0 0,1-1 1 0 0,0 0 0 0 0,-1 0 0 0 0,1 0-1 0 0,0 1 1 0 0,-1-1 0 0 0,1 0 0 0 0,0 1-1 0 0,0-1 1 0 0,-1 1 0 0 0,1-1 0 0 0,0 1-1 0 0,0-1 1 0 0,0 1 0 0 0,0-1 0 0 0,0 1-1 0 0,0 0 1 0 0,0 0 0 0 0,0-1 0 0 0,0 1-1 0 0,0 0 1 0 0,0 0 0 0 0,0 0 0 0 0,0 0-1 0 0,0 0 1 0 0,0 0 0 0 0,0 0 0 0 0,0 1-1 0 0,-1-1 1 0 0,1 0 0 0 0,0 0 0 0 0,0 1-1 0 0,0-1 1 0 0,0 1 0 0 0,0-1 0 0 0,0 1-1 0 0,0-1 1 0 0,-1 1 0 0 0,1-1 0 0 0,0 1-1 0 0,0 0 1 0 0,-1-1 0 0 0,1 1 0 0 0,0 0-1 0 0,-1 0 1 0 0,1-1 0 0 0,-1 1 0 0 0,1 0-1 0 0,-1 0 1 0 0,1 0 0 0 0,-1 0 0 0 0,0 0 24 0 0,6 97-4030 0 0,-4-44-955 0 0,4-2-3686 0 0,-3-40 6803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4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95 0 0 0,'0'0'1146'0'0,"0"0"1435"0"0,0 0 563 0 0,0 0-22 0 0,0 0-375 0 0,0 0-632 0 0,0 0-696 0 0,0 0-540 0 0,0 0-359 0 0,0 0-218 0 0,0 0-132 0 0,-11 34-71 0 0,-33 104-47 0 0,29-56-53 0 0,15-80 11 0 0,0 0 1 0 0,0 0 0 0 0,1 0-1 0 0,-1 0 1 0 0,1 0 0 0 0,-1-1-1 0 0,1 1 1 0 0,0 0 0 0 0,-1 0-1 0 0,1-1 1 0 0,0 1 0 0 0,0 0-1 0 0,1-1 1 0 0,-1 1 0 0 0,0-1-1 0 0,0 0 1 0 0,1 1 0 0 0,-1-1-1 0 0,1 0 1 0 0,-1 0 0 0 0,1 0-1 0 0,-1 0 1 0 0,1 0 0 0 0,0 0-1 0 0,0 0 1 0 0,-1 0 0 0 0,1-1-1 0 0,0 1 1 0 0,0-1-1 0 0,0 1 1 0 0,0-1 0 0 0,0 0-1 0 0,0 0 1 0 0,-1 0 0 0 0,1 0-1 0 0,2 0-10 0 0,69-12 1608 0 0,-61 7-1441 0 0,-1-1-1 0 0,0 1 1 0 0,0-2 0 0 0,-1 1 0 0 0,0-2 0 0 0,0 1 0 0 0,-1-1 0 0 0,0-1 0 0 0,0 0 0 0 0,0 0 0 0 0,-2-1-1 0 0,1 1 1 0 0,-1-2 0 0 0,-1 1 0 0 0,1-1 0 0 0,-2 0 0 0 0,0 0 0 0 0,0-1 0 0 0,-1 0 0 0 0,0 0-1 0 0,-1 0 1 0 0,0 0 0 0 0,-1 0 0 0 0,-1 0 0 0 0,0-1 0 0 0,-1 1 0 0 0,0-1 0 0 0,0-1-167 0 0,-1 10-54 0 0,0 0 1 0 0,0-1-1 0 0,-1 1 1 0 0,1 0-1 0 0,-1-1 1 0 0,0 1-1 0 0,0 0 1 0 0,0 0-1 0 0,-1 1 1 0 0,1-1-1 0 0,-1 0 1 0 0,0 1-1 0 0,0 0 1 0 0,0-1-1 0 0,0 1 1 0 0,-1 0-1 0 0,1 1 1 0 0,-1-1-1 0 0,0 1 1 0 0,0-1-1 0 0,0 1 1 0 0,0 0-1 0 0,0 1 1 0 0,-3-2 53 0 0,-31-5-3947 0 0,0 11-4727 0 0,25 1-2380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5.0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16299 0 0,'0'0'1374'0'0,"0"0"-378"0"0,0 0-10 0 0,0 0 86 0 0,0 0-25 0 0,0 0-143 0 0,0 0-253 0 0,0 0-242 0 0,0 0-137 0 0,0 0-108 0 0,0 0-78 0 0,0 0-27 0 0,0 0-30 0 0,14-26-12 0 0,42-79-6 0 0,-14 41-443 0 0,-40 63 393 0 0,0 1 0 0 0,0-1 0 0 0,-1 1 0 0 0,1 0 0 0 0,0 0-1 0 0,0 0 1 0 0,0 0 0 0 0,0 0 0 0 0,0 0 0 0 0,0 1 0 0 0,0-1 0 0 0,-1 1 0 0 0,1-1 0 0 0,0 1 0 0 0,0 0 0 0 0,0-1 0 0 0,-1 1 0 0 0,1 0 0 0 0,0 0 0 0 0,-1 0 0 0 0,1 0 0 0 0,-1 1 0 0 0,0-1 0 0 0,1 0-1 0 0,-1 1 1 0 0,0-1 0 0 0,1 1 0 0 0,-1-1 0 0 0,0 1 0 0 0,0-1 0 0 0,-1 1 0 0 0,1 0 0 0 0,0 0 0 0 0,0-1 0 0 0,-1 1 0 0 0,1 0 0 0 0,-1 0 0 0 0,1 0 0 0 0,-1 0 0 0 0,0 1 39 0 0,8 13-32 0 0,-4-10 40 0 0,-1 1-1 0 0,1-1 1 0 0,0 1-1 0 0,0-1 1 0 0,1 0 0 0 0,0-1-1 0 0,0 1 1 0 0,0-1-1 0 0,1 0 1 0 0,0 0-1 0 0,0 0 1 0 0,0-1 0 0 0,0 0-1 0 0,1-1 1 0 0,-1 1-1 0 0,1-1 1 0 0,0 0 0 0 0,0-1-1 0 0,1 1-7 0 0,-2-1 75 0 0,0-1 0 0 0,1 1 1 0 0,-1-1-1 0 0,1 0 0 0 0,-1-1 0 0 0,1 0 0 0 0,-1 0 0 0 0,1 0 1 0 0,-1-1-1 0 0,1 1 0 0 0,-1-2 0 0 0,1 1 0 0 0,-1-1 0 0 0,0 0 0 0 0,0 0 1 0 0,0-1-1 0 0,0 1 0 0 0,0-1 0 0 0,0-1 0 0 0,-1 1 0 0 0,0-1 1 0 0,1 0-1 0 0,-1 0 0 0 0,-1-1 0 0 0,1 1 0 0 0,-1-1 0 0 0,0 0 1 0 0,0 0-1 0 0,0-1 0 0 0,0 1 0 0 0,0-3-75 0 0,-1 1-34 0 0,0 0-1 0 0,0-1 1 0 0,0 1-1 0 0,-1-1 1 0 0,0 1 0 0 0,-1-1-1 0 0,1 0 1 0 0,-2 0 0 0 0,1 0-1 0 0,-1 0 1 0 0,0-4 34 0 0,-10-17-4515 0 0,-10 3-6041 0 0,10 18 1181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2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119 617 760 0 0,'0'0'2597'0'0,"0"0"-937"0"0,0 0-253 0 0,0 0 313 0 0,0 0 310 0 0,0 0 87 0 0,0 0-260 0 0,0 0-467 0 0,-19 34-438 0 0,-57 106-337 0 0,52-66-65 0 0,25-61-453 0 0,0-8-22 0 0,0 1 1 0 0,0 0-1 0 0,0-1 1 0 0,0 1-1 0 0,1-1 1 0 0,0 0-1 0 0,0 1 1 0 0,0-1 0 0 0,1 0-1 0 0,-1 0 1 0 0,1 0-1 0 0,1-1 1 0 0,-1 1-1 0 0,1-1 1 0 0,-1 1-1 0 0,1-1 1 0 0,1-1-1 0 0,-1 1 1 0 0,0 0-1 0 0,1-1 1 0 0,0 0-1 0 0,0 0 1 0 0,0 0-1 0 0,0-1 1 0 0,0 0-1 0 0,0 0 1 0 0,1 0 0 0 0,-1 0-1 0 0,1-1 1 0 0,-1 0-1 0 0,1 0 1 0 0,0-1-1 0 0,-1 0 1 0 0,1 1-1 0 0,0-2 1 0 0,-1 1-1 0 0,1-1 1 0 0,-1 0-1 0 0,1 0 1 0 0,-1 0-1 0 0,1-1 1 0 0,-1 0-1 0 0,1 0 1 0 0,-1 0 0 0 0,0-1-1 0 0,0 0 1 0 0,0 0-1 0 0,-1 0 1 0 0,4-3-76 0 0,-2 1 96 0 0,0-1-1 0 0,0 0 1 0 0,-1 0 0 0 0,0 0 0 0 0,0 0 0 0 0,0-1 0 0 0,-1 0 0 0 0,0 1 0 0 0,-1-2 0 0 0,1 1 0 0 0,-1 0 0 0 0,-1-1 0 0 0,1 0 0 0 0,-1 1-1 0 0,-1-1 1 0 0,1 0 0 0 0,-1 0 0 0 0,-1 0 0 0 0,0 0 0 0 0,0 0 0 0 0,0 0 0 0 0,-1 0 0 0 0,0 0 0 0 0,0 0 0 0 0,-1 1 0 0 0,0-1-96 0 0,-40-96-2225 0 0,-22 21-6620 0 0,50 69 2692 0 0,2 5-571 0 0</inkml:trace>
  <inkml:trace contextRef="#ctx0" brushRef="#br0" timeOffset="300.414">707 17 9466 0 0,'0'0'327'0'0,"0"0"-426"0"0,0 0-46 0 0,0 0 390 0 0,0 0 513 0 0,0 0 323 0 0,0 0 114 0 0,0 0 8 0 0,0 0-63 0 0,0 0-102 0 0,1 32-157 0 0,3 105-195 0 0,7 180 946 0 0,11-168-1558 0 0,7-2 0 0 0,13 24-74 0 0,-35-147-232 0 0,6 19-403 0 0,-10-14-2825 0 0,-5-29-2872 0 0,-4 0 2301 0 0,3 0-835 0 0</inkml:trace>
  <inkml:trace contextRef="#ctx0" brushRef="#br0" timeOffset="559.426">335 698 6025 0 0,'0'0'3465'0'0,"0"0"-2897"0"0,0 0-440 0 0,0 0 240 0 0,0 0 144 0 0,0 0 32 0 0,0 0-63 0 0,186-18-169 0 0,-139 14-104 0 0,5 0-96 0 0,5 0-88 0 0,0 1-224 0 0,4 3-504 0 0,1-4-865 0 0,1 4-1671 0 0,-15 0-897 0 0,-17 0 1240 0 0</inkml:trace>
  <inkml:trace contextRef="#ctx0" brushRef="#br0" timeOffset="1026.433">1614 617 736 0 0,'0'0'3701'0'0,"0"0"-16"0"0,0 0-473 0 0,0 0-643 0 0,0 0-657 0 0,0 0-498 0 0,0 0-315 0 0,0 0-247 0 0,0 0-166 0 0,-34 13-154 0 0,-109 45-127 0 0,122-51-277 0 0,1 2-1 0 0,0 1 1 0 0,1 0 0 0 0,0 2-1 0 0,1 0 1 0 0,0 1 0 0 0,0 1-1 0 0,-1 3-127 0 0,-10 7 97 0 0,24-20-126 0 0,-1 0 0 0 0,1 1 0 0 0,0-1 0 0 0,0 1 1 0 0,0 1-1 0 0,0-1 0 0 0,1 1 0 0 0,0 0 0 0 0,0-1 1 0 0,1 2-1 0 0,0-1 0 0 0,0 0 0 0 0,0 1 0 0 0,1-1 1 0 0,0 1-1 0 0,0 0 0 0 0,0 0 0 0 0,1 0 0 0 0,0 0 1 0 0,1 4 28 0 0,2-8-23 0 0,1 0 1 0 0,0 0 0 0 0,0 0 0 0 0,0 0-1 0 0,0-1 1 0 0,1 1 0 0 0,-1-1 0 0 0,1 0-1 0 0,0 0 1 0 0,-1 0 0 0 0,1-1 0 0 0,0 1-1 0 0,0-1 1 0 0,0 0 0 0 0,0 0 0 0 0,0 0-1 0 0,0-1 1 0 0,0 1 0 0 0,1-1 0 0 0,-1 0-1 0 0,0 0 1 0 0,0-1 0 0 0,0 1 0 0 0,0-1-1 0 0,1 0 23 0 0,18-3 42 0 0,-1-1 0 0 0,0-2 0 0 0,0 0-1 0 0,0-1 1 0 0,-1-1 0 0 0,0-1 0 0 0,-1-1-1 0 0,0-1 1 0 0,5-5-42 0 0,-23 16 1 0 0,156-109 31 0 0,-157 109-40 0 0,0 1 0 0 0,0 0 1 0 0,-1-1-1 0 0,1 1 1 0 0,0 0-1 0 0,0 0 0 0 0,0 0 1 0 0,-1-1-1 0 0,1 1 1 0 0,0 0-1 0 0,0 0 0 0 0,0 0 1 0 0,-1 0-1 0 0,1 0 1 0 0,0 1-1 0 0,0-1 0 0 0,0 0 1 0 0,-1 0-1 0 0,1 0 1 0 0,0 1-1 0 0,0-1 0 0 0,-1 0 1 0 0,1 1-1 0 0,0-1 1 0 0,0 1-1 0 0,-1-1 0 0 0,1 1 1 0 0,-1-1-1 0 0,1 1 1 0 0,0-1-1 0 0,-1 1 0 0 0,1 0 1 0 0,-1-1-1 0 0,1 1 1 0 0,-1 0-1 0 0,0-1 0 0 0,1 1 1 0 0,-1 0-1 0 0,0 0 1 0 0,1-1-1 0 0,-1 1 0 0 0,0 0 1 0 0,0 0-1 0 0,0 0 1 0 0,1-1-1 0 0,-1 1 0 0 0,0 0 1 0 0,0 0-1 0 0,0 0 8 0 0,4 50-115 0 0,-3-43 106 0 0,-2-2 4 0 0,1 0 0 0 0,0 1 0 0 0,0-1-1 0 0,1 0 1 0 0,-1 0 0 0 0,1 1-1 0 0,1-1 1 0 0,-1 0 0 0 0,1 0 0 0 0,1 0-1 0 0,-1 0 1 0 0,1-1 0 0 0,0 1-1 0 0,0-1 1 0 0,0 1 0 0 0,1-1-1 0 0,0 0 1 0 0,0 0 0 0 0,0 0 0 0 0,0-1-1 0 0,1 0 1 0 0,0 0 0 0 0,0 0-1 0 0,0 0 1 0 0,0-1 0 0 0,1 0 0 0 0,-1 0-1 0 0,1 0 1 0 0,0-1 0 0 0,0 1-1 0 0,0-2 1 0 0,6 2 5 0 0,7-1-2 0 0,0-2-1 0 0,1 0 1 0 0,-1-1-1 0 0,0-1 1 0 0,1-1 0 0 0,-1-1-1 0 0,-1 0 1 0 0,1-2-1 0 0,-1 0 1 0 0,1-1 0 0 0,-2 0-1 0 0,1-2 1 0 0,-1 0-1 0 0,0-1 1 0 0,-1-1-1 0 0,-1 0 1 0 0,1-1 0 0 0,-2-1-1 0 0,0 0 1 0 0,0-1-1 0 0,-1-1 3 0 0,18-14 47 0 0,-2-2 0 0 0,-1 0-1 0 0,-1-2 1 0 0,-2-2 0 0 0,-1 0-1 0 0,-2-1 1 0 0,-2-1 0 0 0,1-5-47 0 0,-6 5-29 0 0,-1-1 0 0 0,-2 0 0 0 0,-2-1-1 0 0,-2 0 1 0 0,-1-1 0 0 0,-3 1 0 0 0,0-1 0 0 0,-3 0 0 0 0,-1 0 0 0 0,-3-10 29 0 0,-30-49 429 0 0,32 98-422 0 0,0 0-1 0 0,0 1 0 0 0,0-1 0 0 0,0 0 0 0 0,0 1 1 0 0,-1-1-1 0 0,1 1 0 0 0,0 0 0 0 0,0-1 0 0 0,-1 1 1 0 0,1 0-1 0 0,0 0 0 0 0,-1-1 0 0 0,1 1 0 0 0,0 0 0 0 0,0 0 1 0 0,-1 1-1 0 0,1-1 0 0 0,0 0 0 0 0,-1 0 0 0 0,1 1 1 0 0,0-1-1 0 0,0 1 0 0 0,-1-1 0 0 0,1 1 0 0 0,0-1 0 0 0,0 1 1 0 0,0 0-1 0 0,0-1 0 0 0,0 1 0 0 0,0 0 0 0 0,0 0 1 0 0,0 0-1 0 0,0 0 0 0 0,0 0 0 0 0,0 0 0 0 0,1 0 0 0 0,-1 0 1 0 0,0 0-1 0 0,1 0 0 0 0,-1 1 0 0 0,1-1 0 0 0,-1 0 1 0 0,1 0-1 0 0,-1 0 0 0 0,1 1 0 0 0,0-1 0 0 0,0 0 0 0 0,0 1 1 0 0,0-1-1 0 0,0 1-6 0 0,-1-1 1 0 0,-14 35 16 0 0,2 1 1 0 0,2 0-1 0 0,1 1 0 0 0,2 0 1 0 0,2 1-1 0 0,1 0 1 0 0,2-1-1 0 0,1 1 1 0 0,3 1-1 0 0,4 30-17 0 0,-1-28 14 0 0,1 1 0 0 0,3-1 0 0 0,1 0 0 0 0,3-1 0 0 0,1 0 0 0 0,1-1 0 0 0,3-1 0 0 0,1 0 0 0 0,2-1 0 0 0,19 26-14 0 0,-33-54-33 0 0,0-1 0 0 0,0 0 0 0 0,2 0 0 0 0,-1-1-1 0 0,1 0 1 0 0,0 0 0 0 0,0-1 0 0 0,1 0 0 0 0,9 6 33 0 0,-17-14-247 0 0,0 0-1 0 0,-1 0 1 0 0,1 0 0 0 0,0 0 0 0 0,-1 0 0 0 0,1 0 0 0 0,-1 0 0 0 0,1-1 0 0 0,-1 1 0 0 0,1 0 0 0 0,-1 0 0 0 0,0 0 0 0 0,0-1 0 0 0,0 1 0 0 0,1 0 0 0 0,-1 0 0 0 0,0 0 0 0 0,-1-1 0 0 0,1 1 0 0 0,0 0 0 0 0,0 0 0 0 0,0-1 0 0 0,-1 1 0 0 0,1 0 0 0 0,-1 0 0 0 0,1 0 0 0 0,-1 0 0 0 0,1 0 0 0 0,-1 0 0 0 0,1 0 0 0 0,-1 0-1 0 0,0 0 1 0 0,0 0 0 0 0,0-1 247 0 0,-20-26-9823 0 0,15 20 6721 0 0</inkml:trace>
  <inkml:trace contextRef="#ctx0" brushRef="#br0" timeOffset="1324.936">1960 525 10946 0 0,'0'0'1099'0'0,"0"0"-295"0"0,0 0 19 0 0,0 0 184 0 0,0 0 113 0 0,0 0-19 0 0,0 0-123 0 0,31 1-119 0 0,101 4-85 0 0,290 0 1829 0 0,-374-2-3229 0 0,65 8 370 0 0,-77-3-3948 0 0,-2 3-4175 0 0,-27-7-270 0 0</inkml:trace>
  <inkml:trace contextRef="#ctx0" brushRef="#br0" timeOffset="1570.344">2928 842 5153 0 0,'0'0'4169'0'0,"0"0"-2329"0"0,0 0-455 0 0,0 0-153 0 0,0 0-128 0 0,0 0-176 0 0,0 0-295 0 0,0 0-313 0 0,0 0-208 0 0,0 0-136 0 0,0 0-144 0 0,0 0-265 0 0,17 184-519 0 0,-11-184-832 0 0,-3 0-1129 0 0,1 0-1944 0 0,-2 0-888 0 0</inkml:trace>
  <inkml:trace contextRef="#ctx0" brushRef="#br0" timeOffset="1571.344">2886 352 5457 0 0,'0'0'-432'0'0,"0"0"-576"0"0,0 0-104 0 0,0 0 279 0 0,0 0 329 0 0,0 0-304 0 0,0 0 48 0 0,0 0 760 0 0</inkml:trace>
  <inkml:trace contextRef="#ctx0" brushRef="#br0" timeOffset="2738.422">2864 400 0 0 0,'0'0'1214'0'0,"0"0"841"0"0,0 0 405 0 0,0 0 15 0 0,0 0-206 0 0,0 0-342 0 0,0 0-407 0 0,0 0-322 0 0,0 0-253 0 0,0 0-146 0 0,0 0-131 0 0,0 0-143 0 0,-5 2-132 0 0,-13 5-117 0 0,13-5-97 0 0,5-2-77 0 0,26-1 374 0 0,-11-7-1050 0 0,-12 6-8832 0 0,-2 2-95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9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 0 0 0,'0'0'669'0'0,"0"0"589"0"0,0 0 233 0 0,0 0 8 0 0,0 0-116 0 0,0 0-221 0 0,0 0-288 0 0,0 0-236 0 0,0 0-133 0 0,-1 6-55 0 0,-37 178 1669 0 0,35-177-5349 0 0,-1-5-1211 0 0,4 1 64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9.4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10738 0 0,'0'0'872'0'0,"0"0"-423"0"0,0 0-153 0 0,0 0 16 0 0,0 0-24 0 0,0 0-216 0 0,0 0-256 0 0,0 0-152 0 0,0 0-96 0 0,0 0-33 0 0,0 0-7 0 0,0 0-272 0 0,0 0-760 0 0,0 0-1969 0 0,87 173-1944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24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1592 0 0,'0'0'1202'0'0,"0"0"-3"0"0,0 0 260 0 0,0 0 271 0 0,0 0 67 0 0,0 0-159 0 0,0 0-267 0 0,0 0-223 0 0,0 0-118 0 0,0 0-45 0 0,0 0-27 0 0,0 0-42 0 0,33 0-69 0 0,100 0-112 0 0,56-4 1585 0 0,-100 1-2972 0 0,-72 0-1643 0 0,-7-1-6304 0 0,-8 3-782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9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0 317 0 0 0,'0'0'1808'0'0,"0"0"186"0"0,0 0-13 0 0,0 0-204 0 0,0 0-306 0 0,0 0-241 0 0,0 0-86 0 0,0 0 35 0 0,0 0 29 0 0,7 4-21 0 0,23 9-107 0 0,-6-37 478 0 0,119-255 451 0 0,-143 278-2014 0 0,1 0 1 0 0,-1 0 0 0 0,0 1 0 0 0,1-1 0 0 0,-1 0 0 0 0,1 0 0 0 0,0 0 0 0 0,-1 0 0 0 0,1 0-1 0 0,0 1 1 0 0,-1-1 0 0 0,1 0 0 0 0,0 1 0 0 0,0-1 0 0 0,0 0 0 0 0,0 1 0 0 0,0-1 0 0 0,0 1 0 0 0,-1-1-1 0 0,1 1 1 0 0,0 0 0 0 0,0-1 0 0 0,0 1 0 0 0,0 0 0 0 0,1 0 0 0 0,-1 0 0 0 0,0 0 0 0 0,0 0-1 0 0,0 0 1 0 0,0 0 0 0 0,0 0 0 0 0,0 0 0 0 0,0 0 0 0 0,0 0 0 0 0,0 1 0 0 0,0-1 0 0 0,0 0 0 0 0,0 1-1 0 0,0-1 1 0 0,0 1 0 0 0,0-1 0 0 0,-1 1 0 0 0,1 0 0 0 0,0-1 0 0 0,0 1 0 0 0,0 0 0 0 0,-1-1-1 0 0,1 1 1 0 0,0 0 0 0 0,-1 0 0 0 0,1 0 4 0 0,4 9 102 0 0,0-1-1 0 0,0 0 0 0 0,1-1 1 0 0,0 0-1 0 0,0 0 0 0 0,1 0 1 0 0,0 0-1 0 0,0-1 0 0 0,1-1 1 0 0,0 1-1 0 0,0-1 0 0 0,0 0 1 0 0,1-1-1 0 0,0 0 0 0 0,0 0 1 0 0,1-1-1 0 0,-1 0 1 0 0,1-1-1 0 0,0 0 0 0 0,0-1 1 0 0,0 0-1 0 0,0 0 0 0 0,5 0-101 0 0,2-2 278 0 0,-10 1-166 0 0,0-1 0 0 0,0 1 1 0 0,-1-1-1 0 0,1-1 0 0 0,0 1 1 0 0,0-1-1 0 0,0-1 0 0 0,0 1 1 0 0,-1-1-1 0 0,1 0 0 0 0,-1 0 1 0 0,1-1-1 0 0,-1 0 0 0 0,0 0 1 0 0,0-1-1 0 0,0 1 0 0 0,1-2-112 0 0,54-68-487 0 0,-41 47-3751 0 0,1 1-5644 0 0,-13 17 555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49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101 103 8178 0 0,'0'0'2431'0'0,"0"0"-617"0"0,0 0-159 0 0,0 0 8 0 0,0 0-180 0 0,0 0-396 0 0,0 0-498 0 0,0 0-338 0 0,0 0-151 0 0,0 0-66 0 0,0 0-47 0 0,-16 33-62 0 0,-51 101-39 0 0,49-72-95 0 0,20-52 136 0 0,-2-6 69 0 0,0 0 1 0 0,0 0-1 0 0,1-1 0 0 0,-1 1 0 0 0,1 0 0 0 0,0 0 0 0 0,0-1 0 0 0,1 1 1 0 0,-1 0-1 0 0,1-1 0 0 0,-1 0 0 0 0,1 1 0 0 0,0-1 0 0 0,1 0 0 0 0,-1 0 1 0 0,0 0-1 0 0,1 0 0 0 0,0 0 0 0 0,-1 0 0 0 0,1-1 0 0 0,0 0 0 0 0,1 1 1 0 0,-1-1-1 0 0,0 0 0 0 0,1-1 0 0 0,-1 1 0 0 0,1 0 0 0 0,-1-1 0 0 0,1 0 1 0 0,0 0-1 0 0,-1 0 0 0 0,1 0 0 0 0,1-1 4 0 0,3 2 222 0 0,1-1-1 0 0,-1-1 1 0 0,1 1 0 0 0,-1-2-1 0 0,1 1 1 0 0,0-1-1 0 0,-1 0 1 0 0,1-1 0 0 0,-1 0-1 0 0,0 0 1 0 0,0-1-1 0 0,0 0 1 0 0,0 0 0 0 0,4-3-222 0 0,0-2 191 0 0,-1 0-1 0 0,-1-1 1 0 0,1 0 0 0 0,-2-1 0 0 0,1 0 0 0 0,-1 0 0 0 0,-1-1 0 0 0,0 0 0 0 0,0-1 0 0 0,-1 0-1 0 0,-1 0 1 0 0,0 0 0 0 0,0-1 0 0 0,-2 0 0 0 0,1 0 0 0 0,-2 0 0 0 0,1-1 0 0 0,-2 1 0 0 0,0-1-1 0 0,-1 0 1 0 0,0 0 0 0 0,-1-3-191 0 0,0 13-73 0 0,0 1 0 0 0,-1-1-1 0 0,1 0 1 0 0,-1 0 0 0 0,0 1 0 0 0,0-1-1 0 0,0 1 1 0 0,0-1 0 0 0,-1 1-1 0 0,0-1 1 0 0,1 1 0 0 0,-1 0 0 0 0,-1 0-1 0 0,1 0 1 0 0,0 0 0 0 0,-1 0 0 0 0,1 0-1 0 0,-1 1 1 0 0,0-1 0 0 0,0 1-1 0 0,0-1 1 0 0,-2 0 73 0 0,-51-11-4965 0 0,36 14-739 0 0,6 0-5014 0 0</inkml:trace>
  <inkml:trace contextRef="#ctx0" brushRef="#br0" timeOffset="333.824">473 251 16203 0 0,'0'0'1821'0'0,"0"0"-437"0"0,0 0-144 0 0,0 0-110 0 0,0 0-164 0 0,0 0-225 0 0,0 0-261 0 0,0 0-190 0 0,0 0-104 0 0,0 0-64 0 0,0 0-30 0 0,0 0-32 0 0,22-16-19 0 0,65-46-12 0 0,-19-3-242 0 0,-67 64 157 0 0,0 1 1 0 0,1 0-1 0 0,-1 0 0 0 0,0-1 1 0 0,1 1-1 0 0,-1 0 0 0 0,0 0 1 0 0,1 0-1 0 0,-1 1 0 0 0,0-1 0 0 0,1 0 1 0 0,-1 0-1 0 0,0 1 0 0 0,1-1 1 0 0,-1 1-1 0 0,0-1 0 0 0,0 1 1 0 0,0 0-1 0 0,1-1 0 0 0,-1 1 1 0 0,0 0-1 0 0,0 0 0 0 0,0 0 1 0 0,0 0-1 0 0,0 0 0 0 0,0 0 1 0 0,-1 0-1 0 0,1 0 0 0 0,0 0 1 0 0,0 0-1 0 0,-1 0 0 0 0,1 0 1 0 0,-1 1-1 0 0,1-1 0 0 0,-1 0 1 0 0,0 1-1 0 0,1-1 0 0 0,-1 0 1 0 0,0 1-1 0 0,0-1 0 0 0,0 1 56 0 0,6 8 102 0 0,-1-3 20 0 0,1-1-1 0 0,0 0 1 0 0,0 0-1 0 0,1 0 1 0 0,-1-1-1 0 0,1 0 1 0 0,0 0-1 0 0,0 0 0 0 0,1-1 1 0 0,0 0-1 0 0,-1-1 1 0 0,1 0-1 0 0,1 0 1 0 0,-1 0-1 0 0,0-1 1 0 0,0-1-1 0 0,1 1 0 0 0,-1-1 1 0 0,1-1-1 0 0,0 1 1 0 0,-1-2-1 0 0,1 1 1 0 0,-1-1-1 0 0,1 0 1 0 0,-1-1-1 0 0,0 0 0 0 0,1 0 1 0 0,-1-1-1 0 0,0 0 1 0 0,0 0-1 0 0,-1-1 1 0 0,1 0-1 0 0,-1-1 1 0 0,0 1-1 0 0,0-1 0 0 0,0-1 1 0 0,0 1-1 0 0,-1-1 1 0 0,0 0-1 0 0,-1-1 1 0 0,1 1-1 0 0,-1-1 1 0 0,0 0-1 0 0,-1-1 0 0 0,0 1 1 0 0,0-1-1 0 0,0 0 1 0 0,-1 0-122 0 0,7-41-791 0 0,-7 29-2499 0 0,1 1-5093 0 0,-2 11-3789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47.3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0 730 4089 0 0,'0'0'2912'0'0,"0"0"-1187"0"0,0 0 15 0 0,0 0 446 0 0,0 0 188 0 0,0 0-184 0 0,0 0-463 0 0,0 0-516 0 0,0 0-358 0 0,0 0-199 0 0,0 0-134 0 0,0 0-69 0 0,0-7-65 0 0,11-138 857 0 0,-7 126-1276 0 0,1 1 0 0 0,0 0 0 0 0,2 0 0 0 0,0 0 0 0 0,1 1 1 0 0,0 0-1 0 0,2 0 0 0 0,0 1 0 0 0,0 0 0 0 0,3-1 33 0 0,62-52-2917 0 0,-56 61-1883 0 0,0 4-3899 0 0,-14 4 1183 0 0</inkml:trace>
  <inkml:trace contextRef="#ctx0" brushRef="#br0" timeOffset="308.368">521 546 0 0 0,'0'0'1090'0'0,"0"0"766"0"0,0 0 438 0 0,0 0 164 0 0,0 0-89 0 0,0 0-304 0 0,0 0-406 0 0,0 0-392 0 0,0 0-298 0 0,33-10-195 0 0,102-32-123 0 0,-84 14 185 0 0,-48 23-639 0 0,0 1-117 0 0,0 0 0 0 0,-1 1-1 0 0,0-1 1 0 0,1 0-1 0 0,-1 0 1 0 0,-1 0 0 0 0,1-1-1 0 0,-1 1 1 0 0,0 0 0 0 0,0 0-1 0 0,0-1 1 0 0,0 1-1 0 0,-1-1 1 0 0,0 1 0 0 0,1-1-1 0 0,-2 1 1 0 0,1-2-80 0 0,-3 3-20 0 0,0 0-1 0 0,0 0 1 0 0,0 1-1 0 0,0-1 1 0 0,0 1 0 0 0,0 0-1 0 0,-1 0 1 0 0,1 0 0 0 0,-1 0-1 0 0,0 0 1 0 0,1 1-1 0 0,-1 0 1 0 0,0 0 0 0 0,0 0-1 0 0,0 0 1 0 0,0 0-1 0 0,0 1 1 0 0,0 0 0 0 0,0 0-1 0 0,0 0 1 0 0,0 0 0 0 0,0 0-1 0 0,0 1 1 0 0,0 0-1 0 0,-2 1 21 0 0,-10 2-37 0 0,1 2 0 0 0,-1 0 0 0 0,1 1 0 0 0,0 1 0 0 0,1 0-1 0 0,0 1 1 0 0,0 0 0 0 0,1 1 0 0 0,0 1 0 0 0,0 0 0 0 0,2 0 0 0 0,-1 1-1 0 0,1 1 1 0 0,1 0 0 0 0,-7 12 37 0 0,10-17-23 0 0,1 0-1 0 0,1 0 1 0 0,-1 0-1 0 0,2 0 1 0 0,-1 1 0 0 0,1 0-1 0 0,0 0 1 0 0,1 0 0 0 0,0 1-1 0 0,0-1 1 0 0,1 1-1 0 0,0-1 1 0 0,1 1 0 0 0,0 0-1 0 0,0 0 1 0 0,1 0 0 0 0,1 3 23 0 0,2-8-15 0 0,1 1 1 0 0,-1 0 0 0 0,1-1-1 0 0,1 0 1 0 0,-1 0 0 0 0,1 0-1 0 0,-1-1 1 0 0,1 0 0 0 0,1 1-1 0 0,-1-2 1 0 0,0 1 0 0 0,1-1-1 0 0,0 1 1 0 0,0-2 0 0 0,0 1-1 0 0,0-1 1 0 0,0 0 0 0 0,1 0-1 0 0,-1 0 1 0 0,1-1 0 0 0,-1 0-1 0 0,1 0 1 0 0,-1-1 0 0 0,3 0 14 0 0,162-1-2534 0 0,-61-19-6783 0 0,-88 16 3137 0 0</inkml:trace>
  <inkml:trace contextRef="#ctx0" brushRef="#br0" timeOffset="768.826">1315 332 0 0 0,'0'0'823'0'0,"0"0"528"0"0,0 0 488 0 0,0 0 221 0 0,0 0-46 0 0,0 0-283 0 0,0 0-385 0 0,0 0-282 0 0,0 0-144 0 0,-34 14-60 0 0,-103 43-64 0 0,75-18 266 0 0,56-31-838 0 0,2-3-172 0 0,-1-1 1 0 0,2 1-1 0 0,-1 0 0 0 0,1 1 1 0 0,0-1-1 0 0,0 1 0 0 0,0-1 1 0 0,1 1-1 0 0,0 0 0 0 0,0 0 1 0 0,0 0-1 0 0,1 0 0 0 0,0 0 1 0 0,0 0-1 0 0,0 0 0 0 0,1 1 1 0 0,0-1-1 0 0,0 0 0 0 0,1 0 1 0 0,-1 1-1 0 0,2-1 0 0 0,-1 0 0 0 0,0 0 1 0 0,1 0-1 0 0,0 0 0 0 0,1-1 1 0 0,-1 1-1 0 0,1 0 0 0 0,0-1 1 0 0,1 0-1 0 0,-1 0 0 0 0,1 0 1 0 0,0 0-1 0 0,0 0 0 0 0,1-1 1 0 0,-1 0-1 0 0,1 0 0 0 0,0 0 1 0 0,0 0-1 0 0,0-1 0 0 0,1 0 1 0 0,-1 0-1 0 0,5 1-52 0 0,9 2 14 0 0,2-1 0 0 0,-1 0 0 0 0,1-2 0 0 0,-1-1 0 0 0,1 0-1 0 0,0-2 1 0 0,0 0 0 0 0,0-2 0 0 0,7-1-14 0 0,85-29-3061 0 0,-45-4-7829 0 0,-57 28 6376 0 0</inkml:trace>
  <inkml:trace contextRef="#ctx0" brushRef="#br0" timeOffset="1069.909">1920 1 6961 0 0,'0'0'3389'0'0,"0"0"-1936"0"0,0 0-675 0 0,0 0 181 0 0,0 0 243 0 0,0 0 134 0 0,0 0-78 0 0,0 0-259 0 0,0 0-227 0 0,0 0-161 0 0,0 0-125 0 0,0 0-60 0 0,-12 37-45 0 0,-37 116-47 0 0,28-55 179 0 0,19 112-81 0 0,4-195-464 0 0,1 0 0 0 0,1 0 1 0 0,0 0-1 0 0,0 0 0 0 0,2-1 0 0 0,0 0 0 0 0,0 0 1 0 0,1 0-1 0 0,1-1 0 0 0,0 0 0 0 0,1 0 0 0 0,1-1 1 0 0,6 7 31 0 0,40 4-4267 0 0,-54-49-8305 0 0,-2 22 7534 0 0</inkml:trace>
  <inkml:trace contextRef="#ctx0" brushRef="#br0" timeOffset="1243.462">1528 365 10034 0 0,'0'0'2198'0'0,"0"0"-490"0"0,0 0-235 0 0,0 0-36 0 0,0 0-79 0 0,0 0-241 0 0,0 0-295 0 0,0 0-217 0 0,33-1-162 0 0,101-4-117 0 0,276 18-648 0 0,-388-12-673 0 0,22 2-2761 0 0,-16-3-4910 0 0,-16 0 884 0 0</inkml:trace>
  <inkml:trace contextRef="#ctx0" brushRef="#br0" timeOffset="1437.877">2447 435 12315 0 0,'0'0'1159'0'0,"0"0"-33"0"0,0 0 268 0 0,0 0 101 0 0,0 0-148 0 0,0 0-324 0 0,0 0-395 0 0,0 0-280 0 0,0 0-161 0 0,0 0-94 0 0,0 0-53 0 0,0 0-22 0 0,0 0-49 0 0,3 32-75 0 0,10 97-83 0 0,-13-121 30 0 0,7 26-1756 0 0,-5-34-496 0 0,-1 0-982 0 0,-1-1-2077 0 0,0-2-2029 0 0</inkml:trace>
  <inkml:trace contextRef="#ctx0" brushRef="#br0" timeOffset="1678.921">2473 163 1120 0 0,'0'0'3721'0'0,"0"0"-2633"0"0,0 0-680 0 0,0 0-288 0 0,0 0-304 0 0,0 0-344 0 0,0 0-336 0 0,0 0-800 0 0,0 0-809 0 0,0 0 1729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46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0 591 7130 0 0,'0'0'3919'0'0,"0"0"-2007"0"0,0 0-786 0 0,0 0 25 0 0,0 0 120 0 0,0 0-43 0 0,0 0-236 0 0,0 0-312 0 0,0 0-223 0 0,0 0-160 0 0,0 0-117 0 0,33-5-111 0 0,103-17-67 0 0,-49 10-864 0 0,-55 8-3489 0 0,-20 3-1267 0 0,-3 1-3965 0 0</inkml:trace>
  <inkml:trace contextRef="#ctx0" brushRef="#br0" timeOffset="484.357">757 514 6009 0 0,'0'0'1193'0'0,"0"0"-221"0"0,0 0 137 0 0,0 0 293 0 0,0 0 146 0 0,0 0-107 0 0,-34 9-348 0 0,-105 31-387 0 0,66-4-69 0 0,66-30-653 0 0,1-1 0 0 0,0 1 0 0 0,0 0 0 0 0,0 0 0 0 0,1 1 0 0 0,0 0 0 0 0,0 0 0 0 0,1 0 0 0 0,0 0-1 0 0,0 1 1 0 0,1-1 0 0 0,0 1 0 0 0,0 0 0 0 0,0 0 0 0 0,1 0 0 0 0,1 0 0 0 0,-1 1 0 0 0,2-1 0 0 0,-1 0 0 0 0,1 1 0 0 0,0-1 0 0 0,0 1 0 0 0,2 5 16 0 0,0-9 16 0 0,0 0 0 0 0,1-1 0 0 0,-1 1 0 0 0,1-1 0 0 0,0 0 0 0 0,0 0 0 0 0,0 0 0 0 0,0 0 0 0 0,1 0 0 0 0,0-1 0 0 0,-1 0 0 0 0,1 1 0 0 0,0-1 0 0 0,1-1 0 0 0,-1 1 0 0 0,1-1 0 0 0,-1 0 0 0 0,1 0 0 0 0,0 0 0 0 0,-1 0 0 0 0,1-1 0 0 0,0 0 0 0 0,4 1-16 0 0,3 0 228 0 0,-1 0 0 0 0,1-1-1 0 0,0 0 1 0 0,-1 0 0 0 0,1-2 0 0 0,0 1-1 0 0,-1-1 1 0 0,1-1 0 0 0,0 0 0 0 0,0-1-228 0 0,10-5 287 0 0,0-1 0 0 0,0-1 1 0 0,-1-1-1 0 0,0-1 1 0 0,-1 0-1 0 0,0-2 1 0 0,-1 0-1 0 0,-1-1 0 0 0,0-1 1 0 0,-1-1-1 0 0,-1-1 1 0 0,-1 0-1 0 0,9-13-287 0 0,5-11 24 0 0,-2-1 0 0 0,-1-2 0 0 0,-2 0-1 0 0,-3-2 1 0 0,14-40-24 0 0,-28 69-436 0 0,-1-1-1 0 0,0 0 1 0 0,-2 1-1 0 0,0-2 1 0 0,-1 1-1 0 0,-1 0 1 0 0,0-1-1 0 0,-2 1 1 0 0,0-1-1 0 0,-3-14 437 0 0,2 28-92 0 0,-1 0-1 0 0,0 0 0 0 0,0 0 1 0 0,-1 0-1 0 0,0 0 1 0 0,0 0-1 0 0,0 1 1 0 0,0-1-1 0 0,-1 1 1 0 0,0 0-1 0 0,0 0 0 0 0,-1 1 1 0 0,1-1-1 0 0,-1 1 1 0 0,0 0-1 0 0,0 0 1 0 0,0 0-1 0 0,-1 1 0 0 0,1 0 1 0 0,-1 0-1 0 0,0 0 1 0 0,0 1-1 0 0,0 0 1 0 0,0 0-1 0 0,0 0 0 0 0,-1 1 1 0 0,1 0-1 0 0,0 0 1 0 0,-1 1-1 0 0,1 0 1 0 0,-1 0-1 0 0,1 0 0 0 0,0 1 1 0 0,-1 0-1 0 0,1 0 1 0 0,0 0-1 0 0,0 1 1 0 0,0 0-1 0 0,0 0 1 0 0,0 1-1 0 0,0 0 0 0 0,0 0 1 0 0,1 0-1 0 0,-4 3 93 0 0,-2 2 147 0 0,0 2 0 0 0,1-1-1 0 0,0 1 1 0 0,0 1-1 0 0,1 0 1 0 0,1 0 0 0 0,0 1-1 0 0,0 0 1 0 0,1 0-1 0 0,1 0 1 0 0,0 1 0 0 0,0 0-1 0 0,1 1 1 0 0,1-1 0 0 0,1 1-1 0 0,0 0 1 0 0,0 0-1 0 0,2 0 1 0 0,-1 0 0 0 0,2 0-1 0 0,0 0 1 0 0,1 0 0 0 0,0 1-1 0 0,1-1 1 0 0,0 0-1 0 0,2-1 1 0 0,-1 1 0 0 0,2-1-1 0 0,0 1 1 0 0,0-1 0 0 0,1 0-1 0 0,1-1 1 0 0,0 0-1 0 0,1 0 1 0 0,4 5-147 0 0,1 2 163 0 0,2-1 0 0 0,0 0 1 0 0,1-1-1 0 0,0-1 0 0 0,2-1 0 0 0,0 0 0 0 0,0-1 0 0 0,1-1 1 0 0,1-1-1 0 0,0-1 0 0 0,1 0 0 0 0,0-2 0 0 0,1 0 1 0 0,17 4-164 0 0,36-13-466 0 0,-31-26-3200 0 0,-18 1-5283 0 0,-18 17 809 0 0</inkml:trace>
  <inkml:trace contextRef="#ctx0" brushRef="#br0" timeOffset="748.892">1478 562 7930 0 0,'0'0'1564'0'0,"0"0"-353"0"0,0 0-160 0 0,0 0-59 0 0,0 0-93 0 0,-10 34-174 0 0,-32 107-252 0 0,32-77-61 0 0,10-63-465 0 0,1 1 1 0 0,-1 0-1 0 0,0-1 1 0 0,1 1 0 0 0,-1 0-1 0 0,1-1 1 0 0,0 1-1 0 0,-1-1 1 0 0,1 1-1 0 0,0-1 1 0 0,0 1 0 0 0,0-1-1 0 0,0 1 1 0 0,0-1-1 0 0,0 0 1 0 0,1 0 0 0 0,-1 1-1 0 0,0-1 1 0 0,1 0-1 0 0,-1 0 1 0 0,0 0-1 0 0,1-1 1 0 0,-1 1 0 0 0,1 0-1 0 0,0 0 1 0 0,-1-1-1 0 0,1 1 1 0 0,0-1 0 0 0,-1 0-1 0 0,1 1 1 0 0,0-1-1 0 0,-1 0 1 0 0,1 0 0 0 0,0 0-1 0 0,0 0 1 0 0,-1 0-1 0 0,3-1 53 0 0,17-5-4376 0 0,-4-8-3714 0 0,-9 7 7239 0 0</inkml:trace>
  <inkml:trace contextRef="#ctx0" brushRef="#br0" timeOffset="749.892">1537 131 9946 0 0,'0'0'1817'0'0,"0"0"-1057"0"0,0 0-824 0 0,0 0-360 0 0,0 0-73 0 0,0 0 57 0 0,0 0-72 0 0,0 0-424 0 0,0 0-1857 0 0,0 0-4064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45.7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74 0 0 0,'0'0'1511'0'0,"0"0"20"0"0,0 0 8 0 0,0 0 152 0 0,0 0 227 0 0,0 0 46 0 0,0 0-254 0 0,0 0-413 0 0,0 0-386 0 0,0 0-284 0 0,0 0-112 0 0,6-3 0 0 0,99-28 2497 0 0,-47 17-2149 0 0,-36 8-769 0 0,-1 0 0 0 0,0 1 0 0 0,1 2 0 0 0,0 0 0 0 0,0 1 0 0 0,0 1 0 0 0,0 1 0 0 0,0 1 0 0 0,7 2-94 0 0,-25-2 0 0 0,-1-1 0 0 0,0 1 1 0 0,0 0-1 0 0,0 0 0 0 0,0 0 1 0 0,0 0-1 0 0,0 1 1 0 0,-1-1-1 0 0,1 1 0 0 0,0 0 1 0 0,-1 0-1 0 0,1 0 0 0 0,-1 0 1 0 0,1 0-1 0 0,-1 0 0 0 0,0 1 1 0 0,0-1-1 0 0,0 1 0 0 0,0-1 1 0 0,-1 1-1 0 0,1 0 0 0 0,-1 0 1 0 0,1 0-1 0 0,-1 0 0 0 0,0 0 1 0 0,0 0-1 0 0,-1 0 1 0 0,1 0-1 0 0,-1 0 0 0 0,1 0 1 0 0,-1 0-1 0 0,0 1 0 0 0,0-1 1 0 0,0 0-1 0 0,0 0 0 0 0,-1 0 1 0 0,0 1-1 0 0,1-1 0 0 0,-1 0 1 0 0,0 0-1 0 0,0 0 0 0 0,-1 0 0 0 0,-10 21 22 0 0,-1-1-1 0 0,-1-1 1 0 0,-1 0-1 0 0,-1-1 1 0 0,-1-1-1 0 0,0 0 1 0 0,-4 0-22 0 0,-37 47 69 0 0,45-53-63 0 0,0 2-1 0 0,2-1 0 0 0,-1 2 0 0 0,2 0 0 0 0,0 0 0 0 0,1 0 0 0 0,1 1 0 0 0,1 1 0 0 0,0 0 0 0 0,2-1 0 0 0,0 2 0 0 0,1-1 1 0 0,1 0-1 0 0,0 1 0 0 0,2 0 0 0 0,0 3-5 0 0,2-20 19 0 0,-1 0 1 0 0,1-1-1 0 0,0 1 1 0 0,-1 0-1 0 0,2-1 1 0 0,-1 1-1 0 0,0 0 1 0 0,0-1 0 0 0,1 0-1 0 0,-1 1 1 0 0,1-1-1 0 0,0 0 1 0 0,-1 0-1 0 0,1 0 1 0 0,0 0-1 0 0,0 0 1 0 0,1 0-1 0 0,-1 0 1 0 0,0-1-1 0 0,1 1 1 0 0,-1-1-1 0 0,1 0 1 0 0,-1 0 0 0 0,1 0-1 0 0,-1 0 1 0 0,1 0-1 0 0,0 0 1 0 0,0-1-1 0 0,-1 1 1 0 0,3-1-20 0 0,86 3 1352 0 0,66-46-398 0 0,-46-2-1508 0 0,-99 22-3320 0 0,-18 6-7273 0 0,1 13 3064 0 0</inkml:trace>
  <inkml:trace contextRef="#ctx0" brushRef="#br0" timeOffset="285.061">0 376 6273 0 0,'0'0'2125'0'0,"0"0"-552"0"0,0 0-194 0 0,0 0 108 0 0,32-5 94 0 0,104-16-70 0 0,103-9 2210 0 0,-28 28-5457 0 0,-161 8-3193 0 0,-21-1-3215 0 0,-17-2 3303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40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5785 0 0,'0'0'1413'0'0,"0"0"-580"0"0,0 0-314 0 0,0 0 81 0 0,0 0 265 0 0,0 0 209 0 0,0 0 41 0 0,0 0-123 0 0,0 0-201 0 0,0 0-144 0 0,0 0-56 0 0,0 0 30 0 0,0 0 90 0 0,2 14 54 0 0,38 241 2629 0 0,-23-115-2910 0 0,-7 1-1 0 0,-6 26-483 0 0,4-8-1589 0 0,-7-153 1071 0 0,-1-4-1956 0 0,0 1-8299 0 0,0-3 4444 0 0</inkml:trace>
  <inkml:trace contextRef="#ctx0" brushRef="#br0" timeOffset="229.147">0 531 6233 0 0,'0'0'1106'0'0,"0"0"-259"0"0,0 0 104 0 0,0 0 394 0 0,0 0 308 0 0,0 0 24 0 0,0 0-236 0 0,33-2-309 0 0,103-5-259 0 0,85-14 1184 0 0,-195 18-2113 0 0,0-1 0 0 0,-1-2 1 0 0,0 0-1 0 0,0-2 1 0 0,-1 0-1 0 0,0-2 0 0 0,6-4 56 0 0,7-11-3825 0 0,-6-7-3532 0 0,-24 20-386 0 0</inkml:trace>
  <inkml:trace contextRef="#ctx0" brushRef="#br0" timeOffset="4065.48">888 56 0 0 0,'0'0'880'0'0,"0"0"883"0"0,0 0 408 0 0,0 0 0 0 0,0 0-237 0 0,0 0-416 0 0,0 0-449 0 0,0 0-359 0 0,0 0-174 0 0,-1-3-36 0 0,-5-4 863 0 0,7 32 712 0 0,-1-10-1931 0 0,12 306 1875 0 0,21 5-1800 0 0,2-167-126 0 0,-35-158-81 0 0,0 0 0 0 0,1 0 0 0 0,-1 1 0 0 0,0-1 0 0 0,1 0 0 0 0,-1 0 0 0 0,1 0 0 0 0,0 0 0 0 0,-1 0 0 0 0,1 0 0 0 0,0 0 0 0 0,0 0 0 0 0,0 0 0 0 0,-1-1 0 0 0,1 1 0 0 0,0 0-1 0 0,0 0 1 0 0,0-1 0 0 0,0 1 0 0 0,0-1 0 0 0,1 1 0 0 0,-1-1 0 0 0,0 1 0 0 0,0-1 0 0 0,0 0 0 0 0,0 1 0 0 0,0-1 0 0 0,1 0 0 0 0,-1 0 0 0 0,0 0 0 0 0,0 0 0 0 0,0 0 0 0 0,1 0-1 0 0,-1 0 1 0 0,0 0 0 0 0,0-1 0 0 0,0 1 0 0 0,0 0 0 0 0,1-1 0 0 0,-1 1 0 0 0,0-1 0 0 0,0 1 0 0 0,0-1 0 0 0,0 0 0 0 0,0 1 0 0 0,1-2-12 0 0,44-42 720 0 0,-41 39-753 0 0,195-232 311 0 0,-200 235-282 0 0,1 1-1 0 0,-1 0 1 0 0,1 0-1 0 0,0 0 1 0 0,-1-1-1 0 0,1 1 1 0 0,0 0-1 0 0,0 0 1 0 0,0 0-1 0 0,-1 0 1 0 0,1 0-1 0 0,0 0 1 0 0,0 0-1 0 0,1 1 1 0 0,-1-1-1 0 0,0 0 1 0 0,0 0-1 0 0,0 1 1 0 0,0-1-1 0 0,1 1 1 0 0,-1-1-1 0 0,0 1 1 0 0,1 0-1 0 0,-1-1 1 0 0,0 1-1 0 0,1 0 1 0 0,-1 0-1 0 0,0 0 1 0 0,1 0-1 0 0,-1 0 1 0 0,0 0-1 0 0,1 0 1 0 0,-1 0-1 0 0,0 1 1 0 0,1-1-1 0 0,-1 1 0 0 0,0-1 1 0 0,0 1-1 0 0,1-1 1 0 0,-1 1-1 0 0,0-1 1 0 0,0 1-1 0 0,0 0 1 0 0,0 0-1 0 0,0 0 1 0 0,0 0-1 0 0,0 0 1 0 0,0 0-1 0 0,0 0 1 0 0,0 0-1 0 0,-1 0 1 0 0,1 0-1 0 0,0 0 1 0 0,-1 0-1 0 0,1 1 1 0 0,0-1-1 0 0,-1 0 1 0 0,0 0-1 0 0,1 1 1 0 0,-1-1-1 0 0,0 0 1 0 0,0 1-1 0 0,0-1 1 0 0,1 0-1 0 0,-1 1 1 0 0,-1-1-1 0 0,1 0 1 0 0,0 1 4 0 0,15 114 158 0 0,12-44-66 0 0,6-57-1186 0 0,-20-14-2468 0 0,-1-4-4194 0 0,-7 0-456 0 0</inkml:trace>
  <inkml:trace contextRef="#ctx0" brushRef="#br0" timeOffset="4414.802">1687 774 4913 0 0,'0'0'2221'0'0,"0"0"-49"0"0,0 0-18 0 0,0 0-66 0 0,0 0-238 0 0,0 0-398 0 0,0 0-317 0 0,0 0-251 0 0,0 0-179 0 0,0 0-115 0 0,33-8-119 0 0,102-29-68 0 0,-78 6 131 0 0,-50 22-409 0 0,-1 4-75 0 0,0 0 0 0 0,0 0 0 0 0,-1-1 0 0 0,0 0 0 0 0,1-1 0 0 0,-2 1 0 0 0,1-1 0 0 0,-1 0 1 0 0,0 0-1 0 0,-1 0 0 0 0,1 0 0 0 0,-2-1 0 0 0,1 1 0 0 0,-1-1 0 0 0,0 0 0 0 0,0 0 0 0 0,-1 0 0 0 0,0 0 1 0 0,-1 0-1 0 0,0 0 0 0 0,0 0 0 0 0,0 0 0 0 0,-2-6-50 0 0,0 11-32 0 0,0 0 0 0 0,0 1 0 0 0,0-1 1 0 0,0 1-1 0 0,0-1 0 0 0,-1 1 0 0 0,1 0 1 0 0,-1 0-1 0 0,1 0 0 0 0,-1 0 0 0 0,0 0 0 0 0,0 1 1 0 0,0-1-1 0 0,0 1 0 0 0,0 0 0 0 0,0 0 0 0 0,0 0 1 0 0,0 0-1 0 0,-1 1 0 0 0,1-1 0 0 0,0 1 0 0 0,-1 0 1 0 0,1 0-1 0 0,0 0 0 0 0,0 0 0 0 0,-1 0 0 0 0,1 1 1 0 0,0 0 31 0 0,-89 31-721 0 0,76-22 697 0 0,0 0-1 0 0,0 2 1 0 0,1 0 0 0 0,1 0-1 0 0,0 1 1 0 0,1 1-1 0 0,1 1 1 0 0,0 0 0 0 0,0 0-1 0 0,2 1 1 0 0,0 0 0 0 0,1 1-1 0 0,0 0 1 0 0,2 1 0 0 0,0-1-1 0 0,-3 13 25 0 0,10-26 11 0 0,-1-1-1 0 0,0 1 0 0 0,1-1 1 0 0,0 1-1 0 0,0-1 0 0 0,0 1 1 0 0,0-1-1 0 0,1 1 0 0 0,-1-1 0 0 0,1 1 1 0 0,0-1-1 0 0,0 0 0 0 0,0 1 1 0 0,0-1-1 0 0,1 0 0 0 0,-1 0 0 0 0,1 0 1 0 0,0 0-1 0 0,0 0 0 0 0,0 0 1 0 0,0 0-1 0 0,1 0 0 0 0,-1-1 0 0 0,1 0 1 0 0,0 1-1 0 0,-1-1 0 0 0,1 0 1 0 0,0 0-1 0 0,0 0 0 0 0,0-1 1 0 0,0 1-1 0 0,1-1 0 0 0,-1 0 0 0 0,0 1 1 0 0,1-2-1 0 0,-1 1 0 0 0,1 0 1 0 0,-1-1-1 0 0,4 1-10 0 0,23 4 142 0 0,0-1 0 0 0,0-2-1 0 0,0-1 1 0 0,1-1 0 0 0,-1-1 0 0 0,0-2 0 0 0,0-1 0 0 0,0-2 0 0 0,0 0 0 0 0,3-3-142 0 0,106-31-8034 0 0,-100 28 2913 0 0,-24 7-4393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56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0 10178 0 0,'0'0'848'0'0,"0"0"-648"0"0,0 0-184 0 0,0 0 144 0 0,0 0 265 0 0,0 0 263 0 0,0 0 80 0 0,0 0-88 0 0,-46 206-144 0 0,20-169-240 0 0,1 4-184 0 0,-7-5-160 0 0,-5-2-224 0 0,1 2-400 0 0,-1-2-640 0 0,-4-5-1569 0 0,10-11-1680 0 0,13-3-600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57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1 3913 0 0,'0'0'1728'0'0,"0"0"-352"0"0,0 0-197 0 0,0 0 44 0 0,0 0 152 0 0,0 0 32 0 0,0 0-174 0 0,0 0-285 0 0,0 0-299 0 0,0 0-217 0 0,0 0-120 0 0,0 0-29 0 0,0 0 30 0 0,0 10 46 0 0,-13 730 3705 0 0,-2-562-3789 0 0,1-142-708 0 0,6-21-2522 0 0,3-15-12280 0 0,5-4 12789 0 0</inkml:trace>
  <inkml:trace contextRef="#ctx0" brushRef="#br0" timeOffset="262.985">0 538 4225 0 0,'0'0'1131'0'0,"0"0"-167"0"0,0 0 194 0 0,0 0 330 0 0,0 0 211 0 0,0 0-105 0 0,0 0-250 0 0,0 0-204 0 0,0 0-150 0 0,35-5-69 0 0,109-18-81 0 0,-89 13-556 0 0,0-1 1 0 0,-2-3-1 0 0,0-3 0 0 0,0-1 0 0 0,-2-3 0 0 0,0-2 0 0 0,16-12-284 0 0,42-45-3061 0 0,-80 47-1424 0 0,-3-2-4046 0 0,-17 25 5125 0 0</inkml:trace>
  <inkml:trace contextRef="#ctx0" brushRef="#br0" timeOffset="574.324">816 34 3777 0 0,'0'0'1551'0'0,"0"0"-282"0"0,0 0 24 0 0,0 0 230 0 0,-8 36 160 0 0,-25 118 4 0 0,13-21 943 0 0,14-78-1644 0 0,2-1 0 0 0,3 1 0 0 0,5 51-986 0 0,-4-95 79 0 0,0 0 0 0 0,1 0 0 0 0,0-1 0 0 0,1 1 0 0 0,0-1 0 0 0,1 1 0 0 0,0-1 0 0 0,1 0 0 0 0,0 0 0 0 0,0 0 0 0 0,1-1 0 0 0,0 1 0 0 0,1-1 0 0 0,0 0 0 0 0,0-1 0 0 0,1 1 0 0 0,2 1-79 0 0,-4-8 59 0 0,0-1 0 0 0,0 1 0 0 0,1-1 0 0 0,-1 0 0 0 0,0 0 1 0 0,0 0-1 0 0,1-1 0 0 0,-1 0 0 0 0,0 0 0 0 0,0-1 0 0 0,1 1 0 0 0,-1-1 1 0 0,0 0-1 0 0,0 0 0 0 0,0-1 0 0 0,0 0 0 0 0,0 0 0 0 0,0 0 1 0 0,0 0-1 0 0,-1-1 0 0 0,1 1 0 0 0,-1-1 0 0 0,1 0 0 0 0,-1-1 1 0 0,2-2-60 0 0,46-34 289 0 0,86-54-1 0 0,-136 92-284 0 0,0 1-1 0 0,-1 0 1 0 0,1-1 0 0 0,0 1 0 0 0,0 0-1 0 0,-1 0 1 0 0,1 0 0 0 0,0 0-1 0 0,0 1 1 0 0,0-1 0 0 0,0 0 0 0 0,0 1-1 0 0,1-1 1 0 0,-1 1 0 0 0,0 0-1 0 0,0 0 1 0 0,0 0 0 0 0,0 0-1 0 0,0 0 1 0 0,0 0 0 0 0,1 1 0 0 0,-1-1-1 0 0,0 1 1 0 0,0-1 0 0 0,0 1-1 0 0,0 0 1 0 0,0 0 0 0 0,0 0 0 0 0,-1 0-1 0 0,1 0 1 0 0,0 0 0 0 0,0 0-1 0 0,-1 1 1 0 0,1-1 0 0 0,-1 0 0 0 0,1 1-1 0 0,-1 0 1 0 0,1-1 0 0 0,-1 1-1 0 0,0 0 1 0 0,0 0 0 0 0,0 0 0 0 0,0 0-1 0 0,0-1 1 0 0,0 1 0 0 0,0 2-4 0 0,15 131 477 0 0,-15-133-480 0 0,0 0 0 0 0,-1 0 0 0 0,1 0 0 0 0,0 0 0 0 0,0-1 0 0 0,0 1 0 0 0,0-1 0 0 0,1 1 0 0 0,-1 0 0 0 0,0-1-1 0 0,1 0 1 0 0,-1 1 0 0 0,1-1 0 0 0,-1 0 0 0 0,1 0 0 0 0,0 0 0 0 0,-1 0 0 0 0,1 0 0 0 0,0 0 0 0 0,0 0 0 0 0,0-1 0 0 0,0 1 0 0 0,-1-1 0 0 0,1 1 0 0 0,0-1 0 0 0,0 0 0 0 0,0 1-1 0 0,0-1 1 0 0,0 0 0 0 0,0-1 0 0 0,0 1 0 0 0,0 0 0 0 0,0 0 0 0 0,0-1 0 0 0,0 1 0 0 0,0-1 3 0 0,71-26-1850 0 0,-17-14-2877 0 0,-20 11-4056 0 0,-36 29 8592 0 0,14-11-6566 0 0</inkml:trace>
  <inkml:trace contextRef="#ctx0" brushRef="#br0" timeOffset="937.7">1613 656 2801 0 0,'0'0'1791'0'0,"0"0"134"0"0,0 0 353 0 0,0 0 173 0 0,0 0-189 0 0,0 0-417 0 0,0 0-397 0 0,0 0-300 0 0,0 0-197 0 0,0 0-149 0 0,0 0-134 0 0,0 0-115 0 0,26-5-93 0 0,83-20-60 0 0,-51-8 119 0 0,-51 27-469 0 0,-2 3-29 0 0,0-1 1 0 0,1 0-1 0 0,-1 0 1 0 0,-1-1 0 0 0,1 1-1 0 0,0-1 1 0 0,-1 0 0 0 0,0 0-1 0 0,-1-1 1 0 0,1 1 0 0 0,-1-1-1 0 0,0 1 1 0 0,0-1-1 0 0,0 0 1 0 0,-1-1 0 0 0,0 1-1 0 0,-1 0 1 0 0,1 0 0 0 0,-1-1-1 0 0,0 1 1 0 0,-1-1 0 0 0,1-5-22 0 0,-3 10-53 0 0,-1 0 0 0 0,1 0 1 0 0,-1 0-1 0 0,1 0 1 0 0,-1 1-1 0 0,0-1 1 0 0,1 1-1 0 0,-1-1 0 0 0,0 1 1 0 0,0 0-1 0 0,0 0 1 0 0,0 0-1 0 0,0 1 0 0 0,0-1 1 0 0,0 1-1 0 0,0-1 1 0 0,-1 1-1 0 0,1 0 1 0 0,0 0-1 0 0,0 1 0 0 0,0-1 1 0 0,0 1-1 0 0,0-1 1 0 0,0 1-1 0 0,0 0 1 0 0,-1 0 52 0 0,-8 3-70 0 0,0 0 1 0 0,0 1 0 0 0,0 0-1 0 0,1 1 1 0 0,-1 0 0 0 0,1 1-1 0 0,1 0 1 0 0,-1 1-1 0 0,1 0 1 0 0,0 0 0 0 0,1 1-1 0 0,0 1 1 0 0,1 0 0 0 0,0 0-1 0 0,-2 3 70 0 0,3-3-51 0 0,0-1-1 0 0,1 1 1 0 0,0 0-1 0 0,0 0 1 0 0,1 0-1 0 0,1 1 1 0 0,-1 0-1 0 0,2 0 1 0 0,0 0-1 0 0,0 0 1 0 0,1 0-1 0 0,0 1 1 0 0,1-1-1 0 0,0 1 1 0 0,1-1-1 0 0,0 1 1 0 0,1 0-1 0 0,2 6 52 0 0,1-11-17 0 0,1 1 0 0 0,1-1-1 0 0,0 0 1 0 0,0 0 0 0 0,0-1-1 0 0,1 0 1 0 0,-1 0-1 0 0,2 0 1 0 0,-1-1 0 0 0,0 0-1 0 0,1-1 1 0 0,0 0-1 0 0,0 0 1 0 0,1 0 0 0 0,-1-1-1 0 0,1 0 1 0 0,-1-1-1 0 0,1 0 1 0 0,0 0 0 0 0,0-1-1 0 0,0 0 1 0 0,0-1-1 0 0,4 0 18 0 0,167-3-3463 0 0,-122-8-1131 0 0,0-4-3428 0 0,-38 8 5008 0 0</inkml:trace>
  <inkml:trace contextRef="#ctx0" brushRef="#br0" timeOffset="1302.025">2206 745 0 0 0,'0'0'327'0'0,"0"0"934"0"0,0 0 340 0 0,0 0 264 0 0,0 0 103 0 0,0 0-57 0 0,0 0-114 0 0,0 0-79 0 0,0 0 4 0 0,0 0-25 0 0,0 0-138 0 0,0 0-230 0 0,0 0-240 0 0,11 4-187 0 0,37 11-122 0 0,-45-15-717 0 0,0 0-1 0 0,-1 0 1 0 0,1 0 0 0 0,-1-1-1 0 0,1 1 1 0 0,-1-1 0 0 0,1 1-1 0 0,-1-1 1 0 0,1 0-1 0 0,-1 0 1 0 0,1 0 0 0 0,-1 0-1 0 0,0-1 1 0 0,0 1 0 0 0,0-1-1 0 0,0 1 1 0 0,0-1 0 0 0,0 0-1 0 0,0 0 1 0 0,0 1 0 0 0,-1-1-1 0 0,1-1 1 0 0,-1 1 0 0 0,2-2-63 0 0,6-6 247 0 0,128-137 1357 0 0,-94 103-1550 0 0,-38 79-1215 0 0,-5-31 1160 0 0,-1 1-1 0 0,1-1 1 0 0,0 0 0 0 0,1 1-1 0 0,-1-1 1 0 0,1 0-1 0 0,0 0 1 0 0,0 0-1 0 0,0 0 1 0 0,1 0-1 0 0,-1 0 1 0 0,1 0-1 0 0,0 0 1 0 0,0 0 0 0 0,0-1-1 0 0,1 1 1 0 0,-1-1-1 0 0,1 1 1 0 0,0-1-1 0 0,0 0 1 0 0,0 0-1 0 0,0 0 1 0 0,1-1-1 0 0,-1 1 1 0 0,1-1-1 0 0,-1 0 1 0 0,1 0 0 0 0,0 0-1 0 0,0 0 1 0 0,0-1-1 0 0,0 1 1 0 0,4 0 1 0 0,1 1 79 0 0,-1-1 0 0 0,1 1 0 0 0,0-1 0 0 0,0-1 0 0 0,0 0 0 0 0,0 0 0 0 0,0-1 0 0 0,0 0 0 0 0,0 0 0 0 0,0-1 0 0 0,0 0 0 0 0,0-1 0 0 0,-1 0 0 0 0,1 0 0 0 0,0-1 0 0 0,-1 0 0 0 0,0 0 0 0 0,1-1 0 0 0,-1 0 0 0 0,-1-1 0 0 0,1 0 0 0 0,-1 0 0 0 0,2-2-79 0 0,5-6-7 0 0,0 0 0 0 0,-1-1 0 0 0,-1 0 0 0 0,-1-1-1 0 0,0 0 1 0 0,-1-1 0 0 0,0-1 0 0 0,3-9 7 0 0,8-48-9969 0 0,-19 59-1661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00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516 0 4257 0 0,'0'0'1918'0'0,"0"0"-694"0"0,0 0-304 0 0,0 0 120 0 0,0 0 234 0 0,0 0 116 0 0,0 0-111 0 0,0 0-301 0 0,0 0-368 0 0,0 0-291 0 0,0 0-173 0 0,-2 3-88 0 0,-1 7-13 0 0,0 0 1 0 0,1 0 0 0 0,0 0 0 0 0,1 0 0 0 0,0 0-1 0 0,0 0 1 0 0,1 0 0 0 0,0 0 0 0 0,1 1-1 0 0,1 3-45 0 0,-1 23 251 0 0,3 735 2153 0 0,-15-594-5279 0 0,7-163 718 0 0,-1 6-7597 0 0,5-17 6015 0 0</inkml:trace>
  <inkml:trace contextRef="#ctx0" brushRef="#br0" timeOffset="193.994">1 692 7050 0 0,'0'0'1217'0'0,"0"0"-259"0"0,0 0 75 0 0,0 0 275 0 0,0 0 175 0 0,35-8 16 0 0,115-27-192 0 0,52-33 1104 0 0,-134 39-1998 0 0,269-107-440 0 0,-230 71-4667 0 0,-52 7-7889 0 0,-50 49 11208 0 0</inkml:trace>
  <inkml:trace contextRef="#ctx0" brushRef="#br0" timeOffset="569.52">980 111 1760 0 0,'0'0'2576'0'0,"0"0"-1000"0"0,0 0-717 0 0,0 0 12 0 0,0 0 372 0 0,0 0 358 0 0,0 0 113 0 0,0 0-156 0 0,0 0-231 0 0,4 33-257 0 0,12 107-197 0 0,-13 37 972 0 0,-31 186-499 0 0,27-359-1337 0 0,1-1 1 0 0,0 0-1 0 0,1 0 1 0 0,-1 1-1 0 0,0-1 0 0 0,1 0 1 0 0,0 0-1 0 0,0 0 1 0 0,0 0-1 0 0,0 0 0 0 0,0 0 1 0 0,1 0-1 0 0,-1 0 1 0 0,1 0-1 0 0,0 0 1 0 0,0-1-1 0 0,0 1 0 0 0,0-1 1 0 0,0 1-1 0 0,0-1 1 0 0,1 0-1 0 0,-1 0 0 0 0,1 0 1 0 0,0 0-1 0 0,-1 0 1 0 0,1-1-1 0 0,0 1 0 0 0,0-1 1 0 0,0 0-1 0 0,0 0 1 0 0,0 0-1 0 0,1 0 1 0 0,-1 0-1 0 0,0-1 0 0 0,0 1 1 0 0,3-1-10 0 0,8-1 96 0 0,0 0 0 0 0,0-2 0 0 0,0 1 0 0 0,0-2 1 0 0,-1 0-1 0 0,1 0 0 0 0,-1-1 0 0 0,0-1 0 0 0,7-4-96 0 0,-7 3 18 0 0,1 0 0 0 0,0 1 0 0 0,1 1 1 0 0,-1 0-1 0 0,1 1 0 0 0,0 1 0 0 0,0 0 0 0 0,0 1 0 0 0,1 1 0 0 0,-1 0 0 0 0,3 1-18 0 0,-13 1 2 0 0,-1 1 1 0 0,1 0-1 0 0,-1 0 0 0 0,0 0 1 0 0,0 0-1 0 0,0 1 0 0 0,0-1 1 0 0,0 1-1 0 0,0 0 0 0 0,-1 0 1 0 0,1 1-1 0 0,-1-1 0 0 0,0 1 1 0 0,0 0-1 0 0,0-1 0 0 0,-1 1 1 0 0,1 1-1 0 0,-1-1 0 0 0,0 0 1 0 0,0 0-1 0 0,0 1 0 0 0,0 1-2 0 0,0-1 12 0 0,-2-4-74 0 0,1 0 1 0 0,-1-1 0 0 0,1 1 0 0 0,0 0-1 0 0,-1 0 1 0 0,1 0 0 0 0,0 0-1 0 0,-1-1 1 0 0,1 1 0 0 0,0 0 0 0 0,0-1-1 0 0,-1 1 1 0 0,1 0 0 0 0,0-1-1 0 0,0 1 1 0 0,0-1 0 0 0,0 0 0 0 0,0 1-1 0 0,0-1 1 0 0,0 0 0 0 0,0 1-1 0 0,0-1 1 0 0,0 0 0 0 0,0 0 0 0 0,0 0-1 0 0,0 0 1 0 0,0 0 0 0 0,0 0-1 0 0,0 0 1 0 0,0 0 0 0 0,0 0 0 0 0,0-1-1 0 0,0 1 1 0 0,0 0 0 0 0,0-1 0 0 0,0 1-1 0 0,0-1 1 0 0,0 1 0 0 0,0-1-1 0 0,0 1 1 0 0,0-1 0 0 0,-1 1 0 0 0,1-1-1 0 0,0 0 1 0 0,0 0 61 0 0,32-33-11264 0 0,-25 25 3601 0 0</inkml:trace>
  <inkml:trace contextRef="#ctx0" brushRef="#br0" timeOffset="922.944">1735 865 3561 0 0,'0'0'2464'0'0,"0"0"-99"0"0,0 0 83 0 0,0 0 0 0 0,0 0-253 0 0,0 0-427 0 0,0 0-461 0 0,0 0-340 0 0,33-11-214 0 0,104-35-141 0 0,-73 11 334 0 0,-60 31-863 0 0,0 0-1 0 0,1 0 1 0 0,-2-1 0 0 0,1 1 0 0 0,0-1-1 0 0,-1 0 1 0 0,0 0 0 0 0,0 0 0 0 0,-1-1-1 0 0,1 1 1 0 0,-1-1 0 0 0,0 1 0 0 0,-1-1-1 0 0,1 0 1 0 0,-1 0 0 0 0,0 0 0 0 0,-1 0-1 0 0,1 0 1 0 0,-1 0 0 0 0,0 0 0 0 0,-1-4-83 0 0,-2 6-36 0 0,1 1 0 0 0,0 0 0 0 0,-1 0 1 0 0,0 0-1 0 0,0 0 0 0 0,0 0 0 0 0,0 1 0 0 0,0-1 1 0 0,-1 1-1 0 0,1 0 0 0 0,-1 0 0 0 0,1 0 1 0 0,-1 0-1 0 0,0 1 0 0 0,0 0 0 0 0,1-1 0 0 0,-1 1 1 0 0,0 1-1 0 0,0-1 0 0 0,0 0 0 0 0,-1 1 1 0 0,1 0-1 0 0,0 0 0 0 0,0 0 0 0 0,0 1 0 0 0,0-1 1 0 0,0 1-1 0 0,0 0 0 0 0,0 0 0 0 0,0 0 1 0 0,1 1-1 0 0,-1-1 0 0 0,0 1 0 0 0,1 0 0 0 0,-2 1 36 0 0,-8 4-38 0 0,0 1 0 0 0,0 0-1 0 0,1 1 1 0 0,0 1 0 0 0,1 0-1 0 0,0 0 1 0 0,1 1-1 0 0,0 0 1 0 0,0 1 0 0 0,1 0-1 0 0,1 1 1 0 0,0-1-1 0 0,1 2 1 0 0,0-1 0 0 0,1 1-1 0 0,1 0 1 0 0,0 0-1 0 0,1 1 1 0 0,0-1 0 0 0,1 1-1 0 0,1 0 1 0 0,0 0 0 0 0,1 6 38 0 0,1-15-11 0 0,0-1 1 0 0,1 1-1 0 0,-1-1 1 0 0,1 1 0 0 0,0-1-1 0 0,1 1 1 0 0,-1-1 0 0 0,1 0-1 0 0,0 1 1 0 0,1-1-1 0 0,-1 0 1 0 0,1-1 0 0 0,0 1-1 0 0,0 0 1 0 0,0-1-1 0 0,1 1 1 0 0,0-1 0 0 0,0 0-1 0 0,0 0 1 0 0,0-1 0 0 0,0 1-1 0 0,1-1 1 0 0,0 0-1 0 0,-1 0 1 0 0,1-1 0 0 0,0 1-1 0 0,0-1 1 0 0,3 1 10 0 0,13 4-66 0 0,-1-2 0 0 0,1 0 0 0 0,0-1 0 0 0,1 0-1 0 0,-1-2 1 0 0,1-1 0 0 0,-1-1 0 0 0,1 0 0 0 0,-1-2 0 0 0,3-1 66 0 0,75-13-7522 0 0,-77 9-760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06.2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76 792 2729 0 0,'0'0'1793'0'0,"0"0"44"0"0,0 0 198 0 0,0 0 216 0 0,0 0-59 0 0,0 0-299 0 0,0 0-417 0 0,0 0-394 0 0,0 0-290 0 0,0 0-252 0 0,0 0-191 0 0,0 0-115 0 0,0 0-61 0 0,-10 8-27 0 0,-33 30-18 0 0,41-35-120 0 0,-1 0 1 0 0,1 0 0 0 0,0 0 0 0 0,0 0 0 0 0,0 0 0 0 0,1 1 0 0 0,-1-1 0 0 0,1 0 0 0 0,-1 1-1 0 0,1-1 1 0 0,1 1 0 0 0,-1 0 0 0 0,0-1 0 0 0,1 1 0 0 0,0 0 0 0 0,-1-1 0 0 0,1 1 0 0 0,1 0-1 0 0,-1 0-8 0 0,0 10 29 0 0,16 114-4 0 0,-15-123-13 0 0,1-1 1 0 0,-1 0 0 0 0,1 0-1 0 0,0-1 1 0 0,0 1 0 0 0,0 0 0 0 0,0-1-1 0 0,1 1 1 0 0,-1-1 0 0 0,1 0-1 0 0,0 1 1 0 0,0-2 0 0 0,0 1 0 0 0,0 0-1 0 0,1 0 1 0 0,-1-1 0 0 0,1 0-1 0 0,-1 0 1 0 0,1 0 0 0 0,0 0 0 0 0,0 0-1 0 0,0-1 1 0 0,0 0 0 0 0,0 0 0 0 0,0 0-1 0 0,1 0 1 0 0,-1 0 0 0 0,0-1-1 0 0,1 0-12 0 0,1 1 90 0 0,0-1-1 0 0,0 0 0 0 0,-1-1 1 0 0,1 1-1 0 0,0-1 0 0 0,0 0 0 0 0,-1 0 1 0 0,1-1-1 0 0,-1 0 0 0 0,1 0 1 0 0,-1 0-1 0 0,0-1 0 0 0,0 1 1 0 0,0-1-1 0 0,0 0 0 0 0,0-1 0 0 0,-1 1 1 0 0,1-1-1 0 0,-1 0 0 0 0,0 0 1 0 0,0-1-1 0 0,0 1 0 0 0,-1-1 0 0 0,0 1 1 0 0,2-4-90 0 0,1-4 62 0 0,0-1 0 0 0,-1 0 0 0 0,0-1 0 0 0,-1 1 0 0 0,-1-1 0 0 0,0 1 0 0 0,-1-1 0 0 0,-1 0 0 0 0,0 0 0 0 0,0 0 0 0 0,-1 0 0 0 0,-2-5-62 0 0,2 17-4 0 0,-1-14-161 0 0,-1 0 0 0 0,-1 0 0 0 0,0 1 0 0 0,-1-1 0 0 0,-1 1 0 0 0,0 0 0 0 0,-1 0 0 0 0,-1 1 0 0 0,0-1 0 0 0,-1 2 0 0 0,0-1 0 0 0,-1 1 0 0 0,-1 0 0 0 0,-6-5 165 0 0,13 13-181 0 0,-1 0 0 0 0,0 1-1 0 0,-1 0 1 0 0,1 0 0 0 0,-1 0 0 0 0,0 0-1 0 0,0 1 1 0 0,0 0 0 0 0,0 0 0 0 0,0 0 0 0 0,-1 1-1 0 0,0-1 1 0 0,1 1 0 0 0,-1 1 0 0 0,0-1-1 0 0,0 1 1 0 0,0 0 0 0 0,0 0 0 0 0,0 1-1 0 0,-1 0 182 0 0,6 0-46 0 0,0 1 0 0 0,0-1 0 0 0,0 1 0 0 0,0 0 0 0 0,0 0-1 0 0,0-1 1 0 0,0 1 0 0 0,0 0 0 0 0,0 0 0 0 0,0 0 0 0 0,0 0 0 0 0,0 0-1 0 0,0 0 1 0 0,1 0 0 0 0,-1 1 0 0 0,1-1 0 0 0,-1 0 0 0 0,1 0 0 0 0,-1 1-1 0 0,1-1 1 0 0,-1 0 0 0 0,1 0 0 0 0,0 1 0 0 0,0-1 0 0 0,0 0 0 0 0,0 1-1 0 0,0-1 1 0 0,0 0 0 0 0,0 1 0 0 0,0-1 0 0 0,0 0 0 0 0,1 1-1 0 0,-1-1 1 0 0,1 0 0 0 0,-1 0 0 0 0,1 1 0 0 0,-1-1 0 0 0,1 0 0 0 0,0 0-1 0 0,-1 0 1 0 0,1 0 0 0 0,0 0 0 0 0,0 0 0 0 0,0 0 0 0 0,0 0 0 0 0,0 0-1 0 0,0 0 1 0 0,0 0 0 0 0,0-1 0 0 0,0 1 0 0 0,0 0 0 0 0,0-1 0 0 0,1 1-1 0 0,-1-1 1 0 0,0 1 0 0 0,0-1 0 0 0,1 0 0 0 0,0 1 46 0 0,11 2 198 0 0,0 0 0 0 0,1-1 0 0 0,-1 0 0 0 0,1-1 0 0 0,-1-1 0 0 0,1 0-1 0 0,0-1 1 0 0,-1-1 0 0 0,1 0 0 0 0,-1 0 0 0 0,0-1 0 0 0,0-1 0 0 0,0 0 0 0 0,0-1 0 0 0,-1-1 0 0 0,5-2-198 0 0,19-6 185 0 0,-2-2-1 0 0,0-2 0 0 0,-1 0 1 0 0,-1-3-1 0 0,0 0 0 0 0,-2-2 1 0 0,-1-2-1 0 0,0 0 1 0 0,-2-2-1 0 0,-1-1 0 0 0,-2-1 1 0 0,0-1-1 0 0,-2-1 1 0 0,-2-1-1 0 0,-1-1 0 0 0,-1 0 1 0 0,-1-2-1 0 0,-3 0 1 0 0,3-12-185 0 0,-7-37 73 0 0,-24 95-416 0 0,-23 181-54 0 0,25-6 323 0 0,9 116 74 0 0,40 95-265 0 0,-19-276 286 0 0,-6 1-1 0 0,-4 80-20 0 0,-7-196 74 0 0,0 0 0 0 0,-1 0-1 0 0,0 0 1 0 0,0 0-1 0 0,0 0 1 0 0,0 1-1 0 0,-1-1 1 0 0,0 0 0 0 0,0 0-1 0 0,-1-1 1 0 0,0 1-1 0 0,0 0 1 0 0,0 0 0 0 0,-1-1-1 0 0,1 0 1 0 0,-1 1-1 0 0,-1-1 1 0 0,1 0-1 0 0,-1 0 1 0 0,0-1 0 0 0,0 1-1 0 0,0-1 1 0 0,-1 0-1 0 0,1 0 1 0 0,-1 0 0 0 0,0-1-1 0 0,0 1 1 0 0,0-1-1 0 0,-1 0 1 0 0,1-1-1 0 0,-1 1 1 0 0,0-1 0 0 0,1-1-1 0 0,-3 1-73 0 0,5-1 57 0 0,0-2 0 0 0,0 1-1 0 0,0 0 1 0 0,0 0 0 0 0,0-1 0 0 0,1 0-1 0 0,-1 0 1 0 0,0 0 0 0 0,0 0 0 0 0,0 0-1 0 0,1 0 1 0 0,-1-1 0 0 0,0 1 0 0 0,1-1-1 0 0,-1 0 1 0 0,1 1 0 0 0,0-1 0 0 0,0-1 0 0 0,0 1-1 0 0,0 0 1 0 0,0 0 0 0 0,0-1 0 0 0,0 1-1 0 0,1-1 1 0 0,-1 1 0 0 0,1-1 0 0 0,-1-2-57 0 0,-5-13 66 0 0,2-1 1 0 0,0 0 0 0 0,1 0-1 0 0,0 0 1 0 0,2-1 0 0 0,0 1-1 0 0,2-1 1 0 0,0 1 0 0 0,1-1-1 0 0,1 1 1 0 0,2-10-67 0 0,-1 4-82 0 0,2 0 1 0 0,1 1-1 0 0,1-1 1 0 0,1 1-1 0 0,1 0 1 0 0,1 1-1 0 0,1 0 1 0 0,1 1-1 0 0,1 0 0 0 0,14-17 82 0 0,17-18-2056 0 0,2 2 0 0 0,2 2 0 0 0,15-9 2056 0 0,17-10-10472 0 0,-57 51 2852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27.7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0 530 0 0 0,'0'0'1279'0'0,"0"0"284"0"0,0 0-91 0 0,0 0-258 0 0,0 0-237 0 0,0 0-143 0 0,2-2-38 0 0,29-56 5392 0 0,-4-3-3310 0 0,18-36-1470 0 0,86-153-349 0 0,-109 222-1181 0 0,-13 50-1245 0 0,-7 48 1106 0 0,-3-52 288 0 0,1-1-1 0 0,1 1 1 0 0,0 0-1 0 0,1-1 1 0 0,1 1 0 0 0,1-1-1 0 0,1 0 1 0 0,1 4-27 0 0,-4-17 19 0 0,-1-1 0 0 0,0 0 0 0 0,1 1 1 0 0,0-1-1 0 0,0 0 0 0 0,0 0 1 0 0,0 0-1 0 0,0 0 0 0 0,1 0 1 0 0,-1 0-1 0 0,1-1 0 0 0,0 1 1 0 0,0-1-1 0 0,0 0 0 0 0,0 0 1 0 0,0 0-1 0 0,0 0 0 0 0,1-1 1 0 0,-1 1-1 0 0,1-1 0 0 0,-1 0 0 0 0,1 0 1 0 0,-1 0-1 0 0,1 0 0 0 0,0 0 1 0 0,-1-1-1 0 0,1 0 0 0 0,0 0 1 0 0,-1 0-1 0 0,1 0 0 0 0,2-1-19 0 0,64-51 756 0 0,90-152-463 0 0,-93 115-285 0 0,-66 91-64 0 0,0-1 0 0 0,1 0 1 0 0,-1 0-1 0 0,0 1 0 0 0,-1-1 1 0 0,1 1-1 0 0,0-1 0 0 0,0 1 1 0 0,-1-1-1 0 0,1 1 1 0 0,0-1-1 0 0,-1 1 0 0 0,0 0 1 0 0,1-1-1 0 0,-1 1 0 0 0,0 0 1 0 0,0-1-1 0 0,0 1 0 0 0,0 0 1 0 0,0-1-1 0 0,0 1 1 0 0,-1 0-1 0 0,1-1 0 0 0,0 1 1 0 0,-1 0-1 0 0,1-1 0 0 0,-1 2 56 0 0,0 0-56 0 0,-9 140-46 0 0,9-136 57 0 0,2 0-1 0 0,-1 0 0 0 0,1 0 1 0 0,0-1-1 0 0,0 1 0 0 0,1 0 0 0 0,0 0 1 0 0,0 0-1 0 0,0-1 0 0 0,1 0 1 0 0,0 1-1 0 0,0-1 0 0 0,1 0 1 0 0,0 0-1 0 0,0-1 0 0 0,0 1 1 0 0,1-1-1 0 0,0 0 0 0 0,0 0 1 0 0,0 0-1 0 0,0-1 0 0 0,1 0 1 0 0,0 0-1 0 0,1 1 46 0 0,20 2-3950 0 0,-9-6-7878 0 0,-16-1 10577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07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106 718 7522 0 0,'0'0'2267'0'0,"0"0"-1162"0"0,0 0-470 0 0,0 0 67 0 0,0 0 294 0 0,0 0 212 0 0,0 0-34 0 0,0 0-234 0 0,0 0-301 0 0,0 0-242 0 0,0 0-162 0 0,-12 33-102 0 0,-35 101-66 0 0,32-55-11 0 0,17-60-43 0 0,-3-7-60 0 0,1-8-33 0 0,-1 0 0 0 0,1-1 1 0 0,-1 1-1 0 0,1 0 1 0 0,0-1-1 0 0,1 1 0 0 0,-1 0 1 0 0,1-1-1 0 0,-1 1 0 0 0,1 0 1 0 0,0-1-1 0 0,0 1 0 0 0,1-1 1 0 0,-1 0-1 0 0,1 1 0 0 0,0-1 1 0 0,0 1 79 0 0,-2-4-651 0 0,4 1 746 0 0,-3-1-3041 0 0,-1-1-4295 0 0,0-2 1296 0 0</inkml:trace>
  <inkml:trace contextRef="#ctx0" brushRef="#br0" timeOffset="258.592">1 280 6121 0 0,'0'0'3649'0'0,"0"0"-2105"0"0,0 0-239 0 0,0 0-41 0 0,0 0-64 0 0,0 0-200 0 0,0 0-415 0 0,0 0-705 0 0,0 0-329 0 0,0 0-175 0 0,0 0-128 0 0,0 0-144 0 0,0 0-928 0 0,49-48-2329 0 0,-38 63-3697 0 0</inkml:trace>
  <inkml:trace contextRef="#ctx0" brushRef="#br0" timeOffset="562.963">321 991 496 0 0,'0'0'1384'0'0,"0"0"-133"0"0,0 0 131 0 0,0 0 340 0 0,0 0 329 0 0,0 0 169 0 0,0 0-139 0 0,0 0-284 0 0,0 0-347 0 0,0 0-359 0 0,0 0-243 0 0,0 0-145 0 0,0 0-102 0 0,14-17-75 0 0,46-53-30 0 0,-13-23 642 0 0,-34 52-950 0 0,3 0-62 0 0,28-43-302 0 0,-43 83 147 0 0,-1 0 0 0 0,0 1-1 0 0,1-1 1 0 0,-1 1 0 0 0,0-1 0 0 0,1 1-1 0 0,-1-1 1 0 0,1 1 0 0 0,-1-1 0 0 0,1 1-1 0 0,-1-1 1 0 0,1 1 0 0 0,-1-1 0 0 0,1 1-1 0 0,-1 0 1 0 0,1-1 0 0 0,0 1 0 0 0,-1 0-1 0 0,1 0 1 0 0,0-1 0 0 0,-1 1 0 0 0,1 0-1 0 0,0 0 1 0 0,-1 0 0 0 0,1 0 0 0 0,0 0-1 0 0,-1 0 1 0 0,1 0 0 0 0,0 0 0 0 0,-1 0-1 0 0,1 0 1 0 0,0 0 0 0 0,-1 1 0 0 0,1-1-1 0 0,0 0 1 0 0,-1 0 0 0 0,1 1 0 0 0,-1-1-1 0 0,1 0 1 0 0,0 1 0 0 0,-1-1 0 0 0,1 0-1 0 0,-1 1 1 0 0,1-1 0 0 0,-1 1 0 0 0,1-1-1 0 0,-1 1 1 0 0,0-1 0 0 0,1 1 0 0 0,-1-1-1 0 0,0 1 1 0 0,1 0 0 0 0,-1-1 0 0 0,0 1-1 0 0,1-1 1 0 0,-1 1 0 0 0,0 0 0 0 0,0-1-1 0 0,0 1 1 0 0,0 0 29 0 0,31 119-449 0 0,-31-116 515 0 0,1 0 1 0 0,-1 0-1 0 0,1 0 1 0 0,0 0-1 0 0,1-1 1 0 0,-1 1-1 0 0,1 0 1 0 0,-1 0-1 0 0,1-1 1 0 0,0 1-1 0 0,0-1 1 0 0,1 0-1 0 0,-1 1 1 0 0,1-1-1 0 0,0 0 1 0 0,0 0-1 0 0,0-1 1 0 0,0 1-1 0 0,0-1 1 0 0,0 1-1 0 0,1-1 1 0 0,-1 0-1 0 0,1 0 1 0 0,0-1-1 0 0,-1 1 1 0 0,1-1-1 0 0,0 0 1 0 0,0 0-1 0 0,0 0 1 0 0,0 0-1 0 0,0-1 1 0 0,0 1-1 0 0,0-1 1 0 0,0 0-1 0 0,0 0 1 0 0,0-1-1 0 0,3 0-66 0 0,0-3 145 0 0,1-1 0 0 0,-1 0 0 0 0,0-1 0 0 0,0 1 0 0 0,-1-1 0 0 0,1-1 0 0 0,-1 1-1 0 0,-1-1 1 0 0,1 0 0 0 0,-1-1 0 0 0,0 1 0 0 0,-1-1 0 0 0,0 0 0 0 0,0 0 0 0 0,-1 0 0 0 0,0 0 0 0 0,0-1-1 0 0,-1 0 1 0 0,0 1 0 0 0,-1-1 0 0 0,0 0 0 0 0,0 0 0 0 0,-1 0-145 0 0,0 9-28 0 0,10-38-2353 0 0,-3 28-2361 0 0,4 3-4956 0 0,-5 7 1583 0 0</inkml:trace>
  <inkml:trace contextRef="#ctx0" brushRef="#br0" timeOffset="1167.466">1041 906 4145 0 0,'0'0'2036'0'0,"0"0"-315"0"0,0 0 3 0 0,0 0 40 0 0,0 0-67 0 0,0 0-185 0 0,0 0-301 0 0,31-9-223 0 0,100-30-189 0 0,-53-1 308 0 0,-68 34-1008 0 0,-1 0-1 0 0,0-1 1 0 0,0 0 0 0 0,0-1-1 0 0,-1 1 1 0 0,0-1 0 0 0,0-1 0 0 0,-1 0-1 0 0,0 0 1 0 0,-1 0 0 0 0,0-1-1 0 0,-1 0 1 0 0,0 0 0 0 0,0 0-1 0 0,-1-1 1 0 0,0 0 0 0 0,-1 0-1 0 0,0 0 1 0 0,-1 0 0 0 0,0 0-1 0 0,0-9-98 0 0,-3 18-28 0 0,1 0 0 0 0,-1-1-1 0 0,0 1 1 0 0,0 0 0 0 0,0 0-1 0 0,0 0 1 0 0,0 0-1 0 0,0 0 1 0 0,-1 0 0 0 0,1 0-1 0 0,-1 0 1 0 0,0 0 0 0 0,1 0-1 0 0,-1 1 1 0 0,0-1-1 0 0,0 1 1 0 0,0 0 0 0 0,0-1-1 0 0,0 1 1 0 0,0 0 0 0 0,0 0-1 0 0,-1 0 1 0 0,1 0-1 0 0,0 1 1 0 0,0-1 0 0 0,-1 1-1 0 0,1-1 1 0 0,-1 1-1 0 0,1 0 1 0 0,0 0 0 0 0,-1 0-1 0 0,0 0 29 0 0,-79 11-980 0 0,66-4 836 0 0,1 0-1 0 0,0 1 1 0 0,0 1 0 0 0,1 0 0 0 0,0 1-1 0 0,1 0 1 0 0,0 1 0 0 0,1 1 0 0 0,0 0-1 0 0,0 0 1 0 0,2 1 0 0 0,-1 1-1 0 0,2 0 1 0 0,0 0 0 0 0,1 1 0 0 0,0 0-1 0 0,1 0 1 0 0,0 1 0 0 0,2 0 0 0 0,0 0-1 0 0,1 1 1 0 0,-3 16 144 0 0,7-29 9 0 0,0 1 1 0 0,0-1-1 0 0,0 1 0 0 0,1-1 1 0 0,0 0-1 0 0,-1 1 1 0 0,2-1-1 0 0,-1 0 0 0 0,0 1 1 0 0,1-1-1 0 0,0 0 0 0 0,0 0 1 0 0,0 0-1 0 0,0 0 0 0 0,1-1 1 0 0,-1 1-1 0 0,1-1 1 0 0,0 1-1 0 0,0-1 0 0 0,0 0 1 0 0,1 0-1 0 0,-1 0 0 0 0,1-1 1 0 0,0 1-1 0 0,-1-1 0 0 0,1 0 1 0 0,0 0-1 0 0,1 0 1 0 0,-1 0-1 0 0,0-1 0 0 0,0 0 1 0 0,3 1-10 0 0,145 14 1271 0 0,-124-20-966 0 0,1-1 0 0 0,-1-2 0 0 0,-1-1 0 0 0,1-1 0 0 0,-1-1 0 0 0,-1-1 0 0 0,0-2 0 0 0,-1-1 0 0 0,0 0 0 0 0,-1-2 0 0 0,9-8-305 0 0,-15 12 72 0 0,22-15 78 0 0,-1-3-1 0 0,-2-1 1 0 0,-1-1-1 0 0,-1-2 0 0 0,-2-2 1 0 0,-1-1-1 0 0,19-31-149 0 0,-44 59-5 0 0,-1 0 1 0 0,0-1 0 0 0,-1 1-1 0 0,0-1 1 0 0,-1-1-1 0 0,0 1 1 0 0,0-1-1 0 0,-1 1 1 0 0,-1-1-1 0 0,0 0 1 0 0,1-9 4 0 0,-3 19-16 0 0,0 0 1 0 0,0 0-1 0 0,-1-1 1 0 0,1 1 0 0 0,0 0-1 0 0,-1 0 1 0 0,1 0-1 0 0,-1 0 1 0 0,1 0-1 0 0,-1-1 1 0 0,0 1 0 0 0,1 0-1 0 0,-1 0 1 0 0,0 0-1 0 0,0 0 1 0 0,0 1-1 0 0,0-1 1 0 0,0 0 0 0 0,0 0-1 0 0,0 1 1 0 0,0-1-1 0 0,0 0 1 0 0,0 1-1 0 0,0-1 1 0 0,0 1 0 0 0,0-1-1 0 0,0 1 1 0 0,-1 0-1 0 0,1-1 1 0 0,0 1 0 0 0,0 0-1 0 0,-1 0 1 0 0,1 0-1 0 0,0 0 1 0 0,0 0-1 0 0,0 0 1 0 0,-1 0 0 0 0,1 0-1 0 0,0 1 1 0 0,0-1-1 0 0,-1 0 1 0 0,1 1-1 0 0,0-1 16 0 0,-53 21-714 0 0,43-14 657 0 0,1 0-1 0 0,0 1 1 0 0,0 1 0 0 0,1 0-1 0 0,0 0 1 0 0,1 0 0 0 0,0 1-1 0 0,0 1 1 0 0,1-1 0 0 0,0 1-1 0 0,1 0 1 0 0,0 1 0 0 0,1 0-1 0 0,0 0 1 0 0,1 0-1 0 0,1 0 1 0 0,0 0 0 0 0,0 1-1 0 0,1 2 58 0 0,2-11-6 0 0,1-1-1 0 0,-1 0 0 0 0,1 0 1 0 0,0 0-1 0 0,0 0 0 0 0,0 0 0 0 0,0 0 1 0 0,0 0-1 0 0,1 0 0 0 0,0 0 0 0 0,-1 0 1 0 0,1-1-1 0 0,0 1 0 0 0,0-1 0 0 0,0 1 1 0 0,1-1-1 0 0,-1 0 0 0 0,1 0 1 0 0,-1 0-1 0 0,1 0 0 0 0,0 0 0 0 0,-1 0 1 0 0,1-1-1 0 0,0 0 0 0 0,0 1 0 0 0,0-1 1 0 0,2 0 6 0 0,89 21 388 0 0,-90-22-369 0 0,26 4 158 0 0,-17-3-102 0 0,-1 0-1 0 0,1 1 0 0 0,0 1 1 0 0,-1 0-1 0 0,0 0 1 0 0,1 1-1 0 0,-1 1 0 0 0,-1 0 1 0 0,9 5-75 0 0,-16-5-16 0 0,-1 0 1 0 0,0 0 0 0 0,0 0-1 0 0,0 1 1 0 0,-1-1-1 0 0,0 1 1 0 0,0 0 0 0 0,0 0-1 0 0,-1 0 1 0 0,0 0-1 0 0,0 0 1 0 0,0 0 0 0 0,-1 0-1 0 0,0 0 1 0 0,0 0 0 0 0,0 0-1 0 0,-1 0 1 0 0,0 0-1 0 0,0 0 1 0 0,0 0 0 0 0,-1 0-1 0 0,0-1 1 0 0,0 1-1 0 0,-1 0 1 0 0,1-1 0 0 0,-1 0-1 0 0,-1 0 1 0 0,-1 4 15 0 0,-9 14-1388 0 0,1 1-3213 0 0,7-7-4959 0 0,5-14 5226 0 0</inkml:trace>
  <inkml:trace contextRef="#ctx0" brushRef="#br0" timeOffset="1515.362">2567 0 11058 0 0,'0'0'2598'0'0,"0"0"-1590"0"0,0 0-403 0 0,0 0 145 0 0,0 0 148 0 0,0 0 71 0 0,-16 36-88 0 0,-49 114-122 0 0,15 22 893 0 0,32-90-1411 0 0,4 0 0 0 0,3 1 0 0 0,4 1 0 0 0,4-1 0 0 0,3 7-241 0 0,24 68-774 0 0,-21-107-3398 0 0,-23-51-12326 0 0,15-3 15559 0 0</inkml:trace>
  <inkml:trace contextRef="#ctx0" brushRef="#br0" timeOffset="1845.594">2061 608 13291 0 0,'0'0'2176'0'0,"0"0"-982"0"0,0 0-431 0 0,0 0 48 0 0,0 0 105 0 0,0 0-41 0 0,0 0-201 0 0,0 0-157 0 0,0 0-107 0 0,0 0-28 0 0,36 0-26 0 0,116 4-47 0 0,107 4 427 0 0,-170-4-1156 0 0,22 1-2976 0 0,-38-4-8524 0 0,-59-1 4246 0 0</inkml:trace>
  <inkml:trace contextRef="#ctx0" brushRef="#br0" timeOffset="2126.103">2871 781 8282 0 0,'0'0'1400'0'0,"0"0"-512"0"0,0 0 32 0 0,0 0 105 0 0,0 0-9 0 0,0 0-184 0 0,0 0-352 0 0,0 0-280 0 0,0 0-184 0 0,0 0-152 0 0,0 0-72 0 0,0 0-232 0 0,0 0-536 0 0,24 184-953 0 0,-15-184-1671 0 0,-4 0-937 0 0,-1 0 1304 0 0</inkml:trace>
  <inkml:trace contextRef="#ctx0" brushRef="#br0" timeOffset="2127.103">2920 589 7858 0 0,'0'0'3969'0'0,"0"0"-1985"0"0,0 0-400 0 0,0 0-135 0 0,0 0-289 0 0,0 0-328 0 0,0 0-392 0 0,0 0-344 0 0,-42-191-352 0 0,42 187-320 0 0,5 4-304 0 0,7 0-392 0 0,-1 4-705 0 0,1 7-1240 0 0,-2 0-1912 0 0,-3-4-936 0 0</inkml:trace>
  <inkml:trace contextRef="#ctx0" brushRef="#br0" timeOffset="2310.092">3366 623 10154 0 0,'0'0'3217'0'0,"0"0"-670"0"0,0 0-453 0 0,0 0-354 0 0,0 0-395 0 0,0 0-417 0 0,0 0-416 0 0,0 0-263 0 0,0 0-83 0 0,0 0-10 0 0,0 0-36 0 0,0 0-24 0 0,-32 18-46 0 0,-100 59-31 0 0,119-70-31 0 0,0 0 0 0 0,1 0 0 0 0,1 1 0 0 0,-1 1 0 0 0,1 0 0 0 0,0 1 0 0 0,1 0 1 0 0,0 0-1 0 0,1 1 0 0 0,-5 8 12 0 0,8-12-41 0 0,5-6 20 0 0,0 0-1 0 0,0 0 1 0 0,-1 0 0 0 0,1 0 0 0 0,0 0-1 0 0,0 1 1 0 0,1-1 0 0 0,-1 0 0 0 0,0 0-1 0 0,0 0 1 0 0,1 1 0 0 0,-1-1-1 0 0,0 1 1 0 0,1-1 0 0 0,0 0 0 0 0,-1 1-1 0 0,1-1 1 0 0,0 1 0 0 0,-1-1 0 0 0,1 1-1 0 0,0-1 1 0 0,0 1 0 0 0,0-1 0 0 0,0 1-1 0 0,1-1 1 0 0,-1 0 0 0 0,0 1-1 0 0,1-1 1 0 0,-1 1 0 0 0,1-1 0 0 0,-1 0-1 0 0,1 1 1 0 0,0-1 0 0 0,-1 0 0 0 0,1 1-1 0 0,0-1 1 0 0,0 0 0 0 0,0 0 0 0 0,0 0-1 0 0,0 0 1 0 0,0 0 0 0 0,0 0-1 0 0,0 0 1 0 0,1 0 0 0 0,-1 0 0 0 0,0-1-1 0 0,1 1 1 0 0,-1 0 0 0 0,0-1 0 0 0,1 1-1 0 0,-1-1 1 0 0,0 1 0 0 0,1-1 0 0 0,-1 0-1 0 0,1 0 1 0 0,0 0 21 0 0,15 0 40 0 0,0 0 1 0 0,0-2-1 0 0,0 0 0 0 0,-1-1 1 0 0,1 0-1 0 0,-1-2 0 0 0,0 0 1 0 0,0-1-1 0 0,0 0 0 0 0,-1-1 1 0 0,0-1-1 0 0,-1 0 0 0 0,6-5-40 0 0,98-43 1534 0 0,-112 56-1494 0 0,0-1 1 0 0,0 1-1 0 0,0 0 1 0 0,0 0 0 0 0,-1 1-1 0 0,1 0 1 0 0,0 0-1 0 0,0 0 1 0 0,0 1-1 0 0,-1 0 1 0 0,1 0-1 0 0,-1 0 1 0 0,0 1-1 0 0,1-1 1 0 0,-1 1 0 0 0,0 1-1 0 0,0-1 1 0 0,-1 1-1 0 0,1-1 1 0 0,-1 1-1 0 0,0 1 1 0 0,0-1-1 0 0,0 1 1 0 0,-1-1-1 0 0,3 6-40 0 0,55 42 142 0 0,33-25-743 0 0,-61-28-2934 0 0,-5-5-4733 0 0,-21 5-3151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02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1142 0 0 0,'0'0'1734'0'0,"0"0"355"0"0,0 0-29 0 0,0 0-277 0 0,0 0-270 0 0,0 0-294 0 0,0 0-211 0 0,0 0-93 0 0,0 0-40 0 0,0 0 31 0 0,-1-5 18 0 0,1-6-525 0 0,-1 0 1 0 0,1 0-1 0 0,1-1 1 0 0,0 1-1 0 0,1 0 1 0 0,0 0-1 0 0,0 0 1 0 0,1 0-1 0 0,1 0 1 0 0,0 0-1 0 0,0 1 1 0 0,1 0-1 0 0,2-3-399 0 0,14-26 55 0 0,3 1 0 0 0,1 1 0 0 0,1 1-1 0 0,2 1 1 0 0,2 2 0 0 0,1 1 0 0 0,22-17-55 0 0,-32 30-2 0 0,-17 15-11 0 0,0-1 0 0 0,0 1 0 0 0,1 1-1 0 0,-1-1 1 0 0,1 0 0 0 0,0 1 0 0 0,0 0 0 0 0,0 0-1 0 0,0 1 1 0 0,0-1 0 0 0,1 1 0 0 0,-1 0 0 0 0,1 1-1 0 0,1-1 14 0 0,1 44-184 0 0,-21 96 643 0 0,4-27-320 0 0,9-109-136 0 0,0-1-1 0 0,0 1 1 0 0,1-1 0 0 0,-1 1 0 0 0,0-1-1 0 0,1 1 1 0 0,-1-1 0 0 0,1 0 0 0 0,-1 1 0 0 0,1-1-1 0 0,0 0 1 0 0,-1 1 0 0 0,1-1 0 0 0,0 0-1 0 0,0 0 1 0 0,0 0 0 0 0,0 1 0 0 0,0-1-1 0 0,0 0 1 0 0,0 0 0 0 0,0-1 0 0 0,1 1 0 0 0,-1 0-1 0 0,0 0 1 0 0,1-1 0 0 0,-1 1 0 0 0,0 0-1 0 0,1-1 1 0 0,-1 0 0 0 0,1 1 0 0 0,-1-1 0 0 0,0 0-1 0 0,1 1 1 0 0,-1-1 0 0 0,1 0 0 0 0,-1 0-1 0 0,1 0 1 0 0,-1-1 0 0 0,1 1 0 0 0,-1 0-1 0 0,2-1-2 0 0,63-17 299 0 0,154-126 192 0 0,-134 81-515 0 0,109-69-35 0 0,-194 131 54 0 0,-1 0 1 0 0,1 1-1 0 0,0-1 1 0 0,0 0-1 0 0,0 1 0 0 0,0-1 1 0 0,-1 1-1 0 0,1-1 1 0 0,0 1-1 0 0,0-1 0 0 0,0 1 1 0 0,0-1-1 0 0,0 1 1 0 0,0 0-1 0 0,0 0 0 0 0,0 0 1 0 0,0-1-1 0 0,0 1 0 0 0,0 0 1 0 0,0 0-1 0 0,0 0 1 0 0,1 1-1 0 0,-1-1 0 0 0,0 0 1 0 0,0 0-1 0 0,0 1 1 0 0,0-1-1 0 0,0 0 0 0 0,-1 1 1 0 0,1-1-1 0 0,0 1 1 0 0,0-1-1 0 0,0 1 0 0 0,0-1 1 0 0,0 1-1 0 0,0 0 1 0 0,-1-1-1 0 0,1 1 0 0 0,0 0 1 0 0,-1 0-1 0 0,1 0 1 0 0,-1 0-1 0 0,1-1 0 0 0,0 1 1 0 0,-1 0-1 0 0,0 0 1 0 0,1 0-1 0 0,-1 0 0 0 0,0 0 1 0 0,1 0-1 0 0,-1 0 1 0 0,0 0-1 0 0,0 0 0 0 0,0 0 1 0 0,0 0-1 0 0,0 0 1 0 0,0 1-1 0 0,0-1 0 0 0,0 0 1 0 0,0 0-1 0 0,-1 0 1 0 0,1 0 4 0 0,-32 159 431 0 0,26-144-402 0 0,5-13-62 0 0,-1 0 0 0 0,1 0 0 0 0,0 0 0 0 0,-1 0 0 0 0,1 0 1 0 0,1 0-1 0 0,-1 1 0 0 0,0-1 0 0 0,1 0 0 0 0,0 0 0 0 0,-1 1 0 0 0,1-1 1 0 0,1 0-1 0 0,-1 1 0 0 0,0-1 0 0 0,1 0 0 0 0,0 0 0 0 0,-1 0 1 0 0,1 1-1 0 0,1-1 0 0 0,-1 0 0 0 0,0 0 0 0 0,1 0 0 0 0,-1-1 0 0 0,1 1 1 0 0,0 0-1 0 0,0 0 0 0 0,0-1 0 0 0,0 0 0 0 0,1 1 0 0 0,-1-1 1 0 0,1 0-1 0 0,-1 0 0 0 0,1 0 0 0 0,0 0 0 0 0,-1-1 0 0 0,1 1 0 0 0,3 0 33 0 0,58 3-5007 0 0,-1-16-6534 0 0,-46 7 7513 0 0</inkml:trace>
  <inkml:trace contextRef="#ctx0" brushRef="#br0" timeOffset="257.991">1454 589 6089 0 0,'0'0'1445'0'0,"0"0"-208"0"0,0 0-5 0 0,0 0 178 0 0,0 0 58 0 0,0 0-141 0 0,0 0-280 0 0,0 0-291 0 0,-18 33-203 0 0,-54 101-133 0 0,53-73 145 0 0,20-53-418 0 0,0-5-86 0 0,0 1 0 0 0,-1-1 0 0 0,1 0 0 0 0,1 0 0 0 0,-1 1 0 0 0,0-1 0 0 0,1 0 0 0 0,0-1 0 0 0,0 1 0 0 0,0 0 0 0 0,0 0 0 0 0,0-1 0 0 0,0 1 0 0 0,1-1 0 0 0,-1 0 0 0 0,1 1 1 0 0,-1-1-1 0 0,1 0 0 0 0,0-1 0 0 0,0 1 0 0 0,0 0 0 0 0,0-1 0 0 0,0 0 0 0 0,0 0 0 0 0,1 0 0 0 0,-1 0 0 0 0,0 0 0 0 0,1 0 0 0 0,-1-1 0 0 0,0 0 0 0 0,2 0-61 0 0,4 1 201 0 0,1 0 0 0 0,0-1 0 0 0,-1 0 0 0 0,1 0 0 0 0,-1-2 0 0 0,1 1 0 0 0,-1-1 0 0 0,1 0 0 0 0,-1-1 0 0 0,7-2-201 0 0,-3-2 190 0 0,-1 0 1 0 0,1-1-1 0 0,-1-1 1 0 0,-1 0-1 0 0,0 0 1 0 0,0-1-1 0 0,-1-1 1 0 0,0 1-1 0 0,0-2 1 0 0,-2 1-1 0 0,1-1 1 0 0,-1-1-1 0 0,-1 1 1 0 0,0-1-1 0 0,-1-1 1 0 0,-1 1-1 0 0,3-10-190 0 0,-6 17-11 0 0,-1-1 0 0 0,0 0 0 0 0,0 1 0 0 0,0-1 0 0 0,-1 0 0 0 0,0 1-1 0 0,0-1 1 0 0,-1 0 0 0 0,0 0 0 0 0,0 1 0 0 0,-1-1 0 0 0,1 1 0 0 0,-1-1 0 0 0,-1 1 0 0 0,1 0 0 0 0,-1 0 0 0 0,0 0 0 0 0,-1 0 0 0 0,1 0 0 0 0,-1 1 0 0 0,0-1-1 0 0,-1 1 1 0 0,-2-2 11 0 0,4 4-143 0 0,-1 0-1 0 0,0 0 0 0 0,0 1 1 0 0,0-1-1 0 0,0 1 0 0 0,0 0 1 0 0,0 0-1 0 0,0 1 0 0 0,-1-1 1 0 0,1 1-1 0 0,-1 0 0 0 0,1 0 0 0 0,-1 0 1 0 0,0 1-1 0 0,1 0 0 0 0,-1-1 1 0 0,0 2-1 0 0,1-1 0 0 0,-1 0 1 0 0,1 1-1 0 0,-1 0 0 0 0,1 0 1 0 0,-2 1 143 0 0,-39 22-3625 0 0,19-3-3994 0 0,15-10-2414 0 0</inkml:trace>
  <inkml:trace contextRef="#ctx0" brushRef="#br0" timeOffset="777.542">1914 932 12331 0 0,'0'0'1283'0'0,"0"0"-461"0"0,0 0 104 0 0,0 0 337 0 0,0 0 244 0 0,0 0-16 0 0,0 0-296 0 0,0 0-299 0 0,0 0-213 0 0,0 0-147 0 0,0 0-99 0 0,0 0-70 0 0,-1-5-70 0 0,0 0-248 0 0,0 0-1 0 0,1-1 1 0 0,0 1-1 0 0,0 0 1 0 0,0-1-1 0 0,1 1 1 0 0,0 0-1 0 0,0 0 1 0 0,0 0-1 0 0,1 0 0 0 0,-1 0 1 0 0,1 0-1 0 0,0 0 1 0 0,1 0-1 0 0,0-1-48 0 0,74-119 340 0 0,-68 109-348 0 0,0 1 0 0 0,2 0 0 0 0,0 1 0 0 0,0 0 0 0 0,1 1 0 0 0,1 0 0 0 0,0 1-1 0 0,1 0 1 0 0,0 1 0 0 0,1 1 0 0 0,12-7 8 0 0,-26 17-13 0 0,0-1 0 0 0,0 1 0 0 0,0 0 0 0 0,-1 0 0 0 0,1 0 0 0 0,0-1 0 0 0,0 1 0 0 0,0 0 0 0 0,0 0 0 0 0,0 0 0 0 0,0 1 0 0 0,-1-1 0 0 0,1 0 0 0 0,0 0 0 0 0,0 0 0 0 0,0 1 0 0 0,0-1 0 0 0,-1 0-1 0 0,1 1 1 0 0,0-1 0 0 0,0 1 0 0 0,0-1 0 0 0,-1 1 0 0 0,1-1 0 0 0,0 1 0 0 0,-1-1 0 0 0,1 1 0 0 0,-1 0 0 0 0,1-1 0 0 0,-1 1 0 0 0,1 0 0 0 0,-1-1 0 0 0,1 1 0 0 0,-1 0 0 0 0,1 0 0 0 0,-1 0 0 0 0,0 0 0 0 0,0-1 0 0 0,1 1 0 0 0,-1 0 0 0 0,0 0 0 0 0,0 0 0 0 0,0 0 0 0 0,0 0 0 0 0,0-1 0 0 0,0 1 0 0 0,0 0 0 0 0,0 0 0 0 0,0 0 0 0 0,0 0 0 0 0,-1 0 0 0 0,1 0 0 0 0,0-1 0 0 0,-1 1 0 0 0,1 0 0 0 0,-1 0-1 0 0,1-1 1 0 0,0 1 0 0 0,-1 0 0 0 0,0 0 13 0 0,1 11 35 0 0,-9 124-21 0 0,10-134-15 0 0,1 0 1 0 0,0 0 0 0 0,0 0-1 0 0,0 0 1 0 0,0 0 0 0 0,0-1-1 0 0,0 1 1 0 0,0-1 0 0 0,1 1-1 0 0,-1-1 1 0 0,0 0 0 0 0,1 0 0 0 0,-1 0-1 0 0,1 0 1 0 0,0 0 0 0 0,-1 0-1 0 0,1-1 1 0 0,0 1 0 0 0,-1-1-1 0 0,1 0 1 0 0,0 0 0 0 0,-1 0 0 0 0,1 0-1 0 0,0-1 1 0 0,0 1 0 0 0,-1 0-1 0 0,1-1 1 0 0,-1 0 0 0 0,1 0-1 0 0,-1 0 1 0 0,1 0 0 0 0,-1 0-1 0 0,1 0 1 0 0,-1-1 0 0 0,1 0 0 0 0,205-107 219 0 0,-206 108-218 0 0,0 0 0 0 0,0 0 0 0 0,0 0 0 0 0,0 0 0 0 0,1 1 0 0 0,-1-1 0 0 0,0 1 0 0 0,0 0 0 0 0,0 0 1 0 0,0 0-1 0 0,1 0 0 0 0,-1 0 0 0 0,0 0 0 0 0,0 0 0 0 0,0 0 0 0 0,0 1 0 0 0,0 0 0 0 0,0-1 0 0 0,1 1 0 0 0,-1 0 1 0 0,0 0-1 0 0,-1 0 0 0 0,1 0 0 0 0,0 0 0 0 0,0 0 0 0 0,0 1 0 0 0,-1-1 0 0 0,1 0 0 0 0,-1 1 0 0 0,1 0 1 0 0,-1-1-1 0 0,1 1 0 0 0,-1 0 0 0 0,0 0 0 0 0,0-1 0 0 0,0 1 0 0 0,0 0 0 0 0,0 0 0 0 0,0 0 0 0 0,-1 1-1 0 0,12 92 155 0 0,-12-72-93 0 0,0-19-106 0 0,0 1 0 0 0,0 0 1 0 0,1 0-1 0 0,-1 0 0 0 0,1 0 1 0 0,0 0-1 0 0,1 0 1 0 0,-1-1-1 0 0,1 1 0 0 0,0 0 1 0 0,0-1-1 0 0,0 0 0 0 0,1 1 1 0 0,0-1-1 0 0,-1 0 1 0 0,2 0-1 0 0,-1 0 0 0 0,0-1 1 0 0,1 1-1 0 0,0-1 44 0 0,42 10-7472 0 0,-35-13 716 0 0,-1 0-2890 0 0</inkml:trace>
  <inkml:trace contextRef="#ctx0" brushRef="#br0" timeOffset="1451.001">2886 866 0 0 0,'0'0'459'0'0,"0"0"1118"0"0,0 0 621 0 0,0 0 157 0 0,0 0-141 0 0,0 0-303 0 0,0 0-322 0 0,0 0-260 0 0,0 0-171 0 0,0 0-135 0 0,35 3-130 0 0,109 9-107 0 0,-49-18 740 0 0,-80 0-1213 0 0,-2 2-94 0 0,-1-1 0 0 0,0 1 0 0 0,-1-2 0 0 0,1 0 0 0 0,-1 0 1 0 0,0-1-1 0 0,0 0 0 0 0,-1-1 0 0 0,0 0 0 0 0,-1-1 0 0 0,1 0 0 0 0,-2-1 0 0 0,5-5-219 0 0,-11 12 18 0 0,0-1 0 0 0,0 0 0 0 0,-1 1-1 0 0,0-1 1 0 0,1 0 0 0 0,-1 0-1 0 0,0 0 1 0 0,-1 0 0 0 0,1 0 0 0 0,-1 0-1 0 0,0 0 1 0 0,0 0 0 0 0,0 0-1 0 0,0 0 1 0 0,-1 0 0 0 0,1 0 0 0 0,-1 0-1 0 0,0 0 1 0 0,0 0 0 0 0,-1 1-1 0 0,1-1 1 0 0,-1 0 0 0 0,0 1 0 0 0,0-1-1 0 0,0 1 1 0 0,0-1 0 0 0,-1 1 0 0 0,0 0-18 0 0,-7-3-53 0 0,0 2 1 0 0,-1-1-1 0 0,1 1 1 0 0,-1 1 0 0 0,0 0-1 0 0,0 1 1 0 0,0 0 0 0 0,-1 0-1 0 0,1 1 1 0 0,0 1-1 0 0,-1-1 1 0 0,1 2 0 0 0,0 0-1 0 0,-1 0 1 0 0,1 1 0 0 0,0 1-1 0 0,0 0 1 0 0,0 0 0 0 0,0 1-1 0 0,1 0 1 0 0,0 1-1 0 0,-1 0 1 0 0,2 1 0 0 0,-1 0-1 0 0,1 1 1 0 0,0 0 0 0 0,0 0-1 0 0,1 1 1 0 0,-1 0-1 0 0,-5 8 54 0 0,8-10-36 0 0,-1 1 0 0 0,1 0 0 0 0,0 1 0 0 0,1-1 0 0 0,0 1 0 0 0,0 0 0 0 0,1 0 0 0 0,0 1 0 0 0,0 0 0 0 0,1-1 0 0 0,0 1 0 0 0,0 0 0 0 0,1 1 0 0 0,1-1 0 0 0,-1 0 0 0 0,1 0 0 0 0,1 1 0 0 0,0-1 0 0 0,0 1 0 0 0,1-1 0 0 0,0 2 35 0 0,3-3-12 0 0,1 0 0 0 0,-1 0 0 0 0,1 0 1 0 0,0-1-1 0 0,1 0 0 0 0,0 0 0 0 0,0-1 1 0 0,1 1-1 0 0,-1-1 0 0 0,1-1 0 0 0,0 1 1 0 0,1-1-1 0 0,0 0 0 0 0,-1-1 0 0 0,2 0 1 0 0,-1 0-1 0 0,0-1 0 0 0,1 0 0 0 0,-1 0 1 0 0,1-1-1 0 0,0 0 12 0 0,21 5-333 0 0,1-1 1 0 0,0-1-1 0 0,-1-2 0 0 0,1-1 0 0 0,0-1 1 0 0,0-2-1 0 0,0-1 0 0 0,22-5 333 0 0,44-14-4484 0 0,-3-11-3931 0 0,-70 24 3853 0 0</inkml:trace>
  <inkml:trace contextRef="#ctx0" brushRef="#br0" timeOffset="1818.008">3582 917 2705 0 0,'0'0'2724'0'0,"0"0"-293"0"0,0 0-152 0 0,0 0-49 0 0,0 0-209 0 0,0 0-416 0 0,0 0-415 0 0,0 0-284 0 0,0 0-88 0 0,0 0-15 0 0,0 0-61 0 0,0 0-97 0 0,10 0-130 0 0,-3 0-416 0 0,55-16 597 0 0,42-83 485 0 0,85-65-839 0 0,-178 190-1092 0 0,-7 11 739 0 0,-5-32 18 0 0,1 0 0 0 0,-1 1 0 0 0,1-1 0 0 0,0 0 0 0 0,0 0 0 0 0,0 1 0 0 0,1-1 0 0 0,0 0 0 0 0,0 0 0 0 0,1 0 0 0 0,-1 0 0 0 0,1 0 0 0 0,0 0 0 0 0,0 0 0 0 0,1 0 0 0 0,-1-1-1 0 0,1 1 1 0 0,0-1 0 0 0,0 0 0 0 0,1 0 0 0 0,-1 0 0 0 0,1 0 0 0 0,0-1 0 0 0,0 1 0 0 0,0-1 0 0 0,0 0 0 0 0,1 0 0 0 0,-1-1 0 0 0,1 1 0 0 0,0-1 0 0 0,0 0 0 0 0,-1 0 0 0 0,1 0 0 0 0,5 0-7 0 0,1-2 13 0 0,0 0 1 0 0,-1 0 0 0 0,1-1-1 0 0,0-1 1 0 0,0 1 0 0 0,-1-2-1 0 0,1 0 1 0 0,-1 0 0 0 0,0-1-1 0 0,0 0 1 0 0,0 0 0 0 0,0-1-1 0 0,-1-1 1 0 0,0 0 0 0 0,0 0-1 0 0,-1 0 1 0 0,6-6-14 0 0,36-35-4354 0 0,-9-4-6171 0 0,-32 39 1764 0 0</inkml:trace>
  <inkml:trace contextRef="#ctx0" brushRef="#br0" timeOffset="2088.097">4810 0 17244 0 0,'0'0'780'0'0,"0"0"-225"0"0,0 0 39 0 0,0 0 197 0 0,0 0 93 0 0,-7 35-53 0 0,-25 109-128 0 0,-58 276 1279 0 0,84-390-2145 0 0,2 0 0 0 0,0 0 1 0 0,2 1-1 0 0,2-1 0 0 0,0 0 1 0 0,4 14 162 0 0,12 0-2951 0 0,-9-38-2077 0 0,-1-3-4254 0 0,-4-3 3155 0 0</inkml:trace>
  <inkml:trace contextRef="#ctx0" brushRef="#br0" timeOffset="2387.359">4459 483 9042 0 0,'0'0'6249'0'0,"0"0"-4696"0"0,0 0-641 0 0,0 0-160 0 0,0 0-40 0 0,0 0-144 0 0,0 0-224 0 0,0 0-136 0 0,204-30-80 0 0,-164 27-24 0 0,5 3-40 0 0,-1 0-40 0 0,-2 0-80 0 0,6 0-192 0 0,-2 0-712 0 0,-2 0-1952 0 0,-11 0-3674 0 0,-11 0-3312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10.2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1536 0 0,'0'0'2685'0'0,"0"0"-981"0"0,0 0-491 0 0,0 0-5 0 0,0 0 165 0 0,0 0 140 0 0,0 0-53 0 0,0 0-212 0 0,0 0-279 0 0,0 0-303 0 0,0 0-226 0 0,-10 33-162 0 0,-28 103-97 0 0,29-59 74 0 0,8-71-282 0 0,1 0-1 0 0,0-1 1 0 0,0 1 0 0 0,1 0 0 0 0,-1 0 0 0 0,1 0-1 0 0,0-1 1 0 0,1 1 0 0 0,0 0 0 0 0,0-1-1 0 0,0 1 1 0 0,0-1 0 0 0,1 0 0 0 0,1 2 27 0 0,10 3-3702 0 0,7-6-3550 0 0,-14-4 1858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10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10898 0 0,'0'0'969'0'0,"0"0"-833"0"0,0 0-585 0 0,0 0-47 0 0,0 0 24 0 0,0 0 160 0 0,0 0-48 0 0,0 0-520 0 0,0 0-1537 0 0,0 0-1327 0 0,0 0 871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10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267 1 4257 0 0,'0'0'1148'0'0,"0"0"-241"0"0,0 0-17 0 0,0 0 210 0 0,0 0 116 0 0,0 0-70 0 0,0 0-213 0 0,0 0-178 0 0,0 0-118 0 0,0 0-72 0 0,0 0-36 0 0,-31 13-77 0 0,-92 42-73 0 0,83-35 137 0 0,40-18-488 0 0,0 0-1 0 0,0 0 1 0 0,1 0-1 0 0,-1-1 1 0 0,1 1 0 0 0,0 0-1 0 0,-1 0 1 0 0,1-1 0 0 0,0 1-1 0 0,0 0 1 0 0,0-1-1 0 0,0 1 1 0 0,0 0 0 0 0,0-1-1 0 0,1 0 1 0 0,-1 1 0 0 0,0-1-1 0 0,1 0 1 0 0,-1 0-1 0 0,1 1 1 0 0,0-1 0 0 0,-1 0-1 0 0,1-1 1 0 0,0 1 0 0 0,-1 0-1 0 0,1 0 1 0 0,0-1-1 0 0,0 1 1 0 0,0-1 0 0 0,0 0-1 0 0,-1 1 1 0 0,1-1 0 0 0,0 0-1 0 0,1 0-27 0 0,-3 0 13 0 0,7 2 29 0 0,110 49 154 0 0,-113-49-167 0 0,0 1 0 0 0,0 1-1 0 0,0-1 1 0 0,-1 1 0 0 0,1-1 0 0 0,-1 1 0 0 0,0 0 0 0 0,0 0 0 0 0,0 1 0 0 0,-1-1 0 0 0,0 1-1 0 0,0-1 1 0 0,0 1 0 0 0,0 0 0 0 0,0-1 0 0 0,-1 1 0 0 0,0 0 0 0 0,0 0 0 0 0,0 0-1 0 0,-1 0 1 0 0,0 0 0 0 0,0 0 0 0 0,0 0 0 0 0,-1 1-29 0 0,-2 2 126 0 0,0 0 0 0 0,-1 0 0 0 0,0 0 0 0 0,-1 0 0 0 0,0-1-1 0 0,0 0 1 0 0,0 0 0 0 0,-1 0 0 0 0,0-1 0 0 0,-1 0 0 0 0,1 0 0 0 0,-1-1 0 0 0,0 1 0 0 0,-1-1 0 0 0,1-1 0 0 0,-1 0-1 0 0,-5 3-125 0 0,1-1-46 0 0,0 1-1 0 0,-1-2 0 0 0,0 0 0 0 0,0 0 0 0 0,0-1 0 0 0,0-1 0 0 0,-1 0 0 0 0,-5 0 47 0 0,-9 0-4242 0 0,-1-2-4169 0 0,25-1 1986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1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0 0 0,'0'0'721'0'0,"0"0"664"0"0,0 0 210 0 0,0 0-104 0 0,0 0-235 0 0,0 0-266 0 0,0 0-201 0 0,0 0-207 0 0,0 0-146 0 0,-21 1-56 0 0,-70 3-43 0 0,85-4-274 0 0,0 1 1 0 0,0 0-1 0 0,0 0 0 0 0,1 1 0 0 0,-1 0 0 0 0,1 0 0 0 0,-1 0 1 0 0,1 0-1 0 0,0 1 0 0 0,-1 0 0 0 0,1 0 0 0 0,1 0 1 0 0,-1 1-1 0 0,0 0 0 0 0,1 0 0 0 0,-1 0-63 0 0,-19 16 273 0 0,20-17-221 0 0,1-2-30 0 0,1 0 0 0 0,-1 0 0 0 0,0 0 0 0 0,1 1 1 0 0,-1-1-1 0 0,1 1 0 0 0,-1 0 0 0 0,1-1 0 0 0,0 1 0 0 0,0 0 0 0 0,0 0 1 0 0,0 1-1 0 0,0-1 0 0 0,0 0 0 0 0,1 1 0 0 0,-1-1 0 0 0,1 1 0 0 0,-1-1 0 0 0,1 1 1 0 0,0 0-1 0 0,0 0 0 0 0,0-1 0 0 0,1 1 0 0 0,-1 0 0 0 0,1 0 0 0 0,-1 0 1 0 0,1 0-1 0 0,0 0 0 0 0,0 0-22 0 0,58 19 1239 0 0,7-13-509 0 0,-40-7-620 0 0,-1 1 0 0 0,1 1 0 0 0,-1 2 1 0 0,0 0-1 0 0,0 1 0 0 0,5 4-110 0 0,-25-10 69 0 0,0 1 0 0 0,-1-1 0 0 0,1 1 1 0 0,-1 0-1 0 0,0 0 0 0 0,1 0 0 0 0,-1 0 1 0 0,0 0-1 0 0,0 1 0 0 0,0-1 0 0 0,0 1 0 0 0,-1 0 1 0 0,1 0-1 0 0,-1 0 0 0 0,0 0 0 0 0,0 1 1 0 0,0-1-1 0 0,0 0 0 0 0,0 1 0 0 0,-1-1 0 0 0,1 1 1 0 0,-1 0-1 0 0,0 0 0 0 0,0-1 0 0 0,-1 1 1 0 0,1 0-1 0 0,-1 0 0 0 0,0 0 0 0 0,0 0 0 0 0,0 0 1 0 0,0-1-1 0 0,-1 1 0 0 0,1 0 0 0 0,-1 0 1 0 0,0 0-1 0 0,0-1 0 0 0,-1 1 0 0 0,1 0 0 0 0,-1-1 1 0 0,0 1-1 0 0,0-1 0 0 0,-1 2-69 0 0,-13 9 179 0 0,-1 0 0 0 0,-1-1 0 0 0,0-1 0 0 0,-1-1 0 0 0,0 0 0 0 0,-1-1 0 0 0,0-2 0 0 0,0 0 0 0 0,-2 0-179 0 0,4-2-151 0 0,1 0 0 0 0,-2-1 0 0 0,1-1 0 0 0,0 0 0 0 0,-1-1 0 0 0,0-2 0 0 0,0 0 0 0 0,1 0 0 0 0,-7-2 151 0 0,-5-13-3091 0 0,29 13 2757 0 0,0 0 1 0 0,1 0 0 0 0,-1 0 0 0 0,0 0 0 0 0,1 0 0 0 0,0 0 0 0 0,-1 0-1 0 0,1 0 1 0 0,0-1 0 0 0,-1 1 0 0 0,1 0 0 0 0,0 0 0 0 0,0 0-1 0 0,0-1 1 0 0,0 1 0 0 0,0 0 0 0 0,0 0 0 0 0,0 0 0 0 0,1-1 0 0 0,-1 1-1 0 0,0 0 1 0 0,1 0 0 0 0,-1 0 0 0 0,1 0 0 0 0,-1 0 0 0 0,1-1 0 0 0,-1 1-1 0 0,1 0 1 0 0,0 0 0 0 0,0 1 0 0 0,-1-1 0 0 0,1 0 0 0 0,0 0 0 0 0,0 0-1 0 0,0 0 1 0 0,0 1 0 0 0,0-1 333 0 0,10-7-2311 0 0</inkml:trace>
  <inkml:trace contextRef="#ctx0" brushRef="#br0" timeOffset="365.83">1130 45 3737 0 0,'0'0'2099'0'0,"0"0"-589"0"0,0 0-217 0 0,0 0 78 0 0,0 0 79 0 0,0 0-43 0 0,0 0-158 0 0,0 0-159 0 0,0 0-202 0 0,-32 15-177 0 0,-98 47-151 0 0,1 19 831 0 0,119-75-1347 0 0,1 0 0 0 0,1 1 0 0 0,-1 0 0 0 0,1 0 0 0 0,0 1 0 0 0,0 0 1 0 0,1 0-1 0 0,1 1 0 0 0,-1 0 0 0 0,1 0 0 0 0,0 1 0 0 0,1-1 0 0 0,0 1 0 0 0,1 0 0 0 0,0 0 0 0 0,1 1 0 0 0,0-1 0 0 0,0 1 0 0 0,1 0 0 0 0,1 0 1 0 0,-1 1-45 0 0,4-8 32 0 0,0 0 0 0 0,0-1 0 0 0,0 1 1 0 0,1-1-1 0 0,-1 0 0 0 0,1 0 0 0 0,0 0 1 0 0,-1 0-1 0 0,1 0 0 0 0,1 0 0 0 0,-1-1 1 0 0,0 0-1 0 0,1 1 0 0 0,-1-1 0 0 0,1 0 1 0 0,-1-1-1 0 0,1 1 0 0 0,0-1 0 0 0,0 0 1 0 0,0 1-1 0 0,0-2 0 0 0,0 1 0 0 0,0 0 1 0 0,0-1-1 0 0,0 0 0 0 0,0 0 0 0 0,0 0 1 0 0,0 0-1 0 0,0-1 0 0 0,0 0 0 0 0,0 1 1 0 0,0-1-1 0 0,2-1-32 0 0,10-3 132 0 0,0-1 1 0 0,-1-1 0 0 0,0 0-1 0 0,0 0 1 0 0,0-2 0 0 0,-1 0-1 0 0,-1 0 1 0 0,1-2 0 0 0,-2 1 0 0 0,1-2-1 0 0,-2 0 1 0 0,2-2-133 0 0,9-6 105 0 0,168-173 256 0 0,-188 244-2409 0 0,-2-36 1725 0 0,6 74-4315 0 0,18-35-4596 0 0,-15-42 5234 0 0,0-1 1439 0 0</inkml:trace>
  <inkml:trace contextRef="#ctx0" brushRef="#br0" timeOffset="1040.38">1476 469 928 0 0,'0'0'2858'0'0,"0"0"-484"0"0,0 0-388 0 0,0 0-49 0 0,0 0-35 0 0,0 0-111 0 0,0 0-201 0 0,0 0-254 0 0,0 0-226 0 0,0 0-191 0 0,0 0-163 0 0,0 0-165 0 0,0 0-130 0 0,15-32-85 0 0,48-99-120 0 0,-14 65 66 0 0,-44 60-316 0 0,0 1 1 0 0,0-1 0 0 0,1 1 0 0 0,0 0-1 0 0,0 0 1 0 0,0 0 0 0 0,1 1 0 0 0,0 0-1 0 0,-1 0 1 0 0,1 1 0 0 0,1 0 0 0 0,-1 0-1 0 0,0 1 1 0 0,1 0 0 0 0,-1 0 0 0 0,5 0-7 0 0,-9 3-11 0 0,-1 1 1 0 0,0-1-1 0 0,1 0 1 0 0,-1 1-1 0 0,0 0 1 0 0,0-1-1 0 0,0 1 1 0 0,0 0-1 0 0,0 0 1 0 0,-1 0-1 0 0,1 1 1 0 0,-1-1-1 0 0,1 0 1 0 0,-1 1-1 0 0,0-1 1 0 0,0 0-1 0 0,0 1 1 0 0,0-1-1 0 0,0 1 1 0 0,0 0 0 0 0,-1-1-1 0 0,1 1 1 0 0,-1 0-1 0 0,0 0 11 0 0,7 16 64 0 0,-7-17-60 0 0,1 0 0 0 0,0 0 0 0 0,0-1 0 0 0,0 1 0 0 0,0 0 0 0 0,0-1 0 0 0,0 1 0 0 0,0-1 0 0 0,0 1 0 0 0,1-1 1 0 0,-1 1-1 0 0,1-1 0 0 0,-1 0 0 0 0,1 0 0 0 0,-1 1 0 0 0,1-1 0 0 0,0 0 0 0 0,0-1 0 0 0,-1 1 0 0 0,1 0 0 0 0,0 0 0 0 0,0-1 1 0 0,0 1-1 0 0,0-1 0 0 0,0 0 0 0 0,0 1 0 0 0,0-1 0 0 0,0 0 0 0 0,0 0 0 0 0,0 0 0 0 0,-1-1 0 0 0,1 1 0 0 0,0 0 0 0 0,1-1-3 0 0,1 1 26 0 0,8-2 30 0 0,0 0 0 0 0,0 0 0 0 0,-1-2 0 0 0,1 1 0 0 0,-1-2 0 0 0,0 1 0 0 0,0-2 0 0 0,-1 1 0 0 0,9-7-57 0 0,29-13 103 0 0,-29 16-94 0 0,-15 6-38 0 0,-1 1 1 0 0,1 0 0 0 0,-1 0 0 0 0,1 1 0 0 0,0-1 0 0 0,0 1-1 0 0,0 0 1 0 0,0 0 0 0 0,0 0 0 0 0,0 0 0 0 0,0 1 0 0 0,0-1-1 0 0,0 1 1 0 0,0 0 0 0 0,0 1 0 0 0,0-1 0 0 0,3 1 28 0 0,20 45-1061 0 0,-17-20 812 0 0,-5-21 212 0 0,-1-1 0 0 0,1-1 0 0 0,0 1 0 0 0,0-1 1 0 0,0 0-1 0 0,0 0 0 0 0,1 0 0 0 0,-1-1 0 0 0,1 0 0 0 0,0 0 0 0 0,0 0 0 0 0,0-1 0 0 0,-1 1 1 0 0,1-2-1 0 0,0 1 0 0 0,1-1 0 0 0,-1 0 0 0 0,0 0 0 0 0,0 0 0 0 0,0-1 0 0 0,0 0 0 0 0,5-1 37 0 0,23 0-105 0 0,89 10 6 0 0,-102-5 333 0 0,-1-1 0 0 0,1-1 0 0 0,-1 0 1 0 0,1-2-1 0 0,0 0 0 0 0,-1-1 0 0 0,1-1 0 0 0,-1-1 0 0 0,0-1 1 0 0,9-4-235 0 0,-18 5 103 0 0,-1 0 0 0 0,0 0 0 0 0,0-1 1 0 0,0-1-1 0 0,-1 0 0 0 0,0 0 0 0 0,0 0 0 0 0,0-1 1 0 0,-1-1-1 0 0,0 1 0 0 0,0-1 0 0 0,-1-1 1 0 0,0 1-1 0 0,-1-1 0 0 0,0-1 0 0 0,0 1 0 0 0,-1-1 1 0 0,0 0-1 0 0,0 0 0 0 0,0-3-103 0 0,-4 10-10 0 0,0 0 1 0 0,1 0-1 0 0,-1 0 0 0 0,0 0 1 0 0,-1 0-1 0 0,1-1 0 0 0,0 1 1 0 0,-1 0-1 0 0,0 0 0 0 0,0-1 1 0 0,0 1-1 0 0,0 0 0 0 0,0 0 1 0 0,0-1-1 0 0,-1 1 0 0 0,0 0 0 0 0,0 0 1 0 0,0 0-1 0 0,0 0 0 0 0,0 0 1 0 0,0 0-1 0 0,-1 0 0 0 0,0 0 1 0 0,1 0-1 0 0,-1 0 0 0 0,0 1 1 0 0,0-1-1 0 0,-1 1 0 0 0,1 0 1 0 0,0 0-1 0 0,-1-1 0 0 0,0 1 1 0 0,1 1-1 0 0,-1-1 0 0 0,0 0 0 0 0,0 1 1 0 0,0-1-1 0 0,0 1 0 0 0,0 0 1 0 0,0 0-1 0 0,0 0 0 0 0,0 1 1 0 0,-1-1-1 0 0,1 1 0 0 0,0-1 1 0 0,-4 1 9 0 0,-76 16-538 0 0,72-11 487 0 0,1 0 0 0 0,0 1 1 0 0,1 1-1 0 0,-1 0 0 0 0,1 0 0 0 0,1 1 0 0 0,-1 0 0 0 0,2 0 0 0 0,-1 1 1 0 0,1 0-1 0 0,0 0 0 0 0,1 1 0 0 0,0-1 0 0 0,0 2 0 0 0,1-1 0 0 0,0 0 0 0 0,1 1 1 0 0,0 0-1 0 0,1 0 0 0 0,0 0 0 0 0,0 9 51 0 0,2-13-49 0 0,1 0-1 0 0,0 1 1 0 0,0-1-1 0 0,1 0 1 0 0,0 0 0 0 0,0 0-1 0 0,0 0 1 0 0,1 0-1 0 0,0 0 1 0 0,1-1 0 0 0,0 1-1 0 0,0 0 1 0 0,0-1-1 0 0,0 0 1 0 0,1 0 0 0 0,0 0-1 0 0,1 0 1 0 0,-1-1-1 0 0,1 1 1 0 0,0-1 0 0 0,0-1-1 0 0,1 1 1 0 0,-1-1-1 0 0,1 1 1 0 0,5 1 49 0 0,8 5-334 0 0,1-1 0 0 0,1-1-1 0 0,0-1 1 0 0,0-1 0 0 0,0-1 0 0 0,1-1-1 0 0,0 0 1 0 0,19 0 334 0 0,32 2-3507 0 0,-2-3-3537 0 0,-38-3-250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11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 0 3081 0 0,'0'0'1752'0'0,"0"0"-626"0"0,0 0-317 0 0,0 0 110 0 0,0 0 212 0 0,0 0 154 0 0,0 0-43 0 0,0 0-171 0 0,0 0-168 0 0,0 0-159 0 0,0 0-120 0 0,0 0-73 0 0,0 0-31 0 0,0 24 8 0 0,0 158 1002 0 0,-22 245 378 0 0,7-239-2026 0 0,9-165-657 0 0,0-9-3977 0 0,-1-14-7187 0 0,2 0 9799 0 0</inkml:trace>
  <inkml:trace contextRef="#ctx0" brushRef="#br0" timeOffset="779.954">0 483 6081 0 0,'0'0'3481'0'0,"0"0"-1981"0"0,0 0-691 0 0,0 0 85 0 0,0 0 191 0 0,0 0 99 0 0,0 0-101 0 0,36-5-148 0 0,113-16-181 0 0,86-20 772 0 0,-228 39-1588 0 0,215-63-800 0 0,-155 29-2359 0 0,-11-12-3523 0 0,-15-11-1400 0 0,-25-10 8923 0 0,-16 68 1014 0 0,0 6 1519 0 0,-15 64 2332 0 0,4-10-3235 0 0,-3 11-931 0 0,4 0 1 0 0,2 1-1 0 0,3 19-1478 0 0,4-86 49 0 0,1 0 0 0 0,0 0 0 0 0,0 0 0 0 0,0 0 0 0 0,0 1 0 0 0,1-1 0 0 0,0 0 0 0 0,-1 0 0 0 0,1 0 0 0 0,1 0 0 0 0,-1 0 0 0 0,1-1 0 0 0,-1 1 0 0 0,1 0 0 0 0,0 0 0 0 0,1-1 0 0 0,-1 0 0 0 0,0 1 0 0 0,1-1 0 0 0,0 0 0 0 0,0 0 0 0 0,0 0 0 0 0,0-1 0 0 0,0 1 0 0 0,1-1 0 0 0,-1 1 0 0 0,1-1 0 0 0,-1 0 0 0 0,1 0 0 0 0,0-1 0 0 0,0 1 0 0 0,0-1 0 0 0,3 1-49 0 0,9-4 135 0 0,1 0-1 0 0,-1-1 0 0 0,0-1 0 0 0,0 0 0 0 0,-1-1 0 0 0,0-1 1 0 0,1 0-1 0 0,-2-1 0 0 0,1-1 0 0 0,1-1-134 0 0,91-38 141 0 0,-106 46-145 0 0,1 0-1 0 0,0 0 1 0 0,0 1 0 0 0,0-1-1 0 0,1 0 1 0 0,-1 1-1 0 0,0-1 1 0 0,0 1-1 0 0,0 0 1 0 0,0 0-1 0 0,0 0 1 0 0,0 0 0 0 0,1 0-1 0 0,-1 0 1 0 0,0 1-1 0 0,0-1 1 0 0,0 1-1 0 0,0-1 1 0 0,0 1-1 0 0,0 0 1 0 0,0 0 0 0 0,0 0-1 0 0,0 0 1 0 0,0 0-1 0 0,-1 0 1 0 0,1 0-1 0 0,0 1 1 0 0,-1-1-1 0 0,1 0 1 0 0,-1 1 0 0 0,1 0-1 0 0,-1-1 1 0 0,0 1-1 0 0,1 0 1 0 0,-1 0-1 0 0,0 1 5 0 0,0 1-13 0 0,1 0 0 0 0,-1 0-1 0 0,1 0 1 0 0,-1 0 0 0 0,1 0 0 0 0,0 0-1 0 0,1 0 1 0 0,-1-1 0 0 0,1 1-1 0 0,-1-1 1 0 0,1 1 0 0 0,0-1 0 0 0,0 0-1 0 0,1 0 1 0 0,-1 0 0 0 0,0-1-1 0 0,1 1 1 0 0,0-1 0 0 0,0 0 0 0 0,0 0-1 0 0,0 0 1 0 0,0-1 0 0 0,0 1-1 0 0,0-1 1 0 0,0 0 0 0 0,2 0 13 0 0,108-27-2875 0 0,-36 8 2641 0 0,-63 16 354 0 0,-1 0 1 0 0,1-1-1 0 0,-1-1 0 0 0,0 0 1 0 0,-1-1-1 0 0,1-1 1 0 0,-1 0-1 0 0,3-3-120 0 0,48-45 945 0 0,-62 53-909 0 0,-1-1 1 0 0,1 0 0 0 0,-1 0 0 0 0,1 0-1 0 0,-1 0 1 0 0,1 0 0 0 0,-1 0 0 0 0,0-1 0 0 0,0 1-1 0 0,0 0 1 0 0,0-1 0 0 0,-1 1 0 0 0,1 0-1 0 0,0-1 1 0 0,-1 1 0 0 0,0-1 0 0 0,0 1-1 0 0,1-1 1 0 0,-2 1 0 0 0,1-1 0 0 0,0 1 0 0 0,0-1-1 0 0,-1 1 1 0 0,1-1 0 0 0,-1 1 0 0 0,0 0-1 0 0,0-1 1 0 0,0 1 0 0 0,0 0 0 0 0,0 0 0 0 0,-1-1-37 0 0,-2 0-9 0 0,0 1 0 0 0,0 0 1 0 0,-1 1-1 0 0,1-1 1 0 0,-1 1-1 0 0,1 0 1 0 0,-1 0-1 0 0,0 0 0 0 0,0 1 1 0 0,1-1-1 0 0,-1 1 1 0 0,0 0-1 0 0,1 1 1 0 0,-1-1-1 0 0,0 1 1 0 0,1 0-1 0 0,-1 0 0 0 0,0 0 1 0 0,-3 2 8 0 0,-2 2-20 0 0,-1 1-1 0 0,0-1 1 0 0,1 2 0 0 0,0 0 0 0 0,1 0 0 0 0,0 1 0 0 0,0 0-1 0 0,0 0 1 0 0,1 1 0 0 0,0 0 0 0 0,1 1 0 0 0,0 0-1 0 0,0 0 1 0 0,1 0 0 0 0,1 1 0 0 0,0 0 0 0 0,0 0-1 0 0,1 0 1 0 0,0 0 0 0 0,1 1 0 0 0,0 0 0 0 0,0 9 20 0 0,3-15-7 0 0,0 0 0 0 0,0 0 0 0 0,1 0 1 0 0,0 0-1 0 0,0-1 0 0 0,0 1 0 0 0,1 0 1 0 0,0 0-1 0 0,0-1 0 0 0,0 1 0 0 0,1-1 1 0 0,0 0-1 0 0,0 0 0 0 0,0 0 0 0 0,0 0 1 0 0,1 0-1 0 0,0-1 0 0 0,0 1 0 0 0,0-1 1 0 0,1 0-1 0 0,-1-1 0 0 0,1 1 0 0 0,0-1 1 0 0,0 0-1 0 0,0 0 0 0 0,1 0 0 0 0,-1-1 1 0 0,5 2 6 0 0,10 4-30 0 0,0-1 0 0 0,1 0 0 0 0,-1-2 1 0 0,1 0-1 0 0,0-2 0 0 0,1 0 0 0 0,12-1 30 0 0,66 0-1630 0 0,-35-4-6367 0 0,-39-1-2576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21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486 0 0 0 0,'0'0'1075'0'0,"0"0"585"0"0,0 0 125 0 0,0 0-82 0 0,0 0-99 0 0,0 0-178 0 0,0 0-122 0 0,0 0-164 0 0,0 0-177 0 0,0 0-112 0 0,-36 7-103 0 0,-111 23-65 0 0,67 4 245 0 0,65-23-672 0 0,-5 1-91 0 0,1 1 0 0 0,0 1 0 0 0,1 0 0 0 0,1 2 0 0 0,0 0 0 0 0,2 0 0 0 0,-1 2 0 0 0,2 0 0 0 0,1 0 0 0 0,-10 17-165 0 0,21-31 16 0 0,0-1 0 0 0,0 1 0 0 0,0 0 0 0 0,0 0 0 0 0,1 0 0 0 0,0-1 0 0 0,-1 1 0 0 0,1 0 0 0 0,1 0 0 0 0,-1 1-1 0 0,1-1 1 0 0,-1 0 0 0 0,1 0 0 0 0,1 0 0 0 0,-1 0 0 0 0,0 0 0 0 0,1 0 0 0 0,0 0 0 0 0,0 0 0 0 0,0 0 0 0 0,0 0 0 0 0,1 0 0 0 0,0 0 0 0 0,0 0 0 0 0,0-1 0 0 0,0 1 0 0 0,0-1 0 0 0,1 0 0 0 0,-1 1 0 0 0,1-1 0 0 0,0 0 0 0 0,0-1 0 0 0,0 1 0 0 0,0 0 0 0 0,1-1 0 0 0,-1 0 0 0 0,1 0 0 0 0,-1 0 0 0 0,1 0 0 0 0,0 0 0 0 0,0-1 0 0 0,-1 1 0 0 0,3-1-16 0 0,14-1 215 0 0,0 0 1 0 0,1-1 0 0 0,-1-1-1 0 0,0-1 1 0 0,1-1 0 0 0,-2-1-1 0 0,1 0 1 0 0,-1-2 0 0 0,1 0-1 0 0,-2-1 1 0 0,1-1 0 0 0,-1-1-1 0 0,-1 0 1 0 0,0-2-1 0 0,0 0 1 0 0,11-11-216 0 0,3 3 117 0 0,152-123 395 0 0,-144 110-377 0 0,-31 55-375 0 0,-7 26 257 0 0,14 83-44 0 0,-13-126 27 0 0,0 1 0 0 0,0-1 1 0 0,1 0-1 0 0,-1 0 0 0 0,1 0 0 0 0,0 0 1 0 0,1-1-1 0 0,-1 1 0 0 0,1-1 1 0 0,0 0-1 0 0,0 0 0 0 0,0 0 1 0 0,1 0-1 0 0,0-1 0 0 0,-1 0 0 0 0,1 1 1 0 0,0-2-1 0 0,0 1 0 0 0,1-1 1 0 0,-1 0-1 0 0,6 2 0 0 0,-3-1 33 0 0,0-1 0 0 0,1 1 0 0 0,0-2 0 0 0,0 1 0 0 0,-1-1 0 0 0,1 0 1 0 0,0-1-1 0 0,0 0 0 0 0,0-1 0 0 0,0 1 0 0 0,0-2 0 0 0,-1 1 0 0 0,1-1 0 0 0,0-1 0 0 0,-1 1 1 0 0,1-1-1 0 0,-1-1 0 0 0,0 0 0 0 0,0 0 0 0 0,-1 0 0 0 0,1-1 0 0 0,-1-1 0 0 0,4-2-33 0 0,182-188 560 0 0,-179 183-573 0 0,1 0 0 0 0,1 1 0 0 0,0 1-1 0 0,0 0 1 0 0,1 1 0 0 0,1 1 0 0 0,-1 0 0 0 0,1 1-1 0 0,1 2 1 0 0,-1-1 0 0 0,1 2 0 0 0,1 1-1 0 0,14-2 14 0 0,-31 6-14 0 0,-1 1 0 0 0,1-1 1 0 0,0 1-1 0 0,-1 0 0 0 0,1 0 0 0 0,-1 0 0 0 0,1 0 0 0 0,-1 0 0 0 0,0 1 0 0 0,1-1 0 0 0,-1 1 0 0 0,0 0 0 0 0,0-1 0 0 0,0 1 0 0 0,0 0 0 0 0,0 0 0 0 0,-1 0 1 0 0,1 0-1 0 0,-1 1 0 0 0,1-1 0 0 0,-1 0 0 0 0,0 1 0 0 0,0-1 0 0 0,0 1 0 0 0,0-1 0 0 0,0 1 0 0 0,0 0 0 0 0,-1-1 0 0 0,1 2 14 0 0,10 82-4 0 0,-11-74 6 0 0,-1 0-1 0 0,0-1 1 0 0,-1 1-1 0 0,0-1 1 0 0,0 0-1 0 0,-1 0 1 0 0,-1 0-1 0 0,0 0 1 0 0,0 0 0 0 0,-1-1-1 0 0,-1 1 1 0 0,0-1-1 0 0,0-1 1 0 0,-1 1-1 0 0,0-1 1 0 0,0 0-1 0 0,-1-1 1 0 0,0 1-1 0 0,-1-2 1 0 0,0 1-1 0 0,0-1 1 0 0,-1-1-1 0 0,1 0 1 0 0,-2 0-1 0 0,1 0 1 0 0,0-2-1 0 0,-1 1 1 0 0,-3-1-2 0 0,12-2-32 0 0,-1-1-1 0 0,1-1 1 0 0,-1 1 0 0 0,0 0 0 0 0,0-1 0 0 0,1 1-1 0 0,-1-1 1 0 0,0 0 0 0 0,0 0 0 0 0,1 0-1 0 0,-1 0 1 0 0,0 0 0 0 0,1-1 0 0 0,-1 1-1 0 0,0-1 1 0 0,1 0 0 0 0,-1 0 0 0 0,0 0-1 0 0,1 0 1 0 0,-1 0 0 0 0,1-1 0 0 0,0 1-1 0 0,-2-1 33 0 0,41-10-501 0 0,97 19 778 0 0,-98-4-141 0 0,0 0 0 0 0,0-3 0 0 0,0 0-1 0 0,1-3 1 0 0,-1-1 0 0 0,24-6-136 0 0,89-38-209 0 0,-100 29-3413 0 0,-2-1-5281 0 0,-31 15-1429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23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0 225 4257 0 0,'0'0'1695'0'0,"0"0"-172"0"0,0 0-53 0 0,0 0 46 0 0,0 0-34 0 0,0 0-176 0 0,0 0-291 0 0,0 0-204 0 0,0 0-81 0 0,0 0-79 0 0,0 0-79 0 0,0 0-88 0 0,33-18-71 0 0,106-55-41 0 0,-16 32 324 0 0,89 22 166 0 0,-207 18-856 0 0,-1 1-1 0 0,0 0 1 0 0,0-1-1 0 0,1 1 1 0 0,-1 0 0 0 0,0 1-1 0 0,0-1 1 0 0,0 1-1 0 0,0 0 1 0 0,1 0 0 0 0,-1 0-1 0 0,0 1 1 0 0,0-1-1 0 0,-1 1 1 0 0,1 0 0 0 0,0 0-1 0 0,-1 1 1 0 0,1-1-1 0 0,-1 1 1 0 0,0-1 0 0 0,1 1-1 0 0,-1 0 1 0 0,-1 0-1 0 0,1 1 1 0 0,0-1 0 0 0,-1 0-1 0 0,0 1 1 0 0,1 0-1 0 0,-1-1 1 0 0,-1 1 0 0 0,1 0-1 0 0,-1 0 1 0 0,1 0-1 0 0,-1 0 1 0 0,0 0 0 0 0,-1 1-1 0 0,1-1 1 0 0,-1 0-1 0 0,1 0 1 0 0,-1 0 0 0 0,-1 1-1 0 0,1-1 1 0 0,-1 0-1 0 0,1 0 1 0 0,-2 4-6 0 0,-6 11 66 0 0,-2 0 0 0 0,1-1-1 0 0,-2 0 1 0 0,0-1 0 0 0,-2-1 0 0 0,-10 12-66 0 0,-47 75 130 0 0,69-101-134 0 0,0 0-1 0 0,0 0 1 0 0,0 0 0 0 0,0 0-1 0 0,1 0 1 0 0,-1 0-1 0 0,1 0 1 0 0,0 0-1 0 0,-1 0 1 0 0,1 0-1 0 0,0 0 1 0 0,0 0-1 0 0,0 0 1 0 0,1 0 0 0 0,-1 0-1 0 0,0 0 1 0 0,1 0-1 0 0,-1 0 1 0 0,1 0-1 0 0,0 0 1 0 0,-1 0-1 0 0,1 0 1 0 0,0 0-1 0 0,0-1 1 0 0,1 1-1 0 0,-1 0 1 0 0,0-1 0 0 0,0 1-1 0 0,1-1 1 0 0,-1 1-1 0 0,1-1 1 0 0,-1 0-1 0 0,1 1 1 0 0,0-1-1 0 0,0 0 1 0 0,-1 0-1 0 0,1 0 1 0 0,0 0 0 0 0,0-1-1 0 0,0 1 1 0 0,0 0 4 0 0,87 22 26 0 0,-88-23-26 0 0,107 14 75 0 0,-72-12-73 0 0,0 2 0 0 0,0 2 0 0 0,0 1 0 0 0,-1 1 0 0 0,0 3 1 0 0,-1 0-1 0 0,20 11-2 0 0,-51-21 21 0 0,0 0 1 0 0,0 1-1 0 0,0-1 1 0 0,-1 0-1 0 0,1 1 1 0 0,0 0-1 0 0,-1-1 1 0 0,1 1 0 0 0,-1 0-1 0 0,0 0 1 0 0,1 0-1 0 0,-1 1 1 0 0,0-1-1 0 0,-1 1 1 0 0,1-1-1 0 0,0 1 1 0 0,-1-1-1 0 0,1 1 1 0 0,-1 0-1 0 0,0 0 1 0 0,0 0-1 0 0,0 0 1 0 0,0 0 0 0 0,0 0-1 0 0,-1 0 1 0 0,1 0-1 0 0,-1 0 1 0 0,0 0-1 0 0,0 0 1 0 0,0 0-1 0 0,0 0 1 0 0,-1 0-1 0 0,1 0 1 0 0,-1 0-1 0 0,0 0 1 0 0,0 0-1 0 0,0 0 1 0 0,0 0 0 0 0,0 0-1 0 0,-1 0 1 0 0,0 1-22 0 0,-13 12 136 0 0,0-2 0 0 0,-1 0 0 0 0,-1 0 0 0 0,0-2 0 0 0,-1 0 0 0 0,0-1 0 0 0,-1 0 0 0 0,0-2 0 0 0,0 0 0 0 0,-6 0-136 0 0,-12 7-106 0 0,1-1 1 0 0,-1-3-1 0 0,-1-1 0 0 0,-1-1 1 0 0,1-2-1 0 0,-1-2 0 0 0,0-2 1 0 0,-1-1-1 0 0,-27-3 106 0 0,-1-22-2249 0 0,51 6-1113 0 0,5-4-3726 0 0,10 9-2071 0 0</inkml:trace>
  <inkml:trace contextRef="#ctx0" brushRef="#br0" timeOffset="697.758">1628 501 0 0 0,'0'0'1299'0'0,"0"0"496"0"0,0 0 404 0 0,0 0 94 0 0,0 0-244 0 0,0 0-242 0 0,0 0-210 0 0,0 0-240 0 0,0 0-208 0 0,0 0-242 0 0,0 0-235 0 0,-6-3-184 0 0,5 3-474 0 0,-1-1 15 0 0,0-1 0 0 0,0 1-1 0 0,-1 0 1 0 0,1 0 0 0 0,0 1 0 0 0,0-1 0 0 0,0 0 0 0 0,-1 1 0 0 0,1-1 0 0 0,0 1 0 0 0,-1 0 0 0 0,1 0 0 0 0,-1 0-1 0 0,1 0 1 0 0,0 0 0 0 0,-1 0 0 0 0,1 1 0 0 0,0-1 0 0 0,-1 1 0 0 0,1 0 0 0 0,0-1 0 0 0,0 1 0 0 0,-2 1-29 0 0,-33 19 258 0 0,1 2 0 0 0,1 1 0 0 0,1 2 0 0 0,1 1 0 0 0,2 2 0 0 0,-6 8-258 0 0,32-34 12 0 0,1 1 1 0 0,0 0-1 0 0,1 0 1 0 0,-1 0-1 0 0,1 1 1 0 0,-1-1-1 0 0,1 1 1 0 0,0 0-1 0 0,1 0 0 0 0,0 0 1 0 0,-1 0-1 0 0,1 1 1 0 0,1-1-1 0 0,-1 0 1 0 0,1 1-1 0 0,0-1 1 0 0,0 1-1 0 0,1-1 1 0 0,0 1-1 0 0,0 0 1 0 0,0-1-1 0 0,0 1 0 0 0,1-1 1 0 0,0 1-1 0 0,0-1 1 0 0,1 1-1 0 0,-1-1 1 0 0,1 0-1 0 0,0 1 1 0 0,1-1-1 0 0,-1 0 1 0 0,1 0-1 0 0,0-1 0 0 0,0 1 1 0 0,1-1-1 0 0,-1 1 1 0 0,1-1-1 0 0,2 2-12 0 0,4 0 105 0 0,0 0-1 0 0,0-1 1 0 0,0 0-1 0 0,1-1 1 0 0,0 0-1 0 0,0-1 0 0 0,0 0 1 0 0,0 0-1 0 0,0-1 1 0 0,0-1-1 0 0,1 0 1 0 0,-1 0-1 0 0,1-1 1 0 0,-1-1-1 0 0,0 0 0 0 0,1 0 1 0 0,-1-1-1 0 0,0-1 1 0 0,0 0-1 0 0,0 0 1 0 0,1-2-105 0 0,26-9 250 0 0,-1-2 1 0 0,-1-1 0 0 0,0-3 0 0 0,-2 0 0 0 0,12-10-251 0 0,-21 12 59 0 0,-1-1 0 0 0,0-2 0 0 0,-2 0 1 0 0,0-1-1 0 0,-1-1 0 0 0,-2-1 0 0 0,0-1 1 0 0,-2 0-1 0 0,0-2 0 0 0,-2 0 0 0 0,-1 0 0 0 0,-1-2 1 0 0,-2 1-1 0 0,-1-2 0 0 0,-1 1 0 0 0,-1-1 1 0 0,-1-1-60 0 0,-5 13-67 0 0,-1 1 0 0 0,0-1 0 0 0,-1 0 0 0 0,0 1 0 0 0,-2-1 1 0 0,0 0-1 0 0,-1 1 0 0 0,-1 0 0 0 0,-3-9 67 0 0,4 18-64 0 0,1 0-1 0 0,-2 1 1 0 0,1-1-1 0 0,-1 0 1 0 0,0 1 0 0 0,-1 0-1 0 0,1 0 1 0 0,-1 0-1 0 0,-1 0 1 0 0,0 1 0 0 0,1 0-1 0 0,-2 0 1 0 0,1 1-1 0 0,-1 0 1 0 0,0 0 0 0 0,0 0-1 0 0,0 1 1 0 0,-1 0-1 0 0,1 0 1 0 0,-6-1 64 0 0,5 2-32 0 0,0 0 1 0 0,0 1 0 0 0,0 0-1 0 0,-1 0 1 0 0,1 1-1 0 0,-1 0 1 0 0,1 0-1 0 0,-1 1 1 0 0,1 0-1 0 0,-1 0 1 0 0,1 1-1 0 0,-1 1 1 0 0,1-1-1 0 0,0 1 1 0 0,0 1-1 0 0,-1-1 1 0 0,2 1 0 0 0,-1 1-1 0 0,0 0 1 0 0,1 0-1 0 0,-1 0 1 0 0,1 1-1 0 0,0 0 1 0 0,1 0-1 0 0,-1 1 1 0 0,1 0-1 0 0,-4 5 32 0 0,-5 8 4 0 0,1 1 1 0 0,2 1-1 0 0,0 0 0 0 0,1 0 0 0 0,1 1 0 0 0,1 1 0 0 0,0 0 0 0 0,2 0 0 0 0,1 0 0 0 0,1 1 0 0 0,1 0 0 0 0,1 0 0 0 0,1 0 0 0 0,2 0 1 0 0,0 0-1 0 0,1 1 0 0 0,5 22-4 0 0,-3-28 48 0 0,1 0 1 0 0,0 0-1 0 0,2-1 0 0 0,0 0 1 0 0,1 0-1 0 0,1 0 1 0 0,0-1-1 0 0,2-1 0 0 0,0 1 1 0 0,1-1-1 0 0,0-1 1 0 0,1 0-1 0 0,1-1 0 0 0,0 0 1 0 0,1-1-1 0 0,1 0 1 0 0,0-1-1 0 0,0-1 1 0 0,15 8-49 0 0,1-1 111 0 0,1-2 1 0 0,0 0-1 0 0,1-3 1 0 0,0-1-1 0 0,1-1 1 0 0,1-2-1 0 0,-1-1 1 0 0,1-2-1 0 0,1-1 1 0 0,11-1-112 0 0,-24-2-357 0 0,36 0 78 0 0,-23-10-6220 0 0,-28 5-485 0 0,-3 2-3029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22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1 305 1624 0 0,'0'0'692'0'0,"0"0"138"0"0,0 0 458 0 0,0 0 505 0 0,0 0 306 0 0,0 0-49 0 0,0 0-310 0 0,33 19-361 0 0,106 59-294 0 0,-48-45 376 0 0,-72-31-1105 0 0,11 2 230 0 0,1-1 0 0 0,-1-2 0 0 0,1-1 0 0 0,-1-1 0 0 0,1-2 0 0 0,-1 0 0 0 0,11-5-586 0 0,-15 3 145 0 0,-1-2 1 0 0,0 0-1 0 0,-1-2 1 0 0,0 0 0 0 0,0-2-1 0 0,-1-1 1 0 0,0 0-1 0 0,-1-2 1 0 0,-1-1 0 0 0,0 0-1 0 0,-1-2 1 0 0,0 0-1 0 0,14-18-145 0 0,-27 28 30 0 0,-1-1-1 0 0,0 0 1 0 0,0-1-1 0 0,0 1 1 0 0,-1-1-1 0 0,0 0 1 0 0,-1 0-1 0 0,0-1 1 0 0,-1 1-1 0 0,0-1 1 0 0,0 0-1 0 0,-1 0 1 0 0,0 0-1 0 0,-1 0 1 0 0,0 0-1 0 0,-1 0 1 0 0,0 0-1 0 0,0 0 1 0 0,-2-8-30 0 0,1 15-23 0 0,-1-1 1 0 0,0 1 0 0 0,0 0-1 0 0,0 0 1 0 0,-1 0 0 0 0,1 0-1 0 0,-1 0 1 0 0,1 1 0 0 0,-1-1-1 0 0,0 1 1 0 0,0 0 0 0 0,0-1-1 0 0,0 1 1 0 0,-1 1 0 0 0,1-1-1 0 0,0 0 1 0 0,-1 1 0 0 0,1 0-1 0 0,-1-1 1 0 0,0 2-1 0 0,1-1 1 0 0,-1 0 0 0 0,0 1-1 0 0,0-1 1 0 0,1 1 0 0 0,-1 0-1 0 0,0 0 1 0 0,0 1 0 0 0,1-1-1 0 0,-1 1 1 0 0,0 0 0 0 0,1 0-1 0 0,-1 0 1 0 0,1 0 0 0 0,-1 1-1 0 0,1-1 1 0 0,-1 1 0 0 0,1 0-1 0 0,0 0 1 0 0,-1 1 22 0 0,-8 13-31 0 0,1 0 0 0 0,0 1 0 0 0,1 0 0 0 0,1 1 0 0 0,1 0 0 0 0,0 0 0 0 0,2 1 0 0 0,0 0 0 0 0,1 0 0 0 0,1 1 0 0 0,1-1 0 0 0,0 1 0 0 0,1 0 0 0 0,2 0 0 0 0,1 18 31 0 0,-2-24-8 0 0,-10 323-46 0 0,7-145-985 0 0,-8 1-1 0 0,-11 21 1040 0 0,18-190-53 0 0,0 0 0 0 0,-1 0 0 0 0,-1-1-1 0 0,-1 0 1 0 0,-2-1 0 0 0,0 1 0 0 0,-1-2-1 0 0,-1 0 1 0 0,-7 8 53 0 0,13-20 34 0 0,-1 0 0 0 0,0 0 0 0 0,0-1 0 0 0,-1 0 0 0 0,0 0 0 0 0,0-1 0 0 0,-1 0 0 0 0,0 0 0 0 0,0-1 0 0 0,0 0 0 0 0,-1-1 0 0 0,0 0 0 0 0,0 0 0 0 0,-1-1 0 0 0,1-1 0 0 0,-1 0 0 0 0,0 0 0 0 0,0-1 0 0 0,0 0 0 0 0,0-1 0 0 0,-3 0-34 0 0,9-1 39 0 0,0-1-1 0 0,0 1 1 0 0,0-1 0 0 0,0 0 0 0 0,0 0-1 0 0,0 0 1 0 0,0-1 0 0 0,1 0 0 0 0,-1 0-1 0 0,1 0 1 0 0,-1 0 0 0 0,1-1 0 0 0,0 0-1 0 0,0 0 1 0 0,0 0 0 0 0,0 0 0 0 0,0-1-1 0 0,1 1 1 0 0,0-1 0 0 0,0 0 0 0 0,0 0-1 0 0,0 0 1 0 0,0 0 0 0 0,1-1 0 0 0,0 1-1 0 0,0-1 1 0 0,0 1 0 0 0,0-1 0 0 0,1 0-1 0 0,-1-2-38 0 0,-2-11 73 0 0,0 0-1 0 0,1-1 1 0 0,1 1-1 0 0,1-1 1 0 0,0 1-1 0 0,1-1 1 0 0,3-12-73 0 0,2 10 33 0 0,1 0 0 0 0,1 0 0 0 0,0 1 1 0 0,2 0-1 0 0,0 0 0 0 0,2 1 1 0 0,0 0-1 0 0,1 1 0 0 0,1 0 0 0 0,0 1 1 0 0,2 1-1 0 0,0 0 0 0 0,0 0 1 0 0,2 2-1 0 0,-1 0 0 0 0,2 1 0 0 0,0 1 1 0 0,1 0-1 0 0,0 2 0 0 0,0 0 0 0 0,1 1 1 0 0,0 1-1 0 0,10-2-33 0 0,218-61-448 0 0,-228 67 702 0 0,84-22-2261 0 0,51-25-7011 0 0,-19-30 182 0 0,-65 1 7152 0 0,-56 51 2945 0 0,-14 28-1012 0 0,0 0 0 0 0,0 0-1 0 0,0-1 1 0 0,0 1 0 0 0,-1-1 0 0 0,1 1-1 0 0,0-1 1 0 0,-1 1 0 0 0,1-1-1 0 0,-1 1 1 0 0,0-1 0 0 0,1 1 0 0 0,-1-1-1 0 0,0 1 1 0 0,0-1 0 0 0,0 0-1 0 0,0 1 1 0 0,0-1 0 0 0,0 1 0 0 0,-1-1-1 0 0,1 1 1 0 0,-1-1 0 0 0,1 1 0 0 0,-1-1-1 0 0,1 1 1 0 0,-1-1 0 0 0,0 1-1 0 0,1 0 1 0 0,-1-1 0 0 0,0 1 0 0 0,0 0-1 0 0,0-1 1 0 0,0 1 0 0 0,0 0 0 0 0,-1 0-1 0 0,1 0 1 0 0,0 0 0 0 0,0 0-1 0 0,-1 0 1 0 0,1 1 0 0 0,-1-1 0 0 0,1 0-1 0 0,0 1 1 0 0,-1-1 0 0 0,0 1-1 0 0,0-1-248 0 0,-4 1 337 0 0,0 0-1 0 0,0 0 0 0 0,0 1 1 0 0,0-1-1 0 0,0 1 0 0 0,0 1 1 0 0,0-1-1 0 0,1 1 0 0 0,-1 0 1 0 0,0 0-1 0 0,1 1 0 0 0,-1 0 1 0 0,-4 3-337 0 0,-93 89 1882 0 0,93-83-1866 0 0,0 0 0 0 0,1 1 0 0 0,1 1 1 0 0,0-1-1 0 0,0 1 0 0 0,1 0 0 0 0,1 1 0 0 0,1 0 0 0 0,0 0 0 0 0,1 0 0 0 0,0 0 0 0 0,1 1 0 0 0,1-1 0 0 0,1 1 1 0 0,0 15-17 0 0,2-26 29 0 0,0 0 0 0 0,1 0 1 0 0,0 0-1 0 0,0 0 0 0 0,0 0 1 0 0,0-1-1 0 0,1 1 0 0 0,0-1 1 0 0,0 0-1 0 0,0 1 1 0 0,0-1-1 0 0,1 0 0 0 0,0-1 1 0 0,0 1-1 0 0,0-1 0 0 0,0 0 1 0 0,0 0-1 0 0,1 0 1 0 0,-1 0-1 0 0,1-1 0 0 0,-1 0 1 0 0,1 0-1 0 0,0 0 0 0 0,0 0 1 0 0,0-1-1 0 0,0 0 1 0 0,1 0-1 0 0,-1 0 0 0 0,0-1 1 0 0,0 1-1 0 0,1-1 0 0 0,-1-1 1 0 0,0 1-1 0 0,0-1 1 0 0,0 0-1 0 0,1 0 0 0 0,-1 0 1 0 0,0-1-1 0 0,0 0 0 0 0,-1 0 1 0 0,1 0-1 0 0,0-1-29 0 0,14-6 155 0 0,0-1-1 0 0,-1-2 1 0 0,-1 0-1 0 0,1 0 0 0 0,-2-2 1 0 0,0 0-1 0 0,-1-1 1 0 0,0 0-1 0 0,-1-1 1 0 0,-1-1-1 0 0,-1 0 1 0 0,0-1-1 0 0,4-10-154 0 0,-8 12-211 0 0,0 1-1 0 0,-2-1 1 0 0,0 0-1 0 0,-1-1 1 0 0,-1 1-1 0 0,0-1 0 0 0,-1 0 1 0 0,-1 0-1 0 0,0 0 1 0 0,-2 0-1 0 0,0-1 212 0 0,-5-9-2712 0 0,-2 10-3367 0 0,5 10 2362 0 0,-2-1-4271 0 0</inkml:trace>
  <inkml:trace contextRef="#ctx0" brushRef="#br0" timeOffset="341.964">1656 1045 7106 0 0,'0'0'2125'0'0,"0"0"-898"0"0,0 0-144 0 0,0 0 248 0 0,0 0 233 0 0,0 0 154 0 0,0 0-76 0 0,0 0-237 0 0,0 0-328 0 0,0 0-312 0 0,0 0-211 0 0,0 0-129 0 0,0 0-22 0 0,4-9-23 0 0,12-71 473 0 0,-14 60-861 0 0,1 0 0 0 0,1 0 0 0 0,1 1 0 0 0,1-1 0 0 0,0 1-1 0 0,2 1 1 0 0,0-1 0 0 0,1 1 0 0 0,1 1 0 0 0,0 0-1 0 0,1 0 1 0 0,1 1 0 0 0,1 0 0 0 0,0 1 0 0 0,1 1 0 0 0,1 0-1 0 0,0 1 1 0 0,0 0 0 0 0,2 1 0 0 0,-1 1 0 0 0,2 1 0 0 0,-1 0-1 0 0,13-4 9 0 0,40-8-2756 0 0,-46 19-987 0 0,0 2-3730 0 0,-10 1-2025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28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 2112 0 0,'0'0'1547'0'0,"0"0"71"0"0,0 0 167 0 0,35-3 216 0 0,116-13 58 0 0,45-9 2317 0 0,89-4-2414 0 0,-148 25-2375 0 0,-108 4-3520 0 0,1 0-3884 0 0,-28 1 4248 0 0,-2 2 1841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19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0 208 3633 0 0,'0'0'1615'0'0,"0"0"-288"0"0,0 0-152 0 0,0 0 97 0 0,0 0 200 0 0,0 0 26 0 0,0 0-170 0 0,0 0-210 0 0,0 0-207 0 0,0 0-141 0 0,33-18-83 0 0,105-53-79 0 0,-22 28 378 0 0,-92 36-832 0 0,0 1 0 0 0,-1 1 0 0 0,2 1-1 0 0,-1 1 1 0 0,0 1 0 0 0,1 1 0 0 0,-1 2 0 0 0,5 1-154 0 0,-26-2 5 0 0,0 0 0 0 0,0 1 0 0 0,-1-1 0 0 0,1 1 0 0 0,0 0 0 0 0,-1 0 0 0 0,1 0 0 0 0,0 0 0 0 0,-1 0 0 0 0,1 1 0 0 0,-1-1 0 0 0,0 1 0 0 0,1 0 0 0 0,-1 0 0 0 0,0 0 0 0 0,0 0 0 0 0,0 0 0 0 0,0 0 0 0 0,-1 0 0 0 0,1 0 0 0 0,-1 1 0 0 0,1-1 0 0 0,-1 1 0 0 0,0-1 0 0 0,0 1 0 0 0,0 0 0 0 0,0-1 0 0 0,0 1 0 0 0,0 0 0 0 0,-1 0 0 0 0,0-1 0 0 0,1 1 0 0 0,-1 0 0 0 0,0 0 0 0 0,0 0 0 0 0,-1-1 0 0 0,1 2-5 0 0,-34 101 410 0 0,3-57-291 0 0,-3-1 0 0 0,-1-1 0 0 0,-2-2-1 0 0,-2-2 1 0 0,-16 13-119 0 0,-55 59 202 0 0,51-16 3 0 0,58-95-191 0 0,0 0-1 0 0,0 0 1 0 0,0 1 0 0 0,0-1 0 0 0,0 0-1 0 0,1 0 1 0 0,0 1 0 0 0,-1-1 0 0 0,1 0 0 0 0,1 1-1 0 0,-1-1 1 0 0,0 0 0 0 0,1 0 0 0 0,0 1-1 0 0,-1-1 1 0 0,1 0 0 0 0,0 0 0 0 0,1 0-1 0 0,-1 0 1 0 0,1 0 0 0 0,-1 0 0 0 0,1 0-1 0 0,0-1 1 0 0,0 1 0 0 0,0-1 0 0 0,0 1-1 0 0,0-1 1 0 0,1 1 0 0 0,-1-1 0 0 0,1 0 0 0 0,0 0-1 0 0,2 1-13 0 0,15 5 96 0 0,0-1 0 0 0,1 0 0 0 0,0-2-1 0 0,0 0 1 0 0,0-1 0 0 0,0-1-1 0 0,0-2 1 0 0,1 0 0 0 0,-1-1 0 0 0,1-1-1 0 0,2-1-95 0 0,27 1 116 0 0,-25 1-1098 0 0,137-10 1929 0 0,-112-5-6982 0 0,-7-11-8070 0 0,-37 18 11444 0 0</inkml:trace>
  <inkml:trace contextRef="#ctx0" brushRef="#br0" timeOffset="484.54">1173 495 0 0 0,'0'0'380'0'0,"0"0"659"0"0,0 0 179 0 0,0 0 2 0 0,0 0-79 0 0,0 0-98 0 0,0 0-52 0 0,0 0-7 0 0,-14 5 33 0 0,-43 14 35 0 0,-26 19 5265 0 0,21 13-3666 0 0,54-41-2617 0 0,0 0 0 0 0,1 1 0 0 0,0-1 0 0 0,1 1 0 0 0,0 0 0 0 0,1 1 0 0 0,0 0 0 0 0,1 0 0 0 0,0 0 1 0 0,1 0-1 0 0,0 0 0 0 0,1 1 0 0 0,0-1 0 0 0,1 1 0 0 0,0-1 0 0 0,1 1 0 0 0,1 3-34 0 0,-1-12 22 0 0,1-1 0 0 0,-1 1 0 0 0,1 0 0 0 0,0-1 0 0 0,0 1 0 0 0,0-1 0 0 0,0 1 0 0 0,1-1 0 0 0,0 0 0 0 0,-1 1 0 0 0,1-1 0 0 0,0 0 0 0 0,0 0 0 0 0,1 0-1 0 0,-1 0 1 0 0,1-1 0 0 0,-1 1 0 0 0,1-1 0 0 0,0 1 0 0 0,0-1 0 0 0,0 0 0 0 0,0 0 0 0 0,1-1 0 0 0,-1 1 0 0 0,0 0 0 0 0,1-1 0 0 0,-1 0 0 0 0,1 0 0 0 0,-1 0 0 0 0,2 0-22 0 0,4 1 109 0 0,0 0 0 0 0,1-1 0 0 0,0 0 0 0 0,-1-1 0 0 0,1 0 1 0 0,-1 0-1 0 0,1-1 0 0 0,-1 0 0 0 0,1-1 0 0 0,-1 0 0 0 0,5-2-109 0 0,23-12 279 0 0,-1-2-1 0 0,0-1 1 0 0,-2-2 0 0 0,0-1-1 0 0,-1-2 1 0 0,-2-1-1 0 0,0-2 1 0 0,17-21-279 0 0,-27 31 23 0 0,-2-2 0 0 0,0 0 0 0 0,-1-1 0 0 0,-1-1 0 0 0,-1 0 0 0 0,-1-1 0 0 0,-1-1-1 0 0,-1 0 1 0 0,-1-1 0 0 0,-1-1 0 0 0,-1 0 0 0 0,-1 0 0 0 0,-1-1 0 0 0,-2 0 0 0 0,0 0 0 0 0,-2 0 0 0 0,-1-1 0 0 0,0-17-23 0 0,-5 32-114 0 0,0 1 0 0 0,0 0-1 0 0,-1 0 1 0 0,-1 0 0 0 0,0 0-1 0 0,0 1 1 0 0,-1 0 0 0 0,-1-1-1 0 0,1 2 1 0 0,-2-1 0 0 0,1 1 0 0 0,-1 0-1 0 0,-1 0 1 0 0,1 1 0 0 0,-2 0-1 0 0,1 0 1 0 0,-10-6 114 0 0,13 9-41 0 0,-1 1-1 0 0,0 0 0 0 0,0 1 1 0 0,-1 0-1 0 0,1-1 1 0 0,-1 2-1 0 0,1-1 1 0 0,-1 1-1 0 0,0 0 1 0 0,0 0-1 0 0,0 1 1 0 0,0 0-1 0 0,0 1 1 0 0,0-1-1 0 0,0 1 1 0 0,0 0-1 0 0,0 1 1 0 0,0 0-1 0 0,-1 0 1 0 0,2 0-1 0 0,-1 1 0 0 0,0 0 1 0 0,0 1-1 0 0,1-1 1 0 0,-1 1-1 0 0,1 1 1 0 0,0-1-1 0 0,-1 1 1 0 0,1 1 41 0 0,-9 7 23 0 0,0 2 0 0 0,1 0 0 0 0,1 1 0 0 0,0 0 0 0 0,1 1 0 0 0,0 0 0 0 0,2 1 0 0 0,0 1 0 0 0,1-1 0 0 0,0 1 0 0 0,2 1 0 0 0,0 0 0 0 0,1 0 0 0 0,1 0 0 0 0,1 0 0 0 0,1 1 0 0 0,0 0 0 0 0,1 0 0 0 0,2-1 1 0 0,0 1-1 0 0,1 0 0 0 0,1 5-23 0 0,2-9 27 0 0,2-1 1 0 0,-1 1 0 0 0,2-1 0 0 0,0 0 0 0 0,1 0 0 0 0,0-1 0 0 0,1 0 0 0 0,1 0 0 0 0,0-1-1 0 0,1 0 1 0 0,0-1 0 0 0,1-1 0 0 0,0 0 0 0 0,1 0 0 0 0,0-1 0 0 0,1 0 0 0 0,0-2 0 0 0,0 1-1 0 0,1-2 1 0 0,0 0 0 0 0,0-1 0 0 0,1 0 0 0 0,12 2-28 0 0,2 1 40 0 0,1-1 0 0 0,0-1 0 0 0,0-2 0 0 0,1-1 0 0 0,-1-2 0 0 0,13 0-40 0 0,56-2-6643 0 0,-69 0 2108 0 0,-14 0-6661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16.6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52 292 0 0 0,'0'0'1022'0'0,"0"0"134"0"0,0 0-29 0 0,0 0-48 0 0,10 7-9 0 0,48 37 1131 0 0,-53-42-1773 0 0,1 0 0 0 0,-1 0 0 0 0,1 0 0 0 0,-1-1 0 0 0,1 0 0 0 0,0 0 0 0 0,0 0 0 0 0,0-1 0 0 0,-1 0 0 0 0,1 0 0 0 0,0 0 0 0 0,0-1 0 0 0,0 0 0 0 0,-1 0 0 0 0,1 0 0 0 0,0-1 0 0 0,-1 1 0 0 0,1-2 0 0 0,-1 1 0 0 0,0 0 0 0 0,2-2-428 0 0,102-71 2036 0 0,-77 47-1894 0 0,-1-1 1 0 0,-2-2 0 0 0,-1 0-1 0 0,-1-2 1 0 0,6-13-143 0 0,-9-16 29 0 0,-24 61-95 0 0,-13 9-1186 0 0,-37 137 578 0 0,27-57 840 0 0,5 2 1 0 0,3 0-1 0 0,4 1 1 0 0,4 0-1 0 0,4 56-166 0 0,13 317 36 0 0,-10-442-81 0 0,0 1-1 0 0,-1-1 0 0 0,-1 0 0 0 0,0 0 1 0 0,-2 0-1 0 0,-1 0 0 0 0,-1-1 1 0 0,-1 1-1 0 0,0-2 0 0 0,-2 1 0 0 0,0-1 1 0 0,-2 0-1 0 0,0-1 0 0 0,-1 0 1 0 0,-1-1-1 0 0,0 0 0 0 0,-2-1 0 0 0,-10 10 46 0 0,19-22-35 0 0,0 0-1 0 0,0 0 1 0 0,0-1 0 0 0,-1 0-1 0 0,1 0 1 0 0,-1-1-1 0 0,0 0 1 0 0,0 0-1 0 0,0 0 1 0 0,0-1-1 0 0,-1 0 1 0 0,1-1-1 0 0,-1 0 1 0 0,1 0-1 0 0,-1 0 1 0 0,1-1 0 0 0,-1 0-1 0 0,0 0 1 0 0,1-1-1 0 0,-1 0 1 0 0,1 0-1 0 0,-1-1 1 0 0,1 0-1 0 0,0-1 1 0 0,0 1-1 0 0,0-1 1 0 0,-4-2 35 0 0,4-4 34 0 0,-1 1-1 0 0,1-1 1 0 0,1 0 0 0 0,0-1-1 0 0,0 1 1 0 0,1-1 0 0 0,0 0 0 0 0,0-1-1 0 0,1 1 1 0 0,1-1 0 0 0,0 0 0 0 0,0 0-1 0 0,1 0 1 0 0,0 0 0 0 0,1 0-1 0 0,1 0 1 0 0,0-1 0 0 0,0 1 0 0 0,1 0-1 0 0,0 0 1 0 0,1-3-34 0 0,4-4 67 0 0,0 0 0 0 0,1 0 0 0 0,1 0 0 0 0,1 1 0 0 0,0 0-1 0 0,1 0 1 0 0,1 1 0 0 0,1 0 0 0 0,0 1 0 0 0,1 1 0 0 0,0 0 0 0 0,1 1 0 0 0,1 0 0 0 0,0 1 0 0 0,0 0-1 0 0,2 2 1 0 0,-1 0 0 0 0,1 0-67 0 0,173-93-402 0 0,-102 71-3017 0 0,-52 18-4884 0 0,-27 9 1998 0 0</inkml:trace>
  <inkml:trace contextRef="#ctx0" brushRef="#br0" timeOffset="1905.118">1092 800 0 0 0,'0'0'539'0'0,"0"0"653"0"0,0 0 150 0 0,0 0-117 0 0,0 0-151 0 0,0 0-197 0 0,0 0-149 0 0,0 0-97 0 0,-15 4-57 0 0,-45 16-22 0 0,20 16 805 0 0,34-25-1024 0 0,-2 2-190 0 0,1 1 1 0 0,0 0 0 0 0,1 0 0 0 0,1 1-1 0 0,0-1 1 0 0,1 1 0 0 0,1 0 0 0 0,0 1-1 0 0,1-1 1 0 0,1 0 0 0 0,0 1 0 0 0,1-1-1 0 0,1 0 1 0 0,1 1 0 0 0,0 0-144 0 0,-1-11 96 0 0,0-1 1 0 0,0 1-1 0 0,1-1 1 0 0,0 0-1 0 0,-1 1 0 0 0,2-1 1 0 0,-1 0-1 0 0,0 0 0 0 0,1 0 1 0 0,0-1-1 0 0,0 1 1 0 0,0-1-1 0 0,0 1 0 0 0,1-1 1 0 0,-1 0-1 0 0,1 0 1 0 0,0 0-1 0 0,0-1 0 0 0,0 0 1 0 0,0 1-1 0 0,0-1 0 0 0,0 0 1 0 0,1-1-1 0 0,-1 1 1 0 0,1-1-1 0 0,-1 0 0 0 0,1 0 1 0 0,0-1-1 0 0,-1 1 1 0 0,1-1-1 0 0,0 0 0 0 0,-1 0 1 0 0,1 0-1 0 0,0-1 0 0 0,-1 0 1 0 0,1 0-1 0 0,-1 0 1 0 0,1 0-1 0 0,-1-1 0 0 0,0 0 1 0 0,1 0-1 0 0,-1 0 1 0 0,0 0-1 0 0,1-1-96 0 0,13-7 242 0 0,0-1 0 0 0,-1-1 1 0 0,0 0-1 0 0,-1-1 0 0 0,0-1 1 0 0,-1 0-1 0 0,-1-1 0 0 0,-1-1 0 0 0,0 0 1 0 0,0-1-1 0 0,-2 0 0 0 0,0-1 0 0 0,-1 0 1 0 0,-1-1-1 0 0,5-15-242 0 0,-12 28-16 0 0,0 0 0 0 0,0 0 1 0 0,-1-1-1 0 0,0 1 0 0 0,0 0 0 0 0,-1-1 0 0 0,1 1 0 0 0,-1-1 1 0 0,-1 1-1 0 0,1 0 0 0 0,-1-1 0 0 0,-1 1 0 0 0,1 0 0 0 0,-1 0 1 0 0,0 0-1 0 0,0 0 0 0 0,0 0 0 0 0,-1 0 0 0 0,0 0 0 0 0,0 1 1 0 0,-1 0-1 0 0,0-1 0 0 0,0 1 0 0 0,0 1 0 0 0,0-1 0 0 0,-1 0 1 0 0,1 1-1 0 0,-1 0 0 0 0,0 0 0 0 0,-1 1 0 0 0,-4-4 16 0 0,1 2-256 0 0,1 0-1 0 0,-1 1 0 0 0,0 0 0 0 0,-1 0 1 0 0,1 1-1 0 0,-1 0 0 0 0,1 1 1 0 0,-1 0-1 0 0,0 0 0 0 0,0 1 0 0 0,1 1 1 0 0,-1-1-1 0 0,0 1 0 0 0,0 1 1 0 0,0 0-1 0 0,-9 2 257 0 0,12-1-714 0 0,1 0 0 0 0,-1 1 0 0 0,1 0 0 0 0,0 0 0 0 0,-1 0 0 0 0,1 0 0 0 0,1 1 0 0 0,-1 0 0 0 0,0 1 0 0 0,1-1 0 0 0,0 1 0 0 0,0 0 0 0 0,1 0-1 0 0,-1 1 1 0 0,-2 4 714 0 0,-4 8-3531 0 0,4-6 1916 0 0</inkml:trace>
  <inkml:trace contextRef="#ctx0" brushRef="#br0" timeOffset="2280.057">1631 1080 3025 0 0,'0'0'3452'0'0,"0"0"-2105"0"0,0 0-601 0 0,0 0 366 0 0,0 0 487 0 0,0 0 300 0 0,0 0-30 0 0,0 0-310 0 0,0 0-369 0 0,0 0-235 0 0,0 0-118 0 0,0 0-47 0 0,0 0-4 0 0,-14 15-3 0 0,-44 48-51 0 0,58-63-704 0 0,0 0 0 0 0,0-1 0 0 0,0 1 0 0 0,0 0 1 0 0,0 0-1 0 0,0-1 0 0 0,0 1 0 0 0,0 0 0 0 0,0 0 0 0 0,0-1 0 0 0,0 1 1 0 0,-1 0-1 0 0,1 0 0 0 0,0 0 0 0 0,0-1 0 0 0,0 1 0 0 0,0 0 1 0 0,-1 0-1 0 0,1 0 0 0 0,0 0 0 0 0,0-1 0 0 0,0 1 0 0 0,-1 0 0 0 0,1 0 1 0 0,0 0-1 0 0,0 0 0 0 0,0 0 0 0 0,-1 0 0 0 0,1 0 0 0 0,0 0 0 0 0,0 0 1 0 0,-1-1-1 0 0,1 1 0 0 0,0 0 0 0 0,0 0 0 0 0,-1 0 0 0 0,1 0 1 0 0,0 1-1 0 0,0-1 0 0 0,-1 0 0 0 0,1 0 0 0 0,0 0 0 0 0,0 0 0 0 0,-1 0 1 0 0,1 0-1 0 0,0 0 0 0 0,0 0-28 0 0,9-28 446 0 0,-9 26-388 0 0,38-85 244 0 0,3 1 0 0 0,4 2 1 0 0,41-55-303 0 0,-18 58-944 0 0,-45 79-2342 0 0,-13 14-3263 0 0,-7-8 3698 0 0,1 3-8366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32.8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1 9250 0 0,'0'0'1104'0'0,"0"0"-504"0"0,0 0-5 0 0,0 0 437 0 0,0 0 375 0 0,0 0 92 0 0,0 0-242 0 0,0 0-440 0 0,0 0-354 0 0,-15 34-226 0 0,-50 108-127 0 0,9-59-1 0 0,40-70-116 0 0,-44 44-651 0 0,40-38-2926 0 0,3 1-5000 0 0,12-13 2937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32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676 36 0 0 0,'0'0'409'0'0,"0"0"417"0"0,0 0-61 0 0,0 0-139 0 0,6-7-50 0 0,19-17 24 0 0,-29 19 8023 0 0,-33 8-7346 0 0,-35 26-243 0 0,2 2 0 0 0,1 4 1 0 0,-32 23-1035 0 0,-21 20 419 0 0,120-75-420 0 0,0 1 1 0 0,1-1-1 0 0,0 0 1 0 0,-1 0 0 0 0,1 1-1 0 0,1-1 1 0 0,-1 0-1 0 0,0 1 1 0 0,1-1-1 0 0,0 1 1 0 0,-1-1 0 0 0,2 1-1 0 0,-1-1 1 0 0,0 1-1 0 0,1-1 1 0 0,-1 1-1 0 0,1-1 1 0 0,0 0-1 0 0,0 1 1 0 0,0-1 0 0 0,1 0-1 0 0,-1 0 1 0 0,1 0-1 0 0,0 0 1 0 0,0 0-1 0 0,0 0 1 0 0,0 0 0 0 0,0-1-1 0 0,0 1 1 0 0,1-1-1 0 0,-1 1 1 0 0,1-1-1 0 0,0 0 1 0 0,0 0 0 0 0,0 0-1 0 0,0 0 1 0 0,3 1 0 0 0,205 100 588 0 0,-202-99-570 0 0,3 0-1 0 0,0 0 0 0 0,0 1 0 0 0,0 1 0 0 0,-1 0 0 0 0,0 0 0 0 0,0 1 0 0 0,-1 1 0 0 0,0 0 0 0 0,0 0 0 0 0,0 1 0 0 0,-2 0 0 0 0,1 0 1 0 0,-1 1-1 0 0,0 0 0 0 0,-1 1 0 0 0,0 0 0 0 0,2 5-17 0 0,-8-11 53 0 0,0 0 0 0 0,0 1-1 0 0,-1-1 1 0 0,1 1 0 0 0,-1-1 0 0 0,-1 0 0 0 0,1 1 0 0 0,-1-1 0 0 0,1 1 0 0 0,-2-1-1 0 0,1 0 1 0 0,-1 1 0 0 0,1-1 0 0 0,-1 0 0 0 0,-1 0 0 0 0,1 0 0 0 0,-1-1 0 0 0,0 1-1 0 0,0-1 1 0 0,0 1 0 0 0,0-1 0 0 0,-1 0 0 0 0,-1 1-53 0 0,-106 76 666 0 0,102-76-681 0 0,-35 20-4 0 0,-1-1 0 0 0,-1-3 0 0 0,-1-2 0 0 0,-1-2 0 0 0,0-1 0 0 0,-1-3 0 0 0,-1-3 0 0 0,-46 5 19 0 0,58-14-1056 0 0,42-9-1360 0 0,102-54-6495 0 0,-72 48 4844 0 0,-11 2 698 0 0</inkml:trace>
  <inkml:trace contextRef="#ctx0" brushRef="#br0" timeOffset="259.865">861 658 7394 0 0,'0'0'1121'0'0,"0"0"-190"0"0,0 0 112 0 0,0 0 283 0 0,0 0 173 0 0,0 0-122 0 0,0 0-315 0 0,0 0-367 0 0,0 0-274 0 0,0 0-181 0 0,-10 32-91 0 0,-29 100-22 0 0,38-131-122 0 0,0 0-1 0 0,1 1 1 0 0,-1-1-1 0 0,1 0 1 0 0,-1 0-1 0 0,1 1 1 0 0,-1-1-1 0 0,1 0 1 0 0,0 0-1 0 0,0 1 1 0 0,-1-1-1 0 0,1 0 1 0 0,0 1-1 0 0,0-1 1 0 0,0 0-1 0 0,1 1 1 0 0,-1-1-1 0 0,0 0 1 0 0,0 1-1 0 0,1-1 1 0 0,-1 0-1 0 0,1 0 1 0 0,-1 1-1 0 0,1-1 1 0 0,-1 0-1 0 0,1 0 1 0 0,0 0-1 0 0,0 0 1 0 0,-1 0-1 0 0,1 0 1 0 0,0 0-1 0 0,0 0 1 0 0,0 0 0 0 0,0 0-1 0 0,0 0 1 0 0,0-1-1 0 0,0 1 1 0 0,1 0-1 0 0,-1-1 1 0 0,0 1-1 0 0,0-1 1 0 0,0 1-1 0 0,1-1 1 0 0,-1 0-1 0 0,0 1 1 0 0,1-1-1 0 0,-1 0 1 0 0,0 0-1 0 0,1 0 1 0 0,-1 0-1 0 0,1 0-4 0 0,6 1 58 0 0,11 1 136 0 0,0-1 0 0 0,1 0 0 0 0,-1-1 0 0 0,1-1 0 0 0,-1-1 0 0 0,1-1 0 0 0,-1-1 0 0 0,0 0 0 0 0,-1-2 0 0 0,1 0 0 0 0,-1-1 0 0 0,0 0 0 0 0,0-2 0 0 0,-1 0 0 0 0,-1-1 0 0 0,1-1 0 0 0,-1 0 0 0 0,-1-1 0 0 0,7-7-194 0 0,-16 12 128 0 0,-1 1 0 0 0,1-1 0 0 0,-1 0 0 0 0,0 0 0 0 0,-1-1 0 0 0,0 1 0 0 0,0-1 0 0 0,0 0 0 0 0,-1 0 0 0 0,0-1 0 0 0,0-3-128 0 0,-2 9 5 0 0,0 0 1 0 0,-1-1 0 0 0,1 1-1 0 0,-1 0 1 0 0,0-1 0 0 0,0 1-1 0 0,0 0 1 0 0,0-1-1 0 0,0 1 1 0 0,-1 0 0 0 0,0-1-1 0 0,0 1 1 0 0,1 0 0 0 0,-2 0-1 0 0,1 0 1 0 0,0-1-1 0 0,-1 1 1 0 0,1 1 0 0 0,-1-1-1 0 0,0 0 1 0 0,0 0 0 0 0,0 1-1 0 0,-1-1 1 0 0,1 1-1 0 0,0-1 1 0 0,-1 1 0 0 0,0 0-1 0 0,1 0 1 0 0,-1 0 0 0 0,-1 0-6 0 0,-7-3-247 0 0,1 1 0 0 0,-1 0 0 0 0,0 0 0 0 0,0 1 0 0 0,0 0 0 0 0,0 1 0 0 0,0 1 0 0 0,-1-1 1 0 0,1 2-1 0 0,-1 0 0 0 0,1 0 0 0 0,0 1 0 0 0,-1 0 0 0 0,-5 2 247 0 0,-41 12-3572 0 0,6 7-3341 0 0,30-11-2081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48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534 93 1832 0 0,'0'0'1551'0'0,"0"0"-410"0"0,0 0-110 0 0,0 0 357 0 0,0 0 463 0 0,0 0 253 0 0,0 0-119 0 0,0 0-390 0 0,0 0-442 0 0,0 0-356 0 0,0 0-248 0 0,-4-8 108 0 0,-11 38-132 0 0,5 15-325 0 0,1 0 0 0 0,2 0 0 0 0,3 1 0 0 0,1-1 0 0 0,2 1 0 0 0,5 30-200 0 0,-3 13 225 0 0,-1 64-284 0 0,0-120-5945 0 0,0-1-6251 0 0,0-32 10989 0 0</inkml:trace>
  <inkml:trace contextRef="#ctx0" brushRef="#br0" timeOffset="406.154">0 148 1048 0 0,'0'0'1302'0'0,"0"0"-246"0"0,0 0-44 0 0,0 0 275 0 0,0 0 287 0 0,0 0 45 0 0,0 0-164 0 0,0 0-226 0 0,0 0-168 0 0,0 0-97 0 0,0 0-39 0 0,0 0-39 0 0,0 0-51 0 0,37-6-54 0 0,118-20-97 0 0,129-2 1103 0 0,-232 26-1681 0 0,184 0 156 0 0,-125 3-5644 0 0,-108 17-7481 0 0,-3-14 11235 0 0</inkml:trace>
  <inkml:trace contextRef="#ctx0" brushRef="#br0" timeOffset="677.763">192 847 1904 0 0,'0'0'2494'0'0,"0"0"-751"0"0,0 0-165 0 0,0 0 177 0 0,0 0 153 0 0,0 0-58 0 0,0 0-219 0 0,32-1-228 0 0,105-4-239 0 0,65-22 1294 0 0,-129 16-2256 0 0,128-26-2503 0 0,-182 32-212 0 0,-1-1-3452 0 0,-3 3-3346 0 0</inkml:trace>
  <inkml:trace contextRef="#ctx0" brushRef="#br0" timeOffset="1043.574">1409 1 7370 0 0,'0'0'1509'0'0,"0"0"-659"0"0,0 0-247 0 0,0 0 331 0 0,0 0 436 0 0,0 0 210 0 0,0 0-171 0 0,0 0-397 0 0,0 0-369 0 0,0 33-258 0 0,1 108-134 0 0,-1-80-114 0 0,-3-1 0 0 0,-3-1 1 0 0,-7 33-138 0 0,2-19-53 0 0,-6 4-451 0 0,2-7-5088 0 0,5-49-4955 0 0,8-20 8915 0 0</inkml:trace>
  <inkml:trace contextRef="#ctx0" brushRef="#br0" timeOffset="1355.628">1224 82 2056 0 0,'0'0'1787'0'0,"0"0"-696"0"0,0 0-218 0 0,0 0 386 0 0,0 0 418 0 0,0 0 105 0 0,0 0-146 0 0,0 0-234 0 0,0 0-222 0 0,36 0-153 0 0,116 1-184 0 0,68-24 831 0 0,46-28-2384 0 0,-256 55-5719 0 0,-24 9-1696 0 0,3-5 5102 0 0</inkml:trace>
  <inkml:trace contextRef="#ctx0" brushRef="#br0" timeOffset="1663.505">1357 413 3497 0 0,'0'0'2898'0'0,"0"0"-283"0"0,0 0-344 0 0,0 0-245 0 0,32-2-286 0 0,104-10-327 0 0,70-29 1911 0 0,95-25-3526 0 0,-298 66-415 0 0,20-1-1564 0 0,-16 2-1724 0 0,-3 2-3497 0 0,-2 1 1925 0 0</inkml:trace>
  <inkml:trace contextRef="#ctx0" brushRef="#br0" timeOffset="1926.138">30 1131 3737 0 0,'0'0'1831'0'0,"0"0"-842"0"0,0 0-282 0 0,0 0 272 0 0,0 0 312 0 0,0 0 111 0 0,0 0-129 0 0,0 0-210 0 0,0 0-120 0 0,0 0-31 0 0,0 0 8 0 0,0 0-15 0 0,35 4-31 0 0,116 12-47 0 0,-31-25 359 0 0,-89 2-865 0 0,682-134 2607 0 0,-583 119-3020 0 0,1 5 0 0 0,1 7 1 0 0,27 4 91 0 0,-39 6-4390 0 0,-110 4 1345 0 0,-9-2-882 0 0,-3 0-4157 0 0,-4 2 4717 0 0</inkml:trace>
  <inkml:trace contextRef="#ctx0" brushRef="#br0" timeOffset="2292.044">98 1396 4193 0 0,'0'0'3067'0'0,"0"0"-1336"0"0,0 0-546 0 0,0 0 127 0 0,0 0 229 0 0,0 0 38 0 0,0 0-269 0 0,0 0-422 0 0,0 0-341 0 0,0 0-131 0 0,0 0 27 0 0,0 0 128 0 0,0 0 141 0 0,20 1 72 0 0,128 1 748 0 0,312-60 1726 0 0,233-34-2960 0 0,-604 80-1936 0 0,-32 2-5305 0 0,-37 6 1429 0 0,-3 0-5758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54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454 0 0 0 0,'0'0'907'0'0,"0"0"137"0"0,0 0 38 0 0,0 0 47 0 0,0 0 71 0 0,0 0-31 0 0,0 0-137 0 0,0 0-224 0 0,0 0-258 0 0,0 0-200 0 0,-3 5-102 0 0,-54 118 1748 0 0,28-57-1506 0 0,-3-2 0 0 0,-2-1 0 0 0,-20 24-490 0 0,-63 65-798 0 0,29-61-2638 0 0,80-84 3701 0 0,8-7-415 0 0,0-1 0 0 0,0 1-1 0 0,1 0 1 0 0,-1-1 0 0 0,0 1-1 0 0,0 0 1 0 0,0-1 0 0 0,0 1 0 0 0,0-1-1 0 0,0 1 1 0 0,0 0 0 0 0,1-1 0 0 0,-1 1-1 0 0,0 0 1 0 0,0-1 0 0 0,0 1 0 0 0,0-1-1 0 0,-1 1 1 0 0,1 0 0 0 0,0-1-1 0 0,0 1 1 0 0,0 0 0 0 0,0-1 0 0 0,0 1-1 0 0,0 0 1 0 0,-1-1 0 0 0,1 1 0 0 0,0 0-1 0 0,0-1 1 0 0,0 1 0 0 0,-1 0-1 0 0,1-1 1 0 0,0 1 0 0 0,0 0 0 0 0,-1 0-1 0 0,1-1 1 0 0,0 1 0 0 0,-1 0 0 0 0,1 0-1 0 0,0 0 1 0 0,-1-1 0 0 0,1 1 0 0 0,0 0-1 0 0,-1 0 1 0 0,1 0 0 0 0,-1 0-1 0 0,1 0 1 0 0,0 0 0 0 0,-1 0 0 0 0,1 0-1 0 0,0 0 1 0 0,-1 0 0 0 0,1 0 0 0 0,-1 0-1 0 0,1 0 1 0 0,0 0 0 0 0,-1 0 0 0 0,1 0-1 0 0,0 0 1 0 0,-1 1 150 0 0,3-9 0 0 0</inkml:trace>
  <inkml:trace contextRef="#ctx0" brushRef="#br0" timeOffset="282.056">1 100 0 0 0,'0'0'731'0'0,"0"0"801"0"0,0 0 274 0 0,0 0-58 0 0,0 0-171 0 0,0 0-192 0 0,0 0-179 0 0,0 0-153 0 0,0 0-126 0 0,0 0-123 0 0,19 5-106 0 0,58 19-94 0 0,-28 9 1683 0 0,71 96-173 0 0,53 3-1299 0 0,-104-109-2126 0 0,-63-21-1996 0 0,-3-1 477 0 0,0 0-3393 0 0,-3-1 607 0 0</inkml:trace>
  <inkml:trace contextRef="#ctx0" brushRef="#br0" timeOffset="1059.572">717 41 0 0 0,'0'0'1007'0'0,"0"0"-11"0"0,0 0-169 0 0,0 0-172 0 0,0 0-148 0 0,0 0-63 0 0,0 0 12 0 0,0 0 66 0 0,-1 2 109 0 0,-8 131 4877 0 0,8 152-3471 0 0,18-228-1803 0 0,-16-55-165 0 0,-1-1 1 0 0,1 0-1 0 0,0 0 1 0 0,0 0-1 0 0,0-1 1 0 0,0 1-1 0 0,-1 0 1 0 0,1 0-1 0 0,0 0 1 0 0,1-1-1 0 0,-1 1 1 0 0,0 0-1 0 0,0-1 0 0 0,0 1 1 0 0,0-1-1 0 0,0 1 1 0 0,1-1-1 0 0,-1 0 1 0 0,0 0-1 0 0,0 1 1 0 0,1-1-1 0 0,-1 0 1 0 0,0 0-1 0 0,0 0 1 0 0,1 0-1 0 0,-1 0 1 0 0,0-1-1 0 0,1 1 1 0 0,-1 0-1 0 0,0-1 1 0 0,0 1-1 0 0,0 0 0 0 0,1-1 1 0 0,-1 1-1 0 0,0-1 1 0 0,0 0-1 0 0,0 1 1 0 0,0-1-1 0 0,0 0 1 0 0,0 0-1 0 0,0 0 1 0 0,0 0-1 0 0,-1 0 1 0 0,1 0-1 0 0,0 0 1 0 0,0-1-70 0 0,20-23 342 0 0,-1-1 0 0 0,-1-1 0 0 0,-2-1 0 0 0,-1 0 0 0 0,-1-1 0 0 0,2-7-342 0 0,-1 4 88 0 0,58-113-11 0 0,-70 140-119 0 0,0 10-921 0 0,-3-2 1002 0 0,17 77-26 0 0,14 158 452 0 0,-9 16-199 0 0,-22-232-254 0 0,-2-1 0 0 0,0 1 0 0 0,-1 0 0 0 0,-2-1 0 0 0,0 0 0 0 0,-1 1 0 0 0,-1-2 0 0 0,-1 1 0 0 0,-1-1 0 0 0,0 0 0 0 0,-2 0 0 0 0,0-1 0 0 0,-11 13-12 0 0,18-25 27 0 0,-1-1-1 0 0,0 0 1 0 0,0-1 0 0 0,-1 1 0 0 0,0-1-1 0 0,0 1 1 0 0,0-1 0 0 0,0-1 0 0 0,-1 1 0 0 0,0-1-1 0 0,0 0 1 0 0,0 0 0 0 0,0-1 0 0 0,-1 0 0 0 0,0 0-1 0 0,1 0 1 0 0,-1-1 0 0 0,0 0 0 0 0,0 0 0 0 0,0-1-1 0 0,0 0 1 0 0,-1 0 0 0 0,-4 0-27 0 0,9-4 22 0 0,0 1 0 0 0,0-1 0 0 0,1 0 0 0 0,-1 0 1 0 0,1 0-1 0 0,0 0 0 0 0,0 0 0 0 0,0 0 0 0 0,0-1 0 0 0,1 1 0 0 0,-1-1 0 0 0,1 1 1 0 0,0-1-1 0 0,0 1 0 0 0,0-1 0 0 0,1 0 0 0 0,-1 1 0 0 0,1-1 0 0 0,0 0 0 0 0,0 0 1 0 0,0 1-1 0 0,0-1 0 0 0,1 0 0 0 0,0 0 0 0 0,-1 1 0 0 0,1-1 0 0 0,1-1-22 0 0,4-17-38 0 0,1 0-1 0 0,1 0 0 0 0,1 1 0 0 0,1 0 1 0 0,1 1-1 0 0,1 0 0 0 0,0 0 0 0 0,9-8 39 0 0,0-4-68 0 0,85-103-840 0 0,-56 81-2531 0 0,-5 6-4388 0 0,-29 32-5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1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227 284 2112 0 0,'0'0'2112'0'0,"0"0"-120"0"0,0 0 47 0 0,0 0 76 0 0,0 0-128 0 0,0 0-333 0 0,0 0-511 0 0,0 0-434 0 0,0 0-283 0 0,0 0-195 0 0,0 0-94 0 0,0 0-64 0 0,-32 4-53 0 0,-97 15-28 0 0,77 3-43 0 0,48-15-3 0 0,3-6 25 0 0,0-1 0 0 0,0 1-1 0 0,1 0 1 0 0,-1 0 0 0 0,1 0 0 0 0,-1 0 0 0 0,0 0-1 0 0,1 0 1 0 0,0 0 0 0 0,-1 1 0 0 0,1-1 0 0 0,0 0 0 0 0,0 0-1 0 0,-1 0 1 0 0,1 0 0 0 0,0 0 0 0 0,0 1 0 0 0,0-1 0 0 0,0 0-1 0 0,1 0 1 0 0,-1 0 0 0 0,0 0 0 0 0,0 0 0 0 0,1 0-1 0 0,-1 1 1 0 0,1-1 0 0 0,-1 0 0 0 0,1 0 0 0 0,-1 0 0 0 0,1 0-1 0 0,-1 0 1 0 0,1 0 0 0 0,0-1 0 0 0,0 1 0 0 0,-1 0 0 0 0,1 0-1 0 0,0 0 1 0 0,0-1 0 0 0,0 1 0 0 0,0 0 0 0 0,0-1-1 0 0,0 1 1 0 0,0-1 0 0 0,0 1 0 0 0,0-1 0 0 0,1 1 29 0 0,56 21-193 0 0,-55-21 209 0 0,-2-1-10 0 0,5 0 38 0 0,1 1-1 0 0,-1 0 0 0 0,0 0 0 0 0,0 0 1 0 0,-1 0-1 0 0,1 1 0 0 0,0 0 1 0 0,0 1-1 0 0,-1-1 0 0 0,0 1 0 0 0,1 0 1 0 0,-1 1-1 0 0,0-1 0 0 0,0 1 1 0 0,-1 0-1 0 0,1 0 0 0 0,-1 0 0 0 0,0 1 1 0 0,0-1-1 0 0,0 1 0 0 0,-1 0 1 0 0,0 0-1 0 0,1 0 0 0 0,-2 1 0 0 0,1-1 1 0 0,-1 1-1 0 0,0 0 0 0 0,0 0 1 0 0,0 2-45 0 0,-4 1 73 0 0,-2 0 0 0 0,1-1-1 0 0,-1 0 1 0 0,0 0 0 0 0,-1 0-1 0 0,0 0 1 0 0,0 0-1 0 0,0-1 1 0 0,-1 0 0 0 0,0 0-1 0 0,-1-1 1 0 0,0 0-1 0 0,0 0 1 0 0,0 0 0 0 0,0-1-1 0 0,-1 0 1 0 0,0-1-1 0 0,0 1 1 0 0,0-2 0 0 0,-1 1-1 0 0,1-1 1 0 0,-1 0-1 0 0,0-1 1 0 0,0 0 0 0 0,0 0-1 0 0,-7 0-71 0 0,-14-9-2574 0 0,28-37-9751 0 0,8 33 9519 0 0,3 0 2270 0 0</inkml:trace>
  <inkml:trace contextRef="#ctx0" brushRef="#br0" timeOffset="340.608">357 512 0 0 0,'0'0'1344'0'0,"0"0"938"0"0,0 0 79 0 0,0 0-364 0 0,0 0-340 0 0,0 0-234 0 0,0 0-88 0 0,33 5-48 0 0,103 14-123 0 0,-71-24 326 0 0,-57 0-1198 0 0,65-52 2192 0 0,-72 55-2453 0 0,1 1 0 0 0,-1-1 1 0 0,0 0-1 0 0,1 1 0 0 0,-1-1 1 0 0,0 0-1 0 0,0 0 0 0 0,0 0 1 0 0,0 0-1 0 0,-1 0 0 0 0,1 0 1 0 0,0 0-1 0 0,-1 0 1 0 0,1 0-1 0 0,-1 0 0 0 0,0 0 1 0 0,0 0-1 0 0,0-1 0 0 0,0 1 1 0 0,0 0-1 0 0,0 0 0 0 0,0 0 1 0 0,-1 0-1 0 0,1 0 0 0 0,-1 0 1 0 0,0 0-1 0 0,1 0 0 0 0,-1 0 1 0 0,0 0-1 0 0,0 0 1 0 0,0 0-1 0 0,-1 0 0 0 0,1 0 1 0 0,0 1-1 0 0,-1-1 0 0 0,1 1 1 0 0,-1-1-1 0 0,1 1 0 0 0,-1-1 1 0 0,-1 0-32 0 0,-3-1-118 0 0,0 1 1 0 0,0-1-1 0 0,0 1 0 0 0,-1 0 1 0 0,1 0-1 0 0,0 0 1 0 0,-1 1-1 0 0,0 0 1 0 0,1 1-1 0 0,-1-1 0 0 0,0 1 1 0 0,1 1-1 0 0,-1-1 1 0 0,0 1-1 0 0,1 0 1 0 0,-1 1-1 0 0,1-1 0 0 0,-1 1 1 0 0,1 1-1 0 0,0-1 1 0 0,0 1-1 0 0,0 0 1 0 0,0 0-1 0 0,1 1 1 0 0,-1 0-1 0 0,1 0 0 0 0,0 0 1 0 0,0 1-1 0 0,0-1 1 0 0,0 1-1 0 0,1 0 1 0 0,0 1 117 0 0,-3 1-62 0 0,1 0 0 0 0,0 0 0 0 0,1 1 0 0 0,-1 0 0 0 0,2 0 0 0 0,-1 0 0 0 0,1 0 0 0 0,0 1 0 0 0,1-1 0 0 0,0 1 0 0 0,0 0 0 0 0,1 0 0 0 0,0 1 0 0 0,1-1 0 0 0,0 0 0 0 0,0 0 0 0 0,1 1 0 0 0,0-1 0 0 0,1 2 62 0 0,2-5 36 0 0,0 0 1 0 0,0-1-1 0 0,1 1 1 0 0,-1-1-1 0 0,1 0 0 0 0,0 0 1 0 0,1-1-1 0 0,-1 1 1 0 0,1-1-1 0 0,0 0 1 0 0,0 0-1 0 0,0 0 0 0 0,1-1 1 0 0,-1 0-1 0 0,1 0 1 0 0,0-1-1 0 0,0 1 0 0 0,0-1 1 0 0,0 0-1 0 0,0-1 1 0 0,0 1-1 0 0,1-1 1 0 0,-1-1-1 0 0,0 1 0 0 0,1-1 1 0 0,4 0-37 0 0,11 1 16 0 0,0 0 0 0 0,0-1 1 0 0,0-1-1 0 0,0-1 0 0 0,0-2 1 0 0,-1 0-1 0 0,1-1 0 0 0,8-3-16 0 0,100-44-4410 0 0,-67 23-3681 0 0,-42 18 4085 0 0</inkml:trace>
  <inkml:trace contextRef="#ctx0" brushRef="#br0" timeOffset="672.244">1208 431 3025 0 0,'0'0'3052'0'0,"0"0"-883"0"0,0 0-235 0 0,0 0-31 0 0,0 0-183 0 0,0 0-332 0 0,0 0-410 0 0,0 0-315 0 0,0 0-219 0 0,-31 14-151 0 0,-95 44-113 0 0,86-32-44 0 0,39-21-111 0 0,0-2-33 0 0,0 0 0 0 0,1 0 0 0 0,-1 0 0 0 0,1 1 0 0 0,-1-1-1 0 0,1 0 1 0 0,0 0 0 0 0,0 1 0 0 0,0-1 0 0 0,1 0 0 0 0,-1 0-1 0 0,1 0 1 0 0,0 1 0 0 0,0-1 0 0 0,0 0 0 0 0,0 0 0 0 0,0 0-1 0 0,1 0 1 0 0,-1 0 0 0 0,1-1 0 0 0,0 1 0 0 0,0 0 0 0 0,0-1-1 0 0,0 1 1 0 0,0-1 0 0 0,0 0 0 0 0,1 0 0 0 0,-1 0 0 0 0,1 0-1 0 0,0 0 1 0 0,-1 0 0 0 0,1-1 0 0 0,0 1 0 0 0,0-1 0 0 0,0 0-1 0 0,1 1 9 0 0,119 19 68 0 0,49-40-723 0 0,-64-24-3262 0 0,4-37-8682 0 0,-95 68 12086 0 0</inkml:trace>
  <inkml:trace contextRef="#ctx0" brushRef="#br0" timeOffset="921.692">1902 1 7826 0 0,'0'0'2273'0'0,"0"0"-690"0"0,0 0-385 0 0,0 0-67 0 0,0 0-23 0 0,0 0-117 0 0,0 0-193 0 0,0 0-158 0 0,0 0-132 0 0,0 0-81 0 0,-14 35-59 0 0,-41 114-50 0 0,16 0 493 0 0,37-125-728 0 0,-1-6-16 0 0,-3 28-13 0 0,1 0 0 0 0,3 1 0 0 0,1-1 0 0 0,3 8-54 0 0,6-16-155 0 0,0 4-896 0 0,-14-37-10114 0 0,-4-19 3827 0 0,8 10 6701 0 0</inkml:trace>
  <inkml:trace contextRef="#ctx0" brushRef="#br0" timeOffset="1142.21">1486 350 6065 0 0,'0'0'2387'0'0,"0"0"-613"0"0,0 0-339 0 0,0 0-81 0 0,0 0-87 0 0,0 0-202 0 0,0 0-279 0 0,0 0-153 0 0,0 0-38 0 0,0 0 25 0 0,0 0 42 0 0,0 0-5 0 0,0 0-42 0 0,29 3-60 0 0,92 10-89 0 0,80-10 623 0 0,43-22-1336 0 0,-190 12-2290 0 0,-36 4-1091 0 0,-1-1-3750 0 0,-7 4-857 0 0</inkml:trace>
  <inkml:trace contextRef="#ctx0" brushRef="#br0" timeOffset="1451.945">2261 472 4713 0 0,'0'0'1872'0'0,"0"0"-431"0"0,0 0-41 0 0,0 0-56 0 0,0 0-143 0 0,0 0-345 0 0,0 0-352 0 0,0 0-248 0 0,0 0-96 0 0,0 0-88 0 0,0 0-48 0 0,0 0-88 0 0,0 0-208 0 0,5 147-272 0 0,-5-147-753 0 0,2 4-2167 0 0,-2-4-4474 0 0</inkml:trace>
  <inkml:trace contextRef="#ctx0" brushRef="#br0" timeOffset="1452.945">2235 166 13691 0 0,'0'0'1600'0'0,"0"0"-832"0"0,0 0-279 0 0,0 0-169 0 0,0 0-256 0 0,0 0-368 0 0,0 0-281 0 0,0 0-367 0 0,0 0-592 0 0,0 0-1985 0 0,0 0-5945 0 0</inkml:trace>
  <inkml:trace contextRef="#ctx0" brushRef="#br0" timeOffset="1755.148">2541 512 6577 0 0,'0'0'3098'0'0,"0"0"-1775"0"0,0 0-602 0 0,0 0 103 0 0,0 0 75 0 0,0 0-69 0 0,0 0-223 0 0,0 0-243 0 0,0 0-149 0 0,0 0-71 0 0,0 0-52 0 0,0 0-33 0 0,0 0-10 0 0,-7 22 36 0 0,-17 65 79 0 0,23-87-154 0 0,1 1 0 0 0,-1-1 0 0 0,1 1 0 0 0,-1-1 0 0 0,1 1 0 0 0,-1-1 1 0 0,1 1-1 0 0,-1-1 0 0 0,1 1 0 0 0,0-1 0 0 0,-1 1 0 0 0,1 0 0 0 0,0-1 0 0 0,0 1 0 0 0,-1-1 0 0 0,1 1 0 0 0,0 0 0 0 0,0-1 0 0 0,0 1 0 0 0,0 0 0 0 0,0-1 0 0 0,0 1 0 0 0,0 0 0 0 0,0-1 0 0 0,0 1 0 0 0,0 0 0 0 0,0-1 0 0 0,0 1 0 0 0,0 0 0 0 0,1-1 0 0 0,-1 1 0 0 0,0 0 0 0 0,0-1 0 0 0,1 1 0 0 0,-1-1 0 0 0,0 1 0 0 0,1 0 0 0 0,-1-1 0 0 0,1 1 0 0 0,-1-1 0 0 0,1 1 0 0 0,-1-1 0 0 0,1 0 0 0 0,-1 1 0 0 0,1-1 0 0 0,-1 1 0 0 0,1-1 0 0 0,0 0 0 0 0,-1 0 0 0 0,1 1 0 0 0,-1-1 0 0 0,1 0 0 0 0,0 0 0 0 0,-1 0 0 0 0,1 0 0 0 0,0 1 0 0 0,-1-1 0 0 0,1 0 0 0 0,0 0 0 0 0,-1 0 0 0 0,1-1-10 0 0,4 1 192 0 0,3 1 43 0 0,0 0 0 0 0,0-1 0 0 0,0 0 0 0 0,0-1 0 0 0,0 0 0 0 0,-1 0-1 0 0,1-1 1 0 0,0 1 0 0 0,0-2 0 0 0,-1 1 0 0 0,1-1 0 0 0,-1 0 0 0 0,0-1 0 0 0,0 0 0 0 0,0 0 0 0 0,-1 0-1 0 0,1-1 1 0 0,-1 0 0 0 0,0 0 0 0 0,0-1 0 0 0,-1 1 0 0 0,1-1 0 0 0,0-2-235 0 0,-1 1 119 0 0,1 0 1 0 0,-1-1 0 0 0,0 0 0 0 0,0 0-1 0 0,-1 0 1 0 0,0 0 0 0 0,-1-1 0 0 0,0 1-1 0 0,0-1 1 0 0,-1 0 0 0 0,0 0 0 0 0,0 0-1 0 0,-1 0 1 0 0,-1 0 0 0 0,1 0-1 0 0,-1 0 1 0 0,-1-1 0 0 0,0-4-120 0 0,0 11-83 0 0,0 0 0 0 0,0 1 0 0 0,0-1 0 0 0,0 1-1 0 0,-1-1 1 0 0,1 1 0 0 0,-1 0 0 0 0,1 0 0 0 0,-1 0 0 0 0,0 0 0 0 0,0 0 0 0 0,0 0 0 0 0,0 0 0 0 0,0 0-1 0 0,0 1 1 0 0,0-1 0 0 0,-1 1 0 0 0,1-1 0 0 0,-1 1 0 0 0,1 0 0 0 0,-1 0 0 0 0,1 0 0 0 0,-1 1 0 0 0,0-1 0 0 0,1 0-1 0 0,-1 1 1 0 0,0 0 0 0 0,0 0 83 0 0,-23 0-4175 0 0,1 7-3774 0 0,13-3-2012 0 0</inkml:trace>
  <inkml:trace contextRef="#ctx0" brushRef="#br0" timeOffset="2046.154">2962 590 6705 0 0,'0'0'4196'0'0,"0"0"-1729"0"0,0 0-702 0 0,0 0-82 0 0,0 0-227 0 0,0 0-352 0 0,0 0-381 0 0,0 0-287 0 0,0 0-145 0 0,0 0-85 0 0,0 0-92 0 0,0 0-38 0 0,12-21-31 0 0,36-61-21 0 0,-47 80-31 0 0,0 0 1 0 0,0 0-1 0 0,0 0 0 0 0,0 0 0 0 0,0 0 1 0 0,0 0-1 0 0,0 0 0 0 0,1 0 0 0 0,-1 1 0 0 0,1-1 1 0 0,-1 1-1 0 0,1-1 0 0 0,0 1 0 0 0,0-1 0 0 0,0 1 1 0 0,-1 0-1 0 0,1 0 0 0 0,0 0 0 0 0,0 0 1 0 0,1 0-1 0 0,-1 0 0 0 0,0 1 0 0 0,0-1 0 0 0,2 0 7 0 0,2 0-90 0 0,-3 1 32 0 0,0 0 0 0 0,-1 0 1 0 0,1 1-1 0 0,0-1 0 0 0,-1 1 0 0 0,1-1 0 0 0,0 1 1 0 0,-1 0-1 0 0,1 0 0 0 0,-1 0 0 0 0,0 0 1 0 0,1 0-1 0 0,-1 1 0 0 0,0-1 0 0 0,0 1 1 0 0,1-1-1 0 0,-1 1 0 0 0,0 0 0 0 0,-1 0 1 0 0,1 0-1 0 0,0 0 0 0 0,0 0 0 0 0,-1 0 1 0 0,0 0-1 0 0,1 1 0 0 0,-1-1 0 0 0,0 1 0 0 0,0-1 1 0 0,0 1-1 0 0,0-1 58 0 0,24 33-581 0 0,-18-31 728 0 0,-1-1-1 0 0,1 0 1 0 0,0 0 0 0 0,0-1-1 0 0,0 1 1 0 0,0-2 0 0 0,1 1-1 0 0,-1-1 1 0 0,0 0 0 0 0,1 0-1 0 0,-1-1 1 0 0,1 0-1 0 0,-1-1 1 0 0,0 1 0 0 0,1-2-1 0 0,-1 1 1 0 0,0-1 0 0 0,0 0-1 0 0,1 0 1 0 0,-2-1 0 0 0,1 0-1 0 0,0 0 1 0 0,0 0 0 0 0,-1-1-1 0 0,0 0 1 0 0,0 0 0 0 0,0-1-1 0 0,4-4-146 0 0,102-103-1740 0 0,-104 96-2424 0 0,-4 7-1978 0 0,1 1-4642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5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261 60 0 0 0,'0'0'830'0'0,"0"0"480"0"0,0 0 337 0 0,0 0 263 0 0,0 0 95 0 0,0 0-102 0 0,0 0-224 0 0,0 0-299 0 0,0 0-261 0 0,0 0-214 0 0,0 0-159 0 0,-8-1-115 0 0,1 1-582 0 0,-80 9 1613 0 0,-38 78-1144 0 0,121-84-500 0 0,1 0 0 0 0,0 1-1 0 0,0 0 1 0 0,1-1 0 0 0,-1 1-1 0 0,1 0 1 0 0,0 0 0 0 0,0 1-1 0 0,0-1 1 0 0,0 0 0 0 0,1 1 0 0 0,0-1-1 0 0,0 1 1 0 0,0-1 0 0 0,0 1-1 0 0,1-1 1 0 0,-1 1 0 0 0,1 0-1 0 0,1-1 1 0 0,-1 1 0 0 0,1-1-1 0 0,-1 1 1 0 0,1-1 0 0 0,0 1 0 0 0,1-1-1 0 0,-1 1 1 0 0,1-1 0 0 0,0 0-1 0 0,0 0 1 0 0,0 0 0 0 0,2 2-18 0 0,4 5 2 0 0,1 0 0 0 0,0-1 1 0 0,0 0-1 0 0,1-1 0 0 0,0 0 1 0 0,1 0-1 0 0,0-1 0 0 0,0 0 1 0 0,1-1-1 0 0,0 0 0 0 0,0-1 1 0 0,1-1-1 0 0,-1 0 0 0 0,1 0 1 0 0,0-1-1 0 0,1-1 0 0 0,-1 0 1 0 0,9 0-3 0 0,91-1-6472 0 0,-87-8-1987 0 0,-18 2 4505 0 0</inkml:trace>
  <inkml:trace contextRef="#ctx0" brushRef="#br0" timeOffset="11624.516">671 421 0 0 0,'0'0'899'0'0,"0"0"784"0"0,0 0 361 0 0,0 0 143 0 0,-3 8 11 0 0,1-4-1597 0 0,-8 21 321 0 0,5-25 2856 0 0,3-122 1887 0 0,40-58-4453 0 0,-36 172-1240 0 0,1 0 1 0 0,0 0 0 0 0,1 1 0 0 0,0-1-1 0 0,0 1 1 0 0,0 0 0 0 0,1 1 0 0 0,0-1-1 0 0,1 1 1 0 0,-1 0 0 0 0,1 0 0 0 0,0 0-1 0 0,1 1 1 0 0,-1 0 0 0 0,1 0 0 0 0,0 1 0 0 0,0-1-1 0 0,0 2 1 0 0,2-1 27 0 0,-8 3-69 0 0,0 1-1 0 0,0 0 0 0 0,1 0 1 0 0,-1-1-1 0 0,0 1 1 0 0,0 0-1 0 0,0 0 1 0 0,1 0-1 0 0,-1 0 1 0 0,0 0-1 0 0,0 1 1 0 0,0-1-1 0 0,0 0 1 0 0,1 0-1 0 0,-1 1 1 0 0,0-1-1 0 0,0 1 0 0 0,0-1 1 0 0,0 1-1 0 0,0 0 1 0 0,0-1-1 0 0,0 1 1 0 0,0 0-1 0 0,0 0 1 0 0,0-1-1 0 0,0 1 1 0 0,-1 0-1 0 0,1 0 1 0 0,0 0-1 0 0,-1 0 1 0 0,1 0-1 0 0,0 0 0 0 0,-1 0 1 0 0,1 0-1 0 0,-1 0 1 0 0,0 1-1 0 0,1-1 1 0 0,-1 0-1 0 0,0 0 1 0 0,0 0-1 0 0,0 0 1 0 0,1 1-1 0 0,-1-1 1 0 0,0 0-1 0 0,-1 0 1 0 0,1 0-1 0 0,0 1 70 0 0,0 25-5685 0 0,0-16 122 0 0,0-4-592 0 0</inkml:trace>
  <inkml:trace contextRef="#ctx0" brushRef="#br0" timeOffset="11981.136">1166 45 0 0 0,'0'0'1772'0'0,"0"0"-77"0"0,0 0-229 0 0,0 0 42 0 0,0 0 102 0 0,0 0-80 0 0,0 0-258 0 0,0 0-346 0 0,0 0-313 0 0,0 0-180 0 0,0 0-115 0 0,0 0-111 0 0,0 0-86 0 0,-28 32-68 0 0,-87 99-39 0 0,113-129-15 0 0,0 0 1 0 0,-1-1 0 0 0,1 1 0 0 0,0 0 0 0 0,0 0 0 0 0,0 1 0 0 0,0-1 0 0 0,1 0 0 0 0,-1 1 0 0 0,0-1-1 0 0,1 1 1 0 0,0-1 0 0 0,-1 1 0 0 0,1 0 0 0 0,0-1 0 0 0,1 1 0 0 0,-1 0 0 0 0,0 0 0 0 0,1 0 0 0 0,-1 0 0 0 0,1-1-1 0 0,0 1 1 0 0,0 2 0 0 0,2 2 0 0 0,-2-3 8 0 0,1-1 1 0 0,-1 1 0 0 0,1-1-1 0 0,0 0 1 0 0,0 1-1 0 0,0-1 1 0 0,0 0 0 0 0,1 0-1 0 0,0 0 1 0 0,-1 0 0 0 0,1 0-1 0 0,0 0 1 0 0,0-1-1 0 0,0 1 1 0 0,1-1 0 0 0,-1 1-1 0 0,1-1 1 0 0,-1 0-1 0 0,1 0 1 0 0,0 0 0 0 0,0 0-1 0 0,0 0 1 0 0,0-1-1 0 0,0 1 1 0 0,0-1 0 0 0,0 0-1 0 0,1 0 1 0 0,-1 0-1 0 0,0 0 1 0 0,1-1 0 0 0,1 1-9 0 0,2 0 167 0 0,1 0 1 0 0,-1-1-1 0 0,0 1 1 0 0,1-1-1 0 0,-1-1 1 0 0,0 0-1 0 0,1 0 1 0 0,-1 0 0 0 0,0-1-1 0 0,0 0 1 0 0,0 0-1 0 0,0-1 1 0 0,0 0-1 0 0,2-1-167 0 0,0-1 184 0 0,0-1 0 0 0,-1 0-1 0 0,0 0 1 0 0,0 0-1 0 0,0-1 1 0 0,-1-1-1 0 0,0 1 1 0 0,-1-1-1 0 0,1 0 1 0 0,-1 0-1 0 0,-1-1 1 0 0,0 0-1 0 0,0 0 1 0 0,-1 0 0 0 0,0-1-1 0 0,0 1 1 0 0,-1-1-1 0 0,0 0 1 0 0,-1 0-1 0 0,0 0 1 0 0,-1 0-1 0 0,0 0 1 0 0,0-1-1 0 0,-2-4-183 0 0,1 11-87 0 0,0 1 0 0 0,-1-1-1 0 0,0 1 1 0 0,0-1-1 0 0,0 1 1 0 0,0 0 0 0 0,-1 0-1 0 0,1-1 1 0 0,-1 1-1 0 0,0 0 1 0 0,0 0-1 0 0,0 0 1 0 0,0 1 0 0 0,0-1-1 0 0,0 0 1 0 0,-1 1-1 0 0,0 0 1 0 0,1-1 0 0 0,-1 1-1 0 0,0 0 1 0 0,0 0-1 0 0,-1 1 88 0 0,-20-9-3916 0 0,-3 7-3667 0 0,13 3 453 0 0</inkml:trace>
  <inkml:trace contextRef="#ctx0" brushRef="#br0" timeOffset="12456.511">1991 1 1152 0 0,'0'0'2434'0'0,"0"0"-791"0"0,0 0-493 0 0,0 0 171 0 0,0 0 350 0 0,0 0 192 0 0,0 0-53 0 0,0 0-283 0 0,0 0-321 0 0,0 0-253 0 0,0 0-165 0 0,0 0-125 0 0,0 0-89 0 0,-32 12-68 0 0,-101 35-77 0 0,63-14 387 0 0,67-32-831 0 0,0 1 0 0 0,0-1 0 0 0,1 1 0 0 0,-1-1 0 0 0,1 1 1 0 0,0 0-1 0 0,-1 0 0 0 0,1 0 0 0 0,0 1 0 0 0,0-1 0 0 0,0 0 1 0 0,1 1-1 0 0,-1-1 0 0 0,0 1 0 0 0,1 0 0 0 0,0-1 0 0 0,0 1 0 0 0,-1 0 1 0 0,2 0-1 0 0,-1 0 0 0 0,0 0 0 0 0,0 0 0 0 0,1 0 0 0 0,0 0 1 0 0,0 0-1 0 0,0 0 0 0 0,0 0 0 0 0,0 0 0 0 0,0 0 0 0 0,1 1 15 0 0,16 95-45 0 0,-19-94 58 0 0,-1 1-1 0 0,1-2 1 0 0,-1 1-1 0 0,0 0 1 0 0,0-1-1 0 0,0 1 1 0 0,-1-1 0 0 0,0 0-1 0 0,0 0 1 0 0,0 0-1 0 0,0 0 1 0 0,0-1 0 0 0,-1 0-1 0 0,1 0 1 0 0,-1 0-1 0 0,-4 1-12 0 0,5-1-9 0 0,-4 3-193 0 0,0 0 0 0 0,-1-1 0 0 0,1 0 0 0 0,-1-1 0 0 0,0 0 1 0 0,0-1-1 0 0,-1 1 0 0 0,1-2 0 0 0,-1 1 0 0 0,-4 0 202 0 0,28-26-10932 0 0,-3 16 6965 0 0,-3 0 678 0 0</inkml:trace>
  <inkml:trace contextRef="#ctx0" brushRef="#br0" timeOffset="12797.019">2243 8 4305 0 0,'0'0'2556'0'0,"0"0"-675"0"0,0 0-225 0 0,0 0 57 0 0,0 0-32 0 0,0 0-222 0 0,0 0-404 0 0,0 0-311 0 0,0 0-202 0 0,0 0-133 0 0,0 0-105 0 0,0 0-70 0 0,0 0-60 0 0,-25 11-62 0 0,-78 35-56 0 0,101-46-60 0 0,0 1 0 0 0,0-1-1 0 0,0 0 1 0 0,1 1 0 0 0,-1-1-1 0 0,0 1 1 0 0,1-1 0 0 0,-1 1-1 0 0,0 0 1 0 0,1 0 0 0 0,-1-1-1 0 0,1 1 1 0 0,-1 0 0 0 0,1 1-1 0 0,0-1 1 0 0,-1 0 0 0 0,1 0-1 0 0,0 1 1 0 0,0-1 0 0 0,0 0-1 0 0,0 1 1 0 0,0-1 0 0 0,0 1-1 0 0,0-1 1 0 0,0 1 0 0 0,0 0-1 0 0,1-1 1 0 0,-1 1 0 0 0,1 0-1 0 0,0 0 1 0 0,-1-1 0 0 0,1 1-1 0 0,0 0 1 0 0,0 0 0 0 0,0-1-1 0 0,0 2 5 0 0,1 5-157 0 0,0-3 94 0 0,1-1 1 0 0,0 1-1 0 0,0-1 1 0 0,1 0-1 0 0,-1 0 0 0 0,1 0 1 0 0,0 0-1 0 0,0 0 1 0 0,0-1-1 0 0,0 1 0 0 0,1-1 1 0 0,0 0-1 0 0,-1 0 1 0 0,1 0-1 0 0,0 0 0 0 0,0-1 1 0 0,1 0-1 0 0,-1 0 1 0 0,0 0-1 0 0,1 0 1 0 0,-1-1-1 0 0,4 1 63 0 0,9 7-33 0 0,-6-3 52 0 0,-5-5 1 0 0,0 1 0 0 0,-1 0 1 0 0,1 1-1 0 0,-1-1 0 0 0,0 1 1 0 0,0 0-1 0 0,0 0 0 0 0,0 1 1 0 0,-1-1-1 0 0,1 1 0 0 0,-1 0 1 0 0,0 1-1 0 0,0-1 0 0 0,0 1 1 0 0,-1-1-1 0 0,1 1 0 0 0,-1 0 1 0 0,0 0-1 0 0,-1 1 0 0 0,1-1 1 0 0,-1 1-1 0 0,0-1 0 0 0,-1 1 1 0 0,1-1-1 0 0,0 7-20 0 0,-4-9 94 0 0,0 1 0 0 0,0-1 0 0 0,0 0 0 0 0,0 0-1 0 0,-1 0 1 0 0,1 0 0 0 0,-1 0 0 0 0,0 0 0 0 0,0-1 0 0 0,0 1-1 0 0,0-1 1 0 0,0 0 0 0 0,-1 0 0 0 0,1 0 0 0 0,-1 0 0 0 0,1 0 0 0 0,-1-1-1 0 0,0 0 1 0 0,1 0 0 0 0,-4 1-94 0 0,2 0 45 0 0,-154 40-610 0 0,124-38-3349 0 0,-1-3-3579 0 0,27-1-142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7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9658 0 0,'0'0'4329'0'0,"0"0"-2225"0"0,0 0-843 0 0,0 0-81 0 0,0 0-230 0 0,0 0-302 0 0,0 0-294 0 0,0 0-216 0 0,0 0-76 0 0,0 0-43 0 0,0 0-38 0 0,0 0-46 0 0,0 0-55 0 0,-15 7-52 0 0,-41 24-24 0 0,55-31 186 0 0,0 1 0 0 0,1-1 0 0 0,-1 1 0 0 0,0-1 0 0 0,0 1 0 0 0,1 0 0 0 0,-1-1 0 0 0,0 1 0 0 0,1 0 0 0 0,-1-1 0 0 0,0 1 0 0 0,1 0 0 0 0,-1 0 0 0 0,1 0 0 0 0,0-1 0 0 0,-1 1 0 0 0,1 0 0 0 0,0 0 0 0 0,-1 0 0 0 0,1 0 0 0 0,0 0 0 0 0,0 0 0 0 0,0 0 0 0 0,0 0 0 0 0,0 0 0 0 0,0 0 0 0 0,0 0 0 0 0,0 0 0 0 0,0 0 0 0 0,0 0 0 0 0,0-1 0 0 0,1 1 0 0 0,-1 0 0 0 0,0 0 0 0 0,1 0 0 0 0,-1 0 0 0 0,1 0 0 0 0,-1 0 0 0 0,1-1 0 0 0,-1 1 0 0 0,1 0 0 0 0,0 0 0 0 0,-1-1 0 0 0,1 1 1 0 0,0-1-1 0 0,-1 1 0 0 0,1 0 0 0 0,0-1 0 0 0,0 1 0 0 0,0-1 0 0 0,-1 0 0 0 0,1 1 0 0 0,0-1 0 0 0,0 1 0 0 0,0-1 0 0 0,0 0 0 0 0,0 0 0 0 0,0 0 0 0 0,0 0 10 0 0,2 2-23 0 0,2 0 64 0 0,0 0 0 0 0,0 1 0 0 0,0 0 1 0 0,-1 0-1 0 0,1 0 0 0 0,-1 1 0 0 0,0-1 0 0 0,0 1 0 0 0,0 0 0 0 0,0 0 1 0 0,-1 0-1 0 0,1 1 0 0 0,-1-1 0 0 0,0 1 0 0 0,-1 0 0 0 0,1 0 1 0 0,-1 0-1 0 0,0 0 0 0 0,0 0 0 0 0,0 1 0 0 0,-1-1 0 0 0,0 0 1 0 0,0 1-1 0 0,0-1 0 0 0,-1 1 0 0 0,0 0 0 0 0,0-1 0 0 0,0 1 1 0 0,-1-1-1 0 0,0 2-41 0 0,-1-2 87 0 0,-1-1 0 0 0,1 1 1 0 0,-1 0-1 0 0,-1-1 0 0 0,1 0 1 0 0,0 0-1 0 0,-1 0 0 0 0,0 0 0 0 0,0 0 1 0 0,0-1-1 0 0,-1 1 0 0 0,1-1 1 0 0,-1-1-1 0 0,0 1 0 0 0,1 0 1 0 0,-1-1-1 0 0,0 0 0 0 0,-1 0 0 0 0,-3 0-87 0 0,-29 4-3119 0 0,4-11-5452 0 0,27 1-2151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6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4505 0 0,'0'0'560'0'0,"0"0"-1056"0"0,0 0-368 0 0,0 0-24 0 0,0 0 87 0 0,0 0-687 0 0,0 0 960 0 0</inkml:trace>
  <inkml:trace contextRef="#ctx0" brushRef="#br0" timeOffset="931.806">30 22 0 0 0,'0'0'4112'0'0,"0"0"-1150"0"0,0 0-478 0 0,0 0-5 0 0,0 0-154 0 0,0 0-346 0 0,0 0-496 0 0,0 0-510 0 0,0 0-355 0 0,0 0-262 0 0,0 0-168 0 0,0 0-123 0 0,0 0-75 0 0,9 0-188 0 0,-4 7-396 0 0,1 3-1381 0 0,-2-5-4023 0 0,1-5-1930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28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265 75 2841 0 0,'0'0'848'0'0,"0"0"-439"0"0,0 0-19 0 0,0 0 275 0 0,0 0 254 0 0,0 0 47 0 0,0 0-156 0 0,0 0-259 0 0,0 0-211 0 0,0 0-138 0 0,0 0-82 0 0,-21 34-38 0 0,-67 108-22 0 0,24-38-73 0 0,-16 27 178 0 0,68-97 362 0 0,39-52 2264 0 0,-12 0-2410 0 0,-1 0 0 0 0,-1-1 0 0 0,-1-1 0 0 0,-1 0 0 0 0,0-1-1 0 0,-1 0 1 0 0,4-15-381 0 0,29-57 319 0 0,-24 57-181 0 0,82-123 364 0 0,-53 119-250 0 0,-29 92-321 0 0,5-11 568 0 0,-15-9-501 0 0,1 1 1 0 0,2-1 0 0 0,1-1-1 0 0,1 0 1 0 0,2-1 0 0 0,1-1-1 0 0,1 0 1 0 0,13 14 1 0 0,-12-20-36 0 0,-17-21-872 0 0,-9-4-12215 0 0,3 0 11596 0 0,2-1 152 0 0</inkml:trace>
  <inkml:trace contextRef="#ctx0" brushRef="#br0" timeOffset="294.878">91 332 3769 0 0,'0'0'2582'0'0,"0"0"-965"0"0,0 0-414 0 0,0 0 136 0 0,0 0 167 0 0,0 0 45 0 0,0 0-179 0 0,0 0-257 0 0,0 0-197 0 0,35-1-181 0 0,112-4-147 0 0,53 3 524 0 0,-164 3-4935 0 0,4-1-4077 0 0,-31 0 204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6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 8290 0 0,'0'0'2362'0'0,"0"0"-910"0"0,0 0-122 0 0,0 0 223 0 0,0 0-28 0 0,0 0-300 0 0,0 0-451 0 0,0 0-392 0 0,0 0-208 0 0,-14 32-109 0 0,-43 97-58 0 0,37-58-1119 0 0,20-70 1159 0 0,-1 0-1662 0 0,1 0-8688 0 0,0-1 4147 0 0</inkml:trace>
  <inkml:trace contextRef="#ctx0" brushRef="#br0" timeOffset="430.625">218 277 5849 0 0,'0'0'2267'0'0,"0"0"-249"0"0,0 0 60 0 0,0 0 40 0 0,0 0-301 0 0,0 0-479 0 0,0 0-416 0 0,0 0-274 0 0,0 0-148 0 0,0 0-109 0 0,0 0-105 0 0,0 0-76 0 0,19-28-64 0 0,58-85-48 0 0,2 18-36 0 0,-19 58-1699 0 0,-54 78-1095 0 0,-14 80 2335 0 0,10-119 538 0 0,0 1-1 0 0,1-1 1 0 0,-1 1 0 0 0,1-1-1 0 0,-1 0 1 0 0,1 0-1 0 0,0 0 1 0 0,0 0 0 0 0,0-1-1 0 0,0 1 1 0 0,0-1-1 0 0,0 0 1 0 0,0 0 0 0 0,0 0-1 0 0,1 0 1 0 0,-1 0 0 0 0,0-1-1 0 0,1 1 1 0 0,-1-1-1 0 0,1 0 1 0 0,-1 0 0 0 0,0 0-1 0 0,1-1 1 0 0,-1 1-1 0 0,0-1 1 0 0,1 0 0 0 0,-1 0-1 0 0,0 0 1 0 0,0 0-1 0 0,0 0 1 0 0,0-1 0 0 0,2-1-141 0 0,99-80 1016 0 0,-82 63-2084 0 0,-6 5-1926 0 0,0 2-5717 0 0,-10 9-14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4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18 185 0 0 0,'0'0'561'0'0,"0"0"449"0"0,0 0 52 0 0,0 0-213 0 0,0 0-255 0 0,0 0-180 0 0,0 0-92 0 0,0 0-26 0 0,0 0 48 0 0,0 30 59 0 0,0 138 513 0 0,-2-91 3198 0 0,0-80 4362 0 0,-7-13-7039 0 0,7 3-1332 0 0,1 0 0 0 0,-1 0 0 0 0,2 0 0 0 0,0-1 0 0 0,1 1 0 0 0,0 0 0 0 0,1 0 0 0 0,0 0 0 0 0,1 0 0 0 0,1 0 0 0 0,0 1 0 0 0,0-1 0 0 0,2 1 0 0 0,-1 0 0 0 0,1 1 0 0 0,1-1-105 0 0,12-17-14 0 0,1 1 0 0 0,1 1 0 0 0,2 0 1 0 0,1 2-1 0 0,0 1 0 0 0,2 1 0 0 0,7-4 14 0 0,-4 13-784 0 0,-29 14 289 0 0,0 11-873 0 0,-9 50-4744 0 0,-9-24-3836 0 0,14-29 6274 0 0</inkml:trace>
  <inkml:trace contextRef="#ctx0" brushRef="#br0" timeOffset="368.224">483 277 0 0 0,'0'0'1819'0'0,"0"0"376"0"0,0 0 158 0 0,0 0 41 0 0,0 0-163 0 0,0 0-395 0 0,0 0-413 0 0,0 0-345 0 0,0 0-293 0 0,33-8-201 0 0,100-26-113 0 0,-80 9 172 0 0,-49 18-476 0 0,-1 4-57 0 0,-1-1 1 0 0,0 0 0 0 0,0 1 0 0 0,0-1 0 0 0,0 0 0 0 0,-1 0 0 0 0,0 0 0 0 0,0 0 0 0 0,0 0 0 0 0,0-1 0 0 0,0 1 0 0 0,-1 0 0 0 0,0 0 0 0 0,0-1 0 0 0,0 1 0 0 0,0 0 0 0 0,-1 0 0 0 0,1-1-111 0 0,-4 1-47 0 0,1 1 1 0 0,-1 0-1 0 0,1 0 0 0 0,-1 0 0 0 0,0 1 0 0 0,0-1 1 0 0,0 1-1 0 0,-1 0 0 0 0,1 0 0 0 0,0 0 0 0 0,-1 1 1 0 0,1 0-1 0 0,-1 0 0 0 0,0 0 0 0 0,1 0 1 0 0,-1 1-1 0 0,0-1 0 0 0,1 1 0 0 0,-1 0 0 0 0,0 1 1 0 0,0-1-1 0 0,0 1 47 0 0,-8 1-167 0 0,0 1 0 0 0,0 0 0 0 0,1 1 0 0 0,0 1 0 0 0,-1-1 0 0 0,2 2-1 0 0,-1 0 1 0 0,1 0 0 0 0,0 1 0 0 0,0 1 0 0 0,0-1 0 0 0,-4 6 167 0 0,10-9-29 0 0,0 1-1 0 0,0-1 0 0 0,0 1 0 0 0,1 0 1 0 0,0 0-1 0 0,0 0 0 0 0,0 0 0 0 0,1 1 1 0 0,-1-1-1 0 0,1 1 0 0 0,1 0 0 0 0,-1 0 1 0 0,1 0-1 0 0,0 1 0 0 0,0-1 0 0 0,1 0 1 0 0,0 1-1 0 0,0-1 0 0 0,0 1 0 0 0,1-1 1 0 0,0 1-1 0 0,1-1 0 0 0,-1 1 0 0 0,1-1 1 0 0,0 1-1 0 0,1-1 0 0 0,-1 0 0 0 0,1 1 1 0 0,1-1-1 0 0,-1 0 0 0 0,1 0 0 0 0,0 0 1 0 0,1 1 29 0 0,10 2 22 0 0,-1 0 0 0 0,1-1 0 0 0,0 0 0 0 0,1-1 0 0 0,0-1 0 0 0,0 0 0 0 0,0-2 0 0 0,1 1 0 0 0,0-2 0 0 0,0 0 0 0 0,0-1 0 0 0,0 0 0 0 0,0-1 0 0 0,0-1 0 0 0,0-1 0 0 0,0 0 0 0 0,13-4-22 0 0,52-13-3509 0 0,-44 8-3940 0 0,-23 6 2072 0 0</inkml:trace>
  <inkml:trace contextRef="#ctx0" brushRef="#br0" timeOffset="1153.947">890 498 4489 0 0,'0'0'1931'0'0,"0"0"-215"0"0,0 0 99 0 0,0 0 166 0 0,0 0-90 0 0,0 0-364 0 0,0 0-423 0 0,0 0-286 0 0,0 0-176 0 0,0 0-112 0 0,0 0-97 0 0,0 0-77 0 0,0 0-34 0 0,27-35-42 0 0,85-106-12 0 0,-44 45 371 0 0,-5 12-320 0 0,-44 80-739 0 0,-18 36-12 0 0,-2-17 631 0 0,-2 61-5 0 0,53-64 122 0 0,56-52 364 0 0,-67 19-602 0 0,-25 13-82 0 0,-1 1-1 0 0,1 0 1 0 0,1 1 0 0 0,-1 0 0 0 0,1 1 0 0 0,0 1-1 0 0,0 0 1 0 0,0 1 0 0 0,12 0 4 0 0,-25 4-12 0 0,-1 1 0 0 0,1-1 0 0 0,-1 1 0 0 0,0 0 0 0 0,1 0 0 0 0,-1-1 0 0 0,0 1-1 0 0,0 0 1 0 0,0 0 0 0 0,-1 0 0 0 0,1 0 0 0 0,0 0 0 0 0,-1 0 0 0 0,1 1 0 0 0,-1-1 0 0 0,0 0 0 0 0,0 0 0 0 0,1 0 0 0 0,-1 0 0 0 0,-1 0 0 0 0,1 0 0 0 0,0 1 0 0 0,-1-1 0 0 0,1 0 0 0 0,-1 1 11 0 0,1 4 2 0 0,0 92-863 0 0,16-88-3393 0 0,-1-11-2299 0 0,-14 0 4906 0 0,6 0-6370 0 0</inkml:trace>
  <inkml:trace contextRef="#ctx0" brushRef="#br0" timeOffset="1564.993">2019 126 4617 0 0,'0'0'2320'0'0,"0"0"-739"0"0,0 0-166 0 0,0 0 129 0 0,0 0-9 0 0,0 0-161 0 0,0 0-346 0 0,0 0-341 0 0,0 0-202 0 0,0 0-118 0 0,0 0-102 0 0,-34 18-62 0 0,-106 58-40 0 0,54-13 244 0 0,82-58-382 0 0,-1-2-26 0 0,0 1-1 0 0,0 0 1 0 0,1 0 0 0 0,-1 0 0 0 0,1 0 0 0 0,0 1-1 0 0,1-1 1 0 0,-1 1 0 0 0,1 0 0 0 0,0 0 0 0 0,0 1-1 0 0,0-1 1 0 0,1 0 0 0 0,0 1 0 0 0,0 0 0 0 0,0 0-1 0 0,1-1 1 0 0,0 1 0 0 0,0 0 0 0 0,0 0-1 0 0,1 4 3 0 0,3-8 33 0 0,0 0 0 0 0,1-1 0 0 0,-1 1 1 0 0,1-1-1 0 0,0 0 0 0 0,-1 0 0 0 0,1 0 1 0 0,0 0-1 0 0,0-1 0 0 0,-1 1 1 0 0,1-1-1 0 0,0 0 0 0 0,0 0 0 0 0,0-1 1 0 0,0 1-1 0 0,-1-1 0 0 0,4 0-34 0 0,11-5 145 0 0,-1-1-1 0 0,1 0 1 0 0,-1-1-1 0 0,-1-1 1 0 0,0 0 0 0 0,0-1-1 0 0,-1-1 1 0 0,1-1-145 0 0,26-17 126 0 0,103-53 200 0 0,-137 129-753 0 0,-9-19 449 0 0,0-23-47 0 0,0 0 0 0 0,0 0 0 0 0,0-1 1 0 0,1 1-1 0 0,0 0 0 0 0,0 0 0 0 0,0 0 1 0 0,0-1-1 0 0,1 1 0 0 0,0 0 0 0 0,0 0 1 0 0,0-1-1 0 0,0 1 0 0 0,1-1 1 0 0,0 1-1 0 0,0-1 0 0 0,0 0 0 0 0,1 1 1 0 0,-1-1-1 0 0,1 0 0 0 0,0-1 0 0 0,0 1 1 0 0,0 0-1 0 0,3 1 25 0 0,49 9-3794 0 0,-17-21-8126 0 0,-31 3 8451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9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404 0 13139 0 0,'0'0'1311'0'0,"0"0"-506"0"0,0 0-315 0 0,0 0-5 0 0,0 0 125 0 0,-33 12 55 0 0,-106 42-90 0 0,128-50-498 0 0,0 0 0 0 0,0 1 1 0 0,1 0-1 0 0,-1 1 0 0 0,1 0 0 0 0,1 1 1 0 0,-1 0-1 0 0,1 0 0 0 0,0 1 0 0 0,1 1 0 0 0,-6 5-77 0 0,-1 3 83 0 0,6-9-78 0 0,0 0-1 0 0,1 1 1 0 0,0 0-1 0 0,1 0 1 0 0,0 1 0 0 0,0 0-1 0 0,1 0 1 0 0,1 1-1 0 0,0-1 1 0 0,0 1-1 0 0,1 0 1 0 0,0 1 0 0 0,0-1-1 0 0,0 12-4 0 0,3-17-43 0 0,1 1-1 0 0,-1-1 1 0 0,2 0-1 0 0,-1 0 1 0 0,1 1 0 0 0,0-1-1 0 0,0 0 1 0 0,1 0-1 0 0,-1 0 1 0 0,2 0-1 0 0,-1 0 1 0 0,0-1 0 0 0,1 1-1 0 0,0-1 1 0 0,1 1-1 0 0,-1-1 1 0 0,1 0-1 0 0,0 0 1 0 0,0-1 0 0 0,0 1-1 0 0,1-1 1 0 0,0 0-1 0 0,0 0 1 0 0,0 0 0 0 0,2 1 43 0 0,8 3-216 0 0,0 1 1 0 0,1-2 0 0 0,0 0-1 0 0,0-1 1 0 0,0-1 0 0 0,1 0-1 0 0,0-1 1 0 0,0-1 0 0 0,0 0-1 0 0,0-2 1 0 0,0 0 0 0 0,1-1-1 0 0,15-1 216 0 0,5-3-1742 0 0,1-1 0 0 0,-1-1 0 0 0,0-3 0 0 0,-1-1 0 0 0,26-11 1742 0 0,133-69-6451 0 0,-176 78 6867 0 0,-1-1-1 0 0,0-1 1 0 0,-1 0 0 0 0,0-2-1 0 0,-1 0 1 0 0,-1-1 0 0 0,-1 0-1 0 0,3-6-415 0 0,-8 6 1223 0 0,-9 16-1058 0 0,-1 0 0 0 0,1 1-1 0 0,-1-1 1 0 0,1 1 0 0 0,-1-1-1 0 0,0 0 1 0 0,1 0-1 0 0,-1 1 1 0 0,0-1 0 0 0,0 0-1 0 0,1 0 1 0 0,-1 1 0 0 0,0-1-1 0 0,0 0 1 0 0,0 0-1 0 0,0 1 1 0 0,0-1 0 0 0,0 0-1 0 0,0 0 1 0 0,0 0 0 0 0,0 1-1 0 0,0-1 1 0 0,-1 0 0 0 0,1 0-1 0 0,0 1 1 0 0,0-1-1 0 0,-1 0 1 0 0,1 1 0 0 0,0-1-1 0 0,-1 0 1 0 0,1 1 0 0 0,-1-1-1 0 0,1 0 1 0 0,-1 1-1 0 0,1-1 1 0 0,-1 1 0 0 0,0-1-1 0 0,1 1 1 0 0,-1-1 0 0 0,0 1-1 0 0,1-1 1 0 0,-1 1-1 0 0,0 0 1 0 0,1-1 0 0 0,-1 1-1 0 0,0 0 1 0 0,0 0 0 0 0,1 0-1 0 0,-1-1 1 0 0,0 1-1 0 0,0 0 1 0 0,0 0 0 0 0,1 0-1 0 0,-1 0 1 0 0,0 0 0 0 0,0 1-165 0 0,-18 2 189 0 0,1 1 0 0 0,0 1 0 0 0,0 0 0 0 0,1 2 1 0 0,0 0-1 0 0,0 1 0 0 0,0 0 0 0 0,1 2 0 0 0,0 0 1 0 0,1 0-1 0 0,0 2 0 0 0,1 0 0 0 0,0 0 0 0 0,1 2 1 0 0,-11 13-190 0 0,18-21 8 0 0,0-1 0 0 0,0 1 1 0 0,1 1-1 0 0,0-1 0 0 0,0 1 1 0 0,1 0-1 0 0,0 0 0 0 0,0 0 1 0 0,0 0-1 0 0,1 1 0 0 0,0 0 1 0 0,1-1-1 0 0,0 1 0 0 0,0 0 1 0 0,0 0-1 0 0,1 0 0 0 0,0 1 1 0 0,1-1-1 0 0,0 0 0 0 0,1 5-8 0 0,1-8 17 0 0,1-1 0 0 0,0 1-1 0 0,0-1 1 0 0,0 0-1 0 0,1 0 1 0 0,-1 0 0 0 0,1 0-1 0 0,0 0 1 0 0,0-1 0 0 0,0 0-1 0 0,1 0 1 0 0,-1 0 0 0 0,1 0-1 0 0,0-1 1 0 0,0 0 0 0 0,0 0-1 0 0,0 0 1 0 0,0 0 0 0 0,0-1-1 0 0,0 0 1 0 0,1 0-1 0 0,-1 0 1 0 0,0-1 0 0 0,0 0-1 0 0,1 0 1 0 0,-1 0 0 0 0,1-1-17 0 0,12 0 254 0 0,-1-1 0 0 0,1 0 0 0 0,-1-2 0 0 0,0 0 0 0 0,0 0 0 0 0,0-2 0 0 0,-1 0 0 0 0,0-1 0 0 0,0-1 0 0 0,-1 0 0 0 0,0-1 0 0 0,0-1 0 0 0,-1 0 0 0 0,0-1 0 0 0,-1 0-1 0 0,0-2 1 0 0,-1 1 0 0 0,0-1 0 0 0,-1-1 0 0 0,7-11-254 0 0,-14 19 41 0 0,1 0 0 0 0,-1-1 0 0 0,-1 0 0 0 0,1 0 0 0 0,-1 0 0 0 0,0 0 0 0 0,-1 0 0 0 0,1-1 0 0 0,-2 1 0 0 0,1-1-1 0 0,-1 0 1 0 0,0 1 0 0 0,0-1 0 0 0,-1 0 0 0 0,0 0 0 0 0,-1 1 0 0 0,0-1 0 0 0,0 0 0 0 0,0 1 0 0 0,-1-1-1 0 0,-1-2-40 0 0,1 5-124 0 0,-1 0-1 0 0,1 0 0 0 0,-1 1 1 0 0,1-1-1 0 0,-1 1 0 0 0,-1 0 0 0 0,1 0 1 0 0,-1 0-1 0 0,1 0 0 0 0,-1 1 0 0 0,0-1 1 0 0,0 1-1 0 0,-1 0 0 0 0,1 0 0 0 0,0 0 1 0 0,-1 1-1 0 0,0 0 0 0 0,0 0 1 0 0,0 0-1 0 0,0 0 0 0 0,-1 1 125 0 0,-44 0-5203 0 0,19 15-3404 0 0,17-6 1846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0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13563 0 0,'0'0'1972'0'0,"0"0"-623"0"0,0 0-254 0 0,0 0 65 0 0,0 0 15 0 0,0 0-191 0 0,0 0-317 0 0,0 0-279 0 0,0 0-174 0 0,0 0-88 0 0,0 0-47 0 0,0 0-18 0 0,0 0-21 0 0,11-13-20 0 0,81-78 23 0 0,107-52-74 0 0,-199 144-5 0 0,0-1 1 0 0,-1 0 0 0 0,1 1-1 0 0,0-1 1 0 0,0 0 0 0 0,0 1-1 0 0,0-1 1 0 0,0 1-1 0 0,0-1 1 0 0,0 0 0 0 0,0 1-1 0 0,0-1 1 0 0,0 0-1 0 0,0 1 1 0 0,1-1 0 0 0,-1 0-1 0 0,0 1 1 0 0,0-1-1 0 0,0 0 1 0 0,0 1 0 0 0,0-1-1 0 0,1 0 1 0 0,-1 0-1 0 0,0 1 1 0 0,0-1 0 0 0,1 0-1 0 0,-1 0 1 0 0,0 1-1 0 0,0-1 1 0 0,1 0 0 0 0,-1 0-1 0 0,0 0 1 0 0,1 1 0 0 0,-1-1-1 0 0,0 0 1 0 0,1 0-1 0 0,-1 0 1 0 0,0 0 0 0 0,1 0-1 0 0,-1 0 1 0 0,0 0-1 0 0,1 0 1 0 0,-1 1 0 0 0,0-1-1 0 0,1-1 1 0 0,-1 1-1 0 0,0 0 1 0 0,1 0 0 0 0,-1 0-1 0 0,0 0 1 0 0,1 0-1 0 0,-1 0 1 0 0,0 0 0 0 0,1 0-1 0 0,-1 0 1 0 0,0-1-1 0 0,1 1 1 0 0,-1 0 0 0 0,0 0-1 0 0,0 0 1 0 0,1-1 35 0 0,-2 10 210 0 0,0 17-256 0 0,0-22 58 0 0,0 0 1 0 0,0-1-1 0 0,0 1 1 0 0,1 0-1 0 0,0-1 1 0 0,-1 1 0 0 0,1 0-1 0 0,0-1 1 0 0,1 1-1 0 0,-1 0 1 0 0,1 0-1 0 0,-1-1 1 0 0,1 1-1 0 0,0-1 1 0 0,1 1-1 0 0,-1-1 1 0 0,1 1-1 0 0,-1-1 1 0 0,1 0-1 0 0,0 1 1 0 0,0-1 0 0 0,0 0-1 0 0,1 0 1 0 0,-1-1-1 0 0,1 1 1 0 0,0 0-1 0 0,-1-1 1 0 0,1 0-1 0 0,0 0 1 0 0,3 2-13 0 0,-1-2 174 0 0,1 0-1 0 0,-1-1 1 0 0,0 0 0 0 0,1 0 0 0 0,-1 0-1 0 0,1-1 1 0 0,-1 1 0 0 0,1-1 0 0 0,-1-1-1 0 0,1 1 1 0 0,-1-1 0 0 0,0 0 0 0 0,1 0-1 0 0,-1 0 1 0 0,0-1 0 0 0,1 0 0 0 0,-1 0-1 0 0,0 0 1 0 0,-1-1 0 0 0,1 0 0 0 0,0 0-1 0 0,-1 0 1 0 0,1 0 0 0 0,-1-1-1 0 0,3-3-173 0 0,71-85 989 0 0,-73 84-1540 0 0,5-12 565 0 0,-7 5-7931 0 0,-3 14 614 0 0,0 1-3558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0.3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366 0 13275 0 0,'0'0'4234'0'0,"0"0"-2348"0"0,0 0-885 0 0,0 0-42 0 0,0 0 11 0 0,0 0-130 0 0,0 0-229 0 0,0 0-249 0 0,0 0-168 0 0,0 0-99 0 0,0 0-34 0 0,-35 17-29 0 0,-113 53-24 0 0,34 5-60 0 0,112-75 27 0 0,0 2 0 0 0,0-1 1 0 0,0 0-1 0 0,0 0 0 0 0,0 0 0 0 0,1 1 1 0 0,-1-1-1 0 0,0 1 0 0 0,1 0 0 0 0,-1-1 1 0 0,1 1-1 0 0,-1 0 0 0 0,1 0 0 0 0,0 0 1 0 0,0 0-1 0 0,0 0 0 0 0,0 0 0 0 0,0 0 0 0 0,0 0 1 0 0,1 0-1 0 0,-1 0 0 0 0,1 1 0 0 0,-1-1 1 0 0,1 0-1 0 0,0 1 0 0 0,0-1 0 0 0,0 0 1 0 0,0 0-1 0 0,0 1 0 0 0,1-1 0 0 0,-1 0 1 0 0,1 0-1 0 0,-1 1 0 0 0,1-1 0 0 0,0 0 1 0 0,0 0-1 0 0,0 0 0 0 0,0 0 0 0 0,0 0 1 0 0,0 0-1 0 0,1 0 0 0 0,-1-1 0 0 0,0 1 1 0 0,1 0-1 0 0,0-1 0 0 0,0 2 25 0 0,202 52-277 0 0,-202-55 283 0 0,-1 1 0 0 0,1-1 0 0 0,-1 1 1 0 0,1-1-1 0 0,-1 1 0 0 0,0 0 1 0 0,1 0-1 0 0,-1 0 0 0 0,0 0 0 0 0,0 0 1 0 0,0 0-1 0 0,0 0 0 0 0,0 0 0 0 0,0 0 1 0 0,0 0-1 0 0,0 0 0 0 0,0 1 1 0 0,0-1-1 0 0,0 0 0 0 0,-1 1 0 0 0,1-1 1 0 0,-1 1-1 0 0,1-1 0 0 0,-1 1 1 0 0,0-1-1 0 0,1 1 0 0 0,-1-1 0 0 0,0 1 1 0 0,0-1-1 0 0,0 1 0 0 0,0-1 0 0 0,0 1 1 0 0,0-1-1 0 0,-1 1 0 0 0,1-1 1 0 0,0 1-1 0 0,-1-1 0 0 0,1 1 0 0 0,-1-1 1 0 0,0 0-1 0 0,1 1 0 0 0,-1-1 1 0 0,0 1-7 0 0,-53 41 556 0 0,-97 14-651 0 0,81-49-9766 0 0,64-8-780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0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97 1 19516 0 0,'0'0'763'0'0,"0"0"-304"0"0,0 0-138 0 0,0 0 161 0 0,0 0 178 0 0,0 0 60 0 0,0 0-101 0 0,0 0-171 0 0,0 0-116 0 0,0 0-73 0 0,0 0-27 0 0,0 0-12 0 0,0 0-2 0 0,3 34-19 0 0,11 110-34 0 0,-30-5 56 0 0,-15 62-1391 0 0,3-154-3388 0 0,14-38-701 0 0,-3-1-3700 0 0,10-5 3071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1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12355 0 0,'0'0'1696'0'0,"0"0"-544"0"0,0 0-88 0 0,0 0-55 0 0,0 0-121 0 0,0 0-200 0 0,0 0-168 0 0,217-29-136 0 0,-174 25-96 0 0,-3 4-72 0 0,6 0-80 0 0,0-3 8 0 0,0 3-144 0 0,-7 0-208 0 0,3 0-640 0 0,-5 0-1640 0 0,-11 0-3722 0 0,-10 0-4576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1.7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15 0 0 0,'0'0'838'0'0,"0"0"834"0"0,0 0 251 0 0,0 0-41 0 0,0 0-129 0 0,0 0-179 0 0,0 0-216 0 0,0 0-166 0 0,0 0-116 0 0,-2-2-90 0 0,-2 0-838 0 0,0 0 1 0 0,0 0-1 0 0,-1 1 0 0 0,1-1 1 0 0,0 1-1 0 0,-1 0 1 0 0,1 1-1 0 0,-1-1 1 0 0,1 1-1 0 0,-1 0 0 0 0,1 0 1 0 0,-1 0-1 0 0,1 0 1 0 0,-1 1-1 0 0,1 0 1 0 0,-1 0-1 0 0,1 0 0 0 0,0 1 1 0 0,0-1-1 0 0,-1 1 1 0 0,1 0-1 0 0,0 0 1 0 0,1 0-1 0 0,-1 1 0 0 0,-2 1-148 0 0,-2-1 71 0 0,-7 3-54 0 0,0 0 0 0 0,0 0 0 0 0,1 2 1 0 0,-1 0-1 0 0,2 0 0 0 0,-1 2 0 0 0,1-1 1 0 0,0 2-1 0 0,1 0 0 0 0,1 0 0 0 0,0 1 1 0 0,0 0-1 0 0,1 1 0 0 0,0 0 0 0 0,1 1 1 0 0,1 0-1 0 0,-5 12-17 0 0,11-23-6 0 0,1 0 0 0 0,0 0 1 0 0,0 0-1 0 0,0 0 0 0 0,0 0 0 0 0,0 0 1 0 0,1 1-1 0 0,-1-1 0 0 0,1 0 0 0 0,0 0 0 0 0,0 0 1 0 0,0 0-1 0 0,0 1 0 0 0,1-1 0 0 0,-1 0 1 0 0,1 0-1 0 0,0 0 0 0 0,0 0 0 0 0,0 0 1 0 0,0 0-1 0 0,1 0 0 0 0,-1 0 0 0 0,1 0 0 0 0,0-1 1 0 0,-1 1-1 0 0,1-1 0 0 0,0 1 0 0 0,1-1 1 0 0,-1 0-1 0 0,0 0 0 0 0,1 1 0 0 0,-1-2 1 0 0,1 1-1 0 0,0 0 0 0 0,-1 0 0 0 0,1-1 0 0 0,0 0 1 0 0,0 0-1 0 0,0 1 0 0 0,0-2 0 0 0,0 1 1 0 0,0 0-1 0 0,3 0 6 0 0,17-5 259 0 0,0-1 0 0 0,0-1 0 0 0,-1-1 0 0 0,1-1 0 0 0,-2-1 0 0 0,1-1 0 0 0,-1 0 0 0 0,-1-2 0 0 0,0-1 0 0 0,-1 0 0 0 0,0-1 0 0 0,-1-1 0 0 0,-1-1 0 0 0,13-15-259 0 0,29-27 911 0 0,-43 87-824 0 0,-16-23-139 0 0,0 1 0 0 0,1-1 0 0 0,0 1 0 0 0,1-1 1 0 0,-1 0-1 0 0,1 1 0 0 0,1-1 0 0 0,-1 0 0 0 0,1 0 1 0 0,0 0-1 0 0,0-1 0 0 0,0 1 0 0 0,1-1 0 0 0,0 0 1 0 0,0 0-1 0 0,1 0 0 0 0,-1 0 0 0 0,1-1 1 0 0,3 3 51 0 0,49 9-9043 0 0,-45-16 3175 0 0,-5 0-941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2.0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9138 0 0,'0'0'2240'0'0,"0"0"-447"0"0,0 0-95 0 0,0 0 69 0 0,0 0-24 0 0,0 0-242 0 0,0 0-398 0 0,0 0-321 0 0,0 0-206 0 0,0 0-136 0 0,0 0-63 0 0,0 0-49 0 0,0 0-73 0 0,25-20-58 0 0,77-65-59 0 0,129-107 225 0 0,-211 190-664 0 0,-19 32-139 0 0,-2-14 563 0 0,1-14-123 0 0,-1 3-1 0 0,0 0 0 0 0,1-1 1 0 0,-1 1-1 0 0,1 0 0 0 0,0-1 0 0 0,1 1 0 0 0,-1 0 0 0 0,1-1 0 0 0,0 1 0 0 0,0-1 0 0 0,0 1 0 0 0,1-1 0 0 0,0 1 0 0 0,0-1 0 0 0,0 0 0 0 0,0 0 0 0 0,0 0 1 0 0,1 0-1 0 0,0 0 0 0 0,0-1 0 0 0,0 1 0 0 0,0-1 0 0 0,1 0 0 0 0,-1 1 0 0 0,1-2 0 0 0,0 2 1 0 0,2-1 33 0 0,1 0-1 0 0,-1-1 1 0 0,1 1 0 0 0,-1-1 0 0 0,1-1-1 0 0,0 1 1 0 0,0-1 0 0 0,0 0-1 0 0,0-1 1 0 0,0 1 0 0 0,0-1 0 0 0,0-1-1 0 0,-1 1 1 0 0,1-1 0 0 0,0 0-1 0 0,0-1 1 0 0,0 0 0 0 0,-1 0-1 0 0,1 0 1 0 0,-1-1 0 0 0,4-2-33 0 0,113-87 137 0 0,-106 75-708 0 0,51-53-3374 0 0,-28 21-8244 0 0,-29 34 4273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2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0 8346 0 0,'0'0'4881'0'0,"0"0"-2863"0"0,0 0-888 0 0,0 0-28 0 0,0 0-2 0 0,0 0-71 0 0,-10 36-165 0 0,-32 113-177 0 0,12 16 615 0 0,22-111-1961 0 0,-21 158 2459 0 0,23-141-5199 0 0,4 1-4902 0 0,2-69 2764 0 0,-2-3-826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32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472 254 128 0 0,'0'0'579'0'0,"0"0"-170"0"0,0 0 207 0 0,0 0 470 0 0,0 0 481 0 0,0 0 216 0 0,0 0-157 0 0,0 0-361 0 0,0 0-387 0 0,0 0-257 0 0,0 0-125 0 0,-1-11-37 0 0,-8-53 435 0 0,6 54-614 0 0,0 0 1 0 0,-1 1-1 0 0,-1-1 1 0 0,0 1-1 0 0,0 0 1 0 0,-1 0-1 0 0,0 1 1 0 0,0 0-1 0 0,-1 0 1 0 0,0 0-1 0 0,0 1 1 0 0,-3-2-281 0 0,1 2 180 0 0,3 1-140 0 0,0 0 0 0 0,-1 1 0 0 0,1 0-1 0 0,-1 1 1 0 0,0-1 0 0 0,0 1-1 0 0,-1 1 1 0 0,1-1 0 0 0,-1 1-1 0 0,0 0 1 0 0,-4 0-40 0 0,-107-4-523 0 0,116 8 514 0 0,0 0 0 0 0,0-1 0 0 0,0 1 0 0 0,0 1 0 0 0,0-1 0 0 0,0 0 0 0 0,1 1 0 0 0,-1-1 0 0 0,0 1 0 0 0,1 0 0 0 0,0 0 0 0 0,-1 0 0 0 0,1 0 0 0 0,0 0 0 0 0,0 1 0 0 0,0-1 0 0 0,0 0 0 0 0,0 1 0 0 0,1 0 0 0 0,-1-1 0 0 0,1 1 0 0 0,-1 0 0 0 0,1 0 0 0 0,0 0 0 0 0,0 0 0 0 0,1 0 0 0 0,-1 0 0 0 0,1 0 0 0 0,-1 0 0 0 0,1 0 0 0 0,0 0 0 0 0,0 0 0 0 0,0 1 0 0 0,1 0 9 0 0,20 105 34 0 0,49 168 116 0 0,3 91-44 0 0,-3-66 38 0 0,-55-67 142 0 0,-16-225-225 0 0,-1 0-1 0 0,1 0 1 0 0,-1 0 0 0 0,-1 0-1 0 0,0 0 1 0 0,0-1 0 0 0,-1 1 0 0 0,0-1-1 0 0,-1 0 1 0 0,0-1 0 0 0,0 1 0 0 0,-1-1-1 0 0,-3 3-60 0 0,3-4 66 0 0,-1-1-1 0 0,-1 0 0 0 0,1 0 1 0 0,-1-1-1 0 0,0 0 0 0 0,0 0 1 0 0,0-1-1 0 0,-1 0 0 0 0,0-1 1 0 0,0 0-1 0 0,0 0 0 0 0,0-1 1 0 0,-6 1-66 0 0,7-1-32 0 0,0-1 0 0 0,1 0 0 0 0,-1-1 0 0 0,0 0 1 0 0,0 0-1 0 0,1-1 0 0 0,-1 0 0 0 0,0 0 0 0 0,1-1 0 0 0,-1 1 1 0 0,1-2-1 0 0,0 1 0 0 0,-1-1 0 0 0,1 0 0 0 0,0-1 0 0 0,1 0 0 0 0,-1 0 1 0 0,1 0-1 0 0,0-1 0 0 0,0 0 0 0 0,0 0 0 0 0,0 0 0 0 0,1-1 1 0 0,0 0-1 0 0,-1-1 32 0 0,-2-47-7779 0 0,8 46 4617 0 0,0-1-3021 0 0</inkml:trace>
  <inkml:trace contextRef="#ctx0" brushRef="#br0" timeOffset="778.017">700 633 0 0 0,'0'0'255'0'0,"0"0"454"0"0,-1 18 159 0 0,-7 115 2353 0 0,2 117 2747 0 0,-21-154-3223 0 0,26-124 2616 0 0,-2-37-5163 0 0,3 46-149 0 0,0 0 0 0 0,2 0 0 0 0,0 1 0 0 0,1-1 0 0 0,0 1 0 0 0,2 0 0 0 0,0 0 0 0 0,1 0 0 0 0,1 0-49 0 0,85-147 24 0 0,1 37 46 0 0,-87 123-78 0 0,-6 4 5 0 0,0 1 1 0 0,0-1-1 0 0,0 1 0 0 0,0-1 1 0 0,1 1-1 0 0,-1-1 1 0 0,0 0-1 0 0,0 1 0 0 0,0-1 1 0 0,1 1-1 0 0,-1-1 0 0 0,0 1 1 0 0,1 0-1 0 0,-1-1 1 0 0,0 1-1 0 0,1-1 0 0 0,-1 1 1 0 0,1 0-1 0 0,-1-1 1 0 0,1 1-1 0 0,-1 0 0 0 0,1-1 1 0 0,-1 1-1 0 0,1 0 0 0 0,-1 0 1 0 0,1-1-1 0 0,-1 1 1 0 0,1 0-1 0 0,-1 0 0 0 0,1 0 1 0 0,0 0-1 0 0,-1 0 1 0 0,1 0-1 0 0,-1 0 0 0 0,1 0 1 0 0,-1 0-1 0 0,1 0 0 0 0,-1 0 1 0 0,1 0-1 0 0,0 0 1 0 0,-1 0-1 0 0,1 1 0 0 0,-1-1 1 0 0,1 0-1 0 0,-1 0 1 0 0,1 1-1 0 0,-1-1 0 0 0,1 0 1 0 0,-1 1-1 0 0,1-1 0 0 0,-1 0 1 0 0,0 1-1 0 0,1-1 1 0 0,-1 1-1 0 0,0-1 0 0 0,1 1 1 0 0,-1-1-1 0 0,0 1 0 0 0,1-1 1 0 0,-1 1-1 0 0,0-1 3 0 0,17 52 35 0 0,0 29 92 0 0,-1 15-363 0 0,-10-80-892 0 0,-2-11-2778 0 0,0-4-5171 0 0,-4-1 3570 0 0</inkml:trace>
  <inkml:trace contextRef="#ctx0" brushRef="#br0" timeOffset="2876.979">1190 327 0 0 0,'0'0'705'0'0,"0"0"506"0"0,0 0 188 0 0,0 0-77 0 0,0 0-222 0 0,0 0-190 0 0,0 0-109 0 0,0 0-18 0 0,0 0 28 0 0,0 0 40 0 0,0 0 14 0 0,15-2-25 0 0,75-14 610 0 0,26 5 873 0 0,-116 12-2292 0 0,1 0 1 0 0,-1 1-1 0 0,1-1 0 0 0,-1 0 0 0 0,1 1 0 0 0,-1-1 0 0 0,0 1 1 0 0,0-1-1 0 0,0 0 0 0 0,0 1 0 0 0,0-1 0 0 0,0 1 1 0 0,0-1-1 0 0,0 0 0 0 0,-1 1 0 0 0,1-1 0 0 0,-1 0 0 0 0,1 1 1 0 0,-1-1-1 0 0,1 0 0 0 0,-1 0 0 0 0,0 1 0 0 0,1-1 0 0 0,-1 0 1 0 0,0 0-1 0 0,0 0 0 0 0,0 0 0 0 0,0 0 0 0 0,0 0 0 0 0,0 0 1 0 0,0 0-1 0 0,-1 0-31 0 0,-37 36 129 0 0,31-31-119 0 0,1 0 0 0 0,-1 1 0 0 0,2-1 0 0 0,-1 1 1 0 0,1 1-1 0 0,0 0 0 0 0,0-1 0 0 0,1 2 0 0 0,0-1 1 0 0,-1 4-11 0 0,5-10 7 0 0,1 0 1 0 0,-1 0-1 0 0,1 0 1 0 0,-1 1-1 0 0,1-1 1 0 0,0 0-1 0 0,0 0 1 0 0,0 0 0 0 0,1 1-1 0 0,-1-1 1 0 0,0 0-1 0 0,1 0 1 0 0,0 0-1 0 0,-1 0 1 0 0,1 0-1 0 0,0 0 1 0 0,0 0-1 0 0,0 0 1 0 0,0 0 0 0 0,0 0-1 0 0,0 0 1 0 0,1-1-1 0 0,-1 1 1 0 0,1 0-1 0 0,-1-1 1 0 0,1 1-1 0 0,0-1 1 0 0,-1 0 0 0 0,1 1-1 0 0,0-1 1 0 0,0 0-1 0 0,1 0-7 0 0,68 26 548 0 0,20-32-1087 0 0,-63-3-3139 0 0,0-2-4490 0 0,-21 4 3164 0 0</inkml:trace>
  <inkml:trace contextRef="#ctx0" brushRef="#br0" timeOffset="3897.954">1731 747 0 0 0,'0'0'236'0'0,"0"0"764"0"0,0 0 206 0 0,0 0-150 0 0,0 0-214 0 0,0 0-174 0 0,0 0-109 0 0,0 0-65 0 0,0 0-26 0 0,0 0-5 0 0,-21 10-13 0 0,-66 35-41 0 0,29 0 287 0 0,48-31-564 0 0,2-5-90 0 0,1-1 0 0 0,1 2-1 0 0,-1-1 1 0 0,1 1 0 0 0,1-1-1 0 0,0 1 1 0 0,0 1 0 0 0,1-1-1 0 0,1 1 1 0 0,-1 0 0 0 0,2 0-1 0 0,0 0 1 0 0,0 0 0 0 0,1 0-1 0 0,0 0 1 0 0,1 10-42 0 0,1-16 109 0 0,1-1 1 0 0,0 0-1 0 0,0 1 0 0 0,0-1 1 0 0,0 0-1 0 0,1 0 0 0 0,0-1 1 0 0,0 1-1 0 0,0 0 0 0 0,0-1 1 0 0,1 0-1 0 0,-1 0 0 0 0,1 0 0 0 0,-1 0 1 0 0,1 0-1 0 0,0-1 0 0 0,0 0 1 0 0,1 0-1 0 0,-1 0 0 0 0,0 0 1 0 0,1 0-1 0 0,-1-1 0 0 0,1 0 1 0 0,-1 0-1 0 0,1 0 0 0 0,0-1 1 0 0,-1 1-1 0 0,1-1 0 0 0,0 0 1 0 0,0-1-1 0 0,-1 1 0 0 0,1-1 1 0 0,-1 0-1 0 0,1 0 0 0 0,0 0 1 0 0,-1-1-1 0 0,4-1-109 0 0,15-6 354 0 0,0-1 0 0 0,-1-1 0 0 0,0-1 1 0 0,0-1-1 0 0,-2-1 0 0 0,1-1 0 0 0,-2-1 0 0 0,0 0 0 0 0,-1-2 1 0 0,-1 0-1 0 0,0-1 0 0 0,-2 0 0 0 0,0-1 0 0 0,2-6-354 0 0,-1 5-113 0 0,-1 0-1 0 0,-1-1 1 0 0,-1-1-1 0 0,0 0 1 0 0,-2-1-1 0 0,-1 0 1 0 0,-1-1 0 0 0,-1 0-1 0 0,-1-1 1 0 0,-1 1-1 0 0,-1-1 1 0 0,-2 0-1 0 0,0-3 114 0 0,-19-82-1515 0 0,15 107 1436 0 0,-1 1-1 0 0,0-1 0 0 0,0 1 1 0 0,0 0-1 0 0,0 0 1 0 0,0 0-1 0 0,-1 0 1 0 0,1 0-1 0 0,-1 0 0 0 0,0 1 1 0 0,0-1-1 0 0,0 1 1 0 0,0 0-1 0 0,0-1 0 0 0,0 2 1 0 0,-1-1-1 0 0,1 0 1 0 0,-1 1-1 0 0,1-1 0 0 0,-1 1 1 0 0,0 0-1 0 0,1 0 1 0 0,-1 1-1 0 0,0-1 1 0 0,0 1-1 0 0,0 0 0 0 0,1 0 1 0 0,-1 0 79 0 0,-2 0-49 0 0,0 1 0 0 0,0 0 0 0 0,0 1 0 0 0,0-1 1 0 0,0 1-1 0 0,1 1 0 0 0,-1-1 0 0 0,1 1 0 0 0,-1-1 0 0 0,1 2 1 0 0,0-1-1 0 0,0 0 0 0 0,1 1 0 0 0,-1 0 0 0 0,1 0 0 0 0,-1 1 1 0 0,1-1-1 0 0,1 1 0 0 0,-1 0 0 0 0,1 0 0 0 0,-1 0 0 0 0,1 0 49 0 0,-5 10 96 0 0,0 0-1 0 0,1 0 0 0 0,0 0 0 0 0,1 1 0 0 0,1 0 1 0 0,0 0-1 0 0,-1 10-95 0 0,4-15 149 0 0,0 1 1 0 0,1-1-1 0 0,0 1 1 0 0,0-1-1 0 0,1 1 1 0 0,1 0-1 0 0,0-1 1 0 0,0 1-1 0 0,2-1 1 0 0,-1 1-1 0 0,1-1 1 0 0,1 0-1 0 0,0 0 1 0 0,0 0-1 0 0,1-1 1 0 0,1 1-1 0 0,0-1 0 0 0,0-1 1 0 0,1 1-1 0 0,0-1 1 0 0,1 0-1 0 0,7 7-149 0 0,1-2 262 0 0,0-1 0 0 0,1-1-1 0 0,0 0 1 0 0,1-1 0 0 0,0-1 0 0 0,0-1-1 0 0,1-1 1 0 0,0 0 0 0 0,4-1-262 0 0,68 9 737 0 0,-91-16-788 0 0,0 0-46 0 0,0 0-90 0 0,-2-13-5982 0 0,1 12 5084 0 0,-5-4-5817 0 0,2 5 2289 0 0</inkml:trace>
  <inkml:trace contextRef="#ctx0" brushRef="#br0" timeOffset="4290.042">2499 662 0 0 0,'0'0'1732'0'0,"0"0"125"0"0,0 0 63 0 0,0 0-69 0 0,0 0-200 0 0,0 0-308 0 0,0 0-313 0 0,0 0-219 0 0,0 0-137 0 0,0 0-39 0 0,0 0 20 0 0,0 0 24 0 0,-2 6 0 0 0,-56 126 2236 0 0,-75 54-2879 0 0,111-154-363 0 0,-12 13-791 0 0,7-27-4633 0 0,21-17-1483 0 0,4-1 3196 0 0</inkml:trace>
  <inkml:trace contextRef="#ctx0" brushRef="#br0" timeOffset="4571.997">2171 659 2040 0 0,'0'0'1451'0'0,"0"0"-362"0"0,0 0-164 0 0,0 0 50 0 0,0 0 192 0 0,0 0 145 0 0,0 0-27 0 0,0 0-99 0 0,0 0-159 0 0,0 0-172 0 0,0 0-75 0 0,0 0-10 0 0,0 0-23 0 0,16 19-30 0 0,52 62-77 0 0,62 51 1226 0 0,-59-44-2142 0 0,-62-77-1407 0 0,-4-5-2214 0 0,-2-1-4561 0 0,-1-1 3940 0 0</inkml:trace>
  <inkml:trace contextRef="#ctx0" brushRef="#br0" timeOffset="5125.921">2928 707 1168 0 0,'0'0'1541'0'0,"0"0"-138"0"0,0 0 141 0 0,0 0 155 0 0,0 0-27 0 0,0 0-203 0 0,0 0-392 0 0,0 0-354 0 0,0 0-226 0 0,0 0-149 0 0,0 0-83 0 0,0 0-45 0 0,0 0-55 0 0,-21 3-56 0 0,-63 11-23 0 0,80-14-88 0 0,1 0 0 0 0,0 1 0 0 0,0 0 1 0 0,0-1-1 0 0,0 1 0 0 0,1 0 0 0 0,-1 1 1 0 0,0-1-1 0 0,0 0 0 0 0,1 1 0 0 0,-1 0 0 0 0,1-1 1 0 0,-1 1-1 0 0,1 0 0 0 0,-1 0 0 0 0,1 0 1 0 0,0 1-1 0 0,0-1 0 0 0,-1 3 2 0 0,-6 6-41 0 0,1-4-76 0 0,1 1-1 0 0,0 0 1 0 0,0 0 0 0 0,1 0-1 0 0,0 1 1 0 0,0 0-1 0 0,1 0 1 0 0,0 1 0 0 0,1-1-1 0 0,0 1 1 0 0,1 0 0 0 0,0 0-1 0 0,0 1 1 0 0,1-1 0 0 0,0 0-1 0 0,1 1 1 0 0,0-1 0 0 0,1 3 117 0 0,1-10-21 0 0,0 0 1 0 0,0-1 0 0 0,0 1 0 0 0,0 0 0 0 0,1 0 0 0 0,-1-1 0 0 0,1 1 0 0 0,-1-1 0 0 0,1 1 0 0 0,0-1 0 0 0,0 0 0 0 0,1 0 0 0 0,-1 0 0 0 0,0 0 0 0 0,1 0 0 0 0,-1 0 0 0 0,1-1 0 0 0,-1 1 0 0 0,1-1 0 0 0,0 0 0 0 0,-1 0 0 0 0,1 0 0 0 0,0 0 0 0 0,0 0-1 0 0,0 0 1 0 0,0-1 0 0 0,0 1 0 0 0,0-1 20 0 0,88-1 1250 0 0,-72-6-806 0 0,1-2 0 0 0,-1 0 0 0 0,0 0 0 0 0,-1-2 0 0 0,0 0 0 0 0,-1-1 0 0 0,0-1 0 0 0,-1-1 1 0 0,0 0-1 0 0,-1-1 0 0 0,-1-1 0 0 0,0 0 0 0 0,-1-1 0 0 0,-1 0 0 0 0,-1-1 0 0 0,5-10-444 0 0,-1 0-26 0 0,0 0 1 0 0,-2-1-1 0 0,-1-1 0 0 0,-1 0 0 0 0,-2 0 0 0 0,1-8 26 0 0,-7 30-91 0 0,0-1-1 0 0,-1 0 0 0 0,-1 0 0 0 0,1 0 0 0 0,-1 0 0 0 0,-1 0 0 0 0,1 0 0 0 0,-2 0 0 0 0,1 0 0 0 0,-1 0 0 0 0,-1 0 0 0 0,1 1 0 0 0,-1-1 0 0 0,-1 0 0 0 0,0 1 0 0 0,0-1 0 0 0,-1 1 0 0 0,0 0 0 0 0,0 0 0 0 0,-1 0 0 0 0,0 1 0 0 0,0-1 0 0 0,-1 1 0 0 0,-1 0 92 0 0,2 4-72 0 0,0 1 0 0 0,0 0 0 0 0,-1 0 0 0 0,1 0-1 0 0,0 1 1 0 0,-1 0 0 0 0,0 0 0 0 0,1 0-1 0 0,-1 1 1 0 0,1 0 0 0 0,-1 0 0 0 0,0 0 0 0 0,1 1-1 0 0,-1 0 1 0 0,1 0 0 0 0,-1 0 0 0 0,1 1 0 0 0,-1 0-1 0 0,1 0 1 0 0,0 0 0 0 0,0 0 0 0 0,0 1 0 0 0,0 0-1 0 0,1 0 1 0 0,-1 0 0 0 0,1 1 0 0 0,-1 0 0 0 0,0 1 72 0 0,-6 6-20 0 0,0 1-1 0 0,1 0 1 0 0,0 0 0 0 0,1 1 0 0 0,1 1 0 0 0,0-1 0 0 0,1 1 0 0 0,0 1 0 0 0,1-1 0 0 0,1 1 0 0 0,0 0 0 0 0,1 0 0 0 0,1 1 0 0 0,0-1-1 0 0,1 1 1 0 0,0-1 0 0 0,2 1 0 0 0,0 0 0 0 0,1 0 20 0 0,1-1-169 0 0,2 0-1 0 0,0 0 1 0 0,1 0-1 0 0,0-1 1 0 0,1 0-1 0 0,1 0 1 0 0,0-1-1 0 0,1 1 1 0 0,0-2-1 0 0,1 1 1 0 0,0-1-1 0 0,1 0 1 0 0,1-1-1 0 0,0-1 1 0 0,0 1-1 0 0,1-2 1 0 0,0 1-1 0 0,1-2 0 0 0,9 6 170 0 0,67 17-11347 0 0,-80-28 11088 0 0</inkml:trace>
  <inkml:trace contextRef="#ctx0" brushRef="#br0" timeOffset="5819.844">3403 710 5473 0 0,'0'0'870'0'0,"0"0"-392"0"0,0 0-33 0 0,0 0 223 0 0,0 0 156 0 0,0 0-31 0 0,0 0-209 0 0,0 0-206 0 0,0 0-153 0 0,0 0-94 0 0,0 0-43 0 0,0 0-27 0 0,0 0-1 0 0,-9 31 22 0 0,-27 94 28 0 0,33-68 170 0 0,4-54-182 0 0,0 0 0 0 0,0 0 0 0 0,0 0 0 0 0,1 0-1 0 0,0-1 1 0 0,-1 1 0 0 0,1-1 0 0 0,0 1-1 0 0,0-1 1 0 0,1 0 0 0 0,-1 1 0 0 0,0-1 0 0 0,1 0-1 0 0,-1 0 1 0 0,1-1 0 0 0,0 1 0 0 0,-1-1-1 0 0,1 1 1 0 0,0-1 0 0 0,0 0 0 0 0,0 0-1 0 0,0 0 1 0 0,0 0 0 0 0,0-1 0 0 0,1 1 0 0 0,-1-1-1 0 0,0 0 1 0 0,0 0 0 0 0,0 0 0 0 0,0 0-1 0 0,0 0 1 0 0,1-1 0 0 0,-1 0-98 0 0,5 0 273 0 0,0-1-1 0 0,-1 0 1 0 0,1 0-1 0 0,-1-1 1 0 0,1 0-1 0 0,-1-1 1 0 0,0 1 0 0 0,0-1-1 0 0,-1-1 1 0 0,1 1-1 0 0,-1-1 1 0 0,5-5-273 0 0,22-25 866 0 0,-2-2 0 0 0,-1-1-1 0 0,-3-1 1 0 0,5-10-866 0 0,-27 35 218 0 0,-5 13-325 0 0,0 1-70 0 0,0 0-71 0 0,1 23-571 0 0,9 329-1170 0 0,-5-116 1374 0 0,-7-211 702 0 0,-2 0-1 0 0,0 0 0 0 0,-2 0 0 0 0,-1-1 0 0 0,0 0 0 0 0,-2-1 0 0 0,-1 1 1 0 0,-1-2-1 0 0,-1 1 0 0 0,0-2 0 0 0,-2 0 0 0 0,-5 6-86 0 0,14-21 77 0 0,1-1 0 0 0,-1 1 0 0 0,0-1 0 0 0,-1 0 0 0 0,1-1 0 0 0,-1 1 0 0 0,0-1 0 0 0,0 0 0 0 0,0-1-1 0 0,0 1 1 0 0,-1-1 0 0 0,1-1 0 0 0,-1 1 0 0 0,0-1 0 0 0,0 0 0 0 0,0-1 0 0 0,0 1 0 0 0,0-1 0 0 0,0-1 0 0 0,0 1 0 0 0,0-1 0 0 0,0-1 0 0 0,-5 0-77 0 0,8-1 21 0 0,0-1 0 0 0,0 0 0 0 0,1 0 0 0 0,-1-1 0 0 0,1 1 0 0 0,0-1 0 0 0,0 0 0 0 0,0 1 0 0 0,0-1 0 0 0,1-1-1 0 0,-1 1 1 0 0,1 0 0 0 0,0 0 0 0 0,0-1 0 0 0,1 0 0 0 0,-1 1 0 0 0,1-1 0 0 0,0 0 0 0 0,0 1 0 0 0,1-1 0 0 0,-1 0 0 0 0,1 0 0 0 0,0 0 0 0 0,1 0 0 0 0,-1 1 0 0 0,2-6-21 0 0,-2 0-4 0 0,1-1 0 0 0,0 0 0 0 0,1 1 0 0 0,0-1-1 0 0,0 1 1 0 0,1 0 0 0 0,1 0 0 0 0,0 0 0 0 0,0 0 0 0 0,1 1 0 0 0,0-1-1 0 0,1 1 1 0 0,0 1 0 0 0,0-1 0 0 0,1 1 0 0 0,0 0 0 0 0,0 0 0 0 0,1 1 0 0 0,2-2 3 0 0,11-10-10 0 0,1 1 0 0 0,0 1-1 0 0,1 1 1 0 0,1 1 0 0 0,1 2-1 0 0,0 0 1 0 0,0 1 0 0 0,22-6 11 0 0,146-18-157 0 0,-151 34-4298 0 0,0 1-4609 0 0,-38 1 1786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2.6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9114 0 0,'0'0'3985'0'0,"0"0"-2929"0"0,0 0-536 0 0,0 0 88 0 0,0 0 48 0 0,0 0 1 0 0,0 0-161 0 0,209-22-112 0 0,-164 22-96 0 0,2 0-104 0 0,5 0-56 0 0,5 0-128 0 0,0 0-224 0 0,4 0-624 0 0,-4 0-1873 0 0,-13 0-4248 0 0,-13 0-345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3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144 151 0 0 0,'0'0'519'0'0,"0"0"1278"0"0,0 0 428 0 0,0 0-130 0 0,0 0-312 0 0,0 0-393 0 0,0 0-357 0 0,0 0-323 0 0,0 0-250 0 0,0 0-139 0 0,-13 5-42 0 0,-42 17 8 0 0,51-19-234 0 0,-1 0 1 0 0,1 1-1 0 0,-1-1 1 0 0,1 1-1 0 0,0 0 1 0 0,1 0-1 0 0,-1 0 1 0 0,1 0-1 0 0,-1 1 1 0 0,1-1-1 0 0,1 1 1 0 0,-1 0-1 0 0,1 0 1 0 0,-1 0-1 0 0,1 0 1 0 0,1 0 0 0 0,-1 1-1 0 0,1-1 1 0 0,0 1-54 0 0,0-4 7 0 0,-1 4 39 0 0,-1 0-1 0 0,1 0 1 0 0,0 1 0 0 0,1-1-1 0 0,-1 1 1 0 0,1 0 0 0 0,0-1-1 0 0,1 1 1 0 0,0 0 0 0 0,0-1 0 0 0,0 1-1 0 0,1 0 1 0 0,0-1 0 0 0,0 1-1 0 0,1-1 1 0 0,0 1 0 0 0,0-1-1 0 0,1 0 1 0 0,-1 1 0 0 0,1-1-1 0 0,0-1 1 0 0,1 1 0 0 0,0 0-1 0 0,0-1 1 0 0,0 0 0 0 0,0 0-1 0 0,1 0 1 0 0,0 0 0 0 0,0-1 0 0 0,0 1-1 0 0,0-1 1 0 0,1-1 0 0 0,0 1-1 0 0,0-1 1 0 0,0 0 0 0 0,0 0-1 0 0,0-1 1 0 0,0 0 0 0 0,1 0-46 0 0,0 0 186 0 0,1-1 0 0 0,-1-1 0 0 0,0 1 1 0 0,1-1-1 0 0,-1 0 0 0 0,1-1 0 0 0,-1 0 1 0 0,1 0-1 0 0,-1-1 0 0 0,0 0 0 0 0,0 0 0 0 0,1 0 1 0 0,-1-1-1 0 0,-1 0 0 0 0,1 0 0 0 0,0-1 1 0 0,-1 0-1 0 0,0 0 0 0 0,0-1 0 0 0,0 0 1 0 0,-1 0-1 0 0,1 0 0 0 0,-1 0 0 0 0,0-1 0 0 0,-1 0 1 0 0,1 0-1 0 0,-1 0 0 0 0,3-6-186 0 0,-4 4 26 0 0,1 0 0 0 0,-1-1 0 0 0,-1 1 0 0 0,1 0 0 0 0,-2-1 0 0 0,1 1 0 0 0,-1-1 0 0 0,0 0 0 0 0,-1 1 0 0 0,0-1 0 0 0,0 0 0 0 0,-1 0 0 0 0,0 1-1 0 0,-1-1 1 0 0,0 1 0 0 0,0-1 0 0 0,-1 1 0 0 0,1 0 0 0 0,-2 0 0 0 0,0 0 0 0 0,0 0 0 0 0,0 1 0 0 0,-1-1 0 0 0,0 1 0 0 0,0 0 0 0 0,-4-3-26 0 0,-86-85-4012 0 0,94 102 1008 0 0,2 11 2673 0 0,3-13 459 0 0,0 0 0 0 0,0 0 0 0 0,0 0 0 0 0,1 0 0 0 0,0 0 0 0 0,-1-1 0 0 0,2 0 0 0 0,-1 0 0 0 0,0 0 0 0 0,1-1 0 0 0,-1 0 0 0 0,1 0 0 0 0,0 0 0 0 0,0-1 0 0 0,1 0 0 0 0,-1 0 1 0 0,2 0-129 0 0,1 0 318 0 0,0-1 0 0 0,1 0 1 0 0,-1 0-1 0 0,1-1 1 0 0,0 0-1 0 0,-1 0 0 0 0,1-1 1 0 0,-1-1-1 0 0,1 0 1 0 0,-1 0-1 0 0,0-1 0 0 0,0 0 1 0 0,0 0-1 0 0,0-1 1 0 0,-1 0-1 0 0,1-1 0 0 0,-1 0 1 0 0,0 0-1 0 0,0 0 1 0 0,5-6-319 0 0,-12 9 14 0 0,0 1 1 0 0,0-1 0 0 0,0 1-1 0 0,0 0 1 0 0,1 0 0 0 0,-1 0 0 0 0,0-1-1 0 0,1 1 1 0 0,-1 1 0 0 0,1-1 0 0 0,-1 0-1 0 0,1 0 1 0 0,-1 0 0 0 0,1 1-1 0 0,-1-1 1 0 0,1 1 0 0 0,0-1 0 0 0,-1 1-1 0 0,1 0 1 0 0,0-1 0 0 0,-1 1 0 0 0,1 0-1 0 0,0 0 1 0 0,0 0 0 0 0,-1 1-1 0 0,1-1 1 0 0,0 0 0 0 0,-1 1 0 0 0,1-1-1 0 0,0 1 1 0 0,-1-1 0 0 0,1 1-1 0 0,-1 0 1 0 0,1-1 0 0 0,-1 1 0 0 0,1 0-1 0 0,-1 0 1 0 0,0 0 0 0 0,1 0 0 0 0,-1 1-1 0 0,0-1 1 0 0,0 0 0 0 0,0 0-1 0 0,0 1 1 0 0,0-1 0 0 0,0 1 0 0 0,0-1-1 0 0,0 1-14 0 0,76 218 120 0 0,-76-216-102 0 0,0 1 1 0 0,1-1-1 0 0,0 1 0 0 0,0-1 0 0 0,0 0 0 0 0,0 0 0 0 0,1 0 0 0 0,-1 0 0 0 0,1 0 0 0 0,0 0 0 0 0,0-1 1 0 0,0 1-1 0 0,1-1 0 0 0,0 0 0 0 0,-1 0 0 0 0,1 0 0 0 0,0-1 0 0 0,0 1 0 0 0,0-1 0 0 0,1 0 0 0 0,-1 0 1 0 0,0 0-1 0 0,1-1 0 0 0,-1 0 0 0 0,1 0 0 0 0,0 0 0 0 0,-1 0 0 0 0,4 0-18 0 0,27-42 927 0 0,-18 14-798 0 0,0-1-1 0 0,-1-1 1 0 0,-2 0-1 0 0,-1-1 1 0 0,0-4-129 0 0,-6 17 49 0 0,53-148-734 0 0,-57 157 434 0 0,2-6-4019 0 0,-3 20-9688 0 0,-2-2 7378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42 436 0 0 0,'0'0'1540'0'0,"0"0"395"0"0,0 0 231 0 0,0 0 132 0 0,0 0-106 0 0,0 0-263 0 0,0 0-317 0 0,0 0-291 0 0,32-15-223 0 0,99-46-187 0 0,-69 19 478 0 0,-57 37-1250 0 0,0 1 1 0 0,-1-1-1 0 0,1-1 1 0 0,-1 1-1 0 0,0-1 1 0 0,0 1-1 0 0,0-1 1 0 0,-1 0-1 0 0,0-1 1 0 0,-1 1-1 0 0,1 0 1 0 0,-1-1-1 0 0,0 0 1 0 0,0 1-1 0 0,-1-1 1 0 0,0 0-1 0 0,-1 0 1 0 0,1 0-1 0 0,-1 0 1 0 0,0 1 0 0 0,-1-2-140 0 0,-1 5-4 0 0,-1-1 1 0 0,1 1 0 0 0,-1 0 0 0 0,0 0-1 0 0,0 0 1 0 0,0 0 0 0 0,-1 0 0 0 0,1 1-1 0 0,-1-1 1 0 0,1 1 0 0 0,-1 0-1 0 0,0 0 1 0 0,0 0 0 0 0,0 1 0 0 0,0-1-1 0 0,0 1 1 0 0,0 0 0 0 0,0 0 0 0 0,-1 0-1 0 0,1 1 1 0 0,0 0 0 0 0,-1 0 0 0 0,1 0-1 0 0,0 0 1 0 0,0 0 0 0 0,-1 1 0 0 0,1 0-1 0 0,0 0 1 0 0,0 0 0 0 0,0 0 0 0 0,0 1-1 0 0,0 0 1 0 0,0-1 0 0 0,0 2 3 0 0,-10 5-45 0 0,0 1 0 0 0,1 0 0 0 0,0 1 0 0 0,0 1 0 0 0,2 0 0 0 0,-1 0 0 0 0,1 1 0 0 0,1 1 0 0 0,0 0 0 0 0,1 0 0 0 0,0 1 0 0 0,1 0 0 0 0,1 0 0 0 0,0 1 0 0 0,1 0 0 0 0,0 0 0 0 0,1 1 0 0 0,0 3 45 0 0,4-14-10 0 0,-1 1 1 0 0,1 0-1 0 0,0 0 0 0 0,1 0 0 0 0,-1 0 0 0 0,1 0 0 0 0,0 0 0 0 0,1 0 0 0 0,-1 0 0 0 0,1 0 0 0 0,0 0 1 0 0,1 0-1 0 0,0-1 0 0 0,-1 1 0 0 0,2 0 0 0 0,-1-1 0 0 0,1 0 0 0 0,0 1 0 0 0,0-1 0 0 0,0 0 0 0 0,1 0 1 0 0,-1-1-1 0 0,1 1 0 0 0,0-1 0 0 0,1 0 0 0 0,-1 0 0 0 0,1 0 0 0 0,0-1 0 0 0,0 1 0 0 0,0-1 0 0 0,0 0 0 0 0,1-1 1 0 0,2 2 9 0 0,8 2 96 0 0,1-2 0 0 0,0 0 0 0 0,-1 0 1 0 0,1-2-1 0 0,1 0 0 0 0,-1-1 1 0 0,0 0-1 0 0,0-2 0 0 0,0 0 0 0 0,0-1 1 0 0,0-1-1 0 0,0 0 0 0 0,0-1 0 0 0,0-1 1 0 0,-1-1-1 0 0,10-4-96 0 0,18-8 307 0 0,-1-1 0 0 0,0-3 0 0 0,-1-1 0 0 0,-2-3 0 0 0,0 0 0 0 0,12-14-307 0 0,-28 22 76 0 0,0-2-1 0 0,-2-1 1 0 0,0-1 0 0 0,-1-1 0 0 0,-1 0 0 0 0,-1-2 0 0 0,-2 0 0 0 0,0-1 0 0 0,-1-1 0 0 0,2-10-76 0 0,-15 31 11 0 0,-1 1 1 0 0,0-1-1 0 0,0 0 1 0 0,-1 0 0 0 0,0 0-1 0 0,0 0 1 0 0,0 0-1 0 0,0 0 1 0 0,-1 0 0 0 0,0 0-1 0 0,-1 0 1 0 0,1 0 0 0 0,-1 0-1 0 0,-1-3-11 0 0,-1 7-51 0 0,0 0 0 0 0,0 0-1 0 0,0 0 1 0 0,0 1 0 0 0,-1 0-1 0 0,1-1 1 0 0,0 1 0 0 0,-1 0 0 0 0,1 1-1 0 0,0-1 1 0 0,-1 0 0 0 0,1 1-1 0 0,-1 0 1 0 0,1 0 0 0 0,-1 0 0 0 0,1 0-1 0 0,-1 1 1 0 0,1-1 0 0 0,-1 1-1 0 0,1 0 1 0 0,0 0 0 0 0,-1 0 0 0 0,1 0-1 0 0,-1 1 52 0 0,-13 5-102 0 0,0 1 0 0 0,1 0 0 0 0,0 1-1 0 0,0 1 1 0 0,1 0 0 0 0,0 1 0 0 0,1 1-1 0 0,0 0 1 0 0,1 1 0 0 0,1 0 0 0 0,0 1-1 0 0,-9 13 103 0 0,19-25-27 0 0,0 1-1 0 0,0-1 0 0 0,0 1 0 0 0,0 0 1 0 0,0 0-1 0 0,1-1 0 0 0,-1 1 1 0 0,1 1-1 0 0,-1-1 0 0 0,1 0 0 0 0,0 0 1 0 0,1 0-1 0 0,-1 0 0 0 0,0 1 1 0 0,1-1-1 0 0,0 0 0 0 0,0 1 0 0 0,0-1 1 0 0,0 0-1 0 0,0 1 0 0 0,1-1 1 0 0,0 0-1 0 0,-1 1 0 0 0,1-1 0 0 0,0 0 1 0 0,1 0-1 0 0,-1 0 0 0 0,0 0 1 0 0,1 0-1 0 0,0 0 0 0 0,0 0 1 0 0,0-1-1 0 0,0 1 0 0 0,0-1 0 0 0,0 1 1 0 0,0-1-1 0 0,1 0 0 0 0,0 0 1 0 0,-1 0-1 0 0,1 0 0 0 0,2 1 28 0 0,11 3 15 0 0,0-1-1 0 0,0-1 0 0 0,0-1 1 0 0,0 0-1 0 0,1-1 1 0 0,-1-1-1 0 0,1 0 1 0 0,10-2-15 0 0,105 15 371 0 0,-127-11-317 0 0,0 1 1 0 0,-1-1-1 0 0,0 1 1 0 0,0 0-1 0 0,0 0 1 0 0,0 0-1 0 0,0 1 1 0 0,-1-1-1 0 0,0 1 1 0 0,0 0-1 0 0,0-1 0 0 0,-1 2 1 0 0,1-1-1 0 0,-1 0 1 0 0,0 0-1 0 0,-1 1 1 0 0,1-1-1 0 0,-1 1 1 0 0,0-1-1 0 0,-1 1 1 0 0,1-1-1 0 0,-1 1 1 0 0,0 0-1 0 0,-1-1 1 0 0,1 1-1 0 0,-1 0 0 0 0,0-1 1 0 0,0 1-1 0 0,-1-1 1 0 0,0 0-1 0 0,0 1-54 0 0,-2 41-14 0 0,19 27-862 0 0,1-56-3363 0 0,8-3-5714 0 0,-18-12 2077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9.7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1 262 648 0 0,'0'0'1608'0'0,"0"0"-1019"0"0,0 0-589 0 0,0 0 22 0 0,0 0 358 0 0,0 0 426 0 0,0 0 262 0 0,0 0 52 0 0,0 0-113 0 0,0 0-140 0 0,0 0-89 0 0,13-3-30 0 0,89-26 1635 0 0,71-9 802 0 0,-150 35-3099 0 0,-19 2-79 0 0,0 0 0 0 0,0 0 0 0 0,0 0 0 0 0,0 0 0 0 0,0 0 0 0 0,0 1 1 0 0,1 0-1 0 0,-1 0 0 0 0,0 0 0 0 0,0 1 0 0 0,0-1 0 0 0,0 1 0 0 0,0 0 0 0 0,0 0 0 0 0,0 0 0 0 0,0 0 0 0 0,0 1 0 0 0,-1 0 0 0 0,1 0 0 0 0,-1 0 0 0 0,1 0 0 0 0,-1 0 0 0 0,1 1 0 0 0,-1 0 0 0 0,0-1 0 0 0,0 1 0 0 0,-1 0 0 0 0,1 0 0 0 0,2 4-7 0 0,11 54-94 0 0,-16-52 153 0 0,0 1 0 0 0,-1-1 0 0 0,0 1 0 0 0,-1-1 1 0 0,0 1-1 0 0,0-1 0 0 0,-1 0 0 0 0,0 0 1 0 0,-1 0-1 0 0,0-1 0 0 0,0 1 0 0 0,-1-1 0 0 0,0 0 1 0 0,0 0-1 0 0,-4 4-59 0 0,-262 304 861 0 0,269-315-854 0 0,1 0 0 0 0,-1 1 0 0 0,1-1 0 0 0,-1 0 0 0 0,1 0 0 0 0,0 1 0 0 0,0-1 0 0 0,0 1 0 0 0,0-1 0 0 0,0 1 0 0 0,0 0-1 0 0,0-1 1 0 0,0 1 0 0 0,0 0 0 0 0,1-1 0 0 0,-1 1 0 0 0,1 0 0 0 0,-1 0 0 0 0,1 0 0 0 0,0 0 0 0 0,0-1 0 0 0,0 1 0 0 0,0 0 0 0 0,0 0-1 0 0,0 0 1 0 0,0 0 0 0 0,1 0 0 0 0,-1-1 0 0 0,1 1 0 0 0,-1 0 0 0 0,1 0 0 0 0,-1-1 0 0 0,1 1 0 0 0,0 0 0 0 0,0-1 0 0 0,0 1 0 0 0,0-1 0 0 0,0 1-1 0 0,1-1 1 0 0,-1 1 0 0 0,0-1 0 0 0,1 0 0 0 0,-1 0 0 0 0,1 1 0 0 0,-1-1 0 0 0,1 0 0 0 0,-1-1 0 0 0,1 1 0 0 0,0 0 0 0 0,0 0 0 0 0,-1-1-1 0 0,2 1-6 0 0,29 3 380 0 0,1-1-1 0 0,-1-2 1 0 0,0-2-1 0 0,0-1 0 0 0,0-1 1 0 0,10-3-380 0 0,57-12 433 0 0,-85 16 155 0 0,-1-2-5266 0 0,-6-11-9997 0 0,-7 13 13216 0 0</inkml:trace>
  <inkml:trace contextRef="#ctx0" brushRef="#br0" timeOffset="337.033">25 531 6569 0 0,'0'0'1410'0'0,"0"0"-624"0"0,0 0-164 0 0,0 0 335 0 0,0 0 347 0 0,0 0 157 0 0,0 0-100 0 0,0 0-241 0 0,0 0-230 0 0,0 0-210 0 0,32 3-174 0 0,105 6-144 0 0,60-15 364 0 0,-147 0-775 0 0,44-6-1502 0 0,-33 2-7371 0 0,-45 6 690 0 0</inkml:trace>
  <inkml:trace contextRef="#ctx0" brushRef="#br0" timeOffset="4496.251">4756 476 8434 0 0,'0'0'2450'0'0,"0"0"-1644"0"0,0 0-559 0 0,0 0 96 0 0,0 0 118 0 0,0 0 15 0 0,0 0-95 0 0,0 0-157 0 0,0 0-118 0 0,0 0-35 0 0,0 0-19 0 0,0 0-3 0 0,0 0 11 0 0,-6 29 31 0 0,-15 87 50 0 0,20-115-131 0 0,1 0-1 0 0,-1 0 1 0 0,1 0-1 0 0,-1 0 1 0 0,1 0-1 0 0,-1 0 1 0 0,1 0-1 0 0,-1 0 0 0 0,1 0 1 0 0,0 0-1 0 0,0 1 1 0 0,0-1-1 0 0,0 0 1 0 0,0 0-1 0 0,0 0 1 0 0,0 0-1 0 0,0 0 1 0 0,0 0-1 0 0,0 0 0 0 0,0 1 1 0 0,1-1-1 0 0,-1 0 1 0 0,0 0-1 0 0,1 0 1 0 0,-1 0-1 0 0,1 0 1 0 0,-1 0-1 0 0,1 0 1 0 0,0 0-1 0 0,-1 0 0 0 0,1-1 1 0 0,0 1-1 0 0,0 0 1 0 0,-1 0-1 0 0,1-1 1 0 0,0 1-1 0 0,0 0 1 0 0,0-1-1 0 0,0 1 0 0 0,0-1 1 0 0,0 1-1 0 0,0-1 1 0 0,0 1-1 0 0,0-1 1 0 0,0 0-10 0 0,5 2 136 0 0,1 0 128 0 0,0 0 0 0 0,1-1 1 0 0,-1 0-1 0 0,1 0 0 0 0,-1 0 1 0 0,1-1-1 0 0,-1 0 0 0 0,1-1 0 0 0,-1 1 1 0 0,0-2-1 0 0,1 1 0 0 0,-1-1 1 0 0,0 0-1 0 0,0 0 0 0 0,0-1 0 0 0,0 0 1 0 0,0 0-1 0 0,0-1 0 0 0,-1 1 1 0 0,0-2-1 0 0,1 1 0 0 0,-2-1 1 0 0,6-4-266 0 0,-5 5 145 0 0,0-1 0 0 0,0 0 0 0 0,-1-1 0 0 0,1 1 0 0 0,-1-1-1 0 0,0 0 1 0 0,-1 0 0 0 0,1-1 0 0 0,-1 1 0 0 0,-1-1 0 0 0,1 0-1 0 0,-1 0 1 0 0,0 0 0 0 0,-1 0 0 0 0,0-1 0 0 0,0 1 0 0 0,0-1-1 0 0,-1 1 1 0 0,0-1 0 0 0,-1 0 0 0 0,1 1 0 0 0,-2-1-1 0 0,1 0 1 0 0,-1 0 0 0 0,0 1 0 0 0,-1-5-144 0 0,0 7-38 0 0,-1 1-1 0 0,1-1 1 0 0,-1 0 0 0 0,0 1 0 0 0,0 0-1 0 0,0 0 1 0 0,0 0 0 0 0,-1 0 0 0 0,1 0-1 0 0,-1 1 1 0 0,0 0 0 0 0,0 0-1 0 0,-1 0 1 0 0,1 0 0 0 0,-1 0 0 0 0,1 1-1 0 0,-1 0 1 0 0,0 0 0 0 0,0 0 0 0 0,0 1-1 0 0,0-1 1 0 0,0 1 0 0 0,0 1-1 0 0,0-1 1 0 0,-4 0 38 0 0,-37 6-3791 0 0,4 12-4282 0 0,29-9-2582 0 0</inkml:trace>
  <inkml:trace contextRef="#ctx0" brushRef="#br0" timeOffset="4917.281">5185 575 5729 0 0,'0'0'2857'0'0,"0"0"-1496"0"0,0 0-134 0 0,0 0 400 0 0,0 0 136 0 0,0 0-222 0 0,0 0-488 0 0,0 0-471 0 0,0 0-265 0 0,0 0-126 0 0,0 0-68 0 0,0 0-17 0 0,8-5 13 0 0,88-74 1223 0 0,17-17-642 0 0,-96 155-1838 0 0,-15-54 1194 0 0,0 1-1 0 0,0-1 0 0 0,1 0 1 0 0,-1 1-1 0 0,1-1 0 0 0,1 0 1 0 0,-1-1-1 0 0,1 1 0 0 0,-1-1 1 0 0,1 1-1 0 0,1-1 0 0 0,-1 0 1 0 0,0-1-1 0 0,1 1 0 0 0,0-1 1 0 0,0 0-1 0 0,0 0 0 0 0,0 0 1 0 0,1-1-1 0 0,4 2-55 0 0,-3-2 238 0 0,0 0 0 0 0,0-1 1 0 0,0 0-1 0 0,0-1 0 0 0,0 1 0 0 0,0-1 1 0 0,1 0-1 0 0,-1-1 0 0 0,0 0 0 0 0,0 0 0 0 0,0-1 1 0 0,0 1-1 0 0,0-2 0 0 0,-1 1 0 0 0,1-1 0 0 0,-1 0 1 0 0,1 0-1 0 0,0-1-238 0 0,6-4 21 0 0,-1-1-1 0 0,0 0 1 0 0,-1 0-1 0 0,0-1 1 0 0,0-1 0 0 0,-1 0-1 0 0,0 0 1 0 0,1-4-21 0 0,3-13-2694 0 0,-11 18-1691 0 0,-2 0-4757 0 0,-1 6 303 0 0</inkml:trace>
  <inkml:trace contextRef="#ctx0" brushRef="#br0" timeOffset="621.022">877 538 10154 0 0,'0'0'2462'0'0,"0"0"-1244"0"0,0 0-598 0 0,0 0 35 0 0,0 0 213 0 0,0 0 144 0 0,0 0-74 0 0,0 0-230 0 0,0 0-212 0 0,0 0-180 0 0,0 0-97 0 0,0 0-63 0 0,0 0-43 0 0,30-2-34 0 0,137-13-66 0 0,-118 8-1447 0 0,-17 3-6434 0 0,-23 3-953 0 0</inkml:trace>
  <inkml:trace contextRef="#ctx0" brushRef="#br0" timeOffset="1317.48">1529 421 0 0 0,'0'0'930'0'0,"0"0"686"0"0,0 0 179 0 0,0 0-159 0 0,0 0-302 0 0,0 0-285 0 0,0 0-168 0 0,0 0-97 0 0,0 0-32 0 0,-17 15-51 0 0,-78 76 456 0 0,88-83-1041 0 0,0 0 0 0 0,1 1 0 0 0,0-1 0 0 0,1 1 0 0 0,0 0 0 0 0,0 1 0 0 0,1-1 0 0 0,0 1 0 0 0,1 0 0 0 0,0 0 0 0 0,1 0 0 0 0,0 0 0 0 0,0 0 0 0 0,1 1 0 0 0,0-1 0 0 0,1 0 0 0 0,1 9-116 0 0,1-15 77 0 0,1 1 0 0 0,0-1 0 0 0,0 0 0 0 0,0-1 0 0 0,0 1 0 0 0,0 0 0 0 0,1-1 0 0 0,0 0 0 0 0,0 0 0 0 0,0 0 0 0 0,0 0 0 0 0,0-1 0 0 0,0 1 0 0 0,1-1 0 0 0,-1 0 0 0 0,1 0 0 0 0,0-1 0 0 0,-1 0 0 0 0,1 1 0 0 0,0-1 0 0 0,0-1 0 0 0,0 1 0 0 0,0-1 0 0 0,0 0 0 0 0,-1 0-1 0 0,1 0 1 0 0,0-1 0 0 0,0 0 0 0 0,0 0 0 0 0,0 0 0 0 0,-1 0 0 0 0,3-2-77 0 0,3-1 237 0 0,0 0-1 0 0,0-1 1 0 0,-1 0-1 0 0,1-1 1 0 0,-1 0-1 0 0,0 0 1 0 0,-1-1-1 0 0,0 0 1 0 0,0 0-1 0 0,0-1 1 0 0,-1 0-1 0 0,5-8-236 0 0,11-10 53 0 0,-1-2 0 0 0,-2 0 0 0 0,-1-1 0 0 0,-1 0-1 0 0,-2-2 1 0 0,0 0 0 0 0,-3-1 0 0 0,0 0 0 0 0,-2-1-1 0 0,-2-1 1 0 0,-1 1 0 0 0,-1-1 0 0 0,-2-1 0 0 0,-1 1-1 0 0,-2-7-52 0 0,-1 35-62 0 0,-1 0-1 0 0,0 0 1 0 0,1 0-1 0 0,-2 0 1 0 0,1 0-1 0 0,-1 0 1 0 0,0 0-1 0 0,0 0 1 0 0,-1 0-1 0 0,0 0 1 0 0,0 1-1 0 0,0-1 1 0 0,0 0-1 0 0,-1 1 1 0 0,0 0-1 0 0,0-1 1 0 0,-1 1-1 0 0,0 1 0 0 0,0-1 1 0 0,0 0-1 0 0,0 1 1 0 0,0 0-1 0 0,-1 0 1 0 0,0 0-1 0 0,0 1 1 0 0,0-1-1 0 0,0 1 1 0 0,-1 0-1 0 0,1 1 1 0 0,-1-1-1 0 0,1 1 1 0 0,-1 0-1 0 0,0 1 1 0 0,-3-1 62 0 0,3 2-53 0 0,0 0 0 0 0,0 0 1 0 0,0 1-1 0 0,0 0 0 0 0,0 0 1 0 0,0 1-1 0 0,0-1 0 0 0,0 1 1 0 0,0 1-1 0 0,1-1 0 0 0,-1 1 1 0 0,1 0-1 0 0,0 0 0 0 0,0 0 0 0 0,0 1 1 0 0,0 0-1 0 0,0 0 0 0 0,-3 4 53 0 0,-3 4 69 0 0,1 0 0 0 0,1 1 0 0 0,0 0-1 0 0,0 1 1 0 0,1-1 0 0 0,1 2 0 0 0,1-1-1 0 0,0 1 1 0 0,-4 15-69 0 0,6-17 79 0 0,0 0 0 0 0,2 1 0 0 0,0 0 0 0 0,0-1 0 0 0,1 1 0 0 0,1 0 0 0 0,0 0 0 0 0,1-1 0 0 0,1 1 0 0 0,0 0 0 0 0,0-1 0 0 0,2 1 0 0 0,0-1 0 0 0,0 0 0 0 0,1 0 0 0 0,0-1 0 0 0,8 12-79 0 0,168 207 1408 0 0,-129-171-1002 0 0,-11-4-91 0 0,-29-57-2128 0 0,-12-16-5285 0 0,-1 9 560 0 0,1 5 270 0 0</inkml:trace>
  <inkml:trace contextRef="#ctx0" brushRef="#br0" timeOffset="2054.089">2129 516 8850 0 0,'0'0'1548'0'0,"0"0"-266"0"0,0 0-5 0 0,0 0 186 0 0,0 0 38 0 0,0 0-248 0 0,0 0-450 0 0,0 0-388 0 0,0 0-227 0 0,0 0-95 0 0,0 0 6 0 0,0 0 5 0 0,0 0 0 0 0,2 14-4 0 0,9 101 60 0 0,-10-96-684 0 0,-1 21-905 0 0,-3-28-2646 0 0,-3-2-3373 0 0,3-6 1684 0 0</inkml:trace>
  <inkml:trace contextRef="#ctx0" brushRef="#br0" timeOffset="2328.571">2076 214 8170 0 0,'0'0'3665'0'0,"0"0"-2569"0"0,0 0-248 0 0,0 0-96 0 0,0 0-32 0 0,0 0-136 0 0,0 0-320 0 0,0 0-352 0 0,0 0-240 0 0,0 0-112 0 0,0 0-88 0 0,0 0-144 0 0,0 0-352 0 0,0 0-865 0 0,60 30-1951 0 0,-49-12-593 0 0,1-7 1576 0 0</inkml:trace>
  <inkml:trace contextRef="#ctx0" brushRef="#br0" timeOffset="2521.743">2370 763 3777 0 0,'0'0'1503'0'0,"0"0"-258"0"0,0 0 284 0 0,0 0 484 0 0,0 0 268 0 0,0 0-133 0 0,0 0-462 0 0,0 0-450 0 0,0 0-309 0 0,0 0-201 0 0,0 0-106 0 0,0 0-96 0 0,-2-2-79 0 0,0-3-339 0 0,1 0-1 0 0,-1 0 1 0 0,1-1 0 0 0,0 1-1 0 0,0-1 1 0 0,0 1-1 0 0,1-1 1 0 0,0 1-1 0 0,0-1 1 0 0,0 1-1 0 0,1-1 1 0 0,0 1-1 0 0,0 0 1 0 0,0-1-1 0 0,1 1 1 0 0,-1 0-1 0 0,1 0 1 0 0,1 0 0 0 0,-1 0-1 0 0,1 0 1 0 0,1-2-106 0 0,2-9 36 0 0,6-13-72 0 0,0 0 1 0 0,2 1-1 0 0,1 1 0 0 0,1 0 1 0 0,2 1-1 0 0,0 1 1 0 0,13-12 35 0 0,8 10-2347 0 0,-23 31-7605 0 0,-14 1 5024 0 0,-1 1-509 0 0</inkml:trace>
  <inkml:trace contextRef="#ctx0" brushRef="#br0" timeOffset="2931.727">2770 642 672 0 0,'0'0'1817'0'0,"0"0"10"0"0,0 0 188 0 0,0 0 124 0 0,0 0-105 0 0,0 0-289 0 0,0 0-370 0 0,0 0-343 0 0,0 0-257 0 0,0 0-176 0 0,0 0-119 0 0,0 0-42 0 0,33-16-8 0 0,101-47-7 0 0,-89 30 331 0 0,-31-31 717 0 0,-17 62-1510 0 0,1 0 1 0 0,0 0 0 0 0,0 0 0 0 0,-1 0-1 0 0,1 1 1 0 0,-1-1 0 0 0,0 1 0 0 0,1-1-1 0 0,-1 1 1 0 0,0 0 0 0 0,0 0 0 0 0,1 1 0 0 0,-1-1-1 0 0,0 0 1 0 0,0 1 0 0 0,0 0 0 0 0,0-1-1 0 0,0 1 1 0 0,0 1 0 0 0,0-1 0 0 0,0 0-1 0 0,0 1 1 0 0,0-1 38 0 0,-3 0-107 0 0,-6 2 72 0 0,0 0 1 0 0,1 1-1 0 0,-1 0 1 0 0,1 1 0 0 0,-1 0-1 0 0,1 1 1 0 0,0 0-1 0 0,1 1 1 0 0,-1 0 0 0 0,1 0-1 0 0,1 1 1 0 0,-1 1-1 0 0,1-1 1 0 0,0 2-1 0 0,1-1 1 0 0,0 1 0 0 0,0 0-1 0 0,1 1 1 0 0,0 0-1 0 0,1 0 1 0 0,-1 2 34 0 0,5-8 27 0 0,0 0 0 0 0,-1 0 0 0 0,2 0 0 0 0,-1 1 0 0 0,0-1 0 0 0,1 1 0 0 0,0 0 0 0 0,0-1 0 0 0,1 1-1 0 0,-1 0 1 0 0,1-1 0 0 0,0 1 0 0 0,0 0 0 0 0,0-1 0 0 0,1 1 0 0 0,-1 0 0 0 0,1 0 0 0 0,1-1 0 0 0,-1 1 0 0 0,1-1 0 0 0,-1 1 0 0 0,1-1 0 0 0,0 0 0 0 0,1 0 0 0 0,-1 0 0 0 0,1 0 0 0 0,0 0 0 0 0,0 0 0 0 0,0-1 0 0 0,2 2-27 0 0,2 2 51 0 0,0-1 0 0 0,0 0 1 0 0,1-1-1 0 0,0 0 0 0 0,0 0 0 0 0,1 0 1 0 0,-1-1-1 0 0,1-1 0 0 0,0 1 1 0 0,0-1-1 0 0,0-1 0 0 0,1 0 1 0 0,-1 0-1 0 0,9 0-51 0 0,150-11-731 0 0,-62-28-4834 0 0,-65 18-3194 0 0,-29 11 3971 0 0</inkml:trace>
  <inkml:trace contextRef="#ctx0" brushRef="#br0" timeOffset="3303.224">3545 472 6585 0 0,'0'0'1911'0'0,"0"0"-390"0"0,0 0-97 0 0,0 0-9 0 0,0 0-181 0 0,0 0-293 0 0,0 0-335 0 0,0 0-265 0 0,0 0-133 0 0,0 0-92 0 0,0 0-42 0 0,0 0-26 0 0,-20 12-23 0 0,-62 37-18 0 0,78-47-33 0 0,0 0 0 0 0,1 1 0 0 0,-1 0 1 0 0,1 0-1 0 0,-1 0 0 0 0,1 0 0 0 0,0 0 1 0 0,0 0-1 0 0,0 1 0 0 0,1 0 0 0 0,-1-1 1 0 0,1 1-1 0 0,0 0 0 0 0,0 0 0 0 0,0 0 1 0 0,0 1-1 0 0,1-1 0 0 0,0 0 0 0 0,0 1 1 0 0,0-1-1 0 0,0 0 0 0 0,1 1 1 0 0,0-1-1 0 0,0 1 0 0 0,0-1 0 0 0,0 1 1 0 0,1-1-1 0 0,-1 1 0 0 0,1-1 0 0 0,1 1 26 0 0,1 0-187 0 0,0 0-1 0 0,1 1 1 0 0,-1-2-1 0 0,2 1 1 0 0,-1 0-1 0 0,0-1 1 0 0,1 0 0 0 0,0 0-1 0 0,0 0 1 0 0,0-1-1 0 0,0 1 1 0 0,0-1-1 0 0,1-1 1 0 0,-1 1-1 0 0,1-1 1 0 0,0 0-1 0 0,0 0 1 0 0,0 0-1 0 0,0-1 1 0 0,0 0-1 0 0,0 0 1 0 0,0-1-1 0 0,1 0 1 0 0,-1 0-1 0 0,0 0 1 0 0,6-1 187 0 0,62-14-10562 0 0,-65 11 10315 0 0</inkml:trace>
  <inkml:trace contextRef="#ctx0" brushRef="#br0" timeOffset="3603.994">3935 30 10858 0 0,'0'0'1357'0'0,"0"0"-507"0"0,0 0-239 0 0,0 0 169 0 0,0 0 247 0 0,0 0 116 0 0,0 0-128 0 0,0 0-263 0 0,0 0-210 0 0,0 0-128 0 0,0 0-45 0 0,-4 33-11 0 0,-13 106-38 0 0,10 69 495 0 0,10-161-971 0 0,2 0-1 0 0,2-1 0 0 0,2 1 0 0 0,8 20 157 0 0,-14-39-1705 0 0,-2-16-4623 0 0,-2-12 1837 0 0,-2 0 1364 0 0,1 0-1806 0 0</inkml:trace>
  <inkml:trace contextRef="#ctx0" brushRef="#br0" timeOffset="4007.503">3729 376 6201 0 0,'0'0'4124'0'0,"0"0"-1864"0"0,0 0-789 0 0,0 0-166 0 0,0 0-78 0 0,0 0-121 0 0,0 0-249 0 0,0 0-291 0 0,0 0-184 0 0,0 0-71 0 0,0 0-23 0 0,0 0-14 0 0,0 0-4 0 0,24 1-21 0 0,78 2-45 0 0,87 15 1149 0 0,-83-6-4654 0 0,-31-9-7691 0 0,-67-3 2837 0 0</inkml:trace>
  <inkml:trace contextRef="#ctx0" brushRef="#br0" timeOffset="4254.533">4369 509 10818 0 0,'0'0'1049'0'0,"0"0"-201"0"0,0 0 256 0 0,0 0 72 0 0,0 0-72 0 0,0 0-279 0 0,0 0-433 0 0,0 0-144 0 0,0 0-152 0 0,0 0-80 0 0,0 0-72 0 0,0 0-176 0 0,0 0-312 0 0,59 129-673 0 0,-48-129-1151 0 0,-1 0-2673 0 0,-5 0-3177 0 0</inkml:trace>
  <inkml:trace contextRef="#ctx0" brushRef="#br0" timeOffset="4255.533">4415 130 15299 0 0,'0'0'936'0'0,"0"0"-687"0"0,0 0-233 0 0,0 0-120 0 0,0 0-137 0 0,0 0-175 0 0,0 0-160 0 0,0 0-296 0 0,0 0-720 0 0,0 0-2569 0 0,0 0-4377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39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115 232 0 0 0,'0'0'1411'0'0,"0"0"315"0"0,0 0-33 0 0,0 0-263 0 0,0 0-272 0 0,0 0-224 0 0,30-3-117 0 0,95-8-57 0 0,-119 11-606 0 0,0 0 1 0 0,0 0 0 0 0,-1-1-1 0 0,1 0 1 0 0,0 0-1 0 0,0-1 1 0 0,-1 0 0 0 0,1 0-1 0 0,-1 0 1 0 0,1 0-1 0 0,-1-1 1 0 0,0 0-1 0 0,0 0 1 0 0,0 0 0 0 0,1-2-155 0 0,11-7 556 0 0,-2 1-210 0 0,0-1 0 0 0,0-1 0 0 0,-1 0 0 0 0,0-1 0 0 0,-2 0-1 0 0,1-1 1 0 0,-2-1 0 0 0,0 0 0 0 0,-1 0 0 0 0,0-1 0 0 0,-1-1-346 0 0,-20 99-2333 0 0,-41 547 4062 0 0,49-549-1594 0 0,-4 0 1 0 0,-3-1 0 0 0,-3 0 0 0 0,-21 65-136 0 0,29-129 4 0 0,0 1 0 0 0,-1-1 1 0 0,0 0-1 0 0,-1-1 0 0 0,-1 1 1 0 0,0-1-1 0 0,-1-1 0 0 0,0 0 1 0 0,-1 0-1 0 0,0-1 0 0 0,-1 0 1 0 0,0-1-1 0 0,-1 0 0 0 0,0 0 1 0 0,-1-2-1 0 0,0 1 1 0 0,0-2-1 0 0,0 0 0 0 0,-14 5-4 0 0,16-7 27 0 0,0-1-1 0 0,0 0 1 0 0,0-1-1 0 0,0 0 0 0 0,0-1 1 0 0,-1 0-1 0 0,1 0 1 0 0,-1-2-1 0 0,0 1 1 0 0,1-1-1 0 0,-4-1-26 0 0,11-2 46 0 0,0 0 1 0 0,1 0-1 0 0,-1 0 0 0 0,1-1 1 0 0,0 1-1 0 0,-1-1 0 0 0,2 0 1 0 0,-1 0-1 0 0,0 0 0 0 0,1 0 1 0 0,0 0-1 0 0,0-1 0 0 0,0 1 1 0 0,0-1-1 0 0,1 1 0 0 0,0-1 1 0 0,0 0-1 0 0,0 1 0 0 0,1-1 1 0 0,-1 0-1 0 0,1 0 0 0 0,0 1 1 0 0,0-1-1 0 0,1 0 1 0 0,-1 0-1 0 0,1 1 0 0 0,0-1 1 0 0,1 0-1 0 0,-1 1 0 0 0,1-1 1 0 0,0 1-1 0 0,1-3-46 0 0,12-22 68 0 0,2 0 1 0 0,1 1-1 0 0,1 0 1 0 0,2 2-1 0 0,0 0 0 0 0,2 2 1 0 0,1 0-1 0 0,0 2 1 0 0,2 0-1 0 0,10-5-68 0 0,5-7 53 0 0,189-169-250 0 0,-216 180-1069 0 0,-13 15-2019 0 0,0-2-4088 0 0,-1 6 353 0 0</inkml:trace>
  <inkml:trace contextRef="#ctx0" brushRef="#br0" timeOffset="313.343">952 541 7738 0 0,'0'0'1717'0'0,"0"0"-640"0"0,0 0-205 0 0,0 0 171 0 0,0 0 152 0 0,0 0-30 0 0,0 0-259 0 0,0 0-288 0 0,-33 21-201 0 0,-102 66-139 0 0,80-36 39 0 0,50-41-242 0 0,3-7-45 0 0,0 1 0 0 0,0-1-1 0 0,0 0 1 0 0,0 1-1 0 0,0-1 1 0 0,1 1 0 0 0,0 0-1 0 0,-1 0 1 0 0,1-1-1 0 0,1 1 1 0 0,-1 0 0 0 0,0 0-1 0 0,1 0 1 0 0,0 0-1 0 0,0 0 1 0 0,0 0 0 0 0,1-1-1 0 0,-1 1 1 0 0,1 0 0 0 0,0 0-1 0 0,0 0 1 0 0,0 0-1 0 0,0-1 1 0 0,1 1 0 0 0,-1-1-1 0 0,1 1 1 0 0,0-1-1 0 0,0 1 1 0 0,1-1 0 0 0,-1 0-1 0 0,1 0 1 0 0,-1 0-1 0 0,1-1 1 0 0,0 1 0 0 0,0 0-1 0 0,0-1 1 0 0,0 0-1 0 0,1 0 1 0 0,-1 0 0 0 0,1 0-30 0 0,5 0 136 0 0,1-1 0 0 0,0 0 1 0 0,0 0-1 0 0,0-1 1 0 0,0-1-1 0 0,0 0 1 0 0,0 0-1 0 0,0-1 0 0 0,-1 0 1 0 0,1 0-1 0 0,-1-1 1 0 0,1-1-1 0 0,-1 1 1 0 0,0-2-1 0 0,0 1 0 0 0,-1-1 1 0 0,1 0-1 0 0,-1-1 1 0 0,0 0-1 0 0,-1 0 1 0 0,1-1-1 0 0,-1 0 0 0 0,-1 0 1 0 0,1-1-1 0 0,-1 0 1 0 0,0 0-1 0 0,-1 0 1 0 0,0-1-1 0 0,0 0 0 0 0,-1 0 1 0 0,0 0-1 0 0,-1 0 1 0 0,0-1-1 0 0,0 1 1 0 0,-1-1-1 0 0,0 0 0 0 0,0-9-136 0 0,-2 17-68 0 0,1-1 0 0 0,-1 1 1 0 0,0-1-1 0 0,0 1 0 0 0,0-1 0 0 0,-1 1 0 0 0,1-1 0 0 0,0 1 0 0 0,-1-1 0 0 0,0 1 0 0 0,1-1 0 0 0,-1 1 0 0 0,0-1 0 0 0,0 1 0 0 0,-1 0 0 0 0,1 0 0 0 0,0-1 0 0 0,-1 1 0 0 0,1 0 0 0 0,-1 0 1 0 0,0 1-1 0 0,0-1 0 0 0,0 0 0 0 0,1 0 0 0 0,-2 1 0 0 0,1 0 0 0 0,0-1 0 0 0,0 1 0 0 0,0 0 0 0 0,-1 0 0 0 0,1 0 0 0 0,0 0 0 0 0,-1 0 0 0 0,1 1 0 0 0,-1-1 0 0 0,1 1 0 0 0,-1-1 0 0 0,1 1 1 0 0,-3 0 66 0 0,1 0-434 0 0,1-1-1 0 0,-1 1 0 0 0,1 0 1 0 0,-1 0-1 0 0,1 1 0 0 0,-1-1 0 0 0,1 1 1 0 0,-1 0-1 0 0,1 0 0 0 0,0 0 0 0 0,-1 0 1 0 0,1 0-1 0 0,0 1 0 0 0,0-1 0 0 0,0 1 1 0 0,0 0-1 0 0,0 0 0 0 0,0 0 0 0 0,0 1 1 0 0,-1 1 435 0 0,-22 40-10196 0 0,24-35 8106 0 0</inkml:trace>
  <inkml:trace contextRef="#ctx0" brushRef="#br0" timeOffset="726.79">1164 762 0 0 0,'0'0'928'0'0,"0"0"28"0"0,0 0-7 0 0,0 0 1 0 0,0 0 24 0 0,12 8-20 0 0,33 27-68 0 0,-44-34-805 0 0,-1 0 0 0 0,0 0 0 0 0,0-1 0 0 0,0 1 0 0 0,0 0 0 0 0,0 0 0 0 0,0-1 0 0 0,0 1 0 0 0,0 0 0 0 0,0 0 0 0 0,0-1 0 0 0,-1 1 0 0 0,1 0 0 0 0,0-1 0 0 0,0 1 0 0 0,-1 0 0 0 0,1-1 0 0 0,0 1 0 0 0,-1 0 0 0 0,1-1 0 0 0,-1 1 0 0 0,1 0 0 0 0,-1-1 0 0 0,1 1 0 0 0,-1-1 0 0 0,1 1 0 0 0,-1-1 0 0 0,0 1 0 0 0,1-1 0 0 0,-1 0 0 0 0,1 1 0 0 0,-1-1 0 0 0,0 0 0 0 0,0 0 0 0 0,1 1 0 0 0,-1-1 0 0 0,0 0 0 0 0,1 0 0 0 0,-1 0 0 0 0,0 0 0 0 0,0 0 0 0 0,1 0 0 0 0,-1 0 0 0 0,0 0 0 0 0,0 0 0 0 0,1 0 0 0 0,-1 0 0 0 0,0 0 0 0 0,0-1 0 0 0,1 1-81 0 0,-5 1 1346 0 0,4 0-1115 0 0,0-1 1 0 0,0 0-1 0 0,1 0 0 0 0,-1 1 0 0 0,0-1 0 0 0,0 0 0 0 0,0 0 1 0 0,1 0-1 0 0,-1 0 0 0 0,0 0 0 0 0,0 0 0 0 0,0-1 1 0 0,1 1-1 0 0,-1 0 0 0 0,0 0 0 0 0,0 0 0 0 0,1-1 0 0 0,-1 1 1 0 0,0 0-1 0 0,1-1 0 0 0,-1 1 0 0 0,0-1 0 0 0,1 1 0 0 0,-1-1 1 0 0,1 1-1 0 0,-1-1 0 0 0,0 1 0 0 0,1-1 0 0 0,-1 0 0 0 0,1 1 1 0 0,0-1-1 0 0,-1 0 0 0 0,1 1 0 0 0,-1-1 0 0 0,1 0 1 0 0,0 0-1 0 0,0 1 0 0 0,-1-1 0 0 0,1 0 0 0 0,0 0-231 0 0,-2-58 1904 0 0,27 21-1856 0 0,2 1 1 0 0,2 0-1 0 0,2 2 1 0 0,0 2-1 0 0,27-21-48 0 0,-20 34-428 0 0,-37 20 199 0 0,-1 0-70 0 0,-4 37-2898 0 0,-5 7-1320 0 0,7-15-6219 0 0,2-21 6756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48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75 202 0 0 0,'0'0'1246'0'0,"0"0"553"0"0,0 0 353 0 0,0 0 110 0 0,0 0-106 0 0,0 0-202 0 0,0 0-236 0 0,0 0-206 0 0,32-1-136 0 0,102-5-130 0 0,-50-10 900 0 0,-65 7-1594 0 0,-12 7-457 0 0,-1 0-1 0 0,1 0 1 0 0,0-1 0 0 0,-1 0-1 0 0,1 0 1 0 0,-1-1 0 0 0,0 0-1 0 0,0 0 1 0 0,0 0 0 0 0,-1-1 0 0 0,0 1-1 0 0,1-1 1 0 0,-2-1 0 0 0,1 1-1 0 0,-1-1 1 0 0,1 0 0 0 0,-1 0-1 0 0,-1 0 1 0 0,0 0 0 0 0,1-1-1 0 0,-2 1 1 0 0,1-1 0 0 0,1-6-95 0 0,-7 9-88 0 0,0 0-1 0 0,1 0 1 0 0,-2 1 0 0 0,1-1-1 0 0,0 1 1 0 0,-1 0 0 0 0,1 0 0 0 0,-1 0-1 0 0,0 1 1 0 0,0-1 0 0 0,0 1 0 0 0,0 0-1 0 0,-1 0 1 0 0,1 0 0 0 0,0 1 0 0 0,-1 0-1 0 0,1-1 1 0 0,-1 1 0 0 0,0 1-1 0 0,1-1 1 0 0,-1 1 0 0 0,0 0 0 0 0,1 0-1 0 0,-1 0 1 0 0,0 1 0 0 0,1-1 0 0 0,-2 2 88 0 0,-12-2-61 0 0,1 1 1 0 0,-1 1 0 0 0,1 1 0 0 0,-1 0-1 0 0,1 1 1 0 0,0 1 0 0 0,0 1 0 0 0,1 0 0 0 0,0 1-1 0 0,0 1 1 0 0,1 0 0 0 0,-1 1 0 0 0,2 1-1 0 0,-1 1 1 0 0,2 0 0 0 0,-1 0 0 0 0,2 1 0 0 0,-1 1-1 0 0,-5 8 61 0 0,15-16 7 0 0,-1 0 1 0 0,1 0-1 0 0,0 0 0 0 0,0 0 0 0 0,0 0 0 0 0,1 1 0 0 0,-1-1 0 0 0,1 1 0 0 0,1 0 0 0 0,-1 0 1 0 0,1 0-1 0 0,0-1 0 0 0,0 1 0 0 0,1 0 0 0 0,0 0 0 0 0,0 0 0 0 0,0 0 0 0 0,1 0 0 0 0,0 0 1 0 0,0 0-1 0 0,0 0 0 0 0,1 0 0 0 0,0 0 0 0 0,0-1 0 0 0,0 1 0 0 0,1-1 0 0 0,0 1-7 0 0,13 7 160 0 0,0-1 0 0 0,1-1 0 0 0,0 0 0 0 0,0-2 0 0 0,1 0 0 0 0,1 0 0 0 0,-1-2 0 0 0,2 0 0 0 0,-1-1 0 0 0,0-1 0 0 0,1-1 0 0 0,0-1 0 0 0,0-1 0 0 0,14 0-160 0 0,30 7-66 0 0,-1-4 1 0 0,1-2-1 0 0,0-3 1 0 0,0-2 0 0 0,39-8 65 0 0,-58 2-2538 0 0,-1 1-4752 0 0,-18 3-3756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1 373 0 0 0,'0'0'456'0'0,"0"0"1075"0"0,0 0 304 0 0,0 0-168 0 0,0 0-271 0 0,0 0-247 0 0,0 0-150 0 0,0 0-62 0 0,13-5-7 0 0,105-47 3407 0 0,59-98-1093 0 0,-7 19-2514 0 0,-164 127-720 0 0,1-1 0 0 0,0 2 1 0 0,0-1-1 0 0,0 1 1 0 0,0 0-1 0 0,0 0 0 0 0,1 1 1 0 0,0 0-1 0 0,-1 0 0 0 0,1 1 1 0 0,0 0-1 0 0,0 0 0 0 0,2 1-10 0 0,-7 2-7 0 0,0 1-1 0 0,0-1 0 0 0,-1 1 1 0 0,1 0-1 0 0,-1 0 0 0 0,0 0 1 0 0,0 0-1 0 0,0 0 0 0 0,0 0 0 0 0,0 0 1 0 0,-1 1-1 0 0,1-1 0 0 0,-1 1 1 0 0,0 0-1 0 0,0-1 0 0 0,-1 1 1 0 0,1 0-1 0 0,-1-1 0 0 0,1 1 0 0 0,-1 0 9 0 0,1 1 7 0 0,2 9 42 0 0,-1 0 0 0 0,0-1 0 0 0,-1 1-1 0 0,0 0 1 0 0,-1 0 0 0 0,-1 0 0 0 0,0 0 0 0 0,-1 0-1 0 0,0-1 1 0 0,-1 1 0 0 0,-1 0 0 0 0,0-1 0 0 0,-1 0 0 0 0,-6 12-50 0 0,3-11 13 0 0,-1-1 0 0 0,0 0 0 0 0,-1 0 0 0 0,0-1 1 0 0,-1 0-1 0 0,-1-1 0 0 0,0 0 0 0 0,0-1 0 0 0,-1 0 1 0 0,-3 0-14 0 0,2-1-272 0 0,-1-1 0 0 0,0-1 1 0 0,0-1-1 0 0,0 0 1 0 0,-1-1-1 0 0,0 0 1 0 0,0-1-1 0 0,0-1 0 0 0,0-1 1 0 0,-1 0-1 0 0,1-1 1 0 0,-1-1-1 0 0,1-1 0 0 0,-10-1 272 0 0,-31-23-2084 0 0,56 25 1919 0 0,0-1 0 0 0,0 0 0 0 0,0 1 0 0 0,0-1 0 0 0,0 0 0 0 0,0 0 0 0 0,1 0 0 0 0,-1 1 0 0 0,0-1 0 0 0,0 0 0 0 0,1 0 0 0 0,-1 0 0 0 0,1 0 1 0 0,-1-1-1 0 0,1 1 0 0 0,-1 0 0 0 0,1 0 0 0 0,0 0 0 0 0,-1 0 0 0 0,1 0 0 0 0,0-1 0 0 0,0 1 0 0 0,0 0 0 0 0,0 0 0 0 0,0 0 0 0 0,0-1 0 0 0,0 1 0 0 0,0 0 0 0 0,1 0 0 0 0,-1 0 0 0 0,0 0 0 0 0,1-1 1 0 0,-1 1-1 0 0,1 0 0 0 0,-1 0 0 0 0,1 0 0 0 0,-1 0 0 0 0,1 0 0 0 0,0 0 0 0 0,0 0 0 0 0,-1 0 0 0 0,1 1 0 0 0,0-1 0 0 0,0 0 0 0 0,0 0 0 0 0,0 1 0 0 0,0-1 0 0 0,1 0 165 0 0,50-35-6105 0 0,-37 32 5985 0 0</inkml:trace>
  <inkml:trace contextRef="#ctx0" brushRef="#br0" timeOffset="330.42">915 104 5457 0 0,'0'0'1859'0'0,"0"0"-332"0"0,0 0-158 0 0,0 0 3 0 0,0 0-63 0 0,0 0-183 0 0,0 0-300 0 0,0 0-270 0 0,0 0-182 0 0,-26 32-148 0 0,-81 101-77 0 0,105-131-142 0 0,0-1 0 0 0,0 0-1 0 0,0 1 1 0 0,0-1 0 0 0,1 1-1 0 0,-1-1 1 0 0,1 1 0 0 0,-1 0-1 0 0,1-1 1 0 0,-1 1 0 0 0,1 0 0 0 0,0 0-1 0 0,0 0 1 0 0,0 0 0 0 0,0 1-1 0 0,0-1 1 0 0,0 0 0 0 0,1 0 0 0 0,-1 0-1 0 0,1 1 1 0 0,-1-1 0 0 0,1 0-1 0 0,0 1 1 0 0,0-1 0 0 0,0 0-1 0 0,0 1 1 0 0,1-1 0 0 0,-1 0 0 0 0,1 2-7 0 0,2 2 38 0 0,1-1 57 0 0,1 1 0 0 0,-1-1 0 0 0,2 0-1 0 0,-1 0 1 0 0,0 0 0 0 0,1-1-1 0 0,0 0 1 0 0,0 0 0 0 0,0 0-1 0 0,0-1 1 0 0,1 0 0 0 0,0 0-1 0 0,-1-1 1 0 0,1 0 0 0 0,0 0-1 0 0,0 0 1 0 0,0-1 0 0 0,0 0 0 0 0,0-1-1 0 0,0 1 1 0 0,1-1 0 0 0,-1-1-1 0 0,0 1 1 0 0,0-1 0 0 0,0 0-1 0 0,4-2-94 0 0,6-1 267 0 0,1-1 0 0 0,-1 0-1 0 0,-1-2 1 0 0,1 0-1 0 0,-1 0 1 0 0,0-2-1 0 0,-1 0 1 0 0,0-1 0 0 0,0 0-1 0 0,12-12-266 0 0,-23 19 63 0 0,0-1 0 0 0,0 1 1 0 0,0-1-1 0 0,0 0 0 0 0,0 0 0 0 0,-1 0 0 0 0,1 0 0 0 0,-1-1 0 0 0,-1 0 0 0 0,1 1 0 0 0,0-1 0 0 0,-1 0 0 0 0,0 0 0 0 0,0 0 1 0 0,-1-1-1 0 0,1 1 0 0 0,-1 0 0 0 0,-1-1 0 0 0,1 1 0 0 0,0 0 0 0 0,-1-1 0 0 0,0 1 0 0 0,-1-5-63 0 0,-1 6-77 0 0,0 0 0 0 0,0 1 0 0 0,-1-1 0 0 0,1 0 0 0 0,-1 1 0 0 0,0-1-1 0 0,0 1 1 0 0,0 0 0 0 0,0 0 0 0 0,-1 0 0 0 0,1 1 0 0 0,-1-1 0 0 0,0 1 0 0 0,0 0 0 0 0,0 0 0 0 0,0 0-1 0 0,0 0 1 0 0,0 1 0 0 0,0-1 0 0 0,0 1 0 0 0,-1 0 0 0 0,0 0 77 0 0,-69-3-4313 0 0,27 15-6287 0 0,34-7 4247 0 0</inkml:trace>
  <inkml:trace contextRef="#ctx0" brushRef="#br0" timeOffset="885.487">1284 387 12395 0 0,'0'0'1476'0'0,"0"0"-141"0"0,0 0 117 0 0,0 0 106 0 0,0 0-130 0 0,0 0-384 0 0,0 0-407 0 0,0 0-224 0 0,0 0-122 0 0,0 0-81 0 0,0 0-14 0 0,0 0-38 0 0,12-13-30 0 0,40-41-24 0 0,46-19 117 0 0,-86 63-230 0 0,0 0 1 0 0,1 0-1 0 0,1 1 0 0 0,-1 1 0 0 0,1 0 0 0 0,1 1 1 0 0,0 0-1 0 0,0 2 0 0 0,0-1 0 0 0,0 2 0 0 0,1 0 0 0 0,0 1 1 0 0,15-1 8 0 0,-30 4-13 0 0,0 1 1 0 0,1-1 0 0 0,-1 1 0 0 0,0-1-1 0 0,0 1 1 0 0,0 0 0 0 0,1 0 0 0 0,-1 0-1 0 0,0-1 1 0 0,0 1 0 0 0,-1 0 0 0 0,1 0-1 0 0,0 0 1 0 0,0 0 0 0 0,0 1 0 0 0,-1-1-1 0 0,1 0 1 0 0,0 0 0 0 0,-1 0 0 0 0,1 1-1 0 0,-1-1 1 0 0,1 0 0 0 0,-1 1 0 0 0,0-1-1 0 0,0 0 1 0 0,0 1 0 0 0,1-1 0 0 0,-1 0-1 0 0,0 1 1 0 0,-1-1 12 0 0,9 22 21 0 0,-5-19-11 0 0,1 1 1 0 0,0-1-1 0 0,0 0 1 0 0,0 0-1 0 0,1-1 0 0 0,-1 1 1 0 0,1-1-1 0 0,0 0 1 0 0,-1 0-1 0 0,2-1 1 0 0,-1 0-1 0 0,0 1 0 0 0,0-2 1 0 0,1 1-1 0 0,-1 0 1 0 0,1-1-1 0 0,-1 0 1 0 0,1-1-1 0 0,0 1 0 0 0,-1-1 1 0 0,1 0-1 0 0,1-1-10 0 0,89-28 175 0 0,-24 3-279 0 0,-59 23 99 0 0,-13 2-1 0 0,1 1 1 0 0,-1 0 0 0 0,1 0 0 0 0,-1-1-1 0 0,1 1 1 0 0,-1 0 0 0 0,1 0 0 0 0,-1 0-1 0 0,1 0 1 0 0,0 0 0 0 0,-1 0 0 0 0,1 0-1 0 0,-1 0 1 0 0,1 0 0 0 0,-1 0 0 0 0,1 0-1 0 0,0 0 1 0 0,-1 0 0 0 0,1 0 0 0 0,-1 1-1 0 0,1-1 1 0 0,-1 0 0 0 0,1 0 0 0 0,-1 1-1 0 0,1-1 1 0 0,-1 0 0 0 0,1 1 0 0 0,-1-1-1 0 0,1 0 1 0 0,-1 1 0 0 0,1-1 0 0 0,-1 1 0 0 0,0-1-1 0 0,1 1 1 0 0,-1-1 0 0 0,0 1 0 0 0,0-1-1 0 0,1 1 1 0 0,-1-1 0 0 0,0 1 0 0 0,0-1-1 0 0,0 1 1 0 0,1-1 0 0 0,-1 1 0 0 0,0 0-1 0 0,0-1 1 0 0,0 1 0 0 0,0-1 0 0 0,0 1-1 0 0,0-1 1 0 0,0 1 0 0 0,0 0 0 0 0,-1-1-1 0 0,1 1 1 0 0,0-1 0 0 0,0 1 0 0 0,0-1-1 0 0,0 1 1 0 0,-1 0 5 0 0,2 102 230 0 0,22-86-629 0 0,0-14-2695 0 0,-6 0-5573 0 0,-11-1 3252 0 0,0-1 190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56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1171 2561 0 0,'0'0'1583'0'0,"0"0"-694"0"0,0 0-162 0 0,0 0 328 0 0,0 0 350 0 0,0 0 201 0 0,0 0 13 0 0,0 0-100 0 0,34-2-100 0 0,109-7-117 0 0,-45-14 865 0 0,-52 2-1541 0 0,-2-1 1 0 0,0-3-1 0 0,-1-1 1 0 0,-2-3-1 0 0,25-21-626 0 0,-35 24 135 0 0,0-1 0 0 0,-1-2 0 0 0,-2-1-1 0 0,-1-1 1 0 0,-2-1 0 0 0,-1-2-1 0 0,-1 0 1 0 0,12-28-135 0 0,-28 51-43 0 0,-2-1 1 0 0,1 0-1 0 0,-2 0 1 0 0,1-1-1 0 0,-2 0 0 0 0,0 1 1 0 0,0-1-1 0 0,-1 0 1 0 0,-1-1-1 0 0,0 1 1 0 0,0 0-1 0 0,-2 0 0 0 0,0 0 1 0 0,0 0-1 0 0,-1 0 1 0 0,-1 0-1 0 0,0 0 0 0 0,-1 0 1 0 0,0 1-1 0 0,-1-1 1 0 0,0 1-1 0 0,-1 0 0 0 0,0 1 1 0 0,-1 0-1 0 0,-1 0 1 0 0,1 0-1 0 0,-2 1 0 0 0,1 0 1 0 0,-1 0-1 0 0,-1 1 1 0 0,0 1-1 0 0,-2-2 43 0 0,7 6-100 0 0,0 1-1 0 0,0 0 1 0 0,-1 1-1 0 0,1-1 1 0 0,-1 1 0 0 0,1 0-1 0 0,-1 1 1 0 0,1-1-1 0 0,-1 1 1 0 0,0 0 0 0 0,0 0-1 0 0,0 1 1 0 0,0 0-1 0 0,0 0 1 0 0,1 0 0 0 0,-1 1-1 0 0,0 0 1 0 0,0 0-1 0 0,0 0 1 0 0,1 1 0 0 0,-1 0-1 0 0,1 0 1 0 0,-1 0-1 0 0,-1 2 101 0 0,-114 85-937 0 0,107-76 955 0 0,0 0 1 0 0,1 1-1 0 0,1 1 0 0 0,0 0 1 0 0,1 1-1 0 0,1 0 1 0 0,0 0-1 0 0,1 1 1 0 0,1 0-1 0 0,1 1 1 0 0,0 0-1 0 0,1 0 0 0 0,1 1 1 0 0,1-1-1 0 0,1 1 1 0 0,0 0-1 0 0,1 4-18 0 0,1-2 65 0 0,1 0 1 0 0,1 1-1 0 0,0-1 1 0 0,2 0-1 0 0,0 0 0 0 0,2 0 1 0 0,0 0-1 0 0,1-1 0 0 0,5 9-65 0 0,1-6 95 0 0,0 0 0 0 0,2-1 0 0 0,1 0 0 0 0,1-1 0 0 0,1-1 0 0 0,0-1 0 0 0,2 0 0 0 0,0-1 0 0 0,1-1 0 0 0,0-1 0 0 0,2-1 0 0 0,0 0 0 0 0,0-2 0 0 0,10 3-95 0 0,-23-11 110 0 0,1 0 0 0 0,0-1 0 0 0,0 0 0 0 0,0-1 0 0 0,1 0 0 0 0,-1 0 0 0 0,1-2 0 0 0,-1 1 0 0 0,1-1-1 0 0,0-1 1 0 0,-1 1 0 0 0,1-2 0 0 0,0 0 0 0 0,-1 0 0 0 0,1-1 0 0 0,-1 0 0 0 0,1-1 0 0 0,-1 0 0 0 0,0-1 0 0 0,0 0 0 0 0,0 0 0 0 0,9-6-110 0 0,6-6 53 0 0,0 0 0 0 0,-1-2 0 0 0,0-1 1 0 0,-2-1-1 0 0,0 0 0 0 0,-1-2 0 0 0,-1-1 0 0 0,-2 0 0 0 0,0-1 0 0 0,-1-1 0 0 0,-2-1 1 0 0,5-9-54 0 0,0-50-239 0 0,-19 83 201 0 0,-1 0 1 0 0,1 0 0 0 0,-1 0 0 0 0,0 0 0 0 0,0-1 0 0 0,0 1 0 0 0,0 0 0 0 0,-1 0 0 0 0,1 0 0 0 0,0 0 0 0 0,-1-1 0 0 0,0 1 0 0 0,1 0 0 0 0,-1 0 0 0 0,0 0 0 0 0,0 0 0 0 0,0 0 0 0 0,0 1 0 0 0,-1-1 0 0 0,1 0 0 0 0,0 0-1 0 0,-1 1 1 0 0,1-1 0 0 0,-1 1 0 0 0,0-1 0 0 0,1 1 0 0 0,-1 0 0 0 0,0 0 0 0 0,0-1 0 0 0,0 1 0 0 0,0 0 0 0 0,0 1 0 0 0,0-1 0 0 0,0 0 0 0 0,0 1 0 0 0,0-1 0 0 0,-1 1 37 0 0,-8 0-77 0 0,0 0 1 0 0,1 1-1 0 0,-1 0 0 0 0,1 1 1 0 0,-1 1-1 0 0,1 0 1 0 0,0 0-1 0 0,0 0 0 0 0,0 2 1 0 0,0-1-1 0 0,1 1 1 0 0,0 0-1 0 0,0 1 0 0 0,0 0 1 0 0,0 1-1 0 0,1 0 0 0 0,0 0 1 0 0,1 1-1 0 0,0 0 1 0 0,0 0-1 0 0,0 0 0 0 0,1 1 1 0 0,1 0-1 0 0,-1 0 1 0 0,1 1-1 0 0,1-1 0 0 0,0 2 77 0 0,2-6-5 0 0,0 1 0 0 0,0 0 0 0 0,1 0 1 0 0,0 0-1 0 0,0 0 0 0 0,1 0 0 0 0,0 0 0 0 0,0 0 0 0 0,0 1 0 0 0,1-1 0 0 0,-1 0 0 0 0,1 0 0 0 0,1 0 0 0 0,-1-1 0 0 0,3 5 5 0 0,-1-4 27 0 0,0 1-1 0 0,1-1 1 0 0,0 1 0 0 0,1-1-1 0 0,-1-1 1 0 0,1 1-1 0 0,0-1 1 0 0,0 1 0 0 0,1-1-1 0 0,0-1 1 0 0,0 1 0 0 0,0-1-1 0 0,0 0 1 0 0,1-1 0 0 0,-1 1-1 0 0,1-1 1 0 0,0 0 0 0 0,5 1-27 0 0,10 3 164 0 0,0 0 1 0 0,1-1-1 0 0,0-2 1 0 0,0 0-1 0 0,0-1 1 0 0,19-1-165 0 0,-25-2 114 0 0,-1 0 1 0 0,1-1 0 0 0,0-1-1 0 0,-1-1 1 0 0,0 0 0 0 0,1-1 0 0 0,-1-1-1 0 0,-1 0 1 0 0,1-1 0 0 0,-1-1-1 0 0,0 0 1 0 0,0-1 0 0 0,10-8-115 0 0,138-129 364 0 0,-99 81-411 0 0,-61 61 17 0 0,-1 1 0 0 0,1-1 0 0 0,0 0 0 0 0,-1 1 0 0 0,1-1 0 0 0,0 1 0 0 0,0 0 0 0 0,1 0 0 0 0,-1 0 0 0 0,0 1 0 0 0,1-1 0 0 0,-1 1 0 0 0,1 0 0 0 0,-1 0 0 0 0,1 0 0 0 0,0 0 0 0 0,-1 1 0 0 0,1-1 0 0 0,0 1 0 0 0,0 0 0 0 0,-1 0 0 0 0,1 0 30 0 0,9 41-288 0 0,-11-34 286 0 0,-3-2 10 0 0,1-1 0 0 0,0 0 0 0 0,1 0 0 0 0,-1 0 0 0 0,1 1 0 0 0,0-1 0 0 0,0 0 0 0 0,0 0 0 0 0,1 0 0 0 0,-1 0 1 0 0,1-1-1 0 0,0 1 0 0 0,0 0 0 0 0,0-1 0 0 0,0 1 0 0 0,1-1 0 0 0,0 0 0 0 0,-1 0 0 0 0,1 0 0 0 0,0 0 0 0 0,0 0 0 0 0,1 0 0 0 0,-1-1 1 0 0,1 0-1 0 0,-1 0 0 0 0,1 0 0 0 0,0 0 0 0 0,0 0 0 0 0,1 0-8 0 0,7-1 37 0 0,0 0 0 0 0,0-1 0 0 0,-1-1-1 0 0,1 1 1 0 0,0-2 0 0 0,0 0 0 0 0,-1 0 0 0 0,1-1 0 0 0,-1-1 0 0 0,1 0 0 0 0,-1 0 0 0 0,-1-1-1 0 0,1 0 1 0 0,1-2-37 0 0,39-15 56 0 0,0-1-34 0 0,-39 17-27 0 0,1 0 0 0 0,-1 0-1 0 0,2 1 1 0 0,-1 1 0 0 0,0 0 0 0 0,1 1-1 0 0,0 1 1 0 0,13-2 5 0 0,-24 6-2 0 0,0 0-1 0 0,0-1 1 0 0,-1 1-1 0 0,1 0 1 0 0,-1 1-1 0 0,1-1 1 0 0,-1 0-1 0 0,0 1 1 0 0,0-1-1 0 0,0 1 1 0 0,0 0-1 0 0,0-1 1 0 0,0 1-1 0 0,-1 0 1 0 0,0 0-1 0 0,1 0 1 0 0,-1 0-1 0 0,0 1 1 0 0,-1-1-1 0 0,1 0 1 0 0,0 0 0 0 0,-1 0-1 0 0,0 1 1 0 0,0 2 2 0 0,4 9 22 0 0,0-1-7 0 0,-3-7-20 0 0,1-1 0 0 0,0 0-1 0 0,0 0 1 0 0,0 1 0 0 0,1-1-1 0 0,-1-1 1 0 0,1 1 0 0 0,1 0 0 0 0,-1-1-1 0 0,1 1 1 0 0,0-1 0 0 0,0 0-1 0 0,5 4 6 0 0,18-6-2237 0 0,-11-10-4492 0 0,-11 4 2234 0 0,1-1-3951 0 0</inkml:trace>
  <inkml:trace contextRef="#ctx0" brushRef="#br0" timeOffset="915.267">2907 796 5353 0 0,'0'0'3185'0'0,"0"0"-1301"0"0,0 0-242 0 0,0 0 176 0 0,0 0 61 0 0,0 0-208 0 0,0 0-440 0 0,0 0-410 0 0,0 0-290 0 0,0 0-182 0 0,0 0-106 0 0,0 0-70 0 0,-32-5-19 0 0,-105-9-37 0 0,134 14-112 0 0,0-1 0 0 0,-1 1 0 0 0,1-1 0 0 0,-1 1-1 0 0,1 1 1 0 0,-1-1 0 0 0,1 0 0 0 0,0 1 0 0 0,-1-1 0 0 0,1 1-1 0 0,0 0 1 0 0,-1 0 0 0 0,1 1 0 0 0,0-1 0 0 0,0 1 0 0 0,0-1-1 0 0,0 1 1 0 0,0 0 0 0 0,1 0 0 0 0,-1 0 0 0 0,-1 2-5 0 0,-6 5 18 0 0,-1-3-47 0 0,1 1 0 0 0,1 0 0 0 0,-1 1 0 0 0,1 0 0 0 0,0 0 0 0 0,1 1 0 0 0,0 0-1 0 0,1 1 1 0 0,0 0 0 0 0,0 0 0 0 0,1 0 0 0 0,0 1 0 0 0,1 0 0 0 0,0 0 0 0 0,1 0 0 0 0,0 1 0 0 0,0-1-1 0 0,2 1 1 0 0,-1 0 0 0 0,2 0 0 0 0,-1 0 0 0 0,2 6 29 0 0,2-15 1 0 0,0 0 1 0 0,0 0-1 0 0,0 1 1 0 0,1-2-1 0 0,0 1 1 0 0,-1 0-1 0 0,1 0 0 0 0,0-1 1 0 0,1 0-1 0 0,-1 1 1 0 0,0-1-1 0 0,1 0 0 0 0,-1-1 1 0 0,1 1-1 0 0,-1-1 1 0 0,1 1-1 0 0,0-1 0 0 0,0 0 1 0 0,-1-1-1 0 0,1 1 1 0 0,0 0-1 0 0,0-1 0 0 0,0 0 1 0 0,0 0-1 0 0,0 0 1 0 0,0-1-1 0 0,-1 1 1 0 0,1-1-1 0 0,0 0 0 0 0,0 0 1 0 0,0 0-1 0 0,-1-1 1 0 0,1 1-1 0 0,-1-1 0 0 0,1 0-1 0 0,30-13 290 0 0,0-1 0 0 0,-2-2 0 0 0,0-1 0 0 0,28-22-290 0 0,120-62 1316 0 0,-177 100-1303 0 0,1 2 0 0 0,0-1 0 0 0,0 0 0 0 0,0 1 0 0 0,0 0 0 0 0,0 0 0 0 0,0 0 0 0 0,0 0 0 0 0,1 1 0 0 0,-1 0 0 0 0,0 0 0 0 0,0 0 0 0 0,1 0 0 0 0,-1 1 0 0 0,0-1 0 0 0,0 1 0 0 0,0 0 0 0 0,0 0 0 0 0,0 1 0 0 0,0-1 0 0 0,0 1 0 0 0,0 0 0 0 0,0 0 0 0 0,-1 0 0 0 0,1 0 0 0 0,-1 1 0 0 0,0 0 0 0 0,1-1 0 0 0,-1 1 1 0 0,0 1-1 0 0,-1-1 0 0 0,1 0 0 0 0,-1 0 0 0 0,1 1 0 0 0,-1 0-13 0 0,7 20 25 0 0,-2-1 1 0 0,-1 1-1 0 0,-1 0 1 0 0,-1 1-1 0 0,0-1 1 0 0,-3 1-1 0 0,0-1 1 0 0,-1 1-1 0 0,-1 0 1 0 0,-1 0-26 0 0,1-13-6 0 0,-26 270-193 0 0,24-248 198 0 0,0-1-1 0 0,-3 1 0 0 0,0-1 0 0 0,-2-1 0 0 0,-2 0 0 0 0,-1 0 1 0 0,-1 0-1 0 0,-2-2 0 0 0,0 1 0 0 0,-3-2 0 0 0,-14 20 2 0 0,28-44-3 0 0,-1 1-1 0 0,1-1 1 0 0,-1 0-1 0 0,0-1 1 0 0,-1 1-1 0 0,1-1 1 0 0,-1 0-1 0 0,0 0 1 0 0,0 0-1 0 0,0-1 1 0 0,-1 0-1 0 0,1 0 0 0 0,-1 0 1 0 0,0 0-1 0 0,1-1 1 0 0,-1 0-1 0 0,0-1 1 0 0,0 1-1 0 0,-1-1 1 0 0,1 0-1 0 0,0 0 1 0 0,0-1-1 0 0,-1 0 1 0 0,1 0-1 0 0,0 0 1 0 0,0-1-1 0 0,0 0 0 0 0,-1 0 1 0 0,1-1-1 0 0,0 0 1 0 0,0 0-1 0 0,1 0 1 0 0,-1-1-1 0 0,-5-2 4 0 0,1-9-38 0 0,0 1 0 0 0,0-1-1 0 0,1-1 1 0 0,1 0 0 0 0,1 0-1 0 0,0-1 1 0 0,1 0-1 0 0,0 0 1 0 0,2 0 0 0 0,0 0-1 0 0,0-1 1 0 0,2 0 0 0 0,0 0-1 0 0,1 0 1 0 0,0 0 0 0 0,2 0-1 0 0,0-5 39 0 0,2 3-19 0 0,1 1 0 0 0,0 0 0 0 0,1-1 0 0 0,1 2 0 0 0,0-1 0 0 0,2 1 0 0 0,0 0 0 0 0,1 0 0 0 0,0 1 0 0 0,1 0 0 0 0,1 1 0 0 0,1 0 0 0 0,0 1 0 0 0,1 0 0 0 0,1 1 0 0 0,0 0 0 0 0,0 1 0 0 0,1 1 0 0 0,1 0 0 0 0,0 1 0 0 0,0 1 0 0 0,1 1 0 0 0,12-5 19 0 0,28-13 422 0 0,-2-3 1 0 0,-2-1-1 0 0,0-3 1 0 0,-2-3-1 0 0,34-31-422 0 0,-36 17-15 0 0,-3-2-1 0 0,-1-2 0 0 0,-3-2 0 0 0,-3-2 1 0 0,-2-2-1 0 0,-3-1 0 0 0,-2-1 1 0 0,-3-2-1 0 0,8-34 16 0 0,-20 56-159 0 0,-1-2 0 0 0,-3 0 0 0 0,-2-1 0 0 0,-2 0 0 0 0,-1-1 1 0 0,-3 1-1 0 0,-1-11 159 0 0,-4 55-6 0 0,0 0 1 0 0,0 1-1 0 0,0-1 0 0 0,1 0 1 0 0,-1 0-1 0 0,0 0 1 0 0,0 1-1 0 0,0-1 1 0 0,-1 0-1 0 0,1 0 0 0 0,0 0 1 0 0,0 0-1 0 0,0 1 1 0 0,0-1-1 0 0,-1 0 1 0 0,1 0-1 0 0,0 1 1 0 0,-1-1-1 0 0,1 0 0 0 0,-1 1 1 0 0,1-1-1 0 0,-1 0 1 0 0,1 1-1 0 0,-1-1 1 0 0,1 0-1 0 0,-1 1 0 0 0,1-1 1 0 0,-1 1-1 0 0,0-1 1 0 0,1 1-1 0 0,-1 0 1 0 0,0-1-1 0 0,0 1 1 0 0,1 0-1 0 0,-1-1 0 0 0,0 1 1 0 0,0 0-1 0 0,1 0 1 0 0,-1 0-1 0 0,0-1 1 0 0,0 1-1 0 0,0 0 1 0 0,0 0-1 0 0,1 0 0 0 0,-1 1 1 0 0,0-1-1 0 0,0 0 1 0 0,0 0-1 0 0,1 0 1 0 0,-1 0-1 0 0,0 1 0 0 0,0-1 1 0 0,1 0-1 0 0,-1 1 6 0 0,-39 25-493 0 0,25-11 528 0 0,1 0 0 0 0,1 2-1 0 0,0 0 1 0 0,1 0 0 0 0,1 1 0 0 0,1 0 0 0 0,0 1-1 0 0,2 0 1 0 0,0 1 0 0 0,1 0 0 0 0,1 0 0 0 0,0 1-1 0 0,2-1 1 0 0,1 1 0 0 0,0 0 0 0 0,1 0 0 0 0,2 0-1 0 0,0 0 1 0 0,1 0 0 0 0,1 0 0 0 0,1 0-1 0 0,1 0 1 0 0,2 4-35 0 0,19 59 116 0 0,3-1 0 0 0,4-1 0 0 0,13 19-116 0 0,-11-24-13 0 0,-1 45-2537 0 0,-58-120-6346 0 0,14-4 2664 0 0,3-2 377 0 0</inkml:trace>
  <inkml:trace contextRef="#ctx0" brushRef="#br0" timeOffset="1148.47">3180 538 11771 0 0,'0'0'1481'0'0,"0"0"-543"0"0,0 0-344 0 0,0 0 196 0 0,0 0 277 0 0,0 0 120 0 0,0 0-76 0 0,0 0-182 0 0,36-2-187 0 0,116-7-162 0 0,-18-14 196 0 0,-56 6-895 0 0,-1-3-1 0 0,-1-4 1 0 0,-1-3-1 0 0,-2-4 1 0 0,62-34 119 0 0,-44-7-5417 0 0,-42 14-4908 0 0,-35 41 4698 0 0</inkml:trace>
  <inkml:trace contextRef="#ctx0" brushRef="#br0" timeOffset="1511.426">4249 0 2841 0 0,'0'0'3162'0'0,"0"0"-755"0"0,0 0-537 0 0,0 0-154 0 0,0 0 6 0 0,0 0-70 0 0,0 0-157 0 0,0 0-240 0 0,-13 37-250 0 0,-43 115-196 0 0,13 18 905 0 0,37-130-1393 0 0,0 11-1 0 0,1 1 0 0 0,3-1 0 0 0,3 1 0 0 0,3 20-320 0 0,-2-55 41 0 0,0 0-1 0 0,1 0 1 0 0,1 0 0 0 0,1-1 0 0 0,0 0-1 0 0,1 0 1 0 0,7 12-41 0 0,-10-22 18 0 0,0 0 0 0 0,0 0 0 0 0,1-1 0 0 0,-1 1 0 0 0,2-1 0 0 0,-1 0 0 0 0,0 0 0 0 0,1 0 0 0 0,0-1 0 0 0,0 1 0 0 0,0-1 0 0 0,1 0 0 0 0,0-1 0 0 0,-1 1 0 0 0,1-1 0 0 0,0-1 0 0 0,1 1 0 0 0,-1-1 0 0 0,0 0 0 0 0,1 0 0 0 0,1 0-18 0 0,11-2 112 0 0,0-1 0 0 0,0 0 0 0 0,0-2 0 0 0,0 0 0 0 0,0-1 0 0 0,0-1 1 0 0,-1 0-1 0 0,0-2 0 0 0,0 0 0 0 0,-1-1 0 0 0,1 0 0 0 0,15-12-112 0 0,54-22 182 0 0,28 8 32 0 0,-113 36-200 0 0,-1 0-1 0 0,1 1 0 0 0,-1-1 0 0 0,1 0 0 0 0,-1 0 0 0 0,0 1 1 0 0,0-1-1 0 0,0 0 0 0 0,0 1 0 0 0,-1-1 0 0 0,1 1 0 0 0,-1-1 1 0 0,1 1-1 0 0,-1 0 0 0 0,0-1 0 0 0,0 1 0 0 0,0-1 0 0 0,0 1 1 0 0,-1-1-1 0 0,1 1 0 0 0,0 0 0 0 0,-1-1-13 0 0,1 6 75 0 0,-17 122 374 0 0,17-115-1232 0 0,6 27 617 0 0,4-34-4359 0 0,7-5-5026 0 0,-13-3-1891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53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249 154 0 0 0,'0'0'291'0'0,"0"0"824"0"0,0 0 93 0 0,0 0-256 0 0,0 0-353 0 0,0 0-256 0 0,0 0-89 0 0,11-3 1172 0 0,75 13 3747 0 0,-73-12-4876 0 0,-1 0 1 0 0,0-1-1 0 0,0-1 0 0 0,0 0 1 0 0,0-1-1 0 0,0 0 0 0 0,-1-1 1 0 0,0 0-1 0 0,0 0 0 0 0,-1-2 0 0 0,0 1 1 0 0,0-1-1 0 0,-1-1 0 0 0,0 1 1 0 0,3-5-298 0 0,42-51 508 0 0,-72 155-2426 0 0,-29 236 2857 0 0,37-228-567 0 0,-8 109 153 0 0,10-93-321 0 0,-5 0-1 0 0,-20 73-203 0 0,32-176-7 0 0,-2-1 0 0 0,0 1 0 0 0,0 0 0 0 0,-1-1 0 0 0,-1 0 0 0 0,0 0 0 0 0,0 0 0 0 0,-1-1-1 0 0,0 1 1 0 0,-1-2 0 0 0,0 1 0 0 0,-1-1 0 0 0,0 0 0 0 0,0 0 0 0 0,-1-1 0 0 0,0 0 0 0 0,0 0 0 0 0,-1-1 0 0 0,0-1 0 0 0,0 0 0 0 0,-1 0-1 0 0,0-1 1 0 0,0 0 0 0 0,0-1 0 0 0,-1 0 0 0 0,1-1 0 0 0,-1 0 0 0 0,0-1 0 0 0,-10 1 7 0 0,16-2 3 0 0,0-1 1 0 0,1 0-1 0 0,-1 0 1 0 0,0 0-1 0 0,0-1 1 0 0,0 0-1 0 0,0 0 1 0 0,0 0-1 0 0,0-1 1 0 0,1 0-1 0 0,-1 0 1 0 0,1 0-1 0 0,-1-1 1 0 0,1 0-1 0 0,0 0 1 0 0,0 0-1 0 0,0 0 1 0 0,1-1-1 0 0,-1 0 1 0 0,1 0-1 0 0,0 0 1 0 0,0-1-1 0 0,0 0 1 0 0,-1-2-4 0 0,-2-4 31 0 0,0 0 0 0 0,1 0 0 0 0,1-1 0 0 0,0 1 0 0 0,0-2 0 0 0,2 1 0 0 0,-1 0 0 0 0,1-1 0 0 0,1 1 0 0 0,0-1 0 0 0,1 0 0 0 0,1 0 0 0 0,0 1 1 0 0,0-1-1 0 0,1 0 0 0 0,1 0 0 0 0,0 1 0 0 0,1-1 0 0 0,0 1 0 0 0,1-1 0 0 0,0 1 0 0 0,1 1 0 0 0,0-1 0 0 0,1 0 0 0 0,3-3-31 0 0,12-11 146 0 0,2 0 1 0 0,0 1-1 0 0,2 1 0 0 0,1 1 0 0 0,1 2 1 0 0,0 0-1 0 0,2 2 0 0 0,0 1 0 0 0,1 2 1 0 0,1 1-1 0 0,0 1 0 0 0,33-10-146 0 0,70 9-13 0 0,-86 38-3155 0 0,-36-14-1943 0 0,0-1-4295 0 0,-10-8 8040 0 0</inkml:trace>
  <inkml:trace contextRef="#ctx0" brushRef="#br0" timeOffset="299.534">1004 647 6121 0 0,'0'0'3198'0'0,"0"0"-1665"0"0,0 0-437 0 0,0 0 290 0 0,0 0 274 0 0,0 0 23 0 0,0 0-288 0 0,-8 35-422 0 0,-25 109-371 0 0,16-18 82 0 0,18-96-645 0 0,9 18-938 0 0,-9-48 73 0 0,-1 0-517 0 0,0 0-796 0 0,0-2-2977 0 0,0-2 1345 0 0,0-1-2505 0 0</inkml:trace>
  <inkml:trace contextRef="#ctx0" brushRef="#br0" timeOffset="300.533">842 379 8194 0 0,'0'0'2200'0'0,"0"0"-287"0"0,0 0-633 0 0,0 0-256 0 0,0 0-296 0 0,0 0-360 0 0,0 0-504 0 0,0 0-408 0 0,0 0-152 0 0,0 0-104 0 0,0 0-112 0 0,0 0-585 0 0,0 0-2359 0 0,9 70-3410 0 0</inkml:trace>
  <inkml:trace contextRef="#ctx0" brushRef="#br0" timeOffset="582.379">1753 570 15091 0 0,'0'0'1090'0'0,"0"0"-562"0"0,0 0-169 0 0,0 0 249 0 0,0 0 269 0 0,0 0 110 0 0,0 0-121 0 0,0 0-250 0 0,-17 31-223 0 0,-55 98-145 0 0,-49 64-28 0 0,-11-16-2092 0 0,90-154-2134 0 0,11-20-7117 0 0,24-3 6241 0 0</inkml:trace>
  <inkml:trace contextRef="#ctx0" brushRef="#br0" timeOffset="860.945">1276 640 5305 0 0,'0'0'3886'0'0,"0"0"-1761"0"0,0 0-1056 0 0,0 0-350 0 0,0 0-52 0 0,0 0 29 0 0,0 0-6 0 0,0 0-70 0 0,0 0-68 0 0,0 0-65 0 0,0 0-70 0 0,0 0-65 0 0,33 14-61 0 0,103 46-51 0 0,102 54 427 0 0,-94-60-2848 0 0,-94-40-2353 0 0,1-4-4504 0 0,-40-7 6008 0 0</inkml:trace>
  <inkml:trace contextRef="#ctx0" brushRef="#br0" timeOffset="1157.43">2101 865 5201 0 0,'0'0'2170'0'0,"0"0"-1070"0"0,0 0-546 0 0,0 0 87 0 0,0 0 262 0 0,0 0 202 0 0,0 0 22 0 0,0 0-74 0 0,0 0-42 0 0,0 0-19 0 0,0 0-15 0 0,0 0-14 0 0,0 0-40 0 0,23 3-69 0 0,74 11-92 0 0,-92-13-684 0 0,-1-1 0 0 0,0 1 0 0 0,0-1 0 0 0,0 0 0 0 0,0 0 0 0 0,0-1 0 0 0,0 1 0 0 0,1-1 0 0 0,-1 0 0 0 0,0 0 0 0 0,0 0 0 0 0,0 0 0 0 0,-1-1 0 0 0,1 0 0 0 0,0 0 0 0 0,0 0 0 0 0,2-2-78 0 0,8-5 265 0 0,-6 6-175 0 0,-1-1 0 0 0,0 0 0 0 0,0 0 1 0 0,0-1-1 0 0,-1 0 0 0 0,0 0 0 0 0,1 0 0 0 0,-2-1 0 0 0,1 0 0 0 0,-1 0 0 0 0,0-1 0 0 0,0 1 0 0 0,-1-1 0 0 0,0 0 0 0 0,0 0 0 0 0,0-1 0 0 0,-1 1 0 0 0,0-1 0 0 0,-1 1 0 0 0,0-1 0 0 0,0 0 0 0 0,0 0 0 0 0,-1 0 0 0 0,0 0 1 0 0,-1-3-91 0 0,0 8-24 0 0,0 0 0 0 0,-1 1 1 0 0,1-1-1 0 0,-1 1 1 0 0,1 0-1 0 0,-1-1 1 0 0,0 1-1 0 0,0 0 1 0 0,0-1-1 0 0,0 1 1 0 0,-1 0-1 0 0,1 0 1 0 0,0 0-1 0 0,-1 0 1 0 0,0 0-1 0 0,1 0 0 0 0,-1 0 1 0 0,0 0-1 0 0,0 1 1 0 0,0-1-1 0 0,0 1 1 0 0,0 0-1 0 0,0-1 1 0 0,-1 1-1 0 0,1 0 1 0 0,0 0-1 0 0,-1 0 1 0 0,1 1-1 0 0,-1-1 1 0 0,1 0-1 0 0,-1 1 0 0 0,1 0 1 0 0,-1 0-1 0 0,1-1 1 0 0,-1 2-1 0 0,0-1 24 0 0,-93 16-1381 0 0,76-5 1250 0 0,0 2 0 0 0,1 0 0 0 0,1 1 0 0 0,0 1 0 0 0,0 1 0 0 0,2 0 0 0 0,0 1 0 0 0,1 1 0 0 0,1 0 0 0 0,0 1 0 0 0,2 1 0 0 0,-11 20 131 0 0,18-31-49 0 0,1-1 0 0 0,0 1 0 0 0,0 0 0 0 0,0 0 0 0 0,1 0 0 0 0,1 0 0 0 0,0 1 0 0 0,0-1 0 0 0,0 1 0 0 0,2-1 0 0 0,-1 1 0 0 0,1 0 0 0 0,0-1 0 0 0,1 1 0 0 0,0 2 49 0 0,2-7-24 0 0,0 0 0 0 0,0 0 0 0 0,0 0 0 0 0,1 0 0 0 0,0-1 0 0 0,0 0 0 0 0,0 1 0 0 0,0-1 0 0 0,1-1 0 0 0,-1 1 1 0 0,1-1-1 0 0,0 1 0 0 0,0-1 0 0 0,0-1 0 0 0,1 1 0 0 0,-1-1 0 0 0,1 0 0 0 0,-1 0 0 0 0,1 0 0 0 0,2-1 24 0 0,13 2-7 0 0,0-1 0 0 0,0-1 0 0 0,0-1 1 0 0,0-1-1 0 0,0-1 0 0 0,0-1 0 0 0,-1-1 0 0 0,1 0 0 0 0,-1-2 0 0 0,0 0 0 0 0,0-2 0 0 0,6-3 7 0 0,148-69-4924 0 0,-68 14-6014 0 0,-86 53 7719 0 0</inkml:trace>
  <inkml:trace contextRef="#ctx0" brushRef="#br0" timeOffset="1567.984">2802 750 0 0 0,'0'0'1808'0'0,"0"0"-419"0"0,0 0 43 0 0,0 0 235 0 0,0 0 159 0 0,0 0-69 0 0,0 0-342 0 0,0 0-400 0 0,0 0-361 0 0,-32 33-281 0 0,-98 101-169 0 0,86-71-78 0 0,43-54-125 0 0,1-5 3 0 0,-1-1 0 0 0,1 1-1 0 0,0 0 1 0 0,0-1 0 0 0,0 1 0 0 0,1 0-1 0 0,-1-1 1 0 0,1 1 0 0 0,0-1 0 0 0,0 1 0 0 0,0-1-1 0 0,0 1 1 0 0,1-1 0 0 0,-1 0 0 0 0,1 1 0 0 0,0-1-1 0 0,0 0 1 0 0,0 0 0 0 0,0 0 0 0 0,1-1 0 0 0,-1 1-1 0 0,1 0 1 0 0,0-1 0 0 0,-1 0 0 0 0,1 0 0 0 0,0 0-1 0 0,1 0 1 0 0,-1 0 0 0 0,0 0 0 0 0,0-1 0 0 0,1 1-1 0 0,-1-1 1 0 0,1 0 0 0 0,-1 0 0 0 0,2 0-4 0 0,131 16 1863 0 0,-114-19-1386 0 0,-1-1 0 0 0,0-1 0 0 0,-1 0 0 0 0,1-2 0 0 0,-1-1 0 0 0,0 0 0 0 0,0-1 0 0 0,-1-1 0 0 0,0-1 0 0 0,-1-1 0 0 0,0 0 0 0 0,7-7-477 0 0,4-4 261 0 0,-2-2 0 0 0,0-1 0 0 0,-1-1 0 0 0,-1-1 0 0 0,-2-1-1 0 0,-1-1 1 0 0,-1-1 0 0 0,-2-1 0 0 0,-1-1 0 0 0,13-29-261 0 0,-25 48-98 0 0,0 0 1 0 0,-1-1 0 0 0,0 0-1 0 0,-1 0 1 0 0,-1 0 0 0 0,0 0-1 0 0,0 0 1 0 0,-2-1 0 0 0,0 1-1 0 0,-1-1 1 0 0,0 1 0 0 0,-1-1-1 0 0,0 1 1 0 0,-1-1-1 0 0,-1 1 1 0 0,-1 0 0 0 0,-4-13 97 0 0,6 20-81 0 0,-1 0 1 0 0,0 0-1 0 0,0 0 1 0 0,-1 0-1 0 0,1 1 1 0 0,-1 0-1 0 0,-1-1 1 0 0,1 2-1 0 0,-1-1 1 0 0,0 0 0 0 0,-1 1-1 0 0,1 0 1 0 0,-1 0-1 0 0,0 1 1 0 0,0-1-1 0 0,0 1 1 0 0,-1 1-1 0 0,1-1 1 0 0,-1 1-1 0 0,0 0 1 0 0,0 1-1 0 0,0-1 1 0 0,-1 1-1 0 0,1 1 1 0 0,0 0-1 0 0,-1 0 1 0 0,1 0-1 0 0,-1 1 1 0 0,1 0-1 0 0,-1 0 1 0 0,1 1 0 0 0,-6 1 80 0 0,-2 5-15 0 0,-1 0 1 0 0,1 1-1 0 0,1 1 1 0 0,-1 1-1 0 0,1 0 1 0 0,1 1 0 0 0,0 0-1 0 0,1 1 1 0 0,0 0-1 0 0,1 1 1 0 0,0 1-1 0 0,1-1 1 0 0,0 2 0 0 0,1-1-1 0 0,1 1 1 0 0,1 1-1 0 0,0-1 1 0 0,1 1-1 0 0,0 1 1 0 0,1-1 0 0 0,1 1-1 0 0,-1 8 15 0 0,3-11 3 0 0,-1 0 1 0 0,2 0-1 0 0,-1 0 0 0 0,2 0 1 0 0,0 0-1 0 0,1 0 0 0 0,0 0 1 0 0,1 0-1 0 0,1 0 0 0 0,0 0 0 0 0,1 0 1 0 0,0-1-1 0 0,1 0 0 0 0,0 0 1 0 0,1 0-1 0 0,1-1 0 0 0,0 0 1 0 0,1 0-1 0 0,0 0 0 0 0,1-1 1 0 0,4 4-4 0 0,2 0 12 0 0,2 0 0 0 0,0-1 0 0 0,0 0 0 0 0,2-1 0 0 0,-1-2 0 0 0,1 0 0 0 0,1 0 0 0 0,0-2 0 0 0,1-1 0 0 0,-1 0 0 0 0,2-2 0 0 0,-1 0 0 0 0,1-1 0 0 0,13 0-12 0 0,38 4-3610 0 0,1-7-3791 0 0,-52-2-1274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5:23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1 1672 0 0,'0'0'2137'0'0,"0"0"-869"0"0,0 0-465 0 0,0 0 8 0 0,0 0 236 0 0,0 0 173 0 0,0 0-14 0 0,0 0-172 0 0,0 0-229 0 0,0 0-152 0 0,0 0-77 0 0,-3 13-52 0 0,-38 106 850 0 0,-69 51-806 0 0,80-122-2829 0 0,25-26-6886 0 0,5-19 4857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9:35.5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3384 383 0 0 0,'0'0'256'0'0,"-1"0"5619"0"0,-64-64 2507 0 0,31 36-6374 0 0,-8-7-831 0 0,-2 2 0 0 0,-1 1 0 0 0,-2 3 0 0 0,-12-5-1177 0 0,-104-46 668 0 0,120 68-650 0 0,-1 1 1 0 0,0 2-1 0 0,0 2 0 0 0,-1 2 1 0 0,0 2-1 0 0,-3 2-18 0 0,-22 7-79 0 0,0 2-1 0 0,0 3 0 0 0,1 3 1 0 0,1 4-1 0 0,0 2 1 0 0,-1 4 79 0 0,-86 23-84 0 0,62-20 92 0 0,2 4 0 0 0,1 3 0 0 0,1 5 0 0 0,3 3 0 0 0,-22 17-8 0 0,45-20-34 0 0,2 2 0 0 0,1 2 0 0 0,3 3 0 0 0,-9 12 34 0 0,-92 115-104 0 0,9 64 88 0 0,127-192 30 0 0,-24 43 23 0 0,4 2 0 0 0,5 1 0 0 0,-14 55-37 0 0,44-121 2 0 0,-12 41 34 0 0,3 1 1 0 0,3 0-1 0 0,-5 66-36 0 0,15-31-2 0 0,3 0 1 0 0,5 1-1 0 0,5-2 0 0 0,5 9 2 0 0,47 269 148 0 0,6 285-148 0 0,-63-584 29 0 0,-3 0-1 0 0,-4 1 1 0 0,-3-1-1 0 0,-3 0 1 0 0,-10 30-29 0 0,2-49 41 0 0,-2-1 0 0 0,-2-1 0 0 0,-4 0 0 0 0,-1-2-1 0 0,-4-1 1 0 0,-9 11-41 0 0,-176 268 139 0 0,152-243-154 0 0,41-67-1 0 0,2 0 1 0 0,1 2-1 0 0,1 0 1 0 0,1 1 0 0 0,1 0-1 0 0,2 1 1 0 0,1 1 0 0 0,1 0-1 0 0,2 1 1 0 0,1 0-1 0 0,1 0 1 0 0,1 10 15 0 0,6-39-3 0 0,-2 13-19 0 0,2 1-1 0 0,0 0 0 0 0,1-1 0 0 0,1 1 0 0 0,0-1 0 0 0,1 1 0 0 0,0-1 1 0 0,4 7 22 0 0,5 4-26 0 0,2 0 0 0 0,0 0 0 0 0,2-2 0 0 0,1 0 0 0 0,0-1 0 0 0,2 0 0 0 0,1-2 0 0 0,1 0 0 0 0,0-1 0 0 0,1-2 0 0 0,2 0 0 0 0,-1-1 0 0 0,2-1 0 0 0,3 0 26 0 0,60 31 26 0 0,3-4 0 0 0,1-4 0 0 0,42 9-26 0 0,116 31 50 0 0,4-11 1 0 0,2-12-1 0 0,2-10 0 0 0,2-12 0 0 0,2-11 1 0 0,29-11-51 0 0,-122-3 38 0 0,1-8 1 0 0,0-7 0 0 0,-1-7-1 0 0,-1-7 1 0 0,137-37-39 0 0,-280 52 53 0 0,0-1 1 0 0,-1-2-1 0 0,0 0 0 0 0,0-2 1 0 0,-1 0-1 0 0,-1-2 0 0 0,1 0 1 0 0,-2-1-1 0 0,0-2 0 0 0,-1 0 1 0 0,0-1-1 0 0,-1-1 1 0 0,-1-1-1 0 0,-1 0 0 0 0,0-2 1 0 0,2-5-54 0 0,3-15 136 0 0,-2-1 1 0 0,-1 0 0 0 0,-3-2-1 0 0,10-40-136 0 0,-12 41 30 0 0,60-171 90 0 0,52-179-54 0 0,-109 325-4 0 0,-4 0-1 0 0,-3-1 1 0 0,-2 0-1 0 0,-4 0 1 0 0,-3 0-1 0 0,-2-1 1 0 0,-4 1-1 0 0,-2 0 1 0 0,-4 0-1 0 0,-18-65-61 0 0,-74-225 71 0 0,97 328-96 0 0,0 1 0 0 0,2-2 0 0 0,2 1 0 0 0,0 0 0 0 0,2-1 0 0 0,3-16 25 0 0,-1 33-26 0 0,1 1 0 0 0,0 0 0 0 0,1 0 0 0 0,1 0 0 0 0,0 1 0 0 0,0-1-1 0 0,1 1 1 0 0,1 0 0 0 0,0 1 0 0 0,1-1 0 0 0,0 2 0 0 0,1-1 0 0 0,0 1-1 0 0,0 0 1 0 0,1 1 0 0 0,7-5 26 0 0,17-13-90 0 0,1 2 0 0 0,1 2 0 0 0,1 1 0 0 0,25-9 90 0 0,66-26-148 0 0,2 7 1 0 0,68-16 147 0 0,-101 38 27 0 0,-1-5 0 0 0,-2-3 1 0 0,-2-5-1 0 0,-1-4 0 0 0,50-35-27 0 0,-121 65 46 0 0,0-1 0 0 0,-1 0 0 0 0,-1-2 0 0 0,-1 0 0 0 0,-1-1 0 0 0,0-1 0 0 0,-1 0 0 0 0,-1-1 0 0 0,-1-1 0 0 0,-1 0 0 0 0,-1 0 0 0 0,-1-1 0 0 0,-1-1 0 0 0,-2 0 0 0 0,0 0 0 0 0,-1 0 0 0 0,-1-1 0 0 0,-1 0 0 0 0,-2 0 0 0 0,0 0 0 0 0,-2-6-47 0 0,2-4 17 0 0,-3 1-1 0 0,0 0 1 0 0,-2 0-1 0 0,-2 0 1 0 0,-1 0-1 0 0,-1 1 1 0 0,-5-9-16 0 0,-5-7 8 0 0,-2 1 0 0 0,-2 1 0 0 0,-2 0 0 0 0,-3 2 0 0 0,-1 1 0 0 0,-13-14-8 0 0,-51-54-9 0 0,-5 5 0 0 0,-5 3 1 0 0,-4 5-1 0 0,-41-25 9 0 0,18 20 20 0 0,-138-86-20 0 0,103 88 65 0 0,19 38-111 0 0,110 53 52 0 0,26 7-9 0 0,0 1 0 0 0,-1 0 0 0 0,0 1 0 0 0,1 0 0 0 0,-1 0-1 0 0,0 0 1 0 0,0 2 0 0 0,0-1 0 0 0,0 1 0 0 0,0 0 0 0 0,0 1 0 0 0,-2 0 3 0 0,-65 49-99 0 0,38-19 27 0 0,-90 38 186 0 0,122-66-90 0 0,0-1 1 0 0,0 0-1 0 0,0-1 1 0 0,0 1 0 0 0,0-1-1 0 0,0 0 1 0 0,0-1-1 0 0,-1 1 1 0 0,1-1 0 0 0,0 0-1 0 0,0-1 1 0 0,-1 0-1 0 0,1 0 1 0 0,0 0 0 0 0,0-1-1 0 0,0 1 1 0 0,0-2-1 0 0,0 1 1 0 0,1-1 0 0 0,-5-2-25 0 0,-38-36 217 0 0,-21-17-174 0 0,7 9-3 0 0,57 44-46 0 0,0 1 1 0 0,-1 0 0 0 0,1 0 0 0 0,-1 0-1 0 0,0 0 1 0 0,1 1 0 0 0,-1 0 0 0 0,-1 0-1 0 0,1 1 1 0 0,0 0 0 0 0,-1 0 0 0 0,1 0-1 0 0,-1 1 1 0 0,-5-1 5 0 0,-26-8-21 0 0,-78-19 38 0 0,25-18-11 0 0,28 9-349 0 0,45 24-3206 0 0,17 13 778 0 0,0 1 2151 0 0,1 0-3008 0 0,0 0-3821 0 0,0 0 878 0 0</inkml:trace>
  <inkml:trace contextRef="#ctx0" brushRef="#br0" timeOffset="1441.873">2694 2997 0 0 0,'0'0'564'0'0,"0"0"278"0"0,0 0 82 0 0,0 0-44 0 0,0 0-113 0 0,0 0-95 0 0,0 0-47 0 0,0 0 5 0 0,-8 7 30 0 0,-44 60 1946 0 0,52-65-2521 0 0,-1-1 38 0 0,0 0-1 0 0,1 0 0 0 0,-1 0 1 0 0,0 0-1 0 0,1 1 1 0 0,-1-1-1 0 0,1 0 1 0 0,-1 0-1 0 0,1 0 0 0 0,-1 1 1 0 0,1-1-1 0 0,0 0 1 0 0,0 1-1 0 0,0-1 1 0 0,-1 0-1 0 0,1 0 0 0 0,0 1 1 0 0,1-1-1 0 0,-1 0 1 0 0,0 1-1 0 0,0-1 1 0 0,1 0-1 0 0,-1 0 0 0 0,0 1 1 0 0,1-1-1 0 0,-1 0 1 0 0,1 0-1 0 0,0 0 1 0 0,-1 0-1 0 0,1 0 0 0 0,0 0 1 0 0,0 0-1 0 0,0 0 1 0 0,-1 0-1 0 0,1 0 1 0 0,0 0-1 0 0,0 0 0 0 0,1 0 1 0 0,-1-1-1 0 0,0 1 1 0 0,0 0-1 0 0,0-1 1 0 0,0 1-1 0 0,0-1 0 0 0,1 0 1 0 0,-1 1-1 0 0,0-1 1 0 0,0 0-1 0 0,1 0 1 0 0,-1 1-123 0 0,3-2 279 0 0,1 1 1 0 0,-1 0-1 0 0,0-1 1 0 0,0 0-1 0 0,0 0 1 0 0,0-1-1 0 0,0 1 1 0 0,0-1-1 0 0,0 1 1 0 0,0-1-1 0 0,0-1 1 0 0,-1 1-1 0 0,1 0 1 0 0,-1-1-1 0 0,0 0 1 0 0,0 1-1 0 0,0-1 1 0 0,0-1-1 0 0,0 1 1 0 0,0 0-1 0 0,-1-1 1 0 0,1-1-280 0 0,10-42 2070 0 0,-61 44-2008 0 0,42 4-84 0 0,1 1 0 0 0,0 0-1 0 0,0 0 1 0 0,0 0-1 0 0,0 1 1 0 0,0 0-1 0 0,0 0 1 0 0,1 0 0 0 0,-1 1-1 0 0,1-1 1 0 0,0 1-1 0 0,0 0 1 0 0,0 0-1 0 0,1 0 1 0 0,-1 1 0 0 0,1 0 22 0 0,2-4 2 0 0,1-1 0 0 0,-1 1 0 0 0,1 0 0 0 0,-1-1 1 0 0,1 1-1 0 0,-1-1 0 0 0,1 1 0 0 0,0 0 0 0 0,-1-1 0 0 0,1 1 1 0 0,0 0-1 0 0,0-1 0 0 0,-1 1 0 0 0,1 0 0 0 0,0-1 0 0 0,0 1 1 0 0,0 0-1 0 0,0 0 0 0 0,0-1 0 0 0,0 1 0 0 0,0 0 1 0 0,0 0-1 0 0,0-1 0 0 0,0 1 0 0 0,1 0 0 0 0,-1-1 0 0 0,0 1 1 0 0,0 0-1 0 0,1-1 0 0 0,-1 1 0 0 0,0 0 0 0 0,1-1 1 0 0,-1 1-1 0 0,1-1 0 0 0,-1 1 0 0 0,0 0 0 0 0,1-1 0 0 0,0 1 1 0 0,-1-1-1 0 0,1 1 0 0 0,-1-1 0 0 0,1 0 0 0 0,0 1 0 0 0,-1-1 1 0 0,1 0-1 0 0,0 1 0 0 0,-1-1 0 0 0,1 0 0 0 0,0 0 1 0 0,-1 0-1 0 0,1 1 0 0 0,0-1 0 0 0,-1 0 0 0 0,1 0 0 0 0,0 0 1 0 0,0 0-1 0 0,-1 0 0 0 0,1 0 0 0 0,0 0 0 0 0,0-1 0 0 0,0 1-2 0 0,46-10 1124 0 0,-46 10-1127 0 0,-1 0-1 0 0,0 0 1 0 0,1 0 0 0 0,-1 0 0 0 0,1 0-1 0 0,-1 0 1 0 0,1 0 0 0 0,-1 0 0 0 0,0 0-1 0 0,1-1 1 0 0,-1 1 0 0 0,1 0 0 0 0,-1 0-1 0 0,0 0 1 0 0,1 0 0 0 0,-1-1-1 0 0,1 1 1 0 0,-1 0 0 0 0,0 0 0 0 0,1-1-1 0 0,-1 1 1 0 0,0 0 0 0 0,0-1 0 0 0,1 1-1 0 0,-1 0 1 0 0,0-1 0 0 0,0 1 0 0 0,1 0-1 0 0,-1-1 1 0 0,0 1 0 0 0,0-1 0 0 0,0 1-1 0 0,0-1 1 0 0,0 1 0 0 0,1 0-1 0 0,-1-1 1 0 0,0 1 0 0 0,0-1 0 0 0,0 1-1 0 0,0-1 1 0 0,0 1 0 0 0,0 0 0 0 0,-1-1-1 0 0,1 1 1 0 0,0-1 0 0 0,0 1 0 0 0,0 0-1 0 0,0-1 1 0 0,0 1 0 0 0,-1-1 0 0 0,1 1-1 0 0,0 0 1 0 0,0-1 0 0 0,-1 1 0 0 0,1 0-1 0 0,0-1 1 0 0,0 1 0 0 0,-1 0-1 0 0,1-1 1 0 0,0 1 0 0 0,-1 0 0 0 0,1 0-1 0 0,0-1 1 0 0,-1 1 0 0 0,1 0 0 0 0,-1 0-1 0 0,1 0 1 0 0,0 0 3 0 0,-10-3-4899 0 0,-1 3-6285 0 0,7 0 2933 0 0</inkml:trace>
  <inkml:trace contextRef="#ctx0" brushRef="#br0" timeOffset="2385.967">1584 2673 3929 0 0,'0'0'2463'0'0,"0"0"-771"0"0,0 0-285 0 0,0 0 62 0 0,0 0 112 0 0,0 0 21 0 0,0 0-224 0 0,0 0-321 0 0,0 0-254 0 0,0 0-179 0 0,0 0-97 0 0,0 0-56 0 0,-31-3-51 0 0,-97-10-40 0 0,125 13-354 0 0,0-1-1 0 0,0 1 1 0 0,0 0-1 0 0,-1 0 1 0 0,1 0 0 0 0,0 0-1 0 0,0 0 1 0 0,0 1 0 0 0,0-1-1 0 0,0 1 1 0 0,0 0 0 0 0,0 0-1 0 0,0 0 1 0 0,0 0 0 0 0,0 0-1 0 0,0 1 1 0 0,1-1 0 0 0,-1 1-1 0 0,0 0 1 0 0,-1 1-26 0 0,-5 5 138 0 0,-7 1-81 0 0,1 1-1 0 0,1 1 1 0 0,0 1 0 0 0,1 0 0 0 0,0 0 0 0 0,1 1 0 0 0,0 1 0 0 0,1 0-1 0 0,0 1 1 0 0,1 0 0 0 0,1 0 0 0 0,1 1 0 0 0,0 0 0 0 0,1 1 0 0 0,0-1 0 0 0,2 2-1 0 0,0-1 1 0 0,1 0 0 0 0,0 1 0 0 0,2 0 0 0 0,0 0 0 0 0,1 0 0 0 0,1 0-1 0 0,0 0 1 0 0,3 10-57 0 0,0-19 78 0 0,1 0-1 0 0,0 0 1 0 0,0 0-1 0 0,1-1 1 0 0,1 1-1 0 0,-1-1 1 0 0,1 0-1 0 0,1-1 1 0 0,-1 0-1 0 0,1 0 1 0 0,0 0-1 0 0,1-1 1 0 0,0 0-1 0 0,0 0 1 0 0,0-1-1 0 0,1 0 1 0 0,-1 0-1 0 0,1-1 1 0 0,0 0-1 0 0,1-1 1 0 0,-1 0 0 0 0,1 0-1 0 0,-1-1 1 0 0,1-1-1 0 0,0 1 1 0 0,-1-1-1 0 0,1-1 1 0 0,0 0-1 0 0,0 0 1 0 0,0-1-1 0 0,0-1 1 0 0,-1 1-1 0 0,1-1 1 0 0,4-2-78 0 0,-3-1 2 0 0,0 0 0 0 0,-1-1 0 0 0,1 0 1 0 0,-1-1-1 0 0,-1 0 0 0 0,1-1 1 0 0,-1 0-1 0 0,0 0 0 0 0,-1-1 1 0 0,0 0-1 0 0,6-9-2 0 0,-11 8-1391 0 0,-3 7-3821 0 0,-2 2-6661 0 0,-2 1 5813 0 0</inkml:trace>
  <inkml:trace contextRef="#ctx0" brushRef="#br0" timeOffset="2987.874">1718 3277 2761 0 0,'0'0'4955'0'0,"0"0"-2597"0"0,0 0-818 0 0,0 0 7 0 0,0 0 24 0 0,0 0-102 0 0,0 0-270 0 0,0 0-288 0 0,0 0-197 0 0,0 0-152 0 0,11-31-110 0 0,36-98-80 0 0,7 32 495 0 0,47-50 5 0 0,-101 148-889 0 0,0 0-1 0 0,1-1 0 0 0,-1 1 1 0 0,0-1-1 0 0,0 1 1 0 0,1-1-1 0 0,-1 1 1 0 0,0-1-1 0 0,1 1 1 0 0,-1-1-1 0 0,1 1 1 0 0,-1-1-1 0 0,0 0 0 0 0,1 1 1 0 0,-1-1-1 0 0,1 0 1 0 0,-1 1-1 0 0,1-1 1 0 0,-1 0-1 0 0,1 0 1 0 0,0 1-1 0 0,-1-1 1 0 0,1 0-1 0 0,-1 0 0 0 0,1 0 1 0 0,-1 0-1 0 0,1 0 1 0 0,0 0-1 0 0,-1 0 1 0 0,1 0-1 0 0,-1 0 1 0 0,1 0-1 0 0,-1 0 1 0 0,1 0-1 0 0,0 0 0 0 0,-1 0 1 0 0,1-1-1 0 0,-1 1 1 0 0,1 0-1 0 0,-1 0 1 0 0,1-1-1 0 0,-1 1 1 0 0,1 0-1 0 0,-1-1 1 0 0,1 1-1 0 0,-1 0 0 0 0,1-1 1 0 0,-1 1-1 0 0,0-1 1 0 0,1 1-1 0 0,-1-1 1 0 0,0 1-1 0 0,1-1 1 0 0,-1 1-1 0 0,0-1 1 0 0,1 1-1 0 0,-1-1 0 0 0,0 0 19 0 0,1 195-187 0 0,-1-192 207 0 0,0-1 0 0 0,0 1 0 0 0,0 0 0 0 0,0 0-1 0 0,0 0 1 0 0,0 0 0 0 0,0 0 0 0 0,1-1 0 0 0,-1 1 0 0 0,1 0 0 0 0,0 0-1 0 0,-1-1 1 0 0,1 1 0 0 0,0 0 0 0 0,0-1 0 0 0,0 1 0 0 0,0-1-1 0 0,0 1 1 0 0,0-1 0 0 0,0 1 0 0 0,1-1 0 0 0,-1 0 0 0 0,0 0 0 0 0,1 1-1 0 0,-1-1 1 0 0,1 0 0 0 0,0 0 0 0 0,-1-1 0 0 0,1 1 0 0 0,0 0 0 0 0,-1 0-1 0 0,1-1 1 0 0,0 1 0 0 0,0-1 0 0 0,0 0 0 0 0,-1 1 0 0 0,1-1 0 0 0,0 0-1 0 0,0 0 1 0 0,0 0 0 0 0,0 0 0 0 0,-1-1 0 0 0,1 1 0 0 0,0 0-21 0 0,58-55 892 0 0,87-76-668 0 0,-147 130-233 0 0,1 0 1 0 0,-1 0 0 0 0,0 1-1 0 0,1-1 1 0 0,-1 0-1 0 0,1 1 1 0 0,-1-1-1 0 0,1 0 1 0 0,0 1 0 0 0,-1-1-1 0 0,1 1 1 0 0,0-1-1 0 0,-1 1 1 0 0,1-1 0 0 0,0 1-1 0 0,0-1 1 0 0,-1 1-1 0 0,1 0 1 0 0,0-1-1 0 0,0 1 1 0 0,0 0 0 0 0,-1 0-1 0 0,1 0 1 0 0,0-1-1 0 0,0 1 1 0 0,0 0-1 0 0,0 0 1 0 0,0 0 0 0 0,-1 0-1 0 0,1 1 1 0 0,0-1-1 0 0,0 0 1 0 0,0 0-1 0 0,0 0 1 0 0,-1 1 0 0 0,1-1-1 0 0,0 0 1 0 0,0 1-1 0 0,-1-1 1 0 0,1 1-1 0 0,0-1 1 0 0,0 1 0 0 0,-1-1-1 0 0,1 1 1 0 0,-1 0-1 0 0,1-1 1 0 0,0 1-1 0 0,-1 0 1 0 0,1-1 0 0 0,-1 1-1 0 0,0 0 1 0 0,1-1-1 0 0,-1 1 1 0 0,0 0-1 0 0,1 0 1 0 0,-1 0 0 0 0,0-1-1 0 0,0 1 1 0 0,1 0-1 0 0,-1 0 1 0 0,0 0-1 0 0,0 0 1 0 0,0 0 0 0 0,0-1-1 0 0,0 1 1 0 0,-1 0-1 0 0,1 0 1 0 0,0 0-1 0 0,0 0 9 0 0,0 200 47 0 0,16-129-628 0 0,-8-59-4242 0 0,2-4-4735 0 0,-7-6 2074 0 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01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367 147 3561 0 0,'0'0'908'0'0,"0"0"-256"0"0,0 0 60 0 0,0 0 330 0 0,0 0 310 0 0,0 0 82 0 0,0 0-230 0 0,0 0-360 0 0,0 0-316 0 0,0 0-209 0 0,0 0-59 0 0,10-13 24 0 0,34-44 51 0 0,-40 52-210 0 0,1 0 1 0 0,-1 1-1 0 0,1-1 1 0 0,0 1-1 0 0,0 0 0 0 0,0 0 1 0 0,1 0-1 0 0,-1 1 1 0 0,1 0-1 0 0,0 0 1 0 0,0 0-1 0 0,0 1 1 0 0,4-1-126 0 0,14-7 456 0 0,-20 8-397 0 0,1 0 0 0 0,-1 0 1 0 0,1 0-1 0 0,-1 1 0 0 0,1-1 1 0 0,0 1-1 0 0,0 0 0 0 0,0 0 0 0 0,0 1 1 0 0,-1 0-1 0 0,1-1 0 0 0,0 2 0 0 0,0-1 1 0 0,0 0-1 0 0,0 1 0 0 0,0 0 0 0 0,0 0 1 0 0,-1 1-1 0 0,1-1 0 0 0,-1 1 0 0 0,1 0 1 0 0,-1 0-1 0 0,1 1 0 0 0,-1-1 0 0 0,0 1 1 0 0,0 0-1 0 0,0 0 0 0 0,-1 0 0 0 0,1 0 1 0 0,0 2-60 0 0,6 16 183 0 0,-1 1 0 0 0,0 0 1 0 0,-2 1-1 0 0,0 0 1 0 0,-2 0-1 0 0,-1 1 0 0 0,-1 0 1 0 0,0-1-1 0 0,-2 1 0 0 0,-1 0 1 0 0,-1 0-1 0 0,-4 23-183 0 0,-5 49 299 0 0,-4 0-1 0 0,-4-2 1 0 0,-5 0-1 0 0,-3-1 0 0 0,-36 80-298 0 0,-38 60 379 0 0,89-214-204 0 0,12-28 416 0 0,108-231-485 0 0,158-243-336 0 0,-240 437 178 0 0,2 0 0 0 0,3 2 0 0 0,1 1 0 0 0,2 2 0 0 0,36-33 52 0 0,-71 73-5 0 0,4-3-34 0 0,0 0 0 0 0,0 0 0 0 0,0 1 0 0 0,0-1 0 0 0,1 1 0 0 0,-1 0 0 0 0,1 0 1 0 0,0 1-1 0 0,0-1 0 0 0,0 1 0 0 0,0 0 0 0 0,0 0 0 0 0,0 1 0 0 0,1-1 0 0 0,-1 1 0 0 0,1 0 0 0 0,4 1 39 0 0,4 49-112 0 0,-16 9 306 0 0,-2 0 1 0 0,-2 0 0 0 0,-3-1-1 0 0,-3 0 1 0 0,-4 7-195 0 0,-3 24 159 0 0,3-22-25 0 0,8-41-162 0 0,2 1-1 0 0,1 0 1 0 0,1 0-1 0 0,1 1 1 0 0,1-1-1 0 0,1 1 1 0 0,2 7 28 0 0,0-33-12 0 0,1 0 1 0 0,-1-1 0 0 0,0 1 0 0 0,1 0-1 0 0,-1-1 1 0 0,1 1 0 0 0,-1-1 0 0 0,0 0 0 0 0,1 1-1 0 0,-1-1 1 0 0,1 0 0 0 0,-1 0 0 0 0,1 0-1 0 0,0 0 1 0 0,-1 0 0 0 0,1 0 0 0 0,-1-1-1 0 0,0 1 1 0 0,1 0 0 0 0,-1-1 0 0 0,1 1-1 0 0,-1-1 1 0 0,1 1 0 0 0,-1-1 0 0 0,0 0-1 0 0,1 0 1 0 0,-1 1 0 0 0,0-1 0 0 0,0 0-1 0 0,0 0 1 0 0,0 0 0 0 0,0-1 0 0 0,0 1-1 0 0,0 0 1 0 0,0 0 0 0 0,0 0 0 0 0,0-1 11 0 0,191-241 209 0 0,-124 153-222 0 0,-17 18-34 0 0,3 2 1 0 0,3 3 0 0 0,3 2-1 0 0,49-39 47 0 0,-68 80-134 0 0,-40 39 142 0 0,-34 126 697 0 0,20-102-582 0 0,10-30-95 0 0,-24 72 148 0 0,4 1 1 0 0,3 2-1 0 0,4 2-176 0 0,4 104-353 0 0,40-122-1702 0 0,-10-52-2308 0 0,2-7-4867 0 0,-11-8 2337 0 0</inkml:trace>
  <inkml:trace contextRef="#ctx0" brushRef="#br0" timeOffset="624.223">2010 792 3289 0 0,'0'0'1367'0'0,"0"0"-203"0"0,0 0-53 0 0,0 0 70 0 0,0 0 10 0 0,0 0-189 0 0,0 0-313 0 0,0 0-279 0 0,0 0-188 0 0,0 0-99 0 0,0 0-37 0 0,0 0-6 0 0,-20 33 2 0 0,-65 107 17 0 0,58-65 113 0 0,27-62-148 0 0,-1-9-23 0 0,0 1 0 0 0,1 0 0 0 0,-1-1 0 0 0,1 1 0 0 0,0 0 0 0 0,0-1 0 0 0,1 1 0 0 0,0 0 0 0 0,-1-1 0 0 0,1 1 0 0 0,1 0 0 0 0,-1-1 0 0 0,1 1 0 0 0,0-1 0 0 0,0 0 0 0 0,0 0-1 0 0,0 1 1 0 0,1-1 0 0 0,-1-1 0 0 0,1 1 0 0 0,0 0 0 0 0,1-1 0 0 0,-1 1 0 0 0,0-1 0 0 0,1 0 0 0 0,0 0 0 0 0,0-1 0 0 0,0 1 0 0 0,0-1 0 0 0,0 0 0 0 0,0 0 0 0 0,1 0 0 0 0,-1 0 0 0 0,1-1 0 0 0,-1 0 0 0 0,5 1-41 0 0,1-1 249 0 0,0-1 0 0 0,0-1 0 0 0,0 0 0 0 0,1 0 0 0 0,-1-1 1 0 0,0 0-1 0 0,0-1 0 0 0,-1 0 0 0 0,1 0 0 0 0,-1-1 0 0 0,1-1 0 0 0,-1 1 0 0 0,-1-2 0 0 0,1 1 0 0 0,-1-1 0 0 0,1 0 1 0 0,-2-1-1 0 0,1 0 0 0 0,-1 0 0 0 0,0 0 0 0 0,0-1 0 0 0,-1 0 0 0 0,0-1 0 0 0,-1 1 0 0 0,0-1 0 0 0,0 0 1 0 0,-1-1-1 0 0,0 1 0 0 0,0-1 0 0 0,-1 1 0 0 0,-1-1 0 0 0,1-3-249 0 0,0 5 65 0 0,0-1 1 0 0,-1 0-1 0 0,0 1 0 0 0,0-1 0 0 0,-1 0 1 0 0,0 0-1 0 0,-1 0 0 0 0,0 0 1 0 0,0 0-1 0 0,-1 0 0 0 0,0 0 0 0 0,-1 0 1 0 0,0 0-1 0 0,0 0 0 0 0,-1 0 1 0 0,0 1-1 0 0,0 0 0 0 0,-1-1 0 0 0,0 1 1 0 0,-1 1-1 0 0,-2-5-65 0 0,2 8-99 0 0,1 0-1 0 0,-1 0 1 0 0,0 1 0 0 0,0-1-1 0 0,0 1 1 0 0,0 1 0 0 0,-1-1-1 0 0,1 1 1 0 0,-1 0 0 0 0,1 0-1 0 0,-1 0 1 0 0,0 1 0 0 0,0 0 0 0 0,0 0-1 0 0,0 0 1 0 0,1 1 0 0 0,-1 0-1 0 0,0 0 1 0 0,0 1 0 0 0,0-1-1 0 0,0 1 1 0 0,0 1 0 0 0,-2 0 99 0 0,1 0-558 0 0,0 1 0 0 0,-1 0 1 0 0,1 0-1 0 0,0 0 1 0 0,1 1-1 0 0,-1 1 1 0 0,1-1-1 0 0,-1 1 0 0 0,1 0 1 0 0,1 0-1 0 0,-4 4 558 0 0,-29 37-8564 0 0,28-30 2357 0 0</inkml:trace>
  <inkml:trace contextRef="#ctx0" brushRef="#br0" timeOffset="1215.023">2373 1149 8538 0 0,'0'0'2371'0'0,"0"0"-468"0"0,0 0-241 0 0,0 0-91 0 0,0 0-158 0 0,0 0-312 0 0,0 0-348 0 0,0 0-254 0 0,0 0-120 0 0,0 0-53 0 0,0 0-40 0 0,0 0-27 0 0,0 0-43 0 0,8-16-40 0 0,67-112 285 0 0,15 23-56 0 0,-66 81-378 0 0,0 2 1 0 0,2 0 0 0 0,0 2-1 0 0,1 1 1 0 0,10-4-28 0 0,-10 15-174 0 0,-26 35-111 0 0,-48 115 581 0 0,44-135-284 0 0,-15 97 48 0 0,19-103-56 0 0,1 1-1 0 0,0-1 1 0 0,-1 0-1 0 0,1 0 1 0 0,0 0-1 0 0,0 0 1 0 0,0 0-1 0 0,0-1 1 0 0,0 1 0 0 0,0-1-1 0 0,0 1 1 0 0,0-1-1 0 0,0 0 1 0 0,0 1-1 0 0,0-1 1 0 0,0 0-1 0 0,0 0 1 0 0,0-1-1 0 0,0 1 1 0 0,0 0 0 0 0,0-1-1 0 0,0 1 1 0 0,0-1-1 0 0,0 0 1 0 0,0 1-1 0 0,-1-1 1 0 0,1 0-1 0 0,0 0 1 0 0,0 0-1 0 0,-1 0 1 0 0,1-1-1 0 0,1 0-3 0 0,78-53 301 0 0,71-37-181 0 0,-151 92-119 0 0,-1-1-1 0 0,1 0 0 0 0,0 0 0 0 0,1 1 0 0 0,-1-1 0 0 0,0 0 0 0 0,0 1 0 0 0,0-1 0 0 0,0 0 0 0 0,0 1 0 0 0,1-1 0 0 0,-1 1 0 0 0,0 0 0 0 0,0 0 0 0 0,1-1 0 0 0,-1 1 0 0 0,0 0 0 0 0,1 0 0 0 0,-1 0 0 0 0,0 0 0 0 0,1 0 0 0 0,-1 0 0 0 0,0 1 0 0 0,0-1 0 0 0,1 0 0 0 0,-1 1 0 0 0,0-1 0 0 0,0 1 0 0 0,1-1 0 0 0,-1 1 0 0 0,0 0 0 0 0,0-1 0 0 0,0 1 0 0 0,0 0 0 0 0,0 0 0 0 0,0 0 0 0 0,0 0 0 0 0,0 0 0 0 0,0 0 0 0 0,-1 0 0 0 0,1 0 0 0 0,0 0 0 0 0,-1 0 0 0 0,1 0 0 0 0,0 0 0 0 0,-14 142 501 0 0,9-22-990 0 0,30-102-3265 0 0,8-26-8954 0 0,-30 3 6257 0 0</inkml:trace>
  <inkml:trace contextRef="#ctx0" brushRef="#br0" timeOffset="1660.12">3316 1038 2353 0 0,'0'0'1736'0'0,"0"0"-286"0"0,0 0 102 0 0,0 0 238 0 0,0 0 47 0 0,0 0-151 0 0,0 0-246 0 0,0 0-190 0 0,0 0-133 0 0,0 0-98 0 0,0 0-86 0 0,0 0-107 0 0,32-6-121 0 0,100-24-105 0 0,-68-1 73 0 0,-52 21-491 0 0,-2 2-19 0 0,0 3-75 0 0,0-2 0 0 0,0 0-1 0 0,0 0 1 0 0,-1-1 0 0 0,0 0-1 0 0,-1 0 1 0 0,0-1 0 0 0,0 0-1 0 0,-1-1 1 0 0,0 0 0 0 0,0 0-1 0 0,-1 0 1 0 0,0-1 0 0 0,-1 0-1 0 0,-1 0 1 0 0,0 0 0 0 0,0-1-1 0 0,0-4-87 0 0,-4 15-11 0 0,0-1 1 0 0,-1 0-1 0 0,1 1 0 0 0,-1-1 0 0 0,1 1 1 0 0,-1-1-1 0 0,0 1 0 0 0,1-1 0 0 0,-1 1 1 0 0,0-1-1 0 0,0 1 0 0 0,0 0 0 0 0,0 0 1 0 0,0-1-1 0 0,0 1 0 0 0,-1 0 0 0 0,1 0 1 0 0,0 0-1 0 0,-1 0 0 0 0,1 0 0 0 0,-1 0 0 0 0,1 1 1 0 0,-1-1-1 0 0,1 0 0 0 0,-1 1 0 0 0,1-1 1 0 0,-1 1-1 0 0,1 0 0 0 0,-1-1 0 0 0,0 1 1 0 0,1 0-1 0 0,-1 0 0 0 0,0 0 0 0 0,1 0 1 0 0,-1 0-1 0 0,0 1 0 0 0,1-1 0 0 0,-1 0 1 0 0,1 1-1 0 0,-1-1 11 0 0,-72 18-946 0 0,48-5 695 0 0,0 0 0 0 0,0 2 0 0 0,2 2 1 0 0,0 0-1 0 0,1 1 0 0 0,0 1 0 0 0,2 1 0 0 0,0 1 0 0 0,2 1 1 0 0,0 1-1 0 0,2 0 0 0 0,-13 23 251 0 0,27-43-58 0 0,0 1 0 0 0,0-1 0 0 0,1 0-1 0 0,0 1 1 0 0,-1 0 0 0 0,1-1 0 0 0,1 1 0 0 0,-1 0 0 0 0,0 0 0 0 0,1 0 0 0 0,0 0-1 0 0,0 0 1 0 0,0 0 0 0 0,1 0 0 0 0,-1 1 0 0 0,1-1 0 0 0,0 0 0 0 0,0 0 0 0 0,0 0-1 0 0,1 1 1 0 0,0-1 0 0 0,-1 0 0 0 0,2 0 0 0 0,-1 0 0 0 0,0 0 0 0 0,1 0-1 0 0,-1 0 1 0 0,1 0 0 0 0,0-1 0 0 0,1 1 0 0 0,-1-1 0 0 0,1 1 0 0 0,-1-1 0 0 0,1 0-1 0 0,0 0 1 0 0,0 0 0 0 0,0 0 0 0 0,1-1 0 0 0,-1 1 0 0 0,1-1 0 0 0,-1 0 0 0 0,1 0-1 0 0,0 0 1 0 0,0 0 0 0 0,0-1 0 0 0,2 1 58 0 0,98 9-4578 0 0,-35-17-2684 0 0,-46 2 3272 0 0</inkml:trace>
  <inkml:trace contextRef="#ctx0" brushRef="#br0" timeOffset="2037.958">3857 1160 0 0 0,'0'0'2370'0'0,"0"0"-954"0"0,0 0-185 0 0,0 0 212 0 0,0 0 115 0 0,0 0-62 0 0,0 0-232 0 0,0 0-181 0 0,0 0-59 0 0,0 0-29 0 0,0 0-29 0 0,0 0-66 0 0,0 0-57 0 0,17-23-47 0 0,56-71-62 0 0,-41 52-22 0 0,-2-2 1 0 0,-1-1-1 0 0,-3-1 0 0 0,3-9-712 0 0,0 3 154 0 0,-29 52-175 0 0,0 0 1 0 0,0 0-1 0 0,1 1 0 0 0,-1-1 1 0 0,0 0-1 0 0,0 0 0 0 0,0 0 1 0 0,0 1-1 0 0,0-1 0 0 0,0 0 1 0 0,1 0-1 0 0,-1 0 0 0 0,0 0 1 0 0,0 1-1 0 0,0-1 0 0 0,0 0 1 0 0,1 0-1 0 0,-1 0 0 0 0,0 0 1 0 0,0 0-1 0 0,0 1 1 0 0,1-1-1 0 0,-1 0 0 0 0,0 0 1 0 0,0 0-1 0 0,1 0 0 0 0,-1 0 1 0 0,0 0-1 0 0,0 0 0 0 0,1 0 1 0 0,-1 0-1 0 0,0 0 0 0 0,0 0 21 0 0,-17 43-278 0 0,11-32 263 0 0,1 0 0 0 0,1 0 0 0 0,-1 1 0 0 0,2 0 0 0 0,0-1 0 0 0,0 1 0 0 0,1 0 0 0 0,0 0 0 0 0,1 0 0 0 0,1 1 0 0 0,0-1 0 0 0,0 1 15 0 0,1-10 1 0 0,0 1 0 0 0,1-1 0 0 0,-1 1 0 0 0,1-1 0 0 0,-1 0-1 0 0,1 1 1 0 0,0-1 0 0 0,0 0 0 0 0,1 0 0 0 0,-1 0 0 0 0,1-1 0 0 0,-1 1 0 0 0,1-1 0 0 0,0 1 0 0 0,0-1 0 0 0,0 0 0 0 0,0 0 0 0 0,0 0 0 0 0,0 0 0 0 0,1-1 0 0 0,-1 0 0 0 0,1 1 0 0 0,-1-1 0 0 0,1 0 0 0 0,-1 0 0 0 0,1-1 0 0 0,0 1 0 0 0,0-1 0 0 0,0 0-1 0 0,6 1 109 0 0,0-1-1 0 0,1 0 1 0 0,-1 0 0 0 0,0-1-1 0 0,0 0 1 0 0,-1-1 0 0 0,1 0-1 0 0,0-1 1 0 0,0 0 0 0 0,3-2-109 0 0,7-4-13 0 0,-1-1 0 0 0,-1-1 1 0 0,1-1-1 0 0,-2 0 0 0 0,0-1 0 0 0,0-1 1 0 0,-1 0-1 0 0,-1-2 0 0 0,0 0 1 0 0,-1 0 12 0 0,-4-2-1265 0 0,-3 7-1095 0 0,0 0-4367 0 0,-2 4-3891 0 0</inkml:trace>
  <inkml:trace contextRef="#ctx0" brushRef="#br0" timeOffset="2429.422">4934 136 10626 0 0,'0'0'4110'0'0,"0"0"-2304"0"0,0 0-904 0 0,0 0-119 0 0,0 0-25 0 0,0 0-76 0 0,0 0-173 0 0,0 0-146 0 0,0 0-38 0 0,0 0-10 0 0,0 0 16 0 0,-9 32-31 0 0,-28 103-52 0 0,6 19 252 0 0,18-12-939 0 0,5 1 0 0 0,8 54 439 0 0,0-113-2117 0 0,0-83 874 0 0,0-1-455 0 0,0 0-546 0 0,0 0-592 0 0,0-1-1790 0 0,0-1 3114 0 0,0 2 288 0 0,0-1-2956 0 0</inkml:trace>
  <inkml:trace contextRef="#ctx0" brushRef="#br0" timeOffset="2596.742">4521 667 9698 0 0,'0'0'3554'0'0,"0"0"-1720"0"0,0 0-783 0 0,0 0-96 0 0,0 0 20 0 0,0 0-71 0 0,0 0-213 0 0,0 0-221 0 0,0 0-143 0 0,0 0-70 0 0,0 0-49 0 0,0 0-46 0 0,38-3-38 0 0,118-7-25 0 0,50 8-146 0 0,-144 4-872 0 0,-3 0-6180 0 0,-38-2-4001 0 0</inkml:trace>
  <inkml:trace contextRef="#ctx0" brushRef="#br0" timeOffset="3689.651">5727 733 2873 0 0,'0'0'2569'0'0,"0"0"-1154"0"0,0 0-572 0 0,0 0-123 0 0,0 0-11 0 0,0 0-63 0 0,0 0-151 0 0,0 0-196 0 0,0 0-151 0 0,0 0-89 0 0,-21 31-61 0 0,-65 99-27 0 0,51-55-76 0 0,32-3-452 0 0,5-70 592 0 0,0 0-1 0 0,0 0 1 0 0,0 0-1 0 0,0-1 1 0 0,1 1-1 0 0,-1-1 1 0 0,0 1-1 0 0,1-1 0 0 0,-1 0 1 0 0,1 0-1 0 0,-1 0 1 0 0,1 0-1 0 0,0 0 1 0 0,-1 0-1 0 0,1-1 1 0 0,0 0-1 0 0,-1 1 0 0 0,1-1 1 0 0,0 0-1 0 0,0 0 1 0 0,-1 0-1 0 0,1-1 1 0 0,0 1-1 0 0,-1-1 1 0 0,1 1-1 0 0,0-1 0 0 0,-1 0 1 0 0,1 0-1 0 0,2-1-34 0 0,9-6 480 0 0,1-1 0 0 0,-1 0 0 0 0,-1-1 0 0 0,0 0 0 0 0,0-1 0 0 0,-1-1 0 0 0,-1 0 0 0 0,0 0 0 0 0,0-1 0 0 0,4-9-480 0 0,-4 9 113 0 0,-1-1 0 0 0,-1 0 0 0 0,0 0 0 0 0,-1-1 1 0 0,-1 0-1 0 0,0-1 0 0 0,-1 1 0 0 0,0-1 0 0 0,-2-1 0 0 0,0 1 0 0 0,0 0 0 0 0,-2-1 0 0 0,0 0 0 0 0,-1 0 0 0 0,-1-9-113 0 0,0 24-96 0 0,0 1 0 0 0,-1-1 0 0 0,1 0-1 0 0,-1 0 1 0 0,0 1 0 0 0,1-1-1 0 0,-1 0 1 0 0,0 1 0 0 0,0-1-1 0 0,0 1 1 0 0,0-1 0 0 0,-1 1-1 0 0,1 0 1 0 0,0-1 0 0 0,0 1 0 0 0,-1 0-1 0 0,1 0 1 0 0,-1 0 0 0 0,1 0-1 0 0,-1 0 1 0 0,0 0 0 0 0,1 0-1 0 0,-1 0 1 0 0,0 1 0 0 0,1-1-1 0 0,-1 1 1 0 0,0-1 0 0 0,0 1 0 0 0,0 0-1 0 0,1 0 1 0 0,-1-1 0 0 0,0 1-1 0 0,0 1 1 0 0,0-1 0 0 0,0 0-1 0 0,1 0 1 0 0,-1 1 0 0 0,0-1 0 0 0,0 1-1 0 0,0-1 97 0 0,-70 30-6522 0 0,68-27 6196 0 0,-33 45-3759 0 0,78-41 8064 0 0,-30-10-3221 0 0,-1-1 1 0 0,1-1-1 0 0,-1 1 0 0 0,1-1 0 0 0,-1-1 1 0 0,-1 0-1 0 0,1-1 0 0 0,-1 0 0 0 0,6-5-758 0 0,23-18 627 0 0,-2-1 0 0 0,-1-2 0 0 0,-2-1 0 0 0,-1-2 0 0 0,-2-1 0 0 0,-1-1 0 0 0,19-35-627 0 0,-40 59 50 0 0,-1 0-1 0 0,-1 0 0 0 0,0-1 1 0 0,-1 0-1 0 0,-1 0 0 0 0,0 0 1 0 0,-1 0-1 0 0,-1-1 0 0 0,0 1 1 0 0,0-6-50 0 0,-11 22-618 0 0,-16 73-1349 0 0,17-4 1180 0 0,3 0 0 0 0,3 0 0 0 0,4 24 787 0 0,-1-47-1082 0 0,4 24-2187 0 0,3-1 1 0 0,3 0 0 0 0,12 40 3268 0 0,16 96-1260 0 0,-8 183 4980 0 0,-31-383-3417 0 0,0 0 0 0 0,0 0 0 0 0,-1 1-1 0 0,0-1 1 0 0,0 0 0 0 0,0 0-1 0 0,-1 0 1 0 0,0 0 0 0 0,0-1-1 0 0,0 1 1 0 0,-1 0 0 0 0,0-1-1 0 0,0 0 1 0 0,-1 0 0 0 0,1 0 0 0 0,-1 0-1 0 0,0 0 1 0 0,-1-1 0 0 0,1 1-1 0 0,-1-1 1 0 0,1 0 0 0 0,-1-1-1 0 0,0 1 1 0 0,-1-1 0 0 0,1 0-1 0 0,-1 0 1 0 0,1-1 0 0 0,-1 1 0 0 0,0-1-1 0 0,0-1 1 0 0,0 1 0 0 0,0-1-1 0 0,0 0 1 0 0,0 0 0 0 0,-5-1-303 0 0,7 1 102 0 0,0 0 1 0 0,0-1 0 0 0,-1 0 0 0 0,1 0-1 0 0,0 0 1 0 0,0 0 0 0 0,0-1 0 0 0,-1 0-1 0 0,1 0 1 0 0,0 0 0 0 0,0 0-1 0 0,0-1 1 0 0,0 1 0 0 0,0-1 0 0 0,1 0-1 0 0,-1 0 1 0 0,0 0 0 0 0,1-1 0 0 0,0 0-1 0 0,-1 1 1 0 0,1-1 0 0 0,0 0 0 0 0,0 0-1 0 0,1-1 1 0 0,-1 1 0 0 0,1 0-1 0 0,-1-1 1 0 0,1 0 0 0 0,0 0 0 0 0,-1-2-103 0 0,-1-13 58 0 0,0 0-1 0 0,0 0 1 0 0,2 0 0 0 0,1 0 0 0 0,0-1 0 0 0,1 1 0 0 0,1 0 0 0 0,1 0 0 0 0,1-1 0 0 0,1 1 0 0 0,0 1-1 0 0,4-11-57 0 0,72-156-2023 0 0,-45 127-1492 0 0,1 1-3499 0 0,-22 34 89 0 0</inkml:trace>
  <inkml:trace contextRef="#ctx0" brushRef="#br0" timeOffset="4231.975">6946 788 14611 0 0,'0'0'1847'0'0,"0"0"-553"0"0,0 0-281 0 0,0 0-76 0 0,0 0-97 0 0,0 0-173 0 0,0 0-206 0 0,0 0-181 0 0,0 0-132 0 0,-13 35-77 0 0,-39 109-69 0 0,33-61-192 0 0,20-66 56 0 0,-1-5-810 0 0,3 33 73 0 0,3-35-3740 0 0,7-6-4669 0 0,-11-4 3139 0 0</inkml:trace>
  <inkml:trace contextRef="#ctx0" brushRef="#br0" timeOffset="4488.068">6909 361 9650 0 0,'0'0'4521'0'0,"0"0"-3393"0"0,0 0-592 0 0,0 0-272 0 0,0 0-128 0 0,0 0-320 0 0,0 0-616 0 0,0 0-432 0 0,0 0-512 0 0,0 0-1057 0 0,0 0-1056 0 0,0 0-1760 0 0</inkml:trace>
  <inkml:trace contextRef="#ctx0" brushRef="#br0" timeOffset="8108.016">6881 357 0 0 0,'0'0'667'0'0,"0"0"417"0"0,0 0 191 0 0,0 0 7 0 0,0 0-115 0 0,0 0-182 0 0,0 0-209 0 0,0 0-172 0 0,0 0-112 0 0,-11 23 1433 0 0,-11 42-217 0 0,22-64-1680 0 0,0-1-48 0 0,13-8 1251 0 0,-5-32 613 0 0,-11 0-4053 0 0,-6 29-1285 0 0,4 7-565 0 0,3 4-1227 0 0</inkml:trace>
  <inkml:trace contextRef="#ctx0" brushRef="#br0" timeOffset="15524.65">10755 663 12635 0 0,'0'0'1836'0'0,"0"0"-316"0"0,0 0-131 0 0,0 0-70 0 0,0 0-158 0 0,0 0-261 0 0,0 0-249 0 0,0 0-163 0 0,0 0-110 0 0,0 0-101 0 0,0 0-103 0 0,-32 10-82 0 0,-97 31-59 0 0,54 0-60 0 0,62-32-35 0 0,1 1 0 0 0,0 0 1 0 0,0 1-1 0 0,1 0 0 0 0,0 1 0 0 0,1 1 0 0 0,1-1 0 0 0,0 1 0 0 0,0 1 0 0 0,2 0 0 0 0,0 0 0 0 0,-5 12 62 0 0,12-25-20 0 0,-1 1-1 0 0,1 0 1 0 0,-1 0-1 0 0,1-1 1 0 0,-1 1-1 0 0,1 0 1 0 0,0 0-1 0 0,0 0 1 0 0,0 0-1 0 0,0-1 1 0 0,0 1-1 0 0,1 0 1 0 0,-1 0-1 0 0,0 0 1 0 0,1-1-1 0 0,-1 1 1 0 0,1 0-1 0 0,0-1 1 0 0,0 1-1 0 0,-1 0 1 0 0,1-1-1 0 0,0 1 1 0 0,0-1-1 0 0,1 1 1 0 0,-1-1-1 0 0,0 0 1 0 0,0 1-1 0 0,1-1 1 0 0,-1 0-1 0 0,1 0 0 0 0,-1 0 1 0 0,1 0-1 0 0,-1 0 1 0 0,1 0-1 0 0,0 0 1 0 0,-1-1-1 0 0,1 1 1 0 0,0-1-1 0 0,0 1 1 0 0,-1-1-1 0 0,1 1 1 0 0,0-1-1 0 0,0 0 1 0 0,0 0 20 0 0,85-7 166 0 0,-55-5-82 0 0,-1-2 0 0 0,0-1 0 0 0,-1-2 0 0 0,-1-1 0 0 0,0-1 0 0 0,16-15-84 0 0,98-60 102 0 0,-142 93-102 0 0,-1 0 0 0 0,1 0 0 0 0,0 0 0 0 0,-1 0 0 0 0,1 0 0 0 0,0 0 0 0 0,0 0 0 0 0,0 1-1 0 0,-1-1 1 0 0,1 0 0 0 0,0 0 0 0 0,0 1 0 0 0,0-1 0 0 0,0 1 0 0 0,0-1 0 0 0,0 1 0 0 0,0-1 0 0 0,0 1 0 0 0,0 0 0 0 0,1-1 0 0 0,-1 1 0 0 0,0 0 0 0 0,0 0 0 0 0,0 0 0 0 0,0 0 0 0 0,0 0 0 0 0,0 0 0 0 0,1 0 0 0 0,-1 0 0 0 0,0 0 0 0 0,0 1 0 0 0,0-1 0 0 0,0 0 0 0 0,0 1 0 0 0,0-1 0 0 0,0 1 0 0 0,0-1 0 0 0,0 1 0 0 0,0 0 0 0 0,0-1 0 0 0,0 1 0 0 0,0 0 0 0 0,0 0 0 0 0,-1-1 0 0 0,1 1 0 0 0,0 0 0 0 0,0 0 0 0 0,-1 0 0 0 0,1 0 0 0 0,-1 0 0 0 0,1 0 0 0 0,-1 0 0 0 0,1 0 0 0 0,-1 0 0 0 0,0 0-1 0 0,1 0 1 0 0,-1 1 0 0 0,0-1 0 0 0,0 0 0 0 0,0 0 0 0 0,0 0 0 0 0,0 0 0 0 0,0 1 0 0 0,1 182 234 0 0,0-178-232 0 0,0 1 0 0 0,1-1 0 0 0,-1 0 0 0 0,1 0 1 0 0,0 0-1 0 0,1 0 0 0 0,-1-1 0 0 0,1 1 0 0 0,0 0 0 0 0,1-1 1 0 0,-1 0-1 0 0,1 0 0 0 0,0 0 0 0 0,1 0 0 0 0,-1-1 0 0 0,1 0 0 0 0,0 0 1 0 0,0 0-1 0 0,0 0 0 0 0,0-1 0 0 0,1 0 0 0 0,-1 0 0 0 0,1 0 1 0 0,0-1-1 0 0,4 2-2 0 0,6 1-39 0 0,0 0 1 0 0,0-1-1 0 0,0-1 0 0 0,0-1 1 0 0,1 0-1 0 0,-1-1 1 0 0,1-1-1 0 0,-1-1 0 0 0,8-1 39 0 0,76-25-3883 0 0,-68 15-2282 0 0,-13 5-4766 0 0</inkml:trace>
  <inkml:trace contextRef="#ctx0" brushRef="#br0" timeOffset="12870.29">7360 700 3409 0 0,'0'0'1248'0'0,"0"0"-197"0"0,0 0 116 0 0,0 0 326 0 0,0 0 198 0 0,0 0-110 0 0,0 0-333 0 0,0 0-416 0 0,0 0-337 0 0,0 0-195 0 0,0 0-125 0 0,1 3-20 0 0,0 10 83 0 0,0-1 1 0 0,0 0 0 0 0,-2 0 0 0 0,1 1 0 0 0,-2-1-1 0 0,1 0 1 0 0,-2 0 0 0 0,0 0 0 0 0,-2 4-239 0 0,-5 31 294 0 0,-57 192 64 0 0,41-162-1489 0 0,22-68-4035 0 0,2-7-5005 0 0,4-19 8993 0 0,-2 13 1178 0 0</inkml:trace>
  <inkml:trace contextRef="#ctx0" brushRef="#br0" timeOffset="13323.883">7390 656 0 0 0,'0'0'912'0'0,"0"0"575"0"0,0 0 248 0 0,0 0-46 0 0,0 0-198 0 0,0 0-271 0 0,0 0-251 0 0,0 0-171 0 0,0 0-137 0 0,0 0-142 0 0,0 0-147 0 0,-2-8 27 0 0,-4 60 196 0 0,6-38-497 0 0,0 1 0 0 0,1 0 0 0 0,0-1 0 0 0,1 1 0 0 0,1-1 0 0 0,1 0 0 0 0,0 1 0 0 0,4 9-98 0 0,71 123-83 0 0,-61-118 33 0 0,-14-21 32 0 0,1-1 0 0 0,-1 1 0 0 0,1-1-1 0 0,1 0 1 0 0,-1-1 0 0 0,1 1 0 0 0,0-1-1 0 0,1 0 1 0 0,-1-1 0 0 0,1 1 0 0 0,0-1 18 0 0,-3-5 163 0 0,-1 0 1 0 0,0 0 0 0 0,1-1-1 0 0,-1 1 1 0 0,0 0 0 0 0,1-1-1 0 0,-1 0 1 0 0,0 0 0 0 0,0 0 0 0 0,1 0-1 0 0,-1-1 1 0 0,0 1 0 0 0,0-1-1 0 0,-1 0 1 0 0,1 0 0 0 0,0 0-1 0 0,0 0 1 0 0,-1 0 0 0 0,0-1 0 0 0,1 1-1 0 0,-1-1 1 0 0,0 1 0 0 0,0-1-1 0 0,0 0 1 0 0,0 0 0 0 0,-1 0-1 0 0,1 0 1 0 0,-1 0 0 0 0,0 0 0 0 0,0 0-1 0 0,0-1 1 0 0,0 1 0 0 0,-1 0-1 0 0,1-3-163 0 0,8-12 289 0 0,105-266 1935 0 0,-89 212-2075 0 0,14-47-507 0 0,-40 128-6798 0 0,-3 30-1380 0 0,4-24 3061 0 0</inkml:trace>
  <inkml:trace contextRef="#ctx0" brushRef="#br0" timeOffset="14013.73">8006 1068 3353 0 0,'0'0'524'0'0,"0"0"-149"0"0,0 0 262 0 0,0 0 410 0 0,0 0 188 0 0,0 0-71 0 0,0 0-214 0 0,0 0-160 0 0,0 0-12 0 0,0 0 45 0 0,0 0 20 0 0,32-12 0 0 0,99-37-83 0 0,-57 4 524 0 0,-62 37-1008 0 0,0-1 1 0 0,-1 0 0 0 0,0 0-1 0 0,-1-1 1 0 0,0-1-1 0 0,0 0 1 0 0,-1 0-1 0 0,-1 0 1 0 0,0-1-1 0 0,0-1 1 0 0,-1 1-1 0 0,-1-1 1 0 0,0 0-1 0 0,1-5-276 0 0,-6 15 14 0 0,0 1 0 0 0,0-1 0 0 0,0 0 0 0 0,0 1 0 0 0,0-1 0 0 0,0 0 0 0 0,-1 0 0 0 0,1 0 0 0 0,-1 1 0 0 0,0-1 0 0 0,0 0 0 0 0,0 0 0 0 0,0 0 1 0 0,0 0-1 0 0,-1 0 0 0 0,1 1 0 0 0,-1-1 0 0 0,0 0 0 0 0,0 0 0 0 0,0 1 0 0 0,0-1 0 0 0,0 1 0 0 0,-1-1 0 0 0,1 1 0 0 0,-1-1 0 0 0,0 1 0 0 0,1 0 0 0 0,-1 0 0 0 0,0 0 0 0 0,0 0 0 0 0,-1 0 0 0 0,1 0 0 0 0,0 0 0 0 0,0 1 0 0 0,-1-1 0 0 0,-2 0-14 0 0,-8 4-191 0 0,0 2 0 0 0,0-1 0 0 0,1 2 0 0 0,-1 0 0 0 0,1 0 0 0 0,0 1 1 0 0,1 1-1 0 0,-1 0 0 0 0,1 0 0 0 0,0 1 0 0 0,1 0 0 0 0,0 1 0 0 0,0 1 1 0 0,1-1-1 0 0,0 1 0 0 0,1 1 0 0 0,0 0 0 0 0,-3 6 191 0 0,2-7-57 0 0,1 1-1 0 0,0 0 1 0 0,0 1-1 0 0,2-1 1 0 0,-1 1 0 0 0,1 1-1 0 0,1-1 1 0 0,0 1-1 0 0,1 0 1 0 0,0 0-1 0 0,1 1 1 0 0,1-1 0 0 0,0 1-1 0 0,1-1 1 0 0,0 1-1 0 0,1 7 58 0 0,1-17 25 0 0,0 0-1 0 0,1 0 1 0 0,-1 1-1 0 0,1-1 1 0 0,0 0-1 0 0,0 0 1 0 0,1-1-1 0 0,-1 1 1 0 0,1 0-1 0 0,0-1 1 0 0,0 1-1 0 0,0-1 1 0 0,0 0-1 0 0,0 0 1 0 0,1 0-1 0 0,-1-1 1 0 0,1 1-1 0 0,0-1 1 0 0,0 0-1 0 0,0 0 0 0 0,0 0 1 0 0,0-1-1 0 0,0 1 1 0 0,1-1-1 0 0,3 1-24 0 0,113 8 1263 0 0,-86-16-944 0 0,-1-2 0 0 0,1-1 0 0 0,-1-2 0 0 0,-1-1 0 0 0,0-2 0 0 0,-1-1 0 0 0,-1-1 0 0 0,0-2 0 0 0,-1-1 0 0 0,-1-2-1 0 0,-1 0 1 0 0,2-6-319 0 0,-28 26 9 0 0,28-23 161 0 0,0-1 0 0 0,-2-2 0 0 0,-1-1-1 0 0,-2-1 1 0 0,15-22-170 0 0,-30 39 49 0 0,-1 0 0 0 0,-1-1 0 0 0,0 1 0 0 0,0-1 0 0 0,-2-1 0 0 0,1 0 0 0 0,-2 0 0 0 0,0 0-1 0 0,-1 0 1 0 0,0-1 0 0 0,-1 0 0 0 0,0-7-49 0 0,-3 20-11 0 0,0 0-1 0 0,0 0 1 0 0,-1 0-1 0 0,1 1 1 0 0,-1-1-1 0 0,0 0 1 0 0,1 0 0 0 0,-1 0-1 0 0,0 0 1 0 0,0 1-1 0 0,0-1 1 0 0,0 1-1 0 0,-1-1 1 0 0,1 0-1 0 0,0 1 1 0 0,-1 0-1 0 0,1-1 1 0 0,-1 1-1 0 0,1 0 1 0 0,-1 0 0 0 0,1 0-1 0 0,-1 0 1 0 0,0 0-1 0 0,0 0 1 0 0,1 0-1 0 0,-1 1 1 0 0,0-1-1 0 0,0 1 1 0 0,0-1-1 0 0,0 1 1 0 0,0 0 0 0 0,0-1-1 0 0,0 1 1 0 0,0 0-1 0 0,0 0 1 0 0,0 1-1 0 0,0-1 1 0 0,0 0-1 0 0,0 1 1 0 0,1-1-1 0 0,-1 1 1 0 0,0-1 0 0 0,0 1-1 0 0,-1 1 12 0 0,-14 4-96 0 0,0 0 1 0 0,1 1-1 0 0,0 1 1 0 0,1 0-1 0 0,0 1 1 0 0,0 1-1 0 0,0 0 0 0 0,2 1 1 0 0,-12 12 95 0 0,21-22-24 0 0,1 2 1 0 0,-1-1 0 0 0,1 0-1 0 0,0 1 1 0 0,0-1 0 0 0,0 1-1 0 0,0 0 1 0 0,0 0-1 0 0,1 0 1 0 0,0 0 0 0 0,-1 1-1 0 0,1-1 1 0 0,0 1 0 0 0,0-1-1 0 0,1 1 1 0 0,-1 0-1 0 0,1-1 1 0 0,0 1 0 0 0,0 0-1 0 0,0 0 1 0 0,0 0-1 0 0,1 0 1 0 0,0 0 0 0 0,-1 0-1 0 0,2 0 1 0 0,-1 0 0 0 0,0 0-1 0 0,1 0 1 0 0,-1 0-1 0 0,2 1 24 0 0,4-1 4 0 0,0-1 1 0 0,0 1-1 0 0,0-2 0 0 0,1 1 0 0 0,-1-1 0 0 0,1 0 0 0 0,-1 0 0 0 0,1-1 0 0 0,0 1 1 0 0,0-2-1 0 0,0 1 0 0 0,0-1 0 0 0,1 0-4 0 0,-7 0 2 0 0,88 0 144 0 0,-67-1-110 0 0,0 0-1 0 0,0 2 1 0 0,0 0-1 0 0,0 2 1 0 0,0 0-1 0 0,8 3-35 0 0,-27-5 7 0 0,1 1 0 0 0,-1-1 0 0 0,0 1-1 0 0,0-1 1 0 0,0 1 0 0 0,0 0 0 0 0,0 0-1 0 0,0 1 1 0 0,-1-1 0 0 0,1 0 0 0 0,-1 1 0 0 0,1 0-1 0 0,-1-1 1 0 0,0 1 0 0 0,0 0 0 0 0,0 0 0 0 0,0 0-1 0 0,-1 0 1 0 0,1 1 0 0 0,-1-1 0 0 0,0 0 0 0 0,0 1-1 0 0,0-1 1 0 0,0 1 0 0 0,-1-1 0 0 0,0 1-1 0 0,1-1 1 0 0,-1 1 0 0 0,0-1 0 0 0,-1 1 0 0 0,1 2-7 0 0,-26 111 149 0 0,26-115-153 0 0,-4 10-134 0 0,-2 3-127 0 0,0 1 0 0 0,2 0 0 0 0,0 0 0 0 0,1 0 0 0 0,0 0 0 0 0,1 0 0 0 0,1 1 0 0 0,1-1 0 0 0,0 11 265 0 0,1-26-229 0 0,0 1 0 0 0,-1-1 0 0 0,1 0-1 0 0,0 1 1 0 0,0-1 0 0 0,0 0 0 0 0,0 0 0 0 0,0 0 0 0 0,0 0-1 0 0,0 0 1 0 0,0 0 0 0 0,0 0 0 0 0,0 0 0 0 0,0 0 0 0 0,1-1 0 0 0,-1 1-1 0 0,0 0 1 0 0,1-1 0 0 0,-1 1 0 0 0,0-1 0 0 0,1 1 0 0 0,-1-1-1 0 0,1 0 1 0 0,-1 0 0 0 0,1 0 0 0 0,-1 0 0 0 0,1 0 0 0 0,-1 0-1 0 0,0 0 1 0 0,1 0 229 0 0,28-3-7724 0 0,-23 0 3567 0 0</inkml:trace>
  <inkml:trace contextRef="#ctx0" brushRef="#br0" timeOffset="14486.105">9577 107 8338 0 0,'0'0'3801'0'0,"0"0"-2033"0"0,0 0-788 0 0,0 0 36 0 0,0 0 162 0 0,0 0-19 0 0,0 0-243 0 0,0 0-348 0 0,0 0-277 0 0,0 0-142 0 0,0 0-54 0 0,0 0-11 0 0,0 0 17 0 0,-2 10 35 0 0,-18 115 391 0 0,7 0-1 0 0,2 101-526 0 0,11 301-148 0 0,-1-494-362 0 0,0-52-3932 0 0,1-12-1108 0 0,0 11-2211 0 0,0 12 4539 0 0</inkml:trace>
  <inkml:trace contextRef="#ctx0" brushRef="#br0" timeOffset="14764.07">9221 740 9362 0 0,'0'0'1944'0'0,"0"0"-314"0"0,0 0-186 0 0,0 0-65 0 0,0 0-120 0 0,0 0-345 0 0,0 0-386 0 0,0 0-205 0 0,0 0-46 0 0,0 0 35 0 0,0 0 52 0 0,0 0 55 0 0,0 0 5 0 0,19 1-7 0 0,131 2 730 0 0,-8-6-74 0 0,0-7-1 0 0,34-10-1072 0 0,-84 16-1216 0 0,-70 4-1012 0 0,-15 3-1963 0 0,-6 1-1846 0 0,-1-4-1666 0 0</inkml:trace>
  <inkml:trace contextRef="#ctx0" brushRef="#br0" timeOffset="15038.778">10059 880 7394 0 0,'0'0'3608'0'0,"0"0"-2912"0"0,0 0-191 0 0,0 0 151 0 0,0 0 120 0 0,0 0-48 0 0,0 0-232 0 0,0 0-240 0 0,0 0-192 0 0,0 0-128 0 0,0 0-168 0 0,0 0-240 0 0,0 0-344 0 0,29 151-648 0 0,-25-151-1153 0 0,2 0-1408 0 0,-3 0-1464 0 0</inkml:trace>
  <inkml:trace contextRef="#ctx0" brushRef="#br0" timeOffset="15196.152">10070 435 16420 0 0,'0'0'1392'0'0,"0"0"-432"0"0,0 0-328 0 0,0 0-16 0 0,0 0-96 0 0,0 0-224 0 0,0 0-328 0 0,0 0-408 0 0,0 0-256 0 0,0 0-168 0 0,0 0-272 0 0,0 0-593 0 0,0 0-1519 0 0,0 0-1873 0 0,28 25-2449 0 0</inkml:trace>
  <inkml:trace contextRef="#ctx0" brushRef="#br0" timeOffset="17659.12">0 1613 0 0 0,'0'0'851'0'0,"0"0"18"0"0,0 0-103 0 0,0 0-127 0 0,32-5-142 0 0,98-15-69 0 0,100 8 2642 0 0,-51 2-1104 0 0,140-9-431 0 0,280 9-593 0 0,-179 8-710 0 0,410-34 604 0 0,-97 28-403 0 0,494-39 1648 0 0,-1158 43-1812 0 0,289-11 624 0 0,14 16-893 0 0,-230 3-22 0 0,403 11 2436 0 0,106-28-2414 0 0,349-3 2105 0 0,-686 18-1280 0 0,381-32 379 0 0,870 15-687 0 0,-1166 15-305 0 0,-160-7 18 0 0,-197 7-64 0 0,-41 0 693 0 0,4-2-5179 0 0,1 0-7056 0 0,-4 2 2255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20.5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19 0 0 0,'0'0'725'0'0,"0"0"142"0"0,0 0 46 0 0,0 0 212 0 0,0 0 338 0 0,0 0 272 0 0,0 0 39 0 0,0 0-134 0 0,0 0-236 0 0,0 0-290 0 0,0 0-254 0 0,0-3-185 0 0,-1-9-125 0 0,0 9-88 0 0,1 3-51 0 0,0 0-40 0 0,0 0-54 0 0,-7 30 450 0 0,2 259-134 0 0,6-278-615 0 0,0-1-1 0 0,1 0 0 0 0,0 0 0 0 0,0 0 1 0 0,1 0-1 0 0,0 0 0 0 0,1-1 0 0 0,0 1 1 0 0,1-1-1 0 0,0 0 0 0 0,0 0 0 0 0,1-1 1 0 0,3 4-18 0 0,-6-10 30 0 0,1 1 1 0 0,0-1 0 0 0,1 0 0 0 0,-1 0-1 0 0,0-1 1 0 0,1 1 0 0 0,-1-1 0 0 0,0 0 0 0 0,1 0-1 0 0,0 0 1 0 0,-1-1 0 0 0,1 0 0 0 0,-1 1 0 0 0,1-2-1 0 0,0 1 1 0 0,-1 0 0 0 0,1-1 0 0 0,-1 0 0 0 0,1 0-1 0 0,-1-1 1 0 0,1 1 0 0 0,-1-1 0 0 0,0 0 0 0 0,0 0-1 0 0,0 0 1 0 0,0 0 0 0 0,0-1 0 0 0,0 0 0 0 0,-1 0-1 0 0,1 0 1 0 0,-1 0 0 0 0,0 0 0 0 0,2-2-31 0 0,158-133 382 0 0,-152 129-380 0 0,-10 8-19 0 0,-1 0 1 0 0,1-1 0 0 0,-1 2-1 0 0,1-1 1 0 0,-1 0-1 0 0,1 0 1 0 0,-1 0-1 0 0,1 0 1 0 0,0 0-1 0 0,0 0 1 0 0,-1 1 0 0 0,1-1-1 0 0,0 0 1 0 0,0 0-1 0 0,0 1 1 0 0,0-1-1 0 0,0 1 1 0 0,0-1-1 0 0,0 1 1 0 0,0-1 0 0 0,0 1-1 0 0,0 0 1 0 0,0-1-1 0 0,0 1 1 0 0,0 0-1 0 0,0 0 1 0 0,0 0 0 0 0,0 0-1 0 0,0 0 1 0 0,0 0-1 0 0,1 0 1 0 0,-1 0-1 0 0,0 0 1 0 0,0 1-1 0 0,0-1 1 0 0,0 0 0 0 0,0 1-1 0 0,0-1 1 0 0,0 0-1 0 0,0 1 1 0 0,0 0-1 0 0,0-1 1 0 0,0 1 0 0 0,-1-1-1 0 0,1 1 1 0 0,0 0-1 0 0,0 0 1 0 0,0 0-1 0 0,-1-1 1 0 0,1 1-1 0 0,0 0 1 0 0,-1 1 16 0 0,13 35-95 0 0,-12-32 111 0 0,0 1 0 0 0,-1 0 0 0 0,2-1 1 0 0,-1 1-1 0 0,1-1 0 0 0,0 1 0 0 0,0-1 0 0 0,0 1 0 0 0,1-1 0 0 0,0 0 0 0 0,0 0 0 0 0,0-1 0 0 0,1 1 1 0 0,0-1-1 0 0,-1 1 0 0 0,1-1 0 0 0,1 0 0 0 0,-1-1 0 0 0,1 1 0 0 0,-1-1 0 0 0,1 0 0 0 0,0 0 0 0 0,0 0 1 0 0,1 0-1 0 0,-1-1 0 0 0,0 0 0 0 0,1 0 0 0 0,-1-1 0 0 0,2 1-16 0 0,4-4 138 0 0,0-1 1 0 0,0 0-1 0 0,-1 0 1 0 0,1-1-1 0 0,-1-1 1 0 0,0 0-1 0 0,0 0 1 0 0,-1 0-1 0 0,0-2 0 0 0,1 1 1 0 0,-2-1-1 0 0,1 0 1 0 0,-1-1-1 0 0,0 0 1 0 0,-1 0-1 0 0,0 0 0 0 0,0-1 1 0 0,0-3-139 0 0,-4 9 34 0 0,26-35 180 0 0,-3 0 0 0 0,-1-2 1 0 0,-2-1-1 0 0,12-30-214 0 0,-24 49-49 0 0,5-22-2651 0 0,-17 43-2341 0 0,-2 1 2051 0 0,3 0 1585 0 0,-6 0-8741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22.7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45 464 0 0,'0'0'1387'0'0,"0"0"-309"0"0,0 0-150 0 0,0 0 232 0 0,0 0 388 0 0,0 0 275 0 0,0 0-9 0 0,0 0-228 0 0,0 0-347 0 0,0 0-334 0 0,0 0-269 0 0,1-7-161 0 0,4-23-63 0 0,-4 23-18 0 0,-1 7 11 0 0,0 0-25 0 0,0 33 983 0 0,9 853 1284 0 0,-9-807-4779 0 0,2-123-14210 0 0,-2 36 14172 0 0</inkml:trace>
  <inkml:trace contextRef="#ctx0" brushRef="#br0" timeOffset="281.396">1 594 832 0 0,'0'0'1803'0'0,"0"0"-424"0"0,0 0-8 0 0,0 0 253 0 0,0 0 238 0 0,0 0-15 0 0,31-6-261 0 0,104-18-308 0 0,24-13 934 0 0,-121 29-2082 0 0,170-47 556 0 0,-76 0-3744 0 0,-95 29-1242 0 0,-5-5-4181 0 0,-24 22 7710 0 0</inkml:trace>
  <inkml:trace contextRef="#ctx0" brushRef="#br0" timeOffset="883.314">855 63 3537 0 0,'0'0'2627'0'0,"0"0"-1271"0"0,0 0-380 0 0,0 0 267 0 0,0 0 276 0 0,-5 34 96 0 0,-16 107-102 0 0,9-79-446 0 0,4 0 0 0 0,2 1-1 0 0,3 0 1 0 0,5 53-1067 0 0,-2-108 28 0 0,-1 0 0 0 0,2 0 0 0 0,-1-1 0 0 0,1 1 0 0 0,0 0 0 0 0,1 0 0 0 0,-1-1 0 0 0,2 1 0 0 0,-1-1 0 0 0,1 1 0 0 0,0-1 0 0 0,0 0 0 0 0,1 0 0 0 0,0-1 0 0 0,1 1 0 0 0,-1-1 0 0 0,1 0 0 0 0,0 0 0 0 0,1 0 0 0 0,-1-1 0 0 0,1 1 0 0 0,0-1-1 0 0,1-1 1 0 0,-1 1 0 0 0,1-1 0 0 0,0 0 0 0 0,0-1 0 0 0,0 0 0 0 0,0 0 0 0 0,1 0 0 0 0,-1-1 0 0 0,2 0-28 0 0,109-23 450 0 0,19-30-233 0 0,-135 51-211 0 0,0 0 0 0 0,0 0 0 0 0,-1 0 0 0 0,1 0 1 0 0,0 0-1 0 0,0 1 0 0 0,-1-1 0 0 0,1 1 0 0 0,0-1 0 0 0,-1 1 0 0 0,1 0 0 0 0,0 0 0 0 0,-1-1 0 0 0,1 1 1 0 0,-1 0-1 0 0,1 0 0 0 0,-1 1 0 0 0,0-1 0 0 0,0 0 0 0 0,1 0 0 0 0,-1 1 0 0 0,0-1 0 0 0,0 1 0 0 0,0-1 1 0 0,0 1-1 0 0,0-1 0 0 0,-1 1 0 0 0,1-1 0 0 0,0 1 0 0 0,-1 0 0 0 0,1-1 0 0 0,-1 1 0 0 0,0 0 1 0 0,1 0-1 0 0,-1-1 0 0 0,0 1 0 0 0,0 0 0 0 0,0 0 0 0 0,0 0 0 0 0,-1-1 0 0 0,1 1 0 0 0,0 0 0 0 0,-1-1 1 0 0,1 1-1 0 0,-1 0 0 0 0,1-1 0 0 0,-1 1 0 0 0,0 0 0 0 0,0-1 0 0 0,0 1-6 0 0,0 14 99 0 0,2 81 25 0 0,2-95-183 0 0,0 1 0 0 0,1-1-1 0 0,0 0 1 0 0,-1-1 0 0 0,1 1-1 0 0,0 0 1 0 0,0-1 0 0 0,0 0 0 0 0,0 0-1 0 0,0 0 1 0 0,0-1 0 0 0,0 1 0 0 0,0-1-1 0 0,1 0 1 0 0,-1 0 0 0 0,0 0-1 0 0,0-1 1 0 0,0 0 0 0 0,0 1 0 0 0,0-1-1 0 0,0-1 1 0 0,0 1 0 0 0,0 0 0 0 0,0-1-1 0 0,-1 0 1 0 0,1 0 0 0 0,0 0 59 0 0,34-18-1266 0 0,16-16-6568 0 0,11-6-1772 0 0,-17 21 9169 0 0,-8 19 493 0 0,-17 15 4922 0 0,9-4 783 0 0,24-11-1230 0 0,-51 2-4190 0 0,9-3 4 0 0,1-1 0 0 0,-1-1 0 0 0,0 0 0 0 0,0-1-1 0 0,0-1 1 0 0,-1 0 0 0 0,0 0 0 0 0,-1-1-1 0 0,1-1 1 0 0,-1 0 0 0 0,-1-1 0 0 0,0 0 0 0 0,8-10-345 0 0,-15 15 41 0 0,1 1 1 0 0,-1-2 0 0 0,1 1-1 0 0,-1 0 1 0 0,-1-1 0 0 0,1 1 0 0 0,-1-1-1 0 0,0 0 1 0 0,0 0 0 0 0,-1-1-1 0 0,0 1 1 0 0,0-1 0 0 0,0 1 0 0 0,-1-1-1 0 0,0 1 1 0 0,0-1 0 0 0,-1 0-1 0 0,1-3-41 0 0,-4 7-36 0 0,0 1 0 0 0,0-1 0 0 0,0 1 0 0 0,0 0 0 0 0,-1 0 0 0 0,1 0-1 0 0,0 0 1 0 0,-1 1 0 0 0,0-1 0 0 0,1 1 0 0 0,-1 0 0 0 0,0 0 0 0 0,1 1-1 0 0,-1-1 1 0 0,0 1 0 0 0,0-1 0 0 0,0 1 0 0 0,1 0 0 0 0,-1 1 0 0 0,0-1-1 0 0,0 1 1 0 0,0-1 0 0 0,1 1 0 0 0,-1 0 0 0 0,0 1 0 0 0,1-1 0 0 0,-1 1-1 0 0,1-1 1 0 0,-1 1 36 0 0,-18 9-38 0 0,1 0 0 0 0,0 2 1 0 0,0 0-1 0 0,1 2 0 0 0,1 0 0 0 0,1 1 0 0 0,0 0 0 0 0,1 2 0 0 0,1 0 1 0 0,-14 19 36 0 0,27-33 4 0 0,-1 0-1 0 0,1 0 1 0 0,0 0-1 0 0,0 0 0 0 0,0 0 1 0 0,1 1-1 0 0,0-1 1 0 0,-1 1-1 0 0,2 0 0 0 0,-1-1 1 0 0,0 1-1 0 0,1 0 0 0 0,0 0 1 0 0,0 0-1 0 0,1 0 1 0 0,-1 0-1 0 0,1 1 0 0 0,0-1 1 0 0,0 0-1 0 0,1 0 0 0 0,0 0 1 0 0,-1 0-1 0 0,2 0 1 0 0,-1 0-1 0 0,1 0 0 0 0,-1-1 1 0 0,1 1-1 0 0,1 0 0 0 0,-1-1 1 0 0,1 1-1 0 0,-1-1 1 0 0,1 0-1 0 0,0 0 0 0 0,1 0 1 0 0,-1 0-1 0 0,1-1 1 0 0,3 4-3 0 0,12 1 33 0 0,0 0 0 0 0,1-1 1 0 0,0-1-1 0 0,0 0 0 0 0,0-2 1 0 0,1 0-1 0 0,-1-2 1 0 0,1 0-1 0 0,0-1 0 0 0,-1-1 1 0 0,22-3-34 0 0,0 2 26 0 0,147-15-855 0 0,-111-1-5570 0 0,-56 10-1871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20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62 605 11482 0 0,'0'0'1207'0'0,"0"0"-530"0"0,0 0-389 0 0,0 0 113 0 0,0 0 264 0 0,0 0 138 0 0,0 0-15 0 0,0 0-189 0 0,0 0-241 0 0,0 0-160 0 0,0 0-100 0 0,-8 31-45 0 0,-22 98 8 0 0,8-10-391 0 0,21-101-3989 0 0,1 4-4296 0 0,0-21 4201 0 0</inkml:trace>
  <inkml:trace contextRef="#ctx0" brushRef="#br0" timeOffset="312.378">21 104 9226 0 0,'0'0'1624'0'0,"0"0"-431"0"0,0 0-601 0 0,0 0-240 0 0,0 0-136 0 0,0 0-288 0 0,0 0-312 0 0,0 0-216 0 0,0 0-465 0 0,0 0-1335 0 0,0 0-2473 0 0,0 0 1064 0 0</inkml:trace>
  <inkml:trace contextRef="#ctx0" brushRef="#br0" timeOffset="313.378">686 1 10258 0 0,'0'0'2543'0'0,"0"0"-1478"0"0,0 0-713 0 0,0 0 45 0 0,0 0 261 0 0,0 0 172 0 0,0 0 12 0 0,0 0-175 0 0,0 0-219 0 0,0 0-148 0 0,-1 34-79 0 0,-1 109-43 0 0,19 148 683 0 0,-17 13-930 0 0,0-288-292 0 0,-3 28-663 0 0,-4-20-2523 0 0,3-16-9622 0 0,2-7 11719 0 0</inkml:trace>
  <inkml:trace contextRef="#ctx0" brushRef="#br0" timeOffset="629.111">373 505 5849 0 0,'0'0'1941'0'0,"0"0"-697"0"0,0 0-405 0 0,0 0 113 0 0,0 0 171 0 0,0 0 40 0 0,0 0-135 0 0,0 0-172 0 0,0 0-102 0 0,34-3-55 0 0,108-13-71 0 0,188-49 840 0 0,-235 38-4737 0 0,-65 14-1163 0 0,-1-2-3484 0 0,-19 11 4989 0 0</inkml:trace>
  <inkml:trace contextRef="#ctx0" brushRef="#br0" timeOffset="936.405">1142 63 5417 0 0,'0'0'1514'0'0,"0"0"-601"0"0,0 0-74 0 0,0 0 316 0 0,0 0 287 0 0,0 0 78 0 0,-4 35-136 0 0,-13 110-239 0 0,-21 172 1825 0 0,57-176-2228 0 0,-17-136-709 0 0,-1 0-1 0 0,1-1 1 0 0,0 1 0 0 0,1-1-1 0 0,-1 1 1 0 0,1-1 0 0 0,0 0-1 0 0,0 0 1 0 0,0 0 0 0 0,0 0-1 0 0,1-1 1 0 0,0 1 0 0 0,-1-1 0 0 0,1 0-1 0 0,0 0 1 0 0,1 0 0 0 0,-1-1-1 0 0,1 1 1 0 0,-1-1 0 0 0,1 0-1 0 0,-1-1 1 0 0,1 1 0 0 0,0-1 0 0 0,0 0-1 0 0,0 0 1 0 0,5 0-33 0 0,4-2 88 0 0,1 0 1 0 0,0-2-1 0 0,-1 0 0 0 0,1 0 1 0 0,-1-1-1 0 0,0-1 1 0 0,0-1-1 0 0,-1 0 0 0 0,1 0 1 0 0,-1-2-1 0 0,-1 1 1 0 0,1-2-1 0 0,-1 0 0 0 0,-1 0 1 0 0,0-1-1 0 0,4-4-88 0 0,38-27 148 0 0,-13 25 18 0 0,-36 53 165 0 0,-10 132 202 0 0,7-167-608 0 0,0 0 0 0 0,-1 0-1 0 0,1 1 1 0 0,0-1 0 0 0,0 0-1 0 0,0 0 1 0 0,0 0-1 0 0,0 0 1 0 0,1 0 0 0 0,-1 0-1 0 0,1-1 1 0 0,-1 1 0 0 0,1 0-1 0 0,0-1 1 0 0,-1 1-1 0 0,1-1 1 0 0,0 1 0 0 0,0-1-1 0 0,0 0 1 0 0,0 0 0 0 0,0 0-1 0 0,0 0 1 0 0,1 0-1 0 0,-1-1 1 0 0,0 1 0 0 0,0 0-1 0 0,1-1 1 0 0,-1 0 0 0 0,1 0 75 0 0,21 3-3836 0 0,-3-4-3936 0 0,-13-2-918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0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0 5657 0 0,'0'0'2151'0'0,"0"0"-316"0"0,0 0-26 0 0,0 0 66 0 0,0 0-77 0 0,0 0-270 0 0,0 0-385 0 0,0 0-343 0 0,0 0-277 0 0,0 0-182 0 0,0 0-99 0 0,0 0-42 0 0,0 0-15 0 0,-13 14-46 0 0,-85 86 191 0 0,94-96-333 0 0,-1 0-1 0 0,1 0 1 0 0,0 0 0 0 0,0 1-1 0 0,0-1 1 0 0,0 1-1 0 0,1 0 1 0 0,0 0-1 0 0,0 0 1 0 0,0 0-1 0 0,1 1 1 0 0,0-1-1 0 0,0 1 1 0 0,0 0-1 0 0,0-1 1 0 0,1 1-1 0 0,0 0 1 0 0,0 0 0 0 0,1 0-1 0 0,0 0 4 0 0,2-2-15 0 0,1 0 0 0 0,0 0 1 0 0,0-1-1 0 0,1 1 0 0 0,-1-1 0 0 0,1 1 0 0 0,0-1 0 0 0,-1 0 1 0 0,1-1-1 0 0,1 1 0 0 0,-1-1 0 0 0,0 1 0 0 0,1-1 1 0 0,-1 0-1 0 0,1-1 0 0 0,-1 1 0 0 0,3-1 15 0 0,-4 0 4 0 0,32 11 15 0 0,-27-10-6 0 0,0 0-1 0 0,0 1 0 0 0,0 0 1 0 0,0 0-1 0 0,0 1 1 0 0,-1 0-1 0 0,1 0 0 0 0,-1 1 1 0 0,0-1-1 0 0,-1 2 1 0 0,1-1-1 0 0,2 4-12 0 0,-8-8 24 0 0,0 1 0 0 0,0-1 0 0 0,0 0 0 0 0,-1 1 0 0 0,1-1 0 0 0,0 1 0 0 0,-1-1 0 0 0,0 1 0 0 0,1-1 0 0 0,-1 1 0 0 0,0-1 0 0 0,1 1 0 0 0,-1-1 0 0 0,0 1 0 0 0,0 0 0 0 0,-1-1 0 0 0,1 1 0 0 0,0-1 0 0 0,0 1 0 0 0,-1-1 0 0 0,1 1 0 0 0,-1-1 0 0 0,1 1 0 0 0,-1-1 1 0 0,0 1-1 0 0,1-1 0 0 0,-1 0 0 0 0,0 1 0 0 0,0-1 0 0 0,0 0 0 0 0,0 0 0 0 0,0 0 0 0 0,0 0 0 0 0,-1 1 0 0 0,1-2 0 0 0,0 1 0 0 0,0 0 0 0 0,-1 0 0 0 0,1 0 0 0 0,-1 0-24 0 0,-62 30 1044 0 0,60-29-1033 0 0,-50 13-2100 0 0,-78-8-9871 0 0,123-10 3586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29.5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360 140 0 0 0,'-14'-15'3317'0'0,"-11"14"671"0"0,-52 13 237 0 0,57 1-4121 0 0,0 1-1 0 0,2 0 0 0 0,0 1 1 0 0,0 1-1 0 0,1 1 0 0 0,1 1 0 0 0,1 0 1 0 0,1 1-1 0 0,0 0 0 0 0,2 1 0 0 0,0 1 1 0 0,1 0-1 0 0,1 0 0 0 0,-3 10-103 0 0,10-22 99 0 0,0-1-1 0 0,1 1 0 0 0,-1 0 1 0 0,2 0-1 0 0,-1 0 1 0 0,1 0-1 0 0,1 0 0 0 0,-1 0 1 0 0,2 0-1 0 0,0 8-98 0 0,2-14 74 0 0,0 1 0 0 0,0-1 0 0 0,0 0 0 0 0,0 0 0 0 0,1 0 0 0 0,-1-1 0 0 0,1 1 0 0 0,0-1 0 0 0,0 0 0 0 0,0 0 0 0 0,0 0 1 0 0,0 0-1 0 0,0-1 0 0 0,1 0 0 0 0,-1 0 0 0 0,0 0 0 0 0,1 0 0 0 0,-1-1 0 0 0,1 1 0 0 0,-1-1 0 0 0,1 0 0 0 0,-1-1 0 0 0,0 1 0 0 0,1-1 0 0 0,-1 0 0 0 0,1 0 0 0 0,-1 0 0 0 0,4-2-74 0 0,16-6 255 0 0,-1-2 0 0 0,0 0 0 0 0,0-1 0 0 0,-1-2 0 0 0,-1 0 0 0 0,0-1-1 0 0,14-14-254 0 0,-10 9 121 0 0,7-4 14 0 0,-1 0 0 0 0,-1-2 0 0 0,-1-1 0 0 0,-1-2 0 0 0,-2 0 0 0 0,11-17-135 0 0,-26 24 308 0 0,-11 21-163 0 0,0 1-15 0 0,0 12-82 0 0,-15 97-43 0 0,15-103-2 0 0,-3 3 11 0 0,2-1 0 0 0,-1 1-1 0 0,1 0 1 0 0,0 0 0 0 0,1 0 0 0 0,0 0-1 0 0,0-1 1 0 0,1 1 0 0 0,0 0 0 0 0,1 0-1 0 0,0-1 1 0 0,0 1 0 0 0,1 0-1 0 0,0-1 1 0 0,0 0 0 0 0,1 0 0 0 0,0 0-1 0 0,1 0 1 0 0,0-1 0 0 0,0 0-1 0 0,0 0 1 0 0,1 0 0 0 0,2 2-14 0 0,1-4-70 0 0,0 0 0 0 0,0 0 0 0 0,1-1-1 0 0,0 0 1 0 0,-1-1 0 0 0,1 0 0 0 0,0 0 0 0 0,0-1 0 0 0,1-1 0 0 0,-1 1 0 0 0,0-2 0 0 0,0 1 0 0 0,1-2-1 0 0,-1 1 1 0 0,0-1 0 0 0,1-1 0 0 0,-1 0 0 0 0,0 0 0 0 0,1-1 70 0 0,54-20-4461 0 0,-7-9-4953 0 0,-44 24 4918 0 0</inkml:trace>
  <inkml:trace contextRef="#ctx0" brushRef="#br0" timeOffset="265.532">1496 41 8986 0 0,'0'0'1371'0'0,"0"0"-258"0"0,0 0 66 0 0,0 0 267 0 0,0 0 137 0 0,0 0-148 0 0,0 0-308 0 0,-19 34-271 0 0,-60 111-218 0 0,-73 118 607 0 0,92-124-1412 0 0,59-136-69 0 0,0 0-1 0 0,0 0 1 0 0,0-1-1 0 0,0 1 0 0 0,0 0 1 0 0,-1-1-1 0 0,0 1 1 0 0,1-1-1 0 0,-1 0 1 0 0,0 0-1 0 0,0 1 0 0 0,0-1 1 0 0,0 0-1 0 0,0-1 1 0 0,-1 1-1 0 0,1 0 0 0 0,-1-1 1 0 0,1 1-1 0 0,-1-1 1 0 0,0 0 236 0 0,-39 6-13196 0 0,33-7 10311 0 0</inkml:trace>
  <inkml:trace contextRef="#ctx0" brushRef="#br0" timeOffset="546.469">986 166 5473 0 0,'0'0'2411'0'0,"0"0"-554"0"0,0 0-489 0 0,0 0-217 0 0,0 0-97 0 0,0 0-81 0 0,0 0-145 0 0,0 0-136 0 0,0 0-81 0 0,0 0-57 0 0,0 0-50 0 0,0 0-46 0 0,0 0-35 0 0,26 23-45 0 0,84 72-69 0 0,-29-22 164 0 0,45 26 48 0 0,-72-66-419 0 0,127 63-218 0 0,-174-93-105 0 0,36 9-1374 0 0,-15-12-5253 0 0,-16-9-1322 0 0,-8 7 4980 0 0</inkml:trace>
  <inkml:trace contextRef="#ctx0" brushRef="#br0" timeOffset="841.343">1807 273 1056 0 0,'0'0'2085'0'0,"0"0"-752"0"0,0 0-228 0 0,0 0 316 0 0,0 0 306 0 0,0 0 74 0 0,0 0-190 0 0,0 0-360 0 0,0 0-402 0 0,0 0-358 0 0,0 33-286 0 0,-2 106-177 0 0,0-65-174 0 0,1-37-1851 0 0,4-9-5365 0 0,-3-23 1904 0 0</inkml:trace>
  <inkml:trace contextRef="#ctx0" brushRef="#br0" timeOffset="842.343">1754 0 16468 0 0,'0'0'1192'0'0,"0"0"-368"0"0,0 0-400 0 0,0 0-72 0 0,0 0-40 0 0,0 0-112 0 0,0 0-304 0 0,0 0-192 0 0,0 0-120 0 0,0 0-144 0 0,0 0-200 0 0,0 0-553 0 0,0 0-1479 0 0,29 70-2553 0 0,-22-59-2841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1.5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197 519 3345 0 0,'0'0'2422'0'0,"0"0"-1190"0"0,0 0-360 0 0,0 0 163 0 0,0 0 211 0 0,0 0 70 0 0,0 0-104 0 0,0 0-162 0 0,0 0-188 0 0,0 0-168 0 0,0 0-165 0 0,0 0-126 0 0,0 0-97 0 0,-30 24-57 0 0,-91 72-44 0 0,119-95-195 0 0,-1 0 0 0 0,1 0 1 0 0,-1 1-1 0 0,1-1 0 0 0,-1 1 0 0 0,1 0 0 0 0,0-1 0 0 0,0 1 0 0 0,0 0 0 0 0,0 0 0 0 0,0 0 0 0 0,1 1 1 0 0,-1-1-1 0 0,0 0 0 0 0,1 1 0 0 0,0-1 0 0 0,0 1 0 0 0,-1-1 0 0 0,1 1 0 0 0,1 0 0 0 0,-1-1 0 0 0,0 1 0 0 0,0 2-10 0 0,1 3 39 0 0,-1-5-29 0 0,0 0-1 0 0,0 0 1 0 0,1 0 0 0 0,-1 0-1 0 0,1 0 1 0 0,-1 0-1 0 0,1 0 1 0 0,0 0 0 0 0,0 0-1 0 0,0 0 1 0 0,1 0 0 0 0,-1 0-1 0 0,1 0 1 0 0,-1 0 0 0 0,1 0-1 0 0,0 0 1 0 0,0 0-1 0 0,1 0 1 0 0,-1-1 0 0 0,0 1-1 0 0,1 0 1 0 0,0-1 0 0 0,-1 1-1 0 0,1-1 1 0 0,0 0 0 0 0,1 1-1 0 0,-1-1 1 0 0,0 0-1 0 0,0 0 1 0 0,1-1 0 0 0,-1 1-1 0 0,1 0 1 0 0,0-1 0 0 0,-1 1-1 0 0,1-1 1 0 0,0 0 0 0 0,0 0-1 0 0,0 0 1 0 0,0-1-1 0 0,1 1-9 0 0,12 0 170 0 0,-1 0 0 0 0,1-1-1 0 0,-1-1 1 0 0,1-1 0 0 0,-1 0-1 0 0,0-1 1 0 0,0-1-1 0 0,0 0 1 0 0,0-1 0 0 0,0 0-1 0 0,-1-1 1 0 0,0-1 0 0 0,-1 0-1 0 0,1-1 1 0 0,-1-1-1 0 0,-1 0 1 0 0,0-1 0 0 0,0 0-1 0 0,-1 0 1 0 0,0-2 0 0 0,0 1-1 0 0,-2-1 1 0 0,1-1-1 0 0,-2 1 1 0 0,0-2 0 0 0,0 1-1 0 0,-1-1 1 0 0,-1 0 0 0 0,0-1-1 0 0,-1 1 1 0 0,3-13-170 0 0,-6 18-84 0 0,-1 0 1 0 0,1 1-1 0 0,-1-1 0 0 0,-1 0 1 0 0,0 1-1 0 0,0-1 0 0 0,0 0 1 0 0,-1 1-1 0 0,-1-1 0 0 0,1 0 1 0 0,-2 1-1 0 0,1-1 1 0 0,-1 1-1 0 0,0 0 0 0 0,0 0 1 0 0,-1 0-1 0 0,-1 1 0 0 0,1-1 1 0 0,-1 1-1 0 0,0 0 0 0 0,-1 0 1 0 0,1 0-1 0 0,-1 1 0 0 0,-1 0 1 0 0,-5-4 83 0 0,8 7-100 0 0,1 1 0 0 0,-1 0 0 0 0,1 0 1 0 0,-1 0-1 0 0,0 1 0 0 0,0 0 0 0 0,0-1 1 0 0,0 1-1 0 0,0 0 0 0 0,0 1 0 0 0,0-1 0 0 0,0 1 1 0 0,0 0-1 0 0,0 0 0 0 0,0 0 0 0 0,-1 0 1 0 0,1 1-1 0 0,0 0 0 0 0,0 0 0 0 0,0 0 0 0 0,0 0 1 0 0,1 1-1 0 0,-1-1 0 0 0,0 1 0 0 0,0 0 1 0 0,1 0-1 0 0,-1 0 0 0 0,1 1 0 0 0,0-1 0 0 0,0 1 1 0 0,0 0-1 0 0,0 0 0 0 0,-2 2 100 0 0,4-4 8 0 0,0 0 0 0 0,0 0 0 0 0,1 0 0 0 0,-1 0 0 0 0,0 0 0 0 0,1 0 0 0 0,-1 0 0 0 0,1 1 0 0 0,-1-1-1 0 0,1 0 1 0 0,0 0 0 0 0,-1 0 0 0 0,1 0 0 0 0,0 1 0 0 0,0-1 0 0 0,0 0 0 0 0,0 0 0 0 0,0 0 0 0 0,0 1 0 0 0,0-1 0 0 0,0 0 0 0 0,1 0 0 0 0,-1 0 0 0 0,0 1 0 0 0,1-1-1 0 0,-1 0 1 0 0,1 0 0 0 0,-1 0 0 0 0,1 0 0 0 0,-1 0 0 0 0,1 0 0 0 0,0 0 0 0 0,0 0 0 0 0,-1 0 0 0 0,1 0 0 0 0,0 0 0 0 0,0-1 0 0 0,0 1 0 0 0,0 0 0 0 0,0-1 0 0 0,0 1-1 0 0,0 0 1 0 0,0-1 0 0 0,0 1 0 0 0,1-1 0 0 0,-1 0 0 0 0,0 1 0 0 0,0-1 0 0 0,0 0 0 0 0,1 0 0 0 0,-1 0 0 0 0,0 1 0 0 0,0-1 0 0 0,0 0 0 0 0,1-1 0 0 0,-1 1 0 0 0,0 0-1 0 0,0 0 1 0 0,0-1 0 0 0,1 1 0 0 0,-1 0 0 0 0,0-1 0 0 0,0 1-8 0 0,17 0 278 0 0,-1 0 1 0 0,1-2-1 0 0,-1 1 0 0 0,1-2 1 0 0,-1-1-1 0 0,0 0 0 0 0,0-1 0 0 0,-1 0 1 0 0,2-2-279 0 0,296-158 3346 0 0,-79-14-2365 0 0,-234 179-995 0 0,0 1-1 0 0,1-1 1 0 0,-1 1 0 0 0,0 0-1 0 0,0 0 1 0 0,1-1-1 0 0,-1 1 1 0 0,0 0 0 0 0,0 0-1 0 0,0 0 1 0 0,0 0-1 0 0,0 0 1 0 0,-1 1-1 0 0,1-1 1 0 0,0 0 0 0 0,0 0-1 0 0,-1 1 1 0 0,1-1-1 0 0,0 0 1 0 0,-1 1-1 0 0,0-1 1 0 0,1 0 0 0 0,-1 1-1 0 0,0-1 1 0 0,0 1-1 0 0,1-1 1 0 0,-1 0 0 0 0,0 1-1 0 0,-1-1 1 0 0,1 1-1 0 0,0-1 1 0 0,0 0-1 0 0,0 1 1 0 0,-1-1 0 0 0,1 1-1 0 0,-1-1 1 0 0,1 0-1 0 0,-1 1 1 0 0,0-1-1 0 0,1 0 1 0 0,-1 0 14 0 0,0 9-35 0 0,-3 42-109 0 0,-3 0 0 0 0,-2 0 0 0 0,-3-1 0 0 0,-1-1 0 0 0,-3 0 0 0 0,-20 44 144 0 0,12-27-315 0 0,-18 48-27 0 0,-21 52-2469 0 0,8 3 0 0 0,7 2 1 0 0,-22 155 2810 0 0,44-153 2724 0 0,26-174-2639 0 0,0 1 0 0 0,0 0 1 0 0,-1-1-1 0 0,1 1 0 0 0,0 0 0 0 0,-1-1 0 0 0,1 1 0 0 0,0 0 0 0 0,-1-1 0 0 0,1 1 0 0 0,-1-1 0 0 0,1 1 0 0 0,-1-1 0 0 0,1 1 0 0 0,-1-1 1 0 0,0 1-1 0 0,1-1 0 0 0,-1 1 0 0 0,1-1 0 0 0,-1 0 0 0 0,0 1 0 0 0,1-1 0 0 0,-1 0 0 0 0,0 0 0 0 0,0 1 0 0 0,1-1 0 0 0,-1 0 0 0 0,0 0 1 0 0,1 0-1 0 0,-1 0 0 0 0,0 0 0 0 0,0 0 0 0 0,1 0 0 0 0,-1 0 0 0 0,0 0 0 0 0,0 0 0 0 0,1-1 0 0 0,-1 1 0 0 0,0 0 0 0 0,1 0 0 0 0,-1-1 1 0 0,0 1-1 0 0,1 0 0 0 0,-1-1 0 0 0,0 1 0 0 0,1-1 0 0 0,-1 1 0 0 0,1-1 0 0 0,-1 1 0 0 0,1-1 0 0 0,-1 1 0 0 0,1-1 0 0 0,-1 1 0 0 0,1-1 1 0 0,0 0-1 0 0,-1 1 0 0 0,1-1 0 0 0,0 0 0 0 0,0 1 0 0 0,-1-1 0 0 0,1 0-85 0 0,-32-44 347 0 0,25 34-331 0 0,0 0 0 0 0,1-1 0 0 0,0 0-1 0 0,0 0 1 0 0,2 0 0 0 0,-1-1-1 0 0,2 1 1 0 0,-1-1 0 0 0,2 0-1 0 0,0-1 1 0 0,0 1 0 0 0,1 0-1 0 0,1 0 1 0 0,0-1 0 0 0,1 1-1 0 0,1 0 1 0 0,0 0 0 0 0,0 0-1 0 0,2 0 1 0 0,-1 0 0 0 0,2 0-16 0 0,9-12-56 0 0,1 1 0 0 0,1 0 0 0 0,1 1 0 0 0,1 1 0 0 0,1 1 0 0 0,1 0 0 0 0,1 2-1 0 0,0 0 1 0 0,2 2 0 0 0,0 0 0 0 0,1 1 0 0 0,5-1 56 0 0,195-93-4262 0 0,-135 81-4398 0 0,-62 21 978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2.5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24 243 1568 0 0,'0'0'587'0'0,"0"0"-536"0"0,0 0-203 0 0,0 0 304 0 0,0 0 497 0 0,0 0 385 0 0,0 0 239 0 0,0 0 100 0 0,0 0-64 0 0,0 0-187 0 0,0 0-181 0 0,4 32-179 0 0,15 103-162 0 0,-22-9 457 0 0,-2-95-802 0 0,-13 78 463 0 0,3-22 554 0 0,9-40 2478 0 0,47-224-1423 0 0,-18 102-2258 0 0,3 2 0 0 0,3 1 0 0 0,3 1 0 0 0,4 2-1 0 0,2 2 1 0 0,3 1 0 0 0,42-50-69 0 0,-83 115-24 0 0,0 0-1 0 0,0 0 1 0 0,0 0 0 0 0,0 0 0 0 0,0 0-1 0 0,1 0 1 0 0,-1 0 0 0 0,0 0 0 0 0,1 0-1 0 0,-1 0 1 0 0,1 0 0 0 0,-1 0 0 0 0,0 1-1 0 0,1-1 1 0 0,0 0 0 0 0,-1 0 0 0 0,1 0-1 0 0,0 1 1 0 0,-1-1 0 0 0,1 0 0 0 0,0 1-1 0 0,0-1 1 0 0,-1 1 0 0 0,1-1 0 0 0,0 1-1 0 0,0-1 1 0 0,0 1 0 0 0,0-1 0 0 0,0 1-1 0 0,0 0 1 0 0,0 0 0 0 0,0-1 0 0 0,0 1-1 0 0,0 0 1 0 0,0 0 0 0 0,0 0 0 0 0,0 0-1 0 0,0 0 1 0 0,0 0 0 0 0,0 0 0 0 0,0 1-1 0 0,-1-1 1 0 0,1 0 0 0 0,0 0 0 0 0,0 1-1 0 0,0-1 1 0 0,0 1 0 0 0,0-1 0 0 0,0 1-1 0 0,0-1 1 0 0,-1 1 0 0 0,1-1 0 0 0,0 1-1 0 0,0 0 1 0 0,-1-1 0 0 0,1 1 0 0 0,0 0-1 0 0,-1 0 1 0 0,1-1 0 0 0,-1 1 0 0 0,1 0-1 0 0,-1 0 1 0 0,1 0 0 0 0,-1 0 0 0 0,0 0 24 0 0,6 97-4030 0 0,-4-44-955 0 0,4-2-3686 0 0,-3-40 6803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4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95 0 0 0,'0'0'1146'0'0,"0"0"1435"0"0,0 0 563 0 0,0 0-22 0 0,0 0-375 0 0,0 0-632 0 0,0 0-696 0 0,0 0-540 0 0,0 0-359 0 0,0 0-218 0 0,0 0-132 0 0,-11 34-71 0 0,-33 104-47 0 0,29-56-53 0 0,15-80 11 0 0,0 0 1 0 0,0 0 0 0 0,1 0-1 0 0,-1 0 1 0 0,1 0 0 0 0,-1-1-1 0 0,1 1 1 0 0,0 0 0 0 0,-1 0-1 0 0,1-1 1 0 0,0 1 0 0 0,0 0-1 0 0,1-1 1 0 0,-1 1 0 0 0,0-1-1 0 0,0 0 1 0 0,1 1 0 0 0,-1-1-1 0 0,1 0 1 0 0,-1 0 0 0 0,1 0-1 0 0,-1 0 1 0 0,1 0 0 0 0,0 0-1 0 0,0 0 1 0 0,-1 0 0 0 0,1-1-1 0 0,0 1 1 0 0,0-1-1 0 0,0 1 1 0 0,0-1 0 0 0,0 0-1 0 0,0 0 1 0 0,-1 0 0 0 0,1 0-1 0 0,2 0-10 0 0,69-12 1608 0 0,-61 7-1441 0 0,-1-1-1 0 0,0 1 1 0 0,0-2 0 0 0,-1 1 0 0 0,0-2 0 0 0,0 1 0 0 0,-1-1 0 0 0,0-1 0 0 0,0 0 0 0 0,0 0 0 0 0,-2-1-1 0 0,1 1 1 0 0,-1-2 0 0 0,-1 1 0 0 0,1-1 0 0 0,-2 0 0 0 0,0 0 0 0 0,0-1 0 0 0,-1 0 0 0 0,0 0-1 0 0,-1 0 1 0 0,0 0 0 0 0,-1 0 0 0 0,-1 0 0 0 0,0-1 0 0 0,-1 1 0 0 0,0-1 0 0 0,0-1-167 0 0,-1 10-54 0 0,0 0 1 0 0,0-1-1 0 0,-1 1 1 0 0,1 0-1 0 0,-1-1 1 0 0,0 1-1 0 0,0 0 1 0 0,0 0-1 0 0,-1 1 1 0 0,1-1-1 0 0,-1 0 1 0 0,0 1-1 0 0,0 0 1 0 0,0-1-1 0 0,0 1 1 0 0,-1 0-1 0 0,1 1 1 0 0,-1-1-1 0 0,0 1 1 0 0,0-1-1 0 0,0 1 1 0 0,0 0-1 0 0,0 1 1 0 0,-3-2 53 0 0,-31-5-3947 0 0,0 11-4727 0 0,25 1-2380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5.0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16299 0 0,'0'0'1374'0'0,"0"0"-378"0"0,0 0-10 0 0,0 0 86 0 0,0 0-25 0 0,0 0-143 0 0,0 0-253 0 0,0 0-242 0 0,0 0-137 0 0,0 0-108 0 0,0 0-78 0 0,0 0-27 0 0,0 0-30 0 0,14-26-12 0 0,42-79-6 0 0,-14 41-443 0 0,-40 63 393 0 0,0 1 0 0 0,0-1 0 0 0,-1 1 0 0 0,1 0 0 0 0,0 0-1 0 0,0 0 1 0 0,0 0 0 0 0,0 0 0 0 0,0 0 0 0 0,0 1 0 0 0,0-1 0 0 0,-1 1 0 0 0,1-1 0 0 0,0 1 0 0 0,0 0 0 0 0,0-1 0 0 0,-1 1 0 0 0,1 0 0 0 0,0 0 0 0 0,-1 0 0 0 0,1 0 0 0 0,-1 1 0 0 0,0-1 0 0 0,1 0-1 0 0,-1 1 1 0 0,0-1 0 0 0,1 1 0 0 0,-1-1 0 0 0,0 1 0 0 0,0-1 0 0 0,-1 1 0 0 0,1 0 0 0 0,0 0 0 0 0,0-1 0 0 0,-1 1 0 0 0,1 0 0 0 0,-1 0 0 0 0,1 0 0 0 0,-1 0 0 0 0,0 1 39 0 0,8 13-32 0 0,-4-10 40 0 0,-1 1-1 0 0,1-1 1 0 0,0 1-1 0 0,0-1 1 0 0,1 0 0 0 0,0-1-1 0 0,0 1 1 0 0,0-1-1 0 0,1 0 1 0 0,0 0-1 0 0,0 0 1 0 0,0-1 0 0 0,0 0-1 0 0,1-1 1 0 0,-1 1-1 0 0,1-1 1 0 0,0 0 0 0 0,0-1-1 0 0,1 1-7 0 0,-2-1 75 0 0,0-1 0 0 0,1 1 1 0 0,-1-1-1 0 0,1 0 0 0 0,-1-1 0 0 0,1 0 0 0 0,-1 0 0 0 0,1 0 1 0 0,-1-1-1 0 0,1 1 0 0 0,-1-2 0 0 0,1 1 0 0 0,-1-1 0 0 0,0 0 0 0 0,0 0 1 0 0,0-1-1 0 0,0 1 0 0 0,0-1 0 0 0,0-1 0 0 0,-1 1 0 0 0,0-1 1 0 0,1 0-1 0 0,-1 0 0 0 0,-1-1 0 0 0,1 1 0 0 0,-1-1 0 0 0,0 0 1 0 0,0 0-1 0 0,0-1 0 0 0,0 1 0 0 0,0-3-75 0 0,-1 1-34 0 0,0 0-1 0 0,0-1 1 0 0,0 1-1 0 0,-1-1 1 0 0,0 1 0 0 0,-1-1-1 0 0,1 0 1 0 0,-2 0 0 0 0,1 0-1 0 0,-1 0 1 0 0,0-4 34 0 0,-10-17-4515 0 0,-10 3-6041 0 0,10 18 1181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2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119 617 760 0 0,'0'0'2597'0'0,"0"0"-937"0"0,0 0-253 0 0,0 0 313 0 0,0 0 310 0 0,0 0 87 0 0,0 0-260 0 0,0 0-467 0 0,-19 34-438 0 0,-57 106-337 0 0,52-66-65 0 0,25-61-453 0 0,0-8-22 0 0,0 1 1 0 0,0 0-1 0 0,0-1 1 0 0,0 1-1 0 0,1-1 1 0 0,0 0-1 0 0,0 1 1 0 0,0-1 0 0 0,1 0-1 0 0,-1 0 1 0 0,1 0-1 0 0,1-1 1 0 0,-1 1-1 0 0,1-1 1 0 0,-1 1-1 0 0,1-1 1 0 0,1-1-1 0 0,-1 1 1 0 0,0 0-1 0 0,1-1 1 0 0,0 0-1 0 0,0 0 1 0 0,0 0-1 0 0,0-1 1 0 0,0 0-1 0 0,0 0 1 0 0,1 0 0 0 0,-1 0-1 0 0,1-1 1 0 0,-1 0-1 0 0,1 0 1 0 0,0-1-1 0 0,-1 0 1 0 0,1 1-1 0 0,0-2 1 0 0,-1 1-1 0 0,1-1 1 0 0,-1 0-1 0 0,1 0 1 0 0,-1 0-1 0 0,1-1 1 0 0,-1 0-1 0 0,1 0 1 0 0,-1 0 0 0 0,0-1-1 0 0,0 0 1 0 0,0 0-1 0 0,-1 0 1 0 0,4-3-76 0 0,-2 1 96 0 0,0-1-1 0 0,0 0 1 0 0,-1 0 0 0 0,0 0 0 0 0,0 0 0 0 0,0-1 0 0 0,-1 0 0 0 0,0 1 0 0 0,-1-2 0 0 0,1 1 0 0 0,-1 0 0 0 0,-1-1 0 0 0,1 0 0 0 0,-1 1-1 0 0,-1-1 1 0 0,1 0 0 0 0,-1 0 0 0 0,-1 0 0 0 0,0 0 0 0 0,0 0 0 0 0,0 0 0 0 0,-1 0 0 0 0,0 0 0 0 0,0 0 0 0 0,-1 1 0 0 0,0-1-96 0 0,-40-96-2225 0 0,-22 21-6620 0 0,50 69 2692 0 0,2 5-571 0 0</inkml:trace>
  <inkml:trace contextRef="#ctx0" brushRef="#br0" timeOffset="300.414">707 17 9466 0 0,'0'0'327'0'0,"0"0"-426"0"0,0 0-46 0 0,0 0 390 0 0,0 0 513 0 0,0 0 323 0 0,0 0 114 0 0,0 0 8 0 0,0 0-63 0 0,0 0-102 0 0,1 32-157 0 0,3 105-195 0 0,7 180 946 0 0,11-168-1558 0 0,7-2 0 0 0,13 24-74 0 0,-35-147-232 0 0,6 19-403 0 0,-10-14-2825 0 0,-5-29-2872 0 0,-4 0 2301 0 0,3 0-835 0 0</inkml:trace>
  <inkml:trace contextRef="#ctx0" brushRef="#br0" timeOffset="559.426">335 698 6025 0 0,'0'0'3465'0'0,"0"0"-2897"0"0,0 0-440 0 0,0 0 240 0 0,0 0 144 0 0,0 0 32 0 0,0 0-63 0 0,186-18-169 0 0,-139 14-104 0 0,5 0-96 0 0,5 0-88 0 0,0 1-224 0 0,4 3-504 0 0,1-4-865 0 0,1 4-1671 0 0,-15 0-897 0 0,-17 0 1240 0 0</inkml:trace>
  <inkml:trace contextRef="#ctx0" brushRef="#br0" timeOffset="1026.433">1614 617 736 0 0,'0'0'3701'0'0,"0"0"-16"0"0,0 0-473 0 0,0 0-643 0 0,0 0-657 0 0,0 0-498 0 0,0 0-315 0 0,0 0-247 0 0,0 0-166 0 0,-34 13-154 0 0,-109 45-127 0 0,122-51-277 0 0,1 2-1 0 0,0 1 1 0 0,1 0 0 0 0,0 2-1 0 0,1 0 1 0 0,0 1 0 0 0,0 1-1 0 0,-1 3-127 0 0,-10 7 97 0 0,24-20-126 0 0,-1 0 0 0 0,1 1 0 0 0,0-1 0 0 0,0 1 1 0 0,0 1-1 0 0,0-1 0 0 0,1 1 0 0 0,0 0 0 0 0,0-1 1 0 0,1 2-1 0 0,0-1 0 0 0,0 0 0 0 0,0 1 0 0 0,1-1 1 0 0,0 1-1 0 0,0 0 0 0 0,0 0 0 0 0,1 0 0 0 0,0 0 1 0 0,1 4 28 0 0,2-8-23 0 0,1 0 1 0 0,0 0 0 0 0,0 0 0 0 0,0 0-1 0 0,0-1 1 0 0,1 1 0 0 0,-1-1 0 0 0,1 0-1 0 0,0 0 1 0 0,-1 0 0 0 0,1-1 0 0 0,0 1-1 0 0,0-1 1 0 0,0 0 0 0 0,0 0 0 0 0,0 0-1 0 0,0-1 1 0 0,0 1 0 0 0,1-1 0 0 0,-1 0-1 0 0,0 0 1 0 0,0-1 0 0 0,0 1 0 0 0,0-1-1 0 0,1 0 23 0 0,18-3 42 0 0,-1-1 0 0 0,0-2 0 0 0,0 0-1 0 0,0-1 1 0 0,-1-1 0 0 0,0-1 0 0 0,-1-1-1 0 0,0-1 1 0 0,5-5-42 0 0,-23 16 1 0 0,156-109 31 0 0,-157 109-40 0 0,0 1 0 0 0,0 0 1 0 0,-1-1-1 0 0,1 1 1 0 0,0 0-1 0 0,0 0 0 0 0,0 0 1 0 0,-1-1-1 0 0,1 1 1 0 0,0 0-1 0 0,0 0 0 0 0,0 0 1 0 0,-1 0-1 0 0,1 0 1 0 0,0 1-1 0 0,0-1 0 0 0,0 0 1 0 0,-1 0-1 0 0,1 0 1 0 0,0 1-1 0 0,0-1 0 0 0,-1 0 1 0 0,1 1-1 0 0,0-1 1 0 0,0 1-1 0 0,-1-1 0 0 0,1 1 1 0 0,-1-1-1 0 0,1 1 1 0 0,0-1-1 0 0,-1 1 0 0 0,1 0 1 0 0,-1-1-1 0 0,1 1 1 0 0,-1 0-1 0 0,0-1 0 0 0,1 1 1 0 0,-1 0-1 0 0,0 0 1 0 0,1-1-1 0 0,-1 1 0 0 0,0 0 1 0 0,0 0-1 0 0,0 0 1 0 0,1-1-1 0 0,-1 1 0 0 0,0 0 1 0 0,0 0-1 0 0,0 0 8 0 0,4 50-115 0 0,-3-43 106 0 0,-2-2 4 0 0,1 0 0 0 0,0 1 0 0 0,0-1-1 0 0,1 0 1 0 0,-1 0 0 0 0,1 1-1 0 0,1-1 1 0 0,-1 0 0 0 0,1 0 0 0 0,1 0-1 0 0,-1 0 1 0 0,1-1 0 0 0,0 1-1 0 0,0-1 1 0 0,0 1 0 0 0,1-1-1 0 0,0 0 1 0 0,0 0 0 0 0,0 0 0 0 0,0-1-1 0 0,1 0 1 0 0,0 0 0 0 0,0 0-1 0 0,0 0 1 0 0,0-1 0 0 0,1 0 0 0 0,-1 0-1 0 0,1 0 1 0 0,0-1 0 0 0,0 1-1 0 0,0-2 1 0 0,6 2 5 0 0,7-1-2 0 0,0-2-1 0 0,1 0 1 0 0,-1-1-1 0 0,0-1 1 0 0,1-1 0 0 0,-1-1-1 0 0,-1 0 1 0 0,1-2-1 0 0,-1 0 1 0 0,1-1 0 0 0,-2 0-1 0 0,1-2 1 0 0,-1 0-1 0 0,0-1 1 0 0,-1-1-1 0 0,-1 0 1 0 0,1-1 0 0 0,-2-1-1 0 0,0 0 1 0 0,0-1-1 0 0,-1-1 3 0 0,18-14 47 0 0,-2-2 0 0 0,-1 0-1 0 0,-1-2 1 0 0,-2-2 0 0 0,-1 0-1 0 0,-2-1 1 0 0,-2-1 0 0 0,1-5-47 0 0,-6 5-29 0 0,-1-1 0 0 0,-2 0 0 0 0,-2-1-1 0 0,-2 0 1 0 0,-1-1 0 0 0,-3 1 0 0 0,0-1 0 0 0,-3 0 0 0 0,-1 0 0 0 0,-3-10 29 0 0,-30-49 429 0 0,32 98-422 0 0,0 0-1 0 0,0 1 0 0 0,0-1 0 0 0,0 0 0 0 0,0 1 1 0 0,-1-1-1 0 0,1 1 0 0 0,0 0 0 0 0,0-1 0 0 0,-1 1 1 0 0,1 0-1 0 0,0 0 0 0 0,-1-1 0 0 0,1 1 0 0 0,0 0 0 0 0,0 0 1 0 0,-1 1-1 0 0,1-1 0 0 0,0 0 0 0 0,-1 0 0 0 0,1 1 1 0 0,0-1-1 0 0,0 1 0 0 0,-1-1 0 0 0,1 1 0 0 0,0-1 0 0 0,0 1 1 0 0,0 0-1 0 0,0-1 0 0 0,0 1 0 0 0,0 0 0 0 0,0 0 1 0 0,0 0-1 0 0,0 0 0 0 0,0 0 0 0 0,0 0 0 0 0,1 0 0 0 0,-1 0 1 0 0,0 0-1 0 0,1 0 0 0 0,-1 1 0 0 0,1-1 0 0 0,-1 0 1 0 0,1 0-1 0 0,-1 0 0 0 0,1 1 0 0 0,0-1 0 0 0,0 0 0 0 0,0 1 1 0 0,0-1-1 0 0,0 1-6 0 0,-1-1 1 0 0,-14 35 16 0 0,2 1 1 0 0,2 0-1 0 0,1 1 0 0 0,2 0 1 0 0,2 1-1 0 0,1 0 1 0 0,2-1-1 0 0,1 1 1 0 0,3 1-1 0 0,4 30-17 0 0,-1-28 14 0 0,1 1 0 0 0,3-1 0 0 0,1 0 0 0 0,3-1 0 0 0,1 0 0 0 0,1-1 0 0 0,3-1 0 0 0,1 0 0 0 0,2-1 0 0 0,19 26-14 0 0,-33-54-33 0 0,0-1 0 0 0,0 0 0 0 0,2 0 0 0 0,-1-1-1 0 0,1 0 1 0 0,0 0 0 0 0,0-1 0 0 0,1 0 0 0 0,9 6 33 0 0,-17-14-247 0 0,0 0-1 0 0,-1 0 1 0 0,1 0 0 0 0,0 0 0 0 0,-1 0 0 0 0,1 0 0 0 0,-1 0 0 0 0,1-1 0 0 0,-1 1 0 0 0,1 0 0 0 0,-1 0 0 0 0,0 0 0 0 0,0-1 0 0 0,0 1 0 0 0,1 0 0 0 0,-1 0 0 0 0,0 0 0 0 0,-1-1 0 0 0,1 1 0 0 0,0 0 0 0 0,0 0 0 0 0,0-1 0 0 0,-1 1 0 0 0,1 0 0 0 0,-1 0 0 0 0,1 0 0 0 0,-1 0 0 0 0,1 0 0 0 0,-1 0 0 0 0,1 0 0 0 0,-1 0-1 0 0,0 0 1 0 0,0 0 0 0 0,0-1 247 0 0,-20-26-9823 0 0,15 20 6721 0 0</inkml:trace>
  <inkml:trace contextRef="#ctx0" brushRef="#br0" timeOffset="1324.936">1960 525 10946 0 0,'0'0'1099'0'0,"0"0"-295"0"0,0 0 19 0 0,0 0 184 0 0,0 0 113 0 0,0 0-19 0 0,0 0-123 0 0,31 1-119 0 0,101 4-85 0 0,290 0 1829 0 0,-374-2-3229 0 0,65 8 370 0 0,-77-3-3948 0 0,-2 3-4175 0 0,-27-7-270 0 0</inkml:trace>
  <inkml:trace contextRef="#ctx0" brushRef="#br0" timeOffset="1570.344">2928 842 5153 0 0,'0'0'4169'0'0,"0"0"-2329"0"0,0 0-455 0 0,0 0-153 0 0,0 0-128 0 0,0 0-176 0 0,0 0-295 0 0,0 0-313 0 0,0 0-208 0 0,0 0-136 0 0,0 0-144 0 0,0 0-265 0 0,17 184-519 0 0,-11-184-832 0 0,-3 0-1129 0 0,1 0-1944 0 0,-2 0-888 0 0</inkml:trace>
  <inkml:trace contextRef="#ctx0" brushRef="#br0" timeOffset="1571.344">2886 352 5457 0 0,'0'0'-432'0'0,"0"0"-576"0"0,0 0-104 0 0,0 0 279 0 0,0 0 329 0 0,0 0-304 0 0,0 0 48 0 0,0 0 760 0 0</inkml:trace>
  <inkml:trace contextRef="#ctx0" brushRef="#br0" timeOffset="2738.422">2864 400 0 0 0,'0'0'1214'0'0,"0"0"841"0"0,0 0 405 0 0,0 0 15 0 0,0 0-206 0 0,0 0-342 0 0,0 0-407 0 0,0 0-322 0 0,0 0-253 0 0,0 0-146 0 0,0 0-131 0 0,0 0-143 0 0,-5 2-132 0 0,-13 5-117 0 0,13-5-97 0 0,5-2-77 0 0,26-1 374 0 0,-11-7-1050 0 0,-12 6-8832 0 0,-2 2-95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8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0 0 0,'0'0'1132'0'0,"0"0"195"0"0,0 0 162 0 0,0 0 216 0 0,0 0 126 0 0,0 0-153 0 0,0 0-348 0 0,0 0-353 0 0,0 0-217 0 0,0 0-54 0 0,0 0 11 0 0,0 0 14 0 0,0 0 11 0 0,13 1-28 0 0,87 5 1300 0 0,120-5 1506 0 0,-18-17-2680 0 0,-154 3-1495 0 0,-47 5-4015 0 0,-2 4-5455 0 0,0 0 3362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9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 0 0 0,'0'0'669'0'0,"0"0"589"0"0,0 0 233 0 0,0 0 8 0 0,0 0-116 0 0,0 0-221 0 0,0 0-288 0 0,0 0-236 0 0,0 0-133 0 0,-1 6-55 0 0,-37 178 1669 0 0,35-177-5349 0 0,-1-5-1211 0 0,4 1 64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9.4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10738 0 0,'0'0'872'0'0,"0"0"-423"0"0,0 0-153 0 0,0 0 16 0 0,0 0-24 0 0,0 0-216 0 0,0 0-256 0 0,0 0-152 0 0,0 0-96 0 0,0 0-33 0 0,0 0-7 0 0,0 0-272 0 0,0 0-760 0 0,0 0-1969 0 0,87 173-1944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9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0 317 0 0 0,'0'0'1808'0'0,"0"0"186"0"0,0 0-13 0 0,0 0-204 0 0,0 0-306 0 0,0 0-241 0 0,0 0-86 0 0,0 0 35 0 0,0 0 29 0 0,7 4-21 0 0,23 9-107 0 0,-6-37 478 0 0,119-255 451 0 0,-143 278-2014 0 0,1 0 1 0 0,-1 0 0 0 0,0 1 0 0 0,1-1 0 0 0,-1 0 0 0 0,1 0 0 0 0,0 0 0 0 0,-1 0 0 0 0,1 0-1 0 0,0 1 1 0 0,-1-1 0 0 0,1 0 0 0 0,0 1 0 0 0,0-1 0 0 0,0 0 0 0 0,0 1 0 0 0,0-1 0 0 0,0 1 0 0 0,-1-1-1 0 0,1 1 1 0 0,0 0 0 0 0,0-1 0 0 0,0 1 0 0 0,0 0 0 0 0,1 0 0 0 0,-1 0 0 0 0,0 0 0 0 0,0 0-1 0 0,0 0 1 0 0,0 0 0 0 0,0 0 0 0 0,0 0 0 0 0,0 0 0 0 0,0 0 0 0 0,0 1 0 0 0,0-1 0 0 0,0 0 0 0 0,0 1-1 0 0,0-1 1 0 0,0 1 0 0 0,0-1 0 0 0,-1 1 0 0 0,1 0 0 0 0,0-1 0 0 0,0 1 0 0 0,0 0 0 0 0,-1-1-1 0 0,1 1 1 0 0,0 0 0 0 0,-1 0 0 0 0,1 0 4 0 0,4 9 102 0 0,0-1-1 0 0,0 0 0 0 0,1-1 1 0 0,0 0-1 0 0,0 0 0 0 0,1 0 1 0 0,0 0-1 0 0,0-1 0 0 0,1-1 1 0 0,0 1-1 0 0,0-1 0 0 0,0 0 1 0 0,1-1-1 0 0,0 0 0 0 0,0 0 1 0 0,1-1-1 0 0,-1 0 1 0 0,1-1-1 0 0,0 0 0 0 0,0-1 1 0 0,0 0-1 0 0,0 0 0 0 0,5 0-101 0 0,2-2 278 0 0,-10 1-166 0 0,0-1 0 0 0,0 1 1 0 0,-1-1-1 0 0,1-1 0 0 0,0 1 1 0 0,0-1-1 0 0,0-1 0 0 0,0 1 1 0 0,-1-1-1 0 0,1 0 0 0 0,-1 0 1 0 0,1-1-1 0 0,-1 0 0 0 0,0 0 1 0 0,0-1-1 0 0,0 1 0 0 0,1-2-112 0 0,54-68-487 0 0,-41 47-3751 0 0,1 1-5644 0 0,-13 17 555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49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101 103 8178 0 0,'0'0'2431'0'0,"0"0"-617"0"0,0 0-159 0 0,0 0 8 0 0,0 0-180 0 0,0 0-396 0 0,0 0-498 0 0,0 0-338 0 0,0 0-151 0 0,0 0-66 0 0,0 0-47 0 0,-16 33-62 0 0,-51 101-39 0 0,49-72-95 0 0,20-52 136 0 0,-2-6 69 0 0,0 0 1 0 0,0 0-1 0 0,1-1 0 0 0,-1 1 0 0 0,1 0 0 0 0,0 0 0 0 0,0-1 0 0 0,1 1 1 0 0,-1 0-1 0 0,1-1 0 0 0,-1 0 0 0 0,1 1 0 0 0,0-1 0 0 0,1 0 0 0 0,-1 0 1 0 0,0 0-1 0 0,1 0 0 0 0,0 0 0 0 0,-1 0 0 0 0,1-1 0 0 0,0 0 0 0 0,1 1 1 0 0,-1-1-1 0 0,0 0 0 0 0,1-1 0 0 0,-1 1 0 0 0,1 0 0 0 0,-1-1 0 0 0,1 0 1 0 0,0 0-1 0 0,-1 0 0 0 0,1 0 0 0 0,1-1 4 0 0,3 2 222 0 0,1-1-1 0 0,-1-1 1 0 0,1 1 0 0 0,-1-2-1 0 0,1 1 1 0 0,0-1-1 0 0,-1 0 1 0 0,1-1 0 0 0,-1 0-1 0 0,0 0 1 0 0,0-1-1 0 0,0 0 1 0 0,0 0 0 0 0,4-3-222 0 0,0-2 191 0 0,-1 0-1 0 0,-1-1 1 0 0,1 0 0 0 0,-2-1 0 0 0,1 0 0 0 0,-1 0 0 0 0,-1-1 0 0 0,0 0 0 0 0,0-1 0 0 0,-1 0-1 0 0,-1 0 1 0 0,0 0 0 0 0,0-1 0 0 0,-2 0 0 0 0,1 0 0 0 0,-2 0 0 0 0,1-1 0 0 0,-2 1 0 0 0,0-1-1 0 0,-1 0 1 0 0,0 0 0 0 0,-1-3-191 0 0,0 13-73 0 0,0 1 0 0 0,-1-1-1 0 0,1 0 1 0 0,-1 0 0 0 0,0 1 0 0 0,0-1-1 0 0,0 1 1 0 0,0-1 0 0 0,-1 1-1 0 0,0-1 1 0 0,1 1 0 0 0,-1 0 0 0 0,-1 0-1 0 0,1 0 1 0 0,0 0 0 0 0,-1 0 0 0 0,1 0-1 0 0,-1 1 1 0 0,0-1 0 0 0,0 1-1 0 0,0-1 1 0 0,-2 0 73 0 0,-51-11-4965 0 0,36 14-739 0 0,6 0-5014 0 0</inkml:trace>
  <inkml:trace contextRef="#ctx0" brushRef="#br0" timeOffset="333.824">473 251 16203 0 0,'0'0'1821'0'0,"0"0"-437"0"0,0 0-144 0 0,0 0-110 0 0,0 0-164 0 0,0 0-225 0 0,0 0-261 0 0,0 0-190 0 0,0 0-104 0 0,0 0-64 0 0,0 0-30 0 0,0 0-32 0 0,22-16-19 0 0,65-46-12 0 0,-19-3-242 0 0,-67 64 157 0 0,0 1 1 0 0,1 0-1 0 0,-1 0 0 0 0,0-1 1 0 0,1 1-1 0 0,-1 0 0 0 0,0 0 1 0 0,1 0-1 0 0,-1 1 0 0 0,0-1 0 0 0,1 0 1 0 0,-1 0-1 0 0,0 1 0 0 0,1-1 1 0 0,-1 1-1 0 0,0-1 0 0 0,0 1 1 0 0,0 0-1 0 0,1-1 0 0 0,-1 1 1 0 0,0 0-1 0 0,0 0 0 0 0,0 0 1 0 0,0 0-1 0 0,0 0 0 0 0,0 0 1 0 0,-1 0-1 0 0,1 0 0 0 0,0 0 1 0 0,0 0-1 0 0,-1 0 0 0 0,1 0 1 0 0,-1 1-1 0 0,1-1 0 0 0,-1 0 1 0 0,0 1-1 0 0,1-1 0 0 0,-1 0 1 0 0,0 1-1 0 0,0-1 0 0 0,0 1 56 0 0,6 8 102 0 0,-1-3 20 0 0,1-1-1 0 0,0 0 1 0 0,0 0-1 0 0,1 0 1 0 0,-1-1-1 0 0,1 0 1 0 0,0 0-1 0 0,0 0 0 0 0,1-1 1 0 0,0 0-1 0 0,-1-1 1 0 0,1 0-1 0 0,1 0 1 0 0,-1 0-1 0 0,0-1 1 0 0,0-1-1 0 0,1 1 0 0 0,-1-1 1 0 0,1-1-1 0 0,0 1 1 0 0,-1-2-1 0 0,1 1 1 0 0,-1-1-1 0 0,1 0 1 0 0,-1-1-1 0 0,0 0 0 0 0,1 0 1 0 0,-1-1-1 0 0,0 0 1 0 0,0 0-1 0 0,-1-1 1 0 0,1 0-1 0 0,-1-1 1 0 0,0 1-1 0 0,0-1 0 0 0,0-1 1 0 0,0 1-1 0 0,-1-1 1 0 0,0 0-1 0 0,-1-1 1 0 0,1 1-1 0 0,-1-1 1 0 0,0 0-1 0 0,-1-1 0 0 0,0 1 1 0 0,0-1-1 0 0,0 0 1 0 0,-1 0-122 0 0,7-41-791 0 0,-7 29-2499 0 0,1 1-5093 0 0,-2 11-3789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47.3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0 730 4089 0 0,'0'0'2912'0'0,"0"0"-1187"0"0,0 0 15 0 0,0 0 446 0 0,0 0 188 0 0,0 0-184 0 0,0 0-463 0 0,0 0-516 0 0,0 0-358 0 0,0 0-199 0 0,0 0-134 0 0,0 0-69 0 0,0-7-65 0 0,11-138 857 0 0,-7 126-1276 0 0,1 1 0 0 0,0 0 0 0 0,2 0 0 0 0,0 0 0 0 0,1 1 1 0 0,0 0-1 0 0,2 0 0 0 0,0 1 0 0 0,0 0 0 0 0,3-1 33 0 0,62-52-2917 0 0,-56 61-1883 0 0,0 4-3899 0 0,-14 4 1183 0 0</inkml:trace>
  <inkml:trace contextRef="#ctx0" brushRef="#br0" timeOffset="308.368">521 546 0 0 0,'0'0'1090'0'0,"0"0"766"0"0,0 0 438 0 0,0 0 164 0 0,0 0-89 0 0,0 0-304 0 0,0 0-406 0 0,0 0-392 0 0,0 0-298 0 0,33-10-195 0 0,102-32-123 0 0,-84 14 185 0 0,-48 23-639 0 0,0 1-117 0 0,0 0 0 0 0,-1 1-1 0 0,0-1 1 0 0,1 0-1 0 0,-1 0 1 0 0,-1 0 0 0 0,1-1-1 0 0,-1 1 1 0 0,0 0 0 0 0,0 0-1 0 0,0-1 1 0 0,0 1-1 0 0,-1-1 1 0 0,0 1 0 0 0,1-1-1 0 0,-2 1 1 0 0,1-2-80 0 0,-3 3-20 0 0,0 0-1 0 0,0 0 1 0 0,0 1-1 0 0,0-1 1 0 0,0 1 0 0 0,0 0-1 0 0,-1 0 1 0 0,1 0 0 0 0,-1 0-1 0 0,0 0 1 0 0,1 1-1 0 0,-1 0 1 0 0,0 0 0 0 0,0 0-1 0 0,0 0 1 0 0,0 0-1 0 0,0 1 1 0 0,0 0 0 0 0,0 0-1 0 0,0 0 1 0 0,0 0 0 0 0,0 0-1 0 0,0 1 1 0 0,0 0-1 0 0,-2 1 21 0 0,-10 2-37 0 0,1 2 0 0 0,-1 0 0 0 0,1 1 0 0 0,0 1 0 0 0,1 0-1 0 0,0 1 1 0 0,0 0 0 0 0,1 1 0 0 0,0 1 0 0 0,0 0 0 0 0,2 0 0 0 0,-1 1-1 0 0,1 1 1 0 0,1 0 0 0 0,-7 12 37 0 0,10-17-23 0 0,1 0-1 0 0,1 0 1 0 0,-1 0-1 0 0,2 0 1 0 0,-1 1 0 0 0,1 0-1 0 0,0 0 1 0 0,1 0 0 0 0,0 1-1 0 0,0-1 1 0 0,1 1-1 0 0,0-1 1 0 0,1 1 0 0 0,0 0-1 0 0,0 0 1 0 0,1 0 0 0 0,1 3 23 0 0,2-8-15 0 0,1 1 1 0 0,-1 0 0 0 0,1-1-1 0 0,1 0 1 0 0,-1 0 0 0 0,1 0-1 0 0,-1-1 1 0 0,1 0 0 0 0,1 1-1 0 0,-1-2 1 0 0,0 1 0 0 0,1-1-1 0 0,0 1 1 0 0,0-2 0 0 0,0 1-1 0 0,0-1 1 0 0,0 0 0 0 0,1 0-1 0 0,-1 0 1 0 0,1-1 0 0 0,-1 0-1 0 0,1 0 1 0 0,-1-1 0 0 0,3 0 14 0 0,162-1-2534 0 0,-61-19-6783 0 0,-88 16 3137 0 0</inkml:trace>
  <inkml:trace contextRef="#ctx0" brushRef="#br0" timeOffset="768.826">1315 332 0 0 0,'0'0'823'0'0,"0"0"528"0"0,0 0 488 0 0,0 0 221 0 0,0 0-46 0 0,0 0-283 0 0,0 0-385 0 0,0 0-282 0 0,0 0-144 0 0,-34 14-60 0 0,-103 43-64 0 0,75-18 266 0 0,56-31-838 0 0,2-3-172 0 0,-1-1 1 0 0,2 1-1 0 0,-1 0 0 0 0,1 1 1 0 0,0-1-1 0 0,0 1 0 0 0,0-1 1 0 0,1 1-1 0 0,0 0 0 0 0,0 0 1 0 0,0 0-1 0 0,1 0 0 0 0,0 0 1 0 0,0 0-1 0 0,0 0 0 0 0,1 1 1 0 0,0-1-1 0 0,0 0 0 0 0,1 0 1 0 0,-1 1-1 0 0,2-1 0 0 0,-1 0 0 0 0,0 0 1 0 0,1 0-1 0 0,0 0 0 0 0,1-1 1 0 0,-1 1-1 0 0,1 0 0 0 0,0-1 1 0 0,1 0-1 0 0,-1 0 0 0 0,1 0 1 0 0,0 0-1 0 0,0 0 0 0 0,1-1 1 0 0,-1 0-1 0 0,1 0 0 0 0,0 0 1 0 0,0 0-1 0 0,0-1 0 0 0,1 0 1 0 0,-1 0-1 0 0,5 1-52 0 0,9 2 14 0 0,2-1 0 0 0,-1 0 0 0 0,1-2 0 0 0,-1-1 0 0 0,1 0-1 0 0,0-2 1 0 0,0 0 0 0 0,0-2 0 0 0,7-1-14 0 0,85-29-3061 0 0,-45-4-7829 0 0,-57 28 6376 0 0</inkml:trace>
  <inkml:trace contextRef="#ctx0" brushRef="#br0" timeOffset="1069.909">1920 1 6961 0 0,'0'0'3389'0'0,"0"0"-1936"0"0,0 0-675 0 0,0 0 181 0 0,0 0 243 0 0,0 0 134 0 0,0 0-78 0 0,0 0-259 0 0,0 0-227 0 0,0 0-161 0 0,0 0-125 0 0,0 0-60 0 0,-12 37-45 0 0,-37 116-47 0 0,28-55 179 0 0,19 112-81 0 0,4-195-464 0 0,1 0 0 0 0,1 0 1 0 0,0 0-1 0 0,0 0 0 0 0,2-1 0 0 0,0 0 0 0 0,0 0 1 0 0,1 0-1 0 0,1-1 0 0 0,0 0 0 0 0,1 0 0 0 0,1-1 1 0 0,6 7 31 0 0,40 4-4267 0 0,-54-49-8305 0 0,-2 22 7534 0 0</inkml:trace>
  <inkml:trace contextRef="#ctx0" brushRef="#br0" timeOffset="1243.462">1528 365 10034 0 0,'0'0'2198'0'0,"0"0"-490"0"0,0 0-235 0 0,0 0-36 0 0,0 0-79 0 0,0 0-241 0 0,0 0-295 0 0,0 0-217 0 0,33-1-162 0 0,101-4-117 0 0,276 18-648 0 0,-388-12-673 0 0,22 2-2761 0 0,-16-3-4910 0 0,-16 0 884 0 0</inkml:trace>
  <inkml:trace contextRef="#ctx0" brushRef="#br0" timeOffset="1437.877">2447 435 12315 0 0,'0'0'1159'0'0,"0"0"-33"0"0,0 0 268 0 0,0 0 101 0 0,0 0-148 0 0,0 0-324 0 0,0 0-395 0 0,0 0-280 0 0,0 0-161 0 0,0 0-94 0 0,0 0-53 0 0,0 0-22 0 0,0 0-49 0 0,3 32-75 0 0,10 97-83 0 0,-13-121 30 0 0,7 26-1756 0 0,-5-34-496 0 0,-1 0-982 0 0,-1-1-2077 0 0,0-2-2029 0 0</inkml:trace>
  <inkml:trace contextRef="#ctx0" brushRef="#br0" timeOffset="1678.921">2473 163 1120 0 0,'0'0'3721'0'0,"0"0"-2633"0"0,0 0-680 0 0,0 0-288 0 0,0 0-304 0 0,0 0-344 0 0,0 0-336 0 0,0 0-800 0 0,0 0-809 0 0,0 0 1729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46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0 591 7130 0 0,'0'0'3919'0'0,"0"0"-2007"0"0,0 0-786 0 0,0 0 25 0 0,0 0 120 0 0,0 0-43 0 0,0 0-236 0 0,0 0-312 0 0,0 0-223 0 0,0 0-160 0 0,0 0-117 0 0,33-5-111 0 0,103-17-67 0 0,-49 10-864 0 0,-55 8-3489 0 0,-20 3-1267 0 0,-3 1-3965 0 0</inkml:trace>
  <inkml:trace contextRef="#ctx0" brushRef="#br0" timeOffset="484.357">757 514 6009 0 0,'0'0'1193'0'0,"0"0"-221"0"0,0 0 137 0 0,0 0 293 0 0,0 0 146 0 0,0 0-107 0 0,-34 9-348 0 0,-105 31-387 0 0,66-4-69 0 0,66-30-653 0 0,1-1 0 0 0,0 1 0 0 0,0 0 0 0 0,0 0 0 0 0,1 1 0 0 0,0 0 0 0 0,0 0 0 0 0,1 0 0 0 0,0 0-1 0 0,0 1 1 0 0,1-1 0 0 0,0 1 0 0 0,0 0 0 0 0,0 0 0 0 0,1 0 0 0 0,1 0 0 0 0,-1 1 0 0 0,2-1 0 0 0,-1 0 0 0 0,1 1 0 0 0,0-1 0 0 0,0 1 0 0 0,2 5 16 0 0,0-9 16 0 0,0 0 0 0 0,1-1 0 0 0,-1 1 0 0 0,1-1 0 0 0,0 0 0 0 0,0 0 0 0 0,0 0 0 0 0,0 0 0 0 0,1 0 0 0 0,0-1 0 0 0,-1 0 0 0 0,1 1 0 0 0,0-1 0 0 0,1-1 0 0 0,-1 1 0 0 0,1-1 0 0 0,-1 0 0 0 0,1 0 0 0 0,0 0 0 0 0,-1 0 0 0 0,1-1 0 0 0,0 0 0 0 0,4 1-16 0 0,3 0 228 0 0,-1 0 0 0 0,1-1-1 0 0,0 0 1 0 0,-1 0 0 0 0,1-2 0 0 0,0 1-1 0 0,-1-1 1 0 0,1-1 0 0 0,0 0 0 0 0,0-1-228 0 0,10-5 287 0 0,0-1 0 0 0,0-1 1 0 0,-1-1-1 0 0,0-1 1 0 0,-1 0-1 0 0,0-2 1 0 0,-1 0-1 0 0,-1-1 0 0 0,0-1 1 0 0,-1-1-1 0 0,-1-1 1 0 0,-1 0-1 0 0,9-13-287 0 0,5-11 24 0 0,-2-1 0 0 0,-1-2 0 0 0,-2 0-1 0 0,-3-2 1 0 0,14-40-24 0 0,-28 69-436 0 0,-1-1-1 0 0,0 0 1 0 0,-2 1-1 0 0,0-2 1 0 0,-1 1-1 0 0,-1 0 1 0 0,0-1-1 0 0,-2 1 1 0 0,0-1-1 0 0,-3-14 437 0 0,2 28-92 0 0,-1 0-1 0 0,0 0 0 0 0,0 0 1 0 0,-1 0-1 0 0,0 0 1 0 0,0 0-1 0 0,0 1 1 0 0,0-1-1 0 0,-1 1 1 0 0,0 0-1 0 0,0 0 0 0 0,-1 1 1 0 0,1-1-1 0 0,-1 1 1 0 0,0 0-1 0 0,0 0 1 0 0,0 0-1 0 0,-1 1 0 0 0,1 0 1 0 0,-1 0-1 0 0,0 0 1 0 0,0 1-1 0 0,0 0 1 0 0,0 0-1 0 0,0 0 0 0 0,-1 1 1 0 0,1 0-1 0 0,0 0 1 0 0,-1 1-1 0 0,1 0 1 0 0,-1 0-1 0 0,1 0 0 0 0,0 1 1 0 0,-1 0-1 0 0,1 0 1 0 0,0 0-1 0 0,0 1 1 0 0,0 0-1 0 0,0 0 1 0 0,0 1-1 0 0,0 0 0 0 0,0 0 1 0 0,1 0-1 0 0,-4 3 93 0 0,-2 2 147 0 0,0 2 0 0 0,1-1-1 0 0,0 1 1 0 0,0 1-1 0 0,1 0 1 0 0,1 0 0 0 0,0 1-1 0 0,0 0 1 0 0,1 0-1 0 0,1 0 1 0 0,0 1 0 0 0,0 0-1 0 0,1 1 1 0 0,1-1 0 0 0,1 1-1 0 0,0 0 1 0 0,0 0-1 0 0,2 0 1 0 0,-1 0 0 0 0,2 0-1 0 0,0 0 1 0 0,1 0 0 0 0,0 1-1 0 0,1-1 1 0 0,0 0-1 0 0,2-1 1 0 0,-1 1 0 0 0,2-1-1 0 0,0 1 1 0 0,0-1 0 0 0,1 0-1 0 0,1-1 1 0 0,0 0-1 0 0,1 0 1 0 0,4 5-147 0 0,1 2 163 0 0,2-1 0 0 0,0 0 1 0 0,1-1-1 0 0,0-1 0 0 0,2-1 0 0 0,0 0 0 0 0,0-1 0 0 0,1-1 1 0 0,1-1-1 0 0,0-1 0 0 0,1 0 0 0 0,0-2 0 0 0,1 0 1 0 0,17 4-164 0 0,36-13-466 0 0,-31-26-3200 0 0,-18 1-5283 0 0,-18 17 809 0 0</inkml:trace>
  <inkml:trace contextRef="#ctx0" brushRef="#br0" timeOffset="748.892">1478 562 7930 0 0,'0'0'1564'0'0,"0"0"-353"0"0,0 0-160 0 0,0 0-59 0 0,0 0-93 0 0,-10 34-174 0 0,-32 107-252 0 0,32-77-61 0 0,10-63-465 0 0,1 1 1 0 0,-1 0-1 0 0,0-1 1 0 0,1 1 0 0 0,-1 0-1 0 0,1-1 1 0 0,0 1-1 0 0,-1-1 1 0 0,1 1-1 0 0,0-1 1 0 0,0 1 0 0 0,0-1-1 0 0,0 1 1 0 0,0-1-1 0 0,0 0 1 0 0,1 0 0 0 0,-1 1-1 0 0,0-1 1 0 0,1 0-1 0 0,-1 0 1 0 0,0 0-1 0 0,1-1 1 0 0,-1 1 0 0 0,1 0-1 0 0,0 0 1 0 0,-1-1-1 0 0,1 1 1 0 0,0-1 0 0 0,-1 0-1 0 0,1 1 1 0 0,0-1-1 0 0,-1 0 1 0 0,1 0 0 0 0,0 0-1 0 0,0 0 1 0 0,-1 0-1 0 0,3-1 53 0 0,17-5-4376 0 0,-4-8-3714 0 0,-9 7 7239 0 0</inkml:trace>
  <inkml:trace contextRef="#ctx0" brushRef="#br0" timeOffset="749.892">1537 131 9946 0 0,'0'0'1817'0'0,"0"0"-1057"0"0,0 0-824 0 0,0 0-360 0 0,0 0-73 0 0,0 0 57 0 0,0 0-72 0 0,0 0-424 0 0,0 0-1857 0 0,0 0-4064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45.7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74 0 0 0,'0'0'1511'0'0,"0"0"20"0"0,0 0 8 0 0,0 0 152 0 0,0 0 227 0 0,0 0 46 0 0,0 0-254 0 0,0 0-413 0 0,0 0-386 0 0,0 0-284 0 0,0 0-112 0 0,6-3 0 0 0,99-28 2497 0 0,-47 17-2149 0 0,-36 8-769 0 0,-1 0 0 0 0,0 1 0 0 0,1 2 0 0 0,0 0 0 0 0,0 1 0 0 0,0 1 0 0 0,0 1 0 0 0,0 1 0 0 0,7 2-94 0 0,-25-2 0 0 0,-1-1 0 0 0,0 1 1 0 0,0 0-1 0 0,0 0 0 0 0,0 0 1 0 0,0 0-1 0 0,0 1 1 0 0,-1-1-1 0 0,1 1 0 0 0,0 0 1 0 0,-1 0-1 0 0,1 0 0 0 0,-1 0 1 0 0,1 0-1 0 0,-1 0 0 0 0,0 1 1 0 0,0-1-1 0 0,0 1 0 0 0,0-1 1 0 0,-1 1-1 0 0,1 0 0 0 0,-1 0 1 0 0,1 0-1 0 0,-1 0 0 0 0,0 0 1 0 0,0 0-1 0 0,-1 0 1 0 0,1 0-1 0 0,-1 0 0 0 0,1 0 1 0 0,-1 0-1 0 0,0 1 0 0 0,0-1 1 0 0,0 0-1 0 0,0 0 0 0 0,-1 0 1 0 0,0 1-1 0 0,1-1 0 0 0,-1 0 1 0 0,0 0-1 0 0,0 0 0 0 0,-1 0 0 0 0,-10 21 22 0 0,-1-1-1 0 0,-1-1 1 0 0,-1 0-1 0 0,-1-1 1 0 0,-1-1-1 0 0,0 0 1 0 0,-4 0-22 0 0,-37 47 69 0 0,45-53-63 0 0,0 2-1 0 0,2-1 0 0 0,-1 2 0 0 0,2 0 0 0 0,0 0 0 0 0,1 0 0 0 0,1 1 0 0 0,1 1 0 0 0,0 0 0 0 0,2-1 0 0 0,0 2 0 0 0,1-1 1 0 0,1 0-1 0 0,0 1 0 0 0,2 0 0 0 0,0 3-5 0 0,2-20 19 0 0,-1 0 1 0 0,1-1-1 0 0,0 1 1 0 0,-1 0-1 0 0,2-1 1 0 0,-1 1-1 0 0,0 0 1 0 0,0-1 0 0 0,1 0-1 0 0,-1 1 1 0 0,1-1-1 0 0,0 0 1 0 0,-1 0-1 0 0,1 0 1 0 0,0 0-1 0 0,0 0 1 0 0,1 0-1 0 0,-1 0 1 0 0,0-1-1 0 0,1 1 1 0 0,-1-1-1 0 0,1 0 1 0 0,-1 0 0 0 0,1 0-1 0 0,-1 0 1 0 0,1 0-1 0 0,0 0 1 0 0,0-1-1 0 0,-1 1 1 0 0,3-1-20 0 0,86 3 1352 0 0,66-46-398 0 0,-46-2-1508 0 0,-99 22-3320 0 0,-18 6-7273 0 0,1 13 3064 0 0</inkml:trace>
  <inkml:trace contextRef="#ctx0" brushRef="#br0" timeOffset="285.061">0 376 6273 0 0,'0'0'2125'0'0,"0"0"-552"0"0,0 0-194 0 0,0 0 108 0 0,32-5 94 0 0,104-16-70 0 0,103-9 2210 0 0,-28 28-5457 0 0,-161 8-3193 0 0,-21-1-3215 0 0,-17-2 3303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40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5785 0 0,'0'0'1413'0'0,"0"0"-580"0"0,0 0-314 0 0,0 0 81 0 0,0 0 265 0 0,0 0 209 0 0,0 0 41 0 0,0 0-123 0 0,0 0-201 0 0,0 0-144 0 0,0 0-56 0 0,0 0 30 0 0,0 0 90 0 0,2 14 54 0 0,38 241 2629 0 0,-23-115-2910 0 0,-7 1-1 0 0,-6 26-483 0 0,4-8-1589 0 0,-7-153 1071 0 0,-1-4-1956 0 0,0 1-8299 0 0,0-3 4444 0 0</inkml:trace>
  <inkml:trace contextRef="#ctx0" brushRef="#br0" timeOffset="229.147">0 531 6233 0 0,'0'0'1106'0'0,"0"0"-259"0"0,0 0 104 0 0,0 0 394 0 0,0 0 308 0 0,0 0 24 0 0,0 0-236 0 0,33-2-309 0 0,103-5-259 0 0,85-14 1184 0 0,-195 18-2113 0 0,0-1 0 0 0,-1-2 1 0 0,0 0-1 0 0,0-2 1 0 0,-1 0-1 0 0,0-2 0 0 0,6-4 56 0 0,7-11-3825 0 0,-6-7-3532 0 0,-24 20-386 0 0</inkml:trace>
  <inkml:trace contextRef="#ctx0" brushRef="#br0" timeOffset="4065.48">888 56 0 0 0,'0'0'880'0'0,"0"0"883"0"0,0 0 408 0 0,0 0 0 0 0,0 0-237 0 0,0 0-416 0 0,0 0-449 0 0,0 0-359 0 0,0 0-174 0 0,-1-3-36 0 0,-5-4 863 0 0,7 32 712 0 0,-1-10-1931 0 0,12 306 1875 0 0,21 5-1800 0 0,2-167-126 0 0,-35-158-81 0 0,0 0 0 0 0,1 0 0 0 0,-1 1 0 0 0,0-1 0 0 0,1 0 0 0 0,-1 0 0 0 0,1 0 0 0 0,0 0 0 0 0,-1 0 0 0 0,1 0 0 0 0,0 0 0 0 0,0 0 0 0 0,0 0 0 0 0,-1-1 0 0 0,1 1 0 0 0,0 0-1 0 0,0 0 1 0 0,0-1 0 0 0,0 1 0 0 0,0-1 0 0 0,1 1 0 0 0,-1-1 0 0 0,0 1 0 0 0,0-1 0 0 0,0 0 0 0 0,0 1 0 0 0,0-1 0 0 0,1 0 0 0 0,-1 0 0 0 0,0 0 0 0 0,0 0 0 0 0,0 0 0 0 0,1 0-1 0 0,-1 0 1 0 0,0 0 0 0 0,0-1 0 0 0,0 1 0 0 0,0 0 0 0 0,1-1 0 0 0,-1 1 0 0 0,0-1 0 0 0,0 1 0 0 0,0-1 0 0 0,0 0 0 0 0,0 1 0 0 0,1-2-12 0 0,44-42 720 0 0,-41 39-753 0 0,195-232 311 0 0,-200 235-282 0 0,1 1-1 0 0,-1 0 1 0 0,1 0-1 0 0,0 0 1 0 0,-1-1-1 0 0,1 1 1 0 0,0 0-1 0 0,0 0 1 0 0,0 0-1 0 0,-1 0 1 0 0,1 0-1 0 0,0 0 1 0 0,0 0-1 0 0,1 1 1 0 0,-1-1-1 0 0,0 0 1 0 0,0 0-1 0 0,0 1 1 0 0,0-1-1 0 0,1 1 1 0 0,-1-1-1 0 0,0 1 1 0 0,1 0-1 0 0,-1-1 1 0 0,0 1-1 0 0,1 0 1 0 0,-1 0-1 0 0,0 0 1 0 0,1 0-1 0 0,-1 0 1 0 0,0 0-1 0 0,1 0 1 0 0,-1 0-1 0 0,0 1 1 0 0,1-1-1 0 0,-1 1 0 0 0,0-1 1 0 0,0 1-1 0 0,1-1 1 0 0,-1 1-1 0 0,0-1 1 0 0,0 1-1 0 0,0 0 1 0 0,0 0-1 0 0,0 0 1 0 0,0 0-1 0 0,0 0 1 0 0,0 0-1 0 0,0 0 1 0 0,0 0-1 0 0,-1 0 1 0 0,1 0-1 0 0,0 0 1 0 0,-1 0-1 0 0,1 1 1 0 0,0-1-1 0 0,-1 0 1 0 0,0 0-1 0 0,1 1 1 0 0,-1-1-1 0 0,0 0 1 0 0,0 1-1 0 0,0-1 1 0 0,1 0-1 0 0,-1 1 1 0 0,-1-1-1 0 0,1 0 1 0 0,0 1 4 0 0,15 114 158 0 0,12-44-66 0 0,6-57-1186 0 0,-20-14-2468 0 0,-1-4-4194 0 0,-7 0-456 0 0</inkml:trace>
  <inkml:trace contextRef="#ctx0" brushRef="#br0" timeOffset="4414.802">1687 774 4913 0 0,'0'0'2221'0'0,"0"0"-49"0"0,0 0-18 0 0,0 0-66 0 0,0 0-238 0 0,0 0-398 0 0,0 0-317 0 0,0 0-251 0 0,0 0-179 0 0,0 0-115 0 0,33-8-119 0 0,102-29-68 0 0,-78 6 131 0 0,-50 22-409 0 0,-1 4-75 0 0,0 0 0 0 0,0 0 0 0 0,-1-1 0 0 0,0 0 0 0 0,1-1 0 0 0,-2 1 0 0 0,1-1 0 0 0,-1 0 1 0 0,0 0-1 0 0,-1 0 0 0 0,1 0 0 0 0,-2-1 0 0 0,1 1 0 0 0,-1-1 0 0 0,0 0 0 0 0,0 0 0 0 0,-1 0 0 0 0,0 0 1 0 0,-1 0-1 0 0,0 0 0 0 0,0 0 0 0 0,0 0 0 0 0,-2-6-50 0 0,0 11-32 0 0,0 0 0 0 0,0 1 0 0 0,0-1 1 0 0,0 1-1 0 0,0-1 0 0 0,-1 1 0 0 0,1 0 1 0 0,-1 0-1 0 0,1 0 0 0 0,-1 0 0 0 0,0 0 0 0 0,0 1 1 0 0,0-1-1 0 0,0 1 0 0 0,0 0 0 0 0,0 0 0 0 0,0 0 1 0 0,0 0-1 0 0,-1 1 0 0 0,1-1 0 0 0,0 1 0 0 0,-1 0 1 0 0,1 0-1 0 0,0 0 0 0 0,0 0 0 0 0,-1 0 0 0 0,1 1 1 0 0,0 0 31 0 0,-89 31-721 0 0,76-22 697 0 0,0 0-1 0 0,0 2 1 0 0,1 0 0 0 0,1 0-1 0 0,0 1 1 0 0,1 1-1 0 0,1 1 1 0 0,0 0 0 0 0,0 0-1 0 0,2 1 1 0 0,0 0 0 0 0,1 1-1 0 0,0 0 1 0 0,2 1 0 0 0,0-1-1 0 0,-3 13 25 0 0,10-26 11 0 0,-1-1-1 0 0,0 1 0 0 0,1-1 1 0 0,0 1-1 0 0,0-1 0 0 0,0 1 1 0 0,0-1-1 0 0,1 1 0 0 0,-1-1 0 0 0,1 1 1 0 0,0-1-1 0 0,0 0 0 0 0,0 1 1 0 0,0-1-1 0 0,1 0 0 0 0,-1 0 0 0 0,1 0 1 0 0,0 0-1 0 0,0 0 0 0 0,0 0 1 0 0,0 0-1 0 0,1 0 0 0 0,-1-1 0 0 0,1 0 1 0 0,0 1-1 0 0,-1-1 0 0 0,1 0 1 0 0,0 0-1 0 0,0 0 0 0 0,0-1 1 0 0,0 1-1 0 0,1-1 0 0 0,-1 0 0 0 0,0 1 1 0 0,1-2-1 0 0,-1 1 0 0 0,1 0 1 0 0,-1-1-1 0 0,4 1-10 0 0,23 4 142 0 0,0-1 0 0 0,0-2-1 0 0,0-1 1 0 0,1-1 0 0 0,-1-1 0 0 0,0-2 0 0 0,0-1 0 0 0,0-2 0 0 0,0 0 0 0 0,3-3-142 0 0,106-31-8034 0 0,-100 28 2913 0 0,-24 7-4393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56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0 10178 0 0,'0'0'848'0'0,"0"0"-648"0"0,0 0-184 0 0,0 0 144 0 0,0 0 265 0 0,0 0 263 0 0,0 0 80 0 0,0 0-88 0 0,-46 206-144 0 0,20-169-240 0 0,1 4-184 0 0,-7-5-160 0 0,-5-2-224 0 0,1 2-400 0 0,-1-2-640 0 0,-4-5-1569 0 0,10-11-1680 0 0,13-3-600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57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1 3913 0 0,'0'0'1728'0'0,"0"0"-352"0"0,0 0-197 0 0,0 0 44 0 0,0 0 152 0 0,0 0 32 0 0,0 0-174 0 0,0 0-285 0 0,0 0-299 0 0,0 0-217 0 0,0 0-120 0 0,0 0-29 0 0,0 0 30 0 0,0 10 46 0 0,-13 730 3705 0 0,-2-562-3789 0 0,1-142-708 0 0,6-21-2522 0 0,3-15-12280 0 0,5-4 12789 0 0</inkml:trace>
  <inkml:trace contextRef="#ctx0" brushRef="#br0" timeOffset="262.985">0 538 4225 0 0,'0'0'1131'0'0,"0"0"-167"0"0,0 0 194 0 0,0 0 330 0 0,0 0 211 0 0,0 0-105 0 0,0 0-250 0 0,0 0-204 0 0,0 0-150 0 0,35-5-69 0 0,109-18-81 0 0,-89 13-556 0 0,0-1 1 0 0,-2-3-1 0 0,0-3 0 0 0,0-1 0 0 0,-2-3 0 0 0,0-2 0 0 0,16-12-284 0 0,42-45-3061 0 0,-80 47-1424 0 0,-3-2-4046 0 0,-17 25 5125 0 0</inkml:trace>
  <inkml:trace contextRef="#ctx0" brushRef="#br0" timeOffset="574.324">816 34 3777 0 0,'0'0'1551'0'0,"0"0"-282"0"0,0 0 24 0 0,0 0 230 0 0,-8 36 160 0 0,-25 118 4 0 0,13-21 943 0 0,14-78-1644 0 0,2-1 0 0 0,3 1 0 0 0,5 51-986 0 0,-4-95 79 0 0,0 0 0 0 0,1 0 0 0 0,0-1 0 0 0,1 1 0 0 0,0-1 0 0 0,1 1 0 0 0,0-1 0 0 0,1 0 0 0 0,0 0 0 0 0,0 0 0 0 0,1-1 0 0 0,0 1 0 0 0,1-1 0 0 0,0 0 0 0 0,0-1 0 0 0,1 1 0 0 0,2 1-79 0 0,-4-8 59 0 0,0-1 0 0 0,0 1 0 0 0,1-1 0 0 0,-1 0 0 0 0,0 0 1 0 0,0 0-1 0 0,1-1 0 0 0,-1 0 0 0 0,0 0 0 0 0,0-1 0 0 0,1 1 0 0 0,-1-1 1 0 0,0 0-1 0 0,0 0 0 0 0,0-1 0 0 0,0 0 0 0 0,0 0 0 0 0,0 0 1 0 0,0 0-1 0 0,-1-1 0 0 0,1 1 0 0 0,-1-1 0 0 0,1 0 0 0 0,-1-1 1 0 0,2-2-60 0 0,46-34 289 0 0,86-54-1 0 0,-136 92-284 0 0,0 1-1 0 0,-1 0 1 0 0,1-1 0 0 0,0 1 0 0 0,0 0-1 0 0,-1 0 1 0 0,1 0 0 0 0,0 0-1 0 0,0 1 1 0 0,0-1 0 0 0,0 0 0 0 0,0 1-1 0 0,1-1 1 0 0,-1 1 0 0 0,0 0-1 0 0,0 0 1 0 0,0 0 0 0 0,0 0-1 0 0,0 0 1 0 0,0 0 0 0 0,1 1 0 0 0,-1-1-1 0 0,0 1 1 0 0,0-1 0 0 0,0 1-1 0 0,0 0 1 0 0,0 0 0 0 0,0 0 0 0 0,-1 0-1 0 0,1 0 1 0 0,0 0 0 0 0,0 0-1 0 0,-1 1 1 0 0,1-1 0 0 0,-1 0 0 0 0,1 1-1 0 0,-1 0 1 0 0,1-1 0 0 0,-1 1-1 0 0,0 0 1 0 0,0 0 0 0 0,0 0 0 0 0,0 0-1 0 0,0-1 1 0 0,0 1 0 0 0,0 2-4 0 0,15 131 477 0 0,-15-133-480 0 0,0 0 0 0 0,-1 0 0 0 0,1 0 0 0 0,0 0 0 0 0,0-1 0 0 0,0 1 0 0 0,0-1 0 0 0,1 1 0 0 0,-1 0 0 0 0,0-1-1 0 0,1 0 1 0 0,-1 1 0 0 0,1-1 0 0 0,-1 0 0 0 0,1 0 0 0 0,0 0 0 0 0,-1 0 0 0 0,1 0 0 0 0,0 0 0 0 0,0 0 0 0 0,0-1 0 0 0,0 1 0 0 0,-1-1 0 0 0,1 1 0 0 0,0-1 0 0 0,0 0 0 0 0,0 1-1 0 0,0-1 1 0 0,0 0 0 0 0,0-1 0 0 0,0 1 0 0 0,0 0 0 0 0,0 0 0 0 0,0-1 0 0 0,0 1 0 0 0,0-1 3 0 0,71-26-1850 0 0,-17-14-2877 0 0,-20 11-4056 0 0,-36 29 8592 0 0,14-11-6566 0 0</inkml:trace>
  <inkml:trace contextRef="#ctx0" brushRef="#br0" timeOffset="937.7">1613 656 2801 0 0,'0'0'1791'0'0,"0"0"134"0"0,0 0 353 0 0,0 0 173 0 0,0 0-189 0 0,0 0-417 0 0,0 0-397 0 0,0 0-300 0 0,0 0-197 0 0,0 0-149 0 0,0 0-134 0 0,0 0-115 0 0,26-5-93 0 0,83-20-60 0 0,-51-8 119 0 0,-51 27-469 0 0,-2 3-29 0 0,0-1 1 0 0,1 0-1 0 0,-1 0 1 0 0,-1-1 0 0 0,1 1-1 0 0,0-1 1 0 0,-1 0 0 0 0,0 0-1 0 0,-1-1 1 0 0,1 1 0 0 0,-1-1-1 0 0,0 1 1 0 0,0-1-1 0 0,0 0 1 0 0,-1-1 0 0 0,0 1-1 0 0,-1 0 1 0 0,1 0 0 0 0,-1-1-1 0 0,0 1 1 0 0,-1-1 0 0 0,1-5-22 0 0,-3 10-53 0 0,-1 0 0 0 0,1 0 1 0 0,-1 0-1 0 0,1 0 1 0 0,-1 1-1 0 0,0-1 1 0 0,1 1-1 0 0,-1-1 0 0 0,0 1 1 0 0,0 0-1 0 0,0 0 1 0 0,0 0-1 0 0,0 1 0 0 0,0-1 1 0 0,0 1-1 0 0,0-1 1 0 0,-1 1-1 0 0,1 0 1 0 0,0 0-1 0 0,0 1 0 0 0,0-1 1 0 0,0 1-1 0 0,0-1 1 0 0,0 1-1 0 0,0 0 1 0 0,-1 0 52 0 0,-8 3-70 0 0,0 0 1 0 0,0 1 0 0 0,0 0-1 0 0,1 1 1 0 0,-1 0 0 0 0,1 1-1 0 0,1 0 1 0 0,-1 1-1 0 0,1 0 1 0 0,0 0 0 0 0,1 1-1 0 0,0 1 1 0 0,1 0 0 0 0,0 0-1 0 0,-2 3 70 0 0,3-3-51 0 0,0-1-1 0 0,1 1 1 0 0,0 0-1 0 0,0 0 1 0 0,1 0-1 0 0,1 1 1 0 0,-1 0-1 0 0,2 0 1 0 0,0 0-1 0 0,0 0 1 0 0,1 0-1 0 0,0 1 1 0 0,1-1-1 0 0,0 1 1 0 0,1-1-1 0 0,0 1 1 0 0,1 0-1 0 0,2 6 52 0 0,1-11-17 0 0,1 1 0 0 0,1-1-1 0 0,0 0 1 0 0,0 0 0 0 0,0-1-1 0 0,1 0 1 0 0,-1 0-1 0 0,2 0 1 0 0,-1-1 0 0 0,0 0-1 0 0,1-1 1 0 0,0 0-1 0 0,0 0 1 0 0,1 0 0 0 0,-1-1-1 0 0,1 0 1 0 0,-1-1-1 0 0,1 0 1 0 0,0 0 0 0 0,0-1-1 0 0,0 0 1 0 0,0-1-1 0 0,4 0 18 0 0,167-3-3463 0 0,-122-8-1131 0 0,0-4-3428 0 0,-38 8 5008 0 0</inkml:trace>
  <inkml:trace contextRef="#ctx0" brushRef="#br0" timeOffset="1302.025">2206 745 0 0 0,'0'0'327'0'0,"0"0"934"0"0,0 0 340 0 0,0 0 264 0 0,0 0 103 0 0,0 0-57 0 0,0 0-114 0 0,0 0-79 0 0,0 0 4 0 0,0 0-25 0 0,0 0-138 0 0,0 0-230 0 0,0 0-240 0 0,11 4-187 0 0,37 11-122 0 0,-45-15-717 0 0,0 0-1 0 0,-1 0 1 0 0,1 0 0 0 0,-1-1-1 0 0,1 1 1 0 0,-1-1 0 0 0,1 1-1 0 0,-1-1 1 0 0,1 0-1 0 0,-1 0 1 0 0,1 0 0 0 0,-1 0-1 0 0,0-1 1 0 0,0 1 0 0 0,0-1-1 0 0,0 1 1 0 0,0-1 0 0 0,0 0-1 0 0,0 0 1 0 0,0 1 0 0 0,-1-1-1 0 0,1-1 1 0 0,-1 1 0 0 0,2-2-63 0 0,6-6 247 0 0,128-137 1357 0 0,-94 103-1550 0 0,-38 79-1215 0 0,-5-31 1160 0 0,-1 1-1 0 0,1-1 1 0 0,0 0 0 0 0,1 1-1 0 0,-1-1 1 0 0,1 0-1 0 0,0 0 1 0 0,0 0-1 0 0,0 0 1 0 0,1 0-1 0 0,-1 0 1 0 0,1 0-1 0 0,0 0 1 0 0,0 0 0 0 0,0-1-1 0 0,1 1 1 0 0,-1-1-1 0 0,1 1 1 0 0,0-1-1 0 0,0 0 1 0 0,0 0-1 0 0,0 0 1 0 0,1-1-1 0 0,-1 1 1 0 0,1-1-1 0 0,-1 0 1 0 0,1 0 0 0 0,0 0-1 0 0,0 0 1 0 0,0-1-1 0 0,0 1 1 0 0,4 0 1 0 0,1 1 79 0 0,-1-1 0 0 0,1 1 0 0 0,0-1 0 0 0,0-1 0 0 0,0 0 0 0 0,0 0 0 0 0,0-1 0 0 0,0 0 0 0 0,0 0 0 0 0,0-1 0 0 0,0 0 0 0 0,0-1 0 0 0,-1 0 0 0 0,1 0 0 0 0,0-1 0 0 0,-1 0 0 0 0,0 0 0 0 0,1-1 0 0 0,-1 0 0 0 0,-1-1 0 0 0,1 0 0 0 0,-1 0 0 0 0,2-2-79 0 0,5-6-7 0 0,0 0 0 0 0,-1-1 0 0 0,-1 0 0 0 0,-1-1-1 0 0,0 0 1 0 0,-1-1 0 0 0,0-1 0 0 0,3-9 7 0 0,8-48-9969 0 0,-19 59-1661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2977 0 0,'0'0'1804'0'0,"0"0"-501"0"0,0 0-91 0 0,0 0 262 0 0,0 0 240 0 0,0 0-15 0 0,0 0-204 0 0,0 0-298 0 0,0 0-281 0 0,0 0-214 0 0,0 0-138 0 0,31-1-68 0 0,101-4-20 0 0,189 3 1986 0 0,-213-13-3633 0 0,-73 6-2434 0 0,-3-2-4222 0 0,-20 6-61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00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516 0 4257 0 0,'0'0'1918'0'0,"0"0"-694"0"0,0 0-304 0 0,0 0 120 0 0,0 0 234 0 0,0 0 116 0 0,0 0-111 0 0,0 0-301 0 0,0 0-368 0 0,0 0-291 0 0,0 0-173 0 0,-2 3-88 0 0,-1 7-13 0 0,0 0 1 0 0,1 0 0 0 0,0 0 0 0 0,1 0 0 0 0,0 0-1 0 0,0 0 1 0 0,1 0 0 0 0,0 0 0 0 0,1 1-1 0 0,1 3-45 0 0,-1 23 251 0 0,3 735 2153 0 0,-15-594-5279 0 0,7-163 718 0 0,-1 6-7597 0 0,5-17 6015 0 0</inkml:trace>
  <inkml:trace contextRef="#ctx0" brushRef="#br0" timeOffset="193.994">1 692 7050 0 0,'0'0'1217'0'0,"0"0"-259"0"0,0 0 75 0 0,0 0 275 0 0,0 0 175 0 0,35-8 16 0 0,115-27-192 0 0,52-33 1104 0 0,-134 39-1998 0 0,269-107-440 0 0,-230 71-4667 0 0,-52 7-7889 0 0,-50 49 11208 0 0</inkml:trace>
  <inkml:trace contextRef="#ctx0" brushRef="#br0" timeOffset="569.52">980 111 1760 0 0,'0'0'2576'0'0,"0"0"-1000"0"0,0 0-717 0 0,0 0 12 0 0,0 0 372 0 0,0 0 358 0 0,0 0 113 0 0,0 0-156 0 0,0 0-231 0 0,4 33-257 0 0,12 107-197 0 0,-13 37 972 0 0,-31 186-499 0 0,27-359-1337 0 0,1-1 1 0 0,0 0-1 0 0,1 0 1 0 0,-1 1-1 0 0,0-1 0 0 0,1 0 1 0 0,0 0-1 0 0,0 0 1 0 0,0 0-1 0 0,0 0 0 0 0,0 0 1 0 0,1 0-1 0 0,-1 0 1 0 0,1 0-1 0 0,0 0 1 0 0,0-1-1 0 0,0 1 0 0 0,0-1 1 0 0,0 1-1 0 0,0-1 1 0 0,1 0-1 0 0,-1 0 0 0 0,1 0 1 0 0,0 0-1 0 0,-1 0 1 0 0,1-1-1 0 0,0 1 0 0 0,0-1 1 0 0,0 0-1 0 0,0 0 1 0 0,0 0-1 0 0,1 0 1 0 0,-1 0-1 0 0,0-1 0 0 0,0 1 1 0 0,3-1-10 0 0,8-1 96 0 0,0 0 0 0 0,0-2 0 0 0,0 1 0 0 0,0-2 1 0 0,-1 0-1 0 0,1 0 0 0 0,-1-1 0 0 0,0-1 0 0 0,7-4-96 0 0,-7 3 18 0 0,1 0 0 0 0,0 1 0 0 0,1 1 1 0 0,-1 0-1 0 0,1 1 0 0 0,0 1 0 0 0,0 0 0 0 0,0 1 0 0 0,1 1 0 0 0,-1 0 0 0 0,3 1-18 0 0,-13 1 2 0 0,-1 1 1 0 0,1 0-1 0 0,-1 0 0 0 0,0 0 1 0 0,0 0-1 0 0,0 1 0 0 0,0-1 1 0 0,0 1-1 0 0,0 0 0 0 0,-1 0 1 0 0,1 1-1 0 0,-1-1 0 0 0,0 1 1 0 0,0 0-1 0 0,0-1 0 0 0,-1 1 1 0 0,1 1-1 0 0,-1-1 0 0 0,0 0 1 0 0,0 0-1 0 0,0 1 0 0 0,0 1-2 0 0,0-1 12 0 0,-2-4-74 0 0,1 0 1 0 0,-1-1 0 0 0,1 1 0 0 0,0 0-1 0 0,-1 0 1 0 0,1 0 0 0 0,0 0-1 0 0,-1-1 1 0 0,1 1 0 0 0,0 0 0 0 0,0-1-1 0 0,-1 1 1 0 0,1 0 0 0 0,0-1-1 0 0,0 1 1 0 0,0-1 0 0 0,0 0 0 0 0,0 1-1 0 0,0-1 1 0 0,0 0 0 0 0,0 1-1 0 0,0-1 1 0 0,0 0 0 0 0,0 0 0 0 0,0 0-1 0 0,0 0 1 0 0,0 0 0 0 0,0 0-1 0 0,0 0 1 0 0,0 0 0 0 0,0 0 0 0 0,0-1-1 0 0,0 1 1 0 0,0 0 0 0 0,0-1 0 0 0,0 1-1 0 0,0-1 1 0 0,0 1 0 0 0,0-1-1 0 0,0 1 1 0 0,0-1 0 0 0,-1 1 0 0 0,1-1-1 0 0,0 0 1 0 0,0 0 61 0 0,32-33-11264 0 0,-25 25 3601 0 0</inkml:trace>
  <inkml:trace contextRef="#ctx0" brushRef="#br0" timeOffset="922.944">1735 865 3561 0 0,'0'0'2464'0'0,"0"0"-99"0"0,0 0 83 0 0,0 0 0 0 0,0 0-253 0 0,0 0-427 0 0,0 0-461 0 0,0 0-340 0 0,33-11-214 0 0,104-35-141 0 0,-73 11 334 0 0,-60 31-863 0 0,0 0-1 0 0,1 0 1 0 0,-2-1 0 0 0,1 1 0 0 0,0-1-1 0 0,-1 0 1 0 0,0 0 0 0 0,0 0 0 0 0,-1-1-1 0 0,1 1 1 0 0,-1-1 0 0 0,0 1 0 0 0,-1-1-1 0 0,1 0 1 0 0,-1 0 0 0 0,0 0 0 0 0,-1 0-1 0 0,1 0 1 0 0,-1 0 0 0 0,0 0 0 0 0,-1-4-83 0 0,-2 6-36 0 0,1 1 0 0 0,0 0 0 0 0,-1 0 1 0 0,0 0-1 0 0,0 0 0 0 0,0 0 0 0 0,0 1 0 0 0,0-1 1 0 0,-1 1-1 0 0,1 0 0 0 0,-1 0 0 0 0,1 0 1 0 0,-1 0-1 0 0,0 1 0 0 0,0 0 0 0 0,1-1 0 0 0,-1 1 1 0 0,0 1-1 0 0,0-1 0 0 0,0 0 0 0 0,-1 1 1 0 0,1 0-1 0 0,0 0 0 0 0,0 0 0 0 0,0 1 0 0 0,0-1 1 0 0,0 1-1 0 0,0 0 0 0 0,0 0 0 0 0,0 0 1 0 0,1 1-1 0 0,-1-1 0 0 0,0 1 0 0 0,1 0 0 0 0,-2 1 36 0 0,-8 4-38 0 0,0 1 0 0 0,0 0-1 0 0,1 1 1 0 0,0 1 0 0 0,1 0-1 0 0,0 0 1 0 0,1 1-1 0 0,0 0 1 0 0,0 1 0 0 0,1 0-1 0 0,1 1 1 0 0,0-1-1 0 0,1 2 1 0 0,0-1 0 0 0,1 1-1 0 0,1 0 1 0 0,0 0-1 0 0,1 1 1 0 0,0-1 0 0 0,1 1-1 0 0,1 0 1 0 0,0 0 0 0 0,1 6 38 0 0,1-15-11 0 0,0-1 1 0 0,1 1-1 0 0,-1-1 1 0 0,1 1 0 0 0,0-1-1 0 0,1 1 1 0 0,-1-1 0 0 0,1 0-1 0 0,0 1 1 0 0,1-1-1 0 0,-1 0 1 0 0,1-1 0 0 0,0 1-1 0 0,0 0 1 0 0,0-1-1 0 0,1 1 1 0 0,0-1 0 0 0,0 0-1 0 0,0 0 1 0 0,0-1 0 0 0,0 1-1 0 0,1-1 1 0 0,0 0-1 0 0,-1 0 1 0 0,1-1 0 0 0,0 1-1 0 0,0-1 1 0 0,3 1 10 0 0,13 4-66 0 0,-1-2 0 0 0,1 0 0 0 0,0-1 0 0 0,1 0-1 0 0,-1-2 1 0 0,1-1 0 0 0,-1-1 0 0 0,1 0 0 0 0,-1-2 0 0 0,3-1 66 0 0,75-13-7522 0 0,-77 9-760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06.2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76 792 2729 0 0,'0'0'1793'0'0,"0"0"44"0"0,0 0 198 0 0,0 0 216 0 0,0 0-59 0 0,0 0-299 0 0,0 0-417 0 0,0 0-394 0 0,0 0-290 0 0,0 0-252 0 0,0 0-191 0 0,0 0-115 0 0,0 0-61 0 0,-10 8-27 0 0,-33 30-18 0 0,41-35-120 0 0,-1 0 1 0 0,1 0 0 0 0,0 0 0 0 0,0 0 0 0 0,0 0 0 0 0,1 1 0 0 0,-1-1 0 0 0,1 0 0 0 0,-1 1-1 0 0,1-1 1 0 0,1 1 0 0 0,-1 0 0 0 0,0-1 0 0 0,1 1 0 0 0,0 0 0 0 0,-1-1 0 0 0,1 1 0 0 0,1 0-1 0 0,-1 0-8 0 0,0 10 29 0 0,16 114-4 0 0,-15-123-13 0 0,1-1 1 0 0,-1 0 0 0 0,1 0-1 0 0,0-1 1 0 0,0 1 0 0 0,0 0 0 0 0,0-1-1 0 0,1 1 1 0 0,-1-1 0 0 0,1 0-1 0 0,0 1 1 0 0,0-2 0 0 0,0 1 0 0 0,0 0-1 0 0,1 0 1 0 0,-1-1 0 0 0,1 0-1 0 0,-1 0 1 0 0,1 0 0 0 0,0 0 0 0 0,0 0-1 0 0,0-1 1 0 0,0 0 0 0 0,0 0 0 0 0,0 0-1 0 0,1 0 1 0 0,-1 0 0 0 0,0-1-1 0 0,1 0-12 0 0,1 1 90 0 0,0-1-1 0 0,0 0 0 0 0,-1-1 1 0 0,1 1-1 0 0,0-1 0 0 0,0 0 0 0 0,-1 0 1 0 0,1-1-1 0 0,-1 0 0 0 0,1 0 1 0 0,-1 0-1 0 0,0-1 0 0 0,0 1 1 0 0,0-1-1 0 0,0 0 0 0 0,0-1 0 0 0,-1 1 1 0 0,1-1-1 0 0,-1 0 0 0 0,0 0 1 0 0,0-1-1 0 0,0 1 0 0 0,-1-1 0 0 0,0 1 1 0 0,2-4-90 0 0,1-4 62 0 0,0-1 0 0 0,-1 0 0 0 0,0-1 0 0 0,-1 1 0 0 0,-1-1 0 0 0,0 1 0 0 0,-1-1 0 0 0,-1 0 0 0 0,0 0 0 0 0,0 0 0 0 0,-1 0 0 0 0,-2-5-62 0 0,2 17-4 0 0,-1-14-161 0 0,-1 0 0 0 0,-1 0 0 0 0,0 1 0 0 0,-1-1 0 0 0,-1 1 0 0 0,0 0 0 0 0,-1 0 0 0 0,-1 1 0 0 0,0-1 0 0 0,-1 2 0 0 0,0-1 0 0 0,-1 1 0 0 0,-1 0 0 0 0,-6-5 165 0 0,13 13-181 0 0,-1 0 0 0 0,0 1-1 0 0,-1 0 1 0 0,1 0 0 0 0,-1 0 0 0 0,0 0-1 0 0,0 1 1 0 0,0 0 0 0 0,0 0 0 0 0,0 0 0 0 0,-1 1-1 0 0,0-1 1 0 0,1 1 0 0 0,-1 1 0 0 0,0-1-1 0 0,0 1 1 0 0,0 0 0 0 0,0 0 0 0 0,0 1-1 0 0,-1 0 182 0 0,6 0-46 0 0,0 1 0 0 0,0-1 0 0 0,0 1 0 0 0,0 0 0 0 0,0 0-1 0 0,0-1 1 0 0,0 1 0 0 0,0 0 0 0 0,0 0 0 0 0,0 0 0 0 0,0 0 0 0 0,0 0-1 0 0,0 0 1 0 0,1 0 0 0 0,-1 1 0 0 0,1-1 0 0 0,-1 0 0 0 0,1 0 0 0 0,-1 1-1 0 0,1-1 1 0 0,-1 0 0 0 0,1 0 0 0 0,0 1 0 0 0,0-1 0 0 0,0 0 0 0 0,0 1-1 0 0,0-1 1 0 0,0 0 0 0 0,0 1 0 0 0,0-1 0 0 0,0 0 0 0 0,1 1-1 0 0,-1-1 1 0 0,1 0 0 0 0,-1 0 0 0 0,1 1 0 0 0,-1-1 0 0 0,1 0 0 0 0,0 0-1 0 0,-1 0 1 0 0,1 0 0 0 0,0 0 0 0 0,0 0 0 0 0,0 0 0 0 0,0 0 0 0 0,0 0-1 0 0,0 0 1 0 0,0 0 0 0 0,0-1 0 0 0,0 1 0 0 0,0 0 0 0 0,0-1 0 0 0,1 1-1 0 0,-1-1 1 0 0,0 1 0 0 0,0-1 0 0 0,1 0 0 0 0,0 1 46 0 0,11 2 198 0 0,0 0 0 0 0,1-1 0 0 0,-1 0 0 0 0,1-1 0 0 0,-1-1 0 0 0,1 0-1 0 0,0-1 1 0 0,-1-1 0 0 0,1 0 0 0 0,-1 0 0 0 0,0-1 0 0 0,0-1 0 0 0,0 0 0 0 0,0-1 0 0 0,-1-1 0 0 0,5-2-198 0 0,19-6 185 0 0,-2-2-1 0 0,0-2 0 0 0,-1 0 1 0 0,-1-3-1 0 0,0 0 0 0 0,-2-2 1 0 0,-1-2-1 0 0,0 0 1 0 0,-2-2-1 0 0,-1-1 0 0 0,-2-1 1 0 0,0-1-1 0 0,-2-1 1 0 0,-2-1-1 0 0,-1-1 0 0 0,-1 0 1 0 0,-1-2-1 0 0,-3 0 1 0 0,3-12-185 0 0,-7-37 73 0 0,-24 95-416 0 0,-23 181-54 0 0,25-6 323 0 0,9 116 74 0 0,40 95-265 0 0,-19-276 286 0 0,-6 1-1 0 0,-4 80-20 0 0,-7-196 74 0 0,0 0 0 0 0,-1 0-1 0 0,0 0 1 0 0,0 0-1 0 0,0 0 1 0 0,0 1-1 0 0,-1-1 1 0 0,0 0 0 0 0,0 0-1 0 0,-1-1 1 0 0,0 1-1 0 0,0 0 1 0 0,0 0 0 0 0,-1-1-1 0 0,1 0 1 0 0,-1 1-1 0 0,-1-1 1 0 0,1 0-1 0 0,-1 0 1 0 0,0-1 0 0 0,0 1-1 0 0,0-1 1 0 0,-1 0-1 0 0,1 0 1 0 0,-1 0 0 0 0,0-1-1 0 0,0 1 1 0 0,0-1-1 0 0,-1 0 1 0 0,1-1-1 0 0,-1 1 1 0 0,0-1 0 0 0,1-1-1 0 0,-3 1-73 0 0,5-1 57 0 0,0-2 0 0 0,0 1-1 0 0,0 0 1 0 0,0 0 0 0 0,0-1 0 0 0,1 0-1 0 0,-1 0 1 0 0,0 0 0 0 0,0 0 0 0 0,0 0-1 0 0,1 0 1 0 0,-1-1 0 0 0,0 1 0 0 0,1-1-1 0 0,-1 0 1 0 0,1 1 0 0 0,0-1 0 0 0,0-1 0 0 0,0 1-1 0 0,0 0 1 0 0,0 0 0 0 0,0-1 0 0 0,0 1-1 0 0,1-1 1 0 0,-1 1 0 0 0,1-1 0 0 0,-1-2-57 0 0,-5-13 66 0 0,2-1 1 0 0,0 0 0 0 0,1 0-1 0 0,0 0 1 0 0,2-1 0 0 0,0 1-1 0 0,2-1 1 0 0,0 1 0 0 0,1-1-1 0 0,1 1 1 0 0,2-10-67 0 0,-1 4-82 0 0,2 0 1 0 0,1 1-1 0 0,1-1 1 0 0,1 1-1 0 0,1 0 1 0 0,1 1-1 0 0,1 0 1 0 0,1 1-1 0 0,1 0 0 0 0,14-17 82 0 0,17-18-2056 0 0,2 2 0 0 0,2 2 0 0 0,15-9 2056 0 0,17-10-10472 0 0,-57 51 2852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07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106 718 7522 0 0,'0'0'2267'0'0,"0"0"-1162"0"0,0 0-470 0 0,0 0 67 0 0,0 0 294 0 0,0 0 212 0 0,0 0-34 0 0,0 0-234 0 0,0 0-301 0 0,0 0-242 0 0,0 0-162 0 0,-12 33-102 0 0,-35 101-66 0 0,32-55-11 0 0,17-60-43 0 0,-3-7-60 0 0,1-8-33 0 0,-1 0 0 0 0,1-1 1 0 0,-1 1-1 0 0,1 0 1 0 0,0-1-1 0 0,1 1 0 0 0,-1 0 1 0 0,1-1-1 0 0,-1 1 0 0 0,1 0 1 0 0,0-1-1 0 0,0 1 0 0 0,1-1 1 0 0,-1 0-1 0 0,1 1 0 0 0,0-1 1 0 0,0 1 79 0 0,-2-4-651 0 0,4 1 746 0 0,-3-1-3041 0 0,-1-1-4295 0 0,0-2 1296 0 0</inkml:trace>
  <inkml:trace contextRef="#ctx0" brushRef="#br0" timeOffset="258.592">1 280 6121 0 0,'0'0'3649'0'0,"0"0"-2105"0"0,0 0-239 0 0,0 0-41 0 0,0 0-64 0 0,0 0-200 0 0,0 0-415 0 0,0 0-705 0 0,0 0-329 0 0,0 0-175 0 0,0 0-128 0 0,0 0-144 0 0,0 0-928 0 0,49-48-2329 0 0,-38 63-3697 0 0</inkml:trace>
  <inkml:trace contextRef="#ctx0" brushRef="#br0" timeOffset="562.963">321 991 496 0 0,'0'0'1384'0'0,"0"0"-133"0"0,0 0 131 0 0,0 0 340 0 0,0 0 329 0 0,0 0 169 0 0,0 0-139 0 0,0 0-284 0 0,0 0-347 0 0,0 0-359 0 0,0 0-243 0 0,0 0-145 0 0,0 0-102 0 0,14-17-75 0 0,46-53-30 0 0,-13-23 642 0 0,-34 52-950 0 0,3 0-62 0 0,28-43-302 0 0,-43 83 147 0 0,-1 0 0 0 0,0 1-1 0 0,1-1 1 0 0,-1 1 0 0 0,0-1 0 0 0,1 1-1 0 0,-1-1 1 0 0,1 1 0 0 0,-1-1 0 0 0,1 1-1 0 0,-1-1 1 0 0,1 1 0 0 0,-1-1 0 0 0,1 1-1 0 0,-1 0 1 0 0,1-1 0 0 0,0 1 0 0 0,-1 0-1 0 0,1 0 1 0 0,0-1 0 0 0,-1 1 0 0 0,1 0-1 0 0,0 0 1 0 0,-1 0 0 0 0,1 0 0 0 0,0 0-1 0 0,-1 0 1 0 0,1 0 0 0 0,0 0 0 0 0,-1 0-1 0 0,1 0 1 0 0,0 0 0 0 0,-1 1 0 0 0,1-1-1 0 0,0 0 1 0 0,-1 0 0 0 0,1 1 0 0 0,-1-1-1 0 0,1 0 1 0 0,0 1 0 0 0,-1-1 0 0 0,1 0-1 0 0,-1 1 1 0 0,1-1 0 0 0,-1 1 0 0 0,1-1-1 0 0,-1 1 1 0 0,0-1 0 0 0,1 1 0 0 0,-1-1-1 0 0,0 1 1 0 0,1 0 0 0 0,-1-1 0 0 0,0 1-1 0 0,1-1 1 0 0,-1 1 0 0 0,0 0 0 0 0,0-1-1 0 0,0 1 1 0 0,0 0 29 0 0,31 119-449 0 0,-31-116 515 0 0,1 0 1 0 0,-1 0-1 0 0,1 0 1 0 0,0 0-1 0 0,1-1 1 0 0,-1 1-1 0 0,1 0 1 0 0,-1 0-1 0 0,1-1 1 0 0,0 1-1 0 0,0-1 1 0 0,1 0-1 0 0,-1 1 1 0 0,1-1-1 0 0,0 0 1 0 0,0 0-1 0 0,0-1 1 0 0,0 1-1 0 0,0-1 1 0 0,0 1-1 0 0,1-1 1 0 0,-1 0-1 0 0,1 0 1 0 0,0-1-1 0 0,-1 1 1 0 0,1-1-1 0 0,0 0 1 0 0,0 0-1 0 0,0 0 1 0 0,0 0-1 0 0,0-1 1 0 0,0 1-1 0 0,0-1 1 0 0,0 0-1 0 0,0 0 1 0 0,0-1-1 0 0,3 0-66 0 0,0-3 145 0 0,1-1 0 0 0,-1 0 0 0 0,0-1 0 0 0,0 1 0 0 0,-1-1 0 0 0,1-1 0 0 0,-1 1-1 0 0,-1-1 1 0 0,1 0 0 0 0,-1-1 0 0 0,0 1 0 0 0,-1-1 0 0 0,0 0 0 0 0,0 0 0 0 0,-1 0 0 0 0,0 0 0 0 0,0-1-1 0 0,-1 0 1 0 0,0 1 0 0 0,-1-1 0 0 0,0 0 0 0 0,0 0 0 0 0,-1 0-145 0 0,0 9-28 0 0,10-38-2353 0 0,-3 28-2361 0 0,4 3-4956 0 0,-5 7 1583 0 0</inkml:trace>
  <inkml:trace contextRef="#ctx0" brushRef="#br0" timeOffset="1167.466">1041 906 4145 0 0,'0'0'2036'0'0,"0"0"-315"0"0,0 0 3 0 0,0 0 40 0 0,0 0-67 0 0,0 0-185 0 0,0 0-301 0 0,31-9-223 0 0,100-30-189 0 0,-53-1 308 0 0,-68 34-1008 0 0,-1 0-1 0 0,0-1 1 0 0,0 0 0 0 0,0-1-1 0 0,-1 1 1 0 0,0-1 0 0 0,0-1 0 0 0,-1 0-1 0 0,0 0 1 0 0,-1 0 0 0 0,0-1-1 0 0,-1 0 1 0 0,0 0 0 0 0,0 0-1 0 0,-1-1 1 0 0,0 0 0 0 0,-1 0-1 0 0,0 0 1 0 0,-1 0 0 0 0,0 0-1 0 0,0-9-98 0 0,-3 18-28 0 0,1 0 0 0 0,-1-1-1 0 0,0 1 1 0 0,0 0 0 0 0,0 0-1 0 0,0 0 1 0 0,0 0-1 0 0,0 0 1 0 0,-1 0 0 0 0,1 0-1 0 0,-1 0 1 0 0,0 0 0 0 0,1 0-1 0 0,-1 1 1 0 0,0-1-1 0 0,0 1 1 0 0,0 0 0 0 0,0-1-1 0 0,0 1 1 0 0,0 0 0 0 0,0 0-1 0 0,-1 0 1 0 0,1 0-1 0 0,0 1 1 0 0,0-1 0 0 0,-1 1-1 0 0,1-1 1 0 0,-1 1-1 0 0,1 0 1 0 0,0 0 0 0 0,-1 0-1 0 0,0 0 29 0 0,-79 11-980 0 0,66-4 836 0 0,1 0-1 0 0,0 1 1 0 0,0 1 0 0 0,1 0 0 0 0,0 1-1 0 0,1 0 1 0 0,0 1 0 0 0,1 1 0 0 0,0 0-1 0 0,0 0 1 0 0,2 1 0 0 0,-1 1-1 0 0,2 0 1 0 0,0 0 0 0 0,1 1 0 0 0,0 0-1 0 0,1 0 1 0 0,0 1 0 0 0,2 0 0 0 0,0 0-1 0 0,1 1 1 0 0,-3 16 144 0 0,7-29 9 0 0,0 1 1 0 0,0-1-1 0 0,0 1 0 0 0,1-1 1 0 0,0 0-1 0 0,-1 1 1 0 0,2-1-1 0 0,-1 0 0 0 0,0 1 1 0 0,1-1-1 0 0,0 0 0 0 0,0 0 1 0 0,0 0-1 0 0,0 0 0 0 0,1-1 1 0 0,-1 1-1 0 0,1-1 1 0 0,0 1-1 0 0,0-1 0 0 0,0 0 1 0 0,1 0-1 0 0,-1 0 0 0 0,1-1 1 0 0,0 1-1 0 0,-1-1 0 0 0,1 0 1 0 0,0 0-1 0 0,1 0 1 0 0,-1 0-1 0 0,0-1 0 0 0,0 0 1 0 0,3 1-10 0 0,145 14 1271 0 0,-124-20-966 0 0,1-1 0 0 0,-1-2 0 0 0,-1-1 0 0 0,1-1 0 0 0,-1-1 0 0 0,-1-1 0 0 0,0-2 0 0 0,-1-1 0 0 0,0 0 0 0 0,-1-2 0 0 0,9-8-305 0 0,-15 12 72 0 0,22-15 78 0 0,-1-3-1 0 0,-2-1 1 0 0,-1-1-1 0 0,-1-2 0 0 0,-2-2 1 0 0,-1-1-1 0 0,19-31-149 0 0,-44 59-5 0 0,-1 0 1 0 0,0-1 0 0 0,-1 1-1 0 0,0-1 1 0 0,-1-1-1 0 0,0 1 1 0 0,0-1-1 0 0,-1 1 1 0 0,-1-1-1 0 0,0 0 1 0 0,1-9 4 0 0,-3 19-16 0 0,0 0 1 0 0,0 0-1 0 0,-1-1 1 0 0,1 1 0 0 0,0 0-1 0 0,-1 0 1 0 0,1 0-1 0 0,-1 0 1 0 0,1 0-1 0 0,-1-1 1 0 0,0 1 0 0 0,1 0-1 0 0,-1 0 1 0 0,0 0-1 0 0,0 0 1 0 0,0 1-1 0 0,0-1 1 0 0,0 0 0 0 0,0 0-1 0 0,0 1 1 0 0,0-1-1 0 0,0 0 1 0 0,0 1-1 0 0,0-1 1 0 0,0 1 0 0 0,0-1-1 0 0,0 1 1 0 0,-1 0-1 0 0,1-1 1 0 0,0 1 0 0 0,0 0-1 0 0,-1 0 1 0 0,1 0-1 0 0,0 0 1 0 0,0 0-1 0 0,0 0 1 0 0,-1 0 0 0 0,1 0-1 0 0,0 1 1 0 0,0-1-1 0 0,-1 0 1 0 0,1 1-1 0 0,0-1 16 0 0,-53 21-714 0 0,43-14 657 0 0,1 0-1 0 0,0 1 1 0 0,0 1 0 0 0,1 0-1 0 0,0 0 1 0 0,1 0 0 0 0,0 1-1 0 0,0 1 1 0 0,1-1 0 0 0,0 1-1 0 0,1 0 1 0 0,0 1 0 0 0,1 0-1 0 0,0 0 1 0 0,1 0-1 0 0,1 0 1 0 0,0 0 0 0 0,0 1-1 0 0,1 2 58 0 0,2-11-6 0 0,1-1-1 0 0,-1 0 0 0 0,1 0 1 0 0,0 0-1 0 0,0 0 0 0 0,0 0 0 0 0,0 0 1 0 0,0 0-1 0 0,1 0 0 0 0,0 0 0 0 0,-1 0 1 0 0,1-1-1 0 0,0 1 0 0 0,0-1 0 0 0,0 1 1 0 0,1-1-1 0 0,-1 0 0 0 0,1 0 1 0 0,-1 0-1 0 0,1 0 0 0 0,0 0 0 0 0,-1 0 1 0 0,1-1-1 0 0,0 0 0 0 0,0 1 0 0 0,0-1 1 0 0,2 0 6 0 0,89 21 388 0 0,-90-22-369 0 0,26 4 158 0 0,-17-3-102 0 0,-1 0-1 0 0,1 1 0 0 0,0 1 1 0 0,-1 0-1 0 0,0 0 1 0 0,1 1-1 0 0,-1 1 0 0 0,-1 0 1 0 0,9 5-75 0 0,-16-5-16 0 0,-1 0 1 0 0,0 0 0 0 0,0 0-1 0 0,0 1 1 0 0,-1-1-1 0 0,0 1 1 0 0,0 0 0 0 0,0 0-1 0 0,-1 0 1 0 0,0 0-1 0 0,0 0 1 0 0,0 0 0 0 0,-1 0-1 0 0,0 0 1 0 0,0 0 0 0 0,0 0-1 0 0,-1 0 1 0 0,0 0-1 0 0,0 0 1 0 0,0 0 0 0 0,-1 0-1 0 0,0-1 1 0 0,0 1-1 0 0,-1 0 1 0 0,1-1 0 0 0,-1 0-1 0 0,-1 0 1 0 0,-1 4 15 0 0,-9 14-1388 0 0,1 1-3213 0 0,7-7-4959 0 0,5-14 5226 0 0</inkml:trace>
  <inkml:trace contextRef="#ctx0" brushRef="#br0" timeOffset="1515.362">2567 0 11058 0 0,'0'0'2598'0'0,"0"0"-1590"0"0,0 0-403 0 0,0 0 145 0 0,0 0 148 0 0,0 0 71 0 0,-16 36-88 0 0,-49 114-122 0 0,15 22 893 0 0,32-90-1411 0 0,4 0 0 0 0,3 1 0 0 0,4 1 0 0 0,4-1 0 0 0,3 7-241 0 0,24 68-774 0 0,-21-107-3398 0 0,-23-51-12326 0 0,15-3 15559 0 0</inkml:trace>
  <inkml:trace contextRef="#ctx0" brushRef="#br0" timeOffset="1845.594">2061 608 13291 0 0,'0'0'2176'0'0,"0"0"-982"0"0,0 0-431 0 0,0 0 48 0 0,0 0 105 0 0,0 0-41 0 0,0 0-201 0 0,0 0-157 0 0,0 0-107 0 0,0 0-28 0 0,36 0-26 0 0,116 4-47 0 0,107 4 427 0 0,-170-4-1156 0 0,22 1-2976 0 0,-38-4-8524 0 0,-59-1 4246 0 0</inkml:trace>
  <inkml:trace contextRef="#ctx0" brushRef="#br0" timeOffset="2126.103">2871 781 8282 0 0,'0'0'1400'0'0,"0"0"-512"0"0,0 0 32 0 0,0 0 105 0 0,0 0-9 0 0,0 0-184 0 0,0 0-352 0 0,0 0-280 0 0,0 0-184 0 0,0 0-152 0 0,0 0-72 0 0,0 0-232 0 0,0 0-536 0 0,24 184-953 0 0,-15-184-1671 0 0,-4 0-937 0 0,-1 0 1304 0 0</inkml:trace>
  <inkml:trace contextRef="#ctx0" brushRef="#br0" timeOffset="2127.103">2920 589 7858 0 0,'0'0'3969'0'0,"0"0"-1985"0"0,0 0-400 0 0,0 0-135 0 0,0 0-289 0 0,0 0-328 0 0,0 0-392 0 0,0 0-344 0 0,-42-191-352 0 0,42 187-320 0 0,5 4-304 0 0,7 0-392 0 0,-1 4-705 0 0,1 7-1240 0 0,-2 0-1912 0 0,-3-4-936 0 0</inkml:trace>
  <inkml:trace contextRef="#ctx0" brushRef="#br0" timeOffset="2310.092">3366 623 10154 0 0,'0'0'3217'0'0,"0"0"-670"0"0,0 0-453 0 0,0 0-354 0 0,0 0-395 0 0,0 0-417 0 0,0 0-416 0 0,0 0-263 0 0,0 0-83 0 0,0 0-10 0 0,0 0-36 0 0,0 0-24 0 0,-32 18-46 0 0,-100 59-31 0 0,119-70-31 0 0,0 0 0 0 0,1 0 0 0 0,1 1 0 0 0,-1 1 0 0 0,1 0 0 0 0,0 1 0 0 0,1 0 1 0 0,0 0-1 0 0,1 1 0 0 0,-5 8 12 0 0,8-12-41 0 0,5-6 20 0 0,0 0-1 0 0,0 0 1 0 0,-1 0 0 0 0,1 0 0 0 0,0 0-1 0 0,0 1 1 0 0,1-1 0 0 0,-1 0 0 0 0,0 0-1 0 0,0 0 1 0 0,1 1 0 0 0,-1-1-1 0 0,0 1 1 0 0,1-1 0 0 0,0 0 0 0 0,-1 1-1 0 0,1-1 1 0 0,0 1 0 0 0,-1-1 0 0 0,1 1-1 0 0,0-1 1 0 0,0 1 0 0 0,0-1 0 0 0,0 1-1 0 0,1-1 1 0 0,-1 0 0 0 0,0 1-1 0 0,1-1 1 0 0,-1 1 0 0 0,1-1 0 0 0,-1 0-1 0 0,1 1 1 0 0,0-1 0 0 0,-1 0 0 0 0,1 1-1 0 0,0-1 1 0 0,0 0 0 0 0,0 0 0 0 0,0 0-1 0 0,0 0 1 0 0,0 0 0 0 0,0 0-1 0 0,0 0 1 0 0,1 0 0 0 0,-1 0 0 0 0,0-1-1 0 0,1 1 1 0 0,-1 0 0 0 0,0-1 0 0 0,1 1-1 0 0,-1-1 1 0 0,0 1 0 0 0,1-1 0 0 0,-1 0-1 0 0,1 0 1 0 0,0 0 21 0 0,15 0 40 0 0,0 0 1 0 0,0-2-1 0 0,0 0 0 0 0,-1-1 1 0 0,1 0-1 0 0,-1-2 0 0 0,0 0 1 0 0,0-1-1 0 0,0 0 0 0 0,-1-1 1 0 0,0-1-1 0 0,-1 0 0 0 0,6-5-40 0 0,98-43 1534 0 0,-112 56-1494 0 0,0-1 1 0 0,0 1-1 0 0,0 0 1 0 0,0 0 0 0 0,-1 1-1 0 0,1 0 1 0 0,0 0-1 0 0,0 0 1 0 0,0 1-1 0 0,-1 0 1 0 0,1 0-1 0 0,-1 0 1 0 0,0 1-1 0 0,1-1 1 0 0,-1 1 0 0 0,0 1-1 0 0,0-1 1 0 0,-1 1-1 0 0,1-1 1 0 0,-1 1-1 0 0,0 1 1 0 0,0-1-1 0 0,0 1 1 0 0,-1-1-1 0 0,3 6-40 0 0,55 42 142 0 0,33-25-743 0 0,-61-28-2934 0 0,-5-5-4733 0 0,-21 5-3151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02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1142 0 0 0,'0'0'1734'0'0,"0"0"355"0"0,0 0-29 0 0,0 0-277 0 0,0 0-270 0 0,0 0-294 0 0,0 0-211 0 0,0 0-93 0 0,0 0-40 0 0,0 0 31 0 0,-1-5 18 0 0,1-6-525 0 0,-1 0 1 0 0,1 0-1 0 0,1-1 1 0 0,0 1-1 0 0,1 0 1 0 0,0 0-1 0 0,0 0 1 0 0,1 0-1 0 0,1 0 1 0 0,0 0-1 0 0,0 1 1 0 0,1 0-1 0 0,2-3-399 0 0,14-26 55 0 0,3 1 0 0 0,1 1 0 0 0,1 1-1 0 0,2 1 1 0 0,2 2 0 0 0,1 1 0 0 0,22-17-55 0 0,-32 30-2 0 0,-17 15-11 0 0,0-1 0 0 0,0 1 0 0 0,1 1-1 0 0,-1-1 1 0 0,1 0 0 0 0,0 1 0 0 0,0 0 0 0 0,0 0-1 0 0,0 1 1 0 0,0-1 0 0 0,1 1 0 0 0,-1 0 0 0 0,1 1-1 0 0,1-1 14 0 0,1 44-184 0 0,-21 96 643 0 0,4-27-320 0 0,9-109-136 0 0,0-1-1 0 0,0 1 1 0 0,1-1 0 0 0,-1 1 0 0 0,0-1-1 0 0,1 1 1 0 0,-1-1 0 0 0,1 0 0 0 0,-1 1 0 0 0,1-1-1 0 0,0 0 1 0 0,-1 1 0 0 0,1-1 0 0 0,0 0-1 0 0,0 0 1 0 0,0 0 0 0 0,0 1 0 0 0,0-1-1 0 0,0 0 1 0 0,0 0 0 0 0,0-1 0 0 0,1 1 0 0 0,-1 0-1 0 0,0 0 1 0 0,1-1 0 0 0,-1 1 0 0 0,0 0-1 0 0,1-1 1 0 0,-1 0 0 0 0,1 1 0 0 0,-1-1 0 0 0,0 0-1 0 0,1 1 1 0 0,-1-1 0 0 0,1 0 0 0 0,-1 0-1 0 0,1 0 1 0 0,-1-1 0 0 0,1 1 0 0 0,-1 0-1 0 0,2-1-2 0 0,63-17 299 0 0,154-126 192 0 0,-134 81-515 0 0,109-69-35 0 0,-194 131 54 0 0,-1 0 1 0 0,1 1-1 0 0,0-1 1 0 0,0 0-1 0 0,0 1 0 0 0,0-1 1 0 0,-1 1-1 0 0,1-1 1 0 0,0 1-1 0 0,0-1 0 0 0,0 1 1 0 0,0-1-1 0 0,0 1 1 0 0,0 0-1 0 0,0 0 0 0 0,0 0 1 0 0,0-1-1 0 0,0 1 0 0 0,0 0 1 0 0,0 0-1 0 0,0 0 1 0 0,1 1-1 0 0,-1-1 0 0 0,0 0 1 0 0,0 0-1 0 0,0 1 1 0 0,0-1-1 0 0,0 0 0 0 0,-1 1 1 0 0,1-1-1 0 0,0 1 1 0 0,0-1-1 0 0,0 1 0 0 0,0-1 1 0 0,0 1-1 0 0,0 0 1 0 0,-1-1-1 0 0,1 1 0 0 0,0 0 1 0 0,-1 0-1 0 0,1 0 1 0 0,-1 0-1 0 0,1-1 0 0 0,0 1 1 0 0,-1 0-1 0 0,0 0 1 0 0,1 0-1 0 0,-1 0 0 0 0,0 0 1 0 0,1 0-1 0 0,-1 0 1 0 0,0 0-1 0 0,0 0 0 0 0,0 0 1 0 0,0 0-1 0 0,0 0 1 0 0,0 1-1 0 0,0-1 0 0 0,0 0 1 0 0,0 0-1 0 0,-1 0 1 0 0,1 0 4 0 0,-32 159 431 0 0,26-144-402 0 0,5-13-62 0 0,-1 0 0 0 0,1 0 0 0 0,0 0 0 0 0,-1 0 0 0 0,1 0 1 0 0,1 0-1 0 0,-1 1 0 0 0,0-1 0 0 0,1 0 0 0 0,0 0 0 0 0,-1 1 0 0 0,1-1 1 0 0,1 0-1 0 0,-1 1 0 0 0,0-1 0 0 0,1 0 0 0 0,0 0 0 0 0,-1 0 1 0 0,1 1-1 0 0,1-1 0 0 0,-1 0 0 0 0,0 0 0 0 0,1 0 0 0 0,-1-1 0 0 0,1 1 1 0 0,0 0-1 0 0,0 0 0 0 0,0-1 0 0 0,0 0 0 0 0,1 1 0 0 0,-1-1 1 0 0,1 0-1 0 0,-1 0 0 0 0,1 0 0 0 0,0 0 0 0 0,-1-1 0 0 0,1 1 0 0 0,3 0 33 0 0,58 3-5007 0 0,-1-16-6534 0 0,-46 7 7513 0 0</inkml:trace>
  <inkml:trace contextRef="#ctx0" brushRef="#br0" timeOffset="257.991">1454 589 6089 0 0,'0'0'1445'0'0,"0"0"-208"0"0,0 0-5 0 0,0 0 178 0 0,0 0 58 0 0,0 0-141 0 0,0 0-280 0 0,0 0-291 0 0,-18 33-203 0 0,-54 101-133 0 0,53-73 145 0 0,20-53-418 0 0,0-5-86 0 0,0 1 0 0 0,-1-1 0 0 0,1 0 0 0 0,1 0 0 0 0,-1 1 0 0 0,0-1 0 0 0,1 0 0 0 0,0-1 0 0 0,0 1 0 0 0,0 0 0 0 0,0 0 0 0 0,0-1 0 0 0,0 1 0 0 0,1-1 0 0 0,-1 0 0 0 0,1 1 1 0 0,-1-1-1 0 0,1 0 0 0 0,0-1 0 0 0,0 1 0 0 0,0 0 0 0 0,0-1 0 0 0,0 0 0 0 0,0 0 0 0 0,1 0 0 0 0,-1 0 0 0 0,0 0 0 0 0,1 0 0 0 0,-1-1 0 0 0,0 0 0 0 0,2 0-61 0 0,4 1 201 0 0,1 0 0 0 0,0-1 0 0 0,-1 0 0 0 0,1 0 0 0 0,-1-2 0 0 0,1 1 0 0 0,-1-1 0 0 0,1 0 0 0 0,-1-1 0 0 0,7-2-201 0 0,-3-2 190 0 0,-1 0 1 0 0,1-1-1 0 0,-1-1 1 0 0,-1 0-1 0 0,0 0 1 0 0,0-1-1 0 0,-1-1 1 0 0,0 1-1 0 0,0-2 1 0 0,-2 1-1 0 0,1-1 1 0 0,-1-1-1 0 0,-1 1 1 0 0,0-1-1 0 0,-1-1 1 0 0,-1 1-1 0 0,3-10-190 0 0,-6 17-11 0 0,-1-1 0 0 0,0 0 0 0 0,0 1 0 0 0,0-1 0 0 0,-1 0 0 0 0,0 1-1 0 0,0-1 1 0 0,-1 0 0 0 0,0 0 0 0 0,0 1 0 0 0,-1-1 0 0 0,1 1 0 0 0,-1-1 0 0 0,-1 1 0 0 0,1 0 0 0 0,-1 0 0 0 0,0 0 0 0 0,-1 0 0 0 0,1 0 0 0 0,-1 1 0 0 0,0-1-1 0 0,-1 1 1 0 0,-2-2 11 0 0,4 4-143 0 0,-1 0-1 0 0,0 0 0 0 0,0 1 1 0 0,0-1-1 0 0,0 1 0 0 0,0 0 1 0 0,0 0-1 0 0,0 1 0 0 0,-1-1 1 0 0,1 1-1 0 0,-1 0 0 0 0,1 0 0 0 0,-1 0 1 0 0,0 1-1 0 0,1 0 0 0 0,-1-1 1 0 0,0 2-1 0 0,1-1 0 0 0,-1 0 1 0 0,1 1-1 0 0,-1 0 0 0 0,1 0 1 0 0,-2 1 143 0 0,-39 22-3625 0 0,19-3-3994 0 0,15-10-2414 0 0</inkml:trace>
  <inkml:trace contextRef="#ctx0" brushRef="#br0" timeOffset="777.542">1914 932 12331 0 0,'0'0'1283'0'0,"0"0"-461"0"0,0 0 104 0 0,0 0 337 0 0,0 0 244 0 0,0 0-16 0 0,0 0-296 0 0,0 0-299 0 0,0 0-213 0 0,0 0-147 0 0,0 0-99 0 0,0 0-70 0 0,-1-5-70 0 0,0 0-248 0 0,0 0-1 0 0,1-1 1 0 0,0 1-1 0 0,0 0 1 0 0,0-1-1 0 0,1 1 1 0 0,0 0-1 0 0,0 0 1 0 0,0 0-1 0 0,1 0 0 0 0,-1 0 1 0 0,1 0-1 0 0,0 0 1 0 0,1 0-1 0 0,0-1-48 0 0,74-119 340 0 0,-68 109-348 0 0,0 1 0 0 0,2 0 0 0 0,0 1 0 0 0,0 0 0 0 0,1 1 0 0 0,1 0 0 0 0,0 1-1 0 0,1 0 1 0 0,0 1 0 0 0,1 1 0 0 0,12-7 8 0 0,-26 17-13 0 0,0-1 0 0 0,0 1 0 0 0,0 0 0 0 0,-1 0 0 0 0,1 0 0 0 0,0-1 0 0 0,0 1 0 0 0,0 0 0 0 0,0 0 0 0 0,0 0 0 0 0,0 1 0 0 0,-1-1 0 0 0,1 0 0 0 0,0 0 0 0 0,0 0 0 0 0,0 1 0 0 0,0-1 0 0 0,-1 0-1 0 0,1 1 1 0 0,0-1 0 0 0,0 1 0 0 0,0-1 0 0 0,-1 1 0 0 0,1-1 0 0 0,0 1 0 0 0,-1-1 0 0 0,1 1 0 0 0,-1 0 0 0 0,1-1 0 0 0,-1 1 0 0 0,1 0 0 0 0,-1-1 0 0 0,1 1 0 0 0,-1 0 0 0 0,1 0 0 0 0,-1 0 0 0 0,0 0 0 0 0,0-1 0 0 0,1 1 0 0 0,-1 0 0 0 0,0 0 0 0 0,0 0 0 0 0,0 0 0 0 0,0 0 0 0 0,0-1 0 0 0,0 1 0 0 0,0 0 0 0 0,0 0 0 0 0,0 0 0 0 0,0 0 0 0 0,-1 0 0 0 0,1 0 0 0 0,0-1 0 0 0,-1 1 0 0 0,1 0 0 0 0,-1 0-1 0 0,1-1 1 0 0,0 1 0 0 0,-1 0 0 0 0,0 0 13 0 0,1 11 35 0 0,-9 124-21 0 0,10-134-15 0 0,1 0 1 0 0,0 0 0 0 0,0 0-1 0 0,0 0 1 0 0,0 0 0 0 0,0-1-1 0 0,0 1 1 0 0,0-1 0 0 0,1 1-1 0 0,-1-1 1 0 0,0 0 0 0 0,1 0 0 0 0,-1 0-1 0 0,1 0 1 0 0,0 0 0 0 0,-1 0-1 0 0,1-1 1 0 0,0 1 0 0 0,-1-1-1 0 0,1 0 1 0 0,0 0 0 0 0,-1 0 0 0 0,1 0-1 0 0,0-1 1 0 0,0 1 0 0 0,-1 0-1 0 0,1-1 1 0 0,-1 0 0 0 0,1 0-1 0 0,-1 0 1 0 0,1 0 0 0 0,-1 0-1 0 0,1 0 1 0 0,-1-1 0 0 0,1 0 0 0 0,205-107 219 0 0,-206 108-218 0 0,0 0 0 0 0,0 0 0 0 0,0 0 0 0 0,0 0 0 0 0,1 1 0 0 0,-1-1 0 0 0,0 1 0 0 0,0 0 0 0 0,0 0 1 0 0,0 0-1 0 0,1 0 0 0 0,-1 0 0 0 0,0 0 0 0 0,0 0 0 0 0,0 0 0 0 0,0 1 0 0 0,0 0 0 0 0,0-1 0 0 0,1 1 0 0 0,-1 0 1 0 0,0 0-1 0 0,-1 0 0 0 0,1 0 0 0 0,0 0 0 0 0,0 0 0 0 0,0 1 0 0 0,-1-1 0 0 0,1 0 0 0 0,-1 1 0 0 0,1 0 1 0 0,-1-1-1 0 0,1 1 0 0 0,-1 0 0 0 0,0 0 0 0 0,0-1 0 0 0,0 1 0 0 0,0 0 0 0 0,0 0 0 0 0,0 0 0 0 0,-1 1-1 0 0,12 92 155 0 0,-12-72-93 0 0,0-19-106 0 0,0 1 0 0 0,0 0 1 0 0,1 0-1 0 0,-1 0 0 0 0,1 0 1 0 0,0 0-1 0 0,1 0 1 0 0,-1-1-1 0 0,1 1 0 0 0,0 0 1 0 0,0-1-1 0 0,0 0 0 0 0,1 1 1 0 0,0-1-1 0 0,-1 0 1 0 0,2 0-1 0 0,-1 0 0 0 0,0-1 1 0 0,1 1-1 0 0,0-1 44 0 0,42 10-7472 0 0,-35-13 716 0 0,-1 0-2890 0 0</inkml:trace>
  <inkml:trace contextRef="#ctx0" brushRef="#br0" timeOffset="1451.001">2886 866 0 0 0,'0'0'459'0'0,"0"0"1118"0"0,0 0 621 0 0,0 0 157 0 0,0 0-141 0 0,0 0-303 0 0,0 0-322 0 0,0 0-260 0 0,0 0-171 0 0,0 0-135 0 0,35 3-130 0 0,109 9-107 0 0,-49-18 740 0 0,-80 0-1213 0 0,-2 2-94 0 0,-1-1 0 0 0,0 1 0 0 0,-1-2 0 0 0,1 0 0 0 0,-1 0 1 0 0,0-1-1 0 0,0 0 0 0 0,-1-1 0 0 0,0 0 0 0 0,-1-1 0 0 0,1 0 0 0 0,-2-1 0 0 0,5-5-219 0 0,-11 12 18 0 0,0-1 0 0 0,0 0 0 0 0,-1 1-1 0 0,0-1 1 0 0,1 0 0 0 0,-1 0-1 0 0,0 0 1 0 0,-1 0 0 0 0,1 0 0 0 0,-1 0-1 0 0,0 0 1 0 0,0 0 0 0 0,0 0-1 0 0,0 0 1 0 0,-1 0 0 0 0,1 0 0 0 0,-1 0-1 0 0,0 0 1 0 0,0 0 0 0 0,-1 1-1 0 0,1-1 1 0 0,-1 0 0 0 0,0 1 0 0 0,0-1-1 0 0,0 1 1 0 0,0-1 0 0 0,-1 1 0 0 0,0 0-18 0 0,-7-3-53 0 0,0 2 1 0 0,-1-1-1 0 0,1 1 1 0 0,-1 1 0 0 0,0 0-1 0 0,0 1 1 0 0,0 0 0 0 0,-1 0-1 0 0,1 1 1 0 0,0 1-1 0 0,-1-1 1 0 0,1 2 0 0 0,0 0-1 0 0,-1 0 1 0 0,1 1 0 0 0,0 1-1 0 0,0 0 1 0 0,0 0 0 0 0,0 1-1 0 0,1 0 1 0 0,0 1-1 0 0,-1 0 1 0 0,2 1 0 0 0,-1 0-1 0 0,1 1 1 0 0,0 0 0 0 0,0 0-1 0 0,1 1 1 0 0,-1 0-1 0 0,-5 8 54 0 0,8-10-36 0 0,-1 1 0 0 0,1 0 0 0 0,0 1 0 0 0,1-1 0 0 0,0 1 0 0 0,0 0 0 0 0,1 0 0 0 0,0 1 0 0 0,0 0 0 0 0,1-1 0 0 0,0 1 0 0 0,0 0 0 0 0,1 1 0 0 0,1-1 0 0 0,-1 0 0 0 0,1 0 0 0 0,1 1 0 0 0,0-1 0 0 0,0 1 0 0 0,1-1 0 0 0,0 2 35 0 0,3-3-12 0 0,1 0 0 0 0,-1 0 0 0 0,1 0 1 0 0,0-1-1 0 0,1 0 0 0 0,0 0 0 0 0,0-1 1 0 0,1 1-1 0 0,-1-1 0 0 0,1-1 0 0 0,0 1 1 0 0,1-1-1 0 0,0 0 0 0 0,-1-1 0 0 0,2 0 1 0 0,-1 0-1 0 0,0-1 0 0 0,1 0 0 0 0,-1 0 1 0 0,1-1-1 0 0,0 0 12 0 0,21 5-333 0 0,1-1 1 0 0,0-1-1 0 0,-1-2 0 0 0,1-1 0 0 0,0-1 1 0 0,0-2-1 0 0,0-1 0 0 0,22-5 333 0 0,44-14-4484 0 0,-3-11-3931 0 0,-70 24 3853 0 0</inkml:trace>
  <inkml:trace contextRef="#ctx0" brushRef="#br0" timeOffset="1818.008">3582 917 2705 0 0,'0'0'2724'0'0,"0"0"-293"0"0,0 0-152 0 0,0 0-49 0 0,0 0-209 0 0,0 0-416 0 0,0 0-415 0 0,0 0-284 0 0,0 0-88 0 0,0 0-15 0 0,0 0-61 0 0,0 0-97 0 0,10 0-130 0 0,-3 0-416 0 0,55-16 597 0 0,42-83 485 0 0,85-65-839 0 0,-178 190-1092 0 0,-7 11 739 0 0,-5-32 18 0 0,1 0 0 0 0,-1 1 0 0 0,1-1 0 0 0,0 0 0 0 0,0 0 0 0 0,0 1 0 0 0,1-1 0 0 0,0 0 0 0 0,0 0 0 0 0,1 0 0 0 0,-1 0 0 0 0,1 0 0 0 0,0 0 0 0 0,0 0 0 0 0,1 0 0 0 0,-1-1-1 0 0,1 1 1 0 0,0-1 0 0 0,0 0 0 0 0,1 0 0 0 0,-1 0 0 0 0,1 0 0 0 0,0-1 0 0 0,0 1 0 0 0,0-1 0 0 0,0 0 0 0 0,1 0 0 0 0,-1-1 0 0 0,1 1 0 0 0,0-1 0 0 0,0 0 0 0 0,-1 0 0 0 0,1 0 0 0 0,5 0-7 0 0,1-2 13 0 0,0 0 1 0 0,-1 0 0 0 0,1-1-1 0 0,0-1 1 0 0,0 1 0 0 0,-1-2-1 0 0,1 0 1 0 0,-1 0 0 0 0,0-1-1 0 0,0 0 1 0 0,0 0 0 0 0,0-1-1 0 0,-1-1 1 0 0,0 0 0 0 0,0 0-1 0 0,-1 0 1 0 0,6-6-14 0 0,36-35-4354 0 0,-9-4-6171 0 0,-32 39 1764 0 0</inkml:trace>
  <inkml:trace contextRef="#ctx0" brushRef="#br0" timeOffset="2088.097">4810 0 17244 0 0,'0'0'780'0'0,"0"0"-225"0"0,0 0 39 0 0,0 0 197 0 0,0 0 93 0 0,-7 35-53 0 0,-25 109-128 0 0,-58 276 1279 0 0,84-390-2145 0 0,2 0 0 0 0,0 0 1 0 0,2 1-1 0 0,2-1 0 0 0,0 0 1 0 0,4 14 162 0 0,12 0-2951 0 0,-9-38-2077 0 0,-1-3-4254 0 0,-4-3 3155 0 0</inkml:trace>
  <inkml:trace contextRef="#ctx0" brushRef="#br0" timeOffset="2387.359">4459 483 9042 0 0,'0'0'6249'0'0,"0"0"-4696"0"0,0 0-641 0 0,0 0-160 0 0,0 0-40 0 0,0 0-144 0 0,0 0-224 0 0,0 0-136 0 0,204-30-80 0 0,-164 27-24 0 0,5 3-40 0 0,-1 0-40 0 0,-2 0-80 0 0,6 0-192 0 0,-2 0-712 0 0,-2 0-1952 0 0,-11 0-3674 0 0,-11 0-3312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10.2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1536 0 0,'0'0'2685'0'0,"0"0"-981"0"0,0 0-491 0 0,0 0-5 0 0,0 0 165 0 0,0 0 140 0 0,0 0-53 0 0,0 0-212 0 0,0 0-279 0 0,0 0-303 0 0,0 0-226 0 0,-10 33-162 0 0,-28 103-97 0 0,29-59 74 0 0,8-71-282 0 0,1 0-1 0 0,0-1 1 0 0,0 1 0 0 0,1 0 0 0 0,-1 0 0 0 0,1 0-1 0 0,0-1 1 0 0,1 1 0 0 0,0 0 0 0 0,0-1-1 0 0,0 1 1 0 0,0-1 0 0 0,1 0 0 0 0,1 2 27 0 0,10 3-3702 0 0,7-6-3550 0 0,-14-4 1858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10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10898 0 0,'0'0'969'0'0,"0"0"-833"0"0,0 0-585 0 0,0 0-47 0 0,0 0 24 0 0,0 0 160 0 0,0 0-48 0 0,0 0-520 0 0,0 0-1537 0 0,0 0-1327 0 0,0 0 871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10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267 1 4257 0 0,'0'0'1148'0'0,"0"0"-241"0"0,0 0-17 0 0,0 0 210 0 0,0 0 116 0 0,0 0-70 0 0,0 0-213 0 0,0 0-178 0 0,0 0-118 0 0,0 0-72 0 0,0 0-36 0 0,-31 13-77 0 0,-92 42-73 0 0,83-35 137 0 0,40-18-488 0 0,0 0-1 0 0,0 0 1 0 0,1 0-1 0 0,-1-1 1 0 0,1 1 0 0 0,0 0-1 0 0,-1 0 1 0 0,1-1 0 0 0,0 1-1 0 0,0 0 1 0 0,0-1-1 0 0,0 1 1 0 0,0 0 0 0 0,0-1-1 0 0,1 0 1 0 0,-1 1 0 0 0,0-1-1 0 0,1 0 1 0 0,-1 0-1 0 0,1 1 1 0 0,0-1 0 0 0,-1 0-1 0 0,1-1 1 0 0,0 1 0 0 0,-1 0-1 0 0,1 0 1 0 0,0-1-1 0 0,0 1 1 0 0,0-1 0 0 0,0 0-1 0 0,-1 1 1 0 0,1-1 0 0 0,0 0-1 0 0,1 0-27 0 0,-3 0 13 0 0,7 2 29 0 0,110 49 154 0 0,-113-49-167 0 0,0 1 0 0 0,0 1-1 0 0,0-1 1 0 0,-1 1 0 0 0,1-1 0 0 0,-1 1 0 0 0,0 0 0 0 0,0 0 0 0 0,0 1 0 0 0,-1-1 0 0 0,0 1-1 0 0,0-1 1 0 0,0 1 0 0 0,0 0 0 0 0,0-1 0 0 0,-1 1 0 0 0,0 0 0 0 0,0 0 0 0 0,0 0-1 0 0,-1 0 1 0 0,0 0 0 0 0,0 0 0 0 0,0 0 0 0 0,-1 1-29 0 0,-2 2 126 0 0,0 0 0 0 0,-1 0 0 0 0,0 0 0 0 0,-1 0 0 0 0,0-1-1 0 0,0 0 1 0 0,0 0 0 0 0,-1 0 0 0 0,0-1 0 0 0,-1 0 0 0 0,1 0 0 0 0,-1-1 0 0 0,0 1 0 0 0,-1-1 0 0 0,1-1 0 0 0,-1 0-1 0 0,-5 3-125 0 0,1-1-46 0 0,0 1-1 0 0,-1-2 0 0 0,0 0 0 0 0,0 0 0 0 0,0-1 0 0 0,0-1 0 0 0,-1 0 0 0 0,-5 0 47 0 0,-9 0-4242 0 0,-1-2-4169 0 0,25-1 1986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1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0 0 0,'0'0'721'0'0,"0"0"664"0"0,0 0 210 0 0,0 0-104 0 0,0 0-235 0 0,0 0-266 0 0,0 0-201 0 0,0 0-207 0 0,0 0-146 0 0,-21 1-56 0 0,-70 3-43 0 0,85-4-274 0 0,0 1 1 0 0,0 0-1 0 0,0 0 0 0 0,1 1 0 0 0,-1 0 0 0 0,1 0 0 0 0,-1 0 1 0 0,1 0-1 0 0,0 1 0 0 0,-1 0 0 0 0,1 0 0 0 0,1 0 1 0 0,-1 1-1 0 0,0 0 0 0 0,1 0 0 0 0,-1 0-63 0 0,-19 16 273 0 0,20-17-221 0 0,1-2-30 0 0,1 0 0 0 0,-1 0 0 0 0,0 0 0 0 0,1 1 1 0 0,-1-1-1 0 0,1 1 0 0 0,-1 0 0 0 0,1-1 0 0 0,0 1 0 0 0,0 0 0 0 0,0 0 1 0 0,0 1-1 0 0,0-1 0 0 0,0 0 0 0 0,1 1 0 0 0,-1-1 0 0 0,1 1 0 0 0,-1-1 0 0 0,1 1 1 0 0,0 0-1 0 0,0 0 0 0 0,0-1 0 0 0,1 1 0 0 0,-1 0 0 0 0,1 0 0 0 0,-1 0 1 0 0,1 0-1 0 0,0 0 0 0 0,0 0-22 0 0,58 19 1239 0 0,7-13-509 0 0,-40-7-620 0 0,-1 1 0 0 0,1 1 0 0 0,-1 2 1 0 0,0 0-1 0 0,0 1 0 0 0,5 4-110 0 0,-25-10 69 0 0,0 1 0 0 0,-1-1 0 0 0,1 1 1 0 0,-1 0-1 0 0,0 0 0 0 0,1 0 0 0 0,-1 0 1 0 0,0 0-1 0 0,0 1 0 0 0,0-1 0 0 0,0 1 0 0 0,-1 0 1 0 0,1 0-1 0 0,-1 0 0 0 0,0 0 0 0 0,0 1 1 0 0,0-1-1 0 0,0 0 0 0 0,0 1 0 0 0,-1-1 0 0 0,1 1 1 0 0,-1 0-1 0 0,0 0 0 0 0,0-1 0 0 0,-1 1 1 0 0,1 0-1 0 0,-1 0 0 0 0,0 0 0 0 0,0 0 0 0 0,0 0 1 0 0,0-1-1 0 0,-1 1 0 0 0,1 0 0 0 0,-1 0 1 0 0,0 0-1 0 0,0-1 0 0 0,-1 1 0 0 0,1 0 0 0 0,-1-1 1 0 0,0 1-1 0 0,0-1 0 0 0,-1 2-69 0 0,-13 9 179 0 0,-1 0 0 0 0,-1-1 0 0 0,0-1 0 0 0,-1-1 0 0 0,0 0 0 0 0,-1-1 0 0 0,0-2 0 0 0,0 0 0 0 0,-2 0-179 0 0,4-2-151 0 0,1 0 0 0 0,-2-1 0 0 0,1-1 0 0 0,0 0 0 0 0,-1-1 0 0 0,0-2 0 0 0,0 0 0 0 0,1 0 0 0 0,-7-2 151 0 0,-5-13-3091 0 0,29 13 2757 0 0,0 0 1 0 0,1 0 0 0 0,-1 0 0 0 0,0 0 0 0 0,1 0 0 0 0,0 0 0 0 0,-1 0-1 0 0,1 0 1 0 0,0-1 0 0 0,-1 1 0 0 0,1 0 0 0 0,0 0 0 0 0,0 0-1 0 0,0-1 1 0 0,0 1 0 0 0,0 0 0 0 0,0 0 0 0 0,0 0 0 0 0,1-1 0 0 0,-1 1-1 0 0,0 0 1 0 0,1 0 0 0 0,-1 0 0 0 0,1 0 0 0 0,-1 0 0 0 0,1-1 0 0 0,-1 1-1 0 0,1 0 1 0 0,0 0 0 0 0,0 1 0 0 0,-1-1 0 0 0,1 0 0 0 0,0 0 0 0 0,0 0-1 0 0,0 0 1 0 0,0 1 0 0 0,0-1 333 0 0,10-7-2311 0 0</inkml:trace>
  <inkml:trace contextRef="#ctx0" brushRef="#br0" timeOffset="365.83">1130 45 3737 0 0,'0'0'2099'0'0,"0"0"-589"0"0,0 0-217 0 0,0 0 78 0 0,0 0 79 0 0,0 0-43 0 0,0 0-158 0 0,0 0-159 0 0,0 0-202 0 0,-32 15-177 0 0,-98 47-151 0 0,1 19 831 0 0,119-75-1347 0 0,1 0 0 0 0,1 1 0 0 0,-1 0 0 0 0,1 0 0 0 0,0 1 0 0 0,0 0 1 0 0,1 0-1 0 0,1 1 0 0 0,-1 0 0 0 0,1 0 0 0 0,0 1 0 0 0,1-1 0 0 0,0 1 0 0 0,1 0 0 0 0,0 0 0 0 0,1 1 0 0 0,0-1 0 0 0,0 1 0 0 0,1 0 0 0 0,1 0 1 0 0,-1 1-45 0 0,4-8 32 0 0,0 0 0 0 0,0-1 0 0 0,0 1 1 0 0,1-1-1 0 0,-1 0 0 0 0,1 0 0 0 0,0 0 1 0 0,-1 0-1 0 0,1 0 0 0 0,1 0 0 0 0,-1-1 1 0 0,0 0-1 0 0,1 1 0 0 0,-1-1 0 0 0,1 0 1 0 0,-1-1-1 0 0,1 1 0 0 0,0-1 0 0 0,0 0 1 0 0,0 1-1 0 0,0-2 0 0 0,0 1 0 0 0,0 0 1 0 0,0-1-1 0 0,0 0 0 0 0,0 0 0 0 0,0 0 1 0 0,0 0-1 0 0,0-1 0 0 0,0 0 0 0 0,0 1 1 0 0,0-1-1 0 0,2-1-32 0 0,10-3 132 0 0,0-1 1 0 0,-1-1 0 0 0,0 0-1 0 0,0 0 1 0 0,0-2 0 0 0,-1 0-1 0 0,-1 0 1 0 0,1-2 0 0 0,-2 1 0 0 0,1-2-1 0 0,-2 0 1 0 0,2-2-133 0 0,9-6 105 0 0,168-173 256 0 0,-188 244-2409 0 0,-2-36 1725 0 0,6 74-4315 0 0,18-35-4596 0 0,-15-42 5234 0 0,0-1 1439 0 0</inkml:trace>
  <inkml:trace contextRef="#ctx0" brushRef="#br0" timeOffset="1040.38">1476 469 928 0 0,'0'0'2858'0'0,"0"0"-484"0"0,0 0-388 0 0,0 0-49 0 0,0 0-35 0 0,0 0-111 0 0,0 0-201 0 0,0 0-254 0 0,0 0-226 0 0,0 0-191 0 0,0 0-163 0 0,0 0-165 0 0,0 0-130 0 0,15-32-85 0 0,48-99-120 0 0,-14 65 66 0 0,-44 60-316 0 0,0 1 1 0 0,0-1 0 0 0,1 1 0 0 0,0 0-1 0 0,0 0 1 0 0,0 0 0 0 0,1 1 0 0 0,0 0-1 0 0,-1 0 1 0 0,1 1 0 0 0,1 0 0 0 0,-1 0-1 0 0,0 1 1 0 0,1 0 0 0 0,-1 0 0 0 0,5 0-7 0 0,-9 3-11 0 0,-1 1 1 0 0,0-1-1 0 0,1 0 1 0 0,-1 1-1 0 0,0 0 1 0 0,0-1-1 0 0,0 1 1 0 0,0 0-1 0 0,0 0 1 0 0,-1 0-1 0 0,1 1 1 0 0,-1-1-1 0 0,1 0 1 0 0,-1 1-1 0 0,0-1 1 0 0,0 0-1 0 0,0 1 1 0 0,0-1-1 0 0,0 1 1 0 0,0 0 0 0 0,-1-1-1 0 0,1 1 1 0 0,-1 0-1 0 0,0 0 11 0 0,7 16 64 0 0,-7-17-60 0 0,1 0 0 0 0,0 0 0 0 0,0-1 0 0 0,0 1 0 0 0,0 0 0 0 0,0-1 0 0 0,0 1 0 0 0,0-1 0 0 0,0 1 0 0 0,1-1 1 0 0,-1 1-1 0 0,1-1 0 0 0,-1 0 0 0 0,1 0 0 0 0,-1 1 0 0 0,1-1 0 0 0,0 0 0 0 0,0-1 0 0 0,-1 1 0 0 0,1 0 0 0 0,0 0 0 0 0,0-1 1 0 0,0 1-1 0 0,0-1 0 0 0,0 0 0 0 0,0 1 0 0 0,0-1 0 0 0,0 0 0 0 0,0 0 0 0 0,0 0 0 0 0,-1-1 0 0 0,1 1 0 0 0,0 0 0 0 0,1-1-3 0 0,1 1 26 0 0,8-2 30 0 0,0 0 0 0 0,0 0 0 0 0,-1-2 0 0 0,1 1 0 0 0,-1-2 0 0 0,0 1 0 0 0,0-2 0 0 0,-1 1 0 0 0,9-7-57 0 0,29-13 103 0 0,-29 16-94 0 0,-15 6-38 0 0,-1 1 1 0 0,1 0 0 0 0,-1 0 0 0 0,1 1 0 0 0,0-1 0 0 0,0 1-1 0 0,0 0 1 0 0,0 0 0 0 0,0 0 0 0 0,0 0 0 0 0,0 1 0 0 0,0-1-1 0 0,0 1 1 0 0,0 0 0 0 0,0 1 0 0 0,0-1 0 0 0,3 1 28 0 0,20 45-1061 0 0,-17-20 812 0 0,-5-21 212 0 0,-1-1 0 0 0,1-1 0 0 0,0 1 0 0 0,0-1 1 0 0,0 0-1 0 0,0 0 0 0 0,1 0 0 0 0,-1-1 0 0 0,1 0 0 0 0,0 0 0 0 0,0 0 0 0 0,0-1 0 0 0,-1 1 1 0 0,1-2-1 0 0,0 1 0 0 0,1-1 0 0 0,-1 0 0 0 0,0 0 0 0 0,0 0 0 0 0,0-1 0 0 0,0 0 0 0 0,5-1 37 0 0,23 0-105 0 0,89 10 6 0 0,-102-5 333 0 0,-1-1 0 0 0,1-1 0 0 0,-1 0 1 0 0,1-2-1 0 0,0 0 0 0 0,-1-1 0 0 0,1-1 0 0 0,-1-1 0 0 0,0-1 1 0 0,9-4-235 0 0,-18 5 103 0 0,-1 0 0 0 0,0 0 0 0 0,0-1 1 0 0,0-1-1 0 0,-1 0 0 0 0,0 0 0 0 0,0 0 0 0 0,0-1 1 0 0,-1-1-1 0 0,0 1 0 0 0,0-1 0 0 0,-1-1 1 0 0,0 1-1 0 0,-1-1 0 0 0,0-1 0 0 0,0 1 0 0 0,-1-1 1 0 0,0 0-1 0 0,0 0 0 0 0,0-3-103 0 0,-4 10-10 0 0,0 0 1 0 0,1 0-1 0 0,-1 0 0 0 0,0 0 1 0 0,-1 0-1 0 0,1-1 0 0 0,0 1 1 0 0,-1 0-1 0 0,0 0 0 0 0,0-1 1 0 0,0 1-1 0 0,0 0 0 0 0,0 0 1 0 0,0-1-1 0 0,-1 1 0 0 0,0 0 0 0 0,0 0 1 0 0,0 0-1 0 0,0 0 0 0 0,0 0 1 0 0,0 0-1 0 0,-1 0 0 0 0,0 0 1 0 0,1 0-1 0 0,-1 0 0 0 0,0 1 1 0 0,0-1-1 0 0,-1 1 0 0 0,1 0 1 0 0,0 0-1 0 0,-1-1 0 0 0,0 1 1 0 0,1 1-1 0 0,-1-1 0 0 0,0 0 0 0 0,0 1 1 0 0,0-1-1 0 0,0 1 0 0 0,0 0 1 0 0,0 0-1 0 0,0 0 0 0 0,0 1 1 0 0,-1-1-1 0 0,1 1 0 0 0,0-1 1 0 0,-4 1 9 0 0,-76 16-538 0 0,72-11 487 0 0,1 0 0 0 0,0 1 1 0 0,1 1-1 0 0,-1 0 0 0 0,1 0 0 0 0,1 1 0 0 0,-1 0 0 0 0,2 0 0 0 0,-1 1 1 0 0,1 0-1 0 0,0 0 0 0 0,1 1 0 0 0,0-1 0 0 0,0 2 0 0 0,1-1 0 0 0,0 0 0 0 0,1 1 1 0 0,0 0-1 0 0,1 0 0 0 0,0 0 0 0 0,0 9 51 0 0,2-13-49 0 0,1 0-1 0 0,0 1 1 0 0,0-1-1 0 0,1 0 1 0 0,0 0 0 0 0,0 0-1 0 0,0 0 1 0 0,1 0-1 0 0,0 0 1 0 0,1-1 0 0 0,0 1-1 0 0,0 0 1 0 0,0-1-1 0 0,0 0 1 0 0,1 0 0 0 0,0 0-1 0 0,1 0 1 0 0,-1-1-1 0 0,1 1 1 0 0,0-1 0 0 0,0-1-1 0 0,1 1 1 0 0,-1-1-1 0 0,1 1 1 0 0,5 1 49 0 0,8 5-334 0 0,1-1 0 0 0,1-1-1 0 0,0-1 1 0 0,0-1 0 0 0,0-1 0 0 0,1-1-1 0 0,0 0 1 0 0,19 0 334 0 0,32 2-3507 0 0,-2-3-3537 0 0,-38-3-250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11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 0 3081 0 0,'0'0'1752'0'0,"0"0"-626"0"0,0 0-317 0 0,0 0 110 0 0,0 0 212 0 0,0 0 154 0 0,0 0-43 0 0,0 0-171 0 0,0 0-168 0 0,0 0-159 0 0,0 0-120 0 0,0 0-73 0 0,0 0-31 0 0,0 24 8 0 0,0 158 1002 0 0,-22 245 378 0 0,7-239-2026 0 0,9-165-657 0 0,0-9-3977 0 0,-1-14-7187 0 0,2 0 9799 0 0</inkml:trace>
  <inkml:trace contextRef="#ctx0" brushRef="#br0" timeOffset="779.954">0 483 6081 0 0,'0'0'3481'0'0,"0"0"-1981"0"0,0 0-691 0 0,0 0 85 0 0,0 0 191 0 0,0 0 99 0 0,0 0-101 0 0,36-5-148 0 0,113-16-181 0 0,86-20 772 0 0,-228 39-1588 0 0,215-63-800 0 0,-155 29-2359 0 0,-11-12-3523 0 0,-15-11-1400 0 0,-25-10 8923 0 0,-16 68 1014 0 0,0 6 1519 0 0,-15 64 2332 0 0,4-10-3235 0 0,-3 11-931 0 0,4 0 1 0 0,2 1-1 0 0,3 19-1478 0 0,4-86 49 0 0,1 0 0 0 0,0 0 0 0 0,0 0 0 0 0,0 0 0 0 0,0 1 0 0 0,1-1 0 0 0,0 0 0 0 0,-1 0 0 0 0,1 0 0 0 0,1 0 0 0 0,-1 0 0 0 0,1-1 0 0 0,-1 1 0 0 0,1 0 0 0 0,0 0 0 0 0,1-1 0 0 0,-1 0 0 0 0,0 1 0 0 0,1-1 0 0 0,0 0 0 0 0,0 0 0 0 0,0 0 0 0 0,0-1 0 0 0,0 1 0 0 0,1-1 0 0 0,-1 1 0 0 0,1-1 0 0 0,-1 0 0 0 0,1 0 0 0 0,0-1 0 0 0,0 1 0 0 0,0-1 0 0 0,3 1-49 0 0,9-4 135 0 0,1 0-1 0 0,-1-1 0 0 0,0-1 0 0 0,0 0 0 0 0,-1-1 0 0 0,0-1 1 0 0,1 0-1 0 0,-2-1 0 0 0,1-1 0 0 0,1-1-134 0 0,91-38 141 0 0,-106 46-145 0 0,1 0-1 0 0,0 0 1 0 0,0 1 0 0 0,0-1-1 0 0,1 0 1 0 0,-1 1-1 0 0,0-1 1 0 0,0 1-1 0 0,0 0 1 0 0,0 0-1 0 0,0 0 1 0 0,0 0 0 0 0,1 0-1 0 0,-1 0 1 0 0,0 1-1 0 0,0-1 1 0 0,0 1-1 0 0,0-1 1 0 0,0 1-1 0 0,0 0 1 0 0,0 0 0 0 0,0 0-1 0 0,0 0 1 0 0,0 0-1 0 0,-1 0 1 0 0,1 0-1 0 0,0 1 1 0 0,-1-1-1 0 0,1 0 1 0 0,-1 1 0 0 0,1 0-1 0 0,-1-1 1 0 0,0 1-1 0 0,1 0 1 0 0,-1 0-1 0 0,0 1 5 0 0,0 1-13 0 0,1 0 0 0 0,-1 0-1 0 0,1 0 1 0 0,-1 0 0 0 0,1 0 0 0 0,0 0-1 0 0,1 0 1 0 0,-1-1 0 0 0,1 1-1 0 0,-1-1 1 0 0,1 1 0 0 0,0-1 0 0 0,0 0-1 0 0,1 0 1 0 0,-1 0 0 0 0,0-1-1 0 0,1 1 1 0 0,0-1 0 0 0,0 0 0 0 0,0 0-1 0 0,0 0 1 0 0,0-1 0 0 0,0 1-1 0 0,0-1 1 0 0,0 0 0 0 0,2 0 13 0 0,108-27-2875 0 0,-36 8 2641 0 0,-63 16 354 0 0,-1 0 1 0 0,1-1-1 0 0,-1-1 0 0 0,0 0 1 0 0,-1-1-1 0 0,1-1 1 0 0,-1 0-1 0 0,3-3-120 0 0,48-45 945 0 0,-62 53-909 0 0,-1-1 1 0 0,1 0 0 0 0,-1 0 0 0 0,1 0-1 0 0,-1 0 1 0 0,1 0 0 0 0,-1 0 0 0 0,0-1 0 0 0,0 1-1 0 0,0 0 1 0 0,0-1 0 0 0,-1 1 0 0 0,1 0-1 0 0,0-1 1 0 0,-1 1 0 0 0,0-1 0 0 0,0 1-1 0 0,1-1 1 0 0,-2 1 0 0 0,1-1 0 0 0,0 1 0 0 0,0-1-1 0 0,-1 1 1 0 0,1-1 0 0 0,-1 1 0 0 0,0 0-1 0 0,0-1 1 0 0,0 1 0 0 0,0 0 0 0 0,0 0 0 0 0,-1-1-37 0 0,-2 0-9 0 0,0 1 0 0 0,0 0 1 0 0,-1 1-1 0 0,1-1 1 0 0,-1 1-1 0 0,1 0 1 0 0,-1 0-1 0 0,0 0 0 0 0,0 1 1 0 0,1-1-1 0 0,-1 1 1 0 0,0 0-1 0 0,1 1 1 0 0,-1-1-1 0 0,0 1 1 0 0,1 0-1 0 0,-1 0 0 0 0,0 0 1 0 0,-3 2 8 0 0,-2 2-20 0 0,-1 1-1 0 0,0-1 1 0 0,1 2 0 0 0,0 0 0 0 0,1 0 0 0 0,0 1 0 0 0,0 0-1 0 0,0 0 1 0 0,1 1 0 0 0,0 0 0 0 0,1 1 0 0 0,0 0-1 0 0,0 0 1 0 0,1 0 0 0 0,1 1 0 0 0,0 0 0 0 0,0 0-1 0 0,1 0 1 0 0,0 0 0 0 0,1 1 0 0 0,0 0 0 0 0,0 9 20 0 0,3-15-7 0 0,0 0 0 0 0,0 0 0 0 0,1 0 1 0 0,0 0-1 0 0,0-1 0 0 0,0 1 0 0 0,1 0 1 0 0,0 0-1 0 0,0-1 0 0 0,0 1 0 0 0,1-1 1 0 0,0 0-1 0 0,0 0 0 0 0,0 0 0 0 0,0 0 1 0 0,1 0-1 0 0,0-1 0 0 0,0 1 0 0 0,0-1 1 0 0,1 0-1 0 0,-1-1 0 0 0,1 1 0 0 0,0-1 1 0 0,0 0-1 0 0,0 0 0 0 0,1 0 0 0 0,-1-1 1 0 0,5 2 6 0 0,10 4-30 0 0,0-1 0 0 0,1 0 0 0 0,-1-2 1 0 0,1 0-1 0 0,0-2 0 0 0,1 0 0 0 0,12-1 30 0 0,66 0-1630 0 0,-35-4-6367 0 0,-39-1-2576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21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486 0 0 0 0,'0'0'1075'0'0,"0"0"585"0"0,0 0 125 0 0,0 0-82 0 0,0 0-99 0 0,0 0-178 0 0,0 0-122 0 0,0 0-164 0 0,0 0-177 0 0,0 0-112 0 0,-36 7-103 0 0,-111 23-65 0 0,67 4 245 0 0,65-23-672 0 0,-5 1-91 0 0,1 1 0 0 0,0 1 0 0 0,1 0 0 0 0,1 2 0 0 0,0 0 0 0 0,2 0 0 0 0,-1 2 0 0 0,2 0 0 0 0,1 0 0 0 0,-10 17-165 0 0,21-31 16 0 0,0-1 0 0 0,0 1 0 0 0,0 0 0 0 0,0 0 0 0 0,1 0 0 0 0,0-1 0 0 0,-1 1 0 0 0,1 0 0 0 0,1 0 0 0 0,-1 1-1 0 0,1-1 1 0 0,-1 0 0 0 0,1 0 0 0 0,1 0 0 0 0,-1 0 0 0 0,0 0 0 0 0,1 0 0 0 0,0 0 0 0 0,0 0 0 0 0,0 0 0 0 0,0 0 0 0 0,1 0 0 0 0,0 0 0 0 0,0 0 0 0 0,0-1 0 0 0,0 1 0 0 0,0-1 0 0 0,1 0 0 0 0,-1 1 0 0 0,1-1 0 0 0,0 0 0 0 0,0-1 0 0 0,0 1 0 0 0,0 0 0 0 0,1-1 0 0 0,-1 0 0 0 0,1 0 0 0 0,-1 0 0 0 0,1 0 0 0 0,0 0 0 0 0,0-1 0 0 0,-1 1 0 0 0,3-1-16 0 0,14-1 215 0 0,0 0 1 0 0,1-1 0 0 0,-1-1-1 0 0,0-1 1 0 0,1-1 0 0 0,-2-1-1 0 0,1 0 1 0 0,-1-2 0 0 0,1 0-1 0 0,-2-1 1 0 0,1-1 0 0 0,-1-1-1 0 0,-1 0 1 0 0,0-2-1 0 0,0 0 1 0 0,11-11-216 0 0,3 3 117 0 0,152-123 395 0 0,-144 110-377 0 0,-31 55-375 0 0,-7 26 257 0 0,14 83-44 0 0,-13-126 27 0 0,0 1 0 0 0,0-1 1 0 0,1 0-1 0 0,-1 0 0 0 0,1 0 0 0 0,0 0 1 0 0,1-1-1 0 0,-1 1 0 0 0,1-1 1 0 0,0 0-1 0 0,0 0 0 0 0,0 0 1 0 0,1 0-1 0 0,0-1 0 0 0,-1 0 0 0 0,1 1 1 0 0,0-2-1 0 0,0 1 0 0 0,1-1 1 0 0,-1 0-1 0 0,6 2 0 0 0,-3-1 33 0 0,0-1 0 0 0,1 1 0 0 0,0-2 0 0 0,0 1 0 0 0,-1-1 0 0 0,1 0 1 0 0,0-1-1 0 0,0 0 0 0 0,0-1 0 0 0,0 1 0 0 0,0-2 0 0 0,-1 1 0 0 0,1-1 0 0 0,0-1 0 0 0,-1 1 1 0 0,1-1-1 0 0,-1-1 0 0 0,0 0 0 0 0,0 0 0 0 0,-1 0 0 0 0,1-1 0 0 0,-1-1 0 0 0,4-2-33 0 0,182-188 560 0 0,-179 183-573 0 0,1 0 0 0 0,1 1 0 0 0,0 1-1 0 0,0 0 1 0 0,1 1 0 0 0,1 1 0 0 0,-1 0 0 0 0,1 1-1 0 0,1 2 1 0 0,-1-1 0 0 0,1 2 0 0 0,1 1-1 0 0,14-2 14 0 0,-31 6-14 0 0,-1 1 0 0 0,1-1 1 0 0,0 1-1 0 0,-1 0 0 0 0,1 0 0 0 0,-1 0 0 0 0,1 0 0 0 0,-1 0 0 0 0,0 1 0 0 0,1-1 0 0 0,-1 1 0 0 0,0 0 0 0 0,0-1 0 0 0,0 1 0 0 0,0 0 0 0 0,0 0 0 0 0,-1 0 1 0 0,1 0-1 0 0,-1 1 0 0 0,1-1 0 0 0,-1 0 0 0 0,0 1 0 0 0,0-1 0 0 0,0 1 0 0 0,0-1 0 0 0,0 1 0 0 0,0 0 0 0 0,-1-1 0 0 0,1 2 14 0 0,10 82-4 0 0,-11-74 6 0 0,-1 0-1 0 0,0-1 1 0 0,-1 1-1 0 0,0-1 1 0 0,0 0-1 0 0,-1 0 1 0 0,-1 0-1 0 0,0 0 1 0 0,0 0 0 0 0,-1-1-1 0 0,-1 1 1 0 0,0-1-1 0 0,0-1 1 0 0,-1 1-1 0 0,0-1 1 0 0,0 0-1 0 0,-1-1 1 0 0,0 1-1 0 0,-1-2 1 0 0,0 1-1 0 0,0-1 1 0 0,-1-1-1 0 0,1 0 1 0 0,-2 0-1 0 0,1 0 1 0 0,0-2-1 0 0,-1 1 1 0 0,-3-1-2 0 0,12-2-32 0 0,-1-1-1 0 0,1-1 1 0 0,-1 1 0 0 0,0 0 0 0 0,0-1 0 0 0,1 1-1 0 0,-1-1 1 0 0,0 0 0 0 0,0 0 0 0 0,1 0-1 0 0,-1 0 1 0 0,0 0 0 0 0,1-1 0 0 0,-1 1-1 0 0,0-1 1 0 0,1 0 0 0 0,-1 0 0 0 0,0 0-1 0 0,1 0 1 0 0,-1 0 0 0 0,1-1 0 0 0,0 1-1 0 0,-2-1 33 0 0,41-10-501 0 0,97 19 778 0 0,-98-4-141 0 0,0 0 0 0 0,0-3 0 0 0,0 0-1 0 0,1-3 1 0 0,-1-1 0 0 0,24-6-136 0 0,89-38-209 0 0,-100 29-3413 0 0,-2-1-5281 0 0,-31 15-1429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5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472 92 1552 0 0,'0'0'1162'0'0,"0"0"-210"0"0,0 0 43 0 0,0 0 304 0 0,0 0 296 0 0,0 0 79 0 0,0 0-229 0 0,0 0-347 0 0,0 0-287 0 0,0 0-199 0 0,0 0-63 0 0,0-7 19 0 0,0-1-1461 0 0,0-6 3669 0 0,0 28 1400 0 0,-2 574-2312 0 0,-31-377-1621 0 0,33-284-19287 0 0,0 62 15610 0 0</inkml:trace>
  <inkml:trace contextRef="#ctx0" brushRef="#br0" timeOffset="416.636">49 92 304 0 0,'0'0'1206'0'0,"0"0"-325"0"0,0 0-130 0 0,0 0 208 0 0,0 0 272 0 0,0 0 108 0 0,0 0-96 0 0,0 0-203 0 0,0 0-139 0 0,0 0-30 0 0,0 0 23 0 0,0 0 41 0 0,0 0-2 0 0,24 0-62 0 0,124-3 595 0 0,85-16 2415 0 0,17-32-2585 0 0,-104 32-2508 0 0,-147 30-12225 0 0,-1-7 7084 0 0</inkml:trace>
  <inkml:trace contextRef="#ctx0" brushRef="#br0" timeOffset="728.656">1 829 0 0 0,'0'0'1099'0'0,"0"0"62"0"0,0 0 437 0 0,0 0 553 0 0,0 0 280 0 0,0 0-89 0 0,0 0-356 0 0,0 0-383 0 0,0 0-289 0 0,31-2-195 0 0,97-6-146 0 0,104-30 3411 0 0,30-14-3771 0 0,-205 32-2136 0 0,-22 1-4279 0 0,-21 11 460 0 0,-6 4-4765 0 0</inkml:trace>
  <inkml:trace contextRef="#ctx0" brushRef="#br0" timeOffset="1265.325">1142 622 0 0 0,'0'0'1203'0'0,"0"0"496"0"0,0 0 149 0 0,0 0 18 0 0,0 0-58 0 0,0 0-146 0 0,0 0-204 0 0,0 0-191 0 0,0 0-114 0 0,0 0-83 0 0,0 0-69 0 0,0 0-94 0 0,0 0-117 0 0,-18 3-113 0 0,-57 12-130 0 0,15 20 663 0 0,51-30-1150 0 0,0 1 1 0 0,1 0 0 0 0,0 0-1 0 0,0 1 1 0 0,0 0 0 0 0,1 1 0 0 0,0 0-1 0 0,1 0 1 0 0,-1 0 0 0 0,1 1-1 0 0,1 0 1 0 0,0 0 0 0 0,0 1 0 0 0,1-1-1 0 0,0 1 1 0 0,1 0 0 0 0,0 0-1 0 0,0 0 1 0 0,1 0 0 0 0,0 1 0 0 0,1-1-1 0 0,1 0 1 0 0,-1 6-61 0 0,4-11-17 0 0,0-1 0 0 0,0 0 0 0 0,0 0 1 0 0,1-1-1 0 0,0 1 0 0 0,-1-1 0 0 0,1 1 0 0 0,0-1 1 0 0,1-1-1 0 0,-1 1 0 0 0,0 0 0 0 0,1-1 0 0 0,-1 0 1 0 0,1 0-1 0 0,0 0 0 0 0,0-1 0 0 0,0 0 0 0 0,0 0 0 0 0,0 0 1 0 0,0 0-1 0 0,0-1 0 0 0,0 0 0 0 0,2 0 17 0 0,1 1-323 0 0,1 0 0 0 0,0-1-1 0 0,-1-1 1 0 0,1 1 0 0 0,-1-1 0 0 0,1 0-1 0 0,-1-1 1 0 0,0 0 0 0 0,0-1 0 0 0,1 1-1 0 0,-1-2 1 0 0,-1 1 0 0 0,8-4 323 0 0,13-9-4673 0 0,-11 5-1539 0 0,-7 4 124 0 0</inkml:trace>
  <inkml:trace contextRef="#ctx0" brushRef="#br0" timeOffset="1851.156">1241 932 8402 0 0,'0'0'1711'0'0,"0"0"-443"0"0,0 0-14 0 0,0 0 254 0 0,0 0 103 0 0,0 0-188 0 0,0 0-403 0 0,0 0-384 0 0,0 0-182 0 0,0 0-53 0 0,0 0-17 0 0,0 0 10 0 0,0 0-14 0 0,10-11-36 0 0,64-78 585 0 0,-67 77-897 0 0,1 0-1 0 0,1 1 1 0 0,0 1-1 0 0,0-1 1 0 0,1 1-1 0 0,1 1 1 0 0,-1 0-1 0 0,2 1 1 0 0,-1 0-1 0 0,5-2-31 0 0,-16 9-13 0 0,1 1-1 0 0,-1-1 1 0 0,1 1 0 0 0,-1-1-1 0 0,1 1 1 0 0,0 0-1 0 0,0-1 1 0 0,-1 1 0 0 0,1 0-1 0 0,0-1 1 0 0,-1 1 0 0 0,1 0-1 0 0,0 0 1 0 0,0 0-1 0 0,-1-1 1 0 0,1 1 0 0 0,0 0-1 0 0,0 0 1 0 0,-1 0 0 0 0,1 0-1 0 0,0 1 1 0 0,0-1-1 0 0,0 0 1 0 0,-1 0 0 0 0,1 0-1 0 0,0 1 1 0 0,-1-1 0 0 0,1 0-1 0 0,0 0 1 0 0,0 1-1 0 0,-1-1 1 0 0,1 1 0 0 0,-1-1-1 0 0,1 1 1 0 0,0-1 0 0 0,-1 1-1 0 0,1-1 1 0 0,-1 1-1 0 0,1 0 1 0 0,-1-1 0 0 0,0 1-1 0 0,1-1 1 0 0,-1 1-1 0 0,1 0 1 0 0,-1 0 0 0 0,0-1-1 0 0,0 1 1 0 0,1 0 0 0 0,-1 0-1 0 0,0-1 1 0 0,0 1-1 0 0,0 0 1 0 0,0 0 0 0 0,0-1-1 0 0,0 1 1 0 0,0 0 0 0 0,0 0-1 0 0,0-1 1 0 0,0 1-1 0 0,-1 0 1 0 0,1 0 0 0 0,0 0 13 0 0,21 64 80 0 0,-19-63-68 0 0,1-1 0 0 0,0 0 1 0 0,0 0-1 0 0,0 0 0 0 0,-1 0 1 0 0,1-1-1 0 0,0 1 0 0 0,0-1 1 0 0,0 0-1 0 0,0 0 0 0 0,0 0 0 0 0,0 0 1 0 0,0 0-1 0 0,0-1 0 0 0,0 1 1 0 0,0-1-1 0 0,0 0 0 0 0,0 0 1 0 0,0 0-1 0 0,0 0 0 0 0,-1 0 1 0 0,1-1-1 0 0,-1 1 0 0 0,1-1 1 0 0,1-1-13 0 0,155-78 209 0 0,-83 63-330 0 0,-68 55 167 0 0,-8 19-123 0 0,0-43-3774 0 0,0-1-3966 0 0,0-9-1357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23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0 225 4257 0 0,'0'0'1695'0'0,"0"0"-172"0"0,0 0-53 0 0,0 0 46 0 0,0 0-34 0 0,0 0-176 0 0,0 0-291 0 0,0 0-204 0 0,0 0-81 0 0,0 0-79 0 0,0 0-79 0 0,0 0-88 0 0,33-18-71 0 0,106-55-41 0 0,-16 32 324 0 0,89 22 166 0 0,-207 18-856 0 0,-1 1-1 0 0,0 0 1 0 0,0-1-1 0 0,1 1 1 0 0,-1 0 0 0 0,0 1-1 0 0,0-1 1 0 0,0 1-1 0 0,0 0 1 0 0,1 0 0 0 0,-1 0-1 0 0,0 1 1 0 0,0-1-1 0 0,-1 1 1 0 0,1 0 0 0 0,0 0-1 0 0,-1 1 1 0 0,1-1-1 0 0,-1 1 1 0 0,0-1 0 0 0,1 1-1 0 0,-1 0 1 0 0,-1 0-1 0 0,1 1 1 0 0,0-1 0 0 0,-1 0-1 0 0,0 1 1 0 0,1 0-1 0 0,-1-1 1 0 0,-1 1 0 0 0,1 0-1 0 0,-1 0 1 0 0,1 0-1 0 0,-1 0 1 0 0,0 0 0 0 0,-1 1-1 0 0,1-1 1 0 0,-1 0-1 0 0,1 0 1 0 0,-1 0 0 0 0,-1 1-1 0 0,1-1 1 0 0,-1 0-1 0 0,1 0 1 0 0,-2 4-6 0 0,-6 11 66 0 0,-2 0 0 0 0,1-1-1 0 0,-2 0 1 0 0,0-1 0 0 0,-2-1 0 0 0,-10 12-66 0 0,-47 75 130 0 0,69-101-134 0 0,0 0-1 0 0,0 0 1 0 0,0 0 0 0 0,0 0-1 0 0,1 0 1 0 0,-1 0-1 0 0,1 0 1 0 0,0 0-1 0 0,-1 0 1 0 0,1 0-1 0 0,0 0 1 0 0,0 0-1 0 0,0 0 1 0 0,1 0 0 0 0,-1 0-1 0 0,0 0 1 0 0,1 0-1 0 0,-1 0 1 0 0,1 0-1 0 0,0 0 1 0 0,-1 0-1 0 0,1 0 1 0 0,0 0-1 0 0,0-1 1 0 0,1 1-1 0 0,-1 0 1 0 0,0-1 0 0 0,0 1-1 0 0,1-1 1 0 0,-1 1-1 0 0,1-1 1 0 0,-1 0-1 0 0,1 1 1 0 0,0-1-1 0 0,0 0 1 0 0,-1 0-1 0 0,1 0 1 0 0,0 0 0 0 0,0-1-1 0 0,0 1 1 0 0,0 0 4 0 0,87 22 26 0 0,-88-23-26 0 0,107 14 75 0 0,-72-12-73 0 0,0 2 0 0 0,0 2 0 0 0,0 1 0 0 0,-1 1 0 0 0,0 3 1 0 0,-1 0-1 0 0,20 11-2 0 0,-51-21 21 0 0,0 0 1 0 0,0 1-1 0 0,0-1 1 0 0,-1 0-1 0 0,1 1 1 0 0,0 0-1 0 0,-1-1 1 0 0,1 1 0 0 0,-1 0-1 0 0,0 0 1 0 0,1 0-1 0 0,-1 1 1 0 0,0-1-1 0 0,-1 1 1 0 0,1-1-1 0 0,0 1 1 0 0,-1-1-1 0 0,1 1 1 0 0,-1 0-1 0 0,0 0 1 0 0,0 0-1 0 0,0 0 1 0 0,0 0 0 0 0,0 0-1 0 0,-1 0 1 0 0,1 0-1 0 0,-1 0 1 0 0,0 0-1 0 0,0 0 1 0 0,0 0-1 0 0,0 0 1 0 0,-1 0-1 0 0,1 0 1 0 0,-1 0-1 0 0,0 0 1 0 0,0 0-1 0 0,0 0 1 0 0,0 0 0 0 0,0 0-1 0 0,-1 0 1 0 0,0 1-22 0 0,-13 12 136 0 0,0-2 0 0 0,-1 0 0 0 0,-1 0 0 0 0,0-2 0 0 0,-1 0 0 0 0,0-1 0 0 0,-1 0 0 0 0,0-2 0 0 0,0 0 0 0 0,-6 0-136 0 0,-12 7-106 0 0,1-1 1 0 0,-1-3-1 0 0,-1-1 0 0 0,-1-1 1 0 0,1-2-1 0 0,-1-2 0 0 0,0-2 1 0 0,-1-1-1 0 0,-27-3 106 0 0,-1-22-2249 0 0,51 6-1113 0 0,5-4-3726 0 0,10 9-2071 0 0</inkml:trace>
  <inkml:trace contextRef="#ctx0" brushRef="#br0" timeOffset="697.758">1628 501 0 0 0,'0'0'1299'0'0,"0"0"496"0"0,0 0 404 0 0,0 0 94 0 0,0 0-244 0 0,0 0-242 0 0,0 0-210 0 0,0 0-240 0 0,0 0-208 0 0,0 0-242 0 0,0 0-235 0 0,-6-3-184 0 0,5 3-474 0 0,-1-1 15 0 0,0-1 0 0 0,0 1-1 0 0,-1 0 1 0 0,1 0 0 0 0,0 1 0 0 0,0-1 0 0 0,0 0 0 0 0,-1 1 0 0 0,1-1 0 0 0,0 1 0 0 0,-1 0 0 0 0,1 0 0 0 0,-1 0-1 0 0,1 0 1 0 0,0 0 0 0 0,-1 0 0 0 0,1 1 0 0 0,0-1 0 0 0,-1 1 0 0 0,1 0 0 0 0,0-1 0 0 0,0 1 0 0 0,-2 1-29 0 0,-33 19 258 0 0,1 2 0 0 0,1 1 0 0 0,1 2 0 0 0,1 1 0 0 0,2 2 0 0 0,-6 8-258 0 0,32-34 12 0 0,1 1 1 0 0,0 0-1 0 0,1 0 1 0 0,-1 0-1 0 0,1 1 1 0 0,-1-1-1 0 0,1 1 1 0 0,0 0-1 0 0,1 0 0 0 0,0 0 1 0 0,-1 0-1 0 0,1 1 1 0 0,1-1-1 0 0,-1 0 1 0 0,1 1-1 0 0,0-1 1 0 0,0 1-1 0 0,1-1 1 0 0,0 1-1 0 0,0 0 1 0 0,0-1-1 0 0,0 1 0 0 0,1-1 1 0 0,0 1-1 0 0,0-1 1 0 0,1 1-1 0 0,-1-1 1 0 0,1 0-1 0 0,0 1 1 0 0,1-1-1 0 0,-1 0 1 0 0,1 0-1 0 0,0-1 0 0 0,0 1 1 0 0,1-1-1 0 0,-1 1 1 0 0,1-1-1 0 0,2 2-12 0 0,4 0 105 0 0,0 0-1 0 0,0-1 1 0 0,0 0-1 0 0,1-1 1 0 0,0 0-1 0 0,0-1 0 0 0,0 0 1 0 0,0 0-1 0 0,0-1 1 0 0,0-1-1 0 0,1 0 1 0 0,-1 0-1 0 0,1-1 1 0 0,-1-1-1 0 0,0 0 0 0 0,1 0 1 0 0,-1-1-1 0 0,0-1 1 0 0,0 0-1 0 0,0 0 1 0 0,1-2-105 0 0,26-9 250 0 0,-1-2 1 0 0,-1-1 0 0 0,0-3 0 0 0,-2 0 0 0 0,12-10-251 0 0,-21 12 59 0 0,-1-1 0 0 0,0-2 0 0 0,-2 0 1 0 0,0-1-1 0 0,-1-1 0 0 0,-2-1 0 0 0,0-1 1 0 0,-2 0-1 0 0,0-2 0 0 0,-2 0 0 0 0,-1 0 0 0 0,-1-2 1 0 0,-2 1-1 0 0,-1-2 0 0 0,-1 1 0 0 0,-1-1 1 0 0,-1-1-60 0 0,-5 13-67 0 0,-1 1 0 0 0,0-1 0 0 0,-1 0 0 0 0,0 1 0 0 0,-2-1 1 0 0,0 0-1 0 0,-1 1 0 0 0,-1 0 0 0 0,-3-9 67 0 0,4 18-64 0 0,1 0-1 0 0,-2 1 1 0 0,1-1-1 0 0,-1 0 1 0 0,0 1 0 0 0,-1 0-1 0 0,1 0 1 0 0,-1 0-1 0 0,-1 0 1 0 0,0 1 0 0 0,1 0-1 0 0,-2 0 1 0 0,1 1-1 0 0,-1 0 1 0 0,0 0 0 0 0,0 0-1 0 0,0 1 1 0 0,-1 0-1 0 0,1 0 1 0 0,-6-1 64 0 0,5 2-32 0 0,0 0 1 0 0,0 1 0 0 0,0 0-1 0 0,-1 0 1 0 0,1 1-1 0 0,-1 0 1 0 0,1 0-1 0 0,-1 1 1 0 0,1 0-1 0 0,-1 0 1 0 0,1 1-1 0 0,-1 1 1 0 0,1-1-1 0 0,0 1 1 0 0,0 1-1 0 0,-1-1 1 0 0,2 1 0 0 0,-1 1-1 0 0,0 0 1 0 0,1 0-1 0 0,-1 0 1 0 0,1 1-1 0 0,0 0 1 0 0,1 0-1 0 0,-1 1 1 0 0,1 0-1 0 0,-4 5 32 0 0,-5 8 4 0 0,1 1 1 0 0,2 1-1 0 0,0 0 0 0 0,1 0 0 0 0,1 1 0 0 0,1 1 0 0 0,0 0 0 0 0,2 0 0 0 0,1 0 0 0 0,1 1 0 0 0,1 0 0 0 0,1 0 0 0 0,1 0 0 0 0,2 0 1 0 0,0 0-1 0 0,1 1 0 0 0,5 22-4 0 0,-3-28 48 0 0,1 0 1 0 0,0 0-1 0 0,2-1 0 0 0,0 0 1 0 0,1 0-1 0 0,1 0 1 0 0,0-1-1 0 0,2-1 0 0 0,0 1 1 0 0,1-1-1 0 0,0-1 1 0 0,1 0-1 0 0,1-1 0 0 0,0 0 1 0 0,1-1-1 0 0,1 0 1 0 0,0-1-1 0 0,0-1 1 0 0,15 8-49 0 0,1-1 111 0 0,1-2 1 0 0,0 0-1 0 0,1-3 1 0 0,0-1-1 0 0,1-1 1 0 0,1-2-1 0 0,-1-1 1 0 0,1-2-1 0 0,1-1 1 0 0,11-1-112 0 0,-24-2-357 0 0,36 0 78 0 0,-23-10-6220 0 0,-28 5-485 0 0,-3 2-3029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22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1 305 1624 0 0,'0'0'692'0'0,"0"0"138"0"0,0 0 458 0 0,0 0 505 0 0,0 0 306 0 0,0 0-49 0 0,0 0-310 0 0,33 19-361 0 0,106 59-294 0 0,-48-45 376 0 0,-72-31-1105 0 0,11 2 230 0 0,1-1 0 0 0,-1-2 0 0 0,1-1 0 0 0,-1-1 0 0 0,1-2 0 0 0,-1 0 0 0 0,11-5-586 0 0,-15 3 145 0 0,-1-2 1 0 0,0 0-1 0 0,-1-2 1 0 0,0 0 0 0 0,0-2-1 0 0,-1-1 1 0 0,0 0-1 0 0,-1-2 1 0 0,-1-1 0 0 0,0 0-1 0 0,-1-2 1 0 0,0 0-1 0 0,14-18-145 0 0,-27 28 30 0 0,-1-1-1 0 0,0 0 1 0 0,0-1-1 0 0,0 1 1 0 0,-1-1-1 0 0,0 0 1 0 0,-1 0-1 0 0,0-1 1 0 0,-1 1-1 0 0,0-1 1 0 0,0 0-1 0 0,-1 0 1 0 0,0 0-1 0 0,-1 0 1 0 0,0 0-1 0 0,-1 0 1 0 0,0 0-1 0 0,0 0 1 0 0,-2-8-30 0 0,1 15-23 0 0,-1-1 1 0 0,0 1 0 0 0,0 0-1 0 0,0 0 1 0 0,-1 0 0 0 0,1 0-1 0 0,-1 0 1 0 0,1 1 0 0 0,-1-1-1 0 0,0 1 1 0 0,0 0 0 0 0,0-1-1 0 0,0 1 1 0 0,-1 1 0 0 0,1-1-1 0 0,0 0 1 0 0,-1 1 0 0 0,1 0-1 0 0,-1-1 1 0 0,0 2-1 0 0,1-1 1 0 0,-1 0 0 0 0,0 1-1 0 0,0-1 1 0 0,1 1 0 0 0,-1 0-1 0 0,0 0 1 0 0,0 1 0 0 0,1-1-1 0 0,-1 1 1 0 0,0 0 0 0 0,1 0-1 0 0,-1 0 1 0 0,1 0 0 0 0,-1 1-1 0 0,1-1 1 0 0,-1 1 0 0 0,1 0-1 0 0,0 0 1 0 0,-1 1 22 0 0,-8 13-31 0 0,1 0 0 0 0,0 1 0 0 0,1 0 0 0 0,1 1 0 0 0,1 0 0 0 0,0 0 0 0 0,2 1 0 0 0,0 0 0 0 0,1 0 0 0 0,1 1 0 0 0,1-1 0 0 0,0 1 0 0 0,1 0 0 0 0,2 0 0 0 0,1 18 31 0 0,-2-24-8 0 0,-10 323-46 0 0,7-145-985 0 0,-8 1-1 0 0,-11 21 1040 0 0,18-190-53 0 0,0 0 0 0 0,-1 0 0 0 0,-1-1-1 0 0,-1 0 1 0 0,-2-1 0 0 0,0 1 0 0 0,-1-2-1 0 0,-1 0 1 0 0,-7 8 53 0 0,13-20 34 0 0,-1 0 0 0 0,0 0 0 0 0,0-1 0 0 0,-1 0 0 0 0,0 0 0 0 0,0-1 0 0 0,-1 0 0 0 0,0 0 0 0 0,0-1 0 0 0,0 0 0 0 0,-1-1 0 0 0,0 0 0 0 0,0 0 0 0 0,-1-1 0 0 0,1-1 0 0 0,-1 0 0 0 0,0 0 0 0 0,0-1 0 0 0,0 0 0 0 0,0-1 0 0 0,-3 0-34 0 0,9-1 39 0 0,0-1-1 0 0,0 1 1 0 0,0-1 0 0 0,0 0 0 0 0,0 0-1 0 0,0 0 1 0 0,0-1 0 0 0,1 0 0 0 0,-1 0-1 0 0,1 0 1 0 0,-1 0 0 0 0,1-1 0 0 0,0 0-1 0 0,0 0 1 0 0,0 0 0 0 0,0 0 0 0 0,0-1-1 0 0,1 1 1 0 0,0-1 0 0 0,0 0 0 0 0,0 0-1 0 0,0 0 1 0 0,0 0 0 0 0,1-1 0 0 0,0 1-1 0 0,0-1 1 0 0,0 1 0 0 0,0-1 0 0 0,1 0-1 0 0,-1-2-38 0 0,-2-11 73 0 0,0 0-1 0 0,1-1 1 0 0,1 1-1 0 0,1-1 1 0 0,0 1-1 0 0,1-1 1 0 0,3-12-73 0 0,2 10 33 0 0,1 0 0 0 0,1 0 0 0 0,0 1 1 0 0,2 0-1 0 0,0 0 0 0 0,2 1 1 0 0,0 0-1 0 0,1 1 0 0 0,1 0 0 0 0,0 1 1 0 0,2 1-1 0 0,0 0 0 0 0,0 0 1 0 0,2 2-1 0 0,-1 0 0 0 0,2 1 0 0 0,0 1 1 0 0,1 0-1 0 0,0 2 0 0 0,0 0 0 0 0,1 1 1 0 0,0 1-1 0 0,10-2-33 0 0,218-61-448 0 0,-228 67 702 0 0,84-22-2261 0 0,51-25-7011 0 0,-19-30 182 0 0,-65 1 7152 0 0,-56 51 2945 0 0,-14 28-1012 0 0,0 0 0 0 0,0 0-1 0 0,0-1 1 0 0,0 1 0 0 0,-1-1 0 0 0,1 1-1 0 0,0-1 1 0 0,-1 1 0 0 0,1-1-1 0 0,-1 1 1 0 0,0-1 0 0 0,1 1 0 0 0,-1-1-1 0 0,0 1 1 0 0,0-1 0 0 0,0 0-1 0 0,0 1 1 0 0,0-1 0 0 0,0 1 0 0 0,-1-1-1 0 0,1 1 1 0 0,-1-1 0 0 0,1 1 0 0 0,-1-1-1 0 0,1 1 1 0 0,-1-1 0 0 0,0 1-1 0 0,1 0 1 0 0,-1-1 0 0 0,0 1 0 0 0,0 0-1 0 0,0-1 1 0 0,0 1 0 0 0,0 0 0 0 0,-1 0-1 0 0,1 0 1 0 0,0 0 0 0 0,0 0-1 0 0,-1 0 1 0 0,1 1 0 0 0,-1-1 0 0 0,1 0-1 0 0,0 1 1 0 0,-1-1 0 0 0,0 1-1 0 0,0-1-248 0 0,-4 1 337 0 0,0 0-1 0 0,0 0 0 0 0,0 1 1 0 0,0-1-1 0 0,0 1 0 0 0,0 1 1 0 0,0-1-1 0 0,1 1 0 0 0,-1 0 1 0 0,0 0-1 0 0,1 1 0 0 0,-1 0 1 0 0,-4 3-337 0 0,-93 89 1882 0 0,93-83-1866 0 0,0 0 0 0 0,1 1 0 0 0,1 1 1 0 0,0-1-1 0 0,0 1 0 0 0,1 0 0 0 0,1 1 0 0 0,1 0 0 0 0,0 0 0 0 0,1 0 0 0 0,0 0 0 0 0,1 1 0 0 0,1-1 0 0 0,1 1 1 0 0,0 15-17 0 0,2-26 29 0 0,0 0 0 0 0,1 0 1 0 0,0 0-1 0 0,0 0 0 0 0,0 0 1 0 0,0-1-1 0 0,1 1 0 0 0,0-1 1 0 0,0 0-1 0 0,0 1 1 0 0,0-1-1 0 0,1 0 0 0 0,0-1 1 0 0,0 1-1 0 0,0-1 0 0 0,0 0 1 0 0,0 0-1 0 0,1 0 1 0 0,-1 0-1 0 0,1-1 0 0 0,-1 0 1 0 0,1 0-1 0 0,0 0 0 0 0,0 0 1 0 0,0-1-1 0 0,0 0 1 0 0,1 0-1 0 0,-1 0 0 0 0,0-1 1 0 0,0 1-1 0 0,1-1 0 0 0,-1-1 1 0 0,0 1-1 0 0,0-1 1 0 0,0 0-1 0 0,1 0 0 0 0,-1 0 1 0 0,0-1-1 0 0,0 0 0 0 0,-1 0 1 0 0,1 0-1 0 0,0-1-29 0 0,14-6 155 0 0,0-1-1 0 0,-1-2 1 0 0,-1 0-1 0 0,1 0 0 0 0,-2-2 1 0 0,0 0-1 0 0,-1-1 1 0 0,0 0-1 0 0,-1-1 1 0 0,-1-1-1 0 0,-1 0 1 0 0,0-1-1 0 0,4-10-154 0 0,-8 12-211 0 0,0 1-1 0 0,-2-1 1 0 0,0 0-1 0 0,-1-1 1 0 0,-1 1-1 0 0,0-1 0 0 0,-1 0 1 0 0,-1 0-1 0 0,0 0 1 0 0,-2 0-1 0 0,0-1 212 0 0,-5-9-2712 0 0,-2 10-3367 0 0,5 10 2362 0 0,-2-1-4271 0 0</inkml:trace>
  <inkml:trace contextRef="#ctx0" brushRef="#br0" timeOffset="341.964">1656 1045 7106 0 0,'0'0'2125'0'0,"0"0"-898"0"0,0 0-144 0 0,0 0 248 0 0,0 0 233 0 0,0 0 154 0 0,0 0-76 0 0,0 0-237 0 0,0 0-328 0 0,0 0-312 0 0,0 0-211 0 0,0 0-129 0 0,0 0-22 0 0,4-9-23 0 0,12-71 473 0 0,-14 60-861 0 0,1 0 0 0 0,1 0 0 0 0,1 1 0 0 0,1-1 0 0 0,0 1-1 0 0,2 1 1 0 0,0-1 0 0 0,1 1 0 0 0,1 1 0 0 0,0 0-1 0 0,1 0 1 0 0,1 1 0 0 0,1 0 0 0 0,0 1 0 0 0,1 1 0 0 0,1 0-1 0 0,0 1 1 0 0,0 0 0 0 0,2 1 0 0 0,-1 1 0 0 0,2 1 0 0 0,-1 0-1 0 0,13-4 9 0 0,40-8-2756 0 0,-46 19-987 0 0,0 2-3730 0 0,-10 1-2025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19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0 208 3633 0 0,'0'0'1615'0'0,"0"0"-288"0"0,0 0-152 0 0,0 0 97 0 0,0 0 200 0 0,0 0 26 0 0,0 0-170 0 0,0 0-210 0 0,0 0-207 0 0,0 0-141 0 0,33-18-83 0 0,105-53-79 0 0,-22 28 378 0 0,-92 36-832 0 0,0 1 0 0 0,-1 1 0 0 0,2 1-1 0 0,-1 1 1 0 0,0 1 0 0 0,1 1 0 0 0,-1 2 0 0 0,5 1-154 0 0,-26-2 5 0 0,0 0 0 0 0,0 1 0 0 0,-1-1 0 0 0,1 1 0 0 0,0 0 0 0 0,-1 0 0 0 0,1 0 0 0 0,0 0 0 0 0,-1 0 0 0 0,1 1 0 0 0,-1-1 0 0 0,0 1 0 0 0,1 0 0 0 0,-1 0 0 0 0,0 0 0 0 0,0 0 0 0 0,0 0 0 0 0,0 0 0 0 0,-1 0 0 0 0,1 0 0 0 0,-1 1 0 0 0,1-1 0 0 0,-1 1 0 0 0,0-1 0 0 0,0 1 0 0 0,0 0 0 0 0,0-1 0 0 0,0 1 0 0 0,0 0 0 0 0,-1 0 0 0 0,0-1 0 0 0,1 1 0 0 0,-1 0 0 0 0,0 0 0 0 0,0 0 0 0 0,-1-1 0 0 0,1 2-5 0 0,-34 101 410 0 0,3-57-291 0 0,-3-1 0 0 0,-1-1 0 0 0,-2-2-1 0 0,-2-2 1 0 0,-16 13-119 0 0,-55 59 202 0 0,51-16 3 0 0,58-95-191 0 0,0 0-1 0 0,0 0 1 0 0,0 1 0 0 0,0-1 0 0 0,0 0-1 0 0,1 0 1 0 0,0 1 0 0 0,-1-1 0 0 0,1 0 0 0 0,1 1-1 0 0,-1-1 1 0 0,0 0 0 0 0,1 0 0 0 0,0 1-1 0 0,-1-1 1 0 0,1 0 0 0 0,0 0 0 0 0,1 0-1 0 0,-1 0 1 0 0,1 0 0 0 0,-1 0 0 0 0,1 0-1 0 0,0-1 1 0 0,0 1 0 0 0,0-1 0 0 0,0 1-1 0 0,0-1 1 0 0,1 1 0 0 0,-1-1 0 0 0,1 0 0 0 0,0 0-1 0 0,2 1-13 0 0,15 5 96 0 0,0-1 0 0 0,1 0 0 0 0,0-2-1 0 0,0 0 1 0 0,0-1 0 0 0,0-1-1 0 0,0-2 1 0 0,1 0 0 0 0,-1-1 0 0 0,1-1-1 0 0,2-1-95 0 0,27 1 116 0 0,-25 1-1098 0 0,137-10 1929 0 0,-112-5-6982 0 0,-7-11-8070 0 0,-37 18 11444 0 0</inkml:trace>
  <inkml:trace contextRef="#ctx0" brushRef="#br0" timeOffset="484.54">1173 495 0 0 0,'0'0'380'0'0,"0"0"659"0"0,0 0 179 0 0,0 0 2 0 0,0 0-79 0 0,0 0-98 0 0,0 0-52 0 0,0 0-7 0 0,-14 5 33 0 0,-43 14 35 0 0,-26 19 5265 0 0,21 13-3666 0 0,54-41-2617 0 0,0 0 0 0 0,1 1 0 0 0,0-1 0 0 0,1 1 0 0 0,0 0 0 0 0,1 1 0 0 0,0 0 0 0 0,1 0 0 0 0,0 0 1 0 0,1 0-1 0 0,0 0 0 0 0,1 1 0 0 0,0-1 0 0 0,1 1 0 0 0,0-1 0 0 0,1 1 0 0 0,1 3-34 0 0,-1-12 22 0 0,1-1 0 0 0,-1 1 0 0 0,1 0 0 0 0,0-1 0 0 0,0 1 0 0 0,0-1 0 0 0,0 1 0 0 0,1-1 0 0 0,0 0 0 0 0,-1 1 0 0 0,1-1 0 0 0,0 0 0 0 0,0 0 0 0 0,1 0-1 0 0,-1 0 1 0 0,1-1 0 0 0,-1 1 0 0 0,1-1 0 0 0,0 1 0 0 0,0-1 0 0 0,0 0 0 0 0,0 0 0 0 0,1-1 0 0 0,-1 1 0 0 0,0 0 0 0 0,1-1 0 0 0,-1 0 0 0 0,1 0 0 0 0,-1 0 0 0 0,2 0-22 0 0,4 1 109 0 0,0 0 0 0 0,1-1 0 0 0,0 0 0 0 0,-1-1 0 0 0,1 0 1 0 0,-1 0-1 0 0,1-1 0 0 0,-1 0 0 0 0,1-1 0 0 0,-1 0 0 0 0,5-2-109 0 0,23-12 279 0 0,-1-2-1 0 0,0-1 1 0 0,-2-2 0 0 0,0-1-1 0 0,-1-2 1 0 0,-2-1-1 0 0,0-2 1 0 0,17-21-279 0 0,-27 31 23 0 0,-2-2 0 0 0,0 0 0 0 0,-1-1 0 0 0,-1-1 0 0 0,-1 0 0 0 0,-1-1 0 0 0,-1-1-1 0 0,-1 0 1 0 0,-1-1 0 0 0,-1-1 0 0 0,-1 0 0 0 0,-1 0 0 0 0,-1-1 0 0 0,-2 0 0 0 0,0 0 0 0 0,-2 0 0 0 0,-1-1 0 0 0,0-17-23 0 0,-5 32-114 0 0,0 1 0 0 0,0 0-1 0 0,-1 0 1 0 0,-1 0 0 0 0,0 0-1 0 0,0 1 1 0 0,-1 0 0 0 0,-1-1-1 0 0,1 2 1 0 0,-2-1 0 0 0,1 1 0 0 0,-1 0-1 0 0,-1 0 1 0 0,1 1 0 0 0,-2 0-1 0 0,1 0 1 0 0,-10-6 114 0 0,13 9-41 0 0,-1 1-1 0 0,0 0 0 0 0,0 1 1 0 0,-1 0-1 0 0,1-1 1 0 0,-1 2-1 0 0,1-1 1 0 0,-1 1-1 0 0,0 0 1 0 0,0 0-1 0 0,0 1 1 0 0,0 0-1 0 0,0 1 1 0 0,0-1-1 0 0,0 1 1 0 0,0 0-1 0 0,0 1 1 0 0,0 0-1 0 0,-1 0 1 0 0,2 0-1 0 0,-1 1 0 0 0,0 0 1 0 0,0 1-1 0 0,1-1 1 0 0,-1 1-1 0 0,1 1 1 0 0,0-1-1 0 0,-1 1 1 0 0,1 1 41 0 0,-9 7 23 0 0,0 2 0 0 0,1 0 0 0 0,1 1 0 0 0,0 0 0 0 0,1 1 0 0 0,0 0 0 0 0,2 1 0 0 0,0 1 0 0 0,1-1 0 0 0,0 1 0 0 0,2 1 0 0 0,0 0 0 0 0,1 0 0 0 0,1 0 0 0 0,1 0 0 0 0,1 1 0 0 0,0 0 0 0 0,1 0 0 0 0,2-1 1 0 0,0 1-1 0 0,1 0 0 0 0,1 5-23 0 0,2-9 27 0 0,2-1 1 0 0,-1 1 0 0 0,2-1 0 0 0,0 0 0 0 0,1 0 0 0 0,0-1 0 0 0,1 0 0 0 0,1 0 0 0 0,0-1-1 0 0,1 0 1 0 0,0-1 0 0 0,1-1 0 0 0,0 0 0 0 0,1 0 0 0 0,0-1 0 0 0,1 0 0 0 0,0-2 0 0 0,0 1-1 0 0,1-2 1 0 0,0 0 0 0 0,0-1 0 0 0,1 0 0 0 0,12 2-28 0 0,2 1 40 0 0,1-1 0 0 0,0-1 0 0 0,0-2 0 0 0,1-1 0 0 0,-1-2 0 0 0,13 0-40 0 0,56-2-6643 0 0,-69 0 2108 0 0,-14 0-6661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16.6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52 292 0 0 0,'0'0'1022'0'0,"0"0"134"0"0,0 0-29 0 0,0 0-48 0 0,10 7-9 0 0,48 37 1131 0 0,-53-42-1773 0 0,1 0 0 0 0,-1 0 0 0 0,1 0 0 0 0,-1-1 0 0 0,1 0 0 0 0,0 0 0 0 0,0 0 0 0 0,0-1 0 0 0,-1 0 0 0 0,1 0 0 0 0,0 0 0 0 0,0-1 0 0 0,0 0 0 0 0,-1 0 0 0 0,1 0 0 0 0,0-1 0 0 0,-1 1 0 0 0,1-2 0 0 0,-1 1 0 0 0,0 0 0 0 0,2-2-428 0 0,102-71 2036 0 0,-77 47-1894 0 0,-1-1 1 0 0,-2-2 0 0 0,-1 0-1 0 0,-1-2 1 0 0,6-13-143 0 0,-9-16 29 0 0,-24 61-95 0 0,-13 9-1186 0 0,-37 137 578 0 0,27-57 840 0 0,5 2 1 0 0,3 0-1 0 0,4 1 1 0 0,4 0-1 0 0,4 56-166 0 0,13 317 36 0 0,-10-442-81 0 0,0 1-1 0 0,-1-1 0 0 0,-1 0 0 0 0,0 0 1 0 0,-2 0-1 0 0,-1 0 0 0 0,-1-1 1 0 0,-1 1-1 0 0,0-2 0 0 0,-2 1 0 0 0,0-1 1 0 0,-2 0-1 0 0,0-1 0 0 0,-1 0 1 0 0,-1-1-1 0 0,0 0 0 0 0,-2-1 0 0 0,-10 10 46 0 0,19-22-35 0 0,0 0-1 0 0,0 0 1 0 0,0-1 0 0 0,-1 0-1 0 0,1 0 1 0 0,-1-1-1 0 0,0 0 1 0 0,0 0-1 0 0,0 0 1 0 0,0-1-1 0 0,-1 0 1 0 0,1-1-1 0 0,-1 0 1 0 0,1 0-1 0 0,-1 0 1 0 0,1-1 0 0 0,-1 0-1 0 0,0 0 1 0 0,1-1-1 0 0,-1 0 1 0 0,1 0-1 0 0,-1-1 1 0 0,1 0-1 0 0,0-1 1 0 0,0 1-1 0 0,0-1 1 0 0,-4-2 35 0 0,4-4 34 0 0,-1 1-1 0 0,1-1 1 0 0,1 0 0 0 0,0-1-1 0 0,0 1 1 0 0,1-1 0 0 0,0 0 0 0 0,0-1-1 0 0,1 1 1 0 0,1-1 0 0 0,0 0 0 0 0,0 0-1 0 0,1 0 1 0 0,0 0 0 0 0,1 0-1 0 0,1 0 1 0 0,0-1 0 0 0,0 1 0 0 0,1 0-1 0 0,0 0 1 0 0,1-3-34 0 0,4-4 67 0 0,0 0 0 0 0,1 0 0 0 0,1 0 0 0 0,1 1 0 0 0,0 0-1 0 0,1 0 1 0 0,1 1 0 0 0,1 0 0 0 0,0 1 0 0 0,1 1 0 0 0,0 0 0 0 0,1 1 0 0 0,1 0 0 0 0,0 1 0 0 0,0 0-1 0 0,2 2 1 0 0,-1 0 0 0 0,1 0-67 0 0,173-93-402 0 0,-102 71-3017 0 0,-52 18-4884 0 0,-27 9 1998 0 0</inkml:trace>
  <inkml:trace contextRef="#ctx0" brushRef="#br0" timeOffset="1905.118">1092 800 0 0 0,'0'0'539'0'0,"0"0"653"0"0,0 0 150 0 0,0 0-117 0 0,0 0-151 0 0,0 0-197 0 0,0 0-149 0 0,0 0-97 0 0,-15 4-57 0 0,-45 16-22 0 0,20 16 805 0 0,34-25-1024 0 0,-2 2-190 0 0,1 1 1 0 0,0 0 0 0 0,1 0 0 0 0,1 1-1 0 0,0-1 1 0 0,1 1 0 0 0,1 0 0 0 0,0 1-1 0 0,1-1 1 0 0,1 0 0 0 0,0 1 0 0 0,1-1-1 0 0,1 0 1 0 0,1 1 0 0 0,0 0-144 0 0,-1-11 96 0 0,0-1 1 0 0,0 1-1 0 0,1-1 1 0 0,0 0-1 0 0,-1 1 0 0 0,2-1 1 0 0,-1 0-1 0 0,0 0 0 0 0,1 0 1 0 0,0-1-1 0 0,0 1 1 0 0,0-1-1 0 0,0 1 0 0 0,1-1 1 0 0,-1 0-1 0 0,1 0 1 0 0,0 0-1 0 0,0-1 0 0 0,0 0 1 0 0,0 1-1 0 0,0-1 0 0 0,0 0 1 0 0,1-1-1 0 0,-1 1 1 0 0,1-1-1 0 0,-1 0 0 0 0,1 0 1 0 0,0-1-1 0 0,-1 1 1 0 0,1-1-1 0 0,0 0 0 0 0,-1 0 1 0 0,1 0-1 0 0,0-1 0 0 0,-1 0 1 0 0,1 0-1 0 0,-1 0 1 0 0,1 0-1 0 0,-1-1 0 0 0,0 0 1 0 0,1 0-1 0 0,-1 0 1 0 0,0 0-1 0 0,1-1-96 0 0,13-7 242 0 0,0-1 0 0 0,-1-1 1 0 0,0 0-1 0 0,-1-1 0 0 0,0-1 1 0 0,-1 0-1 0 0,-1-1 0 0 0,-1-1 0 0 0,0 0 1 0 0,0-1-1 0 0,-2 0 0 0 0,0-1 0 0 0,-1 0 1 0 0,-1-1-1 0 0,5-15-242 0 0,-12 28-16 0 0,0 0 0 0 0,0 0 1 0 0,-1-1-1 0 0,0 1 0 0 0,0 0 0 0 0,-1-1 0 0 0,1 1 0 0 0,-1-1 1 0 0,-1 1-1 0 0,1 0 0 0 0,-1-1 0 0 0,-1 1 0 0 0,1 0 0 0 0,-1 0 1 0 0,0 0-1 0 0,0 0 0 0 0,0 0 0 0 0,-1 0 0 0 0,0 0 0 0 0,0 1 1 0 0,-1 0-1 0 0,0-1 0 0 0,0 1 0 0 0,0 1 0 0 0,0-1 0 0 0,-1 0 1 0 0,1 1-1 0 0,-1 0 0 0 0,0 0 0 0 0,-1 1 0 0 0,-4-4 16 0 0,1 2-256 0 0,1 0-1 0 0,-1 1 0 0 0,0 0 0 0 0,-1 0 1 0 0,1 1-1 0 0,-1 0 0 0 0,1 1 1 0 0,-1 0-1 0 0,0 0 0 0 0,0 1 0 0 0,1 1 1 0 0,-1-1-1 0 0,0 1 0 0 0,0 1 1 0 0,0 0-1 0 0,-9 2 257 0 0,12-1-714 0 0,1 0 0 0 0,-1 1 0 0 0,1 0 0 0 0,0 0 0 0 0,-1 0 0 0 0,1 0 0 0 0,1 1 0 0 0,-1 0 0 0 0,0 1 0 0 0,1-1 0 0 0,0 1 0 0 0,0 0 0 0 0,1 0-1 0 0,-1 1 1 0 0,-2 4 714 0 0,-4 8-3531 0 0,4-6 1916 0 0</inkml:trace>
  <inkml:trace contextRef="#ctx0" brushRef="#br0" timeOffset="2280.057">1631 1080 3025 0 0,'0'0'3452'0'0,"0"0"-2105"0"0,0 0-601 0 0,0 0 366 0 0,0 0 487 0 0,0 0 300 0 0,0 0-30 0 0,0 0-310 0 0,0 0-369 0 0,0 0-235 0 0,0 0-118 0 0,0 0-47 0 0,0 0-4 0 0,-14 15-3 0 0,-44 48-51 0 0,58-63-704 0 0,0 0 0 0 0,0-1 0 0 0,0 1 0 0 0,0 0 1 0 0,0 0-1 0 0,0-1 0 0 0,0 1 0 0 0,0 0 0 0 0,0 0 0 0 0,0-1 0 0 0,0 1 1 0 0,-1 0-1 0 0,1 0 0 0 0,0 0 0 0 0,0-1 0 0 0,0 1 0 0 0,0 0 1 0 0,-1 0-1 0 0,1 0 0 0 0,0 0 0 0 0,0-1 0 0 0,0 1 0 0 0,-1 0 0 0 0,1 0 1 0 0,0 0-1 0 0,0 0 0 0 0,0 0 0 0 0,-1 0 0 0 0,1 0 0 0 0,0 0 0 0 0,0 0 1 0 0,-1-1-1 0 0,1 1 0 0 0,0 0 0 0 0,0 0 0 0 0,-1 0 0 0 0,1 0 1 0 0,0 1-1 0 0,0-1 0 0 0,-1 0 0 0 0,1 0 0 0 0,0 0 0 0 0,0 0 0 0 0,-1 0 1 0 0,1 0-1 0 0,0 0 0 0 0,0 0-28 0 0,9-28 446 0 0,-9 26-388 0 0,38-85 244 0 0,3 1 0 0 0,4 2 1 0 0,41-55-303 0 0,-18 58-944 0 0,-45 79-2342 0 0,-13 14-3263 0 0,-7-8 3698 0 0,1 3-8366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55.6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1 830 2961 0 0,'0'0'89'0'0,"0"0"-273"0"0,0 0 17 0 0,0 0 287 0 0,0 0 416 0 0,0 0 387 0 0,0 0 272 0 0,32 32 145 0 0,106 99 25 0 0,-132-124-1207 0 0,1-1 0 0 0,1 0 0 0 0,-1 0 0 0 0,1-1-1 0 0,0 0 1 0 0,0 0 0 0 0,0-1 0 0 0,1 0 0 0 0,-1 0 0 0 0,1-1 0 0 0,0 0 0 0 0,0 0 0 0 0,1-1-158 0 0,12 3 430 0 0,8 2-54 0 0,0-2 1 0 0,0-1-1 0 0,1-2 1 0 0,-1 0-1 0 0,0-2 1 0 0,1-2-1 0 0,-1 0 1 0 0,0-2-1 0 0,0-2 1 0 0,0 0-1 0 0,-1-2 1 0 0,0-2-1 0 0,0 0 1 0 0,-1-2-1 0 0,0-1 1 0 0,-1-1-1 0 0,2-3-376 0 0,35-23 425 0 0,-2-2 0 0 0,-2-3 0 0 0,-1-3 0 0 0,-3-3 0 0 0,-2-1 0 0 0,16-24-425 0 0,10-21 493 0 0,-4-4 0 0 0,-4-3 0 0 0,36-75-493 0 0,-89 145 121 0 0,-14 23-57 0 0,1 0 0 0 0,0 0 0 0 0,0 0 0 0 0,1 1 0 0 0,0 0 0 0 0,1 0 0 0 0,1 1 0 0 0,-1 0 0 0 0,8-5-64 0 0,-15 14-1 0 0,1-1-1 0 0,-1 1 1 0 0,0 0-1 0 0,1 0 0 0 0,-1 0 1 0 0,1 0-1 0 0,-1 0 1 0 0,1 0-1 0 0,-1 0 1 0 0,0 1-1 0 0,1-1 0 0 0,-1 1 1 0 0,0-1-1 0 0,1 1 1 0 0,-1-1-1 0 0,0 1 1 0 0,1-1-1 0 0,-1 1 0 0 0,0 0 1 0 0,0 0-1 0 0,0 0 1 0 0,0 0-1 0 0,0 0 0 0 0,0 0 1 0 0,0 0-1 0 0,0 0 1 0 0,0 0-1 0 0,0 0 1 0 0,0 1-1 0 0,-1-1 0 0 0,1 0 1 0 0,-1 0-1 0 0,1 1 1 0 0,-1-1-1 0 0,1 1 1 0 0,-1-1-1 0 0,0 0 0 0 0,1 1 1 0 0,-1 0 1 0 0,4 5-5 0 0,22 55 149 0 0,-3 0-1 0 0,-3 1 1 0 0,-2 1 0 0 0,-3 1 0 0 0,-3 0 0 0 0,-3 1 0 0 0,-2 0 0 0 0,-4 1 0 0 0,-2-1 0 0 0,-8 56-144 0 0,6-83 45 0 0,-2 0 0 0 0,-2 0 0 0 0,-2 0 1 0 0,-1-1-1 0 0,-2 0 0 0 0,-2 0 0 0 0,-13 28-45 0 0,17-47-8 0 0,-1 0 0 0 0,0-1-1 0 0,-2 0 1 0 0,0 0-1 0 0,-1-1 1 0 0,-1 0 0 0 0,-1-2-1 0 0,0 1 1 0 0,-1-2-1 0 0,0 0 1 0 0,-1 0 0 0 0,-1-2-1 0 0,0 0 1 0 0,-1-1-1 0 0,-7 3 9 0 0,12-8-87 0 0,-1-1-1 0 0,0 0 1 0 0,0-1-1 0 0,-1-1 1 0 0,1 0-1 0 0,-1-1 1 0 0,0 0-1 0 0,0-1 1 0 0,1-1-1 0 0,-1-1 1 0 0,0 0-1 0 0,0-1 1 0 0,1 0-1 0 0,-1-1 1 0 0,1-1-1 0 0,0 0 1 0 0,0-1-1 0 0,0 0 1 0 0,0-1-1 0 0,1-1 1 0 0,0 0-1 0 0,1-1 1 0 0,-9-6 87 0 0,8 2-426 0 0,1 0 0 0 0,0-1 0 0 0,1 0 0 0 0,1 0 0 0 0,0-1 0 0 0,0-1 0 0 0,2 1 0 0 0,0-2 0 0 0,0 1 0 0 0,2-1 0 0 0,-4-10 426 0 0,-12-114-11534 0 0,22 114 7284 0 0,0 10 3382 0 0</inkml:trace>
  <inkml:trace contextRef="#ctx0" brushRef="#br0" timeOffset="358.813">2675 642 12203 0 0,'0'0'936'0'0,"0"0"-397"0"0,0 0-111 0 0,0 0 174 0 0,0 0 193 0 0,-31 9 107 0 0,-103 34-29 0 0,125-40-757 0 0,0 0-1 0 0,0 1 0 0 0,0 1 1 0 0,0-1-1 0 0,1 1 0 0 0,0 1 1 0 0,0 0-1 0 0,0 0 0 0 0,1 0 1 0 0,-3 5-116 0 0,-7 4 219 0 0,2-3-144 0 0,0 1 1 0 0,1 0-1 0 0,0 0 1 0 0,1 2-1 0 0,1 0 1 0 0,0 0-1 0 0,1 1 1 0 0,1 0-1 0 0,1 1 0 0 0,0 0 1 0 0,1 0-1 0 0,1 1 1 0 0,0 0-1 0 0,1 1 1 0 0,1-1-1 0 0,1 1 1 0 0,1 0-1 0 0,1 0 1 0 0,0 1-1 0 0,1 3-75 0 0,2-17 5 0 0,0 0 0 0 0,1-1 0 0 0,-1 1-1 0 0,1-1 1 0 0,0 1 0 0 0,0-1 0 0 0,1 1-1 0 0,-1-1 1 0 0,1 0 0 0 0,1 0 0 0 0,-1-1-1 0 0,1 1 1 0 0,-1-1 0 0 0,1 1 0 0 0,0-1-1 0 0,1 0 1 0 0,-1-1 0 0 0,1 1 0 0 0,0-1-1 0 0,0 0 1 0 0,0 0 0 0 0,0 0 0 0 0,0-1-1 0 0,1 1 1 0 0,1-1-5 0 0,8 3 110 0 0,0-1 0 0 0,0-1 0 0 0,1 0-1 0 0,-1-1 1 0 0,1-1 0 0 0,0-1 0 0 0,-1 0 0 0 0,15-2-110 0 0,-16 0 139 0 0,0-1 1 0 0,1 0 0 0 0,-1-1-1 0 0,0-1 1 0 0,-1 0-1 0 0,1-1 1 0 0,-1 0-1 0 0,0-1 1 0 0,0-1-1 0 0,-1 0 1 0 0,0-1 0 0 0,-1 0-1 0 0,0-1 1 0 0,0 0-1 0 0,-1 0 1 0 0,0-1-1 0 0,-1-1 1 0 0,0 1 0 0 0,-1-2-1 0 0,0 1-139 0 0,-1-2 21 0 0,-1 1 0 0 0,0-1 0 0 0,-1 0 0 0 0,0-1 0 0 0,-1 1 0 0 0,-1-1 0 0 0,0 0 0 0 0,-1 0 0 0 0,-1 0 0 0 0,0 0 0 0 0,-1 0 0 0 0,-1 0 0 0 0,0 0 0 0 0,-1 0 0 0 0,-1 0 0 0 0,0 0 0 0 0,-3-8-21 0 0,-31-62-3752 0 0,-20 12-5477 0 0,39 54-2096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59.9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437 651 0 0 0,'0'0'501'0'0,"0"0"1266"0"0,0 0 406 0 0,0 0-89 0 0,0 0-287 0 0,0 0-362 0 0,0 0-319 0 0,0 0-246 0 0,0 0-177 0 0,0 0-128 0 0,-26-8-68 0 0,-81-22-49 0 0,104 29-415 0 0,1 0 0 0 0,-1 1 0 0 0,0-1 0 0 0,0 0 0 0 0,0 1 0 0 0,0 0 0 0 0,0 0 0 0 0,0 0 1 0 0,0 0-1 0 0,0 0 0 0 0,0 1 0 0 0,0-1 0 0 0,0 1 0 0 0,0 0 0 0 0,0-1 0 0 0,0 2 0 0 0,0-1 0 0 0,1 0 1 0 0,-1 0-1 0 0,0 1 0 0 0,0 0-33 0 0,-5 3 149 0 0,-10 6-114 0 0,2 0 0 0 0,-1 0 0 0 0,2 2 0 0 0,0 0-1 0 0,0 1 1 0 0,1 0 0 0 0,1 1 0 0 0,0 1 0 0 0,1 0 0 0 0,1 1 0 0 0,1 0 0 0 0,0 1 0 0 0,1-1 0 0 0,1 2 0 0 0,1-1 0 0 0,0 1-1 0 0,2 1 1 0 0,0-1 0 0 0,1 1 0 0 0,1 0 0 0 0,0 0 0 0 0,2 0 0 0 0,1 0 0 0 0,0 0 0 0 0,1 0 0 0 0,1 0 0 0 0,1 0-35 0 0,-1-12 4 0 0,-1 0 0 0 0,1 0 0 0 0,0 0 0 0 0,1 0-1 0 0,0 0 1 0 0,1 0 0 0 0,-1 0 0 0 0,1-1 0 0 0,1 0 0 0 0,-1 0 0 0 0,1 0 0 0 0,1 0 0 0 0,-1-1 0 0 0,1 0 0 0 0,0 0 0 0 0,0 0 0 0 0,1-1 0 0 0,0 0 0 0 0,0 0 0 0 0,0-1 0 0 0,0 0 0 0 0,1 0 0 0 0,-1-1 0 0 0,1 0 0 0 0,0 0-1 0 0,0-1 1 0 0,0 0 0 0 0,1 0-4 0 0,10-1 150 0 0,0-1-1 0 0,-1 0 1 0 0,1-2-1 0 0,0 0 1 0 0,-1-1-1 0 0,0-1 1 0 0,0-1-1 0 0,0 0 1 0 0,0-1-1 0 0,-1-1 1 0 0,0-1-1 0 0,0-1 1 0 0,-1 0-1 0 0,0-1 1 0 0,-1 0-1 0 0,0-1 1 0 0,0-1-1 0 0,-1-1 1 0 0,7-9-150 0 0,15-11 184 0 0,-2-3-1 0 0,-1 0 1 0 0,-2-2 0 0 0,-2-2 0 0 0,-1 0-1 0 0,-3-2 1 0 0,-1-1 0 0 0,10-27-184 0 0,-20 38-66 0 0,-1-2 1 0 0,-2 0-1 0 0,-1 0 0 0 0,-2-1 1 0 0,-1 0-1 0 0,-2 0 1 0 0,-1-1-1 0 0,-2 1 1 0 0,-2-17 65 0 0,0 31-179 0 0,-2 1 0 0 0,0-1 0 0 0,-1 1 0 0 0,-2 0 0 0 0,0 0 0 0 0,0 0 0 0 0,-2 0 0 0 0,-1 1 0 0 0,0 0 0 0 0,-1 1 0 0 0,-1 0 0 0 0,-1 0 0 0 0,-1 1 0 0 0,0 1 0 0 0,-1 0 0 0 0,-13-13 179 0 0,21 24 3 0 0,0 0 0 0 0,0 0 0 0 0,0 0 0 0 0,-1 0 0 0 0,0 1 0 0 0,0 0 0 0 0,0 0 0 0 0,0 1 0 0 0,0-1 0 0 0,-1 1 0 0 0,0 1 0 0 0,1-1 0 0 0,-1 1 0 0 0,0 1 0 0 0,0-1 0 0 0,0 1 0 0 0,-1 0 0 0 0,1 1 0 0 0,0-1 1 0 0,0 1-1 0 0,0 1 0 0 0,-1 0 0 0 0,1 0 0 0 0,0 0 0 0 0,0 1 0 0 0,0-1 0 0 0,0 2 0 0 0,1-1 0 0 0,-1 1 0 0 0,1 0 0 0 0,-1 1 0 0 0,1-1 0 0 0,0 1 0 0 0,0 0 0 0 0,-3 4-3 0 0,-2 9 71 0 0,1 0 0 0 0,1 1 0 0 0,0-1 0 0 0,1 2-1 0 0,1-1 1 0 0,1 1 0 0 0,1 0 0 0 0,1 0 0 0 0,0 1 0 0 0,1-1-1 0 0,1 1 1 0 0,1 0 0 0 0,1 0 0 0 0,1-1 0 0 0,0 1 0 0 0,2 0 0 0 0,2 8-71 0 0,0 3 158 0 0,2 0 1 0 0,1-1 0 0 0,1 0 0 0 0,1 0 0 0 0,2-1 0 0 0,1-1 0 0 0,2 0 0 0 0,0-1 0 0 0,2 0-1 0 0,1-1 1 0 0,14 15-159 0 0,9 7 252 0 0,2-2 0 0 0,2-2-1 0 0,2-1 1 0 0,2-3-1 0 0,17 9-251 0 0,104 70 547 0 0,-156-113-1361 0 0,-11-21-9854 0 0,-3 3 5372 0 0,0 8 511 0 0</inkml:trace>
  <inkml:trace contextRef="#ctx0" brushRef="#br0" timeOffset="316.919">1426 651 7426 0 0,'0'0'1648'0'0,"0"0"-744"0"0,0 0-208 0 0,0 0 80 0 0,0 0 145 0 0,-79 195 55 0 0,64-161-168 0 0,2-5-304 0 0,4 0-256 0 0,1-3-208 0 0,5-7-104 0 0,1-1-96 0 0,2-7-200 0 0,0-4-280 0 0,0-3-736 0 0,0-4-1929 0 0,0 0-5737 0 0</inkml:trace>
  <inkml:trace contextRef="#ctx0" brushRef="#br0" timeOffset="317.919">1210 143 8850 0 0,'0'0'-392'0'0,"0"0"-496"0"0,0 0-273 0 0,0 0-327 0 0,0 0-528 0 0,0 0-497 0 0,0 0 2121 0 0</inkml:trace>
  <inkml:trace contextRef="#ctx0" brushRef="#br0" timeOffset="733.954">1967 533 3841 0 0,'0'0'2666'0'0,"0"0"-1278"0"0,0 0-241 0 0,0 0 431 0 0,0 0 426 0 0,0 0 80 0 0,0 0-312 0 0,0 0-566 0 0,0 0-449 0 0,0 0-235 0 0,0 0-136 0 0,0 0-82 0 0,-18 21-45 0 0,-54 63-57 0 0,27-37 30 0 0,41-44-239 0 0,0 0 0 0 0,0 0-1 0 0,0 1 1 0 0,0 0 0 0 0,1-1-1 0 0,0 1 1 0 0,0 0 0 0 0,0 1-1 0 0,0-1 1 0 0,1 1 0 0 0,-1-1-1 0 0,1 1 1 0 0,0 0 0 0 0,1 0-1 0 0,-1 0 1 0 0,1 0 0 0 0,0 0-1 0 0,0 0 1 0 0,0 0 0 0 0,1 0 7 0 0,2 0-34 0 0,1 0 0 0 0,0-1 1 0 0,0 0-1 0 0,0 1 0 0 0,0-1 1 0 0,1-1-1 0 0,0 1 0 0 0,0 0 1 0 0,0-1-1 0 0,0 0 0 0 0,0 0 0 0 0,1 0 1 0 0,-1 0-1 0 0,1-1 0 0 0,0 0 1 0 0,-1 0-1 0 0,4 1 34 0 0,-6-2-13 0 0,12 6-28 0 0,-5-5 35 0 0,0 1 0 0 0,-1 1 0 0 0,1-1 0 0 0,-1 1 0 0 0,0 1 0 0 0,0-1 0 0 0,0 1 0 0 0,-1 1 0 0 0,0-1 0 0 0,0 1 0 0 0,0 1 0 0 0,0-1 0 0 0,-1 1 0 0 0,-1 0 0 0 0,1 1 0 0 0,-1-1 0 0 0,0 1 0 0 0,0 0 0 0 0,-1 0 0 0 0,-1 1 0 0 0,1-1 0 0 0,-1 1 0 0 0,0 0 0 0 0,-1 1 6 0 0,-4-4 23 0 0,-1-1 0 0 0,0 0 1 0 0,0 1-1 0 0,-1-1 0 0 0,1 0 1 0 0,-1-1-1 0 0,0 1 0 0 0,-1-1 1 0 0,1 0-1 0 0,-1 0 0 0 0,0 0 1 0 0,0 0-1 0 0,0-1 0 0 0,0 0 1 0 0,0 0-1 0 0,-1 0 0 0 0,1-1 0 0 0,-1 0 1 0 0,0 0-1 0 0,0 0 0 0 0,0-1 1 0 0,0 0-1 0 0,0 0 0 0 0,0 0 1 0 0,0-1-1 0 0,0 0 0 0 0,-2 0-23 0 0,1 0-76 0 0,-1 0 0 0 0,0 0 0 0 0,0-1 0 0 0,0 0 0 0 0,1 0 0 0 0,-1-1 0 0 0,0 0 0 0 0,1 0 0 0 0,-1-1 0 0 0,1 0 0 0 0,0 0 0 0 0,0-1 0 0 0,-6-4 76 0 0,-17-18-4029 0 0,8-5-5134 0 0,18 19 3283 0 0</inkml:trace>
  <inkml:trace contextRef="#ctx0" brushRef="#br0" timeOffset="4740.382">1347 176 464 0 0,'0'0'1163'0'0,"0"0"-80"0"0,0 0 195 0 0,0 0 369 0 0,0 0 186 0 0,0 0-110 0 0,0 0-340 0 0,0 0-448 0 0,0 0-328 0 0,0 0-182 0 0,0 0-37 0 0,0 0 70 0 0,0 0 83 0 0,-6 5 27 0 0,-18 12-46 0 0,19-13-66 0 0,5-4-93 0 0,0 0-86 0 0,0 0-61 0 0,20-15 862 0 0,13-10 271 0 0,-33 25-1045 0 0,0 0 56 0 0,0 0 53 0 0,-13 3 664 0 0,-75 55-778 0 0,89-58-990 0 0,12-11-3142 0 0,0 2-2824 0 0,-5 4-3372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9:16.75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 1 0 0 0,'0'0'792'0'0,"0"0"596"0"0,0 0 245 0 0,0 0 114 0 0,0 0 59 0 0,0 0-109 0 0,0 0-240 0 0,0 0-304 0 0,0 0-325 0 0,0 0-274 0 0,-3 0-207 0 0,2 0-333 0 0,0 0 1 0 0,0 0-1 0 0,0 0 1 0 0,0 0 0 0 0,0 0-1 0 0,0 1 1 0 0,0-1 0 0 0,0 0-1 0 0,0 1 1 0 0,0-1 0 0 0,0 1-1 0 0,0-1 1 0 0,0 1 0 0 0,0-1-1 0 0,0 1 1 0 0,1 0-1 0 0,-1-1 1 0 0,0 1 0 0 0,1 0-1 0 0,-1 0 1 0 0,0 0 0 0 0,1-1-1 0 0,-1 1 1 0 0,1 0 0 0 0,-1 0-1 0 0,1 0 1 0 0,-1 0-1 0 0,1 0 1 0 0,0 0 0 0 0,0 0-1 0 0,-1 0 1 0 0,1 0 0 0 0,0 0-1 0 0,0 0 1 0 0,0 0 0 0 0,0 0-1 0 0,0 0 1 0 0,0 0 0 0 0,0 0-1 0 0,1 0 1 0 0,-1 0-1 0 0,0 0 1 0 0,0 0 0 0 0,1 0-1 0 0,-1 0 1 0 0,1 1-15 0 0,15 427 2063 0 0,31 162-567 0 0,-31-512-1325 0 0,-15-79-153 0 0,-1 1 0 0 0,1-1 1 0 0,0 1-1 0 0,-1-1 0 0 0,1 0 0 0 0,0 1 0 0 0,0-1 0 0 0,-1 0 0 0 0,1 0 0 0 0,0 1 1 0 0,0-1-1 0 0,0 0 0 0 0,0 0 0 0 0,-1 0 0 0 0,1 0 0 0 0,0 0 0 0 0,0 0 0 0 0,0 0 1 0 0,0 0-1 0 0,-1-1 0 0 0,1 1 0 0 0,0 0 0 0 0,0 0 0 0 0,-1-1 0 0 0,1 1 1 0 0,0 0-1 0 0,0-1 0 0 0,-1 1 0 0 0,1-1 0 0 0,0 1 0 0 0,-1-1 0 0 0,1 1 0 0 0,0-1 1 0 0,-1 0-1 0 0,1 1 0 0 0,-1-1 0 0 0,1 1 0 0 0,-1-1 0 0 0,1 0 0 0 0,-1 0 0 0 0,0 1 1 0 0,1-1-19 0 0,96-164 925 0 0,-44 85-862 0 0,3 3 0 0 0,4 2 1 0 0,44-41-64 0 0,-103 115-2 0 0,3-4-7 0 0,-1 1 0 0 0,1 0 0 0 0,-1 0-1 0 0,1 0 1 0 0,0 1 0 0 0,0-1 0 0 0,1 1 0 0 0,-1 0-1 0 0,1 0 1 0 0,0 0 0 0 0,-1 1 0 0 0,1-1 0 0 0,0 1-1 0 0,1 1 1 0 0,-1-1 0 0 0,0 1 0 0 0,0 0-1 0 0,1 0 1 0 0,-1 0 0 0 0,0 1 0 0 0,4-1 9 0 0,-5 4-4 0 0,-1 1 0 0 0,0-1 1 0 0,-1 0-1 0 0,1 1 0 0 0,-1-1 1 0 0,1 1-1 0 0,-1 0 0 0 0,0-1 0 0 0,0 1 1 0 0,-1 0-1 0 0,1 1 0 0 0,-1-1 1 0 0,0 0-1 0 0,0 0 0 0 0,0 0 1 0 0,-1 1 3 0 0,1-3 4 0 0,5 33 102 0 0,-2 0 0 0 0,-1 1 0 0 0,-1-1 0 0 0,-4 35-106 0 0,1-11 27 0 0,1-57-87 0 0,0 1 0 0 0,0-1 0 0 0,0 1 0 0 0,0-1 0 0 0,1 1 0 0 0,-1-1 0 0 0,1 0 0 0 0,-1 1 0 0 0,1-1 0 0 0,0 1 0 0 0,0-1 0 0 0,0 0 0 0 0,0 0 0 0 0,0 1 0 0 0,1-1 0 0 0,-1 0 0 0 0,1 0 0 0 0,-1 0 0 0 0,1-1 0 0 0,0 1 0 0 0,-1 0 0 0 0,1-1 0 0 0,0 1 0 0 0,0-1 0 0 0,0 1 0 0 0,1-1 0 0 0,-1 0 0 0 0,0 0 0 0 0,0 0 0 0 0,1 0 0 0 0,-1 0 0 0 0,1-1 0 0 0,-1 1 0 0 0,0-1 0 0 0,1 0 0 0 0,1 1 60 0 0,43-5-4590 0 0,-4-13-4145 0 0,-30 9 4337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9:17.6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361 56 5521 0 0,'0'0'1714'0'0,"0"0"-653"0"0,0 0-63 0 0,0 0 233 0 0,-37 27 231 0 0,-117 86 58 0 0,56-25 694 0 0,91-82-2154 0 0,1 0 0 0 0,-1 1 0 0 0,2 0 0 0 0,-1 0 0 0 0,1 0 1 0 0,0 1-1 0 0,0 0 0 0 0,1 0 0 0 0,0 0 0 0 0,1 1 0 0 0,0-1 0 0 0,0 1 1 0 0,1-1-1 0 0,0 1 0 0 0,0 0 0 0 0,1 0 0 0 0,0 0 0 0 0,1 0 0 0 0,0 0 0 0 0,0 0 1 0 0,1 1-61 0 0,2-5 26 0 0,1-1 1 0 0,0 0 0 0 0,0 1-1 0 0,1-2 1 0 0,-1 1-1 0 0,1 0 1 0 0,0-1 0 0 0,0 0-1 0 0,0 0 1 0 0,0 0 0 0 0,0-1-1 0 0,1 0 1 0 0,-1 0-1 0 0,1 0 1 0 0,0 0 0 0 0,-1-1-1 0 0,1 0 1 0 0,0 0 0 0 0,0-1-1 0 0,0 0 1 0 0,0 0-1 0 0,0 0 1 0 0,-1-1 0 0 0,1 0-1 0 0,0 0 1 0 0,0 0 0 0 0,-1 0-1 0 0,1-1 1 0 0,2-1-27 0 0,11-5 178 0 0,0-1 1 0 0,-1 0-1 0 0,0-1 1 0 0,-1-1 0 0 0,0-1-1 0 0,-1 0 1 0 0,0-1-1 0 0,-1-1 1 0 0,1-1-179 0 0,3-5 188 0 0,0-1 0 0 0,-1 0 0 0 0,-1-2 0 0 0,-2 0 0 0 0,0-1 0 0 0,1-4-188 0 0,-7 7 704 0 0,-9 22 193 0 0,-1 14-662 0 0,1-9-244 0 0,-1 0 0 0 0,0 1 1 0 0,1-1-1 0 0,1 0 0 0 0,-1 0 0 0 0,1 0 0 0 0,0 0 0 0 0,0 0 0 0 0,0 0 0 0 0,1 0 0 0 0,0 0 0 0 0,0-1 0 0 0,1 1 0 0 0,-1 0 0 0 0,1-1 0 0 0,1 0 0 0 0,-1 0 0 0 0,1 0 0 0 0,0 0 0 0 0,0 0 0 0 0,0-1 0 0 0,0 0 0 0 0,1 0 0 0 0,0 0 0 0 0,0 0 0 0 0,0-1 0 0 0,0 0 0 0 0,1 0 0 0 0,3 2 9 0 0,-1-2-12 0 0,0 1 0 0 0,0-1 0 0 0,0-1 0 0 0,1 0 0 0 0,-1 0 0 0 0,1 0 0 0 0,-1-1 0 0 0,1 0 0 0 0,0-1 0 0 0,-1 0 0 0 0,1 0 0 0 0,0-1 0 0 0,-1 0 0 0 0,1-1 0 0 0,-1 0 0 0 0,1 0 0 0 0,-1 0 0 0 0,0-1 0 0 0,0-1 0 0 0,0 1 0 0 0,0-1 0 0 0,3-3 12 0 0,9-11-9 0 0,0-1 0 0 0,0-1-1 0 0,-2-1 1 0 0,-1-1-1 0 0,-1 0 1 0 0,8-15 9 0 0,44-57 6 0 0,-32 50 78 0 0,-22 65 9 0 0,-2 67 211 0 0,-12-73-302 0 0,0 1 1 0 0,2-1-1 0 0,0 1 0 0 0,1-1 0 0 0,1 0 0 0 0,0 0 0 0 0,1 0 0 0 0,0 0 0 0 0,1-1 0 0 0,1 0 0 0 0,0 0 0 0 0,1 0 0 0 0,1-1 0 0 0,4 5-2 0 0,-9-15 12 0 0,0 0-1 0 0,0-1 0 0 0,0 1 0 0 0,0-1 0 0 0,0 0 0 0 0,1-1 1 0 0,-1 1-1 0 0,0-1 0 0 0,1 0 0 0 0,0 0 0 0 0,-1 0 0 0 0,1 0 0 0 0,-1-1 1 0 0,1 0-1 0 0,0 0 0 0 0,-1 0 0 0 0,1-1 0 0 0,0 1 0 0 0,-1-1 1 0 0,1 0-1 0 0,-1-1 0 0 0,1 1 0 0 0,-1-1 0 0 0,0 0 0 0 0,0 0 1 0 0,1 0-1 0 0,-1 0 0 0 0,-1-1 0 0 0,1 0 0 0 0,2-1-11 0 0,112-118 456 0 0,-54 50-602 0 0,-62 72 8 0 0,0 1 1 0 0,0 0-1 0 0,0-1 1 0 0,-1 1 0 0 0,1 0-1 0 0,0 0 1 0 0,-1 0-1 0 0,1 0 1 0 0,-1 1 0 0 0,1-1-1 0 0,-1 0 1 0 0,0 1-1 0 0,1-1 1 0 0,-1 0 0 0 0,0 1-1 0 0,0 0 1 0 0,0-1-1 0 0,0 1 1 0 0,0 0 0 0 0,0-1-1 0 0,-1 1 1 0 0,1 0-1 0 0,0 0 1 0 0,-1 0 0 0 0,0 0-1 0 0,1-1 1 0 0,-1 1 0 0 0,0 0-1 0 0,0 0 1 0 0,0 0-1 0 0,0 0 138 0 0,2 6-332 0 0,1-1 280 0 0,-1-1 1 0 0,1 0-1 0 0,0 0 1 0 0,1-1-1 0 0,0 1 1 0 0,0-1-1 0 0,0 1 0 0 0,0-1 1 0 0,1-1-1 0 0,0 1 1 0 0,0 0-1 0 0,0-1 1 0 0,0 0-1 0 0,1-1 0 0 0,0 1 1 0 0,-1-1-1 0 0,1 0 1 0 0,1 0-1 0 0,-1-1 1 0 0,0 0-1 0 0,1 0 1 0 0,6 1 51 0 0,149 13 1343 0 0,-148-19-1118 0 0,-1 1-1 0 0,0-2 0 0 0,1 1 0 0 0,-1-2 0 0 0,-1 0 1 0 0,1 0-1 0 0,-1-1 0 0 0,0-1 0 0 0,0 0 1 0 0,-1-1-1 0 0,0 0 0 0 0,0-1 0 0 0,-1 0 0 0 0,0 0 1 0 0,3-5-225 0 0,-4 5 71 0 0,0 1 1 0 0,0-2-1 0 0,-1 1 1 0 0,-1-1-1 0 0,1 0 1 0 0,-2-1-1 0 0,1 1 1 0 0,-2-1-1 0 0,1-1 1 0 0,-1 1-1 0 0,-1-1 1 0 0,0 0-1 0 0,-1 0 1 0 0,0 0-1 0 0,-1 0 1 0 0,0-5-72 0 0,-1 14 6 0 0,-1 0 1 0 0,1 0-1 0 0,-1 0 1 0 0,0 0-1 0 0,1 0 1 0 0,-1 0-1 0 0,-1 0 1 0 0,1 0-1 0 0,0 0 1 0 0,-1 0-1 0 0,0 0 0 0 0,0 0 1 0 0,1 1-1 0 0,-2-1 1 0 0,1 0-1 0 0,0 0 1 0 0,0 1-1 0 0,-1-1 1 0 0,0 1-1 0 0,1-1 1 0 0,-1 1-1 0 0,0-1 1 0 0,0 1-1 0 0,-1 0 0 0 0,1 0 1 0 0,0 0-1 0 0,-1 0 1 0 0,1 1-1 0 0,-1-1 1 0 0,1 1-1 0 0,-1-1 1 0 0,0 1-1 0 0,1 0 1 0 0,-1 0-1 0 0,0 0 1 0 0,0 0-1 0 0,0 1 1 0 0,0-1-1 0 0,-1 1-6 0 0,-6 2-27 0 0,0 0 0 0 0,-1 1-1 0 0,1 0 1 0 0,0 1 0 0 0,0 0 0 0 0,1 0-1 0 0,-1 1 1 0 0,1 0 0 0 0,0 1 0 0 0,0 0-1 0 0,1 0 1 0 0,0 1 0 0 0,0 0 0 0 0,1 1-1 0 0,-1 0 1 0 0,2 0 0 0 0,-1 0 0 0 0,1 1-1 0 0,0 0 1 0 0,1 0 0 0 0,0 0 0 0 0,1 1 0 0 0,-1 0-1 0 0,2 0 1 0 0,0 0 0 0 0,-1 2 27 0 0,-3 11-34 0 0,0 0 0 0 0,1 0 0 0 0,2 0 0 0 0,0 1 0 0 0,2 0 0 0 0,0 0 0 0 0,2 0 0 0 0,1 11 34 0 0,-1-27-1 0 0,1-1 0 0 0,0 1 1 0 0,1-1-1 0 0,-1 1 0 0 0,1 0 0 0 0,1-1 1 0 0,0 0-1 0 0,0 0 0 0 0,0 0 0 0 0,1 0 1 0 0,0 0-1 0 0,0-1 0 0 0,0 1 0 0 0,1-1 1 0 0,0 0-1 0 0,0-1 0 0 0,1 1 1 0 0,0-1-1 0 0,0 0 0 0 0,0-1 0 0 0,0 1 1 0 0,1-1-1 0 0,0 0 0 0 0,2 1 1 0 0,9 2 7 0 0,-1 0 0 0 0,1-1-1 0 0,0-1 1 0 0,0 0 0 0 0,1-1-1 0 0,-1-2 1 0 0,1 1 0 0 0,0-2-1 0 0,10-1-6 0 0,-3 1-535 0 0,0-2-1 0 0,-1-1 1 0 0,1 0-1 0 0,-1-2 1 0 0,24-7 535 0 0,-12 0-3605 0 0,-1-3-4221 0 0,-14 3-413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9:32.5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309 60 0 0 0,'0'0'773'0'0,"0"0"824"0"0,0 0 329 0 0,0 0-10 0 0,0 0-194 0 0,0 0-255 0 0,0 0-248 0 0,0 0-217 0 0,0 0-136 0 0,0 0-105 0 0,0 0-64 0 0,-10-10-64 0 0,-35-29-87 0 0,8 28 358 0 0,27 12-692 0 0,-79 13 751 0 0,8 25-486 0 0,80-38-471 0 0,1 1-1 0 0,0 0 1 0 0,0-1 0 0 0,-1 1-1 0 0,1 0 1 0 0,1-1 0 0 0,-1 1-1 0 0,0 0 1 0 0,0-1 0 0 0,1 1-1 0 0,-1 0 1 0 0,0-1 0 0 0,1 1-1 0 0,0-1 1 0 0,-1 1 0 0 0,1-1-1 0 0,0 1 1 0 0,0-1 0 0 0,0 1 0 0 0,0-1-1 0 0,0 0 1 0 0,0 0 0 0 0,0 1-1 0 0,1-1 1 0 0,-1 0 0 0 0,0 0-1 0 0,1 0 1 0 0,-1 0 0 0 0,0 0-1 0 0,1-1 1 0 0,0 1 0 0 0,-1 0-1 0 0,1-1 1 0 0,-1 1 0 0 0,1-1-1 0 0,1 1-5 0 0,2 2 11 0 0,81 52 197 0 0,50 31-87 0 0,-2 17 129 0 0,-133-101-213 0 0,1 0-1 0 0,0 0 1 0 0,-1 0 0 0 0,1 0 0 0 0,-1 0 0 0 0,0 0 0 0 0,0 1 0 0 0,0-1 0 0 0,0 0 0 0 0,0 1 0 0 0,0-1 0 0 0,0 1 0 0 0,-1-1 0 0 0,0 1-1 0 0,1-1 1 0 0,-1 1 0 0 0,0-1 0 0 0,0 1 0 0 0,0 0 0 0 0,-1-1 0 0 0,1 1 0 0 0,0-1 0 0 0,-1 1 0 0 0,0-1 0 0 0,0 1 0 0 0,1-1 0 0 0,-1 0-1 0 0,-1 1 1 0 0,1-1 0 0 0,0 0 0 0 0,-1 0 0 0 0,1 0 0 0 0,-1 0 0 0 0,1 0 0 0 0,-2 1-37 0 0,-18 7 13 0 0,0 0 0 0 0,-1-2 0 0 0,-1 0 0 0 0,1-1 0 0 0,-1-2 0 0 0,0 0 0 0 0,-18 1-13 0 0,-37 8-882 0 0,16-2-721 0 0,12-2-2887 0 0,17-2-3923 0 0,27-8 4959 0 0,3 0 2438 0 0</inkml:trace>
  <inkml:trace contextRef="#ctx0" brushRef="#br0" timeOffset="469.996">955 185 4017 0 0,'0'0'1076'0'0,"0"0"-100"0"0,0 0 195 0 0,0 0 294 0 0,0 0 151 0 0,0 0-112 0 0,0 0-229 0 0,0 0-216 0 0,0 0-140 0 0,0 0-122 0 0,0 0-108 0 0,0 0-133 0 0,0 0-122 0 0,-23 10-100 0 0,-74 28-67 0 0,54-13 201 0 0,35-19-443 0 0,0-1 1 0 0,0 1-1 0 0,1 0 0 0 0,0 0 1 0 0,1 1-1 0 0,-1 0 1 0 0,1 0-1 0 0,1 1 1 0 0,-1 0-1 0 0,1 0 1 0 0,0 0-1 0 0,1 0 1 0 0,0 1-1 0 0,1 0 0 0 0,-1-1 1 0 0,2 2-1 0 0,-1-1 1 0 0,1 0-1 0 0,1 0 1 0 0,0 1-1 0 0,0-1 1 0 0,0 0-1 0 0,1 1 0 0 0,1 3-25 0 0,1-11 83 0 0,1 1-1 0 0,-1 0 0 0 0,1-1 1 0 0,-1 1-1 0 0,1-1 0 0 0,0 0 0 0 0,0 0 1 0 0,0 0-1 0 0,0 0 0 0 0,1-1 0 0 0,-1 1 1 0 0,0-1-1 0 0,1 0 0 0 0,-1 0 0 0 0,1 0 1 0 0,-1 0-1 0 0,1-1 0 0 0,-1 1 1 0 0,1-1-1 0 0,-1 0 0 0 0,1 0 0 0 0,0 0 1 0 0,-1-1-1 0 0,1 1 0 0 0,-1-1 0 0 0,1 0 1 0 0,-1 0-1 0 0,1 0 0 0 0,-1 0 0 0 0,0-1 1 0 0,1 1-1 0 0,-1-1-82 0 0,20-11 334 0 0,-1-2 1 0 0,-1 0-1 0 0,0-2 1 0 0,-1 0-1 0 0,-1-1 1 0 0,0-1-1 0 0,4-7-334 0 0,16-14 232 0 0,-34 33-228 0 0,0 1 1 0 0,0 0 0 0 0,1 0 0 0 0,0 1 0 0 0,0-1 0 0 0,1 2 0 0 0,0-1 0 0 0,-1 1 0 0 0,1-1-1 0 0,1 2 1 0 0,-1-1 0 0 0,1 1 0 0 0,-1 0 0 0 0,1 1 0 0 0,0 0 0 0 0,0 0 0 0 0,0 1 0 0 0,0 0-1 0 0,0 0 1 0 0,0 1 0 0 0,2 0-5 0 0,-7 1-8 0 0,-1 1-1 0 0,1 1 1 0 0,-1-1-1 0 0,0 0 1 0 0,0 1-1 0 0,0-1 1 0 0,0 1-1 0 0,0-1 1 0 0,0 1-1 0 0,-1 0 1 0 0,1 0-1 0 0,-1 0 1 0 0,0 0-1 0 0,0 0 1 0 0,0 0-1 0 0,0 0 1 0 0,0 0-1 0 0,-1 0 0 0 0,0 1 1 0 0,1-1-1 0 0,-1 0 1 0 0,0 0-1 0 0,-1 1 1 0 0,1 2 8 0 0,0 5-34 0 0,1 27-326 0 0,1 20-1213 0 0,12-26-6919 0 0,-10-28 2418 0 0,0-4-1730 0 0</inkml:trace>
  <inkml:trace contextRef="#ctx0" brushRef="#br0" timeOffset="925.193">1375 487 8202 0 0,'0'0'2099'0'0,"0"0"-307"0"0,0 0-55 0 0,0 0 32 0 0,0 0-98 0 0,0 0-316 0 0,0 0-337 0 0,0 0-249 0 0,0 0-153 0 0,0 0-102 0 0,0 0-89 0 0,0 0-81 0 0,20-27-72 0 0,64-85-47 0 0,-62 83-98 0 0,1 0 0 0 0,2 2 0 0 0,1 1 0 0 0,1 0 0 0 0,7-2-127 0 0,2-2 49 0 0,73-39-39 0 0,-108 69-13 0 0,0 0-1 0 0,1 0 0 0 0,-1 0 1 0 0,0 0-1 0 0,0 1 0 0 0,0-1 1 0 0,0 0-1 0 0,0 1 0 0 0,0-1 1 0 0,0 1-1 0 0,0-1 1 0 0,0 1-1 0 0,0 0 0 0 0,0-1 1 0 0,0 1-1 0 0,0 0 0 0 0,0 0 1 0 0,-1-1-1 0 0,1 1 0 0 0,0 0 1 0 0,-1 0-1 0 0,1 0 0 0 0,0 0 1 0 0,-1 0-1 0 0,1 0 0 0 0,-1 0 1 0 0,0 0-1 0 0,1 0 0 0 0,-1 1 1 0 0,0-1-1 0 0,1 0 0 0 0,-1 0 1 0 0,0 0-1 0 0,0 0 0 0 0,0 0 1 0 0,0 1-1 0 0,0-1 0 0 0,0 0 1 0 0,-1 0-1 0 0,1 0 1 0 0,0 0-1 0 0,-1 0 0 0 0,1 0 1 0 0,0 0-1 0 0,-1 0 0 0 0,1 0 1 0 0,-1 0-1 0 0,0 0 0 0 0,1 0 1 0 0,-1 1 3 0 0,0 7 5 0 0,-31 147 71 0 0,33-155-73 0 0,0 1 0 0 0,1-1 0 0 0,0 1 0 0 0,-1-1 0 0 0,1 0 0 0 0,0 0 0 0 0,-1 0 0 0 0,1 0 0 0 0,0 0 0 0 0,0 0 0 0 0,0 0 0 0 0,0 0 0 0 0,0-1 0 0 0,0 1 0 0 0,0-1 0 0 0,0 0 0 0 0,0 1 0 0 0,1-1 0 0 0,-1 0 0 0 0,0 0 0 0 0,0 0 0 0 0,0-1 0 0 0,0 1 0 0 0,0 0 0 0 0,0-1 1 0 0,0 1-1 0 0,0-1 0 0 0,0 0 0 0 0,0 0 0 0 0,0 0 0 0 0,0 0 0 0 0,0 0 0 0 0,-1 0 0 0 0,2-1-3 0 0,106-65 180 0 0,-76 44-160 0 0,1 2-1 0 0,1 1 1 0 0,1 1-1 0 0,21-6-19 0 0,-13 21-73 0 0,-36 52 13 0 0,-9-26 42 0 0,0-17-31 0 0,0 1 1 0 0,1-1-1 0 0,0 1 0 0 0,0-1 1 0 0,0 1-1 0 0,1-1 0 0 0,-1 1 0 0 0,1-1 1 0 0,1 0-1 0 0,-1 1 0 0 0,1-1 0 0 0,0 0 1 0 0,0 0-1 0 0,2 4 49 0 0,32 6-4168 0 0,-8-14-3795 0 0,-17-1 2225 0 0,-3 0 678 0 0</inkml:trace>
  <inkml:trace contextRef="#ctx0" brushRef="#br0" timeOffset="1302.074">2439 289 0 0 0,'0'0'1388'0'0,"0"0"-406"0"0,0 0 174 0 0,0 0 343 0 0,0 0 248 0 0,0 0 139 0 0,0 0-35 0 0,0 0-152 0 0,0 0-161 0 0,0 0-143 0 0,0 0-96 0 0,0 0-82 0 0,0 0-98 0 0,35 3-89 0 0,110 10-122 0 0,-65-24 315 0 0,-67 4-979 0 0,3 1-78 0 0,0-1 1 0 0,0-1-1 0 0,-1 0 0 0 0,0-2 1 0 0,0 1-1 0 0,-1-2 1 0 0,0 0-1 0 0,-1 0 0 0 0,-1-1 1 0 0,1-1-1 0 0,-2 0 1 0 0,0-1-1 0 0,-1 0 1 0 0,4-7-167 0 0,-13 19 3 0 0,0 0 1 0 0,0 0 0 0 0,0 0 0 0 0,0 0 0 0 0,0 0 0 0 0,0-1-1 0 0,0 1 1 0 0,-1 0 0 0 0,0-1 0 0 0,1 1 0 0 0,-1 0 0 0 0,0-1-1 0 0,0 1 1 0 0,0 0 0 0 0,0-1 0 0 0,0 1 0 0 0,-1 0 0 0 0,1-1-1 0 0,-1 1 1 0 0,0 0 0 0 0,1 0 0 0 0,-1-1 0 0 0,0 1 0 0 0,0 0 0 0 0,-1 0-1 0 0,1 0 1 0 0,0 0 0 0 0,-1 0 0 0 0,1 1 0 0 0,-1-1 0 0 0,1 0-1 0 0,-1 1 1 0 0,0-1 0 0 0,0 1 0 0 0,0-1 0 0 0,0 1 0 0 0,0 0-1 0 0,0 0 1 0 0,0 0 0 0 0,0 0 0 0 0,0 0 0 0 0,-1 0 0 0 0,1 1-1 0 0,0-1 1 0 0,-1 1 0 0 0,1-1 0 0 0,0 1 0 0 0,-1 0 0 0 0,-1 0-4 0 0,-9 0-44 0 0,0 0 1 0 0,0 1 0 0 0,0 1 0 0 0,0 0 0 0 0,1 0 0 0 0,-1 1 0 0 0,1 1-1 0 0,0 0 1 0 0,0 1 0 0 0,0 0 0 0 0,0 1 0 0 0,1 0 0 0 0,0 1 0 0 0,0 0-1 0 0,1 1 1 0 0,0 0 0 0 0,0 0 0 0 0,1 1 0 0 0,0 1 0 0 0,0 0 0 0 0,1 0-1 0 0,1 0 1 0 0,-1 1 0 0 0,2 0 0 0 0,0 0 0 0 0,0 1 0 0 0,1 0-1 0 0,0 0 1 0 0,1 0 0 0 0,0 1 0 0 0,1-1 0 0 0,1 1 0 0 0,0 0 0 0 0,0 10 43 0 0,4-15-19 0 0,1-1 0 0 0,-1 1 0 0 0,2-1 1 0 0,-1 1-1 0 0,1-1 0 0 0,0 0 0 0 0,0 0 1 0 0,1-1-1 0 0,0 1 0 0 0,0-1 0 0 0,0 0 1 0 0,1-1-1 0 0,0 1 0 0 0,0-1 0 0 0,1 0 0 0 0,-1 0 1 0 0,1-1-1 0 0,0 0 0 0 0,0 0 0 0 0,1-1 1 0 0,-1 0-1 0 0,1 0 0 0 0,0-1 0 0 0,-1 0 1 0 0,1 0-1 0 0,0-1 0 0 0,0 0 0 0 0,0 0 1 0 0,0-1-1 0 0,1 0 19 0 0,142 5-1304 0 0,-101-11-2070 0 0,-3-6-3993 0 0,-24 4-3257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9:30.23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352 0 5737 0 0,'0'0'1573'0'0,"0"0"-639"0"0,0 0-433 0 0,0 0 36 0 0,0 0 283 0 0,0 0 244 0 0,0 0 63 0 0,0 0-144 0 0,0 0-216 0 0,0 0-183 0 0,0 0-100 0 0,3 9-34 0 0,19 108 1026 0 0,-32 503 1049 0 0,12-431-2903 0 0,-2-182 138 0 0,0-1 0 0 0,1 0 0 0 0,0 0-1 0 0,1 0 1 0 0,-1 1 0 0 0,1-2 0 0 0,0 1 0 0 0,1 0 0 0 0,-1 0 0 0 0,1-1-1 0 0,0 1 1 0 0,1-1 0 0 0,1 2 240 0 0,-4-8-6533 0 0,0-12-1028 0 0,-1 10 5593 0 0</inkml:trace>
  <inkml:trace contextRef="#ctx0" brushRef="#br0" timeOffset="374.696">0 707 256 0 0,'0'0'1520'0'0,"0"0"-114"0"0,0 0 69 0 0,0 0 239 0 0,0 0 171 0 0,0 0-40 0 0,36-11-209 0 0,114-34-285 0 0,91-12 1564 0 0,-200 50-2928 0 0,61-17-3017 0 0,-69 6-6832 0 0,-26 14 6764 0 0</inkml:trace>
  <inkml:trace contextRef="#ctx0" brushRef="#br0" timeOffset="696.173">799 140 3689 0 0,'0'0'2212'0'0,"0"0"-1198"0"0,0 0-353 0 0,0 0 289 0 0,0 0 365 0 0,0 0 168 0 0,0 0-119 0 0,0 0-304 0 0,-1 33-276 0 0,-5 102-190 0 0,15 51 842 0 0,-8-79-1015 0 0,-2-66-342 0 0,2 0 0 0 0,1 0 0 0 0,2-1 0 0 0,2 1 0 0 0,6 18-79 0 0,-12-55 7 0 0,0-1 1 0 0,1 0-1 0 0,0 0 0 0 0,0 1 0 0 0,0-1 0 0 0,0 0 0 0 0,0 0 0 0 0,0 0 0 0 0,1 0 0 0 0,-1 0 0 0 0,1 0 0 0 0,0-1 0 0 0,0 1 0 0 0,0-1 1 0 0,0 1-1 0 0,1-1 0 0 0,-1 0 0 0 0,1 1 0 0 0,-1-1 0 0 0,1 0 0 0 0,0-1 0 0 0,0 1 0 0 0,0 0 0 0 0,0-1 0 0 0,0 0 0 0 0,0 0 0 0 0,0 0 1 0 0,0 0-1 0 0,0 0 0 0 0,1 0 0 0 0,-1-1 0 0 0,0 0 0 0 0,1 1 0 0 0,-1-1 0 0 0,0-1 0 0 0,3 1-7 0 0,5-4 65 0 0,1 1 0 0 0,-2-2 0 0 0,1 1 0 0 0,0-2 0 0 0,-1 1 0 0 0,0-1 0 0 0,0-1 0 0 0,-1 0 1 0 0,0 0-1 0 0,0-1 0 0 0,-1 0 0 0 0,2-3-65 0 0,21-16 130 0 0,82-52 81 0 0,-112 78-214 0 0,0 1 0 0 0,-1-1 1 0 0,1 0-1 0 0,0 1 1 0 0,0-1-1 0 0,-1 0 0 0 0,1 1 1 0 0,0-1-1 0 0,0 1 0 0 0,0-1 1 0 0,0 1-1 0 0,0-1 1 0 0,0 1-1 0 0,0 0 0 0 0,0-1 1 0 0,0 1-1 0 0,0 0 0 0 0,0 0 1 0 0,0 0-1 0 0,0 0 1 0 0,0 0-1 0 0,0 0 0 0 0,0 0 1 0 0,0 0-1 0 0,0 0 0 0 0,0 0 1 0 0,0 1-1 0 0,0-1 1 0 0,0 0-1 0 0,0 1 0 0 0,0-1 1 0 0,0 1-1 0 0,-1-1 0 0 0,1 1 1 0 0,0-1-1 0 0,0 1 1 0 0,0 0-1 0 0,-1-1 0 0 0,1 1 1 0 0,0 0-1 0 0,-1 0 1 0 0,1 0-1 0 0,0-1 0 0 0,-1 1 1 0 0,1 0-1 0 0,-1 0 0 0 0,1 0 1 0 0,-1 0-1 0 0,0 0 1 0 0,1 0-1 0 0,-1 0 0 0 0,0 0 1 0 0,0 0-1 0 0,0 0 0 0 0,1 0 1 0 0,-1 0-1 0 0,0 0 1 0 0,0 0-1 0 0,-1 0 0 0 0,1 0 3 0 0,17 80-645 0 0,-3-61-1867 0 0,10-18-6597 0 0,-17-2 5941 0 0,-2 0 5 0 0</inkml:trace>
  <inkml:trace contextRef="#ctx0" brushRef="#br0" timeOffset="1010.497">1504 814 0 0 0,'0'0'1648'0'0,"0"0"330"0"0,0 0-44 0 0,0 0-239 0 0,0 0-276 0 0,0 0-214 0 0,33-8-196 0 0,98-26-169 0 0,-72 2 387 0 0,-53 27-1156 0 0,-1-1-1 0 0,-1 1 1 0 0,1-1 0 0 0,-1 0 0 0 0,0 0-1 0 0,0 0 1 0 0,-1 0 0 0 0,0-1 0 0 0,0 0-1 0 0,0 1 1 0 0,-1-1 0 0 0,0 0 0 0 0,0 0-1 0 0,-1-1 1 0 0,0 1 0 0 0,0 0 0 0 0,-1 0-1 0 0,0 0 1 0 0,0-2-71 0 0,-2 5-135 0 0,0 1 0 0 0,0-1 0 0 0,-1 1 0 0 0,1 0 0 0 0,-1 0 0 0 0,1 0 0 0 0,-1 0-1 0 0,0 0 1 0 0,-1 1 0 0 0,1-1 0 0 0,0 1 0 0 0,-1 0 0 0 0,1 0 0 0 0,-1 0 0 0 0,1 1 0 0 0,-1-1 0 0 0,0 1 0 0 0,0 0 0 0 0,0 0 0 0 0,0 0-1 0 0,0 0 1 0 0,0 1 0 0 0,0-1 0 0 0,0 1 0 0 0,0 0 0 0 0,0 1 0 0 0,0-1 0 0 0,0 0 0 0 0,0 1 0 0 0,0 0 0 0 0,1 0 0 0 0,-1 1 0 0 0,0-1-1 0 0,0 1 1 0 0,-3 1 135 0 0,-6 6-26 0 0,0 0-1 0 0,1 1 0 0 0,0 0 1 0 0,0 1-1 0 0,1 1 0 0 0,1-1 1 0 0,0 2-1 0 0,0 0 0 0 0,1 0 1 0 0,1 0-1 0 0,-2 5 27 0 0,7-13 51 0 0,0 1 0 0 0,0-1 0 0 0,1 1 0 0 0,0 0 0 0 0,0 0 0 0 0,0 0 0 0 0,0 0 0 0 0,1 0 1 0 0,0 0-1 0 0,1 0 0 0 0,-1 0 0 0 0,1 0 0 0 0,0 1 0 0 0,1-1 0 0 0,-1 0 0 0 0,1 0 0 0 0,1 0 0 0 0,-1 0 0 0 0,1 0 0 0 0,0 0 0 0 0,0 0 0 0 0,1 0 0 0 0,-1-1 1 0 0,1 1-1 0 0,1-1 0 0 0,-1 0 0 0 0,1 0 0 0 0,0 0 0 0 0,0 0 0 0 0,0-1 0 0 0,1 0 0 0 0,-1 0 0 0 0,1 0 0 0 0,0 0 0 0 0,0-1 0 0 0,1 1 0 0 0,-1-1 0 0 0,2 0-51 0 0,11 5-13 0 0,1-2 0 0 0,-1 0-1 0 0,1-1 1 0 0,0-1-1 0 0,1 0 1 0 0,-1-2-1 0 0,3 0 14 0 0,31 1-2294 0 0,-1-2-3379 0 0,-32-1 2516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41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575 4 0 0 0,'0'0'263'0'0,"0"0"718"0"0,0 0 109 0 0,0 0-146 0 0,0 0-152 0 0,0 0-104 0 0,21 0-22 0 0,108-3 1392 0 0,-77 9 313 0 0,-61-1 1067 0 0,-22 5-3319 0 0,27-9 85 0 0,-178 65-212 0 0,43-21 302 0 0,117-39-219 0 0,1 1 0 0 0,1 1-1 0 0,-1 0 1 0 0,2 2 0 0 0,-1 1-1 0 0,1 0 1 0 0,-9 8-75 0 0,27-18-9 0 0,-1 0 0 0 0,1 0 0 0 0,0 0 0 0 0,0 0-1 0 0,0 0 1 0 0,0 0 0 0 0,0 0 0 0 0,0 1 0 0 0,0-1 0 0 0,0 0 0 0 0,1 1-1 0 0,-1-1 1 0 0,0 0 0 0 0,1 1 0 0 0,-1-1 0 0 0,1 1 0 0 0,0-1 0 0 0,-1 1 0 0 0,1-1-1 0 0,0 1 1 0 0,0-1 0 0 0,0 1 0 0 0,0-1 0 0 0,0 1 0 0 0,0-1 0 0 0,0 1-1 0 0,1-1 1 0 0,-1 1 0 0 0,0-1 0 0 0,1 1 0 0 0,-1-1 0 0 0,1 1 0 0 0,0-1-1 0 0,-1 0 1 0 0,1 1 0 0 0,0-1 0 0 0,0 0 0 0 0,0 0 0 0 0,0 0 0 0 0,0 1 0 0 0,0-1-1 0 0,0 0 1 0 0,0 0 0 0 0,1-1 0 0 0,-1 1 0 0 0,0 0 0 0 0,1 0 0 0 0,-1 0-1 0 0,0-1 1 0 0,1 1 0 0 0,-1-1 9 0 0,78 33 74 0 0,160-24 1045 0 0,-151-11-855 0 0,-54 9-156 0 0,-49 23 515 0 0,-224 121-228 0 0,-51 52-483 0 0,267-185 70 0 0,0 1 1 0 0,1 1 0 0 0,1 1 0 0 0,2 1 0 0 0,-10 13 17 0 0,28-34 1 0 0,0 0 0 0 0,1-1 0 0 0,-1 1 0 0 0,0 0 0 0 0,1 0 0 0 0,-1 0-1 0 0,1 0 1 0 0,-1 0 0 0 0,1 0 0 0 0,-1 0 0 0 0,1 0 0 0 0,-1 0 0 0 0,1 0 0 0 0,0 0 0 0 0,0 0 0 0 0,-1 0 0 0 0,1 0-1 0 0,0 0 1 0 0,0 0 0 0 0,0 0 0 0 0,0 0 0 0 0,0 0 0 0 0,1 0 0 0 0,-1 0 0 0 0,0 1 0 0 0,0-1 0 0 0,1 0-1 0 0,-1 0 1 0 0,1 0 0 0 0,-1 0 0 0 0,1-1 0 0 0,-1 1 0 0 0,1 0 0 0 0,-1 0 0 0 0,1 0 0 0 0,0 0 0 0 0,0 0 0 0 0,-1-1-1 0 0,1 1 1 0 0,0 0 0 0 0,0-1 0 0 0,0 1 0 0 0,0 0 0 0 0,0-1 0 0 0,0 1 0 0 0,0-1 0 0 0,0 0 0 0 0,0 1-1 0 0,0-1 1 0 0,0 0 0 0 0,0 0 0 0 0,0 1 0 0 0,0-1 0 0 0,0 0 0 0 0,0 0-1 0 0,67 5 792 0 0,-61-5-683 0 0,343-29 2563 0 0,-194 10-1667 0 0,-75 11-645 0 0,-81 8-383 0 0,0 0-54 0 0,0 0-99 0 0,0 0-191 0 0,0-1 278 0 0,0-4-14565 0 0,0 4 8686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9:01.0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67 9530 0 0,'0'0'776'0'0,"0"0"-2"0"0,0 0 298 0 0,0 0 386 0 0,0 0 238 0 0,0 0-81 0 0,0 0-319 0 0,6 34-374 0 0,20 106-294 0 0,14-8 375 0 0,-27-62-919 0 0,-3 1 0 0 0,-4 0-1 0 0,-2 1 1 0 0,-3-1 0 0 0,-6 31-84 0 0,5-85-47 0 0,0-1-406 0 0,-1 0 0 0 0,0 0 0 0 0,-1 0 0 0 0,0 0 1 0 0,-1-1-1 0 0,-1 1 0 0 0,-1-1 0 0 0,0 0 0 0 0,-7 14 453 0 0,-2-16-4239 0 0,1-11-4821 0 0,10-2 5293 0 0</inkml:trace>
  <inkml:trace contextRef="#ctx0" brushRef="#br0" timeOffset="2840.076">435 247 0 0 0,'0'0'243'0'0,"0"0"760"0"0,0 0 112 0 0,0 0-59 0 0,0 0-35 0 0,-1-3 20 0 0,0-4-1772 0 0,1 8 898 0 0,0-1 0 0 0,0 0 0 0 0,0 1-1 0 0,0-1 1 0 0,-1 0 0 0 0,1 0-1 0 0,0 1 1 0 0,0-1 0 0 0,0 0 0 0 0,0 0-1 0 0,0 0 1 0 0,-1 1 0 0 0,1-1-1 0 0,0 0 1 0 0,0 0 0 0 0,0 0 0 0 0,-1 1-1 0 0,1-1 1 0 0,0 0 0 0 0,0 0-1 0 0,-1 0 1 0 0,1 0 0 0 0,0 0 0 0 0,0 0-1 0 0,-1 1 1 0 0,1-1 0 0 0,0 0-1 0 0,0 0 1 0 0,-1 0 0 0 0,1 0 0 0 0,0 0-1 0 0,-1 0 1 0 0,1 0 0 0 0,0 0-1 0 0,0 0 1 0 0,-1 0 0 0 0,1 0 0 0 0,0-1-1 0 0,0 1 1 0 0,-1 0 0 0 0,1 0-1 0 0,0 0 1 0 0,0 0 0 0 0,-1 0 0 0 0,1 0-1 0 0,0-1 1 0 0,0 1 0 0 0,-1 0-1 0 0,1 0 1 0 0,0 0-167 0 0,-104 125 3499 0 0,-73 44-3395 0 0,167-160-23 0 0,-70 43 128 0 0,80-51-186 0 0,1-1-1 0 0,-1 0 1 0 0,0 0 0 0 0,0 0-1 0 0,0 0 1 0 0,0 0 0 0 0,0 1-1 0 0,1-1 1 0 0,-1 0 0 0 0,0 0-1 0 0,0 0 1 0 0,0 1 0 0 0,0-1-1 0 0,0 0 1 0 0,0 0 0 0 0,0 0-1 0 0,0 1 1 0 0,0-1 0 0 0,0 0-1 0 0,0 0 1 0 0,0 0 0 0 0,0 1-1 0 0,0-1 1 0 0,0 0 0 0 0,0 0-1 0 0,0 0 1 0 0,0 1 0 0 0,0-1-1 0 0,0 0 1 0 0,0 0-23 0 0,15-1 240 0 0,78-5 1213 0 0,-70 3-1254 0 0,0 1 0 0 0,0 1-1 0 0,0 1 1 0 0,1 1 0 0 0,-1 1 0 0 0,-1 1 0 0 0,1 1-1 0 0,2 2-198 0 0,-15-1 92 0 0,1 1-1 0 0,-1 0 1 0 0,-1 0-1 0 0,1 1 0 0 0,-1 0 1 0 0,0 1-1 0 0,-1 0 0 0 0,0 0 1 0 0,0 1-1 0 0,-1 0 0 0 0,0 1 1 0 0,-1-1-1 0 0,1 1 0 0 0,-2 0 1 0 0,0 1-1 0 0,0-1 0 0 0,-1 1 1 0 0,0 0-1 0 0,-1 0 1 0 0,0 1-1 0 0,-1-1 0 0 0,0 1 1 0 0,0-1-1 0 0,-2 1 0 0 0,1-1 1 0 0,-2 1-1 0 0,1 0 0 0 0,-2 5-91 0 0,2-15-66 0 0,3 40 375 0 0,-3-42-381 0 0,0 1 0 0 0,0-1 0 0 0,0 1 0 0 0,0-1 0 0 0,0 1 0 0 0,0-1 0 0 0,0 1-1 0 0,0 0 1 0 0,1-1 0 0 0,-1 1 0 0 0,0-1 0 0 0,0 1 0 0 0,1-1 0 0 0,-1 0 0 0 0,0 1 0 0 0,0-1 0 0 0,1 1 0 0 0,-1-1 0 0 0,0 1 0 0 0,1-1-1 0 0,-1 0 1 0 0,1 1 0 0 0,-1-1 0 0 0,1 0 0 0 0,-1 1 0 0 0,0-1 0 0 0,1 0 0 0 0,-1 0 0 0 0,1 1 0 0 0,-1-1 0 0 0,1 0 0 0 0,0 0 0 0 0,-1 0 0 0 0,1 0-1 0 0,-1 0 1 0 0,1 0 0 0 0,-1 0 0 0 0,1 0 0 0 0,-1 0 0 0 0,1 0 0 0 0,-1 0 0 0 0,1 0 0 0 0,-1 0 0 0 0,1 0 0 0 0,0 0 0 0 0,-1 0 0 0 0,1-1 0 0 0,-1 1-1 0 0,1 0 1 0 0,-1 0 0 0 0,0-1 0 0 0,1 1 0 0 0,-1 0 0 0 0,1-1 0 0 0,-1 1 0 0 0,1 0 0 0 0,-1-1 0 0 0,0 1 0 0 0,1-1 0 0 0,-1 1 0 0 0,0-1-1 0 0,0 1 1 0 0,1-1 0 0 0,-1 1 0 0 0,0-1 0 0 0,0 1 0 0 0,1-1 72 0 0,2-3-1484 0 0,9-10-7501 0 0,-6 7 542 0 0</inkml:trace>
  <inkml:trace contextRef="#ctx0" brushRef="#br0" timeOffset="8293.244">2639 406 0 0 0,'0'0'673'0'0,"1"-4"220"0"0,7-11-2 0 0,-19 1 7445 0 0,-42 13-7708 0 0,41 1 190 0 0,-116 26 1009 0 0,107-21-1670 0 0,8-3-20 0 0,0 1 0 0 0,0 0-1 0 0,1 1 1 0 0,0 1 0 0 0,-1 0-1 0 0,1 0 1 0 0,1 1 0 0 0,-8 5-137 0 0,18-8 6 0 0,-1-1 1 0 0,0 1 0 0 0,1 0 0 0 0,-1 0 0 0 0,1 0-1 0 0,0 1 1 0 0,0-1 0 0 0,0 0 0 0 0,1 0 0 0 0,-1 1-1 0 0,1-1 1 0 0,0 0 0 0 0,-1 1 0 0 0,1-1 0 0 0,1 0-1 0 0,-1 1 1 0 0,1-1 0 0 0,-1 0 0 0 0,1 0 0 0 0,0 1-1 0 0,0-1 1 0 0,0 0 0 0 0,0 0 0 0 0,1 0 0 0 0,0 0 0 0 0,-1 0-1 0 0,1 0 1 0 0,0-1 0 0 0,0 1 0 0 0,0-1 0 0 0,1 1-1 0 0,-1-1 1 0 0,1 0 0 0 0,-1 0 0 0 0,1 0 0 0 0,0 0-1 0 0,-1 0 1 0 0,1 0 0 0 0,1-1-7 0 0,137 54 424 0 0,-134-52-414 0 0,-6-3 4 0 0,0 0 1 0 0,0 0-1 0 0,0 0 1 0 0,0 0-1 0 0,0 0 1 0 0,0 0 0 0 0,0 0-1 0 0,1 1 1 0 0,-1-1-1 0 0,0 0 1 0 0,0 1-1 0 0,0-1 1 0 0,0 1-1 0 0,0-1 1 0 0,-1 1-1 0 0,1-1 1 0 0,0 1 0 0 0,0 0-1 0 0,0-1 1 0 0,0 1-1 0 0,-1 0 1 0 0,1 0-1 0 0,0 0 1 0 0,-1 0-1 0 0,1 0 1 0 0,0-1-1 0 0,-1 1 1 0 0,1 0-1 0 0,-1 0 1 0 0,0 0 0 0 0,1 1-1 0 0,-1-1 1 0 0,0 0-1 0 0,1 0 1 0 0,-1 0-1 0 0,0 0 1 0 0,0 0-1 0 0,0 0 1 0 0,0 0-1 0 0,0 0 1 0 0,0 0 0 0 0,0 0-1 0 0,-1 0 1 0 0,1 1-1 0 0,0-1 1 0 0,-1 0-1 0 0,1 0 1 0 0,-1 0-1 0 0,1 0 1 0 0,-1 0-1 0 0,1 0 1 0 0,-1-1 0 0 0,1 1-1 0 0,-1 0 1 0 0,0 0-15 0 0,-198 176 592 0 0,195-173-594 0 0,1-1-1 0 0,0 1 1 0 0,0 0 0 0 0,1 1 0 0 0,-1-1-1 0 0,1 0 1 0 0,0 1 0 0 0,0-1 0 0 0,0 1 0 0 0,1 0-1 0 0,-1-1 1 0 0,1 1 0 0 0,1 0 0 0 0,-1 0 0 0 0,0 0-1 0 0,1 0 1 0 0,0 0 0 0 0,0 0 0 0 0,1 0 0 0 0,0 0-1 0 0,-1 0 1 0 0,1-1 0 0 0,1 1 0 0 0,-1 0 0 0 0,1 0-1 0 0,0-1 1 0 0,0 1 0 0 0,0-1 0 0 0,2 3 2 0 0,1 1-32 0 0,1 0 1 0 0,0-1 0 0 0,0 0 0 0 0,1 0-1 0 0,-1 0 1 0 0,1-1 0 0 0,1 1 0 0 0,-1-2-1 0 0,1 1 1 0 0,0-1 0 0 0,1-1-1 0 0,-1 1 1 0 0,1-1 0 0 0,0-1 0 0 0,0 0-1 0 0,0 0 1 0 0,0 0 0 0 0,0-1 0 0 0,1-1-1 0 0,0 0 32 0 0,15-23-4959 0 0,-18 0-2332 0 0,-5 11 2823 0 0</inkml:trace>
  <inkml:trace contextRef="#ctx0" brushRef="#br0" timeOffset="8605.781">2453 71 2545 0 0,'0'0'2276'0'0,"0"0"-1533"0"0,0 0-510 0 0,0 0 202 0 0,0 0 400 0 0,0 0 406 0 0,0 0 246 0 0,2 34 23 0 0,10 110-146 0 0,13 223 2804 0 0,-13 137-2444 0 0,-12-473-1872 0 0,1 0 0 0 0,1 0-1 0 0,2 0 1 0 0,1 0 0 0 0,4 8 148 0 0,3-20-3087 0 0,-1-12-4383 0 0,-7-6 207 0 0</inkml:trace>
  <inkml:trace contextRef="#ctx0" brushRef="#br0" timeOffset="9571.821">4137 560 0 0 0,'0'0'1619'0'0,"0"0"341"0"0,0 0-47 0 0,0 0-281 0 0,0 0-260 0 0,0 0-161 0 0,-1-9-96 0 0,-6-28-77 0 0,-28 27 1875 0 0,28 11-2564 0 0,-5 1-164 0 0,0 1 0 0 0,0 1 0 0 0,0 0 1 0 0,0 0-1 0 0,1 1 0 0 0,-1 0 0 0 0,1 1 0 0 0,1 1 0 0 0,-1 0 1 0 0,1 0-1 0 0,0 1 0 0 0,1 0 0 0 0,0 0 0 0 0,0 1 0 0 0,1 1 1 0 0,0-1-1 0 0,0 1 0 0 0,1 1 0 0 0,-5 10-185 0 0,4-8 22 0 0,1-1 0 0 0,1 2 0 0 0,0-1 0 0 0,1 1 1 0 0,0 0-1 0 0,1 0 0 0 0,0 0 0 0 0,1 1 0 0 0,1-1 0 0 0,1 1 0 0 0,0-1 0 0 0,1 14-22 0 0,0-18-7 0 0,1 0 0 0 0,1-1-1 0 0,0 1 1 0 0,0 0 0 0 0,1-1-1 0 0,0 0 1 0 0,0 1 0 0 0,1-1-1 0 0,0 0 1 0 0,1-1 0 0 0,0 1-1 0 0,1-1 1 0 0,-1 0 0 0 0,2 0-1 0 0,-1-1 1 0 0,1 0 0 0 0,0 0-1 0 0,0 0 1 0 0,1-1 0 0 0,0 0-1 0 0,0-1 1 0 0,0 1 0 0 0,1-2-1 0 0,0 1 1 0 0,0-1 0 0 0,0 0-1 0 0,0-1 1 0 0,1 0 0 0 0,-1-1-1 0 0,1 0 1 0 0,0 0 0 0 0,0-1-1 0 0,-1-1 1 0 0,1 1 7 0 0,112-20-3399 0 0,-46-19-3326 0 0,-16-4-1132 0 0,-42 27 7182 0 0</inkml:trace>
  <inkml:trace contextRef="#ctx0" brushRef="#br0" timeOffset="10875.079">4605 523 0 0 0,'0'0'1279'0'0,"0"0"127"0"0,0 0-66 0 0,0 0 29 0 0,0 0 114 0 0,0 0 18 0 0,0 0-133 0 0,0 0-224 0 0,-22 32-241 0 0,-66 97-231 0 0,57-59 116 0 0,31-59-630 0 0,-1-5-46 0 0,0 0 0 0 0,1 0 0 0 0,0-1 0 0 0,1 1-1 0 0,-1 0 1 0 0,1 0 0 0 0,0-1 0 0 0,1 1 0 0 0,-1-1 0 0 0,1 1 0 0 0,0-1 0 0 0,0 1 0 0 0,1-1 0 0 0,-1 0 0 0 0,1 0 0 0 0,1 0 0 0 0,-1-1 0 0 0,1 1-1 0 0,-1-1 1 0 0,1 1 0 0 0,0-1 0 0 0,1-1 0 0 0,-1 1 0 0 0,1 0 0 0 0,0-1 0 0 0,0 0 0 0 0,4 2-112 0 0,-1-1 95 0 0,0-1 1 0 0,0 1 0 0 0,1-2-1 0 0,-1 1 1 0 0,1-1-1 0 0,0 0 1 0 0,0-1 0 0 0,0 0-1 0 0,-1 0 1 0 0,1-1-1 0 0,0 0 1 0 0,4-1-96 0 0,-1 1 125 0 0,0-3-41 0 0,0 0-1 0 0,0-1 1 0 0,0 0-1 0 0,-1-1 1 0 0,1 0 0 0 0,-1 0-1 0 0,0-2 1 0 0,-1 1-1 0 0,0-1 1 0 0,0-1 0 0 0,0 0-1 0 0,-1 0 1 0 0,0-1-1 0 0,-1 0 1 0 0,0 0 0 0 0,0-1-1 0 0,-1 0 1 0 0,0-1-1 0 0,-1 1 1 0 0,0-1 0 0 0,-1-1-1 0 0,1-1-83 0 0,57-156 591 0 0,-62 168-578 0 0,1 1 0 0 0,-1 0 1 0 0,0 0-1 0 0,0 0 0 0 0,1 0 0 0 0,-1 0 1 0 0,0 0-1 0 0,0 0 0 0 0,1 0 0 0 0,-1 0 1 0 0,0 1-1 0 0,0-1 0 0 0,1 0 0 0 0,-1 1 1 0 0,0-1-1 0 0,0 1 0 0 0,0-1 0 0 0,0 1 1 0 0,0 0-1 0 0,0-1 0 0 0,0 1 0 0 0,0 0 1 0 0,0 0-1 0 0,0 0 0 0 0,0 0 0 0 0,0 0 1 0 0,0 0-1 0 0,-1 0 0 0 0,1 0 0 0 0,0 1-13 0 0,10 15 102 0 0,-1 1 0 0 0,0 1 0 0 0,-1-1-1 0 0,-1 1 1 0 0,-1 1 0 0 0,-1-1 0 0 0,3 20-102 0 0,3 23 132 0 0,-3 0 1 0 0,-3 0 0 0 0,-2 1-1 0 0,-3-1 1 0 0,-4 23-133 0 0,2-58 1 0 0,1 11 0 0 0,-2-1 0 0 0,-1 0 1 0 0,-2 0-1 0 0,-1 0 0 0 0,-2 0 1 0 0,-2-1-1 0 0,-1-1 0 0 0,-2 1 1 0 0,-1-2-1 0 0,-2 0 0 0 0,-5 6-1 0 0,16-31-12 0 0,0-1-1 0 0,-1 1 1 0 0,-1-1-1 0 0,1 0 1 0 0,-1 0-1 0 0,-1-1 1 0 0,1 0-1 0 0,-1-1 1 0 0,0 1-1 0 0,-3 0 13 0 0,10-7-5 0 0,0 1 1 0 0,-1 0-1 0 0,1-1 0 0 0,-1 0 1 0 0,1 1-1 0 0,0-1 0 0 0,-1 0 1 0 0,1 0-1 0 0,-1 0 0 0 0,1 0 1 0 0,-1 0-1 0 0,1 0 0 0 0,-1 0 1 0 0,1 0-1 0 0,-1 0 0 0 0,1-1 1 0 0,-1 1-1 0 0,1-1 0 0 0,-1 1 1 0 0,1-1-1 0 0,0 0 0 0 0,-1 1 1 0 0,1-1-1 0 0,0 0 0 0 0,0 0 1 0 0,0 0-1 0 0,0 0 0 0 0,-1 0 1 0 0,1 0-1 0 0,0 0 0 0 0,1 0 1 0 0,-1 0-1 0 0,0-1 0 0 0,0 1 1 0 0,0 0-1 0 0,1-1 0 0 0,-1 1 1 0 0,1 0-1 0 0,-1-1 0 0 0,1 1 1 0 0,-1-1-1 0 0,1 1 0 0 0,0-1 1 0 0,0 1 4 0 0,-5-72-399 0 0,5 68 362 0 0,4-21-2 0 0,0 1 0 0 0,2 1 0 0 0,0-1 0 0 0,2 1 1 0 0,1 0-1 0 0,0 0 0 0 0,2 1 0 0 0,2-1 39 0 0,-4 4-11 0 0,52-96-137 0 0,4 2 1 0 0,32-35 147 0 0,78-135-481 0 0,-128 199 144 0 0,3-3-1970 0 0,-5-2 1 0 0,18-52 2306 0 0,-56 122-266 0 0,0-1 1 0 0,-2 0 0 0 0,0 0 0 0 0,-1 0-1 0 0,-1 0 1 0 0,-1-1 0 0 0,-1 1 0 0 0,-1-1-1 0 0,-1 0 1 0 0,-1-4 265 0 0,1 23 36 0 0,0 0 1 0 0,-1 0-1 0 0,1-1 0 0 0,-1 1 1 0 0,1 1-1 0 0,-1-1 1 0 0,0 0-1 0 0,0 0 0 0 0,0 1 1 0 0,0-1-1 0 0,0 1 0 0 0,-1-1 1 0 0,1 1-1 0 0,-1 0 1 0 0,0 0-1 0 0,0 0 0 0 0,1 0 1 0 0,-1 1-1 0 0,0-1 0 0 0,0 1 1 0 0,-1 0-1 0 0,1 0 0 0 0,0 0 1 0 0,0 0-1 0 0,-1 0 1 0 0,1 1-1 0 0,0-1 0 0 0,-1 1 1 0 0,1 0-1 0 0,0 0 0 0 0,-1 0 1 0 0,1 1-1 0 0,0-1 0 0 0,-1 1 1 0 0,1 0-1 0 0,0 0 1 0 0,0 0-1 0 0,0 0 0 0 0,-1 0 1 0 0,1 1-1 0 0,0 0 0 0 0,1-1 1 0 0,-1 1-1 0 0,0 0 1 0 0,1 0-1 0 0,-1 1 0 0 0,1-1 1 0 0,-1 0-1 0 0,1 1 0 0 0,0-1 1 0 0,0 1-1 0 0,-2 3-36 0 0,-15 17 171 0 0,1 0-1 0 0,1 2 1 0 0,1 0-1 0 0,1 1 1 0 0,2 1 0 0 0,0 0-1 0 0,2 1 1 0 0,1 0-1 0 0,1 0 1 0 0,1 1 0 0 0,2 0-1 0 0,-2 23-170 0 0,4-33 86 0 0,1 0-1 0 0,1 1 1 0 0,1-1-1 0 0,1 1 0 0 0,1 0 1 0 0,0-1-1 0 0,2 1 1 0 0,0-1-1 0 0,1 0 1 0 0,0 0-1 0 0,2 0 1 0 0,1-1-1 0 0,0 0 0 0 0,1 0 1 0 0,1 0-1 0 0,0-1 1 0 0,2 0-1 0 0,0-1 1 0 0,0-1-1 0 0,2 1 1 0 0,0-2-1 0 0,0 0 1 0 0,2 0-1 0 0,0-2 0 0 0,0 1 1 0 0,1-2-1 0 0,8 4-85 0 0,-11-8 129 0 0,1-2 1 0 0,0 0-1 0 0,0 0 0 0 0,1-2 0 0 0,-1 1 0 0 0,1-2 0 0 0,0 0 0 0 0,0-1 0 0 0,0 0 0 0 0,14-2-129 0 0,-21 0 66 0 0,1 0 0 0 0,-1 0 0 0 0,0-1 0 0 0,0 0 0 0 0,0 0 0 0 0,0-1 0 0 0,0 0-1 0 0,-1-1 1 0 0,1 0 0 0 0,-1 0 0 0 0,0 0 0 0 0,0-1 0 0 0,-1 0 0 0 0,1 0 0 0 0,-1-1 0 0 0,0 0-1 0 0,0 0 1 0 0,-1 0 0 0 0,4-6-66 0 0,78-140 462 0 0,-82 118-462 0 0,-4 27-167 0 0,2 22-50 0 0,34 121 226 0 0,-36-131 0 0 0,2-1-1 0 0,-1 1 1 0 0,0-1-1 0 0,1 1 1 0 0,0-1-1 0 0,0 0 1 0 0,0 0 0 0 0,1 0-1 0 0,0 0 1 0 0,-1-1-1 0 0,1 1 1 0 0,0-1-1 0 0,0 0 1 0 0,1 0 0 0 0,-1-1-1 0 0,1 1 1 0 0,-1-1-1 0 0,1 0 1 0 0,0 0-1 0 0,0-1 1 0 0,0 1 0 0 0,0-1-1 0 0,0 0 1 0 0,0-1-1 0 0,0 1 1 0 0,2-1-9 0 0,1-2 49 0 0,0-1 1 0 0,0-1-1 0 0,0 0 1 0 0,-1 0-1 0 0,1 0 0 0 0,-1-1 1 0 0,0 0-1 0 0,0 0 1 0 0,-1 0-1 0 0,0-1 0 0 0,0 0 1 0 0,3-4-50 0 0,-2 3 31 0 0,140-151 58 0 0,-135 147-103 0 0,-8 7-1 0 0,0 1 0 0 0,0-1 1 0 0,0 1-1 0 0,1-1 0 0 0,-1 1 1 0 0,1 0-1 0 0,-1 1 0 0 0,1-1 1 0 0,0 1-1 0 0,0 0 0 0 0,0 0 1 0 0,0 1-1 0 0,1-1 0 0 0,-1 1 1 0 0,0 0-1 0 0,1 0 15 0 0,-4 3-15 0 0,-1 0 0 0 0,1 0 0 0 0,-1 0 0 0 0,1 0 0 0 0,-1 0 0 0 0,0 1 0 0 0,0-1 0 0 0,0 0 0 0 0,0 0 0 0 0,-1 1 0 0 0,1-1 0 0 0,-1 1 0 0 0,1-1 0 0 0,-1 0 0 0 0,0 1 0 0 0,0-1-1 0 0,0 1 1 0 0,0-1 0 0 0,0 1 0 0 0,0-1 0 0 0,-1 0 0 0 0,0 3 15 0 0,1 2-2 0 0,0 2 6 0 0,-1-7-4 0 0,0 0 0 0 0,0 1 0 0 0,1-1 0 0 0,-1 1 0 0 0,1-1 0 0 0,0 0 0 0 0,0 1 1 0 0,0-1-1 0 0,0 1 0 0 0,0-1 0 0 0,0 1 0 0 0,1-1 0 0 0,-1 0 0 0 0,1 1 0 0 0,-1-1 1 0 0,1 0-1 0 0,0 1 0 0 0,0-1 0 0 0,0 0 0 0 0,1 0 0 0 0,-1 0 0 0 0,0 0 0 0 0,1 0 1 0 0,-1 0-1 0 0,1 0 0 0 0,0 0 0 0 0,-1-1 0 0 0,1 1 0 0 0,0 0 0 0 0,0-1 0 0 0,0 0 1 0 0,0 1-1 0 0,0-1 0 0 0,1 0 0 0 0,-1 0 0 0 0,0 0 0 0 0,0-1 0 0 0,1 1 0 0 0,-1 0 1 0 0,1-1-1 0 0,-1 0 0 0 0,0 1 0 0 0,1-1 0 0 0,14-2 28 0 0,1-1 1 0 0,-1-1-1 0 0,-1 0 0 0 0,1-1 1 0 0,-1-1-1 0 0,1 0 0 0 0,-2-1 1 0 0,1-1-1 0 0,-1-1 0 0 0,10-6-28 0 0,80-37 82 0 0,-104 51-80 0 0,0 0 1 0 0,0 0-1 0 0,0 1 0 0 0,0-1 0 0 0,1 1 0 0 0,-1-1 0 0 0,0 1 0 0 0,0-1 0 0 0,1 1 0 0 0,-1-1 0 0 0,0 1 0 0 0,1 0 0 0 0,-1 0 0 0 0,0 0 1 0 0,1 0-1 0 0,-1 0 0 0 0,0 0 0 0 0,1 0 0 0 0,-1 0 0 0 0,0 1 0 0 0,1-1 0 0 0,-1 0 0 0 0,0 1 0 0 0,0-1 0 0 0,1 1 0 0 0,-1-1 0 0 0,0 1 1 0 0,0 0-1 0 0,0 0 0 0 0,0-1 0 0 0,0 1 0 0 0,0 0 0 0 0,0 0 0 0 0,0 0 0 0 0,0 0 0 0 0,0 0 0 0 0,0 0 0 0 0,-1 0 0 0 0,1 0 0 0 0,0 1 1 0 0,-1-1-1 0 0,1 0 0 0 0,-1 0 0 0 0,1 1 0 0 0,-1-1 0 0 0,0 0 0 0 0,1 1 0 0 0,-1-1 0 0 0,0 0 0 0 0,0 1 0 0 0,0-1 0 0 0,0 1-2 0 0,2 31 86 0 0,-3-30-100 0 0,1 1 0 0 0,-1-1 1 0 0,1 0-1 0 0,0 1 0 0 0,0-1 1 0 0,0 1-1 0 0,0-1 1 0 0,1 0-1 0 0,-1 1 0 0 0,1-1 1 0 0,0 0-1 0 0,0 0 1 0 0,0 1-1 0 0,1-1 0 0 0,-1 0 1 0 0,1 0-1 0 0,-1 0 1 0 0,1 0-1 0 0,0-1 0 0 0,0 1 1 0 0,0 0-1 0 0,0-1 1 0 0,1 0-1 0 0,-1 1 0 0 0,1-1 1 0 0,0 0-1 0 0,-1 0 1 0 0,1 0-1 0 0,2 0 14 0 0,45 3-2306 0 0,-36-12-1461 0 0,0-5-3802 0 0,-9 4-647 0 0</inkml:trace>
  <inkml:trace contextRef="#ctx0" brushRef="#br0" timeOffset="11187.058">6000 19 15011 0 0,'0'0'1208'0'0,"0"0"-495"0"0,0 0 143 0 0,0 0 80 0 0,0 0-176 0 0,0 0-304 0 0,0 0-280 0 0,0 0-160 0 0,0 0-128 0 0,0 0-272 0 0,0 0-632 0 0,0 0-1753 0 0,0 0-3296 0 0,46 41-3721 0 0</inkml:trace>
  <inkml:trace contextRef="#ctx0" brushRef="#br0" timeOffset="12122.524">7337 435 4657 0 0,'0'0'1830'0'0,"0"0"-302"0"0,0 0-56 0 0,0 0 126 0 0,0 0 46 0 0,0 0-129 0 0,0 0-217 0 0,0 0-224 0 0,0 0-214 0 0,0 0-192 0 0,-31 17-164 0 0,-97 56-121 0 0,69-19 48 0 0,53-43-362 0 0,0-1-44 0 0,0 1 0 0 0,1-1 0 0 0,1 1 0 0 0,0 0 0 0 0,0 0 0 0 0,1 1 0 0 0,0-1 1 0 0,1 1-1 0 0,1-1 0 0 0,0 1 0 0 0,0 0 0 0 0,1-1 0 0 0,1 1 0 0 0,0 0 0 0 0,0-1 0 0 0,2 3-25 0 0,-1-8 29 0 0,0 0 0 0 0,1-1-1 0 0,-1 1 1 0 0,1-1 0 0 0,1 0-1 0 0,-1 0 1 0 0,1 0 0 0 0,0 0-1 0 0,0-1 1 0 0,0 1 0 0 0,1-1 0 0 0,-1 0-1 0 0,1-1 1 0 0,0 1 0 0 0,0-1-1 0 0,1 0 1 0 0,-1 0 0 0 0,0 0-1 0 0,1-1 1 0 0,0 0 0 0 0,0 0-1 0 0,0 0 1 0 0,0-1 0 0 0,0 0 0 0 0,0 0-1 0 0,1 0-28 0 0,9 1 219 0 0,1-1-1 0 0,-1 0 0 0 0,0-1 1 0 0,0-1-1 0 0,0-1 0 0 0,0 0 1 0 0,0-1-1 0 0,-1 0 1 0 0,9-4-219 0 0,13-7 224 0 0,0-1 1 0 0,-2-2-1 0 0,1-1 1 0 0,-2-2 0 0 0,-1-1-1 0 0,0-2 1 0 0,-2-1-1 0 0,0-2 1 0 0,-2-1 0 0 0,-1-1-1 0 0,-1-1 1 0 0,-2-2 0 0 0,-1 0-1 0 0,9-18-224 0 0,-21 33 14 0 0,-1-1-1 0 0,0-1 1 0 0,-2 1-1 0 0,0-2 0 0 0,-1 1 1 0 0,-1-1-1 0 0,-1-1 1 0 0,0 1-1 0 0,-2-1 1 0 0,0 0-1 0 0,-1-2-13 0 0,-2 6-49 0 0,-1-1-1 0 0,-1 1 1 0 0,0 0-1 0 0,-1 0 1 0 0,-1-1-1 0 0,0 1 1 0 0,-1 1-1 0 0,-1-1 1 0 0,-1-1 49 0 0,4 11-53 0 0,-1 0 1 0 0,1 0 0 0 0,-1 0 0 0 0,-1 1-1 0 0,1 0 1 0 0,-1 0 0 0 0,0 0-1 0 0,0 0 1 0 0,0 0 0 0 0,-1 1 0 0 0,0-1-1 0 0,0 1 1 0 0,0 1 0 0 0,0-1-1 0 0,0 1 1 0 0,-1 0 0 0 0,0 0 0 0 0,0 0-1 0 0,1 1 1 0 0,-1 0 0 0 0,-1 0-1 0 0,1 0 1 0 0,0 1 0 0 0,-6-1 52 0 0,1 2-48 0 0,-1 0-1 0 0,1 1 1 0 0,0 0 0 0 0,0 1 0 0 0,0 0-1 0 0,1 0 1 0 0,-1 1 0 0 0,0 1 0 0 0,1 0-1 0 0,0 0 1 0 0,0 1 0 0 0,0 1 0 0 0,1-1-1 0 0,-1 1 1 0 0,1 1 0 0 0,1 0 0 0 0,-7 6 48 0 0,-9 10-43 0 0,2 0 1 0 0,0 2-1 0 0,1 0 1 0 0,2 2 0 0 0,-8 13 42 0 0,14-20-19 0 0,1 1 0 0 0,1 0 0 0 0,1 1 0 0 0,0 1 1 0 0,2 0-1 0 0,1 0 0 0 0,-3 15 19 0 0,8-27 1 0 0,0-1 0 0 0,1 1 0 0 0,0 0 0 0 0,1-1 0 0 0,0 1 0 0 0,0 0 0 0 0,1-1-1 0 0,1 1 1 0 0,0-1 0 0 0,0 1 0 0 0,1-1 0 0 0,1 0 0 0 0,-1 0 0 0 0,2 0 0 0 0,-1 0 0 0 0,1-1 0 0 0,1 0 0 0 0,3 5-1 0 0,4 1 84 0 0,1-1 0 0 0,1-1 1 0 0,0 0-1 0 0,1 0 0 0 0,0-2 0 0 0,0 0 1 0 0,2-1-1 0 0,-1-1 0 0 0,1 0 0 0 0,0-1 0 0 0,1-1 1 0 0,0-1-1 0 0,0-1 0 0 0,0 0 0 0 0,1-2 1 0 0,0 0-1 0 0,-1-1 0 0 0,1-1 0 0 0,5-1-84 0 0,-1 2 93 0 0,0-2-1 0 0,-1-1 1 0 0,1 0 0 0 0,0-2-1 0 0,-1-1 1 0 0,1-1-1 0 0,-1 0 1 0 0,-1-2 0 0 0,1-1-1 0 0,-1-1 1 0 0,0 0-1 0 0,-1-2 1 0 0,0-1 0 0 0,-1 0-93 0 0,2-5 45 0 0,-1-1 1 0 0,-1-1-1 0 0,0 0 1 0 0,-2-2-1 0 0,12-15-45 0 0,-24 28-45 0 0,-1 0 0 0 0,1 0-1 0 0,-1-1 1 0 0,-1 0 0 0 0,1 0-1 0 0,-2 0 1 0 0,1 0 0 0 0,-1 0-1 0 0,-1-1 1 0 0,1 0 0 0 0,-2 1-1 0 0,1-1 1 0 0,-1 0 0 0 0,-1 0-1 0 0,0 0 1 0 0,0 0 0 0 0,-2-4 45 0 0,0 11-66 0 0,0-1 1 0 0,-1 1-1 0 0,0-1 1 0 0,0 1 0 0 0,0 0-1 0 0,0 0 1 0 0,0 1-1 0 0,-1-1 1 0 0,1 0 0 0 0,-1 1-1 0 0,0 0 1 0 0,1 0-1 0 0,-1 0 1 0 0,0 1-1 0 0,0-1 1 0 0,0 1 0 0 0,-1 0-1 0 0,1 0 1 0 0,0 0-1 0 0,0 1 1 0 0,-1-1-1 0 0,1 1 1 0 0,0 0 0 0 0,0 0-1 0 0,-1 1 1 0 0,1-1-1 0 0,0 1 1 0 0,0 0-1 0 0,-1 0 1 0 0,1 0 0 0 0,0 1-1 0 0,0-1 1 0 0,-1 2 65 0 0,-10 4-240 0 0,1 0 0 0 0,1 1 0 0 0,-1 0 0 0 0,1 1 0 0 0,1 1 1 0 0,-1 0-1 0 0,2 1 0 0 0,-1 0 0 0 0,2 1 0 0 0,-1 0 1 0 0,2 0-1 0 0,0 1 0 0 0,0 1 0 0 0,1-1 0 0 0,1 2 0 0 0,0-1 1 0 0,1 1-1 0 0,0-1 240 0 0,4-9-36 0 0,1 0 0 0 0,-1-1 0 0 0,1 1 0 0 0,-1 0 0 0 0,2 0 0 0 0,-1-1 0 0 0,0 1 1 0 0,1 0-1 0 0,0 0 0 0 0,0 0 0 0 0,0 0 0 0 0,1 0 0 0 0,0 0 0 0 0,0 0 0 0 0,0 0 0 0 0,0-1 0 0 0,1 1 1 0 0,0 0-1 0 0,0-1 0 0 0,0 0 0 0 0,0 1 0 0 0,1-1 0 0 0,-1 0 0 0 0,1 0 0 0 0,0 0 0 0 0,1 0 0 0 0,-1-1 1 0 0,1 1-1 0 0,-1-1 0 0 0,1 0 0 0 0,0 0 0 0 0,0 0 0 0 0,1-1 0 0 0,-1 0 0 0 0,0 1 0 0 0,1-1 0 0 0,3 1 36 0 0,11 3 223 0 0,0 0 0 0 0,0-2 0 0 0,1 0 0 0 0,-1-1 0 0 0,1-1-1 0 0,0 0 1 0 0,0-2 0 0 0,-1 0 0 0 0,1-2 0 0 0,0 0 0 0 0,-1-1-1 0 0,1-1 1 0 0,-1 0 0 0 0,0-2 0 0 0,2-1-223 0 0,20-9 534 0 0,-1-1 0 0 0,0-3-1 0 0,-2-1 1 0 0,0-2 0 0 0,-1-1 0 0 0,8-10-534 0 0,-1-2 95 0 0,-3-2 0 0 0,-1-2 0 0 0,-1-1 0 0 0,3-10-95 0 0,-33 42-86 0 0,-1-1-1 0 0,0 0 1 0 0,0 0 0 0 0,-1-1 0 0 0,-1 0-1 0 0,0-1 1 0 0,0 1 0 0 0,-1-1-1 0 0,-1 0 1 0 0,0 0 0 0 0,0-1 0 0 0,-1 1-1 0 0,-1-1 1 0 0,0 1 0 0 0,-1-1 0 0 0,0-1 86 0 0,-1 12-26 0 0,0 1 0 0 0,-1-1 0 0 0,1 1 0 0 0,0 0 0 0 0,0-1 0 0 0,-1 1 0 0 0,1 0 0 0 0,0-1 0 0 0,-1 1 0 0 0,0 0 0 0 0,1 0 0 0 0,-1-1 0 0 0,0 1 0 0 0,1 0 0 0 0,-1 0 0 0 0,0 0 0 0 0,0 0 1 0 0,0 0-1 0 0,0 0 0 0 0,0 0 0 0 0,0 0 0 0 0,0 0 0 0 0,-1 0 0 0 0,1 1 0 0 0,0-1 0 0 0,0 0 0 0 0,0 1 0 0 0,-1-1 0 0 0,1 1 0 0 0,0 0 0 0 0,-1-1 0 0 0,1 1 0 0 0,-1 0 0 0 0,1 0 0 0 0,0 0 0 0 0,-1 0 0 0 0,1 0 1 0 0,-1 0-1 0 0,1 0 0 0 0,0 0 0 0 0,-1 1 0 0 0,1-1 0 0 0,0 0 0 0 0,-1 1 0 0 0,1-1 0 0 0,0 1 0 0 0,-1-1 0 0 0,1 2 26 0 0,-64 28-589 0 0,47-19 526 0 0,1 1 0 0 0,1 0 0 0 0,0 1 0 0 0,1 1 0 0 0,0 1 0 0 0,1 0 0 0 0,1 1 0 0 0,0 0 0 0 0,1 1 0 0 0,-2 5 63 0 0,11-19-12 0 0,1 0 0 0 0,0 1 0 0 0,0-1 0 0 0,0 1 0 0 0,0 0 0 0 0,0 0 0 0 0,1-1 0 0 0,0 1 0 0 0,0 0 0 0 0,0 0 0 0 0,0 1 0 0 0,0-1 0 0 0,1 0 0 0 0,0 0 0 0 0,0 0 0 0 0,0 0 0 0 0,0 0 0 0 0,1 0 0 0 0,-1 0 0 0 0,1 0 0 0 0,0 0 0 0 0,1 0 0 0 0,-1 0 0 0 0,1 0 0 0 0,-1 0 0 0 0,1 0 0 0 0,0-1 0 0 0,0 1 0 0 0,1-1 0 0 0,-1 0 0 0 0,1 0 0 0 0,0 1 0 0 0,0-2 0 0 0,0 1 0 0 0,0 0 0 0 0,0-1 0 0 0,0 1 0 0 0,1-1 0 0 0,2 1 12 0 0,111 56-36 0 0,-95-51 263 0 0,-1 0 1 0 0,0 1 0 0 0,0 1 0 0 0,-1 1-1 0 0,0 1 1 0 0,-1 1 0 0 0,0 1 0 0 0,-1 0-1 0 0,-1 1 1 0 0,0 1 0 0 0,-1 0 0 0 0,-1 2-1 0 0,0 0 1 0 0,-2 0 0 0 0,0 1 0 0 0,-1 1-1 0 0,1 3-227 0 0,8 71 418 0 0,15 31-471 0 0,0-93-1748 0 0,-22-27-1818 0 0,2-4-4143 0 0,-6-1-3507 0 0</inkml:trace>
  <inkml:trace contextRef="#ctx0" brushRef="#br0" timeOffset="34985.156">2950 2247 6689 0 0,'0'0'1851'0'0,"0"0"-328"0"0,0 0 147 0 0,0 0 267 0 0,0 0-74 0 0,0 0-400 0 0,0 0-420 0 0,0 0-315 0 0,0 0-183 0 0,0 0-90 0 0,31 3-72 0 0,100 9-50 0 0,23-17 358 0 0,-105-2-604 0 0,101-17-1149 0 0,-119 17-2782 0 0,0-2-3448 0 0,-27 9 2521 0 0,-2 0 479 0 0</inkml:trace>
  <inkml:trace contextRef="#ctx0" brushRef="#br0" timeOffset="35367.583">2985 2593 5689 0 0,'0'0'3142'0'0,"0"0"-793"0"0,0 0-258 0 0,0 0-81 0 0,0 0-289 0 0,31 1-440 0 0,103 3-385 0 0,19-20 524 0 0,59-23-1441 0 0,-142 24-4002 0 0,-2-1-5748 0 0,-48 12 2987 0 0</inkml:trace>
  <inkml:trace contextRef="#ctx0" brushRef="#br0" timeOffset="33444.141">888 1985 2785 0 0,'0'0'3272'0'0,"0"0"-742"0"0,0 0-335 0 0,0 0-84 0 0,0 0-175 0 0,0 0-321 0 0,0 0-406 0 0,0 0-354 0 0,0 0-210 0 0,0 0-115 0 0,0 0-65 0 0,0 0-50 0 0,0 0-48 0 0,0 34-30 0 0,-1 108-39 0 0,13 109 596 0 0,-16 44-876 0 0,-16-218-3356 0 0,16-74 2075 0 0,-6-12-13821 0 0,10 8 15041 0 0,-2-3-2706 0 0</inkml:trace>
  <inkml:trace contextRef="#ctx0" brushRef="#br0" timeOffset="33714.868">413 2018 4513 0 0,'0'0'1844'0'0,"0"0"1"0"0,0 0 219 0 0,0 0 203 0 0,0 0-58 0 0,32-10-391 0 0,101-31-434 0 0,2 16 1208 0 0,92 9-762 0 0,45 16-1599 0 0,-174 23-1164 0 0,-49 16-4078 0 0,-43-2-6852 0 0,-6-29 7073 0 0</inkml:trace>
  <inkml:trace contextRef="#ctx0" brushRef="#br0" timeOffset="33976.593">481 2821 3809 0 0,'0'0'3618'0'0,"0"0"-1052"0"0,0 0-150 0 0,0 0-4 0 0,0 0-181 0 0,0 0-344 0 0,0 0-482 0 0,0 0-396 0 0,0 0-240 0 0,37-1-162 0 0,118-2-126 0 0,-3-19 302 0 0,5-4-624 0 0,23-5-2693 0 0,-62 8-8994 0 0,-98 18 1438 0 0</inkml:trace>
  <inkml:trace contextRef="#ctx0" brushRef="#br0" timeOffset="34170.731">1648 2501 0 0 0,'0'0'1720'0'0,"0"0"273"0"0,0 0 119 0 0,0 0-63 0 0,0 0-246 0 0,0 0-264 0 0,0 0-215 0 0,0 0-178 0 0,0 0-138 0 0,0 0-135 0 0,0 0-157 0 0,0 0-138 0 0,-23 8-101 0 0,-71 28-94 0 0,45 0 173 0 0,45-31-533 0 0,0 0 0 0 0,0 0-1 0 0,0 0 1 0 0,1 1 0 0 0,0-1 0 0 0,0 1-1 0 0,0 0 1 0 0,1 0 0 0 0,0 0 0 0 0,0 0-1 0 0,1 0 1 0 0,-1 0 0 0 0,1 1 0 0 0,0-1-1 0 0,1 1 1 0 0,0-1 0 0 0,0 0 0 0 0,0 1-1 0 0,1-1 1 0 0,0 2-23 0 0,0-4-17 0 0,1-1 1 0 0,-1 0-1 0 0,1 0 1 0 0,-1 0-1 0 0,1 0 0 0 0,0 0 1 0 0,0 0-1 0 0,1 0 1 0 0,-1-1-1 0 0,0 1 0 0 0,1-1 1 0 0,0 0-1 0 0,-1 1 1 0 0,1-1-1 0 0,0-1 0 0 0,0 1 1 0 0,0 0-1 0 0,1-1 1 0 0,-1 1-1 0 0,0-1 0 0 0,0 0 1 0 0,1 0-1 0 0,-1 0 1 0 0,1-1-1 0 0,-1 1 0 0 0,1-1 1 0 0,2 0 16 0 0,64 4-3581 0 0,-59-4 2288 0 0,29-1-7492 0 0,-27-2 4160 0 0</inkml:trace>
  <inkml:trace contextRef="#ctx0" brushRef="#br0" timeOffset="34640.23">1854 2788 5041 0 0,'0'0'2235'0'0,"0"0"-826"0"0,0 0 100 0 0,0 0 437 0 0,0 0 140 0 0,0 0-275 0 0,0 0-536 0 0,0 0-440 0 0,0 0-225 0 0,0 0-102 0 0,0 0-73 0 0,0 0-85 0 0,22-20-70 0 0,102-93 126 0 0,-108 99-327 0 0,1 1-1 0 0,0 0 0 0 0,1 1 1 0 0,1 1-1 0 0,-1 0 0 0 0,2 2 1 0 0,7-3-79 0 0,-26 11-6 0 0,1 0 1 0 0,-1 0-1 0 0,0 0 0 0 0,0 0 1 0 0,1 0-1 0 0,-1 0 1 0 0,0 1-1 0 0,1-1 1 0 0,-1 0-1 0 0,1 1 1 0 0,-1-1-1 0 0,1 1 1 0 0,-1 0-1 0 0,1-1 1 0 0,-1 1-1 0 0,1 0 1 0 0,-1 0-1 0 0,1 0 1 0 0,0 0-1 0 0,-1 0 1 0 0,1 0-1 0 0,-1 1 0 0 0,1-1 1 0 0,-1 0-1 0 0,1 1 1 0 0,-1-1-1 0 0,1 1 1 0 0,-1 0-1 0 0,0-1 1 0 0,1 1-1 0 0,-1 0 1 0 0,0 0-1 0 0,1 0 1 0 0,-1 0-1 0 0,0 0 1 0 0,0 0-1 0 0,0 0 1 0 0,0 0-1 0 0,0 1 1 0 0,0-1-1 0 0,0 0 0 0 0,0 1 1 0 0,-1-1-1 0 0,1 0 1 0 0,0 1-1 0 0,-1-1 1 0 0,1 1-1 0 0,-1-1 1 0 0,0 1 5 0 0,1 27 188 0 0,43-25 13 0 0,47-31-30 0 0,14-5-147 0 0,-90 28-19 0 0,-14 3-7 0 0,0 1 1 0 0,0-1-1 0 0,0 0 0 0 0,0 1 1 0 0,0-1-1 0 0,0 1 1 0 0,0 0-1 0 0,0-1 0 0 0,0 1 1 0 0,0 0-1 0 0,0-1 1 0 0,0 1-1 0 0,0 0 0 0 0,0 0 1 0 0,1 0-1 0 0,-1 0 1 0 0,0 0-1 0 0,0 0 0 0 0,0 0 1 0 0,0 1-1 0 0,0-1 1 0 0,0 0-1 0 0,0 0 0 0 0,0 1 1 0 0,0-1-1 0 0,0 1 1 0 0,0-1-1 0 0,0 1 0 0 0,0 0 1 0 0,0-1-1 0 0,0 1 1 0 0,0 0-1 0 0,0-1 0 0 0,0 1 1 0 0,-1 0-1 0 0,1 0 1 0 0,0 0-1 0 0,-1 0 0 0 0,1 0 1 0 0,-1 0-1 0 0,1 0 1 0 0,-1 0-1 0 0,1 1 2 0 0,0 24-140 0 0,10 23 241 0 0,22-36-4804 0 0,-20-13-4046 0 0,-9 0 706 0 0</inkml:trace>
  <inkml:trace contextRef="#ctx0" brushRef="#br0" timeOffset="35939.775">2282 2622 0 0 0,'0'0'991'0'0,"0"0"10"0"0,0 0-80 0 0,0 0-124 0 0,0 0-49 0 0,0 0 86 0 0,3 5 5435 0 0,8 16-484 0 0,-22 60-2736 0 0,6-41-4920 0 0,19-40-4799 0 0,-12 0 2898 0 0,0 0-4310 0 0</inkml:trace>
  <inkml:trace contextRef="#ctx0" brushRef="#br0" timeOffset="39041.627">4220 2615 0 0 0,'0'0'436'0'0,"0"0"748"0"0,0 0 31 0 0,0 0-130 0 0,0 0-51 0 0,0 0 43 0 0,0 3 66 0 0,1 1 9111 0 0,6-13-5412 0 0,25-55-5427 0 0,-20 40 1849 0 0,6-8-1093 0 0,3 1 0 0 0,0 0-1 0 0,2 2 1 0 0,21-21-171 0 0,14-19 158 0 0,21-18 73 0 0,-77 85-238 0 0,0 1-1 0 0,1 0 1 0 0,-1-1-1 0 0,0 1 1 0 0,1 0-1 0 0,-1 1 1 0 0,1-1-1 0 0,0 0 1 0 0,-1 1-1 0 0,1-1 1 0 0,0 1 0 0 0,-1 0-1 0 0,1 0 1 0 0,0 0-1 0 0,-1 0 1 0 0,1 1-1 0 0,0-1 1 0 0,-1 1-1 0 0,1-1 1 0 0,-1 1-1 0 0,1 0 1 0 0,-1 0-1 0 0,1 0 1 0 0,-1 0-1 0 0,0 1 1 0 0,1-1-1 0 0,-1 0 1 0 0,0 1 0 0 0,0 0-1 0 0,2 1 8 0 0,8 97 66 0 0,-11-50-28 0 0,26 31-59 0 0,24-79 111 0 0,60-71 32 0 0,16-37-85 0 0,59-40-53 0 0,-129 127-172 0 0,-44 63 153 0 0,-18 147 298 0 0,12-21-228 0 0,-6-169-40 0 0,16 40-1454 0 0,14-36-8544 0 0,-25-8 4186 0 0,-2-1-1087 0 0</inkml:trace>
  <inkml:trace contextRef="#ctx0" brushRef="#br0" timeOffset="39358.431">5643 2007 6185 0 0,'0'0'2099'0'0,"0"0"-817"0"0,0 0-122 0 0,0 0 321 0 0,0 0 240 0 0,0 0-26 0 0,-8 35-320 0 0,-23 110-429 0 0,-3 69 578 0 0,28-116-1182 0 0,5-55-1891 0 0,-2 0-4144 0 0,2-37 743 0 0,0-4-2668 0 0</inkml:trace>
  <inkml:trace contextRef="#ctx0" brushRef="#br0" timeOffset="45650.431">5463 2055 0 0 0,'0'0'842'0'0,"0"0"66"0"0,0 0-188 0 0,0 0 180 0 0,0 0 344 0 0,0 0 197 0 0,0 0-102 0 0,0 0-335 0 0,0 0-341 0 0,0 0-215 0 0,0 0-46 0 0,4-4 68 0 0,86-36 4324 0 0,-25 27-3537 0 0,1 2 1 0 0,0 4-1 0 0,55 1-1257 0 0,-34 28 72 0 0,-85-21-62 0 0,1 0 0 0 0,-1 1 1 0 0,1-1-1 0 0,-1 0 1 0 0,0 1-1 0 0,1-1 1 0 0,-1 1-1 0 0,0 0 0 0 0,0 0 1 0 0,0-1-1 0 0,0 2 1 0 0,-1-1-1 0 0,1 0 0 0 0,0 0 1 0 0,-1 0-1 0 0,0 1 1 0 0,1-1-1 0 0,-1 1 0 0 0,0-1 1 0 0,0 1-1 0 0,0-1 1 0 0,-1 1-1 0 0,1 0 1 0 0,-1-1-1 0 0,1 1 0 0 0,-1 0 1 0 0,0 0-1 0 0,0-1 1 0 0,0 1-1 0 0,0 0 0 0 0,-1 0-10 0 0,-54 64 613 0 0,-84 39-467 0 0,-22-3-234 0 0,159-101 92 0 0,0-1 0 0 0,1 0 0 0 0,-1 1-1 0 0,1-1 1 0 0,-1 1 0 0 0,1-1 0 0 0,0 1-1 0 0,-1 0 1 0 0,1 0 0 0 0,0-1 0 0 0,0 1-1 0 0,0 0 1 0 0,1 0 0 0 0,-1 0 0 0 0,0 0-1 0 0,1 0 1 0 0,-1 0 0 0 0,1 0 0 0 0,0 1-1 0 0,0-1 1 0 0,0 0 0 0 0,0 0 0 0 0,0 0-1 0 0,0 0 1 0 0,0 0 0 0 0,1 0 0 0 0,-1 0-1 0 0,1 0 1 0 0,-1 0 0 0 0,1 0 0 0 0,0 0-1 0 0,0 0 1 0 0,0 0 0 0 0,0 0 0 0 0,0 0-1 0 0,0-1 1 0 0,1 1 0 0 0,0 1-4 0 0,71 57 568 0 0,-49-43-269 0 0,112 94 1328 0 0,-131-105-1370 0 0,-2-3-3643 0 0,-2-9-7371 0 0,-1 3 1994 0 0</inkml:trace>
  <inkml:trace contextRef="#ctx0" brushRef="#br0" timeOffset="46195.788">6083 1816 1736 0 0,'0'0'2574'0'0,"0"0"-831"0"0,0 0-484 0 0,0 0 116 0 0,0 0 235 0 0,0 0 78 0 0,0 0-147 0 0,0 0-323 0 0,0 0-293 0 0,0 0-200 0 0,0 0-139 0 0,0 0-61 0 0,0 0-25 0 0,26-9-30 0 0,82-26-25 0 0,-25 22 527 0 0,-61 15-797 0 0,-21-3-167 0 0,1 1 0 0 0,-1 0 0 0 0,1 1 1 0 0,-1-1-1 0 0,1 0 0 0 0,-1 0 0 0 0,1 1 0 0 0,-1-1 1 0 0,1 1-1 0 0,-1-1 0 0 0,1 1 0 0 0,-1 0 0 0 0,0-1 0 0 0,1 1 1 0 0,-1 0-1 0 0,0 0 0 0 0,0 0 0 0 0,0 0 0 0 0,1 0 0 0 0,-1 0 1 0 0,0 0-1 0 0,0 1 0 0 0,-1-1 0 0 0,1 0 0 0 0,0 0 0 0 0,0 1 1 0 0,-1-1-1 0 0,1 1 0 0 0,0-1 0 0 0,-1 0 0 0 0,0 1 1 0 0,1-1-1 0 0,-1 1 0 0 0,0-1 0 0 0,0 1 0 0 0,1-1 0 0 0,-1 1 1 0 0,0 0-1 0 0,-1-1 0 0 0,1 1 0 0 0,0-1 0 0 0,0 1 0 0 0,-1 0-8 0 0,-21 67 169 0 0,-47 33-86 0 0,-13 31 143 0 0,81-131-222 0 0,1 0 0 0 0,-1 0 0 0 0,1 0 0 0 0,-1 0 0 0 0,1 0 0 0 0,0 0-1 0 0,0 0 1 0 0,-1 0 0 0 0,2 0 0 0 0,-1 0 0 0 0,0 0 0 0 0,0 0 0 0 0,1 1-1 0 0,-1-1 1 0 0,1 0 0 0 0,-1 0 0 0 0,1-1 0 0 0,0 1 0 0 0,0 0 0 0 0,0 0-1 0 0,0 0 1 0 0,0 0 0 0 0,0-1 0 0 0,1 1 0 0 0,-1 0 0 0 0,1-1 0 0 0,-1 1-1 0 0,1-1 1 0 0,-1 0 0 0 0,1 0 0 0 0,0 1 0 0 0,-1-1 0 0 0,1 0-1 0 0,0 0 1 0 0,0 0 0 0 0,0-1 0 0 0,0 1 0 0 0,0 0 0 0 0,0-1 0 0 0,0 0-1 0 0,0 1 1 0 0,0-1 0 0 0,2 0-4 0 0,93-2-788 0 0,-52-12-3928 0 0,-23 9-2804 0 0,-12 1-518 0 0</inkml:trace>
  <inkml:trace contextRef="#ctx0" brushRef="#br0" timeOffset="46565.597">6944 1757 5785 0 0,'0'0'2205'0'0,"0"0"-761"0"0,0 0-174 0 0,0 0 206 0 0,0 0 171 0 0,0 0-52 0 0,0 0-280 0 0,0 0-330 0 0,-29 32-251 0 0,-93 102-175 0 0,41-30 206 0 0,39-42-504 0 0,-78 121-116 0 0,-9-6 0 0 0,-55 52-145 0 0,78-105-2071 0 0,79-87-2223 0 0,26-31-587 0 0,1-4-1837 0 0,0 1 4351 0 0</inkml:trace>
  <inkml:trace contextRef="#ctx0" brushRef="#br0" timeOffset="46978.329">6817 2320 2008 0 0,'0'0'2656'0'0,"0"0"-804"0"0,0 0-404 0 0,0 0 62 0 0,0 0 69 0 0,0 0-127 0 0,0 0-294 0 0,0 0-274 0 0,0 0-209 0 0,0 0-64 0 0,0 0-23 0 0,0 0-32 0 0,18-14-24 0 0,56-44-37 0 0,34 1 1201 0 0,30 17 161 0 0,-134 39-1832 0 0,-1-1 0 0 0,0 0 1 0 0,1 1-1 0 0,-1 0 0 0 0,1 0 1 0 0,0 0-1 0 0,-1 0 0 0 0,1 0 1 0 0,0 1-1 0 0,0-1 0 0 0,0 1 1 0 0,-1 0-1 0 0,1 1 0 0 0,0-1 1 0 0,0 0-1 0 0,-1 1 0 0 0,1 0 1 0 0,0 0-1 0 0,-1 0 0 0 0,1 1 1 0 0,-1-1-1 0 0,1 1 0 0 0,-1-1 1 0 0,0 1-1 0 0,1 0 0 0 0,-1 1 1 0 0,0-1-1 0 0,-1 0 0 0 0,1 1 1 0 0,0 0-1 0 0,-1 0 0 0 0,1-1 1 0 0,-1 2-1 0 0,0-1 0 0 0,0 0 1 0 0,0 0-1 0 0,0 1 0 0 0,-1-1 1 0 0,1 1-1 0 0,-1-1 1 0 0,0 1-27 0 0,-4 11 18 0 0,-1-1-1 0 0,0 0 0 0 0,-1 0 0 0 0,0 0 0 0 0,-2-1 0 0 0,1 1 0 0 0,-2-1 0 0 0,0-1 0 0 0,0 1 1 0 0,-1-2-1 0 0,0 1 0 0 0,-1-1 0 0 0,-1 0 0 0 0,0-1 0 0 0,-7 5-16 0 0,0 3 5 0 0,-184 199-6 0 0,199-215-1 0 0,1 0 0 0 0,0 1 0 0 0,-1-1 1 0 0,1 0-1 0 0,0 1 0 0 0,0-1 0 0 0,0 1 0 0 0,1 0 1 0 0,-1 0-1 0 0,1 0 0 0 0,-1 0 0 0 0,1 0 0 0 0,0 0 1 0 0,0 0-1 0 0,0 0 0 0 0,1 0 0 0 0,-1 0 0 0 0,1 1 1 0 0,0-1-1 0 0,0 0 0 0 0,0 0 0 0 0,0 1 0 0 0,0-1 1 0 0,1 0-1 0 0,-1 0 0 0 0,1 0 0 0 0,0 0 0 0 0,0 0 1 0 0,0 1-1 0 0,1-2 0 0 0,-1 1 0 0 0,1 0 0 0 0,-1 0 1 0 0,1 0-1 0 0,0-1 0 0 0,0 1 0 0 0,0-1 0 0 0,0 1 1 0 0,1-1-1 0 0,2 2 2 0 0,10 1 49 0 0,0-1 0 0 0,1-1 0 0 0,0 0 0 0 0,0-2 0 0 0,0 1 0 0 0,0-2 0 0 0,0 0 0 0 0,0-1 0 0 0,15-2-49 0 0,14-5 189 0 0,0-2 1 0 0,0-1-1 0 0,-1-3 0 0 0,25-11-189 0 0,-4 2 26 0 0,31-16-1457 0 0,-65 24-1579 0 0,-1 1-3328 0 0,-19 9 2767 0 0,5-3-6072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32.8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1 9250 0 0,'0'0'1104'0'0,"0"0"-504"0"0,0 0-5 0 0,0 0 437 0 0,0 0 375 0 0,0 0 92 0 0,0 0-242 0 0,0 0-440 0 0,0 0-354 0 0,-15 34-226 0 0,-50 108-127 0 0,9-59-1 0 0,40-70-116 0 0,-44 44-651 0 0,40-38-2926 0 0,3 1-5000 0 0,12-13 2937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32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676 36 0 0 0,'0'0'409'0'0,"0"0"417"0"0,0 0-61 0 0,0 0-139 0 0,6-7-50 0 0,19-17 24 0 0,-29 19 8023 0 0,-33 8-7346 0 0,-35 26-243 0 0,2 2 0 0 0,1 4 1 0 0,-32 23-1035 0 0,-21 20 419 0 0,120-75-420 0 0,0 1 1 0 0,1-1-1 0 0,0 0 1 0 0,-1 0 0 0 0,1 1-1 0 0,1-1 1 0 0,-1 0-1 0 0,0 1 1 0 0,1-1-1 0 0,0 1 1 0 0,-1-1 0 0 0,2 1-1 0 0,-1-1 1 0 0,0 1-1 0 0,1-1 1 0 0,-1 1-1 0 0,1-1 1 0 0,0 0-1 0 0,0 1 1 0 0,0-1 0 0 0,1 0-1 0 0,-1 0 1 0 0,1 0-1 0 0,0 0 1 0 0,0 0-1 0 0,0 0 1 0 0,0 0 0 0 0,0-1-1 0 0,0 1 1 0 0,1-1-1 0 0,-1 1 1 0 0,1-1-1 0 0,0 0 1 0 0,0 0 0 0 0,0 0-1 0 0,0 0 1 0 0,3 1 0 0 0,205 100 588 0 0,-202-99-570 0 0,3 0-1 0 0,0 0 0 0 0,0 1 0 0 0,0 1 0 0 0,-1 0 0 0 0,0 0 0 0 0,0 1 0 0 0,-1 1 0 0 0,0 0 0 0 0,0 0 0 0 0,0 1 0 0 0,-2 0 0 0 0,1 0 1 0 0,-1 1-1 0 0,0 0 0 0 0,-1 1 0 0 0,0 0 0 0 0,2 5-17 0 0,-8-11 53 0 0,0 0 0 0 0,0 1-1 0 0,-1-1 1 0 0,1 1 0 0 0,-1-1 0 0 0,-1 0 0 0 0,1 1 0 0 0,-1-1 0 0 0,1 1 0 0 0,-2-1-1 0 0,1 0 1 0 0,-1 1 0 0 0,1-1 0 0 0,-1 0 0 0 0,-1 0 0 0 0,1 0 0 0 0,-1-1 0 0 0,0 1-1 0 0,0-1 1 0 0,0 1 0 0 0,0-1 0 0 0,-1 0 0 0 0,-1 1-53 0 0,-106 76 666 0 0,102-76-681 0 0,-35 20-4 0 0,-1-1 0 0 0,-1-3 0 0 0,-1-2 0 0 0,-1-2 0 0 0,0-1 0 0 0,-1-3 0 0 0,-1-3 0 0 0,-46 5 19 0 0,58-14-1056 0 0,42-9-1360 0 0,102-54-6495 0 0,-72 48 4844 0 0,-11 2 698 0 0</inkml:trace>
  <inkml:trace contextRef="#ctx0" brushRef="#br0" timeOffset="259.865">861 658 7394 0 0,'0'0'1121'0'0,"0"0"-190"0"0,0 0 112 0 0,0 0 283 0 0,0 0 173 0 0,0 0-122 0 0,0 0-315 0 0,0 0-367 0 0,0 0-274 0 0,0 0-181 0 0,-10 32-91 0 0,-29 100-22 0 0,38-131-122 0 0,0 0-1 0 0,1 1 1 0 0,-1-1-1 0 0,1 0 1 0 0,-1 0-1 0 0,1 1 1 0 0,-1-1-1 0 0,1 0 1 0 0,0 0-1 0 0,0 1 1 0 0,-1-1-1 0 0,1 0 1 0 0,0 1-1 0 0,0-1 1 0 0,0 0-1 0 0,1 1 1 0 0,-1-1-1 0 0,0 0 1 0 0,0 1-1 0 0,1-1 1 0 0,-1 0-1 0 0,1 0 1 0 0,-1 1-1 0 0,1-1 1 0 0,-1 0-1 0 0,1 0 1 0 0,0 0-1 0 0,0 0 1 0 0,-1 0-1 0 0,1 0 1 0 0,0 0-1 0 0,0 0 1 0 0,0 0 0 0 0,0 0-1 0 0,0 0 1 0 0,0-1-1 0 0,0 1 1 0 0,1 0-1 0 0,-1-1 1 0 0,0 1-1 0 0,0-1 1 0 0,0 1-1 0 0,1-1 1 0 0,-1 0-1 0 0,0 1 1 0 0,1-1-1 0 0,-1 0 1 0 0,0 0-1 0 0,1 0 1 0 0,-1 0-1 0 0,1 0-4 0 0,6 1 58 0 0,11 1 136 0 0,0-1 0 0 0,1 0 0 0 0,-1-1 0 0 0,1-1 0 0 0,-1-1 0 0 0,1-1 0 0 0,-1-1 0 0 0,0 0 0 0 0,-1-2 0 0 0,1 0 0 0 0,-1-1 0 0 0,0 0 0 0 0,0-2 0 0 0,-1 0 0 0 0,-1-1 0 0 0,1-1 0 0 0,-1 0 0 0 0,-1-1 0 0 0,7-7-194 0 0,-16 12 128 0 0,-1 1 0 0 0,1-1 0 0 0,-1 0 0 0 0,0 0 0 0 0,-1-1 0 0 0,0 1 0 0 0,0-1 0 0 0,0 0 0 0 0,-1 0 0 0 0,0-1 0 0 0,0-3-128 0 0,-2 9 5 0 0,0 0 1 0 0,-1-1 0 0 0,1 1-1 0 0,-1 0 1 0 0,0-1 0 0 0,0 1-1 0 0,0 0 1 0 0,0-1-1 0 0,0 1 1 0 0,-1 0 0 0 0,0-1-1 0 0,0 1 1 0 0,1 0 0 0 0,-2 0-1 0 0,1 0 1 0 0,0-1-1 0 0,-1 1 1 0 0,1 1 0 0 0,-1-1-1 0 0,0 0 1 0 0,0 0 0 0 0,0 1-1 0 0,-1-1 1 0 0,1 1-1 0 0,0-1 1 0 0,-1 1 0 0 0,0 0-1 0 0,1 0 1 0 0,-1 0 0 0 0,-1 0-6 0 0,-7-3-247 0 0,1 1 0 0 0,-1 0 0 0 0,0 0 0 0 0,0 1 0 0 0,0 0 0 0 0,0 1 0 0 0,0 1 0 0 0,-1-1 1 0 0,1 2-1 0 0,-1 0 0 0 0,1 0 0 0 0,0 1 0 0 0,-1 0 0 0 0,-5 2 247 0 0,-41 12-3572 0 0,6 7-3341 0 0,30-11-2081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48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534 93 1832 0 0,'0'0'1551'0'0,"0"0"-410"0"0,0 0-110 0 0,0 0 357 0 0,0 0 463 0 0,0 0 253 0 0,0 0-119 0 0,0 0-390 0 0,0 0-442 0 0,0 0-356 0 0,0 0-248 0 0,-4-8 108 0 0,-11 38-132 0 0,5 15-325 0 0,1 0 0 0 0,2 0 0 0 0,3 1 0 0 0,1-1 0 0 0,2 1 0 0 0,5 30-200 0 0,-3 13 225 0 0,-1 64-284 0 0,0-120-5945 0 0,0-1-6251 0 0,0-32 10989 0 0</inkml:trace>
  <inkml:trace contextRef="#ctx0" brushRef="#br0" timeOffset="406.154">0 148 1048 0 0,'0'0'1302'0'0,"0"0"-246"0"0,0 0-44 0 0,0 0 275 0 0,0 0 287 0 0,0 0 45 0 0,0 0-164 0 0,0 0-226 0 0,0 0-168 0 0,0 0-97 0 0,0 0-39 0 0,0 0-39 0 0,0 0-51 0 0,37-6-54 0 0,118-20-97 0 0,129-2 1103 0 0,-232 26-1681 0 0,184 0 156 0 0,-125 3-5644 0 0,-108 17-7481 0 0,-3-14 11235 0 0</inkml:trace>
  <inkml:trace contextRef="#ctx0" brushRef="#br0" timeOffset="677.763">192 847 1904 0 0,'0'0'2494'0'0,"0"0"-751"0"0,0 0-165 0 0,0 0 177 0 0,0 0 153 0 0,0 0-58 0 0,0 0-219 0 0,32-1-228 0 0,105-4-239 0 0,65-22 1294 0 0,-129 16-2256 0 0,128-26-2503 0 0,-182 32-212 0 0,-1-1-3452 0 0,-3 3-3346 0 0</inkml:trace>
  <inkml:trace contextRef="#ctx0" brushRef="#br0" timeOffset="1043.574">1409 1 7370 0 0,'0'0'1509'0'0,"0"0"-659"0"0,0 0-247 0 0,0 0 331 0 0,0 0 436 0 0,0 0 210 0 0,0 0-171 0 0,0 0-397 0 0,0 0-369 0 0,0 33-258 0 0,1 108-134 0 0,-1-80-114 0 0,-3-1 0 0 0,-3-1 1 0 0,-7 33-138 0 0,2-19-53 0 0,-6 4-451 0 0,2-7-5088 0 0,5-49-4955 0 0,8-20 8915 0 0</inkml:trace>
  <inkml:trace contextRef="#ctx0" brushRef="#br0" timeOffset="1355.628">1224 82 2056 0 0,'0'0'1787'0'0,"0"0"-696"0"0,0 0-218 0 0,0 0 386 0 0,0 0 418 0 0,0 0 105 0 0,0 0-146 0 0,0 0-234 0 0,0 0-222 0 0,36 0-153 0 0,116 1-184 0 0,68-24 831 0 0,46-28-2384 0 0,-256 55-5719 0 0,-24 9-1696 0 0,3-5 5102 0 0</inkml:trace>
  <inkml:trace contextRef="#ctx0" brushRef="#br0" timeOffset="1663.505">1357 413 3497 0 0,'0'0'2898'0'0,"0"0"-283"0"0,0 0-344 0 0,0 0-245 0 0,32-2-286 0 0,104-10-327 0 0,70-29 1911 0 0,95-25-3526 0 0,-298 66-415 0 0,20-1-1564 0 0,-16 2-1724 0 0,-3 2-3497 0 0,-2 1 1925 0 0</inkml:trace>
  <inkml:trace contextRef="#ctx0" brushRef="#br0" timeOffset="1926.138">30 1131 3737 0 0,'0'0'1831'0'0,"0"0"-842"0"0,0 0-282 0 0,0 0 272 0 0,0 0 312 0 0,0 0 111 0 0,0 0-129 0 0,0 0-210 0 0,0 0-120 0 0,0 0-31 0 0,0 0 8 0 0,0 0-15 0 0,35 4-31 0 0,116 12-47 0 0,-31-25 359 0 0,-89 2-865 0 0,682-134 2607 0 0,-583 119-3020 0 0,1 5 0 0 0,1 7 1 0 0,27 4 91 0 0,-39 6-4390 0 0,-110 4 1345 0 0,-9-2-882 0 0,-3 0-4157 0 0,-4 2 4717 0 0</inkml:trace>
  <inkml:trace contextRef="#ctx0" brushRef="#br0" timeOffset="2292.044">98 1396 4193 0 0,'0'0'3067'0'0,"0"0"-1336"0"0,0 0-546 0 0,0 0 127 0 0,0 0 229 0 0,0 0 38 0 0,0 0-269 0 0,0 0-422 0 0,0 0-341 0 0,0 0-131 0 0,0 0 27 0 0,0 0 128 0 0,0 0 141 0 0,20 1 72 0 0,128 1 748 0 0,312-60 1726 0 0,233-34-2960 0 0,-604 80-1936 0 0,-32 2-5305 0 0,-37 6 1429 0 0,-3 0-5758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54.7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454 0 0 0 0,'0'0'907'0'0,"0"0"137"0"0,0 0 38 0 0,0 0 47 0 0,0 0 71 0 0,0 0-31 0 0,0 0-137 0 0,0 0-224 0 0,0 0-258 0 0,0 0-200 0 0,-3 5-102 0 0,-54 118 1748 0 0,28-57-1506 0 0,-3-2 0 0 0,-2-1 0 0 0,-20 24-490 0 0,-63 65-798 0 0,29-61-2638 0 0,80-84 3701 0 0,8-7-415 0 0,0-1 0 0 0,0 1-1 0 0,1 0 1 0 0,-1-1 0 0 0,0 1-1 0 0,0 0 1 0 0,0-1 0 0 0,0 1 0 0 0,0-1-1 0 0,0 1 1 0 0,0 0 0 0 0,1-1 0 0 0,-1 1-1 0 0,0 0 1 0 0,0-1 0 0 0,0 1 0 0 0,0-1-1 0 0,-1 1 1 0 0,1 0 0 0 0,0-1-1 0 0,0 1 1 0 0,0 0 0 0 0,0-1 0 0 0,0 1-1 0 0,0 0 1 0 0,-1-1 0 0 0,1 1 0 0 0,0 0-1 0 0,0-1 1 0 0,0 1 0 0 0,-1 0-1 0 0,1-1 1 0 0,0 1 0 0 0,0 0 0 0 0,-1 0-1 0 0,1-1 1 0 0,0 1 0 0 0,-1 0 0 0 0,1 0-1 0 0,0 0 1 0 0,-1-1 0 0 0,1 1 0 0 0,0 0-1 0 0,-1 0 1 0 0,1 0 0 0 0,-1 0-1 0 0,1 0 1 0 0,0 0 0 0 0,-1 0 0 0 0,1 0-1 0 0,0 0 1 0 0,-1 0 0 0 0,1 0 0 0 0,-1 0-1 0 0,1 0 1 0 0,0 0 0 0 0,-1 0 0 0 0,1 0-1 0 0,0 0 1 0 0,-1 1 150 0 0,3-9 0 0 0</inkml:trace>
  <inkml:trace contextRef="#ctx0" brushRef="#br0" timeOffset="282.056">1 100 0 0 0,'0'0'731'0'0,"0"0"801"0"0,0 0 274 0 0,0 0-58 0 0,0 0-171 0 0,0 0-192 0 0,0 0-179 0 0,0 0-153 0 0,0 0-126 0 0,0 0-123 0 0,19 5-106 0 0,58 19-94 0 0,-28 9 1683 0 0,71 96-173 0 0,53 3-1299 0 0,-104-109-2126 0 0,-63-21-1996 0 0,-3-1 477 0 0,0 0-3393 0 0,-3-1 607 0 0</inkml:trace>
  <inkml:trace contextRef="#ctx0" brushRef="#br0" timeOffset="1059.572">717 41 0 0 0,'0'0'1007'0'0,"0"0"-11"0"0,0 0-169 0 0,0 0-172 0 0,0 0-148 0 0,0 0-63 0 0,0 0 12 0 0,0 0 66 0 0,-1 2 109 0 0,-8 131 4877 0 0,8 152-3471 0 0,18-228-1803 0 0,-16-55-165 0 0,-1-1 1 0 0,1 0-1 0 0,0 0 1 0 0,0 0-1 0 0,0-1 1 0 0,0 1-1 0 0,-1 0 1 0 0,1 0-1 0 0,0 0 1 0 0,1-1-1 0 0,-1 1 1 0 0,0 0-1 0 0,0-1 0 0 0,0 1 1 0 0,0-1-1 0 0,0 1 1 0 0,1-1-1 0 0,-1 0 1 0 0,0 0-1 0 0,0 1 1 0 0,1-1-1 0 0,-1 0 1 0 0,0 0-1 0 0,0 0 1 0 0,1 0-1 0 0,-1 0 1 0 0,0-1-1 0 0,1 1 1 0 0,-1 0-1 0 0,0-1 1 0 0,0 1-1 0 0,0 0 0 0 0,1-1 1 0 0,-1 1-1 0 0,0-1 1 0 0,0 0-1 0 0,0 1 1 0 0,0-1-1 0 0,0 0 1 0 0,0 0-1 0 0,0 0 1 0 0,0 0-1 0 0,-1 0 1 0 0,1 0-1 0 0,0 0 1 0 0,0-1-70 0 0,20-23 342 0 0,-1-1 0 0 0,-1-1 0 0 0,-2-1 0 0 0,-1 0 0 0 0,-1-1 0 0 0,2-7-342 0 0,-1 4 88 0 0,58-113-11 0 0,-70 140-119 0 0,0 10-921 0 0,-3-2 1002 0 0,17 77-26 0 0,14 158 452 0 0,-9 16-199 0 0,-22-232-254 0 0,-2-1 0 0 0,0 1 0 0 0,-1 0 0 0 0,-2-1 0 0 0,0 0 0 0 0,-1 1 0 0 0,-1-2 0 0 0,-1 1 0 0 0,-1-1 0 0 0,0 0 0 0 0,-2 0 0 0 0,0-1 0 0 0,-11 13-12 0 0,18-25 27 0 0,-1-1-1 0 0,0 0 1 0 0,0-1 0 0 0,-1 1 0 0 0,0-1-1 0 0,0 1 1 0 0,0-1 0 0 0,0-1 0 0 0,-1 1 0 0 0,0-1-1 0 0,0 0 1 0 0,0 0 0 0 0,0-1 0 0 0,-1 0 0 0 0,0 0-1 0 0,1 0 1 0 0,-1-1 0 0 0,0 0 0 0 0,0 0 0 0 0,0-1-1 0 0,0 0 1 0 0,-1 0 0 0 0,-4 0-27 0 0,9-4 22 0 0,0 1 0 0 0,0-1 0 0 0,1 0 0 0 0,-1 0 1 0 0,1 0-1 0 0,0 0 0 0 0,0 0 0 0 0,0 0 0 0 0,0-1 0 0 0,1 1 0 0 0,-1-1 0 0 0,1 1 1 0 0,0-1-1 0 0,0 1 0 0 0,0-1 0 0 0,1 0 0 0 0,-1 1 0 0 0,1-1 0 0 0,0 0 0 0 0,0 0 1 0 0,0 1-1 0 0,0-1 0 0 0,1 0 0 0 0,0 0 0 0 0,-1 1 0 0 0,1-1 0 0 0,1-1-22 0 0,4-17-38 0 0,1 0-1 0 0,1 0 0 0 0,1 1 0 0 0,1 0 1 0 0,1 1-1 0 0,1 0 0 0 0,0 0 0 0 0,9-8 39 0 0,0-4-68 0 0,85-103-840 0 0,-56 81-2531 0 0,-5 6-4388 0 0,-29 32-5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1.2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227 284 2112 0 0,'0'0'2112'0'0,"0"0"-120"0"0,0 0 47 0 0,0 0 76 0 0,0 0-128 0 0,0 0-333 0 0,0 0-511 0 0,0 0-434 0 0,0 0-283 0 0,0 0-195 0 0,0 0-94 0 0,0 0-64 0 0,-32 4-53 0 0,-97 15-28 0 0,77 3-43 0 0,48-15-3 0 0,3-6 25 0 0,0-1 0 0 0,0 1-1 0 0,1 0 1 0 0,-1 0 0 0 0,1 0 0 0 0,-1 0 0 0 0,0 0-1 0 0,1 0 1 0 0,0 0 0 0 0,-1 1 0 0 0,1-1 0 0 0,0 0 0 0 0,0 0-1 0 0,-1 0 1 0 0,1 0 0 0 0,0 0 0 0 0,0 1 0 0 0,0-1 0 0 0,0 0-1 0 0,1 0 1 0 0,-1 0 0 0 0,0 0 0 0 0,0 0 0 0 0,1 0-1 0 0,-1 1 1 0 0,1-1 0 0 0,-1 0 0 0 0,1 0 0 0 0,-1 0 0 0 0,1 0-1 0 0,-1 0 1 0 0,1 0 0 0 0,0-1 0 0 0,0 1 0 0 0,-1 0 0 0 0,1 0-1 0 0,0 0 1 0 0,0-1 0 0 0,0 1 0 0 0,0 0 0 0 0,0-1-1 0 0,0 1 1 0 0,0-1 0 0 0,0 1 0 0 0,0-1 0 0 0,1 1 29 0 0,56 21-193 0 0,-55-21 209 0 0,-2-1-10 0 0,5 0 38 0 0,1 1-1 0 0,-1 0 0 0 0,0 0 0 0 0,0 0 1 0 0,-1 0-1 0 0,1 1 0 0 0,0 0 1 0 0,0 1-1 0 0,-1-1 0 0 0,0 1 0 0 0,1 0 1 0 0,-1 1-1 0 0,0-1 0 0 0,0 1 1 0 0,-1 0-1 0 0,1 0 0 0 0,-1 0 0 0 0,0 1 1 0 0,0-1-1 0 0,0 1 0 0 0,-1 0 1 0 0,0 0-1 0 0,1 0 0 0 0,-2 1 0 0 0,1-1 1 0 0,-1 1-1 0 0,0 0 0 0 0,0 0 1 0 0,0 2-45 0 0,-4 1 73 0 0,-2 0 0 0 0,1-1-1 0 0,-1 0 1 0 0,0 0 0 0 0,-1 0-1 0 0,0 0 1 0 0,0 0-1 0 0,0-1 1 0 0,-1 0 0 0 0,0 0-1 0 0,-1-1 1 0 0,0 0-1 0 0,0 0 1 0 0,0 0 0 0 0,0-1-1 0 0,-1 0 1 0 0,0-1-1 0 0,0 1 1 0 0,0-2 0 0 0,-1 1-1 0 0,1-1 1 0 0,-1 0-1 0 0,0-1 1 0 0,0 0 0 0 0,0 0-1 0 0,-7 0-71 0 0,-14-9-2574 0 0,28-37-9751 0 0,8 33 9519 0 0,3 0 2270 0 0</inkml:trace>
  <inkml:trace contextRef="#ctx0" brushRef="#br0" timeOffset="340.608">357 512 0 0 0,'0'0'1344'0'0,"0"0"938"0"0,0 0 79 0 0,0 0-364 0 0,0 0-340 0 0,0 0-234 0 0,0 0-88 0 0,33 5-48 0 0,103 14-123 0 0,-71-24 326 0 0,-57 0-1198 0 0,65-52 2192 0 0,-72 55-2453 0 0,1 1 0 0 0,-1-1 1 0 0,0 0-1 0 0,1 1 0 0 0,-1-1 1 0 0,0 0-1 0 0,0 0 0 0 0,0 0 1 0 0,0 0-1 0 0,-1 0 0 0 0,1 0 1 0 0,0 0-1 0 0,-1 0 1 0 0,1 0-1 0 0,-1 0 0 0 0,0 0 1 0 0,0 0-1 0 0,0-1 0 0 0,0 1 1 0 0,0 0-1 0 0,0 0 0 0 0,0 0 1 0 0,-1 0-1 0 0,1 0 0 0 0,-1 0 1 0 0,0 0-1 0 0,1 0 0 0 0,-1 0 1 0 0,0 0-1 0 0,0 0 1 0 0,0 0-1 0 0,-1 0 0 0 0,1 0 1 0 0,0 1-1 0 0,-1-1 0 0 0,1 1 1 0 0,-1-1-1 0 0,1 1 0 0 0,-1-1 1 0 0,-1 0-32 0 0,-3-1-118 0 0,0 1 1 0 0,0-1-1 0 0,0 1 0 0 0,-1 0 1 0 0,1 0-1 0 0,0 0 1 0 0,-1 1-1 0 0,0 0 1 0 0,1 1-1 0 0,-1-1 0 0 0,0 1 1 0 0,1 1-1 0 0,-1-1 1 0 0,0 1-1 0 0,1 0 1 0 0,-1 1-1 0 0,1-1 0 0 0,-1 1 1 0 0,1 1-1 0 0,0-1 1 0 0,0 1-1 0 0,0 0 1 0 0,0 0-1 0 0,1 1 1 0 0,-1 0-1 0 0,1 0 0 0 0,0 0 1 0 0,0 1-1 0 0,0-1 1 0 0,0 1-1 0 0,1 0 1 0 0,0 1 117 0 0,-3 1-62 0 0,1 0 0 0 0,0 0 0 0 0,1 1 0 0 0,-1 0 0 0 0,2 0 0 0 0,-1 0 0 0 0,1 0 0 0 0,0 1 0 0 0,1-1 0 0 0,0 1 0 0 0,0 0 0 0 0,1 0 0 0 0,0 1 0 0 0,1-1 0 0 0,0 0 0 0 0,0 0 0 0 0,1 1 0 0 0,0-1 0 0 0,1 2 62 0 0,2-5 36 0 0,0 0 1 0 0,0-1-1 0 0,1 1 1 0 0,-1-1-1 0 0,1 0 0 0 0,0 0 1 0 0,1-1-1 0 0,-1 1 1 0 0,1-1-1 0 0,0 0 1 0 0,0 0-1 0 0,0 0 0 0 0,1-1 1 0 0,-1 0-1 0 0,1 0 1 0 0,0-1-1 0 0,0 1 0 0 0,0-1 1 0 0,0 0-1 0 0,0-1 1 0 0,0 1-1 0 0,1-1 1 0 0,-1-1-1 0 0,0 1 0 0 0,1-1 1 0 0,4 0-37 0 0,11 1 16 0 0,0 0 0 0 0,0-1 1 0 0,0-1-1 0 0,0-1 0 0 0,0-2 1 0 0,-1 0-1 0 0,1-1 0 0 0,8-3-16 0 0,100-44-4410 0 0,-67 23-3681 0 0,-42 18 4085 0 0</inkml:trace>
  <inkml:trace contextRef="#ctx0" brushRef="#br0" timeOffset="672.244">1208 431 3025 0 0,'0'0'3052'0'0,"0"0"-883"0"0,0 0-235 0 0,0 0-31 0 0,0 0-183 0 0,0 0-332 0 0,0 0-410 0 0,0 0-315 0 0,0 0-219 0 0,-31 14-151 0 0,-95 44-113 0 0,86-32-44 0 0,39-21-111 0 0,0-2-33 0 0,0 0 0 0 0,1 0 0 0 0,-1 0 0 0 0,1 1 0 0 0,-1-1-1 0 0,1 0 1 0 0,0 0 0 0 0,0 1 0 0 0,0-1 0 0 0,1 0 0 0 0,-1 0-1 0 0,1 0 1 0 0,0 1 0 0 0,0-1 0 0 0,0 0 0 0 0,0 0 0 0 0,0 0-1 0 0,1 0 1 0 0,-1 0 0 0 0,1-1 0 0 0,0 1 0 0 0,0 0 0 0 0,0-1-1 0 0,0 1 1 0 0,0-1 0 0 0,0 0 0 0 0,1 0 0 0 0,-1 0 0 0 0,1 0-1 0 0,0 0 1 0 0,-1 0 0 0 0,1-1 0 0 0,0 1 0 0 0,0-1 0 0 0,0 0-1 0 0,1 1 9 0 0,119 19 68 0 0,49-40-723 0 0,-64-24-3262 0 0,4-37-8682 0 0,-95 68 12086 0 0</inkml:trace>
  <inkml:trace contextRef="#ctx0" brushRef="#br0" timeOffset="921.692">1902 1 7826 0 0,'0'0'2273'0'0,"0"0"-690"0"0,0 0-385 0 0,0 0-67 0 0,0 0-23 0 0,0 0-117 0 0,0 0-193 0 0,0 0-158 0 0,0 0-132 0 0,0 0-81 0 0,-14 35-59 0 0,-41 114-50 0 0,16 0 493 0 0,37-125-728 0 0,-1-6-16 0 0,-3 28-13 0 0,1 0 0 0 0,3 1 0 0 0,1-1 0 0 0,3 8-54 0 0,6-16-155 0 0,0 4-896 0 0,-14-37-10114 0 0,-4-19 3827 0 0,8 10 6701 0 0</inkml:trace>
  <inkml:trace contextRef="#ctx0" brushRef="#br0" timeOffset="1142.21">1486 350 6065 0 0,'0'0'2387'0'0,"0"0"-613"0"0,0 0-339 0 0,0 0-81 0 0,0 0-87 0 0,0 0-202 0 0,0 0-279 0 0,0 0-153 0 0,0 0-38 0 0,0 0 25 0 0,0 0 42 0 0,0 0-5 0 0,0 0-42 0 0,29 3-60 0 0,92 10-89 0 0,80-10 623 0 0,43-22-1336 0 0,-190 12-2290 0 0,-36 4-1091 0 0,-1-1-3750 0 0,-7 4-857 0 0</inkml:trace>
  <inkml:trace contextRef="#ctx0" brushRef="#br0" timeOffset="1451.945">2261 472 4713 0 0,'0'0'1872'0'0,"0"0"-431"0"0,0 0-41 0 0,0 0-56 0 0,0 0-143 0 0,0 0-345 0 0,0 0-352 0 0,0 0-248 0 0,0 0-96 0 0,0 0-88 0 0,0 0-48 0 0,0 0-88 0 0,0 0-208 0 0,5 147-272 0 0,-5-147-753 0 0,2 4-2167 0 0,-2-4-4474 0 0</inkml:trace>
  <inkml:trace contextRef="#ctx0" brushRef="#br0" timeOffset="1452.945">2235 166 13691 0 0,'0'0'1600'0'0,"0"0"-832"0"0,0 0-279 0 0,0 0-169 0 0,0 0-256 0 0,0 0-368 0 0,0 0-281 0 0,0 0-367 0 0,0 0-592 0 0,0 0-1985 0 0,0 0-5945 0 0</inkml:trace>
  <inkml:trace contextRef="#ctx0" brushRef="#br0" timeOffset="1755.148">2541 512 6577 0 0,'0'0'3098'0'0,"0"0"-1775"0"0,0 0-602 0 0,0 0 103 0 0,0 0 75 0 0,0 0-69 0 0,0 0-223 0 0,0 0-243 0 0,0 0-149 0 0,0 0-71 0 0,0 0-52 0 0,0 0-33 0 0,0 0-10 0 0,-7 22 36 0 0,-17 65 79 0 0,23-87-154 0 0,1 1 0 0 0,-1-1 0 0 0,1 1 0 0 0,-1-1 0 0 0,1 1 0 0 0,-1-1 1 0 0,1 1-1 0 0,-1-1 0 0 0,1 1 0 0 0,0-1 0 0 0,-1 1 0 0 0,1 0 0 0 0,0-1 0 0 0,0 1 0 0 0,-1-1 0 0 0,1 1 0 0 0,0 0 0 0 0,0-1 0 0 0,0 1 0 0 0,0 0 0 0 0,0-1 0 0 0,0 1 0 0 0,0 0 0 0 0,0-1 0 0 0,0 1 0 0 0,0 0 0 0 0,0-1 0 0 0,0 1 0 0 0,0 0 0 0 0,1-1 0 0 0,-1 1 0 0 0,0 0 0 0 0,0-1 0 0 0,1 1 0 0 0,-1-1 0 0 0,0 1 0 0 0,1 0 0 0 0,-1-1 0 0 0,1 1 0 0 0,-1-1 0 0 0,1 1 0 0 0,-1-1 0 0 0,1 0 0 0 0,-1 1 0 0 0,1-1 0 0 0,-1 1 0 0 0,1-1 0 0 0,0 0 0 0 0,-1 0 0 0 0,1 1 0 0 0,-1-1 0 0 0,1 0 0 0 0,0 0 0 0 0,-1 0 0 0 0,1 0 0 0 0,0 1 0 0 0,-1-1 0 0 0,1 0 0 0 0,0 0 0 0 0,-1 0 0 0 0,1-1-10 0 0,4 1 192 0 0,3 1 43 0 0,0 0 0 0 0,0-1 0 0 0,0 0 0 0 0,0-1 0 0 0,0 0 0 0 0,-1 0-1 0 0,1-1 1 0 0,0 1 0 0 0,0-2 0 0 0,-1 1 0 0 0,1-1 0 0 0,-1 0 0 0 0,0-1 0 0 0,0 0 0 0 0,0 0 0 0 0,-1 0-1 0 0,1-1 1 0 0,-1 0 0 0 0,0 0 0 0 0,0-1 0 0 0,-1 1 0 0 0,1-1 0 0 0,0-2-235 0 0,-1 1 119 0 0,1 0 1 0 0,-1-1 0 0 0,0 0 0 0 0,0 0-1 0 0,-1 0 1 0 0,0 0 0 0 0,-1-1 0 0 0,0 1-1 0 0,0-1 1 0 0,-1 0 0 0 0,0 0 0 0 0,0 0-1 0 0,-1 0 1 0 0,-1 0 0 0 0,1 0-1 0 0,-1 0 1 0 0,-1-1 0 0 0,0-4-120 0 0,0 11-83 0 0,0 0 0 0 0,0 1 0 0 0,0-1 0 0 0,0 1-1 0 0,-1-1 1 0 0,1 1 0 0 0,-1 0 0 0 0,1 0 0 0 0,-1 0 0 0 0,0 0 0 0 0,0 0 0 0 0,0 0 0 0 0,0 0 0 0 0,0 0-1 0 0,0 1 1 0 0,0-1 0 0 0,-1 1 0 0 0,1-1 0 0 0,-1 1 0 0 0,1 0 0 0 0,-1 0 0 0 0,1 0 0 0 0,-1 1 0 0 0,0-1 0 0 0,1 0-1 0 0,-1 1 1 0 0,0 0 0 0 0,0 0 83 0 0,-23 0-4175 0 0,1 7-3774 0 0,13-3-2012 0 0</inkml:trace>
  <inkml:trace contextRef="#ctx0" brushRef="#br0" timeOffset="2046.154">2962 590 6705 0 0,'0'0'4196'0'0,"0"0"-1729"0"0,0 0-702 0 0,0 0-82 0 0,0 0-227 0 0,0 0-352 0 0,0 0-381 0 0,0 0-287 0 0,0 0-145 0 0,0 0-85 0 0,0 0-92 0 0,0 0-38 0 0,12-21-31 0 0,36-61-21 0 0,-47 80-31 0 0,0 0 1 0 0,0 0-1 0 0,0 0 0 0 0,0 0 0 0 0,0 0 1 0 0,0 0-1 0 0,0 0 0 0 0,1 0 0 0 0,-1 1 0 0 0,1-1 1 0 0,-1 1-1 0 0,1-1 0 0 0,0 1 0 0 0,0-1 0 0 0,0 1 1 0 0,-1 0-1 0 0,1 0 0 0 0,0 0 0 0 0,0 0 1 0 0,1 0-1 0 0,-1 0 0 0 0,0 1 0 0 0,0-1 0 0 0,2 0 7 0 0,2 0-90 0 0,-3 1 32 0 0,0 0 0 0 0,-1 0 1 0 0,1 1-1 0 0,0-1 0 0 0,-1 1 0 0 0,1-1 0 0 0,0 1 1 0 0,-1 0-1 0 0,1 0 0 0 0,-1 0 0 0 0,0 0 1 0 0,1 0-1 0 0,-1 1 0 0 0,0-1 0 0 0,0 1 1 0 0,1-1-1 0 0,-1 1 0 0 0,0 0 0 0 0,-1 0 1 0 0,1 0-1 0 0,0 0 0 0 0,0 0 0 0 0,-1 0 1 0 0,0 0-1 0 0,1 1 0 0 0,-1-1 0 0 0,0 1 0 0 0,0-1 1 0 0,0 1-1 0 0,0-1 58 0 0,24 33-581 0 0,-18-31 728 0 0,-1-1-1 0 0,1 0 1 0 0,0 0 0 0 0,0-1-1 0 0,0 1 1 0 0,0-2 0 0 0,1 1-1 0 0,-1-1 1 0 0,0 0 0 0 0,1 0-1 0 0,-1-1 1 0 0,1 0-1 0 0,-1-1 1 0 0,0 1 0 0 0,1-2-1 0 0,-1 1 1 0 0,0-1 0 0 0,0 0-1 0 0,1 0 1 0 0,-2-1 0 0 0,1 0-1 0 0,0 0 1 0 0,0 0 0 0 0,-1-1-1 0 0,0 0 1 0 0,0 0 0 0 0,0-1-1 0 0,4-4-146 0 0,102-103-1740 0 0,-104 96-2424 0 0,-4 7-1978 0 0,1 1-4642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3:5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261 60 0 0 0,'0'0'830'0'0,"0"0"480"0"0,0 0 337 0 0,0 0 263 0 0,0 0 95 0 0,0 0-102 0 0,0 0-224 0 0,0 0-299 0 0,0 0-261 0 0,0 0-214 0 0,0 0-159 0 0,-8-1-115 0 0,1 1-582 0 0,-80 9 1613 0 0,-38 78-1144 0 0,121-84-500 0 0,1 0 0 0 0,0 1-1 0 0,0 0 1 0 0,1-1 0 0 0,-1 1-1 0 0,1 0 1 0 0,0 0 0 0 0,0 1-1 0 0,0-1 1 0 0,0 0 0 0 0,1 1 0 0 0,0-1-1 0 0,0 1 1 0 0,0-1 0 0 0,0 1-1 0 0,1-1 1 0 0,-1 1 0 0 0,1 0-1 0 0,1-1 1 0 0,-1 1 0 0 0,1-1-1 0 0,-1 1 1 0 0,1-1 0 0 0,0 1 0 0 0,1-1-1 0 0,-1 1 1 0 0,1-1 0 0 0,0 0-1 0 0,0 0 1 0 0,0 0 0 0 0,2 2-18 0 0,4 5 2 0 0,1 0 0 0 0,0-1 1 0 0,0 0-1 0 0,1-1 0 0 0,0 0 1 0 0,1 0-1 0 0,0-1 0 0 0,0 0 1 0 0,1-1-1 0 0,0 0 0 0 0,0-1 1 0 0,1-1-1 0 0,-1 0 0 0 0,1 0 1 0 0,0-1-1 0 0,1-1 0 0 0,-1 0 1 0 0,9 0-3 0 0,91-1-6472 0 0,-87-8-1987 0 0,-18 2 4505 0 0</inkml:trace>
  <inkml:trace contextRef="#ctx0" brushRef="#br0" timeOffset="11624.516">671 421 0 0 0,'0'0'899'0'0,"0"0"784"0"0,0 0 361 0 0,0 0 143 0 0,-3 8 11 0 0,1-4-1597 0 0,-8 21 321 0 0,5-25 2856 0 0,3-122 1887 0 0,40-58-4453 0 0,-36 172-1240 0 0,1 0 1 0 0,0 0 0 0 0,1 1 0 0 0,0-1-1 0 0,0 1 1 0 0,0 0 0 0 0,1 1 0 0 0,0-1-1 0 0,1 1 1 0 0,-1 0 0 0 0,1 0 0 0 0,0 0-1 0 0,1 1 1 0 0,-1 0 0 0 0,1 0 0 0 0,0 1 0 0 0,0-1-1 0 0,0 2 1 0 0,2-1 27 0 0,-8 3-69 0 0,0 1-1 0 0,0 0 0 0 0,1 0 1 0 0,-1-1-1 0 0,0 1 1 0 0,0 0-1 0 0,0 0 1 0 0,1 0-1 0 0,-1 0 1 0 0,0 0-1 0 0,0 1 1 0 0,0-1-1 0 0,0 0 1 0 0,1 0-1 0 0,-1 1 1 0 0,0-1-1 0 0,0 1 0 0 0,0-1 1 0 0,0 1-1 0 0,0 0 1 0 0,0-1-1 0 0,0 1 1 0 0,0 0-1 0 0,0 0 1 0 0,0-1-1 0 0,0 1 1 0 0,-1 0-1 0 0,1 0 1 0 0,0 0-1 0 0,-1 0 1 0 0,1 0-1 0 0,0 0 0 0 0,-1 0 1 0 0,1 0-1 0 0,-1 0 1 0 0,0 1-1 0 0,1-1 1 0 0,-1 0-1 0 0,0 0 1 0 0,0 0-1 0 0,0 0 1 0 0,1 1-1 0 0,-1-1 1 0 0,0 0-1 0 0,-1 0 1 0 0,1 0-1 0 0,0 1 70 0 0,0 25-5685 0 0,0-16 122 0 0,0-4-592 0 0</inkml:trace>
  <inkml:trace contextRef="#ctx0" brushRef="#br0" timeOffset="11981.136">1166 45 0 0 0,'0'0'1772'0'0,"0"0"-77"0"0,0 0-229 0 0,0 0 42 0 0,0 0 102 0 0,0 0-80 0 0,0 0-258 0 0,0 0-346 0 0,0 0-313 0 0,0 0-180 0 0,0 0-115 0 0,0 0-111 0 0,0 0-86 0 0,-28 32-68 0 0,-87 99-39 0 0,113-129-15 0 0,0 0 1 0 0,-1-1 0 0 0,1 1 0 0 0,0 0 0 0 0,0 0 0 0 0,0 1 0 0 0,0-1 0 0 0,1 0 0 0 0,-1 1 0 0 0,0-1-1 0 0,1 1 1 0 0,0-1 0 0 0,-1 1 0 0 0,1 0 0 0 0,0-1 0 0 0,1 1 0 0 0,-1 0 0 0 0,0 0 0 0 0,1 0 0 0 0,-1 0 0 0 0,1-1-1 0 0,0 1 1 0 0,0 2 0 0 0,2 2 0 0 0,-2-3 8 0 0,1-1 1 0 0,-1 1 0 0 0,1-1-1 0 0,0 0 1 0 0,0 1-1 0 0,0-1 1 0 0,0 0 0 0 0,1 0-1 0 0,0 0 1 0 0,-1 0 0 0 0,1 0-1 0 0,0 0 1 0 0,0-1-1 0 0,0 1 1 0 0,1-1 0 0 0,-1 1-1 0 0,1-1 1 0 0,-1 0-1 0 0,1 0 1 0 0,0 0 0 0 0,0 0-1 0 0,0 0 1 0 0,0-1-1 0 0,0 1 1 0 0,0-1 0 0 0,0 0-1 0 0,1 0 1 0 0,-1 0-1 0 0,0 0 1 0 0,1-1 0 0 0,1 1-9 0 0,2 0 167 0 0,1 0 1 0 0,-1-1-1 0 0,0 1 1 0 0,1-1-1 0 0,-1-1 1 0 0,0 0-1 0 0,1 0 1 0 0,-1 0 0 0 0,0-1-1 0 0,0 0 1 0 0,0 0-1 0 0,0-1 1 0 0,0 0-1 0 0,2-1-167 0 0,0-1 184 0 0,0-1 0 0 0,-1 0-1 0 0,0 0 1 0 0,0 0-1 0 0,0-1 1 0 0,-1-1-1 0 0,0 1 1 0 0,-1-1-1 0 0,1 0 1 0 0,-1 0-1 0 0,-1-1 1 0 0,0 0-1 0 0,0 0 1 0 0,-1 0 0 0 0,0-1-1 0 0,0 1 1 0 0,-1-1-1 0 0,0 0 1 0 0,-1 0-1 0 0,0 0 1 0 0,-1 0-1 0 0,0 0 1 0 0,0-1-1 0 0,-2-4-183 0 0,1 11-87 0 0,0 1 0 0 0,-1-1-1 0 0,0 1 1 0 0,0-1-1 0 0,0 1 1 0 0,0 0 0 0 0,-1 0-1 0 0,1-1 1 0 0,-1 1-1 0 0,0 0 1 0 0,0 0-1 0 0,0 0 1 0 0,0 1 0 0 0,0-1-1 0 0,0 0 1 0 0,-1 1-1 0 0,0 0 1 0 0,1-1 0 0 0,-1 1-1 0 0,0 0 1 0 0,0 0-1 0 0,-1 1 88 0 0,-20-9-3916 0 0,-3 7-3667 0 0,13 3 453 0 0</inkml:trace>
  <inkml:trace contextRef="#ctx0" brushRef="#br0" timeOffset="12456.511">1991 1 1152 0 0,'0'0'2434'0'0,"0"0"-791"0"0,0 0-493 0 0,0 0 171 0 0,0 0 350 0 0,0 0 192 0 0,0 0-53 0 0,0 0-283 0 0,0 0-321 0 0,0 0-253 0 0,0 0-165 0 0,0 0-125 0 0,0 0-89 0 0,-32 12-68 0 0,-101 35-77 0 0,63-14 387 0 0,67-32-831 0 0,0 1 0 0 0,0-1 0 0 0,1 1 0 0 0,-1-1 0 0 0,1 1 1 0 0,0 0-1 0 0,-1 0 0 0 0,1 0 0 0 0,0 1 0 0 0,0-1 0 0 0,0 0 1 0 0,1 1-1 0 0,-1-1 0 0 0,0 1 0 0 0,1 0 0 0 0,0-1 0 0 0,0 1 0 0 0,-1 0 1 0 0,2 0-1 0 0,-1 0 0 0 0,0 0 0 0 0,0 0 0 0 0,1 0 0 0 0,0 0 1 0 0,0 0-1 0 0,0 0 0 0 0,0 0 0 0 0,0 0 0 0 0,0 0 0 0 0,1 1 15 0 0,16 95-45 0 0,-19-94 58 0 0,-1 1-1 0 0,1-2 1 0 0,-1 1-1 0 0,0 0 1 0 0,0-1-1 0 0,0 1 1 0 0,-1-1 0 0 0,0 0-1 0 0,0 0 1 0 0,0 0-1 0 0,0 0 1 0 0,0-1 0 0 0,-1 0-1 0 0,1 0 1 0 0,-1 0-1 0 0,-4 1-12 0 0,5-1-9 0 0,-4 3-193 0 0,0 0 0 0 0,-1-1 0 0 0,1 0 0 0 0,-1-1 0 0 0,0 0 1 0 0,0-1-1 0 0,-1 1 0 0 0,1-2 0 0 0,-1 1 0 0 0,-4 0 202 0 0,28-26-10932 0 0,-3 16 6965 0 0,-3 0 678 0 0</inkml:trace>
  <inkml:trace contextRef="#ctx0" brushRef="#br0" timeOffset="12797.019">2243 8 4305 0 0,'0'0'2556'0'0,"0"0"-675"0"0,0 0-225 0 0,0 0 57 0 0,0 0-32 0 0,0 0-222 0 0,0 0-404 0 0,0 0-311 0 0,0 0-202 0 0,0 0-133 0 0,0 0-105 0 0,0 0-70 0 0,0 0-60 0 0,-25 11-62 0 0,-78 35-56 0 0,101-46-60 0 0,0 1 0 0 0,0-1-1 0 0,0 0 1 0 0,1 1 0 0 0,-1-1-1 0 0,0 1 1 0 0,1-1 0 0 0,-1 1-1 0 0,0 0 1 0 0,1 0 0 0 0,-1-1-1 0 0,1 1 1 0 0,-1 0 0 0 0,1 1-1 0 0,0-1 1 0 0,-1 0 0 0 0,1 0-1 0 0,0 1 1 0 0,0-1 0 0 0,0 0-1 0 0,0 1 1 0 0,0-1 0 0 0,0 1-1 0 0,0-1 1 0 0,0 1 0 0 0,0 0-1 0 0,1-1 1 0 0,-1 1 0 0 0,1 0-1 0 0,0 0 1 0 0,-1-1 0 0 0,1 1-1 0 0,0 0 1 0 0,0 0 0 0 0,0-1-1 0 0,0 2 5 0 0,1 5-157 0 0,0-3 94 0 0,1-1 1 0 0,0 1-1 0 0,0-1 1 0 0,1 0-1 0 0,-1 0 0 0 0,1 0 1 0 0,0 0-1 0 0,0 0 1 0 0,0-1-1 0 0,0 1 0 0 0,1-1 1 0 0,0 0-1 0 0,-1 0 1 0 0,1 0-1 0 0,0 0 0 0 0,0-1 1 0 0,1 0-1 0 0,-1 0 1 0 0,0 0-1 0 0,1 0 1 0 0,-1-1-1 0 0,4 1 63 0 0,9 7-33 0 0,-6-3 52 0 0,-5-5 1 0 0,0 1 0 0 0,-1 0 1 0 0,1 1-1 0 0,-1-1 0 0 0,0 1 1 0 0,0 0-1 0 0,0 0 0 0 0,0 1 1 0 0,-1-1-1 0 0,1 1 0 0 0,-1 0 1 0 0,0 1-1 0 0,0-1 0 0 0,0 1 1 0 0,-1-1-1 0 0,1 1 0 0 0,-1 0 1 0 0,0 0-1 0 0,-1 1 0 0 0,1-1 1 0 0,-1 1-1 0 0,0-1 0 0 0,-1 1 1 0 0,1-1-1 0 0,0 7-20 0 0,-4-9 94 0 0,0 1 0 0 0,0-1 0 0 0,0 0 0 0 0,0 0-1 0 0,-1 0 1 0 0,1 0 0 0 0,-1 0 0 0 0,0 0 0 0 0,0-1 0 0 0,0 1-1 0 0,0-1 1 0 0,0 0 0 0 0,-1 0 0 0 0,1 0 0 0 0,-1 0 0 0 0,1 0 0 0 0,-1-1-1 0 0,0 0 1 0 0,1 0 0 0 0,-4 1-94 0 0,2 0 45 0 0,-154 40-610 0 0,124-38-3349 0 0,-1-3-3579 0 0,27-1-142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7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9658 0 0,'0'0'4329'0'0,"0"0"-2225"0"0,0 0-843 0 0,0 0-81 0 0,0 0-230 0 0,0 0-302 0 0,0 0-294 0 0,0 0-216 0 0,0 0-76 0 0,0 0-43 0 0,0 0-38 0 0,0 0-46 0 0,0 0-55 0 0,-15 7-52 0 0,-41 24-24 0 0,55-31 186 0 0,0 1 0 0 0,1-1 0 0 0,-1 1 0 0 0,0-1 0 0 0,0 1 0 0 0,1 0 0 0 0,-1-1 0 0 0,0 1 0 0 0,1 0 0 0 0,-1-1 0 0 0,0 1 0 0 0,1 0 0 0 0,-1 0 0 0 0,1 0 0 0 0,0-1 0 0 0,-1 1 0 0 0,1 0 0 0 0,0 0 0 0 0,-1 0 0 0 0,1 0 0 0 0,0 0 0 0 0,0 0 0 0 0,0 0 0 0 0,0 0 0 0 0,0 0 0 0 0,0 0 0 0 0,0 0 0 0 0,0 0 0 0 0,0 0 0 0 0,0 0 0 0 0,0-1 0 0 0,1 1 0 0 0,-1 0 0 0 0,0 0 0 0 0,1 0 0 0 0,-1 0 0 0 0,1 0 0 0 0,-1 0 0 0 0,1-1 0 0 0,-1 1 0 0 0,1 0 0 0 0,0 0 0 0 0,-1-1 0 0 0,1 1 1 0 0,0-1-1 0 0,-1 1 0 0 0,1 0 0 0 0,0-1 0 0 0,0 1 0 0 0,0-1 0 0 0,-1 0 0 0 0,1 1 0 0 0,0-1 0 0 0,0 1 0 0 0,0-1 0 0 0,0 0 0 0 0,0 0 0 0 0,0 0 0 0 0,0 0 10 0 0,2 2-23 0 0,2 0 64 0 0,0 0 0 0 0,0 1 0 0 0,0 0 1 0 0,-1 0-1 0 0,1 0 0 0 0,-1 1 0 0 0,0-1 0 0 0,0 1 0 0 0,0 0 0 0 0,0 0 1 0 0,-1 0-1 0 0,1 1 0 0 0,-1-1 0 0 0,0 1 0 0 0,-1 0 0 0 0,1 0 1 0 0,-1 0-1 0 0,0 0 0 0 0,0 0 0 0 0,0 1 0 0 0,-1-1 0 0 0,0 0 1 0 0,0 1-1 0 0,0-1 0 0 0,-1 1 0 0 0,0 0 0 0 0,0-1 0 0 0,0 1 1 0 0,-1-1-1 0 0,0 2-41 0 0,-1-2 87 0 0,-1-1 0 0 0,1 1 1 0 0,-1 0-1 0 0,-1-1 0 0 0,1 0 1 0 0,0 0-1 0 0,-1 0 0 0 0,0 0 0 0 0,0 0 1 0 0,0-1-1 0 0,-1 1 0 0 0,1-1 1 0 0,-1-1-1 0 0,0 1 0 0 0,1 0 1 0 0,-1-1-1 0 0,0 0 0 0 0,-1 0 0 0 0,-3 0-87 0 0,-29 4-3119 0 0,4-11-5452 0 0,27 1-2151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6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4505 0 0,'0'0'560'0'0,"0"0"-1056"0"0,0 0-368 0 0,0 0-24 0 0,0 0 87 0 0,0 0-687 0 0,0 0 960 0 0</inkml:trace>
  <inkml:trace contextRef="#ctx0" brushRef="#br0" timeOffset="931.806">30 22 0 0 0,'0'0'4112'0'0,"0"0"-1150"0"0,0 0-478 0 0,0 0-5 0 0,0 0-154 0 0,0 0-346 0 0,0 0-496 0 0,0 0-510 0 0,0 0-355 0 0,0 0-262 0 0,0 0-168 0 0,0 0-123 0 0,0 0-75 0 0,9 0-188 0 0,-4 7-396 0 0,1 3-1381 0 0,-2-5-4023 0 0,1-5-1930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6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1 8290 0 0,'0'0'2362'0'0,"0"0"-910"0"0,0 0-122 0 0,0 0 223 0 0,0 0-28 0 0,0 0-300 0 0,0 0-451 0 0,0 0-392 0 0,0 0-208 0 0,-14 32-109 0 0,-43 97-58 0 0,37-58-1119 0 0,20-70 1159 0 0,-1 0-1662 0 0,1 0-8688 0 0,0-1 4147 0 0</inkml:trace>
  <inkml:trace contextRef="#ctx0" brushRef="#br0" timeOffset="430.625">218 277 5849 0 0,'0'0'2267'0'0,"0"0"-249"0"0,0 0 60 0 0,0 0 40 0 0,0 0-301 0 0,0 0-479 0 0,0 0-416 0 0,0 0-274 0 0,0 0-148 0 0,0 0-109 0 0,0 0-105 0 0,0 0-76 0 0,19-28-64 0 0,58-85-48 0 0,2 18-36 0 0,-19 58-1699 0 0,-54 78-1095 0 0,-14 80 2335 0 0,10-119 538 0 0,0 1-1 0 0,1-1 1 0 0,-1 1 0 0 0,1-1-1 0 0,-1 0 1 0 0,1 0-1 0 0,0 0 1 0 0,0 0 0 0 0,0-1-1 0 0,0 1 1 0 0,0-1-1 0 0,0 0 1 0 0,0 0 0 0 0,0 0-1 0 0,1 0 1 0 0,-1 0 0 0 0,0-1-1 0 0,1 1 1 0 0,-1-1-1 0 0,1 0 1 0 0,-1 0 0 0 0,0 0-1 0 0,1-1 1 0 0,-1 1-1 0 0,0-1 1 0 0,1 0 0 0 0,-1 0-1 0 0,0 0 1 0 0,0 0-1 0 0,0 0 1 0 0,0-1 0 0 0,2-1-141 0 0,99-80 1016 0 0,-82 63-2084 0 0,-6 5-1926 0 0,0 2-5717 0 0,-10 9-14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45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1 358 0 0 0,'0'0'1064'0'0,"0"0"8"0"0,0 0 58 0 0,0 0 129 0 0,0 0 87 0 0,0 0-113 0 0,0 0-315 0 0,0 0-381 0 0,0 0-294 0 0,0 0-150 0 0,0 0-34 0 0,-1 5 2 0 0,7 119 683 0 0,5-64-441 0 0,-3 1 0 0 0,-2 1 0 0 0,-4-1-1 0 0,-4 54-302 0 0,2-29 459 0 0,0-78-1196 0 0,-1 8 3656 0 0,-2-26-146 0 0,-3-28-2338 0 0,1-1 1 0 0,2 1 0 0 0,2-1 0 0 0,3-31-436 0 0,40-103 460 0 0,42 0-226 0 0,-35 118-108 0 0,-48 54-123 0 0,0 1 1 0 0,-1-1 0 0 0,0 1 0 0 0,1-1 0 0 0,-1 1 0 0 0,0-1 0 0 0,1 1 0 0 0,-1-1 1 0 0,0 1-1 0 0,1 0 0 0 0,-1-1 0 0 0,1 1 0 0 0,-1-1 0 0 0,1 1 0 0 0,-1 0 0 0 0,1 0 0 0 0,-1-1 0 0 0,1 1 0 0 0,-1 0 0 0 0,1 0 0 0 0,-1-1 0 0 0,1 1 0 0 0,0 0 0 0 0,-1 0 0 0 0,1 0 0 0 0,-1 0 1 0 0,1 0-1 0 0,0 0 0 0 0,-1 0 0 0 0,1 0 0 0 0,-1 0 0 0 0,1 0 0 0 0,-1 0 0 0 0,1 1 0 0 0,0-1 0 0 0,-1 0 0 0 0,1 0 0 0 0,-1 0 0 0 0,1 1 0 0 0,-1-1 0 0 0,1 0 0 0 0,-1 1 0 0 0,1-1 0 0 0,-1 0 1 0 0,1 1-1 0 0,-1-1 0 0 0,0 1 0 0 0,1-1 0 0 0,-1 1 0 0 0,0-1 0 0 0,1 1 0 0 0,-1-1 0 0 0,0 1 0 0 0,1-1 0 0 0,-1 1 0 0 0,0-1 0 0 0,0 1 0 0 0,0-1 0 0 0,0 1 0 0 0,0 0 0 0 0,1-1 0 0 0,-1 1 1 0 0,0-1-1 0 0,0 1-4 0 0,1 1 31 0 0,17 48 412 0 0,28 44 1 0 0,-20-43-336 0 0,-24-50-334 0 0,-2-1-3909 0 0,0 0-4457 0 0,-1 0 1313 0 0</inkml:trace>
  <inkml:trace contextRef="#ctx0" brushRef="#br0" timeOffset="579.161">388 936 0 0 0,'0'0'363'0'0,"0"0"630"0"0,0 0 340 0 0,0 0 99 0 0,0 0-61 0 0,0 0-239 0 0,0 0-274 0 0,0 0-202 0 0,0 0-128 0 0,0 0-16 0 0,0 0 39 0 0,0 0 38 0 0,-1 5 21 0 0,-26 211 5270 0 0,28-150-4895 0 0,-1-66-1004 0 0,0 0 0 0 0,0 1 0 0 0,0-1 1 0 0,1 1-1 0 0,-1-1 0 0 0,0 0 0 0 0,0 1 0 0 0,1-1 0 0 0,-1 1 0 0 0,0-1 0 0 0,1 0 0 0 0,-1 0 0 0 0,0 1 0 0 0,1-1 1 0 0,-1 0-1 0 0,1 0 0 0 0,-1 1 0 0 0,0-1 0 0 0,1 0 0 0 0,-1 0 0 0 0,1 0 0 0 0,-1 1 0 0 0,1-1 0 0 0,-1 0 1 0 0,1 0-1 0 0,-1 0 0 0 0,0 0 0 0 0,1 0 0 0 0,-1 0 0 0 0,1 0 0 0 0,-1 0 0 0 0,1 0 0 0 0,-1 0 0 0 0,1-1 1 0 0,-1 1-1 0 0,1 0 0 0 0,-1 0 0 0 0,0 0 0 0 0,1 0 0 0 0,-1-1 0 0 0,1 1 0 0 0,-1 0 0 0 0,0 0 0 0 0,1-1 0 0 0,-1 1 1 0 0,0 0-1 0 0,1-1 0 0 0,-1 1 0 0 0,0 0 0 0 0,1-1 0 0 0,-1 1 0 0 0,0-1 0 0 0,0 1 0 0 0,0 0 0 0 0,1-1 1 0 0,-1 1-1 0 0,0-1 0 0 0,0 1 0 0 0,0-1 0 0 0,0 1 0 0 0,0-1 0 0 0,0 1 0 0 0,0 0 0 0 0,0-1 0 0 0,0 1 0 0 0,0-1 20 0 0,17-32-4800 0 0,-17 33 4741 0 0,13-28-7703 0 0,-9 21 3833 0 0</inkml:trace>
  <inkml:trace contextRef="#ctx0" brushRef="#br0" timeOffset="1049.618">502 660 0 0 0,'0'0'324'0'0,"0"0"651"0"0,0 0 303 0 0,0 0 201 0 0,0 0 94 0 0,0 0-50 0 0,0 0-265 0 0,0 0-342 0 0,0 0-231 0 0,0 0-138 0 0,0 0-76 0 0,0 0-42 0 0,-3 0-48 0 0,-47 43 1831 0 0,49-42-2053 0 0,1-1-14 0 0,0 0-41 0 0,0 0-44 0 0,0 0-28 0 0,0 0-13 0 0,21-15 749 0 0,-3-3 1318 0 0,-24 23-1358 0 0,0-1-4761 0 0,13-6-4547 0 0,-4-1 3041 0 0</inkml:trace>
  <inkml:trace contextRef="#ctx0" brushRef="#br0" timeOffset="5655.018">1286 358 0 0 0,'0'0'324'0'0,"0"0"804"0"0,0 0 265 0 0,0 0-66 0 0,0 0-194 0 0,0 0-193 0 0,0 0-161 0 0,0 0-107 0 0,0 0-61 0 0,0 0-47 0 0,-10 13-62 0 0,-32 41-76 0 0,-9 50 1084 0 0,5-16-813 0 0,19-34-120 0 0,-2-1 0 0 0,-2-1 1 0 0,-32 38-578 0 0,25-17 1661 0 0,74-64-1217 0 0,109 0-329 0 0,18-8 37 0 0,-76-8-43 0 0,-87 7-89 0 0,0 0 15 0 0,0 0 1 0 0,0 0 12 0 0,0 0 12 0 0,0 0 3 0 0,0 0 25 0 0,-6-26 1390 0 0,-29-73 47 0 0,-79-318 601 0 0,107 398-3226 0 0,14 31-4281 0 0,14 20-6701 0 0,-18-27 8947 0 0</inkml:trace>
  <inkml:trace contextRef="#ctx0" brushRef="#br0" timeOffset="6655.986">1566 940 0 0 0,'0'0'455'0'0,"0"0"830"0"0,0 0 341 0 0,0 0-10 0 0,0 0-175 0 0,0 0-198 0 0,0 0-147 0 0,0 0-91 0 0,0 0-15 0 0,0 0 33 0 0,0 0-22 0 0,0-3-39 0 0,-6-62 4202 0 0,9 40-4799 0 0,1 1 1 0 0,0 0 0 0 0,2-1 0 0 0,1 2-1 0 0,1-1 1 0 0,1 1 0 0 0,1 0-1 0 0,9-15-365 0 0,1-5 122 0 0,30-29-266 0 0,-30 101-1611 0 0,-16 140 1267 0 0,9-118 152 0 0,-11-50 344 0 0,-1-1 1 0 0,0 1-1 0 0,1 0 0 0 0,-1-1 1 0 0,1 0-1 0 0,-1 1 1 0 0,0-1-1 0 0,1 0 0 0 0,-1 0 1 0 0,1 1-1 0 0,-1-1 1 0 0,1 0-1 0 0,-1-1 0 0 0,1 1 1 0 0,-1 0-1 0 0,1 0 1 0 0,-1-1-1 0 0,0 1 0 0 0,1 0 1 0 0,-1-1-1 0 0,1 0 1 0 0,-1 1-1 0 0,0-1 1 0 0,1 0-1 0 0,-1 0 0 0 0,0 1 1 0 0,0-1-1 0 0,0 0 1 0 0,0 0-1 0 0,0 0 0 0 0,0-1 1 0 0,0 1-1 0 0,1-1-8 0 0,204-267 668 0 0,-118 138-316 0 0,-87 130-305 0 0,11 141 501 0 0,22 96 342 0 0,-21-134-877 0 0,1-94-2159 0 0,-1-8-4808 0 0,-10 0 1966 0 0,0 0-2950 0 0</inkml:trace>
  <inkml:trace contextRef="#ctx0" brushRef="#br0" timeOffset="7316.716">2420 910 208 0 0,'0'0'1180'0'0,"0"0"-334"0"0,0 0-159 0 0,0 0 194 0 0,0 0 345 0 0,0 0 226 0 0,0 0-46 0 0,0 0-269 0 0,0 0-289 0 0,0 0-191 0 0,0 0-32 0 0,0 0 74 0 0,0 4 93 0 0,-11 54 3544 0 0,-24 83-1736 0 0,33-93-2273 0 0,23-53-1757 0 0,14-45-6270 0 0,-18 21-2123 0 0,-11 21 8869 0 0</inkml:trace>
  <inkml:trace contextRef="#ctx0" brushRef="#br0" timeOffset="7675.022">2532 509 0 0 0,'0'0'429'0'0,"0"0"728"0"0,0 0 347 0 0,0 0 224 0 0,0 0 137 0 0,0 0-41 0 0,0 0-206 0 0,0 0-255 0 0,0 0-207 0 0,0 0-144 0 0,0 0-108 0 0,0 0-70 0 0,0 0-65 0 0,-2-1-87 0 0,0 0-587 0 0,0 1 1 0 0,0 0-1 0 0,0 0 1 0 0,0 0 0 0 0,0 0-1 0 0,0 0 1 0 0,0 1-1 0 0,0-1 1 0 0,0 0-1 0 0,0 1 1 0 0,0 0-1 0 0,0-1 1 0 0,0 1-1 0 0,0 0 1 0 0,1 0-1 0 0,-1 0 1 0 0,0 0-1 0 0,1 0 1 0 0,-1 1-1 0 0,1-1 1 0 0,-1 0-1 0 0,1 1 1 0 0,-1-1-1 0 0,1 1 1 0 0,0-1-1 0 0,0 1 1 0 0,0 0-1 0 0,0-1 1 0 0,-1 3-96 0 0,-2 2 301 0 0,2-5-243 0 0,-1-1-2374 0 0,3 1-2076 0 0,0 1 115 0 0,0-1-4712 0 0</inkml:trace>
  <inkml:trace contextRef="#ctx0" brushRef="#br0" timeOffset="20306.86">461 23 352 0 0,'0'0'796'0'0,"0"0"-296"0"0,0 0 38 0 0,0 0 425 0 0,0 0 482 0 0,0 0 201 0 0,0 0-132 0 0,0 0-339 0 0,0 0-317 0 0,0 0-157 0 0,0 0-69 0 0,7-1-16 0 0,34-5 1150 0 0,83-9 1301 0 0,-49 15-2590 0 0,-75 0-439 0 0,0 0 11 0 0,-9 15 786 0 0,-73 73-192 0 0,76-82-631 0 0,1-1 0 0 0,1 1 0 0 0,-1 0 1 0 0,1 0-1 0 0,0 0 0 0 0,0 0 0 0 0,1 1 1 0 0,0 0-1 0 0,0 0 0 0 0,0-1 0 0 0,1 2 1 0 0,0-1-1 0 0,1 0 0 0 0,-1 0 0 0 0,1 1 1 0 0,0 5-13 0 0,3-11 45 0 0,0 0-1 0 0,0-1 1 0 0,0 1 0 0 0,1 0 0 0 0,-1-1 0 0 0,0 0 0 0 0,1 1 0 0 0,-1-1-1 0 0,0 0 1 0 0,1 0 0 0 0,0 0 0 0 0,-1 0 0 0 0,1-1 0 0 0,-1 1 0 0 0,1-1 0 0 0,0 1-1 0 0,0-1 1 0 0,-1 0 0 0 0,1 0 0 0 0,0-1 0 0 0,-1 1 0 0 0,1 0 0 0 0,0-1-45 0 0,-2 1 37 0 0,135-15 1680 0 0,-86 4-1247 0 0,-50 11-510 0 0,0 0-88 0 0,0 0-176 0 0,2-2-4179 0 0,-1 1-4645 0 0,0 1 1148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4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18 185 0 0 0,'0'0'561'0'0,"0"0"449"0"0,0 0 52 0 0,0 0-213 0 0,0 0-255 0 0,0 0-180 0 0,0 0-92 0 0,0 0-26 0 0,0 0 48 0 0,0 30 59 0 0,0 138 513 0 0,-2-91 3198 0 0,0-80 4362 0 0,-7-13-7039 0 0,7 3-1332 0 0,1 0 0 0 0,-1 0 0 0 0,2 0 0 0 0,0-1 0 0 0,1 1 0 0 0,0 0 0 0 0,1 0 0 0 0,0 0 0 0 0,1 0 0 0 0,1 0 0 0 0,0 1 0 0 0,0-1 0 0 0,2 1 0 0 0,-1 0 0 0 0,1 1 0 0 0,1-1-105 0 0,12-17-14 0 0,1 1 0 0 0,1 1 0 0 0,2 0 1 0 0,1 2-1 0 0,0 1 0 0 0,2 1 0 0 0,7-4 14 0 0,-4 13-784 0 0,-29 14 289 0 0,0 11-873 0 0,-9 50-4744 0 0,-9-24-3836 0 0,14-29 6274 0 0</inkml:trace>
  <inkml:trace contextRef="#ctx0" brushRef="#br0" timeOffset="368.224">483 277 0 0 0,'0'0'1819'0'0,"0"0"376"0"0,0 0 158 0 0,0 0 41 0 0,0 0-163 0 0,0 0-395 0 0,0 0-413 0 0,0 0-345 0 0,0 0-293 0 0,33-8-201 0 0,100-26-113 0 0,-80 9 172 0 0,-49 18-476 0 0,-1 4-57 0 0,-1-1 1 0 0,0 0 0 0 0,0 1 0 0 0,0-1 0 0 0,0 0 0 0 0,-1 0 0 0 0,0 0 0 0 0,0 0 0 0 0,0 0 0 0 0,0-1 0 0 0,0 1 0 0 0,-1 0 0 0 0,0 0 0 0 0,0-1 0 0 0,0 1 0 0 0,0 0 0 0 0,-1 0 0 0 0,1-1-111 0 0,-4 1-47 0 0,1 1 1 0 0,-1 0-1 0 0,1 0 0 0 0,-1 0 0 0 0,0 1 0 0 0,0-1 1 0 0,0 1-1 0 0,-1 0 0 0 0,1 0 0 0 0,0 0 0 0 0,-1 1 1 0 0,1 0-1 0 0,-1 0 0 0 0,0 0 0 0 0,1 0 1 0 0,-1 1-1 0 0,0-1 0 0 0,1 1 0 0 0,-1 0 0 0 0,0 1 1 0 0,0-1-1 0 0,0 1 47 0 0,-8 1-167 0 0,0 1 0 0 0,0 0 0 0 0,1 1 0 0 0,0 1 0 0 0,-1-1 0 0 0,2 2-1 0 0,-1 0 1 0 0,1 0 0 0 0,0 1 0 0 0,0 1 0 0 0,0-1 0 0 0,-4 6 167 0 0,10-9-29 0 0,0 1-1 0 0,0-1 0 0 0,0 1 0 0 0,1 0 1 0 0,0 0-1 0 0,0 0 0 0 0,0 0 0 0 0,1 1 1 0 0,-1-1-1 0 0,1 1 0 0 0,1 0 0 0 0,-1 0 1 0 0,1 0-1 0 0,0 1 0 0 0,0-1 0 0 0,1 0 1 0 0,0 1-1 0 0,0-1 0 0 0,0 1 0 0 0,1-1 1 0 0,0 1-1 0 0,1-1 0 0 0,-1 1 0 0 0,1-1 1 0 0,0 1-1 0 0,1-1 0 0 0,-1 0 0 0 0,1 1 1 0 0,1-1-1 0 0,-1 0 0 0 0,1 0 0 0 0,0 0 1 0 0,1 1 29 0 0,10 2 22 0 0,-1 0 0 0 0,1-1 0 0 0,0 0 0 0 0,1-1 0 0 0,0-1 0 0 0,0 0 0 0 0,0-2 0 0 0,1 1 0 0 0,0-2 0 0 0,0 0 0 0 0,0-1 0 0 0,0 0 0 0 0,0-1 0 0 0,0-1 0 0 0,0-1 0 0 0,0 0 0 0 0,13-4-22 0 0,52-13-3509 0 0,-44 8-3940 0 0,-23 6 2072 0 0</inkml:trace>
  <inkml:trace contextRef="#ctx0" brushRef="#br0" timeOffset="1153.947">890 498 4489 0 0,'0'0'1931'0'0,"0"0"-215"0"0,0 0 99 0 0,0 0 166 0 0,0 0-90 0 0,0 0-364 0 0,0 0-423 0 0,0 0-286 0 0,0 0-176 0 0,0 0-112 0 0,0 0-97 0 0,0 0-77 0 0,0 0-34 0 0,27-35-42 0 0,85-106-12 0 0,-44 45 371 0 0,-5 12-320 0 0,-44 80-739 0 0,-18 36-12 0 0,-2-17 631 0 0,-2 61-5 0 0,53-64 122 0 0,56-52 364 0 0,-67 19-602 0 0,-25 13-82 0 0,-1 1-1 0 0,1 0 1 0 0,1 1 0 0 0,-1 0 0 0 0,1 1 0 0 0,0 1-1 0 0,0 0 1 0 0,0 1 0 0 0,12 0 4 0 0,-25 4-12 0 0,-1 1 0 0 0,1-1 0 0 0,-1 1 0 0 0,0 0 0 0 0,1 0 0 0 0,-1-1 0 0 0,0 1-1 0 0,0 0 1 0 0,0 0 0 0 0,-1 0 0 0 0,1 0 0 0 0,0 0 0 0 0,-1 0 0 0 0,1 1 0 0 0,-1-1 0 0 0,0 0 0 0 0,0 0 0 0 0,1 0 0 0 0,-1 0 0 0 0,-1 0 0 0 0,1 0 0 0 0,0 1 0 0 0,-1-1 0 0 0,1 0 0 0 0,-1 1 11 0 0,1 4 2 0 0,0 92-863 0 0,16-88-3393 0 0,-1-11-2299 0 0,-14 0 4906 0 0,6 0-6370 0 0</inkml:trace>
  <inkml:trace contextRef="#ctx0" brushRef="#br0" timeOffset="1564.993">2019 126 4617 0 0,'0'0'2320'0'0,"0"0"-739"0"0,0 0-166 0 0,0 0 129 0 0,0 0-9 0 0,0 0-161 0 0,0 0-346 0 0,0 0-341 0 0,0 0-202 0 0,0 0-118 0 0,0 0-102 0 0,-34 18-62 0 0,-106 58-40 0 0,54-13 244 0 0,82-58-382 0 0,-1-2-26 0 0,0 1-1 0 0,0 0 1 0 0,1 0 0 0 0,-1 0 0 0 0,1 0 0 0 0,0 1-1 0 0,1-1 1 0 0,-1 1 0 0 0,1 0 0 0 0,0 0 0 0 0,0 1-1 0 0,0-1 1 0 0,1 0 0 0 0,0 1 0 0 0,0 0 0 0 0,0 0-1 0 0,1-1 1 0 0,0 1 0 0 0,0 0 0 0 0,0 0-1 0 0,1 4 3 0 0,3-8 33 0 0,0 0 0 0 0,1-1 0 0 0,-1 1 1 0 0,1-1-1 0 0,0 0 0 0 0,-1 0 0 0 0,1 0 1 0 0,0 0-1 0 0,0-1 0 0 0,-1 1 1 0 0,1-1-1 0 0,0 0 0 0 0,0 0 0 0 0,0-1 1 0 0,0 1-1 0 0,-1-1 0 0 0,4 0-34 0 0,11-5 145 0 0,-1-1-1 0 0,1 0 1 0 0,-1-1-1 0 0,-1-1 1 0 0,0 0 0 0 0,0-1-1 0 0,-1-1 1 0 0,1-1-145 0 0,26-17 126 0 0,103-53 200 0 0,-137 129-753 0 0,-9-19 449 0 0,0-23-47 0 0,0 0 0 0 0,0 0 0 0 0,0-1 1 0 0,1 1-1 0 0,0 0 0 0 0,0 0 0 0 0,0 0 1 0 0,0-1-1 0 0,1 1 0 0 0,0 0 0 0 0,0 0 1 0 0,0-1-1 0 0,0 1 0 0 0,1-1 1 0 0,0 1-1 0 0,0-1 0 0 0,0 0 0 0 0,1 1 1 0 0,-1-1-1 0 0,1 0 0 0 0,0-1 0 0 0,0 1 1 0 0,0 0-1 0 0,3 1 25 0 0,49 9-3794 0 0,-17-21-8126 0 0,-31 3 8451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19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404 0 13139 0 0,'0'0'1311'0'0,"0"0"-506"0"0,0 0-315 0 0,0 0-5 0 0,0 0 125 0 0,-33 12 55 0 0,-106 42-90 0 0,128-50-498 0 0,0 0 0 0 0,0 1 1 0 0,1 0-1 0 0,-1 1 0 0 0,1 0 0 0 0,1 1 1 0 0,-1 0-1 0 0,1 0 0 0 0,0 1 0 0 0,1 1 0 0 0,-6 5-77 0 0,-1 3 83 0 0,6-9-78 0 0,0 0-1 0 0,1 1 1 0 0,0 0-1 0 0,1 0 1 0 0,0 1 0 0 0,0 0-1 0 0,1 0 1 0 0,1 1-1 0 0,0-1 1 0 0,0 1-1 0 0,1 0 1 0 0,0 1 0 0 0,0-1-1 0 0,0 12-4 0 0,3-17-43 0 0,1 1-1 0 0,-1-1 1 0 0,2 0-1 0 0,-1 0 1 0 0,1 1 0 0 0,0-1-1 0 0,0 0 1 0 0,1 0-1 0 0,-1 0 1 0 0,2 0-1 0 0,-1 0 1 0 0,0-1 0 0 0,1 1-1 0 0,0-1 1 0 0,1 1-1 0 0,-1-1 1 0 0,1 0-1 0 0,0 0 1 0 0,0-1 0 0 0,0 1-1 0 0,1-1 1 0 0,0 0-1 0 0,0 0 1 0 0,0 0 0 0 0,2 1 43 0 0,8 3-216 0 0,0 1 1 0 0,1-2 0 0 0,0 0-1 0 0,0-1 1 0 0,0-1 0 0 0,1 0-1 0 0,0-1 1 0 0,0-1 0 0 0,0 0-1 0 0,0-2 1 0 0,0 0 0 0 0,1-1-1 0 0,15-1 216 0 0,5-3-1742 0 0,1-1 0 0 0,-1-1 0 0 0,0-3 0 0 0,-1-1 0 0 0,26-11 1742 0 0,133-69-6451 0 0,-176 78 6867 0 0,-1-1-1 0 0,0-1 1 0 0,-1 0 0 0 0,0-2-1 0 0,-1 0 1 0 0,-1-1 0 0 0,-1 0-1 0 0,3-6-415 0 0,-8 6 1223 0 0,-9 16-1058 0 0,-1 0 0 0 0,1 1-1 0 0,-1-1 1 0 0,1 1 0 0 0,-1-1-1 0 0,0 0 1 0 0,1 0-1 0 0,-1 1 1 0 0,0-1 0 0 0,0 0-1 0 0,1 0 1 0 0,-1 1 0 0 0,0-1-1 0 0,0 0 1 0 0,0 0-1 0 0,0 1 1 0 0,0-1 0 0 0,0 0-1 0 0,0 0 1 0 0,0 0 0 0 0,0 1-1 0 0,0-1 1 0 0,-1 0 0 0 0,1 0-1 0 0,0 1 1 0 0,0-1-1 0 0,-1 0 1 0 0,1 1 0 0 0,0-1-1 0 0,-1 0 1 0 0,1 1 0 0 0,-1-1-1 0 0,1 0 1 0 0,-1 1-1 0 0,1-1 1 0 0,-1 1 0 0 0,0-1-1 0 0,1 1 1 0 0,-1-1 0 0 0,0 1-1 0 0,1-1 1 0 0,-1 1-1 0 0,0 0 1 0 0,1-1 0 0 0,-1 1-1 0 0,0 0 1 0 0,0 0 0 0 0,1 0-1 0 0,-1-1 1 0 0,0 1-1 0 0,0 0 1 0 0,0 0 0 0 0,1 0-1 0 0,-1 0 1 0 0,0 0 0 0 0,0 1-165 0 0,-18 2 189 0 0,1 1 0 0 0,0 1 0 0 0,0 0 0 0 0,1 2 1 0 0,0 0-1 0 0,0 1 0 0 0,0 0 0 0 0,1 2 0 0 0,0 0 1 0 0,1 0-1 0 0,0 2 0 0 0,1 0 0 0 0,0 0 0 0 0,1 2 1 0 0,-11 13-190 0 0,18-21 8 0 0,0-1 0 0 0,0 1 1 0 0,1 1-1 0 0,0-1 0 0 0,0 1 1 0 0,1 0-1 0 0,0 0 0 0 0,0 0 1 0 0,0 0-1 0 0,1 1 0 0 0,0 0 1 0 0,1-1-1 0 0,0 1 0 0 0,0 0 1 0 0,0 0-1 0 0,1 0 0 0 0,0 1 1 0 0,1-1-1 0 0,0 0 0 0 0,1 5-8 0 0,1-8 17 0 0,1-1 0 0 0,0 1-1 0 0,0-1 1 0 0,0 0-1 0 0,1 0 1 0 0,-1 0 0 0 0,1 0-1 0 0,0 0 1 0 0,0-1 0 0 0,0 0-1 0 0,1 0 1 0 0,-1 0 0 0 0,1 0-1 0 0,0-1 1 0 0,0 0 0 0 0,0 0-1 0 0,0 0 1 0 0,0 0 0 0 0,0-1-1 0 0,0 0 1 0 0,1 0-1 0 0,-1 0 1 0 0,0-1 0 0 0,0 0-1 0 0,1 0 1 0 0,-1 0 0 0 0,1-1-17 0 0,12 0 254 0 0,-1-1 0 0 0,1 0 0 0 0,-1-2 0 0 0,0 0 0 0 0,0 0 0 0 0,0-2 0 0 0,-1 0 0 0 0,0-1 0 0 0,0-1 0 0 0,-1 0 0 0 0,0-1 0 0 0,0-1 0 0 0,-1 0 0 0 0,0-1 0 0 0,-1 0-1 0 0,0-2 1 0 0,-1 1 0 0 0,0-1 0 0 0,-1-1 0 0 0,7-11-254 0 0,-14 19 41 0 0,1 0 0 0 0,-1-1 0 0 0,-1 0 0 0 0,1 0 0 0 0,-1 0 0 0 0,0 0 0 0 0,-1 0 0 0 0,1-1 0 0 0,-2 1 0 0 0,1-1-1 0 0,-1 0 1 0 0,0 1 0 0 0,0-1 0 0 0,-1 0 0 0 0,0 0 0 0 0,-1 1 0 0 0,0-1 0 0 0,0 0 0 0 0,0 1 0 0 0,-1-1-1 0 0,-1-2-40 0 0,1 5-124 0 0,-1 0-1 0 0,1 0 0 0 0,-1 1 1 0 0,1-1-1 0 0,-1 1 0 0 0,-1 0 0 0 0,1 0 1 0 0,-1 0-1 0 0,1 0 0 0 0,-1 1 0 0 0,0-1 1 0 0,0 1-1 0 0,-1 0 0 0 0,1 0 0 0 0,0 0 1 0 0,-1 1-1 0 0,0 0 0 0 0,0 0 1 0 0,0 0-1 0 0,0 0 0 0 0,-1 1 125 0 0,-44 0-5203 0 0,19 15-3404 0 0,17-6 1846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0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13563 0 0,'0'0'1972'0'0,"0"0"-623"0"0,0 0-254 0 0,0 0 65 0 0,0 0 15 0 0,0 0-191 0 0,0 0-317 0 0,0 0-279 0 0,0 0-174 0 0,0 0-88 0 0,0 0-47 0 0,0 0-18 0 0,0 0-21 0 0,11-13-20 0 0,81-78 23 0 0,107-52-74 0 0,-199 144-5 0 0,0-1 1 0 0,-1 0 0 0 0,1 1-1 0 0,0-1 1 0 0,0 0 0 0 0,0 1-1 0 0,0-1 1 0 0,0 1-1 0 0,0-1 1 0 0,0 0 0 0 0,0 1-1 0 0,0-1 1 0 0,0 0-1 0 0,0 1 1 0 0,1-1 0 0 0,-1 0-1 0 0,0 1 1 0 0,0-1-1 0 0,0 0 1 0 0,0 1 0 0 0,0-1-1 0 0,1 0 1 0 0,-1 0-1 0 0,0 1 1 0 0,0-1 0 0 0,1 0-1 0 0,-1 0 1 0 0,0 1-1 0 0,0-1 1 0 0,1 0 0 0 0,-1 0-1 0 0,0 0 1 0 0,1 1 0 0 0,-1-1-1 0 0,0 0 1 0 0,1 0-1 0 0,-1 0 1 0 0,0 0 0 0 0,1 0-1 0 0,-1 0 1 0 0,0 0-1 0 0,1 0 1 0 0,-1 1 0 0 0,0-1-1 0 0,1-1 1 0 0,-1 1-1 0 0,0 0 1 0 0,1 0 0 0 0,-1 0-1 0 0,0 0 1 0 0,1 0-1 0 0,-1 0 1 0 0,0 0 0 0 0,1 0-1 0 0,-1 0 1 0 0,0-1-1 0 0,1 1 1 0 0,-1 0 0 0 0,0 0-1 0 0,0 0 1 0 0,1-1 35 0 0,-2 10 210 0 0,0 17-256 0 0,0-22 58 0 0,0 0 1 0 0,0-1-1 0 0,0 1 1 0 0,1 0-1 0 0,0-1 1 0 0,-1 1 0 0 0,1 0-1 0 0,0-1 1 0 0,1 1-1 0 0,-1 0 1 0 0,1 0-1 0 0,-1-1 1 0 0,1 1-1 0 0,0-1 1 0 0,1 1-1 0 0,-1-1 1 0 0,1 1-1 0 0,-1-1 1 0 0,1 0-1 0 0,0 1 1 0 0,0-1 0 0 0,0 0-1 0 0,1 0 1 0 0,-1-1-1 0 0,1 1 1 0 0,0 0-1 0 0,-1-1 1 0 0,1 0-1 0 0,0 0 1 0 0,3 2-13 0 0,-1-2 174 0 0,1 0-1 0 0,-1-1 1 0 0,0 0 0 0 0,1 0 0 0 0,-1 0-1 0 0,1-1 1 0 0,-1 1 0 0 0,1-1 0 0 0,-1-1-1 0 0,1 1 1 0 0,-1-1 0 0 0,0 0 0 0 0,1 0-1 0 0,-1 0 1 0 0,0-1 0 0 0,1 0 0 0 0,-1 0-1 0 0,0 0 1 0 0,-1-1 0 0 0,1 0 0 0 0,0 0-1 0 0,-1 0 1 0 0,1 0 0 0 0,-1-1-1 0 0,3-3-173 0 0,71-85 989 0 0,-73 84-1540 0 0,5-12 565 0 0,-7 5-7931 0 0,-3 14 614 0 0,0 1-3558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0.3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366 0 13275 0 0,'0'0'4234'0'0,"0"0"-2348"0"0,0 0-885 0 0,0 0-42 0 0,0 0 11 0 0,0 0-130 0 0,0 0-229 0 0,0 0-249 0 0,0 0-168 0 0,0 0-99 0 0,0 0-34 0 0,-35 17-29 0 0,-113 53-24 0 0,34 5-60 0 0,112-75 27 0 0,0 2 0 0 0,0-1 1 0 0,0 0-1 0 0,0 0 0 0 0,0 0 0 0 0,1 1 1 0 0,-1-1-1 0 0,0 1 0 0 0,1 0 0 0 0,-1-1 1 0 0,1 1-1 0 0,-1 0 0 0 0,1 0 0 0 0,0 0 1 0 0,0 0-1 0 0,0 0 0 0 0,0 0 0 0 0,0 0 0 0 0,0 0 1 0 0,1 0-1 0 0,-1 0 0 0 0,1 1 0 0 0,-1-1 1 0 0,1 0-1 0 0,0 1 0 0 0,0-1 0 0 0,0 0 1 0 0,0 0-1 0 0,0 1 0 0 0,1-1 0 0 0,-1 0 1 0 0,1 0-1 0 0,-1 1 0 0 0,1-1 0 0 0,0 0 1 0 0,0 0-1 0 0,0 0 0 0 0,0 0 0 0 0,0 0 1 0 0,0 0-1 0 0,1 0 0 0 0,-1-1 0 0 0,0 1 1 0 0,1 0-1 0 0,0-1 0 0 0,0 2 25 0 0,202 52-277 0 0,-202-55 283 0 0,-1 1 0 0 0,1-1 0 0 0,-1 1 1 0 0,1-1-1 0 0,-1 1 0 0 0,0 0 1 0 0,1 0-1 0 0,-1 0 0 0 0,0 0 0 0 0,0 0 1 0 0,0 0-1 0 0,0 0 0 0 0,0 0 0 0 0,0 0 1 0 0,0 0-1 0 0,0 0 0 0 0,0 1 1 0 0,0-1-1 0 0,0 0 0 0 0,-1 1 0 0 0,1-1 1 0 0,-1 1-1 0 0,1-1 0 0 0,-1 1 1 0 0,0-1-1 0 0,1 1 0 0 0,-1-1 0 0 0,0 1 1 0 0,0-1-1 0 0,0 1 0 0 0,0-1 0 0 0,0 1 1 0 0,0-1-1 0 0,-1 1 0 0 0,1-1 1 0 0,0 1-1 0 0,-1-1 0 0 0,1 1 0 0 0,-1-1 1 0 0,0 0-1 0 0,1 1 0 0 0,-1-1 1 0 0,0 1-7 0 0,-53 41 556 0 0,-97 14-651 0 0,81-49-9766 0 0,64-8-780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0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97 1 19516 0 0,'0'0'763'0'0,"0"0"-304"0"0,0 0-138 0 0,0 0 161 0 0,0 0 178 0 0,0 0 60 0 0,0 0-101 0 0,0 0-171 0 0,0 0-116 0 0,0 0-73 0 0,0 0-27 0 0,0 0-12 0 0,0 0-2 0 0,3 34-19 0 0,11 110-34 0 0,-30-5 56 0 0,-15 62-1391 0 0,3-154-3388 0 0,14-38-701 0 0,-3-1-3700 0 0,10-5 3071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1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12355 0 0,'0'0'1696'0'0,"0"0"-544"0"0,0 0-88 0 0,0 0-55 0 0,0 0-121 0 0,0 0-200 0 0,0 0-168 0 0,217-29-136 0 0,-174 25-96 0 0,-3 4-72 0 0,6 0-80 0 0,0-3 8 0 0,0 3-144 0 0,-7 0-208 0 0,3 0-640 0 0,-5 0-1640 0 0,-11 0-3722 0 0,-10 0-4576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1.7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15 0 0 0,'0'0'838'0'0,"0"0"834"0"0,0 0 251 0 0,0 0-41 0 0,0 0-129 0 0,0 0-179 0 0,0 0-216 0 0,0 0-166 0 0,0 0-116 0 0,-2-2-90 0 0,-2 0-838 0 0,0 0 1 0 0,0 0-1 0 0,-1 1 0 0 0,1-1 1 0 0,0 1-1 0 0,-1 0 1 0 0,1 1-1 0 0,-1-1 1 0 0,1 1-1 0 0,-1 0 0 0 0,1 0 1 0 0,-1 0-1 0 0,1 0 1 0 0,-1 1-1 0 0,1 0 1 0 0,-1 0-1 0 0,1 0 0 0 0,0 1 1 0 0,0-1-1 0 0,-1 1 1 0 0,1 0-1 0 0,0 0 1 0 0,1 0-1 0 0,-1 1 0 0 0,-2 1-148 0 0,-2-1 71 0 0,-7 3-54 0 0,0 0 0 0 0,0 0 0 0 0,1 2 1 0 0,-1 0-1 0 0,2 0 0 0 0,-1 2 0 0 0,1-1 1 0 0,0 2-1 0 0,1 0 0 0 0,1 0 0 0 0,0 1 1 0 0,0 0-1 0 0,1 1 0 0 0,0 0 0 0 0,1 1 1 0 0,1 0-1 0 0,-5 12-17 0 0,11-23-6 0 0,1 0 0 0 0,0 0 1 0 0,0 0-1 0 0,0 0 0 0 0,0 0 0 0 0,0 0 1 0 0,1 1-1 0 0,-1-1 0 0 0,1 0 0 0 0,0 0 0 0 0,0 0 1 0 0,0 0-1 0 0,0 1 0 0 0,1-1 0 0 0,-1 0 1 0 0,1 0-1 0 0,0 0 0 0 0,0 0 0 0 0,0 0 1 0 0,0 0-1 0 0,1 0 0 0 0,-1 0 0 0 0,1 0 0 0 0,0-1 1 0 0,-1 1-1 0 0,1-1 0 0 0,0 1 0 0 0,1-1 1 0 0,-1 0-1 0 0,0 0 0 0 0,1 1 0 0 0,-1-2 1 0 0,1 1-1 0 0,0 0 0 0 0,-1 0 0 0 0,1-1 0 0 0,0 0 1 0 0,0 0-1 0 0,0 1 0 0 0,0-2 0 0 0,0 1 1 0 0,0 0-1 0 0,3 0 6 0 0,17-5 259 0 0,0-1 0 0 0,0-1 0 0 0,-1-1 0 0 0,1-1 0 0 0,-2-1 0 0 0,1-1 0 0 0,-1 0 0 0 0,-1-2 0 0 0,0-1 0 0 0,-1 0 0 0 0,0-1 0 0 0,-1-1 0 0 0,-1-1 0 0 0,13-15-259 0 0,29-27 911 0 0,-43 87-824 0 0,-16-23-139 0 0,0 1 0 0 0,1-1 0 0 0,0 1 0 0 0,1-1 1 0 0,-1 0-1 0 0,1 1 0 0 0,1-1 0 0 0,-1 0 0 0 0,1 0 1 0 0,0 0-1 0 0,0-1 0 0 0,0 1 0 0 0,1-1 0 0 0,0 0 1 0 0,0 0-1 0 0,1 0 0 0 0,-1 0 0 0 0,1-1 1 0 0,3 3 51 0 0,49 9-9043 0 0,-45-16 3175 0 0,-5 0-941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2.0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9138 0 0,'0'0'2240'0'0,"0"0"-447"0"0,0 0-95 0 0,0 0 69 0 0,0 0-24 0 0,0 0-242 0 0,0 0-398 0 0,0 0-321 0 0,0 0-206 0 0,0 0-136 0 0,0 0-63 0 0,0 0-49 0 0,0 0-73 0 0,25-20-58 0 0,77-65-59 0 0,129-107 225 0 0,-211 190-664 0 0,-19 32-139 0 0,-2-14 563 0 0,1-14-123 0 0,-1 3-1 0 0,0 0 0 0 0,1-1 1 0 0,-1 1-1 0 0,1 0 0 0 0,0-1 0 0 0,1 1 0 0 0,-1 0 0 0 0,1-1 0 0 0,0 1 0 0 0,0-1 0 0 0,0 1 0 0 0,1-1 0 0 0,0 1 0 0 0,0-1 0 0 0,0 0 0 0 0,0 0 0 0 0,0 0 1 0 0,1 0-1 0 0,0 0 0 0 0,0-1 0 0 0,0 1 0 0 0,0-1 0 0 0,1 0 0 0 0,-1 1 0 0 0,1-2 0 0 0,0 2 1 0 0,2-1 33 0 0,1 0-1 0 0,-1-1 1 0 0,1 1 0 0 0,-1-1 0 0 0,1-1-1 0 0,0 1 1 0 0,0-1 0 0 0,0 0-1 0 0,0-1 1 0 0,0 1 0 0 0,0-1 0 0 0,0-1-1 0 0,-1 1 1 0 0,1-1 0 0 0,0 0-1 0 0,0-1 1 0 0,0 0 0 0 0,-1 0-1 0 0,1 0 1 0 0,-1-1 0 0 0,4-2-33 0 0,113-87 137 0 0,-106 75-708 0 0,51-53-3374 0 0,-28 21-8244 0 0,-29 34 4273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2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0 8346 0 0,'0'0'4881'0'0,"0"0"-2863"0"0,0 0-888 0 0,0 0-28 0 0,0 0-2 0 0,0 0-71 0 0,-10 36-165 0 0,-32 113-177 0 0,12 16 615 0 0,22-111-1961 0 0,-21 158 2459 0 0,23-141-5199 0 0,4 1-4902 0 0,2-69 2764 0 0,-2-3-826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2.6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9114 0 0,'0'0'3985'0'0,"0"0"-2929"0"0,0 0-536 0 0,0 0 88 0 0,0 0 48 0 0,0 0 1 0 0,0 0-161 0 0,209-22-112 0 0,-164 22-96 0 0,2 0-104 0 0,5 0-56 0 0,5 0-128 0 0,0 0-224 0 0,4 0-624 0 0,-4 0-1873 0 0,-13 0-4248 0 0,-13 0-345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9:35.5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3384 383 0 0 0,'0'0'256'0'0,"-1"0"5619"0"0,-64-64 2507 0 0,31 36-6374 0 0,-8-7-831 0 0,-2 2 0 0 0,-1 1 0 0 0,-2 3 0 0 0,-12-5-1177 0 0,-104-46 668 0 0,120 68-650 0 0,-1 1 1 0 0,0 2-1 0 0,0 2 0 0 0,-1 2 1 0 0,0 2-1 0 0,-3 2-18 0 0,-22 7-79 0 0,0 2-1 0 0,0 3 0 0 0,1 3 1 0 0,1 4-1 0 0,0 2 1 0 0,-1 4 79 0 0,-86 23-84 0 0,62-20 92 0 0,2 4 0 0 0,1 3 0 0 0,1 5 0 0 0,3 3 0 0 0,-22 17-8 0 0,45-20-34 0 0,2 2 0 0 0,1 2 0 0 0,3 3 0 0 0,-9 12 34 0 0,-92 115-104 0 0,9 64 88 0 0,127-192 30 0 0,-24 43 23 0 0,4 2 0 0 0,5 1 0 0 0,-14 55-37 0 0,44-121 2 0 0,-12 41 34 0 0,3 1 1 0 0,3 0-1 0 0,-5 66-36 0 0,15-31-2 0 0,3 0 1 0 0,5 1-1 0 0,5-2 0 0 0,5 9 2 0 0,47 269 148 0 0,6 285-148 0 0,-63-584 29 0 0,-3 0-1 0 0,-4 1 1 0 0,-3-1-1 0 0,-3 0 1 0 0,-10 30-29 0 0,2-49 41 0 0,-2-1 0 0 0,-2-1 0 0 0,-4 0 0 0 0,-1-2-1 0 0,-4-1 1 0 0,-9 11-41 0 0,-176 268 139 0 0,152-243-154 0 0,41-67-1 0 0,2 0 1 0 0,1 2-1 0 0,1 0 1 0 0,1 1 0 0 0,1 0-1 0 0,2 1 1 0 0,1 1 0 0 0,1 0-1 0 0,2 1 1 0 0,1 0-1 0 0,1 0 1 0 0,1 10 15 0 0,6-39-3 0 0,-2 13-19 0 0,2 1-1 0 0,0 0 0 0 0,1-1 0 0 0,1 1 0 0 0,0-1 0 0 0,1 1 0 0 0,0-1 1 0 0,4 7 22 0 0,5 4-26 0 0,2 0 0 0 0,0 0 0 0 0,2-2 0 0 0,1 0 0 0 0,0-1 0 0 0,2 0 0 0 0,1-2 0 0 0,1 0 0 0 0,0-1 0 0 0,1-2 0 0 0,2 0 0 0 0,-1-1 0 0 0,2-1 0 0 0,3 0 26 0 0,60 31 26 0 0,3-4 0 0 0,1-4 0 0 0,42 9-26 0 0,116 31 50 0 0,4-11 1 0 0,2-12-1 0 0,2-10 0 0 0,2-12 0 0 0,2-11 1 0 0,29-11-51 0 0,-122-3 38 0 0,1-8 1 0 0,0-7 0 0 0,-1-7-1 0 0,-1-7 1 0 0,137-37-39 0 0,-280 52 53 0 0,0-1 1 0 0,-1-2-1 0 0,0 0 0 0 0,0-2 1 0 0,-1 0-1 0 0,-1-2 0 0 0,1 0 1 0 0,-2-1-1 0 0,0-2 0 0 0,-1 0 1 0 0,0-1-1 0 0,-1-1 1 0 0,-1-1-1 0 0,-1 0 0 0 0,0-2 1 0 0,2-5-54 0 0,3-15 136 0 0,-2-1 1 0 0,-1 0 0 0 0,-3-2-1 0 0,10-40-136 0 0,-12 41 30 0 0,60-171 90 0 0,52-179-54 0 0,-109 325-4 0 0,-4 0-1 0 0,-3-1 1 0 0,-2 0-1 0 0,-4 0 1 0 0,-3 0-1 0 0,-2-1 1 0 0,-4 1-1 0 0,-2 0 1 0 0,-4 0-1 0 0,-18-65-61 0 0,-74-225 71 0 0,97 328-96 0 0,0 1 0 0 0,2-2 0 0 0,2 1 0 0 0,0 0 0 0 0,2-1 0 0 0,3-16 25 0 0,-1 33-26 0 0,1 1 0 0 0,0 0 0 0 0,1 0 0 0 0,1 0 0 0 0,0 1 0 0 0,0-1-1 0 0,1 1 1 0 0,1 0 0 0 0,0 1 0 0 0,1-1 0 0 0,0 2 0 0 0,1-1 0 0 0,0 1-1 0 0,0 0 1 0 0,1 1 0 0 0,7-5 26 0 0,17-13-90 0 0,1 2 0 0 0,1 2 0 0 0,1 1 0 0 0,25-9 90 0 0,66-26-148 0 0,2 7 1 0 0,68-16 147 0 0,-101 38 27 0 0,-1-5 0 0 0,-2-3 1 0 0,-2-5-1 0 0,-1-4 0 0 0,50-35-27 0 0,-121 65 46 0 0,0-1 0 0 0,-1 0 0 0 0,-1-2 0 0 0,-1 0 0 0 0,-1-1 0 0 0,0-1 0 0 0,-1 0 0 0 0,-1-1 0 0 0,-1-1 0 0 0,-1 0 0 0 0,-1 0 0 0 0,-1-1 0 0 0,-1-1 0 0 0,-2 0 0 0 0,0 0 0 0 0,-1 0 0 0 0,-1-1 0 0 0,-1 0 0 0 0,-2 0 0 0 0,0 0 0 0 0,-2-6-47 0 0,2-4 17 0 0,-3 1-1 0 0,0 0 1 0 0,-2 0-1 0 0,-2 0 1 0 0,-1 0-1 0 0,-1 1 1 0 0,-5-9-16 0 0,-5-7 8 0 0,-2 1 0 0 0,-2 1 0 0 0,-2 0 0 0 0,-3 2 0 0 0,-1 1 0 0 0,-13-14-8 0 0,-51-54-9 0 0,-5 5 0 0 0,-5 3 1 0 0,-4 5-1 0 0,-41-25 9 0 0,18 20 20 0 0,-138-86-20 0 0,103 88 65 0 0,19 38-111 0 0,110 53 52 0 0,26 7-9 0 0,0 1 0 0 0,-1 0 0 0 0,0 1 0 0 0,1 0 0 0 0,-1 0-1 0 0,0 0 1 0 0,0 2 0 0 0,0-1 0 0 0,0 1 0 0 0,0 0 0 0 0,0 1 0 0 0,-2 0 3 0 0,-65 49-99 0 0,38-19 27 0 0,-90 38 186 0 0,122-66-90 0 0,0-1 1 0 0,0 0-1 0 0,0-1 1 0 0,0 1 0 0 0,0-1-1 0 0,0 0 1 0 0,0-1-1 0 0,-1 1 1 0 0,1-1 0 0 0,0 0-1 0 0,0-1 1 0 0,-1 0-1 0 0,1 0 1 0 0,0 0 0 0 0,0-1-1 0 0,0 1 1 0 0,0-2-1 0 0,0 1 1 0 0,1-1 0 0 0,-5-2-25 0 0,-38-36 217 0 0,-21-17-174 0 0,7 9-3 0 0,57 44-46 0 0,0 1 1 0 0,-1 0 0 0 0,1 0 0 0 0,-1 0-1 0 0,0 0 1 0 0,1 1 0 0 0,-1 0 0 0 0,-1 0-1 0 0,1 1 1 0 0,0 0 0 0 0,-1 0 0 0 0,1 0-1 0 0,-1 1 1 0 0,-5-1 5 0 0,-26-8-21 0 0,-78-19 38 0 0,25-18-11 0 0,28 9-349 0 0,45 24-3206 0 0,17 13 778 0 0,0 1 2151 0 0,1 0-3008 0 0,0 0-3821 0 0,0 0 878 0 0</inkml:trace>
  <inkml:trace contextRef="#ctx0" brushRef="#br0" timeOffset="1441.873">2694 2997 0 0 0,'0'0'564'0'0,"0"0"278"0"0,0 0 82 0 0,0 0-44 0 0,0 0-113 0 0,0 0-95 0 0,0 0-47 0 0,0 0 5 0 0,-8 7 30 0 0,-44 60 1946 0 0,52-65-2521 0 0,-1-1 38 0 0,0 0-1 0 0,1 0 0 0 0,-1 0 1 0 0,0 0-1 0 0,1 1 1 0 0,-1-1-1 0 0,1 0 1 0 0,-1 0-1 0 0,1 0 0 0 0,-1 1 1 0 0,1-1-1 0 0,0 0 1 0 0,0 1-1 0 0,0-1 1 0 0,-1 0-1 0 0,1 0 0 0 0,0 1 1 0 0,1-1-1 0 0,-1 0 1 0 0,0 1-1 0 0,0-1 1 0 0,1 0-1 0 0,-1 0 0 0 0,0 1 1 0 0,1-1-1 0 0,-1 0 1 0 0,1 0-1 0 0,0 0 1 0 0,-1 0-1 0 0,1 0 0 0 0,0 0 1 0 0,0 0-1 0 0,0 0 1 0 0,-1 0-1 0 0,1 0 1 0 0,0 0-1 0 0,0 0 0 0 0,1 0 1 0 0,-1-1-1 0 0,0 1 1 0 0,0 0-1 0 0,0-1 1 0 0,0 1-1 0 0,0-1 0 0 0,1 0 1 0 0,-1 1-1 0 0,0-1 1 0 0,0 0-1 0 0,1 0 1 0 0,-1 1-123 0 0,3-2 279 0 0,1 1 1 0 0,-1 0-1 0 0,0-1 1 0 0,0 0-1 0 0,0 0 1 0 0,0-1-1 0 0,0 1 1 0 0,0-1-1 0 0,0 1 1 0 0,0-1-1 0 0,0-1 1 0 0,-1 1-1 0 0,1 0 1 0 0,-1-1-1 0 0,0 0 1 0 0,0 1-1 0 0,0-1 1 0 0,0-1-1 0 0,0 1 1 0 0,0 0-1 0 0,-1-1 1 0 0,1-1-280 0 0,10-42 2070 0 0,-61 44-2008 0 0,42 4-84 0 0,1 1 0 0 0,0 0-1 0 0,0 0 1 0 0,0 0-1 0 0,0 1 1 0 0,0 0-1 0 0,0 0 1 0 0,1 0 0 0 0,-1 1-1 0 0,1-1 1 0 0,0 1-1 0 0,0 0 1 0 0,0 0-1 0 0,1 0 1 0 0,-1 1 0 0 0,1 0 22 0 0,2-4 2 0 0,1-1 0 0 0,-1 1 0 0 0,1 0 0 0 0,-1-1 1 0 0,1 1-1 0 0,-1-1 0 0 0,1 1 0 0 0,0 0 0 0 0,-1-1 0 0 0,1 1 1 0 0,0 0-1 0 0,0-1 0 0 0,-1 1 0 0 0,1 0 0 0 0,0-1 0 0 0,0 1 1 0 0,0 0-1 0 0,0 0 0 0 0,0-1 0 0 0,0 1 0 0 0,0 0 1 0 0,0 0-1 0 0,0-1 0 0 0,0 1 0 0 0,1 0 0 0 0,-1-1 0 0 0,0 1 1 0 0,0 0-1 0 0,1-1 0 0 0,-1 1 0 0 0,0 0 0 0 0,1-1 1 0 0,-1 1-1 0 0,1-1 0 0 0,-1 1 0 0 0,0 0 0 0 0,1-1 0 0 0,0 1 1 0 0,-1-1-1 0 0,1 1 0 0 0,-1-1 0 0 0,1 0 0 0 0,0 1 0 0 0,-1-1 1 0 0,1 0-1 0 0,0 1 0 0 0,-1-1 0 0 0,1 0 0 0 0,0 0 1 0 0,-1 0-1 0 0,1 1 0 0 0,0-1 0 0 0,-1 0 0 0 0,1 0 0 0 0,0 0 1 0 0,0 0-1 0 0,-1 0 0 0 0,1 0 0 0 0,0 0 0 0 0,0-1 0 0 0,0 1-2 0 0,46-10 1124 0 0,-46 10-1127 0 0,-1 0-1 0 0,0 0 1 0 0,1 0 0 0 0,-1 0 0 0 0,1 0-1 0 0,-1 0 1 0 0,1 0 0 0 0,-1 0 0 0 0,0 0-1 0 0,1-1 1 0 0,-1 1 0 0 0,1 0 0 0 0,-1 0-1 0 0,0 0 1 0 0,1 0 0 0 0,-1-1-1 0 0,1 1 1 0 0,-1 0 0 0 0,0 0 0 0 0,1-1-1 0 0,-1 1 1 0 0,0 0 0 0 0,0-1 0 0 0,1 1-1 0 0,-1 0 1 0 0,0-1 0 0 0,0 1 0 0 0,1 0-1 0 0,-1-1 1 0 0,0 1 0 0 0,0-1 0 0 0,0 1-1 0 0,0-1 1 0 0,0 1 0 0 0,1 0-1 0 0,-1-1 1 0 0,0 1 0 0 0,0-1 0 0 0,0 1-1 0 0,0-1 1 0 0,0 1 0 0 0,0 0 0 0 0,-1-1-1 0 0,1 1 1 0 0,0-1 0 0 0,0 1 0 0 0,0 0-1 0 0,0-1 1 0 0,0 1 0 0 0,-1-1 0 0 0,1 1-1 0 0,0 0 1 0 0,0-1 0 0 0,-1 1 0 0 0,1 0-1 0 0,0-1 1 0 0,0 1 0 0 0,-1 0-1 0 0,1-1 1 0 0,0 1 0 0 0,-1 0 0 0 0,1 0-1 0 0,0-1 1 0 0,-1 1 0 0 0,1 0 0 0 0,-1 0-1 0 0,1 0 1 0 0,0 0 3 0 0,-10-3-4899 0 0,-1 3-6285 0 0,7 0 2933 0 0</inkml:trace>
  <inkml:trace contextRef="#ctx0" brushRef="#br0" timeOffset="2385.967">1584 2673 3929 0 0,'0'0'2463'0'0,"0"0"-771"0"0,0 0-285 0 0,0 0 62 0 0,0 0 112 0 0,0 0 21 0 0,0 0-224 0 0,0 0-321 0 0,0 0-254 0 0,0 0-179 0 0,0 0-97 0 0,0 0-56 0 0,-31-3-51 0 0,-97-10-40 0 0,125 13-354 0 0,0-1-1 0 0,0 1 1 0 0,0 0-1 0 0,-1 0 1 0 0,1 0 0 0 0,0 0-1 0 0,0 0 1 0 0,0 1 0 0 0,0-1-1 0 0,0 1 1 0 0,0 0 0 0 0,0 0-1 0 0,0 0 1 0 0,0 0 0 0 0,0 0-1 0 0,0 1 1 0 0,1-1 0 0 0,-1 1-1 0 0,0 0 1 0 0,-1 1-26 0 0,-5 5 138 0 0,-7 1-81 0 0,1 1-1 0 0,1 1 1 0 0,0 1 0 0 0,1 0 0 0 0,0 0 0 0 0,1 1 0 0 0,0 1 0 0 0,1 0-1 0 0,0 1 1 0 0,1 0 0 0 0,1 0 0 0 0,1 1 0 0 0,0 0 0 0 0,1 1 0 0 0,0-1 0 0 0,2 2-1 0 0,0-1 1 0 0,1 0 0 0 0,0 1 0 0 0,2 0 0 0 0,0 0 0 0 0,1 0 0 0 0,1 0-1 0 0,0 0 1 0 0,3 10-57 0 0,0-19 78 0 0,1 0-1 0 0,0 0 1 0 0,0 0-1 0 0,1-1 1 0 0,1 1-1 0 0,-1-1 1 0 0,1 0-1 0 0,1-1 1 0 0,-1 0-1 0 0,1 0 1 0 0,0 0-1 0 0,1-1 1 0 0,0 0-1 0 0,0 0 1 0 0,0-1-1 0 0,1 0 1 0 0,-1 0-1 0 0,1-1 1 0 0,0 0-1 0 0,1-1 1 0 0,-1 0 0 0 0,1 0-1 0 0,-1-1 1 0 0,1-1-1 0 0,0 1 1 0 0,-1-1-1 0 0,1-1 1 0 0,0 0-1 0 0,0 0 1 0 0,0-1-1 0 0,0-1 1 0 0,-1 1-1 0 0,1-1 1 0 0,4-2-78 0 0,-3-1 2 0 0,0 0 0 0 0,-1-1 0 0 0,1 0 1 0 0,-1-1-1 0 0,-1 0 0 0 0,1-1 1 0 0,-1 0-1 0 0,0 0 0 0 0,-1-1 1 0 0,0 0-1 0 0,6-9-2 0 0,-11 8-1391 0 0,-3 7-3821 0 0,-2 2-6661 0 0,-2 1 5813 0 0</inkml:trace>
  <inkml:trace contextRef="#ctx0" brushRef="#br0" timeOffset="2987.874">1718 3277 2761 0 0,'0'0'4955'0'0,"0"0"-2597"0"0,0 0-818 0 0,0 0 7 0 0,0 0 24 0 0,0 0-102 0 0,0 0-270 0 0,0 0-288 0 0,0 0-197 0 0,0 0-152 0 0,11-31-110 0 0,36-98-80 0 0,7 32 495 0 0,47-50 5 0 0,-101 148-889 0 0,0 0-1 0 0,1-1 0 0 0,-1 1 1 0 0,0-1-1 0 0,0 1 1 0 0,1-1-1 0 0,-1 1 1 0 0,0-1-1 0 0,1 1 1 0 0,-1-1-1 0 0,1 1 1 0 0,-1-1-1 0 0,0 0 0 0 0,1 1 1 0 0,-1-1-1 0 0,1 0 1 0 0,-1 1-1 0 0,1-1 1 0 0,-1 0-1 0 0,1 0 1 0 0,0 1-1 0 0,-1-1 1 0 0,1 0-1 0 0,-1 0 0 0 0,1 0 1 0 0,-1 0-1 0 0,1 0 1 0 0,0 0-1 0 0,-1 0 1 0 0,1 0-1 0 0,-1 0 1 0 0,1 0-1 0 0,-1 0 1 0 0,1 0-1 0 0,0 0 0 0 0,-1 0 1 0 0,1-1-1 0 0,-1 1 1 0 0,1 0-1 0 0,-1 0 1 0 0,1-1-1 0 0,-1 1 1 0 0,1 0-1 0 0,-1-1 1 0 0,1 1-1 0 0,-1 0 0 0 0,1-1 1 0 0,-1 1-1 0 0,0-1 1 0 0,1 1-1 0 0,-1-1 1 0 0,0 1-1 0 0,1-1 1 0 0,-1 1-1 0 0,0-1 1 0 0,1 1-1 0 0,-1-1 0 0 0,0 0 19 0 0,1 195-187 0 0,-1-192 207 0 0,0-1 0 0 0,0 1 0 0 0,0 0 0 0 0,0 0-1 0 0,0 0 1 0 0,0 0 0 0 0,0 0 0 0 0,1-1 0 0 0,-1 1 0 0 0,1 0 0 0 0,0 0-1 0 0,-1-1 1 0 0,1 1 0 0 0,0 0 0 0 0,0-1 0 0 0,0 1 0 0 0,0-1-1 0 0,0 1 1 0 0,0-1 0 0 0,0 1 0 0 0,1-1 0 0 0,-1 0 0 0 0,0 0 0 0 0,1 1-1 0 0,-1-1 1 0 0,1 0 0 0 0,0 0 0 0 0,-1-1 0 0 0,1 1 0 0 0,0 0 0 0 0,-1 0-1 0 0,1-1 1 0 0,0 1 0 0 0,0-1 0 0 0,0 0 0 0 0,-1 1 0 0 0,1-1 0 0 0,0 0-1 0 0,0 0 1 0 0,0 0 0 0 0,0 0 0 0 0,-1-1 0 0 0,1 1 0 0 0,0 0-21 0 0,58-55 892 0 0,87-76-668 0 0,-147 130-233 0 0,1 0 1 0 0,-1 0 0 0 0,0 1-1 0 0,1-1 1 0 0,-1 0-1 0 0,1 1 1 0 0,-1-1-1 0 0,1 0 1 0 0,0 1 0 0 0,-1-1-1 0 0,1 1 1 0 0,0-1-1 0 0,-1 1 1 0 0,1-1 0 0 0,0 1-1 0 0,0-1 1 0 0,-1 1-1 0 0,1 0 1 0 0,0-1-1 0 0,0 1 1 0 0,0 0 0 0 0,-1 0-1 0 0,1 0 1 0 0,0-1-1 0 0,0 1 1 0 0,0 0-1 0 0,0 0 1 0 0,0 0 0 0 0,-1 0-1 0 0,1 1 1 0 0,0-1-1 0 0,0 0 1 0 0,0 0-1 0 0,0 0 1 0 0,-1 1 0 0 0,1-1-1 0 0,0 0 1 0 0,0 1-1 0 0,-1-1 1 0 0,1 1-1 0 0,0-1 1 0 0,0 1 0 0 0,-1-1-1 0 0,1 1 1 0 0,-1 0-1 0 0,1-1 1 0 0,0 1-1 0 0,-1 0 1 0 0,1-1 0 0 0,-1 1-1 0 0,0 0 1 0 0,1-1-1 0 0,-1 1 1 0 0,0 0-1 0 0,1 0 1 0 0,-1 0 0 0 0,0-1-1 0 0,0 1 1 0 0,1 0-1 0 0,-1 0 1 0 0,0 0-1 0 0,0 0 1 0 0,0 0 0 0 0,0-1-1 0 0,0 1 1 0 0,-1 0-1 0 0,1 0 1 0 0,0 0-1 0 0,0 0 9 0 0,0 200 47 0 0,16-129-628 0 0,-8-59-4242 0 0,2-4-4735 0 0,-7-6 2074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3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144 151 0 0 0,'0'0'519'0'0,"0"0"1278"0"0,0 0 428 0 0,0 0-130 0 0,0 0-312 0 0,0 0-393 0 0,0 0-357 0 0,0 0-323 0 0,0 0-250 0 0,0 0-139 0 0,-13 5-42 0 0,-42 17 8 0 0,51-19-234 0 0,-1 0 1 0 0,1 1-1 0 0,-1-1 1 0 0,1 1-1 0 0,0 0 1 0 0,1 0-1 0 0,-1 0 1 0 0,1 0-1 0 0,-1 1 1 0 0,1-1-1 0 0,1 1 1 0 0,-1 0-1 0 0,1 0 1 0 0,-1 0-1 0 0,1 0 1 0 0,1 0 0 0 0,-1 1-1 0 0,1-1 1 0 0,0 1-54 0 0,0-4 7 0 0,-1 4 39 0 0,-1 0-1 0 0,1 0 1 0 0,0 1 0 0 0,1-1-1 0 0,-1 1 1 0 0,1 0 0 0 0,0-1-1 0 0,1 1 1 0 0,0 0 0 0 0,0-1 0 0 0,0 1-1 0 0,1 0 1 0 0,0-1 0 0 0,0 1-1 0 0,1-1 1 0 0,0 1 0 0 0,0-1-1 0 0,1 0 1 0 0,-1 1 0 0 0,1-1-1 0 0,0-1 1 0 0,1 1 0 0 0,0 0-1 0 0,0-1 1 0 0,0 0 0 0 0,0 0-1 0 0,1 0 1 0 0,0 0 0 0 0,0-1 0 0 0,0 1-1 0 0,0-1 1 0 0,1-1 0 0 0,0 1-1 0 0,0-1 1 0 0,0 0 0 0 0,0 0-1 0 0,0-1 1 0 0,0 0 0 0 0,1 0-46 0 0,0 0 186 0 0,1-1 0 0 0,-1-1 0 0 0,0 1 1 0 0,1-1-1 0 0,-1 0 0 0 0,1-1 0 0 0,-1 0 1 0 0,1 0-1 0 0,-1-1 0 0 0,0 0 0 0 0,0 0 0 0 0,1 0 1 0 0,-1-1-1 0 0,-1 0 0 0 0,1 0 0 0 0,0-1 1 0 0,-1 0-1 0 0,0 0 0 0 0,0-1 0 0 0,0 0 1 0 0,-1 0-1 0 0,1 0 0 0 0,-1 0 0 0 0,0-1 0 0 0,-1 0 1 0 0,1 0-1 0 0,-1 0 0 0 0,3-6-186 0 0,-4 4 26 0 0,1 0 0 0 0,-1-1 0 0 0,-1 1 0 0 0,1 0 0 0 0,-2-1 0 0 0,1 1 0 0 0,-1-1 0 0 0,0 0 0 0 0,-1 1 0 0 0,0-1 0 0 0,0 0 0 0 0,-1 0 0 0 0,0 1-1 0 0,-1-1 1 0 0,0 1 0 0 0,0-1 0 0 0,-1 1 0 0 0,1 0 0 0 0,-2 0 0 0 0,0 0 0 0 0,0 0 0 0 0,0 1 0 0 0,-1-1 0 0 0,0 1 0 0 0,0 0 0 0 0,-4-3-26 0 0,-86-85-4012 0 0,94 102 1008 0 0,2 11 2673 0 0,3-13 459 0 0,0 0 0 0 0,0 0 0 0 0,0 0 0 0 0,1 0 0 0 0,0 0 0 0 0,-1-1 0 0 0,2 0 0 0 0,-1 0 0 0 0,0 0 0 0 0,1-1 0 0 0,-1 0 0 0 0,1 0 0 0 0,0 0 0 0 0,0-1 0 0 0,1 0 0 0 0,-1 0 1 0 0,2 0-129 0 0,1 0 318 0 0,0-1 0 0 0,1 0 1 0 0,-1 0-1 0 0,1-1 1 0 0,0 0-1 0 0,-1 0 0 0 0,1-1 1 0 0,-1-1-1 0 0,1 0 1 0 0,-1 0-1 0 0,0-1 0 0 0,0 0 1 0 0,0 0-1 0 0,0-1 1 0 0,-1 0-1 0 0,1-1 0 0 0,-1 0 1 0 0,0 0-1 0 0,0 0 1 0 0,5-6-319 0 0,-12 9 14 0 0,0 1 1 0 0,0-1 0 0 0,0 1-1 0 0,0 0 1 0 0,1 0 0 0 0,-1 0 0 0 0,0-1-1 0 0,1 1 1 0 0,-1 1 0 0 0,1-1 0 0 0,-1 0-1 0 0,1 0 1 0 0,-1 0 0 0 0,1 1-1 0 0,-1-1 1 0 0,1 1 0 0 0,0-1 0 0 0,-1 1-1 0 0,1 0 1 0 0,0-1 0 0 0,-1 1 0 0 0,1 0-1 0 0,0 0 1 0 0,0 0 0 0 0,-1 1-1 0 0,1-1 1 0 0,0 0 0 0 0,-1 1 0 0 0,1-1-1 0 0,0 1 1 0 0,-1-1 0 0 0,1 1-1 0 0,-1 0 1 0 0,1-1 0 0 0,-1 1 0 0 0,1 0-1 0 0,-1 0 1 0 0,0 0 0 0 0,1 0 0 0 0,-1 1-1 0 0,0-1 1 0 0,0 0 0 0 0,0 0-1 0 0,0 1 1 0 0,0-1 0 0 0,0 1 0 0 0,0-1-1 0 0,0 1-14 0 0,76 218 120 0 0,-76-216-102 0 0,0 1 1 0 0,1-1-1 0 0,0 1 0 0 0,0-1 0 0 0,0 0 0 0 0,0 0 0 0 0,1 0 0 0 0,-1 0 0 0 0,1 0 0 0 0,0 0 0 0 0,0-1 1 0 0,0 1-1 0 0,1-1 0 0 0,0 0 0 0 0,-1 0 0 0 0,1 0 0 0 0,0-1 0 0 0,0 1 0 0 0,0-1 0 0 0,1 0 0 0 0,-1 0 1 0 0,0 0-1 0 0,1-1 0 0 0,-1 0 0 0 0,1 0 0 0 0,0 0 0 0 0,-1 0 0 0 0,4 0-18 0 0,27-42 927 0 0,-18 14-798 0 0,0-1-1 0 0,-1-1 1 0 0,-2 0-1 0 0,-1-1 1 0 0,0-4-129 0 0,-6 17 49 0 0,53-148-734 0 0,-57 157 434 0 0,2-6-4019 0 0,-3 20-9688 0 0,-2-2 7378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42 436 0 0 0,'0'0'1540'0'0,"0"0"395"0"0,0 0 231 0 0,0 0 132 0 0,0 0-106 0 0,0 0-263 0 0,0 0-317 0 0,0 0-291 0 0,32-15-223 0 0,99-46-187 0 0,-69 19 478 0 0,-57 37-1250 0 0,0 1 1 0 0,-1-1-1 0 0,1-1 1 0 0,-1 1-1 0 0,0-1 1 0 0,0 1-1 0 0,0-1 1 0 0,-1 0-1 0 0,0-1 1 0 0,-1 1-1 0 0,1 0 1 0 0,-1-1-1 0 0,0 0 1 0 0,0 1-1 0 0,-1-1 1 0 0,0 0-1 0 0,-1 0 1 0 0,1 0-1 0 0,-1 0 1 0 0,0 1 0 0 0,-1-2-140 0 0,-1 5-4 0 0,-1-1 1 0 0,1 1 0 0 0,-1 0 0 0 0,0 0-1 0 0,0 0 1 0 0,0 0 0 0 0,-1 0 0 0 0,1 1-1 0 0,-1-1 1 0 0,1 1 0 0 0,-1 0-1 0 0,0 0 1 0 0,0 0 0 0 0,0 1 0 0 0,0-1-1 0 0,0 1 1 0 0,0 0 0 0 0,0 0 0 0 0,-1 0-1 0 0,1 1 1 0 0,0 0 0 0 0,-1 0 0 0 0,1 0-1 0 0,0 0 1 0 0,0 0 0 0 0,-1 1 0 0 0,1 0-1 0 0,0 0 1 0 0,0 0 0 0 0,0 0 0 0 0,0 1-1 0 0,0 0 1 0 0,0-1 0 0 0,0 2 3 0 0,-10 5-45 0 0,0 1 0 0 0,1 0 0 0 0,0 1 0 0 0,0 1 0 0 0,2 0 0 0 0,-1 0 0 0 0,1 1 0 0 0,1 1 0 0 0,0 0 0 0 0,1 0 0 0 0,0 1 0 0 0,1 0 0 0 0,1 0 0 0 0,0 1 0 0 0,1 0 0 0 0,0 0 0 0 0,1 1 0 0 0,0 3 45 0 0,4-14-10 0 0,-1 1 1 0 0,1 0-1 0 0,0 0 0 0 0,1 0 0 0 0,-1 0 0 0 0,1 0 0 0 0,0 0 0 0 0,1 0 0 0 0,-1 0 0 0 0,1 0 0 0 0,0 0 1 0 0,1 0-1 0 0,0-1 0 0 0,-1 1 0 0 0,2 0 0 0 0,-1-1 0 0 0,1 0 0 0 0,0 1 0 0 0,0-1 0 0 0,0 0 0 0 0,1 0 1 0 0,-1-1-1 0 0,1 1 0 0 0,0-1 0 0 0,1 0 0 0 0,-1 0 0 0 0,1 0 0 0 0,0-1 0 0 0,0 1 0 0 0,0-1 0 0 0,0 0 0 0 0,1-1 1 0 0,2 2 9 0 0,8 2 96 0 0,1-2 0 0 0,0 0 0 0 0,-1 0 1 0 0,1-2-1 0 0,1 0 0 0 0,-1-1 1 0 0,0 0-1 0 0,0-2 0 0 0,0 0 0 0 0,0-1 1 0 0,0-1-1 0 0,0 0 0 0 0,0-1 0 0 0,0-1 1 0 0,-1-1-1 0 0,10-4-96 0 0,18-8 307 0 0,-1-1 0 0 0,0-3 0 0 0,-1-1 0 0 0,-2-3 0 0 0,0 0 0 0 0,12-14-307 0 0,-28 22 76 0 0,0-2-1 0 0,-2-1 1 0 0,0-1 0 0 0,-1-1 0 0 0,-1 0 0 0 0,-1-2 0 0 0,-2 0 0 0 0,0-1 0 0 0,-1-1 0 0 0,2-10-76 0 0,-15 31 11 0 0,-1 1 1 0 0,0-1-1 0 0,0 0 1 0 0,-1 0 0 0 0,0 0-1 0 0,0 0 1 0 0,0 0-1 0 0,0 0 1 0 0,-1 0 0 0 0,0 0-1 0 0,-1 0 1 0 0,1 0 0 0 0,-1 0-1 0 0,-1-3-11 0 0,-1 7-51 0 0,0 0 0 0 0,0 0-1 0 0,0 0 1 0 0,0 1 0 0 0,-1 0-1 0 0,1-1 1 0 0,0 1 0 0 0,-1 0 0 0 0,1 1-1 0 0,0-1 1 0 0,-1 0 0 0 0,1 1-1 0 0,-1 0 1 0 0,1 0 0 0 0,-1 0 0 0 0,1 0-1 0 0,-1 1 1 0 0,1-1 0 0 0,-1 1-1 0 0,1 0 1 0 0,0 0 0 0 0,-1 0 0 0 0,1 0-1 0 0,-1 1 52 0 0,-13 5-102 0 0,0 1 0 0 0,1 0 0 0 0,0 1-1 0 0,0 1 1 0 0,1 0 0 0 0,0 1 0 0 0,1 1-1 0 0,0 0 1 0 0,1 1 0 0 0,1 0 0 0 0,0 1-1 0 0,-9 13 103 0 0,19-25-27 0 0,0 1-1 0 0,0-1 0 0 0,0 1 0 0 0,0 0 1 0 0,0 0-1 0 0,1-1 0 0 0,-1 1 1 0 0,1 1-1 0 0,-1-1 0 0 0,1 0 0 0 0,0 0 1 0 0,1 0-1 0 0,-1 0 0 0 0,0 1 1 0 0,1-1-1 0 0,0 0 0 0 0,0 1 0 0 0,0-1 1 0 0,0 0-1 0 0,0 1 0 0 0,1-1 1 0 0,0 0-1 0 0,-1 1 0 0 0,1-1 0 0 0,0 0 1 0 0,1 0-1 0 0,-1 0 0 0 0,0 0 1 0 0,1 0-1 0 0,0 0 0 0 0,0 0 1 0 0,0-1-1 0 0,0 1 0 0 0,0-1 0 0 0,0 1 1 0 0,0-1-1 0 0,1 0 0 0 0,0 0 1 0 0,-1 0-1 0 0,1 0 0 0 0,2 1 28 0 0,11 3 15 0 0,0-1-1 0 0,0-1 0 0 0,0-1 1 0 0,0 0-1 0 0,1-1 1 0 0,-1-1-1 0 0,1 0 1 0 0,10-2-15 0 0,105 15 371 0 0,-127-11-317 0 0,0 1 1 0 0,-1-1-1 0 0,0 1 1 0 0,0 0-1 0 0,0 0 1 0 0,0 0-1 0 0,0 1 1 0 0,-1-1-1 0 0,0 1 1 0 0,0 0-1 0 0,0-1 0 0 0,-1 2 1 0 0,1-1-1 0 0,-1 0 1 0 0,0 0-1 0 0,-1 1 1 0 0,1-1-1 0 0,-1 1 1 0 0,0-1-1 0 0,-1 1 1 0 0,1-1-1 0 0,-1 1 1 0 0,0 0-1 0 0,-1-1 1 0 0,1 1-1 0 0,-1 0 0 0 0,0-1 1 0 0,0 1-1 0 0,-1-1 1 0 0,0 0-1 0 0,0 1-54 0 0,-2 41-14 0 0,19 27-862 0 0,1-56-3363 0 0,8-3-5714 0 0,-18-12 2077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29.7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1 262 648 0 0,'0'0'1608'0'0,"0"0"-1019"0"0,0 0-589 0 0,0 0 22 0 0,0 0 358 0 0,0 0 426 0 0,0 0 262 0 0,0 0 52 0 0,0 0-113 0 0,0 0-140 0 0,0 0-89 0 0,13-3-30 0 0,89-26 1635 0 0,71-9 802 0 0,-150 35-3099 0 0,-19 2-79 0 0,0 0 0 0 0,0 0 0 0 0,0 0 0 0 0,0 0 0 0 0,0 0 0 0 0,0 1 1 0 0,1 0-1 0 0,-1 0 0 0 0,0 0 0 0 0,0 1 0 0 0,0-1 0 0 0,0 1 0 0 0,0 0 0 0 0,0 0 0 0 0,0 0 0 0 0,0 0 0 0 0,0 1 0 0 0,-1 0 0 0 0,1 0 0 0 0,-1 0 0 0 0,1 0 0 0 0,-1 0 0 0 0,1 1 0 0 0,-1 0 0 0 0,0-1 0 0 0,0 1 0 0 0,-1 0 0 0 0,1 0 0 0 0,2 4-7 0 0,11 54-94 0 0,-16-52 153 0 0,0 1 0 0 0,-1-1 0 0 0,0 1 0 0 0,-1-1 1 0 0,0 1-1 0 0,0-1 0 0 0,-1 0 0 0 0,0 0 1 0 0,-1 0-1 0 0,0-1 0 0 0,0 1 0 0 0,-1-1 0 0 0,0 0 1 0 0,0 0-1 0 0,-4 4-59 0 0,-262 304 861 0 0,269-315-854 0 0,1 0 0 0 0,-1 1 0 0 0,1-1 0 0 0,-1 0 0 0 0,1 0 0 0 0,0 1 0 0 0,0-1 0 0 0,0 1 0 0 0,0-1 0 0 0,0 1 0 0 0,0 0-1 0 0,0-1 1 0 0,0 1 0 0 0,0 0 0 0 0,1-1 0 0 0,-1 1 0 0 0,1 0 0 0 0,-1 0 0 0 0,1 0 0 0 0,0 0 0 0 0,0-1 0 0 0,0 1 0 0 0,0 0 0 0 0,0 0-1 0 0,0 0 1 0 0,0 0 0 0 0,1 0 0 0 0,-1-1 0 0 0,1 1 0 0 0,-1 0 0 0 0,1 0 0 0 0,-1-1 0 0 0,1 1 0 0 0,0 0 0 0 0,0-1 0 0 0,0 1 0 0 0,0-1 0 0 0,0 1-1 0 0,1-1 1 0 0,-1 1 0 0 0,0-1 0 0 0,1 0 0 0 0,-1 0 0 0 0,1 1 0 0 0,-1-1 0 0 0,1 0 0 0 0,-1-1 0 0 0,1 1 0 0 0,0 0 0 0 0,0 0 0 0 0,-1-1-1 0 0,2 1-6 0 0,29 3 380 0 0,1-1-1 0 0,-1-2 1 0 0,0-2-1 0 0,0-1 0 0 0,0-1 1 0 0,10-3-380 0 0,57-12 433 0 0,-85 16 155 0 0,-1-2-5266 0 0,-6-11-9997 0 0,-7 13 13216 0 0</inkml:trace>
  <inkml:trace contextRef="#ctx0" brushRef="#br0" timeOffset="337.033">25 531 6569 0 0,'0'0'1410'0'0,"0"0"-624"0"0,0 0-164 0 0,0 0 335 0 0,0 0 347 0 0,0 0 157 0 0,0 0-100 0 0,0 0-241 0 0,0 0-230 0 0,0 0-210 0 0,32 3-174 0 0,105 6-144 0 0,60-15 364 0 0,-147 0-775 0 0,44-6-1502 0 0,-33 2-7371 0 0,-45 6 690 0 0</inkml:trace>
  <inkml:trace contextRef="#ctx0" brushRef="#br0" timeOffset="4496.251">4756 476 8434 0 0,'0'0'2450'0'0,"0"0"-1644"0"0,0 0-559 0 0,0 0 96 0 0,0 0 118 0 0,0 0 15 0 0,0 0-95 0 0,0 0-157 0 0,0 0-118 0 0,0 0-35 0 0,0 0-19 0 0,0 0-3 0 0,0 0 11 0 0,-6 29 31 0 0,-15 87 50 0 0,20-115-131 0 0,1 0-1 0 0,-1 0 1 0 0,1 0-1 0 0,-1 0 1 0 0,1 0-1 0 0,-1 0 1 0 0,1 0-1 0 0,-1 0 0 0 0,1 0 1 0 0,0 0-1 0 0,0 1 1 0 0,0-1-1 0 0,0 0 1 0 0,0 0-1 0 0,0 0 1 0 0,0 0-1 0 0,0 0 1 0 0,0 0-1 0 0,0 0 0 0 0,0 1 1 0 0,1-1-1 0 0,-1 0 1 0 0,0 0-1 0 0,1 0 1 0 0,-1 0-1 0 0,1 0 1 0 0,-1 0-1 0 0,1 0 1 0 0,0 0-1 0 0,-1 0 0 0 0,1-1 1 0 0,0 1-1 0 0,0 0 1 0 0,-1 0-1 0 0,1-1 1 0 0,0 1-1 0 0,0 0 1 0 0,0-1-1 0 0,0 1 0 0 0,0-1 1 0 0,0 1-1 0 0,0-1 1 0 0,0 1-1 0 0,0-1 1 0 0,0 0-10 0 0,5 2 136 0 0,1 0 128 0 0,0 0 0 0 0,1-1 1 0 0,-1 0-1 0 0,1 0 0 0 0,-1 0 1 0 0,1-1-1 0 0,-1 0 0 0 0,1-1 0 0 0,-1 1 1 0 0,0-2-1 0 0,1 1 0 0 0,-1-1 1 0 0,0 0-1 0 0,0 0 0 0 0,0-1 0 0 0,0 0 1 0 0,0 0-1 0 0,0-1 0 0 0,-1 1 1 0 0,0-2-1 0 0,1 1 0 0 0,-2-1 1 0 0,6-4-266 0 0,-5 5 145 0 0,0-1 0 0 0,0 0 0 0 0,-1-1 0 0 0,1 1 0 0 0,-1-1-1 0 0,0 0 1 0 0,-1 0 0 0 0,1-1 0 0 0,-1 1 0 0 0,-1-1 0 0 0,1 0-1 0 0,-1 0 1 0 0,0 0 0 0 0,-1 0 0 0 0,0-1 0 0 0,0 1 0 0 0,0-1-1 0 0,-1 1 1 0 0,0-1 0 0 0,-1 0 0 0 0,1 1 0 0 0,-2-1-1 0 0,1 0 1 0 0,-1 0 0 0 0,0 1 0 0 0,-1-5-144 0 0,0 7-38 0 0,-1 1-1 0 0,1-1 1 0 0,-1 0 0 0 0,0 1 0 0 0,0 0-1 0 0,0 0 1 0 0,0 0 0 0 0,-1 0 0 0 0,1 0-1 0 0,-1 1 1 0 0,0 0 0 0 0,0 0-1 0 0,-1 0 1 0 0,1 0 0 0 0,-1 0 0 0 0,1 1-1 0 0,-1 0 1 0 0,0 0 0 0 0,0 0 0 0 0,0 1-1 0 0,0-1 1 0 0,0 1 0 0 0,0 1-1 0 0,0-1 1 0 0,-4 0 38 0 0,-37 6-3791 0 0,4 12-4282 0 0,29-9-2582 0 0</inkml:trace>
  <inkml:trace contextRef="#ctx0" brushRef="#br0" timeOffset="4917.281">5185 575 5729 0 0,'0'0'2857'0'0,"0"0"-1496"0"0,0 0-134 0 0,0 0 400 0 0,0 0 136 0 0,0 0-222 0 0,0 0-488 0 0,0 0-471 0 0,0 0-265 0 0,0 0-126 0 0,0 0-68 0 0,0 0-17 0 0,8-5 13 0 0,88-74 1223 0 0,17-17-642 0 0,-96 155-1838 0 0,-15-54 1194 0 0,0 1-1 0 0,0-1 0 0 0,1 0 1 0 0,-1 1-1 0 0,1-1 0 0 0,1 0 1 0 0,-1-1-1 0 0,1 1 0 0 0,-1-1 1 0 0,1 1-1 0 0,1-1 0 0 0,-1 0 1 0 0,0-1-1 0 0,1 1 0 0 0,0-1 1 0 0,0 0-1 0 0,0 0 0 0 0,0 0 1 0 0,1-1-1 0 0,4 2-55 0 0,-3-2 238 0 0,0 0 0 0 0,0-1 1 0 0,0 0-1 0 0,0-1 0 0 0,0 1 0 0 0,0-1 1 0 0,1 0-1 0 0,-1-1 0 0 0,0 0 0 0 0,0 0 0 0 0,0-1 1 0 0,0 1-1 0 0,0-2 0 0 0,-1 1 0 0 0,1-1 0 0 0,-1 0 1 0 0,1 0-1 0 0,0-1-238 0 0,6-4 21 0 0,-1-1-1 0 0,0 0 1 0 0,-1 0-1 0 0,0-1 1 0 0,0-1 0 0 0,-1 0-1 0 0,0 0 1 0 0,1-4-21 0 0,3-13-2694 0 0,-11 18-1691 0 0,-2 0-4757 0 0,-1 6 303 0 0</inkml:trace>
  <inkml:trace contextRef="#ctx0" brushRef="#br0" timeOffset="621.022">877 538 10154 0 0,'0'0'2462'0'0,"0"0"-1244"0"0,0 0-598 0 0,0 0 35 0 0,0 0 213 0 0,0 0 144 0 0,0 0-74 0 0,0 0-230 0 0,0 0-212 0 0,0 0-180 0 0,0 0-97 0 0,0 0-63 0 0,0 0-43 0 0,30-2-34 0 0,137-13-66 0 0,-118 8-1447 0 0,-17 3-6434 0 0,-23 3-953 0 0</inkml:trace>
  <inkml:trace contextRef="#ctx0" brushRef="#br0" timeOffset="1317.48">1529 421 0 0 0,'0'0'930'0'0,"0"0"686"0"0,0 0 179 0 0,0 0-159 0 0,0 0-302 0 0,0 0-285 0 0,0 0-168 0 0,0 0-97 0 0,0 0-32 0 0,-17 15-51 0 0,-78 76 456 0 0,88-83-1041 0 0,0 0 0 0 0,1 1 0 0 0,0-1 0 0 0,1 1 0 0 0,0 0 0 0 0,0 1 0 0 0,1-1 0 0 0,0 1 0 0 0,1 0 0 0 0,0 0 0 0 0,1 0 0 0 0,0 0 0 0 0,0 0 0 0 0,1 1 0 0 0,0-1 0 0 0,1 0 0 0 0,1 9-116 0 0,1-15 77 0 0,1 1 0 0 0,0-1 0 0 0,0 0 0 0 0,0-1 0 0 0,0 1 0 0 0,0 0 0 0 0,1-1 0 0 0,0 0 0 0 0,0 0 0 0 0,0 0 0 0 0,0 0 0 0 0,0-1 0 0 0,0 1 0 0 0,1-1 0 0 0,-1 0 0 0 0,1 0 0 0 0,0-1 0 0 0,-1 0 0 0 0,1 1 0 0 0,0-1 0 0 0,0-1 0 0 0,0 1 0 0 0,0-1 0 0 0,0 0 0 0 0,-1 0-1 0 0,1 0 1 0 0,0-1 0 0 0,0 0 0 0 0,0 0 0 0 0,0 0 0 0 0,-1 0 0 0 0,3-2-77 0 0,3-1 237 0 0,0 0-1 0 0,0-1 1 0 0,-1 0-1 0 0,1-1 1 0 0,-1 0-1 0 0,0 0 1 0 0,-1-1-1 0 0,0 0 1 0 0,0 0-1 0 0,0-1 1 0 0,-1 0-1 0 0,5-8-236 0 0,11-10 53 0 0,-1-2 0 0 0,-2 0 0 0 0,-1-1 0 0 0,-1 0-1 0 0,-2-2 1 0 0,0 0 0 0 0,-3-1 0 0 0,0 0 0 0 0,-2-1-1 0 0,-2-1 1 0 0,-1 1 0 0 0,-1-1 0 0 0,-2-1 0 0 0,-1 1-1 0 0,-2-7-52 0 0,-1 35-62 0 0,-1 0-1 0 0,0 0 1 0 0,1 0-1 0 0,-2 0 1 0 0,1 0-1 0 0,-1 0 1 0 0,0 0-1 0 0,0 0 1 0 0,-1 0-1 0 0,0 0 1 0 0,0 1-1 0 0,0-1 1 0 0,0 0-1 0 0,-1 1 1 0 0,0 0-1 0 0,0-1 1 0 0,-1 1-1 0 0,0 1 0 0 0,0-1 1 0 0,0 0-1 0 0,0 1 1 0 0,0 0-1 0 0,-1 0 1 0 0,0 0-1 0 0,0 1 1 0 0,0-1-1 0 0,0 1 1 0 0,-1 0-1 0 0,1 1 1 0 0,-1-1-1 0 0,1 1 1 0 0,-1 0-1 0 0,0 1 1 0 0,-3-1 62 0 0,3 2-53 0 0,0 0 0 0 0,0 0 1 0 0,0 1-1 0 0,0 0 0 0 0,0 0 1 0 0,0 1-1 0 0,0-1 0 0 0,0 1 1 0 0,0 1-1 0 0,1-1 0 0 0,-1 1 1 0 0,1 0-1 0 0,0 0 0 0 0,0 0 0 0 0,0 1 1 0 0,0 0-1 0 0,0 0 0 0 0,-3 4 53 0 0,-3 4 69 0 0,1 0 0 0 0,1 1 0 0 0,0 0-1 0 0,0 1 1 0 0,1-1 0 0 0,1 2 0 0 0,1-1-1 0 0,0 1 1 0 0,-4 15-69 0 0,6-17 79 0 0,0 0 0 0 0,2 1 0 0 0,0 0 0 0 0,0-1 0 0 0,1 1 0 0 0,1 0 0 0 0,0 0 0 0 0,1-1 0 0 0,1 1 0 0 0,0 0 0 0 0,0-1 0 0 0,2 1 0 0 0,0-1 0 0 0,0 0 0 0 0,1 0 0 0 0,0-1 0 0 0,8 12-79 0 0,168 207 1408 0 0,-129-171-1002 0 0,-11-4-91 0 0,-29-57-2128 0 0,-12-16-5285 0 0,-1 9 560 0 0,1 5 270 0 0</inkml:trace>
  <inkml:trace contextRef="#ctx0" brushRef="#br0" timeOffset="2054.089">2129 516 8850 0 0,'0'0'1548'0'0,"0"0"-266"0"0,0 0-5 0 0,0 0 186 0 0,0 0 38 0 0,0 0-248 0 0,0 0-450 0 0,0 0-388 0 0,0 0-227 0 0,0 0-95 0 0,0 0 6 0 0,0 0 5 0 0,0 0 0 0 0,2 14-4 0 0,9 101 60 0 0,-10-96-684 0 0,-1 21-905 0 0,-3-28-2646 0 0,-3-2-3373 0 0,3-6 1684 0 0</inkml:trace>
  <inkml:trace contextRef="#ctx0" brushRef="#br0" timeOffset="2328.571">2076 214 8170 0 0,'0'0'3665'0'0,"0"0"-2569"0"0,0 0-248 0 0,0 0-96 0 0,0 0-32 0 0,0 0-136 0 0,0 0-320 0 0,0 0-352 0 0,0 0-240 0 0,0 0-112 0 0,0 0-88 0 0,0 0-144 0 0,0 0-352 0 0,0 0-865 0 0,60 30-1951 0 0,-49-12-593 0 0,1-7 1576 0 0</inkml:trace>
  <inkml:trace contextRef="#ctx0" brushRef="#br0" timeOffset="2521.743">2370 763 3777 0 0,'0'0'1503'0'0,"0"0"-258"0"0,0 0 284 0 0,0 0 484 0 0,0 0 268 0 0,0 0-133 0 0,0 0-462 0 0,0 0-450 0 0,0 0-309 0 0,0 0-201 0 0,0 0-106 0 0,0 0-96 0 0,-2-2-79 0 0,0-3-339 0 0,1 0-1 0 0,-1 0 1 0 0,1-1 0 0 0,0 1-1 0 0,0-1 1 0 0,0 1-1 0 0,1-1 1 0 0,0 1-1 0 0,0-1 1 0 0,0 1-1 0 0,1-1 1 0 0,0 1-1 0 0,0 0 1 0 0,0-1-1 0 0,1 1 1 0 0,-1 0-1 0 0,1 0 1 0 0,1 0 0 0 0,-1 0-1 0 0,1 0 1 0 0,1-2-106 0 0,2-9 36 0 0,6-13-72 0 0,0 0 1 0 0,2 1-1 0 0,1 1 0 0 0,1 0 1 0 0,2 1-1 0 0,0 1 1 0 0,13-12 35 0 0,8 10-2347 0 0,-23 31-7605 0 0,-14 1 5024 0 0,-1 1-509 0 0</inkml:trace>
  <inkml:trace contextRef="#ctx0" brushRef="#br0" timeOffset="2931.727">2770 642 672 0 0,'0'0'1817'0'0,"0"0"10"0"0,0 0 188 0 0,0 0 124 0 0,0 0-105 0 0,0 0-289 0 0,0 0-370 0 0,0 0-343 0 0,0 0-257 0 0,0 0-176 0 0,0 0-119 0 0,0 0-42 0 0,33-16-8 0 0,101-47-7 0 0,-89 30 331 0 0,-31-31 717 0 0,-17 62-1510 0 0,1 0 1 0 0,0 0 0 0 0,0 0 0 0 0,-1 0-1 0 0,1 1 1 0 0,-1-1 0 0 0,0 1 0 0 0,1-1-1 0 0,-1 1 1 0 0,0 0 0 0 0,0 0 0 0 0,1 1 0 0 0,-1-1-1 0 0,0 0 1 0 0,0 1 0 0 0,0 0 0 0 0,0-1-1 0 0,0 1 1 0 0,0 1 0 0 0,0-1 0 0 0,0 0-1 0 0,0 1 1 0 0,0-1 38 0 0,-3 0-107 0 0,-6 2 72 0 0,0 0 1 0 0,1 1-1 0 0,-1 0 1 0 0,1 1 0 0 0,-1 0-1 0 0,1 1 1 0 0,0 0-1 0 0,1 1 1 0 0,-1 0 0 0 0,1 0-1 0 0,1 1 1 0 0,-1 1-1 0 0,1-1 1 0 0,0 2-1 0 0,1-1 1 0 0,0 1 0 0 0,0 0-1 0 0,1 1 1 0 0,0 0-1 0 0,1 0 1 0 0,-1 2 34 0 0,5-8 27 0 0,0 0 0 0 0,-1 0 0 0 0,2 0 0 0 0,-1 1 0 0 0,0-1 0 0 0,1 1 0 0 0,0 0 0 0 0,0-1 0 0 0,1 1-1 0 0,-1 0 1 0 0,1-1 0 0 0,0 1 0 0 0,0 0 0 0 0,0-1 0 0 0,1 1 0 0 0,-1 0 0 0 0,1 0 0 0 0,1-1 0 0 0,-1 1 0 0 0,1-1 0 0 0,-1 1 0 0 0,1-1 0 0 0,0 0 0 0 0,1 0 0 0 0,-1 0 0 0 0,1 0 0 0 0,0 0 0 0 0,0 0 0 0 0,0-1 0 0 0,2 2-27 0 0,2 2 51 0 0,0-1 0 0 0,0 0 1 0 0,1-1-1 0 0,0 0 0 0 0,0 0 0 0 0,1 0 1 0 0,-1-1-1 0 0,1-1 0 0 0,0 1 1 0 0,0-1-1 0 0,0-1 0 0 0,1 0 1 0 0,-1 0-1 0 0,9 0-51 0 0,150-11-731 0 0,-62-28-4834 0 0,-65 18-3194 0 0,-29 11 3971 0 0</inkml:trace>
  <inkml:trace contextRef="#ctx0" brushRef="#br0" timeOffset="3303.224">3545 472 6585 0 0,'0'0'1911'0'0,"0"0"-390"0"0,0 0-97 0 0,0 0-9 0 0,0 0-181 0 0,0 0-293 0 0,0 0-335 0 0,0 0-265 0 0,0 0-133 0 0,0 0-92 0 0,0 0-42 0 0,0 0-26 0 0,-20 12-23 0 0,-62 37-18 0 0,78-47-33 0 0,0 0 0 0 0,1 1 0 0 0,-1 0 1 0 0,1 0-1 0 0,-1 0 0 0 0,1 0 0 0 0,0 0 1 0 0,0 0-1 0 0,0 1 0 0 0,1 0 0 0 0,-1-1 1 0 0,1 1-1 0 0,0 0 0 0 0,0 0 0 0 0,0 0 1 0 0,0 1-1 0 0,1-1 0 0 0,0 0 0 0 0,0 1 1 0 0,0-1-1 0 0,0 0 0 0 0,1 1 1 0 0,0-1-1 0 0,0 1 0 0 0,0-1 0 0 0,0 1 1 0 0,1-1-1 0 0,-1 1 0 0 0,1-1 0 0 0,1 1 26 0 0,1 0-187 0 0,0 0-1 0 0,1 1 1 0 0,-1-2-1 0 0,2 1 1 0 0,-1 0-1 0 0,0-1 1 0 0,1 0 0 0 0,0 0-1 0 0,0 0 1 0 0,0-1-1 0 0,0 1 1 0 0,0-1-1 0 0,1-1 1 0 0,-1 1-1 0 0,1-1 1 0 0,0 0-1 0 0,0 0 1 0 0,0 0-1 0 0,0-1 1 0 0,0 0-1 0 0,0 0 1 0 0,0-1-1 0 0,1 0 1 0 0,-1 0-1 0 0,0 0 1 0 0,6-1 187 0 0,62-14-10562 0 0,-65 11 10315 0 0</inkml:trace>
  <inkml:trace contextRef="#ctx0" brushRef="#br0" timeOffset="3603.994">3935 30 10858 0 0,'0'0'1357'0'0,"0"0"-507"0"0,0 0-239 0 0,0 0 169 0 0,0 0 247 0 0,0 0 116 0 0,0 0-128 0 0,0 0-263 0 0,0 0-210 0 0,0 0-128 0 0,0 0-45 0 0,-4 33-11 0 0,-13 106-38 0 0,10 69 495 0 0,10-161-971 0 0,2 0-1 0 0,2-1 0 0 0,2 1 0 0 0,8 20 157 0 0,-14-39-1705 0 0,-2-16-4623 0 0,-2-12 1837 0 0,-2 0 1364 0 0,1 0-1806 0 0</inkml:trace>
  <inkml:trace contextRef="#ctx0" brushRef="#br0" timeOffset="4007.503">3729 376 6201 0 0,'0'0'4124'0'0,"0"0"-1864"0"0,0 0-789 0 0,0 0-166 0 0,0 0-78 0 0,0 0-121 0 0,0 0-249 0 0,0 0-291 0 0,0 0-184 0 0,0 0-71 0 0,0 0-23 0 0,0 0-14 0 0,0 0-4 0 0,24 1-21 0 0,78 2-45 0 0,87 15 1149 0 0,-83-6-4654 0 0,-31-9-7691 0 0,-67-3 2837 0 0</inkml:trace>
  <inkml:trace contextRef="#ctx0" brushRef="#br0" timeOffset="4254.533">4369 509 10818 0 0,'0'0'1049'0'0,"0"0"-201"0"0,0 0 256 0 0,0 0 72 0 0,0 0-72 0 0,0 0-279 0 0,0 0-433 0 0,0 0-144 0 0,0 0-152 0 0,0 0-80 0 0,0 0-72 0 0,0 0-176 0 0,0 0-312 0 0,59 129-673 0 0,-48-129-1151 0 0,-1 0-2673 0 0,-5 0-3177 0 0</inkml:trace>
  <inkml:trace contextRef="#ctx0" brushRef="#br0" timeOffset="4255.533">4415 130 15299 0 0,'0'0'936'0'0,"0"0"-687"0"0,0 0-233 0 0,0 0-120 0 0,0 0-137 0 0,0 0-175 0 0,0 0-160 0 0,0 0-296 0 0,0 0-720 0 0,0 0-2569 0 0,0 0-4377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39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115 232 0 0 0,'0'0'1411'0'0,"0"0"315"0"0,0 0-33 0 0,0 0-263 0 0,0 0-272 0 0,0 0-224 0 0,30-3-117 0 0,95-8-57 0 0,-119 11-606 0 0,0 0 1 0 0,0 0 0 0 0,-1-1-1 0 0,1 0 1 0 0,0 0-1 0 0,0-1 1 0 0,-1 0 0 0 0,1 0-1 0 0,-1 0 1 0 0,1 0-1 0 0,-1-1 1 0 0,0 0-1 0 0,0 0 1 0 0,0 0 0 0 0,1-2-155 0 0,11-7 556 0 0,-2 1-210 0 0,0-1 0 0 0,0-1 0 0 0,-1 0 0 0 0,0-1 0 0 0,-2 0-1 0 0,1-1 1 0 0,-2-1 0 0 0,0 0 0 0 0,-1 0 0 0 0,0-1 0 0 0,-1-1-346 0 0,-20 99-2333 0 0,-41 547 4062 0 0,49-549-1594 0 0,-4 0 1 0 0,-3-1 0 0 0,-3 0 0 0 0,-21 65-136 0 0,29-129 4 0 0,0 1 0 0 0,-1-1 1 0 0,0 0-1 0 0,-1-1 0 0 0,-1 1 1 0 0,0-1-1 0 0,-1-1 0 0 0,0 0 1 0 0,-1 0-1 0 0,0-1 0 0 0,-1 0 1 0 0,0-1-1 0 0,-1 0 0 0 0,0 0 1 0 0,-1-2-1 0 0,0 1 1 0 0,0-2-1 0 0,0 0 0 0 0,-14 5-4 0 0,16-7 27 0 0,0-1-1 0 0,0 0 1 0 0,0-1-1 0 0,0 0 0 0 0,0-1 1 0 0,-1 0-1 0 0,1 0 1 0 0,-1-2-1 0 0,0 1 1 0 0,1-1-1 0 0,-4-1-26 0 0,11-2 46 0 0,0 0 1 0 0,1 0-1 0 0,-1 0 0 0 0,1-1 1 0 0,0 1-1 0 0,-1-1 0 0 0,2 0 1 0 0,-1 0-1 0 0,0 0 0 0 0,1 0 1 0 0,0 0-1 0 0,0-1 0 0 0,0 1 1 0 0,0-1-1 0 0,1 1 0 0 0,0-1 1 0 0,0 0-1 0 0,0 1 0 0 0,1-1 1 0 0,-1 0-1 0 0,1 0 0 0 0,0 1 1 0 0,0-1-1 0 0,1 0 1 0 0,-1 0-1 0 0,1 1 0 0 0,0-1 1 0 0,1 0-1 0 0,-1 1 0 0 0,1-1 1 0 0,0 1-1 0 0,1-3-46 0 0,12-22 68 0 0,2 0 1 0 0,1 1-1 0 0,1 0 1 0 0,2 2-1 0 0,0 0 0 0 0,2 2 1 0 0,1 0-1 0 0,0 2 1 0 0,2 0-1 0 0,10-5-68 0 0,5-7 53 0 0,189-169-250 0 0,-216 180-1069 0 0,-13 15-2019 0 0,0-2-4088 0 0,-1 6 353 0 0</inkml:trace>
  <inkml:trace contextRef="#ctx0" brushRef="#br0" timeOffset="313.343">952 541 7738 0 0,'0'0'1717'0'0,"0"0"-640"0"0,0 0-205 0 0,0 0 171 0 0,0 0 152 0 0,0 0-30 0 0,0 0-259 0 0,0 0-288 0 0,-33 21-201 0 0,-102 66-139 0 0,80-36 39 0 0,50-41-242 0 0,3-7-45 0 0,0 1 0 0 0,0-1-1 0 0,0 0 1 0 0,0 1-1 0 0,0-1 1 0 0,1 1 0 0 0,0 0-1 0 0,-1 0 1 0 0,1-1-1 0 0,1 1 1 0 0,-1 0 0 0 0,0 0-1 0 0,1 0 1 0 0,0 0-1 0 0,0 0 1 0 0,0 0 0 0 0,1-1-1 0 0,-1 1 1 0 0,1 0 0 0 0,0 0-1 0 0,0 0 1 0 0,0 0-1 0 0,0-1 1 0 0,1 1 0 0 0,-1-1-1 0 0,1 1 1 0 0,0-1-1 0 0,0 1 1 0 0,1-1 0 0 0,-1 0-1 0 0,1 0 1 0 0,-1 0-1 0 0,1-1 1 0 0,0 1 0 0 0,0 0-1 0 0,0-1 1 0 0,0 0-1 0 0,1 0 1 0 0,-1 0 0 0 0,1 0-30 0 0,5 0 136 0 0,1-1 0 0 0,0 0 1 0 0,0 0-1 0 0,0-1 1 0 0,0-1-1 0 0,0 0 1 0 0,0 0-1 0 0,0-1 0 0 0,-1 0 1 0 0,1 0-1 0 0,-1-1 1 0 0,1-1-1 0 0,-1 1 1 0 0,0-2-1 0 0,0 1 0 0 0,-1-1 1 0 0,1 0-1 0 0,-1-1 1 0 0,0 0-1 0 0,-1 0 1 0 0,1-1-1 0 0,-1 0 0 0 0,-1 0 1 0 0,1-1-1 0 0,-1 0 1 0 0,0 0-1 0 0,-1 0 1 0 0,0-1-1 0 0,0 0 0 0 0,-1 0 1 0 0,0 0-1 0 0,-1 0 1 0 0,0-1-1 0 0,0 1 1 0 0,-1-1-1 0 0,0 0 0 0 0,0-9-136 0 0,-2 17-68 0 0,1-1 0 0 0,-1 1 1 0 0,0-1-1 0 0,0 1 0 0 0,0-1 0 0 0,-1 1 0 0 0,1-1 0 0 0,0 1 0 0 0,-1-1 0 0 0,0 1 0 0 0,1-1 0 0 0,-1 1 0 0 0,0-1 0 0 0,0 1 0 0 0,-1 0 0 0 0,1 0 0 0 0,0-1 0 0 0,-1 1 0 0 0,1 0 0 0 0,-1 0 1 0 0,0 1-1 0 0,0-1 0 0 0,0 0 0 0 0,1 0 0 0 0,-2 1 0 0 0,1 0 0 0 0,0-1 0 0 0,0 1 0 0 0,0 0 0 0 0,-1 0 0 0 0,1 0 0 0 0,0 0 0 0 0,-1 0 0 0 0,1 1 0 0 0,-1-1 0 0 0,1 1 0 0 0,-1-1 0 0 0,1 1 1 0 0,-3 0 66 0 0,1 0-434 0 0,1-1-1 0 0,-1 1 0 0 0,1 0 1 0 0,-1 0-1 0 0,1 1 0 0 0,-1-1 0 0 0,1 1 1 0 0,-1 0-1 0 0,1 0 0 0 0,0 0 0 0 0,-1 0 1 0 0,1 0-1 0 0,0 1 0 0 0,0-1 0 0 0,0 1 1 0 0,0 0-1 0 0,0 0 0 0 0,0 0 0 0 0,0 1 1 0 0,-1 1 435 0 0,-22 40-10196 0 0,24-35 8106 0 0</inkml:trace>
  <inkml:trace contextRef="#ctx0" brushRef="#br0" timeOffset="726.79">1164 762 0 0 0,'0'0'928'0'0,"0"0"28"0"0,0 0-7 0 0,0 0 1 0 0,0 0 24 0 0,12 8-20 0 0,33 27-68 0 0,-44-34-805 0 0,-1 0 0 0 0,0 0 0 0 0,0-1 0 0 0,0 1 0 0 0,0 0 0 0 0,0 0 0 0 0,0-1 0 0 0,0 1 0 0 0,0 0 0 0 0,0 0 0 0 0,0-1 0 0 0,-1 1 0 0 0,1 0 0 0 0,0-1 0 0 0,0 1 0 0 0,-1 0 0 0 0,1-1 0 0 0,0 1 0 0 0,-1 0 0 0 0,1-1 0 0 0,-1 1 0 0 0,1 0 0 0 0,-1-1 0 0 0,1 1 0 0 0,-1-1 0 0 0,1 1 0 0 0,-1-1 0 0 0,0 1 0 0 0,1-1 0 0 0,-1 0 0 0 0,1 1 0 0 0,-1-1 0 0 0,0 0 0 0 0,0 0 0 0 0,1 1 0 0 0,-1-1 0 0 0,0 0 0 0 0,1 0 0 0 0,-1 0 0 0 0,0 0 0 0 0,0 0 0 0 0,1 0 0 0 0,-1 0 0 0 0,0 0 0 0 0,0 0 0 0 0,1 0 0 0 0,-1 0 0 0 0,0 0 0 0 0,0-1 0 0 0,1 1-81 0 0,-5 1 1346 0 0,4 0-1115 0 0,0-1 1 0 0,0 0-1 0 0,1 0 0 0 0,-1 1 0 0 0,0-1 0 0 0,0 0 0 0 0,0 0 1 0 0,1 0-1 0 0,-1 0 0 0 0,0 0 0 0 0,0 0 0 0 0,0-1 1 0 0,1 1-1 0 0,-1 0 0 0 0,0 0 0 0 0,0 0 0 0 0,1-1 0 0 0,-1 1 1 0 0,0 0-1 0 0,1-1 0 0 0,-1 1 0 0 0,0-1 0 0 0,1 1 0 0 0,-1-1 1 0 0,1 1-1 0 0,-1-1 0 0 0,0 1 0 0 0,1-1 0 0 0,-1 0 0 0 0,1 1 1 0 0,0-1-1 0 0,-1 0 0 0 0,1 1 0 0 0,-1-1 0 0 0,1 0 1 0 0,0 0-1 0 0,0 1 0 0 0,-1-1 0 0 0,1 0 0 0 0,0 0-231 0 0,-2-58 1904 0 0,27 21-1856 0 0,2 1 1 0 0,2 0-1 0 0,2 2 1 0 0,0 2-1 0 0,27-21-48 0 0,-20 34-428 0 0,-37 20 199 0 0,-1 0-70 0 0,-4 37-2898 0 0,-5 7-1320 0 0,7-15-6219 0 0,2-21 6756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48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75 202 0 0 0,'0'0'1246'0'0,"0"0"553"0"0,0 0 353 0 0,0 0 110 0 0,0 0-106 0 0,0 0-202 0 0,0 0-236 0 0,0 0-206 0 0,32-1-136 0 0,102-5-130 0 0,-50-10 900 0 0,-65 7-1594 0 0,-12 7-457 0 0,-1 0-1 0 0,1 0 1 0 0,0-1 0 0 0,-1 0-1 0 0,1 0 1 0 0,-1-1 0 0 0,0 0-1 0 0,0 0 1 0 0,0 0 0 0 0,-1-1 0 0 0,0 1-1 0 0,1-1 1 0 0,-2-1 0 0 0,1 1-1 0 0,-1-1 1 0 0,1 0 0 0 0,-1 0-1 0 0,-1 0 1 0 0,0 0 0 0 0,1-1-1 0 0,-2 1 1 0 0,1-1 0 0 0,1-6-95 0 0,-7 9-88 0 0,0 0-1 0 0,1 0 1 0 0,-2 1 0 0 0,1-1-1 0 0,0 1 1 0 0,-1 0 0 0 0,1 0 0 0 0,-1 0-1 0 0,0 1 1 0 0,0-1 0 0 0,0 1 0 0 0,0 0-1 0 0,-1 0 1 0 0,1 0 0 0 0,0 1 0 0 0,-1 0-1 0 0,1-1 1 0 0,-1 1 0 0 0,0 1-1 0 0,1-1 1 0 0,-1 1 0 0 0,0 0 0 0 0,1 0-1 0 0,-1 0 1 0 0,0 1 0 0 0,1-1 0 0 0,-2 2 88 0 0,-12-2-61 0 0,1 1 1 0 0,-1 1 0 0 0,1 1 0 0 0,-1 0-1 0 0,1 1 1 0 0,0 1 0 0 0,0 1 0 0 0,1 0 0 0 0,0 1-1 0 0,0 1 1 0 0,1 0 0 0 0,-1 1 0 0 0,2 1-1 0 0,-1 1 1 0 0,2 0 0 0 0,-1 0 0 0 0,2 1 0 0 0,-1 1-1 0 0,-5 8 61 0 0,15-16 7 0 0,-1 0 1 0 0,1 0-1 0 0,0 0 0 0 0,0 0 0 0 0,0 0 0 0 0,1 1 0 0 0,-1-1 0 0 0,1 1 0 0 0,1 0 0 0 0,-1 0 1 0 0,1 0-1 0 0,0-1 0 0 0,0 1 0 0 0,1 0 0 0 0,0 0 0 0 0,0 0 0 0 0,0 0 0 0 0,1 0 0 0 0,0 0 1 0 0,0 0-1 0 0,0 0 0 0 0,1 0 0 0 0,0 0 0 0 0,0-1 0 0 0,0 1 0 0 0,1-1 0 0 0,0 1-7 0 0,13 7 160 0 0,0-1 0 0 0,1-1 0 0 0,0 0 0 0 0,0-2 0 0 0,1 0 0 0 0,1 0 0 0 0,-1-2 0 0 0,2 0 0 0 0,-1-1 0 0 0,0-1 0 0 0,1-1 0 0 0,0-1 0 0 0,0-1 0 0 0,14 0-160 0 0,30 7-66 0 0,-1-4 1 0 0,1-2-1 0 0,0-3 1 0 0,0-2 0 0 0,39-8 65 0 0,-58 2-2538 0 0,-1 1-4752 0 0,-18 3-3756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1 373 0 0 0,'0'0'456'0'0,"0"0"1075"0"0,0 0 304 0 0,0 0-168 0 0,0 0-271 0 0,0 0-247 0 0,0 0-150 0 0,0 0-62 0 0,13-5-7 0 0,105-47 3407 0 0,59-98-1093 0 0,-7 19-2514 0 0,-164 127-720 0 0,1-1 0 0 0,0 2 1 0 0,0-1-1 0 0,0 1 1 0 0,0 0-1 0 0,0 0 0 0 0,1 1 1 0 0,0 0-1 0 0,-1 0 0 0 0,1 1 1 0 0,0 0-1 0 0,0 0 0 0 0,2 1-10 0 0,-7 2-7 0 0,0 1-1 0 0,0-1 0 0 0,-1 1 1 0 0,1 0-1 0 0,-1 0 0 0 0,0 0 1 0 0,0 0-1 0 0,0 0 0 0 0,0 0 0 0 0,0 0 1 0 0,-1 1-1 0 0,1-1 0 0 0,-1 1 1 0 0,0 0-1 0 0,0-1 0 0 0,-1 1 1 0 0,1 0-1 0 0,-1-1 0 0 0,1 1 0 0 0,-1 0 9 0 0,1 1 7 0 0,2 9 42 0 0,-1 0 0 0 0,0-1 0 0 0,-1 1-1 0 0,0 0 1 0 0,-1 0 0 0 0,-1 0 0 0 0,0 0 0 0 0,-1 0-1 0 0,0-1 1 0 0,-1 1 0 0 0,-1 0 0 0 0,0-1 0 0 0,-1 0 0 0 0,-6 12-50 0 0,3-11 13 0 0,-1-1 0 0 0,0 0 0 0 0,-1 0 0 0 0,0-1 1 0 0,-1 0-1 0 0,-1-1 0 0 0,0 0 0 0 0,0-1 0 0 0,-1 0 1 0 0,-3 0-14 0 0,2-1-272 0 0,-1-1 0 0 0,0-1 1 0 0,0-1-1 0 0,0 0 1 0 0,-1-1-1 0 0,0 0 1 0 0,0-1-1 0 0,0-1 0 0 0,0-1 1 0 0,-1 0-1 0 0,1-1 1 0 0,-1-1-1 0 0,1-1 0 0 0,-10-1 272 0 0,-31-23-2084 0 0,56 25 1919 0 0,0-1 0 0 0,0 0 0 0 0,0 1 0 0 0,0-1 0 0 0,0 0 0 0 0,0 0 0 0 0,1 0 0 0 0,-1 1 0 0 0,0-1 0 0 0,0 0 0 0 0,1 0 0 0 0,-1 0 0 0 0,1 0 1 0 0,-1-1-1 0 0,1 1 0 0 0,-1 0 0 0 0,1 0 0 0 0,0 0 0 0 0,-1 0 0 0 0,1 0 0 0 0,0-1 0 0 0,0 1 0 0 0,0 0 0 0 0,0 0 0 0 0,0 0 0 0 0,0-1 0 0 0,0 1 0 0 0,0 0 0 0 0,1 0 0 0 0,-1 0 0 0 0,0 0 0 0 0,1-1 1 0 0,-1 1-1 0 0,1 0 0 0 0,-1 0 0 0 0,1 0 0 0 0,-1 0 0 0 0,1 0 0 0 0,0 0 0 0 0,0 0 0 0 0,-1 0 0 0 0,1 1 0 0 0,0-1 0 0 0,0 0 0 0 0,0 0 0 0 0,0 1 0 0 0,0-1 0 0 0,1 0 165 0 0,50-35-6105 0 0,-37 32 5985 0 0</inkml:trace>
  <inkml:trace contextRef="#ctx0" brushRef="#br0" timeOffset="330.42">915 104 5457 0 0,'0'0'1859'0'0,"0"0"-332"0"0,0 0-158 0 0,0 0 3 0 0,0 0-63 0 0,0 0-183 0 0,0 0-300 0 0,0 0-270 0 0,0 0-182 0 0,-26 32-148 0 0,-81 101-77 0 0,105-131-142 0 0,0-1 0 0 0,0 0-1 0 0,0 1 1 0 0,0-1 0 0 0,1 1-1 0 0,-1-1 1 0 0,1 1 0 0 0,-1 0-1 0 0,1-1 1 0 0,-1 1 0 0 0,1 0 0 0 0,0 0-1 0 0,0 0 1 0 0,0 0 0 0 0,0 1-1 0 0,0-1 1 0 0,0 0 0 0 0,1 0 0 0 0,-1 0-1 0 0,1 1 1 0 0,-1-1 0 0 0,1 0-1 0 0,0 1 1 0 0,0-1 0 0 0,0 0-1 0 0,0 1 1 0 0,1-1 0 0 0,-1 0 0 0 0,1 2-7 0 0,2 2 38 0 0,1-1 57 0 0,1 1 0 0 0,-1-1 0 0 0,2 0-1 0 0,-1 0 1 0 0,0 0 0 0 0,1-1-1 0 0,0 0 1 0 0,0 0 0 0 0,0 0-1 0 0,0-1 1 0 0,1 0 0 0 0,0 0-1 0 0,-1-1 1 0 0,1 0 0 0 0,0 0-1 0 0,0 0 1 0 0,0-1 0 0 0,0 0 0 0 0,0-1-1 0 0,0 1 1 0 0,1-1 0 0 0,-1-1-1 0 0,0 1 1 0 0,0-1 0 0 0,0 0-1 0 0,4-2-94 0 0,6-1 267 0 0,1-1 0 0 0,-1 0-1 0 0,-1-2 1 0 0,1 0-1 0 0,-1 0 1 0 0,0-2-1 0 0,-1 0 1 0 0,0-1 0 0 0,0 0-1 0 0,12-12-266 0 0,-23 19 63 0 0,0-1 0 0 0,0 1 1 0 0,0-1-1 0 0,0 0 0 0 0,0 0 0 0 0,-1 0 0 0 0,1 0 0 0 0,-1-1 0 0 0,-1 0 0 0 0,1 1 0 0 0,0-1 0 0 0,-1 0 0 0 0,0 0 0 0 0,0 0 1 0 0,-1-1-1 0 0,1 1 0 0 0,-1 0 0 0 0,-1-1 0 0 0,1 1 0 0 0,0 0 0 0 0,-1-1 0 0 0,0 1 0 0 0,-1-5-63 0 0,-1 6-77 0 0,0 0 0 0 0,0 1 0 0 0,-1-1 0 0 0,1 0 0 0 0,-1 1 0 0 0,0-1-1 0 0,0 1 1 0 0,0 0 0 0 0,0 0 0 0 0,-1 0 0 0 0,1 1 0 0 0,-1-1 0 0 0,0 1 0 0 0,0 0 0 0 0,0 0 0 0 0,0 0-1 0 0,0 0 1 0 0,0 1 0 0 0,0-1 0 0 0,0 1 0 0 0,-1 0 0 0 0,0 0 77 0 0,-69-3-4313 0 0,27 15-6287 0 0,34-7 4247 0 0</inkml:trace>
  <inkml:trace contextRef="#ctx0" brushRef="#br0" timeOffset="885.487">1284 387 12395 0 0,'0'0'1476'0'0,"0"0"-141"0"0,0 0 117 0 0,0 0 106 0 0,0 0-130 0 0,0 0-384 0 0,0 0-407 0 0,0 0-224 0 0,0 0-122 0 0,0 0-81 0 0,0 0-14 0 0,0 0-38 0 0,12-13-30 0 0,40-41-24 0 0,46-19 117 0 0,-86 63-230 0 0,0 0 1 0 0,1 0-1 0 0,1 1 0 0 0,-1 1 0 0 0,1 0 0 0 0,1 1 1 0 0,0 0-1 0 0,0 2 0 0 0,0-1 0 0 0,0 2 0 0 0,1 0 0 0 0,0 1 1 0 0,15-1 8 0 0,-30 4-13 0 0,0 1 1 0 0,1-1 0 0 0,-1 1 0 0 0,0-1-1 0 0,0 1 1 0 0,0 0 0 0 0,1 0 0 0 0,-1 0-1 0 0,0-1 1 0 0,0 1 0 0 0,-1 0 0 0 0,1 0-1 0 0,0 0 1 0 0,0 0 0 0 0,0 1 0 0 0,-1-1-1 0 0,1 0 1 0 0,0 0 0 0 0,-1 0 0 0 0,1 1-1 0 0,-1-1 1 0 0,1 0 0 0 0,-1 1 0 0 0,0-1-1 0 0,0 0 1 0 0,0 1 0 0 0,1-1 0 0 0,-1 0-1 0 0,0 1 1 0 0,-1-1 12 0 0,9 22 21 0 0,-5-19-11 0 0,1 1 1 0 0,0-1-1 0 0,0 0 1 0 0,0 0-1 0 0,1-1 0 0 0,-1 1 1 0 0,1-1-1 0 0,0 0 1 0 0,-1 0-1 0 0,2-1 1 0 0,-1 0-1 0 0,0 1 0 0 0,0-2 1 0 0,1 1-1 0 0,-1 0 1 0 0,1-1-1 0 0,-1 0 1 0 0,1-1-1 0 0,0 1 0 0 0,-1-1 1 0 0,1 0-1 0 0,1-1-10 0 0,89-28 175 0 0,-24 3-279 0 0,-59 23 99 0 0,-13 2-1 0 0,1 1 1 0 0,-1 0 0 0 0,1 0 0 0 0,-1-1-1 0 0,1 1 1 0 0,-1 0 0 0 0,1 0 0 0 0,-1 0-1 0 0,1 0 1 0 0,0 0 0 0 0,-1 0 0 0 0,1 0-1 0 0,-1 0 1 0 0,1 0 0 0 0,-1 0 0 0 0,1 0-1 0 0,0 0 1 0 0,-1 0 0 0 0,1 0 0 0 0,-1 1-1 0 0,1-1 1 0 0,-1 0 0 0 0,1 0 0 0 0,-1 1-1 0 0,1-1 1 0 0,-1 0 0 0 0,1 1 0 0 0,-1-1-1 0 0,1 0 1 0 0,-1 1 0 0 0,1-1 0 0 0,-1 1 0 0 0,0-1-1 0 0,1 1 1 0 0,-1-1 0 0 0,0 1 0 0 0,0-1-1 0 0,1 1 1 0 0,-1-1 0 0 0,0 1 0 0 0,0-1-1 0 0,0 1 1 0 0,1-1 0 0 0,-1 1 0 0 0,0 0-1 0 0,0-1 1 0 0,0 1 0 0 0,0-1 0 0 0,0 1-1 0 0,0-1 1 0 0,0 1 0 0 0,0 0 0 0 0,-1-1-1 0 0,1 1 1 0 0,0-1 0 0 0,0 1 0 0 0,0-1-1 0 0,0 1 1 0 0,-1 0 5 0 0,2 102 230 0 0,22-86-629 0 0,0-14-2695 0 0,-6 0-5573 0 0,-11-1 3252 0 0,0-1 190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56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1171 2561 0 0,'0'0'1583'0'0,"0"0"-694"0"0,0 0-162 0 0,0 0 328 0 0,0 0 350 0 0,0 0 201 0 0,0 0 13 0 0,0 0-100 0 0,34-2-100 0 0,109-7-117 0 0,-45-14 865 0 0,-52 2-1541 0 0,-2-1 1 0 0,0-3-1 0 0,-1-1 1 0 0,-2-3-1 0 0,25-21-626 0 0,-35 24 135 0 0,0-1 0 0 0,-1-2 0 0 0,-2-1-1 0 0,-1-1 1 0 0,-2-1 0 0 0,-1-2-1 0 0,-1 0 1 0 0,12-28-135 0 0,-28 51-43 0 0,-2-1 1 0 0,1 0-1 0 0,-2 0 1 0 0,1-1-1 0 0,-2 0 0 0 0,0 1 1 0 0,0-1-1 0 0,-1 0 1 0 0,-1-1-1 0 0,0 1 1 0 0,0 0-1 0 0,-2 0 0 0 0,0 0 1 0 0,0 0-1 0 0,-1 0 1 0 0,-1 0-1 0 0,0 0 0 0 0,-1 0 1 0 0,0 1-1 0 0,-1-1 1 0 0,0 1-1 0 0,-1 0 0 0 0,0 1 1 0 0,-1 0-1 0 0,-1 0 1 0 0,1 0-1 0 0,-2 1 0 0 0,1 0 1 0 0,-1 0-1 0 0,-1 1 1 0 0,0 1-1 0 0,-2-2 43 0 0,7 6-100 0 0,0 1-1 0 0,0 0 1 0 0,-1 1-1 0 0,1-1 1 0 0,-1 1 0 0 0,1 0-1 0 0,-1 1 1 0 0,1-1-1 0 0,-1 1 1 0 0,0 0 0 0 0,0 0-1 0 0,0 1 1 0 0,0 0-1 0 0,0 0 1 0 0,1 0 0 0 0,-1 1-1 0 0,0 0 1 0 0,0 0-1 0 0,0 0 1 0 0,1 1 0 0 0,-1 0-1 0 0,1 0 1 0 0,-1 0-1 0 0,-1 2 101 0 0,-114 85-937 0 0,107-76 955 0 0,0 0 1 0 0,1 1-1 0 0,1 1 0 0 0,0 0 1 0 0,1 1-1 0 0,1 0 1 0 0,0 0-1 0 0,1 1 1 0 0,1 0-1 0 0,1 1 1 0 0,0 0-1 0 0,1 0 0 0 0,1 1 1 0 0,1-1-1 0 0,1 1 1 0 0,0 0-1 0 0,1 4-18 0 0,1-2 65 0 0,1 0 1 0 0,1 1-1 0 0,0-1 1 0 0,2 0-1 0 0,0 0 0 0 0,2 0 1 0 0,0 0-1 0 0,1-1 0 0 0,5 9-65 0 0,1-6 95 0 0,0 0 0 0 0,2-1 0 0 0,1 0 0 0 0,1-1 0 0 0,1-1 0 0 0,0-1 0 0 0,2 0 0 0 0,0-1 0 0 0,1-1 0 0 0,0-1 0 0 0,2-1 0 0 0,0 0 0 0 0,0-2 0 0 0,10 3-95 0 0,-23-11 110 0 0,1 0 0 0 0,0-1 0 0 0,0 0 0 0 0,0-1 0 0 0,1 0 0 0 0,-1 0 0 0 0,1-2 0 0 0,-1 1 0 0 0,1-1-1 0 0,0-1 1 0 0,-1 1 0 0 0,1-2 0 0 0,0 0 0 0 0,-1 0 0 0 0,1-1 0 0 0,-1 0 0 0 0,1-1 0 0 0,-1 0 0 0 0,0-1 0 0 0,0 0 0 0 0,0 0 0 0 0,9-6-110 0 0,6-6 53 0 0,0 0 0 0 0,-1-2 0 0 0,0-1 1 0 0,-2-1-1 0 0,0 0 0 0 0,-1-2 0 0 0,-1-1 0 0 0,-2 0 0 0 0,0-1 0 0 0,-1-1 0 0 0,-2-1 1 0 0,5-9-54 0 0,0-50-239 0 0,-19 83 201 0 0,-1 0 1 0 0,1 0 0 0 0,-1 0 0 0 0,0 0 0 0 0,0-1 0 0 0,0 1 0 0 0,0 0 0 0 0,-1 0 0 0 0,1 0 0 0 0,0 0 0 0 0,-1-1 0 0 0,0 1 0 0 0,1 0 0 0 0,-1 0 0 0 0,0 0 0 0 0,0 0 0 0 0,0 0 0 0 0,0 1 0 0 0,-1-1 0 0 0,1 0 0 0 0,0 0-1 0 0,-1 1 1 0 0,1-1 0 0 0,-1 1 0 0 0,0-1 0 0 0,1 1 0 0 0,-1 0 0 0 0,0 0 0 0 0,0-1 0 0 0,0 1 0 0 0,0 0 0 0 0,0 1 0 0 0,0-1 0 0 0,0 0 0 0 0,0 1 0 0 0,0-1 0 0 0,-1 1 37 0 0,-8 0-77 0 0,0 0 1 0 0,1 1-1 0 0,-1 0 0 0 0,1 1 1 0 0,-1 1-1 0 0,1 0 1 0 0,0 0-1 0 0,0 0 0 0 0,0 2 1 0 0,0-1-1 0 0,1 1 1 0 0,0 0-1 0 0,0 1 0 0 0,0 0 1 0 0,0 1-1 0 0,1 0 0 0 0,0 0 1 0 0,1 1-1 0 0,0 0 1 0 0,0 0-1 0 0,0 0 0 0 0,1 1 1 0 0,1 0-1 0 0,-1 0 1 0 0,1 1-1 0 0,1-1 0 0 0,0 2 77 0 0,2-6-5 0 0,0 1 0 0 0,0 0 0 0 0,1 0 1 0 0,0 0-1 0 0,0 0 0 0 0,1 0 0 0 0,0 0 0 0 0,0 0 0 0 0,0 1 0 0 0,1-1 0 0 0,-1 0 0 0 0,1 0 0 0 0,1 0 0 0 0,-1-1 0 0 0,3 5 5 0 0,-1-4 27 0 0,0 1-1 0 0,1-1 1 0 0,0 1 0 0 0,1-1-1 0 0,-1-1 1 0 0,1 1-1 0 0,0-1 1 0 0,0 1 0 0 0,1-1-1 0 0,0-1 1 0 0,0 1 0 0 0,0-1-1 0 0,0 0 1 0 0,1-1 0 0 0,-1 1-1 0 0,1-1 1 0 0,0 0 0 0 0,5 1-27 0 0,10 3 164 0 0,0 0 1 0 0,1-1-1 0 0,0-2 1 0 0,0 0-1 0 0,0-1 1 0 0,19-1-165 0 0,-25-2 114 0 0,-1 0 1 0 0,1-1 0 0 0,0-1-1 0 0,-1-1 1 0 0,0 0 0 0 0,1-1 0 0 0,-1-1-1 0 0,-1 0 1 0 0,1-1 0 0 0,-1-1-1 0 0,0 0 1 0 0,0-1 0 0 0,10-8-115 0 0,138-129 364 0 0,-99 81-411 0 0,-61 61 17 0 0,-1 1 0 0 0,1-1 0 0 0,0 0 0 0 0,-1 1 0 0 0,1-1 0 0 0,0 1 0 0 0,0 0 0 0 0,1 0 0 0 0,-1 0 0 0 0,0 1 0 0 0,1-1 0 0 0,-1 1 0 0 0,1 0 0 0 0,-1 0 0 0 0,1 0 0 0 0,0 0 0 0 0,-1 1 0 0 0,1-1 0 0 0,0 1 0 0 0,0 0 0 0 0,-1 0 0 0 0,1 0 30 0 0,9 41-288 0 0,-11-34 286 0 0,-3-2 10 0 0,1-1 0 0 0,0 0 0 0 0,1 0 0 0 0,-1 0 0 0 0,1 1 0 0 0,0-1 0 0 0,0 0 0 0 0,0 0 0 0 0,1 0 0 0 0,-1 0 1 0 0,1-1-1 0 0,0 1 0 0 0,0 0 0 0 0,0-1 0 0 0,0 1 0 0 0,1-1 0 0 0,0 0 0 0 0,-1 0 0 0 0,1 0 0 0 0,0 0 0 0 0,0 0 0 0 0,1 0 0 0 0,-1-1 1 0 0,1 0-1 0 0,-1 0 0 0 0,1 0 0 0 0,0 0 0 0 0,0 0 0 0 0,1 0-8 0 0,7-1 37 0 0,0 0 0 0 0,0-1 0 0 0,-1-1-1 0 0,1 1 1 0 0,0-2 0 0 0,0 0 0 0 0,-1 0 0 0 0,1-1 0 0 0,-1-1 0 0 0,1 0 0 0 0,-1 0 0 0 0,-1-1-1 0 0,1 0 1 0 0,1-2-37 0 0,39-15 56 0 0,0-1-34 0 0,-39 17-27 0 0,1 0 0 0 0,-1 0-1 0 0,2 1 1 0 0,-1 1 0 0 0,0 0 0 0 0,1 1-1 0 0,0 1 1 0 0,13-2 5 0 0,-24 6-2 0 0,0 0-1 0 0,0-1 1 0 0,-1 1-1 0 0,1 0 1 0 0,-1 1-1 0 0,1-1 1 0 0,-1 0-1 0 0,0 1 1 0 0,0-1-1 0 0,0 1 1 0 0,0 0-1 0 0,0-1 1 0 0,0 1-1 0 0,-1 0 1 0 0,0 0-1 0 0,1 0 1 0 0,-1 0-1 0 0,0 1 1 0 0,-1-1-1 0 0,1 0 1 0 0,0 0 0 0 0,-1 0-1 0 0,0 1 1 0 0,0 2 2 0 0,4 9 22 0 0,0-1-7 0 0,-3-7-20 0 0,1-1 0 0 0,0 0-1 0 0,0 0 1 0 0,0 1 0 0 0,1-1-1 0 0,-1-1 1 0 0,1 1 0 0 0,1 0 0 0 0,-1-1-1 0 0,1 1 1 0 0,0-1 0 0 0,0 0-1 0 0,5 4 6 0 0,18-6-2237 0 0,-11-10-4492 0 0,-11 4 2234 0 0,1-1-3951 0 0</inkml:trace>
  <inkml:trace contextRef="#ctx0" brushRef="#br0" timeOffset="915.267">2907 796 5353 0 0,'0'0'3185'0'0,"0"0"-1301"0"0,0 0-242 0 0,0 0 176 0 0,0 0 61 0 0,0 0-208 0 0,0 0-440 0 0,0 0-410 0 0,0 0-290 0 0,0 0-182 0 0,0 0-106 0 0,0 0-70 0 0,-32-5-19 0 0,-105-9-37 0 0,134 14-112 0 0,0-1 0 0 0,-1 1 0 0 0,1-1 0 0 0,-1 1-1 0 0,1 1 1 0 0,-1-1 0 0 0,1 0 0 0 0,0 1 0 0 0,-1-1 0 0 0,1 1-1 0 0,0 0 1 0 0,-1 0 0 0 0,1 1 0 0 0,0-1 0 0 0,0 1 0 0 0,0-1-1 0 0,0 1 1 0 0,0 0 0 0 0,1 0 0 0 0,-1 0 0 0 0,-1 2-5 0 0,-6 5 18 0 0,-1-3-47 0 0,1 1 0 0 0,1 0 0 0 0,-1 1 0 0 0,1 0 0 0 0,0 0 0 0 0,1 1 0 0 0,0 0-1 0 0,1 1 1 0 0,0 0 0 0 0,0 0 0 0 0,1 0 0 0 0,0 1 0 0 0,1 0 0 0 0,0 0 0 0 0,1 0 0 0 0,0 1 0 0 0,0-1-1 0 0,2 1 1 0 0,-1 0 0 0 0,2 0 0 0 0,-1 0 0 0 0,2 6 29 0 0,2-15 1 0 0,0 0 1 0 0,0 0-1 0 0,0 1 1 0 0,1-2-1 0 0,0 1 1 0 0,-1 0-1 0 0,1 0 0 0 0,0-1 1 0 0,1 0-1 0 0,-1 1 1 0 0,0-1-1 0 0,1 0 0 0 0,-1-1 1 0 0,1 1-1 0 0,-1-1 1 0 0,1 1-1 0 0,0-1 0 0 0,0 0 1 0 0,-1-1-1 0 0,1 1 1 0 0,0 0-1 0 0,0-1 0 0 0,0 0 1 0 0,0 0-1 0 0,0 0 1 0 0,0-1-1 0 0,-1 1 1 0 0,1-1-1 0 0,0 0 0 0 0,0 0 1 0 0,0 0-1 0 0,-1-1 1 0 0,1 1-1 0 0,-1-1 0 0 0,1 0-1 0 0,30-13 290 0 0,0-1 0 0 0,-2-2 0 0 0,0-1 0 0 0,28-22-290 0 0,120-62 1316 0 0,-177 100-1303 0 0,1 2 0 0 0,0-1 0 0 0,0 0 0 0 0,0 1 0 0 0,0 0 0 0 0,0 0 0 0 0,0 0 0 0 0,0 0 0 0 0,1 1 0 0 0,-1 0 0 0 0,0 0 0 0 0,0 0 0 0 0,1 0 0 0 0,-1 1 0 0 0,0-1 0 0 0,0 1 0 0 0,0 0 0 0 0,0 0 0 0 0,0 1 0 0 0,0-1 0 0 0,0 1 0 0 0,0 0 0 0 0,0 0 0 0 0,-1 0 0 0 0,1 0 0 0 0,-1 1 0 0 0,0 0 0 0 0,1-1 0 0 0,-1 1 1 0 0,0 1-1 0 0,-1-1 0 0 0,1 0 0 0 0,-1 0 0 0 0,1 1 0 0 0,-1 0-13 0 0,7 20 25 0 0,-2-1 1 0 0,-1 1-1 0 0,-1 0 1 0 0,-1 1-1 0 0,0-1 1 0 0,-3 1-1 0 0,0-1 1 0 0,-1 1-1 0 0,-1 0 1 0 0,-1 0-26 0 0,1-13-6 0 0,-26 270-193 0 0,24-248 198 0 0,0-1-1 0 0,-3 1 0 0 0,0-1 0 0 0,-2-1 0 0 0,-2 0 0 0 0,-1 0 1 0 0,-1 0-1 0 0,-2-2 0 0 0,0 1 0 0 0,-3-2 0 0 0,-14 20 2 0 0,28-44-3 0 0,-1 1-1 0 0,1-1 1 0 0,-1 0-1 0 0,0-1 1 0 0,-1 1-1 0 0,1-1 1 0 0,-1 0-1 0 0,0 0 1 0 0,0 0-1 0 0,0-1 1 0 0,-1 0-1 0 0,1 0 0 0 0,-1 0 1 0 0,0 0-1 0 0,1-1 1 0 0,-1 0-1 0 0,0-1 1 0 0,0 1-1 0 0,-1-1 1 0 0,1 0-1 0 0,0 0 1 0 0,0-1-1 0 0,-1 0 1 0 0,1 0-1 0 0,0 0 1 0 0,0-1-1 0 0,0 0 0 0 0,-1 0 1 0 0,1-1-1 0 0,0 0 1 0 0,0 0-1 0 0,1 0 1 0 0,-1-1-1 0 0,-5-2 4 0 0,1-9-38 0 0,0 1 0 0 0,0-1-1 0 0,1-1 1 0 0,1 0 0 0 0,1 0-1 0 0,0-1 1 0 0,1 0-1 0 0,0 0 1 0 0,2 0 0 0 0,0 0-1 0 0,0-1 1 0 0,2 0 0 0 0,0 0-1 0 0,1 0 1 0 0,0 0 0 0 0,2 0-1 0 0,0-5 39 0 0,2 3-19 0 0,1 1 0 0 0,0 0 0 0 0,1-1 0 0 0,1 2 0 0 0,0-1 0 0 0,2 1 0 0 0,0 0 0 0 0,1 0 0 0 0,0 1 0 0 0,1 0 0 0 0,1 1 0 0 0,1 0 0 0 0,0 1 0 0 0,1 0 0 0 0,1 1 0 0 0,0 0 0 0 0,0 1 0 0 0,1 1 0 0 0,1 0 0 0 0,0 1 0 0 0,0 1 0 0 0,1 1 0 0 0,12-5 19 0 0,28-13 422 0 0,-2-3 1 0 0,-2-1-1 0 0,0-3 1 0 0,-2-3-1 0 0,34-31-422 0 0,-36 17-15 0 0,-3-2-1 0 0,-1-2 0 0 0,-3-2 0 0 0,-3-2 1 0 0,-2-2-1 0 0,-3-1 0 0 0,-2-1 1 0 0,-3-2-1 0 0,8-34 16 0 0,-20 56-159 0 0,-1-2 0 0 0,-3 0 0 0 0,-2-1 0 0 0,-2 0 0 0 0,-1-1 1 0 0,-3 1-1 0 0,-1-11 159 0 0,-4 55-6 0 0,0 0 1 0 0,0 1-1 0 0,0-1 0 0 0,1 0 1 0 0,-1 0-1 0 0,0 0 1 0 0,0 1-1 0 0,0-1 1 0 0,-1 0-1 0 0,1 0 0 0 0,0 0 1 0 0,0 0-1 0 0,0 1 1 0 0,0-1-1 0 0,-1 0 1 0 0,1 0-1 0 0,0 1 1 0 0,-1-1-1 0 0,1 0 0 0 0,-1 1 1 0 0,1-1-1 0 0,-1 0 1 0 0,1 1-1 0 0,-1-1 1 0 0,1 0-1 0 0,-1 1 0 0 0,1-1 1 0 0,-1 1-1 0 0,0-1 1 0 0,1 1-1 0 0,-1 0 1 0 0,0-1-1 0 0,0 1 1 0 0,1 0-1 0 0,-1-1 0 0 0,0 1 1 0 0,0 0-1 0 0,1 0 1 0 0,-1 0-1 0 0,0-1 1 0 0,0 1-1 0 0,0 0 1 0 0,0 0-1 0 0,1 0 0 0 0,-1 1 1 0 0,0-1-1 0 0,0 0 1 0 0,0 0-1 0 0,1 0 1 0 0,-1 0-1 0 0,0 1 0 0 0,0-1 1 0 0,1 0-1 0 0,-1 1 6 0 0,-39 25-493 0 0,25-11 528 0 0,1 0 0 0 0,1 2-1 0 0,0 0 1 0 0,1 0 0 0 0,1 1 0 0 0,1 0 0 0 0,0 1-1 0 0,2 0 1 0 0,0 1 0 0 0,1 0 0 0 0,1 0 0 0 0,0 1-1 0 0,2-1 1 0 0,1 1 0 0 0,0 0 0 0 0,1 0 0 0 0,2 0-1 0 0,0 0 1 0 0,1 0 0 0 0,1 0 0 0 0,1 0-1 0 0,1 0 1 0 0,2 4-35 0 0,19 59 116 0 0,3-1 0 0 0,4-1 0 0 0,13 19-116 0 0,-11-24-13 0 0,-1 45-2537 0 0,-58-120-6346 0 0,14-4 2664 0 0,3-2 377 0 0</inkml:trace>
  <inkml:trace contextRef="#ctx0" brushRef="#br0" timeOffset="1148.47">3180 538 11771 0 0,'0'0'1481'0'0,"0"0"-543"0"0,0 0-344 0 0,0 0 196 0 0,0 0 277 0 0,0 0 120 0 0,0 0-76 0 0,0 0-182 0 0,36-2-187 0 0,116-7-162 0 0,-18-14 196 0 0,-56 6-895 0 0,-1-3-1 0 0,-1-4 1 0 0,-1-3-1 0 0,-2-4 1 0 0,62-34 119 0 0,-44-7-5417 0 0,-42 14-4908 0 0,-35 41 4698 0 0</inkml:trace>
  <inkml:trace contextRef="#ctx0" brushRef="#br0" timeOffset="1511.426">4249 0 2841 0 0,'0'0'3162'0'0,"0"0"-755"0"0,0 0-537 0 0,0 0-154 0 0,0 0 6 0 0,0 0-70 0 0,0 0-157 0 0,0 0-240 0 0,-13 37-250 0 0,-43 115-196 0 0,13 18 905 0 0,37-130-1393 0 0,0 11-1 0 0,1 1 0 0 0,3-1 0 0 0,3 1 0 0 0,3 20-320 0 0,-2-55 41 0 0,0 0-1 0 0,1 0 1 0 0,1 0 0 0 0,1-1 0 0 0,0 0-1 0 0,1 0 1 0 0,7 12-41 0 0,-10-22 18 0 0,0 0 0 0 0,0 0 0 0 0,1-1 0 0 0,-1 1 0 0 0,2-1 0 0 0,-1 0 0 0 0,0 0 0 0 0,1 0 0 0 0,0-1 0 0 0,0 1 0 0 0,0-1 0 0 0,1 0 0 0 0,0-1 0 0 0,-1 1 0 0 0,1-1 0 0 0,0-1 0 0 0,1 1 0 0 0,-1-1 0 0 0,0 0 0 0 0,1 0 0 0 0,1 0-18 0 0,11-2 112 0 0,0-1 0 0 0,0 0 0 0 0,0-2 0 0 0,0 0 0 0 0,0-1 0 0 0,0-1 1 0 0,-1 0-1 0 0,0-2 0 0 0,0 0 0 0 0,-1-1 0 0 0,1 0 0 0 0,15-12-112 0 0,54-22 182 0 0,28 8 32 0 0,-113 36-200 0 0,-1 0-1 0 0,1 1 0 0 0,-1-1 0 0 0,1 0 0 0 0,-1 0 0 0 0,0 1 1 0 0,0-1-1 0 0,0 0 0 0 0,0 1 0 0 0,-1-1 0 0 0,1 1 0 0 0,-1-1 1 0 0,1 1-1 0 0,-1 0 0 0 0,0-1 0 0 0,0 1 0 0 0,0-1 0 0 0,0 1 1 0 0,-1-1-1 0 0,1 1 0 0 0,0 0 0 0 0,-1-1-13 0 0,1 6 75 0 0,-17 122 374 0 0,17-115-1232 0 0,6 27 617 0 0,4-34-4359 0 0,7-5-5026 0 0,-13-3-1891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4:53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249 154 0 0 0,'0'0'291'0'0,"0"0"824"0"0,0 0 93 0 0,0 0-256 0 0,0 0-353 0 0,0 0-256 0 0,0 0-89 0 0,11-3 1172 0 0,75 13 3747 0 0,-73-12-4876 0 0,-1 0 1 0 0,0-1-1 0 0,0-1 0 0 0,0 0 1 0 0,0-1-1 0 0,0 0 0 0 0,-1-1 1 0 0,0 0-1 0 0,0 0 0 0 0,-1-2 0 0 0,0 1 1 0 0,0-1-1 0 0,-1-1 0 0 0,0 1 1 0 0,3-5-298 0 0,42-51 508 0 0,-72 155-2426 0 0,-29 236 2857 0 0,37-228-567 0 0,-8 109 153 0 0,10-93-321 0 0,-5 0-1 0 0,-20 73-203 0 0,32-176-7 0 0,-2-1 0 0 0,0 1 0 0 0,0 0 0 0 0,-1-1 0 0 0,-1 0 0 0 0,0 0 0 0 0,0 0 0 0 0,-1-1-1 0 0,0 1 1 0 0,-1-2 0 0 0,0 1 0 0 0,-1-1 0 0 0,0 0 0 0 0,0 0 0 0 0,-1-1 0 0 0,0 0 0 0 0,0 0 0 0 0,-1-1 0 0 0,0-1 0 0 0,0 0 0 0 0,-1 0-1 0 0,0-1 1 0 0,0 0 0 0 0,0-1 0 0 0,-1 0 0 0 0,1-1 0 0 0,-1 0 0 0 0,0-1 0 0 0,-10 1 7 0 0,16-2 3 0 0,0-1 1 0 0,1 0-1 0 0,-1 0 1 0 0,0 0-1 0 0,0-1 1 0 0,0 0-1 0 0,0 0 1 0 0,0 0-1 0 0,0-1 1 0 0,1 0-1 0 0,-1 0 1 0 0,1 0-1 0 0,-1-1 1 0 0,1 0-1 0 0,0 0 1 0 0,0 0-1 0 0,0 0 1 0 0,1-1-1 0 0,-1 0 1 0 0,1 0-1 0 0,0 0 1 0 0,0-1-1 0 0,0 0 1 0 0,-1-2-4 0 0,-2-4 31 0 0,0 0 0 0 0,1 0 0 0 0,1-1 0 0 0,0 1 0 0 0,0-2 0 0 0,2 1 0 0 0,-1 0 0 0 0,1-1 0 0 0,1 1 0 0 0,0-1 0 0 0,1 0 0 0 0,1 0 0 0 0,0 1 1 0 0,0-1-1 0 0,1 0 0 0 0,1 0 0 0 0,0 1 0 0 0,1-1 0 0 0,0 1 0 0 0,1-1 0 0 0,0 1 0 0 0,1 1 0 0 0,0-1 0 0 0,1 0 0 0 0,3-3-31 0 0,12-11 146 0 0,2 0 1 0 0,0 1-1 0 0,2 1 0 0 0,1 1 0 0 0,1 2 1 0 0,0 0-1 0 0,2 2 0 0 0,0 1 0 0 0,1 2 1 0 0,1 1-1 0 0,0 1 0 0 0,33-10-146 0 0,70 9-13 0 0,-86 38-3155 0 0,-36-14-1943 0 0,0-1-4295 0 0,-10-8 8040 0 0</inkml:trace>
  <inkml:trace contextRef="#ctx0" brushRef="#br0" timeOffset="299.534">1004 647 6121 0 0,'0'0'3198'0'0,"0"0"-1665"0"0,0 0-437 0 0,0 0 290 0 0,0 0 274 0 0,0 0 23 0 0,0 0-288 0 0,-8 35-422 0 0,-25 109-371 0 0,16-18 82 0 0,18-96-645 0 0,9 18-938 0 0,-9-48 73 0 0,-1 0-517 0 0,0 0-796 0 0,0-2-2977 0 0,0-2 1345 0 0,0-1-2505 0 0</inkml:trace>
  <inkml:trace contextRef="#ctx0" brushRef="#br0" timeOffset="300.533">842 379 8194 0 0,'0'0'2200'0'0,"0"0"-287"0"0,0 0-633 0 0,0 0-256 0 0,0 0-296 0 0,0 0-360 0 0,0 0-504 0 0,0 0-408 0 0,0 0-152 0 0,0 0-104 0 0,0 0-112 0 0,0 0-585 0 0,0 0-2359 0 0,9 70-3410 0 0</inkml:trace>
  <inkml:trace contextRef="#ctx0" brushRef="#br0" timeOffset="582.379">1753 570 15091 0 0,'0'0'1090'0'0,"0"0"-562"0"0,0 0-169 0 0,0 0 249 0 0,0 0 269 0 0,0 0 110 0 0,0 0-121 0 0,0 0-250 0 0,-17 31-223 0 0,-55 98-145 0 0,-49 64-28 0 0,-11-16-2092 0 0,90-154-2134 0 0,11-20-7117 0 0,24-3 6241 0 0</inkml:trace>
  <inkml:trace contextRef="#ctx0" brushRef="#br0" timeOffset="860.945">1276 640 5305 0 0,'0'0'3886'0'0,"0"0"-1761"0"0,0 0-1056 0 0,0 0-350 0 0,0 0-52 0 0,0 0 29 0 0,0 0-6 0 0,0 0-70 0 0,0 0-68 0 0,0 0-65 0 0,0 0-70 0 0,0 0-65 0 0,33 14-61 0 0,103 46-51 0 0,102 54 427 0 0,-94-60-2848 0 0,-94-40-2353 0 0,1-4-4504 0 0,-40-7 6008 0 0</inkml:trace>
  <inkml:trace contextRef="#ctx0" brushRef="#br0" timeOffset="1157.43">2101 865 5201 0 0,'0'0'2170'0'0,"0"0"-1070"0"0,0 0-546 0 0,0 0 87 0 0,0 0 262 0 0,0 0 202 0 0,0 0 22 0 0,0 0-74 0 0,0 0-42 0 0,0 0-19 0 0,0 0-15 0 0,0 0-14 0 0,0 0-40 0 0,23 3-69 0 0,74 11-92 0 0,-92-13-684 0 0,-1-1 0 0 0,0 1 0 0 0,0-1 0 0 0,0 0 0 0 0,0 0 0 0 0,0-1 0 0 0,0 1 0 0 0,1-1 0 0 0,-1 0 0 0 0,0 0 0 0 0,0 0 0 0 0,0 0 0 0 0,-1-1 0 0 0,1 0 0 0 0,0 0 0 0 0,0 0 0 0 0,2-2-78 0 0,8-5 265 0 0,-6 6-175 0 0,-1-1 0 0 0,0 0 0 0 0,0 0 1 0 0,0-1-1 0 0,-1 0 0 0 0,0 0 0 0 0,1 0 0 0 0,-2-1 0 0 0,1 0 0 0 0,-1 0 0 0 0,0-1 0 0 0,0 1 0 0 0,-1-1 0 0 0,0 0 0 0 0,0 0 0 0 0,0-1 0 0 0,-1 1 0 0 0,0-1 0 0 0,-1 1 0 0 0,0-1 0 0 0,0 0 0 0 0,0 0 0 0 0,-1 0 0 0 0,0 0 1 0 0,-1-3-91 0 0,0 8-24 0 0,0 0 0 0 0,-1 1 1 0 0,1-1-1 0 0,-1 1 1 0 0,1 0-1 0 0,-1-1 1 0 0,0 1-1 0 0,0 0 1 0 0,0-1-1 0 0,0 1 1 0 0,-1 0-1 0 0,1 0 1 0 0,0 0-1 0 0,-1 0 1 0 0,0 0-1 0 0,1 0 0 0 0,-1 0 1 0 0,0 0-1 0 0,0 1 1 0 0,0-1-1 0 0,0 1 1 0 0,0 0-1 0 0,0-1 1 0 0,-1 1-1 0 0,1 0 1 0 0,0 0-1 0 0,-1 0 1 0 0,1 1-1 0 0,-1-1 1 0 0,1 0-1 0 0,-1 1 0 0 0,1 0 1 0 0,-1 0-1 0 0,1-1 1 0 0,-1 2-1 0 0,0-1 24 0 0,-93 16-1381 0 0,76-5 1250 0 0,0 2 0 0 0,1 0 0 0 0,1 1 0 0 0,0 1 0 0 0,0 1 0 0 0,2 0 0 0 0,0 1 0 0 0,1 1 0 0 0,1 0 0 0 0,0 1 0 0 0,2 1 0 0 0,-11 20 131 0 0,18-31-49 0 0,1-1 0 0 0,0 1 0 0 0,0 0 0 0 0,0 0 0 0 0,1 0 0 0 0,1 0 0 0 0,0 1 0 0 0,0-1 0 0 0,0 1 0 0 0,2-1 0 0 0,-1 1 0 0 0,1 0 0 0 0,0-1 0 0 0,1 1 0 0 0,0 2 49 0 0,2-7-24 0 0,0 0 0 0 0,0 0 0 0 0,0 0 0 0 0,1 0 0 0 0,0-1 0 0 0,0 0 0 0 0,0 1 0 0 0,0-1 0 0 0,1-1 0 0 0,-1 1 1 0 0,1-1-1 0 0,0 1 0 0 0,0-1 0 0 0,0-1 0 0 0,1 1 0 0 0,-1-1 0 0 0,1 0 0 0 0,-1 0 0 0 0,1 0 0 0 0,2-1 24 0 0,13 2-7 0 0,0-1 0 0 0,0-1 0 0 0,0-1 1 0 0,0-1-1 0 0,0-1 0 0 0,0-1 0 0 0,-1-1 0 0 0,1 0 0 0 0,-1-2 0 0 0,0 0 0 0 0,0-2 0 0 0,6-3 7 0 0,148-69-4924 0 0,-68 14-6014 0 0,-86 53 7719 0 0</inkml:trace>
  <inkml:trace contextRef="#ctx0" brushRef="#br0" timeOffset="1567.984">2802 750 0 0 0,'0'0'1808'0'0,"0"0"-419"0"0,0 0 43 0 0,0 0 235 0 0,0 0 159 0 0,0 0-69 0 0,0 0-342 0 0,0 0-400 0 0,0 0-361 0 0,-32 33-281 0 0,-98 101-169 0 0,86-71-78 0 0,43-54-125 0 0,1-5 3 0 0,-1-1 0 0 0,1 1-1 0 0,0 0 1 0 0,0-1 0 0 0,0 1 0 0 0,1 0-1 0 0,-1-1 1 0 0,1 1 0 0 0,0-1 0 0 0,0 1 0 0 0,0-1-1 0 0,0 1 1 0 0,1-1 0 0 0,-1 0 0 0 0,1 1 0 0 0,0-1-1 0 0,0 0 1 0 0,0 0 0 0 0,0 0 0 0 0,1-1 0 0 0,-1 1-1 0 0,1 0 1 0 0,0-1 0 0 0,-1 0 0 0 0,1 0 0 0 0,0 0-1 0 0,1 0 1 0 0,-1 0 0 0 0,0 0 0 0 0,0-1 0 0 0,1 1-1 0 0,-1-1 1 0 0,1 0 0 0 0,-1 0 0 0 0,2 0-4 0 0,131 16 1863 0 0,-114-19-1386 0 0,-1-1 0 0 0,0-1 0 0 0,-1 0 0 0 0,1-2 0 0 0,-1-1 0 0 0,0 0 0 0 0,0-1 0 0 0,-1-1 0 0 0,0-1 0 0 0,-1-1 0 0 0,0 0 0 0 0,7-7-477 0 0,4-4 261 0 0,-2-2 0 0 0,0-1 0 0 0,-1-1 0 0 0,-1-1 0 0 0,-2-1-1 0 0,-1-1 1 0 0,-1-1 0 0 0,-2-1 0 0 0,-1-1 0 0 0,13-29-261 0 0,-25 48-98 0 0,0 0 1 0 0,-1-1 0 0 0,0 0-1 0 0,-1 0 1 0 0,-1 0 0 0 0,0 0-1 0 0,0 0 1 0 0,-2-1 0 0 0,0 1-1 0 0,-1-1 1 0 0,0 1 0 0 0,-1-1-1 0 0,0 1 1 0 0,-1-1-1 0 0,-1 1 1 0 0,-1 0 0 0 0,-4-13 97 0 0,6 20-81 0 0,-1 0 1 0 0,0 0-1 0 0,0 0 1 0 0,-1 0-1 0 0,1 1 1 0 0,-1 0-1 0 0,-1-1 1 0 0,1 2-1 0 0,-1-1 1 0 0,0 0 0 0 0,-1 1-1 0 0,1 0 1 0 0,-1 0-1 0 0,0 1 1 0 0,0-1-1 0 0,0 1 1 0 0,-1 1-1 0 0,1-1 1 0 0,-1 1-1 0 0,0 0 1 0 0,0 1-1 0 0,0-1 1 0 0,-1 1-1 0 0,1 1 1 0 0,0 0-1 0 0,-1 0 1 0 0,1 0-1 0 0,-1 1 1 0 0,1 0-1 0 0,-1 0 1 0 0,1 1 0 0 0,-6 1 80 0 0,-2 5-15 0 0,-1 0 1 0 0,1 1-1 0 0,1 1 1 0 0,-1 1-1 0 0,1 0 1 0 0,1 1 0 0 0,0 0-1 0 0,1 1 1 0 0,0 0-1 0 0,1 1 1 0 0,0 1-1 0 0,1-1 1 0 0,0 2 0 0 0,1-1-1 0 0,1 1 1 0 0,1 1-1 0 0,0-1 1 0 0,1 1-1 0 0,0 1 1 0 0,1-1 0 0 0,1 1-1 0 0,-1 8 15 0 0,3-11 3 0 0,-1 0 1 0 0,2 0-1 0 0,-1 0 0 0 0,2 0 1 0 0,0 0-1 0 0,1 0 0 0 0,0 0 1 0 0,1 0-1 0 0,1 0 0 0 0,0 0 0 0 0,1 0 1 0 0,0-1-1 0 0,1 0 0 0 0,0 0 1 0 0,1 0-1 0 0,1-1 0 0 0,0 0 1 0 0,1 0-1 0 0,0 0 0 0 0,1-1 1 0 0,4 4-4 0 0,2 0 12 0 0,2 0 0 0 0,0-1 0 0 0,0 0 0 0 0,2-1 0 0 0,-1-2 0 0 0,1 0 0 0 0,1 0 0 0 0,0-2 0 0 0,1-1 0 0 0,-1 0 0 0 0,2-2 0 0 0,-1 0 0 0 0,1-1 0 0 0,13 0-12 0 0,38 4-3610 0 0,1-7-3791 0 0,-52-2-1274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5:23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1 1672 0 0,'0'0'2137'0'0,"0"0"-869"0"0,0 0-465 0 0,0 0 8 0 0,0 0 236 0 0,0 0 173 0 0,0 0-14 0 0,0 0-172 0 0,0 0-229 0 0,0 0-152 0 0,0 0-77 0 0,-3 13-52 0 0,-38 106 850 0 0,-69 51-806 0 0,80-122-2829 0 0,25-26-6886 0 0,5-19 4857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20.5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19 0 0 0,'0'0'725'0'0,"0"0"142"0"0,0 0 46 0 0,0 0 212 0 0,0 0 338 0 0,0 0 272 0 0,0 0 39 0 0,0 0-134 0 0,0 0-236 0 0,0 0-290 0 0,0 0-254 0 0,0-3-185 0 0,-1-9-125 0 0,0 9-88 0 0,1 3-51 0 0,0 0-40 0 0,0 0-54 0 0,-7 30 450 0 0,2 259-134 0 0,6-278-615 0 0,0-1-1 0 0,1 0 0 0 0,0 0 0 0 0,0 0 1 0 0,1 0-1 0 0,0 0 0 0 0,1-1 0 0 0,0 1 1 0 0,1-1-1 0 0,0 0 0 0 0,0 0 0 0 0,1-1 1 0 0,3 4-18 0 0,-6-10 30 0 0,1 1 1 0 0,0-1 0 0 0,1 0 0 0 0,-1 0-1 0 0,0-1 1 0 0,1 1 0 0 0,-1-1 0 0 0,0 0 0 0 0,1 0-1 0 0,0 0 1 0 0,-1-1 0 0 0,1 0 0 0 0,-1 1 0 0 0,1-2-1 0 0,0 1 1 0 0,-1 0 0 0 0,1-1 0 0 0,-1 0 0 0 0,1 0-1 0 0,-1-1 1 0 0,1 1 0 0 0,-1-1 0 0 0,0 0 0 0 0,0 0-1 0 0,0 0 1 0 0,0 0 0 0 0,0-1 0 0 0,0 0 0 0 0,-1 0-1 0 0,1 0 1 0 0,-1 0 0 0 0,0 0 0 0 0,2-2-31 0 0,158-133 382 0 0,-152 129-380 0 0,-10 8-19 0 0,-1 0 1 0 0,1-1 0 0 0,-1 2-1 0 0,1-1 1 0 0,-1 0-1 0 0,1 0 1 0 0,-1 0-1 0 0,1 0 1 0 0,0 0-1 0 0,0 0 1 0 0,-1 1 0 0 0,1-1-1 0 0,0 0 1 0 0,0 0-1 0 0,0 1 1 0 0,0-1-1 0 0,0 1 1 0 0,0-1-1 0 0,0 1 1 0 0,0-1 0 0 0,0 1-1 0 0,0 0 1 0 0,0-1-1 0 0,0 1 1 0 0,0 0-1 0 0,0 0 1 0 0,0 0 0 0 0,0 0-1 0 0,0 0 1 0 0,0 0-1 0 0,1 0 1 0 0,-1 0-1 0 0,0 0 1 0 0,0 1-1 0 0,0-1 1 0 0,0 0 0 0 0,0 1-1 0 0,0-1 1 0 0,0 0-1 0 0,0 1 1 0 0,0 0-1 0 0,0-1 1 0 0,0 1 0 0 0,-1-1-1 0 0,1 1 1 0 0,0 0-1 0 0,0 0 1 0 0,0 0-1 0 0,-1-1 1 0 0,1 1-1 0 0,0 0 1 0 0,-1 1 16 0 0,13 35-95 0 0,-12-32 111 0 0,0 1 0 0 0,-1 0 0 0 0,2-1 1 0 0,-1 1-1 0 0,1-1 0 0 0,0 1 0 0 0,0-1 0 0 0,0 1 0 0 0,1-1 0 0 0,0 0 0 0 0,0 0 0 0 0,0-1 0 0 0,1 1 1 0 0,0-1-1 0 0,-1 1 0 0 0,1-1 0 0 0,1 0 0 0 0,-1-1 0 0 0,1 1 0 0 0,-1-1 0 0 0,1 0 0 0 0,0 0 0 0 0,0 0 1 0 0,1 0-1 0 0,-1-1 0 0 0,0 0 0 0 0,1 0 0 0 0,-1-1 0 0 0,2 1-16 0 0,4-4 138 0 0,0-1 1 0 0,0 0-1 0 0,-1 0 1 0 0,1-1-1 0 0,-1-1 1 0 0,0 0-1 0 0,0 0 1 0 0,-1 0-1 0 0,0-2 0 0 0,1 1 1 0 0,-2-1-1 0 0,1 0 1 0 0,-1-1-1 0 0,0 0 1 0 0,-1 0-1 0 0,0 0 0 0 0,0-1 1 0 0,0-3-139 0 0,-4 9 34 0 0,26-35 180 0 0,-3 0 0 0 0,-1-2 1 0 0,-2-1-1 0 0,12-30-214 0 0,-24 49-49 0 0,5-22-2651 0 0,-17 43-2341 0 0,-2 1 2051 0 0,3 0 1585 0 0,-6 0-8741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08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49 0 0 0,'0'0'852'0'0,"0"0"188"0"0,0 0 134 0 0,0 0 218 0 0,0 0 223 0 0,0 0 75 0 0,0 0-151 0 0,0 0-248 0 0,0 0-240 0 0,0 0-180 0 0,0 0-118 0 0,0-3-118 0 0,0-4 1081 0 0,4 270-1294 0 0,-4-262-840 0 0,0-1-123 0 0,0 0-151 0 0,1 0-631 0 0,0 0-2654 0 0,-1 0-4318 0 0,0 0 7500 0 0</inkml:trace>
  <inkml:trace contextRef="#ctx0" brushRef="#br0" timeOffset="1368.117">0 30 0 0 0,'0'0'504'0'0,"0"0"390"0"0,0 0 231 0 0,0 0-17 0 0,0 0-173 0 0,0 0-185 0 0,0 0-81 0 0,0 0 23 0 0,0 0 29 0 0,0 0 24 0 0,12-3 13 0 0,94-24 1510 0 0,61 31-43 0 0,-54-3-224 0 0,-113-1-1851 0 0,0 0 24 0 0,0 0 22 0 0,0 0 6 0 0,0 0-1 0 0,0 0-21 0 0,0 0-12 0 0,0 0-12 0 0,0 0-28 0 0,0 0-30 0 0,0 0-26 0 0,0 0-23 0 0,0 0-13 0 0,0 0 0 0 0,0 0-12 0 0,0 0-16 0 0,0 0-8 0 0,0 0 16 0 0,0 0-4 0 0,0 0 3 0 0,0 0-1 0 0,0 0-7 0 0,0 0-10 0 0,0 0 9 0 0,0 0-1 0 0,0 0-8 0 0,0 0 10 0 0,-13 81 102 0 0,11 113 242 0 0,2-193-331 0 0,0-1 7 0 0,7 11 2093 0 0,-165 10-2590 0 0,7-20 880 0 0,111 2-1757 0 0,18 9-118 0 0,22-12 1313 0 0,0 0-68 0 0,0 0-58 0 0,0 0-74 0 0,0 0-81 0 0,0 0-107 0 0,0 0-214 0 0,0-7-8729 0 0,0 6 4591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22.7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323 45 464 0 0,'0'0'1387'0'0,"0"0"-309"0"0,0 0-150 0 0,0 0 232 0 0,0 0 388 0 0,0 0 275 0 0,0 0-9 0 0,0 0-228 0 0,0 0-347 0 0,0 0-334 0 0,0 0-269 0 0,1-7-161 0 0,4-23-63 0 0,-4 23-18 0 0,-1 7 11 0 0,0 0-25 0 0,0 33 983 0 0,9 853 1284 0 0,-9-807-4779 0 0,2-123-14210 0 0,-2 36 14172 0 0</inkml:trace>
  <inkml:trace contextRef="#ctx0" brushRef="#br0" timeOffset="281.396">1 594 832 0 0,'0'0'1803'0'0,"0"0"-424"0"0,0 0-8 0 0,0 0 253 0 0,0 0 238 0 0,0 0-15 0 0,31-6-261 0 0,104-18-308 0 0,24-13 934 0 0,-121 29-2082 0 0,170-47 556 0 0,-76 0-3744 0 0,-95 29-1242 0 0,-5-5-4181 0 0,-24 22 7710 0 0</inkml:trace>
  <inkml:trace contextRef="#ctx0" brushRef="#br0" timeOffset="883.314">855 63 3537 0 0,'0'0'2627'0'0,"0"0"-1271"0"0,0 0-380 0 0,0 0 267 0 0,0 0 276 0 0,-5 34 96 0 0,-16 107-102 0 0,9-79-446 0 0,4 0 0 0 0,2 1-1 0 0,3 0 1 0 0,5 53-1067 0 0,-2-108 28 0 0,-1 0 0 0 0,2 0 0 0 0,-1-1 0 0 0,1 1 0 0 0,0 0 0 0 0,1 0 0 0 0,-1-1 0 0 0,2 1 0 0 0,-1-1 0 0 0,1 1 0 0 0,0-1 0 0 0,0 0 0 0 0,1 0 0 0 0,0-1 0 0 0,1 1 0 0 0,-1-1 0 0 0,1 0 0 0 0,0 0 0 0 0,1 0 0 0 0,-1-1 0 0 0,1 1 0 0 0,0-1-1 0 0,1-1 1 0 0,-1 1 0 0 0,1-1 0 0 0,0 0 0 0 0,0-1 0 0 0,0 0 0 0 0,0 0 0 0 0,1 0 0 0 0,-1-1 0 0 0,2 0-28 0 0,109-23 450 0 0,19-30-233 0 0,-135 51-211 0 0,0 0 0 0 0,0 0 0 0 0,-1 0 0 0 0,1 0 1 0 0,0 0-1 0 0,0 1 0 0 0,-1-1 0 0 0,1 1 0 0 0,0-1 0 0 0,-1 1 0 0 0,1 0 0 0 0,0 0 0 0 0,-1-1 0 0 0,1 1 1 0 0,-1 0-1 0 0,1 0 0 0 0,-1 1 0 0 0,0-1 0 0 0,0 0 0 0 0,1 0 0 0 0,-1 1 0 0 0,0-1 0 0 0,0 1 0 0 0,0-1 1 0 0,0 1-1 0 0,0-1 0 0 0,-1 1 0 0 0,1-1 0 0 0,0 1 0 0 0,-1 0 0 0 0,1-1 0 0 0,-1 1 0 0 0,0 0 1 0 0,1 0-1 0 0,-1-1 0 0 0,0 1 0 0 0,0 0 0 0 0,0 0 0 0 0,0 0 0 0 0,-1-1 0 0 0,1 1 0 0 0,0 0 0 0 0,-1-1 1 0 0,1 1-1 0 0,-1 0 0 0 0,1-1 0 0 0,-1 1 0 0 0,0 0 0 0 0,0-1 0 0 0,0 1-6 0 0,0 14 99 0 0,2 81 25 0 0,2-95-183 0 0,0 1 0 0 0,1-1-1 0 0,0 0 1 0 0,-1-1 0 0 0,1 1-1 0 0,0 0 1 0 0,0-1 0 0 0,0 0 0 0 0,0 0-1 0 0,0 0 1 0 0,0-1 0 0 0,0 1 0 0 0,0-1-1 0 0,1 0 1 0 0,-1 0 0 0 0,0 0-1 0 0,0-1 1 0 0,0 0 0 0 0,0 1 0 0 0,0-1-1 0 0,0-1 1 0 0,0 1 0 0 0,0 0 0 0 0,0-1-1 0 0,-1 0 1 0 0,1 0 0 0 0,0 0 59 0 0,34-18-1266 0 0,16-16-6568 0 0,11-6-1772 0 0,-17 21 9169 0 0,-8 19 493 0 0,-17 15 4922 0 0,9-4 783 0 0,24-11-1230 0 0,-51 2-4190 0 0,9-3 4 0 0,1-1 0 0 0,-1-1 0 0 0,0 0 0 0 0,0-1-1 0 0,0-1 1 0 0,-1 0 0 0 0,0 0 0 0 0,-1-1-1 0 0,1-1 1 0 0,-1 0 0 0 0,-1-1 0 0 0,0 0 0 0 0,8-10-345 0 0,-15 15 41 0 0,1 1 1 0 0,-1-2 0 0 0,1 1-1 0 0,-1 0 1 0 0,-1-1 0 0 0,1 1 0 0 0,-1-1-1 0 0,0 0 1 0 0,0 0 0 0 0,-1-1-1 0 0,0 1 1 0 0,0-1 0 0 0,0 1 0 0 0,-1-1-1 0 0,0 1 1 0 0,0-1 0 0 0,-1 0-1 0 0,1-3-41 0 0,-4 7-36 0 0,0 1 0 0 0,0-1 0 0 0,0 1 0 0 0,0 0 0 0 0,-1 0 0 0 0,1 0-1 0 0,0 0 1 0 0,-1 1 0 0 0,0-1 0 0 0,1 1 0 0 0,-1 0 0 0 0,0 0 0 0 0,1 1-1 0 0,-1-1 1 0 0,0 1 0 0 0,0-1 0 0 0,0 1 0 0 0,1 0 0 0 0,-1 1 0 0 0,0-1-1 0 0,0 1 1 0 0,0-1 0 0 0,1 1 0 0 0,-1 0 0 0 0,0 1 0 0 0,1-1 0 0 0,-1 1-1 0 0,1-1 1 0 0,-1 1 36 0 0,-18 9-38 0 0,1 0 0 0 0,0 2 1 0 0,0 0-1 0 0,1 2 0 0 0,1 0 0 0 0,1 1 0 0 0,0 0 0 0 0,1 2 0 0 0,1 0 1 0 0,-14 19 36 0 0,27-33 4 0 0,-1 0-1 0 0,1 0 1 0 0,0 0-1 0 0,0 0 0 0 0,0 0 1 0 0,1 1-1 0 0,0-1 1 0 0,-1 1-1 0 0,2 0 0 0 0,-1-1 1 0 0,0 1-1 0 0,1 0 0 0 0,0 0 1 0 0,0 0-1 0 0,1 0 1 0 0,-1 0-1 0 0,1 1 0 0 0,0-1 1 0 0,0 0-1 0 0,1 0 0 0 0,0 0 1 0 0,-1 0-1 0 0,2 0 1 0 0,-1 0-1 0 0,1 0 0 0 0,-1-1 1 0 0,1 1-1 0 0,1 0 0 0 0,-1-1 1 0 0,1 1-1 0 0,-1-1 1 0 0,1 0-1 0 0,0 0 0 0 0,1 0 1 0 0,-1 0-1 0 0,1-1 1 0 0,3 4-3 0 0,12 1 33 0 0,0 0 0 0 0,1-1 1 0 0,0-1-1 0 0,0 0 0 0 0,0-2 1 0 0,1 0-1 0 0,-1-2 1 0 0,1 0-1 0 0,0-1 0 0 0,-1-1 1 0 0,22-3-34 0 0,0 2 26 0 0,147-15-855 0 0,-111-1-5570 0 0,-56 10-1871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20.9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62 605 11482 0 0,'0'0'1207'0'0,"0"0"-530"0"0,0 0-389 0 0,0 0 113 0 0,0 0 264 0 0,0 0 138 0 0,0 0-15 0 0,0 0-189 0 0,0 0-241 0 0,0 0-160 0 0,0 0-100 0 0,-8 31-45 0 0,-22 98 8 0 0,8-10-391 0 0,21-101-3989 0 0,1 4-4296 0 0,0-21 4201 0 0</inkml:trace>
  <inkml:trace contextRef="#ctx0" brushRef="#br0" timeOffset="312.378">21 104 9226 0 0,'0'0'1624'0'0,"0"0"-431"0"0,0 0-601 0 0,0 0-240 0 0,0 0-136 0 0,0 0-288 0 0,0 0-312 0 0,0 0-216 0 0,0 0-465 0 0,0 0-1335 0 0,0 0-2473 0 0,0 0 1064 0 0</inkml:trace>
  <inkml:trace contextRef="#ctx0" brushRef="#br0" timeOffset="313.378">686 1 10258 0 0,'0'0'2543'0'0,"0"0"-1478"0"0,0 0-713 0 0,0 0 45 0 0,0 0 261 0 0,0 0 172 0 0,0 0 12 0 0,0 0-175 0 0,0 0-219 0 0,0 0-148 0 0,-1 34-79 0 0,-1 109-43 0 0,19 148 683 0 0,-17 13-930 0 0,0-288-292 0 0,-3 28-663 0 0,-4-20-2523 0 0,3-16-9622 0 0,2-7 11719 0 0</inkml:trace>
  <inkml:trace contextRef="#ctx0" brushRef="#br0" timeOffset="629.111">373 505 5849 0 0,'0'0'1941'0'0,"0"0"-697"0"0,0 0-405 0 0,0 0 113 0 0,0 0 171 0 0,0 0 40 0 0,0 0-135 0 0,0 0-172 0 0,0 0-102 0 0,34-3-55 0 0,108-13-71 0 0,188-49 840 0 0,-235 38-4737 0 0,-65 14-1163 0 0,-1-2-3484 0 0,-19 11 4989 0 0</inkml:trace>
  <inkml:trace contextRef="#ctx0" brushRef="#br0" timeOffset="936.405">1142 63 5417 0 0,'0'0'1514'0'0,"0"0"-601"0"0,0 0-74 0 0,0 0 316 0 0,0 0 287 0 0,0 0 78 0 0,-4 35-136 0 0,-13 110-239 0 0,-21 172 1825 0 0,57-176-2228 0 0,-17-136-709 0 0,-1 0-1 0 0,1-1 1 0 0,0 1 0 0 0,1-1-1 0 0,-1 1 1 0 0,1-1 0 0 0,0 0-1 0 0,0 0 1 0 0,0 0 0 0 0,0 0-1 0 0,1-1 1 0 0,0 1 0 0 0,-1-1 0 0 0,1 0-1 0 0,0 0 1 0 0,1 0 0 0 0,-1-1-1 0 0,1 1 1 0 0,-1-1 0 0 0,1 0-1 0 0,-1-1 1 0 0,1 1 0 0 0,0-1 0 0 0,0 0-1 0 0,0 0 1 0 0,5 0-33 0 0,4-2 88 0 0,1 0 1 0 0,0-2-1 0 0,-1 0 0 0 0,1 0 1 0 0,-1-1-1 0 0,0-1 1 0 0,0-1-1 0 0,-1 0 0 0 0,1 0 1 0 0,-1-2-1 0 0,-1 1 1 0 0,1-2-1 0 0,-1 0 0 0 0,-1 0 1 0 0,0-1-1 0 0,4-4-88 0 0,38-27 148 0 0,-13 25 18 0 0,-36 53 165 0 0,-10 132 202 0 0,7-167-608 0 0,0 0 0 0 0,-1 0-1 0 0,1 1 1 0 0,0-1 0 0 0,0 0-1 0 0,0 0 1 0 0,0 0-1 0 0,0 0 1 0 0,1 0 0 0 0,-1 0-1 0 0,1-1 1 0 0,-1 1 0 0 0,1 0-1 0 0,0-1 1 0 0,-1 1-1 0 0,1-1 1 0 0,0 1 0 0 0,0-1-1 0 0,0 0 1 0 0,0 0 0 0 0,0 0-1 0 0,0 0 1 0 0,1 0-1 0 0,-1-1 1 0 0,0 1 0 0 0,0 0-1 0 0,1-1 1 0 0,-1 0 0 0 0,1 0 75 0 0,21 3-3836 0 0,-3-4-3936 0 0,-13-2-918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0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0 5657 0 0,'0'0'2151'0'0,"0"0"-316"0"0,0 0-26 0 0,0 0 66 0 0,0 0-77 0 0,0 0-270 0 0,0 0-385 0 0,0 0-343 0 0,0 0-277 0 0,0 0-182 0 0,0 0-99 0 0,0 0-42 0 0,0 0-15 0 0,-13 14-46 0 0,-85 86 191 0 0,94-96-333 0 0,-1 0-1 0 0,1 0 1 0 0,0 0 0 0 0,0 1-1 0 0,0-1 1 0 0,0 1-1 0 0,1 0 1 0 0,0 0-1 0 0,0 0 1 0 0,0 0-1 0 0,1 1 1 0 0,0-1-1 0 0,0 1 1 0 0,0 0-1 0 0,0-1 1 0 0,1 1-1 0 0,0 0 1 0 0,0 0 0 0 0,1 0-1 0 0,0 0 4 0 0,2-2-15 0 0,1 0 0 0 0,0 0 1 0 0,0-1-1 0 0,1 1 0 0 0,-1-1 0 0 0,1 1 0 0 0,0-1 0 0 0,-1 0 1 0 0,1-1-1 0 0,1 1 0 0 0,-1-1 0 0 0,0 1 0 0 0,1-1 1 0 0,-1 0-1 0 0,1-1 0 0 0,-1 1 0 0 0,3-1 15 0 0,-4 0 4 0 0,32 11 15 0 0,-27-10-6 0 0,0 0-1 0 0,0 1 0 0 0,0 0 1 0 0,0 0-1 0 0,0 1 1 0 0,-1 0-1 0 0,1 0 0 0 0,-1 1 1 0 0,0-1-1 0 0,-1 2 1 0 0,1-1-1 0 0,2 4-12 0 0,-8-8 24 0 0,0 1 0 0 0,0-1 0 0 0,0 0 0 0 0,-1 1 0 0 0,1-1 0 0 0,0 1 0 0 0,-1-1 0 0 0,0 1 0 0 0,1-1 0 0 0,-1 1 0 0 0,0-1 0 0 0,1 1 0 0 0,-1-1 0 0 0,0 1 0 0 0,0 0 0 0 0,-1-1 0 0 0,1 1 0 0 0,0-1 0 0 0,0 1 0 0 0,-1-1 0 0 0,1 1 0 0 0,-1-1 0 0 0,1 1 0 0 0,-1-1 1 0 0,0 1-1 0 0,1-1 0 0 0,-1 0 0 0 0,0 1 0 0 0,0-1 0 0 0,0 0 0 0 0,0 0 0 0 0,0 0 0 0 0,0 0 0 0 0,-1 1 0 0 0,1-2 0 0 0,0 1 0 0 0,0 0 0 0 0,-1 0 0 0 0,1 0 0 0 0,-1 0-24 0 0,-62 30 1044 0 0,60-29-1033 0 0,-50 13-2100 0 0,-78-8-9871 0 0,123-10 3586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29.5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360 140 0 0 0,'-14'-15'3317'0'0,"-11"14"671"0"0,-52 13 237 0 0,57 1-4121 0 0,0 1-1 0 0,2 0 0 0 0,0 1 1 0 0,0 1-1 0 0,1 1 0 0 0,1 1 0 0 0,1 0 1 0 0,1 1-1 0 0,0 0 0 0 0,2 1 0 0 0,0 1 1 0 0,1 0-1 0 0,1 0 0 0 0,-3 10-103 0 0,10-22 99 0 0,0-1-1 0 0,1 1 0 0 0,-1 0 1 0 0,2 0-1 0 0,-1 0 1 0 0,1 0-1 0 0,1 0 0 0 0,-1 0 1 0 0,2 0-1 0 0,0 8-98 0 0,2-14 74 0 0,0 1 0 0 0,0-1 0 0 0,0 0 0 0 0,0 0 0 0 0,1 0 0 0 0,-1-1 0 0 0,1 1 0 0 0,0-1 0 0 0,0 0 0 0 0,0 0 0 0 0,0 0 1 0 0,0 0-1 0 0,0-1 0 0 0,1 0 0 0 0,-1 0 0 0 0,0 0 0 0 0,1 0 0 0 0,-1-1 0 0 0,1 1 0 0 0,-1-1 0 0 0,1 0 0 0 0,-1-1 0 0 0,0 1 0 0 0,1-1 0 0 0,-1 0 0 0 0,1 0 0 0 0,-1 0 0 0 0,4-2-74 0 0,16-6 255 0 0,-1-2 0 0 0,0 0 0 0 0,0-1 0 0 0,-1-2 0 0 0,-1 0 0 0 0,0-1-1 0 0,14-14-254 0 0,-10 9 121 0 0,7-4 14 0 0,-1 0 0 0 0,-1-2 0 0 0,-1-1 0 0 0,-1-2 0 0 0,-2 0 0 0 0,11-17-135 0 0,-26 24 308 0 0,-11 21-163 0 0,0 1-15 0 0,0 12-82 0 0,-15 97-43 0 0,15-103-2 0 0,-3 3 11 0 0,2-1 0 0 0,-1 1-1 0 0,1 0 1 0 0,0 0 0 0 0,1 0 0 0 0,0 0-1 0 0,0-1 1 0 0,1 1 0 0 0,0 0 0 0 0,1 0-1 0 0,0-1 1 0 0,0 1 0 0 0,1 0-1 0 0,0-1 1 0 0,0 0 0 0 0,1 0 0 0 0,0 0-1 0 0,1 0 1 0 0,0-1 0 0 0,0 0-1 0 0,0 0 1 0 0,1 0 0 0 0,2 2-14 0 0,1-4-70 0 0,0 0 0 0 0,0 0 0 0 0,1-1-1 0 0,0 0 1 0 0,-1-1 0 0 0,1 0 0 0 0,0 0 0 0 0,0-1 0 0 0,1-1 0 0 0,-1 1 0 0 0,0-2 0 0 0,0 1 0 0 0,1-2-1 0 0,-1 1 1 0 0,0-1 0 0 0,1-1 0 0 0,-1 0 0 0 0,0 0 0 0 0,1-1 70 0 0,54-20-4461 0 0,-7-9-4953 0 0,-44 24 4918 0 0</inkml:trace>
  <inkml:trace contextRef="#ctx0" brushRef="#br0" timeOffset="265.532">1496 41 8986 0 0,'0'0'1371'0'0,"0"0"-258"0"0,0 0 66 0 0,0 0 267 0 0,0 0 137 0 0,0 0-148 0 0,0 0-308 0 0,-19 34-271 0 0,-60 111-218 0 0,-73 118 607 0 0,92-124-1412 0 0,59-136-69 0 0,0 0-1 0 0,0 0 1 0 0,0-1-1 0 0,0 1 0 0 0,0 0 1 0 0,-1-1-1 0 0,0 1 1 0 0,1-1-1 0 0,-1 0 1 0 0,0 0-1 0 0,0 1 0 0 0,0-1 1 0 0,0 0-1 0 0,0-1 1 0 0,-1 1-1 0 0,1 0 0 0 0,-1-1 1 0 0,1 1-1 0 0,-1-1 1 0 0,0 0 236 0 0,-39 6-13196 0 0,33-7 10311 0 0</inkml:trace>
  <inkml:trace contextRef="#ctx0" brushRef="#br0" timeOffset="546.469">986 166 5473 0 0,'0'0'2411'0'0,"0"0"-554"0"0,0 0-489 0 0,0 0-217 0 0,0 0-97 0 0,0 0-81 0 0,0 0-145 0 0,0 0-136 0 0,0 0-81 0 0,0 0-57 0 0,0 0-50 0 0,0 0-46 0 0,0 0-35 0 0,26 23-45 0 0,84 72-69 0 0,-29-22 164 0 0,45 26 48 0 0,-72-66-419 0 0,127 63-218 0 0,-174-93-105 0 0,36 9-1374 0 0,-15-12-5253 0 0,-16-9-1322 0 0,-8 7 4980 0 0</inkml:trace>
  <inkml:trace contextRef="#ctx0" brushRef="#br0" timeOffset="841.343">1807 273 1056 0 0,'0'0'2085'0'0,"0"0"-752"0"0,0 0-228 0 0,0 0 316 0 0,0 0 306 0 0,0 0 74 0 0,0 0-190 0 0,0 0-360 0 0,0 0-402 0 0,0 0-358 0 0,0 33-286 0 0,-2 106-177 0 0,0-65-174 0 0,1-37-1851 0 0,4-9-5365 0 0,-3-23 1904 0 0</inkml:trace>
  <inkml:trace contextRef="#ctx0" brushRef="#br0" timeOffset="842.343">1754 0 16468 0 0,'0'0'1192'0'0,"0"0"-368"0"0,0 0-400 0 0,0 0-72 0 0,0 0-40 0 0,0 0-112 0 0,0 0-304 0 0,0 0-192 0 0,0 0-120 0 0,0 0-144 0 0,0 0-200 0 0,0 0-553 0 0,0 0-1479 0 0,29 70-2553 0 0,-22-59-2841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1.5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197 519 3345 0 0,'0'0'2422'0'0,"0"0"-1190"0"0,0 0-360 0 0,0 0 163 0 0,0 0 211 0 0,0 0 70 0 0,0 0-104 0 0,0 0-162 0 0,0 0-188 0 0,0 0-168 0 0,0 0-165 0 0,0 0-126 0 0,0 0-97 0 0,-30 24-57 0 0,-91 72-44 0 0,119-95-195 0 0,-1 0 0 0 0,1 0 1 0 0,-1 1-1 0 0,1-1 0 0 0,-1 1 0 0 0,1 0 0 0 0,0-1 0 0 0,0 1 0 0 0,0 0 0 0 0,0 0 0 0 0,0 0 0 0 0,1 1 1 0 0,-1-1-1 0 0,0 0 0 0 0,1 1 0 0 0,0-1 0 0 0,0 1 0 0 0,-1-1 0 0 0,1 1 0 0 0,1 0 0 0 0,-1-1 0 0 0,0 1 0 0 0,0 2-10 0 0,1 3 39 0 0,-1-5-29 0 0,0 0-1 0 0,0 0 1 0 0,1 0 0 0 0,-1 0-1 0 0,1 0 1 0 0,-1 0-1 0 0,1 0 1 0 0,0 0 0 0 0,0 0-1 0 0,0 0 1 0 0,1 0 0 0 0,-1 0-1 0 0,1 0 1 0 0,-1 0 0 0 0,1 0-1 0 0,0 0 1 0 0,0 0-1 0 0,1 0 1 0 0,-1-1 0 0 0,0 1-1 0 0,1 0 1 0 0,0-1 0 0 0,-1 1-1 0 0,1-1 1 0 0,0 0 0 0 0,1 1-1 0 0,-1-1 1 0 0,0 0-1 0 0,0 0 1 0 0,1-1 0 0 0,-1 1-1 0 0,1 0 1 0 0,0-1 0 0 0,-1 1-1 0 0,1-1 1 0 0,0 0 0 0 0,0 0-1 0 0,0 0 1 0 0,0-1-1 0 0,1 1-9 0 0,12 0 170 0 0,-1 0 0 0 0,1-1-1 0 0,-1-1 1 0 0,1-1 0 0 0,-1 0-1 0 0,0-1 1 0 0,0-1-1 0 0,0 0 1 0 0,0-1 0 0 0,0 0-1 0 0,-1-1 1 0 0,0-1 0 0 0,-1 0-1 0 0,1-1 1 0 0,-1-1-1 0 0,-1 0 1 0 0,0-1 0 0 0,0 0-1 0 0,-1 0 1 0 0,0-2 0 0 0,0 1-1 0 0,-2-1 1 0 0,1-1-1 0 0,-2 1 1 0 0,0-2 0 0 0,0 1-1 0 0,-1-1 1 0 0,-1 0 0 0 0,0-1-1 0 0,-1 1 1 0 0,3-13-170 0 0,-6 18-84 0 0,-1 0 1 0 0,1 1-1 0 0,-1-1 0 0 0,-1 0 1 0 0,0 1-1 0 0,0-1 0 0 0,0 0 1 0 0,-1 1-1 0 0,-1-1 0 0 0,1 0 1 0 0,-2 1-1 0 0,1-1 1 0 0,-1 1-1 0 0,0 0 0 0 0,0 0 1 0 0,-1 0-1 0 0,-1 1 0 0 0,1-1 1 0 0,-1 1-1 0 0,0 0 0 0 0,-1 0 1 0 0,1 0-1 0 0,-1 1 0 0 0,-1 0 1 0 0,-5-4 83 0 0,8 7-100 0 0,1 1 0 0 0,-1 0 0 0 0,1 0 1 0 0,-1 0-1 0 0,0 1 0 0 0,0 0 0 0 0,0-1 1 0 0,0 1-1 0 0,0 0 0 0 0,0 1 0 0 0,0-1 0 0 0,0 1 1 0 0,0 0-1 0 0,0 0 0 0 0,0 0 0 0 0,-1 0 1 0 0,1 1-1 0 0,0 0 0 0 0,0 0 0 0 0,0 0 0 0 0,0 0 1 0 0,1 1-1 0 0,-1-1 0 0 0,0 1 0 0 0,0 0 1 0 0,1 0-1 0 0,-1 0 0 0 0,1 1 0 0 0,0-1 0 0 0,0 1 1 0 0,0 0-1 0 0,0 0 0 0 0,-2 2 100 0 0,4-4 8 0 0,0 0 0 0 0,0 0 0 0 0,1 0 0 0 0,-1 0 0 0 0,0 0 0 0 0,1 0 0 0 0,-1 0 0 0 0,1 1 0 0 0,-1-1-1 0 0,1 0 1 0 0,0 0 0 0 0,-1 0 0 0 0,1 0 0 0 0,0 1 0 0 0,0-1 0 0 0,0 0 0 0 0,0 0 0 0 0,0 0 0 0 0,0 1 0 0 0,0-1 0 0 0,0 0 0 0 0,1 0 0 0 0,-1 0 0 0 0,0 1 0 0 0,1-1-1 0 0,-1 0 1 0 0,1 0 0 0 0,-1 0 0 0 0,1 0 0 0 0,-1 0 0 0 0,1 0 0 0 0,0 0 0 0 0,0 0 0 0 0,-1 0 0 0 0,1 0 0 0 0,0 0 0 0 0,0-1 0 0 0,0 1 0 0 0,0 0 0 0 0,0-1 0 0 0,0 1-1 0 0,0 0 1 0 0,0-1 0 0 0,0 1 0 0 0,1-1 0 0 0,-1 0 0 0 0,0 1 0 0 0,0-1 0 0 0,0 0 0 0 0,1 0 0 0 0,-1 0 0 0 0,0 1 0 0 0,0-1 0 0 0,0 0 0 0 0,1-1 0 0 0,-1 1 0 0 0,0 0-1 0 0,0 0 1 0 0,0-1 0 0 0,1 1 0 0 0,-1 0 0 0 0,0-1 0 0 0,0 1-8 0 0,17 0 278 0 0,-1 0 1 0 0,1-2-1 0 0,-1 1 0 0 0,1-2 1 0 0,-1-1-1 0 0,0 0 0 0 0,0-1 0 0 0,-1 0 1 0 0,2-2-279 0 0,296-158 3346 0 0,-79-14-2365 0 0,-234 179-995 0 0,0 1-1 0 0,1-1 1 0 0,-1 1 0 0 0,0 0-1 0 0,0 0 1 0 0,1-1-1 0 0,-1 1 1 0 0,0 0 0 0 0,0 0-1 0 0,0 0 1 0 0,0 0-1 0 0,0 0 1 0 0,-1 1-1 0 0,1-1 1 0 0,0 0 0 0 0,0 0-1 0 0,-1 1 1 0 0,1-1-1 0 0,0 0 1 0 0,-1 1-1 0 0,0-1 1 0 0,1 0 0 0 0,-1 1-1 0 0,0-1 1 0 0,0 1-1 0 0,1-1 1 0 0,-1 0 0 0 0,0 1-1 0 0,-1-1 1 0 0,1 1-1 0 0,0-1 1 0 0,0 0-1 0 0,0 1 1 0 0,-1-1 0 0 0,1 1-1 0 0,-1-1 1 0 0,1 0-1 0 0,-1 1 1 0 0,0-1-1 0 0,1 0 1 0 0,-1 0 14 0 0,0 9-35 0 0,-3 42-109 0 0,-3 0 0 0 0,-2 0 0 0 0,-3-1 0 0 0,-1-1 0 0 0,-3 0 0 0 0,-20 44 144 0 0,12-27-315 0 0,-18 48-27 0 0,-21 52-2469 0 0,8 3 0 0 0,7 2 1 0 0,-22 155 2810 0 0,44-153 2724 0 0,26-174-2639 0 0,0 1 0 0 0,0 0 1 0 0,-1-1-1 0 0,1 1 0 0 0,0 0 0 0 0,-1-1 0 0 0,1 1 0 0 0,0 0 0 0 0,-1-1 0 0 0,1 1 0 0 0,-1-1 0 0 0,1 1 0 0 0,-1-1 0 0 0,1 1 0 0 0,-1-1 1 0 0,0 1-1 0 0,1-1 0 0 0,-1 1 0 0 0,1-1 0 0 0,-1 0 0 0 0,0 1 0 0 0,1-1 0 0 0,-1 0 0 0 0,0 0 0 0 0,0 1 0 0 0,1-1 0 0 0,-1 0 0 0 0,0 0 1 0 0,1 0-1 0 0,-1 0 0 0 0,0 0 0 0 0,0 0 0 0 0,1 0 0 0 0,-1 0 0 0 0,0 0 0 0 0,0 0 0 0 0,1-1 0 0 0,-1 1 0 0 0,0 0 0 0 0,1 0 0 0 0,-1-1 1 0 0,0 1-1 0 0,1 0 0 0 0,-1-1 0 0 0,0 1 0 0 0,1-1 0 0 0,-1 1 0 0 0,1-1 0 0 0,-1 1 0 0 0,1-1 0 0 0,-1 1 0 0 0,1-1 0 0 0,-1 1 0 0 0,1-1 1 0 0,0 0-1 0 0,-1 1 0 0 0,1-1 0 0 0,0 0 0 0 0,0 1 0 0 0,-1-1 0 0 0,1 0-85 0 0,-32-44 347 0 0,25 34-331 0 0,0 0 0 0 0,1-1 0 0 0,0 0-1 0 0,0 0 1 0 0,2 0 0 0 0,-1-1-1 0 0,2 1 1 0 0,-1-1 0 0 0,2 0-1 0 0,0-1 1 0 0,0 1 0 0 0,1 0-1 0 0,1 0 1 0 0,0-1 0 0 0,1 1-1 0 0,1 0 1 0 0,0 0 0 0 0,0 0-1 0 0,2 0 1 0 0,-1 0 0 0 0,2 0-16 0 0,9-12-56 0 0,1 1 0 0 0,1 0 0 0 0,1 1 0 0 0,1 1 0 0 0,1 1 0 0 0,1 0 0 0 0,1 2-1 0 0,0 0 1 0 0,2 2 0 0 0,0 0 0 0 0,1 1 0 0 0,5-1 56 0 0,195-93-4262 0 0,-135 81-4398 0 0,-62 21 978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2.5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24 243 1568 0 0,'0'0'587'0'0,"0"0"-536"0"0,0 0-203 0 0,0 0 304 0 0,0 0 497 0 0,0 0 385 0 0,0 0 239 0 0,0 0 100 0 0,0 0-64 0 0,0 0-187 0 0,0 0-181 0 0,4 32-179 0 0,15 103-162 0 0,-22-9 457 0 0,-2-95-802 0 0,-13 78 463 0 0,3-22 554 0 0,9-40 2478 0 0,47-224-1423 0 0,-18 102-2258 0 0,3 2 0 0 0,3 1 0 0 0,3 1 0 0 0,4 2-1 0 0,2 2 1 0 0,3 1 0 0 0,42-50-69 0 0,-83 115-24 0 0,0 0-1 0 0,0 0 1 0 0,0 0 0 0 0,0 0 0 0 0,0 0-1 0 0,1 0 1 0 0,-1 0 0 0 0,0 0 0 0 0,1 0-1 0 0,-1 0 1 0 0,1 0 0 0 0,-1 0 0 0 0,0 1-1 0 0,1-1 1 0 0,0 0 0 0 0,-1 0 0 0 0,1 0-1 0 0,0 1 1 0 0,-1-1 0 0 0,1 0 0 0 0,0 1-1 0 0,0-1 1 0 0,-1 1 0 0 0,1-1 0 0 0,0 1-1 0 0,0-1 1 0 0,0 1 0 0 0,0-1 0 0 0,0 1-1 0 0,0 0 1 0 0,0 0 0 0 0,0-1 0 0 0,0 1-1 0 0,0 0 1 0 0,0 0 0 0 0,0 0 0 0 0,0 0-1 0 0,0 0 1 0 0,0 0 0 0 0,0 0 0 0 0,0 1-1 0 0,-1-1 1 0 0,1 0 0 0 0,0 0 0 0 0,0 1-1 0 0,0-1 1 0 0,0 1 0 0 0,0-1 0 0 0,0 1-1 0 0,0-1 1 0 0,-1 1 0 0 0,1-1 0 0 0,0 1-1 0 0,0 0 1 0 0,-1-1 0 0 0,1 1 0 0 0,0 0-1 0 0,-1 0 1 0 0,1-1 0 0 0,-1 1 0 0 0,1 0-1 0 0,-1 0 1 0 0,1 0 0 0 0,-1 0 0 0 0,0 0 24 0 0,6 97-4030 0 0,-4-44-955 0 0,4-2-3686 0 0,-3-40 6803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4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95 0 0 0,'0'0'1146'0'0,"0"0"1435"0"0,0 0 563 0 0,0 0-22 0 0,0 0-375 0 0,0 0-632 0 0,0 0-696 0 0,0 0-540 0 0,0 0-359 0 0,0 0-218 0 0,0 0-132 0 0,-11 34-71 0 0,-33 104-47 0 0,29-56-53 0 0,15-80 11 0 0,0 0 1 0 0,0 0 0 0 0,1 0-1 0 0,-1 0 1 0 0,1 0 0 0 0,-1-1-1 0 0,1 1 1 0 0,0 0 0 0 0,-1 0-1 0 0,1-1 1 0 0,0 1 0 0 0,0 0-1 0 0,1-1 1 0 0,-1 1 0 0 0,0-1-1 0 0,0 0 1 0 0,1 1 0 0 0,-1-1-1 0 0,1 0 1 0 0,-1 0 0 0 0,1 0-1 0 0,-1 0 1 0 0,1 0 0 0 0,0 0-1 0 0,0 0 1 0 0,-1 0 0 0 0,1-1-1 0 0,0 1 1 0 0,0-1-1 0 0,0 1 1 0 0,0-1 0 0 0,0 0-1 0 0,0 0 1 0 0,-1 0 0 0 0,1 0-1 0 0,2 0-10 0 0,69-12 1608 0 0,-61 7-1441 0 0,-1-1-1 0 0,0 1 1 0 0,0-2 0 0 0,-1 1 0 0 0,0-2 0 0 0,0 1 0 0 0,-1-1 0 0 0,0-1 0 0 0,0 0 0 0 0,0 0 0 0 0,-2-1-1 0 0,1 1 1 0 0,-1-2 0 0 0,-1 1 0 0 0,1-1 0 0 0,-2 0 0 0 0,0 0 0 0 0,0-1 0 0 0,-1 0 0 0 0,0 0-1 0 0,-1 0 1 0 0,0 0 0 0 0,-1 0 0 0 0,-1 0 0 0 0,0-1 0 0 0,-1 1 0 0 0,0-1 0 0 0,0-1-167 0 0,-1 10-54 0 0,0 0 1 0 0,0-1-1 0 0,-1 1 1 0 0,1 0-1 0 0,-1-1 1 0 0,0 1-1 0 0,0 0 1 0 0,0 0-1 0 0,-1 1 1 0 0,1-1-1 0 0,-1 0 1 0 0,0 1-1 0 0,0 0 1 0 0,0-1-1 0 0,0 1 1 0 0,-1 0-1 0 0,1 1 1 0 0,-1-1-1 0 0,0 1 1 0 0,0-1-1 0 0,0 1 1 0 0,0 0-1 0 0,0 1 1 0 0,-3-2 53 0 0,-31-5-3947 0 0,0 11-4727 0 0,25 1-2380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5.0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0 277 16299 0 0,'0'0'1374'0'0,"0"0"-378"0"0,0 0-10 0 0,0 0 86 0 0,0 0-25 0 0,0 0-143 0 0,0 0-253 0 0,0 0-242 0 0,0 0-137 0 0,0 0-108 0 0,0 0-78 0 0,0 0-27 0 0,0 0-30 0 0,14-26-12 0 0,42-79-6 0 0,-14 41-443 0 0,-40 63 393 0 0,0 1 0 0 0,0-1 0 0 0,-1 1 0 0 0,1 0 0 0 0,0 0-1 0 0,0 0 1 0 0,0 0 0 0 0,0 0 0 0 0,0 0 0 0 0,0 1 0 0 0,0-1 0 0 0,-1 1 0 0 0,1-1 0 0 0,0 1 0 0 0,0 0 0 0 0,0-1 0 0 0,-1 1 0 0 0,1 0 0 0 0,0 0 0 0 0,-1 0 0 0 0,1 0 0 0 0,-1 1 0 0 0,0-1 0 0 0,1 0-1 0 0,-1 1 1 0 0,0-1 0 0 0,1 1 0 0 0,-1-1 0 0 0,0 1 0 0 0,0-1 0 0 0,-1 1 0 0 0,1 0 0 0 0,0 0 0 0 0,0-1 0 0 0,-1 1 0 0 0,1 0 0 0 0,-1 0 0 0 0,1 0 0 0 0,-1 0 0 0 0,0 1 39 0 0,8 13-32 0 0,-4-10 40 0 0,-1 1-1 0 0,1-1 1 0 0,0 1-1 0 0,0-1 1 0 0,1 0 0 0 0,0-1-1 0 0,0 1 1 0 0,0-1-1 0 0,1 0 1 0 0,0 0-1 0 0,0 0 1 0 0,0-1 0 0 0,0 0-1 0 0,1-1 1 0 0,-1 1-1 0 0,1-1 1 0 0,0 0 0 0 0,0-1-1 0 0,1 1-7 0 0,-2-1 75 0 0,0-1 0 0 0,1 1 1 0 0,-1-1-1 0 0,1 0 0 0 0,-1-1 0 0 0,1 0 0 0 0,-1 0 0 0 0,1 0 1 0 0,-1-1-1 0 0,1 1 0 0 0,-1-2 0 0 0,1 1 0 0 0,-1-1 0 0 0,0 0 0 0 0,0 0 1 0 0,0-1-1 0 0,0 1 0 0 0,0-1 0 0 0,0-1 0 0 0,-1 1 0 0 0,0-1 1 0 0,1 0-1 0 0,-1 0 0 0 0,-1-1 0 0 0,1 1 0 0 0,-1-1 0 0 0,0 0 1 0 0,0 0-1 0 0,0-1 0 0 0,0 1 0 0 0,0-3-75 0 0,-1 1-34 0 0,0 0-1 0 0,0-1 1 0 0,0 1-1 0 0,-1-1 1 0 0,0 1 0 0 0,-1-1-1 0 0,1 0 1 0 0,-2 0 0 0 0,1 0-1 0 0,-1 0 1 0 0,0-4 34 0 0,-10-17-4515 0 0,-10 3-6041 0 0,10 18 1181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2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119 617 760 0 0,'0'0'2597'0'0,"0"0"-937"0"0,0 0-253 0 0,0 0 313 0 0,0 0 310 0 0,0 0 87 0 0,0 0-260 0 0,0 0-467 0 0,-19 34-438 0 0,-57 106-337 0 0,52-66-65 0 0,25-61-453 0 0,0-8-22 0 0,0 1 1 0 0,0 0-1 0 0,0-1 1 0 0,0 1-1 0 0,1-1 1 0 0,0 0-1 0 0,0 1 1 0 0,0-1 0 0 0,1 0-1 0 0,-1 0 1 0 0,1 0-1 0 0,1-1 1 0 0,-1 1-1 0 0,1-1 1 0 0,-1 1-1 0 0,1-1 1 0 0,1-1-1 0 0,-1 1 1 0 0,0 0-1 0 0,1-1 1 0 0,0 0-1 0 0,0 0 1 0 0,0 0-1 0 0,0-1 1 0 0,0 0-1 0 0,0 0 1 0 0,1 0 0 0 0,-1 0-1 0 0,1-1 1 0 0,-1 0-1 0 0,1 0 1 0 0,0-1-1 0 0,-1 0 1 0 0,1 1-1 0 0,0-2 1 0 0,-1 1-1 0 0,1-1 1 0 0,-1 0-1 0 0,1 0 1 0 0,-1 0-1 0 0,1-1 1 0 0,-1 0-1 0 0,1 0 1 0 0,-1 0 0 0 0,0-1-1 0 0,0 0 1 0 0,0 0-1 0 0,-1 0 1 0 0,4-3-76 0 0,-2 1 96 0 0,0-1-1 0 0,0 0 1 0 0,-1 0 0 0 0,0 0 0 0 0,0 0 0 0 0,0-1 0 0 0,-1 0 0 0 0,0 1 0 0 0,-1-2 0 0 0,1 1 0 0 0,-1 0 0 0 0,-1-1 0 0 0,1 0 0 0 0,-1 1-1 0 0,-1-1 1 0 0,1 0 0 0 0,-1 0 0 0 0,-1 0 0 0 0,0 0 0 0 0,0 0 0 0 0,0 0 0 0 0,-1 0 0 0 0,0 0 0 0 0,0 0 0 0 0,-1 1 0 0 0,0-1-96 0 0,-40-96-2225 0 0,-22 21-6620 0 0,50 69 2692 0 0,2 5-571 0 0</inkml:trace>
  <inkml:trace contextRef="#ctx0" brushRef="#br0" timeOffset="300.414">707 17 9466 0 0,'0'0'327'0'0,"0"0"-426"0"0,0 0-46 0 0,0 0 390 0 0,0 0 513 0 0,0 0 323 0 0,0 0 114 0 0,0 0 8 0 0,0 0-63 0 0,0 0-102 0 0,1 32-157 0 0,3 105-195 0 0,7 180 946 0 0,11-168-1558 0 0,7-2 0 0 0,13 24-74 0 0,-35-147-232 0 0,6 19-403 0 0,-10-14-2825 0 0,-5-29-2872 0 0,-4 0 2301 0 0,3 0-835 0 0</inkml:trace>
  <inkml:trace contextRef="#ctx0" brushRef="#br0" timeOffset="559.426">335 698 6025 0 0,'0'0'3465'0'0,"0"0"-2897"0"0,0 0-440 0 0,0 0 240 0 0,0 0 144 0 0,0 0 32 0 0,0 0-63 0 0,186-18-169 0 0,-139 14-104 0 0,5 0-96 0 0,5 0-88 0 0,0 1-224 0 0,4 3-504 0 0,1-4-865 0 0,1 4-1671 0 0,-15 0-897 0 0,-17 0 1240 0 0</inkml:trace>
  <inkml:trace contextRef="#ctx0" brushRef="#br0" timeOffset="1026.433">1614 617 736 0 0,'0'0'3701'0'0,"0"0"-16"0"0,0 0-473 0 0,0 0-643 0 0,0 0-657 0 0,0 0-498 0 0,0 0-315 0 0,0 0-247 0 0,0 0-166 0 0,-34 13-154 0 0,-109 45-127 0 0,122-51-277 0 0,1 2-1 0 0,0 1 1 0 0,1 0 0 0 0,0 2-1 0 0,1 0 1 0 0,0 1 0 0 0,0 1-1 0 0,-1 3-127 0 0,-10 7 97 0 0,24-20-126 0 0,-1 0 0 0 0,1 1 0 0 0,0-1 0 0 0,0 1 1 0 0,0 1-1 0 0,0-1 0 0 0,1 1 0 0 0,0 0 0 0 0,0-1 1 0 0,1 2-1 0 0,0-1 0 0 0,0 0 0 0 0,0 1 0 0 0,1-1 1 0 0,0 1-1 0 0,0 0 0 0 0,0 0 0 0 0,1 0 0 0 0,0 0 1 0 0,1 4 28 0 0,2-8-23 0 0,1 0 1 0 0,0 0 0 0 0,0 0 0 0 0,0 0-1 0 0,0-1 1 0 0,1 1 0 0 0,-1-1 0 0 0,1 0-1 0 0,0 0 1 0 0,-1 0 0 0 0,1-1 0 0 0,0 1-1 0 0,0-1 1 0 0,0 0 0 0 0,0 0 0 0 0,0 0-1 0 0,0-1 1 0 0,0 1 0 0 0,1-1 0 0 0,-1 0-1 0 0,0 0 1 0 0,0-1 0 0 0,0 1 0 0 0,0-1-1 0 0,1 0 23 0 0,18-3 42 0 0,-1-1 0 0 0,0-2 0 0 0,0 0-1 0 0,0-1 1 0 0,-1-1 0 0 0,0-1 0 0 0,-1-1-1 0 0,0-1 1 0 0,5-5-42 0 0,-23 16 1 0 0,156-109 31 0 0,-157 109-40 0 0,0 1 0 0 0,0 0 1 0 0,-1-1-1 0 0,1 1 1 0 0,0 0-1 0 0,0 0 0 0 0,0 0 1 0 0,-1-1-1 0 0,1 1 1 0 0,0 0-1 0 0,0 0 0 0 0,0 0 1 0 0,-1 0-1 0 0,1 0 1 0 0,0 1-1 0 0,0-1 0 0 0,0 0 1 0 0,-1 0-1 0 0,1 0 1 0 0,0 1-1 0 0,0-1 0 0 0,-1 0 1 0 0,1 1-1 0 0,0-1 1 0 0,0 1-1 0 0,-1-1 0 0 0,1 1 1 0 0,-1-1-1 0 0,1 1 1 0 0,0-1-1 0 0,-1 1 0 0 0,1 0 1 0 0,-1-1-1 0 0,1 1 1 0 0,-1 0-1 0 0,0-1 0 0 0,1 1 1 0 0,-1 0-1 0 0,0 0 1 0 0,1-1-1 0 0,-1 1 0 0 0,0 0 1 0 0,0 0-1 0 0,0 0 1 0 0,1-1-1 0 0,-1 1 0 0 0,0 0 1 0 0,0 0-1 0 0,0 0 8 0 0,4 50-115 0 0,-3-43 106 0 0,-2-2 4 0 0,1 0 0 0 0,0 1 0 0 0,0-1-1 0 0,1 0 1 0 0,-1 0 0 0 0,1 1-1 0 0,1-1 1 0 0,-1 0 0 0 0,1 0 0 0 0,1 0-1 0 0,-1 0 1 0 0,1-1 0 0 0,0 1-1 0 0,0-1 1 0 0,0 1 0 0 0,1-1-1 0 0,0 0 1 0 0,0 0 0 0 0,0 0 0 0 0,0-1-1 0 0,1 0 1 0 0,0 0 0 0 0,0 0-1 0 0,0 0 1 0 0,0-1 0 0 0,1 0 0 0 0,-1 0-1 0 0,1 0 1 0 0,0-1 0 0 0,0 1-1 0 0,0-2 1 0 0,6 2 5 0 0,7-1-2 0 0,0-2-1 0 0,1 0 1 0 0,-1-1-1 0 0,0-1 1 0 0,1-1 0 0 0,-1-1-1 0 0,-1 0 1 0 0,1-2-1 0 0,-1 0 1 0 0,1-1 0 0 0,-2 0-1 0 0,1-2 1 0 0,-1 0-1 0 0,0-1 1 0 0,-1-1-1 0 0,-1 0 1 0 0,1-1 0 0 0,-2-1-1 0 0,0 0 1 0 0,0-1-1 0 0,-1-1 3 0 0,18-14 47 0 0,-2-2 0 0 0,-1 0-1 0 0,-1-2 1 0 0,-2-2 0 0 0,-1 0-1 0 0,-2-1 1 0 0,-2-1 0 0 0,1-5-47 0 0,-6 5-29 0 0,-1-1 0 0 0,-2 0 0 0 0,-2-1-1 0 0,-2 0 1 0 0,-1-1 0 0 0,-3 1 0 0 0,0-1 0 0 0,-3 0 0 0 0,-1 0 0 0 0,-3-10 29 0 0,-30-49 429 0 0,32 98-422 0 0,0 0-1 0 0,0 1 0 0 0,0-1 0 0 0,0 0 0 0 0,0 1 1 0 0,-1-1-1 0 0,1 1 0 0 0,0 0 0 0 0,0-1 0 0 0,-1 1 1 0 0,1 0-1 0 0,0 0 0 0 0,-1-1 0 0 0,1 1 0 0 0,0 0 0 0 0,0 0 1 0 0,-1 1-1 0 0,1-1 0 0 0,0 0 0 0 0,-1 0 0 0 0,1 1 1 0 0,0-1-1 0 0,0 1 0 0 0,-1-1 0 0 0,1 1 0 0 0,0-1 0 0 0,0 1 1 0 0,0 0-1 0 0,0-1 0 0 0,0 1 0 0 0,0 0 0 0 0,0 0 1 0 0,0 0-1 0 0,0 0 0 0 0,0 0 0 0 0,0 0 0 0 0,1 0 0 0 0,-1 0 1 0 0,0 0-1 0 0,1 0 0 0 0,-1 1 0 0 0,1-1 0 0 0,-1 0 1 0 0,1 0-1 0 0,-1 0 0 0 0,1 1 0 0 0,0-1 0 0 0,0 0 0 0 0,0 1 1 0 0,0-1-1 0 0,0 1-6 0 0,-1-1 1 0 0,-14 35 16 0 0,2 1 1 0 0,2 0-1 0 0,1 1 0 0 0,2 0 1 0 0,2 1-1 0 0,1 0 1 0 0,2-1-1 0 0,1 1 1 0 0,3 1-1 0 0,4 30-17 0 0,-1-28 14 0 0,1 1 0 0 0,3-1 0 0 0,1 0 0 0 0,3-1 0 0 0,1 0 0 0 0,1-1 0 0 0,3-1 0 0 0,1 0 0 0 0,2-1 0 0 0,19 26-14 0 0,-33-54-33 0 0,0-1 0 0 0,0 0 0 0 0,2 0 0 0 0,-1-1-1 0 0,1 0 1 0 0,0 0 0 0 0,0-1 0 0 0,1 0 0 0 0,9 6 33 0 0,-17-14-247 0 0,0 0-1 0 0,-1 0 1 0 0,1 0 0 0 0,0 0 0 0 0,-1 0 0 0 0,1 0 0 0 0,-1 0 0 0 0,1-1 0 0 0,-1 1 0 0 0,1 0 0 0 0,-1 0 0 0 0,0 0 0 0 0,0-1 0 0 0,0 1 0 0 0,1 0 0 0 0,-1 0 0 0 0,0 0 0 0 0,-1-1 0 0 0,1 1 0 0 0,0 0 0 0 0,0 0 0 0 0,0-1 0 0 0,-1 1 0 0 0,1 0 0 0 0,-1 0 0 0 0,1 0 0 0 0,-1 0 0 0 0,1 0 0 0 0,-1 0 0 0 0,1 0 0 0 0,-1 0-1 0 0,0 0 1 0 0,0 0 0 0 0,0-1 247 0 0,-20-26-9823 0 0,15 20 6721 0 0</inkml:trace>
  <inkml:trace contextRef="#ctx0" brushRef="#br0" timeOffset="1324.936">1960 525 10946 0 0,'0'0'1099'0'0,"0"0"-295"0"0,0 0 19 0 0,0 0 184 0 0,0 0 113 0 0,0 0-19 0 0,0 0-123 0 0,31 1-119 0 0,101 4-85 0 0,290 0 1829 0 0,-374-2-3229 0 0,65 8 370 0 0,-77-3-3948 0 0,-2 3-4175 0 0,-27-7-270 0 0</inkml:trace>
  <inkml:trace contextRef="#ctx0" brushRef="#br0" timeOffset="1570.344">2928 842 5153 0 0,'0'0'4169'0'0,"0"0"-2329"0"0,0 0-455 0 0,0 0-153 0 0,0 0-128 0 0,0 0-176 0 0,0 0-295 0 0,0 0-313 0 0,0 0-208 0 0,0 0-136 0 0,0 0-144 0 0,0 0-265 0 0,17 184-519 0 0,-11-184-832 0 0,-3 0-1129 0 0,1 0-1944 0 0,-2 0-888 0 0</inkml:trace>
  <inkml:trace contextRef="#ctx0" brushRef="#br0" timeOffset="1571.344">2886 352 5457 0 0,'0'0'-432'0'0,"0"0"-576"0"0,0 0-104 0 0,0 0 279 0 0,0 0 329 0 0,0 0-304 0 0,0 0 48 0 0,0 0 760 0 0</inkml:trace>
  <inkml:trace contextRef="#ctx0" brushRef="#br0" timeOffset="2738.422">2864 400 0 0 0,'0'0'1214'0'0,"0"0"841"0"0,0 0 405 0 0,0 0 15 0 0,0 0-206 0 0,0 0-342 0 0,0 0-407 0 0,0 0-322 0 0,0 0-253 0 0,0 0-146 0 0,0 0-131 0 0,0 0-143 0 0,-5 2-132 0 0,-13 5-117 0 0,13-5-97 0 0,5-2-77 0 0,26-1 374 0 0,-11-7-1050 0 0,-12 6-8832 0 0,-2 2-95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9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 0 0 0,'0'0'669'0'0,"0"0"589"0"0,0 0 233 0 0,0 0 8 0 0,0 0-116 0 0,0 0-221 0 0,0 0-288 0 0,0 0-236 0 0,0 0-133 0 0,-1 6-55 0 0,-37 178 1669 0 0,35-177-5349 0 0,-1-5-1211 0 0,4 1 64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10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1208 0 0 0,'0'0'497'0'0,"0"0"512"0"0,0 0 212 0 0,0 0-39 0 0,0 0-143 0 0,0 0-120 0 0,0 0-50 0 0,0 0-14 0 0,0 0-19 0 0,0 0-30 0 0,0 0-12 0 0,26-19 8 0 0,80-61 21 0 0,148-112 3095 0 0,-59 75-3481 0 0,-194 116-474 0 0,0 0-1 0 0,0 0 1 0 0,0 0-1 0 0,0 0 1 0 0,1 0-1 0 0,-1 1 1 0 0,0-1-1 0 0,0 0 1 0 0,1 1-1 0 0,-1-1 1 0 0,0 1-1 0 0,1-1 1 0 0,-1 1-1 0 0,0 0 0 0 0,1-1 1 0 0,-1 1-1 0 0,0 0 1 0 0,1 0-1 0 0,-1 0 1 0 0,1 0-1 0 0,-1 0 1 0 0,0 0-1 0 0,1 1 1 0 0,-1-1-1 0 0,1 0 1 0 0,-1 1-1 0 0,0-1 1 0 0,1 1-1 0 0,-1-1 1 0 0,0 1-1 0 0,0 0 1 0 0,0 0-1 0 0,1-1 0 0 0,-1 1 1 0 0,0 0-1 0 0,0 0 1 0 0,0 0-1 0 0,0 0 1 0 0,0 0-1 0 0,0 0 1 0 0,-1 1-1 0 0,1-1 1 0 0,0 0-1 0 0,-1 0 1 0 0,1 1-1 0 0,0-1 1 0 0,-1 0-1 0 0,0 1 1 0 0,1-1-1 0 0,-1 0 0 0 0,0 1 1 0 0,0-1-1 0 0,1 0 1 0 0,-1 1-1 0 0,0-1 1 0 0,0 1-1 0 0,-1 0 38 0 0,0 8-62 0 0,0 0-1 0 0,-1 1 0 0 0,-1-1 0 0 0,1 0 1 0 0,-2 0-1 0 0,1-1 0 0 0,-2 1 0 0 0,1-1 0 0 0,-5 7 63 0 0,-24 76-127 0 0,32-91 147 0 0,1 1 0 0 0,1-1 0 0 0,-1 0 0 0 0,0 0 0 0 0,0 0 0 0 0,0 0 0 0 0,0 0 0 0 0,1 0 0 0 0,-1 1 0 0 0,1-1 0 0 0,-1 0 0 0 0,1 0 1 0 0,-1 0-1 0 0,1 0 0 0 0,0 0 0 0 0,-1-1 0 0 0,1 1 0 0 0,0 0 0 0 0,0 0 0 0 0,-1 0 0 0 0,1 0 0 0 0,0-1 0 0 0,0 1 0 0 0,0 0 0 0 0,0-1 0 0 0,0 1 0 0 0,0-1 0 0 0,0 1 0 0 0,0-1 0 0 0,0 0 0 0 0,0 1 0 0 0,1-1 0 0 0,-1 0 0 0 0,0 0 0 0 0,0 0 0 0 0,0 0 0 0 0,0 0 0 0 0,0 0 0 0 0,1 0 0 0 0,-1 0 0 0 0,0 0 0 0 0,0 0 0 0 0,0-1 0 0 0,0 1 0 0 0,0 0 0 0 0,0-1 1 0 0,0 1-1 0 0,0-1 0 0 0,0 1 0 0 0,0-1 0 0 0,0 0 0 0 0,0 1 0 0 0,0-1 0 0 0,0 0-20 0 0,78-53 2518 0 0,153-132 730 0 0,-202 173-3932 0 0,-20 11-2803 0 0,-1 1-4756 0 0,-5 1 633 0 0</inkml:trace>
  <inkml:trace contextRef="#ctx0" brushRef="#br0" timeOffset="7919.939">1337 15 568 0 0,'0'0'739'0'0,"0"0"-299"0"0,0 0-123 0 0,0 0 152 0 0,0 0 236 0 0,0 0 153 0 0,0 0-50 0 0,0 0-224 0 0,0 0-277 0 0,0 0-219 0 0,0 0-91 0 0,0 0 34 0 0,0 0 111 0 0,0 0 120 0 0,-7 15 1250 0 0,-115 209 1606 0 0,83-164-2851 0 0,28-44-222 0 0,0 0 0 0 0,1 0 0 0 0,1 1-1 0 0,0 0 1 0 0,2 0 0 0 0,0 1 0 0 0,0 0-45 0 0,7-17 8 0 0,0 0 0 0 0,0 0 0 0 0,0 0-1 0 0,1 0 1 0 0,-1 0 0 0 0,0-1-1 0 0,0 1 1 0 0,0 0 0 0 0,1 0-1 0 0,-1 0 1 0 0,0 0 0 0 0,1-1-1 0 0,-1 1 1 0 0,1 0 0 0 0,-1-1 0 0 0,1 1-1 0 0,-1 0 1 0 0,1-1 0 0 0,-1 1-1 0 0,1 0 1 0 0,0-1 0 0 0,-1 1-1 0 0,1-1 1 0 0,0 1 0 0 0,0-1-1 0 0,-1 1 1 0 0,1-1 0 0 0,0 0 0 0 0,0 1-1 0 0,-1-1 1 0 0,1 0 0 0 0,0 0-1 0 0,0 0 1 0 0,0 1 0 0 0,0-1-1 0 0,0 0 1 0 0,-1 0 0 0 0,1 0-1 0 0,0 0 1 0 0,0-1 0 0 0,0 1-1 0 0,0 0 1 0 0,0 0 0 0 0,-1 0 0 0 0,2-1-8 0 0,51-5 728 0 0,-44 4-790 0 0,90 2-90 0 0,-45 14-565 0 0,-59-27 1515 0 0,-5-34-262 0 0,3 12-37 0 0,-5-12 460 0 0,-26-120 605 0 0,5 31-2669 0 0,31 136-1122 0 0,2 0-1268 0 0,0 0-3682 0 0,0 3 5155 0 0</inkml:trace>
  <inkml:trace contextRef="#ctx0" brushRef="#br0" timeOffset="10537.806">1779 8 0 0 0,'0'0'733'0'0,"0"0"297"0"0,0 0-10 0 0,0 0-174 0 0,0 0-163 0 0,0 0-109 0 0,0 0-59 0 0,0 0 0 0 0,0 0 52 0 0,-10-7 1214 0 0,-21 55 479 0 0,-27 70-1260 0 0,-105 109-340 0 0,86-132-1419 0 0,79-93-4228 0 0,33-29 1490 0 0,-11-1 748 0 0,-15 19 2557 0 0</inkml:trace>
  <inkml:trace contextRef="#ctx0" brushRef="#br0" timeOffset="10982.802">1444 103 0 0 0,'0'0'187'0'0,"0"0"594"0"0,0 0 345 0 0,0 0 253 0 0,0 0 166 0 0,0 0-46 0 0,0 0-268 0 0,0 0-316 0 0,0 0-289 0 0,0 0-197 0 0,0 0-90 0 0,0 0-50 0 0,0 0-14 0 0,-1-3-26 0 0,3-4 360 0 0,10 32 733 0 0,-5-11-864 0 0,82 127 1532 0 0,37 13-1217 0 0,-119-145-1081 0 0,3 6-734 0 0,-8-2-10035 0 0,-2-9 7322 0 0</inkml:trace>
  <inkml:trace contextRef="#ctx0" brushRef="#br0" timeOffset="12422.108">2057 56 0 0 0,'0'0'919'0'0,"0"0"176"0"0,0 0-15 0 0,0 0-110 0 0,0 0-138 0 0,0 0-115 0 0,0 0-113 0 0,0 0-94 0 0,-8 25 1177 0 0,-166 221 560 0 0,120-179-1447 0 0,55-67-775 0 0,-1 0 0 0 0,0 0-1 0 0,1 0 1 0 0,-1 0 0 0 0,0 0 0 0 0,1 0-1 0 0,-1 0 1 0 0,0 0 0 0 0,1 1 0 0 0,-1-1-1 0 0,0 0 1 0 0,1 0 0 0 0,-1 0 0 0 0,0 1-1 0 0,1-1 1 0 0,-1 0 0 0 0,0 0-1 0 0,0 1 1 0 0,1-1 0 0 0,-1 0 0 0 0,0 1-1 0 0,0-1 1 0 0,0 0 0 0 0,1 1 0 0 0,-1-1-1 0 0,0 0 1 0 0,0 1 0 0 0,0-1 0 0 0,0 0-1 0 0,0 1 1 0 0,0-1 0 0 0,0 0 0 0 0,0 1-1 0 0,0-1 1 0 0,0 1 0 0 0,0-1 0 0 0,0 0-1 0 0,0 1 1 0 0,0-1 0 0 0,0 0 0 0 0,0 1-1 0 0,0-1 1 0 0,0 0 0 0 0,0 1 0 0 0,0-1-1 0 0,-1 1 1 0 0,1-1 0 0 0,0 0 0 0 0,0 0-1 0 0,-1 1 1 0 0,1-1 0 0 0,0 0 0 0 0,0 1-1 0 0,-1-1 1 0 0,1 0-25 0 0,10 0 202 0 0,122-7 570 0 0,-43 7-653 0 0,-53 7-226 0 0,-35-7 94 0 0,-1 0 0 0 0,1 0 15 0 0,-1 0 25 0 0,0 0 5 0 0,0 0 4 0 0,0 0 17 0 0,0 0 14 0 0,0 0 18 0 0,0 0 11 0 0,0 0 7 0 0,0 0 1 0 0,0 0-3 0 0,0 0-10 0 0,0 0-7 0 0,-2-18 375 0 0,-25-67 721 0 0,5-17-673 0 0,2 56-365 0 0,-8-27-2975 0 0,28 67-4921 0 0,0 5 3350 0 0,0 1 2444 0 0</inkml:trace>
  <inkml:trace contextRef="#ctx0" brushRef="#br0" timeOffset="13444.516">2217 44 0 0 0,'0'0'375'0'0,"0"0"98"0"0,0 0 49 0 0,0 3-32 0 0,-4 248 2032 0 0,5-250-2438 0 0,-1 0-1 0 0,1 0 1 0 0,-1 0-1 0 0,1-1 1 0 0,-1 1-1 0 0,1 0 1 0 0,0 0-1 0 0,-1 0 1 0 0,1-1-1 0 0,0 1 1 0 0,0 0-1 0 0,0-1 1 0 0,-1 1-1 0 0,1-1 1 0 0,0 1-1 0 0,0-1 1 0 0,0 1-1 0 0,0-1 1 0 0,0 0-1 0 0,0 1 1 0 0,0-1-1 0 0,0 0 1 0 0,0 0-1 0 0,0 0 1 0 0,0 0-1 0 0,0 0 0 0 0,0 0 1 0 0,0 0-1 0 0,0 0 1 0 0,0 0-1 0 0,0 0 1 0 0,0 0-1 0 0,0-1 1 0 0,0 1-1 0 0,0 0 1 0 0,0-1-1 0 0,0 1 1 0 0,0-1-1 0 0,0 1 1 0 0,-1-1-1 0 0,1 1 1 0 0,0-1-1 0 0,0 0 1 0 0,0 1-1 0 0,-1-1 1 0 0,1 0-1 0 0,0 0 1 0 0,-1 0-1 0 0,1 1 1 0 0,-1-1-1 0 0,1 0 1 0 0,-1 0-1 0 0,1-1-83 0 0,11-13 619 0 0,-1 0 0 0 0,-1-1 0 0 0,0 0 0 0 0,-1-1 0 0 0,-1 0 0 0 0,-1-1 0 0 0,0 0 0 0 0,0-2-619 0 0,3-8 315 0 0,15-48 325 0 0,-15 40-504 0 0,-10 35-155 0 0,0 1-21 0 0,0 0-24 0 0,0 0-41 0 0,0 0-110 0 0,0 0-122 0 0,0 0-114 0 0,3 23-1025 0 0,15 138 1530 0 0,-12 131 353 0 0,-8-236-299 0 0,-3 0 1 0 0,-3 0-1 0 0,-1-1 0 0 0,-3 0 0 0 0,-3-1 1 0 0,-5 11-109 0 0,13-49 171 0 0,1 1 1 0 0,-2-1 0 0 0,0 0 0 0 0,-1 0 0 0 0,0-1 0 0 0,-1 0 0 0 0,-1-1 0 0 0,-1 0 0 0 0,0 0 0 0 0,0-2 0 0 0,-4 2-172 0 0,16-13 65 0 0,-1 0 1 0 0,0 0 0 0 0,0 0 0 0 0,1 0-1 0 0,-1-1 1 0 0,0 1 0 0 0,0 0 0 0 0,0-1-1 0 0,0 1 1 0 0,0-1 0 0 0,0 1 0 0 0,0-1 0 0 0,0 1-1 0 0,0-1 1 0 0,0 0 0 0 0,0 1 0 0 0,0-1-1 0 0,-1 0 1 0 0,1 0 0 0 0,0 0 0 0 0,0 0-1 0 0,0 0 1 0 0,0 0 0 0 0,0 0 0 0 0,0 0-1 0 0,-1-1 1 0 0,1 1 0 0 0,0 0 0 0 0,0-1-1 0 0,0 1 1 0 0,0-1 0 0 0,0 1 0 0 0,0-1 0 0 0,0 1-1 0 0,0-1 1 0 0,0 0 0 0 0,0 1 0 0 0,1-1-1 0 0,-1 0 1 0 0,0 0 0 0 0,0 0 0 0 0,1 1-1 0 0,-1-1 1 0 0,0 0 0 0 0,1 0 0 0 0,-1 0-1 0 0,1 0 1 0 0,-1 0 0 0 0,1 0 0 0 0,0-1 0 0 0,-1 1-1 0 0,1 0 1 0 0,0 0 0 0 0,0 0 0 0 0,0-1-66 0 0,-2-64 566 0 0,42-43-277 0 0,60-35-188 0 0,-91 132-156 0 0,1 0 1 0 0,0 1-1 0 0,1 1 1 0 0,1 0-1 0 0,0 0 1 0 0,0 1-1 0 0,0 1 1 0 0,1 0 0 0 0,0 1-1 0 0,1 0 1 0 0,13-4 54 0 0,-20 9-464 0 0,29-4-2007 0 0,-14 14-7590 0 0,-18-5 3938 0 0</inkml:trace>
  <inkml:trace contextRef="#ctx0" brushRef="#br0" timeOffset="17822.525">32 1164 0 0 0,'0'0'443'0'0,"0"0"-36"0"0,0 0-82 0 0,0 0-92 0 0,-3-1-958 0 0,-5-3 13909 0 0,19-53-9548 0 0,29-30-3051 0 0,-13 33-136 0 0,26-49-125 0 0,-53 103-348 0 0,0 1 0 0 0,0-1 0 0 0,1 0 0 0 0,-1 0-1 0 0,0 1 1 0 0,0-1 0 0 0,0 0 0 0 0,0 0-1 0 0,0 1 1 0 0,1-1 0 0 0,-1 0 0 0 0,0 0 0 0 0,0 0-1 0 0,0 0 1 0 0,1 1 0 0 0,-1-1 0 0 0,0 0 0 0 0,0 0-1 0 0,1 0 1 0 0,-1 0 0 0 0,0 0 0 0 0,0 0-1 0 0,1 0 1 0 0,-1 1 0 0 0,0-1 0 0 0,0 0 0 0 0,1 0-1 0 0,-1 0 1 0 0,0 0 0 0 0,0 0 0 0 0,1 0 0 0 0,-1 0-1 0 0,0 0 1 0 0,1 0 0 0 0,-1-1 0 0 0,0 1 0 0 0,0 0-1 0 0,1 0 1 0 0,-1 0 0 0 0,0 0 0 0 0,0 0-1 0 0,1 0 1 0 0,-1 0 0 0 0,0-1 0 0 0,0 1 0 0 0,0 0-1 0 0,1 0 1 0 0,-1 0 0 0 0,0-1 0 0 0,0 1 0 0 0,0 0-1 0 0,0 0 1 0 0,1-1 0 0 0,-1 1 0 0 0,0 0-1 0 0,0 0 1 0 0,0 0 0 0 0,0-1 24 0 0,22 72 43 0 0,-17-55-51 0 0,-1 0 1 0 0,2 0 0 0 0,0 0-1 0 0,1-1 1 0 0,0 0-1 0 0,2 0 1 0 0,-1 0-1 0 0,2-1 1 0 0,2 1 7 0 0,25 36 19 0 0,-32-40 4 0 0,-4-10-15 0 0,0 0 0 0 0,0 0 0 0 0,0 1 0 0 0,-1-1 0 0 0,1 0 0 0 0,0 0 0 0 0,-1 1 0 0 0,1-1 0 0 0,-1 0 0 0 0,1 1-1 0 0,-1-1 1 0 0,1 0 0 0 0,-1 1 0 0 0,0-1 0 0 0,0 1 0 0 0,0-1 0 0 0,0 1 0 0 0,0-1 0 0 0,0 1 0 0 0,0-1 0 0 0,0 0 0 0 0,-1 1 0 0 0,1-1 0 0 0,0 1 0 0 0,-1-1 0 0 0,1 0 0 0 0,-1 1 0 0 0,0-1 0 0 0,1 0-1 0 0,-1 0 1 0 0,0 1 0 0 0,0-1 0 0 0,0 0 0 0 0,0 0 0 0 0,0 0 0 0 0,-1 1-8 0 0,1-2 43 0 0,-1 1 0 0 0,1 0 0 0 0,-1-1 0 0 0,1 1 0 0 0,-1-1 0 0 0,1 1 1 0 0,-1-1-1 0 0,0 0 0 0 0,1 0 0 0 0,-1 0 0 0 0,0 0 0 0 0,1 0 0 0 0,-1 0 0 0 0,0 0 0 0 0,1 0 0 0 0,-1-1 0 0 0,1 1 0 0 0,-1-1 0 0 0,0 1 0 0 0,1-1 0 0 0,-1 0 0 0 0,1 1 0 0 0,-1-1 0 0 0,1 0 1 0 0,0 0-1 0 0,-1-1-43 0 0,-8-3 71 0 0,-104 0-632 0 0,23 5-51 0 0,51 0-3832 0 0,39-3-2652 0 0,1 3 857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9.4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10738 0 0,'0'0'872'0'0,"0"0"-423"0"0,0 0-153 0 0,0 0 16 0 0,0 0-24 0 0,0 0-216 0 0,0 0-256 0 0,0 0-152 0 0,0 0-96 0 0,0 0-33 0 0,0 0-7 0 0,0 0-272 0 0,0 0-760 0 0,0 0-1969 0 0,87 173-1944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39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0 317 0 0 0,'0'0'1808'0'0,"0"0"186"0"0,0 0-13 0 0,0 0-204 0 0,0 0-306 0 0,0 0-241 0 0,0 0-86 0 0,0 0 35 0 0,0 0 29 0 0,7 4-21 0 0,23 9-107 0 0,-6-37 478 0 0,119-255 451 0 0,-143 278-2014 0 0,1 0 1 0 0,-1 0 0 0 0,0 1 0 0 0,1-1 0 0 0,-1 0 0 0 0,1 0 0 0 0,0 0 0 0 0,-1 0 0 0 0,1 0-1 0 0,0 1 1 0 0,-1-1 0 0 0,1 0 0 0 0,0 1 0 0 0,0-1 0 0 0,0 0 0 0 0,0 1 0 0 0,0-1 0 0 0,0 1 0 0 0,-1-1-1 0 0,1 1 1 0 0,0 0 0 0 0,0-1 0 0 0,0 1 0 0 0,0 0 0 0 0,1 0 0 0 0,-1 0 0 0 0,0 0 0 0 0,0 0-1 0 0,0 0 1 0 0,0 0 0 0 0,0 0 0 0 0,0 0 0 0 0,0 0 0 0 0,0 0 0 0 0,0 1 0 0 0,0-1 0 0 0,0 0 0 0 0,0 1-1 0 0,0-1 1 0 0,0 1 0 0 0,0-1 0 0 0,-1 1 0 0 0,1 0 0 0 0,0-1 0 0 0,0 1 0 0 0,0 0 0 0 0,-1-1-1 0 0,1 1 1 0 0,0 0 0 0 0,-1 0 0 0 0,1 0 4 0 0,4 9 102 0 0,0-1-1 0 0,0 0 0 0 0,1-1 1 0 0,0 0-1 0 0,0 0 0 0 0,1 0 1 0 0,0 0-1 0 0,0-1 0 0 0,1-1 1 0 0,0 1-1 0 0,0-1 0 0 0,0 0 1 0 0,1-1-1 0 0,0 0 0 0 0,0 0 1 0 0,1-1-1 0 0,-1 0 1 0 0,1-1-1 0 0,0 0 0 0 0,0-1 1 0 0,0 0-1 0 0,0 0 0 0 0,5 0-101 0 0,2-2 278 0 0,-10 1-166 0 0,0-1 0 0 0,0 1 1 0 0,-1-1-1 0 0,1-1 0 0 0,0 1 1 0 0,0-1-1 0 0,0-1 0 0 0,0 1 1 0 0,-1-1-1 0 0,1 0 0 0 0,-1 0 1 0 0,1-1-1 0 0,-1 0 0 0 0,0 0 1 0 0,0-1-1 0 0,0 1 0 0 0,1-2-112 0 0,54-68-487 0 0,-41 47-3751 0 0,1 1-5644 0 0,-13 17 555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49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101 103 8178 0 0,'0'0'2431'0'0,"0"0"-617"0"0,0 0-159 0 0,0 0 8 0 0,0 0-180 0 0,0 0-396 0 0,0 0-498 0 0,0 0-338 0 0,0 0-151 0 0,0 0-66 0 0,0 0-47 0 0,-16 33-62 0 0,-51 101-39 0 0,49-72-95 0 0,20-52 136 0 0,-2-6 69 0 0,0 0 1 0 0,0 0-1 0 0,1-1 0 0 0,-1 1 0 0 0,1 0 0 0 0,0 0 0 0 0,0-1 0 0 0,1 1 1 0 0,-1 0-1 0 0,1-1 0 0 0,-1 0 0 0 0,1 1 0 0 0,0-1 0 0 0,1 0 0 0 0,-1 0 1 0 0,0 0-1 0 0,1 0 0 0 0,0 0 0 0 0,-1 0 0 0 0,1-1 0 0 0,0 0 0 0 0,1 1 1 0 0,-1-1-1 0 0,0 0 0 0 0,1-1 0 0 0,-1 1 0 0 0,1 0 0 0 0,-1-1 0 0 0,1 0 1 0 0,0 0-1 0 0,-1 0 0 0 0,1 0 0 0 0,1-1 4 0 0,3 2 222 0 0,1-1-1 0 0,-1-1 1 0 0,1 1 0 0 0,-1-2-1 0 0,1 1 1 0 0,0-1-1 0 0,-1 0 1 0 0,1-1 0 0 0,-1 0-1 0 0,0 0 1 0 0,0-1-1 0 0,0 0 1 0 0,0 0 0 0 0,4-3-222 0 0,0-2 191 0 0,-1 0-1 0 0,-1-1 1 0 0,1 0 0 0 0,-2-1 0 0 0,1 0 0 0 0,-1 0 0 0 0,-1-1 0 0 0,0 0 0 0 0,0-1 0 0 0,-1 0-1 0 0,-1 0 1 0 0,0 0 0 0 0,0-1 0 0 0,-2 0 0 0 0,1 0 0 0 0,-2 0 0 0 0,1-1 0 0 0,-2 1 0 0 0,0-1-1 0 0,-1 0 1 0 0,0 0 0 0 0,-1-3-191 0 0,0 13-73 0 0,0 1 0 0 0,-1-1-1 0 0,1 0 1 0 0,-1 0 0 0 0,0 1 0 0 0,0-1-1 0 0,0 1 1 0 0,0-1 0 0 0,-1 1-1 0 0,0-1 1 0 0,1 1 0 0 0,-1 0 0 0 0,-1 0-1 0 0,1 0 1 0 0,0 0 0 0 0,-1 0 0 0 0,1 0-1 0 0,-1 1 1 0 0,0-1 0 0 0,0 1-1 0 0,0-1 1 0 0,-2 0 73 0 0,-51-11-4965 0 0,36 14-739 0 0,6 0-5014 0 0</inkml:trace>
  <inkml:trace contextRef="#ctx0" brushRef="#br0" timeOffset="333.824">473 251 16203 0 0,'0'0'1821'0'0,"0"0"-437"0"0,0 0-144 0 0,0 0-110 0 0,0 0-164 0 0,0 0-225 0 0,0 0-261 0 0,0 0-190 0 0,0 0-104 0 0,0 0-64 0 0,0 0-30 0 0,0 0-32 0 0,22-16-19 0 0,65-46-12 0 0,-19-3-242 0 0,-67 64 157 0 0,0 1 1 0 0,1 0-1 0 0,-1 0 0 0 0,0-1 1 0 0,1 1-1 0 0,-1 0 0 0 0,0 0 1 0 0,1 0-1 0 0,-1 1 0 0 0,0-1 0 0 0,1 0 1 0 0,-1 0-1 0 0,0 1 0 0 0,1-1 1 0 0,-1 1-1 0 0,0-1 0 0 0,0 1 1 0 0,0 0-1 0 0,1-1 0 0 0,-1 1 1 0 0,0 0-1 0 0,0 0 0 0 0,0 0 1 0 0,0 0-1 0 0,0 0 0 0 0,0 0 1 0 0,-1 0-1 0 0,1 0 0 0 0,0 0 1 0 0,0 0-1 0 0,-1 0 0 0 0,1 0 1 0 0,-1 1-1 0 0,1-1 0 0 0,-1 0 1 0 0,0 1-1 0 0,1-1 0 0 0,-1 0 1 0 0,0 1-1 0 0,0-1 0 0 0,0 1 56 0 0,6 8 102 0 0,-1-3 20 0 0,1-1-1 0 0,0 0 1 0 0,0 0-1 0 0,1 0 1 0 0,-1-1-1 0 0,1 0 1 0 0,0 0-1 0 0,0 0 0 0 0,1-1 1 0 0,0 0-1 0 0,-1-1 1 0 0,1 0-1 0 0,1 0 1 0 0,-1 0-1 0 0,0-1 1 0 0,0-1-1 0 0,1 1 0 0 0,-1-1 1 0 0,1-1-1 0 0,0 1 1 0 0,-1-2-1 0 0,1 1 1 0 0,-1-1-1 0 0,1 0 1 0 0,-1-1-1 0 0,0 0 0 0 0,1 0 1 0 0,-1-1-1 0 0,0 0 1 0 0,0 0-1 0 0,-1-1 1 0 0,1 0-1 0 0,-1-1 1 0 0,0 1-1 0 0,0-1 0 0 0,0-1 1 0 0,0 1-1 0 0,-1-1 1 0 0,0 0-1 0 0,-1-1 1 0 0,1 1-1 0 0,-1-1 1 0 0,0 0-1 0 0,-1-1 0 0 0,0 1 1 0 0,0-1-1 0 0,0 0 1 0 0,-1 0-122 0 0,7-41-791 0 0,-7 29-2499 0 0,1 1-5093 0 0,-2 11-3789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47.3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0 730 4089 0 0,'0'0'2912'0'0,"0"0"-1187"0"0,0 0 15 0 0,0 0 446 0 0,0 0 188 0 0,0 0-184 0 0,0 0-463 0 0,0 0-516 0 0,0 0-358 0 0,0 0-199 0 0,0 0-134 0 0,0 0-69 0 0,0-7-65 0 0,11-138 857 0 0,-7 126-1276 0 0,1 1 0 0 0,0 0 0 0 0,2 0 0 0 0,0 0 0 0 0,1 1 1 0 0,0 0-1 0 0,2 0 0 0 0,0 1 0 0 0,0 0 0 0 0,3-1 33 0 0,62-52-2917 0 0,-56 61-1883 0 0,0 4-3899 0 0,-14 4 1183 0 0</inkml:trace>
  <inkml:trace contextRef="#ctx0" brushRef="#br0" timeOffset="308.368">521 546 0 0 0,'0'0'1090'0'0,"0"0"766"0"0,0 0 438 0 0,0 0 164 0 0,0 0-89 0 0,0 0-304 0 0,0 0-406 0 0,0 0-392 0 0,0 0-298 0 0,33-10-195 0 0,102-32-123 0 0,-84 14 185 0 0,-48 23-639 0 0,0 1-117 0 0,0 0 0 0 0,-1 1-1 0 0,0-1 1 0 0,1 0-1 0 0,-1 0 1 0 0,-1 0 0 0 0,1-1-1 0 0,-1 1 1 0 0,0 0 0 0 0,0 0-1 0 0,0-1 1 0 0,0 1-1 0 0,-1-1 1 0 0,0 1 0 0 0,1-1-1 0 0,-2 1 1 0 0,1-2-80 0 0,-3 3-20 0 0,0 0-1 0 0,0 0 1 0 0,0 1-1 0 0,0-1 1 0 0,0 1 0 0 0,0 0-1 0 0,-1 0 1 0 0,1 0 0 0 0,-1 0-1 0 0,0 0 1 0 0,1 1-1 0 0,-1 0 1 0 0,0 0 0 0 0,0 0-1 0 0,0 0 1 0 0,0 0-1 0 0,0 1 1 0 0,0 0 0 0 0,0 0-1 0 0,0 0 1 0 0,0 0 0 0 0,0 0-1 0 0,0 1 1 0 0,0 0-1 0 0,-2 1 21 0 0,-10 2-37 0 0,1 2 0 0 0,-1 0 0 0 0,1 1 0 0 0,0 1 0 0 0,1 0-1 0 0,0 1 1 0 0,0 0 0 0 0,1 1 0 0 0,0 1 0 0 0,0 0 0 0 0,2 0 0 0 0,-1 1-1 0 0,1 1 1 0 0,1 0 0 0 0,-7 12 37 0 0,10-17-23 0 0,1 0-1 0 0,1 0 1 0 0,-1 0-1 0 0,2 0 1 0 0,-1 1 0 0 0,1 0-1 0 0,0 0 1 0 0,1 0 0 0 0,0 1-1 0 0,0-1 1 0 0,1 1-1 0 0,0-1 1 0 0,1 1 0 0 0,0 0-1 0 0,0 0 1 0 0,1 0 0 0 0,1 3 23 0 0,2-8-15 0 0,1 1 1 0 0,-1 0 0 0 0,1-1-1 0 0,1 0 1 0 0,-1 0 0 0 0,1 0-1 0 0,-1-1 1 0 0,1 0 0 0 0,1 1-1 0 0,-1-2 1 0 0,0 1 0 0 0,1-1-1 0 0,0 1 1 0 0,0-2 0 0 0,0 1-1 0 0,0-1 1 0 0,0 0 0 0 0,1 0-1 0 0,-1 0 1 0 0,1-1 0 0 0,-1 0-1 0 0,1 0 1 0 0,-1-1 0 0 0,3 0 14 0 0,162-1-2534 0 0,-61-19-6783 0 0,-88 16 3137 0 0</inkml:trace>
  <inkml:trace contextRef="#ctx0" brushRef="#br0" timeOffset="768.826">1315 332 0 0 0,'0'0'823'0'0,"0"0"528"0"0,0 0 488 0 0,0 0 221 0 0,0 0-46 0 0,0 0-283 0 0,0 0-385 0 0,0 0-282 0 0,0 0-144 0 0,-34 14-60 0 0,-103 43-64 0 0,75-18 266 0 0,56-31-838 0 0,2-3-172 0 0,-1-1 1 0 0,2 1-1 0 0,-1 0 0 0 0,1 1 1 0 0,0-1-1 0 0,0 1 0 0 0,0-1 1 0 0,1 1-1 0 0,0 0 0 0 0,0 0 1 0 0,0 0-1 0 0,1 0 0 0 0,0 0 1 0 0,0 0-1 0 0,0 0 0 0 0,1 1 1 0 0,0-1-1 0 0,0 0 0 0 0,1 0 1 0 0,-1 1-1 0 0,2-1 0 0 0,-1 0 0 0 0,0 0 1 0 0,1 0-1 0 0,0 0 0 0 0,1-1 1 0 0,-1 1-1 0 0,1 0 0 0 0,0-1 1 0 0,1 0-1 0 0,-1 0 0 0 0,1 0 1 0 0,0 0-1 0 0,0 0 0 0 0,1-1 1 0 0,-1 0-1 0 0,1 0 0 0 0,0 0 1 0 0,0 0-1 0 0,0-1 0 0 0,1 0 1 0 0,-1 0-1 0 0,5 1-52 0 0,9 2 14 0 0,2-1 0 0 0,-1 0 0 0 0,1-2 0 0 0,-1-1 0 0 0,1 0-1 0 0,0-2 1 0 0,0 0 0 0 0,0-2 0 0 0,7-1-14 0 0,85-29-3061 0 0,-45-4-7829 0 0,-57 28 6376 0 0</inkml:trace>
  <inkml:trace contextRef="#ctx0" brushRef="#br0" timeOffset="1069.909">1920 1 6961 0 0,'0'0'3389'0'0,"0"0"-1936"0"0,0 0-675 0 0,0 0 181 0 0,0 0 243 0 0,0 0 134 0 0,0 0-78 0 0,0 0-259 0 0,0 0-227 0 0,0 0-161 0 0,0 0-125 0 0,0 0-60 0 0,-12 37-45 0 0,-37 116-47 0 0,28-55 179 0 0,19 112-81 0 0,4-195-464 0 0,1 0 0 0 0,1 0 1 0 0,0 0-1 0 0,0 0 0 0 0,2-1 0 0 0,0 0 0 0 0,0 0 1 0 0,1 0-1 0 0,1-1 0 0 0,0 0 0 0 0,1 0 0 0 0,1-1 1 0 0,6 7 31 0 0,40 4-4267 0 0,-54-49-8305 0 0,-2 22 7534 0 0</inkml:trace>
  <inkml:trace contextRef="#ctx0" brushRef="#br0" timeOffset="1243.462">1528 365 10034 0 0,'0'0'2198'0'0,"0"0"-490"0"0,0 0-235 0 0,0 0-36 0 0,0 0-79 0 0,0 0-241 0 0,0 0-295 0 0,0 0-217 0 0,33-1-162 0 0,101-4-117 0 0,276 18-648 0 0,-388-12-673 0 0,22 2-2761 0 0,-16-3-4910 0 0,-16 0 884 0 0</inkml:trace>
  <inkml:trace contextRef="#ctx0" brushRef="#br0" timeOffset="1437.877">2447 435 12315 0 0,'0'0'1159'0'0,"0"0"-33"0"0,0 0 268 0 0,0 0 101 0 0,0 0-148 0 0,0 0-324 0 0,0 0-395 0 0,0 0-280 0 0,0 0-161 0 0,0 0-94 0 0,0 0-53 0 0,0 0-22 0 0,0 0-49 0 0,3 32-75 0 0,10 97-83 0 0,-13-121 30 0 0,7 26-1756 0 0,-5-34-496 0 0,-1 0-982 0 0,-1-1-2077 0 0,0-2-2029 0 0</inkml:trace>
  <inkml:trace contextRef="#ctx0" brushRef="#br0" timeOffset="1678.921">2473 163 1120 0 0,'0'0'3721'0'0,"0"0"-2633"0"0,0 0-680 0 0,0 0-288 0 0,0 0-304 0 0,0 0-344 0 0,0 0-336 0 0,0 0-800 0 0,0 0-809 0 0,0 0 1729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46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0 591 7130 0 0,'0'0'3919'0'0,"0"0"-2007"0"0,0 0-786 0 0,0 0 25 0 0,0 0 120 0 0,0 0-43 0 0,0 0-236 0 0,0 0-312 0 0,0 0-223 0 0,0 0-160 0 0,0 0-117 0 0,33-5-111 0 0,103-17-67 0 0,-49 10-864 0 0,-55 8-3489 0 0,-20 3-1267 0 0,-3 1-3965 0 0</inkml:trace>
  <inkml:trace contextRef="#ctx0" brushRef="#br0" timeOffset="484.357">757 514 6009 0 0,'0'0'1193'0'0,"0"0"-221"0"0,0 0 137 0 0,0 0 293 0 0,0 0 146 0 0,0 0-107 0 0,-34 9-348 0 0,-105 31-387 0 0,66-4-69 0 0,66-30-653 0 0,1-1 0 0 0,0 1 0 0 0,0 0 0 0 0,0 0 0 0 0,1 1 0 0 0,0 0 0 0 0,0 0 0 0 0,1 0 0 0 0,0 0-1 0 0,0 1 1 0 0,1-1 0 0 0,0 1 0 0 0,0 0 0 0 0,0 0 0 0 0,1 0 0 0 0,1 0 0 0 0,-1 1 0 0 0,2-1 0 0 0,-1 0 0 0 0,1 1 0 0 0,0-1 0 0 0,0 1 0 0 0,2 5 16 0 0,0-9 16 0 0,0 0 0 0 0,1-1 0 0 0,-1 1 0 0 0,1-1 0 0 0,0 0 0 0 0,0 0 0 0 0,0 0 0 0 0,0 0 0 0 0,1 0 0 0 0,0-1 0 0 0,-1 0 0 0 0,1 1 0 0 0,0-1 0 0 0,1-1 0 0 0,-1 1 0 0 0,1-1 0 0 0,-1 0 0 0 0,1 0 0 0 0,0 0 0 0 0,-1 0 0 0 0,1-1 0 0 0,0 0 0 0 0,4 1-16 0 0,3 0 228 0 0,-1 0 0 0 0,1-1-1 0 0,0 0 1 0 0,-1 0 0 0 0,1-2 0 0 0,0 1-1 0 0,-1-1 1 0 0,1-1 0 0 0,0 0 0 0 0,0-1-228 0 0,10-5 287 0 0,0-1 0 0 0,0-1 1 0 0,-1-1-1 0 0,0-1 1 0 0,-1 0-1 0 0,0-2 1 0 0,-1 0-1 0 0,-1-1 0 0 0,0-1 1 0 0,-1-1-1 0 0,-1-1 1 0 0,-1 0-1 0 0,9-13-287 0 0,5-11 24 0 0,-2-1 0 0 0,-1-2 0 0 0,-2 0-1 0 0,-3-2 1 0 0,14-40-24 0 0,-28 69-436 0 0,-1-1-1 0 0,0 0 1 0 0,-2 1-1 0 0,0-2 1 0 0,-1 1-1 0 0,-1 0 1 0 0,0-1-1 0 0,-2 1 1 0 0,0-1-1 0 0,-3-14 437 0 0,2 28-92 0 0,-1 0-1 0 0,0 0 0 0 0,0 0 1 0 0,-1 0-1 0 0,0 0 1 0 0,0 0-1 0 0,0 1 1 0 0,0-1-1 0 0,-1 1 1 0 0,0 0-1 0 0,0 0 0 0 0,-1 1 1 0 0,1-1-1 0 0,-1 1 1 0 0,0 0-1 0 0,0 0 1 0 0,0 0-1 0 0,-1 1 0 0 0,1 0 1 0 0,-1 0-1 0 0,0 0 1 0 0,0 1-1 0 0,0 0 1 0 0,0 0-1 0 0,0 0 0 0 0,-1 1 1 0 0,1 0-1 0 0,0 0 1 0 0,-1 1-1 0 0,1 0 1 0 0,-1 0-1 0 0,1 0 0 0 0,0 1 1 0 0,-1 0-1 0 0,1 0 1 0 0,0 0-1 0 0,0 1 1 0 0,0 0-1 0 0,0 0 1 0 0,0 1-1 0 0,0 0 0 0 0,0 0 1 0 0,1 0-1 0 0,-4 3 93 0 0,-2 2 147 0 0,0 2 0 0 0,1-1-1 0 0,0 1 1 0 0,0 1-1 0 0,1 0 1 0 0,1 0 0 0 0,0 1-1 0 0,0 0 1 0 0,1 0-1 0 0,1 0 1 0 0,0 1 0 0 0,0 0-1 0 0,1 1 1 0 0,1-1 0 0 0,1 1-1 0 0,0 0 1 0 0,0 0-1 0 0,2 0 1 0 0,-1 0 0 0 0,2 0-1 0 0,0 0 1 0 0,1 0 0 0 0,0 1-1 0 0,1-1 1 0 0,0 0-1 0 0,2-1 1 0 0,-1 1 0 0 0,2-1-1 0 0,0 1 1 0 0,0-1 0 0 0,1 0-1 0 0,1-1 1 0 0,0 0-1 0 0,1 0 1 0 0,4 5-147 0 0,1 2 163 0 0,2-1 0 0 0,0 0 1 0 0,1-1-1 0 0,0-1 0 0 0,2-1 0 0 0,0 0 0 0 0,0-1 0 0 0,1-1 1 0 0,1-1-1 0 0,0-1 0 0 0,1 0 0 0 0,0-2 0 0 0,1 0 1 0 0,17 4-164 0 0,36-13-466 0 0,-31-26-3200 0 0,-18 1-5283 0 0,-18 17 809 0 0</inkml:trace>
  <inkml:trace contextRef="#ctx0" brushRef="#br0" timeOffset="748.892">1478 562 7930 0 0,'0'0'1564'0'0,"0"0"-353"0"0,0 0-160 0 0,0 0-59 0 0,0 0-93 0 0,-10 34-174 0 0,-32 107-252 0 0,32-77-61 0 0,10-63-465 0 0,1 1 1 0 0,-1 0-1 0 0,0-1 1 0 0,1 1 0 0 0,-1 0-1 0 0,1-1 1 0 0,0 1-1 0 0,-1-1 1 0 0,1 1-1 0 0,0-1 1 0 0,0 1 0 0 0,0-1-1 0 0,0 1 1 0 0,0-1-1 0 0,0 0 1 0 0,1 0 0 0 0,-1 1-1 0 0,0-1 1 0 0,1 0-1 0 0,-1 0 1 0 0,0 0-1 0 0,1-1 1 0 0,-1 1 0 0 0,1 0-1 0 0,0 0 1 0 0,-1-1-1 0 0,1 1 1 0 0,0-1 0 0 0,-1 0-1 0 0,1 1 1 0 0,0-1-1 0 0,-1 0 1 0 0,1 0 0 0 0,0 0-1 0 0,0 0 1 0 0,-1 0-1 0 0,3-1 53 0 0,17-5-4376 0 0,-4-8-3714 0 0,-9 7 7239 0 0</inkml:trace>
  <inkml:trace contextRef="#ctx0" brushRef="#br0" timeOffset="749.892">1537 131 9946 0 0,'0'0'1817'0'0,"0"0"-1057"0"0,0 0-824 0 0,0 0-360 0 0,0 0-73 0 0,0 0 57 0 0,0 0-72 0 0,0 0-424 0 0,0 0-1857 0 0,0 0-4064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45.7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74 0 0 0,'0'0'1511'0'0,"0"0"20"0"0,0 0 8 0 0,0 0 152 0 0,0 0 227 0 0,0 0 46 0 0,0 0-254 0 0,0 0-413 0 0,0 0-386 0 0,0 0-284 0 0,0 0-112 0 0,6-3 0 0 0,99-28 2497 0 0,-47 17-2149 0 0,-36 8-769 0 0,-1 0 0 0 0,0 1 0 0 0,1 2 0 0 0,0 0 0 0 0,0 1 0 0 0,0 1 0 0 0,0 1 0 0 0,0 1 0 0 0,7 2-94 0 0,-25-2 0 0 0,-1-1 0 0 0,0 1 1 0 0,0 0-1 0 0,0 0 0 0 0,0 0 1 0 0,0 0-1 0 0,0 1 1 0 0,-1-1-1 0 0,1 1 0 0 0,0 0 1 0 0,-1 0-1 0 0,1 0 0 0 0,-1 0 1 0 0,1 0-1 0 0,-1 0 0 0 0,0 1 1 0 0,0-1-1 0 0,0 1 0 0 0,0-1 1 0 0,-1 1-1 0 0,1 0 0 0 0,-1 0 1 0 0,1 0-1 0 0,-1 0 0 0 0,0 0 1 0 0,0 0-1 0 0,-1 0 1 0 0,1 0-1 0 0,-1 0 0 0 0,1 0 1 0 0,-1 0-1 0 0,0 1 0 0 0,0-1 1 0 0,0 0-1 0 0,0 0 0 0 0,-1 0 1 0 0,0 1-1 0 0,1-1 0 0 0,-1 0 1 0 0,0 0-1 0 0,0 0 0 0 0,-1 0 0 0 0,-10 21 22 0 0,-1-1-1 0 0,-1-1 1 0 0,-1 0-1 0 0,-1-1 1 0 0,-1-1-1 0 0,0 0 1 0 0,-4 0-22 0 0,-37 47 69 0 0,45-53-63 0 0,0 2-1 0 0,2-1 0 0 0,-1 2 0 0 0,2 0 0 0 0,0 0 0 0 0,1 0 0 0 0,1 1 0 0 0,1 1 0 0 0,0 0 0 0 0,2-1 0 0 0,0 2 0 0 0,1-1 1 0 0,1 0-1 0 0,0 1 0 0 0,2 0 0 0 0,0 3-5 0 0,2-20 19 0 0,-1 0 1 0 0,1-1-1 0 0,0 1 1 0 0,-1 0-1 0 0,2-1 1 0 0,-1 1-1 0 0,0 0 1 0 0,0-1 0 0 0,1 0-1 0 0,-1 1 1 0 0,1-1-1 0 0,0 0 1 0 0,-1 0-1 0 0,1 0 1 0 0,0 0-1 0 0,0 0 1 0 0,1 0-1 0 0,-1 0 1 0 0,0-1-1 0 0,1 1 1 0 0,-1-1-1 0 0,1 0 1 0 0,-1 0 0 0 0,1 0-1 0 0,-1 0 1 0 0,1 0-1 0 0,0 0 1 0 0,0-1-1 0 0,-1 1 1 0 0,3-1-20 0 0,86 3 1352 0 0,66-46-398 0 0,-46-2-1508 0 0,-99 22-3320 0 0,-18 6-7273 0 0,1 13 3064 0 0</inkml:trace>
  <inkml:trace contextRef="#ctx0" brushRef="#br0" timeOffset="285.061">0 376 6273 0 0,'0'0'2125'0'0,"0"0"-552"0"0,0 0-194 0 0,0 0 108 0 0,32-5 94 0 0,104-16-70 0 0,103-9 2210 0 0,-28 28-5457 0 0,-161 8-3193 0 0,-21-1-3215 0 0,-17-2 3303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40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5785 0 0,'0'0'1413'0'0,"0"0"-580"0"0,0 0-314 0 0,0 0 81 0 0,0 0 265 0 0,0 0 209 0 0,0 0 41 0 0,0 0-123 0 0,0 0-201 0 0,0 0-144 0 0,0 0-56 0 0,0 0 30 0 0,0 0 90 0 0,2 14 54 0 0,38 241 2629 0 0,-23-115-2910 0 0,-7 1-1 0 0,-6 26-483 0 0,4-8-1589 0 0,-7-153 1071 0 0,-1-4-1956 0 0,0 1-8299 0 0,0-3 4444 0 0</inkml:trace>
  <inkml:trace contextRef="#ctx0" brushRef="#br0" timeOffset="229.147">0 531 6233 0 0,'0'0'1106'0'0,"0"0"-259"0"0,0 0 104 0 0,0 0 394 0 0,0 0 308 0 0,0 0 24 0 0,0 0-236 0 0,33-2-309 0 0,103-5-259 0 0,85-14 1184 0 0,-195 18-2113 0 0,0-1 0 0 0,-1-2 1 0 0,0 0-1 0 0,0-2 1 0 0,-1 0-1 0 0,0-2 0 0 0,6-4 56 0 0,7-11-3825 0 0,-6-7-3532 0 0,-24 20-386 0 0</inkml:trace>
  <inkml:trace contextRef="#ctx0" brushRef="#br0" timeOffset="4065.48">888 56 0 0 0,'0'0'880'0'0,"0"0"883"0"0,0 0 408 0 0,0 0 0 0 0,0 0-237 0 0,0 0-416 0 0,0 0-449 0 0,0 0-359 0 0,0 0-174 0 0,-1-3-36 0 0,-5-4 863 0 0,7 32 712 0 0,-1-10-1931 0 0,12 306 1875 0 0,21 5-1800 0 0,2-167-126 0 0,-35-158-81 0 0,0 0 0 0 0,1 0 0 0 0,-1 1 0 0 0,0-1 0 0 0,1 0 0 0 0,-1 0 0 0 0,1 0 0 0 0,0 0 0 0 0,-1 0 0 0 0,1 0 0 0 0,0 0 0 0 0,0 0 0 0 0,0 0 0 0 0,-1-1 0 0 0,1 1 0 0 0,0 0-1 0 0,0 0 1 0 0,0-1 0 0 0,0 1 0 0 0,0-1 0 0 0,1 1 0 0 0,-1-1 0 0 0,0 1 0 0 0,0-1 0 0 0,0 0 0 0 0,0 1 0 0 0,0-1 0 0 0,1 0 0 0 0,-1 0 0 0 0,0 0 0 0 0,0 0 0 0 0,0 0 0 0 0,1 0-1 0 0,-1 0 1 0 0,0 0 0 0 0,0-1 0 0 0,0 1 0 0 0,0 0 0 0 0,1-1 0 0 0,-1 1 0 0 0,0-1 0 0 0,0 1 0 0 0,0-1 0 0 0,0 0 0 0 0,0 1 0 0 0,1-2-12 0 0,44-42 720 0 0,-41 39-753 0 0,195-232 311 0 0,-200 235-282 0 0,1 1-1 0 0,-1 0 1 0 0,1 0-1 0 0,0 0 1 0 0,-1-1-1 0 0,1 1 1 0 0,0 0-1 0 0,0 0 1 0 0,0 0-1 0 0,-1 0 1 0 0,1 0-1 0 0,0 0 1 0 0,0 0-1 0 0,1 1 1 0 0,-1-1-1 0 0,0 0 1 0 0,0 0-1 0 0,0 1 1 0 0,0-1-1 0 0,1 1 1 0 0,-1-1-1 0 0,0 1 1 0 0,1 0-1 0 0,-1-1 1 0 0,0 1-1 0 0,1 0 1 0 0,-1 0-1 0 0,0 0 1 0 0,1 0-1 0 0,-1 0 1 0 0,0 0-1 0 0,1 0 1 0 0,-1 0-1 0 0,0 1 1 0 0,1-1-1 0 0,-1 1 0 0 0,0-1 1 0 0,0 1-1 0 0,1-1 1 0 0,-1 1-1 0 0,0-1 1 0 0,0 1-1 0 0,0 0 1 0 0,0 0-1 0 0,0 0 1 0 0,0 0-1 0 0,0 0 1 0 0,0 0-1 0 0,0 0 1 0 0,0 0-1 0 0,-1 0 1 0 0,1 0-1 0 0,0 0 1 0 0,-1 0-1 0 0,1 1 1 0 0,0-1-1 0 0,-1 0 1 0 0,0 0-1 0 0,1 1 1 0 0,-1-1-1 0 0,0 0 1 0 0,0 1-1 0 0,0-1 1 0 0,1 0-1 0 0,-1 1 1 0 0,-1-1-1 0 0,1 0 1 0 0,0 1 4 0 0,15 114 158 0 0,12-44-66 0 0,6-57-1186 0 0,-20-14-2468 0 0,-1-4-4194 0 0,-7 0-456 0 0</inkml:trace>
  <inkml:trace contextRef="#ctx0" brushRef="#br0" timeOffset="4414.802">1687 774 4913 0 0,'0'0'2221'0'0,"0"0"-49"0"0,0 0-18 0 0,0 0-66 0 0,0 0-238 0 0,0 0-398 0 0,0 0-317 0 0,0 0-251 0 0,0 0-179 0 0,0 0-115 0 0,33-8-119 0 0,102-29-68 0 0,-78 6 131 0 0,-50 22-409 0 0,-1 4-75 0 0,0 0 0 0 0,0 0 0 0 0,-1-1 0 0 0,0 0 0 0 0,1-1 0 0 0,-2 1 0 0 0,1-1 0 0 0,-1 0 1 0 0,0 0-1 0 0,-1 0 0 0 0,1 0 0 0 0,-2-1 0 0 0,1 1 0 0 0,-1-1 0 0 0,0 0 0 0 0,0 0 0 0 0,-1 0 0 0 0,0 0 1 0 0,-1 0-1 0 0,0 0 0 0 0,0 0 0 0 0,0 0 0 0 0,-2-6-50 0 0,0 11-32 0 0,0 0 0 0 0,0 1 0 0 0,0-1 1 0 0,0 1-1 0 0,0-1 0 0 0,-1 1 0 0 0,1 0 1 0 0,-1 0-1 0 0,1 0 0 0 0,-1 0 0 0 0,0 0 0 0 0,0 1 1 0 0,0-1-1 0 0,0 1 0 0 0,0 0 0 0 0,0 0 0 0 0,0 0 1 0 0,0 0-1 0 0,-1 1 0 0 0,1-1 0 0 0,0 1 0 0 0,-1 0 1 0 0,1 0-1 0 0,0 0 0 0 0,0 0 0 0 0,-1 0 0 0 0,1 1 1 0 0,0 0 31 0 0,-89 31-721 0 0,76-22 697 0 0,0 0-1 0 0,0 2 1 0 0,1 0 0 0 0,1 0-1 0 0,0 1 1 0 0,1 1-1 0 0,1 1 1 0 0,0 0 0 0 0,0 0-1 0 0,2 1 1 0 0,0 0 0 0 0,1 1-1 0 0,0 0 1 0 0,2 1 0 0 0,0-1-1 0 0,-3 13 25 0 0,10-26 11 0 0,-1-1-1 0 0,0 1 0 0 0,1-1 1 0 0,0 1-1 0 0,0-1 0 0 0,0 1 1 0 0,0-1-1 0 0,1 1 0 0 0,-1-1 0 0 0,1 1 1 0 0,0-1-1 0 0,0 0 0 0 0,0 1 1 0 0,0-1-1 0 0,1 0 0 0 0,-1 0 0 0 0,1 0 1 0 0,0 0-1 0 0,0 0 0 0 0,0 0 1 0 0,0 0-1 0 0,1 0 0 0 0,-1-1 0 0 0,1 0 1 0 0,0 1-1 0 0,-1-1 0 0 0,1 0 1 0 0,0 0-1 0 0,0 0 0 0 0,0-1 1 0 0,0 1-1 0 0,1-1 0 0 0,-1 0 0 0 0,0 1 1 0 0,1-2-1 0 0,-1 1 0 0 0,1 0 1 0 0,-1-1-1 0 0,4 1-10 0 0,23 4 142 0 0,0-1 0 0 0,0-2-1 0 0,0-1 1 0 0,1-1 0 0 0,-1-1 0 0 0,0-2 0 0 0,0-1 0 0 0,0-2 0 0 0,0 0 0 0 0,3-3-142 0 0,106-31-8034 0 0,-100 28 2913 0 0,-24 7-4393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56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330 0 10178 0 0,'0'0'848'0'0,"0"0"-648"0"0,0 0-184 0 0,0 0 144 0 0,0 0 265 0 0,0 0 263 0 0,0 0 80 0 0,0 0-88 0 0,-46 206-144 0 0,20-169-240 0 0,1 4-184 0 0,-7-5-160 0 0,-5-2-224 0 0,1 2-400 0 0,-1-2-640 0 0,-4-5-1569 0 0,10-11-1680 0 0,13-3-600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7:57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352 1 3913 0 0,'0'0'1728'0'0,"0"0"-352"0"0,0 0-197 0 0,0 0 44 0 0,0 0 152 0 0,0 0 32 0 0,0 0-174 0 0,0 0-285 0 0,0 0-299 0 0,0 0-217 0 0,0 0-120 0 0,0 0-29 0 0,0 0 30 0 0,0 10 46 0 0,-13 730 3705 0 0,-2-562-3789 0 0,1-142-708 0 0,6-21-2522 0 0,3-15-12280 0 0,5-4 12789 0 0</inkml:trace>
  <inkml:trace contextRef="#ctx0" brushRef="#br0" timeOffset="262.985">0 538 4225 0 0,'0'0'1131'0'0,"0"0"-167"0"0,0 0 194 0 0,0 0 330 0 0,0 0 211 0 0,0 0-105 0 0,0 0-250 0 0,0 0-204 0 0,0 0-150 0 0,35-5-69 0 0,109-18-81 0 0,-89 13-556 0 0,0-1 1 0 0,-2-3-1 0 0,0-3 0 0 0,0-1 0 0 0,-2-3 0 0 0,0-2 0 0 0,16-12-284 0 0,42-45-3061 0 0,-80 47-1424 0 0,-3-2-4046 0 0,-17 25 5125 0 0</inkml:trace>
  <inkml:trace contextRef="#ctx0" brushRef="#br0" timeOffset="574.324">816 34 3777 0 0,'0'0'1551'0'0,"0"0"-282"0"0,0 0 24 0 0,0 0 230 0 0,-8 36 160 0 0,-25 118 4 0 0,13-21 943 0 0,14-78-1644 0 0,2-1 0 0 0,3 1 0 0 0,5 51-986 0 0,-4-95 79 0 0,0 0 0 0 0,1 0 0 0 0,0-1 0 0 0,1 1 0 0 0,0-1 0 0 0,1 1 0 0 0,0-1 0 0 0,1 0 0 0 0,0 0 0 0 0,0 0 0 0 0,1-1 0 0 0,0 1 0 0 0,1-1 0 0 0,0 0 0 0 0,0-1 0 0 0,1 1 0 0 0,2 1-79 0 0,-4-8 59 0 0,0-1 0 0 0,0 1 0 0 0,1-1 0 0 0,-1 0 0 0 0,0 0 1 0 0,0 0-1 0 0,1-1 0 0 0,-1 0 0 0 0,0 0 0 0 0,0-1 0 0 0,1 1 0 0 0,-1-1 1 0 0,0 0-1 0 0,0 0 0 0 0,0-1 0 0 0,0 0 0 0 0,0 0 0 0 0,0 0 1 0 0,0 0-1 0 0,-1-1 0 0 0,1 1 0 0 0,-1-1 0 0 0,1 0 0 0 0,-1-1 1 0 0,2-2-60 0 0,46-34 289 0 0,86-54-1 0 0,-136 92-284 0 0,0 1-1 0 0,-1 0 1 0 0,1-1 0 0 0,0 1 0 0 0,0 0-1 0 0,-1 0 1 0 0,1 0 0 0 0,0 0-1 0 0,0 1 1 0 0,0-1 0 0 0,0 0 0 0 0,0 1-1 0 0,1-1 1 0 0,-1 1 0 0 0,0 0-1 0 0,0 0 1 0 0,0 0 0 0 0,0 0-1 0 0,0 0 1 0 0,0 0 0 0 0,1 1 0 0 0,-1-1-1 0 0,0 1 1 0 0,0-1 0 0 0,0 1-1 0 0,0 0 1 0 0,0 0 0 0 0,0 0 0 0 0,-1 0-1 0 0,1 0 1 0 0,0 0 0 0 0,0 0-1 0 0,-1 1 1 0 0,1-1 0 0 0,-1 0 0 0 0,1 1-1 0 0,-1 0 1 0 0,1-1 0 0 0,-1 1-1 0 0,0 0 1 0 0,0 0 0 0 0,0 0 0 0 0,0 0-1 0 0,0-1 1 0 0,0 1 0 0 0,0 2-4 0 0,15 131 477 0 0,-15-133-480 0 0,0 0 0 0 0,-1 0 0 0 0,1 0 0 0 0,0 0 0 0 0,0-1 0 0 0,0 1 0 0 0,0-1 0 0 0,1 1 0 0 0,-1 0 0 0 0,0-1-1 0 0,1 0 1 0 0,-1 1 0 0 0,1-1 0 0 0,-1 0 0 0 0,1 0 0 0 0,0 0 0 0 0,-1 0 0 0 0,1 0 0 0 0,0 0 0 0 0,0 0 0 0 0,0-1 0 0 0,0 1 0 0 0,-1-1 0 0 0,1 1 0 0 0,0-1 0 0 0,0 0 0 0 0,0 1-1 0 0,0-1 1 0 0,0 0 0 0 0,0-1 0 0 0,0 1 0 0 0,0 0 0 0 0,0 0 0 0 0,0-1 0 0 0,0 1 0 0 0,0-1 3 0 0,71-26-1850 0 0,-17-14-2877 0 0,-20 11-4056 0 0,-36 29 8592 0 0,14-11-6566 0 0</inkml:trace>
  <inkml:trace contextRef="#ctx0" brushRef="#br0" timeOffset="937.7">1613 656 2801 0 0,'0'0'1791'0'0,"0"0"134"0"0,0 0 353 0 0,0 0 173 0 0,0 0-189 0 0,0 0-417 0 0,0 0-397 0 0,0 0-300 0 0,0 0-197 0 0,0 0-149 0 0,0 0-134 0 0,0 0-115 0 0,26-5-93 0 0,83-20-60 0 0,-51-8 119 0 0,-51 27-469 0 0,-2 3-29 0 0,0-1 1 0 0,1 0-1 0 0,-1 0 1 0 0,-1-1 0 0 0,1 1-1 0 0,0-1 1 0 0,-1 0 0 0 0,0 0-1 0 0,-1-1 1 0 0,1 1 0 0 0,-1-1-1 0 0,0 1 1 0 0,0-1-1 0 0,0 0 1 0 0,-1-1 0 0 0,0 1-1 0 0,-1 0 1 0 0,1 0 0 0 0,-1-1-1 0 0,0 1 1 0 0,-1-1 0 0 0,1-5-22 0 0,-3 10-53 0 0,-1 0 0 0 0,1 0 1 0 0,-1 0-1 0 0,1 0 1 0 0,-1 1-1 0 0,0-1 1 0 0,1 1-1 0 0,-1-1 0 0 0,0 1 1 0 0,0 0-1 0 0,0 0 1 0 0,0 0-1 0 0,0 1 0 0 0,0-1 1 0 0,0 1-1 0 0,0-1 1 0 0,-1 1-1 0 0,1 0 1 0 0,0 0-1 0 0,0 1 0 0 0,0-1 1 0 0,0 1-1 0 0,0-1 1 0 0,0 1-1 0 0,0 0 1 0 0,-1 0 52 0 0,-8 3-70 0 0,0 0 1 0 0,0 1 0 0 0,0 0-1 0 0,1 1 1 0 0,-1 0 0 0 0,1 1-1 0 0,1 0 1 0 0,-1 1-1 0 0,1 0 1 0 0,0 0 0 0 0,1 1-1 0 0,0 1 1 0 0,1 0 0 0 0,0 0-1 0 0,-2 3 70 0 0,3-3-51 0 0,0-1-1 0 0,1 1 1 0 0,0 0-1 0 0,0 0 1 0 0,1 0-1 0 0,1 1 1 0 0,-1 0-1 0 0,2 0 1 0 0,0 0-1 0 0,0 0 1 0 0,1 0-1 0 0,0 1 1 0 0,1-1-1 0 0,0 1 1 0 0,1-1-1 0 0,0 1 1 0 0,1 0-1 0 0,2 6 52 0 0,1-11-17 0 0,1 1 0 0 0,1-1-1 0 0,0 0 1 0 0,0 0 0 0 0,0-1-1 0 0,1 0 1 0 0,-1 0-1 0 0,2 0 1 0 0,-1-1 0 0 0,0 0-1 0 0,1-1 1 0 0,0 0-1 0 0,0 0 1 0 0,1 0 0 0 0,-1-1-1 0 0,1 0 1 0 0,-1-1-1 0 0,1 0 1 0 0,0 0 0 0 0,0-1-1 0 0,0 0 1 0 0,0-1-1 0 0,4 0 18 0 0,167-3-3463 0 0,-122-8-1131 0 0,0-4-3428 0 0,-38 8 5008 0 0</inkml:trace>
  <inkml:trace contextRef="#ctx0" brushRef="#br0" timeOffset="1302.025">2206 745 0 0 0,'0'0'327'0'0,"0"0"934"0"0,0 0 340 0 0,0 0 264 0 0,0 0 103 0 0,0 0-57 0 0,0 0-114 0 0,0 0-79 0 0,0 0 4 0 0,0 0-25 0 0,0 0-138 0 0,0 0-230 0 0,0 0-240 0 0,11 4-187 0 0,37 11-122 0 0,-45-15-717 0 0,0 0-1 0 0,-1 0 1 0 0,1 0 0 0 0,-1-1-1 0 0,1 1 1 0 0,-1-1 0 0 0,1 1-1 0 0,-1-1 1 0 0,1 0-1 0 0,-1 0 1 0 0,1 0 0 0 0,-1 0-1 0 0,0-1 1 0 0,0 1 0 0 0,0-1-1 0 0,0 1 1 0 0,0-1 0 0 0,0 0-1 0 0,0 0 1 0 0,0 1 0 0 0,-1-1-1 0 0,1-1 1 0 0,-1 1 0 0 0,2-2-63 0 0,6-6 247 0 0,128-137 1357 0 0,-94 103-1550 0 0,-38 79-1215 0 0,-5-31 1160 0 0,-1 1-1 0 0,1-1 1 0 0,0 0 0 0 0,1 1-1 0 0,-1-1 1 0 0,1 0-1 0 0,0 0 1 0 0,0 0-1 0 0,0 0 1 0 0,1 0-1 0 0,-1 0 1 0 0,1 0-1 0 0,0 0 1 0 0,0 0 0 0 0,0-1-1 0 0,1 1 1 0 0,-1-1-1 0 0,1 1 1 0 0,0-1-1 0 0,0 0 1 0 0,0 0-1 0 0,0 0 1 0 0,1-1-1 0 0,-1 1 1 0 0,1-1-1 0 0,-1 0 1 0 0,1 0 0 0 0,0 0-1 0 0,0 0 1 0 0,0-1-1 0 0,0 1 1 0 0,4 0 1 0 0,1 1 79 0 0,-1-1 0 0 0,1 1 0 0 0,0-1 0 0 0,0-1 0 0 0,0 0 0 0 0,0 0 0 0 0,0-1 0 0 0,0 0 0 0 0,0 0 0 0 0,0-1 0 0 0,0 0 0 0 0,0-1 0 0 0,-1 0 0 0 0,1 0 0 0 0,0-1 0 0 0,-1 0 0 0 0,0 0 0 0 0,1-1 0 0 0,-1 0 0 0 0,-1-1 0 0 0,1 0 0 0 0,-1 0 0 0 0,2-2-79 0 0,5-6-7 0 0,0 0 0 0 0,-1-1 0 0 0,-1 0 0 0 0,-1-1-1 0 0,0 0 1 0 0,-1-1 0 0 0,0-1 0 0 0,3-9 7 0 0,8-48-9969 0 0,-19 59-1661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00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516 0 4257 0 0,'0'0'1918'0'0,"0"0"-694"0"0,0 0-304 0 0,0 0 120 0 0,0 0 234 0 0,0 0 116 0 0,0 0-111 0 0,0 0-301 0 0,0 0-368 0 0,0 0-291 0 0,0 0-173 0 0,-2 3-88 0 0,-1 7-13 0 0,0 0 1 0 0,1 0 0 0 0,0 0 0 0 0,1 0 0 0 0,0 0-1 0 0,0 0 1 0 0,1 0 0 0 0,0 0 0 0 0,1 1-1 0 0,1 3-45 0 0,-1 23 251 0 0,3 735 2153 0 0,-15-594-5279 0 0,7-163 718 0 0,-1 6-7597 0 0,5-17 6015 0 0</inkml:trace>
  <inkml:trace contextRef="#ctx0" brushRef="#br0" timeOffset="193.994">1 692 7050 0 0,'0'0'1217'0'0,"0"0"-259"0"0,0 0 75 0 0,0 0 275 0 0,0 0 175 0 0,35-8 16 0 0,115-27-192 0 0,52-33 1104 0 0,-134 39-1998 0 0,269-107-440 0 0,-230 71-4667 0 0,-52 7-7889 0 0,-50 49 11208 0 0</inkml:trace>
  <inkml:trace contextRef="#ctx0" brushRef="#br0" timeOffset="569.52">980 111 1760 0 0,'0'0'2576'0'0,"0"0"-1000"0"0,0 0-717 0 0,0 0 12 0 0,0 0 372 0 0,0 0 358 0 0,0 0 113 0 0,0 0-156 0 0,0 0-231 0 0,4 33-257 0 0,12 107-197 0 0,-13 37 972 0 0,-31 186-499 0 0,27-359-1337 0 0,1-1 1 0 0,0 0-1 0 0,1 0 1 0 0,-1 1-1 0 0,0-1 0 0 0,1 0 1 0 0,0 0-1 0 0,0 0 1 0 0,0 0-1 0 0,0 0 0 0 0,0 0 1 0 0,1 0-1 0 0,-1 0 1 0 0,1 0-1 0 0,0 0 1 0 0,0-1-1 0 0,0 1 0 0 0,0-1 1 0 0,0 1-1 0 0,0-1 1 0 0,1 0-1 0 0,-1 0 0 0 0,1 0 1 0 0,0 0-1 0 0,-1 0 1 0 0,1-1-1 0 0,0 1 0 0 0,0-1 1 0 0,0 0-1 0 0,0 0 1 0 0,0 0-1 0 0,1 0 1 0 0,-1 0-1 0 0,0-1 0 0 0,0 1 1 0 0,3-1-10 0 0,8-1 96 0 0,0 0 0 0 0,0-2 0 0 0,0 1 0 0 0,0-2 1 0 0,-1 0-1 0 0,1 0 0 0 0,-1-1 0 0 0,0-1 0 0 0,7-4-96 0 0,-7 3 18 0 0,1 0 0 0 0,0 1 0 0 0,1 1 1 0 0,-1 0-1 0 0,1 1 0 0 0,0 1 0 0 0,0 0 0 0 0,0 1 0 0 0,1 1 0 0 0,-1 0 0 0 0,3 1-18 0 0,-13 1 2 0 0,-1 1 1 0 0,1 0-1 0 0,-1 0 0 0 0,0 0 1 0 0,0 0-1 0 0,0 1 0 0 0,0-1 1 0 0,0 1-1 0 0,0 0 0 0 0,-1 0 1 0 0,1 1-1 0 0,-1-1 0 0 0,0 1 1 0 0,0 0-1 0 0,0-1 0 0 0,-1 1 1 0 0,1 1-1 0 0,-1-1 0 0 0,0 0 1 0 0,0 0-1 0 0,0 1 0 0 0,0 1-2 0 0,0-1 12 0 0,-2-4-74 0 0,1 0 1 0 0,-1-1 0 0 0,1 1 0 0 0,0 0-1 0 0,-1 0 1 0 0,1 0 0 0 0,0 0-1 0 0,-1-1 1 0 0,1 1 0 0 0,0 0 0 0 0,0-1-1 0 0,-1 1 1 0 0,1 0 0 0 0,0-1-1 0 0,0 1 1 0 0,0-1 0 0 0,0 0 0 0 0,0 1-1 0 0,0-1 1 0 0,0 0 0 0 0,0 1-1 0 0,0-1 1 0 0,0 0 0 0 0,0 0 0 0 0,0 0-1 0 0,0 0 1 0 0,0 0 0 0 0,0 0-1 0 0,0 0 1 0 0,0 0 0 0 0,0 0 0 0 0,0-1-1 0 0,0 1 1 0 0,0 0 0 0 0,0-1 0 0 0,0 1-1 0 0,0-1 1 0 0,0 1 0 0 0,0-1-1 0 0,0 1 1 0 0,0-1 0 0 0,-1 1 0 0 0,1-1-1 0 0,0 0 1 0 0,0 0 61 0 0,32-33-11264 0 0,-25 25 3601 0 0</inkml:trace>
  <inkml:trace contextRef="#ctx0" brushRef="#br0" timeOffset="922.944">1735 865 3561 0 0,'0'0'2464'0'0,"0"0"-99"0"0,0 0 83 0 0,0 0 0 0 0,0 0-253 0 0,0 0-427 0 0,0 0-461 0 0,0 0-340 0 0,33-11-214 0 0,104-35-141 0 0,-73 11 334 0 0,-60 31-863 0 0,0 0-1 0 0,1 0 1 0 0,-2-1 0 0 0,1 1 0 0 0,0-1-1 0 0,-1 0 1 0 0,0 0 0 0 0,0 0 0 0 0,-1-1-1 0 0,1 1 1 0 0,-1-1 0 0 0,0 1 0 0 0,-1-1-1 0 0,1 0 1 0 0,-1 0 0 0 0,0 0 0 0 0,-1 0-1 0 0,1 0 1 0 0,-1 0 0 0 0,0 0 0 0 0,-1-4-83 0 0,-2 6-36 0 0,1 1 0 0 0,0 0 0 0 0,-1 0 1 0 0,0 0-1 0 0,0 0 0 0 0,0 0 0 0 0,0 1 0 0 0,0-1 1 0 0,-1 1-1 0 0,1 0 0 0 0,-1 0 0 0 0,1 0 1 0 0,-1 0-1 0 0,0 1 0 0 0,0 0 0 0 0,1-1 0 0 0,-1 1 1 0 0,0 1-1 0 0,0-1 0 0 0,0 0 0 0 0,-1 1 1 0 0,1 0-1 0 0,0 0 0 0 0,0 0 0 0 0,0 1 0 0 0,0-1 1 0 0,0 1-1 0 0,0 0 0 0 0,0 0 0 0 0,0 0 1 0 0,1 1-1 0 0,-1-1 0 0 0,0 1 0 0 0,1 0 0 0 0,-2 1 36 0 0,-8 4-38 0 0,0 1 0 0 0,0 0-1 0 0,1 1 1 0 0,0 1 0 0 0,1 0-1 0 0,0 0 1 0 0,1 1-1 0 0,0 0 1 0 0,0 1 0 0 0,1 0-1 0 0,1 1 1 0 0,0-1-1 0 0,1 2 1 0 0,0-1 0 0 0,1 1-1 0 0,1 0 1 0 0,0 0-1 0 0,1 1 1 0 0,0-1 0 0 0,1 1-1 0 0,1 0 1 0 0,0 0 0 0 0,1 6 38 0 0,1-15-11 0 0,0-1 1 0 0,1 1-1 0 0,-1-1 1 0 0,1 1 0 0 0,0-1-1 0 0,1 1 1 0 0,-1-1 0 0 0,1 0-1 0 0,0 1 1 0 0,1-1-1 0 0,-1 0 1 0 0,1-1 0 0 0,0 1-1 0 0,0 0 1 0 0,0-1-1 0 0,1 1 1 0 0,0-1 0 0 0,0 0-1 0 0,0 0 1 0 0,0-1 0 0 0,0 1-1 0 0,1-1 1 0 0,0 0-1 0 0,-1 0 1 0 0,1-1 0 0 0,0 1-1 0 0,0-1 1 0 0,3 1 10 0 0,13 4-66 0 0,-1-2 0 0 0,1 0 0 0 0,0-1 0 0 0,1 0-1 0 0,-1-2 1 0 0,1-1 0 0 0,-1-1 0 0 0,1 0 0 0 0,-1-2 0 0 0,3-1 66 0 0,75-13-7522 0 0,-77 9-760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42.2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145 5328 0 0 0,'0'0'527'0'0,"0"0"110"0"0,0 0 118 0 0,0-6 96 0 0,12-117 8684 0 0,4-55-3807 0 0,-15 6-3446 0 0,3-107-1000 0 0,20 2-205 0 0,-28-183-162 0 0,-26 63-211 0 0,14 135-230 0 0,7 186-401 0 0,2 1 1 0 0,4-1-1 0 0,3 0 1 0 0,3 0 0 0 0,6-16-74 0 0,-1-41 208 0 0,-16-65 44 0 0,-42-137 116 0 0,9 69-165 0 0,7-72-97 0 0,15 183-11 0 0,19-1-132 0 0,7 94-427 0 0,31 59-17848 0 0,-32 3 10758 0 0</inkml:trace>
  <inkml:trace contextRef="#ctx0" brushRef="#br0" timeOffset="1981.888">251 5423 0 0 0,'0'0'167'0'0,"-24"-7"1974"0"0,-53 7 1815 0 0,77 0-3819 0 0,0 0 53 0 0,0 0 63 0 0,0 0 25 0 0,0 0 0 0 0,0 0-20 0 0,63 29 7231 0 0,88-21-2989 0 0,148-34-2097 0 0,-29 37-1860 0 0,311-4 521 0 0,-322 8-859 0 0,178-14 489 0 0,-257-5-385 0 0,159 4 165 0 0,-122 14-266 0 0,291-14 680 0 0,-389-7-700 0 0,-14 3 40 0 0,72 1 96 0 0,-176 3-316 0 0,-1 0 3 0 0,0 0-13 0 0,0 0 4 0 0,0 0-14 0 0,0 0 1 0 0,0 0 16 0 0,0 0-25 0 0,0 0-52 0 0,-21 0-2593 0 0,15 1 1742 0 0,-24 6-3160 0 0,10-1-4465 0 0,10-2-2317 0 0</inkml:trace>
  <inkml:trace contextRef="#ctx0" brushRef="#br0" timeOffset="2370.744">4649 5144 9858 0 0,'0'0'814'0'0,"0"0"-158"0"0,0 0 200 0 0,0 0 362 0 0,0 0 211 0 0,0 0-91 0 0,0 0-405 0 0,0 0-357 0 0,0 0-191 0 0,0 0-76 0 0,0 0 35 0 0,0 0 79 0 0,0 0 48 0 0,2 2 23 0 0,-1 0-416 0 0,0 0-1 0 0,-1-1 1 0 0,1 1-1 0 0,0 0 1 0 0,-1 0-1 0 0,0 0 1 0 0,0 0-1 0 0,1 0 1 0 0,-1 0-1 0 0,0 0 1 0 0,0-1-1 0 0,-1 1 1 0 0,1 0-1 0 0,0 0 1 0 0,-1 0-1 0 0,1 0 1 0 0,-1 0-1 0 0,1-1 1 0 0,-1 1-1 0 0,0 0 1 0 0,0 0-1 0 0,0-1 1 0 0,0 1-1 0 0,0-1 0 0 0,0 1 1 0 0,-1-1-1 0 0,1 1 1 0 0,0-1-1 0 0,-1 1-77 0 0,-138 143 1325 0 0,92-102-1257 0 0,-206 177-264 0 0,252-217 796 0 0,-17 11-3706 0 0,17-27-8435 0 0,5 6 7093 0 0,1-1-605 0 0</inkml:trace>
  <inkml:trace contextRef="#ctx0" brushRef="#br0" timeOffset="2852.549">4206 5085 2769 0 0,'0'0'1612'0'0,"0"0"64"0"0,0 0 109 0 0,0 0 155 0 0,0 0 19 0 0,0 0-312 0 0,0 0-447 0 0,0 0-405 0 0,0 0-268 0 0,0 0-123 0 0,0 0 18 0 0,0 0 68 0 0,0 0 84 0 0,3 0 57 0 0,10 6-251 0 0,0 0 0 0 0,-1 0 1 0 0,0 1-1 0 0,0 1 0 0 0,-1 0 1 0 0,1 0-1 0 0,-2 1 0 0 0,1 1 1 0 0,-1-1-1 0 0,-1 2 0 0 0,1 1-380 0 0,245 300 2166 0 0,-181-194-1647 0 0,-77-111-3940 0 0,-7-14-4867 0 0,5 7-1221 0 0</inkml:trace>
  <inkml:trace contextRef="#ctx0" brushRef="#br0" timeOffset="4702.227">45 155 1192 0 0,'0'0'1254'0'0,"0"0"-433"0"0,0 0-83 0 0,0 0 217 0 0,0 0 238 0 0,0 0 34 0 0,0 0-237 0 0,0 0-355 0 0,0 0-309 0 0,0 0-180 0 0,0 0-42 0 0,0 5 52 0 0,9 276 3589 0 0,-9-273-3712 0 0,0 0 0 0 0,1-1 1 0 0,-1 1-1 0 0,1 0 1 0 0,1-1-1 0 0,0 1 0 0 0,0-1 1 0 0,0 1-1 0 0,1-1 1 0 0,0 0-1 0 0,0 0 0 0 0,1 0 1 0 0,0-1-1 0 0,0 1 1 0 0,1-1-1 0 0,-1 0 1 0 0,2 0-1 0 0,-1 0 0 0 0,1 0-33 0 0,-3-6 126 0 0,0 0-1 0 0,0 0 0 0 0,0 0 0 0 0,1 0 0 0 0,-1 0 1 0 0,0-1-1 0 0,0 1 0 0 0,0-1 0 0 0,0 0 0 0 0,0 0 1 0 0,0 0-1 0 0,0 0 0 0 0,0 0 0 0 0,0-1 0 0 0,0 1 1 0 0,-1-1-1 0 0,1 0 0 0 0,0 0 0 0 0,-1 0 0 0 0,0 0 1 0 0,1-1-1 0 0,-1 1 0 0 0,0 0 0 0 0,0-1 0 0 0,0 0 1 0 0,-1 1-1 0 0,1-1 0 0 0,-1 0 0 0 0,1 0 0 0 0,0-3-125 0 0,10-9 231 0 0,29-40 1 0 0,-2 0 1 0 0,-2-3 0 0 0,-3-1 0 0 0,-2-2 0 0 0,-3-1 0 0 0,6-23-233 0 0,-7 5 218 0 0,-15 113-1283 0 0,109 570 1745 0 0,-100-379-700 0 0,-21-221 21 0 0,1 12 79 0 0,0-1 0 0 0,-1 1 0 0 0,0 0-1 0 0,-1-1 1 0 0,0 1 0 0 0,-2 0 0 0 0,0-1 0 0 0,0 1-1 0 0,-1-1 1 0 0,-1 0 0 0 0,0 0 0 0 0,-1 0 0 0 0,-1-1 0 0 0,0 1-1 0 0,-1-1 1 0 0,0-1 0 0 0,-3 5-80 0 0,6-13 71 0 0,0-1 0 0 0,-1 1-1 0 0,1-1 1 0 0,-1 1 0 0 0,1-1 0 0 0,-1-1-1 0 0,0 1 1 0 0,0-1 0 0 0,0 1 0 0 0,0-1-1 0 0,0-1 1 0 0,-1 1 0 0 0,1-1 0 0 0,-1 0-1 0 0,1 0 1 0 0,-1-1 0 0 0,1 1 0 0 0,-1-1-1 0 0,1-1 1 0 0,-2 1-71 0 0,4 0 37 0 0,0-1 0 0 0,0 1 0 0 0,0-1-1 0 0,0 0 1 0 0,0 1 0 0 0,0-1 0 0 0,0-1 0 0 0,0 1-1 0 0,0 0 1 0 0,1-1 0 0 0,-1 1 0 0 0,1-1 0 0 0,-1 0 0 0 0,1 0-1 0 0,-1 0 1 0 0,1 0 0 0 0,0 0 0 0 0,0-1 0 0 0,0 1 0 0 0,0 0-1 0 0,1-1 1 0 0,-1 0 0 0 0,1 1 0 0 0,-1-1 0 0 0,1 0-1 0 0,0 0 1 0 0,0 0 0 0 0,0 0 0 0 0,0-2-37 0 0,-11-91 76 0 0,14 78-87 0 0,2 1 0 0 0,0 0 0 0 0,1 0 0 0 0,1 0 0 0 0,0 1 0 0 0,1 0 0 0 0,1 0 0 0 0,0 0 0 0 0,1 1 0 0 0,1 0 0 0 0,1 1 0 0 0,2-3 11 0 0,4-2-114 0 0,0 0-1 0 0,0 0 1 0 0,2 2-1 0 0,0 0 0 0 0,1 1 1 0 0,1 1-1 0 0,1 1 1 0 0,-1 1-1 0 0,2 1 0 0 0,0 1 1 0 0,0 1-1 0 0,24-6 115 0 0,-16 3-1500 0 0,12-3-6759 0 0,-30 11-2009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06.2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76 792 2729 0 0,'0'0'1793'0'0,"0"0"44"0"0,0 0 198 0 0,0 0 216 0 0,0 0-59 0 0,0 0-299 0 0,0 0-417 0 0,0 0-394 0 0,0 0-290 0 0,0 0-252 0 0,0 0-191 0 0,0 0-115 0 0,0 0-61 0 0,-10 8-27 0 0,-33 30-18 0 0,41-35-120 0 0,-1 0 1 0 0,1 0 0 0 0,0 0 0 0 0,0 0 0 0 0,0 0 0 0 0,1 1 0 0 0,-1-1 0 0 0,1 0 0 0 0,-1 1-1 0 0,1-1 1 0 0,1 1 0 0 0,-1 0 0 0 0,0-1 0 0 0,1 1 0 0 0,0 0 0 0 0,-1-1 0 0 0,1 1 0 0 0,1 0-1 0 0,-1 0-8 0 0,0 10 29 0 0,16 114-4 0 0,-15-123-13 0 0,1-1 1 0 0,-1 0 0 0 0,1 0-1 0 0,0-1 1 0 0,0 1 0 0 0,0 0 0 0 0,0-1-1 0 0,1 1 1 0 0,-1-1 0 0 0,1 0-1 0 0,0 1 1 0 0,0-2 0 0 0,0 1 0 0 0,0 0-1 0 0,1 0 1 0 0,-1-1 0 0 0,1 0-1 0 0,-1 0 1 0 0,1 0 0 0 0,0 0 0 0 0,0 0-1 0 0,0-1 1 0 0,0 0 0 0 0,0 0 0 0 0,0 0-1 0 0,1 0 1 0 0,-1 0 0 0 0,0-1-1 0 0,1 0-12 0 0,1 1 90 0 0,0-1-1 0 0,0 0 0 0 0,-1-1 1 0 0,1 1-1 0 0,0-1 0 0 0,0 0 0 0 0,-1 0 1 0 0,1-1-1 0 0,-1 0 0 0 0,1 0 1 0 0,-1 0-1 0 0,0-1 0 0 0,0 1 1 0 0,0-1-1 0 0,0 0 0 0 0,0-1 0 0 0,-1 1 1 0 0,1-1-1 0 0,-1 0 0 0 0,0 0 1 0 0,0-1-1 0 0,0 1 0 0 0,-1-1 0 0 0,0 1 1 0 0,2-4-90 0 0,1-4 62 0 0,0-1 0 0 0,-1 0 0 0 0,0-1 0 0 0,-1 1 0 0 0,-1-1 0 0 0,0 1 0 0 0,-1-1 0 0 0,-1 0 0 0 0,0 0 0 0 0,0 0 0 0 0,-1 0 0 0 0,-2-5-62 0 0,2 17-4 0 0,-1-14-161 0 0,-1 0 0 0 0,-1 0 0 0 0,0 1 0 0 0,-1-1 0 0 0,-1 1 0 0 0,0 0 0 0 0,-1 0 0 0 0,-1 1 0 0 0,0-1 0 0 0,-1 2 0 0 0,0-1 0 0 0,-1 1 0 0 0,-1 0 0 0 0,-6-5 165 0 0,13 13-181 0 0,-1 0 0 0 0,0 1-1 0 0,-1 0 1 0 0,1 0 0 0 0,-1 0 0 0 0,0 0-1 0 0,0 1 1 0 0,0 0 0 0 0,0 0 0 0 0,0 0 0 0 0,-1 1-1 0 0,0-1 1 0 0,1 1 0 0 0,-1 1 0 0 0,0-1-1 0 0,0 1 1 0 0,0 0 0 0 0,0 0 0 0 0,0 1-1 0 0,-1 0 182 0 0,6 0-46 0 0,0 1 0 0 0,0-1 0 0 0,0 1 0 0 0,0 0 0 0 0,0 0-1 0 0,0-1 1 0 0,0 1 0 0 0,0 0 0 0 0,0 0 0 0 0,0 0 0 0 0,0 0 0 0 0,0 0-1 0 0,0 0 1 0 0,1 0 0 0 0,-1 1 0 0 0,1-1 0 0 0,-1 0 0 0 0,1 0 0 0 0,-1 1-1 0 0,1-1 1 0 0,-1 0 0 0 0,1 0 0 0 0,0 1 0 0 0,0-1 0 0 0,0 0 0 0 0,0 1-1 0 0,0-1 1 0 0,0 0 0 0 0,0 1 0 0 0,0-1 0 0 0,0 0 0 0 0,1 1-1 0 0,-1-1 1 0 0,1 0 0 0 0,-1 0 0 0 0,1 1 0 0 0,-1-1 0 0 0,1 0 0 0 0,0 0-1 0 0,-1 0 1 0 0,1 0 0 0 0,0 0 0 0 0,0 0 0 0 0,0 0 0 0 0,0 0 0 0 0,0 0-1 0 0,0 0 1 0 0,0 0 0 0 0,0-1 0 0 0,0 1 0 0 0,0 0 0 0 0,0-1 0 0 0,1 1-1 0 0,-1-1 1 0 0,0 1 0 0 0,0-1 0 0 0,1 0 0 0 0,0 1 46 0 0,11 2 198 0 0,0 0 0 0 0,1-1 0 0 0,-1 0 0 0 0,1-1 0 0 0,-1-1 0 0 0,1 0-1 0 0,0-1 1 0 0,-1-1 0 0 0,1 0 0 0 0,-1 0 0 0 0,0-1 0 0 0,0-1 0 0 0,0 0 0 0 0,0-1 0 0 0,-1-1 0 0 0,5-2-198 0 0,19-6 185 0 0,-2-2-1 0 0,0-2 0 0 0,-1 0 1 0 0,-1-3-1 0 0,0 0 0 0 0,-2-2 1 0 0,-1-2-1 0 0,0 0 1 0 0,-2-2-1 0 0,-1-1 0 0 0,-2-1 1 0 0,0-1-1 0 0,-2-1 1 0 0,-2-1-1 0 0,-1-1 0 0 0,-1 0 1 0 0,-1-2-1 0 0,-3 0 1 0 0,3-12-185 0 0,-7-37 73 0 0,-24 95-416 0 0,-23 181-54 0 0,25-6 323 0 0,9 116 74 0 0,40 95-265 0 0,-19-276 286 0 0,-6 1-1 0 0,-4 80-20 0 0,-7-196 74 0 0,0 0 0 0 0,-1 0-1 0 0,0 0 1 0 0,0 0-1 0 0,0 0 1 0 0,0 1-1 0 0,-1-1 1 0 0,0 0 0 0 0,0 0-1 0 0,-1-1 1 0 0,0 1-1 0 0,0 0 1 0 0,0 0 0 0 0,-1-1-1 0 0,1 0 1 0 0,-1 1-1 0 0,-1-1 1 0 0,1 0-1 0 0,-1 0 1 0 0,0-1 0 0 0,0 1-1 0 0,0-1 1 0 0,-1 0-1 0 0,1 0 1 0 0,-1 0 0 0 0,0-1-1 0 0,0 1 1 0 0,0-1-1 0 0,-1 0 1 0 0,1-1-1 0 0,-1 1 1 0 0,0-1 0 0 0,1-1-1 0 0,-3 1-73 0 0,5-1 57 0 0,0-2 0 0 0,0 1-1 0 0,0 0 1 0 0,0 0 0 0 0,0-1 0 0 0,1 0-1 0 0,-1 0 1 0 0,0 0 0 0 0,0 0 0 0 0,0 0-1 0 0,1 0 1 0 0,-1-1 0 0 0,0 1 0 0 0,1-1-1 0 0,-1 0 1 0 0,1 1 0 0 0,0-1 0 0 0,0-1 0 0 0,0 1-1 0 0,0 0 1 0 0,0 0 0 0 0,0-1 0 0 0,0 1-1 0 0,1-1 1 0 0,-1 1 0 0 0,1-1 0 0 0,-1-2-57 0 0,-5-13 66 0 0,2-1 1 0 0,0 0 0 0 0,1 0-1 0 0,0 0 1 0 0,2-1 0 0 0,0 1-1 0 0,2-1 1 0 0,0 1 0 0 0,1-1-1 0 0,1 1 1 0 0,2-10-67 0 0,-1 4-82 0 0,2 0 1 0 0,1 1-1 0 0,1-1 1 0 0,1 1-1 0 0,1 0 1 0 0,1 1-1 0 0,1 0 1 0 0,1 1-1 0 0,1 0 0 0 0,14-17 82 0 0,17-18-2056 0 0,2 2 0 0 0,2 2 0 0 0,15-9 2056 0 0,17-10-10472 0 0,-57 51 2852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07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106 718 7522 0 0,'0'0'2267'0'0,"0"0"-1162"0"0,0 0-470 0 0,0 0 67 0 0,0 0 294 0 0,0 0 212 0 0,0 0-34 0 0,0 0-234 0 0,0 0-301 0 0,0 0-242 0 0,0 0-162 0 0,-12 33-102 0 0,-35 101-66 0 0,32-55-11 0 0,17-60-43 0 0,-3-7-60 0 0,1-8-33 0 0,-1 0 0 0 0,1-1 1 0 0,-1 1-1 0 0,1 0 1 0 0,0-1-1 0 0,1 1 0 0 0,-1 0 1 0 0,1-1-1 0 0,-1 1 0 0 0,1 0 1 0 0,0-1-1 0 0,0 1 0 0 0,1-1 1 0 0,-1 0-1 0 0,1 1 0 0 0,0-1 1 0 0,0 1 79 0 0,-2-4-651 0 0,4 1 746 0 0,-3-1-3041 0 0,-1-1-4295 0 0,0-2 1296 0 0</inkml:trace>
  <inkml:trace contextRef="#ctx0" brushRef="#br0" timeOffset="258.592">1 280 6121 0 0,'0'0'3649'0'0,"0"0"-2105"0"0,0 0-239 0 0,0 0-41 0 0,0 0-64 0 0,0 0-200 0 0,0 0-415 0 0,0 0-705 0 0,0 0-329 0 0,0 0-175 0 0,0 0-128 0 0,0 0-144 0 0,0 0-928 0 0,49-48-2329 0 0,-38 63-3697 0 0</inkml:trace>
  <inkml:trace contextRef="#ctx0" brushRef="#br0" timeOffset="562.963">321 991 496 0 0,'0'0'1384'0'0,"0"0"-133"0"0,0 0 131 0 0,0 0 340 0 0,0 0 329 0 0,0 0 169 0 0,0 0-139 0 0,0 0-284 0 0,0 0-347 0 0,0 0-359 0 0,0 0-243 0 0,0 0-145 0 0,0 0-102 0 0,14-17-75 0 0,46-53-30 0 0,-13-23 642 0 0,-34 52-950 0 0,3 0-62 0 0,28-43-302 0 0,-43 83 147 0 0,-1 0 0 0 0,0 1-1 0 0,1-1 1 0 0,-1 1 0 0 0,0-1 0 0 0,1 1-1 0 0,-1-1 1 0 0,1 1 0 0 0,-1-1 0 0 0,1 1-1 0 0,-1-1 1 0 0,1 1 0 0 0,-1-1 0 0 0,1 1-1 0 0,-1 0 1 0 0,1-1 0 0 0,0 1 0 0 0,-1 0-1 0 0,1 0 1 0 0,0-1 0 0 0,-1 1 0 0 0,1 0-1 0 0,0 0 1 0 0,-1 0 0 0 0,1 0 0 0 0,0 0-1 0 0,-1 0 1 0 0,1 0 0 0 0,0 0 0 0 0,-1 0-1 0 0,1 0 1 0 0,0 0 0 0 0,-1 1 0 0 0,1-1-1 0 0,0 0 1 0 0,-1 0 0 0 0,1 1 0 0 0,-1-1-1 0 0,1 0 1 0 0,0 1 0 0 0,-1-1 0 0 0,1 0-1 0 0,-1 1 1 0 0,1-1 0 0 0,-1 1 0 0 0,1-1-1 0 0,-1 1 1 0 0,0-1 0 0 0,1 1 0 0 0,-1-1-1 0 0,0 1 1 0 0,1 0 0 0 0,-1-1 0 0 0,0 1-1 0 0,1-1 1 0 0,-1 1 0 0 0,0 0 0 0 0,0-1-1 0 0,0 1 1 0 0,0 0 29 0 0,31 119-449 0 0,-31-116 515 0 0,1 0 1 0 0,-1 0-1 0 0,1 0 1 0 0,0 0-1 0 0,1-1 1 0 0,-1 1-1 0 0,1 0 1 0 0,-1 0-1 0 0,1-1 1 0 0,0 1-1 0 0,0-1 1 0 0,1 0-1 0 0,-1 1 1 0 0,1-1-1 0 0,0 0 1 0 0,0 0-1 0 0,0-1 1 0 0,0 1-1 0 0,0-1 1 0 0,0 1-1 0 0,1-1 1 0 0,-1 0-1 0 0,1 0 1 0 0,0-1-1 0 0,-1 1 1 0 0,1-1-1 0 0,0 0 1 0 0,0 0-1 0 0,0 0 1 0 0,0 0-1 0 0,0-1 1 0 0,0 1-1 0 0,0-1 1 0 0,0 0-1 0 0,0 0 1 0 0,0-1-1 0 0,3 0-66 0 0,0-3 145 0 0,1-1 0 0 0,-1 0 0 0 0,0-1 0 0 0,0 1 0 0 0,-1-1 0 0 0,1-1 0 0 0,-1 1-1 0 0,-1-1 1 0 0,1 0 0 0 0,-1-1 0 0 0,0 1 0 0 0,-1-1 0 0 0,0 0 0 0 0,0 0 0 0 0,-1 0 0 0 0,0 0 0 0 0,0-1-1 0 0,-1 0 1 0 0,0 1 0 0 0,-1-1 0 0 0,0 0 0 0 0,0 0 0 0 0,-1 0-145 0 0,0 9-28 0 0,10-38-2353 0 0,-3 28-2361 0 0,4 3-4956 0 0,-5 7 1583 0 0</inkml:trace>
  <inkml:trace contextRef="#ctx0" brushRef="#br0" timeOffset="1167.466">1041 906 4145 0 0,'0'0'2036'0'0,"0"0"-315"0"0,0 0 3 0 0,0 0 40 0 0,0 0-67 0 0,0 0-185 0 0,0 0-301 0 0,31-9-223 0 0,100-30-189 0 0,-53-1 308 0 0,-68 34-1008 0 0,-1 0-1 0 0,0-1 1 0 0,0 0 0 0 0,0-1-1 0 0,-1 1 1 0 0,0-1 0 0 0,0-1 0 0 0,-1 0-1 0 0,0 0 1 0 0,-1 0 0 0 0,0-1-1 0 0,-1 0 1 0 0,0 0 0 0 0,0 0-1 0 0,-1-1 1 0 0,0 0 0 0 0,-1 0-1 0 0,0 0 1 0 0,-1 0 0 0 0,0 0-1 0 0,0-9-98 0 0,-3 18-28 0 0,1 0 0 0 0,-1-1-1 0 0,0 1 1 0 0,0 0 0 0 0,0 0-1 0 0,0 0 1 0 0,0 0-1 0 0,0 0 1 0 0,-1 0 0 0 0,1 0-1 0 0,-1 0 1 0 0,0 0 0 0 0,1 0-1 0 0,-1 1 1 0 0,0-1-1 0 0,0 1 1 0 0,0 0 0 0 0,0-1-1 0 0,0 1 1 0 0,0 0 0 0 0,0 0-1 0 0,-1 0 1 0 0,1 0-1 0 0,0 1 1 0 0,0-1 0 0 0,-1 1-1 0 0,1-1 1 0 0,-1 1-1 0 0,1 0 1 0 0,0 0 0 0 0,-1 0-1 0 0,0 0 29 0 0,-79 11-980 0 0,66-4 836 0 0,1 0-1 0 0,0 1 1 0 0,0 1 0 0 0,1 0 0 0 0,0 1-1 0 0,1 0 1 0 0,0 1 0 0 0,1 1 0 0 0,0 0-1 0 0,0 0 1 0 0,2 1 0 0 0,-1 1-1 0 0,2 0 1 0 0,0 0 0 0 0,1 1 0 0 0,0 0-1 0 0,1 0 1 0 0,0 1 0 0 0,2 0 0 0 0,0 0-1 0 0,1 1 1 0 0,-3 16 144 0 0,7-29 9 0 0,0 1 1 0 0,0-1-1 0 0,0 1 0 0 0,1-1 1 0 0,0 0-1 0 0,-1 1 1 0 0,2-1-1 0 0,-1 0 0 0 0,0 1 1 0 0,1-1-1 0 0,0 0 0 0 0,0 0 1 0 0,0 0-1 0 0,0 0 0 0 0,1-1 1 0 0,-1 1-1 0 0,1-1 1 0 0,0 1-1 0 0,0-1 0 0 0,0 0 1 0 0,1 0-1 0 0,-1 0 0 0 0,1-1 1 0 0,0 1-1 0 0,-1-1 0 0 0,1 0 1 0 0,0 0-1 0 0,1 0 1 0 0,-1 0-1 0 0,0-1 0 0 0,0 0 1 0 0,3 1-10 0 0,145 14 1271 0 0,-124-20-966 0 0,1-1 0 0 0,-1-2 0 0 0,-1-1 0 0 0,1-1 0 0 0,-1-1 0 0 0,-1-1 0 0 0,0-2 0 0 0,-1-1 0 0 0,0 0 0 0 0,-1-2 0 0 0,9-8-305 0 0,-15 12 72 0 0,22-15 78 0 0,-1-3-1 0 0,-2-1 1 0 0,-1-1-1 0 0,-1-2 0 0 0,-2-2 1 0 0,-1-1-1 0 0,19-31-149 0 0,-44 59-5 0 0,-1 0 1 0 0,0-1 0 0 0,-1 1-1 0 0,0-1 1 0 0,-1-1-1 0 0,0 1 1 0 0,0-1-1 0 0,-1 1 1 0 0,-1-1-1 0 0,0 0 1 0 0,1-9 4 0 0,-3 19-16 0 0,0 0 1 0 0,0 0-1 0 0,-1-1 1 0 0,1 1 0 0 0,0 0-1 0 0,-1 0 1 0 0,1 0-1 0 0,-1 0 1 0 0,1 0-1 0 0,-1-1 1 0 0,0 1 0 0 0,1 0-1 0 0,-1 0 1 0 0,0 0-1 0 0,0 0 1 0 0,0 1-1 0 0,0-1 1 0 0,0 0 0 0 0,0 0-1 0 0,0 1 1 0 0,0-1-1 0 0,0 0 1 0 0,0 1-1 0 0,0-1 1 0 0,0 1 0 0 0,0-1-1 0 0,0 1 1 0 0,-1 0-1 0 0,1-1 1 0 0,0 1 0 0 0,0 0-1 0 0,-1 0 1 0 0,1 0-1 0 0,0 0 1 0 0,0 0-1 0 0,0 0 1 0 0,-1 0 0 0 0,1 0-1 0 0,0 1 1 0 0,0-1-1 0 0,-1 0 1 0 0,1 1-1 0 0,0-1 16 0 0,-53 21-714 0 0,43-14 657 0 0,1 0-1 0 0,0 1 1 0 0,0 1 0 0 0,1 0-1 0 0,0 0 1 0 0,1 0 0 0 0,0 1-1 0 0,0 1 1 0 0,1-1 0 0 0,0 1-1 0 0,1 0 1 0 0,0 1 0 0 0,1 0-1 0 0,0 0 1 0 0,1 0-1 0 0,1 0 1 0 0,0 0 0 0 0,0 1-1 0 0,1 2 58 0 0,2-11-6 0 0,1-1-1 0 0,-1 0 0 0 0,1 0 1 0 0,0 0-1 0 0,0 0 0 0 0,0 0 0 0 0,0 0 1 0 0,0 0-1 0 0,1 0 0 0 0,0 0 0 0 0,-1 0 1 0 0,1-1-1 0 0,0 1 0 0 0,0-1 0 0 0,0 1 1 0 0,1-1-1 0 0,-1 0 0 0 0,1 0 1 0 0,-1 0-1 0 0,1 0 0 0 0,0 0 0 0 0,-1 0 1 0 0,1-1-1 0 0,0 0 0 0 0,0 1 0 0 0,0-1 1 0 0,2 0 6 0 0,89 21 388 0 0,-90-22-369 0 0,26 4 158 0 0,-17-3-102 0 0,-1 0-1 0 0,1 1 0 0 0,0 1 1 0 0,-1 0-1 0 0,0 0 1 0 0,1 1-1 0 0,-1 1 0 0 0,-1 0 1 0 0,9 5-75 0 0,-16-5-16 0 0,-1 0 1 0 0,0 0 0 0 0,0 0-1 0 0,0 1 1 0 0,-1-1-1 0 0,0 1 1 0 0,0 0 0 0 0,0 0-1 0 0,-1 0 1 0 0,0 0-1 0 0,0 0 1 0 0,0 0 0 0 0,-1 0-1 0 0,0 0 1 0 0,0 0 0 0 0,0 0-1 0 0,-1 0 1 0 0,0 0-1 0 0,0 0 1 0 0,0 0 0 0 0,-1 0-1 0 0,0-1 1 0 0,0 1-1 0 0,-1 0 1 0 0,1-1 0 0 0,-1 0-1 0 0,-1 0 1 0 0,-1 4 15 0 0,-9 14-1388 0 0,1 1-3213 0 0,7-7-4959 0 0,5-14 5226 0 0</inkml:trace>
  <inkml:trace contextRef="#ctx0" brushRef="#br0" timeOffset="1515.362">2567 0 11058 0 0,'0'0'2598'0'0,"0"0"-1590"0"0,0 0-403 0 0,0 0 145 0 0,0 0 148 0 0,0 0 71 0 0,-16 36-88 0 0,-49 114-122 0 0,15 22 893 0 0,32-90-1411 0 0,4 0 0 0 0,3 1 0 0 0,4 1 0 0 0,4-1 0 0 0,3 7-241 0 0,24 68-774 0 0,-21-107-3398 0 0,-23-51-12326 0 0,15-3 15559 0 0</inkml:trace>
  <inkml:trace contextRef="#ctx0" brushRef="#br0" timeOffset="1845.594">2061 608 13291 0 0,'0'0'2176'0'0,"0"0"-982"0"0,0 0-431 0 0,0 0 48 0 0,0 0 105 0 0,0 0-41 0 0,0 0-201 0 0,0 0-157 0 0,0 0-107 0 0,0 0-28 0 0,36 0-26 0 0,116 4-47 0 0,107 4 427 0 0,-170-4-1156 0 0,22 1-2976 0 0,-38-4-8524 0 0,-59-1 4246 0 0</inkml:trace>
  <inkml:trace contextRef="#ctx0" brushRef="#br0" timeOffset="2126.103">2871 781 8282 0 0,'0'0'1400'0'0,"0"0"-512"0"0,0 0 32 0 0,0 0 105 0 0,0 0-9 0 0,0 0-184 0 0,0 0-352 0 0,0 0-280 0 0,0 0-184 0 0,0 0-152 0 0,0 0-72 0 0,0 0-232 0 0,0 0-536 0 0,24 184-953 0 0,-15-184-1671 0 0,-4 0-937 0 0,-1 0 1304 0 0</inkml:trace>
  <inkml:trace contextRef="#ctx0" brushRef="#br0" timeOffset="2127.103">2920 589 7858 0 0,'0'0'3969'0'0,"0"0"-1985"0"0,0 0-400 0 0,0 0-135 0 0,0 0-289 0 0,0 0-328 0 0,0 0-392 0 0,0 0-344 0 0,-42-191-352 0 0,42 187-320 0 0,5 4-304 0 0,7 0-392 0 0,-1 4-705 0 0,1 7-1240 0 0,-2 0-1912 0 0,-3-4-936 0 0</inkml:trace>
  <inkml:trace contextRef="#ctx0" brushRef="#br0" timeOffset="2310.092">3366 623 10154 0 0,'0'0'3217'0'0,"0"0"-670"0"0,0 0-453 0 0,0 0-354 0 0,0 0-395 0 0,0 0-417 0 0,0 0-416 0 0,0 0-263 0 0,0 0-83 0 0,0 0-10 0 0,0 0-36 0 0,0 0-24 0 0,-32 18-46 0 0,-100 59-31 0 0,119-70-31 0 0,0 0 0 0 0,1 0 0 0 0,1 1 0 0 0,-1 1 0 0 0,1 0 0 0 0,0 1 0 0 0,1 0 1 0 0,0 0-1 0 0,1 1 0 0 0,-5 8 12 0 0,8-12-41 0 0,5-6 20 0 0,0 0-1 0 0,0 0 1 0 0,-1 0 0 0 0,1 0 0 0 0,0 0-1 0 0,0 1 1 0 0,1-1 0 0 0,-1 0 0 0 0,0 0-1 0 0,0 0 1 0 0,1 1 0 0 0,-1-1-1 0 0,0 1 1 0 0,1-1 0 0 0,0 0 0 0 0,-1 1-1 0 0,1-1 1 0 0,0 1 0 0 0,-1-1 0 0 0,1 1-1 0 0,0-1 1 0 0,0 1 0 0 0,0-1 0 0 0,0 1-1 0 0,1-1 1 0 0,-1 0 0 0 0,0 1-1 0 0,1-1 1 0 0,-1 1 0 0 0,1-1 0 0 0,-1 0-1 0 0,1 1 1 0 0,0-1 0 0 0,-1 0 0 0 0,1 1-1 0 0,0-1 1 0 0,0 0 0 0 0,0 0 0 0 0,0 0-1 0 0,0 0 1 0 0,0 0 0 0 0,0 0-1 0 0,0 0 1 0 0,1 0 0 0 0,-1 0 0 0 0,0-1-1 0 0,1 1 1 0 0,-1 0 0 0 0,0-1 0 0 0,1 1-1 0 0,-1-1 1 0 0,0 1 0 0 0,1-1 0 0 0,-1 0-1 0 0,1 0 1 0 0,0 0 21 0 0,15 0 40 0 0,0 0 1 0 0,0-2-1 0 0,0 0 0 0 0,-1-1 1 0 0,1 0-1 0 0,-1-2 0 0 0,0 0 1 0 0,0-1-1 0 0,0 0 0 0 0,-1-1 1 0 0,0-1-1 0 0,-1 0 0 0 0,6-5-40 0 0,98-43 1534 0 0,-112 56-1494 0 0,0-1 1 0 0,0 1-1 0 0,0 0 1 0 0,0 0 0 0 0,-1 1-1 0 0,1 0 1 0 0,0 0-1 0 0,0 0 1 0 0,0 1-1 0 0,-1 0 1 0 0,1 0-1 0 0,-1 0 1 0 0,0 1-1 0 0,1-1 1 0 0,-1 1 0 0 0,0 1-1 0 0,0-1 1 0 0,-1 1-1 0 0,1-1 1 0 0,-1 1-1 0 0,0 1 1 0 0,0-1-1 0 0,0 1 1 0 0,-1-1-1 0 0,3 6-40 0 0,55 42 142 0 0,33-25-743 0 0,-61-28-2934 0 0,-5-5-4733 0 0,-21 5-3151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02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1142 0 0 0,'0'0'1734'0'0,"0"0"355"0"0,0 0-29 0 0,0 0-277 0 0,0 0-270 0 0,0 0-294 0 0,0 0-211 0 0,0 0-93 0 0,0 0-40 0 0,0 0 31 0 0,-1-5 18 0 0,1-6-525 0 0,-1 0 1 0 0,1 0-1 0 0,1-1 1 0 0,0 1-1 0 0,1 0 1 0 0,0 0-1 0 0,0 0 1 0 0,1 0-1 0 0,1 0 1 0 0,0 0-1 0 0,0 1 1 0 0,1 0-1 0 0,2-3-399 0 0,14-26 55 0 0,3 1 0 0 0,1 1 0 0 0,1 1-1 0 0,2 1 1 0 0,2 2 0 0 0,1 1 0 0 0,22-17-55 0 0,-32 30-2 0 0,-17 15-11 0 0,0-1 0 0 0,0 1 0 0 0,1 1-1 0 0,-1-1 1 0 0,1 0 0 0 0,0 1 0 0 0,0 0 0 0 0,0 0-1 0 0,0 1 1 0 0,0-1 0 0 0,1 1 0 0 0,-1 0 0 0 0,1 1-1 0 0,1-1 14 0 0,1 44-184 0 0,-21 96 643 0 0,4-27-320 0 0,9-109-136 0 0,0-1-1 0 0,0 1 1 0 0,1-1 0 0 0,-1 1 0 0 0,0-1-1 0 0,1 1 1 0 0,-1-1 0 0 0,1 0 0 0 0,-1 1 0 0 0,1-1-1 0 0,0 0 1 0 0,-1 1 0 0 0,1-1 0 0 0,0 0-1 0 0,0 0 1 0 0,0 0 0 0 0,0 1 0 0 0,0-1-1 0 0,0 0 1 0 0,0 0 0 0 0,0-1 0 0 0,1 1 0 0 0,-1 0-1 0 0,0 0 1 0 0,1-1 0 0 0,-1 1 0 0 0,0 0-1 0 0,1-1 1 0 0,-1 0 0 0 0,1 1 0 0 0,-1-1 0 0 0,0 0-1 0 0,1 1 1 0 0,-1-1 0 0 0,1 0 0 0 0,-1 0-1 0 0,1 0 1 0 0,-1-1 0 0 0,1 1 0 0 0,-1 0-1 0 0,2-1-2 0 0,63-17 299 0 0,154-126 192 0 0,-134 81-515 0 0,109-69-35 0 0,-194 131 54 0 0,-1 0 1 0 0,1 1-1 0 0,0-1 1 0 0,0 0-1 0 0,0 1 0 0 0,0-1 1 0 0,-1 1-1 0 0,1-1 1 0 0,0 1-1 0 0,0-1 0 0 0,0 1 1 0 0,0-1-1 0 0,0 1 1 0 0,0 0-1 0 0,0 0 0 0 0,0 0 1 0 0,0-1-1 0 0,0 1 0 0 0,0 0 1 0 0,0 0-1 0 0,0 0 1 0 0,1 1-1 0 0,-1-1 0 0 0,0 0 1 0 0,0 0-1 0 0,0 1 1 0 0,0-1-1 0 0,0 0 0 0 0,-1 1 1 0 0,1-1-1 0 0,0 1 1 0 0,0-1-1 0 0,0 1 0 0 0,0-1 1 0 0,0 1-1 0 0,0 0 1 0 0,-1-1-1 0 0,1 1 0 0 0,0 0 1 0 0,-1 0-1 0 0,1 0 1 0 0,-1 0-1 0 0,1-1 0 0 0,0 1 1 0 0,-1 0-1 0 0,0 0 1 0 0,1 0-1 0 0,-1 0 0 0 0,0 0 1 0 0,1 0-1 0 0,-1 0 1 0 0,0 0-1 0 0,0 0 0 0 0,0 0 1 0 0,0 0-1 0 0,0 0 1 0 0,0 1-1 0 0,0-1 0 0 0,0 0 1 0 0,0 0-1 0 0,-1 0 1 0 0,1 0 4 0 0,-32 159 431 0 0,26-144-402 0 0,5-13-62 0 0,-1 0 0 0 0,1 0 0 0 0,0 0 0 0 0,-1 0 0 0 0,1 0 1 0 0,1 0-1 0 0,-1 1 0 0 0,0-1 0 0 0,1 0 0 0 0,0 0 0 0 0,-1 1 0 0 0,1-1 1 0 0,1 0-1 0 0,-1 1 0 0 0,0-1 0 0 0,1 0 0 0 0,0 0 0 0 0,-1 0 1 0 0,1 1-1 0 0,1-1 0 0 0,-1 0 0 0 0,0 0 0 0 0,1 0 0 0 0,-1-1 0 0 0,1 1 1 0 0,0 0-1 0 0,0 0 0 0 0,0-1 0 0 0,0 0 0 0 0,1 1 0 0 0,-1-1 1 0 0,1 0-1 0 0,-1 0 0 0 0,1 0 0 0 0,0 0 0 0 0,-1-1 0 0 0,1 1 0 0 0,3 0 33 0 0,58 3-5007 0 0,-1-16-6534 0 0,-46 7 7513 0 0</inkml:trace>
  <inkml:trace contextRef="#ctx0" brushRef="#br0" timeOffset="257.991">1454 589 6089 0 0,'0'0'1445'0'0,"0"0"-208"0"0,0 0-5 0 0,0 0 178 0 0,0 0 58 0 0,0 0-141 0 0,0 0-280 0 0,0 0-291 0 0,-18 33-203 0 0,-54 101-133 0 0,53-73 145 0 0,20-53-418 0 0,0-5-86 0 0,0 1 0 0 0,-1-1 0 0 0,1 0 0 0 0,1 0 0 0 0,-1 1 0 0 0,0-1 0 0 0,1 0 0 0 0,0-1 0 0 0,0 1 0 0 0,0 0 0 0 0,0 0 0 0 0,0-1 0 0 0,0 1 0 0 0,1-1 0 0 0,-1 0 0 0 0,1 1 1 0 0,-1-1-1 0 0,1 0 0 0 0,0-1 0 0 0,0 1 0 0 0,0 0 0 0 0,0-1 0 0 0,0 0 0 0 0,0 0 0 0 0,1 0 0 0 0,-1 0 0 0 0,0 0 0 0 0,1 0 0 0 0,-1-1 0 0 0,0 0 0 0 0,2 0-61 0 0,4 1 201 0 0,1 0 0 0 0,0-1 0 0 0,-1 0 0 0 0,1 0 0 0 0,-1-2 0 0 0,1 1 0 0 0,-1-1 0 0 0,1 0 0 0 0,-1-1 0 0 0,7-2-201 0 0,-3-2 190 0 0,-1 0 1 0 0,1-1-1 0 0,-1-1 1 0 0,-1 0-1 0 0,0 0 1 0 0,0-1-1 0 0,-1-1 1 0 0,0 1-1 0 0,0-2 1 0 0,-2 1-1 0 0,1-1 1 0 0,-1-1-1 0 0,-1 1 1 0 0,0-1-1 0 0,-1-1 1 0 0,-1 1-1 0 0,3-10-190 0 0,-6 17-11 0 0,-1-1 0 0 0,0 0 0 0 0,0 1 0 0 0,0-1 0 0 0,-1 0 0 0 0,0 1-1 0 0,0-1 1 0 0,-1 0 0 0 0,0 0 0 0 0,0 1 0 0 0,-1-1 0 0 0,1 1 0 0 0,-1-1 0 0 0,-1 1 0 0 0,1 0 0 0 0,-1 0 0 0 0,0 0 0 0 0,-1 0 0 0 0,1 0 0 0 0,-1 1 0 0 0,0-1-1 0 0,-1 1 1 0 0,-2-2 11 0 0,4 4-143 0 0,-1 0-1 0 0,0 0 0 0 0,0 1 1 0 0,0-1-1 0 0,0 1 0 0 0,0 0 1 0 0,0 0-1 0 0,0 1 0 0 0,-1-1 1 0 0,1 1-1 0 0,-1 0 0 0 0,1 0 0 0 0,-1 0 1 0 0,0 1-1 0 0,1 0 0 0 0,-1-1 1 0 0,0 2-1 0 0,1-1 0 0 0,-1 0 1 0 0,1 1-1 0 0,-1 0 0 0 0,1 0 1 0 0,-2 1 143 0 0,-39 22-3625 0 0,19-3-3994 0 0,15-10-2414 0 0</inkml:trace>
  <inkml:trace contextRef="#ctx0" brushRef="#br0" timeOffset="777.542">1914 932 12331 0 0,'0'0'1283'0'0,"0"0"-461"0"0,0 0 104 0 0,0 0 337 0 0,0 0 244 0 0,0 0-16 0 0,0 0-296 0 0,0 0-299 0 0,0 0-213 0 0,0 0-147 0 0,0 0-99 0 0,0 0-70 0 0,-1-5-70 0 0,0 0-248 0 0,0 0-1 0 0,1-1 1 0 0,0 1-1 0 0,0 0 1 0 0,0-1-1 0 0,1 1 1 0 0,0 0-1 0 0,0 0 1 0 0,0 0-1 0 0,1 0 0 0 0,-1 0 1 0 0,1 0-1 0 0,0 0 1 0 0,1 0-1 0 0,0-1-48 0 0,74-119 340 0 0,-68 109-348 0 0,0 1 0 0 0,2 0 0 0 0,0 1 0 0 0,0 0 0 0 0,1 1 0 0 0,1 0 0 0 0,0 1-1 0 0,1 0 1 0 0,0 1 0 0 0,1 1 0 0 0,12-7 8 0 0,-26 17-13 0 0,0-1 0 0 0,0 1 0 0 0,0 0 0 0 0,-1 0 0 0 0,1 0 0 0 0,0-1 0 0 0,0 1 0 0 0,0 0 0 0 0,0 0 0 0 0,0 0 0 0 0,0 1 0 0 0,-1-1 0 0 0,1 0 0 0 0,0 0 0 0 0,0 0 0 0 0,0 1 0 0 0,0-1 0 0 0,-1 0-1 0 0,1 1 1 0 0,0-1 0 0 0,0 1 0 0 0,0-1 0 0 0,-1 1 0 0 0,1-1 0 0 0,0 1 0 0 0,-1-1 0 0 0,1 1 0 0 0,-1 0 0 0 0,1-1 0 0 0,-1 1 0 0 0,1 0 0 0 0,-1-1 0 0 0,1 1 0 0 0,-1 0 0 0 0,1 0 0 0 0,-1 0 0 0 0,0 0 0 0 0,0-1 0 0 0,1 1 0 0 0,-1 0 0 0 0,0 0 0 0 0,0 0 0 0 0,0 0 0 0 0,0 0 0 0 0,0-1 0 0 0,0 1 0 0 0,0 0 0 0 0,0 0 0 0 0,0 0 0 0 0,0 0 0 0 0,-1 0 0 0 0,1 0 0 0 0,0-1 0 0 0,-1 1 0 0 0,1 0 0 0 0,-1 0-1 0 0,1-1 1 0 0,0 1 0 0 0,-1 0 0 0 0,0 0 13 0 0,1 11 35 0 0,-9 124-21 0 0,10-134-15 0 0,1 0 1 0 0,0 0 0 0 0,0 0-1 0 0,0 0 1 0 0,0 0 0 0 0,0-1-1 0 0,0 1 1 0 0,0-1 0 0 0,1 1-1 0 0,-1-1 1 0 0,0 0 0 0 0,1 0 0 0 0,-1 0-1 0 0,1 0 1 0 0,0 0 0 0 0,-1 0-1 0 0,1-1 1 0 0,0 1 0 0 0,-1-1-1 0 0,1 0 1 0 0,0 0 0 0 0,-1 0 0 0 0,1 0-1 0 0,0-1 1 0 0,0 1 0 0 0,-1 0-1 0 0,1-1 1 0 0,-1 0 0 0 0,1 0-1 0 0,-1 0 1 0 0,1 0 0 0 0,-1 0-1 0 0,1 0 1 0 0,-1-1 0 0 0,1 0 0 0 0,205-107 219 0 0,-206 108-218 0 0,0 0 0 0 0,0 0 0 0 0,0 0 0 0 0,0 0 0 0 0,1 1 0 0 0,-1-1 0 0 0,0 1 0 0 0,0 0 0 0 0,0 0 1 0 0,0 0-1 0 0,1 0 0 0 0,-1 0 0 0 0,0 0 0 0 0,0 0 0 0 0,0 0 0 0 0,0 1 0 0 0,0 0 0 0 0,0-1 0 0 0,1 1 0 0 0,-1 0 1 0 0,0 0-1 0 0,-1 0 0 0 0,1 0 0 0 0,0 0 0 0 0,0 0 0 0 0,0 1 0 0 0,-1-1 0 0 0,1 0 0 0 0,-1 1 0 0 0,1 0 1 0 0,-1-1-1 0 0,1 1 0 0 0,-1 0 0 0 0,0 0 0 0 0,0-1 0 0 0,0 1 0 0 0,0 0 0 0 0,0 0 0 0 0,0 0 0 0 0,-1 1-1 0 0,12 92 155 0 0,-12-72-93 0 0,0-19-106 0 0,0 1 0 0 0,0 0 1 0 0,1 0-1 0 0,-1 0 0 0 0,1 0 1 0 0,0 0-1 0 0,1 0 1 0 0,-1-1-1 0 0,1 1 0 0 0,0 0 1 0 0,0-1-1 0 0,0 0 0 0 0,1 1 1 0 0,0-1-1 0 0,-1 0 1 0 0,2 0-1 0 0,-1 0 0 0 0,0-1 1 0 0,1 1-1 0 0,0-1 44 0 0,42 10-7472 0 0,-35-13 716 0 0,-1 0-2890 0 0</inkml:trace>
  <inkml:trace contextRef="#ctx0" brushRef="#br0" timeOffset="1451.001">2886 866 0 0 0,'0'0'459'0'0,"0"0"1118"0"0,0 0 621 0 0,0 0 157 0 0,0 0-141 0 0,0 0-303 0 0,0 0-322 0 0,0 0-260 0 0,0 0-171 0 0,0 0-135 0 0,35 3-130 0 0,109 9-107 0 0,-49-18 740 0 0,-80 0-1213 0 0,-2 2-94 0 0,-1-1 0 0 0,0 1 0 0 0,-1-2 0 0 0,1 0 0 0 0,-1 0 1 0 0,0-1-1 0 0,0 0 0 0 0,-1-1 0 0 0,0 0 0 0 0,-1-1 0 0 0,1 0 0 0 0,-2-1 0 0 0,5-5-219 0 0,-11 12 18 0 0,0-1 0 0 0,0 0 0 0 0,-1 1-1 0 0,0-1 1 0 0,1 0 0 0 0,-1 0-1 0 0,0 0 1 0 0,-1 0 0 0 0,1 0 0 0 0,-1 0-1 0 0,0 0 1 0 0,0 0 0 0 0,0 0-1 0 0,0 0 1 0 0,-1 0 0 0 0,1 0 0 0 0,-1 0-1 0 0,0 0 1 0 0,0 0 0 0 0,-1 1-1 0 0,1-1 1 0 0,-1 0 0 0 0,0 1 0 0 0,0-1-1 0 0,0 1 1 0 0,0-1 0 0 0,-1 1 0 0 0,0 0-18 0 0,-7-3-53 0 0,0 2 1 0 0,-1-1-1 0 0,1 1 1 0 0,-1 1 0 0 0,0 0-1 0 0,0 1 1 0 0,0 0 0 0 0,-1 0-1 0 0,1 1 1 0 0,0 1-1 0 0,-1-1 1 0 0,1 2 0 0 0,0 0-1 0 0,-1 0 1 0 0,1 1 0 0 0,0 1-1 0 0,0 0 1 0 0,0 0 0 0 0,0 1-1 0 0,1 0 1 0 0,0 1-1 0 0,-1 0 1 0 0,2 1 0 0 0,-1 0-1 0 0,1 1 1 0 0,0 0 0 0 0,0 0-1 0 0,1 1 1 0 0,-1 0-1 0 0,-5 8 54 0 0,8-10-36 0 0,-1 1 0 0 0,1 0 0 0 0,0 1 0 0 0,1-1 0 0 0,0 1 0 0 0,0 0 0 0 0,1 0 0 0 0,0 1 0 0 0,0 0 0 0 0,1-1 0 0 0,0 1 0 0 0,0 0 0 0 0,1 1 0 0 0,1-1 0 0 0,-1 0 0 0 0,1 0 0 0 0,1 1 0 0 0,0-1 0 0 0,0 1 0 0 0,1-1 0 0 0,0 2 35 0 0,3-3-12 0 0,1 0 0 0 0,-1 0 0 0 0,1 0 1 0 0,0-1-1 0 0,1 0 0 0 0,0 0 0 0 0,0-1 1 0 0,1 1-1 0 0,-1-1 0 0 0,1-1 0 0 0,0 1 1 0 0,1-1-1 0 0,0 0 0 0 0,-1-1 0 0 0,2 0 1 0 0,-1 0-1 0 0,0-1 0 0 0,1 0 0 0 0,-1 0 1 0 0,1-1-1 0 0,0 0 12 0 0,21 5-333 0 0,1-1 1 0 0,0-1-1 0 0,-1-2 0 0 0,1-1 0 0 0,0-1 1 0 0,0-2-1 0 0,0-1 0 0 0,22-5 333 0 0,44-14-4484 0 0,-3-11-3931 0 0,-70 24 3853 0 0</inkml:trace>
  <inkml:trace contextRef="#ctx0" brushRef="#br0" timeOffset="1818.008">3582 917 2705 0 0,'0'0'2724'0'0,"0"0"-293"0"0,0 0-152 0 0,0 0-49 0 0,0 0-209 0 0,0 0-416 0 0,0 0-415 0 0,0 0-284 0 0,0 0-88 0 0,0 0-15 0 0,0 0-61 0 0,0 0-97 0 0,10 0-130 0 0,-3 0-416 0 0,55-16 597 0 0,42-83 485 0 0,85-65-839 0 0,-178 190-1092 0 0,-7 11 739 0 0,-5-32 18 0 0,1 0 0 0 0,-1 1 0 0 0,1-1 0 0 0,0 0 0 0 0,0 0 0 0 0,0 1 0 0 0,1-1 0 0 0,0 0 0 0 0,0 0 0 0 0,1 0 0 0 0,-1 0 0 0 0,1 0 0 0 0,0 0 0 0 0,0 0 0 0 0,1 0 0 0 0,-1-1-1 0 0,1 1 1 0 0,0-1 0 0 0,0 0 0 0 0,1 0 0 0 0,-1 0 0 0 0,1 0 0 0 0,0-1 0 0 0,0 1 0 0 0,0-1 0 0 0,0 0 0 0 0,1 0 0 0 0,-1-1 0 0 0,1 1 0 0 0,0-1 0 0 0,0 0 0 0 0,-1 0 0 0 0,1 0 0 0 0,5 0-7 0 0,1-2 13 0 0,0 0 1 0 0,-1 0 0 0 0,1-1-1 0 0,0-1 1 0 0,0 1 0 0 0,-1-2-1 0 0,1 0 1 0 0,-1 0 0 0 0,0-1-1 0 0,0 0 1 0 0,0 0 0 0 0,0-1-1 0 0,-1-1 1 0 0,0 0 0 0 0,0 0-1 0 0,-1 0 1 0 0,6-6-14 0 0,36-35-4354 0 0,-9-4-6171 0 0,-32 39 1764 0 0</inkml:trace>
  <inkml:trace contextRef="#ctx0" brushRef="#br0" timeOffset="2088.097">4810 0 17244 0 0,'0'0'780'0'0,"0"0"-225"0"0,0 0 39 0 0,0 0 197 0 0,0 0 93 0 0,-7 35-53 0 0,-25 109-128 0 0,-58 276 1279 0 0,84-390-2145 0 0,2 0 0 0 0,0 0 1 0 0,2 1-1 0 0,2-1 0 0 0,0 0 1 0 0,4 14 162 0 0,12 0-2951 0 0,-9-38-2077 0 0,-1-3-4254 0 0,-4-3 3155 0 0</inkml:trace>
  <inkml:trace contextRef="#ctx0" brushRef="#br0" timeOffset="2387.359">4459 483 9042 0 0,'0'0'6249'0'0,"0"0"-4696"0"0,0 0-641 0 0,0 0-160 0 0,0 0-40 0 0,0 0-144 0 0,0 0-224 0 0,0 0-136 0 0,204-30-80 0 0,-164 27-24 0 0,5 3-40 0 0,-1 0-40 0 0,-2 0-80 0 0,6 0-192 0 0,-2 0-712 0 0,-2 0-1952 0 0,-11 0-3674 0 0,-11 0-3312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10.2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 1536 0 0,'0'0'2685'0'0,"0"0"-981"0"0,0 0-491 0 0,0 0-5 0 0,0 0 165 0 0,0 0 140 0 0,0 0-53 0 0,0 0-212 0 0,0 0-279 0 0,0 0-303 0 0,0 0-226 0 0,-10 33-162 0 0,-28 103-97 0 0,29-59 74 0 0,8-71-282 0 0,1 0-1 0 0,0-1 1 0 0,0 1 0 0 0,1 0 0 0 0,-1 0 0 0 0,1 0-1 0 0,0-1 1 0 0,1 1 0 0 0,0 0 0 0 0,0-1-1 0 0,0 1 1 0 0,0-1 0 0 0,1 0 0 0 0,1 2 27 0 0,10 3-3702 0 0,7-6-3550 0 0,-14-4 1858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10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10898 0 0,'0'0'969'0'0,"0"0"-833"0"0,0 0-585 0 0,0 0-47 0 0,0 0 24 0 0,0 0 160 0 0,0 0-48 0 0,0 0-520 0 0,0 0-1537 0 0,0 0-1327 0 0,0 0 871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10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267 1 4257 0 0,'0'0'1148'0'0,"0"0"-241"0"0,0 0-17 0 0,0 0 210 0 0,0 0 116 0 0,0 0-70 0 0,0 0-213 0 0,0 0-178 0 0,0 0-118 0 0,0 0-72 0 0,0 0-36 0 0,-31 13-77 0 0,-92 42-73 0 0,83-35 137 0 0,40-18-488 0 0,0 0-1 0 0,0 0 1 0 0,1 0-1 0 0,-1-1 1 0 0,1 1 0 0 0,0 0-1 0 0,-1 0 1 0 0,1-1 0 0 0,0 1-1 0 0,0 0 1 0 0,0-1-1 0 0,0 1 1 0 0,0 0 0 0 0,0-1-1 0 0,1 0 1 0 0,-1 1 0 0 0,0-1-1 0 0,1 0 1 0 0,-1 0-1 0 0,1 1 1 0 0,0-1 0 0 0,-1 0-1 0 0,1-1 1 0 0,0 1 0 0 0,-1 0-1 0 0,1 0 1 0 0,0-1-1 0 0,0 1 1 0 0,0-1 0 0 0,0 0-1 0 0,-1 1 1 0 0,1-1 0 0 0,0 0-1 0 0,1 0-27 0 0,-3 0 13 0 0,7 2 29 0 0,110 49 154 0 0,-113-49-167 0 0,0 1 0 0 0,0 1-1 0 0,0-1 1 0 0,-1 1 0 0 0,1-1 0 0 0,-1 1 0 0 0,0 0 0 0 0,0 0 0 0 0,0 1 0 0 0,-1-1 0 0 0,0 1-1 0 0,0-1 1 0 0,0 1 0 0 0,0 0 0 0 0,0-1 0 0 0,-1 1 0 0 0,0 0 0 0 0,0 0 0 0 0,0 0-1 0 0,-1 0 1 0 0,0 0 0 0 0,0 0 0 0 0,0 0 0 0 0,-1 1-29 0 0,-2 2 126 0 0,0 0 0 0 0,-1 0 0 0 0,0 0 0 0 0,-1 0 0 0 0,0-1-1 0 0,0 0 1 0 0,0 0 0 0 0,-1 0 0 0 0,0-1 0 0 0,-1 0 0 0 0,1 0 0 0 0,-1-1 0 0 0,0 1 0 0 0,-1-1 0 0 0,1-1 0 0 0,-1 0-1 0 0,-5 3-125 0 0,1-1-46 0 0,0 1-1 0 0,-1-2 0 0 0,0 0 0 0 0,0 0 0 0 0,0-1 0 0 0,0-1 0 0 0,-1 0 0 0 0,-5 0 47 0 0,-9 0-4242 0 0,-1-2-4169 0 0,25-1 1986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1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0 0 0,'0'0'721'0'0,"0"0"664"0"0,0 0 210 0 0,0 0-104 0 0,0 0-235 0 0,0 0-266 0 0,0 0-201 0 0,0 0-207 0 0,0 0-146 0 0,-21 1-56 0 0,-70 3-43 0 0,85-4-274 0 0,0 1 1 0 0,0 0-1 0 0,0 0 0 0 0,1 1 0 0 0,-1 0 0 0 0,1 0 0 0 0,-1 0 1 0 0,1 0-1 0 0,0 1 0 0 0,-1 0 0 0 0,1 0 0 0 0,1 0 1 0 0,-1 1-1 0 0,0 0 0 0 0,1 0 0 0 0,-1 0-63 0 0,-19 16 273 0 0,20-17-221 0 0,1-2-30 0 0,1 0 0 0 0,-1 0 0 0 0,0 0 0 0 0,1 1 1 0 0,-1-1-1 0 0,1 1 0 0 0,-1 0 0 0 0,1-1 0 0 0,0 1 0 0 0,0 0 0 0 0,0 0 1 0 0,0 1-1 0 0,0-1 0 0 0,0 0 0 0 0,1 1 0 0 0,-1-1 0 0 0,1 1 0 0 0,-1-1 0 0 0,1 1 1 0 0,0 0-1 0 0,0 0 0 0 0,0-1 0 0 0,1 1 0 0 0,-1 0 0 0 0,1 0 0 0 0,-1 0 1 0 0,1 0-1 0 0,0 0 0 0 0,0 0-22 0 0,58 19 1239 0 0,7-13-509 0 0,-40-7-620 0 0,-1 1 0 0 0,1 1 0 0 0,-1 2 1 0 0,0 0-1 0 0,0 1 0 0 0,5 4-110 0 0,-25-10 69 0 0,0 1 0 0 0,-1-1 0 0 0,1 1 1 0 0,-1 0-1 0 0,0 0 0 0 0,1 0 0 0 0,-1 0 1 0 0,0 0-1 0 0,0 1 0 0 0,0-1 0 0 0,0 1 0 0 0,-1 0 1 0 0,1 0-1 0 0,-1 0 0 0 0,0 0 0 0 0,0 1 1 0 0,0-1-1 0 0,0 0 0 0 0,0 1 0 0 0,-1-1 0 0 0,1 1 1 0 0,-1 0-1 0 0,0 0 0 0 0,0-1 0 0 0,-1 1 1 0 0,1 0-1 0 0,-1 0 0 0 0,0 0 0 0 0,0 0 0 0 0,0 0 1 0 0,0-1-1 0 0,-1 1 0 0 0,1 0 0 0 0,-1 0 1 0 0,0 0-1 0 0,0-1 0 0 0,-1 1 0 0 0,1 0 0 0 0,-1-1 1 0 0,0 1-1 0 0,0-1 0 0 0,-1 2-69 0 0,-13 9 179 0 0,-1 0 0 0 0,-1-1 0 0 0,0-1 0 0 0,-1-1 0 0 0,0 0 0 0 0,-1-1 0 0 0,0-2 0 0 0,0 0 0 0 0,-2 0-179 0 0,4-2-151 0 0,1 0 0 0 0,-2-1 0 0 0,1-1 0 0 0,0 0 0 0 0,-1-1 0 0 0,0-2 0 0 0,0 0 0 0 0,1 0 0 0 0,-7-2 151 0 0,-5-13-3091 0 0,29 13 2757 0 0,0 0 1 0 0,1 0 0 0 0,-1 0 0 0 0,0 0 0 0 0,1 0 0 0 0,0 0 0 0 0,-1 0-1 0 0,1 0 1 0 0,0-1 0 0 0,-1 1 0 0 0,1 0 0 0 0,0 0 0 0 0,0 0-1 0 0,0-1 1 0 0,0 1 0 0 0,0 0 0 0 0,0 0 0 0 0,0 0 0 0 0,1-1 0 0 0,-1 1-1 0 0,0 0 1 0 0,1 0 0 0 0,-1 0 0 0 0,1 0 0 0 0,-1 0 0 0 0,1-1 0 0 0,-1 1-1 0 0,1 0 1 0 0,0 0 0 0 0,0 1 0 0 0,-1-1 0 0 0,1 0 0 0 0,0 0 0 0 0,0 0-1 0 0,0 0 1 0 0,0 1 0 0 0,0-1 333 0 0,10-7-2311 0 0</inkml:trace>
  <inkml:trace contextRef="#ctx0" brushRef="#br0" timeOffset="365.83">1130 45 3737 0 0,'0'0'2099'0'0,"0"0"-589"0"0,0 0-217 0 0,0 0 78 0 0,0 0 79 0 0,0 0-43 0 0,0 0-158 0 0,0 0-159 0 0,0 0-202 0 0,-32 15-177 0 0,-98 47-151 0 0,1 19 831 0 0,119-75-1347 0 0,1 0 0 0 0,1 1 0 0 0,-1 0 0 0 0,1 0 0 0 0,0 1 0 0 0,0 0 1 0 0,1 0-1 0 0,1 1 0 0 0,-1 0 0 0 0,1 0 0 0 0,0 1 0 0 0,1-1 0 0 0,0 1 0 0 0,1 0 0 0 0,0 0 0 0 0,1 1 0 0 0,0-1 0 0 0,0 1 0 0 0,1 0 0 0 0,1 0 1 0 0,-1 1-45 0 0,4-8 32 0 0,0 0 0 0 0,0-1 0 0 0,0 1 1 0 0,1-1-1 0 0,-1 0 0 0 0,1 0 0 0 0,0 0 1 0 0,-1 0-1 0 0,1 0 0 0 0,1 0 0 0 0,-1-1 1 0 0,0 0-1 0 0,1 1 0 0 0,-1-1 0 0 0,1 0 1 0 0,-1-1-1 0 0,1 1 0 0 0,0-1 0 0 0,0 0 1 0 0,0 1-1 0 0,0-2 0 0 0,0 1 0 0 0,0 0 1 0 0,0-1-1 0 0,0 0 0 0 0,0 0 0 0 0,0 0 1 0 0,0 0-1 0 0,0-1 0 0 0,0 0 0 0 0,0 1 1 0 0,0-1-1 0 0,2-1-32 0 0,10-3 132 0 0,0-1 1 0 0,-1-1 0 0 0,0 0-1 0 0,0 0 1 0 0,0-2 0 0 0,-1 0-1 0 0,-1 0 1 0 0,1-2 0 0 0,-2 1 0 0 0,1-2-1 0 0,-2 0 1 0 0,2-2-133 0 0,9-6 105 0 0,168-173 256 0 0,-188 244-2409 0 0,-2-36 1725 0 0,6 74-4315 0 0,18-35-4596 0 0,-15-42 5234 0 0,0-1 1439 0 0</inkml:trace>
  <inkml:trace contextRef="#ctx0" brushRef="#br0" timeOffset="1040.38">1476 469 928 0 0,'0'0'2858'0'0,"0"0"-484"0"0,0 0-388 0 0,0 0-49 0 0,0 0-35 0 0,0 0-111 0 0,0 0-201 0 0,0 0-254 0 0,0 0-226 0 0,0 0-191 0 0,0 0-163 0 0,0 0-165 0 0,0 0-130 0 0,15-32-85 0 0,48-99-120 0 0,-14 65 66 0 0,-44 60-316 0 0,0 1 1 0 0,0-1 0 0 0,1 1 0 0 0,0 0-1 0 0,0 0 1 0 0,0 0 0 0 0,1 1 0 0 0,0 0-1 0 0,-1 0 1 0 0,1 1 0 0 0,1 0 0 0 0,-1 0-1 0 0,0 1 1 0 0,1 0 0 0 0,-1 0 0 0 0,5 0-7 0 0,-9 3-11 0 0,-1 1 1 0 0,0-1-1 0 0,1 0 1 0 0,-1 1-1 0 0,0 0 1 0 0,0-1-1 0 0,0 1 1 0 0,0 0-1 0 0,0 0 1 0 0,-1 0-1 0 0,1 1 1 0 0,-1-1-1 0 0,1 0 1 0 0,-1 1-1 0 0,0-1 1 0 0,0 0-1 0 0,0 1 1 0 0,0-1-1 0 0,0 1 1 0 0,0 0 0 0 0,-1-1-1 0 0,1 1 1 0 0,-1 0-1 0 0,0 0 11 0 0,7 16 64 0 0,-7-17-60 0 0,1 0 0 0 0,0 0 0 0 0,0-1 0 0 0,0 1 0 0 0,0 0 0 0 0,0-1 0 0 0,0 1 0 0 0,0-1 0 0 0,0 1 0 0 0,1-1 1 0 0,-1 1-1 0 0,1-1 0 0 0,-1 0 0 0 0,1 0 0 0 0,-1 1 0 0 0,1-1 0 0 0,0 0 0 0 0,0-1 0 0 0,-1 1 0 0 0,1 0 0 0 0,0 0 0 0 0,0-1 1 0 0,0 1-1 0 0,0-1 0 0 0,0 0 0 0 0,0 1 0 0 0,0-1 0 0 0,0 0 0 0 0,0 0 0 0 0,0 0 0 0 0,-1-1 0 0 0,1 1 0 0 0,0 0 0 0 0,1-1-3 0 0,1 1 26 0 0,8-2 30 0 0,0 0 0 0 0,0 0 0 0 0,-1-2 0 0 0,1 1 0 0 0,-1-2 0 0 0,0 1 0 0 0,0-2 0 0 0,-1 1 0 0 0,9-7-57 0 0,29-13 103 0 0,-29 16-94 0 0,-15 6-38 0 0,-1 1 1 0 0,1 0 0 0 0,-1 0 0 0 0,1 1 0 0 0,0-1 0 0 0,0 1-1 0 0,0 0 1 0 0,0 0 0 0 0,0 0 0 0 0,0 0 0 0 0,0 1 0 0 0,0-1-1 0 0,0 1 1 0 0,0 0 0 0 0,0 1 0 0 0,0-1 0 0 0,3 1 28 0 0,20 45-1061 0 0,-17-20 812 0 0,-5-21 212 0 0,-1-1 0 0 0,1-1 0 0 0,0 1 0 0 0,0-1 1 0 0,0 0-1 0 0,0 0 0 0 0,1 0 0 0 0,-1-1 0 0 0,1 0 0 0 0,0 0 0 0 0,0 0 0 0 0,0-1 0 0 0,-1 1 1 0 0,1-2-1 0 0,0 1 0 0 0,1-1 0 0 0,-1 0 0 0 0,0 0 0 0 0,0 0 0 0 0,0-1 0 0 0,0 0 0 0 0,5-1 37 0 0,23 0-105 0 0,89 10 6 0 0,-102-5 333 0 0,-1-1 0 0 0,1-1 0 0 0,-1 0 1 0 0,1-2-1 0 0,0 0 0 0 0,-1-1 0 0 0,1-1 0 0 0,-1-1 0 0 0,0-1 1 0 0,9-4-235 0 0,-18 5 103 0 0,-1 0 0 0 0,0 0 0 0 0,0-1 1 0 0,0-1-1 0 0,-1 0 0 0 0,0 0 0 0 0,0 0 0 0 0,0-1 1 0 0,-1-1-1 0 0,0 1 0 0 0,0-1 0 0 0,-1-1 1 0 0,0 1-1 0 0,-1-1 0 0 0,0-1 0 0 0,0 1 0 0 0,-1-1 1 0 0,0 0-1 0 0,0 0 0 0 0,0-3-103 0 0,-4 10-10 0 0,0 0 1 0 0,1 0-1 0 0,-1 0 0 0 0,0 0 1 0 0,-1 0-1 0 0,1-1 0 0 0,0 1 1 0 0,-1 0-1 0 0,0 0 0 0 0,0-1 1 0 0,0 1-1 0 0,0 0 0 0 0,0 0 1 0 0,0-1-1 0 0,-1 1 0 0 0,0 0 0 0 0,0 0 1 0 0,0 0-1 0 0,0 0 0 0 0,0 0 1 0 0,0 0-1 0 0,-1 0 0 0 0,0 0 1 0 0,1 0-1 0 0,-1 0 0 0 0,0 1 1 0 0,0-1-1 0 0,-1 1 0 0 0,1 0 1 0 0,0 0-1 0 0,-1-1 0 0 0,0 1 1 0 0,1 1-1 0 0,-1-1 0 0 0,0 0 0 0 0,0 1 1 0 0,0-1-1 0 0,0 1 0 0 0,0 0 1 0 0,0 0-1 0 0,0 0 0 0 0,0 1 1 0 0,-1-1-1 0 0,1 1 0 0 0,0-1 1 0 0,-4 1 9 0 0,-76 16-538 0 0,72-11 487 0 0,1 0 0 0 0,0 1 1 0 0,1 1-1 0 0,-1 0 0 0 0,1 0 0 0 0,1 1 0 0 0,-1 0 0 0 0,2 0 0 0 0,-1 1 1 0 0,1 0-1 0 0,0 0 0 0 0,1 1 0 0 0,0-1 0 0 0,0 2 0 0 0,1-1 0 0 0,0 0 0 0 0,1 1 1 0 0,0 0-1 0 0,1 0 0 0 0,0 0 0 0 0,0 9 51 0 0,2-13-49 0 0,1 0-1 0 0,0 1 1 0 0,0-1-1 0 0,1 0 1 0 0,0 0 0 0 0,0 0-1 0 0,0 0 1 0 0,1 0-1 0 0,0 0 1 0 0,1-1 0 0 0,0 1-1 0 0,0 0 1 0 0,0-1-1 0 0,0 0 1 0 0,1 0 0 0 0,0 0-1 0 0,1 0 1 0 0,-1-1-1 0 0,1 1 1 0 0,0-1 0 0 0,0-1-1 0 0,1 1 1 0 0,-1-1-1 0 0,1 1 1 0 0,5 1 49 0 0,8 5-334 0 0,1-1 0 0 0,1-1-1 0 0,0-1 1 0 0,0-1 0 0 0,0-1 0 0 0,1-1-1 0 0,0 0 1 0 0,19 0 334 0 0,32 2-3507 0 0,-2-3-3537 0 0,-38-3-250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11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359 0 3081 0 0,'0'0'1752'0'0,"0"0"-626"0"0,0 0-317 0 0,0 0 110 0 0,0 0 212 0 0,0 0 154 0 0,0 0-43 0 0,0 0-171 0 0,0 0-168 0 0,0 0-159 0 0,0 0-120 0 0,0 0-73 0 0,0 0-31 0 0,0 24 8 0 0,0 158 1002 0 0,-22 245 378 0 0,7-239-2026 0 0,9-165-657 0 0,0-9-3977 0 0,-1-14-7187 0 0,2 0 9799 0 0</inkml:trace>
  <inkml:trace contextRef="#ctx0" brushRef="#br0" timeOffset="779.954">0 483 6081 0 0,'0'0'3481'0'0,"0"0"-1981"0"0,0 0-691 0 0,0 0 85 0 0,0 0 191 0 0,0 0 99 0 0,0 0-101 0 0,36-5-148 0 0,113-16-181 0 0,86-20 772 0 0,-228 39-1588 0 0,215-63-800 0 0,-155 29-2359 0 0,-11-12-3523 0 0,-15-11-1400 0 0,-25-10 8923 0 0,-16 68 1014 0 0,0 6 1519 0 0,-15 64 2332 0 0,4-10-3235 0 0,-3 11-931 0 0,4 0 1 0 0,2 1-1 0 0,3 19-1478 0 0,4-86 49 0 0,1 0 0 0 0,0 0 0 0 0,0 0 0 0 0,0 0 0 0 0,0 1 0 0 0,1-1 0 0 0,0 0 0 0 0,-1 0 0 0 0,1 0 0 0 0,1 0 0 0 0,-1 0 0 0 0,1-1 0 0 0,-1 1 0 0 0,1 0 0 0 0,0 0 0 0 0,1-1 0 0 0,-1 0 0 0 0,0 1 0 0 0,1-1 0 0 0,0 0 0 0 0,0 0 0 0 0,0 0 0 0 0,0-1 0 0 0,0 1 0 0 0,1-1 0 0 0,-1 1 0 0 0,1-1 0 0 0,-1 0 0 0 0,1 0 0 0 0,0-1 0 0 0,0 1 0 0 0,0-1 0 0 0,3 1-49 0 0,9-4 135 0 0,1 0-1 0 0,-1-1 0 0 0,0-1 0 0 0,0 0 0 0 0,-1-1 0 0 0,0-1 1 0 0,1 0-1 0 0,-2-1 0 0 0,1-1 0 0 0,1-1-134 0 0,91-38 141 0 0,-106 46-145 0 0,1 0-1 0 0,0 0 1 0 0,0 1 0 0 0,0-1-1 0 0,1 0 1 0 0,-1 1-1 0 0,0-1 1 0 0,0 1-1 0 0,0 0 1 0 0,0 0-1 0 0,0 0 1 0 0,0 0 0 0 0,1 0-1 0 0,-1 0 1 0 0,0 1-1 0 0,0-1 1 0 0,0 1-1 0 0,0-1 1 0 0,0 1-1 0 0,0 0 1 0 0,0 0 0 0 0,0 0-1 0 0,0 0 1 0 0,0 0-1 0 0,-1 0 1 0 0,1 0-1 0 0,0 1 1 0 0,-1-1-1 0 0,1 0 1 0 0,-1 1 0 0 0,1 0-1 0 0,-1-1 1 0 0,0 1-1 0 0,1 0 1 0 0,-1 0-1 0 0,0 1 5 0 0,0 1-13 0 0,1 0 0 0 0,-1 0-1 0 0,1 0 1 0 0,-1 0 0 0 0,1 0 0 0 0,0 0-1 0 0,1 0 1 0 0,-1-1 0 0 0,1 1-1 0 0,-1-1 1 0 0,1 1 0 0 0,0-1 0 0 0,0 0-1 0 0,1 0 1 0 0,-1 0 0 0 0,0-1-1 0 0,1 1 1 0 0,0-1 0 0 0,0 0 0 0 0,0 0-1 0 0,0 0 1 0 0,0-1 0 0 0,0 1-1 0 0,0-1 1 0 0,0 0 0 0 0,2 0 13 0 0,108-27-2875 0 0,-36 8 2641 0 0,-63 16 354 0 0,-1 0 1 0 0,1-1-1 0 0,-1-1 0 0 0,0 0 1 0 0,-1-1-1 0 0,1-1 1 0 0,-1 0-1 0 0,3-3-120 0 0,48-45 945 0 0,-62 53-909 0 0,-1-1 1 0 0,1 0 0 0 0,-1 0 0 0 0,1 0-1 0 0,-1 0 1 0 0,1 0 0 0 0,-1 0 0 0 0,0-1 0 0 0,0 1-1 0 0,0 0 1 0 0,0-1 0 0 0,-1 1 0 0 0,1 0-1 0 0,0-1 1 0 0,-1 1 0 0 0,0-1 0 0 0,0 1-1 0 0,1-1 1 0 0,-2 1 0 0 0,1-1 0 0 0,0 1 0 0 0,0-1-1 0 0,-1 1 1 0 0,1-1 0 0 0,-1 1 0 0 0,0 0-1 0 0,0-1 1 0 0,0 1 0 0 0,0 0 0 0 0,0 0 0 0 0,-1-1-37 0 0,-2 0-9 0 0,0 1 0 0 0,0 0 1 0 0,-1 1-1 0 0,1-1 1 0 0,-1 1-1 0 0,1 0 1 0 0,-1 0-1 0 0,0 0 0 0 0,0 1 1 0 0,1-1-1 0 0,-1 1 1 0 0,0 0-1 0 0,1 1 1 0 0,-1-1-1 0 0,0 1 1 0 0,1 0-1 0 0,-1 0 0 0 0,0 0 1 0 0,-3 2 8 0 0,-2 2-20 0 0,-1 1-1 0 0,0-1 1 0 0,1 2 0 0 0,0 0 0 0 0,1 0 0 0 0,0 1 0 0 0,0 0-1 0 0,0 0 1 0 0,1 1 0 0 0,0 0 0 0 0,1 1 0 0 0,0 0-1 0 0,0 0 1 0 0,1 0 0 0 0,1 1 0 0 0,0 0 0 0 0,0 0-1 0 0,1 0 1 0 0,0 0 0 0 0,1 1 0 0 0,0 0 0 0 0,0 9 20 0 0,3-15-7 0 0,0 0 0 0 0,0 0 0 0 0,1 0 1 0 0,0 0-1 0 0,0-1 0 0 0,0 1 0 0 0,1 0 1 0 0,0 0-1 0 0,0-1 0 0 0,0 1 0 0 0,1-1 1 0 0,0 0-1 0 0,0 0 0 0 0,0 0 0 0 0,0 0 1 0 0,1 0-1 0 0,0-1 0 0 0,0 1 0 0 0,0-1 1 0 0,1 0-1 0 0,-1-1 0 0 0,1 1 0 0 0,0-1 1 0 0,0 0-1 0 0,0 0 0 0 0,1 0 0 0 0,-1-1 1 0 0,5 2 6 0 0,10 4-30 0 0,0-1 0 0 0,1 0 0 0 0,-1-2 1 0 0,1 0-1 0 0,0-2 0 0 0,1 0 0 0 0,12-1 30 0 0,66 0-1630 0 0,-35-4-6367 0 0,-39-1-2576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21.3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486 0 0 0 0,'0'0'1075'0'0,"0"0"585"0"0,0 0 125 0 0,0 0-82 0 0,0 0-99 0 0,0 0-178 0 0,0 0-122 0 0,0 0-164 0 0,0 0-177 0 0,0 0-112 0 0,-36 7-103 0 0,-111 23-65 0 0,67 4 245 0 0,65-23-672 0 0,-5 1-91 0 0,1 1 0 0 0,0 1 0 0 0,1 0 0 0 0,1 2 0 0 0,0 0 0 0 0,2 0 0 0 0,-1 2 0 0 0,2 0 0 0 0,1 0 0 0 0,-10 17-165 0 0,21-31 16 0 0,0-1 0 0 0,0 1 0 0 0,0 0 0 0 0,0 0 0 0 0,1 0 0 0 0,0-1 0 0 0,-1 1 0 0 0,1 0 0 0 0,1 0 0 0 0,-1 1-1 0 0,1-1 1 0 0,-1 0 0 0 0,1 0 0 0 0,1 0 0 0 0,-1 0 0 0 0,0 0 0 0 0,1 0 0 0 0,0 0 0 0 0,0 0 0 0 0,0 0 0 0 0,0 0 0 0 0,1 0 0 0 0,0 0 0 0 0,0 0 0 0 0,0-1 0 0 0,0 1 0 0 0,0-1 0 0 0,1 0 0 0 0,-1 1 0 0 0,1-1 0 0 0,0 0 0 0 0,0-1 0 0 0,0 1 0 0 0,0 0 0 0 0,1-1 0 0 0,-1 0 0 0 0,1 0 0 0 0,-1 0 0 0 0,1 0 0 0 0,0 0 0 0 0,0-1 0 0 0,-1 1 0 0 0,3-1-16 0 0,14-1 215 0 0,0 0 1 0 0,1-1 0 0 0,-1-1-1 0 0,0-1 1 0 0,1-1 0 0 0,-2-1-1 0 0,1 0 1 0 0,-1-2 0 0 0,1 0-1 0 0,-2-1 1 0 0,1-1 0 0 0,-1-1-1 0 0,-1 0 1 0 0,0-2-1 0 0,0 0 1 0 0,11-11-216 0 0,3 3 117 0 0,152-123 395 0 0,-144 110-377 0 0,-31 55-375 0 0,-7 26 257 0 0,14 83-44 0 0,-13-126 27 0 0,0 1 0 0 0,0-1 1 0 0,1 0-1 0 0,-1 0 0 0 0,1 0 0 0 0,0 0 1 0 0,1-1-1 0 0,-1 1 0 0 0,1-1 1 0 0,0 0-1 0 0,0 0 0 0 0,0 0 1 0 0,1 0-1 0 0,0-1 0 0 0,-1 0 0 0 0,1 1 1 0 0,0-2-1 0 0,0 1 0 0 0,1-1 1 0 0,-1 0-1 0 0,6 2 0 0 0,-3-1 33 0 0,0-1 0 0 0,1 1 0 0 0,0-2 0 0 0,0 1 0 0 0,-1-1 0 0 0,1 0 1 0 0,0-1-1 0 0,0 0 0 0 0,0-1 0 0 0,0 1 0 0 0,0-2 0 0 0,-1 1 0 0 0,1-1 0 0 0,0-1 0 0 0,-1 1 1 0 0,1-1-1 0 0,-1-1 0 0 0,0 0 0 0 0,0 0 0 0 0,-1 0 0 0 0,1-1 0 0 0,-1-1 0 0 0,4-2-33 0 0,182-188 560 0 0,-179 183-573 0 0,1 0 0 0 0,1 1 0 0 0,0 1-1 0 0,0 0 1 0 0,1 1 0 0 0,1 1 0 0 0,-1 0 0 0 0,1 1-1 0 0,1 2 1 0 0,-1-1 0 0 0,1 2 0 0 0,1 1-1 0 0,14-2 14 0 0,-31 6-14 0 0,-1 1 0 0 0,1-1 1 0 0,0 1-1 0 0,-1 0 0 0 0,1 0 0 0 0,-1 0 0 0 0,1 0 0 0 0,-1 0 0 0 0,0 1 0 0 0,1-1 0 0 0,-1 1 0 0 0,0 0 0 0 0,0-1 0 0 0,0 1 0 0 0,0 0 0 0 0,0 0 0 0 0,-1 0 1 0 0,1 0-1 0 0,-1 1 0 0 0,1-1 0 0 0,-1 0 0 0 0,0 1 0 0 0,0-1 0 0 0,0 1 0 0 0,0-1 0 0 0,0 1 0 0 0,0 0 0 0 0,-1-1 0 0 0,1 2 14 0 0,10 82-4 0 0,-11-74 6 0 0,-1 0-1 0 0,0-1 1 0 0,-1 1-1 0 0,0-1 1 0 0,0 0-1 0 0,-1 0 1 0 0,-1 0-1 0 0,0 0 1 0 0,0 0 0 0 0,-1-1-1 0 0,-1 1 1 0 0,0-1-1 0 0,0-1 1 0 0,-1 1-1 0 0,0-1 1 0 0,0 0-1 0 0,-1-1 1 0 0,0 1-1 0 0,-1-2 1 0 0,0 1-1 0 0,0-1 1 0 0,-1-1-1 0 0,1 0 1 0 0,-2 0-1 0 0,1 0 1 0 0,0-2-1 0 0,-1 1 1 0 0,-3-1-2 0 0,12-2-32 0 0,-1-1-1 0 0,1-1 1 0 0,-1 1 0 0 0,0 0 0 0 0,0-1 0 0 0,1 1-1 0 0,-1-1 1 0 0,0 0 0 0 0,0 0 0 0 0,1 0-1 0 0,-1 0 1 0 0,0 0 0 0 0,1-1 0 0 0,-1 1-1 0 0,0-1 1 0 0,1 0 0 0 0,-1 0 0 0 0,0 0-1 0 0,1 0 1 0 0,-1 0 0 0 0,1-1 0 0 0,0 1-1 0 0,-2-1 33 0 0,41-10-501 0 0,97 19 778 0 0,-98-4-141 0 0,0 0 0 0 0,0-3 0 0 0,0 0-1 0 0,1-3 1 0 0,-1-1 0 0 0,24-6-136 0 0,89-38-209 0 0,-100 29-3413 0 0,-2-1-5281 0 0,-31 15-1429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23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0 225 4257 0 0,'0'0'1695'0'0,"0"0"-172"0"0,0 0-53 0 0,0 0 46 0 0,0 0-34 0 0,0 0-176 0 0,0 0-291 0 0,0 0-204 0 0,0 0-81 0 0,0 0-79 0 0,0 0-79 0 0,0 0-88 0 0,33-18-71 0 0,106-55-41 0 0,-16 32 324 0 0,89 22 166 0 0,-207 18-856 0 0,-1 1-1 0 0,0 0 1 0 0,0-1-1 0 0,1 1 1 0 0,-1 0 0 0 0,0 1-1 0 0,0-1 1 0 0,0 1-1 0 0,0 0 1 0 0,1 0 0 0 0,-1 0-1 0 0,0 1 1 0 0,0-1-1 0 0,-1 1 1 0 0,1 0 0 0 0,0 0-1 0 0,-1 1 1 0 0,1-1-1 0 0,-1 1 1 0 0,0-1 0 0 0,1 1-1 0 0,-1 0 1 0 0,-1 0-1 0 0,1 1 1 0 0,0-1 0 0 0,-1 0-1 0 0,0 1 1 0 0,1 0-1 0 0,-1-1 1 0 0,-1 1 0 0 0,1 0-1 0 0,-1 0 1 0 0,1 0-1 0 0,-1 0 1 0 0,0 0 0 0 0,-1 1-1 0 0,1-1 1 0 0,-1 0-1 0 0,1 0 1 0 0,-1 0 0 0 0,-1 1-1 0 0,1-1 1 0 0,-1 0-1 0 0,1 0 1 0 0,-2 4-6 0 0,-6 11 66 0 0,-2 0 0 0 0,1-1-1 0 0,-2 0 1 0 0,0-1 0 0 0,-2-1 0 0 0,-10 12-66 0 0,-47 75 130 0 0,69-101-134 0 0,0 0-1 0 0,0 0 1 0 0,0 0 0 0 0,0 0-1 0 0,1 0 1 0 0,-1 0-1 0 0,1 0 1 0 0,0 0-1 0 0,-1 0 1 0 0,1 0-1 0 0,0 0 1 0 0,0 0-1 0 0,0 0 1 0 0,1 0 0 0 0,-1 0-1 0 0,0 0 1 0 0,1 0-1 0 0,-1 0 1 0 0,1 0-1 0 0,0 0 1 0 0,-1 0-1 0 0,1 0 1 0 0,0 0-1 0 0,0-1 1 0 0,1 1-1 0 0,-1 0 1 0 0,0-1 0 0 0,0 1-1 0 0,1-1 1 0 0,-1 1-1 0 0,1-1 1 0 0,-1 0-1 0 0,1 1 1 0 0,0-1-1 0 0,0 0 1 0 0,-1 0-1 0 0,1 0 1 0 0,0 0 0 0 0,0-1-1 0 0,0 1 1 0 0,0 0 4 0 0,87 22 26 0 0,-88-23-26 0 0,107 14 75 0 0,-72-12-73 0 0,0 2 0 0 0,0 2 0 0 0,0 1 0 0 0,-1 1 0 0 0,0 3 1 0 0,-1 0-1 0 0,20 11-2 0 0,-51-21 21 0 0,0 0 1 0 0,0 1-1 0 0,0-1 1 0 0,-1 0-1 0 0,1 1 1 0 0,0 0-1 0 0,-1-1 1 0 0,1 1 0 0 0,-1 0-1 0 0,0 0 1 0 0,1 0-1 0 0,-1 1 1 0 0,0-1-1 0 0,-1 1 1 0 0,1-1-1 0 0,0 1 1 0 0,-1-1-1 0 0,1 1 1 0 0,-1 0-1 0 0,0 0 1 0 0,0 0-1 0 0,0 0 1 0 0,0 0 0 0 0,0 0-1 0 0,-1 0 1 0 0,1 0-1 0 0,-1 0 1 0 0,0 0-1 0 0,0 0 1 0 0,0 0-1 0 0,0 0 1 0 0,-1 0-1 0 0,1 0 1 0 0,-1 0-1 0 0,0 0 1 0 0,0 0-1 0 0,0 0 1 0 0,0 0 0 0 0,0 0-1 0 0,-1 0 1 0 0,0 1-22 0 0,-13 12 136 0 0,0-2 0 0 0,-1 0 0 0 0,-1 0 0 0 0,0-2 0 0 0,-1 0 0 0 0,0-1 0 0 0,-1 0 0 0 0,0-2 0 0 0,0 0 0 0 0,-6 0-136 0 0,-12 7-106 0 0,1-1 1 0 0,-1-3-1 0 0,-1-1 0 0 0,-1-1 1 0 0,1-2-1 0 0,-1-2 0 0 0,0-2 1 0 0,-1-1-1 0 0,-27-3 106 0 0,-1-22-2249 0 0,51 6-1113 0 0,5-4-3726 0 0,10 9-2071 0 0</inkml:trace>
  <inkml:trace contextRef="#ctx0" brushRef="#br0" timeOffset="697.758">1628 501 0 0 0,'0'0'1299'0'0,"0"0"496"0"0,0 0 404 0 0,0 0 94 0 0,0 0-244 0 0,0 0-242 0 0,0 0-210 0 0,0 0-240 0 0,0 0-208 0 0,0 0-242 0 0,0 0-235 0 0,-6-3-184 0 0,5 3-474 0 0,-1-1 15 0 0,0-1 0 0 0,0 1-1 0 0,-1 0 1 0 0,1 0 0 0 0,0 1 0 0 0,0-1 0 0 0,0 0 0 0 0,-1 1 0 0 0,1-1 0 0 0,0 1 0 0 0,-1 0 0 0 0,1 0 0 0 0,-1 0-1 0 0,1 0 1 0 0,0 0 0 0 0,-1 0 0 0 0,1 1 0 0 0,0-1 0 0 0,-1 1 0 0 0,1 0 0 0 0,0-1 0 0 0,0 1 0 0 0,-2 1-29 0 0,-33 19 258 0 0,1 2 0 0 0,1 1 0 0 0,1 2 0 0 0,1 1 0 0 0,2 2 0 0 0,-6 8-258 0 0,32-34 12 0 0,1 1 1 0 0,0 0-1 0 0,1 0 1 0 0,-1 0-1 0 0,1 1 1 0 0,-1-1-1 0 0,1 1 1 0 0,0 0-1 0 0,1 0 0 0 0,0 0 1 0 0,-1 0-1 0 0,1 1 1 0 0,1-1-1 0 0,-1 0 1 0 0,1 1-1 0 0,0-1 1 0 0,0 1-1 0 0,1-1 1 0 0,0 1-1 0 0,0 0 1 0 0,0-1-1 0 0,0 1 0 0 0,1-1 1 0 0,0 1-1 0 0,0-1 1 0 0,1 1-1 0 0,-1-1 1 0 0,1 0-1 0 0,0 1 1 0 0,1-1-1 0 0,-1 0 1 0 0,1 0-1 0 0,0-1 0 0 0,0 1 1 0 0,1-1-1 0 0,-1 1 1 0 0,1-1-1 0 0,2 2-12 0 0,4 0 105 0 0,0 0-1 0 0,0-1 1 0 0,0 0-1 0 0,1-1 1 0 0,0 0-1 0 0,0-1 0 0 0,0 0 1 0 0,0 0-1 0 0,0-1 1 0 0,0-1-1 0 0,1 0 1 0 0,-1 0-1 0 0,1-1 1 0 0,-1-1-1 0 0,0 0 0 0 0,1 0 1 0 0,-1-1-1 0 0,0-1 1 0 0,0 0-1 0 0,0 0 1 0 0,1-2-105 0 0,26-9 250 0 0,-1-2 1 0 0,-1-1 0 0 0,0-3 0 0 0,-2 0 0 0 0,12-10-251 0 0,-21 12 59 0 0,-1-1 0 0 0,0-2 0 0 0,-2 0 1 0 0,0-1-1 0 0,-1-1 0 0 0,-2-1 0 0 0,0-1 1 0 0,-2 0-1 0 0,0-2 0 0 0,-2 0 0 0 0,-1 0 0 0 0,-1-2 1 0 0,-2 1-1 0 0,-1-2 0 0 0,-1 1 0 0 0,-1-1 1 0 0,-1-1-60 0 0,-5 13-67 0 0,-1 1 0 0 0,0-1 0 0 0,-1 0 0 0 0,0 1 0 0 0,-2-1 1 0 0,0 0-1 0 0,-1 1 0 0 0,-1 0 0 0 0,-3-9 67 0 0,4 18-64 0 0,1 0-1 0 0,-2 1 1 0 0,1-1-1 0 0,-1 0 1 0 0,0 1 0 0 0,-1 0-1 0 0,1 0 1 0 0,-1 0-1 0 0,-1 0 1 0 0,0 1 0 0 0,1 0-1 0 0,-2 0 1 0 0,1 1-1 0 0,-1 0 1 0 0,0 0 0 0 0,0 0-1 0 0,0 1 1 0 0,-1 0-1 0 0,1 0 1 0 0,-6-1 64 0 0,5 2-32 0 0,0 0 1 0 0,0 1 0 0 0,0 0-1 0 0,-1 0 1 0 0,1 1-1 0 0,-1 0 1 0 0,1 0-1 0 0,-1 1 1 0 0,1 0-1 0 0,-1 0 1 0 0,1 1-1 0 0,-1 1 1 0 0,1-1-1 0 0,0 1 1 0 0,0 1-1 0 0,-1-1 1 0 0,2 1 0 0 0,-1 1-1 0 0,0 0 1 0 0,1 0-1 0 0,-1 0 1 0 0,1 1-1 0 0,0 0 1 0 0,1 0-1 0 0,-1 1 1 0 0,1 0-1 0 0,-4 5 32 0 0,-5 8 4 0 0,1 1 1 0 0,2 1-1 0 0,0 0 0 0 0,1 0 0 0 0,1 1 0 0 0,1 1 0 0 0,0 0 0 0 0,2 0 0 0 0,1 0 0 0 0,1 1 0 0 0,1 0 0 0 0,1 0 0 0 0,1 0 0 0 0,2 0 1 0 0,0 0-1 0 0,1 1 0 0 0,5 22-4 0 0,-3-28 48 0 0,1 0 1 0 0,0 0-1 0 0,2-1 0 0 0,0 0 1 0 0,1 0-1 0 0,1 0 1 0 0,0-1-1 0 0,2-1 0 0 0,0 1 1 0 0,1-1-1 0 0,0-1 1 0 0,1 0-1 0 0,1-1 0 0 0,0 0 1 0 0,1-1-1 0 0,1 0 1 0 0,0-1-1 0 0,0-1 1 0 0,15 8-49 0 0,1-1 111 0 0,1-2 1 0 0,0 0-1 0 0,1-3 1 0 0,0-1-1 0 0,1-1 1 0 0,1-2-1 0 0,-1-1 1 0 0,1-2-1 0 0,1-1 1 0 0,11-1-112 0 0,-24-2-357 0 0,36 0 78 0 0,-23-10-6220 0 0,-28 5-485 0 0,-3 2-3029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01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367 147 3561 0 0,'0'0'908'0'0,"0"0"-256"0"0,0 0 60 0 0,0 0 330 0 0,0 0 310 0 0,0 0 82 0 0,0 0-230 0 0,0 0-360 0 0,0 0-316 0 0,0 0-209 0 0,0 0-59 0 0,10-13 24 0 0,34-44 51 0 0,-40 52-210 0 0,1 0 1 0 0,-1 1-1 0 0,1-1 1 0 0,0 1-1 0 0,0 0 0 0 0,0 0 1 0 0,1 0-1 0 0,-1 1 1 0 0,1 0-1 0 0,0 0 1 0 0,0 0-1 0 0,0 1 1 0 0,4-1-126 0 0,14-7 456 0 0,-20 8-397 0 0,1 0 0 0 0,-1 0 1 0 0,1 0-1 0 0,-1 1 0 0 0,1-1 1 0 0,0 1-1 0 0,0 0 0 0 0,0 0 0 0 0,0 1 1 0 0,-1 0-1 0 0,1-1 0 0 0,0 2 0 0 0,0-1 1 0 0,0 0-1 0 0,0 1 0 0 0,0 0 0 0 0,0 0 1 0 0,-1 1-1 0 0,1-1 0 0 0,-1 1 0 0 0,1 0 1 0 0,-1 0-1 0 0,1 1 0 0 0,-1-1 0 0 0,0 1 1 0 0,0 0-1 0 0,0 0 0 0 0,-1 0 0 0 0,1 0 1 0 0,0 2-60 0 0,6 16 183 0 0,-1 1 0 0 0,0 0 1 0 0,-2 1-1 0 0,0 0 1 0 0,-2 0-1 0 0,-1 1 0 0 0,-1 0 1 0 0,0-1-1 0 0,-2 1 0 0 0,-1 0 1 0 0,-1 0-1 0 0,-4 23-183 0 0,-5 49 299 0 0,-4 0-1 0 0,-4-2 1 0 0,-5 0-1 0 0,-3-1 0 0 0,-36 80-298 0 0,-38 60 379 0 0,89-214-204 0 0,12-28 416 0 0,108-231-485 0 0,158-243-336 0 0,-240 437 178 0 0,2 0 0 0 0,3 2 0 0 0,1 1 0 0 0,2 2 0 0 0,36-33 52 0 0,-71 73-5 0 0,4-3-34 0 0,0 0 0 0 0,0 0 0 0 0,0 1 0 0 0,0-1 0 0 0,1 1 0 0 0,-1 0 0 0 0,1 0 1 0 0,0 1-1 0 0,0-1 0 0 0,0 1 0 0 0,0 0 0 0 0,0 0 0 0 0,0 1 0 0 0,1-1 0 0 0,-1 1 0 0 0,1 0 0 0 0,4 1 39 0 0,4 49-112 0 0,-16 9 306 0 0,-2 0 1 0 0,-2 0 0 0 0,-3-1-1 0 0,-3 0 1 0 0,-4 7-195 0 0,-3 24 159 0 0,3-22-25 0 0,8-41-162 0 0,2 1-1 0 0,1 0 1 0 0,1 0-1 0 0,1 1 1 0 0,1-1-1 0 0,1 1 1 0 0,2 7 28 0 0,0-33-12 0 0,1 0 1 0 0,-1-1 0 0 0,0 1 0 0 0,1 0-1 0 0,-1-1 1 0 0,1 1 0 0 0,-1-1 0 0 0,0 0 0 0 0,1 1-1 0 0,-1-1 1 0 0,1 0 0 0 0,-1 0 0 0 0,1 0-1 0 0,0 0 1 0 0,-1 0 0 0 0,1 0 0 0 0,-1-1-1 0 0,0 1 1 0 0,1 0 0 0 0,-1-1 0 0 0,1 1-1 0 0,-1-1 1 0 0,1 1 0 0 0,-1-1 0 0 0,0 0-1 0 0,1 0 1 0 0,-1 1 0 0 0,0-1 0 0 0,0 0-1 0 0,0 0 1 0 0,0 0 0 0 0,0-1 0 0 0,0 1-1 0 0,0 0 1 0 0,0 0 0 0 0,0 0 0 0 0,0-1 11 0 0,191-241 209 0 0,-124 153-222 0 0,-17 18-34 0 0,3 2 1 0 0,3 3 0 0 0,3 2-1 0 0,49-39 47 0 0,-68 80-134 0 0,-40 39 142 0 0,-34 126 697 0 0,20-102-582 0 0,10-30-95 0 0,-24 72 148 0 0,4 1 1 0 0,3 2-1 0 0,4 2-176 0 0,4 104-353 0 0,40-122-1702 0 0,-10-52-2308 0 0,2-7-4867 0 0,-11-8 2337 0 0</inkml:trace>
  <inkml:trace contextRef="#ctx0" brushRef="#br0" timeOffset="624.223">2010 792 3289 0 0,'0'0'1367'0'0,"0"0"-203"0"0,0 0-53 0 0,0 0 70 0 0,0 0 10 0 0,0 0-189 0 0,0 0-313 0 0,0 0-279 0 0,0 0-188 0 0,0 0-99 0 0,0 0-37 0 0,0 0-6 0 0,-20 33 2 0 0,-65 107 17 0 0,58-65 113 0 0,27-62-148 0 0,-1-9-23 0 0,0 1 0 0 0,1 0 0 0 0,-1-1 0 0 0,1 1 0 0 0,0 0 0 0 0,0-1 0 0 0,1 1 0 0 0,0 0 0 0 0,-1-1 0 0 0,1 1 0 0 0,1 0 0 0 0,-1-1 0 0 0,1 1 0 0 0,0-1 0 0 0,0 0 0 0 0,0 0-1 0 0,0 1 1 0 0,1-1 0 0 0,-1-1 0 0 0,1 1 0 0 0,0 0 0 0 0,1-1 0 0 0,-1 1 0 0 0,0-1 0 0 0,1 0 0 0 0,0 0 0 0 0,0-1 0 0 0,0 1 0 0 0,0-1 0 0 0,0 0 0 0 0,0 0 0 0 0,1 0 0 0 0,-1 0 0 0 0,1-1 0 0 0,-1 0 0 0 0,5 1-41 0 0,1-1 249 0 0,0-1 0 0 0,0-1 0 0 0,0 0 0 0 0,1 0 0 0 0,-1-1 1 0 0,0 0-1 0 0,0-1 0 0 0,-1 0 0 0 0,1 0 0 0 0,-1-1 0 0 0,1-1 0 0 0,-1 1 0 0 0,-1-2 0 0 0,1 1 0 0 0,-1-1 0 0 0,1 0 1 0 0,-2-1-1 0 0,1 0 0 0 0,-1 0 0 0 0,0 0 0 0 0,0-1 0 0 0,-1 0 0 0 0,0-1 0 0 0,-1 1 0 0 0,0-1 0 0 0,0 0 1 0 0,-1-1-1 0 0,0 1 0 0 0,0-1 0 0 0,-1 1 0 0 0,-1-1 0 0 0,1-3-249 0 0,0 5 65 0 0,0-1 1 0 0,-1 0-1 0 0,0 1 0 0 0,0-1 0 0 0,-1 0 1 0 0,0 0-1 0 0,-1 0 0 0 0,0 0 1 0 0,0 0-1 0 0,-1 0 0 0 0,0 0 0 0 0,-1 0 1 0 0,0 0-1 0 0,0 0 0 0 0,-1 0 1 0 0,0 1-1 0 0,0 0 0 0 0,-1-1 0 0 0,0 1 1 0 0,-1 1-1 0 0,-2-5-65 0 0,2 8-99 0 0,1 0-1 0 0,-1 0 1 0 0,0 1 0 0 0,0-1-1 0 0,0 1 1 0 0,0 1 0 0 0,-1-1-1 0 0,1 1 1 0 0,-1 0 0 0 0,1 0-1 0 0,-1 0 1 0 0,0 1 0 0 0,0 0 0 0 0,0 0-1 0 0,0 0 1 0 0,1 1 0 0 0,-1 0-1 0 0,0 0 1 0 0,0 1 0 0 0,0-1-1 0 0,0 1 1 0 0,0 1 0 0 0,-2 0 99 0 0,1 0-558 0 0,0 1 0 0 0,-1 0 1 0 0,1 0-1 0 0,0 0 1 0 0,1 1-1 0 0,-1 1 1 0 0,1-1-1 0 0,-1 1 0 0 0,1 0 1 0 0,1 0-1 0 0,-4 4 558 0 0,-29 37-8564 0 0,28-30 2357 0 0</inkml:trace>
  <inkml:trace contextRef="#ctx0" brushRef="#br0" timeOffset="1215.023">2373 1149 8538 0 0,'0'0'2371'0'0,"0"0"-468"0"0,0 0-241 0 0,0 0-91 0 0,0 0-158 0 0,0 0-312 0 0,0 0-348 0 0,0 0-254 0 0,0 0-120 0 0,0 0-53 0 0,0 0-40 0 0,0 0-27 0 0,0 0-43 0 0,8-16-40 0 0,67-112 285 0 0,15 23-56 0 0,-66 81-378 0 0,0 2 1 0 0,2 0 0 0 0,0 2-1 0 0,1 1 1 0 0,10-4-28 0 0,-10 15-174 0 0,-26 35-111 0 0,-48 115 581 0 0,44-135-284 0 0,-15 97 48 0 0,19-103-56 0 0,1 1-1 0 0,0-1 1 0 0,-1 0-1 0 0,1 0 1 0 0,0 0-1 0 0,0 0 1 0 0,0 0-1 0 0,0-1 1 0 0,0 1 0 0 0,0-1-1 0 0,0 1 1 0 0,0-1-1 0 0,0 0 1 0 0,0 1-1 0 0,0-1 1 0 0,0 0-1 0 0,0 0 1 0 0,0-1-1 0 0,0 1 1 0 0,0 0 0 0 0,0-1-1 0 0,0 1 1 0 0,0-1-1 0 0,0 0 1 0 0,0 1-1 0 0,-1-1 1 0 0,1 0-1 0 0,0 0 1 0 0,0 0-1 0 0,-1 0 1 0 0,1-1-1 0 0,1 0-3 0 0,78-53 301 0 0,71-37-181 0 0,-151 92-119 0 0,-1-1-1 0 0,1 0 0 0 0,0 0 0 0 0,1 1 0 0 0,-1-1 0 0 0,0 0 0 0 0,0 1 0 0 0,0-1 0 0 0,0 0 0 0 0,0 1 0 0 0,1-1 0 0 0,-1 1 0 0 0,0 0 0 0 0,0 0 0 0 0,1-1 0 0 0,-1 1 0 0 0,0 0 0 0 0,1 0 0 0 0,-1 0 0 0 0,0 0 0 0 0,1 0 0 0 0,-1 0 0 0 0,0 1 0 0 0,0-1 0 0 0,1 0 0 0 0,-1 1 0 0 0,0-1 0 0 0,0 1 0 0 0,1-1 0 0 0,-1 1 0 0 0,0 0 0 0 0,0-1 0 0 0,0 1 0 0 0,0 0 0 0 0,0 0 0 0 0,0 0 0 0 0,0 0 0 0 0,0 0 0 0 0,0 0 0 0 0,-1 0 0 0 0,1 0 0 0 0,0 0 0 0 0,-1 0 0 0 0,1 0 0 0 0,0 0 0 0 0,-14 142 501 0 0,9-22-990 0 0,30-102-3265 0 0,8-26-8954 0 0,-30 3 6257 0 0</inkml:trace>
  <inkml:trace contextRef="#ctx0" brushRef="#br0" timeOffset="1660.12">3316 1038 2353 0 0,'0'0'1736'0'0,"0"0"-286"0"0,0 0 102 0 0,0 0 238 0 0,0 0 47 0 0,0 0-151 0 0,0 0-246 0 0,0 0-190 0 0,0 0-133 0 0,0 0-98 0 0,0 0-86 0 0,0 0-107 0 0,32-6-121 0 0,100-24-105 0 0,-68-1 73 0 0,-52 21-491 0 0,-2 2-19 0 0,0 3-75 0 0,0-2 0 0 0,0 0-1 0 0,0 0 1 0 0,-1-1 0 0 0,0 0-1 0 0,-1 0 1 0 0,0-1 0 0 0,0 0-1 0 0,-1-1 1 0 0,0 0 0 0 0,0 0-1 0 0,-1 0 1 0 0,0-1 0 0 0,-1 0-1 0 0,-1 0 1 0 0,0 0 0 0 0,0-1-1 0 0,0-4-87 0 0,-4 15-11 0 0,0-1 1 0 0,-1 0-1 0 0,1 1 0 0 0,-1-1 0 0 0,1 1 1 0 0,-1-1-1 0 0,0 1 0 0 0,1-1 0 0 0,-1 1 1 0 0,0-1-1 0 0,0 1 0 0 0,0 0 0 0 0,0 0 1 0 0,0-1-1 0 0,0 1 0 0 0,-1 0 0 0 0,1 0 1 0 0,0 0-1 0 0,-1 0 0 0 0,1 0 0 0 0,-1 0 0 0 0,1 1 1 0 0,-1-1-1 0 0,1 0 0 0 0,-1 1 0 0 0,1-1 1 0 0,-1 1-1 0 0,1 0 0 0 0,-1-1 0 0 0,0 1 1 0 0,1 0-1 0 0,-1 0 0 0 0,0 0 0 0 0,1 0 1 0 0,-1 0-1 0 0,0 1 0 0 0,1-1 0 0 0,-1 0 1 0 0,1 1-1 0 0,-1-1 11 0 0,-72 18-946 0 0,48-5 695 0 0,0 0 0 0 0,0 2 0 0 0,2 2 1 0 0,0 0-1 0 0,1 1 0 0 0,0 1 0 0 0,2 1 0 0 0,0 1 0 0 0,2 1 1 0 0,0 1-1 0 0,2 0 0 0 0,-13 23 251 0 0,27-43-58 0 0,0 1 0 0 0,0-1 0 0 0,1 0-1 0 0,0 1 1 0 0,-1 0 0 0 0,1-1 0 0 0,1 1 0 0 0,-1 0 0 0 0,0 0 0 0 0,1 0 0 0 0,0 0-1 0 0,0 0 1 0 0,0 0 0 0 0,1 0 0 0 0,-1 1 0 0 0,1-1 0 0 0,0 0 0 0 0,0 0 0 0 0,0 0-1 0 0,1 1 1 0 0,0-1 0 0 0,-1 0 0 0 0,2 0 0 0 0,-1 0 0 0 0,0 0 0 0 0,1 0-1 0 0,-1 0 1 0 0,1 0 0 0 0,0-1 0 0 0,1 1 0 0 0,-1-1 0 0 0,1 1 0 0 0,-1-1 0 0 0,1 0-1 0 0,0 0 1 0 0,0 0 0 0 0,0 0 0 0 0,1-1 0 0 0,-1 1 0 0 0,1-1 0 0 0,-1 0 0 0 0,1 0-1 0 0,0 0 1 0 0,0 0 0 0 0,0-1 0 0 0,2 1 58 0 0,98 9-4578 0 0,-35-17-2684 0 0,-46 2 3272 0 0</inkml:trace>
  <inkml:trace contextRef="#ctx0" brushRef="#br0" timeOffset="2037.958">3857 1160 0 0 0,'0'0'2370'0'0,"0"0"-954"0"0,0 0-185 0 0,0 0 212 0 0,0 0 115 0 0,0 0-62 0 0,0 0-232 0 0,0 0-181 0 0,0 0-59 0 0,0 0-29 0 0,0 0-29 0 0,0 0-66 0 0,0 0-57 0 0,17-23-47 0 0,56-71-62 0 0,-41 52-22 0 0,-2-2 1 0 0,-1-1-1 0 0,-3-1 0 0 0,3-9-712 0 0,0 3 154 0 0,-29 52-175 0 0,0 0 1 0 0,0 0-1 0 0,1 1 0 0 0,-1-1 1 0 0,0 0-1 0 0,0 0 0 0 0,0 0 1 0 0,0 1-1 0 0,0-1 0 0 0,0 0 1 0 0,1 0-1 0 0,-1 0 0 0 0,0 0 1 0 0,0 1-1 0 0,0-1 0 0 0,0 0 1 0 0,1 0-1 0 0,-1 0 0 0 0,0 0 1 0 0,0 0-1 0 0,0 1 1 0 0,1-1-1 0 0,-1 0 0 0 0,0 0 1 0 0,0 0-1 0 0,1 0 0 0 0,-1 0 1 0 0,0 0-1 0 0,0 0 0 0 0,1 0 1 0 0,-1 0-1 0 0,0 0 0 0 0,0 0 21 0 0,-17 43-278 0 0,11-32 263 0 0,1 0 0 0 0,1 0 0 0 0,-1 1 0 0 0,2 0 0 0 0,0-1 0 0 0,0 1 0 0 0,1 0 0 0 0,0 0 0 0 0,1 0 0 0 0,1 1 0 0 0,0-1 0 0 0,0 1 15 0 0,1-10 1 0 0,0 1 0 0 0,1-1 0 0 0,-1 1 0 0 0,1-1 0 0 0,-1 0-1 0 0,1 1 1 0 0,0-1 0 0 0,0 0 0 0 0,1 0 0 0 0,-1 0 0 0 0,1-1 0 0 0,-1 1 0 0 0,1-1 0 0 0,0 1 0 0 0,0-1 0 0 0,0 0 0 0 0,0 0 0 0 0,0 0 0 0 0,0 0 0 0 0,1-1 0 0 0,-1 0 0 0 0,1 1 0 0 0,-1-1 0 0 0,1 0 0 0 0,-1 0 0 0 0,1-1 0 0 0,0 1 0 0 0,0-1 0 0 0,0 0-1 0 0,6 1 109 0 0,0-1-1 0 0,1 0 1 0 0,-1 0 0 0 0,0-1-1 0 0,0 0 1 0 0,-1-1 0 0 0,1 0-1 0 0,0-1 1 0 0,0 0 0 0 0,3-2-109 0 0,7-4-13 0 0,-1-1 0 0 0,-1-1 1 0 0,1-1-1 0 0,-2 0 0 0 0,0-1 0 0 0,0-1 1 0 0,-1 0-1 0 0,-1-2 0 0 0,0 0 1 0 0,-1 0 12 0 0,-4-2-1265 0 0,-3 7-1095 0 0,0 0-4367 0 0,-2 4-3891 0 0</inkml:trace>
  <inkml:trace contextRef="#ctx0" brushRef="#br0" timeOffset="2429.422">4934 136 10626 0 0,'0'0'4110'0'0,"0"0"-2304"0"0,0 0-904 0 0,0 0-119 0 0,0 0-25 0 0,0 0-76 0 0,0 0-173 0 0,0 0-146 0 0,0 0-38 0 0,0 0-10 0 0,0 0 16 0 0,-9 32-31 0 0,-28 103-52 0 0,6 19 252 0 0,18-12-939 0 0,5 1 0 0 0,8 54 439 0 0,0-113-2117 0 0,0-83 874 0 0,0-1-455 0 0,0 0-546 0 0,0 0-592 0 0,0-1-1790 0 0,0-1 3114 0 0,0 2 288 0 0,0-1-2956 0 0</inkml:trace>
  <inkml:trace contextRef="#ctx0" brushRef="#br0" timeOffset="2596.742">4521 667 9698 0 0,'0'0'3554'0'0,"0"0"-1720"0"0,0 0-783 0 0,0 0-96 0 0,0 0 20 0 0,0 0-71 0 0,0 0-213 0 0,0 0-221 0 0,0 0-143 0 0,0 0-70 0 0,0 0-49 0 0,0 0-46 0 0,38-3-38 0 0,118-7-25 0 0,50 8-146 0 0,-144 4-872 0 0,-3 0-6180 0 0,-38-2-4001 0 0</inkml:trace>
  <inkml:trace contextRef="#ctx0" brushRef="#br0" timeOffset="3689.651">5727 733 2873 0 0,'0'0'2569'0'0,"0"0"-1154"0"0,0 0-572 0 0,0 0-123 0 0,0 0-11 0 0,0 0-63 0 0,0 0-151 0 0,0 0-196 0 0,0 0-151 0 0,0 0-89 0 0,-21 31-61 0 0,-65 99-27 0 0,51-55-76 0 0,32-3-452 0 0,5-70 592 0 0,0 0-1 0 0,0 0 1 0 0,0 0-1 0 0,0-1 1 0 0,1 1-1 0 0,-1-1 1 0 0,0 1-1 0 0,1-1 0 0 0,-1 0 1 0 0,1 0-1 0 0,-1 0 1 0 0,1 0-1 0 0,0 0 1 0 0,-1 0-1 0 0,1-1 1 0 0,0 0-1 0 0,-1 1 0 0 0,1-1 1 0 0,0 0-1 0 0,0 0 1 0 0,-1 0-1 0 0,1-1 1 0 0,0 1-1 0 0,-1-1 1 0 0,1 1-1 0 0,0-1 0 0 0,-1 0 1 0 0,1 0-1 0 0,2-1-34 0 0,9-6 480 0 0,1-1 0 0 0,-1 0 0 0 0,-1-1 0 0 0,0 0 0 0 0,0-1 0 0 0,-1-1 0 0 0,-1 0 0 0 0,0 0 0 0 0,0-1 0 0 0,4-9-480 0 0,-4 9 113 0 0,-1-1 0 0 0,-1 0 0 0 0,0 0 0 0 0,-1-1 1 0 0,-1 0-1 0 0,0-1 0 0 0,-1 1 0 0 0,0-1 0 0 0,-2-1 0 0 0,0 1 0 0 0,0 0 0 0 0,-2-1 0 0 0,0 0 0 0 0,-1 0 0 0 0,-1-9-113 0 0,0 24-96 0 0,0 1 0 0 0,-1-1 0 0 0,1 0-1 0 0,-1 0 1 0 0,0 1 0 0 0,1-1-1 0 0,-1 0 1 0 0,0 1 0 0 0,0-1-1 0 0,0 1 1 0 0,0-1 0 0 0,-1 1-1 0 0,1 0 1 0 0,0-1 0 0 0,0 1 0 0 0,-1 0-1 0 0,1 0 1 0 0,-1 0 0 0 0,1 0-1 0 0,-1 0 1 0 0,0 0 0 0 0,1 0-1 0 0,-1 0 1 0 0,0 1 0 0 0,1-1-1 0 0,-1 1 1 0 0,0-1 0 0 0,0 1 0 0 0,0 0-1 0 0,1 0 1 0 0,-1-1 0 0 0,0 1-1 0 0,0 1 1 0 0,0-1 0 0 0,0 0-1 0 0,1 0 1 0 0,-1 1 0 0 0,0-1 0 0 0,0 1-1 0 0,0-1 97 0 0,-70 30-6522 0 0,68-27 6196 0 0,-33 45-3759 0 0,78-41 8064 0 0,-30-10-3221 0 0,-1-1 1 0 0,1-1-1 0 0,-1 1 0 0 0,1-1 0 0 0,-1-1 1 0 0,-1 0-1 0 0,1-1 0 0 0,-1 0 0 0 0,6-5-758 0 0,23-18 627 0 0,-2-1 0 0 0,-1-2 0 0 0,-2-1 0 0 0,-1-2 0 0 0,-2-1 0 0 0,-1-1 0 0 0,19-35-627 0 0,-40 59 50 0 0,-1 0-1 0 0,-1 0 0 0 0,0-1 1 0 0,-1 0-1 0 0,-1 0 0 0 0,0 0 1 0 0,-1 0-1 0 0,-1-1 0 0 0,0 1 1 0 0,0-6-50 0 0,-11 22-618 0 0,-16 73-1349 0 0,17-4 1180 0 0,3 0 0 0 0,3 0 0 0 0,4 24 787 0 0,-1-47-1082 0 0,4 24-2187 0 0,3-1 1 0 0,3 0 0 0 0,12 40 3268 0 0,16 96-1260 0 0,-8 183 4980 0 0,-31-383-3417 0 0,0 0 0 0 0,0 0 0 0 0,-1 1-1 0 0,0-1 1 0 0,0 0 0 0 0,0 0-1 0 0,-1 0 1 0 0,0 0 0 0 0,0-1-1 0 0,0 1 1 0 0,-1 0 0 0 0,0-1-1 0 0,0 0 1 0 0,-1 0 0 0 0,1 0 0 0 0,-1 0-1 0 0,0 0 1 0 0,-1-1 0 0 0,1 1-1 0 0,-1-1 1 0 0,1 0 0 0 0,-1-1-1 0 0,0 1 1 0 0,-1-1 0 0 0,1 0-1 0 0,-1 0 1 0 0,1-1 0 0 0,-1 1 0 0 0,0-1-1 0 0,0-1 1 0 0,0 1 0 0 0,0-1-1 0 0,0 0 1 0 0,0 0 0 0 0,-5-1-303 0 0,7 1 102 0 0,0 0 1 0 0,0-1 0 0 0,-1 0 0 0 0,1 0-1 0 0,0 0 1 0 0,0 0 0 0 0,0-1 0 0 0,-1 0-1 0 0,1 0 1 0 0,0 0 0 0 0,0 0-1 0 0,0-1 1 0 0,0 1 0 0 0,0-1 0 0 0,1 0-1 0 0,-1 0 1 0 0,0 0 0 0 0,1-1 0 0 0,0 0-1 0 0,-1 1 1 0 0,1-1 0 0 0,0 0 0 0 0,0 0-1 0 0,1-1 1 0 0,-1 1 0 0 0,1 0-1 0 0,-1-1 1 0 0,1 0 0 0 0,0 0 0 0 0,-1-2-103 0 0,-1-13 58 0 0,0 0-1 0 0,0 0 1 0 0,2 0 0 0 0,1 0 0 0 0,0-1 0 0 0,1 1 0 0 0,1 0 0 0 0,1 0 0 0 0,1-1 0 0 0,1 1 0 0 0,0 1-1 0 0,4-11-57 0 0,72-156-2023 0 0,-45 127-1492 0 0,1 1-3499 0 0,-22 34 89 0 0</inkml:trace>
  <inkml:trace contextRef="#ctx0" brushRef="#br0" timeOffset="4231.975">6946 788 14611 0 0,'0'0'1847'0'0,"0"0"-553"0"0,0 0-281 0 0,0 0-76 0 0,0 0-97 0 0,0 0-173 0 0,0 0-206 0 0,0 0-181 0 0,0 0-132 0 0,-13 35-77 0 0,-39 109-69 0 0,33-61-192 0 0,20-66 56 0 0,-1-5-810 0 0,3 33 73 0 0,3-35-3740 0 0,7-6-4669 0 0,-11-4 3139 0 0</inkml:trace>
  <inkml:trace contextRef="#ctx0" brushRef="#br0" timeOffset="4488.068">6909 361 9650 0 0,'0'0'4521'0'0,"0"0"-3393"0"0,0 0-592 0 0,0 0-272 0 0,0 0-128 0 0,0 0-320 0 0,0 0-616 0 0,0 0-432 0 0,0 0-512 0 0,0 0-1057 0 0,0 0-1056 0 0,0 0-1760 0 0</inkml:trace>
  <inkml:trace contextRef="#ctx0" brushRef="#br0" timeOffset="8108.016">6881 357 0 0 0,'0'0'667'0'0,"0"0"417"0"0,0 0 191 0 0,0 0 7 0 0,0 0-115 0 0,0 0-182 0 0,0 0-209 0 0,0 0-172 0 0,0 0-112 0 0,-11 23 1433 0 0,-11 42-217 0 0,22-64-1680 0 0,0-1-48 0 0,13-8 1251 0 0,-5-32 613 0 0,-11 0-4053 0 0,-6 29-1285 0 0,4 7-565 0 0,3 4-1227 0 0</inkml:trace>
  <inkml:trace contextRef="#ctx0" brushRef="#br0" timeOffset="15524.65">10755 663 12635 0 0,'0'0'1836'0'0,"0"0"-316"0"0,0 0-131 0 0,0 0-70 0 0,0 0-158 0 0,0 0-261 0 0,0 0-249 0 0,0 0-163 0 0,0 0-110 0 0,0 0-101 0 0,0 0-103 0 0,-32 10-82 0 0,-97 31-59 0 0,54 0-60 0 0,62-32-35 0 0,1 1 0 0 0,0 0 1 0 0,0 1-1 0 0,1 0 0 0 0,0 1 0 0 0,1 1 0 0 0,1-1 0 0 0,0 1 0 0 0,0 1 0 0 0,2 0 0 0 0,0 0 0 0 0,-5 12 62 0 0,12-25-20 0 0,-1 1-1 0 0,1 0 1 0 0,-1 0-1 0 0,1-1 1 0 0,-1 1-1 0 0,1 0 1 0 0,0 0-1 0 0,0 0 1 0 0,0 0-1 0 0,0-1 1 0 0,0 1-1 0 0,1 0 1 0 0,-1 0-1 0 0,0 0 1 0 0,1-1-1 0 0,-1 1 1 0 0,1 0-1 0 0,0-1 1 0 0,0 1-1 0 0,-1 0 1 0 0,1-1-1 0 0,0 1 1 0 0,0-1-1 0 0,1 1 1 0 0,-1-1-1 0 0,0 0 1 0 0,0 1-1 0 0,1-1 1 0 0,-1 0-1 0 0,1 0 0 0 0,-1 0 1 0 0,1 0-1 0 0,-1 0 1 0 0,1 0-1 0 0,0 0 1 0 0,-1-1-1 0 0,1 1 1 0 0,0-1-1 0 0,0 1 1 0 0,-1-1-1 0 0,1 1 1 0 0,0-1-1 0 0,0 0 1 0 0,0 0 20 0 0,85-7 166 0 0,-55-5-82 0 0,-1-2 0 0 0,0-1 0 0 0,-1-2 0 0 0,-1-1 0 0 0,0-1 0 0 0,16-15-84 0 0,98-60 102 0 0,-142 93-102 0 0,-1 0 0 0 0,1 0 0 0 0,0 0 0 0 0,-1 0 0 0 0,1 0 0 0 0,0 0 0 0 0,0 0 0 0 0,0 1-1 0 0,-1-1 1 0 0,1 0 0 0 0,0 0 0 0 0,0 1 0 0 0,0-1 0 0 0,0 1 0 0 0,0-1 0 0 0,0 1 0 0 0,0-1 0 0 0,0 1 0 0 0,0 0 0 0 0,1-1 0 0 0,-1 1 0 0 0,0 0 0 0 0,0 0 0 0 0,0 0 0 0 0,0 0 0 0 0,0 0 0 0 0,0 0 0 0 0,1 0 0 0 0,-1 0 0 0 0,0 0 0 0 0,0 1 0 0 0,0-1 0 0 0,0 0 0 0 0,0 1 0 0 0,0-1 0 0 0,0 1 0 0 0,0-1 0 0 0,0 1 0 0 0,0 0 0 0 0,0-1 0 0 0,0 1 0 0 0,0 0 0 0 0,0 0 0 0 0,-1-1 0 0 0,1 1 0 0 0,0 0 0 0 0,0 0 0 0 0,-1 0 0 0 0,1 0 0 0 0,-1 0 0 0 0,1 0 0 0 0,-1 0 0 0 0,1 0 0 0 0,-1 0 0 0 0,0 0-1 0 0,1 0 1 0 0,-1 1 0 0 0,0-1 0 0 0,0 0 0 0 0,0 0 0 0 0,0 0 0 0 0,0 0 0 0 0,0 1 0 0 0,1 182 234 0 0,0-178-232 0 0,0 1 0 0 0,1-1 0 0 0,-1 0 0 0 0,1 0 1 0 0,0 0-1 0 0,1 0 0 0 0,-1-1 0 0 0,1 1 0 0 0,0 0 0 0 0,1-1 1 0 0,-1 0-1 0 0,1 0 0 0 0,0 0 0 0 0,1 0 0 0 0,-1-1 0 0 0,1 0 0 0 0,0 0 1 0 0,0 0-1 0 0,0 0 0 0 0,0-1 0 0 0,1 0 0 0 0,-1 0 0 0 0,1 0 1 0 0,0-1-1 0 0,4 2-2 0 0,6 1-39 0 0,0 0 1 0 0,0-1-1 0 0,0-1 0 0 0,0-1 1 0 0,1 0-1 0 0,-1-1 1 0 0,1-1-1 0 0,-1-1 0 0 0,8-1 39 0 0,76-25-3883 0 0,-68 15-2282 0 0,-13 5-4766 0 0</inkml:trace>
  <inkml:trace contextRef="#ctx0" brushRef="#br0" timeOffset="12870.29">7360 700 3409 0 0,'0'0'1248'0'0,"0"0"-197"0"0,0 0 116 0 0,0 0 326 0 0,0 0 198 0 0,0 0-110 0 0,0 0-333 0 0,0 0-416 0 0,0 0-337 0 0,0 0-195 0 0,0 0-125 0 0,1 3-20 0 0,0 10 83 0 0,0-1 1 0 0,0 0 0 0 0,-2 0 0 0 0,1 1 0 0 0,-2-1-1 0 0,1 0 1 0 0,-2 0 0 0 0,0 0 0 0 0,-2 4-239 0 0,-5 31 294 0 0,-57 192 64 0 0,41-162-1489 0 0,22-68-4035 0 0,2-7-5005 0 0,4-19 8993 0 0,-2 13 1178 0 0</inkml:trace>
  <inkml:trace contextRef="#ctx0" brushRef="#br0" timeOffset="13323.883">7390 656 0 0 0,'0'0'912'0'0,"0"0"575"0"0,0 0 248 0 0,0 0-46 0 0,0 0-198 0 0,0 0-271 0 0,0 0-251 0 0,0 0-171 0 0,0 0-137 0 0,0 0-142 0 0,0 0-147 0 0,-2-8 27 0 0,-4 60 196 0 0,6-38-497 0 0,0 1 0 0 0,1 0 0 0 0,0-1 0 0 0,1 1 0 0 0,1-1 0 0 0,1 0 0 0 0,0 1 0 0 0,4 9-98 0 0,71 123-83 0 0,-61-118 33 0 0,-14-21 32 0 0,1-1 0 0 0,-1 1 0 0 0,1-1-1 0 0,1 0 1 0 0,-1-1 0 0 0,1 1 0 0 0,0-1-1 0 0,1 0 1 0 0,-1-1 0 0 0,1 1 0 0 0,0-1 18 0 0,-3-5 163 0 0,-1 0 1 0 0,0 0 0 0 0,1-1-1 0 0,-1 1 1 0 0,0 0 0 0 0,1-1-1 0 0,-1 0 1 0 0,0 0 0 0 0,0 0 0 0 0,1 0-1 0 0,-1-1 1 0 0,0 1 0 0 0,0-1-1 0 0,-1 0 1 0 0,1 0 0 0 0,0 0-1 0 0,0 0 1 0 0,-1 0 0 0 0,0-1 0 0 0,1 1-1 0 0,-1-1 1 0 0,0 1 0 0 0,0-1-1 0 0,0 0 1 0 0,0 0 0 0 0,-1 0-1 0 0,1 0 1 0 0,-1 0 0 0 0,0 0 0 0 0,0 0-1 0 0,0-1 1 0 0,0 1 0 0 0,-1 0-1 0 0,1-3-163 0 0,8-12 289 0 0,105-266 1935 0 0,-89 212-2075 0 0,14-47-507 0 0,-40 128-6798 0 0,-3 30-1380 0 0,4-24 3061 0 0</inkml:trace>
  <inkml:trace contextRef="#ctx0" brushRef="#br0" timeOffset="14013.73">8006 1068 3353 0 0,'0'0'524'0'0,"0"0"-149"0"0,0 0 262 0 0,0 0 410 0 0,0 0 188 0 0,0 0-71 0 0,0 0-214 0 0,0 0-160 0 0,0 0-12 0 0,0 0 45 0 0,0 0 20 0 0,32-12 0 0 0,99-37-83 0 0,-57 4 524 0 0,-62 37-1008 0 0,0-1 1 0 0,-1 0 0 0 0,0 0-1 0 0,-1-1 1 0 0,0-1-1 0 0,0 0 1 0 0,-1 0-1 0 0,-1 0 1 0 0,0-1-1 0 0,0-1 1 0 0,-1 1-1 0 0,-1-1 1 0 0,0 0-1 0 0,1-5-276 0 0,-6 15 14 0 0,0 1 0 0 0,0-1 0 0 0,0 0 0 0 0,0 1 0 0 0,0-1 0 0 0,0 0 0 0 0,-1 0 0 0 0,1 0 0 0 0,-1 1 0 0 0,0-1 0 0 0,0 0 0 0 0,0 0 0 0 0,0 0 1 0 0,0 0-1 0 0,-1 0 0 0 0,1 1 0 0 0,-1-1 0 0 0,0 0 0 0 0,0 0 0 0 0,0 1 0 0 0,0-1 0 0 0,0 1 0 0 0,-1-1 0 0 0,1 1 0 0 0,-1-1 0 0 0,0 1 0 0 0,1 0 0 0 0,-1 0 0 0 0,0 0 0 0 0,0 0 0 0 0,-1 0 0 0 0,1 0 0 0 0,0 0 0 0 0,0 1 0 0 0,-1-1 0 0 0,-2 0-14 0 0,-8 4-191 0 0,0 2 0 0 0,0-1 0 0 0,1 2 0 0 0,-1 0 0 0 0,1 0 0 0 0,0 1 1 0 0,1 1-1 0 0,-1 0 0 0 0,1 0 0 0 0,0 1 0 0 0,1 0 0 0 0,0 1 0 0 0,0 1 1 0 0,1-1-1 0 0,0 1 0 0 0,1 1 0 0 0,0 0 0 0 0,-3 6 191 0 0,2-7-57 0 0,1 1-1 0 0,0 0 1 0 0,0 1-1 0 0,2-1 1 0 0,-1 1 0 0 0,1 1-1 0 0,1-1 1 0 0,0 1-1 0 0,1 0 1 0 0,0 0-1 0 0,1 1 1 0 0,1-1 0 0 0,0 1-1 0 0,1-1 1 0 0,0 1-1 0 0,1 7 58 0 0,1-17 25 0 0,0 0-1 0 0,1 0 1 0 0,-1 1-1 0 0,1-1 1 0 0,0 0-1 0 0,0 0 1 0 0,1-1-1 0 0,-1 1 1 0 0,1 0-1 0 0,0-1 1 0 0,0 1-1 0 0,0-1 1 0 0,0 0-1 0 0,0 0 1 0 0,1 0-1 0 0,-1-1 1 0 0,1 1-1 0 0,0-1 1 0 0,0 0-1 0 0,0 0 0 0 0,0 0 1 0 0,0-1-1 0 0,0 1 1 0 0,1-1-1 0 0,3 1-24 0 0,113 8 1263 0 0,-86-16-944 0 0,-1-2 0 0 0,1-1 0 0 0,-1-2 0 0 0,-1-1 0 0 0,0-2 0 0 0,-1-1 0 0 0,-1-1 0 0 0,0-2 0 0 0,-1-1 0 0 0,-1-2-1 0 0,-1 0 1 0 0,2-6-319 0 0,-28 26 9 0 0,28-23 161 0 0,0-1 0 0 0,-2-2 0 0 0,-1-1-1 0 0,-2-1 1 0 0,15-22-170 0 0,-30 39 49 0 0,-1 0 0 0 0,-1-1 0 0 0,0 1 0 0 0,0-1 0 0 0,-2-1 0 0 0,1 0 0 0 0,-2 0 0 0 0,0 0-1 0 0,-1 0 1 0 0,0-1 0 0 0,-1 0 0 0 0,0-7-49 0 0,-3 20-11 0 0,0 0-1 0 0,0 0 1 0 0,-1 0-1 0 0,1 1 1 0 0,-1-1-1 0 0,0 0 1 0 0,1 0 0 0 0,-1 0-1 0 0,0 0 1 0 0,0 1-1 0 0,0-1 1 0 0,0 1-1 0 0,-1-1 1 0 0,1 0-1 0 0,0 1 1 0 0,-1 0-1 0 0,1-1 1 0 0,-1 1-1 0 0,1 0 1 0 0,-1 0 0 0 0,1 0-1 0 0,-1 0 1 0 0,0 0-1 0 0,0 0 1 0 0,1 0-1 0 0,-1 1 1 0 0,0-1-1 0 0,0 1 1 0 0,0-1-1 0 0,0 1 1 0 0,0 0 0 0 0,0-1-1 0 0,0 1 1 0 0,0 0-1 0 0,0 0 1 0 0,0 1-1 0 0,0-1 1 0 0,0 0-1 0 0,0 1 1 0 0,1-1-1 0 0,-1 1 1 0 0,0-1 0 0 0,0 1-1 0 0,-1 1 12 0 0,-14 4-96 0 0,0 0 1 0 0,1 1-1 0 0,0 1 1 0 0,1 0-1 0 0,0 1 1 0 0,0 1-1 0 0,0 0 0 0 0,2 1 1 0 0,-12 12 95 0 0,21-22-24 0 0,1 2 1 0 0,-1-1 0 0 0,1 0-1 0 0,0 1 1 0 0,0-1 0 0 0,0 1-1 0 0,0 0 1 0 0,0 0-1 0 0,1 0 1 0 0,0 0 0 0 0,-1 1-1 0 0,1-1 1 0 0,0 1 0 0 0,0-1-1 0 0,1 1 1 0 0,-1 0-1 0 0,1-1 1 0 0,0 1 0 0 0,0 0-1 0 0,0 0 1 0 0,0 0-1 0 0,1 0 1 0 0,0 0 0 0 0,-1 0-1 0 0,2 0 1 0 0,-1 0 0 0 0,0 0-1 0 0,1 0 1 0 0,-1 0-1 0 0,2 1 24 0 0,4-1 4 0 0,0-1 1 0 0,0 1-1 0 0,0-2 0 0 0,1 1 0 0 0,-1-1 0 0 0,1 0 0 0 0,-1 0 0 0 0,1-1 0 0 0,0 1 1 0 0,0-2-1 0 0,0 1 0 0 0,0-1 0 0 0,1 0-4 0 0,-7 0 2 0 0,88 0 144 0 0,-67-1-110 0 0,0 0-1 0 0,0 2 1 0 0,0 0-1 0 0,0 2 1 0 0,0 0-1 0 0,8 3-35 0 0,-27-5 7 0 0,1 1 0 0 0,-1-1 0 0 0,0 1-1 0 0,0-1 1 0 0,0 1 0 0 0,0 0 0 0 0,0 0-1 0 0,0 1 1 0 0,-1-1 0 0 0,1 0 0 0 0,-1 1 0 0 0,1 0-1 0 0,-1-1 1 0 0,0 1 0 0 0,0 0 0 0 0,0 0 0 0 0,0 0-1 0 0,-1 0 1 0 0,1 1 0 0 0,-1-1 0 0 0,0 0 0 0 0,0 1-1 0 0,0-1 1 0 0,0 1 0 0 0,-1-1 0 0 0,0 1-1 0 0,1-1 1 0 0,-1 1 0 0 0,0-1 0 0 0,-1 1 0 0 0,1 2-7 0 0,-26 111 149 0 0,26-115-153 0 0,-4 10-134 0 0,-2 3-127 0 0,0 1 0 0 0,2 0 0 0 0,0 0 0 0 0,1 0 0 0 0,0 0 0 0 0,1 0 0 0 0,1 1 0 0 0,1-1 0 0 0,0 11 265 0 0,1-26-229 0 0,0 1 0 0 0,-1-1 0 0 0,1 0-1 0 0,0 1 1 0 0,0-1 0 0 0,0 0 0 0 0,0 0 0 0 0,0 0 0 0 0,0 0-1 0 0,0 0 1 0 0,0 0 0 0 0,0 0 0 0 0,0 0 0 0 0,0 0 0 0 0,1-1 0 0 0,-1 1-1 0 0,0 0 1 0 0,1-1 0 0 0,-1 1 0 0 0,0-1 0 0 0,1 1 0 0 0,-1-1-1 0 0,1 0 1 0 0,-1 0 0 0 0,1 0 0 0 0,-1 0 0 0 0,1 0 0 0 0,-1 0-1 0 0,0 0 1 0 0,1 0 229 0 0,28-3-7724 0 0,-23 0 3567 0 0</inkml:trace>
  <inkml:trace contextRef="#ctx0" brushRef="#br0" timeOffset="14486.105">9577 107 8338 0 0,'0'0'3801'0'0,"0"0"-2033"0"0,0 0-788 0 0,0 0 36 0 0,0 0 162 0 0,0 0-19 0 0,0 0-243 0 0,0 0-348 0 0,0 0-277 0 0,0 0-142 0 0,0 0-54 0 0,0 0-11 0 0,0 0 17 0 0,-2 10 35 0 0,-18 115 391 0 0,7 0-1 0 0,2 101-526 0 0,11 301-148 0 0,-1-494-362 0 0,0-52-3932 0 0,1-12-1108 0 0,0 11-2211 0 0,0 12 4539 0 0</inkml:trace>
  <inkml:trace contextRef="#ctx0" brushRef="#br0" timeOffset="14764.07">9221 740 9362 0 0,'0'0'1944'0'0,"0"0"-314"0"0,0 0-186 0 0,0 0-65 0 0,0 0-120 0 0,0 0-345 0 0,0 0-386 0 0,0 0-205 0 0,0 0-46 0 0,0 0 35 0 0,0 0 52 0 0,0 0 55 0 0,0 0 5 0 0,19 1-7 0 0,131 2 730 0 0,-8-6-74 0 0,0-7-1 0 0,34-10-1072 0 0,-84 16-1216 0 0,-70 4-1012 0 0,-15 3-1963 0 0,-6 1-1846 0 0,-1-4-1666 0 0</inkml:trace>
  <inkml:trace contextRef="#ctx0" brushRef="#br0" timeOffset="15038.778">10059 880 7394 0 0,'0'0'3608'0'0,"0"0"-2912"0"0,0 0-191 0 0,0 0 151 0 0,0 0 120 0 0,0 0-48 0 0,0 0-232 0 0,0 0-240 0 0,0 0-192 0 0,0 0-128 0 0,0 0-168 0 0,0 0-240 0 0,0 0-344 0 0,29 151-648 0 0,-25-151-1153 0 0,2 0-1408 0 0,-3 0-1464 0 0</inkml:trace>
  <inkml:trace contextRef="#ctx0" brushRef="#br0" timeOffset="15196.152">10070 435 16420 0 0,'0'0'1392'0'0,"0"0"-432"0"0,0 0-328 0 0,0 0-16 0 0,0 0-96 0 0,0 0-224 0 0,0 0-328 0 0,0 0-408 0 0,0 0-256 0 0,0 0-168 0 0,0 0-272 0 0,0 0-593 0 0,0 0-1519 0 0,0 0-1873 0 0,28 25-2449 0 0</inkml:trace>
  <inkml:trace contextRef="#ctx0" brushRef="#br0" timeOffset="17659.12">0 1613 0 0 0,'0'0'851'0'0,"0"0"18"0"0,0 0-103 0 0,0 0-127 0 0,32-5-142 0 0,98-15-69 0 0,100 8 2642 0 0,-51 2-1104 0 0,140-9-431 0 0,280 9-593 0 0,-179 8-710 0 0,410-34 604 0 0,-97 28-403 0 0,494-39 1648 0 0,-1158 43-1812 0 0,289-11 624 0 0,14 16-893 0 0,-230 3-22 0 0,403 11 2436 0 0,106-28-2414 0 0,349-3 2105 0 0,-686 18-1280 0 0,381-32 379 0 0,870 15-687 0 0,-1166 15-305 0 0,-160-7 18 0 0,-197 7-64 0 0,-41 0 693 0 0,4-2-5179 0 0,1 0-7056 0 0,-4 2 2255 0 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1:19.3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2515 0 0 0,'0'0'528'0'0,"0"0"311"0"0,0 0 18 0 0,0 0-119 0 0,0 0-85 0 0,0 0-7 0 0,0 0 62 0 0,0 0 91 0 0,9-12 7680 0 0,10-12-7240 0 0,142-132 2519 0 0,-25 10-2056 0 0,73-50-546 0 0,-75 70-664 0 0,-33 5-22 0 0,48-33-92 0 0,15-12-102 0 0,-18 20-178 0 0,-15 57 11 0 0,-65 11 161 0 0,-37 19-60 0 0,-2 33-271 0 0,10-22 116 0 0,-31 41-62 0 0,-43 23 71 0 0,23-12-19 0 0,-1-1 0 0 0,1-1 0 0 0,-1 0 1 0 0,0 0-1 0 0,0-2 0 0 0,1 0 0 0 0,-1 0 0 0 0,0-2 1 0 0,-10-1-46 0 0,-29-5 96 0 0,-15 0 42 0 0,1 8-84 0 0,67 40-413 0 0,95 141 308 0 0,-40 116 55 0 0,-37-198 0 0 0,9-182 883 0 0,20-98-659 0 0,2-57-50 0 0,-39 199 385 0 0,-4 27-1550 0 0,-3 21-5161 0 0,-2 9-3719 0 0,0-14 264 0 0</inkml:trace>
  <inkml:trace contextRef="#ctx0" brushRef="#br0" timeOffset="1830.008">468 707 3409 0 0,'0'0'1221'0'0,"0"0"-446"0"0,0 0-143 0 0,0 0 199 0 0,0 0 219 0 0,0 0 17 0 0,0 0-217 0 0,0 0-296 0 0,0 0-223 0 0,0 0-111 0 0,0 0-11 0 0,0 8 19 0 0,5 73 874 0 0,16 22-472 0 0,-6 102-27 0 0,-24-178 1575 0 0,9-27-1660 0 0,-11-30 2135 0 0,6 12-2388 0 0,1 1-1 0 0,1-1 1 0 0,0 1-1 0 0,1-1 0 0 0,1 0 1 0 0,1 0-1 0 0,1-5-264 0 0,-1 8 178 0 0,7-149 482 0 0,36-77-340 0 0,-40 229-296 0 0,2 0 0 0 0,-1 0 0 0 0,1 0 0 0 0,1 1 1 0 0,0 0-1 0 0,1 0 0 0 0,0 0 0 0 0,1 1 0 0 0,0 0 0 0 0,0 0 0 0 0,1 1 0 0 0,1 0 0 0 0,6-5-24 0 0,-14 13-3 0 0,-1 0 0 0 0,1 0 0 0 0,-1 0 0 0 0,1 0-1 0 0,-1 0 1 0 0,1 1 0 0 0,-1-1 0 0 0,1 1 0 0 0,0-1-1 0 0,0 1 1 0 0,-1-1 0 0 0,1 1 0 0 0,0 0 0 0 0,0 0-1 0 0,-1 0 1 0 0,1 0 0 0 0,0 0 0 0 0,0 0 0 0 0,-1 0-1 0 0,1 0 1 0 0,0 1 0 0 0,0-1 0 0 0,-1 1 0 0 0,1-1-1 0 0,0 1 1 0 0,-1 0 0 0 0,1 0 0 0 0,-1 0 0 0 0,1 0-1 0 0,-1 0 1 0 0,1 0 0 0 0,-1 0 0 0 0,0 0 0 0 0,1 1-1 0 0,-1-1 1 0 0,0 0 0 0 0,0 1 0 0 0,0-1 0 0 0,0 1-1 0 0,0-1 1 0 0,0 1 0 0 0,-1-1 0 0 0,1 1 0 0 0,0 0-1 0 0,-1-1 1 0 0,0 1 0 0 0,1 1 3 0 0,12 86 178 0 0,-14-68-583 0 0,1 21-474 0 0,3-29-3039 0 0,1-1-3413 0 0,-3-12-875 0 0</inkml:trace>
  <inkml:trace contextRef="#ctx0" brushRef="#br0" timeOffset="2281.864">721 1024 5769 0 0,'0'0'1192'0'0,"0"0"-247"0"0,0 0 136 0 0,0 0 260 0 0,0 0 104 0 0,0 0-162 0 0,0 0-349 0 0,0 0-306 0 0,0 0-159 0 0,0 0-43 0 0,0 0-14 0 0,0 0-4 0 0,0 0-29 0 0,0 9-27 0 0,-3 94 1325 0 0,2-57-4041 0 0,3-46-4147 0 0,2-5 2629 0 0,-3 4 1971 0 0,1 0-2162 0 0</inkml:trace>
  <inkml:trace contextRef="#ctx0" brushRef="#br0" timeOffset="2697.762">855 637 2192 0 0,'0'0'2289'0'0,"0"0"-434"0"0,0 0-153 0 0,0 0 55 0 0,0 0-43 0 0,0 0-216 0 0,0 0-335 0 0,0 0-324 0 0,0 0-211 0 0,0 0-102 0 0,0 0-52 0 0,0 0-43 0 0,0 0-54 0 0,-6 8-82 0 0,-25 39 117 0 0,32-46-408 0 0,-1-1 0 0 0,0 1-1 0 0,0-1 1 0 0,1 1 0 0 0,-1-1 0 0 0,0 0 0 0 0,1 1 0 0 0,-1-1 0 0 0,0 1-1 0 0,1-1 1 0 0,-1 1 0 0 0,1-1 0 0 0,-1 0 0 0 0,1 1 0 0 0,-1-1 0 0 0,0 0-1 0 0,1 0 1 0 0,-1 1 0 0 0,1-1 0 0 0,0 0 0 0 0,-1 0 0 0 0,1 0 0 0 0,-1 0-1 0 0,1 1 1 0 0,-1-1 0 0 0,1 0 0 0 0,-1 0 0 0 0,1 0 0 0 0,-1 0 0 0 0,1 0-1 0 0,0-1 1 0 0,-1 1 0 0 0,1 0 0 0 0,-1 0 0 0 0,1 0 0 0 0,-1 0 0 0 0,1 0-1 0 0,-1-1 1 0 0,1 1 0 0 0,-1 0 0 0 0,1-1 0 0 0,-1 1 0 0 0,1 0 0 0 0,-1-1-1 0 0,1 1 1 0 0,-1 0 0 0 0,0-1 0 0 0,1 1 0 0 0,-1-1 0 0 0,0 1 0 0 0,1-1-1 0 0,-1 1 1 0 0,0-1 0 0 0,0 1 0 0 0,1-1-4 0 0,20-27 724 0 0,-21 27-561 0 0,0 1-11 0 0,0 0-53 0 0,-26 1-1685 0 0,15 7-3 0 0,5-3-1113 0 0,0-1-3938 0 0,2-3-345 0 0</inkml:trace>
  <inkml:trace contextRef="#ctx0" brushRef="#br0" timeOffset="4079.172">334 210 0 0 0,'0'0'891'0'0,"0"0"579"0"0,0 0 227 0 0,0 0-23 0 0,0 0-132 0 0,0 0-195 0 0,0 0-105 0 0,0-2-63 0 0,0 1-1001 0 0,0 0-1 0 0,0 1 1 0 0,0-1-1 0 0,0 0 1 0 0,0 1-1 0 0,0-1 1 0 0,0 0-1 0 0,0 0 1 0 0,0 1-1 0 0,1-1 1 0 0,-1 0-1 0 0,0 1 1 0 0,0-1-1 0 0,1 1 1 0 0,-1-1-1 0 0,1 0 1 0 0,-1 1-1 0 0,0-1 1 0 0,1 1-1 0 0,-1-1 1 0 0,1 1-1 0 0,0-1 1 0 0,-1 1-1 0 0,1-1 1 0 0,-1 1-1 0 0,1 0 1 0 0,-1-1-1 0 0,1 1 1 0 0,0 0-1 0 0,-1-1 1 0 0,1 1-1 0 0,0 0 1 0 0,-1 0-1 0 0,1 0 1 0 0,0 0-1 0 0,0 0 1 0 0,-1-1-1 0 0,1 1 1 0 0,0 1-1 0 0,-1-1 1 0 0,1 0-1 0 0,0 0 1 0 0,0 0-1 0 0,-1 0 1 0 0,1 0-1 0 0,0 1 1 0 0,-1-1-1 0 0,1 0 1 0 0,0 0-1 0 0,-1 1-177 0 0,7-1-1062 0 0,166-33 2519 0 0,-126 26-1273 0 0,15-1 83 0 0,-55 3 2326 0 0,-31-5-2621 0 0,15 7 170 0 0,-79-26-48 0 0,74 22-934 0 0,-46-32 1143 0 0,51 20-4770 0 0,12-5-5364 0 0,1 16 1102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22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1 305 1624 0 0,'0'0'692'0'0,"0"0"138"0"0,0 0 458 0 0,0 0 505 0 0,0 0 306 0 0,0 0-49 0 0,0 0-310 0 0,33 19-361 0 0,106 59-294 0 0,-48-45 376 0 0,-72-31-1105 0 0,11 2 230 0 0,1-1 0 0 0,-1-2 0 0 0,1-1 0 0 0,-1-1 0 0 0,1-2 0 0 0,-1 0 0 0 0,11-5-586 0 0,-15 3 145 0 0,-1-2 1 0 0,0 0-1 0 0,-1-2 1 0 0,0 0 0 0 0,0-2-1 0 0,-1-1 1 0 0,0 0-1 0 0,-1-2 1 0 0,-1-1 0 0 0,0 0-1 0 0,-1-2 1 0 0,0 0-1 0 0,14-18-145 0 0,-27 28 30 0 0,-1-1-1 0 0,0 0 1 0 0,0-1-1 0 0,0 1 1 0 0,-1-1-1 0 0,0 0 1 0 0,-1 0-1 0 0,0-1 1 0 0,-1 1-1 0 0,0-1 1 0 0,0 0-1 0 0,-1 0 1 0 0,0 0-1 0 0,-1 0 1 0 0,0 0-1 0 0,-1 0 1 0 0,0 0-1 0 0,0 0 1 0 0,-2-8-30 0 0,1 15-23 0 0,-1-1 1 0 0,0 1 0 0 0,0 0-1 0 0,0 0 1 0 0,-1 0 0 0 0,1 0-1 0 0,-1 0 1 0 0,1 1 0 0 0,-1-1-1 0 0,0 1 1 0 0,0 0 0 0 0,0-1-1 0 0,0 1 1 0 0,-1 1 0 0 0,1-1-1 0 0,0 0 1 0 0,-1 1 0 0 0,1 0-1 0 0,-1-1 1 0 0,0 2-1 0 0,1-1 1 0 0,-1 0 0 0 0,0 1-1 0 0,0-1 1 0 0,1 1 0 0 0,-1 0-1 0 0,0 0 1 0 0,0 1 0 0 0,1-1-1 0 0,-1 1 1 0 0,0 0 0 0 0,1 0-1 0 0,-1 0 1 0 0,1 0 0 0 0,-1 1-1 0 0,1-1 1 0 0,-1 1 0 0 0,1 0-1 0 0,0 0 1 0 0,-1 1 22 0 0,-8 13-31 0 0,1 0 0 0 0,0 1 0 0 0,1 0 0 0 0,1 1 0 0 0,1 0 0 0 0,0 0 0 0 0,2 1 0 0 0,0 0 0 0 0,1 0 0 0 0,1 1 0 0 0,1-1 0 0 0,0 1 0 0 0,1 0 0 0 0,2 0 0 0 0,1 18 31 0 0,-2-24-8 0 0,-10 323-46 0 0,7-145-985 0 0,-8 1-1 0 0,-11 21 1040 0 0,18-190-53 0 0,0 0 0 0 0,-1 0 0 0 0,-1-1-1 0 0,-1 0 1 0 0,-2-1 0 0 0,0 1 0 0 0,-1-2-1 0 0,-1 0 1 0 0,-7 8 53 0 0,13-20 34 0 0,-1 0 0 0 0,0 0 0 0 0,0-1 0 0 0,-1 0 0 0 0,0 0 0 0 0,0-1 0 0 0,-1 0 0 0 0,0 0 0 0 0,0-1 0 0 0,0 0 0 0 0,-1-1 0 0 0,0 0 0 0 0,0 0 0 0 0,-1-1 0 0 0,1-1 0 0 0,-1 0 0 0 0,0 0 0 0 0,0-1 0 0 0,0 0 0 0 0,0-1 0 0 0,-3 0-34 0 0,9-1 39 0 0,0-1-1 0 0,0 1 1 0 0,0-1 0 0 0,0 0 0 0 0,0 0-1 0 0,0 0 1 0 0,0-1 0 0 0,1 0 0 0 0,-1 0-1 0 0,1 0 1 0 0,-1 0 0 0 0,1-1 0 0 0,0 0-1 0 0,0 0 1 0 0,0 0 0 0 0,0 0 0 0 0,0-1-1 0 0,1 1 1 0 0,0-1 0 0 0,0 0 0 0 0,0 0-1 0 0,0 0 1 0 0,0 0 0 0 0,1-1 0 0 0,0 1-1 0 0,0-1 1 0 0,0 1 0 0 0,0-1 0 0 0,1 0-1 0 0,-1-2-38 0 0,-2-11 73 0 0,0 0-1 0 0,1-1 1 0 0,1 1-1 0 0,1-1 1 0 0,0 1-1 0 0,1-1 1 0 0,3-12-73 0 0,2 10 33 0 0,1 0 0 0 0,1 0 0 0 0,0 1 1 0 0,2 0-1 0 0,0 0 0 0 0,2 1 1 0 0,0 0-1 0 0,1 1 0 0 0,1 0 0 0 0,0 1 1 0 0,2 1-1 0 0,0 0 0 0 0,0 0 1 0 0,2 2-1 0 0,-1 0 0 0 0,2 1 0 0 0,0 1 1 0 0,1 0-1 0 0,0 2 0 0 0,0 0 0 0 0,1 1 1 0 0,0 1-1 0 0,10-2-33 0 0,218-61-448 0 0,-228 67 702 0 0,84-22-2261 0 0,51-25-7011 0 0,-19-30 182 0 0,-65 1 7152 0 0,-56 51 2945 0 0,-14 28-1012 0 0,0 0 0 0 0,0 0-1 0 0,0-1 1 0 0,0 1 0 0 0,-1-1 0 0 0,1 1-1 0 0,0-1 1 0 0,-1 1 0 0 0,1-1-1 0 0,-1 1 1 0 0,0-1 0 0 0,1 1 0 0 0,-1-1-1 0 0,0 1 1 0 0,0-1 0 0 0,0 0-1 0 0,0 1 1 0 0,0-1 0 0 0,0 1 0 0 0,-1-1-1 0 0,1 1 1 0 0,-1-1 0 0 0,1 1 0 0 0,-1-1-1 0 0,1 1 1 0 0,-1-1 0 0 0,0 1-1 0 0,1 0 1 0 0,-1-1 0 0 0,0 1 0 0 0,0 0-1 0 0,0-1 1 0 0,0 1 0 0 0,0 0 0 0 0,-1 0-1 0 0,1 0 1 0 0,0 0 0 0 0,0 0-1 0 0,-1 0 1 0 0,1 1 0 0 0,-1-1 0 0 0,1 0-1 0 0,0 1 1 0 0,-1-1 0 0 0,0 1-1 0 0,0-1-248 0 0,-4 1 337 0 0,0 0-1 0 0,0 0 0 0 0,0 1 1 0 0,0-1-1 0 0,0 1 0 0 0,0 1 1 0 0,0-1-1 0 0,1 1 0 0 0,-1 0 1 0 0,0 0-1 0 0,1 1 0 0 0,-1 0 1 0 0,-4 3-337 0 0,-93 89 1882 0 0,93-83-1866 0 0,0 0 0 0 0,1 1 0 0 0,1 1 1 0 0,0-1-1 0 0,0 1 0 0 0,1 0 0 0 0,1 1 0 0 0,1 0 0 0 0,0 0 0 0 0,1 0 0 0 0,0 0 0 0 0,1 1 0 0 0,1-1 0 0 0,1 1 1 0 0,0 15-17 0 0,2-26 29 0 0,0 0 0 0 0,1 0 1 0 0,0 0-1 0 0,0 0 0 0 0,0 0 1 0 0,0-1-1 0 0,1 1 0 0 0,0-1 1 0 0,0 0-1 0 0,0 1 1 0 0,0-1-1 0 0,1 0 0 0 0,0-1 1 0 0,0 1-1 0 0,0-1 0 0 0,0 0 1 0 0,0 0-1 0 0,1 0 1 0 0,-1 0-1 0 0,1-1 0 0 0,-1 0 1 0 0,1 0-1 0 0,0 0 0 0 0,0 0 1 0 0,0-1-1 0 0,0 0 1 0 0,1 0-1 0 0,-1 0 0 0 0,0-1 1 0 0,0 1-1 0 0,1-1 0 0 0,-1-1 1 0 0,0 1-1 0 0,0-1 1 0 0,0 0-1 0 0,1 0 0 0 0,-1 0 1 0 0,0-1-1 0 0,0 0 0 0 0,-1 0 1 0 0,1 0-1 0 0,0-1-29 0 0,14-6 155 0 0,0-1-1 0 0,-1-2 1 0 0,-1 0-1 0 0,1 0 0 0 0,-2-2 1 0 0,0 0-1 0 0,-1-1 1 0 0,0 0-1 0 0,-1-1 1 0 0,-1-1-1 0 0,-1 0 1 0 0,0-1-1 0 0,4-10-154 0 0,-8 12-211 0 0,0 1-1 0 0,-2-1 1 0 0,0 0-1 0 0,-1-1 1 0 0,-1 1-1 0 0,0-1 0 0 0,-1 0 1 0 0,-1 0-1 0 0,0 0 1 0 0,-2 0-1 0 0,0-1 212 0 0,-5-9-2712 0 0,-2 10-3367 0 0,5 10 2362 0 0,-2-1-4271 0 0</inkml:trace>
  <inkml:trace contextRef="#ctx0" brushRef="#br0" timeOffset="341.964">1656 1045 7106 0 0,'0'0'2125'0'0,"0"0"-898"0"0,0 0-144 0 0,0 0 248 0 0,0 0 233 0 0,0 0 154 0 0,0 0-76 0 0,0 0-237 0 0,0 0-328 0 0,0 0-312 0 0,0 0-211 0 0,0 0-129 0 0,0 0-22 0 0,4-9-23 0 0,12-71 473 0 0,-14 60-861 0 0,1 0 0 0 0,1 0 0 0 0,1 1 0 0 0,1-1 0 0 0,0 1-1 0 0,2 1 1 0 0,0-1 0 0 0,1 1 0 0 0,1 1 0 0 0,0 0-1 0 0,1 0 1 0 0,1 1 0 0 0,1 0 0 0 0,0 1 0 0 0,1 1 0 0 0,1 0-1 0 0,0 1 1 0 0,0 0 0 0 0,2 1 0 0 0,-1 1 0 0 0,2 1 0 0 0,-1 0-1 0 0,13-4 9 0 0,40-8-2756 0 0,-46 19-987 0 0,0 2-3730 0 0,-10 1-2025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19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0 208 3633 0 0,'0'0'1615'0'0,"0"0"-288"0"0,0 0-152 0 0,0 0 97 0 0,0 0 200 0 0,0 0 26 0 0,0 0-170 0 0,0 0-210 0 0,0 0-207 0 0,0 0-141 0 0,33-18-83 0 0,105-53-79 0 0,-22 28 378 0 0,-92 36-832 0 0,0 1 0 0 0,-1 1 0 0 0,2 1-1 0 0,-1 1 1 0 0,0 1 0 0 0,1 1 0 0 0,-1 2 0 0 0,5 1-154 0 0,-26-2 5 0 0,0 0 0 0 0,0 1 0 0 0,-1-1 0 0 0,1 1 0 0 0,0 0 0 0 0,-1 0 0 0 0,1 0 0 0 0,0 0 0 0 0,-1 0 0 0 0,1 1 0 0 0,-1-1 0 0 0,0 1 0 0 0,1 0 0 0 0,-1 0 0 0 0,0 0 0 0 0,0 0 0 0 0,0 0 0 0 0,0 0 0 0 0,-1 0 0 0 0,1 0 0 0 0,-1 1 0 0 0,1-1 0 0 0,-1 1 0 0 0,0-1 0 0 0,0 1 0 0 0,0 0 0 0 0,0-1 0 0 0,0 1 0 0 0,0 0 0 0 0,-1 0 0 0 0,0-1 0 0 0,1 1 0 0 0,-1 0 0 0 0,0 0 0 0 0,0 0 0 0 0,-1-1 0 0 0,1 2-5 0 0,-34 101 410 0 0,3-57-291 0 0,-3-1 0 0 0,-1-1 0 0 0,-2-2-1 0 0,-2-2 1 0 0,-16 13-119 0 0,-55 59 202 0 0,51-16 3 0 0,58-95-191 0 0,0 0-1 0 0,0 0 1 0 0,0 1 0 0 0,0-1 0 0 0,0 0-1 0 0,1 0 1 0 0,0 1 0 0 0,-1-1 0 0 0,1 0 0 0 0,1 1-1 0 0,-1-1 1 0 0,0 0 0 0 0,1 0 0 0 0,0 1-1 0 0,-1-1 1 0 0,1 0 0 0 0,0 0 0 0 0,1 0-1 0 0,-1 0 1 0 0,1 0 0 0 0,-1 0 0 0 0,1 0-1 0 0,0-1 1 0 0,0 1 0 0 0,0-1 0 0 0,0 1-1 0 0,0-1 1 0 0,1 1 0 0 0,-1-1 0 0 0,1 0 0 0 0,0 0-1 0 0,2 1-13 0 0,15 5 96 0 0,0-1 0 0 0,1 0 0 0 0,0-2-1 0 0,0 0 1 0 0,0-1 0 0 0,0-1-1 0 0,0-2 1 0 0,1 0 0 0 0,-1-1 0 0 0,1-1-1 0 0,2-1-95 0 0,27 1 116 0 0,-25 1-1098 0 0,137-10 1929 0 0,-112-5-6982 0 0,-7-11-8070 0 0,-37 18 11444 0 0</inkml:trace>
  <inkml:trace contextRef="#ctx0" brushRef="#br0" timeOffset="484.54">1173 495 0 0 0,'0'0'380'0'0,"0"0"659"0"0,0 0 179 0 0,0 0 2 0 0,0 0-79 0 0,0 0-98 0 0,0 0-52 0 0,0 0-7 0 0,-14 5 33 0 0,-43 14 35 0 0,-26 19 5265 0 0,21 13-3666 0 0,54-41-2617 0 0,0 0 0 0 0,1 1 0 0 0,0-1 0 0 0,1 1 0 0 0,0 0 0 0 0,1 1 0 0 0,0 0 0 0 0,1 0 0 0 0,0 0 1 0 0,1 0-1 0 0,0 0 0 0 0,1 1 0 0 0,0-1 0 0 0,1 1 0 0 0,0-1 0 0 0,1 1 0 0 0,1 3-34 0 0,-1-12 22 0 0,1-1 0 0 0,-1 1 0 0 0,1 0 0 0 0,0-1 0 0 0,0 1 0 0 0,0-1 0 0 0,0 1 0 0 0,1-1 0 0 0,0 0 0 0 0,-1 1 0 0 0,1-1 0 0 0,0 0 0 0 0,0 0 0 0 0,1 0-1 0 0,-1 0 1 0 0,1-1 0 0 0,-1 1 0 0 0,1-1 0 0 0,0 1 0 0 0,0-1 0 0 0,0 0 0 0 0,0 0 0 0 0,1-1 0 0 0,-1 1 0 0 0,0 0 0 0 0,1-1 0 0 0,-1 0 0 0 0,1 0 0 0 0,-1 0 0 0 0,2 0-22 0 0,4 1 109 0 0,0 0 0 0 0,1-1 0 0 0,0 0 0 0 0,-1-1 0 0 0,1 0 1 0 0,-1 0-1 0 0,1-1 0 0 0,-1 0 0 0 0,1-1 0 0 0,-1 0 0 0 0,5-2-109 0 0,23-12 279 0 0,-1-2-1 0 0,0-1 1 0 0,-2-2 0 0 0,0-1-1 0 0,-1-2 1 0 0,-2-1-1 0 0,0-2 1 0 0,17-21-279 0 0,-27 31 23 0 0,-2-2 0 0 0,0 0 0 0 0,-1-1 0 0 0,-1-1 0 0 0,-1 0 0 0 0,-1-1 0 0 0,-1-1-1 0 0,-1 0 1 0 0,-1-1 0 0 0,-1-1 0 0 0,-1 0 0 0 0,-1 0 0 0 0,-1-1 0 0 0,-2 0 0 0 0,0 0 0 0 0,-2 0 0 0 0,-1-1 0 0 0,0-17-23 0 0,-5 32-114 0 0,0 1 0 0 0,0 0-1 0 0,-1 0 1 0 0,-1 0 0 0 0,0 0-1 0 0,0 1 1 0 0,-1 0 0 0 0,-1-1-1 0 0,1 2 1 0 0,-2-1 0 0 0,1 1 0 0 0,-1 0-1 0 0,-1 0 1 0 0,1 1 0 0 0,-2 0-1 0 0,1 0 1 0 0,-10-6 114 0 0,13 9-41 0 0,-1 1-1 0 0,0 0 0 0 0,0 1 1 0 0,-1 0-1 0 0,1-1 1 0 0,-1 2-1 0 0,1-1 1 0 0,-1 1-1 0 0,0 0 1 0 0,0 0-1 0 0,0 1 1 0 0,0 0-1 0 0,0 1 1 0 0,0-1-1 0 0,0 1 1 0 0,0 0-1 0 0,0 1 1 0 0,0 0-1 0 0,-1 0 1 0 0,2 0-1 0 0,-1 1 0 0 0,0 0 1 0 0,0 1-1 0 0,1-1 1 0 0,-1 1-1 0 0,1 1 1 0 0,0-1-1 0 0,-1 1 1 0 0,1 1 41 0 0,-9 7 23 0 0,0 2 0 0 0,1 0 0 0 0,1 1 0 0 0,0 0 0 0 0,1 1 0 0 0,0 0 0 0 0,2 1 0 0 0,0 1 0 0 0,1-1 0 0 0,0 1 0 0 0,2 1 0 0 0,0 0 0 0 0,1 0 0 0 0,1 0 0 0 0,1 0 0 0 0,1 1 0 0 0,0 0 0 0 0,1 0 0 0 0,2-1 1 0 0,0 1-1 0 0,1 0 0 0 0,1 5-23 0 0,2-9 27 0 0,2-1 1 0 0,-1 1 0 0 0,2-1 0 0 0,0 0 0 0 0,1 0 0 0 0,0-1 0 0 0,1 0 0 0 0,1 0 0 0 0,0-1-1 0 0,1 0 1 0 0,0-1 0 0 0,1-1 0 0 0,0 0 0 0 0,1 0 0 0 0,0-1 0 0 0,1 0 0 0 0,0-2 0 0 0,0 1-1 0 0,1-2 1 0 0,0 0 0 0 0,0-1 0 0 0,1 0 0 0 0,12 2-28 0 0,2 1 40 0 0,1-1 0 0 0,0-1 0 0 0,0-2 0 0 0,1-1 0 0 0,-1-2 0 0 0,13 0-40 0 0,56-2-6643 0 0,-69 0 2108 0 0,-14 0-6661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16.6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52 292 0 0 0,'0'0'1022'0'0,"0"0"134"0"0,0 0-29 0 0,0 0-48 0 0,10 7-9 0 0,48 37 1131 0 0,-53-42-1773 0 0,1 0 0 0 0,-1 0 0 0 0,1 0 0 0 0,-1-1 0 0 0,1 0 0 0 0,0 0 0 0 0,0 0 0 0 0,0-1 0 0 0,-1 0 0 0 0,1 0 0 0 0,0 0 0 0 0,0-1 0 0 0,0 0 0 0 0,-1 0 0 0 0,1 0 0 0 0,0-1 0 0 0,-1 1 0 0 0,1-2 0 0 0,-1 1 0 0 0,0 0 0 0 0,2-2-428 0 0,102-71 2036 0 0,-77 47-1894 0 0,-1-1 1 0 0,-2-2 0 0 0,-1 0-1 0 0,-1-2 1 0 0,6-13-143 0 0,-9-16 29 0 0,-24 61-95 0 0,-13 9-1186 0 0,-37 137 578 0 0,27-57 840 0 0,5 2 1 0 0,3 0-1 0 0,4 1 1 0 0,4 0-1 0 0,4 56-166 0 0,13 317 36 0 0,-10-442-81 0 0,0 1-1 0 0,-1-1 0 0 0,-1 0 0 0 0,0 0 1 0 0,-2 0-1 0 0,-1 0 0 0 0,-1-1 1 0 0,-1 1-1 0 0,0-2 0 0 0,-2 1 0 0 0,0-1 1 0 0,-2 0-1 0 0,0-1 0 0 0,-1 0 1 0 0,-1-1-1 0 0,0 0 0 0 0,-2-1 0 0 0,-10 10 46 0 0,19-22-35 0 0,0 0-1 0 0,0 0 1 0 0,0-1 0 0 0,-1 0-1 0 0,1 0 1 0 0,-1-1-1 0 0,0 0 1 0 0,0 0-1 0 0,0 0 1 0 0,0-1-1 0 0,-1 0 1 0 0,1-1-1 0 0,-1 0 1 0 0,1 0-1 0 0,-1 0 1 0 0,1-1 0 0 0,-1 0-1 0 0,0 0 1 0 0,1-1-1 0 0,-1 0 1 0 0,1 0-1 0 0,-1-1 1 0 0,1 0-1 0 0,0-1 1 0 0,0 1-1 0 0,0-1 1 0 0,-4-2 35 0 0,4-4 34 0 0,-1 1-1 0 0,1-1 1 0 0,1 0 0 0 0,0-1-1 0 0,0 1 1 0 0,1-1 0 0 0,0 0 0 0 0,0-1-1 0 0,1 1 1 0 0,1-1 0 0 0,0 0 0 0 0,0 0-1 0 0,1 0 1 0 0,0 0 0 0 0,1 0-1 0 0,1 0 1 0 0,0-1 0 0 0,0 1 0 0 0,1 0-1 0 0,0 0 1 0 0,1-3-34 0 0,4-4 67 0 0,0 0 0 0 0,1 0 0 0 0,1 0 0 0 0,1 1 0 0 0,0 0-1 0 0,1 0 1 0 0,1 1 0 0 0,1 0 0 0 0,0 1 0 0 0,1 1 0 0 0,0 0 0 0 0,1 1 0 0 0,1 0 0 0 0,0 1 0 0 0,0 0-1 0 0,2 2 1 0 0,-1 0 0 0 0,1 0-67 0 0,173-93-402 0 0,-102 71-3017 0 0,-52 18-4884 0 0,-27 9 1998 0 0</inkml:trace>
  <inkml:trace contextRef="#ctx0" brushRef="#br0" timeOffset="1905.118">1092 800 0 0 0,'0'0'539'0'0,"0"0"653"0"0,0 0 150 0 0,0 0-117 0 0,0 0-151 0 0,0 0-197 0 0,0 0-149 0 0,0 0-97 0 0,-15 4-57 0 0,-45 16-22 0 0,20 16 805 0 0,34-25-1024 0 0,-2 2-190 0 0,1 1 1 0 0,0 0 0 0 0,1 0 0 0 0,1 1-1 0 0,0-1 1 0 0,1 1 0 0 0,1 0 0 0 0,0 1-1 0 0,1-1 1 0 0,1 0 0 0 0,0 1 0 0 0,1-1-1 0 0,1 0 1 0 0,1 1 0 0 0,0 0-144 0 0,-1-11 96 0 0,0-1 1 0 0,0 1-1 0 0,1-1 1 0 0,0 0-1 0 0,-1 1 0 0 0,2-1 1 0 0,-1 0-1 0 0,0 0 0 0 0,1 0 1 0 0,0-1-1 0 0,0 1 1 0 0,0-1-1 0 0,0 1 0 0 0,1-1 1 0 0,-1 0-1 0 0,1 0 1 0 0,0 0-1 0 0,0-1 0 0 0,0 0 1 0 0,0 1-1 0 0,0-1 0 0 0,0 0 1 0 0,1-1-1 0 0,-1 1 1 0 0,1-1-1 0 0,-1 0 0 0 0,1 0 1 0 0,0-1-1 0 0,-1 1 1 0 0,1-1-1 0 0,0 0 0 0 0,-1 0 1 0 0,1 0-1 0 0,0-1 0 0 0,-1 0 1 0 0,1 0-1 0 0,-1 0 1 0 0,1 0-1 0 0,-1-1 0 0 0,0 0 1 0 0,1 0-1 0 0,-1 0 1 0 0,0 0-1 0 0,1-1-96 0 0,13-7 242 0 0,0-1 0 0 0,-1-1 1 0 0,0 0-1 0 0,-1-1 0 0 0,0-1 1 0 0,-1 0-1 0 0,-1-1 0 0 0,-1-1 0 0 0,0 0 1 0 0,0-1-1 0 0,-2 0 0 0 0,0-1 0 0 0,-1 0 1 0 0,-1-1-1 0 0,5-15-242 0 0,-12 28-16 0 0,0 0 0 0 0,0 0 1 0 0,-1-1-1 0 0,0 1 0 0 0,0 0 0 0 0,-1-1 0 0 0,1 1 0 0 0,-1-1 1 0 0,-1 1-1 0 0,1 0 0 0 0,-1-1 0 0 0,-1 1 0 0 0,1 0 0 0 0,-1 0 1 0 0,0 0-1 0 0,0 0 0 0 0,0 0 0 0 0,-1 0 0 0 0,0 0 0 0 0,0 1 1 0 0,-1 0-1 0 0,0-1 0 0 0,0 1 0 0 0,0 1 0 0 0,0-1 0 0 0,-1 0 1 0 0,1 1-1 0 0,-1 0 0 0 0,0 0 0 0 0,-1 1 0 0 0,-4-4 16 0 0,1 2-256 0 0,1 0-1 0 0,-1 1 0 0 0,0 0 0 0 0,-1 0 1 0 0,1 1-1 0 0,-1 0 0 0 0,1 1 1 0 0,-1 0-1 0 0,0 0 0 0 0,0 1 0 0 0,1 1 1 0 0,-1-1-1 0 0,0 1 0 0 0,0 1 1 0 0,0 0-1 0 0,-9 2 257 0 0,12-1-714 0 0,1 0 0 0 0,-1 1 0 0 0,1 0 0 0 0,0 0 0 0 0,-1 0 0 0 0,1 0 0 0 0,1 1 0 0 0,-1 0 0 0 0,0 1 0 0 0,1-1 0 0 0,0 1 0 0 0,0 0 0 0 0,1 0-1 0 0,-1 1 1 0 0,-2 4 714 0 0,-4 8-3531 0 0,4-6 1916 0 0</inkml:trace>
  <inkml:trace contextRef="#ctx0" brushRef="#br0" timeOffset="2280.057">1631 1080 3025 0 0,'0'0'3452'0'0,"0"0"-2105"0"0,0 0-601 0 0,0 0 366 0 0,0 0 487 0 0,0 0 300 0 0,0 0-30 0 0,0 0-310 0 0,0 0-369 0 0,0 0-235 0 0,0 0-118 0 0,0 0-47 0 0,0 0-4 0 0,-14 15-3 0 0,-44 48-51 0 0,58-63-704 0 0,0 0 0 0 0,0-1 0 0 0,0 1 0 0 0,0 0 1 0 0,0 0-1 0 0,0-1 0 0 0,0 1 0 0 0,0 0 0 0 0,0 0 0 0 0,0-1 0 0 0,0 1 1 0 0,-1 0-1 0 0,1 0 0 0 0,0 0 0 0 0,0-1 0 0 0,0 1 0 0 0,0 0 1 0 0,-1 0-1 0 0,1 0 0 0 0,0 0 0 0 0,0-1 0 0 0,0 1 0 0 0,-1 0 0 0 0,1 0 1 0 0,0 0-1 0 0,0 0 0 0 0,0 0 0 0 0,-1 0 0 0 0,1 0 0 0 0,0 0 0 0 0,0 0 1 0 0,-1-1-1 0 0,1 1 0 0 0,0 0 0 0 0,0 0 0 0 0,-1 0 0 0 0,1 0 1 0 0,0 1-1 0 0,0-1 0 0 0,-1 0 0 0 0,1 0 0 0 0,0 0 0 0 0,0 0 0 0 0,-1 0 1 0 0,1 0-1 0 0,0 0 0 0 0,0 0-28 0 0,9-28 446 0 0,-9 26-388 0 0,38-85 244 0 0,3 1 0 0 0,4 2 1 0 0,41-55-303 0 0,-18 58-944 0 0,-45 79-2342 0 0,-13 14-3263 0 0,-7-8 3698 0 0,1 3-8366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55.6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1 830 2961 0 0,'0'0'89'0'0,"0"0"-273"0"0,0 0 17 0 0,0 0 287 0 0,0 0 416 0 0,0 0 387 0 0,0 0 272 0 0,32 32 145 0 0,106 99 25 0 0,-132-124-1207 0 0,1-1 0 0 0,1 0 0 0 0,-1 0 0 0 0,1-1-1 0 0,0 0 1 0 0,0 0 0 0 0,0-1 0 0 0,1 0 0 0 0,-1 0 0 0 0,1-1 0 0 0,0 0 0 0 0,0 0 0 0 0,1-1-158 0 0,12 3 430 0 0,8 2-54 0 0,0-2 1 0 0,0-1-1 0 0,1-2 1 0 0,-1 0-1 0 0,0-2 1 0 0,1-2-1 0 0,-1 0 1 0 0,0-2-1 0 0,0-2 1 0 0,0 0-1 0 0,-1-2 1 0 0,0-2-1 0 0,0 0 1 0 0,-1-2-1 0 0,0-1 1 0 0,-1-1-1 0 0,2-3-376 0 0,35-23 425 0 0,-2-2 0 0 0,-2-3 0 0 0,-1-3 0 0 0,-3-3 0 0 0,-2-1 0 0 0,16-24-425 0 0,10-21 493 0 0,-4-4 0 0 0,-4-3 0 0 0,36-75-493 0 0,-89 145 121 0 0,-14 23-57 0 0,1 0 0 0 0,0 0 0 0 0,0 0 0 0 0,1 1 0 0 0,0 0 0 0 0,1 0 0 0 0,1 1 0 0 0,-1 0 0 0 0,8-5-64 0 0,-15 14-1 0 0,1-1-1 0 0,-1 1 1 0 0,0 0-1 0 0,1 0 0 0 0,-1 0 1 0 0,1 0-1 0 0,-1 0 1 0 0,1 0-1 0 0,-1 0 1 0 0,0 1-1 0 0,1-1 0 0 0,-1 1 1 0 0,0-1-1 0 0,1 1 1 0 0,-1-1-1 0 0,0 1 1 0 0,1-1-1 0 0,-1 1 0 0 0,0 0 1 0 0,0 0-1 0 0,0 0 1 0 0,0 0-1 0 0,0 0 0 0 0,0 0 1 0 0,0 0-1 0 0,0 0 1 0 0,0 0-1 0 0,0 0 1 0 0,0 1-1 0 0,-1-1 0 0 0,1 0 1 0 0,-1 0-1 0 0,1 1 1 0 0,-1-1-1 0 0,1 1 1 0 0,-1-1-1 0 0,0 0 0 0 0,1 1 1 0 0,-1 0 1 0 0,4 5-5 0 0,22 55 149 0 0,-3 0-1 0 0,-3 1 1 0 0,-2 1 0 0 0,-3 1 0 0 0,-3 0 0 0 0,-3 1 0 0 0,-2 0 0 0 0,-4 1 0 0 0,-2-1 0 0 0,-8 56-144 0 0,6-83 45 0 0,-2 0 0 0 0,-2 0 0 0 0,-2 0 1 0 0,-1-1-1 0 0,-2 0 0 0 0,-2 0 0 0 0,-13 28-45 0 0,17-47-8 0 0,-1 0 0 0 0,0-1-1 0 0,-2 0 1 0 0,0 0-1 0 0,-1-1 1 0 0,-1 0 0 0 0,-1-2-1 0 0,0 1 1 0 0,-1-2-1 0 0,0 0 1 0 0,-1 0 0 0 0,-1-2-1 0 0,0 0 1 0 0,-1-1-1 0 0,-7 3 9 0 0,12-8-87 0 0,-1-1-1 0 0,0 0 1 0 0,0-1-1 0 0,-1-1 1 0 0,1 0-1 0 0,-1-1 1 0 0,0 0-1 0 0,0-1 1 0 0,1-1-1 0 0,-1-1 1 0 0,0 0-1 0 0,0-1 1 0 0,1 0-1 0 0,-1-1 1 0 0,1-1-1 0 0,0 0 1 0 0,0-1-1 0 0,0 0 1 0 0,0-1-1 0 0,1-1 1 0 0,0 0-1 0 0,1-1 1 0 0,-9-6 87 0 0,8 2-426 0 0,1 0 0 0 0,0-1 0 0 0,1 0 0 0 0,1 0 0 0 0,0-1 0 0 0,0-1 0 0 0,2 1 0 0 0,0-2 0 0 0,0 1 0 0 0,2-1 0 0 0,-4-10 426 0 0,-12-114-11534 0 0,22 114 7284 0 0,0 10 3382 0 0</inkml:trace>
  <inkml:trace contextRef="#ctx0" brushRef="#br0" timeOffset="358.813">2675 642 12203 0 0,'0'0'936'0'0,"0"0"-397"0"0,0 0-111 0 0,0 0 174 0 0,0 0 193 0 0,-31 9 107 0 0,-103 34-29 0 0,125-40-757 0 0,0 0-1 0 0,0 1 0 0 0,0 1 1 0 0,0-1-1 0 0,1 1 0 0 0,0 1 1 0 0,0 0-1 0 0,0 0 0 0 0,1 0 1 0 0,-3 5-116 0 0,-7 4 219 0 0,2-3-144 0 0,0 1 1 0 0,1 0-1 0 0,0 0 1 0 0,1 2-1 0 0,1 0 1 0 0,0 0-1 0 0,1 1 1 0 0,1 0-1 0 0,1 1 0 0 0,0 0 1 0 0,1 0-1 0 0,1 1 1 0 0,0 0-1 0 0,1 1 1 0 0,1-1-1 0 0,1 1 1 0 0,1 0-1 0 0,1 0 1 0 0,0 1-1 0 0,1 3-75 0 0,2-17 5 0 0,0 0 0 0 0,1-1 0 0 0,-1 1-1 0 0,1-1 1 0 0,0 1 0 0 0,0-1 0 0 0,1 1-1 0 0,-1-1 1 0 0,1 0 0 0 0,1 0 0 0 0,-1-1-1 0 0,1 1 1 0 0,-1-1 0 0 0,1 1 0 0 0,0-1-1 0 0,1 0 1 0 0,-1-1 0 0 0,1 1 0 0 0,0-1-1 0 0,0 0 1 0 0,0 0 0 0 0,0 0 0 0 0,0-1-1 0 0,1 1 1 0 0,1-1-5 0 0,8 3 110 0 0,0-1 0 0 0,0-1 0 0 0,1 0-1 0 0,-1-1 1 0 0,1-1 0 0 0,0-1 0 0 0,-1 0 0 0 0,15-2-110 0 0,-16 0 139 0 0,0-1 1 0 0,1 0 0 0 0,-1-1-1 0 0,0-1 1 0 0,-1 0-1 0 0,1-1 1 0 0,-1 0-1 0 0,0-1 1 0 0,0-1-1 0 0,-1 0 1 0 0,0-1 0 0 0,-1 0-1 0 0,0-1 1 0 0,0 0-1 0 0,-1 0 1 0 0,0-1-1 0 0,-1-1 1 0 0,0 1 0 0 0,-1-2-1 0 0,0 1-139 0 0,-1-2 21 0 0,-1 1 0 0 0,0-1 0 0 0,-1 0 0 0 0,0-1 0 0 0,-1 1 0 0 0,-1-1 0 0 0,0 0 0 0 0,-1 0 0 0 0,-1 0 0 0 0,0 0 0 0 0,-1 0 0 0 0,-1 0 0 0 0,0 0 0 0 0,-1 0 0 0 0,-1 0 0 0 0,0 0 0 0 0,-3-8-21 0 0,-31-62-3752 0 0,-20 12-5477 0 0,39 54-2096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8:59.9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437 651 0 0 0,'0'0'501'0'0,"0"0"1266"0"0,0 0 406 0 0,0 0-89 0 0,0 0-287 0 0,0 0-362 0 0,0 0-319 0 0,0 0-246 0 0,0 0-177 0 0,0 0-128 0 0,-26-8-68 0 0,-81-22-49 0 0,104 29-415 0 0,1 0 0 0 0,-1 1 0 0 0,0-1 0 0 0,0 0 0 0 0,0 1 0 0 0,0 0 0 0 0,0 0 0 0 0,0 0 1 0 0,0 0-1 0 0,0 0 0 0 0,0 1 0 0 0,0-1 0 0 0,0 1 0 0 0,0 0 0 0 0,0-1 0 0 0,0 2 0 0 0,0-1 0 0 0,1 0 1 0 0,-1 0-1 0 0,0 1 0 0 0,0 0-33 0 0,-5 3 149 0 0,-10 6-114 0 0,2 0 0 0 0,-1 0 0 0 0,2 2 0 0 0,0 0-1 0 0,0 1 1 0 0,1 0 0 0 0,1 1 0 0 0,0 1 0 0 0,1 0 0 0 0,1 1 0 0 0,1 0 0 0 0,0 1 0 0 0,1-1 0 0 0,1 2 0 0 0,1-1 0 0 0,0 1-1 0 0,2 1 1 0 0,0-1 0 0 0,1 1 0 0 0,1 0 0 0 0,0 0 0 0 0,2 0 0 0 0,1 0 0 0 0,0 0 0 0 0,1 0 0 0 0,1 0 0 0 0,1 0-35 0 0,-1-12 4 0 0,-1 0 0 0 0,1 0 0 0 0,0 0 0 0 0,1 0-1 0 0,0 0 1 0 0,1 0 0 0 0,-1 0 0 0 0,1-1 0 0 0,1 0 0 0 0,-1 0 0 0 0,1 0 0 0 0,1 0 0 0 0,-1-1 0 0 0,1 0 0 0 0,0 0 0 0 0,0 0 0 0 0,1-1 0 0 0,0 0 0 0 0,0 0 0 0 0,0-1 0 0 0,0 0 0 0 0,1 0 0 0 0,-1-1 0 0 0,1 0 0 0 0,0 0-1 0 0,0-1 1 0 0,0 0 0 0 0,1 0-4 0 0,10-1 150 0 0,0-1-1 0 0,-1 0 1 0 0,1-2-1 0 0,0 0 1 0 0,-1-1-1 0 0,0-1 1 0 0,0-1-1 0 0,0 0 1 0 0,0-1-1 0 0,-1-1 1 0 0,0-1-1 0 0,0-1 1 0 0,-1 0-1 0 0,0-1 1 0 0,-1 0-1 0 0,0-1 1 0 0,0-1-1 0 0,-1-1 1 0 0,7-9-150 0 0,15-11 184 0 0,-2-3-1 0 0,-1 0 1 0 0,-2-2 0 0 0,-2-2 0 0 0,-1 0-1 0 0,-3-2 1 0 0,-1-1 0 0 0,10-27-184 0 0,-20 38-66 0 0,-1-2 1 0 0,-2 0-1 0 0,-1 0 0 0 0,-2-1 1 0 0,-1 0-1 0 0,-2 0 1 0 0,-1-1-1 0 0,-2 1 1 0 0,-2-17 65 0 0,0 31-179 0 0,-2 1 0 0 0,0-1 0 0 0,-1 1 0 0 0,-2 0 0 0 0,0 0 0 0 0,0 0 0 0 0,-2 0 0 0 0,-1 1 0 0 0,0 0 0 0 0,-1 1 0 0 0,-1 0 0 0 0,-1 0 0 0 0,-1 1 0 0 0,0 1 0 0 0,-1 0 0 0 0,-13-13 179 0 0,21 24 3 0 0,0 0 0 0 0,0 0 0 0 0,0 0 0 0 0,-1 0 0 0 0,0 1 0 0 0,0 0 0 0 0,0 0 0 0 0,0 1 0 0 0,0-1 0 0 0,-1 1 0 0 0,0 1 0 0 0,1-1 0 0 0,-1 1 0 0 0,0 1 0 0 0,0-1 0 0 0,0 1 0 0 0,-1 0 0 0 0,1 1 0 0 0,0-1 1 0 0,0 1-1 0 0,0 1 0 0 0,-1 0 0 0 0,1 0 0 0 0,0 0 0 0 0,0 1 0 0 0,0-1 0 0 0,0 2 0 0 0,1-1 0 0 0,-1 1 0 0 0,1 0 0 0 0,-1 1 0 0 0,1-1 0 0 0,0 1 0 0 0,0 0 0 0 0,-3 4-3 0 0,-2 9 71 0 0,1 0 0 0 0,1 1 0 0 0,0-1 0 0 0,1 2-1 0 0,1-1 1 0 0,1 1 0 0 0,1 0 0 0 0,1 0 0 0 0,0 1 0 0 0,1-1-1 0 0,1 1 1 0 0,1 0 0 0 0,1 0 0 0 0,1-1 0 0 0,0 1 0 0 0,2 0 0 0 0,2 8-71 0 0,0 3 158 0 0,2 0 1 0 0,1-1 0 0 0,1 0 0 0 0,1 0 0 0 0,2-1 0 0 0,1-1 0 0 0,2 0 0 0 0,0-1 0 0 0,2 0-1 0 0,1-1 1 0 0,14 15-159 0 0,9 7 252 0 0,2-2 0 0 0,2-2-1 0 0,2-1 1 0 0,2-3-1 0 0,17 9-251 0 0,104 70 547 0 0,-156-113-1361 0 0,-11-21-9854 0 0,-3 3 5372 0 0,0 8 511 0 0</inkml:trace>
  <inkml:trace contextRef="#ctx0" brushRef="#br0" timeOffset="316.919">1426 651 7426 0 0,'0'0'1648'0'0,"0"0"-744"0"0,0 0-208 0 0,0 0 80 0 0,0 0 145 0 0,-79 195 55 0 0,64-161-168 0 0,2-5-304 0 0,4 0-256 0 0,1-3-208 0 0,5-7-104 0 0,1-1-96 0 0,2-7-200 0 0,0-4-280 0 0,0-3-736 0 0,0-4-1929 0 0,0 0-5737 0 0</inkml:trace>
  <inkml:trace contextRef="#ctx0" brushRef="#br0" timeOffset="317.919">1210 143 8850 0 0,'0'0'-392'0'0,"0"0"-496"0"0,0 0-273 0 0,0 0-327 0 0,0 0-528 0 0,0 0-497 0 0,0 0 2121 0 0</inkml:trace>
  <inkml:trace contextRef="#ctx0" brushRef="#br0" timeOffset="733.954">1967 533 3841 0 0,'0'0'2666'0'0,"0"0"-1278"0"0,0 0-241 0 0,0 0 431 0 0,0 0 426 0 0,0 0 80 0 0,0 0-312 0 0,0 0-566 0 0,0 0-449 0 0,0 0-235 0 0,0 0-136 0 0,0 0-82 0 0,-18 21-45 0 0,-54 63-57 0 0,27-37 30 0 0,41-44-239 0 0,0 0 0 0 0,0 0-1 0 0,0 1 1 0 0,0 0 0 0 0,1-1-1 0 0,0 1 1 0 0,0 0 0 0 0,0 1-1 0 0,0-1 1 0 0,1 1 0 0 0,-1-1-1 0 0,1 1 1 0 0,0 0 0 0 0,1 0-1 0 0,-1 0 1 0 0,1 0 0 0 0,0 0-1 0 0,0 0 1 0 0,0 0 0 0 0,1 0 7 0 0,2 0-34 0 0,1 0 0 0 0,0-1 1 0 0,0 0-1 0 0,0 1 0 0 0,0-1 1 0 0,1-1-1 0 0,0 1 0 0 0,0 0 1 0 0,0-1-1 0 0,0 0 0 0 0,0 0 0 0 0,1 0 1 0 0,-1 0-1 0 0,1-1 0 0 0,0 0 1 0 0,-1 0-1 0 0,4 1 34 0 0,-6-2-13 0 0,12 6-28 0 0,-5-5 35 0 0,0 1 0 0 0,-1 1 0 0 0,1-1 0 0 0,-1 1 0 0 0,0 1 0 0 0,0-1 0 0 0,0 1 0 0 0,-1 1 0 0 0,0-1 0 0 0,0 1 0 0 0,0 1 0 0 0,0-1 0 0 0,-1 1 0 0 0,-1 0 0 0 0,1 1 0 0 0,-1-1 0 0 0,0 1 0 0 0,0 0 0 0 0,-1 0 0 0 0,-1 1 0 0 0,1-1 0 0 0,-1 1 0 0 0,0 0 0 0 0,-1 1 6 0 0,-4-4 23 0 0,-1-1 0 0 0,0 0 1 0 0,0 1-1 0 0,-1-1 0 0 0,1 0 1 0 0,-1-1-1 0 0,0 1 0 0 0,-1-1 1 0 0,1 0-1 0 0,-1 0 0 0 0,0 0 1 0 0,0 0-1 0 0,0-1 0 0 0,0 0 1 0 0,0 0-1 0 0,-1 0 0 0 0,1-1 0 0 0,-1 0 1 0 0,0 0-1 0 0,0 0 0 0 0,0-1 1 0 0,0 0-1 0 0,0 0 0 0 0,0 0 1 0 0,0-1-1 0 0,0 0 0 0 0,-2 0-23 0 0,1 0-76 0 0,-1 0 0 0 0,0 0 0 0 0,0-1 0 0 0,0 0 0 0 0,1 0 0 0 0,-1-1 0 0 0,0 0 0 0 0,1 0 0 0 0,-1-1 0 0 0,1 0 0 0 0,0 0 0 0 0,0-1 0 0 0,-6-4 76 0 0,-17-18-4029 0 0,8-5-5134 0 0,18 19 3283 0 0</inkml:trace>
  <inkml:trace contextRef="#ctx0" brushRef="#br0" timeOffset="4740.382">1347 176 464 0 0,'0'0'1163'0'0,"0"0"-80"0"0,0 0 195 0 0,0 0 369 0 0,0 0 186 0 0,0 0-110 0 0,0 0-340 0 0,0 0-448 0 0,0 0-328 0 0,0 0-182 0 0,0 0-37 0 0,0 0 70 0 0,0 0 83 0 0,-6 5 27 0 0,-18 12-46 0 0,19-13-66 0 0,5-4-93 0 0,0 0-86 0 0,0 0-61 0 0,20-15 862 0 0,13-10 271 0 0,-33 25-1045 0 0,0 0 56 0 0,0 0 53 0 0,-13 3 664 0 0,-75 55-778 0 0,89-58-990 0 0,12-11-3142 0 0,0 2-2824 0 0,-5 4-3372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9:16.75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 1 0 0 0,'0'0'792'0'0,"0"0"596"0"0,0 0 245 0 0,0 0 114 0 0,0 0 59 0 0,0 0-109 0 0,0 0-240 0 0,0 0-304 0 0,0 0-325 0 0,0 0-274 0 0,-3 0-207 0 0,2 0-333 0 0,0 0 1 0 0,0 0-1 0 0,0 0 1 0 0,0 0 0 0 0,0 0-1 0 0,0 1 1 0 0,0-1 0 0 0,0 0-1 0 0,0 1 1 0 0,0-1 0 0 0,0 1-1 0 0,0-1 1 0 0,0 1 0 0 0,0-1-1 0 0,0 1 1 0 0,1 0-1 0 0,-1-1 1 0 0,0 1 0 0 0,1 0-1 0 0,-1 0 1 0 0,0 0 0 0 0,1-1-1 0 0,-1 1 1 0 0,1 0 0 0 0,-1 0-1 0 0,1 0 1 0 0,-1 0-1 0 0,1 0 1 0 0,0 0 0 0 0,0 0-1 0 0,-1 0 1 0 0,1 0 0 0 0,0 0-1 0 0,0 0 1 0 0,0 0 0 0 0,0 0-1 0 0,0 0 1 0 0,0 0 0 0 0,0 0-1 0 0,1 0 1 0 0,-1 0-1 0 0,0 0 1 0 0,0 0 0 0 0,1 0-1 0 0,-1 0 1 0 0,1 1-15 0 0,15 427 2063 0 0,31 162-567 0 0,-31-512-1325 0 0,-15-79-153 0 0,-1 1 0 0 0,1-1 1 0 0,0 1-1 0 0,-1-1 0 0 0,1 0 0 0 0,0 1 0 0 0,0-1 0 0 0,-1 0 0 0 0,1 0 0 0 0,0 1 1 0 0,0-1-1 0 0,0 0 0 0 0,0 0 0 0 0,-1 0 0 0 0,1 0 0 0 0,0 0 0 0 0,0 0 0 0 0,0 0 1 0 0,0 0-1 0 0,-1-1 0 0 0,1 1 0 0 0,0 0 0 0 0,0 0 0 0 0,-1-1 0 0 0,1 1 1 0 0,0 0-1 0 0,0-1 0 0 0,-1 1 0 0 0,1-1 0 0 0,0 1 0 0 0,-1-1 0 0 0,1 1 0 0 0,0-1 1 0 0,-1 0-1 0 0,1 1 0 0 0,-1-1 0 0 0,1 1 0 0 0,-1-1 0 0 0,1 0 0 0 0,-1 0 0 0 0,0 1 1 0 0,1-1-19 0 0,96-164 925 0 0,-44 85-862 0 0,3 3 0 0 0,4 2 1 0 0,44-41-64 0 0,-103 115-2 0 0,3-4-7 0 0,-1 1 0 0 0,1 0 0 0 0,-1 0-1 0 0,1 0 1 0 0,0 1 0 0 0,0-1 0 0 0,1 1 0 0 0,-1 0-1 0 0,1 0 1 0 0,0 0 0 0 0,-1 1 0 0 0,1-1 0 0 0,0 1-1 0 0,1 1 1 0 0,-1-1 0 0 0,0 1 0 0 0,0 0-1 0 0,1 0 1 0 0,-1 0 0 0 0,0 1 0 0 0,4-1 9 0 0,-5 4-4 0 0,-1 1 0 0 0,0-1 1 0 0,-1 0-1 0 0,1 1 0 0 0,-1-1 1 0 0,1 1-1 0 0,-1 0 0 0 0,0-1 0 0 0,0 1 1 0 0,-1 0-1 0 0,1 1 0 0 0,-1-1 1 0 0,0 0-1 0 0,0 0 0 0 0,0 0 1 0 0,-1 1 3 0 0,1-3 4 0 0,5 33 102 0 0,-2 0 0 0 0,-1 1 0 0 0,-1-1 0 0 0,-4 35-106 0 0,1-11 27 0 0,1-57-87 0 0,0 1 0 0 0,0-1 0 0 0,0 1 0 0 0,0-1 0 0 0,1 1 0 0 0,-1-1 0 0 0,1 0 0 0 0,-1 1 0 0 0,1-1 0 0 0,0 1 0 0 0,0-1 0 0 0,0 0 0 0 0,0 0 0 0 0,0 1 0 0 0,1-1 0 0 0,-1 0 0 0 0,1 0 0 0 0,-1 0 0 0 0,1-1 0 0 0,0 1 0 0 0,-1 0 0 0 0,1-1 0 0 0,0 1 0 0 0,0-1 0 0 0,0 1 0 0 0,1-1 0 0 0,-1 0 0 0 0,0 0 0 0 0,0 0 0 0 0,1 0 0 0 0,-1 0 0 0 0,1-1 0 0 0,-1 1 0 0 0,0-1 0 0 0,1 0 0 0 0,1 1 60 0 0,43-5-4590 0 0,-4-13-4145 0 0,-30 9 4337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9:17.6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361 56 5521 0 0,'0'0'1714'0'0,"0"0"-653"0"0,0 0-63 0 0,0 0 233 0 0,-37 27 231 0 0,-117 86 58 0 0,56-25 694 0 0,91-82-2154 0 0,1 0 0 0 0,-1 1 0 0 0,2 0 0 0 0,-1 0 0 0 0,1 0 1 0 0,0 1-1 0 0,0 0 0 0 0,1 0 0 0 0,0 0 0 0 0,1 1 0 0 0,0-1 0 0 0,0 1 1 0 0,1-1-1 0 0,0 1 0 0 0,0 0 0 0 0,1 0 0 0 0,0 0 0 0 0,1 0 0 0 0,0 0 0 0 0,0 0 1 0 0,1 1-61 0 0,2-5 26 0 0,1-1 1 0 0,0 0 0 0 0,0 1-1 0 0,1-2 1 0 0,-1 1-1 0 0,1 0 1 0 0,0-1 0 0 0,0 0-1 0 0,0 0 1 0 0,0 0 0 0 0,0-1-1 0 0,1 0 1 0 0,-1 0-1 0 0,1 0 1 0 0,0 0 0 0 0,-1-1-1 0 0,1 0 1 0 0,0 0 0 0 0,0-1-1 0 0,0 0 1 0 0,0 0-1 0 0,0 0 1 0 0,-1-1 0 0 0,1 0-1 0 0,0 0 1 0 0,0 0 0 0 0,-1 0-1 0 0,1-1 1 0 0,2-1-27 0 0,11-5 178 0 0,0-1 1 0 0,-1 0-1 0 0,0-1 1 0 0,-1-1 0 0 0,0-1-1 0 0,-1 0 1 0 0,0-1-1 0 0,-1-1 1 0 0,1-1-179 0 0,3-5 188 0 0,0-1 0 0 0,-1 0 0 0 0,-1-2 0 0 0,-2 0 0 0 0,0-1 0 0 0,1-4-188 0 0,-7 7 704 0 0,-9 22 193 0 0,-1 14-662 0 0,1-9-244 0 0,-1 0 0 0 0,0 1 1 0 0,1-1-1 0 0,1 0 0 0 0,-1 0 0 0 0,1 0 0 0 0,0 0 0 0 0,0 0 0 0 0,0 0 0 0 0,1 0 0 0 0,0 0 0 0 0,0-1 0 0 0,1 1 0 0 0,-1 0 0 0 0,1-1 0 0 0,1 0 0 0 0,-1 0 0 0 0,1 0 0 0 0,0 0 0 0 0,0 0 0 0 0,0-1 0 0 0,0 0 0 0 0,1 0 0 0 0,0 0 0 0 0,0 0 0 0 0,0-1 0 0 0,0 0 0 0 0,1 0 0 0 0,3 2 9 0 0,-1-2-12 0 0,0 1 0 0 0,0-1 0 0 0,0-1 0 0 0,1 0 0 0 0,-1 0 0 0 0,1 0 0 0 0,-1-1 0 0 0,1 0 0 0 0,0-1 0 0 0,-1 0 0 0 0,1 0 0 0 0,0-1 0 0 0,-1 0 0 0 0,1-1 0 0 0,-1 0 0 0 0,1 0 0 0 0,-1 0 0 0 0,0-1 0 0 0,0-1 0 0 0,0 1 0 0 0,0-1 0 0 0,3-3 12 0 0,9-11-9 0 0,0-1 0 0 0,0-1-1 0 0,-2-1 1 0 0,-1-1-1 0 0,-1 0 1 0 0,8-15 9 0 0,44-57 6 0 0,-32 50 78 0 0,-22 65 9 0 0,-2 67 211 0 0,-12-73-302 0 0,0 1 1 0 0,2-1-1 0 0,0 1 0 0 0,1-1 0 0 0,1 0 0 0 0,0 0 0 0 0,1 0 0 0 0,0 0 0 0 0,1-1 0 0 0,1 0 0 0 0,0 0 0 0 0,1 0 0 0 0,1-1 0 0 0,4 5-2 0 0,-9-15 12 0 0,0 0-1 0 0,0-1 0 0 0,0 1 0 0 0,0-1 0 0 0,0 0 0 0 0,1-1 1 0 0,-1 1-1 0 0,0-1 0 0 0,1 0 0 0 0,0 0 0 0 0,-1 0 0 0 0,1 0 0 0 0,-1-1 1 0 0,1 0-1 0 0,0 0 0 0 0,-1 0 0 0 0,1-1 0 0 0,0 1 0 0 0,-1-1 1 0 0,1 0-1 0 0,-1-1 0 0 0,1 1 0 0 0,-1-1 0 0 0,0 0 0 0 0,0 0 1 0 0,1 0-1 0 0,-1 0 0 0 0,-1-1 0 0 0,1 0 0 0 0,2-1-11 0 0,112-118 456 0 0,-54 50-602 0 0,-62 72 8 0 0,0 1 1 0 0,0 0-1 0 0,0-1 1 0 0,-1 1 0 0 0,1 0-1 0 0,0 0 1 0 0,-1 0-1 0 0,1 0 1 0 0,-1 1 0 0 0,1-1-1 0 0,-1 0 1 0 0,0 1-1 0 0,1-1 1 0 0,-1 0 0 0 0,0 1-1 0 0,0 0 1 0 0,0-1-1 0 0,0 1 1 0 0,0 0 0 0 0,0-1-1 0 0,-1 1 1 0 0,1 0-1 0 0,0 0 1 0 0,-1 0 0 0 0,0 0-1 0 0,1-1 1 0 0,-1 1 0 0 0,0 0-1 0 0,0 0 1 0 0,0 0-1 0 0,0 0 138 0 0,2 6-332 0 0,1-1 280 0 0,-1-1 1 0 0,1 0-1 0 0,0 0 1 0 0,1-1-1 0 0,0 1 1 0 0,0-1-1 0 0,0 1 0 0 0,0-1 1 0 0,1-1-1 0 0,0 1 1 0 0,0 0-1 0 0,0-1 1 0 0,0 0-1 0 0,1-1 0 0 0,0 1 1 0 0,-1-1-1 0 0,1 0 1 0 0,1 0-1 0 0,-1-1 1 0 0,0 0-1 0 0,1 0 1 0 0,6 1 51 0 0,149 13 1343 0 0,-148-19-1118 0 0,-1 1-1 0 0,0-2 0 0 0,1 1 0 0 0,-1-2 0 0 0,-1 0 1 0 0,1 0-1 0 0,-1-1 0 0 0,0-1 0 0 0,0 0 1 0 0,-1-1-1 0 0,0 0 0 0 0,0-1 0 0 0,-1 0 0 0 0,0 0 1 0 0,3-5-225 0 0,-4 5 71 0 0,0 1 1 0 0,0-2-1 0 0,-1 1 1 0 0,-1-1-1 0 0,1 0 1 0 0,-2-1-1 0 0,1 1 1 0 0,-2-1-1 0 0,1-1 1 0 0,-1 1-1 0 0,-1-1 1 0 0,0 0-1 0 0,-1 0 1 0 0,0 0-1 0 0,-1 0 1 0 0,0-5-72 0 0,-1 14 6 0 0,-1 0 1 0 0,1 0-1 0 0,-1 0 1 0 0,0 0-1 0 0,1 0 1 0 0,-1 0-1 0 0,-1 0 1 0 0,1 0-1 0 0,0 0 1 0 0,-1 0-1 0 0,0 0 0 0 0,0 0 1 0 0,1 1-1 0 0,-2-1 1 0 0,1 0-1 0 0,0 0 1 0 0,0 1-1 0 0,-1-1 1 0 0,0 1-1 0 0,1-1 1 0 0,-1 1-1 0 0,0-1 1 0 0,0 1-1 0 0,-1 0 0 0 0,1 0 1 0 0,0 0-1 0 0,-1 0 1 0 0,1 1-1 0 0,-1-1 1 0 0,1 1-1 0 0,-1-1 1 0 0,0 1-1 0 0,1 0 1 0 0,-1 0-1 0 0,0 0 1 0 0,0 0-1 0 0,0 1 1 0 0,0-1-1 0 0,-1 1-6 0 0,-6 2-27 0 0,0 0 0 0 0,-1 1-1 0 0,1 0 1 0 0,0 1 0 0 0,0 0 0 0 0,1 0-1 0 0,-1 1 1 0 0,1 0 0 0 0,0 1 0 0 0,0 0-1 0 0,1 0 1 0 0,0 1 0 0 0,0 0 0 0 0,1 1-1 0 0,-1 0 1 0 0,2 0 0 0 0,-1 0 0 0 0,1 1-1 0 0,0 0 1 0 0,1 0 0 0 0,0 0 0 0 0,1 1 0 0 0,-1 0-1 0 0,2 0 1 0 0,0 0 0 0 0,-1 2 27 0 0,-3 11-34 0 0,0 0 0 0 0,1 0 0 0 0,2 0 0 0 0,0 1 0 0 0,2 0 0 0 0,0 0 0 0 0,2 0 0 0 0,1 11 34 0 0,-1-27-1 0 0,1-1 0 0 0,0 1 1 0 0,1-1-1 0 0,-1 1 0 0 0,1 0 0 0 0,1-1 1 0 0,0 0-1 0 0,0 0 0 0 0,0 0 0 0 0,1 0 1 0 0,0 0-1 0 0,0-1 0 0 0,0 1 0 0 0,1-1 1 0 0,0 0-1 0 0,0-1 0 0 0,1 1 1 0 0,0-1-1 0 0,0 0 0 0 0,0-1 0 0 0,0 1 1 0 0,1-1-1 0 0,0 0 0 0 0,2 1 1 0 0,9 2 7 0 0,-1 0 0 0 0,1-1-1 0 0,0-1 1 0 0,0 0 0 0 0,1-1-1 0 0,-1-2 1 0 0,1 1 0 0 0,0-2-1 0 0,10-1-6 0 0,-3 1-535 0 0,0-2-1 0 0,-1-1 1 0 0,1 0-1 0 0,-1-2 1 0 0,24-7 535 0 0,-12 0-3605 0 0,-1-3-4221 0 0,-14 3-413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9:32.5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309 60 0 0 0,'0'0'773'0'0,"0"0"824"0"0,0 0 329 0 0,0 0-10 0 0,0 0-194 0 0,0 0-255 0 0,0 0-248 0 0,0 0-217 0 0,0 0-136 0 0,0 0-105 0 0,0 0-64 0 0,-10-10-64 0 0,-35-29-87 0 0,8 28 358 0 0,27 12-692 0 0,-79 13 751 0 0,8 25-486 0 0,80-38-471 0 0,1 1-1 0 0,0 0 1 0 0,0-1 0 0 0,-1 1-1 0 0,1 0 1 0 0,1-1 0 0 0,-1 1-1 0 0,0 0 1 0 0,0-1 0 0 0,1 1-1 0 0,-1 0 1 0 0,0-1 0 0 0,1 1-1 0 0,0-1 1 0 0,-1 1 0 0 0,1-1-1 0 0,0 1 1 0 0,0-1 0 0 0,0 1 0 0 0,0-1-1 0 0,0 0 1 0 0,0 0 0 0 0,0 1-1 0 0,1-1 1 0 0,-1 0 0 0 0,0 0-1 0 0,1 0 1 0 0,-1 0 0 0 0,0 0-1 0 0,1-1 1 0 0,0 1 0 0 0,-1 0-1 0 0,1-1 1 0 0,-1 1 0 0 0,1-1-1 0 0,1 1-5 0 0,2 2 11 0 0,81 52 197 0 0,50 31-87 0 0,-2 17 129 0 0,-133-101-213 0 0,1 0-1 0 0,0 0 1 0 0,-1 0 0 0 0,1 0 0 0 0,-1 0 0 0 0,0 0 0 0 0,0 1 0 0 0,0-1 0 0 0,0 0 0 0 0,0 1 0 0 0,0-1 0 0 0,0 1 0 0 0,-1-1 0 0 0,0 1-1 0 0,1-1 1 0 0,-1 1 0 0 0,0-1 0 0 0,0 1 0 0 0,0 0 0 0 0,-1-1 0 0 0,1 1 0 0 0,0-1 0 0 0,-1 1 0 0 0,0-1 0 0 0,0 1 0 0 0,1-1 0 0 0,-1 0-1 0 0,-1 1 1 0 0,1-1 0 0 0,0 0 0 0 0,-1 0 0 0 0,1 0 0 0 0,-1 0 0 0 0,1 0 0 0 0,-2 1-37 0 0,-18 7 13 0 0,0 0 0 0 0,-1-2 0 0 0,-1 0 0 0 0,1-1 0 0 0,-1-2 0 0 0,0 0 0 0 0,-18 1-13 0 0,-37 8-882 0 0,16-2-721 0 0,12-2-2887 0 0,17-2-3923 0 0,27-8 4959 0 0,3 0 2438 0 0</inkml:trace>
  <inkml:trace contextRef="#ctx0" brushRef="#br0" timeOffset="469.996">955 185 4017 0 0,'0'0'1076'0'0,"0"0"-100"0"0,0 0 195 0 0,0 0 294 0 0,0 0 151 0 0,0 0-112 0 0,0 0-229 0 0,0 0-216 0 0,0 0-140 0 0,0 0-122 0 0,0 0-108 0 0,0 0-133 0 0,0 0-122 0 0,-23 10-100 0 0,-74 28-67 0 0,54-13 201 0 0,35-19-443 0 0,0-1 1 0 0,0 1-1 0 0,1 0 0 0 0,0 0 1 0 0,1 1-1 0 0,-1 0 1 0 0,1 0-1 0 0,1 1 1 0 0,-1 0-1 0 0,1 0 1 0 0,0 0-1 0 0,1 0 1 0 0,0 1-1 0 0,1 0 0 0 0,-1-1 1 0 0,2 2-1 0 0,-1-1 1 0 0,1 0-1 0 0,1 0 1 0 0,0 1-1 0 0,0-1 1 0 0,0 0-1 0 0,1 1 0 0 0,1 3-25 0 0,1-11 83 0 0,1 1-1 0 0,-1 0 0 0 0,1-1 1 0 0,-1 1-1 0 0,1-1 0 0 0,0 0 0 0 0,0 0 1 0 0,0 0-1 0 0,0 0 0 0 0,1-1 0 0 0,-1 1 1 0 0,0-1-1 0 0,1 0 0 0 0,-1 0 0 0 0,1 0 1 0 0,-1 0-1 0 0,1-1 0 0 0,-1 1 1 0 0,1-1-1 0 0,-1 0 0 0 0,1 0 0 0 0,0 0 1 0 0,-1-1-1 0 0,1 1 0 0 0,-1-1 0 0 0,1 0 1 0 0,-1 0-1 0 0,1 0 0 0 0,-1 0 0 0 0,0-1 1 0 0,1 1-1 0 0,-1-1-82 0 0,20-11 334 0 0,-1-2 1 0 0,-1 0-1 0 0,0-2 1 0 0,-1 0-1 0 0,-1-1 1 0 0,0-1-1 0 0,4-7-334 0 0,16-14 232 0 0,-34 33-228 0 0,0 1 1 0 0,0 0 0 0 0,1 0 0 0 0,0 1 0 0 0,0-1 0 0 0,1 2 0 0 0,0-1 0 0 0,-1 1 0 0 0,1-1-1 0 0,1 2 1 0 0,-1-1 0 0 0,1 1 0 0 0,-1 0 0 0 0,1 1 0 0 0,0 0 0 0 0,0 0 0 0 0,0 1 0 0 0,0 0-1 0 0,0 0 1 0 0,0 1 0 0 0,2 0-5 0 0,-7 1-8 0 0,-1 1-1 0 0,1 1 1 0 0,-1-1-1 0 0,0 0 1 0 0,0 1-1 0 0,0-1 1 0 0,0 1-1 0 0,0-1 1 0 0,0 1-1 0 0,-1 0 1 0 0,1 0-1 0 0,-1 0 1 0 0,0 0-1 0 0,0 0 1 0 0,0 0-1 0 0,0 0 1 0 0,0 0-1 0 0,-1 0 0 0 0,0 1 1 0 0,1-1-1 0 0,-1 0 1 0 0,0 0-1 0 0,-1 1 1 0 0,1 2 8 0 0,0 5-34 0 0,1 27-326 0 0,1 20-1213 0 0,12-26-6919 0 0,-10-28 2418 0 0,0-4-1730 0 0</inkml:trace>
  <inkml:trace contextRef="#ctx0" brushRef="#br0" timeOffset="925.193">1375 487 8202 0 0,'0'0'2099'0'0,"0"0"-307"0"0,0 0-55 0 0,0 0 32 0 0,0 0-98 0 0,0 0-316 0 0,0 0-337 0 0,0 0-249 0 0,0 0-153 0 0,0 0-102 0 0,0 0-89 0 0,0 0-81 0 0,20-27-72 0 0,64-85-47 0 0,-62 83-98 0 0,1 0 0 0 0,2 2 0 0 0,1 1 0 0 0,1 0 0 0 0,7-2-127 0 0,2-2 49 0 0,73-39-39 0 0,-108 69-13 0 0,0 0-1 0 0,1 0 0 0 0,-1 0 1 0 0,0 0-1 0 0,0 1 0 0 0,0-1 1 0 0,0 0-1 0 0,0 1 0 0 0,0-1 1 0 0,0 1-1 0 0,0-1 1 0 0,0 1-1 0 0,0 0 0 0 0,0-1 1 0 0,0 1-1 0 0,0 0 0 0 0,0 0 1 0 0,-1-1-1 0 0,1 1 0 0 0,0 0 1 0 0,-1 0-1 0 0,1 0 0 0 0,0 0 1 0 0,-1 0-1 0 0,1 0 0 0 0,-1 0 1 0 0,0 0-1 0 0,1 0 0 0 0,-1 1 1 0 0,0-1-1 0 0,1 0 0 0 0,-1 0 1 0 0,0 0-1 0 0,0 0 0 0 0,0 0 1 0 0,0 1-1 0 0,0-1 0 0 0,0 0 1 0 0,-1 0-1 0 0,1 0 1 0 0,0 0-1 0 0,-1 0 0 0 0,1 0 1 0 0,0 0-1 0 0,-1 0 0 0 0,1 0 1 0 0,-1 0-1 0 0,0 0 0 0 0,1 0 1 0 0,-1 1 3 0 0,0 7 5 0 0,-31 147 71 0 0,33-155-73 0 0,0 1 0 0 0,1-1 0 0 0,0 1 0 0 0,-1-1 0 0 0,1 0 0 0 0,0 0 0 0 0,-1 0 0 0 0,1 0 0 0 0,0 0 0 0 0,0 0 0 0 0,0 0 0 0 0,0 0 0 0 0,0-1 0 0 0,0 1 0 0 0,0-1 0 0 0,0 0 0 0 0,0 1 0 0 0,1-1 0 0 0,-1 0 0 0 0,0 0 0 0 0,0 0 0 0 0,0-1 0 0 0,0 1 0 0 0,0 0 0 0 0,0-1 1 0 0,0 1-1 0 0,0-1 0 0 0,0 0 0 0 0,0 0 0 0 0,0 0 0 0 0,0 0 0 0 0,0 0 0 0 0,-1 0 0 0 0,2-1-3 0 0,106-65 180 0 0,-76 44-160 0 0,1 2-1 0 0,1 1 1 0 0,1 1-1 0 0,21-6-19 0 0,-13 21-73 0 0,-36 52 13 0 0,-9-26 42 0 0,0-17-31 0 0,0 1 1 0 0,1-1-1 0 0,0 1 0 0 0,0-1 1 0 0,0 1-1 0 0,1-1 0 0 0,-1 1 0 0 0,1-1 1 0 0,1 0-1 0 0,-1 1 0 0 0,1-1 0 0 0,0 0 1 0 0,0 0-1 0 0,2 4 49 0 0,32 6-4168 0 0,-8-14-3795 0 0,-17-1 2225 0 0,-3 0 678 0 0</inkml:trace>
  <inkml:trace contextRef="#ctx0" brushRef="#br0" timeOffset="1302.074">2439 289 0 0 0,'0'0'1388'0'0,"0"0"-406"0"0,0 0 174 0 0,0 0 343 0 0,0 0 248 0 0,0 0 139 0 0,0 0-35 0 0,0 0-152 0 0,0 0-161 0 0,0 0-143 0 0,0 0-96 0 0,0 0-82 0 0,0 0-98 0 0,35 3-89 0 0,110 10-122 0 0,-65-24 315 0 0,-67 4-979 0 0,3 1-78 0 0,0-1 1 0 0,0-1-1 0 0,-1 0 0 0 0,0-2 1 0 0,0 1-1 0 0,-1-2 1 0 0,0 0-1 0 0,-1 0 0 0 0,-1-1 1 0 0,1-1-1 0 0,-2 0 1 0 0,0-1-1 0 0,-1 0 1 0 0,4-7-167 0 0,-13 19 3 0 0,0 0 1 0 0,0 0 0 0 0,0 0 0 0 0,0 0 0 0 0,0 0 0 0 0,0-1-1 0 0,0 1 1 0 0,-1 0 0 0 0,0-1 0 0 0,1 1 0 0 0,-1 0 0 0 0,0-1-1 0 0,0 1 1 0 0,0 0 0 0 0,0-1 0 0 0,0 1 0 0 0,-1 0 0 0 0,1-1-1 0 0,-1 1 1 0 0,0 0 0 0 0,1 0 0 0 0,-1-1 0 0 0,0 1 0 0 0,0 0 0 0 0,-1 0-1 0 0,1 0 1 0 0,0 0 0 0 0,-1 0 0 0 0,1 1 0 0 0,-1-1 0 0 0,1 0-1 0 0,-1 1 1 0 0,0-1 0 0 0,0 1 0 0 0,0-1 0 0 0,0 1 0 0 0,0 0-1 0 0,0 0 1 0 0,0 0 0 0 0,0 0 0 0 0,0 0 0 0 0,-1 0 0 0 0,1 1-1 0 0,0-1 1 0 0,-1 1 0 0 0,1-1 0 0 0,0 1 0 0 0,-1 0 0 0 0,-1 0-4 0 0,-9 0-44 0 0,0 0 1 0 0,0 1 0 0 0,0 1 0 0 0,0 0 0 0 0,1 0 0 0 0,-1 1 0 0 0,1 1-1 0 0,0 0 1 0 0,0 1 0 0 0,0 0 0 0 0,0 1 0 0 0,1 0 0 0 0,0 1 0 0 0,0 0-1 0 0,1 1 1 0 0,0 0 0 0 0,0 0 0 0 0,1 1 0 0 0,0 1 0 0 0,0 0 0 0 0,1 0-1 0 0,1 0 1 0 0,-1 1 0 0 0,2 0 0 0 0,0 0 0 0 0,0 1 0 0 0,1 0-1 0 0,0 0 1 0 0,1 0 0 0 0,0 1 0 0 0,1-1 0 0 0,1 1 0 0 0,0 0 0 0 0,0 10 43 0 0,4-15-19 0 0,1-1 0 0 0,-1 1 0 0 0,2-1 1 0 0,-1 1-1 0 0,1-1 0 0 0,0 0 0 0 0,0 0 1 0 0,1-1-1 0 0,0 1 0 0 0,0-1 0 0 0,0 0 1 0 0,1-1-1 0 0,0 1 0 0 0,0-1 0 0 0,1 0 0 0 0,-1 0 1 0 0,1-1-1 0 0,0 0 0 0 0,0 0 0 0 0,1-1 1 0 0,-1 0-1 0 0,1 0 0 0 0,0-1 0 0 0,-1 0 1 0 0,1 0-1 0 0,0-1 0 0 0,0 0 0 0 0,0 0 1 0 0,0-1-1 0 0,1 0 19 0 0,142 5-1304 0 0,-101-11-2070 0 0,-3-6-3993 0 0,-24 4-3257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9:30.23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352 0 5737 0 0,'0'0'1573'0'0,"0"0"-639"0"0,0 0-433 0 0,0 0 36 0 0,0 0 283 0 0,0 0 244 0 0,0 0 63 0 0,0 0-144 0 0,0 0-216 0 0,0 0-183 0 0,0 0-100 0 0,3 9-34 0 0,19 108 1026 0 0,-32 503 1049 0 0,12-431-2903 0 0,-2-182 138 0 0,0-1 0 0 0,1 0 0 0 0,0 0-1 0 0,1 0 1 0 0,-1 1 0 0 0,1-2 0 0 0,0 1 0 0 0,1 0 0 0 0,-1 0 0 0 0,1-1-1 0 0,0 1 1 0 0,1-1 0 0 0,1 2 240 0 0,-4-8-6533 0 0,0-12-1028 0 0,-1 10 5593 0 0</inkml:trace>
  <inkml:trace contextRef="#ctx0" brushRef="#br0" timeOffset="374.696">0 707 256 0 0,'0'0'1520'0'0,"0"0"-114"0"0,0 0 69 0 0,0 0 239 0 0,0 0 171 0 0,0 0-40 0 0,36-11-209 0 0,114-34-285 0 0,91-12 1564 0 0,-200 50-2928 0 0,61-17-3017 0 0,-69 6-6832 0 0,-26 14 6764 0 0</inkml:trace>
  <inkml:trace contextRef="#ctx0" brushRef="#br0" timeOffset="696.173">799 140 3689 0 0,'0'0'2212'0'0,"0"0"-1198"0"0,0 0-353 0 0,0 0 289 0 0,0 0 365 0 0,0 0 168 0 0,0 0-119 0 0,0 0-304 0 0,-1 33-276 0 0,-5 102-190 0 0,15 51 842 0 0,-8-79-1015 0 0,-2-66-342 0 0,2 0 0 0 0,1 0 0 0 0,2-1 0 0 0,2 1 0 0 0,6 18-79 0 0,-12-55 7 0 0,0-1 1 0 0,1 0-1 0 0,0 0 0 0 0,0 1 0 0 0,0-1 0 0 0,0 0 0 0 0,0 0 0 0 0,0 0 0 0 0,1 0 0 0 0,-1 0 0 0 0,1 0 0 0 0,0-1 0 0 0,0 1 0 0 0,0-1 1 0 0,0 1-1 0 0,1-1 0 0 0,-1 0 0 0 0,1 1 0 0 0,-1-1 0 0 0,1 0 0 0 0,0-1 0 0 0,0 1 0 0 0,0 0 0 0 0,0-1 0 0 0,0 0 0 0 0,0 0 0 0 0,0 0 1 0 0,0 0-1 0 0,0 0 0 0 0,1 0 0 0 0,-1-1 0 0 0,0 0 0 0 0,1 1 0 0 0,-1-1 0 0 0,0-1 0 0 0,3 1-7 0 0,5-4 65 0 0,1 1 0 0 0,-2-2 0 0 0,1 1 0 0 0,0-2 0 0 0,-1 1 0 0 0,0-1 0 0 0,0-1 0 0 0,-1 0 1 0 0,0 0-1 0 0,0-1 0 0 0,-1 0 0 0 0,2-3-65 0 0,21-16 130 0 0,82-52 81 0 0,-112 78-214 0 0,0 1 0 0 0,-1-1 1 0 0,1 0-1 0 0,0 1 1 0 0,0-1-1 0 0,-1 0 0 0 0,1 1 1 0 0,0-1-1 0 0,0 1 0 0 0,0-1 1 0 0,0 1-1 0 0,0-1 1 0 0,0 1-1 0 0,0 0 0 0 0,0-1 1 0 0,0 1-1 0 0,0 0 0 0 0,0 0 1 0 0,0 0-1 0 0,0 0 1 0 0,0 0-1 0 0,0 0 0 0 0,0 0 1 0 0,0 0-1 0 0,0 0 0 0 0,0 0 1 0 0,0 1-1 0 0,0-1 1 0 0,0 0-1 0 0,0 1 0 0 0,0-1 1 0 0,0 1-1 0 0,-1-1 0 0 0,1 1 1 0 0,0-1-1 0 0,0 1 1 0 0,0 0-1 0 0,-1-1 0 0 0,1 1 1 0 0,0 0-1 0 0,-1 0 1 0 0,1 0-1 0 0,0-1 0 0 0,-1 1 1 0 0,1 0-1 0 0,-1 0 0 0 0,1 0 1 0 0,-1 0-1 0 0,0 0 1 0 0,1 0-1 0 0,-1 0 0 0 0,0 0 1 0 0,0 0-1 0 0,0 0 0 0 0,1 0 1 0 0,-1 0-1 0 0,0 0 1 0 0,0 0-1 0 0,-1 0 0 0 0,1 0 3 0 0,17 80-645 0 0,-3-61-1867 0 0,10-18-6597 0 0,-17-2 5941 0 0,-2 0 5 0 0</inkml:trace>
  <inkml:trace contextRef="#ctx0" brushRef="#br0" timeOffset="1010.497">1504 814 0 0 0,'0'0'1648'0'0,"0"0"330"0"0,0 0-44 0 0,0 0-239 0 0,0 0-276 0 0,0 0-214 0 0,33-8-196 0 0,98-26-169 0 0,-72 2 387 0 0,-53 27-1156 0 0,-1-1-1 0 0,-1 1 1 0 0,1-1 0 0 0,-1 0 0 0 0,0 0-1 0 0,0 0 1 0 0,-1 0 0 0 0,0-1 0 0 0,0 0-1 0 0,0 1 1 0 0,-1-1 0 0 0,0 0 0 0 0,0 0-1 0 0,-1-1 1 0 0,0 1 0 0 0,0 0 0 0 0,-1 0-1 0 0,0 0 1 0 0,0-2-71 0 0,-2 5-135 0 0,0 1 0 0 0,0-1 0 0 0,-1 1 0 0 0,1 0 0 0 0,-1 0 0 0 0,1 0 0 0 0,-1 0-1 0 0,0 0 1 0 0,-1 1 0 0 0,1-1 0 0 0,0 1 0 0 0,-1 0 0 0 0,1 0 0 0 0,-1 0 0 0 0,1 1 0 0 0,-1-1 0 0 0,0 1 0 0 0,0 0 0 0 0,0 0 0 0 0,0 0-1 0 0,0 0 1 0 0,0 1 0 0 0,0-1 0 0 0,0 1 0 0 0,0 0 0 0 0,0 1 0 0 0,0-1 0 0 0,0 0 0 0 0,0 1 0 0 0,0 0 0 0 0,1 0 0 0 0,-1 1 0 0 0,0-1-1 0 0,0 1 1 0 0,-3 1 135 0 0,-6 6-26 0 0,0 0-1 0 0,1 1 0 0 0,0 0 1 0 0,0 1-1 0 0,1 1 0 0 0,1-1 1 0 0,0 2-1 0 0,0 0 0 0 0,1 0 1 0 0,1 0-1 0 0,-2 5 27 0 0,7-13 51 0 0,0 1 0 0 0,0-1 0 0 0,1 1 0 0 0,0 0 0 0 0,0 0 0 0 0,0 0 0 0 0,0 0 0 0 0,1 0 1 0 0,0 0-1 0 0,1 0 0 0 0,-1 0 0 0 0,1 0 0 0 0,0 1 0 0 0,1-1 0 0 0,-1 0 0 0 0,1 0 0 0 0,1 0 0 0 0,-1 0 0 0 0,1 0 0 0 0,0 0 0 0 0,0 0 0 0 0,1 0 0 0 0,-1-1 1 0 0,1 1-1 0 0,1-1 0 0 0,-1 0 0 0 0,1 0 0 0 0,0 0 0 0 0,0 0 0 0 0,0-1 0 0 0,1 0 0 0 0,-1 0 0 0 0,1 0 0 0 0,0 0 0 0 0,0-1 0 0 0,1 1 0 0 0,-1-1 0 0 0,2 0-51 0 0,11 5-13 0 0,1-2 0 0 0,-1 0-1 0 0,1-1 1 0 0,0-1-1 0 0,1 0 1 0 0,-1-2-1 0 0,3 0 14 0 0,31 1-2294 0 0,-1-2-3379 0 0,-32-1 2516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9:01.0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67 9530 0 0,'0'0'776'0'0,"0"0"-2"0"0,0 0 298 0 0,0 0 386 0 0,0 0 238 0 0,0 0-81 0 0,0 0-319 0 0,6 34-374 0 0,20 106-294 0 0,14-8 375 0 0,-27-62-919 0 0,-3 1 0 0 0,-4 0-1 0 0,-2 1 1 0 0,-3-1 0 0 0,-6 31-84 0 0,5-85-47 0 0,0-1-406 0 0,-1 0 0 0 0,0 0 0 0 0,-1 0 0 0 0,0 0 1 0 0,-1-1-1 0 0,-1 1 0 0 0,-1-1 0 0 0,0 0 0 0 0,-7 14 453 0 0,-2-16-4239 0 0,1-11-4821 0 0,10-2 5293 0 0</inkml:trace>
  <inkml:trace contextRef="#ctx0" brushRef="#br0" timeOffset="2840.076">435 247 0 0 0,'0'0'243'0'0,"0"0"760"0"0,0 0 112 0 0,0 0-59 0 0,0 0-35 0 0,-1-3 20 0 0,0-4-1772 0 0,1 8 898 0 0,0-1 0 0 0,0 0 0 0 0,0 1-1 0 0,0-1 1 0 0,-1 0 0 0 0,1 0-1 0 0,0 1 1 0 0,0-1 0 0 0,0 0 0 0 0,0 0-1 0 0,0 0 1 0 0,-1 1 0 0 0,1-1-1 0 0,0 0 1 0 0,0 0 0 0 0,0 0 0 0 0,-1 1-1 0 0,1-1 1 0 0,0 0 0 0 0,0 0-1 0 0,-1 0 1 0 0,1 0 0 0 0,0 0 0 0 0,0 0-1 0 0,-1 1 1 0 0,1-1 0 0 0,0 0-1 0 0,0 0 1 0 0,-1 0 0 0 0,1 0 0 0 0,0 0-1 0 0,-1 0 1 0 0,1 0 0 0 0,0 0-1 0 0,0 0 1 0 0,-1 0 0 0 0,1 0 0 0 0,0-1-1 0 0,0 1 1 0 0,-1 0 0 0 0,1 0-1 0 0,0 0 1 0 0,0 0 0 0 0,-1 0 0 0 0,1 0-1 0 0,0-1 1 0 0,0 1 0 0 0,-1 0-1 0 0,1 0 1 0 0,0 0-167 0 0,-104 125 3499 0 0,-73 44-3395 0 0,167-160-23 0 0,-70 43 128 0 0,80-51-186 0 0,1-1-1 0 0,-1 0 1 0 0,0 0 0 0 0,0 0-1 0 0,0 0 1 0 0,0 0 0 0 0,0 1-1 0 0,1-1 1 0 0,-1 0 0 0 0,0 0-1 0 0,0 0 1 0 0,0 1 0 0 0,0-1-1 0 0,0 0 1 0 0,0 0 0 0 0,0 0-1 0 0,0 1 1 0 0,0-1 0 0 0,0 0-1 0 0,0 0 1 0 0,0 0 0 0 0,0 1-1 0 0,0-1 1 0 0,0 0 0 0 0,0 0-1 0 0,0 0 1 0 0,0 1 0 0 0,0-1-1 0 0,0 0 1 0 0,0 0-23 0 0,15-1 240 0 0,78-5 1213 0 0,-70 3-1254 0 0,0 1 0 0 0,0 1-1 0 0,0 1 1 0 0,1 1 0 0 0,-1 1 0 0 0,-1 1 0 0 0,1 1-1 0 0,2 2-198 0 0,-15-1 92 0 0,1 1-1 0 0,-1 0 1 0 0,-1 0-1 0 0,1 1 0 0 0,-1 0 1 0 0,0 1-1 0 0,-1 0 0 0 0,0 0 1 0 0,0 1-1 0 0,-1 0 0 0 0,0 1 1 0 0,-1-1-1 0 0,1 1 0 0 0,-2 0 1 0 0,0 1-1 0 0,0-1 0 0 0,-1 1 1 0 0,0 0-1 0 0,-1 0 1 0 0,0 1-1 0 0,-1-1 0 0 0,0 1 1 0 0,0-1-1 0 0,-2 1 0 0 0,1-1 1 0 0,-2 1-1 0 0,1 0 0 0 0,-2 5-91 0 0,2-15-66 0 0,3 40 375 0 0,-3-42-381 0 0,0 1 0 0 0,0-1 0 0 0,0 1 0 0 0,0-1 0 0 0,0 1 0 0 0,0-1 0 0 0,0 1-1 0 0,0 0 1 0 0,1-1 0 0 0,-1 1 0 0 0,0-1 0 0 0,0 1 0 0 0,1-1 0 0 0,-1 0 0 0 0,0 1 0 0 0,0-1 0 0 0,1 1 0 0 0,-1-1 0 0 0,0 1 0 0 0,1-1-1 0 0,-1 0 1 0 0,1 1 0 0 0,-1-1 0 0 0,1 0 0 0 0,-1 1 0 0 0,0-1 0 0 0,1 0 0 0 0,-1 0 0 0 0,1 1 0 0 0,-1-1 0 0 0,1 0 0 0 0,0 0 0 0 0,-1 0 0 0 0,1 0-1 0 0,-1 0 1 0 0,1 0 0 0 0,-1 0 0 0 0,1 0 0 0 0,-1 0 0 0 0,1 0 0 0 0,-1 0 0 0 0,1 0 0 0 0,-1 0 0 0 0,1 0 0 0 0,0 0 0 0 0,-1 0 0 0 0,1-1 0 0 0,-1 1-1 0 0,1 0 1 0 0,-1 0 0 0 0,0-1 0 0 0,1 1 0 0 0,-1 0 0 0 0,1-1 0 0 0,-1 1 0 0 0,1 0 0 0 0,-1-1 0 0 0,0 1 0 0 0,1-1 0 0 0,-1 1 0 0 0,0-1-1 0 0,0 1 1 0 0,1-1 0 0 0,-1 1 0 0 0,0-1 0 0 0,0 1 0 0 0,1-1 72 0 0,2-3-1484 0 0,9-10-7501 0 0,-6 7 542 0 0</inkml:trace>
  <inkml:trace contextRef="#ctx0" brushRef="#br0" timeOffset="8293.244">2639 406 0 0 0,'0'0'673'0'0,"1"-4"220"0"0,7-11-2 0 0,-19 1 7445 0 0,-42 13-7708 0 0,41 1 190 0 0,-116 26 1009 0 0,107-21-1670 0 0,8-3-20 0 0,0 1 0 0 0,0 0-1 0 0,1 1 1 0 0,0 1 0 0 0,-1 0-1 0 0,1 0 1 0 0,1 1 0 0 0,-8 5-137 0 0,18-8 6 0 0,-1-1 1 0 0,0 1 0 0 0,1 0 0 0 0,-1 0 0 0 0,1 0-1 0 0,0 1 1 0 0,0-1 0 0 0,0 0 0 0 0,1 0 0 0 0,-1 1-1 0 0,1-1 1 0 0,0 0 0 0 0,-1 1 0 0 0,1-1 0 0 0,1 0-1 0 0,-1 1 1 0 0,1-1 0 0 0,-1 0 0 0 0,1 0 0 0 0,0 1-1 0 0,0-1 1 0 0,0 0 0 0 0,0 0 0 0 0,1 0 0 0 0,0 0 0 0 0,-1 0-1 0 0,1 0 1 0 0,0-1 0 0 0,0 1 0 0 0,0-1 0 0 0,1 1-1 0 0,-1-1 1 0 0,1 0 0 0 0,-1 0 0 0 0,1 0 0 0 0,0 0-1 0 0,-1 0 1 0 0,1 0 0 0 0,1-1-7 0 0,137 54 424 0 0,-134-52-414 0 0,-6-3 4 0 0,0 0 1 0 0,0 0-1 0 0,0 0 1 0 0,0 0-1 0 0,0 0 1 0 0,0 0 0 0 0,0 0-1 0 0,1 1 1 0 0,-1-1-1 0 0,0 0 1 0 0,0 1-1 0 0,0-1 1 0 0,0 1-1 0 0,0-1 1 0 0,-1 1-1 0 0,1-1 1 0 0,0 1 0 0 0,0 0-1 0 0,0-1 1 0 0,0 1-1 0 0,-1 0 1 0 0,1 0-1 0 0,0 0 1 0 0,-1 0-1 0 0,1 0 1 0 0,0-1-1 0 0,-1 1 1 0 0,1 0-1 0 0,-1 0 1 0 0,0 0 0 0 0,1 1-1 0 0,-1-1 1 0 0,0 0-1 0 0,1 0 1 0 0,-1 0-1 0 0,0 0 1 0 0,0 0-1 0 0,0 0 1 0 0,0 0-1 0 0,0 0 1 0 0,0 0 0 0 0,0 0-1 0 0,-1 0 1 0 0,1 1-1 0 0,0-1 1 0 0,-1 0-1 0 0,1 0 1 0 0,-1 0-1 0 0,1 0 1 0 0,-1 0-1 0 0,1 0 1 0 0,-1-1 0 0 0,1 1-1 0 0,-1 0 1 0 0,0 0-15 0 0,-198 176 592 0 0,195-173-594 0 0,1-1-1 0 0,0 1 1 0 0,0 0 0 0 0,1 1 0 0 0,-1-1-1 0 0,1 0 1 0 0,0 1 0 0 0,0-1 0 0 0,0 1 0 0 0,1 0-1 0 0,-1-1 1 0 0,1 1 0 0 0,1 0 0 0 0,-1 0 0 0 0,0 0-1 0 0,1 0 1 0 0,0 0 0 0 0,0 0 0 0 0,1 0 0 0 0,0 0-1 0 0,-1 0 1 0 0,1-1 0 0 0,1 1 0 0 0,-1 0 0 0 0,1 0-1 0 0,0-1 1 0 0,0 1 0 0 0,0-1 0 0 0,2 3 2 0 0,1 1-32 0 0,1 0 1 0 0,0-1 0 0 0,0 0 0 0 0,1 0-1 0 0,-1 0 1 0 0,1-1 0 0 0,1 1 0 0 0,-1-2-1 0 0,1 1 1 0 0,0-1 0 0 0,1-1-1 0 0,-1 1 1 0 0,1-1 0 0 0,0-1 0 0 0,0 0-1 0 0,0 0 1 0 0,0 0 0 0 0,0-1 0 0 0,1-1-1 0 0,0 0 32 0 0,15-23-4959 0 0,-18 0-2332 0 0,-5 11 2823 0 0</inkml:trace>
  <inkml:trace contextRef="#ctx0" brushRef="#br0" timeOffset="8605.781">2453 71 2545 0 0,'0'0'2276'0'0,"0"0"-1533"0"0,0 0-510 0 0,0 0 202 0 0,0 0 400 0 0,0 0 406 0 0,0 0 246 0 0,2 34 23 0 0,10 110-146 0 0,13 223 2804 0 0,-13 137-2444 0 0,-12-473-1872 0 0,1 0 0 0 0,1 0-1 0 0,2 0 1 0 0,1 0 0 0 0,4 8 148 0 0,3-20-3087 0 0,-1-12-4383 0 0,-7-6 207 0 0</inkml:trace>
  <inkml:trace contextRef="#ctx0" brushRef="#br0" timeOffset="9571.821">4137 560 0 0 0,'0'0'1619'0'0,"0"0"341"0"0,0 0-47 0 0,0 0-281 0 0,0 0-260 0 0,0 0-161 0 0,-1-9-96 0 0,-6-28-77 0 0,-28 27 1875 0 0,28 11-2564 0 0,-5 1-164 0 0,0 1 0 0 0,0 1 0 0 0,0 0 1 0 0,0 0-1 0 0,1 1 0 0 0,-1 0 0 0 0,1 1 0 0 0,1 1 0 0 0,-1 0 1 0 0,1 0-1 0 0,0 1 0 0 0,1 0 0 0 0,0 0 0 0 0,0 1 0 0 0,1 1 1 0 0,0-1-1 0 0,0 1 0 0 0,1 1 0 0 0,-5 10-185 0 0,4-8 22 0 0,1-1 0 0 0,1 2 0 0 0,0-1 0 0 0,1 1 1 0 0,0 0-1 0 0,1 0 0 0 0,0 0 0 0 0,1 1 0 0 0,1-1 0 0 0,1 1 0 0 0,0-1 0 0 0,1 14-22 0 0,0-18-7 0 0,1 0 0 0 0,1-1-1 0 0,0 1 1 0 0,0 0 0 0 0,1-1-1 0 0,0 0 1 0 0,0 1 0 0 0,1-1-1 0 0,0 0 1 0 0,1-1 0 0 0,0 1-1 0 0,1-1 1 0 0,-1 0 0 0 0,2 0-1 0 0,-1-1 1 0 0,1 0 0 0 0,0 0-1 0 0,0 0 1 0 0,1-1 0 0 0,0 0-1 0 0,0-1 1 0 0,0 1 0 0 0,1-2-1 0 0,0 1 1 0 0,0-1 0 0 0,0 0-1 0 0,0-1 1 0 0,1 0 0 0 0,-1-1-1 0 0,1 0 1 0 0,0 0 0 0 0,0-1-1 0 0,-1-1 1 0 0,1 1 7 0 0,112-20-3399 0 0,-46-19-3326 0 0,-16-4-1132 0 0,-42 27 7182 0 0</inkml:trace>
  <inkml:trace contextRef="#ctx0" brushRef="#br0" timeOffset="10875.079">4605 523 0 0 0,'0'0'1279'0'0,"0"0"127"0"0,0 0-66 0 0,0 0 29 0 0,0 0 114 0 0,0 0 18 0 0,0 0-133 0 0,0 0-224 0 0,-22 32-241 0 0,-66 97-231 0 0,57-59 116 0 0,31-59-630 0 0,-1-5-46 0 0,0 0 0 0 0,1 0 0 0 0,0-1 0 0 0,1 1-1 0 0,-1 0 1 0 0,1 0 0 0 0,0-1 0 0 0,1 1 0 0 0,-1-1 0 0 0,1 1 0 0 0,0-1 0 0 0,0 1 0 0 0,1-1 0 0 0,-1 0 0 0 0,1 0 0 0 0,1 0 0 0 0,-1-1 0 0 0,1 1-1 0 0,-1-1 1 0 0,1 1 0 0 0,0-1 0 0 0,1-1 0 0 0,-1 1 0 0 0,1 0 0 0 0,0-1 0 0 0,0 0 0 0 0,4 2-112 0 0,-1-1 95 0 0,0-1 1 0 0,0 1 0 0 0,1-2-1 0 0,-1 1 1 0 0,1-1-1 0 0,0 0 1 0 0,0-1 0 0 0,0 0-1 0 0,-1 0 1 0 0,1-1-1 0 0,0 0 1 0 0,4-1-96 0 0,-1 1 125 0 0,0-3-41 0 0,0 0-1 0 0,0-1 1 0 0,0 0-1 0 0,-1-1 1 0 0,1 0 0 0 0,-1 0-1 0 0,0-2 1 0 0,-1 1-1 0 0,0-1 1 0 0,0-1 0 0 0,0 0-1 0 0,-1 0 1 0 0,0-1-1 0 0,-1 0 1 0 0,0 0 0 0 0,0-1-1 0 0,-1 0 1 0 0,0-1-1 0 0,-1 1 1 0 0,0-1 0 0 0,-1-1-1 0 0,1-1-83 0 0,57-156 591 0 0,-62 168-578 0 0,1 1 0 0 0,-1 0 1 0 0,0 0-1 0 0,0 0 0 0 0,1 0 0 0 0,-1 0 1 0 0,0 0-1 0 0,0 0 0 0 0,1 0 0 0 0,-1 0 1 0 0,0 1-1 0 0,0-1 0 0 0,1 0 0 0 0,-1 1 1 0 0,0-1-1 0 0,0 1 0 0 0,0-1 0 0 0,0 1 1 0 0,0 0-1 0 0,0-1 0 0 0,0 1 0 0 0,0 0 1 0 0,0 0-1 0 0,0 0 0 0 0,0 0 0 0 0,0 0 1 0 0,0 0-1 0 0,-1 0 0 0 0,1 0 0 0 0,0 1-13 0 0,10 15 102 0 0,-1 1 0 0 0,0 1 0 0 0,-1-1-1 0 0,-1 1 1 0 0,-1 1 0 0 0,-1-1 0 0 0,3 20-102 0 0,3 23 132 0 0,-3 0 1 0 0,-3 0 0 0 0,-2 1-1 0 0,-3-1 1 0 0,-4 23-133 0 0,2-58 1 0 0,1 11 0 0 0,-2-1 0 0 0,-1 0 1 0 0,-2 0-1 0 0,-1 0 0 0 0,-2 0 1 0 0,-2-1-1 0 0,-1-1 0 0 0,-2 1 1 0 0,-1-2-1 0 0,-2 0 0 0 0,-5 6-1 0 0,16-31-12 0 0,0-1-1 0 0,-1 1 1 0 0,-1-1-1 0 0,1 0 1 0 0,-1 0-1 0 0,-1-1 1 0 0,1 0-1 0 0,-1-1 1 0 0,0 1-1 0 0,-3 0 13 0 0,10-7-5 0 0,0 1 1 0 0,-1 0-1 0 0,1-1 0 0 0,-1 0 1 0 0,1 1-1 0 0,0-1 0 0 0,-1 0 1 0 0,1 0-1 0 0,-1 0 0 0 0,1 0 1 0 0,-1 0-1 0 0,1 0 0 0 0,-1 0 1 0 0,1 0-1 0 0,-1 0 0 0 0,1-1 1 0 0,-1 1-1 0 0,1-1 0 0 0,-1 1 1 0 0,1-1-1 0 0,0 0 0 0 0,-1 1 1 0 0,1-1-1 0 0,0 0 0 0 0,0 0 1 0 0,0 0-1 0 0,0 0 0 0 0,-1 0 1 0 0,1 0-1 0 0,0 0 0 0 0,1 0 1 0 0,-1 0-1 0 0,0-1 0 0 0,0 1 1 0 0,0 0-1 0 0,1-1 0 0 0,-1 1 1 0 0,1 0-1 0 0,-1-1 0 0 0,1 1 1 0 0,-1-1-1 0 0,1 1 0 0 0,0-1 1 0 0,0 1 4 0 0,-5-72-399 0 0,5 68 362 0 0,4-21-2 0 0,0 1 0 0 0,2 1 0 0 0,0-1 0 0 0,2 1 1 0 0,1 0-1 0 0,0 0 0 0 0,2 1 0 0 0,2-1 39 0 0,-4 4-11 0 0,52-96-137 0 0,4 2 1 0 0,32-35 147 0 0,78-135-481 0 0,-128 199 144 0 0,3-3-1970 0 0,-5-2 1 0 0,18-52 2306 0 0,-56 122-266 0 0,0-1 1 0 0,-2 0 0 0 0,0 0 0 0 0,-1 0-1 0 0,-1 0 1 0 0,-1-1 0 0 0,-1 1 0 0 0,-1-1-1 0 0,-1 0 1 0 0,-1-4 265 0 0,1 23 36 0 0,0 0 1 0 0,-1 0-1 0 0,1-1 0 0 0,-1 1 1 0 0,1 1-1 0 0,-1-1 1 0 0,0 0-1 0 0,0 0 0 0 0,0 1 1 0 0,0-1-1 0 0,0 1 0 0 0,-1-1 1 0 0,1 1-1 0 0,-1 0 1 0 0,0 0-1 0 0,0 0 0 0 0,1 0 1 0 0,-1 1-1 0 0,0-1 0 0 0,0 1 1 0 0,-1 0-1 0 0,1 0 0 0 0,0 0 1 0 0,0 0-1 0 0,-1 0 1 0 0,1 1-1 0 0,0-1 0 0 0,-1 1 1 0 0,1 0-1 0 0,0 0 0 0 0,-1 0 1 0 0,1 1-1 0 0,0-1 0 0 0,-1 1 1 0 0,1 0-1 0 0,0 0 1 0 0,0 0-1 0 0,0 0 0 0 0,-1 0 1 0 0,1 1-1 0 0,0 0 0 0 0,1-1 1 0 0,-1 1-1 0 0,0 0 1 0 0,1 0-1 0 0,-1 1 0 0 0,1-1 1 0 0,-1 0-1 0 0,1 1 0 0 0,0-1 1 0 0,0 1-1 0 0,-2 3-36 0 0,-15 17 171 0 0,1 0-1 0 0,1 2 1 0 0,1 0-1 0 0,1 1 1 0 0,2 1 0 0 0,0 0-1 0 0,2 1 1 0 0,1 0-1 0 0,1 0 1 0 0,1 1 0 0 0,2 0-1 0 0,-2 23-170 0 0,4-33 86 0 0,1 0-1 0 0,1 1 1 0 0,1-1-1 0 0,1 1 0 0 0,1 0 1 0 0,0-1-1 0 0,2 1 1 0 0,0-1-1 0 0,1 0 1 0 0,0 0-1 0 0,2 0 1 0 0,1-1-1 0 0,0 0 0 0 0,1 0 1 0 0,1 0-1 0 0,0-1 1 0 0,2 0-1 0 0,0-1 1 0 0,0-1-1 0 0,2 1 1 0 0,0-2-1 0 0,0 0 1 0 0,2 0-1 0 0,0-2 0 0 0,0 1 1 0 0,1-2-1 0 0,8 4-85 0 0,-11-8 129 0 0,1-2 1 0 0,0 0-1 0 0,0 0 0 0 0,1-2 0 0 0,-1 1 0 0 0,1-2 0 0 0,0 0 0 0 0,0-1 0 0 0,0 0 0 0 0,14-2-129 0 0,-21 0 66 0 0,1 0 0 0 0,-1 0 0 0 0,0-1 0 0 0,0 0 0 0 0,0 0 0 0 0,0-1 0 0 0,0 0-1 0 0,-1-1 1 0 0,1 0 0 0 0,-1 0 0 0 0,0 0 0 0 0,0-1 0 0 0,-1 0 0 0 0,1 0 0 0 0,-1-1 0 0 0,0 0-1 0 0,0 0 1 0 0,-1 0 0 0 0,4-6-66 0 0,78-140 462 0 0,-82 118-462 0 0,-4 27-167 0 0,2 22-50 0 0,34 121 226 0 0,-36-131 0 0 0,2-1-1 0 0,-1 1 1 0 0,0-1-1 0 0,1 1 1 0 0,0-1-1 0 0,0 0 1 0 0,0 0 0 0 0,1 0-1 0 0,0 0 1 0 0,-1-1-1 0 0,1 1 1 0 0,0-1-1 0 0,0 0 1 0 0,1 0 0 0 0,-1-1-1 0 0,1 1 1 0 0,-1-1-1 0 0,1 0 1 0 0,0 0-1 0 0,0-1 1 0 0,0 1 0 0 0,0-1-1 0 0,0 0 1 0 0,0-1-1 0 0,0 1 1 0 0,2-1-9 0 0,1-2 49 0 0,0-1 1 0 0,0-1-1 0 0,0 0 1 0 0,-1 0-1 0 0,1 0 0 0 0,-1-1 1 0 0,0 0-1 0 0,0 0 1 0 0,-1 0-1 0 0,0-1 0 0 0,0 0 1 0 0,3-4-50 0 0,-2 3 31 0 0,140-151 58 0 0,-135 147-103 0 0,-8 7-1 0 0,0 1 0 0 0,0-1 1 0 0,0 1-1 0 0,1-1 0 0 0,-1 1 1 0 0,1 0-1 0 0,-1 1 0 0 0,1-1 1 0 0,0 1-1 0 0,0 0 0 0 0,0 0 1 0 0,0 1-1 0 0,1-1 0 0 0,-1 1 1 0 0,0 0-1 0 0,1 0 15 0 0,-4 3-15 0 0,-1 0 0 0 0,1 0 0 0 0,-1 0 0 0 0,1 0 0 0 0,-1 0 0 0 0,0 1 0 0 0,0-1 0 0 0,0 0 0 0 0,0 0 0 0 0,-1 1 0 0 0,1-1 0 0 0,-1 1 0 0 0,1-1 0 0 0,-1 0 0 0 0,0 1 0 0 0,0-1-1 0 0,0 1 1 0 0,0-1 0 0 0,0 1 0 0 0,0-1 0 0 0,-1 0 0 0 0,0 3 15 0 0,1 2-2 0 0,0 2 6 0 0,-1-7-4 0 0,0 0 0 0 0,0 1 0 0 0,1-1 0 0 0,-1 1 0 0 0,1-1 0 0 0,0 0 0 0 0,0 1 1 0 0,0-1-1 0 0,0 1 0 0 0,0-1 0 0 0,0 1 0 0 0,1-1 0 0 0,-1 0 0 0 0,1 1 0 0 0,-1-1 1 0 0,1 0-1 0 0,0 1 0 0 0,0-1 0 0 0,0 0 0 0 0,1 0 0 0 0,-1 0 0 0 0,0 0 0 0 0,1 0 1 0 0,-1 0-1 0 0,1 0 0 0 0,0 0 0 0 0,-1-1 0 0 0,1 1 0 0 0,0 0 0 0 0,0-1 0 0 0,0 0 1 0 0,0 1-1 0 0,0-1 0 0 0,1 0 0 0 0,-1 0 0 0 0,0 0 0 0 0,0-1 0 0 0,1 1 0 0 0,-1 0 1 0 0,1-1-1 0 0,-1 0 0 0 0,0 1 0 0 0,1-1 0 0 0,14-2 28 0 0,1-1 1 0 0,-1-1-1 0 0,-1 0 0 0 0,1-1 1 0 0,-1-1-1 0 0,1 0 0 0 0,-2-1 1 0 0,1-1-1 0 0,-1-1 0 0 0,10-6-28 0 0,80-37 82 0 0,-104 51-80 0 0,0 0 1 0 0,0 0-1 0 0,0 1 0 0 0,0-1 0 0 0,1 1 0 0 0,-1-1 0 0 0,0 1 0 0 0,0-1 0 0 0,1 1 0 0 0,-1-1 0 0 0,0 1 0 0 0,1 0 0 0 0,-1 0 0 0 0,0 0 1 0 0,1 0-1 0 0,-1 0 0 0 0,0 0 0 0 0,1 0 0 0 0,-1 0 0 0 0,0 1 0 0 0,1-1 0 0 0,-1 0 0 0 0,0 1 0 0 0,0-1 0 0 0,1 1 0 0 0,-1-1 0 0 0,0 1 1 0 0,0 0-1 0 0,0 0 0 0 0,0-1 0 0 0,0 1 0 0 0,0 0 0 0 0,0 0 0 0 0,0 0 0 0 0,0 0 0 0 0,0 0 0 0 0,0 0 0 0 0,-1 0 0 0 0,1 0 0 0 0,0 1 1 0 0,-1-1-1 0 0,1 0 0 0 0,-1 0 0 0 0,1 1 0 0 0,-1-1 0 0 0,0 0 0 0 0,1 1 0 0 0,-1-1 0 0 0,0 0 0 0 0,0 1 0 0 0,0-1 0 0 0,0 1-2 0 0,2 31 86 0 0,-3-30-100 0 0,1 1 0 0 0,-1-1 1 0 0,1 0-1 0 0,0 1 0 0 0,0-1 1 0 0,0 1-1 0 0,0-1 1 0 0,1 0-1 0 0,-1 1 0 0 0,1-1 1 0 0,0 0-1 0 0,0 0 1 0 0,0 1-1 0 0,1-1 0 0 0,-1 0 1 0 0,1 0-1 0 0,-1 0 1 0 0,1 0-1 0 0,0-1 0 0 0,0 1 1 0 0,0 0-1 0 0,0-1 1 0 0,1 0-1 0 0,-1 1 0 0 0,1-1 1 0 0,0 0-1 0 0,-1 0 1 0 0,1 0-1 0 0,2 0 14 0 0,45 3-2306 0 0,-36-12-1461 0 0,0-5-3802 0 0,-9 4-647 0 0</inkml:trace>
  <inkml:trace contextRef="#ctx0" brushRef="#br0" timeOffset="11187.058">6000 19 15011 0 0,'0'0'1208'0'0,"0"0"-495"0"0,0 0 143 0 0,0 0 80 0 0,0 0-176 0 0,0 0-304 0 0,0 0-280 0 0,0 0-160 0 0,0 0-128 0 0,0 0-272 0 0,0 0-632 0 0,0 0-1753 0 0,0 0-3296 0 0,46 41-3721 0 0</inkml:trace>
  <inkml:trace contextRef="#ctx0" brushRef="#br0" timeOffset="12122.524">7337 435 4657 0 0,'0'0'1830'0'0,"0"0"-302"0"0,0 0-56 0 0,0 0 126 0 0,0 0 46 0 0,0 0-129 0 0,0 0-217 0 0,0 0-224 0 0,0 0-214 0 0,0 0-192 0 0,-31 17-164 0 0,-97 56-121 0 0,69-19 48 0 0,53-43-362 0 0,0-1-44 0 0,0 1 0 0 0,1-1 0 0 0,1 1 0 0 0,0 0 0 0 0,0 0 0 0 0,1 1 0 0 0,0-1 1 0 0,1 1-1 0 0,1-1 0 0 0,0 1 0 0 0,0 0 0 0 0,1-1 0 0 0,1 1 0 0 0,0 0 0 0 0,0-1 0 0 0,2 3-25 0 0,-1-8 29 0 0,0 0 0 0 0,1-1-1 0 0,-1 1 1 0 0,1-1 0 0 0,1 0-1 0 0,-1 0 1 0 0,1 0 0 0 0,0 0-1 0 0,0-1 1 0 0,0 1 0 0 0,1-1 0 0 0,-1 0-1 0 0,1-1 1 0 0,0 1 0 0 0,0-1-1 0 0,1 0 1 0 0,-1 0 0 0 0,0 0-1 0 0,1-1 1 0 0,0 0 0 0 0,0 0-1 0 0,0 0 1 0 0,0-1 0 0 0,0 0 0 0 0,0 0-1 0 0,1 0-28 0 0,9 1 219 0 0,1-1-1 0 0,-1 0 0 0 0,0-1 1 0 0,0-1-1 0 0,0-1 0 0 0,0 0 1 0 0,0-1-1 0 0,-1 0 1 0 0,9-4-219 0 0,13-7 224 0 0,0-1 1 0 0,-2-2-1 0 0,1-1 1 0 0,-2-2 0 0 0,-1-1-1 0 0,0-2 1 0 0,-2-1-1 0 0,0-2 1 0 0,-2-1 0 0 0,-1-1-1 0 0,-1-1 1 0 0,-2-2 0 0 0,-1 0-1 0 0,9-18-224 0 0,-21 33 14 0 0,-1-1-1 0 0,0-1 1 0 0,-2 1-1 0 0,0-2 0 0 0,-1 1 1 0 0,-1-1-1 0 0,-1-1 1 0 0,0 1-1 0 0,-2-1 1 0 0,0 0-1 0 0,-1-2-13 0 0,-2 6-49 0 0,-1-1-1 0 0,-1 1 1 0 0,0 0-1 0 0,-1 0 1 0 0,-1-1-1 0 0,0 1 1 0 0,-1 1-1 0 0,-1-1 1 0 0,-1-1 49 0 0,4 11-53 0 0,-1 0 1 0 0,1 0 0 0 0,-1 0 0 0 0,-1 1-1 0 0,1 0 1 0 0,-1 0 0 0 0,0 0-1 0 0,0 0 1 0 0,0 0 0 0 0,-1 1 0 0 0,0-1-1 0 0,0 1 1 0 0,0 1 0 0 0,0-1-1 0 0,0 1 1 0 0,-1 0 0 0 0,0 0 0 0 0,0 0-1 0 0,1 1 1 0 0,-1 0 0 0 0,-1 0-1 0 0,1 0 1 0 0,0 1 0 0 0,-6-1 52 0 0,1 2-48 0 0,-1 0-1 0 0,1 1 1 0 0,0 0 0 0 0,0 1 0 0 0,0 0-1 0 0,1 0 1 0 0,-1 1 0 0 0,0 1 0 0 0,1 0-1 0 0,0 0 1 0 0,0 1 0 0 0,0 1 0 0 0,1-1-1 0 0,-1 1 1 0 0,1 1 0 0 0,1 0 0 0 0,-7 6 48 0 0,-9 10-43 0 0,2 0 1 0 0,0 2-1 0 0,1 0 1 0 0,2 2 0 0 0,-8 13 42 0 0,14-20-19 0 0,1 1 0 0 0,1 0 0 0 0,1 1 0 0 0,0 1 1 0 0,2 0-1 0 0,1 0 0 0 0,-3 15 19 0 0,8-27 1 0 0,0-1 0 0 0,1 1 0 0 0,0 0 0 0 0,1-1 0 0 0,0 1 0 0 0,0 0 0 0 0,1-1-1 0 0,1 1 1 0 0,0-1 0 0 0,0 1 0 0 0,1-1 0 0 0,1 0 0 0 0,-1 0 0 0 0,2 0 0 0 0,-1 0 0 0 0,1-1 0 0 0,1 0 0 0 0,3 5-1 0 0,4 1 84 0 0,1-1 0 0 0,1-1 1 0 0,0 0-1 0 0,1 0 0 0 0,0-2 0 0 0,0 0 1 0 0,2-1-1 0 0,-1-1 0 0 0,1 0 0 0 0,0-1 0 0 0,1-1 1 0 0,0-1-1 0 0,0-1 0 0 0,0 0 0 0 0,1-2 1 0 0,0 0-1 0 0,-1-1 0 0 0,1-1 0 0 0,5-1-84 0 0,-1 2 93 0 0,0-2-1 0 0,-1-1 1 0 0,1 0 0 0 0,0-2-1 0 0,-1-1 1 0 0,1-1-1 0 0,-1 0 1 0 0,-1-2 0 0 0,1-1-1 0 0,-1-1 1 0 0,0 0-1 0 0,-1-2 1 0 0,0-1 0 0 0,-1 0-93 0 0,2-5 45 0 0,-1-1 1 0 0,-1-1-1 0 0,0 0 1 0 0,-2-2-1 0 0,12-15-45 0 0,-24 28-45 0 0,-1 0 0 0 0,1 0-1 0 0,-1-1 1 0 0,-1 0 0 0 0,1 0-1 0 0,-2 0 1 0 0,1 0 0 0 0,-1 0-1 0 0,-1-1 1 0 0,1 0 0 0 0,-2 1-1 0 0,1-1 1 0 0,-1 0 0 0 0,-1 0-1 0 0,0 0 1 0 0,0 0 0 0 0,-2-4 45 0 0,0 11-66 0 0,0-1 1 0 0,-1 1-1 0 0,0-1 1 0 0,0 1 0 0 0,0 0-1 0 0,0 0 1 0 0,0 1-1 0 0,-1-1 1 0 0,1 0 0 0 0,-1 1-1 0 0,0 0 1 0 0,1 0-1 0 0,-1 0 1 0 0,0 1-1 0 0,0-1 1 0 0,0 1 0 0 0,-1 0-1 0 0,1 0 1 0 0,0 0-1 0 0,0 1 1 0 0,-1-1-1 0 0,1 1 1 0 0,0 0 0 0 0,0 0-1 0 0,-1 1 1 0 0,1-1-1 0 0,0 1 1 0 0,0 0-1 0 0,-1 0 1 0 0,1 0 0 0 0,0 1-1 0 0,0-1 1 0 0,-1 2 65 0 0,-10 4-240 0 0,1 0 0 0 0,1 1 0 0 0,-1 0 0 0 0,1 1 0 0 0,1 1 1 0 0,-1 0-1 0 0,2 1 0 0 0,-1 0 0 0 0,2 1 0 0 0,-1 0 1 0 0,2 0-1 0 0,0 1 0 0 0,0 1 0 0 0,1-1 0 0 0,1 2 0 0 0,0-1 1 0 0,1 1-1 0 0,0-1 240 0 0,4-9-36 0 0,1 0 0 0 0,-1-1 0 0 0,1 1 0 0 0,-1 0 0 0 0,2 0 0 0 0,-1-1 0 0 0,0 1 1 0 0,1 0-1 0 0,0 0 0 0 0,0 0 0 0 0,0 0 0 0 0,1 0 0 0 0,0 0 0 0 0,0 0 0 0 0,0 0 0 0 0,0-1 0 0 0,1 1 1 0 0,0 0-1 0 0,0-1 0 0 0,0 0 0 0 0,0 1 0 0 0,1-1 0 0 0,-1 0 0 0 0,1 0 0 0 0,0 0 0 0 0,1 0 0 0 0,-1-1 1 0 0,1 1-1 0 0,-1-1 0 0 0,1 0 0 0 0,0 0 0 0 0,0 0 0 0 0,1-1 0 0 0,-1 0 0 0 0,0 1 0 0 0,1-1 0 0 0,3 1 36 0 0,11 3 223 0 0,0 0 0 0 0,0-2 0 0 0,1 0 0 0 0,-1-1 0 0 0,1-1-1 0 0,0 0 1 0 0,0-2 0 0 0,-1 0 0 0 0,1-2 0 0 0,0 0 0 0 0,-1-1-1 0 0,1-1 1 0 0,-1 0 0 0 0,0-2 0 0 0,2-1-223 0 0,20-9 534 0 0,-1-1 0 0 0,0-3-1 0 0,-2-1 1 0 0,0-2 0 0 0,-1-1 0 0 0,8-10-534 0 0,-1-2 95 0 0,-3-2 0 0 0,-1-2 0 0 0,-1-1 0 0 0,3-10-95 0 0,-33 42-86 0 0,-1-1-1 0 0,0 0 1 0 0,0 0 0 0 0,-1-1 0 0 0,-1 0-1 0 0,0-1 1 0 0,0 1 0 0 0,-1-1-1 0 0,-1 0 1 0 0,0 0 0 0 0,0-1 0 0 0,-1 1-1 0 0,-1-1 1 0 0,0 1 0 0 0,-1-1 0 0 0,0-1 86 0 0,-1 12-26 0 0,0 1 0 0 0,-1-1 0 0 0,1 1 0 0 0,0 0 0 0 0,0-1 0 0 0,-1 1 0 0 0,1 0 0 0 0,0-1 0 0 0,-1 1 0 0 0,0 0 0 0 0,1 0 0 0 0,-1-1 0 0 0,0 1 0 0 0,1 0 0 0 0,-1 0 0 0 0,0 0 0 0 0,0 0 1 0 0,0 0-1 0 0,0 0 0 0 0,0 0 0 0 0,0 0 0 0 0,0 0 0 0 0,-1 0 0 0 0,1 1 0 0 0,0-1 0 0 0,0 0 0 0 0,0 1 0 0 0,-1-1 0 0 0,1 1 0 0 0,0 0 0 0 0,-1-1 0 0 0,1 1 0 0 0,-1 0 0 0 0,1 0 0 0 0,0 0 0 0 0,-1 0 0 0 0,1 0 1 0 0,-1 0-1 0 0,1 0 0 0 0,0 0 0 0 0,-1 1 0 0 0,1-1 0 0 0,0 0 0 0 0,-1 1 0 0 0,1-1 0 0 0,0 1 0 0 0,-1-1 0 0 0,1 2 26 0 0,-64 28-589 0 0,47-19 526 0 0,1 1 0 0 0,1 0 0 0 0,0 1 0 0 0,1 1 0 0 0,0 1 0 0 0,1 0 0 0 0,1 1 0 0 0,0 0 0 0 0,1 1 0 0 0,-2 5 63 0 0,11-19-12 0 0,1 0 0 0 0,0 1 0 0 0,0-1 0 0 0,0 1 0 0 0,0 0 0 0 0,0 0 0 0 0,1-1 0 0 0,0 1 0 0 0,0 0 0 0 0,0 0 0 0 0,0 1 0 0 0,0-1 0 0 0,1 0 0 0 0,0 0 0 0 0,0 0 0 0 0,0 0 0 0 0,0 0 0 0 0,1 0 0 0 0,-1 0 0 0 0,1 0 0 0 0,0 0 0 0 0,1 0 0 0 0,-1 0 0 0 0,1 0 0 0 0,-1 0 0 0 0,1 0 0 0 0,0-1 0 0 0,0 1 0 0 0,1-1 0 0 0,-1 0 0 0 0,1 0 0 0 0,0 1 0 0 0,0-2 0 0 0,0 1 0 0 0,0 0 0 0 0,0-1 0 0 0,0 1 0 0 0,1-1 0 0 0,2 1 12 0 0,111 56-36 0 0,-95-51 263 0 0,-1 0 1 0 0,0 1 0 0 0,0 1 0 0 0,-1 1-1 0 0,0 1 1 0 0,-1 1 0 0 0,0 1 0 0 0,-1 0-1 0 0,-1 1 1 0 0,0 1 0 0 0,-1 0 0 0 0,-1 2-1 0 0,0 0 1 0 0,-2 0 0 0 0,0 1 0 0 0,-1 1-1 0 0,1 3-227 0 0,8 71 418 0 0,15 31-471 0 0,0-93-1748 0 0,-22-27-1818 0 0,2-4-4143 0 0,-6-1-3507 0 0</inkml:trace>
  <inkml:trace contextRef="#ctx0" brushRef="#br0" timeOffset="34985.156">2950 2247 6689 0 0,'0'0'1851'0'0,"0"0"-328"0"0,0 0 147 0 0,0 0 267 0 0,0 0-74 0 0,0 0-400 0 0,0 0-420 0 0,0 0-315 0 0,0 0-183 0 0,0 0-90 0 0,31 3-72 0 0,100 9-50 0 0,23-17 358 0 0,-105-2-604 0 0,101-17-1149 0 0,-119 17-2782 0 0,0-2-3448 0 0,-27 9 2521 0 0,-2 0 479 0 0</inkml:trace>
  <inkml:trace contextRef="#ctx0" brushRef="#br0" timeOffset="35367.583">2985 2593 5689 0 0,'0'0'3142'0'0,"0"0"-793"0"0,0 0-258 0 0,0 0-81 0 0,0 0-289 0 0,31 1-440 0 0,103 3-385 0 0,19-20 524 0 0,59-23-1441 0 0,-142 24-4002 0 0,-2-1-5748 0 0,-48 12 2987 0 0</inkml:trace>
  <inkml:trace contextRef="#ctx0" brushRef="#br0" timeOffset="33444.141">888 1985 2785 0 0,'0'0'3272'0'0,"0"0"-742"0"0,0 0-335 0 0,0 0-84 0 0,0 0-175 0 0,0 0-321 0 0,0 0-406 0 0,0 0-354 0 0,0 0-210 0 0,0 0-115 0 0,0 0-65 0 0,0 0-50 0 0,0 0-48 0 0,0 34-30 0 0,-1 108-39 0 0,13 109 596 0 0,-16 44-876 0 0,-16-218-3356 0 0,16-74 2075 0 0,-6-12-13821 0 0,10 8 15041 0 0,-2-3-2706 0 0</inkml:trace>
  <inkml:trace contextRef="#ctx0" brushRef="#br0" timeOffset="33714.868">413 2018 4513 0 0,'0'0'1844'0'0,"0"0"1"0"0,0 0 219 0 0,0 0 203 0 0,0 0-58 0 0,32-10-391 0 0,101-31-434 0 0,2 16 1208 0 0,92 9-762 0 0,45 16-1599 0 0,-174 23-1164 0 0,-49 16-4078 0 0,-43-2-6852 0 0,-6-29 7073 0 0</inkml:trace>
  <inkml:trace contextRef="#ctx0" brushRef="#br0" timeOffset="33976.593">481 2821 3809 0 0,'0'0'3618'0'0,"0"0"-1052"0"0,0 0-150 0 0,0 0-4 0 0,0 0-181 0 0,0 0-344 0 0,0 0-482 0 0,0 0-396 0 0,0 0-240 0 0,37-1-162 0 0,118-2-126 0 0,-3-19 302 0 0,5-4-624 0 0,23-5-2693 0 0,-62 8-8994 0 0,-98 18 1438 0 0</inkml:trace>
  <inkml:trace contextRef="#ctx0" brushRef="#br0" timeOffset="34170.731">1648 2501 0 0 0,'0'0'1720'0'0,"0"0"273"0"0,0 0 119 0 0,0 0-63 0 0,0 0-246 0 0,0 0-264 0 0,0 0-215 0 0,0 0-178 0 0,0 0-138 0 0,0 0-135 0 0,0 0-157 0 0,0 0-138 0 0,-23 8-101 0 0,-71 28-94 0 0,45 0 173 0 0,45-31-533 0 0,0 0 0 0 0,0 0-1 0 0,0 0 1 0 0,1 1 0 0 0,0-1 0 0 0,0 1-1 0 0,0 0 1 0 0,1 0 0 0 0,0 0 0 0 0,0 0-1 0 0,1 0 1 0 0,-1 0 0 0 0,1 1 0 0 0,0-1-1 0 0,1 1 1 0 0,0-1 0 0 0,0 0 0 0 0,0 1-1 0 0,1-1 1 0 0,0 2-23 0 0,0-4-17 0 0,1-1 1 0 0,-1 0-1 0 0,1 0 1 0 0,-1 0-1 0 0,1 0 0 0 0,0 0 1 0 0,0 0-1 0 0,1 0 1 0 0,-1-1-1 0 0,0 1 0 0 0,1-1 1 0 0,0 0-1 0 0,-1 1 1 0 0,1-1-1 0 0,0-1 0 0 0,0 1 1 0 0,0 0-1 0 0,1-1 1 0 0,-1 1-1 0 0,0-1 0 0 0,0 0 1 0 0,1 0-1 0 0,-1 0 1 0 0,1-1-1 0 0,-1 1 0 0 0,1-1 1 0 0,2 0 16 0 0,64 4-3581 0 0,-59-4 2288 0 0,29-1-7492 0 0,-27-2 4160 0 0</inkml:trace>
  <inkml:trace contextRef="#ctx0" brushRef="#br0" timeOffset="34640.23">1854 2788 5041 0 0,'0'0'2235'0'0,"0"0"-826"0"0,0 0 100 0 0,0 0 437 0 0,0 0 140 0 0,0 0-275 0 0,0 0-536 0 0,0 0-440 0 0,0 0-225 0 0,0 0-102 0 0,0 0-73 0 0,0 0-85 0 0,22-20-70 0 0,102-93 126 0 0,-108 99-327 0 0,1 1-1 0 0,0 0 0 0 0,1 1 1 0 0,1 1-1 0 0,-1 0 0 0 0,2 2 1 0 0,7-3-79 0 0,-26 11-6 0 0,1 0 1 0 0,-1 0-1 0 0,0 0 0 0 0,0 0 1 0 0,1 0-1 0 0,-1 0 1 0 0,0 1-1 0 0,1-1 1 0 0,-1 0-1 0 0,1 1 1 0 0,-1-1-1 0 0,1 1 1 0 0,-1 0-1 0 0,1-1 1 0 0,-1 1-1 0 0,1 0 1 0 0,-1 0-1 0 0,1 0 1 0 0,0 0-1 0 0,-1 0 1 0 0,1 0-1 0 0,-1 1 0 0 0,1-1 1 0 0,-1 0-1 0 0,1 1 1 0 0,-1-1-1 0 0,1 1 1 0 0,-1 0-1 0 0,0-1 1 0 0,1 1-1 0 0,-1 0 1 0 0,0 0-1 0 0,1 0 1 0 0,-1 0-1 0 0,0 0 1 0 0,0 0-1 0 0,0 0 1 0 0,0 0-1 0 0,0 1 1 0 0,0-1-1 0 0,0 0 0 0 0,0 1 1 0 0,-1-1-1 0 0,1 0 1 0 0,0 1-1 0 0,-1-1 1 0 0,1 1-1 0 0,-1-1 1 0 0,0 1 5 0 0,1 27 188 0 0,43-25 13 0 0,47-31-30 0 0,14-5-147 0 0,-90 28-19 0 0,-14 3-7 0 0,0 1 1 0 0,0-1-1 0 0,0 0 0 0 0,0 1 1 0 0,0-1-1 0 0,0 1 1 0 0,0 0-1 0 0,0-1 0 0 0,0 1 1 0 0,0 0-1 0 0,0-1 1 0 0,0 1-1 0 0,0 0 0 0 0,0 0 1 0 0,1 0-1 0 0,-1 0 1 0 0,0 0-1 0 0,0 0 0 0 0,0 0 1 0 0,0 1-1 0 0,0-1 1 0 0,0 0-1 0 0,0 0 0 0 0,0 1 1 0 0,0-1-1 0 0,0 1 1 0 0,0-1-1 0 0,0 1 0 0 0,0 0 1 0 0,0-1-1 0 0,0 1 1 0 0,0 0-1 0 0,0-1 0 0 0,0 1 1 0 0,-1 0-1 0 0,1 0 1 0 0,0 0-1 0 0,-1 0 0 0 0,1 0 1 0 0,-1 0-1 0 0,1 0 1 0 0,-1 0-1 0 0,1 1 2 0 0,0 24-140 0 0,10 23 241 0 0,22-36-4804 0 0,-20-13-4046 0 0,-9 0 706 0 0</inkml:trace>
  <inkml:trace contextRef="#ctx0" brushRef="#br0" timeOffset="35939.775">2282 2622 0 0 0,'0'0'991'0'0,"0"0"10"0"0,0 0-80 0 0,0 0-124 0 0,0 0-49 0 0,0 0 86 0 0,3 5 5435 0 0,8 16-484 0 0,-22 60-2736 0 0,6-41-4920 0 0,19-40-4799 0 0,-12 0 2898 0 0,0 0-4310 0 0</inkml:trace>
  <inkml:trace contextRef="#ctx0" brushRef="#br0" timeOffset="39041.627">4220 2615 0 0 0,'0'0'436'0'0,"0"0"748"0"0,0 0 31 0 0,0 0-130 0 0,0 0-51 0 0,0 0 43 0 0,0 3 66 0 0,1 1 9111 0 0,6-13-5412 0 0,25-55-5427 0 0,-20 40 1849 0 0,6-8-1093 0 0,3 1 0 0 0,0 0-1 0 0,2 2 1 0 0,21-21-171 0 0,14-19 158 0 0,21-18 73 0 0,-77 85-238 0 0,0 1-1 0 0,1 0 1 0 0,-1-1-1 0 0,0 1 1 0 0,1 0-1 0 0,-1 1 1 0 0,1-1-1 0 0,0 0 1 0 0,-1 1-1 0 0,1-1 1 0 0,0 1 0 0 0,-1 0-1 0 0,1 0 1 0 0,0 0-1 0 0,-1 0 1 0 0,1 1-1 0 0,0-1 1 0 0,-1 1-1 0 0,1-1 1 0 0,-1 1-1 0 0,1 0 1 0 0,-1 0-1 0 0,1 0 1 0 0,-1 0-1 0 0,0 1 1 0 0,1-1-1 0 0,-1 0 1 0 0,0 1 0 0 0,0 0-1 0 0,2 1 8 0 0,8 97 66 0 0,-11-50-28 0 0,26 31-59 0 0,24-79 111 0 0,60-71 32 0 0,16-37-85 0 0,59-40-53 0 0,-129 127-172 0 0,-44 63 153 0 0,-18 147 298 0 0,12-21-228 0 0,-6-169-40 0 0,16 40-1454 0 0,14-36-8544 0 0,-25-8 4186 0 0,-2-1-1087 0 0</inkml:trace>
  <inkml:trace contextRef="#ctx0" brushRef="#br0" timeOffset="39358.431">5643 2007 6185 0 0,'0'0'2099'0'0,"0"0"-817"0"0,0 0-122 0 0,0 0 321 0 0,0 0 240 0 0,0 0-26 0 0,-8 35-320 0 0,-23 110-429 0 0,-3 69 578 0 0,28-116-1182 0 0,5-55-1891 0 0,-2 0-4144 0 0,2-37 743 0 0,0-4-2668 0 0</inkml:trace>
  <inkml:trace contextRef="#ctx0" brushRef="#br0" timeOffset="45650.431">5463 2055 0 0 0,'0'0'842'0'0,"0"0"66"0"0,0 0-188 0 0,0 0 180 0 0,0 0 344 0 0,0 0 197 0 0,0 0-102 0 0,0 0-335 0 0,0 0-341 0 0,0 0-215 0 0,0 0-46 0 0,4-4 68 0 0,86-36 4324 0 0,-25 27-3537 0 0,1 2 1 0 0,0 4-1 0 0,55 1-1257 0 0,-34 28 72 0 0,-85-21-62 0 0,1 0 0 0 0,-1 1 1 0 0,1-1-1 0 0,-1 0 1 0 0,0 1-1 0 0,1-1 1 0 0,-1 1-1 0 0,0 0 0 0 0,0 0 1 0 0,0-1-1 0 0,0 2 1 0 0,-1-1-1 0 0,1 0 0 0 0,0 0 1 0 0,-1 0-1 0 0,0 1 1 0 0,1-1-1 0 0,-1 1 0 0 0,0-1 1 0 0,0 1-1 0 0,0-1 1 0 0,-1 1-1 0 0,1 0 1 0 0,-1-1-1 0 0,1 1 0 0 0,-1 0 1 0 0,0 0-1 0 0,0-1 1 0 0,0 1-1 0 0,0 0 0 0 0,-1 0-10 0 0,-54 64 613 0 0,-84 39-467 0 0,-22-3-234 0 0,159-101 92 0 0,0-1 0 0 0,1 0 0 0 0,-1 1-1 0 0,1-1 1 0 0,-1 1 0 0 0,1-1 0 0 0,0 1-1 0 0,-1 0 1 0 0,1 0 0 0 0,0-1 0 0 0,0 1-1 0 0,0 0 1 0 0,1 0 0 0 0,-1 0 0 0 0,0 0-1 0 0,1 0 1 0 0,-1 0 0 0 0,1 0 0 0 0,0 1-1 0 0,0-1 1 0 0,0 0 0 0 0,0 0 0 0 0,0 0-1 0 0,0 0 1 0 0,0 0 0 0 0,1 0 0 0 0,-1 0-1 0 0,1 0 1 0 0,-1 0 0 0 0,1 0 0 0 0,0 0-1 0 0,0 0 1 0 0,0 0 0 0 0,0 0 0 0 0,0 0-1 0 0,0-1 1 0 0,1 1 0 0 0,0 1-4 0 0,71 57 568 0 0,-49-43-269 0 0,112 94 1328 0 0,-131-105-1370 0 0,-2-3-3643 0 0,-2-9-7371 0 0,-1 3 1994 0 0</inkml:trace>
  <inkml:trace contextRef="#ctx0" brushRef="#br0" timeOffset="46195.788">6083 1816 1736 0 0,'0'0'2574'0'0,"0"0"-831"0"0,0 0-484 0 0,0 0 116 0 0,0 0 235 0 0,0 0 78 0 0,0 0-147 0 0,0 0-323 0 0,0 0-293 0 0,0 0-200 0 0,0 0-139 0 0,0 0-61 0 0,0 0-25 0 0,26-9-30 0 0,82-26-25 0 0,-25 22 527 0 0,-61 15-797 0 0,-21-3-167 0 0,1 1 0 0 0,-1 0 0 0 0,1 1 1 0 0,-1-1-1 0 0,1 0 0 0 0,-1 0 0 0 0,1 1 0 0 0,-1-1 1 0 0,1 1-1 0 0,-1-1 0 0 0,1 1 0 0 0,-1 0 0 0 0,0-1 0 0 0,1 1 1 0 0,-1 0-1 0 0,0 0 0 0 0,0 0 0 0 0,0 0 0 0 0,1 0 0 0 0,-1 0 1 0 0,0 0-1 0 0,0 1 0 0 0,-1-1 0 0 0,1 0 0 0 0,0 0 0 0 0,0 1 1 0 0,-1-1-1 0 0,1 1 0 0 0,0-1 0 0 0,-1 0 0 0 0,0 1 1 0 0,1-1-1 0 0,-1 1 0 0 0,0-1 0 0 0,0 1 0 0 0,1-1 0 0 0,-1 1 1 0 0,0 0-1 0 0,-1-1 0 0 0,1 1 0 0 0,0-1 0 0 0,0 1 0 0 0,-1 0-8 0 0,-21 67 169 0 0,-47 33-86 0 0,-13 31 143 0 0,81-131-222 0 0,1 0 0 0 0,-1 0 0 0 0,1 0 0 0 0,-1 0 0 0 0,1 0 0 0 0,0 0-1 0 0,0 0 1 0 0,-1 0 0 0 0,2 0 0 0 0,-1 0 0 0 0,0 0 0 0 0,0 0 0 0 0,1 1-1 0 0,-1-1 1 0 0,1 0 0 0 0,-1 0 0 0 0,1-1 0 0 0,0 1 0 0 0,0 0 0 0 0,0 0-1 0 0,0 0 1 0 0,0 0 0 0 0,0-1 0 0 0,1 1 0 0 0,-1 0 0 0 0,1-1 0 0 0,-1 1-1 0 0,1-1 1 0 0,-1 0 0 0 0,1 0 0 0 0,0 1 0 0 0,-1-1 0 0 0,1 0-1 0 0,0 0 1 0 0,0 0 0 0 0,0-1 0 0 0,0 1 0 0 0,0 0 0 0 0,0-1 0 0 0,0 0-1 0 0,0 1 1 0 0,0-1 0 0 0,2 0-4 0 0,93-2-788 0 0,-52-12-3928 0 0,-23 9-2804 0 0,-12 1-518 0 0</inkml:trace>
  <inkml:trace contextRef="#ctx0" brushRef="#br0" timeOffset="46565.597">6944 1757 5785 0 0,'0'0'2205'0'0,"0"0"-761"0"0,0 0-174 0 0,0 0 206 0 0,0 0 171 0 0,0 0-52 0 0,0 0-280 0 0,0 0-330 0 0,-29 32-251 0 0,-93 102-175 0 0,41-30 206 0 0,39-42-504 0 0,-78 121-116 0 0,-9-6 0 0 0,-55 52-145 0 0,78-105-2071 0 0,79-87-2223 0 0,26-31-587 0 0,1-4-1837 0 0,0 1 4351 0 0</inkml:trace>
  <inkml:trace contextRef="#ctx0" brushRef="#br0" timeOffset="46978.329">6817 2320 2008 0 0,'0'0'2656'0'0,"0"0"-804"0"0,0 0-404 0 0,0 0 62 0 0,0 0 69 0 0,0 0-127 0 0,0 0-294 0 0,0 0-274 0 0,0 0-209 0 0,0 0-64 0 0,0 0-23 0 0,0 0-32 0 0,18-14-24 0 0,56-44-37 0 0,34 1 1201 0 0,30 17 161 0 0,-134 39-1832 0 0,-1-1 0 0 0,0 0 1 0 0,1 1-1 0 0,-1 0 0 0 0,1 0 1 0 0,0 0-1 0 0,-1 0 0 0 0,1 0 1 0 0,0 1-1 0 0,0-1 0 0 0,0 1 1 0 0,-1 0-1 0 0,1 1 0 0 0,0-1 1 0 0,0 0-1 0 0,-1 1 0 0 0,1 0 1 0 0,0 0-1 0 0,-1 0 0 0 0,1 1 1 0 0,-1-1-1 0 0,1 1 0 0 0,-1-1 1 0 0,0 1-1 0 0,1 0 0 0 0,-1 1 1 0 0,0-1-1 0 0,-1 0 0 0 0,1 1 1 0 0,0 0-1 0 0,-1 0 0 0 0,1-1 1 0 0,-1 2-1 0 0,0-1 0 0 0,0 0 1 0 0,0 0-1 0 0,0 1 0 0 0,-1-1 1 0 0,1 1-1 0 0,-1-1 1 0 0,0 1-27 0 0,-4 11 18 0 0,-1-1-1 0 0,0 0 0 0 0,-1 0 0 0 0,0 0 0 0 0,-2-1 0 0 0,1 1 0 0 0,-2-1 0 0 0,0-1 0 0 0,0 1 1 0 0,-1-2-1 0 0,0 1 0 0 0,-1-1 0 0 0,-1 0 0 0 0,0-1 0 0 0,-7 5-16 0 0,0 3 5 0 0,-184 199-6 0 0,199-215-1 0 0,1 0 0 0 0,0 1 0 0 0,-1-1 1 0 0,1 0-1 0 0,0 1 0 0 0,0-1 0 0 0,0 1 0 0 0,1 0 1 0 0,-1 0-1 0 0,1 0 0 0 0,-1 0 0 0 0,1 0 0 0 0,0 0 1 0 0,0 0-1 0 0,0 0 0 0 0,1 0 0 0 0,-1 0 0 0 0,1 1 1 0 0,0-1-1 0 0,0 0 0 0 0,0 0 0 0 0,0 1 0 0 0,0-1 1 0 0,1 0-1 0 0,-1 0 0 0 0,1 0 0 0 0,0 0 0 0 0,0 0 1 0 0,0 1-1 0 0,1-2 0 0 0,-1 1 0 0 0,1 0 0 0 0,-1 0 1 0 0,1 0-1 0 0,0-1 0 0 0,0 1 0 0 0,0-1 0 0 0,0 1 1 0 0,1-1-1 0 0,2 2 2 0 0,10 1 49 0 0,0-1 0 0 0,1-1 0 0 0,0 0 0 0 0,0-2 0 0 0,0 1 0 0 0,0-2 0 0 0,0 0 0 0 0,0-1 0 0 0,15-2-49 0 0,14-5 189 0 0,0-2 1 0 0,0-1-1 0 0,-1-3 0 0 0,25-11-189 0 0,-4 2 26 0 0,31-16-1457 0 0,-65 24-1579 0 0,-1 1-3328 0 0,-19 9 2767 0 0,5-3-6072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11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26 2809 0 0,'0'0'1042'0'0,"0"0"-313"0"0,0 0-192 0 0,0 0 105 0 0,0 0 142 0 0,0 0-16 0 0,0 0-184 0 0,0 0-243 0 0,0 0-207 0 0,0 0-100 0 0,0 0-2 0 0,0 0 18 0 0,-19 18 19 0 0,-59 57 13 0 0,74-72-67 0 0,0 0 1 0 0,0 1-1 0 0,1 0 1 0 0,-1 0 0 0 0,1 0-1 0 0,0 1 1 0 0,0-1 0 0 0,0 1-1 0 0,1-1 1 0 0,0 1 0 0 0,-1 0-1 0 0,2 0 1 0 0,-1 0 0 0 0,1 0-1 0 0,-1 1-15 0 0,-1 7 52 0 0,-1 2 3 0 0,1 1 0 0 0,0-1 0 0 0,1 0 0 0 0,0 1 0 0 0,1 0 0 0 0,1-1 0 0 0,1 1 0 0 0,1 10-55 0 0,-1-21 89 0 0,0 0-1 0 0,0 0 1 0 0,0 0-1 0 0,1-1 1 0 0,0 1-1 0 0,0-1 1 0 0,0 1-1 0 0,0-1 1 0 0,0 0-1 0 0,1 0 1 0 0,0 0 0 0 0,0 0-1 0 0,0 0 1 0 0,0 0-1 0 0,1-1 1 0 0,0 0-1 0 0,-1 0 1 0 0,1 0-1 0 0,0 0 1 0 0,0 0-1 0 0,1-1 1 0 0,-1 0-1 0 0,0 0 1 0 0,1 0-1 0 0,0 0 1 0 0,-1-1-1 0 0,1 1 1 0 0,0-1 0 0 0,2 0-89 0 0,1 0 370 0 0,0-1 1 0 0,-1 0 0 0 0,1 0 0 0 0,0-1 0 0 0,-1 0-1 0 0,1 0 1 0 0,0-1 0 0 0,-1 1 0 0 0,0-2 0 0 0,1 1-1 0 0,-1-1 1 0 0,0 0 0 0 0,0-1 0 0 0,0 0 0 0 0,-1 0-1 0 0,1 0 1 0 0,5-5-371 0 0,1-3 333 0 0,0 0 0 0 0,0 0 0 0 0,-1-1 0 0 0,0-1 0 0 0,-1 0 0 0 0,-1-1-1 0 0,4-6-332 0 0,-8 9 62 0 0,-1 0 0 0 0,0-1 0 0 0,0 1 0 0 0,-2-1-1 0 0,1 0 1 0 0,-1 0 0 0 0,-1 0 0 0 0,-1 0 0 0 0,0 0-1 0 0,0 0 1 0 0,-1-1 0 0 0,-1-3-62 0 0,0 11-74 0 0,0 0 1 0 0,0 1-1 0 0,0-1 0 0 0,-1 1 1 0 0,0 0-1 0 0,0 0 0 0 0,0-1 1 0 0,0 1-1 0 0,-1 1 1 0 0,0-1-1 0 0,0 0 0 0 0,0 1 1 0 0,-1-1-1 0 0,0 1 0 0 0,0 0 1 0 0,0 0-1 0 0,0 0 1 0 0,0 1-1 0 0,-1 0 0 0 0,1 0 1 0 0,-1 0-1 0 0,-2-1 74 0 0,-75-19-6438 0 0,38 24-2177 0 0,29 2 3982 0 0</inkml:trace>
  <inkml:trace contextRef="#ctx0" brushRef="#br0" timeOffset="430.977">544 37 8818 0 0,'0'0'1747'0'0,"0"0"-511"0"0,0 0-425 0 0,0 0-183 0 0,0 0-124 0 0,0 0-157 0 0,0 0-163 0 0,0 0-67 0 0,0 0-21 0 0,0 0-17 0 0,0 0-23 0 0,0 0-24 0 0,0 0-19 0 0,1 34 5 0 0,3 108 11 0 0,13-12 82 0 0,7-66 3 0 0,-23-63-16 0 0,-1 1 0 0 0,1-1 0 0 0,0 0 0 0 0,-1 0-1 0 0,1 0 1 0 0,0 0 0 0 0,0 0 0 0 0,0 0 0 0 0,0 0 0 0 0,0 0-1 0 0,0 0 1 0 0,0 0 0 0 0,0-1 0 0 0,0 1 0 0 0,0 0-1 0 0,1-1 1 0 0,-1 1 0 0 0,0-1 0 0 0,0 1 0 0 0,1-1 0 0 0,-1 0-1 0 0,0 1 1 0 0,0-1 0 0 0,1 0 0 0 0,-1 0 0 0 0,0 0-1 0 0,1 0 1 0 0,-1 0 0 0 0,0 0 0 0 0,1 0 0 0 0,-1-1 0 0 0,0 1-1 0 0,1 0 1 0 0,-1-1 0 0 0,0 1 0 0 0,0-1 0 0 0,0 1 0 0 0,1-1-1 0 0,-1 0 1 0 0,0 0 0 0 0,0 1 0 0 0,0-1 0 0 0,0 0-1 0 0,0 0 1 0 0,0 0 0 0 0,0 0 0 0 0,0 0 0 0 0,-1 0 0 0 0,1-1-98 0 0,20-25 551 0 0,-1 0 0 0 0,-1-2 1 0 0,-2 0-1 0 0,-1-1 1 0 0,-1-1-1 0 0,-2 0 1 0 0,0-3-552 0 0,16-35 32 0 0,-26 62-222 0 0,14-28-612 0 0,-2 19-2563 0 0,-5 14-2920 0 0,-7 2-184 0 0,-1 0-46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9:59.40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1 814 0 0 0,'0'0'1628'0'0,"0"0"193"0"0,0 0-48 0 0,0 0-187 0 0,0 0-195 0 0,26 26-147 0 0,83 81-58 0 0,-36-61 635 0 0,-58-43-1400 0 0,4 0-85 0 0,0-1 1 0 0,1-1-1 0 0,-1-1 1 0 0,1 0 0 0 0,-1-2-1 0 0,0 0 1 0 0,1-1-1 0 0,-1-1 1 0 0,0-1-1 0 0,-1-1 1 0 0,1 0 0 0 0,-1-1-1 0 0,-1-1 1 0 0,1-1-1 0 0,-1-1 1 0 0,-1 0-1 0 0,0-1 1 0 0,0-1-1 0 0,9-8-336 0 0,23-19 222 0 0,-1-2 0 0 0,-2-2 0 0 0,-2-1 0 0 0,-2-3 0 0 0,-2-1-1 0 0,-2-2 1 0 0,-2-2 0 0 0,-3-1 0 0 0,24-53-222 0 0,39-155 447 0 0,-62 158-250 0 0,-17 153-302 0 0,86 502 693 0 0,-81-422-604 0 0,-16-110 16 0 0,-1-1 0 0 0,-1 2 0 0 0,0-1-1 0 0,-2 0 1 0 0,0 0 0 0 0,-2 0 0 0 0,0 1 0 0 0,-1-1 0 0 0,-1 0 0 0 0,0 0 0 0 0,-2 0 0 0 0,-1-1 0 0 0,0 0 0 0 0,-1 0 0 0 0,-1 0 0 0 0,-1-1 0 0 0,-1 0-1 0 0,-1 1 1 0 0,-3-1-148 0 0,-1-2-1 0 0,0 0 0 0 0,-1 0 0 0 0,-1-2 0 0 0,0 0 0 0 0,-1-1 0 0 0,0 0 0 0 0,-1-2 1 0 0,0 0-1 0 0,-1-1 0 0 0,-1-1 0 0 0,1-1 0 0 0,-1-1 0 0 0,0-1 0 0 0,-1-1 0 0 0,0 0 1 0 0,1-2-1 0 0,-2-1 0 0 0,-12 0 149 0 0,26-2-220 0 0,-12 1-253 0 0,1-1 0 0 0,-1-1 0 0 0,1-1 0 0 0,0-1 0 0 0,-1 0 0 0 0,-13-6 473 0 0,28 7-483 0 0,0-1 0 0 0,0 1 0 0 0,0-1 0 0 0,0-1 0 0 0,1 1 0 0 0,-1-1 0 0 0,1 0 0 0 0,0 0-1 0 0,0-1 1 0 0,1 1 0 0 0,-1-1 0 0 0,1 0 0 0 0,0 0 0 0 0,-2-5 483 0 0,-5-9-4565 0 0,4 4-592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9:59.95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120 180 1656 0 0,'0'0'4355'0'0,"0"0"-2392"0"0,0 0-782 0 0,0 0 161 0 0,0 0 286 0 0,0 0 119 0 0,0 0-213 0 0,0 0-391 0 0,0 0-391 0 0,0 0-244 0 0,0 0-126 0 0,0 0-69 0 0,0 0-6 0 0,2 16-46 0 0,7 88 87 0 0,-8-3-157 0 0,3-60-217 0 0,-2 0-1 0 0,-3 0 0 0 0,0-1 0 0 0,-3 1 1 0 0,-1 0-1 0 0,-3-1 0 0 0,-1 0 1 0 0,-1 0-1 0 0,-3-1 0 0 0,-5 9 27 0 0,17-46 0 0 0,0 0-1 0 0,0 0 1 0 0,0 0 0 0 0,0 0-1 0 0,-1 0 1 0 0,1 0 0 0 0,-1 0-1 0 0,0 0 1 0 0,1-1 0 0 0,-1 1-1 0 0,0-1 1 0 0,0 1 0 0 0,0-1-1 0 0,0 0 1 0 0,0 1 0 0 0,0-1-1 0 0,0 0 1 0 0,-1 0 0 0 0,1-1-1 0 0,0 1 1 0 0,-1 0 0 0 0,1-1-1 0 0,0 0 1 0 0,-1 1-1 0 0,1-1 1 0 0,-1 0 0 0 0,-1 0 0 0 0,-9-41-7 0 0,14 15 19 0 0,2 1-1 0 0,1-1 1 0 0,0 1-1 0 0,2 0 1 0 0,2 0-1 0 0,0 1 1 0 0,1 0-1 0 0,1 0 1 0 0,1 1-1 0 0,8-10-11 0 0,-12 19 1 0 0,34-70-12 0 0,3 1 0 0 0,37-49 11 0 0,-63 107 9 0 0,1 0-1 0 0,1 1 0 0 0,1 1 1 0 0,0 0-1 0 0,2 2 0 0 0,1 1 1 0 0,1 1-1 0 0,0 1 0 0 0,26-14-8 0 0,37 10 87 0 0,-85 22-73 0 0,-1 0-1 0 0,1 1 1 0 0,-1-1 0 0 0,0 1 0 0 0,1 0 0 0 0,-1 0 0 0 0,0-1 0 0 0,1 2 0 0 0,-1-1 0 0 0,0 0 0 0 0,0 0-1 0 0,0 1 1 0 0,0-1 0 0 0,0 1 0 0 0,0-1 0 0 0,0 1 0 0 0,-1 0 0 0 0,1 0 0 0 0,0 0 0 0 0,-1 0 0 0 0,0 0-1 0 0,1 0 1 0 0,-1 0 0 0 0,0 1 0 0 0,0-1 0 0 0,0 0 0 0 0,0 1 0 0 0,-1-1 0 0 0,1 0 0 0 0,-1 1 0 0 0,1-1-1 0 0,-1 1 1 0 0,0-1 0 0 0,0 2-14 0 0,-1 23 39 0 0,-1 0-1 0 0,-2-1 1 0 0,0 1 0 0 0,-2-1-1 0 0,0 0 1 0 0,-2 0 0 0 0,-1-1-1 0 0,-1 0 1 0 0,-1-1-1 0 0,-2 0 1 0 0,0 0 0 0 0,-1-2-1 0 0,-1 1 1 0 0,-2-2-1 0 0,0 0 1 0 0,-1-1 0 0 0,-1-1-1 0 0,0-1 1 0 0,-7 4-39 0 0,-76 46-967 0 0,25-51-4353 0 0,53-23-3434 0 0,19 1 3005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10:01.0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220 0 10866 0 0,'0'0'4001'0'0,"0"0"-2743"0"0,0 0-739 0 0,0 0 145 0 0,0 0 227 0 0,0 0 169 0 0,-16 40-29 0 0,-51 126-150 0 0,21-18 334 0 0,13-3-647 0 0,6 1-1 0 0,3 33-567 0 0,22-165 2 0 0,0 1 0 0 0,0-1 0 0 0,2 0 0 0 0,0 1 0 0 0,0-1 0 0 0,1 1 0 0 0,1-1 1 0 0,1 1-1 0 0,0-1 0 0 0,0 0 0 0 0,6 12-2 0 0,-6-24-2 0 0,1 1-1 0 0,-1-1 1 0 0,1-1 0 0 0,-1 1 0 0 0,1 0 0 0 0,0-1-1 0 0,-1 0 1 0 0,1 0 0 0 0,0 0 0 0 0,0 0 0 0 0,0 0 0 0 0,0-1-1 0 0,0 0 1 0 0,0 0 0 0 0,0 0 0 0 0,0 0 0 0 0,0-1-1 0 0,0 1 1 0 0,0-1 0 0 0,0 0 0 0 0,-1 0 0 0 0,1-1 0 0 0,0 1-1 0 0,0-1 1 0 0,-1 0 0 0 0,1 0 0 0 0,-1 0 0 0 0,0 0-1 0 0,0 0 1 0 0,1-1 0 0 0,-1 1 0 0 0,-1-1 0 0 0,3-3 2 0 0,255-216 30 0 0,-194 191-131 0 0,-55 54 68 0 0,2 178 121 0 0,-11-197-89 0 0,0 0 0 0 0,0 0 1 0 0,0-1-1 0 0,1 0 1 0 0,-1 1-1 0 0,1-1 1 0 0,0 0-1 0 0,0 0 0 0 0,0 0 1 0 0,0-1-1 0 0,1 1 1 0 0,-1-1-1 0 0,0 0 0 0 0,1 1 1 0 0,0-2-1 0 0,0 1 1 0 0,-1 0-1 0 0,1-1 0 0 0,0 0 1 0 0,0 0-1 0 0,0 0 1 0 0,1 0-1 0 0,-1 0 0 0 0,3-1 1 0 0,103-8 203 0 0,-96 3-161 0 0,0 0 0 0 0,0-1 0 0 0,0-1 1 0 0,-1 0-1 0 0,0-1 0 0 0,0 0 0 0 0,-1-1 0 0 0,0 0 1 0 0,0-1-1 0 0,-1-1 0 0 0,-1 1 0 0 0,0-2 0 0 0,0 1 1 0 0,6-12-43 0 0,-11 15 12 0 0,0 0 0 0 0,-1-1 0 0 0,0 1 0 0 0,0-1 0 0 0,-1 0 1 0 0,0 0-1 0 0,0 0 0 0 0,-1-1 0 0 0,-1 1 0 0 0,0 0 1 0 0,0-1-1 0 0,0 1 0 0 0,-1-1 0 0 0,-1 1 0 0 0,-1-8-12 0 0,0 14-50 0 0,0 1 1 0 0,0-1-1 0 0,0 1 0 0 0,0 0 0 0 0,-1 0 1 0 0,1 0-1 0 0,-1 0 0 0 0,1 0 0 0 0,-1 1 1 0 0,0-1-1 0 0,0 1 0 0 0,0-1 0 0 0,0 1 1 0 0,0 0-1 0 0,0 1 0 0 0,0-1 0 0 0,0 0 1 0 0,0 1-1 0 0,0-1 0 0 0,-1 1 0 0 0,1 0 1 0 0,0 0-1 0 0,0 1 0 0 0,0-1 0 0 0,0 1 1 0 0,0-1-1 0 0,-1 1 0 0 0,1 0 0 0 0,0 0 1 0 0,0 0-1 0 0,1 0 0 0 0,-1 1 0 0 0,0-1 1 0 0,0 1-1 0 0,1 0 0 0 0,-1 0 0 0 0,1 0 1 0 0,-1 0-1 0 0,0 1 50 0 0,-9 7-182 0 0,0-1 0 0 0,0 2 0 0 0,1 0 0 0 0,0 0 0 0 0,1 1 0 0 0,0 0 0 0 0,1 1-1 0 0,1 0 1 0 0,0 0 0 0 0,1 1 0 0 0,0 0 0 0 0,1 0 0 0 0,0 1 0 0 0,2 0 0 0 0,-1 0 0 0 0,2 0 0 0 0,0 0 0 0 0,1 1 0 0 0,0-1 0 0 0,1 11 182 0 0,2-22 3 0 0,0-1 1 0 0,-1 1-1 0 0,2-1 0 0 0,-1 1 1 0 0,0-1-1 0 0,1 1 0 0 0,-1-1 1 0 0,1 0-1 0 0,0 0 0 0 0,0 0 1 0 0,0 0-1 0 0,0 0 0 0 0,1 0 1 0 0,-1-1-1 0 0,1 1 0 0 0,0-1 1 0 0,0 0-1 0 0,0 0 0 0 0,0 0 1 0 0,0 0-1 0 0,0 0 0 0 0,0 0 1 0 0,1-1-1 0 0,-1 0 0 0 0,1 1 1 0 0,0-1-4 0 0,97 15 599 0 0,-59-21-350 0 0,0-1 0 0 0,0-2 1 0 0,0-1-1 0 0,-1-3 1 0 0,-1-1-1 0 0,0-2 1 0 0,0-2-1 0 0,-2-2 1 0 0,0-1-1 0 0,-2-2 1 0 0,0-1-1 0 0,-1-2 1 0 0,4-6-250 0 0,-25 22 13 0 0,0-1 0 0 0,0 0 0 0 0,-1-1 1 0 0,0 0-1 0 0,-1-1 0 0 0,-1-1 0 0 0,1 1 0 0 0,-2-2 1 0 0,0 0-1 0 0,-1 0 0 0 0,0-1 0 0 0,-1 0 0 0 0,-1 0 1 0 0,0-1-1 0 0,-1 0 0 0 0,-1 0 0 0 0,0 0 0 0 0,-1-1 1 0 0,0-6-14 0 0,-4 21-22 0 0,0 0 0 0 0,0 0 1 0 0,0 0-1 0 0,-1 0 1 0 0,1 0-1 0 0,0 1 1 0 0,-1-1-1 0 0,1 0 1 0 0,-1 0-1 0 0,0 0 1 0 0,1 1-1 0 0,-1-1 0 0 0,0 0 1 0 0,0 1-1 0 0,0-1 1 0 0,0 1-1 0 0,0-1 1 0 0,-1 1-1 0 0,1-1 1 0 0,0 1-1 0 0,-1 0 0 0 0,1 0 1 0 0,-1 0-1 0 0,1 0 1 0 0,-1 0-1 0 0,0 0 1 0 0,1 0-1 0 0,-1 0 1 0 0,0 1-1 0 0,0-1 0 0 0,0 0 1 0 0,1 1-1 0 0,-1 0 1 0 0,0-1-1 0 0,0 1 1 0 0,0 0-1 0 0,0 0 1 0 0,0 0-1 0 0,1 0 1 0 0,-1 0-1 0 0,0 1 0 0 0,0-1 1 0 0,-2 1 21 0 0,-80 28-1006 0 0,83-28 999 0 0,-5 1-41 0 0,-1 1 0 0 0,1 0 0 0 0,0 0 0 0 0,0 0 0 0 0,0 1 0 0 0,1 0 0 0 0,-1 0 0 0 0,1 1 0 0 0,0-1 0 0 0,0 1 0 0 0,0 0 0 0 0,1 0 0 0 0,-1 1 0 0 0,1 0 0 0 0,1-1 0 0 0,-1 1 0 0 0,1 1 0 0 0,0-1 0 0 0,1 0 0 0 0,-1 1 0 0 0,1-1 0 0 0,0 1 0 0 0,1 0 0 0 0,-1 5 48 0 0,4-9-9 0 0,1-1-1 0 0,0 0 1 0 0,0 0-1 0 0,0 0 1 0 0,0 0-1 0 0,0 0 0 0 0,0-1 1 0 0,0 1-1 0 0,1-1 1 0 0,-1 0-1 0 0,0 0 1 0 0,1 0-1 0 0,-1 0 1 0 0,1-1-1 0 0,0 1 1 0 0,-1-1-1 0 0,1 0 0 0 0,-1 0 1 0 0,4-1 9 0 0,126-5 67 0 0,-24 1 26 0 0,-106 6-74 0 0,1 1-1 0 0,-1 0 1 0 0,0 0 0 0 0,0 0-1 0 0,0 0 1 0 0,0 0 0 0 0,0 0-1 0 0,0 1 1 0 0,-1-1 0 0 0,1 1-1 0 0,-1 0 1 0 0,0 0 0 0 0,0 0-1 0 0,0 0 1 0 0,0 0 0 0 0,0 1-1 0 0,0-1 1 0 0,-1 0 0 0 0,0 1-1 0 0,0-1 1 0 0,0 1 0 0 0,0 0-1 0 0,0-1 1 0 0,-1 1 0 0 0,0-1-1 0 0,1 1 1 0 0,-1 0 0 0 0,-1 0-1 0 0,1-1 1 0 0,0 1 0 0 0,-1-1-1 0 0,0 1 1 0 0,0 0 0 0 0,0-1-1 0 0,-1 2-18 0 0,1 16 106 0 0,1 2-29 0 0,-1-19-77 0 0,0 1 1 0 0,0 0 0 0 0,0 0 0 0 0,1 0-1 0 0,0 0 1 0 0,0 0 0 0 0,0-1-1 0 0,1 1 1 0 0,-1 0 0 0 0,1 0 0 0 0,1 0-1 0 0,-1-1 1 0 0,0 1 0 0 0,1 0-1 0 0,0-1 1 0 0,0 1 0 0 0,1-1-1 0 0,-1 0 1 0 0,1 0 0 0 0,0 0 0 0 0,0 0-1 0 0,0 0 1 0 0,0-1 0 0 0,1 1-1 0 0,-1-1 1 0 0,1 0 0 0 0,0 0-1 0 0,0 0 1 0 0,3 1-1 0 0,6 0 20 0 0,0 0 0 0 0,1-1-1 0 0,-1-1 1 0 0,1 0 0 0 0,-1-1 0 0 0,1 0 0 0 0,0-1-1 0 0,-1 0 1 0 0,1-1 0 0 0,-1-1 0 0 0,1 0 0 0 0,-1-1-1 0 0,0-1 1 0 0,1 0 0 0 0,-2 0 0 0 0,1-1 0 0 0,-1-1-1 0 0,1 0 1 0 0,9-7-20 0 0,0-2 256 0 0,0 0-1 0 0,-1-1 1 0 0,0-1-1 0 0,-1-1 1 0 0,-2-1-1 0 0,8-9-255 0 0,-20 21 56 0 0,1-1 0 0 0,-2 0 0 0 0,1-1 0 0 0,-1 1 0 0 0,0-1 0 0 0,-1 0 0 0 0,0 0 0 0 0,-1 0 0 0 0,1 0 0 0 0,-2-1 0 0 0,1 0 0 0 0,-2 1 0 0 0,1-1 0 0 0,-1 0 0 0 0,-1 0 0 0 0,1 0 0 0 0,-2 0 0 0 0,0-7-56 0 0,0 14-7 0 0,0 0 0 0 0,0 0 0 0 0,0 0 0 0 0,-1 0 0 0 0,1 0 0 0 0,-1 0 0 0 0,1 0 0 0 0,-1 0 0 0 0,0 1 0 0 0,0-1 0 0 0,0 1 0 0 0,0-1 1 0 0,-1 1-1 0 0,1 0 0 0 0,-1 0 0 0 0,1 0 0 0 0,-1 0 0 0 0,0 0 0 0 0,0 1 0 0 0,0-1 0 0 0,0 1 0 0 0,0 0 0 0 0,0 0 0 0 0,0 0 0 0 0,0 0 0 0 0,0 1 0 0 0,-1-1 0 0 0,1 1 0 0 0,0 0 1 0 0,-1-1 6 0 0,-4 1-28 0 0,-1-1 0 0 0,1 1 1 0 0,-1 1-1 0 0,0-1 0 0 0,1 1 1 0 0,-1 1-1 0 0,1 0 1 0 0,0 0-1 0 0,-1 1 0 0 0,1-1 1 0 0,0 2 27 0 0,-8 5-13 0 0,1 0 0 0 0,0 1 0 0 0,1 0 0 0 0,0 1 0 0 0,1 1 0 0 0,0 0 1 0 0,1 0-1 0 0,0 2 0 0 0,1-1 0 0 0,1 2 0 0 0,0-1 0 0 0,1 1 0 0 0,0 1 1 0 0,2 0-1 0 0,0 0 0 0 0,0 0 0 0 0,1 1 0 0 0,1 0 0 0 0,1 0 0 0 0,1 0 1 0 0,0 1-1 0 0,1-1 0 0 0,1 1 0 0 0,1-1 0 0 0,0 1 0 0 0,1 0 0 0 0,1-1 1 0 0,1 2 12 0 0,0-9-5 0 0,1 1 1 0 0,0-1 0 0 0,0 0-1 0 0,1 0 1 0 0,0 0 0 0 0,1-1-1 0 0,0 0 1 0 0,1 0 0 0 0,0 0-1 0 0,0-1 1 0 0,1 0 0 0 0,0 0 0 0 0,0-1-1 0 0,1 0 1 0 0,0-1 0 0 0,0 1-1 0 0,0-2 1 0 0,1 1 0 0 0,9 3 4 0 0,4 0-24 0 0,0 0-1 0 0,1-1 1 0 0,0-1 0 0 0,0-1 0 0 0,1-1 0 0 0,-1-1 0 0 0,1-2 0 0 0,10 0 24 0 0,105-2-1647 0 0,-48-10-7422 0 0,-58 2-2440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10:02.05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 1 4385 0 0,'0'0'1463'0'0,"0"0"-466"0"0,0 0-259 0 0,0 0 90 0 0,0 0 282 0 0,0 0 319 0 0,0 0 129 0 0,0 0-78 0 0,0 0-222 0 0,0 0-289 0 0,0 0-220 0 0,0 0-141 0 0,0 0-64 0 0,-1 28-48 0 0,-4 90-45 0 0,6 55 889 0 0,-1-169-1315 0 0,1 0-1 0 0,-1 0 1 0 0,1-1-1 0 0,0 1 1 0 0,1 0 0 0 0,-1-1-1 0 0,0 1 1 0 0,1-1 0 0 0,0 0-1 0 0,0 1 1 0 0,0-1-1 0 0,0 0 1 0 0,0 0 0 0 0,1 0-1 0 0,-1-1 1 0 0,1 1-1 0 0,0 0 1 0 0,0-1 0 0 0,0 0-1 0 0,0 0 1 0 0,0 0-1 0 0,1 0 1 0 0,-1 0 0 0 0,0 0-1 0 0,1-1 1 0 0,-1 0-1 0 0,1 0 1 0 0,0 0 0 0 0,-1 0-1 0 0,1 0 1 0 0,0-1 0 0 0,0 0-1 0 0,-1 0 1 0 0,1 0-1 0 0,0 0 1 0 0,0 0 0 0 0,0-1-1 0 0,-1 1 1 0 0,1-1-1 0 0,0 0 1 0 0,-1 0 0 0 0,4-2-25 0 0,20-9 138 0 0,-1-1 0 0 0,-1-1 0 0 0,0-2 0 0 0,-1 0 0 0 0,0-1-1 0 0,-2-2 1 0 0,8-8-138 0 0,-8 8 65 0 0,161-139 116 0 0,-183 157-185 0 0,1 1 1 0 0,0-1-1 0 0,-1 1 1 0 0,1-1-1 0 0,0 1 1 0 0,0-1-1 0 0,-1 1 1 0 0,1-1-1 0 0,0 1 1 0 0,0 0-1 0 0,0 0 1 0 0,0-1-1 0 0,-1 1 1 0 0,1 0-1 0 0,0 0 1 0 0,0 0-1 0 0,0 0 1 0 0,0 0 0 0 0,0 0-1 0 0,0 0 1 0 0,-1 0-1 0 0,1 1 1 0 0,0-1-1 0 0,0 0 1 0 0,0 0-1 0 0,0 1 1 0 0,-1-1-1 0 0,1 0 1 0 0,0 1-1 0 0,0-1 1 0 0,-1 1-1 0 0,1-1 1 0 0,0 1-1 0 0,-1-1 1 0 0,1 1-1 0 0,0 0 1 0 0,-1-1 0 0 0,1 1-1 0 0,-1 0 1 0 0,1-1-1 0 0,-1 1 1 0 0,1 0-1 0 0,-1 0 1 0 0,0 0-1 0 0,1-1 1 0 0,-1 1-1 0 0,0 0 1 0 0,0 0-1 0 0,0 0 1 0 0,1 0-1 0 0,-1-1 1 0 0,0 1-1 0 0,0 0 1 0 0,0 0 0 0 0,0 0-1 0 0,0 0 1 0 0,-1 0-1 0 0,1 0 1 0 0,0 0 3 0 0,4 12 44 0 0,5 20 6 0 0,-9-27-41 0 0,1 1 0 0 0,0-1 0 0 0,0 0 0 0 0,0 0 1 0 0,1 0-1 0 0,0-1 0 0 0,0 1 0 0 0,0 0 0 0 0,1-1 0 0 0,-1 1 1 0 0,1-1-1 0 0,1 0 0 0 0,-1 0 0 0 0,1 0 0 0 0,0 0 0 0 0,0-1 0 0 0,0 1 1 0 0,1-1-1 0 0,0 0 0 0 0,0 0 0 0 0,0-1 0 0 0,0 0 0 0 0,0 0 1 0 0,1 0-1 0 0,-1 0 0 0 0,1-1 0 0 0,0 0 0 0 0,-1 0 0 0 0,1 0 1 0 0,4 0-10 0 0,1-3 94 0 0,0 1 0 0 0,0-2-1 0 0,0 1 1 0 0,0-1 0 0 0,-1-1 0 0 0,1 0 0 0 0,0-1 0 0 0,-1 0 0 0 0,0 0 0 0 0,0-1 0 0 0,0 0 0 0 0,-1-1 0 0 0,0 0 0 0 0,0-1 0 0 0,0 0 0 0 0,-1 0 0 0 0,0-1 0 0 0,0 0 0 0 0,1-1-94 0 0,8-8 133 0 0,-1-1 1 0 0,0 0-1 0 0,-1-1 0 0 0,-1-1 0 0 0,-1 0 0 0 0,10-22-133 0 0,-24 38-3395 0 0,-10 16-2973 0 0,5-3-354 0 0,1-1-2189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10:02.3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85 0 13115 0 0,'0'0'1344'0'0,"0"0"-448"0"0,0 0 40 0 0,0 0 177 0 0,0 0-49 0 0,0 0-280 0 0,0 0-376 0 0,0 0-240 0 0,-70 203-120 0 0,66-185-64 0 0,1 4-16 0 0,1-7-72 0 0,0 3-112 0 0,0-7-312 0 0,0 0-656 0 0,2-3-1393 0 0,0-4-2880 0 0,0-4-4305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10:02.77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120 1 6897 0 0,'0'0'2265'0'0,"0"0"-315"0"0,0 0-195 0 0,0 0-118 0 0,0 0-154 0 0,0 0-182 0 0,0 0-180 0 0,0 0-197 0 0,0 0-181 0 0,0 0-139 0 0,1 34-83 0 0,2 111-75 0 0,-22-28 204 0 0,-27 182-138 0 0,15 15-628 0 0,13-193-808 0 0,14-102 1979 0 0,-2 16-8290 0 0,17-51-7311 0 0,-9 8 13503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10:03.0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115 1 11338 0 0,'0'0'1114'0'0,"0"0"4"0"0,0 0 141 0 0,0 0 126 0 0,-4 37-31 0 0,-12 117-189 0 0,-8 273 2147 0 0,0-52-3530 0 0,6-306-2704 0 0,8-48-1263 0 0,-2-3-3650 0 0,6-11 950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10:03.5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8 10338 0 0,'0'0'1663'0'0,"0"0"-138"0"0,0 0 99 0 0,0 0 151 0 0,0 0-101 0 0,0 0-405 0 0,0 0-443 0 0,0 0-301 0 0,0 0-195 0 0,0 0-114 0 0,0 0-91 0 0,0 0-65 0 0,25-2-40 0 0,76-4-25 0 0,-62 20-170 0 0,-37-9 56 0 0,18 19-2078 0 0,-7-8-7710 0 0,-7-8 340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10:08.4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 8 0 0 0,'0'0'1283'0'0,"0"0"668"0"0,0 0 236 0 0,0 0-25 0 0,0 0-304 0 0,0 0-421 0 0,0 0-402 0 0,0 0-328 0 0,0 0-202 0 0,-1-3-123 0 0,-3-2 513 0 0,5 36 434 0 0,-1-17-1117 0 0,11 829 2730 0 0,-11-827-2939 0 0,-1 0-1 0 0,1 0 0 0 0,0 0-1 0 0,1 0 1 0 0,1 0 0 0 0,1 0 0 0 0,0 0-1 0 0,1 0 1 0 0,0-1 0 0 0,4 7-2 0 0,-8-21 6 0 0,1 0 0 0 0,-1 0 0 0 0,1 0 0 0 0,0 0 0 0 0,-1 0-1 0 0,1-1 1 0 0,0 1 0 0 0,-1 0 0 0 0,1 0 0 0 0,0 0 0 0 0,0-1 0 0 0,0 1 0 0 0,0 0 0 0 0,0-1 0 0 0,0 1 0 0 0,0-1-1 0 0,0 1 1 0 0,0-1 0 0 0,0 1 0 0 0,0-1 0 0 0,0 0 0 0 0,0 0 0 0 0,0 1 0 0 0,0-1 0 0 0,0 0 0 0 0,0 0 0 0 0,0 0-1 0 0,1 0 1 0 0,-1 0 0 0 0,0 0 0 0 0,0-1 0 0 0,0 1 0 0 0,0 0 0 0 0,0-1 0 0 0,0 1 0 0 0,0 0 0 0 0,0-1-1 0 0,0 1 1 0 0,0-1 0 0 0,0 0 0 0 0,0 1 0 0 0,0-1 0 0 0,0 0-6 0 0,41-37 405 0 0,-35 31-401 0 0,56-57 155 0 0,-14 12-141 0 0,2 2-1 0 0,3 3 1 0 0,8-3-18 0 0,90-52-140 0 0,-150 101 129 0 0,-1 0-1 0 0,1 0 1 0 0,0 0 0 0 0,0 0-1 0 0,-1 0 1 0 0,1 0 0 0 0,0 1-1 0 0,0-1 1 0 0,0 1 0 0 0,0-1-1 0 0,0 1 1 0 0,0 0 0 0 0,0 0 0 0 0,0 0-1 0 0,0 0 1 0 0,0 0 0 0 0,0 0-1 0 0,0 0 1 0 0,0 1 0 0 0,0-1-1 0 0,0 1 1 0 0,-1-1 0 0 0,1 1 0 0 0,0 0-1 0 0,0 0 1 0 0,0 0 0 0 0,-1 0-1 0 0,1 0 1 0 0,0 0 0 0 0,-1 0-1 0 0,1 0 1 0 0,-1 1 0 0 0,0-1-1 0 0,1 1 1 0 0,-1-1 0 0 0,0 1 0 0 0,0 0-1 0 0,0-1 1 0 0,0 1 0 0 0,0 0-1 0 0,0 0 1 0 0,0-1 0 0 0,-1 1-1 0 0,1 0 1 0 0,-1 0 0 0 0,1 1 11 0 0,20 261 56 0 0,8-212-1085 0 0,12-45-3778 0 0,-4-14-4147 0 0,-26 0 4569 0 0</inkml:trace>
  <inkml:trace contextRef="#ctx0" brushRef="#br0" timeOffset="361.659">1317 693 3425 0 0,'0'0'1351'0'0,"0"0"-135"0"0,0 0 138 0 0,0 0 282 0 0,-31 19 146 0 0,-102 62-125 0 0,10 3 1292 0 0,116-80-2900 0 0,1 0 1 0 0,-1 1-1 0 0,1-1 0 0 0,0 1 0 0 0,1 1 1 0 0,-1-1-1 0 0,1 1 0 0 0,0 0 0 0 0,0 0 1 0 0,1 0-1 0 0,0 1 0 0 0,0-1 1 0 0,0 1-1 0 0,1 0 0 0 0,0 0 0 0 0,0 1 1 0 0,1-1-1 0 0,0 1 0 0 0,0-1 1 0 0,1 1-1 0 0,-1 7-49 0 0,4-13 7 0 0,0 1 1 0 0,0-1 0 0 0,0 0-1 0 0,0 0 1 0 0,0 0 0 0 0,0 0-1 0 0,0-1 1 0 0,1 1 0 0 0,-1 0-1 0 0,1-1 1 0 0,-1 0 0 0 0,1 1-1 0 0,0-1 1 0 0,-1 0 0 0 0,1 0-1 0 0,0-1 1 0 0,0 1 0 0 0,0-1-1 0 0,0 1 1 0 0,-1-1-1 0 0,1 0 1 0 0,0 0 0 0 0,0 0-1 0 0,0 0 1 0 0,0-1 0 0 0,0 1-1 0 0,0-1 1 0 0,1 0-8 0 0,6 1 137 0 0,4-3 84 0 0,-1 0 0 0 0,1 0 0 0 0,-1-2 0 0 0,0 1 0 0 0,0-2 0 0 0,-1 1 0 0 0,1-2 0 0 0,-1 0 0 0 0,-1 0 1 0 0,1-1-1 0 0,-1-1 0 0 0,-1 0 0 0 0,8-8-221 0 0,0 3 214 0 0,117-114 1171 0 0,-134 128-1389 0 0,0 1 0 0 0,0-1 1 0 0,0 0-1 0 0,0 1 1 0 0,0-1-1 0 0,0 1 1 0 0,0-1-1 0 0,-1 1 1 0 0,1-1-1 0 0,0 1 1 0 0,0-1-1 0 0,-1 1 0 0 0,1 0 1 0 0,0-1-1 0 0,-1 1 1 0 0,1 0-1 0 0,-1 0 1 0 0,1 0-1 0 0,0-1 1 0 0,-1 1-1 0 0,0 0 1 0 0,1 0-1 0 0,-1 0 1 0 0,0 0-1 0 0,1 0 0 0 0,-1 0 1 0 0,0 0-1 0 0,0 0 1 0 0,0 0-1 0 0,0 0 1 0 0,0 0-1 0 0,0 0 1 0 0,0 0-1 0 0,0 0 1 0 0,0 0-1 0 0,0 0 0 0 0,-1 0 4 0 0,3 6-6 0 0,5 18-713 0 0,29 63-684 0 0,-15-66-3742 0 0,8-7-5001 0 0,-25-14 6468 0 0</inkml:trace>
  <inkml:trace contextRef="#ctx0" brushRef="#br0" timeOffset="673.226">1704 667 4209 0 0,'0'0'3007'0'0,"0"0"-342"0"0,0 0-314 0 0,0 0-292 0 0,0 0-412 0 0,0 0-464 0 0,0 0-384 0 0,0 0-236 0 0,0 0-151 0 0,0 0-84 0 0,0 0-47 0 0,0 0-62 0 0,0 0-55 0 0,2 26-35 0 0,8 80-27 0 0,-6-21 7 0 0,-5-72-104 0 0,1-1 0 0 0,1 1 1 0 0,0-1-1 0 0,0 0 0 0 0,1 1 0 0 0,1-1 0 0 0,0 0 0 0 0,1 0 1 0 0,5 10-6 0 0,-8-17 6 0 0,1 0 1 0 0,-1 0 0 0 0,1 0 0 0 0,1-1 0 0 0,-1 1 0 0 0,1 0-1 0 0,0-1 1 0 0,0 0 0 0 0,0 1 0 0 0,1-1 0 0 0,-1 0-1 0 0,1-1 1 0 0,0 1 0 0 0,0-1 0 0 0,0 0 0 0 0,1 1-1 0 0,-1-2 1 0 0,1 1 0 0 0,-1-1 0 0 0,1 1 0 0 0,0-1-1 0 0,0-1 1 0 0,0 1 0 0 0,0-1 0 0 0,0 0 0 0 0,1 0-1 0 0,-1 0 1 0 0,0-1 0 0 0,5 1-7 0 0,-3-4 100 0 0,1-1-1 0 0,-1 1 1 0 0,1-1-1 0 0,-1-1 1 0 0,0 1 0 0 0,-1-1-1 0 0,1 0 1 0 0,-1-1-1 0 0,0 1 1 0 0,0-1-1 0 0,-1 0 1 0 0,0-1-100 0 0,87-145 920 0 0,-64 99-981 0 0,-10 11-141 0 0,-3 6-1445 0 0,-2 15-2886 0 0,-10 20-509 0 0,-2 2-3137 0 0,-1 2 5257 0 0</inkml:trace>
  <inkml:trace contextRef="#ctx0" brushRef="#br0" timeOffset="1035.159">2218 918 0 0 0,'0'0'2430'0'0,"0"0"264"0"0,0 0 126 0 0,0 0-64 0 0,0 0-271 0 0,0 0-412 0 0,33-8-443 0 0,106-27-429 0 0,-56-3 386 0 0,-69 27-1372 0 0,-1 0 0 0 0,0 0-1 0 0,0-2 1 0 0,-1 1 0 0 0,-1-2-1 0 0,0 0 1 0 0,-1 0 0 0 0,0 0 0 0 0,-1-1-1 0 0,-1-1 1 0 0,0 0 0 0 0,0-4-215 0 0,-6 17-4 0 0,0 0 0 0 0,-1 0 0 0 0,1 0 1 0 0,-1-1-1 0 0,1 1 0 0 0,-1 0 0 0 0,0-1 0 0 0,0 1 1 0 0,-1-1-1 0 0,1 0 0 0 0,-1 1 0 0 0,0-1 0 0 0,0 1 1 0 0,0-1-1 0 0,0 0 0 0 0,-1 1 0 0 0,1-1 0 0 0,-1 1 1 0 0,0-1-1 0 0,0 1 0 0 0,0-1 0 0 0,-1 1 0 0 0,1 0 1 0 0,-1-1-1 0 0,0 1 0 0 0,0 0 0 0 0,0 0 0 0 0,0 0 1 0 0,0 1-1 0 0,-1-1 0 0 0,1 0 0 0 0,-1 1 0 0 0,1-1 1 0 0,-1 1-1 0 0,0 0 0 0 0,0 0 0 0 0,0 0 0 0 0,-1 1 1 0 0,1-1-1 0 0,-3 0 4 0 0,-2 2-48 0 0,0 0-1 0 0,1 0 1 0 0,-1 1 0 0 0,0 0 0 0 0,0 1 0 0 0,1 0-1 0 0,-1 0 1 0 0,1 1 0 0 0,-1-1 0 0 0,1 2-1 0 0,0-1 1 0 0,0 1 0 0 0,1 0 0 0 0,-1 0 0 0 0,1 1-1 0 0,0 0 1 0 0,0 0 0 0 0,0 0 0 0 0,1 1 0 0 0,-1 0-1 0 0,1 0 1 0 0,1 1 0 0 0,-5 6 48 0 0,-1 3-45 0 0,0 0-1 0 0,2 1 1 0 0,-1 0-1 0 0,2 1 1 0 0,1-1-1 0 0,0 1 1 0 0,1 1 0 0 0,0-1-1 0 0,0 11 46 0 0,4-21-12 0 0,0 0 0 0 0,0 0 1 0 0,1 0-1 0 0,0 0 0 0 0,0-1 0 0 0,1 1 1 0 0,0 0-1 0 0,0 0 0 0 0,1 0 0 0 0,0-1 0 0 0,0 1 1 0 0,1-1-1 0 0,0 0 0 0 0,0 0 0 0 0,1 0 1 0 0,0 0-1 0 0,0 0 0 0 0,1-1 0 0 0,0 1 0 0 0,0-1 1 0 0,0 0-1 0 0,0-1 0 0 0,1 0 0 0 0,1 1 12 0 0,14 7 57 0 0,1-1-1 0 0,0-1 0 0 0,1-1 1 0 0,0-1-1 0 0,1-1 1 0 0,-1-1-1 0 0,2-1 0 0 0,-1-1 1 0 0,1-1-1 0 0,-1-1 0 0 0,1-1 1 0 0,0-2-1 0 0,0 0 0 0 0,0-2 1 0 0,16-2-57 0 0,73-19-1688 0 0,-66 8-3456 0 0,-29 9 1190 0 0,8-4-6406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09:54.58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5581 387 4297 0 0,'0'0'1491'0'0,"0"0"-300"0"0,0 0-134 0 0,0 0 126 0 0,0 0 230 0 0,0 0 179 0 0,0 0-60 0 0,0 0-265 0 0,0 0-239 0 0,0 0-214 0 0,0 0-119 0 0,3 11-58 0 0,44 151 1166 0 0,-28-83-1343 0 0,-4 0-1 0 0,-2 0 1 0 0,-4 10-460 0 0,-4-45 50 0 0,20 329-1577 0 0,-25-373 1492 0 0,3 37-2723 0 0,-2-24-826 0 0,-1 0-3784 0 0,0-6 1211 0 0</inkml:trace>
  <inkml:trace contextRef="#ctx0" brushRef="#br0" timeOffset="465.497">5329 604 8042 0 0,'0'0'1077'0'0,"0"0"-146"0"0,0 0 113 0 0,0 0 314 0 0,0 0 258 0 0,0 0-1 0 0,0 0-290 0 0,0 0-381 0 0,0 0-303 0 0,20-33-166 0 0,69-101-62 0 0,-86 128-364 0 0,1 0 0 0 0,1 0-1 0 0,-1 0 1 0 0,1 0-1 0 0,0 1 1 0 0,0 0-1 0 0,0 0 1 0 0,1 0-1 0 0,0 1 1 0 0,0 0-1 0 0,0 0 1 0 0,0 1-1 0 0,5-2-48 0 0,8-5 156 0 0,18-11 41 0 0,1 2 0 0 0,0 2 0 0 0,2 1 0 0 0,0 2 0 0 0,1 2 0 0 0,0 1 0 0 0,0 2 0 0 0,1 3 0 0 0,15-1-197 0 0,-53 6-2 0 0,-1 1 1 0 0,1-1-1 0 0,0 1 1 0 0,-1-1-1 0 0,1 1 1 0 0,0 0 0 0 0,-1 0-1 0 0,1 1 1 0 0,0-1-1 0 0,-1 1 1 0 0,1 0-1 0 0,-1 0 1 0 0,1 0-1 0 0,-1 0 1 0 0,0 1 0 0 0,1-1-1 0 0,-1 1 1 0 0,0 0-1 0 0,0 0 1 0 0,0 0-1 0 0,0 0 1 0 0,0 1-1 0 0,-1-1 1 0 0,1 1 0 0 0,-1 0-1 0 0,1-1 1 0 0,-1 1-1 0 0,0 0 1 0 0,0 1-1 0 0,0-1 1 0 0,-1 0-1 0 0,1 0 1 0 0,-1 1 0 0 0,0-1-1 0 0,0 1 1 0 0,0 0 1 0 0,-2 12-3 0 0,-2 0 0 0 0,0 0 0 0 0,-1-1 0 0 0,-1 1 1 0 0,0-1-1 0 0,-1 0 0 0 0,0 0 0 0 0,-1-1 0 0 0,-1 0 0 0 0,-1 0 0 0 0,0-1 1 0 0,0 0-1 0 0,-1 0 0 0 0,-10 8 3 0 0,2 3-34 0 0,-210 251-39 0 0,226-273 63 0 0,0 0 0 0 0,0 0 0 0 0,0 0-1 0 0,0 1 1 0 0,0-1 0 0 0,0 0 0 0 0,1 1 0 0 0,-1-1 0 0 0,1 1-1 0 0,0 0 1 0 0,0 0 0 0 0,0-1 0 0 0,0 1 0 0 0,0 0 0 0 0,1 0-1 0 0,-1 0 1 0 0,1 0 0 0 0,0 0 0 0 0,-1 0 0 0 0,2 0 0 0 0,-1-1-1 0 0,0 1 1 0 0,0 0 0 0 0,1 0 0 0 0,0 0 0 0 0,-1 0 0 0 0,1 0-1 0 0,0-1 1 0 0,1 1 0 0 0,-1 0 0 0 0,0-1 0 0 0,1 1 0 0 0,-1-1-1 0 0,1 1 1 0 0,0-1 0 0 0,0 0 0 0 0,0 1 10 0 0,14 3-29 0 0,0-1 0 0 0,0 0-1 0 0,0-1 1 0 0,1-1 0 0 0,-1-1 0 0 0,1 0 0 0 0,-1-1-1 0 0,1-1 1 0 0,15-2 29 0 0,-7 2 3 0 0,41-1-10 0 0,-24-1-8 0 0,0 2 1 0 0,0 2 0 0 0,0 2 0 0 0,33 8 14 0 0,-72-12 6 0 0,-1 0 1 0 0,1 1-1 0 0,-1-1 0 0 0,1 1 1 0 0,-1 0-1 0 0,0 0 0 0 0,1 0 1 0 0,-1 0-1 0 0,0 0 0 0 0,0 1 1 0 0,0-1-1 0 0,0 0 0 0 0,0 1 1 0 0,0 0-1 0 0,0-1 0 0 0,0 1 1 0 0,0 0-1 0 0,-1 0 0 0 0,1 0 1 0 0,-1 0-1 0 0,0 1 0 0 0,1-1 1 0 0,-1 0-1 0 0,0 0 0 0 0,0 1 1 0 0,-1-1-1 0 0,1 1 0 0 0,0-1 1 0 0,-1 0-1 0 0,1 1 0 0 0,-1 0 1 0 0,0-1-1 0 0,0 1 0 0 0,0-1 1 0 0,0 1-1 0 0,0-1 0 0 0,-1 1 1 0 0,1-1-1 0 0,-1 1 1 0 0,0-1-1 0 0,1 0 0 0 0,-1 1 1 0 0,0-1-1 0 0,-1 0 0 0 0,1 1 1 0 0,0-1-1 0 0,-1 0 0 0 0,1 0 1 0 0,-2 2-7 0 0,-22 26 7 0 0,0-1 1 0 0,-2-1 0 0 0,-1-2 0 0 0,-1 0 0 0 0,-2-2 0 0 0,0-1 0 0 0,-1-2 0 0 0,-12 5-8 0 0,38-23-14 0 0,-70 48-1156 0 0,46-31-1560 0 0,25-13-610 0 0,5-6-5002 0 0,0-1 2422 0 0</inkml:trace>
  <inkml:trace contextRef="#ctx0" brushRef="#br0" timeOffset="1110.56">6383 990 1208 0 0,'0'0'974'0'0,"0"0"-121"0"0,0 0 345 0 0,0 0 368 0 0,0 0 157 0 0,0 0-132 0 0,0 0-346 0 0,0 0-341 0 0,0 0-226 0 0,0 0-134 0 0,0 0-40 0 0,0 0 38 0 0,15 31 55 0 0,48 92 103 0 0,-63-121-664 0 0,0-1 0 0 0,1 1 0 0 0,-1-1-1 0 0,1 1 1 0 0,0 0 0 0 0,-1-1 0 0 0,1 1 0 0 0,0-1-1 0 0,0 0 1 0 0,0 1 0 0 0,0-1 0 0 0,0 0 0 0 0,0 1-1 0 0,0-1 1 0 0,0 0 0 0 0,1 0 0 0 0,-1 0 0 0 0,0 0-1 0 0,1 0 1 0 0,-1 0 0 0 0,1 0 0 0 0,-1-1 0 0 0,1 1 0 0 0,-1 0-1 0 0,1-1 1 0 0,0 0 0 0 0,-1 1 0 0 0,1-1 0 0 0,0 0-1 0 0,-1 1 1 0 0,1-1 0 0 0,0 0 0 0 0,-1 0 0 0 0,1-1-1 0 0,1 1-35 0 0,6-1 358 0 0,5-2-85 0 0,-1-1 0 0 0,0 0 0 0 0,0 0 0 0 0,0-2 0 0 0,-1 1 0 0 0,0-2-1 0 0,0 1 1 0 0,0-2 0 0 0,-1 1 0 0 0,0-2 0 0 0,0 1 0 0 0,-1-2 0 0 0,0 1 0 0 0,-1-1 0 0 0,0-1 0 0 0,0 0-1 0 0,2-5-272 0 0,5-2 144 0 0,134-201 458 0 0,-148 222-643 0 0,0-1 0 0 0,0 0-1 0 0,-1 1 1 0 0,1 0-1 0 0,-1-1 1 0 0,1 1 0 0 0,-1 0-1 0 0,0 0 1 0 0,0 0-1 0 0,-1 0 1 0 0,1 0 0 0 0,-1 0-1 0 0,1 0 1 0 0,-1 0-1 0 0,0 0 1 0 0,0 0 0 0 0,0 0-1 0 0,0 0 1 0 0,-1 0-1 0 0,1 0 1 0 0,-1 0 0 0 0,0 0-1 0 0,0 0 42 0 0,1 5-59 0 0,-1-1 50 0 0,0 0 0 0 0,0 0-1 0 0,0 0 1 0 0,1 0 0 0 0,0 1-1 0 0,1-1 1 0 0,0 0 0 0 0,0 0-1 0 0,0 0 1 0 0,1 0 0 0 0,0 0-1 0 0,0-1 1 0 0,1 1 0 0 0,0 0-1 0 0,0-1 1 0 0,1 0 0 0 0,-1 0-1 0 0,1 0 1 0 0,1 0 0 0 0,-1 0-1 0 0,1-1 1 0 0,0 0 0 0 0,0 0-1 0 0,1 0 1 0 0,-1-1 0 0 0,1 0-1 0 0,5 3 10 0 0,-2-4 79 0 0,0 0-1 0 0,1-1 0 0 0,-1-1 0 0 0,1 1 1 0 0,0-1-1 0 0,0-1 0 0 0,-1 0 0 0 0,1 0 1 0 0,0-1-1 0 0,0 0 0 0 0,-1-1 0 0 0,1 0 1 0 0,-1-1-1 0 0,0 0 0 0 0,1 0 0 0 0,-1-1 1 0 0,0 0-1 0 0,-1 0 0 0 0,1-1 0 0 0,-1 0 1 0 0,0-1-1 0 0,0 0 0 0 0,-1 0 0 0 0,0-1 1 0 0,3-2-79 0 0,12-15 290 0 0,0 0 1 0 0,-2-2-1 0 0,-1-1 1 0 0,0 0-1 0 0,-2-1 1 0 0,12-30-291 0 0,-13 27 76 0 0,-2-2 1 0 0,-1 1 0 0 0,-1-1-1 0 0,-2-1 1 0 0,-1 0 0 0 0,-2-1-1 0 0,-2 1 1 0 0,-1-1-1 0 0,0-25-76 0 0,-2 26-28 0 0,-2 0 0 0 0,-1 0 0 0 0,-1 0 0 0 0,-2 0 0 0 0,-2 0 0 0 0,0 1 0 0 0,-3 0 0 0 0,0 1 0 0 0,-3-1 0 0 0,-13-28 28 0 0,24 60-4 0 0,0-1-1 0 0,1 1 1 0 0,-1 0-1 0 0,0-1 1 0 0,0 1-1 0 0,0 0 1 0 0,0-1 0 0 0,0 1-1 0 0,0 0 1 0 0,-1 0-1 0 0,1 0 1 0 0,0 0-1 0 0,-1 0 1 0 0,1 0-1 0 0,0 0 1 0 0,-1 1-1 0 0,1-1 1 0 0,-1 0-1 0 0,1 1 1 0 0,-1-1 0 0 0,0 1-1 0 0,1 0 1 0 0,-1-1-1 0 0,1 1 1 0 0,-1 0-1 0 0,-1 0 5 0 0,-11 31-481 0 0,9 3 452 0 0,0 1 1 0 0,3 0 0 0 0,1 0-1 0 0,1 0 1 0 0,3 9 28 0 0,-3-35-4 0 0,4 28 8 0 0,1-1 0 0 0,2-1 0 0 0,1 1 0 0 0,2-1 0 0 0,1-1 0 0 0,2 0 0 0 0,2 0-1 0 0,0-2 1 0 0,3 0 0 0 0,9 12-4 0 0,-15-26 12 0 0,1-1-1 0 0,0-1 0 0 0,2 0 1 0 0,0-1-1 0 0,1 0 0 0 0,0-1 1 0 0,1-1-1 0 0,0-1 1 0 0,1-1-1 0 0,1 0 0 0 0,13 5-11 0 0,-10-5-30 0 0,-18-8-1 0 0,0 0 0 0 0,1 0 0 0 0,0-1 0 0 0,-1 0 0 0 0,1 0 0 0 0,0 0 0 0 0,0-1 0 0 0,0 1 0 0 0,1-1 0 0 0,-1-1 0 0 0,0 1 0 0 0,0-1 0 0 0,0 1 0 0 0,1-1 0 0 0,-1-1 0 0 0,1 1 31 0 0,-4-3-233 0 0,0 1 0 0 0,0-1 1 0 0,-1 1-1 0 0,1-1 0 0 0,-1 0 1 0 0,0 0-1 0 0,0 1 0 0 0,1-1 1 0 0,-2 0-1 0 0,1 0 0 0 0,0 0 1 0 0,-1 0-1 0 0,1 0 0 0 0,-1 0 1 0 0,0 0-1 0 0,0 0 0 0 0,0 0 1 0 0,0-1-1 0 0,-1 1 0 0 0,1 0 1 0 0,-1 0-1 0 0,0 0 1 0 0,0 1-1 0 0,-1-3 233 0 0,-12-26-4580 0 0,-5 1-3438 0 0,8 18 2636 0 0</inkml:trace>
  <inkml:trace contextRef="#ctx0" brushRef="#br0" timeOffset="1435.014">6864 394 8530 0 0,'0'0'1923'0'0,"0"0"-489"0"0,0 0-136 0 0,0 0 291 0 0,0 0 275 0 0,0 0-103 0 0,0 0-406 0 0,38-5-429 0 0,125-18-312 0 0,109-42 353 0 0,-199 43-801 0 0,-6 2-721 0 0,91-26 2155 0 0,115-17-1600 0 0,-127 45-3195 0 0,1 16-5050 0 0,-114 5-3227 0 0</inkml:trace>
  <inkml:trace contextRef="#ctx0" brushRef="#br0" timeOffset="1779.589">7821 1060 3617 0 0,'0'0'855'0'0,"0"0"-381"0"0,-38 15-14 0 0,-125 46 211 0 0,-601 204 3505 0 0,323-117 921 0 0,-467 158-391 0 0,852-287-5148 0 0,88-15-1156 0 0,160-36-2186 0 0,-125 16 1703 0 0,122-30-6226 0 0,-22 5 4463 0 0,-125 32 3844 0 0</inkml:trace>
  <inkml:trace contextRef="#ctx0" brushRef="#br0" timeOffset="2040.44">7854 1333 0 0 0,'0'0'1247'0'0,"0"0"1239"0"0,0 0 236 0 0,0 0-296 0 0,0 0-338 0 0,0 0-316 0 0,0 0-351 0 0,0 0-336 0 0,0 0-254 0 0,0 0-139 0 0,0 0-54 0 0,9 4 590 0 0,-46 26 406 0 0,-53 23-871 0 0,-3-3 0 0 0,-3-5 0 0 0,-1-3 0 0 0,-3-5-763 0 0,-252 84 282 0 0,-136 18-282 0 0,234-69-131 0 0,242-66-34 0 0,-170 48-154 0 0,64-14-5601 0 0,100-32-856 0 0,6-1-3517 0 0</inkml:trace>
  <inkml:trace contextRef="#ctx0" brushRef="#br0" timeOffset="22305.419">465 2831 0 0 0,'0'0'1122'0'0,"0"0"471"0"0,0 0 213 0 0,0 0 126 0 0,0 0 51 0 0,0 0-121 0 0,0 0-279 0 0,0 0-363 0 0,0 0-326 0 0,0 0-282 0 0,0 0-212 0 0,-22-1-130 0 0,-73 0-90 0 0,90 1-169 0 0,1 1 0 0 0,-1 0 0 0 0,0-1 0 0 0,1 2 1 0 0,-1-1-1 0 0,1 0 0 0 0,0 1 0 0 0,-1 0 0 0 0,1 0 0 0 0,0 0 1 0 0,0 1-1 0 0,0-1 0 0 0,0 1 0 0 0,1 0 0 0 0,-3 3-11 0 0,-6 3 30 0 0,-19 14 31 0 0,2 1 1 0 0,0 2-1 0 0,2 1 0 0 0,1 0 1 0 0,1 2-1 0 0,1 1 0 0 0,-8 16-61 0 0,26-36-1 0 0,0 1-1 0 0,1 0 0 0 0,0 0 1 0 0,1 0-1 0 0,0 0 0 0 0,0 1 1 0 0,2 0-1 0 0,-1 0 0 0 0,1-1 1 0 0,1 2-1 0 0,0-1 0 0 0,1 0 1 0 0,0 0-1 0 0,1 0 0 0 0,1 0 1 0 0,-1 0 1 0 0,2-7 11 0 0,0 0 0 0 0,1 0 1 0 0,-1 0-1 0 0,1 0 0 0 0,-1-1 1 0 0,2 0-1 0 0,-1 1 0 0 0,0-1 1 0 0,1-1-1 0 0,-1 1 0 0 0,1-1 1 0 0,0 0-1 0 0,1 0 0 0 0,-1 0 0 0 0,0-1 1 0 0,1 1-1 0 0,-1-1 0 0 0,1-1 1 0 0,0 1-1 0 0,0-1 0 0 0,-1 0 1 0 0,1 0-1 0 0,0-1 0 0 0,0 0 1 0 0,0 0-1 0 0,0 0 0 0 0,0 0 1 0 0,0-1-1 0 0,3-1-11 0 0,10-2 227 0 0,1 0-1 0 0,-1-2 1 0 0,-1 0 0 0 0,1-1-1 0 0,-1-1 1 0 0,0-1 0 0 0,-1 0-1 0 0,0-1 1 0 0,-1-1 0 0 0,0 0-1 0 0,0-2 1 0 0,-1 0 0 0 0,-1 0-1 0 0,13-16-226 0 0,-17 20 81 0 0,26-24-32 0 0,-1-2 1 0 0,-1-2-1 0 0,-2 0 1 0 0,-2-2-1 0 0,-2-2 0 0 0,-1-1 1 0 0,-2 0-1 0 0,-2-2 1 0 0,-2-1-1 0 0,-2 0 1 0 0,-2-2-1 0 0,-2 0 0 0 0,-2-1 1 0 0,-2 0-1 0 0,-3 0 1 0 0,1-22-50 0 0,-5 48-320 0 0,-2 0 0 0 0,0 0-1 0 0,-1 0 1 0 0,-2 0 0 0 0,0 0 0 0 0,-1 0 0 0 0,-1 0 0 0 0,-1 0 0 0 0,-1 0 0 0 0,-1 1 0 0 0,-1 0 0 0 0,-1 0 0 0 0,-1 1 0 0 0,0 0 0 0 0,-11-15 320 0 0,18 32 1 0 0,-1 0 1 0 0,0 1-1 0 0,1-1 1 0 0,-1 1 0 0 0,0-1-1 0 0,-1 1 1 0 0,1 0-1 0 0,0 0 1 0 0,-1 1-1 0 0,1-1 1 0 0,-1 1 0 0 0,1-1-1 0 0,-1 1 1 0 0,1 0-1 0 0,-1 0 1 0 0,0 1 0 0 0,0-1-1 0 0,0 1 1 0 0,1 0-1 0 0,-1 0 1 0 0,0 0-1 0 0,0 0 1 0 0,0 1 0 0 0,1 0-1 0 0,-1 0 1 0 0,0 0-1 0 0,1 0 1 0 0,-1 0 0 0 0,1 1-1 0 0,-1-1 1 0 0,1 1-1 0 0,-1 0 1 0 0,1 0-1 0 0,0 0 1 0 0,0 0 0 0 0,0 1-1 0 0,0 0 1 0 0,1-1-1 0 0,-1 1 1 0 0,1 0 0 0 0,-1 0-1 0 0,1 0 1 0 0,0 1-2 0 0,-17 19 195 0 0,2 1 0 0 0,0 0 0 0 0,2 1 0 0 0,0 1 1 0 0,2 0-1 0 0,1 1 0 0 0,1 0 0 0 0,2 1 0 0 0,0 0 1 0 0,2 1-1 0 0,1 0 0 0 0,1 0 0 0 0,2 0 0 0 0,0 21-195 0 0,1-27 81 0 0,1 1 0 0 0,1-1-1 0 0,1 1 1 0 0,1-1 0 0 0,2 0 0 0 0,0 0-1 0 0,1 0 1 0 0,1 0 0 0 0,1 0-1 0 0,1-1 1 0 0,1-1 0 0 0,1 1 0 0 0,1-2-1 0 0,1 1 1 0 0,1-1 0 0 0,0-1 0 0 0,6 5-81 0 0,-7-11-34 0 0,0 0 1 0 0,1-1-1 0 0,1 0 1 0 0,0-1-1 0 0,0 0 1 0 0,1-1-1 0 0,0-1 1 0 0,1-1-1 0 0,0 0 1 0 0,0-1-1 0 0,1 0 1 0 0,0-1-1 0 0,0-2 1 0 0,0 1-1 0 0,0-2 1 0 0,1 0-1 0 0,16 0 34 0 0,-31-3-138 0 0,49-2-3571 0 0,-19-4-5356 0 0,-21 3 2745 0 0</inkml:trace>
  <inkml:trace contextRef="#ctx0" brushRef="#br0" timeOffset="22511.499">1155 2931 13619 0 0,'0'0'1472'0'0,"0"0"-1016"0"0,0 0-176 0 0,0 0 272 0 0,0 0 169 0 0,0 0 15 0 0,0 0-160 0 0,0 0-280 0 0,-42 191-216 0 0,42-176-144 0 0,2 0-96 0 0,5-8-136 0 0,2 0-152 0 0,1-7-368 0 0,-1 0-817 0 0,4 0-1559 0 0,-4-3-2266 0 0,-4-5-1263 0 0</inkml:trace>
  <inkml:trace contextRef="#ctx0" brushRef="#br0" timeOffset="22714.353">1229 2456 0 0 0,'0'0'504'0'0,"0"0"-136"0"0,0 0-568 0 0,0 0-216 0 0,0 0 160 0 0,0 0 256 0 0,0 0 0 0 0,0 0 0 0 0,0 0 0 0 0</inkml:trace>
  <inkml:trace contextRef="#ctx0" brushRef="#br0" timeOffset="23057.589">1492 2570 24 0 0,'0'0'2959'0'0,"0"0"-141"0"0,0 0-345 0 0,0 0-289 0 0,0 0-337 0 0,0 0-409 0 0,35-30-356 0 0,105-95-261 0 0,-67 47 330 0 0,-61 63-937 0 0,-1 0 0 0 0,-1-1-1 0 0,-1 0 1 0 0,0 0 0 0 0,-1-1 0 0 0,-1-1 0 0 0,0 1 0 0 0,-1-1-1 0 0,-1 0 1 0 0,-1 0 0 0 0,-1 0 0 0 0,1-10-214 0 0,-5 28 6 0 0,1 1 0 0 0,0-1 0 0 0,0 0 0 0 0,0 1 0 0 0,-1-1 0 0 0,1 0 0 0 0,0 1 0 0 0,-1-1 0 0 0,1 0 0 0 0,0 1-1 0 0,-1-1 1 0 0,1 0 0 0 0,0 1 0 0 0,-1-1 0 0 0,1 0 0 0 0,-1 0 0 0 0,1 1 0 0 0,-1-1 0 0 0,1 0 0 0 0,0 0 0 0 0,-1 0 0 0 0,1 0 0 0 0,-1 0 0 0 0,1 0 0 0 0,-1 0 0 0 0,1 0 0 0 0,-1 0 0 0 0,1 0 0 0 0,-1 0 0 0 0,1 0 0 0 0,-1 0 0 0 0,1 0 0 0 0,0 0 0 0 0,-1 0 0 0 0,1 0 0 0 0,-1-1 0 0 0,1 1 0 0 0,-1 0 0 0 0,1 0 0 0 0,0-1 0 0 0,-1 1 0 0 0,1 0 0 0 0,-1 0 0 0 0,1-1-1 0 0,0 1 1 0 0,0 0 0 0 0,-1-1 0 0 0,1 1 0 0 0,0-1 0 0 0,-1 1 0 0 0,1 0 0 0 0,0-1 0 0 0,0 1 0 0 0,0-1 0 0 0,-1 1 0 0 0,1-1 0 0 0,0 1 0 0 0,0 0 0 0 0,0-1 0 0 0,0 1 0 0 0,0-1 0 0 0,0 1 0 0 0,0-1-6 0 0,-26 36-215 0 0,1 20 83 0 0,2 2 0 0 0,3 1-1 0 0,2 0 1 0 0,2 1 0 0 0,-1 25 132 0 0,6-20-262 0 0,3 0-1 0 0,2 0 1 0 0,3 1 0 0 0,3 0 0 0 0,3 6 262 0 0,50 341 370 0 0,-46-347-292 0 0,-2-38-72 0 0,-1 1 1 0 0,-2 0-1 0 0,0 1 0 0 0,-2-1 0 0 0,-1 0 0 0 0,-2 0 0 0 0,0 0 1 0 0,-2 0-1 0 0,-4 12-6 0 0,7-35-51 0 0,0 0-1 0 0,0 0 1 0 0,0 0 0 0 0,0 0 0 0 0,-1 0-1 0 0,0-1 1 0 0,0 1 0 0 0,0-1 0 0 0,0 0-1 0 0,-1 0 1 0 0,0 0 0 0 0,0 0-1 0 0,0-1 1 0 0,0 0 0 0 0,0 1 0 0 0,-1-2-1 0 0,1 1 1 0 0,-1 0 0 0 0,0-1 0 0 0,0 0-1 0 0,0 0 1 0 0,0 0 0 0 0,0-1 0 0 0,0 0-1 0 0,-1 0 1 0 0,1 0 0 0 0,0 0 0 0 0,-1-1-1 0 0,1 0 1 0 0,0 0 0 0 0,-1-1 0 0 0,0 1 51 0 0,-1-3-214 0 0,0 0 1 0 0,0-1-1 0 0,0 1 1 0 0,1-1-1 0 0,0-1 1 0 0,0 1-1 0 0,0-1 1 0 0,0 0 0 0 0,1 0-1 0 0,-1-1 1 0 0,1 1-1 0 0,1-1 1 0 0,-1 0-1 0 0,1-1 1 0 0,0 1-1 0 0,1-1 1 0 0,-1 0 0 0 0,1 0-1 0 0,0 0 1 0 0,1 0-1 0 0,0 0 1 0 0,-1-6 213 0 0,-7-20-133 0 0,1 1 0 0 0,1-1 0 0 0,2 0-1 0 0,2-1 1 0 0,1 1 0 0 0,1-1 0 0 0,2 0 0 0 0,1 0 0 0 0,2 1 0 0 0,6-31 133 0 0,-4 41-172 0 0,0 1 1 0 0,1-1-1 0 0,2 1 0 0 0,0 0 1 0 0,1 0-1 0 0,1 1 0 0 0,1 1 1 0 0,1 0-1 0 0,1 0 1 0 0,1 1-1 0 0,0 1 0 0 0,1 0 1 0 0,1 1-1 0 0,1 1 1 0 0,0 0-1 0 0,4 0 172 0 0,10 0-5608 0 0,-20 13 3573 0 0</inkml:trace>
  <inkml:trace contextRef="#ctx0" brushRef="#br0" timeOffset="23578.525">2249 2482 0 0 0,'34'-165'0'0'0,"-28"76"60"0"0,-12 43 1571 0 0,6 44-1305 0 0,-1-1 1 0 0,1 1-1 0 0,-1 0 1 0 0,0 0-1 0 0,0 0 1 0 0,0 0 0 0 0,0 0-1 0 0,0 0 1 0 0,0 0-1 0 0,-1 0 1 0 0,1 1-1 0 0,-1-1 1 0 0,1 0 0 0 0,-1 1-1 0 0,1-1 1 0 0,-1 1-1 0 0,0 0 1 0 0,0-1-1 0 0,0 1 1 0 0,0 0 0 0 0,0 0-1 0 0,0 0 1 0 0,0 0-1 0 0,0 1 1 0 0,0-1-1 0 0,0 0 1 0 0,-1 1 0 0 0,1 0-1 0 0,0-1 1 0 0,-1 1-327 0 0,-2 3 149 0 0,0 0 0 0 0,0 0-1 0 0,0 1 1 0 0,0-1 0 0 0,1 1 0 0 0,-1 0 0 0 0,1 0 0 0 0,0 0 0 0 0,0 1 0 0 0,1 0 0 0 0,-1 0-1 0 0,1 0 1 0 0,0 0 0 0 0,1 0 0 0 0,-1 0 0 0 0,1 1 0 0 0,0-1 0 0 0,0 1-149 0 0,2-5 16 0 0,-12 30 333 0 0,1 0 0 0 0,2 1-1 0 0,1 0 1 0 0,1 1-1 0 0,2-1 1 0 0,2 1 0 0 0,0 0-1 0 0,3 0 1 0 0,0 1-1 0 0,4 20-348 0 0,7 7 758 0 0,2 0-1 0 0,2-2 1 0 0,4 0-1 0 0,20 46-757 0 0,-9-22 351 0 0,-17-51-287 0 0,-2 0-1 0 0,-1 0 0 0 0,-1 1 1 0 0,-2 0-1 0 0,-2 0 1 0 0,-1 1-1 0 0,-1 0 1 0 0,-2 0-1 0 0,-2 15-63 0 0,-1-37-70 0 0,-1 0-1 0 0,-1-1 1 0 0,0 0 0 0 0,0 1-1 0 0,-1-1 1 0 0,-1-1 0 0 0,1 1-1 0 0,-2-1 1 0 0,0 0 0 0 0,0-1-1 0 0,0 1 1 0 0,-1-1 0 0 0,-1-1 0 0 0,1 0-1 0 0,-2 0 1 0 0,1 0 0 0 0,-1-1-1 0 0,0-1 1 0 0,0 0 0 0 0,-11 5 70 0 0,-62 21-3450 0 0,0-21-3506 0 0,23-31-1738 0 0,29-31 6819 0 0,18-80 3075 0 0,13 119-1641 0 0,23-107 2431 0 0,-13 94 263 0 0,1 0-1 0 0,1 1 1 0 0,2 1-1 0 0,0 0 1 0 0,1 1-1 0 0,13-13-2252 0 0,29-28 2659 0 0,53-17-50 0 0,-28 42-5277 0 0,-70 34-2430 0 0,-4 3-5885 0 0</inkml:trace>
  <inkml:trace contextRef="#ctx0" brushRef="#br0" timeOffset="24565.087">2654 3074 0 0 0,'0'0'1500'0'0,"0"0"321"0"0,0 0 116 0 0,0 0-112 0 0,0 0-227 0 0,0 0-278 0 0,0 0-241 0 0,0 0-160 0 0,0 0-77 0 0,20 8-8 0 0,62 24 38 0 0,-78-30-738 0 0,-1-1 0 0 0,1 0 0 0 0,-1 0 0 0 0,1 0 0 0 0,-1-1 1 0 0,1 1-1 0 0,0-1 0 0 0,-1 0 0 0 0,1 0 0 0 0,-1 0 0 0 0,1 0 0 0 0,0-1 0 0 0,-1 1 0 0 0,1-1 0 0 0,-1 0 0 0 0,1 0 0 0 0,-1-1 0 0 0,1 1 0 0 0,-1-1 0 0 0,0 1 1 0 0,0-1-1 0 0,0 0 0 0 0,0 0 0 0 0,0 0 0 0 0,0-1 0 0 0,1 0-134 0 0,10-8 374 0 0,-1 2-254 0 0,-1 0 1 0 0,0 0 0 0 0,0-1 0 0 0,-1-1 0 0 0,-1 0 0 0 0,0-1-1 0 0,0 1 1 0 0,-1-2 0 0 0,-1 0 0 0 0,0 0 0 0 0,0 0 0 0 0,-2-1-1 0 0,1 0 1 0 0,-2 0 0 0 0,3-9-121 0 0,-7 19-5 0 0,0 1 0 0 0,0 0 1 0 0,0 0-1 0 0,0-1 0 0 0,-1 1 0 0 0,1 0 1 0 0,-1-1-1 0 0,0 1 0 0 0,0 0 0 0 0,0-1 1 0 0,0 1-1 0 0,0-1 0 0 0,-1 1 0 0 0,0 0 1 0 0,1-1-1 0 0,-1 1 0 0 0,-1 0 0 0 0,1 0 1 0 0,0 0-1 0 0,-1 0 0 0 0,1 0 0 0 0,-1 0 1 0 0,0 0-1 0 0,0 0 0 0 0,0 1 0 0 0,-1-1 1 0 0,1 1-1 0 0,0-1 0 0 0,-1 1 0 0 0,0 0 1 0 0,0 0-1 0 0,1 0 0 0 0,-1 0 0 0 0,0 1 0 0 0,0-1 1 0 0,-1 1-1 0 0,0-1 5 0 0,-7 1-95 0 0,-1 0 0 0 0,1 0 0 0 0,0 1 0 0 0,0 0 0 0 0,-1 1 0 0 0,1 1 1 0 0,0-1-1 0 0,0 2 0 0 0,0-1 0 0 0,0 2 0 0 0,0 0 0 0 0,1 0 0 0 0,0 0 0 0 0,-1 1 0 0 0,2 1 0 0 0,-1 0 0 0 0,1 0 1 0 0,-1 2 94 0 0,-6 3-56 0 0,1 1-1 0 0,1 1 1 0 0,0 0 0 0 0,0 1 0 0 0,2 1 0 0 0,-1 0 0 0 0,2 0 0 0 0,0 2 0 0 0,1-1 0 0 0,-2 7 56 0 0,8-17 11 0 0,0 0 0 0 0,1 0 0 0 0,-1 1 0 0 0,2-1 0 0 0,-1 1-1 0 0,1 0 1 0 0,0 0 0 0 0,0 0 0 0 0,1 0 0 0 0,0 0 0 0 0,0 0-1 0 0,0 0 1 0 0,1 0 0 0 0,0 1 0 0 0,1-1 0 0 0,0 0 0 0 0,0 0-1 0 0,0 0 1 0 0,1 0 0 0 0,0 0 0 0 0,0 0 0 0 0,1-1 0 0 0,0 1-1 0 0,0-1 1 0 0,0 1 0 0 0,1-1 0 0 0,0 0 0 0 0,0 0 0 0 0,1-1-1 0 0,0 1 1 0 0,0-1 0 0 0,0 0 0 0 0,4 2-11 0 0,9 2 144 0 0,0-2 0 0 0,1 0-1 0 0,0-2 1 0 0,0 0 0 0 0,0 0 0 0 0,1-2 0 0 0,-1-1 0 0 0,1 0 0 0 0,0-1 0 0 0,0-2-1 0 0,-1 0 1 0 0,9-1-144 0 0,-28 2 1 0 0,26-3 170 0 0,0 0 0 0 0,0-2 0 0 0,-1 0 1 0 0,1-2-1 0 0,-1-1 0 0 0,-1-1 0 0 0,0-1 0 0 0,0-1 0 0 0,-1-1 0 0 0,0-1 1 0 0,-1-1-1 0 0,-1-1 0 0 0,0-1 0 0 0,-1-1 0 0 0,-1-1 0 0 0,0 0 0 0 0,-1-1 1 0 0,-2-1-1 0 0,0-1 0 0 0,-1-1 0 0 0,-1 0 0 0 0,-1 0 0 0 0,-1-1 0 0 0,4-11-171 0 0,-10 16-10 0 0,-1 1 0 0 0,-1-1 0 0 0,-1 0 0 0 0,0 0 0 0 0,-1 0-1 0 0,-1 0 1 0 0,0 0 0 0 0,-2-5 10 0 0,0 20-38 0 0,1 1 1 0 0,-1 0-1 0 0,0-1 1 0 0,0 1-1 0 0,0 0 0 0 0,0-1 1 0 0,0 1-1 0 0,0 0 1 0 0,-1 0-1 0 0,1 0 0 0 0,-1 0 1 0 0,1 0-1 0 0,-1 1 1 0 0,0-1-1 0 0,1 0 0 0 0,-1 1 1 0 0,0-1-1 0 0,0 1 0 0 0,-1-1 1 0 0,1 1-1 0 0,0 0 1 0 0,0 0-1 0 0,-1 0 0 0 0,1 0 1 0 0,0 1-1 0 0,-1-1 1 0 0,1 1-1 0 0,-1-1 0 0 0,1 1 1 0 0,0 0-1 0 0,-1 0 0 0 0,1 0 1 0 0,-1 0-1 0 0,1 0 1 0 0,-1 0-1 0 0,1 1 0 0 0,-1 0 1 0 0,1-1-1 0 0,0 1 1 0 0,-1 0-1 0 0,1 0 0 0 0,0 0 1 0 0,0 0-1 0 0,-1 0 0 0 0,1 1 1 0 0,0-1-1 0 0,0 1 1 0 0,1-1-1 0 0,-2 2 38 0 0,-4 1-20 0 0,1-1 0 0 0,0 1-1 0 0,0 0 1 0 0,0 1 0 0 0,0-1 0 0 0,1 1 0 0 0,0 0 0 0 0,0 0-1 0 0,0 1 1 0 0,0 0 0 0 0,1 0 0 0 0,0 0 0 0 0,1 0-1 0 0,-1 0 1 0 0,1 1 0 0 0,0 0 0 0 0,1-1 0 0 0,-1 1-1 0 0,1 0 1 0 0,1 0 0 0 0,-1 1 0 0 0,1 0 20 0 0,3-5 1 0 0,1 0 1 0 0,-1-1-1 0 0,1 1 1 0 0,-1-1-1 0 0,1 0 0 0 0,0 0 1 0 0,0 0-1 0 0,0 0 0 0 0,0-1 1 0 0,0 1-1 0 0,0-1 1 0 0,0 1-1 0 0,1-1 0 0 0,-1 0 1 0 0,0 0-1 0 0,1-1 1 0 0,-1 1-1 0 0,1-1 0 0 0,-1 0 1 0 0,1 0-1 0 0,-1 0 0 0 0,1 0 1 0 0,-1 0-1 0 0,2-1-1 0 0,287-43 666 0 0,-291 44-664 0 0,1 0 0 0 0,0 0 1 0 0,-1 0-1 0 0,1 0 0 0 0,-1 0 1 0 0,1 1-1 0 0,-1-1 0 0 0,1 1 1 0 0,-1-1-1 0 0,1 1 0 0 0,-1 0 1 0 0,1-1-1 0 0,-1 1 0 0 0,0 0 1 0 0,0 0-1 0 0,1 0 0 0 0,-1 0 1 0 0,0 0-1 0 0,0 0 0 0 0,0 0 1 0 0,0 1-1 0 0,0-1 0 0 0,0 0 1 0 0,0 1-1 0 0,0-1 0 0 0,-1 0 1 0 0,1 1-1 0 0,-1-1 0 0 0,1 1 0 0 0,-1-1 1 0 0,1 1-1 0 0,-1-1 0 0 0,0 1 1 0 0,0-1-1 0 0,1 1 0 0 0,-1 0 1 0 0,0-1-1 0 0,-1 1 0 0 0,1-1-2 0 0,-13 62 176 0 0,-18-3-117 0 0,24-49-132 0 0,0 0 0 0 0,1 0 0 0 0,0 1 0 0 0,1 0 0 0 0,0 1 0 0 0,1-1 0 0 0,1 1 0 0 0,0 0 0 0 0,0 0 0 0 0,1 0 0 0 0,0 9 73 0 0,2-20-103 0 0,1 0 0 0 0,-1 0 0 0 0,1-1-1 0 0,-1 1 1 0 0,1 0 0 0 0,-1-1 0 0 0,1 1-1 0 0,0 0 1 0 0,0-1 0 0 0,0 1-1 0 0,0-1 1 0 0,0 1 0 0 0,0-1 0 0 0,1 0-1 0 0,-1 1 1 0 0,0-1 0 0 0,1 0 0 0 0,-1 0-1 0 0,1 0 1 0 0,-1 0 0 0 0,1 0 0 0 0,-1 0-1 0 0,1-1 1 0 0,0 1 0 0 0,-1 0 0 0 0,1-1-1 0 0,0 1 1 0 0,0-1 0 0 0,-1 0 0 0 0,1 0-1 0 0,0 1 1 0 0,0-1 0 0 0,0 0 103 0 0,42 1-6835 0 0,-33-1 2833 0 0,1 0-3573 0 0</inkml:trace>
  <inkml:trace contextRef="#ctx0" brushRef="#br0" timeOffset="24957.891">3830 3130 4833 0 0,'0'0'1618'0'0,"0"0"-519"0"0,0 0 164 0 0,0 0 473 0 0,0 0 175 0 0,0 0-151 0 0,0 0-291 0 0,0 0-256 0 0,0 0-181 0 0,0 0-139 0 0,33-8-140 0 0,101-26-99 0 0,-57 2 401 0 0,-67 26-954 0 0,0 0 1 0 0,0 0 0 0 0,-1-1 0 0 0,0 0-1 0 0,0-1 1 0 0,-1 0 0 0 0,0-1 0 0 0,0 1-1 0 0,-1-1 1 0 0,0-1 0 0 0,0 0 0 0 0,-1 0-1 0 0,-1 0 1 0 0,1 0 0 0 0,-2-1 0 0 0,1 0-1 0 0,-2 0 1 0 0,1 0 0 0 0,-2 0 0 0 0,2-9-102 0 0,-4 18-22 0 0,-1 0 1 0 0,1 0-1 0 0,-1 0 1 0 0,0 0-1 0 0,1 0 1 0 0,-1 0-1 0 0,0 0 1 0 0,0 0-1 0 0,0 1 1 0 0,0-1-1 0 0,-1 0 1 0 0,1 0-1 0 0,0 1 1 0 0,-1-1-1 0 0,1 1 1 0 0,-1-1-1 0 0,1 1 1 0 0,-1 0-1 0 0,0 0 1 0 0,0 0-1 0 0,1 0 1 0 0,-1 0-1 0 0,0 0 1 0 0,0 0-1 0 0,0 0 1 0 0,0 1-1 0 0,0-1 1 0 0,0 1-1 0 0,0-1 1 0 0,0 1-1 0 0,-1 0 1 0 0,1 0-1 0 0,0 0 1 0 0,0 0-1 0 0,0 0 1 0 0,-1 1 21 0 0,-78 12-967 0 0,61-3 782 0 0,0 0 0 0 0,0 2 1 0 0,1 0-1 0 0,1 1 0 0 0,0 1 0 0 0,1 1 0 0 0,1 1 0 0 0,0 0 0 0 0,1 1 0 0 0,1 0 0 0 0,0 1 0 0 0,1 1 0 0 0,2 0 0 0 0,-1 1 0 0 0,2 1 185 0 0,7-16-56 0 0,1 0 0 0 0,-1 0 0 0 0,1 0 0 0 0,0 0 0 0 0,1 0 0 0 0,-1 0 0 0 0,1 1-1 0 0,0-1 1 0 0,1 1 0 0 0,-1-1 0 0 0,1 1 0 0 0,0-1 0 0 0,0 0 0 0 0,1 1 0 0 0,0-1 0 0 0,0 1-1 0 0,0-1 1 0 0,0 0 0 0 0,1 1 0 0 0,0-1 0 0 0,0 0 0 0 0,0 0 0 0 0,1-1 0 0 0,0 1-1 0 0,0 0 1 0 0,2 2 56 0 0,6-1-236 0 0,0-1 0 0 0,0-1 0 0 0,0 0 0 0 0,0 0 0 0 0,1-1 0 0 0,-1 0 0 0 0,1-1 0 0 0,0-1 0 0 0,-1 0 0 0 0,1 0 0 0 0,0-1 0 0 0,0-1 0 0 0,4-1 236 0 0,11 2-743 0 0,73-14-3480 0 0,-36-4-1970 0 0,-38 10 3070 0 0</inkml:trace>
  <inkml:trace contextRef="#ctx0" brushRef="#br0" timeOffset="25289.534">4423 3063 2785 0 0,'0'0'2637'0'0,"0"0"-925"0"0,0 0-283 0 0,0 0 54 0 0,0 0-133 0 0,0 0-254 0 0,0 0-194 0 0,0 0 11 0 0,0 0 110 0 0,0 0 37 0 0,0 0-78 0 0,0 0-163 0 0,0 0-137 0 0,15-3-110 0 0,2 1-402 0 0,66-29 590 0 0,89-79 1519 0 0,-170 111-2267 0 0,0 0 0 0 0,0 0 0 0 0,-1-1 0 0 0,1 1 0 0 0,0 1 1 0 0,-1-1-1 0 0,1 0 0 0 0,-1 0 0 0 0,1 0 0 0 0,-1 1 0 0 0,0-1 0 0 0,0 1 0 0 0,1-1 0 0 0,-1 1 0 0 0,0 0 0 0 0,0-1 0 0 0,-1 1 0 0 0,1 0 0 0 0,0-1 0 0 0,-1 1 0 0 0,1 0 0 0 0,0 0 0 0 0,-1 0 1 0 0,0 0-1 0 0,0 0 0 0 0,1 0 0 0 0,-1 0 0 0 0,0-1 0 0 0,-1 1 0 0 0,1 0 0 0 0,0 2-12 0 0,6 21 33 0 0,-2-21-20 0 0,1 0 1 0 0,0 0-1 0 0,-1 0 1 0 0,2-1-1 0 0,-1 0 1 0 0,0 0-1 0 0,1 0 1 0 0,-1 0-1 0 0,1-1 1 0 0,0 0-1 0 0,0 0 1 0 0,0-1-1 0 0,0 0 1 0 0,0 0-1 0 0,0 0 1 0 0,0 0-1 0 0,0-1 1 0 0,0 0-1 0 0,0-1 1 0 0,0 1-1 0 0,1-1 1 0 0,-1 0-1 0 0,0-1 1 0 0,-1 1-1 0 0,1-1 1 0 0,5-3-14 0 0,13-6-86 0 0,-1-2 0 0 0,-1 0 0 0 0,0-2 0 0 0,0-1 0 0 0,-2 0 1 0 0,0-1-1 0 0,-1-1 0 0 0,4-6 86 0 0,5-13-3242 0 0,-13 10-3476 0 0,-10 18 2509 0 0,3-2-4347 0 0</inkml:trace>
  <inkml:trace contextRef="#ctx0" brushRef="#br0" timeOffset="25607.908">5452 2268 12819 0 0,'0'0'2914'0'0,"0"0"-1593"0"0,0 0-469 0 0,0 0 134 0 0,0 0 54 0 0,-10 33-98 0 0,-28 103-222 0 0,25-32 173 0 0,9-11-366 0 0,9 175-1338 0 0,4-233-1295 0 0,-5-23-1527 0 0,1-2-4113 0 0,-4-9-972 0 0</inkml:trace>
  <inkml:trace contextRef="#ctx0" brushRef="#br0" timeOffset="25919.07">5030 2662 13675 0 0,'0'0'1952'0'0,"0"0"-687"0"0,0 0-65 0 0,0 0 24 0 0,0 0-320 0 0,0 0-344 0 0,218-96-247 0 0,-172 85-177 0 0,0 4-48 0 0,0 0-40 0 0,0-1-24 0 0,-4 4-40 0 0,4 1-72 0 0,2-5-281 0 0,-4 5-895 0 0,-11-1-2945 0 0,-12 4-8329 0 0</inkml:trace>
  <inkml:trace contextRef="#ctx0" brushRef="#br0" timeOffset="26435.989">6492 2968 12547 0 0,'0'0'1076'0'0,"0"0"-364"0"0,0 0-53 0 0,0 0 109 0 0,0 0 83 0 0,0 0-19 0 0,0 0-188 0 0,0 0-200 0 0,0 0-141 0 0,0 0-91 0 0,0 0-36 0 0,5 19-23 0 0,38 143 216 0 0,-25-102-287 0 0,-1 2 0 0 0,-4 0 0 0 0,-2 1 0 0 0,1 54-82 0 0,-10-33-393 0 0,-1-48-3634 0 0,-1-35 1973 0 0,0-1-650 0 0,0-5-2390 0 0,0-2 2109 0 0,0 1 713 0 0,0-2 1727 0 0</inkml:trace>
  <inkml:trace contextRef="#ctx0" brushRef="#br0" timeOffset="26736.736">6048 3023 6217 0 0,'0'0'1423'0'0,"0"0"-401"0"0,0 0 82 0 0,0 0 508 0 0,0 0 345 0 0,0 0 34 0 0,0 0-341 0 0,0 0-415 0 0,0 0-282 0 0,38-6-222 0 0,124-22-142 0 0,119-49 845 0 0,-199 54-1359 0 0,47-13-903 0 0,2 5-1 0 0,11 5 829 0 0,-141 26 5 0 0,34-2-2957 0 0,-34 2 2774 0 0,-1 0 0 0 0,1 0-1 0 0,-1 0 1 0 0,1 1-1 0 0,-1-1 1 0 0,1 0-1 0 0,-1 0 1 0 0,1 0 0 0 0,-1 0-1 0 0,1 1 1 0 0,-1-1-1 0 0,1 0 1 0 0,-1 1-1 0 0,1-1 1 0 0,-1 0 0 0 0,1 1-1 0 0,-1-1 1 0 0,0 1-1 0 0,1-1 1 0 0,-1 0-1 0 0,0 1 1 0 0,1-1 0 0 0,-1 1-1 0 0,0-1 1 0 0,0 1-1 0 0,1-1 1 0 0,-1 1-1 0 0,0-1 1 0 0,0 1 0 0 0,0-1-1 0 0,0 1 1 0 0,0 0-1 0 0,0-1 1 0 0,0 1-1 0 0,0-1 1 0 0,0 1 0 0 0,0-1-1 0 0,0 1 1 0 0,0-1-1 0 0,0 1 1 0 0,0 0-1 0 0,0-1 1 0 0,0 1 0 0 0,-1-1-1 0 0,1 1 1 0 0,0-1-1 0 0,0 1 1 0 0,-1-1-1 0 0,1 0 1 0 0,0 1 0 0 0,-1-1-1 0 0,1 1 179 0 0,-9 11-4510 0 0,1-1 909 0 0</inkml:trace>
  <inkml:trace contextRef="#ctx0" brushRef="#br0" timeOffset="26916.207">6041 3711 3289 0 0,'0'0'1895'0'0,"0"0"45"0"0,0 0 398 0 0,0 0 369 0 0,0 0-81 0 0,0 0-475 0 0,33-5-580 0 0,106-17-434 0 0,-17-17 392 0 0,-40 10-1797 0 0,251-76 3038 0 0,-218 85-6642 0 0,0 12-5640 0 0,-97 8-789 0 0</inkml:trace>
  <inkml:trace contextRef="#ctx0" brushRef="#br0" timeOffset="27114.96">7241 3409 1304 0 0,'0'0'2214'0'0,"0"0"-216"0"0,0 0-100 0 0,0 0-29 0 0,0 0-167 0 0,0 0-260 0 0,0 0-215 0 0,0 0-191 0 0,0 0-96 0 0,0 0-117 0 0,0 0-130 0 0,-31 10-115 0 0,-96 29-127 0 0,77-10 65 0 0,45-22-403 0 0,3-4-103 0 0,-1-1-1 0 0,1 1 1 0 0,-1 0-1 0 0,1 0 1 0 0,0 0-1 0 0,0 0 1 0 0,1 0 0 0 0,-1 0-1 0 0,1 1 1 0 0,-1-1-1 0 0,1 1 1 0 0,0-1-1 0 0,0 1 1 0 0,1-1-1 0 0,-1 1 1 0 0,1-1 0 0 0,0 1-1 0 0,0 0 1 0 0,0-1-1 0 0,0 1 1 0 0,0 0-1 0 0,1-1 1 0 0,0 1 0 0 0,0-1-1 0 0,0 1 1 0 0,0-1-1 0 0,0 1 1 0 0,1-1-1 0 0,-1 0 1 0 0,1 0 0 0 0,0 0-1 0 0,0 0 1 0 0,0 0-1 0 0,1 0 1 0 0,-1 0-10 0 0,5 2-105 0 0,0 0 1 0 0,1-1 0 0 0,-1 0-1 0 0,1 0 1 0 0,0-1-1 0 0,0 0 1 0 0,0 0 0 0 0,0-1-1 0 0,1 0 1 0 0,-1-1 0 0 0,0 1-1 0 0,1-2 1 0 0,0 1-1 0 0,-1-1 1 0 0,1 0 0 0 0,0-1 104 0 0,40-4-4123 0 0,-3-5-4707 0 0,-32 9 4314 0 0</inkml:trace>
  <inkml:trace contextRef="#ctx0" brushRef="#br0" timeOffset="27581.109">7374 3671 0 0 0,'0'0'707'0'0,"0"0"737"0"0,0 0 234 0 0,0 0 357 0 0,0 0 184 0 0,0 0-69 0 0,0 0-95 0 0,0 0-169 0 0,0 0-150 0 0,0 0-196 0 0,0 0-317 0 0,0 0-322 0 0,0 0-203 0 0,16-8-131 0 0,101-66 555 0 0,-76 40-733 0 0,-28 22-311 0 0,0 0-1 0 0,1 1 1 0 0,1 1 0 0 0,0 0 0 0 0,0 1-1 0 0,0 1 1 0 0,8-3-78 0 0,-22 11-1 0 0,0 0 1 0 0,0 0-1 0 0,0 0 0 0 0,1 0 1 0 0,-1 0-1 0 0,0 0 0 0 0,0 1 0 0 0,0-1 1 0 0,1 0-1 0 0,-1 1 0 0 0,0-1 0 0 0,0 1 1 0 0,0-1-1 0 0,0 1 0 0 0,0 0 0 0 0,0-1 1 0 0,0 1-1 0 0,0 0 0 0 0,0 0 0 0 0,0 0 1 0 0,0-1-1 0 0,-1 1 0 0 0,1 0 1 0 0,0 0-1 0 0,-1 0 0 0 0,1 0 0 0 0,0 1 1 0 0,-1-1-1 0 0,1 0 0 0 0,-1 0 0 0 0,0 0 1 0 0,1 0-1 0 0,-1 0 0 0 0,0 1 0 0 0,0-1 1 0 0,0 0-1 0 0,0 0 0 0 0,0 1 0 0 0,0-1 1 0 0,0 0-1 0 0,0 0 0 0 0,0 0 0 0 0,0 1 1 0 0,-1-1-1 0 0,1 0 0 0 0,0 0 1 0 0,-1 0-1 0 0,1 0 0 0 0,-1 0 0 0 0,0 0 1 0 0,1 0-1 0 0,-1 0 0 0 0,0 0 0 0 0,1 0 1 0 0,-1 0-1 0 0,-1 0 1 0 0,-3 31 55 0 0,27-31 39 0 0,56-28 532 0 0,-36 7-430 0 0,-26 14-136 0 0,0 0 0 0 0,0 1 0 0 0,1 1 1 0 0,-1 1-1 0 0,1 0 0 0 0,0 1 0 0 0,10 1-60 0 0,-24 2 11 0 0,0 1 0 0 0,-1 0 0 0 0,1 0 0 0 0,-1-1-1 0 0,1 2 1 0 0,-1-1 0 0 0,0 0 0 0 0,0 0 0 0 0,0 1 0 0 0,0-1 0 0 0,-1 1-1 0 0,1 0 1 0 0,0 0 0 0 0,-1-1 0 0 0,0 1 0 0 0,0 0 0 0 0,0 0 0 0 0,0 0-1 0 0,0 0 1 0 0,-1 0 0 0 0,1 0 0 0 0,-1 1 0 0 0,0-1 0 0 0,0 0-1 0 0,0 0 1 0 0,0 0 0 0 0,0 0 0 0 0,-1 0 0 0 0,0 2-11 0 0,1 6 29 0 0,1-9-71 0 0,-1 1-1 0 0,1 0 0 0 0,0-1 1 0 0,-1 1-1 0 0,1-1 0 0 0,0 0 1 0 0,0 1-1 0 0,1-1 0 0 0,-1 0 1 0 0,0 1-1 0 0,1-1 0 0 0,-1 0 1 0 0,1 0-1 0 0,0 0 0 0 0,0 0 1 0 0,0 0-1 0 0,0-1 0 0 0,0 1 1 0 0,0-1-1 0 0,0 1 0 0 0,1-1 1 0 0,-1 0-1 0 0,0 0 0 0 0,1 0 1 0 0,-1 0-1 0 0,1 0 0 0 0,-1 0 1 0 0,1-1-1 0 0,-1 1 0 0 0,1-1 1 0 0,0 0-1 0 0,-1 1 0 0 0,1-1 1 0 0,0-1-1 0 0,-1 1 0 0 0,1 0 1 0 0,0-1 42 0 0,18-4-4143 0 0,-2-5-3440 0 0,-12 2-3702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12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39 422 2657 0 0,'0'0'1968'0'0,"0"0"14"0"0,0 0 50 0 0,0 0-27 0 0,0 0-166 0 0,0 0-244 0 0,32-10-302 0 0,99-34-282 0 0,-38 1 802 0 0,-75 30-1481 0 0,-13 10-256 0 0,-1-1 0 0 0,1 1 0 0 0,-1-1 0 0 0,0 0 0 0 0,0 0 0 0 0,0 0 1 0 0,0-1-1 0 0,-1 1 0 0 0,1-1 0 0 0,-1 0 0 0 0,0 0 0 0 0,-1 0 0 0 0,0 0 1 0 0,1-1-1 0 0,-1 1 0 0 0,-1-1 0 0 0,1 1 0 0 0,-1-1 0 0 0,0 0 0 0 0,-1 1 1 0 0,1-1-1 0 0,-1-3-76 0 0,-2 5-169 0 0,-1 1 1 0 0,0 0-1 0 0,0 1 1 0 0,0-1 0 0 0,0 0-1 0 0,0 1 1 0 0,0-1 0 0 0,-1 1-1 0 0,1 0 1 0 0,-1 0-1 0 0,0 1 1 0 0,1-1 0 0 0,-1 1-1 0 0,0 0 1 0 0,0 0-1 0 0,0 0 1 0 0,0 0 0 0 0,0 1-1 0 0,0-1 1 0 0,0 1-1 0 0,0 0 1 0 0,0 0 0 0 0,0 1-1 0 0,0-1 1 0 0,0 1-1 0 0,0 0 1 0 0,0 0 0 0 0,0 0-1 0 0,0 1 1 0 0,-3 1 168 0 0,-10 3-697 0 0,0 0-1 0 0,1 2 1 0 0,-1 0-1 0 0,2 1 1 0 0,-1 0 0 0 0,1 1-1 0 0,1 1 1 0 0,-1 0-1 0 0,2 1 1 0 0,0 1 0 0 0,0 0-1 0 0,2 0 1 0 0,-1 2-1 0 0,2-1 1 0 0,0 1 0 0 0,-4 8 697 0 0,11-19-14 0 0,1 0 0 0 0,-1 0 1 0 0,1 1-1 0 0,0-1 1 0 0,1 0-1 0 0,-1 1 1 0 0,1-1-1 0 0,-1 1 1 0 0,1-1-1 0 0,1 1 0 0 0,-1 0 1 0 0,1-1-1 0 0,-1 1 1 0 0,1 0-1 0 0,1 0 1 0 0,-1-1-1 0 0,1 1 1 0 0,0 0-1 0 0,0-1 0 0 0,0 1 1 0 0,0-1-1 0 0,1 1 1 0 0,0-1-1 0 0,0 0 1 0 0,0 1-1 0 0,0-1 1 0 0,1 0-1 0 0,0 0 1 0 0,0-1-1 0 0,0 1 0 0 0,1 1 14 0 0,12 1 610 0 0,0-1 1 0 0,0-1-1 0 0,0 0 0 0 0,0-1 0 0 0,1-1 0 0 0,-1 0 0 0 0,1-1 0 0 0,0-1 0 0 0,-1-1 0 0 0,1 0 0 0 0,-1-1 0 0 0,1-1 0 0 0,-1-1 0 0 0,0 0 0 0 0,0-1 0 0 0,-1 0 0 0 0,1-2 0 0 0,0 0-610 0 0,185-99 4036 0 0,-162 79-3758 0 0,-1-3 0 0 0,-1-1 0 0 0,-2-1 0 0 0,-1-2 0 0 0,-1-1 0 0 0,2-8-278 0 0,-29 36 8 0 0,-1-1-1 0 0,0 1 1 0 0,0-1-1 0 0,-1 0 1 0 0,1-1-1 0 0,-2 1 1 0 0,1-1 0 0 0,-1 0-1 0 0,-1 1 1 0 0,0-1-1 0 0,0-1 1 0 0,0 1-1 0 0,-1 0 1 0 0,-1-8-8 0 0,-1 15-71 0 0,0 0 1 0 0,-1 0-1 0 0,1 1 1 0 0,-1-1-1 0 0,0 1 1 0 0,1 0-1 0 0,-1-1 1 0 0,0 1-1 0 0,0 0 1 0 0,0 0-1 0 0,0 0 1 0 0,0 0-1 0 0,0 0 1 0 0,0 1-1 0 0,0-1 1 0 0,0 0-1 0 0,0 1 1 0 0,0 0-1 0 0,-1 0 1 0 0,1-1-1 0 0,0 1 1 0 0,0 0-1 0 0,0 1 1 0 0,-1-1-1 0 0,1 0 1 0 0,0 1-1 0 0,0-1 1 0 0,0 1-1 0 0,0 0 1 0 0,0-1-1 0 0,0 1 1 0 0,0 0-1 0 0,0 0 1 0 0,0 1-1 0 0,-2 0 71 0 0,-13 7-239 0 0,0 1 0 0 0,1 0 0 0 0,0 1-1 0 0,1 1 1 0 0,0 1 0 0 0,1 0-1 0 0,-12 15 240 0 0,24-27-23 0 0,0 1 0 0 0,0 0 0 0 0,0 0 0 0 0,1 0 0 0 0,-1 0 0 0 0,1 0 0 0 0,-1 0 0 0 0,1 0 0 0 0,0 0 0 0 0,0 1 0 0 0,0-1 0 0 0,0 1 0 0 0,0-1 0 0 0,1 0 0 0 0,-1 1 0 0 0,1-1 0 0 0,-1 1 0 0 0,1 0 0 0 0,0-1 0 0 0,0 1 0 0 0,0-1 0 0 0,0 1 0 0 0,1-1 0 0 0,-1 1 0 0 0,1-1 0 0 0,-1 1 0 0 0,1-1 0 0 0,0 1 0 0 0,0-1 0 0 0,0 0 0 0 0,0 1 0 0 0,0-1 0 0 0,1 0 0 0 0,-1 0 0 0 0,1 0 0 0 0,-1 0 0 0 0,1 0 0 0 0,0 0 0 0 0,0 0 0 0 0,0-1 0 0 0,0 1 0 0 0,1 0 23 0 0,182 57 705 0 0,-180-57-693 0 0,6 0 64 0 0,0 0 0 0 0,-1 1 0 0 0,1 1 1 0 0,0 0-1 0 0,-1 0 0 0 0,0 1 0 0 0,0 0 0 0 0,0 1 0 0 0,-1 0 0 0 0,0 0 1 0 0,0 1-1 0 0,0 1 0 0 0,-1-1 0 0 0,0 1 0 0 0,-1 1 0 0 0,1-1 0 0 0,-2 1 1 0 0,1 0-1 0 0,-1 1 0 0 0,-1 0 0 0 0,0 0 0 0 0,1 2-76 0 0,-3 4 236 0 0,-1 0 1 0 0,0 1-1 0 0,-2-1 0 0 0,1 1 1 0 0,-2-1-1 0 0,0 1 1 0 0,-1-1-1 0 0,-1 1 0 0 0,-2 3-236 0 0,3 9 277 0 0,2-16-4662 0 0,0-3-5451 0 0,0-7 4008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2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1835 282</inkml:trace>
  <inkml:trace contextRef="#ctx0" brushRef="#br0" timeOffset="1559.431">3867 282</inkml:trace>
  <inkml:trace contextRef="#ctx0" brushRef="#br0" timeOffset="-260.815">1778 762,'-9'34,"-4"10</inkml:trace>
  <inkml:trace contextRef="#ctx0" brushRef="#br0" timeOffset="195.761">1948 932,'5'-8,"6"-12,0 2,2-1,0 1,1 1,1 1,0 0,14-11,-27 26,-1 0,1 1,-1-1,1 0,-1 1,1-1,-1 1,1-1,-1 1,1 0,0-1,-1 1,1 0,-1 0,1 0,0 1,-1-1,1 0,0 0,-1 1,1-1,-1 1,1 0,-1-1,1 1,-1 0,0 0,1 0,-1 0,0 0,0 0,1 0,-1 0,0 1,0-1,0 0,-1 1,1-1,0 1,0-1,-1 1,1-1,-1 1,1-1,-1 1,0-1,0 1,0 0,1-1,-1 1,-1 0,1-1,0 2,13 28,-10-28,-1 0,1 0,-1 0,1 0,0-1,0 0,0 0,0 1,1-2,-1 1,1 0,-1-1,1 1,-1-1,1 0,0 0,0-1,-1 1,1-1,0 0,0 0,0 0,-1 0,1-1,0 1,0-1,-1 0,1 0,0-1,-1 1,1-1,0 0,103-71,-68 28,-25 26</inkml:trace>
  <inkml:trace contextRef="#ctx0" brushRef="#br0" timeOffset="-1356.743">565 282,'-11'310,"-9"-23,20-267,-2 0,0-1,-1 1,-1 0,-1-1,-1 0,0 0,-2 0,0-1,-1 0,-1-1,0 0,-1 0,-8 7,5-11</inkml:trace>
  <inkml:trace contextRef="#ctx0" brushRef="#br0" timeOffset="-1057.37">1 339,'43'0,"43"-5,17-6,4-2,-5 2,-11-2,-6 1,-9-2,-7 1,-10 4,-7 2,-6 3,-7 2,-4 1,-10 6,-7 2</inkml:trace>
  <inkml:trace contextRef="#ctx0" brushRef="#br0" timeOffset="-509.396">1129 1,'-28'554,"-1"-203,29-342,6 59,-6-67,1 1,-1-1,1 0,-1 1,1-1,0 0,-1 0,1 1,0-1,0 0,0 0,0 0,0 0,0 0,0 0,0-1,0 1,1 0,-1 0,0-1,0 1,1-1,-1 1,1-1,-1 0,0 1,1-1,-1 0,1 0,-1 0,0 0,1 0,-1 0,1 0,-1-1,0 1,1 0,-1-1,0 1,1-1,-1 0,0 1,0-1,1 0,25-14,-1-2,0 0,-1-2,-1 0,-1-2,0-1,-2 0,13-19,39-17,-72 57,0 1,0 0,0-1,0 1,0 0,0-1,0 1,0 0,1 0,-1 0,0 0,0 0,0 0,0 1,0-1,0 0,0 0,0 1,0-1,0 1,0-1,0 1,0-1,0 1,0-1,-1 1,1 0,0 0,0-1,-1 1,1 0,0 0,-1 0,1 0,-1 0,1 0,-1 0,1 0,-1 0,0 0,0 0,1 0,-1 0,0 0,0 0,0 0,0 0,4 59,-4-53,-3 55,8 76,1-120</inkml:trace>
  <inkml:trace contextRef="#ctx0" brushRef="#br0" timeOffset="1054.264">3048 875,'5'49,"-2"0,-3 1,-1-1,-3 0,-7 31,11-72,-1 0,0 1,0-1,-1 0,0 0,-1 0,0 0,0-1,-1 1,1-1,-2 0,1 0,-1 0,0 0,0-1,-1 0,0 0,-4 3,9-9,0 1,1-1,-1 0,0 0,1 1,-1-1,0 0,1 0,-1 0,0 0,0 0,1 0,-1 0,0 0,1-1,-1 1,0 0,0 0,1 0,-1-1,0 1,1 0,-1-1,1 1,-1-1,1 1,-1-1,0 1,1-1,0 1,-1-1,1 1,-1-1,1 0,0 1,-1-1,1 0,0 1,0-1,-1 0,1 1,0-1,0 0,0 1,0-1,0 0,0 0,0 1,0-1,0 0,0 1,0-1,1 0,-1 0,0 1,8-44,7 8,1 0,2 2,1 0,2 1,1 2,1 0,2 1,15-13,-8 10,2 1,1 2,1 1,1 2,2 1,1 3,26-12,-58 30,1 1,0 0,0 1,0-1,0 2,0-1,1 1,-1 1,1 0,0 0,-1 1,1 0,8 1,-16 0,0 0,0 0,0 0,0 0,-1 0,1 0,0 0,0 1,-1-1,1 0,0 1,-1 0,0-1,1 1,-1 0,0 0,0 0,0 0,0 0,0 0,0 0,-1 0,1 0,-1 0,1 0,-1 0,0 1,0-1,0 0,0 0,0 0,-1 0,1 1,-1-1,1 1,-32 71,12-49,0 0,-2-1,0-1,-2-2,0 0,-2-1,-3 1,19-15,-1 0,1 0,-1-1,0-1,-1 0,1 0,-1-1,0 0,0-1,0-1,8 0,0-1,0 0,0 0,-1 0,1 0,0-1,0 0,0 0,0 0,0 0,0 0,0-1,0 0,0 0,1 0,-1 0,1-1,0 1,-1-1,1 0,0 0,1 0,-1 0,0 0,1-1,0 1,0-1,0 0,0 0,0 0,-10-69,12 49</inkml:trace>
  <inkml:trace contextRef="#ctx0" brushRef="#br0" timeOffset="1310.738">3895 735,'-5'28,"-1"11</inkml:trace>
  <inkml:trace contextRef="#ctx0" brushRef="#br0" timeOffset="1805.129">4177 791,'-37'335,"12"-266,25-69,-1 0,0 1,1-1,-1 0,0 0,1 0,-1 0,0 1,1-1,-1 0,0 0,1 0,-1 0,0-1,1 1,-1 0,0 0,1 0,-1 0,0-1,1 1,-1 0,0-1,1 1,-1-1,1 1,-1 0,1-1,-1 1,1-1,-1 1,1-1,-1 0,1 1,0-1,-1 1,1-1,0 0,0 1,-1-1,1 0,0 1,0-1,0 0,0 1,0-1,0 0,0 1,0-1,0 0,0 1,0-1,0 0,1 1,-1-1,0 0,0 1,1-1,-1 0,1 1,1-22,2 1,0 0,2-1,0 2,1-1,1 1,1 0,1 1,1 0,0 0,1 2,1-1,14-13,-21 23,21-25,1 2,2 0,1 2,2 2,0 1,2 1,33-17,-62 37,1 1,0-1,0 2,0-1,1 1,-1 0,1 0,0 1,0 0,0 1,0 0,0 0,0 0,0 1,0 1,0-1,2 1,-8 0,0 0,0 0,-1 0,1 0,0 1,0-1,0 0,-1 1,1-1,-1 1,1-1,-1 1,0 0,0 0,1 0,-1 0,0 0,-1 0,1 0,0 0,-1 0,1 0,-1 0,1 0,-1 0,0 1,0-1,0 0,0 0,-1 0,1 0,0 1,-1-1,0 0,1 0,-1 0,0 0,0 0,0 0,-50 74,38-64,-2-1,1 0,-1-1,-1-1,0 0,0-1,-1 0,0-2,0 0,-1-1,0-1,-16 3,9-6</inkml:trace>
  <inkml:trace contextRef="#ctx0" brushRef="#br0" timeOffset="2125.575">4770 819,'41'-4,"-9"2,-1-2,1 0,-1-2,0-2,-1 0,0-3,9-4,-35 13,-1 0,1-1,0 0,-1 0,0 0,0 0,0-1,0 1,0-1,0 0,-1 0,0 0,0 0,0 0,0 0,-1-1,0 1,0 0,0-1,0 1,-1-1,1 0,-1 1,0-1,-1 1,1-1,-1 1,0-1,0 1,0 0,-1-1,1 1,-1 0,0 0,0 0,-1 0,1 0,-1 0,0 1,0-1,0 1,0 0,-1 0,1 0,-1 0,0 1,0 0,0-1,0 1,0 1,0-1,0 1,-1-1,1 1,-1 0,-1 0,-4 4,0-1,1 1,-1 1,1 0,-1 0,1 1,1 0,-1 0,1 1,-1 0,2 1,-1 0,1 0,0 0,1 1,-1 0,1 1,1-1,0 1,0 0,1 0,0 1,1-1,-2 6,2-10,1 1,0-1,0 0,1 1,-1-1,1 1,0-1,0 1,1 0,0-1,0 1,0 0,1-1,0 1,0 0,0-1,1 1,-1-1,1 0,1 0,-1 1,1-1,0-1,0 1,0 0,1-1,0 1,-1-1,2 0,-1-1,0 1,1-1,-1 1,1-1,0-1,1 1,4 2,1-1,-1 0,1-1,0 0,0-1,1 0,-1-1,0 0,7-1,8 0</inkml:trace>
  <inkml:trace contextRef="#ctx0" brushRef="#br0" timeOffset="4242.82">3895 649,'0'-5,"0"4,0 6,-5 7,-1 7,0 5,1 3,-4 1,1 2,1-1,2 1,1-1,2 0,1-5</inkml:trace>
  <inkml:trace contextRef="#ctx0" brushRef="#br0" timeOffset="9161.844">368 1496,'345'-44,"-229"33,-1 5,86 8,-47 1,876-4,-453-26,1151 27,-862 17,131-7,-318-37,-115 15,452-6,-226-9,727 27,-815 29,-505-29,-150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42.4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1638 1581,'-14'-7,"0"0,0 1,0 0,-1 1,0 1,0 0,0 1,-1 1,1 0,-1 1,1 1,-1 0,0 1,1 1,0 0,-1 1,1 1,0 0,-12 6,-152 75,132-62,0 3,2 2,-36 29,74-52,-22 17,2 1,0 1,1 1,2 2,-12 17,-122 127,42 25,-68 88,69-30,23 28,76-232,2 1,3 0,-5 50,-11 97,55 27,2-27,-22-149,2-1,3 0,1-1,3 0,2-1,1-1,3-1,4 4,83 112,58 9,-145-148,2-1,1-1,0-1,1-2,20 10,27 17,-8-7,1-2,71 23,-63-26,286 81,-164-65,-55-25,-85-13,0-3,0-2,1-3,34-4,11 1,93-26,-149 26,0-3,-1-2,0-2,-1-2,1-2,-2-1,2-4,263-129,-273 125,-1-2,-1-1,-1-2,-2-1,0-2,18-25,267-271,-196 130,-91 142,-2-1,-3-2,-2 0,6-31,4-29,-5-20,2-6,-30-167,-1 285,-1 1,-2 0,0 0,-2 0,0 1,-2 0,-8-17,-2-6,-72-185,73 185,-1 2,-3 1,-2 0,-1 2,-4-1,14 18,-98-128,14 5,72 111,-2 0,-2 2,0 1,-30-23,-14-16,58 56,2-1,-1 1,-1 0,0 1,-1 1,-1 1,0 1,-18-9,-163-85,59 55,34 17,-22-13,86 36,0 2,-1 1,1 3,-27 0,-101-22,-280 26,436 2,0 0,0 1,0 0,1 1,-1 1,0 0,1 1,0 1,-12 6,24-11,0 0,0 0,0 1,1-1,-1 1,0-1,0 1,1-1,-1 1,1 0,-1 0,1 0,0 0,0 0,0 0,0 0,0 0,0 0,1 1,-1-1,1 0,-1 2,3 10</inkml:trace>
  <inkml:trace contextRef="#ctx0" brushRef="#br1" timeOffset="4457.643">1751 735,'-2'-15,"-3"23,-5 25,4 7,1 2,2-1,2 1,4 29,-2 1,28 240,-30-184,12 152,1-164,-5 1,-7 94,-1-86,-30 74,15-128,15-55,0 0,1 0,1-1,0 1,2 0,-1 0,2-1,0 1,4 8,7 34,25 169,-30-30,9 0,-19-195,0 0,0 0,0-1,1 1,-1 0,0 0,1 0,-1 0,1 0,0-1,-1 1,1 0,0 0,0-1,0 1,0-1,1 1,-1-1,0 1,1-1,-1 0,1 0,-1 1,1-1,-1 0,1-1,0 1,0 0,-1 0,1-1,0 1,0-1,0 1,0-1,0 0,0 0,-1 0,1 0,0 0,0 0,0 0,0-1,0 1,0-1,-1 1,3-2,243-43,-50 17,-109 29,107-12,2-8,-55-7,-110 25,-1 1,1 2,-1 1,1 2,7 2,17 1,0-2,1-4,-1-1,12-4,34 1,96-9,130-18,-275 20,-1 3,1 2,0 3,0 2,3 2,87 24,336-27,-349-11,-103 6,1 0,0 2,0 1,1 1,15 2,64-4,-40-13,-49 11</inkml:trace>
  <inkml:trace contextRef="#ctx0" brushRef="#br1" timeOffset="7139.527">1751 762,'-2'-1,"0"0,0-1,1 1,-1-1,0 0,1 1,-1-1,1 0,0 0,-1 0,1 0,0 0,0 0,0 0,1-1,-1 1,0 0,1 0,-1-1,1 1,0 0,0-1,0 1,0 0,0-1,0 0,-15-156,-19-22,24 107,9 62</inkml:trace>
  <inkml:trace contextRef="#ctx0" brushRef="#br1" timeOffset="8023.672">933 1,'-28'255,"28"-253,-1 0,1 0,0 0,0 0,0 0,0 1,0-1,0 0,0 0,1 0,-1 0,1 0,0 0,-1 0,1 0,0 0,0 0,0 0,1-1,-1 1,0 0,1-1,-1 1,1-1,-1 1,1-1,0 0,-1 1,1-1,0 0,0 0,0 0,0-1,0 1,0 0,0-1,0 1,0-1,1 0,-1 0,0 0,0 0,0 0,0 0,0-1,0 1,0 0,1-1,-1 0,0 0,-1 1,1-1,0 0,1-1,92-90,-49 39,-41 48,-5 4,1 0,-1 0,1 0,-1 0,1 0,-1 0,1 0,0 0,-1 0,1 0,0 1,0-1,0 0,0 1,0-1,-1 0,1 1,0-1,0 1,0-1,1 1,-1 0,0-1,0 1,0 0,0 0,0 0,0 0,0 0,0 0,1 0,-1 0,0 0,0 1,0-1,0 0,0 1,0-1,0 1,0-1,0 1,0-1,0 1,0 0,0-1,-1 1,1 0,0 0,0 0,2 7,1 1,-1 0,0 1,-1-1,0 0,0 1,-1-1,0 1,-1-1,0 1,-1 1,4 45,0-37,4 17,-2 1,-1 0,-2 0,-1 0,-2 0,-2 0,-4 18,-4 2,10-43,0-1,0 1,-2-1,0 0,0 0,-1 0,-1 0,0 0,0-1,-2 0,1 0,-2-1,1 0,-2 0,1 0,-1-1,-1-1,-2 2,10-10,0 1,0-1,0 0,0-1,0 1,0 0,0 0,0-1,0 1,0-1,0 0,0 0,-1 0,1 0,0 0,0 0,0 0,0-1,0 1,-1-1,1 0,0 1,0-1,0 0,0 0,1 0,-1-1,0 1,0 0,1-1,-1 1,1-1,-1 1,1-1,0 0,-1 0,1 1,0-1,0 0,0 0,0 0,-24-88,25 67,1 0,2 0,0 1,1-1,1 1,1 0,1 0,1 1,1 0,1 0,1 1,0 1,2-1,0 2,1 0,1 0,6-4,2 0,-2 5</inkml:trace>
  <inkml:trace contextRef="#ctx0" brushRef="#br1" timeOffset="9025.779">6379 2993,'-15'4,"-1"0,1 2,0 0,0 1,0 0,1 1,0 1,1 0,0 0,0 2,1 0,1 0,0 1,0 0,1 1,1 0,0 1,0 0,1 2,-18 49,18-41,-1 0,-1 0,-2-1,0 0,-1-1,-1 0,-12 12,-14-4,24-25</inkml:trace>
  <inkml:trace contextRef="#ctx0" brushRef="#br1" timeOffset="9354.391">5957 2907,'65'126,"-44"-98,2-1,0-2,2 0,0-2,2 0,17 10,-21-18,-1 1,-1 1,-1 1,0 1,-2 1,0 1,-1 0,-1 1,3 7,-5-4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162 392,'5'-5,"-4"-1,-1 4,-6 4,-2 5,-4 7,0 6,-4 4,-2 2,0 3,0-5,2-1,-1-4,3-1,3 1,9-2,4-5</inkml:trace>
  <inkml:trace contextRef="#ctx0" brushRef="#br0" timeOffset="396.624">387 561,'-5'5,"-1"6,-5 2,0 2,-3 0,0 2,-1 2,-4-1,2 0,-1-2,2 1,0-3,-3 1,-3-2,3 2,3-7,6-4</inkml:trace>
  <inkml:trace contextRef="#ctx0" brushRef="#br0" timeOffset="1670.478">416 279,'16'-2,"0"-1,0-1,-1 0,1-1,-1 0,0-1,0-1,1-1,-7 3,132-64,141-57,-250 114,-26 8,1 1,0 0,0 0,0 1,0 0,0 0,0 1,1 0,-1 0,0 1,1 0,-1 0,4 1,-9 1,0 1,0-1,-1 1,1 0,-1-1,1 1,-1 0,0 0,0 0,0 0,-1 0,1 0,-1 0,1 0,-1 0,0 0,0 1,0-1,-1 0,1 0,-1 0,0 0,0 0,0 0,0 0,0-1,-1 1,1 0,-1-1,0 1,0-1,0 1,0-1,0 0,-2 2,-4 11,8-15,-2 3,-1-1,1 1,0 0,0 0,0 0,0 0,1 0,-1 0,1 0,0 0,-1 1,2-1,-1 1,0-1,1 1,-1-1,1 1,0-1,0 1,1-1,-1 1,1-1,0 0,-1 1,2-1,-1 0,0 1,1-1,-1 0,1 0,0 0,0 0,0 0,0-1,1 1,-1-1,1 1,-1-1,1 0,1 1,6 0,-1-2,0 1,1-1,-1 0,1-1,-1 0,1-1,-1 1,1-2,-1 0,0 0,0 0,0-1,0-1,0 1,0-2,-1 1,87-25,-70 27,-2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29 259,'0'-2,"0"1,1 0,-1 0,0-1,0 1,0 0,0-1,-1 1,1 0,0 0,0-1,-1 1,1 0,-1 0,1-1,-1 1,0 0,1 0,-1 0,0 0,0 0,0 0,0 0,0 0,0 0,0 1,0-1,0 0,0 1,0-1,0 1,0-1,-1 1,1-1,0 1,0 0,-1-1,1 1,-1 0,20-32,112-141,-130 172,0 0,1 1,-1-1,0 0,1 0,-1 0,1 0,-1 1,1-1,-1 0,1 1,0-1,-1 0,1 1,0-1,-1 1,1-1,0 1,0-1,0 1,0-1,-1 1,1 0,0 0,0-1,0 1,0 0,0 0,0 0,0 0,0 0,-1 0,1 0,0 0,0 1,0-1,0 0,0 0,0 1,-1-1,1 1,0-1,0 0,0 1,-1 0,1-1,0 1,-1-1,1 1,0 0,-1-1,1 1,-1 0,1 0,-1 0,0-1,1 2,19 57,-18-49,31 178,-5-87,-33-111,0 1,0 0,0 0,-2 0,1 1,-1 0,0 0,0 0,-1 1,0 1,-1-1,1 1,-1 0,0 1,-1 0,1 1,-1 0,0 0,0 1,0 0,-1 1,-3-1,-39 2,29 1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0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1552 2823,'-179'18,"-151"4,132-3,140-11,-53-1,83-12,4 0</inkml:trace>
  <inkml:trace contextRef="#ctx0" brushRef="#br0" timeOffset="1217.981">2823 566,'-2'-2,"1"0,-1 0,1 0,-1 1,0-1,0 0,0 1,0-1,0 1,0 0,0 0,0-1,0 1,-1 1,1-1,0 0,-1 1,1-1,0 1,-1-1,1 1,-1 0,1 0,-1 0,-1 1,-166 23,-82-23,51-30,-1 1,-63 45,180-8,-1-4,-71-6,49-1,-62-25,3 27,127 16,27-4</inkml:trace>
  <inkml:trace contextRef="#ctx0" brushRef="#br0" timeOffset="2097.86">1158 86,'-18'56,"-5"187,-5 143,9 11,22 159,26 49,-30 199,-2-698,-5-2,-4 1,-17 62,-3-35,57-202,-15 53</inkml:trace>
  <inkml:trace contextRef="#ctx0" brushRef="#br0" timeOffset="2353.022">1355 2315,'-39'48,"-26"45,-8 16,5-1,8-10,10-15,8-14,12-13,6-11,7-9,2-5,3-4,-1-1,2 0,-3 0,2 0,3-3</inkml:trace>
  <inkml:trace contextRef="#ctx0" brushRef="#br0" timeOffset="2887.436">1468 1,'-52'46,"3"3,1 2,3 2,-22 36,52-70,-188 291,119-172,-113 195,176-301,3-8</inkml:trace>
  <inkml:trace contextRef="#ctx0" brushRef="#br0" timeOffset="3300.156">28 1271,'5'48,"1"50,1 17,-2-1,-2-10,-1-14,4-12,1-10,-1-11,-1-7,-2-6,-1-6,-1 0,-1-2,0-1,-1-3,-4-7,-1-7</inkml:trace>
  <inkml:trace contextRef="#ctx0" brushRef="#br0" timeOffset="3732.663">0 1271,'261'-160,"-259"159,7-5,1-1,1 2,-1-1,1 1,0 1,0 0,0 0,0 2,1-1,0 1,-1 1,1 0,0 0,0 1,-1 1,3 0,-11 1,-1 0,1 0,0-1,-1 2,1-1,-1 0,0 0,0 1,0-1,0 1,0 0,0 0,-1-1,1 1,-1 0,0 0,0 1,0-1,0 0,-1 0,1 0,-1 1,0-1,0 0,0 0,0 2,-12 86,1-59,-2-2,-1 0,-1 0,-1-1,-2-1,-1-1,-1-1,-1 0,-16 14,-207 207,242-246,0-1,0 1,1 0,-1 0,0 0,0 1,1-1,-1 0,0 1,1-1,-1 1,1-1,0 1,0 0,-1-1,1 1,0 0,1 0,-1 0,0 0,0 0,1 0,-1 0,1 0,0 0,-1 0,1 0,0 0,0 0,0 0,1 0,-1 0,1 0,-1 0,1 0,-1 0,1 0,0 0,0 0,0 0,0 0,1 0,10 5,0-1,0 0,1-1,0-1,0 0,0 0,0-1,1-1,-1 0,8-1,30 6,-32-5,1 0,-1 1,0 1,0 1,0 1,-1 0,0 2,0 0,0 1,-1 0,-1 1,0 2,0-1,-1 2,0 0,-1 0,-1 2,0-1,8 14,18 42,-25-58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5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114 229,'-18'307,"-5"-46,3-150,12-87</inkml:trace>
  <inkml:trace contextRef="#ctx0" brushRef="#br0" timeOffset="597.235">1 285,'30'-15,"2"0,0 2,0 2,1 1,1 1,0 2,30-2,-61 8,1 0,0 0,-1 1,1-1,0 1,-1 0,1 0,0 0,0 1,-1-1,1 1,-1 0,1 0,0 0,-1 0,0 1,1 0,-1-1,0 1,0 0,0 1,0-1,0 0,0 1,-1 0,1-1,-1 1,0 0,0 0,0 0,0 1,0-1,-1 0,1 1,-1-1,0 1,0 0,0-1,-1 1,1 0,-1-1,0 1,0 2,-5 11,0 0,-1 0,0-1,-2 1,0-1,-1-1,0 1,-1-2,-1 1,0-2,-1 1,0-1,-1-1,-1 0,0-1,-14 8,-19 21,45-38,1-1,-1 1,0 0,0 0,1 0,-1-1,1 1,0 0,0 1,0-1,0 0,0 0,0 1,0-1,0 0,1 1,0-1,-1 0,1 1,0-1,0 1,0-1,0 0,1 1,-1-1,1 1,-1-1,1 0,0 1,0-1,0 0,0 0,0 0,1 0,-1 0,0 0,1 0,0 0,-1-1,1 1,0 0,0-1,0 0,0 1,0-1,0 0,1 0,-1 0,78 54,-64-47,0 2,-1 0,-1 1,0 0,0 1,-1 1,-1 0,6 9,-3 17,-16-25</inkml:trace>
  <inkml:trace contextRef="#ctx0" brushRef="#br0" timeOffset="2485.035">848 484,'-27'31,"10"-13,0 0,1 2,1 0,1 1,1 0,1 1,1 0,1 1,-2 7,11-27,0 1,0-1,0 1,1-1,-1 1,1 0,0-1,0 1,0 0,0-1,1 1,0-1,-1 1,1 0,1-1,-1 0,0 1,1-1,0 0,-1 0,1 1,1-1,-1-1,0 1,1 0,-1-1,1 1,0-1,0 0,0 0,0 0,0 0,0 0,1-1,-1 1,0-1,1 0,-1 0,1 0,0-1,-1 1,1-1,0 0,-1 0,1 0,-1-1,4 0,7-4,-1-1,0-1,0 0,-1-1,1-1,-2 1,1-2,-1 0,-1 0,0-1,0 0,-1-1,-1 0,0 0,5-10,6-5,13-16,-1-2,-2-1,-2-1,-2-1,-2-1,-3-1,3-15,-19 51,0-1,-2 0,1 0,-2 0,0 0,-1 0,0 0,-2 0,0-1,2 11,-2-1,1 1,-1 0,1 0,-1-1,-1 1,1 0,-1 1,0-1,0 0,0 1,-1 0,1 0,-1 0,0 0,-1 0,1 1,0 0,-1 0,0 0,0 0,0 1,0 0,0 0,0 0,-1 0,-3 0,-1 1,1-1,-1 2,1-1,-1 1,1 1,0 0,-1 0,1 1,0 0,0 0,0 1,0 1,0-1,0 1,1 1,0 0,0 0,0 0,1 1,-1 0,1 1,1-1,-3 5,-5 4,1 1,0 0,1 1,1 1,1 0,1 0,0 1,1 0,1 1,-4 17,8-23,0 1,0-1,2 1,0-1,0 1,1 0,1-1,1 1,0-1,1 1,0-1,1 0,1 0,0 0,1-1,0 1,1-1,0-1,1 0,1 0,0 0,4 3,8 5,0-1,2-1,0-1,1-1,0-1,1-2,1 0,0-1,1-2,0-1,16 3,-19-6</inkml:trace>
  <inkml:trace contextRef="#ctx0" brushRef="#br0" timeOffset="8972.949">1722 201,'-19'6,"1"1,-1 1,1 1,1 1,0 0,0 1,1 1,0 0,1 1,1 1,0 0,-5 7,12-10,-1 0,1 1,1 0,0 0,1 1,0 0,1 0,1 0,0 0,0 0,2 1,-1-1,2 1,0-1,0 1,1-1,1 1,1 4,2-5,0-2,0 1,1-1,0 0,1 0,0 0,1-1,0 0,1-1,0 0,0 0,1-1,0 0,0 0,1-1,0-1,1 0,-1-1,1 0,0 0,0-1,0-1,1 0,0-1,-1 0,1-1,0 0,0-1,-1-1,1 0,0 0,-1-1,1-1,-1 0,0-1,1 0,2-3,2 1,0-1,-1-1,1 0,-2-2,1 0,-1 0,-1-1,0-1,0-1,-1 0,-1 0,0-1,-1-1,-1 0,0 0,-1-1,0 0,-2-1,6-15,-12 27,1-1,-1 1,-1 0,1-1,-1 1,0-1,0 1,0-1,-1 1,0-1,0 1,0 0,-1-1,0 1,0 0,0 0,0 0,-1 1,0-1,0 0,0 1,-1 0,1 0,-1 0,0 0,0 0,0 1,-1 0,1 0,-1 0,-1 0,-9-5,-1 0,0 2,0 0,0 0,-1 2,1 0,-1 1,0 0,-10 1,-107 6,100 2</inkml:trace>
  <inkml:trace contextRef="#ctx0" brushRef="#br0" timeOffset="9473.154">1355 540,'24'-12,"182"-74,-202 85,0 0,0 0,0 1,0-1,0 1,1 0,-1 0,0 0,0 0,0 1,0 0,0 0,0 0,0 0,0 1,0-1,0 1,0 0,-1 0,1 0,-1 1,0-1,1 1,-1 0,0 0,-1 0,1 0,0 1,-1-1,1 2,3 3,0-1,1 0,-1-1,1 1,1-1,-1-1,1 1,0-1,0-1,1 0,-1 0,1 0,0-1,0 0,0-1,0 0,1-1,-1 1,0-2,1 1,-1-2,4 1,146-15,-140 9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33.4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1418,'26'-54,"33"-36,3 3,3 2,35-30,-68 78,153-206,-75 106,42-45,-11 25,-7-8,-99 118,-36 45,0 1,0-1,0 1,-1 0,1-1,0 1,-1 0,1 0,-1 0,1 0,-1 1,0-1,1 0,-1 0,0 1,1-1,-1 1,0 0,0 0,1-1,-1 1,0 0,0 0,1 1,-1-1,0 0,0 0,1 1,-2 0,-1-1,-14 0,-64 5,80-4,0-1,0 1,-1 0,1-1,0 1,0 0,0 0,0 0,0 1,1-1,-1 0,0 1,0-1,1 1,-1 0,1-1,0 1,-1 0,1 0,0 0,0 0,0 0,0 0,0 0,1 0,-1 0,1 1,-1-1,1 0,0 0,0 1,0 1,39 115,-17-68,26 108,-29-225,42-217,-57 271</inkml:trace>
  <inkml:trace contextRef="#ctx0" brushRef="#br0" timeOffset="844.064">1101 741,'0'384,"-1"-412,2 0,1 0,2 0,0 0,2 0,1 1,1 0,11-24,39-84,-57 134,-1 0,1 0,0 0,0 0,-1 0,1 0,0 0,0 0,0 1,0-1,0 0,0 0,0 1,0-1,0 1,0-1,0 1,0-1,1 1,-1 0,0 0,0-1,0 1,1 0,-1 0,0 0,0 0,1 1,-1-1,0 0,0 0,0 1,1-1,-1 1,0-1,0 1,0-1,0 1,0 0,0-1,0 1,0 0,0 0,-1 0,1 0,0 0,0 0,-1 0,1 0,30 56,-9 10,-16-49</inkml:trace>
  <inkml:trace contextRef="#ctx0" brushRef="#br0" timeOffset="2085.425">989 600,'0'-5,"4"-2,8 1,5 1,5 2,3 0,3 2,1-4,0-1,1 0,-10 1,-9-3,-10 0,-6-4,-7 0,-1 3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189 81 664 0 0,'0'0'1719'0'0,"0"0"-423"0"0,0 0-202 0 0,0 0 108 0 0,0 0 159 0 0,0 0 65 0 0,0 0-125 0 0,0 0-227 0 0,0 0-212 0 0,0 0-193 0 0,0 0-105 0 0,-9-3-69 0 0,-26-8-63 0 0,34 10-393 0 0,-1 1 1 0 0,1 0-1 0 0,-1 0 1 0 0,1 0-1 0 0,-1 0 0 0 0,1 0 1 0 0,-1 0-1 0 0,1 1 0 0 0,0-1 1 0 0,-1 0-1 0 0,1 1 0 0 0,-1-1 1 0 0,1 1-1 0 0,0-1 1 0 0,-1 1-1 0 0,1 0 0 0 0,0 0 1 0 0,0 0-1 0 0,0-1 0 0 0,-1 1 1 0 0,1 0-1 0 0,0 0 1 0 0,0 1-1 0 0,0-1 0 0 0,1 0 1 0 0,-1 0-1 0 0,0 0 0 0 0,0 1 1 0 0,0 0-40 0 0,-4 5 136 0 0,-8 9-65 0 0,1 1 0 0 0,1 0 0 0 0,0 0 0 0 0,1 1 0 0 0,2 1-1 0 0,-1 0 1 0 0,2 0 0 0 0,1 0 0 0 0,-4 17-71 0 0,5 75-329 0 0,7-107 359 0 0,1 0 0 0 0,0-1 0 0 0,0 1 0 0 0,0-1-1 0 0,1 0 1 0 0,-1 0 0 0 0,1 0 0 0 0,0 0 0 0 0,0-1 0 0 0,0 1 0 0 0,0-1 0 0 0,0 0-1 0 0,1 0 1 0 0,-1-1 0 0 0,0 1 0 0 0,1-1 0 0 0,0 0 0 0 0,-1 0 0 0 0,1-1-1 0 0,-1 1 1 0 0,1-1 0 0 0,0 0 0 0 0,-1 0 0 0 0,1 0 0 0 0,0-1 0 0 0,-1 0 0 0 0,1 0-1 0 0,-1 0 1 0 0,1 0 0 0 0,1-2-30 0 0,7-2 230 0 0,0-1-1 0 0,0 0 0 0 0,-1-1 0 0 0,1 0 1 0 0,-2-1-1 0 0,1-1 0 0 0,-1 0 1 0 0,0 0-1 0 0,-1-1 0 0 0,0-1 1 0 0,-1 1-1 0 0,0-2 0 0 0,0 1 1 0 0,-2-1-1 0 0,1 0 0 0 0,-1-1 0 0 0,-1 0 1 0 0,0 0-230 0 0,33-132 494 0 0,-38 141-576 0 0,-1 0 0 0 0,0-1-1 0 0,0 1 1 0 0,0 0-1 0 0,0-1 1 0 0,-1 1 0 0 0,1 0-1 0 0,-1 0 1 0 0,0-1-1 0 0,0 1 1 0 0,-1 0 0 0 0,1 0-1 0 0,-1 0 1 0 0,0 0 0 0 0,0 0-1 0 0,-1 1 1 0 0,1-1-1 0 0,-1 1 1 0 0,1-1 0 0 0,-1 1-1 0 0,0 0 1 0 0,0 0-1 0 0,-1 0 1 0 0,1 1 0 0 0,-1-1-1 0 0,1 1 1 0 0,-1-1 0 0 0,0 1-1 0 0,0 0 1 0 0,0 1-1 0 0,0-1 1 0 0,-3 0 82 0 0,-56 1-4853 0 0,26 19-2733 0 0,26-10 1397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0.8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1 435 720 0 0,'0'0'1631'0'0,"0"0"19"0"0,0 0 122 0 0,0 0 142 0 0,0 0 16 0 0,0 0-163 0 0,0 0-202 0 0,0 0-171 0 0,0 0-119 0 0,0 0-69 0 0,0 0-74 0 0,0 0-84 0 0,0 0-62 0 0,1 3-90 0 0,8 4 219 0 0,2-27-170 0 0,0 0-487 0 0,32-49-71 0 0,3 2 0 0 0,3 2 0 0 0,2 2 0 0 0,3 3 0 0 0,10-5-387 0 0,-63 64-50 0 0,-1 0 0 0 0,0 0 0 0 0,0 1 0 0 0,1-1 1 0 0,-1 0-1 0 0,0 1 0 0 0,1-1 0 0 0,-1 0 0 0 0,1 0 1 0 0,-1 1-1 0 0,1-1 0 0 0,-1 1 0 0 0,1-1 0 0 0,0 0 1 0 0,-1 1-1 0 0,1-1 0 0 0,0 1 0 0 0,-1 0 0 0 0,1-1 0 0 0,0 1 1 0 0,-1-1-1 0 0,1 1 0 0 0,0 0 0 0 0,0 0 0 0 0,0-1 1 0 0,-1 1-1 0 0,1 0 0 0 0,0 0 0 0 0,0 0 0 0 0,0 0 0 0 0,-1 0 1 0 0,1 0-1 0 0,0 0 0 0 0,0 0 0 0 0,0 0 0 0 0,-1 1 1 0 0,1-1-1 0 0,0 0 0 0 0,0 0 0 0 0,0 1 0 0 0,-1-1 1 0 0,1 0-1 0 0,0 1 0 0 0,-1-1 0 0 0,1 1 0 0 0,0-1 0 0 0,-1 1 1 0 0,1-1-1 0 0,-1 1 0 0 0,1 0 0 0 0,0-1 0 0 0,-1 1 1 0 0,0 0-1 0 0,1-1 0 0 0,-1 1 0 0 0,1 0 0 0 0,-1-1 0 0 0,0 1 1 0 0,1 0-1 0 0,-1 0 0 0 0,0 0 0 0 0,0-1 0 0 0,0 1 1 0 0,0 0-1 0 0,1 1 50 0 0,2 40-4518 0 0,-2-19-3536 0 0,-1-8-1475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6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1 537 0 0 0,'0'0'697'0'0,"0"0"833"0"0,0 0 165 0 0,0 0-106 0 0,0 0-57 0 0,20-4 20 0 0,66-20-49 0 0,-18-22 904 0 0,-35 15-1661 0 0,-2-2-1 0 0,-1-1 1 0 0,-1-1-1 0 0,-3-2 1 0 0,21-35-746 0 0,-40 60 88 0 0,17-26 198 0 0,-1-1-1 0 0,-3-1 1 0 0,-1-1 0 0 0,2-10-286 0 0,-40 188-694 0 0,-1-8 1452 0 0,7 0-1 0 0,2 131-757 0 0,16 49 279 0 0,8-279 26 0 0,15-31 275 0 0,8-26-282 0 0,-2-2-1 0 0,-1-2 1 0 0,-1-1-1 0 0,-2-1 0 0 0,23-34-297 0 0,31-28 127 0 0,2 28-204 0 0,-83 68 72 0 0,-1 1 0 0 0,1-1 0 0 0,-1 1 0 0 0,1 0 0 0 0,-1 0 0 0 0,0 0 1 0 0,1 0-1 0 0,-1 1 0 0 0,0-1 0 0 0,-1 1 0 0 0,1-1 0 0 0,0 1 0 0 0,-1-1 0 0 0,1 1 0 0 0,-1 0 1 0 0,0 0-1 0 0,0 0 0 0 0,0 0 0 0 0,0 0 0 0 0,-1 0 0 0 0,1 0 0 0 0,-1 0 0 0 0,0 0 0 0 0,0 0 1 0 0,0 0-1 0 0,0 0 0 0 0,0 2 5 0 0,16 209 907 0 0,-5-153-823 0 0,-3-76-2990 0 0,-2-8-1100 0 0,0 7-2864 0 0,-2 8-1193 0 0</inkml:trace>
  <inkml:trace contextRef="#ctx0" brushRef="#br0" timeOffset="4757.296">1424 718 168 0 0,'0'0'944'0'0,"0"0"-221"0"0,0 0 143 0 0,0 0 354 0 0,0 0 275 0 0,0 0 74 0 0,0 0-156 0 0,0 0-246 0 0,0 0-218 0 0,0 0-163 0 0,0 0-170 0 0,-5-2-137 0 0,4 1-448 0 0,-1 0 0 0 0,0 0 0 0 0,0 0 0 0 0,0 1 1 0 0,0-1-1 0 0,0 0 0 0 0,0 1 0 0 0,0-1 0 0 0,0 1 1 0 0,0 0-1 0 0,0 0 0 0 0,0 0 0 0 0,0 0 0 0 0,0 0 0 0 0,0 0 1 0 0,0 1-1 0 0,0-1 0 0 0,0 0 0 0 0,0 1 0 0 0,0 0 1 0 0,0 0-1 0 0,0-1 0 0 0,0 1 0 0 0,0 0 0 0 0,0 0 1 0 0,1 1-1 0 0,-1-1 0 0 0,1 0 0 0 0,-1 0 0 0 0,0 1 1 0 0,1 0-32 0 0,-12 12 24 0 0,0 1 1 0 0,1 1-1 0 0,1 0 1 0 0,1 0-1 0 0,0 1 1 0 0,1 0 0 0 0,-2 8-25 0 0,6-12-58 0 0,0-1 1 0 0,2 1 0 0 0,-1 0 0 0 0,2 0 0 0 0,-1 0 0 0 0,2 0 0 0 0,0 1 0 0 0,1-1 0 0 0,0 0 0 0 0,1 0-1 0 0,1 9 58 0 0,0-17 35 0 0,0 0 0 0 0,1-1 0 0 0,0 0 0 0 0,-1 0 0 0 0,1 0 0 0 0,1 0 0 0 0,-1 0 0 0 0,0-1 0 0 0,1 1 0 0 0,0-1 0 0 0,0 0 0 0 0,0 0-1 0 0,0 0 1 0 0,0-1 0 0 0,1 1 0 0 0,-1-1 0 0 0,1 0 0 0 0,-1 0 0 0 0,1-1 0 0 0,0 1 0 0 0,0-1 0 0 0,0 0 0 0 0,0-1 0 0 0,0 1 0 0 0,0-1-1 0 0,0 0 1 0 0,0 0 0 0 0,0 0 0 0 0,0-1 0 0 0,0 0 0 0 0,0 0 0 0 0,1 0-35 0 0,7-4 242 0 0,-1 0 1 0 0,0 0-1 0 0,-1-1 1 0 0,1 0-1 0 0,-1-1 1 0 0,-1-1-1 0 0,1 1 1 0 0,-1-2-1 0 0,0 1 1 0 0,-1-1-1 0 0,0-1 1 0 0,2-4-243 0 0,-3 3 33 0 0,-1-1 1 0 0,-1 1-1 0 0,0-2 0 0 0,-1 1 1 0 0,0-1-1 0 0,0 1 0 0 0,-2-1 1 0 0,0-1-1 0 0,0 1 0 0 0,-1 0 1 0 0,-1-1-1 0 0,0 1 0 0 0,-1-1 1 0 0,0 1-1 0 0,-2-8-33 0 0,2 16-122 0 0,-2 0 0 0 0,1-1-1 0 0,0 1 1 0 0,-1 0 0 0 0,0 0 0 0 0,0 0 0 0 0,-1 1-1 0 0,1-1 1 0 0,-1 0 0 0 0,0 1 0 0 0,0 0 0 0 0,-1 0-1 0 0,1 0 1 0 0,-1 0 0 0 0,0 0 0 0 0,0 1-1 0 0,0-1 1 0 0,0 1 0 0 0,-1 0 0 0 0,1 1 0 0 0,-1-1-1 0 0,0 1 1 0 0,0 0 0 0 0,0 0 0 0 0,0 0 0 0 0,0 1-1 0 0,0-1 1 0 0,0 1 0 0 0,-1 1 0 0 0,1-1 0 0 0,0 1-1 0 0,-1 0 1 0 0,1 0 0 0 0,0 0 0 0 0,0 1-1 0 0,-5 1 123 0 0,8-2-51 0 0,0 1-1 0 0,0 0 1 0 0,0 0-1 0 0,1 0 0 0 0,-1 0 1 0 0,0 0-1 0 0,1 1 1 0 0,-1-1-1 0 0,1 0 0 0 0,-1 1 1 0 0,1-1-1 0 0,0 1 1 0 0,0-1-1 0 0,0 1 0 0 0,-1 0 1 0 0,1 0-1 0 0,1-1 1 0 0,-1 1-1 0 0,0 0 0 0 0,0 0 1 0 0,1 0-1 0 0,-1 0 1 0 0,1 0-1 0 0,0 0 0 0 0,-1 0 1 0 0,1 0-1 0 0,0 0 1 0 0,0 0-1 0 0,0 0 0 0 0,1 0 1 0 0,-1 0-1 0 0,0 0 0 0 0,1 0 1 0 0,-1 0-1 0 0,1 0 1 0 0,0 0-1 0 0,-1 0 0 0 0,1-1 1 0 0,0 1-1 0 0,0 0 1 0 0,0 0-1 0 0,1-1 0 0 0,-1 1 1 0 0,0-1-1 0 0,1 1 1 0 0,0 0 51 0 0,15 6 220 0 0,1-2 0 0 0,0 0 0 0 0,0-1 0 0 0,0 0 1 0 0,1-2-1 0 0,0 0 0 0 0,-1-1 0 0 0,1-1 1 0 0,0-1-1 0 0,0 0 0 0 0,14-3-220 0 0,20 1 201 0 0,-26 0-65 0 0,0-1 1 0 0,0-2-1 0 0,0-1 0 0 0,-1-1 1 0 0,0-1-1 0 0,0-2 1 0 0,9-4-137 0 0,97-56 98 0 0,-192 119-110 0 0,50-42 28 0 0,0 1 0 0 0,1 0-1 0 0,0 1 1 0 0,0 0 0 0 0,1 0-1 0 0,0 1 1 0 0,1 0 0 0 0,0 0 0 0 0,1 1-1 0 0,0 0 1 0 0,0 0 0 0 0,1 0-1 0 0,1 1 1 0 0,0-1 0 0 0,0 1-1 0 0,1 0 1 0 0,1 1 0 0 0,0-1-1 0 0,0 0 1 0 0,2 1 0 0 0,-1-1-1 0 0,2 0 1 0 0,-1 1 0 0 0,2-1-1 0 0,0 1-15 0 0,-1-9 12 0 0,1 0 0 0 0,-1 0 0 0 0,1 0 0 0 0,0-1 0 0 0,0 1 0 0 0,1 0 0 0 0,-1-1 0 0 0,1 1-1 0 0,0-1 1 0 0,0 0 0 0 0,0 0 0 0 0,0 0 0 0 0,0 0 0 0 0,1-1 0 0 0,-1 1 0 0 0,1-1-1 0 0,0 0 1 0 0,-1 0 0 0 0,1 0 0 0 0,0-1 0 0 0,0 1 0 0 0,0-1 0 0 0,1 0 0 0 0,-1 0-1 0 0,0 0 1 0 0,0-1 0 0 0,1 1 0 0 0,-1-1-12 0 0,7 1 194 0 0,0-1 1 0 0,1 0-1 0 0,-1-1 1 0 0,0 0-1 0 0,0 0 0 0 0,-1-1 1 0 0,1-1-1 0 0,0 0 1 0 0,-1 0-1 0 0,7-3-194 0 0,-6 1 66 0 0,1 0 0 0 0,-1-1 0 0 0,0 0 0 0 0,0-1 0 0 0,-1 0 1 0 0,0 0-1 0 0,0-1 0 0 0,0 0 0 0 0,-1-1 0 0 0,-1 0 0 0 0,0-1 0 0 0,0 0 0 0 0,0 0 0 0 0,-1 0 0 0 0,-1-1 1 0 0,0 0-1 0 0,-1-1 0 0 0,0 1 0 0 0,0-1 0 0 0,-1 0 0 0 0,-1 0 0 0 0,0 0 0 0 0,1-10-66 0 0,-4 17-72 0 0,1 0-1 0 0,-1 0 1 0 0,-1 0-1 0 0,1 0 1 0 0,-1 0-1 0 0,0 1 1 0 0,0-1-1 0 0,0 0 1 0 0,0 1-1 0 0,-1-1 1 0 0,0 1-1 0 0,0-1 1 0 0,0 1-1 0 0,-1 0 1 0 0,0 0-1 0 0,1 0 1 0 0,-1 0-1 0 0,0 0 1 0 0,-1 0-1 0 0,1 1 1 0 0,-1 0-1 0 0,0 0 1 0 0,1 0-1 0 0,-1 0 1 0 0,-4-2 72 0 0,4 3-124 0 0,0-1 0 0 0,0 1 0 0 0,0-1 0 0 0,-1 1-1 0 0,1 0 1 0 0,-1 1 0 0 0,1-1 0 0 0,-1 1 0 0 0,0 0 0 0 0,0 0 0 0 0,1 0 0 0 0,-1 1 0 0 0,0 0 0 0 0,0 0-1 0 0,0 0 1 0 0,0 0 0 0 0,1 1 0 0 0,-1 0 0 0 0,0 0 0 0 0,0 0 0 0 0,1 0 0 0 0,-1 1 0 0 0,1 0 0 0 0,-1 0 0 0 0,1 0-1 0 0,0 0 1 0 0,0 1 0 0 0,0 0 0 0 0,0 0 0 0 0,0 0 0 0 0,1 0 0 0 0,-1 0 0 0 0,1 1 0 0 0,0 0 0 0 0,0-1-1 0 0,0 1 1 0 0,0 0 0 0 0,1 1 0 0 0,-2 3 124 0 0,3-6-19 0 0,1 0-1 0 0,0 1 1 0 0,-1-1 0 0 0,1 0-1 0 0,0 0 1 0 0,0 1-1 0 0,1-1 1 0 0,-1 0-1 0 0,0 0 1 0 0,1 0 0 0 0,-1 1-1 0 0,1-1 1 0 0,0 0-1 0 0,0 0 1 0 0,0 0 0 0 0,0 0-1 0 0,0 0 1 0 0,0 0-1 0 0,0 0 1 0 0,1-1-1 0 0,-1 1 1 0 0,1 0 0 0 0,-1-1-1 0 0,1 1 1 0 0,0-1-1 0 0,-1 1 1 0 0,1-1 0 0 0,0 0-1 0 0,0 0 1 0 0,0 0-1 0 0,0 0 1 0 0,0 0-1 0 0,0 0 1 0 0,0-1 0 0 0,0 1-1 0 0,1-1 1 0 0,-1 1-1 0 0,1-1 20 0 0,90 11 780 0 0,-70-11-645 0 0,5 1 9 0 0,1-2 0 0 0,-1 0 0 0 0,1-2 0 0 0,-1-1-1 0 0,0-1 1 0 0,12-4-144 0 0,-6-2 182 0 0,-1 0-1 0 0,-1-2 0 0 0,0-2 0 0 0,0 0 0 0 0,-2-2 1 0 0,0-2-1 0 0,-1-1 0 0 0,11-10-181 0 0,6-25 792 0 0,-44 59 379 0 0,-16 56-1222 0 0,4 0 0 0 0,1 1 0 0 0,4 1 0 0 0,2-1 1 0 0,4 38 50 0 0,-3 27-30 0 0,-5 28 126 0 0,6-154 17 0 0,1 0 0 0 0,0 0 0 0 0,0 0 0 0 0,0-1 1 0 0,-1 1-1 0 0,1 0 0 0 0,0 0 0 0 0,0 0 0 0 0,-1 0 0 0 0,1 0 0 0 0,0 0 0 0 0,0 0 0 0 0,-1 0 0 0 0,1 0 1 0 0,0 0-1 0 0,0 0 0 0 0,-1 0 0 0 0,1 0 0 0 0,0 0 0 0 0,0 0 0 0 0,-1 0 0 0 0,1 0 0 0 0,0 0 0 0 0,0 0 0 0 0,-1 0 1 0 0,1 0-1 0 0,0 0 0 0 0,0 0 0 0 0,0 0 0 0 0,-1 0 0 0 0,1 1 0 0 0,0-1 0 0 0,0 0 0 0 0,-1 0 0 0 0,1 0 1 0 0,0 1-114 0 0,-5-35 774 0 0,4 31-645 0 0,0-21-145 0 0,1-1 0 0 0,0 1 1 0 0,2-1-1 0 0,1 1 0 0 0,0 0 1 0 0,2 0-1 0 0,1 0 1 0 0,1 1-1 0 0,1-1 0 0 0,1 2 1 0 0,1-1-1 0 0,1 1 0 0 0,1 1 1 0 0,0 0-1 0 0,2 1 1 0 0,1 0-1 0 0,0 1 0 0 0,1 1 1 0 0,1 0-1 0 0,1 1 0 0 0,10-6 16 0 0,-16 14-69 0 0,1 1 0 0 0,0 1-1 0 0,1 0 1 0 0,0 0 0 0 0,0 2-1 0 0,0 0 1 0 0,1 0-1 0 0,-1 2 1 0 0,1-1 0 0 0,12 1 69 0 0,-21 2-15 0 0,1 0 0 0 0,0 0 0 0 0,0 1 0 0 0,0 0 0 0 0,0 1 0 0 0,-1 0 0 0 0,1 0 0 0 0,0 0 0 0 0,0 1 0 0 0,-1 0 0 0 0,1 0 0 0 0,-1 1 0 0 0,0-1 0 0 0,1 1 0 0 0,-1 1 0 0 0,-1-1 0 0 0,1 1 0 0 0,0 0 0 0 0,-1 1 0 0 0,0-1 0 0 0,0 1 0 0 0,0 0 0 0 0,-1 0 0 0 0,3 4 15 0 0,-4-4 44 0 0,1 1 0 0 0,-1-1 0 0 0,0 1 0 0 0,-1 0 1 0 0,1 0-1 0 0,-1 1 0 0 0,-1-1 0 0 0,1 0 0 0 0,-1 1 0 0 0,0-1 1 0 0,0 1-1 0 0,-1-1 0 0 0,0 1 0 0 0,0-1 0 0 0,-1 1 0 0 0,1-1 0 0 0,-1 1 1 0 0,-1-1-1 0 0,1 1 0 0 0,-1-1 0 0 0,0 0 0 0 0,-1 0 0 0 0,1 0 1 0 0,-1 0-1 0 0,-1 0 0 0 0,1-1 0 0 0,-1 1 0 0 0,-2 2-44 0 0,-3-2 66 0 0,0 0 0 0 0,-1-1-1 0 0,1 0 1 0 0,-1-1 0 0 0,0 0 0 0 0,0 0-1 0 0,-1-1 1 0 0,1 0 0 0 0,-1-1 0 0 0,1 0-1 0 0,-1-1 1 0 0,0 0 0 0 0,0-1-1 0 0,1 0 1 0 0,-1-1 0 0 0,0 0 0 0 0,-1-1-66 0 0,-43-25-1814 0 0,41 13-1441 0 0,2-2-3335 0 0,9 8-3824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30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1800 0 0,'0'0'1546'0'0,"0"0"-275"0"0,0 0-1 0 0,0 0 185 0 0,0 0 141 0 0,0 0-44 0 0,0 0-215 0 0,0 0-268 0 0,0 0-209 0 0,0 0-140 0 0,0 0-97 0 0,0 0-83 0 0,0 0-45 0 0,-22 6-63 0 0,-70 18-38 0 0,41 9 262 0 0,41-25-637 0 0,1 1 0 0 0,0-1-1 0 0,0 2 1 0 0,1-1 0 0 0,1 1 0 0 0,-1 1 0 0 0,2-1 0 0 0,-1 1 0 0 0,2 0 0 0 0,-1 1 0 0 0,1-1 0 0 0,1 1 0 0 0,0 0-1 0 0,1 0 1 0 0,0 1 0 0 0,1-1 0 0 0,0 9-19 0 0,2-18-13 0 0,1-1-1 0 0,-1 0 0 0 0,1 1 1 0 0,-1-1-1 0 0,1 0 0 0 0,0 0 1 0 0,0 0-1 0 0,0 0 1 0 0,1 0-1 0 0,-1 0 0 0 0,0 0 1 0 0,1 0-1 0 0,-1 0 0 0 0,1 0 1 0 0,-1-1-1 0 0,1 1 1 0 0,0-1-1 0 0,0 1 0 0 0,0-1 1 0 0,0 0-1 0 0,0 1 0 0 0,0-1 1 0 0,0 0-1 0 0,0-1 1 0 0,0 1-1 0 0,1 0 0 0 0,-1 0 1 0 0,0-1-1 0 0,1 0 0 0 0,-1 1 1 0 0,0-1-1 0 0,1 0 0 0 0,1 0 14 0 0,83-8 837 0 0,-56-6-693 0 0,0-1 1 0 0,-1-1-1 0 0,-1-2 1 0 0,-1 0-1 0 0,0-2 0 0 0,-2-2 1 0 0,24-23-145 0 0,62-43-447 0 0,-111 87 425 0 0,-1 1-1 0 0,0 0 1 0 0,1 0 0 0 0,-1-1 0 0 0,1 1-1 0 0,-1 0 1 0 0,1 0 0 0 0,-1 0-1 0 0,1-1 1 0 0,-1 1 0 0 0,1 0-1 0 0,0 0 1 0 0,-1 0 0 0 0,1 0-1 0 0,-1 0 1 0 0,1 0 0 0 0,-1 0 0 0 0,1 0-1 0 0,-1 0 1 0 0,1 1 0 0 0,-1-1-1 0 0,1 0 1 0 0,-1 0 0 0 0,1 0-1 0 0,-1 0 1 0 0,1 1 0 0 0,-1-1 0 0 0,1 0-1 0 0,-1 1 1 0 0,1-1 0 0 0,-1 0-1 0 0,0 1 1 0 0,1-1 0 0 0,-1 0-1 0 0,0 1 1 0 0,1-1 0 0 0,-1 1-1 0 0,0-1 1 0 0,1 1 0 0 0,-1-1 0 0 0,0 1-1 0 0,0-1 1 0 0,0 1 0 0 0,1-1-1 0 0,-1 1 1 0 0,0-1 0 0 0,0 1-1 0 0,0-1 1 0 0,0 1 0 0 0,0-1 0 0 0,0 1-1 0 0,0-1 1 0 0,0 1 0 0 0,0-1-1 0 0,0 1 1 0 0,0-1 0 0 0,0 1-1 0 0,-1 0 23 0 0,-1 39 10 0 0,1-36-54 0 0,-3 23 46 0 0,2-18-15 0 0,0 0 1 0 0,1 1 0 0 0,0-1 0 0 0,0 1-1 0 0,1-1 1 0 0,0 1 0 0 0,0-1 0 0 0,1 1-1 0 0,1-1 1 0 0,0 1 0 0 0,0-1-1 0 0,3 8 13 0 0,-2-14 11 0 0,0 1 0 0 0,0-2-1 0 0,0 1 1 0 0,0 0 0 0 0,1 0-1 0 0,-1-1 1 0 0,1 0 0 0 0,0 0-1 0 0,-1 0 1 0 0,1 0 0 0 0,0-1-1 0 0,0 1 1 0 0,0-1 0 0 0,0 0-1 0 0,1 0 1 0 0,-1 0 0 0 0,0-1-1 0 0,0 0 1 0 0,1 1 0 0 0,-1-2-1 0 0,0 1 1 0 0,0 0 0 0 0,0-1-1 0 0,1 0 1 0 0,-1 0 0 0 0,0 0-1 0 0,0 0 1 0 0,0-1 0 0 0,0 1-1 0 0,2-2-10 0 0,14-13 109 0 0,-1 0-1 0 0,0-1 0 0 0,-1 0 0 0 0,-1-2 1 0 0,-1 0-1 0 0,-1-1 0 0 0,0 0 0 0 0,-2-1 0 0 0,0-1 1 0 0,-1 0-1 0 0,-2-1 0 0 0,0 0 0 0 0,0-5-108 0 0,-5 16-30 0 0,10-76-366 0 0,-16 87 313 0 0,-1 0 1 0 0,1-1 0 0 0,-1 1-1 0 0,0 0 1 0 0,0 0 0 0 0,0 0-1 0 0,0 0 1 0 0,1 1 0 0 0,-1-1-1 0 0,0 0 1 0 0,0 1-1 0 0,0-1 1 0 0,-1 1 0 0 0,1 0-1 0 0,0 0 1 0 0,0 0 0 0 0,0 0-1 0 0,0 0 1 0 0,0 0 0 0 0,0 0-1 0 0,0 1 1 0 0,0-1 0 0 0,0 1-1 0 0,0-1 1 0 0,0 1 0 0 0,0 0-1 0 0,0 0 1 0 0,0 0-1 0 0,1 0 1 0 0,-1 0 0 0 0,0 0-1 0 0,-1 2 83 0 0,-3 1-118 0 0,-1 1-1 0 0,1-1 1 0 0,0 2-1 0 0,1-1 1 0 0,-1 1-1 0 0,1 0 1 0 0,0 0-1 0 0,1 0 0 0 0,-1 0 1 0 0,1 1-1 0 0,0 0 1 0 0,1 0-1 0 0,0 0 1 0 0,0 0-1 0 0,0 1 1 0 0,1-1-1 0 0,0 1 1 0 0,1 0-1 0 0,-1 4 119 0 0,4-8-40 0 0,1 0 0 0 0,0 0 1 0 0,1 0-1 0 0,-1 0 0 0 0,0-1 0 0 0,1 1 0 0 0,0-1 1 0 0,0 0-1 0 0,0 0 0 0 0,0 0 0 0 0,1-1 1 0 0,-1 0-1 0 0,0 1 0 0 0,1-2 0 0 0,0 1 0 0 0,0 0 1 0 0,-1-1-1 0 0,1 0 0 0 0,0 0 0 0 0,0 0 0 0 0,0-1 1 0 0,0 0-1 0 0,0 0 0 0 0,2 0 40 0 0,53 2-337 0 0,90 15 70 0 0,-147-16 322 0 0,0 1-1 0 0,0 0 1 0 0,0 0 0 0 0,0 0-1 0 0,-1 0 1 0 0,1 0-1 0 0,-1 1 1 0 0,0-1 0 0 0,0 1-1 0 0,1-1 1 0 0,-2 1 0 0 0,1 0-1 0 0,0 0 1 0 0,-1 0 0 0 0,1 0-1 0 0,-1 0 1 0 0,0 0 0 0 0,0 1-1 0 0,0-1 1 0 0,0 0-1 0 0,0 0 1 0 0,-1 1 0 0 0,0-1-1 0 0,0 0 1 0 0,0 1 0 0 0,0-1-1 0 0,0 1 1 0 0,0-1 0 0 0,-1 0-1 0 0,0 1 1 0 0,0-1 0 0 0,0 0-1 0 0,-1 2-54 0 0,2 46 103 0 0,2-48-124 0 0,0 0 0 0 0,0 0 0 0 0,1 0 0 0 0,-1 0 0 0 0,1 0 0 0 0,-1-1 0 0 0,1 1 0 0 0,0-1 0 0 0,0 0 0 0 0,0 1 0 0 0,0-2 0 0 0,1 1 0 0 0,-1 0 0 0 0,1-1 1 0 0,-1 1-1 0 0,1-1 0 0 0,-1 0 0 0 0,1 0 0 0 0,0 0 0 0 0,-1-1 0 0 0,1 0 0 0 0,0 1 0 0 0,-1-1 0 0 0,1 0 0 0 0,0-1 0 0 0,0 1 0 0 0,0-1 21 0 0,13-1 204 0 0,-1-1-1 0 0,1 0 1 0 0,-1-2-1 0 0,0 0 1 0 0,0 0 0 0 0,0-2-1 0 0,-1 0 1 0 0,0 0-1 0 0,0-2 1 0 0,-1 0-1 0 0,0 0 1 0 0,0-2-1 0 0,-1 1 1 0 0,-1-2 0 0 0,0 0-1 0 0,-1 0 1 0 0,0-1-1 0 0,0 0 1 0 0,4-9-204 0 0,-11 16 57 0 0,0 0 1 0 0,-1 0 0 0 0,1 0-1 0 0,-1 0 1 0 0,-1 0 0 0 0,1-1-1 0 0,-1 1 1 0 0,0-1 0 0 0,0 1 0 0 0,-1-1-1 0 0,0 0 1 0 0,0 0 0 0 0,-1 0-1 0 0,0 0 1 0 0,0 1 0 0 0,-1-2-58 0 0,-1 6-58 0 0,-1 0 0 0 0,1 1 0 0 0,-1-1 0 0 0,1 1 0 0 0,-1-1 0 0 0,0 1 0 0 0,0 0 0 0 0,0 0 0 0 0,0 0 0 0 0,0 1 1 0 0,0-1-1 0 0,0 1 0 0 0,0-1 0 0 0,0 1 0 0 0,0 0 0 0 0,0 0 0 0 0,0 1 0 0 0,0-1 0 0 0,0 0 0 0 0,0 1 0 0 0,0 0 1 0 0,0 0-1 0 0,0 0 0 0 0,1 0 0 0 0,-1 0 0 0 0,-1 1 58 0 0,-9 5-148 0 0,0 0 0 0 0,1 1 1 0 0,0 1-1 0 0,0-1 0 0 0,1 2 0 0 0,0 0 0 0 0,1 0 0 0 0,0 1 1 0 0,0 0-1 0 0,2 0 0 0 0,-1 1 0 0 0,1 1 0 0 0,1-1 1 0 0,0 1-1 0 0,1 1 0 0 0,0-1 0 0 0,1 1 0 0 0,-1 5 148 0 0,5-15-11 0 0,0 1 0 0 0,1-1 0 0 0,-1 1 0 0 0,1-1 0 0 0,0 1 0 0 0,0-1 0 0 0,0 1 0 0 0,1-1 0 0 0,-1 1 0 0 0,1-1 0 0 0,0 0 0 0 0,0 1 0 0 0,1-1 0 0 0,-1 0 0 0 0,1 0 0 0 0,0 0 0 0 0,0 0-1 0 0,1 0 1 0 0,-1 0 0 0 0,1 0 0 0 0,0-1 0 0 0,0 0 0 0 0,0 1 0 0 0,0-1 0 0 0,0 0 0 0 0,1 0 0 0 0,-1-1 0 0 0,1 1 0 0 0,0-1 0 0 0,0 0 0 0 0,0 0 0 0 0,0 0 0 0 0,0 0 0 0 0,0-1 0 0 0,1 1 0 0 0,-1-1 0 0 0,1 0-1 0 0,-1-1 1 0 0,0 1 0 0 0,1-1 0 0 0,-1 0 0 0 0,1 0 11 0 0,21 0 220 0 0,0-1 0 0 0,0-2 0 0 0,0 0 0 0 0,0-2 0 0 0,-1-1 0 0 0,0-1 0 0 0,0-1 0 0 0,-1-1 0 0 0,0-1 0 0 0,0-1 0 0 0,-1-1 0 0 0,0-2 0 0 0,-1 0 0 0 0,-1-1 0 0 0,-1-1 0 0 0,13-13-220 0 0,45-25 532 0 0,115-63-622 0 0,-145 109-863 0 0,-52 29 1114 0 0,-154 50 3680 0 0,148-65-3823 0 0,0 0 0 0 0,1 1 0 0 0,0 1 1 0 0,0 0-1 0 0,1 0 0 0 0,0 0 0 0 0,0 1 0 0 0,1 0 0 0 0,0 1 0 0 0,1 0 0 0 0,0 0 0 0 0,-3 8-18 0 0,7-16-32 0 0,0-1-1 0 0,1 1 1 0 0,-1 0-1 0 0,1 0 1 0 0,0 0-1 0 0,0 0 1 0 0,-1 0-1 0 0,1 0 0 0 0,0 0 1 0 0,1 0-1 0 0,-1 0 1 0 0,0 1-1 0 0,1-1 1 0 0,-1 0-1 0 0,1 0 1 0 0,0 1-1 0 0,-1-1 0 0 0,1 0 1 0 0,0 1-1 0 0,1-1 1 0 0,-1 0-1 0 0,0 1 1 0 0,1-1-1 0 0,-1 0 1 0 0,1 1-1 0 0,0-1 0 0 0,-1 0 1 0 0,1 0-1 0 0,0 0 1 0 0,1 0-1 0 0,-1 0 1 0 0,0 0-1 0 0,0 0 1 0 0,1 0-1 0 0,-1 0 0 0 0,1-1 1 0 0,0 1-1 0 0,-1-1 1 0 0,1 1-1 0 0,0-1 1 0 0,0 1-1 0 0,0-1 1 0 0,0 0-1 0 0,0 0 0 0 0,0 0 1 0 0,1 0-1 0 0,-1 0 1 0 0,0-1-1 0 0,0 1 1 0 0,1-1-1 0 0,-1 1 33 0 0,13-3 1 0 0,-1-1 1 0 0,0 0-1 0 0,0 0 0 0 0,-1-1 1 0 0,1-1-1 0 0,-1-1 0 0 0,0 0 0 0 0,0 0 1 0 0,-1-1-1 0 0,0-1 0 0 0,0 0 1 0 0,0-1-1 0 0,7-7-1 0 0,38-24 60 0 0,51-40 71 0 0,-107 79-134 0 0,0 1 0 0 0,-1-1-1 0 0,1 1 1 0 0,-1-1 0 0 0,1 1 0 0 0,0 0-1 0 0,0-1 1 0 0,-1 1 0 0 0,1 0 0 0 0,0-1-1 0 0,-1 1 1 0 0,1 0 0 0 0,0 0 0 0 0,0 0-1 0 0,0-1 1 0 0,-1 1 0 0 0,1 0 0 0 0,0 0-1 0 0,0 0 1 0 0,0 0 0 0 0,-1 0 0 0 0,1 1-1 0 0,0-1 1 0 0,0 0 0 0 0,-1 0 0 0 0,1 0-1 0 0,0 1 1 0 0,0-1 0 0 0,-1 0 0 0 0,1 1-1 0 0,0-1 1 0 0,-1 1 0 0 0,1-1 0 0 0,0 1-1 0 0,-1-1 1 0 0,1 1 0 0 0,-1-1 0 0 0,1 1-1 0 0,-1 0 1 0 0,1-1 0 0 0,-1 1 0 0 0,1 0-1 0 0,-1-1 1 0 0,0 1 0 0 0,1 0 0 0 0,-1-1-1 0 0,0 1 1 0 0,0 0 3 0 0,4 28 2 0 0,-5-20 0 0 0,1-1 0 0 0,0 0 0 0 0,1 1 0 0 0,0-1-1 0 0,1 0 1 0 0,-1 1 0 0 0,1-1 0 0 0,1 0 0 0 0,0 0 0 0 0,0-1 0 0 0,0 1 0 0 0,1-1 0 0 0,0 1 0 0 0,1-1 0 0 0,-1 0 0 0 0,1 0 0 0 0,1-1-1 0 0,-1 0 1 0 0,1 0 0 0 0,0 0 0 0 0,1-1 0 0 0,4 4-2 0 0,-1-4-10 0 0,1 0 0 0 0,0-1-1 0 0,0 0 1 0 0,0-1 0 0 0,0 0 0 0 0,0 0-1 0 0,1-2 1 0 0,0 1 0 0 0,-1-1 0 0 0,1-1-1 0 0,-1 0 1 0 0,1-1 0 0 0,0 0 0 0 0,-1 0-1 0 0,1-2 1 0 0,3 0 10 0 0,66-30-3935 0 0,-43 8-5826 0 0,-29 17 4189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2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1835 282</inkml:trace>
  <inkml:trace contextRef="#ctx0" brushRef="#br0" timeOffset="1559.431">3867 282</inkml:trace>
  <inkml:trace contextRef="#ctx0" brushRef="#br0" timeOffset="-260.815">1778 762,'-9'34,"-4"10</inkml:trace>
  <inkml:trace contextRef="#ctx0" brushRef="#br0" timeOffset="195.761">1948 932,'5'-8,"6"-12,0 2,2-1,0 1,1 1,1 1,0 0,14-11,-27 26,-1 0,1 1,-1-1,1 0,-1 1,1-1,-1 1,1-1,-1 1,1 0,0-1,-1 1,1 0,-1 0,1 0,0 1,-1-1,1 0,0 0,-1 1,1-1,-1 1,1 0,-1-1,1 1,-1 0,0 0,1 0,-1 0,0 0,0 0,1 0,-1 0,0 1,0-1,0 0,-1 1,1-1,0 1,0-1,-1 1,1-1,-1 1,1-1,-1 1,0-1,0 1,0 0,1-1,-1 1,-1 0,1-1,0 2,13 28,-10-28,-1 0,1 0,-1 0,1 0,0-1,0 0,0 0,0 1,1-2,-1 1,1 0,-1-1,1 1,-1-1,1 0,0 0,0-1,-1 1,1-1,0 0,0 0,0 0,-1 0,1-1,0 1,0-1,-1 0,1 0,0-1,-1 1,1-1,0 0,103-71,-68 28,-25 26</inkml:trace>
  <inkml:trace contextRef="#ctx0" brushRef="#br0" timeOffset="-1356.743">565 282,'-11'310,"-9"-23,20-267,-2 0,0-1,-1 1,-1 0,-1-1,-1 0,0 0,-2 0,0-1,-1 0,-1-1,0 0,-1 0,-8 7,5-11</inkml:trace>
  <inkml:trace contextRef="#ctx0" brushRef="#br0" timeOffset="-1057.37">1 339,'43'0,"43"-5,17-6,4-2,-5 2,-11-2,-6 1,-9-2,-7 1,-10 4,-7 2,-6 3,-7 2,-4 1,-10 6,-7 2</inkml:trace>
  <inkml:trace contextRef="#ctx0" brushRef="#br0" timeOffset="-509.396">1129 1,'-28'554,"-1"-203,29-342,6 59,-6-67,1 1,-1-1,1 0,-1 1,1-1,0 0,-1 0,1 1,0-1,0 0,0 0,0 0,0 0,0 0,0 0,0-1,0 1,1 0,-1 0,0-1,0 1,1-1,-1 1,1-1,-1 0,0 1,1-1,-1 0,1 0,-1 0,0 0,1 0,-1 0,1 0,-1-1,0 1,1 0,-1-1,0 1,1-1,-1 0,0 1,0-1,1 0,25-14,-1-2,0 0,-1-2,-1 0,-1-2,0-1,-2 0,13-19,39-17,-72 57,0 1,0 0,0-1,0 1,0 0,0-1,0 1,0 0,1 0,-1 0,0 0,0 0,0 0,0 1,0-1,0 0,0 0,0 1,0-1,0 1,0-1,0 1,0-1,0 1,0-1,-1 1,1 0,0 0,0-1,-1 1,1 0,0 0,-1 0,1 0,-1 0,1 0,-1 0,1 0,-1 0,0 0,0 0,1 0,-1 0,0 0,0 0,0 0,0 0,4 59,-4-53,-3 55,8 76,1-120</inkml:trace>
  <inkml:trace contextRef="#ctx0" brushRef="#br0" timeOffset="1054.264">3048 875,'5'49,"-2"0,-3 1,-1-1,-3 0,-7 31,11-72,-1 0,0 1,0-1,-1 0,0 0,-1 0,0 0,0-1,-1 1,1-1,-2 0,1 0,-1 0,0 0,0-1,-1 0,0 0,-4 3,9-9,0 1,1-1,-1 0,0 0,1 1,-1-1,0 0,1 0,-1 0,0 0,0 0,1 0,-1 0,0 0,1-1,-1 1,0 0,0 0,1 0,-1-1,0 1,1 0,-1-1,1 1,-1-1,1 1,-1-1,0 1,1-1,0 1,-1-1,1 1,-1-1,1 0,0 1,-1-1,1 0,0 1,0-1,-1 0,1 1,0-1,0 0,0 1,0-1,0 0,0 0,0 1,0-1,0 0,0 1,0-1,1 0,-1 0,0 1,8-44,7 8,1 0,2 2,1 0,2 1,1 2,1 0,2 1,15-13,-8 10,2 1,1 2,1 1,1 2,2 1,1 3,26-12,-58 30,1 1,0 0,0 1,0-1,0 2,0-1,1 1,-1 1,1 0,0 0,-1 1,1 0,8 1,-16 0,0 0,0 0,0 0,0 0,-1 0,1 0,0 0,0 1,-1-1,1 0,0 1,-1 0,0-1,1 1,-1 0,0 0,0 0,0 0,0 0,0 0,0 0,-1 0,1 0,-1 0,1 0,-1 0,0 1,0-1,0 0,0 0,0 0,-1 0,1 1,-1-1,1 1,-32 71,12-49,0 0,-2-1,0-1,-2-2,0 0,-2-1,-3 1,19-15,-1 0,1 0,-1-1,0-1,-1 0,1 0,-1-1,0 0,0-1,0-1,8 0,0-1,0 0,0 0,-1 0,1 0,0-1,0 0,0 0,0 0,0 0,0 0,0-1,0 0,0 0,1 0,-1 0,1-1,0 1,-1-1,1 0,0 0,1 0,-1 0,0 0,1-1,0 1,0-1,0 0,0 0,0 0,-10-69,12 49</inkml:trace>
  <inkml:trace contextRef="#ctx0" brushRef="#br0" timeOffset="1310.738">3895 735,'-5'28,"-1"11</inkml:trace>
  <inkml:trace contextRef="#ctx0" brushRef="#br0" timeOffset="1805.129">4177 791,'-37'335,"12"-266,25-69,-1 0,0 1,1-1,-1 0,0 0,1 0,-1 0,0 1,1-1,-1 0,0 0,1 0,-1 0,0-1,1 1,-1 0,0 0,1 0,-1 0,0-1,1 1,-1 0,0-1,1 1,-1-1,1 1,-1 0,1-1,-1 1,1-1,-1 1,1-1,-1 0,1 1,0-1,-1 1,1-1,0 0,0 1,-1-1,1 0,0 1,0-1,0 0,0 1,0-1,0 0,0 1,0-1,0 0,0 1,0-1,0 0,1 1,-1-1,0 0,0 1,1-1,-1 0,1 1,1-22,2 1,0 0,2-1,0 2,1-1,1 1,1 0,1 1,1 0,0 0,1 2,1-1,14-13,-21 23,21-25,1 2,2 0,1 2,2 2,0 1,2 1,33-17,-62 37,1 1,0-1,0 2,0-1,1 1,-1 0,1 0,0 1,0 0,0 1,0 0,0 0,0 0,0 1,0 1,0-1,2 1,-8 0,0 0,0 0,-1 0,1 0,0 1,0-1,0 0,-1 1,1-1,-1 1,1-1,-1 1,0 0,0 0,1 0,-1 0,0 0,-1 0,1 0,0 0,-1 0,1 0,-1 0,1 0,-1 0,0 1,0-1,0 0,0 0,-1 0,1 0,0 1,-1-1,0 0,1 0,-1 0,0 0,0 0,0 0,-50 74,38-64,-2-1,1 0,-1-1,-1-1,0 0,0-1,-1 0,0-2,0 0,-1-1,0-1,-16 3,9-6</inkml:trace>
  <inkml:trace contextRef="#ctx0" brushRef="#br0" timeOffset="2125.575">4770 819,'41'-4,"-9"2,-1-2,1 0,-1-2,0-2,-1 0,0-3,9-4,-35 13,-1 0,1-1,0 0,-1 0,0 0,0 0,0-1,0 1,0-1,0 0,-1 0,0 0,0 0,0 0,0 0,-1-1,0 1,0 0,0-1,0 1,-1-1,1 0,-1 1,0-1,-1 1,1-1,-1 1,0-1,0 1,0 0,-1-1,1 1,-1 0,0 0,0 0,-1 0,1 0,-1 0,0 1,0-1,0 1,0 0,-1 0,1 0,-1 0,0 1,0 0,0-1,0 1,0 1,0-1,0 1,-1-1,1 1,-1 0,-1 0,-4 4,0-1,1 1,-1 1,1 0,-1 0,1 1,1 0,-1 0,1 1,-1 0,2 1,-1 0,1 0,0 0,1 1,-1 0,1 1,1-1,0 1,0 0,1 0,0 1,1-1,-2 6,2-10,1 1,0-1,0 0,1 1,-1-1,1 1,0-1,0 1,1 0,0-1,0 1,0 0,1-1,0 1,0 0,0-1,1 1,-1-1,1 0,1 0,-1 1,1-1,0-1,0 1,0 0,1-1,0 1,-1-1,2 0,-1-1,0 1,1-1,-1 1,1-1,0-1,1 1,4 2,1-1,-1 0,1-1,0 0,0-1,1 0,-1-1,0 0,7-1,8 0</inkml:trace>
  <inkml:trace contextRef="#ctx0" brushRef="#br0" timeOffset="4242.82">3895 649,'0'-5,"0"4,0 6,-5 7,-1 7,0 5,1 3,-4 1,1 2,1-1,2 1,1-1,2 0,1-5</inkml:trace>
  <inkml:trace contextRef="#ctx0" brushRef="#br0" timeOffset="9161.844">368 1496,'345'-44,"-229"33,-1 5,86 8,-47 1,876-4,-453-26,1151 27,-862 17,131-7,-318-37,-115 15,452-6,-226-9,727 27,-815 29,-505-29,-150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42.4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1638 1581,'-14'-7,"0"0,0 1,0 0,-1 1,0 1,0 0,0 1,-1 1,1 0,-1 1,1 1,-1 0,0 1,1 1,0 0,-1 1,1 1,0 0,-12 6,-152 75,132-62,0 3,2 2,-36 29,74-52,-22 17,2 1,0 1,1 1,2 2,-12 17,-122 127,42 25,-68 88,69-30,23 28,76-232,2 1,3 0,-5 50,-11 97,55 27,2-27,-22-149,2-1,3 0,1-1,3 0,2-1,1-1,3-1,4 4,83 112,58 9,-145-148,2-1,1-1,0-1,1-2,20 10,27 17,-8-7,1-2,71 23,-63-26,286 81,-164-65,-55-25,-85-13,0-3,0-2,1-3,34-4,11 1,93-26,-149 26,0-3,-1-2,0-2,-1-2,1-2,-2-1,2-4,263-129,-273 125,-1-2,-1-1,-1-2,-2-1,0-2,18-25,267-271,-196 130,-91 142,-2-1,-3-2,-2 0,6-31,4-29,-5-20,2-6,-30-167,-1 285,-1 1,-2 0,0 0,-2 0,0 1,-2 0,-8-17,-2-6,-72-185,73 185,-1 2,-3 1,-2 0,-1 2,-4-1,14 18,-98-128,14 5,72 111,-2 0,-2 2,0 1,-30-23,-14-16,58 56,2-1,-1 1,-1 0,0 1,-1 1,-1 1,0 1,-18-9,-163-85,59 55,34 17,-22-13,86 36,0 2,-1 1,1 3,-27 0,-101-22,-280 26,436 2,0 0,0 1,0 0,1 1,-1 1,0 0,1 1,0 1,-12 6,24-11,0 0,0 0,0 1,1-1,-1 1,0-1,0 1,1-1,-1 1,1 0,-1 0,1 0,0 0,0 0,0 0,0 0,0 0,0 0,1 1,-1-1,1 0,-1 2,3 10</inkml:trace>
  <inkml:trace contextRef="#ctx0" brushRef="#br1" timeOffset="4457.643">1751 735,'-2'-15,"-3"23,-5 25,4 7,1 2,2-1,2 1,4 29,-2 1,28 240,-30-184,12 152,1-164,-5 1,-7 94,-1-86,-30 74,15-128,15-55,0 0,1 0,1-1,0 1,2 0,-1 0,2-1,0 1,4 8,7 34,25 169,-30-30,9 0,-19-195,0 0,0 0,0-1,1 1,-1 0,0 0,1 0,-1 0,1 0,0-1,-1 1,1 0,0 0,0-1,0 1,0-1,1 1,-1-1,0 1,1-1,-1 0,1 0,-1 1,1-1,-1 0,1-1,0 1,0 0,-1 0,1-1,0 1,0-1,0 1,0-1,0 0,0 0,-1 0,1 0,0 0,0 0,0 0,0-1,0 1,0-1,-1 1,3-2,243-43,-50 17,-109 29,107-12,2-8,-55-7,-110 25,-1 1,1 2,-1 1,1 2,7 2,17 1,0-2,1-4,-1-1,12-4,34 1,96-9,130-18,-275 20,-1 3,1 2,0 3,0 2,3 2,87 24,336-27,-349-11,-103 6,1 0,0 2,0 1,1 1,15 2,64-4,-40-13,-49 11</inkml:trace>
  <inkml:trace contextRef="#ctx0" brushRef="#br1" timeOffset="7139.527">1751 762,'-2'-1,"0"0,0-1,1 1,-1-1,0 0,1 1,-1-1,1 0,0 0,-1 0,1 0,0 0,0 0,0 0,1-1,-1 1,0 0,1 0,-1-1,1 1,0 0,0-1,0 1,0 0,0-1,0 0,-15-156,-19-22,24 107,9 62</inkml:trace>
  <inkml:trace contextRef="#ctx0" brushRef="#br1" timeOffset="8023.672">933 1,'-28'255,"28"-253,-1 0,1 0,0 0,0 0,0 0,0 1,0-1,0 0,0 0,1 0,-1 0,1 0,0 0,-1 0,1 0,0 0,0 0,0 0,1-1,-1 1,0 0,1-1,-1 1,1-1,-1 1,1-1,0 0,-1 1,1-1,0 0,0 0,0 0,0-1,0 1,0 0,0-1,0 1,0-1,1 0,-1 0,0 0,0 0,0 0,0 0,0-1,0 1,0 0,1-1,-1 0,0 0,-1 1,1-1,0 0,1-1,92-90,-49 39,-41 48,-5 4,1 0,-1 0,1 0,-1 0,1 0,-1 0,1 0,0 0,-1 0,1 0,0 1,0-1,0 0,0 1,0-1,-1 0,1 1,0-1,0 1,0-1,1 1,-1 0,0-1,0 1,0 0,0 0,0 0,0 0,0 0,0 0,1 0,-1 0,0 0,0 1,0-1,0 0,0 1,0-1,0 1,0-1,0 1,0-1,0 1,0 0,0-1,-1 1,1 0,0 0,0 0,2 7,1 1,-1 0,0 1,-1-1,0 0,0 1,-1-1,0 1,-1-1,0 1,-1 1,4 45,0-37,4 17,-2 1,-1 0,-2 0,-1 0,-2 0,-2 0,-4 18,-4 2,10-43,0-1,0 1,-2-1,0 0,0 0,-1 0,-1 0,0 0,0-1,-2 0,1 0,-2-1,1 0,-2 0,1 0,-1-1,-1-1,-2 2,10-10,0 1,0-1,0 0,0-1,0 1,0 0,0 0,0-1,0 1,0-1,0 0,0 0,-1 0,1 0,0 0,0 0,0 0,0-1,0 1,-1-1,1 0,0 1,0-1,0 0,0 0,1 0,-1-1,0 1,0 0,1-1,-1 1,1-1,-1 1,1-1,0 0,-1 0,1 1,0-1,0 0,0 0,0 0,-24-88,25 67,1 0,2 0,0 1,1-1,1 1,1 0,1 0,1 1,1 0,1 0,1 1,0 1,2-1,0 2,1 0,1 0,6-4,2 0,-2 5</inkml:trace>
  <inkml:trace contextRef="#ctx0" brushRef="#br1" timeOffset="9025.779">6379 2993,'-15'4,"-1"0,1 2,0 0,0 1,0 0,1 1,0 1,1 0,0 0,0 2,1 0,1 0,0 1,0 0,1 1,1 0,0 1,0 0,1 2,-18 49,18-41,-1 0,-1 0,-2-1,0 0,-1-1,-1 0,-12 12,-14-4,24-25</inkml:trace>
  <inkml:trace contextRef="#ctx0" brushRef="#br1" timeOffset="9354.391">5957 2907,'65'126,"-44"-98,2-1,0-2,2 0,0-2,2 0,17 10,-21-18,-1 1,-1 1,-1 1,0 1,-2 1,0 1,-1 0,-1 1,3 7,-5-4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367 225,'1'0,"-1"0,0 1,0-1,0 0,0 0,0 1,0-1,0 0,0 1,0-1,0 0,0 0,0 1,0-1,0 0,0 1,0-1,0 0,0 0,0 1,0-1,0 0,-1 1,1-1,0 0,0 0,0 1,0-1,-1 0,1 0,0 0,0 1,-1-1,1 0,0 0,0 0,-1 0,1 0,0 1,0-1,-1 0,1 0,0 0,0 0,-1 0,1 0,0 0,-1 0,1 0,0 0,12 39,-10-33,10 27,-2 0,-2 0,0 1,-3 0,2 33,-4-41,-1 0,-1 0,-1-1,-1 1,-2 0,-1 0,0-1,-2 1,-1-1,-1-1,-1 0,-1 0,-1 0,-1-1,-1-1,-2 0,-5 6,14-20,0-1,-1 0,0-1,0 1,0-2,-1 1,0-1,0 0,0 0,-1-1,1 0,-1 0,0-1,0-1,-1 1,1-2,0 1,-1-1,1 0,-1-1,1 0,-1-1,1 0,-1 0,-1-2,-13-4</inkml:trace>
  <inkml:trace contextRef="#ctx0" brushRef="#br0" timeOffset="230.868">0 225,'34'-5,"21"-1,10 0,4-4,-1 0,-1-3,-3-4,-8 1,-3-2,-7 2,0-1,-5 3,-3 3,-4 4,-3 3,-6 7,-8 3</inkml:trace>
  <inkml:trace contextRef="#ctx0" brushRef="#br0" timeOffset="1402.658">847 592,'6'37,"37"129,-41-162,0-1,0 1,0 0,0-1,1 1,-1-1,1 0,0 0,0 0,0 0,1 0,-1-1,1 0,-1 1,1-1,0 0,0-1,-1 1,1-1,1 0,-1 0,0 0,0 0,0-1,0 1,1-1,-1 0,0-1,0 1,1-1,-1 0,0 0,0 0,0 0,2-2,12-4,-1-1,-1 0,1-2,-1 1,-1-2,0 0,5-7,99-88,-119 107,-1-1,1 1,0 0,-1-1,1 1,0 0,0 0,0-1,-1 1,1 0,0 0,0-1,0 1,0 0,0 0,0-1,0 1,1 0,-1 0,0-1,0 1,0 0,1-1,-1 1,1 0,-1-1,0 1,1 0,-1-1,1 1,-1-1,1 1,-1-1,1 1,0-1,-1 1,1-1,0 0,-1 1,1-1,0 0,-1 1,1-1,0 0,0 0,-1 0,1 0,0 0,0 0,-1 0,1 0,0 0,0 0,-1 0,1 0,0 0,0-1,-1 1,1 0,0-1,-1 1,1 0,0-1,-1 1,1-1,-1 1,1-1,-1 1,1-1,-1 0,3 16,-3-9,1-1,0 1,0-1,1 0,0 0,0 1,0-1,0-1,1 1,-1 0,1 0,1-1,-1 0,0 0,1 0,0 0,0 0,0-1,1 1,-1-1,1 0,0-1,0 1,0-1,0 0,0 0,0 0,0-1,1 0,-1 0,0 0,1-1,-1 0,1 0,-1 0,1-1,-1 1,1-1,2-1,10-9,0-1,-1 0,-1-1,0 0,0-2,10-12,36-32,-62 59,10-10,0 1,0 0,1 1,0 0,0 1,1 0,-1 1,2 0,-1 1,1 0,0 1,0 0,0 1,2 1,-12 2,0 0,-1 1,1-1,0 1,-1 0,1 0,0 0,-1 0,1 0,-1 1,1-1,-1 1,0-1,0 1,0 0,0 0,0 0,0 0,0 0,-1 1,1-1,-1 1,1-1,-1 1,0-1,0 1,0-1,-1 1,1 0,0 0,-1-1,0 1,0 0,0 0,0 0,0 1,-22 101,19-99,0 0,-1 0,1-1,-1 1,-1-1,1 0,-1 0,0 0,0 0,-1-1,1 0,-1 0,0-1,0 0,0 0,0 0,-5 1,-9-10,37-15,-7 14,0 1,0 0,0 1,0 0,1 1,0 0,0 1,0 0,0 0,1 2,-1-1,1 1,-1 1,1 0,-1 1,1 0,-1 0,0 1,9 3,-12-2,1-1,-1 0,1-1,-1 0,1 0,-1-1,1 0,-1 0,1-1,-1 0,1-1,-1 1,1-2,-1 1,0-1,0-1,-1 1,1-1,-1-1,1 1,1-3,15-17,-1-1,-1-1,-1-2,-1 0,-1 0,-2-2,-1 0,-2-1,0-1,-3 0,0-1,-2 0,2-19,-10 48,1-1,-1 1,1-1,-1 0,0 0,-1 0,1 0,-1 0,0 1,0-1,0 0,-1 0,0 0,0 0,0 0,0 1,-1-1,0 0,-14 35,12 282,7-278,0-1,2 0,2 0,1-1,1 0,3 3,4-7,-16-29,0 1,1 0,-1-1,0 1,0 0,0 0,0-1,0 1,0 0,0-1,1 1,-1 0,0 0,0-1,0 1,1 0,-1 0,0 0,0-1,1 1,-1 0,0 0,0 0,1 0,-1 0,0-1,1 1,-1 0,0 0,0 0,1 0,-1 0,0 0,1 0,-1 0,0 0,1 0,-1 0,0 0,1 0,-1 0,0 0,0 1,1-1,-1 0,0 0,0 0,1 0,-1 1,0-1,1 0,-13-43,2 19</inkml:trace>
  <inkml:trace contextRef="#ctx0" brushRef="#br0" timeOffset="1563.072">2118 367,'38'-5,"18"-6,9-2,-2 2,-3-2,-5 1,-9 2,-1 3,-5-1,-3-1,-4 3,-2 1,-3 2,-5 2</inkml:trace>
  <inkml:trace contextRef="#ctx0" brushRef="#br0" timeOffset="2474.024">3275 507,'-64'64,"3"2,3 3,2 4,120-139,-29 25,-11 10,2 1,1 2,1 1,25-18,72-43,-124 87,0 0,0 1,0-1,0 0,1 0,-1 0,0 1,0-1,1 1,-1-1,1 1,-1-1,1 1,-1 0,0 0,1 0,-1-1,1 1,-1 1,1-1,-1 0,1 0,-1 1,1-1,-1 0,0 1,1 0,-1-1,0 1,1 0,-1-1,0 1,0 0,0 0,0 0,0 0,0 0,0 1,0-1,0 0,0 0,-1 0,1 1,0-1,-1 1,1-1,-1 0,0 1,1-1,-1 1,0-1,0 2,-13 111,10-105,0 0,1 0,0 0,0 0,1 1,0-1,1 1,0-1,0 1,1-1,0 1,1-1,1 4,-2-11,-1 0,1 0,0 0,0 0,-1 0,1-1,1 1,-1 0,0 0,0-1,1 1,-1-1,1 1,-1-1,1 0,0 1,0-1,-1 0,1 0,0 0,0 0,0-1,0 1,0-1,0 1,0-1,0 1,0-1,0 0,0 0,1 0,-1 0,0-1,0 1,0 0,0-1,0 0,1 0,66-46,-51 25,0-1,-2-1,-1 0,0-1,-2 0,-1-2,-1 1,2-9,18-45,-28 77,-2 5</inkml:trace>
  <inkml:trace contextRef="#ctx0" brushRef="#br0" timeOffset="2814.665">3924 648,'60'-40,"-39"28,-1-1,-1-1,0 0,-1-2,0 0,-1 0,-1-2,12-17,-27 34,1 0,0-1,-1 1,0-1,1 1,-1-1,0 0,0 1,0-1,0 0,0 0,0 0,0 0,-1 1,1-1,-1 0,1 0,-1-1,0 1,0 0,0 0,0 0,0 0,0 0,-1 0,1 0,0 0,-1 0,0 0,0 0,1 0,-1 1,0-1,0 0,-1 0,1 1,0-1,-1 1,1-1,0 1,-1-1,0 1,1 0,-1 0,0 0,0 0,0 0,1 0,-1 1,0-1,0 0,0 1,0-1,0 1,0 0,0 0,0 0,-1 0,-10 5,0 1,0 0,1 1,0 0,0 1,1 1,0 0,1 0,0 1,0 0,1 1,0 0,1 0,0 1,1 0,-5 9,5-11,0 1,1 1,0-1,1 1,0 0,0 0,2 1,-1-1,2 1,-1-1,2 1,0 0,0 4,1-13,1-1,-1 0,1 0,0 1,0-1,0 0,0 0,1 0,-1 0,1 0,-1 0,1-1,0 1,0 0,1-1,-1 0,0 1,1-1,-1 0,1 0,0 0,0-1,0 1,0-1,0 1,0-1,0 0,0 0,0 0,2-1,100-2,-78-7,1-1,-2-2,0 0,0-2,-1-1,-1-1,18-15,-24 16</inkml:trace>
  <inkml:trace contextRef="#ctx0" brushRef="#br0" timeOffset="3184.613">4347 564,'8'1,"0"-1,0 0,-1 0,1 0,0-1,0 0,-1-1,1 0,-1 0,1-1,-1 1,0-2,0 1,0-1,0 0,-1 0,1-1,-1 0,0 0,-1-1,1 1,-1-1,0 0,-1-1,1 1,-1-1,-1 0,1 0,-1 0,0 0,-1-1,1 1,-2-1,1 0,-1 1,0-5,-1 10,0 0,0-1,0 1,-1 0,1-1,-1 1,0 0,1 0,-1 0,0-1,0 1,0 0,-1 0,1 0,0 0,-1 1,1-1,-1 0,0 1,0-1,1 1,-1-1,0 1,0 0,0 0,-1 0,1 0,0 0,0 0,0 1,-1-1,1 1,0-1,-1 1,1 0,0 0,-1 0,1 0,0 1,-1-1,1 1,0-1,0 1,-1 0,1-1,0 1,0 1,0-1,0 0,0 0,0 1,0-1,1 1,-1-1,-1 2,-7 6,0 1,1 0,0 0,0 0,1 1,0 1,1-1,0 1,1 1,1-1,0 1,0 0,1 0,1 0,0 0,1 1,1-1,0 1,0 0,2-1,0 1,1 7,-1-17,0 0,0 0,0 0,1 0,0 0,-1 0,2 0,-1-1,0 1,1-1,-1 0,1 0,0 0,0 0,0 0,0 0,1-1,-1 1,1-1,0 0,-1 0,1-1,0 1,0-1,0 0,0 0,1 0,7 2,-1-1,1 0,0-1,-1 0,1-1,0 0,0-1,0 0,2-1,8-5,0-1,-1 0,0-2,0 0,-1-1,-1-1,0-1,0-1,1-2,3-2,2 0</inkml:trace>
  <inkml:trace contextRef="#ctx0" brushRef="#br0" timeOffset="3563.808">4968 338,'-186'172,"183"-170,0 0,0 0,1 1,-1-1,1 1,-1-1,1 1,0 0,0 0,0 0,1 0,-1 1,1-1,-1 0,1 1,0-1,0 1,1-1,-1 1,1-1,0 1,0-1,0 1,0 0,0-1,1 1,0-1,0 1,0-1,0 0,0 1,1-1,-1 0,1 0,0 0,0 0,0 0,0 0,1 0,-1-1,3 2,3 1,0 0,1-1,0 0,0 0,0-1,1 0,-1-1,1 0,0 0,-1-1,1-1,0 1,0-2,-1 1,1-1,0-1,-1 0,1 0,-1-1,0 0,1 0,-2-1,1-1,3-1,5-4,0-1,-1 0,0-2,-1 1,-1-2,0 0,-1 0,0-2,-2 1,1-2,6-13,18-32,-15 27,-2 0,-1-1,-1 0,-3-2,0-3,-11 32,-2-1,0 1,0-1,0 1,-1-1,-1 1,1-1,-2 1,1-1,-1 1,-1 0,0-1,2 7,0-1,0 1,-1 0,1-1,-1 1,0 0,0 0,0 0,0 1,0-1,-1 0,1 1,-1-1,0 1,0 0,0 0,0 0,0 0,0 1,0-1,-1 1,1 0,0 0,-1 0,1 0,-1 1,1-1,-1 1,0 0,1 0,-1 0,1 0,-1 1,-8 4,1 0,-1 0,2 1,-1 1,1 0,-1 0,2 1,-1 0,1 1,1 0,0 0,0 1,0 0,2 0,-1 1,1 0,1 0,0 1,0-1,1 1,1 0,-2 9,2-6,0 0,1 0,0 1,2-1,0 1,0-1,2 0,0 0,0 1,2-1,-1-1,2 1,0 0,1-1,1 0,0-1,0 1,2-1,-1-1,2 1,-1-2,2 1,0-1,0-1,1 0,0-1,1 0,-1 0,2-2,-1 0,1 0,0-1,1-1,4 1,134 27,-124-30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1,0-1,0 1,0-1,0 1,0-1,0 1,0-1,0 1,1-1,-1 1,0-1,0 0,0 1,1-1,-1 1,0-1,1 1,-1-1,0 0,1 1,-1-1,1 0,-1 1,0-1,1 0,-1 0,1 1,-1-1,1 0,-1 0,1 0,-1 1,1-1,-1 0,1 0,-1 0,1 0,-1 0,1 0,-1 0,1 0,-1 0,1-1,-1 1,1 0,-1 0,1 0,-1-1,1 1,-1 0,0 0,1-1,-1 1,1 0,-1-1,0 1,1 0,-1-1,0 1,1-1,7 166,-9-111,-29 229,6-150,31-126,-1-12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197 587,'-131'51,"126"-49,1 1,0 0,-1 0,1 0,0 0,0 1,1 0,-1 0,1 0,0 0,0 0,0 1,1-1,-1 1,1 0,0 0,0 0,1 0,0 0,0 0,0 0,0 0,1 1,0-1,0 1,0-3,0 0,1 0,-1 0,1 0,0 0,0 0,0 0,0-1,1 1,-1 0,1-1,0 1,-1-1,1 0,0 1,0-1,1 0,-1 0,0 0,1-1,-1 1,1 0,0-1,-1 0,1 1,0-1,0 0,0-1,0 1,0 0,0-1,0 0,0 0,0 1,0-2,0 1,2-1,6 1,-1-2,0 0,1 0,-1-1,0 0,0 0,-1-1,1-1,-1 0,5-3,15-14,-1-2,-1 0,-1-2,-1-1,-2-1,0-1,-2-1,-2-1,0-1,-2 0,-2-2,-1 1,-1-2,-2 0,2-18,-9 36,-1 0,0-1,-2 1,0-1,-1 1,0-1,-2 1,-1-8,2 19,0 0,0 0,-1 1,0-1,0 0,0 1,-1-1,1 1,-1 0,-1 0,1 0,-1 0,0 1,0 0,0-1,0 1,-1 1,0-1,1 1,-2-1,1 1,0 1,0-1,-1 1,0 0,-1 0,0 1,1 1,-1 0,0 0,1 1,-1 0,0 0,1 0,-1 1,1 0,0 1,-1-1,1 1,0 0,1 1,-1-1,0 1,1 0,0 0,0 1,0 0,1 0,-1 0,1 0,1 1,-1 0,1-1,0 1,0 0,0 1,-1 4,1 6,-1 0,2 1,1-1,0 1,1-1,0 1,2-1,0 1,1-1,1 0,0 0,2 0,0-1,0 1,2-2,0 1,0-1,2 0,0 0,10 10,227 266,-85-99,-148-177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162 392,'5'-5,"-4"-1,-1 4,-6 4,-2 5,-4 7,0 6,-4 4,-2 2,0 3,0-5,2-1,-1-4,3-1,3 1,9-2,4-5</inkml:trace>
  <inkml:trace contextRef="#ctx0" brushRef="#br0" timeOffset="396.624">387 561,'-5'5,"-1"6,-5 2,0 2,-3 0,0 2,-1 2,-4-1,2 0,-1-2,2 1,0-3,-3 1,-3-2,3 2,3-7,6-4</inkml:trace>
  <inkml:trace contextRef="#ctx0" brushRef="#br0" timeOffset="1670.478">416 279,'16'-2,"0"-1,0-1,-1 0,1-1,-1 0,0-1,0-1,1-1,-7 3,132-64,141-57,-250 114,-26 8,1 1,0 0,0 0,0 1,0 0,0 0,0 1,1 0,-1 0,0 1,1 0,-1 0,4 1,-9 1,0 1,0-1,-1 1,1 0,-1-1,1 1,-1 0,0 0,0 0,0 0,-1 0,1 0,-1 0,1 0,-1 0,0 0,0 1,0-1,-1 0,1 0,-1 0,0 0,0 0,0 0,0 0,0-1,-1 1,1 0,-1-1,0 1,0-1,0 1,0-1,0 0,-2 2,-4 11,8-15,-2 3,-1-1,1 1,0 0,0 0,0 0,0 0,1 0,-1 0,1 0,0 0,-1 1,2-1,-1 1,0-1,1 1,-1-1,1 1,0-1,0 1,1-1,-1 1,1-1,0 0,-1 1,2-1,-1 0,0 1,1-1,-1 0,1 0,0 0,0 0,0 0,0-1,1 1,-1-1,1 1,-1-1,1 0,1 1,6 0,-1-2,0 1,1-1,-1 0,1-1,-1 0,1-1,-1 1,1-2,-1 0,0 0,0 0,0-1,0-1,0 1,0-2,-1 1,87-25,-70 27,-2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29 259,'0'-2,"0"1,1 0,-1 0,0-1,0 1,0 0,0-1,-1 1,1 0,0 0,0-1,-1 1,1 0,-1 0,1-1,-1 1,0 0,1 0,-1 0,0 0,0 0,0 0,0 0,0 0,0 0,0 1,0-1,0 0,0 1,0-1,0 1,0-1,-1 1,1-1,0 1,0 0,-1-1,1 1,-1 0,20-32,112-141,-130 172,0 0,1 1,-1-1,0 0,1 0,-1 0,1 0,-1 1,1-1,-1 0,1 1,0-1,-1 0,1 1,0-1,-1 1,1-1,0 1,0-1,0 1,0-1,-1 1,1 0,0 0,0-1,0 1,0 0,0 0,0 0,0 0,0 0,-1 0,1 0,0 0,0 1,0-1,0 0,0 0,0 1,-1-1,1 1,0-1,0 0,0 1,-1 0,1-1,0 1,-1-1,1 1,0 0,-1-1,1 1,-1 0,1 0,-1 0,0-1,1 2,19 57,-18-49,31 178,-5-87,-33-111,0 1,0 0,0 0,-2 0,1 1,-1 0,0 0,0 0,-1 1,0 1,-1-1,1 1,-1 0,0 1,-1 0,1 1,-1 0,0 0,0 1,0 0,-1 1,-3-1,-39 2,29 1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0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1552 2823,'-179'18,"-151"4,132-3,140-11,-53-1,83-12,4 0</inkml:trace>
  <inkml:trace contextRef="#ctx0" brushRef="#br0" timeOffset="1217.981">2823 566,'-2'-2,"1"0,-1 0,1 0,-1 1,0-1,0 0,0 1,0-1,0 1,0 0,0 0,0-1,0 1,-1 1,1-1,0 0,-1 1,1-1,0 1,-1-1,1 1,-1 0,1 0,-1 0,-1 1,-166 23,-82-23,51-30,-1 1,-63 45,180-8,-1-4,-71-6,49-1,-62-25,3 27,127 16,27-4</inkml:trace>
  <inkml:trace contextRef="#ctx0" brushRef="#br0" timeOffset="2097.86">1158 86,'-18'56,"-5"187,-5 143,9 11,22 159,26 49,-30 199,-2-698,-5-2,-4 1,-17 62,-3-35,57-202,-15 53</inkml:trace>
  <inkml:trace contextRef="#ctx0" brushRef="#br0" timeOffset="2353.022">1355 2315,'-39'48,"-26"45,-8 16,5-1,8-10,10-15,8-14,12-13,6-11,7-9,2-5,3-4,-1-1,2 0,-3 0,2 0,3-3</inkml:trace>
  <inkml:trace contextRef="#ctx0" brushRef="#br0" timeOffset="2887.436">1468 1,'-52'46,"3"3,1 2,3 2,-22 36,52-70,-188 291,119-172,-113 195,176-301,3-8</inkml:trace>
  <inkml:trace contextRef="#ctx0" brushRef="#br0" timeOffset="3300.156">28 1271,'5'48,"1"50,1 17,-2-1,-2-10,-1-14,4-12,1-10,-1-11,-1-7,-2-6,-1-6,-1 0,-1-2,0-1,-1-3,-4-7,-1-7</inkml:trace>
  <inkml:trace contextRef="#ctx0" brushRef="#br0" timeOffset="3732.663">0 1271,'261'-160,"-259"159,7-5,1-1,1 2,-1-1,1 1,0 1,0 0,0 0,0 2,1-1,0 1,-1 1,1 0,0 0,0 1,-1 1,3 0,-11 1,-1 0,1 0,0-1,-1 2,1-1,-1 0,0 0,0 1,0-1,0 1,0 0,0 0,-1-1,1 1,-1 0,0 0,0 1,0-1,0 0,-1 0,1 0,-1 1,0-1,0 0,0 0,0 2,-12 86,1-59,-2-2,-1 0,-1 0,-1-1,-2-1,-1-1,-1-1,-1 0,-16 14,-207 207,242-246,0-1,0 1,1 0,-1 0,0 0,0 1,1-1,-1 0,0 1,1-1,-1 1,1-1,0 1,0 0,-1-1,1 1,0 0,1 0,-1 0,0 0,0 0,1 0,-1 0,1 0,0 0,-1 0,1 0,0 0,0 0,0 0,1 0,-1 0,1 0,-1 0,1 0,-1 0,1 0,0 0,0 0,0 0,0 0,1 0,10 5,0-1,0 0,1-1,0-1,0 0,0 0,0-1,1-1,-1 0,8-1,30 6,-32-5,1 0,-1 1,0 1,0 1,0 1,-1 0,0 2,0 0,0 1,-1 0,-1 1,0 2,0-1,-1 2,0 0,-1 0,-1 2,0-1,8 14,18 42,-25-58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5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114 229,'-18'307,"-5"-46,3-150,12-87</inkml:trace>
  <inkml:trace contextRef="#ctx0" brushRef="#br0" timeOffset="597.235">1 285,'30'-15,"2"0,0 2,0 2,1 1,1 1,0 2,30-2,-61 8,1 0,0 0,-1 1,1-1,0 1,-1 0,1 0,0 0,0 1,-1-1,1 1,-1 0,1 0,0 0,-1 0,0 1,1 0,-1-1,0 1,0 0,0 1,0-1,0 0,0 1,-1 0,1-1,-1 1,0 0,0 0,0 0,0 1,0-1,-1 0,1 1,-1-1,0 1,0 0,0-1,-1 1,1 0,-1-1,0 1,0 2,-5 11,0 0,-1 0,0-1,-2 1,0-1,-1-1,0 1,-1-2,-1 1,0-2,-1 1,0-1,-1-1,-1 0,0-1,-14 8,-19 21,45-38,1-1,-1 1,0 0,0 0,1 0,-1-1,1 1,0 0,0 1,0-1,0 0,0 0,0 1,0-1,0 0,1 1,0-1,-1 0,1 1,0-1,0 1,0-1,0 0,1 1,-1-1,1 1,-1-1,1 0,0 1,0-1,0 0,0 0,0 0,1 0,-1 0,0 0,1 0,0 0,-1-1,1 1,0 0,0-1,0 0,0 1,0-1,0 0,1 0,-1 0,78 54,-64-47,0 2,-1 0,-1 1,0 0,0 1,-1 1,-1 0,6 9,-3 17,-16-25</inkml:trace>
  <inkml:trace contextRef="#ctx0" brushRef="#br0" timeOffset="2485.035">848 484,'-27'31,"10"-13,0 0,1 2,1 0,1 1,1 0,1 1,1 0,1 1,-2 7,11-27,0 1,0-1,0 1,1-1,-1 1,1 0,0-1,0 1,0 0,0-1,1 1,0-1,-1 1,1 0,1-1,-1 0,0 1,1-1,0 0,-1 0,1 1,1-1,-1-1,0 1,1 0,-1-1,1 1,0-1,0 0,0 0,0 0,0 0,0 0,1-1,-1 1,0-1,1 0,-1 0,1 0,0-1,-1 1,1-1,0 0,-1 0,1 0,-1-1,4 0,7-4,-1-1,0-1,0 0,-1-1,1-1,-2 1,1-2,-1 0,-1 0,0-1,0 0,-1-1,-1 0,0 0,5-10,6-5,13-16,-1-2,-2-1,-2-1,-2-1,-2-1,-3-1,3-15,-19 51,0-1,-2 0,1 0,-2 0,0 0,-1 0,0 0,-2 0,0-1,2 11,-2-1,1 1,-1 0,1 0,-1-1,-1 1,1 0,-1 1,0-1,0 0,0 1,-1 0,1 0,-1 0,0 0,-1 0,1 1,0 0,-1 0,0 0,0 0,0 1,0 0,0 0,0 0,-1 0,-3 0,-1 1,1-1,-1 2,1-1,-1 1,1 1,0 0,-1 0,1 1,0 0,0 0,0 1,0 1,0-1,0 1,1 1,0 0,0 0,0 0,1 1,-1 0,1 1,1-1,-3 5,-5 4,1 1,0 0,1 1,1 1,1 0,1 0,0 1,1 0,1 1,-4 17,8-23,0 1,0-1,2 1,0-1,0 1,1 0,1-1,1 1,0-1,1 1,0-1,1 0,1 0,0 0,1-1,0 1,1-1,0-1,1 0,1 0,0 0,4 3,8 5,0-1,2-1,0-1,1-1,0-1,1-2,1 0,0-1,1-2,0-1,16 3,-19-6</inkml:trace>
  <inkml:trace contextRef="#ctx0" brushRef="#br0" timeOffset="8972.949">1722 201,'-19'6,"1"1,-1 1,1 1,1 1,0 0,0 1,1 1,0 0,1 1,1 1,0 0,-5 7,12-10,-1 0,1 1,1 0,0 0,1 1,0 0,1 0,1 0,0 0,0 0,2 1,-1-1,2 1,0-1,0 1,1-1,1 1,1 4,2-5,0-2,0 1,1-1,0 0,1 0,0 0,1-1,0 0,1-1,0 0,0 0,1-1,0 0,0 0,1-1,0-1,1 0,-1-1,1 0,0 0,0-1,0-1,1 0,0-1,-1 0,1-1,0 0,0-1,-1-1,1 0,0 0,-1-1,1-1,-1 0,0-1,1 0,2-3,2 1,0-1,-1-1,1 0,-2-2,1 0,-1 0,-1-1,0-1,0-1,-1 0,-1 0,0-1,-1-1,-1 0,0 0,-1-1,0 0,-2-1,6-15,-12 27,1-1,-1 1,-1 0,1-1,-1 1,0-1,0 1,0-1,-1 1,0-1,0 1,0 0,-1-1,0 1,0 0,0 0,0 0,-1 1,0-1,0 0,0 1,-1 0,1 0,-1 0,0 0,0 0,0 1,-1 0,1 0,-1 0,-1 0,-9-5,-1 0,0 2,0 0,0 0,-1 2,1 0,-1 1,0 0,-10 1,-107 6,100 2</inkml:trace>
  <inkml:trace contextRef="#ctx0" brushRef="#br0" timeOffset="9473.154">1355 540,'24'-12,"182"-74,-202 85,0 0,0 0,0 1,0-1,0 1,1 0,-1 0,0 0,0 0,0 1,0 0,0 0,0 0,0 0,0 1,0-1,0 1,0 0,-1 0,1 0,-1 1,0-1,1 1,-1 0,0 0,-1 0,1 0,0 1,-1-1,1 2,3 3,0-1,1 0,-1-1,1 1,1-1,-1-1,1 1,0-1,0-1,1 0,-1 0,1 0,0-1,0 0,0-1,0 0,1-1,-1 1,0-2,1 1,-1-2,4 1,146-15,-140 9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33.4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1418,'26'-54,"33"-36,3 3,3 2,35-30,-68 78,153-206,-75 106,42-45,-11 25,-7-8,-99 118,-36 45,0 1,0-1,0 1,-1 0,1-1,0 1,-1 0,1 0,-1 0,1 0,-1 1,0-1,1 0,-1 0,0 1,1-1,-1 1,0 0,0 0,1-1,-1 1,0 0,0 0,1 1,-1-1,0 0,0 0,1 1,-2 0,-1-1,-14 0,-64 5,80-4,0-1,0 1,-1 0,1-1,0 1,0 0,0 0,0 0,0 1,1-1,-1 0,0 1,0-1,1 1,-1 0,1-1,0 1,-1 0,1 0,0 0,0 0,0 0,0 0,0 0,1 0,-1 0,1 1,-1-1,1 0,0 0,0 1,0 1,39 115,-17-68,26 108,-29-225,42-217,-57 271</inkml:trace>
  <inkml:trace contextRef="#ctx0" brushRef="#br0" timeOffset="844.064">1101 741,'0'384,"-1"-412,2 0,1 0,2 0,0 0,2 0,1 1,1 0,11-24,39-84,-57 134,-1 0,1 0,0 0,0 0,-1 0,1 0,0 0,0 0,0 1,0-1,0 0,0 0,0 1,0-1,0 1,0-1,0 1,0-1,1 1,-1 0,0 0,0-1,0 1,1 0,-1 0,0 0,0 0,1 1,-1-1,0 0,0 0,0 1,1-1,-1 1,0-1,0 1,0-1,0 1,0 0,0-1,0 1,0 0,0 0,-1 0,1 0,0 0,0 0,-1 0,1 0,30 56,-9 10,-16-49</inkml:trace>
  <inkml:trace contextRef="#ctx0" brushRef="#br0" timeOffset="2085.425">989 600,'0'-5,"4"-2,8 1,5 1,5 2,3 0,3 2,1-4,0-1,1 0,-10 1,-9-3,-10 0,-6-4,-7 0,-1 3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05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476 454 9442 0 0,'0'0'1291'0'0,"0"0"-236"0"0,0 0-102 0 0,0 0 169 0 0,0 0 113 0 0,0 0-74 0 0,0 0-290 0 0,0 0-319 0 0,0 0-209 0 0,0 0-111 0 0,0 0-32 0 0,-5 21-17 0 0,-17 66-24 0 0,16 47 186 0 0,19-86-2841 0 0,-13-47 560 0 0,0-1-896 0 0,0 0-862 0 0,0-1-531 0 0,0-2 264 0 0</inkml:trace>
  <inkml:trace contextRef="#ctx0" brushRef="#br0" timeOffset="240.478">393 12 8802 0 0,'0'0'152'0'0,"0"0"-344"0"0,0 0-376 0 0,0 0-488 0 0,0 0-273 0 0,0 0-431 0 0,0 0-649 0 0,0 0 769 0 0</inkml:trace>
  <inkml:trace contextRef="#ctx0" brushRef="#br0" timeOffset="508.495">1119 329 10362 0 0,'0'0'746'0'0,"0"0"-58"0"0,0 0 148 0 0,0 0 198 0 0,0 0 67 0 0,0 0-143 0 0,0 0-253 0 0,0 0-223 0 0,0 0-164 0 0,0 0-95 0 0,0 0-78 0 0,0 0-37 0 0,-31 8-14 0 0,-93 25-24 0 0,67-6 12 0 0,49-18-76 0 0,7-8-19 0 0,0 0 0 0 0,0 0-1 0 0,0 0 1 0 0,0 0-1 0 0,0 0 1 0 0,0 0-1 0 0,0 0 1 0 0,1 0-1 0 0,-1 0 1 0 0,1 0-1 0 0,-1 1 1 0 0,1-1 0 0 0,-1 0-1 0 0,1 1 1 0 0,-1-1-1 0 0,1 0 1 0 0,0 1-1 0 0,0-1 1 0 0,0 0-1 0 0,0 1 1 0 0,0-1-1 0 0,0 0 1 0 0,0 1-1 0 0,0-1 1 0 0,0 0 0 0 0,1 1-1 0 0,-1-1 1 0 0,1 0-1 0 0,-1 0 1 0 0,1 1-1 0 0,-1-1 1 0 0,1 0-1 0 0,0 0 1 0 0,-1 0-1 0 0,1 0 1 0 0,0 0-1 0 0,0 0 1 0 0,0 0 0 0 0,0 0-1 0 0,0 0 1 0 0,0 0-1 0 0,0 0 1 0 0,0 0-1 0 0,0-1 1 0 0,1 1-1 0 0,-1 0 1 0 0,0-1-1 0 0,1 1 14 0 0,64 29-642 0 0,-59-29 661 0 0,1 1 1 0 0,0 0-1 0 0,-1 0 0 0 0,0 1 0 0 0,1 0 1 0 0,-1 0-1 0 0,0 1 0 0 0,0-1 0 0 0,-1 2 1 0 0,1-1-1 0 0,-1 1 0 0 0,0 0 0 0 0,0 0 1 0 0,0 0-1 0 0,-1 1 0 0 0,0 0 0 0 0,0 0 1 0 0,-1 1-1 0 0,1-1 0 0 0,-1 1 0 0 0,-1 0 1 0 0,1 0-1 0 0,0 4-19 0 0,-2-5 62 0 0,-1 0 0 0 0,0 0 0 0 0,0 0-1 0 0,-1 1 1 0 0,0-1 0 0 0,0 0 0 0 0,0 0 0 0 0,-1 1 0 0 0,0-1 0 0 0,0 0 0 0 0,-1 0-1 0 0,1 0 1 0 0,-1 0 0 0 0,-1 0 0 0 0,1-1 0 0 0,-1 1 0 0 0,0-1 0 0 0,0 1-1 0 0,-1-1 1 0 0,1 0 0 0 0,-1 0 0 0 0,0 0 0 0 0,-1-1 0 0 0,1 0 0 0 0,-1 1 0 0 0,0-1-1 0 0,0-1 1 0 0,0 1 0 0 0,0-1 0 0 0,-1 0 0 0 0,1 0 0 0 0,-1-1 0 0 0,0 1-1 0 0,0-1 1 0 0,0-1 0 0 0,0 1 0 0 0,0-1 0 0 0,0 0 0 0 0,0 0 0 0 0,-1-1 0 0 0,-3 0-62 0 0,-53-13-1429 0 0,46 2-1869 0 0,3-5-3997 0 0,10 8-333 0 0</inkml:trace>
  <inkml:trace contextRef="#ctx0" brushRef="#br0" timeOffset="2151.019">3044 163 15491 0 0,'0'0'-480'0'0,"0"0"-712"0"0,0 0-56 0 0,0 0 343 0 0,0 0 673 0 0,0 0 232 0 0,0 0-120 0 0,0 0-224 0 0,0 0-368 0 0,0 0-728 0 0,0 0-1281 0 0,0 0-615 0 0,0 0 575 0 0</inkml:trace>
  <inkml:trace contextRef="#ctx0" brushRef="#br0" timeOffset="2543.206">3643 229 1136 0 0,'0'0'2515'0'0,"0"0"-50"0"0,0 0-17 0 0,0 0-74 0 0,0 0-148 0 0,0 0-237 0 0,0 0-320 0 0,0 0-284 0 0,0 0-273 0 0,0 0-263 0 0,0 0-214 0 0,0 0-153 0 0,0 0-100 0 0,26-27-51 0 0,82-86-14 0 0,-77 65 86 0 0,-33 42-313 0 0,-5-28-181 0 0,-2 65-2308 0 0,4 31 1418 0 0,3 1 0 0 0,3 0 0 0 0,2-1 0 0 0,5 14 981 0 0,34 138-1924 0 0,35 169 2158 0 0,-73-201 1045 0 0,-4-173-1172 0 0,-1 0-1 0 0,0 1 0 0 0,0-1 0 0 0,-1 0 0 0 0,-1 0 0 0 0,1 0 1 0 0,-1 0-1 0 0,-1-1 0 0 0,1 1 0 0 0,-2-1 0 0 0,1 0 1 0 0,-1 0-1 0 0,0 0 0 0 0,-1-1 0 0 0,0 0 0 0 0,0 0 0 0 0,0 0 1 0 0,-1-1-1 0 0,0 0 0 0 0,0 0 0 0 0,-1 0 0 0 0,0-1 0 0 0,1 0 1 0 0,-2-1-1 0 0,1 0 0 0 0,-1 0 0 0 0,1-1 0 0 0,-1 0 1 0 0,0-1-1 0 0,0 1 0 0 0,0-2 0 0 0,0 1 0 0 0,-1-1 0 0 0,1-1 1 0 0,0 0-1 0 0,0 0 0 0 0,-1-1 0 0 0,1 0 0 0 0,-7-1-106 0 0,9-1 75 0 0,0 1 0 0 0,1-1-1 0 0,-1-1 1 0 0,1 1 0 0 0,0-1-1 0 0,0 0 1 0 0,0 0 0 0 0,0-1-1 0 0,1 1 1 0 0,-1-1 0 0 0,1-1-1 0 0,1 1 1 0 0,-1-1 0 0 0,1 0-1 0 0,0 0 1 0 0,0 0 0 0 0,0 0-1 0 0,1-1 1 0 0,0 1 0 0 0,1-1-1 0 0,-1 0 1 0 0,1 0 0 0 0,1 0-75 0 0,-3-8 76 0 0,1 1 1 0 0,1-1-1 0 0,0 0 1 0 0,1 1 0 0 0,0-1-1 0 0,1 0 1 0 0,1 0-1 0 0,1 0 1 0 0,0 1-1 0 0,4-13-76 0 0,0 7-65 0 0,2 1-1 0 0,1 0 0 0 0,0 0 0 0 0,1 1 0 0 0,1 0 1 0 0,1 1-1 0 0,1 0 0 0 0,0 1 0 0 0,1 1 0 0 0,0 0 0 0 0,1 0 1 0 0,1 2-1 0 0,1 0 0 0 0,0 1 0 0 0,0 0 0 0 0,1 2 1 0 0,3-2 65 0 0,73-19-4460 0 0,-28 19-2503 0 0,-19 3-1567 0 0,-31 6 6994 0 0</inkml:trace>
  <inkml:trace contextRef="#ctx0" brushRef="#br0" timeOffset="2790.843">4303 601 1768 0 0,'0'0'3153'0'0,"0"0"-26"0"0,0 0-147 0 0,0 0-290 0 0,0 0-438 0 0,0 0-493 0 0,0 0-515 0 0,0 0-426 0 0,0 0-326 0 0,0 0-237 0 0,0 0-131 0 0,0 0-84 0 0,-17 3-48 0 0,-58 12-43 0 0,70-13 34 0 0,0 0 0 0 0,0-1 1 0 0,0 2-1 0 0,1-1 0 0 0,-1 0 0 0 0,1 1 0 0 0,-1 0 0 0 0,1 0 1 0 0,0 0-1 0 0,0 1 0 0 0,0-1 0 0 0,1 1 0 0 0,-1 0 0 0 0,1 0 1 0 0,0 0-1 0 0,-2 4 17 0 0,-3 3-54 0 0,2-4-26 0 0,1 0-1 0 0,0 1 0 0 0,0 0 0 0 0,1 0 0 0 0,0 0 0 0 0,0 0 1 0 0,1 0-1 0 0,0 1 0 0 0,0 0 0 0 0,1-1 0 0 0,1 1 1 0 0,-1 0-1 0 0,1 0 0 0 0,1 0 0 0 0,-1 8 81 0 0,2-15-37 0 0,-1 1 0 0 0,0 0 0 0 0,1 0 0 0 0,0-1 0 0 0,0 1 1 0 0,-1-1-1 0 0,1 1 0 0 0,1-1 0 0 0,-1 1 0 0 0,0-1 0 0 0,1 1 0 0 0,-1-1 0 0 0,1 0 0 0 0,0 0 0 0 0,-1 0 0 0 0,1 0 0 0 0,0 0 0 0 0,0 0 0 0 0,1-1 1 0 0,-1 1-1 0 0,0 0 0 0 0,1-1 0 0 0,-1 0 0 0 0,0 0 0 0 0,1 1 0 0 0,-1-2 0 0 0,1 1 0 0 0,0 0 0 0 0,-1 0 0 0 0,1-1 0 0 0,0 1 0 0 0,0-1 1 0 0,-1 0-1 0 0,1 0 0 0 0,0 0 37 0 0,5 1 127 0 0,-1-1-1 0 0,0 0 1 0 0,1 0 0 0 0,-1-1 0 0 0,0 0 0 0 0,1 0 0 0 0,-1-1 0 0 0,0 0 0 0 0,0 0 0 0 0,0-1 0 0 0,0 1 0 0 0,-1-2 0 0 0,2 0-128 0 0,3-5 138 0 0,-1-1 0 0 0,0-1 0 0 0,-1 0 0 0 0,0 0 0 0 0,-1-1 0 0 0,0 1 0 0 0,-1-2 0 0 0,0 1 0 0 0,-1-1 0 0 0,0 0 0 0 0,-1-1 0 0 0,-1 1 0 0 0,0-1 0 0 0,-1 0 0 0 0,0 0 0 0 0,-2 0 0 0 0,1-1 0 0 0,-1 1 0 0 0,-1 0 0 0 0,-1 0 0 0 0,0-1 0 0 0,-1 1-137 0 0,-9-21-2829 0 0,1 24-8068 0 0,8 8 2144 0 0</inkml:trace>
  <inkml:trace contextRef="#ctx0" brushRef="#br0" timeOffset="3086.036">4469 951 13019 0 0,'0'0'1769'0'0,"0"0"-235"0"0,0 0-6 0 0,0 0-13 0 0,0 0-128 0 0,0 0-221 0 0,0 0-287 0 0,0 0-208 0 0,0 0-147 0 0,0 0-96 0 0,0 0-96 0 0,12-32-69 0 0,36-100-31 0 0,-42 116-186 0 0,3-12-35 0 0,1 0-1 0 0,1 1 0 0 0,2 0 1 0 0,0 0-1 0 0,2 1 0 0 0,1 1 0 0 0,3-1-10 0 0,36-28-1064 0 0,-32 45-2441 0 0,1 13-4422 0 0,-19 0 2160 0 0,-4-1-1335 0 0</inkml:trace>
  <inkml:trace contextRef="#ctx0" brushRef="#br0" timeOffset="3513.713">4756 840 0 0 0,'0'0'1059'0'0,"0"0"489"0"0,0 0 258 0 0,0 0 120 0 0,0 0 38 0 0,0 0-97 0 0,0 0-169 0 0,0 0-130 0 0,0 0-57 0 0,0 0-57 0 0,0 0-118 0 0,0 0-196 0 0,0 0-221 0 0,10-3-201 0 0,-3 0-606 0 0,1 0 1 0 0,-1 0 0 0 0,-1-1-1 0 0,1 0 1 0 0,0 0-1 0 0,-1 0 1 0 0,0-1 0 0 0,0 0-1 0 0,0-1 1 0 0,-1 1 0 0 0,4-5-113 0 0,31-46 561 0 0,-29 39-523 0 0,0 0 1 0 0,1 1 0 0 0,0 0 0 0 0,2 1 0 0 0,0 1 0 0 0,0 0 0 0 0,1 1 0 0 0,16-11-39 0 0,-29 24-19 0 0,-1 0 1 0 0,0 0-1 0 0,0 0 0 0 0,0 1 1 0 0,0-1-1 0 0,0 0 0 0 0,0 1 1 0 0,0-1-1 0 0,0 1 0 0 0,0-1 1 0 0,0 1-1 0 0,0-1 0 0 0,0 1 1 0 0,0-1-1 0 0,-1 1 0 0 0,1 0 1 0 0,0 0-1 0 0,0-1 0 0 0,0 1 1 0 0,-1 0-1 0 0,1 0 1 0 0,-1 0-1 0 0,1 0 0 0 0,0 0 1 0 0,-1 0-1 0 0,0 0 0 0 0,1 0 1 0 0,-1 0-1 0 0,0 0 0 0 0,1 0 1 0 0,-1 0-1 0 0,0 0 0 0 0,0 0 1 0 0,0 0-1 0 0,0 1 0 0 0,0-1 1 0 0,0 0-1 0 0,0 0 0 0 0,0 0 1 0 0,-1 0-1 0 0,1 0 0 0 0,0 0 1 0 0,0 0-1 0 0,-1 0 1 0 0,1 0-1 0 0,-1 0 0 0 0,1 0 1 0 0,-1 0-1 0 0,0 0 19 0 0,3 22 2 0 0,0-21 9 0 0,1 1 0 0 0,0-1 1 0 0,1 1-1 0 0,-1-1 1 0 0,0 0-1 0 0,1 0 1 0 0,-1 0-1 0 0,1-1 0 0 0,-1 1 1 0 0,1-1-1 0 0,0 0 1 0 0,0 0-1 0 0,-1 0 0 0 0,1-1 1 0 0,0 1-1 0 0,0-1 1 0 0,0 0-1 0 0,0 0 1 0 0,0 0-1 0 0,0-1 0 0 0,0 1 1 0 0,0-1-1 0 0,-1 0 1 0 0,1 0-1 0 0,1-1-11 0 0,76-25 391 0 0,36-3 305 0 0,-114 32-690 0 0,0 0 0 0 0,0 0 0 0 0,-1 0 0 0 0,1 0 0 0 0,-1 1-1 0 0,1-1 1 0 0,-1 1 0 0 0,0 0 0 0 0,0-1 0 0 0,0 1 0 0 0,0 0 0 0 0,0 0 0 0 0,-1 1 0 0 0,1-1 0 0 0,-1 0 0 0 0,0 0 0 0 0,0 1-1 0 0,0-1 1 0 0,-1 1 0 0 0,1-1 0 0 0,-1 1 0 0 0,0-1 0 0 0,0 1 0 0 0,0 1-6 0 0,2 4 46 0 0,21 106-1408 0 0,-16-109-1798 0 0,0-5-6490 0 0,-5-1 549 0 0</inkml:trace>
  <inkml:trace contextRef="#ctx0" brushRef="#br0" timeOffset="1322.152">1967 494 5065 0 0,'0'0'1051'0'0,"0"0"-459"0"0,0 0-22 0 0,0 0 259 0 0,0 0 221 0 0,0 0 10 0 0,0 0-215 0 0,0 0-282 0 0,0 0-207 0 0,0 0-126 0 0,0 0-56 0 0,0 0-14 0 0,0 0-2 0 0,-5 18 16 0 0,-16 56 20 0 0,16 25 506 0 0,5-94-616 0 0,0 1 1 0 0,1-1-1 0 0,0 0 0 0 0,0 0 0 0 0,0 0 1 0 0,0 1-1 0 0,1-1 0 0 0,0-1 1 0 0,0 1-1 0 0,0 0 0 0 0,0 0 0 0 0,1-1 1 0 0,0 1-1 0 0,0-1 0 0 0,0 0 1 0 0,1 0-1 0 0,-1 0 0 0 0,1 0 0 0 0,0-1 1 0 0,0 1-1 0 0,0-1 0 0 0,1 0 1 0 0,-1 0-1 0 0,1-1 0 0 0,-1 0 1 0 0,1 1-1 0 0,0-1 0 0 0,0-1 0 0 0,0 1 1 0 0,0-1-1 0 0,0 0 0 0 0,1 0 1 0 0,-1 0-1 0 0,0-1-84 0 0,4-1 267 0 0,1 0 0 0 0,-1 0 1 0 0,0-1-1 0 0,0-1 0 0 0,0 1 0 0 0,0-1 0 0 0,-1-1 1 0 0,1 0-1 0 0,-1 0 0 0 0,0-1 0 0 0,0 0 0 0 0,0 0 1 0 0,-1-1-1 0 0,0 0 0 0 0,0 0 0 0 0,0 0 1 0 0,-1-1-1 0 0,0 0 0 0 0,0-1 0 0 0,3-6-267 0 0,88-169 1305 0 0,-71 84-2533 0 0,-26 98-152 0 0,0 1-1013 0 0,-2 3-5421 0 0,-1 4 4155 0 0,2-6 1829 0 0,-2 3-3152 0 0</inkml:trace>
  <inkml:trace contextRef="#ctx0" brushRef="#br0" timeOffset="1742.036">2477 822 9210 0 0,'0'0'2799'0'0,"0"0"-1302"0"0,0 0-484 0 0,0 0 89 0 0,0 0 127 0 0,0 0-26 0 0,0 0-245 0 0,0 0-313 0 0,0 0-222 0 0,0 0-130 0 0,0 0-63 0 0,0 0-56 0 0,0 0-30 0 0,16-33-25 0 0,51-100-32 0 0,-10 20-92 0 0,-57 113-123 0 0,0 1 0 0 0,0-1 0 0 0,1 0 1 0 0,-1 1-1 0 0,0-1 0 0 0,1 0 1 0 0,-1 0-1 0 0,0 1 0 0 0,1-1 1 0 0,-1 0-1 0 0,1 0 0 0 0,-1 1 0 0 0,0-1 1 0 0,1 0-1 0 0,-1 0 0 0 0,1 0 1 0 0,-1 0-1 0 0,0 0 0 0 0,1 0 1 0 0,-1 0-1 0 0,1 0 0 0 0,-1 0 0 0 0,1 0 1 0 0,-1 0-1 0 0,1 0 0 0 0,-1 0 1 0 0,1 0-1 0 0,-1 0 0 0 0,0 0 1 0 0,1 0-1 0 0,-1 0 0 0 0,1-1 128 0 0,-1 5 228 0 0,3 35-434 0 0,-4-31 195 0 0,1 0-1 0 0,0 0 1 0 0,0 0 0 0 0,1-1-1 0 0,0 1 1 0 0,0 0-1 0 0,1 0 1 0 0,0-1 0 0 0,0 1-1 0 0,1-1 1 0 0,0 0-1 0 0,1 1 1 0 0,-1-1-1 0 0,1-1 1 0 0,0 1 0 0 0,1-1-1 0 0,4 5 12 0 0,-5-8 120 0 0,0-1 0 0 0,0 0 0 0 0,1 0-1 0 0,-1 0 1 0 0,0-1 0 0 0,1 1 0 0 0,0-1 0 0 0,-1 0-1 0 0,1-1 1 0 0,0 1 0 0 0,-1-1 0 0 0,1 0-1 0 0,0 0 1 0 0,0 0 0 0 0,-1-1 0 0 0,1 1 0 0 0,0-1-1 0 0,-1 0 1 0 0,1-1 0 0 0,-1 1 0 0 0,1-1-1 0 0,-1 0 1 0 0,0 0 0 0 0,0 0 0 0 0,1 0 0 0 0,-2-1-1 0 0,4-2-119 0 0,10-12 261 0 0,0-1 0 0 0,-1 0 0 0 0,-2-1 0 0 0,0-1 0 0 0,0 0 0 0 0,3-11-261 0 0,3-2-1272 0 0,-15 26-716 0 0,-1 3-1384 0 0,-2 0-2376 0 0,-2 3-3534 0 0</inkml:trace>
  <inkml:trace contextRef="#ctx0" brushRef="#br0" timeOffset="1992.481">3140 612 7602 0 0,'0'0'896'0'0,"0"0"-472"0"0,0 0 128 0 0,0 0 232 0 0,0 0 80 0 0,0 0-63 0 0,0 0-233 0 0,0 0-248 0 0,0 0-104 0 0,0 0-120 0 0,0 0-144 0 0,0 0-144 0 0,0 0-256 0 0,0 0-617 0 0,85 85-1199 0 0,-78-96-1609 0 0,-1 7-1360 0 0</inkml:trace>
  <inkml:trace contextRef="#ctx0" brushRef="#br0" timeOffset="17971.093">27 1720 2521 0 0,'0'0'1006'0'0,"0"0"-136"0"0,0 0 133 0 0,0 0 348 0 0,0 0 366 0 0,0 0 147 0 0,0 0-144 0 0,0 0-273 0 0,0 0-303 0 0,0 0-208 0 0,0 0-139 0 0,-2-5-84 0 0,-7-17-70 0 0,-2 46 1333 0 0,8 222-1425 0 0,2-237-545 0 0,1-1 1 0 0,0 1-1 0 0,0 0 0 0 0,1 0 0 0 0,0 0 1 0 0,1-1-1 0 0,-1 1 0 0 0,2 0 0 0 0,-1-1 1 0 0,1 0-1 0 0,1 0 0 0 0,0 0 0 0 0,0 0 1 0 0,0 0-1 0 0,1-1 0 0 0,0 1 0 0 0,0-1 1 0 0,1-1-1 0 0,0 1 0 0 0,0-1 1 0 0,1 0-1 0 0,0 0 0 0 0,0-1 0 0 0,0 0 1 0 0,0 0-1 0 0,1-1 0 0 0,0 1 0 0 0,0-2 1 0 0,0 1-1 0 0,0-1 0 0 0,1-1 0 0 0,-1 1 1 0 0,5-1-7 0 0,-6-2 46 0 0,1-1 1 0 0,0-1-1 0 0,-1 0 1 0 0,1 0 0 0 0,-1 0-1 0 0,0-1 1 0 0,0 0-1 0 0,0 0 1 0 0,0 0 0 0 0,0-1-1 0 0,-1 0 1 0 0,0-1-1 0 0,0 0 1 0 0,0 0-1 0 0,0 0 1 0 0,-1 0 0 0 0,5-7-47 0 0,79-113 447 0 0,-76 104-451 0 0,9-10-32 0 0,10 79-1385 0 0,-29-41 1428 0 0,0 0 0 0 0,0 0 0 0 0,1 0-1 0 0,0-1 1 0 0,0 0 0 0 0,0 0 0 0 0,1 0 0 0 0,0 0-1 0 0,0 0 1 0 0,1-1 0 0 0,-1 0 0 0 0,1 0-1 0 0,0-1 1 0 0,1 0 0 0 0,-1 0 0 0 0,1 0 0 0 0,0-1-1 0 0,0 0 1 0 0,0 0 0 0 0,0-1 0 0 0,0 1-1 0 0,0-2 1 0 0,1 1 0 0 0,-1-1 0 0 0,8 0-7 0 0,-7-1 58 0 0,0 0 0 0 0,0-1 0 0 0,0 0 0 0 0,0-1 0 0 0,0 1 1 0 0,-1-1-1 0 0,1-1 0 0 0,0 0 0 0 0,-1 0 0 0 0,0 0 0 0 0,1-1 0 0 0,-2 0 1 0 0,1-1-1 0 0,0 1 0 0 0,4-5-58 0 0,3-2-4 0 0,-1 0 0 0 0,0-1 1 0 0,-1 0-1 0 0,0-1 0 0 0,-1-1 0 0 0,0 0 0 0 0,-1 0 1 0 0,-1-1-1 0 0,0 0 0 0 0,-1-1 0 0 0,-1 0 1 0 0,0 0-1 0 0,-1 0 0 0 0,-1-1 0 0 0,0 0 0 0 0,-2 0 1 0 0,0 0-1 0 0,0-1 4 0 0,-10 7-5526 0 0,5 9 242 0 0,-1-1-5124 0 0</inkml:trace>
  <inkml:trace contextRef="#ctx0" brushRef="#br0" timeOffset="18216.376">1248 2092 12979 0 0,'0'0'1064'0'0,"0"0"-984"0"0,0 0-72 0 0,0 0 248 0 0,0 0 192 0 0,0 0 64 0 0,0 0-16 0 0,0 0-208 0 0,0 0-168 0 0,0 0-152 0 0,0 0-232 0 0,0 0-256 0 0,0 0-648 0 0,0 0-1176 0 0,-15 122-1833 0 0,15-122-1569 0 0,0 0 3746 0 0</inkml:trace>
  <inkml:trace contextRef="#ctx0" brushRef="#br0" timeOffset="18465.385">1095 1474 10354 0 0,'0'0'5713'0'0,"0"0"-4816"0"0,0 0-569 0 0,0 0-312 0 0,0 0-96 0 0,0 0-128 0 0,0 0-416 0 0,0 0-345 0 0,0 0-383 0 0,0 0-784 0 0,0 0-1785 0 0,0 0-4097 0 0</inkml:trace>
  <inkml:trace contextRef="#ctx0" brushRef="#br0" timeOffset="18636.818">1759 1404 7258 0 0,'0'0'984'0'0,"0"0"-111"0"0,0 0 208 0 0,0 0 267 0 0,0 0 103 0 0,0 0-152 0 0,0 0-258 0 0,0 0-245 0 0,0 0-153 0 0,0 0-97 0 0,6 32-101 0 0,18 104-57 0 0,-4 91 1033 0 0,-18-137-1120 0 0,5 127 38 0 0,-7-123-5870 0 0,0-94 5519 0 0,0 2-2946 0 0,-4-1-4651 0 0,1-1 3505 0 0</inkml:trace>
  <inkml:trace contextRef="#ctx0" brushRef="#br0" timeOffset="18931.591">1485 1904 11578 0 0,'0'0'1225'0'0,"0"0"-426"0"0,0 0-98 0 0,0 0 195 0 0,0 0 146 0 0,0 0-45 0 0,0 0-150 0 0,31-1-149 0 0,101-4-165 0 0,80-12 534 0 0,-92 4-3281 0 0,-99 11 228 0 0,4 0-2221 0 0,-8 2-1426 0 0,-6 0-710 0 0</inkml:trace>
  <inkml:trace contextRef="#ctx0" brushRef="#br0" timeOffset="19354.076">2197 1404 9098 0 0,'0'0'843'0'0,"0"0"-154"0"0,0 0 123 0 0,0 0 281 0 0,0 0 146 0 0,0 0-106 0 0,0 0-258 0 0,0 0-249 0 0,-1 36-138 0 0,-5 115-79 0 0,10 4 501 0 0,0-89-666 0 0,3 0 1 0 0,3-1-1 0 0,16 57-244 0 0,7-44 65 0 0,-31-76-41 0 0,-1 0 0 0 0,1-1 1 0 0,-1 1-1 0 0,1 0 0 0 0,0-1 0 0 0,0 1 0 0 0,0-1 1 0 0,0 1-1 0 0,0-1 0 0 0,0 0 0 0 0,0 0 1 0 0,0 0-1 0 0,0 0 0 0 0,1 0 0 0 0,-1-1 0 0 0,0 1 1 0 0,0-1-1 0 0,1 1 0 0 0,-1-1 0 0 0,0 0 1 0 0,1 0-1 0 0,-1 0 0 0 0,1 0 0 0 0,-1 0 0 0 0,0-1 1 0 0,1 1-1 0 0,-1-1 0 0 0,0 1 0 0 0,0-1 1 0 0,1 0-1 0 0,-1 0 0 0 0,0 0 0 0 0,1-1-24 0 0,147-111 916 0 0,-131 96-856 0 0,-15 13-23 0 0,0-1 1 0 0,0 1-1 0 0,1 0 1 0 0,0 0-1 0 0,0 0 1 0 0,0 0 0 0 0,1 1-1 0 0,-1 0 1 0 0,1 0-1 0 0,-1 1 1 0 0,1 0-1 0 0,0 0 1 0 0,0 0 0 0 0,0 0-1 0 0,6 0-37 0 0,-3 58 211 0 0,-8 53-387 0 0,12-89-3565 0 0,0-14-8157 0 0,-8-5 6151 0 0</inkml:trace>
  <inkml:trace contextRef="#ctx0" brushRef="#br0" timeOffset="21387.141">3473 1569 672 0 0,'0'0'1766'0'0,"0"0"-461"0"0,0 0-194 0 0,0 0 214 0 0,0 0 336 0 0,0 0 168 0 0,0 0-129 0 0,0 0-392 0 0,0 0-445 0 0,0 0-369 0 0,0 0-245 0 0,0 0-116 0 0,2 23 187 0 0,20 242 2494 0 0,-24 143-2631 0 0,2-410-7569 0 0,1 0 3637 0 0,0-8-801 0 0,-1 6 2502 0 0</inkml:trace>
  <inkml:trace contextRef="#ctx0" brushRef="#br0" timeOffset="21652.544">3197 1967 4889 0 0,'0'0'3721'0'0,"0"0"-2650"0"0,0 0-973 0 0,0 0 112 0 0,0 0 482 0 0,0 0 366 0 0,0 0 102 0 0,0 0-124 0 0,0 0-244 0 0,0 0-246 0 0,34 3-173 0 0,110 9-117 0 0,129-13 160 0 0,-137-14-2969 0 0,-72 8-1658 0 0,-2 1-3507 0 0,-40 5 5882 0 0</inkml:trace>
  <inkml:trace contextRef="#ctx0" brushRef="#br0" timeOffset="21940.84">4029 1904 4761 0 0,'0'0'1518'0'0,"0"0"-134"0"0,0 0 10 0 0,0 0 97 0 0,0 0-11 0 0,0 0-214 0 0,0 0-336 0 0,0 0-305 0 0,0 0-247 0 0,-24 34-150 0 0,-72 104-84 0 0,74-92-70 0 0,29-32-2 0 0,-2-10-38 0 0,2 1 79 0 0,0 0-1 0 0,0 0 0 0 0,0-1 0 0 0,1 0 1 0 0,-1 0-1 0 0,1-1 0 0 0,0 0 0 0 0,0-1 1 0 0,0 1-1 0 0,1-2 0 0 0,-1 1 0 0 0,0-1 0 0 0,1 0 1 0 0,-1-1-1 0 0,1 0 0 0 0,-1 0 0 0 0,1-1 1 0 0,-1 0-1 0 0,0 0 0 0 0,1-1 0 0 0,-1 0 1 0 0,0-1-1 0 0,0 0 0 0 0,0 0 0 0 0,2-2-112 0 0,-3 2 118 0 0,0 0-1 0 0,0 0 0 0 0,0-1 1 0 0,-1 0-1 0 0,0 0 0 0 0,0-1 1 0 0,0 1-1 0 0,0-1 1 0 0,-1-1-1 0 0,0 1 0 0 0,0-1 1 0 0,0 0-1 0 0,-1 0 0 0 0,0 0 1 0 0,0-1-1 0 0,-1 1 0 0 0,1-1 1 0 0,-1 0-1 0 0,-1 0 0 0 0,0 0 1 0 0,1 0-1 0 0,-2-1 1 0 0,1 1-1 0 0,-1 0 0 0 0,0-4-117 0 0,-1 7 0 0 0,0-1 0 0 0,0 1-1 0 0,0-1 1 0 0,-1 1 0 0 0,0-1 0 0 0,0 1-1 0 0,0-1 1 0 0,0 1 0 0 0,0 0 0 0 0,-1 0-1 0 0,0-1 1 0 0,0 1 0 0 0,0 0 0 0 0,0 1-1 0 0,-1-1 1 0 0,0 0 0 0 0,1 1-1 0 0,-1-1 1 0 0,0 1 0 0 0,-1 0 0 0 0,1 0-1 0 0,-1 0 1 0 0,1 1 0 0 0,-1-1 0 0 0,-2 0 0 0 0,-1-1-448 0 0,0 0 1 0 0,-1 1 0 0 0,0 0 0 0 0,0 0 0 0 0,0 1 0 0 0,0 0 0 0 0,0 0 0 0 0,-1 1 0 0 0,1 0 0 0 0,0 0-1 0 0,-4 1 448 0 0,-52 22-11689 0 0,54-15 6784 0 0</inkml:trace>
  <inkml:trace contextRef="#ctx0" brushRef="#br0" timeOffset="22273.362">4635 1382 0 0 0,'0'0'3217'0'0,"0"0"-1634"0"0,0 0-511 0 0,0 0 119 0 0,0 0 304 0 0,0 0 200 0 0,0 0-33 0 0,0 0-262 0 0,0 0-345 0 0,0 0-259 0 0,0 0-184 0 0,0 0-141 0 0,-3 36-82 0 0,-7 116-74 0 0,10 130 596 0 0,3-222-1958 0 0,3 102 2931 0 0,-5-111-6253 0 0,0-3-5679 0 0,-1-51 5764 0 0</inkml:trace>
  <inkml:trace contextRef="#ctx0" brushRef="#br0" timeOffset="22537.499">4362 1949 7538 0 0,'0'0'1264'0'0,"0"0"-448"0"0,0 0 24 0 0,0 0 144 0 0,0 0 1 0 0,0 0-137 0 0,0 0-216 0 0,0 0-232 0 0,210-52-104 0 0,-175 52-104 0 0,4-4-120 0 0,-1 4-104 0 0,3 0-272 0 0,-1 0-488 0 0,-3 0-848 0 0,4 0-1225 0 0,-17 4-1360 0 0,-4-4-784 0 0</inkml:trace>
  <inkml:trace contextRef="#ctx0" brushRef="#br0" timeOffset="23023.081">5060 1934 4273 0 0,'0'0'3021'0'0,"0"0"-1002"0"0,0 0-348 0 0,0 0-48 0 0,0 0-99 0 0,0 0-248 0 0,0 0-273 0 0,0 0-279 0 0,0 0-218 0 0,0 0-141 0 0,-32 16-129 0 0,-96 54-105 0 0,82-30-39 0 0,43-34-87 0 0,2-4-21 0 0,0 0 0 0 0,0-1 0 0 0,0 1 0 0 0,0 0 0 0 0,0 0 0 0 0,0 0 0 0 0,0 0 0 0 0,0-1 0 0 0,1 1 0 0 0,-1 0 0 0 0,1 0 0 0 0,0 0 0 0 0,-1 0 0 0 0,1 1-1 0 0,0-1 1 0 0,0 0 0 0 0,0 0 0 0 0,1 0 0 0 0,-1 0 0 0 0,0 0 0 0 0,1 0 0 0 0,-1 0 0 0 0,1 0 0 0 0,0 0 0 0 0,-1-1 0 0 0,1 1 0 0 0,0 0 0 0 0,0 0 0 0 0,0 0 0 0 0,1-1 0 0 0,-1 1 0 0 0,0-1-1 0 0,1 1 1 0 0,-1-1 0 0 0,1 1 0 0 0,-1-1 0 0 0,1 0 0 0 0,0 0 0 0 0,-1 0 0 0 0,1 0 0 0 0,0 0 0 0 0,0 0 0 0 0,0 0 0 0 0,0 0 0 0 0,0-1 0 0 0,0 1 0 0 0,0-1 0 0 0,0 0 0 0 0,0 1 0 0 0,0-1 0 0 0,0 0-1 0 0,0 0 1 0 0,0 0 16 0 0,10-1 41 0 0,0 0 0 0 0,0-1 1 0 0,-1 0-1 0 0,1-1 0 0 0,-1 0 0 0 0,1-1 0 0 0,-1 0 0 0 0,0-1 0 0 0,-1 0 0 0 0,1-1 0 0 0,-1 0 0 0 0,0 0 0 0 0,4-5-41 0 0,77-44-176 0 0,-89 56 136 0 0,0 0 0 0 0,-1 0 0 0 0,1 0 1 0 0,-1 0-1 0 0,1 1 0 0 0,0-1 0 0 0,-1 0 0 0 0,0 1 1 0 0,1-1-1 0 0,-1 1 0 0 0,0-1 0 0 0,0 1 0 0 0,0 0 0 0 0,0 0 1 0 0,0-1-1 0 0,0 1 0 0 0,-1 0 0 0 0,1 0 0 0 0,0 0 1 0 0,-1 0-1 0 0,1 0 0 0 0,-1 0 0 0 0,0 0 0 0 0,0 0 0 0 0,0 0 1 0 0,0 0-1 0 0,0 0 0 0 0,0 0 0 0 0,-1 0 0 0 0,1 0 1 0 0,-1 1 39 0 0,1 1-41 0 0,0 0 19 0 0,0 0 0 0 0,-1-1 0 0 0,1 1 0 0 0,1 0 0 0 0,-1-1 1 0 0,1 1-1 0 0,-1 0 0 0 0,1-1 0 0 0,0 1 0 0 0,0-1 0 0 0,0 1 0 0 0,1-1 0 0 0,0 1 0 0 0,-1-1 1 0 0,1 0-1 0 0,0 0 0 0 0,0 0 0 0 0,1 0 0 0 0,-1 0 0 0 0,1 0 0 0 0,-1-1 0 0 0,1 1 0 0 0,0-1 1 0 0,0 0-1 0 0,0 1 0 0 0,0-2 0 0 0,0 1 0 0 0,1 0 0 0 0,2 1 22 0 0,2-2 45 0 0,1 1 0 0 0,-1-2-1 0 0,1 1 1 0 0,0-1 0 0 0,-1 0 0 0 0,1-1 0 0 0,0 0-1 0 0,-1 0 1 0 0,1-1 0 0 0,-1 0 0 0 0,1 0 0 0 0,-1-1-1 0 0,0 0 1 0 0,0-1 0 0 0,0 0 0 0 0,-1 0 0 0 0,1-1-1 0 0,-1 1 1 0 0,0-2 0 0 0,-1 1 0 0 0,1-1 0 0 0,5-6-45 0 0,24-22 286 0 0,-2-2 0 0 0,-1-2-1 0 0,-1-1 1 0 0,-3-1 0 0 0,16-30-286 0 0,-32 47-228 0 0,-2 0 0 0 0,-1-1-1 0 0,-1 0 1 0 0,-1-1 0 0 0,-1 0 0 0 0,-2 0-1 0 0,0-1 1 0 0,-2 1 0 0 0,0-1-1 0 0,-2 0 1 0 0,-2-24 228 0 0,2 44-32 0 0,0 0-1 0 0,-1 0 1 0 0,1 0 0 0 0,-2 0-1 0 0,1 0 1 0 0,0 0-1 0 0,-1 1 1 0 0,-1-1 0 0 0,1 0-1 0 0,-1 0 1 0 0,1 1 0 0 0,-2-1-1 0 0,1 1 1 0 0,0-1 0 0 0,-1 1-1 0 0,0 0 1 0 0,-1 0-1 0 0,1 1 1 0 0,-1-1 0 0 0,0 0-1 0 0,0 1 1 0 0,0 0 0 0 0,0 0-1 0 0,-1 0 1 0 0,0 1-1 0 0,0 0 1 0 0,0 0 0 0 0,0 0-1 0 0,0 0 1 0 0,0 1 0 0 0,-1-1-1 0 0,0 2 1 0 0,-1-2 32 0 0,1 4-34 0 0,1-1 1 0 0,0 1-1 0 0,-1 1 1 0 0,1-1 0 0 0,0 1-1 0 0,0-1 1 0 0,0 2-1 0 0,0-1 1 0 0,0 0-1 0 0,0 1 1 0 0,1 0-1 0 0,-1 0 1 0 0,1 0-1 0 0,0 1 1 0 0,0 0-1 0 0,0-1 1 0 0,0 1-1 0 0,1 1 1 0 0,0-1 0 0 0,0 0-1 0 0,0 1 1 0 0,0 0-1 0 0,0-1 1 0 0,1 1-1 0 0,-2 5 34 0 0,-2 6 57 0 0,0 0 0 0 0,0 1 0 0 0,2-1 0 0 0,0 1 0 0 0,1 1 0 0 0,1-1 0 0 0,-1 11-57 0 0,2-6 169 0 0,0 0 0 0 0,1 0-1 0 0,1 0 1 0 0,1 0 0 0 0,1 0-1 0 0,1 0 1 0 0,1 0-1 0 0,1-1 1 0 0,7 17-169 0 0,-2-12 82 0 0,1 1-1 0 0,2-1 1 0 0,1-1-1 0 0,0-1 1 0 0,2 0 0 0 0,1-1-1 0 0,1 0 1 0 0,1-2-1 0 0,0-1 1 0 0,2 0-1 0 0,0-1 1 0 0,5 1-82 0 0,11-2-1005 0 0,-12-13-5686 0 0,-17-5-942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189 81 664 0 0,'0'0'1719'0'0,"0"0"-423"0"0,0 0-202 0 0,0 0 108 0 0,0 0 159 0 0,0 0 65 0 0,0 0-125 0 0,0 0-227 0 0,0 0-212 0 0,0 0-193 0 0,0 0-105 0 0,-9-3-69 0 0,-26-8-63 0 0,34 10-393 0 0,-1 1 1 0 0,1 0-1 0 0,-1 0 1 0 0,1 0-1 0 0,-1 0 0 0 0,1 0 1 0 0,-1 0-1 0 0,1 1 0 0 0,0-1 1 0 0,-1 0-1 0 0,1 1 0 0 0,-1-1 1 0 0,1 1-1 0 0,0-1 1 0 0,-1 1-1 0 0,1 0 0 0 0,0 0 1 0 0,0 0-1 0 0,0-1 0 0 0,-1 1 1 0 0,1 0-1 0 0,0 0 1 0 0,0 1-1 0 0,0-1 0 0 0,1 0 1 0 0,-1 0-1 0 0,0 0 0 0 0,0 1 1 0 0,0 0-40 0 0,-4 5 136 0 0,-8 9-65 0 0,1 1 0 0 0,1 0 0 0 0,0 0 0 0 0,1 1 0 0 0,2 1-1 0 0,-1 0 1 0 0,2 0 0 0 0,1 0 0 0 0,-4 17-71 0 0,5 75-329 0 0,7-107 359 0 0,1 0 0 0 0,0-1 0 0 0,0 1 0 0 0,0-1-1 0 0,1 0 1 0 0,-1 0 0 0 0,1 0 0 0 0,0 0 0 0 0,0-1 0 0 0,0 1 0 0 0,0-1 0 0 0,0 0-1 0 0,1 0 1 0 0,-1-1 0 0 0,0 1 0 0 0,1-1 0 0 0,0 0 0 0 0,-1 0 0 0 0,1-1-1 0 0,-1 1 1 0 0,1-1 0 0 0,0 0 0 0 0,-1 0 0 0 0,1 0 0 0 0,0-1 0 0 0,-1 0 0 0 0,1 0-1 0 0,-1 0 1 0 0,1 0 0 0 0,1-2-30 0 0,7-2 230 0 0,0-1-1 0 0,0 0 0 0 0,-1-1 0 0 0,1 0 1 0 0,-2-1-1 0 0,1-1 0 0 0,-1 0 1 0 0,0 0-1 0 0,-1-1 0 0 0,0-1 1 0 0,-1 1-1 0 0,0-2 0 0 0,0 1 1 0 0,-2-1-1 0 0,1 0 0 0 0,-1-1 0 0 0,-1 0 1 0 0,0 0-230 0 0,33-132 494 0 0,-38 141-576 0 0,-1 0 0 0 0,0-1-1 0 0,0 1 1 0 0,0 0-1 0 0,0-1 1 0 0,-1 1 0 0 0,1 0-1 0 0,-1 0 1 0 0,0-1-1 0 0,0 1 1 0 0,-1 0 0 0 0,1 0-1 0 0,-1 0 1 0 0,0 0 0 0 0,0 0-1 0 0,-1 1 1 0 0,1-1-1 0 0,-1 1 1 0 0,1-1 0 0 0,-1 1-1 0 0,0 0 1 0 0,0 0-1 0 0,-1 0 1 0 0,1 1 0 0 0,-1-1-1 0 0,1 1 1 0 0,-1-1 0 0 0,0 1-1 0 0,0 0 1 0 0,0 1-1 0 0,0-1 1 0 0,-3 0 82 0 0,-56 1-4853 0 0,26 19-2733 0 0,26-10 1397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0.8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1 435 720 0 0,'0'0'1631'0'0,"0"0"19"0"0,0 0 122 0 0,0 0 142 0 0,0 0 16 0 0,0 0-163 0 0,0 0-202 0 0,0 0-171 0 0,0 0-119 0 0,0 0-69 0 0,0 0-74 0 0,0 0-84 0 0,0 0-62 0 0,1 3-90 0 0,8 4 219 0 0,2-27-170 0 0,0 0-487 0 0,32-49-71 0 0,3 2 0 0 0,3 2 0 0 0,2 2 0 0 0,3 3 0 0 0,10-5-387 0 0,-63 64-50 0 0,-1 0 0 0 0,0 0 0 0 0,0 1 0 0 0,1-1 1 0 0,-1 0-1 0 0,0 1 0 0 0,1-1 0 0 0,-1 0 0 0 0,1 0 1 0 0,-1 1-1 0 0,1-1 0 0 0,-1 1 0 0 0,1-1 0 0 0,0 0 1 0 0,-1 1-1 0 0,1-1 0 0 0,0 1 0 0 0,-1 0 0 0 0,1-1 0 0 0,0 1 1 0 0,-1-1-1 0 0,1 1 0 0 0,0 0 0 0 0,0 0 0 0 0,0-1 1 0 0,-1 1-1 0 0,1 0 0 0 0,0 0 0 0 0,0 0 0 0 0,0 0 0 0 0,-1 0 1 0 0,1 0-1 0 0,0 0 0 0 0,0 0 0 0 0,0 0 0 0 0,-1 1 1 0 0,1-1-1 0 0,0 0 0 0 0,0 0 0 0 0,0 1 0 0 0,-1-1 1 0 0,1 0-1 0 0,0 1 0 0 0,-1-1 0 0 0,1 1 0 0 0,0-1 0 0 0,-1 1 1 0 0,1-1-1 0 0,-1 1 0 0 0,1 0 0 0 0,0-1 0 0 0,-1 1 1 0 0,0 0-1 0 0,1-1 0 0 0,-1 1 0 0 0,1 0 0 0 0,-1-1 0 0 0,0 1 1 0 0,1 0-1 0 0,-1 0 0 0 0,0 0 0 0 0,0-1 0 0 0,0 1 1 0 0,0 0-1 0 0,1 1 50 0 0,2 40-4518 0 0,-2-19-3536 0 0,-1-8-1475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6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1 537 0 0 0,'0'0'697'0'0,"0"0"833"0"0,0 0 165 0 0,0 0-106 0 0,0 0-57 0 0,20-4 20 0 0,66-20-49 0 0,-18-22 904 0 0,-35 15-1661 0 0,-2-2-1 0 0,-1-1 1 0 0,-1-1-1 0 0,-3-2 1 0 0,21-35-746 0 0,-40 60 88 0 0,17-26 198 0 0,-1-1-1 0 0,-3-1 1 0 0,-1-1 0 0 0,2-10-286 0 0,-40 188-694 0 0,-1-8 1452 0 0,7 0-1 0 0,2 131-757 0 0,16 49 279 0 0,8-279 26 0 0,15-31 275 0 0,8-26-282 0 0,-2-2-1 0 0,-1-2 1 0 0,-1-1-1 0 0,-2-1 0 0 0,23-34-297 0 0,31-28 127 0 0,2 28-204 0 0,-83 68 72 0 0,-1 1 0 0 0,1-1 0 0 0,-1 1 0 0 0,1 0 0 0 0,-1 0 0 0 0,0 0 1 0 0,1 0-1 0 0,-1 1 0 0 0,0-1 0 0 0,-1 1 0 0 0,1-1 0 0 0,0 1 0 0 0,-1-1 0 0 0,1 1 0 0 0,-1 0 1 0 0,0 0-1 0 0,0 0 0 0 0,0 0 0 0 0,0 0 0 0 0,-1 0 0 0 0,1 0 0 0 0,-1 0 0 0 0,0 0 0 0 0,0 0 1 0 0,0 0-1 0 0,0 0 0 0 0,0 2 5 0 0,16 209 907 0 0,-5-153-823 0 0,-3-76-2990 0 0,-2-8-1100 0 0,0 7-2864 0 0,-2 8-1193 0 0</inkml:trace>
  <inkml:trace contextRef="#ctx0" brushRef="#br0" timeOffset="4757.296">1424 718 168 0 0,'0'0'944'0'0,"0"0"-221"0"0,0 0 143 0 0,0 0 354 0 0,0 0 275 0 0,0 0 74 0 0,0 0-156 0 0,0 0-246 0 0,0 0-218 0 0,0 0-163 0 0,0 0-170 0 0,-5-2-137 0 0,4 1-448 0 0,-1 0 0 0 0,0 0 0 0 0,0 0 0 0 0,0 1 1 0 0,0-1-1 0 0,0 0 0 0 0,0 1 0 0 0,0-1 0 0 0,0 1 1 0 0,0 0-1 0 0,0 0 0 0 0,0 0 0 0 0,0 0 0 0 0,0 0 0 0 0,0 0 1 0 0,0 1-1 0 0,0-1 0 0 0,0 0 0 0 0,0 1 0 0 0,0 0 1 0 0,0 0-1 0 0,0-1 0 0 0,0 1 0 0 0,0 0 0 0 0,0 0 1 0 0,1 1-1 0 0,-1-1 0 0 0,1 0 0 0 0,-1 0 0 0 0,0 1 1 0 0,1 0-32 0 0,-12 12 24 0 0,0 1 1 0 0,1 1-1 0 0,1 0 1 0 0,1 0-1 0 0,0 1 1 0 0,1 0 0 0 0,-2 8-25 0 0,6-12-58 0 0,0-1 1 0 0,2 1 0 0 0,-1 0 0 0 0,2 0 0 0 0,-1 0 0 0 0,2 0 0 0 0,0 1 0 0 0,1-1 0 0 0,0 0 0 0 0,1 0-1 0 0,1 9 58 0 0,0-17 35 0 0,0 0 0 0 0,1-1 0 0 0,0 0 0 0 0,-1 0 0 0 0,1 0 0 0 0,1 0 0 0 0,-1 0 0 0 0,0-1 0 0 0,1 1 0 0 0,0-1 0 0 0,0 0 0 0 0,0 0-1 0 0,0 0 1 0 0,0-1 0 0 0,1 1 0 0 0,-1-1 0 0 0,1 0 0 0 0,-1 0 0 0 0,1-1 0 0 0,0 1 0 0 0,0-1 0 0 0,0 0 0 0 0,0-1 0 0 0,0 1 0 0 0,0-1-1 0 0,0 0 1 0 0,0 0 0 0 0,0 0 0 0 0,0-1 0 0 0,0 0 0 0 0,0 0 0 0 0,1 0-35 0 0,7-4 242 0 0,-1 0 1 0 0,0 0-1 0 0,-1-1 1 0 0,1 0-1 0 0,-1-1 1 0 0,-1-1-1 0 0,1 1 1 0 0,-1-2-1 0 0,0 1 1 0 0,-1-1-1 0 0,0-1 1 0 0,2-4-243 0 0,-3 3 33 0 0,-1-1 1 0 0,-1 1-1 0 0,0-2 0 0 0,-1 1 1 0 0,0-1-1 0 0,0 1 0 0 0,-2-1 1 0 0,0-1-1 0 0,0 1 0 0 0,-1 0 1 0 0,-1-1-1 0 0,0 1 0 0 0,-1-1 1 0 0,0 1-1 0 0,-2-8-33 0 0,2 16-122 0 0,-2 0 0 0 0,1-1-1 0 0,0 1 1 0 0,-1 0 0 0 0,0 0 0 0 0,0 0 0 0 0,-1 1-1 0 0,1-1 1 0 0,-1 0 0 0 0,0 1 0 0 0,0 0 0 0 0,-1 0-1 0 0,1 0 1 0 0,-1 0 0 0 0,0 0 0 0 0,0 1-1 0 0,0-1 1 0 0,0 1 0 0 0,-1 0 0 0 0,1 1 0 0 0,-1-1-1 0 0,0 1 1 0 0,0 0 0 0 0,0 0 0 0 0,0 0 0 0 0,0 1-1 0 0,0-1 1 0 0,0 1 0 0 0,-1 1 0 0 0,1-1 0 0 0,0 1-1 0 0,-1 0 1 0 0,1 0 0 0 0,0 0 0 0 0,0 1-1 0 0,-5 1 123 0 0,8-2-51 0 0,0 1-1 0 0,0 0 1 0 0,0 0-1 0 0,1 0 0 0 0,-1 0 1 0 0,0 0-1 0 0,1 1 1 0 0,-1-1-1 0 0,1 0 0 0 0,-1 1 1 0 0,1-1-1 0 0,0 1 1 0 0,0-1-1 0 0,0 1 0 0 0,-1 0 1 0 0,1 0-1 0 0,1-1 1 0 0,-1 1-1 0 0,0 0 0 0 0,0 0 1 0 0,1 0-1 0 0,-1 0 1 0 0,1 0-1 0 0,0 0 0 0 0,-1 0 1 0 0,1 0-1 0 0,0 0 1 0 0,0 0-1 0 0,0 0 0 0 0,1 0 1 0 0,-1 0-1 0 0,0 0 0 0 0,1 0 1 0 0,-1 0-1 0 0,1 0 1 0 0,0 0-1 0 0,-1 0 0 0 0,1-1 1 0 0,0 1-1 0 0,0 0 1 0 0,0 0-1 0 0,1-1 0 0 0,-1 1 1 0 0,0-1-1 0 0,1 1 1 0 0,0 0 51 0 0,15 6 220 0 0,1-2 0 0 0,0 0 0 0 0,0-1 0 0 0,0 0 1 0 0,1-2-1 0 0,0 0 0 0 0,-1-1 0 0 0,1-1 1 0 0,0-1-1 0 0,0 0 0 0 0,14-3-220 0 0,20 1 201 0 0,-26 0-65 0 0,0-1 1 0 0,0-2-1 0 0,0-1 0 0 0,-1-1 1 0 0,0-1-1 0 0,0-2 1 0 0,9-4-137 0 0,97-56 98 0 0,-192 119-110 0 0,50-42 28 0 0,0 1 0 0 0,1 0-1 0 0,0 1 1 0 0,0 0 0 0 0,1 0-1 0 0,0 1 1 0 0,1 0 0 0 0,0 0 0 0 0,1 1-1 0 0,0 0 1 0 0,0 0 0 0 0,1 0-1 0 0,1 1 1 0 0,0-1 0 0 0,0 1-1 0 0,1 0 1 0 0,1 1 0 0 0,0-1-1 0 0,0 0 1 0 0,2 1 0 0 0,-1-1-1 0 0,2 0 1 0 0,-1 1 0 0 0,2-1-1 0 0,0 1-15 0 0,-1-9 12 0 0,1 0 0 0 0,-1 0 0 0 0,1 0 0 0 0,0-1 0 0 0,0 1 0 0 0,1 0 0 0 0,-1-1 0 0 0,1 1-1 0 0,0-1 1 0 0,0 0 0 0 0,0 0 0 0 0,0 0 0 0 0,0 0 0 0 0,1-1 0 0 0,-1 1 0 0 0,1-1-1 0 0,0 0 1 0 0,-1 0 0 0 0,1 0 0 0 0,0-1 0 0 0,0 1 0 0 0,0-1 0 0 0,1 0 0 0 0,-1 0-1 0 0,0 0 1 0 0,0-1 0 0 0,1 1 0 0 0,-1-1-12 0 0,7 1 194 0 0,0-1 1 0 0,1 0-1 0 0,-1-1 1 0 0,0 0-1 0 0,0 0 0 0 0,-1-1 1 0 0,1-1-1 0 0,0 0 1 0 0,-1 0-1 0 0,7-3-194 0 0,-6 1 66 0 0,1 0 0 0 0,-1-1 0 0 0,0 0 0 0 0,0-1 0 0 0,-1 0 1 0 0,0 0-1 0 0,0-1 0 0 0,0 0 0 0 0,-1-1 0 0 0,-1 0 0 0 0,0-1 0 0 0,0 0 0 0 0,0 0 0 0 0,-1 0 0 0 0,-1-1 1 0 0,0 0-1 0 0,-1-1 0 0 0,0 1 0 0 0,0-1 0 0 0,-1 0 0 0 0,-1 0 0 0 0,0 0 0 0 0,1-10-66 0 0,-4 17-72 0 0,1 0-1 0 0,-1 0 1 0 0,-1 0-1 0 0,1 0 1 0 0,-1 0-1 0 0,0 1 1 0 0,0-1-1 0 0,0 0 1 0 0,0 1-1 0 0,-1-1 1 0 0,0 1-1 0 0,0-1 1 0 0,0 1-1 0 0,-1 0 1 0 0,0 0-1 0 0,1 0 1 0 0,-1 0-1 0 0,0 0 1 0 0,-1 0-1 0 0,1 1 1 0 0,-1 0-1 0 0,0 0 1 0 0,1 0-1 0 0,-1 0 1 0 0,-4-2 72 0 0,4 3-124 0 0,0-1 0 0 0,0 1 0 0 0,0-1 0 0 0,-1 1-1 0 0,1 0 1 0 0,-1 1 0 0 0,1-1 0 0 0,-1 1 0 0 0,0 0 0 0 0,0 0 0 0 0,1 0 0 0 0,-1 1 0 0 0,0 0 0 0 0,0 0-1 0 0,0 0 1 0 0,0 0 0 0 0,1 1 0 0 0,-1 0 0 0 0,0 0 0 0 0,0 0 0 0 0,1 0 0 0 0,-1 1 0 0 0,1 0 0 0 0,-1 0 0 0 0,1 0-1 0 0,0 0 1 0 0,0 1 0 0 0,0 0 0 0 0,0 0 0 0 0,0 0 0 0 0,1 0 0 0 0,-1 0 0 0 0,1 1 0 0 0,0 0 0 0 0,0-1-1 0 0,0 1 1 0 0,0 0 0 0 0,1 1 0 0 0,-2 3 124 0 0,3-6-19 0 0,1 0-1 0 0,0 1 1 0 0,-1-1 0 0 0,1 0-1 0 0,0 0 1 0 0,0 1-1 0 0,1-1 1 0 0,-1 0-1 0 0,0 0 1 0 0,1 0 0 0 0,-1 1-1 0 0,1-1 1 0 0,0 0-1 0 0,0 0 1 0 0,0 0 0 0 0,0 0-1 0 0,0 0 1 0 0,0 0-1 0 0,0 0 1 0 0,1-1-1 0 0,-1 1 1 0 0,1 0 0 0 0,-1-1-1 0 0,1 1 1 0 0,0-1-1 0 0,-1 1 1 0 0,1-1 0 0 0,0 0-1 0 0,0 0 1 0 0,0 0-1 0 0,0 0 1 0 0,0 0-1 0 0,0 0 1 0 0,0-1 0 0 0,0 1-1 0 0,1-1 1 0 0,-1 1-1 0 0,1-1 20 0 0,90 11 780 0 0,-70-11-645 0 0,5 1 9 0 0,1-2 0 0 0,-1 0 0 0 0,1-2 0 0 0,-1-1-1 0 0,0-1 1 0 0,12-4-144 0 0,-6-2 182 0 0,-1 0-1 0 0,-1-2 0 0 0,0-2 0 0 0,0 0 0 0 0,-2-2 1 0 0,0-2-1 0 0,-1-1 0 0 0,11-10-181 0 0,6-25 792 0 0,-44 59 379 0 0,-16 56-1222 0 0,4 0 0 0 0,1 1 0 0 0,4 1 0 0 0,2-1 1 0 0,4 38 50 0 0,-3 27-30 0 0,-5 28 126 0 0,6-154 17 0 0,1 0 0 0 0,0 0 0 0 0,0 0 0 0 0,0-1 1 0 0,-1 1-1 0 0,1 0 0 0 0,0 0 0 0 0,0 0 0 0 0,-1 0 0 0 0,1 0 0 0 0,0 0 0 0 0,0 0 0 0 0,-1 0 0 0 0,1 0 1 0 0,0 0-1 0 0,0 0 0 0 0,-1 0 0 0 0,1 0 0 0 0,0 0 0 0 0,0 0 0 0 0,-1 0 0 0 0,1 0 0 0 0,0 0 0 0 0,0 0 0 0 0,-1 0 1 0 0,1 0-1 0 0,0 0 0 0 0,0 0 0 0 0,0 0 0 0 0,-1 0 0 0 0,1 1 0 0 0,0-1 0 0 0,0 0 0 0 0,-1 0 0 0 0,1 0 1 0 0,0 1-114 0 0,-5-35 774 0 0,4 31-645 0 0,0-21-145 0 0,1-1 0 0 0,0 1 1 0 0,2-1-1 0 0,1 1 0 0 0,0 0 1 0 0,2 0-1 0 0,1 0 1 0 0,1 1-1 0 0,1-1 0 0 0,1 2 1 0 0,1-1-1 0 0,1 1 0 0 0,1 1 1 0 0,0 0-1 0 0,2 1 1 0 0,1 0-1 0 0,0 1 0 0 0,1 1 1 0 0,1 0-1 0 0,1 1 0 0 0,10-6 16 0 0,-16 14-69 0 0,1 1 0 0 0,0 1-1 0 0,1 0 1 0 0,0 0 0 0 0,0 2-1 0 0,0 0 1 0 0,1 0-1 0 0,-1 2 1 0 0,1-1 0 0 0,12 1 69 0 0,-21 2-15 0 0,1 0 0 0 0,0 0 0 0 0,0 1 0 0 0,0 0 0 0 0,0 1 0 0 0,-1 0 0 0 0,1 0 0 0 0,0 0 0 0 0,0 1 0 0 0,-1 0 0 0 0,1 0 0 0 0,-1 1 0 0 0,0-1 0 0 0,1 1 0 0 0,-1 1 0 0 0,-1-1 0 0 0,1 1 0 0 0,0 0 0 0 0,-1 1 0 0 0,0-1 0 0 0,0 1 0 0 0,0 0 0 0 0,-1 0 0 0 0,3 4 15 0 0,-4-4 44 0 0,1 1 0 0 0,-1-1 0 0 0,0 1 0 0 0,-1 0 1 0 0,1 0-1 0 0,-1 1 0 0 0,-1-1 0 0 0,1 0 0 0 0,-1 1 0 0 0,0-1 1 0 0,0 1-1 0 0,-1-1 0 0 0,0 1 0 0 0,0-1 0 0 0,-1 1 0 0 0,1-1 0 0 0,-1 1 1 0 0,-1-1-1 0 0,1 1 0 0 0,-1-1 0 0 0,0 0 0 0 0,-1 0 0 0 0,1 0 1 0 0,-1 0-1 0 0,-1 0 0 0 0,1-1 0 0 0,-1 1 0 0 0,-2 2-44 0 0,-3-2 66 0 0,0 0 0 0 0,-1-1-1 0 0,1 0 1 0 0,-1-1 0 0 0,0 0 0 0 0,0 0-1 0 0,-1-1 1 0 0,1 0 0 0 0,-1-1 0 0 0,1 0-1 0 0,-1-1 1 0 0,0 0 0 0 0,0-1-1 0 0,1 0 1 0 0,-1-1 0 0 0,0 0 0 0 0,-1-1-66 0 0,-43-25-1814 0 0,41 13-1441 0 0,2-2-3335 0 0,9 8-3824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2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1835 282</inkml:trace>
  <inkml:trace contextRef="#ctx0" brushRef="#br0" timeOffset="1559.431">3867 282</inkml:trace>
  <inkml:trace contextRef="#ctx0" brushRef="#br0" timeOffset="-260.815">1778 762,'-9'34,"-4"10</inkml:trace>
  <inkml:trace contextRef="#ctx0" brushRef="#br0" timeOffset="195.761">1948 932,'5'-8,"6"-12,0 2,2-1,0 1,1 1,1 1,0 0,14-11,-27 26,-1 0,1 1,-1-1,1 0,-1 1,1-1,-1 1,1-1,-1 1,1 0,0-1,-1 1,1 0,-1 0,1 0,0 1,-1-1,1 0,0 0,-1 1,1-1,-1 1,1 0,-1-1,1 1,-1 0,0 0,1 0,-1 0,0 0,0 0,1 0,-1 0,0 1,0-1,0 0,-1 1,1-1,0 1,0-1,-1 1,1-1,-1 1,1-1,-1 1,0-1,0 1,0 0,1-1,-1 1,-1 0,1-1,0 2,13 28,-10-28,-1 0,1 0,-1 0,1 0,0-1,0 0,0 0,0 1,1-2,-1 1,1 0,-1-1,1 1,-1-1,1 0,0 0,0-1,-1 1,1-1,0 0,0 0,0 0,-1 0,1-1,0 1,0-1,-1 0,1 0,0-1,-1 1,1-1,0 0,103-71,-68 28,-25 26</inkml:trace>
  <inkml:trace contextRef="#ctx0" brushRef="#br0" timeOffset="-1356.743">565 282,'-11'310,"-9"-23,20-267,-2 0,0-1,-1 1,-1 0,-1-1,-1 0,0 0,-2 0,0-1,-1 0,-1-1,0 0,-1 0,-8 7,5-11</inkml:trace>
  <inkml:trace contextRef="#ctx0" brushRef="#br0" timeOffset="-1057.37">1 339,'43'0,"43"-5,17-6,4-2,-5 2,-11-2,-6 1,-9-2,-7 1,-10 4,-7 2,-6 3,-7 2,-4 1,-10 6,-7 2</inkml:trace>
  <inkml:trace contextRef="#ctx0" brushRef="#br0" timeOffset="-509.396">1129 1,'-28'554,"-1"-203,29-342,6 59,-6-67,1 1,-1-1,1 0,-1 1,1-1,0 0,-1 0,1 1,0-1,0 0,0 0,0 0,0 0,0 0,0 0,0-1,0 1,1 0,-1 0,0-1,0 1,1-1,-1 1,1-1,-1 0,0 1,1-1,-1 0,1 0,-1 0,0 0,1 0,-1 0,1 0,-1-1,0 1,1 0,-1-1,0 1,1-1,-1 0,0 1,0-1,1 0,25-14,-1-2,0 0,-1-2,-1 0,-1-2,0-1,-2 0,13-19,39-17,-72 57,0 1,0 0,0-1,0 1,0 0,0-1,0 1,0 0,1 0,-1 0,0 0,0 0,0 0,0 1,0-1,0 0,0 0,0 1,0-1,0 1,0-1,0 1,0-1,0 1,0-1,-1 1,1 0,0 0,0-1,-1 1,1 0,0 0,-1 0,1 0,-1 0,1 0,-1 0,1 0,-1 0,0 0,0 0,1 0,-1 0,0 0,0 0,0 0,0 0,4 59,-4-53,-3 55,8 76,1-120</inkml:trace>
  <inkml:trace contextRef="#ctx0" brushRef="#br0" timeOffset="1054.264">3048 875,'5'49,"-2"0,-3 1,-1-1,-3 0,-7 31,11-72,-1 0,0 1,0-1,-1 0,0 0,-1 0,0 0,0-1,-1 1,1-1,-2 0,1 0,-1 0,0 0,0-1,-1 0,0 0,-4 3,9-9,0 1,1-1,-1 0,0 0,1 1,-1-1,0 0,1 0,-1 0,0 0,0 0,1 0,-1 0,0 0,1-1,-1 1,0 0,0 0,1 0,-1-1,0 1,1 0,-1-1,1 1,-1-1,1 1,-1-1,0 1,1-1,0 1,-1-1,1 1,-1-1,1 0,0 1,-1-1,1 0,0 1,0-1,-1 0,1 1,0-1,0 0,0 1,0-1,0 0,0 0,0 1,0-1,0 0,0 1,0-1,1 0,-1 0,0 1,8-44,7 8,1 0,2 2,1 0,2 1,1 2,1 0,2 1,15-13,-8 10,2 1,1 2,1 1,1 2,2 1,1 3,26-12,-58 30,1 1,0 0,0 1,0-1,0 2,0-1,1 1,-1 1,1 0,0 0,-1 1,1 0,8 1,-16 0,0 0,0 0,0 0,0 0,-1 0,1 0,0 0,0 1,-1-1,1 0,0 1,-1 0,0-1,1 1,-1 0,0 0,0 0,0 0,0 0,0 0,0 0,-1 0,1 0,-1 0,1 0,-1 0,0 1,0-1,0 0,0 0,0 0,-1 0,1 1,-1-1,1 1,-32 71,12-49,0 0,-2-1,0-1,-2-2,0 0,-2-1,-3 1,19-15,-1 0,1 0,-1-1,0-1,-1 0,1 0,-1-1,0 0,0-1,0-1,8 0,0-1,0 0,0 0,-1 0,1 0,0-1,0 0,0 0,0 0,0 0,0 0,0-1,0 0,0 0,1 0,-1 0,1-1,0 1,-1-1,1 0,0 0,1 0,-1 0,0 0,1-1,0 1,0-1,0 0,0 0,0 0,-10-69,12 49</inkml:trace>
  <inkml:trace contextRef="#ctx0" brushRef="#br0" timeOffset="1310.738">3895 735,'-5'28,"-1"11</inkml:trace>
  <inkml:trace contextRef="#ctx0" brushRef="#br0" timeOffset="1805.129">4177 791,'-37'335,"12"-266,25-69,-1 0,0 1,1-1,-1 0,0 0,1 0,-1 0,0 1,1-1,-1 0,0 0,1 0,-1 0,0-1,1 1,-1 0,0 0,1 0,-1 0,0-1,1 1,-1 0,0-1,1 1,-1-1,1 1,-1 0,1-1,-1 1,1-1,-1 1,1-1,-1 0,1 1,0-1,-1 1,1-1,0 0,0 1,-1-1,1 0,0 1,0-1,0 0,0 1,0-1,0 0,0 1,0-1,0 0,0 1,0-1,0 0,1 1,-1-1,0 0,0 1,1-1,-1 0,1 1,1-22,2 1,0 0,2-1,0 2,1-1,1 1,1 0,1 1,1 0,0 0,1 2,1-1,14-13,-21 23,21-25,1 2,2 0,1 2,2 2,0 1,2 1,33-17,-62 37,1 1,0-1,0 2,0-1,1 1,-1 0,1 0,0 1,0 0,0 1,0 0,0 0,0 0,0 1,0 1,0-1,2 1,-8 0,0 0,0 0,-1 0,1 0,0 1,0-1,0 0,-1 1,1-1,-1 1,1-1,-1 1,0 0,0 0,1 0,-1 0,0 0,-1 0,1 0,0 0,-1 0,1 0,-1 0,1 0,-1 0,0 1,0-1,0 0,0 0,-1 0,1 0,0 1,-1-1,0 0,1 0,-1 0,0 0,0 0,0 0,-50 74,38-64,-2-1,1 0,-1-1,-1-1,0 0,0-1,-1 0,0-2,0 0,-1-1,0-1,-16 3,9-6</inkml:trace>
  <inkml:trace contextRef="#ctx0" brushRef="#br0" timeOffset="2125.575">4770 819,'41'-4,"-9"2,-1-2,1 0,-1-2,0-2,-1 0,0-3,9-4,-35 13,-1 0,1-1,0 0,-1 0,0 0,0 0,0-1,0 1,0-1,0 0,-1 0,0 0,0 0,0 0,0 0,-1-1,0 1,0 0,0-1,0 1,-1-1,1 0,-1 1,0-1,-1 1,1-1,-1 1,0-1,0 1,0 0,-1-1,1 1,-1 0,0 0,0 0,-1 0,1 0,-1 0,0 1,0-1,0 1,0 0,-1 0,1 0,-1 0,0 1,0 0,0-1,0 1,0 1,0-1,0 1,-1-1,1 1,-1 0,-1 0,-4 4,0-1,1 1,-1 1,1 0,-1 0,1 1,1 0,-1 0,1 1,-1 0,2 1,-1 0,1 0,0 0,1 1,-1 0,1 1,1-1,0 1,0 0,1 0,0 1,1-1,-2 6,2-10,1 1,0-1,0 0,1 1,-1-1,1 1,0-1,0 1,1 0,0-1,0 1,0 0,1-1,0 1,0 0,0-1,1 1,-1-1,1 0,1 0,-1 1,1-1,0-1,0 1,0 0,1-1,0 1,-1-1,2 0,-1-1,0 1,1-1,-1 1,1-1,0-1,1 1,4 2,1-1,-1 0,1-1,0 0,0-1,1 0,-1-1,0 0,7-1,8 0</inkml:trace>
  <inkml:trace contextRef="#ctx0" brushRef="#br0" timeOffset="4242.82">3895 649,'0'-5,"0"4,0 6,-5 7,-1 7,0 5,1 3,-4 1,1 2,1-1,2 1,1-1,2 0,1-5</inkml:trace>
  <inkml:trace contextRef="#ctx0" brushRef="#br0" timeOffset="9161.844">368 1496,'345'-44,"-229"33,-1 5,86 8,-47 1,876-4,-453-26,1151 27,-862 17,131-7,-318-37,-115 15,452-6,-226-9,727 27,-815 29,-505-29,-150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42.4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1638 1581,'-14'-7,"0"0,0 1,0 0,-1 1,0 1,0 0,0 1,-1 1,1 0,-1 1,1 1,-1 0,0 1,1 1,0 0,-1 1,1 1,0 0,-12 6,-152 75,132-62,0 3,2 2,-36 29,74-52,-22 17,2 1,0 1,1 1,2 2,-12 17,-122 127,42 25,-68 88,69-30,23 28,76-232,2 1,3 0,-5 50,-11 97,55 27,2-27,-22-149,2-1,3 0,1-1,3 0,2-1,1-1,3-1,4 4,83 112,58 9,-145-148,2-1,1-1,0-1,1-2,20 10,27 17,-8-7,1-2,71 23,-63-26,286 81,-164-65,-55-25,-85-13,0-3,0-2,1-3,34-4,11 1,93-26,-149 26,0-3,-1-2,0-2,-1-2,1-2,-2-1,2-4,263-129,-273 125,-1-2,-1-1,-1-2,-2-1,0-2,18-25,267-271,-196 130,-91 142,-2-1,-3-2,-2 0,6-31,4-29,-5-20,2-6,-30-167,-1 285,-1 1,-2 0,0 0,-2 0,0 1,-2 0,-8-17,-2-6,-72-185,73 185,-1 2,-3 1,-2 0,-1 2,-4-1,14 18,-98-128,14 5,72 111,-2 0,-2 2,0 1,-30-23,-14-16,58 56,2-1,-1 1,-1 0,0 1,-1 1,-1 1,0 1,-18-9,-163-85,59 55,34 17,-22-13,86 36,0 2,-1 1,1 3,-27 0,-101-22,-280 26,436 2,0 0,0 1,0 0,1 1,-1 1,0 0,1 1,0 1,-12 6,24-11,0 0,0 0,0 1,1-1,-1 1,0-1,0 1,1-1,-1 1,1 0,-1 0,1 0,0 0,0 0,0 0,0 0,0 0,0 0,1 1,-1-1,1 0,-1 2,3 10</inkml:trace>
  <inkml:trace contextRef="#ctx0" brushRef="#br1" timeOffset="4457.643">1751 735,'-2'-15,"-3"23,-5 25,4 7,1 2,2-1,2 1,4 29,-2 1,28 240,-30-184,12 152,1-164,-5 1,-7 94,-1-86,-30 74,15-128,15-55,0 0,1 0,1-1,0 1,2 0,-1 0,2-1,0 1,4 8,7 34,25 169,-30-30,9 0,-19-195,0 0,0 0,0-1,1 1,-1 0,0 0,1 0,-1 0,1 0,0-1,-1 1,1 0,0 0,0-1,0 1,0-1,1 1,-1-1,0 1,1-1,-1 0,1 0,-1 1,1-1,-1 0,1-1,0 1,0 0,-1 0,1-1,0 1,0-1,0 1,0-1,0 0,0 0,-1 0,1 0,0 0,0 0,0 0,0-1,0 1,0-1,-1 1,3-2,243-43,-50 17,-109 29,107-12,2-8,-55-7,-110 25,-1 1,1 2,-1 1,1 2,7 2,17 1,0-2,1-4,-1-1,12-4,34 1,96-9,130-18,-275 20,-1 3,1 2,0 3,0 2,3 2,87 24,336-27,-349-11,-103 6,1 0,0 2,0 1,1 1,15 2,64-4,-40-13,-49 11</inkml:trace>
  <inkml:trace contextRef="#ctx0" brushRef="#br1" timeOffset="7139.527">1751 762,'-2'-1,"0"0,0-1,1 1,-1-1,0 0,1 1,-1-1,1 0,0 0,-1 0,1 0,0 0,0 0,0 0,1-1,-1 1,0 0,1 0,-1-1,1 1,0 0,0-1,0 1,0 0,0-1,0 0,-15-156,-19-22,24 107,9 62</inkml:trace>
  <inkml:trace contextRef="#ctx0" brushRef="#br1" timeOffset="8023.672">933 1,'-28'255,"28"-253,-1 0,1 0,0 0,0 0,0 0,0 1,0-1,0 0,0 0,1 0,-1 0,1 0,0 0,-1 0,1 0,0 0,0 0,0 0,1-1,-1 1,0 0,1-1,-1 1,1-1,-1 1,1-1,0 0,-1 1,1-1,0 0,0 0,0 0,0-1,0 1,0 0,0-1,0 1,0-1,1 0,-1 0,0 0,0 0,0 0,0 0,0-1,0 1,0 0,1-1,-1 0,0 0,-1 1,1-1,0 0,1-1,92-90,-49 39,-41 48,-5 4,1 0,-1 0,1 0,-1 0,1 0,-1 0,1 0,0 0,-1 0,1 0,0 1,0-1,0 0,0 1,0-1,-1 0,1 1,0-1,0 1,0-1,1 1,-1 0,0-1,0 1,0 0,0 0,0 0,0 0,0 0,0 0,1 0,-1 0,0 0,0 1,0-1,0 0,0 1,0-1,0 1,0-1,0 1,0-1,0 1,0 0,0-1,-1 1,1 0,0 0,0 0,2 7,1 1,-1 0,0 1,-1-1,0 0,0 1,-1-1,0 1,-1-1,0 1,-1 1,4 45,0-37,4 17,-2 1,-1 0,-2 0,-1 0,-2 0,-2 0,-4 18,-4 2,10-43,0-1,0 1,-2-1,0 0,0 0,-1 0,-1 0,0 0,0-1,-2 0,1 0,-2-1,1 0,-2 0,1 0,-1-1,-1-1,-2 2,10-10,0 1,0-1,0 0,0-1,0 1,0 0,0 0,0-1,0 1,0-1,0 0,0 0,-1 0,1 0,0 0,0 0,0 0,0-1,0 1,-1-1,1 0,0 1,0-1,0 0,0 0,1 0,-1-1,0 1,0 0,1-1,-1 1,1-1,-1 1,1-1,0 0,-1 0,1 1,0-1,0 0,0 0,0 0,-24-88,25 67,1 0,2 0,0 1,1-1,1 1,1 0,1 0,1 1,1 0,1 0,1 1,0 1,2-1,0 2,1 0,1 0,6-4,2 0,-2 5</inkml:trace>
  <inkml:trace contextRef="#ctx0" brushRef="#br1" timeOffset="9025.779">6379 2993,'-15'4,"-1"0,1 2,0 0,0 1,0 0,1 1,0 1,1 0,0 0,0 2,1 0,1 0,0 1,0 0,1 1,1 0,0 1,0 0,1 2,-18 49,18-41,-1 0,-1 0,-2-1,0 0,-1-1,-1 0,-12 12,-14-4,24-25</inkml:trace>
  <inkml:trace contextRef="#ctx0" brushRef="#br1" timeOffset="9354.391">5957 2907,'65'126,"-44"-98,2-1,0-2,2 0,0-2,2 0,17 10,-21-18,-1 1,-1 1,-1 1,0 1,-2 1,0 1,-1 0,-1 1,3 7,-5-4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367 225,'1'0,"-1"0,0 1,0-1,0 0,0 0,0 1,0-1,0 0,0 1,0-1,0 0,0 0,0 1,0-1,0 0,0 1,0-1,0 0,0 0,0 1,0-1,0 0,-1 1,1-1,0 0,0 0,0 1,0-1,-1 0,1 0,0 0,0 1,-1-1,1 0,0 0,0 0,-1 0,1 0,0 1,0-1,-1 0,1 0,0 0,0 0,-1 0,1 0,0 0,-1 0,1 0,0 0,12 39,-10-33,10 27,-2 0,-2 0,0 1,-3 0,2 33,-4-41,-1 0,-1 0,-1-1,-1 1,-2 0,-1 0,0-1,-2 1,-1-1,-1-1,-1 0,-1 0,-1 0,-1-1,-1-1,-2 0,-5 6,14-20,0-1,-1 0,0-1,0 1,0-2,-1 1,0-1,0 0,0 0,-1-1,1 0,-1 0,0-1,0-1,-1 1,1-2,0 1,-1-1,1 0,-1-1,1 0,-1-1,1 0,-1 0,-1-2,-13-4</inkml:trace>
  <inkml:trace contextRef="#ctx0" brushRef="#br0" timeOffset="230.868">0 225,'34'-5,"21"-1,10 0,4-4,-1 0,-1-3,-3-4,-8 1,-3-2,-7 2,0-1,-5 3,-3 3,-4 4,-3 3,-6 7,-8 3</inkml:trace>
  <inkml:trace contextRef="#ctx0" brushRef="#br0" timeOffset="1402.658">847 592,'6'37,"37"129,-41-162,0-1,0 1,0 0,0-1,1 1,-1-1,1 0,0 0,0 0,0 0,1 0,-1-1,1 0,-1 1,1-1,0 0,0-1,-1 1,1-1,1 0,-1 0,0 0,0 0,0-1,0 1,1-1,-1 0,0-1,0 1,1-1,-1 0,0 0,0 0,0 0,2-2,12-4,-1-1,-1 0,1-2,-1 1,-1-2,0 0,5-7,99-88,-119 107,-1-1,1 1,0 0,-1-1,1 1,0 0,0 0,0-1,-1 1,1 0,0 0,0-1,0 1,0 0,0 0,0-1,0 1,1 0,-1 0,0-1,0 1,0 0,1-1,-1 1,1 0,-1-1,0 1,1 0,-1-1,1 1,-1-1,1 1,-1-1,1 1,0-1,-1 1,1-1,0 0,-1 1,1-1,0 0,-1 1,1-1,0 0,0 0,-1 0,1 0,0 0,0 0,-1 0,1 0,0 0,0 0,-1 0,1 0,0 0,0-1,-1 1,1 0,0-1,-1 1,1 0,0-1,-1 1,1-1,-1 1,1-1,-1 1,1-1,-1 0,3 16,-3-9,1-1,0 1,0-1,1 0,0 0,0 1,0-1,0-1,1 1,-1 0,1 0,1-1,-1 0,0 0,1 0,0 0,0 0,0-1,1 1,-1-1,1 0,0-1,0 1,0-1,0 0,0 0,0 0,0-1,1 0,-1 0,0 0,1-1,-1 0,1 0,-1 0,1-1,-1 1,1-1,2-1,10-9,0-1,-1 0,-1-1,0 0,0-2,10-12,36-32,-62 59,10-10,0 1,0 0,1 1,0 0,0 1,1 0,-1 1,2 0,-1 1,1 0,0 1,0 0,0 1,2 1,-12 2,0 0,-1 1,1-1,0 1,-1 0,1 0,0 0,-1 0,1 0,-1 1,1-1,-1 1,0-1,0 1,0 0,0 0,0 0,0 0,0 0,-1 1,1-1,-1 1,1-1,-1 1,0-1,0 1,0-1,-1 1,1 0,0 0,-1-1,0 1,0 0,0 0,0 0,0 1,-22 101,19-99,0 0,-1 0,1-1,-1 1,-1-1,1 0,-1 0,0 0,0 0,-1-1,1 0,-1 0,0-1,0 0,0 0,0 0,-5 1,-9-10,37-15,-7 14,0 1,0 0,0 1,0 0,1 1,0 0,0 1,0 0,0 0,1 2,-1-1,1 1,-1 1,1 0,-1 1,1 0,-1 0,0 1,9 3,-12-2,1-1,-1 0,1-1,-1 0,1 0,-1-1,1 0,-1 0,1-1,-1 0,1-1,-1 1,1-2,-1 1,0-1,0-1,-1 1,1-1,-1-1,1 1,1-3,15-17,-1-1,-1-1,-1-2,-1 0,-1 0,-2-2,-1 0,-2-1,0-1,-3 0,0-1,-2 0,2-19,-10 48,1-1,-1 1,1-1,-1 0,0 0,-1 0,1 0,-1 0,0 1,0-1,0 0,-1 0,0 0,0 0,0 0,0 1,-1-1,0 0,-14 35,12 282,7-278,0-1,2 0,2 0,1-1,1 0,3 3,4-7,-16-29,0 1,1 0,-1-1,0 1,0 0,0 0,0-1,0 1,0 0,0-1,1 1,-1 0,0 0,0-1,0 1,1 0,-1 0,0 0,0-1,1 1,-1 0,0 0,0 0,1 0,-1 0,0-1,1 1,-1 0,0 0,0 0,1 0,-1 0,0 0,1 0,-1 0,0 0,1 0,-1 0,0 0,1 0,-1 0,0 0,0 1,1-1,-1 0,0 0,0 0,1 0,-1 1,0-1,1 0,-13-43,2 19</inkml:trace>
  <inkml:trace contextRef="#ctx0" brushRef="#br0" timeOffset="1563.072">2118 367,'38'-5,"18"-6,9-2,-2 2,-3-2,-5 1,-9 2,-1 3,-5-1,-3-1,-4 3,-2 1,-3 2,-5 2</inkml:trace>
  <inkml:trace contextRef="#ctx0" brushRef="#br0" timeOffset="2474.024">3275 507,'-64'64,"3"2,3 3,2 4,120-139,-29 25,-11 10,2 1,1 2,1 1,25-18,72-43,-124 87,0 0,0 1,0-1,0 0,1 0,-1 0,0 1,0-1,1 1,-1-1,1 1,-1-1,1 1,-1 0,0 0,1 0,-1-1,1 1,-1 1,1-1,-1 0,1 0,-1 1,1-1,-1 0,0 1,1 0,-1-1,0 1,1 0,-1-1,0 1,0 0,0 0,0 0,0 0,0 0,0 1,0-1,0 0,0 0,-1 0,1 1,0-1,-1 1,1-1,-1 0,0 1,1-1,-1 1,0-1,0 2,-13 111,10-105,0 0,1 0,0 0,0 0,1 1,0-1,1 1,0-1,0 1,1-1,0 1,1-1,1 4,-2-11,-1 0,1 0,0 0,0 0,-1 0,1-1,1 1,-1 0,0 0,0-1,1 1,-1-1,1 1,-1-1,1 0,0 1,0-1,-1 0,1 0,0 0,0 0,0-1,0 1,0-1,0 1,0-1,0 1,0-1,0 0,0 0,1 0,-1 0,0-1,0 1,0 0,0-1,0 0,1 0,66-46,-51 25,0-1,-2-1,-1 0,0-1,-2 0,-1-2,-1 1,2-9,18-45,-28 77,-2 5</inkml:trace>
  <inkml:trace contextRef="#ctx0" brushRef="#br0" timeOffset="2814.665">3924 648,'60'-40,"-39"28,-1-1,-1-1,0 0,-1-2,0 0,-1 0,-1-2,12-17,-27 34,1 0,0-1,-1 1,0-1,1 1,-1-1,0 0,0 1,0-1,0 0,0 0,0 0,0 0,-1 1,1-1,-1 0,1 0,-1-1,0 1,0 0,0 0,0 0,0 0,0 0,-1 0,1 0,0 0,-1 0,0 0,0 0,1 0,-1 1,0-1,0 0,-1 0,1 1,0-1,-1 1,1-1,0 1,-1-1,0 1,1 0,-1 0,0 0,0 0,0 0,1 0,-1 1,0-1,0 0,0 1,0-1,0 1,0 0,0 0,0 0,-1 0,-10 5,0 1,0 0,1 1,0 0,0 1,1 1,0 0,1 0,0 1,0 0,1 1,0 0,1 0,0 1,1 0,-5 9,5-11,0 1,1 1,0-1,1 1,0 0,0 0,2 1,-1-1,2 1,-1-1,2 1,0 0,0 4,1-13,1-1,-1 0,1 0,0 1,0-1,0 0,0 0,1 0,-1 0,1 0,-1 0,1-1,0 1,0 0,1-1,-1 0,0 1,1-1,-1 0,1 0,0 0,0-1,0 1,0-1,0 1,0-1,0 0,0 0,0 0,2-1,100-2,-78-7,1-1,-2-2,0 0,0-2,-1-1,-1-1,18-15,-24 16</inkml:trace>
  <inkml:trace contextRef="#ctx0" brushRef="#br0" timeOffset="3184.613">4347 564,'8'1,"0"-1,0 0,-1 0,1 0,0-1,0 0,-1-1,1 0,-1 0,1-1,-1 1,0-2,0 1,0-1,0 0,-1 0,1-1,-1 0,0 0,-1-1,1 1,-1-1,0 0,-1-1,1 1,-1-1,-1 0,1 0,-1 0,0 0,-1-1,1 1,-2-1,1 0,-1 1,0-5,-1 10,0 0,0-1,0 1,-1 0,1-1,-1 1,0 0,1 0,-1 0,0-1,0 1,0 0,-1 0,1 0,0 0,-1 1,1-1,-1 0,0 1,0-1,1 1,-1-1,0 1,0 0,0 0,-1 0,1 0,0 0,0 0,0 1,-1-1,1 1,0-1,-1 1,1 0,0 0,-1 0,1 0,0 1,-1-1,1 1,0-1,0 1,-1 0,1-1,0 1,0 1,0-1,0 0,0 0,0 1,0-1,1 1,-1-1,-1 2,-7 6,0 1,1 0,0 0,0 0,1 1,0 1,1-1,0 1,1 1,1-1,0 1,0 0,1 0,1 0,0 0,1 1,1-1,0 1,0 0,2-1,0 1,1 7,-1-17,0 0,0 0,0 0,1 0,0 0,-1 0,2 0,-1-1,0 1,1-1,-1 0,1 0,0 0,0 0,0 0,0 0,1-1,-1 1,1-1,0 0,-1 0,1-1,0 1,0-1,0 0,0 0,1 0,7 2,-1-1,1 0,0-1,-1 0,1-1,0 0,0-1,0 0,2-1,8-5,0-1,-1 0,0-2,0 0,-1-1,-1-1,0-1,0-1,1-2,3-2,2 0</inkml:trace>
  <inkml:trace contextRef="#ctx0" brushRef="#br0" timeOffset="3563.808">4968 338,'-186'172,"183"-170,0 0,0 0,1 1,-1-1,1 1,-1-1,1 1,0 0,0 0,0 0,1 0,-1 1,1-1,-1 0,1 1,0-1,0 1,1-1,-1 1,1-1,0 1,0-1,0 1,0 0,0-1,1 1,0-1,0 1,0-1,0 0,0 1,1-1,-1 0,1 0,0 0,0 0,0 0,0 0,1 0,-1-1,3 2,3 1,0 0,1-1,0 0,0 0,0-1,1 0,-1-1,1 0,0 0,-1-1,1-1,0 1,0-2,-1 1,1-1,0-1,-1 0,1 0,-1-1,0 0,1 0,-2-1,1-1,3-1,5-4,0-1,-1 0,0-2,-1 1,-1-2,0 0,-1 0,0-2,-2 1,1-2,6-13,18-32,-15 27,-2 0,-1-1,-1 0,-3-2,0-3,-11 32,-2-1,0 1,0-1,0 1,-1-1,-1 1,1-1,-2 1,1-1,-1 1,-1 0,0-1,2 7,0-1,0 1,-1 0,1-1,-1 1,0 0,0 0,0 0,0 1,0-1,-1 0,1 1,-1-1,0 1,0 0,0 0,0 0,0 0,0 1,0-1,-1 1,1 0,0 0,-1 0,1 0,-1 1,1-1,-1 1,0 0,1 0,-1 0,1 0,-1 1,-8 4,1 0,-1 0,2 1,-1 1,1 0,-1 0,2 1,-1 0,1 1,1 0,0 0,0 1,0 0,2 0,-1 1,1 0,1 0,0 1,0-1,1 1,1 0,-2 9,2-6,0 0,1 0,0 1,2-1,0 1,0-1,2 0,0 0,0 1,2-1,-1-1,2 1,0 0,1-1,1 0,0-1,0 1,2-1,-1-1,2 1,-1-2,2 1,0-1,0-1,1 0,0-1,1 0,-1 0,2-2,-1 0,1 0,0-1,1-1,4 1,134 27,-124-30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1,0-1,0 1,0-1,0 1,0-1,0 1,0-1,0 1,1-1,-1 1,0-1,0 0,0 1,1-1,-1 1,0-1,1 1,-1-1,0 0,1 1,-1-1,1 0,-1 1,0-1,1 0,-1 0,1 1,-1-1,1 0,-1 0,1 0,-1 1,1-1,-1 0,1 0,-1 0,1 0,-1 0,1 0,-1 0,1 0,-1 0,1-1,-1 1,1 0,-1 0,1 0,-1-1,1 1,-1 0,0 0,1-1,-1 1,1 0,-1-1,0 1,1 0,-1-1,0 1,1-1,7 166,-9-111,-29 229,6-150,31-126,-1-12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197 587,'-131'51,"126"-49,1 1,0 0,-1 0,1 0,0 0,0 1,1 0,-1 0,1 0,0 0,0 0,0 1,1-1,-1 1,1 0,0 0,0 0,1 0,0 0,0 0,0 0,0 0,1 1,0-1,0 1,0-3,0 0,1 0,-1 0,1 0,0 0,0 0,0 0,0-1,1 1,-1 0,1-1,0 1,-1-1,1 0,0 1,0-1,1 0,-1 0,0 0,1-1,-1 1,1 0,0-1,-1 0,1 1,0-1,0 0,0-1,0 1,0 0,0-1,0 0,0 0,0 1,0-2,0 1,2-1,6 1,-1-2,0 0,1 0,-1-1,0 0,0 0,-1-1,1-1,-1 0,5-3,15-14,-1-2,-1 0,-1-2,-1-1,-2-1,0-1,-2-1,-2-1,0-1,-2 0,-2-2,-1 1,-1-2,-2 0,2-18,-9 36,-1 0,0-1,-2 1,0-1,-1 1,0-1,-2 1,-1-8,2 19,0 0,0 0,-1 1,0-1,0 0,0 1,-1-1,1 1,-1 0,-1 0,1 0,-1 0,0 1,0 0,0-1,0 1,-1 1,0-1,1 1,-2-1,1 1,0 1,0-1,-1 1,0 0,-1 0,0 1,1 1,-1 0,0 0,1 1,-1 0,0 0,1 0,-1 1,1 0,0 1,-1-1,1 1,0 0,1 1,-1-1,0 1,1 0,0 0,0 1,0 0,1 0,-1 0,1 0,1 1,-1 0,1-1,0 1,0 0,0 1,-1 4,1 6,-1 0,2 1,1-1,0 1,1-1,0 1,2-1,0 1,1-1,1 0,0 0,2 0,0-1,0 1,2-2,0 1,0-1,2 0,0 0,10 10,227 266,-85-99,-148-177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162 392,'5'-5,"-4"-1,-1 4,-6 4,-2 5,-4 7,0 6,-4 4,-2 2,0 3,0-5,2-1,-1-4,3-1,3 1,9-2,4-5</inkml:trace>
  <inkml:trace contextRef="#ctx0" brushRef="#br0" timeOffset="396.624">387 561,'-5'5,"-1"6,-5 2,0 2,-3 0,0 2,-1 2,-4-1,2 0,-1-2,2 1,0-3,-3 1,-3-2,3 2,3-7,6-4</inkml:trace>
  <inkml:trace contextRef="#ctx0" brushRef="#br0" timeOffset="1670.478">416 279,'16'-2,"0"-1,0-1,-1 0,1-1,-1 0,0-1,0-1,1-1,-7 3,132-64,141-57,-250 114,-26 8,1 1,0 0,0 0,0 1,0 0,0 0,0 1,1 0,-1 0,0 1,1 0,-1 0,4 1,-9 1,0 1,0-1,-1 1,1 0,-1-1,1 1,-1 0,0 0,0 0,0 0,-1 0,1 0,-1 0,1 0,-1 0,0 0,0 1,0-1,-1 0,1 0,-1 0,0 0,0 0,0 0,0 0,0-1,-1 1,1 0,-1-1,0 1,0-1,0 1,0-1,0 0,-2 2,-4 11,8-15,-2 3,-1-1,1 1,0 0,0 0,0 0,0 0,1 0,-1 0,1 0,0 0,-1 1,2-1,-1 1,0-1,1 1,-1-1,1 1,0-1,0 1,1-1,-1 1,1-1,0 0,-1 1,2-1,-1 0,0 1,1-1,-1 0,1 0,0 0,0 0,0 0,0-1,1 1,-1-1,1 1,-1-1,1 0,1 1,6 0,-1-2,0 1,1-1,-1 0,1-1,-1 0,1-1,-1 1,1-2,-1 0,0 0,0 0,0-1,0-1,0 1,0-2,-1 1,87-25,-70 27,-2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29 259,'0'-2,"0"1,1 0,-1 0,0-1,0 1,0 0,0-1,-1 1,1 0,0 0,0-1,-1 1,1 0,-1 0,1-1,-1 1,0 0,1 0,-1 0,0 0,0 0,0 0,0 0,0 0,0 0,0 1,0-1,0 0,0 1,0-1,0 1,0-1,-1 1,1-1,0 1,0 0,-1-1,1 1,-1 0,20-32,112-141,-130 172,0 0,1 1,-1-1,0 0,1 0,-1 0,1 0,-1 1,1-1,-1 0,1 1,0-1,-1 0,1 1,0-1,-1 1,1-1,0 1,0-1,0 1,0-1,-1 1,1 0,0 0,0-1,0 1,0 0,0 0,0 0,0 0,0 0,-1 0,1 0,0 0,0 1,0-1,0 0,0 0,0 1,-1-1,1 1,0-1,0 0,0 1,-1 0,1-1,0 1,-1-1,1 1,0 0,-1-1,1 1,-1 0,1 0,-1 0,0-1,1 2,19 57,-18-49,31 178,-5-87,-33-111,0 1,0 0,0 0,-2 0,1 1,-1 0,0 0,0 0,-1 1,0 1,-1-1,1 1,-1 0,0 1,-1 0,1 1,-1 0,0 0,0 1,0 0,-1 1,-3-1,-39 2,29 1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1:49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1306 307 9746 0 0,'0'0'1226'0'0,"0"0"-257"0"0,0 0-45 0 0,0 0 183 0 0,0 0 179 0 0,0 0 20 0 0,0 0-220 0 0,0 0-349 0 0,0 0-304 0 0,0 0-228 0 0,0 0-117 0 0,-1 3-32 0 0,-8 114 630 0 0,10-79-506 0 0,-1 19-107 0 0,-2 0-1 0 0,-3 0 1 0 0,-3-1 0 0 0,-2 0-1 0 0,-2 0 1 0 0,-5 6-73 0 0,-13 12-2569 0 0,29-75-8842 0 0,5-19 5942 0 0,0 16 4447 0 0</inkml:trace>
  <inkml:trace contextRef="#ctx0" brushRef="#br0" timeOffset="294.015">975 278 2961 0 0,'0'0'845'0'0,"0"0"-361"0"0,0 0-14 0 0,0 0 350 0 0,0 0 371 0 0,0 0 188 0 0,0 0-58 0 0,0 0-210 0 0,0 0-164 0 0,0 0-73 0 0,0 0-41 0 0,0 0-7 0 0,21-2-26 0 0,140-14 1372 0 0,153-11 548 0 0,-21-9-2856 0 0,-258 32-1050 0 0,-20 4-2798 0 0,-15 0 1293 0 0,0 2-2496 0 0,-2 0 3447 0 0,2-2 1095 0 0,-5 4-3540 0 0</inkml:trace>
  <inkml:trace contextRef="#ctx0" brushRef="#br0" timeOffset="568.001">949 963 6681 0 0,'0'0'1666'0'0,"0"0"-1051"0"0,0 0-311 0 0,0 0 349 0 0,0 0 509 0 0,0 0 337 0 0,0 0-25 0 0,0 0-301 0 0,0 0-282 0 0,0 0-184 0 0,0 0-119 0 0,32-1-92 0 0,103-5-88 0 0,-6-10 322 0 0,58-18-1062 0 0,-66 6-7853 0 0,-95 21 3286 0 0,-8-1-732 0 0</inkml:trace>
  <inkml:trace contextRef="#ctx0" brushRef="#br0" timeOffset="8843.465">2197 326 480 0 0,'0'0'578'0'0,"0"0"-244"0"0,0 0 12 0 0,0 0 228 0 0,0 0 307 0 0,0 0 218 0 0,0 0 37 0 0,31-2-79 0 0,96-7-148 0 0,-35-18 811 0 0,-75 17-1328 0 0,6-4-10 0 0,-1 0 0 0 0,-1-2-1 0 0,0-1 1 0 0,-1 0 0 0 0,-1-1 0 0 0,-1-1-1 0 0,0-1 1 0 0,9-15-382 0 0,-23 29 201 0 0,1-1 1 0 0,-1 1-1 0 0,0-1 0 0 0,-1 0 0 0 0,0 0 1 0 0,0 0-1 0 0,0 0 0 0 0,-1-1 0 0 0,0 1 1 0 0,0-1-1 0 0,-1 0 0 0 0,0-5-201 0 0,-2 12 25 0 0,0 0 0 0 0,0 0-1 0 0,0 1 1 0 0,-1-1 0 0 0,1 0-1 0 0,-1 0 1 0 0,1 1 0 0 0,0-1-1 0 0,-1 1 1 0 0,1-1 0 0 0,-1 1 0 0 0,1 0-1 0 0,-1-1 1 0 0,1 1 0 0 0,-1 0-1 0 0,0 0 1 0 0,1 0 0 0 0,-1 0-1 0 0,1 0 1 0 0,-1 0 0 0 0,1 1-1 0 0,-1-1 1 0 0,1 1 0 0 0,-1-1-1 0 0,1 1 1 0 0,-1-1 0 0 0,1 1 0 0 0,0 0-1 0 0,-1-1 1 0 0,1 1 0 0 0,0 0-1 0 0,-1 0 1 0 0,1 0-25 0 0,-15 17-96 0 0,2 1 0 0 0,0 1-1 0 0,1-1 1 0 0,1 2 0 0 0,0 0 0 0 0,2 0-1 0 0,1 1 1 0 0,0 0 0 0 0,2 1 0 0 0,0 0-1 0 0,1 7 97 0 0,-1-9 0 0 0,-23 98 22 0 0,6 1 0 0 0,-4 68-22 0 0,-33 158-59 0 0,-50 54 301 0 0,108-390-208 0 0,0 1 39 0 0,-1-1 0 0 0,0 1 0 0 0,0-1 1 0 0,-1 0-1 0 0,0 0 0 0 0,0 0 0 0 0,-2-1 0 0 0,1 1 0 0 0,-1-2 1 0 0,0 1-1 0 0,-1-1 0 0 0,-7 6-73 0 0,14-13 8 0 0,0-1 0 0 0,0 0 0 0 0,-1 0 0 0 0,1 1-1 0 0,0-1 1 0 0,0 0 0 0 0,-1 0 0 0 0,1-1 0 0 0,0 1 0 0 0,-1 0 0 0 0,1 0 0 0 0,0 0-1 0 0,0-1 1 0 0,-1 1 0 0 0,1-1 0 0 0,0 1 0 0 0,0-1 0 0 0,0 0 0 0 0,0 1 0 0 0,0-1-1 0 0,-1 0 1 0 0,1 0 0 0 0,1 0 0 0 0,-1 1 0 0 0,0-1 0 0 0,0 0 0 0 0,0 0 0 0 0,0 0-1 0 0,1-1 1 0 0,-1 1 0 0 0,0 0 0 0 0,1 0 0 0 0,-1 0 0 0 0,1 0 0 0 0,-1-1 0 0 0,1 0-8 0 0,-23-50-4634 0 0,16 5-4564 0 0,6 36 6876 0 0</inkml:trace>
  <inkml:trace contextRef="#ctx0" brushRef="#br0" timeOffset="9264.016">2077 919 1840 0 0,'0'0'561'0'0,"0"0"-80"0"0,0 0 234 0 0,0 0 374 0 0,0 0 314 0 0,0 0 171 0 0,0 0-26 0 0,0 0-90 0 0,0 0-136 0 0,32-8-208 0 0,100-26-233 0 0,-99 26-351 0 0,0-2 1 0 0,0-1 0 0 0,-1-1 0 0 0,-1-2 0 0 0,6-4-531 0 0,0-2 363 0 0,-1-2 1 0 0,-1-1-1 0 0,-1-2 1 0 0,-2-1-1 0 0,15-16-363 0 0,-19 16 172 0 0,-28 55-477 0 0,-21 93 1141 0 0,21-109-752 0 0,-1-10-58 0 0,1 0-1 0 0,0 0 1 0 0,-1 0 0 0 0,1 0-1 0 0,0 0 1 0 0,1 0 0 0 0,-1 0 0 0 0,0 0-1 0 0,1-1 1 0 0,-1 1 0 0 0,1 0-1 0 0,0 0 1 0 0,0 0 0 0 0,0-1 0 0 0,1 1-1 0 0,-1 0 1 0 0,1-1 0 0 0,-1 1-1 0 0,1-1 1 0 0,0 0 0 0 0,0 0 0 0 0,1 2-26 0 0,7 0-1171 0 0,0-4-7607 0 0,-8 0-1083 0 0</inkml:trace>
  <inkml:trace contextRef="#ctx0" brushRef="#br0" timeOffset="14005.035">3723 1070 0 0 0,'0'0'994'0'0,"0"0"86"0"0,0 0-49 0 0,0 0-86 0 0,0 0-47 0 0,0 0-27 0 0,0 0 6 0 0,0 0 25 0 0,0 0-9 0 0,0 0-2 0 0,0 0-23 0 0,0 0-37 0 0,0 0-16 0 0,0 0-18 0 0,0-13 1609 0 0,4-9-2157 0 0,0-1 1 0 0,1 1-1 0 0,1 0 0 0 0,2 0 0 0 0,0 1 1 0 0,1-1-1 0 0,1 2 0 0 0,1 0 0 0 0,0 0 0 0 0,2 1 1 0 0,0 0-1 0 0,2 1 0 0 0,6-6-249 0 0,29-45 242 0 0,62-56-42 0 0,-112 123-214 0 0,1 1 0 0 0,0 0 0 0 0,-1-1 0 0 0,1 1 0 0 0,0 0 0 0 0,0-1 0 0 0,0 1-1 0 0,0 0 1 0 0,0 0 0 0 0,0 0 0 0 0,0 0 0 0 0,0 0 0 0 0,0 0 0 0 0,0 0 0 0 0,1 0-1 0 0,-1 1 1 0 0,0-1 0 0 0,1 0 0 0 0,-1 1 0 0 0,1-1 0 0 0,-1 1 0 0 0,0-1 0 0 0,1 1-1 0 0,-1 0 1 0 0,1 0 0 0 0,-1-1 0 0 0,1 1 0 0 0,-1 0 0 0 0,1 0 0 0 0,-1 1 0 0 0,1-1 0 0 0,-1 0-1 0 0,1 0 1 0 0,-1 1 0 0 0,1-1 0 0 0,-1 1 0 0 0,1-1 0 0 0,-1 1 0 0 0,0 0 0 0 0,1-1-1 0 0,-1 1 1 0 0,0 0 0 0 0,0 0 0 0 0,1 0 0 0 0,-1 0 0 0 0,0 0 0 0 0,0 0 0 0 0,0 0 0 0 0,0 0-1 0 0,-1 1 1 0 0,1-1 0 0 0,0 0 0 0 0,0 1 0 0 0,-1-1 0 0 0,1 0 0 0 0,-1 1 0 0 0,1-1-1 0 0,0 2 16 0 0,-14 232 505 0 0,7-110-359 0 0,8-124-137 0 0,-1 0 0 0 0,0 0 0 0 0,1-1 0 0 0,-1 1 0 0 0,1-1 0 0 0,0 1 0 0 0,-1-1 0 0 0,1 1 0 0 0,-1-1 0 0 0,1 0 0 0 0,0 0 0 0 0,-1 0 0 0 0,1 0 0 0 0,0 0 0 0 0,-1 0 0 0 0,1 0 0 0 0,0-1 0 0 0,-1 1 0 0 0,1-1 0 0 0,-1 1 0 0 0,1-1 0 0 0,-1 1 0 0 0,1-1 0 0 0,-1 0 0 0 0,1 0 0 0 0,-1 0-1 0 0,0 0 1 0 0,1 0 0 0 0,-1 0 0 0 0,0 0 0 0 0,0 0 0 0 0,0 0 0 0 0,0-1-10 0 0,307-261 171 0 0,-243 212-307 0 0,-64 53 101 0 0,1-1 0 0 0,-1 1 1 0 0,0 0-1 0 0,0 0 0 0 0,0-1 0 0 0,-1 1 0 0 0,1 0 0 0 0,0 0 1 0 0,-1 0-1 0 0,1 0 0 0 0,-1 0 0 0 0,0 0 0 0 0,0 0 0 0 0,0 0 1 0 0,0 0-1 0 0,0 0 0 0 0,0 0 0 0 0,0 0 0 0 0,0 0 0 0 0,-1 0 1 0 0,1 0-1 0 0,-1 0 0 0 0,0 0 0 0 0,0 0 0 0 0,1 0 1 0 0,-1 0-1 0 0,-1 0 35 0 0,1 2-24 0 0,-46 150 687 0 0,45-127-2501 0 0,9-19-2911 0 0,6-5-3713 0 0,-6-3 4832 0 0</inkml:trace>
  <inkml:trace contextRef="#ctx0" brushRef="#br0" timeOffset="14388.499">4841 528 2857 0 0,'0'0'626'0'0,"0"0"49"0"0,0 0 347 0 0,0 0 411 0 0,0 0 218 0 0,0 0-144 0 0,0 0-308 0 0,-31 30-321 0 0,-97 93-246 0 0,61-41 255 0 0,60-75-833 0 0,1 1 0 0 0,0 0 0 0 0,1 1 1 0 0,0-1-1 0 0,0 1 0 0 0,1 0 0 0 0,0 0 0 0 0,1 1 0 0 0,0-1 1 0 0,0 1-1 0 0,1-1 0 0 0,0 1 0 0 0,1 0 0 0 0,0 0 1 0 0,1 0-1 0 0,0 7-54 0 0,2-14 26 0 0,-1-1-1 0 0,1 1 1 0 0,0-1 0 0 0,1 0 0 0 0,-1 1 0 0 0,0-1 0 0 0,1 0-1 0 0,-1-1 1 0 0,1 1 0 0 0,0 0 0 0 0,-1-1 0 0 0,1 0 0 0 0,0 1 0 0 0,0-1-1 0 0,0 0 1 0 0,0 0 0 0 0,0-1 0 0 0,0 1 0 0 0,0-1 0 0 0,1 1-1 0 0,-1-1 1 0 0,0 0 0 0 0,0 0 0 0 0,0-1 0 0 0,0 1 0 0 0,0 0 0 0 0,0-1-1 0 0,0 0 1 0 0,2 0-26 0 0,109-68 2099 0 0,-81 41-1637 0 0,-2-2-1 0 0,0 0 0 0 0,-3-2 0 0 0,0-2 1 0 0,-3 0-1 0 0,16-26-461 0 0,-15 22 278 0 0,-16 27 27 0 0,-15 27-455 0 0,0 1 85 0 0,-26 137 138 0 0,31-152-80 0 0,0 1 0 0 0,0-1 0 0 0,1 1 0 0 0,0-1 0 0 0,-1 0 0 0 0,1 1 0 0 0,0-1 0 0 0,0 0 1 0 0,0 0-1 0 0,0 0 0 0 0,1 0 0 0 0,-1 0 0 0 0,0 0 0 0 0,1 0 0 0 0,-1 0 0 0 0,1 0 0 0 0,0-1 0 0 0,0 1 0 0 0,0 0 0 0 0,0-1 0 0 0,0 0 0 0 0,0 1 0 0 0,0-1 0 0 0,0 0 0 0 0,0 0 1 0 0,2 0 6 0 0,38 8-689 0 0,20-19-2806 0 0,-46 4 1274 0 0,-1 0-1 0 0,0-1 0 0 0,-1-1 1 0 0,1 0-1 0 0,-1-1 1 0 0,-1 0-1 0 0,12-12 2222 0 0,-15 13-376 0 0</inkml:trace>
  <inkml:trace contextRef="#ctx0" brushRef="#br0" timeOffset="14692.691">5553 458 0 0 0,'0'0'1218'0'0,"0"0"855"0"0,0 0 281 0 0,0 0-48 0 0,0 0-280 0 0,0 0-430 0 0,0 0-469 0 0,0 0-311 0 0,0 0-80 0 0,0 0-2 0 0,0 0-21 0 0,0 0-82 0 0,0 0-99 0 0,-28 25-86 0 0,-88 78-85 0 0,-11 27 918 0 0,126-129-1288 0 0,0-1 0 0 0,0 1-1 0 0,1 0 1 0 0,-1-1 0 0 0,1 1 0 0 0,-1 0-1 0 0,0 0 1 0 0,1-1 0 0 0,-1 1 0 0 0,1 0 0 0 0,0 0-1 0 0,-1 0 1 0 0,1 0 0 0 0,0-1 0 0 0,-1 1-1 0 0,1 0 1 0 0,0 0 0 0 0,0 0 0 0 0,0 0-1 0 0,0 0 1 0 0,0 0 0 0 0,0 0 0 0 0,0 0 0 0 0,0 0-1 0 0,0 0 1 0 0,0-1 0 0 0,1 1 0 0 0,-1 0-1 0 0,0 0 1 0 0,1 0 0 0 0,-1 0 0 0 0,1 0-1 0 0,-1-1 1 0 0,1 1 0 0 0,-1 0 0 0 0,1 0 0 0 0,-1-1-1 0 0,1 1 1 0 0,0 0 0 0 0,-1-1 0 0 0,1 1-1 0 0,0 0 1 0 0,-1-1 0 0 0,1 1 0 0 0,0-1-1 0 0,0 1 1 0 0,0-1 0 0 0,0 0 0 0 0,-1 1 0 0 0,1-1-1 0 0,0 0 1 0 0,0 0 0 0 0,0 0 0 0 0,0 1-1 0 0,0-1 1 0 0,0 0 0 0 0,0 0 0 0 0,0 0-1 0 0,0 0 1 0 0,0-1 0 0 0,0 1 0 0 0,-1 0 0 0 0,2 0 9 0 0,27 1-71 0 0,43 15-49 0 0,-71-14 112 0 0,-1 0 0 0 0,1-1 1 0 0,-1 1-1 0 0,1 0 0 0 0,-1 0 0 0 0,1-1 1 0 0,-1 1-1 0 0,0 0 0 0 0,0 0 0 0 0,0-1 1 0 0,0 1-1 0 0,0 0 0 0 0,0 0 0 0 0,-1 0 1 0 0,1-1-1 0 0,-1 1 0 0 0,1 0 0 0 0,-1 0 1 0 0,1-1-1 0 0,-1 1 0 0 0,0-1 1 0 0,0 1-1 0 0,0-1 0 0 0,0 1 0 0 0,0-1 1 0 0,0 1-1 0 0,0-1 0 0 0,-1 0 0 0 0,1 1 1 0 0,0-1-1 0 0,-2 1 8 0 0,-97 70-2231 0 0,97-71 1958 0 0,0-5-12482 0 0,7 0 10078 0 0</inkml:trace>
  <inkml:trace contextRef="#ctx0" brushRef="#br0" timeOffset="15148.109">6004 425 4785 0 0,'0'0'1667'0'0,"0"0"-331"0"0,0 0-6 0 0,0 0 170 0 0,0 0 91 0 0,0 0-72 0 0,0 0-257 0 0,0 0-270 0 0,0 0-229 0 0,0 0-191 0 0,0 0-105 0 0,0 0-66 0 0,-14 14-13 0 0,-71 68 1278 0 0,-24-5 472 0 0,108-76-2147 0 0,0-1-1 0 0,0 0 1 0 0,0 1 0 0 0,0-1 0 0 0,1 1 0 0 0,-1-1 0 0 0,0 1-1 0 0,0 0 1 0 0,0-1 0 0 0,1 1 0 0 0,-1 0 0 0 0,0-1 0 0 0,1 1-1 0 0,-1 0 1 0 0,0 0 0 0 0,1 0 0 0 0,-1 0 0 0 0,1 0 0 0 0,0-1-1 0 0,-1 1 1 0 0,1 0 0 0 0,0 0 0 0 0,-1 0 0 0 0,1 0-1 0 0,0 0 1 0 0,0 0 0 0 0,0 0 0 0 0,0 0 0 0 0,0 0 0 0 0,0 0-1 0 0,0 0 1 0 0,0 0 0 0 0,0 0 0 0 0,1 0 0 0 0,-1 0 0 0 0,0 0-1 0 0,1 0 1 0 0,-1 0 0 0 0,0 0 0 0 0,1 0 0 0 0,-1 0 0 0 0,1 0-1 0 0,0-1 1 0 0,-1 1 0 0 0,1 0 0 0 0,0 0 0 0 0,-1-1 0 0 0,1 1-1 0 0,0 0 1 0 0,0-1 0 0 0,-1 1 0 0 0,1-1 0 0 0,0 1 0 0 0,0-1-1 0 0,0 1 1 0 0,0-1 0 0 0,0 0 9 0 0,69 26-93 0 0,-54-19 115 0 0,-13-6-19 0 0,0-1 1 0 0,0 1-1 0 0,0 0 0 0 0,0 0 1 0 0,0 1-1 0 0,0-1 0 0 0,-1 0 1 0 0,1 1-1 0 0,0 0 0 0 0,-1-1 1 0 0,1 1-1 0 0,-1 0 0 0 0,1 1 1 0 0,-1-1-1 0 0,0 0 0 0 0,0 1 1 0 0,0-1-1 0 0,-1 1 0 0 0,1-1 0 0 0,0 1 1 0 0,-1 0-1 0 0,0 0 0 0 0,1 0 1 0 0,-1-1-1 0 0,0 1 0 0 0,-1 0 1 0 0,1 3-4 0 0,-3 4 78 0 0,-1 0 0 0 0,-1 0 0 0 0,0 0 0 0 0,0-1 1 0 0,-1 1-1 0 0,-1-1 0 0 0,1 0 0 0 0,-1-1 0 0 0,-1 1 1 0 0,1-1-1 0 0,-1-1 0 0 0,-1 1 0 0 0,0-1 0 0 0,0 0 1 0 0,0-1-1 0 0,-1 0 0 0 0,1 0 0 0 0,-2-1 0 0 0,-2 1-78 0 0,-54 28-951 0 0,39-30-9528 0 0,24-4-777 0 0</inkml:trace>
  <inkml:trace contextRef="#ctx0" brushRef="#br0" timeOffset="23392.856">1 1835 8346 0 0,'0'0'1392'0'0,"0"0"-406"0"0,0 0-290 0 0,0 0 57 0 0,0 0 210 0 0,0 0 119 0 0,0 0-42 0 0,0 0-145 0 0,0 0-183 0 0,0 0-123 0 0,33-10-79 0 0,105-33-51 0 0,-119 37-291 0 0,0 0 0 0 0,1 2 1 0 0,-1 0-1 0 0,1 2 1 0 0,0 0-1 0 0,1 1 0 0 0,18 1-168 0 0,0 1 110 0 0,-36-1-107 0 0,1-1 0 0 0,-1 1 0 0 0,0 0 0 0 0,1 0 0 0 0,-1 0 0 0 0,1 0 0 0 0,-1 1 0 0 0,0 0 0 0 0,1-1 1 0 0,-1 1-1 0 0,0 0 0 0 0,0 1 0 0 0,0-1 0 0 0,1 1 0 0 0,-1-1 0 0 0,-1 1 0 0 0,1 0 0 0 0,0 0 0 0 0,0 0 0 0 0,-1 0 0 0 0,1 1 0 0 0,-1-1 0 0 0,0 1 0 0 0,1-1 0 0 0,-1 1 1 0 0,-1 0-1 0 0,1 0 0 0 0,0 0 0 0 0,-1 0 0 0 0,1 0 0 0 0,-1 0 0 0 0,0 0 0 0 0,0 1 0 0 0,0-1 0 0 0,0 0 0 0 0,-1 1 0 0 0,1 0-3 0 0,-2 5 44 0 0,0 0-1 0 0,0 0 0 0 0,-1 0 1 0 0,0 0-1 0 0,0-1 0 0 0,-1 1 1 0 0,-1 0-1 0 0,1-1 0 0 0,-1 0 1 0 0,0 0-1 0 0,-1 0 0 0 0,0 0 1 0 0,0-1-1 0 0,-4 4-43 0 0,-199 253 561 0 0,205-261-546 0 0,0 0-1 0 0,0 0 1 0 0,1 0-1 0 0,0 0 0 0 0,0 1 1 0 0,0-1-1 0 0,0 1 1 0 0,0-1-1 0 0,0 1 0 0 0,1 0 1 0 0,0-1-1 0 0,0 1 0 0 0,0 0 1 0 0,0 0-1 0 0,1 0 1 0 0,-1 0-1 0 0,1 0 0 0 0,0 0 1 0 0,0 0-1 0 0,1 0 1 0 0,-1 0-1 0 0,1 0 0 0 0,0 0 1 0 0,0 0-1 0 0,0-1 0 0 0,0 1 1 0 0,1 0-1 0 0,-1-1 1 0 0,1 1-1 0 0,0-1 0 0 0,0 1 1 0 0,1-1-1 0 0,-1 0 1 0 0,1 0-1 0 0,-1 0 0 0 0,1 0 1 0 0,0 0-1 0 0,0-1 0 0 0,0 1 1 0 0,1-1-1 0 0,-1 0 1 0 0,2 1-15 0 0,11 2 102 0 0,0 0 1 0 0,0-2-1 0 0,1 0 1 0 0,-1-1 0 0 0,1 0-1 0 0,0-2 1 0 0,-1 0-1 0 0,1 0 1 0 0,0-2 0 0 0,-1 0-1 0 0,1-1 1 0 0,10-4-103 0 0,19-8-3320 0 0,-4-6-3624 0 0,-36 16 655 0 0,-2 3 14 0 0</inkml:trace>
  <inkml:trace contextRef="#ctx0" brushRef="#br0" timeOffset="23673.893">781 2078 11242 0 0,'0'0'2290'0'0,"0"0"-1135"0"0,0 0-569 0 0,0 0 80 0 0,0 0 256 0 0,0 0 170 0 0,0 0-53 0 0,0 0-228 0 0,0 0-250 0 0,0 0-225 0 0,0 0-152 0 0,0 0-96 0 0,35-1-72 0 0,105-4-134 0 0,-40-2-2128 0 0,-70 5-743 0 0,12-4-6561 0 0,-28 5 3465 0 0</inkml:trace>
  <inkml:trace contextRef="#ctx0" brushRef="#br0" timeOffset="23998.036">1347 2016 2561 0 0,'0'0'1608'0'0,"0"0"-156"0"0,0 0-21 0 0,0 0-1 0 0,0 0-103 0 0,0 0-231 0 0,0 0-284 0 0,0 0-268 0 0,0 0-220 0 0,0 0-156 0 0,-31 34-108 0 0,-92 104-73 0 0,89-79-47 0 0,36-51 41 0 0,-1-4 118 0 0,0 1 0 0 0,1-1-1 0 0,0 0 1 0 0,0 0-1 0 0,0-1 1 0 0,0 1 0 0 0,0 0-1 0 0,1-1 1 0 0,0 1-1 0 0,0-1 1 0 0,0 0-1 0 0,0 0 1 0 0,0 0 0 0 0,1 0-1 0 0,-1 0 1 0 0,1-1-1 0 0,0 0 1 0 0,-1 0 0 0 0,1 0-1 0 0,0 0 1 0 0,0 0-1 0 0,1-1 1 0 0,-1 0 0 0 0,0 0-1 0 0,0 0 1 0 0,1 0-1 0 0,-1-1 1 0 0,1 1 0 0 0,-1-1-1 0 0,0 0 1 0 0,1-1-1 0 0,-1 1 1 0 0,0-1 0 0 0,1 0-1 0 0,-1 0 1 0 0,0 0-1 0 0,0 0 1 0 0,1-1-1 0 0,-1 0 1 0 0,-1 1 0 0 0,1-2-1 0 0,0 1-98 0 0,23-9 455 0 0,-1-1-1 0 0,-1-1 1 0 0,0-1-1 0 0,0-1 1 0 0,-2-2 0 0 0,0 0-1 0 0,-1-1 1 0 0,-1-2-1 0 0,0 0 1 0 0,-2-1-1 0 0,0-1 1 0 0,-1-2-455 0 0,-6 8 103 0 0,4-2-129 0 0,-1 0 0 0 0,-1-1-1 0 0,-1-1 1 0 0,-1-1-1 0 0,0 0 1 0 0,-2 0-1 0 0,0-1 1 0 0,-1 0-1 0 0,-2-1 1 0 0,0 0 0 0 0,-1 0-1 0 0,-2 0 1 0 0,0-1 26 0 0,-3 18-123 0 0,-1-1 0 0 0,1 1 0 0 0,-1 0 1 0 0,0-1-1 0 0,-1 1 0 0 0,0-1 0 0 0,0 1 0 0 0,0 0 1 0 0,-1 0-1 0 0,1 0 0 0 0,-1 0 0 0 0,-1 0 0 0 0,1 0 1 0 0,-1 0-1 0 0,0 1 0 0 0,-1-1 0 0 0,1 1 1 0 0,-1 0-1 0 0,0 0 0 0 0,0 0 0 0 0,-1 1 0 0 0,0-1 1 0 0,1 1-1 0 0,-1 0 0 0 0,-1 1 0 0 0,1-1 0 0 0,0 1 1 0 0,-1 0 122 0 0,-1 0-139 0 0,0 0 0 0 0,0 1 1 0 0,0 0-1 0 0,0 1 0 0 0,-1-1 0 0 0,1 2 1 0 0,0-1-1 0 0,-1 1 0 0 0,1 0 1 0 0,0 0-1 0 0,-1 1 0 0 0,1-1 0 0 0,0 2 1 0 0,-1-1-1 0 0,1 1 0 0 0,0 1 1 0 0,0-1-1 0 0,0 1 0 0 0,-1 1 139 0 0,-1 1 9 0 0,-1 0-1 0 0,1 1 1 0 0,0 1-1 0 0,0-1 1 0 0,1 1-1 0 0,0 1 1 0 0,0 0-1 0 0,1 0 1 0 0,0 0-1 0 0,0 1 1 0 0,1 0-1 0 0,0 0 1 0 0,0 1-1 0 0,1 0 1 0 0,1 0-1 0 0,-1 0 1 0 0,2 0-1 0 0,-1 1 1 0 0,0 6-9 0 0,2-5 64 0 0,-1 0 0 0 0,2 0 1 0 0,-1 0-1 0 0,2 0 0 0 0,0 0 0 0 0,0 1 1 0 0,1-1-1 0 0,0 0 0 0 0,1 0 0 0 0,1 0 1 0 0,0 0-1 0 0,1 0 0 0 0,0 0 0 0 0,0-1 1 0 0,1 0-1 0 0,5 7-64 0 0,6 3 196 0 0,1 0 0 0 0,0-1 1 0 0,2 0-1 0 0,1-2 0 0 0,0 0 0 0 0,1-2 1 0 0,1 0-1 0 0,0-1 0 0 0,1-1 0 0 0,1-2 1 0 0,0 0-1 0 0,1-1 0 0 0,0-2 0 0 0,15 4-196 0 0,-37-12-38 0 0,138 36 489 0 0,-45-27-6312 0 0,-77-9-415 0 0,-3 2-1940 0 0</inkml:trace>
  <inkml:trace contextRef="#ctx0" brushRef="#br0" timeOffset="24745.46">2716 1942 1872 0 0,'0'0'1513'0'0,"0"0"3"0"0,0 0 172 0 0,0 0 181 0 0,0 0-14 0 0,0 0-269 0 0,0 0-392 0 0,0 0-320 0 0,0 0-221 0 0,0 0-136 0 0,0 0-80 0 0,0 0-74 0 0,0 0-66 0 0,-21 5-55 0 0,-67 17-46 0 0,2 21 233 0 0,65-28-360 0 0,19-14-77 0 0,0 0 0 0 0,0-1 1 0 0,0 1-1 0 0,0 0 0 0 0,1 0 0 0 0,-1 0 0 0 0,0 0 0 0 0,0 0 0 0 0,1 0 0 0 0,-1 0 0 0 0,1 1 0 0 0,-1-1 0 0 0,1 0 0 0 0,-1 1 0 0 0,1 0 0 0 0,0-1 0 0 0,0 1 0 0 0,0 0 0 0 0,0-1 0 0 0,0 1 0 0 0,0 0 1 0 0,0 0-1 0 0,1 0 0 0 0,-1 0 0 0 0,1 0 0 0 0,-1 0 0 0 0,1 0 0 0 0,0 0 0 0 0,0 0 0 0 0,0 0 0 0 0,0 0 0 0 0,0 0 0 0 0,0 0 0 0 0,0 0 0 0 0,1 0 0 0 0,-1 0 0 0 0,1 0 0 0 0,-1 0 0 0 0,1 0 0 0 0,0-1 1 0 0,0 1-1 0 0,0 0 0 0 0,0 0 0 0 0,0-1 0 0 0,0 1 0 0 0,1 0 0 0 0,-1-1 0 0 0,0 1 0 0 0,2 0 8 0 0,172 49 315 0 0,-170-49-275 0 0,-1-2-9 0 0,-1 0 0 0 0,1 0 1 0 0,-1 0-1 0 0,1 1 1 0 0,-1-1-1 0 0,0 1 0 0 0,1 0 1 0 0,-1 0-1 0 0,0 0 0 0 0,0 1 1 0 0,0-1-1 0 0,0 1 1 0 0,0-1-1 0 0,0 1 0 0 0,0 0 1 0 0,0 0-1 0 0,-1 0 1 0 0,1 1-1 0 0,-1-1 0 0 0,0 1 1 0 0,1-1-1 0 0,-1 1 1 0 0,0 0-1 0 0,-1 0 0 0 0,1 0 1 0 0,0 0-1 0 0,-1 0 1 0 0,0 0-1 0 0,0 0 0 0 0,1 1 1 0 0,-2-1-1 0 0,1 0 1 0 0,0 1-1 0 0,-1-1 0 0 0,0 0 1 0 0,0 1-1 0 0,0-1 0 0 0,0 1 1 0 0,0-1-1 0 0,0 0 1 0 0,-1 2-32 0 0,-6 4 94 0 0,0-1 0 0 0,-1 0 0 0 0,0 0 0 0 0,0 0 0 0 0,0-1 0 0 0,-1-1 0 0 0,0 1 0 0 0,-1-1 0 0 0,1-1 1 0 0,-1 0-1 0 0,0 0 0 0 0,0-1 0 0 0,-1 0 0 0 0,1-1 0 0 0,-1 0 0 0 0,-9 1-94 0 0,4 1-104 0 0,-34 1-1641 0 0,31-12-8227 0 0,17 3 1865 0 0</inkml:trace>
  <inkml:trace contextRef="#ctx0" brushRef="#br0" timeOffset="25044.899">2922 2156 5025 0 0,'0'0'1186'0'0,"0"0"-279"0"0,0 0 134 0 0,0 0 343 0 0,0 0 159 0 0,0 0-152 0 0,0 0-366 0 0,0 0-349 0 0,0 0-216 0 0,0 0-124 0 0,0 0-41 0 0,0 0-1 0 0,0 0 5 0 0,7 25 16 0 0,18 80 30 0 0,-25-104-300 0 0,0 1 0 0 0,0 0 0 0 0,0 0 0 0 0,0-1 0 0 0,0 1 0 0 0,0 0 0 0 0,0-1 0 0 0,1 1-1 0 0,-1 0 1 0 0,1-1 0 0 0,-1 1 0 0 0,1 0 0 0 0,-1-1 0 0 0,1 1 0 0 0,0-1 0 0 0,0 1 0 0 0,0-1 0 0 0,0 0 0 0 0,0 1 0 0 0,0-1-1 0 0,0 0 1 0 0,0 0 0 0 0,1 1 0 0 0,-1-1 0 0 0,0 0 0 0 0,1 0 0 0 0,-1 0 0 0 0,1-1 0 0 0,-1 1 0 0 0,1 0 0 0 0,-1-1 0 0 0,1 1 0 0 0,0-1-1 0 0,0 1-44 0 0,5 0 392 0 0,-1-2-190 0 0,1 1 0 0 0,-1-1 0 0 0,1-1 0 0 0,-1 1 0 0 0,0-1 0 0 0,0 0 0 0 0,0 0-1 0 0,0-1 1 0 0,0 0 0 0 0,-1 0 0 0 0,1 0 0 0 0,-1-1 0 0 0,0 1 0 0 0,1-1 0 0 0,-2-1 0 0 0,1 1 0 0 0,-1-1-1 0 0,1 0 1 0 0,-1 0 0 0 0,0 0 0 0 0,-1 0 0 0 0,0-1 0 0 0,1 0-202 0 0,6-6 177 0 0,71-102-432 0 0,-65 89-3601 0 0,-3-1-3765 0 0,-11 22-3141 0 0</inkml:trace>
  <inkml:trace contextRef="#ctx0" brushRef="#br0" timeOffset="25349.323">3344 2417 6409 0 0,'0'0'2248'0'0,"0"0"-501"0"0,0 0-14 0 0,0 0 200 0 0,0 0-29 0 0,0 0-300 0 0,0 0-435 0 0,0 0-348 0 0,0 0-225 0 0,0 0-146 0 0,17-33-101 0 0,55-103-95 0 0,-7 30 63 0 0,-19 62-1661 0 0,-34 41-2443 0 0,3 1-3329 0 0,-10 2-2171 0 0</inkml:trace>
  <inkml:trace contextRef="#ctx0" brushRef="#br0" timeOffset="25941.074">3961 1950 472 0 0,'0'0'2207'0'0,"0"0"-29"0"0,0 0 29 0 0,0 0 4 0 0,0 0-176 0 0,0 0-346 0 0,0 0-421 0 0,0 0-340 0 0,0 0-238 0 0,32-32-134 0 0,99-97-51 0 0,-72 55 289 0 0,-54 66-711 0 0,0 0 0 0 0,-1 0 0 0 0,0 0 0 0 0,0-1 0 0 0,-1 1 0 0 0,0-1 0 0 0,0 0 0 0 0,-1 0 0 0 0,-1 0 0 0 0,1 0 0 0 0,-1 0 0 0 0,-1 0 0 0 0,0 0 0 0 0,0-1 0 0 0,-1-3-83 0 0,-1 9-27 0 0,0 0-1 0 0,-1 0 1 0 0,0 1-1 0 0,1-1 1 0 0,-1 1-1 0 0,0-1 1 0 0,-1 1-1 0 0,1 0 1 0 0,-1 0-1 0 0,1 1 1 0 0,-1-1-1 0 0,0 1 1 0 0,0-1-1 0 0,0 1 1 0 0,0 1-1 0 0,0-1 1 0 0,0 0-1 0 0,-1 1 1 0 0,1 0-1 0 0,0 0 1 0 0,-1 0-1 0 0,1 1 1 0 0,-1-1-1 0 0,1 1 1 0 0,-1 0-1 0 0,1 1 0 0 0,-1-1 1 0 0,1 1-1 0 0,-1 0 1 0 0,1 0-1 0 0,-1 0 1 0 0,1 0-1 0 0,0 1 1 0 0,0 0-1 0 0,0 0 1 0 0,0 0-1 0 0,0 0 1 0 0,-3 3 27 0 0,-5 4-63 0 0,1 0 1 0 0,-1 2-1 0 0,2-1 0 0 0,0 1 1 0 0,0 1-1 0 0,1 0 0 0 0,0 0 1 0 0,1 1-1 0 0,0 0 0 0 0,2 0 1 0 0,-1 1-1 0 0,1-1 1 0 0,1 2-1 0 0,1-1 0 0 0,-2 6 63 0 0,-29 227-346 0 0,33 68-1287 0 0,15-156 1448 0 0,-7-112 325 0 0,-2 1 1 0 0,-1 0 0 0 0,-3 0-1 0 0,-2 0 1 0 0,-2 0-1 0 0,-4 10-140 0 0,4-43 74 0 0,0 0-1 0 0,0-1 0 0 0,-2 0 1 0 0,0 0-1 0 0,0 0 0 0 0,-1-1 1 0 0,-1 0-1 0 0,-5 6-73 0 0,10-14 21 0 0,0-1 0 0 0,-1 1 1 0 0,0-1-1 0 0,1 0 0 0 0,-2 0 0 0 0,1-1 0 0 0,0 1 0 0 0,-1-1 1 0 0,0 0-1 0 0,1 0 0 0 0,-1 0 0 0 0,0-1 0 0 0,-1 0 1 0 0,1 0-1 0 0,0 0 0 0 0,-1-1 0 0 0,1 1 0 0 0,-1-1 0 0 0,1 0 1 0 0,-1-1-1 0 0,1 0 0 0 0,-1 0 0 0 0,0 0 0 0 0,1 0-21 0 0,0-1-24 0 0,1 0 0 0 0,0-1-1 0 0,0 1 1 0 0,0-1 0 0 0,0 0-1 0 0,0 0 1 0 0,0 0 0 0 0,0-1 0 0 0,1 1-1 0 0,-1-1 1 0 0,1 0 0 0 0,-1 0-1 0 0,1 0 1 0 0,0 0 0 0 0,1-1 0 0 0,-1 1-1 0 0,0-1 1 0 0,1 0 0 0 0,0 0-1 0 0,0 0 1 0 0,0 0 0 0 0,0 0-1 0 0,0-2 25 0 0,-24-100-85 0 0,25 89 77 0 0,1 0 0 0 0,1 0 0 0 0,0 0 0 0 0,2 0 0 0 0,0 0 0 0 0,1 0 0 0 0,0 1 1 0 0,1-1-1 0 0,1 1 0 0 0,1 1 0 0 0,0-1 0 0 0,1 1 0 0 0,1 0 0 0 0,0 1 0 0 0,1 0 0 0 0,0 0 0 0 0,1 1 0 0 0,1 1 0 0 0,0 0 0 0 0,1 0 0 0 0,0 1 0 0 0,0 1 0 0 0,1 0 0 0 0,1 1 0 0 0,7-3 8 0 0,-4 1-467 0 0,25-17-1160 0 0,-14 12-5286 0 0,-19 12-11 0 0</inkml:trace>
  <inkml:trace contextRef="#ctx0" brushRef="#br0" timeOffset="26393.055">4414 2137 3113 0 0,'0'0'2927'0'0,"0"0"-524"0"0,0 0-309 0 0,0 0-227 0 0,0 0-308 0 0,0 0-340 0 0,0 0-342 0 0,0 0-250 0 0,0 0-177 0 0,0 0-116 0 0,0 0-44 0 0,0 0-31 0 0,-34 9-54 0 0,-106 29-68 0 0,72 0-47 0 0,57-27-85 0 0,4-4-54 0 0,0 0-1 0 0,0 0 1 0 0,0 1 0 0 0,1 0 0 0 0,0 1-1 0 0,0-1 1 0 0,1 1 0 0 0,1 0-1 0 0,-1 0 1 0 0,1 0 0 0 0,1 1 0 0 0,0 0-1 0 0,0 0 1 0 0,1-1 0 0 0,0 1 0 0 0,0 1-1 0 0,1-1 1 0 0,1 0 0 0 0,0 0-1 0 0,1 8 50 0 0,2-14-27 0 0,0 1-1 0 0,0-1 1 0 0,1-1-1 0 0,0 1 1 0 0,0 0-1 0 0,0-1 1 0 0,0 0-1 0 0,0 0 1 0 0,0 0-1 0 0,1-1 1 0 0,0 1-1 0 0,-1-1 1 0 0,1 0-1 0 0,0 0 1 0 0,0-1-1 0 0,0 1 1 0 0,0-1-1 0 0,0 0 1 0 0,1-1-1 0 0,-1 1 1 0 0,0-1-1 0 0,0 0 1 0 0,1 0-1 0 0,-1-1 1 0 0,0 0-1 0 0,0 1 1 0 0,0-2-1 0 0,0 1 1 0 0,0-1-1 0 0,0 1 1 0 0,0-1-1 0 0,0-1 28 0 0,16-7 178 0 0,-1-2 0 0 0,0 0 0 0 0,0-1 0 0 0,-1-1 0 0 0,-1-1 0 0 0,-1-1 0 0 0,0 0 0 0 0,-1-1 0 0 0,-1-1-1 0 0,0 0 1 0 0,-1-1 0 0 0,6-13-178 0 0,53-46 263 0 0,-69 134-1079 0 0,-7-34 702 0 0,0 81-562 0 0,3-100 485 0 0,1-1 1 0 0,-1 1-1 0 0,1 0 1 0 0,0 0-1 0 0,0 0 0 0 0,0 0 1 0 0,0 0-1 0 0,0-1 1 0 0,1 1-1 0 0,-1-1 1 0 0,1 1-1 0 0,0-1 1 0 0,0 1-1 0 0,0-1 0 0 0,0 0 1 0 0,0 0-1 0 0,0 0 1 0 0,0 0-1 0 0,1 0 1 0 0,-1-1-1 0 0,1 1 0 0 0,-1-1 1 0 0,1 1-1 0 0,0-1 1 0 0,0 0-1 0 0,0 0 1 0 0,-1 0-1 0 0,1-1 1 0 0,0 1-1 0 0,0-1 0 0 0,2 1 191 0 0,42-1-8451 0 0,-38 0 5428 0 0</inkml:trace>
  <inkml:trace contextRef="#ctx0" brushRef="#br0" timeOffset="26685.06">5065 2123 3305 0 0,'0'0'2386'0'0,"0"0"-481"0"0,0 0-118 0 0,0 0 66 0 0,0 0-70 0 0,0 0-203 0 0,0 0-324 0 0,0 0-302 0 0,-32 19-222 0 0,-102 62-186 0 0,52-16 219 0 0,79-62-770 0 0,0-1 0 0 0,0 1-1 0 0,0-1 1 0 0,1 1 0 0 0,-1 0 0 0 0,1 0 0 0 0,-1 0-1 0 0,1 1 1 0 0,0-1 0 0 0,1 0 0 0 0,-1 1 0 0 0,1-1-1 0 0,-1 1 1 0 0,1 0 0 0 0,0-1 0 0 0,0 1 0 0 0,1 0-1 0 0,-1 0 1 0 0,1 0 0 0 0,-1-1 0 0 0,1 1-1 0 0,1 0 1 0 0,-1 0 0 0 0,0 0 0 0 0,1 0 0 0 0,0-1-1 0 0,0 1 1 0 0,0 0 0 0 0,0-1 0 0 0,1 1 0 0 0,-1-1-1 0 0,1 1 1 0 0,0-1 0 0 0,0 0 0 0 0,0 1 0 0 0,1-1-1 0 0,-1 0 1 0 0,1-1 0 0 0,0 1 0 0 0,-1 0 0 0 0,1-1-1 0 0,1 1 6 0 0,16 6-119 0 0,0-1 0 0 0,0-1 0 0 0,0-1 0 0 0,1-1 0 0 0,0 0-1 0 0,0-2 1 0 0,0 0 0 0 0,1-2 0 0 0,-1 0 0 0 0,0-2 0 0 0,1 0 0 0 0,18-4 119 0 0,24-14-4369 0 0,-28-2-4266 0 0,-29 13 4435 0 0</inkml:trace>
  <inkml:trace contextRef="#ctx0" brushRef="#br0" timeOffset="29907.443">5424 2270 0 0 0,'0'0'647'0'0,"0"0"360"0"0,0 0 6 0 0,0 0-85 0 0,0 0-67 0 0,0 0-20 0 0,7 7-3 0 0,35 34 818 0 0,-36-38-1350 0 0,0 0-1 0 0,0 0 1 0 0,1-1-1 0 0,-1 0 1 0 0,1 0-1 0 0,-1-1 1 0 0,1 0 0 0 0,0 0-1 0 0,0 0 1 0 0,-1-1-1 0 0,1 0 1 0 0,0 0-1 0 0,0-1 1 0 0,-1 0 0 0 0,1 0-1 0 0,0 0 1 0 0,-1-1-1 0 0,1 0 1 0 0,-1-1-1 0 0,0 1 1 0 0,1-1 0 0 0,-1 0-1 0 0,0-1-305 0 0,2 0 76 0 0,0 0 1 0 0,-1-1-1 0 0,1 0 0 0 0,-1 0 0 0 0,0-1 0 0 0,0 0 0 0 0,-1 0 1 0 0,0-1-1 0 0,0 0 0 0 0,0 0 0 0 0,-1 0 0 0 0,0 0 1 0 0,-1-1-1 0 0,1 0 0 0 0,-1 0 0 0 0,-1 0 0 0 0,0-1 1 0 0,0 1-1 0 0,0-1 0 0 0,-1 1 0 0 0,-1-1 0 0 0,1 0 1 0 0,-1-7-77 0 0,-3 13-83 0 0,0 0 1 0 0,0 0-1 0 0,0 0 1 0 0,0 0-1 0 0,-1 0 1 0 0,1 0 0 0 0,-1 1-1 0 0,1 0 1 0 0,-1-1-1 0 0,0 1 1 0 0,0 0-1 0 0,0 0 1 0 0,-1 0 0 0 0,1 1-1 0 0,0-1 1 0 0,-1 1-1 0 0,1 0 1 0 0,-1 0-1 0 0,1 0 1 0 0,-1 0 0 0 0,1 1-1 0 0,-1-1 1 0 0,0 1-1 0 0,1 0 1 0 0,-1 0-1 0 0,-2 1 83 0 0,-8-2-533 0 0,-1 2-1 0 0,1 0 0 0 0,-1 0 0 0 0,1 2 0 0 0,-1-1 0 0 0,1 2 0 0 0,0 0 0 0 0,1 1 1 0 0,-1 0-1 0 0,-12 7 534 0 0,11-4-61 0 0,0 0 1 0 0,1 1 0 0 0,0 0 0 0 0,0 1 0 0 0,1 0 0 0 0,1 2-1 0 0,0-1 1 0 0,0 1 0 0 0,2 1 0 0 0,-1 0 0 0 0,1 1 0 0 0,1-1-1 0 0,0 2 1 0 0,2 0 0 0 0,-1 0 60 0 0,6-11 99 0 0,0 1 0 0 0,0 0 0 0 0,0 0 1 0 0,1 0-1 0 0,-1 0 0 0 0,1 0 0 0 0,0 0 0 0 0,1 0 0 0 0,-1 0 0 0 0,1 1 0 0 0,0-1 1 0 0,1 0-1 0 0,-1 0 0 0 0,1 0 0 0 0,0 1 0 0 0,0-1 0 0 0,1 0 0 0 0,-1 0 0 0 0,1-1 0 0 0,0 1 1 0 0,0 0-1 0 0,1-1 0 0 0,0 1 0 0 0,-1-1 0 0 0,2 0 0 0 0,-1 1 0 0 0,0-2 0 0 0,1 1 1 0 0,-1 0-1 0 0,1-1 0 0 0,0 1 0 0 0,1-1 0 0 0,-1 0 0 0 0,1 0-99 0 0,29 14 316 0 0,0-1-1 0 0,2-1 1 0 0,0-2-1 0 0,0-2 0 0 0,1-1 1 0 0,0-2-1 0 0,1-1 1 0 0,0-2-1 0 0,0-2 1 0 0,0-1-1 0 0,24-3-315 0 0,57-10-803 0 0,-43-3-5883 0 0,-53 9-852 0 0</inkml:trace>
  <inkml:trace contextRef="#ctx0" brushRef="#br0" timeOffset="41631.166">54 3754 0 0 0,'0'0'1292'0'0,"0"0"334"0"0,0 0 229 0 0,0 0 177 0 0,0 0 22 0 0,0 0-181 0 0,0 0-326 0 0,0 0-270 0 0,0 0-201 0 0,0 0-186 0 0,0 0-127 0 0,0 0-127 0 0,32-29-107 0 0,100-89-63 0 0,-45 28 341 0 0,282-365 834 0 0,-253 315-1346 0 0,-92 121-240 0 0,-23 19-121 0 0,-1 9-110 0 0,-1 35 254 0 0,0 2-23 0 0,1-1 0 0 0,2 1 0 0 0,3 0-1 0 0,1-1 1 0 0,2 0 0 0 0,7 19-55 0 0,21 41 265 0 0,3-2 0 0 0,25 39-265 0 0,-33-87-46 0 0,-26-84-6035 0 0,-13-12-6458 0 0,5 34 9796 0 0</inkml:trace>
  <inkml:trace contextRef="#ctx0" brushRef="#br0" timeOffset="41877.003">325 3393 5881 0 0,'0'0'1778'0'0,"0"0"-324"0"0,0 0 70 0 0,0 0 290 0 0,0 0 26 0 0,0 0-206 0 0,0 0-269 0 0,0 0-238 0 0,33 3-172 0 0,107 12-143 0 0,-104-12-421 0 0,-1-1 0 0 0,1-3 0 0 0,-1 0-1 0 0,1-2 1 0 0,-1-2 0 0 0,16-5-391 0 0,-13 3 169 0 0,246-45 550 0 0,-204 38-4717 0 0,0-1-5679 0 0,-62 11-65 0 0</inkml:trace>
  <inkml:trace contextRef="#ctx0" brushRef="#br0" timeOffset="60903.168">137 830 16740 0 0,'0'0'-625'0'0,"0"0"-2391"0"0,0 0-1169 0 0,0 0-448 0 0,0 0 568 0 0,0 0 3849 0 0,0 0 216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0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1552 2823,'-179'18,"-151"4,132-3,140-11,-53-1,83-12,4 0</inkml:trace>
  <inkml:trace contextRef="#ctx0" brushRef="#br0" timeOffset="1217.981">2823 566,'-2'-2,"1"0,-1 0,1 0,-1 1,0-1,0 0,0 1,0-1,0 1,0 0,0 0,0-1,0 1,-1 1,1-1,0 0,-1 1,1-1,0 1,-1-1,1 1,-1 0,1 0,-1 0,-1 1,-166 23,-82-23,51-30,-1 1,-63 45,180-8,-1-4,-71-6,49-1,-62-25,3 27,127 16,27-4</inkml:trace>
  <inkml:trace contextRef="#ctx0" brushRef="#br0" timeOffset="2097.86">1158 86,'-18'56,"-5"187,-5 143,9 11,22 159,26 49,-30 199,-2-698,-5-2,-4 1,-17 62,-3-35,57-202,-15 53</inkml:trace>
  <inkml:trace contextRef="#ctx0" brushRef="#br0" timeOffset="2353.022">1355 2315,'-39'48,"-26"45,-8 16,5-1,8-10,10-15,8-14,12-13,6-11,7-9,2-5,3-4,-1-1,2 0,-3 0,2 0,3-3</inkml:trace>
  <inkml:trace contextRef="#ctx0" brushRef="#br0" timeOffset="2887.436">1468 1,'-52'46,"3"3,1 2,3 2,-22 36,52-70,-188 291,119-172,-113 195,176-301,3-8</inkml:trace>
  <inkml:trace contextRef="#ctx0" brushRef="#br0" timeOffset="3300.156">28 1271,'5'48,"1"50,1 17,-2-1,-2-10,-1-14,4-12,1-10,-1-11,-1-7,-2-6,-1-6,-1 0,-1-2,0-1,-1-3,-4-7,-1-7</inkml:trace>
  <inkml:trace contextRef="#ctx0" brushRef="#br0" timeOffset="3732.663">0 1271,'261'-160,"-259"159,7-5,1-1,1 2,-1-1,1 1,0 1,0 0,0 0,0 2,1-1,0 1,-1 1,1 0,0 0,0 1,-1 1,3 0,-11 1,-1 0,1 0,0-1,-1 2,1-1,-1 0,0 0,0 1,0-1,0 1,0 0,0 0,-1-1,1 1,-1 0,0 0,0 1,0-1,0 0,-1 0,1 0,-1 1,0-1,0 0,0 0,0 2,-12 86,1-59,-2-2,-1 0,-1 0,-1-1,-2-1,-1-1,-1-1,-1 0,-16 14,-207 207,242-246,0-1,0 1,1 0,-1 0,0 0,0 1,1-1,-1 0,0 1,1-1,-1 1,1-1,0 1,0 0,-1-1,1 1,0 0,1 0,-1 0,0 0,0 0,1 0,-1 0,1 0,0 0,-1 0,1 0,0 0,0 0,0 0,1 0,-1 0,1 0,-1 0,1 0,-1 0,1 0,0 0,0 0,0 0,0 0,1 0,10 5,0-1,0 0,1-1,0-1,0 0,0 0,0-1,1-1,-1 0,8-1,30 6,-32-5,1 0,-1 1,0 1,0 1,0 1,-1 0,0 2,0 0,0 1,-1 0,-1 1,0 2,0-1,-1 2,0 0,-1 0,-1 2,0-1,8 14,18 42,-25-58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5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114 229,'-18'307,"-5"-46,3-150,12-87</inkml:trace>
  <inkml:trace contextRef="#ctx0" brushRef="#br0" timeOffset="597.235">1 285,'30'-15,"2"0,0 2,0 2,1 1,1 1,0 2,30-2,-61 8,1 0,0 0,-1 1,1-1,0 1,-1 0,1 0,0 0,0 1,-1-1,1 1,-1 0,1 0,0 0,-1 0,0 1,1 0,-1-1,0 1,0 0,0 1,0-1,0 0,0 1,-1 0,1-1,-1 1,0 0,0 0,0 0,0 1,0-1,-1 0,1 1,-1-1,0 1,0 0,0-1,-1 1,1 0,-1-1,0 1,0 2,-5 11,0 0,-1 0,0-1,-2 1,0-1,-1-1,0 1,-1-2,-1 1,0-2,-1 1,0-1,-1-1,-1 0,0-1,-14 8,-19 21,45-38,1-1,-1 1,0 0,0 0,1 0,-1-1,1 1,0 0,0 1,0-1,0 0,0 0,0 1,0-1,0 0,1 1,0-1,-1 0,1 1,0-1,0 1,0-1,0 0,1 1,-1-1,1 1,-1-1,1 0,0 1,0-1,0 0,0 0,0 0,1 0,-1 0,0 0,1 0,0 0,-1-1,1 1,0 0,0-1,0 0,0 1,0-1,0 0,1 0,-1 0,78 54,-64-47,0 2,-1 0,-1 1,0 0,0 1,-1 1,-1 0,6 9,-3 17,-16-25</inkml:trace>
  <inkml:trace contextRef="#ctx0" brushRef="#br0" timeOffset="2485.035">848 484,'-27'31,"10"-13,0 0,1 2,1 0,1 1,1 0,1 1,1 0,1 1,-2 7,11-27,0 1,0-1,0 1,1-1,-1 1,1 0,0-1,0 1,0 0,0-1,1 1,0-1,-1 1,1 0,1-1,-1 0,0 1,1-1,0 0,-1 0,1 1,1-1,-1-1,0 1,1 0,-1-1,1 1,0-1,0 0,0 0,0 0,0 0,0 0,1-1,-1 1,0-1,1 0,-1 0,1 0,0-1,-1 1,1-1,0 0,-1 0,1 0,-1-1,4 0,7-4,-1-1,0-1,0 0,-1-1,1-1,-2 1,1-2,-1 0,-1 0,0-1,0 0,-1-1,-1 0,0 0,5-10,6-5,13-16,-1-2,-2-1,-2-1,-2-1,-2-1,-3-1,3-15,-19 51,0-1,-2 0,1 0,-2 0,0 0,-1 0,0 0,-2 0,0-1,2 11,-2-1,1 1,-1 0,1 0,-1-1,-1 1,1 0,-1 1,0-1,0 0,0 1,-1 0,1 0,-1 0,0 0,-1 0,1 1,0 0,-1 0,0 0,0 0,0 1,0 0,0 0,0 0,-1 0,-3 0,-1 1,1-1,-1 2,1-1,-1 1,1 1,0 0,-1 0,1 1,0 0,0 0,0 1,0 1,0-1,0 1,1 1,0 0,0 0,0 0,1 1,-1 0,1 1,1-1,-3 5,-5 4,1 1,0 0,1 1,1 1,1 0,1 0,0 1,1 0,1 1,-4 17,8-23,0 1,0-1,2 1,0-1,0 1,1 0,1-1,1 1,0-1,1 1,0-1,1 0,1 0,0 0,1-1,0 1,1-1,0-1,1 0,1 0,0 0,4 3,8 5,0-1,2-1,0-1,1-1,0-1,1-2,1 0,0-1,1-2,0-1,16 3,-19-6</inkml:trace>
  <inkml:trace contextRef="#ctx0" brushRef="#br0" timeOffset="8972.949">1722 201,'-19'6,"1"1,-1 1,1 1,1 1,0 0,0 1,1 1,0 0,1 1,1 1,0 0,-5 7,12-10,-1 0,1 1,1 0,0 0,1 1,0 0,1 0,1 0,0 0,0 0,2 1,-1-1,2 1,0-1,0 1,1-1,1 1,1 4,2-5,0-2,0 1,1-1,0 0,1 0,0 0,1-1,0 0,1-1,0 0,0 0,1-1,0 0,0 0,1-1,0-1,1 0,-1-1,1 0,0 0,0-1,0-1,1 0,0-1,-1 0,1-1,0 0,0-1,-1-1,1 0,0 0,-1-1,1-1,-1 0,0-1,1 0,2-3,2 1,0-1,-1-1,1 0,-2-2,1 0,-1 0,-1-1,0-1,0-1,-1 0,-1 0,0-1,-1-1,-1 0,0 0,-1-1,0 0,-2-1,6-15,-12 27,1-1,-1 1,-1 0,1-1,-1 1,0-1,0 1,0-1,-1 1,0-1,0 1,0 0,-1-1,0 1,0 0,0 0,0 0,-1 1,0-1,0 0,0 1,-1 0,1 0,-1 0,0 0,0 0,0 1,-1 0,1 0,-1 0,-1 0,-9-5,-1 0,0 2,0 0,0 0,-1 2,1 0,-1 1,0 0,-10 1,-107 6,100 2</inkml:trace>
  <inkml:trace contextRef="#ctx0" brushRef="#br0" timeOffset="9473.154">1355 540,'24'-12,"182"-74,-202 85,0 0,0 0,0 1,0-1,0 1,1 0,-1 0,0 0,0 0,0 1,0 0,0 0,0 0,0 0,0 1,0-1,0 1,0 0,-1 0,1 0,-1 1,0-1,1 1,-1 0,0 0,-1 0,1 0,0 1,-1-1,1 2,3 3,0-1,1 0,-1-1,1 1,1-1,-1-1,1 1,0-1,0-1,1 0,-1 0,1 0,0-1,0 0,0-1,0 0,1-1,-1 1,0-2,1 1,-1-2,4 1,146-15,-140 9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07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605 424,'-1'0,"0"0,0 0,0 0,0-1,0 1,0 0,0-1,0 1,0-1,0 1,0-1,0 0,1 1,-1-1,0 0,0 0,1 1,-1-1,0 0,1 0,-1 0,1 0,-1 0,1 0,-1 0,1 0,0 0,0 0,-1 0,1 0,0 0,0 0,0 0,0 0,0 0,0 0,0 0,1 0,-1 0,0 0,1 0,-1 0,0 0,1 0,-1 0,1 0,0 0,-1 0,1 1,0-1,-1 0,1 0,0 1,0-1,0 0,-1 1,1-1,0 1,0-1,0 1,0 0,0-1,0 1,0 0,1-1,-158 44,97-22,-89 42,147-62,1-1,-1 0,0 1,0 0,1-1,-1 1,1-1,-1 1,1 0,-1-1,1 1,-1 0,1 0,-1-1,1 1,0 0,-1 0,1 0,0-1,0 1,0 0,0 0,0 0,0 0,0 0,0-1,0 1,0 0,0 0,0 0,0 0,1-1,-1 1,0 0,1 0,-1 0,1-1,-1 1,1 0,-1-1,1 1,-1 0,1-1,0 1,-1-1,1 1,0-1,-1 1,1-1,0 0,0 1,0-1,-1 0,1 1,0-1,0 0,0 0,0 0,0 0,0 0,59 17,-58-16,2-1,57 20,-60-20,1 1,-1 0,0 0,0 0,0 0,1 0,-1 0,0 1,0-1,-1 0,1 0,0 1,0-1,0 1,-1-1,1 0,-1 1,1-1,-1 1,0-1,0 1,1 0,-1-1,0 1,0-1,-1 1,1-1,0 1,0-1,-1 1,1-1,-1 1,1-1,-1 1,0-1,1 0,-1 1,0-1,0 1,-9 10,1 0,-2 0,0-1,0 0,-1-1,0 0,0-1,-1 0,-7 2,-19 16,-148 104,184-129,0-1,1 1,-1 0,0-1,1 1,0 1,-1-1,1 0,0 0,0 1,0-1,1 1,-1 0,0 0,1-1,0 1,0 0,0 0,0 0,0 0,0 1,1-1,0 0,-1 0,1 0,1 0,-1 0,0 1,1-1,-1 0,1 0,0 0,0 0,0 0,0 0,1 0,-1-1,1 1,0 0,5 3,0-1,0 0,1-1,-1 0,1 0,0-1,0 1,0-2,0 1,1-1,-1-1,1 1,-1-1,1-1,0 0,5 0,57 8,-66-7,-2 1,-1-1,1 0,-1 0,1 0,0 0,-1 0,1-1,0 1,-1-1,1 0,0 0,0 0,0 0,-1 0,1-1,0 1,0-1,-1 0,1 1,0-1,-1-1,1 1,-1 0,1-1,-1 1,0-1,0 1,0-1,0 0,0 0,0 0,0 0,1-2,3-13</inkml:trace>
  <inkml:trace contextRef="#ctx0" brushRef="#br0" timeOffset="329.934">350 1,'-36'280,"-53"319,33-272,12-147,25-114,14-47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0 498,'32'-100,"-13"56,-5 11,1 1,2 1,2 0,0 1,2 1,1 1,26-25,32-24,-79 77,1 0,0 0,-1 1,1-1,0 0,-1 1,1-1,0 1,-1-1,1 1,-1 0,1-1,-1 1,1 0,-1 0,0 0,1 0,-1 1,0-1,0 0,0 0,0 1,0-1,0 1,0-1,0 1,-1-1,1 1,0-1,-1 1,0 0,1-1,-1 1,0 0,0-1,0 1,0 0,0-1,0 1,0 0,0-1,-1 1,1 0,-1-1,2 6,-3 87,0-83,1 1,0-1,1 0,0 1,0-1,1 0,1 0,0 1,0-1,3 3,-4-11,-1-1,2 0,-1-1,0 1,0 0,1 0,-1 0,1-1,-1 1,1-1,0 1,0-1,0 1,-1-1,1 0,0 0,1 0,-1 0,0-1,0 1,0 0,0-1,1 0,-1 1,0-1,0 0,1 0,-1 0,0 0,0-1,1 1,-1-1,0 1,0-1,0 0,0 0,0 0,1 0,78-47,176-181,-245 221,-10 5,0 0,1 1,-1 0,1-1,-1 1,1 0,0 0,0 1,0-1,0 1,0-1,0 1,0 0,0 0,1 0,-1 1,0-1,1 1,-1-1,0 1,1 0,-1 1,1-1,-1 1,0-1,0 1,3 1,-9 61,1-56,-10 34,7-29,0 0,1 1,1-1,0 1,0 0,1 0,1 1,0-1,1 0,1 0,-1 0,2 0,0 1,1-2,0 1,1 0,2 5,6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0 213,'341'0,"-155"-27,-185 30,-12 3</inkml:trace>
  <inkml:trace contextRef="#ctx0" brushRef="#br0" timeOffset="1050.697">537 157,'-7'-3,"0"1,0-1,0 0,1 0,0-1,-1 0,1 0,1 0,-1-1,1 0,-1 0,2-1,-1 1,0-1,1 0,0 0,1-1,-1 1,1-1,0 1,1-1,-1-2,-15-32,17 41,0 0,-1 1,1-1,0 0,-1 1,1-1,0 1,0 0,-1-1,1 1,0 0,0 0,0 0,0 0,0 0,0 0,0 0,0 0,0 0,1 0,-1 0,0 0,1 1,-1-1,1 0,-1 1,1-1,-1 0,1 1,0-1,0 0,0 1,0-1,0 1,0-1,0 1,-21 193,-13-32,30-100,7-63,-1 0,0 0,0 0,0 0,0 0,0 0,0-1,0 1,1-1,-1 1,0-1,0 0,-1 0,1 0,0 0,0 0,0 0,-1 0,1-1,0 1,-1-1,1 1,-1-1,0 0,0 0,1 1,-1-1,0-1,25-29,105-101,-87 113,-23 15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2,'100'17,"0"-4,50-1,-116-10,135 2,0-8,0-6,29-13,89 11,-302 24,-4-6</inkml:trace>
  <inkml:trace contextRef="#ctx0" brushRef="#br0" timeOffset="750.915">678 171,'-292'375,"268"-341,-2-1,-1-2,-2-1,-18 15,-1 2,64-77,120-117,-50 42,-35 42,2 1,59-51,-54 62,-56 52,0 0,-1-1,1 1,-1 0,1 0,-1 0,1 0,-1 0,1 0,-1 1,0-1,0 0,1 1,-1-1,0 1,0-1,-1 1,1-1,0 1,0 0,-1-1,1 1,-1 0,1 0,-1-1,0 1,0 0,20 208,-13-174,-2 0,-1 1,-2-1,-2 1,-1 6,-5-36,0-12</inkml:trace>
  <inkml:trace contextRef="#ctx0" brushRef="#br0" timeOffset="999.414">227 538,'43'0,"28"0,13 0,-4 0,-11 0,-12-5,-11-1,-8 0,-7 1,-3 1,-1 2,-6 1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0 531,'34'-81,"-16"42,1 2,2 0,2 1,1 1,1 1,11-8,-21 26,-10 9,1-1,0 1,0 1,1-1,0 1,0 0,0 1,1 0,0 0,0 0,0 1,1 1,-1-1,1 1,0 0,-6 5,0-1,0 1,-1 0,1-1,0 1,-1 0,0 1,1-1,-1 0,0 1,0-1,0 1,-1-1,1 1,-1 0,1 0,-1 0,0 0,0 0,0 0,-1 0,1 0,-1 0,1 1,-1-1,0 0,0 0,-1 0,1 1,-1-1,1 0,-2 2,2 0,-3 37,2-35,-1-1,1 1,0 0,0 0,1 1,0-1,0 0,1 0,0 0,0 0,1 0,0-1,0 1,0 0,1-1,0 1,0-1,1 0,0 0,0 0,0 0,0-5,0 0,0 0,-1-1,1 1,0-1,0 0,0 0,0-1,-1 1,1-1,0 1,0-1,-1 0,1-1,-1 1,1-1,-1 1,1-1,-1 0,0-1,0 1,0 0,0-1,0 0,-1 1,1-1,-1 0,0 0,1-1,-2 1,1 0,0-1,0 0,12-13,254-264,-236 259,-32 21,1 1,-1 0,1 0,-1 0,1 0,0-1,-1 1,1 0,-1 0,1 0,-1 0,1 0,-1 0,1 0,0 1,-1-1,1 0,-1 0,1 0,-1 0,1 1,-1-1,1 0,-1 1,1-1,-1 0,0 1,1-1,-1 0,1 1,-1-1,0 1,1-1,-1 1,0-1,0 1,1-1,-1 1,0-1,0 1,0-1,0 1,0-1,0 1,1-1,-1 1,0 0,-1-1,1 1,0-1,0 1,0-1,0 1,0-1,0 1,-1-1,1 1,0-1,0 1,-1 0,-43 169,41 87,3-233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30,'636'-17,"-263"5,-224 43,-133-22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68,'-3'-5,"-1"0,0 0,0 0,0 1,0 0,-1-1,1 1,-1 1,0-1,-1 1,1 0,0 0,-1 0,0 1,0 0,1 0,-1 0,0 1,-1 0,1 0,0 0,0 1,0 0,0 0,-1 1,1 0,0 0,0 0,0 1,0-1,0 2,1-1,-1 1,1-1,-3 3,-7 2,1 1,0 1,0 0,1 1,0 0,1 1,0 0,1 1,0 1,1 0,0 0,1 1,0 0,6-8,-1 0,1 0,1 1,-1-1,1 1,0-1,1 1,-1 0,1-1,1 1,-1 0,1 0,0 0,1 0,0-1,0 1,0 0,1 0,0-1,0 1,1-1,-1 0,2 0,-1 0,0 0,1 0,0 0,1-1,-1 0,1 0,0 0,0-1,10 5,0-1,0 0,1-1,0 0,0-2,0 0,1-1,-1 0,1-2,0 0,0 0,0-2,0 0,0-1,17-3,1 3,-11 0,0-1,-1 0,1-2,-1-1,0-1,21-8,-26 6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33.4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1418,'26'-54,"33"-36,3 3,3 2,35-30,-68 78,153-206,-75 106,42-45,-11 25,-7-8,-99 118,-36 45,0 1,0-1,0 1,-1 0,1-1,0 1,-1 0,1 0,-1 0,1 0,-1 1,0-1,1 0,-1 0,0 1,1-1,-1 1,0 0,0 0,1-1,-1 1,0 0,0 0,1 1,-1-1,0 0,0 0,1 1,-2 0,-1-1,-14 0,-64 5,80-4,0-1,0 1,-1 0,1-1,0 1,0 0,0 0,0 0,0 1,1-1,-1 0,0 1,0-1,1 1,-1 0,1-1,0 1,-1 0,1 0,0 0,0 0,0 0,0 0,0 0,1 0,-1 0,1 1,-1-1,1 0,0 0,0 1,0 1,39 115,-17-68,26 108,-29-225,42-217,-57 271</inkml:trace>
  <inkml:trace contextRef="#ctx0" brushRef="#br0" timeOffset="844.064">1101 741,'0'384,"-1"-412,2 0,1 0,2 0,0 0,2 0,1 1,1 0,11-24,39-84,-57 134,-1 0,1 0,0 0,0 0,-1 0,1 0,0 0,0 0,0 1,0-1,0 0,0 0,0 1,0-1,0 1,0-1,0 1,0-1,1 1,-1 0,0 0,0-1,0 1,1 0,-1 0,0 0,0 0,1 1,-1-1,0 0,0 0,0 1,1-1,-1 1,0-1,0 1,0-1,0 1,0 0,0-1,0 1,0 0,0 0,-1 0,1 0,0 0,0 0,-1 0,1 0,30 56,-9 10,-16-49</inkml:trace>
  <inkml:trace contextRef="#ctx0" brushRef="#br0" timeOffset="2085.425">989 600,'0'-5,"4"-2,8 1,5 1,5 2,3 0,3 2,1-4,0-1,1 0,-10 1,-9-3,-10 0,-6-4,-7 0,-1 3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365 77 0 0 0,'0'0'653'0'0,"2"-2"-15"0"0,-2 2-661 0 0,3-6 156 0 0,8-25 11662 0 0,-18 22-10431 0 0,-39-13 201 0 0,37 20-1577 0 0,0 0 1 0 0,0 1-1 0 0,1 0 1 0 0,-1 1-1 0 0,0 0 1 0 0,0 0-1 0 0,0 1 1 0 0,0 0 0 0 0,0 1-1 0 0,0 0 1 0 0,1 0-1 0 0,-1 1 1 0 0,1 0-1 0 0,0 1 1 0 0,0-1-1 0 0,0 2 1 0 0,0-1-1 0 0,0 1 1 0 0,1 0-1 0 0,0 0 1 0 0,0 1-1 0 0,1 0 1 0 0,-1 1 0 0 0,1-1-1 0 0,-2 5 12 0 0,6-9 1 0 0,0 0-1 0 0,0 1 1 0 0,0-1 0 0 0,0 1-1 0 0,0 0 1 0 0,1 0-1 0 0,-1 0 1 0 0,1 0 0 0 0,0 0-1 0 0,0 0 1 0 0,0 0 0 0 0,0 0-1 0 0,1 0 1 0 0,-1 0 0 0 0,1 0-1 0 0,0 1 1 0 0,0-1-1 0 0,0 0 1 0 0,0 0 0 0 0,1 0-1 0 0,-1 1 1 0 0,1-1 0 0 0,0 0-1 0 0,0 0 1 0 0,0 0 0 0 0,0 0-1 0 0,0 0 1 0 0,1 0-1 0 0,-1 0 1 0 0,1-1 0 0 0,0 1-1 0 0,0-1 1 0 0,0 1 0 0 0,0-1-1 0 0,0 1 1 0 0,1-1 0 0 0,-1 0-1 0 0,1 0 1 0 0,-1 0-1 0 0,1-1 1 0 0,0 1 0 0 0,0 0-1 0 0,97 28 333 0 0,-99-30-326 0 0,0 0 0 0 0,0-1 0 0 0,0 1 0 0 0,0 0 0 0 0,0 1 1 0 0,0-1-1 0 0,0 0 0 0 0,0 0 0 0 0,0 0 0 0 0,0 0 0 0 0,0 1 0 0 0,0-1 0 0 0,0 1 0 0 0,0-1 0 0 0,0 0 0 0 0,-1 1 0 0 0,1 0 0 0 0,0-1 0 0 0,0 1 0 0 0,0-1 1 0 0,-1 1-1 0 0,1 0 0 0 0,0 0 0 0 0,-1-1 0 0 0,1 1 0 0 0,0 0 0 0 0,-1 0 0 0 0,1 0 0 0 0,-1 0 0 0 0,0 0 0 0 0,1-1 0 0 0,-1 1 0 0 0,0 0 0 0 0,1 0 1 0 0,-1 0-1 0 0,0 0 0 0 0,0 0 0 0 0,0 0 0 0 0,0 0 0 0 0,0 0 0 0 0,0 0 0 0 0,0 0 0 0 0,0 0 0 0 0,0 0 0 0 0,-1 0 0 0 0,1 0 0 0 0,0 0 0 0 0,-1 0 0 0 0,1 0 1 0 0,0 0-8 0 0,-209 189-62 0 0,204-185 49 0 0,0 0 0 0 0,0 1-1 0 0,1 0 1 0 0,0-1 0 0 0,0 1 0 0 0,0 1-1 0 0,0-1 1 0 0,1 0 0 0 0,1 1-1 0 0,-1 0 1 0 0,1 0 0 0 0,0-1 0 0 0,0 1-1 0 0,1 0 1 0 0,0 1 0 0 0,0-1-1 0 0,1 0 1 0 0,-1 0 0 0 0,2 0 0 0 0,-1 0-1 0 0,1 1 1 0 0,0-1 0 0 0,1 1 13 0 0,1-4 29 0 0,1 0 0 0 0,0 0 1 0 0,0 0-1 0 0,1 0 0 0 0,-1-1 0 0 0,1 0 1 0 0,0 0-1 0 0,-1 0 0 0 0,1 0 0 0 0,1-1 1 0 0,-1 0-1 0 0,0 0 0 0 0,0 0 0 0 0,1 0 1 0 0,-1-1-1 0 0,1 0 0 0 0,4 0-29 0 0,112 9 262 0 0,-98-30-2618 0 0,-13-11-6927 0 0,-11 29 8306 0 0,2-3-3351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189 81 664 0 0,'0'0'1719'0'0,"0"0"-423"0"0,0 0-202 0 0,0 0 108 0 0,0 0 159 0 0,0 0 65 0 0,0 0-125 0 0,0 0-227 0 0,0 0-212 0 0,0 0-193 0 0,0 0-105 0 0,-9-3-69 0 0,-26-8-63 0 0,34 10-393 0 0,-1 1 1 0 0,1 0-1 0 0,-1 0 1 0 0,1 0-1 0 0,-1 0 0 0 0,1 0 1 0 0,-1 0-1 0 0,1 1 0 0 0,0-1 1 0 0,-1 0-1 0 0,1 1 0 0 0,-1-1 1 0 0,1 1-1 0 0,0-1 1 0 0,-1 1-1 0 0,1 0 0 0 0,0 0 1 0 0,0 0-1 0 0,0-1 0 0 0,-1 1 1 0 0,1 0-1 0 0,0 0 1 0 0,0 1-1 0 0,0-1 0 0 0,1 0 1 0 0,-1 0-1 0 0,0 0 0 0 0,0 1 1 0 0,0 0-40 0 0,-4 5 136 0 0,-8 9-65 0 0,1 1 0 0 0,1 0 0 0 0,0 0 0 0 0,1 1 0 0 0,2 1-1 0 0,-1 0 1 0 0,2 0 0 0 0,1 0 0 0 0,-4 17-71 0 0,5 75-329 0 0,7-107 359 0 0,1 0 0 0 0,0-1 0 0 0,0 1 0 0 0,0-1-1 0 0,1 0 1 0 0,-1 0 0 0 0,1 0 0 0 0,0 0 0 0 0,0-1 0 0 0,0 1 0 0 0,0-1 0 0 0,0 0-1 0 0,1 0 1 0 0,-1-1 0 0 0,0 1 0 0 0,1-1 0 0 0,0 0 0 0 0,-1 0 0 0 0,1-1-1 0 0,-1 1 1 0 0,1-1 0 0 0,0 0 0 0 0,-1 0 0 0 0,1 0 0 0 0,0-1 0 0 0,-1 0 0 0 0,1 0-1 0 0,-1 0 1 0 0,1 0 0 0 0,1-2-30 0 0,7-2 230 0 0,0-1-1 0 0,0 0 0 0 0,-1-1 0 0 0,1 0 1 0 0,-2-1-1 0 0,1-1 0 0 0,-1 0 1 0 0,0 0-1 0 0,-1-1 0 0 0,0-1 1 0 0,-1 1-1 0 0,0-2 0 0 0,0 1 1 0 0,-2-1-1 0 0,1 0 0 0 0,-1-1 0 0 0,-1 0 1 0 0,0 0-230 0 0,33-132 494 0 0,-38 141-576 0 0,-1 0 0 0 0,0-1-1 0 0,0 1 1 0 0,0 0-1 0 0,0-1 1 0 0,-1 1 0 0 0,1 0-1 0 0,-1 0 1 0 0,0-1-1 0 0,0 1 1 0 0,-1 0 0 0 0,1 0-1 0 0,-1 0 1 0 0,0 0 0 0 0,0 0-1 0 0,-1 1 1 0 0,1-1-1 0 0,-1 1 1 0 0,1-1 0 0 0,-1 1-1 0 0,0 0 1 0 0,0 0-1 0 0,-1 0 1 0 0,1 1 0 0 0,-1-1-1 0 0,1 1 1 0 0,-1-1 0 0 0,0 1-1 0 0,0 0 1 0 0,0 1-1 0 0,0-1 1 0 0,-3 0 82 0 0,-56 1-4853 0 0,26 19-2733 0 0,26-10 1397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0.8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1 435 720 0 0,'0'0'1631'0'0,"0"0"19"0"0,0 0 122 0 0,0 0 142 0 0,0 0 16 0 0,0 0-163 0 0,0 0-202 0 0,0 0-171 0 0,0 0-119 0 0,0 0-69 0 0,0 0-74 0 0,0 0-84 0 0,0 0-62 0 0,1 3-90 0 0,8 4 219 0 0,2-27-170 0 0,0 0-487 0 0,32-49-71 0 0,3 2 0 0 0,3 2 0 0 0,2 2 0 0 0,3 3 0 0 0,10-5-387 0 0,-63 64-50 0 0,-1 0 0 0 0,0 0 0 0 0,0 1 0 0 0,1-1 1 0 0,-1 0-1 0 0,0 1 0 0 0,1-1 0 0 0,-1 0 0 0 0,1 0 1 0 0,-1 1-1 0 0,1-1 0 0 0,-1 1 0 0 0,1-1 0 0 0,0 0 1 0 0,-1 1-1 0 0,1-1 0 0 0,0 1 0 0 0,-1 0 0 0 0,1-1 0 0 0,0 1 1 0 0,-1-1-1 0 0,1 1 0 0 0,0 0 0 0 0,0 0 0 0 0,0-1 1 0 0,-1 1-1 0 0,1 0 0 0 0,0 0 0 0 0,0 0 0 0 0,0 0 0 0 0,-1 0 1 0 0,1 0-1 0 0,0 0 0 0 0,0 0 0 0 0,0 0 0 0 0,-1 1 1 0 0,1-1-1 0 0,0 0 0 0 0,0 0 0 0 0,0 1 0 0 0,-1-1 1 0 0,1 0-1 0 0,0 1 0 0 0,-1-1 0 0 0,1 1 0 0 0,0-1 0 0 0,-1 1 1 0 0,1-1-1 0 0,-1 1 0 0 0,1 0 0 0 0,0-1 0 0 0,-1 1 1 0 0,0 0-1 0 0,1-1 0 0 0,-1 1 0 0 0,1 0 0 0 0,-1-1 0 0 0,0 1 1 0 0,1 0-1 0 0,-1 0 0 0 0,0 0 0 0 0,0-1 0 0 0,0 1 1 0 0,0 0-1 0 0,1 1 50 0 0,2 40-4518 0 0,-2-19-3536 0 0,-1-8-1475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6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1 537 0 0 0,'0'0'697'0'0,"0"0"833"0"0,0 0 165 0 0,0 0-106 0 0,0 0-57 0 0,20-4 20 0 0,66-20-49 0 0,-18-22 904 0 0,-35 15-1661 0 0,-2-2-1 0 0,-1-1 1 0 0,-1-1-1 0 0,-3-2 1 0 0,21-35-746 0 0,-40 60 88 0 0,17-26 198 0 0,-1-1-1 0 0,-3-1 1 0 0,-1-1 0 0 0,2-10-286 0 0,-40 188-694 0 0,-1-8 1452 0 0,7 0-1 0 0,2 131-757 0 0,16 49 279 0 0,8-279 26 0 0,15-31 275 0 0,8-26-282 0 0,-2-2-1 0 0,-1-2 1 0 0,-1-1-1 0 0,-2-1 0 0 0,23-34-297 0 0,31-28 127 0 0,2 28-204 0 0,-83 68 72 0 0,-1 1 0 0 0,1-1 0 0 0,-1 1 0 0 0,1 0 0 0 0,-1 0 0 0 0,0 0 1 0 0,1 0-1 0 0,-1 1 0 0 0,0-1 0 0 0,-1 1 0 0 0,1-1 0 0 0,0 1 0 0 0,-1-1 0 0 0,1 1 0 0 0,-1 0 1 0 0,0 0-1 0 0,0 0 0 0 0,0 0 0 0 0,0 0 0 0 0,-1 0 0 0 0,1 0 0 0 0,-1 0 0 0 0,0 0 0 0 0,0 0 1 0 0,0 0-1 0 0,0 0 0 0 0,0 2 5 0 0,16 209 907 0 0,-5-153-823 0 0,-3-76-2990 0 0,-2-8-1100 0 0,0 7-2864 0 0,-2 8-1193 0 0</inkml:trace>
  <inkml:trace contextRef="#ctx0" brushRef="#br0" timeOffset="4757.296">1424 718 168 0 0,'0'0'944'0'0,"0"0"-221"0"0,0 0 143 0 0,0 0 354 0 0,0 0 275 0 0,0 0 74 0 0,0 0-156 0 0,0 0-246 0 0,0 0-218 0 0,0 0-163 0 0,0 0-170 0 0,-5-2-137 0 0,4 1-448 0 0,-1 0 0 0 0,0 0 0 0 0,0 0 0 0 0,0 1 1 0 0,0-1-1 0 0,0 0 0 0 0,0 1 0 0 0,0-1 0 0 0,0 1 1 0 0,0 0-1 0 0,0 0 0 0 0,0 0 0 0 0,0 0 0 0 0,0 0 0 0 0,0 0 1 0 0,0 1-1 0 0,0-1 0 0 0,0 0 0 0 0,0 1 0 0 0,0 0 1 0 0,0 0-1 0 0,0-1 0 0 0,0 1 0 0 0,0 0 0 0 0,0 0 1 0 0,1 1-1 0 0,-1-1 0 0 0,1 0 0 0 0,-1 0 0 0 0,0 1 1 0 0,1 0-32 0 0,-12 12 24 0 0,0 1 1 0 0,1 1-1 0 0,1 0 1 0 0,1 0-1 0 0,0 1 1 0 0,1 0 0 0 0,-2 8-25 0 0,6-12-58 0 0,0-1 1 0 0,2 1 0 0 0,-1 0 0 0 0,2 0 0 0 0,-1 0 0 0 0,2 0 0 0 0,0 1 0 0 0,1-1 0 0 0,0 0 0 0 0,1 0-1 0 0,1 9 58 0 0,0-17 35 0 0,0 0 0 0 0,1-1 0 0 0,0 0 0 0 0,-1 0 0 0 0,1 0 0 0 0,1 0 0 0 0,-1 0 0 0 0,0-1 0 0 0,1 1 0 0 0,0-1 0 0 0,0 0 0 0 0,0 0-1 0 0,0 0 1 0 0,0-1 0 0 0,1 1 0 0 0,-1-1 0 0 0,1 0 0 0 0,-1 0 0 0 0,1-1 0 0 0,0 1 0 0 0,0-1 0 0 0,0 0 0 0 0,0-1 0 0 0,0 1 0 0 0,0-1-1 0 0,0 0 1 0 0,0 0 0 0 0,0 0 0 0 0,0-1 0 0 0,0 0 0 0 0,0 0 0 0 0,1 0-35 0 0,7-4 242 0 0,-1 0 1 0 0,0 0-1 0 0,-1-1 1 0 0,1 0-1 0 0,-1-1 1 0 0,-1-1-1 0 0,1 1 1 0 0,-1-2-1 0 0,0 1 1 0 0,-1-1-1 0 0,0-1 1 0 0,2-4-243 0 0,-3 3 33 0 0,-1-1 1 0 0,-1 1-1 0 0,0-2 0 0 0,-1 1 1 0 0,0-1-1 0 0,0 1 0 0 0,-2-1 1 0 0,0-1-1 0 0,0 1 0 0 0,-1 0 1 0 0,-1-1-1 0 0,0 1 0 0 0,-1-1 1 0 0,0 1-1 0 0,-2-8-33 0 0,2 16-122 0 0,-2 0 0 0 0,1-1-1 0 0,0 1 1 0 0,-1 0 0 0 0,0 0 0 0 0,0 0 0 0 0,-1 1-1 0 0,1-1 1 0 0,-1 0 0 0 0,0 1 0 0 0,0 0 0 0 0,-1 0-1 0 0,1 0 1 0 0,-1 0 0 0 0,0 0 0 0 0,0 1-1 0 0,0-1 1 0 0,0 1 0 0 0,-1 0 0 0 0,1 1 0 0 0,-1-1-1 0 0,0 1 1 0 0,0 0 0 0 0,0 0 0 0 0,0 0 0 0 0,0 1-1 0 0,0-1 1 0 0,0 1 0 0 0,-1 1 0 0 0,1-1 0 0 0,0 1-1 0 0,-1 0 1 0 0,1 0 0 0 0,0 0 0 0 0,0 1-1 0 0,-5 1 123 0 0,8-2-51 0 0,0 1-1 0 0,0 0 1 0 0,0 0-1 0 0,1 0 0 0 0,-1 0 1 0 0,0 0-1 0 0,1 1 1 0 0,-1-1-1 0 0,1 0 0 0 0,-1 1 1 0 0,1-1-1 0 0,0 1 1 0 0,0-1-1 0 0,0 1 0 0 0,-1 0 1 0 0,1 0-1 0 0,1-1 1 0 0,-1 1-1 0 0,0 0 0 0 0,0 0 1 0 0,1 0-1 0 0,-1 0 1 0 0,1 0-1 0 0,0 0 0 0 0,-1 0 1 0 0,1 0-1 0 0,0 0 1 0 0,0 0-1 0 0,0 0 0 0 0,1 0 1 0 0,-1 0-1 0 0,0 0 0 0 0,1 0 1 0 0,-1 0-1 0 0,1 0 1 0 0,0 0-1 0 0,-1 0 0 0 0,1-1 1 0 0,0 1-1 0 0,0 0 1 0 0,0 0-1 0 0,1-1 0 0 0,-1 1 1 0 0,0-1-1 0 0,1 1 1 0 0,0 0 51 0 0,15 6 220 0 0,1-2 0 0 0,0 0 0 0 0,0-1 0 0 0,0 0 1 0 0,1-2-1 0 0,0 0 0 0 0,-1-1 0 0 0,1-1 1 0 0,0-1-1 0 0,0 0 0 0 0,14-3-220 0 0,20 1 201 0 0,-26 0-65 0 0,0-1 1 0 0,0-2-1 0 0,0-1 0 0 0,-1-1 1 0 0,0-1-1 0 0,0-2 1 0 0,9-4-137 0 0,97-56 98 0 0,-192 119-110 0 0,50-42 28 0 0,0 1 0 0 0,1 0-1 0 0,0 1 1 0 0,0 0 0 0 0,1 0-1 0 0,0 1 1 0 0,1 0 0 0 0,0 0 0 0 0,1 1-1 0 0,0 0 1 0 0,0 0 0 0 0,1 0-1 0 0,1 1 1 0 0,0-1 0 0 0,0 1-1 0 0,1 0 1 0 0,1 1 0 0 0,0-1-1 0 0,0 0 1 0 0,2 1 0 0 0,-1-1-1 0 0,2 0 1 0 0,-1 1 0 0 0,2-1-1 0 0,0 1-15 0 0,-1-9 12 0 0,1 0 0 0 0,-1 0 0 0 0,1 0 0 0 0,0-1 0 0 0,0 1 0 0 0,1 0 0 0 0,-1-1 0 0 0,1 1-1 0 0,0-1 1 0 0,0 0 0 0 0,0 0 0 0 0,0 0 0 0 0,0 0 0 0 0,1-1 0 0 0,-1 1 0 0 0,1-1-1 0 0,0 0 1 0 0,-1 0 0 0 0,1 0 0 0 0,0-1 0 0 0,0 1 0 0 0,0-1 0 0 0,1 0 0 0 0,-1 0-1 0 0,0 0 1 0 0,0-1 0 0 0,1 1 0 0 0,-1-1-12 0 0,7 1 194 0 0,0-1 1 0 0,1 0-1 0 0,-1-1 1 0 0,0 0-1 0 0,0 0 0 0 0,-1-1 1 0 0,1-1-1 0 0,0 0 1 0 0,-1 0-1 0 0,7-3-194 0 0,-6 1 66 0 0,1 0 0 0 0,-1-1 0 0 0,0 0 0 0 0,0-1 0 0 0,-1 0 1 0 0,0 0-1 0 0,0-1 0 0 0,0 0 0 0 0,-1-1 0 0 0,-1 0 0 0 0,0-1 0 0 0,0 0 0 0 0,0 0 0 0 0,-1 0 0 0 0,-1-1 1 0 0,0 0-1 0 0,-1-1 0 0 0,0 1 0 0 0,0-1 0 0 0,-1 0 0 0 0,-1 0 0 0 0,0 0 0 0 0,1-10-66 0 0,-4 17-72 0 0,1 0-1 0 0,-1 0 1 0 0,-1 0-1 0 0,1 0 1 0 0,-1 0-1 0 0,0 1 1 0 0,0-1-1 0 0,0 0 1 0 0,0 1-1 0 0,-1-1 1 0 0,0 1-1 0 0,0-1 1 0 0,0 1-1 0 0,-1 0 1 0 0,0 0-1 0 0,1 0 1 0 0,-1 0-1 0 0,0 0 1 0 0,-1 0-1 0 0,1 1 1 0 0,-1 0-1 0 0,0 0 1 0 0,1 0-1 0 0,-1 0 1 0 0,-4-2 72 0 0,4 3-124 0 0,0-1 0 0 0,0 1 0 0 0,0-1 0 0 0,-1 1-1 0 0,1 0 1 0 0,-1 1 0 0 0,1-1 0 0 0,-1 1 0 0 0,0 0 0 0 0,0 0 0 0 0,1 0 0 0 0,-1 1 0 0 0,0 0 0 0 0,0 0-1 0 0,0 0 1 0 0,0 0 0 0 0,1 1 0 0 0,-1 0 0 0 0,0 0 0 0 0,0 0 0 0 0,1 0 0 0 0,-1 1 0 0 0,1 0 0 0 0,-1 0 0 0 0,1 0-1 0 0,0 0 1 0 0,0 1 0 0 0,0 0 0 0 0,0 0 0 0 0,0 0 0 0 0,1 0 0 0 0,-1 0 0 0 0,1 1 0 0 0,0 0 0 0 0,0-1-1 0 0,0 1 1 0 0,0 0 0 0 0,1 1 0 0 0,-2 3 124 0 0,3-6-19 0 0,1 0-1 0 0,0 1 1 0 0,-1-1 0 0 0,1 0-1 0 0,0 0 1 0 0,0 1-1 0 0,1-1 1 0 0,-1 0-1 0 0,0 0 1 0 0,1 0 0 0 0,-1 1-1 0 0,1-1 1 0 0,0 0-1 0 0,0 0 1 0 0,0 0 0 0 0,0 0-1 0 0,0 0 1 0 0,0 0-1 0 0,0 0 1 0 0,1-1-1 0 0,-1 1 1 0 0,1 0 0 0 0,-1-1-1 0 0,1 1 1 0 0,0-1-1 0 0,-1 1 1 0 0,1-1 0 0 0,0 0-1 0 0,0 0 1 0 0,0 0-1 0 0,0 0 1 0 0,0 0-1 0 0,0 0 1 0 0,0-1 0 0 0,0 1-1 0 0,1-1 1 0 0,-1 1-1 0 0,1-1 20 0 0,90 11 780 0 0,-70-11-645 0 0,5 1 9 0 0,1-2 0 0 0,-1 0 0 0 0,1-2 0 0 0,-1-1-1 0 0,0-1 1 0 0,12-4-144 0 0,-6-2 182 0 0,-1 0-1 0 0,-1-2 0 0 0,0-2 0 0 0,0 0 0 0 0,-2-2 1 0 0,0-2-1 0 0,-1-1 0 0 0,11-10-181 0 0,6-25 792 0 0,-44 59 379 0 0,-16 56-1222 0 0,4 0 0 0 0,1 1 0 0 0,4 1 0 0 0,2-1 1 0 0,4 38 50 0 0,-3 27-30 0 0,-5 28 126 0 0,6-154 17 0 0,1 0 0 0 0,0 0 0 0 0,0 0 0 0 0,0-1 1 0 0,-1 1-1 0 0,1 0 0 0 0,0 0 0 0 0,0 0 0 0 0,-1 0 0 0 0,1 0 0 0 0,0 0 0 0 0,0 0 0 0 0,-1 0 0 0 0,1 0 1 0 0,0 0-1 0 0,0 0 0 0 0,-1 0 0 0 0,1 0 0 0 0,0 0 0 0 0,0 0 0 0 0,-1 0 0 0 0,1 0 0 0 0,0 0 0 0 0,0 0 0 0 0,-1 0 1 0 0,1 0-1 0 0,0 0 0 0 0,0 0 0 0 0,0 0 0 0 0,-1 0 0 0 0,1 1 0 0 0,0-1 0 0 0,0 0 0 0 0,-1 0 0 0 0,1 0 1 0 0,0 1-114 0 0,-5-35 774 0 0,4 31-645 0 0,0-21-145 0 0,1-1 0 0 0,0 1 1 0 0,2-1-1 0 0,1 1 0 0 0,0 0 1 0 0,2 0-1 0 0,1 0 1 0 0,1 1-1 0 0,1-1 0 0 0,1 2 1 0 0,1-1-1 0 0,1 1 0 0 0,1 1 1 0 0,0 0-1 0 0,2 1 1 0 0,1 0-1 0 0,0 1 0 0 0,1 1 1 0 0,1 0-1 0 0,1 1 0 0 0,10-6 16 0 0,-16 14-69 0 0,1 1 0 0 0,0 1-1 0 0,1 0 1 0 0,0 0 0 0 0,0 2-1 0 0,0 0 1 0 0,1 0-1 0 0,-1 2 1 0 0,1-1 0 0 0,12 1 69 0 0,-21 2-15 0 0,1 0 0 0 0,0 0 0 0 0,0 1 0 0 0,0 0 0 0 0,0 1 0 0 0,-1 0 0 0 0,1 0 0 0 0,0 0 0 0 0,0 1 0 0 0,-1 0 0 0 0,1 0 0 0 0,-1 1 0 0 0,0-1 0 0 0,1 1 0 0 0,-1 1 0 0 0,-1-1 0 0 0,1 1 0 0 0,0 0 0 0 0,-1 1 0 0 0,0-1 0 0 0,0 1 0 0 0,0 0 0 0 0,-1 0 0 0 0,3 4 15 0 0,-4-4 44 0 0,1 1 0 0 0,-1-1 0 0 0,0 1 0 0 0,-1 0 1 0 0,1 0-1 0 0,-1 1 0 0 0,-1-1 0 0 0,1 0 0 0 0,-1 1 0 0 0,0-1 1 0 0,0 1-1 0 0,-1-1 0 0 0,0 1 0 0 0,0-1 0 0 0,-1 1 0 0 0,1-1 0 0 0,-1 1 1 0 0,-1-1-1 0 0,1 1 0 0 0,-1-1 0 0 0,0 0 0 0 0,-1 0 0 0 0,1 0 1 0 0,-1 0-1 0 0,-1 0 0 0 0,1-1 0 0 0,-1 1 0 0 0,-2 2-44 0 0,-3-2 66 0 0,0 0 0 0 0,-1-1-1 0 0,1 0 1 0 0,-1-1 0 0 0,0 0 0 0 0,0 0-1 0 0,-1-1 1 0 0,1 0 0 0 0,-1-1 0 0 0,1 0-1 0 0,-1-1 1 0 0,0 0 0 0 0,0-1-1 0 0,1 0 1 0 0,-1-1 0 0 0,0 0 0 0 0,-1-1-66 0 0,-43-25-1814 0 0,41 13-1441 0 0,2-2-3335 0 0,9 8-3824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2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1835 282</inkml:trace>
  <inkml:trace contextRef="#ctx0" brushRef="#br0" timeOffset="1559.431">3867 282</inkml:trace>
  <inkml:trace contextRef="#ctx0" brushRef="#br0" timeOffset="-260.815">1778 762,'-9'34,"-4"10</inkml:trace>
  <inkml:trace contextRef="#ctx0" brushRef="#br0" timeOffset="195.761">1948 932,'5'-8,"6"-12,0 2,2-1,0 1,1 1,1 1,0 0,14-11,-27 26,-1 0,1 1,-1-1,1 0,-1 1,1-1,-1 1,1-1,-1 1,1 0,0-1,-1 1,1 0,-1 0,1 0,0 1,-1-1,1 0,0 0,-1 1,1-1,-1 1,1 0,-1-1,1 1,-1 0,0 0,1 0,-1 0,0 0,0 0,1 0,-1 0,0 1,0-1,0 0,-1 1,1-1,0 1,0-1,-1 1,1-1,-1 1,1-1,-1 1,0-1,0 1,0 0,1-1,-1 1,-1 0,1-1,0 2,13 28,-10-28,-1 0,1 0,-1 0,1 0,0-1,0 0,0 0,0 1,1-2,-1 1,1 0,-1-1,1 1,-1-1,1 0,0 0,0-1,-1 1,1-1,0 0,0 0,0 0,-1 0,1-1,0 1,0-1,-1 0,1 0,0-1,-1 1,1-1,0 0,103-71,-68 28,-25 26</inkml:trace>
  <inkml:trace contextRef="#ctx0" brushRef="#br0" timeOffset="-1356.743">565 282,'-11'310,"-9"-23,20-267,-2 0,0-1,-1 1,-1 0,-1-1,-1 0,0 0,-2 0,0-1,-1 0,-1-1,0 0,-1 0,-8 7,5-11</inkml:trace>
  <inkml:trace contextRef="#ctx0" brushRef="#br0" timeOffset="-1057.37">1 339,'43'0,"43"-5,17-6,4-2,-5 2,-11-2,-6 1,-9-2,-7 1,-10 4,-7 2,-6 3,-7 2,-4 1,-10 6,-7 2</inkml:trace>
  <inkml:trace contextRef="#ctx0" brushRef="#br0" timeOffset="-509.396">1129 1,'-28'554,"-1"-203,29-342,6 59,-6-67,1 1,-1-1,1 0,-1 1,1-1,0 0,-1 0,1 1,0-1,0 0,0 0,0 0,0 0,0 0,0 0,0-1,0 1,1 0,-1 0,0-1,0 1,1-1,-1 1,1-1,-1 0,0 1,1-1,-1 0,1 0,-1 0,0 0,1 0,-1 0,1 0,-1-1,0 1,1 0,-1-1,0 1,1-1,-1 0,0 1,0-1,1 0,25-14,-1-2,0 0,-1-2,-1 0,-1-2,0-1,-2 0,13-19,39-17,-72 57,0 1,0 0,0-1,0 1,0 0,0-1,0 1,0 0,1 0,-1 0,0 0,0 0,0 0,0 1,0-1,0 0,0 0,0 1,0-1,0 1,0-1,0 1,0-1,0 1,0-1,-1 1,1 0,0 0,0-1,-1 1,1 0,0 0,-1 0,1 0,-1 0,1 0,-1 0,1 0,-1 0,0 0,0 0,1 0,-1 0,0 0,0 0,0 0,0 0,4 59,-4-53,-3 55,8 76,1-120</inkml:trace>
  <inkml:trace contextRef="#ctx0" brushRef="#br0" timeOffset="1054.264">3048 875,'5'49,"-2"0,-3 1,-1-1,-3 0,-7 31,11-72,-1 0,0 1,0-1,-1 0,0 0,-1 0,0 0,0-1,-1 1,1-1,-2 0,1 0,-1 0,0 0,0-1,-1 0,0 0,-4 3,9-9,0 1,1-1,-1 0,0 0,1 1,-1-1,0 0,1 0,-1 0,0 0,0 0,1 0,-1 0,0 0,1-1,-1 1,0 0,0 0,1 0,-1-1,0 1,1 0,-1-1,1 1,-1-1,1 1,-1-1,0 1,1-1,0 1,-1-1,1 1,-1-1,1 0,0 1,-1-1,1 0,0 1,0-1,-1 0,1 1,0-1,0 0,0 1,0-1,0 0,0 0,0 1,0-1,0 0,0 1,0-1,1 0,-1 0,0 1,8-44,7 8,1 0,2 2,1 0,2 1,1 2,1 0,2 1,15-13,-8 10,2 1,1 2,1 1,1 2,2 1,1 3,26-12,-58 30,1 1,0 0,0 1,0-1,0 2,0-1,1 1,-1 1,1 0,0 0,-1 1,1 0,8 1,-16 0,0 0,0 0,0 0,0 0,-1 0,1 0,0 0,0 1,-1-1,1 0,0 1,-1 0,0-1,1 1,-1 0,0 0,0 0,0 0,0 0,0 0,0 0,-1 0,1 0,-1 0,1 0,-1 0,0 1,0-1,0 0,0 0,0 0,-1 0,1 1,-1-1,1 1,-32 71,12-49,0 0,-2-1,0-1,-2-2,0 0,-2-1,-3 1,19-15,-1 0,1 0,-1-1,0-1,-1 0,1 0,-1-1,0 0,0-1,0-1,8 0,0-1,0 0,0 0,-1 0,1 0,0-1,0 0,0 0,0 0,0 0,0 0,0-1,0 0,0 0,1 0,-1 0,1-1,0 1,-1-1,1 0,0 0,1 0,-1 0,0 0,1-1,0 1,0-1,0 0,0 0,0 0,-10-69,12 49</inkml:trace>
  <inkml:trace contextRef="#ctx0" brushRef="#br0" timeOffset="1310.738">3895 735,'-5'28,"-1"11</inkml:trace>
  <inkml:trace contextRef="#ctx0" brushRef="#br0" timeOffset="1805.129">4177 791,'-37'335,"12"-266,25-69,-1 0,0 1,1-1,-1 0,0 0,1 0,-1 0,0 1,1-1,-1 0,0 0,1 0,-1 0,0-1,1 1,-1 0,0 0,1 0,-1 0,0-1,1 1,-1 0,0-1,1 1,-1-1,1 1,-1 0,1-1,-1 1,1-1,-1 1,1-1,-1 0,1 1,0-1,-1 1,1-1,0 0,0 1,-1-1,1 0,0 1,0-1,0 0,0 1,0-1,0 0,0 1,0-1,0 0,0 1,0-1,0 0,1 1,-1-1,0 0,0 1,1-1,-1 0,1 1,1-22,2 1,0 0,2-1,0 2,1-1,1 1,1 0,1 1,1 0,0 0,1 2,1-1,14-13,-21 23,21-25,1 2,2 0,1 2,2 2,0 1,2 1,33-17,-62 37,1 1,0-1,0 2,0-1,1 1,-1 0,1 0,0 1,0 0,0 1,0 0,0 0,0 0,0 1,0 1,0-1,2 1,-8 0,0 0,0 0,-1 0,1 0,0 1,0-1,0 0,-1 1,1-1,-1 1,1-1,-1 1,0 0,0 0,1 0,-1 0,0 0,-1 0,1 0,0 0,-1 0,1 0,-1 0,1 0,-1 0,0 1,0-1,0 0,0 0,-1 0,1 0,0 1,-1-1,0 0,1 0,-1 0,0 0,0 0,0 0,-50 74,38-64,-2-1,1 0,-1-1,-1-1,0 0,0-1,-1 0,0-2,0 0,-1-1,0-1,-16 3,9-6</inkml:trace>
  <inkml:trace contextRef="#ctx0" brushRef="#br0" timeOffset="2125.575">4770 819,'41'-4,"-9"2,-1-2,1 0,-1-2,0-2,-1 0,0-3,9-4,-35 13,-1 0,1-1,0 0,-1 0,0 0,0 0,0-1,0 1,0-1,0 0,-1 0,0 0,0 0,0 0,0 0,-1-1,0 1,0 0,0-1,0 1,-1-1,1 0,-1 1,0-1,-1 1,1-1,-1 1,0-1,0 1,0 0,-1-1,1 1,-1 0,0 0,0 0,-1 0,1 0,-1 0,0 1,0-1,0 1,0 0,-1 0,1 0,-1 0,0 1,0 0,0-1,0 1,0 1,0-1,0 1,-1-1,1 1,-1 0,-1 0,-4 4,0-1,1 1,-1 1,1 0,-1 0,1 1,1 0,-1 0,1 1,-1 0,2 1,-1 0,1 0,0 0,1 1,-1 0,1 1,1-1,0 1,0 0,1 0,0 1,1-1,-2 6,2-10,1 1,0-1,0 0,1 1,-1-1,1 1,0-1,0 1,1 0,0-1,0 1,0 0,1-1,0 1,0 0,0-1,1 1,-1-1,1 0,1 0,-1 1,1-1,0-1,0 1,0 0,1-1,0 1,-1-1,2 0,-1-1,0 1,1-1,-1 1,1-1,0-1,1 1,4 2,1-1,-1 0,1-1,0 0,0-1,1 0,-1-1,0 0,7-1,8 0</inkml:trace>
  <inkml:trace contextRef="#ctx0" brushRef="#br0" timeOffset="4242.82">3895 649,'0'-5,"0"4,0 6,-5 7,-1 7,0 5,1 3,-4 1,1 2,1-1,2 1,1-1,2 0,1-5</inkml:trace>
  <inkml:trace contextRef="#ctx0" brushRef="#br0" timeOffset="9161.844">368 1496,'345'-44,"-229"33,-1 5,86 8,-47 1,876-4,-453-26,1151 27,-862 17,131-7,-318-37,-115 15,452-6,-226-9,727 27,-815 29,-505-29,-150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42.4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1638 1581,'-14'-7,"0"0,0 1,0 0,-1 1,0 1,0 0,0 1,-1 1,1 0,-1 1,1 1,-1 0,0 1,1 1,0 0,-1 1,1 1,0 0,-12 6,-152 75,132-62,0 3,2 2,-36 29,74-52,-22 17,2 1,0 1,1 1,2 2,-12 17,-122 127,42 25,-68 88,69-30,23 28,76-232,2 1,3 0,-5 50,-11 97,55 27,2-27,-22-149,2-1,3 0,1-1,3 0,2-1,1-1,3-1,4 4,83 112,58 9,-145-148,2-1,1-1,0-1,1-2,20 10,27 17,-8-7,1-2,71 23,-63-26,286 81,-164-65,-55-25,-85-13,0-3,0-2,1-3,34-4,11 1,93-26,-149 26,0-3,-1-2,0-2,-1-2,1-2,-2-1,2-4,263-129,-273 125,-1-2,-1-1,-1-2,-2-1,0-2,18-25,267-271,-196 130,-91 142,-2-1,-3-2,-2 0,6-31,4-29,-5-20,2-6,-30-167,-1 285,-1 1,-2 0,0 0,-2 0,0 1,-2 0,-8-17,-2-6,-72-185,73 185,-1 2,-3 1,-2 0,-1 2,-4-1,14 18,-98-128,14 5,72 111,-2 0,-2 2,0 1,-30-23,-14-16,58 56,2-1,-1 1,-1 0,0 1,-1 1,-1 1,0 1,-18-9,-163-85,59 55,34 17,-22-13,86 36,0 2,-1 1,1 3,-27 0,-101-22,-280 26,436 2,0 0,0 1,0 0,1 1,-1 1,0 0,1 1,0 1,-12 6,24-11,0 0,0 0,0 1,1-1,-1 1,0-1,0 1,1-1,-1 1,1 0,-1 0,1 0,0 0,0 0,0 0,0 0,0 0,0 0,1 1,-1-1,1 0,-1 2,3 10</inkml:trace>
  <inkml:trace contextRef="#ctx0" brushRef="#br1" timeOffset="4457.643">1751 735,'-2'-15,"-3"23,-5 25,4 7,1 2,2-1,2 1,4 29,-2 1,28 240,-30-184,12 152,1-164,-5 1,-7 94,-1-86,-30 74,15-128,15-55,0 0,1 0,1-1,0 1,2 0,-1 0,2-1,0 1,4 8,7 34,25 169,-30-30,9 0,-19-195,0 0,0 0,0-1,1 1,-1 0,0 0,1 0,-1 0,1 0,0-1,-1 1,1 0,0 0,0-1,0 1,0-1,1 1,-1-1,0 1,1-1,-1 0,1 0,-1 1,1-1,-1 0,1-1,0 1,0 0,-1 0,1-1,0 1,0-1,0 1,0-1,0 0,0 0,-1 0,1 0,0 0,0 0,0 0,0-1,0 1,0-1,-1 1,3-2,243-43,-50 17,-109 29,107-12,2-8,-55-7,-110 25,-1 1,1 2,-1 1,1 2,7 2,17 1,0-2,1-4,-1-1,12-4,34 1,96-9,130-18,-275 20,-1 3,1 2,0 3,0 2,3 2,87 24,336-27,-349-11,-103 6,1 0,0 2,0 1,1 1,15 2,64-4,-40-13,-49 11</inkml:trace>
  <inkml:trace contextRef="#ctx0" brushRef="#br1" timeOffset="7139.527">1751 762,'-2'-1,"0"0,0-1,1 1,-1-1,0 0,1 1,-1-1,1 0,0 0,-1 0,1 0,0 0,0 0,0 0,1-1,-1 1,0 0,1 0,-1-1,1 1,0 0,0-1,0 1,0 0,0-1,0 0,-15-156,-19-22,24 107,9 62</inkml:trace>
  <inkml:trace contextRef="#ctx0" brushRef="#br1" timeOffset="8023.672">933 1,'-28'255,"28"-253,-1 0,1 0,0 0,0 0,0 0,0 1,0-1,0 0,0 0,1 0,-1 0,1 0,0 0,-1 0,1 0,0 0,0 0,0 0,1-1,-1 1,0 0,1-1,-1 1,1-1,-1 1,1-1,0 0,-1 1,1-1,0 0,0 0,0 0,0-1,0 1,0 0,0-1,0 1,0-1,1 0,-1 0,0 0,0 0,0 0,0 0,0-1,0 1,0 0,1-1,-1 0,0 0,-1 1,1-1,0 0,1-1,92-90,-49 39,-41 48,-5 4,1 0,-1 0,1 0,-1 0,1 0,-1 0,1 0,0 0,-1 0,1 0,0 1,0-1,0 0,0 1,0-1,-1 0,1 1,0-1,0 1,0-1,1 1,-1 0,0-1,0 1,0 0,0 0,0 0,0 0,0 0,0 0,1 0,-1 0,0 0,0 1,0-1,0 0,0 1,0-1,0 1,0-1,0 1,0-1,0 1,0 0,0-1,-1 1,1 0,0 0,0 0,2 7,1 1,-1 0,0 1,-1-1,0 0,0 1,-1-1,0 1,-1-1,0 1,-1 1,4 45,0-37,4 17,-2 1,-1 0,-2 0,-1 0,-2 0,-2 0,-4 18,-4 2,10-43,0-1,0 1,-2-1,0 0,0 0,-1 0,-1 0,0 0,0-1,-2 0,1 0,-2-1,1 0,-2 0,1 0,-1-1,-1-1,-2 2,10-10,0 1,0-1,0 0,0-1,0 1,0 0,0 0,0-1,0 1,0-1,0 0,0 0,-1 0,1 0,0 0,0 0,0 0,0-1,0 1,-1-1,1 0,0 1,0-1,0 0,0 0,1 0,-1-1,0 1,0 0,1-1,-1 1,1-1,-1 1,1-1,0 0,-1 0,1 1,0-1,0 0,0 0,0 0,-24-88,25 67,1 0,2 0,0 1,1-1,1 1,1 0,1 0,1 1,1 0,1 0,1 1,0 1,2-1,0 2,1 0,1 0,6-4,2 0,-2 5</inkml:trace>
  <inkml:trace contextRef="#ctx0" brushRef="#br1" timeOffset="9025.779">6379 2993,'-15'4,"-1"0,1 2,0 0,0 1,0 0,1 1,0 1,1 0,0 0,0 2,1 0,1 0,0 1,0 0,1 1,1 0,0 1,0 0,1 2,-18 49,18-41,-1 0,-1 0,-2-1,0 0,-1-1,-1 0,-12 12,-14-4,24-25</inkml:trace>
  <inkml:trace contextRef="#ctx0" brushRef="#br1" timeOffset="9354.391">5957 2907,'65'126,"-44"-98,2-1,0-2,2 0,0-2,2 0,17 10,-21-18,-1 1,-1 1,-1 1,0 1,-2 1,0 1,-1 0,-1 1,3 7,-5-4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367 225,'1'0,"-1"0,0 1,0-1,0 0,0 0,0 1,0-1,0 0,0 1,0-1,0 0,0 0,0 1,0-1,0 0,0 1,0-1,0 0,0 0,0 1,0-1,0 0,-1 1,1-1,0 0,0 0,0 1,0-1,-1 0,1 0,0 0,0 1,-1-1,1 0,0 0,0 0,-1 0,1 0,0 1,0-1,-1 0,1 0,0 0,0 0,-1 0,1 0,0 0,-1 0,1 0,0 0,12 39,-10-33,10 27,-2 0,-2 0,0 1,-3 0,2 33,-4-41,-1 0,-1 0,-1-1,-1 1,-2 0,-1 0,0-1,-2 1,-1-1,-1-1,-1 0,-1 0,-1 0,-1-1,-1-1,-2 0,-5 6,14-20,0-1,-1 0,0-1,0 1,0-2,-1 1,0-1,0 0,0 0,-1-1,1 0,-1 0,0-1,0-1,-1 1,1-2,0 1,-1-1,1 0,-1-1,1 0,-1-1,1 0,-1 0,-1-2,-13-4</inkml:trace>
  <inkml:trace contextRef="#ctx0" brushRef="#br0" timeOffset="230.868">0 225,'34'-5,"21"-1,10 0,4-4,-1 0,-1-3,-3-4,-8 1,-3-2,-7 2,0-1,-5 3,-3 3,-4 4,-3 3,-6 7,-8 3</inkml:trace>
  <inkml:trace contextRef="#ctx0" brushRef="#br0" timeOffset="1402.658">847 592,'6'37,"37"129,-41-162,0-1,0 1,0 0,0-1,1 1,-1-1,1 0,0 0,0 0,0 0,1 0,-1-1,1 0,-1 1,1-1,0 0,0-1,-1 1,1-1,1 0,-1 0,0 0,0 0,0-1,0 1,1-1,-1 0,0-1,0 1,1-1,-1 0,0 0,0 0,0 0,2-2,12-4,-1-1,-1 0,1-2,-1 1,-1-2,0 0,5-7,99-88,-119 107,-1-1,1 1,0 0,-1-1,1 1,0 0,0 0,0-1,-1 1,1 0,0 0,0-1,0 1,0 0,0 0,0-1,0 1,1 0,-1 0,0-1,0 1,0 0,1-1,-1 1,1 0,-1-1,0 1,1 0,-1-1,1 1,-1-1,1 1,-1-1,1 1,0-1,-1 1,1-1,0 0,-1 1,1-1,0 0,-1 1,1-1,0 0,0 0,-1 0,1 0,0 0,0 0,-1 0,1 0,0 0,0 0,-1 0,1 0,0 0,0-1,-1 1,1 0,0-1,-1 1,1 0,0-1,-1 1,1-1,-1 1,1-1,-1 1,1-1,-1 0,3 16,-3-9,1-1,0 1,0-1,1 0,0 0,0 1,0-1,0-1,1 1,-1 0,1 0,1-1,-1 0,0 0,1 0,0 0,0 0,0-1,1 1,-1-1,1 0,0-1,0 1,0-1,0 0,0 0,0 0,0-1,1 0,-1 0,0 0,1-1,-1 0,1 0,-1 0,1-1,-1 1,1-1,2-1,10-9,0-1,-1 0,-1-1,0 0,0-2,10-12,36-32,-62 59,10-10,0 1,0 0,1 1,0 0,0 1,1 0,-1 1,2 0,-1 1,1 0,0 1,0 0,0 1,2 1,-12 2,0 0,-1 1,1-1,0 1,-1 0,1 0,0 0,-1 0,1 0,-1 1,1-1,-1 1,0-1,0 1,0 0,0 0,0 0,0 0,0 0,-1 1,1-1,-1 1,1-1,-1 1,0-1,0 1,0-1,-1 1,1 0,0 0,-1-1,0 1,0 0,0 0,0 0,0 1,-22 101,19-99,0 0,-1 0,1-1,-1 1,-1-1,1 0,-1 0,0 0,0 0,-1-1,1 0,-1 0,0-1,0 0,0 0,0 0,-5 1,-9-10,37-15,-7 14,0 1,0 0,0 1,0 0,1 1,0 0,0 1,0 0,0 0,1 2,-1-1,1 1,-1 1,1 0,-1 1,1 0,-1 0,0 1,9 3,-12-2,1-1,-1 0,1-1,-1 0,1 0,-1-1,1 0,-1 0,1-1,-1 0,1-1,-1 1,1-2,-1 1,0-1,0-1,-1 1,1-1,-1-1,1 1,1-3,15-17,-1-1,-1-1,-1-2,-1 0,-1 0,-2-2,-1 0,-2-1,0-1,-3 0,0-1,-2 0,2-19,-10 48,1-1,-1 1,1-1,-1 0,0 0,-1 0,1 0,-1 0,0 1,0-1,0 0,-1 0,0 0,0 0,0 0,0 1,-1-1,0 0,-14 35,12 282,7-278,0-1,2 0,2 0,1-1,1 0,3 3,4-7,-16-29,0 1,1 0,-1-1,0 1,0 0,0 0,0-1,0 1,0 0,0-1,1 1,-1 0,0 0,0-1,0 1,1 0,-1 0,0 0,0-1,1 1,-1 0,0 0,0 0,1 0,-1 0,0-1,1 1,-1 0,0 0,0 0,1 0,-1 0,0 0,1 0,-1 0,0 0,1 0,-1 0,0 0,1 0,-1 0,0 0,0 1,1-1,-1 0,0 0,0 0,1 0,-1 1,0-1,1 0,-13-43,2 19</inkml:trace>
  <inkml:trace contextRef="#ctx0" brushRef="#br0" timeOffset="1563.072">2118 367,'38'-5,"18"-6,9-2,-2 2,-3-2,-5 1,-9 2,-1 3,-5-1,-3-1,-4 3,-2 1,-3 2,-5 2</inkml:trace>
  <inkml:trace contextRef="#ctx0" brushRef="#br0" timeOffset="2474.024">3275 507,'-64'64,"3"2,3 3,2 4,120-139,-29 25,-11 10,2 1,1 2,1 1,25-18,72-43,-124 87,0 0,0 1,0-1,0 0,1 0,-1 0,0 1,0-1,1 1,-1-1,1 1,-1-1,1 1,-1 0,0 0,1 0,-1-1,1 1,-1 1,1-1,-1 0,1 0,-1 1,1-1,-1 0,0 1,1 0,-1-1,0 1,1 0,-1-1,0 1,0 0,0 0,0 0,0 0,0 0,0 1,0-1,0 0,0 0,-1 0,1 1,0-1,-1 1,1-1,-1 0,0 1,1-1,-1 1,0-1,0 2,-13 111,10-105,0 0,1 0,0 0,0 0,1 1,0-1,1 1,0-1,0 1,1-1,0 1,1-1,1 4,-2-11,-1 0,1 0,0 0,0 0,-1 0,1-1,1 1,-1 0,0 0,0-1,1 1,-1-1,1 1,-1-1,1 0,0 1,0-1,-1 0,1 0,0 0,0 0,0-1,0 1,0-1,0 1,0-1,0 1,0-1,0 0,0 0,1 0,-1 0,0-1,0 1,0 0,0-1,0 0,1 0,66-46,-51 25,0-1,-2-1,-1 0,0-1,-2 0,-1-2,-1 1,2-9,18-45,-28 77,-2 5</inkml:trace>
  <inkml:trace contextRef="#ctx0" brushRef="#br0" timeOffset="2814.665">3924 648,'60'-40,"-39"28,-1-1,-1-1,0 0,-1-2,0 0,-1 0,-1-2,12-17,-27 34,1 0,0-1,-1 1,0-1,1 1,-1-1,0 0,0 1,0-1,0 0,0 0,0 0,0 0,-1 1,1-1,-1 0,1 0,-1-1,0 1,0 0,0 0,0 0,0 0,0 0,-1 0,1 0,0 0,-1 0,0 0,0 0,1 0,-1 1,0-1,0 0,-1 0,1 1,0-1,-1 1,1-1,0 1,-1-1,0 1,1 0,-1 0,0 0,0 0,0 0,1 0,-1 1,0-1,0 0,0 1,0-1,0 1,0 0,0 0,0 0,-1 0,-10 5,0 1,0 0,1 1,0 0,0 1,1 1,0 0,1 0,0 1,0 0,1 1,0 0,1 0,0 1,1 0,-5 9,5-11,0 1,1 1,0-1,1 1,0 0,0 0,2 1,-1-1,2 1,-1-1,2 1,0 0,0 4,1-13,1-1,-1 0,1 0,0 1,0-1,0 0,0 0,1 0,-1 0,1 0,-1 0,1-1,0 1,0 0,1-1,-1 0,0 1,1-1,-1 0,1 0,0 0,0-1,0 1,0-1,0 1,0-1,0 0,0 0,0 0,2-1,100-2,-78-7,1-1,-2-2,0 0,0-2,-1-1,-1-1,18-15,-24 16</inkml:trace>
  <inkml:trace contextRef="#ctx0" brushRef="#br0" timeOffset="3184.613">4347 564,'8'1,"0"-1,0 0,-1 0,1 0,0-1,0 0,-1-1,1 0,-1 0,1-1,-1 1,0-2,0 1,0-1,0 0,-1 0,1-1,-1 0,0 0,-1-1,1 1,-1-1,0 0,-1-1,1 1,-1-1,-1 0,1 0,-1 0,0 0,-1-1,1 1,-2-1,1 0,-1 1,0-5,-1 10,0 0,0-1,0 1,-1 0,1-1,-1 1,0 0,1 0,-1 0,0-1,0 1,0 0,-1 0,1 0,0 0,-1 1,1-1,-1 0,0 1,0-1,1 1,-1-1,0 1,0 0,0 0,-1 0,1 0,0 0,0 0,0 1,-1-1,1 1,0-1,-1 1,1 0,0 0,-1 0,1 0,0 1,-1-1,1 1,0-1,0 1,-1 0,1-1,0 1,0 1,0-1,0 0,0 0,0 1,0-1,1 1,-1-1,-1 2,-7 6,0 1,1 0,0 0,0 0,1 1,0 1,1-1,0 1,1 1,1-1,0 1,0 0,1 0,1 0,0 0,1 1,1-1,0 1,0 0,2-1,0 1,1 7,-1-17,0 0,0 0,0 0,1 0,0 0,-1 0,2 0,-1-1,0 1,1-1,-1 0,1 0,0 0,0 0,0 0,0 0,1-1,-1 1,1-1,0 0,-1 0,1-1,0 1,0-1,0 0,0 0,1 0,7 2,-1-1,1 0,0-1,-1 0,1-1,0 0,0-1,0 0,2-1,8-5,0-1,-1 0,0-2,0 0,-1-1,-1-1,0-1,0-1,1-2,3-2,2 0</inkml:trace>
  <inkml:trace contextRef="#ctx0" brushRef="#br0" timeOffset="3563.808">4968 338,'-186'172,"183"-170,0 0,0 0,1 1,-1-1,1 1,-1-1,1 1,0 0,0 0,0 0,1 0,-1 1,1-1,-1 0,1 1,0-1,0 1,1-1,-1 1,1-1,0 1,0-1,0 1,0 0,0-1,1 1,0-1,0 1,0-1,0 0,0 1,1-1,-1 0,1 0,0 0,0 0,0 0,0 0,1 0,-1-1,3 2,3 1,0 0,1-1,0 0,0 0,0-1,1 0,-1-1,1 0,0 0,-1-1,1-1,0 1,0-2,-1 1,1-1,0-1,-1 0,1 0,-1-1,0 0,1 0,-2-1,1-1,3-1,5-4,0-1,-1 0,0-2,-1 1,-1-2,0 0,-1 0,0-2,-2 1,1-2,6-13,18-32,-15 27,-2 0,-1-1,-1 0,-3-2,0-3,-11 32,-2-1,0 1,0-1,0 1,-1-1,-1 1,1-1,-2 1,1-1,-1 1,-1 0,0-1,2 7,0-1,0 1,-1 0,1-1,-1 1,0 0,0 0,0 0,0 1,0-1,-1 0,1 1,-1-1,0 1,0 0,0 0,0 0,0 0,0 1,0-1,-1 1,1 0,0 0,-1 0,1 0,-1 1,1-1,-1 1,0 0,1 0,-1 0,1 0,-1 1,-8 4,1 0,-1 0,2 1,-1 1,1 0,-1 0,2 1,-1 0,1 1,1 0,0 0,0 1,0 0,2 0,-1 1,1 0,1 0,0 1,0-1,1 1,1 0,-2 9,2-6,0 0,1 0,0 1,2-1,0 1,0-1,2 0,0 0,0 1,2-1,-1-1,2 1,0 0,1-1,1 0,0-1,0 1,2-1,-1-1,2 1,-1-2,2 1,0-1,0-1,1 0,0-1,1 0,-1 0,2-2,-1 0,1 0,0-1,1-1,4 1,134 27,-124-30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1,0-1,0 1,0-1,0 1,0-1,0 1,0-1,0 1,1-1,-1 1,0-1,0 0,0 1,1-1,-1 1,0-1,1 1,-1-1,0 0,1 1,-1-1,1 0,-1 1,0-1,1 0,-1 0,1 1,-1-1,1 0,-1 0,1 0,-1 1,1-1,-1 0,1 0,-1 0,1 0,-1 0,1 0,-1 0,1 0,-1 0,1-1,-1 1,1 0,-1 0,1 0,-1-1,1 1,-1 0,0 0,1-1,-1 1,1 0,-1-1,0 1,1 0,-1-1,0 1,1-1,7 166,-9-111,-29 229,6-150,31-126,-1-12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197 587,'-131'51,"126"-49,1 1,0 0,-1 0,1 0,0 0,0 1,1 0,-1 0,1 0,0 0,0 0,0 1,1-1,-1 1,1 0,0 0,0 0,1 0,0 0,0 0,0 0,0 0,1 1,0-1,0 1,0-3,0 0,1 0,-1 0,1 0,0 0,0 0,0 0,0-1,1 1,-1 0,1-1,0 1,-1-1,1 0,0 1,0-1,1 0,-1 0,0 0,1-1,-1 1,1 0,0-1,-1 0,1 1,0-1,0 0,0-1,0 1,0 0,0-1,0 0,0 0,0 1,0-2,0 1,2-1,6 1,-1-2,0 0,1 0,-1-1,0 0,0 0,-1-1,1-1,-1 0,5-3,15-14,-1-2,-1 0,-1-2,-1-1,-2-1,0-1,-2-1,-2-1,0-1,-2 0,-2-2,-1 1,-1-2,-2 0,2-18,-9 36,-1 0,0-1,-2 1,0-1,-1 1,0-1,-2 1,-1-8,2 19,0 0,0 0,-1 1,0-1,0 0,0 1,-1-1,1 1,-1 0,-1 0,1 0,-1 0,0 1,0 0,0-1,0 1,-1 1,0-1,1 1,-2-1,1 1,0 1,0-1,-1 1,0 0,-1 0,0 1,1 1,-1 0,0 0,1 1,-1 0,0 0,1 0,-1 1,1 0,0 1,-1-1,1 1,0 0,1 1,-1-1,0 1,1 0,0 0,0 1,0 0,1 0,-1 0,1 0,1 1,-1 0,1-1,0 1,0 0,0 1,-1 4,1 6,-1 0,2 1,1-1,0 1,1-1,0 1,2-1,0 1,1-1,1 0,0 0,2 0,0-1,0 1,2-2,0 1,0-1,2 0,0 0,10 10,227 266,-85-99,-148-177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162 392,'5'-5,"-4"-1,-1 4,-6 4,-2 5,-4 7,0 6,-4 4,-2 2,0 3,0-5,2-1,-1-4,3-1,3 1,9-2,4-5</inkml:trace>
  <inkml:trace contextRef="#ctx0" brushRef="#br0" timeOffset="396.624">387 561,'-5'5,"-1"6,-5 2,0 2,-3 0,0 2,-1 2,-4-1,2 0,-1-2,2 1,0-3,-3 1,-3-2,3 2,3-7,6-4</inkml:trace>
  <inkml:trace contextRef="#ctx0" brushRef="#br0" timeOffset="1670.478">416 279,'16'-2,"0"-1,0-1,-1 0,1-1,-1 0,0-1,0-1,1-1,-7 3,132-64,141-57,-250 114,-26 8,1 1,0 0,0 0,0 1,0 0,0 0,0 1,1 0,-1 0,0 1,1 0,-1 0,4 1,-9 1,0 1,0-1,-1 1,1 0,-1-1,1 1,-1 0,0 0,0 0,0 0,-1 0,1 0,-1 0,1 0,-1 0,0 0,0 1,0-1,-1 0,1 0,-1 0,0 0,0 0,0 0,0 0,0-1,-1 1,1 0,-1-1,0 1,0-1,0 1,0-1,0 0,-2 2,-4 11,8-15,-2 3,-1-1,1 1,0 0,0 0,0 0,0 0,1 0,-1 0,1 0,0 0,-1 1,2-1,-1 1,0-1,1 1,-1-1,1 1,0-1,0 1,1-1,-1 1,1-1,0 0,-1 1,2-1,-1 0,0 1,1-1,-1 0,1 0,0 0,0 0,0 0,0-1,1 1,-1-1,1 1,-1-1,1 0,1 1,6 0,-1-2,0 1,1-1,-1 0,1-1,-1 0,1-1,-1 1,1-2,-1 0,0 0,0 0,0-1,0-1,0 1,0-2,-1 1,87-25,-70 27,-2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29 259,'0'-2,"0"1,1 0,-1 0,0-1,0 1,0 0,0-1,-1 1,1 0,0 0,0-1,-1 1,1 0,-1 0,1-1,-1 1,0 0,1 0,-1 0,0 0,0 0,0 0,0 0,0 0,0 0,0 1,0-1,0 0,0 1,0-1,0 1,0-1,-1 1,1-1,0 1,0 0,-1-1,1 1,-1 0,20-32,112-141,-130 172,0 0,1 1,-1-1,0 0,1 0,-1 0,1 0,-1 1,1-1,-1 0,1 1,0-1,-1 0,1 1,0-1,-1 1,1-1,0 1,0-1,0 1,0-1,-1 1,1 0,0 0,0-1,0 1,0 0,0 0,0 0,0 0,0 0,-1 0,1 0,0 0,0 1,0-1,0 0,0 0,0 1,-1-1,1 1,0-1,0 0,0 1,-1 0,1-1,0 1,-1-1,1 1,0 0,-1-1,1 1,-1 0,1 0,-1 0,0-1,1 2,19 57,-18-49,31 178,-5-87,-33-111,0 1,0 0,0 0,-2 0,1 1,-1 0,0 0,0 0,-1 1,0 1,-1-1,1 1,-1 0,0 1,-1 0,1 1,-1 0,0 0,0 1,0 0,-1 1,-3-1,-39 2,29 1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0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4257 0 0,'0'0'796'0'0,"0"0"-176"0"0,0 0-134 0 0,0 0 147 0 0,0 0 326 0 0,0 0 252 0 0,0 0 53 0 0,0 0-118 0 0,0 0-182 0 0,0 0-187 0 0,0 0-108 0 0,1 31-51 0 0,2 101-49 0 0,30 70 1184 0 0,-19-131-1597 0 0,-3 0 0 0 0,-4 0-1 0 0,-2 1 1 0 0,-3 0 0 0 0,-4 0-1 0 0,-3 0 1 0 0,-5 19-156 0 0,-65 299-151 0 0,75-389 65 0 0,1 45-835 0 0,17-27-7349 0 0,-13-18-114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0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1552 2823,'-179'18,"-151"4,132-3,140-11,-53-1,83-12,4 0</inkml:trace>
  <inkml:trace contextRef="#ctx0" brushRef="#br0" timeOffset="1217.981">2823 566,'-2'-2,"1"0,-1 0,1 0,-1 1,0-1,0 0,0 1,0-1,0 1,0 0,0 0,0-1,0 1,-1 1,1-1,0 0,-1 1,1-1,0 1,-1-1,1 1,-1 0,1 0,-1 0,-1 1,-166 23,-82-23,51-30,-1 1,-63 45,180-8,-1-4,-71-6,49-1,-62-25,3 27,127 16,27-4</inkml:trace>
  <inkml:trace contextRef="#ctx0" brushRef="#br0" timeOffset="2097.86">1158 86,'-18'56,"-5"187,-5 143,9 11,22 159,26 49,-30 199,-2-698,-5-2,-4 1,-17 62,-3-35,57-202,-15 53</inkml:trace>
  <inkml:trace contextRef="#ctx0" brushRef="#br0" timeOffset="2353.022">1355 2315,'-39'48,"-26"45,-8 16,5-1,8-10,10-15,8-14,12-13,6-11,7-9,2-5,3-4,-1-1,2 0,-3 0,2 0,3-3</inkml:trace>
  <inkml:trace contextRef="#ctx0" brushRef="#br0" timeOffset="2887.436">1468 1,'-52'46,"3"3,1 2,3 2,-22 36,52-70,-188 291,119-172,-113 195,176-301,3-8</inkml:trace>
  <inkml:trace contextRef="#ctx0" brushRef="#br0" timeOffset="3300.156">28 1271,'5'48,"1"50,1 17,-2-1,-2-10,-1-14,4-12,1-10,-1-11,-1-7,-2-6,-1-6,-1 0,-1-2,0-1,-1-3,-4-7,-1-7</inkml:trace>
  <inkml:trace contextRef="#ctx0" brushRef="#br0" timeOffset="3732.663">0 1271,'261'-160,"-259"159,7-5,1-1,1 2,-1-1,1 1,0 1,0 0,0 0,0 2,1-1,0 1,-1 1,1 0,0 0,0 1,-1 1,3 0,-11 1,-1 0,1 0,0-1,-1 2,1-1,-1 0,0 0,0 1,0-1,0 1,0 0,0 0,-1-1,1 1,-1 0,0 0,0 1,0-1,0 0,-1 0,1 0,-1 1,0-1,0 0,0 0,0 2,-12 86,1-59,-2-2,-1 0,-1 0,-1-1,-2-1,-1-1,-1-1,-1 0,-16 14,-207 207,242-246,0-1,0 1,1 0,-1 0,0 0,0 1,1-1,-1 0,0 1,1-1,-1 1,1-1,0 1,0 0,-1-1,1 1,0 0,1 0,-1 0,0 0,0 0,1 0,-1 0,1 0,0 0,-1 0,1 0,0 0,0 0,0 0,1 0,-1 0,1 0,-1 0,1 0,-1 0,1 0,0 0,0 0,0 0,0 0,1 0,10 5,0-1,0 0,1-1,0-1,0 0,0 0,0-1,1-1,-1 0,8-1,30 6,-32-5,1 0,-1 1,0 1,0 1,0 1,-1 0,0 2,0 0,0 1,-1 0,-1 1,0 2,0-1,-1 2,0 0,-1 0,-1 2,0-1,8 14,18 42,-25-58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5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114 229,'-18'307,"-5"-46,3-150,12-87</inkml:trace>
  <inkml:trace contextRef="#ctx0" brushRef="#br0" timeOffset="597.235">1 285,'30'-15,"2"0,0 2,0 2,1 1,1 1,0 2,30-2,-61 8,1 0,0 0,-1 1,1-1,0 1,-1 0,1 0,0 0,0 1,-1-1,1 1,-1 0,1 0,0 0,-1 0,0 1,1 0,-1-1,0 1,0 0,0 1,0-1,0 0,0 1,-1 0,1-1,-1 1,0 0,0 0,0 0,0 1,0-1,-1 0,1 1,-1-1,0 1,0 0,0-1,-1 1,1 0,-1-1,0 1,0 2,-5 11,0 0,-1 0,0-1,-2 1,0-1,-1-1,0 1,-1-2,-1 1,0-2,-1 1,0-1,-1-1,-1 0,0-1,-14 8,-19 21,45-38,1-1,-1 1,0 0,0 0,1 0,-1-1,1 1,0 0,0 1,0-1,0 0,0 0,0 1,0-1,0 0,1 1,0-1,-1 0,1 1,0-1,0 1,0-1,0 0,1 1,-1-1,1 1,-1-1,1 0,0 1,0-1,0 0,0 0,0 0,1 0,-1 0,0 0,1 0,0 0,-1-1,1 1,0 0,0-1,0 0,0 1,0-1,0 0,1 0,-1 0,78 54,-64-47,0 2,-1 0,-1 1,0 0,0 1,-1 1,-1 0,6 9,-3 17,-16-25</inkml:trace>
  <inkml:trace contextRef="#ctx0" brushRef="#br0" timeOffset="2485.035">848 484,'-27'31,"10"-13,0 0,1 2,1 0,1 1,1 0,1 1,1 0,1 1,-2 7,11-27,0 1,0-1,0 1,1-1,-1 1,1 0,0-1,0 1,0 0,0-1,1 1,0-1,-1 1,1 0,1-1,-1 0,0 1,1-1,0 0,-1 0,1 1,1-1,-1-1,0 1,1 0,-1-1,1 1,0-1,0 0,0 0,0 0,0 0,0 0,1-1,-1 1,0-1,1 0,-1 0,1 0,0-1,-1 1,1-1,0 0,-1 0,1 0,-1-1,4 0,7-4,-1-1,0-1,0 0,-1-1,1-1,-2 1,1-2,-1 0,-1 0,0-1,0 0,-1-1,-1 0,0 0,5-10,6-5,13-16,-1-2,-2-1,-2-1,-2-1,-2-1,-3-1,3-15,-19 51,0-1,-2 0,1 0,-2 0,0 0,-1 0,0 0,-2 0,0-1,2 11,-2-1,1 1,-1 0,1 0,-1-1,-1 1,1 0,-1 1,0-1,0 0,0 1,-1 0,1 0,-1 0,0 0,-1 0,1 1,0 0,-1 0,0 0,0 0,0 1,0 0,0 0,0 0,-1 0,-3 0,-1 1,1-1,-1 2,1-1,-1 1,1 1,0 0,-1 0,1 1,0 0,0 0,0 1,0 1,0-1,0 1,1 1,0 0,0 0,0 0,1 1,-1 0,1 1,1-1,-3 5,-5 4,1 1,0 0,1 1,1 1,1 0,1 0,0 1,1 0,1 1,-4 17,8-23,0 1,0-1,2 1,0-1,0 1,1 0,1-1,1 1,0-1,1 1,0-1,1 0,1 0,0 0,1-1,0 1,1-1,0-1,1 0,1 0,0 0,4 3,8 5,0-1,2-1,0-1,1-1,0-1,1-2,1 0,0-1,1-2,0-1,16 3,-19-6</inkml:trace>
  <inkml:trace contextRef="#ctx0" brushRef="#br0" timeOffset="8972.949">1722 201,'-19'6,"1"1,-1 1,1 1,1 1,0 0,0 1,1 1,0 0,1 1,1 1,0 0,-5 7,12-10,-1 0,1 1,1 0,0 0,1 1,0 0,1 0,1 0,0 0,0 0,2 1,-1-1,2 1,0-1,0 1,1-1,1 1,1 4,2-5,0-2,0 1,1-1,0 0,1 0,0 0,1-1,0 0,1-1,0 0,0 0,1-1,0 0,0 0,1-1,0-1,1 0,-1-1,1 0,0 0,0-1,0-1,1 0,0-1,-1 0,1-1,0 0,0-1,-1-1,1 0,0 0,-1-1,1-1,-1 0,0-1,1 0,2-3,2 1,0-1,-1-1,1 0,-2-2,1 0,-1 0,-1-1,0-1,0-1,-1 0,-1 0,0-1,-1-1,-1 0,0 0,-1-1,0 0,-2-1,6-15,-12 27,1-1,-1 1,-1 0,1-1,-1 1,0-1,0 1,0-1,-1 1,0-1,0 1,0 0,-1-1,0 1,0 0,0 0,0 0,-1 1,0-1,0 0,0 1,-1 0,1 0,-1 0,0 0,0 0,0 1,-1 0,1 0,-1 0,-1 0,-9-5,-1 0,0 2,0 0,0 0,-1 2,1 0,-1 1,0 0,-10 1,-107 6,100 2</inkml:trace>
  <inkml:trace contextRef="#ctx0" brushRef="#br0" timeOffset="9473.154">1355 540,'24'-12,"182"-74,-202 85,0 0,0 0,0 1,0-1,0 1,1 0,-1 0,0 0,0 0,0 1,0 0,0 0,0 0,0 0,0 1,0-1,0 1,0 0,-1 0,1 0,-1 1,0-1,1 1,-1 0,0 0,-1 0,1 0,0 1,-1-1,1 2,3 3,0-1,1 0,-1-1,1 1,1-1,-1-1,1 1,0-1,0-1,1 0,-1 0,1 0,0-1,0 0,0-1,0 0,1-1,-1 1,0-2,1 1,-1-2,4 1,146-15,-140 9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07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605 424,'-1'0,"0"0,0 0,0 0,0-1,0 1,0 0,0-1,0 1,0-1,0 1,0-1,0 0,1 1,-1-1,0 0,0 0,1 1,-1-1,0 0,1 0,-1 0,1 0,-1 0,1 0,-1 0,1 0,0 0,0 0,-1 0,1 0,0 0,0 0,0 0,0 0,0 0,0 0,0 0,1 0,-1 0,0 0,1 0,-1 0,0 0,1 0,-1 0,1 0,0 0,-1 0,1 1,0-1,-1 0,1 0,0 1,0-1,0 0,-1 1,1-1,0 1,0-1,0 1,0 0,0-1,0 1,0 0,1-1,-158 44,97-22,-89 42,147-62,1-1,-1 0,0 1,0 0,1-1,-1 1,1-1,-1 1,1 0,-1-1,1 1,-1 0,1 0,-1-1,1 1,0 0,-1 0,1 0,0-1,0 1,0 0,0 0,0 0,0 0,0 0,0-1,0 1,0 0,0 0,0 0,0 0,1-1,-1 1,0 0,1 0,-1 0,1-1,-1 1,1 0,-1-1,1 1,-1 0,1-1,0 1,-1-1,1 1,0-1,-1 1,1-1,0 0,0 1,0-1,-1 0,1 1,0-1,0 0,0 0,0 0,0 0,0 0,59 17,-58-16,2-1,57 20,-60-20,1 1,-1 0,0 0,0 0,0 0,1 0,-1 0,0 1,0-1,-1 0,1 0,0 1,0-1,0 1,-1-1,1 0,-1 1,1-1,-1 1,0-1,0 1,1 0,-1-1,0 1,0-1,-1 1,1-1,0 1,0-1,-1 1,1-1,-1 1,1-1,-1 1,0-1,1 0,-1 1,0-1,0 1,-9 10,1 0,-2 0,0-1,0 0,-1-1,0 0,0-1,-1 0,-7 2,-19 16,-148 104,184-129,0-1,1 1,-1 0,0-1,1 1,0 1,-1-1,1 0,0 0,0 1,0-1,1 1,-1 0,0 0,1-1,0 1,0 0,0 0,0 0,0 0,0 1,1-1,0 0,-1 0,1 0,1 0,-1 0,0 1,1-1,-1 0,1 0,0 0,0 0,0 0,0 0,1 0,-1-1,1 1,0 0,5 3,0-1,0 0,1-1,-1 0,1 0,0-1,0 1,0-2,0 1,1-1,-1-1,1 1,-1-1,1-1,0 0,5 0,57 8,-66-7,-2 1,-1-1,1 0,-1 0,1 0,0 0,-1 0,1-1,0 1,-1-1,1 0,0 0,0 0,0 0,-1 0,1-1,0 1,0-1,-1 0,1 1,0-1,-1-1,1 1,-1 0,1-1,-1 1,0-1,0 1,0-1,0 0,0 0,0 0,0 0,1-2,3-13</inkml:trace>
  <inkml:trace contextRef="#ctx0" brushRef="#br0" timeOffset="329.934">350 1,'-36'280,"-53"319,33-272,12-147,25-114,14-47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0 498,'32'-100,"-13"56,-5 11,1 1,2 1,2 0,0 1,2 1,1 1,26-25,32-24,-79 77,1 0,0 0,-1 1,1-1,0 0,-1 1,1-1,0 1,-1-1,1 1,-1 0,1-1,-1 1,1 0,-1 0,0 0,1 0,-1 1,0-1,0 0,0 0,0 1,0-1,0 1,0-1,0 1,-1-1,1 1,0-1,-1 1,0 0,1-1,-1 1,0 0,0-1,0 1,0 0,0-1,0 1,0 0,0-1,-1 1,1 0,-1-1,2 6,-3 87,0-83,1 1,0-1,1 0,0 1,0-1,1 0,1 0,0 1,0-1,3 3,-4-11,-1-1,2 0,-1-1,0 1,0 0,1 0,-1 0,1-1,-1 1,1-1,0 1,0-1,0 1,-1-1,1 0,0 0,1 0,-1 0,0-1,0 1,0 0,0-1,1 0,-1 1,0-1,0 0,1 0,-1 0,0 0,0-1,1 1,-1-1,0 1,0-1,0 0,0 0,0 0,1 0,78-47,176-181,-245 221,-10 5,0 0,1 1,-1 0,1-1,-1 1,1 0,0 0,0 1,0-1,0 1,0-1,0 1,0 0,0 0,1 0,-1 1,0-1,1 1,-1-1,0 1,1 0,-1 1,1-1,-1 1,0-1,0 1,3 1,-9 61,1-56,-10 34,7-29,0 0,1 1,1-1,0 1,0 0,1 0,1 1,0-1,1 0,1 0,-1 0,2 0,0 1,1-2,0 1,1 0,2 5,6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0 213,'341'0,"-155"-27,-185 30,-12 3</inkml:trace>
  <inkml:trace contextRef="#ctx0" brushRef="#br0" timeOffset="1050.697">537 157,'-7'-3,"0"1,0-1,0 0,1 0,0-1,-1 0,1 0,1 0,-1-1,1 0,-1 0,2-1,-1 1,0-1,1 0,0 0,1-1,-1 1,1-1,0 1,1-1,-1-2,-15-32,17 41,0 0,-1 1,1-1,0 0,-1 1,1-1,0 1,0 0,-1-1,1 1,0 0,0 0,0 0,0 0,0 0,0 0,0 0,0 0,0 0,1 0,-1 0,0 0,1 1,-1-1,1 0,-1 1,1-1,-1 0,1 1,0-1,0 0,0 1,0-1,0 1,0-1,0 1,-21 193,-13-32,30-100,7-63,-1 0,0 0,0 0,0 0,0 0,0 0,0-1,0 1,1-1,-1 1,0-1,0 0,-1 0,1 0,0 0,0 0,0 0,-1 0,1-1,0 1,-1-1,1 1,-1-1,0 0,0 0,1 1,-1-1,0-1,25-29,105-101,-87 113,-23 15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2,'100'17,"0"-4,50-1,-116-10,135 2,0-8,0-6,29-13,89 11,-302 24,-4-6</inkml:trace>
  <inkml:trace contextRef="#ctx0" brushRef="#br0" timeOffset="750.915">678 171,'-292'375,"268"-341,-2-1,-1-2,-2-1,-18 15,-1 2,64-77,120-117,-50 42,-35 42,2 1,59-51,-54 62,-56 52,0 0,-1-1,1 1,-1 0,1 0,-1 0,1 0,-1 0,1 0,-1 1,0-1,0 0,1 1,-1-1,0 1,0-1,-1 1,1-1,0 1,0 0,-1-1,1 1,-1 0,1 0,-1-1,0 1,0 0,20 208,-13-174,-2 0,-1 1,-2-1,-2 1,-1 6,-5-36,0-12</inkml:trace>
  <inkml:trace contextRef="#ctx0" brushRef="#br0" timeOffset="999.414">227 538,'43'0,"28"0,13 0,-4 0,-11 0,-12-5,-11-1,-8 0,-7 1,-3 1,-1 2,-6 1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0 531,'34'-81,"-16"42,1 2,2 0,2 1,1 1,1 1,11-8,-21 26,-10 9,1-1,0 1,0 1,1-1,0 1,0 0,0 1,1 0,0 0,0 0,0 1,1 1,-1-1,1 1,0 0,-6 5,0-1,0 1,-1 0,1-1,0 1,-1 0,0 1,1-1,-1 0,0 1,0-1,0 1,-1-1,1 1,-1 0,1 0,-1 0,0 0,0 0,0 0,-1 0,1 0,-1 0,1 1,-1-1,0 0,0 0,-1 0,1 1,-1-1,1 0,-2 2,2 0,-3 37,2-35,-1-1,1 1,0 0,0 0,1 1,0-1,0 0,1 0,0 0,0 0,1 0,0-1,0 1,0 0,1-1,0 1,0-1,1 0,0 0,0 0,0 0,0-5,0 0,0 0,-1-1,1 1,0-1,0 0,0 0,0-1,-1 1,1-1,0 1,0-1,-1 0,1-1,-1 1,1-1,-1 1,1-1,-1 0,0-1,0 1,0 0,0-1,0 0,-1 1,1-1,-1 0,0 0,1-1,-2 1,1 0,0-1,0 0,12-13,254-264,-236 259,-32 21,1 1,-1 0,1 0,-1 0,1 0,0-1,-1 1,1 0,-1 0,1 0,-1 0,1 0,-1 0,1 0,0 1,-1-1,1 0,-1 0,1 0,-1 0,1 1,-1-1,1 0,-1 1,1-1,-1 0,0 1,1-1,-1 0,1 1,-1-1,0 1,1-1,-1 1,0-1,0 1,1-1,-1 1,0-1,0 1,0-1,0 1,0-1,0 1,1-1,-1 1,0 0,-1-1,1 1,0-1,0 1,0-1,0 1,0-1,0 1,-1-1,1 1,0-1,0 1,-1 0,-43 169,41 87,3-233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30,'636'-17,"-263"5,-224 43,-133-22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68,'-3'-5,"-1"0,0 0,0 0,0 1,0 0,-1-1,1 1,-1 1,0-1,-1 1,1 0,0 0,-1 0,0 1,0 0,1 0,-1 0,0 1,-1 0,1 0,0 0,0 1,0 0,0 0,-1 1,1 0,0 0,0 0,0 1,0-1,0 2,1-1,-1 1,1-1,-3 3,-7 2,1 1,0 1,0 0,1 1,0 0,1 1,0 0,1 1,0 1,1 0,0 0,1 1,0 0,6-8,-1 0,1 0,1 1,-1-1,1 1,0-1,1 1,-1 0,1-1,1 1,-1 0,1 0,0 0,1 0,0-1,0 1,0 0,1 0,0-1,0 1,1-1,-1 0,2 0,-1 0,0 0,1 0,0 0,1-1,-1 0,1 0,0 0,0-1,10 5,0-1,0 0,1-1,0 0,0-2,0 0,1-1,-1 0,1-2,0 0,0 0,0-2,0 0,0-1,17-3,1 3,-11 0,0-1,-1 0,1-2,-1-1,0-1,21-8,-26 6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0,'1'1,"0"1,1-1,-1 1,0-1,0 1,-1-1,1 1,0-1,0 1,-1 0,1 0,-1-1,1 1,-1 0,0 0,0-1,0 1,0 0,0 0,0 0,0-1,-1 1,1 0,-1 0,1-1,-1 1,1 0,-1-1,0 1,0 0,0-1,0 1,-1-1,-16 36,-3-1,-1-1,-1-1,-2-1,-19 19,-94 84,126-122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1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271 200 1264 0 0,'0'0'1066'0'0,"0"0"-102"0"0,0 0 103 0 0,0 0 248 0 0,0 0 192 0 0,0 0 29 0 0,0 0-146 0 0,0 0-238 0 0,0 0-193 0 0,0 0-180 0 0,0 0-152 0 0,0 0-70 0 0,0 0-21 0 0,0 8 19 0 0,14 367 3644 0 0,-2-121-3884 0 0,-3-92-3127 0 0,-18-140-658 0 0,-19-4-7205 0 0,23-17 7844 0 0</inkml:trace>
  <inkml:trace contextRef="#ctx0" brushRef="#br0" timeOffset="264.086">1 752 3273 0 0,'0'0'2263'0'0,"0"0"-1014"0"0,0 0-278 0 0,0 0 174 0 0,0 0 254 0 0,0 0 86 0 0,0 0-157 0 0,0 0-234 0 0,33-5-219 0 0,109-18-198 0 0,174-30-14 0 0,-234 41-4064 0 0,-1-5-7717 0 0,-65 13 9215 0 0</inkml:trace>
  <inkml:trace contextRef="#ctx0" brushRef="#br0" timeOffset="3244.602">967 793 160 0 0,'0'0'820'0'0,"0"0"-332"0"0,0 0 3 0 0,0 0 364 0 0,0 0 432 0 0,0 0 285 0 0,0 0 13 0 0,0 0-201 0 0,0 0-241 0 0,0 0-236 0 0,0 0-197 0 0,-1-9-184 0 0,-6-25-154 0 0,6 33-353 0 0,0 0 1 0 0,0 0-1 0 0,0 0 1 0 0,0 0-1 0 0,-1 1 1 0 0,1-1-1 0 0,0 0 1 0 0,-1 1-1 0 0,1-1 1 0 0,0 1-1 0 0,-1-1 1 0 0,1 1-1 0 0,-1 0 1 0 0,1-1-1 0 0,-1 1 0 0 0,1 0 1 0 0,-1 0-1 0 0,1 0 1 0 0,-1 0-1 0 0,1 0 1 0 0,0 1-1 0 0,-1-1 1 0 0,1 0-1 0 0,-1 1 1 0 0,1-1-1 0 0,-1 1 1 0 0,1-1-1 0 0,0 1 1 0 0,0 0-1 0 0,-1 0-19 0 0,-10 6-77 0 0,0 0 0 0 0,1 1 0 0 0,0 0 0 0 0,1 1 0 0 0,0 0-1 0 0,0 1 1 0 0,1 0 0 0 0,0 0 0 0 0,1 1 0 0 0,0 0 0 0 0,-3 7 77 0 0,1-5-22 0 0,1 1 1 0 0,1 1-1 0 0,0-1 1 0 0,1 1-1 0 0,0 1 1 0 0,1-1-1 0 0,1 1 0 0 0,1 0 1 0 0,0 1-1 0 0,1-1 1 0 0,1 0-1 0 0,-1 9 22 0 0,5-21 58 0 0,-1 0 1 0 0,0 0-1 0 0,1-1 0 0 0,0 1 0 0 0,0-1 0 0 0,0 1 1 0 0,0-1-1 0 0,1 0 0 0 0,-1 0 0 0 0,1 0 1 0 0,0 0-1 0 0,0 0 0 0 0,0-1 0 0 0,0 1 0 0 0,0-1 1 0 0,0 0-1 0 0,1 0 0 0 0,-1 0 0 0 0,1 0 0 0 0,0 0 1 0 0,-1-1-1 0 0,1 0 0 0 0,0 0 0 0 0,0 0 1 0 0,0 0-1 0 0,0-1 0 0 0,0 1 0 0 0,0-1 0 0 0,0 0 1 0 0,0 0-1 0 0,0 0 0 0 0,0-1 0 0 0,0 1 0 0 0,0-1 1 0 0,0 0-1 0 0,-1 0 0 0 0,1-1 0 0 0,0 1 1 0 0,0-1-1 0 0,-1 0 0 0 0,1 0 0 0 0,-1 0 0 0 0,2-1-58 0 0,6-4 172 0 0,0-1 0 0 0,0 0-1 0 0,-1 0 1 0 0,0-1-1 0 0,-1-1 1 0 0,0 1-1 0 0,0-1 1 0 0,-1-1 0 0 0,-1 0-1 0 0,1 0 1 0 0,-2 0-1 0 0,0-1 1 0 0,0 0-1 0 0,-1 0 1 0 0,0-1 0 0 0,-1 1-1 0 0,-1-1 1 0 0,0 0-1 0 0,0 0 1 0 0,-1 0-1 0 0,-1 0 1 0 0,-1-1 0 0 0,0-6-172 0 0,0 19-33 0 0,-5-71-1018 0 0,-16 28-7237 0 0,16 36-567 0 0</inkml:trace>
  <inkml:trace contextRef="#ctx0" brushRef="#br0" timeOffset="3660.25">1298 60 2905 0 0,'0'0'2443'0'0,"0"0"-1327"0"0,0 0-252 0 0,0 0 287 0 0,0 0 335 0 0,0 0 165 0 0,0 0-186 0 0,0 0-427 0 0,0 0-389 0 0,0 0-218 0 0,0 0-73 0 0,0 0 24 0 0,0 0 0 0 0,1 13-50 0 0,-3 203 913 0 0,9 129-548 0 0,-11-87-904 0 0,-29-122-2123 0 0,29-127 1873 0 0,-1-11-12499 0 0,5-8 10732 0 0,0 3 1803 0 0</inkml:trace>
  <inkml:trace contextRef="#ctx0" brushRef="#br0" timeOffset="3912.442">956 535 1344 0 0,'0'0'1139'0'0,"0"0"-377"0"0,0 0 67 0 0,0 0 277 0 0,0 0 117 0 0,0 0-76 0 0,0 0-210 0 0,0 0-275 0 0,33 7-225 0 0,107 20-153 0 0,-37-17-45 0 0,66-2-1345 0 0,-57-8-3163 0 0,-50 0-74 0 0,-40 0 3952 0 0</inkml:trace>
  <inkml:trace contextRef="#ctx0" brushRef="#br0" timeOffset="4408.025">1840 561 808 0 0,'0'0'1941'0'0,"0"0"-232"0"0,0 0-146 0 0,0 0-60 0 0,0 0-126 0 0,-33 22-224 0 0,-99 68-294 0 0,55-18 44 0 0,72-66-911 0 0,0 0 1 0 0,1 0-1 0 0,-1 0 0 0 0,1 1 1 0 0,0-1-1 0 0,1 1 0 0 0,0 0 1 0 0,0 0-1 0 0,0 0 0 0 0,1 1 1 0 0,0-1-1 0 0,1 0 0 0 0,-1 1 1 0 0,1-1-1 0 0,1 1 0 0 0,0 0 1 0 0,0-1-1 0 0,0 1 0 0 0,1 3 8 0 0,3-8 25 0 0,0 1-1 0 0,0-1 0 0 0,0 0 0 0 0,0 1 0 0 0,0-2 0 0 0,1 1 1 0 0,-1-1-1 0 0,1 1 0 0 0,0-1 0 0 0,-1-1 0 0 0,1 1 0 0 0,0-1 0 0 0,0 1 1 0 0,1-1-1 0 0,-1-1 0 0 0,0 1 0 0 0,0-1 0 0 0,0 0 0 0 0,0 0 1 0 0,1 0-1 0 0,-1-1 0 0 0,0 0 0 0 0,0 0 0 0 0,0 0 0 0 0,0-1 0 0 0,0 0 1 0 0,4-2-25 0 0,13-4 192 0 0,1-1 1 0 0,-2-1 0 0 0,1-1-1 0 0,-2-1 1 0 0,1-1-1 0 0,16-15-192 0 0,-10 9 152 0 0,43-32-40 0 0,-69 52-150 0 0,1 0 0 0 0,-1 0 0 0 0,0 0 0 0 0,1 0 0 0 0,-1 0 0 0 0,0 0 0 0 0,0 1 0 0 0,0-1 0 0 0,0 0 0 0 0,0 1 0 0 0,0-1 0 0 0,0 1 0 0 0,0-1 0 0 0,0 1 0 0 0,-1-1 0 0 0,1 1 0 0 0,-1 0 0 0 0,1-1 0 0 0,-1 1 0 0 0,1 0 0 0 0,-1-1 0 0 0,0 1 0 0 0,0 0 0 0 0,0 0 0 0 0,0-1 0 0 0,0 1 0 0 0,0 0 0 0 0,-1-1 0 0 0,1 1 0 0 0,-1 0 0 0 0,1-1 0 0 0,-1 1 0 0 0,1 0 0 0 0,-1-1 0 0 0,0 1 0 0 0,0-1 38 0 0,1 10-94 0 0,0 0 88 0 0,-1-9 13 0 0,0 1 0 0 0,0 0-1 0 0,1 0 1 0 0,0-1 0 0 0,-1 1 0 0 0,1 0 0 0 0,0 0 0 0 0,1 0 0 0 0,-1-1-1 0 0,0 1 1 0 0,1 0 0 0 0,-1 0 0 0 0,1-1 0 0 0,0 1 0 0 0,0 0-1 0 0,0-1 1 0 0,0 1 0 0 0,1-1 0 0 0,-1 1 0 0 0,1-1 0 0 0,-1 0 0 0 0,1 0-1 0 0,0 1 1 0 0,0-1 0 0 0,0 0 0 0 0,0-1 0 0 0,0 1 0 0 0,0 0-1 0 0,0-1 1 0 0,1 1 0 0 0,-1-1 0 0 0,1 1 0 0 0,-1-1 0 0 0,2 0-7 0 0,3 1 137 0 0,1 0 1 0 0,0-1 0 0 0,-1 0 0 0 0,1-1-1 0 0,0 0 1 0 0,-1 0 0 0 0,1 0-1 0 0,0-1 1 0 0,-1 0 0 0 0,1-1 0 0 0,-1 0-1 0 0,1 0 1 0 0,-1 0 0 0 0,0-1-1 0 0,0 0 1 0 0,0 0 0 0 0,0-1 0 0 0,0 0-1 0 0,0-1-137 0 0,41-33 1264 0 0,-1-3-1 0 0,-2-2 1 0 0,18-24-1264 0 0,-44 46 95 0 0,-1-2-1 0 0,-1 0 1 0 0,-1-1 0 0 0,-1 0 0 0 0,-1-1 0 0 0,-1-1 0 0 0,-1 0 0 0 0,-2-1-1 0 0,-1 0 1 0 0,0 0 0 0 0,-2-1 0 0 0,-2 0 0 0 0,2-18-95 0 0,-4 29-94 0 0,-2-1 1 0 0,1 0-1 0 0,-2 0 1 0 0,-1 0-1 0 0,0 0 1 0 0,-1 0-1 0 0,-1 0 1 0 0,0 0-1 0 0,-2 1 1 0 0,0-1-1 0 0,0 1 1 0 0,-2 0-1 0 0,0 1 1 0 0,-1 0-1 0 0,-3-3 94 0 0,9 16-17 0 0,-1 0-1 0 0,0 0 1 0 0,0 0-1 0 0,-1 0 1 0 0,1 0-1 0 0,-1 1 1 0 0,1-1-1 0 0,-1 1 1 0 0,0 0-1 0 0,0 0 1 0 0,0 0-1 0 0,0 1 1 0 0,0-1-1 0 0,0 1 1 0 0,0 0-1 0 0,0 0 1 0 0,-1 0-1 0 0,1 1 1 0 0,0 0-1 0 0,-1 0 1 0 0,1 0-1 0 0,0 0 1 0 0,-1 1-1 0 0,1-1 1 0 0,0 1-1 0 0,0 0 1 0 0,-1 0-1 0 0,1 1 1 0 0,0-1-1 0 0,0 1 1 0 0,0 0-1 0 0,1 0 1 0 0,-1 0-1 0 0,0 1 1 0 0,0 0 17 0 0,-8 7 24 0 0,1 2 0 0 0,0-1 1 0 0,1 1-1 0 0,0 1 0 0 0,1 0 0 0 0,0 0 1 0 0,1 1-1 0 0,0 0 0 0 0,1 1 0 0 0,1-1 1 0 0,0 1-1 0 0,1 1 0 0 0,1-1 0 0 0,0 1 1 0 0,1-1-1 0 0,1 1 0 0 0,0 7-24 0 0,1 5 67 0 0,0-1-1 0 0,2 1 0 0 0,1-1 1 0 0,1 1-1 0 0,2-1 0 0 0,0 0 1 0 0,2-1-1 0 0,1 1 0 0 0,10 20-66 0 0,5 2-91 0 0,2-1-1 0 0,2-1 0 0 0,2-1 0 0 0,2-2 0 0 0,2-1 0 0 0,2-2 0 0 0,1-1 1 0 0,24 19 91 0 0,-36-37-1116 0 0,0 2-1577 0 0,-8-9-2210 0 0,-6-6-3048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0 649,'5'255,"-5"-251,0 0,0 0,0 0,1 0,-1 0,1 0,0 0,0 0,1-1,-1 1,1 0,-1-1,1 1,0-1,1 0,-1 0,0 0,1 0,0 0,0 0,0 0,0-1,0 0,0 1,1-1,-1-1,1 1,-1 0,1-1,0 0,-1 1,1-1,0-1,0 1,0-1,0 1,0-1,0 0,0-1,3 0,8-6,0-2,0 0,-1-1,0 0,-1-1,0 0,8-10,14-12,149-132,-183 165,-1-1,0 0,0 0,1 0,-1 0,0 0,1 0,-1 0,1 0,-1 0,1 0,-1 0,1 0,0 1,-1-1,1 0,0 1,0-1,0 0,0 1,-1-1,1 1,0-1,0 1,0-1,0 1,0 0,0 0,0-1,0 1,0 0,0 0,0 0,0 0,1 0,-1 0,0 0,0 1,0-1,0 0,0 0,0 1,0-1,0 1,-1-1,1 1,0-1,0 1,0 0,0-1,-1 1,1 0,0 0,-1-1,1 1,0 0,-1 0,1 0,-1 1,-7 58,4-50,0-1,2 1,-1 0,1 0,1 0,-1 0,2 0,-1 0,1-1,1 1,0 0,0 0,1-1,1 1,0 0,-1-7,1 0,0 0,0 0,0-1,1 1,-1-1,1 0,-1-1,1 1,-1-1,1 0,0 0,0 0,0 0,0-1,-1 0,1 0,0-1,0 1,0-1,0 0,-1 0,1 0,0-1,-1 0,1 0,-1 0,0 0,0-1,0 0,0 0,0 0,0 0,-1 0,1-1,-1 0,0 1,2-4,15-13,-1 0,-1-1,0-2,-2 1,0-2,-2 0,9-21,6-22,-24 47</inkml:trace>
  <inkml:trace contextRef="#ctx0" brushRef="#br0" timeOffset="3470.439">1185 0,'0'374,"-6"-325,-3-1,-1-1,-2 1,-14 30,24-70,-28 103,29-110,1 0,-1 0,1 1,-1-1,1 0,-1 0,1 1,0-1,0 0,0 1,0-1,0 0,0 1,0-1,0 0,1 0,-1 1,0-1,1 0,-1 1,1-1,-1 0,1 0,0 0,0 0,-1 0,1 0,0 0,0 0,0 0,0 0,0 0,0 0,0-1,0 1,1 0,-1-1,0 1,0-1,0 1,1-1,-1 0,0 1,1-1,-1 0,0 0,1 0,-1 0,0 0,1 0,-1-1,0 1,0 0,1-1,-1 1,0-1,0 1,1-1,-1 1,0-1,0 0,0 0,0 1,0-1,0 0,0 0,0 0,0 0,0-1,130-136,-124 131,14-13,1 1,0 1,1 1,1 0,24-11,-47 27,0 1,1-1,-1 0,1 0,-1 1,1-1,-1 1,1-1,-1 1,1 0,0 0,-1 0,1-1,-1 1,1 1,0-1,-1 0,1 0,-1 1,1-1,-1 1,1-1,-1 1,1-1,-1 1,1 0,-1 0,0 0,1 0,-1 0,0 0,0 0,0 0,0 1,0-1,0 0,0 1,0-1,-1 0,1 1,0-1,-1 1,1-1,-1 1,0 0,1-1,-1 1,0 0,-2 82,-43 47,40-88,9-27</inkml:trace>
  <inkml:trace contextRef="#ctx0" brushRef="#br0" timeOffset="4233.202">1609 790,'4'-1,"33"-7,0-1,-1-2,0-2,-1-1,0-1,26-17,-57 28,1 1,0 0,-1-1,0 0,0 0,0 0,0 0,-1-1,0 1,0-1,0 0,0 0,-1 0,0-1,0 1,0 0,-1-1,1 1,-1-1,-1 0,1 1,-1-1,0 1,0-1,-1 0,0 1,0-1,0-2,-1 6,1 0,0-1,-1 1,1 0,-1 0,0 0,0 0,0 0,0 1,0-1,0 1,0-1,-1 1,1 0,0 0,-1 0,1 0,-1 0,1 0,-1 1,0-1,1 1,-1 0,1 0,-1 0,0 0,1 0,-1 0,0 1,1 0,-1-1,1 1,-1 0,1 0,-87 37,68-24,0 1,1 1,1 0,1 2,0 0,1 1,1 0,1 2,1 0,0 0,-2 9,14-28,0 1,0 0,1 0,-1 0,1 0,-1 0,1 0,0 0,0 0,1 0,-1 0,1 1,-1-1,1 0,0 0,0 1,0-1,1 0,-1 0,1 1,0-1,0 0,0 0,0 0,1 0,-1 0,1 0,-1 0,1-1,0 1,0 0,1-1,-1 0,0 1,1-1,-1 0,1 0,0-1,0 1,0 0,0-1,0 0,0 0,3 1,23 2,1-1,-1-1,1-2,0 0,0-3,21-4,-15 2,1-2,-1-1,-1-2,0-2,-1-1,0-1,-1-2,0-2,-1-1,-2-1,0-1,-1-2,14-15,-30 23,0-1,-1 0,-1-1,0 0,-1 0,-1-1,-1-1,1-3,-8 19,0 1,0-1,0 0,0 0,-1 0,1 0,-1 0,0 0,0 0,0 1,0-1,0 0,-1 0,1 0,-1 0,0 0,0 0,0 1,0-1,0 0,-1 1,1-1,-1 1,0-1,1 1,-1 0,0 0,-1-1,1 2,0-1,0 0,-1 0,1 1,-1-1,0 1,1 0,-1 0,0 0,0 0,0 0,1 1,-1-1,0 1,0 0,0 0,-1 0,-7 0,0 0,1 1,-1 0,0 1,1 0,-1 1,1 0,0 0,0 1,0 1,1 0,-1 0,1 1,0 0,1 0,-1 1,1 0,1 1,-1 0,6-7,0 0,1 0,-1 1,0-1,1 0,0 0,-1 1,1-1,0 1,-1-1,1 1,0 0,0-1,0 1,1 0,-1 0,0 0,1-1,-1 1,1 0,0 0,-1 0,1 0,0 0,0 0,0 0,0 0,1 0,-1 0,0 0,1 0,0-1,-1 1,1 0,0 0,0 0,0-1,0 1,0-1,0 1,1 0,-1-1,0 0,1 1,-1-1,1 0,0 0,161 44,-157-44,-1 0,1 1,0 0,-1 0,1 0,-1 1,0 0,0 0,0 0,0 0,-1 1,1 0,-1 0,0 0,0 0,0 1,-1 0,1-1,-1 1,0 1,-1-1,1 0,-1 1,0-1,0 1,-1 0,0-1,0 1,0 0,-1 0,1 0,-2 0,1-1,0 1,-2 3,-4 14,4-19,0 1,0-1,1 0,0 1,0-1,0 1,0 0,1-1,0 1,0 0,0-1,0 1,1 0,-1-1,1 1,1-1,-1 1,0-1,1 0,0 1,1 0,7 3,0-6</inkml:trace>
  <inkml:trace contextRef="#ctx0" brushRef="#br0" timeOffset="5021.295">2653 762,'14'4,"-1"0,1-1,-1-1,1 0,0-1,0 0,0-1,0-1,0 0,0-1,0 0,-1-1,1-1,-1 0,12-5,-13 2,-1 0,1-1,-1 0,0-1,-1 0,0 0,0-1,-1 0,5-9,-12 16,1 0,-1 0,0 0,0 0,-1-1,1 1,-1-1,1 1,-1-1,0 0,-1 0,1 1,-1-1,1 0,-1 0,0 0,-1 1,1-1,0 0,-1 0,0 0,0 1,0-1,-1 1,1-1,-1 1,0-1,0 1,0 0,0 0,0 0,-1 0,1 0,-1 0,0 1,-2-2,1 1,0 0,-1 1,1 0,-1 0,0 0,0 0,0 0,0 1,0 0,0 0,0 1,0-1,0 1,0 0,-1 1,1-1,0 1,0 0,0 0,0 0,0 1,0 0,1 0,-1 0,-8 4,1 0,0 0,0 1,0 1,1 0,0 1,1 0,-6 6,9-8,-88 113,92-115,-1 1,1 0,0 0,1 0,0 0,0 0,0 0,0 1,1-1,0 1,1-1,-1 1,1-1,1 1,-1-1,1 1,0-1,0 1,1-1,0 0,2 5,1-5,0 0,0-1,0 0,1 0,0 0,0-1,0 0,0 0,1 0,0-1,-1 0,1-1,0 1,1-1,-1 0,0-1,0 0,1 0,0-1,24 7,-12-1,1-1,-1-1,1 0,1-2,-1-1,0 0,0-2,1 0,-1-1,14-4,37-15,-51 13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28,'40'-17,"-75"7,13 13,1 1,0 2,0 0,1 1,0 1,0 1,1 1,0 0,0 2,1 0,1 1,0 0,1 2,1 0,-10 12,17-19,0-1,1 1,0 1,1 0,0-1,0 2,1-1,0 1,1 0,0 0,0 0,1 0,1 1,0-1,0 1,1-1,0 1,1 0,0 0,1 0,0-1,0 1,1-1,3 9,0-9,1 0,-1-1,1 0,1 0,0 0,0-1,1 0,0-1,0 0,1 0,0 0,0-1,0-1,1 1,0-2,0 1,0-1,1-1,-1 0,1 0,0-1,0-1,0 0,-1 0,1-1,0 0,2-1,58 2,-1-3,0-3,43-9,-85 9,-4 1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55,'5'0,"7"0,5 0,5 0,4 0,2 0,1-4,0-3,1 1,-1 2,0 0,0-3,-1-1,1 2,-1 1,0 1,-5 7,-6 3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0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30,'34'0,"35"-4,10-3,-3 1,-5 1,-9 1,-12 2,-13 1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1 248,'4'-6,"1"1,0-1,1 1,-1 0,1 0,0 0,0 1,0 0,0 0,1 1,6-3,2-2,5-2,0 2,1 0,0 1,0 2,1 0,-1 1,1 1,0 1,0 0,0 2,0 1,0 1,7 2,-28-4,1-1,0 1,0 1,-1-1,1 0,0 0,0 1,-1-1,1 1,0-1,-1 1,1 0,-1-1,1 1,0 0,-1 0,0 0,1 0,-1 1,0-1,0 0,1 1,-1-1,0 0,0 1,0-1,-1 1,1 0,0-1,-1 1,1 0,-1-1,1 1,-1 0,0 0,1-1,-1 1,0 0,0 0,-1-1,1 1,0 0,-1 0,1-1,-1 1,1 0,-1-1,0 1,1-1,-1 1,0 0,-1 0,-14 21,-1 0,-1-1,-1-1,-1-1,-21 17,-6 6,-120 103,164-144,1 1,-1 0,0 0,1 0,-1 1,1-1,0 0,0 1,0 0,0-1,1 1,0 0,0 0,0 0,0 0,0 0,1 0,0 0,-1 0,2 0,-1 0,0 0,1 0,0 0,0 0,0 0,0 0,1-1,-1 1,1 0,0-1,0 1,0-1,1 0,-1 1,1-1,0 0,0-1,0 1,0 0,0-1,1 0,-1 0,4 2,11 1,0-1,0-1,0-1,1 0,-1-1,1-1,0-1,13-2,19 0,-26 3</inkml:trace>
  <inkml:trace contextRef="#ctx0" brushRef="#br0" timeOffset="314.631">848 248,'-5'24,"-6"18,-2 5,2 1,-2-3,1-5,2-4,-1-4,1-2,2-2,2 0,8-5,7-12,3-7</inkml:trace>
  <inkml:trace contextRef="#ctx0" brushRef="#br0" timeOffset="562.644">1129 219,'-19'44,"-6"23,0 5,6-4,5-10,5-9,4-9,4-6,1-4,0-2,1-6</inkml:trace>
  <inkml:trace contextRef="#ctx0" brushRef="#br0" timeOffset="1034.06">565 389,'32'-28,"1"1,0 2,2 1,1 1,1 3,1 1,33-12,-67 29,1 0,-1 0,1 0,-1 0,1 1,0 0,0 0,0 0,0 0,-1 1,1 0,0 0,0 0,0 1,0 0,0 0,0 0,-1 0,1 1,0-1,-1 1,1 1,-1-1,0 1,0-1,0 1,0 0,0 1,0-1,-1 0,2 3,7 9,-5-5,1 1,1-1,-1 0,2-1,-1 0,1-1,1 1,0-2,0 0,0 0,1-1,0 0,7 2,4-4,1 0,-1-1,0-1,1-1,0-2,6 0,-1 0,-5 0</inkml:trace>
  <inkml:trace contextRef="#ctx0" brushRef="#br0" timeOffset="1347.661">1609 50,'15'108,"-6"0,-4 88,-7-175,0 0,-2 0,-1 0,0 0,-2-1,0 0,-1 0,-1 0,-1-1,-1-1,-10 14,6-15,1-3</inkml:trace>
  <inkml:trace contextRef="#ctx0" brushRef="#br0" timeOffset="1911.658">1496 106,'20'-14,"1"1,-1 1,2 0,0 1,0 2,1 0,0 2,0 0,8 0,-23 6,-1-1,1 1,0 1,0-1,-1 1,1 0,0 1,0 0,-1 0,1 1,0 0,-1 1,0-1,1 1,-1 0,0 1,-1 0,1 0,-1 1,0-1,0 1,0 1,0-1,-1 1,0 0,0 0,-1 0,1 1,-2 0,1 0,-1 0,0 0,0 0,-1 1,0-1,0 1,-1 0,1-1,-2 1,1 0,-1 0,-1 0,1-1,-2 3,-5 5,-1 0,-1-1,-1 0,0 0,0-1,-2 0,1-1,-1-1,-1 1,0-2,-1 0,0-1,-1 0,1-1,-4 0,15-6,0-1,0 0,0 1,0 0,0 0,0 0,1 0,-1 0,1 0,-1 1,1-1,0 1,0-1,0 1,0 0,1 0,-1 0,1 0,-1 0,1 0,0 1,0-1,1 0,-1 0,1 1,-1-1,1 1,0-1,1 0,-1 1,0-1,1 0,0 1,0-1,0 0,0 0,0 0,1 0,0 1,7 7,1 0,0-1,1 0,0-1,1 0,-1-1,2 0,-1-1,2 0,7 5,56 31,-53-32,0 2,0 1,-2 1,0 1,0 1,15 17,-21-18,-1-3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33.4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1418,'26'-54,"33"-36,3 3,3 2,35-30,-68 78,153-206,-75 106,42-45,-11 25,-7-8,-99 118,-36 45,0 1,0-1,0 1,-1 0,1-1,0 1,-1 0,1 0,-1 0,1 0,-1 1,0-1,1 0,-1 0,0 1,1-1,-1 1,0 0,0 0,1-1,-1 1,0 0,0 0,1 1,-1-1,0 0,0 0,1 1,-2 0,-1-1,-14 0,-64 5,80-4,0-1,0 1,-1 0,1-1,0 1,0 0,0 0,0 0,0 1,1-1,-1 0,0 1,0-1,1 1,-1 0,1-1,0 1,-1 0,1 0,0 0,0 0,0 0,0 0,0 0,1 0,-1 0,1 1,-1-1,1 0,0 0,0 1,0 1,39 115,-17-68,26 108,-29-225,42-217,-57 271</inkml:trace>
  <inkml:trace contextRef="#ctx0" brushRef="#br0" timeOffset="844.064">1101 741,'0'384,"-1"-412,2 0,1 0,2 0,0 0,2 0,1 1,1 0,11-24,39-84,-57 134,-1 0,1 0,0 0,0 0,-1 0,1 0,0 0,0 0,0 1,0-1,0 0,0 0,0 1,0-1,0 1,0-1,0 1,0-1,1 1,-1 0,0 0,0-1,0 1,1 0,-1 0,0 0,0 0,1 1,-1-1,0 0,0 0,0 1,1-1,-1 1,0-1,0 1,0-1,0 1,0 0,0-1,0 1,0 0,0 0,-1 0,1 0,0 0,0 0,-1 0,1 0,30 56,-9 10,-16-49</inkml:trace>
  <inkml:trace contextRef="#ctx0" brushRef="#br0" timeOffset="2085.425">989 600,'0'-5,"4"-2,8 1,5 1,5 2,3 0,3 2,1-4,0-1,1 0,-10 1,-9-3,-10 0,-6-4,-7 0,-1 3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189 81 664 0 0,'0'0'1719'0'0,"0"0"-423"0"0,0 0-202 0 0,0 0 108 0 0,0 0 159 0 0,0 0 65 0 0,0 0-125 0 0,0 0-227 0 0,0 0-212 0 0,0 0-193 0 0,0 0-105 0 0,-9-3-69 0 0,-26-8-63 0 0,34 10-393 0 0,-1 1 1 0 0,1 0-1 0 0,-1 0 1 0 0,1 0-1 0 0,-1 0 0 0 0,1 0 1 0 0,-1 0-1 0 0,1 1 0 0 0,0-1 1 0 0,-1 0-1 0 0,1 1 0 0 0,-1-1 1 0 0,1 1-1 0 0,0-1 1 0 0,-1 1-1 0 0,1 0 0 0 0,0 0 1 0 0,0 0-1 0 0,0-1 0 0 0,-1 1 1 0 0,1 0-1 0 0,0 0 1 0 0,0 1-1 0 0,0-1 0 0 0,1 0 1 0 0,-1 0-1 0 0,0 0 0 0 0,0 1 1 0 0,0 0-40 0 0,-4 5 136 0 0,-8 9-65 0 0,1 1 0 0 0,1 0 0 0 0,0 0 0 0 0,1 1 0 0 0,2 1-1 0 0,-1 0 1 0 0,2 0 0 0 0,1 0 0 0 0,-4 17-71 0 0,5 75-329 0 0,7-107 359 0 0,1 0 0 0 0,0-1 0 0 0,0 1 0 0 0,0-1-1 0 0,1 0 1 0 0,-1 0 0 0 0,1 0 0 0 0,0 0 0 0 0,0-1 0 0 0,0 1 0 0 0,0-1 0 0 0,0 0-1 0 0,1 0 1 0 0,-1-1 0 0 0,0 1 0 0 0,1-1 0 0 0,0 0 0 0 0,-1 0 0 0 0,1-1-1 0 0,-1 1 1 0 0,1-1 0 0 0,0 0 0 0 0,-1 0 0 0 0,1 0 0 0 0,0-1 0 0 0,-1 0 0 0 0,1 0-1 0 0,-1 0 1 0 0,1 0 0 0 0,1-2-30 0 0,7-2 230 0 0,0-1-1 0 0,0 0 0 0 0,-1-1 0 0 0,1 0 1 0 0,-2-1-1 0 0,1-1 0 0 0,-1 0 1 0 0,0 0-1 0 0,-1-1 0 0 0,0-1 1 0 0,-1 1-1 0 0,0-2 0 0 0,0 1 1 0 0,-2-1-1 0 0,1 0 0 0 0,-1-1 0 0 0,-1 0 1 0 0,0 0-230 0 0,33-132 494 0 0,-38 141-576 0 0,-1 0 0 0 0,0-1-1 0 0,0 1 1 0 0,0 0-1 0 0,0-1 1 0 0,-1 1 0 0 0,1 0-1 0 0,-1 0 1 0 0,0-1-1 0 0,0 1 1 0 0,-1 0 0 0 0,1 0-1 0 0,-1 0 1 0 0,0 0 0 0 0,0 0-1 0 0,-1 1 1 0 0,1-1-1 0 0,-1 1 1 0 0,1-1 0 0 0,-1 1-1 0 0,0 0 1 0 0,0 0-1 0 0,-1 0 1 0 0,1 1 0 0 0,-1-1-1 0 0,1 1 1 0 0,-1-1 0 0 0,0 1-1 0 0,0 0 1 0 0,0 1-1 0 0,0-1 1 0 0,-3 0 82 0 0,-56 1-4853 0 0,26 19-2733 0 0,26-10 1397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0.8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1 435 720 0 0,'0'0'1631'0'0,"0"0"19"0"0,0 0 122 0 0,0 0 142 0 0,0 0 16 0 0,0 0-163 0 0,0 0-202 0 0,0 0-171 0 0,0 0-119 0 0,0 0-69 0 0,0 0-74 0 0,0 0-84 0 0,0 0-62 0 0,1 3-90 0 0,8 4 219 0 0,2-27-170 0 0,0 0-487 0 0,32-49-71 0 0,3 2 0 0 0,3 2 0 0 0,2 2 0 0 0,3 3 0 0 0,10-5-387 0 0,-63 64-50 0 0,-1 0 0 0 0,0 0 0 0 0,0 1 0 0 0,1-1 1 0 0,-1 0-1 0 0,0 1 0 0 0,1-1 0 0 0,-1 0 0 0 0,1 0 1 0 0,-1 1-1 0 0,1-1 0 0 0,-1 1 0 0 0,1-1 0 0 0,0 0 1 0 0,-1 1-1 0 0,1-1 0 0 0,0 1 0 0 0,-1 0 0 0 0,1-1 0 0 0,0 1 1 0 0,-1-1-1 0 0,1 1 0 0 0,0 0 0 0 0,0 0 0 0 0,0-1 1 0 0,-1 1-1 0 0,1 0 0 0 0,0 0 0 0 0,0 0 0 0 0,0 0 0 0 0,-1 0 1 0 0,1 0-1 0 0,0 0 0 0 0,0 0 0 0 0,0 0 0 0 0,-1 1 1 0 0,1-1-1 0 0,0 0 0 0 0,0 0 0 0 0,0 1 0 0 0,-1-1 1 0 0,1 0-1 0 0,0 1 0 0 0,-1-1 0 0 0,1 1 0 0 0,0-1 0 0 0,-1 1 1 0 0,1-1-1 0 0,-1 1 0 0 0,1 0 0 0 0,0-1 0 0 0,-1 1 1 0 0,0 0-1 0 0,1-1 0 0 0,-1 1 0 0 0,1 0 0 0 0,-1-1 0 0 0,0 1 1 0 0,1 0-1 0 0,-1 0 0 0 0,0 0 0 0 0,0-1 0 0 0,0 1 1 0 0,0 0-1 0 0,1 1 50 0 0,2 40-4518 0 0,-2-19-3536 0 0,-1-8-1475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6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1 537 0 0 0,'0'0'697'0'0,"0"0"833"0"0,0 0 165 0 0,0 0-106 0 0,0 0-57 0 0,20-4 20 0 0,66-20-49 0 0,-18-22 904 0 0,-35 15-1661 0 0,-2-2-1 0 0,-1-1 1 0 0,-1-1-1 0 0,-3-2 1 0 0,21-35-746 0 0,-40 60 88 0 0,17-26 198 0 0,-1-1-1 0 0,-3-1 1 0 0,-1-1 0 0 0,2-10-286 0 0,-40 188-694 0 0,-1-8 1452 0 0,7 0-1 0 0,2 131-757 0 0,16 49 279 0 0,8-279 26 0 0,15-31 275 0 0,8-26-282 0 0,-2-2-1 0 0,-1-2 1 0 0,-1-1-1 0 0,-2-1 0 0 0,23-34-297 0 0,31-28 127 0 0,2 28-204 0 0,-83 68 72 0 0,-1 1 0 0 0,1-1 0 0 0,-1 1 0 0 0,1 0 0 0 0,-1 0 0 0 0,0 0 1 0 0,1 0-1 0 0,-1 1 0 0 0,0-1 0 0 0,-1 1 0 0 0,1-1 0 0 0,0 1 0 0 0,-1-1 0 0 0,1 1 0 0 0,-1 0 1 0 0,0 0-1 0 0,0 0 0 0 0,0 0 0 0 0,0 0 0 0 0,-1 0 0 0 0,1 0 0 0 0,-1 0 0 0 0,0 0 0 0 0,0 0 1 0 0,0 0-1 0 0,0 0 0 0 0,0 2 5 0 0,16 209 907 0 0,-5-153-823 0 0,-3-76-2990 0 0,-2-8-1100 0 0,0 7-2864 0 0,-2 8-1193 0 0</inkml:trace>
  <inkml:trace contextRef="#ctx0" brushRef="#br0" timeOffset="4757.296">1424 718 168 0 0,'0'0'944'0'0,"0"0"-221"0"0,0 0 143 0 0,0 0 354 0 0,0 0 275 0 0,0 0 74 0 0,0 0-156 0 0,0 0-246 0 0,0 0-218 0 0,0 0-163 0 0,0 0-170 0 0,-5-2-137 0 0,4 1-448 0 0,-1 0 0 0 0,0 0 0 0 0,0 0 0 0 0,0 1 1 0 0,0-1-1 0 0,0 0 0 0 0,0 1 0 0 0,0-1 0 0 0,0 1 1 0 0,0 0-1 0 0,0 0 0 0 0,0 0 0 0 0,0 0 0 0 0,0 0 0 0 0,0 0 1 0 0,0 1-1 0 0,0-1 0 0 0,0 0 0 0 0,0 1 0 0 0,0 0 1 0 0,0 0-1 0 0,0-1 0 0 0,0 1 0 0 0,0 0 0 0 0,0 0 1 0 0,1 1-1 0 0,-1-1 0 0 0,1 0 0 0 0,-1 0 0 0 0,0 1 1 0 0,1 0-32 0 0,-12 12 24 0 0,0 1 1 0 0,1 1-1 0 0,1 0 1 0 0,1 0-1 0 0,0 1 1 0 0,1 0 0 0 0,-2 8-25 0 0,6-12-58 0 0,0-1 1 0 0,2 1 0 0 0,-1 0 0 0 0,2 0 0 0 0,-1 0 0 0 0,2 0 0 0 0,0 1 0 0 0,1-1 0 0 0,0 0 0 0 0,1 0-1 0 0,1 9 58 0 0,0-17 35 0 0,0 0 0 0 0,1-1 0 0 0,0 0 0 0 0,-1 0 0 0 0,1 0 0 0 0,1 0 0 0 0,-1 0 0 0 0,0-1 0 0 0,1 1 0 0 0,0-1 0 0 0,0 0 0 0 0,0 0-1 0 0,0 0 1 0 0,0-1 0 0 0,1 1 0 0 0,-1-1 0 0 0,1 0 0 0 0,-1 0 0 0 0,1-1 0 0 0,0 1 0 0 0,0-1 0 0 0,0 0 0 0 0,0-1 0 0 0,0 1 0 0 0,0-1-1 0 0,0 0 1 0 0,0 0 0 0 0,0 0 0 0 0,0-1 0 0 0,0 0 0 0 0,0 0 0 0 0,1 0-35 0 0,7-4 242 0 0,-1 0 1 0 0,0 0-1 0 0,-1-1 1 0 0,1 0-1 0 0,-1-1 1 0 0,-1-1-1 0 0,1 1 1 0 0,-1-2-1 0 0,0 1 1 0 0,-1-1-1 0 0,0-1 1 0 0,2-4-243 0 0,-3 3 33 0 0,-1-1 1 0 0,-1 1-1 0 0,0-2 0 0 0,-1 1 1 0 0,0-1-1 0 0,0 1 0 0 0,-2-1 1 0 0,0-1-1 0 0,0 1 0 0 0,-1 0 1 0 0,-1-1-1 0 0,0 1 0 0 0,-1-1 1 0 0,0 1-1 0 0,-2-8-33 0 0,2 16-122 0 0,-2 0 0 0 0,1-1-1 0 0,0 1 1 0 0,-1 0 0 0 0,0 0 0 0 0,0 0 0 0 0,-1 1-1 0 0,1-1 1 0 0,-1 0 0 0 0,0 1 0 0 0,0 0 0 0 0,-1 0-1 0 0,1 0 1 0 0,-1 0 0 0 0,0 0 0 0 0,0 1-1 0 0,0-1 1 0 0,0 1 0 0 0,-1 0 0 0 0,1 1 0 0 0,-1-1-1 0 0,0 1 1 0 0,0 0 0 0 0,0 0 0 0 0,0 0 0 0 0,0 1-1 0 0,0-1 1 0 0,0 1 0 0 0,-1 1 0 0 0,1-1 0 0 0,0 1-1 0 0,-1 0 1 0 0,1 0 0 0 0,0 0 0 0 0,0 1-1 0 0,-5 1 123 0 0,8-2-51 0 0,0 1-1 0 0,0 0 1 0 0,0 0-1 0 0,1 0 0 0 0,-1 0 1 0 0,0 0-1 0 0,1 1 1 0 0,-1-1-1 0 0,1 0 0 0 0,-1 1 1 0 0,1-1-1 0 0,0 1 1 0 0,0-1-1 0 0,0 1 0 0 0,-1 0 1 0 0,1 0-1 0 0,1-1 1 0 0,-1 1-1 0 0,0 0 0 0 0,0 0 1 0 0,1 0-1 0 0,-1 0 1 0 0,1 0-1 0 0,0 0 0 0 0,-1 0 1 0 0,1 0-1 0 0,0 0 1 0 0,0 0-1 0 0,0 0 0 0 0,1 0 1 0 0,-1 0-1 0 0,0 0 0 0 0,1 0 1 0 0,-1 0-1 0 0,1 0 1 0 0,0 0-1 0 0,-1 0 0 0 0,1-1 1 0 0,0 1-1 0 0,0 0 1 0 0,0 0-1 0 0,1-1 0 0 0,-1 1 1 0 0,0-1-1 0 0,1 1 1 0 0,0 0 51 0 0,15 6 220 0 0,1-2 0 0 0,0 0 0 0 0,0-1 0 0 0,0 0 1 0 0,1-2-1 0 0,0 0 0 0 0,-1-1 0 0 0,1-1 1 0 0,0-1-1 0 0,0 0 0 0 0,14-3-220 0 0,20 1 201 0 0,-26 0-65 0 0,0-1 1 0 0,0-2-1 0 0,0-1 0 0 0,-1-1 1 0 0,0-1-1 0 0,0-2 1 0 0,9-4-137 0 0,97-56 98 0 0,-192 119-110 0 0,50-42 28 0 0,0 1 0 0 0,1 0-1 0 0,0 1 1 0 0,0 0 0 0 0,1 0-1 0 0,0 1 1 0 0,1 0 0 0 0,0 0 0 0 0,1 1-1 0 0,0 0 1 0 0,0 0 0 0 0,1 0-1 0 0,1 1 1 0 0,0-1 0 0 0,0 1-1 0 0,1 0 1 0 0,1 1 0 0 0,0-1-1 0 0,0 0 1 0 0,2 1 0 0 0,-1-1-1 0 0,2 0 1 0 0,-1 1 0 0 0,2-1-1 0 0,0 1-15 0 0,-1-9 12 0 0,1 0 0 0 0,-1 0 0 0 0,1 0 0 0 0,0-1 0 0 0,0 1 0 0 0,1 0 0 0 0,-1-1 0 0 0,1 1-1 0 0,0-1 1 0 0,0 0 0 0 0,0 0 0 0 0,0 0 0 0 0,0 0 0 0 0,1-1 0 0 0,-1 1 0 0 0,1-1-1 0 0,0 0 1 0 0,-1 0 0 0 0,1 0 0 0 0,0-1 0 0 0,0 1 0 0 0,0-1 0 0 0,1 0 0 0 0,-1 0-1 0 0,0 0 1 0 0,0-1 0 0 0,1 1 0 0 0,-1-1-12 0 0,7 1 194 0 0,0-1 1 0 0,1 0-1 0 0,-1-1 1 0 0,0 0-1 0 0,0 0 0 0 0,-1-1 1 0 0,1-1-1 0 0,0 0 1 0 0,-1 0-1 0 0,7-3-194 0 0,-6 1 66 0 0,1 0 0 0 0,-1-1 0 0 0,0 0 0 0 0,0-1 0 0 0,-1 0 1 0 0,0 0-1 0 0,0-1 0 0 0,0 0 0 0 0,-1-1 0 0 0,-1 0 0 0 0,0-1 0 0 0,0 0 0 0 0,0 0 0 0 0,-1 0 0 0 0,-1-1 1 0 0,0 0-1 0 0,-1-1 0 0 0,0 1 0 0 0,0-1 0 0 0,-1 0 0 0 0,-1 0 0 0 0,0 0 0 0 0,1-10-66 0 0,-4 17-72 0 0,1 0-1 0 0,-1 0 1 0 0,-1 0-1 0 0,1 0 1 0 0,-1 0-1 0 0,0 1 1 0 0,0-1-1 0 0,0 0 1 0 0,0 1-1 0 0,-1-1 1 0 0,0 1-1 0 0,0-1 1 0 0,0 1-1 0 0,-1 0 1 0 0,0 0-1 0 0,1 0 1 0 0,-1 0-1 0 0,0 0 1 0 0,-1 0-1 0 0,1 1 1 0 0,-1 0-1 0 0,0 0 1 0 0,1 0-1 0 0,-1 0 1 0 0,-4-2 72 0 0,4 3-124 0 0,0-1 0 0 0,0 1 0 0 0,0-1 0 0 0,-1 1-1 0 0,1 0 1 0 0,-1 1 0 0 0,1-1 0 0 0,-1 1 0 0 0,0 0 0 0 0,0 0 0 0 0,1 0 0 0 0,-1 1 0 0 0,0 0 0 0 0,0 0-1 0 0,0 0 1 0 0,0 0 0 0 0,1 1 0 0 0,-1 0 0 0 0,0 0 0 0 0,0 0 0 0 0,1 0 0 0 0,-1 1 0 0 0,1 0 0 0 0,-1 0 0 0 0,1 0-1 0 0,0 0 1 0 0,0 1 0 0 0,0 0 0 0 0,0 0 0 0 0,0 0 0 0 0,1 0 0 0 0,-1 0 0 0 0,1 1 0 0 0,0 0 0 0 0,0-1-1 0 0,0 1 1 0 0,0 0 0 0 0,1 1 0 0 0,-2 3 124 0 0,3-6-19 0 0,1 0-1 0 0,0 1 1 0 0,-1-1 0 0 0,1 0-1 0 0,0 0 1 0 0,0 1-1 0 0,1-1 1 0 0,-1 0-1 0 0,0 0 1 0 0,1 0 0 0 0,-1 1-1 0 0,1-1 1 0 0,0 0-1 0 0,0 0 1 0 0,0 0 0 0 0,0 0-1 0 0,0 0 1 0 0,0 0-1 0 0,0 0 1 0 0,1-1-1 0 0,-1 1 1 0 0,1 0 0 0 0,-1-1-1 0 0,1 1 1 0 0,0-1-1 0 0,-1 1 1 0 0,1-1 0 0 0,0 0-1 0 0,0 0 1 0 0,0 0-1 0 0,0 0 1 0 0,0 0-1 0 0,0 0 1 0 0,0-1 0 0 0,0 1-1 0 0,1-1 1 0 0,-1 1-1 0 0,1-1 20 0 0,90 11 780 0 0,-70-11-645 0 0,5 1 9 0 0,1-2 0 0 0,-1 0 0 0 0,1-2 0 0 0,-1-1-1 0 0,0-1 1 0 0,12-4-144 0 0,-6-2 182 0 0,-1 0-1 0 0,-1-2 0 0 0,0-2 0 0 0,0 0 0 0 0,-2-2 1 0 0,0-2-1 0 0,-1-1 0 0 0,11-10-181 0 0,6-25 792 0 0,-44 59 379 0 0,-16 56-1222 0 0,4 0 0 0 0,1 1 0 0 0,4 1 0 0 0,2-1 1 0 0,4 38 50 0 0,-3 27-30 0 0,-5 28 126 0 0,6-154 17 0 0,1 0 0 0 0,0 0 0 0 0,0 0 0 0 0,0-1 1 0 0,-1 1-1 0 0,1 0 0 0 0,0 0 0 0 0,0 0 0 0 0,-1 0 0 0 0,1 0 0 0 0,0 0 0 0 0,0 0 0 0 0,-1 0 0 0 0,1 0 1 0 0,0 0-1 0 0,0 0 0 0 0,-1 0 0 0 0,1 0 0 0 0,0 0 0 0 0,0 0 0 0 0,-1 0 0 0 0,1 0 0 0 0,0 0 0 0 0,0 0 0 0 0,-1 0 1 0 0,1 0-1 0 0,0 0 0 0 0,0 0 0 0 0,0 0 0 0 0,-1 0 0 0 0,1 1 0 0 0,0-1 0 0 0,0 0 0 0 0,-1 0 0 0 0,1 0 1 0 0,0 1-114 0 0,-5-35 774 0 0,4 31-645 0 0,0-21-145 0 0,1-1 0 0 0,0 1 1 0 0,2-1-1 0 0,1 1 0 0 0,0 0 1 0 0,2 0-1 0 0,1 0 1 0 0,1 1-1 0 0,1-1 0 0 0,1 2 1 0 0,1-1-1 0 0,1 1 0 0 0,1 1 1 0 0,0 0-1 0 0,2 1 1 0 0,1 0-1 0 0,0 1 0 0 0,1 1 1 0 0,1 0-1 0 0,1 1 0 0 0,10-6 16 0 0,-16 14-69 0 0,1 1 0 0 0,0 1-1 0 0,1 0 1 0 0,0 0 0 0 0,0 2-1 0 0,0 0 1 0 0,1 0-1 0 0,-1 2 1 0 0,1-1 0 0 0,12 1 69 0 0,-21 2-15 0 0,1 0 0 0 0,0 0 0 0 0,0 1 0 0 0,0 0 0 0 0,0 1 0 0 0,-1 0 0 0 0,1 0 0 0 0,0 0 0 0 0,0 1 0 0 0,-1 0 0 0 0,1 0 0 0 0,-1 1 0 0 0,0-1 0 0 0,1 1 0 0 0,-1 1 0 0 0,-1-1 0 0 0,1 1 0 0 0,0 0 0 0 0,-1 1 0 0 0,0-1 0 0 0,0 1 0 0 0,0 0 0 0 0,-1 0 0 0 0,3 4 15 0 0,-4-4 44 0 0,1 1 0 0 0,-1-1 0 0 0,0 1 0 0 0,-1 0 1 0 0,1 0-1 0 0,-1 1 0 0 0,-1-1 0 0 0,1 0 0 0 0,-1 1 0 0 0,0-1 1 0 0,0 1-1 0 0,-1-1 0 0 0,0 1 0 0 0,0-1 0 0 0,-1 1 0 0 0,1-1 0 0 0,-1 1 1 0 0,-1-1-1 0 0,1 1 0 0 0,-1-1 0 0 0,0 0 0 0 0,-1 0 0 0 0,1 0 1 0 0,-1 0-1 0 0,-1 0 0 0 0,1-1 0 0 0,-1 1 0 0 0,-2 2-44 0 0,-3-2 66 0 0,0 0 0 0 0,-1-1-1 0 0,1 0 1 0 0,-1-1 0 0 0,0 0 0 0 0,0 0-1 0 0,-1-1 1 0 0,1 0 0 0 0,-1-1 0 0 0,1 0-1 0 0,-1-1 1 0 0,0 0 0 0 0,0-1-1 0 0,1 0 1 0 0,-1-1 0 0 0,0 0 0 0 0,-1-1-66 0 0,-43-25-1814 0 0,41 13-1441 0 0,2-2-3335 0 0,9 8-3824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2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1835 282</inkml:trace>
  <inkml:trace contextRef="#ctx0" brushRef="#br0" timeOffset="1559.431">3867 282</inkml:trace>
  <inkml:trace contextRef="#ctx0" brushRef="#br0" timeOffset="-260.815">1778 762,'-9'34,"-4"10</inkml:trace>
  <inkml:trace contextRef="#ctx0" brushRef="#br0" timeOffset="195.761">1948 932,'5'-8,"6"-12,0 2,2-1,0 1,1 1,1 1,0 0,14-11,-27 26,-1 0,1 1,-1-1,1 0,-1 1,1-1,-1 1,1-1,-1 1,1 0,0-1,-1 1,1 0,-1 0,1 0,0 1,-1-1,1 0,0 0,-1 1,1-1,-1 1,1 0,-1-1,1 1,-1 0,0 0,1 0,-1 0,0 0,0 0,1 0,-1 0,0 1,0-1,0 0,-1 1,1-1,0 1,0-1,-1 1,1-1,-1 1,1-1,-1 1,0-1,0 1,0 0,1-1,-1 1,-1 0,1-1,0 2,13 28,-10-28,-1 0,1 0,-1 0,1 0,0-1,0 0,0 0,0 1,1-2,-1 1,1 0,-1-1,1 1,-1-1,1 0,0 0,0-1,-1 1,1-1,0 0,0 0,0 0,-1 0,1-1,0 1,0-1,-1 0,1 0,0-1,-1 1,1-1,0 0,103-71,-68 28,-25 26</inkml:trace>
  <inkml:trace contextRef="#ctx0" brushRef="#br0" timeOffset="-1356.743">565 282,'-11'310,"-9"-23,20-267,-2 0,0-1,-1 1,-1 0,-1-1,-1 0,0 0,-2 0,0-1,-1 0,-1-1,0 0,-1 0,-8 7,5-11</inkml:trace>
  <inkml:trace contextRef="#ctx0" brushRef="#br0" timeOffset="-1057.37">1 339,'43'0,"43"-5,17-6,4-2,-5 2,-11-2,-6 1,-9-2,-7 1,-10 4,-7 2,-6 3,-7 2,-4 1,-10 6,-7 2</inkml:trace>
  <inkml:trace contextRef="#ctx0" brushRef="#br0" timeOffset="-509.396">1129 1,'-28'554,"-1"-203,29-342,6 59,-6-67,1 1,-1-1,1 0,-1 1,1-1,0 0,-1 0,1 1,0-1,0 0,0 0,0 0,0 0,0 0,0 0,0-1,0 1,1 0,-1 0,0-1,0 1,1-1,-1 1,1-1,-1 0,0 1,1-1,-1 0,1 0,-1 0,0 0,1 0,-1 0,1 0,-1-1,0 1,1 0,-1-1,0 1,1-1,-1 0,0 1,0-1,1 0,25-14,-1-2,0 0,-1-2,-1 0,-1-2,0-1,-2 0,13-19,39-17,-72 57,0 1,0 0,0-1,0 1,0 0,0-1,0 1,0 0,1 0,-1 0,0 0,0 0,0 0,0 1,0-1,0 0,0 0,0 1,0-1,0 1,0-1,0 1,0-1,0 1,0-1,-1 1,1 0,0 0,0-1,-1 1,1 0,0 0,-1 0,1 0,-1 0,1 0,-1 0,1 0,-1 0,0 0,0 0,1 0,-1 0,0 0,0 0,0 0,0 0,4 59,-4-53,-3 55,8 76,1-120</inkml:trace>
  <inkml:trace contextRef="#ctx0" brushRef="#br0" timeOffset="1054.264">3048 875,'5'49,"-2"0,-3 1,-1-1,-3 0,-7 31,11-72,-1 0,0 1,0-1,-1 0,0 0,-1 0,0 0,0-1,-1 1,1-1,-2 0,1 0,-1 0,0 0,0-1,-1 0,0 0,-4 3,9-9,0 1,1-1,-1 0,0 0,1 1,-1-1,0 0,1 0,-1 0,0 0,0 0,1 0,-1 0,0 0,1-1,-1 1,0 0,0 0,1 0,-1-1,0 1,1 0,-1-1,1 1,-1-1,1 1,-1-1,0 1,1-1,0 1,-1-1,1 1,-1-1,1 0,0 1,-1-1,1 0,0 1,0-1,-1 0,1 1,0-1,0 0,0 1,0-1,0 0,0 0,0 1,0-1,0 0,0 1,0-1,1 0,-1 0,0 1,8-44,7 8,1 0,2 2,1 0,2 1,1 2,1 0,2 1,15-13,-8 10,2 1,1 2,1 1,1 2,2 1,1 3,26-12,-58 30,1 1,0 0,0 1,0-1,0 2,0-1,1 1,-1 1,1 0,0 0,-1 1,1 0,8 1,-16 0,0 0,0 0,0 0,0 0,-1 0,1 0,0 0,0 1,-1-1,1 0,0 1,-1 0,0-1,1 1,-1 0,0 0,0 0,0 0,0 0,0 0,0 0,-1 0,1 0,-1 0,1 0,-1 0,0 1,0-1,0 0,0 0,0 0,-1 0,1 1,-1-1,1 1,-32 71,12-49,0 0,-2-1,0-1,-2-2,0 0,-2-1,-3 1,19-15,-1 0,1 0,-1-1,0-1,-1 0,1 0,-1-1,0 0,0-1,0-1,8 0,0-1,0 0,0 0,-1 0,1 0,0-1,0 0,0 0,0 0,0 0,0 0,0-1,0 0,0 0,1 0,-1 0,1-1,0 1,-1-1,1 0,0 0,1 0,-1 0,0 0,1-1,0 1,0-1,0 0,0 0,0 0,-10-69,12 49</inkml:trace>
  <inkml:trace contextRef="#ctx0" brushRef="#br0" timeOffset="1310.738">3895 735,'-5'28,"-1"11</inkml:trace>
  <inkml:trace contextRef="#ctx0" brushRef="#br0" timeOffset="1805.129">4177 791,'-37'335,"12"-266,25-69,-1 0,0 1,1-1,-1 0,0 0,1 0,-1 0,0 1,1-1,-1 0,0 0,1 0,-1 0,0-1,1 1,-1 0,0 0,1 0,-1 0,0-1,1 1,-1 0,0-1,1 1,-1-1,1 1,-1 0,1-1,-1 1,1-1,-1 1,1-1,-1 0,1 1,0-1,-1 1,1-1,0 0,0 1,-1-1,1 0,0 1,0-1,0 0,0 1,0-1,0 0,0 1,0-1,0 0,0 1,0-1,0 0,1 1,-1-1,0 0,0 1,1-1,-1 0,1 1,1-22,2 1,0 0,2-1,0 2,1-1,1 1,1 0,1 1,1 0,0 0,1 2,1-1,14-13,-21 23,21-25,1 2,2 0,1 2,2 2,0 1,2 1,33-17,-62 37,1 1,0-1,0 2,0-1,1 1,-1 0,1 0,0 1,0 0,0 1,0 0,0 0,0 0,0 1,0 1,0-1,2 1,-8 0,0 0,0 0,-1 0,1 0,0 1,0-1,0 0,-1 1,1-1,-1 1,1-1,-1 1,0 0,0 0,1 0,-1 0,0 0,-1 0,1 0,0 0,-1 0,1 0,-1 0,1 0,-1 0,0 1,0-1,0 0,0 0,-1 0,1 0,0 1,-1-1,0 0,1 0,-1 0,0 0,0 0,0 0,-50 74,38-64,-2-1,1 0,-1-1,-1-1,0 0,0-1,-1 0,0-2,0 0,-1-1,0-1,-16 3,9-6</inkml:trace>
  <inkml:trace contextRef="#ctx0" brushRef="#br0" timeOffset="2125.575">4770 819,'41'-4,"-9"2,-1-2,1 0,-1-2,0-2,-1 0,0-3,9-4,-35 13,-1 0,1-1,0 0,-1 0,0 0,0 0,0-1,0 1,0-1,0 0,-1 0,0 0,0 0,0 0,0 0,-1-1,0 1,0 0,0-1,0 1,-1-1,1 0,-1 1,0-1,-1 1,1-1,-1 1,0-1,0 1,0 0,-1-1,1 1,-1 0,0 0,0 0,-1 0,1 0,-1 0,0 1,0-1,0 1,0 0,-1 0,1 0,-1 0,0 1,0 0,0-1,0 1,0 1,0-1,0 1,-1-1,1 1,-1 0,-1 0,-4 4,0-1,1 1,-1 1,1 0,-1 0,1 1,1 0,-1 0,1 1,-1 0,2 1,-1 0,1 0,0 0,1 1,-1 0,1 1,1-1,0 1,0 0,1 0,0 1,1-1,-2 6,2-10,1 1,0-1,0 0,1 1,-1-1,1 1,0-1,0 1,1 0,0-1,0 1,0 0,1-1,0 1,0 0,0-1,1 1,-1-1,1 0,1 0,-1 1,1-1,0-1,0 1,0 0,1-1,0 1,-1-1,2 0,-1-1,0 1,1-1,-1 1,1-1,0-1,1 1,4 2,1-1,-1 0,1-1,0 0,0-1,1 0,-1-1,0 0,7-1,8 0</inkml:trace>
  <inkml:trace contextRef="#ctx0" brushRef="#br0" timeOffset="4242.82">3895 649,'0'-5,"0"4,0 6,-5 7,-1 7,0 5,1 3,-4 1,1 2,1-1,2 1,1-1,2 0,1-5</inkml:trace>
  <inkml:trace contextRef="#ctx0" brushRef="#br0" timeOffset="9161.844">368 1496,'345'-44,"-229"33,-1 5,86 8,-47 1,876-4,-453-26,1151 27,-862 17,131-7,-318-37,-115 15,452-6,-226-9,727 27,-815 29,-505-29,-150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9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1 964 6481 0 0,'0'0'1071'0'0,"0"0"-244"0"0,0 0 213 0 0,0 0 469 0 0,0 0 334 0 0,0 0-16 0 0,0 0-376 0 0,0 0-382 0 0,0 0-238 0 0,0 0-131 0 0,0 0-33 0 0,0 0-11 0 0,0 0-40 0 0,35-33-55 0 0,110-106-89 0 0,-47 28 189 0 0,-56 61-426 0 0,225-293 521 0 0,-138 160-673 0 0,-111 163-114 0 0,-18 19-38 0 0,0 1-45 0 0,0 12-268 0 0,-45 146 8 0 0,29-102 376 0 0,3-1 1 0 0,2 2-1 0 0,2 0 0 0 0,3 0 0 0 0,3 0 0 0 0,2 22-2 0 0,1-75 0 0 0,-1 0 0 0 0,1-1 0 0 0,0 1 0 0 0,0 0 0 0 0,0-1 0 0 0,0 1 0 0 0,1 0 0 0 0,0 0 0 0 0,-1-1 0 0 0,1 1 0 0 0,1-1-1 0 0,-1 1 1 0 0,0-1 0 0 0,1 1 0 0 0,0-1 0 0 0,0 0 0 0 0,0 0 0 0 0,0 0 0 0 0,0 0 0 0 0,1 0 0 0 0,-1 0 0 0 0,1-1 0 0 0,0 1 0 0 0,0-1-1 0 0,-1 0 1 0 0,2 0 0 0 0,-1 0 0 0 0,0 0 0 0 0,0 0 0 0 0,1-1 0 0 0,-1 1 0 0 0,1-1 0 0 0,-1 0 0 0 0,1 0 0 0 0,0 0 0 0 0,-1-1-1 0 0,1 1 1 0 0,0-1 0 0 0,-1 0 0 0 0,1 0 0 0 0,0 0 0 0 0,0 0 0 0 0,-1-1 0 0 0,1 0 0 0 0,0 1 0 0 0,-1-1 0 0 0,1-1 0 0 0,-1 1 0 0 0,1 0-1 0 0,0-1 1 0 0,105-105 256 0 0,-76 68-242 0 0,367-442-116 0 0,-289 345-14 0 0,-111 136 113 0 0,0 0-1 0 0,0 1 1 0 0,-1-1-1 0 0,1 1 0 0 0,0-1 1 0 0,0 0-1 0 0,0 1 1 0 0,0-1-1 0 0,0 0 0 0 0,0 1 1 0 0,0-1-1 0 0,0 1 1 0 0,0-1-1 0 0,0 0 0 0 0,0 1 1 0 0,0-1-1 0 0,0 0 0 0 0,0 1 1 0 0,0-1-1 0 0,0 1 1 0 0,0-1-1 0 0,0 0 0 0 0,0 1 1 0 0,0-1-1 0 0,1 0 1 0 0,-1 1-1 0 0,0-1 0 0 0,0 0 1 0 0,0 1-1 0 0,1-1 1 0 0,-1 0-1 0 0,0 1 0 0 0,1-1 1 0 0,-1 0-1 0 0,0 0 1 0 0,0 1-1 0 0,1-1 0 0 0,-1 0 1 0 0,0 0-1 0 0,1 0 0 0 0,-1 0 1 0 0,1 1-1 0 0,-1-1 1 0 0,0 0-1 0 0,1 0 0 0 0,-1 0 1 0 0,0 0-1 0 0,1 0 1 0 0,-1 0-1 0 0,1 0 0 0 0,-1 0 1 0 0,0 0-1 0 0,1 0 1 0 0,-1 0-1 0 0,1 0 0 0 0,-1 0 4 0 0,-10 41 165 0 0,-51 132 217 0 0,37-111-286 0 0,2 1-1 0 0,3 1 0 0 0,3 0 0 0 0,1 9-95 0 0,11-53 4 0 0,1 1 1 0 0,1-1 0 0 0,0 1-1 0 0,2 0 1 0 0,0-1-1 0 0,2 1 1 0 0,0 0-1 0 0,1-1 1 0 0,1 1-1 0 0,1-1 1 0 0,1 0-1 0 0,0-1 1 0 0,6 11-5 0 0,12-7-1004 0 0,-14-21-2583 0 0,2-1-4489 0 0,-8-1-2489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42.4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1638 1581,'-14'-7,"0"0,0 1,0 0,-1 1,0 1,0 0,0 1,-1 1,1 0,-1 1,1 1,-1 0,0 1,1 1,0 0,-1 1,1 1,0 0,-12 6,-152 75,132-62,0 3,2 2,-36 29,74-52,-22 17,2 1,0 1,1 1,2 2,-12 17,-122 127,42 25,-68 88,69-30,23 28,76-232,2 1,3 0,-5 50,-11 97,55 27,2-27,-22-149,2-1,3 0,1-1,3 0,2-1,1-1,3-1,4 4,83 112,58 9,-145-148,2-1,1-1,0-1,1-2,20 10,27 17,-8-7,1-2,71 23,-63-26,286 81,-164-65,-55-25,-85-13,0-3,0-2,1-3,34-4,11 1,93-26,-149 26,0-3,-1-2,0-2,-1-2,1-2,-2-1,2-4,263-129,-273 125,-1-2,-1-1,-1-2,-2-1,0-2,18-25,267-271,-196 130,-91 142,-2-1,-3-2,-2 0,6-31,4-29,-5-20,2-6,-30-167,-1 285,-1 1,-2 0,0 0,-2 0,0 1,-2 0,-8-17,-2-6,-72-185,73 185,-1 2,-3 1,-2 0,-1 2,-4-1,14 18,-98-128,14 5,72 111,-2 0,-2 2,0 1,-30-23,-14-16,58 56,2-1,-1 1,-1 0,0 1,-1 1,-1 1,0 1,-18-9,-163-85,59 55,34 17,-22-13,86 36,0 2,-1 1,1 3,-27 0,-101-22,-280 26,436 2,0 0,0 1,0 0,1 1,-1 1,0 0,1 1,0 1,-12 6,24-11,0 0,0 0,0 1,1-1,-1 1,0-1,0 1,1-1,-1 1,1 0,-1 0,1 0,0 0,0 0,0 0,0 0,0 0,0 0,1 1,-1-1,1 0,-1 2,3 10</inkml:trace>
  <inkml:trace contextRef="#ctx0" brushRef="#br1" timeOffset="4457.643">1751 735,'-2'-15,"-3"23,-5 25,4 7,1 2,2-1,2 1,4 29,-2 1,28 240,-30-184,12 152,1-164,-5 1,-7 94,-1-86,-30 74,15-128,15-55,0 0,1 0,1-1,0 1,2 0,-1 0,2-1,0 1,4 8,7 34,25 169,-30-30,9 0,-19-195,0 0,0 0,0-1,1 1,-1 0,0 0,1 0,-1 0,1 0,0-1,-1 1,1 0,0 0,0-1,0 1,0-1,1 1,-1-1,0 1,1-1,-1 0,1 0,-1 1,1-1,-1 0,1-1,0 1,0 0,-1 0,1-1,0 1,0-1,0 1,0-1,0 0,0 0,-1 0,1 0,0 0,0 0,0 0,0-1,0 1,0-1,-1 1,3-2,243-43,-50 17,-109 29,107-12,2-8,-55-7,-110 25,-1 1,1 2,-1 1,1 2,7 2,17 1,0-2,1-4,-1-1,12-4,34 1,96-9,130-18,-275 20,-1 3,1 2,0 3,0 2,3 2,87 24,336-27,-349-11,-103 6,1 0,0 2,0 1,1 1,15 2,64-4,-40-13,-49 11</inkml:trace>
  <inkml:trace contextRef="#ctx0" brushRef="#br1" timeOffset="7139.527">1751 762,'-2'-1,"0"0,0-1,1 1,-1-1,0 0,1 1,-1-1,1 0,0 0,-1 0,1 0,0 0,0 0,0 0,1-1,-1 1,0 0,1 0,-1-1,1 1,0 0,0-1,0 1,0 0,0-1,0 0,-15-156,-19-22,24 107,9 62</inkml:trace>
  <inkml:trace contextRef="#ctx0" brushRef="#br1" timeOffset="8023.672">933 1,'-28'255,"28"-253,-1 0,1 0,0 0,0 0,0 0,0 1,0-1,0 0,0 0,1 0,-1 0,1 0,0 0,-1 0,1 0,0 0,0 0,0 0,1-1,-1 1,0 0,1-1,-1 1,1-1,-1 1,1-1,0 0,-1 1,1-1,0 0,0 0,0 0,0-1,0 1,0 0,0-1,0 1,0-1,1 0,-1 0,0 0,0 0,0 0,0 0,0-1,0 1,0 0,1-1,-1 0,0 0,-1 1,1-1,0 0,1-1,92-90,-49 39,-41 48,-5 4,1 0,-1 0,1 0,-1 0,1 0,-1 0,1 0,0 0,-1 0,1 0,0 1,0-1,0 0,0 1,0-1,-1 0,1 1,0-1,0 1,0-1,1 1,-1 0,0-1,0 1,0 0,0 0,0 0,0 0,0 0,0 0,1 0,-1 0,0 0,0 1,0-1,0 0,0 1,0-1,0 1,0-1,0 1,0-1,0 1,0 0,0-1,-1 1,1 0,0 0,0 0,2 7,1 1,-1 0,0 1,-1-1,0 0,0 1,-1-1,0 1,-1-1,0 1,-1 1,4 45,0-37,4 17,-2 1,-1 0,-2 0,-1 0,-2 0,-2 0,-4 18,-4 2,10-43,0-1,0 1,-2-1,0 0,0 0,-1 0,-1 0,0 0,0-1,-2 0,1 0,-2-1,1 0,-2 0,1 0,-1-1,-1-1,-2 2,10-10,0 1,0-1,0 0,0-1,0 1,0 0,0 0,0-1,0 1,0-1,0 0,0 0,-1 0,1 0,0 0,0 0,0 0,0-1,0 1,-1-1,1 0,0 1,0-1,0 0,0 0,1 0,-1-1,0 1,0 0,1-1,-1 1,1-1,-1 1,1-1,0 0,-1 0,1 1,0-1,0 0,0 0,0 0,-24-88,25 67,1 0,2 0,0 1,1-1,1 1,1 0,1 0,1 1,1 0,1 0,1 1,0 1,2-1,0 2,1 0,1 0,6-4,2 0,-2 5</inkml:trace>
  <inkml:trace contextRef="#ctx0" brushRef="#br1" timeOffset="9025.779">6379 2993,'-15'4,"-1"0,1 2,0 0,0 1,0 0,1 1,0 1,1 0,0 0,0 2,1 0,1 0,0 1,0 0,1 1,1 0,0 1,0 0,1 2,-18 49,18-41,-1 0,-1 0,-2-1,0 0,-1-1,-1 0,-12 12,-14-4,24-25</inkml:trace>
  <inkml:trace contextRef="#ctx0" brushRef="#br1" timeOffset="9354.391">5957 2907,'65'126,"-44"-98,2-1,0-2,2 0,0-2,2 0,17 10,-21-18,-1 1,-1 1,-1 1,0 1,-2 1,0 1,-1 0,-1 1,3 7,-5-4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367 225,'1'0,"-1"0,0 1,0-1,0 0,0 0,0 1,0-1,0 0,0 1,0-1,0 0,0 0,0 1,0-1,0 0,0 1,0-1,0 0,0 0,0 1,0-1,0 0,-1 1,1-1,0 0,0 0,0 1,0-1,-1 0,1 0,0 0,0 1,-1-1,1 0,0 0,0 0,-1 0,1 0,0 1,0-1,-1 0,1 0,0 0,0 0,-1 0,1 0,0 0,-1 0,1 0,0 0,12 39,-10-33,10 27,-2 0,-2 0,0 1,-3 0,2 33,-4-41,-1 0,-1 0,-1-1,-1 1,-2 0,-1 0,0-1,-2 1,-1-1,-1-1,-1 0,-1 0,-1 0,-1-1,-1-1,-2 0,-5 6,14-20,0-1,-1 0,0-1,0 1,0-2,-1 1,0-1,0 0,0 0,-1-1,1 0,-1 0,0-1,0-1,-1 1,1-2,0 1,-1-1,1 0,-1-1,1 0,-1-1,1 0,-1 0,-1-2,-13-4</inkml:trace>
  <inkml:trace contextRef="#ctx0" brushRef="#br0" timeOffset="230.868">0 225,'34'-5,"21"-1,10 0,4-4,-1 0,-1-3,-3-4,-8 1,-3-2,-7 2,0-1,-5 3,-3 3,-4 4,-3 3,-6 7,-8 3</inkml:trace>
  <inkml:trace contextRef="#ctx0" brushRef="#br0" timeOffset="1402.658">847 592,'6'37,"37"129,-41-162,0-1,0 1,0 0,0-1,1 1,-1-1,1 0,0 0,0 0,0 0,1 0,-1-1,1 0,-1 1,1-1,0 0,0-1,-1 1,1-1,1 0,-1 0,0 0,0 0,0-1,0 1,1-1,-1 0,0-1,0 1,1-1,-1 0,0 0,0 0,0 0,2-2,12-4,-1-1,-1 0,1-2,-1 1,-1-2,0 0,5-7,99-88,-119 107,-1-1,1 1,0 0,-1-1,1 1,0 0,0 0,0-1,-1 1,1 0,0 0,0-1,0 1,0 0,0 0,0-1,0 1,1 0,-1 0,0-1,0 1,0 0,1-1,-1 1,1 0,-1-1,0 1,1 0,-1-1,1 1,-1-1,1 1,-1-1,1 1,0-1,-1 1,1-1,0 0,-1 1,1-1,0 0,-1 1,1-1,0 0,0 0,-1 0,1 0,0 0,0 0,-1 0,1 0,0 0,0 0,-1 0,1 0,0 0,0-1,-1 1,1 0,0-1,-1 1,1 0,0-1,-1 1,1-1,-1 1,1-1,-1 1,1-1,-1 0,3 16,-3-9,1-1,0 1,0-1,1 0,0 0,0 1,0-1,0-1,1 1,-1 0,1 0,1-1,-1 0,0 0,1 0,0 0,0 0,0-1,1 1,-1-1,1 0,0-1,0 1,0-1,0 0,0 0,0 0,0-1,1 0,-1 0,0 0,1-1,-1 0,1 0,-1 0,1-1,-1 1,1-1,2-1,10-9,0-1,-1 0,-1-1,0 0,0-2,10-12,36-32,-62 59,10-10,0 1,0 0,1 1,0 0,0 1,1 0,-1 1,2 0,-1 1,1 0,0 1,0 0,0 1,2 1,-12 2,0 0,-1 1,1-1,0 1,-1 0,1 0,0 0,-1 0,1 0,-1 1,1-1,-1 1,0-1,0 1,0 0,0 0,0 0,0 0,0 0,-1 1,1-1,-1 1,1-1,-1 1,0-1,0 1,0-1,-1 1,1 0,0 0,-1-1,0 1,0 0,0 0,0 0,0 1,-22 101,19-99,0 0,-1 0,1-1,-1 1,-1-1,1 0,-1 0,0 0,0 0,-1-1,1 0,-1 0,0-1,0 0,0 0,0 0,-5 1,-9-10,37-15,-7 14,0 1,0 0,0 1,0 0,1 1,0 0,0 1,0 0,0 0,1 2,-1-1,1 1,-1 1,1 0,-1 1,1 0,-1 0,0 1,9 3,-12-2,1-1,-1 0,1-1,-1 0,1 0,-1-1,1 0,-1 0,1-1,-1 0,1-1,-1 1,1-2,-1 1,0-1,0-1,-1 1,1-1,-1-1,1 1,1-3,15-17,-1-1,-1-1,-1-2,-1 0,-1 0,-2-2,-1 0,-2-1,0-1,-3 0,0-1,-2 0,2-19,-10 48,1-1,-1 1,1-1,-1 0,0 0,-1 0,1 0,-1 0,0 1,0-1,0 0,-1 0,0 0,0 0,0 0,0 1,-1-1,0 0,-14 35,12 282,7-278,0-1,2 0,2 0,1-1,1 0,3 3,4-7,-16-29,0 1,1 0,-1-1,0 1,0 0,0 0,0-1,0 1,0 0,0-1,1 1,-1 0,0 0,0-1,0 1,1 0,-1 0,0 0,0-1,1 1,-1 0,0 0,0 0,1 0,-1 0,0-1,1 1,-1 0,0 0,0 0,1 0,-1 0,0 0,1 0,-1 0,0 0,1 0,-1 0,0 0,1 0,-1 0,0 0,0 1,1-1,-1 0,0 0,0 0,1 0,-1 1,0-1,1 0,-13-43,2 19</inkml:trace>
  <inkml:trace contextRef="#ctx0" brushRef="#br0" timeOffset="1563.072">2118 367,'38'-5,"18"-6,9-2,-2 2,-3-2,-5 1,-9 2,-1 3,-5-1,-3-1,-4 3,-2 1,-3 2,-5 2</inkml:trace>
  <inkml:trace contextRef="#ctx0" brushRef="#br0" timeOffset="2474.024">3275 507,'-64'64,"3"2,3 3,2 4,120-139,-29 25,-11 10,2 1,1 2,1 1,25-18,72-43,-124 87,0 0,0 1,0-1,0 0,1 0,-1 0,0 1,0-1,1 1,-1-1,1 1,-1-1,1 1,-1 0,0 0,1 0,-1-1,1 1,-1 1,1-1,-1 0,1 0,-1 1,1-1,-1 0,0 1,1 0,-1-1,0 1,1 0,-1-1,0 1,0 0,0 0,0 0,0 0,0 0,0 1,0-1,0 0,0 0,-1 0,1 1,0-1,-1 1,1-1,-1 0,0 1,1-1,-1 1,0-1,0 2,-13 111,10-105,0 0,1 0,0 0,0 0,1 1,0-1,1 1,0-1,0 1,1-1,0 1,1-1,1 4,-2-11,-1 0,1 0,0 0,0 0,-1 0,1-1,1 1,-1 0,0 0,0-1,1 1,-1-1,1 1,-1-1,1 0,0 1,0-1,-1 0,1 0,0 0,0 0,0-1,0 1,0-1,0 1,0-1,0 1,0-1,0 0,0 0,1 0,-1 0,0-1,0 1,0 0,0-1,0 0,1 0,66-46,-51 25,0-1,-2-1,-1 0,0-1,-2 0,-1-2,-1 1,2-9,18-45,-28 77,-2 5</inkml:trace>
  <inkml:trace contextRef="#ctx0" brushRef="#br0" timeOffset="2814.665">3924 648,'60'-40,"-39"28,-1-1,-1-1,0 0,-1-2,0 0,-1 0,-1-2,12-17,-27 34,1 0,0-1,-1 1,0-1,1 1,-1-1,0 0,0 1,0-1,0 0,0 0,0 0,0 0,-1 1,1-1,-1 0,1 0,-1-1,0 1,0 0,0 0,0 0,0 0,0 0,-1 0,1 0,0 0,-1 0,0 0,0 0,1 0,-1 1,0-1,0 0,-1 0,1 1,0-1,-1 1,1-1,0 1,-1-1,0 1,1 0,-1 0,0 0,0 0,0 0,1 0,-1 1,0-1,0 0,0 1,0-1,0 1,0 0,0 0,0 0,-1 0,-10 5,0 1,0 0,1 1,0 0,0 1,1 1,0 0,1 0,0 1,0 0,1 1,0 0,1 0,0 1,1 0,-5 9,5-11,0 1,1 1,0-1,1 1,0 0,0 0,2 1,-1-1,2 1,-1-1,2 1,0 0,0 4,1-13,1-1,-1 0,1 0,0 1,0-1,0 0,0 0,1 0,-1 0,1 0,-1 0,1-1,0 1,0 0,1-1,-1 0,0 1,1-1,-1 0,1 0,0 0,0-1,0 1,0-1,0 1,0-1,0 0,0 0,0 0,2-1,100-2,-78-7,1-1,-2-2,0 0,0-2,-1-1,-1-1,18-15,-24 16</inkml:trace>
  <inkml:trace contextRef="#ctx0" brushRef="#br0" timeOffset="3184.613">4347 564,'8'1,"0"-1,0 0,-1 0,1 0,0-1,0 0,-1-1,1 0,-1 0,1-1,-1 1,0-2,0 1,0-1,0 0,-1 0,1-1,-1 0,0 0,-1-1,1 1,-1-1,0 0,-1-1,1 1,-1-1,-1 0,1 0,-1 0,0 0,-1-1,1 1,-2-1,1 0,-1 1,0-5,-1 10,0 0,0-1,0 1,-1 0,1-1,-1 1,0 0,1 0,-1 0,0-1,0 1,0 0,-1 0,1 0,0 0,-1 1,1-1,-1 0,0 1,0-1,1 1,-1-1,0 1,0 0,0 0,-1 0,1 0,0 0,0 0,0 1,-1-1,1 1,0-1,-1 1,1 0,0 0,-1 0,1 0,0 1,-1-1,1 1,0-1,0 1,-1 0,1-1,0 1,0 1,0-1,0 0,0 0,0 1,0-1,1 1,-1-1,-1 2,-7 6,0 1,1 0,0 0,0 0,1 1,0 1,1-1,0 1,1 1,1-1,0 1,0 0,1 0,1 0,0 0,1 1,1-1,0 1,0 0,2-1,0 1,1 7,-1-17,0 0,0 0,0 0,1 0,0 0,-1 0,2 0,-1-1,0 1,1-1,-1 0,1 0,0 0,0 0,0 0,0 0,1-1,-1 1,1-1,0 0,-1 0,1-1,0 1,0-1,0 0,0 0,1 0,7 2,-1-1,1 0,0-1,-1 0,1-1,0 0,0-1,0 0,2-1,8-5,0-1,-1 0,0-2,0 0,-1-1,-1-1,0-1,0-1,1-2,3-2,2 0</inkml:trace>
  <inkml:trace contextRef="#ctx0" brushRef="#br0" timeOffset="3563.808">4968 338,'-186'172,"183"-170,0 0,0 0,1 1,-1-1,1 1,-1-1,1 1,0 0,0 0,0 0,1 0,-1 1,1-1,-1 0,1 1,0-1,0 1,1-1,-1 1,1-1,0 1,0-1,0 1,0 0,0-1,1 1,0-1,0 1,0-1,0 0,0 1,1-1,-1 0,1 0,0 0,0 0,0 0,0 0,1 0,-1-1,3 2,3 1,0 0,1-1,0 0,0 0,0-1,1 0,-1-1,1 0,0 0,-1-1,1-1,0 1,0-2,-1 1,1-1,0-1,-1 0,1 0,-1-1,0 0,1 0,-2-1,1-1,3-1,5-4,0-1,-1 0,0-2,-1 1,-1-2,0 0,-1 0,0-2,-2 1,1-2,6-13,18-32,-15 27,-2 0,-1-1,-1 0,-3-2,0-3,-11 32,-2-1,0 1,0-1,0 1,-1-1,-1 1,1-1,-2 1,1-1,-1 1,-1 0,0-1,2 7,0-1,0 1,-1 0,1-1,-1 1,0 0,0 0,0 0,0 1,0-1,-1 0,1 1,-1-1,0 1,0 0,0 0,0 0,0 0,0 1,0-1,-1 1,1 0,0 0,-1 0,1 0,-1 1,1-1,-1 1,0 0,1 0,-1 0,1 0,-1 1,-8 4,1 0,-1 0,2 1,-1 1,1 0,-1 0,2 1,-1 0,1 1,1 0,0 0,0 1,0 0,2 0,-1 1,1 0,1 0,0 1,0-1,1 1,1 0,-2 9,2-6,0 0,1 0,0 1,2-1,0 1,0-1,2 0,0 0,0 1,2-1,-1-1,2 1,0 0,1-1,1 0,0-1,0 1,2-1,-1-1,2 1,-1-2,2 1,0-1,0-1,1 0,0-1,1 0,-1 0,2-2,-1 0,1 0,0-1,1-1,4 1,134 27,-124-30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1,0-1,0 1,0-1,0 1,0-1,0 1,0-1,0 1,1-1,-1 1,0-1,0 0,0 1,1-1,-1 1,0-1,1 1,-1-1,0 0,1 1,-1-1,1 0,-1 1,0-1,1 0,-1 0,1 1,-1-1,1 0,-1 0,1 0,-1 1,1-1,-1 0,1 0,-1 0,1 0,-1 0,1 0,-1 0,1 0,-1 0,1-1,-1 1,1 0,-1 0,1 0,-1-1,1 1,-1 0,0 0,1-1,-1 1,1 0,-1-1,0 1,1 0,-1-1,0 1,1-1,7 166,-9-111,-29 229,6-150,31-126,-1-12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197 587,'-131'51,"126"-49,1 1,0 0,-1 0,1 0,0 0,0 1,1 0,-1 0,1 0,0 0,0 0,0 1,1-1,-1 1,1 0,0 0,0 0,1 0,0 0,0 0,0 0,0 0,1 1,0-1,0 1,0-3,0 0,1 0,-1 0,1 0,0 0,0 0,0 0,0-1,1 1,-1 0,1-1,0 1,-1-1,1 0,0 1,0-1,1 0,-1 0,0 0,1-1,-1 1,1 0,0-1,-1 0,1 1,0-1,0 0,0-1,0 1,0 0,0-1,0 0,0 0,0 1,0-2,0 1,2-1,6 1,-1-2,0 0,1 0,-1-1,0 0,0 0,-1-1,1-1,-1 0,5-3,15-14,-1-2,-1 0,-1-2,-1-1,-2-1,0-1,-2-1,-2-1,0-1,-2 0,-2-2,-1 1,-1-2,-2 0,2-18,-9 36,-1 0,0-1,-2 1,0-1,-1 1,0-1,-2 1,-1-8,2 19,0 0,0 0,-1 1,0-1,0 0,0 1,-1-1,1 1,-1 0,-1 0,1 0,-1 0,0 1,0 0,0-1,0 1,-1 1,0-1,1 1,-2-1,1 1,0 1,0-1,-1 1,0 0,-1 0,0 1,1 1,-1 0,0 0,1 1,-1 0,0 0,1 0,-1 1,1 0,0 1,-1-1,1 1,0 0,1 1,-1-1,0 1,1 0,0 0,0 1,0 0,1 0,-1 0,1 0,1 1,-1 0,1-1,0 1,0 0,0 1,-1 4,1 6,-1 0,2 1,1-1,0 1,1-1,0 1,2-1,0 1,1-1,1 0,0 0,2 0,0-1,0 1,2-2,0 1,0-1,2 0,0 0,10 10,227 266,-85-99,-148-177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162 392,'5'-5,"-4"-1,-1 4,-6 4,-2 5,-4 7,0 6,-4 4,-2 2,0 3,0-5,2-1,-1-4,3-1,3 1,9-2,4-5</inkml:trace>
  <inkml:trace contextRef="#ctx0" brushRef="#br0" timeOffset="396.624">387 561,'-5'5,"-1"6,-5 2,0 2,-3 0,0 2,-1 2,-4-1,2 0,-1-2,2 1,0-3,-3 1,-3-2,3 2,3-7,6-4</inkml:trace>
  <inkml:trace contextRef="#ctx0" brushRef="#br0" timeOffset="1670.478">416 279,'16'-2,"0"-1,0-1,-1 0,1-1,-1 0,0-1,0-1,1-1,-7 3,132-64,141-57,-250 114,-26 8,1 1,0 0,0 0,0 1,0 0,0 0,0 1,1 0,-1 0,0 1,1 0,-1 0,4 1,-9 1,0 1,0-1,-1 1,1 0,-1-1,1 1,-1 0,0 0,0 0,0 0,-1 0,1 0,-1 0,1 0,-1 0,0 0,0 1,0-1,-1 0,1 0,-1 0,0 0,0 0,0 0,0 0,0-1,-1 1,1 0,-1-1,0 1,0-1,0 1,0-1,0 0,-2 2,-4 11,8-15,-2 3,-1-1,1 1,0 0,0 0,0 0,0 0,1 0,-1 0,1 0,0 0,-1 1,2-1,-1 1,0-1,1 1,-1-1,1 1,0-1,0 1,1-1,-1 1,1-1,0 0,-1 1,2-1,-1 0,0 1,1-1,-1 0,1 0,0 0,0 0,0 0,0-1,1 1,-1-1,1 1,-1-1,1 0,1 1,6 0,-1-2,0 1,1-1,-1 0,1-1,-1 0,1-1,-1 1,1-2,-1 0,0 0,0 0,0-1,0-1,0 1,0-2,-1 1,87-25,-70 27,-2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29 259,'0'-2,"0"1,1 0,-1 0,0-1,0 1,0 0,0-1,-1 1,1 0,0 0,0-1,-1 1,1 0,-1 0,1-1,-1 1,0 0,1 0,-1 0,0 0,0 0,0 0,0 0,0 0,0 0,0 1,0-1,0 0,0 1,0-1,0 1,0-1,-1 1,1-1,0 1,0 0,-1-1,1 1,-1 0,20-32,112-141,-130 172,0 0,1 1,-1-1,0 0,1 0,-1 0,1 0,-1 1,1-1,-1 0,1 1,0-1,-1 0,1 1,0-1,-1 1,1-1,0 1,0-1,0 1,0-1,-1 1,1 0,0 0,0-1,0 1,0 0,0 0,0 0,0 0,0 0,-1 0,1 0,0 0,0 1,0-1,0 0,0 0,0 1,-1-1,1 1,0-1,0 0,0 1,-1 0,1-1,0 1,-1-1,1 1,0 0,-1-1,1 1,-1 0,1 0,-1 0,0-1,1 2,19 57,-18-49,31 178,-5-87,-33-111,0 1,0 0,0 0,-2 0,1 1,-1 0,0 0,0 0,-1 1,0 1,-1-1,1 1,-1 0,0 1,-1 0,1 1,-1 0,0 0,0 1,0 0,-1 1,-3-1,-39 2,29 1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0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1552 2823,'-179'18,"-151"4,132-3,140-11,-53-1,83-12,4 0</inkml:trace>
  <inkml:trace contextRef="#ctx0" brushRef="#br0" timeOffset="1217.981">2823 566,'-2'-2,"1"0,-1 0,1 0,-1 1,0-1,0 0,0 1,0-1,0 1,0 0,0 0,0-1,0 1,-1 1,1-1,0 0,-1 1,1-1,0 1,-1-1,1 1,-1 0,1 0,-1 0,-1 1,-166 23,-82-23,51-30,-1 1,-63 45,180-8,-1-4,-71-6,49-1,-62-25,3 27,127 16,27-4</inkml:trace>
  <inkml:trace contextRef="#ctx0" brushRef="#br0" timeOffset="2097.86">1158 86,'-18'56,"-5"187,-5 143,9 11,22 159,26 49,-30 199,-2-698,-5-2,-4 1,-17 62,-3-35,57-202,-15 53</inkml:trace>
  <inkml:trace contextRef="#ctx0" brushRef="#br0" timeOffset="2353.022">1355 2315,'-39'48,"-26"45,-8 16,5-1,8-10,10-15,8-14,12-13,6-11,7-9,2-5,3-4,-1-1,2 0,-3 0,2 0,3-3</inkml:trace>
  <inkml:trace contextRef="#ctx0" brushRef="#br0" timeOffset="2887.436">1468 1,'-52'46,"3"3,1 2,3 2,-22 36,52-70,-188 291,119-172,-113 195,176-301,3-8</inkml:trace>
  <inkml:trace contextRef="#ctx0" brushRef="#br0" timeOffset="3300.156">28 1271,'5'48,"1"50,1 17,-2-1,-2-10,-1-14,4-12,1-10,-1-11,-1-7,-2-6,-1-6,-1 0,-1-2,0-1,-1-3,-4-7,-1-7</inkml:trace>
  <inkml:trace contextRef="#ctx0" brushRef="#br0" timeOffset="3732.663">0 1271,'261'-160,"-259"159,7-5,1-1,1 2,-1-1,1 1,0 1,0 0,0 0,0 2,1-1,0 1,-1 1,1 0,0 0,0 1,-1 1,3 0,-11 1,-1 0,1 0,0-1,-1 2,1-1,-1 0,0 0,0 1,0-1,0 1,0 0,0 0,-1-1,1 1,-1 0,0 0,0 1,0-1,0 0,-1 0,1 0,-1 1,0-1,0 0,0 0,0 2,-12 86,1-59,-2-2,-1 0,-1 0,-1-1,-2-1,-1-1,-1-1,-1 0,-16 14,-207 207,242-246,0-1,0 1,1 0,-1 0,0 0,0 1,1-1,-1 0,0 1,1-1,-1 1,1-1,0 1,0 0,-1-1,1 1,0 0,1 0,-1 0,0 0,0 0,1 0,-1 0,1 0,0 0,-1 0,1 0,0 0,0 0,0 0,1 0,-1 0,1 0,-1 0,1 0,-1 0,1 0,0 0,0 0,0 0,0 0,1 0,10 5,0-1,0 0,1-1,0-1,0 0,0 0,0-1,1-1,-1 0,8-1,30 6,-32-5,1 0,-1 1,0 1,0 1,0 1,-1 0,0 2,0 0,0 1,-1 0,-1 1,0 2,0-1,-1 2,0 0,-1 0,-1 2,0-1,8 14,18 42,-25-58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5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114 229,'-18'307,"-5"-46,3-150,12-87</inkml:trace>
  <inkml:trace contextRef="#ctx0" brushRef="#br0" timeOffset="597.235">1 285,'30'-15,"2"0,0 2,0 2,1 1,1 1,0 2,30-2,-61 8,1 0,0 0,-1 1,1-1,0 1,-1 0,1 0,0 0,0 1,-1-1,1 1,-1 0,1 0,0 0,-1 0,0 1,1 0,-1-1,0 1,0 0,0 1,0-1,0 0,0 1,-1 0,1-1,-1 1,0 0,0 0,0 0,0 1,0-1,-1 0,1 1,-1-1,0 1,0 0,0-1,-1 1,1 0,-1-1,0 1,0 2,-5 11,0 0,-1 0,0-1,-2 1,0-1,-1-1,0 1,-1-2,-1 1,0-2,-1 1,0-1,-1-1,-1 0,0-1,-14 8,-19 21,45-38,1-1,-1 1,0 0,0 0,1 0,-1-1,1 1,0 0,0 1,0-1,0 0,0 0,0 1,0-1,0 0,1 1,0-1,-1 0,1 1,0-1,0 1,0-1,0 0,1 1,-1-1,1 1,-1-1,1 0,0 1,0-1,0 0,0 0,0 0,1 0,-1 0,0 0,1 0,0 0,-1-1,1 1,0 0,0-1,0 0,0 1,0-1,0 0,1 0,-1 0,78 54,-64-47,0 2,-1 0,-1 1,0 0,0 1,-1 1,-1 0,6 9,-3 17,-16-25</inkml:trace>
  <inkml:trace contextRef="#ctx0" brushRef="#br0" timeOffset="2485.035">848 484,'-27'31,"10"-13,0 0,1 2,1 0,1 1,1 0,1 1,1 0,1 1,-2 7,11-27,0 1,0-1,0 1,1-1,-1 1,1 0,0-1,0 1,0 0,0-1,1 1,0-1,-1 1,1 0,1-1,-1 0,0 1,1-1,0 0,-1 0,1 1,1-1,-1-1,0 1,1 0,-1-1,1 1,0-1,0 0,0 0,0 0,0 0,0 0,1-1,-1 1,0-1,1 0,-1 0,1 0,0-1,-1 1,1-1,0 0,-1 0,1 0,-1-1,4 0,7-4,-1-1,0-1,0 0,-1-1,1-1,-2 1,1-2,-1 0,-1 0,0-1,0 0,-1-1,-1 0,0 0,5-10,6-5,13-16,-1-2,-2-1,-2-1,-2-1,-2-1,-3-1,3-15,-19 51,0-1,-2 0,1 0,-2 0,0 0,-1 0,0 0,-2 0,0-1,2 11,-2-1,1 1,-1 0,1 0,-1-1,-1 1,1 0,-1 1,0-1,0 0,0 1,-1 0,1 0,-1 0,0 0,-1 0,1 1,0 0,-1 0,0 0,0 0,0 1,0 0,0 0,0 0,-1 0,-3 0,-1 1,1-1,-1 2,1-1,-1 1,1 1,0 0,-1 0,1 1,0 0,0 0,0 1,0 1,0-1,0 1,1 1,0 0,0 0,0 0,1 1,-1 0,1 1,1-1,-3 5,-5 4,1 1,0 0,1 1,1 1,1 0,1 0,0 1,1 0,1 1,-4 17,8-23,0 1,0-1,2 1,0-1,0 1,1 0,1-1,1 1,0-1,1 1,0-1,1 0,1 0,0 0,1-1,0 1,1-1,0-1,1 0,1 0,0 0,4 3,8 5,0-1,2-1,0-1,1-1,0-1,1-2,1 0,0-1,1-2,0-1,16 3,-19-6</inkml:trace>
  <inkml:trace contextRef="#ctx0" brushRef="#br0" timeOffset="8972.949">1722 201,'-19'6,"1"1,-1 1,1 1,1 1,0 0,0 1,1 1,0 0,1 1,1 1,0 0,-5 7,12-10,-1 0,1 1,1 0,0 0,1 1,0 0,1 0,1 0,0 0,0 0,2 1,-1-1,2 1,0-1,0 1,1-1,1 1,1 4,2-5,0-2,0 1,1-1,0 0,1 0,0 0,1-1,0 0,1-1,0 0,0 0,1-1,0 0,0 0,1-1,0-1,1 0,-1-1,1 0,0 0,0-1,0-1,1 0,0-1,-1 0,1-1,0 0,0-1,-1-1,1 0,0 0,-1-1,1-1,-1 0,0-1,1 0,2-3,2 1,0-1,-1-1,1 0,-2-2,1 0,-1 0,-1-1,0-1,0-1,-1 0,-1 0,0-1,-1-1,-1 0,0 0,-1-1,0 0,-2-1,6-15,-12 27,1-1,-1 1,-1 0,1-1,-1 1,0-1,0 1,0-1,-1 1,0-1,0 1,0 0,-1-1,0 1,0 0,0 0,0 0,-1 1,0-1,0 0,0 1,-1 0,1 0,-1 0,0 0,0 0,0 1,-1 0,1 0,-1 0,-1 0,-9-5,-1 0,0 2,0 0,0 0,-1 2,1 0,-1 1,0 0,-10 1,-107 6,100 2</inkml:trace>
  <inkml:trace contextRef="#ctx0" brushRef="#br0" timeOffset="9473.154">1355 540,'24'-12,"182"-74,-202 85,0 0,0 0,0 1,0-1,0 1,1 0,-1 0,0 0,0 0,0 1,0 0,0 0,0 0,0 0,0 1,0-1,0 1,0 0,-1 0,1 0,-1 1,0-1,1 1,-1 0,0 0,-1 0,1 0,0 1,-1-1,1 2,3 3,0-1,1 0,-1-1,1 1,1-1,-1-1,1 1,0-1,0-1,1 0,-1 0,1 0,0-1,0 0,0-1,0 0,1-1,-1 1,0-2,1 1,-1-2,4 1,146-15,-140 9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07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605 424,'-1'0,"0"0,0 0,0 0,0-1,0 1,0 0,0-1,0 1,0-1,0 1,0-1,0 0,1 1,-1-1,0 0,0 0,1 1,-1-1,0 0,1 0,-1 0,1 0,-1 0,1 0,-1 0,1 0,0 0,0 0,-1 0,1 0,0 0,0 0,0 0,0 0,0 0,0 0,0 0,1 0,-1 0,0 0,1 0,-1 0,0 0,1 0,-1 0,1 0,0 0,-1 0,1 1,0-1,-1 0,1 0,0 1,0-1,0 0,-1 1,1-1,0 1,0-1,0 1,0 0,0-1,0 1,0 0,1-1,-158 44,97-22,-89 42,147-62,1-1,-1 0,0 1,0 0,1-1,-1 1,1-1,-1 1,1 0,-1-1,1 1,-1 0,1 0,-1-1,1 1,0 0,-1 0,1 0,0-1,0 1,0 0,0 0,0 0,0 0,0 0,0-1,0 1,0 0,0 0,0 0,0 0,1-1,-1 1,0 0,1 0,-1 0,1-1,-1 1,1 0,-1-1,1 1,-1 0,1-1,0 1,-1-1,1 1,0-1,-1 1,1-1,0 0,0 1,0-1,-1 0,1 1,0-1,0 0,0 0,0 0,0 0,0 0,59 17,-58-16,2-1,57 20,-60-20,1 1,-1 0,0 0,0 0,0 0,1 0,-1 0,0 1,0-1,-1 0,1 0,0 1,0-1,0 1,-1-1,1 0,-1 1,1-1,-1 1,0-1,0 1,1 0,-1-1,0 1,0-1,-1 1,1-1,0 1,0-1,-1 1,1-1,-1 1,1-1,-1 1,0-1,1 0,-1 1,0-1,0 1,-9 10,1 0,-2 0,0-1,0 0,-1-1,0 0,0-1,-1 0,-7 2,-19 16,-148 104,184-129,0-1,1 1,-1 0,0-1,1 1,0 1,-1-1,1 0,0 0,0 1,0-1,1 1,-1 0,0 0,1-1,0 1,0 0,0 0,0 0,0 0,0 1,1-1,0 0,-1 0,1 0,1 0,-1 0,0 1,1-1,-1 0,1 0,0 0,0 0,0 0,0 0,1 0,-1-1,1 1,0 0,5 3,0-1,0 0,1-1,-1 0,1 0,0-1,0 1,0-2,0 1,1-1,-1-1,1 1,-1-1,1-1,0 0,5 0,57 8,-66-7,-2 1,-1-1,1 0,-1 0,1 0,0 0,-1 0,1-1,0 1,-1-1,1 0,0 0,0 0,0 0,-1 0,1-1,0 1,0-1,-1 0,1 1,0-1,-1-1,1 1,-1 0,1-1,-1 1,0-1,0 1,0-1,0 0,0 0,0 0,0 0,1-2,3-13</inkml:trace>
  <inkml:trace contextRef="#ctx0" brushRef="#br0" timeOffset="329.934">350 1,'-36'280,"-53"319,33-272,12-147,25-114,14-47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0 498,'32'-100,"-13"56,-5 11,1 1,2 1,2 0,0 1,2 1,1 1,26-25,32-24,-79 77,1 0,0 0,-1 1,1-1,0 0,-1 1,1-1,0 1,-1-1,1 1,-1 0,1-1,-1 1,1 0,-1 0,0 0,1 0,-1 1,0-1,0 0,0 0,0 1,0-1,0 1,0-1,0 1,-1-1,1 1,0-1,-1 1,0 0,1-1,-1 1,0 0,0-1,0 1,0 0,0-1,0 1,0 0,0-1,-1 1,1 0,-1-1,2 6,-3 87,0-83,1 1,0-1,1 0,0 1,0-1,1 0,1 0,0 1,0-1,3 3,-4-11,-1-1,2 0,-1-1,0 1,0 0,1 0,-1 0,1-1,-1 1,1-1,0 1,0-1,0 1,-1-1,1 0,0 0,1 0,-1 0,0-1,0 1,0 0,0-1,1 0,-1 1,0-1,0 0,1 0,-1 0,0 0,0-1,1 1,-1-1,0 1,0-1,0 0,0 0,0 0,1 0,78-47,176-181,-245 221,-10 5,0 0,1 1,-1 0,1-1,-1 1,1 0,0 0,0 1,0-1,0 1,0-1,0 1,0 0,0 0,1 0,-1 1,0-1,1 1,-1-1,0 1,1 0,-1 1,1-1,-1 1,0-1,0 1,3 1,-9 61,1-56,-10 34,7-29,0 0,1 1,1-1,0 1,0 0,1 0,1 1,0-1,1 0,1 0,-1 0,2 0,0 1,1-2,0 1,1 0,2 5,6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8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0 0 0,'0'0'1132'0'0,"0"0"195"0"0,0 0 162 0 0,0 0 216 0 0,0 0 126 0 0,0 0-153 0 0,0 0-348 0 0,0 0-353 0 0,0 0-217 0 0,0 0-54 0 0,0 0 11 0 0,0 0 14 0 0,0 0 11 0 0,13 1-28 0 0,87 5 1300 0 0,120-5 1506 0 0,-18-17-2680 0 0,-154 3-1495 0 0,-47 5-4015 0 0,-2 4-5455 0 0,0 0 3362 0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7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4265 0 0,'0'0'709'0'0,"0"0"-353"0"0,0 0-123 0 0,0 0 252 0 0,0 0 426 0 0,0 0 334 0 0,0 0 82 0 0,0 0-114 0 0,0 0-201 0 0,0 0-204 0 0,0 0-102 0 0,29-27-40 0 0,92-87-19 0 0,-37 49 1014 0 0,-69 58-1332 0 0,-13 6-309 0 0,0 1 0 0 0,0-1 0 0 0,0 0-1 0 0,0 1 1 0 0,0-1 0 0 0,0 1 0 0 0,0 0 0 0 0,0 0 0 0 0,0 0 0 0 0,0 0 0 0 0,0 0 0 0 0,0 0-1 0 0,0 0 1 0 0,0 1 0 0 0,0-1 0 0 0,0 1 0 0 0,0-1 0 0 0,0 1 0 0 0,0 0 0 0 0,0 0-1 0 0,-1-1 1 0 0,1 2 0 0 0,0-1 0 0 0,-1 0 0 0 0,1 0 0 0 0,0 0 0 0 0,-1 1 0 0 0,0-1 0 0 0,1 1-1 0 0,-1-1 1 0 0,0 1 0 0 0,0 0 0 0 0,1-1 0 0 0,-1 1 0 0 0,-1 0 0 0 0,1 0 0 0 0,0 0 0 0 0,0-1-1 0 0,-1 1 1 0 0,1 0 0 0 0,-1 0 0 0 0,1 0 0 0 0,-1 0 0 0 0,0 0 0 0 0,0 1-20 0 0,11 35 202 0 0,-2 1 0 0 0,-2 1 0 0 0,-1-1 0 0 0,-2 1 0 0 0,-2 0 0 0 0,-2 0 0 0 0,-1 10-202 0 0,0-20 113 0 0,-12 186 440 0 0,-6-113-295 0 0,98-276 980 0 0,-22 63-1209 0 0,6 3 0 0 0,15-14-29 0 0,-72 112-34 0 0,0 1 1 0 0,0 0-1 0 0,1 1 1 0 0,0-1-1 0 0,0 1 0 0 0,0 1 1 0 0,1-1-1 0 0,0 1 1 0 0,1 1-1 0 0,-1 0 0 0 0,7-3 34 0 0,-14 9-11 0 0,1 0 1 0 0,-1 0-1 0 0,0 0 0 0 0,0 0 0 0 0,1 0 0 0 0,-1 0 0 0 0,0 1 0 0 0,0-1 0 0 0,0 0 0 0 0,-1 1 0 0 0,1-1 0 0 0,0 1 0 0 0,0-1 0 0 0,-1 1 0 0 0,1 0 0 0 0,-1-1 0 0 0,1 1 1 0 0,-1-1-1 0 0,0 1 0 0 0,0 0 0 0 0,0-1 0 0 0,0 1 0 0 0,0 0 0 0 0,0-1 0 0 0,0 1 0 0 0,0 0 11 0 0,0 0-2 0 0,2 213 439 0 0,-1-212-438 0 0,0 0 0 0 0,0 0 0 0 0,0 0 0 0 0,1-1 0 0 0,-1 1 0 0 0,1-1 0 0 0,0 1 0 0 0,0-1-1 0 0,0 1 1 0 0,0-1 0 0 0,0 0 0 0 0,0 0 0 0 0,1 0 0 0 0,-1 0 0 0 0,0 0 0 0 0,1-1 0 0 0,0 1 0 0 0,-1-1 0 0 0,1 1 0 0 0,0-1 0 0 0,0 0 0 0 0,0 0-1 0 0,0-1 1 0 0,0 1 0 0 0,0 0 0 0 0,0-1 0 0 0,0 0 0 0 0,0 0 0 0 0,0 0 0 0 0,0 0 0 0 0,0 0 0 0 0,0-1 0 0 0,0 1 0 0 0,0-1 0 0 0,0 0 0 0 0,0 1-1 0 0,0-2 1 0 0,0 1 0 0 0,-1 0 0 0 0,1 0 0 0 0,0-1 0 0 0,-1 0 0 0 0,1 1 0 0 0,-1-1 0 0 0,1 0 0 0 0,0-1 1 0 0,266-200 221 0 0,-241 182-231 0 0,-19 14-3 0 0,0-1 0 0 0,1 1 0 0 0,-1 1 0 0 0,2 0 0 0 0,-1 0-1 0 0,0 1 1 0 0,1 1 0 0 0,0 0 0 0 0,5-2 13 0 0,-14 7-7 0 0,0 0 1 0 0,0 0-1 0 0,0 0 0 0 0,0 0 0 0 0,0 1 0 0 0,-1-1 1 0 0,1 0-1 0 0,-1 1 0 0 0,1-1 0 0 0,-1 1 1 0 0,1 0-1 0 0,-1-1 0 0 0,0 1 0 0 0,0 0 1 0 0,0 0-1 0 0,0 0 0 0 0,0 0 0 0 0,0 0 0 0 0,0 0 1 0 0,-1 0-1 0 0,1 0 0 0 0,-1 0 0 0 0,1 0 1 0 0,-1 0-1 0 0,0 0 0 0 0,0 1 0 0 0,0-1 0 0 0,0 0 1 0 0,0 0-1 0 0,-1 0 0 0 0,1 0 0 0 0,0 0 1 0 0,-1 0-1 0 0,0 0 0 0 0,1 1 0 0 0,-1-1 7 0 0,0 8 31 0 0,-24 207-281 0 0,24-206-44 0 0,7 37-3441 0 0,19-30-7059 0 0,-19-17 5153 0 0</inkml:trace>
  <inkml:trace contextRef="#ctx0" brushRef="#br0" timeOffset="1077.91">1802 111 4601 0 0,'0'0'1343'0'0,"0"0"-451"0"0,0 0 76 0 0,0 0 309 0 0,0 0 214 0 0,0 0-10 0 0,0 0-278 0 0,-34 29-369 0 0,-108 93-292 0 0,76-42-29 0 0,59-64-436 0 0,1-6-69 0 0,1-1 0 0 0,0 1-1 0 0,1 0 1 0 0,0 1 0 0 0,1-1 0 0 0,0 1 0 0 0,1 0 0 0 0,0-1-1 0 0,0 1 1 0 0,1 0 0 0 0,1 0 0 0 0,0 0 0 0 0,0 0-1 0 0,1 0 1 0 0,2 7-8 0 0,-2-14-4 0 0,1-1-1 0 0,-1 1 0 0 0,1-1 0 0 0,0 0 1 0 0,1 1-1 0 0,-1-1 0 0 0,0 0 0 0 0,1-1 1 0 0,0 1-1 0 0,-1 0 0 0 0,1-1 1 0 0,0 1-1 0 0,0-1 0 0 0,1 0 0 0 0,-1 0 1 0 0,0 0-1 0 0,1 0 0 0 0,-1-1 1 0 0,1 0-1 0 0,0 1 0 0 0,-1-1 0 0 0,1 0 1 0 0,0-1-1 0 0,0 1 0 0 0,-1-1 0 0 0,1 0 1 0 0,0 1-1 0 0,0-2 0 0 0,1 1 5 0 0,112-24 801 0 0,-85 6-647 0 0,-1 0-1 0 0,0-2 0 0 0,-1-1 0 0 0,-1-2 0 0 0,-2-1 0 0 0,0 0 0 0 0,-1-3 0 0 0,-2 0 1 0 0,2-4-154 0 0,57-58 98 0 0,-82 89-106 0 0,0 0 1 0 0,0 0-1 0 0,-1 0 1 0 0,1 1 0 0 0,0-1-1 0 0,0 0 1 0 0,0 0-1 0 0,-1 1 1 0 0,1-1-1 0 0,0 0 1 0 0,0 1-1 0 0,-1-1 1 0 0,1 1 0 0 0,0-1-1 0 0,-1 1 1 0 0,1-1-1 0 0,0 1 1 0 0,-1-1-1 0 0,1 1 1 0 0,-1 0-1 0 0,1-1 1 0 0,-1 1 0 0 0,1 0-1 0 0,-1 0 1 0 0,1-1-1 0 0,-1 1 1 0 0,0 0-1 0 0,0 0 1 0 0,1 0 0 0 0,-1-1-1 0 0,0 1 1 0 0,0 0-1 0 0,0 0 1 0 0,0 0-1 0 0,0 0 1 0 0,0-1-1 0 0,0 1 1 0 0,0 0 0 0 0,0 0-1 0 0,0 0 1 0 0,0 0-1 0 0,-1-1 1 0 0,1 1-1 0 0,0 0 1 0 0,0 0-1 0 0,-1 0 1 0 0,1-1 0 0 0,-1 1-1 0 0,1 0 1 0 0,-1-1-1 0 0,1 1 1 0 0,-1 0-1 0 0,0 0 8 0 0,1 4 11 0 0,-1 7-7 0 0,0-1-1 0 0,1 0 1 0 0,1 1 0 0 0,0-1 0 0 0,0 0 0 0 0,1 0 0 0 0,1 1 0 0 0,0-1 0 0 0,0-1-1 0 0,1 1 1 0 0,0-1 0 0 0,1 1 0 0 0,0-1 0 0 0,1 0 0 0 0,0-1 0 0 0,1 1 0 0 0,-1-1-1 0 0,2-1 1 0 0,-1 1 0 0 0,1-1 0 0 0,6 4-4 0 0,-8-8 49 0 0,-1 0 1 0 0,1-1-1 0 0,0 1 1 0 0,0-1-1 0 0,1-1 0 0 0,-1 1 1 0 0,1-1-1 0 0,-1 0 1 0 0,1 0-1 0 0,0-1 0 0 0,0 0 1 0 0,0 0-1 0 0,0-1 0 0 0,0 0 1 0 0,0 0-1 0 0,-1 0 1 0 0,1-1-1 0 0,0 0 0 0 0,0 0 1 0 0,0-1-1 0 0,-1 0 1 0 0,1 0-1 0 0,-1-1 0 0 0,1 1 1 0 0,-1-2-1 0 0,0 1 1 0 0,0 0-1 0 0,0-1 0 0 0,4-5-49 0 0,229-202 1423 0 0,-91 97-1189 0 0,-82 98-310 0 0,-53 54 237 0 0,-11-24-85 0 0,-1 1 0 0 0,-1 0 0 0 0,0 0 1 0 0,-1 0-1 0 0,-1-1 0 0 0,0 1 0 0 0,-1 0 0 0 0,-1-1 0 0 0,0 0 0 0 0,-1 0 0 0 0,0 0 1 0 0,-1 0-1 0 0,-1-1 0 0 0,0 0 0 0 0,-1 0 0 0 0,0-1 0 0 0,-1 0 0 0 0,0 0 1 0 0,-1-1-1 0 0,0-1 0 0 0,-1 1 0 0 0,0-2 0 0 0,-8 6-76 0 0,-39 16-491 0 0,46-25-3516 0 0,255-32 4257 0 0,-220 22-30 0 0,-1 0-1 0 0,0-2 0 0 0,0 0 0 0 0,0-2 0 0 0,-1 0 0 0 0,0-1 0 0 0,-1-2 0 0 0,0 0 0 0 0,-1 0 0 0 0,0-2 0 0 0,-1-1 0 0 0,0 0 0 0 0,-1-1 0 0 0,0-1 1 0 0,2-4-220 0 0,124-175 880 0 0,-142 194-894 0 0,0-1 0 0 0,0 1 1 0 0,1 0-1 0 0,-1-1 0 0 0,1 1 1 0 0,0 0-1 0 0,-1 0 0 0 0,1 0 1 0 0,0 0-1 0 0,-1 0 0 0 0,1 0 0 0 0,0 1 1 0 0,0-1-1 0 0,0 1 0 0 0,0-1 1 0 0,0 1-1 0 0,0 0 0 0 0,0-1 1 0 0,0 1-1 0 0,0 0 0 0 0,-1 0 1 0 0,1 1-1 0 0,0-1 0 0 0,0 0 1 0 0,0 1-1 0 0,0-1 0 0 0,0 1 1 0 0,0-1-1 0 0,0 1 0 0 0,-1 0 0 0 0,1 0 1 0 0,0 0-1 0 0,0 0 0 0 0,-1 0 1 0 0,1 0-1 0 0,-1 0 0 0 0,1 1 1 0 0,-1-1-1 0 0,0 0 0 0 0,1 1 1 0 0,-1 0-1 0 0,1 0 14 0 0,5 8 44 0 0,-1 1-1 0 0,1 0 1 0 0,-2 1-1 0 0,0-1 1 0 0,0 1 0 0 0,-1 0-1 0 0,0 0 1 0 0,-1 0-1 0 0,0 1 1 0 0,-1-1 0 0 0,-1 1-1 0 0,0-1 1 0 0,0 1 0 0 0,-2 0-1 0 0,1-1 1 0 0,-2 1-1 0 0,0 3-43 0 0,-2 1 66 0 0,-1-1-1 0 0,0 0 0 0 0,-1 0 1 0 0,-1 0-1 0 0,0-1 0 0 0,-2 0 1 0 0,1-1-1 0 0,-2 0 1 0 0,0 0-1 0 0,0-1 0 0 0,-1 0 1 0 0,-1 0-1 0 0,0-2 0 0 0,-1 1 1 0 0,-4 2-66 0 0,-24 5-99 0 0,41-19 3 0 0,0 0-83 0 0,21-15-482 0 0,-7 7 674 0 0,1 1 0 0 0,0 0 0 0 0,0 1-1 0 0,0 1 1 0 0,1 0 0 0 0,0 1 0 0 0,0 1 0 0 0,0 0 0 0 0,0 1 0 0 0,2 1-13 0 0,122 1 323 0 0,32-4-2817 0 0,-151 1-532 0 0,-3 1-3849 0 0,-8-1-3315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0 213,'341'0,"-155"-27,-185 30,-12 3</inkml:trace>
  <inkml:trace contextRef="#ctx0" brushRef="#br0" timeOffset="1050.697">537 157,'-7'-3,"0"1,0-1,0 0,1 0,0-1,-1 0,1 0,1 0,-1-1,1 0,-1 0,2-1,-1 1,0-1,1 0,0 0,1-1,-1 1,1-1,0 1,1-1,-1-2,-15-32,17 41,0 0,-1 1,1-1,0 0,-1 1,1-1,0 1,0 0,-1-1,1 1,0 0,0 0,0 0,0 0,0 0,0 0,0 0,0 0,0 0,1 0,-1 0,0 0,1 1,-1-1,1 0,-1 1,1-1,-1 0,1 1,0-1,0 0,0 1,0-1,0 1,0-1,0 1,-21 193,-13-32,30-100,7-63,-1 0,0 0,0 0,0 0,0 0,0 0,0-1,0 1,1-1,-1 1,0-1,0 0,-1 0,1 0,0 0,0 0,0 0,-1 0,1-1,0 1,-1-1,1 1,-1-1,0 0,0 0,1 1,-1-1,0-1,25-29,105-101,-87 113,-23 15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2,'100'17,"0"-4,50-1,-116-10,135 2,0-8,0-6,29-13,89 11,-302 24,-4-6</inkml:trace>
  <inkml:trace contextRef="#ctx0" brushRef="#br0" timeOffset="750.915">678 171,'-292'375,"268"-341,-2-1,-1-2,-2-1,-18 15,-1 2,64-77,120-117,-50 42,-35 42,2 1,59-51,-54 62,-56 52,0 0,-1-1,1 1,-1 0,1 0,-1 0,1 0,-1 0,1 0,-1 1,0-1,0 0,1 1,-1-1,0 1,0-1,-1 1,1-1,0 1,0 0,-1-1,1 1,-1 0,1 0,-1-1,0 1,0 0,20 208,-13-174,-2 0,-1 1,-2-1,-2 1,-1 6,-5-36,0-12</inkml:trace>
  <inkml:trace contextRef="#ctx0" brushRef="#br0" timeOffset="999.414">227 538,'43'0,"28"0,13 0,-4 0,-11 0,-12-5,-11-1,-8 0,-7 1,-3 1,-1 2,-6 1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0 531,'34'-81,"-16"42,1 2,2 0,2 1,1 1,1 1,11-8,-21 26,-10 9,1-1,0 1,0 1,1-1,0 1,0 0,0 1,1 0,0 0,0 0,0 1,1 1,-1-1,1 1,0 0,-6 5,0-1,0 1,-1 0,1-1,0 1,-1 0,0 1,1-1,-1 0,0 1,0-1,0 1,-1-1,1 1,-1 0,1 0,-1 0,0 0,0 0,0 0,-1 0,1 0,-1 0,1 1,-1-1,0 0,0 0,-1 0,1 1,-1-1,1 0,-2 2,2 0,-3 37,2-35,-1-1,1 1,0 0,0 0,1 1,0-1,0 0,1 0,0 0,0 0,1 0,0-1,0 1,0 0,1-1,0 1,0-1,1 0,0 0,0 0,0 0,0-5,0 0,0 0,-1-1,1 1,0-1,0 0,0 0,0-1,-1 1,1-1,0 1,0-1,-1 0,1-1,-1 1,1-1,-1 1,1-1,-1 0,0-1,0 1,0 0,0-1,0 0,-1 1,1-1,-1 0,0 0,1-1,-2 1,1 0,0-1,0 0,12-13,254-264,-236 259,-32 21,1 1,-1 0,1 0,-1 0,1 0,0-1,-1 1,1 0,-1 0,1 0,-1 0,1 0,-1 0,1 0,0 1,-1-1,1 0,-1 0,1 0,-1 0,1 1,-1-1,1 0,-1 1,1-1,-1 0,0 1,1-1,-1 0,1 1,-1-1,0 1,1-1,-1 1,0-1,0 1,1-1,-1 1,0-1,0 1,0-1,0 1,0-1,0 1,1-1,-1 1,0 0,-1-1,1 1,0-1,0 1,0-1,0 1,0-1,0 1,-1-1,1 1,0-1,0 1,-1 0,-43 169,41 87,3-233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30,'636'-17,"-263"5,-224 43,-133-22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68,'-3'-5,"-1"0,0 0,0 0,0 1,0 0,-1-1,1 1,-1 1,0-1,-1 1,1 0,0 0,-1 0,0 1,0 0,1 0,-1 0,0 1,-1 0,1 0,0 0,0 1,0 0,0 0,-1 1,1 0,0 0,0 0,0 1,0-1,0 2,1-1,-1 1,1-1,-3 3,-7 2,1 1,0 1,0 0,1 1,0 0,1 1,0 0,1 1,0 1,1 0,0 0,1 1,0 0,6-8,-1 0,1 0,1 1,-1-1,1 1,0-1,1 1,-1 0,1-1,1 1,-1 0,1 0,0 0,1 0,0-1,0 1,0 0,1 0,0-1,0 1,1-1,-1 0,2 0,-1 0,0 0,1 0,0 0,1-1,-1 0,1 0,0 0,0-1,10 5,0-1,0 0,1-1,0 0,0-2,0 0,1-1,-1 0,1-2,0 0,0 0,0-2,0 0,0-1,17-3,1 3,-11 0,0-1,-1 0,1-2,-1-1,0-1,21-8,-26 6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0,'1'1,"0"1,1-1,-1 1,0-1,0 1,-1-1,1 1,0-1,0 1,-1 0,1 0,-1-1,1 1,-1 0,0 0,0-1,0 1,0 0,0 0,0 0,0-1,-1 1,1 0,-1 0,1-1,-1 1,1 0,-1-1,0 1,0 0,0-1,0 1,-1-1,-16 36,-3-1,-1-1,-1-1,-2-1,-19 19,-94 84,126-122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0 649,'5'255,"-5"-251,0 0,0 0,0 0,1 0,-1 0,1 0,0 0,0 0,1-1,-1 1,1 0,-1-1,1 1,0-1,1 0,-1 0,0 0,1 0,0 0,0 0,0 0,0-1,0 0,0 1,1-1,-1-1,1 1,-1 0,1-1,0 0,-1 1,1-1,0-1,0 1,0-1,0 1,0-1,0 0,0-1,3 0,8-6,0-2,0 0,-1-1,0 0,-1-1,0 0,8-10,14-12,149-132,-183 165,-1-1,0 0,0 0,1 0,-1 0,0 0,1 0,-1 0,1 0,-1 0,1 0,-1 0,1 0,0 1,-1-1,1 0,0 1,0-1,0 0,0 1,-1-1,1 1,0-1,0 1,0-1,0 1,0 0,0 0,0-1,0 1,0 0,0 0,0 0,0 0,1 0,-1 0,0 0,0 1,0-1,0 0,0 0,0 1,0-1,0 1,-1-1,1 1,0-1,0 1,0 0,0-1,-1 1,1 0,0 0,-1-1,1 1,0 0,-1 0,1 0,-1 1,-7 58,4-50,0-1,2 1,-1 0,1 0,1 0,-1 0,2 0,-1 0,1-1,1 1,0 0,0 0,1-1,1 1,0 0,-1-7,1 0,0 0,0 0,0-1,1 1,-1-1,1 0,-1-1,1 1,-1-1,1 0,0 0,0 0,0 0,0-1,-1 0,1 0,0-1,0 1,0-1,0 0,-1 0,1 0,0-1,-1 0,1 0,-1 0,0 0,0-1,0 0,0 0,0 0,0 0,-1 0,1-1,-1 0,0 1,2-4,15-13,-1 0,-1-1,0-2,-2 1,0-2,-2 0,9-21,6-22,-24 47</inkml:trace>
  <inkml:trace contextRef="#ctx0" brushRef="#br0" timeOffset="3470.439">1185 0,'0'374,"-6"-325,-3-1,-1-1,-2 1,-14 30,24-70,-28 103,29-110,1 0,-1 0,1 1,-1-1,1 0,-1 0,1 1,0-1,0 0,0 1,0-1,0 0,0 1,0-1,0 0,1 0,-1 1,0-1,1 0,-1 1,1-1,-1 0,1 0,0 0,0 0,-1 0,1 0,0 0,0 0,0 0,0 0,0 0,0 0,0-1,0 1,1 0,-1-1,0 1,0-1,0 1,1-1,-1 0,0 1,1-1,-1 0,0 0,1 0,-1 0,0 0,1 0,-1-1,0 1,0 0,1-1,-1 1,0-1,0 1,1-1,-1 1,0-1,0 0,0 0,0 1,0-1,0 0,0 0,0 0,0 0,0-1,130-136,-124 131,14-13,1 1,0 1,1 1,1 0,24-11,-47 27,0 1,1-1,-1 0,1 0,-1 1,1-1,-1 1,1-1,-1 1,1 0,0 0,-1 0,1-1,-1 1,1 1,0-1,-1 0,1 0,-1 1,1-1,-1 1,1-1,-1 1,1-1,-1 1,1 0,-1 0,0 0,1 0,-1 0,0 0,0 0,0 0,0 1,0-1,0 0,0 1,0-1,-1 0,1 1,0-1,-1 1,1-1,-1 1,0 0,1-1,-1 1,0 0,-2 82,-43 47,40-88,9-27</inkml:trace>
  <inkml:trace contextRef="#ctx0" brushRef="#br0" timeOffset="4233.202">1609 790,'4'-1,"33"-7,0-1,-1-2,0-2,-1-1,0-1,26-17,-57 28,1 1,0 0,-1-1,0 0,0 0,0 0,0 0,-1-1,0 1,0-1,0 0,0 0,-1 0,0-1,0 1,0 0,-1-1,1 1,-1-1,-1 0,1 1,-1-1,0 1,0-1,-1 0,0 1,0-1,0-2,-1 6,1 0,0-1,-1 1,1 0,-1 0,0 0,0 0,0 0,0 1,0-1,0 1,0-1,-1 1,1 0,0 0,-1 0,1 0,-1 0,1 0,-1 1,0-1,1 1,-1 0,1 0,-1 0,0 0,1 0,-1 0,0 1,1 0,-1-1,1 1,-1 0,1 0,-87 37,68-24,0 1,1 1,1 0,1 2,0 0,1 1,1 0,1 2,1 0,0 0,-2 9,14-28,0 1,0 0,1 0,-1 0,1 0,-1 0,1 0,0 0,0 0,1 0,-1 0,1 1,-1-1,1 0,0 0,0 1,0-1,1 0,-1 0,1 1,0-1,0 0,0 0,0 0,1 0,-1 0,1 0,-1 0,1-1,0 1,0 0,1-1,-1 0,0 1,1-1,-1 0,1 0,0-1,0 1,0 0,0-1,0 0,0 0,3 1,23 2,1-1,-1-1,1-2,0 0,0-3,21-4,-15 2,1-2,-1-1,-1-2,0-2,-1-1,0-1,-1-2,0-2,-1-1,-2-1,0-1,-1-2,14-15,-30 23,0-1,-1 0,-1-1,0 0,-1 0,-1-1,-1-1,1-3,-8 19,0 1,0-1,0 0,0 0,-1 0,1 0,-1 0,0 0,0 0,0 1,0-1,0 0,-1 0,1 0,-1 0,0 0,0 0,0 1,0-1,0 0,-1 1,1-1,-1 1,0-1,1 1,-1 0,0 0,-1-1,1 2,0-1,0 0,-1 0,1 1,-1-1,0 1,1 0,-1 0,0 0,0 0,0 0,1 1,-1-1,0 1,0 0,0 0,-1 0,-7 0,0 0,1 1,-1 0,0 1,1 0,-1 1,1 0,0 0,0 1,0 1,1 0,-1 0,1 1,0 0,1 0,-1 1,1 0,1 1,-1 0,6-7,0 0,1 0,-1 1,0-1,1 0,0 0,-1 1,1-1,0 1,-1-1,1 1,0 0,0-1,0 1,1 0,-1 0,0 0,1-1,-1 1,1 0,0 0,-1 0,1 0,0 0,0 0,0 0,0 0,1 0,-1 0,0 0,1 0,0-1,-1 1,1 0,0 0,0 0,0-1,0 1,0-1,0 1,1 0,-1-1,0 0,1 1,-1-1,1 0,0 0,161 44,-157-44,-1 0,1 1,0 0,-1 0,1 0,-1 1,0 0,0 0,0 0,0 0,-1 1,1 0,-1 0,0 0,0 0,0 1,-1 0,1-1,-1 1,0 1,-1-1,1 0,-1 1,0-1,0 1,-1 0,0-1,0 1,0 0,-1 0,1 0,-2 0,1-1,0 1,-2 3,-4 14,4-19,0 1,0-1,1 0,0 1,0-1,0 1,0 0,1-1,0 1,0 0,0-1,0 1,1 0,-1-1,1 1,1-1,-1 1,0-1,1 0,0 1,1 0,7 3,0-6</inkml:trace>
  <inkml:trace contextRef="#ctx0" brushRef="#br0" timeOffset="5021.295">2653 762,'14'4,"-1"0,1-1,-1-1,1 0,0-1,0 0,0-1,0-1,0 0,0-1,0 0,-1-1,1-1,-1 0,12-5,-13 2,-1 0,1-1,-1 0,0-1,-1 0,0 0,0-1,-1 0,5-9,-12 16,1 0,-1 0,0 0,0 0,-1-1,1 1,-1-1,1 1,-1-1,0 0,-1 0,1 1,-1-1,1 0,-1 0,0 0,-1 1,1-1,0 0,-1 0,0 0,0 1,0-1,-1 1,1-1,-1 1,0-1,0 1,0 0,0 0,0 0,-1 0,1 0,-1 0,0 1,-2-2,1 1,0 0,-1 1,1 0,-1 0,0 0,0 0,0 0,0 1,0 0,0 0,0 1,0-1,0 1,0 0,-1 1,1-1,0 1,0 0,0 0,0 0,0 1,0 0,1 0,-1 0,-8 4,1 0,0 0,0 1,0 1,1 0,0 1,1 0,-6 6,9-8,-88 113,92-115,-1 1,1 0,0 0,1 0,0 0,0 0,0 0,0 1,1-1,0 1,1-1,-1 1,1-1,1 1,-1-1,1 1,0-1,0 1,1-1,0 0,2 5,1-5,0 0,0-1,0 0,1 0,0 0,0-1,0 0,0 0,1 0,0-1,-1 0,1-1,0 1,1-1,-1 0,0-1,0 0,1 0,0-1,24 7,-12-1,1-1,-1-1,1 0,1-2,-1-1,0 0,0-2,1 0,-1-1,14-4,37-15,-51 13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28,'40'-17,"-75"7,13 13,1 1,0 2,0 0,1 1,0 1,0 1,1 1,0 0,0 2,1 0,1 1,0 0,1 2,1 0,-10 12,17-19,0-1,1 1,0 1,1 0,0-1,0 2,1-1,0 1,1 0,0 0,0 0,1 0,1 1,0-1,0 1,1-1,0 1,1 0,0 0,1 0,0-1,0 1,1-1,3 9,0-9,1 0,-1-1,1 0,1 0,0 0,0-1,1 0,0-1,0 0,1 0,0 0,0-1,0-1,1 1,0-2,0 1,0-1,1-1,-1 0,1 0,0-1,0-1,0 0,-1 0,1-1,0 0,2-1,58 2,-1-3,0-3,43-9,-85 9,-4 1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55,'5'0,"7"0,5 0,5 0,4 0,2 0,1-4,0-3,1 1,-1 2,0 0,0-3,-1-1,1 2,-1 1,0 1,-5 7,-6 3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0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30,'34'0,"35"-4,10-3,-3 1,-5 1,-9 1,-12 2,-13 1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17.0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41 1096 0 0,'0'0'1309'0'0,"0"0"-273"0"0,0 0-19 0 0,0 0 252 0 0,0 0 263 0 0,0 0 7 0 0,0 0-282 0 0,0 0-414 0 0,0 0-367 0 0,0 0-214 0 0,0 0-58 0 0,0 0 32 0 0,0 0 92 0 0,1 7 91 0 0,11 348 4240 0 0,-13-239-4288 0 0,-31 388 209 0 0,32-479-596 0 0,-12 40-354 0 0,7-61-555 0 0,-4-9-7676 0 0,7 3 8095 0 0,-1-3-3536 0 0,1 2 69 0 0</inkml:trace>
  <inkml:trace contextRef="#ctx0" brushRef="#br0" timeOffset="265.998">1 741 8058 0 0,'0'0'420'0'0,"0"0"-164"0"0,0 0 96 0 0,0 0 473 0 0,0 0 494 0 0,0 0 184 0 0,0 0-92 0 0,0 0-208 0 0,0 0-243 0 0,0 0-111 0 0,0 0-32 0 0,35 0-66 0 0,113 1-63 0 0,-44-18 375 0 0,-49-1-805 0 0,0-2 0 0 0,-1-3 0 0 0,-2-1 0 0 0,0-3 0 0 0,-2-3 0 0 0,15-12-258 0 0,-51 32-133 0 0,0-1 0 0 0,-1-1 0 0 0,0 0 0 0 0,-1-1 0 0 0,0 0 1 0 0,-1-1-1 0 0,0 0 0 0 0,-1-1 133 0 0,14-33-5119 0 0,-13-1-6879 0 0,-11 36 8155 0 0</inkml:trace>
  <inkml:trace contextRef="#ctx0" brushRef="#br0" timeOffset="680.984">991 1 7498 0 0,'0'0'1273'0'0,"0"0"-414"0"0,0 0-55 0 0,0 0 316 0 0,0 0 335 0 0,0 0 75 0 0,0 0-235 0 0,0 0-320 0 0,0 0-255 0 0,-2 36-158 0 0,-6 116-73 0 0,-22 240 1557 0 0,25-130-1706 0 0,4-257-333 0 0,1-1 1 0 0,0 1 0 0 0,0 0-1 0 0,1-1 1 0 0,-1 1 0 0 0,1-1-1 0 0,0 1 1 0 0,0-1 0 0 0,1 0-1 0 0,-1 1 1 0 0,1-1 0 0 0,0 0-1 0 0,0 0 1 0 0,1 0 0 0 0,-1 0-1 0 0,1 0 1 0 0,0-1 0 0 0,0 1-1 0 0,0-1 1 0 0,0 0 0 0 0,0 0-1 0 0,1 0 1 0 0,0 0 0 0 0,-1 0-1 0 0,1-1 1 0 0,0 0 0 0 0,0 0-1 0 0,0 0 1 0 0,1 0 0 0 0,-1 0-1 0 0,0-1 1 0 0,1 0 0 0 0,-1 0-1 0 0,1 0 1 0 0,-1-1 0 0 0,1 1-1 0 0,0-1 1 0 0,-1 0 0 0 0,1 0-1 0 0,-1-1 1 0 0,1 0 0 0 0,-1 1-1 0 0,1-1 1 0 0,-1-1 0 0 0,1 1-1 0 0,-1-1 1 0 0,0 0-8 0 0,189-137 777 0 0,-93 59-595 0 0,-41 58-105 0 0,-51 60 107 0 0,-22 126 334 0 0,10-87-428 0 0,5-76-127 0 0,-1 1-1 0 0,1 0 0 0 0,-1-1 1 0 0,1 1-1 0 0,0-1 1 0 0,-1 1-1 0 0,1-1 0 0 0,0 1 1 0 0,0-1-1 0 0,0 0 1 0 0,0 1-1 0 0,0-1 0 0 0,1 0 1 0 0,-1 0-1 0 0,0 0 0 0 0,0 0 1 0 0,1 0-1 0 0,-1 0 1 0 0,1 0-1 0 0,-1 0 0 0 0,1-1 1 0 0,-1 1-1 0 0,1-1 0 0 0,0 1 1 0 0,-1-1-1 0 0,1 1 1 0 0,-1-1-1 0 0,1 0 0 0 0,0 0 1 0 0,0 0-1 0 0,-1 0 1 0 0,1 0-1 0 0,0 0 0 0 0,-1 0 1 0 0,1 0-1 0 0,-1-1 0 0 0,1 1 1 0 0,0-1 37 0 0,36-19-5682 0 0,-19 1-3978 0 0,-13 12 3277 0 0</inkml:trace>
  <inkml:trace contextRef="#ctx0" brushRef="#br0" timeOffset="1110.413">1725 925 0 0 0,'0'0'1603'0'0,"0"0"433"0"0,0 0 398 0 0,0 0 132 0 0,0 0-195 0 0,0 0-417 0 0,0 0-376 0 0,0 0-267 0 0,0 0-160 0 0,0 0-142 0 0,32-3-138 0 0,98-11-145 0 0,-71-6 110 0 0,-51 13-643 0 0,79-74 1245 0 0,-83 76-1385 0 0,1 0 0 0 0,-1-1 0 0 0,0 1 0 0 0,0-1 0 0 0,-1 0 0 0 0,1 0 0 0 0,-1 0 0 0 0,-1 0 0 0 0,1 0 0 0 0,-1-1 0 0 0,0 1 0 0 0,0-1 0 0 0,-1 1 0 0 0,0-1 0 0 0,0 0 0 0 0,-1 0 0 0 0,0 0 0 0 0,0 1 0 0 0,0-1 0 0 0,-1-1-53 0 0,-2 5-38 0 0,0 0-1 0 0,0 0 1 0 0,0 0 0 0 0,0 1 0 0 0,-1-1-1 0 0,1 1 1 0 0,-1 0 0 0 0,0 0 0 0 0,0 0-1 0 0,1 1 1 0 0,-1-1 0 0 0,0 1-1 0 0,0 0 1 0 0,-1 0 0 0 0,1 1 0 0 0,0-1-1 0 0,0 1 1 0 0,0 0 0 0 0,0 0 0 0 0,0 0-1 0 0,-1 0 1 0 0,1 1 0 0 0,0 0-1 0 0,0-1 1 0 0,0 2 0 0 0,0-1 0 0 0,0 0-1 0 0,0 1 1 0 0,0 0 0 0 0,1 0 0 0 0,-1 0-1 0 0,1 0 1 0 0,-4 3 38 0 0,-8 4-119 0 0,-1 1 0 0 0,2 1 0 0 0,-1 0 0 0 0,1 1 0 0 0,1 0 0 0 0,0 2 0 0 0,1-1 0 0 0,1 1 0 0 0,0 1 0 0 0,0 0 0 0 0,2 1 0 0 0,0-1 0 0 0,1 2 0 0 0,0-1 0 0 0,1 1 0 0 0,1 1 0 0 0,1-1 0 0 0,0 1 0 0 0,2 0 0 0 0,0 0 0 0 0,1 0 0 0 0,0 13 119 0 0,2-28-26 0 0,1 1 0 0 0,0-1 0 0 0,0 1 0 0 0,0-1 0 0 0,0 0 0 0 0,1 0 0 0 0,-1 1 0 0 0,1-1 0 0 0,0 0 0 0 0,0-1 0 0 0,0 1 0 0 0,0 0 0 0 0,1 0 0 0 0,-1-1 0 0 0,1 1 0 0 0,-1-1 0 0 0,1 0 0 0 0,0 0 0 0 0,0 0 0 0 0,0 0 0 0 0,0-1 0 0 0,0 1 0 0 0,1-1 0 0 0,-1 0 0 0 0,0 1 0 0 0,1-1 0 0 0,-1-1 0 0 0,3 1 26 0 0,99 10-828 0 0,21-25-3355 0 0,-47-12-5377 0 0,-61 18 5603 0 0</inkml:trace>
  <inkml:trace contextRef="#ctx0" brushRef="#br0" timeOffset="1518.078">2259 1028 2176 0 0,'0'0'2042'0'0,"0"0"-711"0"0,0 0-157 0 0,0 0 298 0 0,0 0 270 0 0,0 0 25 0 0,0 0-246 0 0,0 0-266 0 0,0 0-141 0 0,0 0-100 0 0,0 0-86 0 0,0 0-117 0 0,0 0-139 0 0,21-18-109 0 0,93-82 314 0 0,-24-26 659 0 0,-80 116-2226 0 0,-12 36-990 0 0,-1-1 1623 0 0,3-20 47 0 0,-1-1 0 0 0,1 1 0 0 0,0-1 0 0 0,0 1 0 0 0,0-1 0 0 0,1 0 0 0 0,0 1 0 0 0,0-1 0 0 0,0 0 0 0 0,0 1 0 0 0,0-1-1 0 0,1 0 1 0 0,0 0 0 0 0,0 0 0 0 0,0 0 0 0 0,0-1 0 0 0,1 1 0 0 0,0 0 0 0 0,-1-1 0 0 0,1 0 0 0 0,0 1 0 0 0,1-1 0 0 0,-1 0 0 0 0,3 1 10 0 0,0 0 71 0 0,0 0 0 0 0,-1-1 0 0 0,1 0 0 0 0,0 0 0 0 0,1 0 0 0 0,-1-1 0 0 0,0 0 1 0 0,1 0-1 0 0,-1-1 0 0 0,1 0 0 0 0,-1 0 0 0 0,1 0 0 0 0,0-1 0 0 0,0 0 0 0 0,-1 0 0 0 0,1-1-71 0 0,0 2 177 0 0,0-1 0 0 0,0 0 0 0 0,0-1 0 0 0,0 0 0 0 0,0 0 0 0 0,0 0 0 0 0,-1-1 0 0 0,1 0 0 0 0,-1 0-1 0 0,1-1 1 0 0,-1 0 0 0 0,0 0 0 0 0,0 0 0 0 0,0-1 0 0 0,0 0 0 0 0,-1 0 0 0 0,1-1 0 0 0,-1 1 0 0 0,0-1-1 0 0,0 0-176 0 0,74-109 1193 0 0,-46 26-4445 0 0,-30 79 985 0 0,0 0-4749 0 0,-2 1-4444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1 248,'4'-6,"1"1,0-1,1 1,-1 0,1 0,0 0,0 1,0 0,0 0,1 1,6-3,2-2,5-2,0 2,1 0,0 1,0 2,1 0,-1 1,1 1,0 1,0 0,0 2,0 1,0 1,7 2,-28-4,1-1,0 1,0 1,-1-1,1 0,0 0,0 1,-1-1,1 1,0-1,-1 1,1 0,-1-1,1 1,0 0,-1 0,0 0,1 0,-1 1,0-1,0 0,1 1,-1-1,0 0,0 1,0-1,-1 1,1 0,0-1,-1 1,1 0,-1-1,1 1,-1 0,0 0,1-1,-1 1,0 0,0 0,-1-1,1 1,0 0,-1 0,1-1,-1 1,1 0,-1-1,0 1,1-1,-1 1,0 0,-1 0,-14 21,-1 0,-1-1,-1-1,-1-1,-21 17,-6 6,-120 103,164-144,1 1,-1 0,0 0,1 0,-1 1,1-1,0 0,0 1,0 0,0-1,1 1,0 0,0 0,0 0,0 0,0 0,1 0,0 0,-1 0,2 0,-1 0,0 0,1 0,0 0,0 0,0 0,0 0,1-1,-1 1,1 0,0-1,0 1,0-1,1 0,-1 1,1-1,0 0,0-1,0 1,0 0,0-1,1 0,-1 0,4 2,11 1,0-1,0-1,0-1,1 0,-1-1,1-1,0-1,13-2,19 0,-26 3</inkml:trace>
  <inkml:trace contextRef="#ctx0" brushRef="#br0" timeOffset="314.631">848 248,'-5'24,"-6"18,-2 5,2 1,-2-3,1-5,2-4,-1-4,1-2,2-2,2 0,8-5,7-12,3-7</inkml:trace>
  <inkml:trace contextRef="#ctx0" brushRef="#br0" timeOffset="562.644">1129 219,'-19'44,"-6"23,0 5,6-4,5-10,5-9,4-9,4-6,1-4,0-2,1-6</inkml:trace>
  <inkml:trace contextRef="#ctx0" brushRef="#br0" timeOffset="1034.06">565 389,'32'-28,"1"1,0 2,2 1,1 1,1 3,1 1,33-12,-67 29,1 0,-1 0,1 0,-1 0,1 1,0 0,0 0,0 0,0 0,-1 1,1 0,0 0,0 0,0 1,0 0,0 0,0 0,-1 0,1 1,0-1,-1 1,1 1,-1-1,0 1,0-1,0 1,0 0,0 1,0-1,-1 0,2 3,7 9,-5-5,1 1,1-1,-1 0,2-1,-1 0,1-1,1 1,0-2,0 0,0 0,1-1,0 0,7 2,4-4,1 0,-1-1,0-1,1-1,0-2,6 0,-1 0,-5 0</inkml:trace>
  <inkml:trace contextRef="#ctx0" brushRef="#br0" timeOffset="1347.661">1609 50,'15'108,"-6"0,-4 88,-7-175,0 0,-2 0,-1 0,0 0,-2-1,0 0,-1 0,-1 0,-1-1,-1-1,-10 14,6-15,1-3</inkml:trace>
  <inkml:trace contextRef="#ctx0" brushRef="#br0" timeOffset="1911.658">1496 106,'20'-14,"1"1,-1 1,2 0,0 1,0 2,1 0,0 2,0 0,8 0,-23 6,-1-1,1 1,0 1,0-1,-1 1,1 0,0 1,0 0,-1 0,1 1,0 0,-1 1,0-1,1 1,-1 0,0 1,-1 0,1 0,-1 1,0-1,0 1,0 1,0-1,-1 1,0 0,0 0,-1 0,1 1,-2 0,1 0,-1 0,0 0,0 0,-1 1,0-1,0 1,-1 0,1-1,-2 1,1 0,-1 0,-1 0,1-1,-2 3,-5 5,-1 0,-1-1,-1 0,0 0,0-1,-2 0,1-1,-1-1,-1 1,0-2,-1 0,0-1,-1 0,1-1,-4 0,15-6,0-1,0 0,0 1,0 0,0 0,0 0,1 0,-1 0,1 0,-1 1,1-1,0 1,0-1,0 1,0 0,1 0,-1 0,1 0,-1 0,1 0,0 1,0-1,1 0,-1 0,1 1,-1-1,1 1,0-1,1 0,-1 1,0-1,1 0,0 1,0-1,0 0,0 0,0 0,1 0,0 1,7 7,1 0,0-1,1 0,0-1,1 0,-1-1,2 0,-1-1,2 0,7 5,56 31,-53-32,0 2,0 1,-2 1,0 1,0 1,15 17,-21-18,-1-3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20,'-6'-3,"-1"0,1 0,-1 1,0 0,0 0,0 0,0 1,0 0,-1 1,1 0,0 0,0 0,-1 1,1 0,0 0,0 1,0-1,0 2,1-1,-1 1,0 0,1 1,0-1,0 1,0 0,0 1,1 0,-1-1,1 2,0-1,1 1,-4 5,-3 14,2 0,1 0,1 1,1 0,2 0,0 6,-3 13,-20 181,-2-57,7 85,-27-147,50-105,0 1,0-1,0 0,0 1,0-1,0 0,1 0,-1 0,1 0,-1 0,1 0,0-1,0 1,0-1,0 1,0-1,0 1,0-1,1 0,-1 0,0 0,1 0,-1-1,1 1,-1-1,1 1,-1-1,1 0,-1 0,1 0,-1 0,1-1,-1 1,1 0,-1-1,0 0,2 0,1 1,16 0,1 0,-1-2,0 0,-1-2,1 0,-1-1,1-1,16-8,-21 6</inkml:trace>
  <inkml:trace contextRef="#ctx0" brushRef="#br0" timeOffset="553.439">710 500,'-7'-2,"0"1,0-1,0 1,-1 0,1 1,0 0,0 0,0 1,-1-1,1 2,0-1,0 1,0 0,0 0,1 1,-1 0,1 0,-1 1,1-1,0 1,0 1,1-1,-1 1,1 0,0 0,1 1,-1-1,1 1,0 0,0 1,1-1,-1 0,0 4,1-4,-1-1,1 1,0 0,0 1,0-1,1 0,0 1,0-1,1 1,0 0,0-1,1 1,-1 0,1 0,1-1,-1 1,1 0,1-1,-1 1,1 0,0-1,0 0,1 1,0-1,0 0,1-1,-1 1,1 0,0-1,1 0,-1 0,1 0,0-1,1 1,-1-1,1 0,-1-1,1 0,3 2,-2-3,1 0,0 0,0-1,-1 0,1-1,0 1,0-1,0-1,0 0,-1 0,1 0,0-1,-1 0,1-1,-1 1,1-2,-1 1,0-1,-1 0,1 0,-1-1,1 1,-1-2,7-8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9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15 417,'-3'10,"0"1,0-1,1 1,1 0,0 0,0 0,1 0,0 0,1 0,0 0,1 0,0-1,1 1,0 0,1-1,4 8,-7-16,0 0,0-1,1 1,-1 0,0-1,1 1,0-1,-1 0,1 1,0-1,0 0,-1 0,1 0,0 0,0 0,0-1,0 1,0-1,1 1,-1-1,0 0,0 1,0-1,0 0,0-1,0 1,1 0,-1-1,0 1,0-1,0 1,0-1,0 0,0 0,0 0,-1 0,1 0,0 0,1-2,63-57,-59 51,-1 0,-1 0,1 0,-2-1,1 0,-1 0,-1 0,0 0,0-1,-1 1,0-1,-2 7,1 0,0 1,-1-1,0 1,0-1,0 0,0 1,-1-1,1 1,-1-1,0 1,0-1,-1 1,1-1,0 1,-1 0,0 0,0 0,0 0,0 0,0 0,-1 0,1 1,-1-1,0 1,0 0,0 0,0 0,0 0,0 0,0 1,-1-1,-2 0,4 1,0 1,0-1,0 0,0 1,0-1,0 1,0 0,-1 0,1 0,0 0,0 0,0 0,0 1,0-1,-1 1,1-1,0 1,0 0,0 0,0 0,0 0,1 0,-1 0,0 0,0 1,1-1,-1 1,1-1,-1 1,1 0,0-1,-1 1,1 0,0 0,0 0,0 0,1 0,-1 0,0 0,1 0,0 1,-1-1,1 0,0 0,0 0,0 0,0 1,4-1,0 0,-1 0,1-1,0 1,0-1,0 0,0-1,0 1,1-1,-1 1,0-1,0-1,0 1,0 0,0-1,0 0,0 0,0 0,0 0,0-1,0 0,0 0,-1 0,1 0,-1 0,1-1,-1 1,2-3,5 0,16-10,0 0,-1-2,0-1,-1 0,-2-2,0-1,0-1,-2 0,-1-2,-1 0,-1-1,-1-1,-2 0,0-1,-1-4,0 11,-8 28,-5 42,0-40,30 255,-10-143,-3 14,-6 1,-5 15,-8 7,-16-118,18-41,-1 1,1-1,-1 1,0-1,1 1,-1-1,0 0,1 1,-1-1,0 0,1 0,-1 1,0-1,1 0,-1 0,0 0,1 0,-1 0,0 0,0 0,1 0,-1 0,0 0,0 0,1-1,-1 1,0 0,1 0,-1-1,0 1,1 0,-1-1,1 1,-1-1,1 1,-1-1,1 1,-1-1,1 1,-1-1,1 0,-1 1,1-1,0 1,-1-1,1 0,0 0,0 1,0-1,-1 0,1 1,0-1,0 0,0 0,0 1,0-1,0 0,0 0,-3-17,1-2,0 1,1 0,1 0,1 0,1 0,0-1,2 2,0-1,1 0,1 1,0 0,2 0,0 1,1 0,0 0,2 1,0 0,12-13,63-71,-61 79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7 456,'-5'34,"3"10,8-1,1-9</inkml:trace>
  <inkml:trace contextRef="#ctx0" brushRef="#br0" timeOffset="162.707">120 117,'0'5,"0"1</inkml:trace>
  <inkml:trace contextRef="#ctx0" brushRef="#br0" timeOffset="412.022">262 654,'0'-20,"4"-10,3-6,3-1,1 1,4 2,-2 1,3 3,2 0,4 2,3 4,-3 12,-5 13,-6 10,-4 4</inkml:trace>
  <inkml:trace contextRef="#ctx0" brushRef="#br0" timeOffset="968.865">769 314,'-128'69,"122"-65,1 0,0 0,1 1,-1-1,1 1,0 0,0 1,0-1,1 1,0-1,0 1,0 0,1 0,0 1,0-1,1 0,-1 1,1-1,1 0,-1 1,1 1,1-5,-1 0,1 0,0 0,0 1,0-1,0 0,1 0,-1-1,1 1,0 0,0 0,0-1,0 1,0-1,1 0,-1 1,1-1,-1 0,1-1,0 1,0 0,0-1,0 0,0 1,0-1,0 0,0-1,0 1,1 0,-1-1,3 0,106-6,-90-1,-3 0</inkml:trace>
  <inkml:trace contextRef="#ctx0" brushRef="#br0" timeOffset="1301.331">967 343,'0'29,"4"14,8 0,5-8,5-9,4-14,2-10,1-9,0-8,0-7,-4-4,-2-3,-5-1,-1 0,-3 0,-4 5</inkml:trace>
  <inkml:trace contextRef="#ctx0" brushRef="#br0" timeOffset="1767.591">1334 540,'31'-36,"2"1,2 1,1 2,27-17,-61 46,1 1,0 0,0 0,0 0,0 0,0 0,0 1,0-1,1 1,-1 0,0 0,1 0,-1 0,1 1,-1-1,1 1,0 0,-1 0,1 0,-1 1,1-1,-1 1,1 0,-1 0,3 1,57-4,-60 0,0 1,-1 0,1 0,0 0,0 1,0-1,0 1,0-1,0 1,0 0,0 0,0 1,0-1,0 0,0 1,0 0,0 0,0 0,-1 0,1 0,0 0,-1 1,1-1,0 1,-1 0,0 0,0 0,1 0,-1 0,0 0,0 1,-1-1,1 1,-1-1,1 1,-1 0,1 0,14 73,-10-57</inkml:trace>
  <inkml:trace contextRef="#ctx0" brushRef="#br0" timeOffset="2880.617">1701 343,'-5'0,"-2"5,-4 6,0 6,1 5,-1-1,0 1,2 1,3 1,-2-3,-1 0,7-4,4-5</inkml:trace>
  <inkml:trace contextRef="#ctx0" brushRef="#br0" timeOffset="3663.411">2095 174,'19'-1,"0"0,0-1,-1-1,1 0,-1-2,0 0,8-4,-19 7,-1 0,0-1,-1 1,1-2,0 1,-1 0,0-1,0 0,0 0,0-1,-1 1,1-1,-1 0,0 0,-1-1,1 1,-1-1,0 0,-1 1,1-1,-1 0,0-1,0 0,-2 7,1-1,-1 0,1 0,-1 0,0 0,1 0,-1 0,0 0,0 0,0 0,1 0,-1 0,0 0,0 0,0 0,-1 0,1 0,0 0,0 0,0 0,-1 0,1 0,-1 0,1 1,-1-1,1 0,-1 0,1 0,-1 0,0 1,1-1,-1 0,0 1,1-1,-1 0,0 1,0-1,0 1,0-1,0 1,0 0,0-1,0 1,0 0,0 0,0-1,0 1,0 0,0 0,0 0,0 0,0 1,0-1,1 0,-1 0,0 0,0 1,0-1,0 1,0-1,0 0,0 1,0 0,1-1,-1 1,0-1,0 1,1 0,-1 0,-7 10,1 1,0 0,1 0,0 0,1 1,0 0,1 0,1 1,0-1,1 1,0-1,1 2,-4 14,-26 180,17-99,-4-2,-26 80,39-171,0 0,-1-1,0 0,-1 0,-1 0,-1-1,0 0,-1-1,0 0,-1-1,-1 0,0-1,-7 6,17-17,1 1,-1-1,1 0,-1 0,0 0,1 0,-1 0,0-1,0 1,1 0,-1-1,0 1,0-1,0 0,0 0,0 0,0 0,0 0,0 0,1 0,-1 0,0-1,0 1,0-1,0 0,0 1,1-1,-1 0,0 0,1 0,-1 0,1 0,-1 0,1-1,-1 1,1-1,0 1,0 0,0-1,-1 0,1-1,-21-78,20 61,2 0,0 0,1 0,1 0,1 0,1 1,1-1,0 1,1 0,1 0,1 1,1 0,1 0,0 1,1 0,1 1,0 0,1 1,1 0,4-2,-11 10,0 0,0 1,1-1,0 2,0-1,0 1,1 1,0-1,0 1,0 1,0 0,1 0,-1 1,1 0,-1 0,1 1,0 1,0 0,-1 0,10 1,36 12,-31-7</inkml:trace>
  <inkml:trace contextRef="#ctx0" brushRef="#br0" timeOffset="3936.306">2491 512,'23'-12,"-1"-1,-1-2,0 1,0-2,-2-1,0-1,-1 0,12-16,-29 33,1 0,-1 0,0 0,0 0,1 0,-1-1,0 1,0 0,0-1,-1 1,1-1,0 1,0-1,-1 1,1-1,-1 0,1 1,-1-1,0 0,0 1,0-1,0 0,0 1,0-1,0 0,0 0,-1 1,1-1,0 1,-1-1,0 0,1 1,-1-1,0 1,0-1,0 1,0 0,0-1,0 1,0 0,0 0,-1 0,1-1,0 2,-1-1,1 0,-1 0,1 0,-1 1,1-1,-1 0,0 1,1 0,-1-1,-7 2,1 1,-1 0,1 0,0 0,0 1,0 1,0-1,0 1,1 1,-1-1,1 1,1 1,-1-1,1 1,0 0,0 0,0 1,1 0,0 0,0 0,1 1,0-1,0 2,-1 6,0-1,1 1,1-1,0 1,1 0,1 0,0 0,1 0,1 0,0 0,1-8,1 0,0-1,0 0,1 0,0 0,0 0,0 0,0-1,1 1,0-1,0-1,1 1,-1-1,1 0,0 0,0 0,0-1,1 0,-1 0,1-1,0 1,-1-2,1 1,0-1,0 0,0 0,0-1,0 0,0 0,0-1,0 1,0-2,0 1,0-1,0 0,0 0,-1-1,7-3,25-18,-20 11</inkml:trace>
  <inkml:trace contextRef="#ctx0" brushRef="#br0" timeOffset="4248.512">2858 625,'1'-22,"1"1,2-1,0 1,1 0,1 0,1 1,0 0,2 0,0 1,2 0,0 0,1 1,0 1,2 0,0 1,6-5,-19 19,0 0,1 1,-1-1,0 0,1 1,-1-1,1 1,-1 0,1 0,0 0,-1-1,1 2,0-1,0 0,0 0,0 0,0 1,0-1,0 1,0 0,0 0,0-1,0 1,0 0,0 1,0-1,0 0,0 1,0-1,0 1,0-1,0 1,1 1,7 8</inkml:trace>
  <inkml:trace contextRef="#ctx0" brushRef="#br0" timeOffset="4598.299">3253 484,'21'-10,"0"-1,-1 0,0-2,-1 0,0-1,-1-1,0-1,-2 0,0-1,0-1,-1-2,-14 19,0 0,0 0,0 0,0 0,0 0,-1-1,1 1,0 0,-1 0,1-1,-1 1,1 0,-1-1,0 1,1 0,-1-1,0 1,0 0,0-1,0 1,0-1,-1 1,1 0,0-1,0 1,-1 0,1-1,-1 1,0 0,1 0,-1-1,0 1,1 0,-1 0,0 0,0 0,0 0,0 0,0 0,0 0,0 0,-1 1,1-1,0 0,0 1,-1-1,1 1,0-1,-1 1,1 0,0 0,-1-1,1 1,-1 0,1 0,0 0,-1 0,1 1,0-1,-1 0,0 1,-9 2,0 1,0 1,0 0,1 0,0 1,0 0,1 1,-1 0,1 0,1 1,-1 0,2 1,-1 0,1 0,0 1,1-1,0 2,1-1,0 0,-4 12,7-17,0-1,0 1,1 0,0 0,-1 1,2-1,-1 0,0 0,1 0,0 1,0-1,1 0,0 0,0 0,0 1,0-1,1 0,-1 0,1-1,1 1,-1 0,1-1,0 1,0-1,0 0,0 0,1 0,-1 0,1-1,0 1,0-1,1 0,-1 0,1-1,-1 1,1-1,0 0,0 0,52 7,-31-8</inkml:trace>
  <inkml:trace contextRef="#ctx0" brushRef="#br0" timeOffset="4996.192">3592 540,'216'-161,"-175"145,-40 16,0 0,-1 0,1 0,0 0,-1 0,1 0,-1 1,1-1,0 0,-1 0,1 1,-1-1,1 1,-1-1,1 0,-1 1,1-1,-1 1,1-1,-1 1,0-1,1 1,-1-1,0 1,0 0,1-1,-1 1,0 0,0-1,0 1,0-1,1 1,-1 0,0-1,0 1,0 0,-1-1,1 1,0 0,0-1,0 1,0-1,-1 1,1 0,0-1,0 1,-1-1,1 1,0-1,-1 1,1-1,-1 1,1-1,-1 1,1-1,-1 1,1-1,-1 0,1 1,-1-1,0 0,-1 2,0 1,0-1,0 0,0 1,0 0,1-1,-1 1,1 0,0 0,0 0,0-1,0 1,0 0,1 1,-1-1,1 0,0 0,0 0,0 0,0 0,0 0,1 0,0 0,-1 0,1 0,0 0,0 0,1 0,-1 0,1-1,-1 1,1 0,0-1,0 0,0 1,0-1,0 0,1 0,-1 0,1 0,-1-1,1 1,0-1,1 1,6-1,1-1,-1-1,0 0,1 0,-1-1,0 0,0-1,0 0,0-1,-1 0,1 0,-1-1,0 0,0-1,-1 0,0-1,0 1,0-1,-1-1,0 1,0-1,-1-1,0 1,-1-1,1 0,2-9,2-2</inkml:trace>
  <inkml:trace contextRef="#ctx0" brushRef="#br0" timeOffset="5254.381">4438 287,'-24'14,"-8"10,1 5,7 3,7 1,6-1,10-6,10-2,8-5,6-6,4-6,2-3,1-7,1-4,-1-5,-6-5,-1 0,-5 3</inkml:trace>
  <inkml:trace contextRef="#ctx0" brushRef="#br0" timeOffset="5614.379">4607 456,'48'-8,"-1"-3,0-1,0-3,-2-1,0-3,30-17,-64 31,0 0,0-1,-1-1,1 0,-1 0,-1-1,0 0,0 0,0-1,-1 0,-1-1,0 0,0 0,4-8,-11 17,1 0,-1 0,0 0,1 0,-1 0,0 0,0 0,0-1,1 1,-1 0,0 0,-1 0,1 0,0 0,0 0,0 0,-1 0,1 0,0 0,-1 0,1 0,-1 0,1 0,-1 0,0 0,1 0,-1 0,0 0,0 1,1-1,-1 0,0 1,0-1,0 0,0 1,0-1,0 1,0-1,0 1,0 0,0-1,0 1,0 0,0 0,-1 0,-51-4,38 5,1 0,-1 1,1 1,0 0,0 1,0 1,1 0,-1 1,1 0,0 1,1 1,0 0,0 0,0 1,1 1,1 0,0 0,0 1,1 1,0-1,1 1,0 1,1-1,-3 10,8-17,1-1,-1 1,1-1,0 1,0 0,1 0,-1-1,1 1,0 0,0 0,1-1,0 1,-1 0,2 0,-1-1,0 1,1-1,0 1,0-1,0 0,1 0,-1 0,1 0,0 0,0-1,0 1,1-1,-1 0,1 1,0-2,0 1,0 0,0-1,1 0,10 7,1-1,0-1,1 0,-1-1,1-1,0-1,1 0,14 0,146-16,-105 2,-48 7</inkml:trace>
  <inkml:trace contextRef="#ctx0" brushRef="#br0" timeOffset="7781.227">1531 1246,'-24'-1,"1"2,-1 1,1 0,-1 2,1 1,-13 5,28-8,1 1,-1 0,1 1,0 0,0 0,0 0,0 1,1 0,0 0,0 1,0 0,1 0,0 0,0 0,0 1,1 0,0 0,0 0,1 0,-3 8,4-6,-1 0,1 0,0 0,1 0,0 0,0 1,1-1,1 0,-1 1,1-1,1 0,0 0,0 0,1 0,0 0,0 0,1-1,0 0,1 0,0 0,0 0,1-1,-1 1,2-1,-1-1,1 1,0-1,0 0,1-1,0 0,0 0,0-1,0 0,1 0,1 0,3 1,-1 0,2-1,-1-1,0 0,1-1,0 0,-1-1,1 0,0-1,0-1,-1 0,1-1,0-1,-1 0,6-2,62-35,-66 31</inkml:trace>
  <inkml:trace contextRef="#ctx0" brushRef="#br0" timeOffset="8041.804">2011 1500,'-5'34,"4"11,6-3,7-8,2-14,3-11,-1-12,-4-5</inkml:trace>
  <inkml:trace contextRef="#ctx0" brushRef="#br0" timeOffset="8281.364">1898 1077,'0'0</inkml:trace>
  <inkml:trace contextRef="#ctx0" brushRef="#br0" timeOffset="8430.972">2265 1726,'9'-39,"9"-26,5-8,4 5,-2 8,-2 15,1 9,1 8,1 7,1 8,-4 10,-1 7,-5 6,-5 7,-4 1</inkml:trace>
  <inkml:trace contextRef="#ctx0" brushRef="#br0" timeOffset="8682.082">2971 1274,'-38'24,"-14"23,8 7,11 0,16-10,16-7,12-10,10-4,6-7,3-6,1-5,1-2,-2-3,0-6,0-1,-1-5,-1 0,-4 1</inkml:trace>
  <inkml:trace contextRef="#ctx0" brushRef="#br0" timeOffset="8987.898">3479 907,'0'44,"-5"27,-2 8,1-1,1-8,2-12,0-10,2-9,1-7,0-3,0-2,0-1,0-9,1-9</inkml:trace>
  <inkml:trace contextRef="#ctx0" brushRef="#br0" timeOffset="9520.449">3760 1415,'26'-3,"0"-1,0-1,-1-1,1-1,-2-1,1-2,-1 0,-1-2,0 0,0-2,-1 0,16-15,-35 27,-1 1,0-1,0 1,0-1,0 0,0 1,0-1,0 0,-1-1,1 1,-1 0,1 0,-1-1,0 1,0 0,0-1,0 1,0-1,-1 0,1 1,-1-1,0 0,1 1,-1-1,0 0,-1 1,1-1,0 1,-1-1,0 0,1 1,-1-1,0 1,0-1,-1 1,1 0,0-1,-1 1,1 0,-1 0,0 0,0 0,-10-4,1 2,-1 0,0 0,0 1,-1 0,1 1,-1 1,1 0,-1 1,1 0,-1 0,0 2,1 0,-7 1,3 0,1 1,-1 0,0 1,1 1,0 0,1 1,-1 1,1 0,0 1,1 0,0 1,1 1,0 0,1 0,0 1,0 1,2 0,-1 0,2 1,0 0,0 0,1 1,1 0,0 4,5-13,0-1,1 0,0 0,0 0,1 1,0-1,-1 0,2 0,-1 0,1 0,-1 0,1 0,0-1,1 1,-1 0,1-1,0 0,0 0,1 0,-1 0,1 0,0-1,0 1,0-1,0 0,1 0,-1-1,1 1,-1-1,1 0,0 0,0-1,0 1,0-1,0 0,0-1,1 1,-1-1,2 0,177 3,-157-8,-6-1</inkml:trace>
  <inkml:trace contextRef="#ctx0" brushRef="#br0" timeOffset="10374.15">1983 1274,'0'-5,"-5"-1,-1 5,0 7,5 3,4 0</inkml:trace>
  <inkml:trace contextRef="#ctx0" brushRef="#br0" timeOffset="11668.573">4381 738,'104'33,"105"15,-206-47,1 1,-1-1,0 0,1 1,-1 0,0 0,0 0,0 0,0 0,0 1,-1-1,1 1,-1 0,1 0,-1-1,0 2,0-1,0 0,-1 0,1 1,-1-1,0 1,0-1,0 1,0-1,0 1,-1 0,0-1,0 1,0 0,0-1,0 1,-2 3,-29 123,20-89,2 1,2 0,1 0,3 1,1-1,3 1,3 27,-2 29,-1 174,-1-271,1 0,-1 1,0-1,0 0,0 0,0 0,0 0,0 0,0 0,-1 0,1 1,-1-1,1 0,-1 0,0 0,0-1,0 1,0 0,0 0,0 0,-1-1,1 1,-1-1,1 1,-1-1,1 1,-1-1,0 0,0 0,1 0,-1 0,0 0,0 0,0 0,0-1,0 1,0-1,-1 1,1-1,0 0,0 0,0 0,0 0,0 0,-2-1,-9 1,-10-1,0 1,-1 1,1 0,0 2,0 1,0 1,0 1,-7 3,-49 31,61-26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33.4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1418,'26'-54,"33"-36,3 3,3 2,35-30,-68 78,153-206,-75 106,42-45,-11 25,-7-8,-99 118,-36 45,0 1,0-1,0 1,-1 0,1-1,0 1,-1 0,1 0,-1 0,1 0,-1 1,0-1,1 0,-1 0,0 1,1-1,-1 1,0 0,0 0,1-1,-1 1,0 0,0 0,1 1,-1-1,0 0,0 0,1 1,-2 0,-1-1,-14 0,-64 5,80-4,0-1,0 1,-1 0,1-1,0 1,0 0,0 0,0 0,0 1,1-1,-1 0,0 1,0-1,1 1,-1 0,1-1,0 1,-1 0,1 0,0 0,0 0,0 0,0 0,0 0,1 0,-1 0,1 1,-1-1,1 0,0 0,0 1,0 1,39 115,-17-68,26 108,-29-225,42-217,-57 271</inkml:trace>
  <inkml:trace contextRef="#ctx0" brushRef="#br0" timeOffset="844.064">1101 741,'0'384,"-1"-412,2 0,1 0,2 0,0 0,2 0,1 1,1 0,11-24,39-84,-57 134,-1 0,1 0,0 0,0 0,-1 0,1 0,0 0,0 0,0 1,0-1,0 0,0 0,0 1,0-1,0 1,0-1,0 1,0-1,1 1,-1 0,0 0,0-1,0 1,1 0,-1 0,0 0,0 0,1 1,-1-1,0 0,0 0,0 1,1-1,-1 1,0-1,0 1,0-1,0 1,0 0,0-1,0 1,0 0,0 0,-1 0,1 0,0 0,0 0,-1 0,1 0,30 56,-9 10,-16-49</inkml:trace>
  <inkml:trace contextRef="#ctx0" brushRef="#br0" timeOffset="2085.425">989 600,'0'-5,"4"-2,8 1,5 1,5 2,3 0,3 2,1-4,0-1,1 0,-10 1,-9-3,-10 0,-6-4,-7 0,-1 3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189 81 664 0 0,'0'0'1719'0'0,"0"0"-423"0"0,0 0-202 0 0,0 0 108 0 0,0 0 159 0 0,0 0 65 0 0,0 0-125 0 0,0 0-227 0 0,0 0-212 0 0,0 0-193 0 0,0 0-105 0 0,-9-3-69 0 0,-26-8-63 0 0,34 10-393 0 0,-1 1 1 0 0,1 0-1 0 0,-1 0 1 0 0,1 0-1 0 0,-1 0 0 0 0,1 0 1 0 0,-1 0-1 0 0,1 1 0 0 0,0-1 1 0 0,-1 0-1 0 0,1 1 0 0 0,-1-1 1 0 0,1 1-1 0 0,0-1 1 0 0,-1 1-1 0 0,1 0 0 0 0,0 0 1 0 0,0 0-1 0 0,0-1 0 0 0,-1 1 1 0 0,1 0-1 0 0,0 0 1 0 0,0 1-1 0 0,0-1 0 0 0,1 0 1 0 0,-1 0-1 0 0,0 0 0 0 0,0 1 1 0 0,0 0-40 0 0,-4 5 136 0 0,-8 9-65 0 0,1 1 0 0 0,1 0 0 0 0,0 0 0 0 0,1 1 0 0 0,2 1-1 0 0,-1 0 1 0 0,2 0 0 0 0,1 0 0 0 0,-4 17-71 0 0,5 75-329 0 0,7-107 359 0 0,1 0 0 0 0,0-1 0 0 0,0 1 0 0 0,0-1-1 0 0,1 0 1 0 0,-1 0 0 0 0,1 0 0 0 0,0 0 0 0 0,0-1 0 0 0,0 1 0 0 0,0-1 0 0 0,0 0-1 0 0,1 0 1 0 0,-1-1 0 0 0,0 1 0 0 0,1-1 0 0 0,0 0 0 0 0,-1 0 0 0 0,1-1-1 0 0,-1 1 1 0 0,1-1 0 0 0,0 0 0 0 0,-1 0 0 0 0,1 0 0 0 0,0-1 0 0 0,-1 0 0 0 0,1 0-1 0 0,-1 0 1 0 0,1 0 0 0 0,1-2-30 0 0,7-2 230 0 0,0-1-1 0 0,0 0 0 0 0,-1-1 0 0 0,1 0 1 0 0,-2-1-1 0 0,1-1 0 0 0,-1 0 1 0 0,0 0-1 0 0,-1-1 0 0 0,0-1 1 0 0,-1 1-1 0 0,0-2 0 0 0,0 1 1 0 0,-2-1-1 0 0,1 0 0 0 0,-1-1 0 0 0,-1 0 1 0 0,0 0-230 0 0,33-132 494 0 0,-38 141-576 0 0,-1 0 0 0 0,0-1-1 0 0,0 1 1 0 0,0 0-1 0 0,0-1 1 0 0,-1 1 0 0 0,1 0-1 0 0,-1 0 1 0 0,0-1-1 0 0,0 1 1 0 0,-1 0 0 0 0,1 0-1 0 0,-1 0 1 0 0,0 0 0 0 0,0 0-1 0 0,-1 1 1 0 0,1-1-1 0 0,-1 1 1 0 0,1-1 0 0 0,-1 1-1 0 0,0 0 1 0 0,0 0-1 0 0,-1 0 1 0 0,1 1 0 0 0,-1-1-1 0 0,1 1 1 0 0,-1-1 0 0 0,0 1-1 0 0,0 0 1 0 0,0 1-1 0 0,0-1 1 0 0,-3 0 82 0 0,-56 1-4853 0 0,26 19-2733 0 0,26-10 1397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0.8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1 435 720 0 0,'0'0'1631'0'0,"0"0"19"0"0,0 0 122 0 0,0 0 142 0 0,0 0 16 0 0,0 0-163 0 0,0 0-202 0 0,0 0-171 0 0,0 0-119 0 0,0 0-69 0 0,0 0-74 0 0,0 0-84 0 0,0 0-62 0 0,1 3-90 0 0,8 4 219 0 0,2-27-170 0 0,0 0-487 0 0,32-49-71 0 0,3 2 0 0 0,3 2 0 0 0,2 2 0 0 0,3 3 0 0 0,10-5-387 0 0,-63 64-50 0 0,-1 0 0 0 0,0 0 0 0 0,0 1 0 0 0,1-1 1 0 0,-1 0-1 0 0,0 1 0 0 0,1-1 0 0 0,-1 0 0 0 0,1 0 1 0 0,-1 1-1 0 0,1-1 0 0 0,-1 1 0 0 0,1-1 0 0 0,0 0 1 0 0,-1 1-1 0 0,1-1 0 0 0,0 1 0 0 0,-1 0 0 0 0,1-1 0 0 0,0 1 1 0 0,-1-1-1 0 0,1 1 0 0 0,0 0 0 0 0,0 0 0 0 0,0-1 1 0 0,-1 1-1 0 0,1 0 0 0 0,0 0 0 0 0,0 0 0 0 0,0 0 0 0 0,-1 0 1 0 0,1 0-1 0 0,0 0 0 0 0,0 0 0 0 0,0 0 0 0 0,-1 1 1 0 0,1-1-1 0 0,0 0 0 0 0,0 0 0 0 0,0 1 0 0 0,-1-1 1 0 0,1 0-1 0 0,0 1 0 0 0,-1-1 0 0 0,1 1 0 0 0,0-1 0 0 0,-1 1 1 0 0,1-1-1 0 0,-1 1 0 0 0,1 0 0 0 0,0-1 0 0 0,-1 1 1 0 0,0 0-1 0 0,1-1 0 0 0,-1 1 0 0 0,1 0 0 0 0,-1-1 0 0 0,0 1 1 0 0,1 0-1 0 0,-1 0 0 0 0,0 0 0 0 0,0-1 0 0 0,0 1 1 0 0,0 0-1 0 0,1 1 50 0 0,2 40-4518 0 0,-2-19-3536 0 0,-1-8-1475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6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1 537 0 0 0,'0'0'697'0'0,"0"0"833"0"0,0 0 165 0 0,0 0-106 0 0,0 0-57 0 0,20-4 20 0 0,66-20-49 0 0,-18-22 904 0 0,-35 15-1661 0 0,-2-2-1 0 0,-1-1 1 0 0,-1-1-1 0 0,-3-2 1 0 0,21-35-746 0 0,-40 60 88 0 0,17-26 198 0 0,-1-1-1 0 0,-3-1 1 0 0,-1-1 0 0 0,2-10-286 0 0,-40 188-694 0 0,-1-8 1452 0 0,7 0-1 0 0,2 131-757 0 0,16 49 279 0 0,8-279 26 0 0,15-31 275 0 0,8-26-282 0 0,-2-2-1 0 0,-1-2 1 0 0,-1-1-1 0 0,-2-1 0 0 0,23-34-297 0 0,31-28 127 0 0,2 28-204 0 0,-83 68 72 0 0,-1 1 0 0 0,1-1 0 0 0,-1 1 0 0 0,1 0 0 0 0,-1 0 0 0 0,0 0 1 0 0,1 0-1 0 0,-1 1 0 0 0,0-1 0 0 0,-1 1 0 0 0,1-1 0 0 0,0 1 0 0 0,-1-1 0 0 0,1 1 0 0 0,-1 0 1 0 0,0 0-1 0 0,0 0 0 0 0,0 0 0 0 0,0 0 0 0 0,-1 0 0 0 0,1 0 0 0 0,-1 0 0 0 0,0 0 0 0 0,0 0 1 0 0,0 0-1 0 0,0 0 0 0 0,0 2 5 0 0,16 209 907 0 0,-5-153-823 0 0,-3-76-2990 0 0,-2-8-1100 0 0,0 7-2864 0 0,-2 8-1193 0 0</inkml:trace>
  <inkml:trace contextRef="#ctx0" brushRef="#br0" timeOffset="4757.296">1424 718 168 0 0,'0'0'944'0'0,"0"0"-221"0"0,0 0 143 0 0,0 0 354 0 0,0 0 275 0 0,0 0 74 0 0,0 0-156 0 0,0 0-246 0 0,0 0-218 0 0,0 0-163 0 0,0 0-170 0 0,-5-2-137 0 0,4 1-448 0 0,-1 0 0 0 0,0 0 0 0 0,0 0 0 0 0,0 1 1 0 0,0-1-1 0 0,0 0 0 0 0,0 1 0 0 0,0-1 0 0 0,0 1 1 0 0,0 0-1 0 0,0 0 0 0 0,0 0 0 0 0,0 0 0 0 0,0 0 0 0 0,0 0 1 0 0,0 1-1 0 0,0-1 0 0 0,0 0 0 0 0,0 1 0 0 0,0 0 1 0 0,0 0-1 0 0,0-1 0 0 0,0 1 0 0 0,0 0 0 0 0,0 0 1 0 0,1 1-1 0 0,-1-1 0 0 0,1 0 0 0 0,-1 0 0 0 0,0 1 1 0 0,1 0-32 0 0,-12 12 24 0 0,0 1 1 0 0,1 1-1 0 0,1 0 1 0 0,1 0-1 0 0,0 1 1 0 0,1 0 0 0 0,-2 8-25 0 0,6-12-58 0 0,0-1 1 0 0,2 1 0 0 0,-1 0 0 0 0,2 0 0 0 0,-1 0 0 0 0,2 0 0 0 0,0 1 0 0 0,1-1 0 0 0,0 0 0 0 0,1 0-1 0 0,1 9 58 0 0,0-17 35 0 0,0 0 0 0 0,1-1 0 0 0,0 0 0 0 0,-1 0 0 0 0,1 0 0 0 0,1 0 0 0 0,-1 0 0 0 0,0-1 0 0 0,1 1 0 0 0,0-1 0 0 0,0 0 0 0 0,0 0-1 0 0,0 0 1 0 0,0-1 0 0 0,1 1 0 0 0,-1-1 0 0 0,1 0 0 0 0,-1 0 0 0 0,1-1 0 0 0,0 1 0 0 0,0-1 0 0 0,0 0 0 0 0,0-1 0 0 0,0 1 0 0 0,0-1-1 0 0,0 0 1 0 0,0 0 0 0 0,0 0 0 0 0,0-1 0 0 0,0 0 0 0 0,0 0 0 0 0,1 0-35 0 0,7-4 242 0 0,-1 0 1 0 0,0 0-1 0 0,-1-1 1 0 0,1 0-1 0 0,-1-1 1 0 0,-1-1-1 0 0,1 1 1 0 0,-1-2-1 0 0,0 1 1 0 0,-1-1-1 0 0,0-1 1 0 0,2-4-243 0 0,-3 3 33 0 0,-1-1 1 0 0,-1 1-1 0 0,0-2 0 0 0,-1 1 1 0 0,0-1-1 0 0,0 1 0 0 0,-2-1 1 0 0,0-1-1 0 0,0 1 0 0 0,-1 0 1 0 0,-1-1-1 0 0,0 1 0 0 0,-1-1 1 0 0,0 1-1 0 0,-2-8-33 0 0,2 16-122 0 0,-2 0 0 0 0,1-1-1 0 0,0 1 1 0 0,-1 0 0 0 0,0 0 0 0 0,0 0 0 0 0,-1 1-1 0 0,1-1 1 0 0,-1 0 0 0 0,0 1 0 0 0,0 0 0 0 0,-1 0-1 0 0,1 0 1 0 0,-1 0 0 0 0,0 0 0 0 0,0 1-1 0 0,0-1 1 0 0,0 1 0 0 0,-1 0 0 0 0,1 1 0 0 0,-1-1-1 0 0,0 1 1 0 0,0 0 0 0 0,0 0 0 0 0,0 0 0 0 0,0 1-1 0 0,0-1 1 0 0,0 1 0 0 0,-1 1 0 0 0,1-1 0 0 0,0 1-1 0 0,-1 0 1 0 0,1 0 0 0 0,0 0 0 0 0,0 1-1 0 0,-5 1 123 0 0,8-2-51 0 0,0 1-1 0 0,0 0 1 0 0,0 0-1 0 0,1 0 0 0 0,-1 0 1 0 0,0 0-1 0 0,1 1 1 0 0,-1-1-1 0 0,1 0 0 0 0,-1 1 1 0 0,1-1-1 0 0,0 1 1 0 0,0-1-1 0 0,0 1 0 0 0,-1 0 1 0 0,1 0-1 0 0,1-1 1 0 0,-1 1-1 0 0,0 0 0 0 0,0 0 1 0 0,1 0-1 0 0,-1 0 1 0 0,1 0-1 0 0,0 0 0 0 0,-1 0 1 0 0,1 0-1 0 0,0 0 1 0 0,0 0-1 0 0,0 0 0 0 0,1 0 1 0 0,-1 0-1 0 0,0 0 0 0 0,1 0 1 0 0,-1 0-1 0 0,1 0 1 0 0,0 0-1 0 0,-1 0 0 0 0,1-1 1 0 0,0 1-1 0 0,0 0 1 0 0,0 0-1 0 0,1-1 0 0 0,-1 1 1 0 0,0-1-1 0 0,1 1 1 0 0,0 0 51 0 0,15 6 220 0 0,1-2 0 0 0,0 0 0 0 0,0-1 0 0 0,0 0 1 0 0,1-2-1 0 0,0 0 0 0 0,-1-1 0 0 0,1-1 1 0 0,0-1-1 0 0,0 0 0 0 0,14-3-220 0 0,20 1 201 0 0,-26 0-65 0 0,0-1 1 0 0,0-2-1 0 0,0-1 0 0 0,-1-1 1 0 0,0-1-1 0 0,0-2 1 0 0,9-4-137 0 0,97-56 98 0 0,-192 119-110 0 0,50-42 28 0 0,0 1 0 0 0,1 0-1 0 0,0 1 1 0 0,0 0 0 0 0,1 0-1 0 0,0 1 1 0 0,1 0 0 0 0,0 0 0 0 0,1 1-1 0 0,0 0 1 0 0,0 0 0 0 0,1 0-1 0 0,1 1 1 0 0,0-1 0 0 0,0 1-1 0 0,1 0 1 0 0,1 1 0 0 0,0-1-1 0 0,0 0 1 0 0,2 1 0 0 0,-1-1-1 0 0,2 0 1 0 0,-1 1 0 0 0,2-1-1 0 0,0 1-15 0 0,-1-9 12 0 0,1 0 0 0 0,-1 0 0 0 0,1 0 0 0 0,0-1 0 0 0,0 1 0 0 0,1 0 0 0 0,-1-1 0 0 0,1 1-1 0 0,0-1 1 0 0,0 0 0 0 0,0 0 0 0 0,0 0 0 0 0,0 0 0 0 0,1-1 0 0 0,-1 1 0 0 0,1-1-1 0 0,0 0 1 0 0,-1 0 0 0 0,1 0 0 0 0,0-1 0 0 0,0 1 0 0 0,0-1 0 0 0,1 0 0 0 0,-1 0-1 0 0,0 0 1 0 0,0-1 0 0 0,1 1 0 0 0,-1-1-12 0 0,7 1 194 0 0,0-1 1 0 0,1 0-1 0 0,-1-1 1 0 0,0 0-1 0 0,0 0 0 0 0,-1-1 1 0 0,1-1-1 0 0,0 0 1 0 0,-1 0-1 0 0,7-3-194 0 0,-6 1 66 0 0,1 0 0 0 0,-1-1 0 0 0,0 0 0 0 0,0-1 0 0 0,-1 0 1 0 0,0 0-1 0 0,0-1 0 0 0,0 0 0 0 0,-1-1 0 0 0,-1 0 0 0 0,0-1 0 0 0,0 0 0 0 0,0 0 0 0 0,-1 0 0 0 0,-1-1 1 0 0,0 0-1 0 0,-1-1 0 0 0,0 1 0 0 0,0-1 0 0 0,-1 0 0 0 0,-1 0 0 0 0,0 0 0 0 0,1-10-66 0 0,-4 17-72 0 0,1 0-1 0 0,-1 0 1 0 0,-1 0-1 0 0,1 0 1 0 0,-1 0-1 0 0,0 1 1 0 0,0-1-1 0 0,0 0 1 0 0,0 1-1 0 0,-1-1 1 0 0,0 1-1 0 0,0-1 1 0 0,0 1-1 0 0,-1 0 1 0 0,0 0-1 0 0,1 0 1 0 0,-1 0-1 0 0,0 0 1 0 0,-1 0-1 0 0,1 1 1 0 0,-1 0-1 0 0,0 0 1 0 0,1 0-1 0 0,-1 0 1 0 0,-4-2 72 0 0,4 3-124 0 0,0-1 0 0 0,0 1 0 0 0,0-1 0 0 0,-1 1-1 0 0,1 0 1 0 0,-1 1 0 0 0,1-1 0 0 0,-1 1 0 0 0,0 0 0 0 0,0 0 0 0 0,1 0 0 0 0,-1 1 0 0 0,0 0 0 0 0,0 0-1 0 0,0 0 1 0 0,0 0 0 0 0,1 1 0 0 0,-1 0 0 0 0,0 0 0 0 0,0 0 0 0 0,1 0 0 0 0,-1 1 0 0 0,1 0 0 0 0,-1 0 0 0 0,1 0-1 0 0,0 0 1 0 0,0 1 0 0 0,0 0 0 0 0,0 0 0 0 0,0 0 0 0 0,1 0 0 0 0,-1 0 0 0 0,1 1 0 0 0,0 0 0 0 0,0-1-1 0 0,0 1 1 0 0,0 0 0 0 0,1 1 0 0 0,-2 3 124 0 0,3-6-19 0 0,1 0-1 0 0,0 1 1 0 0,-1-1 0 0 0,1 0-1 0 0,0 0 1 0 0,0 1-1 0 0,1-1 1 0 0,-1 0-1 0 0,0 0 1 0 0,1 0 0 0 0,-1 1-1 0 0,1-1 1 0 0,0 0-1 0 0,0 0 1 0 0,0 0 0 0 0,0 0-1 0 0,0 0 1 0 0,0 0-1 0 0,0 0 1 0 0,1-1-1 0 0,-1 1 1 0 0,1 0 0 0 0,-1-1-1 0 0,1 1 1 0 0,0-1-1 0 0,-1 1 1 0 0,1-1 0 0 0,0 0-1 0 0,0 0 1 0 0,0 0-1 0 0,0 0 1 0 0,0 0-1 0 0,0 0 1 0 0,0-1 0 0 0,0 1-1 0 0,1-1 1 0 0,-1 1-1 0 0,1-1 20 0 0,90 11 780 0 0,-70-11-645 0 0,5 1 9 0 0,1-2 0 0 0,-1 0 0 0 0,1-2 0 0 0,-1-1-1 0 0,0-1 1 0 0,12-4-144 0 0,-6-2 182 0 0,-1 0-1 0 0,-1-2 0 0 0,0-2 0 0 0,0 0 0 0 0,-2-2 1 0 0,0-2-1 0 0,-1-1 0 0 0,11-10-181 0 0,6-25 792 0 0,-44 59 379 0 0,-16 56-1222 0 0,4 0 0 0 0,1 1 0 0 0,4 1 0 0 0,2-1 1 0 0,4 38 50 0 0,-3 27-30 0 0,-5 28 126 0 0,6-154 17 0 0,1 0 0 0 0,0 0 0 0 0,0 0 0 0 0,0-1 1 0 0,-1 1-1 0 0,1 0 0 0 0,0 0 0 0 0,0 0 0 0 0,-1 0 0 0 0,1 0 0 0 0,0 0 0 0 0,0 0 0 0 0,-1 0 0 0 0,1 0 1 0 0,0 0-1 0 0,0 0 0 0 0,-1 0 0 0 0,1 0 0 0 0,0 0 0 0 0,0 0 0 0 0,-1 0 0 0 0,1 0 0 0 0,0 0 0 0 0,0 0 0 0 0,-1 0 1 0 0,1 0-1 0 0,0 0 0 0 0,0 0 0 0 0,0 0 0 0 0,-1 0 0 0 0,1 1 0 0 0,0-1 0 0 0,0 0 0 0 0,-1 0 0 0 0,1 0 1 0 0,0 1-114 0 0,-5-35 774 0 0,4 31-645 0 0,0-21-145 0 0,1-1 0 0 0,0 1 1 0 0,2-1-1 0 0,1 1 0 0 0,0 0 1 0 0,2 0-1 0 0,1 0 1 0 0,1 1-1 0 0,1-1 0 0 0,1 2 1 0 0,1-1-1 0 0,1 1 0 0 0,1 1 1 0 0,0 0-1 0 0,2 1 1 0 0,1 0-1 0 0,0 1 0 0 0,1 1 1 0 0,1 0-1 0 0,1 1 0 0 0,10-6 16 0 0,-16 14-69 0 0,1 1 0 0 0,0 1-1 0 0,1 0 1 0 0,0 0 0 0 0,0 2-1 0 0,0 0 1 0 0,1 0-1 0 0,-1 2 1 0 0,1-1 0 0 0,12 1 69 0 0,-21 2-15 0 0,1 0 0 0 0,0 0 0 0 0,0 1 0 0 0,0 0 0 0 0,0 1 0 0 0,-1 0 0 0 0,1 0 0 0 0,0 0 0 0 0,0 1 0 0 0,-1 0 0 0 0,1 0 0 0 0,-1 1 0 0 0,0-1 0 0 0,1 1 0 0 0,-1 1 0 0 0,-1-1 0 0 0,1 1 0 0 0,0 0 0 0 0,-1 1 0 0 0,0-1 0 0 0,0 1 0 0 0,0 0 0 0 0,-1 0 0 0 0,3 4 15 0 0,-4-4 44 0 0,1 1 0 0 0,-1-1 0 0 0,0 1 0 0 0,-1 0 1 0 0,1 0-1 0 0,-1 1 0 0 0,-1-1 0 0 0,1 0 0 0 0,-1 1 0 0 0,0-1 1 0 0,0 1-1 0 0,-1-1 0 0 0,0 1 0 0 0,0-1 0 0 0,-1 1 0 0 0,1-1 0 0 0,-1 1 1 0 0,-1-1-1 0 0,1 1 0 0 0,-1-1 0 0 0,0 0 0 0 0,-1 0 0 0 0,1 0 1 0 0,-1 0-1 0 0,-1 0 0 0 0,1-1 0 0 0,-1 1 0 0 0,-2 2-44 0 0,-3-2 66 0 0,0 0 0 0 0,-1-1-1 0 0,1 0 1 0 0,-1-1 0 0 0,0 0 0 0 0,0 0-1 0 0,-1-1 1 0 0,1 0 0 0 0,-1-1 0 0 0,1 0-1 0 0,-1-1 1 0 0,0 0 0 0 0,0-1-1 0 0,1 0 1 0 0,-1-1 0 0 0,0 0 0 0 0,-1-1-66 0 0,-43-25-1814 0 0,41 13-1441 0 0,2-2-3335 0 0,9 8-3824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2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1835 282</inkml:trace>
  <inkml:trace contextRef="#ctx0" brushRef="#br0" timeOffset="1559.431">3867 282</inkml:trace>
  <inkml:trace contextRef="#ctx0" brushRef="#br0" timeOffset="-260.815">1778 762,'-9'34,"-4"10</inkml:trace>
  <inkml:trace contextRef="#ctx0" brushRef="#br0" timeOffset="195.761">1948 932,'5'-8,"6"-12,0 2,2-1,0 1,1 1,1 1,0 0,14-11,-27 26,-1 0,1 1,-1-1,1 0,-1 1,1-1,-1 1,1-1,-1 1,1 0,0-1,-1 1,1 0,-1 0,1 0,0 1,-1-1,1 0,0 0,-1 1,1-1,-1 1,1 0,-1-1,1 1,-1 0,0 0,1 0,-1 0,0 0,0 0,1 0,-1 0,0 1,0-1,0 0,-1 1,1-1,0 1,0-1,-1 1,1-1,-1 1,1-1,-1 1,0-1,0 1,0 0,1-1,-1 1,-1 0,1-1,0 2,13 28,-10-28,-1 0,1 0,-1 0,1 0,0-1,0 0,0 0,0 1,1-2,-1 1,1 0,-1-1,1 1,-1-1,1 0,0 0,0-1,-1 1,1-1,0 0,0 0,0 0,-1 0,1-1,0 1,0-1,-1 0,1 0,0-1,-1 1,1-1,0 0,103-71,-68 28,-25 26</inkml:trace>
  <inkml:trace contextRef="#ctx0" brushRef="#br0" timeOffset="-1356.743">565 282,'-11'310,"-9"-23,20-267,-2 0,0-1,-1 1,-1 0,-1-1,-1 0,0 0,-2 0,0-1,-1 0,-1-1,0 0,-1 0,-8 7,5-11</inkml:trace>
  <inkml:trace contextRef="#ctx0" brushRef="#br0" timeOffset="-1057.37">1 339,'43'0,"43"-5,17-6,4-2,-5 2,-11-2,-6 1,-9-2,-7 1,-10 4,-7 2,-6 3,-7 2,-4 1,-10 6,-7 2</inkml:trace>
  <inkml:trace contextRef="#ctx0" brushRef="#br0" timeOffset="-509.396">1129 1,'-28'554,"-1"-203,29-342,6 59,-6-67,1 1,-1-1,1 0,-1 1,1-1,0 0,-1 0,1 1,0-1,0 0,0 0,0 0,0 0,0 0,0 0,0-1,0 1,1 0,-1 0,0-1,0 1,1-1,-1 1,1-1,-1 0,0 1,1-1,-1 0,1 0,-1 0,0 0,1 0,-1 0,1 0,-1-1,0 1,1 0,-1-1,0 1,1-1,-1 0,0 1,0-1,1 0,25-14,-1-2,0 0,-1-2,-1 0,-1-2,0-1,-2 0,13-19,39-17,-72 57,0 1,0 0,0-1,0 1,0 0,0-1,0 1,0 0,1 0,-1 0,0 0,0 0,0 0,0 1,0-1,0 0,0 0,0 1,0-1,0 1,0-1,0 1,0-1,0 1,0-1,-1 1,1 0,0 0,0-1,-1 1,1 0,0 0,-1 0,1 0,-1 0,1 0,-1 0,1 0,-1 0,0 0,0 0,1 0,-1 0,0 0,0 0,0 0,0 0,4 59,-4-53,-3 55,8 76,1-120</inkml:trace>
  <inkml:trace contextRef="#ctx0" brushRef="#br0" timeOffset="1054.264">3048 875,'5'49,"-2"0,-3 1,-1-1,-3 0,-7 31,11-72,-1 0,0 1,0-1,-1 0,0 0,-1 0,0 0,0-1,-1 1,1-1,-2 0,1 0,-1 0,0 0,0-1,-1 0,0 0,-4 3,9-9,0 1,1-1,-1 0,0 0,1 1,-1-1,0 0,1 0,-1 0,0 0,0 0,1 0,-1 0,0 0,1-1,-1 1,0 0,0 0,1 0,-1-1,0 1,1 0,-1-1,1 1,-1-1,1 1,-1-1,0 1,1-1,0 1,-1-1,1 1,-1-1,1 0,0 1,-1-1,1 0,0 1,0-1,-1 0,1 1,0-1,0 0,0 1,0-1,0 0,0 0,0 1,0-1,0 0,0 1,0-1,1 0,-1 0,0 1,8-44,7 8,1 0,2 2,1 0,2 1,1 2,1 0,2 1,15-13,-8 10,2 1,1 2,1 1,1 2,2 1,1 3,26-12,-58 30,1 1,0 0,0 1,0-1,0 2,0-1,1 1,-1 1,1 0,0 0,-1 1,1 0,8 1,-16 0,0 0,0 0,0 0,0 0,-1 0,1 0,0 0,0 1,-1-1,1 0,0 1,-1 0,0-1,1 1,-1 0,0 0,0 0,0 0,0 0,0 0,0 0,-1 0,1 0,-1 0,1 0,-1 0,0 1,0-1,0 0,0 0,0 0,-1 0,1 1,-1-1,1 1,-32 71,12-49,0 0,-2-1,0-1,-2-2,0 0,-2-1,-3 1,19-15,-1 0,1 0,-1-1,0-1,-1 0,1 0,-1-1,0 0,0-1,0-1,8 0,0-1,0 0,0 0,-1 0,1 0,0-1,0 0,0 0,0 0,0 0,0 0,0-1,0 0,0 0,1 0,-1 0,1-1,0 1,-1-1,1 0,0 0,1 0,-1 0,0 0,1-1,0 1,0-1,0 0,0 0,0 0,-10-69,12 49</inkml:trace>
  <inkml:trace contextRef="#ctx0" brushRef="#br0" timeOffset="1310.738">3895 735,'-5'28,"-1"11</inkml:trace>
  <inkml:trace contextRef="#ctx0" brushRef="#br0" timeOffset="1805.129">4177 791,'-37'335,"12"-266,25-69,-1 0,0 1,1-1,-1 0,0 0,1 0,-1 0,0 1,1-1,-1 0,0 0,1 0,-1 0,0-1,1 1,-1 0,0 0,1 0,-1 0,0-1,1 1,-1 0,0-1,1 1,-1-1,1 1,-1 0,1-1,-1 1,1-1,-1 1,1-1,-1 0,1 1,0-1,-1 1,1-1,0 0,0 1,-1-1,1 0,0 1,0-1,0 0,0 1,0-1,0 0,0 1,0-1,0 0,0 1,0-1,0 0,1 1,-1-1,0 0,0 1,1-1,-1 0,1 1,1-22,2 1,0 0,2-1,0 2,1-1,1 1,1 0,1 1,1 0,0 0,1 2,1-1,14-13,-21 23,21-25,1 2,2 0,1 2,2 2,0 1,2 1,33-17,-62 37,1 1,0-1,0 2,0-1,1 1,-1 0,1 0,0 1,0 0,0 1,0 0,0 0,0 0,0 1,0 1,0-1,2 1,-8 0,0 0,0 0,-1 0,1 0,0 1,0-1,0 0,-1 1,1-1,-1 1,1-1,-1 1,0 0,0 0,1 0,-1 0,0 0,-1 0,1 0,0 0,-1 0,1 0,-1 0,1 0,-1 0,0 1,0-1,0 0,0 0,-1 0,1 0,0 1,-1-1,0 0,1 0,-1 0,0 0,0 0,0 0,-50 74,38-64,-2-1,1 0,-1-1,-1-1,0 0,0-1,-1 0,0-2,0 0,-1-1,0-1,-16 3,9-6</inkml:trace>
  <inkml:trace contextRef="#ctx0" brushRef="#br0" timeOffset="2125.575">4770 819,'41'-4,"-9"2,-1-2,1 0,-1-2,0-2,-1 0,0-3,9-4,-35 13,-1 0,1-1,0 0,-1 0,0 0,0 0,0-1,0 1,0-1,0 0,-1 0,0 0,0 0,0 0,0 0,-1-1,0 1,0 0,0-1,0 1,-1-1,1 0,-1 1,0-1,-1 1,1-1,-1 1,0-1,0 1,0 0,-1-1,1 1,-1 0,0 0,0 0,-1 0,1 0,-1 0,0 1,0-1,0 1,0 0,-1 0,1 0,-1 0,0 1,0 0,0-1,0 1,0 1,0-1,0 1,-1-1,1 1,-1 0,-1 0,-4 4,0-1,1 1,-1 1,1 0,-1 0,1 1,1 0,-1 0,1 1,-1 0,2 1,-1 0,1 0,0 0,1 1,-1 0,1 1,1-1,0 1,0 0,1 0,0 1,1-1,-2 6,2-10,1 1,0-1,0 0,1 1,-1-1,1 1,0-1,0 1,1 0,0-1,0 1,0 0,1-1,0 1,0 0,0-1,1 1,-1-1,1 0,1 0,-1 1,1-1,0-1,0 1,0 0,1-1,0 1,-1-1,2 0,-1-1,0 1,1-1,-1 1,1-1,0-1,1 1,4 2,1-1,-1 0,1-1,0 0,0-1,1 0,-1-1,0 0,7-1,8 0</inkml:trace>
  <inkml:trace contextRef="#ctx0" brushRef="#br0" timeOffset="4242.82">3895 649,'0'-5,"0"4,0 6,-5 7,-1 7,0 5,1 3,-4 1,1 2,1-1,2 1,1-1,2 0,1-5</inkml:trace>
  <inkml:trace contextRef="#ctx0" brushRef="#br0" timeOffset="9161.844">368 1496,'345'-44,"-229"33,-1 5,86 8,-47 1,876-4,-453-26,1151 27,-862 17,131-7,-318-37,-115 15,452-6,-226-9,727 27,-815 29,-505-29,-150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42.4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1638 1581,'-14'-7,"0"0,0 1,0 0,-1 1,0 1,0 0,0 1,-1 1,1 0,-1 1,1 1,-1 0,0 1,1 1,0 0,-1 1,1 1,0 0,-12 6,-152 75,132-62,0 3,2 2,-36 29,74-52,-22 17,2 1,0 1,1 1,2 2,-12 17,-122 127,42 25,-68 88,69-30,23 28,76-232,2 1,3 0,-5 50,-11 97,55 27,2-27,-22-149,2-1,3 0,1-1,3 0,2-1,1-1,3-1,4 4,83 112,58 9,-145-148,2-1,1-1,0-1,1-2,20 10,27 17,-8-7,1-2,71 23,-63-26,286 81,-164-65,-55-25,-85-13,0-3,0-2,1-3,34-4,11 1,93-26,-149 26,0-3,-1-2,0-2,-1-2,1-2,-2-1,2-4,263-129,-273 125,-1-2,-1-1,-1-2,-2-1,0-2,18-25,267-271,-196 130,-91 142,-2-1,-3-2,-2 0,6-31,4-29,-5-20,2-6,-30-167,-1 285,-1 1,-2 0,0 0,-2 0,0 1,-2 0,-8-17,-2-6,-72-185,73 185,-1 2,-3 1,-2 0,-1 2,-4-1,14 18,-98-128,14 5,72 111,-2 0,-2 2,0 1,-30-23,-14-16,58 56,2-1,-1 1,-1 0,0 1,-1 1,-1 1,0 1,-18-9,-163-85,59 55,34 17,-22-13,86 36,0 2,-1 1,1 3,-27 0,-101-22,-280 26,436 2,0 0,0 1,0 0,1 1,-1 1,0 0,1 1,0 1,-12 6,24-11,0 0,0 0,0 1,1-1,-1 1,0-1,0 1,1-1,-1 1,1 0,-1 0,1 0,0 0,0 0,0 0,0 0,0 0,0 0,1 1,-1-1,1 0,-1 2,3 10</inkml:trace>
  <inkml:trace contextRef="#ctx0" brushRef="#br1" timeOffset="4457.643">1751 735,'-2'-15,"-3"23,-5 25,4 7,1 2,2-1,2 1,4 29,-2 1,28 240,-30-184,12 152,1-164,-5 1,-7 94,-1-86,-30 74,15-128,15-55,0 0,1 0,1-1,0 1,2 0,-1 0,2-1,0 1,4 8,7 34,25 169,-30-30,9 0,-19-195,0 0,0 0,0-1,1 1,-1 0,0 0,1 0,-1 0,1 0,0-1,-1 1,1 0,0 0,0-1,0 1,0-1,1 1,-1-1,0 1,1-1,-1 0,1 0,-1 1,1-1,-1 0,1-1,0 1,0 0,-1 0,1-1,0 1,0-1,0 1,0-1,0 0,0 0,-1 0,1 0,0 0,0 0,0 0,0-1,0 1,0-1,-1 1,3-2,243-43,-50 17,-109 29,107-12,2-8,-55-7,-110 25,-1 1,1 2,-1 1,1 2,7 2,17 1,0-2,1-4,-1-1,12-4,34 1,96-9,130-18,-275 20,-1 3,1 2,0 3,0 2,3 2,87 24,336-27,-349-11,-103 6,1 0,0 2,0 1,1 1,15 2,64-4,-40-13,-49 11</inkml:trace>
  <inkml:trace contextRef="#ctx0" brushRef="#br1" timeOffset="7139.527">1751 762,'-2'-1,"0"0,0-1,1 1,-1-1,0 0,1 1,-1-1,1 0,0 0,-1 0,1 0,0 0,0 0,0 0,1-1,-1 1,0 0,1 0,-1-1,1 1,0 0,0-1,0 1,0 0,0-1,0 0,-15-156,-19-22,24 107,9 62</inkml:trace>
  <inkml:trace contextRef="#ctx0" brushRef="#br1" timeOffset="8023.672">933 1,'-28'255,"28"-253,-1 0,1 0,0 0,0 0,0 0,0 1,0-1,0 0,0 0,1 0,-1 0,1 0,0 0,-1 0,1 0,0 0,0 0,0 0,1-1,-1 1,0 0,1-1,-1 1,1-1,-1 1,1-1,0 0,-1 1,1-1,0 0,0 0,0 0,0-1,0 1,0 0,0-1,0 1,0-1,1 0,-1 0,0 0,0 0,0 0,0 0,0-1,0 1,0 0,1-1,-1 0,0 0,-1 1,1-1,0 0,1-1,92-90,-49 39,-41 48,-5 4,1 0,-1 0,1 0,-1 0,1 0,-1 0,1 0,0 0,-1 0,1 0,0 1,0-1,0 0,0 1,0-1,-1 0,1 1,0-1,0 1,0-1,1 1,-1 0,0-1,0 1,0 0,0 0,0 0,0 0,0 0,0 0,1 0,-1 0,0 0,0 1,0-1,0 0,0 1,0-1,0 1,0-1,0 1,0-1,0 1,0 0,0-1,-1 1,1 0,0 0,0 0,2 7,1 1,-1 0,0 1,-1-1,0 0,0 1,-1-1,0 1,-1-1,0 1,-1 1,4 45,0-37,4 17,-2 1,-1 0,-2 0,-1 0,-2 0,-2 0,-4 18,-4 2,10-43,0-1,0 1,-2-1,0 0,0 0,-1 0,-1 0,0 0,0-1,-2 0,1 0,-2-1,1 0,-2 0,1 0,-1-1,-1-1,-2 2,10-10,0 1,0-1,0 0,0-1,0 1,0 0,0 0,0-1,0 1,0-1,0 0,0 0,-1 0,1 0,0 0,0 0,0 0,0-1,0 1,-1-1,1 0,0 1,0-1,0 0,0 0,1 0,-1-1,0 1,0 0,1-1,-1 1,1-1,-1 1,1-1,0 0,-1 0,1 1,0-1,0 0,0 0,0 0,-24-88,25 67,1 0,2 0,0 1,1-1,1 1,1 0,1 0,1 1,1 0,1 0,1 1,0 1,2-1,0 2,1 0,1 0,6-4,2 0,-2 5</inkml:trace>
  <inkml:trace contextRef="#ctx0" brushRef="#br1" timeOffset="9025.779">6379 2993,'-15'4,"-1"0,1 2,0 0,0 1,0 0,1 1,0 1,1 0,0 0,0 2,1 0,1 0,0 1,0 0,1 1,1 0,0 1,0 0,1 2,-18 49,18-41,-1 0,-1 0,-2-1,0 0,-1-1,-1 0,-12 12,-14-4,24-25</inkml:trace>
  <inkml:trace contextRef="#ctx0" brushRef="#br1" timeOffset="9354.391">5957 2907,'65'126,"-44"-98,2-1,0-2,2 0,0-2,2 0,17 10,-21-18,-1 1,-1 1,-1 1,0 1,-2 1,0 1,-1 0,-1 1,3 7,-5-4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24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98 0 0 0,'0'0'1523'0'0,"0"0"216"0"0,0 0 107 0 0,0 0 10 0 0,0 0-75 0 0,0 0-142 0 0,0 0-151 0 0,8-5-133 0 0,0 1-1368 0 0,14-8 1814 0 0,-43 34 284 0 0,-29 26-1659 0 0,3 2 1 0 0,2 2-1 0 0,-8 17-426 0 0,-43 49 158 0 0,-27 29 96 0 0,102-125-129 0 0,50-21-62 0 0,272-11 688 0 0,-126 46-655 0 0,-40-10 313 0 0,-125-75 2485 0 0,-12 35-2800 0 0,0 1 1 0 0,-1-1-1 0 0,-1 1 1 0 0,0-1-1 0 0,0 1 0 0 0,-2 1 1 0 0,0-1-1 0 0,0 1 1 0 0,-1 0-1 0 0,0 0 0 0 0,-1 0 1 0 0,-1 1-1 0 0,-4-4-94 0 0,-36-59 313 0 0,-69-124-565 0 0,27 59-1289 0 0,87 131 2342 0 0,1-1-4692 0 0,7 10-9956 0 0,1 7 7908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367 225,'1'0,"-1"0,0 1,0-1,0 0,0 0,0 1,0-1,0 0,0 1,0-1,0 0,0 0,0 1,0-1,0 0,0 1,0-1,0 0,0 0,0 1,0-1,0 0,-1 1,1-1,0 0,0 0,0 1,0-1,-1 0,1 0,0 0,0 1,-1-1,1 0,0 0,0 0,-1 0,1 0,0 1,0-1,-1 0,1 0,0 0,0 0,-1 0,1 0,0 0,-1 0,1 0,0 0,12 39,-10-33,10 27,-2 0,-2 0,0 1,-3 0,2 33,-4-41,-1 0,-1 0,-1-1,-1 1,-2 0,-1 0,0-1,-2 1,-1-1,-1-1,-1 0,-1 0,-1 0,-1-1,-1-1,-2 0,-5 6,14-20,0-1,-1 0,0-1,0 1,0-2,-1 1,0-1,0 0,0 0,-1-1,1 0,-1 0,0-1,0-1,-1 1,1-2,0 1,-1-1,1 0,-1-1,1 0,-1-1,1 0,-1 0,-1-2,-13-4</inkml:trace>
  <inkml:trace contextRef="#ctx0" brushRef="#br0" timeOffset="230.868">0 225,'34'-5,"21"-1,10 0,4-4,-1 0,-1-3,-3-4,-8 1,-3-2,-7 2,0-1,-5 3,-3 3,-4 4,-3 3,-6 7,-8 3</inkml:trace>
  <inkml:trace contextRef="#ctx0" brushRef="#br0" timeOffset="1402.658">847 592,'6'37,"37"129,-41-162,0-1,0 1,0 0,0-1,1 1,-1-1,1 0,0 0,0 0,0 0,1 0,-1-1,1 0,-1 1,1-1,0 0,0-1,-1 1,1-1,1 0,-1 0,0 0,0 0,0-1,0 1,1-1,-1 0,0-1,0 1,1-1,-1 0,0 0,0 0,0 0,2-2,12-4,-1-1,-1 0,1-2,-1 1,-1-2,0 0,5-7,99-88,-119 107,-1-1,1 1,0 0,-1-1,1 1,0 0,0 0,0-1,-1 1,1 0,0 0,0-1,0 1,0 0,0 0,0-1,0 1,1 0,-1 0,0-1,0 1,0 0,1-1,-1 1,1 0,-1-1,0 1,1 0,-1-1,1 1,-1-1,1 1,-1-1,1 1,0-1,-1 1,1-1,0 0,-1 1,1-1,0 0,-1 1,1-1,0 0,0 0,-1 0,1 0,0 0,0 0,-1 0,1 0,0 0,0 0,-1 0,1 0,0 0,0-1,-1 1,1 0,0-1,-1 1,1 0,0-1,-1 1,1-1,-1 1,1-1,-1 1,1-1,-1 0,3 16,-3-9,1-1,0 1,0-1,1 0,0 0,0 1,0-1,0-1,1 1,-1 0,1 0,1-1,-1 0,0 0,1 0,0 0,0 0,0-1,1 1,-1-1,1 0,0-1,0 1,0-1,0 0,0 0,0 0,0-1,1 0,-1 0,0 0,1-1,-1 0,1 0,-1 0,1-1,-1 1,1-1,2-1,10-9,0-1,-1 0,-1-1,0 0,0-2,10-12,36-32,-62 59,10-10,0 1,0 0,1 1,0 0,0 1,1 0,-1 1,2 0,-1 1,1 0,0 1,0 0,0 1,2 1,-12 2,0 0,-1 1,1-1,0 1,-1 0,1 0,0 0,-1 0,1 0,-1 1,1-1,-1 1,0-1,0 1,0 0,0 0,0 0,0 0,0 0,-1 1,1-1,-1 1,1-1,-1 1,0-1,0 1,0-1,-1 1,1 0,0 0,-1-1,0 1,0 0,0 0,0 0,0 1,-22 101,19-99,0 0,-1 0,1-1,-1 1,-1-1,1 0,-1 0,0 0,0 0,-1-1,1 0,-1 0,0-1,0 0,0 0,0 0,-5 1,-9-10,37-15,-7 14,0 1,0 0,0 1,0 0,1 1,0 0,0 1,0 0,0 0,1 2,-1-1,1 1,-1 1,1 0,-1 1,1 0,-1 0,0 1,9 3,-12-2,1-1,-1 0,1-1,-1 0,1 0,-1-1,1 0,-1 0,1-1,-1 0,1-1,-1 1,1-2,-1 1,0-1,0-1,-1 1,1-1,-1-1,1 1,1-3,15-17,-1-1,-1-1,-1-2,-1 0,-1 0,-2-2,-1 0,-2-1,0-1,-3 0,0-1,-2 0,2-19,-10 48,1-1,-1 1,1-1,-1 0,0 0,-1 0,1 0,-1 0,0 1,0-1,0 0,-1 0,0 0,0 0,0 0,0 1,-1-1,0 0,-14 35,12 282,7-278,0-1,2 0,2 0,1-1,1 0,3 3,4-7,-16-29,0 1,1 0,-1-1,0 1,0 0,0 0,0-1,0 1,0 0,0-1,1 1,-1 0,0 0,0-1,0 1,1 0,-1 0,0 0,0-1,1 1,-1 0,0 0,0 0,1 0,-1 0,0-1,1 1,-1 0,0 0,0 0,1 0,-1 0,0 0,1 0,-1 0,0 0,1 0,-1 0,0 0,1 0,-1 0,0 0,0 1,1-1,-1 0,0 0,0 0,1 0,-1 1,0-1,1 0,-13-43,2 19</inkml:trace>
  <inkml:trace contextRef="#ctx0" brushRef="#br0" timeOffset="1563.072">2118 367,'38'-5,"18"-6,9-2,-2 2,-3-2,-5 1,-9 2,-1 3,-5-1,-3-1,-4 3,-2 1,-3 2,-5 2</inkml:trace>
  <inkml:trace contextRef="#ctx0" brushRef="#br0" timeOffset="2474.024">3275 507,'-64'64,"3"2,3 3,2 4,120-139,-29 25,-11 10,2 1,1 2,1 1,25-18,72-43,-124 87,0 0,0 1,0-1,0 0,1 0,-1 0,0 1,0-1,1 1,-1-1,1 1,-1-1,1 1,-1 0,0 0,1 0,-1-1,1 1,-1 1,1-1,-1 0,1 0,-1 1,1-1,-1 0,0 1,1 0,-1-1,0 1,1 0,-1-1,0 1,0 0,0 0,0 0,0 0,0 0,0 1,0-1,0 0,0 0,-1 0,1 1,0-1,-1 1,1-1,-1 0,0 1,1-1,-1 1,0-1,0 2,-13 111,10-105,0 0,1 0,0 0,0 0,1 1,0-1,1 1,0-1,0 1,1-1,0 1,1-1,1 4,-2-11,-1 0,1 0,0 0,0 0,-1 0,1-1,1 1,-1 0,0 0,0-1,1 1,-1-1,1 1,-1-1,1 0,0 1,0-1,-1 0,1 0,0 0,0 0,0-1,0 1,0-1,0 1,0-1,0 1,0-1,0 0,0 0,1 0,-1 0,0-1,0 1,0 0,0-1,0 0,1 0,66-46,-51 25,0-1,-2-1,-1 0,0-1,-2 0,-1-2,-1 1,2-9,18-45,-28 77,-2 5</inkml:trace>
  <inkml:trace contextRef="#ctx0" brushRef="#br0" timeOffset="2814.665">3924 648,'60'-40,"-39"28,-1-1,-1-1,0 0,-1-2,0 0,-1 0,-1-2,12-17,-27 34,1 0,0-1,-1 1,0-1,1 1,-1-1,0 0,0 1,0-1,0 0,0 0,0 0,0 0,-1 1,1-1,-1 0,1 0,-1-1,0 1,0 0,0 0,0 0,0 0,0 0,-1 0,1 0,0 0,-1 0,0 0,0 0,1 0,-1 1,0-1,0 0,-1 0,1 1,0-1,-1 1,1-1,0 1,-1-1,0 1,1 0,-1 0,0 0,0 0,0 0,1 0,-1 1,0-1,0 0,0 1,0-1,0 1,0 0,0 0,0 0,-1 0,-10 5,0 1,0 0,1 1,0 0,0 1,1 1,0 0,1 0,0 1,0 0,1 1,0 0,1 0,0 1,1 0,-5 9,5-11,0 1,1 1,0-1,1 1,0 0,0 0,2 1,-1-1,2 1,-1-1,2 1,0 0,0 4,1-13,1-1,-1 0,1 0,0 1,0-1,0 0,0 0,1 0,-1 0,1 0,-1 0,1-1,0 1,0 0,1-1,-1 0,0 1,1-1,-1 0,1 0,0 0,0-1,0 1,0-1,0 1,0-1,0 0,0 0,0 0,2-1,100-2,-78-7,1-1,-2-2,0 0,0-2,-1-1,-1-1,18-15,-24 16</inkml:trace>
  <inkml:trace contextRef="#ctx0" brushRef="#br0" timeOffset="3184.613">4347 564,'8'1,"0"-1,0 0,-1 0,1 0,0-1,0 0,-1-1,1 0,-1 0,1-1,-1 1,0-2,0 1,0-1,0 0,-1 0,1-1,-1 0,0 0,-1-1,1 1,-1-1,0 0,-1-1,1 1,-1-1,-1 0,1 0,-1 0,0 0,-1-1,1 1,-2-1,1 0,-1 1,0-5,-1 10,0 0,0-1,0 1,-1 0,1-1,-1 1,0 0,1 0,-1 0,0-1,0 1,0 0,-1 0,1 0,0 0,-1 1,1-1,-1 0,0 1,0-1,1 1,-1-1,0 1,0 0,0 0,-1 0,1 0,0 0,0 0,0 1,-1-1,1 1,0-1,-1 1,1 0,0 0,-1 0,1 0,0 1,-1-1,1 1,0-1,0 1,-1 0,1-1,0 1,0 1,0-1,0 0,0 0,0 1,0-1,1 1,-1-1,-1 2,-7 6,0 1,1 0,0 0,0 0,1 1,0 1,1-1,0 1,1 1,1-1,0 1,0 0,1 0,1 0,0 0,1 1,1-1,0 1,0 0,2-1,0 1,1 7,-1-17,0 0,0 0,0 0,1 0,0 0,-1 0,2 0,-1-1,0 1,1-1,-1 0,1 0,0 0,0 0,0 0,0 0,1-1,-1 1,1-1,0 0,-1 0,1-1,0 1,0-1,0 0,0 0,1 0,7 2,-1-1,1 0,0-1,-1 0,1-1,0 0,0-1,0 0,2-1,8-5,0-1,-1 0,0-2,0 0,-1-1,-1-1,0-1,0-1,1-2,3-2,2 0</inkml:trace>
  <inkml:trace contextRef="#ctx0" brushRef="#br0" timeOffset="3563.808">4968 338,'-186'172,"183"-170,0 0,0 0,1 1,-1-1,1 1,-1-1,1 1,0 0,0 0,0 0,1 0,-1 1,1-1,-1 0,1 1,0-1,0 1,1-1,-1 1,1-1,0 1,0-1,0 1,0 0,0-1,1 1,0-1,0 1,0-1,0 0,0 1,1-1,-1 0,1 0,0 0,0 0,0 0,0 0,1 0,-1-1,3 2,3 1,0 0,1-1,0 0,0 0,0-1,1 0,-1-1,1 0,0 0,-1-1,1-1,0 1,0-2,-1 1,1-1,0-1,-1 0,1 0,-1-1,0 0,1 0,-2-1,1-1,3-1,5-4,0-1,-1 0,0-2,-1 1,-1-2,0 0,-1 0,0-2,-2 1,1-2,6-13,18-32,-15 27,-2 0,-1-1,-1 0,-3-2,0-3,-11 32,-2-1,0 1,0-1,0 1,-1-1,-1 1,1-1,-2 1,1-1,-1 1,-1 0,0-1,2 7,0-1,0 1,-1 0,1-1,-1 1,0 0,0 0,0 0,0 1,0-1,-1 0,1 1,-1-1,0 1,0 0,0 0,0 0,0 0,0 1,0-1,-1 1,1 0,0 0,-1 0,1 0,-1 1,1-1,-1 1,0 0,1 0,-1 0,1 0,-1 1,-8 4,1 0,-1 0,2 1,-1 1,1 0,-1 0,2 1,-1 0,1 1,1 0,0 0,0 1,0 0,2 0,-1 1,1 0,1 0,0 1,0-1,1 1,1 0,-2 9,2-6,0 0,1 0,0 1,2-1,0 1,0-1,2 0,0 0,0 1,2-1,-1-1,2 1,0 0,1-1,1 0,0-1,0 1,2-1,-1-1,2 1,-1-2,2 1,0-1,0-1,1 0,0-1,1 0,-1 0,2-2,-1 0,1 0,0-1,1-1,4 1,134 27,-124-30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1,0-1,0 1,0-1,0 1,0-1,0 1,0-1,0 1,1-1,-1 1,0-1,0 0,0 1,1-1,-1 1,0-1,1 1,-1-1,0 0,1 1,-1-1,1 0,-1 1,0-1,1 0,-1 0,1 1,-1-1,1 0,-1 0,1 0,-1 1,1-1,-1 0,1 0,-1 0,1 0,-1 0,1 0,-1 0,1 0,-1 0,1-1,-1 1,1 0,-1 0,1 0,-1-1,1 1,-1 0,0 0,1-1,-1 1,1 0,-1-1,0 1,1 0,-1-1,0 1,1-1,7 166,-9-111,-29 229,6-150,31-126,-1-12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197 587,'-131'51,"126"-49,1 1,0 0,-1 0,1 0,0 0,0 1,1 0,-1 0,1 0,0 0,0 0,0 1,1-1,-1 1,1 0,0 0,0 0,1 0,0 0,0 0,0 0,0 0,1 1,0-1,0 1,0-3,0 0,1 0,-1 0,1 0,0 0,0 0,0 0,0-1,1 1,-1 0,1-1,0 1,-1-1,1 0,0 1,0-1,1 0,-1 0,0 0,1-1,-1 1,1 0,0-1,-1 0,1 1,0-1,0 0,0-1,0 1,0 0,0-1,0 0,0 0,0 1,0-2,0 1,2-1,6 1,-1-2,0 0,1 0,-1-1,0 0,0 0,-1-1,1-1,-1 0,5-3,15-14,-1-2,-1 0,-1-2,-1-1,-2-1,0-1,-2-1,-2-1,0-1,-2 0,-2-2,-1 1,-1-2,-2 0,2-18,-9 36,-1 0,0-1,-2 1,0-1,-1 1,0-1,-2 1,-1-8,2 19,0 0,0 0,-1 1,0-1,0 0,0 1,-1-1,1 1,-1 0,-1 0,1 0,-1 0,0 1,0 0,0-1,0 1,-1 1,0-1,1 1,-2-1,1 1,0 1,0-1,-1 1,0 0,-1 0,0 1,1 1,-1 0,0 0,1 1,-1 0,0 0,1 0,-1 1,1 0,0 1,-1-1,1 1,0 0,1 1,-1-1,0 1,1 0,0 0,0 1,0 0,1 0,-1 0,1 0,1 1,-1 0,1-1,0 1,0 0,0 1,-1 4,1 6,-1 0,2 1,1-1,0 1,1-1,0 1,2-1,0 1,1-1,1 0,0 0,2 0,0-1,0 1,2-2,0 1,0-1,2 0,0 0,10 10,227 266,-85-99,-148-177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162 392,'5'-5,"-4"-1,-1 4,-6 4,-2 5,-4 7,0 6,-4 4,-2 2,0 3,0-5,2-1,-1-4,3-1,3 1,9-2,4-5</inkml:trace>
  <inkml:trace contextRef="#ctx0" brushRef="#br0" timeOffset="396.624">387 561,'-5'5,"-1"6,-5 2,0 2,-3 0,0 2,-1 2,-4-1,2 0,-1-2,2 1,0-3,-3 1,-3-2,3 2,3-7,6-4</inkml:trace>
  <inkml:trace contextRef="#ctx0" brushRef="#br0" timeOffset="1670.478">416 279,'16'-2,"0"-1,0-1,-1 0,1-1,-1 0,0-1,0-1,1-1,-7 3,132-64,141-57,-250 114,-26 8,1 1,0 0,0 0,0 1,0 0,0 0,0 1,1 0,-1 0,0 1,1 0,-1 0,4 1,-9 1,0 1,0-1,-1 1,1 0,-1-1,1 1,-1 0,0 0,0 0,0 0,-1 0,1 0,-1 0,1 0,-1 0,0 0,0 1,0-1,-1 0,1 0,-1 0,0 0,0 0,0 0,0 0,0-1,-1 1,1 0,-1-1,0 1,0-1,0 1,0-1,0 0,-2 2,-4 11,8-15,-2 3,-1-1,1 1,0 0,0 0,0 0,0 0,1 0,-1 0,1 0,0 0,-1 1,2-1,-1 1,0-1,1 1,-1-1,1 1,0-1,0 1,1-1,-1 1,1-1,0 0,-1 1,2-1,-1 0,0 1,1-1,-1 0,1 0,0 0,0 0,0 0,0-1,1 1,-1-1,1 1,-1-1,1 0,1 1,6 0,-1-2,0 1,1-1,-1 0,1-1,-1 0,1-1,-1 1,1-2,-1 0,0 0,0 0,0-1,0-1,0 1,0-2,-1 1,87-25,-70 27,-2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29 259,'0'-2,"0"1,1 0,-1 0,0-1,0 1,0 0,0-1,-1 1,1 0,0 0,0-1,-1 1,1 0,-1 0,1-1,-1 1,0 0,1 0,-1 0,0 0,0 0,0 0,0 0,0 0,0 0,0 1,0-1,0 0,0 1,0-1,0 1,0-1,-1 1,1-1,0 1,0 0,-1-1,1 1,-1 0,20-32,112-141,-130 172,0 0,1 1,-1-1,0 0,1 0,-1 0,1 0,-1 1,1-1,-1 0,1 1,0-1,-1 0,1 1,0-1,-1 1,1-1,0 1,0-1,0 1,0-1,-1 1,1 0,0 0,0-1,0 1,0 0,0 0,0 0,0 0,0 0,-1 0,1 0,0 0,0 1,0-1,0 0,0 0,0 1,-1-1,1 1,0-1,0 0,0 1,-1 0,1-1,0 1,-1-1,1 1,0 0,-1-1,1 1,-1 0,1 0,-1 0,0-1,1 2,19 57,-18-49,31 178,-5-87,-33-111,0 1,0 0,0 0,-2 0,1 1,-1 0,0 0,0 0,-1 1,0 1,-1-1,1 1,-1 0,0 1,-1 0,1 1,-1 0,0 0,0 1,0 0,-1 1,-3-1,-39 2,29 1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0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1552 2823,'-179'18,"-151"4,132-3,140-11,-53-1,83-12,4 0</inkml:trace>
  <inkml:trace contextRef="#ctx0" brushRef="#br0" timeOffset="1217.981">2823 566,'-2'-2,"1"0,-1 0,1 0,-1 1,0-1,0 0,0 1,0-1,0 1,0 0,0 0,0-1,0 1,-1 1,1-1,0 0,-1 1,1-1,0 1,-1-1,1 1,-1 0,1 0,-1 0,-1 1,-166 23,-82-23,51-30,-1 1,-63 45,180-8,-1-4,-71-6,49-1,-62-25,3 27,127 16,27-4</inkml:trace>
  <inkml:trace contextRef="#ctx0" brushRef="#br0" timeOffset="2097.86">1158 86,'-18'56,"-5"187,-5 143,9 11,22 159,26 49,-30 199,-2-698,-5-2,-4 1,-17 62,-3-35,57-202,-15 53</inkml:trace>
  <inkml:trace contextRef="#ctx0" brushRef="#br0" timeOffset="2353.022">1355 2315,'-39'48,"-26"45,-8 16,5-1,8-10,10-15,8-14,12-13,6-11,7-9,2-5,3-4,-1-1,2 0,-3 0,2 0,3-3</inkml:trace>
  <inkml:trace contextRef="#ctx0" brushRef="#br0" timeOffset="2887.436">1468 1,'-52'46,"3"3,1 2,3 2,-22 36,52-70,-188 291,119-172,-113 195,176-301,3-8</inkml:trace>
  <inkml:trace contextRef="#ctx0" brushRef="#br0" timeOffset="3300.156">28 1271,'5'48,"1"50,1 17,-2-1,-2-10,-1-14,4-12,1-10,-1-11,-1-7,-2-6,-1-6,-1 0,-1-2,0-1,-1-3,-4-7,-1-7</inkml:trace>
  <inkml:trace contextRef="#ctx0" brushRef="#br0" timeOffset="3732.663">0 1271,'261'-160,"-259"159,7-5,1-1,1 2,-1-1,1 1,0 1,0 0,0 0,0 2,1-1,0 1,-1 1,1 0,0 0,0 1,-1 1,3 0,-11 1,-1 0,1 0,0-1,-1 2,1-1,-1 0,0 0,0 1,0-1,0 1,0 0,0 0,-1-1,1 1,-1 0,0 0,0 1,0-1,0 0,-1 0,1 0,-1 1,0-1,0 0,0 0,0 2,-12 86,1-59,-2-2,-1 0,-1 0,-1-1,-2-1,-1-1,-1-1,-1 0,-16 14,-207 207,242-246,0-1,0 1,1 0,-1 0,0 0,0 1,1-1,-1 0,0 1,1-1,-1 1,1-1,0 1,0 0,-1-1,1 1,0 0,1 0,-1 0,0 0,0 0,1 0,-1 0,1 0,0 0,-1 0,1 0,0 0,0 0,0 0,1 0,-1 0,1 0,-1 0,1 0,-1 0,1 0,0 0,0 0,0 0,0 0,1 0,10 5,0-1,0 0,1-1,0-1,0 0,0 0,0-1,1-1,-1 0,8-1,30 6,-32-5,1 0,-1 1,0 1,0 1,0 1,-1 0,0 2,0 0,0 1,-1 0,-1 1,0 2,0-1,-1 2,0 0,-1 0,-1 2,0-1,8 14,18 42,-25-58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5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114 229,'-18'307,"-5"-46,3-150,12-87</inkml:trace>
  <inkml:trace contextRef="#ctx0" brushRef="#br0" timeOffset="597.235">1 285,'30'-15,"2"0,0 2,0 2,1 1,1 1,0 2,30-2,-61 8,1 0,0 0,-1 1,1-1,0 1,-1 0,1 0,0 0,0 1,-1-1,1 1,-1 0,1 0,0 0,-1 0,0 1,1 0,-1-1,0 1,0 0,0 1,0-1,0 0,0 1,-1 0,1-1,-1 1,0 0,0 0,0 0,0 1,0-1,-1 0,1 1,-1-1,0 1,0 0,0-1,-1 1,1 0,-1-1,0 1,0 2,-5 11,0 0,-1 0,0-1,-2 1,0-1,-1-1,0 1,-1-2,-1 1,0-2,-1 1,0-1,-1-1,-1 0,0-1,-14 8,-19 21,45-38,1-1,-1 1,0 0,0 0,1 0,-1-1,1 1,0 0,0 1,0-1,0 0,0 0,0 1,0-1,0 0,1 1,0-1,-1 0,1 1,0-1,0 1,0-1,0 0,1 1,-1-1,1 1,-1-1,1 0,0 1,0-1,0 0,0 0,0 0,1 0,-1 0,0 0,1 0,0 0,-1-1,1 1,0 0,0-1,0 0,0 1,0-1,0 0,1 0,-1 0,78 54,-64-47,0 2,-1 0,-1 1,0 0,0 1,-1 1,-1 0,6 9,-3 17,-16-25</inkml:trace>
  <inkml:trace contextRef="#ctx0" brushRef="#br0" timeOffset="2485.035">848 484,'-27'31,"10"-13,0 0,1 2,1 0,1 1,1 0,1 1,1 0,1 1,-2 7,11-27,0 1,0-1,0 1,1-1,-1 1,1 0,0-1,0 1,0 0,0-1,1 1,0-1,-1 1,1 0,1-1,-1 0,0 1,1-1,0 0,-1 0,1 1,1-1,-1-1,0 1,1 0,-1-1,1 1,0-1,0 0,0 0,0 0,0 0,0 0,1-1,-1 1,0-1,1 0,-1 0,1 0,0-1,-1 1,1-1,0 0,-1 0,1 0,-1-1,4 0,7-4,-1-1,0-1,0 0,-1-1,1-1,-2 1,1-2,-1 0,-1 0,0-1,0 0,-1-1,-1 0,0 0,5-10,6-5,13-16,-1-2,-2-1,-2-1,-2-1,-2-1,-3-1,3-15,-19 51,0-1,-2 0,1 0,-2 0,0 0,-1 0,0 0,-2 0,0-1,2 11,-2-1,1 1,-1 0,1 0,-1-1,-1 1,1 0,-1 1,0-1,0 0,0 1,-1 0,1 0,-1 0,0 0,-1 0,1 1,0 0,-1 0,0 0,0 0,0 1,0 0,0 0,0 0,-1 0,-3 0,-1 1,1-1,-1 2,1-1,-1 1,1 1,0 0,-1 0,1 1,0 0,0 0,0 1,0 1,0-1,0 1,1 1,0 0,0 0,0 0,1 1,-1 0,1 1,1-1,-3 5,-5 4,1 1,0 0,1 1,1 1,1 0,1 0,0 1,1 0,1 1,-4 17,8-23,0 1,0-1,2 1,0-1,0 1,1 0,1-1,1 1,0-1,1 1,0-1,1 0,1 0,0 0,1-1,0 1,1-1,0-1,1 0,1 0,0 0,4 3,8 5,0-1,2-1,0-1,1-1,0-1,1-2,1 0,0-1,1-2,0-1,16 3,-19-6</inkml:trace>
  <inkml:trace contextRef="#ctx0" brushRef="#br0" timeOffset="8972.949">1722 201,'-19'6,"1"1,-1 1,1 1,1 1,0 0,0 1,1 1,0 0,1 1,1 1,0 0,-5 7,12-10,-1 0,1 1,1 0,0 0,1 1,0 0,1 0,1 0,0 0,0 0,2 1,-1-1,2 1,0-1,0 1,1-1,1 1,1 4,2-5,0-2,0 1,1-1,0 0,1 0,0 0,1-1,0 0,1-1,0 0,0 0,1-1,0 0,0 0,1-1,0-1,1 0,-1-1,1 0,0 0,0-1,0-1,1 0,0-1,-1 0,1-1,0 0,0-1,-1-1,1 0,0 0,-1-1,1-1,-1 0,0-1,1 0,2-3,2 1,0-1,-1-1,1 0,-2-2,1 0,-1 0,-1-1,0-1,0-1,-1 0,-1 0,0-1,-1-1,-1 0,0 0,-1-1,0 0,-2-1,6-15,-12 27,1-1,-1 1,-1 0,1-1,-1 1,0-1,0 1,0-1,-1 1,0-1,0 1,0 0,-1-1,0 1,0 0,0 0,0 0,-1 1,0-1,0 0,0 1,-1 0,1 0,-1 0,0 0,0 0,0 1,-1 0,1 0,-1 0,-1 0,-9-5,-1 0,0 2,0 0,0 0,-1 2,1 0,-1 1,0 0,-10 1,-107 6,100 2</inkml:trace>
  <inkml:trace contextRef="#ctx0" brushRef="#br0" timeOffset="9473.154">1355 540,'24'-12,"182"-74,-202 85,0 0,0 0,0 1,0-1,0 1,1 0,-1 0,0 0,0 0,0 1,0 0,0 0,0 0,0 0,0 1,0-1,0 1,0 0,-1 0,1 0,-1 1,0-1,1 1,-1 0,0 0,-1 0,1 0,0 1,-1-1,1 2,3 3,0-1,1 0,-1-1,1 1,1-1,-1-1,1 1,0-1,0-1,1 0,-1 0,1 0,0-1,0 0,0-1,0 0,1-1,-1 1,0-2,1 1,-1-2,4 1,146-15,-140 9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07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605 424,'-1'0,"0"0,0 0,0 0,0-1,0 1,0 0,0-1,0 1,0-1,0 1,0-1,0 0,1 1,-1-1,0 0,0 0,1 1,-1-1,0 0,1 0,-1 0,1 0,-1 0,1 0,-1 0,1 0,0 0,0 0,-1 0,1 0,0 0,0 0,0 0,0 0,0 0,0 0,0 0,1 0,-1 0,0 0,1 0,-1 0,0 0,1 0,-1 0,1 0,0 0,-1 0,1 1,0-1,-1 0,1 0,0 1,0-1,0 0,-1 1,1-1,0 1,0-1,0 1,0 0,0-1,0 1,0 0,1-1,-158 44,97-22,-89 42,147-62,1-1,-1 0,0 1,0 0,1-1,-1 1,1-1,-1 1,1 0,-1-1,1 1,-1 0,1 0,-1-1,1 1,0 0,-1 0,1 0,0-1,0 1,0 0,0 0,0 0,0 0,0 0,0-1,0 1,0 0,0 0,0 0,0 0,1-1,-1 1,0 0,1 0,-1 0,1-1,-1 1,1 0,-1-1,1 1,-1 0,1-1,0 1,-1-1,1 1,0-1,-1 1,1-1,0 0,0 1,0-1,-1 0,1 1,0-1,0 0,0 0,0 0,0 0,0 0,59 17,-58-16,2-1,57 20,-60-20,1 1,-1 0,0 0,0 0,0 0,1 0,-1 0,0 1,0-1,-1 0,1 0,0 1,0-1,0 1,-1-1,1 0,-1 1,1-1,-1 1,0-1,0 1,1 0,-1-1,0 1,0-1,-1 1,1-1,0 1,0-1,-1 1,1-1,-1 1,1-1,-1 1,0-1,1 0,-1 1,0-1,0 1,-9 10,1 0,-2 0,0-1,0 0,-1-1,0 0,0-1,-1 0,-7 2,-19 16,-148 104,184-129,0-1,1 1,-1 0,0-1,1 1,0 1,-1-1,1 0,0 0,0 1,0-1,1 1,-1 0,0 0,1-1,0 1,0 0,0 0,0 0,0 0,0 1,1-1,0 0,-1 0,1 0,1 0,-1 0,0 1,1-1,-1 0,1 0,0 0,0 0,0 0,0 0,1 0,-1-1,1 1,0 0,5 3,0-1,0 0,1-1,-1 0,1 0,0-1,0 1,0-2,0 1,1-1,-1-1,1 1,-1-1,1-1,0 0,5 0,57 8,-66-7,-2 1,-1-1,1 0,-1 0,1 0,0 0,-1 0,1-1,0 1,-1-1,1 0,0 0,0 0,0 0,-1 0,1-1,0 1,0-1,-1 0,1 1,0-1,-1-1,1 1,-1 0,1-1,-1 1,0-1,0 1,0-1,0 0,0 0,0 0,0 0,1-2,3-13</inkml:trace>
  <inkml:trace contextRef="#ctx0" brushRef="#br0" timeOffset="329.934">350 1,'-36'280,"-53"319,33-272,12-147,25-114,14-47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0 498,'32'-100,"-13"56,-5 11,1 1,2 1,2 0,0 1,2 1,1 1,26-25,32-24,-79 77,1 0,0 0,-1 1,1-1,0 0,-1 1,1-1,0 1,-1-1,1 1,-1 0,1-1,-1 1,1 0,-1 0,0 0,1 0,-1 1,0-1,0 0,0 0,0 1,0-1,0 1,0-1,0 1,-1-1,1 1,0-1,-1 1,0 0,1-1,-1 1,0 0,0-1,0 1,0 0,0-1,0 1,0 0,0-1,-1 1,1 0,-1-1,2 6,-3 87,0-83,1 1,0-1,1 0,0 1,0-1,1 0,1 0,0 1,0-1,3 3,-4-11,-1-1,2 0,-1-1,0 1,0 0,1 0,-1 0,1-1,-1 1,1-1,0 1,0-1,0 1,-1-1,1 0,0 0,1 0,-1 0,0-1,0 1,0 0,0-1,1 0,-1 1,0-1,0 0,1 0,-1 0,0 0,0-1,1 1,-1-1,0 1,0-1,0 0,0 0,0 0,1 0,78-47,176-181,-245 221,-10 5,0 0,1 1,-1 0,1-1,-1 1,1 0,0 0,0 1,0-1,0 1,0-1,0 1,0 0,0 0,1 0,-1 1,0-1,1 1,-1-1,0 1,1 0,-1 1,1-1,-1 1,0-1,0 1,3 1,-9 61,1-56,-10 34,7-29,0 0,1 1,1-1,0 1,0 0,1 0,1 1,0-1,1 0,1 0,-1 0,2 0,0 1,1-2,0 1,1 0,2 5,6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0 213,'341'0,"-155"-27,-185 30,-12 3</inkml:trace>
  <inkml:trace contextRef="#ctx0" brushRef="#br0" timeOffset="1050.697">537 157,'-7'-3,"0"1,0-1,0 0,1 0,0-1,-1 0,1 0,1 0,-1-1,1 0,-1 0,2-1,-1 1,0-1,1 0,0 0,1-1,-1 1,1-1,0 1,1-1,-1-2,-15-32,17 41,0 0,-1 1,1-1,0 0,-1 1,1-1,0 1,0 0,-1-1,1 1,0 0,0 0,0 0,0 0,0 0,0 0,0 0,0 0,0 0,1 0,-1 0,0 0,1 1,-1-1,1 0,-1 1,1-1,-1 0,1 1,0-1,0 0,0 1,0-1,0 1,0-1,0 1,-21 193,-13-32,30-100,7-63,-1 0,0 0,0 0,0 0,0 0,0 0,0-1,0 1,1-1,-1 1,0-1,0 0,-1 0,1 0,0 0,0 0,0 0,-1 0,1-1,0 1,-1-1,1 1,-1-1,0 0,0 0,1 1,-1-1,0-1,25-29,105-101,-87 113,-23 15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26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6385 0 0,'0'0'3154'0'0,"0"0"-1780"0"0,0 0-758 0 0,0 0 38 0 0,0 0 187 0 0,0 0 117 0 0,0 0-30 0 0,0 0-143 0 0,0 0-113 0 0,0 0-41 0 0,0 0-36 0 0,0 0-51 0 0,0 0-28 0 0,21 2-36 0 0,103 11 375 0 0,99-14 1243 0 0,-122-13-3876 0 0,-89 8-260 0 0,-8 2-1576 0 0,1 3-6613 0 0,-3 1 5798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2,'100'17,"0"-4,50-1,-116-10,135 2,0-8,0-6,29-13,89 11,-302 24,-4-6</inkml:trace>
  <inkml:trace contextRef="#ctx0" brushRef="#br0" timeOffset="750.915">678 171,'-292'375,"268"-341,-2-1,-1-2,-2-1,-18 15,-1 2,64-77,120-117,-50 42,-35 42,2 1,59-51,-54 62,-56 52,0 0,-1-1,1 1,-1 0,1 0,-1 0,1 0,-1 0,1 0,-1 1,0-1,0 0,1 1,-1-1,0 1,0-1,-1 1,1-1,0 1,0 0,-1-1,1 1,-1 0,1 0,-1-1,0 1,0 0,20 208,-13-174,-2 0,-1 1,-2-1,-2 1,-1 6,-5-36,0-12</inkml:trace>
  <inkml:trace contextRef="#ctx0" brushRef="#br0" timeOffset="999.414">227 538,'43'0,"28"0,13 0,-4 0,-11 0,-12-5,-11-1,-8 0,-7 1,-3 1,-1 2,-6 1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0 531,'34'-81,"-16"42,1 2,2 0,2 1,1 1,1 1,11-8,-21 26,-10 9,1-1,0 1,0 1,1-1,0 1,0 0,0 1,1 0,0 0,0 0,0 1,1 1,-1-1,1 1,0 0,-6 5,0-1,0 1,-1 0,1-1,0 1,-1 0,0 1,1-1,-1 0,0 1,0-1,0 1,-1-1,1 1,-1 0,1 0,-1 0,0 0,0 0,0 0,-1 0,1 0,-1 0,1 1,-1-1,0 0,0 0,-1 0,1 1,-1-1,1 0,-2 2,2 0,-3 37,2-35,-1-1,1 1,0 0,0 0,1 1,0-1,0 0,1 0,0 0,0 0,1 0,0-1,0 1,0 0,1-1,0 1,0-1,1 0,0 0,0 0,0 0,0-5,0 0,0 0,-1-1,1 1,0-1,0 0,0 0,0-1,-1 1,1-1,0 1,0-1,-1 0,1-1,-1 1,1-1,-1 1,1-1,-1 0,0-1,0 1,0 0,0-1,0 0,-1 1,1-1,-1 0,0 0,1-1,-2 1,1 0,0-1,0 0,12-13,254-264,-236 259,-32 21,1 1,-1 0,1 0,-1 0,1 0,0-1,-1 1,1 0,-1 0,1 0,-1 0,1 0,-1 0,1 0,0 1,-1-1,1 0,-1 0,1 0,-1 0,1 1,-1-1,1 0,-1 1,1-1,-1 0,0 1,1-1,-1 0,1 1,-1-1,0 1,1-1,-1 1,0-1,0 1,1-1,-1 1,0-1,0 1,0-1,0 1,0-1,0 1,1-1,-1 1,0 0,-1-1,1 1,0-1,0 1,0-1,0 1,0-1,0 1,-1-1,1 1,0-1,0 1,-1 0,-43 169,41 87,3-233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30,'636'-17,"-263"5,-224 43,-133-22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68,'-3'-5,"-1"0,0 0,0 0,0 1,0 0,-1-1,1 1,-1 1,0-1,-1 1,1 0,0 0,-1 0,0 1,0 0,1 0,-1 0,0 1,-1 0,1 0,0 0,0 1,0 0,0 0,-1 1,1 0,0 0,0 0,0 1,0-1,0 2,1-1,-1 1,1-1,-3 3,-7 2,1 1,0 1,0 0,1 1,0 0,1 1,0 0,1 1,0 1,1 0,0 0,1 1,0 0,6-8,-1 0,1 0,1 1,-1-1,1 1,0-1,1 1,-1 0,1-1,1 1,-1 0,1 0,0 0,1 0,0-1,0 1,0 0,1 0,0-1,0 1,1-1,-1 0,2 0,-1 0,0 0,1 0,0 0,1-1,-1 0,1 0,0 0,0-1,10 5,0-1,0 0,1-1,0 0,0-2,0 0,1-1,-1 0,1-2,0 0,0 0,0-2,0 0,0-1,17-3,1 3,-11 0,0-1,-1 0,1-2,-1-1,0-1,21-8,-26 6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0,'1'1,"0"1,1-1,-1 1,0-1,0 1,-1-1,1 1,0-1,0 1,-1 0,1 0,-1-1,1 1,-1 0,0 0,0-1,0 1,0 0,0 0,0 0,0-1,-1 1,1 0,-1 0,1-1,-1 1,1 0,-1-1,0 1,0 0,0-1,0 1,-1-1,-16 36,-3-1,-1-1,-1-1,-2-1,-19 19,-94 84,126-122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0 649,'5'255,"-5"-251,0 0,0 0,0 0,1 0,-1 0,1 0,0 0,0 0,1-1,-1 1,1 0,-1-1,1 1,0-1,1 0,-1 0,0 0,1 0,0 0,0 0,0 0,0-1,0 0,0 1,1-1,-1-1,1 1,-1 0,1-1,0 0,-1 1,1-1,0-1,0 1,0-1,0 1,0-1,0 0,0-1,3 0,8-6,0-2,0 0,-1-1,0 0,-1-1,0 0,8-10,14-12,149-132,-183 165,-1-1,0 0,0 0,1 0,-1 0,0 0,1 0,-1 0,1 0,-1 0,1 0,-1 0,1 0,0 1,-1-1,1 0,0 1,0-1,0 0,0 1,-1-1,1 1,0-1,0 1,0-1,0 1,0 0,0 0,0-1,0 1,0 0,0 0,0 0,0 0,1 0,-1 0,0 0,0 1,0-1,0 0,0 0,0 1,0-1,0 1,-1-1,1 1,0-1,0 1,0 0,0-1,-1 1,1 0,0 0,-1-1,1 1,0 0,-1 0,1 0,-1 1,-7 58,4-50,0-1,2 1,-1 0,1 0,1 0,-1 0,2 0,-1 0,1-1,1 1,0 0,0 0,1-1,1 1,0 0,-1-7,1 0,0 0,0 0,0-1,1 1,-1-1,1 0,-1-1,1 1,-1-1,1 0,0 0,0 0,0 0,0-1,-1 0,1 0,0-1,0 1,0-1,0 0,-1 0,1 0,0-1,-1 0,1 0,-1 0,0 0,0-1,0 0,0 0,0 0,0 0,-1 0,1-1,-1 0,0 1,2-4,15-13,-1 0,-1-1,0-2,-2 1,0-2,-2 0,9-21,6-22,-24 47</inkml:trace>
  <inkml:trace contextRef="#ctx0" brushRef="#br0" timeOffset="3470.439">1185 0,'0'374,"-6"-325,-3-1,-1-1,-2 1,-14 30,24-70,-28 103,29-110,1 0,-1 0,1 1,-1-1,1 0,-1 0,1 1,0-1,0 0,0 1,0-1,0 0,0 1,0-1,0 0,1 0,-1 1,0-1,1 0,-1 1,1-1,-1 0,1 0,0 0,0 0,-1 0,1 0,0 0,0 0,0 0,0 0,0 0,0 0,0-1,0 1,1 0,-1-1,0 1,0-1,0 1,1-1,-1 0,0 1,1-1,-1 0,0 0,1 0,-1 0,0 0,1 0,-1-1,0 1,0 0,1-1,-1 1,0-1,0 1,1-1,-1 1,0-1,0 0,0 0,0 1,0-1,0 0,0 0,0 0,0 0,0-1,130-136,-124 131,14-13,1 1,0 1,1 1,1 0,24-11,-47 27,0 1,1-1,-1 0,1 0,-1 1,1-1,-1 1,1-1,-1 1,1 0,0 0,-1 0,1-1,-1 1,1 1,0-1,-1 0,1 0,-1 1,1-1,-1 1,1-1,-1 1,1-1,-1 1,1 0,-1 0,0 0,1 0,-1 0,0 0,0 0,0 0,0 1,0-1,0 0,0 1,0-1,-1 0,1 1,0-1,-1 1,1-1,-1 1,0 0,1-1,-1 1,0 0,-2 82,-43 47,40-88,9-27</inkml:trace>
  <inkml:trace contextRef="#ctx0" brushRef="#br0" timeOffset="4233.202">1609 790,'4'-1,"33"-7,0-1,-1-2,0-2,-1-1,0-1,26-17,-57 28,1 1,0 0,-1-1,0 0,0 0,0 0,0 0,-1-1,0 1,0-1,0 0,0 0,-1 0,0-1,0 1,0 0,-1-1,1 1,-1-1,-1 0,1 1,-1-1,0 1,0-1,-1 0,0 1,0-1,0-2,-1 6,1 0,0-1,-1 1,1 0,-1 0,0 0,0 0,0 0,0 1,0-1,0 1,0-1,-1 1,1 0,0 0,-1 0,1 0,-1 0,1 0,-1 1,0-1,1 1,-1 0,1 0,-1 0,0 0,1 0,-1 0,0 1,1 0,-1-1,1 1,-1 0,1 0,-87 37,68-24,0 1,1 1,1 0,1 2,0 0,1 1,1 0,1 2,1 0,0 0,-2 9,14-28,0 1,0 0,1 0,-1 0,1 0,-1 0,1 0,0 0,0 0,1 0,-1 0,1 1,-1-1,1 0,0 0,0 1,0-1,1 0,-1 0,1 1,0-1,0 0,0 0,0 0,1 0,-1 0,1 0,-1 0,1-1,0 1,0 0,1-1,-1 0,0 1,1-1,-1 0,1 0,0-1,0 1,0 0,0-1,0 0,0 0,3 1,23 2,1-1,-1-1,1-2,0 0,0-3,21-4,-15 2,1-2,-1-1,-1-2,0-2,-1-1,0-1,-1-2,0-2,-1-1,-2-1,0-1,-1-2,14-15,-30 23,0-1,-1 0,-1-1,0 0,-1 0,-1-1,-1-1,1-3,-8 19,0 1,0-1,0 0,0 0,-1 0,1 0,-1 0,0 0,0 0,0 1,0-1,0 0,-1 0,1 0,-1 0,0 0,0 0,0 1,0-1,0 0,-1 1,1-1,-1 1,0-1,1 1,-1 0,0 0,-1-1,1 2,0-1,0 0,-1 0,1 1,-1-1,0 1,1 0,-1 0,0 0,0 0,0 0,1 1,-1-1,0 1,0 0,0 0,-1 0,-7 0,0 0,1 1,-1 0,0 1,1 0,-1 1,1 0,0 0,0 1,0 1,1 0,-1 0,1 1,0 0,1 0,-1 1,1 0,1 1,-1 0,6-7,0 0,1 0,-1 1,0-1,1 0,0 0,-1 1,1-1,0 1,-1-1,1 1,0 0,0-1,0 1,1 0,-1 0,0 0,1-1,-1 1,1 0,0 0,-1 0,1 0,0 0,0 0,0 0,0 0,1 0,-1 0,0 0,1 0,0-1,-1 1,1 0,0 0,0 0,0-1,0 1,0-1,0 1,1 0,-1-1,0 0,1 1,-1-1,1 0,0 0,161 44,-157-44,-1 0,1 1,0 0,-1 0,1 0,-1 1,0 0,0 0,0 0,0 0,-1 1,1 0,-1 0,0 0,0 0,0 1,-1 0,1-1,-1 1,0 1,-1-1,1 0,-1 1,0-1,0 1,-1 0,0-1,0 1,0 0,-1 0,1 0,-2 0,1-1,0 1,-2 3,-4 14,4-19,0 1,0-1,1 0,0 1,0-1,0 1,0 0,1-1,0 1,0 0,0-1,0 1,1 0,-1-1,1 1,1-1,-1 1,0-1,1 0,0 1,1 0,7 3,0-6</inkml:trace>
  <inkml:trace contextRef="#ctx0" brushRef="#br0" timeOffset="5021.295">2653 762,'14'4,"-1"0,1-1,-1-1,1 0,0-1,0 0,0-1,0-1,0 0,0-1,0 0,-1-1,1-1,-1 0,12-5,-13 2,-1 0,1-1,-1 0,0-1,-1 0,0 0,0-1,-1 0,5-9,-12 16,1 0,-1 0,0 0,0 0,-1-1,1 1,-1-1,1 1,-1-1,0 0,-1 0,1 1,-1-1,1 0,-1 0,0 0,-1 1,1-1,0 0,-1 0,0 0,0 1,0-1,-1 1,1-1,-1 1,0-1,0 1,0 0,0 0,0 0,-1 0,1 0,-1 0,0 1,-2-2,1 1,0 0,-1 1,1 0,-1 0,0 0,0 0,0 0,0 1,0 0,0 0,0 1,0-1,0 1,0 0,-1 1,1-1,0 1,0 0,0 0,0 0,0 1,0 0,1 0,-1 0,-8 4,1 0,0 0,0 1,0 1,1 0,0 1,1 0,-6 6,9-8,-88 113,92-115,-1 1,1 0,0 0,1 0,0 0,0 0,0 0,0 1,1-1,0 1,1-1,-1 1,1-1,1 1,-1-1,1 1,0-1,0 1,1-1,0 0,2 5,1-5,0 0,0-1,0 0,1 0,0 0,0-1,0 0,0 0,1 0,0-1,-1 0,1-1,0 1,1-1,-1 0,0-1,0 0,1 0,0-1,24 7,-12-1,1-1,-1-1,1 0,1-2,-1-1,0 0,0-2,1 0,-1-1,14-4,37-15,-51 13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28,'40'-17,"-75"7,13 13,1 1,0 2,0 0,1 1,0 1,0 1,1 1,0 0,0 2,1 0,1 1,0 0,1 2,1 0,-10 12,17-19,0-1,1 1,0 1,1 0,0-1,0 2,1-1,0 1,1 0,0 0,0 0,1 0,1 1,0-1,0 1,1-1,0 1,1 0,0 0,1 0,0-1,0 1,1-1,3 9,0-9,1 0,-1-1,1 0,1 0,0 0,0-1,1 0,0-1,0 0,1 0,0 0,0-1,0-1,1 1,0-2,0 1,0-1,1-1,-1 0,1 0,0-1,0-1,0 0,-1 0,1-1,0 0,2-1,58 2,-1-3,0-3,43-9,-85 9,-4 1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55,'5'0,"7"0,5 0,5 0,4 0,2 0,1-4,0-3,1 1,-1 2,0 0,0-3,-1-1,1 2,-1 1,0 1,-5 7,-6 3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0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30,'34'0,"35"-4,10-3,-3 1,-5 1,-9 1,-12 2,-13 1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1 248,'4'-6,"1"1,0-1,1 1,-1 0,1 0,0 0,0 1,0 0,0 0,1 1,6-3,2-2,5-2,0 2,1 0,0 1,0 2,1 0,-1 1,1 1,0 1,0 0,0 2,0 1,0 1,7 2,-28-4,1-1,0 1,0 1,-1-1,1 0,0 0,0 1,-1-1,1 1,0-1,-1 1,1 0,-1-1,1 1,0 0,-1 0,0 0,1 0,-1 1,0-1,0 0,1 1,-1-1,0 0,0 1,0-1,-1 1,1 0,0-1,-1 1,1 0,-1-1,1 1,-1 0,0 0,1-1,-1 1,0 0,0 0,-1-1,1 1,0 0,-1 0,1-1,-1 1,1 0,-1-1,0 1,1-1,-1 1,0 0,-1 0,-14 21,-1 0,-1-1,-1-1,-1-1,-21 17,-6 6,-120 103,164-144,1 1,-1 0,0 0,1 0,-1 1,1-1,0 0,0 1,0 0,0-1,1 1,0 0,0 0,0 0,0 0,0 0,1 0,0 0,-1 0,2 0,-1 0,0 0,1 0,0 0,0 0,0 0,0 0,1-1,-1 1,1 0,0-1,0 1,0-1,1 0,-1 1,1-1,0 0,0-1,0 1,0 0,0-1,1 0,-1 0,4 2,11 1,0-1,0-1,0-1,1 0,-1-1,1-1,0-1,13-2,19 0,-26 3</inkml:trace>
  <inkml:trace contextRef="#ctx0" brushRef="#br0" timeOffset="314.631">848 248,'-5'24,"-6"18,-2 5,2 1,-2-3,1-5,2-4,-1-4,1-2,2-2,2 0,8-5,7-12,3-7</inkml:trace>
  <inkml:trace contextRef="#ctx0" brushRef="#br0" timeOffset="562.644">1129 219,'-19'44,"-6"23,0 5,6-4,5-10,5-9,4-9,4-6,1-4,0-2,1-6</inkml:trace>
  <inkml:trace contextRef="#ctx0" brushRef="#br0" timeOffset="1034.06">565 389,'32'-28,"1"1,0 2,2 1,1 1,1 3,1 1,33-12,-67 29,1 0,-1 0,1 0,-1 0,1 1,0 0,0 0,0 0,0 0,-1 1,1 0,0 0,0 0,0 1,0 0,0 0,0 0,-1 0,1 1,0-1,-1 1,1 1,-1-1,0 1,0-1,0 1,0 0,0 1,0-1,-1 0,2 3,7 9,-5-5,1 1,1-1,-1 0,2-1,-1 0,1-1,1 1,0-2,0 0,0 0,1-1,0 0,7 2,4-4,1 0,-1-1,0-1,1-1,0-2,6 0,-1 0,-5 0</inkml:trace>
  <inkml:trace contextRef="#ctx0" brushRef="#br0" timeOffset="1347.661">1609 50,'15'108,"-6"0,-4 88,-7-175,0 0,-2 0,-1 0,0 0,-2-1,0 0,-1 0,-1 0,-1-1,-1-1,-10 14,6-15,1-3</inkml:trace>
  <inkml:trace contextRef="#ctx0" brushRef="#br0" timeOffset="1911.658">1496 106,'20'-14,"1"1,-1 1,2 0,0 1,0 2,1 0,0 2,0 0,8 0,-23 6,-1-1,1 1,0 1,0-1,-1 1,1 0,0 1,0 0,-1 0,1 1,0 0,-1 1,0-1,1 1,-1 0,0 1,-1 0,1 0,-1 1,0-1,0 1,0 1,0-1,-1 1,0 0,0 0,-1 0,1 1,-2 0,1 0,-1 0,0 0,0 0,-1 1,0-1,0 1,-1 0,1-1,-2 1,1 0,-1 0,-1 0,1-1,-2 3,-5 5,-1 0,-1-1,-1 0,0 0,0-1,-2 0,1-1,-1-1,-1 1,0-2,-1 0,0-1,-1 0,1-1,-4 0,15-6,0-1,0 0,0 1,0 0,0 0,0 0,1 0,-1 0,1 0,-1 1,1-1,0 1,0-1,0 1,0 0,1 0,-1 0,1 0,-1 0,1 0,0 1,0-1,1 0,-1 0,1 1,-1-1,1 1,0-1,1 0,-1 1,0-1,1 0,0 1,0-1,0 0,0 0,0 0,1 0,0 1,7 7,1 0,0-1,1 0,0-1,1 0,-1-1,2 0,-1-1,2 0,7 5,56 31,-53-32,0 2,0 1,-2 1,0 1,0 1,15 17,-21-18,-1-3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26.8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10082 0 0,'0'0'1274'0'0,"0"0"-414"0"0,0 0-65 0 0,0 0 213 0 0,0 0 128 0 0,0 0-88 0 0,0 0-257 0 0,0 0-259 0 0,0 0-105 0 0,0 0-25 0 0,0 0-4 0 0,0 0 9 0 0,20 8-53 0 0,66 24-64 0 0,15-24 205 0 0,-14-16-1427 0 0,-30-2-7286 0 0,-43 6-1659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20,'-6'-3,"-1"0,1 0,-1 1,0 0,0 0,0 0,0 1,0 0,-1 1,1 0,0 0,0 0,-1 1,1 0,0 0,0 1,0-1,0 2,1-1,-1 1,0 0,1 1,0-1,0 1,0 0,0 1,1 0,-1-1,1 2,0-1,1 1,-4 5,-3 14,2 0,1 0,1 1,1 0,2 0,0 6,-3 13,-20 181,-2-57,7 85,-27-147,50-105,0 1,0-1,0 0,0 1,0-1,0 0,1 0,-1 0,1 0,-1 0,1 0,0-1,0 1,0-1,0 1,0-1,0 1,0-1,1 0,-1 0,0 0,1 0,-1-1,1 1,-1-1,1 1,-1-1,1 0,-1 0,1 0,-1 0,1-1,-1 1,1 0,-1-1,0 0,2 0,1 1,16 0,1 0,-1-2,0 0,-1-2,1 0,-1-1,1-1,16-8,-21 6</inkml:trace>
  <inkml:trace contextRef="#ctx0" brushRef="#br0" timeOffset="553.439">710 500,'-7'-2,"0"1,0-1,0 1,-1 0,1 1,0 0,0 0,0 1,-1-1,1 2,0-1,0 1,0 0,0 0,1 1,-1 0,1 0,-1 1,1-1,0 1,0 1,1-1,-1 1,1 0,0 0,1 1,-1-1,1 1,0 0,0 1,1-1,-1 0,0 4,1-4,-1-1,1 1,0 0,0 1,0-1,1 0,0 1,0-1,1 1,0 0,0-1,1 1,-1 0,1 0,1-1,-1 1,1 0,1-1,-1 1,1 0,0-1,0 0,1 1,0-1,0 0,1-1,-1 1,1 0,0-1,1 0,-1 0,1 0,0-1,1 1,-1-1,1 0,-1-1,1 0,3 2,-2-3,1 0,0 0,0-1,-1 0,1-1,0 1,0-1,0-1,0 0,-1 0,1 0,0-1,-1 0,1-1,-1 1,1-2,-1 1,0-1,-1 0,1 0,-1-1,1 1,-1-2,7-8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9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15 417,'-3'10,"0"1,0-1,1 1,1 0,0 0,0 0,1 0,0 0,1 0,0 0,1 0,0-1,1 1,0 0,1-1,4 8,-7-16,0 0,0-1,1 1,-1 0,0-1,1 1,0-1,-1 0,1 1,0-1,0 0,-1 0,1 0,0 0,0 0,0-1,0 1,0-1,1 1,-1-1,0 0,0 1,0-1,0 0,0-1,0 1,1 0,-1-1,0 1,0-1,0 1,0-1,0 0,0 0,0 0,-1 0,1 0,0 0,1-2,63-57,-59 51,-1 0,-1 0,1 0,-2-1,1 0,-1 0,-1 0,0 0,0-1,-1 1,0-1,-2 7,1 0,0 1,-1-1,0 1,0-1,0 0,0 1,-1-1,1 1,-1-1,0 1,0-1,-1 1,1-1,0 1,-1 0,0 0,0 0,0 0,0 0,0 0,-1 0,1 1,-1-1,0 1,0 0,0 0,0 0,0 0,0 0,0 1,-1-1,-2 0,4 1,0 1,0-1,0 0,0 1,0-1,0 1,0 0,-1 0,1 0,0 0,0 0,0 0,0 1,0-1,-1 1,1-1,0 1,0 0,0 0,0 0,0 0,1 0,-1 0,0 0,0 1,1-1,-1 1,1-1,-1 1,1 0,0-1,-1 1,1 0,0 0,0 0,0 0,1 0,-1 0,0 0,1 0,0 1,-1-1,1 0,0 0,0 0,0 0,0 1,4-1,0 0,-1 0,1-1,0 1,0-1,0 0,0-1,0 1,1-1,-1 1,0-1,0-1,0 1,0 0,0-1,0 0,0 0,0 0,0 0,0-1,0 0,0 0,-1 0,1 0,-1 0,1-1,-1 1,2-3,5 0,16-10,0 0,-1-2,0-1,-1 0,-2-2,0-1,0-1,-2 0,-1-2,-1 0,-1-1,-1-1,-2 0,0-1,-1-4,0 11,-8 28,-5 42,0-40,30 255,-10-143,-3 14,-6 1,-5 15,-8 7,-16-118,18-41,-1 1,1-1,-1 1,0-1,1 1,-1-1,0 0,1 1,-1-1,0 0,1 0,-1 1,0-1,1 0,-1 0,0 0,1 0,-1 0,0 0,0 0,1 0,-1 0,0 0,0 0,1-1,-1 1,0 0,1 0,-1-1,0 1,1 0,-1-1,1 1,-1-1,1 1,-1-1,1 1,-1-1,1 1,-1-1,1 0,-1 1,1-1,0 1,-1-1,1 0,0 0,0 1,0-1,-1 0,1 1,0-1,0 0,0 0,0 1,0-1,0 0,0 0,-3-17,1-2,0 1,1 0,1 0,1 0,1 0,0-1,2 2,0-1,1 0,1 1,0 0,2 0,0 1,1 0,0 0,2 1,0 0,12-13,63-71,-61 79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7 456,'-5'34,"3"10,8-1,1-9</inkml:trace>
  <inkml:trace contextRef="#ctx0" brushRef="#br0" timeOffset="162.707">120 117,'0'5,"0"1</inkml:trace>
  <inkml:trace contextRef="#ctx0" brushRef="#br0" timeOffset="412.022">262 654,'0'-20,"4"-10,3-6,3-1,1 1,4 2,-2 1,3 3,2 0,4 2,3 4,-3 12,-5 13,-6 10,-4 4</inkml:trace>
  <inkml:trace contextRef="#ctx0" brushRef="#br0" timeOffset="968.865">769 314,'-128'69,"122"-65,1 0,0 0,1 1,-1-1,1 1,0 0,0 1,0-1,1 1,0-1,0 1,0 0,1 0,0 1,0-1,1 0,-1 1,1-1,1 0,-1 1,1 1,1-5,-1 0,1 0,0 0,0 1,0-1,0 0,1 0,-1-1,1 1,0 0,0 0,0-1,0 1,0-1,1 0,-1 1,1-1,-1 0,1-1,0 1,0 0,0-1,0 0,0 1,0-1,0 0,0-1,0 1,1 0,-1-1,3 0,106-6,-90-1,-3 0</inkml:trace>
  <inkml:trace contextRef="#ctx0" brushRef="#br0" timeOffset="1301.331">967 343,'0'29,"4"14,8 0,5-8,5-9,4-14,2-10,1-9,0-8,0-7,-4-4,-2-3,-5-1,-1 0,-3 0,-4 5</inkml:trace>
  <inkml:trace contextRef="#ctx0" brushRef="#br0" timeOffset="1767.591">1334 540,'31'-36,"2"1,2 1,1 2,27-17,-61 46,1 1,0 0,0 0,0 0,0 0,0 0,0 1,0-1,1 1,-1 0,0 0,1 0,-1 0,1 1,-1-1,1 1,0 0,-1 0,1 0,-1 1,1-1,-1 1,1 0,-1 0,3 1,57-4,-60 0,0 1,-1 0,1 0,0 0,0 1,0-1,0 1,0-1,0 1,0 0,0 0,0 1,0-1,0 0,0 1,0 0,0 0,0 0,-1 0,1 0,0 0,-1 1,1-1,0 1,-1 0,0 0,0 0,1 0,-1 0,0 0,0 1,-1-1,1 1,-1-1,1 1,-1 0,1 0,14 73,-10-57</inkml:trace>
  <inkml:trace contextRef="#ctx0" brushRef="#br0" timeOffset="2880.617">1701 343,'-5'0,"-2"5,-4 6,0 6,1 5,-1-1,0 1,2 1,3 1,-2-3,-1 0,7-4,4-5</inkml:trace>
  <inkml:trace contextRef="#ctx0" brushRef="#br0" timeOffset="3663.411">2095 174,'19'-1,"0"0,0-1,-1-1,1 0,-1-2,0 0,8-4,-19 7,-1 0,0-1,-1 1,1-2,0 1,-1 0,0-1,0 0,0 0,0-1,-1 1,1-1,-1 0,0 0,-1-1,1 1,-1-1,0 0,-1 1,1-1,-1 0,0-1,0 0,-2 7,1-1,-1 0,1 0,-1 0,0 0,1 0,-1 0,0 0,0 0,0 0,1 0,-1 0,0 0,0 0,0 0,-1 0,1 0,0 0,0 0,0 0,-1 0,1 0,-1 0,1 1,-1-1,1 0,-1 0,1 0,-1 0,0 1,1-1,-1 0,0 1,1-1,-1 0,0 1,0-1,0 1,0-1,0 1,0 0,0-1,0 1,0 0,0 0,0-1,0 1,0 0,0 0,0 0,0 0,0 1,0-1,1 0,-1 0,0 0,0 1,0-1,0 1,0-1,0 0,0 1,0 0,1-1,-1 1,0-1,0 1,1 0,-1 0,-7 10,1 1,0 0,1 0,0 0,1 1,0 0,1 0,1 1,0-1,1 1,0-1,1 2,-4 14,-26 180,17-99,-4-2,-26 80,39-171,0 0,-1-1,0 0,-1 0,-1 0,-1-1,0 0,-1-1,0 0,-1-1,-1 0,0-1,-7 6,17-17,1 1,-1-1,1 0,-1 0,0 0,1 0,-1 0,0-1,0 1,1 0,-1-1,0 1,0-1,0 0,0 0,0 0,0 0,0 0,0 0,1 0,-1 0,0-1,0 1,0-1,0 0,0 1,1-1,-1 0,0 0,1 0,-1 0,1 0,-1 0,1-1,-1 1,1-1,0 1,0 0,0-1,-1 0,1-1,-21-78,20 61,2 0,0 0,1 0,1 0,1 0,1 1,1-1,0 1,1 0,1 0,1 1,1 0,1 0,0 1,1 0,1 1,0 0,1 1,1 0,4-2,-11 10,0 0,0 1,1-1,0 2,0-1,0 1,1 1,0-1,0 1,0 1,0 0,1 0,-1 1,1 0,-1 0,1 1,0 1,0 0,-1 0,10 1,36 12,-31-7</inkml:trace>
  <inkml:trace contextRef="#ctx0" brushRef="#br0" timeOffset="3936.306">2491 512,'23'-12,"-1"-1,-1-2,0 1,0-2,-2-1,0-1,-1 0,12-16,-29 33,1 0,-1 0,0 0,0 0,1 0,-1-1,0 1,0 0,0-1,-1 1,1-1,0 1,0-1,-1 1,1-1,-1 0,1 1,-1-1,0 0,0 1,0-1,0 0,0 1,0-1,0 0,0 0,-1 1,1-1,0 1,-1-1,0 0,1 1,-1-1,0 1,0-1,0 1,0 0,0-1,0 1,0 0,0 0,-1 0,1-1,0 2,-1-1,1 0,-1 0,1 0,-1 1,1-1,-1 0,0 1,1 0,-1-1,-7 2,1 1,-1 0,1 0,0 0,0 1,0 1,0-1,0 1,1 1,-1-1,1 1,1 1,-1-1,1 1,0 0,0 0,0 1,1 0,0 0,0 0,1 1,0-1,0 2,-1 6,0-1,1 1,1-1,0 1,1 0,1 0,0 0,1 0,1 0,0 0,1-8,1 0,0-1,0 0,1 0,0 0,0 0,0 0,0-1,1 1,0-1,0-1,1 1,-1-1,1 0,0 0,0 0,0-1,1 0,-1 0,1-1,0 1,-1-2,1 1,0-1,0 0,0 0,0-1,0 0,0 0,0-1,0 1,0-2,0 1,0-1,0 0,0 0,-1-1,7-3,25-18,-20 11</inkml:trace>
  <inkml:trace contextRef="#ctx0" brushRef="#br0" timeOffset="4248.512">2858 625,'1'-22,"1"1,2-1,0 1,1 0,1 0,1 1,0 0,2 0,0 1,2 0,0 0,1 1,0 1,2 0,0 1,6-5,-19 19,0 0,1 1,-1-1,0 0,1 1,-1-1,1 1,-1 0,1 0,0 0,-1-1,1 2,0-1,0 0,0 0,0 0,0 1,0-1,0 1,0 0,0 0,0-1,0 1,0 0,0 1,0-1,0 0,0 1,0-1,0 1,0-1,0 1,1 1,7 8</inkml:trace>
  <inkml:trace contextRef="#ctx0" brushRef="#br0" timeOffset="4598.299">3253 484,'21'-10,"0"-1,-1 0,0-2,-1 0,0-1,-1-1,0-1,-2 0,0-1,0-1,-1-2,-14 19,0 0,0 0,0 0,0 0,0 0,-1-1,1 1,0 0,-1 0,1-1,-1 1,1 0,-1-1,0 1,1 0,-1-1,0 1,0 0,0-1,0 1,0-1,-1 1,1 0,0-1,0 1,-1 0,1-1,-1 1,0 0,1 0,-1-1,0 1,1 0,-1 0,0 0,0 0,0 0,0 0,0 0,0 0,0 0,-1 1,1-1,0 0,0 1,-1-1,1 1,0-1,-1 1,1 0,0 0,-1-1,1 1,-1 0,1 0,0 0,-1 0,1 1,0-1,-1 0,0 1,-9 2,0 1,0 1,0 0,1 0,0 1,0 0,1 1,-1 0,1 0,1 1,-1 0,2 1,-1 0,1 0,0 1,1-1,0 2,1-1,0 0,-4 12,7-17,0-1,0 1,1 0,0 0,-1 1,2-1,-1 0,0 0,1 0,0 1,0-1,1 0,0 0,0 0,0 1,0-1,1 0,-1 0,1-1,1 1,-1 0,1-1,0 1,0-1,0 0,0 0,1 0,-1 0,1-1,0 1,0-1,1 0,-1 0,1-1,-1 1,1-1,0 0,0 0,52 7,-31-8</inkml:trace>
  <inkml:trace contextRef="#ctx0" brushRef="#br0" timeOffset="4996.192">3592 540,'216'-161,"-175"145,-40 16,0 0,-1 0,1 0,0 0,-1 0,1 0,-1 1,1-1,0 0,-1 0,1 1,-1-1,1 1,-1-1,1 0,-1 1,1-1,-1 1,1-1,-1 1,0-1,1 1,-1-1,0 1,0 0,1-1,-1 1,0 0,0-1,0 1,0-1,1 1,-1 0,0-1,0 1,0 0,-1-1,1 1,0 0,0-1,0 1,0-1,-1 1,1 0,0-1,0 1,-1-1,1 1,0-1,-1 1,1-1,-1 1,1-1,-1 1,1-1,-1 1,1-1,-1 0,1 1,-1-1,0 0,-1 2,0 1,0-1,0 0,0 1,0 0,1-1,-1 1,1 0,0 0,0 0,0-1,0 1,0 0,1 1,-1-1,1 0,0 0,0 0,0 0,0 0,0 0,1 0,0 0,-1 0,1 0,0 0,0 0,1 0,-1 0,1-1,-1 1,1 0,0-1,0 0,0 1,0-1,0 0,1 0,-1 0,1 0,-1-1,1 1,0-1,1 1,6-1,1-1,-1-1,0 0,1 0,-1-1,0 0,0-1,0 0,0-1,-1 0,1 0,-1-1,0 0,0-1,-1 0,0-1,0 1,0-1,-1-1,0 1,0-1,-1-1,0 1,-1-1,1 0,2-9,2-2</inkml:trace>
  <inkml:trace contextRef="#ctx0" brushRef="#br0" timeOffset="5254.381">4438 287,'-24'14,"-8"10,1 5,7 3,7 1,6-1,10-6,10-2,8-5,6-6,4-6,2-3,1-7,1-4,-1-5,-6-5,-1 0,-5 3</inkml:trace>
  <inkml:trace contextRef="#ctx0" brushRef="#br0" timeOffset="5614.379">4607 456,'48'-8,"-1"-3,0-1,0-3,-2-1,0-3,30-17,-64 31,0 0,0-1,-1-1,1 0,-1 0,-1-1,0 0,0 0,0-1,-1 0,-1-1,0 0,0 0,4-8,-11 17,1 0,-1 0,0 0,1 0,-1 0,0 0,0 0,0-1,1 1,-1 0,0 0,-1 0,1 0,0 0,0 0,0 0,-1 0,1 0,0 0,-1 0,1 0,-1 0,1 0,-1 0,0 0,1 0,-1 0,0 0,0 1,1-1,-1 0,0 1,0-1,0 0,0 1,0-1,0 1,0-1,0 1,0 0,0-1,0 1,0 0,0 0,-1 0,-51-4,38 5,1 0,-1 1,1 1,0 0,0 1,0 1,1 0,-1 1,1 0,0 1,1 1,0 0,0 0,0 1,1 1,1 0,0 0,0 1,1 1,0-1,1 1,0 1,1-1,-3 10,8-17,1-1,-1 1,1-1,0 1,0 0,1 0,-1-1,1 1,0 0,0 0,1-1,0 1,-1 0,2 0,-1-1,0 1,1-1,0 1,0-1,0 0,1 0,-1 0,1 0,0 0,0-1,0 1,1-1,-1 0,1 1,0-2,0 1,0 0,0-1,1 0,10 7,1-1,0-1,1 0,-1-1,1-1,0-1,1 0,14 0,146-16,-105 2,-48 7</inkml:trace>
  <inkml:trace contextRef="#ctx0" brushRef="#br0" timeOffset="7781.227">1531 1246,'-24'-1,"1"2,-1 1,1 0,-1 2,1 1,-13 5,28-8,1 1,-1 0,1 1,0 0,0 0,0 0,0 1,1 0,0 0,0 1,0 0,1 0,0 0,0 0,0 1,1 0,0 0,0 0,1 0,-3 8,4-6,-1 0,1 0,0 0,1 0,0 0,0 1,1-1,1 0,-1 1,1-1,1 0,0 0,0 0,1 0,0 0,0 0,1-1,0 0,1 0,0 0,0 0,1-1,-1 1,2-1,-1-1,1 1,0-1,0 0,1-1,0 0,0 0,0-1,0 0,1 0,1 0,3 1,-1 0,2-1,-1-1,0 0,1-1,0 0,-1-1,1 0,0-1,0-1,-1 0,1-1,0-1,-1 0,6-2,62-35,-66 31</inkml:trace>
  <inkml:trace contextRef="#ctx0" brushRef="#br0" timeOffset="8041.804">2011 1500,'-5'34,"4"11,6-3,7-8,2-14,3-11,-1-12,-4-5</inkml:trace>
  <inkml:trace contextRef="#ctx0" brushRef="#br0" timeOffset="8281.364">1898 1077,'0'0</inkml:trace>
  <inkml:trace contextRef="#ctx0" brushRef="#br0" timeOffset="8430.972">2265 1726,'9'-39,"9"-26,5-8,4 5,-2 8,-2 15,1 9,1 8,1 7,1 8,-4 10,-1 7,-5 6,-5 7,-4 1</inkml:trace>
  <inkml:trace contextRef="#ctx0" brushRef="#br0" timeOffset="8682.082">2971 1274,'-38'24,"-14"23,8 7,11 0,16-10,16-7,12-10,10-4,6-7,3-6,1-5,1-2,-2-3,0-6,0-1,-1-5,-1 0,-4 1</inkml:trace>
  <inkml:trace contextRef="#ctx0" brushRef="#br0" timeOffset="8987.898">3479 907,'0'44,"-5"27,-2 8,1-1,1-8,2-12,0-10,2-9,1-7,0-3,0-2,0-1,0-9,1-9</inkml:trace>
  <inkml:trace contextRef="#ctx0" brushRef="#br0" timeOffset="9520.449">3760 1415,'26'-3,"0"-1,0-1,-1-1,1-1,-2-1,1-2,-1 0,-1-2,0 0,0-2,-1 0,16-15,-35 27,-1 1,0-1,0 1,0-1,0 0,0 1,0-1,0 0,-1-1,1 1,-1 0,1 0,-1-1,0 1,0 0,0-1,0 1,0-1,-1 0,1 1,-1-1,0 0,1 1,-1-1,0 0,-1 1,1-1,0 1,-1-1,0 0,1 1,-1-1,0 1,0-1,-1 1,1 0,0-1,-1 1,1 0,-1 0,0 0,0 0,-10-4,1 2,-1 0,0 0,0 1,-1 0,1 1,-1 1,1 0,-1 1,1 0,-1 0,0 2,1 0,-7 1,3 0,1 1,-1 0,0 1,1 1,0 0,1 1,-1 1,1 0,0 1,1 0,0 1,1 1,0 0,1 0,0 1,0 1,2 0,-1 0,2 1,0 0,0 0,1 1,1 0,0 4,5-13,0-1,1 0,0 0,0 0,1 1,0-1,-1 0,2 0,-1 0,1 0,-1 0,1 0,0-1,1 1,-1 0,1-1,0 0,0 0,1 0,-1 0,1 0,0-1,0 1,0-1,0 0,1 0,-1-1,1 1,-1-1,1 0,0 0,0-1,0 1,0-1,0 0,0-1,1 1,-1-1,2 0,177 3,-157-8,-6-1</inkml:trace>
  <inkml:trace contextRef="#ctx0" brushRef="#br0" timeOffset="10374.15">1983 1274,'0'-5,"-5"-1,-1 5,0 7,5 3,4 0</inkml:trace>
  <inkml:trace contextRef="#ctx0" brushRef="#br0" timeOffset="11668.573">4381 738,'104'33,"105"15,-206-47,1 1,-1-1,0 0,1 1,-1 0,0 0,0 0,0 0,0 0,0 1,-1-1,1 1,-1 0,1 0,-1-1,0 2,0-1,0 0,-1 0,1 1,-1-1,0 1,0-1,0 1,0-1,0 1,-1 0,0-1,0 1,0 0,0-1,0 1,-2 3,-29 123,20-89,2 1,2 0,1 0,3 1,1-1,3 1,3 27,-2 29,-1 174,-1-271,1 0,-1 1,0-1,0 0,0 0,0 0,0 0,0 0,0 0,-1 0,1 1,-1-1,1 0,-1 0,0 0,0-1,0 1,0 0,0 0,0 0,-1-1,1 1,-1-1,1 1,-1-1,1 1,-1-1,0 0,0 0,1 0,-1 0,0 0,0 0,0 0,0-1,0 1,0-1,-1 1,1-1,0 0,0 0,0 0,0 0,0 0,-2-1,-9 1,-10-1,0 1,-1 1,1 0,0 2,0 1,0 1,0 1,-7 3,-49 31,61-26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33.4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1418,'26'-54,"33"-36,3 3,3 2,35-30,-68 78,153-206,-75 106,42-45,-11 25,-7-8,-99 118,-36 45,0 1,0-1,0 1,-1 0,1-1,0 1,-1 0,1 0,-1 0,1 0,-1 1,0-1,1 0,-1 0,0 1,1-1,-1 1,0 0,0 0,1-1,-1 1,0 0,0 0,1 1,-1-1,0 0,0 0,1 1,-2 0,-1-1,-14 0,-64 5,80-4,0-1,0 1,-1 0,1-1,0 1,0 0,0 0,0 0,0 1,1-1,-1 0,0 1,0-1,1 1,-1 0,1-1,0 1,-1 0,1 0,0 0,0 0,0 0,0 0,0 0,1 0,-1 0,1 1,-1-1,1 0,0 0,0 1,0 1,39 115,-17-68,26 108,-29-225,42-217,-57 271</inkml:trace>
  <inkml:trace contextRef="#ctx0" brushRef="#br0" timeOffset="844.064">1101 741,'0'384,"-1"-412,2 0,1 0,2 0,0 0,2 0,1 1,1 0,11-24,39-84,-57 134,-1 0,1 0,0 0,0 0,-1 0,1 0,0 0,0 0,0 1,0-1,0 0,0 0,0 1,0-1,0 1,0-1,0 1,0-1,1 1,-1 0,0 0,0-1,0 1,1 0,-1 0,0 0,0 0,1 1,-1-1,0 0,0 0,0 1,1-1,-1 1,0-1,0 1,0-1,0 1,0 0,0-1,0 1,0 0,0 0,-1 0,1 0,0 0,0 0,-1 0,1 0,30 56,-9 10,-16-49</inkml:trace>
  <inkml:trace contextRef="#ctx0" brushRef="#br0" timeOffset="2085.425">989 600,'0'-5,"4"-2,8 1,5 1,5 2,3 0,3 2,1-4,0-1,1 0,-10 1,-9-3,-10 0,-6-4,-7 0,-1 3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3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8,'-22'13,"0"0,1 1,0 2,1 0,1 1,0 1,2 0,0 1,1 1,1 1,1 1,-9 16,22-35,0 0,0 1,0-1,0 0,1 1,-1-1,1 0,0 1,0-1,0 1,0-1,1 0,-1 1,1-1,0 0,0 1,0-1,0 0,1 0,-1 0,1 0,0 0,0 0,0-1,0 1,0 0,1-1,-1 0,1 1,0-1,-1 0,1-1,0 1,0 0,0-1,0 0,1 1,-1-1,2 0,7 3,-1-1,1 0,-1 0,1-1,0-1,0 0,0-1,0 0,0 0,10-3,-15 1,0 0,0 0,0 0,0-1,0 0,-1-1,1 1,-1-1,0-1,0 1,0-1,-1 0,1 0,-1-1,-1 1,1-1,-1 0,0-1,0 1,0-1,-1 1,0-1,-1 0,0 0,0 0,0-1,-1 1,0 0,0-1,-1 1,0-1,0 1,-1 0,0-1,0 1,0 0,-1-1,-1 1,1 0,-1 0,0 1,-1-2,-92-99,75 90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10 156,'-3'12,"1"-1,0 1,0-1,2 1,-1 0,1-1,1 1,0 0,1-1,0 1,1-1,0 1,1-1,0 0,1-1,0 1,1-1,0 0,0 0,1-1,0 1,1-1,0-1,4 4,-7-10,0 0,0 0,0 0,0 0,0-1,0 0,1 0,-1 0,0-1,1 0,-1 0,0 0,1-1,-1 0,0 0,0 0,0 0,0-1,0 0,0 0,0 0,0-1,-1 1,1-1,-1 0,0-1,1 1,102-106,-105 107,71-80,-72 82,0 0,0 0,0 1,0-1,0 0,0 1,0-1,0 1,0-1,0 1,0-1,0 1,0 0,-1-1,1 1,0 0,0 0,-1 0,1-1,0 1,-1 0,1 0,-1 0,1 0,-1 0,0 0,1 0,-1 0,0 0,0 0,0 0,0 0,0 1,0-1,0 0,0 0,0 0,0 0,0 0,-1 0,1 0,-1 0,1 0,0 0,-1 0,0 0,1 0,-1-1,1 1,-1 0,0 0,0 0,0 0,-1 4,0 0,0 1,0-1,1 0,-1 0,1 1,1-1,-1 1,1-1,0 1,0-1,0 1,1-1,0 0,0 1,0-1,1 0,0 1,0-1,0 0,0 0,1-1,0 1,0 0,0-1,1 0,-1 0,1 0,0 0,0 0,1-1,-1 0,1 0,-1 0,1 0,0-1,3 1,0-2,-1 0,1 0,0-1,0 0,0-1,-1 1,1-2,0 1,-1-1,1 0,-1-1,0 1,1-2,-1 1,0-1,-1 0,1 0,-1-1,0 0,0 0,0 0,-1-1,2-2,10-11,-2-1,0-1,-2 0,0-1,-1-1,6-17,42-124,-52 139,0 7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22,'38'0,"22"0,7 0,-5 0,-12-5,-10-1,-6 0,-10 1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22,'38'0,"28"-5,6-1,-3 0,-14 1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31,'4'24,"3"32,-1 11,-2 4,0-6,-2-8,-1-10,-5-7,-2-7,-1-3,2-3,2 0,0-10,2-8</inkml:trace>
  <inkml:trace contextRef="#ctx0" brushRef="#br0" timeOffset="332.857">1 59,'48'-5,"30"-6,7-1,-7 1,-11 2,-8 4,-9 1,-8 3,-6 0,-5 2,-3-1,-1 1,0-1,-1 0,1 1,-5 4,-6 1</inkml:trace>
  <inkml:trace contextRef="#ctx0" brushRef="#br0" timeOffset="629.939">30 680,'57'-9,"29"-4,5-4,-5 1,-10 3,-15 4,-8 3,-7-2,-8 0,-4 2,-5 2,-1 1,-6 1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2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340 136,'-20'15,"2"1,0 0,0 2,2-1,0 2,1 0,1 1,1 1,1 0,1 1,-8 19,-7 13,-8 15,2 2,4 1,2 3,23-63</inkml:trace>
  <inkml:trace contextRef="#ctx0" brushRef="#br0" timeOffset="355.33">199 221,'27'-58,"-21"41,1 0,1 0,1 0,1 1,0 1,1 0,0 0,8-6,-18 21,0 0,-1 0,1 1,0-1,0 0,0 1,-1-1,1 0,0 1,0-1,-1 1,1 0,0-1,-1 1,1 0,-1-1,1 1,-1 0,1-1,-1 1,1 0,-1 0,0 0,1-1,-1 1,0 0,0 0,0 0,0 0,0 0,0-1,0 1,0 0,0 0,0 0,0 0,0 0,0 0,-1-1,1 1,0 0,-1 0,1 0,-1-1,1 1,-1 0,1-1,-1 1,0 0,1 3,-3 29,-1-8,1 0,1 1,1-1,2 0,0 0,2 1,0-1,2 0,1-1,1 0,2 5,-4-17,0 0,1 0,0 0,0-1,2 0,-1 0,1 0,1-1,0-1,0 1,1-2,0 1,1-1,0-1,0 0,0 0,1-1,0-1,0 0,1 0,-1-1,1-1,0 0,0-1,0 0,5-1,-13-2,0 0,0 0,0-1,0 1,0-1,-1 0,1-1,-1 1,1-1,-1 0,0 0,0 0,0-1,-1 1,1-1,-1 0,0 0,0 0,0 0,-1 0,1-1,-1 0,0 0,38-114,-39 118,11-46,-3 0,-1-1,-2-1,-3 1,-2-1,-3-35,-9 59,0 42,12 1,3-1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25.6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0 597 6601 0 0,'0'0'1495'0'0,"0"0"-84"0"0,0 0 92 0 0,0 0 239 0 0,0 0 129 0 0,0 0-188 0 0,0 0-387 0 0,0 0-347 0 0,0 0-261 0 0,0 0-139 0 0,0 0-61 0 0,0 0-49 0 0,0 0-52 0 0,6-27-51 0 0,16-84-75 0 0,3 44 85 0 0,78-103 10 0 0,-98 163-370 0 0,-3 3-16 0 0,0 0 0 0 0,1 0 0 0 0,-1 1 0 0 0,1-1 0 0 0,0 1 0 0 0,-1-1 0 0 0,1 1 0 0 0,1 0 0 0 0,-1 0 0 0 0,0 1-1 0 0,1-1 1 0 0,0 0 0 0 0,-1 1 0 0 0,1 0 0 0 0,0 0 0 0 0,0 0 0 0 0,0 1 0 0 0,1-1 0 0 0,-1 1 0 0 0,3 0 30 0 0,13 37-567 0 0,-14 28 588 0 0,-6-53-12 0 0,0 0-1 0 0,1 1 1 0 0,1-1 0 0 0,-1 0-1 0 0,2 0 1 0 0,-1 0 0 0 0,2-1-1 0 0,-1 1 1 0 0,4 6-9 0 0,-6-15 11 0 0,0 0 0 0 0,0 0 1 0 0,1 0-1 0 0,-1 1 0 0 0,0-1 0 0 0,1 0 1 0 0,-1 0-1 0 0,1-1 0 0 0,-1 1 0 0 0,1 0 1 0 0,0 0-1 0 0,0-1 0 0 0,0 1 0 0 0,0-1 0 0 0,0 0 1 0 0,0 0-1 0 0,0 1 0 0 0,0-1 0 0 0,1-1 1 0 0,-1 1-1 0 0,0 0 0 0 0,1 0 0 0 0,-1-1 1 0 0,1 1-1 0 0,-1-1 0 0 0,1 0 0 0 0,-1 0 1 0 0,0 0-1 0 0,1 0 0 0 0,-1 0 0 0 0,1-1 1 0 0,-1 1-1 0 0,1-1 0 0 0,-1 1 0 0 0,0-1 1 0 0,1 0-1 0 0,-1 0 0 0 0,0 0 0 0 0,0 0 0 0 0,0 0 1 0 0,0-1-1 0 0,1 0-11 0 0,22-22 158 0 0,-1-2-1 0 0,-1-1 1 0 0,-2-1-1 0 0,18-29-157 0 0,-17 25 13 0 0,77-114-17 0 0,-51 87-10 0 0,-44 92-764 0 0,-17 165 1224 0 0,25-89-372 0 0,26-5-625 0 0,-25-85-2070 0 0,-7-15-1134 0 0,0-1-3463 0 0,-2-3-794 0 0</inkml:trace>
  <inkml:trace contextRef="#ctx0" brushRef="#br0" timeOffset="284.729">1062 545 9418 0 0,'0'0'1936'0'0,"0"0"-623"0"0,0 0-180 0 0,0 0 141 0 0,0 0 27 0 0,0 0-203 0 0,0 0-364 0 0,0 0-350 0 0,0 0-230 0 0,0 0-120 0 0,0 0-60 0 0,0 0-27 0 0,0 0-50 0 0,-1 18-102 0 0,-5 53-207 0 0,4-53-315 0 0,5-18-3812 0 0,-2 0-2578 0 0,-1 0 1520 0 0</inkml:trace>
  <inkml:trace contextRef="#ctx0" brushRef="#br0" timeOffset="532.479">991 44 16484 0 0,'0'0'552'0'0,"0"0"-456"0"0,0 0-120 0 0,0 0 24 0 0,0 0-72 0 0,0 0-392 0 0,0 0-569 0 0,0 0-391 0 0,0 0-240 0 0,0 0-665 0 0,0 0-1664 0 0,0 0-2136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1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111 481,'-9'6,"1"1,0 0,0 0,0 1,1 0,0 0,0 0,1 1,0 0,0 0,1 1,1 0,-1 0,2 0,-1 0,2 0,-1 1,0 7,2-10,1-1,-1 1,2 0,-1-1,1 1,0-1,0 1,1-1,0 1,1-1,-1 0,1 0,1 0,-1 0,4 4,-5-8,0-1,0 1,0 0,1 0,-1-1,1 0,-1 1,1-1,0 0,0 0,0 0,0-1,0 1,0-1,1 0,-1 1,0-1,1-1,-1 1,1-1,-1 1,1-1,-1 0,1 0,-1 0,1-1,-1 1,0-1,1 0,-1 0,1 0,-1 0,0-1,2 0,17-13,0-1,-1-1,-1-1,-1-1,0 0,-1-2,-1 0,-1-1,-1 0,-1-1,9-23,-1 9,-3-1,-1-1,-2 0,7-31,-18 55,-1 0,-1 0,-1-1,0 1,-1-1,0 0,-1 1,-1-1,-1 0,0 1,-1-1,-1 1,0 0,-3-6,5 16,0 0,0 0,-1 0,0 0,0 0,0 0,0 1,-1 0,0-1,0 1,0 1,0-1,-1 1,1-1,-1 1,0 1,0-1,0 1,0-1,0 1,-1 1,1-1,-1 1,1 0,-1 0,1 1,-1-1,1 1,-1 1,0-1,1 1,-1 0,1 0,-1 0,1 1,0 0,-3 1,-6 7,0 1,1 0,0 1,0 0,2 1,-1 0,2 1,0 0,0 1,1 0,1 1,1 0,0 0,1 0,1 1,1 0,0 0,1 0,0 0,2 0,0 1,1-1,1 1,0-1,2 5,2-2,1-1,1 1,0-2,1 1,1-1,1 0,1-1,0 0,1-1,1 0,0-1,1 0,1-1,0-1,1 0,0-1,1-1,1-1,-1 0,2-1,-1-1,8 2,44 1,-48-16</inkml:trace>
  <inkml:trace contextRef="#ctx0" brushRef="#br0" timeOffset="380.505">902 255,'-25'29,"2"1,1 1,2 1,1 0,1 2,2 0,1 1,2 0,-4 21,15-50,0 0,0 0,1 1,0-1,0 0,0 1,1-1,0 1,0-1,1 0,0 1,0-1,0 0,1 1,0-1,0 0,1 0,-1 0,1-1,1 1,-1-1,1 1,0-1,0 0,0-1,1 1,0-1,0 0,0 0,0 0,0 0,6 2,2-1,0 0,0-1,0 0,1-1,-1 0,1-1,0-1,0 0,-1-1,1 0,0-1,0-1,-1 0,1 0,-1-2,0 0,0 0,0-1,8-5,-5 3,-1-1,0-1,0 0,-1-1,0 0,-1-1,0-1,0 0,-2-1,1 0,-2 0,0-2,0 1,-1-1,-1 0,-1-1,0 0,-1 0,-1-1,0 1,-1-1,-1 0,1-14,-5 22,0 0,0 0,-1 0,0 0,-1 0,0 0,0 1,-1-1,0 1,0 0,-1 0,0 0,-1 1,1-1,-2 1,1 1,-1-1,0 1,0 0,0 1,-1 0,0 0,0 1,0 0,-1 0,1 0,-1 1,0 1,0 0,0 0,0 0,0 1,0 1,-1 0,1 0,0 0,0 1,0 1,-7 1,-5 1,1 1,-1 0,1 2,0 0,0 2,1 0,0 1,1 0,-7 7,-8 6</inkml:trace>
  <inkml:trace contextRef="#ctx0" brushRef="#br0" timeOffset="748.039">677 538,'47'-15,"1"3,0 2,1 1,33 0,-64 10,0 1,-1 1,0 0,0 2,0 0,0 0,0 2,-1 0,0 1,-1 0,8 6,89 40,-59-46,-29-10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489 540,'-54'98,"43"-73,-83 221,129-299,85-176,-120 229,6-12,0 0,1 1,1 0,0 1,0 0,1 0,0 0,1 1,3-1,-11 10,0 0,0 0,0 0,0 1,0-1,0 1,0-1,0 1,-1 0,1 0,0 0,0 0,0 0,-1 0,1 0,-1 0,1 1,-1-1,1 1,-1-1,0 1,1 0,-1-1,0 1,0 0,-1 0,1 0,0 0,0 0,-1 0,0 0,1 0,-1 0,0 0,0 0,0 0,0 0,0 0,0 0,-1 2,3 4,5 57,16 42,-22-106,0 1,0-1,0 0,0 1,0-1,0 0,1 0,-1 0,0 0,1 0,-1 0,0-1,1 1,-1 0,1-1,0 1,-1-1,1 1,-1-1,1 0,-1 0,1 1,0-1,-1 0,1-1,0 1,-1 0,1 0,-1-1,1 1,-1-1,1 1,-1-1,1 0,-1 0,1 1,-1-1,0 0,1 0,-1 0,0 0,0-1,0 1,53-57,-52 55,147-218,-149 219,0 1,0 0,1-1,-1 1,1-1,-1 1,1 0,-1-1,1 1,0 0,0 0,-1 0,1-1,0 1,0 0,0 0,0 0,0 0,1 1,-1-1,0 0,0 0,1 1,-1-1,0 1,1-1,-1 1,0-1,1 1,-1 0,1 0,-1-1,1 1,-1 0,1 1,-1-1,0 0,1 0,-1 1,1-1,-1 0,0 1,1-1,-1 1,0 0,1 0,-1 0,10 132,9 13,-19-121</inkml:trace>
  <inkml:trace contextRef="#ctx0" brushRef="#br0" timeOffset="331.775">291 1076,'44'-5,"51"-6,16-2,-2 2,-10 3,-17 2,-13 3,-13-4,-12 1,-8 0,-5 2,-4 1,-1 1,-5 6,-7 2</inkml:trace>
  <inkml:trace contextRef="#ctx0" brushRef="#br0" timeOffset="2002.332">912 1330,'0'-3,"0"1,0 0,-1-1,1 1,-1 0,1 0,-1-1,0 1,0 0,0 0,0 0,0 0,-1 0,1 0,0 1,-1-1,0 0,1 1,-1-1,0 1,0-1,0 1,0 0,0 0,0 0,0 0,0 0,0 0,0 1,-1-1,0 1,-79-7,71 7,2-1,1 1,-1 1,1-1,-1 2,1-1,-1 1,1 0,0 1,0 0,0 0,0 1,1-1,-1 2,1-1,0 1,0 1,1-1,-1 1,1 0,1 0,-1 1,1 0,0 0,0 0,1 0,-3 8,2-9,1 2,0-1,1 0,0 1,0 0,0-1,1 1,0 0,1 0,0 1,0-1,1 0,0 0,0 0,1 1,0-1,0 0,1 0,0 0,0 0,1 0,0-1,1 1,-1-1,1 0,1 0,0 0,0-1,0 1,0-1,1 0,0-1,0 1,1-1,1 0,1-1,0-1,0 0,1 0,-1-1,1 0,-1-1,1 0,0 0,0-1,0 0,-1-1,1 0,0-1,-1 0,1-1,-1 1,0-2,1 1,-2-1,1-1,0 0,-1 0,0 0,0-1,1-2,8-4</inkml:trace>
  <inkml:trace contextRef="#ctx0" brushRef="#br0" timeOffset="2582.329">1448 484,'69'185,"-43"-125,-2 1,-4 1,-2 0,-2 2,-4 0,2 38,-15-73,-1 0,-1-1,-2 1,0-1,-2 0,-2 0,0-1,-2 0,0-1,-2 0,-8 10,2-8,-2-2,0-1,-2 0,0-2,-2 0,-13 8,18-14</inkml:trace>
  <inkml:trace contextRef="#ctx0" brushRef="#br0" timeOffset="3110.305">206 455,'-28'45,"1"0,2 3,3 0,2 1,1 0,3 2,3 0,1 1,3 0,2 1,1 15,5-5,2 0,3 0,3-1,3 1,2-1,3-1,2-1,4 0,20 42,-36-91,1 0,0 0,1-1,0 1,0-2,1 1,0-1,1 0,0-1,1 0,-1 0,2-1,-1 0,1-1,0 0,0-1,0 0,1-1,10 3,1-2</inkml:trace>
  <inkml:trace contextRef="#ctx0" brushRef="#br0" timeOffset="4178.412">2210 596,'-5'-18,"-2"1,0-1,0 2,-2-1,0 1,-1 0,-1 1,0 0,-1 1,-1 0,10 10,-1-1,0 1,1 1,-2-1,1 0,0 1,-1 0,1 0,-1 0,0 1,0 0,0-1,0 2,0-1,-1 1,1-1,0 2,-1-1,1 0,-1 1,1 0,-1 1,1-1,-1 1,1 0,0 0,-1 0,1 1,0 0,0 0,0 0,0 1,0 0,1 0,-5 3,3 5,1 0,0 0,0 0,1 1,1 0,0-1,0 1,2 0,-1 1,1-1,1 0,0 0,1 0,0 0,1 1,1 1,-2-7,52 303,55 354,-98-348,-11-305,1 0,-2 0,0-1,0 1,-1-1,0 1,0-1,-2 0,1 0,-5 7,7-14,1 0,-1 0,0-1,0 1,0-1,0 1,0-1,0 0,-1 0,1 0,-1 0,0 0,1 0,-1-1,0 1,0-1,0 0,0 0,0 0,0-1,0 1,-1 0,1-1,0 0,0 0,0 0,-1 0,1-1,0 1,0-1,0 0,0 0,0 0,0 0,0 0,0-1,-2 0,-3-4,1 0,-1-1,1 1,0-1,1-1,-1 1,2-1,-1 0,1-1,0 1,1-1,0 0,0 0,1 0,0-1,1 1,-1-1,-5-16,1 7</inkml:trace>
  <inkml:trace contextRef="#ctx0" brushRef="#br0" timeOffset="7685.865">2435 1048,'2'1,"0"0,0 1,0-1,0 1,-1 0,1-1,-1 1,1 0,-1 0,1 0,-1 0,0 0,0 0,0 0,0 0,-1 1,1-1,-1 0,1 0,-1 1,0-1,0 0,0 1,0-1,0 2,0-1,4 224,-33-58,27-157,3-45,26-89,-18 73,3 0,1 1,2 1,3 0,1 2,5-4,15 3,-38 45,0 0,0 1,-1-1,1 0,0 1,0-1,0 1,0-1,1 1,-1-1,0 1,0 0,0 0,0-1,0 1,0 0,0 0,1 0,-1 0,0 1,0-1,0 0,0 0,0 1,0-1,0 0,0 1,0-1,0 1,0 0,0-1,0 1,0 0,0-1,0 1,-1 0,1 0,0 0,0 0,-1 0,1 0,-1 0,1 0,-1 0,1 0,-1 0,0 0,1 0,-1 0,0 1,9 45,-8-22</inkml:trace>
  <inkml:trace contextRef="#ctx0" brushRef="#br0" timeOffset="7931.213">3057 822,'-14'24,"-6"12,2 1</inkml:trace>
  <inkml:trace contextRef="#ctx0" brushRef="#br0" timeOffset="12768.349">3339 681,'78'-28,"-47"23,-17 1,0 0,0 0,0 1,0 0,1 1,-1 0,1 2,-1-1,1 2,10 1,-24-2,0 1,0-1,0 0,-1 0,1 1,0-1,0 1,0-1,0 1,-1-1,1 1,0-1,0 1,-1 0,1-1,-1 1,1 0,0-1,-1 1,0 0,1 0,-1 0,1 0,-1-1,0 1,1 0,-1 0,0 0,0 0,0 0,0 0,0 0,0 0,0 0,0-1,0 1,0 0,-1 0,1 0,0 0,-1 0,1 0,0-1,-1 1,1 0,-1 0,0 0,-29 40,27-38,-10 12,7-11,1 1,0 0,0 1,0-1,1 1,0 0,0 0,0 0,1 0,0 1,0-1,1 1,0 0,0 0,0 0,1 0,-1 6,4-10,0 0,0 0,-1 0,2-1,-1 1,0-1,0 1,1-1,-1 0,1 0,0 0,0-1,-1 1,1 0,0-1,1 0,-1 0,0 0,0 0,0 0,1-1,-1 1,0-1,0 0,1 0,-1 0,0-1,1 1,-1-1,0 1,0-1,1 0,-1 0,0-1,0 1,0-1,-1 1,4-3,11 0,5-1</inkml:trace>
  <inkml:trace contextRef="#ctx0" brushRef="#br0" timeOffset="13886.304">3142 794,'0'5,"0"6,-5 1,-2 4,-4-1,-5-3,0 1,-1-2,1 3,-1-2,2 2,-1-1,3 2,-3 3,3-2</inkml:trace>
  <inkml:trace contextRef="#ctx0" brushRef="#br0" timeOffset="20235.409">4016 822,'0'312,"27"-169,-7-90,-15-46</inkml:trace>
  <inkml:trace contextRef="#ctx0" brushRef="#br0" timeOffset="20872.458">3932 851,'14'-22,"2"1,0 0,1 1,1 1,0 1,2 1,0 0,1 1,1 2,0 0,21-9,-39 21,0 1,1-1,-1 1,0 0,1 0,-1 0,1 1,-1-1,1 1,-1 0,1 1,-1-1,1 1,-1 0,1 0,-1 0,0 1,0-1,1 1,-1 0,0 0,-1 1,1-1,0 1,-1 0,1 0,-1 0,0 0,0 1,0-1,-1 1,1 0,-1-1,0 1,0 0,0 1,0-1,-1 0,1 0,-1 1,0 0,0 3,0 0,0 1,-1-1,0 0,-1 1,1-1,-2 0,1 1,-1-1,0 0,-1 0,0 0,0-1,-1 1,0-1,0 1,0-1,-1 0,0-1,-1 1,0-1,1 0,-2-1,1 1,-1-1,-1 0,-12 12,16-16,1 1,0-1,-1 1,1 0,0 0,0 0,0 1,0-1,1 1,-1-1,0 1,1 0,0 0,0 0,0 0,0 1,0-1,1 0,0 1,-1 0,1-1,0 1,1-1,-1 1,1 0,-1 0,1-1,0 1,1 0,-1-1,1 1,-1 0,1-1,0 1,1 0,-1-1,0 0,2 3,10 11,1-1,0 0,1-1,1-1,0 0,1-1,7 4,51 42,-53-40,-3-3</inkml:trace>
  <inkml:trace contextRef="#ctx0" brushRef="#br0" timeOffset="24136.172">2238 2007,'-5'15,"0"1,1 0,0 0,1 0,1 0,1 0,0 1,2-1,-1 0,2 1,0-1,1 0,1 0,0 0,1-1,3 7,-4-18,0-1,0 1,1-1,-1 0,1 0,0 0,0 0,0-1,0 0,0 0,0 0,1-1,-1 0,0 0,1 0,-1 0,1-1,0 0,-1 0,1-1,-1 1,1-1,-1-1,0 1,1-1,-1 0,0 0,0 0,0-1,0 1,-1-1,1 0,-1-1,1 1,-1-1,0 0,-1 0,1 0,-1-1,0 1,3-5,-4 5,0-1,0 1,0-1,-1 1,1-1,-1 0,0 1,-1-1,1 0,-1 0,0 0,0 1,0-1,-1 0,0 0,0 1,0-1,0 0,-1 1,0-1,0 1,0-1,0 1,-1 0,1 0,-1 0,0 0,-1 1,1-1,0 1,-1 0,0 0,0 0,0 0,0 1,0 0,-1 0,1 0,-1 0,1 0,-1 1,0 0,1 0,-1 0,0 1,-84-1,64 7</inkml:trace>
  <inkml:trace contextRef="#ctx0" brushRef="#br0" timeOffset="25167.099">2182 173,'0'0,"8"-5,0 0,0 1,0 0,1 1,-1 0,1 0,0 0,0 1,0 1,0 0,0 0,1 0,-1 1,9 1,-17 1,1 0,-1 0,1 0,-1 0,0 0,0 0,0 0,0 0,0 0,0 0,-1 1,1-1,-1 0,0 1,1-1,-1 0,0 1,0-1,-1 0,1 1,0-1,-1 0,1 0,-1 1,0-1,0 0,0 0,0 0,0 0,0 0,-1 0,1 0,-1 0,1 0,-1-1,0 1,-1 0,-2 7,-8 15,7-18,1 0,0 1,0 0,1 0,0 0,0 0,1 1,0 0,0-1,1 1,0 0,0 0,1 1,0-1,0 0,1 0,0 0,1 1,0-1,0 0,0 0,1 0,1 0,-1 0,4 6,29 9,-16-17</inkml:trace>
  <inkml:trace contextRef="#ctx0" brushRef="#br0" timeOffset="25422.901">2634 60,'-10'38,"-3"18,1 4,2-3,8-12,4-9,2-9</inkml:trace>
  <inkml:trace contextRef="#ctx0" brushRef="#br0" timeOffset="25655.012">2859 31,'-14'34,"-10"25,-1 8,5-3,5-8,5-13</inkml:trace>
  <inkml:trace contextRef="#ctx0" brushRef="#br0" timeOffset="25968.621">2492 117,'4'-3,"15"-12,0 0,2 2,0 0,0 1,1 1,0 2,1 0,0 1,5 0,-24 8,1 0,0 0,-1 1,1-1,-1 1,1 0,-1 1,1-1,-1 1,0-1,1 2,-1-1,0 0,0 1,-1-1,1 1,-1 0,1 0,-1 1,2 2,54 34,-46-38,0 1,1-2,-1 0,0 0,1-1,-1-1,0 0,0-1,1-1,-1 0,8-3,3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7:44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37 3545 0 0,'0'0'1107'0'0,"0"0"-529"0"0,0 0-163 0 0,0 0 335 0 0,0 0 474 0 0,0 0 276 0 0,0 0-41 0 0,0 0-261 0 0,0 0-327 0 0,0 0-240 0 0,0 0-79 0 0,-1-5-52 0 0,1 4-384 0 0,-1-1 1 0 0,0 0-1 0 0,0 0 1 0 0,0 0-1 0 0,0 1 1 0 0,0-1 0 0 0,0 0-1 0 0,0 1 1 0 0,0-1-1 0 0,-1 1 1 0 0,1 0-1 0 0,-1-1 1 0 0,1 1-1 0 0,-1 0 1 0 0,1 0 0 0 0,-1 0-1 0 0,0 0 1 0 0,1 0-1 0 0,-1 0 1 0 0,0 0-1 0 0,0 1 1 0 0,0-1-1 0 0,0 1 1 0 0,0-1 0 0 0,0 1-1 0 0,0 0 1 0 0,0-1-1 0 0,1 1 1 0 0,-1 0-1 0 0,0 0 1 0 0,0 1-1 0 0,0-1 1 0 0,0 0-1 0 0,0 1 1 0 0,0-1 0 0 0,0 1-1 0 0,0 0 1 0 0,-1 0-117 0 0,-3 2 27 0 0,0 1-1 0 0,0 0 1 0 0,1 0 0 0 0,-1 1 0 0 0,1 0 0 0 0,0 0 0 0 0,0 0-1 0 0,1 0 1 0 0,-1 1 0 0 0,1 0 0 0 0,0-1 0 0 0,1 2 0 0 0,0-1 0 0 0,0 0-1 0 0,-1 2-26 0 0,-2 3-18 0 0,0 1-1 0 0,1 0 0 0 0,0 0 0 0 0,1 0 0 0 0,0 1 0 0 0,1-1 0 0 0,1 1 0 0 0,0 0 0 0 0,0 0 0 0 0,1 0 1 0 0,1-1-1 0 0,0 2 19 0 0,1-11-98 0 0,-1 0 0 0 0,1 0 0 0 0,0 0 0 0 0,0 0 0 0 0,1 0 0 0 0,-1-1 0 0 0,0 1 0 0 0,1 0 1 0 0,0-1-1 0 0,-1 1 0 0 0,1-1 0 0 0,0 0 0 0 0,0 1 0 0 0,1-1 0 0 0,-1 0 0 0 0,0 0 0 0 0,1 0 0 0 0,-1-1 0 0 0,1 1 1 0 0,0-1-1 0 0,-1 1 0 0 0,1-1 0 0 0,0 0 0 0 0,0 0 0 0 0,0 0 0 0 0,0 0 0 0 0,0-1 98 0 0,27 7-4541 0 0,-3-5-4295 0 0,-18-2 5922 0 0</inkml:trace>
  <inkml:trace contextRef="#ctx0" brushRef="#br0" timeOffset="468.308">220 317 3353 0 0,'0'0'1951'0'0,"0"0"-968"0"0,0 0-305 0 0,0 0 340 0 0,0 0 536 0 0,0 0 342 0 0,0 0-42 0 0,0 0-359 0 0,0 0-434 0 0,0 0-334 0 0,0 0-205 0 0,0 0-108 0 0,0 0-54 0 0,8-10-26 0 0,73-79 535 0 0,16 8-284 0 0,-68 77-493 0 0,-16 33 45 0 0,-13-27-111 0 0,1-1 0 0 0,-1 1 0 0 0,0 0-1 0 0,0-1 1 0 0,1 1 0 0 0,-1-1 0 0 0,1 1 0 0 0,-1 0 0 0 0,1-1 0 0 0,0 1 0 0 0,0-1 0 0 0,-1 0-1 0 0,1 1 1 0 0,0-1 0 0 0,0 0 0 0 0,0 1 0 0 0,1-1 0 0 0,-1 0 0 0 0,0 0 0 0 0,0 0 0 0 0,1 0-1 0 0,-1 0 1 0 0,1 0 0 0 0,-1 0 0 0 0,1 0 0 0 0,-1-1 0 0 0,1 1 0 0 0,-1-1 0 0 0,1 1 0 0 0,-1-1-1 0 0,1 1 1 0 0,0-1 0 0 0,-1 0 0 0 0,1 0 0 0 0,0 0 0 0 0,-1 0 0 0 0,1 0 0 0 0,0 0 0 0 0,-1-1 0 0 0,1 1-1 0 0,-1 0 1 0 0,1-1 0 0 0,0 1 0 0 0,-1-1 0 0 0,1 0 0 0 0,-1 1-26 0 0,53-23 562 0 0,45-6-331 0 0,-96 29-232 0 0,-1 0-1 0 0,1 1 0 0 0,-1-1 0 0 0,1 1 1 0 0,-1-1-1 0 0,1 1 0 0 0,-1 0 0 0 0,0 0 1 0 0,1 0-1 0 0,-1 0 0 0 0,0 0 0 0 0,0 0 1 0 0,0 1-1 0 0,0-1 0 0 0,0 1 0 0 0,0 0 1 0 0,0-1-1 0 0,0 1 0 0 0,-1 0 0 0 0,1 0 1 0 0,-1 0-1 0 0,1 0 0 0 0,-1 0 0 0 0,0 1 1 0 0,0-1-1 0 0,0 0 0 0 0,0 0 1 0 0,0 1-1 0 0,-1-1 0 0 0,1 1 0 0 0,0 1 2 0 0,1 1 6 0 0,-1-3-99 0 0,25 43 88 0 0,4-33-7080 0 0,-23-12 1106 0 0,0 0-2678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189 81 664 0 0,'0'0'1719'0'0,"0"0"-423"0"0,0 0-202 0 0,0 0 108 0 0,0 0 159 0 0,0 0 65 0 0,0 0-125 0 0,0 0-227 0 0,0 0-212 0 0,0 0-193 0 0,0 0-105 0 0,-9-3-69 0 0,-26-8-63 0 0,34 10-393 0 0,-1 1 1 0 0,1 0-1 0 0,-1 0 1 0 0,1 0-1 0 0,-1 0 0 0 0,1 0 1 0 0,-1 0-1 0 0,1 1 0 0 0,0-1 1 0 0,-1 0-1 0 0,1 1 0 0 0,-1-1 1 0 0,1 1-1 0 0,0-1 1 0 0,-1 1-1 0 0,1 0 0 0 0,0 0 1 0 0,0 0-1 0 0,0-1 0 0 0,-1 1 1 0 0,1 0-1 0 0,0 0 1 0 0,0 1-1 0 0,0-1 0 0 0,1 0 1 0 0,-1 0-1 0 0,0 0 0 0 0,0 1 1 0 0,0 0-40 0 0,-4 5 136 0 0,-8 9-65 0 0,1 1 0 0 0,1 0 0 0 0,0 0 0 0 0,1 1 0 0 0,2 1-1 0 0,-1 0 1 0 0,2 0 0 0 0,1 0 0 0 0,-4 17-71 0 0,5 75-329 0 0,7-107 359 0 0,1 0 0 0 0,0-1 0 0 0,0 1 0 0 0,0-1-1 0 0,1 0 1 0 0,-1 0 0 0 0,1 0 0 0 0,0 0 0 0 0,0-1 0 0 0,0 1 0 0 0,0-1 0 0 0,0 0-1 0 0,1 0 1 0 0,-1-1 0 0 0,0 1 0 0 0,1-1 0 0 0,0 0 0 0 0,-1 0 0 0 0,1-1-1 0 0,-1 1 1 0 0,1-1 0 0 0,0 0 0 0 0,-1 0 0 0 0,1 0 0 0 0,0-1 0 0 0,-1 0 0 0 0,1 0-1 0 0,-1 0 1 0 0,1 0 0 0 0,1-2-30 0 0,7-2 230 0 0,0-1-1 0 0,0 0 0 0 0,-1-1 0 0 0,1 0 1 0 0,-2-1-1 0 0,1-1 0 0 0,-1 0 1 0 0,0 0-1 0 0,-1-1 0 0 0,0-1 1 0 0,-1 1-1 0 0,0-2 0 0 0,0 1 1 0 0,-2-1-1 0 0,1 0 0 0 0,-1-1 0 0 0,-1 0 1 0 0,0 0-230 0 0,33-132 494 0 0,-38 141-576 0 0,-1 0 0 0 0,0-1-1 0 0,0 1 1 0 0,0 0-1 0 0,0-1 1 0 0,-1 1 0 0 0,1 0-1 0 0,-1 0 1 0 0,0-1-1 0 0,0 1 1 0 0,-1 0 0 0 0,1 0-1 0 0,-1 0 1 0 0,0 0 0 0 0,0 0-1 0 0,-1 1 1 0 0,1-1-1 0 0,-1 1 1 0 0,1-1 0 0 0,-1 1-1 0 0,0 0 1 0 0,0 0-1 0 0,-1 0 1 0 0,1 1 0 0 0,-1-1-1 0 0,1 1 1 0 0,-1-1 0 0 0,0 1-1 0 0,0 0 1 0 0,0 1-1 0 0,0-1 1 0 0,-3 0 82 0 0,-56 1-4853 0 0,26 19-2733 0 0,26-10 1397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0.8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1 435 720 0 0,'0'0'1631'0'0,"0"0"19"0"0,0 0 122 0 0,0 0 142 0 0,0 0 16 0 0,0 0-163 0 0,0 0-202 0 0,0 0-171 0 0,0 0-119 0 0,0 0-69 0 0,0 0-74 0 0,0 0-84 0 0,0 0-62 0 0,1 3-90 0 0,8 4 219 0 0,2-27-170 0 0,0 0-487 0 0,32-49-71 0 0,3 2 0 0 0,3 2 0 0 0,2 2 0 0 0,3 3 0 0 0,10-5-387 0 0,-63 64-50 0 0,-1 0 0 0 0,0 0 0 0 0,0 1 0 0 0,1-1 1 0 0,-1 0-1 0 0,0 1 0 0 0,1-1 0 0 0,-1 0 0 0 0,1 0 1 0 0,-1 1-1 0 0,1-1 0 0 0,-1 1 0 0 0,1-1 0 0 0,0 0 1 0 0,-1 1-1 0 0,1-1 0 0 0,0 1 0 0 0,-1 0 0 0 0,1-1 0 0 0,0 1 1 0 0,-1-1-1 0 0,1 1 0 0 0,0 0 0 0 0,0 0 0 0 0,0-1 1 0 0,-1 1-1 0 0,1 0 0 0 0,0 0 0 0 0,0 0 0 0 0,0 0 0 0 0,-1 0 1 0 0,1 0-1 0 0,0 0 0 0 0,0 0 0 0 0,0 0 0 0 0,-1 1 1 0 0,1-1-1 0 0,0 0 0 0 0,0 0 0 0 0,0 1 0 0 0,-1-1 1 0 0,1 0-1 0 0,0 1 0 0 0,-1-1 0 0 0,1 1 0 0 0,0-1 0 0 0,-1 1 1 0 0,1-1-1 0 0,-1 1 0 0 0,1 0 0 0 0,0-1 0 0 0,-1 1 1 0 0,0 0-1 0 0,1-1 0 0 0,-1 1 0 0 0,1 0 0 0 0,-1-1 0 0 0,0 1 1 0 0,1 0-1 0 0,-1 0 0 0 0,0 0 0 0 0,0-1 0 0 0,0 1 1 0 0,0 0-1 0 0,1 1 50 0 0,2 40-4518 0 0,-2-19-3536 0 0,-1-8-1475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6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1 537 0 0 0,'0'0'697'0'0,"0"0"833"0"0,0 0 165 0 0,0 0-106 0 0,0 0-57 0 0,20-4 20 0 0,66-20-49 0 0,-18-22 904 0 0,-35 15-1661 0 0,-2-2-1 0 0,-1-1 1 0 0,-1-1-1 0 0,-3-2 1 0 0,21-35-746 0 0,-40 60 88 0 0,17-26 198 0 0,-1-1-1 0 0,-3-1 1 0 0,-1-1 0 0 0,2-10-286 0 0,-40 188-694 0 0,-1-8 1452 0 0,7 0-1 0 0,2 131-757 0 0,16 49 279 0 0,8-279 26 0 0,15-31 275 0 0,8-26-282 0 0,-2-2-1 0 0,-1-2 1 0 0,-1-1-1 0 0,-2-1 0 0 0,23-34-297 0 0,31-28 127 0 0,2 28-204 0 0,-83 68 72 0 0,-1 1 0 0 0,1-1 0 0 0,-1 1 0 0 0,1 0 0 0 0,-1 0 0 0 0,0 0 1 0 0,1 0-1 0 0,-1 1 0 0 0,0-1 0 0 0,-1 1 0 0 0,1-1 0 0 0,0 1 0 0 0,-1-1 0 0 0,1 1 0 0 0,-1 0 1 0 0,0 0-1 0 0,0 0 0 0 0,0 0 0 0 0,0 0 0 0 0,-1 0 0 0 0,1 0 0 0 0,-1 0 0 0 0,0 0 0 0 0,0 0 1 0 0,0 0-1 0 0,0 0 0 0 0,0 2 5 0 0,16 209 907 0 0,-5-153-823 0 0,-3-76-2990 0 0,-2-8-1100 0 0,0 7-2864 0 0,-2 8-1193 0 0</inkml:trace>
  <inkml:trace contextRef="#ctx0" brushRef="#br0" timeOffset="4757.296">1424 718 168 0 0,'0'0'944'0'0,"0"0"-221"0"0,0 0 143 0 0,0 0 354 0 0,0 0 275 0 0,0 0 74 0 0,0 0-156 0 0,0 0-246 0 0,0 0-218 0 0,0 0-163 0 0,0 0-170 0 0,-5-2-137 0 0,4 1-448 0 0,-1 0 0 0 0,0 0 0 0 0,0 0 0 0 0,0 1 1 0 0,0-1-1 0 0,0 0 0 0 0,0 1 0 0 0,0-1 0 0 0,0 1 1 0 0,0 0-1 0 0,0 0 0 0 0,0 0 0 0 0,0 0 0 0 0,0 0 0 0 0,0 0 1 0 0,0 1-1 0 0,0-1 0 0 0,0 0 0 0 0,0 1 0 0 0,0 0 1 0 0,0 0-1 0 0,0-1 0 0 0,0 1 0 0 0,0 0 0 0 0,0 0 1 0 0,1 1-1 0 0,-1-1 0 0 0,1 0 0 0 0,-1 0 0 0 0,0 1 1 0 0,1 0-32 0 0,-12 12 24 0 0,0 1 1 0 0,1 1-1 0 0,1 0 1 0 0,1 0-1 0 0,0 1 1 0 0,1 0 0 0 0,-2 8-25 0 0,6-12-58 0 0,0-1 1 0 0,2 1 0 0 0,-1 0 0 0 0,2 0 0 0 0,-1 0 0 0 0,2 0 0 0 0,0 1 0 0 0,1-1 0 0 0,0 0 0 0 0,1 0-1 0 0,1 9 58 0 0,0-17 35 0 0,0 0 0 0 0,1-1 0 0 0,0 0 0 0 0,-1 0 0 0 0,1 0 0 0 0,1 0 0 0 0,-1 0 0 0 0,0-1 0 0 0,1 1 0 0 0,0-1 0 0 0,0 0 0 0 0,0 0-1 0 0,0 0 1 0 0,0-1 0 0 0,1 1 0 0 0,-1-1 0 0 0,1 0 0 0 0,-1 0 0 0 0,1-1 0 0 0,0 1 0 0 0,0-1 0 0 0,0 0 0 0 0,0-1 0 0 0,0 1 0 0 0,0-1-1 0 0,0 0 1 0 0,0 0 0 0 0,0 0 0 0 0,0-1 0 0 0,0 0 0 0 0,0 0 0 0 0,1 0-35 0 0,7-4 242 0 0,-1 0 1 0 0,0 0-1 0 0,-1-1 1 0 0,1 0-1 0 0,-1-1 1 0 0,-1-1-1 0 0,1 1 1 0 0,-1-2-1 0 0,0 1 1 0 0,-1-1-1 0 0,0-1 1 0 0,2-4-243 0 0,-3 3 33 0 0,-1-1 1 0 0,-1 1-1 0 0,0-2 0 0 0,-1 1 1 0 0,0-1-1 0 0,0 1 0 0 0,-2-1 1 0 0,0-1-1 0 0,0 1 0 0 0,-1 0 1 0 0,-1-1-1 0 0,0 1 0 0 0,-1-1 1 0 0,0 1-1 0 0,-2-8-33 0 0,2 16-122 0 0,-2 0 0 0 0,1-1-1 0 0,0 1 1 0 0,-1 0 0 0 0,0 0 0 0 0,0 0 0 0 0,-1 1-1 0 0,1-1 1 0 0,-1 0 0 0 0,0 1 0 0 0,0 0 0 0 0,-1 0-1 0 0,1 0 1 0 0,-1 0 0 0 0,0 0 0 0 0,0 1-1 0 0,0-1 1 0 0,0 1 0 0 0,-1 0 0 0 0,1 1 0 0 0,-1-1-1 0 0,0 1 1 0 0,0 0 0 0 0,0 0 0 0 0,0 0 0 0 0,0 1-1 0 0,0-1 1 0 0,0 1 0 0 0,-1 1 0 0 0,1-1 0 0 0,0 1-1 0 0,-1 0 1 0 0,1 0 0 0 0,0 0 0 0 0,0 1-1 0 0,-5 1 123 0 0,8-2-51 0 0,0 1-1 0 0,0 0 1 0 0,0 0-1 0 0,1 0 0 0 0,-1 0 1 0 0,0 0-1 0 0,1 1 1 0 0,-1-1-1 0 0,1 0 0 0 0,-1 1 1 0 0,1-1-1 0 0,0 1 1 0 0,0-1-1 0 0,0 1 0 0 0,-1 0 1 0 0,1 0-1 0 0,1-1 1 0 0,-1 1-1 0 0,0 0 0 0 0,0 0 1 0 0,1 0-1 0 0,-1 0 1 0 0,1 0-1 0 0,0 0 0 0 0,-1 0 1 0 0,1 0-1 0 0,0 0 1 0 0,0 0-1 0 0,0 0 0 0 0,1 0 1 0 0,-1 0-1 0 0,0 0 0 0 0,1 0 1 0 0,-1 0-1 0 0,1 0 1 0 0,0 0-1 0 0,-1 0 0 0 0,1-1 1 0 0,0 1-1 0 0,0 0 1 0 0,0 0-1 0 0,1-1 0 0 0,-1 1 1 0 0,0-1-1 0 0,1 1 1 0 0,0 0 51 0 0,15 6 220 0 0,1-2 0 0 0,0 0 0 0 0,0-1 0 0 0,0 0 1 0 0,1-2-1 0 0,0 0 0 0 0,-1-1 0 0 0,1-1 1 0 0,0-1-1 0 0,0 0 0 0 0,14-3-220 0 0,20 1 201 0 0,-26 0-65 0 0,0-1 1 0 0,0-2-1 0 0,0-1 0 0 0,-1-1 1 0 0,0-1-1 0 0,0-2 1 0 0,9-4-137 0 0,97-56 98 0 0,-192 119-110 0 0,50-42 28 0 0,0 1 0 0 0,1 0-1 0 0,0 1 1 0 0,0 0 0 0 0,1 0-1 0 0,0 1 1 0 0,1 0 0 0 0,0 0 0 0 0,1 1-1 0 0,0 0 1 0 0,0 0 0 0 0,1 0-1 0 0,1 1 1 0 0,0-1 0 0 0,0 1-1 0 0,1 0 1 0 0,1 1 0 0 0,0-1-1 0 0,0 0 1 0 0,2 1 0 0 0,-1-1-1 0 0,2 0 1 0 0,-1 1 0 0 0,2-1-1 0 0,0 1-15 0 0,-1-9 12 0 0,1 0 0 0 0,-1 0 0 0 0,1 0 0 0 0,0-1 0 0 0,0 1 0 0 0,1 0 0 0 0,-1-1 0 0 0,1 1-1 0 0,0-1 1 0 0,0 0 0 0 0,0 0 0 0 0,0 0 0 0 0,0 0 0 0 0,1-1 0 0 0,-1 1 0 0 0,1-1-1 0 0,0 0 1 0 0,-1 0 0 0 0,1 0 0 0 0,0-1 0 0 0,0 1 0 0 0,0-1 0 0 0,1 0 0 0 0,-1 0-1 0 0,0 0 1 0 0,0-1 0 0 0,1 1 0 0 0,-1-1-12 0 0,7 1 194 0 0,0-1 1 0 0,1 0-1 0 0,-1-1 1 0 0,0 0-1 0 0,0 0 0 0 0,-1-1 1 0 0,1-1-1 0 0,0 0 1 0 0,-1 0-1 0 0,7-3-194 0 0,-6 1 66 0 0,1 0 0 0 0,-1-1 0 0 0,0 0 0 0 0,0-1 0 0 0,-1 0 1 0 0,0 0-1 0 0,0-1 0 0 0,0 0 0 0 0,-1-1 0 0 0,-1 0 0 0 0,0-1 0 0 0,0 0 0 0 0,0 0 0 0 0,-1 0 0 0 0,-1-1 1 0 0,0 0-1 0 0,-1-1 0 0 0,0 1 0 0 0,0-1 0 0 0,-1 0 0 0 0,-1 0 0 0 0,0 0 0 0 0,1-10-66 0 0,-4 17-72 0 0,1 0-1 0 0,-1 0 1 0 0,-1 0-1 0 0,1 0 1 0 0,-1 0-1 0 0,0 1 1 0 0,0-1-1 0 0,0 0 1 0 0,0 1-1 0 0,-1-1 1 0 0,0 1-1 0 0,0-1 1 0 0,0 1-1 0 0,-1 0 1 0 0,0 0-1 0 0,1 0 1 0 0,-1 0-1 0 0,0 0 1 0 0,-1 0-1 0 0,1 1 1 0 0,-1 0-1 0 0,0 0 1 0 0,1 0-1 0 0,-1 0 1 0 0,-4-2 72 0 0,4 3-124 0 0,0-1 0 0 0,0 1 0 0 0,0-1 0 0 0,-1 1-1 0 0,1 0 1 0 0,-1 1 0 0 0,1-1 0 0 0,-1 1 0 0 0,0 0 0 0 0,0 0 0 0 0,1 0 0 0 0,-1 1 0 0 0,0 0 0 0 0,0 0-1 0 0,0 0 1 0 0,0 0 0 0 0,1 1 0 0 0,-1 0 0 0 0,0 0 0 0 0,0 0 0 0 0,1 0 0 0 0,-1 1 0 0 0,1 0 0 0 0,-1 0 0 0 0,1 0-1 0 0,0 0 1 0 0,0 1 0 0 0,0 0 0 0 0,0 0 0 0 0,0 0 0 0 0,1 0 0 0 0,-1 0 0 0 0,1 1 0 0 0,0 0 0 0 0,0-1-1 0 0,0 1 1 0 0,0 0 0 0 0,1 1 0 0 0,-2 3 124 0 0,3-6-19 0 0,1 0-1 0 0,0 1 1 0 0,-1-1 0 0 0,1 0-1 0 0,0 0 1 0 0,0 1-1 0 0,1-1 1 0 0,-1 0-1 0 0,0 0 1 0 0,1 0 0 0 0,-1 1-1 0 0,1-1 1 0 0,0 0-1 0 0,0 0 1 0 0,0 0 0 0 0,0 0-1 0 0,0 0 1 0 0,0 0-1 0 0,0 0 1 0 0,1-1-1 0 0,-1 1 1 0 0,1 0 0 0 0,-1-1-1 0 0,1 1 1 0 0,0-1-1 0 0,-1 1 1 0 0,1-1 0 0 0,0 0-1 0 0,0 0 1 0 0,0 0-1 0 0,0 0 1 0 0,0 0-1 0 0,0 0 1 0 0,0-1 0 0 0,0 1-1 0 0,1-1 1 0 0,-1 1-1 0 0,1-1 20 0 0,90 11 780 0 0,-70-11-645 0 0,5 1 9 0 0,1-2 0 0 0,-1 0 0 0 0,1-2 0 0 0,-1-1-1 0 0,0-1 1 0 0,12-4-144 0 0,-6-2 182 0 0,-1 0-1 0 0,-1-2 0 0 0,0-2 0 0 0,0 0 0 0 0,-2-2 1 0 0,0-2-1 0 0,-1-1 0 0 0,11-10-181 0 0,6-25 792 0 0,-44 59 379 0 0,-16 56-1222 0 0,4 0 0 0 0,1 1 0 0 0,4 1 0 0 0,2-1 1 0 0,4 38 50 0 0,-3 27-30 0 0,-5 28 126 0 0,6-154 17 0 0,1 0 0 0 0,0 0 0 0 0,0 0 0 0 0,0-1 1 0 0,-1 1-1 0 0,1 0 0 0 0,0 0 0 0 0,0 0 0 0 0,-1 0 0 0 0,1 0 0 0 0,0 0 0 0 0,0 0 0 0 0,-1 0 0 0 0,1 0 1 0 0,0 0-1 0 0,0 0 0 0 0,-1 0 0 0 0,1 0 0 0 0,0 0 0 0 0,0 0 0 0 0,-1 0 0 0 0,1 0 0 0 0,0 0 0 0 0,0 0 0 0 0,-1 0 1 0 0,1 0-1 0 0,0 0 0 0 0,0 0 0 0 0,0 0 0 0 0,-1 0 0 0 0,1 1 0 0 0,0-1 0 0 0,0 0 0 0 0,-1 0 0 0 0,1 0 1 0 0,0 1-114 0 0,-5-35 774 0 0,4 31-645 0 0,0-21-145 0 0,1-1 0 0 0,0 1 1 0 0,2-1-1 0 0,1 1 0 0 0,0 0 1 0 0,2 0-1 0 0,1 0 1 0 0,1 1-1 0 0,1-1 0 0 0,1 2 1 0 0,1-1-1 0 0,1 1 0 0 0,1 1 1 0 0,0 0-1 0 0,2 1 1 0 0,1 0-1 0 0,0 1 0 0 0,1 1 1 0 0,1 0-1 0 0,1 1 0 0 0,10-6 16 0 0,-16 14-69 0 0,1 1 0 0 0,0 1-1 0 0,1 0 1 0 0,0 0 0 0 0,0 2-1 0 0,0 0 1 0 0,1 0-1 0 0,-1 2 1 0 0,1-1 0 0 0,12 1 69 0 0,-21 2-15 0 0,1 0 0 0 0,0 0 0 0 0,0 1 0 0 0,0 0 0 0 0,0 1 0 0 0,-1 0 0 0 0,1 0 0 0 0,0 0 0 0 0,0 1 0 0 0,-1 0 0 0 0,1 0 0 0 0,-1 1 0 0 0,0-1 0 0 0,1 1 0 0 0,-1 1 0 0 0,-1-1 0 0 0,1 1 0 0 0,0 0 0 0 0,-1 1 0 0 0,0-1 0 0 0,0 1 0 0 0,0 0 0 0 0,-1 0 0 0 0,3 4 15 0 0,-4-4 44 0 0,1 1 0 0 0,-1-1 0 0 0,0 1 0 0 0,-1 0 1 0 0,1 0-1 0 0,-1 1 0 0 0,-1-1 0 0 0,1 0 0 0 0,-1 1 0 0 0,0-1 1 0 0,0 1-1 0 0,-1-1 0 0 0,0 1 0 0 0,0-1 0 0 0,-1 1 0 0 0,1-1 0 0 0,-1 1 1 0 0,-1-1-1 0 0,1 1 0 0 0,-1-1 0 0 0,0 0 0 0 0,-1 0 0 0 0,1 0 1 0 0,-1 0-1 0 0,-1 0 0 0 0,1-1 0 0 0,-1 1 0 0 0,-2 2-44 0 0,-3-2 66 0 0,0 0 0 0 0,-1-1-1 0 0,1 0 1 0 0,-1-1 0 0 0,0 0 0 0 0,0 0-1 0 0,-1-1 1 0 0,1 0 0 0 0,-1-1 0 0 0,1 0-1 0 0,-1-1 1 0 0,0 0 0 0 0,0-1-1 0 0,1 0 1 0 0,-1-1 0 0 0,0 0 0 0 0,-1-1-66 0 0,-43-25-1814 0 0,41 13-1441 0 0,2-2-3335 0 0,9 8-3824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2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1835 282</inkml:trace>
  <inkml:trace contextRef="#ctx0" brushRef="#br0" timeOffset="1559.431">3867 282</inkml:trace>
  <inkml:trace contextRef="#ctx0" brushRef="#br0" timeOffset="-260.815">1778 762,'-9'34,"-4"10</inkml:trace>
  <inkml:trace contextRef="#ctx0" brushRef="#br0" timeOffset="195.761">1948 932,'5'-8,"6"-12,0 2,2-1,0 1,1 1,1 1,0 0,14-11,-27 26,-1 0,1 1,-1-1,1 0,-1 1,1-1,-1 1,1-1,-1 1,1 0,0-1,-1 1,1 0,-1 0,1 0,0 1,-1-1,1 0,0 0,-1 1,1-1,-1 1,1 0,-1-1,1 1,-1 0,0 0,1 0,-1 0,0 0,0 0,1 0,-1 0,0 1,0-1,0 0,-1 1,1-1,0 1,0-1,-1 1,1-1,-1 1,1-1,-1 1,0-1,0 1,0 0,1-1,-1 1,-1 0,1-1,0 2,13 28,-10-28,-1 0,1 0,-1 0,1 0,0-1,0 0,0 0,0 1,1-2,-1 1,1 0,-1-1,1 1,-1-1,1 0,0 0,0-1,-1 1,1-1,0 0,0 0,0 0,-1 0,1-1,0 1,0-1,-1 0,1 0,0-1,-1 1,1-1,0 0,103-71,-68 28,-25 26</inkml:trace>
  <inkml:trace contextRef="#ctx0" brushRef="#br0" timeOffset="-1356.743">565 282,'-11'310,"-9"-23,20-267,-2 0,0-1,-1 1,-1 0,-1-1,-1 0,0 0,-2 0,0-1,-1 0,-1-1,0 0,-1 0,-8 7,5-11</inkml:trace>
  <inkml:trace contextRef="#ctx0" brushRef="#br0" timeOffset="-1057.37">1 339,'43'0,"43"-5,17-6,4-2,-5 2,-11-2,-6 1,-9-2,-7 1,-10 4,-7 2,-6 3,-7 2,-4 1,-10 6,-7 2</inkml:trace>
  <inkml:trace contextRef="#ctx0" brushRef="#br0" timeOffset="-509.396">1129 1,'-28'554,"-1"-203,29-342,6 59,-6-67,1 1,-1-1,1 0,-1 1,1-1,0 0,-1 0,1 1,0-1,0 0,0 0,0 0,0 0,0 0,0 0,0-1,0 1,1 0,-1 0,0-1,0 1,1-1,-1 1,1-1,-1 0,0 1,1-1,-1 0,1 0,-1 0,0 0,1 0,-1 0,1 0,-1-1,0 1,1 0,-1-1,0 1,1-1,-1 0,0 1,0-1,1 0,25-14,-1-2,0 0,-1-2,-1 0,-1-2,0-1,-2 0,13-19,39-17,-72 57,0 1,0 0,0-1,0 1,0 0,0-1,0 1,0 0,1 0,-1 0,0 0,0 0,0 0,0 1,0-1,0 0,0 0,0 1,0-1,0 1,0-1,0 1,0-1,0 1,0-1,-1 1,1 0,0 0,0-1,-1 1,1 0,0 0,-1 0,1 0,-1 0,1 0,-1 0,1 0,-1 0,0 0,0 0,1 0,-1 0,0 0,0 0,0 0,0 0,4 59,-4-53,-3 55,8 76,1-120</inkml:trace>
  <inkml:trace contextRef="#ctx0" brushRef="#br0" timeOffset="1054.264">3048 875,'5'49,"-2"0,-3 1,-1-1,-3 0,-7 31,11-72,-1 0,0 1,0-1,-1 0,0 0,-1 0,0 0,0-1,-1 1,1-1,-2 0,1 0,-1 0,0 0,0-1,-1 0,0 0,-4 3,9-9,0 1,1-1,-1 0,0 0,1 1,-1-1,0 0,1 0,-1 0,0 0,0 0,1 0,-1 0,0 0,1-1,-1 1,0 0,0 0,1 0,-1-1,0 1,1 0,-1-1,1 1,-1-1,1 1,-1-1,0 1,1-1,0 1,-1-1,1 1,-1-1,1 0,0 1,-1-1,1 0,0 1,0-1,-1 0,1 1,0-1,0 0,0 1,0-1,0 0,0 0,0 1,0-1,0 0,0 1,0-1,1 0,-1 0,0 1,8-44,7 8,1 0,2 2,1 0,2 1,1 2,1 0,2 1,15-13,-8 10,2 1,1 2,1 1,1 2,2 1,1 3,26-12,-58 30,1 1,0 0,0 1,0-1,0 2,0-1,1 1,-1 1,1 0,0 0,-1 1,1 0,8 1,-16 0,0 0,0 0,0 0,0 0,-1 0,1 0,0 0,0 1,-1-1,1 0,0 1,-1 0,0-1,1 1,-1 0,0 0,0 0,0 0,0 0,0 0,0 0,-1 0,1 0,-1 0,1 0,-1 0,0 1,0-1,0 0,0 0,0 0,-1 0,1 1,-1-1,1 1,-32 71,12-49,0 0,-2-1,0-1,-2-2,0 0,-2-1,-3 1,19-15,-1 0,1 0,-1-1,0-1,-1 0,1 0,-1-1,0 0,0-1,0-1,8 0,0-1,0 0,0 0,-1 0,1 0,0-1,0 0,0 0,0 0,0 0,0 0,0-1,0 0,0 0,1 0,-1 0,1-1,0 1,-1-1,1 0,0 0,1 0,-1 0,0 0,1-1,0 1,0-1,0 0,0 0,0 0,-10-69,12 49</inkml:trace>
  <inkml:trace contextRef="#ctx0" brushRef="#br0" timeOffset="1310.738">3895 735,'-5'28,"-1"11</inkml:trace>
  <inkml:trace contextRef="#ctx0" brushRef="#br0" timeOffset="1805.129">4177 791,'-37'335,"12"-266,25-69,-1 0,0 1,1-1,-1 0,0 0,1 0,-1 0,0 1,1-1,-1 0,0 0,1 0,-1 0,0-1,1 1,-1 0,0 0,1 0,-1 0,0-1,1 1,-1 0,0-1,1 1,-1-1,1 1,-1 0,1-1,-1 1,1-1,-1 1,1-1,-1 0,1 1,0-1,-1 1,1-1,0 0,0 1,-1-1,1 0,0 1,0-1,0 0,0 1,0-1,0 0,0 1,0-1,0 0,0 1,0-1,0 0,1 1,-1-1,0 0,0 1,1-1,-1 0,1 1,1-22,2 1,0 0,2-1,0 2,1-1,1 1,1 0,1 1,1 0,0 0,1 2,1-1,14-13,-21 23,21-25,1 2,2 0,1 2,2 2,0 1,2 1,33-17,-62 37,1 1,0-1,0 2,0-1,1 1,-1 0,1 0,0 1,0 0,0 1,0 0,0 0,0 0,0 1,0 1,0-1,2 1,-8 0,0 0,0 0,-1 0,1 0,0 1,0-1,0 0,-1 1,1-1,-1 1,1-1,-1 1,0 0,0 0,1 0,-1 0,0 0,-1 0,1 0,0 0,-1 0,1 0,-1 0,1 0,-1 0,0 1,0-1,0 0,0 0,-1 0,1 0,0 1,-1-1,0 0,1 0,-1 0,0 0,0 0,0 0,-50 74,38-64,-2-1,1 0,-1-1,-1-1,0 0,0-1,-1 0,0-2,0 0,-1-1,0-1,-16 3,9-6</inkml:trace>
  <inkml:trace contextRef="#ctx0" brushRef="#br0" timeOffset="2125.575">4770 819,'41'-4,"-9"2,-1-2,1 0,-1-2,0-2,-1 0,0-3,9-4,-35 13,-1 0,1-1,0 0,-1 0,0 0,0 0,0-1,0 1,0-1,0 0,-1 0,0 0,0 0,0 0,0 0,-1-1,0 1,0 0,0-1,0 1,-1-1,1 0,-1 1,0-1,-1 1,1-1,-1 1,0-1,0 1,0 0,-1-1,1 1,-1 0,0 0,0 0,-1 0,1 0,-1 0,0 1,0-1,0 1,0 0,-1 0,1 0,-1 0,0 1,0 0,0-1,0 1,0 1,0-1,0 1,-1-1,1 1,-1 0,-1 0,-4 4,0-1,1 1,-1 1,1 0,-1 0,1 1,1 0,-1 0,1 1,-1 0,2 1,-1 0,1 0,0 0,1 1,-1 0,1 1,1-1,0 1,0 0,1 0,0 1,1-1,-2 6,2-10,1 1,0-1,0 0,1 1,-1-1,1 1,0-1,0 1,1 0,0-1,0 1,0 0,1-1,0 1,0 0,0-1,1 1,-1-1,1 0,1 0,-1 1,1-1,0-1,0 1,0 0,1-1,0 1,-1-1,2 0,-1-1,0 1,1-1,-1 1,1-1,0-1,1 1,4 2,1-1,-1 0,1-1,0 0,0-1,1 0,-1-1,0 0,7-1,8 0</inkml:trace>
  <inkml:trace contextRef="#ctx0" brushRef="#br0" timeOffset="4242.82">3895 649,'0'-5,"0"4,0 6,-5 7,-1 7,0 5,1 3,-4 1,1 2,1-1,2 1,1-1,2 0,1-5</inkml:trace>
  <inkml:trace contextRef="#ctx0" brushRef="#br0" timeOffset="9161.844">368 1496,'345'-44,"-229"33,-1 5,86 8,-47 1,876-4,-453-26,1151 27,-862 17,131-7,-318-37,-115 15,452-6,-226-9,727 27,-815 29,-505-29,-150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42.4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1638 1581,'-14'-7,"0"0,0 1,0 0,-1 1,0 1,0 0,0 1,-1 1,1 0,-1 1,1 1,-1 0,0 1,1 1,0 0,-1 1,1 1,0 0,-12 6,-152 75,132-62,0 3,2 2,-36 29,74-52,-22 17,2 1,0 1,1 1,2 2,-12 17,-122 127,42 25,-68 88,69-30,23 28,76-232,2 1,3 0,-5 50,-11 97,55 27,2-27,-22-149,2-1,3 0,1-1,3 0,2-1,1-1,3-1,4 4,83 112,58 9,-145-148,2-1,1-1,0-1,1-2,20 10,27 17,-8-7,1-2,71 23,-63-26,286 81,-164-65,-55-25,-85-13,0-3,0-2,1-3,34-4,11 1,93-26,-149 26,0-3,-1-2,0-2,-1-2,1-2,-2-1,2-4,263-129,-273 125,-1-2,-1-1,-1-2,-2-1,0-2,18-25,267-271,-196 130,-91 142,-2-1,-3-2,-2 0,6-31,4-29,-5-20,2-6,-30-167,-1 285,-1 1,-2 0,0 0,-2 0,0 1,-2 0,-8-17,-2-6,-72-185,73 185,-1 2,-3 1,-2 0,-1 2,-4-1,14 18,-98-128,14 5,72 111,-2 0,-2 2,0 1,-30-23,-14-16,58 56,2-1,-1 1,-1 0,0 1,-1 1,-1 1,0 1,-18-9,-163-85,59 55,34 17,-22-13,86 36,0 2,-1 1,1 3,-27 0,-101-22,-280 26,436 2,0 0,0 1,0 0,1 1,-1 1,0 0,1 1,0 1,-12 6,24-11,0 0,0 0,0 1,1-1,-1 1,0-1,0 1,1-1,-1 1,1 0,-1 0,1 0,0 0,0 0,0 0,0 0,0 0,0 0,1 1,-1-1,1 0,-1 2,3 10</inkml:trace>
  <inkml:trace contextRef="#ctx0" brushRef="#br1" timeOffset="4457.643">1751 735,'-2'-15,"-3"23,-5 25,4 7,1 2,2-1,2 1,4 29,-2 1,28 240,-30-184,12 152,1-164,-5 1,-7 94,-1-86,-30 74,15-128,15-55,0 0,1 0,1-1,0 1,2 0,-1 0,2-1,0 1,4 8,7 34,25 169,-30-30,9 0,-19-195,0 0,0 0,0-1,1 1,-1 0,0 0,1 0,-1 0,1 0,0-1,-1 1,1 0,0 0,0-1,0 1,0-1,1 1,-1-1,0 1,1-1,-1 0,1 0,-1 1,1-1,-1 0,1-1,0 1,0 0,-1 0,1-1,0 1,0-1,0 1,0-1,0 0,0 0,-1 0,1 0,0 0,0 0,0 0,0-1,0 1,0-1,-1 1,3-2,243-43,-50 17,-109 29,107-12,2-8,-55-7,-110 25,-1 1,1 2,-1 1,1 2,7 2,17 1,0-2,1-4,-1-1,12-4,34 1,96-9,130-18,-275 20,-1 3,1 2,0 3,0 2,3 2,87 24,336-27,-349-11,-103 6,1 0,0 2,0 1,1 1,15 2,64-4,-40-13,-49 11</inkml:trace>
  <inkml:trace contextRef="#ctx0" brushRef="#br1" timeOffset="7139.527">1751 762,'-2'-1,"0"0,0-1,1 1,-1-1,0 0,1 1,-1-1,1 0,0 0,-1 0,1 0,0 0,0 0,0 0,1-1,-1 1,0 0,1 0,-1-1,1 1,0 0,0-1,0 1,0 0,0-1,0 0,-15-156,-19-22,24 107,9 62</inkml:trace>
  <inkml:trace contextRef="#ctx0" brushRef="#br1" timeOffset="8023.672">933 1,'-28'255,"28"-253,-1 0,1 0,0 0,0 0,0 0,0 1,0-1,0 0,0 0,1 0,-1 0,1 0,0 0,-1 0,1 0,0 0,0 0,0 0,1-1,-1 1,0 0,1-1,-1 1,1-1,-1 1,1-1,0 0,-1 1,1-1,0 0,0 0,0 0,0-1,0 1,0 0,0-1,0 1,0-1,1 0,-1 0,0 0,0 0,0 0,0 0,0-1,0 1,0 0,1-1,-1 0,0 0,-1 1,1-1,0 0,1-1,92-90,-49 39,-41 48,-5 4,1 0,-1 0,1 0,-1 0,1 0,-1 0,1 0,0 0,-1 0,1 0,0 1,0-1,0 0,0 1,0-1,-1 0,1 1,0-1,0 1,0-1,1 1,-1 0,0-1,0 1,0 0,0 0,0 0,0 0,0 0,0 0,1 0,-1 0,0 0,0 1,0-1,0 0,0 1,0-1,0 1,0-1,0 1,0-1,0 1,0 0,0-1,-1 1,1 0,0 0,0 0,2 7,1 1,-1 0,0 1,-1-1,0 0,0 1,-1-1,0 1,-1-1,0 1,-1 1,4 45,0-37,4 17,-2 1,-1 0,-2 0,-1 0,-2 0,-2 0,-4 18,-4 2,10-43,0-1,0 1,-2-1,0 0,0 0,-1 0,-1 0,0 0,0-1,-2 0,1 0,-2-1,1 0,-2 0,1 0,-1-1,-1-1,-2 2,10-10,0 1,0-1,0 0,0-1,0 1,0 0,0 0,0-1,0 1,0-1,0 0,0 0,-1 0,1 0,0 0,0 0,0 0,0-1,0 1,-1-1,1 0,0 1,0-1,0 0,0 0,1 0,-1-1,0 1,0 0,1-1,-1 1,1-1,-1 1,1-1,0 0,-1 0,1 1,0-1,0 0,0 0,0 0,-24-88,25 67,1 0,2 0,0 1,1-1,1 1,1 0,1 0,1 1,1 0,1 0,1 1,0 1,2-1,0 2,1 0,1 0,6-4,2 0,-2 5</inkml:trace>
  <inkml:trace contextRef="#ctx0" brushRef="#br1" timeOffset="9025.779">6379 2993,'-15'4,"-1"0,1 2,0 0,0 1,0 0,1 1,0 1,1 0,0 0,0 2,1 0,1 0,0 1,0 0,1 1,1 0,0 1,0 0,1 2,-18 49,18-41,-1 0,-1 0,-2-1,0 0,-1-1,-1 0,-12 12,-14-4,24-25</inkml:trace>
  <inkml:trace contextRef="#ctx0" brushRef="#br1" timeOffset="9354.391">5957 2907,'65'126,"-44"-98,2-1,0-2,2 0,0-2,2 0,17 10,-21-18,-1 1,-1 1,-1 1,0 1,-2 1,0 1,-1 0,-1 1,3 7,-5-4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367 225,'1'0,"-1"0,0 1,0-1,0 0,0 0,0 1,0-1,0 0,0 1,0-1,0 0,0 0,0 1,0-1,0 0,0 1,0-1,0 0,0 0,0 1,0-1,0 0,-1 1,1-1,0 0,0 0,0 1,0-1,-1 0,1 0,0 0,0 1,-1-1,1 0,0 0,0 0,-1 0,1 0,0 1,0-1,-1 0,1 0,0 0,0 0,-1 0,1 0,0 0,-1 0,1 0,0 0,12 39,-10-33,10 27,-2 0,-2 0,0 1,-3 0,2 33,-4-41,-1 0,-1 0,-1-1,-1 1,-2 0,-1 0,0-1,-2 1,-1-1,-1-1,-1 0,-1 0,-1 0,-1-1,-1-1,-2 0,-5 6,14-20,0-1,-1 0,0-1,0 1,0-2,-1 1,0-1,0 0,0 0,-1-1,1 0,-1 0,0-1,0-1,-1 1,1-2,0 1,-1-1,1 0,-1-1,1 0,-1-1,1 0,-1 0,-1-2,-13-4</inkml:trace>
  <inkml:trace contextRef="#ctx0" brushRef="#br0" timeOffset="230.868">0 225,'34'-5,"21"-1,10 0,4-4,-1 0,-1-3,-3-4,-8 1,-3-2,-7 2,0-1,-5 3,-3 3,-4 4,-3 3,-6 7,-8 3</inkml:trace>
  <inkml:trace contextRef="#ctx0" brushRef="#br0" timeOffset="1402.658">847 592,'6'37,"37"129,-41-162,0-1,0 1,0 0,0-1,1 1,-1-1,1 0,0 0,0 0,0 0,1 0,-1-1,1 0,-1 1,1-1,0 0,0-1,-1 1,1-1,1 0,-1 0,0 0,0 0,0-1,0 1,1-1,-1 0,0-1,0 1,1-1,-1 0,0 0,0 0,0 0,2-2,12-4,-1-1,-1 0,1-2,-1 1,-1-2,0 0,5-7,99-88,-119 107,-1-1,1 1,0 0,-1-1,1 1,0 0,0 0,0-1,-1 1,1 0,0 0,0-1,0 1,0 0,0 0,0-1,0 1,1 0,-1 0,0-1,0 1,0 0,1-1,-1 1,1 0,-1-1,0 1,1 0,-1-1,1 1,-1-1,1 1,-1-1,1 1,0-1,-1 1,1-1,0 0,-1 1,1-1,0 0,-1 1,1-1,0 0,0 0,-1 0,1 0,0 0,0 0,-1 0,1 0,0 0,0 0,-1 0,1 0,0 0,0-1,-1 1,1 0,0-1,-1 1,1 0,0-1,-1 1,1-1,-1 1,1-1,-1 1,1-1,-1 0,3 16,-3-9,1-1,0 1,0-1,1 0,0 0,0 1,0-1,0-1,1 1,-1 0,1 0,1-1,-1 0,0 0,1 0,0 0,0 0,0-1,1 1,-1-1,1 0,0-1,0 1,0-1,0 0,0 0,0 0,0-1,1 0,-1 0,0 0,1-1,-1 0,1 0,-1 0,1-1,-1 1,1-1,2-1,10-9,0-1,-1 0,-1-1,0 0,0-2,10-12,36-32,-62 59,10-10,0 1,0 0,1 1,0 0,0 1,1 0,-1 1,2 0,-1 1,1 0,0 1,0 0,0 1,2 1,-12 2,0 0,-1 1,1-1,0 1,-1 0,1 0,0 0,-1 0,1 0,-1 1,1-1,-1 1,0-1,0 1,0 0,0 0,0 0,0 0,0 0,-1 1,1-1,-1 1,1-1,-1 1,0-1,0 1,0-1,-1 1,1 0,0 0,-1-1,0 1,0 0,0 0,0 0,0 1,-22 101,19-99,0 0,-1 0,1-1,-1 1,-1-1,1 0,-1 0,0 0,0 0,-1-1,1 0,-1 0,0-1,0 0,0 0,0 0,-5 1,-9-10,37-15,-7 14,0 1,0 0,0 1,0 0,1 1,0 0,0 1,0 0,0 0,1 2,-1-1,1 1,-1 1,1 0,-1 1,1 0,-1 0,0 1,9 3,-12-2,1-1,-1 0,1-1,-1 0,1 0,-1-1,1 0,-1 0,1-1,-1 0,1-1,-1 1,1-2,-1 1,0-1,0-1,-1 1,1-1,-1-1,1 1,1-3,15-17,-1-1,-1-1,-1-2,-1 0,-1 0,-2-2,-1 0,-2-1,0-1,-3 0,0-1,-2 0,2-19,-10 48,1-1,-1 1,1-1,-1 0,0 0,-1 0,1 0,-1 0,0 1,0-1,0 0,-1 0,0 0,0 0,0 0,0 1,-1-1,0 0,-14 35,12 282,7-278,0-1,2 0,2 0,1-1,1 0,3 3,4-7,-16-29,0 1,1 0,-1-1,0 1,0 0,0 0,0-1,0 1,0 0,0-1,1 1,-1 0,0 0,0-1,0 1,1 0,-1 0,0 0,0-1,1 1,-1 0,0 0,0 0,1 0,-1 0,0-1,1 1,-1 0,0 0,0 0,1 0,-1 0,0 0,1 0,-1 0,0 0,1 0,-1 0,0 0,1 0,-1 0,0 0,0 1,1-1,-1 0,0 0,0 0,1 0,-1 1,0-1,1 0,-13-43,2 19</inkml:trace>
  <inkml:trace contextRef="#ctx0" brushRef="#br0" timeOffset="1563.072">2118 367,'38'-5,"18"-6,9-2,-2 2,-3-2,-5 1,-9 2,-1 3,-5-1,-3-1,-4 3,-2 1,-3 2,-5 2</inkml:trace>
  <inkml:trace contextRef="#ctx0" brushRef="#br0" timeOffset="2474.024">3275 507,'-64'64,"3"2,3 3,2 4,120-139,-29 25,-11 10,2 1,1 2,1 1,25-18,72-43,-124 87,0 0,0 1,0-1,0 0,1 0,-1 0,0 1,0-1,1 1,-1-1,1 1,-1-1,1 1,-1 0,0 0,1 0,-1-1,1 1,-1 1,1-1,-1 0,1 0,-1 1,1-1,-1 0,0 1,1 0,-1-1,0 1,1 0,-1-1,0 1,0 0,0 0,0 0,0 0,0 0,0 1,0-1,0 0,0 0,-1 0,1 1,0-1,-1 1,1-1,-1 0,0 1,1-1,-1 1,0-1,0 2,-13 111,10-105,0 0,1 0,0 0,0 0,1 1,0-1,1 1,0-1,0 1,1-1,0 1,1-1,1 4,-2-11,-1 0,1 0,0 0,0 0,-1 0,1-1,1 1,-1 0,0 0,0-1,1 1,-1-1,1 1,-1-1,1 0,0 1,0-1,-1 0,1 0,0 0,0 0,0-1,0 1,0-1,0 1,0-1,0 1,0-1,0 0,0 0,1 0,-1 0,0-1,0 1,0 0,0-1,0 0,1 0,66-46,-51 25,0-1,-2-1,-1 0,0-1,-2 0,-1-2,-1 1,2-9,18-45,-28 77,-2 5</inkml:trace>
  <inkml:trace contextRef="#ctx0" brushRef="#br0" timeOffset="2814.665">3924 648,'60'-40,"-39"28,-1-1,-1-1,0 0,-1-2,0 0,-1 0,-1-2,12-17,-27 34,1 0,0-1,-1 1,0-1,1 1,-1-1,0 0,0 1,0-1,0 0,0 0,0 0,0 0,-1 1,1-1,-1 0,1 0,-1-1,0 1,0 0,0 0,0 0,0 0,0 0,-1 0,1 0,0 0,-1 0,0 0,0 0,1 0,-1 1,0-1,0 0,-1 0,1 1,0-1,-1 1,1-1,0 1,-1-1,0 1,1 0,-1 0,0 0,0 0,0 0,1 0,-1 1,0-1,0 0,0 1,0-1,0 1,0 0,0 0,0 0,-1 0,-10 5,0 1,0 0,1 1,0 0,0 1,1 1,0 0,1 0,0 1,0 0,1 1,0 0,1 0,0 1,1 0,-5 9,5-11,0 1,1 1,0-1,1 1,0 0,0 0,2 1,-1-1,2 1,-1-1,2 1,0 0,0 4,1-13,1-1,-1 0,1 0,0 1,0-1,0 0,0 0,1 0,-1 0,1 0,-1 0,1-1,0 1,0 0,1-1,-1 0,0 1,1-1,-1 0,1 0,0 0,0-1,0 1,0-1,0 1,0-1,0 0,0 0,0 0,2-1,100-2,-78-7,1-1,-2-2,0 0,0-2,-1-1,-1-1,18-15,-24 16</inkml:trace>
  <inkml:trace contextRef="#ctx0" brushRef="#br0" timeOffset="3184.613">4347 564,'8'1,"0"-1,0 0,-1 0,1 0,0-1,0 0,-1-1,1 0,-1 0,1-1,-1 1,0-2,0 1,0-1,0 0,-1 0,1-1,-1 0,0 0,-1-1,1 1,-1-1,0 0,-1-1,1 1,-1-1,-1 0,1 0,-1 0,0 0,-1-1,1 1,-2-1,1 0,-1 1,0-5,-1 10,0 0,0-1,0 1,-1 0,1-1,-1 1,0 0,1 0,-1 0,0-1,0 1,0 0,-1 0,1 0,0 0,-1 1,1-1,-1 0,0 1,0-1,1 1,-1-1,0 1,0 0,0 0,-1 0,1 0,0 0,0 0,0 1,-1-1,1 1,0-1,-1 1,1 0,0 0,-1 0,1 0,0 1,-1-1,1 1,0-1,0 1,-1 0,1-1,0 1,0 1,0-1,0 0,0 0,0 1,0-1,1 1,-1-1,-1 2,-7 6,0 1,1 0,0 0,0 0,1 1,0 1,1-1,0 1,1 1,1-1,0 1,0 0,1 0,1 0,0 0,1 1,1-1,0 1,0 0,2-1,0 1,1 7,-1-17,0 0,0 0,0 0,1 0,0 0,-1 0,2 0,-1-1,0 1,1-1,-1 0,1 0,0 0,0 0,0 0,0 0,1-1,-1 1,1-1,0 0,-1 0,1-1,0 1,0-1,0 0,0 0,1 0,7 2,-1-1,1 0,0-1,-1 0,1-1,0 0,0-1,0 0,2-1,8-5,0-1,-1 0,0-2,0 0,-1-1,-1-1,0-1,0-1,1-2,3-2,2 0</inkml:trace>
  <inkml:trace contextRef="#ctx0" brushRef="#br0" timeOffset="3563.808">4968 338,'-186'172,"183"-170,0 0,0 0,1 1,-1-1,1 1,-1-1,1 1,0 0,0 0,0 0,1 0,-1 1,1-1,-1 0,1 1,0-1,0 1,1-1,-1 1,1-1,0 1,0-1,0 1,0 0,0-1,1 1,0-1,0 1,0-1,0 0,0 1,1-1,-1 0,1 0,0 0,0 0,0 0,0 0,1 0,-1-1,3 2,3 1,0 0,1-1,0 0,0 0,0-1,1 0,-1-1,1 0,0 0,-1-1,1-1,0 1,0-2,-1 1,1-1,0-1,-1 0,1 0,-1-1,0 0,1 0,-2-1,1-1,3-1,5-4,0-1,-1 0,0-2,-1 1,-1-2,0 0,-1 0,0-2,-2 1,1-2,6-13,18-32,-15 27,-2 0,-1-1,-1 0,-3-2,0-3,-11 32,-2-1,0 1,0-1,0 1,-1-1,-1 1,1-1,-2 1,1-1,-1 1,-1 0,0-1,2 7,0-1,0 1,-1 0,1-1,-1 1,0 0,0 0,0 0,0 1,0-1,-1 0,1 1,-1-1,0 1,0 0,0 0,0 0,0 0,0 1,0-1,-1 1,1 0,0 0,-1 0,1 0,-1 1,1-1,-1 1,0 0,1 0,-1 0,1 0,-1 1,-8 4,1 0,-1 0,2 1,-1 1,1 0,-1 0,2 1,-1 0,1 1,1 0,0 0,0 1,0 0,2 0,-1 1,1 0,1 0,0 1,0-1,1 1,1 0,-2 9,2-6,0 0,1 0,0 1,2-1,0 1,0-1,2 0,0 0,0 1,2-1,-1-1,2 1,0 0,1-1,1 0,0-1,0 1,2-1,-1-1,2 1,-1-2,2 1,0-1,0-1,1 0,0-1,1 0,-1 0,2-2,-1 0,1 0,0-1,1-1,4 1,134 27,-124-30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1,0-1,0 1,0-1,0 1,0-1,0 1,0-1,0 1,1-1,-1 1,0-1,0 0,0 1,1-1,-1 1,0-1,1 1,-1-1,0 0,1 1,-1-1,1 0,-1 1,0-1,1 0,-1 0,1 1,-1-1,1 0,-1 0,1 0,-1 1,1-1,-1 0,1 0,-1 0,1 0,-1 0,1 0,-1 0,1 0,-1 0,1-1,-1 1,1 0,-1 0,1 0,-1-1,1 1,-1 0,0 0,1-1,-1 1,1 0,-1-1,0 1,1 0,-1-1,0 1,1-1,7 166,-9-111,-29 229,6-150,31-126,-1-12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309 163 0 0 0,'0'0'998'0'0,"0"0"42"0"0,0 0 253 0 0,0 0 234 0 0,0 0 39 0 0,0 0-223 0 0,0 0-368 0 0,0 0-328 0 0,0 0-135 0 0,0 0 41 0 0,0 0 115 0 0,0 0 133 0 0,0 2 80 0 0,-7 45 3624 0 0,-22 22-2942 0 0,-163 214-990 0 0,114-137-675 0 0,78-145 88 0 0,0 0 0 0 0,-1 0 1 0 0,1 0-1 0 0,0-1 0 0 0,-1 1 0 0 0,1 0 1 0 0,0 0-1 0 0,0 0 0 0 0,0 0 0 0 0,0 0 1 0 0,0 0-1 0 0,0 0 0 0 0,0 0 0 0 0,0 0 1 0 0,0 0-1 0 0,0 0 0 0 0,0 0 0 0 0,0-1 1 0 0,1 1-1 0 0,-1 0 0 0 0,0 0 0 0 0,1 0 1 0 0,-1 0-1 0 0,1 0 0 0 0,-1-1 1 0 0,1 1-1 0 0,0 0 0 0 0,-1 0 0 0 0,1-1 1 0 0,-1 1-1 0 0,1 0 0 0 0,0-1 0 0 0,0 1 1 0 0,-1-1-1 0 0,1 1 0 0 0,0-1 0 0 0,0 1 1 0 0,0-1-1 0 0,0 0 0 0 0,0 1 0 0 0,-1-1 1 0 0,1 0-1 0 0,0 0 0 0 0,0 1 0 0 0,0-1 1 0 0,0 0-1 0 0,0 0 0 0 0,0 0 0 0 0,0 0 1 0 0,0 0-1 0 0,0-1 0 0 0,0 1 14 0 0,60-7-177 0 0,-53 5 207 0 0,269-60 209 0 0,-163 51-96 0 0,-114 11-134 0 0,0 0-10 0 0,0 0 6 0 0,0 0 3 0 0,0 0 4 0 0,0 0 16 0 0,0 0 8 0 0,0 0 19 0 0,0 0 25 0 0,0 0 49 0 0,0 0 32 0 0,0 0 32 0 0,0-30 1478 0 0,-33-99-590 0 0,-56-125-1132 0 0,45 171-1271 0 0,28 53-1389 0 0,0 0-3458 0 0,14 27 1048 0 0,0 2-1835 0 0</inkml:trace>
  <inkml:trace contextRef="#ctx0" brushRef="#br0" timeOffset="1035.971">682 133 0 0 0,'0'0'737'0'0,"0"0"434"0"0,0 0 324 0 0,0 0 254 0 0,0 0 11 0 0,0 0-336 0 0,0 0-462 0 0,0 0-418 0 0,0 0-280 0 0,0 0-109 0 0,0 0 0 0 0,0 5 38 0 0,-23 262 1447 0 0,23-267-1639 0 0,-2 5-15 0 0,1 0 0 0 0,0 0 0 0 0,0 0 0 0 0,1 0 1 0 0,-1 1-1 0 0,1-1 0 0 0,0 0 0 0 0,1 0 1 0 0,-1 0-1 0 0,1 0 0 0 0,0 0 0 0 0,1 0 0 0 0,-1 0 1 0 0,1 0-1 0 0,0 0 0 0 0,0-1 0 0 0,0 1 1 0 0,1 0-1 0 0,-1-1 0 0 0,1 0 0 0 0,0 0 1 0 0,0 0-1 0 0,1 0 0 0 0,-1 0 0 0 0,1-1 0 0 0,0 1 1 0 0,0-1-1 0 0,0 0 0 0 0,1 0 0 0 0,-1-1 1 0 0,0 1-1 0 0,1-1 0 0 0,0 0 0 0 0,4 1 14 0 0,3-4 223 0 0,-1-1-1 0 0,1 0 1 0 0,-1-1 0 0 0,0-1-1 0 0,0 0 1 0 0,0 0 0 0 0,0-1-1 0 0,-1 0 1 0 0,0-1 0 0 0,0 0-1 0 0,0-1 1 0 0,-1 0 0 0 0,0-1-1 0 0,0 1 1 0 0,-1-2-1 0 0,0 1 1 0 0,0-1 0 0 0,1-3-223 0 0,41-48 733 0 0,-3-3 1 0 0,-3-1-1 0 0,-2-2 1 0 0,4-16-734 0 0,-41 73 12 0 0,33-89 290 0 0,-47 103-1346 0 0,-3 16 937 0 0,0 0 0 0 0,2 1 0 0 0,0 1-1 0 0,2 0 1 0 0,0 0 0 0 0,2 1 0 0 0,0-1 0 0 0,2 1 0 0 0,1 1-1 0 0,0-1 1 0 0,2 5 107 0 0,15 196-456 0 0,-4-178-190 0 0,-2 0-1 0 0,-2 1 1 0 0,-2 0 0 0 0,-2 0-1 0 0,-2 0 1 0 0,-3 0-1 0 0,-1 0 1 0 0,-2 0 0 0 0,-3-1-1 0 0,-13 42 647 0 0,21-85-92 0 0,-26 51 1118 0 0,26-54-886 0 0,0 1 0 0 0,-1-1 0 0 0,1 0 0 0 0,0 1 0 0 0,0-1 0 0 0,-1 0 1 0 0,1 0-1 0 0,-1 0 0 0 0,1 0 0 0 0,-1 0 0 0 0,1 0 0 0 0,-1 0 0 0 0,0-1 0 0 0,1 1 0 0 0,-1-1 0 0 0,0 1 0 0 0,0-1 0 0 0,0 1 0 0 0,1-1 0 0 0,-1 0 0 0 0,0 0 0 0 0,0 0 0 0 0,0 0 0 0 0,1 0 1 0 0,-1-1-1 0 0,0 1 0 0 0,0 0 0 0 0,1-1 0 0 0,-1 1 0 0 0,0-1 0 0 0,-1 0-140 0 0,-2-3 153 0 0,0-1 1 0 0,0 1-1 0 0,0-1 1 0 0,1 0-1 0 0,-1 0 0 0 0,1-1 1 0 0,0 1-1 0 0,1-1 1 0 0,-1 0-1 0 0,1 0 1 0 0,0 0-1 0 0,1 0 0 0 0,-1-1 1 0 0,1 1-1 0 0,0-1 1 0 0,1 1-1 0 0,0-1 1 0 0,0 0-1 0 0,0 1 0 0 0,1-1 1 0 0,0 0-1 0 0,1-3-153 0 0,-1-8-31 0 0,1 0 1 0 0,0-1-1 0 0,2 1 0 0 0,0 0 0 0 0,1 0 0 0 0,1 1 0 0 0,1-1 0 0 0,0 1 0 0 0,1 0 0 0 0,5-7 31 0 0,23-37-2543 0 0,6 5-3577 0 0,-32 44 1737 0 0,-3 1-807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197 587,'-131'51,"126"-49,1 1,0 0,-1 0,1 0,0 0,0 1,1 0,-1 0,1 0,0 0,0 0,0 1,1-1,-1 1,1 0,0 0,0 0,1 0,0 0,0 0,0 0,0 0,1 1,0-1,0 1,0-3,0 0,1 0,-1 0,1 0,0 0,0 0,0 0,0-1,1 1,-1 0,1-1,0 1,-1-1,1 0,0 1,0-1,1 0,-1 0,0 0,1-1,-1 1,1 0,0-1,-1 0,1 1,0-1,0 0,0-1,0 1,0 0,0-1,0 0,0 0,0 1,0-2,0 1,2-1,6 1,-1-2,0 0,1 0,-1-1,0 0,0 0,-1-1,1-1,-1 0,5-3,15-14,-1-2,-1 0,-1-2,-1-1,-2-1,0-1,-2-1,-2-1,0-1,-2 0,-2-2,-1 1,-1-2,-2 0,2-18,-9 36,-1 0,0-1,-2 1,0-1,-1 1,0-1,-2 1,-1-8,2 19,0 0,0 0,-1 1,0-1,0 0,0 1,-1-1,1 1,-1 0,-1 0,1 0,-1 0,0 1,0 0,0-1,0 1,-1 1,0-1,1 1,-2-1,1 1,0 1,0-1,-1 1,0 0,-1 0,0 1,1 1,-1 0,0 0,1 1,-1 0,0 0,1 0,-1 1,1 0,0 1,-1-1,1 1,0 0,1 1,-1-1,0 1,1 0,0 0,0 1,0 0,1 0,-1 0,1 0,1 1,-1 0,1-1,0 1,0 0,0 1,-1 4,1 6,-1 0,2 1,1-1,0 1,1-1,0 1,2-1,0 1,1-1,1 0,0 0,2 0,0-1,0 1,2-2,0 1,0-1,2 0,0 0,10 10,227 266,-85-99,-148-177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162 392,'5'-5,"-4"-1,-1 4,-6 4,-2 5,-4 7,0 6,-4 4,-2 2,0 3,0-5,2-1,-1-4,3-1,3 1,9-2,4-5</inkml:trace>
  <inkml:trace contextRef="#ctx0" brushRef="#br0" timeOffset="396.624">387 561,'-5'5,"-1"6,-5 2,0 2,-3 0,0 2,-1 2,-4-1,2 0,-1-2,2 1,0-3,-3 1,-3-2,3 2,3-7,6-4</inkml:trace>
  <inkml:trace contextRef="#ctx0" brushRef="#br0" timeOffset="1670.478">416 279,'16'-2,"0"-1,0-1,-1 0,1-1,-1 0,0-1,0-1,1-1,-7 3,132-64,141-57,-250 114,-26 8,1 1,0 0,0 0,0 1,0 0,0 0,0 1,1 0,-1 0,0 1,1 0,-1 0,4 1,-9 1,0 1,0-1,-1 1,1 0,-1-1,1 1,-1 0,0 0,0 0,0 0,-1 0,1 0,-1 0,1 0,-1 0,0 0,0 1,0-1,-1 0,1 0,-1 0,0 0,0 0,0 0,0 0,0-1,-1 1,1 0,-1-1,0 1,0-1,0 1,0-1,0 0,-2 2,-4 11,8-15,-2 3,-1-1,1 1,0 0,0 0,0 0,0 0,1 0,-1 0,1 0,0 0,-1 1,2-1,-1 1,0-1,1 1,-1-1,1 1,0-1,0 1,1-1,-1 1,1-1,0 0,-1 1,2-1,-1 0,0 1,1-1,-1 0,1 0,0 0,0 0,0 0,0-1,1 1,-1-1,1 1,-1-1,1 0,1 1,6 0,-1-2,0 1,1-1,-1 0,1-1,-1 0,1-1,-1 1,1-2,-1 0,0 0,0 0,0-1,0-1,0 1,0-2,-1 1,87-25,-70 27,-2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29 259,'0'-2,"0"1,1 0,-1 0,0-1,0 1,0 0,0-1,-1 1,1 0,0 0,0-1,-1 1,1 0,-1 0,1-1,-1 1,0 0,1 0,-1 0,0 0,0 0,0 0,0 0,0 0,0 0,0 1,0-1,0 0,0 1,0-1,0 1,0-1,-1 1,1-1,0 1,0 0,-1-1,1 1,-1 0,20-32,112-141,-130 172,0 0,1 1,-1-1,0 0,1 0,-1 0,1 0,-1 1,1-1,-1 0,1 1,0-1,-1 0,1 1,0-1,-1 1,1-1,0 1,0-1,0 1,0-1,-1 1,1 0,0 0,0-1,0 1,0 0,0 0,0 0,0 0,0 0,-1 0,1 0,0 0,0 1,0-1,0 0,0 0,0 1,-1-1,1 1,0-1,0 0,0 1,-1 0,1-1,0 1,-1-1,1 1,0 0,-1-1,1 1,-1 0,1 0,-1 0,0-1,1 2,19 57,-18-49,31 178,-5-87,-33-111,0 1,0 0,0 0,-2 0,1 1,-1 0,0 0,0 0,-1 1,0 1,-1-1,1 1,-1 0,0 1,-1 0,1 1,-1 0,0 0,0 1,0 0,-1 1,-3-1,-39 2,29 1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0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1552 2823,'-179'18,"-151"4,132-3,140-11,-53-1,83-12,4 0</inkml:trace>
  <inkml:trace contextRef="#ctx0" brushRef="#br0" timeOffset="1217.981">2823 566,'-2'-2,"1"0,-1 0,1 0,-1 1,0-1,0 0,0 1,0-1,0 1,0 0,0 0,0-1,0 1,-1 1,1-1,0 0,-1 1,1-1,0 1,-1-1,1 1,-1 0,1 0,-1 0,-1 1,-166 23,-82-23,51-30,-1 1,-63 45,180-8,-1-4,-71-6,49-1,-62-25,3 27,127 16,27-4</inkml:trace>
  <inkml:trace contextRef="#ctx0" brushRef="#br0" timeOffset="2097.86">1158 86,'-18'56,"-5"187,-5 143,9 11,22 159,26 49,-30 199,-2-698,-5-2,-4 1,-17 62,-3-35,57-202,-15 53</inkml:trace>
  <inkml:trace contextRef="#ctx0" brushRef="#br0" timeOffset="2353.022">1355 2315,'-39'48,"-26"45,-8 16,5-1,8-10,10-15,8-14,12-13,6-11,7-9,2-5,3-4,-1-1,2 0,-3 0,2 0,3-3</inkml:trace>
  <inkml:trace contextRef="#ctx0" brushRef="#br0" timeOffset="2887.436">1468 1,'-52'46,"3"3,1 2,3 2,-22 36,52-70,-188 291,119-172,-113 195,176-301,3-8</inkml:trace>
  <inkml:trace contextRef="#ctx0" brushRef="#br0" timeOffset="3300.156">28 1271,'5'48,"1"50,1 17,-2-1,-2-10,-1-14,4-12,1-10,-1-11,-1-7,-2-6,-1-6,-1 0,-1-2,0-1,-1-3,-4-7,-1-7</inkml:trace>
  <inkml:trace contextRef="#ctx0" brushRef="#br0" timeOffset="3732.663">0 1271,'261'-160,"-259"159,7-5,1-1,1 2,-1-1,1 1,0 1,0 0,0 0,0 2,1-1,0 1,-1 1,1 0,0 0,0 1,-1 1,3 0,-11 1,-1 0,1 0,0-1,-1 2,1-1,-1 0,0 0,0 1,0-1,0 1,0 0,0 0,-1-1,1 1,-1 0,0 0,0 1,0-1,0 0,-1 0,1 0,-1 1,0-1,0 0,0 0,0 2,-12 86,1-59,-2-2,-1 0,-1 0,-1-1,-2-1,-1-1,-1-1,-1 0,-16 14,-207 207,242-246,0-1,0 1,1 0,-1 0,0 0,0 1,1-1,-1 0,0 1,1-1,-1 1,1-1,0 1,0 0,-1-1,1 1,0 0,1 0,-1 0,0 0,0 0,1 0,-1 0,1 0,0 0,-1 0,1 0,0 0,0 0,0 0,1 0,-1 0,1 0,-1 0,1 0,-1 0,1 0,0 0,0 0,0 0,0 0,1 0,10 5,0-1,0 0,1-1,0-1,0 0,0 0,0-1,1-1,-1 0,8-1,30 6,-32-5,1 0,-1 1,0 1,0 1,0 1,-1 0,0 2,0 0,0 1,-1 0,-1 1,0 2,0-1,-1 2,0 0,-1 0,-1 2,0-1,8 14,18 42,-25-58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5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114 229,'-18'307,"-5"-46,3-150,12-87</inkml:trace>
  <inkml:trace contextRef="#ctx0" brushRef="#br0" timeOffset="597.235">1 285,'30'-15,"2"0,0 2,0 2,1 1,1 1,0 2,30-2,-61 8,1 0,0 0,-1 1,1-1,0 1,-1 0,1 0,0 0,0 1,-1-1,1 1,-1 0,1 0,0 0,-1 0,0 1,1 0,-1-1,0 1,0 0,0 1,0-1,0 0,0 1,-1 0,1-1,-1 1,0 0,0 0,0 0,0 1,0-1,-1 0,1 1,-1-1,0 1,0 0,0-1,-1 1,1 0,-1-1,0 1,0 2,-5 11,0 0,-1 0,0-1,-2 1,0-1,-1-1,0 1,-1-2,-1 1,0-2,-1 1,0-1,-1-1,-1 0,0-1,-14 8,-19 21,45-38,1-1,-1 1,0 0,0 0,1 0,-1-1,1 1,0 0,0 1,0-1,0 0,0 0,0 1,0-1,0 0,1 1,0-1,-1 0,1 1,0-1,0 1,0-1,0 0,1 1,-1-1,1 1,-1-1,1 0,0 1,0-1,0 0,0 0,0 0,1 0,-1 0,0 0,1 0,0 0,-1-1,1 1,0 0,0-1,0 0,0 1,0-1,0 0,1 0,-1 0,78 54,-64-47,0 2,-1 0,-1 1,0 0,0 1,-1 1,-1 0,6 9,-3 17,-16-25</inkml:trace>
  <inkml:trace contextRef="#ctx0" brushRef="#br0" timeOffset="2485.035">848 484,'-27'31,"10"-13,0 0,1 2,1 0,1 1,1 0,1 1,1 0,1 1,-2 7,11-27,0 1,0-1,0 1,1-1,-1 1,1 0,0-1,0 1,0 0,0-1,1 1,0-1,-1 1,1 0,1-1,-1 0,0 1,1-1,0 0,-1 0,1 1,1-1,-1-1,0 1,1 0,-1-1,1 1,0-1,0 0,0 0,0 0,0 0,0 0,1-1,-1 1,0-1,1 0,-1 0,1 0,0-1,-1 1,1-1,0 0,-1 0,1 0,-1-1,4 0,7-4,-1-1,0-1,0 0,-1-1,1-1,-2 1,1-2,-1 0,-1 0,0-1,0 0,-1-1,-1 0,0 0,5-10,6-5,13-16,-1-2,-2-1,-2-1,-2-1,-2-1,-3-1,3-15,-19 51,0-1,-2 0,1 0,-2 0,0 0,-1 0,0 0,-2 0,0-1,2 11,-2-1,1 1,-1 0,1 0,-1-1,-1 1,1 0,-1 1,0-1,0 0,0 1,-1 0,1 0,-1 0,0 0,-1 0,1 1,0 0,-1 0,0 0,0 0,0 1,0 0,0 0,0 0,-1 0,-3 0,-1 1,1-1,-1 2,1-1,-1 1,1 1,0 0,-1 0,1 1,0 0,0 0,0 1,0 1,0-1,0 1,1 1,0 0,0 0,0 0,1 1,-1 0,1 1,1-1,-3 5,-5 4,1 1,0 0,1 1,1 1,1 0,1 0,0 1,1 0,1 1,-4 17,8-23,0 1,0-1,2 1,0-1,0 1,1 0,1-1,1 1,0-1,1 1,0-1,1 0,1 0,0 0,1-1,0 1,1-1,0-1,1 0,1 0,0 0,4 3,8 5,0-1,2-1,0-1,1-1,0-1,1-2,1 0,0-1,1-2,0-1,16 3,-19-6</inkml:trace>
  <inkml:trace contextRef="#ctx0" brushRef="#br0" timeOffset="8972.949">1722 201,'-19'6,"1"1,-1 1,1 1,1 1,0 0,0 1,1 1,0 0,1 1,1 1,0 0,-5 7,12-10,-1 0,1 1,1 0,0 0,1 1,0 0,1 0,1 0,0 0,0 0,2 1,-1-1,2 1,0-1,0 1,1-1,1 1,1 4,2-5,0-2,0 1,1-1,0 0,1 0,0 0,1-1,0 0,1-1,0 0,0 0,1-1,0 0,0 0,1-1,0-1,1 0,-1-1,1 0,0 0,0-1,0-1,1 0,0-1,-1 0,1-1,0 0,0-1,-1-1,1 0,0 0,-1-1,1-1,-1 0,0-1,1 0,2-3,2 1,0-1,-1-1,1 0,-2-2,1 0,-1 0,-1-1,0-1,0-1,-1 0,-1 0,0-1,-1-1,-1 0,0 0,-1-1,0 0,-2-1,6-15,-12 27,1-1,-1 1,-1 0,1-1,-1 1,0-1,0 1,0-1,-1 1,0-1,0 1,0 0,-1-1,0 1,0 0,0 0,0 0,-1 1,0-1,0 0,0 1,-1 0,1 0,-1 0,0 0,0 0,0 1,-1 0,1 0,-1 0,-1 0,-9-5,-1 0,0 2,0 0,0 0,-1 2,1 0,-1 1,0 0,-10 1,-107 6,100 2</inkml:trace>
  <inkml:trace contextRef="#ctx0" brushRef="#br0" timeOffset="9473.154">1355 540,'24'-12,"182"-74,-202 85,0 0,0 0,0 1,0-1,0 1,1 0,-1 0,0 0,0 0,0 1,0 0,0 0,0 0,0 0,0 1,0-1,0 1,0 0,-1 0,1 0,-1 1,0-1,1 1,-1 0,0 0,-1 0,1 0,0 1,-1-1,1 2,3 3,0-1,1 0,-1-1,1 1,1-1,-1-1,1 1,0-1,0-1,1 0,-1 0,1 0,0-1,0 0,0-1,0 0,1-1,-1 1,0-2,1 1,-1-2,4 1,146-15,-140 9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07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605 424,'-1'0,"0"0,0 0,0 0,0-1,0 1,0 0,0-1,0 1,0-1,0 1,0-1,0 0,1 1,-1-1,0 0,0 0,1 1,-1-1,0 0,1 0,-1 0,1 0,-1 0,1 0,-1 0,1 0,0 0,0 0,-1 0,1 0,0 0,0 0,0 0,0 0,0 0,0 0,0 0,1 0,-1 0,0 0,1 0,-1 0,0 0,1 0,-1 0,1 0,0 0,-1 0,1 1,0-1,-1 0,1 0,0 1,0-1,0 0,-1 1,1-1,0 1,0-1,0 1,0 0,0-1,0 1,0 0,1-1,-158 44,97-22,-89 42,147-62,1-1,-1 0,0 1,0 0,1-1,-1 1,1-1,-1 1,1 0,-1-1,1 1,-1 0,1 0,-1-1,1 1,0 0,-1 0,1 0,0-1,0 1,0 0,0 0,0 0,0 0,0 0,0-1,0 1,0 0,0 0,0 0,0 0,1-1,-1 1,0 0,1 0,-1 0,1-1,-1 1,1 0,-1-1,1 1,-1 0,1-1,0 1,-1-1,1 1,0-1,-1 1,1-1,0 0,0 1,0-1,-1 0,1 1,0-1,0 0,0 0,0 0,0 0,0 0,59 17,-58-16,2-1,57 20,-60-20,1 1,-1 0,0 0,0 0,0 0,1 0,-1 0,0 1,0-1,-1 0,1 0,0 1,0-1,0 1,-1-1,1 0,-1 1,1-1,-1 1,0-1,0 1,1 0,-1-1,0 1,0-1,-1 1,1-1,0 1,0-1,-1 1,1-1,-1 1,1-1,-1 1,0-1,1 0,-1 1,0-1,0 1,-9 10,1 0,-2 0,0-1,0 0,-1-1,0 0,0-1,-1 0,-7 2,-19 16,-148 104,184-129,0-1,1 1,-1 0,0-1,1 1,0 1,-1-1,1 0,0 0,0 1,0-1,1 1,-1 0,0 0,1-1,0 1,0 0,0 0,0 0,0 0,0 1,1-1,0 0,-1 0,1 0,1 0,-1 0,0 1,1-1,-1 0,1 0,0 0,0 0,0 0,0 0,1 0,-1-1,1 1,0 0,5 3,0-1,0 0,1-1,-1 0,1 0,0-1,0 1,0-2,0 1,1-1,-1-1,1 1,-1-1,1-1,0 0,5 0,57 8,-66-7,-2 1,-1-1,1 0,-1 0,1 0,0 0,-1 0,1-1,0 1,-1-1,1 0,0 0,0 0,0 0,-1 0,1-1,0 1,0-1,-1 0,1 1,0-1,-1-1,1 1,-1 0,1-1,-1 1,0-1,0 1,0-1,0 0,0 0,0 0,0 0,1-2,3-13</inkml:trace>
  <inkml:trace contextRef="#ctx0" brushRef="#br0" timeOffset="329.934">350 1,'-36'280,"-53"319,33-272,12-147,25-114,14-47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0 498,'32'-100,"-13"56,-5 11,1 1,2 1,2 0,0 1,2 1,1 1,26-25,32-24,-79 77,1 0,0 0,-1 1,1-1,0 0,-1 1,1-1,0 1,-1-1,1 1,-1 0,1-1,-1 1,1 0,-1 0,0 0,1 0,-1 1,0-1,0 0,0 0,0 1,0-1,0 1,0-1,0 1,-1-1,1 1,0-1,-1 1,0 0,1-1,-1 1,0 0,0-1,0 1,0 0,0-1,0 1,0 0,0-1,-1 1,1 0,-1-1,2 6,-3 87,0-83,1 1,0-1,1 0,0 1,0-1,1 0,1 0,0 1,0-1,3 3,-4-11,-1-1,2 0,-1-1,0 1,0 0,1 0,-1 0,1-1,-1 1,1-1,0 1,0-1,0 1,-1-1,1 0,0 0,1 0,-1 0,0-1,0 1,0 0,0-1,1 0,-1 1,0-1,0 0,1 0,-1 0,0 0,0-1,1 1,-1-1,0 1,0-1,0 0,0 0,0 0,1 0,78-47,176-181,-245 221,-10 5,0 0,1 1,-1 0,1-1,-1 1,1 0,0 0,0 1,0-1,0 1,0-1,0 1,0 0,0 0,1 0,-1 1,0-1,1 1,-1-1,0 1,1 0,-1 1,1-1,-1 1,0-1,0 1,3 1,-9 61,1-56,-10 34,7-29,0 0,1 1,1-1,0 1,0 0,1 0,1 1,0-1,1 0,1 0,-1 0,2 0,0 1,1-2,0 1,1 0,2 5,6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0 213,'341'0,"-155"-27,-185 30,-12 3</inkml:trace>
  <inkml:trace contextRef="#ctx0" brushRef="#br0" timeOffset="1050.697">537 157,'-7'-3,"0"1,0-1,0 0,1 0,0-1,-1 0,1 0,1 0,-1-1,1 0,-1 0,2-1,-1 1,0-1,1 0,0 0,1-1,-1 1,1-1,0 1,1-1,-1-2,-15-32,17 41,0 0,-1 1,1-1,0 0,-1 1,1-1,0 1,0 0,-1-1,1 1,0 0,0 0,0 0,0 0,0 0,0 0,0 0,0 0,0 0,1 0,-1 0,0 0,1 1,-1-1,1 0,-1 1,1-1,-1 0,1 1,0-1,0 0,0 1,0-1,0 1,0-1,0 1,-21 193,-13-32,30-100,7-63,-1 0,0 0,0 0,0 0,0 0,0 0,0-1,0 1,1-1,-1 1,0-1,0 0,-1 0,1 0,0 0,0 0,0 0,-1 0,1-1,0 1,-1-1,1 1,-1-1,0 0,0 0,1 1,-1-1,0-1,25-29,105-101,-87 113,-23 15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2,'100'17,"0"-4,50-1,-116-10,135 2,0-8,0-6,29-13,89 11,-302 24,-4-6</inkml:trace>
  <inkml:trace contextRef="#ctx0" brushRef="#br0" timeOffset="750.915">678 171,'-292'375,"268"-341,-2-1,-1-2,-2-1,-18 15,-1 2,64-77,120-117,-50 42,-35 42,2 1,59-51,-54 62,-56 52,0 0,-1-1,1 1,-1 0,1 0,-1 0,1 0,-1 0,1 0,-1 1,0-1,0 0,1 1,-1-1,0 1,0-1,-1 1,1-1,0 1,0 0,-1-1,1 1,-1 0,1 0,-1-1,0 1,0 0,20 208,-13-174,-2 0,-1 1,-2-1,-2 1,-1 6,-5-36,0-12</inkml:trace>
  <inkml:trace contextRef="#ctx0" brushRef="#br0" timeOffset="999.414">227 538,'43'0,"28"0,13 0,-4 0,-11 0,-12-5,-11-1,-8 0,-7 1,-3 1,-1 2,-6 1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0 531,'34'-81,"-16"42,1 2,2 0,2 1,1 1,1 1,11-8,-21 26,-10 9,1-1,0 1,0 1,1-1,0 1,0 0,0 1,1 0,0 0,0 0,0 1,1 1,-1-1,1 1,0 0,-6 5,0-1,0 1,-1 0,1-1,0 1,-1 0,0 1,1-1,-1 0,0 1,0-1,0 1,-1-1,1 1,-1 0,1 0,-1 0,0 0,0 0,0 0,-1 0,1 0,-1 0,1 1,-1-1,0 0,0 0,-1 0,1 1,-1-1,1 0,-2 2,2 0,-3 37,2-35,-1-1,1 1,0 0,0 0,1 1,0-1,0 0,1 0,0 0,0 0,1 0,0-1,0 1,0 0,1-1,0 1,0-1,1 0,0 0,0 0,0 0,0-5,0 0,0 0,-1-1,1 1,0-1,0 0,0 0,0-1,-1 1,1-1,0 1,0-1,-1 0,1-1,-1 1,1-1,-1 1,1-1,-1 0,0-1,0 1,0 0,0-1,0 0,-1 1,1-1,-1 0,0 0,1-1,-2 1,1 0,0-1,0 0,12-13,254-264,-236 259,-32 21,1 1,-1 0,1 0,-1 0,1 0,0-1,-1 1,1 0,-1 0,1 0,-1 0,1 0,-1 0,1 0,0 1,-1-1,1 0,-1 0,1 0,-1 0,1 1,-1-1,1 0,-1 1,1-1,-1 0,0 1,1-1,-1 0,1 1,-1-1,0 1,1-1,-1 1,0-1,0 1,1-1,-1 1,0-1,0 1,0-1,0 1,0-1,0 1,1-1,-1 1,0 0,-1-1,1 1,0-1,0 1,0-1,0 1,0-1,0 1,-1-1,1 1,0-1,0 1,-1 0,-43 169,41 87,3-233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15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2791 1 8018 0 0,'0'0'1464'0'0,"0"0"-928"0"0,0 0-416 0 0,0 0 64 0 0,0 0 256 0 0,0 0 160 0 0,0 0-23 0 0,0 0-161 0 0,-99 184-208 0 0,84-158-240 0 0,0-1-176 0 0,4 1-240 0 0,0-7-377 0 0,-2 6-359 0 0,6-6-472 0 0,-2-1-769 0 0,3-7-727 0 0,1-3 519 0 0</inkml:trace>
  <inkml:trace contextRef="#ctx0" brushRef="#br0" timeOffset="13069.217">545 649 0 0 0,'0'0'1304'0'0,"0"0"-181"0"0,0 0-103 0 0,0 0 99 0 0,0 0 167 0 0,0 0 108 0 0,0 0-134 0 0,0 0-259 0 0,0 0-231 0 0,0 0-178 0 0,0 0-127 0 0,0 0-78 0 0,0 0-64 0 0,-14 21-75 0 0,-45 69-47 0 0,27-12 136 0 0,28-57-267 0 0,-96 299 974 0 0,90-310 2463 0 0,14-40-2085 0 0,29-61-1022 0 0,-4 35-333 0 0,3 2-1 0 0,1 1 1 0 0,3 2-1 0 0,3 1 1 0 0,1 2-1 0 0,11-6-66 0 0,34-13-109 0 0,-84 66 96 0 0,-1 0 0 0 0,1 1 1 0 0,0-1-1 0 0,0 0 0 0 0,-1 1 1 0 0,1-1-1 0 0,0 1 0 0 0,0-1 1 0 0,0 1-1 0 0,0-1 0 0 0,0 1 1 0 0,0 0-1 0 0,-1-1 0 0 0,1 1 1 0 0,0 0-1 0 0,0 0 0 0 0,0 0 1 0 0,0 0-1 0 0,0 0 0 0 0,0 0 0 0 0,0 0 1 0 0,0 0-1 0 0,0 0 0 0 0,0 0 1 0 0,0 0-1 0 0,0 1 0 0 0,0-1 1 0 0,0 0-1 0 0,0 1 0 0 0,0-1 1 0 0,0 1-1 0 0,0-1 0 0 0,-1 1 1 0 0,1-1-1 0 0,0 1 0 0 0,0 0 0 0 0,-1-1 1 0 0,1 1-1 0 0,0 0 0 0 0,-1-1 1 0 0,1 1-1 0 0,0 0 0 0 0,-1 0 1 0 0,1 0-1 0 0,-1 0 0 0 0,0 0 1 0 0,1 0-1 0 0,-1-1 0 0 0,0 1 1 0 0,1 0-1 0 0,-1 0 0 0 0,0 1 13 0 0,2 58 204 0 0,-2-45-94 0 0,-5 246 279 0 0,4-258-385 0 0,1 1 0 0 0,0-1 0 0 0,-1 0 0 0 0,1 1 0 0 0,0-1 0 0 0,1 0 0 0 0,-1 0 0 0 0,1 1 0 0 0,-1-1 0 0 0,1 0 0 0 0,0 0 0 0 0,0 0 0 0 0,0 0 0 0 0,1 0 0 0 0,-1 0 0 0 0,1 0 0 0 0,-1 0 0 0 0,1 0 0 0 0,0-1 0 0 0,0 1 0 0 0,0-1 0 0 0,1 1 0 0 0,-1-1 0 0 0,0 0 0 0 0,1 0 0 0 0,0 0 0 0 0,-1 0 0 0 0,1 0 0 0 0,0-1 0 0 0,0 1 0 0 0,0-1 0 0 0,0 0 0 0 0,0 0 0 0 0,0 0 0 0 0,1 0 0 0 0,-1 0 0 0 0,0-1 0 0 0,0 0 0 0 0,1 1 0 0 0,-1-1 0 0 0,0 0 0 0 0,1-1 0 0 0,-1 1 0 0 0,0 0 0 0 0,0-1 0 0 0,2 0-4 0 0,13-12 117 0 0,0-1 0 0 0,-2-1 0 0 0,0 0 0 0 0,0-1 0 0 0,-1 0 1 0 0,12-19-118 0 0,6-6 109 0 0,103-143-35 0 0,-122 166-301 0 0,-10 35-607 0 0,-5 155 902 0 0,2-165-82 0 0,0 0 1 0 0,1 0-1 0 0,0-1 0 0 0,1 1 1 0 0,-1-1-1 0 0,1 0 1 0 0,0 1-1 0 0,1-1 0 0 0,-1-1 1 0 0,1 1-1 0 0,0 0 0 0 0,1-1 1 0 0,-1 0-1 0 0,1 0 1 0 0,0 0-1 0 0,0-1 0 0 0,1 0 1 0 0,-1 0-1 0 0,1 0 1 0 0,6 3 13 0 0,50 8-4162 0 0,-51-15 2365 0 0,27-4-8516 0 0,-31 1 7174 0 0</inkml:trace>
  <inkml:trace contextRef="#ctx0" brushRef="#br0" timeOffset="13375.128">124 1267 2769 0 0,'0'0'474'0'0,"0"0"-144"0"0,0 0 326 0 0,0 0 560 0 0,0 0 375 0 0,0 0 142 0 0,0 0-122 0 0,0 0-246 0 0,0 0-219 0 0,36 14-219 0 0,117 41-154 0 0,-34-28 543 0 0,-28-17 384 0 0,1-5-1 0 0,61-5-1699 0 0,-74 0 341 0 0,201-13 808 0 0,-140 4-2130 0 0,-1 5-4934 0 0,-110 4-2737 0 0,-24 0 3404 0 0</inkml:trace>
  <inkml:trace contextRef="#ctx0" brushRef="#br0" timeOffset="14156.351">849 1577 3393 0 0,'0'0'1637'0'0,"0"0"-846"0"0,0 0-164 0 0,0 0 288 0 0,0 0 244 0 0,0 0 65 0 0,0 0-210 0 0,0 0-356 0 0,0 0-281 0 0,0 0-160 0 0,0 0-90 0 0,-28 33-39 0 0,-87 106 9 0 0,61-65-16 0 0,-25 95 936 0 0,91-181 3888 0 0,62-83-4021 0 0,-16 16-654 0 0,-12 14-192 0 0,4 1 1 0 0,1 3-1 0 0,58-51-38 0 0,-22 49-175 0 0,-85 64 153 0 0,0 1-1 0 0,0 0 1 0 0,0-1-1 0 0,0 1 1 0 0,0 0-1 0 0,-1 0 0 0 0,1 0 1 0 0,0 0-1 0 0,-1 0 1 0 0,0 0-1 0 0,1 1 0 0 0,-1-1 1 0 0,0 0-1 0 0,0 1 1 0 0,0-1-1 0 0,-1 1 1 0 0,1-1-1 0 0,-1 1 0 0 0,1-1 1 0 0,-1 1-1 0 0,0-1 1 0 0,0 1-1 0 0,0 0 1 0 0,0-1-1 0 0,0 1 0 0 0,-1-1 1 0 0,1 1-1 0 0,-1-1 1 0 0,0 1-1 0 0,0 1 23 0 0,1 4-32 0 0,13 154 249 0 0,-10-145-220 0 0,0 0 0 0 0,1 0 0 0 0,1-1-1 0 0,1 1 1 0 0,0-1 0 0 0,1-1 0 0 0,1 1-1 0 0,0-1 1 0 0,3 1 3 0 0,1 17 718 0 0,-12-32-436 0 0,0-1 44 0 0,-23 0 1157 0 0,-71-23-773 0 0,-118-46-1844 0 0,159 48-1522 0 0,18 10-3790 0 0,26 9 1084 0 0,1 2-1419 0 0</inkml:trace>
  <inkml:trace contextRef="#ctx0" brushRef="#br0" timeOffset="14576.279">1354 686 6249 0 0,'0'0'532'0'0,"0"0"-357"0"0,0 0-103 0 0,0 0 336 0 0,0 0 479 0 0,0 0 283 0 0,0 0-9 0 0,0 0-181 0 0,0 0-189 0 0,0 0-148 0 0,0 0-92 0 0,0 0-51 0 0,0 0-20 0 0,22 16 20 0 0,73 51 39 0 0,-79-55-313 0 0,0 0 0 0 0,-1 1-1 0 0,0 1 1 0 0,-1 0 0 0 0,-1 1 0 0 0,0 1-1 0 0,-1 0 1 0 0,0 0 0 0 0,-2 1 0 0 0,6 13-226 0 0,-10-20 58 0 0,15 32 45 0 0,-2 0 0 0 0,-2 0 0 0 0,-2 2 0 0 0,-2 0 0 0 0,-1 0 0 0 0,-3 2 0 0 0,-1-1 0 0 0,-3 1 0 0 0,-2 0 0 0 0,-1 0 0 0 0,-4 26-103 0 0,-2-48-6 0 0,-1-1 0 0 0,-1 0 1 0 0,-1-1-1 0 0,-1 1 1 0 0,-1-1-1 0 0,-1-1 0 0 0,0 0 1 0 0,-2 0-1 0 0,-1-1 0 0 0,0-1 1 0 0,-9 10 5 0 0,10-12-74 0 0,-116 134-3203 0 0,78-108-902 0 0,-3-7-3428 0 0,37-27 4451 0 0,2-2 2424 0 0</inkml:trace>
  <inkml:trace contextRef="#ctx0" brushRef="#br0" timeOffset="15239.191">271 409 0 0 0,'0'0'667'0'0,"0"0"593"0"0,0 0 304 0 0,0 0 59 0 0,0 0-120 0 0,0 0-226 0 0,0 0-246 0 0,0 0-181 0 0,0 0-107 0 0,0 0-33 0 0,0 0-9 0 0,-18 20-41 0 0,-55 60-44 0 0,29-9 430 0 0,17-2-701 0 0,2 1 0 0 0,4 1-1 0 0,3 0 1 0 0,2 2 0 0 0,4 0-1 0 0,4 0 1 0 0,2 1 0 0 0,4 0 0 0 0,2 0-1 0 0,7 23-344 0 0,-5-68 46 0 0,2 0-1 0 0,1 0 0 0 0,1 0 1 0 0,2-1-1 0 0,1 0 1 0 0,1 0-1 0 0,1-1 0 0 0,1-1 1 0 0,2 0-1 0 0,0 0 0 0 0,2-2 1 0 0,1 0-1 0 0,1-1 0 0 0,0 0 1 0 0,2-1-1 0 0,1-2 0 0 0,0 0 1 0 0,2-1-1 0 0,0-1 0 0 0,1-2 1 0 0,1 0-1 0 0,2 0-45 0 0,72 12-567 0 0,-55-27-8939 0 0,-34-1 883 0 0</inkml:trace>
  <inkml:trace contextRef="#ctx0" brushRef="#br0" timeOffset="16193.338">2320 884 0 0 0,'0'0'1190'0'0,"0"0"-88"0"0,0 0-52 0 0,0 0 65 0 0,0 0 131 0 0,-2 3 114 0 0,-61 88 4873 0 0,33-44-5582 0 0,-199 305 423 0 0,178-267-448 0 0,52-83-596 0 0,1-1-1 0 0,0 1 0 0 0,-1-1 0 0 0,1 0 0 0 0,0 0 1 0 0,0 0-1 0 0,0 0 0 0 0,0 0 0 0 0,0-1 1 0 0,0 1-1 0 0,0 0 0 0 0,0-1 0 0 0,0 0 0 0 0,0 1 1 0 0,1-1-1 0 0,-1 0 0 0 0,0 0 0 0 0,0 0 0 0 0,0 0 1 0 0,0-1-1 0 0,0 1 0 0 0,0-1 0 0 0,1 1-29 0 0,2 0 78 0 0,299-41 905 0 0,-185 26-830 0 0,-118 16-107 0 0,0-1 0 0 0,0 1 0 0 0,1-1-1 0 0,-1 0 1 0 0,0 0 0 0 0,0 0 0 0 0,1 1 0 0 0,-1-1 0 0 0,0 0-1 0 0,0-1 1 0 0,1 1 0 0 0,-1 0 0 0 0,0 0 0 0 0,0 0 0 0 0,1-1-1 0 0,-1 1 1 0 0,0-1 0 0 0,0 1 0 0 0,0-1 0 0 0,0 1 0 0 0,0-1-1 0 0,0 0 1 0 0,0 1 0 0 0,0-1 0 0 0,0 0 0 0 0,0 0 0 0 0,0 0-1 0 0,0 0 1 0 0,0 0 0 0 0,0 0 0 0 0,-1 0 0 0 0,1 0 0 0 0,-1 0-1 0 0,1 0 1 0 0,0 0 0 0 0,-1 0 0 0 0,0 0 0 0 0,1-1 0 0 0,-1 1-1 0 0,0 0 1 0 0,1 0 0 0 0,-1-1 0 0 0,0 1 0 0 0,0 0 0 0 0,0 0-1 0 0,0-1 1 0 0,0 1 0 0 0,-1 0 0 0 0,1-1-46 0 0,-48-83 1055 0 0,-143-227-1443 0 0,165 278-384 0 0,-8-10-1721 0 0,22 12-5111 0 0,12 27 3064 0 0,0 2-497 0 0</inkml:trace>
  <inkml:trace contextRef="#ctx0" brushRef="#br0" timeOffset="16771.32">2983 848 928 0 0,'0'0'1839'0'0,"0"0"-462"0"0,0 0-113 0 0,0 0 184 0 0,0 0 204 0 0,0 0 42 0 0,0 0-230 0 0,0 0-418 0 0,0 0-364 0 0,0 0-282 0 0,0 0-162 0 0,0 0-60 0 0,0 0 24 0 0,-6 3 46 0 0,4-3-246 0 0,0 2 66 0 0,-1-1 0 0 0,0 1 0 0 0,0-1 1 0 0,1 1-1 0 0,-1 0 0 0 0,1 0 0 0 0,-1 0 1 0 0,1 0-1 0 0,0 0 0 0 0,0 1 0 0 0,0-1 1 0 0,0 1-1 0 0,1-1 0 0 0,-1 1 0 0 0,0 0 1 0 0,1 0-1 0 0,0-1 0 0 0,-1 4-68 0 0,-77 181 2109 0 0,-26 100-1991 0 0,81-225-2629 0 0,21-62-5547 0 0,0-7 5322 0 0,1 4-337 0 0,1-1 1334 0 0</inkml:trace>
  <inkml:trace contextRef="#ctx0" brushRef="#br0" timeOffset="17095.087">2707 862 1680 0 0,'0'0'1375'0'0,"0"0"-12"0"0,0 0 159 0 0,0 0 321 0 0,0 0 160 0 0,0 0-139 0 0,0 0-374 0 0,0 0-371 0 0,0 0-283 0 0,0 0-169 0 0,0 0-78 0 0,0 0-60 0 0,1 23-37 0 0,8 70-48 0 0,10-39 244 0 0,94 112 700 0 0,0 3-1604 0 0,-103-147-1289 0 0,-7-14-2438 0 0,1-1-5323 0 0,-4-4 4304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30,'636'-17,"-263"5,-224 43,-133-22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68,'-3'-5,"-1"0,0 0,0 0,0 1,0 0,-1-1,1 1,-1 1,0-1,-1 1,1 0,0 0,-1 0,0 1,0 0,1 0,-1 0,0 1,-1 0,1 0,0 0,0 1,0 0,0 0,-1 1,1 0,0 0,0 0,0 1,0-1,0 2,1-1,-1 1,1-1,-3 3,-7 2,1 1,0 1,0 0,1 1,0 0,1 1,0 0,1 1,0 1,1 0,0 0,1 1,0 0,6-8,-1 0,1 0,1 1,-1-1,1 1,0-1,1 1,-1 0,1-1,1 1,-1 0,1 0,0 0,1 0,0-1,0 1,0 0,1 0,0-1,0 1,1-1,-1 0,2 0,-1 0,0 0,1 0,0 0,1-1,-1 0,1 0,0 0,0-1,10 5,0-1,0 0,1-1,0 0,0-2,0 0,1-1,-1 0,1-2,0 0,0 0,0-2,0 0,0-1,17-3,1 3,-11 0,0-1,-1 0,1-2,-1-1,0-1,21-8,-26 6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0,'1'1,"0"1,1-1,-1 1,0-1,0 1,-1-1,1 1,0-1,0 1,-1 0,1 0,-1-1,1 1,-1 0,0 0,0-1,0 1,0 0,0 0,0 0,0-1,-1 1,1 0,-1 0,1-1,-1 1,1 0,-1-1,0 1,0 0,0-1,0 1,-1-1,-16 36,-3-1,-1-1,-1-1,-2-1,-19 19,-94 84,126-122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0 649,'5'255,"-5"-251,0 0,0 0,0 0,1 0,-1 0,1 0,0 0,0 0,1-1,-1 1,1 0,-1-1,1 1,0-1,1 0,-1 0,0 0,1 0,0 0,0 0,0 0,0-1,0 0,0 1,1-1,-1-1,1 1,-1 0,1-1,0 0,-1 1,1-1,0-1,0 1,0-1,0 1,0-1,0 0,0-1,3 0,8-6,0-2,0 0,-1-1,0 0,-1-1,0 0,8-10,14-12,149-132,-183 165,-1-1,0 0,0 0,1 0,-1 0,0 0,1 0,-1 0,1 0,-1 0,1 0,-1 0,1 0,0 1,-1-1,1 0,0 1,0-1,0 0,0 1,-1-1,1 1,0-1,0 1,0-1,0 1,0 0,0 0,0-1,0 1,0 0,0 0,0 0,0 0,1 0,-1 0,0 0,0 1,0-1,0 0,0 0,0 1,0-1,0 1,-1-1,1 1,0-1,0 1,0 0,0-1,-1 1,1 0,0 0,-1-1,1 1,0 0,-1 0,1 0,-1 1,-7 58,4-50,0-1,2 1,-1 0,1 0,1 0,-1 0,2 0,-1 0,1-1,1 1,0 0,0 0,1-1,1 1,0 0,-1-7,1 0,0 0,0 0,0-1,1 1,-1-1,1 0,-1-1,1 1,-1-1,1 0,0 0,0 0,0 0,0-1,-1 0,1 0,0-1,0 1,0-1,0 0,-1 0,1 0,0-1,-1 0,1 0,-1 0,0 0,0-1,0 0,0 0,0 0,0 0,-1 0,1-1,-1 0,0 1,2-4,15-13,-1 0,-1-1,0-2,-2 1,0-2,-2 0,9-21,6-22,-24 47</inkml:trace>
  <inkml:trace contextRef="#ctx0" brushRef="#br0" timeOffset="3470.439">1185 0,'0'374,"-6"-325,-3-1,-1-1,-2 1,-14 30,24-70,-28 103,29-110,1 0,-1 0,1 1,-1-1,1 0,-1 0,1 1,0-1,0 0,0 1,0-1,0 0,0 1,0-1,0 0,1 0,-1 1,0-1,1 0,-1 1,1-1,-1 0,1 0,0 0,0 0,-1 0,1 0,0 0,0 0,0 0,0 0,0 0,0 0,0-1,0 1,1 0,-1-1,0 1,0-1,0 1,1-1,-1 0,0 1,1-1,-1 0,0 0,1 0,-1 0,0 0,1 0,-1-1,0 1,0 0,1-1,-1 1,0-1,0 1,1-1,-1 1,0-1,0 0,0 0,0 1,0-1,0 0,0 0,0 0,0 0,0-1,130-136,-124 131,14-13,1 1,0 1,1 1,1 0,24-11,-47 27,0 1,1-1,-1 0,1 0,-1 1,1-1,-1 1,1-1,-1 1,1 0,0 0,-1 0,1-1,-1 1,1 1,0-1,-1 0,1 0,-1 1,1-1,-1 1,1-1,-1 1,1-1,-1 1,1 0,-1 0,0 0,1 0,-1 0,0 0,0 0,0 0,0 1,0-1,0 0,0 1,0-1,-1 0,1 1,0-1,-1 1,1-1,-1 1,0 0,1-1,-1 1,0 0,-2 82,-43 47,40-88,9-27</inkml:trace>
  <inkml:trace contextRef="#ctx0" brushRef="#br0" timeOffset="4233.202">1609 790,'4'-1,"33"-7,0-1,-1-2,0-2,-1-1,0-1,26-17,-57 28,1 1,0 0,-1-1,0 0,0 0,0 0,0 0,-1-1,0 1,0-1,0 0,0 0,-1 0,0-1,0 1,0 0,-1-1,1 1,-1-1,-1 0,1 1,-1-1,0 1,0-1,-1 0,0 1,0-1,0-2,-1 6,1 0,0-1,-1 1,1 0,-1 0,0 0,0 0,0 0,0 1,0-1,0 1,0-1,-1 1,1 0,0 0,-1 0,1 0,-1 0,1 0,-1 1,0-1,1 1,-1 0,1 0,-1 0,0 0,1 0,-1 0,0 1,1 0,-1-1,1 1,-1 0,1 0,-87 37,68-24,0 1,1 1,1 0,1 2,0 0,1 1,1 0,1 2,1 0,0 0,-2 9,14-28,0 1,0 0,1 0,-1 0,1 0,-1 0,1 0,0 0,0 0,1 0,-1 0,1 1,-1-1,1 0,0 0,0 1,0-1,1 0,-1 0,1 1,0-1,0 0,0 0,0 0,1 0,-1 0,1 0,-1 0,1-1,0 1,0 0,1-1,-1 0,0 1,1-1,-1 0,1 0,0-1,0 1,0 0,0-1,0 0,0 0,3 1,23 2,1-1,-1-1,1-2,0 0,0-3,21-4,-15 2,1-2,-1-1,-1-2,0-2,-1-1,0-1,-1-2,0-2,-1-1,-2-1,0-1,-1-2,14-15,-30 23,0-1,-1 0,-1-1,0 0,-1 0,-1-1,-1-1,1-3,-8 19,0 1,0-1,0 0,0 0,-1 0,1 0,-1 0,0 0,0 0,0 1,0-1,0 0,-1 0,1 0,-1 0,0 0,0 0,0 1,0-1,0 0,-1 1,1-1,-1 1,0-1,1 1,-1 0,0 0,-1-1,1 2,0-1,0 0,-1 0,1 1,-1-1,0 1,1 0,-1 0,0 0,0 0,0 0,1 1,-1-1,0 1,0 0,0 0,-1 0,-7 0,0 0,1 1,-1 0,0 1,1 0,-1 1,1 0,0 0,0 1,0 1,1 0,-1 0,1 1,0 0,1 0,-1 1,1 0,1 1,-1 0,6-7,0 0,1 0,-1 1,0-1,1 0,0 0,-1 1,1-1,0 1,-1-1,1 1,0 0,0-1,0 1,1 0,-1 0,0 0,1-1,-1 1,1 0,0 0,-1 0,1 0,0 0,0 0,0 0,0 0,1 0,-1 0,0 0,1 0,0-1,-1 1,1 0,0 0,0 0,0-1,0 1,0-1,0 1,1 0,-1-1,0 0,1 1,-1-1,1 0,0 0,161 44,-157-44,-1 0,1 1,0 0,-1 0,1 0,-1 1,0 0,0 0,0 0,0 0,-1 1,1 0,-1 0,0 0,0 0,0 1,-1 0,1-1,-1 1,0 1,-1-1,1 0,-1 1,0-1,0 1,-1 0,0-1,0 1,0 0,-1 0,1 0,-2 0,1-1,0 1,-2 3,-4 14,4-19,0 1,0-1,1 0,0 1,0-1,0 1,0 0,1-1,0 1,0 0,0-1,0 1,1 0,-1-1,1 1,1-1,-1 1,0-1,1 0,0 1,1 0,7 3,0-6</inkml:trace>
  <inkml:trace contextRef="#ctx0" brushRef="#br0" timeOffset="5021.295">2653 762,'14'4,"-1"0,1-1,-1-1,1 0,0-1,0 0,0-1,0-1,0 0,0-1,0 0,-1-1,1-1,-1 0,12-5,-13 2,-1 0,1-1,-1 0,0-1,-1 0,0 0,0-1,-1 0,5-9,-12 16,1 0,-1 0,0 0,0 0,-1-1,1 1,-1-1,1 1,-1-1,0 0,-1 0,1 1,-1-1,1 0,-1 0,0 0,-1 1,1-1,0 0,-1 0,0 0,0 1,0-1,-1 1,1-1,-1 1,0-1,0 1,0 0,0 0,0 0,-1 0,1 0,-1 0,0 1,-2-2,1 1,0 0,-1 1,1 0,-1 0,0 0,0 0,0 0,0 1,0 0,0 0,0 1,0-1,0 1,0 0,-1 1,1-1,0 1,0 0,0 0,0 0,0 1,0 0,1 0,-1 0,-8 4,1 0,0 0,0 1,0 1,1 0,0 1,1 0,-6 6,9-8,-88 113,92-115,-1 1,1 0,0 0,1 0,0 0,0 0,0 0,0 1,1-1,0 1,1-1,-1 1,1-1,1 1,-1-1,1 1,0-1,0 1,1-1,0 0,2 5,1-5,0 0,0-1,0 0,1 0,0 0,0-1,0 0,0 0,1 0,0-1,-1 0,1-1,0 1,1-1,-1 0,0-1,0 0,1 0,0-1,24 7,-12-1,1-1,-1-1,1 0,1-2,-1-1,0 0,0-2,1 0,-1-1,14-4,37-15,-51 13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28,'40'-17,"-75"7,13 13,1 1,0 2,0 0,1 1,0 1,0 1,1 1,0 0,0 2,1 0,1 1,0 0,1 2,1 0,-10 12,17-19,0-1,1 1,0 1,1 0,0-1,0 2,1-1,0 1,1 0,0 0,0 0,1 0,1 1,0-1,0 1,1-1,0 1,1 0,0 0,1 0,0-1,0 1,1-1,3 9,0-9,1 0,-1-1,1 0,1 0,0 0,0-1,1 0,0-1,0 0,1 0,0 0,0-1,0-1,1 1,0-2,0 1,0-1,1-1,-1 0,1 0,0-1,0-1,0 0,-1 0,1-1,0 0,2-1,58 2,-1-3,0-3,43-9,-85 9,-4 1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55,'5'0,"7"0,5 0,5 0,4 0,2 0,1-4,0-3,1 1,-1 2,0 0,0-3,-1-1,1 2,-1 1,0 1,-5 7,-6 3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0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30,'34'0,"35"-4,10-3,-3 1,-5 1,-9 1,-12 2,-13 1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1 248,'4'-6,"1"1,0-1,1 1,-1 0,1 0,0 0,0 1,0 0,0 0,1 1,6-3,2-2,5-2,0 2,1 0,0 1,0 2,1 0,-1 1,1 1,0 1,0 0,0 2,0 1,0 1,7 2,-28-4,1-1,0 1,0 1,-1-1,1 0,0 0,0 1,-1-1,1 1,0-1,-1 1,1 0,-1-1,1 1,0 0,-1 0,0 0,1 0,-1 1,0-1,0 0,1 1,-1-1,0 0,0 1,0-1,-1 1,1 0,0-1,-1 1,1 0,-1-1,1 1,-1 0,0 0,1-1,-1 1,0 0,0 0,-1-1,1 1,0 0,-1 0,1-1,-1 1,1 0,-1-1,0 1,1-1,-1 1,0 0,-1 0,-14 21,-1 0,-1-1,-1-1,-1-1,-21 17,-6 6,-120 103,164-144,1 1,-1 0,0 0,1 0,-1 1,1-1,0 0,0 1,0 0,0-1,1 1,0 0,0 0,0 0,0 0,0 0,1 0,0 0,-1 0,2 0,-1 0,0 0,1 0,0 0,0 0,0 0,0 0,1-1,-1 1,1 0,0-1,0 1,0-1,1 0,-1 1,1-1,0 0,0-1,0 1,0 0,0-1,1 0,-1 0,4 2,11 1,0-1,0-1,0-1,1 0,-1-1,1-1,0-1,13-2,19 0,-26 3</inkml:trace>
  <inkml:trace contextRef="#ctx0" brushRef="#br0" timeOffset="314.631">848 248,'-5'24,"-6"18,-2 5,2 1,-2-3,1-5,2-4,-1-4,1-2,2-2,2 0,8-5,7-12,3-7</inkml:trace>
  <inkml:trace contextRef="#ctx0" brushRef="#br0" timeOffset="562.644">1129 219,'-19'44,"-6"23,0 5,6-4,5-10,5-9,4-9,4-6,1-4,0-2,1-6</inkml:trace>
  <inkml:trace contextRef="#ctx0" brushRef="#br0" timeOffset="1034.06">565 389,'32'-28,"1"1,0 2,2 1,1 1,1 3,1 1,33-12,-67 29,1 0,-1 0,1 0,-1 0,1 1,0 0,0 0,0 0,0 0,-1 1,1 0,0 0,0 0,0 1,0 0,0 0,0 0,-1 0,1 1,0-1,-1 1,1 1,-1-1,0 1,0-1,0 1,0 0,0 1,0-1,-1 0,2 3,7 9,-5-5,1 1,1-1,-1 0,2-1,-1 0,1-1,1 1,0-2,0 0,0 0,1-1,0 0,7 2,4-4,1 0,-1-1,0-1,1-1,0-2,6 0,-1 0,-5 0</inkml:trace>
  <inkml:trace contextRef="#ctx0" brushRef="#br0" timeOffset="1347.661">1609 50,'15'108,"-6"0,-4 88,-7-175,0 0,-2 0,-1 0,0 0,-2-1,0 0,-1 0,-1 0,-1-1,-1-1,-10 14,6-15,1-3</inkml:trace>
  <inkml:trace contextRef="#ctx0" brushRef="#br0" timeOffset="1911.658">1496 106,'20'-14,"1"1,-1 1,2 0,0 1,0 2,1 0,0 2,0 0,8 0,-23 6,-1-1,1 1,0 1,0-1,-1 1,1 0,0 1,0 0,-1 0,1 1,0 0,-1 1,0-1,1 1,-1 0,0 1,-1 0,1 0,-1 1,0-1,0 1,0 1,0-1,-1 1,0 0,0 0,-1 0,1 1,-2 0,1 0,-1 0,0 0,0 0,-1 1,0-1,0 1,-1 0,1-1,-2 1,1 0,-1 0,-1 0,1-1,-2 3,-5 5,-1 0,-1-1,-1 0,0 0,0-1,-2 0,1-1,-1-1,-1 1,0-2,-1 0,0-1,-1 0,1-1,-4 0,15-6,0-1,0 0,0 1,0 0,0 0,0 0,1 0,-1 0,1 0,-1 1,1-1,0 1,0-1,0 1,0 0,1 0,-1 0,1 0,-1 0,1 0,0 1,0-1,1 0,-1 0,1 1,-1-1,1 1,0-1,1 0,-1 1,0-1,1 0,0 1,0-1,0 0,0 0,0 0,1 0,0 1,7 7,1 0,0-1,1 0,0-1,1 0,-1-1,2 0,-1-1,2 0,7 5,56 31,-53-32,0 2,0 1,-2 1,0 1,0 1,15 17,-21-18,-1-3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20,'-6'-3,"-1"0,1 0,-1 1,0 0,0 0,0 0,0 1,0 0,-1 1,1 0,0 0,0 0,-1 1,1 0,0 0,0 1,0-1,0 2,1-1,-1 1,0 0,1 1,0-1,0 1,0 0,0 1,1 0,-1-1,1 2,0-1,1 1,-4 5,-3 14,2 0,1 0,1 1,1 0,2 0,0 6,-3 13,-20 181,-2-57,7 85,-27-147,50-105,0 1,0-1,0 0,0 1,0-1,0 0,1 0,-1 0,1 0,-1 0,1 0,0-1,0 1,0-1,0 1,0-1,0 1,0-1,1 0,-1 0,0 0,1 0,-1-1,1 1,-1-1,1 1,-1-1,1 0,-1 0,1 0,-1 0,1-1,-1 1,1 0,-1-1,0 0,2 0,1 1,16 0,1 0,-1-2,0 0,-1-2,1 0,-1-1,1-1,16-8,-21 6</inkml:trace>
  <inkml:trace contextRef="#ctx0" brushRef="#br0" timeOffset="553.439">710 500,'-7'-2,"0"1,0-1,0 1,-1 0,1 1,0 0,0 0,0 1,-1-1,1 2,0-1,0 1,0 0,0 0,1 1,-1 0,1 0,-1 1,1-1,0 1,0 1,1-1,-1 1,1 0,0 0,1 1,-1-1,1 1,0 0,0 1,1-1,-1 0,0 4,1-4,-1-1,1 1,0 0,0 1,0-1,1 0,0 1,0-1,1 1,0 0,0-1,1 1,-1 0,1 0,1-1,-1 1,1 0,1-1,-1 1,1 0,0-1,0 0,1 1,0-1,0 0,1-1,-1 1,1 0,0-1,1 0,-1 0,1 0,0-1,1 1,-1-1,1 0,-1-1,1 0,3 2,-2-3,1 0,0 0,0-1,-1 0,1-1,0 1,0-1,0-1,0 0,-1 0,1 0,0-1,-1 0,1-1,-1 1,1-2,-1 1,0-1,-1 0,1 0,-1-1,1 1,-1-2,7-8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9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15 417,'-3'10,"0"1,0-1,1 1,1 0,0 0,0 0,1 0,0 0,1 0,0 0,1 0,0-1,1 1,0 0,1-1,4 8,-7-16,0 0,0-1,1 1,-1 0,0-1,1 1,0-1,-1 0,1 1,0-1,0 0,-1 0,1 0,0 0,0 0,0-1,0 1,0-1,1 1,-1-1,0 0,0 1,0-1,0 0,0-1,0 1,1 0,-1-1,0 1,0-1,0 1,0-1,0 0,0 0,0 0,-1 0,1 0,0 0,1-2,63-57,-59 51,-1 0,-1 0,1 0,-2-1,1 0,-1 0,-1 0,0 0,0-1,-1 1,0-1,-2 7,1 0,0 1,-1-1,0 1,0-1,0 0,0 1,-1-1,1 1,-1-1,0 1,0-1,-1 1,1-1,0 1,-1 0,0 0,0 0,0 0,0 0,0 0,-1 0,1 1,-1-1,0 1,0 0,0 0,0 0,0 0,0 0,0 1,-1-1,-2 0,4 1,0 1,0-1,0 0,0 1,0-1,0 1,0 0,-1 0,1 0,0 0,0 0,0 0,0 1,0-1,-1 1,1-1,0 1,0 0,0 0,0 0,0 0,1 0,-1 0,0 0,0 1,1-1,-1 1,1-1,-1 1,1 0,0-1,-1 1,1 0,0 0,0 0,0 0,1 0,-1 0,0 0,1 0,0 1,-1-1,1 0,0 0,0 0,0 0,0 1,4-1,0 0,-1 0,1-1,0 1,0-1,0 0,0-1,0 1,1-1,-1 1,0-1,0-1,0 1,0 0,0-1,0 0,0 0,0 0,0 0,0-1,0 0,0 0,-1 0,1 0,-1 0,1-1,-1 1,2-3,5 0,16-10,0 0,-1-2,0-1,-1 0,-2-2,0-1,0-1,-2 0,-1-2,-1 0,-1-1,-1-1,-2 0,0-1,-1-4,0 11,-8 28,-5 42,0-40,30 255,-10-143,-3 14,-6 1,-5 15,-8 7,-16-118,18-41,-1 1,1-1,-1 1,0-1,1 1,-1-1,0 0,1 1,-1-1,0 0,1 0,-1 1,0-1,1 0,-1 0,0 0,1 0,-1 0,0 0,0 0,1 0,-1 0,0 0,0 0,1-1,-1 1,0 0,1 0,-1-1,0 1,1 0,-1-1,1 1,-1-1,1 1,-1-1,1 1,-1-1,1 1,-1-1,1 0,-1 1,1-1,0 1,-1-1,1 0,0 0,0 1,0-1,-1 0,1 1,0-1,0 0,0 0,0 1,0-1,0 0,0 0,-3-17,1-2,0 1,1 0,1 0,1 0,1 0,0-1,2 2,0-1,1 0,1 1,0 0,2 0,0 1,1 0,0 0,2 1,0 0,12-13,63-71,-61 79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4:10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16 236 6721 0 0,'0'0'1842'0'0,"0"0"-439"0"0,0 0-213 0 0,0 0-27 0 0,0 0-43 0 0,0 0-177 0 0,0 0-318 0 0,0 0-266 0 0,0 0-164 0 0,0 0-46 0 0,0 0-22 0 0,0 0 9 0 0,-3 26 37 0 0,-7 79 10 0 0,10-104-174 0 0,-1 0 0 0 0,1 0 0 0 0,0 1 0 0 0,-1-1 0 0 0,1 0 0 0 0,0 0 0 0 0,0 1 0 0 0,0-1 0 0 0,0 0 0 0 0,0 1 0 0 0,0-1 0 0 0,0 0 0 0 0,0 0 0 0 0,0 1 0 0 0,1-1 0 0 0,-1 0 0 0 0,1 0 0 0 0,-1 1-1 0 0,1-1 1 0 0,-1 0 0 0 0,1 0 0 0 0,-1 0 0 0 0,1 0 0 0 0,0 0 0 0 0,0 0 0 0 0,0 0 0 0 0,-1 0 0 0 0,1 0 0 0 0,0 0 0 0 0,0-1 0 0 0,0 1 0 0 0,1 0 0 0 0,-1 0 0 0 0,0-1 0 0 0,0 1 0 0 0,0-1 0 0 0,0 1 0 0 0,1-1-9 0 0,3 2 87 0 0,4 2 91 0 0,-1-1 1 0 0,0 0-1 0 0,1-1 0 0 0,0 0 0 0 0,-1 0 1 0 0,1-1-1 0 0,0 0 0 0 0,0-1 1 0 0,0 0-1 0 0,0 0 0 0 0,0-1 1 0 0,0 0-1 0 0,-1 0 0 0 0,1-1 0 0 0,0 0 1 0 0,-1-1-1 0 0,1 0 0 0 0,-1 0 1 0 0,0-1-1 0 0,0 0 0 0 0,2-2-178 0 0,14-8 282 0 0,-1-2 1 0 0,-1-1-1 0 0,0 0 0 0 0,-1-2 0 0 0,-1 0 0 0 0,3-6-282 0 0,27-16-108 0 0,-48 71-476 0 0,-3-26 588 0 0,0 1 1 0 0,1 0-1 0 0,0-1 0 0 0,0 1 1 0 0,0-1-1 0 0,1 1 1 0 0,-1 0-1 0 0,1-1 0 0 0,0 1 1 0 0,0-1-1 0 0,1 1 1 0 0,-1-1-1 0 0,1 0 0 0 0,0 0 1 0 0,0 0-1 0 0,1 0 0 0 0,-1 0 1 0 0,1 0-1 0 0,0 0 1 0 0,0-1-1 0 0,0 1 0 0 0,0-1 1 0 0,1 0-1 0 0,-1 0 0 0 0,1 0 1 0 0,0 0-1 0 0,0-1 1 0 0,0 0-1 0 0,0 0 0 0 0,0 0 1 0 0,0 0-1 0 0,1 0 1 0 0,-1-1-1 0 0,0 0 0 0 0,2 0-4 0 0,2 0 142 0 0,-1-1-1 0 0,1-1 0 0 0,-1 0 0 0 0,1 0 1 0 0,-1 0-1 0 0,0-1 0 0 0,1 0 1 0 0,-1 0-1 0 0,0-1 0 0 0,0 1 1 0 0,0-2-1 0 0,-1 1 0 0 0,1-1 0 0 0,-1 0 1 0 0,0-1-1 0 0,0 1 0 0 0,0-1 1 0 0,-1 0-1 0 0,2-2-141 0 0,13-16 195 0 0,-2-2 0 0 0,0 0 0 0 0,-1-1 0 0 0,-2 0 0 0 0,-1-1-1 0 0,1-7-194 0 0,-5 15-24 0 0,17-49-1451 0 0,-21 45-2490 0 0,-2 0-5079 0 0,-2 14-1957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7 456,'-5'34,"3"10,8-1,1-9</inkml:trace>
  <inkml:trace contextRef="#ctx0" brushRef="#br0" timeOffset="162.707">120 117,'0'5,"0"1</inkml:trace>
  <inkml:trace contextRef="#ctx0" brushRef="#br0" timeOffset="412.022">262 654,'0'-20,"4"-10,3-6,3-1,1 1,4 2,-2 1,3 3,2 0,4 2,3 4,-3 12,-5 13,-6 10,-4 4</inkml:trace>
  <inkml:trace contextRef="#ctx0" brushRef="#br0" timeOffset="968.865">769 314,'-128'69,"122"-65,1 0,0 0,1 1,-1-1,1 1,0 0,0 1,0-1,1 1,0-1,0 1,0 0,1 0,0 1,0-1,1 0,-1 1,1-1,1 0,-1 1,1 1,1-5,-1 0,1 0,0 0,0 1,0-1,0 0,1 0,-1-1,1 1,0 0,0 0,0-1,0 1,0-1,1 0,-1 1,1-1,-1 0,1-1,0 1,0 0,0-1,0 0,0 1,0-1,0 0,0-1,0 1,1 0,-1-1,3 0,106-6,-90-1,-3 0</inkml:trace>
  <inkml:trace contextRef="#ctx0" brushRef="#br0" timeOffset="1301.331">967 343,'0'29,"4"14,8 0,5-8,5-9,4-14,2-10,1-9,0-8,0-7,-4-4,-2-3,-5-1,-1 0,-3 0,-4 5</inkml:trace>
  <inkml:trace contextRef="#ctx0" brushRef="#br0" timeOffset="1767.591">1334 540,'31'-36,"2"1,2 1,1 2,27-17,-61 46,1 1,0 0,0 0,0 0,0 0,0 0,0 1,0-1,1 1,-1 0,0 0,1 0,-1 0,1 1,-1-1,1 1,0 0,-1 0,1 0,-1 1,1-1,-1 1,1 0,-1 0,3 1,57-4,-60 0,0 1,-1 0,1 0,0 0,0 1,0-1,0 1,0-1,0 1,0 0,0 0,0 1,0-1,0 0,0 1,0 0,0 0,0 0,-1 0,1 0,0 0,-1 1,1-1,0 1,-1 0,0 0,0 0,1 0,-1 0,0 0,0 1,-1-1,1 1,-1-1,1 1,-1 0,1 0,14 73,-10-57</inkml:trace>
  <inkml:trace contextRef="#ctx0" brushRef="#br0" timeOffset="2880.617">1701 343,'-5'0,"-2"5,-4 6,0 6,1 5,-1-1,0 1,2 1,3 1,-2-3,-1 0,7-4,4-5</inkml:trace>
  <inkml:trace contextRef="#ctx0" brushRef="#br0" timeOffset="3663.411">2095 174,'19'-1,"0"0,0-1,-1-1,1 0,-1-2,0 0,8-4,-19 7,-1 0,0-1,-1 1,1-2,0 1,-1 0,0-1,0 0,0 0,0-1,-1 1,1-1,-1 0,0 0,-1-1,1 1,-1-1,0 0,-1 1,1-1,-1 0,0-1,0 0,-2 7,1-1,-1 0,1 0,-1 0,0 0,1 0,-1 0,0 0,0 0,0 0,1 0,-1 0,0 0,0 0,0 0,-1 0,1 0,0 0,0 0,0 0,-1 0,1 0,-1 0,1 1,-1-1,1 0,-1 0,1 0,-1 0,0 1,1-1,-1 0,0 1,1-1,-1 0,0 1,0-1,0 1,0-1,0 1,0 0,0-1,0 1,0 0,0 0,0-1,0 1,0 0,0 0,0 0,0 0,0 1,0-1,1 0,-1 0,0 0,0 1,0-1,0 1,0-1,0 0,0 1,0 0,1-1,-1 1,0-1,0 1,1 0,-1 0,-7 10,1 1,0 0,1 0,0 0,1 1,0 0,1 0,1 1,0-1,1 1,0-1,1 2,-4 14,-26 180,17-99,-4-2,-26 80,39-171,0 0,-1-1,0 0,-1 0,-1 0,-1-1,0 0,-1-1,0 0,-1-1,-1 0,0-1,-7 6,17-17,1 1,-1-1,1 0,-1 0,0 0,1 0,-1 0,0-1,0 1,1 0,-1-1,0 1,0-1,0 0,0 0,0 0,0 0,0 0,0 0,1 0,-1 0,0-1,0 1,0-1,0 0,0 1,1-1,-1 0,0 0,1 0,-1 0,1 0,-1 0,1-1,-1 1,1-1,0 1,0 0,0-1,-1 0,1-1,-21-78,20 61,2 0,0 0,1 0,1 0,1 0,1 1,1-1,0 1,1 0,1 0,1 1,1 0,1 0,0 1,1 0,1 1,0 0,1 1,1 0,4-2,-11 10,0 0,0 1,1-1,0 2,0-1,0 1,1 1,0-1,0 1,0 1,0 0,1 0,-1 1,1 0,-1 0,1 1,0 1,0 0,-1 0,10 1,36 12,-31-7</inkml:trace>
  <inkml:trace contextRef="#ctx0" brushRef="#br0" timeOffset="3936.306">2491 512,'23'-12,"-1"-1,-1-2,0 1,0-2,-2-1,0-1,-1 0,12-16,-29 33,1 0,-1 0,0 0,0 0,1 0,-1-1,0 1,0 0,0-1,-1 1,1-1,0 1,0-1,-1 1,1-1,-1 0,1 1,-1-1,0 0,0 1,0-1,0 0,0 1,0-1,0 0,0 0,-1 1,1-1,0 1,-1-1,0 0,1 1,-1-1,0 1,0-1,0 1,0 0,0-1,0 1,0 0,0 0,-1 0,1-1,0 2,-1-1,1 0,-1 0,1 0,-1 1,1-1,-1 0,0 1,1 0,-1-1,-7 2,1 1,-1 0,1 0,0 0,0 1,0 1,0-1,0 1,1 1,-1-1,1 1,1 1,-1-1,1 1,0 0,0 0,0 1,1 0,0 0,0 0,1 1,0-1,0 2,-1 6,0-1,1 1,1-1,0 1,1 0,1 0,0 0,1 0,1 0,0 0,1-8,1 0,0-1,0 0,1 0,0 0,0 0,0 0,0-1,1 1,0-1,0-1,1 1,-1-1,1 0,0 0,0 0,0-1,1 0,-1 0,1-1,0 1,-1-2,1 1,0-1,0 0,0 0,0-1,0 0,0 0,0-1,0 1,0-2,0 1,0-1,0 0,0 0,-1-1,7-3,25-18,-20 11</inkml:trace>
  <inkml:trace contextRef="#ctx0" brushRef="#br0" timeOffset="4248.512">2858 625,'1'-22,"1"1,2-1,0 1,1 0,1 0,1 1,0 0,2 0,0 1,2 0,0 0,1 1,0 1,2 0,0 1,6-5,-19 19,0 0,1 1,-1-1,0 0,1 1,-1-1,1 1,-1 0,1 0,0 0,-1-1,1 2,0-1,0 0,0 0,0 0,0 1,0-1,0 1,0 0,0 0,0-1,0 1,0 0,0 1,0-1,0 0,0 1,0-1,0 1,0-1,0 1,1 1,7 8</inkml:trace>
  <inkml:trace contextRef="#ctx0" brushRef="#br0" timeOffset="4598.299">3253 484,'21'-10,"0"-1,-1 0,0-2,-1 0,0-1,-1-1,0-1,-2 0,0-1,0-1,-1-2,-14 19,0 0,0 0,0 0,0 0,0 0,-1-1,1 1,0 0,-1 0,1-1,-1 1,1 0,-1-1,0 1,1 0,-1-1,0 1,0 0,0-1,0 1,0-1,-1 1,1 0,0-1,0 1,-1 0,1-1,-1 1,0 0,1 0,-1-1,0 1,1 0,-1 0,0 0,0 0,0 0,0 0,0 0,0 0,0 0,-1 1,1-1,0 0,0 1,-1-1,1 1,0-1,-1 1,1 0,0 0,-1-1,1 1,-1 0,1 0,0 0,-1 0,1 1,0-1,-1 0,0 1,-9 2,0 1,0 1,0 0,1 0,0 1,0 0,1 1,-1 0,1 0,1 1,-1 0,2 1,-1 0,1 0,0 1,1-1,0 2,1-1,0 0,-4 12,7-17,0-1,0 1,1 0,0 0,-1 1,2-1,-1 0,0 0,1 0,0 1,0-1,1 0,0 0,0 0,0 1,0-1,1 0,-1 0,1-1,1 1,-1 0,1-1,0 1,0-1,0 0,0 0,1 0,-1 0,1-1,0 1,0-1,1 0,-1 0,1-1,-1 1,1-1,0 0,0 0,52 7,-31-8</inkml:trace>
  <inkml:trace contextRef="#ctx0" brushRef="#br0" timeOffset="4996.192">3592 540,'216'-161,"-175"145,-40 16,0 0,-1 0,1 0,0 0,-1 0,1 0,-1 1,1-1,0 0,-1 0,1 1,-1-1,1 1,-1-1,1 0,-1 1,1-1,-1 1,1-1,-1 1,0-1,1 1,-1-1,0 1,0 0,1-1,-1 1,0 0,0-1,0 1,0-1,1 1,-1 0,0-1,0 1,0 0,-1-1,1 1,0 0,0-1,0 1,0-1,-1 1,1 0,0-1,0 1,-1-1,1 1,0-1,-1 1,1-1,-1 1,1-1,-1 1,1-1,-1 1,1-1,-1 0,1 1,-1-1,0 0,-1 2,0 1,0-1,0 0,0 1,0 0,1-1,-1 1,1 0,0 0,0 0,0-1,0 1,0 0,1 1,-1-1,1 0,0 0,0 0,0 0,0 0,0 0,1 0,0 0,-1 0,1 0,0 0,0 0,1 0,-1 0,1-1,-1 1,1 0,0-1,0 0,0 1,0-1,0 0,1 0,-1 0,1 0,-1-1,1 1,0-1,1 1,6-1,1-1,-1-1,0 0,1 0,-1-1,0 0,0-1,0 0,0-1,-1 0,1 0,-1-1,0 0,0-1,-1 0,0-1,0 1,0-1,-1-1,0 1,0-1,-1-1,0 1,-1-1,1 0,2-9,2-2</inkml:trace>
  <inkml:trace contextRef="#ctx0" brushRef="#br0" timeOffset="5254.381">4438 287,'-24'14,"-8"10,1 5,7 3,7 1,6-1,10-6,10-2,8-5,6-6,4-6,2-3,1-7,1-4,-1-5,-6-5,-1 0,-5 3</inkml:trace>
  <inkml:trace contextRef="#ctx0" brushRef="#br0" timeOffset="5614.379">4607 456,'48'-8,"-1"-3,0-1,0-3,-2-1,0-3,30-17,-64 31,0 0,0-1,-1-1,1 0,-1 0,-1-1,0 0,0 0,0-1,-1 0,-1-1,0 0,0 0,4-8,-11 17,1 0,-1 0,0 0,1 0,-1 0,0 0,0 0,0-1,1 1,-1 0,0 0,-1 0,1 0,0 0,0 0,0 0,-1 0,1 0,0 0,-1 0,1 0,-1 0,1 0,-1 0,0 0,1 0,-1 0,0 0,0 1,1-1,-1 0,0 1,0-1,0 0,0 1,0-1,0 1,0-1,0 1,0 0,0-1,0 1,0 0,0 0,-1 0,-51-4,38 5,1 0,-1 1,1 1,0 0,0 1,0 1,1 0,-1 1,1 0,0 1,1 1,0 0,0 0,0 1,1 1,1 0,0 0,0 1,1 1,0-1,1 1,0 1,1-1,-3 10,8-17,1-1,-1 1,1-1,0 1,0 0,1 0,-1-1,1 1,0 0,0 0,1-1,0 1,-1 0,2 0,-1-1,0 1,1-1,0 1,0-1,0 0,1 0,-1 0,1 0,0 0,0-1,0 1,1-1,-1 0,1 1,0-2,0 1,0 0,0-1,1 0,10 7,1-1,0-1,1 0,-1-1,1-1,0-1,1 0,14 0,146-16,-105 2,-48 7</inkml:trace>
  <inkml:trace contextRef="#ctx0" brushRef="#br0" timeOffset="7781.227">1531 1246,'-24'-1,"1"2,-1 1,1 0,-1 2,1 1,-13 5,28-8,1 1,-1 0,1 1,0 0,0 0,0 0,0 1,1 0,0 0,0 1,0 0,1 0,0 0,0 0,0 1,1 0,0 0,0 0,1 0,-3 8,4-6,-1 0,1 0,0 0,1 0,0 0,0 1,1-1,1 0,-1 1,1-1,1 0,0 0,0 0,1 0,0 0,0 0,1-1,0 0,1 0,0 0,0 0,1-1,-1 1,2-1,-1-1,1 1,0-1,0 0,1-1,0 0,0 0,0-1,0 0,1 0,1 0,3 1,-1 0,2-1,-1-1,0 0,1-1,0 0,-1-1,1 0,0-1,0-1,-1 0,1-1,0-1,-1 0,6-2,62-35,-66 31</inkml:trace>
  <inkml:trace contextRef="#ctx0" brushRef="#br0" timeOffset="8041.804">2011 1500,'-5'34,"4"11,6-3,7-8,2-14,3-11,-1-12,-4-5</inkml:trace>
  <inkml:trace contextRef="#ctx0" brushRef="#br0" timeOffset="8281.364">1898 1077,'0'0</inkml:trace>
  <inkml:trace contextRef="#ctx0" brushRef="#br0" timeOffset="8430.972">2265 1726,'9'-39,"9"-26,5-8,4 5,-2 8,-2 15,1 9,1 8,1 7,1 8,-4 10,-1 7,-5 6,-5 7,-4 1</inkml:trace>
  <inkml:trace contextRef="#ctx0" brushRef="#br0" timeOffset="8682.082">2971 1274,'-38'24,"-14"23,8 7,11 0,16-10,16-7,12-10,10-4,6-7,3-6,1-5,1-2,-2-3,0-6,0-1,-1-5,-1 0,-4 1</inkml:trace>
  <inkml:trace contextRef="#ctx0" brushRef="#br0" timeOffset="8987.898">3479 907,'0'44,"-5"27,-2 8,1-1,1-8,2-12,0-10,2-9,1-7,0-3,0-2,0-1,0-9,1-9</inkml:trace>
  <inkml:trace contextRef="#ctx0" brushRef="#br0" timeOffset="9520.449">3760 1415,'26'-3,"0"-1,0-1,-1-1,1-1,-2-1,1-2,-1 0,-1-2,0 0,0-2,-1 0,16-15,-35 27,-1 1,0-1,0 1,0-1,0 0,0 1,0-1,0 0,-1-1,1 1,-1 0,1 0,-1-1,0 1,0 0,0-1,0 1,0-1,-1 0,1 1,-1-1,0 0,1 1,-1-1,0 0,-1 1,1-1,0 1,-1-1,0 0,1 1,-1-1,0 1,0-1,-1 1,1 0,0-1,-1 1,1 0,-1 0,0 0,0 0,-10-4,1 2,-1 0,0 0,0 1,-1 0,1 1,-1 1,1 0,-1 1,1 0,-1 0,0 2,1 0,-7 1,3 0,1 1,-1 0,0 1,1 1,0 0,1 1,-1 1,1 0,0 1,1 0,0 1,1 1,0 0,1 0,0 1,0 1,2 0,-1 0,2 1,0 0,0 0,1 1,1 0,0 4,5-13,0-1,1 0,0 0,0 0,1 1,0-1,-1 0,2 0,-1 0,1 0,-1 0,1 0,0-1,1 1,-1 0,1-1,0 0,0 0,1 0,-1 0,1 0,0-1,0 1,0-1,0 0,1 0,-1-1,1 1,-1-1,1 0,0 0,0-1,0 1,0-1,0 0,0-1,1 1,-1-1,2 0,177 3,-157-8,-6-1</inkml:trace>
  <inkml:trace contextRef="#ctx0" brushRef="#br0" timeOffset="10374.15">1983 1274,'0'-5,"-5"-1,-1 5,0 7,5 3,4 0</inkml:trace>
  <inkml:trace contextRef="#ctx0" brushRef="#br0" timeOffset="11668.573">4381 738,'104'33,"105"15,-206-47,1 1,-1-1,0 0,1 1,-1 0,0 0,0 0,0 0,0 0,0 1,-1-1,1 1,-1 0,1 0,-1-1,0 2,0-1,0 0,-1 0,1 1,-1-1,0 1,0-1,0 1,0-1,0 1,-1 0,0-1,0 1,0 0,0-1,0 1,-2 3,-29 123,20-89,2 1,2 0,1 0,3 1,1-1,3 1,3 27,-2 29,-1 174,-1-271,1 0,-1 1,0-1,0 0,0 0,0 0,0 0,0 0,0 0,-1 0,1 1,-1-1,1 0,-1 0,0 0,0-1,0 1,0 0,0 0,0 0,-1-1,1 1,-1-1,1 1,-1-1,1 1,-1-1,0 0,0 0,1 0,-1 0,0 0,0 0,0 0,0-1,0 1,0-1,-1 1,1-1,0 0,0 0,0 0,0 0,0 0,-2-1,-9 1,-10-1,0 1,-1 1,1 0,0 2,0 1,0 1,0 1,-7 3,-49 31,61-26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33.4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1418,'26'-54,"33"-36,3 3,3 2,35-30,-68 78,153-206,-75 106,42-45,-11 25,-7-8,-99 118,-36 45,0 1,0-1,0 1,-1 0,1-1,0 1,-1 0,1 0,-1 0,1 0,-1 1,0-1,1 0,-1 0,0 1,1-1,-1 1,0 0,0 0,1-1,-1 1,0 0,0 0,1 1,-1-1,0 0,0 0,1 1,-2 0,-1-1,-14 0,-64 5,80-4,0-1,0 1,-1 0,1-1,0 1,0 0,0 0,0 0,0 1,1-1,-1 0,0 1,0-1,1 1,-1 0,1-1,0 1,-1 0,1 0,0 0,0 0,0 0,0 0,0 0,1 0,-1 0,1 1,-1-1,1 0,0 0,0 1,0 1,39 115,-17-68,26 108,-29-225,42-217,-57 271</inkml:trace>
  <inkml:trace contextRef="#ctx0" brushRef="#br0" timeOffset="844.064">1101 741,'0'384,"-1"-412,2 0,1 0,2 0,0 0,2 0,1 1,1 0,11-24,39-84,-57 134,-1 0,1 0,0 0,0 0,-1 0,1 0,0 0,0 0,0 1,0-1,0 0,0 0,0 1,0-1,0 1,0-1,0 1,0-1,1 1,-1 0,0 0,0-1,0 1,1 0,-1 0,0 0,0 0,1 1,-1-1,0 0,0 0,0 1,1-1,-1 1,0-1,0 1,0-1,0 1,0 0,0-1,0 1,0 0,0 0,-1 0,1 0,0 0,0 0,-1 0,1 0,30 56,-9 10,-16-49</inkml:trace>
  <inkml:trace contextRef="#ctx0" brushRef="#br0" timeOffset="2085.425">989 600,'0'-5,"4"-2,8 1,5 1,5 2,3 0,3 2,1-4,0-1,1 0,-10 1,-9-3,-10 0,-6-4,-7 0,-1 3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3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8,'-22'13,"0"0,1 1,0 2,1 0,1 1,0 1,2 0,0 1,1 1,1 1,1 1,-9 16,22-35,0 0,0 1,0-1,0 0,1 1,-1-1,1 0,0 1,0-1,0 1,0-1,1 0,-1 1,1-1,0 0,0 1,0-1,0 0,1 0,-1 0,1 0,0 0,0 0,0-1,0 1,0 0,1-1,-1 0,1 1,0-1,-1 0,1-1,0 1,0 0,0-1,0 0,1 1,-1-1,2 0,7 3,-1-1,1 0,-1 0,1-1,0-1,0 0,0-1,0 0,0 0,10-3,-15 1,0 0,0 0,0 0,0-1,0 0,-1-1,1 1,-1-1,0-1,0 1,0-1,-1 0,1 0,-1-1,-1 1,1-1,-1 0,0-1,0 1,0-1,-1 1,0-1,-1 0,0 0,0 0,0-1,-1 1,0 0,0-1,-1 1,0-1,0 1,-1 0,0-1,0 1,0 0,-1-1,-1 1,1 0,-1 0,0 1,-1-2,-92-99,75 90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10 156,'-3'12,"1"-1,0 1,0-1,2 1,-1 0,1-1,1 1,0 0,1-1,0 1,1-1,0 1,1-1,0 0,1-1,0 1,1-1,0 0,0 0,1-1,0 1,1-1,0-1,4 4,-7-10,0 0,0 0,0 0,0 0,0-1,0 0,1 0,-1 0,0-1,1 0,-1 0,0 0,1-1,-1 0,0 0,0 0,0 0,0-1,0 0,0 0,0 0,0-1,-1 1,1-1,-1 0,0-1,1 1,102-106,-105 107,71-80,-72 82,0 0,0 0,0 1,0-1,0 0,0 1,0-1,0 1,0-1,0 1,0-1,0 1,0 0,-1-1,1 1,0 0,0 0,-1 0,1-1,0 1,-1 0,1 0,-1 0,1 0,-1 0,0 0,1 0,-1 0,0 0,0 0,0 0,0 0,0 1,0-1,0 0,0 0,0 0,0 0,0 0,-1 0,1 0,-1 0,1 0,0 0,-1 0,0 0,1 0,-1-1,1 1,-1 0,0 0,0 0,0 0,-1 4,0 0,0 1,0-1,1 0,-1 0,1 1,1-1,-1 1,1-1,0 1,0-1,0 1,1-1,0 0,0 1,0-1,1 0,0 1,0-1,0 0,0 0,1-1,0 1,0 0,0-1,1 0,-1 0,1 0,0 0,0 0,1-1,-1 0,1 0,-1 0,1 0,0-1,3 1,0-2,-1 0,1 0,0-1,0 0,0-1,-1 1,1-2,0 1,-1-1,1 0,-1-1,0 1,1-2,-1 1,0-1,-1 0,1 0,-1-1,0 0,0 0,0 0,-1-1,2-2,10-11,-2-1,0-1,-2 0,0-1,-1-1,6-17,42-124,-52 139,0 7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22,'38'0,"22"0,7 0,-5 0,-12-5,-10-1,-6 0,-10 1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22,'38'0,"28"-5,6-1,-3 0,-14 1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31,'4'24,"3"32,-1 11,-2 4,0-6,-2-8,-1-10,-5-7,-2-7,-1-3,2-3,2 0,0-10,2-8</inkml:trace>
  <inkml:trace contextRef="#ctx0" brushRef="#br0" timeOffset="332.857">1 59,'48'-5,"30"-6,7-1,-7 1,-11 2,-8 4,-9 1,-8 3,-6 0,-5 2,-3-1,-1 1,0-1,-1 0,1 1,-5 4,-6 1</inkml:trace>
  <inkml:trace contextRef="#ctx0" brushRef="#br0" timeOffset="629.939">30 680,'57'-9,"29"-4,5-4,-5 1,-10 3,-15 4,-8 3,-7-2,-8 0,-4 2,-5 2,-1 1,-6 1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2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340 136,'-20'15,"2"1,0 0,0 2,2-1,0 2,1 0,1 1,1 1,1 0,1 1,-8 19,-7 13,-8 15,2 2,4 1,2 3,23-63</inkml:trace>
  <inkml:trace contextRef="#ctx0" brushRef="#br0" timeOffset="355.33">199 221,'27'-58,"-21"41,1 0,1 0,1 0,1 1,0 1,1 0,0 0,8-6,-18 21,0 0,-1 0,1 1,0-1,0 0,0 1,-1-1,1 0,0 1,0-1,-1 1,1 0,0-1,-1 1,1 0,-1-1,1 1,-1 0,1-1,-1 1,1 0,-1 0,0 0,1-1,-1 1,0 0,0 0,0 0,0 0,0 0,0-1,0 1,0 0,0 0,0 0,0 0,0 0,0 0,-1-1,1 1,0 0,-1 0,1 0,-1-1,1 1,-1 0,1-1,-1 1,0 0,1 3,-3 29,-1-8,1 0,1 1,1-1,2 0,0 0,2 1,0-1,2 0,1-1,1 0,2 5,-4-17,0 0,1 0,0 0,0-1,2 0,-1 0,1 0,1-1,0-1,0 1,1-2,0 1,1-1,0-1,0 0,0 0,1-1,0-1,0 0,1 0,-1-1,1-1,0 0,0-1,0 0,5-1,-13-2,0 0,0 0,0-1,0 1,0-1,-1 0,1-1,-1 1,1-1,-1 0,0 0,0 0,0-1,-1 1,1-1,-1 0,0 0,0 0,0 0,-1 0,1-1,-1 0,0 0,38-114,-39 118,11-46,-3 0,-1-1,-2-1,-3 1,-2-1,-3-35,-9 59,0 42,12 1,3-1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1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111 481,'-9'6,"1"1,0 0,0 0,0 1,1 0,0 0,0 0,1 1,0 0,0 0,1 1,1 0,-1 0,2 0,-1 0,2 0,-1 1,0 7,2-10,1-1,-1 1,2 0,-1-1,1 1,0-1,0 1,1-1,0 1,1-1,-1 0,1 0,1 0,-1 0,4 4,-5-8,0-1,0 1,0 0,1 0,-1-1,1 0,-1 1,1-1,0 0,0 0,0 0,0-1,0 1,0-1,1 0,-1 1,0-1,1-1,-1 1,1-1,-1 1,1-1,-1 0,1 0,-1 0,1-1,-1 1,0-1,1 0,-1 0,1 0,-1 0,0-1,2 0,17-13,0-1,-1-1,-1-1,-1-1,0 0,-1-2,-1 0,-1-1,-1 0,-1-1,9-23,-1 9,-3-1,-1-1,-2 0,7-31,-18 55,-1 0,-1 0,-1-1,0 1,-1-1,0 0,-1 1,-1-1,-1 0,0 1,-1-1,-1 1,0 0,-3-6,5 16,0 0,0 0,-1 0,0 0,0 0,0 0,0 1,-1 0,0-1,0 1,0 1,0-1,-1 1,1-1,-1 1,0 1,0-1,0 1,0-1,0 1,-1 1,1-1,-1 1,1 0,-1 0,1 1,-1-1,1 1,-1 1,0-1,1 1,-1 0,1 0,-1 0,1 1,0 0,-3 1,-6 7,0 1,1 0,0 1,0 0,2 1,-1 0,2 1,0 0,0 1,1 0,1 1,1 0,0 0,1 0,1 1,1 0,0 0,1 0,0 0,2 0,0 1,1-1,1 1,0-1,2 5,2-2,1-1,1 1,0-2,1 1,1-1,1 0,1-1,0 0,1-1,1 0,0-1,1 0,1-1,0-1,1 0,0-1,1-1,1-1,-1 0,2-1,-1-1,8 2,44 1,-48-16</inkml:trace>
  <inkml:trace contextRef="#ctx0" brushRef="#br0" timeOffset="380.505">902 255,'-25'29,"2"1,1 1,2 1,1 0,1 2,2 0,1 1,2 0,-4 21,15-50,0 0,0 0,1 1,0-1,0 0,0 1,1-1,0 1,0-1,1 0,0 1,0-1,0 0,1 1,0-1,0 0,1 0,-1 0,1-1,1 1,-1-1,1 1,0-1,0 0,0-1,1 1,0-1,0 0,0 0,0 0,0 0,6 2,2-1,0 0,0-1,0 0,1-1,-1 0,1-1,0-1,0 0,-1-1,1 0,0-1,0-1,-1 0,1 0,-1-2,0 0,0 0,0-1,8-5,-5 3,-1-1,0-1,0 0,-1-1,0 0,-1-1,0-1,0 0,-2-1,1 0,-2 0,0-2,0 1,-1-1,-1 0,-1-1,0 0,-1 0,-1-1,0 1,-1-1,-1 0,1-14,-5 22,0 0,0 0,-1 0,0 0,-1 0,0 0,0 1,-1-1,0 1,0 0,-1 0,0 0,-1 1,1-1,-2 1,1 1,-1-1,0 1,0 0,0 1,-1 0,0 0,0 1,0 0,-1 0,1 0,-1 1,0 1,0 0,0 0,0 0,0 1,0 1,-1 0,1 0,0 0,0 1,0 1,-7 1,-5 1,1 1,-1 0,1 2,0 0,0 2,1 0,0 1,1 0,-7 7,-8 6</inkml:trace>
  <inkml:trace contextRef="#ctx0" brushRef="#br0" timeOffset="748.039">677 538,'47'-15,"1"3,0 2,1 1,33 0,-64 10,0 1,-1 1,0 0,0 2,0 0,0 0,0 2,-1 0,0 1,-1 0,8 6,89 40,-59-46,-29-10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489 540,'-54'98,"43"-73,-83 221,129-299,85-176,-120 229,6-12,0 0,1 1,1 0,0 1,0 0,1 0,0 0,1 1,3-1,-11 10,0 0,0 0,0 0,0 1,0-1,0 1,0-1,0 1,-1 0,1 0,0 0,0 0,0 0,-1 0,1 0,-1 0,1 1,-1-1,1 1,-1-1,0 1,1 0,-1-1,0 1,0 0,-1 0,1 0,0 0,0 0,-1 0,0 0,1 0,-1 0,0 0,0 0,0 0,0 0,0 0,0 0,-1 2,3 4,5 57,16 42,-22-106,0 1,0-1,0 0,0 1,0-1,0 0,1 0,-1 0,0 0,1 0,-1 0,0-1,1 1,-1 0,1-1,0 1,-1-1,1 1,-1-1,1 0,-1 0,1 1,0-1,-1 0,1-1,0 1,-1 0,1 0,-1-1,1 1,-1-1,1 1,-1-1,1 0,-1 0,1 1,-1-1,0 0,1 0,-1 0,0 0,0-1,0 1,53-57,-52 55,147-218,-149 219,0 1,0 0,1-1,-1 1,1-1,-1 1,1 0,-1-1,1 1,0 0,0 0,-1 0,1-1,0 1,0 0,0 0,0 0,0 0,1 1,-1-1,0 0,0 0,1 1,-1-1,0 1,1-1,-1 1,0-1,1 1,-1 0,1 0,-1-1,1 1,-1 0,1 1,-1-1,0 0,1 0,-1 1,1-1,-1 0,0 1,1-1,-1 1,0 0,1 0,-1 0,10 132,9 13,-19-121</inkml:trace>
  <inkml:trace contextRef="#ctx0" brushRef="#br0" timeOffset="331.775">291 1076,'44'-5,"51"-6,16-2,-2 2,-10 3,-17 2,-13 3,-13-4,-12 1,-8 0,-5 2,-4 1,-1 1,-5 6,-7 2</inkml:trace>
  <inkml:trace contextRef="#ctx0" brushRef="#br0" timeOffset="2002.332">912 1330,'0'-3,"0"1,0 0,-1-1,1 1,-1 0,1 0,-1-1,0 1,0 0,0 0,0 0,0 0,-1 0,1 0,0 1,-1-1,0 0,1 1,-1-1,0 1,0-1,0 1,0 0,0 0,0 0,0 0,0 0,0 0,0 1,-1-1,0 1,-79-7,71 7,2-1,1 1,-1 1,1-1,-1 2,1-1,-1 1,1 0,0 1,0 0,0 0,0 1,1-1,-1 2,1-1,0 1,0 1,1-1,-1 1,1 0,1 0,-1 1,1 0,0 0,0 0,1 0,-3 8,2-9,1 2,0-1,1 0,0 1,0 0,0-1,1 1,0 0,1 0,0 1,0-1,1 0,0 0,0 0,1 1,0-1,0 0,1 0,0 0,0 0,1 0,0-1,1 1,-1-1,1 0,1 0,0 0,0-1,0 1,0-1,1 0,0-1,0 1,1-1,1 0,1-1,0-1,0 0,1 0,-1-1,1 0,-1-1,1 0,0 0,0-1,0 0,-1-1,1 0,0-1,-1 0,1-1,-1 1,0-2,1 1,-2-1,1-1,0 0,-1 0,0 0,0-1,1-2,8-4</inkml:trace>
  <inkml:trace contextRef="#ctx0" brushRef="#br0" timeOffset="2582.329">1448 484,'69'185,"-43"-125,-2 1,-4 1,-2 0,-2 2,-4 0,2 38,-15-73,-1 0,-1-1,-2 1,0-1,-2 0,-2 0,0-1,-2 0,0-1,-2 0,-8 10,2-8,-2-2,0-1,-2 0,0-2,-2 0,-13 8,18-14</inkml:trace>
  <inkml:trace contextRef="#ctx0" brushRef="#br0" timeOffset="3110.305">206 455,'-28'45,"1"0,2 3,3 0,2 1,1 0,3 2,3 0,1 1,3 0,2 1,1 15,5-5,2 0,3 0,3-1,3 1,2-1,3-1,2-1,4 0,20 42,-36-91,1 0,0 0,1-1,0 1,0-2,1 1,0-1,1 0,0-1,1 0,-1 0,2-1,-1 0,1-1,0 0,0-1,0 0,1-1,10 3,1-2</inkml:trace>
  <inkml:trace contextRef="#ctx0" brushRef="#br0" timeOffset="4178.412">2210 596,'-5'-18,"-2"1,0-1,0 2,-2-1,0 1,-1 0,-1 1,0 0,-1 1,-1 0,10 10,-1-1,0 1,1 1,-2-1,1 0,0 1,-1 0,1 0,-1 0,0 1,0 0,0-1,0 2,0-1,-1 1,1-1,0 2,-1-1,1 0,-1 1,1 0,-1 1,1-1,-1 1,1 0,0 0,-1 0,1 1,0 0,0 0,0 0,0 1,0 0,1 0,-5 3,3 5,1 0,0 0,0 0,1 1,1 0,0-1,0 1,2 0,-1 1,1-1,1 0,0 0,1 0,0 0,1 1,1 1,-2-7,52 303,55 354,-98-348,-11-305,1 0,-2 0,0-1,0 1,-1-1,0 1,0-1,-2 0,1 0,-5 7,7-14,1 0,-1 0,0-1,0 1,0-1,0 1,0-1,0 0,-1 0,1 0,-1 0,0 0,1 0,-1-1,0 1,0-1,0 0,0 0,0 0,0-1,0 1,-1 0,1-1,0 0,0 0,0 0,-1 0,1-1,0 1,0-1,0 0,0 0,0 0,0 0,0 0,0-1,-2 0,-3-4,1 0,-1-1,1 1,0-1,1-1,-1 1,2-1,-1 0,1-1,0 1,1-1,0 0,0 0,1 0,0-1,1 1,-1-1,-5-16,1 7</inkml:trace>
  <inkml:trace contextRef="#ctx0" brushRef="#br0" timeOffset="7685.865">2435 1048,'2'1,"0"0,0 1,0-1,0 1,-1 0,1-1,-1 1,1 0,-1 0,1 0,-1 0,0 0,0 0,0 0,0 0,-1 1,1-1,-1 0,1 0,-1 1,0-1,0 0,0 1,0-1,0 2,0-1,4 224,-33-58,27-157,3-45,26-89,-18 73,3 0,1 1,2 1,3 0,1 2,5-4,15 3,-38 45,0 0,0 1,-1-1,1 0,0 1,0-1,0 1,0-1,1 1,-1-1,0 1,0 0,0 0,0-1,0 1,0 0,0 0,1 0,-1 0,0 1,0-1,0 0,0 0,0 1,0-1,0 0,0 1,0-1,0 1,0 0,0-1,0 1,0 0,0-1,0 1,-1 0,1 0,0 0,0 0,-1 0,1 0,-1 0,1 0,-1 0,1 0,-1 0,0 0,1 0,-1 0,0 1,9 45,-8-22</inkml:trace>
  <inkml:trace contextRef="#ctx0" brushRef="#br0" timeOffset="7931.213">3057 822,'-14'24,"-6"12,2 1</inkml:trace>
  <inkml:trace contextRef="#ctx0" brushRef="#br0" timeOffset="12768.349">3339 681,'78'-28,"-47"23,-17 1,0 0,0 0,0 1,0 0,1 1,-1 0,1 2,-1-1,1 2,10 1,-24-2,0 1,0-1,0 0,-1 0,1 1,0-1,0 1,0-1,0 1,-1-1,1 1,0-1,0 1,-1 0,1-1,-1 1,1 0,0-1,-1 1,0 0,1 0,-1 0,1 0,-1-1,0 1,1 0,-1 0,0 0,0 0,0 0,0 0,0 0,0 0,0 0,0-1,0 1,0 0,-1 0,1 0,0 0,-1 0,1 0,0-1,-1 1,1 0,-1 0,0 0,-29 40,27-38,-10 12,7-11,1 1,0 0,0 1,0-1,1 1,0 0,0 0,0 0,1 0,0 1,0-1,1 1,0 0,0 0,0 0,1 0,-1 6,4-10,0 0,0 0,-1 0,2-1,-1 1,0-1,0 1,1-1,-1 0,1 0,0 0,0-1,-1 1,1 0,0-1,1 0,-1 0,0 0,0 0,0 0,1-1,-1 1,0-1,0 0,1 0,-1 0,0-1,1 1,-1-1,0 1,0-1,1 0,-1 0,0-1,0 1,0-1,-1 1,4-3,11 0,5-1</inkml:trace>
  <inkml:trace contextRef="#ctx0" brushRef="#br0" timeOffset="13886.304">3142 794,'0'5,"0"6,-5 1,-2 4,-4-1,-5-3,0 1,-1-2,1 3,-1-2,2 2,-1-1,3 2,-3 3,3-2</inkml:trace>
  <inkml:trace contextRef="#ctx0" brushRef="#br0" timeOffset="20235.409">4016 822,'0'312,"27"-169,-7-90,-15-46</inkml:trace>
  <inkml:trace contextRef="#ctx0" brushRef="#br0" timeOffset="20872.458">3932 851,'14'-22,"2"1,0 0,1 1,1 1,0 1,2 1,0 0,1 1,1 2,0 0,21-9,-39 21,0 1,1-1,-1 1,0 0,1 0,-1 0,1 1,-1-1,1 1,-1 0,1 1,-1-1,1 1,-1 0,1 0,-1 0,0 1,0-1,1 1,-1 0,0 0,-1 1,1-1,0 1,-1 0,1 0,-1 0,0 0,0 1,0-1,-1 1,1 0,-1-1,0 1,0 0,0 1,0-1,-1 0,1 0,-1 1,0 0,0 3,0 0,0 1,-1-1,0 0,-1 1,1-1,-2 0,1 1,-1-1,0 0,-1 0,0 0,0-1,-1 1,0-1,0 1,0-1,-1 0,0-1,-1 1,0-1,1 0,-2-1,1 1,-1-1,-1 0,-12 12,16-16,1 1,0-1,-1 1,1 0,0 0,0 0,0 1,0-1,1 1,-1-1,0 1,1 0,0 0,0 0,0 0,0 1,0-1,1 0,0 1,-1 0,1-1,0 1,1-1,-1 1,1 0,-1 0,1-1,0 1,1 0,-1-1,1 1,-1 0,1-1,0 1,1 0,-1-1,0 0,2 3,10 11,1-1,0 0,1-1,1-1,0 0,1-1,7 4,51 42,-53-40,-3-3</inkml:trace>
  <inkml:trace contextRef="#ctx0" brushRef="#br0" timeOffset="24136.172">2238 2007,'-5'15,"0"1,1 0,0 0,1 0,1 0,1 0,0 1,2-1,-1 0,2 1,0-1,1 0,1 0,0 0,1-1,3 7,-4-18,0-1,0 1,1-1,-1 0,1 0,0 0,0 0,0-1,0 0,0 0,0 0,1-1,-1 0,0 0,1 0,-1 0,1-1,0 0,-1 0,1-1,-1 1,1-1,-1-1,0 1,1-1,-1 0,0 0,0 0,0-1,0 1,-1-1,1 0,-1-1,1 1,-1-1,0 0,-1 0,1 0,-1-1,0 1,3-5,-4 5,0-1,0 1,0-1,-1 1,1-1,-1 0,0 1,-1-1,1 0,-1 0,0 0,0 1,0-1,-1 0,0 0,0 1,0-1,0 0,-1 1,0-1,0 1,0-1,0 1,-1 0,1 0,-1 0,0 0,-1 1,1-1,0 1,-1 0,0 0,0 0,0 0,0 1,0 0,-1 0,1 0,-1 0,1 0,-1 1,0 0,1 0,-1 0,0 1,-84-1,64 7</inkml:trace>
  <inkml:trace contextRef="#ctx0" brushRef="#br0" timeOffset="25167.099">2182 173,'0'0,"8"-5,0 0,0 1,0 0,1 1,-1 0,1 0,0 0,0 1,0 1,0 0,0 0,1 0,-1 1,9 1,-17 1,1 0,-1 0,1 0,-1 0,0 0,0 0,0 0,0 0,0 0,0 0,-1 1,1-1,-1 0,0 1,1-1,-1 0,0 1,0-1,-1 0,1 1,0-1,-1 0,1 0,-1 1,0-1,0 0,0 0,0 0,0 0,0 0,-1 0,1 0,-1 0,1 0,-1-1,0 1,-1 0,-2 7,-8 15,7-18,1 0,0 1,0 0,1 0,0 0,0 0,1 1,0 0,0-1,1 1,0 0,0 0,1 1,0-1,0 0,1 0,0 0,1 1,0-1,0 0,0 0,1 0,1 0,-1 0,4 6,29 9,-16-17</inkml:trace>
  <inkml:trace contextRef="#ctx0" brushRef="#br0" timeOffset="25422.901">2634 60,'-10'38,"-3"18,1 4,2-3,8-12,4-9,2-9</inkml:trace>
  <inkml:trace contextRef="#ctx0" brushRef="#br0" timeOffset="25655.012">2859 31,'-14'34,"-10"25,-1 8,5-3,5-8,5-13</inkml:trace>
  <inkml:trace contextRef="#ctx0" brushRef="#br0" timeOffset="25968.621">2492 117,'4'-3,"15"-12,0 0,2 2,0 0,0 1,1 1,0 2,1 0,0 1,5 0,-24 8,1 0,0 0,-1 1,1-1,-1 1,1 0,-1 1,1-1,-1 1,0-1,1 2,-1-1,0 0,0 1,-1-1,1 1,-1 0,1 0,-1 1,2 2,54 34,-46-38,0 1,1-2,-1 0,0 0,1-1,-1-1,0 0,0-1,1-1,-1 0,8-3,3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4:06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479 191 0 0 0,'0'0'545'0'0,"0"0"428"0"0,0 0 280 0 0,0 0 202 0 0,0 0 127 0 0,0 0-42 0 0,0 0-147 0 0,0 0-144 0 0,0 0-150 0 0,0 0-105 0 0,2-8-61 0 0,7-24-59 0 0,-7 24-61 0 0,-2 8-74 0 0,0 0-110 0 0,-4 19 614 0 0,-23 53-936 0 0,-10 33-173 0 0,-3 16-869 0 0,-5-2 0 0 0,-5-2 0 0 0,-56 92 735 0 0,41-99-1520 0 0,0 1-2685 0 0,20-39-4122 0 0,40-63 7024 0 0,3-1 1108 0 0</inkml:trace>
  <inkml:trace contextRef="#ctx0" brushRef="#br0" timeOffset="3451.893">396 176 0 0 0,'28'-11'739'0'0,"-28"11"192"0"0,3 3 7282 0 0,12 13-6141 0 0,54 154 1202 0 0,33 256-2741 0 0,-92-386-538 0 0,-9-30 0 0 0,1 0 0 0 0,0 0 0 0 0,1 0 0 0 0,0 0 0 0 0,1 0 0 0 0,0-1 0 0 0,0 1 0 0 0,1-1 0 0 0,0 0 0 0 0,1-1 0 0 0,3 5 5 0 0,-8-12 29 0 0,-1-1 0 0 0,1 1 0 0 0,-1 0 0 0 0,1-1 0 0 0,-1 1 1 0 0,1-1-1 0 0,-1 1 0 0 0,1-1 0 0 0,0 1 0 0 0,-1-1 0 0 0,1 1 0 0 0,0-1 0 0 0,0 1 0 0 0,-1-1 0 0 0,1 0 0 0 0,0 0 0 0 0,0 1 1 0 0,0-1-1 0 0,-1 0 0 0 0,1 0 0 0 0,0 0 0 0 0,0 0 0 0 0,0 0 0 0 0,-1 0 0 0 0,1 0 0 0 0,0 0 0 0 0,0 0 0 0 0,0 0 0 0 0,-1 0 1 0 0,1-1-1 0 0,0 1 0 0 0,0 0 0 0 0,0-1 0 0 0,-1 1 0 0 0,1 0 0 0 0,0-1 0 0 0,-1 1 0 0 0,1-1 0 0 0,0 1 0 0 0,-1-1 0 0 0,1 1 1 0 0,-1-1-1 0 0,1 0 0 0 0,-1 1 0 0 0,1-1 0 0 0,-1 0 0 0 0,1 1 0 0 0,-1-1 0 0 0,1 0 0 0 0,-1 0 0 0 0,0 1 0 0 0,0-1 0 0 0,1 0 1 0 0,-1 0-1 0 0,0 0-29 0 0,14-53 1801 0 0,-12 41-1717 0 0,44-311 1564 0 0,-21 161-1742 0 0,8-61-32 0 0,-25 71-5068 0 0,-8 157-1491 0 0,-1 1 3558 0 0,0 0 955 0 0,0 3-1265 0 0</inkml:trace>
  <inkml:trace contextRef="#ctx0" brushRef="#br0" timeOffset="3798.903">1146 552 3673 0 0,'0'0'2527'0'0,"0"0"-952"0"0,0 0-407 0 0,0 0 43 0 0,0 0 35 0 0,0 0-119 0 0,0 0-291 0 0,0 0-347 0 0,0 0-239 0 0,0 0-136 0 0,0 0-74 0 0,0 0-60 0 0,0 0-38 0 0,-12 33-17 0 0,-36 101-14 0 0,46-132 81 0 0,0 0 1 0 0,1 1-1 0 0,0-1 1 0 0,-1 1-1 0 0,1-1 1 0 0,0 1-1 0 0,0-1 1 0 0,0 1-1 0 0,1 0 1 0 0,-1-1-1 0 0,1 1 1 0 0,-1 0-1 0 0,1 0 1 0 0,0 0 0 0 0,0-1-1 0 0,0 1 1 0 0,0 0-1 0 0,1 0 1 0 0,-1-1-1 0 0,1 1 1 0 0,0 0-1 0 0,0-1 1 0 0,0 1-1 0 0,0 0 1 0 0,0-1-1 0 0,0 1 1 0 0,1-1-1 0 0,-1 0 1 0 0,2 2 7 0 0,3 3-29 0 0,-2-3 154 0 0,0 0-1 0 0,0-1 1 0 0,1 0-1 0 0,-1 1 1 0 0,1-2-1 0 0,-1 1 1 0 0,1-1-1 0 0,0 1 1 0 0,0-1-1 0 0,0-1 1 0 0,0 1-1 0 0,0-1 1 0 0,1 1-1 0 0,-1-2 1 0 0,0 1-1 0 0,1-1 0 0 0,-1 1 1 0 0,1-1-1 0 0,-1-1 1 0 0,0 1-1 0 0,1-1 1 0 0,-1 0-1 0 0,0 0 1 0 0,0-1-1 0 0,1 1 1 0 0,-1-1-1 0 0,0 0 1 0 0,-1-1-1 0 0,1 1 1 0 0,0-1-1 0 0,-1 0 1 0 0,1 0-1 0 0,-1 0 1 0 0,0-1-1 0 0,2-2-124 0 0,0 2 106 0 0,-1-1-1 0 0,0-1 1 0 0,0 1-1 0 0,0-1 1 0 0,-1 0-1 0 0,0 0 1 0 0,0 0-1 0 0,0-1 1 0 0,-1 1-1 0 0,0-1 1 0 0,0 0-1 0 0,0 0 1 0 0,-1 0-1 0 0,0 0 1 0 0,-1 0-1 0 0,0-1 1 0 0,0 1-1 0 0,0 0 1 0 0,-1-1-1 0 0,0 1 1 0 0,0-1-1 0 0,-1 1 1 0 0,0 0-1 0 0,-1 0 1 0 0,1-1-1 0 0,-1 1 1 0 0,0 0-1 0 0,-1 0 1 0 0,0 0-1 0 0,0 1 1 0 0,-1-1-1 0 0,1 1 1 0 0,-1 0-1 0 0,-1 0 1 0 0,1 0-1 0 0,-1 0 1 0 0,-4-3-106 0 0,3 5-283 0 0,0 0 1 0 0,0 1 0 0 0,0 0-1 0 0,0 0 1 0 0,-1 0 0 0 0,0 1 0 0 0,1 0-1 0 0,-1 0 1 0 0,0 1 0 0 0,0 0-1 0 0,0 0 1 0 0,0 1 0 0 0,0-1-1 0 0,-2 2 283 0 0,-59 21-11071 0 0,52-11 4066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0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593,'-38'204,"37"-201,1 0,0 0,-1 0,1 0,0 0,1 0,-1 1,1-1,-1 0,1 0,0 0,0 0,0 0,0-1,1 1,-1 0,1 0,0-1,0 1,0-1,0 0,0 1,0-1,0 0,1 0,-1 0,1-1,0 1,0-1,-1 1,1-1,0 0,0 0,0 0,0 0,0-1,0 1,0-1,1 0,-1 0,0 0,0 0,0 0,0-1,2 0,13-7,-1 0,0 0,0-2,-1 0,0-1,-1-1,-1 0,1-1,-2-1,0 0,-1-1,3-4,50-51,-65 69,1 0,0 0,-1 0,1-1,0 1,0 0,0 0,0 0,0 0,0 0,1 1,-1-1,0 0,0 0,0 1,1-1,-1 1,0-1,1 1,-1 0,1-1,-1 1,0 0,1 0,-1 0,1 0,-1 0,0 0,1 0,-1 1,1-1,-1 0,0 1,1-1,-1 1,0 0,0-1,1 1,-1 0,0 0,0 0,0-1,0 1,0 0,0 1,0-1,0 0,29 73,-30-68,1 0,1 0,-1 0,1 0,0 0,0 0,1 0,0-1,0 1,0-1,0 0,1 0,0 0,0 0,1-1,-1 1,1-1,0 0,0-1,0 1,0-1,1 0,3 1,1-2,-1 0,1-1,-1 0,1-1,0 0,0-1,-1 0,1 0,-1-1,1 0,-1-1,0 0,1 0,-2-1,1 0,0-1,-1 0,0 0,0-1,0 0,4-5,18-17,-1-1,-2-2,-1 0,12-20,-28 36,15-18,-2-1,-1-2,-2 0,-2-1,-1-1,-2 0,-1-2,-2 1,-2-2,-2 1,-2-1,-1 0,-2-9,-6 5,3 45,0-1,0 0,0 1,-1-1,1 1,0-1,0 0,0 1,0-1,0 1,-1-1,1 1,0-1,-1 1,1-1,0 1,-1-1,1 1,0-1,-1 1,1 0,-1-1,1 1,-1-1,1 1,-1 0,1 0,-1-1,1 1,-1 0,0 0,1 0,-1 0,1-1,-1 1,1 0,-1 0,0 0,1 0,-1 0,1 1,-1-1,0 0,1 0,-1 0,1 0,-1 1,1-1,-1 0,1 0,-1 1,1-1,-1 1,1-1,-1 0,1 1,0-1,-1 1,1-1,0 1,-1-1,1 1,0-1,-1 1,1-1,0 1,0-1,0 1,-12 18,0 0,2 0,1 1,0 1,1 0,2 0,0 0,1 0,1 1,-1 14,0-7,-1-1,2 0,1 1,1-1,1 1,1-1,2 0,1 1,1-1,5 15,-4-23,0-1,1 1,1-1,0-1,2 1,0-2,1 1,1-1,0 0,2-1,3 3,-16-20,0 1,-1 0,1-1,0 1,0 0,0-1,0 1,0 0,0-1,0 1,1 0,-1-1,0 1,0 0,0-1,0 1,0 0,0 0,0-1,1 1,-1 0,0-1,0 1,1 0,-1 0,0 0,0-1,1 1,-1 0,0 0,0 0,1-1,-1 1,0 0,1 0,-1 0,0 0,1 0,-1 0,0 0,1 0,-1 0,0 0,1 0,-1 0,0 0,0 0,1 0,-7-15</inkml:trace>
  <inkml:trace contextRef="#ctx0" brushRef="#br0" timeOffset="249.733">1580 367,'48'-5,"45"-6,21-2,0-2,-4 0,-7 3,-11-1,-12 2,-10 2,-7 3,-9 2,-14 3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378 311,'-39'34,"-21"25,-7 7,5 3,11-6,11-9,12-4,10-6,9-5,6-5,7-8,9-4,7-5,4-6,4-4,5-4,4-7,-6-3</inkml:trace>
  <inkml:trace contextRef="#ctx0" brushRef="#br0" timeOffset="299.969">829 424,'-27'24,"-3"-2,1 2,1 2,2 0,0 2,2 0,2 2,0 1,-10 20,30-48,0 0,0 0,0 0,0 0,0 0,1 1,0-1,-1 0,1 1,1-1,-1 1,0 0,1-1,0 1,0-1,0 1,0 0,0-1,1 1,0-1,-1 1,1-1,1 1,-1-1,0 1,1-1,0 0,0 0,0 0,0 0,0 0,0 0,1-1,-1 1,1-1,0 0,0 0,0 0,0 0,0 0,3 1,6-2,0 0,0-1,0 0,0-1,0 0,-1-1,1 0,0-1,-1 0,0-1,0 0,0-1,0 0,-1-1,1 0,-1-1,-1 0,1 0,-1-1,0-2,6 0,-1-1,0-1,0-1,-2 0,0 0,0-1,-1-1,-1 0,0 0,-1-1,-1 0,0-1,-2 0,1 0,-2 0,-1-1,0 0,-1-1,-2 14,0 0,0 1,0-1,-1 0,0 0,0 0,0 0,-1 1,0-1,0 0,0 0,0 1,-1-1,1 0,-1 1,-1 0,1-1,0 1,-1 0,0 0,0 1,0-1,-1 0,1 1,-1 0,0 0,1 0,-2 0,1 1,0-1,0 1,-1 0,1 1,-1-1,0 1,0-1,-41 7,27 1</inkml:trace>
  <inkml:trace contextRef="#ctx0" brushRef="#br0" timeOffset="731.954">998 763,'201'-316,"-200"314,24-30,-25 32,1 0,-1-1,1 1,-1-1,1 1,-1 0,1-1,-1 1,1 0,-1 0,1 0,0-1,-1 1,1 0,0 0,-1 0,1 0,-1 0,1 0,0 0,-1 0,1 0,-1 0,1 0,0 1,-1-1,1 0,-1 0,1 0,0 1,-1-1,1 0,-1 1,1-1,-1 1,0-1,1 0,-1 1,1-1,-1 1,0-1,1 1,-1 0,0-1,1 1,-1-1,0 1,0-1,0 1,0 0,1-1,-1 1,0 0,0-1,0 1,0-1,0 1,-1 0,1 0,3 15,-2 0,1 1,-2-1,0 0,-1 1,-1-1,-4 16,3-13,3-15,-1-1,0 1,1 0,-1 0,1-1,0 1,1 0,-1 0,0-1,1 1,0 0,0 0,0-1,1 1,-1-1,1 1,0-1,-1 0,2 0,-1 0,0 0,1 0,-1 0,1 0,0-1,0 1,0-1,0 0,0 0,0 0,1 0,-1-1,1 1,-1-1,1 0,0 0,-1 0,1-1,0 1,0-1,-1 0,1 0,0 0,0 0,0-1,-1 0,1 0,0 0,-1 0,1 0,-1-1,1 1,2-3,13-10,-2-1,1-1,-2-1,0 0,-2-1,1-1,-2 0,-1-1,0 0,-2-1,0 0,6-19,-3 11,-5 10,-2 1</inkml:trace>
  <inkml:trace contextRef="#ctx0" brushRef="#br0" timeOffset="1077.168">1957 198,'-14'9,"-8"3,1 0,1 1,0 2,0 0,2 0,0 2,1 1,0 0,1 1,-10 18,25-36,0 0,0 0,0 0,0 1,0-1,1 0,-1 1,1-1,-1 1,1-1,-1 1,1-1,0 1,0-1,0 1,0-1,0 1,0-1,0 1,0-1,1 1,-1-1,0 0,1 1,-1-1,1 1,0-1,-1 0,1 1,0-1,0 0,0 0,0 0,0 0,0 0,0 0,0 0,1 0,-1 0,0 0,1 0,-1-1,0 1,1-1,-1 1,73 6,-57-7,-14-1,1 1,-1-1,0 1,0 0,0 0,1 0,-1 0,0 0,0 1,0-1,0 1,1 0,-1 0,0 0,0 0,-1 1,1-1,0 1,0 0,-1 0,1 0,-1 0,1 0,-1 0,0 1,0-1,0 1,0-1,-1 1,1 0,-1 0,1 0,-1 0,0 0,0 0,0 0,-1 0,1 0,-1 0,0 1,0-1,0 1,-5 9,-1-1,0 0,-1 0,-1 0,0-1,-1 0,1 0,-2-1,0 0,0-1,-1 0,0-1,0 0,-12 6,2 1,-78 53,79-60</inkml:trace>
  <inkml:trace contextRef="#ctx0" brushRef="#br0" timeOffset="1327.791">2297 114,'-20'43,"-10"29,-1 11,1-3,5-10,6-13,8-11,4-9,4-5,3-9</inkml:trace>
  <inkml:trace contextRef="#ctx0" brushRef="#br0" timeOffset="1496.819">1986 424,'48'-4,"21"-3,3 1,-6 1,-9 1,-14 2</inkml:trace>
  <inkml:trace contextRef="#ctx0" brushRef="#br0" timeOffset="2027.939">2494 424,'38'-9,"23"-4,5 1,-8 2</inkml:trace>
  <inkml:trace contextRef="#ctx0" brushRef="#br0" timeOffset="2279.082">2607 650,'34'-10,"15"-8,5 0,-7 2</inkml:trace>
  <inkml:trace contextRef="#ctx0" brushRef="#br0" timeOffset="2533.219">3002 29,'9'43,"9"33,1 10,-3-7,-4-5,-4-12,-4-11,-2-10,-1-7,-2-4,1-2,-1-2,0 0,1 0,-1 1,1 0,0-4</inkml:trace>
  <inkml:trace contextRef="#ctx0" brushRef="#br0" timeOffset="2997.952">3058 1,'73'13,"-1"3,0 3,54 22,-124-40,60 29,-60-30,-1 1,0 0,0 0,0 0,0 0,0 0,0 0,0 0,0 1,0-1,-1 0,1 0,0 1,-1-1,1 0,-1 1,1-1,-1 1,0-1,0 1,0-1,1 0,-1 1,-1-1,1 1,0-1,0 1,0-1,-1 0,1 1,-1-1,1 1,-1-1,0 0,1 0,-1 1,0-1,0 0,0 0,0 0,0 0,0 0,0 0,0 0,-126 91,71-58,49-30,1-1,0-1,-1 1,1 0,0 1,0 0,1 0,-1 0,1 0,0 1,0 0,0 0,0 0,1 0,0 1,0 0,1 0,0 0,0 0,0 1,1-1,0 1,0-1,0 1,1 0,0 0,0 0,1 0,0-1,0 1,2 7,5-3,0 1,1-1,1-1,0 1,0-1,1-1,0 0,1 0,0-1,0-1,1 0,-1 0,2-1,-1-1,1 0,0 0,0-1,0-1,10 1,114 20,-124-18,-8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1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1 282,'19'215,"-10"1,-9 14,0-230,-1 0,1 0,0 0,-1 0,1 0,-1 0,1 0,0 0,-1 0,1 0,0 0,-1 0,1 0,-1 1,1-1,0 0,-1 0,1 0,0 1,0-1,-1 0,1 0,0 1,-1-1,1 0,0 1,0-1,0 0,-1 1,1-1,0 0,0 1,0-1,0 0,-1 1,-10-40,9 14,1-1,1 0,1 1,2-1,0 0,3-4,-1-2,5-13,1 1,2 0,3 1,1 1,2 0,2 2,1 0,2 1,21-24,-44 61,0 0,-1 0,1 0,0 0,0 0,1 0,-1 0,0 0,1 0,-1 0,1 1,-1-1,1 0,0 1,0 0,0-1,0 1,0 0,0 0,0 0,0 0,0 0,0 1,1-1,-1 1,0-1,0 1,1 0,-1 0,0 0,1 0,-1 0,0 0,1 1,-1-1,0 1,0 0,0 0,0-1,1 1,-1 1,0-1,0 0,2 4,1 1,-1 0,0-1,0 1,-1 1,0-1,0 0,0 1,-1 0,0-1,0 1,0 0,-1 0,0 0,-1 0,0 1,0-1,0 0,-1 0,0 0,0 0,5 71,1-60</inkml:trace>
  <inkml:trace contextRef="#ctx0" brushRef="#br0" timeOffset="872.915">819 508,'33'-5,"26"-6,8-7,-3 1,-8 3,-8 3,-7 5,-12-3,-5 1,-7 6,-11 4,-6 2</inkml:trace>
  <inkml:trace contextRef="#ctx0" brushRef="#br0" timeOffset="1651.881">848 762,'33'-10,"21"-7,6-2,-2 3,-6 4,-13 0,-12 1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3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1,'8'10,"0"1,-1 1,0-1,-1 1,0 0,-1 1,0-1,-1 1,0 2,2 2,1 12,-1 0,-2 0,-1 1,-1-1,-1 1,-2 0,-1-1,-1 1,-1-1,-7 19,4 11,1 1,4 0,4 52,0-18,-2-82</inkml:trace>
  <inkml:trace contextRef="#ctx0" brushRef="#br0" timeOffset="615.948">85 29,'34'0,"290"0,-321 0,0-1,0 1,1 0,-1 0,0 0,1 1,-1-1,0 1,1-1,-1 1,0 0,0 0,0 1,0-1,0 1,0-1,0 1,-1 0,1 0,-1 0,1 1,-1-1,0 0,1 1,-1 0,-1-1,1 1,0 0,-1 0,1 0,-1 0,0 0,0 0,0 2,-5 9,0-2,-1 1,-1 0,0-1,0 0,-1-1,-1 1,0-1,-1-1,0 1,0-1,-1-1,0 0,-1-1,-11 8,-17 17,30-24,6-8,1 0,-1 0,0 0,1 0,0 1,-1-1,1 1,0 0,0 0,0 0,0 0,0 0,0 0,1 1,-1-1,1 0,-1 1,1-1,0 1,0 0,0-1,0 1,1 0,-1-1,1 1,-1 0,1 0,0 0,0 0,0-1,1 1,-1 0,1 0,-1-1,1 1,0 0,0-1,0 1,1 0,-1-1,1 2,9 3,1 0,-1-1,1 0,1-1,-1-1,1 0,-1 0,10 1,-11-3,-1 0,1 0,-1 2,1-1,-1 1,-1 1,1 0,0 0,-1 1,0 0,-1 0,1 1,3 5,-9-9,0 1,-1-1,1 1,-1 0,0 0,0 0,0 0,-1 1,1-1,-1 0,0 1,-1-1,1 1,-1-1,0 1,0-1,0 1,0-1,-1 1,0-1,0 0,0 1,0-1,-1 0,0 0,0 1,0-1,0-1,-1 1,1 0,-3 2,-3 4,0-1,-1 0,0 0,0-1,-1 0,0 0,0-1,-1 0,0-1,-10 4,-239 67,210-70,32-10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7:44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37 3545 0 0,'0'0'1107'0'0,"0"0"-529"0"0,0 0-163 0 0,0 0 335 0 0,0 0 474 0 0,0 0 276 0 0,0 0-41 0 0,0 0-261 0 0,0 0-327 0 0,0 0-240 0 0,0 0-79 0 0,-1-5-52 0 0,1 4-384 0 0,-1-1 1 0 0,0 0-1 0 0,0 0 1 0 0,0 0-1 0 0,0 1 1 0 0,0-1 0 0 0,0 0-1 0 0,0 1 1 0 0,0-1-1 0 0,-1 1 1 0 0,1 0-1 0 0,-1-1 1 0 0,1 1-1 0 0,-1 0 1 0 0,1 0 0 0 0,-1 0-1 0 0,0 0 1 0 0,1 0-1 0 0,-1 0 1 0 0,0 0-1 0 0,0 1 1 0 0,0-1-1 0 0,0 1 1 0 0,0-1 0 0 0,0 1-1 0 0,0 0 1 0 0,0-1-1 0 0,1 1 1 0 0,-1 0-1 0 0,0 0 1 0 0,0 1-1 0 0,0-1 1 0 0,0 0-1 0 0,0 1 1 0 0,0-1 0 0 0,0 1-1 0 0,0 0 1 0 0,-1 0-117 0 0,-3 2 27 0 0,0 1-1 0 0,0 0 1 0 0,1 0 0 0 0,-1 1 0 0 0,1 0 0 0 0,0 0 0 0 0,0 0-1 0 0,1 0 1 0 0,-1 1 0 0 0,1 0 0 0 0,0-1 0 0 0,1 2 0 0 0,0-1 0 0 0,0 0-1 0 0,-1 2-26 0 0,-2 3-18 0 0,0 1-1 0 0,1 0 0 0 0,0 0 0 0 0,1 0 0 0 0,0 1 0 0 0,1-1 0 0 0,1 1 0 0 0,0 0 0 0 0,0 0 0 0 0,1 0 1 0 0,1-1-1 0 0,0 2 19 0 0,1-11-98 0 0,-1 0 0 0 0,1 0 0 0 0,0 0 0 0 0,0 0 0 0 0,1 0 0 0 0,-1-1 0 0 0,0 1 0 0 0,1 0 1 0 0,0-1-1 0 0,-1 1 0 0 0,1-1 0 0 0,0 0 0 0 0,0 1 0 0 0,1-1 0 0 0,-1 0 0 0 0,0 0 0 0 0,1 0 0 0 0,-1-1 0 0 0,1 1 1 0 0,0-1-1 0 0,-1 1 0 0 0,1-1 0 0 0,0 0 0 0 0,0 0 0 0 0,0 0 0 0 0,0 0 0 0 0,0-1 98 0 0,27 7-4541 0 0,-3-5-4295 0 0,-18-2 5922 0 0</inkml:trace>
  <inkml:trace contextRef="#ctx0" brushRef="#br0" timeOffset="468.308">220 317 3353 0 0,'0'0'1951'0'0,"0"0"-968"0"0,0 0-305 0 0,0 0 340 0 0,0 0 536 0 0,0 0 342 0 0,0 0-42 0 0,0 0-359 0 0,0 0-434 0 0,0 0-334 0 0,0 0-205 0 0,0 0-108 0 0,0 0-54 0 0,8-10-26 0 0,73-79 535 0 0,16 8-284 0 0,-68 77-493 0 0,-16 33 45 0 0,-13-27-111 0 0,1-1 0 0 0,-1 1 0 0 0,0 0-1 0 0,0-1 1 0 0,1 1 0 0 0,-1-1 0 0 0,1 1 0 0 0,-1 0 0 0 0,1-1 0 0 0,0 1 0 0 0,0-1 0 0 0,-1 0-1 0 0,1 1 1 0 0,0-1 0 0 0,0 0 0 0 0,0 1 0 0 0,1-1 0 0 0,-1 0 0 0 0,0 0 0 0 0,0 0 0 0 0,1 0-1 0 0,-1 0 1 0 0,1 0 0 0 0,-1 0 0 0 0,1 0 0 0 0,-1-1 0 0 0,1 1 0 0 0,-1-1 0 0 0,1 1 0 0 0,-1-1-1 0 0,1 1 1 0 0,0-1 0 0 0,-1 0 0 0 0,1 0 0 0 0,0 0 0 0 0,-1 0 0 0 0,1 0 0 0 0,0 0 0 0 0,-1-1 0 0 0,1 1-1 0 0,-1 0 1 0 0,1-1 0 0 0,0 1 0 0 0,-1-1 0 0 0,1 0 0 0 0,-1 1-26 0 0,53-23 562 0 0,45-6-331 0 0,-96 29-232 0 0,-1 0-1 0 0,1 1 0 0 0,-1-1 0 0 0,1 1 1 0 0,-1-1-1 0 0,1 1 0 0 0,-1 0 0 0 0,0 0 1 0 0,1 0-1 0 0,-1 0 0 0 0,0 0 0 0 0,0 0 1 0 0,0 1-1 0 0,0-1 0 0 0,0 1 0 0 0,0 0 1 0 0,0-1-1 0 0,0 1 0 0 0,-1 0 0 0 0,1 0 1 0 0,-1 0-1 0 0,1 0 0 0 0,-1 0 0 0 0,0 1 1 0 0,0-1-1 0 0,0 0 0 0 0,0 0 1 0 0,0 1-1 0 0,-1-1 0 0 0,1 1 0 0 0,0 1 2 0 0,1 1 6 0 0,-1-3-99 0 0,25 43 88 0 0,4-33-7080 0 0,-23-12 1106 0 0,0 0-2678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189 81 664 0 0,'0'0'1719'0'0,"0"0"-423"0"0,0 0-202 0 0,0 0 108 0 0,0 0 159 0 0,0 0 65 0 0,0 0-125 0 0,0 0-227 0 0,0 0-212 0 0,0 0-193 0 0,0 0-105 0 0,-9-3-69 0 0,-26-8-63 0 0,34 10-393 0 0,-1 1 1 0 0,1 0-1 0 0,-1 0 1 0 0,1 0-1 0 0,-1 0 0 0 0,1 0 1 0 0,-1 0-1 0 0,1 1 0 0 0,0-1 1 0 0,-1 0-1 0 0,1 1 0 0 0,-1-1 1 0 0,1 1-1 0 0,0-1 1 0 0,-1 1-1 0 0,1 0 0 0 0,0 0 1 0 0,0 0-1 0 0,0-1 0 0 0,-1 1 1 0 0,1 0-1 0 0,0 0 1 0 0,0 1-1 0 0,0-1 0 0 0,1 0 1 0 0,-1 0-1 0 0,0 0 0 0 0,0 1 1 0 0,0 0-40 0 0,-4 5 136 0 0,-8 9-65 0 0,1 1 0 0 0,1 0 0 0 0,0 0 0 0 0,1 1 0 0 0,2 1-1 0 0,-1 0 1 0 0,2 0 0 0 0,1 0 0 0 0,-4 17-71 0 0,5 75-329 0 0,7-107 359 0 0,1 0 0 0 0,0-1 0 0 0,0 1 0 0 0,0-1-1 0 0,1 0 1 0 0,-1 0 0 0 0,1 0 0 0 0,0 0 0 0 0,0-1 0 0 0,0 1 0 0 0,0-1 0 0 0,0 0-1 0 0,1 0 1 0 0,-1-1 0 0 0,0 1 0 0 0,1-1 0 0 0,0 0 0 0 0,-1 0 0 0 0,1-1-1 0 0,-1 1 1 0 0,1-1 0 0 0,0 0 0 0 0,-1 0 0 0 0,1 0 0 0 0,0-1 0 0 0,-1 0 0 0 0,1 0-1 0 0,-1 0 1 0 0,1 0 0 0 0,1-2-30 0 0,7-2 230 0 0,0-1-1 0 0,0 0 0 0 0,-1-1 0 0 0,1 0 1 0 0,-2-1-1 0 0,1-1 0 0 0,-1 0 1 0 0,0 0-1 0 0,-1-1 0 0 0,0-1 1 0 0,-1 1-1 0 0,0-2 0 0 0,0 1 1 0 0,-2-1-1 0 0,1 0 0 0 0,-1-1 0 0 0,-1 0 1 0 0,0 0-230 0 0,33-132 494 0 0,-38 141-576 0 0,-1 0 0 0 0,0-1-1 0 0,0 1 1 0 0,0 0-1 0 0,0-1 1 0 0,-1 1 0 0 0,1 0-1 0 0,-1 0 1 0 0,0-1-1 0 0,0 1 1 0 0,-1 0 0 0 0,1 0-1 0 0,-1 0 1 0 0,0 0 0 0 0,0 0-1 0 0,-1 1 1 0 0,1-1-1 0 0,-1 1 1 0 0,1-1 0 0 0,-1 1-1 0 0,0 0 1 0 0,0 0-1 0 0,-1 0 1 0 0,1 1 0 0 0,-1-1-1 0 0,1 1 1 0 0,-1-1 0 0 0,0 1-1 0 0,0 0 1 0 0,0 1-1 0 0,0-1 1 0 0,-3 0 82 0 0,-56 1-4853 0 0,26 19-2733 0 0,26-10 1397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0.8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1 435 720 0 0,'0'0'1631'0'0,"0"0"19"0"0,0 0 122 0 0,0 0 142 0 0,0 0 16 0 0,0 0-163 0 0,0 0-202 0 0,0 0-171 0 0,0 0-119 0 0,0 0-69 0 0,0 0-74 0 0,0 0-84 0 0,0 0-62 0 0,1 3-90 0 0,8 4 219 0 0,2-27-170 0 0,0 0-487 0 0,32-49-71 0 0,3 2 0 0 0,3 2 0 0 0,2 2 0 0 0,3 3 0 0 0,10-5-387 0 0,-63 64-50 0 0,-1 0 0 0 0,0 0 0 0 0,0 1 0 0 0,1-1 1 0 0,-1 0-1 0 0,0 1 0 0 0,1-1 0 0 0,-1 0 0 0 0,1 0 1 0 0,-1 1-1 0 0,1-1 0 0 0,-1 1 0 0 0,1-1 0 0 0,0 0 1 0 0,-1 1-1 0 0,1-1 0 0 0,0 1 0 0 0,-1 0 0 0 0,1-1 0 0 0,0 1 1 0 0,-1-1-1 0 0,1 1 0 0 0,0 0 0 0 0,0 0 0 0 0,0-1 1 0 0,-1 1-1 0 0,1 0 0 0 0,0 0 0 0 0,0 0 0 0 0,0 0 0 0 0,-1 0 1 0 0,1 0-1 0 0,0 0 0 0 0,0 0 0 0 0,0 0 0 0 0,-1 1 1 0 0,1-1-1 0 0,0 0 0 0 0,0 0 0 0 0,0 1 0 0 0,-1-1 1 0 0,1 0-1 0 0,0 1 0 0 0,-1-1 0 0 0,1 1 0 0 0,0-1 0 0 0,-1 1 1 0 0,1-1-1 0 0,-1 1 0 0 0,1 0 0 0 0,0-1 0 0 0,-1 1 1 0 0,0 0-1 0 0,1-1 0 0 0,-1 1 0 0 0,1 0 0 0 0,-1-1 0 0 0,0 1 1 0 0,1 0-1 0 0,-1 0 0 0 0,0 0 0 0 0,0-1 0 0 0,0 1 1 0 0,0 0-1 0 0,1 1 50 0 0,2 40-4518 0 0,-2-19-3536 0 0,-1-8-1475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6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1 537 0 0 0,'0'0'697'0'0,"0"0"833"0"0,0 0 165 0 0,0 0-106 0 0,0 0-57 0 0,20-4 20 0 0,66-20-49 0 0,-18-22 904 0 0,-35 15-1661 0 0,-2-2-1 0 0,-1-1 1 0 0,-1-1-1 0 0,-3-2 1 0 0,21-35-746 0 0,-40 60 88 0 0,17-26 198 0 0,-1-1-1 0 0,-3-1 1 0 0,-1-1 0 0 0,2-10-286 0 0,-40 188-694 0 0,-1-8 1452 0 0,7 0-1 0 0,2 131-757 0 0,16 49 279 0 0,8-279 26 0 0,15-31 275 0 0,8-26-282 0 0,-2-2-1 0 0,-1-2 1 0 0,-1-1-1 0 0,-2-1 0 0 0,23-34-297 0 0,31-28 127 0 0,2 28-204 0 0,-83 68 72 0 0,-1 1 0 0 0,1-1 0 0 0,-1 1 0 0 0,1 0 0 0 0,-1 0 0 0 0,0 0 1 0 0,1 0-1 0 0,-1 1 0 0 0,0-1 0 0 0,-1 1 0 0 0,1-1 0 0 0,0 1 0 0 0,-1-1 0 0 0,1 1 0 0 0,-1 0 1 0 0,0 0-1 0 0,0 0 0 0 0,0 0 0 0 0,0 0 0 0 0,-1 0 0 0 0,1 0 0 0 0,-1 0 0 0 0,0 0 0 0 0,0 0 1 0 0,0 0-1 0 0,0 0 0 0 0,0 2 5 0 0,16 209 907 0 0,-5-153-823 0 0,-3-76-2990 0 0,-2-8-1100 0 0,0 7-2864 0 0,-2 8-1193 0 0</inkml:trace>
  <inkml:trace contextRef="#ctx0" brushRef="#br0" timeOffset="4757.296">1424 718 168 0 0,'0'0'944'0'0,"0"0"-221"0"0,0 0 143 0 0,0 0 354 0 0,0 0 275 0 0,0 0 74 0 0,0 0-156 0 0,0 0-246 0 0,0 0-218 0 0,0 0-163 0 0,0 0-170 0 0,-5-2-137 0 0,4 1-448 0 0,-1 0 0 0 0,0 0 0 0 0,0 0 0 0 0,0 1 1 0 0,0-1-1 0 0,0 0 0 0 0,0 1 0 0 0,0-1 0 0 0,0 1 1 0 0,0 0-1 0 0,0 0 0 0 0,0 0 0 0 0,0 0 0 0 0,0 0 0 0 0,0 0 1 0 0,0 1-1 0 0,0-1 0 0 0,0 0 0 0 0,0 1 0 0 0,0 0 1 0 0,0 0-1 0 0,0-1 0 0 0,0 1 0 0 0,0 0 0 0 0,0 0 1 0 0,1 1-1 0 0,-1-1 0 0 0,1 0 0 0 0,-1 0 0 0 0,0 1 1 0 0,1 0-32 0 0,-12 12 24 0 0,0 1 1 0 0,1 1-1 0 0,1 0 1 0 0,1 0-1 0 0,0 1 1 0 0,1 0 0 0 0,-2 8-25 0 0,6-12-58 0 0,0-1 1 0 0,2 1 0 0 0,-1 0 0 0 0,2 0 0 0 0,-1 0 0 0 0,2 0 0 0 0,0 1 0 0 0,1-1 0 0 0,0 0 0 0 0,1 0-1 0 0,1 9 58 0 0,0-17 35 0 0,0 0 0 0 0,1-1 0 0 0,0 0 0 0 0,-1 0 0 0 0,1 0 0 0 0,1 0 0 0 0,-1 0 0 0 0,0-1 0 0 0,1 1 0 0 0,0-1 0 0 0,0 0 0 0 0,0 0-1 0 0,0 0 1 0 0,0-1 0 0 0,1 1 0 0 0,-1-1 0 0 0,1 0 0 0 0,-1 0 0 0 0,1-1 0 0 0,0 1 0 0 0,0-1 0 0 0,0 0 0 0 0,0-1 0 0 0,0 1 0 0 0,0-1-1 0 0,0 0 1 0 0,0 0 0 0 0,0 0 0 0 0,0-1 0 0 0,0 0 0 0 0,0 0 0 0 0,1 0-35 0 0,7-4 242 0 0,-1 0 1 0 0,0 0-1 0 0,-1-1 1 0 0,1 0-1 0 0,-1-1 1 0 0,-1-1-1 0 0,1 1 1 0 0,-1-2-1 0 0,0 1 1 0 0,-1-1-1 0 0,0-1 1 0 0,2-4-243 0 0,-3 3 33 0 0,-1-1 1 0 0,-1 1-1 0 0,0-2 0 0 0,-1 1 1 0 0,0-1-1 0 0,0 1 0 0 0,-2-1 1 0 0,0-1-1 0 0,0 1 0 0 0,-1 0 1 0 0,-1-1-1 0 0,0 1 0 0 0,-1-1 1 0 0,0 1-1 0 0,-2-8-33 0 0,2 16-122 0 0,-2 0 0 0 0,1-1-1 0 0,0 1 1 0 0,-1 0 0 0 0,0 0 0 0 0,0 0 0 0 0,-1 1-1 0 0,1-1 1 0 0,-1 0 0 0 0,0 1 0 0 0,0 0 0 0 0,-1 0-1 0 0,1 0 1 0 0,-1 0 0 0 0,0 0 0 0 0,0 1-1 0 0,0-1 1 0 0,0 1 0 0 0,-1 0 0 0 0,1 1 0 0 0,-1-1-1 0 0,0 1 1 0 0,0 0 0 0 0,0 0 0 0 0,0 0 0 0 0,0 1-1 0 0,0-1 1 0 0,0 1 0 0 0,-1 1 0 0 0,1-1 0 0 0,0 1-1 0 0,-1 0 1 0 0,1 0 0 0 0,0 0 0 0 0,0 1-1 0 0,-5 1 123 0 0,8-2-51 0 0,0 1-1 0 0,0 0 1 0 0,0 0-1 0 0,1 0 0 0 0,-1 0 1 0 0,0 0-1 0 0,1 1 1 0 0,-1-1-1 0 0,1 0 0 0 0,-1 1 1 0 0,1-1-1 0 0,0 1 1 0 0,0-1-1 0 0,0 1 0 0 0,-1 0 1 0 0,1 0-1 0 0,1-1 1 0 0,-1 1-1 0 0,0 0 0 0 0,0 0 1 0 0,1 0-1 0 0,-1 0 1 0 0,1 0-1 0 0,0 0 0 0 0,-1 0 1 0 0,1 0-1 0 0,0 0 1 0 0,0 0-1 0 0,0 0 0 0 0,1 0 1 0 0,-1 0-1 0 0,0 0 0 0 0,1 0 1 0 0,-1 0-1 0 0,1 0 1 0 0,0 0-1 0 0,-1 0 0 0 0,1-1 1 0 0,0 1-1 0 0,0 0 1 0 0,0 0-1 0 0,1-1 0 0 0,-1 1 1 0 0,0-1-1 0 0,1 1 1 0 0,0 0 51 0 0,15 6 220 0 0,1-2 0 0 0,0 0 0 0 0,0-1 0 0 0,0 0 1 0 0,1-2-1 0 0,0 0 0 0 0,-1-1 0 0 0,1-1 1 0 0,0-1-1 0 0,0 0 0 0 0,14-3-220 0 0,20 1 201 0 0,-26 0-65 0 0,0-1 1 0 0,0-2-1 0 0,0-1 0 0 0,-1-1 1 0 0,0-1-1 0 0,0-2 1 0 0,9-4-137 0 0,97-56 98 0 0,-192 119-110 0 0,50-42 28 0 0,0 1 0 0 0,1 0-1 0 0,0 1 1 0 0,0 0 0 0 0,1 0-1 0 0,0 1 1 0 0,1 0 0 0 0,0 0 0 0 0,1 1-1 0 0,0 0 1 0 0,0 0 0 0 0,1 0-1 0 0,1 1 1 0 0,0-1 0 0 0,0 1-1 0 0,1 0 1 0 0,1 1 0 0 0,0-1-1 0 0,0 0 1 0 0,2 1 0 0 0,-1-1-1 0 0,2 0 1 0 0,-1 1 0 0 0,2-1-1 0 0,0 1-15 0 0,-1-9 12 0 0,1 0 0 0 0,-1 0 0 0 0,1 0 0 0 0,0-1 0 0 0,0 1 0 0 0,1 0 0 0 0,-1-1 0 0 0,1 1-1 0 0,0-1 1 0 0,0 0 0 0 0,0 0 0 0 0,0 0 0 0 0,0 0 0 0 0,1-1 0 0 0,-1 1 0 0 0,1-1-1 0 0,0 0 1 0 0,-1 0 0 0 0,1 0 0 0 0,0-1 0 0 0,0 1 0 0 0,0-1 0 0 0,1 0 0 0 0,-1 0-1 0 0,0 0 1 0 0,0-1 0 0 0,1 1 0 0 0,-1-1-12 0 0,7 1 194 0 0,0-1 1 0 0,1 0-1 0 0,-1-1 1 0 0,0 0-1 0 0,0 0 0 0 0,-1-1 1 0 0,1-1-1 0 0,0 0 1 0 0,-1 0-1 0 0,7-3-194 0 0,-6 1 66 0 0,1 0 0 0 0,-1-1 0 0 0,0 0 0 0 0,0-1 0 0 0,-1 0 1 0 0,0 0-1 0 0,0-1 0 0 0,0 0 0 0 0,-1-1 0 0 0,-1 0 0 0 0,0-1 0 0 0,0 0 0 0 0,0 0 0 0 0,-1 0 0 0 0,-1-1 1 0 0,0 0-1 0 0,-1-1 0 0 0,0 1 0 0 0,0-1 0 0 0,-1 0 0 0 0,-1 0 0 0 0,0 0 0 0 0,1-10-66 0 0,-4 17-72 0 0,1 0-1 0 0,-1 0 1 0 0,-1 0-1 0 0,1 0 1 0 0,-1 0-1 0 0,0 1 1 0 0,0-1-1 0 0,0 0 1 0 0,0 1-1 0 0,-1-1 1 0 0,0 1-1 0 0,0-1 1 0 0,0 1-1 0 0,-1 0 1 0 0,0 0-1 0 0,1 0 1 0 0,-1 0-1 0 0,0 0 1 0 0,-1 0-1 0 0,1 1 1 0 0,-1 0-1 0 0,0 0 1 0 0,1 0-1 0 0,-1 0 1 0 0,-4-2 72 0 0,4 3-124 0 0,0-1 0 0 0,0 1 0 0 0,0-1 0 0 0,-1 1-1 0 0,1 0 1 0 0,-1 1 0 0 0,1-1 0 0 0,-1 1 0 0 0,0 0 0 0 0,0 0 0 0 0,1 0 0 0 0,-1 1 0 0 0,0 0 0 0 0,0 0-1 0 0,0 0 1 0 0,0 0 0 0 0,1 1 0 0 0,-1 0 0 0 0,0 0 0 0 0,0 0 0 0 0,1 0 0 0 0,-1 1 0 0 0,1 0 0 0 0,-1 0 0 0 0,1 0-1 0 0,0 0 1 0 0,0 1 0 0 0,0 0 0 0 0,0 0 0 0 0,0 0 0 0 0,1 0 0 0 0,-1 0 0 0 0,1 1 0 0 0,0 0 0 0 0,0-1-1 0 0,0 1 1 0 0,0 0 0 0 0,1 1 0 0 0,-2 3 124 0 0,3-6-19 0 0,1 0-1 0 0,0 1 1 0 0,-1-1 0 0 0,1 0-1 0 0,0 0 1 0 0,0 1-1 0 0,1-1 1 0 0,-1 0-1 0 0,0 0 1 0 0,1 0 0 0 0,-1 1-1 0 0,1-1 1 0 0,0 0-1 0 0,0 0 1 0 0,0 0 0 0 0,0 0-1 0 0,0 0 1 0 0,0 0-1 0 0,0 0 1 0 0,1-1-1 0 0,-1 1 1 0 0,1 0 0 0 0,-1-1-1 0 0,1 1 1 0 0,0-1-1 0 0,-1 1 1 0 0,1-1 0 0 0,0 0-1 0 0,0 0 1 0 0,0 0-1 0 0,0 0 1 0 0,0 0-1 0 0,0 0 1 0 0,0-1 0 0 0,0 1-1 0 0,1-1 1 0 0,-1 1-1 0 0,1-1 20 0 0,90 11 780 0 0,-70-11-645 0 0,5 1 9 0 0,1-2 0 0 0,-1 0 0 0 0,1-2 0 0 0,-1-1-1 0 0,0-1 1 0 0,12-4-144 0 0,-6-2 182 0 0,-1 0-1 0 0,-1-2 0 0 0,0-2 0 0 0,0 0 0 0 0,-2-2 1 0 0,0-2-1 0 0,-1-1 0 0 0,11-10-181 0 0,6-25 792 0 0,-44 59 379 0 0,-16 56-1222 0 0,4 0 0 0 0,1 1 0 0 0,4 1 0 0 0,2-1 1 0 0,4 38 50 0 0,-3 27-30 0 0,-5 28 126 0 0,6-154 17 0 0,1 0 0 0 0,0 0 0 0 0,0 0 0 0 0,0-1 1 0 0,-1 1-1 0 0,1 0 0 0 0,0 0 0 0 0,0 0 0 0 0,-1 0 0 0 0,1 0 0 0 0,0 0 0 0 0,0 0 0 0 0,-1 0 0 0 0,1 0 1 0 0,0 0-1 0 0,0 0 0 0 0,-1 0 0 0 0,1 0 0 0 0,0 0 0 0 0,0 0 0 0 0,-1 0 0 0 0,1 0 0 0 0,0 0 0 0 0,0 0 0 0 0,-1 0 1 0 0,1 0-1 0 0,0 0 0 0 0,0 0 0 0 0,0 0 0 0 0,-1 0 0 0 0,1 1 0 0 0,0-1 0 0 0,0 0 0 0 0,-1 0 0 0 0,1 0 1 0 0,0 1-114 0 0,-5-35 774 0 0,4 31-645 0 0,0-21-145 0 0,1-1 0 0 0,0 1 1 0 0,2-1-1 0 0,1 1 0 0 0,0 0 1 0 0,2 0-1 0 0,1 0 1 0 0,1 1-1 0 0,1-1 0 0 0,1 2 1 0 0,1-1-1 0 0,1 1 0 0 0,1 1 1 0 0,0 0-1 0 0,2 1 1 0 0,1 0-1 0 0,0 1 0 0 0,1 1 1 0 0,1 0-1 0 0,1 1 0 0 0,10-6 16 0 0,-16 14-69 0 0,1 1 0 0 0,0 1-1 0 0,1 0 1 0 0,0 0 0 0 0,0 2-1 0 0,0 0 1 0 0,1 0-1 0 0,-1 2 1 0 0,1-1 0 0 0,12 1 69 0 0,-21 2-15 0 0,1 0 0 0 0,0 0 0 0 0,0 1 0 0 0,0 0 0 0 0,0 1 0 0 0,-1 0 0 0 0,1 0 0 0 0,0 0 0 0 0,0 1 0 0 0,-1 0 0 0 0,1 0 0 0 0,-1 1 0 0 0,0-1 0 0 0,1 1 0 0 0,-1 1 0 0 0,-1-1 0 0 0,1 1 0 0 0,0 0 0 0 0,-1 1 0 0 0,0-1 0 0 0,0 1 0 0 0,0 0 0 0 0,-1 0 0 0 0,3 4 15 0 0,-4-4 44 0 0,1 1 0 0 0,-1-1 0 0 0,0 1 0 0 0,-1 0 1 0 0,1 0-1 0 0,-1 1 0 0 0,-1-1 0 0 0,1 0 0 0 0,-1 1 0 0 0,0-1 1 0 0,0 1-1 0 0,-1-1 0 0 0,0 1 0 0 0,0-1 0 0 0,-1 1 0 0 0,1-1 0 0 0,-1 1 1 0 0,-1-1-1 0 0,1 1 0 0 0,-1-1 0 0 0,0 0 0 0 0,-1 0 0 0 0,1 0 1 0 0,-1 0-1 0 0,-1 0 0 0 0,1-1 0 0 0,-1 1 0 0 0,-2 2-44 0 0,-3-2 66 0 0,0 0 0 0 0,-1-1-1 0 0,1 0 1 0 0,-1-1 0 0 0,0 0 0 0 0,0 0-1 0 0,-1-1 1 0 0,1 0 0 0 0,-1-1 0 0 0,1 0-1 0 0,-1-1 1 0 0,0 0 0 0 0,0-1-1 0 0,1 0 1 0 0,-1-1 0 0 0,0 0 0 0 0,-1-1-66 0 0,-43-25-1814 0 0,41 13-1441 0 0,2-2-3335 0 0,9 8-3824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2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1835 282</inkml:trace>
  <inkml:trace contextRef="#ctx0" brushRef="#br0" timeOffset="1559.431">3867 282</inkml:trace>
  <inkml:trace contextRef="#ctx0" brushRef="#br0" timeOffset="-260.815">1778 762,'-9'34,"-4"10</inkml:trace>
  <inkml:trace contextRef="#ctx0" brushRef="#br0" timeOffset="195.761">1948 932,'5'-8,"6"-12,0 2,2-1,0 1,1 1,1 1,0 0,14-11,-27 26,-1 0,1 1,-1-1,1 0,-1 1,1-1,-1 1,1-1,-1 1,1 0,0-1,-1 1,1 0,-1 0,1 0,0 1,-1-1,1 0,0 0,-1 1,1-1,-1 1,1 0,-1-1,1 1,-1 0,0 0,1 0,-1 0,0 0,0 0,1 0,-1 0,0 1,0-1,0 0,-1 1,1-1,0 1,0-1,-1 1,1-1,-1 1,1-1,-1 1,0-1,0 1,0 0,1-1,-1 1,-1 0,1-1,0 2,13 28,-10-28,-1 0,1 0,-1 0,1 0,0-1,0 0,0 0,0 1,1-2,-1 1,1 0,-1-1,1 1,-1-1,1 0,0 0,0-1,-1 1,1-1,0 0,0 0,0 0,-1 0,1-1,0 1,0-1,-1 0,1 0,0-1,-1 1,1-1,0 0,103-71,-68 28,-25 26</inkml:trace>
  <inkml:trace contextRef="#ctx0" brushRef="#br0" timeOffset="-1356.743">565 282,'-11'310,"-9"-23,20-267,-2 0,0-1,-1 1,-1 0,-1-1,-1 0,0 0,-2 0,0-1,-1 0,-1-1,0 0,-1 0,-8 7,5-11</inkml:trace>
  <inkml:trace contextRef="#ctx0" brushRef="#br0" timeOffset="-1057.37">1 339,'43'0,"43"-5,17-6,4-2,-5 2,-11-2,-6 1,-9-2,-7 1,-10 4,-7 2,-6 3,-7 2,-4 1,-10 6,-7 2</inkml:trace>
  <inkml:trace contextRef="#ctx0" brushRef="#br0" timeOffset="-509.396">1129 1,'-28'554,"-1"-203,29-342,6 59,-6-67,1 1,-1-1,1 0,-1 1,1-1,0 0,-1 0,1 1,0-1,0 0,0 0,0 0,0 0,0 0,0 0,0-1,0 1,1 0,-1 0,0-1,0 1,1-1,-1 1,1-1,-1 0,0 1,1-1,-1 0,1 0,-1 0,0 0,1 0,-1 0,1 0,-1-1,0 1,1 0,-1-1,0 1,1-1,-1 0,0 1,0-1,1 0,25-14,-1-2,0 0,-1-2,-1 0,-1-2,0-1,-2 0,13-19,39-17,-72 57,0 1,0 0,0-1,0 1,0 0,0-1,0 1,0 0,1 0,-1 0,0 0,0 0,0 0,0 1,0-1,0 0,0 0,0 1,0-1,0 1,0-1,0 1,0-1,0 1,0-1,-1 1,1 0,0 0,0-1,-1 1,1 0,0 0,-1 0,1 0,-1 0,1 0,-1 0,1 0,-1 0,0 0,0 0,1 0,-1 0,0 0,0 0,0 0,0 0,4 59,-4-53,-3 55,8 76,1-120</inkml:trace>
  <inkml:trace contextRef="#ctx0" brushRef="#br0" timeOffset="1054.264">3048 875,'5'49,"-2"0,-3 1,-1-1,-3 0,-7 31,11-72,-1 0,0 1,0-1,-1 0,0 0,-1 0,0 0,0-1,-1 1,1-1,-2 0,1 0,-1 0,0 0,0-1,-1 0,0 0,-4 3,9-9,0 1,1-1,-1 0,0 0,1 1,-1-1,0 0,1 0,-1 0,0 0,0 0,1 0,-1 0,0 0,1-1,-1 1,0 0,0 0,1 0,-1-1,0 1,1 0,-1-1,1 1,-1-1,1 1,-1-1,0 1,1-1,0 1,-1-1,1 1,-1-1,1 0,0 1,-1-1,1 0,0 1,0-1,-1 0,1 1,0-1,0 0,0 1,0-1,0 0,0 0,0 1,0-1,0 0,0 1,0-1,1 0,-1 0,0 1,8-44,7 8,1 0,2 2,1 0,2 1,1 2,1 0,2 1,15-13,-8 10,2 1,1 2,1 1,1 2,2 1,1 3,26-12,-58 30,1 1,0 0,0 1,0-1,0 2,0-1,1 1,-1 1,1 0,0 0,-1 1,1 0,8 1,-16 0,0 0,0 0,0 0,0 0,-1 0,1 0,0 0,0 1,-1-1,1 0,0 1,-1 0,0-1,1 1,-1 0,0 0,0 0,0 0,0 0,0 0,0 0,-1 0,1 0,-1 0,1 0,-1 0,0 1,0-1,0 0,0 0,0 0,-1 0,1 1,-1-1,1 1,-32 71,12-49,0 0,-2-1,0-1,-2-2,0 0,-2-1,-3 1,19-15,-1 0,1 0,-1-1,0-1,-1 0,1 0,-1-1,0 0,0-1,0-1,8 0,0-1,0 0,0 0,-1 0,1 0,0-1,0 0,0 0,0 0,0 0,0 0,0-1,0 0,0 0,1 0,-1 0,1-1,0 1,-1-1,1 0,0 0,1 0,-1 0,0 0,1-1,0 1,0-1,0 0,0 0,0 0,-10-69,12 49</inkml:trace>
  <inkml:trace contextRef="#ctx0" brushRef="#br0" timeOffset="1310.738">3895 735,'-5'28,"-1"11</inkml:trace>
  <inkml:trace contextRef="#ctx0" brushRef="#br0" timeOffset="1805.129">4177 791,'-37'335,"12"-266,25-69,-1 0,0 1,1-1,-1 0,0 0,1 0,-1 0,0 1,1-1,-1 0,0 0,1 0,-1 0,0-1,1 1,-1 0,0 0,1 0,-1 0,0-1,1 1,-1 0,0-1,1 1,-1-1,1 1,-1 0,1-1,-1 1,1-1,-1 1,1-1,-1 0,1 1,0-1,-1 1,1-1,0 0,0 1,-1-1,1 0,0 1,0-1,0 0,0 1,0-1,0 0,0 1,0-1,0 0,0 1,0-1,0 0,1 1,-1-1,0 0,0 1,1-1,-1 0,1 1,1-22,2 1,0 0,2-1,0 2,1-1,1 1,1 0,1 1,1 0,0 0,1 2,1-1,14-13,-21 23,21-25,1 2,2 0,1 2,2 2,0 1,2 1,33-17,-62 37,1 1,0-1,0 2,0-1,1 1,-1 0,1 0,0 1,0 0,0 1,0 0,0 0,0 0,0 1,0 1,0-1,2 1,-8 0,0 0,0 0,-1 0,1 0,0 1,0-1,0 0,-1 1,1-1,-1 1,1-1,-1 1,0 0,0 0,1 0,-1 0,0 0,-1 0,1 0,0 0,-1 0,1 0,-1 0,1 0,-1 0,0 1,0-1,0 0,0 0,-1 0,1 0,0 1,-1-1,0 0,1 0,-1 0,0 0,0 0,0 0,-50 74,38-64,-2-1,1 0,-1-1,-1-1,0 0,0-1,-1 0,0-2,0 0,-1-1,0-1,-16 3,9-6</inkml:trace>
  <inkml:trace contextRef="#ctx0" brushRef="#br0" timeOffset="2125.575">4770 819,'41'-4,"-9"2,-1-2,1 0,-1-2,0-2,-1 0,0-3,9-4,-35 13,-1 0,1-1,0 0,-1 0,0 0,0 0,0-1,0 1,0-1,0 0,-1 0,0 0,0 0,0 0,0 0,-1-1,0 1,0 0,0-1,0 1,-1-1,1 0,-1 1,0-1,-1 1,1-1,-1 1,0-1,0 1,0 0,-1-1,1 1,-1 0,0 0,0 0,-1 0,1 0,-1 0,0 1,0-1,0 1,0 0,-1 0,1 0,-1 0,0 1,0 0,0-1,0 1,0 1,0-1,0 1,-1-1,1 1,-1 0,-1 0,-4 4,0-1,1 1,-1 1,1 0,-1 0,1 1,1 0,-1 0,1 1,-1 0,2 1,-1 0,1 0,0 0,1 1,-1 0,1 1,1-1,0 1,0 0,1 0,0 1,1-1,-2 6,2-10,1 1,0-1,0 0,1 1,-1-1,1 1,0-1,0 1,1 0,0-1,0 1,0 0,1-1,0 1,0 0,0-1,1 1,-1-1,1 0,1 0,-1 1,1-1,0-1,0 1,0 0,1-1,0 1,-1-1,2 0,-1-1,0 1,1-1,-1 1,1-1,0-1,1 1,4 2,1-1,-1 0,1-1,0 0,0-1,1 0,-1-1,0 0,7-1,8 0</inkml:trace>
  <inkml:trace contextRef="#ctx0" brushRef="#br0" timeOffset="4242.82">3895 649,'0'-5,"0"4,0 6,-5 7,-1 7,0 5,1 3,-4 1,1 2,1-1,2 1,1-1,2 0,1-5</inkml:trace>
  <inkml:trace contextRef="#ctx0" brushRef="#br0" timeOffset="9161.844">368 1496,'345'-44,"-229"33,-1 5,86 8,-47 1,876-4,-453-26,1151 27,-862 17,131-7,-318-37,-115 15,452-6,-226-9,727 27,-815 29,-505-29,-150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42.4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1638 1581,'-14'-7,"0"0,0 1,0 0,-1 1,0 1,0 0,0 1,-1 1,1 0,-1 1,1 1,-1 0,0 1,1 1,0 0,-1 1,1 1,0 0,-12 6,-152 75,132-62,0 3,2 2,-36 29,74-52,-22 17,2 1,0 1,1 1,2 2,-12 17,-122 127,42 25,-68 88,69-30,23 28,76-232,2 1,3 0,-5 50,-11 97,55 27,2-27,-22-149,2-1,3 0,1-1,3 0,2-1,1-1,3-1,4 4,83 112,58 9,-145-148,2-1,1-1,0-1,1-2,20 10,27 17,-8-7,1-2,71 23,-63-26,286 81,-164-65,-55-25,-85-13,0-3,0-2,1-3,34-4,11 1,93-26,-149 26,0-3,-1-2,0-2,-1-2,1-2,-2-1,2-4,263-129,-273 125,-1-2,-1-1,-1-2,-2-1,0-2,18-25,267-271,-196 130,-91 142,-2-1,-3-2,-2 0,6-31,4-29,-5-20,2-6,-30-167,-1 285,-1 1,-2 0,0 0,-2 0,0 1,-2 0,-8-17,-2-6,-72-185,73 185,-1 2,-3 1,-2 0,-1 2,-4-1,14 18,-98-128,14 5,72 111,-2 0,-2 2,0 1,-30-23,-14-16,58 56,2-1,-1 1,-1 0,0 1,-1 1,-1 1,0 1,-18-9,-163-85,59 55,34 17,-22-13,86 36,0 2,-1 1,1 3,-27 0,-101-22,-280 26,436 2,0 0,0 1,0 0,1 1,-1 1,0 0,1 1,0 1,-12 6,24-11,0 0,0 0,0 1,1-1,-1 1,0-1,0 1,1-1,-1 1,1 0,-1 0,1 0,0 0,0 0,0 0,0 0,0 0,0 0,1 1,-1-1,1 0,-1 2,3 10</inkml:trace>
  <inkml:trace contextRef="#ctx0" brushRef="#br1" timeOffset="4457.643">1751 735,'-2'-15,"-3"23,-5 25,4 7,1 2,2-1,2 1,4 29,-2 1,28 240,-30-184,12 152,1-164,-5 1,-7 94,-1-86,-30 74,15-128,15-55,0 0,1 0,1-1,0 1,2 0,-1 0,2-1,0 1,4 8,7 34,25 169,-30-30,9 0,-19-195,0 0,0 0,0-1,1 1,-1 0,0 0,1 0,-1 0,1 0,0-1,-1 1,1 0,0 0,0-1,0 1,0-1,1 1,-1-1,0 1,1-1,-1 0,1 0,-1 1,1-1,-1 0,1-1,0 1,0 0,-1 0,1-1,0 1,0-1,0 1,0-1,0 0,0 0,-1 0,1 0,0 0,0 0,0 0,0-1,0 1,0-1,-1 1,3-2,243-43,-50 17,-109 29,107-12,2-8,-55-7,-110 25,-1 1,1 2,-1 1,1 2,7 2,17 1,0-2,1-4,-1-1,12-4,34 1,96-9,130-18,-275 20,-1 3,1 2,0 3,0 2,3 2,87 24,336-27,-349-11,-103 6,1 0,0 2,0 1,1 1,15 2,64-4,-40-13,-49 11</inkml:trace>
  <inkml:trace contextRef="#ctx0" brushRef="#br1" timeOffset="7139.527">1751 762,'-2'-1,"0"0,0-1,1 1,-1-1,0 0,1 1,-1-1,1 0,0 0,-1 0,1 0,0 0,0 0,0 0,1-1,-1 1,0 0,1 0,-1-1,1 1,0 0,0-1,0 1,0 0,0-1,0 0,-15-156,-19-22,24 107,9 62</inkml:trace>
  <inkml:trace contextRef="#ctx0" brushRef="#br1" timeOffset="8023.672">933 1,'-28'255,"28"-253,-1 0,1 0,0 0,0 0,0 0,0 1,0-1,0 0,0 0,1 0,-1 0,1 0,0 0,-1 0,1 0,0 0,0 0,0 0,1-1,-1 1,0 0,1-1,-1 1,1-1,-1 1,1-1,0 0,-1 1,1-1,0 0,0 0,0 0,0-1,0 1,0 0,0-1,0 1,0-1,1 0,-1 0,0 0,0 0,0 0,0 0,0-1,0 1,0 0,1-1,-1 0,0 0,-1 1,1-1,0 0,1-1,92-90,-49 39,-41 48,-5 4,1 0,-1 0,1 0,-1 0,1 0,-1 0,1 0,0 0,-1 0,1 0,0 1,0-1,0 0,0 1,0-1,-1 0,1 1,0-1,0 1,0-1,1 1,-1 0,0-1,0 1,0 0,0 0,0 0,0 0,0 0,0 0,1 0,-1 0,0 0,0 1,0-1,0 0,0 1,0-1,0 1,0-1,0 1,0-1,0 1,0 0,0-1,-1 1,1 0,0 0,0 0,2 7,1 1,-1 0,0 1,-1-1,0 0,0 1,-1-1,0 1,-1-1,0 1,-1 1,4 45,0-37,4 17,-2 1,-1 0,-2 0,-1 0,-2 0,-2 0,-4 18,-4 2,10-43,0-1,0 1,-2-1,0 0,0 0,-1 0,-1 0,0 0,0-1,-2 0,1 0,-2-1,1 0,-2 0,1 0,-1-1,-1-1,-2 2,10-10,0 1,0-1,0 0,0-1,0 1,0 0,0 0,0-1,0 1,0-1,0 0,0 0,-1 0,1 0,0 0,0 0,0 0,0-1,0 1,-1-1,1 0,0 1,0-1,0 0,0 0,1 0,-1-1,0 1,0 0,1-1,-1 1,1-1,-1 1,1-1,0 0,-1 0,1 1,0-1,0 0,0 0,0 0,-24-88,25 67,1 0,2 0,0 1,1-1,1 1,1 0,1 0,1 1,1 0,1 0,1 1,0 1,2-1,0 2,1 0,1 0,6-4,2 0,-2 5</inkml:trace>
  <inkml:trace contextRef="#ctx0" brushRef="#br1" timeOffset="9025.779">6379 2993,'-15'4,"-1"0,1 2,0 0,0 1,0 0,1 1,0 1,1 0,0 0,0 2,1 0,1 0,0 1,0 0,1 1,1 0,0 1,0 0,1 2,-18 49,18-41,-1 0,-1 0,-2-1,0 0,-1-1,-1 0,-12 12,-14-4,24-25</inkml:trace>
  <inkml:trace contextRef="#ctx0" brushRef="#br1" timeOffset="9354.391">5957 2907,'65'126,"-44"-98,2-1,0-2,2 0,0-2,2 0,17 10,-21-18,-1 1,-1 1,-1 1,0 1,-2 1,0 1,-1 0,-1 1,3 7,-5-4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2977 0 0,'0'0'1804'0'0,"0"0"-501"0"0,0 0-91 0 0,0 0 262 0 0,0 0 240 0 0,0 0-15 0 0,0 0-204 0 0,0 0-298 0 0,0 0-281 0 0,0 0-214 0 0,0 0-138 0 0,31-1-68 0 0,101-4-20 0 0,189 3 1986 0 0,-213-13-3633 0 0,-73 6-2434 0 0,-3-2-4222 0 0,-20 6-61 0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4:15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449 0 1096 0 0,'0'0'742'0'0,"0"0"-230"0"0,0 0 3 0 0,0 0 215 0 0,0 0 273 0 0,0 0 132 0 0,0 0-172 0 0,0 0-308 0 0,0 0-252 0 0,0 0-135 0 0,0 0 16 0 0,1 8 108 0 0,51 276 5561 0 0,-39 91-3686 0 0,-14-342-2203 0 0,-1-1-1 0 0,-2 1 1 0 0,-2-1-1 0 0,-1 1 1 0 0,-4 9-64 0 0,-9-4-1130 0 0,20-38 729 0 0,0 0-139 0 0,0-44-13994 0 0,0 36 13903 0 0</inkml:trace>
  <inkml:trace contextRef="#ctx0" brushRef="#br0" timeOffset="785.773">11 92 0 0 0,'0'0'1002'0'0,"0"0"307"0"0,0 0 259 0 0,0 0 46 0 0,0 0-166 0 0,0 0-315 0 0,0 0-290 0 0,0 0-218 0 0,0 0-120 0 0,0 0-23 0 0,-3 0 1165 0 0,80 1 1443 0 0,84-2 264 0 0,211-18-1630 0 0,50-17-2961 0 0,-429 62-12786 0 0,-1-19 8939 0 0</inkml:trace>
  <inkml:trace contextRef="#ctx0" brushRef="#br0" timeOffset="8041.772">4 980 0 0 0,'-3'0'51'0'0,"2"0"282"0"0,1 0 373 0 0,0 0 78 0 0,0 0-29 0 0,0 0-22 0 0,0 0 7 0 0,0 0 35 0 0,0 0 56 0 0,0 0 17 0 0,0 0-28 0 0,0 0-56 0 0,0 0-74 0 0,0 0-73 0 0,9 0 2700 0 0,11 0-2605 0 0,157-33 850 0 0,-70 7-909 0 0,134-7-365 0 0,-80 33-153 0 0,-68 0-15 0 0,-56-7-87 0 0,27 3 37 0 0,5 4 278 0 0,-69 2-3217 0 0,-8-1-9431 0 0,6-1 10784 0 0</inkml:trace>
  <inkml:trace contextRef="#ctx0" brushRef="#br0" timeOffset="9215.747">1360 902 0 0 0,'2'-3'-206'0'0,"12"-22"1157"0"0,-15-4 4532 0 0,0 27-5227 0 0,0 1 1 0 0,0-1-1 0 0,0 1 1 0 0,-1 0-1 0 0,1-1 1 0 0,0 1-1 0 0,-1 0 1 0 0,1 0-1 0 0,-1 0 1 0 0,1 0-1 0 0,-1 0 1 0 0,1 1-1 0 0,-1-1 0 0 0,0 0 1 0 0,0 1-1 0 0,1-1 1 0 0,-1 1-1 0 0,0-1 1 0 0,0 1-1 0 0,1 0 1 0 0,-1 0-1 0 0,0 0 1 0 0,0 0-1 0 0,0 0 1 0 0,0 0-1 0 0,0 1-256 0 0,-78 20 2499 0 0,71-17-2415 0 0,0 0 0 0 0,0 0 0 0 0,1 1 0 0 0,0 1 0 0 0,0-1 0 0 0,0 1 0 0 0,0 0 0 0 0,1 1 0 0 0,0 0 0 0 0,0 0 0 0 0,1 1 0 0 0,0 0-1 0 0,1 0 1 0 0,-1 0 0 0 0,1 1 0 0 0,1-1 0 0 0,-1 3-84 0 0,3-7 19 0 0,1 0 0 0 0,0 0 1 0 0,0 1-1 0 0,0-1 0 0 0,1 0 0 0 0,-1 1 0 0 0,1-1 0 0 0,0 0 0 0 0,0 1 0 0 0,1-1 0 0 0,-1 1 0 0 0,1-1 0 0 0,0 0 0 0 0,0 1 0 0 0,0-1 1 0 0,1 0-1 0 0,0 0 0 0 0,-1 0 0 0 0,2 0 0 0 0,-1 0 0 0 0,0-1 0 0 0,1 1 0 0 0,-1-1 0 0 0,1 1 0 0 0,0-1 0 0 0,1 1-19 0 0,2 0 29 0 0,0 0 0 0 0,0-1-1 0 0,0 0 1 0 0,0 0-1 0 0,1 0 1 0 0,-1-1 0 0 0,1 0-1 0 0,0 0 1 0 0,0 0-1 0 0,0-1 1 0 0,-1 0 0 0 0,1-1-1 0 0,0 1 1 0 0,0-2-1 0 0,0 1 1 0 0,0 0 0 0 0,0-1-1 0 0,0-1 1 0 0,0 1 0 0 0,-1-1-1 0 0,1 0 1 0 0,0-1-1 0 0,-1 1 1 0 0,0-1 0 0 0,1-1-1 0 0,-1 1 1 0 0,-1-1-1 0 0,1 0 1 0 0,0 0 0 0 0,-1-1-1 0 0,4-4-28 0 0,7-16-1672 0 0,-12 16-1376 0 0,-1 0-3685 0 0,-3 5-19 0 0</inkml:trace>
  <inkml:trace contextRef="#ctx0" brushRef="#br0" timeOffset="9785.465">1497 1101 2977 0 0,'0'0'1109'0'0,"0"0"-234"0"0,0 0 127 0 0,0 0 342 0 0,0 0 266 0 0,0 0 15 0 0,0 0-230 0 0,0 0-317 0 0,0 0-261 0 0,0 0-158 0 0,0 0-61 0 0,0 0-18 0 0,7-12-8 0 0,58-94 1267 0 0,17 0-1306 0 0,-82 105-555 0 0,0 1-1 0 0,1-1 0 0 0,-1 0 0 0 0,1 1 0 0 0,-1-1 1 0 0,1 0-1 0 0,-1 0 0 0 0,1 1 0 0 0,0-1 1 0 0,-1 1-1 0 0,1-1 0 0 0,0 1 0 0 0,-1-1 1 0 0,1 1-1 0 0,0-1 0 0 0,-1 1 0 0 0,1 0 1 0 0,0-1-1 0 0,0 1 0 0 0,0 0 0 0 0,0-1 0 0 0,-1 1 1 0 0,1 0-1 0 0,0 0 0 0 0,0 0 0 0 0,0 0 1 0 0,0 0-1 0 0,-1 0 0 0 0,1 0 0 0 0,0 0 1 0 0,0 0-1 0 0,0 1 0 0 0,0-1 0 0 0,0 0 1 0 0,-1 0-1 0 0,1 1 0 0 0,0-1 0 0 0,0 0 0 0 0,-1 1 1 0 0,1-1-1 0 0,0 1 0 0 0,-1-1 0 0 0,1 1 1 0 0,0 0-1 0 0,-1-1 0 0 0,1 1 0 0 0,-1-1 1 0 0,1 1-1 0 0,-1 0 0 0 0,1 0 0 0 0,-1-1 1 0 0,1 1-1 0 0,-1 0 0 0 0,0 0 0 0 0,1-1 0 0 0,-1 1 1 0 0,0 0 22 0 0,6 34-289 0 0,-6-29 290 0 0,1 0 1 0 0,0 0 0 0 0,0 0 0 0 0,0 0 0 0 0,1 0 0 0 0,0 0-1 0 0,0 0 1 0 0,0 0 0 0 0,1 0 0 0 0,0-1 0 0 0,0 1-1 0 0,0-1 1 0 0,3 2-2 0 0,-3-5 28 0 0,-1-1-1 0 0,1 0 1 0 0,0 0 0 0 0,0 0-1 0 0,0 0 1 0 0,1-1-1 0 0,-1 1 1 0 0,0-1 0 0 0,0 0-1 0 0,0 0 1 0 0,0 0-1 0 0,0 0 1 0 0,1 0-1 0 0,-1-1 1 0 0,0 0 0 0 0,0 1-1 0 0,0-1 1 0 0,0 0-1 0 0,0 0 1 0 0,0-1-1 0 0,-1 1 1 0 0,1-1 0 0 0,0 1-1 0 0,-1-1 1 0 0,1 0-1 0 0,-1 0 1 0 0,1 0-1 0 0,1-2-27 0 0,146-105 78 0 0,-117 101-262 0 0,-32 33 16 0 0,-11 39 453 0 0,4 34-1380 0 0,21-76-2861 0 0,0-14-3745 0 0,-9-4 2620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367 225,'1'0,"-1"0,0 1,0-1,0 0,0 0,0 1,0-1,0 0,0 1,0-1,0 0,0 0,0 1,0-1,0 0,0 1,0-1,0 0,0 0,0 1,0-1,0 0,-1 1,1-1,0 0,0 0,0 1,0-1,-1 0,1 0,0 0,0 1,-1-1,1 0,0 0,0 0,-1 0,1 0,0 1,0-1,-1 0,1 0,0 0,0 0,-1 0,1 0,0 0,-1 0,1 0,0 0,12 39,-10-33,10 27,-2 0,-2 0,0 1,-3 0,2 33,-4-41,-1 0,-1 0,-1-1,-1 1,-2 0,-1 0,0-1,-2 1,-1-1,-1-1,-1 0,-1 0,-1 0,-1-1,-1-1,-2 0,-5 6,14-20,0-1,-1 0,0-1,0 1,0-2,-1 1,0-1,0 0,0 0,-1-1,1 0,-1 0,0-1,0-1,-1 1,1-2,0 1,-1-1,1 0,-1-1,1 0,-1-1,1 0,-1 0,-1-2,-13-4</inkml:trace>
  <inkml:trace contextRef="#ctx0" brushRef="#br0" timeOffset="230.868">0 225,'34'-5,"21"-1,10 0,4-4,-1 0,-1-3,-3-4,-8 1,-3-2,-7 2,0-1,-5 3,-3 3,-4 4,-3 3,-6 7,-8 3</inkml:trace>
  <inkml:trace contextRef="#ctx0" brushRef="#br0" timeOffset="1402.658">847 592,'6'37,"37"129,-41-162,0-1,0 1,0 0,0-1,1 1,-1-1,1 0,0 0,0 0,0 0,1 0,-1-1,1 0,-1 1,1-1,0 0,0-1,-1 1,1-1,1 0,-1 0,0 0,0 0,0-1,0 1,1-1,-1 0,0-1,0 1,1-1,-1 0,0 0,0 0,0 0,2-2,12-4,-1-1,-1 0,1-2,-1 1,-1-2,0 0,5-7,99-88,-119 107,-1-1,1 1,0 0,-1-1,1 1,0 0,0 0,0-1,-1 1,1 0,0 0,0-1,0 1,0 0,0 0,0-1,0 1,1 0,-1 0,0-1,0 1,0 0,1-1,-1 1,1 0,-1-1,0 1,1 0,-1-1,1 1,-1-1,1 1,-1-1,1 1,0-1,-1 1,1-1,0 0,-1 1,1-1,0 0,-1 1,1-1,0 0,0 0,-1 0,1 0,0 0,0 0,-1 0,1 0,0 0,0 0,-1 0,1 0,0 0,0-1,-1 1,1 0,0-1,-1 1,1 0,0-1,-1 1,1-1,-1 1,1-1,-1 1,1-1,-1 0,3 16,-3-9,1-1,0 1,0-1,1 0,0 0,0 1,0-1,0-1,1 1,-1 0,1 0,1-1,-1 0,0 0,1 0,0 0,0 0,0-1,1 1,-1-1,1 0,0-1,0 1,0-1,0 0,0 0,0 0,0-1,1 0,-1 0,0 0,1-1,-1 0,1 0,-1 0,1-1,-1 1,1-1,2-1,10-9,0-1,-1 0,-1-1,0 0,0-2,10-12,36-32,-62 59,10-10,0 1,0 0,1 1,0 0,0 1,1 0,-1 1,2 0,-1 1,1 0,0 1,0 0,0 1,2 1,-12 2,0 0,-1 1,1-1,0 1,-1 0,1 0,0 0,-1 0,1 0,-1 1,1-1,-1 1,0-1,0 1,0 0,0 0,0 0,0 0,0 0,-1 1,1-1,-1 1,1-1,-1 1,0-1,0 1,0-1,-1 1,1 0,0 0,-1-1,0 1,0 0,0 0,0 0,0 1,-22 101,19-99,0 0,-1 0,1-1,-1 1,-1-1,1 0,-1 0,0 0,0 0,-1-1,1 0,-1 0,0-1,0 0,0 0,0 0,-5 1,-9-10,37-15,-7 14,0 1,0 0,0 1,0 0,1 1,0 0,0 1,0 0,0 0,1 2,-1-1,1 1,-1 1,1 0,-1 1,1 0,-1 0,0 1,9 3,-12-2,1-1,-1 0,1-1,-1 0,1 0,-1-1,1 0,-1 0,1-1,-1 0,1-1,-1 1,1-2,-1 1,0-1,0-1,-1 1,1-1,-1-1,1 1,1-3,15-17,-1-1,-1-1,-1-2,-1 0,-1 0,-2-2,-1 0,-2-1,0-1,-3 0,0-1,-2 0,2-19,-10 48,1-1,-1 1,1-1,-1 0,0 0,-1 0,1 0,-1 0,0 1,0-1,0 0,-1 0,0 0,0 0,0 0,0 1,-1-1,0 0,-14 35,12 282,7-278,0-1,2 0,2 0,1-1,1 0,3 3,4-7,-16-29,0 1,1 0,-1-1,0 1,0 0,0 0,0-1,0 1,0 0,0-1,1 1,-1 0,0 0,0-1,0 1,1 0,-1 0,0 0,0-1,1 1,-1 0,0 0,0 0,1 0,-1 0,0-1,1 1,-1 0,0 0,0 0,1 0,-1 0,0 0,1 0,-1 0,0 0,1 0,-1 0,0 0,1 0,-1 0,0 0,0 1,1-1,-1 0,0 0,0 0,1 0,-1 1,0-1,1 0,-13-43,2 19</inkml:trace>
  <inkml:trace contextRef="#ctx0" brushRef="#br0" timeOffset="1563.072">2118 367,'38'-5,"18"-6,9-2,-2 2,-3-2,-5 1,-9 2,-1 3,-5-1,-3-1,-4 3,-2 1,-3 2,-5 2</inkml:trace>
  <inkml:trace contextRef="#ctx0" brushRef="#br0" timeOffset="2474.024">3275 507,'-64'64,"3"2,3 3,2 4,120-139,-29 25,-11 10,2 1,1 2,1 1,25-18,72-43,-124 87,0 0,0 1,0-1,0 0,1 0,-1 0,0 1,0-1,1 1,-1-1,1 1,-1-1,1 1,-1 0,0 0,1 0,-1-1,1 1,-1 1,1-1,-1 0,1 0,-1 1,1-1,-1 0,0 1,1 0,-1-1,0 1,1 0,-1-1,0 1,0 0,0 0,0 0,0 0,0 0,0 1,0-1,0 0,0 0,-1 0,1 1,0-1,-1 1,1-1,-1 0,0 1,1-1,-1 1,0-1,0 2,-13 111,10-105,0 0,1 0,0 0,0 0,1 1,0-1,1 1,0-1,0 1,1-1,0 1,1-1,1 4,-2-11,-1 0,1 0,0 0,0 0,-1 0,1-1,1 1,-1 0,0 0,0-1,1 1,-1-1,1 1,-1-1,1 0,0 1,0-1,-1 0,1 0,0 0,0 0,0-1,0 1,0-1,0 1,0-1,0 1,0-1,0 0,0 0,1 0,-1 0,0-1,0 1,0 0,0-1,0 0,1 0,66-46,-51 25,0-1,-2-1,-1 0,0-1,-2 0,-1-2,-1 1,2-9,18-45,-28 77,-2 5</inkml:trace>
  <inkml:trace contextRef="#ctx0" brushRef="#br0" timeOffset="2814.665">3924 648,'60'-40,"-39"28,-1-1,-1-1,0 0,-1-2,0 0,-1 0,-1-2,12-17,-27 34,1 0,0-1,-1 1,0-1,1 1,-1-1,0 0,0 1,0-1,0 0,0 0,0 0,0 0,-1 1,1-1,-1 0,1 0,-1-1,0 1,0 0,0 0,0 0,0 0,0 0,-1 0,1 0,0 0,-1 0,0 0,0 0,1 0,-1 1,0-1,0 0,-1 0,1 1,0-1,-1 1,1-1,0 1,-1-1,0 1,1 0,-1 0,0 0,0 0,0 0,1 0,-1 1,0-1,0 0,0 1,0-1,0 1,0 0,0 0,0 0,-1 0,-10 5,0 1,0 0,1 1,0 0,0 1,1 1,0 0,1 0,0 1,0 0,1 1,0 0,1 0,0 1,1 0,-5 9,5-11,0 1,1 1,0-1,1 1,0 0,0 0,2 1,-1-1,2 1,-1-1,2 1,0 0,0 4,1-13,1-1,-1 0,1 0,0 1,0-1,0 0,0 0,1 0,-1 0,1 0,-1 0,1-1,0 1,0 0,1-1,-1 0,0 1,1-1,-1 0,1 0,0 0,0-1,0 1,0-1,0 1,0-1,0 0,0 0,0 0,2-1,100-2,-78-7,1-1,-2-2,0 0,0-2,-1-1,-1-1,18-15,-24 16</inkml:trace>
  <inkml:trace contextRef="#ctx0" brushRef="#br0" timeOffset="3184.613">4347 564,'8'1,"0"-1,0 0,-1 0,1 0,0-1,0 0,-1-1,1 0,-1 0,1-1,-1 1,0-2,0 1,0-1,0 0,-1 0,1-1,-1 0,0 0,-1-1,1 1,-1-1,0 0,-1-1,1 1,-1-1,-1 0,1 0,-1 0,0 0,-1-1,1 1,-2-1,1 0,-1 1,0-5,-1 10,0 0,0-1,0 1,-1 0,1-1,-1 1,0 0,1 0,-1 0,0-1,0 1,0 0,-1 0,1 0,0 0,-1 1,1-1,-1 0,0 1,0-1,1 1,-1-1,0 1,0 0,0 0,-1 0,1 0,0 0,0 0,0 1,-1-1,1 1,0-1,-1 1,1 0,0 0,-1 0,1 0,0 1,-1-1,1 1,0-1,0 1,-1 0,1-1,0 1,0 1,0-1,0 0,0 0,0 1,0-1,1 1,-1-1,-1 2,-7 6,0 1,1 0,0 0,0 0,1 1,0 1,1-1,0 1,1 1,1-1,0 1,0 0,1 0,1 0,0 0,1 1,1-1,0 1,0 0,2-1,0 1,1 7,-1-17,0 0,0 0,0 0,1 0,0 0,-1 0,2 0,-1-1,0 1,1-1,-1 0,1 0,0 0,0 0,0 0,0 0,1-1,-1 1,1-1,0 0,-1 0,1-1,0 1,0-1,0 0,0 0,1 0,7 2,-1-1,1 0,0-1,-1 0,1-1,0 0,0-1,0 0,2-1,8-5,0-1,-1 0,0-2,0 0,-1-1,-1-1,0-1,0-1,1-2,3-2,2 0</inkml:trace>
  <inkml:trace contextRef="#ctx0" brushRef="#br0" timeOffset="3563.808">4968 338,'-186'172,"183"-170,0 0,0 0,1 1,-1-1,1 1,-1-1,1 1,0 0,0 0,0 0,1 0,-1 1,1-1,-1 0,1 1,0-1,0 1,1-1,-1 1,1-1,0 1,0-1,0 1,0 0,0-1,1 1,0-1,0 1,0-1,0 0,0 1,1-1,-1 0,1 0,0 0,0 0,0 0,0 0,1 0,-1-1,3 2,3 1,0 0,1-1,0 0,0 0,0-1,1 0,-1-1,1 0,0 0,-1-1,1-1,0 1,0-2,-1 1,1-1,0-1,-1 0,1 0,-1-1,0 0,1 0,-2-1,1-1,3-1,5-4,0-1,-1 0,0-2,-1 1,-1-2,0 0,-1 0,0-2,-2 1,1-2,6-13,18-32,-15 27,-2 0,-1-1,-1 0,-3-2,0-3,-11 32,-2-1,0 1,0-1,0 1,-1-1,-1 1,1-1,-2 1,1-1,-1 1,-1 0,0-1,2 7,0-1,0 1,-1 0,1-1,-1 1,0 0,0 0,0 0,0 1,0-1,-1 0,1 1,-1-1,0 1,0 0,0 0,0 0,0 0,0 1,0-1,-1 1,1 0,0 0,-1 0,1 0,-1 1,1-1,-1 1,0 0,1 0,-1 0,1 0,-1 1,-8 4,1 0,-1 0,2 1,-1 1,1 0,-1 0,2 1,-1 0,1 1,1 0,0 0,0 1,0 0,2 0,-1 1,1 0,1 0,0 1,0-1,1 1,1 0,-2 9,2-6,0 0,1 0,0 1,2-1,0 1,0-1,2 0,0 0,0 1,2-1,-1-1,2 1,0 0,1-1,1 0,0-1,0 1,2-1,-1-1,2 1,-1-2,2 1,0-1,0-1,1 0,0-1,1 0,-1 0,2-2,-1 0,1 0,0-1,1-1,4 1,134 27,-124-30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1,0-1,0 1,0-1,0 1,0-1,0 1,0-1,0 1,1-1,-1 1,0-1,0 0,0 1,1-1,-1 1,0-1,1 1,-1-1,0 0,1 1,-1-1,1 0,-1 1,0-1,1 0,-1 0,1 1,-1-1,1 0,-1 0,1 0,-1 1,1-1,-1 0,1 0,-1 0,1 0,-1 0,1 0,-1 0,1 0,-1 0,1-1,-1 1,1 0,-1 0,1 0,-1-1,1 1,-1 0,0 0,1-1,-1 1,1 0,-1-1,0 1,1 0,-1-1,0 1,1-1,7 166,-9-111,-29 229,6-150,31-126,-1-12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197 587,'-131'51,"126"-49,1 1,0 0,-1 0,1 0,0 0,0 1,1 0,-1 0,1 0,0 0,0 0,0 1,1-1,-1 1,1 0,0 0,0 0,1 0,0 0,0 0,0 0,0 0,1 1,0-1,0 1,0-3,0 0,1 0,-1 0,1 0,0 0,0 0,0 0,0-1,1 1,-1 0,1-1,0 1,-1-1,1 0,0 1,0-1,1 0,-1 0,0 0,1-1,-1 1,1 0,0-1,-1 0,1 1,0-1,0 0,0-1,0 1,0 0,0-1,0 0,0 0,0 1,0-2,0 1,2-1,6 1,-1-2,0 0,1 0,-1-1,0 0,0 0,-1-1,1-1,-1 0,5-3,15-14,-1-2,-1 0,-1-2,-1-1,-2-1,0-1,-2-1,-2-1,0-1,-2 0,-2-2,-1 1,-1-2,-2 0,2-18,-9 36,-1 0,0-1,-2 1,0-1,-1 1,0-1,-2 1,-1-8,2 19,0 0,0 0,-1 1,0-1,0 0,0 1,-1-1,1 1,-1 0,-1 0,1 0,-1 0,0 1,0 0,0-1,0 1,-1 1,0-1,1 1,-2-1,1 1,0 1,0-1,-1 1,0 0,-1 0,0 1,1 1,-1 0,0 0,1 1,-1 0,0 0,1 0,-1 1,1 0,0 1,-1-1,1 1,0 0,1 1,-1-1,0 1,1 0,0 0,0 1,0 0,1 0,-1 0,1 0,1 1,-1 0,1-1,0 1,0 0,0 1,-1 4,1 6,-1 0,2 1,1-1,0 1,1-1,0 1,2-1,0 1,1-1,1 0,0 0,2 0,0-1,0 1,2-2,0 1,0-1,2 0,0 0,10 10,227 266,-85-99,-148-177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162 392,'5'-5,"-4"-1,-1 4,-6 4,-2 5,-4 7,0 6,-4 4,-2 2,0 3,0-5,2-1,-1-4,3-1,3 1,9-2,4-5</inkml:trace>
  <inkml:trace contextRef="#ctx0" brushRef="#br0" timeOffset="396.624">387 561,'-5'5,"-1"6,-5 2,0 2,-3 0,0 2,-1 2,-4-1,2 0,-1-2,2 1,0-3,-3 1,-3-2,3 2,3-7,6-4</inkml:trace>
  <inkml:trace contextRef="#ctx0" brushRef="#br0" timeOffset="1670.478">416 279,'16'-2,"0"-1,0-1,-1 0,1-1,-1 0,0-1,0-1,1-1,-7 3,132-64,141-57,-250 114,-26 8,1 1,0 0,0 0,0 1,0 0,0 0,0 1,1 0,-1 0,0 1,1 0,-1 0,4 1,-9 1,0 1,0-1,-1 1,1 0,-1-1,1 1,-1 0,0 0,0 0,0 0,-1 0,1 0,-1 0,1 0,-1 0,0 0,0 1,0-1,-1 0,1 0,-1 0,0 0,0 0,0 0,0 0,0-1,-1 1,1 0,-1-1,0 1,0-1,0 1,0-1,0 0,-2 2,-4 11,8-15,-2 3,-1-1,1 1,0 0,0 0,0 0,0 0,1 0,-1 0,1 0,0 0,-1 1,2-1,-1 1,0-1,1 1,-1-1,1 1,0-1,0 1,1-1,-1 1,1-1,0 0,-1 1,2-1,-1 0,0 1,1-1,-1 0,1 0,0 0,0 0,0 0,0-1,1 1,-1-1,1 1,-1-1,1 0,1 1,6 0,-1-2,0 1,1-1,-1 0,1-1,-1 0,1-1,-1 1,1-2,-1 0,0 0,0 0,0-1,0-1,0 1,0-2,-1 1,87-25,-70 27,-2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29 259,'0'-2,"0"1,1 0,-1 0,0-1,0 1,0 0,0-1,-1 1,1 0,0 0,0-1,-1 1,1 0,-1 0,1-1,-1 1,0 0,1 0,-1 0,0 0,0 0,0 0,0 0,0 0,0 0,0 1,0-1,0 0,0 1,0-1,0 1,0-1,-1 1,1-1,0 1,0 0,-1-1,1 1,-1 0,20-32,112-141,-130 172,0 0,1 1,-1-1,0 0,1 0,-1 0,1 0,-1 1,1-1,-1 0,1 1,0-1,-1 0,1 1,0-1,-1 1,1-1,0 1,0-1,0 1,0-1,-1 1,1 0,0 0,0-1,0 1,0 0,0 0,0 0,0 0,0 0,-1 0,1 0,0 0,0 1,0-1,0 0,0 0,0 1,-1-1,1 1,0-1,0 0,0 1,-1 0,1-1,0 1,-1-1,1 1,0 0,-1-1,1 1,-1 0,1 0,-1 0,0-1,1 2,19 57,-18-49,31 178,-5-87,-33-111,0 1,0 0,0 0,-2 0,1 1,-1 0,0 0,0 0,-1 1,0 1,-1-1,1 1,-1 0,0 1,-1 0,1 1,-1 0,0 0,0 1,0 0,-1 1,-3-1,-39 2,29 1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0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1552 2823,'-179'18,"-151"4,132-3,140-11,-53-1,83-12,4 0</inkml:trace>
  <inkml:trace contextRef="#ctx0" brushRef="#br0" timeOffset="1217.981">2823 566,'-2'-2,"1"0,-1 0,1 0,-1 1,0-1,0 0,0 1,0-1,0 1,0 0,0 0,0-1,0 1,-1 1,1-1,0 0,-1 1,1-1,0 1,-1-1,1 1,-1 0,1 0,-1 0,-1 1,-166 23,-82-23,51-30,-1 1,-63 45,180-8,-1-4,-71-6,49-1,-62-25,3 27,127 16,27-4</inkml:trace>
  <inkml:trace contextRef="#ctx0" brushRef="#br0" timeOffset="2097.86">1158 86,'-18'56,"-5"187,-5 143,9 11,22 159,26 49,-30 199,-2-698,-5-2,-4 1,-17 62,-3-35,57-202,-15 53</inkml:trace>
  <inkml:trace contextRef="#ctx0" brushRef="#br0" timeOffset="2353.022">1355 2315,'-39'48,"-26"45,-8 16,5-1,8-10,10-15,8-14,12-13,6-11,7-9,2-5,3-4,-1-1,2 0,-3 0,2 0,3-3</inkml:trace>
  <inkml:trace contextRef="#ctx0" brushRef="#br0" timeOffset="2887.436">1468 1,'-52'46,"3"3,1 2,3 2,-22 36,52-70,-188 291,119-172,-113 195,176-301,3-8</inkml:trace>
  <inkml:trace contextRef="#ctx0" brushRef="#br0" timeOffset="3300.156">28 1271,'5'48,"1"50,1 17,-2-1,-2-10,-1-14,4-12,1-10,-1-11,-1-7,-2-6,-1-6,-1 0,-1-2,0-1,-1-3,-4-7,-1-7</inkml:trace>
  <inkml:trace contextRef="#ctx0" brushRef="#br0" timeOffset="3732.663">0 1271,'261'-160,"-259"159,7-5,1-1,1 2,-1-1,1 1,0 1,0 0,0 0,0 2,1-1,0 1,-1 1,1 0,0 0,0 1,-1 1,3 0,-11 1,-1 0,1 0,0-1,-1 2,1-1,-1 0,0 0,0 1,0-1,0 1,0 0,0 0,-1-1,1 1,-1 0,0 0,0 1,0-1,0 0,-1 0,1 0,-1 1,0-1,0 0,0 0,0 2,-12 86,1-59,-2-2,-1 0,-1 0,-1-1,-2-1,-1-1,-1-1,-1 0,-16 14,-207 207,242-246,0-1,0 1,1 0,-1 0,0 0,0 1,1-1,-1 0,0 1,1-1,-1 1,1-1,0 1,0 0,-1-1,1 1,0 0,1 0,-1 0,0 0,0 0,1 0,-1 0,1 0,0 0,-1 0,1 0,0 0,0 0,0 0,1 0,-1 0,1 0,-1 0,1 0,-1 0,1 0,0 0,0 0,0 0,0 0,1 0,10 5,0-1,0 0,1-1,0-1,0 0,0 0,0-1,1-1,-1 0,8-1,30 6,-32-5,1 0,-1 1,0 1,0 1,0 1,-1 0,0 2,0 0,0 1,-1 0,-1 1,0 2,0-1,-1 2,0 0,-1 0,-1 2,0-1,8 14,18 42,-25-58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5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114 229,'-18'307,"-5"-46,3-150,12-87</inkml:trace>
  <inkml:trace contextRef="#ctx0" brushRef="#br0" timeOffset="597.235">1 285,'30'-15,"2"0,0 2,0 2,1 1,1 1,0 2,30-2,-61 8,1 0,0 0,-1 1,1-1,0 1,-1 0,1 0,0 0,0 1,-1-1,1 1,-1 0,1 0,0 0,-1 0,0 1,1 0,-1-1,0 1,0 0,0 1,0-1,0 0,0 1,-1 0,1-1,-1 1,0 0,0 0,0 0,0 1,0-1,-1 0,1 1,-1-1,0 1,0 0,0-1,-1 1,1 0,-1-1,0 1,0 2,-5 11,0 0,-1 0,0-1,-2 1,0-1,-1-1,0 1,-1-2,-1 1,0-2,-1 1,0-1,-1-1,-1 0,0-1,-14 8,-19 21,45-38,1-1,-1 1,0 0,0 0,1 0,-1-1,1 1,0 0,0 1,0-1,0 0,0 0,0 1,0-1,0 0,1 1,0-1,-1 0,1 1,0-1,0 1,0-1,0 0,1 1,-1-1,1 1,-1-1,1 0,0 1,0-1,0 0,0 0,0 0,1 0,-1 0,0 0,1 0,0 0,-1-1,1 1,0 0,0-1,0 0,0 1,0-1,0 0,1 0,-1 0,78 54,-64-47,0 2,-1 0,-1 1,0 0,0 1,-1 1,-1 0,6 9,-3 17,-16-25</inkml:trace>
  <inkml:trace contextRef="#ctx0" brushRef="#br0" timeOffset="2485.035">848 484,'-27'31,"10"-13,0 0,1 2,1 0,1 1,1 0,1 1,1 0,1 1,-2 7,11-27,0 1,0-1,0 1,1-1,-1 1,1 0,0-1,0 1,0 0,0-1,1 1,0-1,-1 1,1 0,1-1,-1 0,0 1,1-1,0 0,-1 0,1 1,1-1,-1-1,0 1,1 0,-1-1,1 1,0-1,0 0,0 0,0 0,0 0,0 0,1-1,-1 1,0-1,1 0,-1 0,1 0,0-1,-1 1,1-1,0 0,-1 0,1 0,-1-1,4 0,7-4,-1-1,0-1,0 0,-1-1,1-1,-2 1,1-2,-1 0,-1 0,0-1,0 0,-1-1,-1 0,0 0,5-10,6-5,13-16,-1-2,-2-1,-2-1,-2-1,-2-1,-3-1,3-15,-19 51,0-1,-2 0,1 0,-2 0,0 0,-1 0,0 0,-2 0,0-1,2 11,-2-1,1 1,-1 0,1 0,-1-1,-1 1,1 0,-1 1,0-1,0 0,0 1,-1 0,1 0,-1 0,0 0,-1 0,1 1,0 0,-1 0,0 0,0 0,0 1,0 0,0 0,0 0,-1 0,-3 0,-1 1,1-1,-1 2,1-1,-1 1,1 1,0 0,-1 0,1 1,0 0,0 0,0 1,0 1,0-1,0 1,1 1,0 0,0 0,0 0,1 1,-1 0,1 1,1-1,-3 5,-5 4,1 1,0 0,1 1,1 1,1 0,1 0,0 1,1 0,1 1,-4 17,8-23,0 1,0-1,2 1,0-1,0 1,1 0,1-1,1 1,0-1,1 1,0-1,1 0,1 0,0 0,1-1,0 1,1-1,0-1,1 0,1 0,0 0,4 3,8 5,0-1,2-1,0-1,1-1,0-1,1-2,1 0,0-1,1-2,0-1,16 3,-19-6</inkml:trace>
  <inkml:trace contextRef="#ctx0" brushRef="#br0" timeOffset="8972.949">1722 201,'-19'6,"1"1,-1 1,1 1,1 1,0 0,0 1,1 1,0 0,1 1,1 1,0 0,-5 7,12-10,-1 0,1 1,1 0,0 0,1 1,0 0,1 0,1 0,0 0,0 0,2 1,-1-1,2 1,0-1,0 1,1-1,1 1,1 4,2-5,0-2,0 1,1-1,0 0,1 0,0 0,1-1,0 0,1-1,0 0,0 0,1-1,0 0,0 0,1-1,0-1,1 0,-1-1,1 0,0 0,0-1,0-1,1 0,0-1,-1 0,1-1,0 0,0-1,-1-1,1 0,0 0,-1-1,1-1,-1 0,0-1,1 0,2-3,2 1,0-1,-1-1,1 0,-2-2,1 0,-1 0,-1-1,0-1,0-1,-1 0,-1 0,0-1,-1-1,-1 0,0 0,-1-1,0 0,-2-1,6-15,-12 27,1-1,-1 1,-1 0,1-1,-1 1,0-1,0 1,0-1,-1 1,0-1,0 1,0 0,-1-1,0 1,0 0,0 0,0 0,-1 1,0-1,0 0,0 1,-1 0,1 0,-1 0,0 0,0 0,0 1,-1 0,1 0,-1 0,-1 0,-9-5,-1 0,0 2,0 0,0 0,-1 2,1 0,-1 1,0 0,-10 1,-107 6,100 2</inkml:trace>
  <inkml:trace contextRef="#ctx0" brushRef="#br0" timeOffset="9473.154">1355 540,'24'-12,"182"-74,-202 85,0 0,0 0,0 1,0-1,0 1,1 0,-1 0,0 0,0 0,0 1,0 0,0 0,0 0,0 0,0 1,0-1,0 1,0 0,-1 0,1 0,-1 1,0-1,1 1,-1 0,0 0,-1 0,1 0,0 1,-1-1,1 2,3 3,0-1,1 0,-1-1,1 1,1-1,-1-1,1 1,0-1,0-1,1 0,-1 0,1 0,0-1,0 0,0-1,0 0,1-1,-1 1,0-2,1 1,-1-2,4 1,146-15,-140 9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07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605 424,'-1'0,"0"0,0 0,0 0,0-1,0 1,0 0,0-1,0 1,0-1,0 1,0-1,0 0,1 1,-1-1,0 0,0 0,1 1,-1-1,0 0,1 0,-1 0,1 0,-1 0,1 0,-1 0,1 0,0 0,0 0,-1 0,1 0,0 0,0 0,0 0,0 0,0 0,0 0,0 0,1 0,-1 0,0 0,1 0,-1 0,0 0,1 0,-1 0,1 0,0 0,-1 0,1 1,0-1,-1 0,1 0,0 1,0-1,0 0,-1 1,1-1,0 1,0-1,0 1,0 0,0-1,0 1,0 0,1-1,-158 44,97-22,-89 42,147-62,1-1,-1 0,0 1,0 0,1-1,-1 1,1-1,-1 1,1 0,-1-1,1 1,-1 0,1 0,-1-1,1 1,0 0,-1 0,1 0,0-1,0 1,0 0,0 0,0 0,0 0,0 0,0-1,0 1,0 0,0 0,0 0,0 0,1-1,-1 1,0 0,1 0,-1 0,1-1,-1 1,1 0,-1-1,1 1,-1 0,1-1,0 1,-1-1,1 1,0-1,-1 1,1-1,0 0,0 1,0-1,-1 0,1 1,0-1,0 0,0 0,0 0,0 0,0 0,59 17,-58-16,2-1,57 20,-60-20,1 1,-1 0,0 0,0 0,0 0,1 0,-1 0,0 1,0-1,-1 0,1 0,0 1,0-1,0 1,-1-1,1 0,-1 1,1-1,-1 1,0-1,0 1,1 0,-1-1,0 1,0-1,-1 1,1-1,0 1,0-1,-1 1,1-1,-1 1,1-1,-1 1,0-1,1 0,-1 1,0-1,0 1,-9 10,1 0,-2 0,0-1,0 0,-1-1,0 0,0-1,-1 0,-7 2,-19 16,-148 104,184-129,0-1,1 1,-1 0,0-1,1 1,0 1,-1-1,1 0,0 0,0 1,0-1,1 1,-1 0,0 0,1-1,0 1,0 0,0 0,0 0,0 0,0 1,1-1,0 0,-1 0,1 0,1 0,-1 0,0 1,1-1,-1 0,1 0,0 0,0 0,0 0,0 0,1 0,-1-1,1 1,0 0,5 3,0-1,0 0,1-1,-1 0,1 0,0-1,0 1,0-2,0 1,1-1,-1-1,1 1,-1-1,1-1,0 0,5 0,57 8,-66-7,-2 1,-1-1,1 0,-1 0,1 0,0 0,-1 0,1-1,0 1,-1-1,1 0,0 0,0 0,0 0,-1 0,1-1,0 1,0-1,-1 0,1 1,0-1,-1-1,1 1,-1 0,1-1,-1 1,0-1,0 1,0-1,0 0,0 0,0 0,0 0,1-2,3-13</inkml:trace>
  <inkml:trace contextRef="#ctx0" brushRef="#br0" timeOffset="329.934">350 1,'-36'280,"-53"319,33-272,12-147,25-114,14-47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0 498,'32'-100,"-13"56,-5 11,1 1,2 1,2 0,0 1,2 1,1 1,26-25,32-24,-79 77,1 0,0 0,-1 1,1-1,0 0,-1 1,1-1,0 1,-1-1,1 1,-1 0,1-1,-1 1,1 0,-1 0,0 0,1 0,-1 1,0-1,0 0,0 0,0 1,0-1,0 1,0-1,0 1,-1-1,1 1,0-1,-1 1,0 0,1-1,-1 1,0 0,0-1,0 1,0 0,0-1,0 1,0 0,0-1,-1 1,1 0,-1-1,2 6,-3 87,0-83,1 1,0-1,1 0,0 1,0-1,1 0,1 0,0 1,0-1,3 3,-4-11,-1-1,2 0,-1-1,0 1,0 0,1 0,-1 0,1-1,-1 1,1-1,0 1,0-1,0 1,-1-1,1 0,0 0,1 0,-1 0,0-1,0 1,0 0,0-1,1 0,-1 1,0-1,0 0,1 0,-1 0,0 0,0-1,1 1,-1-1,0 1,0-1,0 0,0 0,0 0,1 0,78-47,176-181,-245 221,-10 5,0 0,1 1,-1 0,1-1,-1 1,1 0,0 0,0 1,0-1,0 1,0-1,0 1,0 0,0 0,1 0,-1 1,0-1,1 1,-1-1,0 1,1 0,-1 1,1-1,-1 1,0-1,0 1,3 1,-9 61,1-56,-10 34,7-29,0 0,1 1,1-1,0 1,0 0,1 0,1 1,0-1,1 0,1 0,-1 0,2 0,0 1,1-2,0 1,1 0,2 5,6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0 213,'341'0,"-155"-27,-185 30,-12 3</inkml:trace>
  <inkml:trace contextRef="#ctx0" brushRef="#br0" timeOffset="1050.697">537 157,'-7'-3,"0"1,0-1,0 0,1 0,0-1,-1 0,1 0,1 0,-1-1,1 0,-1 0,2-1,-1 1,0-1,1 0,0 0,1-1,-1 1,1-1,0 1,1-1,-1-2,-15-32,17 41,0 0,-1 1,1-1,0 0,-1 1,1-1,0 1,0 0,-1-1,1 1,0 0,0 0,0 0,0 0,0 0,0 0,0 0,0 0,0 0,1 0,-1 0,0 0,1 1,-1-1,1 0,-1 1,1-1,-1 0,1 1,0-1,0 0,0 1,0-1,0 1,0-1,0 1,-21 193,-13-32,30-100,7-63,-1 0,0 0,0 0,0 0,0 0,0 0,0-1,0 1,1-1,-1 1,0-1,0 0,-1 0,1 0,0 0,0 0,0 0,-1 0,1-1,0 1,-1-1,1 1,-1-1,0 0,0 0,1 1,-1-1,0-1,25-29,105-101,-87 113,-23 15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4:25.7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0 586 160 0 0,'0'0'1624'0'0,"0"0"-379"0"0,0 0-157 0 0,0 0 205 0 0,0 0 298 0 0,0 0 134 0 0,0 0-111 0 0,0 0-278 0 0,0 0-236 0 0,0 0-162 0 0,0 0-101 0 0,0 0-34 0 0,0 0-22 0 0,24-3-56 0 0,116-12 504 0 0,-138 15-1298 0 0,191-14 1909 0 0,-152 13-6316 0 0,1 0-4780 0 0,-40 1 3128 0 0</inkml:trace>
  <inkml:trace contextRef="#ctx0" brushRef="#br0" timeOffset="257.986">19 869 5673 0 0,'0'0'1084'0'0,"0"0"-279"0"0,0 0 239 0 0,0 0 518 0 0,0 0 337 0 0,0 0-36 0 0,0 0-334 0 0,0 0-370 0 0,0 0-289 0 0,0 0-179 0 0,0 0-110 0 0,0 0-62 0 0,0 0-7 0 0,29 1-35 0 0,91 0-74 0 0,70-24 493 0 0,-164 21-1914 0 0,86-11-13123 0 0,-103 12 7733 0 0</inkml:trace>
  <inkml:trace contextRef="#ctx0" brushRef="#br0" timeOffset="7588.654">1070 280 0 0 0,'-33'82'0'0'0,"-20"72"0"0"0,22-84 0 0 0,32-70 147 0 0,-1 0-1 0 0,1 0 1 0 0,0 0-1 0 0,0 1 1 0 0,0-1-1 0 0,-1 0 1 0 0,1 0-1 0 0,0 0 1 0 0,0 0-1 0 0,0 0 1 0 0,-1-1-1 0 0,1 1 1 0 0,0 0-1 0 0,0 0 1 0 0,0 0-1 0 0,-1-1 1 0 0,1 1-1 0 0,0 0 1 0 0,0-1-1 0 0,-1 1 1 0 0,1-1-1 0 0,0 1 1 0 0,-1 0-1 0 0,1-1 1 0 0,-1 0 0 0 0,1 1-1 0 0,0-1 1 0 0,-1 1-1 0 0,1-1 1 0 0,-1 0-1 0 0,0 1 1 0 0,1-1-1 0 0,-1 0 1 0 0,1 0-1 0 0,-1 1 1 0 0,0-1-1 0 0,0 0 1 0 0,1 0-1 0 0,-1 1 1 0 0,0-1-1 0 0,0 0 1 0 0,0 0-1 0 0,0 0 1 0 0,0 0-1 0 0,0 1-146 0 0,41-104 2550 0 0,62-119-1903 0 0,-93 206-645 0 0,-6 8 1 0 0,1 1 0 0 0,0 0 0 0 0,0 0 0 0 0,1 0-1 0 0,0 1 1 0 0,1 0 0 0 0,-1 0 0 0 0,1 0 0 0 0,0 1 0 0 0,1 0 0 0 0,0 0 0 0 0,0 1 0 0 0,0 0-3 0 0,-7 5-19 0 0,0-1 0 0 0,0 1 0 0 0,0 0 0 0 0,0-1 0 0 0,0 1 0 0 0,0 0 0 0 0,0 0 0 0 0,0 0 0 0 0,0 0 0 0 0,0 0 0 0 0,0 0 0 0 0,0 0 0 0 0,0 0 0 0 0,-1 0 0 0 0,1 1-1 0 0,0-1 1 0 0,0 0 0 0 0,0 0 0 0 0,0 1 0 0 0,0-1 0 0 0,0 1 0 0 0,0-1 0 0 0,-1 1 0 0 0,1-1 0 0 0,0 1 0 0 0,0-1 0 0 0,-1 1 0 0 0,1 0 0 0 0,0 0 0 0 0,-1-1 0 0 0,1 1 0 0 0,-1 0 0 0 0,1 0 0 0 0,-1-1 0 0 0,1 1 0 0 0,-1 0 0 0 0,0 0 0 0 0,1 0 0 0 0,-1 0 0 0 0,0 0 0 0 0,0 0-1 0 0,1 0 1 0 0,-1 0 0 0 0,0 0 0 0 0,0 0 0 0 0,0 0 19 0 0,2 53 394 0 0,-2-44-311 0 0,-4 177 1536 0 0,5-186-1558 0 0,0 1-1 0 0,-1-1 0 0 0,1 0 1 0 0,0 0-1 0 0,0 1 1 0 0,0-1-1 0 0,0 0 0 0 0,0 0 1 0 0,1 0-1 0 0,-1 0 0 0 0,0 0 1 0 0,0 0-1 0 0,1 0 1 0 0,-1-1-1 0 0,1 1 0 0 0,-1 0 1 0 0,0-1-1 0 0,1 1 0 0 0,-1-1 1 0 0,1 1-1 0 0,-1-1 0 0 0,1 0 1 0 0,0 0-1 0 0,-1 0 1 0 0,1 0-1 0 0,-1 0 0 0 0,1 0 1 0 0,-1 0-1 0 0,1 0 0 0 0,-1 0 1 0 0,1-1-1 0 0,-1 1 1 0 0,1-1-1 0 0,-1 1 0 0 0,1-1 1 0 0,-1 0-1 0 0,1 1 0 0 0,-1-1 1 0 0,0 0-1 0 0,0 0 0 0 0,1 0 1 0 0,-1 0-1 0 0,0 0 1 0 0,0 0-1 0 0,1-1-60 0 0,170-178 988 0 0,-57 66-894 0 0,-107 161 462 0 0,-9-21-165 0 0,16 129 1306 0 0,3-85-1576 0 0,-10-45 10 0 0,-4-7-2599 0 0,1-10-3974 0 0,-4-8 5189 0 0,0 0-434 0 0,-1 1-2338 0 0,2 2 2155 0 0</inkml:trace>
  <inkml:trace contextRef="#ctx0" brushRef="#br0" timeOffset="7981.009">803 729 5665 0 0,'0'0'1120'0'0,"0"0"-350"0"0,0 0 106 0 0,0 0 343 0 0,0 0 187 0 0,0 0-54 0 0,0 0-214 0 0,0 0-193 0 0,0 0-103 0 0,37 0-53 0 0,118 0-51 0 0,16-11 1179 0 0,325-47 593 0 0,-338 44-2730 0 0,-125 13-4444 0 0,1 0-4759 0 0,-34 1 2443 0 0</inkml:trace>
  <inkml:trace contextRef="#ctx0" brushRef="#br0" timeOffset="8667.001">1324 906 5977 0 0,'0'0'3313'0'0,"0"0"-1997"0"0,0 0-750 0 0,0 0 98 0 0,0 0 216 0 0,0 0 87 0 0,0 0-134 0 0,0 0-290 0 0,0 0-276 0 0,0 0-175 0 0,0 0-71 0 0,0 0-26 0 0,-25 26-4 0 0,-75 83 21 0 0,52-46 18 0 0,-44 59 114 0 0,75-93-45 0 0,17-28-64 0 0,0-1 27 0 0,0 0 28 0 0,0 0 26 0 0,0 0 29 0 0,15-15 689 0 0,70-66 134 0 0,-18 10-875 0 0,3 3 1 0 0,2 3-1 0 0,25-13-93 0 0,1 15-25 0 0,-97 63 0 0 0,0 1 0 0 0,0-1 1 0 0,1 1-1 0 0,-1 0 1 0 0,0-1-1 0 0,0 1 0 0 0,0 0 1 0 0,0 0-1 0 0,0 0 1 0 0,0 0-1 0 0,0-1 1 0 0,0 2-1 0 0,0-1 0 0 0,0 0 1 0 0,0 0-1 0 0,-1 0 1 0 0,1 0-1 0 0,0 0 0 0 0,-1 1 1 0 0,1-1-1 0 0,-1 0 1 0 0,1 0-1 0 0,-1 1 1 0 0,0-1-1 0 0,0 0 0 0 0,1 1 1 0 0,-1-1-1 0 0,0 0 1 0 0,0 1-1 0 0,0-1 0 0 0,0 0 1 0 0,-1 1-1 0 0,1-1 1 0 0,0 1-1 0 0,0-1 1 0 0,-1 0-1 0 0,1 0 0 0 0,-1 1 1 0 0,1-1-1 0 0,-1 0 1 0 0,0 0-1 0 0,0 1 25 0 0,1 8-117 0 0,-1 26 29 0 0,0-17 83 0 0,1-1 1 0 0,0 1-1 0 0,2 0 1 0 0,0-1-1 0 0,1 1 1 0 0,1-1-1 0 0,1 0 5 0 0,43 107 245 0 0,-47-124-197 0 0,-1-1 0 0 0,1 1 0 0 0,-1-1-1 0 0,1 1 1 0 0,-1 0 0 0 0,0-1 0 0 0,1 1 0 0 0,-1 0-1 0 0,0-1 1 0 0,1 1 0 0 0,-1 0 0 0 0,0-1 0 0 0,0 1-1 0 0,0 0 1 0 0,1 0 0 0 0,-1-1 0 0 0,0 1 0 0 0,0 0-1 0 0,0 0 1 0 0,0-1 0 0 0,0 1 0 0 0,-1 0-1 0 0,1 0 1 0 0,0-1 0 0 0,0 1 0 0 0,0 0 0 0 0,-1 0-1 0 0,1-1 1 0 0,0 1 0 0 0,-1 0 0 0 0,1-1 0 0 0,-1 1-1 0 0,1 0 1 0 0,-1-1 0 0 0,1 1 0 0 0,-1-1-1 0 0,1 1 1 0 0,-1-1 0 0 0,1 1 0 0 0,-1-1 0 0 0,0 1-1 0 0,1-1 1 0 0,-1 0 0 0 0,0 1 0 0 0,1-1 0 0 0,-1 0-1 0 0,0 0 1 0 0,1 1 0 0 0,-1-1 0 0 0,0 0 0 0 0,0 0-1 0 0,1 0 1 0 0,-1 0 0 0 0,0 0 0 0 0,0 0-1 0 0,1 0 1 0 0,-1 0 0 0 0,0 0 0 0 0,0 0 0 0 0,0-1-48 0 0,-71-9 894 0 0,4-10-847 0 0,-119-63-3658 0 0,167 72 966 0 0,4 3-4782 0 0,11 4 111 0 0</inkml:trace>
  <inkml:trace contextRef="#ctx0" brushRef="#br0" timeOffset="9087.474">1908 147 2296 0 0,'0'0'909'0'0,"0"0"-329"0"0,0 0-125 0 0,0 0 219 0 0,0 0 313 0 0,0 0 203 0 0,0 0 17 0 0,0 0-107 0 0,0 0-92 0 0,0 0-114 0 0,0 0-121 0 0,0 0-74 0 0,0 0-80 0 0,20 19-71 0 0,65 62-53 0 0,-78-74-404 0 0,0 0 0 0 0,0 0 0 0 0,-1 1 0 0 0,0 0-1 0 0,0 0 1 0 0,0 1 0 0 0,-2-1 0 0 0,1 1 0 0 0,-1 0 0 0 0,0 1 0 0 0,-1-1 0 0 0,2 6-91 0 0,2 8 108 0 0,8 25-61 0 0,-2 0 1 0 0,-3 1-1 0 0,-1 0 0 0 0,-3 0 1 0 0,-2 1-1 0 0,-2 0 1 0 0,-3 11-48 0 0,0-41-41 0 0,-2 1 1 0 0,0-1-1 0 0,-2 0 1 0 0,0-1-1 0 0,-1 1 1 0 0,-1-1-1 0 0,-1 0 1 0 0,-1-1-1 0 0,0 1 1 0 0,-1-2-1 0 0,-1 1 1 0 0,-1-2 0 0 0,-12 15 40 0 0,-124 108-3352 0 0,81-92-914 0 0,21-18-1432 0 0,30-20 3575 0 0</inkml:trace>
  <inkml:trace contextRef="#ctx0" brushRef="#br0" timeOffset="9777.456">785 0 0 0 0,'0'0'1174'0'0,"0"0"314"0"0,0 0-53 0 0,0 0-183 0 0,0 0-169 0 0,0 0-144 0 0,0 0-99 0 0,0 0-65 0 0,0 0 17 0 0,-14 34 10 0 0,-44 106 4 0 0,33-41 744 0 0,12 34 43 0 0,6 0 0 0 0,7 51-1593 0 0,1-93 292 0 0,-2-69-210 0 0,2 1-1 0 0,0 0 1 0 0,1-1-1 0 0,2 0 1 0 0,0 0-1 0 0,1 0 1 0 0,2 0-1 0 0,0 0 1 0 0,1-1-1 0 0,1-1 1 0 0,1 1-1 0 0,1-2 1 0 0,0 1-1 0 0,2-1 1 0 0,0-1-1 0 0,1-1 1 0 0,1 0-1 0 0,1 0 1 0 0,0-1 0 0 0,1-2-1 0 0,0 1 1 0 0,2-2-1 0 0,-1 0 1 0 0,9 2-82 0 0,-1-2-697 0 0,50 20 1756 0 0,-50-26-4381 0 0,1-5-4082 0 0,-21-2-603 0 0</inkml:trace>
  <inkml:trace contextRef="#ctx0" brushRef="#br0" timeOffset="18428.738">2808 217 0 0 0,'0'0'141'0'0,"0"0"66"0"0,0 0 120 0 0,0 0 310 0 0,0 0 346 0 0,0 0 159 0 0,0 0-121 0 0,0 0-207 0 0,0 0-151 0 0,0 0-53 0 0,0 0 56 0 0,7 3 17 0 0,157 35 3826 0 0,-66-9-2836 0 0,-89-22-949 0 0,-9-6-417 0 0,0-1 61 0 0,0 0 72 0 0,-74 14 1182 0 0,28-10-1517 0 0,0 2 0 0 0,1 2 0 0 0,0 2 0 0 0,1 2 0 0 0,0 2 0 0 0,-12 7-105 0 0,46-16 42 0 0,0 1 1 0 0,1 1-1 0 0,0 0 1 0 0,0 0-1 0 0,1 1 1 0 0,0 0-1 0 0,0 0 1 0 0,1 1 0 0 0,0 0-1 0 0,0 0 1 0 0,-2 6-43 0 0,-6 11 678 0 0,15-26-603 0 0,13 19 313 0 0,129 25 255 0 0,-43-18-359 0 0,-84-22-253 0 0,-13-4-21 0 0,-1 0 0 0 0,1 0 0 0 0,0 0 1 0 0,-1 0-1 0 0,1 0 0 0 0,0 1 0 0 0,-1-1 1 0 0,1 0-1 0 0,0 1 0 0 0,-1 0 0 0 0,1-1 1 0 0,-1 1-1 0 0,1 0 0 0 0,-1 0 0 0 0,0-1 1 0 0,1 1-1 0 0,-1 0 0 0 0,0 1 0 0 0,1-1 1 0 0,-1 0-1 0 0,0 0 0 0 0,0 0 0 0 0,0 1 1 0 0,0-1-1 0 0,0 0 0 0 0,0 1 0 0 0,-1-1 1 0 0,1 1-1 0 0,0-1 0 0 0,-1 1 0 0 0,1 0 1 0 0,-1-1-1 0 0,0 1 0 0 0,1 0 0 0 0,-1-1 1 0 0,0 1-1 0 0,0-1 0 0 0,0 2-10 0 0,-37 26 250 0 0,-62 37-253 0 0,-103 71-212 0 0,93-38 197 0 0,107-97 20 0 0,0 1 1 0 0,1-1 0 0 0,-1 0-1 0 0,1 1 1 0 0,-1-1 0 0 0,1 1-1 0 0,0-1 1 0 0,0 1 0 0 0,0 0-1 0 0,1-1 1 0 0,-1 1 0 0 0,1 0-1 0 0,-1 0 1 0 0,1 0 0 0 0,0-1-1 0 0,0 1 1 0 0,0 0 0 0 0,0 0-1 0 0,1 0 1 0 0,-1-1 0 0 0,1 1-1 0 0,-1 0 1 0 0,1 0 0 0 0,0-1-1 0 0,0 1 1 0 0,1-1 0 0 0,-1 1-1 0 0,0-1 1 0 0,1 1 0 0 0,-1-1-1 0 0,2 2-2 0 0,56 19 370 0 0,-16-18-82 0 0,1-1 0 0 0,0-1 0 0 0,0-3 0 0 0,0-2 0 0 0,31-5-288 0 0,52-4 717 0 0,-107 11-5550 0 0,-7 0-5343 0 0,-13 0 1439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2,'100'17,"0"-4,50-1,-116-10,135 2,0-8,0-6,29-13,89 11,-302 24,-4-6</inkml:trace>
  <inkml:trace contextRef="#ctx0" brushRef="#br0" timeOffset="750.915">678 171,'-292'375,"268"-341,-2-1,-1-2,-2-1,-18 15,-1 2,64-77,120-117,-50 42,-35 42,2 1,59-51,-54 62,-56 52,0 0,-1-1,1 1,-1 0,1 0,-1 0,1 0,-1 0,1 0,-1 1,0-1,0 0,1 1,-1-1,0 1,0-1,-1 1,1-1,0 1,0 0,-1-1,1 1,-1 0,1 0,-1-1,0 1,0 0,20 208,-13-174,-2 0,-1 1,-2-1,-2 1,-1 6,-5-36,0-12</inkml:trace>
  <inkml:trace contextRef="#ctx0" brushRef="#br0" timeOffset="999.414">227 538,'43'0,"28"0,13 0,-4 0,-11 0,-12-5,-11-1,-8 0,-7 1,-3 1,-1 2,-6 1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0 531,'34'-81,"-16"42,1 2,2 0,2 1,1 1,1 1,11-8,-21 26,-10 9,1-1,0 1,0 1,1-1,0 1,0 0,0 1,1 0,0 0,0 0,0 1,1 1,-1-1,1 1,0 0,-6 5,0-1,0 1,-1 0,1-1,0 1,-1 0,0 1,1-1,-1 0,0 1,0-1,0 1,-1-1,1 1,-1 0,1 0,-1 0,0 0,0 0,0 0,-1 0,1 0,-1 0,1 1,-1-1,0 0,0 0,-1 0,1 1,-1-1,1 0,-2 2,2 0,-3 37,2-35,-1-1,1 1,0 0,0 0,1 1,0-1,0 0,1 0,0 0,0 0,1 0,0-1,0 1,0 0,1-1,0 1,0-1,1 0,0 0,0 0,0 0,0-5,0 0,0 0,-1-1,1 1,0-1,0 0,0 0,0-1,-1 1,1-1,0 1,0-1,-1 0,1-1,-1 1,1-1,-1 1,1-1,-1 0,0-1,0 1,0 0,0-1,0 0,-1 1,1-1,-1 0,0 0,1-1,-2 1,1 0,0-1,0 0,12-13,254-264,-236 259,-32 21,1 1,-1 0,1 0,-1 0,1 0,0-1,-1 1,1 0,-1 0,1 0,-1 0,1 0,-1 0,1 0,0 1,-1-1,1 0,-1 0,1 0,-1 0,1 1,-1-1,1 0,-1 1,1-1,-1 0,0 1,1-1,-1 0,1 1,-1-1,0 1,1-1,-1 1,0-1,0 1,1-1,-1 1,0-1,0 1,0-1,0 1,0-1,0 1,1-1,-1 1,0 0,-1-1,1 1,0-1,0 1,0-1,0 1,0-1,0 1,-1-1,1 1,0-1,0 1,-1 0,-43 169,41 87,3-233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30,'636'-17,"-263"5,-224 43,-133-22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68,'-3'-5,"-1"0,0 0,0 0,0 1,0 0,-1-1,1 1,-1 1,0-1,-1 1,1 0,0 0,-1 0,0 1,0 0,1 0,-1 0,0 1,-1 0,1 0,0 0,0 1,0 0,0 0,-1 1,1 0,0 0,0 0,0 1,0-1,0 2,1-1,-1 1,1-1,-3 3,-7 2,1 1,0 1,0 0,1 1,0 0,1 1,0 0,1 1,0 1,1 0,0 0,1 1,0 0,6-8,-1 0,1 0,1 1,-1-1,1 1,0-1,1 1,-1 0,1-1,1 1,-1 0,1 0,0 0,1 0,0-1,0 1,0 0,1 0,0-1,0 1,1-1,-1 0,2 0,-1 0,0 0,1 0,0 0,1-1,-1 0,1 0,0 0,0-1,10 5,0-1,0 0,1-1,0 0,0-2,0 0,1-1,-1 0,1-2,0 0,0 0,0-2,0 0,0-1,17-3,1 3,-11 0,0-1,-1 0,1-2,-1-1,0-1,21-8,-26 6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0,'1'1,"0"1,1-1,-1 1,0-1,0 1,-1-1,1 1,0-1,0 1,-1 0,1 0,-1-1,1 1,-1 0,0 0,0-1,0 1,0 0,0 0,0 0,0-1,-1 1,1 0,-1 0,1-1,-1 1,1 0,-1-1,0 1,0 0,0-1,0 1,-1-1,-16 36,-3-1,-1-1,-1-1,-2-1,-19 19,-94 84,126-122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0 649,'5'255,"-5"-251,0 0,0 0,0 0,1 0,-1 0,1 0,0 0,0 0,1-1,-1 1,1 0,-1-1,1 1,0-1,1 0,-1 0,0 0,1 0,0 0,0 0,0 0,0-1,0 0,0 1,1-1,-1-1,1 1,-1 0,1-1,0 0,-1 1,1-1,0-1,0 1,0-1,0 1,0-1,0 0,0-1,3 0,8-6,0-2,0 0,-1-1,0 0,-1-1,0 0,8-10,14-12,149-132,-183 165,-1-1,0 0,0 0,1 0,-1 0,0 0,1 0,-1 0,1 0,-1 0,1 0,-1 0,1 0,0 1,-1-1,1 0,0 1,0-1,0 0,0 1,-1-1,1 1,0-1,0 1,0-1,0 1,0 0,0 0,0-1,0 1,0 0,0 0,0 0,0 0,1 0,-1 0,0 0,0 1,0-1,0 0,0 0,0 1,0-1,0 1,-1-1,1 1,0-1,0 1,0 0,0-1,-1 1,1 0,0 0,-1-1,1 1,0 0,-1 0,1 0,-1 1,-7 58,4-50,0-1,2 1,-1 0,1 0,1 0,-1 0,2 0,-1 0,1-1,1 1,0 0,0 0,1-1,1 1,0 0,-1-7,1 0,0 0,0 0,0-1,1 1,-1-1,1 0,-1-1,1 1,-1-1,1 0,0 0,0 0,0 0,0-1,-1 0,1 0,0-1,0 1,0-1,0 0,-1 0,1 0,0-1,-1 0,1 0,-1 0,0 0,0-1,0 0,0 0,0 0,0 0,-1 0,1-1,-1 0,0 1,2-4,15-13,-1 0,-1-1,0-2,-2 1,0-2,-2 0,9-21,6-22,-24 47</inkml:trace>
  <inkml:trace contextRef="#ctx0" brushRef="#br0" timeOffset="3470.439">1185 0,'0'374,"-6"-325,-3-1,-1-1,-2 1,-14 30,24-70,-28 103,29-110,1 0,-1 0,1 1,-1-1,1 0,-1 0,1 1,0-1,0 0,0 1,0-1,0 0,0 1,0-1,0 0,1 0,-1 1,0-1,1 0,-1 1,1-1,-1 0,1 0,0 0,0 0,-1 0,1 0,0 0,0 0,0 0,0 0,0 0,0 0,0-1,0 1,1 0,-1-1,0 1,0-1,0 1,1-1,-1 0,0 1,1-1,-1 0,0 0,1 0,-1 0,0 0,1 0,-1-1,0 1,0 0,1-1,-1 1,0-1,0 1,1-1,-1 1,0-1,0 0,0 0,0 1,0-1,0 0,0 0,0 0,0 0,0-1,130-136,-124 131,14-13,1 1,0 1,1 1,1 0,24-11,-47 27,0 1,1-1,-1 0,1 0,-1 1,1-1,-1 1,1-1,-1 1,1 0,0 0,-1 0,1-1,-1 1,1 1,0-1,-1 0,1 0,-1 1,1-1,-1 1,1-1,-1 1,1-1,-1 1,1 0,-1 0,0 0,1 0,-1 0,0 0,0 0,0 0,0 1,0-1,0 0,0 1,0-1,-1 0,1 1,0-1,-1 1,1-1,-1 1,0 0,1-1,-1 1,0 0,-2 82,-43 47,40-88,9-27</inkml:trace>
  <inkml:trace contextRef="#ctx0" brushRef="#br0" timeOffset="4233.202">1609 790,'4'-1,"33"-7,0-1,-1-2,0-2,-1-1,0-1,26-17,-57 28,1 1,0 0,-1-1,0 0,0 0,0 0,0 0,-1-1,0 1,0-1,0 0,0 0,-1 0,0-1,0 1,0 0,-1-1,1 1,-1-1,-1 0,1 1,-1-1,0 1,0-1,-1 0,0 1,0-1,0-2,-1 6,1 0,0-1,-1 1,1 0,-1 0,0 0,0 0,0 0,0 1,0-1,0 1,0-1,-1 1,1 0,0 0,-1 0,1 0,-1 0,1 0,-1 1,0-1,1 1,-1 0,1 0,-1 0,0 0,1 0,-1 0,0 1,1 0,-1-1,1 1,-1 0,1 0,-87 37,68-24,0 1,1 1,1 0,1 2,0 0,1 1,1 0,1 2,1 0,0 0,-2 9,14-28,0 1,0 0,1 0,-1 0,1 0,-1 0,1 0,0 0,0 0,1 0,-1 0,1 1,-1-1,1 0,0 0,0 1,0-1,1 0,-1 0,1 1,0-1,0 0,0 0,0 0,1 0,-1 0,1 0,-1 0,1-1,0 1,0 0,1-1,-1 0,0 1,1-1,-1 0,1 0,0-1,0 1,0 0,0-1,0 0,0 0,3 1,23 2,1-1,-1-1,1-2,0 0,0-3,21-4,-15 2,1-2,-1-1,-1-2,0-2,-1-1,0-1,-1-2,0-2,-1-1,-2-1,0-1,-1-2,14-15,-30 23,0-1,-1 0,-1-1,0 0,-1 0,-1-1,-1-1,1-3,-8 19,0 1,0-1,0 0,0 0,-1 0,1 0,-1 0,0 0,0 0,0 1,0-1,0 0,-1 0,1 0,-1 0,0 0,0 0,0 1,0-1,0 0,-1 1,1-1,-1 1,0-1,1 1,-1 0,0 0,-1-1,1 2,0-1,0 0,-1 0,1 1,-1-1,0 1,1 0,-1 0,0 0,0 0,0 0,1 1,-1-1,0 1,0 0,0 0,-1 0,-7 0,0 0,1 1,-1 0,0 1,1 0,-1 1,1 0,0 0,0 1,0 1,1 0,-1 0,1 1,0 0,1 0,-1 1,1 0,1 1,-1 0,6-7,0 0,1 0,-1 1,0-1,1 0,0 0,-1 1,1-1,0 1,-1-1,1 1,0 0,0-1,0 1,1 0,-1 0,0 0,1-1,-1 1,1 0,0 0,-1 0,1 0,0 0,0 0,0 0,0 0,1 0,-1 0,0 0,1 0,0-1,-1 1,1 0,0 0,0 0,0-1,0 1,0-1,0 1,1 0,-1-1,0 0,1 1,-1-1,1 0,0 0,161 44,-157-44,-1 0,1 1,0 0,-1 0,1 0,-1 1,0 0,0 0,0 0,0 0,-1 1,1 0,-1 0,0 0,0 0,0 1,-1 0,1-1,-1 1,0 1,-1-1,1 0,-1 1,0-1,0 1,-1 0,0-1,0 1,0 0,-1 0,1 0,-2 0,1-1,0 1,-2 3,-4 14,4-19,0 1,0-1,1 0,0 1,0-1,0 1,0 0,1-1,0 1,0 0,0-1,0 1,1 0,-1-1,1 1,1-1,-1 1,0-1,1 0,0 1,1 0,7 3,0-6</inkml:trace>
  <inkml:trace contextRef="#ctx0" brushRef="#br0" timeOffset="5021.295">2653 762,'14'4,"-1"0,1-1,-1-1,1 0,0-1,0 0,0-1,0-1,0 0,0-1,0 0,-1-1,1-1,-1 0,12-5,-13 2,-1 0,1-1,-1 0,0-1,-1 0,0 0,0-1,-1 0,5-9,-12 16,1 0,-1 0,0 0,0 0,-1-1,1 1,-1-1,1 1,-1-1,0 0,-1 0,1 1,-1-1,1 0,-1 0,0 0,-1 1,1-1,0 0,-1 0,0 0,0 1,0-1,-1 1,1-1,-1 1,0-1,0 1,0 0,0 0,0 0,-1 0,1 0,-1 0,0 1,-2-2,1 1,0 0,-1 1,1 0,-1 0,0 0,0 0,0 0,0 1,0 0,0 0,0 1,0-1,0 1,0 0,-1 1,1-1,0 1,0 0,0 0,0 0,0 1,0 0,1 0,-1 0,-8 4,1 0,0 0,0 1,0 1,1 0,0 1,1 0,-6 6,9-8,-88 113,92-115,-1 1,1 0,0 0,1 0,0 0,0 0,0 0,0 1,1-1,0 1,1-1,-1 1,1-1,1 1,-1-1,1 1,0-1,0 1,1-1,0 0,2 5,1-5,0 0,0-1,0 0,1 0,0 0,0-1,0 0,0 0,1 0,0-1,-1 0,1-1,0 1,1-1,-1 0,0-1,0 0,1 0,0-1,24 7,-12-1,1-1,-1-1,1 0,1-2,-1-1,0 0,0-2,1 0,-1-1,14-4,37-15,-51 13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28,'40'-17,"-75"7,13 13,1 1,0 2,0 0,1 1,0 1,0 1,1 1,0 0,0 2,1 0,1 1,0 0,1 2,1 0,-10 12,17-19,0-1,1 1,0 1,1 0,0-1,0 2,1-1,0 1,1 0,0 0,0 0,1 0,1 1,0-1,0 1,1-1,0 1,1 0,0 0,1 0,0-1,0 1,1-1,3 9,0-9,1 0,-1-1,1 0,1 0,0 0,0-1,1 0,0-1,0 0,1 0,0 0,0-1,0-1,1 1,0-2,0 1,0-1,1-1,-1 0,1 0,0-1,0-1,0 0,-1 0,1-1,0 0,2-1,58 2,-1-3,0-3,43-9,-85 9,-4 1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55,'5'0,"7"0,5 0,5 0,4 0,2 0,1-4,0-3,1 1,-1 2,0 0,0-3,-1-1,1 2,-1 1,0 1,-5 7,-6 3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0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30,'34'0,"35"-4,10-3,-3 1,-5 1,-9 1,-12 2,-13 1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1 248,'4'-6,"1"1,0-1,1 1,-1 0,1 0,0 0,0 1,0 0,0 0,1 1,6-3,2-2,5-2,0 2,1 0,0 1,0 2,1 0,-1 1,1 1,0 1,0 0,0 2,0 1,0 1,7 2,-28-4,1-1,0 1,0 1,-1-1,1 0,0 0,0 1,-1-1,1 1,0-1,-1 1,1 0,-1-1,1 1,0 0,-1 0,0 0,1 0,-1 1,0-1,0 0,1 1,-1-1,0 0,0 1,0-1,-1 1,1 0,0-1,-1 1,1 0,-1-1,1 1,-1 0,0 0,1-1,-1 1,0 0,0 0,-1-1,1 1,0 0,-1 0,1-1,-1 1,1 0,-1-1,0 1,1-1,-1 1,0 0,-1 0,-14 21,-1 0,-1-1,-1-1,-1-1,-21 17,-6 6,-120 103,164-144,1 1,-1 0,0 0,1 0,-1 1,1-1,0 0,0 1,0 0,0-1,1 1,0 0,0 0,0 0,0 0,0 0,1 0,0 0,-1 0,2 0,-1 0,0 0,1 0,0 0,0 0,0 0,0 0,1-1,-1 1,1 0,0-1,0 1,0-1,1 0,-1 1,1-1,0 0,0-1,0 1,0 0,0-1,1 0,-1 0,4 2,11 1,0-1,0-1,0-1,1 0,-1-1,1-1,0-1,13-2,19 0,-26 3</inkml:trace>
  <inkml:trace contextRef="#ctx0" brushRef="#br0" timeOffset="314.631">848 248,'-5'24,"-6"18,-2 5,2 1,-2-3,1-5,2-4,-1-4,1-2,2-2,2 0,8-5,7-12,3-7</inkml:trace>
  <inkml:trace contextRef="#ctx0" brushRef="#br0" timeOffset="562.644">1129 219,'-19'44,"-6"23,0 5,6-4,5-10,5-9,4-9,4-6,1-4,0-2,1-6</inkml:trace>
  <inkml:trace contextRef="#ctx0" brushRef="#br0" timeOffset="1034.06">565 389,'32'-28,"1"1,0 2,2 1,1 1,1 3,1 1,33-12,-67 29,1 0,-1 0,1 0,-1 0,1 1,0 0,0 0,0 0,0 0,-1 1,1 0,0 0,0 0,0 1,0 0,0 0,0 0,-1 0,1 1,0-1,-1 1,1 1,-1-1,0 1,0-1,0 1,0 0,0 1,0-1,-1 0,2 3,7 9,-5-5,1 1,1-1,-1 0,2-1,-1 0,1-1,1 1,0-2,0 0,0 0,1-1,0 0,7 2,4-4,1 0,-1-1,0-1,1-1,0-2,6 0,-1 0,-5 0</inkml:trace>
  <inkml:trace contextRef="#ctx0" brushRef="#br0" timeOffset="1347.661">1609 50,'15'108,"-6"0,-4 88,-7-175,0 0,-2 0,-1 0,0 0,-2-1,0 0,-1 0,-1 0,-1-1,-1-1,-10 14,6-15,1-3</inkml:trace>
  <inkml:trace contextRef="#ctx0" brushRef="#br0" timeOffset="1911.658">1496 106,'20'-14,"1"1,-1 1,2 0,0 1,0 2,1 0,0 2,0 0,8 0,-23 6,-1-1,1 1,0 1,0-1,-1 1,1 0,0 1,0 0,-1 0,1 1,0 0,-1 1,0-1,1 1,-1 0,0 1,-1 0,1 0,-1 1,0-1,0 1,0 1,0-1,-1 1,0 0,0 0,-1 0,1 1,-2 0,1 0,-1 0,0 0,0 0,-1 1,0-1,0 1,-1 0,1-1,-2 1,1 0,-1 0,-1 0,1-1,-2 3,-5 5,-1 0,-1-1,-1 0,0 0,0-1,-2 0,1-1,-1-1,-1 1,0-2,-1 0,0-1,-1 0,1-1,-4 0,15-6,0-1,0 0,0 1,0 0,0 0,0 0,1 0,-1 0,1 0,-1 1,1-1,0 1,0-1,0 1,0 0,1 0,-1 0,1 0,-1 0,1 0,0 1,0-1,1 0,-1 0,1 1,-1-1,1 1,0-1,1 0,-1 1,0-1,1 0,0 1,0-1,0 0,0 0,0 0,1 0,0 1,7 7,1 0,0-1,1 0,0-1,1 0,-1-1,2 0,-1-1,2 0,7 5,56 31,-53-32,0 2,0 1,-2 1,0 1,0 1,15 17,-21-18,-1-3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4:47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1 465 360 0 0,'0'0'754'0'0,"0"0"-484"0"0,0 0-91 0 0,0 0 297 0 0,0 0 376 0 0,0 0 191 0 0,0 0-83 0 0,0 0-226 0 0,0 0-219 0 0,0 0-155 0 0,0 0-64 0 0,1 18 13 0 0,11 130 1051 0 0,-5 142 854 0 0,-11-263 527 0 0,1-46 705 0 0,5-1-3144 0 0,0-1 0 0 0,2 1 0 0 0,1-1 0 0 0,0 1 0 0 0,1 0 0 0 0,2 1 1 0 0,0-2-303 0 0,12-34 360 0 0,82-228 595 0 0,-80 231-664 0 0,-6 18 9 0 0,-15 34-309 0 0,1 0 1 0 0,-1 0 0 0 0,0 0-1 0 0,0 0 1 0 0,0 0-1 0 0,0 0 1 0 0,0 0-1 0 0,0 0 1 0 0,0 0 0 0 0,1 0-1 0 0,-1 1 1 0 0,0-1-1 0 0,0 0 1 0 0,0 1-1 0 0,0-1 1 0 0,0 1 0 0 0,0-1-1 0 0,0 1 1 0 0,0 0-1 0 0,-1-1 1 0 0,1 1-1 0 0,0 0 1 0 0,0 0 0 0 0,0-1-1 0 0,-1 1 1 0 0,1 0-1 0 0,0 0 1 0 0,-1 0 0 0 0,1 0-1 0 0,-1 0 1 0 0,1 0-1 0 0,-1 0 1 0 0,1 0-1 0 0,-1 0 1 0 0,0 0 0 0 0,1 0-1 0 0,-1 0 1 0 0,0 1 8 0 0,62 148 150 0 0,-58-137-331 0 0,3 8-23 0 0,-1-7-3291 0 0,-5-13-2721 0 0,-1-1 3670 0 0,1 3-5532 0 0</inkml:trace>
  <inkml:trace contextRef="#ctx0" brushRef="#br0" timeOffset="449.45">384 936 5641 0 0,'0'0'1533'0'0,"0"0"-333"0"0,0 0-35 0 0,0 0 158 0 0,0 0 83 0 0,0 0-166 0 0,0 0-330 0 0,0 0-301 0 0,0 0-227 0 0,0 0-117 0 0,0 0-25 0 0,0 0-9 0 0,0 0-11 0 0,-4 18-5 0 0,-11 55-41 0 0,12-19 389 0 0,3-45-6662 0 0,5-22-1732 0 0,-3 8 4444 0 0</inkml:trace>
  <inkml:trace contextRef="#ctx0" brushRef="#br0" timeOffset="808.647">489 590 3113 0 0,'0'0'1825'0'0,"0"0"-384"0"0,0 0 55 0 0,0 0 282 0 0,0 0 130 0 0,0 0-185 0 0,0 0-423 0 0,0 0-419 0 0,0 0-275 0 0,0 0-171 0 0,0 0-101 0 0,0 0-48 0 0,0 0-60 0 0,-2 3-29 0 0,-23 34 489 0 0,24-36-666 0 0,1-1 0 0 0,0 2 157 0 0,0-1-4731 0 0,0-1-4927 0 0,0 0 5064 0 0</inkml:trace>
  <inkml:trace contextRef="#ctx0" brushRef="#br0" timeOffset="1352.672">454 53 4185 0 0,'0'0'1316'0'0,"0"0"-409"0"0,0 0-72 0 0,0 0 294 0 0,0 0 250 0 0,0 0 46 0 0,0 0-249 0 0,0 0-319 0 0,0 0-215 0 0,0 0-133 0 0,0 0-46 0 0,0 0-64 0 0,29-9-75 0 0,91-25-68 0 0,-52 25 87 0 0,-66 10-326 0 0,0 0 0 0 0,0 0 0 0 0,0 0 0 0 0,-1 0 0 0 0,1 0 0 0 0,0 1 0 0 0,-1-1 0 0 0,1 1 0 0 0,-1-1 0 0 0,1 1 0 0 0,-1-1 0 0 0,0 1 0 0 0,0 0 0 0 0,1 0-1 0 0,-1-1 1 0 0,-1 1 0 0 0,1 0 0 0 0,0 0 0 0 0,0 0 0 0 0,-1 0 0 0 0,1 0 0 0 0,-1 0 0 0 0,1 1 0 0 0,-1-1 0 0 0,0 0 0 0 0,0 0 0 0 0,0 0 0 0 0,0 0 0 0 0,0 0 0 0 0,-1 0 0 0 0,1 0 0 0 0,-1 0 0 0 0,1 0 0 0 0,-1 0 0 0 0,0 0 0 0 0,0 0 0 0 0,0 0 0 0 0,0 0 0 0 0,0 0 0 0 0,0 0 0 0 0,0-1 0 0 0,-1 1 0 0 0,1 0 0 0 0,0-1 0 0 0,-2 2-17 0 0,-82 110 456 0 0,85-112-456 0 0,-1 1 0 0 0,0-1-1 0 0,1 1 1 0 0,-1-1 0 0 0,1 1 0 0 0,0-1-1 0 0,-1 1 1 0 0,1 0 0 0 0,0-1 0 0 0,0 1-1 0 0,0 0 1 0 0,0-1 0 0 0,0 1 0 0 0,0 0 0 0 0,1-1-1 0 0,-1 1 1 0 0,0 0 0 0 0,1-1 0 0 0,0 1-1 0 0,-1-1 1 0 0,1 1 0 0 0,0-1 0 0 0,0 1-1 0 0,0-1 1 0 0,-1 1 0 0 0,2-1 0 0 0,-1 0-1 0 0,0 0 1 0 0,0 1 0 0 0,0-1 0 0 0,0 0 0 0 0,1 0-1 0 0,-1 0 1 0 0,1 0 0 0 0,-1-1 0 0 0,1 1-1 0 0,-1 0 1 0 0,1-1 0 0 0,-1 1 0 0 0,2 0 0 0 0,73 4 194 0 0,-55-6-142 0 0,54-11-3462 0 0,-46 5-4827 0 0,-21 4 2282 0 0</inkml:trace>
  <inkml:trace contextRef="#ctx0" brushRef="#br0" timeOffset="5639.879">1254 325 0 0 0,'0'0'272'0'0,"0"0"919"0"0,0 0 312 0 0,0 0-23 0 0,0 0-190 0 0,0 0-274 0 0,0 0-246 0 0,0 0-186 0 0,0 0-99 0 0,0 0-25 0 0,-1 6 2 0 0,-9 24-62 0 0,-1-2 1 0 0,-1 1 0 0 0,-2-1-1 0 0,-1-1 1 0 0,-1-1 0 0 0,-3 4-401 0 0,-11 19 50 0 0,-11 13-242 0 0,-3-3 1 0 0,-2-1 0 0 0,-27 24 191 0 0,27-29-35 0 0,46-53 28 0 0,1 0-1 0 0,0 0 0 0 0,-1 0 0 0 0,1 0 0 0 0,0 0 0 0 0,-1 0 0 0 0,1 0 1 0 0,0 0-1 0 0,-1 1 0 0 0,1-1 0 0 0,-1 0 0 0 0,1 0 0 0 0,0 1 0 0 0,-1-1 1 0 0,1 0-1 0 0,-1 1 0 0 0,1-1 0 0 0,-1 0 0 0 0,1 1 0 0 0,-1-1 0 0 0,1 1 1 0 0,-1-1-1 0 0,1 1 0 0 0,-1-1 0 0 0,0 1 0 0 0,1 0 0 0 0,-1-1 0 0 0,0 1 1 0 0,1-1-1 0 0,-1 1 0 0 0,0 0 0 0 0,0-1 0 0 0,1 1 0 0 0,-1 0 0 0 0,0-1 1 0 0,0 1-1 0 0,0 0 0 0 0,0-1 0 0 0,0 1 0 0 0,0 0 0 0 0,0-1 0 0 0,0 1 1 0 0,-1 0-1 0 0,1-1 0 0 0,0 1 0 0 0,0 0 0 0 0,0-1 0 0 0,-1 1 0 0 0,1-1 1 0 0,0 1-1 0 0,-1 0 0 0 0,1-1 0 0 0,0 1 0 0 0,-1-1 0 0 0,1 1 0 0 0,-1-1 1 0 0,1 1-1 0 0,-1-1 0 0 0,1 0 0 0 0,-1 1 0 0 0,1-1 0 0 0,-1 1 0 0 0,1-1 1 0 0,-1 0-1 0 0,0 0 8 0 0,341-14 722 0 0,-240 25 360 0 0,-100-41-307 0 0,-33-94 349 0 0,12 64-278 0 0,-22-88 694 0 0,5-26-1127 0 0,31 153-907 0 0,5 27-6768 0 0,2 15 11 0 0,2-10 4908 0 0</inkml:trace>
  <inkml:trace contextRef="#ctx0" brushRef="#br0" timeOffset="6094.018">1713 413 0 0 0,'0'0'1295'0'0,"0"0"-113"0"0,0 0-166 0 0,0 0 99 0 0,0 0 162 0 0,0 0 48 0 0,0 0-172 0 0,0 0-307 0 0,0 0-317 0 0,0 0-189 0 0,0 0-41 0 0,0 0 41 0 0,0 4 92 0 0,-3 16-29 0 0,-2 0 0 0 0,0 0-1 0 0,-1-1 1 0 0,0 0 0 0 0,-2 0 0 0 0,0-1-1 0 0,-2 0 1 0 0,0 0 0 0 0,0-1 0 0 0,-8 8-403 0 0,-129 192 232 0 0,124-184-677 0 0,10-15-3721 0 0,7-16-3738 0 0,4 1 5010 0 0</inkml:trace>
  <inkml:trace contextRef="#ctx0" brushRef="#br0" timeOffset="6472.13">1448 391 0 0 0,'0'0'1262'0'0,"0"0"263"0"0,0 0 30 0 0,0 0 48 0 0,0 0 35 0 0,0 0-88 0 0,0 0-287 0 0,0 0-347 0 0,0 0-252 0 0,0 0-121 0 0,0 0-39 0 0,0 0-24 0 0,0 0-16 0 0,-2 13 12 0 0,-6 37 11 0 0,8-46-399 0 0,0-1 1 0 0,0 0-1 0 0,0 0 1 0 0,0 0-1 0 0,1 0 1 0 0,-1 0 0 0 0,1 0-1 0 0,0 0 1 0 0,0 0-1 0 0,0 0 1 0 0,0 0-1 0 0,1 0 1 0 0,-1 0-1 0 0,1 0 1 0 0,0-1-1 0 0,-1 1 1 0 0,1-1-1 0 0,2 2-88 0 0,3 5 282 0 0,90 106 1878 0 0,-78-96-1999 0 0,0 1-1 0 0,-2 0 1 0 0,0 1 0 0 0,-2 1 0 0 0,0 1-1 0 0,-1 0 1 0 0,-2 1 0 0 0,1 2-161 0 0,1 35 256 0 0,-13-47-4997 0 0,-1-1-5096 0 0,0-13 3908 0 0</inkml:trace>
  <inkml:trace contextRef="#ctx0" brushRef="#br0" timeOffset="9093.538">2376 410 2457 0 0,'0'0'3158'0'0,"0"0"-1796"0"0,0 0-729 0 0,0 0 163 0 0,0 0 324 0 0,0 0 191 0 0,0 0-79 0 0,0 0-312 0 0,0 0-314 0 0,0 0-230 0 0,0 0-117 0 0,0 0-70 0 0,0 0-22 0 0,-18 34-37 0 0,-53 108-5 0 0,-43 72 225 0 0,42-85-204 0 0,71-128-141 0 0,1-1 1 0 0,-1 1 0 0 0,0-1-1 0 0,1 1 1 0 0,-1-1 0 0 0,1 1-1 0 0,-1-1 1 0 0,1 1 0 0 0,0-1-1 0 0,-1 1 1 0 0,1 0 0 0 0,0-1 0 0 0,-1 1-1 0 0,1 0 1 0 0,0-1 0 0 0,0 1-1 0 0,-1 0 1 0 0,1 0 0 0 0,0-1-1 0 0,0 1 1 0 0,0 0 0 0 0,0-1-1 0 0,0 1 1 0 0,0 0 0 0 0,0 0-1 0 0,0-1 1 0 0,0 1 0 0 0,1 0 0 0 0,-1-1-1 0 0,0 1 1 0 0,0 0 0 0 0,1-1-1 0 0,-1 1 1 0 0,0 0 0 0 0,1-1-1 0 0,-1 1 1 0 0,0-1 0 0 0,1 1-1 0 0,-1 0 1 0 0,1-1 0 0 0,-1 1-1 0 0,1-1 1 0 0,-1 1 0 0 0,1-1 0 0 0,0 0-1 0 0,-1 1 1 0 0,1-1 0 0 0,0 0-1 0 0,-1 1 1 0 0,1-1 0 0 0,0 0-1 0 0,-1 0 1 0 0,1 1 0 0 0,0-1-1 0 0,-1 0 1 0 0,1 0 0 0 0,0 0-1 0 0,0 0 1 0 0,-1 0 0 0 0,1 0 0 0 0,0 0-1 0 0,-1 0 1 0 0,1 0 0 0 0,0-1-1 0 0,0 1 1 0 0,-1 0 0 0 0,1 0-1 0 0,0-1-5 0 0,259 1 371 0 0,-120-30-88 0 0,-138 27-168 0 0,0 0 1 0 0,0-1-1 0 0,-1 1 0 0 0,1-1 1 0 0,-1 1-1 0 0,0-1 0 0 0,0 0 1 0 0,-1 1-1 0 0,1-1 0 0 0,-1 0 1 0 0,1 0-1 0 0,-1 1 0 0 0,0-1 1 0 0,-1 0-1 0 0,1 0 1 0 0,-1 1-1 0 0,1-1 0 0 0,-1 0 1 0 0,0 0-1 0 0,-1 1 0 0 0,1-1 1 0 0,-1 1-1 0 0,1 0 0 0 0,-1-1 1 0 0,0 1-1 0 0,-2-3-115 0 0,-116-266 1500 0 0,91 147-2262 0 0,24 41-3355 0 0,10 65-1137 0 0,3 8-1211 0 0,-4 7 2187 0 0</inkml:trace>
  <inkml:trace contextRef="#ctx0" brushRef="#br0" timeOffset="10017.133">2814 435 0 0 0,'0'0'336'0'0,"0"0"463"0"0,0 0 321 0 0,0 0 171 0 0,0 0-4 0 0,0 0-212 0 0,0 0-292 0 0,0 0-231 0 0,0 0-133 0 0,0 0-51 0 0,0 0-55 0 0,-5 13-21 0 0,-69 232 1139 0 0,72-232-1434 0 0,-1 0 0 0 0,2 1 0 0 0,0-1 0 0 0,0 1 0 0 0,1 0 0 0 0,1-1 0 0 0,1 1 0 0 0,1 6 3 0 0,-3-18 18 0 0,1 0 0 0 0,-1 0-1 0 0,1 0 1 0 0,-1 0 0 0 0,1 0-1 0 0,0-1 1 0 0,0 1 0 0 0,0 0 0 0 0,0-1-1 0 0,0 1 1 0 0,0 0 0 0 0,1-1-1 0 0,-1 1 1 0 0,0-1 0 0 0,1 0 0 0 0,-1 0-1 0 0,1 1 1 0 0,-1-1 0 0 0,1 0-1 0 0,0 0 1 0 0,0 0 0 0 0,-1-1 0 0 0,1 1-1 0 0,0 0 1 0 0,0-1 0 0 0,0 1-1 0 0,0-1 1 0 0,0 1 0 0 0,0-1 0 0 0,0 0-1 0 0,0 0 1 0 0,0 0 0 0 0,-1 0-1 0 0,1 0 1 0 0,0-1 0 0 0,0 1 0 0 0,0 0-1 0 0,0-1 1 0 0,0 1 0 0 0,0-1-1 0 0,0 0 1 0 0,-1 0 0 0 0,1 0 0 0 0,0 0-1 0 0,0 0-17 0 0,75-54 1926 0 0,25-81 467 0 0,-19-31-1459 0 0,-51 88-688 0 0,4 20-42 0 0,-35 58-149 0 0,-1 1-36 0 0,0 0-69 0 0,-11 16-514 0 0,-5 3 514 0 0,2 1 0 0 0,0 1 0 0 0,1 0 0 0 0,1 1 0 0 0,1 0-1 0 0,1 1 1 0 0,-7 23 50 0 0,14-29-11 0 0,0 0 0 0 0,1 0-1 0 0,1 0 1 0 0,0 0 0 0 0,2 0 0 0 0,0 0-1 0 0,1 0 1 0 0,0 0 0 0 0,1-1-1 0 0,1 1 1 0 0,1-1 0 0 0,0 0 0 0 0,1 0-1 0 0,6 10 12 0 0,7 28 16 0 0,-14-34-70 0 0,0 0 0 0 0,-2 0 1 0 0,0 0-1 0 0,-1 0 0 0 0,-1 0 1 0 0,-1 0-1 0 0,0 1 0 0 0,-2-1 1 0 0,-1 4 53 0 0,-43 177-4125 0 0,41-181 3410 0 0,-44 134 1295 0 0,49-152-469 0 0,0-1-1 0 0,0 0 0 0 0,0 0 0 0 0,-1 1 0 0 0,1-1 1 0 0,0 0-1 0 0,-1 0 0 0 0,1 1 0 0 0,-1-1 0 0 0,1 0 1 0 0,-1 0-1 0 0,0 0 0 0 0,1 0 0 0 0,-1 0 0 0 0,0 0 1 0 0,0 0-1 0 0,0 0 0 0 0,1 0 0 0 0,-1 0 0 0 0,0 0 1 0 0,0-1-1 0 0,-1 1 0 0 0,1 0 0 0 0,0-1 0 0 0,0 1 1 0 0,0-1-1 0 0,0 1 0 0 0,0-1 0 0 0,-1 1 1 0 0,1-1-1 0 0,0 0 0 0 0,0 0 0 0 0,-1 0 0 0 0,1 1 1 0 0,0-1-1 0 0,0 0 0 0 0,-1-1 0 0 0,1 1 0 0 0,0 0 1 0 0,-1 0-1 0 0,1 0 0 0 0,0-1 0 0 0,0 1 0 0 0,0-1 1 0 0,-1 1-1 0 0,1-1 0 0 0,0 1 0 0 0,0-1 0 0 0,0 0 1 0 0,0 0-1 0 0,0 1 0 0 0,0-1 0 0 0,0 0 1 0 0,0 0-1 0 0,0 0 0 0 0,1 0 0 0 0,-1 0 0 0 0,0 0-110 0 0,-3-12 178 0 0,1 0 0 0 0,0 1 0 0 0,1-1 0 0 0,0 0-1 0 0,1 0 1 0 0,0-1 0 0 0,1 1 0 0 0,1 0-1 0 0,0 0 1 0 0,1 0 0 0 0,0 0 0 0 0,1 0 0 0 0,1 1-1 0 0,-1-1 1 0 0,2 1 0 0 0,0 0 0 0 0,1 0 0 0 0,0 0-1 0 0,3-4-177 0 0,9-15-382 0 0,1 2-1 0 0,1 0 0 0 0,2 1 0 0 0,0 1 1 0 0,8-5 382 0 0,-8 11-2966 0 0,-7 9-4883 0 0,-10 11 41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20,'-6'-3,"-1"0,1 0,-1 1,0 0,0 0,0 0,0 1,0 0,-1 1,1 0,0 0,0 0,-1 1,1 0,0 0,0 1,0-1,0 2,1-1,-1 1,0 0,1 1,0-1,0 1,0 0,0 1,1 0,-1-1,1 2,0-1,1 1,-4 5,-3 14,2 0,1 0,1 1,1 0,2 0,0 6,-3 13,-20 181,-2-57,7 85,-27-147,50-105,0 1,0-1,0 0,0 1,0-1,0 0,1 0,-1 0,1 0,-1 0,1 0,0-1,0 1,0-1,0 1,0-1,0 1,0-1,1 0,-1 0,0 0,1 0,-1-1,1 1,-1-1,1 1,-1-1,1 0,-1 0,1 0,-1 0,1-1,-1 1,1 0,-1-1,0 0,2 0,1 1,16 0,1 0,-1-2,0 0,-1-2,1 0,-1-1,1-1,16-8,-21 6</inkml:trace>
  <inkml:trace contextRef="#ctx0" brushRef="#br0" timeOffset="553.439">710 500,'-7'-2,"0"1,0-1,0 1,-1 0,1 1,0 0,0 0,0 1,-1-1,1 2,0-1,0 1,0 0,0 0,1 1,-1 0,1 0,-1 1,1-1,0 1,0 1,1-1,-1 1,1 0,0 0,1 1,-1-1,1 1,0 0,0 1,1-1,-1 0,0 4,1-4,-1-1,1 1,0 0,0 1,0-1,1 0,0 1,0-1,1 1,0 0,0-1,1 1,-1 0,1 0,1-1,-1 1,1 0,1-1,-1 1,1 0,0-1,0 0,1 1,0-1,0 0,1-1,-1 1,1 0,0-1,1 0,-1 0,1 0,0-1,1 1,-1-1,1 0,-1-1,1 0,3 2,-2-3,1 0,0 0,0-1,-1 0,1-1,0 1,0-1,0-1,0 0,-1 0,1 0,0-1,-1 0,1-1,-1 1,1-2,-1 1,0-1,-1 0,1 0,-1-1,1 1,-1-2,7-8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9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15 417,'-3'10,"0"1,0-1,1 1,1 0,0 0,0 0,1 0,0 0,1 0,0 0,1 0,0-1,1 1,0 0,1-1,4 8,-7-16,0 0,0-1,1 1,-1 0,0-1,1 1,0-1,-1 0,1 1,0-1,0 0,-1 0,1 0,0 0,0 0,0-1,0 1,0-1,1 1,-1-1,0 0,0 1,0-1,0 0,0-1,0 1,1 0,-1-1,0 1,0-1,0 1,0-1,0 0,0 0,0 0,-1 0,1 0,0 0,1-2,63-57,-59 51,-1 0,-1 0,1 0,-2-1,1 0,-1 0,-1 0,0 0,0-1,-1 1,0-1,-2 7,1 0,0 1,-1-1,0 1,0-1,0 0,0 1,-1-1,1 1,-1-1,0 1,0-1,-1 1,1-1,0 1,-1 0,0 0,0 0,0 0,0 0,0 0,-1 0,1 1,-1-1,0 1,0 0,0 0,0 0,0 0,0 0,0 1,-1-1,-2 0,4 1,0 1,0-1,0 0,0 1,0-1,0 1,0 0,-1 0,1 0,0 0,0 0,0 0,0 1,0-1,-1 1,1-1,0 1,0 0,0 0,0 0,0 0,1 0,-1 0,0 0,0 1,1-1,-1 1,1-1,-1 1,1 0,0-1,-1 1,1 0,0 0,0 0,0 0,1 0,-1 0,0 0,1 0,0 1,-1-1,1 0,0 0,0 0,0 0,0 1,4-1,0 0,-1 0,1-1,0 1,0-1,0 0,0-1,0 1,1-1,-1 1,0-1,0-1,0 1,0 0,0-1,0 0,0 0,0 0,0 0,0-1,0 0,0 0,-1 0,1 0,-1 0,1-1,-1 1,2-3,5 0,16-10,0 0,-1-2,0-1,-1 0,-2-2,0-1,0-1,-2 0,-1-2,-1 0,-1-1,-1-1,-2 0,0-1,-1-4,0 11,-8 28,-5 42,0-40,30 255,-10-143,-3 14,-6 1,-5 15,-8 7,-16-118,18-41,-1 1,1-1,-1 1,0-1,1 1,-1-1,0 0,1 1,-1-1,0 0,1 0,-1 1,0-1,1 0,-1 0,0 0,1 0,-1 0,0 0,0 0,1 0,-1 0,0 0,0 0,1-1,-1 1,0 0,1 0,-1-1,0 1,1 0,-1-1,1 1,-1-1,1 1,-1-1,1 1,-1-1,1 1,-1-1,1 0,-1 1,1-1,0 1,-1-1,1 0,0 0,0 1,0-1,-1 0,1 1,0-1,0 0,0 0,0 1,0-1,0 0,0 0,-3-17,1-2,0 1,1 0,1 0,1 0,1 0,0-1,2 2,0-1,1 0,1 1,0 0,2 0,0 1,1 0,0 0,2 1,0 0,12-13,63-71,-61 79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7 456,'-5'34,"3"10,8-1,1-9</inkml:trace>
  <inkml:trace contextRef="#ctx0" brushRef="#br0" timeOffset="162.707">120 117,'0'5,"0"1</inkml:trace>
  <inkml:trace contextRef="#ctx0" brushRef="#br0" timeOffset="412.022">262 654,'0'-20,"4"-10,3-6,3-1,1 1,4 2,-2 1,3 3,2 0,4 2,3 4,-3 12,-5 13,-6 10,-4 4</inkml:trace>
  <inkml:trace contextRef="#ctx0" brushRef="#br0" timeOffset="968.865">769 314,'-128'69,"122"-65,1 0,0 0,1 1,-1-1,1 1,0 0,0 1,0-1,1 1,0-1,0 1,0 0,1 0,0 1,0-1,1 0,-1 1,1-1,1 0,-1 1,1 1,1-5,-1 0,1 0,0 0,0 1,0-1,0 0,1 0,-1-1,1 1,0 0,0 0,0-1,0 1,0-1,1 0,-1 1,1-1,-1 0,1-1,0 1,0 0,0-1,0 0,0 1,0-1,0 0,0-1,0 1,1 0,-1-1,3 0,106-6,-90-1,-3 0</inkml:trace>
  <inkml:trace contextRef="#ctx0" brushRef="#br0" timeOffset="1301.331">967 343,'0'29,"4"14,8 0,5-8,5-9,4-14,2-10,1-9,0-8,0-7,-4-4,-2-3,-5-1,-1 0,-3 0,-4 5</inkml:trace>
  <inkml:trace contextRef="#ctx0" brushRef="#br0" timeOffset="1767.591">1334 540,'31'-36,"2"1,2 1,1 2,27-17,-61 46,1 1,0 0,0 0,0 0,0 0,0 0,0 1,0-1,1 1,-1 0,0 0,1 0,-1 0,1 1,-1-1,1 1,0 0,-1 0,1 0,-1 1,1-1,-1 1,1 0,-1 0,3 1,57-4,-60 0,0 1,-1 0,1 0,0 0,0 1,0-1,0 1,0-1,0 1,0 0,0 0,0 1,0-1,0 0,0 1,0 0,0 0,0 0,-1 0,1 0,0 0,-1 1,1-1,0 1,-1 0,0 0,0 0,1 0,-1 0,0 0,0 1,-1-1,1 1,-1-1,1 1,-1 0,1 0,14 73,-10-57</inkml:trace>
  <inkml:trace contextRef="#ctx0" brushRef="#br0" timeOffset="2880.617">1701 343,'-5'0,"-2"5,-4 6,0 6,1 5,-1-1,0 1,2 1,3 1,-2-3,-1 0,7-4,4-5</inkml:trace>
  <inkml:trace contextRef="#ctx0" brushRef="#br0" timeOffset="3663.411">2095 174,'19'-1,"0"0,0-1,-1-1,1 0,-1-2,0 0,8-4,-19 7,-1 0,0-1,-1 1,1-2,0 1,-1 0,0-1,0 0,0 0,0-1,-1 1,1-1,-1 0,0 0,-1-1,1 1,-1-1,0 0,-1 1,1-1,-1 0,0-1,0 0,-2 7,1-1,-1 0,1 0,-1 0,0 0,1 0,-1 0,0 0,0 0,0 0,1 0,-1 0,0 0,0 0,0 0,-1 0,1 0,0 0,0 0,0 0,-1 0,1 0,-1 0,1 1,-1-1,1 0,-1 0,1 0,-1 0,0 1,1-1,-1 0,0 1,1-1,-1 0,0 1,0-1,0 1,0-1,0 1,0 0,0-1,0 1,0 0,0 0,0-1,0 1,0 0,0 0,0 0,0 0,0 1,0-1,1 0,-1 0,0 0,0 1,0-1,0 1,0-1,0 0,0 1,0 0,1-1,-1 1,0-1,0 1,1 0,-1 0,-7 10,1 1,0 0,1 0,0 0,1 1,0 0,1 0,1 1,0-1,1 1,0-1,1 2,-4 14,-26 180,17-99,-4-2,-26 80,39-171,0 0,-1-1,0 0,-1 0,-1 0,-1-1,0 0,-1-1,0 0,-1-1,-1 0,0-1,-7 6,17-17,1 1,-1-1,1 0,-1 0,0 0,1 0,-1 0,0-1,0 1,1 0,-1-1,0 1,0-1,0 0,0 0,0 0,0 0,0 0,0 0,1 0,-1 0,0-1,0 1,0-1,0 0,0 1,1-1,-1 0,0 0,1 0,-1 0,1 0,-1 0,1-1,-1 1,1-1,0 1,0 0,0-1,-1 0,1-1,-21-78,20 61,2 0,0 0,1 0,1 0,1 0,1 1,1-1,0 1,1 0,1 0,1 1,1 0,1 0,0 1,1 0,1 1,0 0,1 1,1 0,4-2,-11 10,0 0,0 1,1-1,0 2,0-1,0 1,1 1,0-1,0 1,0 1,0 0,1 0,-1 1,1 0,-1 0,1 1,0 1,0 0,-1 0,10 1,36 12,-31-7</inkml:trace>
  <inkml:trace contextRef="#ctx0" brushRef="#br0" timeOffset="3936.306">2491 512,'23'-12,"-1"-1,-1-2,0 1,0-2,-2-1,0-1,-1 0,12-16,-29 33,1 0,-1 0,0 0,0 0,1 0,-1-1,0 1,0 0,0-1,-1 1,1-1,0 1,0-1,-1 1,1-1,-1 0,1 1,-1-1,0 0,0 1,0-1,0 0,0 1,0-1,0 0,0 0,-1 1,1-1,0 1,-1-1,0 0,1 1,-1-1,0 1,0-1,0 1,0 0,0-1,0 1,0 0,0 0,-1 0,1-1,0 2,-1-1,1 0,-1 0,1 0,-1 1,1-1,-1 0,0 1,1 0,-1-1,-7 2,1 1,-1 0,1 0,0 0,0 1,0 1,0-1,0 1,1 1,-1-1,1 1,1 1,-1-1,1 1,0 0,0 0,0 1,1 0,0 0,0 0,1 1,0-1,0 2,-1 6,0-1,1 1,1-1,0 1,1 0,1 0,0 0,1 0,1 0,0 0,1-8,1 0,0-1,0 0,1 0,0 0,0 0,0 0,0-1,1 1,0-1,0-1,1 1,-1-1,1 0,0 0,0 0,0-1,1 0,-1 0,1-1,0 1,-1-2,1 1,0-1,0 0,0 0,0-1,0 0,0 0,0-1,0 1,0-2,0 1,0-1,0 0,0 0,-1-1,7-3,25-18,-20 11</inkml:trace>
  <inkml:trace contextRef="#ctx0" brushRef="#br0" timeOffset="4248.512">2858 625,'1'-22,"1"1,2-1,0 1,1 0,1 0,1 1,0 0,2 0,0 1,2 0,0 0,1 1,0 1,2 0,0 1,6-5,-19 19,0 0,1 1,-1-1,0 0,1 1,-1-1,1 1,-1 0,1 0,0 0,-1-1,1 2,0-1,0 0,0 0,0 0,0 1,0-1,0 1,0 0,0 0,0-1,0 1,0 0,0 1,0-1,0 0,0 1,0-1,0 1,0-1,0 1,1 1,7 8</inkml:trace>
  <inkml:trace contextRef="#ctx0" brushRef="#br0" timeOffset="4598.299">3253 484,'21'-10,"0"-1,-1 0,0-2,-1 0,0-1,-1-1,0-1,-2 0,0-1,0-1,-1-2,-14 19,0 0,0 0,0 0,0 0,0 0,-1-1,1 1,0 0,-1 0,1-1,-1 1,1 0,-1-1,0 1,1 0,-1-1,0 1,0 0,0-1,0 1,0-1,-1 1,1 0,0-1,0 1,-1 0,1-1,-1 1,0 0,1 0,-1-1,0 1,1 0,-1 0,0 0,0 0,0 0,0 0,0 0,0 0,0 0,-1 1,1-1,0 0,0 1,-1-1,1 1,0-1,-1 1,1 0,0 0,-1-1,1 1,-1 0,1 0,0 0,-1 0,1 1,0-1,-1 0,0 1,-9 2,0 1,0 1,0 0,1 0,0 1,0 0,1 1,-1 0,1 0,1 1,-1 0,2 1,-1 0,1 0,0 1,1-1,0 2,1-1,0 0,-4 12,7-17,0-1,0 1,1 0,0 0,-1 1,2-1,-1 0,0 0,1 0,0 1,0-1,1 0,0 0,0 0,0 1,0-1,1 0,-1 0,1-1,1 1,-1 0,1-1,0 1,0-1,0 0,0 0,1 0,-1 0,1-1,0 1,0-1,1 0,-1 0,1-1,-1 1,1-1,0 0,0 0,52 7,-31-8</inkml:trace>
  <inkml:trace contextRef="#ctx0" brushRef="#br0" timeOffset="4996.192">3592 540,'216'-161,"-175"145,-40 16,0 0,-1 0,1 0,0 0,-1 0,1 0,-1 1,1-1,0 0,-1 0,1 1,-1-1,1 1,-1-1,1 0,-1 1,1-1,-1 1,1-1,-1 1,0-1,1 1,-1-1,0 1,0 0,1-1,-1 1,0 0,0-1,0 1,0-1,1 1,-1 0,0-1,0 1,0 0,-1-1,1 1,0 0,0-1,0 1,0-1,-1 1,1 0,0-1,0 1,-1-1,1 1,0-1,-1 1,1-1,-1 1,1-1,-1 1,1-1,-1 1,1-1,-1 0,1 1,-1-1,0 0,-1 2,0 1,0-1,0 0,0 1,0 0,1-1,-1 1,1 0,0 0,0 0,0-1,0 1,0 0,1 1,-1-1,1 0,0 0,0 0,0 0,0 0,0 0,1 0,0 0,-1 0,1 0,0 0,0 0,1 0,-1 0,1-1,-1 1,1 0,0-1,0 0,0 1,0-1,0 0,1 0,-1 0,1 0,-1-1,1 1,0-1,1 1,6-1,1-1,-1-1,0 0,1 0,-1-1,0 0,0-1,0 0,0-1,-1 0,1 0,-1-1,0 0,0-1,-1 0,0-1,0 1,0-1,-1-1,0 1,0-1,-1-1,0 1,-1-1,1 0,2-9,2-2</inkml:trace>
  <inkml:trace contextRef="#ctx0" brushRef="#br0" timeOffset="5254.381">4438 287,'-24'14,"-8"10,1 5,7 3,7 1,6-1,10-6,10-2,8-5,6-6,4-6,2-3,1-7,1-4,-1-5,-6-5,-1 0,-5 3</inkml:trace>
  <inkml:trace contextRef="#ctx0" brushRef="#br0" timeOffset="5614.379">4607 456,'48'-8,"-1"-3,0-1,0-3,-2-1,0-3,30-17,-64 31,0 0,0-1,-1-1,1 0,-1 0,-1-1,0 0,0 0,0-1,-1 0,-1-1,0 0,0 0,4-8,-11 17,1 0,-1 0,0 0,1 0,-1 0,0 0,0 0,0-1,1 1,-1 0,0 0,-1 0,1 0,0 0,0 0,0 0,-1 0,1 0,0 0,-1 0,1 0,-1 0,1 0,-1 0,0 0,1 0,-1 0,0 0,0 1,1-1,-1 0,0 1,0-1,0 0,0 1,0-1,0 1,0-1,0 1,0 0,0-1,0 1,0 0,0 0,-1 0,-51-4,38 5,1 0,-1 1,1 1,0 0,0 1,0 1,1 0,-1 1,1 0,0 1,1 1,0 0,0 0,0 1,1 1,1 0,0 0,0 1,1 1,0-1,1 1,0 1,1-1,-3 10,8-17,1-1,-1 1,1-1,0 1,0 0,1 0,-1-1,1 1,0 0,0 0,1-1,0 1,-1 0,2 0,-1-1,0 1,1-1,0 1,0-1,0 0,1 0,-1 0,1 0,0 0,0-1,0 1,1-1,-1 0,1 1,0-2,0 1,0 0,0-1,1 0,10 7,1-1,0-1,1 0,-1-1,1-1,0-1,1 0,14 0,146-16,-105 2,-48 7</inkml:trace>
  <inkml:trace contextRef="#ctx0" brushRef="#br0" timeOffset="7781.227">1531 1246,'-24'-1,"1"2,-1 1,1 0,-1 2,1 1,-13 5,28-8,1 1,-1 0,1 1,0 0,0 0,0 0,0 1,1 0,0 0,0 1,0 0,1 0,0 0,0 0,0 1,1 0,0 0,0 0,1 0,-3 8,4-6,-1 0,1 0,0 0,1 0,0 0,0 1,1-1,1 0,-1 1,1-1,1 0,0 0,0 0,1 0,0 0,0 0,1-1,0 0,1 0,0 0,0 0,1-1,-1 1,2-1,-1-1,1 1,0-1,0 0,1-1,0 0,0 0,0-1,0 0,1 0,1 0,3 1,-1 0,2-1,-1-1,0 0,1-1,0 0,-1-1,1 0,0-1,0-1,-1 0,1-1,0-1,-1 0,6-2,62-35,-66 31</inkml:trace>
  <inkml:trace contextRef="#ctx0" brushRef="#br0" timeOffset="8041.804">2011 1500,'-5'34,"4"11,6-3,7-8,2-14,3-11,-1-12,-4-5</inkml:trace>
  <inkml:trace contextRef="#ctx0" brushRef="#br0" timeOffset="8281.364">1898 1077,'0'0</inkml:trace>
  <inkml:trace contextRef="#ctx0" brushRef="#br0" timeOffset="8430.972">2265 1726,'9'-39,"9"-26,5-8,4 5,-2 8,-2 15,1 9,1 8,1 7,1 8,-4 10,-1 7,-5 6,-5 7,-4 1</inkml:trace>
  <inkml:trace contextRef="#ctx0" brushRef="#br0" timeOffset="8682.082">2971 1274,'-38'24,"-14"23,8 7,11 0,16-10,16-7,12-10,10-4,6-7,3-6,1-5,1-2,-2-3,0-6,0-1,-1-5,-1 0,-4 1</inkml:trace>
  <inkml:trace contextRef="#ctx0" brushRef="#br0" timeOffset="8987.898">3479 907,'0'44,"-5"27,-2 8,1-1,1-8,2-12,0-10,2-9,1-7,0-3,0-2,0-1,0-9,1-9</inkml:trace>
  <inkml:trace contextRef="#ctx0" brushRef="#br0" timeOffset="9520.449">3760 1415,'26'-3,"0"-1,0-1,-1-1,1-1,-2-1,1-2,-1 0,-1-2,0 0,0-2,-1 0,16-15,-35 27,-1 1,0-1,0 1,0-1,0 0,0 1,0-1,0 0,-1-1,1 1,-1 0,1 0,-1-1,0 1,0 0,0-1,0 1,0-1,-1 0,1 1,-1-1,0 0,1 1,-1-1,0 0,-1 1,1-1,0 1,-1-1,0 0,1 1,-1-1,0 1,0-1,-1 1,1 0,0-1,-1 1,1 0,-1 0,0 0,0 0,-10-4,1 2,-1 0,0 0,0 1,-1 0,1 1,-1 1,1 0,-1 1,1 0,-1 0,0 2,1 0,-7 1,3 0,1 1,-1 0,0 1,1 1,0 0,1 1,-1 1,1 0,0 1,1 0,0 1,1 1,0 0,1 0,0 1,0 1,2 0,-1 0,2 1,0 0,0 0,1 1,1 0,0 4,5-13,0-1,1 0,0 0,0 0,1 1,0-1,-1 0,2 0,-1 0,1 0,-1 0,1 0,0-1,1 1,-1 0,1-1,0 0,0 0,1 0,-1 0,1 0,0-1,0 1,0-1,0 0,1 0,-1-1,1 1,-1-1,1 0,0 0,0-1,0 1,0-1,0 0,0-1,1 1,-1-1,2 0,177 3,-157-8,-6-1</inkml:trace>
  <inkml:trace contextRef="#ctx0" brushRef="#br0" timeOffset="10374.15">1983 1274,'0'-5,"-5"-1,-1 5,0 7,5 3,4 0</inkml:trace>
  <inkml:trace contextRef="#ctx0" brushRef="#br0" timeOffset="11668.573">4381 738,'104'33,"105"15,-206-47,1 1,-1-1,0 0,1 1,-1 0,0 0,0 0,0 0,0 0,0 1,-1-1,1 1,-1 0,1 0,-1-1,0 2,0-1,0 0,-1 0,1 1,-1-1,0 1,0-1,0 1,0-1,0 1,-1 0,0-1,0 1,0 0,0-1,0 1,-2 3,-29 123,20-89,2 1,2 0,1 0,3 1,1-1,3 1,3 27,-2 29,-1 174,-1-271,1 0,-1 1,0-1,0 0,0 0,0 0,0 0,0 0,0 0,-1 0,1 1,-1-1,1 0,-1 0,0 0,0-1,0 1,0 0,0 0,0 0,-1-1,1 1,-1-1,1 1,-1-1,1 1,-1-1,0 0,0 0,1 0,-1 0,0 0,0 0,0 0,0-1,0 1,0-1,-1 1,1-1,0 0,0 0,0 0,0 0,0 0,-2-1,-9 1,-10-1,0 1,-1 1,1 0,0 2,0 1,0 1,0 1,-7 3,-49 31,61-26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33.4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1418,'26'-54,"33"-36,3 3,3 2,35-30,-68 78,153-206,-75 106,42-45,-11 25,-7-8,-99 118,-36 45,0 1,0-1,0 1,-1 0,1-1,0 1,-1 0,1 0,-1 0,1 0,-1 1,0-1,1 0,-1 0,0 1,1-1,-1 1,0 0,0 0,1-1,-1 1,0 0,0 0,1 1,-1-1,0 0,0 0,1 1,-2 0,-1-1,-14 0,-64 5,80-4,0-1,0 1,-1 0,1-1,0 1,0 0,0 0,0 0,0 1,1-1,-1 0,0 1,0-1,1 1,-1 0,1-1,0 1,-1 0,1 0,0 0,0 0,0 0,0 0,0 0,1 0,-1 0,1 1,-1-1,1 0,0 0,0 1,0 1,39 115,-17-68,26 108,-29-225,42-217,-57 271</inkml:trace>
  <inkml:trace contextRef="#ctx0" brushRef="#br0" timeOffset="844.064">1101 741,'0'384,"-1"-412,2 0,1 0,2 0,0 0,2 0,1 1,1 0,11-24,39-84,-57 134,-1 0,1 0,0 0,0 0,-1 0,1 0,0 0,0 0,0 1,0-1,0 0,0 0,0 1,0-1,0 1,0-1,0 1,0-1,1 1,-1 0,0 0,0-1,0 1,1 0,-1 0,0 0,0 0,1 1,-1-1,0 0,0 0,0 1,1-1,-1 1,0-1,0 1,0-1,0 1,0 0,0-1,0 1,0 0,0 0,-1 0,1 0,0 0,0 0,-1 0,1 0,30 56,-9 10,-16-49</inkml:trace>
  <inkml:trace contextRef="#ctx0" brushRef="#br0" timeOffset="2085.425">989 600,'0'-5,"4"-2,8 1,5 1,5 2,3 0,3 2,1-4,0-1,1 0,-10 1,-9-3,-10 0,-6-4,-7 0,-1 3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3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8,'-22'13,"0"0,1 1,0 2,1 0,1 1,0 1,2 0,0 1,1 1,1 1,1 1,-9 16,22-35,0 0,0 1,0-1,0 0,1 1,-1-1,1 0,0 1,0-1,0 1,0-1,1 0,-1 1,1-1,0 0,0 1,0-1,0 0,1 0,-1 0,1 0,0 0,0 0,0-1,0 1,0 0,1-1,-1 0,1 1,0-1,-1 0,1-1,0 1,0 0,0-1,0 0,1 1,-1-1,2 0,7 3,-1-1,1 0,-1 0,1-1,0-1,0 0,0-1,0 0,0 0,10-3,-15 1,0 0,0 0,0 0,0-1,0 0,-1-1,1 1,-1-1,0-1,0 1,0-1,-1 0,1 0,-1-1,-1 1,1-1,-1 0,0-1,0 1,0-1,-1 1,0-1,-1 0,0 0,0 0,0-1,-1 1,0 0,0-1,-1 1,0-1,0 1,-1 0,0-1,0 1,0 0,-1-1,-1 1,1 0,-1 0,0 1,-1-2,-92-99,75 90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10 156,'-3'12,"1"-1,0 1,0-1,2 1,-1 0,1-1,1 1,0 0,1-1,0 1,1-1,0 1,1-1,0 0,1-1,0 1,1-1,0 0,0 0,1-1,0 1,1-1,0-1,4 4,-7-10,0 0,0 0,0 0,0 0,0-1,0 0,1 0,-1 0,0-1,1 0,-1 0,0 0,1-1,-1 0,0 0,0 0,0 0,0-1,0 0,0 0,0 0,0-1,-1 1,1-1,-1 0,0-1,1 1,102-106,-105 107,71-80,-72 82,0 0,0 0,0 1,0-1,0 0,0 1,0-1,0 1,0-1,0 1,0-1,0 1,0 0,-1-1,1 1,0 0,0 0,-1 0,1-1,0 1,-1 0,1 0,-1 0,1 0,-1 0,0 0,1 0,-1 0,0 0,0 0,0 0,0 0,0 1,0-1,0 0,0 0,0 0,0 0,0 0,-1 0,1 0,-1 0,1 0,0 0,-1 0,0 0,1 0,-1-1,1 1,-1 0,0 0,0 0,0 0,-1 4,0 0,0 1,0-1,1 0,-1 0,1 1,1-1,-1 1,1-1,0 1,0-1,0 1,1-1,0 0,0 1,0-1,1 0,0 1,0-1,0 0,0 0,1-1,0 1,0 0,0-1,1 0,-1 0,1 0,0 0,0 0,1-1,-1 0,1 0,-1 0,1 0,0-1,3 1,0-2,-1 0,1 0,0-1,0 0,0-1,-1 1,1-2,0 1,-1-1,1 0,-1-1,0 1,1-2,-1 1,0-1,-1 0,1 0,-1-1,0 0,0 0,0 0,-1-1,2-2,10-11,-2-1,0-1,-2 0,0-1,-1-1,6-17,42-124,-52 139,0 7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22,'38'0,"22"0,7 0,-5 0,-12-5,-10-1,-6 0,-10 1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22,'38'0,"28"-5,6-1,-3 0,-14 1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31,'4'24,"3"32,-1 11,-2 4,0-6,-2-8,-1-10,-5-7,-2-7,-1-3,2-3,2 0,0-10,2-8</inkml:trace>
  <inkml:trace contextRef="#ctx0" brushRef="#br0" timeOffset="332.857">1 59,'48'-5,"30"-6,7-1,-7 1,-11 2,-8 4,-9 1,-8 3,-6 0,-5 2,-3-1,-1 1,0-1,-1 0,1 1,-5 4,-6 1</inkml:trace>
  <inkml:trace contextRef="#ctx0" brushRef="#br0" timeOffset="629.939">30 680,'57'-9,"29"-4,5-4,-5 1,-10 3,-15 4,-8 3,-7-2,-8 0,-4 2,-5 2,-1 1,-6 1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2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340 136,'-20'15,"2"1,0 0,0 2,2-1,0 2,1 0,1 1,1 1,1 0,1 1,-8 19,-7 13,-8 15,2 2,4 1,2 3,23-63</inkml:trace>
  <inkml:trace contextRef="#ctx0" brushRef="#br0" timeOffset="355.33">199 221,'27'-58,"-21"41,1 0,1 0,1 0,1 1,0 1,1 0,0 0,8-6,-18 21,0 0,-1 0,1 1,0-1,0 0,0 1,-1-1,1 0,0 1,0-1,-1 1,1 0,0-1,-1 1,1 0,-1-1,1 1,-1 0,1-1,-1 1,1 0,-1 0,0 0,1-1,-1 1,0 0,0 0,0 0,0 0,0 0,0-1,0 1,0 0,0 0,0 0,0 0,0 0,0 0,-1-1,1 1,0 0,-1 0,1 0,-1-1,1 1,-1 0,1-1,-1 1,0 0,1 3,-3 29,-1-8,1 0,1 1,1-1,2 0,0 0,2 1,0-1,2 0,1-1,1 0,2 5,-4-17,0 0,1 0,0 0,0-1,2 0,-1 0,1 0,1-1,0-1,0 1,1-2,0 1,1-1,0-1,0 0,0 0,1-1,0-1,0 0,1 0,-1-1,1-1,0 0,0-1,0 0,5-1,-13-2,0 0,0 0,0-1,0 1,0-1,-1 0,1-1,-1 1,1-1,-1 0,0 0,0 0,0-1,-1 1,1-1,-1 0,0 0,0 0,0 0,-1 0,1-1,-1 0,0 0,38-114,-39 118,11-46,-3 0,-1-1,-2-1,-3 1,-2-1,-3-35,-9 59,0 42,12 1,3-1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36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1 358 1944 0 0,'0'0'699'0'0,"0"0"-335"0"0,0 0 18 0 0,0 0 389 0 0,0 0 410 0 0,0 0 130 0 0,0 0-141 0 0,0 0-242 0 0,0 0-204 0 0,0 0-99 0 0,0 0-12 0 0,11 1-12 0 0,176 16 2961 0 0,-65-10-2808 0 0,89-7-524 0 0,-188-3-313 0 0,117-33-2849 0 0,-124 29 888 0 0,-7 6-2505 0 0,-8 1 1632 0 0,-1 0 426 0 0,0 0 1648 0 0</inkml:trace>
  <inkml:trace contextRef="#ctx0" brushRef="#br0" timeOffset="279.468">58 612 536 0 0,'0'0'2297'0'0,"0"0"-512"0"0,0 0-336 0 0,0 0 60 0 0,0 0 110 0 0,0 0-64 0 0,0 0-350 0 0,0 0-551 0 0,0 0-431 0 0,0 0-215 0 0,0 0-29 0 0,0 0 93 0 0,0 0 162 0 0,11 2 109 0 0,225 7 1808 0 0,-182-9-2297 0 0,103-4-806 0 0,-56-17-9692 0 0,-88 16 6767 0 0</inkml:trace>
  <inkml:trace contextRef="#ctx0" brushRef="#br0" timeOffset="724.186">310 0 4177 0 0,'0'0'1746'0'0,"0"0"-1289"0"0,0 0-468 0 0,0 0 78 0 0,0 0 140 0 0,0 0 47 0 0,0 0-89 0 0,0 0-173 0 0,0 0-77 0 0,0 0 43 0 0,0 0 104 0 0,0 0 93 0 0,0 0 127 0 0,11 17 116 0 0,39 52 29 0 0,18-19 556 0 0,-49-42-786 0 0,205 95 993 0 0,-154-48-842 0 0,-54 10 280 0 0,-15-54-558 0 0,-2 0-1 0 0,0 0 1 0 0,0 0-1 0 0,-1 1 1 0 0,0-2-1 0 0,-1 1 1 0 0,-1 0-1 0 0,1 0 1 0 0,-2-1 0 0 0,1 0-1 0 0,-1 0 1 0 0,-1 0-1 0 0,0-1 1 0 0,-5 7-70 0 0,-15 15 316 0 0,-1-1 0 0 0,-2-2 1 0 0,-1-1-1 0 0,-1-1 0 0 0,-1-1 0 0 0,-31 18-316 0 0,-42 30-129 0 0,62-40-8678 0 0,41-29 3275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1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111 481,'-9'6,"1"1,0 0,0 0,0 1,1 0,0 0,0 0,1 1,0 0,0 0,1 1,1 0,-1 0,2 0,-1 0,2 0,-1 1,0 7,2-10,1-1,-1 1,2 0,-1-1,1 1,0-1,0 1,1-1,0 1,1-1,-1 0,1 0,1 0,-1 0,4 4,-5-8,0-1,0 1,0 0,1 0,-1-1,1 0,-1 1,1-1,0 0,0 0,0 0,0-1,0 1,0-1,1 0,-1 1,0-1,1-1,-1 1,1-1,-1 1,1-1,-1 0,1 0,-1 0,1-1,-1 1,0-1,1 0,-1 0,1 0,-1 0,0-1,2 0,17-13,0-1,-1-1,-1-1,-1-1,0 0,-1-2,-1 0,-1-1,-1 0,-1-1,9-23,-1 9,-3-1,-1-1,-2 0,7-31,-18 55,-1 0,-1 0,-1-1,0 1,-1-1,0 0,-1 1,-1-1,-1 0,0 1,-1-1,-1 1,0 0,-3-6,5 16,0 0,0 0,-1 0,0 0,0 0,0 0,0 1,-1 0,0-1,0 1,0 1,0-1,-1 1,1-1,-1 1,0 1,0-1,0 1,0-1,0 1,-1 1,1-1,-1 1,1 0,-1 0,1 1,-1-1,1 1,-1 1,0-1,1 1,-1 0,1 0,-1 0,1 1,0 0,-3 1,-6 7,0 1,1 0,0 1,0 0,2 1,-1 0,2 1,0 0,0 1,1 0,1 1,1 0,0 0,1 0,1 1,1 0,0 0,1 0,0 0,2 0,0 1,1-1,1 1,0-1,2 5,2-2,1-1,1 1,0-2,1 1,1-1,1 0,1-1,0 0,1-1,1 0,0-1,1 0,1-1,0-1,1 0,0-1,1-1,1-1,-1 0,2-1,-1-1,8 2,44 1,-48-16</inkml:trace>
  <inkml:trace contextRef="#ctx0" brushRef="#br0" timeOffset="380.505">902 255,'-25'29,"2"1,1 1,2 1,1 0,1 2,2 0,1 1,2 0,-4 21,15-50,0 0,0 0,1 1,0-1,0 0,0 1,1-1,0 1,0-1,1 0,0 1,0-1,0 0,1 1,0-1,0 0,1 0,-1 0,1-1,1 1,-1-1,1 1,0-1,0 0,0-1,1 1,0-1,0 0,0 0,0 0,0 0,6 2,2-1,0 0,0-1,0 0,1-1,-1 0,1-1,0-1,0 0,-1-1,1 0,0-1,0-1,-1 0,1 0,-1-2,0 0,0 0,0-1,8-5,-5 3,-1-1,0-1,0 0,-1-1,0 0,-1-1,0-1,0 0,-2-1,1 0,-2 0,0-2,0 1,-1-1,-1 0,-1-1,0 0,-1 0,-1-1,0 1,-1-1,-1 0,1-14,-5 22,0 0,0 0,-1 0,0 0,-1 0,0 0,0 1,-1-1,0 1,0 0,-1 0,0 0,-1 1,1-1,-2 1,1 1,-1-1,0 1,0 0,0 1,-1 0,0 0,0 1,0 0,-1 0,1 0,-1 1,0 1,0 0,0 0,0 0,0 1,0 1,-1 0,1 0,0 0,0 1,0 1,-7 1,-5 1,1 1,-1 0,1 2,0 0,0 2,1 0,0 1,1 0,-7 7,-8 6</inkml:trace>
  <inkml:trace contextRef="#ctx0" brushRef="#br0" timeOffset="748.039">677 538,'47'-15,"1"3,0 2,1 1,33 0,-64 10,0 1,-1 1,0 0,0 2,0 0,0 0,0 2,-1 0,0 1,-1 0,8 6,89 40,-59-46,-29-10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489 540,'-54'98,"43"-73,-83 221,129-299,85-176,-120 229,6-12,0 0,1 1,1 0,0 1,0 0,1 0,0 0,1 1,3-1,-11 10,0 0,0 0,0 0,0 1,0-1,0 1,0-1,0 1,-1 0,1 0,0 0,0 0,0 0,-1 0,1 0,-1 0,1 1,-1-1,1 1,-1-1,0 1,1 0,-1-1,0 1,0 0,-1 0,1 0,0 0,0 0,-1 0,0 0,1 0,-1 0,0 0,0 0,0 0,0 0,0 0,0 0,-1 2,3 4,5 57,16 42,-22-106,0 1,0-1,0 0,0 1,0-1,0 0,1 0,-1 0,0 0,1 0,-1 0,0-1,1 1,-1 0,1-1,0 1,-1-1,1 1,-1-1,1 0,-1 0,1 1,0-1,-1 0,1-1,0 1,-1 0,1 0,-1-1,1 1,-1-1,1 1,-1-1,1 0,-1 0,1 1,-1-1,0 0,1 0,-1 0,0 0,0-1,0 1,53-57,-52 55,147-218,-149 219,0 1,0 0,1-1,-1 1,1-1,-1 1,1 0,-1-1,1 1,0 0,0 0,-1 0,1-1,0 1,0 0,0 0,0 0,0 0,1 1,-1-1,0 0,0 0,1 1,-1-1,0 1,1-1,-1 1,0-1,1 1,-1 0,1 0,-1-1,1 1,-1 0,1 1,-1-1,0 0,1 0,-1 1,1-1,-1 0,0 1,1-1,-1 1,0 0,1 0,-1 0,10 132,9 13,-19-121</inkml:trace>
  <inkml:trace contextRef="#ctx0" brushRef="#br0" timeOffset="331.775">291 1076,'44'-5,"51"-6,16-2,-2 2,-10 3,-17 2,-13 3,-13-4,-12 1,-8 0,-5 2,-4 1,-1 1,-5 6,-7 2</inkml:trace>
  <inkml:trace contextRef="#ctx0" brushRef="#br0" timeOffset="2002.332">912 1330,'0'-3,"0"1,0 0,-1-1,1 1,-1 0,1 0,-1-1,0 1,0 0,0 0,0 0,0 0,-1 0,1 0,0 1,-1-1,0 0,1 1,-1-1,0 1,0-1,0 1,0 0,0 0,0 0,0 0,0 0,0 0,0 1,-1-1,0 1,-79-7,71 7,2-1,1 1,-1 1,1-1,-1 2,1-1,-1 1,1 0,0 1,0 0,0 0,0 1,1-1,-1 2,1-1,0 1,0 1,1-1,-1 1,1 0,1 0,-1 1,1 0,0 0,0 0,1 0,-3 8,2-9,1 2,0-1,1 0,0 1,0 0,0-1,1 1,0 0,1 0,0 1,0-1,1 0,0 0,0 0,1 1,0-1,0 0,1 0,0 0,0 0,1 0,0-1,1 1,-1-1,1 0,1 0,0 0,0-1,0 1,0-1,1 0,0-1,0 1,1-1,1 0,1-1,0-1,0 0,1 0,-1-1,1 0,-1-1,1 0,0 0,0-1,0 0,-1-1,1 0,0-1,-1 0,1-1,-1 1,0-2,1 1,-2-1,1-1,0 0,-1 0,0 0,0-1,1-2,8-4</inkml:trace>
  <inkml:trace contextRef="#ctx0" brushRef="#br0" timeOffset="2582.329">1448 484,'69'185,"-43"-125,-2 1,-4 1,-2 0,-2 2,-4 0,2 38,-15-73,-1 0,-1-1,-2 1,0-1,-2 0,-2 0,0-1,-2 0,0-1,-2 0,-8 10,2-8,-2-2,0-1,-2 0,0-2,-2 0,-13 8,18-14</inkml:trace>
  <inkml:trace contextRef="#ctx0" brushRef="#br0" timeOffset="3110.305">206 455,'-28'45,"1"0,2 3,3 0,2 1,1 0,3 2,3 0,1 1,3 0,2 1,1 15,5-5,2 0,3 0,3-1,3 1,2-1,3-1,2-1,4 0,20 42,-36-91,1 0,0 0,1-1,0 1,0-2,1 1,0-1,1 0,0-1,1 0,-1 0,2-1,-1 0,1-1,0 0,0-1,0 0,1-1,10 3,1-2</inkml:trace>
  <inkml:trace contextRef="#ctx0" brushRef="#br0" timeOffset="4178.412">2210 596,'-5'-18,"-2"1,0-1,0 2,-2-1,0 1,-1 0,-1 1,0 0,-1 1,-1 0,10 10,-1-1,0 1,1 1,-2-1,1 0,0 1,-1 0,1 0,-1 0,0 1,0 0,0-1,0 2,0-1,-1 1,1-1,0 2,-1-1,1 0,-1 1,1 0,-1 1,1-1,-1 1,1 0,0 0,-1 0,1 1,0 0,0 0,0 0,0 1,0 0,1 0,-5 3,3 5,1 0,0 0,0 0,1 1,1 0,0-1,0 1,2 0,-1 1,1-1,1 0,0 0,1 0,0 0,1 1,1 1,-2-7,52 303,55 354,-98-348,-11-305,1 0,-2 0,0-1,0 1,-1-1,0 1,0-1,-2 0,1 0,-5 7,7-14,1 0,-1 0,0-1,0 1,0-1,0 1,0-1,0 0,-1 0,1 0,-1 0,0 0,1 0,-1-1,0 1,0-1,0 0,0 0,0 0,0-1,0 1,-1 0,1-1,0 0,0 0,0 0,-1 0,1-1,0 1,0-1,0 0,0 0,0 0,0 0,0 0,0-1,-2 0,-3-4,1 0,-1-1,1 1,0-1,1-1,-1 1,2-1,-1 0,1-1,0 1,1-1,0 0,0 0,1 0,0-1,1 1,-1-1,-5-16,1 7</inkml:trace>
  <inkml:trace contextRef="#ctx0" brushRef="#br0" timeOffset="7685.865">2435 1048,'2'1,"0"0,0 1,0-1,0 1,-1 0,1-1,-1 1,1 0,-1 0,1 0,-1 0,0 0,0 0,0 0,0 0,-1 1,1-1,-1 0,1 0,-1 1,0-1,0 0,0 1,0-1,0 2,0-1,4 224,-33-58,27-157,3-45,26-89,-18 73,3 0,1 1,2 1,3 0,1 2,5-4,15 3,-38 45,0 0,0 1,-1-1,1 0,0 1,0-1,0 1,0-1,1 1,-1-1,0 1,0 0,0 0,0-1,0 1,0 0,0 0,1 0,-1 0,0 1,0-1,0 0,0 0,0 1,0-1,0 0,0 1,0-1,0 1,0 0,0-1,0 1,0 0,0-1,0 1,-1 0,1 0,0 0,0 0,-1 0,1 0,-1 0,1 0,-1 0,1 0,-1 0,0 0,1 0,-1 0,0 1,9 45,-8-22</inkml:trace>
  <inkml:trace contextRef="#ctx0" brushRef="#br0" timeOffset="7931.213">3057 822,'-14'24,"-6"12,2 1</inkml:trace>
  <inkml:trace contextRef="#ctx0" brushRef="#br0" timeOffset="12768.349">3339 681,'78'-28,"-47"23,-17 1,0 0,0 0,0 1,0 0,1 1,-1 0,1 2,-1-1,1 2,10 1,-24-2,0 1,0-1,0 0,-1 0,1 1,0-1,0 1,0-1,0 1,-1-1,1 1,0-1,0 1,-1 0,1-1,-1 1,1 0,0-1,-1 1,0 0,1 0,-1 0,1 0,-1-1,0 1,1 0,-1 0,0 0,0 0,0 0,0 0,0 0,0 0,0 0,0-1,0 1,0 0,-1 0,1 0,0 0,-1 0,1 0,0-1,-1 1,1 0,-1 0,0 0,-29 40,27-38,-10 12,7-11,1 1,0 0,0 1,0-1,1 1,0 0,0 0,0 0,1 0,0 1,0-1,1 1,0 0,0 0,0 0,1 0,-1 6,4-10,0 0,0 0,-1 0,2-1,-1 1,0-1,0 1,1-1,-1 0,1 0,0 0,0-1,-1 1,1 0,0-1,1 0,-1 0,0 0,0 0,0 0,1-1,-1 1,0-1,0 0,1 0,-1 0,0-1,1 1,-1-1,0 1,0-1,1 0,-1 0,0-1,0 1,0-1,-1 1,4-3,11 0,5-1</inkml:trace>
  <inkml:trace contextRef="#ctx0" brushRef="#br0" timeOffset="13886.304">3142 794,'0'5,"0"6,-5 1,-2 4,-4-1,-5-3,0 1,-1-2,1 3,-1-2,2 2,-1-1,3 2,-3 3,3-2</inkml:trace>
  <inkml:trace contextRef="#ctx0" brushRef="#br0" timeOffset="20235.409">4016 822,'0'312,"27"-169,-7-90,-15-46</inkml:trace>
  <inkml:trace contextRef="#ctx0" brushRef="#br0" timeOffset="20872.458">3932 851,'14'-22,"2"1,0 0,1 1,1 1,0 1,2 1,0 0,1 1,1 2,0 0,21-9,-39 21,0 1,1-1,-1 1,0 0,1 0,-1 0,1 1,-1-1,1 1,-1 0,1 1,-1-1,1 1,-1 0,1 0,-1 0,0 1,0-1,1 1,-1 0,0 0,-1 1,1-1,0 1,-1 0,1 0,-1 0,0 0,0 1,0-1,-1 1,1 0,-1-1,0 1,0 0,0 1,0-1,-1 0,1 0,-1 1,0 0,0 3,0 0,0 1,-1-1,0 0,-1 1,1-1,-2 0,1 1,-1-1,0 0,-1 0,0 0,0-1,-1 1,0-1,0 1,0-1,-1 0,0-1,-1 1,0-1,1 0,-2-1,1 1,-1-1,-1 0,-12 12,16-16,1 1,0-1,-1 1,1 0,0 0,0 0,0 1,0-1,1 1,-1-1,0 1,1 0,0 0,0 0,0 0,0 1,0-1,1 0,0 1,-1 0,1-1,0 1,1-1,-1 1,1 0,-1 0,1-1,0 1,1 0,-1-1,1 1,-1 0,1-1,0 1,1 0,-1-1,0 0,2 3,10 11,1-1,0 0,1-1,1-1,0 0,1-1,7 4,51 42,-53-40,-3-3</inkml:trace>
  <inkml:trace contextRef="#ctx0" brushRef="#br0" timeOffset="24136.172">2238 2007,'-5'15,"0"1,1 0,0 0,1 0,1 0,1 0,0 1,2-1,-1 0,2 1,0-1,1 0,1 0,0 0,1-1,3 7,-4-18,0-1,0 1,1-1,-1 0,1 0,0 0,0 0,0-1,0 0,0 0,0 0,1-1,-1 0,0 0,1 0,-1 0,1-1,0 0,-1 0,1-1,-1 1,1-1,-1-1,0 1,1-1,-1 0,0 0,0 0,0-1,0 1,-1-1,1 0,-1-1,1 1,-1-1,0 0,-1 0,1 0,-1-1,0 1,3-5,-4 5,0-1,0 1,0-1,-1 1,1-1,-1 0,0 1,-1-1,1 0,-1 0,0 0,0 1,0-1,-1 0,0 0,0 1,0-1,0 0,-1 1,0-1,0 1,0-1,0 1,-1 0,1 0,-1 0,0 0,-1 1,1-1,0 1,-1 0,0 0,0 0,0 0,0 1,0 0,-1 0,1 0,-1 0,1 0,-1 1,0 0,1 0,-1 0,0 1,-84-1,64 7</inkml:trace>
  <inkml:trace contextRef="#ctx0" brushRef="#br0" timeOffset="25167.099">2182 173,'0'0,"8"-5,0 0,0 1,0 0,1 1,-1 0,1 0,0 0,0 1,0 1,0 0,0 0,1 0,-1 1,9 1,-17 1,1 0,-1 0,1 0,-1 0,0 0,0 0,0 0,0 0,0 0,0 0,-1 1,1-1,-1 0,0 1,1-1,-1 0,0 1,0-1,-1 0,1 1,0-1,-1 0,1 0,-1 1,0-1,0 0,0 0,0 0,0 0,0 0,-1 0,1 0,-1 0,1 0,-1-1,0 1,-1 0,-2 7,-8 15,7-18,1 0,0 1,0 0,1 0,0 0,0 0,1 1,0 0,0-1,1 1,0 0,0 0,1 1,0-1,0 0,1 0,0 0,1 1,0-1,0 0,0 0,1 0,1 0,-1 0,4 6,29 9,-16-17</inkml:trace>
  <inkml:trace contextRef="#ctx0" brushRef="#br0" timeOffset="25422.901">2634 60,'-10'38,"-3"18,1 4,2-3,8-12,4-9,2-9</inkml:trace>
  <inkml:trace contextRef="#ctx0" brushRef="#br0" timeOffset="25655.012">2859 31,'-14'34,"-10"25,-1 8,5-3,5-8,5-13</inkml:trace>
  <inkml:trace contextRef="#ctx0" brushRef="#br0" timeOffset="25968.621">2492 117,'4'-3,"15"-12,0 0,2 2,0 0,0 1,1 1,0 2,1 0,0 1,5 0,-24 8,1 0,0 0,-1 1,1-1,-1 1,1 0,-1 1,1-1,-1 1,0-1,1 2,-1-1,0 0,0 1,-1-1,1 1,-1 0,1 0,-1 1,2 2,54 34,-46-38,0 1,1-2,-1 0,0 0,1-1,-1-1,0 0,0-1,1-1,-1 0,8-3,3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0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593,'-38'204,"37"-201,1 0,0 0,-1 0,1 0,0 0,1 0,-1 1,1-1,-1 0,1 0,0 0,0 0,0 0,0-1,1 1,-1 0,1 0,0-1,0 1,0-1,0 0,0 1,0-1,0 0,1 0,-1 0,1-1,0 1,0-1,-1 1,1-1,0 0,0 0,0 0,0 0,0-1,0 1,0-1,1 0,-1 0,0 0,0 0,0 0,0-1,2 0,13-7,-1 0,0 0,0-2,-1 0,0-1,-1-1,-1 0,1-1,-2-1,0 0,-1-1,3-4,50-51,-65 69,1 0,0 0,-1 0,1-1,0 1,0 0,0 0,0 0,0 0,0 0,1 1,-1-1,0 0,0 0,0 1,1-1,-1 1,0-1,1 1,-1 0,1-1,-1 1,0 0,1 0,-1 0,1 0,-1 0,0 0,1 0,-1 1,1-1,-1 0,0 1,1-1,-1 1,0 0,0-1,1 1,-1 0,0 0,0 0,0-1,0 1,0 0,0 1,0-1,0 0,29 73,-30-68,1 0,1 0,-1 0,1 0,0 0,0 0,1 0,0-1,0 1,0-1,0 0,1 0,0 0,0 0,1-1,-1 1,1-1,0 0,0-1,0 1,0-1,1 0,3 1,1-2,-1 0,1-1,-1 0,1-1,0 0,0-1,-1 0,1 0,-1-1,1 0,-1-1,0 0,1 0,-2-1,1 0,0-1,-1 0,0 0,0-1,0 0,4-5,18-17,-1-1,-2-2,-1 0,12-20,-28 36,15-18,-2-1,-1-2,-2 0,-2-1,-1-1,-2 0,-1-2,-2 1,-2-2,-2 1,-2-1,-1 0,-2-9,-6 5,3 45,0-1,0 0,0 1,-1-1,1 1,0-1,0 0,0 1,0-1,0 1,-1-1,1 1,0-1,-1 1,1-1,0 1,-1-1,1 1,0-1,-1 1,1 0,-1-1,1 1,-1-1,1 1,-1 0,1 0,-1-1,1 1,-1 0,0 0,1 0,-1 0,1-1,-1 1,1 0,-1 0,0 0,1 0,-1 0,1 1,-1-1,0 0,1 0,-1 0,1 0,-1 1,1-1,-1 0,1 0,-1 1,1-1,-1 1,1-1,-1 0,1 1,0-1,-1 1,1-1,0 1,-1-1,1 1,0-1,-1 1,1-1,0 1,0-1,0 1,-12 18,0 0,2 0,1 1,0 1,1 0,2 0,0 0,1 0,1 1,-1 14,0-7,-1-1,2 0,1 1,1-1,1 1,1-1,2 0,1 1,1-1,5 15,-4-23,0-1,1 1,1-1,0-1,2 1,0-2,1 1,1-1,0 0,2-1,3 3,-16-20,0 1,-1 0,1-1,0 1,0 0,0-1,0 1,0 0,0-1,0 1,1 0,-1-1,0 1,0 0,0-1,0 1,0 0,0 0,0-1,1 1,-1 0,0-1,0 1,1 0,-1 0,0 0,0-1,1 1,-1 0,0 0,0 0,1-1,-1 1,0 0,1 0,-1 0,0 0,1 0,-1 0,0 0,1 0,-1 0,0 0,1 0,-1 0,0 0,0 0,1 0,-7-15</inkml:trace>
  <inkml:trace contextRef="#ctx0" brushRef="#br0" timeOffset="249.733">1580 367,'48'-5,"45"-6,21-2,0-2,-4 0,-7 3,-11-1,-12 2,-10 2,-7 3,-9 2,-14 3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378 311,'-39'34,"-21"25,-7 7,5 3,11-6,11-9,12-4,10-6,9-5,6-5,7-8,9-4,7-5,4-6,4-4,5-4,4-7,-6-3</inkml:trace>
  <inkml:trace contextRef="#ctx0" brushRef="#br0" timeOffset="299.969">829 424,'-27'24,"-3"-2,1 2,1 2,2 0,0 2,2 0,2 2,0 1,-10 20,30-48,0 0,0 0,0 0,0 0,0 0,1 1,0-1,-1 0,1 1,1-1,-1 1,0 0,1-1,0 1,0-1,0 1,0 0,0-1,1 1,0-1,-1 1,1-1,1 1,-1-1,0 1,1-1,0 0,0 0,0 0,0 0,0 0,0 0,1-1,-1 1,1-1,0 0,0 0,0 0,0 0,0 0,3 1,6-2,0 0,0-1,0 0,0-1,0 0,-1-1,1 0,0-1,-1 0,0-1,0 0,0-1,0 0,-1-1,1 0,-1-1,-1 0,1 0,-1-1,0-2,6 0,-1-1,0-1,0-1,-2 0,0 0,0-1,-1-1,-1 0,0 0,-1-1,-1 0,0-1,-2 0,1 0,-2 0,-1-1,0 0,-1-1,-2 14,0 0,0 1,0-1,-1 0,0 0,0 0,0 0,-1 1,0-1,0 0,0 0,0 1,-1-1,1 0,-1 1,-1 0,1-1,0 1,-1 0,0 0,0 1,0-1,-1 0,1 1,-1 0,0 0,1 0,-2 0,1 1,0-1,0 1,-1 0,1 1,-1-1,0 1,0-1,-41 7,27 1</inkml:trace>
  <inkml:trace contextRef="#ctx0" brushRef="#br0" timeOffset="731.954">998 763,'201'-316,"-200"314,24-30,-25 32,1 0,-1-1,1 1,-1-1,1 1,-1 0,1-1,-1 1,1 0,-1 0,1 0,0-1,-1 1,1 0,0 0,-1 0,1 0,-1 0,1 0,0 0,-1 0,1 0,-1 0,1 0,0 1,-1-1,1 0,-1 0,1 0,0 1,-1-1,1 0,-1 1,1-1,-1 1,0-1,1 0,-1 1,1-1,-1 1,0-1,1 1,-1 0,0-1,1 1,-1-1,0 1,0-1,0 1,0 0,1-1,-1 1,0 0,0-1,0 1,0-1,0 1,-1 0,1 0,3 15,-2 0,1 1,-2-1,0 0,-1 1,-1-1,-4 16,3-13,3-15,-1-1,0 1,1 0,-1 0,1-1,0 1,1 0,-1 0,0-1,1 1,0 0,0 0,0-1,1 1,-1-1,1 1,0-1,-1 0,2 0,-1 0,0 0,1 0,-1 0,1 0,0-1,0 1,0-1,0 0,0 0,0 0,1 0,-1-1,1 1,-1-1,1 0,0 0,-1 0,1-1,0 1,0-1,-1 0,1 0,0 0,0 0,0-1,-1 0,1 0,0 0,-1 0,1 0,-1-1,1 1,2-3,13-10,-2-1,1-1,-2-1,0 0,-2-1,1-1,-2 0,-1-1,0 0,-2-1,0 0,6-19,-3 11,-5 10,-2 1</inkml:trace>
  <inkml:trace contextRef="#ctx0" brushRef="#br0" timeOffset="1077.168">1957 198,'-14'9,"-8"3,1 0,1 1,0 2,0 0,2 0,0 2,1 1,0 0,1 1,-10 18,25-36,0 0,0 0,0 0,0 1,0-1,1 0,-1 1,1-1,-1 1,1-1,-1 1,1-1,0 1,0-1,0 1,0-1,0 1,0-1,0 1,0-1,1 1,-1-1,0 0,1 1,-1-1,1 1,0-1,-1 0,1 1,0-1,0 0,0 0,0 0,0 0,0 0,0 0,0 0,1 0,-1 0,0 0,1 0,-1-1,0 1,1-1,-1 1,73 6,-57-7,-14-1,1 1,-1-1,0 1,0 0,0 0,1 0,-1 0,0 0,0 1,0-1,0 1,1 0,-1 0,0 0,0 0,-1 1,1-1,0 1,0 0,-1 0,1 0,-1 0,1 0,-1 0,0 1,0-1,0 1,0-1,-1 1,1 0,-1 0,1 0,-1 0,0 0,0 0,0 0,-1 0,1 0,-1 0,0 1,0-1,0 1,-5 9,-1-1,0 0,-1 0,-1 0,0-1,-1 0,1 0,-2-1,0 0,0-1,-1 0,0-1,0 0,-12 6,2 1,-78 53,79-60</inkml:trace>
  <inkml:trace contextRef="#ctx0" brushRef="#br0" timeOffset="1327.791">2297 114,'-20'43,"-10"29,-1 11,1-3,5-10,6-13,8-11,4-9,4-5,3-9</inkml:trace>
  <inkml:trace contextRef="#ctx0" brushRef="#br0" timeOffset="1496.819">1986 424,'48'-4,"21"-3,3 1,-6 1,-9 1,-14 2</inkml:trace>
  <inkml:trace contextRef="#ctx0" brushRef="#br0" timeOffset="2027.939">2494 424,'38'-9,"23"-4,5 1,-8 2</inkml:trace>
  <inkml:trace contextRef="#ctx0" brushRef="#br0" timeOffset="2279.082">2607 650,'34'-10,"15"-8,5 0,-7 2</inkml:trace>
  <inkml:trace contextRef="#ctx0" brushRef="#br0" timeOffset="2533.219">3002 29,'9'43,"9"33,1 10,-3-7,-4-5,-4-12,-4-11,-2-10,-1-7,-2-4,1-2,-1-2,0 0,1 0,-1 1,1 0,0-4</inkml:trace>
  <inkml:trace contextRef="#ctx0" brushRef="#br0" timeOffset="2997.952">3058 1,'73'13,"-1"3,0 3,54 22,-124-40,60 29,-60-30,-1 1,0 0,0 0,0 0,0 0,0 0,0 0,0 0,0 1,0-1,-1 0,1 0,0 1,-1-1,1 0,-1 1,1-1,-1 1,0-1,0 1,0-1,1 0,-1 1,-1-1,1 1,0-1,0 1,0-1,-1 0,1 1,-1-1,1 1,-1-1,0 0,1 0,-1 1,0-1,0 0,0 0,0 0,0 0,0 0,0 0,0 0,-126 91,71-58,49-30,1-1,0-1,-1 1,1 0,0 1,0 0,1 0,-1 0,1 0,0 1,0 0,0 0,0 0,1 0,0 1,0 0,1 0,0 0,0 0,0 1,1-1,0 1,0-1,0 1,1 0,0 0,0 0,1 0,0-1,0 1,2 7,5-3,0 1,1-1,1-1,0 1,0-1,1-1,0 0,1 0,0-1,0-1,1 0,-1 0,2-1,-1-1,1 0,0 0,0-1,0-1,10 1,114 20,-124-18,-8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1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1 282,'19'215,"-10"1,-9 14,0-230,-1 0,1 0,0 0,-1 0,1 0,-1 0,1 0,0 0,-1 0,1 0,0 0,-1 0,1 0,-1 1,1-1,0 0,-1 0,1 0,0 1,0-1,-1 0,1 0,0 1,-1-1,1 0,0 1,0-1,0 0,-1 1,1-1,0 0,0 1,0-1,0 0,-1 1,-10-40,9 14,1-1,1 0,1 1,2-1,0 0,3-4,-1-2,5-13,1 1,2 0,3 1,1 1,2 0,2 2,1 0,2 1,21-24,-44 61,0 0,-1 0,1 0,0 0,0 0,1 0,-1 0,0 0,1 0,-1 0,1 1,-1-1,1 0,0 1,0 0,0-1,0 1,0 0,0 0,0 0,0 0,0 0,0 1,1-1,-1 1,0-1,0 1,1 0,-1 0,0 0,1 0,-1 0,0 0,1 1,-1-1,0 1,0 0,0 0,0-1,1 1,-1 1,0-1,0 0,2 4,1 1,-1 0,0-1,0 1,-1 1,0-1,0 0,0 1,-1 0,0-1,0 1,0 0,-1 0,0 0,-1 0,0 1,0-1,0 0,-1 0,0 0,0 0,5 71,1-60</inkml:trace>
  <inkml:trace contextRef="#ctx0" brushRef="#br0" timeOffset="872.915">819 508,'33'-5,"26"-6,8-7,-3 1,-8 3,-8 3,-7 5,-12-3,-5 1,-7 6,-11 4,-6 2</inkml:trace>
  <inkml:trace contextRef="#ctx0" brushRef="#br0" timeOffset="1651.881">848 762,'33'-10,"21"-7,6-2,-2 3,-6 4,-13 0,-12 1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3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1,'8'10,"0"1,-1 1,0-1,-1 1,0 0,-1 1,0-1,-1 1,0 2,2 2,1 12,-1 0,-2 0,-1 1,-1-1,-1 1,-2 0,-1-1,-1 1,-1-1,-7 19,4 11,1 1,4 0,4 52,0-18,-2-82</inkml:trace>
  <inkml:trace contextRef="#ctx0" brushRef="#br0" timeOffset="615.948">85 29,'34'0,"290"0,-321 0,0-1,0 1,1 0,-1 0,0 0,1 1,-1-1,0 1,1-1,-1 1,0 0,0 0,0 1,0-1,0 1,0-1,0 1,-1 0,1 0,-1 0,1 1,-1-1,0 0,1 1,-1 0,-1-1,1 1,0 0,-1 0,1 0,-1 0,0 0,0 0,0 2,-5 9,0-2,-1 1,-1 0,0-1,0 0,-1-1,-1 1,0-1,-1-1,0 1,0-1,-1-1,0 0,-1-1,-11 8,-17 17,30-24,6-8,1 0,-1 0,0 0,1 0,0 1,-1-1,1 1,0 0,0 0,0 0,0 0,0 0,0 0,1 1,-1-1,1 0,-1 1,1-1,0 1,0 0,0-1,0 1,1 0,-1-1,1 1,-1 0,1 0,0 0,0 0,0-1,1 1,-1 0,1 0,-1-1,1 1,0 0,0-1,0 1,1 0,-1-1,1 2,9 3,1 0,-1-1,1 0,1-1,-1-1,1 0,-1 0,10 1,-11-3,-1 0,1 0,-1 2,1-1,-1 1,-1 1,1 0,0 0,-1 1,0 0,-1 0,1 1,3 5,-9-9,0 1,-1-1,1 1,-1 0,0 0,0 0,0 0,-1 1,1-1,-1 0,0 1,-1-1,1 1,-1-1,0 1,0-1,0 1,0-1,-1 1,0-1,0 0,0 1,0-1,-1 0,0 0,0 1,0-1,0-1,-1 1,1 0,-3 2,-3 4,0-1,-1 0,0 0,0-1,-1 0,0 0,0-1,-1 0,0-1,-10 4,-239 67,210-70,32-10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2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517 45,'97'-42,"-87"39,-20 10,-25 10,-332 156,225-82,140-89,0-1,1 1,-1 0,0 0,1 0,-1 0,1 0,-1 0,1 0,0 1,0-1,0 0,0 1,1-1,-1 1,0-1,1 0,0 1,0 0,0-1,0 1,0-1,0 1,0-1,1 1,0-1,-1 1,1-1,0 0,0 1,0-1,0 0,1 0,-1 0,1 0,-1 0,1 0,0 0,-1 0,1 0,0-1,0 1,1-1,-1 0,0 1,0-1,1 0,1 0,142 38,-71-25,-53-9,66 24,-85-27,0-1,-1 1,0 0,1-1,-1 1,0 0,0 0,0 1,0-1,-1 0,1 1,-1-1,1 1,-1-1,0 1,0 0,0-1,0 1,0 0,-1 0,1 0,-1 0,0-1,0 1,0 0,0 0,0 0,-1 0,0 2,-3 3,-1 1,0 0,0-1,-1 0,0 0,0 0,-1-1,0 0,-1 0,1-1,-1 0,-1 0,1-1,-1 0,0-1,-4 2,9-3,-281 139,244-112,41-30,0 1,0 0,0-1,0 1,1 0,-1 0,0-1,0 1,1-1,-1 1,1 0,-1-1,0 1,1-1,-1 1,1-1,-1 1,1-1,0 1,-1-1,1 0,-1 1,1-1,0 0,-1 1,1-1,0 0,-1 0,1 0,0 0,0 1,-1-1,1 0,0 0,-1 0,1-1,0 1,0 0,-1 0,1 0,0 0,-1-1,1 1,0 0,-1-1,1 1,-1 0,1-1,-1 1,1-1,0 1,0-1,20-3</inkml:trace>
  <inkml:trace contextRef="#ctx0" brushRef="#br0" timeOffset="302.158">1139 242,'-4'5,"-21"19,2 2,1 0,1 1,1 2,2 0,0 0,2 2,2 0,0 1,-5 25,17-53,1 0,0 0,0 1,1-1,-1 1,1-1,0 1,0-1,1 0,-1 1,1-1,0 1,0-1,0 0,1 0,-1 0,1 1,0-2,0 1,1 0,-1 0,1-1,0 1,0-1,0 0,0 0,0 0,1 0,0-1,-1 1,1-1,0 0,0 0,0 0,0-1,4 2,6-1,-1 0,1 0,-1-1,1-1,-1 0,1-1,-1-1,1 0,-1 0,0-2,0 0,0 0,0-1,-1 0,1-1,-2-1,1 0,-1-1,0 0,0 0,-1-1,0-1,-1 0,0 0,0 0,-1-1,-1-1,0 1,0-1,0-3,-1 5,-1 0,0 0,0-1,-1 1,0-1,-1 0,-1 0,1 0,-2 0,1 0,-2-1,1 1,-2 0,1-1,-2 1,1 0,-2 0,1 0,-2-2,2 7,0-1,-1 1,1 0,-1 0,-1 0,1 0,-1 0,0 1,0-1,-1 1,1 1,-1-1,0 0,-1 1,1 0,-1 0,1 1,-1 0,0 0,-1 0,1 0,0 1,-1 0,-3 0,-14-1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0,-1 0,1 0,-1 0,0 0,0 0,-4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56,'34'0,"30"-5,9-1,-4 0,-7 1,-11-4,-8 1,-8 0,-4 3,-7 1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60,'0'455,"-27"-317,17-114</inkml:trace>
  <inkml:trace contextRef="#ctx0" brushRef="#br0" timeOffset="386.251">1 144,'89'-32,"3"3,0 5,1 4,1 4,1 4,37 2,55 17,-185-7,0 0,0 1,0-1,0 1,0-1,0 1,-1-1,1 1,0 0,0 0,0 0,-1 0,1 0,-1 0,1 1,-1-1,1 0,-1 1,1-1,-1 1,0 0,0-1,0 1,0 0,0 0,-1-1,1 1,0 0,-1 0,1 0,-1 0,0 2,-2 9</inkml:trace>
  <inkml:trace contextRef="#ctx0" brushRef="#br0" timeOffset="701.329">57 681,'34'4,"20"3,11-6,4-3,0-5,-3-2,2-4,-5 0,-4-3,-3 2,-6 3,-6-2,-6 2,-5 3,-3 3,-7 1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38.6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0 4473 0 0,'0'0'1854'0'0,"0"0"-719"0"0,0 0-285 0 0,0 0 141 0 0,0 0 283 0 0,0 0 185 0 0,0 0-123 0 0,0 0-376 0 0,0 0-414 0 0,0 0-358 0 0,0 0-237 0 0,0 0-78 0 0,0 0 31 0 0,0 5 84 0 0,3 553 1547 0 0,-20-428-1965 0 0,14-123 195 0 0,-8 19-3954 0 0,-7-19-6000 0 0,14-7 8915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0:0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1490,'-6'-6,"-1"0,0 1,0 0,0 0,-1 1,1 0,-1 0,0 1,0 0,0 0,-1 1,1 0,-1 1,1-1,-1 2,1-1,-1 1,0 1,1-1,-1 1,1 1,-1 0,1 0,0 1,-1-1,2 2,-1-1,0 1,-3 3,-4 1,1 0,0 1,0 0,1 1,1 1,0 0,0 1,1 0,0 1,1 0,1 0,-8 14,16-19,0-1,0 1,1 0,0-1,0 1,1 0,0-1,0 1,1-1,0 1,0-1,0 0,1 0,1 0,-1 0,1 0,0-1,0 0,1 0,0 0,0 0,0-1,1 1,0-2,0 1,0 0,1-1,-1 0,1-1,0 0,0 0,0 0,7 1,11-2,-1-1,1-1,0-1,0-1,-1-1,1-1,-1-2,0 0,-1-2,1 0,-1-2,-1 0,12-8,23-9,-39 21</inkml:trace>
  <inkml:trace contextRef="#ctx0" brushRef="#br0" timeOffset="-2351.44">198 756,'0'-1,"-1"1,1 0,0 0,-1-1,1 1,-1 0,1 0,-1 0,1 0,-1 0,1-1,0 1,-1 0,1 0,-1 0,1 0,-1 0,1 0,-1 1,1-1,-1 0,1 0,-1 0,1 0,-1 0,1 1,0-1,-1 0,1 0,-1 1,1-1,0 0,-1 1,1-1,0 0,-1 1,1-1,0 1,0-1,-1 0,1 1,0-1,0 1,0-1,0 1,0-1,-1 1,1-1,0 1,0-1,0 1,0-1,0 1,0-1,1 0,-1 1,0-1,0 1,0-1,0 1,-23 153,-20 18,24-114,42-131,-3 9,3 1,2 2,19-31,101-141,-144 232,-1 0,0 0,0 0,1 0,-1 1,0-1,1 0,-1 0,1 0,-1 0,1 0,-1 0,1 1,0-1,-1 0,1 1,0-1,0 0,-1 1,1-1,0 1,0-1,0 1,0-1,0 1,0 0,0-1,0 1,0 0,0 0,0 0,0 0,0 0,0 0,0 0,0 0,0 0,0 0,-1 1,1-1,0 0,0 1,0-1,0 0,0 1,0-1,0 1,-1 0,1-1,0 1,0 0,-1-1,1 1,0 0,-1 0,1 0,-1-1,1 1,-1 0,1 0,9 39,-2 0,-2 0,-1 1,-2-1,-3 40,9-13,-9-65,1-1,-1 1,1-1,-1 1,1-1,-1 0,1 1,0-1,0 0,0 1,0-1,0 0,0 0,0 0,0 0,0 0,0 0,1 0,-1 0,0 0,1-1,-1 1,0-1,1 1,-1-1,1 1,-1-1,1 0,-1 0,1 1,-1-1,1 0,0-1,-1 1,1 0,-1 0,1-1,-1 1,0-1,1 1,0-1,12-8,-1 0,0-1,-1 0,0-1,-1 0,0-1,-1 0,0-1,-1 0,0-1,5-11,-12 22,142-211,-144 215,0 0,0-1,0 1,0-1,0 1,0-1,0 1,0 0,1-1,-1 1,0-1,0 1,1-1,-1 1,0-1,1 1,-1-1,0 0,1 1,-1-1,1 1,-1-1,1 0,-1 1,1-1,-1 0,1 0,-1 1,1-1,-1 0,1 0,-1 0,1 0,0 0,-1 0,1 0,-1 0,1 0,-1 0,1 0,0 0,-1 0,1 0,-1 0,1-1,-1 1,1 0,-1 0,1-1,-1 1,1 0,-1-1,1 1,-1 0,1-1,-1 1,0-1,1 1,-1-1,0 1,1-1,-1 1,0-1,0 1,0-1,1 1,-1-1,0 0,1 55,-2-45,0 14,1-1,1 1,1 0,1 0,1-1,0 1,2-1,1 0,1 0,13 63,-9-76,-6-13</inkml:trace>
  <inkml:trace contextRef="#ctx0" brushRef="#br0" timeOffset="-777.19">1 1292,'351'-29,"126"-51,-308 41,-175 44,-2 3</inkml:trace>
  <inkml:trace contextRef="#ctx0" brushRef="#br0" timeOffset="1920.581">1496 812,'18'90,"-18"-88,17 101,-4 0,-3 69,-12 95,-13-228,2-27</inkml:trace>
  <inkml:trace contextRef="#ctx0" brushRef="#br0" timeOffset="2484.687">1356 953,'34'-26,"2"1,1 2,1 1,1 2,0 2,2 1,0 2,0 2,2 2,8 0,-41 9,1 0,-1 1,1 0,0 0,0 1,-1 0,1 1,0 0,0 1,-1 1,1-1,-1 1,0 1,0 0,0 1,3 1,-11-4,0 0,0 0,-1 1,1-1,-1 0,1 1,-1-1,0 1,1-1,-2 1,1 0,0-1,0 1,-1 0,1 0,-1-1,0 1,0 0,0 0,0 0,-1-1,1 1,-1 0,1 0,-1-1,0 1,0 0,0-1,-1 1,1-1,0 1,-1-1,0 1,-62 75,-157 98,215-173,2-2,1 1,-1-1,0 1,0 0,1-1,-1 2,1-1,0 0,-1 1,1-1,0 1,1 0,-1 0,0 0,1 1,0-1,-1 1,1-1,1 1,-1 0,1-1,-1 1,1 0,0 0,0 0,1 0,-1 0,1 0,0 0,0 0,0 0,1 1,-1-1,1 0,0 0,0-1,2 4,109 122,-101-117,0-1,1 0,0-1,1 0,0-1,1-1,0 0,0 0,13 4,-12-10,-3-3</inkml:trace>
  <inkml:trace contextRef="#ctx0" brushRef="#br0" timeOffset="2985.269">2230 727,'2'-2,"-1"0,0 0,1 0,0 1,-1-1,1 1,0-1,0 1,0-1,0 1,0 0,0 0,0 0,1 0,-1 0,0 1,1-1,-1 1,0-1,1 1,-1 0,0 0,1 0,1 0,-1 0,106 2,-106-2,0 1,0-1,-1 1,1-1,0 1,-1 0,1 0,-1 0,1 1,-1-1,0 0,1 1,-1 0,0-1,0 1,0 0,0 0,0 0,-1 1,1-1,-1 0,1 0,-1 1,0-1,0 1,0 0,0-1,0 1,-1 0,1-1,-1 1,1 0,-1-1,0 1,0 0,-1 0,1 1,-38 80,33-79,1 1,0 0,0 1,1-1,0 1,0 0,0-1,1 1,0 0,0 1,1-1,0 0,0 0,1 1,0 6,1-11,0 1,0-1,0 0,1 0,0 0,-1 0,1 0,0 0,0 0,0 0,1-1,-1 1,1-1,-1 1,1-1,0 0,0 0,0-1,0 1,0-1,0 1,1-1,-1 0,0 0,1 0,-1-1,1 1,1-1,100-7,-82 0,-3 1</inkml:trace>
  <inkml:trace contextRef="#ctx0" brushRef="#br0" timeOffset="14921.302">5589 672,'-7'-1,"0"0,1 1,-1 0,0 1,0-1,0 1,1 1,-1-1,0 1,1 0,-1 1,1 0,0 0,0 0,0 0,0 1,1 0,-1 0,1 1,0 0,0 0,1 0,-1 0,1 1,-2 4,-4-1,1 1,0 1,1 0,0 0,1 0,0 1,0 0,2 0,-1 1,2 0,-1 0,2 0,0 0,0 1,2-1,-1 1,2-1,0 1,1 13,0-23,1-1,-1 1,1 0,-1-1,1 1,0-1,0 0,0 0,1 0,-1 0,1 0,0 0,0 0,0-1,0 0,0 1,0-1,1-1,-1 1,1 0,-1-1,1 1,0-1,-1 0,1 0,0-1,0 1,0-1,0 0,-1 0,1 0,0-1,1 1,128-33,-107 19,-1-1,-1-2,0 0,-1-1,-1-2,-1 0,-1-1,0-1,-2-1,8-14,-3 8,-8 12,-2 0,0-1,-1 0,-1-1,-1 0,0-1,-1 0,-2-1,0 0,-1 0,-1 0,-1-1,-1 0,-1 0,-1 1,-1-1,0 0,-2 0,-4-19,5 29,-1-1,-1 1,0-1,0 1,-2 0,1 0,-1 1,-1 0,0-1,-1 2,0-1,0 1,-1 0,-1 1,0 0,0 0,0 0,-1 2,-1-1,1 1,-1 1,0 0,-1 0,1 1,-1 0,0 1,0 1,-7-1,12 2,0 1,-1 0,1 1,0-1,0 1,0 1,0 0,-1 0,1 0,0 0,0 1,1 1,-1-1,0 1,1 0,0 0,-1 1,1 0,1 0,-1 1,0-1,1 1,0 0,0 1,1-1,-1 1,1 0,1 0,-1 0,1 1,0-1,0 1,-1 6,1 10,1 1,1-1,1 1,1-1,1 0,1 1,1-1,1 0,1-1,1 1,1-1,1-1,1 0,2 2,113 141,-123-161,65 67,-65-69,1 1,-1 0,1-1,0 0,-1 1,1-1,0 0,0-1,0 1,0 0,0-1,-1 1,1-1,0 0,0 0,0 0,0-1,0 1,0-1,0 1,0-1,0 0,0 0,-1 0,1-1,0 1,-1-1,1 1,-1-1,1-1,10-8</inkml:trace>
  <inkml:trace contextRef="#ctx0" brushRef="#br0" timeOffset="15538.27">6492 219,'-33'23,"2"0,1 2,1 2,2 0,0 2,2 1,1 1,2 1,1 1,1 1,-8 20,23-44,0 0,0 0,2 1,-1-1,1 1,0 0,1 0,1 0,0 0,0 0,1 0,0 0,1 0,0 0,1 0,0 0,1 0,0-1,1 1,0-1,0 0,1 0,1 0,-1-1,2 0,-1 0,1 0,6 5,-3-6,-1-1,1 0,1-1,-1 0,1-1,0 0,0 0,1-2,-1 1,1-1,0-1,0 0,0 0,0-2,0 1,0-2,0 1,0-1,0-1,0-1,0 1,-1-2,5-1,10-4,0-1,-1-1,-1-1,0-2,0 0,-2-1,0-1,0-2,17-18,-28 27,-2 0,1 0,-1-1,-1-1,0 1,0-1,-1-1,-1 0,1 1,-2-2,0 1,-1-1,0 0,0 0,-2 0,1 0,-2 0,0-1,0 1,-1 0,-1-2,-1 5,1 0,-2 1,1-1,-1 1,-1-1,1 1,-2 0,1 0,-1 1,-1-1,1 1,-2 0,1 1,-1-1,0 1,0 1,-1-1,0 1,0 1,0-1,-1 1,0 1,0 0,0 0,-7-2,2 2,0 1,-1 0,0 0,0 2,0-1,1 2,-1 0,0 1,0 1,0 0,-9 3,-12 5</inkml:trace>
  <inkml:trace contextRef="#ctx0" brushRef="#br0" timeOffset="15806.838">6097 643,'325'-90,"-317"86,0 2,0-1,0 1,0 0,0 0,1 1,-1 0,0 1,1 0,-1 0,0 0,1 1,-1 1,0 0,0 0,1 0,-2 1,1 0,0 0,-1 1,1 0,-1 1,0 0,0 0,-1 0,2 2,14 20,-15-17,0-1,1 0,0-1,0 1,1-2,0 1,1-1,-1 0,10 4,-5-7,1 1,0-2,0 0,0-1,0 0,1-1,-1-1,0 0,0-1,1-1,-1-1,0 0,0 0,-1-2,1 0,-1 0,0-2,0 0,10-7,1 3</inkml:trace>
  <inkml:trace contextRef="#ctx0" brushRef="#br0" timeOffset="5806.568">3303 445,'-51'-92,"48"85,-1 0,-1 0,1 1,-1-1,0 1,-1 0,1 0,-1 1,-1-1,1 1,-1 1,1-1,-1 1,-1 0,1 1,0 0,-1 0,0 0,1 1,-1 0,0 1,0 0,0 0,0 1,-1 0,1 0,0 1,0 0,0 0,0 1,-2 0,5 2,0 0,0 1,0-1,0 1,0 0,1 0,0 0,0 1,1-1,-1 1,1 0,0 0,1 0,0 1,0-1,0 1,0-1,1 1,0-1,1 1,0 0,0-1,0 1,0 0,2 4,104 391,-8-108,-41-137,-3 35,-49-179,0 1,-1 0,-1 0,0 0,-1 1,-1-1,0 0,-1 1,0 0,-1-1,-1 0,0 1,-1-1,-2 7,0-16,0 0,0-1,-1 0,1 0,-1 0,0-1,0 0,0 0,0 0,0-1,-1 0,1 0,-1-1,1 1,-1-2,0 1,1-1,-1 0,0 0,0 0,1-1,-1 0,0-1,-2 0,5 1,0 1,0-1,1 1,-1-1,0 0,0 0,0-1,1 1,-1-1,1 0,-1 0,1 0,0 0,-1-1,1 1,0-1,-1-2,-2-6</inkml:trace>
  <inkml:trace contextRef="#ctx0" brushRef="#br0" timeOffset="6170.089">3698 1433,'-9'10,"1"0,0 1,1 0,0 1,1-1,0 1,1 0,0 1,1-1,1 1,-1 0,2 0,0 0,1 0,0 0,1 0,0 1,1 0,0-10,0 1,0-1,1-1,-1 1,1 0,0 0,0 0,0-1,1 1,-1-1,1 0,0 0,0 0,0 0,0 0,0-1,1 1,-1-1,1 0,-1 0,1 0,0-1,0 1,0-1,0 0,0 0,0 0,0 0,0-1,1 0,-1 0,0 0,2 0,2-1,0 0,0 0,0 0,0-1,0 0,0-1,-1 1,1-1,-1-1,0 0,0 0,0 0,0-1,-1 0,1 0,3-6,-6 8,0-1,-1-1,0 1,0 0,0-1,0 0,-1 0,0 1,0-1,0-1,-1 1,1 0,-1 0,0 0,-1-1,0 1,1-1,-1 1,-1 0,1-1,-1 1,0 0,-1 0,1-1,-1 1,0 0,0 0,0 0,-1 1,0-1,0 1,0-1,0 1,-1 0,1 0,-1 0,0 1,0 0,-2-2,-75-40,56 35</inkml:trace>
  <inkml:trace contextRef="#ctx0" brushRef="#br0" timeOffset="11257.894">3388 135,'0'-2,"1"1,1-1,-1 0,0 1,0-1,1 1,-1-1,0 1,1 0,0 0,-1-1,1 1,0 0,-1 0,1 1,0-1,0 0,0 1,0-1,0 1,0-1,0 1,-1 0,1 0,0 0,2 0,6-2,27-9,-30 8,1 0,0 1,0 0,0 0,0 1,0 0,1 0,-1 1,0 0,0 0,3 1,-9 1,-1-1,0 0,1 1,-1-1,0 1,0 0,0-1,0 1,0 0,-1 0,1-1,0 1,-1 0,1 0,-1 0,0 0,0 0,0 0,0 0,0 0,0 0,0 0,-1 0,1-1,0 1,-1 0,0 0,1 0,-1 0,0-1,0 1,0 0,0-1,-1 1,1-1,0 1,-1-1,1 0,0 1,-2-1,-1 7,-17 29,16-33,1 1,0 0,0 0,1 0,-1 0,1 0,0 1,1 0,-1-1,1 1,0 0,1 0,-1 1,1-1,0 0,1 0,0 0,0 1,0-1,0 0,1 0,0 1,1-1,-1 0,1 0,1 0,-1-1,1 1,-1 0,2-1,1 3,-1-6,0 0,0 0,0 0,1-1,-1 1,0-1,1 0,-1 0,1-1,-1 0,1 1,-1-1,1-1,0 1,-1-1,1 0,-1 0,0 0,1 0,-1-1,0 0,0 1,0-2,0 1,0 0,0-1,-1 0,1 0,-1 0,0 0,0-1,0 1,0-1,0 1,-1-1,1-1,8-10</inkml:trace>
  <inkml:trace contextRef="#ctx0" brushRef="#br0" timeOffset="11540.32">3924 78,'0'10,"0"12,0 8,0 3,0 1,0 0,0-2,5-6,1-12,0-8</inkml:trace>
  <inkml:trace contextRef="#ctx0" brushRef="#br0" timeOffset="11789.981">4093 50,'0'28,"0"16,0 4,0-2,0-2,5-11,1-9</inkml:trace>
  <inkml:trace contextRef="#ctx0" brushRef="#br0" timeOffset="12241.064">3811 135,'75'-106,"-72"103,1 0,-1 1,1-1,-1 1,1-1,0 1,0 0,0 1,1-1,-1 1,0-1,0 1,1 0,-1 1,1-1,-1 1,1 0,-1 0,1 1,-1-1,0 1,1 0,-1 0,0 0,1 0,-1 1,1 1,43 22,51 16,-86-40,-1-1,0 0,1 0,-1-1,0-1,0 0,1-1,-2 0,1-1,0 0,-1-1,0 0,0-1,0 0,-1-1,1 0,2-4</inkml:trace>
  <inkml:trace contextRef="#ctx0" brushRef="#br0" timeOffset="13569.993">4601 417,'-2'1,"0"0,1 1,-1-1,0 1,0 0,1-1,-1 1,1 0,-1 0,1 0,0 0,0 0,0 0,0 0,0 1,0-1,1 0,-1 1,1-1,0 0,-1 1,1-1,0 0,0 1,1 0,-2 0,12 160,1-70,-8-34,-3 1,-3-1,-2 1,-9 38,1 92,12-178</inkml:trace>
  <inkml:trace contextRef="#ctx0" brushRef="#br0" timeOffset="14138.916">4432 530,'61'-41,"1"4,3 2,0 3,2 2,36-8,11 27,-111 12,0-1,0 1,0 0,0 0,0 0,0 0,0 1,0-1,-1 1,1 0,-1-1,1 1,-1 0,0 1,0-1,1 0,-1 1,-1-1,1 1,0-1,-1 1,1 0,-1 0,0-1,0 1,0 0,0 0,-1 0,1 1,-1-1,0 0,0 0,0 0,0 2,-1 5,-1 1,-1-1,1 0,-2 0,1 0,-1-1,-1 1,0-1,0 0,0 0,-1 0,-1-1,0 0,0 0,0-1,-1 0,-6 4,-25 30,-125 119,161-156,1 1,0-1,-1 0,2 1,-1-1,0 1,1-1,0 1,0 0,0 0,1-1,0 1,0 0,0 0,0 0,1-1,-1 1,1 0,1 0,-1-1,0 1,1-1,0 1,0-1,1 0,-1 0,1 0,2 2,97 102,-94-102,165 113,-157-106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7:44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37 3545 0 0,'0'0'1107'0'0,"0"0"-529"0"0,0 0-163 0 0,0 0 335 0 0,0 0 474 0 0,0 0 276 0 0,0 0-41 0 0,0 0-261 0 0,0 0-327 0 0,0 0-240 0 0,0 0-79 0 0,-1-5-52 0 0,1 4-384 0 0,-1-1 1 0 0,0 0-1 0 0,0 0 1 0 0,0 0-1 0 0,0 1 1 0 0,0-1 0 0 0,0 0-1 0 0,0 1 1 0 0,0-1-1 0 0,-1 1 1 0 0,1 0-1 0 0,-1-1 1 0 0,1 1-1 0 0,-1 0 1 0 0,1 0 0 0 0,-1 0-1 0 0,0 0 1 0 0,1 0-1 0 0,-1 0 1 0 0,0 0-1 0 0,0 1 1 0 0,0-1-1 0 0,0 1 1 0 0,0-1 0 0 0,0 1-1 0 0,0 0 1 0 0,0-1-1 0 0,1 1 1 0 0,-1 0-1 0 0,0 0 1 0 0,0 1-1 0 0,0-1 1 0 0,0 0-1 0 0,0 1 1 0 0,0-1 0 0 0,0 1-1 0 0,0 0 1 0 0,-1 0-117 0 0,-3 2 27 0 0,0 1-1 0 0,0 0 1 0 0,1 0 0 0 0,-1 1 0 0 0,1 0 0 0 0,0 0 0 0 0,0 0-1 0 0,1 0 1 0 0,-1 1 0 0 0,1 0 0 0 0,0-1 0 0 0,1 2 0 0 0,0-1 0 0 0,0 0-1 0 0,-1 2-26 0 0,-2 3-18 0 0,0 1-1 0 0,1 0 0 0 0,0 0 0 0 0,1 0 0 0 0,0 1 0 0 0,1-1 0 0 0,1 1 0 0 0,0 0 0 0 0,0 0 0 0 0,1 0 1 0 0,1-1-1 0 0,0 2 19 0 0,1-11-98 0 0,-1 0 0 0 0,1 0 0 0 0,0 0 0 0 0,0 0 0 0 0,1 0 0 0 0,-1-1 0 0 0,0 1 0 0 0,1 0 1 0 0,0-1-1 0 0,-1 1 0 0 0,1-1 0 0 0,0 0 0 0 0,0 1 0 0 0,1-1 0 0 0,-1 0 0 0 0,0 0 0 0 0,1 0 0 0 0,-1-1 0 0 0,1 1 1 0 0,0-1-1 0 0,-1 1 0 0 0,1-1 0 0 0,0 0 0 0 0,0 0 0 0 0,0 0 0 0 0,0 0 0 0 0,0-1 98 0 0,27 7-4541 0 0,-3-5-4295 0 0,-18-2 5922 0 0</inkml:trace>
  <inkml:trace contextRef="#ctx0" brushRef="#br0" timeOffset="468.308">220 317 3353 0 0,'0'0'1951'0'0,"0"0"-968"0"0,0 0-305 0 0,0 0 340 0 0,0 0 536 0 0,0 0 342 0 0,0 0-42 0 0,0 0-359 0 0,0 0-434 0 0,0 0-334 0 0,0 0-205 0 0,0 0-108 0 0,0 0-54 0 0,8-10-26 0 0,73-79 535 0 0,16 8-284 0 0,-68 77-493 0 0,-16 33 45 0 0,-13-27-111 0 0,1-1 0 0 0,-1 1 0 0 0,0 0-1 0 0,0-1 1 0 0,1 1 0 0 0,-1-1 0 0 0,1 1 0 0 0,-1 0 0 0 0,1-1 0 0 0,0 1 0 0 0,0-1 0 0 0,-1 0-1 0 0,1 1 1 0 0,0-1 0 0 0,0 0 0 0 0,0 1 0 0 0,1-1 0 0 0,-1 0 0 0 0,0 0 0 0 0,0 0 0 0 0,1 0-1 0 0,-1 0 1 0 0,1 0 0 0 0,-1 0 0 0 0,1 0 0 0 0,-1-1 0 0 0,1 1 0 0 0,-1-1 0 0 0,1 1 0 0 0,-1-1-1 0 0,1 1 1 0 0,0-1 0 0 0,-1 0 0 0 0,1 0 0 0 0,0 0 0 0 0,-1 0 0 0 0,1 0 0 0 0,0 0 0 0 0,-1-1 0 0 0,1 1-1 0 0,-1 0 1 0 0,1-1 0 0 0,0 1 0 0 0,-1-1 0 0 0,1 0 0 0 0,-1 1-26 0 0,53-23 562 0 0,45-6-331 0 0,-96 29-232 0 0,-1 0-1 0 0,1 1 0 0 0,-1-1 0 0 0,1 1 1 0 0,-1-1-1 0 0,1 1 0 0 0,-1 0 0 0 0,0 0 1 0 0,1 0-1 0 0,-1 0 0 0 0,0 0 0 0 0,0 0 1 0 0,0 1-1 0 0,0-1 0 0 0,0 1 0 0 0,0 0 1 0 0,0-1-1 0 0,0 1 0 0 0,-1 0 0 0 0,1 0 1 0 0,-1 0-1 0 0,1 0 0 0 0,-1 0 0 0 0,0 1 1 0 0,0-1-1 0 0,0 0 0 0 0,0 0 1 0 0,0 1-1 0 0,-1-1 0 0 0,1 1 0 0 0,0 1 2 0 0,1 1 6 0 0,-1-3-99 0 0,25 43 88 0 0,4-33-7080 0 0,-23-12 1106 0 0,0 0-2678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7:45.5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6 0 0 0,'0'0'357'0'0,"0"0"418"0"0,0 0 328 0 0,0 0 313 0 0,0 0 179 0 0,0 0-84 0 0,0 0-238 0 0,0 0-244 0 0,0 0-151 0 0,0 0-99 0 0,0 0-45 0 0,0 0-15 0 0,-10-2-48 0 0,7 2-673 0 0,-4-1 171 0 0,1 0-1 0 0,-1 0 0 0 0,0 0 0 0 0,0 1 1 0 0,0 0-1 0 0,1 1 0 0 0,-1-1 0 0 0,0 1 1 0 0,0 1-1 0 0,1-1 0 0 0,-1 1 0 0 0,1 0 1 0 0,-1 1-1 0 0,-5 2-168 0 0,4 0 12 0 0,0 0 1 0 0,0 0-1 0 0,0 1 0 0 0,1 0 0 0 0,0 0 1 0 0,0 1-1 0 0,1-1 0 0 0,0 2 1 0 0,0-1-1 0 0,0 1 0 0 0,1 0 1 0 0,0 0-1 0 0,1 0 0 0 0,-1 0 0 0 0,2 1 1 0 0,-1 0-1 0 0,1 0 0 0 0,1 0 1 0 0,-1 0-1 0 0,2 0 0 0 0,-1 1 1 0 0,1 5-13 0 0,13 30-1974 0 0,30-24-4994 0 0,-27-17 3332 0 0,-3-4 749 0 0</inkml:trace>
  <inkml:trace contextRef="#ctx0" brushRef="#br0" timeOffset="343.627">260 289 3129 0 0,'0'0'1865'0'0,"0"0"-950"0"0,0 0-287 0 0,0 0 266 0 0,0 0 369 0 0,0 0 187 0 0,0 0-153 0 0,0 0-414 0 0,0 0-374 0 0,0 0-243 0 0,0 0-103 0 0,0 0-11 0 0,0 0-19 0 0,14-13-8 0 0,84-87 145 0 0,-1 22 35 0 0,-96 78-295 0 0,0-1 0 0 0,0 1 0 0 0,0-1 0 0 0,0 1-1 0 0,0-1 1 0 0,0 1 0 0 0,0 0 0 0 0,0 0 0 0 0,1-1 0 0 0,-1 1 0 0 0,0 0 0 0 0,0 0-1 0 0,0 0 1 0 0,0 0 0 0 0,0 0 0 0 0,0 0 0 0 0,0 1 0 0 0,0-1 0 0 0,0 0 0 0 0,0 0-1 0 0,1 1 1 0 0,-1-1 0 0 0,0 1 0 0 0,-1-1 0 0 0,1 1 0 0 0,0-1 0 0 0,0 1 0 0 0,0 0-1 0 0,0-1 1 0 0,0 1 0 0 0,0 0 0 0 0,-1 0 0 0 0,1 0 0 0 0,0-1 0 0 0,-1 1 0 0 0,1 0 0 0 0,-1 0-1 0 0,1 0 1 0 0,-1 0 0 0 0,1 0 0 0 0,-1 0 0 0 0,1 0 0 0 0,-1 0 0 0 0,0 0 0 0 0,0 1-1 0 0,0-1 1 0 0,0 0 0 0 0,1 0 0 0 0,-1 0 0 0 0,-1 0 0 0 0,1 0 0 0 0,0 0 0 0 0,0 0-1 0 0,0 1-9 0 0,18 32 698 0 0,-12-32-625 0 0,0-1 0 0 0,-1 0 0 0 0,1 0 0 0 0,0 0 0 0 0,0-1 0 0 0,0 0 0 0 0,0 0 0 0 0,0-1 1 0 0,0 1-1 0 0,0-1 0 0 0,0-1 0 0 0,0 1 0 0 0,0-1 0 0 0,1 0-73 0 0,112-31 237 0 0,-116 35-239 0 0,-1 1 0 0 0,0 0 0 0 0,0 0 0 0 0,0 0 0 0 0,0 0 0 0 0,-1 0 1 0 0,1 0-1 0 0,-1 1 0 0 0,0-1 0 0 0,0 1 0 0 0,0-1 0 0 0,0 1 0 0 0,0-1 0 0 0,-1 1 0 0 0,0-1 0 0 0,0 1 0 0 0,0 3 2 0 0,13 42-853 0 0,1-36-6800 0 0,-11-12-546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189 81 664 0 0,'0'0'1719'0'0,"0"0"-423"0"0,0 0-202 0 0,0 0 108 0 0,0 0 159 0 0,0 0 65 0 0,0 0-125 0 0,0 0-227 0 0,0 0-212 0 0,0 0-193 0 0,0 0-105 0 0,-9-3-69 0 0,-26-8-63 0 0,34 10-393 0 0,-1 1 1 0 0,1 0-1 0 0,-1 0 1 0 0,1 0-1 0 0,-1 0 0 0 0,1 0 1 0 0,-1 0-1 0 0,1 1 0 0 0,0-1 1 0 0,-1 0-1 0 0,1 1 0 0 0,-1-1 1 0 0,1 1-1 0 0,0-1 1 0 0,-1 1-1 0 0,1 0 0 0 0,0 0 1 0 0,0 0-1 0 0,0-1 0 0 0,-1 1 1 0 0,1 0-1 0 0,0 0 1 0 0,0 1-1 0 0,0-1 0 0 0,1 0 1 0 0,-1 0-1 0 0,0 0 0 0 0,0 1 1 0 0,0 0-40 0 0,-4 5 136 0 0,-8 9-65 0 0,1 1 0 0 0,1 0 0 0 0,0 0 0 0 0,1 1 0 0 0,2 1-1 0 0,-1 0 1 0 0,2 0 0 0 0,1 0 0 0 0,-4 17-71 0 0,5 75-329 0 0,7-107 359 0 0,1 0 0 0 0,0-1 0 0 0,0 1 0 0 0,0-1-1 0 0,1 0 1 0 0,-1 0 0 0 0,1 0 0 0 0,0 0 0 0 0,0-1 0 0 0,0 1 0 0 0,0-1 0 0 0,0 0-1 0 0,1 0 1 0 0,-1-1 0 0 0,0 1 0 0 0,1-1 0 0 0,0 0 0 0 0,-1 0 0 0 0,1-1-1 0 0,-1 1 1 0 0,1-1 0 0 0,0 0 0 0 0,-1 0 0 0 0,1 0 0 0 0,0-1 0 0 0,-1 0 0 0 0,1 0-1 0 0,-1 0 1 0 0,1 0 0 0 0,1-2-30 0 0,7-2 230 0 0,0-1-1 0 0,0 0 0 0 0,-1-1 0 0 0,1 0 1 0 0,-2-1-1 0 0,1-1 0 0 0,-1 0 1 0 0,0 0-1 0 0,-1-1 0 0 0,0-1 1 0 0,-1 1-1 0 0,0-2 0 0 0,0 1 1 0 0,-2-1-1 0 0,1 0 0 0 0,-1-1 0 0 0,-1 0 1 0 0,0 0-230 0 0,33-132 494 0 0,-38 141-576 0 0,-1 0 0 0 0,0-1-1 0 0,0 1 1 0 0,0 0-1 0 0,0-1 1 0 0,-1 1 0 0 0,1 0-1 0 0,-1 0 1 0 0,0-1-1 0 0,0 1 1 0 0,-1 0 0 0 0,1 0-1 0 0,-1 0 1 0 0,0 0 0 0 0,0 0-1 0 0,-1 1 1 0 0,1-1-1 0 0,-1 1 1 0 0,1-1 0 0 0,-1 1-1 0 0,0 0 1 0 0,0 0-1 0 0,-1 0 1 0 0,1 1 0 0 0,-1-1-1 0 0,1 1 1 0 0,-1-1 0 0 0,0 1-1 0 0,0 0 1 0 0,0 1-1 0 0,0-1 1 0 0,-3 0 82 0 0,-56 1-4853 0 0,26 19-2733 0 0,26-10 1397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0.8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1 435 720 0 0,'0'0'1631'0'0,"0"0"19"0"0,0 0 122 0 0,0 0 142 0 0,0 0 16 0 0,0 0-163 0 0,0 0-202 0 0,0 0-171 0 0,0 0-119 0 0,0 0-69 0 0,0 0-74 0 0,0 0-84 0 0,0 0-62 0 0,1 3-90 0 0,8 4 219 0 0,2-27-170 0 0,0 0-487 0 0,32-49-71 0 0,3 2 0 0 0,3 2 0 0 0,2 2 0 0 0,3 3 0 0 0,10-5-387 0 0,-63 64-50 0 0,-1 0 0 0 0,0 0 0 0 0,0 1 0 0 0,1-1 1 0 0,-1 0-1 0 0,0 1 0 0 0,1-1 0 0 0,-1 0 0 0 0,1 0 1 0 0,-1 1-1 0 0,1-1 0 0 0,-1 1 0 0 0,1-1 0 0 0,0 0 1 0 0,-1 1-1 0 0,1-1 0 0 0,0 1 0 0 0,-1 0 0 0 0,1-1 0 0 0,0 1 1 0 0,-1-1-1 0 0,1 1 0 0 0,0 0 0 0 0,0 0 0 0 0,0-1 1 0 0,-1 1-1 0 0,1 0 0 0 0,0 0 0 0 0,0 0 0 0 0,0 0 0 0 0,-1 0 1 0 0,1 0-1 0 0,0 0 0 0 0,0 0 0 0 0,0 0 0 0 0,-1 1 1 0 0,1-1-1 0 0,0 0 0 0 0,0 0 0 0 0,0 1 0 0 0,-1-1 1 0 0,1 0-1 0 0,0 1 0 0 0,-1-1 0 0 0,1 1 0 0 0,0-1 0 0 0,-1 1 1 0 0,1-1-1 0 0,-1 1 0 0 0,1 0 0 0 0,0-1 0 0 0,-1 1 1 0 0,0 0-1 0 0,1-1 0 0 0,-1 1 0 0 0,1 0 0 0 0,-1-1 0 0 0,0 1 1 0 0,1 0-1 0 0,-1 0 0 0 0,0 0 0 0 0,0-1 0 0 0,0 1 1 0 0,0 0-1 0 0,1 1 50 0 0,2 40-4518 0 0,-2-19-3536 0 0,-1-8-1475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6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1 537 0 0 0,'0'0'697'0'0,"0"0"833"0"0,0 0 165 0 0,0 0-106 0 0,0 0-57 0 0,20-4 20 0 0,66-20-49 0 0,-18-22 904 0 0,-35 15-1661 0 0,-2-2-1 0 0,-1-1 1 0 0,-1-1-1 0 0,-3-2 1 0 0,21-35-746 0 0,-40 60 88 0 0,17-26 198 0 0,-1-1-1 0 0,-3-1 1 0 0,-1-1 0 0 0,2-10-286 0 0,-40 188-694 0 0,-1-8 1452 0 0,7 0-1 0 0,2 131-757 0 0,16 49 279 0 0,8-279 26 0 0,15-31 275 0 0,8-26-282 0 0,-2-2-1 0 0,-1-2 1 0 0,-1-1-1 0 0,-2-1 0 0 0,23-34-297 0 0,31-28 127 0 0,2 28-204 0 0,-83 68 72 0 0,-1 1 0 0 0,1-1 0 0 0,-1 1 0 0 0,1 0 0 0 0,-1 0 0 0 0,0 0 1 0 0,1 0-1 0 0,-1 1 0 0 0,0-1 0 0 0,-1 1 0 0 0,1-1 0 0 0,0 1 0 0 0,-1-1 0 0 0,1 1 0 0 0,-1 0 1 0 0,0 0-1 0 0,0 0 0 0 0,0 0 0 0 0,0 0 0 0 0,-1 0 0 0 0,1 0 0 0 0,-1 0 0 0 0,0 0 0 0 0,0 0 1 0 0,0 0-1 0 0,0 0 0 0 0,0 2 5 0 0,16 209 907 0 0,-5-153-823 0 0,-3-76-2990 0 0,-2-8-1100 0 0,0 7-2864 0 0,-2 8-1193 0 0</inkml:trace>
  <inkml:trace contextRef="#ctx0" brushRef="#br0" timeOffset="4757.296">1424 718 168 0 0,'0'0'944'0'0,"0"0"-221"0"0,0 0 143 0 0,0 0 354 0 0,0 0 275 0 0,0 0 74 0 0,0 0-156 0 0,0 0-246 0 0,0 0-218 0 0,0 0-163 0 0,0 0-170 0 0,-5-2-137 0 0,4 1-448 0 0,-1 0 0 0 0,0 0 0 0 0,0 0 0 0 0,0 1 1 0 0,0-1-1 0 0,0 0 0 0 0,0 1 0 0 0,0-1 0 0 0,0 1 1 0 0,0 0-1 0 0,0 0 0 0 0,0 0 0 0 0,0 0 0 0 0,0 0 0 0 0,0 0 1 0 0,0 1-1 0 0,0-1 0 0 0,0 0 0 0 0,0 1 0 0 0,0 0 1 0 0,0 0-1 0 0,0-1 0 0 0,0 1 0 0 0,0 0 0 0 0,0 0 1 0 0,1 1-1 0 0,-1-1 0 0 0,1 0 0 0 0,-1 0 0 0 0,0 1 1 0 0,1 0-32 0 0,-12 12 24 0 0,0 1 1 0 0,1 1-1 0 0,1 0 1 0 0,1 0-1 0 0,0 1 1 0 0,1 0 0 0 0,-2 8-25 0 0,6-12-58 0 0,0-1 1 0 0,2 1 0 0 0,-1 0 0 0 0,2 0 0 0 0,-1 0 0 0 0,2 0 0 0 0,0 1 0 0 0,1-1 0 0 0,0 0 0 0 0,1 0-1 0 0,1 9 58 0 0,0-17 35 0 0,0 0 0 0 0,1-1 0 0 0,0 0 0 0 0,-1 0 0 0 0,1 0 0 0 0,1 0 0 0 0,-1 0 0 0 0,0-1 0 0 0,1 1 0 0 0,0-1 0 0 0,0 0 0 0 0,0 0-1 0 0,0 0 1 0 0,0-1 0 0 0,1 1 0 0 0,-1-1 0 0 0,1 0 0 0 0,-1 0 0 0 0,1-1 0 0 0,0 1 0 0 0,0-1 0 0 0,0 0 0 0 0,0-1 0 0 0,0 1 0 0 0,0-1-1 0 0,0 0 1 0 0,0 0 0 0 0,0 0 0 0 0,0-1 0 0 0,0 0 0 0 0,0 0 0 0 0,1 0-35 0 0,7-4 242 0 0,-1 0 1 0 0,0 0-1 0 0,-1-1 1 0 0,1 0-1 0 0,-1-1 1 0 0,-1-1-1 0 0,1 1 1 0 0,-1-2-1 0 0,0 1 1 0 0,-1-1-1 0 0,0-1 1 0 0,2-4-243 0 0,-3 3 33 0 0,-1-1 1 0 0,-1 1-1 0 0,0-2 0 0 0,-1 1 1 0 0,0-1-1 0 0,0 1 0 0 0,-2-1 1 0 0,0-1-1 0 0,0 1 0 0 0,-1 0 1 0 0,-1-1-1 0 0,0 1 0 0 0,-1-1 1 0 0,0 1-1 0 0,-2-8-33 0 0,2 16-122 0 0,-2 0 0 0 0,1-1-1 0 0,0 1 1 0 0,-1 0 0 0 0,0 0 0 0 0,0 0 0 0 0,-1 1-1 0 0,1-1 1 0 0,-1 0 0 0 0,0 1 0 0 0,0 0 0 0 0,-1 0-1 0 0,1 0 1 0 0,-1 0 0 0 0,0 0 0 0 0,0 1-1 0 0,0-1 1 0 0,0 1 0 0 0,-1 0 0 0 0,1 1 0 0 0,-1-1-1 0 0,0 1 1 0 0,0 0 0 0 0,0 0 0 0 0,0 0 0 0 0,0 1-1 0 0,0-1 1 0 0,0 1 0 0 0,-1 1 0 0 0,1-1 0 0 0,0 1-1 0 0,-1 0 1 0 0,1 0 0 0 0,0 0 0 0 0,0 1-1 0 0,-5 1 123 0 0,8-2-51 0 0,0 1-1 0 0,0 0 1 0 0,0 0-1 0 0,1 0 0 0 0,-1 0 1 0 0,0 0-1 0 0,1 1 1 0 0,-1-1-1 0 0,1 0 0 0 0,-1 1 1 0 0,1-1-1 0 0,0 1 1 0 0,0-1-1 0 0,0 1 0 0 0,-1 0 1 0 0,1 0-1 0 0,1-1 1 0 0,-1 1-1 0 0,0 0 0 0 0,0 0 1 0 0,1 0-1 0 0,-1 0 1 0 0,1 0-1 0 0,0 0 0 0 0,-1 0 1 0 0,1 0-1 0 0,0 0 1 0 0,0 0-1 0 0,0 0 0 0 0,1 0 1 0 0,-1 0-1 0 0,0 0 0 0 0,1 0 1 0 0,-1 0-1 0 0,1 0 1 0 0,0 0-1 0 0,-1 0 0 0 0,1-1 1 0 0,0 1-1 0 0,0 0 1 0 0,0 0-1 0 0,1-1 0 0 0,-1 1 1 0 0,0-1-1 0 0,1 1 1 0 0,0 0 51 0 0,15 6 220 0 0,1-2 0 0 0,0 0 0 0 0,0-1 0 0 0,0 0 1 0 0,1-2-1 0 0,0 0 0 0 0,-1-1 0 0 0,1-1 1 0 0,0-1-1 0 0,0 0 0 0 0,14-3-220 0 0,20 1 201 0 0,-26 0-65 0 0,0-1 1 0 0,0-2-1 0 0,0-1 0 0 0,-1-1 1 0 0,0-1-1 0 0,0-2 1 0 0,9-4-137 0 0,97-56 98 0 0,-192 119-110 0 0,50-42 28 0 0,0 1 0 0 0,1 0-1 0 0,0 1 1 0 0,0 0 0 0 0,1 0-1 0 0,0 1 1 0 0,1 0 0 0 0,0 0 0 0 0,1 1-1 0 0,0 0 1 0 0,0 0 0 0 0,1 0-1 0 0,1 1 1 0 0,0-1 0 0 0,0 1-1 0 0,1 0 1 0 0,1 1 0 0 0,0-1-1 0 0,0 0 1 0 0,2 1 0 0 0,-1-1-1 0 0,2 0 1 0 0,-1 1 0 0 0,2-1-1 0 0,0 1-15 0 0,-1-9 12 0 0,1 0 0 0 0,-1 0 0 0 0,1 0 0 0 0,0-1 0 0 0,0 1 0 0 0,1 0 0 0 0,-1-1 0 0 0,1 1-1 0 0,0-1 1 0 0,0 0 0 0 0,0 0 0 0 0,0 0 0 0 0,0 0 0 0 0,1-1 0 0 0,-1 1 0 0 0,1-1-1 0 0,0 0 1 0 0,-1 0 0 0 0,1 0 0 0 0,0-1 0 0 0,0 1 0 0 0,0-1 0 0 0,1 0 0 0 0,-1 0-1 0 0,0 0 1 0 0,0-1 0 0 0,1 1 0 0 0,-1-1-12 0 0,7 1 194 0 0,0-1 1 0 0,1 0-1 0 0,-1-1 1 0 0,0 0-1 0 0,0 0 0 0 0,-1-1 1 0 0,1-1-1 0 0,0 0 1 0 0,-1 0-1 0 0,7-3-194 0 0,-6 1 66 0 0,1 0 0 0 0,-1-1 0 0 0,0 0 0 0 0,0-1 0 0 0,-1 0 1 0 0,0 0-1 0 0,0-1 0 0 0,0 0 0 0 0,-1-1 0 0 0,-1 0 0 0 0,0-1 0 0 0,0 0 0 0 0,0 0 0 0 0,-1 0 0 0 0,-1-1 1 0 0,0 0-1 0 0,-1-1 0 0 0,0 1 0 0 0,0-1 0 0 0,-1 0 0 0 0,-1 0 0 0 0,0 0 0 0 0,1-10-66 0 0,-4 17-72 0 0,1 0-1 0 0,-1 0 1 0 0,-1 0-1 0 0,1 0 1 0 0,-1 0-1 0 0,0 1 1 0 0,0-1-1 0 0,0 0 1 0 0,0 1-1 0 0,-1-1 1 0 0,0 1-1 0 0,0-1 1 0 0,0 1-1 0 0,-1 0 1 0 0,0 0-1 0 0,1 0 1 0 0,-1 0-1 0 0,0 0 1 0 0,-1 0-1 0 0,1 1 1 0 0,-1 0-1 0 0,0 0 1 0 0,1 0-1 0 0,-1 0 1 0 0,-4-2 72 0 0,4 3-124 0 0,0-1 0 0 0,0 1 0 0 0,0-1 0 0 0,-1 1-1 0 0,1 0 1 0 0,-1 1 0 0 0,1-1 0 0 0,-1 1 0 0 0,0 0 0 0 0,0 0 0 0 0,1 0 0 0 0,-1 1 0 0 0,0 0 0 0 0,0 0-1 0 0,0 0 1 0 0,0 0 0 0 0,1 1 0 0 0,-1 0 0 0 0,0 0 0 0 0,0 0 0 0 0,1 0 0 0 0,-1 1 0 0 0,1 0 0 0 0,-1 0 0 0 0,1 0-1 0 0,0 0 1 0 0,0 1 0 0 0,0 0 0 0 0,0 0 0 0 0,0 0 0 0 0,1 0 0 0 0,-1 0 0 0 0,1 1 0 0 0,0 0 0 0 0,0-1-1 0 0,0 1 1 0 0,0 0 0 0 0,1 1 0 0 0,-2 3 124 0 0,3-6-19 0 0,1 0-1 0 0,0 1 1 0 0,-1-1 0 0 0,1 0-1 0 0,0 0 1 0 0,0 1-1 0 0,1-1 1 0 0,-1 0-1 0 0,0 0 1 0 0,1 0 0 0 0,-1 1-1 0 0,1-1 1 0 0,0 0-1 0 0,0 0 1 0 0,0 0 0 0 0,0 0-1 0 0,0 0 1 0 0,0 0-1 0 0,0 0 1 0 0,1-1-1 0 0,-1 1 1 0 0,1 0 0 0 0,-1-1-1 0 0,1 1 1 0 0,0-1-1 0 0,-1 1 1 0 0,1-1 0 0 0,0 0-1 0 0,0 0 1 0 0,0 0-1 0 0,0 0 1 0 0,0 0-1 0 0,0 0 1 0 0,0-1 0 0 0,0 1-1 0 0,1-1 1 0 0,-1 1-1 0 0,1-1 20 0 0,90 11 780 0 0,-70-11-645 0 0,5 1 9 0 0,1-2 0 0 0,-1 0 0 0 0,1-2 0 0 0,-1-1-1 0 0,0-1 1 0 0,12-4-144 0 0,-6-2 182 0 0,-1 0-1 0 0,-1-2 0 0 0,0-2 0 0 0,0 0 0 0 0,-2-2 1 0 0,0-2-1 0 0,-1-1 0 0 0,11-10-181 0 0,6-25 792 0 0,-44 59 379 0 0,-16 56-1222 0 0,4 0 0 0 0,1 1 0 0 0,4 1 0 0 0,2-1 1 0 0,4 38 50 0 0,-3 27-30 0 0,-5 28 126 0 0,6-154 17 0 0,1 0 0 0 0,0 0 0 0 0,0 0 0 0 0,0-1 1 0 0,-1 1-1 0 0,1 0 0 0 0,0 0 0 0 0,0 0 0 0 0,-1 0 0 0 0,1 0 0 0 0,0 0 0 0 0,0 0 0 0 0,-1 0 0 0 0,1 0 1 0 0,0 0-1 0 0,0 0 0 0 0,-1 0 0 0 0,1 0 0 0 0,0 0 0 0 0,0 0 0 0 0,-1 0 0 0 0,1 0 0 0 0,0 0 0 0 0,0 0 0 0 0,-1 0 1 0 0,1 0-1 0 0,0 0 0 0 0,0 0 0 0 0,0 0 0 0 0,-1 0 0 0 0,1 1 0 0 0,0-1 0 0 0,0 0 0 0 0,-1 0 0 0 0,1 0 1 0 0,0 1-114 0 0,-5-35 774 0 0,4 31-645 0 0,0-21-145 0 0,1-1 0 0 0,0 1 1 0 0,2-1-1 0 0,1 1 0 0 0,0 0 1 0 0,2 0-1 0 0,1 0 1 0 0,1 1-1 0 0,1-1 0 0 0,1 2 1 0 0,1-1-1 0 0,1 1 0 0 0,1 1 1 0 0,0 0-1 0 0,2 1 1 0 0,1 0-1 0 0,0 1 0 0 0,1 1 1 0 0,1 0-1 0 0,1 1 0 0 0,10-6 16 0 0,-16 14-69 0 0,1 1 0 0 0,0 1-1 0 0,1 0 1 0 0,0 0 0 0 0,0 2-1 0 0,0 0 1 0 0,1 0-1 0 0,-1 2 1 0 0,1-1 0 0 0,12 1 69 0 0,-21 2-15 0 0,1 0 0 0 0,0 0 0 0 0,0 1 0 0 0,0 0 0 0 0,0 1 0 0 0,-1 0 0 0 0,1 0 0 0 0,0 0 0 0 0,0 1 0 0 0,-1 0 0 0 0,1 0 0 0 0,-1 1 0 0 0,0-1 0 0 0,1 1 0 0 0,-1 1 0 0 0,-1-1 0 0 0,1 1 0 0 0,0 0 0 0 0,-1 1 0 0 0,0-1 0 0 0,0 1 0 0 0,0 0 0 0 0,-1 0 0 0 0,3 4 15 0 0,-4-4 44 0 0,1 1 0 0 0,-1-1 0 0 0,0 1 0 0 0,-1 0 1 0 0,1 0-1 0 0,-1 1 0 0 0,-1-1 0 0 0,1 0 0 0 0,-1 1 0 0 0,0-1 1 0 0,0 1-1 0 0,-1-1 0 0 0,0 1 0 0 0,0-1 0 0 0,-1 1 0 0 0,1-1 0 0 0,-1 1 1 0 0,-1-1-1 0 0,1 1 0 0 0,-1-1 0 0 0,0 0 0 0 0,-1 0 0 0 0,1 0 1 0 0,-1 0-1 0 0,-1 0 0 0 0,1-1 0 0 0,-1 1 0 0 0,-2 2-44 0 0,-3-2 66 0 0,0 0 0 0 0,-1-1-1 0 0,1 0 1 0 0,-1-1 0 0 0,0 0 0 0 0,0 0-1 0 0,-1-1 1 0 0,1 0 0 0 0,-1-1 0 0 0,1 0-1 0 0,-1-1 1 0 0,0 0 0 0 0,0-1-1 0 0,1 0 1 0 0,-1-1 0 0 0,0 0 0 0 0,-1-1-66 0 0,-43-25-1814 0 0,41 13-1441 0 0,2-2-3335 0 0,9 8-3824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2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1835 282</inkml:trace>
  <inkml:trace contextRef="#ctx0" brushRef="#br0" timeOffset="1559.431">3867 282</inkml:trace>
  <inkml:trace contextRef="#ctx0" brushRef="#br0" timeOffset="-260.815">1778 762,'-9'34,"-4"10</inkml:trace>
  <inkml:trace contextRef="#ctx0" brushRef="#br0" timeOffset="195.761">1948 932,'5'-8,"6"-12,0 2,2-1,0 1,1 1,1 1,0 0,14-11,-27 26,-1 0,1 1,-1-1,1 0,-1 1,1-1,-1 1,1-1,-1 1,1 0,0-1,-1 1,1 0,-1 0,1 0,0 1,-1-1,1 0,0 0,-1 1,1-1,-1 1,1 0,-1-1,1 1,-1 0,0 0,1 0,-1 0,0 0,0 0,1 0,-1 0,0 1,0-1,0 0,-1 1,1-1,0 1,0-1,-1 1,1-1,-1 1,1-1,-1 1,0-1,0 1,0 0,1-1,-1 1,-1 0,1-1,0 2,13 28,-10-28,-1 0,1 0,-1 0,1 0,0-1,0 0,0 0,0 1,1-2,-1 1,1 0,-1-1,1 1,-1-1,1 0,0 0,0-1,-1 1,1-1,0 0,0 0,0 0,-1 0,1-1,0 1,0-1,-1 0,1 0,0-1,-1 1,1-1,0 0,103-71,-68 28,-25 26</inkml:trace>
  <inkml:trace contextRef="#ctx0" brushRef="#br0" timeOffset="-1356.743">565 282,'-11'310,"-9"-23,20-267,-2 0,0-1,-1 1,-1 0,-1-1,-1 0,0 0,-2 0,0-1,-1 0,-1-1,0 0,-1 0,-8 7,5-11</inkml:trace>
  <inkml:trace contextRef="#ctx0" brushRef="#br0" timeOffset="-1057.37">1 339,'43'0,"43"-5,17-6,4-2,-5 2,-11-2,-6 1,-9-2,-7 1,-10 4,-7 2,-6 3,-7 2,-4 1,-10 6,-7 2</inkml:trace>
  <inkml:trace contextRef="#ctx0" brushRef="#br0" timeOffset="-509.396">1129 1,'-28'554,"-1"-203,29-342,6 59,-6-67,1 1,-1-1,1 0,-1 1,1-1,0 0,-1 0,1 1,0-1,0 0,0 0,0 0,0 0,0 0,0 0,0-1,0 1,1 0,-1 0,0-1,0 1,1-1,-1 1,1-1,-1 0,0 1,1-1,-1 0,1 0,-1 0,0 0,1 0,-1 0,1 0,-1-1,0 1,1 0,-1-1,0 1,1-1,-1 0,0 1,0-1,1 0,25-14,-1-2,0 0,-1-2,-1 0,-1-2,0-1,-2 0,13-19,39-17,-72 57,0 1,0 0,0-1,0 1,0 0,0-1,0 1,0 0,1 0,-1 0,0 0,0 0,0 0,0 1,0-1,0 0,0 0,0 1,0-1,0 1,0-1,0 1,0-1,0 1,0-1,-1 1,1 0,0 0,0-1,-1 1,1 0,0 0,-1 0,1 0,-1 0,1 0,-1 0,1 0,-1 0,0 0,0 0,1 0,-1 0,0 0,0 0,0 0,0 0,4 59,-4-53,-3 55,8 76,1-120</inkml:trace>
  <inkml:trace contextRef="#ctx0" brushRef="#br0" timeOffset="1054.264">3048 875,'5'49,"-2"0,-3 1,-1-1,-3 0,-7 31,11-72,-1 0,0 1,0-1,-1 0,0 0,-1 0,0 0,0-1,-1 1,1-1,-2 0,1 0,-1 0,0 0,0-1,-1 0,0 0,-4 3,9-9,0 1,1-1,-1 0,0 0,1 1,-1-1,0 0,1 0,-1 0,0 0,0 0,1 0,-1 0,0 0,1-1,-1 1,0 0,0 0,1 0,-1-1,0 1,1 0,-1-1,1 1,-1-1,1 1,-1-1,0 1,1-1,0 1,-1-1,1 1,-1-1,1 0,0 1,-1-1,1 0,0 1,0-1,-1 0,1 1,0-1,0 0,0 1,0-1,0 0,0 0,0 1,0-1,0 0,0 1,0-1,1 0,-1 0,0 1,8-44,7 8,1 0,2 2,1 0,2 1,1 2,1 0,2 1,15-13,-8 10,2 1,1 2,1 1,1 2,2 1,1 3,26-12,-58 30,1 1,0 0,0 1,0-1,0 2,0-1,1 1,-1 1,1 0,0 0,-1 1,1 0,8 1,-16 0,0 0,0 0,0 0,0 0,-1 0,1 0,0 0,0 1,-1-1,1 0,0 1,-1 0,0-1,1 1,-1 0,0 0,0 0,0 0,0 0,0 0,0 0,-1 0,1 0,-1 0,1 0,-1 0,0 1,0-1,0 0,0 0,0 0,-1 0,1 1,-1-1,1 1,-32 71,12-49,0 0,-2-1,0-1,-2-2,0 0,-2-1,-3 1,19-15,-1 0,1 0,-1-1,0-1,-1 0,1 0,-1-1,0 0,0-1,0-1,8 0,0-1,0 0,0 0,-1 0,1 0,0-1,0 0,0 0,0 0,0 0,0 0,0-1,0 0,0 0,1 0,-1 0,1-1,0 1,-1-1,1 0,0 0,1 0,-1 0,0 0,1-1,0 1,0-1,0 0,0 0,0 0,-10-69,12 49</inkml:trace>
  <inkml:trace contextRef="#ctx0" brushRef="#br0" timeOffset="1310.738">3895 735,'-5'28,"-1"11</inkml:trace>
  <inkml:trace contextRef="#ctx0" brushRef="#br0" timeOffset="1805.129">4177 791,'-37'335,"12"-266,25-69,-1 0,0 1,1-1,-1 0,0 0,1 0,-1 0,0 1,1-1,-1 0,0 0,1 0,-1 0,0-1,1 1,-1 0,0 0,1 0,-1 0,0-1,1 1,-1 0,0-1,1 1,-1-1,1 1,-1 0,1-1,-1 1,1-1,-1 1,1-1,-1 0,1 1,0-1,-1 1,1-1,0 0,0 1,-1-1,1 0,0 1,0-1,0 0,0 1,0-1,0 0,0 1,0-1,0 0,0 1,0-1,0 0,1 1,-1-1,0 0,0 1,1-1,-1 0,1 1,1-22,2 1,0 0,2-1,0 2,1-1,1 1,1 0,1 1,1 0,0 0,1 2,1-1,14-13,-21 23,21-25,1 2,2 0,1 2,2 2,0 1,2 1,33-17,-62 37,1 1,0-1,0 2,0-1,1 1,-1 0,1 0,0 1,0 0,0 1,0 0,0 0,0 0,0 1,0 1,0-1,2 1,-8 0,0 0,0 0,-1 0,1 0,0 1,0-1,0 0,-1 1,1-1,-1 1,1-1,-1 1,0 0,0 0,1 0,-1 0,0 0,-1 0,1 0,0 0,-1 0,1 0,-1 0,1 0,-1 0,0 1,0-1,0 0,0 0,-1 0,1 0,0 1,-1-1,0 0,1 0,-1 0,0 0,0 0,0 0,-50 74,38-64,-2-1,1 0,-1-1,-1-1,0 0,0-1,-1 0,0-2,0 0,-1-1,0-1,-16 3,9-6</inkml:trace>
  <inkml:trace contextRef="#ctx0" brushRef="#br0" timeOffset="2125.575">4770 819,'41'-4,"-9"2,-1-2,1 0,-1-2,0-2,-1 0,0-3,9-4,-35 13,-1 0,1-1,0 0,-1 0,0 0,0 0,0-1,0 1,0-1,0 0,-1 0,0 0,0 0,0 0,0 0,-1-1,0 1,0 0,0-1,0 1,-1-1,1 0,-1 1,0-1,-1 1,1-1,-1 1,0-1,0 1,0 0,-1-1,1 1,-1 0,0 0,0 0,-1 0,1 0,-1 0,0 1,0-1,0 1,0 0,-1 0,1 0,-1 0,0 1,0 0,0-1,0 1,0 1,0-1,0 1,-1-1,1 1,-1 0,-1 0,-4 4,0-1,1 1,-1 1,1 0,-1 0,1 1,1 0,-1 0,1 1,-1 0,2 1,-1 0,1 0,0 0,1 1,-1 0,1 1,1-1,0 1,0 0,1 0,0 1,1-1,-2 6,2-10,1 1,0-1,0 0,1 1,-1-1,1 1,0-1,0 1,1 0,0-1,0 1,0 0,1-1,0 1,0 0,0-1,1 1,-1-1,1 0,1 0,-1 1,1-1,0-1,0 1,0 0,1-1,0 1,-1-1,2 0,-1-1,0 1,1-1,-1 1,1-1,0-1,1 1,4 2,1-1,-1 0,1-1,0 0,0-1,1 0,-1-1,0 0,7-1,8 0</inkml:trace>
  <inkml:trace contextRef="#ctx0" brushRef="#br0" timeOffset="4242.82">3895 649,'0'-5,"0"4,0 6,-5 7,-1 7,0 5,1 3,-4 1,1 2,1-1,2 1,1-1,2 0,1-5</inkml:trace>
  <inkml:trace contextRef="#ctx0" brushRef="#br0" timeOffset="9161.844">368 1496,'345'-44,"-229"33,-1 5,86 8,-47 1,876-4,-453-26,1151 27,-862 17,131-7,-318-37,-115 15,452-6,-226-9,727 27,-815 29,-505-29,-150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42.4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1638 1581,'-14'-7,"0"0,0 1,0 0,-1 1,0 1,0 0,0 1,-1 1,1 0,-1 1,1 1,-1 0,0 1,1 1,0 0,-1 1,1 1,0 0,-12 6,-152 75,132-62,0 3,2 2,-36 29,74-52,-22 17,2 1,0 1,1 1,2 2,-12 17,-122 127,42 25,-68 88,69-30,23 28,76-232,2 1,3 0,-5 50,-11 97,55 27,2-27,-22-149,2-1,3 0,1-1,3 0,2-1,1-1,3-1,4 4,83 112,58 9,-145-148,2-1,1-1,0-1,1-2,20 10,27 17,-8-7,1-2,71 23,-63-26,286 81,-164-65,-55-25,-85-13,0-3,0-2,1-3,34-4,11 1,93-26,-149 26,0-3,-1-2,0-2,-1-2,1-2,-2-1,2-4,263-129,-273 125,-1-2,-1-1,-1-2,-2-1,0-2,18-25,267-271,-196 130,-91 142,-2-1,-3-2,-2 0,6-31,4-29,-5-20,2-6,-30-167,-1 285,-1 1,-2 0,0 0,-2 0,0 1,-2 0,-8-17,-2-6,-72-185,73 185,-1 2,-3 1,-2 0,-1 2,-4-1,14 18,-98-128,14 5,72 111,-2 0,-2 2,0 1,-30-23,-14-16,58 56,2-1,-1 1,-1 0,0 1,-1 1,-1 1,0 1,-18-9,-163-85,59 55,34 17,-22-13,86 36,0 2,-1 1,1 3,-27 0,-101-22,-280 26,436 2,0 0,0 1,0 0,1 1,-1 1,0 0,1 1,0 1,-12 6,24-11,0 0,0 0,0 1,1-1,-1 1,0-1,0 1,1-1,-1 1,1 0,-1 0,1 0,0 0,0 0,0 0,0 0,0 0,0 0,1 1,-1-1,1 0,-1 2,3 10</inkml:trace>
  <inkml:trace contextRef="#ctx0" brushRef="#br1" timeOffset="4457.643">1751 735,'-2'-15,"-3"23,-5 25,4 7,1 2,2-1,2 1,4 29,-2 1,28 240,-30-184,12 152,1-164,-5 1,-7 94,-1-86,-30 74,15-128,15-55,0 0,1 0,1-1,0 1,2 0,-1 0,2-1,0 1,4 8,7 34,25 169,-30-30,9 0,-19-195,0 0,0 0,0-1,1 1,-1 0,0 0,1 0,-1 0,1 0,0-1,-1 1,1 0,0 0,0-1,0 1,0-1,1 1,-1-1,0 1,1-1,-1 0,1 0,-1 1,1-1,-1 0,1-1,0 1,0 0,-1 0,1-1,0 1,0-1,0 1,0-1,0 0,0 0,-1 0,1 0,0 0,0 0,0 0,0-1,0 1,0-1,-1 1,3-2,243-43,-50 17,-109 29,107-12,2-8,-55-7,-110 25,-1 1,1 2,-1 1,1 2,7 2,17 1,0-2,1-4,-1-1,12-4,34 1,96-9,130-18,-275 20,-1 3,1 2,0 3,0 2,3 2,87 24,336-27,-349-11,-103 6,1 0,0 2,0 1,1 1,15 2,64-4,-40-13,-49 11</inkml:trace>
  <inkml:trace contextRef="#ctx0" brushRef="#br1" timeOffset="7139.527">1751 762,'-2'-1,"0"0,0-1,1 1,-1-1,0 0,1 1,-1-1,1 0,0 0,-1 0,1 0,0 0,0 0,0 0,1-1,-1 1,0 0,1 0,-1-1,1 1,0 0,0-1,0 1,0 0,0-1,0 0,-15-156,-19-22,24 107,9 62</inkml:trace>
  <inkml:trace contextRef="#ctx0" brushRef="#br1" timeOffset="8023.672">933 1,'-28'255,"28"-253,-1 0,1 0,0 0,0 0,0 0,0 1,0-1,0 0,0 0,1 0,-1 0,1 0,0 0,-1 0,1 0,0 0,0 0,0 0,1-1,-1 1,0 0,1-1,-1 1,1-1,-1 1,1-1,0 0,-1 1,1-1,0 0,0 0,0 0,0-1,0 1,0 0,0-1,0 1,0-1,1 0,-1 0,0 0,0 0,0 0,0 0,0-1,0 1,0 0,1-1,-1 0,0 0,-1 1,1-1,0 0,1-1,92-90,-49 39,-41 48,-5 4,1 0,-1 0,1 0,-1 0,1 0,-1 0,1 0,0 0,-1 0,1 0,0 1,0-1,0 0,0 1,0-1,-1 0,1 1,0-1,0 1,0-1,1 1,-1 0,0-1,0 1,0 0,0 0,0 0,0 0,0 0,0 0,1 0,-1 0,0 0,0 1,0-1,0 0,0 1,0-1,0 1,0-1,0 1,0-1,0 1,0 0,0-1,-1 1,1 0,0 0,0 0,2 7,1 1,-1 0,0 1,-1-1,0 0,0 1,-1-1,0 1,-1-1,0 1,-1 1,4 45,0-37,4 17,-2 1,-1 0,-2 0,-1 0,-2 0,-2 0,-4 18,-4 2,10-43,0-1,0 1,-2-1,0 0,0 0,-1 0,-1 0,0 0,0-1,-2 0,1 0,-2-1,1 0,-2 0,1 0,-1-1,-1-1,-2 2,10-10,0 1,0-1,0 0,0-1,0 1,0 0,0 0,0-1,0 1,0-1,0 0,0 0,-1 0,1 0,0 0,0 0,0 0,0-1,0 1,-1-1,1 0,0 1,0-1,0 0,0 0,1 0,-1-1,0 1,0 0,1-1,-1 1,1-1,-1 1,1-1,0 0,-1 0,1 1,0-1,0 0,0 0,0 0,-24-88,25 67,1 0,2 0,0 1,1-1,1 1,1 0,1 0,1 1,1 0,1 0,1 1,0 1,2-1,0 2,1 0,1 0,6-4,2 0,-2 5</inkml:trace>
  <inkml:trace contextRef="#ctx0" brushRef="#br1" timeOffset="9025.779">6379 2993,'-15'4,"-1"0,1 2,0 0,0 1,0 0,1 1,0 1,1 0,0 0,0 2,1 0,1 0,0 1,0 0,1 1,1 0,0 1,0 0,1 2,-18 49,18-41,-1 0,-1 0,-2-1,0 0,-1-1,-1 0,-12 12,-14-4,24-25</inkml:trace>
  <inkml:trace contextRef="#ctx0" brushRef="#br1" timeOffset="9354.391">5957 2907,'65'126,"-44"-98,2-1,0-2,2 0,0-2,2 0,17 10,-21-18,-1 1,-1 1,-1 1,0 1,-2 1,0 1,-1 0,-1 1,3 7,-5-4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367 225,'1'0,"-1"0,0 1,0-1,0 0,0 0,0 1,0-1,0 0,0 1,0-1,0 0,0 0,0 1,0-1,0 0,0 1,0-1,0 0,0 0,0 1,0-1,0 0,-1 1,1-1,0 0,0 0,0 1,0-1,-1 0,1 0,0 0,0 1,-1-1,1 0,0 0,0 0,-1 0,1 0,0 1,0-1,-1 0,1 0,0 0,0 0,-1 0,1 0,0 0,-1 0,1 0,0 0,12 39,-10-33,10 27,-2 0,-2 0,0 1,-3 0,2 33,-4-41,-1 0,-1 0,-1-1,-1 1,-2 0,-1 0,0-1,-2 1,-1-1,-1-1,-1 0,-1 0,-1 0,-1-1,-1-1,-2 0,-5 6,14-20,0-1,-1 0,0-1,0 1,0-2,-1 1,0-1,0 0,0 0,-1-1,1 0,-1 0,0-1,0-1,-1 1,1-2,0 1,-1-1,1 0,-1-1,1 0,-1-1,1 0,-1 0,-1-2,-13-4</inkml:trace>
  <inkml:trace contextRef="#ctx0" brushRef="#br0" timeOffset="230.868">0 225,'34'-5,"21"-1,10 0,4-4,-1 0,-1-3,-3-4,-8 1,-3-2,-7 2,0-1,-5 3,-3 3,-4 4,-3 3,-6 7,-8 3</inkml:trace>
  <inkml:trace contextRef="#ctx0" brushRef="#br0" timeOffset="1402.658">847 592,'6'37,"37"129,-41-162,0-1,0 1,0 0,0-1,1 1,-1-1,1 0,0 0,0 0,0 0,1 0,-1-1,1 0,-1 1,1-1,0 0,0-1,-1 1,1-1,1 0,-1 0,0 0,0 0,0-1,0 1,1-1,-1 0,0-1,0 1,1-1,-1 0,0 0,0 0,0 0,2-2,12-4,-1-1,-1 0,1-2,-1 1,-1-2,0 0,5-7,99-88,-119 107,-1-1,1 1,0 0,-1-1,1 1,0 0,0 0,0-1,-1 1,1 0,0 0,0-1,0 1,0 0,0 0,0-1,0 1,1 0,-1 0,0-1,0 1,0 0,1-1,-1 1,1 0,-1-1,0 1,1 0,-1-1,1 1,-1-1,1 1,-1-1,1 1,0-1,-1 1,1-1,0 0,-1 1,1-1,0 0,-1 1,1-1,0 0,0 0,-1 0,1 0,0 0,0 0,-1 0,1 0,0 0,0 0,-1 0,1 0,0 0,0-1,-1 1,1 0,0-1,-1 1,1 0,0-1,-1 1,1-1,-1 1,1-1,-1 1,1-1,-1 0,3 16,-3-9,1-1,0 1,0-1,1 0,0 0,0 1,0-1,0-1,1 1,-1 0,1 0,1-1,-1 0,0 0,1 0,0 0,0 0,0-1,1 1,-1-1,1 0,0-1,0 1,0-1,0 0,0 0,0 0,0-1,1 0,-1 0,0 0,1-1,-1 0,1 0,-1 0,1-1,-1 1,1-1,2-1,10-9,0-1,-1 0,-1-1,0 0,0-2,10-12,36-32,-62 59,10-10,0 1,0 0,1 1,0 0,0 1,1 0,-1 1,2 0,-1 1,1 0,0 1,0 0,0 1,2 1,-12 2,0 0,-1 1,1-1,0 1,-1 0,1 0,0 0,-1 0,1 0,-1 1,1-1,-1 1,0-1,0 1,0 0,0 0,0 0,0 0,0 0,-1 1,1-1,-1 1,1-1,-1 1,0-1,0 1,0-1,-1 1,1 0,0 0,-1-1,0 1,0 0,0 0,0 0,0 1,-22 101,19-99,0 0,-1 0,1-1,-1 1,-1-1,1 0,-1 0,0 0,0 0,-1-1,1 0,-1 0,0-1,0 0,0 0,0 0,-5 1,-9-10,37-15,-7 14,0 1,0 0,0 1,0 0,1 1,0 0,0 1,0 0,0 0,1 2,-1-1,1 1,-1 1,1 0,-1 1,1 0,-1 0,0 1,9 3,-12-2,1-1,-1 0,1-1,-1 0,1 0,-1-1,1 0,-1 0,1-1,-1 0,1-1,-1 1,1-2,-1 1,0-1,0-1,-1 1,1-1,-1-1,1 1,1-3,15-17,-1-1,-1-1,-1-2,-1 0,-1 0,-2-2,-1 0,-2-1,0-1,-3 0,0-1,-2 0,2-19,-10 48,1-1,-1 1,1-1,-1 0,0 0,-1 0,1 0,-1 0,0 1,0-1,0 0,-1 0,0 0,0 0,0 0,0 1,-1-1,0 0,-14 35,12 282,7-278,0-1,2 0,2 0,1-1,1 0,3 3,4-7,-16-29,0 1,1 0,-1-1,0 1,0 0,0 0,0-1,0 1,0 0,0-1,1 1,-1 0,0 0,0-1,0 1,1 0,-1 0,0 0,0-1,1 1,-1 0,0 0,0 0,1 0,-1 0,0-1,1 1,-1 0,0 0,0 0,1 0,-1 0,0 0,1 0,-1 0,0 0,1 0,-1 0,0 0,1 0,-1 0,0 0,0 1,1-1,-1 0,0 0,0 0,1 0,-1 1,0-1,1 0,-13-43,2 19</inkml:trace>
  <inkml:trace contextRef="#ctx0" brushRef="#br0" timeOffset="1563.072">2118 367,'38'-5,"18"-6,9-2,-2 2,-3-2,-5 1,-9 2,-1 3,-5-1,-3-1,-4 3,-2 1,-3 2,-5 2</inkml:trace>
  <inkml:trace contextRef="#ctx0" brushRef="#br0" timeOffset="2474.024">3275 507,'-64'64,"3"2,3 3,2 4,120-139,-29 25,-11 10,2 1,1 2,1 1,25-18,72-43,-124 87,0 0,0 1,0-1,0 0,1 0,-1 0,0 1,0-1,1 1,-1-1,1 1,-1-1,1 1,-1 0,0 0,1 0,-1-1,1 1,-1 1,1-1,-1 0,1 0,-1 1,1-1,-1 0,0 1,1 0,-1-1,0 1,1 0,-1-1,0 1,0 0,0 0,0 0,0 0,0 0,0 1,0-1,0 0,0 0,-1 0,1 1,0-1,-1 1,1-1,-1 0,0 1,1-1,-1 1,0-1,0 2,-13 111,10-105,0 0,1 0,0 0,0 0,1 1,0-1,1 1,0-1,0 1,1-1,0 1,1-1,1 4,-2-11,-1 0,1 0,0 0,0 0,-1 0,1-1,1 1,-1 0,0 0,0-1,1 1,-1-1,1 1,-1-1,1 0,0 1,0-1,-1 0,1 0,0 0,0 0,0-1,0 1,0-1,0 1,0-1,0 1,0-1,0 0,0 0,1 0,-1 0,0-1,0 1,0 0,0-1,0 0,1 0,66-46,-51 25,0-1,-2-1,-1 0,0-1,-2 0,-1-2,-1 1,2-9,18-45,-28 77,-2 5</inkml:trace>
  <inkml:trace contextRef="#ctx0" brushRef="#br0" timeOffset="2814.665">3924 648,'60'-40,"-39"28,-1-1,-1-1,0 0,-1-2,0 0,-1 0,-1-2,12-17,-27 34,1 0,0-1,-1 1,0-1,1 1,-1-1,0 0,0 1,0-1,0 0,0 0,0 0,0 0,-1 1,1-1,-1 0,1 0,-1-1,0 1,0 0,0 0,0 0,0 0,0 0,-1 0,1 0,0 0,-1 0,0 0,0 0,1 0,-1 1,0-1,0 0,-1 0,1 1,0-1,-1 1,1-1,0 1,-1-1,0 1,1 0,-1 0,0 0,0 0,0 0,1 0,-1 1,0-1,0 0,0 1,0-1,0 1,0 0,0 0,0 0,-1 0,-10 5,0 1,0 0,1 1,0 0,0 1,1 1,0 0,1 0,0 1,0 0,1 1,0 0,1 0,0 1,1 0,-5 9,5-11,0 1,1 1,0-1,1 1,0 0,0 0,2 1,-1-1,2 1,-1-1,2 1,0 0,0 4,1-13,1-1,-1 0,1 0,0 1,0-1,0 0,0 0,1 0,-1 0,1 0,-1 0,1-1,0 1,0 0,1-1,-1 0,0 1,1-1,-1 0,1 0,0 0,0-1,0 1,0-1,0 1,0-1,0 0,0 0,0 0,2-1,100-2,-78-7,1-1,-2-2,0 0,0-2,-1-1,-1-1,18-15,-24 16</inkml:trace>
  <inkml:trace contextRef="#ctx0" brushRef="#br0" timeOffset="3184.613">4347 564,'8'1,"0"-1,0 0,-1 0,1 0,0-1,0 0,-1-1,1 0,-1 0,1-1,-1 1,0-2,0 1,0-1,0 0,-1 0,1-1,-1 0,0 0,-1-1,1 1,-1-1,0 0,-1-1,1 1,-1-1,-1 0,1 0,-1 0,0 0,-1-1,1 1,-2-1,1 0,-1 1,0-5,-1 10,0 0,0-1,0 1,-1 0,1-1,-1 1,0 0,1 0,-1 0,0-1,0 1,0 0,-1 0,1 0,0 0,-1 1,1-1,-1 0,0 1,0-1,1 1,-1-1,0 1,0 0,0 0,-1 0,1 0,0 0,0 0,0 1,-1-1,1 1,0-1,-1 1,1 0,0 0,-1 0,1 0,0 1,-1-1,1 1,0-1,0 1,-1 0,1-1,0 1,0 1,0-1,0 0,0 0,0 1,0-1,1 1,-1-1,-1 2,-7 6,0 1,1 0,0 0,0 0,1 1,0 1,1-1,0 1,1 1,1-1,0 1,0 0,1 0,1 0,0 0,1 1,1-1,0 1,0 0,2-1,0 1,1 7,-1-17,0 0,0 0,0 0,1 0,0 0,-1 0,2 0,-1-1,0 1,1-1,-1 0,1 0,0 0,0 0,0 0,0 0,1-1,-1 1,1-1,0 0,-1 0,1-1,0 1,0-1,0 0,0 0,1 0,7 2,-1-1,1 0,0-1,-1 0,1-1,0 0,0-1,0 0,2-1,8-5,0-1,-1 0,0-2,0 0,-1-1,-1-1,0-1,0-1,1-2,3-2,2 0</inkml:trace>
  <inkml:trace contextRef="#ctx0" brushRef="#br0" timeOffset="3563.808">4968 338,'-186'172,"183"-170,0 0,0 0,1 1,-1-1,1 1,-1-1,1 1,0 0,0 0,0 0,1 0,-1 1,1-1,-1 0,1 1,0-1,0 1,1-1,-1 1,1-1,0 1,0-1,0 1,0 0,0-1,1 1,0-1,0 1,0-1,0 0,0 1,1-1,-1 0,1 0,0 0,0 0,0 0,0 0,1 0,-1-1,3 2,3 1,0 0,1-1,0 0,0 0,0-1,1 0,-1-1,1 0,0 0,-1-1,1-1,0 1,0-2,-1 1,1-1,0-1,-1 0,1 0,-1-1,0 0,1 0,-2-1,1-1,3-1,5-4,0-1,-1 0,0-2,-1 1,-1-2,0 0,-1 0,0-2,-2 1,1-2,6-13,18-32,-15 27,-2 0,-1-1,-1 0,-3-2,0-3,-11 32,-2-1,0 1,0-1,0 1,-1-1,-1 1,1-1,-2 1,1-1,-1 1,-1 0,0-1,2 7,0-1,0 1,-1 0,1-1,-1 1,0 0,0 0,0 0,0 1,0-1,-1 0,1 1,-1-1,0 1,0 0,0 0,0 0,0 0,0 1,0-1,-1 1,1 0,0 0,-1 0,1 0,-1 1,1-1,-1 1,0 0,1 0,-1 0,1 0,-1 1,-8 4,1 0,-1 0,2 1,-1 1,1 0,-1 0,2 1,-1 0,1 1,1 0,0 0,0 1,0 0,2 0,-1 1,1 0,1 0,0 1,0-1,1 1,1 0,-2 9,2-6,0 0,1 0,0 1,2-1,0 1,0-1,2 0,0 0,0 1,2-1,-1-1,2 1,0 0,1-1,1 0,0-1,0 1,2-1,-1-1,2 1,-1-2,2 1,0-1,0-1,1 0,0-1,1 0,-1 0,2-2,-1 0,1 0,0-1,1-1,4 1,134 27,-124-30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1,0-1,0 1,0-1,0 1,0-1,0 1,0-1,0 1,1-1,-1 1,0-1,0 0,0 1,1-1,-1 1,0-1,1 1,-1-1,0 0,1 1,-1-1,1 0,-1 1,0-1,1 0,-1 0,1 1,-1-1,1 0,-1 0,1 0,-1 1,1-1,-1 0,1 0,-1 0,1 0,-1 0,1 0,-1 0,1 0,-1 0,1-1,-1 1,1 0,-1 0,1 0,-1-1,1 1,-1 0,0 0,1-1,-1 1,1 0,-1-1,0 1,1 0,-1-1,0 1,1-1,7 166,-9-111,-29 229,6-150,31-126,-1-12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39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81 632 0 0,'0'0'894'0'0,"0"0"-420"0"0,0 0-160 0 0,0 0 183 0 0,0 0 386 0 0,0 0 297 0 0,0 0 73 0 0,0 0-88 0 0,0 0-117 0 0,0 0-73 0 0,0 0-5 0 0,0 0 18 0 0,30 1 27 0 0,95 1-13 0 0,134-17 2633 0 0,313-50-1779 0 0,-566 65-1876 0 0,-3-1-18 0 0,0 0 0 0 0,0 1 0 0 0,0-1 0 0 0,0 1 0 0 0,0 0 0 0 0,1-1 0 0 0,-1 2 0 0 0,0-1 0 0 0,0 0 0 0 0,0 1 0 0 0,0-1 0 0 0,0 1 0 0 0,0 0 0 0 0,0 0 0 0 0,0 0 0 0 0,0 0 0 0 0,0 1 0 0 0,-1-1 0 0 0,1 1 0 0 0,1 1 38 0 0,-4-1-485 0 0,0 0 0 0 0,1 1-1 0 0,-2-1 1 0 0,1 1 0 0 0,0-1 0 0 0,0 0-1 0 0,-1 1 1 0 0,1-1 0 0 0,-1 0 0 0 0,0 0-1 0 0,0 1 1 0 0,0-1 0 0 0,0 0 0 0 0,0 0-1 0 0,0 0 1 0 0,0 0 0 0 0,-1 0 0 0 0,1 0-1 0 0,-1 0 1 0 0,1-1 0 0 0,-1 1-1 0 0,0-1 1 0 0,0 1 0 0 0,0-1 0 0 0,0 1-1 0 0,0-1 1 0 0,-1 1 485 0 0,-3 3-2510 0 0,-3 0 121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197 587,'-131'51,"126"-49,1 1,0 0,-1 0,1 0,0 0,0 1,1 0,-1 0,1 0,0 0,0 0,0 1,1-1,-1 1,1 0,0 0,0 0,1 0,0 0,0 0,0 0,0 0,1 1,0-1,0 1,0-3,0 0,1 0,-1 0,1 0,0 0,0 0,0 0,0-1,1 1,-1 0,1-1,0 1,-1-1,1 0,0 1,0-1,1 0,-1 0,0 0,1-1,-1 1,1 0,0-1,-1 0,1 1,0-1,0 0,0-1,0 1,0 0,0-1,0 0,0 0,0 1,0-2,0 1,2-1,6 1,-1-2,0 0,1 0,-1-1,0 0,0 0,-1-1,1-1,-1 0,5-3,15-14,-1-2,-1 0,-1-2,-1-1,-2-1,0-1,-2-1,-2-1,0-1,-2 0,-2-2,-1 1,-1-2,-2 0,2-18,-9 36,-1 0,0-1,-2 1,0-1,-1 1,0-1,-2 1,-1-8,2 19,0 0,0 0,-1 1,0-1,0 0,0 1,-1-1,1 1,-1 0,-1 0,1 0,-1 0,0 1,0 0,0-1,0 1,-1 1,0-1,1 1,-2-1,1 1,0 1,0-1,-1 1,0 0,-1 0,0 1,1 1,-1 0,0 0,1 1,-1 0,0 0,1 0,-1 1,1 0,0 1,-1-1,1 1,0 0,1 1,-1-1,0 1,1 0,0 0,0 1,0 0,1 0,-1 0,1 0,1 1,-1 0,1-1,0 1,0 0,0 1,-1 4,1 6,-1 0,2 1,1-1,0 1,1-1,0 1,2-1,0 1,1-1,1 0,0 0,2 0,0-1,0 1,2-2,0 1,0-1,2 0,0 0,10 10,227 266,-85-99,-148-177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162 392,'5'-5,"-4"-1,-1 4,-6 4,-2 5,-4 7,0 6,-4 4,-2 2,0 3,0-5,2-1,-1-4,3-1,3 1,9-2,4-5</inkml:trace>
  <inkml:trace contextRef="#ctx0" brushRef="#br0" timeOffset="396.624">387 561,'-5'5,"-1"6,-5 2,0 2,-3 0,0 2,-1 2,-4-1,2 0,-1-2,2 1,0-3,-3 1,-3-2,3 2,3-7,6-4</inkml:trace>
  <inkml:trace contextRef="#ctx0" brushRef="#br0" timeOffset="1670.478">416 279,'16'-2,"0"-1,0-1,-1 0,1-1,-1 0,0-1,0-1,1-1,-7 3,132-64,141-57,-250 114,-26 8,1 1,0 0,0 0,0 1,0 0,0 0,0 1,1 0,-1 0,0 1,1 0,-1 0,4 1,-9 1,0 1,0-1,-1 1,1 0,-1-1,1 1,-1 0,0 0,0 0,0 0,-1 0,1 0,-1 0,1 0,-1 0,0 0,0 1,0-1,-1 0,1 0,-1 0,0 0,0 0,0 0,0 0,0-1,-1 1,1 0,-1-1,0 1,0-1,0 1,0-1,0 0,-2 2,-4 11,8-15,-2 3,-1-1,1 1,0 0,0 0,0 0,0 0,1 0,-1 0,1 0,0 0,-1 1,2-1,-1 1,0-1,1 1,-1-1,1 1,0-1,0 1,1-1,-1 1,1-1,0 0,-1 1,2-1,-1 0,0 1,1-1,-1 0,1 0,0 0,0 0,0 0,0-1,1 1,-1-1,1 1,-1-1,1 0,1 1,6 0,-1-2,0 1,1-1,-1 0,1-1,-1 0,1-1,-1 1,1-2,-1 0,0 0,0 0,0-1,0-1,0 1,0-2,-1 1,87-25,-70 27,-2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29 259,'0'-2,"0"1,1 0,-1 0,0-1,0 1,0 0,0-1,-1 1,1 0,0 0,0-1,-1 1,1 0,-1 0,1-1,-1 1,0 0,1 0,-1 0,0 0,0 0,0 0,0 0,0 0,0 0,0 1,0-1,0 0,0 1,0-1,0 1,0-1,-1 1,1-1,0 1,0 0,-1-1,1 1,-1 0,20-32,112-141,-130 172,0 0,1 1,-1-1,0 0,1 0,-1 0,1 0,-1 1,1-1,-1 0,1 1,0-1,-1 0,1 1,0-1,-1 1,1-1,0 1,0-1,0 1,0-1,-1 1,1 0,0 0,0-1,0 1,0 0,0 0,0 0,0 0,0 0,-1 0,1 0,0 0,0 1,0-1,0 0,0 0,0 1,-1-1,1 1,0-1,0 0,0 1,-1 0,1-1,0 1,-1-1,1 1,0 0,-1-1,1 1,-1 0,1 0,-1 0,0-1,1 2,19 57,-18-49,31 178,-5-87,-33-111,0 1,0 0,0 0,-2 0,1 1,-1 0,0 0,0 0,-1 1,0 1,-1-1,1 1,-1 0,0 1,-1 0,1 1,-1 0,0 0,0 1,0 0,-1 1,-3-1,-39 2,29 1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0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1552 2823,'-179'18,"-151"4,132-3,140-11,-53-1,83-12,4 0</inkml:trace>
  <inkml:trace contextRef="#ctx0" brushRef="#br0" timeOffset="1217.981">2823 566,'-2'-2,"1"0,-1 0,1 0,-1 1,0-1,0 0,0 1,0-1,0 1,0 0,0 0,0-1,0 1,-1 1,1-1,0 0,-1 1,1-1,0 1,-1-1,1 1,-1 0,1 0,-1 0,-1 1,-166 23,-82-23,51-30,-1 1,-63 45,180-8,-1-4,-71-6,49-1,-62-25,3 27,127 16,27-4</inkml:trace>
  <inkml:trace contextRef="#ctx0" brushRef="#br0" timeOffset="2097.86">1158 86,'-18'56,"-5"187,-5 143,9 11,22 159,26 49,-30 199,-2-698,-5-2,-4 1,-17 62,-3-35,57-202,-15 53</inkml:trace>
  <inkml:trace contextRef="#ctx0" brushRef="#br0" timeOffset="2353.022">1355 2315,'-39'48,"-26"45,-8 16,5-1,8-10,10-15,8-14,12-13,6-11,7-9,2-5,3-4,-1-1,2 0,-3 0,2 0,3-3</inkml:trace>
  <inkml:trace contextRef="#ctx0" brushRef="#br0" timeOffset="2887.436">1468 1,'-52'46,"3"3,1 2,3 2,-22 36,52-70,-188 291,119-172,-113 195,176-301,3-8</inkml:trace>
  <inkml:trace contextRef="#ctx0" brushRef="#br0" timeOffset="3300.156">28 1271,'5'48,"1"50,1 17,-2-1,-2-10,-1-14,4-12,1-10,-1-11,-1-7,-2-6,-1-6,-1 0,-1-2,0-1,-1-3,-4-7,-1-7</inkml:trace>
  <inkml:trace contextRef="#ctx0" brushRef="#br0" timeOffset="3732.663">0 1271,'261'-160,"-259"159,7-5,1-1,1 2,-1-1,1 1,0 1,0 0,0 0,0 2,1-1,0 1,-1 1,1 0,0 0,0 1,-1 1,3 0,-11 1,-1 0,1 0,0-1,-1 2,1-1,-1 0,0 0,0 1,0-1,0 1,0 0,0 0,-1-1,1 1,-1 0,0 0,0 1,0-1,0 0,-1 0,1 0,-1 1,0-1,0 0,0 0,0 2,-12 86,1-59,-2-2,-1 0,-1 0,-1-1,-2-1,-1-1,-1-1,-1 0,-16 14,-207 207,242-246,0-1,0 1,1 0,-1 0,0 0,0 1,1-1,-1 0,0 1,1-1,-1 1,1-1,0 1,0 0,-1-1,1 1,0 0,1 0,-1 0,0 0,0 0,1 0,-1 0,1 0,0 0,-1 0,1 0,0 0,0 0,0 0,1 0,-1 0,1 0,-1 0,1 0,-1 0,1 0,0 0,0 0,0 0,0 0,1 0,10 5,0-1,0 0,1-1,0-1,0 0,0 0,0-1,1-1,-1 0,8-1,30 6,-32-5,1 0,-1 1,0 1,0 1,0 1,-1 0,0 2,0 0,0 1,-1 0,-1 1,0 2,0-1,-1 2,0 0,-1 0,-1 2,0-1,8 14,18 42,-25-58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5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114 229,'-18'307,"-5"-46,3-150,12-87</inkml:trace>
  <inkml:trace contextRef="#ctx0" brushRef="#br0" timeOffset="597.235">1 285,'30'-15,"2"0,0 2,0 2,1 1,1 1,0 2,30-2,-61 8,1 0,0 0,-1 1,1-1,0 1,-1 0,1 0,0 0,0 1,-1-1,1 1,-1 0,1 0,0 0,-1 0,0 1,1 0,-1-1,0 1,0 0,0 1,0-1,0 0,0 1,-1 0,1-1,-1 1,0 0,0 0,0 0,0 1,0-1,-1 0,1 1,-1-1,0 1,0 0,0-1,-1 1,1 0,-1-1,0 1,0 2,-5 11,0 0,-1 0,0-1,-2 1,0-1,-1-1,0 1,-1-2,-1 1,0-2,-1 1,0-1,-1-1,-1 0,0-1,-14 8,-19 21,45-38,1-1,-1 1,0 0,0 0,1 0,-1-1,1 1,0 0,0 1,0-1,0 0,0 0,0 1,0-1,0 0,1 1,0-1,-1 0,1 1,0-1,0 1,0-1,0 0,1 1,-1-1,1 1,-1-1,1 0,0 1,0-1,0 0,0 0,0 0,1 0,-1 0,0 0,1 0,0 0,-1-1,1 1,0 0,0-1,0 0,0 1,0-1,0 0,1 0,-1 0,78 54,-64-47,0 2,-1 0,-1 1,0 0,0 1,-1 1,-1 0,6 9,-3 17,-16-25</inkml:trace>
  <inkml:trace contextRef="#ctx0" brushRef="#br0" timeOffset="2485.035">848 484,'-27'31,"10"-13,0 0,1 2,1 0,1 1,1 0,1 1,1 0,1 1,-2 7,11-27,0 1,0-1,0 1,1-1,-1 1,1 0,0-1,0 1,0 0,0-1,1 1,0-1,-1 1,1 0,1-1,-1 0,0 1,1-1,0 0,-1 0,1 1,1-1,-1-1,0 1,1 0,-1-1,1 1,0-1,0 0,0 0,0 0,0 0,0 0,1-1,-1 1,0-1,1 0,-1 0,1 0,0-1,-1 1,1-1,0 0,-1 0,1 0,-1-1,4 0,7-4,-1-1,0-1,0 0,-1-1,1-1,-2 1,1-2,-1 0,-1 0,0-1,0 0,-1-1,-1 0,0 0,5-10,6-5,13-16,-1-2,-2-1,-2-1,-2-1,-2-1,-3-1,3-15,-19 51,0-1,-2 0,1 0,-2 0,0 0,-1 0,0 0,-2 0,0-1,2 11,-2-1,1 1,-1 0,1 0,-1-1,-1 1,1 0,-1 1,0-1,0 0,0 1,-1 0,1 0,-1 0,0 0,-1 0,1 1,0 0,-1 0,0 0,0 0,0 1,0 0,0 0,0 0,-1 0,-3 0,-1 1,1-1,-1 2,1-1,-1 1,1 1,0 0,-1 0,1 1,0 0,0 0,0 1,0 1,0-1,0 1,1 1,0 0,0 0,0 0,1 1,-1 0,1 1,1-1,-3 5,-5 4,1 1,0 0,1 1,1 1,1 0,1 0,0 1,1 0,1 1,-4 17,8-23,0 1,0-1,2 1,0-1,0 1,1 0,1-1,1 1,0-1,1 1,0-1,1 0,1 0,0 0,1-1,0 1,1-1,0-1,1 0,1 0,0 0,4 3,8 5,0-1,2-1,0-1,1-1,0-1,1-2,1 0,0-1,1-2,0-1,16 3,-19-6</inkml:trace>
  <inkml:trace contextRef="#ctx0" brushRef="#br0" timeOffset="8972.949">1722 201,'-19'6,"1"1,-1 1,1 1,1 1,0 0,0 1,1 1,0 0,1 1,1 1,0 0,-5 7,12-10,-1 0,1 1,1 0,0 0,1 1,0 0,1 0,1 0,0 0,0 0,2 1,-1-1,2 1,0-1,0 1,1-1,1 1,1 4,2-5,0-2,0 1,1-1,0 0,1 0,0 0,1-1,0 0,1-1,0 0,0 0,1-1,0 0,0 0,1-1,0-1,1 0,-1-1,1 0,0 0,0-1,0-1,1 0,0-1,-1 0,1-1,0 0,0-1,-1-1,1 0,0 0,-1-1,1-1,-1 0,0-1,1 0,2-3,2 1,0-1,-1-1,1 0,-2-2,1 0,-1 0,-1-1,0-1,0-1,-1 0,-1 0,0-1,-1-1,-1 0,0 0,-1-1,0 0,-2-1,6-15,-12 27,1-1,-1 1,-1 0,1-1,-1 1,0-1,0 1,0-1,-1 1,0-1,0 1,0 0,-1-1,0 1,0 0,0 0,0 0,-1 1,0-1,0 0,0 1,-1 0,1 0,-1 0,0 0,0 0,0 1,-1 0,1 0,-1 0,-1 0,-9-5,-1 0,0 2,0 0,0 0,-1 2,1 0,-1 1,0 0,-10 1,-107 6,100 2</inkml:trace>
  <inkml:trace contextRef="#ctx0" brushRef="#br0" timeOffset="9473.154">1355 540,'24'-12,"182"-74,-202 85,0 0,0 0,0 1,0-1,0 1,1 0,-1 0,0 0,0 0,0 1,0 0,0 0,0 0,0 0,0 1,0-1,0 1,0 0,-1 0,1 0,-1 1,0-1,1 1,-1 0,0 0,-1 0,1 0,0 1,-1-1,1 2,3 3,0-1,1 0,-1-1,1 1,1-1,-1-1,1 1,0-1,0-1,1 0,-1 0,1 0,0-1,0 0,0-1,0 0,1-1,-1 1,0-2,1 1,-1-2,4 1,146-15,-140 9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07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605 424,'-1'0,"0"0,0 0,0 0,0-1,0 1,0 0,0-1,0 1,0-1,0 1,0-1,0 0,1 1,-1-1,0 0,0 0,1 1,-1-1,0 0,1 0,-1 0,1 0,-1 0,1 0,-1 0,1 0,0 0,0 0,-1 0,1 0,0 0,0 0,0 0,0 0,0 0,0 0,0 0,1 0,-1 0,0 0,1 0,-1 0,0 0,1 0,-1 0,1 0,0 0,-1 0,1 1,0-1,-1 0,1 0,0 1,0-1,0 0,-1 1,1-1,0 1,0-1,0 1,0 0,0-1,0 1,0 0,1-1,-158 44,97-22,-89 42,147-62,1-1,-1 0,0 1,0 0,1-1,-1 1,1-1,-1 1,1 0,-1-1,1 1,-1 0,1 0,-1-1,1 1,0 0,-1 0,1 0,0-1,0 1,0 0,0 0,0 0,0 0,0 0,0-1,0 1,0 0,0 0,0 0,0 0,1-1,-1 1,0 0,1 0,-1 0,1-1,-1 1,1 0,-1-1,1 1,-1 0,1-1,0 1,-1-1,1 1,0-1,-1 1,1-1,0 0,0 1,0-1,-1 0,1 1,0-1,0 0,0 0,0 0,0 0,0 0,59 17,-58-16,2-1,57 20,-60-20,1 1,-1 0,0 0,0 0,0 0,1 0,-1 0,0 1,0-1,-1 0,1 0,0 1,0-1,0 1,-1-1,1 0,-1 1,1-1,-1 1,0-1,0 1,1 0,-1-1,0 1,0-1,-1 1,1-1,0 1,0-1,-1 1,1-1,-1 1,1-1,-1 1,0-1,1 0,-1 1,0-1,0 1,-9 10,1 0,-2 0,0-1,0 0,-1-1,0 0,0-1,-1 0,-7 2,-19 16,-148 104,184-129,0-1,1 1,-1 0,0-1,1 1,0 1,-1-1,1 0,0 0,0 1,0-1,1 1,-1 0,0 0,1-1,0 1,0 0,0 0,0 0,0 0,0 1,1-1,0 0,-1 0,1 0,1 0,-1 0,0 1,1-1,-1 0,1 0,0 0,0 0,0 0,0 0,1 0,-1-1,1 1,0 0,5 3,0-1,0 0,1-1,-1 0,1 0,0-1,0 1,0-2,0 1,1-1,-1-1,1 1,-1-1,1-1,0 0,5 0,57 8,-66-7,-2 1,-1-1,1 0,-1 0,1 0,0 0,-1 0,1-1,0 1,-1-1,1 0,0 0,0 0,0 0,-1 0,1-1,0 1,0-1,-1 0,1 1,0-1,-1-1,1 1,-1 0,1-1,-1 1,0-1,0 1,0-1,0 0,0 0,0 0,0 0,1-2,3-13</inkml:trace>
  <inkml:trace contextRef="#ctx0" brushRef="#br0" timeOffset="329.934">350 1,'-36'280,"-53"319,33-272,12-147,25-114,14-47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0 498,'32'-100,"-13"56,-5 11,1 1,2 1,2 0,0 1,2 1,1 1,26-25,32-24,-79 77,1 0,0 0,-1 1,1-1,0 0,-1 1,1-1,0 1,-1-1,1 1,-1 0,1-1,-1 1,1 0,-1 0,0 0,1 0,-1 1,0-1,0 0,0 0,0 1,0-1,0 1,0-1,0 1,-1-1,1 1,0-1,-1 1,0 0,1-1,-1 1,0 0,0-1,0 1,0 0,0-1,0 1,0 0,0-1,-1 1,1 0,-1-1,2 6,-3 87,0-83,1 1,0-1,1 0,0 1,0-1,1 0,1 0,0 1,0-1,3 3,-4-11,-1-1,2 0,-1-1,0 1,0 0,1 0,-1 0,1-1,-1 1,1-1,0 1,0-1,0 1,-1-1,1 0,0 0,1 0,-1 0,0-1,0 1,0 0,0-1,1 0,-1 1,0-1,0 0,1 0,-1 0,0 0,0-1,1 1,-1-1,0 1,0-1,0 0,0 0,0 0,1 0,78-47,176-181,-245 221,-10 5,0 0,1 1,-1 0,1-1,-1 1,1 0,0 0,0 1,0-1,0 1,0-1,0 1,0 0,0 0,1 0,-1 1,0-1,1 1,-1-1,0 1,1 0,-1 1,1-1,-1 1,0-1,0 1,3 1,-9 61,1-56,-10 34,7-29,0 0,1 1,1-1,0 1,0 0,1 0,1 1,0-1,1 0,1 0,-1 0,2 0,0 1,1-2,0 1,1 0,2 5,6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0 213,'341'0,"-155"-27,-185 30,-12 3</inkml:trace>
  <inkml:trace contextRef="#ctx0" brushRef="#br0" timeOffset="1050.697">537 157,'-7'-3,"0"1,0-1,0 0,1 0,0-1,-1 0,1 0,1 0,-1-1,1 0,-1 0,2-1,-1 1,0-1,1 0,0 0,1-1,-1 1,1-1,0 1,1-1,-1-2,-15-32,17 41,0 0,-1 1,1-1,0 0,-1 1,1-1,0 1,0 0,-1-1,1 1,0 0,0 0,0 0,0 0,0 0,0 0,0 0,0 0,0 0,1 0,-1 0,0 0,1 1,-1-1,1 0,-1 1,1-1,-1 0,1 1,0-1,0 0,0 1,0-1,0 1,0-1,0 1,-21 193,-13-32,30-100,7-63,-1 0,0 0,0 0,0 0,0 0,0 0,0-1,0 1,1-1,-1 1,0-1,0 0,-1 0,1 0,0 0,0 0,0 0,-1 0,1-1,0 1,-1-1,1 1,-1-1,0 0,0 0,1 1,-1-1,0-1,25-29,105-101,-87 113,-23 15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2,'100'17,"0"-4,50-1,-116-10,135 2,0-8,0-6,29-13,89 11,-302 24,-4-6</inkml:trace>
  <inkml:trace contextRef="#ctx0" brushRef="#br0" timeOffset="750.915">678 171,'-292'375,"268"-341,-2-1,-1-2,-2-1,-18 15,-1 2,64-77,120-117,-50 42,-35 42,2 1,59-51,-54 62,-56 52,0 0,-1-1,1 1,-1 0,1 0,-1 0,1 0,-1 0,1 0,-1 1,0-1,0 0,1 1,-1-1,0 1,0-1,-1 1,1-1,0 1,0 0,-1-1,1 1,-1 0,1 0,-1-1,0 1,0 0,20 208,-13-174,-2 0,-1 1,-2-1,-2 1,-1 6,-5-36,0-12</inkml:trace>
  <inkml:trace contextRef="#ctx0" brushRef="#br0" timeOffset="999.414">227 538,'43'0,"28"0,13 0,-4 0,-11 0,-12-5,-11-1,-8 0,-7 1,-3 1,-1 2,-6 1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0 531,'34'-81,"-16"42,1 2,2 0,2 1,1 1,1 1,11-8,-21 26,-10 9,1-1,0 1,0 1,1-1,0 1,0 0,0 1,1 0,0 0,0 0,0 1,1 1,-1-1,1 1,0 0,-6 5,0-1,0 1,-1 0,1-1,0 1,-1 0,0 1,1-1,-1 0,0 1,0-1,0 1,-1-1,1 1,-1 0,1 0,-1 0,0 0,0 0,0 0,-1 0,1 0,-1 0,1 1,-1-1,0 0,0 0,-1 0,1 1,-1-1,1 0,-2 2,2 0,-3 37,2-35,-1-1,1 1,0 0,0 0,1 1,0-1,0 0,1 0,0 0,0 0,1 0,0-1,0 1,0 0,1-1,0 1,0-1,1 0,0 0,0 0,0 0,0-5,0 0,0 0,-1-1,1 1,0-1,0 0,0 0,0-1,-1 1,1-1,0 1,0-1,-1 0,1-1,-1 1,1-1,-1 1,1-1,-1 0,0-1,0 1,0 0,0-1,0 0,-1 1,1-1,-1 0,0 0,1-1,-2 1,1 0,0-1,0 0,12-13,254-264,-236 259,-32 21,1 1,-1 0,1 0,-1 0,1 0,0-1,-1 1,1 0,-1 0,1 0,-1 0,1 0,-1 0,1 0,0 1,-1-1,1 0,-1 0,1 0,-1 0,1 1,-1-1,1 0,-1 1,1-1,-1 0,0 1,1-1,-1 0,1 1,-1-1,0 1,1-1,-1 1,0-1,0 1,1-1,-1 1,0-1,0 1,0-1,0 1,0-1,0 1,1-1,-1 1,0 0,-1-1,1 1,0-1,0 1,0-1,0 1,0-1,0 1,-1-1,1 1,0-1,0 1,-1 0,-43 169,41 87,3-233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42.9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1 115 0 0 0,'0'0'505'0'0,"0"0"486"0"0,0 0-22 0 0,0 0-144 0 0,0 0-85 0 0,0 0-25 0 0,0 0-7 0 0,8-3-24 0 0,77-9 3048 0 0,-34 12-2459 0 0,1-2 1 0 0,-1-2 0 0 0,49-12-1274 0 0,199-28 694 0 0,-45 25-220 0 0,-205 12 265 0 0,-44 1-630 0 0,-4 5-4397 0 0,-1 0-4539 0 0,0 1 8827 0 0,0 0-2591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30,'636'-17,"-263"5,-224 43,-133-22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68,'-3'-5,"-1"0,0 0,0 0,0 1,0 0,-1-1,1 1,-1 1,0-1,-1 1,1 0,0 0,-1 0,0 1,0 0,1 0,-1 0,0 1,-1 0,1 0,0 0,0 1,0 0,0 0,-1 1,1 0,0 0,0 0,0 1,0-1,0 2,1-1,-1 1,1-1,-3 3,-7 2,1 1,0 1,0 0,1 1,0 0,1 1,0 0,1 1,0 1,1 0,0 0,1 1,0 0,6-8,-1 0,1 0,1 1,-1-1,1 1,0-1,1 1,-1 0,1-1,1 1,-1 0,1 0,0 0,1 0,0-1,0 1,0 0,1 0,0-1,0 1,1-1,-1 0,2 0,-1 0,0 0,1 0,0 0,1-1,-1 0,1 0,0 0,0-1,10 5,0-1,0 0,1-1,0 0,0-2,0 0,1-1,-1 0,1-2,0 0,0 0,0-2,0 0,0-1,17-3,1 3,-11 0,0-1,-1 0,1-2,-1-1,0-1,21-8,-26 6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0,'1'1,"0"1,1-1,-1 1,0-1,0 1,-1-1,1 1,0-1,0 1,-1 0,1 0,-1-1,1 1,-1 0,0 0,0-1,0 1,0 0,0 0,0 0,0-1,-1 1,1 0,-1 0,1-1,-1 1,1 0,-1-1,0 1,0 0,0-1,0 1,-1-1,-16 36,-3-1,-1-1,-1-1,-2-1,-19 19,-94 84,126-122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0 649,'5'255,"-5"-251,0 0,0 0,0 0,1 0,-1 0,1 0,0 0,0 0,1-1,-1 1,1 0,-1-1,1 1,0-1,1 0,-1 0,0 0,1 0,0 0,0 0,0 0,0-1,0 0,0 1,1-1,-1-1,1 1,-1 0,1-1,0 0,-1 1,1-1,0-1,0 1,0-1,0 1,0-1,0 0,0-1,3 0,8-6,0-2,0 0,-1-1,0 0,-1-1,0 0,8-10,14-12,149-132,-183 165,-1-1,0 0,0 0,1 0,-1 0,0 0,1 0,-1 0,1 0,-1 0,1 0,-1 0,1 0,0 1,-1-1,1 0,0 1,0-1,0 0,0 1,-1-1,1 1,0-1,0 1,0-1,0 1,0 0,0 0,0-1,0 1,0 0,0 0,0 0,0 0,1 0,-1 0,0 0,0 1,0-1,0 0,0 0,0 1,0-1,0 1,-1-1,1 1,0-1,0 1,0 0,0-1,-1 1,1 0,0 0,-1-1,1 1,0 0,-1 0,1 0,-1 1,-7 58,4-50,0-1,2 1,-1 0,1 0,1 0,-1 0,2 0,-1 0,1-1,1 1,0 0,0 0,1-1,1 1,0 0,-1-7,1 0,0 0,0 0,0-1,1 1,-1-1,1 0,-1-1,1 1,-1-1,1 0,0 0,0 0,0 0,0-1,-1 0,1 0,0-1,0 1,0-1,0 0,-1 0,1 0,0-1,-1 0,1 0,-1 0,0 0,0-1,0 0,0 0,0 0,0 0,-1 0,1-1,-1 0,0 1,2-4,15-13,-1 0,-1-1,0-2,-2 1,0-2,-2 0,9-21,6-22,-24 47</inkml:trace>
  <inkml:trace contextRef="#ctx0" brushRef="#br0" timeOffset="3470.439">1185 0,'0'374,"-6"-325,-3-1,-1-1,-2 1,-14 30,24-70,-28 103,29-110,1 0,-1 0,1 1,-1-1,1 0,-1 0,1 1,0-1,0 0,0 1,0-1,0 0,0 1,0-1,0 0,1 0,-1 1,0-1,1 0,-1 1,1-1,-1 0,1 0,0 0,0 0,-1 0,1 0,0 0,0 0,0 0,0 0,0 0,0 0,0-1,0 1,1 0,-1-1,0 1,0-1,0 1,1-1,-1 0,0 1,1-1,-1 0,0 0,1 0,-1 0,0 0,1 0,-1-1,0 1,0 0,1-1,-1 1,0-1,0 1,1-1,-1 1,0-1,0 0,0 0,0 1,0-1,0 0,0 0,0 0,0 0,0-1,130-136,-124 131,14-13,1 1,0 1,1 1,1 0,24-11,-47 27,0 1,1-1,-1 0,1 0,-1 1,1-1,-1 1,1-1,-1 1,1 0,0 0,-1 0,1-1,-1 1,1 1,0-1,-1 0,1 0,-1 1,1-1,-1 1,1-1,-1 1,1-1,-1 1,1 0,-1 0,0 0,1 0,-1 0,0 0,0 0,0 0,0 1,0-1,0 0,0 1,0-1,-1 0,1 1,0-1,-1 1,1-1,-1 1,0 0,1-1,-1 1,0 0,-2 82,-43 47,40-88,9-27</inkml:trace>
  <inkml:trace contextRef="#ctx0" brushRef="#br0" timeOffset="4233.202">1609 790,'4'-1,"33"-7,0-1,-1-2,0-2,-1-1,0-1,26-17,-57 28,1 1,0 0,-1-1,0 0,0 0,0 0,0 0,-1-1,0 1,0-1,0 0,0 0,-1 0,0-1,0 1,0 0,-1-1,1 1,-1-1,-1 0,1 1,-1-1,0 1,0-1,-1 0,0 1,0-1,0-2,-1 6,1 0,0-1,-1 1,1 0,-1 0,0 0,0 0,0 0,0 1,0-1,0 1,0-1,-1 1,1 0,0 0,-1 0,1 0,-1 0,1 0,-1 1,0-1,1 1,-1 0,1 0,-1 0,0 0,1 0,-1 0,0 1,1 0,-1-1,1 1,-1 0,1 0,-87 37,68-24,0 1,1 1,1 0,1 2,0 0,1 1,1 0,1 2,1 0,0 0,-2 9,14-28,0 1,0 0,1 0,-1 0,1 0,-1 0,1 0,0 0,0 0,1 0,-1 0,1 1,-1-1,1 0,0 0,0 1,0-1,1 0,-1 0,1 1,0-1,0 0,0 0,0 0,1 0,-1 0,1 0,-1 0,1-1,0 1,0 0,1-1,-1 0,0 1,1-1,-1 0,1 0,0-1,0 1,0 0,0-1,0 0,0 0,3 1,23 2,1-1,-1-1,1-2,0 0,0-3,21-4,-15 2,1-2,-1-1,-1-2,0-2,-1-1,0-1,-1-2,0-2,-1-1,-2-1,0-1,-1-2,14-15,-30 23,0-1,-1 0,-1-1,0 0,-1 0,-1-1,-1-1,1-3,-8 19,0 1,0-1,0 0,0 0,-1 0,1 0,-1 0,0 0,0 0,0 1,0-1,0 0,-1 0,1 0,-1 0,0 0,0 0,0 1,0-1,0 0,-1 1,1-1,-1 1,0-1,1 1,-1 0,0 0,-1-1,1 2,0-1,0 0,-1 0,1 1,-1-1,0 1,1 0,-1 0,0 0,0 0,0 0,1 1,-1-1,0 1,0 0,0 0,-1 0,-7 0,0 0,1 1,-1 0,0 1,1 0,-1 1,1 0,0 0,0 1,0 1,1 0,-1 0,1 1,0 0,1 0,-1 1,1 0,1 1,-1 0,6-7,0 0,1 0,-1 1,0-1,1 0,0 0,-1 1,1-1,0 1,-1-1,1 1,0 0,0-1,0 1,1 0,-1 0,0 0,1-1,-1 1,1 0,0 0,-1 0,1 0,0 0,0 0,0 0,0 0,1 0,-1 0,0 0,1 0,0-1,-1 1,1 0,0 0,0 0,0-1,0 1,0-1,0 1,1 0,-1-1,0 0,1 1,-1-1,1 0,0 0,161 44,-157-44,-1 0,1 1,0 0,-1 0,1 0,-1 1,0 0,0 0,0 0,0 0,-1 1,1 0,-1 0,0 0,0 0,0 1,-1 0,1-1,-1 1,0 1,-1-1,1 0,-1 1,0-1,0 1,-1 0,0-1,0 1,0 0,-1 0,1 0,-2 0,1-1,0 1,-2 3,-4 14,4-19,0 1,0-1,1 0,0 1,0-1,0 1,0 0,1-1,0 1,0 0,0-1,0 1,1 0,-1-1,1 1,1-1,-1 1,0-1,1 0,0 1,1 0,7 3,0-6</inkml:trace>
  <inkml:trace contextRef="#ctx0" brushRef="#br0" timeOffset="5021.295">2653 762,'14'4,"-1"0,1-1,-1-1,1 0,0-1,0 0,0-1,0-1,0 0,0-1,0 0,-1-1,1-1,-1 0,12-5,-13 2,-1 0,1-1,-1 0,0-1,-1 0,0 0,0-1,-1 0,5-9,-12 16,1 0,-1 0,0 0,0 0,-1-1,1 1,-1-1,1 1,-1-1,0 0,-1 0,1 1,-1-1,1 0,-1 0,0 0,-1 1,1-1,0 0,-1 0,0 0,0 1,0-1,-1 1,1-1,-1 1,0-1,0 1,0 0,0 0,0 0,-1 0,1 0,-1 0,0 1,-2-2,1 1,0 0,-1 1,1 0,-1 0,0 0,0 0,0 0,0 1,0 0,0 0,0 1,0-1,0 1,0 0,-1 1,1-1,0 1,0 0,0 0,0 0,0 1,0 0,1 0,-1 0,-8 4,1 0,0 0,0 1,0 1,1 0,0 1,1 0,-6 6,9-8,-88 113,92-115,-1 1,1 0,0 0,1 0,0 0,0 0,0 0,0 1,1-1,0 1,1-1,-1 1,1-1,1 1,-1-1,1 1,0-1,0 1,1-1,0 0,2 5,1-5,0 0,0-1,0 0,1 0,0 0,0-1,0 0,0 0,1 0,0-1,-1 0,1-1,0 1,1-1,-1 0,0-1,0 0,1 0,0-1,24 7,-12-1,1-1,-1-1,1 0,1-2,-1-1,0 0,0-2,1 0,-1-1,14-4,37-15,-51 13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28,'40'-17,"-75"7,13 13,1 1,0 2,0 0,1 1,0 1,0 1,1 1,0 0,0 2,1 0,1 1,0 0,1 2,1 0,-10 12,17-19,0-1,1 1,0 1,1 0,0-1,0 2,1-1,0 1,1 0,0 0,0 0,1 0,1 1,0-1,0 1,1-1,0 1,1 0,0 0,1 0,0-1,0 1,1-1,3 9,0-9,1 0,-1-1,1 0,1 0,0 0,0-1,1 0,0-1,0 0,1 0,0 0,0-1,0-1,1 1,0-2,0 1,0-1,1-1,-1 0,1 0,0-1,0-1,0 0,-1 0,1-1,0 0,2-1,58 2,-1-3,0-3,43-9,-85 9,-4 1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55,'5'0,"7"0,5 0,5 0,4 0,2 0,1-4,0-3,1 1,-1 2,0 0,0-3,-1-1,1 2,-1 1,0 1,-5 7,-6 3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0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30,'34'0,"35"-4,10-3,-3 1,-5 1,-9 1,-12 2,-13 1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1 248,'4'-6,"1"1,0-1,1 1,-1 0,1 0,0 0,0 1,0 0,0 0,1 1,6-3,2-2,5-2,0 2,1 0,0 1,0 2,1 0,-1 1,1 1,0 1,0 0,0 2,0 1,0 1,7 2,-28-4,1-1,0 1,0 1,-1-1,1 0,0 0,0 1,-1-1,1 1,0-1,-1 1,1 0,-1-1,1 1,0 0,-1 0,0 0,1 0,-1 1,0-1,0 0,1 1,-1-1,0 0,0 1,0-1,-1 1,1 0,0-1,-1 1,1 0,-1-1,1 1,-1 0,0 0,1-1,-1 1,0 0,0 0,-1-1,1 1,0 0,-1 0,1-1,-1 1,1 0,-1-1,0 1,1-1,-1 1,0 0,-1 0,-14 21,-1 0,-1-1,-1-1,-1-1,-21 17,-6 6,-120 103,164-144,1 1,-1 0,0 0,1 0,-1 1,1-1,0 0,0 1,0 0,0-1,1 1,0 0,0 0,0 0,0 0,0 0,1 0,0 0,-1 0,2 0,-1 0,0 0,1 0,0 0,0 0,0 0,0 0,1-1,-1 1,1 0,0-1,0 1,0-1,1 0,-1 1,1-1,0 0,0-1,0 1,0 0,0-1,1 0,-1 0,4 2,11 1,0-1,0-1,0-1,1 0,-1-1,1-1,0-1,13-2,19 0,-26 3</inkml:trace>
  <inkml:trace contextRef="#ctx0" brushRef="#br0" timeOffset="314.631">848 248,'-5'24,"-6"18,-2 5,2 1,-2-3,1-5,2-4,-1-4,1-2,2-2,2 0,8-5,7-12,3-7</inkml:trace>
  <inkml:trace contextRef="#ctx0" brushRef="#br0" timeOffset="562.644">1129 219,'-19'44,"-6"23,0 5,6-4,5-10,5-9,4-9,4-6,1-4,0-2,1-6</inkml:trace>
  <inkml:trace contextRef="#ctx0" brushRef="#br0" timeOffset="1034.06">565 389,'32'-28,"1"1,0 2,2 1,1 1,1 3,1 1,33-12,-67 29,1 0,-1 0,1 0,-1 0,1 1,0 0,0 0,0 0,0 0,-1 1,1 0,0 0,0 0,0 1,0 0,0 0,0 0,-1 0,1 1,0-1,-1 1,1 1,-1-1,0 1,0-1,0 1,0 0,0 1,0-1,-1 0,2 3,7 9,-5-5,1 1,1-1,-1 0,2-1,-1 0,1-1,1 1,0-2,0 0,0 0,1-1,0 0,7 2,4-4,1 0,-1-1,0-1,1-1,0-2,6 0,-1 0,-5 0</inkml:trace>
  <inkml:trace contextRef="#ctx0" brushRef="#br0" timeOffset="1347.661">1609 50,'15'108,"-6"0,-4 88,-7-175,0 0,-2 0,-1 0,0 0,-2-1,0 0,-1 0,-1 0,-1-1,-1-1,-10 14,6-15,1-3</inkml:trace>
  <inkml:trace contextRef="#ctx0" brushRef="#br0" timeOffset="1911.658">1496 106,'20'-14,"1"1,-1 1,2 0,0 1,0 2,1 0,0 2,0 0,8 0,-23 6,-1-1,1 1,0 1,0-1,-1 1,1 0,0 1,0 0,-1 0,1 1,0 0,-1 1,0-1,1 1,-1 0,0 1,-1 0,1 0,-1 1,0-1,0 1,0 1,0-1,-1 1,0 0,0 0,-1 0,1 1,-2 0,1 0,-1 0,0 0,0 0,-1 1,0-1,0 1,-1 0,1-1,-2 1,1 0,-1 0,-1 0,1-1,-2 3,-5 5,-1 0,-1-1,-1 0,0 0,0-1,-2 0,1-1,-1-1,-1 1,0-2,-1 0,0-1,-1 0,1-1,-4 0,15-6,0-1,0 0,0 1,0 0,0 0,0 0,1 0,-1 0,1 0,-1 1,1-1,0 1,0-1,0 1,0 0,1 0,-1 0,1 0,-1 0,1 0,0 1,0-1,1 0,-1 0,1 1,-1-1,1 1,0-1,1 0,-1 1,0-1,1 0,0 1,0-1,0 0,0 0,0 0,1 0,0 1,7 7,1 0,0-1,1 0,0-1,1 0,-1-1,2 0,-1-1,2 0,7 5,56 31,-53-32,0 2,0 1,-2 1,0 1,0 1,15 17,-21-18,-1-3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20,'-6'-3,"-1"0,1 0,-1 1,0 0,0 0,0 0,0 1,0 0,-1 1,1 0,0 0,0 0,-1 1,1 0,0 0,0 1,0-1,0 2,1-1,-1 1,0 0,1 1,0-1,0 1,0 0,0 1,1 0,-1-1,1 2,0-1,1 1,-4 5,-3 14,2 0,1 0,1 1,1 0,2 0,0 6,-3 13,-20 181,-2-57,7 85,-27-147,50-105,0 1,0-1,0 0,0 1,0-1,0 0,1 0,-1 0,1 0,-1 0,1 0,0-1,0 1,0-1,0 1,0-1,0 1,0-1,1 0,-1 0,0 0,1 0,-1-1,1 1,-1-1,1 1,-1-1,1 0,-1 0,1 0,-1 0,1-1,-1 1,1 0,-1-1,0 0,2 0,1 1,16 0,1 0,-1-2,0 0,-1-2,1 0,-1-1,1-1,16-8,-21 6</inkml:trace>
  <inkml:trace contextRef="#ctx0" brushRef="#br0" timeOffset="553.439">710 500,'-7'-2,"0"1,0-1,0 1,-1 0,1 1,0 0,0 0,0 1,-1-1,1 2,0-1,0 1,0 0,0 0,1 1,-1 0,1 0,-1 1,1-1,0 1,0 1,1-1,-1 1,1 0,0 0,1 1,-1-1,1 1,0 0,0 1,1-1,-1 0,0 4,1-4,-1-1,1 1,0 0,0 1,0-1,1 0,0 1,0-1,1 1,0 0,0-1,1 1,-1 0,1 0,1-1,-1 1,1 0,1-1,-1 1,1 0,0-1,0 0,1 1,0-1,0 0,1-1,-1 1,1 0,0-1,1 0,-1 0,1 0,0-1,1 1,-1-1,1 0,-1-1,1 0,3 2,-2-3,1 0,0 0,0-1,-1 0,1-1,0 1,0-1,0-1,0 0,-1 0,1 0,0-1,-1 0,1-1,-1 1,1-2,-1 1,0-1,-1 0,1 0,-1-1,1 1,-1-2,7-8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9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15 417,'-3'10,"0"1,0-1,1 1,1 0,0 0,0 0,1 0,0 0,1 0,0 0,1 0,0-1,1 1,0 0,1-1,4 8,-7-16,0 0,0-1,1 1,-1 0,0-1,1 1,0-1,-1 0,1 1,0-1,0 0,-1 0,1 0,0 0,0 0,0-1,0 1,0-1,1 1,-1-1,0 0,0 1,0-1,0 0,0-1,0 1,1 0,-1-1,0 1,0-1,0 1,0-1,0 0,0 0,0 0,-1 0,1 0,0 0,1-2,63-57,-59 51,-1 0,-1 0,1 0,-2-1,1 0,-1 0,-1 0,0 0,0-1,-1 1,0-1,-2 7,1 0,0 1,-1-1,0 1,0-1,0 0,0 1,-1-1,1 1,-1-1,0 1,0-1,-1 1,1-1,0 1,-1 0,0 0,0 0,0 0,0 0,0 0,-1 0,1 1,-1-1,0 1,0 0,0 0,0 0,0 0,0 0,0 1,-1-1,-2 0,4 1,0 1,0-1,0 0,0 1,0-1,0 1,0 0,-1 0,1 0,0 0,0 0,0 0,0 1,0-1,-1 1,1-1,0 1,0 0,0 0,0 0,0 0,1 0,-1 0,0 0,0 1,1-1,-1 1,1-1,-1 1,1 0,0-1,-1 1,1 0,0 0,0 0,0 0,1 0,-1 0,0 0,1 0,0 1,-1-1,1 0,0 0,0 0,0 0,0 1,4-1,0 0,-1 0,1-1,0 1,0-1,0 0,0-1,0 1,1-1,-1 1,0-1,0-1,0 1,0 0,0-1,0 0,0 0,0 0,0 0,0-1,0 0,0 0,-1 0,1 0,-1 0,1-1,-1 1,2-3,5 0,16-10,0 0,-1-2,0-1,-1 0,-2-2,0-1,0-1,-2 0,-1-2,-1 0,-1-1,-1-1,-2 0,0-1,-1-4,0 11,-8 28,-5 42,0-40,30 255,-10-143,-3 14,-6 1,-5 15,-8 7,-16-118,18-41,-1 1,1-1,-1 1,0-1,1 1,-1-1,0 0,1 1,-1-1,0 0,1 0,-1 1,0-1,1 0,-1 0,0 0,1 0,-1 0,0 0,0 0,1 0,-1 0,0 0,0 0,1-1,-1 1,0 0,1 0,-1-1,0 1,1 0,-1-1,1 1,-1-1,1 1,-1-1,1 1,-1-1,1 1,-1-1,1 0,-1 1,1-1,0 1,-1-1,1 0,0 0,0 1,0-1,-1 0,1 1,0-1,0 0,0 0,0 1,0-1,0 0,0 0,-3-17,1-2,0 1,1 0,1 0,1 0,1 0,0-1,2 2,0-1,1 0,1 1,0 0,2 0,0 1,1 0,0 0,2 1,0 0,12-13,63-71,-61 79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43.3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233 31 0 0 0,'0'0'1286'0'0,"0"0"209"0"0,0 0 134 0 0,0 0-88 0 0,0 0-150 0 0,0 0-116 0 0,0 0-65 0 0,0 0-41 0 0,0 0-50 0 0,-4-5-95 0 0,-13-15-136 0 0,16 19-768 0 0,-1 1-1 0 0,0-1 1 0 0,1 0-1 0 0,-1 0 1 0 0,1 1 0 0 0,-1-1-1 0 0,0 1 1 0 0,0 0 0 0 0,1-1-1 0 0,-1 1 1 0 0,0 0-1 0 0,0 0 1 0 0,1 0 0 0 0,-1 0-1 0 0,0 0 1 0 0,0 1-1 0 0,1-1 1 0 0,-1 0 0 0 0,0 1-1 0 0,1 0 1 0 0,-1-1 0 0 0,0 1-1 0 0,1 0 1 0 0,-1 0-1 0 0,1-1 1 0 0,-2 2-120 0 0,-15 10 80 0 0,0 1 0 0 0,0 0 0 0 0,2 1 0 0 0,-1 1 0 0 0,2 1 0 0 0,0 0 0 0 0,1 1 0 0 0,-11 17-80 0 0,23-30-16 0 0,1-1 0 0 0,0 0 0 0 0,0 0-1 0 0,0 1 1 0 0,0-1 0 0 0,0 0 0 0 0,1 1 0 0 0,-1-1 0 0 0,1 1-1 0 0,0-1 1 0 0,0 1 0 0 0,0-1 0 0 0,1 0 0 0 0,-1 1 0 0 0,1-1-1 0 0,0 1 1 0 0,0-1 0 0 0,0 0 0 0 0,0 0 0 0 0,0 1 0 0 0,1-1-1 0 0,0 0 1 0 0,-1 0 0 0 0,1-1 0 0 0,0 1 0 0 0,0 0 0 0 0,1 0-1 0 0,-1-1 1 0 0,1 0 0 0 0,-1 1 0 0 0,1-1 0 0 0,0 0 0 0 0,0 0-1 0 0,0 0 1 0 0,0-1 0 0 0,0 1 0 0 0,0-1 0 0 0,0 0 0 0 0,0 1-1 0 0,1-1 1 0 0,-1-1 0 0 0,0 1 0 0 0,1 0 0 0 0,-1-1 0 0 0,1 0-1 0 0,-1 0 1 0 0,1 0 0 0 0,-1 0 16 0 0,92 7-2504 0 0,-34-18-6293 0 0,-51 7 3097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7 456,'-5'34,"3"10,8-1,1-9</inkml:trace>
  <inkml:trace contextRef="#ctx0" brushRef="#br0" timeOffset="162.707">120 117,'0'5,"0"1</inkml:trace>
  <inkml:trace contextRef="#ctx0" brushRef="#br0" timeOffset="412.022">262 654,'0'-20,"4"-10,3-6,3-1,1 1,4 2,-2 1,3 3,2 0,4 2,3 4,-3 12,-5 13,-6 10,-4 4</inkml:trace>
  <inkml:trace contextRef="#ctx0" brushRef="#br0" timeOffset="968.865">769 314,'-128'69,"122"-65,1 0,0 0,1 1,-1-1,1 1,0 0,0 1,0-1,1 1,0-1,0 1,0 0,1 0,0 1,0-1,1 0,-1 1,1-1,1 0,-1 1,1 1,1-5,-1 0,1 0,0 0,0 1,0-1,0 0,1 0,-1-1,1 1,0 0,0 0,0-1,0 1,0-1,1 0,-1 1,1-1,-1 0,1-1,0 1,0 0,0-1,0 0,0 1,0-1,0 0,0-1,0 1,1 0,-1-1,3 0,106-6,-90-1,-3 0</inkml:trace>
  <inkml:trace contextRef="#ctx0" brushRef="#br0" timeOffset="1301.331">967 343,'0'29,"4"14,8 0,5-8,5-9,4-14,2-10,1-9,0-8,0-7,-4-4,-2-3,-5-1,-1 0,-3 0,-4 5</inkml:trace>
  <inkml:trace contextRef="#ctx0" brushRef="#br0" timeOffset="1767.591">1334 540,'31'-36,"2"1,2 1,1 2,27-17,-61 46,1 1,0 0,0 0,0 0,0 0,0 0,0 1,0-1,1 1,-1 0,0 0,1 0,-1 0,1 1,-1-1,1 1,0 0,-1 0,1 0,-1 1,1-1,-1 1,1 0,-1 0,3 1,57-4,-60 0,0 1,-1 0,1 0,0 0,0 1,0-1,0 1,0-1,0 1,0 0,0 0,0 1,0-1,0 0,0 1,0 0,0 0,0 0,-1 0,1 0,0 0,-1 1,1-1,0 1,-1 0,0 0,0 0,1 0,-1 0,0 0,0 1,-1-1,1 1,-1-1,1 1,-1 0,1 0,14 73,-10-57</inkml:trace>
  <inkml:trace contextRef="#ctx0" brushRef="#br0" timeOffset="2880.617">1701 343,'-5'0,"-2"5,-4 6,0 6,1 5,-1-1,0 1,2 1,3 1,-2-3,-1 0,7-4,4-5</inkml:trace>
  <inkml:trace contextRef="#ctx0" brushRef="#br0" timeOffset="3663.411">2095 174,'19'-1,"0"0,0-1,-1-1,1 0,-1-2,0 0,8-4,-19 7,-1 0,0-1,-1 1,1-2,0 1,-1 0,0-1,0 0,0 0,0-1,-1 1,1-1,-1 0,0 0,-1-1,1 1,-1-1,0 0,-1 1,1-1,-1 0,0-1,0 0,-2 7,1-1,-1 0,1 0,-1 0,0 0,1 0,-1 0,0 0,0 0,0 0,1 0,-1 0,0 0,0 0,0 0,-1 0,1 0,0 0,0 0,0 0,-1 0,1 0,-1 0,1 1,-1-1,1 0,-1 0,1 0,-1 0,0 1,1-1,-1 0,0 1,1-1,-1 0,0 1,0-1,0 1,0-1,0 1,0 0,0-1,0 1,0 0,0 0,0-1,0 1,0 0,0 0,0 0,0 0,0 1,0-1,1 0,-1 0,0 0,0 1,0-1,0 1,0-1,0 0,0 1,0 0,1-1,-1 1,0-1,0 1,1 0,-1 0,-7 10,1 1,0 0,1 0,0 0,1 1,0 0,1 0,1 1,0-1,1 1,0-1,1 2,-4 14,-26 180,17-99,-4-2,-26 80,39-171,0 0,-1-1,0 0,-1 0,-1 0,-1-1,0 0,-1-1,0 0,-1-1,-1 0,0-1,-7 6,17-17,1 1,-1-1,1 0,-1 0,0 0,1 0,-1 0,0-1,0 1,1 0,-1-1,0 1,0-1,0 0,0 0,0 0,0 0,0 0,0 0,1 0,-1 0,0-1,0 1,0-1,0 0,0 1,1-1,-1 0,0 0,1 0,-1 0,1 0,-1 0,1-1,-1 1,1-1,0 1,0 0,0-1,-1 0,1-1,-21-78,20 61,2 0,0 0,1 0,1 0,1 0,1 1,1-1,0 1,1 0,1 0,1 1,1 0,1 0,0 1,1 0,1 1,0 0,1 1,1 0,4-2,-11 10,0 0,0 1,1-1,0 2,0-1,0 1,1 1,0-1,0 1,0 1,0 0,1 0,-1 1,1 0,-1 0,1 1,0 1,0 0,-1 0,10 1,36 12,-31-7</inkml:trace>
  <inkml:trace contextRef="#ctx0" brushRef="#br0" timeOffset="3936.306">2491 512,'23'-12,"-1"-1,-1-2,0 1,0-2,-2-1,0-1,-1 0,12-16,-29 33,1 0,-1 0,0 0,0 0,1 0,-1-1,0 1,0 0,0-1,-1 1,1-1,0 1,0-1,-1 1,1-1,-1 0,1 1,-1-1,0 0,0 1,0-1,0 0,0 1,0-1,0 0,0 0,-1 1,1-1,0 1,-1-1,0 0,1 1,-1-1,0 1,0-1,0 1,0 0,0-1,0 1,0 0,0 0,-1 0,1-1,0 2,-1-1,1 0,-1 0,1 0,-1 1,1-1,-1 0,0 1,1 0,-1-1,-7 2,1 1,-1 0,1 0,0 0,0 1,0 1,0-1,0 1,1 1,-1-1,1 1,1 1,-1-1,1 1,0 0,0 0,0 1,1 0,0 0,0 0,1 1,0-1,0 2,-1 6,0-1,1 1,1-1,0 1,1 0,1 0,0 0,1 0,1 0,0 0,1-8,1 0,0-1,0 0,1 0,0 0,0 0,0 0,0-1,1 1,0-1,0-1,1 1,-1-1,1 0,0 0,0 0,0-1,1 0,-1 0,1-1,0 1,-1-2,1 1,0-1,0 0,0 0,0-1,0 0,0 0,0-1,0 1,0-2,0 1,0-1,0 0,0 0,-1-1,7-3,25-18,-20 11</inkml:trace>
  <inkml:trace contextRef="#ctx0" brushRef="#br0" timeOffset="4248.512">2858 625,'1'-22,"1"1,2-1,0 1,1 0,1 0,1 1,0 0,2 0,0 1,2 0,0 0,1 1,0 1,2 0,0 1,6-5,-19 19,0 0,1 1,-1-1,0 0,1 1,-1-1,1 1,-1 0,1 0,0 0,-1-1,1 2,0-1,0 0,0 0,0 0,0 1,0-1,0 1,0 0,0 0,0-1,0 1,0 0,0 1,0-1,0 0,0 1,0-1,0 1,0-1,0 1,1 1,7 8</inkml:trace>
  <inkml:trace contextRef="#ctx0" brushRef="#br0" timeOffset="4598.299">3253 484,'21'-10,"0"-1,-1 0,0-2,-1 0,0-1,-1-1,0-1,-2 0,0-1,0-1,-1-2,-14 19,0 0,0 0,0 0,0 0,0 0,-1-1,1 1,0 0,-1 0,1-1,-1 1,1 0,-1-1,0 1,1 0,-1-1,0 1,0 0,0-1,0 1,0-1,-1 1,1 0,0-1,0 1,-1 0,1-1,-1 1,0 0,1 0,-1-1,0 1,1 0,-1 0,0 0,0 0,0 0,0 0,0 0,0 0,0 0,-1 1,1-1,0 0,0 1,-1-1,1 1,0-1,-1 1,1 0,0 0,-1-1,1 1,-1 0,1 0,0 0,-1 0,1 1,0-1,-1 0,0 1,-9 2,0 1,0 1,0 0,1 0,0 1,0 0,1 1,-1 0,1 0,1 1,-1 0,2 1,-1 0,1 0,0 1,1-1,0 2,1-1,0 0,-4 12,7-17,0-1,0 1,1 0,0 0,-1 1,2-1,-1 0,0 0,1 0,0 1,0-1,1 0,0 0,0 0,0 1,0-1,1 0,-1 0,1-1,1 1,-1 0,1-1,0 1,0-1,0 0,0 0,1 0,-1 0,1-1,0 1,0-1,1 0,-1 0,1-1,-1 1,1-1,0 0,0 0,52 7,-31-8</inkml:trace>
  <inkml:trace contextRef="#ctx0" brushRef="#br0" timeOffset="4996.192">3592 540,'216'-161,"-175"145,-40 16,0 0,-1 0,1 0,0 0,-1 0,1 0,-1 1,1-1,0 0,-1 0,1 1,-1-1,1 1,-1-1,1 0,-1 1,1-1,-1 1,1-1,-1 1,0-1,1 1,-1-1,0 1,0 0,1-1,-1 1,0 0,0-1,0 1,0-1,1 1,-1 0,0-1,0 1,0 0,-1-1,1 1,0 0,0-1,0 1,0-1,-1 1,1 0,0-1,0 1,-1-1,1 1,0-1,-1 1,1-1,-1 1,1-1,-1 1,1-1,-1 1,1-1,-1 0,1 1,-1-1,0 0,-1 2,0 1,0-1,0 0,0 1,0 0,1-1,-1 1,1 0,0 0,0 0,0-1,0 1,0 0,1 1,-1-1,1 0,0 0,0 0,0 0,0 0,0 0,1 0,0 0,-1 0,1 0,0 0,0 0,1 0,-1 0,1-1,-1 1,1 0,0-1,0 0,0 1,0-1,0 0,1 0,-1 0,1 0,-1-1,1 1,0-1,1 1,6-1,1-1,-1-1,0 0,1 0,-1-1,0 0,0-1,0 0,0-1,-1 0,1 0,-1-1,0 0,0-1,-1 0,0-1,0 1,0-1,-1-1,0 1,0-1,-1-1,0 1,-1-1,1 0,2-9,2-2</inkml:trace>
  <inkml:trace contextRef="#ctx0" brushRef="#br0" timeOffset="5254.381">4438 287,'-24'14,"-8"10,1 5,7 3,7 1,6-1,10-6,10-2,8-5,6-6,4-6,2-3,1-7,1-4,-1-5,-6-5,-1 0,-5 3</inkml:trace>
  <inkml:trace contextRef="#ctx0" brushRef="#br0" timeOffset="5614.379">4607 456,'48'-8,"-1"-3,0-1,0-3,-2-1,0-3,30-17,-64 31,0 0,0-1,-1-1,1 0,-1 0,-1-1,0 0,0 0,0-1,-1 0,-1-1,0 0,0 0,4-8,-11 17,1 0,-1 0,0 0,1 0,-1 0,0 0,0 0,0-1,1 1,-1 0,0 0,-1 0,1 0,0 0,0 0,0 0,-1 0,1 0,0 0,-1 0,1 0,-1 0,1 0,-1 0,0 0,1 0,-1 0,0 0,0 1,1-1,-1 0,0 1,0-1,0 0,0 1,0-1,0 1,0-1,0 1,0 0,0-1,0 1,0 0,0 0,-1 0,-51-4,38 5,1 0,-1 1,1 1,0 0,0 1,0 1,1 0,-1 1,1 0,0 1,1 1,0 0,0 0,0 1,1 1,1 0,0 0,0 1,1 1,0-1,1 1,0 1,1-1,-3 10,8-17,1-1,-1 1,1-1,0 1,0 0,1 0,-1-1,1 1,0 0,0 0,1-1,0 1,-1 0,2 0,-1-1,0 1,1-1,0 1,0-1,0 0,1 0,-1 0,1 0,0 0,0-1,0 1,1-1,-1 0,1 1,0-2,0 1,0 0,0-1,1 0,10 7,1-1,0-1,1 0,-1-1,1-1,0-1,1 0,14 0,146-16,-105 2,-48 7</inkml:trace>
  <inkml:trace contextRef="#ctx0" brushRef="#br0" timeOffset="7781.227">1531 1246,'-24'-1,"1"2,-1 1,1 0,-1 2,1 1,-13 5,28-8,1 1,-1 0,1 1,0 0,0 0,0 0,0 1,1 0,0 0,0 1,0 0,1 0,0 0,0 0,0 1,1 0,0 0,0 0,1 0,-3 8,4-6,-1 0,1 0,0 0,1 0,0 0,0 1,1-1,1 0,-1 1,1-1,1 0,0 0,0 0,1 0,0 0,0 0,1-1,0 0,1 0,0 0,0 0,1-1,-1 1,2-1,-1-1,1 1,0-1,0 0,1-1,0 0,0 0,0-1,0 0,1 0,1 0,3 1,-1 0,2-1,-1-1,0 0,1-1,0 0,-1-1,1 0,0-1,0-1,-1 0,1-1,0-1,-1 0,6-2,62-35,-66 31</inkml:trace>
  <inkml:trace contextRef="#ctx0" brushRef="#br0" timeOffset="8041.804">2011 1500,'-5'34,"4"11,6-3,7-8,2-14,3-11,-1-12,-4-5</inkml:trace>
  <inkml:trace contextRef="#ctx0" brushRef="#br0" timeOffset="8281.364">1898 1077,'0'0</inkml:trace>
  <inkml:trace contextRef="#ctx0" brushRef="#br0" timeOffset="8430.972">2265 1726,'9'-39,"9"-26,5-8,4 5,-2 8,-2 15,1 9,1 8,1 7,1 8,-4 10,-1 7,-5 6,-5 7,-4 1</inkml:trace>
  <inkml:trace contextRef="#ctx0" brushRef="#br0" timeOffset="8682.082">2971 1274,'-38'24,"-14"23,8 7,11 0,16-10,16-7,12-10,10-4,6-7,3-6,1-5,1-2,-2-3,0-6,0-1,-1-5,-1 0,-4 1</inkml:trace>
  <inkml:trace contextRef="#ctx0" brushRef="#br0" timeOffset="8987.898">3479 907,'0'44,"-5"27,-2 8,1-1,1-8,2-12,0-10,2-9,1-7,0-3,0-2,0-1,0-9,1-9</inkml:trace>
  <inkml:trace contextRef="#ctx0" brushRef="#br0" timeOffset="9520.449">3760 1415,'26'-3,"0"-1,0-1,-1-1,1-1,-2-1,1-2,-1 0,-1-2,0 0,0-2,-1 0,16-15,-35 27,-1 1,0-1,0 1,0-1,0 0,0 1,0-1,0 0,-1-1,1 1,-1 0,1 0,-1-1,0 1,0 0,0-1,0 1,0-1,-1 0,1 1,-1-1,0 0,1 1,-1-1,0 0,-1 1,1-1,0 1,-1-1,0 0,1 1,-1-1,0 1,0-1,-1 1,1 0,0-1,-1 1,1 0,-1 0,0 0,0 0,-10-4,1 2,-1 0,0 0,0 1,-1 0,1 1,-1 1,1 0,-1 1,1 0,-1 0,0 2,1 0,-7 1,3 0,1 1,-1 0,0 1,1 1,0 0,1 1,-1 1,1 0,0 1,1 0,0 1,1 1,0 0,1 0,0 1,0 1,2 0,-1 0,2 1,0 0,0 0,1 1,1 0,0 4,5-13,0-1,1 0,0 0,0 0,1 1,0-1,-1 0,2 0,-1 0,1 0,-1 0,1 0,0-1,1 1,-1 0,1-1,0 0,0 0,1 0,-1 0,1 0,0-1,0 1,0-1,0 0,1 0,-1-1,1 1,-1-1,1 0,0 0,0-1,0 1,0-1,0 0,0-1,1 1,-1-1,2 0,177 3,-157-8,-6-1</inkml:trace>
  <inkml:trace contextRef="#ctx0" brushRef="#br0" timeOffset="10374.15">1983 1274,'0'-5,"-5"-1,-1 5,0 7,5 3,4 0</inkml:trace>
  <inkml:trace contextRef="#ctx0" brushRef="#br0" timeOffset="11668.573">4381 738,'104'33,"105"15,-206-47,1 1,-1-1,0 0,1 1,-1 0,0 0,0 0,0 0,0 0,0 1,-1-1,1 1,-1 0,1 0,-1-1,0 2,0-1,0 0,-1 0,1 1,-1-1,0 1,0-1,0 1,0-1,0 1,-1 0,0-1,0 1,0 0,0-1,0 1,-2 3,-29 123,20-89,2 1,2 0,1 0,3 1,1-1,3 1,3 27,-2 29,-1 174,-1-271,1 0,-1 1,0-1,0 0,0 0,0 0,0 0,0 0,0 0,-1 0,1 1,-1-1,1 0,-1 0,0 0,0-1,0 1,0 0,0 0,0 0,-1-1,1 1,-1-1,1 1,-1-1,1 1,-1-1,0 0,0 0,1 0,-1 0,0 0,0 0,0 0,0-1,0 1,0-1,-1 1,1-1,0 0,0 0,0 0,0 0,0 0,-2-1,-9 1,-10-1,0 1,-1 1,1 0,0 2,0 1,0 1,0 1,-7 3,-49 31,61-26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33.4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1418,'26'-54,"33"-36,3 3,3 2,35-30,-68 78,153-206,-75 106,42-45,-11 25,-7-8,-99 118,-36 45,0 1,0-1,0 1,-1 0,1-1,0 1,-1 0,1 0,-1 0,1 0,-1 1,0-1,1 0,-1 0,0 1,1-1,-1 1,0 0,0 0,1-1,-1 1,0 0,0 0,1 1,-1-1,0 0,0 0,1 1,-2 0,-1-1,-14 0,-64 5,80-4,0-1,0 1,-1 0,1-1,0 1,0 0,0 0,0 0,0 1,1-1,-1 0,0 1,0-1,1 1,-1 0,1-1,0 1,-1 0,1 0,0 0,0 0,0 0,0 0,0 0,1 0,-1 0,1 1,-1-1,1 0,0 0,0 1,0 1,39 115,-17-68,26 108,-29-225,42-217,-57 271</inkml:trace>
  <inkml:trace contextRef="#ctx0" brushRef="#br0" timeOffset="844.064">1101 741,'0'384,"-1"-412,2 0,1 0,2 0,0 0,2 0,1 1,1 0,11-24,39-84,-57 134,-1 0,1 0,0 0,0 0,-1 0,1 0,0 0,0 0,0 1,0-1,0 0,0 0,0 1,0-1,0 1,0-1,0 1,0-1,1 1,-1 0,0 0,0-1,0 1,1 0,-1 0,0 0,0 0,1 1,-1-1,0 0,0 0,0 1,1-1,-1 1,0-1,0 1,0-1,0 1,0 0,0-1,0 1,0 0,0 0,-1 0,1 0,0 0,0 0,-1 0,1 0,30 56,-9 10,-16-49</inkml:trace>
  <inkml:trace contextRef="#ctx0" brushRef="#br0" timeOffset="2085.425">989 600,'0'-5,"4"-2,8 1,5 1,5 2,3 0,3 2,1-4,0-1,1 0,-10 1,-9-3,-10 0,-6-4,-7 0,-1 3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3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8,'-22'13,"0"0,1 1,0 2,1 0,1 1,0 1,2 0,0 1,1 1,1 1,1 1,-9 16,22-35,0 0,0 1,0-1,0 0,1 1,-1-1,1 0,0 1,0-1,0 1,0-1,1 0,-1 1,1-1,0 0,0 1,0-1,0 0,1 0,-1 0,1 0,0 0,0 0,0-1,0 1,0 0,1-1,-1 0,1 1,0-1,-1 0,1-1,0 1,0 0,0-1,0 0,1 1,-1-1,2 0,7 3,-1-1,1 0,-1 0,1-1,0-1,0 0,0-1,0 0,0 0,10-3,-15 1,0 0,0 0,0 0,0-1,0 0,-1-1,1 1,-1-1,0-1,0 1,0-1,-1 0,1 0,-1-1,-1 1,1-1,-1 0,0-1,0 1,0-1,-1 1,0-1,-1 0,0 0,0 0,0-1,-1 1,0 0,0-1,-1 1,0-1,0 1,-1 0,0-1,0 1,0 0,-1-1,-1 1,1 0,-1 0,0 1,-1-2,-92-99,75 90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10 156,'-3'12,"1"-1,0 1,0-1,2 1,-1 0,1-1,1 1,0 0,1-1,0 1,1-1,0 1,1-1,0 0,1-1,0 1,1-1,0 0,0 0,1-1,0 1,1-1,0-1,4 4,-7-10,0 0,0 0,0 0,0 0,0-1,0 0,1 0,-1 0,0-1,1 0,-1 0,0 0,1-1,-1 0,0 0,0 0,0 0,0-1,0 0,0 0,0 0,0-1,-1 1,1-1,-1 0,0-1,1 1,102-106,-105 107,71-80,-72 82,0 0,0 0,0 1,0-1,0 0,0 1,0-1,0 1,0-1,0 1,0-1,0 1,0 0,-1-1,1 1,0 0,0 0,-1 0,1-1,0 1,-1 0,1 0,-1 0,1 0,-1 0,0 0,1 0,-1 0,0 0,0 0,0 0,0 0,0 1,0-1,0 0,0 0,0 0,0 0,0 0,-1 0,1 0,-1 0,1 0,0 0,-1 0,0 0,1 0,-1-1,1 1,-1 0,0 0,0 0,0 0,-1 4,0 0,0 1,0-1,1 0,-1 0,1 1,1-1,-1 1,1-1,0 1,0-1,0 1,1-1,0 0,0 1,0-1,1 0,0 1,0-1,0 0,0 0,1-1,0 1,0 0,0-1,1 0,-1 0,1 0,0 0,0 0,1-1,-1 0,1 0,-1 0,1 0,0-1,3 1,0-2,-1 0,1 0,0-1,0 0,0-1,-1 1,1-2,0 1,-1-1,1 0,-1-1,0 1,1-2,-1 1,0-1,-1 0,1 0,-1-1,0 0,0 0,0 0,-1-1,2-2,10-11,-2-1,0-1,-2 0,0-1,-1-1,6-17,42-124,-52 139,0 7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22,'38'0,"22"0,7 0,-5 0,-12-5,-10-1,-6 0,-10 1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22,'38'0,"28"-5,6-1,-3 0,-14 1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31,'4'24,"3"32,-1 11,-2 4,0-6,-2-8,-1-10,-5-7,-2-7,-1-3,2-3,2 0,0-10,2-8</inkml:trace>
  <inkml:trace contextRef="#ctx0" brushRef="#br0" timeOffset="332.857">1 59,'48'-5,"30"-6,7-1,-7 1,-11 2,-8 4,-9 1,-8 3,-6 0,-5 2,-3-1,-1 1,0-1,-1 0,1 1,-5 4,-6 1</inkml:trace>
  <inkml:trace contextRef="#ctx0" brushRef="#br0" timeOffset="629.939">30 680,'57'-9,"29"-4,5-4,-5 1,-10 3,-15 4,-8 3,-7-2,-8 0,-4 2,-5 2,-1 1,-6 1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2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340 136,'-20'15,"2"1,0 0,0 2,2-1,0 2,1 0,1 1,1 1,1 0,1 1,-8 19,-7 13,-8 15,2 2,4 1,2 3,23-63</inkml:trace>
  <inkml:trace contextRef="#ctx0" brushRef="#br0" timeOffset="355.33">199 221,'27'-58,"-21"41,1 0,1 0,1 0,1 1,0 1,1 0,0 0,8-6,-18 21,0 0,-1 0,1 1,0-1,0 0,0 1,-1-1,1 0,0 1,0-1,-1 1,1 0,0-1,-1 1,1 0,-1-1,1 1,-1 0,1-1,-1 1,1 0,-1 0,0 0,1-1,-1 1,0 0,0 0,0 0,0 0,0 0,0-1,0 1,0 0,0 0,0 0,0 0,0 0,0 0,-1-1,1 1,0 0,-1 0,1 0,-1-1,1 1,-1 0,1-1,-1 1,0 0,1 3,-3 29,-1-8,1 0,1 1,1-1,2 0,0 0,2 1,0-1,2 0,1-1,1 0,2 5,-4-17,0 0,1 0,0 0,0-1,2 0,-1 0,1 0,1-1,0-1,0 1,1-2,0 1,1-1,0-1,0 0,0 0,1-1,0-1,0 0,1 0,-1-1,1-1,0 0,0-1,0 0,5-1,-13-2,0 0,0 0,0-1,0 1,0-1,-1 0,1-1,-1 1,1-1,-1 0,0 0,0 0,0-1,-1 1,1-1,-1 0,0 0,0 0,0 0,-1 0,1-1,-1 0,0 0,38-114,-39 118,11-46,-3 0,-1-1,-2-1,-3 1,-2-1,-3-35,-9 59,0 42,12 1,3-1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1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111 481,'-9'6,"1"1,0 0,0 0,0 1,1 0,0 0,0 0,1 1,0 0,0 0,1 1,1 0,-1 0,2 0,-1 0,2 0,-1 1,0 7,2-10,1-1,-1 1,2 0,-1-1,1 1,0-1,0 1,1-1,0 1,1-1,-1 0,1 0,1 0,-1 0,4 4,-5-8,0-1,0 1,0 0,1 0,-1-1,1 0,-1 1,1-1,0 0,0 0,0 0,0-1,0 1,0-1,1 0,-1 1,0-1,1-1,-1 1,1-1,-1 1,1-1,-1 0,1 0,-1 0,1-1,-1 1,0-1,1 0,-1 0,1 0,-1 0,0-1,2 0,17-13,0-1,-1-1,-1-1,-1-1,0 0,-1-2,-1 0,-1-1,-1 0,-1-1,9-23,-1 9,-3-1,-1-1,-2 0,7-31,-18 55,-1 0,-1 0,-1-1,0 1,-1-1,0 0,-1 1,-1-1,-1 0,0 1,-1-1,-1 1,0 0,-3-6,5 16,0 0,0 0,-1 0,0 0,0 0,0 0,0 1,-1 0,0-1,0 1,0 1,0-1,-1 1,1-1,-1 1,0 1,0-1,0 1,0-1,0 1,-1 1,1-1,-1 1,1 0,-1 0,1 1,-1-1,1 1,-1 1,0-1,1 1,-1 0,1 0,-1 0,1 1,0 0,-3 1,-6 7,0 1,1 0,0 1,0 0,2 1,-1 0,2 1,0 0,0 1,1 0,1 1,1 0,0 0,1 0,1 1,1 0,0 0,1 0,0 0,2 0,0 1,1-1,1 1,0-1,2 5,2-2,1-1,1 1,0-2,1 1,1-1,1 0,1-1,0 0,1-1,1 0,0-1,1 0,1-1,0-1,1 0,0-1,1-1,1-1,-1 0,2-1,-1-1,8 2,44 1,-48-16</inkml:trace>
  <inkml:trace contextRef="#ctx0" brushRef="#br0" timeOffset="380.505">902 255,'-25'29,"2"1,1 1,2 1,1 0,1 2,2 0,1 1,2 0,-4 21,15-50,0 0,0 0,1 1,0-1,0 0,0 1,1-1,0 1,0-1,1 0,0 1,0-1,0 0,1 1,0-1,0 0,1 0,-1 0,1-1,1 1,-1-1,1 1,0-1,0 0,0-1,1 1,0-1,0 0,0 0,0 0,0 0,6 2,2-1,0 0,0-1,0 0,1-1,-1 0,1-1,0-1,0 0,-1-1,1 0,0-1,0-1,-1 0,1 0,-1-2,0 0,0 0,0-1,8-5,-5 3,-1-1,0-1,0 0,-1-1,0 0,-1-1,0-1,0 0,-2-1,1 0,-2 0,0-2,0 1,-1-1,-1 0,-1-1,0 0,-1 0,-1-1,0 1,-1-1,-1 0,1-14,-5 22,0 0,0 0,-1 0,0 0,-1 0,0 0,0 1,-1-1,0 1,0 0,-1 0,0 0,-1 1,1-1,-2 1,1 1,-1-1,0 1,0 0,0 1,-1 0,0 0,0 1,0 0,-1 0,1 0,-1 1,0 1,0 0,0 0,0 0,0 1,0 1,-1 0,1 0,0 0,0 1,0 1,-7 1,-5 1,1 1,-1 0,1 2,0 0,0 2,1 0,0 1,1 0,-7 7,-8 6</inkml:trace>
  <inkml:trace contextRef="#ctx0" brushRef="#br0" timeOffset="748.039">677 538,'47'-15,"1"3,0 2,1 1,33 0,-64 10,0 1,-1 1,0 0,0 2,0 0,0 0,0 2,-1 0,0 1,-1 0,8 6,89 40,-59-46,-29-10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489 540,'-54'98,"43"-73,-83 221,129-299,85-176,-120 229,6-12,0 0,1 1,1 0,0 1,0 0,1 0,0 0,1 1,3-1,-11 10,0 0,0 0,0 0,0 1,0-1,0 1,0-1,0 1,-1 0,1 0,0 0,0 0,0 0,-1 0,1 0,-1 0,1 1,-1-1,1 1,-1-1,0 1,1 0,-1-1,0 1,0 0,-1 0,1 0,0 0,0 0,-1 0,0 0,1 0,-1 0,0 0,0 0,0 0,0 0,0 0,0 0,-1 2,3 4,5 57,16 42,-22-106,0 1,0-1,0 0,0 1,0-1,0 0,1 0,-1 0,0 0,1 0,-1 0,0-1,1 1,-1 0,1-1,0 1,-1-1,1 1,-1-1,1 0,-1 0,1 1,0-1,-1 0,1-1,0 1,-1 0,1 0,-1-1,1 1,-1-1,1 1,-1-1,1 0,-1 0,1 1,-1-1,0 0,1 0,-1 0,0 0,0-1,0 1,53-57,-52 55,147-218,-149 219,0 1,0 0,1-1,-1 1,1-1,-1 1,1 0,-1-1,1 1,0 0,0 0,-1 0,1-1,0 1,0 0,0 0,0 0,0 0,1 1,-1-1,0 0,0 0,1 1,-1-1,0 1,1-1,-1 1,0-1,1 1,-1 0,1 0,-1-1,1 1,-1 0,1 1,-1-1,0 0,1 0,-1 1,1-1,-1 0,0 1,1-1,-1 1,0 0,1 0,-1 0,10 132,9 13,-19-121</inkml:trace>
  <inkml:trace contextRef="#ctx0" brushRef="#br0" timeOffset="331.775">291 1076,'44'-5,"51"-6,16-2,-2 2,-10 3,-17 2,-13 3,-13-4,-12 1,-8 0,-5 2,-4 1,-1 1,-5 6,-7 2</inkml:trace>
  <inkml:trace contextRef="#ctx0" brushRef="#br0" timeOffset="2002.332">912 1330,'0'-3,"0"1,0 0,-1-1,1 1,-1 0,1 0,-1-1,0 1,0 0,0 0,0 0,0 0,-1 0,1 0,0 1,-1-1,0 0,1 1,-1-1,0 1,0-1,0 1,0 0,0 0,0 0,0 0,0 0,0 0,0 1,-1-1,0 1,-79-7,71 7,2-1,1 1,-1 1,1-1,-1 2,1-1,-1 1,1 0,0 1,0 0,0 0,0 1,1-1,-1 2,1-1,0 1,0 1,1-1,-1 1,1 0,1 0,-1 1,1 0,0 0,0 0,1 0,-3 8,2-9,1 2,0-1,1 0,0 1,0 0,0-1,1 1,0 0,1 0,0 1,0-1,1 0,0 0,0 0,1 1,0-1,0 0,1 0,0 0,0 0,1 0,0-1,1 1,-1-1,1 0,1 0,0 0,0-1,0 1,0-1,1 0,0-1,0 1,1-1,1 0,1-1,0-1,0 0,1 0,-1-1,1 0,-1-1,1 0,0 0,0-1,0 0,-1-1,1 0,0-1,-1 0,1-1,-1 1,0-2,1 1,-2-1,1-1,0 0,-1 0,0 0,0-1,1-2,8-4</inkml:trace>
  <inkml:trace contextRef="#ctx0" brushRef="#br0" timeOffset="2582.329">1448 484,'69'185,"-43"-125,-2 1,-4 1,-2 0,-2 2,-4 0,2 38,-15-73,-1 0,-1-1,-2 1,0-1,-2 0,-2 0,0-1,-2 0,0-1,-2 0,-8 10,2-8,-2-2,0-1,-2 0,0-2,-2 0,-13 8,18-14</inkml:trace>
  <inkml:trace contextRef="#ctx0" brushRef="#br0" timeOffset="3110.305">206 455,'-28'45,"1"0,2 3,3 0,2 1,1 0,3 2,3 0,1 1,3 0,2 1,1 15,5-5,2 0,3 0,3-1,3 1,2-1,3-1,2-1,4 0,20 42,-36-91,1 0,0 0,1-1,0 1,0-2,1 1,0-1,1 0,0-1,1 0,-1 0,2-1,-1 0,1-1,0 0,0-1,0 0,1-1,10 3,1-2</inkml:trace>
  <inkml:trace contextRef="#ctx0" brushRef="#br0" timeOffset="4178.412">2210 596,'-5'-18,"-2"1,0-1,0 2,-2-1,0 1,-1 0,-1 1,0 0,-1 1,-1 0,10 10,-1-1,0 1,1 1,-2-1,1 0,0 1,-1 0,1 0,-1 0,0 1,0 0,0-1,0 2,0-1,-1 1,1-1,0 2,-1-1,1 0,-1 1,1 0,-1 1,1-1,-1 1,1 0,0 0,-1 0,1 1,0 0,0 0,0 0,0 1,0 0,1 0,-5 3,3 5,1 0,0 0,0 0,1 1,1 0,0-1,0 1,2 0,-1 1,1-1,1 0,0 0,1 0,0 0,1 1,1 1,-2-7,52 303,55 354,-98-348,-11-305,1 0,-2 0,0-1,0 1,-1-1,0 1,0-1,-2 0,1 0,-5 7,7-14,1 0,-1 0,0-1,0 1,0-1,0 1,0-1,0 0,-1 0,1 0,-1 0,0 0,1 0,-1-1,0 1,0-1,0 0,0 0,0 0,0-1,0 1,-1 0,1-1,0 0,0 0,0 0,-1 0,1-1,0 1,0-1,0 0,0 0,0 0,0 0,0 0,0-1,-2 0,-3-4,1 0,-1-1,1 1,0-1,1-1,-1 1,2-1,-1 0,1-1,0 1,1-1,0 0,0 0,1 0,0-1,1 1,-1-1,-5-16,1 7</inkml:trace>
  <inkml:trace contextRef="#ctx0" brushRef="#br0" timeOffset="7685.865">2435 1048,'2'1,"0"0,0 1,0-1,0 1,-1 0,1-1,-1 1,1 0,-1 0,1 0,-1 0,0 0,0 0,0 0,0 0,-1 1,1-1,-1 0,1 0,-1 1,0-1,0 0,0 1,0-1,0 2,0-1,4 224,-33-58,27-157,3-45,26-89,-18 73,3 0,1 1,2 1,3 0,1 2,5-4,15 3,-38 45,0 0,0 1,-1-1,1 0,0 1,0-1,0 1,0-1,1 1,-1-1,0 1,0 0,0 0,0-1,0 1,0 0,0 0,1 0,-1 0,0 1,0-1,0 0,0 0,0 1,0-1,0 0,0 1,0-1,0 1,0 0,0-1,0 1,0 0,0-1,0 1,-1 0,1 0,0 0,0 0,-1 0,1 0,-1 0,1 0,-1 0,1 0,-1 0,0 0,1 0,-1 0,0 1,9 45,-8-22</inkml:trace>
  <inkml:trace contextRef="#ctx0" brushRef="#br0" timeOffset="7931.213">3057 822,'-14'24,"-6"12,2 1</inkml:trace>
  <inkml:trace contextRef="#ctx0" brushRef="#br0" timeOffset="12768.349">3339 681,'78'-28,"-47"23,-17 1,0 0,0 0,0 1,0 0,1 1,-1 0,1 2,-1-1,1 2,10 1,-24-2,0 1,0-1,0 0,-1 0,1 1,0-1,0 1,0-1,0 1,-1-1,1 1,0-1,0 1,-1 0,1-1,-1 1,1 0,0-1,-1 1,0 0,1 0,-1 0,1 0,-1-1,0 1,1 0,-1 0,0 0,0 0,0 0,0 0,0 0,0 0,0 0,0-1,0 1,0 0,-1 0,1 0,0 0,-1 0,1 0,0-1,-1 1,1 0,-1 0,0 0,-29 40,27-38,-10 12,7-11,1 1,0 0,0 1,0-1,1 1,0 0,0 0,0 0,1 0,0 1,0-1,1 1,0 0,0 0,0 0,1 0,-1 6,4-10,0 0,0 0,-1 0,2-1,-1 1,0-1,0 1,1-1,-1 0,1 0,0 0,0-1,-1 1,1 0,0-1,1 0,-1 0,0 0,0 0,0 0,1-1,-1 1,0-1,0 0,1 0,-1 0,0-1,1 1,-1-1,0 1,0-1,1 0,-1 0,0-1,0 1,0-1,-1 1,4-3,11 0,5-1</inkml:trace>
  <inkml:trace contextRef="#ctx0" brushRef="#br0" timeOffset="13886.304">3142 794,'0'5,"0"6,-5 1,-2 4,-4-1,-5-3,0 1,-1-2,1 3,-1-2,2 2,-1-1,3 2,-3 3,3-2</inkml:trace>
  <inkml:trace contextRef="#ctx0" brushRef="#br0" timeOffset="20235.409">4016 822,'0'312,"27"-169,-7-90,-15-46</inkml:trace>
  <inkml:trace contextRef="#ctx0" brushRef="#br0" timeOffset="20872.458">3932 851,'14'-22,"2"1,0 0,1 1,1 1,0 1,2 1,0 0,1 1,1 2,0 0,21-9,-39 21,0 1,1-1,-1 1,0 0,1 0,-1 0,1 1,-1-1,1 1,-1 0,1 1,-1-1,1 1,-1 0,1 0,-1 0,0 1,0-1,1 1,-1 0,0 0,-1 1,1-1,0 1,-1 0,1 0,-1 0,0 0,0 1,0-1,-1 1,1 0,-1-1,0 1,0 0,0 1,0-1,-1 0,1 0,-1 1,0 0,0 3,0 0,0 1,-1-1,0 0,-1 1,1-1,-2 0,1 1,-1-1,0 0,-1 0,0 0,0-1,-1 1,0-1,0 1,0-1,-1 0,0-1,-1 1,0-1,1 0,-2-1,1 1,-1-1,-1 0,-12 12,16-16,1 1,0-1,-1 1,1 0,0 0,0 0,0 1,0-1,1 1,-1-1,0 1,1 0,0 0,0 0,0 0,0 1,0-1,1 0,0 1,-1 0,1-1,0 1,1-1,-1 1,1 0,-1 0,1-1,0 1,1 0,-1-1,1 1,-1 0,1-1,0 1,1 0,-1-1,0 0,2 3,10 11,1-1,0 0,1-1,1-1,0 0,1-1,7 4,51 42,-53-40,-3-3</inkml:trace>
  <inkml:trace contextRef="#ctx0" brushRef="#br0" timeOffset="24136.172">2238 2007,'-5'15,"0"1,1 0,0 0,1 0,1 0,1 0,0 1,2-1,-1 0,2 1,0-1,1 0,1 0,0 0,1-1,3 7,-4-18,0-1,0 1,1-1,-1 0,1 0,0 0,0 0,0-1,0 0,0 0,0 0,1-1,-1 0,0 0,1 0,-1 0,1-1,0 0,-1 0,1-1,-1 1,1-1,-1-1,0 1,1-1,-1 0,0 0,0 0,0-1,0 1,-1-1,1 0,-1-1,1 1,-1-1,0 0,-1 0,1 0,-1-1,0 1,3-5,-4 5,0-1,0 1,0-1,-1 1,1-1,-1 0,0 1,-1-1,1 0,-1 0,0 0,0 1,0-1,-1 0,0 0,0 1,0-1,0 0,-1 1,0-1,0 1,0-1,0 1,-1 0,1 0,-1 0,0 0,-1 1,1-1,0 1,-1 0,0 0,0 0,0 0,0 1,0 0,-1 0,1 0,-1 0,1 0,-1 1,0 0,1 0,-1 0,0 1,-84-1,64 7</inkml:trace>
  <inkml:trace contextRef="#ctx0" brushRef="#br0" timeOffset="25167.099">2182 173,'0'0,"8"-5,0 0,0 1,0 0,1 1,-1 0,1 0,0 0,0 1,0 1,0 0,0 0,1 0,-1 1,9 1,-17 1,1 0,-1 0,1 0,-1 0,0 0,0 0,0 0,0 0,0 0,0 0,-1 1,1-1,-1 0,0 1,1-1,-1 0,0 1,0-1,-1 0,1 1,0-1,-1 0,1 0,-1 1,0-1,0 0,0 0,0 0,0 0,0 0,-1 0,1 0,-1 0,1 0,-1-1,0 1,-1 0,-2 7,-8 15,7-18,1 0,0 1,0 0,1 0,0 0,0 0,1 1,0 0,0-1,1 1,0 0,0 0,1 1,0-1,0 0,1 0,0 0,1 1,0-1,0 0,0 0,1 0,1 0,-1 0,4 6,29 9,-16-17</inkml:trace>
  <inkml:trace contextRef="#ctx0" brushRef="#br0" timeOffset="25422.901">2634 60,'-10'38,"-3"18,1 4,2-3,8-12,4-9,2-9</inkml:trace>
  <inkml:trace contextRef="#ctx0" brushRef="#br0" timeOffset="25655.012">2859 31,'-14'34,"-10"25,-1 8,5-3,5-8,5-13</inkml:trace>
  <inkml:trace contextRef="#ctx0" brushRef="#br0" timeOffset="25968.621">2492 117,'4'-3,"15"-12,0 0,2 2,0 0,0 1,1 1,0 2,1 0,0 1,5 0,-24 8,1 0,0 0,-1 1,1-1,-1 1,1 0,-1 1,1-1,-1 1,0-1,1 2,-1-1,0 0,0 1,-1-1,1 1,-1 0,1 0,-1 1,2 2,54 34,-46-38,0 1,1-2,-1 0,0 0,1-1,-1-1,0 0,0-1,1-1,-1 0,8-3,3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43.8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0 247 0 0 0,'0'0'2188'0'0,"0"0"226"0"0,0 0 124 0 0,0 0-12 0 0,0 0-231 0 0,0 0-409 0 0,0 0-436 0 0,0 0-353 0 0,0 0-250 0 0,0 0-160 0 0,0 0-90 0 0,0 0-81 0 0,0 0-69 0 0,21-20-75 0 0,62-61-84 0 0,34-35 580 0 0,-115 114-911 0 0,1 0 0 0 0,0 0-1 0 0,0 0 1 0 0,-1 0-1 0 0,1 1 1 0 0,0-1-1 0 0,0 1 1 0 0,1 0-1 0 0,-1 0 1 0 0,0 0 0 0 0,0 0-1 0 0,1 1 1 0 0,-1-1-1 0 0,0 1 1 0 0,0 0-1 0 0,1 0 1 0 0,-1 0-1 0 0,0 0 1 0 0,1 1 43 0 0,6 43-577 0 0,-9-42 583 0 0,0 0 0 0 0,-1 0 0 0 0,1-1 0 0 0,0 1 0 0 0,0 0 0 0 0,0-1 0 0 0,0 1 0 0 0,0-1 0 0 0,0 1 0 0 0,0-1 1 0 0,1 1-1 0 0,-1-1 0 0 0,0 0 0 0 0,1 1 0 0 0,-1-1 0 0 0,1 0 0 0 0,0 0 0 0 0,-1 0 0 0 0,1 0 0 0 0,0-1 0 0 0,-1 1 0 0 0,1 0 1 0 0,0-1-1 0 0,0 1 0 0 0,0-1 0 0 0,0 0 0 0 0,0 1 0 0 0,0-1 0 0 0,-1 0 0 0 0,1 0 0 0 0,0 0 0 0 0,0 0 0 0 0,0-1 1 0 0,0 1-1 0 0,0-1 0 0 0,0 1-6 0 0,71-20 242 0 0,101-46-18 0 0,-172 66-230 0 0,-1 1 0 0 0,1-1 0 0 0,-1 1 0 0 0,0-1 0 0 0,1 1 0 0 0,-1 0 0 0 0,1-1 0 0 0,-1 1 0 0 0,0 0 0 0 0,0 0 0 0 0,1 0 0 0 0,-1 0 0 0 0,0 0-1 0 0,0 0 1 0 0,0 0 0 0 0,0 1 0 0 0,0-1 0 0 0,0 0 0 0 0,-1 1 0 0 0,1-1 0 0 0,0 0 0 0 0,-1 1 0 0 0,1-1 0 0 0,-1 1 0 0 0,1-1 0 0 0,-1 1 0 0 0,0-1 0 0 0,1 1 0 0 0,-1-1 0 0 0,0 1 0 0 0,0-1 0 0 0,0 1 0 0 0,0 0 0 0 0,-1-1 0 0 0,1 1 0 0 0,0-1 0 0 0,-1 1 0 0 0,1-1-1 0 0,-1 1 1 0 0,1-1 0 0 0,-1 0 0 0 0,0 2 6 0 0,4 35-190 0 0,11-25-2361 0 0,5-11-7160 0 0,-18-2 8795 0 0,3 0-5761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0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593,'-38'204,"37"-201,1 0,0 0,-1 0,1 0,0 0,1 0,-1 1,1-1,-1 0,1 0,0 0,0 0,0 0,0-1,1 1,-1 0,1 0,0-1,0 1,0-1,0 0,0 1,0-1,0 0,1 0,-1 0,1-1,0 1,0-1,-1 1,1-1,0 0,0 0,0 0,0 0,0-1,0 1,0-1,1 0,-1 0,0 0,0 0,0 0,0-1,2 0,13-7,-1 0,0 0,0-2,-1 0,0-1,-1-1,-1 0,1-1,-2-1,0 0,-1-1,3-4,50-51,-65 69,1 0,0 0,-1 0,1-1,0 1,0 0,0 0,0 0,0 0,0 0,1 1,-1-1,0 0,0 0,0 1,1-1,-1 1,0-1,1 1,-1 0,1-1,-1 1,0 0,1 0,-1 0,1 0,-1 0,0 0,1 0,-1 1,1-1,-1 0,0 1,1-1,-1 1,0 0,0-1,1 1,-1 0,0 0,0 0,0-1,0 1,0 0,0 1,0-1,0 0,29 73,-30-68,1 0,1 0,-1 0,1 0,0 0,0 0,1 0,0-1,0 1,0-1,0 0,1 0,0 0,0 0,1-1,-1 1,1-1,0 0,0-1,0 1,0-1,1 0,3 1,1-2,-1 0,1-1,-1 0,1-1,0 0,0-1,-1 0,1 0,-1-1,1 0,-1-1,0 0,1 0,-2-1,1 0,0-1,-1 0,0 0,0-1,0 0,4-5,18-17,-1-1,-2-2,-1 0,12-20,-28 36,15-18,-2-1,-1-2,-2 0,-2-1,-1-1,-2 0,-1-2,-2 1,-2-2,-2 1,-2-1,-1 0,-2-9,-6 5,3 45,0-1,0 0,0 1,-1-1,1 1,0-1,0 0,0 1,0-1,0 1,-1-1,1 1,0-1,-1 1,1-1,0 1,-1-1,1 1,0-1,-1 1,1 0,-1-1,1 1,-1-1,1 1,-1 0,1 0,-1-1,1 1,-1 0,0 0,1 0,-1 0,1-1,-1 1,1 0,-1 0,0 0,1 0,-1 0,1 1,-1-1,0 0,1 0,-1 0,1 0,-1 1,1-1,-1 0,1 0,-1 1,1-1,-1 1,1-1,-1 0,1 1,0-1,-1 1,1-1,0 1,-1-1,1 1,0-1,-1 1,1-1,0 1,0-1,0 1,-12 18,0 0,2 0,1 1,0 1,1 0,2 0,0 0,1 0,1 1,-1 14,0-7,-1-1,2 0,1 1,1-1,1 1,1-1,2 0,1 1,1-1,5 15,-4-23,0-1,1 1,1-1,0-1,2 1,0-2,1 1,1-1,0 0,2-1,3 3,-16-20,0 1,-1 0,1-1,0 1,0 0,0-1,0 1,0 0,0-1,0 1,1 0,-1-1,0 1,0 0,0-1,0 1,0 0,0 0,0-1,1 1,-1 0,0-1,0 1,1 0,-1 0,0 0,0-1,1 1,-1 0,0 0,0 0,1-1,-1 1,0 0,1 0,-1 0,0 0,1 0,-1 0,0 0,1 0,-1 0,0 0,1 0,-1 0,0 0,0 0,1 0,-7-15</inkml:trace>
  <inkml:trace contextRef="#ctx0" brushRef="#br0" timeOffset="249.733">1580 367,'48'-5,"45"-6,21-2,0-2,-4 0,-7 3,-11-1,-12 2,-10 2,-7 3,-9 2,-14 3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378 311,'-39'34,"-21"25,-7 7,5 3,11-6,11-9,12-4,10-6,9-5,6-5,7-8,9-4,7-5,4-6,4-4,5-4,4-7,-6-3</inkml:trace>
  <inkml:trace contextRef="#ctx0" brushRef="#br0" timeOffset="299.969">829 424,'-27'24,"-3"-2,1 2,1 2,2 0,0 2,2 0,2 2,0 1,-10 20,30-48,0 0,0 0,0 0,0 0,0 0,1 1,0-1,-1 0,1 1,1-1,-1 1,0 0,1-1,0 1,0-1,0 1,0 0,0-1,1 1,0-1,-1 1,1-1,1 1,-1-1,0 1,1-1,0 0,0 0,0 0,0 0,0 0,0 0,1-1,-1 1,1-1,0 0,0 0,0 0,0 0,0 0,3 1,6-2,0 0,0-1,0 0,0-1,0 0,-1-1,1 0,0-1,-1 0,0-1,0 0,0-1,0 0,-1-1,1 0,-1-1,-1 0,1 0,-1-1,0-2,6 0,-1-1,0-1,0-1,-2 0,0 0,0-1,-1-1,-1 0,0 0,-1-1,-1 0,0-1,-2 0,1 0,-2 0,-1-1,0 0,-1-1,-2 14,0 0,0 1,0-1,-1 0,0 0,0 0,0 0,-1 1,0-1,0 0,0 0,0 1,-1-1,1 0,-1 1,-1 0,1-1,0 1,-1 0,0 0,0 1,0-1,-1 0,1 1,-1 0,0 0,1 0,-2 0,1 1,0-1,0 1,-1 0,1 1,-1-1,0 1,0-1,-41 7,27 1</inkml:trace>
  <inkml:trace contextRef="#ctx0" brushRef="#br0" timeOffset="731.954">998 763,'201'-316,"-200"314,24-30,-25 32,1 0,-1-1,1 1,-1-1,1 1,-1 0,1-1,-1 1,1 0,-1 0,1 0,0-1,-1 1,1 0,0 0,-1 0,1 0,-1 0,1 0,0 0,-1 0,1 0,-1 0,1 0,0 1,-1-1,1 0,-1 0,1 0,0 1,-1-1,1 0,-1 1,1-1,-1 1,0-1,1 0,-1 1,1-1,-1 1,0-1,1 1,-1 0,0-1,1 1,-1-1,0 1,0-1,0 1,0 0,1-1,-1 1,0 0,0-1,0 1,0-1,0 1,-1 0,1 0,3 15,-2 0,1 1,-2-1,0 0,-1 1,-1-1,-4 16,3-13,3-15,-1-1,0 1,1 0,-1 0,1-1,0 1,1 0,-1 0,0-1,1 1,0 0,0 0,0-1,1 1,-1-1,1 1,0-1,-1 0,2 0,-1 0,0 0,1 0,-1 0,1 0,0-1,0 1,0-1,0 0,0 0,0 0,1 0,-1-1,1 1,-1-1,1 0,0 0,-1 0,1-1,0 1,0-1,-1 0,1 0,0 0,0 0,0-1,-1 0,1 0,0 0,-1 0,1 0,-1-1,1 1,2-3,13-10,-2-1,1-1,-2-1,0 0,-2-1,1-1,-2 0,-1-1,0 0,-2-1,0 0,6-19,-3 11,-5 10,-2 1</inkml:trace>
  <inkml:trace contextRef="#ctx0" brushRef="#br0" timeOffset="1077.168">1957 198,'-14'9,"-8"3,1 0,1 1,0 2,0 0,2 0,0 2,1 1,0 0,1 1,-10 18,25-36,0 0,0 0,0 0,0 1,0-1,1 0,-1 1,1-1,-1 1,1-1,-1 1,1-1,0 1,0-1,0 1,0-1,0 1,0-1,0 1,0-1,1 1,-1-1,0 0,1 1,-1-1,1 1,0-1,-1 0,1 1,0-1,0 0,0 0,0 0,0 0,0 0,0 0,0 0,1 0,-1 0,0 0,1 0,-1-1,0 1,1-1,-1 1,73 6,-57-7,-14-1,1 1,-1-1,0 1,0 0,0 0,1 0,-1 0,0 0,0 1,0-1,0 1,1 0,-1 0,0 0,0 0,-1 1,1-1,0 1,0 0,-1 0,1 0,-1 0,1 0,-1 0,0 1,0-1,0 1,0-1,-1 1,1 0,-1 0,1 0,-1 0,0 0,0 0,0 0,-1 0,1 0,-1 0,0 1,0-1,0 1,-5 9,-1-1,0 0,-1 0,-1 0,0-1,-1 0,1 0,-2-1,0 0,0-1,-1 0,0-1,0 0,-12 6,2 1,-78 53,79-60</inkml:trace>
  <inkml:trace contextRef="#ctx0" brushRef="#br0" timeOffset="1327.791">2297 114,'-20'43,"-10"29,-1 11,1-3,5-10,6-13,8-11,4-9,4-5,3-9</inkml:trace>
  <inkml:trace contextRef="#ctx0" brushRef="#br0" timeOffset="1496.819">1986 424,'48'-4,"21"-3,3 1,-6 1,-9 1,-14 2</inkml:trace>
  <inkml:trace contextRef="#ctx0" brushRef="#br0" timeOffset="2027.939">2494 424,'38'-9,"23"-4,5 1,-8 2</inkml:trace>
  <inkml:trace contextRef="#ctx0" brushRef="#br0" timeOffset="2279.082">2607 650,'34'-10,"15"-8,5 0,-7 2</inkml:trace>
  <inkml:trace contextRef="#ctx0" brushRef="#br0" timeOffset="2533.219">3002 29,'9'43,"9"33,1 10,-3-7,-4-5,-4-12,-4-11,-2-10,-1-7,-2-4,1-2,-1-2,0 0,1 0,-1 1,1 0,0-4</inkml:trace>
  <inkml:trace contextRef="#ctx0" brushRef="#br0" timeOffset="2997.952">3058 1,'73'13,"-1"3,0 3,54 22,-124-40,60 29,-60-30,-1 1,0 0,0 0,0 0,0 0,0 0,0 0,0 0,0 1,0-1,-1 0,1 0,0 1,-1-1,1 0,-1 1,1-1,-1 1,0-1,0 1,0-1,1 0,-1 1,-1-1,1 1,0-1,0 1,0-1,-1 0,1 1,-1-1,1 1,-1-1,0 0,1 0,-1 1,0-1,0 0,0 0,0 0,0 0,0 0,0 0,0 0,-126 91,71-58,49-30,1-1,0-1,-1 1,1 0,0 1,0 0,1 0,-1 0,1 0,0 1,0 0,0 0,0 0,1 0,0 1,0 0,1 0,0 0,0 0,0 1,1-1,0 1,0-1,0 1,1 0,0 0,0 0,1 0,0-1,0 1,2 7,5-3,0 1,1-1,1-1,0 1,0-1,1-1,0 0,1 0,0-1,0-1,1 0,-1 0,2-1,-1-1,1 0,0 0,0-1,0-1,10 1,114 20,-124-18,-8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1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1 282,'19'215,"-10"1,-9 14,0-230,-1 0,1 0,0 0,-1 0,1 0,-1 0,1 0,0 0,-1 0,1 0,0 0,-1 0,1 0,-1 1,1-1,0 0,-1 0,1 0,0 1,0-1,-1 0,1 0,0 1,-1-1,1 0,0 1,0-1,0 0,-1 1,1-1,0 0,0 1,0-1,0 0,-1 1,-10-40,9 14,1-1,1 0,1 1,2-1,0 0,3-4,-1-2,5-13,1 1,2 0,3 1,1 1,2 0,2 2,1 0,2 1,21-24,-44 61,0 0,-1 0,1 0,0 0,0 0,1 0,-1 0,0 0,1 0,-1 0,1 1,-1-1,1 0,0 1,0 0,0-1,0 1,0 0,0 0,0 0,0 0,0 0,0 1,1-1,-1 1,0-1,0 1,1 0,-1 0,0 0,1 0,-1 0,0 0,1 1,-1-1,0 1,0 0,0 0,0-1,1 1,-1 1,0-1,0 0,2 4,1 1,-1 0,0-1,0 1,-1 1,0-1,0 0,0 1,-1 0,0-1,0 1,0 0,-1 0,0 0,-1 0,0 1,0-1,0 0,-1 0,0 0,0 0,5 71,1-60</inkml:trace>
  <inkml:trace contextRef="#ctx0" brushRef="#br0" timeOffset="872.915">819 508,'33'-5,"26"-6,8-7,-3 1,-8 3,-8 3,-7 5,-12-3,-5 1,-7 6,-11 4,-6 2</inkml:trace>
  <inkml:trace contextRef="#ctx0" brushRef="#br0" timeOffset="1651.881">848 762,'33'-10,"21"-7,6-2,-2 3,-6 4,-13 0,-12 1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3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1,'8'10,"0"1,-1 1,0-1,-1 1,0 0,-1 1,0-1,-1 1,0 2,2 2,1 12,-1 0,-2 0,-1 1,-1-1,-1 1,-2 0,-1-1,-1 1,-1-1,-7 19,4 11,1 1,4 0,4 52,0-18,-2-82</inkml:trace>
  <inkml:trace contextRef="#ctx0" brushRef="#br0" timeOffset="615.948">85 29,'34'0,"290"0,-321 0,0-1,0 1,1 0,-1 0,0 0,1 1,-1-1,0 1,1-1,-1 1,0 0,0 0,0 1,0-1,0 1,0-1,0 1,-1 0,1 0,-1 0,1 1,-1-1,0 0,1 1,-1 0,-1-1,1 1,0 0,-1 0,1 0,-1 0,0 0,0 0,0 2,-5 9,0-2,-1 1,-1 0,0-1,0 0,-1-1,-1 1,0-1,-1-1,0 1,0-1,-1-1,0 0,-1-1,-11 8,-17 17,30-24,6-8,1 0,-1 0,0 0,1 0,0 1,-1-1,1 1,0 0,0 0,0 0,0 0,0 0,0 0,1 1,-1-1,1 0,-1 1,1-1,0 1,0 0,0-1,0 1,1 0,-1-1,1 1,-1 0,1 0,0 0,0 0,0-1,1 1,-1 0,1 0,-1-1,1 1,0 0,0-1,0 1,1 0,-1-1,1 2,9 3,1 0,-1-1,1 0,1-1,-1-1,1 0,-1 0,10 1,-11-3,-1 0,1 0,-1 2,1-1,-1 1,-1 1,1 0,0 0,-1 1,0 0,-1 0,1 1,3 5,-9-9,0 1,-1-1,1 1,-1 0,0 0,0 0,0 0,-1 1,1-1,-1 0,0 1,-1-1,1 1,-1-1,0 1,0-1,0 1,0-1,-1 1,0-1,0 0,0 1,0-1,-1 0,0 0,0 1,0-1,0-1,-1 1,1 0,-3 2,-3 4,0-1,-1 0,0 0,0-1,-1 0,0 0,0-1,-1 0,0-1,-10 4,-239 67,210-70,32-10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2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517 45,'97'-42,"-87"39,-20 10,-25 10,-332 156,225-82,140-89,0-1,1 1,-1 0,0 0,1 0,-1 0,1 0,-1 0,1 0,0 1,0-1,0 0,0 1,1-1,-1 1,0-1,1 0,0 1,0 0,0-1,0 1,0-1,0 1,0-1,1 1,0-1,-1 1,1-1,0 0,0 1,0-1,0 0,1 0,-1 0,1 0,-1 0,1 0,0 0,-1 0,1 0,0-1,0 1,1-1,-1 0,0 1,0-1,1 0,1 0,142 38,-71-25,-53-9,66 24,-85-27,0-1,-1 1,0 0,1-1,-1 1,0 0,0 0,0 1,0-1,-1 0,1 1,-1-1,1 1,-1-1,0 1,0 0,0-1,0 1,0 0,-1 0,1 0,-1 0,0-1,0 1,0 0,0 0,0 0,-1 0,0 2,-3 3,-1 1,0 0,0-1,-1 0,0 0,0 0,-1-1,0 0,-1 0,1-1,-1 0,-1 0,1-1,-1 0,0-1,-4 2,9-3,-281 139,244-112,41-30,0 1,0 0,0-1,0 1,1 0,-1 0,0-1,0 1,1-1,-1 1,1 0,-1-1,0 1,1-1,-1 1,1-1,-1 1,1-1,0 1,-1-1,1 0,-1 1,1-1,0 0,-1 1,1-1,0 0,-1 0,1 0,0 0,0 1,-1-1,1 0,0 0,-1 0,1-1,0 1,0 0,-1 0,1 0,0 0,-1-1,1 1,0 0,-1-1,1 1,-1 0,1-1,-1 1,1-1,0 1,0-1,20-3</inkml:trace>
  <inkml:trace contextRef="#ctx0" brushRef="#br0" timeOffset="302.158">1139 242,'-4'5,"-21"19,2 2,1 0,1 1,1 2,2 0,0 0,2 2,2 0,0 1,-5 25,17-53,1 0,0 0,0 1,1-1,-1 1,1-1,0 1,0-1,1 0,-1 1,1-1,0 1,0-1,0 0,1 0,-1 0,1 1,0-2,0 1,1 0,-1 0,1-1,0 1,0-1,0 0,0 0,0 0,1 0,0-1,-1 1,1-1,0 0,0 0,0 0,0-1,4 2,6-1,-1 0,1 0,-1-1,1-1,-1 0,1-1,-1-1,1 0,-1 0,0-2,0 0,0 0,0-1,-1 0,1-1,-2-1,1 0,-1-1,0 0,0 0,-1-1,0-1,-1 0,0 0,0 0,-1-1,-1-1,0 1,0-1,0-3,-1 5,-1 0,0 0,0-1,-1 1,0-1,-1 0,-1 0,1 0,-2 0,1 0,-2-1,1 1,-2 0,1-1,-2 1,1 0,-2 0,1 0,-2-2,2 7,0-1,-1 1,1 0,-1 0,-1 0,1 0,-1 0,0 1,0-1,-1 1,1 1,-1-1,0 0,-1 1,1 0,-1 0,1 1,-1 0,0 0,-1 0,1 0,0 1,-1 0,-3 0,-14-1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0,-1 0,1 0,-1 0,0 0,0 0,-4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56,'34'0,"30"-5,9-1,-4 0,-7 1,-11-4,-8 1,-8 0,-4 3,-7 1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60,'0'455,"-27"-317,17-114</inkml:trace>
  <inkml:trace contextRef="#ctx0" brushRef="#br0" timeOffset="386.251">1 144,'89'-32,"3"3,0 5,1 4,1 4,1 4,37 2,55 17,-185-7,0 0,0 1,0-1,0 1,0-1,0 1,-1-1,1 1,0 0,0 0,0 0,-1 0,1 0,-1 0,1 1,-1-1,1 0,-1 1,1-1,-1 1,0 0,0-1,0 1,0 0,0 0,-1-1,1 1,0 0,-1 0,1 0,-1 0,0 2,-2 9</inkml:trace>
  <inkml:trace contextRef="#ctx0" brushRef="#br0" timeOffset="701.329">57 681,'34'4,"20"3,11-6,4-3,0-5,-3-2,2-4,-5 0,-4-3,-3 2,-6 3,-6-2,-6 2,-5 3,-3 3,-7 1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0:35.0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1 753,'10'14,"-1"0,0 1,-1 0,-1 1,0 0,-1 0,-1 0,-1 1,0-1,-1 1,1 9,19 65,-22-91,-1 0,1 0,0-1,0 1,0-1,-1 1,1-1,0 1,-1-1,1 1,0-1,-1 1,1-1,-1 0,1 0,-1 1,1-1,-1 0,1 0,-1 1,0-1,1 0,-1 0,0 0,0 0,0 1,0-1,1 0,-1 0,-1 0,1 0,0 0,0 0,0 1,0-1,0 0,-1 0,3-35,-2 1,-1-1,-2 0,-1 1,-7-24,-18-65,28 121,0 0,1 0,0 0,-1 0,1 0,0 0,0 0,0 0,1 1,-1-1,1 0,0 0,-1 0,1 0,0 1,1-1,-1 0,1 1,-1-1,1 1,0-1,-1 1,1 0,0 0,1 0,-1 0,0 0,1 0,-1 1,1-1,-1 1,1-1,0 1,1 0,56-37,-1-2,-2-3,21-21,-55 40,-1-1,-2 0,0-2,-1 0,-2-1,-1-1,-1 0,-2-2,3-9,6-61,-22 203,4 0,5 0,4-1,7 14,65 555,-67-501,-15-137,5 15,-3 1,-1 0,-3 0,-1 1,-3-1,-2 0,-2 0,-2-1,-3 6,11-48,-1 0,1-1,-1 1,1-1,-1 0,-1 1,1-1,-1 0,1 0,-1-1,0 1,0 0,-1-1,1 0,-1 0,0 0,0 0,0-1,0 1,0-1,0 0,-1 0,1 0,-1-1,1 0,-1 0,1 0,-1 0,0-1,0 0,1 0,-1 0,0 0,0-1,1 0,-1 0,0 0,1 0,-1-1,1 0,0 0,-1 0,1 0,0-1,0 1,1-1,-3-2,-5-13,1-1,1 0,0 0,2-1,0 0,1 0,1 0,1-1,1 0,1 0,0 0,2 0,0 0,4-16,-2 1,1 1,3 0,0 0,3 0,0 1,3 0,0 1,3 1,0 0,8-9,75-81,-74 94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0:03.3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706 1490,'-6'-6,"-1"0,0 1,0 0,0 0,-1 1,1 0,-1 0,0 1,0 0,0 0,-1 1,1 0,-1 1,1-1,-1 2,1-1,-1 1,0 1,1-1,-1 1,1 1,-1 0,1 0,0 1,-1-1,2 2,-1-1,0 1,-3 3,-4 1,1 0,0 1,0 0,1 1,1 1,0 0,0 1,1 0,0 1,1 0,1 0,-8 14,16-19,0-1,0 1,1 0,0-1,0 1,1 0,0-1,0 1,1-1,0 1,0-1,0 0,1 0,1 0,-1 0,1 0,0-1,0 0,1 0,0 0,0 0,0-1,1 1,0-2,0 1,0 0,1-1,-1 0,1-1,0 0,0 0,0 0,7 1,11-2,-1-1,1-1,0-1,0-1,-1-1,1-1,-1-2,0 0,-1-2,1 0,-1-2,-1 0,12-8,23-9,-39 21</inkml:trace>
  <inkml:trace contextRef="#ctx0" brushRef="#br0" timeOffset="-2351.44">198 756,'0'-1,"-1"1,1 0,0 0,-1-1,1 1,-1 0,1 0,-1 0,1 0,-1 0,1-1,0 1,-1 0,1 0,-1 0,1 0,-1 0,1 0,-1 1,1-1,-1 0,1 0,-1 0,1 0,-1 0,1 1,0-1,-1 0,1 0,-1 1,1-1,0 0,-1 1,1-1,0 0,-1 1,1-1,0 1,0-1,-1 0,1 1,0-1,0 1,0-1,0 1,0-1,-1 1,1-1,0 1,0-1,0 1,0-1,0 1,0-1,1 0,-1 1,0-1,0 1,0-1,0 1,-23 153,-20 18,24-114,42-131,-3 9,3 1,2 2,19-31,101-141,-144 232,-1 0,0 0,0 0,1 0,-1 1,0-1,1 0,-1 0,1 0,-1 0,1 0,-1 0,1 1,0-1,-1 0,1 1,0-1,0 0,-1 1,1-1,0 1,0-1,0 1,0-1,0 1,0 0,0-1,0 1,0 0,0 0,0 0,0 0,0 0,0 0,0 0,0 0,0 0,0 0,-1 1,1-1,0 0,0 1,0-1,0 0,0 1,0-1,0 1,-1 0,1-1,0 1,0 0,-1-1,1 1,0 0,-1 0,1 0,-1-1,1 1,-1 0,1 0,9 39,-2 0,-2 0,-1 1,-2-1,-3 40,9-13,-9-65,1-1,-1 1,1-1,-1 1,1-1,-1 0,1 1,0-1,0 0,0 1,0-1,0 0,0 0,0 0,0 0,0 0,0 0,1 0,-1 0,0 0,1-1,-1 1,0-1,1 1,-1-1,1 1,-1-1,1 0,-1 0,1 1,-1-1,1 0,0-1,-1 1,1 0,-1 0,1-1,-1 1,0-1,1 1,0-1,12-8,-1 0,0-1,-1 0,0-1,-1 0,0-1,-1 0,0-1,-1 0,0-1,5-11,-12 22,142-211,-144 215,0 0,0-1,0 1,0-1,0 1,0-1,0 1,0 0,1-1,-1 1,0-1,0 1,1-1,-1 1,0-1,1 1,-1-1,0 0,1 1,-1-1,1 1,-1-1,1 0,-1 1,1-1,-1 0,1 0,-1 1,1-1,-1 0,1 0,-1 0,1 0,0 0,-1 0,1 0,-1 0,1 0,-1 0,1 0,0 0,-1 0,1 0,-1 0,1-1,-1 1,1 0,-1 0,1-1,-1 1,1 0,-1-1,1 1,-1 0,1-1,-1 1,0-1,1 1,-1-1,0 1,1-1,-1 1,0-1,0 1,0-1,1 1,-1-1,0 0,1 55,-2-45,0 14,1-1,1 1,1 0,1 0,1-1,0 1,2-1,1 0,1 0,13 63,-9-76,-6-13</inkml:trace>
  <inkml:trace contextRef="#ctx0" brushRef="#br0" timeOffset="-777.19">1 1292,'351'-29,"126"-51,-308 41,-175 44,-2 3</inkml:trace>
  <inkml:trace contextRef="#ctx0" brushRef="#br0" timeOffset="1920.581">1496 812,'18'90,"-18"-88,17 101,-4 0,-3 69,-12 95,-13-228,2-27</inkml:trace>
  <inkml:trace contextRef="#ctx0" brushRef="#br0" timeOffset="2484.687">1356 953,'34'-26,"2"1,1 2,1 1,1 2,0 2,2 1,0 2,0 2,2 2,8 0,-41 9,1 0,-1 1,1 0,0 0,0 1,-1 0,1 1,0 0,0 1,-1 1,1-1,-1 1,0 1,0 0,0 1,3 1,-11-4,0 0,0 0,-1 1,1-1,-1 0,1 1,-1-1,0 1,1-1,-2 1,1 0,0-1,0 1,-1 0,1 0,-1-1,0 1,0 0,0 0,0 0,-1-1,1 1,-1 0,1 0,-1-1,0 1,0 0,0-1,-1 1,1-1,0 1,-1-1,0 1,-62 75,-157 98,215-173,2-2,1 1,-1-1,0 1,0 0,1-1,-1 2,1-1,0 0,-1 1,1-1,0 1,1 0,-1 0,0 0,1 1,0-1,-1 1,1-1,1 1,-1 0,1-1,-1 1,1 0,0 0,0 0,1 0,-1 0,1 0,0 0,0 0,0 0,1 1,-1-1,1 0,0 0,0-1,2 4,109 122,-101-117,0-1,1 0,0-1,1 0,0-1,1-1,0 0,0 0,13 4,-12-10,-3-3</inkml:trace>
  <inkml:trace contextRef="#ctx0" brushRef="#br0" timeOffset="2985.269">2230 727,'2'-2,"-1"0,0 0,1 0,0 1,-1-1,1 1,0-1,0 1,0-1,0 1,0 0,0 0,0 0,1 0,-1 0,0 1,1-1,-1 1,0-1,1 1,-1 0,0 0,1 0,1 0,-1 0,106 2,-106-2,0 1,0-1,-1 1,1-1,0 1,-1 0,1 0,-1 0,1 1,-1-1,0 0,1 1,-1 0,0-1,0 1,0 0,0 0,0 0,-1 1,1-1,-1 0,1 0,-1 1,0-1,0 1,0 0,0-1,0 1,-1 0,1-1,-1 1,1 0,-1-1,0 1,0 0,-1 0,1 1,-38 80,33-79,1 1,0 0,0 1,1-1,0 1,0 0,0-1,1 1,0 0,0 1,1-1,0 0,0 0,1 1,0 6,1-11,0 1,0-1,0 0,1 0,0 0,-1 0,1 0,0 0,0 0,0 0,1-1,-1 1,1-1,-1 1,1-1,0 0,0 0,0-1,0 1,0-1,0 1,1-1,-1 0,0 0,1 0,-1-1,1 1,1-1,100-7,-82 0,-3 1</inkml:trace>
  <inkml:trace contextRef="#ctx0" brushRef="#br0" timeOffset="14921.302">5589 672,'-7'-1,"0"0,1 1,-1 0,0 1,0-1,0 1,1 1,-1-1,0 1,1 0,-1 1,1 0,0 0,0 0,0 0,0 1,1 0,-1 0,1 1,0 0,0 0,1 0,-1 0,1 1,-2 4,-4-1,1 1,0 1,1 0,0 0,1 0,0 1,0 0,2 0,-1 1,2 0,-1 0,2 0,0 0,0 1,2-1,-1 1,2-1,0 1,1 13,0-23,1-1,-1 1,1 0,-1-1,1 1,0-1,0 0,0 0,1 0,-1 0,1 0,0 0,0 0,0-1,0 0,0 1,0-1,1-1,-1 1,1 0,-1-1,1 1,0-1,-1 0,1 0,0-1,0 1,0-1,0 0,-1 0,1 0,0-1,1 1,128-33,-107 19,-1-1,-1-2,0 0,-1-1,-1-2,-1 0,-1-1,0-1,-2-1,8-14,-3 8,-8 12,-2 0,0-1,-1 0,-1-1,-1 0,0-1,-1 0,-2-1,0 0,-1 0,-1 0,-1-1,-1 0,-1 0,-1 1,-1-1,0 0,-2 0,-4-19,5 29,-1-1,-1 1,0-1,0 1,-2 0,1 0,-1 1,-1 0,0-1,-1 2,0-1,0 1,-1 0,-1 1,0 0,0 0,0 0,-1 2,-1-1,1 1,-1 1,0 0,-1 0,1 1,-1 0,0 1,0 1,-7-1,12 2,0 1,-1 0,1 1,0-1,0 1,0 1,0 0,-1 0,1 0,0 0,0 1,1 1,-1-1,0 1,1 0,0 0,-1 1,1 0,1 0,-1 1,0-1,1 1,0 0,0 1,1-1,-1 1,1 0,1 0,-1 0,1 1,0-1,0 1,-1 6,1 10,1 1,1-1,1 1,1-1,1 0,1 1,1-1,1 0,1-1,1 1,1-1,1-1,1 0,2 2,113 141,-123-161,65 67,-65-69,1 1,-1 0,1-1,0 0,-1 1,1-1,0 0,0-1,0 1,0 0,0-1,-1 1,1-1,0 0,0 0,0 0,0-1,0 1,0-1,0 1,0-1,0 0,0 0,-1 0,1-1,0 1,-1-1,1 1,-1-1,1-1,10-8</inkml:trace>
  <inkml:trace contextRef="#ctx0" brushRef="#br0" timeOffset="15538.27">6492 219,'-33'23,"2"0,1 2,1 2,2 0,0 2,2 1,1 1,2 1,1 1,1 1,-8 20,23-44,0 0,0 0,2 1,-1-1,1 1,0 0,1 0,1 0,0 0,0 0,1 0,0 0,1 0,0 0,1 0,0 0,1 0,0-1,1 1,0-1,0 0,1 0,1 0,-1-1,2 0,-1 0,1 0,6 5,-3-6,-1-1,1 0,1-1,-1 0,1-1,0 0,0 0,1-2,-1 1,1-1,0-1,0 0,0 0,0-2,0 1,0-2,0 1,0-1,0-1,0-1,0 1,-1-2,5-1,10-4,0-1,-1-1,-1-1,0-2,0 0,-2-1,0-1,0-2,17-18,-28 27,-2 0,1 0,-1-1,-1-1,0 1,0-1,-1-1,-1 0,1 1,-2-2,0 1,-1-1,0 0,0 0,-2 0,1 0,-2 0,0-1,0 1,-1 0,-1-2,-1 5,1 0,-2 1,1-1,-1 1,-1-1,1 1,-2 0,1 0,-1 1,-1-1,1 1,-2 0,1 1,-1-1,0 1,0 1,-1-1,0 1,0 1,0-1,-1 1,0 1,0 0,0 0,-7-2,2 2,0 1,-1 0,0 0,0 2,0-1,1 2,-1 0,0 1,0 1,0 0,-9 3,-12 5</inkml:trace>
  <inkml:trace contextRef="#ctx0" brushRef="#br0" timeOffset="15806.838">6097 643,'325'-90,"-317"86,0 2,0-1,0 1,0 0,0 0,1 1,-1 0,0 1,1 0,-1 0,0 0,1 1,-1 1,0 0,0 0,1 0,-2 1,1 0,0 0,-1 1,1 0,-1 1,0 0,0 0,-1 0,2 2,14 20,-15-17,0-1,1 0,0-1,0 1,1-2,0 1,1-1,-1 0,10 4,-5-7,1 1,0-2,0 0,0-1,0 0,1-1,-1-1,0 0,0-1,1-1,-1-1,0 0,0 0,-1-2,1 0,-1 0,0-2,0 0,10-7,1 3</inkml:trace>
  <inkml:trace contextRef="#ctx0" brushRef="#br0" timeOffset="5806.568">3303 445,'-51'-92,"48"85,-1 0,-1 0,1 1,-1-1,0 1,-1 0,1 0,-1 1,-1-1,1 1,-1 1,1-1,-1 1,-1 0,1 1,0 0,-1 0,0 0,1 1,-1 0,0 1,0 0,0 0,0 1,-1 0,1 0,0 1,0 0,0 0,0 1,-2 0,5 2,0 0,0 1,0-1,0 1,0 0,1 0,0 0,0 1,1-1,-1 1,1 0,0 0,1 0,0 1,0-1,0 1,0-1,1 1,0-1,1 1,0 0,0-1,0 1,0 0,2 4,104 391,-8-108,-41-137,-3 35,-49-179,0 1,-1 0,-1 0,0 0,-1 1,-1-1,0 0,-1 1,0 0,-1-1,-1 0,0 1,-1-1,-2 7,0-16,0 0,0-1,-1 0,1 0,-1 0,0-1,0 0,0 0,0 0,0-1,-1 0,1 0,-1-1,1 1,-1-2,0 1,1-1,-1 0,0 0,0 0,1-1,-1 0,0-1,-2 0,5 1,0 1,0-1,1 1,-1-1,0 0,0 0,0-1,1 1,-1-1,1 0,-1 0,1 0,0 0,-1-1,1 1,0-1,-1-2,-2-6</inkml:trace>
  <inkml:trace contextRef="#ctx0" brushRef="#br0" timeOffset="6170.089">3698 1433,'-9'10,"1"0,0 1,1 0,0 1,1-1,0 1,1 0,0 1,1-1,1 1,-1 0,2 0,0 0,1 0,0 0,1 0,0 1,1 0,0-10,0 1,0-1,1-1,-1 1,1 0,0 0,0 0,0-1,1 1,-1-1,1 0,0 0,0 0,0 0,0 0,0-1,1 1,-1-1,1 0,-1 0,1 0,0-1,0 1,0-1,0 0,0 0,0 0,0 0,0-1,1 0,-1 0,0 0,2 0,2-1,0 0,0 0,0 0,0-1,0 0,0-1,-1 1,1-1,-1-1,0 0,0 0,0 0,0-1,-1 0,1 0,3-6,-6 8,0-1,-1-1,0 1,0 0,0-1,0 0,-1 0,0 1,0-1,0-1,-1 1,1 0,-1 0,0 0,-1-1,0 1,1-1,-1 1,-1 0,1-1,-1 1,0 0,-1 0,1-1,-1 1,0 0,0 0,0 0,-1 1,0-1,0 1,0-1,0 1,-1 0,1 0,-1 0,0 1,0 0,-2-2,-75-40,56 35</inkml:trace>
  <inkml:trace contextRef="#ctx0" brushRef="#br0" timeOffset="11257.894">3388 135,'0'-2,"1"1,1-1,-1 0,0 1,0-1,1 1,-1-1,0 1,1 0,0 0,-1-1,1 1,0 0,-1 0,1 1,0-1,0 0,0 1,0-1,0 1,0-1,0 1,-1 0,1 0,0 0,2 0,6-2,27-9,-30 8,1 0,0 1,0 0,0 0,0 1,0 0,1 0,-1 1,0 0,0 0,3 1,-9 1,-1-1,0 0,1 1,-1-1,0 1,0 0,0-1,0 1,0 0,-1 0,1-1,0 1,-1 0,1 0,-1 0,0 0,0 0,0 0,0 0,0 0,0 0,0 0,-1 0,1-1,0 1,-1 0,0 0,1 0,-1 0,0-1,0 1,0 0,0-1,-1 1,1-1,0 1,-1-1,1 0,0 1,-2-1,-1 7,-17 29,16-33,1 1,0 0,0 0,1 0,-1 0,1 0,0 1,1 0,-1-1,1 1,0 0,1 0,-1 1,1-1,0 0,1 0,0 0,0 1,0-1,0 0,1 0,0 1,1-1,-1 0,1 0,1 0,-1-1,1 1,-1 0,2-1,1 3,-1-6,0 0,0 0,0 0,1-1,-1 1,0-1,1 0,-1 0,1-1,-1 0,1 1,-1-1,1-1,0 1,-1-1,1 0,-1 0,0 0,1 0,-1-1,0 0,0 1,0-2,0 1,0 0,0-1,-1 0,1 0,-1 0,0 0,0-1,0 1,0-1,0 1,-1-1,1-1,8-10</inkml:trace>
  <inkml:trace contextRef="#ctx0" brushRef="#br0" timeOffset="11540.32">3924 78,'0'10,"0"12,0 8,0 3,0 1,0 0,0-2,5-6,1-12,0-8</inkml:trace>
  <inkml:trace contextRef="#ctx0" brushRef="#br0" timeOffset="11789.981">4093 50,'0'28,"0"16,0 4,0-2,0-2,5-11,1-9</inkml:trace>
  <inkml:trace contextRef="#ctx0" brushRef="#br0" timeOffset="12241.064">3811 135,'75'-106,"-72"103,1 0,-1 1,1-1,-1 1,1-1,0 1,0 0,0 1,1-1,-1 1,0-1,0 1,1 0,-1 1,1-1,-1 1,1 0,-1 0,1 1,-1-1,0 1,1 0,-1 0,0 0,1 0,-1 1,1 1,43 22,51 16,-86-40,-1-1,0 0,1 0,-1-1,0-1,0 0,1-1,-2 0,1-1,0 0,-1-1,0 0,0-1,0 0,-1-1,1 0,2-4</inkml:trace>
  <inkml:trace contextRef="#ctx0" brushRef="#br0" timeOffset="13569.993">4601 417,'-2'1,"0"0,1 1,-1-1,0 1,0 0,1-1,-1 1,1 0,-1 0,1 0,0 0,0 0,0 0,0 0,0 1,0-1,1 0,-1 1,1-1,0 0,-1 1,1-1,0 0,0 1,1 0,-2 0,12 160,1-70,-8-34,-3 1,-3-1,-2 1,-9 38,1 92,12-178</inkml:trace>
  <inkml:trace contextRef="#ctx0" brushRef="#br0" timeOffset="14138.916">4432 530,'61'-41,"1"4,3 2,0 3,2 2,36-8,11 27,-111 12,0-1,0 1,0 0,0 0,0 0,0 0,0 1,0-1,-1 1,1 0,-1-1,1 1,-1 0,0 1,0-1,1 0,-1 1,-1-1,1 1,0-1,-1 1,1 0,-1 0,0-1,0 1,0 0,0 0,-1 0,1 1,-1-1,0 0,0 0,0 0,0 2,-1 5,-1 1,-1-1,1 0,-2 0,1 0,-1-1,-1 1,0-1,0 0,0 0,-1 0,-1-1,0 0,0 0,0-1,-1 0,-6 4,-25 30,-125 119,161-156,1 1,0-1,-1 0,2 1,-1-1,0 1,1-1,0 1,0 0,0 0,1-1,0 1,0 0,0 0,0 0,1-1,-1 1,1 0,1 0,-1-1,0 1,1-1,0 1,0-1,1 0,-1 0,1 0,2 2,97 102,-94-102,165 113,-157-106</inkml:trace>
  <inkml:trace contextRef="#ctx0" brushRef="#br1" timeOffset="20594.928">2823 1603,'0'18,"-1"-4,0 1,1-1,1 1,0-1,1 1,0-1,1 0,1 0,0 0,1 0,1-1,0 0,1 0,4 6,113 140,-113-147,0-1,1-1,0 1,1-2,0 0,0 0,1-1,0-1,0 0,1-1,8 2,122 27,50-5,-121-20,50-4,-80-13,6 0,1-2,-1-3,0-2,21-10,103-23,-44 26,68 3,-126 7,-60 7,1 2,-1-1,1 2,0 0,-1 0,1 1,0 1,-1 0,1 1,4 1,190 17,-199-18,1 0,0 0,-1 1,0 0,0 0,0 1,0 0,0 1,-1 0,1 0,-1 1,-1-1,1 1,-1 1,0-1,-1 1,1 0,-1 1,-1-1,1 1,-1 0,-1 0,1 0,-1 2,-3-11,1 0,-1 0,1 0,-1 0,1 1,-1-1,1 0,0 0,-1 1,1-1,0 1,-1-1,1 0,0 1,0-1,0 1,-1 0,1-1,0 1,0 0,0-1,0 1,0 0,0 0,0 0,0 0,0 0,-1 0,1 0,0 0,0 0,0 0,0 0,0 1,0-1,0 0,0 1,0-1,-1 0,1 1,0-1,0 1,-1 0,1-1,0 1,-1 0,1-1,0 1,-1 0,1 0,-1-1,1 1,-1 0,1 0,-1 0,0 0,0 0,1 0,-1 0,0-1,0 1,0 0,0 0,0 1,17-39,45-67,-50 94,0 0,1 0,0 1,0 1,1 0,0 1,0 0,0 1,1 1,0 0,0 1,1 1,2 0,153-25,26 28,-54-27,-4 15,116-28,-1-34,-167 51,-2-5,-1-3,22-15,-92 38,-1-1,0 0,0 0,-1-1,0-1,-1 0,0-1,-1 0,-1-1,0 1,0-2,-1 1,0-2,-3 2,-1 1,0-1,0-1,-1 1,-1 0,-1-1,1 1,-2-1,0 1,-1-1,-1-4,2-56,15 22,-3 34</inkml:trace>
  <inkml:trace contextRef="#ctx0" brushRef="#br1" timeOffset="25027.044">4262 2704,'-1'-2,"0"0,-1 0,1 0,-1 0,1 1,-1-1,0 0,0 1,0 0,0-1,0 1,0 0,0 0,0 0,0 0,0 1,-1-1,1 1,0-1,-1 1,1 0,0-1,-1 1,1 1,-2-1,1 0,-25-4,0 3,-1 0,1 2,0 1,-1 1,1 1,0 2,1 0,-1 2,2 2,-1 0,-8 6,23-13,1 1,-1 1,1 0,0 0,0 1,0 1,1 0,0 0,0 1,1 0,0 1,0 0,1 0,0 1,1 0,0 0,1 1,0-1,0 2,1-1,1 1,-1 3,3 3,1 0,1 0,1 0,1 0,0 0,1-1,1 1,1-1,0 1,1-2,3 5,-6-13,1 0,1 0,0-1,0 1,0-1,1 0,0 0,0-1,0 0,1 0,0 0,1-1,-1 0,1-1,0 1,0-1,0-1,1 0,-1 0,1 0,-1-1,1-1,1 1,11 0,0-1,0-1,0-1,0-1,-1-1,1-1,5-1,25-2,-33 9</inkml:trace>
  <inkml:trace contextRef="#ctx0" brushRef="#br1" timeOffset="25274.467">4573 3042,'-5'38,"-1"18,0 4,6-8,2-18,2-15</inkml:trace>
  <inkml:trace contextRef="#ctx0" brushRef="#br1" timeOffset="25440.261">4658 2505,'-5'34,"-1"11</inkml:trace>
  <inkml:trace contextRef="#ctx0" brushRef="#br1" timeOffset="25693.209">4912 3352,'5'-29,"6"-23,1-9,-1 2,-2 7,1 6,0 7,2 5,0 3,2 8,4 7,-2 11,-3 7</inkml:trace>
  <inkml:trace contextRef="#ctx0" brushRef="#br1" timeOffset="26043.262">5420 2816,'-18'11,"2"2,-1 0,2 1,0 1,1 1,0-1,1 2,-1 2,10-11,-1-1,1 0,0 1,0 0,1 0,0 0,0 0,1 0,0 1,1-1,0 1,0-1,1 1,0 0,0-1,1 1,0-1,0 1,1-1,3 7,-4-10,1 0,1 0,-1 0,1-1,0 1,0-1,0 0,0 1,1-1,0-1,0 1,0-1,0 1,0-1,1 0,0-1,-1 1,1-1,0 0,0 0,0-1,0 1,0-1,1 0,-1 0,0-1,1 0,-1 0,2 0,3-1,0 0,-1-1,1 0,0 0,0-1,-1 0,0-1,1 0,-1 0,-1-1,1-1,-1 1,0-1,0-1,1-1,63-88,-63 80</inkml:trace>
  <inkml:trace contextRef="#ctx0" brushRef="#br1" timeOffset="26441.205">5786 2844,'0'23,"0"1,1-1,1 0,1-1,1 1,1 0,1-1,2 0,1 2,-7-19,0 0,0-1,1 1,0-1,0 0,0 0,0 0,1 0,-1-1,1 0,0 1,0-1,1 0,-1-1,0 1,1-1,0 0,-1 0,1 0,0-1,0 0,0 0,0 0,0 0,0-1,0 0,0 0,1 0,-1-1,0 1,0-1,0 0,0-1,-1 1,1-1,0 0,-1-1,1 1,-1-1,1 1,-1-1,0-1,0 1,-1 0,1-1,7-9,-1-1,-1 1,0-2,-1 1,0-1,-2 0,1-1,-2 0,0-1,19-45,8-49,-29 86</inkml:trace>
  <inkml:trace contextRef="#ctx0" brushRef="#br1" timeOffset="26945.243">6323 3070,'17'-41,"-8"16,1 1,1 0,1 1,1 0,1 1,15-18,-28 39,0 0,0 1,0-1,0 1,0-1,0 1,1-1,-1 1,0 0,0 0,0-1,1 1,-1 0,0 0,0 0,0 0,1 0,-1 1,0-1,0 0,0 0,0 1,1-1,-1 1,0-1,0 1,0 0,0-1,0 1,0 0,0-1,0 1,-1 0,1 0,0 0,0 0,-1 0,1 0,0 0,-1 0,1 0,-1 1,0-1,1 0,-1 0,0 0,0 0,1 1,-1-1,0 0,0 0,0 0,-1 1,11 16,-9-16,1 0,-1-1,1 1,0 0,0-1,0 1,0-1,0 0,0 1,0-1,0 0,0 0,0-1,1 1,-1 0,0-1,1 1,-1-1,0 0,1 0,-1 0,0 0,1 0,-1 0,0-1,1 1,-1-1,0 0,0 1,1-1,-1 0,0 0,0-1,2 0,69-56,-65 51,135-109,-141 115,-1 0,1 0,0 0,0 0,-1 0,1 1,0-1,0 1,0-1,0 1,0-1,0 1,0 0,0 0,0 0,0 0,0 1,0-1,0 0,-1 1,1-1,0 1,0 0,0 0,0 0,-1 0,1 0,0 0,-1 0,1 0,-1 0,1 1,-1-1,0 1,0-1,1 1,-1 0,0-1,0 1,-1 0,1 0,0-1,-1 1,1 0,-1 0,1 0,-1 0,0 0,20 59,-17-48,0-1,1 0,0 0,1 0,0-1,1 0,0 0,1 0,2 2,5 1</inkml:trace>
  <inkml:trace contextRef="#ctx0" brushRef="#br1" timeOffset="28306.03">7169 2704,'9'-2,"0"0,0-1,0 0,0 0,-1 0,0-1,1-1,-1 1,-1-2,1 1,-1-1,0 0,6-6,6-3,0-2,-1-1,0 0,-2-1,0-1,-1 0,-1-1,-2-1,1 0,-2-1,-1 0,-1 0,-1-1,4-24,-10 37,0 0,-1 1,0-1,-1 0,-1 0,1 1,-2-1,1 1,-2-1,1 1,-1-1,2 8,0-1,0 1,-1-1,1 1,-1 0,0-1,0 1,0 0,0 0,0 0,-1 0,1 1,-1-1,0 1,0-1,0 1,0 0,0 0,0 1,-1-1,1 1,-1-1,1 1,-1 0,1 0,-1 0,1 1,-1 0,0-1,0 1,1 0,-1 1,0-1,-1 1,-1 0,1 1,0 0,0 0,0 0,0 1,0-1,0 1,1 0,-1 0,1 1,0-1,0 1,0 0,1 0,-1 1,1-1,0 1,0-1,1 1,-1 0,0 3,-33 118,33-88,3 1,1-1,1 1,2-1,2 0,2 0,1-1,2 0,2 0,15 30,-3 6,-10-41,-2 1,-2 0,0 1,-3 1,-1-1,-1 1,-2 1,-2-1,-1 0,-1 1,-2-1,-2 0,-1 0,-2 0,-6 16,6-31,-2-1,-1 1,0-2,-1 1,-1-1,-1-1,0 0,-1-1,-1-1,-1 0,0-1,-1 0,0-1,15-12,0 1,0 0,1-1,-1 1,0-1,-1 1,1-1,0 0,0 0,0 0,-1 0,1 0,-1-1,1 1,0-1,-1 0,1 1,-1-1,1 0,-1 0,1-1,-1 1,1 0,-1-1,1 0,0 1,-1-1,1 0,0 0,0 0,-1-1,1 1,0 0,0-1,0 1,1-1,-1 0,0 0,1 0,-1 0,1 0,-1 0,-2-16,1 0,1 0,1 1,0-2,1 1,1 0,1 1,0-1,2 0,0 0,6-16,3-7,3 1,1 1,1 0,3 1,1 1,5-5,-14 21,1 0,1 0,0 1,2 1,0 1,14-11,-16 18</inkml:trace>
  <inkml:trace contextRef="#ctx0" brushRef="#br1" timeOffset="28663.027">7649 2901,'22'-8,"0"-1,-1-1,0 0,0-2,-1 0,-1-2,0 0,-1-1,0-1,-2 0,1-1,12-19,-27 34,-1 0,1 0,-1 0,0 0,1 0,-1 0,0-1,0 1,0 0,-1-1,1 1,-1 0,1-1,-1 1,0-1,0 1,0 0,0-1,0 1,0-1,-1 1,1-1,-1 1,0 0,0-1,0 1,0 0,0 0,0 0,0 0,-1 0,1 0,-1 0,1 0,-1 0,0 1,0-1,0 1,0-1,0 1,0 0,0 0,0 0,-1 0,1 0,0 0,-1 1,-1-1,-6 0,0 0,0 0,1 1,-1 1,0 0,0 0,0 1,1 0,-1 1,1 0,0 0,0 1,0 0,0 0,0 1,1 1,0-1,0 1,1 1,-1-1,1 1,1 1,0-1,0 1,0 0,1 1,0-1,0 1,1 0,0 0,1 0,0 1,-2 9,3-11,-1 0,1 0,0 1,1 0,0-1,0 1,1-1,0 1,1 0,0-1,0 1,0-1,2 1,-1-1,1 0,0 1,0-1,1-1,0 1,1-1,-1 1,1-1,1-1,-1 1,1-1,1 0,-1 0,1 0,0-1,1 0,3 1,0-2,0 1,0-1,1-1,-1 0,1-1,0 0,-1-1,1 0,0-1,0 0,0-1,0 0,-1-1,1-1,3 0,4-2,-1-1,0-1,0 0,-1-1,0-1,-1-1,0 0,9-8,-7 1</inkml:trace>
  <inkml:trace contextRef="#ctx0" brushRef="#br1" timeOffset="28979.385">8129 3014,'4'-1,"1"-1,-1 0,0 1,0-1,0-1,0 1,0-1,0 1,-1-1,1 0,-1 0,0-1,0 1,0-1,0 0,-1 1,1-1,-1 0,2-4,4-4,112-266,-115 269,1 0,0 1,0 0,1 0,0 0,0 1,1 0,0 0,1 1,7-5,6 1</inkml:trace>
  <inkml:trace contextRef="#ctx0" brushRef="#br1" timeOffset="29329.462">8552 2844,'23'-8,"-1"-2,-1 0,0-1,0-2,-1 0,-1-1,0-1,-1 0,-1-2,0 0,11-16,-26 31,0 0,0 0,0 0,0 0,0 0,-1 0,1 0,-1-1,0 1,0-1,1 1,-2-1,1 1,0-1,0 0,-1 0,0 1,1-1,-1 0,0 1,0-1,-1 0,1 0,-1 1,1-1,-1 0,0 1,0-1,0 1,0-1,0 1,0-1,-1 1,0 0,1 0,-1 0,0 0,0 0,0 0,0 0,0 0,0 1,-2-1,-1 0,-1 2,1-1,0 1,-1 0,1 0,-1 0,1 1,-1-1,1 1,0 1,0-1,-1 1,1 0,0 0,1 0,-1 1,0 0,1 0,-1 0,1 0,0 1,-2 2,-77 94,73-84,0 1,2 0,0 1,1 0,0 0,2 1,0-1,1 1,1 1,2-14,0 0,1 0,-1 0,1 0,1-1,-1 1,1 0,0 0,0 0,1 0,0-1,0 1,0-1,0 1,1-1,0 0,0 0,1 0,-1 0,1-1,0 0,0 1,1-1,-1-1,1 1,0-1,0 1,0-1,0-1,5 3,13 3</inkml:trace>
  <inkml:trace contextRef="#ctx0" brushRef="#br1" timeOffset="29746.569">9004 2872,'-1'1,"1"-1,-1 1,1-1,-1 1,1 0,-1-1,1 1,-1-1,0 0,1 1,-1-1,1 1,-1-1,0 0,0 0,1 1,-1-1,0 0,1 0,-1 0,0 0,0 0,1 0,-1 0,0 0,0 0,1 0,-1 0,0 0,0-1,1 1,-1 0,0 0,1-1,-1 1,0 0,1-1,-1 1,1-1,-1 1,1-1,-1 1,1-1,-1 0,1 1,-1-1,1 1,-1-1,1 0,0 0,0 1,-1-1,1 0,0 1,0-1,0 0,0 0,0 1,0-1,0 0,0 0,0 0,99-119,-46 71,-51 50,-1 0,1 0,0 0,-1 0,1 0,-1 0,0 0,1 1,-1-1,0 1,0-1,0 1,0-1,0 1,0-1,0 1,0 0,-1 0,1-1,-1 1,1 0,-1 0,0 0,0 0,1-1,-1 1,-1 0,1 0,0 0,0 0,-1 1,2 7,-1-6,1 1,0 0,0 0,1-1,0 1,-1-1,1 1,1-1,-1 0,1 1,0-1,0-1,0 1,0 0,0-1,1 1,0-1,0 0,0-1,0 1,0-1,0 1,1-1,-1 0,1-1,0 1,-1-1,1 0,0 0,0 0,0-1,-1 0,1 0,0 0,0 0,0-1,1 0,10-3,0 0,0-1,0-1,0 0,-1-1,0-1,-1-1,0 0,0 0,0-1,-2-1,1-1,-1 1,-1-2,0 0,-1 0,2-4,17-29,-21 26</inkml:trace>
  <inkml:trace contextRef="#ctx0" brushRef="#br1" timeOffset="30197.324">9794 2590,'5'-23,"-23"29,-118 170,135-174,-1 0,1 1,0-1,0 1,0-1,0 1,0 0,0-1,1 1,-1 0,1-1,-1 1,1 0,0 0,1-1,-1 1,0 0,1 0,-1-1,1 1,0-1,0 1,0 0,0-1,0 1,1-1,-1 0,1 1,-1-1,1 0,0 0,0 0,0 0,0-1,0 1,1 0,-1-1,0 0,1 1,-1-1,2 0,114 28,-105-29,1 0,-1-1,0 0,-1-1,1 0,0-1,0-1,-1 0,0-1,0 0,11-6,-7 2</inkml:trace>
  <inkml:trace contextRef="#ctx0" brushRef="#br1" timeOffset="30593.509">10189 2759,'22'0,"0"0,1-2,-1 0,0-2,0 0,-1-2,1 0,-1-2,0 0,-1-1,0-1,-1-1,13-9,-29 18,0-1,0 0,0 0,-1 0,1 0,-1-1,0 1,0-1,0 1,0-1,-1 0,1 0,-1 1,0-1,0 0,-1 0,1 0,-1 0,0 0,0 0,0-1,0 1,-1 0,1 0,-1 0,0 1,-1-1,1 0,-1 0,1 0,-1 1,0-1,-1 1,1 0,0-1,-1 1,0 0,0 1,0-1,0 0,0 1,0-1,-1 1,1 0,-1 0,0 1,1-1,-1 1,-9 2,0 0,1 1,-1 0,1 1,0 1,0 0,0 0,0 1,1 1,0 0,0 1,0 0,1 0,0 1,1 0,-1 1,2 0,-1 1,1 0,1 0,0 0,0 1,1 0,0 1,1-1,0 1,1 0,-1 8,3-13,2-1,-1 0,1 1,0-1,0 0,1 1,-1-1,1 0,1 1,-1-1,1 0,1 0,-1 0,1 0,0-1,0 1,0-1,1 0,0 1,0-2,0 1,1 0,-1-1,1 0,0 0,0 0,1-1,-1 0,1 0,0 0,0-1,0 1,0-1,0-1,0 1,0-1,1 0,-1-1,0 1,1-1,5-1,17 1,-3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44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58 5977 0 0,'0'0'1387'0'0,"0"0"-5"0"0,0 0 193 0 0,0 0 77 0 0,0 0-154 0 0,0 0-289 0 0,0 0-276 0 0,0 0-161 0 0,31-1-109 0 0,100-3-78 0 0,-20-10 857 0 0,132-22-886 0 0,-238 35-14 0 0,7 0-4366 0 0,-17 6-6116 0 0,0-1 3531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0:36.1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423 1,'-34'6,"1"2,0 1,0 1,1 2,0 2,2 0,-15 11,33-18,1 0,1 2,-1-1,1 1,1 0,0 1,0 0,1 1,0 0,1 0,0 1,0 0,2 0,-1 0,2 1,0-1,0 1,1 0,1 1,0-1,0 0,2 1,0-1,0 0,1 1,1-1,0 0,1 0,0 0,1 0,1 0,0-1,1 3,1-9,0 1,0-1,0 0,1 0,0-1,0 0,0 0,0-1,1 0,0-1,0 0,0 0,0-1,1 0,-1 0,0-1,1-1,-1 1,1-2,-1 1,1-1,-1-1,1 0,-1 0,0 0,0-1,6-3,115-69,-111 63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0:36.4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67 904,'-14'38,"-6"18,2 4,3-9</inkml:trace>
  <inkml:trace contextRef="#ctx0" brushRef="#br0" timeOffset="269.637">208 367,'-5'39,"4"31,1 4</inkml:trace>
  <inkml:trace contextRef="#ctx0" brushRef="#br0" timeOffset="519.258">378 1299,'9'-34,"9"-25,0-8,3-1,2 5,-3 4,0 8,2 7,-3 6,-1 6,3 2,1 7,-2 2,0 6,1 4,-2 9,-5 10,-5 4</inkml:trace>
  <inkml:trace contextRef="#ctx0" brushRef="#br0" timeOffset="765.088">1112 762,'-39'33,"13"-12,0 1,1 2,2 0,0 2,2 0,-17 27,35-48,2-1,-1 0,0 1,1 0,0-1,0 1,0 0,1-1,0 1,0 0,0 0,0-1,1 1,-1 0,1-1,1 1,-1-1,0 1,1-1,0 1,0-1,1 0,-1 0,1 0,0 0,0 0,0-1,0 0,1 1,-1-1,1 0,0 0,0-1,0 1,0-1,0 0,1 0,-1-1,1 1,-1-1,7 6,1-2,-1 0,1 0,0-1,0 0,1-1,-1 0,1-1,-1-1,1 0,0-1,0 0,-1-1,1 0,0-1,-1 0,0-1,1-1,-1 0,0 0,-1-1,3-2,7-7,-1 0</inkml:trace>
  <inkml:trace contextRef="#ctx0" brushRef="#br0" timeOffset="1731.155">1590 1,'12'112,"-5"2,-5-1,-5 1,-5-1,-9 27,-56 203,72-338,-1 7,0-1,0 1,1-1,1 1,0-1,0 1,2-1,-1 1,1-1,1 3,-2-13,-1 0,1 1,0-1,0 0,-1 1,1-1,0 0,0 0,0 0,0 0,1 0,-1 0,0 0,0-1,0 1,1 0,-1-1,0 1,1 0,-1-1,1 0,-1 1,0-1,1 0,-1 0,1 0,-1 0,1 0,-1 0,1 0,-1 0,1-1,-1 1,0 0,1-1,-1 1,1-1,-1 0,0 1,0-1,1 0,-1 0,0 0,12-10</inkml:trace>
  <inkml:trace contextRef="#ctx0" brushRef="#br0" timeOffset="2103.596">1844 1016,'35'0,"-1"-1,0-1,0-2,-1-2,1-1,-1-1,0-2,-1-1,0-2,-1-1,0-1,-23 10,-1 0,0 0,0 0,0-1,-1 0,0-1,0 1,0-1,-1 0,0 0,0-1,-1 0,0 1,0-2,-1 1,0 0,-1 0,1-1,-2 0,1 1,-1-1,-1 0,1 0,-1 0,-1 1,-1-9,1 13,0 1,0-1,-1 1,0-1,1 1,-1 0,0 0,0-1,-1 2,1-1,-1 0,1 0,-1 1,0-1,0 1,0 0,-1 0,1 0,0 0,-1 1,1-1,-1 1,1 0,-1 0,0 0,1 1,-1-1,0 1,0 0,0 0,-6 0,0 1,0 0,0 0,0 1,0 0,0 1,1 0,-1 1,1 0,-7 4,-5 4,1 2,1 0,0 1,1 1,1 0,1 1,0 1,1 1,1 0,0 1,2 1,1 0,0 0,1 1,2 0,0 1,1 0,2 0,-3 22,7-36,1 0,0 0,0 0,1-1,0 1,1 0,0 0,0-1,1 1,0-1,0 0,1 1,0-2,0 1,1 0,0-1,1 0,0 0,0-1,0 1,1-1,-1-1,2 1,-1-1,0 0,1-1,0 0,3 1,14 4,0 0,1-2,0-1,0-1,1-2,-1 0,1-2,0-1,0-1,2-1,4 1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1:27.8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538 24,'1'0,"-1"0,0 0,1 0,-1 0,1 0,-1 0,1 0,-1 0,1 0,-1 0,1 0,-1 0,1 0,-1 0,1 0,-1-1,1 1,-1 0,1 0,-1 0,0-1,1 1,-1 0,0-1,1 1,-1 0,1-1,-1 1,0 0,0-1,1 1,-1-1,0 1,0-1,0 1,1-1,-1 1,0 0,0-1,0 1,0-1,0 1,0-1,0 1,0-1,0 1,0-1,0 1,0-1,0 1,-1-1,1 1,0-1,0 1,0-1,-1 1,1 0,0-1,0 1,-1 0,1-1,0 1,-1-1,1 1,-1 0,1-1,-36-1,-1 8,0 3,1 1,0 1,1 3,0 0,1 2,1 2,1 1,-23 18,41-26,1 2,1 0,0 0,0 1,1 0,1 1,1 1,0-1,1 1,0 1,0 5,5-16,0 0,1 1,0-1,0 1,1-1,0 1,0 0,0-1,1 1,0 0,1 0,-1-1,1 1,0 0,1-1,0 1,0-1,0 1,1-1,0 0,0 0,0 0,1 0,0-1,0 0,0 1,1-1,0-1,0 1,1 0,15 8,1-1,-1-1,2-1,-1-1,2-1,-1-1,1-1,0-1,0-1,10-1,-7-2,-1-1,0-1,1-2,-1 0,0-2,-1-1,6-2,29-13,-34 9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7:44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37 3545 0 0,'0'0'1107'0'0,"0"0"-529"0"0,0 0-163 0 0,0 0 335 0 0,0 0 474 0 0,0 0 276 0 0,0 0-41 0 0,0 0-261 0 0,0 0-327 0 0,0 0-240 0 0,0 0-79 0 0,-1-5-52 0 0,1 4-384 0 0,-1-1 1 0 0,0 0-1 0 0,0 0 1 0 0,0 0-1 0 0,0 1 1 0 0,0-1 0 0 0,0 0-1 0 0,0 1 1 0 0,0-1-1 0 0,-1 1 1 0 0,1 0-1 0 0,-1-1 1 0 0,1 1-1 0 0,-1 0 1 0 0,1 0 0 0 0,-1 0-1 0 0,0 0 1 0 0,1 0-1 0 0,-1 0 1 0 0,0 0-1 0 0,0 1 1 0 0,0-1-1 0 0,0 1 1 0 0,0-1 0 0 0,0 1-1 0 0,0 0 1 0 0,0-1-1 0 0,1 1 1 0 0,-1 0-1 0 0,0 0 1 0 0,0 1-1 0 0,0-1 1 0 0,0 0-1 0 0,0 1 1 0 0,0-1 0 0 0,0 1-1 0 0,0 0 1 0 0,-1 0-117 0 0,-3 2 27 0 0,0 1-1 0 0,0 0 1 0 0,1 0 0 0 0,-1 1 0 0 0,1 0 0 0 0,0 0 0 0 0,0 0-1 0 0,1 0 1 0 0,-1 1 0 0 0,1 0 0 0 0,0-1 0 0 0,1 2 0 0 0,0-1 0 0 0,0 0-1 0 0,-1 2-26 0 0,-2 3-18 0 0,0 1-1 0 0,1 0 0 0 0,0 0 0 0 0,1 0 0 0 0,0 1 0 0 0,1-1 0 0 0,1 1 0 0 0,0 0 0 0 0,0 0 0 0 0,1 0 1 0 0,1-1-1 0 0,0 2 19 0 0,1-11-98 0 0,-1 0 0 0 0,1 0 0 0 0,0 0 0 0 0,0 0 0 0 0,1 0 0 0 0,-1-1 0 0 0,0 1 0 0 0,1 0 1 0 0,0-1-1 0 0,-1 1 0 0 0,1-1 0 0 0,0 0 0 0 0,0 1 0 0 0,1-1 0 0 0,-1 0 0 0 0,0 0 0 0 0,1 0 0 0 0,-1-1 0 0 0,1 1 1 0 0,0-1-1 0 0,-1 1 0 0 0,1-1 0 0 0,0 0 0 0 0,0 0 0 0 0,0 0 0 0 0,0 0 0 0 0,0-1 98 0 0,27 7-4541 0 0,-3-5-4295 0 0,-18-2 5922 0 0</inkml:trace>
  <inkml:trace contextRef="#ctx0" brushRef="#br0" timeOffset="468.308">220 317 3353 0 0,'0'0'1951'0'0,"0"0"-968"0"0,0 0-305 0 0,0 0 340 0 0,0 0 536 0 0,0 0 342 0 0,0 0-42 0 0,0 0-359 0 0,0 0-434 0 0,0 0-334 0 0,0 0-205 0 0,0 0-108 0 0,0 0-54 0 0,8-10-26 0 0,73-79 535 0 0,16 8-284 0 0,-68 77-493 0 0,-16 33 45 0 0,-13-27-111 0 0,1-1 0 0 0,-1 1 0 0 0,0 0-1 0 0,0-1 1 0 0,1 1 0 0 0,-1-1 0 0 0,1 1 0 0 0,-1 0 0 0 0,1-1 0 0 0,0 1 0 0 0,0-1 0 0 0,-1 0-1 0 0,1 1 1 0 0,0-1 0 0 0,0 0 0 0 0,0 1 0 0 0,1-1 0 0 0,-1 0 0 0 0,0 0 0 0 0,0 0 0 0 0,1 0-1 0 0,-1 0 1 0 0,1 0 0 0 0,-1 0 0 0 0,1 0 0 0 0,-1-1 0 0 0,1 1 0 0 0,-1-1 0 0 0,1 1 0 0 0,-1-1-1 0 0,1 1 1 0 0,0-1 0 0 0,-1 0 0 0 0,1 0 0 0 0,0 0 0 0 0,-1 0 0 0 0,1 0 0 0 0,0 0 0 0 0,-1-1 0 0 0,1 1-1 0 0,-1 0 1 0 0,1-1 0 0 0,0 1 0 0 0,-1-1 0 0 0,1 0 0 0 0,-1 1-26 0 0,53-23 562 0 0,45-6-331 0 0,-96 29-232 0 0,-1 0-1 0 0,1 1 0 0 0,-1-1 0 0 0,1 1 1 0 0,-1-1-1 0 0,1 1 0 0 0,-1 0 0 0 0,0 0 1 0 0,1 0-1 0 0,-1 0 0 0 0,0 0 0 0 0,0 0 1 0 0,0 1-1 0 0,0-1 0 0 0,0 1 0 0 0,0 0 1 0 0,0-1-1 0 0,0 1 0 0 0,-1 0 0 0 0,1 0 1 0 0,-1 0-1 0 0,1 0 0 0 0,-1 0 0 0 0,0 1 1 0 0,0-1-1 0 0,0 0 0 0 0,0 0 1 0 0,0 1-1 0 0,-1-1 0 0 0,1 1 0 0 0,0 1 2 0 0,1 1 6 0 0,-1-3-99 0 0,25 43 88 0 0,4-33-7080 0 0,-23-12 1106 0 0,0 0-2678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7:45.5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6 0 0 0,'0'0'357'0'0,"0"0"418"0"0,0 0 328 0 0,0 0 313 0 0,0 0 179 0 0,0 0-84 0 0,0 0-238 0 0,0 0-244 0 0,0 0-151 0 0,0 0-99 0 0,0 0-45 0 0,0 0-15 0 0,-10-2-48 0 0,7 2-673 0 0,-4-1 171 0 0,1 0-1 0 0,-1 0 0 0 0,0 0 0 0 0,0 1 1 0 0,0 0-1 0 0,1 1 0 0 0,-1-1 0 0 0,0 1 1 0 0,0 1-1 0 0,1-1 0 0 0,-1 1 0 0 0,1 0 1 0 0,-1 1-1 0 0,-5 2-168 0 0,4 0 12 0 0,0 0 1 0 0,0 0-1 0 0,0 1 0 0 0,1 0 0 0 0,0 0 1 0 0,0 1-1 0 0,1-1 0 0 0,0 2 1 0 0,0-1-1 0 0,0 1 0 0 0,1 0 1 0 0,0 0-1 0 0,1 0 0 0 0,-1 0 0 0 0,2 1 1 0 0,-1 0-1 0 0,1 0 0 0 0,1 0 1 0 0,-1 0-1 0 0,2 0 0 0 0,-1 1 1 0 0,1 5-13 0 0,13 30-1974 0 0,30-24-4994 0 0,-27-17 3332 0 0,-3-4 749 0 0</inkml:trace>
  <inkml:trace contextRef="#ctx0" brushRef="#br0" timeOffset="343.627">260 289 3129 0 0,'0'0'1865'0'0,"0"0"-950"0"0,0 0-287 0 0,0 0 266 0 0,0 0 369 0 0,0 0 187 0 0,0 0-153 0 0,0 0-414 0 0,0 0-374 0 0,0 0-243 0 0,0 0-103 0 0,0 0-11 0 0,0 0-19 0 0,14-13-8 0 0,84-87 145 0 0,-1 22 35 0 0,-96 78-295 0 0,0-1 0 0 0,0 1 0 0 0,0-1 0 0 0,0 1-1 0 0,0-1 1 0 0,0 1 0 0 0,0 0 0 0 0,0 0 0 0 0,1-1 0 0 0,-1 1 0 0 0,0 0 0 0 0,0 0-1 0 0,0 0 1 0 0,0 0 0 0 0,0 0 0 0 0,0 0 0 0 0,0 1 0 0 0,0-1 0 0 0,0 0 0 0 0,0 0-1 0 0,1 1 1 0 0,-1-1 0 0 0,0 1 0 0 0,-1-1 0 0 0,1 1 0 0 0,0-1 0 0 0,0 1 0 0 0,0 0-1 0 0,0-1 1 0 0,0 1 0 0 0,0 0 0 0 0,-1 0 0 0 0,1 0 0 0 0,0-1 0 0 0,-1 1 0 0 0,1 0 0 0 0,-1 0-1 0 0,1 0 1 0 0,-1 0 0 0 0,1 0 0 0 0,-1 0 0 0 0,1 0 0 0 0,-1 0 0 0 0,0 0 0 0 0,0 1-1 0 0,0-1 1 0 0,0 0 0 0 0,1 0 0 0 0,-1 0 0 0 0,-1 0 0 0 0,1 0 0 0 0,0 0 0 0 0,0 0-1 0 0,0 1-9 0 0,18 32 698 0 0,-12-32-625 0 0,0-1 0 0 0,-1 0 0 0 0,1 0 0 0 0,0 0 0 0 0,0-1 0 0 0,0 0 0 0 0,0 0 0 0 0,0-1 1 0 0,0 1-1 0 0,0-1 0 0 0,0-1 0 0 0,0 1 0 0 0,0-1 0 0 0,1 0-73 0 0,112-31 237 0 0,-116 35-239 0 0,-1 1 0 0 0,0 0 0 0 0,0 0 0 0 0,0 0 0 0 0,0 0 0 0 0,-1 0 1 0 0,1 0-1 0 0,-1 1 0 0 0,0-1 0 0 0,0 1 0 0 0,0-1 0 0 0,0 1 0 0 0,0-1 0 0 0,-1 1 0 0 0,0-1 0 0 0,0 1 0 0 0,0 3 2 0 0,13 42-853 0 0,1-36-6800 0 0,-11-12-546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189 81 664 0 0,'0'0'1719'0'0,"0"0"-423"0"0,0 0-202 0 0,0 0 108 0 0,0 0 159 0 0,0 0 65 0 0,0 0-125 0 0,0 0-227 0 0,0 0-212 0 0,0 0-193 0 0,0 0-105 0 0,-9-3-69 0 0,-26-8-63 0 0,34 10-393 0 0,-1 1 1 0 0,1 0-1 0 0,-1 0 1 0 0,1 0-1 0 0,-1 0 0 0 0,1 0 1 0 0,-1 0-1 0 0,1 1 0 0 0,0-1 1 0 0,-1 0-1 0 0,1 1 0 0 0,-1-1 1 0 0,1 1-1 0 0,0-1 1 0 0,-1 1-1 0 0,1 0 0 0 0,0 0 1 0 0,0 0-1 0 0,0-1 0 0 0,-1 1 1 0 0,1 0-1 0 0,0 0 1 0 0,0 1-1 0 0,0-1 0 0 0,1 0 1 0 0,-1 0-1 0 0,0 0 0 0 0,0 1 1 0 0,0 0-40 0 0,-4 5 136 0 0,-8 9-65 0 0,1 1 0 0 0,1 0 0 0 0,0 0 0 0 0,1 1 0 0 0,2 1-1 0 0,-1 0 1 0 0,2 0 0 0 0,1 0 0 0 0,-4 17-71 0 0,5 75-329 0 0,7-107 359 0 0,1 0 0 0 0,0-1 0 0 0,0 1 0 0 0,0-1-1 0 0,1 0 1 0 0,-1 0 0 0 0,1 0 0 0 0,0 0 0 0 0,0-1 0 0 0,0 1 0 0 0,0-1 0 0 0,0 0-1 0 0,1 0 1 0 0,-1-1 0 0 0,0 1 0 0 0,1-1 0 0 0,0 0 0 0 0,-1 0 0 0 0,1-1-1 0 0,-1 1 1 0 0,1-1 0 0 0,0 0 0 0 0,-1 0 0 0 0,1 0 0 0 0,0-1 0 0 0,-1 0 0 0 0,1 0-1 0 0,-1 0 1 0 0,1 0 0 0 0,1-2-30 0 0,7-2 230 0 0,0-1-1 0 0,0 0 0 0 0,-1-1 0 0 0,1 0 1 0 0,-2-1-1 0 0,1-1 0 0 0,-1 0 1 0 0,0 0-1 0 0,-1-1 0 0 0,0-1 1 0 0,-1 1-1 0 0,0-2 0 0 0,0 1 1 0 0,-2-1-1 0 0,1 0 0 0 0,-1-1 0 0 0,-1 0 1 0 0,0 0-230 0 0,33-132 494 0 0,-38 141-576 0 0,-1 0 0 0 0,0-1-1 0 0,0 1 1 0 0,0 0-1 0 0,0-1 1 0 0,-1 1 0 0 0,1 0-1 0 0,-1 0 1 0 0,0-1-1 0 0,0 1 1 0 0,-1 0 0 0 0,1 0-1 0 0,-1 0 1 0 0,0 0 0 0 0,0 0-1 0 0,-1 1 1 0 0,1-1-1 0 0,-1 1 1 0 0,1-1 0 0 0,-1 1-1 0 0,0 0 1 0 0,0 0-1 0 0,-1 0 1 0 0,1 1 0 0 0,-1-1-1 0 0,1 1 1 0 0,-1-1 0 0 0,0 1-1 0 0,0 0 1 0 0,0 1-1 0 0,0-1 1 0 0,-3 0 82 0 0,-56 1-4853 0 0,26 19-2733 0 0,26-10 1397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0.8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1 435 720 0 0,'0'0'1631'0'0,"0"0"19"0"0,0 0 122 0 0,0 0 142 0 0,0 0 16 0 0,0 0-163 0 0,0 0-202 0 0,0 0-171 0 0,0 0-119 0 0,0 0-69 0 0,0 0-74 0 0,0 0-84 0 0,0 0-62 0 0,1 3-90 0 0,8 4 219 0 0,2-27-170 0 0,0 0-487 0 0,32-49-71 0 0,3 2 0 0 0,3 2 0 0 0,2 2 0 0 0,3 3 0 0 0,10-5-387 0 0,-63 64-50 0 0,-1 0 0 0 0,0 0 0 0 0,0 1 0 0 0,1-1 1 0 0,-1 0-1 0 0,0 1 0 0 0,1-1 0 0 0,-1 0 0 0 0,1 0 1 0 0,-1 1-1 0 0,1-1 0 0 0,-1 1 0 0 0,1-1 0 0 0,0 0 1 0 0,-1 1-1 0 0,1-1 0 0 0,0 1 0 0 0,-1 0 0 0 0,1-1 0 0 0,0 1 1 0 0,-1-1-1 0 0,1 1 0 0 0,0 0 0 0 0,0 0 0 0 0,0-1 1 0 0,-1 1-1 0 0,1 0 0 0 0,0 0 0 0 0,0 0 0 0 0,0 0 0 0 0,-1 0 1 0 0,1 0-1 0 0,0 0 0 0 0,0 0 0 0 0,0 0 0 0 0,-1 1 1 0 0,1-1-1 0 0,0 0 0 0 0,0 0 0 0 0,0 1 0 0 0,-1-1 1 0 0,1 0-1 0 0,0 1 0 0 0,-1-1 0 0 0,1 1 0 0 0,0-1 0 0 0,-1 1 1 0 0,1-1-1 0 0,-1 1 0 0 0,1 0 0 0 0,0-1 0 0 0,-1 1 1 0 0,0 0-1 0 0,1-1 0 0 0,-1 1 0 0 0,1 0 0 0 0,-1-1 0 0 0,0 1 1 0 0,1 0-1 0 0,-1 0 0 0 0,0 0 0 0 0,0-1 0 0 0,0 1 1 0 0,0 0-1 0 0,1 1 50 0 0,2 40-4518 0 0,-2-19-3536 0 0,-1-8-1475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6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1 537 0 0 0,'0'0'697'0'0,"0"0"833"0"0,0 0 165 0 0,0 0-106 0 0,0 0-57 0 0,20-4 20 0 0,66-20-49 0 0,-18-22 904 0 0,-35 15-1661 0 0,-2-2-1 0 0,-1-1 1 0 0,-1-1-1 0 0,-3-2 1 0 0,21-35-746 0 0,-40 60 88 0 0,17-26 198 0 0,-1-1-1 0 0,-3-1 1 0 0,-1-1 0 0 0,2-10-286 0 0,-40 188-694 0 0,-1-8 1452 0 0,7 0-1 0 0,2 131-757 0 0,16 49 279 0 0,8-279 26 0 0,15-31 275 0 0,8-26-282 0 0,-2-2-1 0 0,-1-2 1 0 0,-1-1-1 0 0,-2-1 0 0 0,23-34-297 0 0,31-28 127 0 0,2 28-204 0 0,-83 68 72 0 0,-1 1 0 0 0,1-1 0 0 0,-1 1 0 0 0,1 0 0 0 0,-1 0 0 0 0,0 0 1 0 0,1 0-1 0 0,-1 1 0 0 0,0-1 0 0 0,-1 1 0 0 0,1-1 0 0 0,0 1 0 0 0,-1-1 0 0 0,1 1 0 0 0,-1 0 1 0 0,0 0-1 0 0,0 0 0 0 0,0 0 0 0 0,0 0 0 0 0,-1 0 0 0 0,1 0 0 0 0,-1 0 0 0 0,0 0 0 0 0,0 0 1 0 0,0 0-1 0 0,0 0 0 0 0,0 2 5 0 0,16 209 907 0 0,-5-153-823 0 0,-3-76-2990 0 0,-2-8-1100 0 0,0 7-2864 0 0,-2 8-1193 0 0</inkml:trace>
  <inkml:trace contextRef="#ctx0" brushRef="#br0" timeOffset="4757.296">1424 718 168 0 0,'0'0'944'0'0,"0"0"-221"0"0,0 0 143 0 0,0 0 354 0 0,0 0 275 0 0,0 0 74 0 0,0 0-156 0 0,0 0-246 0 0,0 0-218 0 0,0 0-163 0 0,0 0-170 0 0,-5-2-137 0 0,4 1-448 0 0,-1 0 0 0 0,0 0 0 0 0,0 0 0 0 0,0 1 1 0 0,0-1-1 0 0,0 0 0 0 0,0 1 0 0 0,0-1 0 0 0,0 1 1 0 0,0 0-1 0 0,0 0 0 0 0,0 0 0 0 0,0 0 0 0 0,0 0 0 0 0,0 0 1 0 0,0 1-1 0 0,0-1 0 0 0,0 0 0 0 0,0 1 0 0 0,0 0 1 0 0,0 0-1 0 0,0-1 0 0 0,0 1 0 0 0,0 0 0 0 0,0 0 1 0 0,1 1-1 0 0,-1-1 0 0 0,1 0 0 0 0,-1 0 0 0 0,0 1 1 0 0,1 0-32 0 0,-12 12 24 0 0,0 1 1 0 0,1 1-1 0 0,1 0 1 0 0,1 0-1 0 0,0 1 1 0 0,1 0 0 0 0,-2 8-25 0 0,6-12-58 0 0,0-1 1 0 0,2 1 0 0 0,-1 0 0 0 0,2 0 0 0 0,-1 0 0 0 0,2 0 0 0 0,0 1 0 0 0,1-1 0 0 0,0 0 0 0 0,1 0-1 0 0,1 9 58 0 0,0-17 35 0 0,0 0 0 0 0,1-1 0 0 0,0 0 0 0 0,-1 0 0 0 0,1 0 0 0 0,1 0 0 0 0,-1 0 0 0 0,0-1 0 0 0,1 1 0 0 0,0-1 0 0 0,0 0 0 0 0,0 0-1 0 0,0 0 1 0 0,0-1 0 0 0,1 1 0 0 0,-1-1 0 0 0,1 0 0 0 0,-1 0 0 0 0,1-1 0 0 0,0 1 0 0 0,0-1 0 0 0,0 0 0 0 0,0-1 0 0 0,0 1 0 0 0,0-1-1 0 0,0 0 1 0 0,0 0 0 0 0,0 0 0 0 0,0-1 0 0 0,0 0 0 0 0,0 0 0 0 0,1 0-35 0 0,7-4 242 0 0,-1 0 1 0 0,0 0-1 0 0,-1-1 1 0 0,1 0-1 0 0,-1-1 1 0 0,-1-1-1 0 0,1 1 1 0 0,-1-2-1 0 0,0 1 1 0 0,-1-1-1 0 0,0-1 1 0 0,2-4-243 0 0,-3 3 33 0 0,-1-1 1 0 0,-1 1-1 0 0,0-2 0 0 0,-1 1 1 0 0,0-1-1 0 0,0 1 0 0 0,-2-1 1 0 0,0-1-1 0 0,0 1 0 0 0,-1 0 1 0 0,-1-1-1 0 0,0 1 0 0 0,-1-1 1 0 0,0 1-1 0 0,-2-8-33 0 0,2 16-122 0 0,-2 0 0 0 0,1-1-1 0 0,0 1 1 0 0,-1 0 0 0 0,0 0 0 0 0,0 0 0 0 0,-1 1-1 0 0,1-1 1 0 0,-1 0 0 0 0,0 1 0 0 0,0 0 0 0 0,-1 0-1 0 0,1 0 1 0 0,-1 0 0 0 0,0 0 0 0 0,0 1-1 0 0,0-1 1 0 0,0 1 0 0 0,-1 0 0 0 0,1 1 0 0 0,-1-1-1 0 0,0 1 1 0 0,0 0 0 0 0,0 0 0 0 0,0 0 0 0 0,0 1-1 0 0,0-1 1 0 0,0 1 0 0 0,-1 1 0 0 0,1-1 0 0 0,0 1-1 0 0,-1 0 1 0 0,1 0 0 0 0,0 0 0 0 0,0 1-1 0 0,-5 1 123 0 0,8-2-51 0 0,0 1-1 0 0,0 0 1 0 0,0 0-1 0 0,1 0 0 0 0,-1 0 1 0 0,0 0-1 0 0,1 1 1 0 0,-1-1-1 0 0,1 0 0 0 0,-1 1 1 0 0,1-1-1 0 0,0 1 1 0 0,0-1-1 0 0,0 1 0 0 0,-1 0 1 0 0,1 0-1 0 0,1-1 1 0 0,-1 1-1 0 0,0 0 0 0 0,0 0 1 0 0,1 0-1 0 0,-1 0 1 0 0,1 0-1 0 0,0 0 0 0 0,-1 0 1 0 0,1 0-1 0 0,0 0 1 0 0,0 0-1 0 0,0 0 0 0 0,1 0 1 0 0,-1 0-1 0 0,0 0 0 0 0,1 0 1 0 0,-1 0-1 0 0,1 0 1 0 0,0 0-1 0 0,-1 0 0 0 0,1-1 1 0 0,0 1-1 0 0,0 0 1 0 0,0 0-1 0 0,1-1 0 0 0,-1 1 1 0 0,0-1-1 0 0,1 1 1 0 0,0 0 51 0 0,15 6 220 0 0,1-2 0 0 0,0 0 0 0 0,0-1 0 0 0,0 0 1 0 0,1-2-1 0 0,0 0 0 0 0,-1-1 0 0 0,1-1 1 0 0,0-1-1 0 0,0 0 0 0 0,14-3-220 0 0,20 1 201 0 0,-26 0-65 0 0,0-1 1 0 0,0-2-1 0 0,0-1 0 0 0,-1-1 1 0 0,0-1-1 0 0,0-2 1 0 0,9-4-137 0 0,97-56 98 0 0,-192 119-110 0 0,50-42 28 0 0,0 1 0 0 0,1 0-1 0 0,0 1 1 0 0,0 0 0 0 0,1 0-1 0 0,0 1 1 0 0,1 0 0 0 0,0 0 0 0 0,1 1-1 0 0,0 0 1 0 0,0 0 0 0 0,1 0-1 0 0,1 1 1 0 0,0-1 0 0 0,0 1-1 0 0,1 0 1 0 0,1 1 0 0 0,0-1-1 0 0,0 0 1 0 0,2 1 0 0 0,-1-1-1 0 0,2 0 1 0 0,-1 1 0 0 0,2-1-1 0 0,0 1-15 0 0,-1-9 12 0 0,1 0 0 0 0,-1 0 0 0 0,1 0 0 0 0,0-1 0 0 0,0 1 0 0 0,1 0 0 0 0,-1-1 0 0 0,1 1-1 0 0,0-1 1 0 0,0 0 0 0 0,0 0 0 0 0,0 0 0 0 0,0 0 0 0 0,1-1 0 0 0,-1 1 0 0 0,1-1-1 0 0,0 0 1 0 0,-1 0 0 0 0,1 0 0 0 0,0-1 0 0 0,0 1 0 0 0,0-1 0 0 0,1 0 0 0 0,-1 0-1 0 0,0 0 1 0 0,0-1 0 0 0,1 1 0 0 0,-1-1-12 0 0,7 1 194 0 0,0-1 1 0 0,1 0-1 0 0,-1-1 1 0 0,0 0-1 0 0,0 0 0 0 0,-1-1 1 0 0,1-1-1 0 0,0 0 1 0 0,-1 0-1 0 0,7-3-194 0 0,-6 1 66 0 0,1 0 0 0 0,-1-1 0 0 0,0 0 0 0 0,0-1 0 0 0,-1 0 1 0 0,0 0-1 0 0,0-1 0 0 0,0 0 0 0 0,-1-1 0 0 0,-1 0 0 0 0,0-1 0 0 0,0 0 0 0 0,0 0 0 0 0,-1 0 0 0 0,-1-1 1 0 0,0 0-1 0 0,-1-1 0 0 0,0 1 0 0 0,0-1 0 0 0,-1 0 0 0 0,-1 0 0 0 0,0 0 0 0 0,1-10-66 0 0,-4 17-72 0 0,1 0-1 0 0,-1 0 1 0 0,-1 0-1 0 0,1 0 1 0 0,-1 0-1 0 0,0 1 1 0 0,0-1-1 0 0,0 0 1 0 0,0 1-1 0 0,-1-1 1 0 0,0 1-1 0 0,0-1 1 0 0,0 1-1 0 0,-1 0 1 0 0,0 0-1 0 0,1 0 1 0 0,-1 0-1 0 0,0 0 1 0 0,-1 0-1 0 0,1 1 1 0 0,-1 0-1 0 0,0 0 1 0 0,1 0-1 0 0,-1 0 1 0 0,-4-2 72 0 0,4 3-124 0 0,0-1 0 0 0,0 1 0 0 0,0-1 0 0 0,-1 1-1 0 0,1 0 1 0 0,-1 1 0 0 0,1-1 0 0 0,-1 1 0 0 0,0 0 0 0 0,0 0 0 0 0,1 0 0 0 0,-1 1 0 0 0,0 0 0 0 0,0 0-1 0 0,0 0 1 0 0,0 0 0 0 0,1 1 0 0 0,-1 0 0 0 0,0 0 0 0 0,0 0 0 0 0,1 0 0 0 0,-1 1 0 0 0,1 0 0 0 0,-1 0 0 0 0,1 0-1 0 0,0 0 1 0 0,0 1 0 0 0,0 0 0 0 0,0 0 0 0 0,0 0 0 0 0,1 0 0 0 0,-1 0 0 0 0,1 1 0 0 0,0 0 0 0 0,0-1-1 0 0,0 1 1 0 0,0 0 0 0 0,1 1 0 0 0,-2 3 124 0 0,3-6-19 0 0,1 0-1 0 0,0 1 1 0 0,-1-1 0 0 0,1 0-1 0 0,0 0 1 0 0,0 1-1 0 0,1-1 1 0 0,-1 0-1 0 0,0 0 1 0 0,1 0 0 0 0,-1 1-1 0 0,1-1 1 0 0,0 0-1 0 0,0 0 1 0 0,0 0 0 0 0,0 0-1 0 0,0 0 1 0 0,0 0-1 0 0,0 0 1 0 0,1-1-1 0 0,-1 1 1 0 0,1 0 0 0 0,-1-1-1 0 0,1 1 1 0 0,0-1-1 0 0,-1 1 1 0 0,1-1 0 0 0,0 0-1 0 0,0 0 1 0 0,0 0-1 0 0,0 0 1 0 0,0 0-1 0 0,0 0 1 0 0,0-1 0 0 0,0 1-1 0 0,1-1 1 0 0,-1 1-1 0 0,1-1 20 0 0,90 11 780 0 0,-70-11-645 0 0,5 1 9 0 0,1-2 0 0 0,-1 0 0 0 0,1-2 0 0 0,-1-1-1 0 0,0-1 1 0 0,12-4-144 0 0,-6-2 182 0 0,-1 0-1 0 0,-1-2 0 0 0,0-2 0 0 0,0 0 0 0 0,-2-2 1 0 0,0-2-1 0 0,-1-1 0 0 0,11-10-181 0 0,6-25 792 0 0,-44 59 379 0 0,-16 56-1222 0 0,4 0 0 0 0,1 1 0 0 0,4 1 0 0 0,2-1 1 0 0,4 38 50 0 0,-3 27-30 0 0,-5 28 126 0 0,6-154 17 0 0,1 0 0 0 0,0 0 0 0 0,0 0 0 0 0,0-1 1 0 0,-1 1-1 0 0,1 0 0 0 0,0 0 0 0 0,0 0 0 0 0,-1 0 0 0 0,1 0 0 0 0,0 0 0 0 0,0 0 0 0 0,-1 0 0 0 0,1 0 1 0 0,0 0-1 0 0,0 0 0 0 0,-1 0 0 0 0,1 0 0 0 0,0 0 0 0 0,0 0 0 0 0,-1 0 0 0 0,1 0 0 0 0,0 0 0 0 0,0 0 0 0 0,-1 0 1 0 0,1 0-1 0 0,0 0 0 0 0,0 0 0 0 0,0 0 0 0 0,-1 0 0 0 0,1 1 0 0 0,0-1 0 0 0,0 0 0 0 0,-1 0 0 0 0,1 0 1 0 0,0 1-114 0 0,-5-35 774 0 0,4 31-645 0 0,0-21-145 0 0,1-1 0 0 0,0 1 1 0 0,2-1-1 0 0,1 1 0 0 0,0 0 1 0 0,2 0-1 0 0,1 0 1 0 0,1 1-1 0 0,1-1 0 0 0,1 2 1 0 0,1-1-1 0 0,1 1 0 0 0,1 1 1 0 0,0 0-1 0 0,2 1 1 0 0,1 0-1 0 0,0 1 0 0 0,1 1 1 0 0,1 0-1 0 0,1 1 0 0 0,10-6 16 0 0,-16 14-69 0 0,1 1 0 0 0,0 1-1 0 0,1 0 1 0 0,0 0 0 0 0,0 2-1 0 0,0 0 1 0 0,1 0-1 0 0,-1 2 1 0 0,1-1 0 0 0,12 1 69 0 0,-21 2-15 0 0,1 0 0 0 0,0 0 0 0 0,0 1 0 0 0,0 0 0 0 0,0 1 0 0 0,-1 0 0 0 0,1 0 0 0 0,0 0 0 0 0,0 1 0 0 0,-1 0 0 0 0,1 0 0 0 0,-1 1 0 0 0,0-1 0 0 0,1 1 0 0 0,-1 1 0 0 0,-1-1 0 0 0,1 1 0 0 0,0 0 0 0 0,-1 1 0 0 0,0-1 0 0 0,0 1 0 0 0,0 0 0 0 0,-1 0 0 0 0,3 4 15 0 0,-4-4 44 0 0,1 1 0 0 0,-1-1 0 0 0,0 1 0 0 0,-1 0 1 0 0,1 0-1 0 0,-1 1 0 0 0,-1-1 0 0 0,1 0 0 0 0,-1 1 0 0 0,0-1 1 0 0,0 1-1 0 0,-1-1 0 0 0,0 1 0 0 0,0-1 0 0 0,-1 1 0 0 0,1-1 0 0 0,-1 1 1 0 0,-1-1-1 0 0,1 1 0 0 0,-1-1 0 0 0,0 0 0 0 0,-1 0 0 0 0,1 0 1 0 0,-1 0-1 0 0,-1 0 0 0 0,1-1 0 0 0,-1 1 0 0 0,-2 2-44 0 0,-3-2 66 0 0,0 0 0 0 0,-1-1-1 0 0,1 0 1 0 0,-1-1 0 0 0,0 0 0 0 0,0 0-1 0 0,-1-1 1 0 0,1 0 0 0 0,-1-1 0 0 0,1 0-1 0 0,-1-1 1 0 0,0 0 0 0 0,0-1-1 0 0,1 0 1 0 0,-1-1 0 0 0,0 0 0 0 0,-1-1-66 0 0,-43-25-1814 0 0,41 13-1441 0 0,2-2-3335 0 0,9 8-3824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2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1835 282</inkml:trace>
  <inkml:trace contextRef="#ctx0" brushRef="#br0" timeOffset="1559.431">3867 282</inkml:trace>
  <inkml:trace contextRef="#ctx0" brushRef="#br0" timeOffset="-260.815">1778 762,'-9'34,"-4"10</inkml:trace>
  <inkml:trace contextRef="#ctx0" brushRef="#br0" timeOffset="195.761">1948 932,'5'-8,"6"-12,0 2,2-1,0 1,1 1,1 1,0 0,14-11,-27 26,-1 0,1 1,-1-1,1 0,-1 1,1-1,-1 1,1-1,-1 1,1 0,0-1,-1 1,1 0,-1 0,1 0,0 1,-1-1,1 0,0 0,-1 1,1-1,-1 1,1 0,-1-1,1 1,-1 0,0 0,1 0,-1 0,0 0,0 0,1 0,-1 0,0 1,0-1,0 0,-1 1,1-1,0 1,0-1,-1 1,1-1,-1 1,1-1,-1 1,0-1,0 1,0 0,1-1,-1 1,-1 0,1-1,0 2,13 28,-10-28,-1 0,1 0,-1 0,1 0,0-1,0 0,0 0,0 1,1-2,-1 1,1 0,-1-1,1 1,-1-1,1 0,0 0,0-1,-1 1,1-1,0 0,0 0,0 0,-1 0,1-1,0 1,0-1,-1 0,1 0,0-1,-1 1,1-1,0 0,103-71,-68 28,-25 26</inkml:trace>
  <inkml:trace contextRef="#ctx0" brushRef="#br0" timeOffset="-1356.743">565 282,'-11'310,"-9"-23,20-267,-2 0,0-1,-1 1,-1 0,-1-1,-1 0,0 0,-2 0,0-1,-1 0,-1-1,0 0,-1 0,-8 7,5-11</inkml:trace>
  <inkml:trace contextRef="#ctx0" brushRef="#br0" timeOffset="-1057.37">1 339,'43'0,"43"-5,17-6,4-2,-5 2,-11-2,-6 1,-9-2,-7 1,-10 4,-7 2,-6 3,-7 2,-4 1,-10 6,-7 2</inkml:trace>
  <inkml:trace contextRef="#ctx0" brushRef="#br0" timeOffset="-509.396">1129 1,'-28'554,"-1"-203,29-342,6 59,-6-67,1 1,-1-1,1 0,-1 1,1-1,0 0,-1 0,1 1,0-1,0 0,0 0,0 0,0 0,0 0,0 0,0-1,0 1,1 0,-1 0,0-1,0 1,1-1,-1 1,1-1,-1 0,0 1,1-1,-1 0,1 0,-1 0,0 0,1 0,-1 0,1 0,-1-1,0 1,1 0,-1-1,0 1,1-1,-1 0,0 1,0-1,1 0,25-14,-1-2,0 0,-1-2,-1 0,-1-2,0-1,-2 0,13-19,39-17,-72 57,0 1,0 0,0-1,0 1,0 0,0-1,0 1,0 0,1 0,-1 0,0 0,0 0,0 0,0 1,0-1,0 0,0 0,0 1,0-1,0 1,0-1,0 1,0-1,0 1,0-1,-1 1,1 0,0 0,0-1,-1 1,1 0,0 0,-1 0,1 0,-1 0,1 0,-1 0,1 0,-1 0,0 0,0 0,1 0,-1 0,0 0,0 0,0 0,0 0,4 59,-4-53,-3 55,8 76,1-120</inkml:trace>
  <inkml:trace contextRef="#ctx0" brushRef="#br0" timeOffset="1054.264">3048 875,'5'49,"-2"0,-3 1,-1-1,-3 0,-7 31,11-72,-1 0,0 1,0-1,-1 0,0 0,-1 0,0 0,0-1,-1 1,1-1,-2 0,1 0,-1 0,0 0,0-1,-1 0,0 0,-4 3,9-9,0 1,1-1,-1 0,0 0,1 1,-1-1,0 0,1 0,-1 0,0 0,0 0,1 0,-1 0,0 0,1-1,-1 1,0 0,0 0,1 0,-1-1,0 1,1 0,-1-1,1 1,-1-1,1 1,-1-1,0 1,1-1,0 1,-1-1,1 1,-1-1,1 0,0 1,-1-1,1 0,0 1,0-1,-1 0,1 1,0-1,0 0,0 1,0-1,0 0,0 0,0 1,0-1,0 0,0 1,0-1,1 0,-1 0,0 1,8-44,7 8,1 0,2 2,1 0,2 1,1 2,1 0,2 1,15-13,-8 10,2 1,1 2,1 1,1 2,2 1,1 3,26-12,-58 30,1 1,0 0,0 1,0-1,0 2,0-1,1 1,-1 1,1 0,0 0,-1 1,1 0,8 1,-16 0,0 0,0 0,0 0,0 0,-1 0,1 0,0 0,0 1,-1-1,1 0,0 1,-1 0,0-1,1 1,-1 0,0 0,0 0,0 0,0 0,0 0,0 0,-1 0,1 0,-1 0,1 0,-1 0,0 1,0-1,0 0,0 0,0 0,-1 0,1 1,-1-1,1 1,-32 71,12-49,0 0,-2-1,0-1,-2-2,0 0,-2-1,-3 1,19-15,-1 0,1 0,-1-1,0-1,-1 0,1 0,-1-1,0 0,0-1,0-1,8 0,0-1,0 0,0 0,-1 0,1 0,0-1,0 0,0 0,0 0,0 0,0 0,0-1,0 0,0 0,1 0,-1 0,1-1,0 1,-1-1,1 0,0 0,1 0,-1 0,0 0,1-1,0 1,0-1,0 0,0 0,0 0,-10-69,12 49</inkml:trace>
  <inkml:trace contextRef="#ctx0" brushRef="#br0" timeOffset="1310.738">3895 735,'-5'28,"-1"11</inkml:trace>
  <inkml:trace contextRef="#ctx0" brushRef="#br0" timeOffset="1805.129">4177 791,'-37'335,"12"-266,25-69,-1 0,0 1,1-1,-1 0,0 0,1 0,-1 0,0 1,1-1,-1 0,0 0,1 0,-1 0,0-1,1 1,-1 0,0 0,1 0,-1 0,0-1,1 1,-1 0,0-1,1 1,-1-1,1 1,-1 0,1-1,-1 1,1-1,-1 1,1-1,-1 0,1 1,0-1,-1 1,1-1,0 0,0 1,-1-1,1 0,0 1,0-1,0 0,0 1,0-1,0 0,0 1,0-1,0 0,0 1,0-1,0 0,1 1,-1-1,0 0,0 1,1-1,-1 0,1 1,1-22,2 1,0 0,2-1,0 2,1-1,1 1,1 0,1 1,1 0,0 0,1 2,1-1,14-13,-21 23,21-25,1 2,2 0,1 2,2 2,0 1,2 1,33-17,-62 37,1 1,0-1,0 2,0-1,1 1,-1 0,1 0,0 1,0 0,0 1,0 0,0 0,0 0,0 1,0 1,0-1,2 1,-8 0,0 0,0 0,-1 0,1 0,0 1,0-1,0 0,-1 1,1-1,-1 1,1-1,-1 1,0 0,0 0,1 0,-1 0,0 0,-1 0,1 0,0 0,-1 0,1 0,-1 0,1 0,-1 0,0 1,0-1,0 0,0 0,-1 0,1 0,0 1,-1-1,0 0,1 0,-1 0,0 0,0 0,0 0,-50 74,38-64,-2-1,1 0,-1-1,-1-1,0 0,0-1,-1 0,0-2,0 0,-1-1,0-1,-16 3,9-6</inkml:trace>
  <inkml:trace contextRef="#ctx0" brushRef="#br0" timeOffset="2125.575">4770 819,'41'-4,"-9"2,-1-2,1 0,-1-2,0-2,-1 0,0-3,9-4,-35 13,-1 0,1-1,0 0,-1 0,0 0,0 0,0-1,0 1,0-1,0 0,-1 0,0 0,0 0,0 0,0 0,-1-1,0 1,0 0,0-1,0 1,-1-1,1 0,-1 1,0-1,-1 1,1-1,-1 1,0-1,0 1,0 0,-1-1,1 1,-1 0,0 0,0 0,-1 0,1 0,-1 0,0 1,0-1,0 1,0 0,-1 0,1 0,-1 0,0 1,0 0,0-1,0 1,0 1,0-1,0 1,-1-1,1 1,-1 0,-1 0,-4 4,0-1,1 1,-1 1,1 0,-1 0,1 1,1 0,-1 0,1 1,-1 0,2 1,-1 0,1 0,0 0,1 1,-1 0,1 1,1-1,0 1,0 0,1 0,0 1,1-1,-2 6,2-10,1 1,0-1,0 0,1 1,-1-1,1 1,0-1,0 1,1 0,0-1,0 1,0 0,1-1,0 1,0 0,0-1,1 1,-1-1,1 0,1 0,-1 1,1-1,0-1,0 1,0 0,1-1,0 1,-1-1,2 0,-1-1,0 1,1-1,-1 1,1-1,0-1,1 1,4 2,1-1,-1 0,1-1,0 0,0-1,1 0,-1-1,0 0,7-1,8 0</inkml:trace>
  <inkml:trace contextRef="#ctx0" brushRef="#br0" timeOffset="4242.82">3895 649,'0'-5,"0"4,0 6,-5 7,-1 7,0 5,1 3,-4 1,1 2,1-1,2 1,1-1,2 0,1-5</inkml:trace>
  <inkml:trace contextRef="#ctx0" brushRef="#br0" timeOffset="9161.844">368 1496,'345'-44,"-229"33,-1 5,86 8,-47 1,876-4,-453-26,1151 27,-862 17,131-7,-318-37,-115 15,452-6,-226-9,727 27,-815 29,-505-29,-150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42.4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1638 1581,'-14'-7,"0"0,0 1,0 0,-1 1,0 1,0 0,0 1,-1 1,1 0,-1 1,1 1,-1 0,0 1,1 1,0 0,-1 1,1 1,0 0,-12 6,-152 75,132-62,0 3,2 2,-36 29,74-52,-22 17,2 1,0 1,1 1,2 2,-12 17,-122 127,42 25,-68 88,69-30,23 28,76-232,2 1,3 0,-5 50,-11 97,55 27,2-27,-22-149,2-1,3 0,1-1,3 0,2-1,1-1,3-1,4 4,83 112,58 9,-145-148,2-1,1-1,0-1,1-2,20 10,27 17,-8-7,1-2,71 23,-63-26,286 81,-164-65,-55-25,-85-13,0-3,0-2,1-3,34-4,11 1,93-26,-149 26,0-3,-1-2,0-2,-1-2,1-2,-2-1,2-4,263-129,-273 125,-1-2,-1-1,-1-2,-2-1,0-2,18-25,267-271,-196 130,-91 142,-2-1,-3-2,-2 0,6-31,4-29,-5-20,2-6,-30-167,-1 285,-1 1,-2 0,0 0,-2 0,0 1,-2 0,-8-17,-2-6,-72-185,73 185,-1 2,-3 1,-2 0,-1 2,-4-1,14 18,-98-128,14 5,72 111,-2 0,-2 2,0 1,-30-23,-14-16,58 56,2-1,-1 1,-1 0,0 1,-1 1,-1 1,0 1,-18-9,-163-85,59 55,34 17,-22-13,86 36,0 2,-1 1,1 3,-27 0,-101-22,-280 26,436 2,0 0,0 1,0 0,1 1,-1 1,0 0,1 1,0 1,-12 6,24-11,0 0,0 0,0 1,1-1,-1 1,0-1,0 1,1-1,-1 1,1 0,-1 0,1 0,0 0,0 0,0 0,0 0,0 0,0 0,1 1,-1-1,1 0,-1 2,3 10</inkml:trace>
  <inkml:trace contextRef="#ctx0" brushRef="#br1" timeOffset="4457.643">1751 735,'-2'-15,"-3"23,-5 25,4 7,1 2,2-1,2 1,4 29,-2 1,28 240,-30-184,12 152,1-164,-5 1,-7 94,-1-86,-30 74,15-128,15-55,0 0,1 0,1-1,0 1,2 0,-1 0,2-1,0 1,4 8,7 34,25 169,-30-30,9 0,-19-195,0 0,0 0,0-1,1 1,-1 0,0 0,1 0,-1 0,1 0,0-1,-1 1,1 0,0 0,0-1,0 1,0-1,1 1,-1-1,0 1,1-1,-1 0,1 0,-1 1,1-1,-1 0,1-1,0 1,0 0,-1 0,1-1,0 1,0-1,0 1,0-1,0 0,0 0,-1 0,1 0,0 0,0 0,0 0,0-1,0 1,0-1,-1 1,3-2,243-43,-50 17,-109 29,107-12,2-8,-55-7,-110 25,-1 1,1 2,-1 1,1 2,7 2,17 1,0-2,1-4,-1-1,12-4,34 1,96-9,130-18,-275 20,-1 3,1 2,0 3,0 2,3 2,87 24,336-27,-349-11,-103 6,1 0,0 2,0 1,1 1,15 2,64-4,-40-13,-49 11</inkml:trace>
  <inkml:trace contextRef="#ctx0" brushRef="#br1" timeOffset="7139.527">1751 762,'-2'-1,"0"0,0-1,1 1,-1-1,0 0,1 1,-1-1,1 0,0 0,-1 0,1 0,0 0,0 0,0 0,1-1,-1 1,0 0,1 0,-1-1,1 1,0 0,0-1,0 1,0 0,0-1,0 0,-15-156,-19-22,24 107,9 62</inkml:trace>
  <inkml:trace contextRef="#ctx0" brushRef="#br1" timeOffset="8023.672">933 1,'-28'255,"28"-253,-1 0,1 0,0 0,0 0,0 0,0 1,0-1,0 0,0 0,1 0,-1 0,1 0,0 0,-1 0,1 0,0 0,0 0,0 0,1-1,-1 1,0 0,1-1,-1 1,1-1,-1 1,1-1,0 0,-1 1,1-1,0 0,0 0,0 0,0-1,0 1,0 0,0-1,0 1,0-1,1 0,-1 0,0 0,0 0,0 0,0 0,0-1,0 1,0 0,1-1,-1 0,0 0,-1 1,1-1,0 0,1-1,92-90,-49 39,-41 48,-5 4,1 0,-1 0,1 0,-1 0,1 0,-1 0,1 0,0 0,-1 0,1 0,0 1,0-1,0 0,0 1,0-1,-1 0,1 1,0-1,0 1,0-1,1 1,-1 0,0-1,0 1,0 0,0 0,0 0,0 0,0 0,0 0,1 0,-1 0,0 0,0 1,0-1,0 0,0 1,0-1,0 1,0-1,0 1,0-1,0 1,0 0,0-1,-1 1,1 0,0 0,0 0,2 7,1 1,-1 0,0 1,-1-1,0 0,0 1,-1-1,0 1,-1-1,0 1,-1 1,4 45,0-37,4 17,-2 1,-1 0,-2 0,-1 0,-2 0,-2 0,-4 18,-4 2,10-43,0-1,0 1,-2-1,0 0,0 0,-1 0,-1 0,0 0,0-1,-2 0,1 0,-2-1,1 0,-2 0,1 0,-1-1,-1-1,-2 2,10-10,0 1,0-1,0 0,0-1,0 1,0 0,0 0,0-1,0 1,0-1,0 0,0 0,-1 0,1 0,0 0,0 0,0 0,0-1,0 1,-1-1,1 0,0 1,0-1,0 0,0 0,1 0,-1-1,0 1,0 0,1-1,-1 1,1-1,-1 1,1-1,0 0,-1 0,1 1,0-1,0 0,0 0,0 0,-24-88,25 67,1 0,2 0,0 1,1-1,1 1,1 0,1 0,1 1,1 0,1 0,1 1,0 1,2-1,0 2,1 0,1 0,6-4,2 0,-2 5</inkml:trace>
  <inkml:trace contextRef="#ctx0" brushRef="#br1" timeOffset="9025.779">6379 2993,'-15'4,"-1"0,1 2,0 0,0 1,0 0,1 1,0 1,1 0,0 0,0 2,1 0,1 0,0 1,0 0,1 1,1 0,0 1,0 0,1 2,-18 49,18-41,-1 0,-1 0,-2-1,0 0,-1-1,-1 0,-12 12,-14-4,24-25</inkml:trace>
  <inkml:trace contextRef="#ctx0" brushRef="#br1" timeOffset="9354.391">5957 2907,'65'126,"-44"-98,2-1,0-2,2 0,0-2,2 0,17 10,-21-18,-1 1,-1 1,-1 1,0 1,-2 1,0 1,-1 0,-1 1,3 7,-5-4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5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472 92 1552 0 0,'0'0'1162'0'0,"0"0"-210"0"0,0 0 43 0 0,0 0 304 0 0,0 0 296 0 0,0 0 79 0 0,0 0-229 0 0,0 0-347 0 0,0 0-287 0 0,0 0-199 0 0,0 0-63 0 0,0-7 19 0 0,0-1-1461 0 0,0-6 3669 0 0,0 28 1400 0 0,-2 574-2312 0 0,-31-377-1621 0 0,33-284-19287 0 0,0 62 15610 0 0</inkml:trace>
  <inkml:trace contextRef="#ctx0" brushRef="#br0" timeOffset="416.636">49 92 304 0 0,'0'0'1206'0'0,"0"0"-325"0"0,0 0-130 0 0,0 0 208 0 0,0 0 272 0 0,0 0 108 0 0,0 0-96 0 0,0 0-203 0 0,0 0-139 0 0,0 0-30 0 0,0 0 23 0 0,0 0 41 0 0,0 0-2 0 0,24 0-62 0 0,124-3 595 0 0,85-16 2415 0 0,17-32-2585 0 0,-104 32-2508 0 0,-147 30-12225 0 0,-1-7 7084 0 0</inkml:trace>
  <inkml:trace contextRef="#ctx0" brushRef="#br0" timeOffset="728.656">1 829 0 0 0,'0'0'1099'0'0,"0"0"62"0"0,0 0 437 0 0,0 0 553 0 0,0 0 280 0 0,0 0-89 0 0,0 0-356 0 0,0 0-383 0 0,0 0-289 0 0,31-2-195 0 0,97-6-146 0 0,104-30 3411 0 0,30-14-3771 0 0,-205 32-2136 0 0,-22 1-4279 0 0,-21 11 460 0 0,-6 4-4765 0 0</inkml:trace>
  <inkml:trace contextRef="#ctx0" brushRef="#br0" timeOffset="1265.325">1142 622 0 0 0,'0'0'1203'0'0,"0"0"496"0"0,0 0 149 0 0,0 0 18 0 0,0 0-58 0 0,0 0-146 0 0,0 0-204 0 0,0 0-191 0 0,0 0-114 0 0,0 0-83 0 0,0 0-69 0 0,0 0-94 0 0,0 0-117 0 0,-18 3-113 0 0,-57 12-130 0 0,15 20 663 0 0,51-30-1150 0 0,0 1 1 0 0,1 0 0 0 0,0 0-1 0 0,0 1 1 0 0,0 0 0 0 0,1 1 0 0 0,0 0-1 0 0,1 0 1 0 0,-1 0 0 0 0,1 1-1 0 0,1 0 1 0 0,0 0 0 0 0,0 1 0 0 0,1-1-1 0 0,0 1 1 0 0,1 0 0 0 0,0 0-1 0 0,0 0 1 0 0,1 0 0 0 0,0 1 0 0 0,1-1-1 0 0,1 0 1 0 0,-1 6-61 0 0,4-11-17 0 0,0-1 0 0 0,0 0 0 0 0,0 0 1 0 0,1-1-1 0 0,0 1 0 0 0,-1-1 0 0 0,1 1 0 0 0,0-1 1 0 0,1-1-1 0 0,-1 1 0 0 0,0 0 0 0 0,1-1 0 0 0,-1 0 1 0 0,1 0-1 0 0,0 0 0 0 0,0-1 0 0 0,0 0 0 0 0,0 0 0 0 0,0 0 1 0 0,0 0-1 0 0,0-1 0 0 0,0 0 0 0 0,2 0 17 0 0,1 1-323 0 0,1 0 0 0 0,0-1-1 0 0,-1-1 1 0 0,1 1 0 0 0,-1-1 0 0 0,1 0-1 0 0,-1-1 1 0 0,0 0 0 0 0,0-1 0 0 0,1 1-1 0 0,-1-2 1 0 0,-1 1 0 0 0,8-4 323 0 0,13-9-4673 0 0,-11 5-1539 0 0,-7 4 124 0 0</inkml:trace>
  <inkml:trace contextRef="#ctx0" brushRef="#br0" timeOffset="1851.156">1241 932 8402 0 0,'0'0'1711'0'0,"0"0"-443"0"0,0 0-14 0 0,0 0 254 0 0,0 0 103 0 0,0 0-188 0 0,0 0-403 0 0,0 0-384 0 0,0 0-182 0 0,0 0-53 0 0,0 0-17 0 0,0 0 10 0 0,0 0-14 0 0,10-11-36 0 0,64-78 585 0 0,-67 77-897 0 0,1 0-1 0 0,1 1 1 0 0,0 1-1 0 0,0-1 1 0 0,1 1-1 0 0,1 1 1 0 0,-1 0-1 0 0,2 1 1 0 0,-1 0-1 0 0,5-2-31 0 0,-16 9-13 0 0,1 1-1 0 0,-1-1 1 0 0,1 1 0 0 0,-1-1-1 0 0,1 1 1 0 0,0 0-1 0 0,0-1 1 0 0,-1 1 0 0 0,1 0-1 0 0,0-1 1 0 0,-1 1 0 0 0,1 0-1 0 0,0 0 1 0 0,0 0-1 0 0,-1-1 1 0 0,1 1 0 0 0,0 0-1 0 0,0 0 1 0 0,-1 0 0 0 0,1 0-1 0 0,0 1 1 0 0,0-1-1 0 0,0 0 1 0 0,-1 0 0 0 0,1 0-1 0 0,0 1 1 0 0,-1-1 0 0 0,1 0-1 0 0,0 0 1 0 0,0 1-1 0 0,-1-1 1 0 0,1 1 0 0 0,-1-1-1 0 0,1 1 1 0 0,0-1 0 0 0,-1 1-1 0 0,1-1 1 0 0,-1 1-1 0 0,1 0 1 0 0,-1-1 0 0 0,0 1-1 0 0,1-1 1 0 0,-1 1-1 0 0,1 0 1 0 0,-1 0 0 0 0,0-1-1 0 0,0 1 1 0 0,1 0 0 0 0,-1 0-1 0 0,0-1 1 0 0,0 1-1 0 0,0 0 1 0 0,0 0 0 0 0,0-1-1 0 0,0 1 1 0 0,0 0 0 0 0,0 0-1 0 0,0-1 1 0 0,0 1-1 0 0,-1 0 1 0 0,1 0 0 0 0,0 0 13 0 0,21 64 80 0 0,-19-63-68 0 0,1-1 0 0 0,0 0 1 0 0,0 0-1 0 0,0 0 0 0 0,-1 0 1 0 0,1-1-1 0 0,0 1 0 0 0,0-1 1 0 0,0 0-1 0 0,0 0 0 0 0,0 0 0 0 0,0 0 1 0 0,0 0-1 0 0,0-1 0 0 0,0 1 1 0 0,0-1-1 0 0,0 0 0 0 0,0 0 1 0 0,0 0-1 0 0,0 0 0 0 0,-1 0 1 0 0,1-1-1 0 0,-1 1 0 0 0,1-1 1 0 0,1-1-13 0 0,155-78 209 0 0,-83 63-330 0 0,-68 55 167 0 0,-8 19-123 0 0,0-43-3774 0 0,0-1-3966 0 0,0-9-1357 0 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44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55 1936 0 0,'0'0'2425'0'0,"0"0"139"0"0,0 0 196 0 0,0 0-25 0 0,0 0-294 0 0,0 0-557 0 0,0 0-561 0 0,0 0-399 0 0,34 2-272 0 0,108 1-193 0 0,-34-14 86 0 0,134-27-1495 0 0,-209 33-415 0 0,-4 0-1745 0 0,-9 4-2443 0 0,-6 1-4117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367 225,'1'0,"-1"0,0 1,0-1,0 0,0 0,0 1,0-1,0 0,0 1,0-1,0 0,0 0,0 1,0-1,0 0,0 1,0-1,0 0,0 0,0 1,0-1,0 0,-1 1,1-1,0 0,0 0,0 1,0-1,-1 0,1 0,0 0,0 1,-1-1,1 0,0 0,0 0,-1 0,1 0,0 1,0-1,-1 0,1 0,0 0,0 0,-1 0,1 0,0 0,-1 0,1 0,0 0,12 39,-10-33,10 27,-2 0,-2 0,0 1,-3 0,2 33,-4-41,-1 0,-1 0,-1-1,-1 1,-2 0,-1 0,0-1,-2 1,-1-1,-1-1,-1 0,-1 0,-1 0,-1-1,-1-1,-2 0,-5 6,14-20,0-1,-1 0,0-1,0 1,0-2,-1 1,0-1,0 0,0 0,-1-1,1 0,-1 0,0-1,0-1,-1 1,1-2,0 1,-1-1,1 0,-1-1,1 0,-1-1,1 0,-1 0,-1-2,-13-4</inkml:trace>
  <inkml:trace contextRef="#ctx0" brushRef="#br0" timeOffset="230.868">0 225,'34'-5,"21"-1,10 0,4-4,-1 0,-1-3,-3-4,-8 1,-3-2,-7 2,0-1,-5 3,-3 3,-4 4,-3 3,-6 7,-8 3</inkml:trace>
  <inkml:trace contextRef="#ctx0" brushRef="#br0" timeOffset="1402.658">847 592,'6'37,"37"129,-41-162,0-1,0 1,0 0,0-1,1 1,-1-1,1 0,0 0,0 0,0 0,1 0,-1-1,1 0,-1 1,1-1,0 0,0-1,-1 1,1-1,1 0,-1 0,0 0,0 0,0-1,0 1,1-1,-1 0,0-1,0 1,1-1,-1 0,0 0,0 0,0 0,2-2,12-4,-1-1,-1 0,1-2,-1 1,-1-2,0 0,5-7,99-88,-119 107,-1-1,1 1,0 0,-1-1,1 1,0 0,0 0,0-1,-1 1,1 0,0 0,0-1,0 1,0 0,0 0,0-1,0 1,1 0,-1 0,0-1,0 1,0 0,1-1,-1 1,1 0,-1-1,0 1,1 0,-1-1,1 1,-1-1,1 1,-1-1,1 1,0-1,-1 1,1-1,0 0,-1 1,1-1,0 0,-1 1,1-1,0 0,0 0,-1 0,1 0,0 0,0 0,-1 0,1 0,0 0,0 0,-1 0,1 0,0 0,0-1,-1 1,1 0,0-1,-1 1,1 0,0-1,-1 1,1-1,-1 1,1-1,-1 1,1-1,-1 0,3 16,-3-9,1-1,0 1,0-1,1 0,0 0,0 1,0-1,0-1,1 1,-1 0,1 0,1-1,-1 0,0 0,1 0,0 0,0 0,0-1,1 1,-1-1,1 0,0-1,0 1,0-1,0 0,0 0,0 0,0-1,1 0,-1 0,0 0,1-1,-1 0,1 0,-1 0,1-1,-1 1,1-1,2-1,10-9,0-1,-1 0,-1-1,0 0,0-2,10-12,36-32,-62 59,10-10,0 1,0 0,1 1,0 0,0 1,1 0,-1 1,2 0,-1 1,1 0,0 1,0 0,0 1,2 1,-12 2,0 0,-1 1,1-1,0 1,-1 0,1 0,0 0,-1 0,1 0,-1 1,1-1,-1 1,0-1,0 1,0 0,0 0,0 0,0 0,0 0,-1 1,1-1,-1 1,1-1,-1 1,0-1,0 1,0-1,-1 1,1 0,0 0,-1-1,0 1,0 0,0 0,0 0,0 1,-22 101,19-99,0 0,-1 0,1-1,-1 1,-1-1,1 0,-1 0,0 0,0 0,-1-1,1 0,-1 0,0-1,0 0,0 0,0 0,-5 1,-9-10,37-15,-7 14,0 1,0 0,0 1,0 0,1 1,0 0,0 1,0 0,0 0,1 2,-1-1,1 1,-1 1,1 0,-1 1,1 0,-1 0,0 1,9 3,-12-2,1-1,-1 0,1-1,-1 0,1 0,-1-1,1 0,-1 0,1-1,-1 0,1-1,-1 1,1-2,-1 1,0-1,0-1,-1 1,1-1,-1-1,1 1,1-3,15-17,-1-1,-1-1,-1-2,-1 0,-1 0,-2-2,-1 0,-2-1,0-1,-3 0,0-1,-2 0,2-19,-10 48,1-1,-1 1,1-1,-1 0,0 0,-1 0,1 0,-1 0,0 1,0-1,0 0,-1 0,0 0,0 0,0 0,0 1,-1-1,0 0,-14 35,12 282,7-278,0-1,2 0,2 0,1-1,1 0,3 3,4-7,-16-29,0 1,1 0,-1-1,0 1,0 0,0 0,0-1,0 1,0 0,0-1,1 1,-1 0,0 0,0-1,0 1,1 0,-1 0,0 0,0-1,1 1,-1 0,0 0,0 0,1 0,-1 0,0-1,1 1,-1 0,0 0,0 0,1 0,-1 0,0 0,1 0,-1 0,0 0,1 0,-1 0,0 0,1 0,-1 0,0 0,0 1,1-1,-1 0,0 0,0 0,1 0,-1 1,0-1,1 0,-13-43,2 19</inkml:trace>
  <inkml:trace contextRef="#ctx0" brushRef="#br0" timeOffset="1563.072">2118 367,'38'-5,"18"-6,9-2,-2 2,-3-2,-5 1,-9 2,-1 3,-5-1,-3-1,-4 3,-2 1,-3 2,-5 2</inkml:trace>
  <inkml:trace contextRef="#ctx0" brushRef="#br0" timeOffset="2474.024">3275 507,'-64'64,"3"2,3 3,2 4,120-139,-29 25,-11 10,2 1,1 2,1 1,25-18,72-43,-124 87,0 0,0 1,0-1,0 0,1 0,-1 0,0 1,0-1,1 1,-1-1,1 1,-1-1,1 1,-1 0,0 0,1 0,-1-1,1 1,-1 1,1-1,-1 0,1 0,-1 1,1-1,-1 0,0 1,1 0,-1-1,0 1,1 0,-1-1,0 1,0 0,0 0,0 0,0 0,0 0,0 1,0-1,0 0,0 0,-1 0,1 1,0-1,-1 1,1-1,-1 0,0 1,1-1,-1 1,0-1,0 2,-13 111,10-105,0 0,1 0,0 0,0 0,1 1,0-1,1 1,0-1,0 1,1-1,0 1,1-1,1 4,-2-11,-1 0,1 0,0 0,0 0,-1 0,1-1,1 1,-1 0,0 0,0-1,1 1,-1-1,1 1,-1-1,1 0,0 1,0-1,-1 0,1 0,0 0,0 0,0-1,0 1,0-1,0 1,0-1,0 1,0-1,0 0,0 0,1 0,-1 0,0-1,0 1,0 0,0-1,0 0,1 0,66-46,-51 25,0-1,-2-1,-1 0,0-1,-2 0,-1-2,-1 1,2-9,18-45,-28 77,-2 5</inkml:trace>
  <inkml:trace contextRef="#ctx0" brushRef="#br0" timeOffset="2814.665">3924 648,'60'-40,"-39"28,-1-1,-1-1,0 0,-1-2,0 0,-1 0,-1-2,12-17,-27 34,1 0,0-1,-1 1,0-1,1 1,-1-1,0 0,0 1,0-1,0 0,0 0,0 0,0 0,-1 1,1-1,-1 0,1 0,-1-1,0 1,0 0,0 0,0 0,0 0,0 0,-1 0,1 0,0 0,-1 0,0 0,0 0,1 0,-1 1,0-1,0 0,-1 0,1 1,0-1,-1 1,1-1,0 1,-1-1,0 1,1 0,-1 0,0 0,0 0,0 0,1 0,-1 1,0-1,0 0,0 1,0-1,0 1,0 0,0 0,0 0,-1 0,-10 5,0 1,0 0,1 1,0 0,0 1,1 1,0 0,1 0,0 1,0 0,1 1,0 0,1 0,0 1,1 0,-5 9,5-11,0 1,1 1,0-1,1 1,0 0,0 0,2 1,-1-1,2 1,-1-1,2 1,0 0,0 4,1-13,1-1,-1 0,1 0,0 1,0-1,0 0,0 0,1 0,-1 0,1 0,-1 0,1-1,0 1,0 0,1-1,-1 0,0 1,1-1,-1 0,1 0,0 0,0-1,0 1,0-1,0 1,0-1,0 0,0 0,0 0,2-1,100-2,-78-7,1-1,-2-2,0 0,0-2,-1-1,-1-1,18-15,-24 16</inkml:trace>
  <inkml:trace contextRef="#ctx0" brushRef="#br0" timeOffset="3184.613">4347 564,'8'1,"0"-1,0 0,-1 0,1 0,0-1,0 0,-1-1,1 0,-1 0,1-1,-1 1,0-2,0 1,0-1,0 0,-1 0,1-1,-1 0,0 0,-1-1,1 1,-1-1,0 0,-1-1,1 1,-1-1,-1 0,1 0,-1 0,0 0,-1-1,1 1,-2-1,1 0,-1 1,0-5,-1 10,0 0,0-1,0 1,-1 0,1-1,-1 1,0 0,1 0,-1 0,0-1,0 1,0 0,-1 0,1 0,0 0,-1 1,1-1,-1 0,0 1,0-1,1 1,-1-1,0 1,0 0,0 0,-1 0,1 0,0 0,0 0,0 1,-1-1,1 1,0-1,-1 1,1 0,0 0,-1 0,1 0,0 1,-1-1,1 1,0-1,0 1,-1 0,1-1,0 1,0 1,0-1,0 0,0 0,0 1,0-1,1 1,-1-1,-1 2,-7 6,0 1,1 0,0 0,0 0,1 1,0 1,1-1,0 1,1 1,1-1,0 1,0 0,1 0,1 0,0 0,1 1,1-1,0 1,0 0,2-1,0 1,1 7,-1-17,0 0,0 0,0 0,1 0,0 0,-1 0,2 0,-1-1,0 1,1-1,-1 0,1 0,0 0,0 0,0 0,0 0,1-1,-1 1,1-1,0 0,-1 0,1-1,0 1,0-1,0 0,0 0,1 0,7 2,-1-1,1 0,0-1,-1 0,1-1,0 0,0-1,0 0,2-1,8-5,0-1,-1 0,0-2,0 0,-1-1,-1-1,0-1,0-1,1-2,3-2,2 0</inkml:trace>
  <inkml:trace contextRef="#ctx0" brushRef="#br0" timeOffset="3563.808">4968 338,'-186'172,"183"-170,0 0,0 0,1 1,-1-1,1 1,-1-1,1 1,0 0,0 0,0 0,1 0,-1 1,1-1,-1 0,1 1,0-1,0 1,1-1,-1 1,1-1,0 1,0-1,0 1,0 0,0-1,1 1,0-1,0 1,0-1,0 0,0 1,1-1,-1 0,1 0,0 0,0 0,0 0,0 0,1 0,-1-1,3 2,3 1,0 0,1-1,0 0,0 0,0-1,1 0,-1-1,1 0,0 0,-1-1,1-1,0 1,0-2,-1 1,1-1,0-1,-1 0,1 0,-1-1,0 0,1 0,-2-1,1-1,3-1,5-4,0-1,-1 0,0-2,-1 1,-1-2,0 0,-1 0,0-2,-2 1,1-2,6-13,18-32,-15 27,-2 0,-1-1,-1 0,-3-2,0-3,-11 32,-2-1,0 1,0-1,0 1,-1-1,-1 1,1-1,-2 1,1-1,-1 1,-1 0,0-1,2 7,0-1,0 1,-1 0,1-1,-1 1,0 0,0 0,0 0,0 1,0-1,-1 0,1 1,-1-1,0 1,0 0,0 0,0 0,0 0,0 1,0-1,-1 1,1 0,0 0,-1 0,1 0,-1 1,1-1,-1 1,0 0,1 0,-1 0,1 0,-1 1,-8 4,1 0,-1 0,2 1,-1 1,1 0,-1 0,2 1,-1 0,1 1,1 0,0 0,0 1,0 0,2 0,-1 1,1 0,1 0,0 1,0-1,1 1,1 0,-2 9,2-6,0 0,1 0,0 1,2-1,0 1,0-1,2 0,0 0,0 1,2-1,-1-1,2 1,0 0,1-1,1 0,0-1,0 1,2-1,-1-1,2 1,-1-2,2 1,0-1,0-1,1 0,0-1,1 0,-1 0,2-2,-1 0,1 0,0-1,1-1,4 1,134 27,-124-30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1,0-1,0 1,0-1,0 1,0-1,0 1,0-1,0 1,1-1,-1 1,0-1,0 0,0 1,1-1,-1 1,0-1,1 1,-1-1,0 0,1 1,-1-1,1 0,-1 1,0-1,1 0,-1 0,1 1,-1-1,1 0,-1 0,1 0,-1 1,1-1,-1 0,1 0,-1 0,1 0,-1 0,1 0,-1 0,1 0,-1 0,1-1,-1 1,1 0,-1 0,1 0,-1-1,1 1,-1 0,0 0,1-1,-1 1,1 0,-1-1,0 1,1 0,-1-1,0 1,1-1,7 166,-9-111,-29 229,6-150,31-126,-1-12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197 587,'-131'51,"126"-49,1 1,0 0,-1 0,1 0,0 0,0 1,1 0,-1 0,1 0,0 0,0 0,0 1,1-1,-1 1,1 0,0 0,0 0,1 0,0 0,0 0,0 0,0 0,1 1,0-1,0 1,0-3,0 0,1 0,-1 0,1 0,0 0,0 0,0 0,0-1,1 1,-1 0,1-1,0 1,-1-1,1 0,0 1,0-1,1 0,-1 0,0 0,1-1,-1 1,1 0,0-1,-1 0,1 1,0-1,0 0,0-1,0 1,0 0,0-1,0 0,0 0,0 1,0-2,0 1,2-1,6 1,-1-2,0 0,1 0,-1-1,0 0,0 0,-1-1,1-1,-1 0,5-3,15-14,-1-2,-1 0,-1-2,-1-1,-2-1,0-1,-2-1,-2-1,0-1,-2 0,-2-2,-1 1,-1-2,-2 0,2-18,-9 36,-1 0,0-1,-2 1,0-1,-1 1,0-1,-2 1,-1-8,2 19,0 0,0 0,-1 1,0-1,0 0,0 1,-1-1,1 1,-1 0,-1 0,1 0,-1 0,0 1,0 0,0-1,0 1,-1 1,0-1,1 1,-2-1,1 1,0 1,0-1,-1 1,0 0,-1 0,0 1,1 1,-1 0,0 0,1 1,-1 0,0 0,1 0,-1 1,1 0,0 1,-1-1,1 1,0 0,1 1,-1-1,0 1,1 0,0 0,0 1,0 0,1 0,-1 0,1 0,1 1,-1 0,1-1,0 1,0 0,0 1,-1 4,1 6,-1 0,2 1,1-1,0 1,1-1,0 1,2-1,0 1,1-1,1 0,0 0,2 0,0-1,0 1,2-2,0 1,0-1,2 0,0 0,10 10,227 266,-85-99,-148-177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162 392,'5'-5,"-4"-1,-1 4,-6 4,-2 5,-4 7,0 6,-4 4,-2 2,0 3,0-5,2-1,-1-4,3-1,3 1,9-2,4-5</inkml:trace>
  <inkml:trace contextRef="#ctx0" brushRef="#br0" timeOffset="396.624">387 561,'-5'5,"-1"6,-5 2,0 2,-3 0,0 2,-1 2,-4-1,2 0,-1-2,2 1,0-3,-3 1,-3-2,3 2,3-7,6-4</inkml:trace>
  <inkml:trace contextRef="#ctx0" brushRef="#br0" timeOffset="1670.478">416 279,'16'-2,"0"-1,0-1,-1 0,1-1,-1 0,0-1,0-1,1-1,-7 3,132-64,141-57,-250 114,-26 8,1 1,0 0,0 0,0 1,0 0,0 0,0 1,1 0,-1 0,0 1,1 0,-1 0,4 1,-9 1,0 1,0-1,-1 1,1 0,-1-1,1 1,-1 0,0 0,0 0,0 0,-1 0,1 0,-1 0,1 0,-1 0,0 0,0 1,0-1,-1 0,1 0,-1 0,0 0,0 0,0 0,0 0,0-1,-1 1,1 0,-1-1,0 1,0-1,0 1,0-1,0 0,-2 2,-4 11,8-15,-2 3,-1-1,1 1,0 0,0 0,0 0,0 0,1 0,-1 0,1 0,0 0,-1 1,2-1,-1 1,0-1,1 1,-1-1,1 1,0-1,0 1,1-1,-1 1,1-1,0 0,-1 1,2-1,-1 0,0 1,1-1,-1 0,1 0,0 0,0 0,0 0,0-1,1 1,-1-1,1 1,-1-1,1 0,1 1,6 0,-1-2,0 1,1-1,-1 0,1-1,-1 0,1-1,-1 1,1-2,-1 0,0 0,0 0,0-1,0-1,0 1,0-2,-1 1,87-25,-70 27,-2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29 259,'0'-2,"0"1,1 0,-1 0,0-1,0 1,0 0,0-1,-1 1,1 0,0 0,0-1,-1 1,1 0,-1 0,1-1,-1 1,0 0,1 0,-1 0,0 0,0 0,0 0,0 0,0 0,0 0,0 1,0-1,0 0,0 1,0-1,0 1,0-1,-1 1,1-1,0 1,0 0,-1-1,1 1,-1 0,20-32,112-141,-130 172,0 0,1 1,-1-1,0 0,1 0,-1 0,1 0,-1 1,1-1,-1 0,1 1,0-1,-1 0,1 1,0-1,-1 1,1-1,0 1,0-1,0 1,0-1,-1 1,1 0,0 0,0-1,0 1,0 0,0 0,0 0,0 0,0 0,-1 0,1 0,0 0,0 1,0-1,0 0,0 0,0 1,-1-1,1 1,0-1,0 0,0 1,-1 0,1-1,0 1,-1-1,1 1,0 0,-1-1,1 1,-1 0,1 0,-1 0,0-1,1 2,19 57,-18-49,31 178,-5-87,-33-111,0 1,0 0,0 0,-2 0,1 1,-1 0,0 0,0 0,-1 1,0 1,-1-1,1 1,-1 0,0 1,-1 0,1 1,-1 0,0 0,0 1,0 0,-1 1,-3-1,-39 2,29 1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0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1552 2823,'-179'18,"-151"4,132-3,140-11,-53-1,83-12,4 0</inkml:trace>
  <inkml:trace contextRef="#ctx0" brushRef="#br0" timeOffset="1217.981">2823 566,'-2'-2,"1"0,-1 0,1 0,-1 1,0-1,0 0,0 1,0-1,0 1,0 0,0 0,0-1,0 1,-1 1,1-1,0 0,-1 1,1-1,0 1,-1-1,1 1,-1 0,1 0,-1 0,-1 1,-166 23,-82-23,51-30,-1 1,-63 45,180-8,-1-4,-71-6,49-1,-62-25,3 27,127 16,27-4</inkml:trace>
  <inkml:trace contextRef="#ctx0" brushRef="#br0" timeOffset="2097.86">1158 86,'-18'56,"-5"187,-5 143,9 11,22 159,26 49,-30 199,-2-698,-5-2,-4 1,-17 62,-3-35,57-202,-15 53</inkml:trace>
  <inkml:trace contextRef="#ctx0" brushRef="#br0" timeOffset="2353.022">1355 2315,'-39'48,"-26"45,-8 16,5-1,8-10,10-15,8-14,12-13,6-11,7-9,2-5,3-4,-1-1,2 0,-3 0,2 0,3-3</inkml:trace>
  <inkml:trace contextRef="#ctx0" brushRef="#br0" timeOffset="2887.436">1468 1,'-52'46,"3"3,1 2,3 2,-22 36,52-70,-188 291,119-172,-113 195,176-301,3-8</inkml:trace>
  <inkml:trace contextRef="#ctx0" brushRef="#br0" timeOffset="3300.156">28 1271,'5'48,"1"50,1 17,-2-1,-2-10,-1-14,4-12,1-10,-1-11,-1-7,-2-6,-1-6,-1 0,-1-2,0-1,-1-3,-4-7,-1-7</inkml:trace>
  <inkml:trace contextRef="#ctx0" brushRef="#br0" timeOffset="3732.663">0 1271,'261'-160,"-259"159,7-5,1-1,1 2,-1-1,1 1,0 1,0 0,0 0,0 2,1-1,0 1,-1 1,1 0,0 0,0 1,-1 1,3 0,-11 1,-1 0,1 0,0-1,-1 2,1-1,-1 0,0 0,0 1,0-1,0 1,0 0,0 0,-1-1,1 1,-1 0,0 0,0 1,0-1,0 0,-1 0,1 0,-1 1,0-1,0 0,0 0,0 2,-12 86,1-59,-2-2,-1 0,-1 0,-1-1,-2-1,-1-1,-1-1,-1 0,-16 14,-207 207,242-246,0-1,0 1,1 0,-1 0,0 0,0 1,1-1,-1 0,0 1,1-1,-1 1,1-1,0 1,0 0,-1-1,1 1,0 0,1 0,-1 0,0 0,0 0,1 0,-1 0,1 0,0 0,-1 0,1 0,0 0,0 0,0 0,1 0,-1 0,1 0,-1 0,1 0,-1 0,1 0,0 0,0 0,0 0,0 0,1 0,10 5,0-1,0 0,1-1,0-1,0 0,0 0,0-1,1-1,-1 0,8-1,30 6,-32-5,1 0,-1 1,0 1,0 1,0 1,-1 0,0 2,0 0,0 1,-1 0,-1 1,0 2,0-1,-1 2,0 0,-1 0,-1 2,0-1,8 14,18 42,-25-58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5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114 229,'-18'307,"-5"-46,3-150,12-87</inkml:trace>
  <inkml:trace contextRef="#ctx0" brushRef="#br0" timeOffset="597.235">1 285,'30'-15,"2"0,0 2,0 2,1 1,1 1,0 2,30-2,-61 8,1 0,0 0,-1 1,1-1,0 1,-1 0,1 0,0 0,0 1,-1-1,1 1,-1 0,1 0,0 0,-1 0,0 1,1 0,-1-1,0 1,0 0,0 1,0-1,0 0,0 1,-1 0,1-1,-1 1,0 0,0 0,0 0,0 1,0-1,-1 0,1 1,-1-1,0 1,0 0,0-1,-1 1,1 0,-1-1,0 1,0 2,-5 11,0 0,-1 0,0-1,-2 1,0-1,-1-1,0 1,-1-2,-1 1,0-2,-1 1,0-1,-1-1,-1 0,0-1,-14 8,-19 21,45-38,1-1,-1 1,0 0,0 0,1 0,-1-1,1 1,0 0,0 1,0-1,0 0,0 0,0 1,0-1,0 0,1 1,0-1,-1 0,1 1,0-1,0 1,0-1,0 0,1 1,-1-1,1 1,-1-1,1 0,0 1,0-1,0 0,0 0,0 0,1 0,-1 0,0 0,1 0,0 0,-1-1,1 1,0 0,0-1,0 0,0 1,0-1,0 0,1 0,-1 0,78 54,-64-47,0 2,-1 0,-1 1,0 0,0 1,-1 1,-1 0,6 9,-3 17,-16-25</inkml:trace>
  <inkml:trace contextRef="#ctx0" brushRef="#br0" timeOffset="2485.035">848 484,'-27'31,"10"-13,0 0,1 2,1 0,1 1,1 0,1 1,1 0,1 1,-2 7,11-27,0 1,0-1,0 1,1-1,-1 1,1 0,0-1,0 1,0 0,0-1,1 1,0-1,-1 1,1 0,1-1,-1 0,0 1,1-1,0 0,-1 0,1 1,1-1,-1-1,0 1,1 0,-1-1,1 1,0-1,0 0,0 0,0 0,0 0,0 0,1-1,-1 1,0-1,1 0,-1 0,1 0,0-1,-1 1,1-1,0 0,-1 0,1 0,-1-1,4 0,7-4,-1-1,0-1,0 0,-1-1,1-1,-2 1,1-2,-1 0,-1 0,0-1,0 0,-1-1,-1 0,0 0,5-10,6-5,13-16,-1-2,-2-1,-2-1,-2-1,-2-1,-3-1,3-15,-19 51,0-1,-2 0,1 0,-2 0,0 0,-1 0,0 0,-2 0,0-1,2 11,-2-1,1 1,-1 0,1 0,-1-1,-1 1,1 0,-1 1,0-1,0 0,0 1,-1 0,1 0,-1 0,0 0,-1 0,1 1,0 0,-1 0,0 0,0 0,0 1,0 0,0 0,0 0,-1 0,-3 0,-1 1,1-1,-1 2,1-1,-1 1,1 1,0 0,-1 0,1 1,0 0,0 0,0 1,0 1,0-1,0 1,1 1,0 0,0 0,0 0,1 1,-1 0,1 1,1-1,-3 5,-5 4,1 1,0 0,1 1,1 1,1 0,1 0,0 1,1 0,1 1,-4 17,8-23,0 1,0-1,2 1,0-1,0 1,1 0,1-1,1 1,0-1,1 1,0-1,1 0,1 0,0 0,1-1,0 1,1-1,0-1,1 0,1 0,0 0,4 3,8 5,0-1,2-1,0-1,1-1,0-1,1-2,1 0,0-1,1-2,0-1,16 3,-19-6</inkml:trace>
  <inkml:trace contextRef="#ctx0" brushRef="#br0" timeOffset="8972.949">1722 201,'-19'6,"1"1,-1 1,1 1,1 1,0 0,0 1,1 1,0 0,1 1,1 1,0 0,-5 7,12-10,-1 0,1 1,1 0,0 0,1 1,0 0,1 0,1 0,0 0,0 0,2 1,-1-1,2 1,0-1,0 1,1-1,1 1,1 4,2-5,0-2,0 1,1-1,0 0,1 0,0 0,1-1,0 0,1-1,0 0,0 0,1-1,0 0,0 0,1-1,0-1,1 0,-1-1,1 0,0 0,0-1,0-1,1 0,0-1,-1 0,1-1,0 0,0-1,-1-1,1 0,0 0,-1-1,1-1,-1 0,0-1,1 0,2-3,2 1,0-1,-1-1,1 0,-2-2,1 0,-1 0,-1-1,0-1,0-1,-1 0,-1 0,0-1,-1-1,-1 0,0 0,-1-1,0 0,-2-1,6-15,-12 27,1-1,-1 1,-1 0,1-1,-1 1,0-1,0 1,0-1,-1 1,0-1,0 1,0 0,-1-1,0 1,0 0,0 0,0 0,-1 1,0-1,0 0,0 1,-1 0,1 0,-1 0,0 0,0 0,0 1,-1 0,1 0,-1 0,-1 0,-9-5,-1 0,0 2,0 0,0 0,-1 2,1 0,-1 1,0 0,-10 1,-107 6,100 2</inkml:trace>
  <inkml:trace contextRef="#ctx0" brushRef="#br0" timeOffset="9473.154">1355 540,'24'-12,"182"-74,-202 85,0 0,0 0,0 1,0-1,0 1,1 0,-1 0,0 0,0 0,0 1,0 0,0 0,0 0,0 0,0 1,0-1,0 1,0 0,-1 0,1 0,-1 1,0-1,1 1,-1 0,0 0,-1 0,1 0,0 1,-1-1,1 2,3 3,0-1,1 0,-1-1,1 1,1-1,-1-1,1 1,0-1,0-1,1 0,-1 0,1 0,0-1,0 0,0-1,0 0,1-1,-1 1,0-2,1 1,-1-2,4 1,146-15,-140 9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07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605 424,'-1'0,"0"0,0 0,0 0,0-1,0 1,0 0,0-1,0 1,0-1,0 1,0-1,0 0,1 1,-1-1,0 0,0 0,1 1,-1-1,0 0,1 0,-1 0,1 0,-1 0,1 0,-1 0,1 0,0 0,0 0,-1 0,1 0,0 0,0 0,0 0,0 0,0 0,0 0,0 0,1 0,-1 0,0 0,1 0,-1 0,0 0,1 0,-1 0,1 0,0 0,-1 0,1 1,0-1,-1 0,1 0,0 1,0-1,0 0,-1 1,1-1,0 1,0-1,0 1,0 0,0-1,0 1,0 0,1-1,-158 44,97-22,-89 42,147-62,1-1,-1 0,0 1,0 0,1-1,-1 1,1-1,-1 1,1 0,-1-1,1 1,-1 0,1 0,-1-1,1 1,0 0,-1 0,1 0,0-1,0 1,0 0,0 0,0 0,0 0,0 0,0-1,0 1,0 0,0 0,0 0,0 0,1-1,-1 1,0 0,1 0,-1 0,1-1,-1 1,1 0,-1-1,1 1,-1 0,1-1,0 1,-1-1,1 1,0-1,-1 1,1-1,0 0,0 1,0-1,-1 0,1 1,0-1,0 0,0 0,0 0,0 0,0 0,59 17,-58-16,2-1,57 20,-60-20,1 1,-1 0,0 0,0 0,0 0,1 0,-1 0,0 1,0-1,-1 0,1 0,0 1,0-1,0 1,-1-1,1 0,-1 1,1-1,-1 1,0-1,0 1,1 0,-1-1,0 1,0-1,-1 1,1-1,0 1,0-1,-1 1,1-1,-1 1,1-1,-1 1,0-1,1 0,-1 1,0-1,0 1,-9 10,1 0,-2 0,0-1,0 0,-1-1,0 0,0-1,-1 0,-7 2,-19 16,-148 104,184-129,0-1,1 1,-1 0,0-1,1 1,0 1,-1-1,1 0,0 0,0 1,0-1,1 1,-1 0,0 0,1-1,0 1,0 0,0 0,0 0,0 0,0 1,1-1,0 0,-1 0,1 0,1 0,-1 0,0 1,1-1,-1 0,1 0,0 0,0 0,0 0,0 0,1 0,-1-1,1 1,0 0,5 3,0-1,0 0,1-1,-1 0,1 0,0-1,0 1,0-2,0 1,1-1,-1-1,1 1,-1-1,1-1,0 0,5 0,57 8,-66-7,-2 1,-1-1,1 0,-1 0,1 0,0 0,-1 0,1-1,0 1,-1-1,1 0,0 0,0 0,0 0,-1 0,1-1,0 1,0-1,-1 0,1 1,0-1,-1-1,1 1,-1 0,1-1,-1 1,0-1,0 1,0-1,0 0,0 0,0 0,0 0,1-2,3-13</inkml:trace>
  <inkml:trace contextRef="#ctx0" brushRef="#br0" timeOffset="329.934">350 1,'-36'280,"-53"319,33-272,12-147,25-114,14-47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0 498,'32'-100,"-13"56,-5 11,1 1,2 1,2 0,0 1,2 1,1 1,26-25,32-24,-79 77,1 0,0 0,-1 1,1-1,0 0,-1 1,1-1,0 1,-1-1,1 1,-1 0,1-1,-1 1,1 0,-1 0,0 0,1 0,-1 1,0-1,0 0,0 0,0 1,0-1,0 1,0-1,0 1,-1-1,1 1,0-1,-1 1,0 0,1-1,-1 1,0 0,0-1,0 1,0 0,0-1,0 1,0 0,0-1,-1 1,1 0,-1-1,2 6,-3 87,0-83,1 1,0-1,1 0,0 1,0-1,1 0,1 0,0 1,0-1,3 3,-4-11,-1-1,2 0,-1-1,0 1,0 0,1 0,-1 0,1-1,-1 1,1-1,0 1,0-1,0 1,-1-1,1 0,0 0,1 0,-1 0,0-1,0 1,0 0,0-1,1 0,-1 1,0-1,0 0,1 0,-1 0,0 0,0-1,1 1,-1-1,0 1,0-1,0 0,0 0,0 0,1 0,78-47,176-181,-245 221,-10 5,0 0,1 1,-1 0,1-1,-1 1,1 0,0 0,0 1,0-1,0 1,0-1,0 1,0 0,0 0,1 0,-1 1,0-1,1 1,-1-1,0 1,1 0,-1 1,1-1,-1 1,0-1,0 1,3 1,-9 61,1-56,-10 34,7-29,0 0,1 1,1-1,0 1,0 0,1 0,1 1,0-1,1 0,1 0,-1 0,2 0,0 1,1-2,0 1,1 0,2 5,6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0 213,'341'0,"-155"-27,-185 30,-12 3</inkml:trace>
  <inkml:trace contextRef="#ctx0" brushRef="#br0" timeOffset="1050.697">537 157,'-7'-3,"0"1,0-1,0 0,1 0,0-1,-1 0,1 0,1 0,-1-1,1 0,-1 0,2-1,-1 1,0-1,1 0,0 0,1-1,-1 1,1-1,0 1,1-1,-1-2,-15-32,17 41,0 0,-1 1,1-1,0 0,-1 1,1-1,0 1,0 0,-1-1,1 1,0 0,0 0,0 0,0 0,0 0,0 0,0 0,0 0,0 0,1 0,-1 0,0 0,1 1,-1-1,1 0,-1 1,1-1,-1 0,1 1,0-1,0 0,0 1,0-1,0 1,0-1,0 1,-21 193,-13-32,30-100,7-63,-1 0,0 0,0 0,0 0,0 0,0 0,0-1,0 1,1-1,-1 1,0-1,0 0,-1 0,1 0,0 0,0 0,0 0,-1 0,1-1,0 1,-1-1,1 1,-1-1,0 0,0 0,1 1,-1-1,0-1,25-29,105-101,-87 113,-23 15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49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260 119 1296 0 0,'0'0'1949'0'0,"0"0"-488"0"0,0 0-187 0 0,0 0 60 0 0,0 0 13 0 0,0 0-203 0 0,0 0-339 0 0,0 0-315 0 0,0 0-190 0 0,0 0-83 0 0,-30 30-45 0 0,-90 97-2 0 0,52-44 280 0 0,26-13 305 0 0,92-67-271 0 0,206-14-582 0 0,-178-12 698 0 0,-77 21-392 0 0,0 0 0 0 0,0 0 0 0 0,0 1 0 0 0,0-1 0 0 0,0 0 0 0 0,-1 0 0 0 0,1 0 0 0 0,-1 0 1 0 0,1-1-1 0 0,-1 1 0 0 0,0 0 0 0 0,0 0 0 0 0,0 0 0 0 0,0 0 0 0 0,0 0 0 0 0,-1 0 0 0 0,1 0 0 0 0,-1 0 1 0 0,1 0-1 0 0,-1 0 0 0 0,0 0 0 0 0,1 0 0 0 0,-1 0 0 0 0,0 0 0 0 0,-1 0-208 0 0,-95-118 1451 0 0,7 46-1818 0 0,23 38-2640 0 0,55 35-800 0 0,8 1-3015 0 0,3 0 22 0 0</inkml:trace>
  <inkml:trace contextRef="#ctx0" brushRef="#br0" timeOffset="9240.022">586 170 0 0 0,'0'0'335'0'0,"0"0"532"0"0,0 0-42 0 0,0 0-170 0 0,0 0-83 0 0,0 0 12 0 0,2-2 39 0 0,9-5 68 0 0,-8 5 74 0 0,-3 2 39 0 0,0 0 34 0 0,0 0-11 0 0,0 0-46 0 0,0 0-67 0 0,0 0-99 0 0,0 0-115 0 0,0 22 308 0 0,-18 97-1298 0 0,17-114 497 0 0,0-1-1 0 0,0 1 0 0 0,0 0 0 0 0,0 0 0 0 0,1 0 0 0 0,0 0 0 0 0,0 0 0 0 0,0 0 1 0 0,1 0-1 0 0,0 0 0 0 0,0 0 0 0 0,0 0 0 0 0,0 0 0 0 0,1 0 0 0 0,0-1 1 0 0,0 1-1 0 0,0-1 0 0 0,0 1 0 0 0,1-1 0 0 0,0 0 0 0 0,0 0 0 0 0,0 0 1 0 0,0 0-1 0 0,1 0 0 0 0,-1-1 0 0 0,1 0 0 0 0,0 0 0 0 0,0 0 0 0 0,0 0 0 0 0,2 1-6 0 0,-1-5 153 0 0,0 1-1 0 0,0-1 1 0 0,1 0-1 0 0,-1 0 0 0 0,0 0 1 0 0,-1-1-1 0 0,1 1 1 0 0,0-1-1 0 0,0-1 0 0 0,-1 1 1 0 0,1-1-1 0 0,-1 1 0 0 0,0-1 1 0 0,0 0-1 0 0,0-1 1 0 0,0 1-1 0 0,0-1 0 0 0,-1 0 1 0 0,0 0-1 0 0,0 0 0 0 0,0 0 1 0 0,0 0-1 0 0,0-1 1 0 0,-1 1-1 0 0,0-1 0 0 0,0 0 1 0 0,0 0-1 0 0,-1 1 0 0 0,1-2-152 0 0,10-17 53 0 0,51-105 164 0 0,-15 29-329 0 0,-63 155-3274 0 0,11 41 3705 0 0,4-89-451 0 0,16 183 339 0 0,-3-135-202 0 0,-2-1 0 0 0,-3 1 1 0 0,-3 1-1 0 0,-1 0 0 0 0,-4 0-5 0 0,0-51-33 0 0,0-1 0 0 0,-1 0 0 0 0,1 1 0 0 0,-1-1 0 0 0,0 0 0 0 0,-1 0 0 0 0,0 0 1 0 0,1 0-1 0 0,-1 0 0 0 0,-1 0 0 0 0,1 0 0 0 0,-1-1 0 0 0,0 1 0 0 0,0-1 0 0 0,0 0 0 0 0,-1 0 0 0 0,1 0 0 0 0,-1 0 0 0 0,0 0 0 0 0,0-1 0 0 0,0 0 0 0 0,-1 0 0 0 0,1 0 0 0 0,-1 0 0 0 0,0-1 0 0 0,0 0 0 0 0,0 0 0 0 0,0 0 0 0 0,0 0 0 0 0,0-1 0 0 0,-2 1 33 0 0,6-4 24 0 0,-1 0 1 0 0,0 1-1 0 0,1-1 1 0 0,0 0-1 0 0,-1 0 1 0 0,1 0 0 0 0,0 0-1 0 0,0 0 1 0 0,0 0-1 0 0,0 0 1 0 0,0-1 0 0 0,1 1-1 0 0,-1 0 1 0 0,1 0-1 0 0,-1-1 1 0 0,1 1-1 0 0,0 0 1 0 0,0-1 0 0 0,0 1-1 0 0,0 0 1 0 0,0-1-1 0 0,1 1 1 0 0,-1 0-1 0 0,1 0 1 0 0,-1-1-25 0 0,1-5 92 0 0,-1-13 1 0 0,1 0-1 0 0,1 0 0 0 0,1 0 0 0 0,1 0 0 0 0,1 0 0 0 0,1 1 1 0 0,1 0-1 0 0,0 0 0 0 0,5-7-92 0 0,30-61-1082 0 0,-13 30-7580 0 0,-24 50 4783 0 0</inkml:trace>
  <inkml:trace contextRef="#ctx0" brushRef="#br0" timeOffset="9990.009">1061 273 0 0 0,'0'0'237'0'0,"0"0"416"0"0,0 0 83 0 0,0 0 289 0 0,0 0 294 0 0,0 0 139 0 0,0 0-67 0 0,0 0-200 0 0,0 0-187 0 0,0 0-119 0 0,32-3-59 0 0,105-10-77 0 0,6-7 962 0 0,49-3-829 0 0,-138 12-783 0 0,-53 11 19 0 0,-2-7 1395 0 0,-79-23-809 0 0,58 23-738 0 0,16 6 38 0 0,0 0 0 0 0,-1-1 0 0 0,1 0-1 0 0,0 0 1 0 0,0 0 0 0 0,0-1 0 0 0,1 0 0 0 0,-1 0 0 0 0,1 0 0 0 0,-1-1 0 0 0,1 1 0 0 0,0-1 0 0 0,1-1-1 0 0,-1 1 1 0 0,1-1 0 0 0,-1 1 0 0 0,1-1 0 0 0,1-1 0 0 0,-3-2-4 0 0,4-36 11 0 0,-8 62-318 0 0,6 177 25 0 0,-30-25-162 0 0,34-169 455 0 0,-1-1-1 0 0,1 1 0 0 0,0 0 1 0 0,-1-1-1 0 0,1 1 1 0 0,0 0-1 0 0,0 0 0 0 0,-1-1 1 0 0,1 1-1 0 0,0 0 1 0 0,0 0-1 0 0,0 0 0 0 0,0-1 1 0 0,0 1-1 0 0,0 0 0 0 0,0 0 1 0 0,1-1-1 0 0,-1 1 1 0 0,0 0-1 0 0,0 0 0 0 0,0-1 1 0 0,1 1-1 0 0,-1 0 1 0 0,0 0-1 0 0,1-1 0 0 0,-1 1 1 0 0,1 0-1 0 0,-1-1 0 0 0,1 1 1 0 0,-1-1-1 0 0,1 1 1 0 0,-1-1-1 0 0,1 1 0 0 0,0-1 1 0 0,-1 1-1 0 0,1-1 1 0 0,0 1-1 0 0,-1-1 0 0 0,1 0 1 0 0,0 1-1 0 0,0-1 0 0 0,-1 0 1 0 0,1 0-1 0 0,0 0 1 0 0,0 1-1 0 0,-1-1 0 0 0,1 0-10 0 0,33-25 1117 0 0,-12-1-1158 0 0,-1-1 1 0 0,-1-1-1 0 0,-1-1 0 0 0,-2-1 1 0 0,-1 0-1 0 0,-1-2 1 0 0,3-11 40 0 0,-15 18-3030 0 0,-4 20-6846 0 0,0 5 5942 0 0</inkml:trace>
  <inkml:trace contextRef="#ctx0" brushRef="#br0" timeOffset="10434.012">1902 1 0 0 0,'0'0'1286'0'0,"0"0"302"0"0,0 0 19 0 0,0 0-193 0 0,0 0-312 0 0,0 0-281 0 0,0 0-269 0 0,0 0-193 0 0,0 0-118 0 0,0 0-84 0 0,0 0-30 0 0,-17 25-26 0 0,-53 79-33 0 0,67-101-63 0 0,1 0 1 0 0,-1 1-1 0 0,1-1 0 0 0,0 0 0 0 0,0 1 0 0 0,0-1 0 0 0,0 1 1 0 0,1 0-1 0 0,0-1 0 0 0,-1 1 0 0 0,1 0 0 0 0,0 0 0 0 0,1 0 0 0 0,-1 0 1 0 0,1 0-1 0 0,0 0 0 0 0,0 0 0 0 0,0 3-5 0 0,1 7 18 0 0,-1-7 2 0 0,-1 0 0 0 0,1 0-1 0 0,1 0 1 0 0,-1 0 0 0 0,1 0-1 0 0,0 0 1 0 0,0 0 0 0 0,1 0 0 0 0,0-1-1 0 0,1 1 1 0 0,-1-1 0 0 0,1 1 0 0 0,0-1-1 0 0,1 0 1 0 0,-1 0 0 0 0,1-1 0 0 0,0 1-1 0 0,1-1 1 0 0,-1 1 0 0 0,1-1 0 0 0,0-1-1 0 0,1 1 1 0 0,-1-1 0 0 0,1 0-1 0 0,5 3-19 0 0,-3-5 348 0 0,0-2-1 0 0,1 1 0 0 0,-1-1 1 0 0,0 0-1 0 0,1 0 0 0 0,-1-1 1 0 0,0 0-1 0 0,1-1 0 0 0,-1 0 1 0 0,0 0-1 0 0,0-1 0 0 0,-1 0 1 0 0,1 0-1 0 0,0-1 0 0 0,-1 0 1 0 0,0 0-1 0 0,0 0 0 0 0,0-1 1 0 0,-1 0-1 0 0,1-1 0 0 0,-1 0 1 0 0,0 0-1 0 0,-1 0 0 0 0,0 0 1 0 0,3-4-348 0 0,-2 2 159 0 0,0 0 0 0 0,-1-1 0 0 0,0 0 0 0 0,0 1 0 0 0,0-2 0 0 0,-1 1 0 0 0,-1 0 0 0 0,0-1 0 0 0,0 0 1 0 0,-1 0-1 0 0,0 1 0 0 0,0-1 0 0 0,-1-1 0 0 0,-1 1 0 0 0,0 0 0 0 0,0 0 0 0 0,-1-3-159 0 0,0 9-21 0 0,0 0 0 0 0,0 0 0 0 0,0 0 0 0 0,0 0 0 0 0,-1 0 0 0 0,1 1 0 0 0,-1-1 0 0 0,0 0 0 0 0,-1 1 0 0 0,1 0 0 0 0,0-1 0 0 0,-1 1 0 0 0,0 0 0 0 0,1 0 0 0 0,-1 0 0 0 0,-1 1 0 0 0,1-1 0 0 0,0 1 0 0 0,-1 0 0 0 0,1 0 0 0 0,-1 0 0 0 0,1 0 0 0 0,-1 0 0 0 0,0 1 0 0 0,0 0 0 0 0,0-1 0 0 0,-1 1 21 0 0,-113-6-4870 0 0,42 43-2982 0 0,63-27 4910 0 0,-5 3-2242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2,'100'17,"0"-4,50-1,-116-10,135 2,0-8,0-6,29-13,89 11,-302 24,-4-6</inkml:trace>
  <inkml:trace contextRef="#ctx0" brushRef="#br0" timeOffset="750.915">678 171,'-292'375,"268"-341,-2-1,-1-2,-2-1,-18 15,-1 2,64-77,120-117,-50 42,-35 42,2 1,59-51,-54 62,-56 52,0 0,-1-1,1 1,-1 0,1 0,-1 0,1 0,-1 0,1 0,-1 1,0-1,0 0,1 1,-1-1,0 1,0-1,-1 1,1-1,0 1,0 0,-1-1,1 1,-1 0,1 0,-1-1,0 1,0 0,20 208,-13-174,-2 0,-1 1,-2-1,-2 1,-1 6,-5-36,0-12</inkml:trace>
  <inkml:trace contextRef="#ctx0" brushRef="#br0" timeOffset="999.414">227 538,'43'0,"28"0,13 0,-4 0,-11 0,-12-5,-11-1,-8 0,-7 1,-3 1,-1 2,-6 1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0 531,'34'-81,"-16"42,1 2,2 0,2 1,1 1,1 1,11-8,-21 26,-10 9,1-1,0 1,0 1,1-1,0 1,0 0,0 1,1 0,0 0,0 0,0 1,1 1,-1-1,1 1,0 0,-6 5,0-1,0 1,-1 0,1-1,0 1,-1 0,0 1,1-1,-1 0,0 1,0-1,0 1,-1-1,1 1,-1 0,1 0,-1 0,0 0,0 0,0 0,-1 0,1 0,-1 0,1 1,-1-1,0 0,0 0,-1 0,1 1,-1-1,1 0,-2 2,2 0,-3 37,2-35,-1-1,1 1,0 0,0 0,1 1,0-1,0 0,1 0,0 0,0 0,1 0,0-1,0 1,0 0,1-1,0 1,0-1,1 0,0 0,0 0,0 0,0-5,0 0,0 0,-1-1,1 1,0-1,0 0,0 0,0-1,-1 1,1-1,0 1,0-1,-1 0,1-1,-1 1,1-1,-1 1,1-1,-1 0,0-1,0 1,0 0,0-1,0 0,-1 1,1-1,-1 0,0 0,1-1,-2 1,1 0,0-1,0 0,12-13,254-264,-236 259,-32 21,1 1,-1 0,1 0,-1 0,1 0,0-1,-1 1,1 0,-1 0,1 0,-1 0,1 0,-1 0,1 0,0 1,-1-1,1 0,-1 0,1 0,-1 0,1 1,-1-1,1 0,-1 1,1-1,-1 0,0 1,1-1,-1 0,1 1,-1-1,0 1,1-1,-1 1,0-1,0 1,1-1,-1 1,0-1,0 1,0-1,0 1,0-1,0 1,1-1,-1 1,0 0,-1-1,1 1,0-1,0 1,0-1,0 1,0-1,0 1,-1-1,1 1,0-1,0 1,-1 0,-43 169,41 87,3-233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30,'636'-17,"-263"5,-224 43,-133-22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68,'-3'-5,"-1"0,0 0,0 0,0 1,0 0,-1-1,1 1,-1 1,0-1,-1 1,1 0,0 0,-1 0,0 1,0 0,1 0,-1 0,0 1,-1 0,1 0,0 0,0 1,0 0,0 0,-1 1,1 0,0 0,0 0,0 1,0-1,0 2,1-1,-1 1,1-1,-3 3,-7 2,1 1,0 1,0 0,1 1,0 0,1 1,0 0,1 1,0 1,1 0,0 0,1 1,0 0,6-8,-1 0,1 0,1 1,-1-1,1 1,0-1,1 1,-1 0,1-1,1 1,-1 0,1 0,0 0,1 0,0-1,0 1,0 0,1 0,0-1,0 1,1-1,-1 0,2 0,-1 0,0 0,1 0,0 0,1-1,-1 0,1 0,0 0,0-1,10 5,0-1,0 0,1-1,0 0,0-2,0 0,1-1,-1 0,1-2,0 0,0 0,0-2,0 0,0-1,17-3,1 3,-11 0,0-1,-1 0,1-2,-1-1,0-1,21-8,-26 6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0,'1'1,"0"1,1-1,-1 1,0-1,0 1,-1-1,1 1,0-1,0 1,-1 0,1 0,-1-1,1 1,-1 0,0 0,0-1,0 1,0 0,0 0,0 0,0-1,-1 1,1 0,-1 0,1-1,-1 1,1 0,-1-1,0 1,0 0,0-1,0 1,-1-1,-16 36,-3-1,-1-1,-1-1,-2-1,-19 19,-94 84,126-122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0 649,'5'255,"-5"-251,0 0,0 0,0 0,1 0,-1 0,1 0,0 0,0 0,1-1,-1 1,1 0,-1-1,1 1,0-1,1 0,-1 0,0 0,1 0,0 0,0 0,0 0,0-1,0 0,0 1,1-1,-1-1,1 1,-1 0,1-1,0 0,-1 1,1-1,0-1,0 1,0-1,0 1,0-1,0 0,0-1,3 0,8-6,0-2,0 0,-1-1,0 0,-1-1,0 0,8-10,14-12,149-132,-183 165,-1-1,0 0,0 0,1 0,-1 0,0 0,1 0,-1 0,1 0,-1 0,1 0,-1 0,1 0,0 1,-1-1,1 0,0 1,0-1,0 0,0 1,-1-1,1 1,0-1,0 1,0-1,0 1,0 0,0 0,0-1,0 1,0 0,0 0,0 0,0 0,1 0,-1 0,0 0,0 1,0-1,0 0,0 0,0 1,0-1,0 1,-1-1,1 1,0-1,0 1,0 0,0-1,-1 1,1 0,0 0,-1-1,1 1,0 0,-1 0,1 0,-1 1,-7 58,4-50,0-1,2 1,-1 0,1 0,1 0,-1 0,2 0,-1 0,1-1,1 1,0 0,0 0,1-1,1 1,0 0,-1-7,1 0,0 0,0 0,0-1,1 1,-1-1,1 0,-1-1,1 1,-1-1,1 0,0 0,0 0,0 0,0-1,-1 0,1 0,0-1,0 1,0-1,0 0,-1 0,1 0,0-1,-1 0,1 0,-1 0,0 0,0-1,0 0,0 0,0 0,0 0,-1 0,1-1,-1 0,0 1,2-4,15-13,-1 0,-1-1,0-2,-2 1,0-2,-2 0,9-21,6-22,-24 47</inkml:trace>
  <inkml:trace contextRef="#ctx0" brushRef="#br0" timeOffset="3470.439">1185 0,'0'374,"-6"-325,-3-1,-1-1,-2 1,-14 30,24-70,-28 103,29-110,1 0,-1 0,1 1,-1-1,1 0,-1 0,1 1,0-1,0 0,0 1,0-1,0 0,0 1,0-1,0 0,1 0,-1 1,0-1,1 0,-1 1,1-1,-1 0,1 0,0 0,0 0,-1 0,1 0,0 0,0 0,0 0,0 0,0 0,0 0,0-1,0 1,1 0,-1-1,0 1,0-1,0 1,1-1,-1 0,0 1,1-1,-1 0,0 0,1 0,-1 0,0 0,1 0,-1-1,0 1,0 0,1-1,-1 1,0-1,0 1,1-1,-1 1,0-1,0 0,0 0,0 1,0-1,0 0,0 0,0 0,0 0,0-1,130-136,-124 131,14-13,1 1,0 1,1 1,1 0,24-11,-47 27,0 1,1-1,-1 0,1 0,-1 1,1-1,-1 1,1-1,-1 1,1 0,0 0,-1 0,1-1,-1 1,1 1,0-1,-1 0,1 0,-1 1,1-1,-1 1,1-1,-1 1,1-1,-1 1,1 0,-1 0,0 0,1 0,-1 0,0 0,0 0,0 0,0 1,0-1,0 0,0 1,0-1,-1 0,1 1,0-1,-1 1,1-1,-1 1,0 0,1-1,-1 1,0 0,-2 82,-43 47,40-88,9-27</inkml:trace>
  <inkml:trace contextRef="#ctx0" brushRef="#br0" timeOffset="4233.202">1609 790,'4'-1,"33"-7,0-1,-1-2,0-2,-1-1,0-1,26-17,-57 28,1 1,0 0,-1-1,0 0,0 0,0 0,0 0,-1-1,0 1,0-1,0 0,0 0,-1 0,0-1,0 1,0 0,-1-1,1 1,-1-1,-1 0,1 1,-1-1,0 1,0-1,-1 0,0 1,0-1,0-2,-1 6,1 0,0-1,-1 1,1 0,-1 0,0 0,0 0,0 0,0 1,0-1,0 1,0-1,-1 1,1 0,0 0,-1 0,1 0,-1 0,1 0,-1 1,0-1,1 1,-1 0,1 0,-1 0,0 0,1 0,-1 0,0 1,1 0,-1-1,1 1,-1 0,1 0,-87 37,68-24,0 1,1 1,1 0,1 2,0 0,1 1,1 0,1 2,1 0,0 0,-2 9,14-28,0 1,0 0,1 0,-1 0,1 0,-1 0,1 0,0 0,0 0,1 0,-1 0,1 1,-1-1,1 0,0 0,0 1,0-1,1 0,-1 0,1 1,0-1,0 0,0 0,0 0,1 0,-1 0,1 0,-1 0,1-1,0 1,0 0,1-1,-1 0,0 1,1-1,-1 0,1 0,0-1,0 1,0 0,0-1,0 0,0 0,3 1,23 2,1-1,-1-1,1-2,0 0,0-3,21-4,-15 2,1-2,-1-1,-1-2,0-2,-1-1,0-1,-1-2,0-2,-1-1,-2-1,0-1,-1-2,14-15,-30 23,0-1,-1 0,-1-1,0 0,-1 0,-1-1,-1-1,1-3,-8 19,0 1,0-1,0 0,0 0,-1 0,1 0,-1 0,0 0,0 0,0 1,0-1,0 0,-1 0,1 0,-1 0,0 0,0 0,0 1,0-1,0 0,-1 1,1-1,-1 1,0-1,1 1,-1 0,0 0,-1-1,1 2,0-1,0 0,-1 0,1 1,-1-1,0 1,1 0,-1 0,0 0,0 0,0 0,1 1,-1-1,0 1,0 0,0 0,-1 0,-7 0,0 0,1 1,-1 0,0 1,1 0,-1 1,1 0,0 0,0 1,0 1,1 0,-1 0,1 1,0 0,1 0,-1 1,1 0,1 1,-1 0,6-7,0 0,1 0,-1 1,0-1,1 0,0 0,-1 1,1-1,0 1,-1-1,1 1,0 0,0-1,0 1,1 0,-1 0,0 0,1-1,-1 1,1 0,0 0,-1 0,1 0,0 0,0 0,0 0,0 0,1 0,-1 0,0 0,1 0,0-1,-1 1,1 0,0 0,0 0,0-1,0 1,0-1,0 1,1 0,-1-1,0 0,1 1,-1-1,1 0,0 0,161 44,-157-44,-1 0,1 1,0 0,-1 0,1 0,-1 1,0 0,0 0,0 0,0 0,-1 1,1 0,-1 0,0 0,0 0,0 1,-1 0,1-1,-1 1,0 1,-1-1,1 0,-1 1,0-1,0 1,-1 0,0-1,0 1,0 0,-1 0,1 0,-2 0,1-1,0 1,-2 3,-4 14,4-19,0 1,0-1,1 0,0 1,0-1,0 1,0 0,1-1,0 1,0 0,0-1,0 1,1 0,-1-1,1 1,1-1,-1 1,0-1,1 0,0 1,1 0,7 3,0-6</inkml:trace>
  <inkml:trace contextRef="#ctx0" brushRef="#br0" timeOffset="5021.295">2653 762,'14'4,"-1"0,1-1,-1-1,1 0,0-1,0 0,0-1,0-1,0 0,0-1,0 0,-1-1,1-1,-1 0,12-5,-13 2,-1 0,1-1,-1 0,0-1,-1 0,0 0,0-1,-1 0,5-9,-12 16,1 0,-1 0,0 0,0 0,-1-1,1 1,-1-1,1 1,-1-1,0 0,-1 0,1 1,-1-1,1 0,-1 0,0 0,-1 1,1-1,0 0,-1 0,0 0,0 1,0-1,-1 1,1-1,-1 1,0-1,0 1,0 0,0 0,0 0,-1 0,1 0,-1 0,0 1,-2-2,1 1,0 0,-1 1,1 0,-1 0,0 0,0 0,0 0,0 1,0 0,0 0,0 1,0-1,0 1,0 0,-1 1,1-1,0 1,0 0,0 0,0 0,0 1,0 0,1 0,-1 0,-8 4,1 0,0 0,0 1,0 1,1 0,0 1,1 0,-6 6,9-8,-88 113,92-115,-1 1,1 0,0 0,1 0,0 0,0 0,0 0,0 1,1-1,0 1,1-1,-1 1,1-1,1 1,-1-1,1 1,0-1,0 1,1-1,0 0,2 5,1-5,0 0,0-1,0 0,1 0,0 0,0-1,0 0,0 0,1 0,0-1,-1 0,1-1,0 1,1-1,-1 0,0-1,0 0,1 0,0-1,24 7,-12-1,1-1,-1-1,1 0,1-2,-1-1,0 0,0-2,1 0,-1-1,14-4,37-15,-51 13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28,'40'-17,"-75"7,13 13,1 1,0 2,0 0,1 1,0 1,0 1,1 1,0 0,0 2,1 0,1 1,0 0,1 2,1 0,-10 12,17-19,0-1,1 1,0 1,1 0,0-1,0 2,1-1,0 1,1 0,0 0,0 0,1 0,1 1,0-1,0 1,1-1,0 1,1 0,0 0,1 0,0-1,0 1,1-1,3 9,0-9,1 0,-1-1,1 0,1 0,0 0,0-1,1 0,0-1,0 0,1 0,0 0,0-1,0-1,1 1,0-2,0 1,0-1,1-1,-1 0,1 0,0-1,0-1,0 0,-1 0,1-1,0 0,2-1,58 2,-1-3,0-3,43-9,-85 9,-4 1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55,'5'0,"7"0,5 0,5 0,4 0,2 0,1-4,0-3,1 1,-1 2,0 0,0-3,-1-1,1 2,-1 1,0 1,-5 7,-6 3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0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30,'34'0,"35"-4,10-3,-3 1,-5 1,-9 1,-12 2,-13 1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1 248,'4'-6,"1"1,0-1,1 1,-1 0,1 0,0 0,0 1,0 0,0 0,1 1,6-3,2-2,5-2,0 2,1 0,0 1,0 2,1 0,-1 1,1 1,0 1,0 0,0 2,0 1,0 1,7 2,-28-4,1-1,0 1,0 1,-1-1,1 0,0 0,0 1,-1-1,1 1,0-1,-1 1,1 0,-1-1,1 1,0 0,-1 0,0 0,1 0,-1 1,0-1,0 0,1 1,-1-1,0 0,0 1,0-1,-1 1,1 0,0-1,-1 1,1 0,-1-1,1 1,-1 0,0 0,1-1,-1 1,0 0,0 0,-1-1,1 1,0 0,-1 0,1-1,-1 1,1 0,-1-1,0 1,1-1,-1 1,0 0,-1 0,-14 21,-1 0,-1-1,-1-1,-1-1,-21 17,-6 6,-120 103,164-144,1 1,-1 0,0 0,1 0,-1 1,1-1,0 0,0 1,0 0,0-1,1 1,0 0,0 0,0 0,0 0,0 0,1 0,0 0,-1 0,2 0,-1 0,0 0,1 0,0 0,0 0,0 0,0 0,1-1,-1 1,1 0,0-1,0 1,0-1,1 0,-1 1,1-1,0 0,0-1,0 1,0 0,0-1,1 0,-1 0,4 2,11 1,0-1,0-1,0-1,1 0,-1-1,1-1,0-1,13-2,19 0,-26 3</inkml:trace>
  <inkml:trace contextRef="#ctx0" brushRef="#br0" timeOffset="314.631">848 248,'-5'24,"-6"18,-2 5,2 1,-2-3,1-5,2-4,-1-4,1-2,2-2,2 0,8-5,7-12,3-7</inkml:trace>
  <inkml:trace contextRef="#ctx0" brushRef="#br0" timeOffset="562.644">1129 219,'-19'44,"-6"23,0 5,6-4,5-10,5-9,4-9,4-6,1-4,0-2,1-6</inkml:trace>
  <inkml:trace contextRef="#ctx0" brushRef="#br0" timeOffset="1034.06">565 389,'32'-28,"1"1,0 2,2 1,1 1,1 3,1 1,33-12,-67 29,1 0,-1 0,1 0,-1 0,1 1,0 0,0 0,0 0,0 0,-1 1,1 0,0 0,0 0,0 1,0 0,0 0,0 0,-1 0,1 1,0-1,-1 1,1 1,-1-1,0 1,0-1,0 1,0 0,0 1,0-1,-1 0,2 3,7 9,-5-5,1 1,1-1,-1 0,2-1,-1 0,1-1,1 1,0-2,0 0,0 0,1-1,0 0,7 2,4-4,1 0,-1-1,0-1,1-1,0-2,6 0,-1 0,-5 0</inkml:trace>
  <inkml:trace contextRef="#ctx0" brushRef="#br0" timeOffset="1347.661">1609 50,'15'108,"-6"0,-4 88,-7-175,0 0,-2 0,-1 0,0 0,-2-1,0 0,-1 0,-1 0,-1-1,-1-1,-10 14,6-15,1-3</inkml:trace>
  <inkml:trace contextRef="#ctx0" brushRef="#br0" timeOffset="1911.658">1496 106,'20'-14,"1"1,-1 1,2 0,0 1,0 2,1 0,0 2,0 0,8 0,-23 6,-1-1,1 1,0 1,0-1,-1 1,1 0,0 1,0 0,-1 0,1 1,0 0,-1 1,0-1,1 1,-1 0,0 1,-1 0,1 0,-1 1,0-1,0 1,0 1,0-1,-1 1,0 0,0 0,-1 0,1 1,-2 0,1 0,-1 0,0 0,0 0,-1 1,0-1,0 1,-1 0,1-1,-2 1,1 0,-1 0,-1 0,1-1,-2 3,-5 5,-1 0,-1-1,-1 0,0 0,0-1,-2 0,1-1,-1-1,-1 1,0-2,-1 0,0-1,-1 0,1-1,-4 0,15-6,0-1,0 0,0 1,0 0,0 0,0 0,1 0,-1 0,1 0,-1 1,1-1,0 1,0-1,0 1,0 0,1 0,-1 0,1 0,-1 0,1 0,0 1,0-1,1 0,-1 0,1 1,-1-1,1 1,0-1,1 0,-1 1,0-1,1 0,0 1,0-1,0 0,0 0,0 0,1 0,0 1,7 7,1 0,0-1,1 0,0-1,1 0,-1-1,2 0,-1-1,2 0,7 5,56 31,-53-32,0 2,0 1,-2 1,0 1,0 1,15 17,-21-18,-1-3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6:45.4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0 518 4017 0 0,'0'0'816'0'0,"0"0"-233"0"0,0 0 72 0 0,0 0 258 0 0,0 0 305 0 0,0 0 206 0 0,0 0-8 0 0,0 0-98 0 0,0 0-151 0 0,0 0-168 0 0,0 0-170 0 0,0 0-131 0 0,0 0-57 0 0,36-3-30 0 0,116-8-22 0 0,-130 10-372 0 0,-1-1 0 0 0,0-1 0 0 0,0-1 0 0 0,0-1 0 0 0,0-1 0 0 0,-1-1 0 0 0,1-1-217 0 0,13-5 221 0 0,-5 3-113 0 0,-1-1 1 0 0,0-1-1 0 0,-1-1 1 0 0,0-2-1 0 0,-1-1 1 0 0,-1 0-1 0 0,0-2 1 0 0,-2-1 0 0 0,0-1-1 0 0,1-4-108 0 0,-13 15 15 0 0,-1 0-1 0 0,-1-1 1 0 0,1 0-1 0 0,-1-1 1 0 0,-1 0 0 0 0,0 0-1 0 0,-1-1 1 0 0,0 0-1 0 0,-1-1 1 0 0,0 1 0 0 0,-1-1-1 0 0,-1 0 1 0 0,0 0-1 0 0,0-1 1 0 0,-1 1 0 0 0,-1-1-1 0 0,0 0 1 0 0,-1 0-1 0 0,-1-7-14 0 0,-1 19-52 0 0,0 0-1 0 0,-1 0 1 0 0,1 0-1 0 0,-1 0 1 0 0,1 0-1 0 0,-1 0 1 0 0,0 0-1 0 0,1 0 1 0 0,-1 1-1 0 0,0-1 1 0 0,0 1-1 0 0,-1 0 1 0 0,1-1-1 0 0,0 1 1 0 0,0 0-1 0 0,-1 0 0 0 0,1 0 1 0 0,0 0-1 0 0,-1 1 1 0 0,1-1-1 0 0,-1 1 1 0 0,1-1-1 0 0,-1 1 1 0 0,1 0-1 0 0,-1 0 1 0 0,1 0-1 0 0,-1 0 1 0 0,1 1-1 0 0,-1-1 1 0 0,1 1-1 0 0,-1-1 0 0 0,1 1 1 0 0,0 0-1 0 0,-1 0 1 0 0,1 0-1 0 0,0 0 1 0 0,0 0-1 0 0,0 1 1 0 0,-1-1-1 0 0,1 1 1 0 0,0 0 52 0 0,-14 18-71 0 0,0 1 0 0 0,1 1 1 0 0,1 1-1 0 0,1 0 0 0 0,1 1 1 0 0,1 0-1 0 0,2 1 0 0 0,0 0 1 0 0,1 0-1 0 0,-2 17 71 0 0,-9 22-49 0 0,-136 439 37 0 0,125-414 2 0 0,-97 246-138 0 0,45-185-399 0 0,72-135 519 0 0,13-22 83 0 0,17-27-70 0 0,1 6-3 0 0,2 2 1 0 0,0 1-1 0 0,2 0 0 0 0,0 2 0 0 0,2 1 0 0 0,1 1 0 0 0,11-6 18 0 0,-32 23-38 0 0,-1 0 0 0 0,1 1 1 0 0,0 0-1 0 0,1 0 0 0 0,-1 0 0 0 0,0 1 1 0 0,1 0-1 0 0,-1 1 0 0 0,1 0 0 0 0,0 0 0 0 0,-1 0 1 0 0,1 1-1 0 0,0 0 0 0 0,-1 1 0 0 0,5 0 38 0 0,75 61 103 0 0,-76-54 108 0 0,1-1 0 0 0,1-1 0 0 0,-1 1 0 0 0,1-2 0 0 0,0 0 1 0 0,0-1-1 0 0,1 0 0 0 0,-1-1 0 0 0,1 0 0 0 0,0-1 0 0 0,0 0 0 0 0,0-2 0 0 0,0 1 0 0 0,0-2 1 0 0,0 0-1 0 0,-1 0 0 0 0,1-2 0 0 0,0 0 0 0 0,-1 0 0 0 0,4-2-211 0 0,152-72 2265 0 0,-155 65-1793 0 0,-7 25-5235 0 0,-7-9 4206 0 0,1 3-2893 0 0,2-3-4065 0 0,-2-1 48 0 0</inkml:trace>
  <inkml:trace contextRef="#ctx0" brushRef="#br0" timeOffset="298.765">1440 1173 5193 0 0,'0'0'1407'0'0,"0"0"-631"0"0,0 0-169 0 0,0 0 243 0 0,0 0 246 0 0,0 0 49 0 0,0 0-139 0 0,0 0-269 0 0,0 0-242 0 0,0 0-167 0 0,0 0-112 0 0,0 0-68 0 0,2 26-44 0 0,10 120-50 0 0,-11-136-319 0 0,0 2-586 0 0,-1-4-3757 0 0,0-7 667 0 0,0-1 208 0 0,-1 0 2969 0 0</inkml:trace>
  <inkml:trace contextRef="#ctx0" brushRef="#br0" timeOffset="538.539">1316 687 8506 0 0,'0'0'2024'0'0,"0"0"-896"0"0,0 0-559 0 0,0 0-265 0 0,0 0-104 0 0,0 0-464 0 0,0 0-424 0 0,0 0-401 0 0,0 0-759 0 0,0 0-1521 0 0,0 0-2104 0 0</inkml:trace>
  <inkml:trace contextRef="#ctx0" brushRef="#br0" timeOffset="930.458">1698 1302 3097 0 0,'0'0'2662'0'0,"0"0"-749"0"0,0 0-167 0 0,0 0 105 0 0,0 0 40 0 0,0 0-170 0 0,0 0-388 0 0,0 0-357 0 0,0 0-233 0 0,0 0-132 0 0,0 0-52 0 0,0 0-66 0 0,13-23-53 0 0,45-70-56 0 0,32-15 595 0 0,-87 105-1002 0 0,0 0 0 0 0,0 1 0 0 0,0-1 0 0 0,0 1-1 0 0,1 0 1 0 0,-1-1 0 0 0,0 2 0 0 0,1-1 0 0 0,-1 0-1 0 0,1 1 1 0 0,0-1 0 0 0,0 1 0 0 0,0 0 0 0 0,-1 0 0 0 0,1 1-1 0 0,0-1 1 0 0,0 1 0 0 0,0 0 0 0 0,0 0 0 0 0,0 0-1 0 0,0 1 24 0 0,0 1-53 0 0,-1 1-1 0 0,0 0 0 0 0,1 0 1 0 0,-1 0-1 0 0,-1 0 0 0 0,1 0 1 0 0,0 1-1 0 0,-1-1 0 0 0,0 1 1 0 0,1 0-1 0 0,-2 0 0 0 0,1 0 1 0 0,0 0-1 0 0,-1 0 0 0 0,0 0 1 0 0,1 3 53 0 0,3 7-15 0 0,-4-11 35 0 0,0-1-1 0 0,0 0 1 0 0,0 0 0 0 0,0 0-1 0 0,0 0 1 0 0,1 0 0 0 0,-1 0-1 0 0,0 0 1 0 0,1 0 0 0 0,0 0-1 0 0,-1-1 1 0 0,1 1 0 0 0,0 0-1 0 0,0-1 1 0 0,0 0 0 0 0,0 1-1 0 0,0-1 1 0 0,0 0 0 0 0,0 0-1 0 0,1 0 1 0 0,-1 0 0 0 0,0-1-1 0 0,1 1 1 0 0,-1-1-1 0 0,0 1 1 0 0,1-1 0 0 0,-1 0-1 0 0,0 0 1 0 0,1 0 0 0 0,-1 0-1 0 0,1 0 1 0 0,-1-1 0 0 0,0 1-1 0 0,1 0 1 0 0,0-2-20 0 0,125-60 988 0 0,-125 60-987 0 0,0 1 0 0 0,0-1 0 0 0,0 0 0 0 0,0 1 0 0 0,0-1 0 0 0,1 1 0 0 0,-1 0 0 0 0,0 0 0 0 0,1 0-1 0 0,-1 1 1 0 0,1-1 0 0 0,-1 1 0 0 0,1 0 0 0 0,-1 0 0 0 0,1 0 0 0 0,-1 0 0 0 0,1 1 0 0 0,-1-1 0 0 0,1 1 0 0 0,-1 0 0 0 0,0 0-1 0 0,1 0 1 0 0,-1 1 0 0 0,0-1 0 0 0,0 1 0 0 0,0 0 0 0 0,0 0 0 0 0,0 0 0 0 0,0 0 0 0 0,-1 0 0 0 0,1 0 0 0 0,1 2-1 0 0,0 3-46 0 0,0 0 1 0 0,1 0-1 0 0,0-1 0 0 0,0 0 1 0 0,0 0-1 0 0,1-1 1 0 0,-1 1-1 0 0,2-1 1 0 0,-1 0-1 0 0,0-1 1 0 0,1 1-1 0 0,0-2 0 0 0,0 1 1 0 0,1 0 45 0 0,46 1-6892 0 0,-41-8 971 0 0,-6 2-2373 0 0</inkml:trace>
  <inkml:trace contextRef="#ctx0" brushRef="#br0" timeOffset="1767.922">471 1744 1208 0 0,'0'0'1711'0'0,"0"0"-524"0"0,0 0-132 0 0,0 0 103 0 0,0 0 65 0 0,0 0-90 0 0,0 0-290 0 0,0 0-327 0 0,0 0-209 0 0,0 0-130 0 0,-30 34-73 0 0,-96 107-29 0 0,64-68 53 0 0,-2 21 212 0 0,64-93-317 0 0,0 1 1 0 0,0-1-1 0 0,0 0 1 0 0,0 0-1 0 0,0 1 0 0 0,0-1 1 0 0,0 0-1 0 0,0 0 0 0 0,1 0 1 0 0,-1 1-1 0 0,1-1 0 0 0,-1 0 1 0 0,0 0-1 0 0,1 0 1 0 0,0 0-1 0 0,-1 0 0 0 0,1 0 1 0 0,0 0-1 0 0,-1 0 0 0 0,1 0 1 0 0,0 0-1 0 0,0 0 0 0 0,0 0 1 0 0,0-1-1 0 0,0 1 1 0 0,0 0-1 0 0,0-1 0 0 0,0 1 1 0 0,0 0-1 0 0,0-1 0 0 0,0 1 1 0 0,1-1-1 0 0,-1 0 0 0 0,0 1 1 0 0,0-1-1 0 0,0 0 1 0 0,1 0-1 0 0,-1 0 0 0 0,0 0 1 0 0,0 0-1 0 0,1 0 0 0 0,-1 0 1 0 0,0 0-1 0 0,0 0 0 0 0,0-1 1 0 0,1 1-1 0 0,-1-1 1 0 0,0 1-1 0 0,0 0 0 0 0,0-1 1 0 0,0 0-1 0 0,0 1 0 0 0,0-1 1 0 0,1 0-24 0 0,10 0 198 0 0,172-32 949 0 0,-34 0-808 0 0,-148 33-232 0 0,1-1-1 0 0,-1 1 1 0 0,0 0 0 0 0,0-1-1 0 0,0 1 1 0 0,0-1 0 0 0,0 0 0 0 0,0 0-1 0 0,0 0 1 0 0,0 0 0 0 0,0 0-1 0 0,-1 0 1 0 0,1 0 0 0 0,0-1-1 0 0,-1 1 1 0 0,1 0 0 0 0,-1-1-1 0 0,1 0 1 0 0,-1 1 0 0 0,1-1-1 0 0,-1 0 1 0 0,0 0 0 0 0,0 1 0 0 0,0-1-1 0 0,0 0 1 0 0,0 0 0 0 0,-1 0-1 0 0,1 0 1 0 0,-1 0 0 0 0,1-1-1 0 0,-1 1 1 0 0,0 0 0 0 0,1 0-1 0 0,-1 0 1 0 0,0 0 0 0 0,-1 0 0 0 0,1-1-1 0 0,0 0-106 0 0,-50-64 1399 0 0,-144-109-2084 0 0,190 173-313 0 0,-10-7 825 0 0,10 7-3402 0 0,3 0-3714 0 0,1 3 445 0 0</inkml:trace>
  <inkml:trace contextRef="#ctx0" brushRef="#br0" timeOffset="2047.969">1212 1644 7017 0 0,'0'0'2033'0'0,"0"0"-801"0"0,0 0-170 0 0,0 0 133 0 0,0 0 68 0 0,0 0-147 0 0,0 0-328 0 0,0 0-320 0 0,0 0-193 0 0,0 0-115 0 0,0 0-64 0 0,-30 35-24 0 0,-92 110-16 0 0,45-34-17 0 0,9-8-2385 0 0,47-76-1391 0 0,-1-3-3995 0 0,17-19 4675 0 0</inkml:trace>
  <inkml:trace contextRef="#ctx0" brushRef="#br0" timeOffset="2344.423">790 1736 112 0 0,'0'0'1811'0'0,"0"0"-281"0"0,0 0-77 0 0,0 0 36 0 0,0 0-12 0 0,0 0-154 0 0,0 0-290 0 0,0 0-275 0 0,0 0-198 0 0,0 0-137 0 0,0 0-75 0 0,0 0-65 0 0,0 0-24 0 0,21 8-11 0 0,67 24-31 0 0,-34 8 202 0 0,-40-24-306 0 0,1-3-165 0 0,0 0 1 0 0,0-1-1 0 0,2-1 0 0 0,-1 0 0 0 0,1-2 0 0 0,1 0 0 0 0,0 0 0 0 0,0-2 1 0 0,14 4 51 0 0,55 2-9668 0 0,-79-13 5946 0 0</inkml:trace>
  <inkml:trace contextRef="#ctx0" brushRef="#br0" timeOffset="2910.286">1379 1814 8538 0 0,'0'0'2335'0'0,"0"0"-984"0"0,0 0-430 0 0,0 0-31 0 0,0 0-46 0 0,0 0-128 0 0,0 0-224 0 0,0 0-233 0 0,0 0-121 0 0,0 0-54 0 0,0 0-28 0 0,0 0-24 0 0,26-6-26 0 0,85-16-27 0 0,17 6-298 0 0,-40 9-89 0 0,33-9-295 0 0,-112 14 401 0 0,-8 2 332 0 0,-1 1 0 0 0,1-1 0 0 0,0 0 0 0 0,0 0 1 0 0,0 0-1 0 0,0 1 0 0 0,0-1 0 0 0,0 0 0 0 0,0 0 0 0 0,-1 0 0 0 0,1-1 0 0 0,0 1 0 0 0,0 0 0 0 0,0 0 0 0 0,0 0 0 0 0,0-1 0 0 0,0 1 0 0 0,0 0 1 0 0,-1-1-1 0 0,1 1 0 0 0,0-1 0 0 0,0 1 0 0 0,-1-1 0 0 0,1 1 0 0 0,0-1 0 0 0,0 1 0 0 0,-1-1 0 0 0,1 0 0 0 0,-1 1 0 0 0,1-1 0 0 0,-1 0 0 0 0,1 0 1 0 0,-1 1-1 0 0,1-1 0 0 0,-1 0 0 0 0,0 0 0 0 0,1 0 0 0 0,-1 0 0 0 0,0 0 0 0 0,0 1 0 0 0,1-1 0 0 0,-1 0 0 0 0,0 0 0 0 0,0 0 0 0 0,0 0 0 0 0,0 0 0 0 0,0 0 1 0 0,0 0-1 0 0,-1 0 0 0 0,1 1 0 0 0,0-1 0 0 0,0 0 0 0 0,-1 0 0 0 0,1 0 0 0 0,0 0 0 0 0,-1 0 0 0 0,1 1 0 0 0,-1-1 0 0 0,1 0 0 0 0,-1 0 0 0 0,0 1 1 0 0,1-1-1 0 0,-1 0-30 0 0,-86-58 264 0 0,-23-7 532 0 0,105 64-708 0 0,0 8-1030 0 0,5-2 936 0 0,20 338-2754 0 0,-20-342 2763 0 0,0 1 0 0 0,-1-1-1 0 0,1 1 1 0 0,0 0 0 0 0,0-1-1 0 0,0 1 1 0 0,0-1 0 0 0,-1 1-1 0 0,1 0 1 0 0,0-1 0 0 0,0 1-1 0 0,0 0 1 0 0,0-1 0 0 0,0 1-1 0 0,1 0 1 0 0,-1-1 0 0 0,0 1-1 0 0,0 0 1 0 0,0-1 0 0 0,1 1-1 0 0,-1-1 1 0 0,0 1 0 0 0,0-1-1 0 0,1 1 1 0 0,-1 0 0 0 0,1-1-1 0 0,-1 1 1 0 0,0-1 0 0 0,1 0-1 0 0,-1 1 1 0 0,1-1 0 0 0,-1 1-1 0 0,1-1 1 0 0,-1 0 0 0 0,1 1-1 0 0,0-1 1 0 0,-1 0 0 0 0,1 1-1 0 0,-1-1 1 0 0,1 0 0 0 0,0 0-1 0 0,-1 0 1 0 0,1 0 0 0 0,-1 1-1 0 0,1-1 1 0 0,0 0 0 0 0,-1 0-1 0 0,1 0 1 0 0,0 0 0 0 0,-1-1-1 0 0,1 1 1 0 0,0 0 0 0 0,-1 0-1 0 0,1 0 1 0 0,-1 0 0 0 0,1-1-1 0 0,0 1 1 0 0,-1 0 0 0 0,1 0-1 0 0,-1-1 1 0 0,1 1 0 0 0,-1-1-1 0 0,1 1-2 0 0,32-38 2039 0 0,-26 29-1940 0 0,67-92 1990 0 0,-22 27-3757 0 0,-15 28-5288 0 0,-32 39 2189 0 0,-2 3-481 0 0</inkml:trace>
  <inkml:trace contextRef="#ctx0" brushRef="#br0" timeOffset="20611.014">2294 1585 0 0 0,'-46'-40'1582'0'0,"-5"25"8440"0"0,45 15-9209 0 0,-19 19 585 0 0,14-9-1308 0 0,0 1 0 0 0,1 0 0 0 0,0 1 0 0 0,1 0 0 0 0,0 0 0 0 0,1 1 0 0 0,1 0 0 0 0,-2 3-90 0 0,6-10-1 0 0,0 1 0 0 0,1 0 1 0 0,0-1-1 0 0,0 1 0 0 0,0 0 0 0 0,1 0 0 0 0,0 0 0 0 0,0 0 0 0 0,1 0 0 0 0,-1 0 1 0 0,2 0-1 0 0,-1 0 0 0 0,1 0 0 0 0,0 0 0 0 0,1 0 0 0 0,-1 0 0 0 0,1 0 0 0 0,1 0 1 0 0,-1-1-1 0 0,3 4 1 0 0,44 60 327 0 0,-46-66-255 0 0,-1 0 1 0 0,1-1 0 0 0,0 0 0 0 0,-1 1 0 0 0,2-1 0 0 0,-1 0 0 0 0,0 0-1 0 0,1-1 1 0 0,-1 1 0 0 0,1-1 0 0 0,0 0 0 0 0,-1 0 0 0 0,1 0 0 0 0,0 0 0 0 0,0 0-1 0 0,1-1 1 0 0,-1 0 0 0 0,0 0 0 0 0,0 0 0 0 0,1-1 0 0 0,-1 1 0 0 0,0-1-1 0 0,1 0 1 0 0,-1 0 0 0 0,4-1-73 0 0,-3 1 90 0 0,0-1 0 0 0,0 0 0 0 0,0 0-1 0 0,0 0 1 0 0,0-1 0 0 0,-1 0 0 0 0,1 0-1 0 0,-1 0 1 0 0,1 0 0 0 0,-1-1 0 0 0,0 0-1 0 0,0 0 1 0 0,0 0 0 0 0,0 0 0 0 0,0 0-1 0 0,-1-1 1 0 0,1 0 0 0 0,-1 0 0 0 0,0 0-1 0 0,0 0 1 0 0,0 0 0 0 0,-1-1 0 0 0,1-1-90 0 0,40-111 398 0 0,-41 112-442 0 0,0 0-1 0 0,0-1 1 0 0,0 1-1 0 0,-1-1 0 0 0,0 1 1 0 0,0-1-1 0 0,0 1 0 0 0,-1-1 1 0 0,0 1-1 0 0,0-1 0 0 0,0 0 1 0 0,-1 1-1 0 0,0-1 0 0 0,0 0 1 0 0,0 1-1 0 0,-1 0 1 0 0,1-1-1 0 0,-1 1 0 0 0,-1 0 1 0 0,1 0-1 0 0,-1 0 0 0 0,0 0 1 0 0,0 0-1 0 0,0 1 0 0 0,0-1 1 0 0,-1 1-1 0 0,0 0 1 0 0,0 0-1 0 0,0 0 0 0 0,-1 1 1 0 0,1-1-1 0 0,-1 1 0 0 0,0 0 1 0 0,0 0-1 0 0,0 1 0 0 0,-2-1 45 0 0,-86 7-4721 0 0,36 19-3651 0 0,43-15 3943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20,'-6'-3,"-1"0,1 0,-1 1,0 0,0 0,0 0,0 1,0 0,-1 1,1 0,0 0,0 0,-1 1,1 0,0 0,0 1,0-1,0 2,1-1,-1 1,0 0,1 1,0-1,0 1,0 0,0 1,1 0,-1-1,1 2,0-1,1 1,-4 5,-3 14,2 0,1 0,1 1,1 0,2 0,0 6,-3 13,-20 181,-2-57,7 85,-27-147,50-105,0 1,0-1,0 0,0 1,0-1,0 0,1 0,-1 0,1 0,-1 0,1 0,0-1,0 1,0-1,0 1,0-1,0 1,0-1,1 0,-1 0,0 0,1 0,-1-1,1 1,-1-1,1 1,-1-1,1 0,-1 0,1 0,-1 0,1-1,-1 1,1 0,-1-1,0 0,2 0,1 1,16 0,1 0,-1-2,0 0,-1-2,1 0,-1-1,1-1,16-8,-21 6</inkml:trace>
  <inkml:trace contextRef="#ctx0" brushRef="#br0" timeOffset="553.439">710 500,'-7'-2,"0"1,0-1,0 1,-1 0,1 1,0 0,0 0,0 1,-1-1,1 2,0-1,0 1,0 0,0 0,1 1,-1 0,1 0,-1 1,1-1,0 1,0 1,1-1,-1 1,1 0,0 0,1 1,-1-1,1 1,0 0,0 1,1-1,-1 0,0 4,1-4,-1-1,1 1,0 0,0 1,0-1,1 0,0 1,0-1,1 1,0 0,0-1,1 1,-1 0,1 0,1-1,-1 1,1 0,1-1,-1 1,1 0,0-1,0 0,1 1,0-1,0 0,1-1,-1 1,1 0,0-1,1 0,-1 0,1 0,0-1,1 1,-1-1,1 0,-1-1,1 0,3 2,-2-3,1 0,0 0,0-1,-1 0,1-1,0 1,0-1,0-1,0 0,-1 0,1 0,0-1,-1 0,1-1,-1 1,1-2,-1 1,0-1,-1 0,1 0,-1-1,1 1,-1-2,7-8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9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15 417,'-3'10,"0"1,0-1,1 1,1 0,0 0,0 0,1 0,0 0,1 0,0 0,1 0,0-1,1 1,0 0,1-1,4 8,-7-16,0 0,0-1,1 1,-1 0,0-1,1 1,0-1,-1 0,1 1,0-1,0 0,-1 0,1 0,0 0,0 0,0-1,0 1,0-1,1 1,-1-1,0 0,0 1,0-1,0 0,0-1,0 1,1 0,-1-1,0 1,0-1,0 1,0-1,0 0,0 0,0 0,-1 0,1 0,0 0,1-2,63-57,-59 51,-1 0,-1 0,1 0,-2-1,1 0,-1 0,-1 0,0 0,0-1,-1 1,0-1,-2 7,1 0,0 1,-1-1,0 1,0-1,0 0,0 1,-1-1,1 1,-1-1,0 1,0-1,-1 1,1-1,0 1,-1 0,0 0,0 0,0 0,0 0,0 0,-1 0,1 1,-1-1,0 1,0 0,0 0,0 0,0 0,0 0,0 1,-1-1,-2 0,4 1,0 1,0-1,0 0,0 1,0-1,0 1,0 0,-1 0,1 0,0 0,0 0,0 0,0 1,0-1,-1 1,1-1,0 1,0 0,0 0,0 0,0 0,1 0,-1 0,0 0,0 1,1-1,-1 1,1-1,-1 1,1 0,0-1,-1 1,1 0,0 0,0 0,0 0,1 0,-1 0,0 0,1 0,0 1,-1-1,1 0,0 0,0 0,0 0,0 1,4-1,0 0,-1 0,1-1,0 1,0-1,0 0,0-1,0 1,1-1,-1 1,0-1,0-1,0 1,0 0,0-1,0 0,0 0,0 0,0 0,0-1,0 0,0 0,-1 0,1 0,-1 0,1-1,-1 1,2-3,5 0,16-10,0 0,-1-2,0-1,-1 0,-2-2,0-1,0-1,-2 0,-1-2,-1 0,-1-1,-1-1,-2 0,0-1,-1-4,0 11,-8 28,-5 42,0-40,30 255,-10-143,-3 14,-6 1,-5 15,-8 7,-16-118,18-41,-1 1,1-1,-1 1,0-1,1 1,-1-1,0 0,1 1,-1-1,0 0,1 0,-1 1,0-1,1 0,-1 0,0 0,1 0,-1 0,0 0,0 0,1 0,-1 0,0 0,0 0,1-1,-1 1,0 0,1 0,-1-1,0 1,1 0,-1-1,1 1,-1-1,1 1,-1-1,1 1,-1-1,1 1,-1-1,1 0,-1 1,1-1,0 1,-1-1,1 0,0 0,0 1,0-1,-1 0,1 1,0-1,0 0,0 0,0 1,0-1,0 0,0 0,-3-17,1-2,0 1,1 0,1 0,1 0,1 0,0-1,2 2,0-1,1 0,1 1,0 0,2 0,0 1,1 0,0 0,2 1,0 0,12-13,63-71,-61 79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7 456,'-5'34,"3"10,8-1,1-9</inkml:trace>
  <inkml:trace contextRef="#ctx0" brushRef="#br0" timeOffset="162.707">120 117,'0'5,"0"1</inkml:trace>
  <inkml:trace contextRef="#ctx0" brushRef="#br0" timeOffset="412.022">262 654,'0'-20,"4"-10,3-6,3-1,1 1,4 2,-2 1,3 3,2 0,4 2,3 4,-3 12,-5 13,-6 10,-4 4</inkml:trace>
  <inkml:trace contextRef="#ctx0" brushRef="#br0" timeOffset="968.865">769 314,'-128'69,"122"-65,1 0,0 0,1 1,-1-1,1 1,0 0,0 1,0-1,1 1,0-1,0 1,0 0,1 0,0 1,0-1,1 0,-1 1,1-1,1 0,-1 1,1 1,1-5,-1 0,1 0,0 0,0 1,0-1,0 0,1 0,-1-1,1 1,0 0,0 0,0-1,0 1,0-1,1 0,-1 1,1-1,-1 0,1-1,0 1,0 0,0-1,0 0,0 1,0-1,0 0,0-1,0 1,1 0,-1-1,3 0,106-6,-90-1,-3 0</inkml:trace>
  <inkml:trace contextRef="#ctx0" brushRef="#br0" timeOffset="1301.331">967 343,'0'29,"4"14,8 0,5-8,5-9,4-14,2-10,1-9,0-8,0-7,-4-4,-2-3,-5-1,-1 0,-3 0,-4 5</inkml:trace>
  <inkml:trace contextRef="#ctx0" brushRef="#br0" timeOffset="1767.591">1334 540,'31'-36,"2"1,2 1,1 2,27-17,-61 46,1 1,0 0,0 0,0 0,0 0,0 0,0 1,0-1,1 1,-1 0,0 0,1 0,-1 0,1 1,-1-1,1 1,0 0,-1 0,1 0,-1 1,1-1,-1 1,1 0,-1 0,3 1,57-4,-60 0,0 1,-1 0,1 0,0 0,0 1,0-1,0 1,0-1,0 1,0 0,0 0,0 1,0-1,0 0,0 1,0 0,0 0,0 0,-1 0,1 0,0 0,-1 1,1-1,0 1,-1 0,0 0,0 0,1 0,-1 0,0 0,0 1,-1-1,1 1,-1-1,1 1,-1 0,1 0,14 73,-10-57</inkml:trace>
  <inkml:trace contextRef="#ctx0" brushRef="#br0" timeOffset="2880.617">1701 343,'-5'0,"-2"5,-4 6,0 6,1 5,-1-1,0 1,2 1,3 1,-2-3,-1 0,7-4,4-5</inkml:trace>
  <inkml:trace contextRef="#ctx0" brushRef="#br0" timeOffset="3663.411">2095 174,'19'-1,"0"0,0-1,-1-1,1 0,-1-2,0 0,8-4,-19 7,-1 0,0-1,-1 1,1-2,0 1,-1 0,0-1,0 0,0 0,0-1,-1 1,1-1,-1 0,0 0,-1-1,1 1,-1-1,0 0,-1 1,1-1,-1 0,0-1,0 0,-2 7,1-1,-1 0,1 0,-1 0,0 0,1 0,-1 0,0 0,0 0,0 0,1 0,-1 0,0 0,0 0,0 0,-1 0,1 0,0 0,0 0,0 0,-1 0,1 0,-1 0,1 1,-1-1,1 0,-1 0,1 0,-1 0,0 1,1-1,-1 0,0 1,1-1,-1 0,0 1,0-1,0 1,0-1,0 1,0 0,0-1,0 1,0 0,0 0,0-1,0 1,0 0,0 0,0 0,0 0,0 1,0-1,1 0,-1 0,0 0,0 1,0-1,0 1,0-1,0 0,0 1,0 0,1-1,-1 1,0-1,0 1,1 0,-1 0,-7 10,1 1,0 0,1 0,0 0,1 1,0 0,1 0,1 1,0-1,1 1,0-1,1 2,-4 14,-26 180,17-99,-4-2,-26 80,39-171,0 0,-1-1,0 0,-1 0,-1 0,-1-1,0 0,-1-1,0 0,-1-1,-1 0,0-1,-7 6,17-17,1 1,-1-1,1 0,-1 0,0 0,1 0,-1 0,0-1,0 1,1 0,-1-1,0 1,0-1,0 0,0 0,0 0,0 0,0 0,0 0,1 0,-1 0,0-1,0 1,0-1,0 0,0 1,1-1,-1 0,0 0,1 0,-1 0,1 0,-1 0,1-1,-1 1,1-1,0 1,0 0,0-1,-1 0,1-1,-21-78,20 61,2 0,0 0,1 0,1 0,1 0,1 1,1-1,0 1,1 0,1 0,1 1,1 0,1 0,0 1,1 0,1 1,0 0,1 1,1 0,4-2,-11 10,0 0,0 1,1-1,0 2,0-1,0 1,1 1,0-1,0 1,0 1,0 0,1 0,-1 1,1 0,-1 0,1 1,0 1,0 0,-1 0,10 1,36 12,-31-7</inkml:trace>
  <inkml:trace contextRef="#ctx0" brushRef="#br0" timeOffset="3936.306">2491 512,'23'-12,"-1"-1,-1-2,0 1,0-2,-2-1,0-1,-1 0,12-16,-29 33,1 0,-1 0,0 0,0 0,1 0,-1-1,0 1,0 0,0-1,-1 1,1-1,0 1,0-1,-1 1,1-1,-1 0,1 1,-1-1,0 0,0 1,0-1,0 0,0 1,0-1,0 0,0 0,-1 1,1-1,0 1,-1-1,0 0,1 1,-1-1,0 1,0-1,0 1,0 0,0-1,0 1,0 0,0 0,-1 0,1-1,0 2,-1-1,1 0,-1 0,1 0,-1 1,1-1,-1 0,0 1,1 0,-1-1,-7 2,1 1,-1 0,1 0,0 0,0 1,0 1,0-1,0 1,1 1,-1-1,1 1,1 1,-1-1,1 1,0 0,0 0,0 1,1 0,0 0,0 0,1 1,0-1,0 2,-1 6,0-1,1 1,1-1,0 1,1 0,1 0,0 0,1 0,1 0,0 0,1-8,1 0,0-1,0 0,1 0,0 0,0 0,0 0,0-1,1 1,0-1,0-1,1 1,-1-1,1 0,0 0,0 0,0-1,1 0,-1 0,1-1,0 1,-1-2,1 1,0-1,0 0,0 0,0-1,0 0,0 0,0-1,0 1,0-2,0 1,0-1,0 0,0 0,-1-1,7-3,25-18,-20 11</inkml:trace>
  <inkml:trace contextRef="#ctx0" brushRef="#br0" timeOffset="4248.512">2858 625,'1'-22,"1"1,2-1,0 1,1 0,1 0,1 1,0 0,2 0,0 1,2 0,0 0,1 1,0 1,2 0,0 1,6-5,-19 19,0 0,1 1,-1-1,0 0,1 1,-1-1,1 1,-1 0,1 0,0 0,-1-1,1 2,0-1,0 0,0 0,0 0,0 1,0-1,0 1,0 0,0 0,0-1,0 1,0 0,0 1,0-1,0 0,0 1,0-1,0 1,0-1,0 1,1 1,7 8</inkml:trace>
  <inkml:trace contextRef="#ctx0" brushRef="#br0" timeOffset="4598.299">3253 484,'21'-10,"0"-1,-1 0,0-2,-1 0,0-1,-1-1,0-1,-2 0,0-1,0-1,-1-2,-14 19,0 0,0 0,0 0,0 0,0 0,-1-1,1 1,0 0,-1 0,1-1,-1 1,1 0,-1-1,0 1,1 0,-1-1,0 1,0 0,0-1,0 1,0-1,-1 1,1 0,0-1,0 1,-1 0,1-1,-1 1,0 0,1 0,-1-1,0 1,1 0,-1 0,0 0,0 0,0 0,0 0,0 0,0 0,0 0,-1 1,1-1,0 0,0 1,-1-1,1 1,0-1,-1 1,1 0,0 0,-1-1,1 1,-1 0,1 0,0 0,-1 0,1 1,0-1,-1 0,0 1,-9 2,0 1,0 1,0 0,1 0,0 1,0 0,1 1,-1 0,1 0,1 1,-1 0,2 1,-1 0,1 0,0 1,1-1,0 2,1-1,0 0,-4 12,7-17,0-1,0 1,1 0,0 0,-1 1,2-1,-1 0,0 0,1 0,0 1,0-1,1 0,0 0,0 0,0 1,0-1,1 0,-1 0,1-1,1 1,-1 0,1-1,0 1,0-1,0 0,0 0,1 0,-1 0,1-1,0 1,0-1,1 0,-1 0,1-1,-1 1,1-1,0 0,0 0,52 7,-31-8</inkml:trace>
  <inkml:trace contextRef="#ctx0" brushRef="#br0" timeOffset="4996.192">3592 540,'216'-161,"-175"145,-40 16,0 0,-1 0,1 0,0 0,-1 0,1 0,-1 1,1-1,0 0,-1 0,1 1,-1-1,1 1,-1-1,1 0,-1 1,1-1,-1 1,1-1,-1 1,0-1,1 1,-1-1,0 1,0 0,1-1,-1 1,0 0,0-1,0 1,0-1,1 1,-1 0,0-1,0 1,0 0,-1-1,1 1,0 0,0-1,0 1,0-1,-1 1,1 0,0-1,0 1,-1-1,1 1,0-1,-1 1,1-1,-1 1,1-1,-1 1,1-1,-1 1,1-1,-1 0,1 1,-1-1,0 0,-1 2,0 1,0-1,0 0,0 1,0 0,1-1,-1 1,1 0,0 0,0 0,0-1,0 1,0 0,1 1,-1-1,1 0,0 0,0 0,0 0,0 0,0 0,1 0,0 0,-1 0,1 0,0 0,0 0,1 0,-1 0,1-1,-1 1,1 0,0-1,0 0,0 1,0-1,0 0,1 0,-1 0,1 0,-1-1,1 1,0-1,1 1,6-1,1-1,-1-1,0 0,1 0,-1-1,0 0,0-1,0 0,0-1,-1 0,1 0,-1-1,0 0,0-1,-1 0,0-1,0 1,0-1,-1-1,0 1,0-1,-1-1,0 1,-1-1,1 0,2-9,2-2</inkml:trace>
  <inkml:trace contextRef="#ctx0" brushRef="#br0" timeOffset="5254.381">4438 287,'-24'14,"-8"10,1 5,7 3,7 1,6-1,10-6,10-2,8-5,6-6,4-6,2-3,1-7,1-4,-1-5,-6-5,-1 0,-5 3</inkml:trace>
  <inkml:trace contextRef="#ctx0" brushRef="#br0" timeOffset="5614.379">4607 456,'48'-8,"-1"-3,0-1,0-3,-2-1,0-3,30-17,-64 31,0 0,0-1,-1-1,1 0,-1 0,-1-1,0 0,0 0,0-1,-1 0,-1-1,0 0,0 0,4-8,-11 17,1 0,-1 0,0 0,1 0,-1 0,0 0,0 0,0-1,1 1,-1 0,0 0,-1 0,1 0,0 0,0 0,0 0,-1 0,1 0,0 0,-1 0,1 0,-1 0,1 0,-1 0,0 0,1 0,-1 0,0 0,0 1,1-1,-1 0,0 1,0-1,0 0,0 1,0-1,0 1,0-1,0 1,0 0,0-1,0 1,0 0,0 0,-1 0,-51-4,38 5,1 0,-1 1,1 1,0 0,0 1,0 1,1 0,-1 1,1 0,0 1,1 1,0 0,0 0,0 1,1 1,1 0,0 0,0 1,1 1,0-1,1 1,0 1,1-1,-3 10,8-17,1-1,-1 1,1-1,0 1,0 0,1 0,-1-1,1 1,0 0,0 0,1-1,0 1,-1 0,2 0,-1-1,0 1,1-1,0 1,0-1,0 0,1 0,-1 0,1 0,0 0,0-1,0 1,1-1,-1 0,1 1,0-2,0 1,0 0,0-1,1 0,10 7,1-1,0-1,1 0,-1-1,1-1,0-1,1 0,14 0,146-16,-105 2,-48 7</inkml:trace>
  <inkml:trace contextRef="#ctx0" brushRef="#br0" timeOffset="7781.227">1531 1246,'-24'-1,"1"2,-1 1,1 0,-1 2,1 1,-13 5,28-8,1 1,-1 0,1 1,0 0,0 0,0 0,0 1,1 0,0 0,0 1,0 0,1 0,0 0,0 0,0 1,1 0,0 0,0 0,1 0,-3 8,4-6,-1 0,1 0,0 0,1 0,0 0,0 1,1-1,1 0,-1 1,1-1,1 0,0 0,0 0,1 0,0 0,0 0,1-1,0 0,1 0,0 0,0 0,1-1,-1 1,2-1,-1-1,1 1,0-1,0 0,1-1,0 0,0 0,0-1,0 0,1 0,1 0,3 1,-1 0,2-1,-1-1,0 0,1-1,0 0,-1-1,1 0,0-1,0-1,-1 0,1-1,0-1,-1 0,6-2,62-35,-66 31</inkml:trace>
  <inkml:trace contextRef="#ctx0" brushRef="#br0" timeOffset="8041.804">2011 1500,'-5'34,"4"11,6-3,7-8,2-14,3-11,-1-12,-4-5</inkml:trace>
  <inkml:trace contextRef="#ctx0" brushRef="#br0" timeOffset="8281.364">1898 1077,'0'0</inkml:trace>
  <inkml:trace contextRef="#ctx0" brushRef="#br0" timeOffset="8430.972">2265 1726,'9'-39,"9"-26,5-8,4 5,-2 8,-2 15,1 9,1 8,1 7,1 8,-4 10,-1 7,-5 6,-5 7,-4 1</inkml:trace>
  <inkml:trace contextRef="#ctx0" brushRef="#br0" timeOffset="8682.082">2971 1274,'-38'24,"-14"23,8 7,11 0,16-10,16-7,12-10,10-4,6-7,3-6,1-5,1-2,-2-3,0-6,0-1,-1-5,-1 0,-4 1</inkml:trace>
  <inkml:trace contextRef="#ctx0" brushRef="#br0" timeOffset="8987.898">3479 907,'0'44,"-5"27,-2 8,1-1,1-8,2-12,0-10,2-9,1-7,0-3,0-2,0-1,0-9,1-9</inkml:trace>
  <inkml:trace contextRef="#ctx0" brushRef="#br0" timeOffset="9520.449">3760 1415,'26'-3,"0"-1,0-1,-1-1,1-1,-2-1,1-2,-1 0,-1-2,0 0,0-2,-1 0,16-15,-35 27,-1 1,0-1,0 1,0-1,0 0,0 1,0-1,0 0,-1-1,1 1,-1 0,1 0,-1-1,0 1,0 0,0-1,0 1,0-1,-1 0,1 1,-1-1,0 0,1 1,-1-1,0 0,-1 1,1-1,0 1,-1-1,0 0,1 1,-1-1,0 1,0-1,-1 1,1 0,0-1,-1 1,1 0,-1 0,0 0,0 0,-10-4,1 2,-1 0,0 0,0 1,-1 0,1 1,-1 1,1 0,-1 1,1 0,-1 0,0 2,1 0,-7 1,3 0,1 1,-1 0,0 1,1 1,0 0,1 1,-1 1,1 0,0 1,1 0,0 1,1 1,0 0,1 0,0 1,0 1,2 0,-1 0,2 1,0 0,0 0,1 1,1 0,0 4,5-13,0-1,1 0,0 0,0 0,1 1,0-1,-1 0,2 0,-1 0,1 0,-1 0,1 0,0-1,1 1,-1 0,1-1,0 0,0 0,1 0,-1 0,1 0,0-1,0 1,0-1,0 0,1 0,-1-1,1 1,-1-1,1 0,0 0,0-1,0 1,0-1,0 0,0-1,1 1,-1-1,2 0,177 3,-157-8,-6-1</inkml:trace>
  <inkml:trace contextRef="#ctx0" brushRef="#br0" timeOffset="10374.15">1983 1274,'0'-5,"-5"-1,-1 5,0 7,5 3,4 0</inkml:trace>
  <inkml:trace contextRef="#ctx0" brushRef="#br0" timeOffset="11668.573">4381 738,'104'33,"105"15,-206-47,1 1,-1-1,0 0,1 1,-1 0,0 0,0 0,0 0,0 0,0 1,-1-1,1 1,-1 0,1 0,-1-1,0 2,0-1,0 0,-1 0,1 1,-1-1,0 1,0-1,0 1,0-1,0 1,-1 0,0-1,0 1,0 0,0-1,0 1,-2 3,-29 123,20-89,2 1,2 0,1 0,3 1,1-1,3 1,3 27,-2 29,-1 174,-1-271,1 0,-1 1,0-1,0 0,0 0,0 0,0 0,0 0,0 0,-1 0,1 1,-1-1,1 0,-1 0,0 0,0-1,0 1,0 0,0 0,0 0,-1-1,1 1,-1-1,1 1,-1-1,1 1,-1-1,0 0,0 0,1 0,-1 0,0 0,0 0,0 0,0-1,0 1,0-1,-1 1,1-1,0 0,0 0,0 0,0 0,0 0,-2-1,-9 1,-10-1,0 1,-1 1,1 0,0 2,0 1,0 1,0 1,-7 3,-49 31,61-26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33.4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1418,'26'-54,"33"-36,3 3,3 2,35-30,-68 78,153-206,-75 106,42-45,-11 25,-7-8,-99 118,-36 45,0 1,0-1,0 1,-1 0,1-1,0 1,-1 0,1 0,-1 0,1 0,-1 1,0-1,1 0,-1 0,0 1,1-1,-1 1,0 0,0 0,1-1,-1 1,0 0,0 0,1 1,-1-1,0 0,0 0,1 1,-2 0,-1-1,-14 0,-64 5,80-4,0-1,0 1,-1 0,1-1,0 1,0 0,0 0,0 0,0 1,1-1,-1 0,0 1,0-1,1 1,-1 0,1-1,0 1,-1 0,1 0,0 0,0 0,0 0,0 0,0 0,1 0,-1 0,1 1,-1-1,1 0,0 0,0 1,0 1,39 115,-17-68,26 108,-29-225,42-217,-57 271</inkml:trace>
  <inkml:trace contextRef="#ctx0" brushRef="#br0" timeOffset="844.064">1101 741,'0'384,"-1"-412,2 0,1 0,2 0,0 0,2 0,1 1,1 0,11-24,39-84,-57 134,-1 0,1 0,0 0,0 0,-1 0,1 0,0 0,0 0,0 1,0-1,0 0,0 0,0 1,0-1,0 1,0-1,0 1,0-1,1 1,-1 0,0 0,0-1,0 1,1 0,-1 0,0 0,0 0,1 1,-1-1,0 0,0 0,0 1,1-1,-1 1,0-1,0 1,0-1,0 1,0 0,0-1,0 1,0 0,0 0,-1 0,1 0,0 0,0 0,-1 0,1 0,30 56,-9 10,-16-49</inkml:trace>
  <inkml:trace contextRef="#ctx0" brushRef="#br0" timeOffset="2085.425">989 600,'0'-5,"4"-2,8 1,5 1,5 2,3 0,3 2,1-4,0-1,1 0,-10 1,-9-3,-10 0,-6-4,-7 0,-1 3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3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8,'-22'13,"0"0,1 1,0 2,1 0,1 1,0 1,2 0,0 1,1 1,1 1,1 1,-9 16,22-35,0 0,0 1,0-1,0 0,1 1,-1-1,1 0,0 1,0-1,0 1,0-1,1 0,-1 1,1-1,0 0,0 1,0-1,0 0,1 0,-1 0,1 0,0 0,0 0,0-1,0 1,0 0,1-1,-1 0,1 1,0-1,-1 0,1-1,0 1,0 0,0-1,0 0,1 1,-1-1,2 0,7 3,-1-1,1 0,-1 0,1-1,0-1,0 0,0-1,0 0,0 0,10-3,-15 1,0 0,0 0,0 0,0-1,0 0,-1-1,1 1,-1-1,0-1,0 1,0-1,-1 0,1 0,-1-1,-1 1,1-1,-1 0,0-1,0 1,0-1,-1 1,0-1,-1 0,0 0,0 0,0-1,-1 1,0 0,0-1,-1 1,0-1,0 1,-1 0,0-1,0 1,0 0,-1-1,-1 1,1 0,-1 0,0 1,-1-2,-92-99,75 90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10 156,'-3'12,"1"-1,0 1,0-1,2 1,-1 0,1-1,1 1,0 0,1-1,0 1,1-1,0 1,1-1,0 0,1-1,0 1,1-1,0 0,0 0,1-1,0 1,1-1,0-1,4 4,-7-10,0 0,0 0,0 0,0 0,0-1,0 0,1 0,-1 0,0-1,1 0,-1 0,0 0,1-1,-1 0,0 0,0 0,0 0,0-1,0 0,0 0,0 0,0-1,-1 1,1-1,-1 0,0-1,1 1,102-106,-105 107,71-80,-72 82,0 0,0 0,0 1,0-1,0 0,0 1,0-1,0 1,0-1,0 1,0-1,0 1,0 0,-1-1,1 1,0 0,0 0,-1 0,1-1,0 1,-1 0,1 0,-1 0,1 0,-1 0,0 0,1 0,-1 0,0 0,0 0,0 0,0 0,0 1,0-1,0 0,0 0,0 0,0 0,0 0,-1 0,1 0,-1 0,1 0,0 0,-1 0,0 0,1 0,-1-1,1 1,-1 0,0 0,0 0,0 0,-1 4,0 0,0 1,0-1,1 0,-1 0,1 1,1-1,-1 1,1-1,0 1,0-1,0 1,1-1,0 0,0 1,0-1,1 0,0 1,0-1,0 0,0 0,1-1,0 1,0 0,0-1,1 0,-1 0,1 0,0 0,0 0,1-1,-1 0,1 0,-1 0,1 0,0-1,3 1,0-2,-1 0,1 0,0-1,0 0,0-1,-1 1,1-2,0 1,-1-1,1 0,-1-1,0 1,1-2,-1 1,0-1,-1 0,1 0,-1-1,0 0,0 0,0 0,-1-1,2-2,10-11,-2-1,0-1,-2 0,0-1,-1-1,6-17,42-124,-52 139,0 7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22,'38'0,"22"0,7 0,-5 0,-12-5,-10-1,-6 0,-10 1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22,'38'0,"28"-5,6-1,-3 0,-14 1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31,'4'24,"3"32,-1 11,-2 4,0-6,-2-8,-1-10,-5-7,-2-7,-1-3,2-3,2 0,0-10,2-8</inkml:trace>
  <inkml:trace contextRef="#ctx0" brushRef="#br0" timeOffset="332.857">1 59,'48'-5,"30"-6,7-1,-7 1,-11 2,-8 4,-9 1,-8 3,-6 0,-5 2,-3-1,-1 1,0-1,-1 0,1 1,-5 4,-6 1</inkml:trace>
  <inkml:trace contextRef="#ctx0" brushRef="#br0" timeOffset="629.939">30 680,'57'-9,"29"-4,5-4,-5 1,-10 3,-15 4,-8 3,-7-2,-8 0,-4 2,-5 2,-1 1,-6 1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2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340 136,'-20'15,"2"1,0 0,0 2,2-1,0 2,1 0,1 1,1 1,1 0,1 1,-8 19,-7 13,-8 15,2 2,4 1,2 3,23-63</inkml:trace>
  <inkml:trace contextRef="#ctx0" brushRef="#br0" timeOffset="355.33">199 221,'27'-58,"-21"41,1 0,1 0,1 0,1 1,0 1,1 0,0 0,8-6,-18 21,0 0,-1 0,1 1,0-1,0 0,0 1,-1-1,1 0,0 1,0-1,-1 1,1 0,0-1,-1 1,1 0,-1-1,1 1,-1 0,1-1,-1 1,1 0,-1 0,0 0,1-1,-1 1,0 0,0 0,0 0,0 0,0 0,0-1,0 1,0 0,0 0,0 0,0 0,0 0,0 0,-1-1,1 1,0 0,-1 0,1 0,-1-1,1 1,-1 0,1-1,-1 1,0 0,1 3,-3 29,-1-8,1 0,1 1,1-1,2 0,0 0,2 1,0-1,2 0,1-1,1 0,2 5,-4-17,0 0,1 0,0 0,0-1,2 0,-1 0,1 0,1-1,0-1,0 1,1-2,0 1,1-1,0-1,0 0,0 0,1-1,0-1,0 0,1 0,-1-1,1-1,0 0,0-1,0 0,5-1,-13-2,0 0,0 0,0-1,0 1,0-1,-1 0,1-1,-1 1,1-1,-1 0,0 0,0 0,0-1,-1 1,1-1,-1 0,0 0,0 0,0 0,-1 0,1-1,-1 0,0 0,38-114,-39 118,11-46,-3 0,-1-1,-2-1,-3 1,-2-1,-3-35,-9 59,0 42,12 1,3-1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11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282 139 2897 0 0,'0'0'1541'0'0,"0"0"-955"0"0,0 0-413 0 0,0 0 50 0 0,0 0 273 0 0,0 0 312 0 0,0 0 146 0 0,0 0-109 0 0,0 0-299 0 0,0 0-349 0 0,0 0-276 0 0,0 0-134 0 0,0 0 4 0 0,-3 8 65 0 0,-28 127 325 0 0,24-87 210 0 0,-3-1 0 0 0,-2 0 0 0 0,-1-1 0 0 0,-3 0 0 0 0,-2-1 0 0 0,-9 14-391 0 0,16-38 1565 0 0,11-34 2140 0 0,16-34-3289 0 0,1 0-1 0 0,2 1 0 0 0,3 1 1 0 0,16-25-416 0 0,-15 27 97 0 0,13-26-27 0 0,2 2 0 0 0,46-59-70 0 0,-42 72-100 0 0,-27 91-1272 0 0,-6 108 1726 0 0,-10-100-247 0 0,3 85 221 0 0,-1-130-293 0 0,0 1 0 0 0,1-1 0 0 0,-1 0 0 0 0,1 1 0 0 0,-1-1 0 0 0,0 0 0 0 0,1 0-1 0 0,-1 0 1 0 0,0 0 0 0 0,1 0 0 0 0,-1 0 0 0 0,1-1 0 0 0,-1 1 0 0 0,0 0 0 0 0,1-1 0 0 0,-1 1-1 0 0,0-1 1 0 0,0 1 0 0 0,1-1 0 0 0,-1 0 0 0 0,0 1 0 0 0,0-1 0 0 0,0 0 0 0 0,0 0-1 0 0,0 0 1 0 0,0 0 0 0 0,0 0 0 0 0,0 0 0 0 0,0 0 0 0 0,0 0 0 0 0,0 0 0 0 0,0-2-35 0 0,171-227 513 0 0,-80 116-564 0 0,-92 113 35 0 0,1 1 0 0 0,-1-1-1 0 0,0 0 1 0 0,1 1 0 0 0,-1-1-1 0 0,1 1 1 0 0,0-1 0 0 0,-1 0-1 0 0,1 1 1 0 0,-1-1 0 0 0,1 1-1 0 0,0 0 1 0 0,-1-1 0 0 0,1 1-1 0 0,0-1 1 0 0,-1 1 0 0 0,1 0-1 0 0,0 0 1 0 0,0-1-1 0 0,-1 1 1 0 0,1 0 0 0 0,0 0-1 0 0,0 0 1 0 0,0 0 0 0 0,-1 0-1 0 0,1 0 1 0 0,0 0 0 0 0,0 0-1 0 0,-1 0 1 0 0,1 0 0 0 0,0 0-1 0 0,0 1 1 0 0,0-1 0 0 0,-1 0-1 0 0,1 0 1 0 0,0 1 0 0 0,-1-1-1 0 0,1 1 1 0 0,0-1 0 0 0,-1 0-1 0 0,1 1 1 0 0,0-1 0 0 0,-1 1-1 0 0,1 0 1 0 0,-1-1-1 0 0,1 1 1 0 0,-1-1 0 0 0,1 1-1 0 0,-1 0 17 0 0,6 42-315 0 0,-6-34 417 0 0,0 64 41 0 0,-1-52-109 0 0,1 1-1 0 0,0-1 1 0 0,2 0 0 0 0,0 1-1 0 0,2-1 1 0 0,4 17-34 0 0,21-5-842 0 0,-20-30-4473 0 0,1-2-5145 0 0,-9-1 8533 0 0</inkml:trace>
  <inkml:trace contextRef="#ctx0" brushRef="#br0" timeOffset="304.093">0 779 2240 0 0,'0'0'777'0'0,"0"0"-124"0"0,0 0 325 0 0,0 0 513 0 0,0 0 369 0 0,0 0 72 0 0,0 0-226 0 0,0 0-303 0 0,32-3-248 0 0,104-10-153 0 0,185-40 3057 0 0,-57 23-3317 0 0,-150 26-4577 0 0,-106 5 2345 0 0,1 8-11292 0 0,-9-8 10891 0 0</inkml:trace>
  <inkml:trace contextRef="#ctx0" brushRef="#br0" timeOffset="986.751">506 875 792 0 0,'0'0'1638'0'0,"0"0"-823"0"0,0 0-354 0 0,0 0 78 0 0,0 0 262 0 0,0 0 196 0 0,0 0-28 0 0,0 0-211 0 0,-27 36-305 0 0,-85 110-248 0 0,29-30-77 0 0,-14 38 433 0 0,97-154-516 0 0,1 0 0 0 0,-1 1 0 0 0,0-1 0 0 0,1 0 1 0 0,-1 0-1 0 0,0 0 0 0 0,1 0 0 0 0,-1 0 0 0 0,0 0 1 0 0,0 0-1 0 0,1 1 0 0 0,-1-1 0 0 0,0 0 0 0 0,0 0 1 0 0,1 0-1 0 0,-1 1 0 0 0,0-1 0 0 0,0 0 0 0 0,0 0 1 0 0,1 1-1 0 0,-1-1 0 0 0,0 0 0 0 0,0 1 0 0 0,0-1 1 0 0,0 0-1 0 0,0 0 0 0 0,1 1 0 0 0,-1-1 0 0 0,0 0 1 0 0,0 1-1 0 0,0-1 0 0 0,0 0 0 0 0,0 1 1 0 0,0-1-1 0 0,0 0 0 0 0,0 1 0 0 0,0-1 0 0 0,0 0 1 0 0,0 1-1 0 0,-1-1 0 0 0,1 0 0 0 0,0 1 0 0 0,0-1-45 0 0,24-21 1355 0 0,-23 21-1391 0 0,72-75 1088 0 0,-4-4 0 0 0,26-40-1052 0 0,21-24 183 0 0,-42 66-122 0 0,-72 78-79 0 0,0 1-1 0 0,0-1 1 0 0,-1 0-1 0 0,1 1 1 0 0,0-1-1 0 0,0 1 1 0 0,-1-1-1 0 0,1 1 0 0 0,-1 0 1 0 0,0 0-1 0 0,1 0 1 0 0,-1 0-1 0 0,0 0 1 0 0,0 0-1 0 0,0 0 1 0 0,0 0-1 0 0,-1 0 1 0 0,1 0-1 0 0,0 0 1 0 0,-1 1-1 0 0,0-1 1 0 0,1 0-1 0 0,-1 0 1 0 0,0 1-1 0 0,0-1 1 0 0,-1 1 18 0 0,41 235 575 0 0,1-123-507 0 0,-37-107-547 0 0,-5-8 564 0 0,1 0 0 0 0,0 0 0 0 0,-1 0 1 0 0,1 0-1 0 0,0 0 0 0 0,-1 0 0 0 0,1 0 0 0 0,0 0 0 0 0,-1 0 0 0 0,1 0 1 0 0,0 0-1 0 0,-1 0 0 0 0,1 0 0 0 0,0 1 0 0 0,-1-1 0 0 0,1 0 1 0 0,0 0-1 0 0,-1 0 0 0 0,1 0 0 0 0,0 1 0 0 0,0-1 0 0 0,-1 0 0 0 0,1 0 1 0 0,0 1-1 0 0,0-1 0 0 0,-1 0 0 0 0,1 0 0 0 0,0 1 0 0 0,0-1 0 0 0,0 0 1 0 0,-1 1-1 0 0,1-1 0 0 0,0 0 0 0 0,0 1 0 0 0,0-1 0 0 0,0 0 0 0 0,0 1 1 0 0,0-1-1 0 0,0 0 0 0 0,0 1 0 0 0,0-1 0 0 0,0 0 0 0 0,0 1 0 0 0,0-1 1 0 0,0 0-1 0 0,0 1 0 0 0,0-1-85 0 0,-197-91 923 0 0,69 56-2458 0 0,85 30-2485 0 0,-2 3-4772 0 0,37 2 3804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1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111 481,'-9'6,"1"1,0 0,0 0,0 1,1 0,0 0,0 0,1 1,0 0,0 0,1 1,1 0,-1 0,2 0,-1 0,2 0,-1 1,0 7,2-10,1-1,-1 1,2 0,-1-1,1 1,0-1,0 1,1-1,0 1,1-1,-1 0,1 0,1 0,-1 0,4 4,-5-8,0-1,0 1,0 0,1 0,-1-1,1 0,-1 1,1-1,0 0,0 0,0 0,0-1,0 1,0-1,1 0,-1 1,0-1,1-1,-1 1,1-1,-1 1,1-1,-1 0,1 0,-1 0,1-1,-1 1,0-1,1 0,-1 0,1 0,-1 0,0-1,2 0,17-13,0-1,-1-1,-1-1,-1-1,0 0,-1-2,-1 0,-1-1,-1 0,-1-1,9-23,-1 9,-3-1,-1-1,-2 0,7-31,-18 55,-1 0,-1 0,-1-1,0 1,-1-1,0 0,-1 1,-1-1,-1 0,0 1,-1-1,-1 1,0 0,-3-6,5 16,0 0,0 0,-1 0,0 0,0 0,0 0,0 1,-1 0,0-1,0 1,0 1,0-1,-1 1,1-1,-1 1,0 1,0-1,0 1,0-1,0 1,-1 1,1-1,-1 1,1 0,-1 0,1 1,-1-1,1 1,-1 1,0-1,1 1,-1 0,1 0,-1 0,1 1,0 0,-3 1,-6 7,0 1,1 0,0 1,0 0,2 1,-1 0,2 1,0 0,0 1,1 0,1 1,1 0,0 0,1 0,1 1,1 0,0 0,1 0,0 0,2 0,0 1,1-1,1 1,0-1,2 5,2-2,1-1,1 1,0-2,1 1,1-1,1 0,1-1,0 0,1-1,1 0,0-1,1 0,1-1,0-1,1 0,0-1,1-1,1-1,-1 0,2-1,-1-1,8 2,44 1,-48-16</inkml:trace>
  <inkml:trace contextRef="#ctx0" brushRef="#br0" timeOffset="380.505">902 255,'-25'29,"2"1,1 1,2 1,1 0,1 2,2 0,1 1,2 0,-4 21,15-50,0 0,0 0,1 1,0-1,0 0,0 1,1-1,0 1,0-1,1 0,0 1,0-1,0 0,1 1,0-1,0 0,1 0,-1 0,1-1,1 1,-1-1,1 1,0-1,0 0,0-1,1 1,0-1,0 0,0 0,0 0,0 0,6 2,2-1,0 0,0-1,0 0,1-1,-1 0,1-1,0-1,0 0,-1-1,1 0,0-1,0-1,-1 0,1 0,-1-2,0 0,0 0,0-1,8-5,-5 3,-1-1,0-1,0 0,-1-1,0 0,-1-1,0-1,0 0,-2-1,1 0,-2 0,0-2,0 1,-1-1,-1 0,-1-1,0 0,-1 0,-1-1,0 1,-1-1,-1 0,1-14,-5 22,0 0,0 0,-1 0,0 0,-1 0,0 0,0 1,-1-1,0 1,0 0,-1 0,0 0,-1 1,1-1,-2 1,1 1,-1-1,0 1,0 0,0 1,-1 0,0 0,0 1,0 0,-1 0,1 0,-1 1,0 1,0 0,0 0,0 0,0 1,0 1,-1 0,1 0,0 0,0 1,0 1,-7 1,-5 1,1 1,-1 0,1 2,0 0,0 2,1 0,0 1,1 0,-7 7,-8 6</inkml:trace>
  <inkml:trace contextRef="#ctx0" brushRef="#br0" timeOffset="748.039">677 538,'47'-15,"1"3,0 2,1 1,33 0,-64 10,0 1,-1 1,0 0,0 2,0 0,0 0,0 2,-1 0,0 1,-1 0,8 6,89 40,-59-46,-29-10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489 540,'-54'98,"43"-73,-83 221,129-299,85-176,-120 229,6-12,0 0,1 1,1 0,0 1,0 0,1 0,0 0,1 1,3-1,-11 10,0 0,0 0,0 0,0 1,0-1,0 1,0-1,0 1,-1 0,1 0,0 0,0 0,0 0,-1 0,1 0,-1 0,1 1,-1-1,1 1,-1-1,0 1,1 0,-1-1,0 1,0 0,-1 0,1 0,0 0,0 0,-1 0,0 0,1 0,-1 0,0 0,0 0,0 0,0 0,0 0,0 0,-1 2,3 4,5 57,16 42,-22-106,0 1,0-1,0 0,0 1,0-1,0 0,1 0,-1 0,0 0,1 0,-1 0,0-1,1 1,-1 0,1-1,0 1,-1-1,1 1,-1-1,1 0,-1 0,1 1,0-1,-1 0,1-1,0 1,-1 0,1 0,-1-1,1 1,-1-1,1 1,-1-1,1 0,-1 0,1 1,-1-1,0 0,1 0,-1 0,0 0,0-1,0 1,53-57,-52 55,147-218,-149 219,0 1,0 0,1-1,-1 1,1-1,-1 1,1 0,-1-1,1 1,0 0,0 0,-1 0,1-1,0 1,0 0,0 0,0 0,0 0,1 1,-1-1,0 0,0 0,1 1,-1-1,0 1,1-1,-1 1,0-1,1 1,-1 0,1 0,-1-1,1 1,-1 0,1 1,-1-1,0 0,1 0,-1 1,1-1,-1 0,0 1,1-1,-1 1,0 0,1 0,-1 0,10 132,9 13,-19-121</inkml:trace>
  <inkml:trace contextRef="#ctx0" brushRef="#br0" timeOffset="331.775">291 1076,'44'-5,"51"-6,16-2,-2 2,-10 3,-17 2,-13 3,-13-4,-12 1,-8 0,-5 2,-4 1,-1 1,-5 6,-7 2</inkml:trace>
  <inkml:trace contextRef="#ctx0" brushRef="#br0" timeOffset="2002.332">912 1330,'0'-3,"0"1,0 0,-1-1,1 1,-1 0,1 0,-1-1,0 1,0 0,0 0,0 0,0 0,-1 0,1 0,0 1,-1-1,0 0,1 1,-1-1,0 1,0-1,0 1,0 0,0 0,0 0,0 0,0 0,0 0,0 1,-1-1,0 1,-79-7,71 7,2-1,1 1,-1 1,1-1,-1 2,1-1,-1 1,1 0,0 1,0 0,0 0,0 1,1-1,-1 2,1-1,0 1,0 1,1-1,-1 1,1 0,1 0,-1 1,1 0,0 0,0 0,1 0,-3 8,2-9,1 2,0-1,1 0,0 1,0 0,0-1,1 1,0 0,1 0,0 1,0-1,1 0,0 0,0 0,1 1,0-1,0 0,1 0,0 0,0 0,1 0,0-1,1 1,-1-1,1 0,1 0,0 0,0-1,0 1,0-1,1 0,0-1,0 1,1-1,1 0,1-1,0-1,0 0,1 0,-1-1,1 0,-1-1,1 0,0 0,0-1,0 0,-1-1,1 0,0-1,-1 0,1-1,-1 1,0-2,1 1,-2-1,1-1,0 0,-1 0,0 0,0-1,1-2,8-4</inkml:trace>
  <inkml:trace contextRef="#ctx0" brushRef="#br0" timeOffset="2582.329">1448 484,'69'185,"-43"-125,-2 1,-4 1,-2 0,-2 2,-4 0,2 38,-15-73,-1 0,-1-1,-2 1,0-1,-2 0,-2 0,0-1,-2 0,0-1,-2 0,-8 10,2-8,-2-2,0-1,-2 0,0-2,-2 0,-13 8,18-14</inkml:trace>
  <inkml:trace contextRef="#ctx0" brushRef="#br0" timeOffset="3110.305">206 455,'-28'45,"1"0,2 3,3 0,2 1,1 0,3 2,3 0,1 1,3 0,2 1,1 15,5-5,2 0,3 0,3-1,3 1,2-1,3-1,2-1,4 0,20 42,-36-91,1 0,0 0,1-1,0 1,0-2,1 1,0-1,1 0,0-1,1 0,-1 0,2-1,-1 0,1-1,0 0,0-1,0 0,1-1,10 3,1-2</inkml:trace>
  <inkml:trace contextRef="#ctx0" brushRef="#br0" timeOffset="4178.412">2210 596,'-5'-18,"-2"1,0-1,0 2,-2-1,0 1,-1 0,-1 1,0 0,-1 1,-1 0,10 10,-1-1,0 1,1 1,-2-1,1 0,0 1,-1 0,1 0,-1 0,0 1,0 0,0-1,0 2,0-1,-1 1,1-1,0 2,-1-1,1 0,-1 1,1 0,-1 1,1-1,-1 1,1 0,0 0,-1 0,1 1,0 0,0 0,0 0,0 1,0 0,1 0,-5 3,3 5,1 0,0 0,0 0,1 1,1 0,0-1,0 1,2 0,-1 1,1-1,1 0,0 0,1 0,0 0,1 1,1 1,-2-7,52 303,55 354,-98-348,-11-305,1 0,-2 0,0-1,0 1,-1-1,0 1,0-1,-2 0,1 0,-5 7,7-14,1 0,-1 0,0-1,0 1,0-1,0 1,0-1,0 0,-1 0,1 0,-1 0,0 0,1 0,-1-1,0 1,0-1,0 0,0 0,0 0,0-1,0 1,-1 0,1-1,0 0,0 0,0 0,-1 0,1-1,0 1,0-1,0 0,0 0,0 0,0 0,0 0,0-1,-2 0,-3-4,1 0,-1-1,1 1,0-1,1-1,-1 1,2-1,-1 0,1-1,0 1,1-1,0 0,0 0,1 0,0-1,1 1,-1-1,-5-16,1 7</inkml:trace>
  <inkml:trace contextRef="#ctx0" brushRef="#br0" timeOffset="7685.865">2435 1048,'2'1,"0"0,0 1,0-1,0 1,-1 0,1-1,-1 1,1 0,-1 0,1 0,-1 0,0 0,0 0,0 0,0 0,-1 1,1-1,-1 0,1 0,-1 1,0-1,0 0,0 1,0-1,0 2,0-1,4 224,-33-58,27-157,3-45,26-89,-18 73,3 0,1 1,2 1,3 0,1 2,5-4,15 3,-38 45,0 0,0 1,-1-1,1 0,0 1,0-1,0 1,0-1,1 1,-1-1,0 1,0 0,0 0,0-1,0 1,0 0,0 0,1 0,-1 0,0 1,0-1,0 0,0 0,0 1,0-1,0 0,0 1,0-1,0 1,0 0,0-1,0 1,0 0,0-1,0 1,-1 0,1 0,0 0,0 0,-1 0,1 0,-1 0,1 0,-1 0,1 0,-1 0,0 0,1 0,-1 0,0 1,9 45,-8-22</inkml:trace>
  <inkml:trace contextRef="#ctx0" brushRef="#br0" timeOffset="7931.213">3057 822,'-14'24,"-6"12,2 1</inkml:trace>
  <inkml:trace contextRef="#ctx0" brushRef="#br0" timeOffset="12768.349">3339 681,'78'-28,"-47"23,-17 1,0 0,0 0,0 1,0 0,1 1,-1 0,1 2,-1-1,1 2,10 1,-24-2,0 1,0-1,0 0,-1 0,1 1,0-1,0 1,0-1,0 1,-1-1,1 1,0-1,0 1,-1 0,1-1,-1 1,1 0,0-1,-1 1,0 0,1 0,-1 0,1 0,-1-1,0 1,1 0,-1 0,0 0,0 0,0 0,0 0,0 0,0 0,0 0,0-1,0 1,0 0,-1 0,1 0,0 0,-1 0,1 0,0-1,-1 1,1 0,-1 0,0 0,-29 40,27-38,-10 12,7-11,1 1,0 0,0 1,0-1,1 1,0 0,0 0,0 0,1 0,0 1,0-1,1 1,0 0,0 0,0 0,1 0,-1 6,4-10,0 0,0 0,-1 0,2-1,-1 1,0-1,0 1,1-1,-1 0,1 0,0 0,0-1,-1 1,1 0,0-1,1 0,-1 0,0 0,0 0,0 0,1-1,-1 1,0-1,0 0,1 0,-1 0,0-1,1 1,-1-1,0 1,0-1,1 0,-1 0,0-1,0 1,0-1,-1 1,4-3,11 0,5-1</inkml:trace>
  <inkml:trace contextRef="#ctx0" brushRef="#br0" timeOffset="13886.304">3142 794,'0'5,"0"6,-5 1,-2 4,-4-1,-5-3,0 1,-1-2,1 3,-1-2,2 2,-1-1,3 2,-3 3,3-2</inkml:trace>
  <inkml:trace contextRef="#ctx0" brushRef="#br0" timeOffset="20235.409">4016 822,'0'312,"27"-169,-7-90,-15-46</inkml:trace>
  <inkml:trace contextRef="#ctx0" brushRef="#br0" timeOffset="20872.458">3932 851,'14'-22,"2"1,0 0,1 1,1 1,0 1,2 1,0 0,1 1,1 2,0 0,21-9,-39 21,0 1,1-1,-1 1,0 0,1 0,-1 0,1 1,-1-1,1 1,-1 0,1 1,-1-1,1 1,-1 0,1 0,-1 0,0 1,0-1,1 1,-1 0,0 0,-1 1,1-1,0 1,-1 0,1 0,-1 0,0 0,0 1,0-1,-1 1,1 0,-1-1,0 1,0 0,0 1,0-1,-1 0,1 0,-1 1,0 0,0 3,0 0,0 1,-1-1,0 0,-1 1,1-1,-2 0,1 1,-1-1,0 0,-1 0,0 0,0-1,-1 1,0-1,0 1,0-1,-1 0,0-1,-1 1,0-1,1 0,-2-1,1 1,-1-1,-1 0,-12 12,16-16,1 1,0-1,-1 1,1 0,0 0,0 0,0 1,0-1,1 1,-1-1,0 1,1 0,0 0,0 0,0 0,0 1,0-1,1 0,0 1,-1 0,1-1,0 1,1-1,-1 1,1 0,-1 0,1-1,0 1,1 0,-1-1,1 1,-1 0,1-1,0 1,1 0,-1-1,0 0,2 3,10 11,1-1,0 0,1-1,1-1,0 0,1-1,7 4,51 42,-53-40,-3-3</inkml:trace>
  <inkml:trace contextRef="#ctx0" brushRef="#br0" timeOffset="24136.172">2238 2007,'-5'15,"0"1,1 0,0 0,1 0,1 0,1 0,0 1,2-1,-1 0,2 1,0-1,1 0,1 0,0 0,1-1,3 7,-4-18,0-1,0 1,1-1,-1 0,1 0,0 0,0 0,0-1,0 0,0 0,0 0,1-1,-1 0,0 0,1 0,-1 0,1-1,0 0,-1 0,1-1,-1 1,1-1,-1-1,0 1,1-1,-1 0,0 0,0 0,0-1,0 1,-1-1,1 0,-1-1,1 1,-1-1,0 0,-1 0,1 0,-1-1,0 1,3-5,-4 5,0-1,0 1,0-1,-1 1,1-1,-1 0,0 1,-1-1,1 0,-1 0,0 0,0 1,0-1,-1 0,0 0,0 1,0-1,0 0,-1 1,0-1,0 1,0-1,0 1,-1 0,1 0,-1 0,0 0,-1 1,1-1,0 1,-1 0,0 0,0 0,0 0,0 1,0 0,-1 0,1 0,-1 0,1 0,-1 1,0 0,1 0,-1 0,0 1,-84-1,64 7</inkml:trace>
  <inkml:trace contextRef="#ctx0" brushRef="#br0" timeOffset="25167.099">2182 173,'0'0,"8"-5,0 0,0 1,0 0,1 1,-1 0,1 0,0 0,0 1,0 1,0 0,0 0,1 0,-1 1,9 1,-17 1,1 0,-1 0,1 0,-1 0,0 0,0 0,0 0,0 0,0 0,0 0,-1 1,1-1,-1 0,0 1,1-1,-1 0,0 1,0-1,-1 0,1 1,0-1,-1 0,1 0,-1 1,0-1,0 0,0 0,0 0,0 0,0 0,-1 0,1 0,-1 0,1 0,-1-1,0 1,-1 0,-2 7,-8 15,7-18,1 0,0 1,0 0,1 0,0 0,0 0,1 1,0 0,0-1,1 1,0 0,0 0,1 1,0-1,0 0,1 0,0 0,1 1,0-1,0 0,0 0,1 0,1 0,-1 0,4 6,29 9,-16-17</inkml:trace>
  <inkml:trace contextRef="#ctx0" brushRef="#br0" timeOffset="25422.901">2634 60,'-10'38,"-3"18,1 4,2-3,8-12,4-9,2-9</inkml:trace>
  <inkml:trace contextRef="#ctx0" brushRef="#br0" timeOffset="25655.012">2859 31,'-14'34,"-10"25,-1 8,5-3,5-8,5-13</inkml:trace>
  <inkml:trace contextRef="#ctx0" brushRef="#br0" timeOffset="25968.621">2492 117,'4'-3,"15"-12,0 0,2 2,0 0,0 1,1 1,0 2,1 0,0 1,5 0,-24 8,1 0,0 0,-1 1,1-1,-1 1,1 0,-1 1,1-1,-1 1,0-1,1 2,-1-1,0 0,0 1,-1-1,1 1,-1 0,1 0,-1 1,2 2,54 34,-46-38,0 1,1-2,-1 0,0 0,1-1,-1-1,0 0,0-1,1-1,-1 0,8-3,3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0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593,'-38'204,"37"-201,1 0,0 0,-1 0,1 0,0 0,1 0,-1 1,1-1,-1 0,1 0,0 0,0 0,0 0,0-1,1 1,-1 0,1 0,0-1,0 1,0-1,0 0,0 1,0-1,0 0,1 0,-1 0,1-1,0 1,0-1,-1 1,1-1,0 0,0 0,0 0,0 0,0-1,0 1,0-1,1 0,-1 0,0 0,0 0,0 0,0-1,2 0,13-7,-1 0,0 0,0-2,-1 0,0-1,-1-1,-1 0,1-1,-2-1,0 0,-1-1,3-4,50-51,-65 69,1 0,0 0,-1 0,1-1,0 1,0 0,0 0,0 0,0 0,0 0,1 1,-1-1,0 0,0 0,0 1,1-1,-1 1,0-1,1 1,-1 0,1-1,-1 1,0 0,1 0,-1 0,1 0,-1 0,0 0,1 0,-1 1,1-1,-1 0,0 1,1-1,-1 1,0 0,0-1,1 1,-1 0,0 0,0 0,0-1,0 1,0 0,0 1,0-1,0 0,29 73,-30-68,1 0,1 0,-1 0,1 0,0 0,0 0,1 0,0-1,0 1,0-1,0 0,1 0,0 0,0 0,1-1,-1 1,1-1,0 0,0-1,0 1,0-1,1 0,3 1,1-2,-1 0,1-1,-1 0,1-1,0 0,0-1,-1 0,1 0,-1-1,1 0,-1-1,0 0,1 0,-2-1,1 0,0-1,-1 0,0 0,0-1,0 0,4-5,18-17,-1-1,-2-2,-1 0,12-20,-28 36,15-18,-2-1,-1-2,-2 0,-2-1,-1-1,-2 0,-1-2,-2 1,-2-2,-2 1,-2-1,-1 0,-2-9,-6 5,3 45,0-1,0 0,0 1,-1-1,1 1,0-1,0 0,0 1,0-1,0 1,-1-1,1 1,0-1,-1 1,1-1,0 1,-1-1,1 1,0-1,-1 1,1 0,-1-1,1 1,-1-1,1 1,-1 0,1 0,-1-1,1 1,-1 0,0 0,1 0,-1 0,1-1,-1 1,1 0,-1 0,0 0,1 0,-1 0,1 1,-1-1,0 0,1 0,-1 0,1 0,-1 1,1-1,-1 0,1 0,-1 1,1-1,-1 1,1-1,-1 0,1 1,0-1,-1 1,1-1,0 1,-1-1,1 1,0-1,-1 1,1-1,0 1,0-1,0 1,-12 18,0 0,2 0,1 1,0 1,1 0,2 0,0 0,1 0,1 1,-1 14,0-7,-1-1,2 0,1 1,1-1,1 1,1-1,2 0,1 1,1-1,5 15,-4-23,0-1,1 1,1-1,0-1,2 1,0-2,1 1,1-1,0 0,2-1,3 3,-16-20,0 1,-1 0,1-1,0 1,0 0,0-1,0 1,0 0,0-1,0 1,1 0,-1-1,0 1,0 0,0-1,0 1,0 0,0 0,0-1,1 1,-1 0,0-1,0 1,1 0,-1 0,0 0,0-1,1 1,-1 0,0 0,0 0,1-1,-1 1,0 0,1 0,-1 0,0 0,1 0,-1 0,0 0,1 0,-1 0,0 0,1 0,-1 0,0 0,0 0,1 0,-7-15</inkml:trace>
  <inkml:trace contextRef="#ctx0" brushRef="#br0" timeOffset="249.733">1580 367,'48'-5,"45"-6,21-2,0-2,-4 0,-7 3,-11-1,-12 2,-10 2,-7 3,-9 2,-14 3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378 311,'-39'34,"-21"25,-7 7,5 3,11-6,11-9,12-4,10-6,9-5,6-5,7-8,9-4,7-5,4-6,4-4,5-4,4-7,-6-3</inkml:trace>
  <inkml:trace contextRef="#ctx0" brushRef="#br0" timeOffset="299.969">829 424,'-27'24,"-3"-2,1 2,1 2,2 0,0 2,2 0,2 2,0 1,-10 20,30-48,0 0,0 0,0 0,0 0,0 0,1 1,0-1,-1 0,1 1,1-1,-1 1,0 0,1-1,0 1,0-1,0 1,0 0,0-1,1 1,0-1,-1 1,1-1,1 1,-1-1,0 1,1-1,0 0,0 0,0 0,0 0,0 0,0 0,1-1,-1 1,1-1,0 0,0 0,0 0,0 0,0 0,3 1,6-2,0 0,0-1,0 0,0-1,0 0,-1-1,1 0,0-1,-1 0,0-1,0 0,0-1,0 0,-1-1,1 0,-1-1,-1 0,1 0,-1-1,0-2,6 0,-1-1,0-1,0-1,-2 0,0 0,0-1,-1-1,-1 0,0 0,-1-1,-1 0,0-1,-2 0,1 0,-2 0,-1-1,0 0,-1-1,-2 14,0 0,0 1,0-1,-1 0,0 0,0 0,0 0,-1 1,0-1,0 0,0 0,0 1,-1-1,1 0,-1 1,-1 0,1-1,0 1,-1 0,0 0,0 1,0-1,-1 0,1 1,-1 0,0 0,1 0,-2 0,1 1,0-1,0 1,-1 0,1 1,-1-1,0 1,0-1,-41 7,27 1</inkml:trace>
  <inkml:trace contextRef="#ctx0" brushRef="#br0" timeOffset="731.954">998 763,'201'-316,"-200"314,24-30,-25 32,1 0,-1-1,1 1,-1-1,1 1,-1 0,1-1,-1 1,1 0,-1 0,1 0,0-1,-1 1,1 0,0 0,-1 0,1 0,-1 0,1 0,0 0,-1 0,1 0,-1 0,1 0,0 1,-1-1,1 0,-1 0,1 0,0 1,-1-1,1 0,-1 1,1-1,-1 1,0-1,1 0,-1 1,1-1,-1 1,0-1,1 1,-1 0,0-1,1 1,-1-1,0 1,0-1,0 1,0 0,1-1,-1 1,0 0,0-1,0 1,0-1,0 1,-1 0,1 0,3 15,-2 0,1 1,-2-1,0 0,-1 1,-1-1,-4 16,3-13,3-15,-1-1,0 1,1 0,-1 0,1-1,0 1,1 0,-1 0,0-1,1 1,0 0,0 0,0-1,1 1,-1-1,1 1,0-1,-1 0,2 0,-1 0,0 0,1 0,-1 0,1 0,0-1,0 1,0-1,0 0,0 0,0 0,1 0,-1-1,1 1,-1-1,1 0,0 0,-1 0,1-1,0 1,0-1,-1 0,1 0,0 0,0 0,0-1,-1 0,1 0,0 0,-1 0,1 0,-1-1,1 1,2-3,13-10,-2-1,1-1,-2-1,0 0,-2-1,1-1,-2 0,-1-1,0 0,-2-1,0 0,6-19,-3 11,-5 10,-2 1</inkml:trace>
  <inkml:trace contextRef="#ctx0" brushRef="#br0" timeOffset="1077.168">1957 198,'-14'9,"-8"3,1 0,1 1,0 2,0 0,2 0,0 2,1 1,0 0,1 1,-10 18,25-36,0 0,0 0,0 0,0 1,0-1,1 0,-1 1,1-1,-1 1,1-1,-1 1,1-1,0 1,0-1,0 1,0-1,0 1,0-1,0 1,0-1,1 1,-1-1,0 0,1 1,-1-1,1 1,0-1,-1 0,1 1,0-1,0 0,0 0,0 0,0 0,0 0,0 0,0 0,1 0,-1 0,0 0,1 0,-1-1,0 1,1-1,-1 1,73 6,-57-7,-14-1,1 1,-1-1,0 1,0 0,0 0,1 0,-1 0,0 0,0 1,0-1,0 1,1 0,-1 0,0 0,0 0,-1 1,1-1,0 1,0 0,-1 0,1 0,-1 0,1 0,-1 0,0 1,0-1,0 1,0-1,-1 1,1 0,-1 0,1 0,-1 0,0 0,0 0,0 0,-1 0,1 0,-1 0,0 1,0-1,0 1,-5 9,-1-1,0 0,-1 0,-1 0,0-1,-1 0,1 0,-2-1,0 0,0-1,-1 0,0-1,0 0,-12 6,2 1,-78 53,79-60</inkml:trace>
  <inkml:trace contextRef="#ctx0" brushRef="#br0" timeOffset="1327.791">2297 114,'-20'43,"-10"29,-1 11,1-3,5-10,6-13,8-11,4-9,4-5,3-9</inkml:trace>
  <inkml:trace contextRef="#ctx0" brushRef="#br0" timeOffset="1496.819">1986 424,'48'-4,"21"-3,3 1,-6 1,-9 1,-14 2</inkml:trace>
  <inkml:trace contextRef="#ctx0" brushRef="#br0" timeOffset="2027.939">2494 424,'38'-9,"23"-4,5 1,-8 2</inkml:trace>
  <inkml:trace contextRef="#ctx0" brushRef="#br0" timeOffset="2279.082">2607 650,'34'-10,"15"-8,5 0,-7 2</inkml:trace>
  <inkml:trace contextRef="#ctx0" brushRef="#br0" timeOffset="2533.219">3002 29,'9'43,"9"33,1 10,-3-7,-4-5,-4-12,-4-11,-2-10,-1-7,-2-4,1-2,-1-2,0 0,1 0,-1 1,1 0,0-4</inkml:trace>
  <inkml:trace contextRef="#ctx0" brushRef="#br0" timeOffset="2997.952">3058 1,'73'13,"-1"3,0 3,54 22,-124-40,60 29,-60-30,-1 1,0 0,0 0,0 0,0 0,0 0,0 0,0 0,0 1,0-1,-1 0,1 0,0 1,-1-1,1 0,-1 1,1-1,-1 1,0-1,0 1,0-1,1 0,-1 1,-1-1,1 1,0-1,0 1,0-1,-1 0,1 1,-1-1,1 1,-1-1,0 0,1 0,-1 1,0-1,0 0,0 0,0 0,0 0,0 0,0 0,0 0,-126 91,71-58,49-30,1-1,0-1,-1 1,1 0,0 1,0 0,1 0,-1 0,1 0,0 1,0 0,0 0,0 0,1 0,0 1,0 0,1 0,0 0,0 0,0 1,1-1,0 1,0-1,0 1,1 0,0 0,0 0,1 0,0-1,0 1,2 7,5-3,0 1,1-1,1-1,0 1,0-1,1-1,0 0,1 0,0-1,0-1,1 0,-1 0,2-1,-1-1,1 0,0 0,0-1,0-1,10 1,114 20,-124-18,-8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1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1 282,'19'215,"-10"1,-9 14,0-230,-1 0,1 0,0 0,-1 0,1 0,-1 0,1 0,0 0,-1 0,1 0,0 0,-1 0,1 0,-1 1,1-1,0 0,-1 0,1 0,0 1,0-1,-1 0,1 0,0 1,-1-1,1 0,0 1,0-1,0 0,-1 1,1-1,0 0,0 1,0-1,0 0,-1 1,-10-40,9 14,1-1,1 0,1 1,2-1,0 0,3-4,-1-2,5-13,1 1,2 0,3 1,1 1,2 0,2 2,1 0,2 1,21-24,-44 61,0 0,-1 0,1 0,0 0,0 0,1 0,-1 0,0 0,1 0,-1 0,1 1,-1-1,1 0,0 1,0 0,0-1,0 1,0 0,0 0,0 0,0 0,0 0,0 1,1-1,-1 1,0-1,0 1,1 0,-1 0,0 0,1 0,-1 0,0 0,1 1,-1-1,0 1,0 0,0 0,0-1,1 1,-1 1,0-1,0 0,2 4,1 1,-1 0,0-1,0 1,-1 1,0-1,0 0,0 1,-1 0,0-1,0 1,0 0,-1 0,0 0,-1 0,0 1,0-1,0 0,-1 0,0 0,0 0,5 71,1-60</inkml:trace>
  <inkml:trace contextRef="#ctx0" brushRef="#br0" timeOffset="872.915">819 508,'33'-5,"26"-6,8-7,-3 1,-8 3,-8 3,-7 5,-12-3,-5 1,-7 6,-11 4,-6 2</inkml:trace>
  <inkml:trace contextRef="#ctx0" brushRef="#br0" timeOffset="1651.881">848 762,'33'-10,"21"-7,6-2,-2 3,-6 4,-13 0,-12 1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3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1,'8'10,"0"1,-1 1,0-1,-1 1,0 0,-1 1,0-1,-1 1,0 2,2 2,1 12,-1 0,-2 0,-1 1,-1-1,-1 1,-2 0,-1-1,-1 1,-1-1,-7 19,4 11,1 1,4 0,4 52,0-18,-2-82</inkml:trace>
  <inkml:trace contextRef="#ctx0" brushRef="#br0" timeOffset="615.948">85 29,'34'0,"290"0,-321 0,0-1,0 1,1 0,-1 0,0 0,1 1,-1-1,0 1,1-1,-1 1,0 0,0 0,0 1,0-1,0 1,0-1,0 1,-1 0,1 0,-1 0,1 1,-1-1,0 0,1 1,-1 0,-1-1,1 1,0 0,-1 0,1 0,-1 0,0 0,0 0,0 2,-5 9,0-2,-1 1,-1 0,0-1,0 0,-1-1,-1 1,0-1,-1-1,0 1,0-1,-1-1,0 0,-1-1,-11 8,-17 17,30-24,6-8,1 0,-1 0,0 0,1 0,0 1,-1-1,1 1,0 0,0 0,0 0,0 0,0 0,0 0,1 1,-1-1,1 0,-1 1,1-1,0 1,0 0,0-1,0 1,1 0,-1-1,1 1,-1 0,1 0,0 0,0 0,0-1,1 1,-1 0,1 0,-1-1,1 1,0 0,0-1,0 1,1 0,-1-1,1 2,9 3,1 0,-1-1,1 0,1-1,-1-1,1 0,-1 0,10 1,-11-3,-1 0,1 0,-1 2,1-1,-1 1,-1 1,1 0,0 0,-1 1,0 0,-1 0,1 1,3 5,-9-9,0 1,-1-1,1 1,-1 0,0 0,0 0,0 0,-1 1,1-1,-1 0,0 1,-1-1,1 1,-1-1,0 1,0-1,0 1,0-1,-1 1,0-1,0 0,0 1,0-1,-1 0,0 0,0 1,0-1,0-1,-1 1,1 0,-3 2,-3 4,0-1,-1 0,0 0,0-1,-1 0,0 0,0-1,-1 0,0-1,-10 4,-239 67,210-70,32-10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2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517 45,'97'-42,"-87"39,-20 10,-25 10,-332 156,225-82,140-89,0-1,1 1,-1 0,0 0,1 0,-1 0,1 0,-1 0,1 0,0 1,0-1,0 0,0 1,1-1,-1 1,0-1,1 0,0 1,0 0,0-1,0 1,0-1,0 1,0-1,1 1,0-1,-1 1,1-1,0 0,0 1,0-1,0 0,1 0,-1 0,1 0,-1 0,1 0,0 0,-1 0,1 0,0-1,0 1,1-1,-1 0,0 1,0-1,1 0,1 0,142 38,-71-25,-53-9,66 24,-85-27,0-1,-1 1,0 0,1-1,-1 1,0 0,0 0,0 1,0-1,-1 0,1 1,-1-1,1 1,-1-1,0 1,0 0,0-1,0 1,0 0,-1 0,1 0,-1 0,0-1,0 1,0 0,0 0,0 0,-1 0,0 2,-3 3,-1 1,0 0,0-1,-1 0,0 0,0 0,-1-1,0 0,-1 0,1-1,-1 0,-1 0,1-1,-1 0,0-1,-4 2,9-3,-281 139,244-112,41-30,0 1,0 0,0-1,0 1,1 0,-1 0,0-1,0 1,1-1,-1 1,1 0,-1-1,0 1,1-1,-1 1,1-1,-1 1,1-1,0 1,-1-1,1 0,-1 1,1-1,0 0,-1 1,1-1,0 0,-1 0,1 0,0 0,0 1,-1-1,1 0,0 0,-1 0,1-1,0 1,0 0,-1 0,1 0,0 0,-1-1,1 1,0 0,-1-1,1 1,-1 0,1-1,-1 1,1-1,0 1,0-1,20-3</inkml:trace>
  <inkml:trace contextRef="#ctx0" brushRef="#br0" timeOffset="302.158">1139 242,'-4'5,"-21"19,2 2,1 0,1 1,1 2,2 0,0 0,2 2,2 0,0 1,-5 25,17-53,1 0,0 0,0 1,1-1,-1 1,1-1,0 1,0-1,1 0,-1 1,1-1,0 1,0-1,0 0,1 0,-1 0,1 1,0-2,0 1,1 0,-1 0,1-1,0 1,0-1,0 0,0 0,0 0,1 0,0-1,-1 1,1-1,0 0,0 0,0 0,0-1,4 2,6-1,-1 0,1 0,-1-1,1-1,-1 0,1-1,-1-1,1 0,-1 0,0-2,0 0,0 0,0-1,-1 0,1-1,-2-1,1 0,-1-1,0 0,0 0,-1-1,0-1,-1 0,0 0,0 0,-1-1,-1-1,0 1,0-1,0-3,-1 5,-1 0,0 0,0-1,-1 1,0-1,-1 0,-1 0,1 0,-2 0,1 0,-2-1,1 1,-2 0,1-1,-2 1,1 0,-2 0,1 0,-2-2,2 7,0-1,-1 1,1 0,-1 0,-1 0,1 0,-1 0,0 1,0-1,-1 1,1 1,-1-1,0 0,-1 1,1 0,-1 0,1 1,-1 0,0 0,-1 0,1 0,0 1,-1 0,-3 0,-14-1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0,-1 0,1 0,-1 0,0 0,0 0,-4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56,'34'0,"30"-5,9-1,-4 0,-7 1,-11-4,-8 1,-8 0,-4 3,-7 1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60,'0'455,"-27"-317,17-114</inkml:trace>
  <inkml:trace contextRef="#ctx0" brushRef="#br0" timeOffset="386.251">1 144,'89'-32,"3"3,0 5,1 4,1 4,1 4,37 2,55 17,-185-7,0 0,0 1,0-1,0 1,0-1,0 1,-1-1,1 1,0 0,0 0,0 0,-1 0,1 0,-1 0,1 1,-1-1,1 0,-1 1,1-1,-1 1,0 0,0-1,0 1,0 0,0 0,-1-1,1 1,0 0,-1 0,1 0,-1 0,0 2,-2 9</inkml:trace>
  <inkml:trace contextRef="#ctx0" brushRef="#br0" timeOffset="701.329">57 681,'34'4,"20"3,11-6,4-3,0-5,-3-2,2-4,-5 0,-4-3,-3 2,-6 3,-6-2,-6 2,-5 3,-3 3,-7 1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17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52 6425 0 0,'0'0'3080'0'0,"0"0"-2156"0"0,0 0-803 0 0,0 0-53 0 0,0 0 146 0 0,0 0 110 0 0,0 0-22 0 0,0 0-92 0 0,0 0-125 0 0,0 0-97 0 0,0 0-32 0 0,0 0 25 0 0,0 0 29 0 0,-18 22 34 0 0,-54 69 49 0 0,58-45 132 0 0,17-40-144 0 0,-2-2-25 0 0,-1 0 47 0 0,0-1 0 0 0,0 1 0 0 0,1 0 1 0 0,-1-1-1 0 0,1 1 0 0 0,0-1 0 0 0,0 1 0 0 0,0-1 0 0 0,1 1 0 0 0,-1-1 0 0 0,1 0 0 0 0,0 1 0 0 0,0-1 1 0 0,0 0-1 0 0,0 0 0 0 0,0-1 0 0 0,1 1 0 0 0,-1 0 0 0 0,1-1 0 0 0,0 1 0 0 0,0-1 0 0 0,0 0 0 0 0,0 0 1 0 0,0 0-1 0 0,0 0 0 0 0,1-1 0 0 0,-1 1 0 0 0,0-1 0 0 0,1 0 0 0 0,-1 0 0 0 0,1 0-103 0 0,9-4 303 0 0,-1 0 0 0 0,0 0 0 0 0,0-1 0 0 0,0 0-1 0 0,0-1 1 0 0,0-1 0 0 0,-1 0 0 0 0,0-1 0 0 0,0 1 0 0 0,-1-2-1 0 0,0 0 1 0 0,0 0 0 0 0,-1-1 0 0 0,0 0 0 0 0,-1 0 0 0 0,1-1-1 0 0,-2-1 1 0 0,0 1 0 0 0,2-4-303 0 0,39-42 566 0 0,-22 25-382 0 0,-21 24-178 0 0,0 0 0 0 0,0 0 1 0 0,1 1-1 0 0,0-1 0 0 0,0 1 0 0 0,1 1 1 0 0,-1-1-1 0 0,2 1 0 0 0,-1 0 1 0 0,0 1-1 0 0,1-1 0 0 0,4 0-6 0 0,-10 6-40 0 0,0 0 0 0 0,0 1 1 0 0,0-1-1 0 0,0 1 0 0 0,0 0 0 0 0,0 0 1 0 0,-1 0-1 0 0,1-1 0 0 0,0 2 0 0 0,-1-1 1 0 0,1 0-1 0 0,-1 0 0 0 0,0 0 0 0 0,0 1 0 0 0,0-1 1 0 0,0 0-1 0 0,0 1 0 0 0,-1-1 0 0 0,1 1 1 0 0,-1-1-1 0 0,1 1 0 0 0,-1-1 0 0 0,0 1 0 0 0,0-1 1 0 0,0 1-1 0 0,0 0 0 0 0,-1-1 0 0 0,1 1 1 0 0,-1-1-1 0 0,1 1 0 0 0,-2 1 40 0 0,2 2-107 0 0,-48 559-1144 0 0,39-260 1470 0 0,-21-165 523 0 0,28-138-674 0 0,1 0-1 0 0,-1-1 1 0 0,0 1-1 0 0,0-1 0 0 0,0 0 1 0 0,-1 1-1 0 0,1-1 1 0 0,0 0-1 0 0,0 0 0 0 0,-1-1 1 0 0,1 1-1 0 0,0 0 0 0 0,-1-1 1 0 0,1 1-1 0 0,-1-1 1 0 0,1 0-1 0 0,0 0 0 0 0,-1 0 1 0 0,1 0-1 0 0,-1 0 1 0 0,1-1-1 0 0,-1 1 0 0 0,1-1 1 0 0,0 1-1 0 0,-1-1 1 0 0,1 0-1 0 0,0 0 0 0 0,-1 0 1 0 0,1 0-1 0 0,0-1 1 0 0,0 1-1 0 0,0 0 0 0 0,0-1 1 0 0,0 1-1 0 0,1-1 1 0 0,-1 0-1 0 0,0 0 0 0 0,1 0 1 0 0,-1 0-1 0 0,1 0 1 0 0,-1 0-68 0 0,-3-10 45 0 0,1 0 0 0 0,0 0 0 0 0,1-1 0 0 0,0 1 0 0 0,1-1 0 0 0,0 0 0 0 0,1 1 0 0 0,1-1 0 0 0,0 0 0 0 0,1-11-45 0 0,-1 1 2 0 0,2 6-69 0 0,0 0 0 0 0,0 1 0 0 0,2-1 0 0 0,0 1-1 0 0,1-1 1 0 0,1 1 0 0 0,0 1 0 0 0,1-1 0 0 0,1 1 0 0 0,0 1 0 0 0,1-1 0 0 0,1 1 0 0 0,0 1 0 0 0,1 0 0 0 0,0 0 0 0 0,11-9 67 0 0,136-98-5986 0 0,-111 100-877 0 0,-26 13 1234 0 0,-7 0 1632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0:35.0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1 753,'10'14,"-1"0,0 1,-1 0,-1 1,0 0,-1 0,-1 0,-1 1,0-1,-1 1,1 9,19 65,-22-91,-1 0,1 0,0-1,0 1,0-1,-1 1,1-1,0 1,-1-1,1 1,0-1,-1 1,1-1,-1 0,1 0,-1 1,1-1,-1 0,1 0,-1 1,0-1,1 0,-1 0,0 0,0 0,0 1,0-1,1 0,-1 0,-1 0,1 0,0 0,0 0,0 1,0-1,0 0,-1 0,3-35,-2 1,-1-1,-2 0,-1 1,-7-24,-18-65,28 121,0 0,1 0,0 0,-1 0,1 0,0 0,0 0,0 0,1 1,-1-1,1 0,0 0,-1 0,1 0,0 1,1-1,-1 0,1 1,-1-1,1 1,0-1,-1 1,1 0,0 0,1 0,-1 0,0 0,1 0,-1 1,1-1,-1 1,1-1,0 1,1 0,56-37,-1-2,-2-3,21-21,-55 40,-1-1,-2 0,0-2,-1 0,-2-1,-1-1,-1 0,-2-2,3-9,6-61,-22 203,4 0,5 0,4-1,7 14,65 555,-67-501,-15-137,5 15,-3 1,-1 0,-3 0,-1 1,-3-1,-2 0,-2 0,-2-1,-3 6,11-48,-1 0,1-1,-1 1,1-1,-1 0,-1 1,1-1,-1 0,1 0,-1-1,0 1,0 0,-1-1,1 0,-1 0,0 0,0 0,0-1,0 1,0-1,0 0,-1 0,1 0,-1-1,1 0,-1 0,1 0,-1 0,0-1,0 0,1 0,-1 0,0 0,0-1,1 0,-1 0,0 0,1 0,-1-1,1 0,0 0,-1 0,1 0,0-1,0 1,1-1,-3-2,-5-13,1-1,1 0,0 0,2-1,0 0,1 0,1 0,1-1,1 0,1 0,0 0,2 0,0 0,4-16,-2 1,1 1,3 0,0 0,3 0,0 1,3 0,0 1,3 1,0 0,8-9,75-81,-74 94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0:03.3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706 1490,'-6'-6,"-1"0,0 1,0 0,0 0,-1 1,1 0,-1 0,0 1,0 0,0 0,-1 1,1 0,-1 1,1-1,-1 2,1-1,-1 1,0 1,1-1,-1 1,1 1,-1 0,1 0,0 1,-1-1,2 2,-1-1,0 1,-3 3,-4 1,1 0,0 1,0 0,1 1,1 1,0 0,0 1,1 0,0 1,1 0,1 0,-8 14,16-19,0-1,0 1,1 0,0-1,0 1,1 0,0-1,0 1,1-1,0 1,0-1,0 0,1 0,1 0,-1 0,1 0,0-1,0 0,1 0,0 0,0 0,0-1,1 1,0-2,0 1,0 0,1-1,-1 0,1-1,0 0,0 0,0 0,7 1,11-2,-1-1,1-1,0-1,0-1,-1-1,1-1,-1-2,0 0,-1-2,1 0,-1-2,-1 0,12-8,23-9,-39 21</inkml:trace>
  <inkml:trace contextRef="#ctx0" brushRef="#br0" timeOffset="-2351.44">198 756,'0'-1,"-1"1,1 0,0 0,-1-1,1 1,-1 0,1 0,-1 0,1 0,-1 0,1-1,0 1,-1 0,1 0,-1 0,1 0,-1 0,1 0,-1 1,1-1,-1 0,1 0,-1 0,1 0,-1 0,1 1,0-1,-1 0,1 0,-1 1,1-1,0 0,-1 1,1-1,0 0,-1 1,1-1,0 1,0-1,-1 0,1 1,0-1,0 1,0-1,0 1,0-1,-1 1,1-1,0 1,0-1,0 1,0-1,0 1,0-1,1 0,-1 1,0-1,0 1,0-1,0 1,-23 153,-20 18,24-114,42-131,-3 9,3 1,2 2,19-31,101-141,-144 232,-1 0,0 0,0 0,1 0,-1 1,0-1,1 0,-1 0,1 0,-1 0,1 0,-1 0,1 1,0-1,-1 0,1 1,0-1,0 0,-1 1,1-1,0 1,0-1,0 1,0-1,0 1,0 0,0-1,0 1,0 0,0 0,0 0,0 0,0 0,0 0,0 0,0 0,0 0,0 0,-1 1,1-1,0 0,0 1,0-1,0 0,0 1,0-1,0 1,-1 0,1-1,0 1,0 0,-1-1,1 1,0 0,-1 0,1 0,-1-1,1 1,-1 0,1 0,9 39,-2 0,-2 0,-1 1,-2-1,-3 40,9-13,-9-65,1-1,-1 1,1-1,-1 1,1-1,-1 0,1 1,0-1,0 0,0 1,0-1,0 0,0 0,0 0,0 0,0 0,0 0,1 0,-1 0,0 0,1-1,-1 1,0-1,1 1,-1-1,1 1,-1-1,1 0,-1 0,1 1,-1-1,1 0,0-1,-1 1,1 0,-1 0,1-1,-1 1,0-1,1 1,0-1,12-8,-1 0,0-1,-1 0,0-1,-1 0,0-1,-1 0,0-1,-1 0,0-1,5-11,-12 22,142-211,-144 215,0 0,0-1,0 1,0-1,0 1,0-1,0 1,0 0,1-1,-1 1,0-1,0 1,1-1,-1 1,0-1,1 1,-1-1,0 0,1 1,-1-1,1 1,-1-1,1 0,-1 1,1-1,-1 0,1 0,-1 1,1-1,-1 0,1 0,-1 0,1 0,0 0,-1 0,1 0,-1 0,1 0,-1 0,1 0,0 0,-1 0,1 0,-1 0,1-1,-1 1,1 0,-1 0,1-1,-1 1,1 0,-1-1,1 1,-1 0,1-1,-1 1,0-1,1 1,-1-1,0 1,1-1,-1 1,0-1,0 1,0-1,1 1,-1-1,0 0,1 55,-2-45,0 14,1-1,1 1,1 0,1 0,1-1,0 1,2-1,1 0,1 0,13 63,-9-76,-6-13</inkml:trace>
  <inkml:trace contextRef="#ctx0" brushRef="#br0" timeOffset="-777.19">1 1292,'351'-29,"126"-51,-308 41,-175 44,-2 3</inkml:trace>
  <inkml:trace contextRef="#ctx0" brushRef="#br0" timeOffset="1920.581">1496 812,'18'90,"-18"-88,17 101,-4 0,-3 69,-12 95,-13-228,2-27</inkml:trace>
  <inkml:trace contextRef="#ctx0" brushRef="#br0" timeOffset="2484.687">1356 953,'34'-26,"2"1,1 2,1 1,1 2,0 2,2 1,0 2,0 2,2 2,8 0,-41 9,1 0,-1 1,1 0,0 0,0 1,-1 0,1 1,0 0,0 1,-1 1,1-1,-1 1,0 1,0 0,0 1,3 1,-11-4,0 0,0 0,-1 1,1-1,-1 0,1 1,-1-1,0 1,1-1,-2 1,1 0,0-1,0 1,-1 0,1 0,-1-1,0 1,0 0,0 0,0 0,-1-1,1 1,-1 0,1 0,-1-1,0 1,0 0,0-1,-1 1,1-1,0 1,-1-1,0 1,-62 75,-157 98,215-173,2-2,1 1,-1-1,0 1,0 0,1-1,-1 2,1-1,0 0,-1 1,1-1,0 1,1 0,-1 0,0 0,1 1,0-1,-1 1,1-1,1 1,-1 0,1-1,-1 1,1 0,0 0,0 0,1 0,-1 0,1 0,0 0,0 0,0 0,1 1,-1-1,1 0,0 0,0-1,2 4,109 122,-101-117,0-1,1 0,0-1,1 0,0-1,1-1,0 0,0 0,13 4,-12-10,-3-3</inkml:trace>
  <inkml:trace contextRef="#ctx0" brushRef="#br0" timeOffset="2985.269">2230 727,'2'-2,"-1"0,0 0,1 0,0 1,-1-1,1 1,0-1,0 1,0-1,0 1,0 0,0 0,0 0,1 0,-1 0,0 1,1-1,-1 1,0-1,1 1,-1 0,0 0,1 0,1 0,-1 0,106 2,-106-2,0 1,0-1,-1 1,1-1,0 1,-1 0,1 0,-1 0,1 1,-1-1,0 0,1 1,-1 0,0-1,0 1,0 0,0 0,0 0,-1 1,1-1,-1 0,1 0,-1 1,0-1,0 1,0 0,0-1,0 1,-1 0,1-1,-1 1,1 0,-1-1,0 1,0 0,-1 0,1 1,-38 80,33-79,1 1,0 0,0 1,1-1,0 1,0 0,0-1,1 1,0 0,0 1,1-1,0 0,0 0,1 1,0 6,1-11,0 1,0-1,0 0,1 0,0 0,-1 0,1 0,0 0,0 0,0 0,1-1,-1 1,1-1,-1 1,1-1,0 0,0 0,0-1,0 1,0-1,0 1,1-1,-1 0,0 0,1 0,-1-1,1 1,1-1,100-7,-82 0,-3 1</inkml:trace>
  <inkml:trace contextRef="#ctx0" brushRef="#br0" timeOffset="14921.302">5589 672,'-7'-1,"0"0,1 1,-1 0,0 1,0-1,0 1,1 1,-1-1,0 1,1 0,-1 1,1 0,0 0,0 0,0 0,0 1,1 0,-1 0,1 1,0 0,0 0,1 0,-1 0,1 1,-2 4,-4-1,1 1,0 1,1 0,0 0,1 0,0 1,0 0,2 0,-1 1,2 0,-1 0,2 0,0 0,0 1,2-1,-1 1,2-1,0 1,1 13,0-23,1-1,-1 1,1 0,-1-1,1 1,0-1,0 0,0 0,1 0,-1 0,1 0,0 0,0 0,0-1,0 0,0 1,0-1,1-1,-1 1,1 0,-1-1,1 1,0-1,-1 0,1 0,0-1,0 1,0-1,0 0,-1 0,1 0,0-1,1 1,128-33,-107 19,-1-1,-1-2,0 0,-1-1,-1-2,-1 0,-1-1,0-1,-2-1,8-14,-3 8,-8 12,-2 0,0-1,-1 0,-1-1,-1 0,0-1,-1 0,-2-1,0 0,-1 0,-1 0,-1-1,-1 0,-1 0,-1 1,-1-1,0 0,-2 0,-4-19,5 29,-1-1,-1 1,0-1,0 1,-2 0,1 0,-1 1,-1 0,0-1,-1 2,0-1,0 1,-1 0,-1 1,0 0,0 0,0 0,-1 2,-1-1,1 1,-1 1,0 0,-1 0,1 1,-1 0,0 1,0 1,-7-1,12 2,0 1,-1 0,1 1,0-1,0 1,0 1,0 0,-1 0,1 0,0 0,0 1,1 1,-1-1,0 1,1 0,0 0,-1 1,1 0,1 0,-1 1,0-1,1 1,0 0,0 1,1-1,-1 1,1 0,1 0,-1 0,1 1,0-1,0 1,-1 6,1 10,1 1,1-1,1 1,1-1,1 0,1 1,1-1,1 0,1-1,1 1,1-1,1-1,1 0,2 2,113 141,-123-161,65 67,-65-69,1 1,-1 0,1-1,0 0,-1 1,1-1,0 0,0-1,0 1,0 0,0-1,-1 1,1-1,0 0,0 0,0 0,0-1,0 1,0-1,0 1,0-1,0 0,0 0,-1 0,1-1,0 1,-1-1,1 1,-1-1,1-1,10-8</inkml:trace>
  <inkml:trace contextRef="#ctx0" brushRef="#br0" timeOffset="15538.27">6492 219,'-33'23,"2"0,1 2,1 2,2 0,0 2,2 1,1 1,2 1,1 1,1 1,-8 20,23-44,0 0,0 0,2 1,-1-1,1 1,0 0,1 0,1 0,0 0,0 0,1 0,0 0,1 0,0 0,1 0,0 0,1 0,0-1,1 1,0-1,0 0,1 0,1 0,-1-1,2 0,-1 0,1 0,6 5,-3-6,-1-1,1 0,1-1,-1 0,1-1,0 0,0 0,1-2,-1 1,1-1,0-1,0 0,0 0,0-2,0 1,0-2,0 1,0-1,0-1,0-1,0 1,-1-2,5-1,10-4,0-1,-1-1,-1-1,0-2,0 0,-2-1,0-1,0-2,17-18,-28 27,-2 0,1 0,-1-1,-1-1,0 1,0-1,-1-1,-1 0,1 1,-2-2,0 1,-1-1,0 0,0 0,-2 0,1 0,-2 0,0-1,0 1,-1 0,-1-2,-1 5,1 0,-2 1,1-1,-1 1,-1-1,1 1,-2 0,1 0,-1 1,-1-1,1 1,-2 0,1 1,-1-1,0 1,0 1,-1-1,0 1,0 1,0-1,-1 1,0 1,0 0,0 0,-7-2,2 2,0 1,-1 0,0 0,0 2,0-1,1 2,-1 0,0 1,0 1,0 0,-9 3,-12 5</inkml:trace>
  <inkml:trace contextRef="#ctx0" brushRef="#br0" timeOffset="15806.838">6097 643,'325'-90,"-317"86,0 2,0-1,0 1,0 0,0 0,1 1,-1 0,0 1,1 0,-1 0,0 0,1 1,-1 1,0 0,0 0,1 0,-2 1,1 0,0 0,-1 1,1 0,-1 1,0 0,0 0,-1 0,2 2,14 20,-15-17,0-1,1 0,0-1,0 1,1-2,0 1,1-1,-1 0,10 4,-5-7,1 1,0-2,0 0,0-1,0 0,1-1,-1-1,0 0,0-1,1-1,-1-1,0 0,0 0,-1-2,1 0,-1 0,0-2,0 0,10-7,1 3</inkml:trace>
  <inkml:trace contextRef="#ctx0" brushRef="#br0" timeOffset="5806.568">3303 445,'-51'-92,"48"85,-1 0,-1 0,1 1,-1-1,0 1,-1 0,1 0,-1 1,-1-1,1 1,-1 1,1-1,-1 1,-1 0,1 1,0 0,-1 0,0 0,1 1,-1 0,0 1,0 0,0 0,0 1,-1 0,1 0,0 1,0 0,0 0,0 1,-2 0,5 2,0 0,0 1,0-1,0 1,0 0,1 0,0 0,0 1,1-1,-1 1,1 0,0 0,1 0,0 1,0-1,0 1,0-1,1 1,0-1,1 1,0 0,0-1,0 1,0 0,2 4,104 391,-8-108,-41-137,-3 35,-49-179,0 1,-1 0,-1 0,0 0,-1 1,-1-1,0 0,-1 1,0 0,-1-1,-1 0,0 1,-1-1,-2 7,0-16,0 0,0-1,-1 0,1 0,-1 0,0-1,0 0,0 0,0 0,0-1,-1 0,1 0,-1-1,1 1,-1-2,0 1,1-1,-1 0,0 0,0 0,1-1,-1 0,0-1,-2 0,5 1,0 1,0-1,1 1,-1-1,0 0,0 0,0-1,1 1,-1-1,1 0,-1 0,1 0,0 0,-1-1,1 1,0-1,-1-2,-2-6</inkml:trace>
  <inkml:trace contextRef="#ctx0" brushRef="#br0" timeOffset="6170.089">3698 1433,'-9'10,"1"0,0 1,1 0,0 1,1-1,0 1,1 0,0 1,1-1,1 1,-1 0,2 0,0 0,1 0,0 0,1 0,0 1,1 0,0-10,0 1,0-1,1-1,-1 1,1 0,0 0,0 0,0-1,1 1,-1-1,1 0,0 0,0 0,0 0,0 0,0-1,1 1,-1-1,1 0,-1 0,1 0,0-1,0 1,0-1,0 0,0 0,0 0,0 0,0-1,1 0,-1 0,0 0,2 0,2-1,0 0,0 0,0 0,0-1,0 0,0-1,-1 1,1-1,-1-1,0 0,0 0,0 0,0-1,-1 0,1 0,3-6,-6 8,0-1,-1-1,0 1,0 0,0-1,0 0,-1 0,0 1,0-1,0-1,-1 1,1 0,-1 0,0 0,-1-1,0 1,1-1,-1 1,-1 0,1-1,-1 1,0 0,-1 0,1-1,-1 1,0 0,0 0,0 0,-1 1,0-1,0 1,0-1,0 1,-1 0,1 0,-1 0,0 1,0 0,-2-2,-75-40,56 35</inkml:trace>
  <inkml:trace contextRef="#ctx0" brushRef="#br0" timeOffset="11257.894">3388 135,'0'-2,"1"1,1-1,-1 0,0 1,0-1,1 1,-1-1,0 1,1 0,0 0,-1-1,1 1,0 0,-1 0,1 1,0-1,0 0,0 1,0-1,0 1,0-1,0 1,-1 0,1 0,0 0,2 0,6-2,27-9,-30 8,1 0,0 1,0 0,0 0,0 1,0 0,1 0,-1 1,0 0,0 0,3 1,-9 1,-1-1,0 0,1 1,-1-1,0 1,0 0,0-1,0 1,0 0,-1 0,1-1,0 1,-1 0,1 0,-1 0,0 0,0 0,0 0,0 0,0 0,0 0,0 0,-1 0,1-1,0 1,-1 0,0 0,1 0,-1 0,0-1,0 1,0 0,0-1,-1 1,1-1,0 1,-1-1,1 0,0 1,-2-1,-1 7,-17 29,16-33,1 1,0 0,0 0,1 0,-1 0,1 0,0 1,1 0,-1-1,1 1,0 0,1 0,-1 1,1-1,0 0,1 0,0 0,0 1,0-1,0 0,1 0,0 1,1-1,-1 0,1 0,1 0,-1-1,1 1,-1 0,2-1,1 3,-1-6,0 0,0 0,0 0,1-1,-1 1,0-1,1 0,-1 0,1-1,-1 0,1 1,-1-1,1-1,0 1,-1-1,1 0,-1 0,0 0,1 0,-1-1,0 0,0 1,0-2,0 1,0 0,0-1,-1 0,1 0,-1 0,0 0,0-1,0 1,0-1,0 1,-1-1,1-1,8-10</inkml:trace>
  <inkml:trace contextRef="#ctx0" brushRef="#br0" timeOffset="11540.32">3924 78,'0'10,"0"12,0 8,0 3,0 1,0 0,0-2,5-6,1-12,0-8</inkml:trace>
  <inkml:trace contextRef="#ctx0" brushRef="#br0" timeOffset="11789.981">4093 50,'0'28,"0"16,0 4,0-2,0-2,5-11,1-9</inkml:trace>
  <inkml:trace contextRef="#ctx0" brushRef="#br0" timeOffset="12241.064">3811 135,'75'-106,"-72"103,1 0,-1 1,1-1,-1 1,1-1,0 1,0 0,0 1,1-1,-1 1,0-1,0 1,1 0,-1 1,1-1,-1 1,1 0,-1 0,1 1,-1-1,0 1,1 0,-1 0,0 0,1 0,-1 1,1 1,43 22,51 16,-86-40,-1-1,0 0,1 0,-1-1,0-1,0 0,1-1,-2 0,1-1,0 0,-1-1,0 0,0-1,0 0,-1-1,1 0,2-4</inkml:trace>
  <inkml:trace contextRef="#ctx0" brushRef="#br0" timeOffset="13569.993">4601 417,'-2'1,"0"0,1 1,-1-1,0 1,0 0,1-1,-1 1,1 0,-1 0,1 0,0 0,0 0,0 0,0 0,0 1,0-1,1 0,-1 1,1-1,0 0,-1 1,1-1,0 0,0 1,1 0,-2 0,12 160,1-70,-8-34,-3 1,-3-1,-2 1,-9 38,1 92,12-178</inkml:trace>
  <inkml:trace contextRef="#ctx0" brushRef="#br0" timeOffset="14138.916">4432 530,'61'-41,"1"4,3 2,0 3,2 2,36-8,11 27,-111 12,0-1,0 1,0 0,0 0,0 0,0 0,0 1,0-1,-1 1,1 0,-1-1,1 1,-1 0,0 1,0-1,1 0,-1 1,-1-1,1 1,0-1,-1 1,1 0,-1 0,0-1,0 1,0 0,0 0,-1 0,1 1,-1-1,0 0,0 0,0 0,0 2,-1 5,-1 1,-1-1,1 0,-2 0,1 0,-1-1,-1 1,0-1,0 0,0 0,-1 0,-1-1,0 0,0 0,0-1,-1 0,-6 4,-25 30,-125 119,161-156,1 1,0-1,-1 0,2 1,-1-1,0 1,1-1,0 1,0 0,0 0,1-1,0 1,0 0,0 0,0 0,1-1,-1 1,1 0,1 0,-1-1,0 1,1-1,0 1,0-1,1 0,-1 0,1 0,2 2,97 102,-94-102,165 113,-157-106</inkml:trace>
  <inkml:trace contextRef="#ctx0" brushRef="#br1" timeOffset="20594.928">2823 1603,'0'18,"-1"-4,0 1,1-1,1 1,0-1,1 1,0-1,1 0,1 0,0 0,1 0,1-1,0 0,1 0,4 6,113 140,-113-147,0-1,1-1,0 1,1-2,0 0,0 0,1-1,0-1,0 0,1-1,8 2,122 27,50-5,-121-20,50-4,-80-13,6 0,1-2,-1-3,0-2,21-10,103-23,-44 26,68 3,-126 7,-60 7,1 2,-1-1,1 2,0 0,-1 0,1 1,0 1,-1 0,1 1,4 1,190 17,-199-18,1 0,0 0,-1 1,0 0,0 0,0 1,0 0,0 1,-1 0,1 0,-1 1,-1-1,1 1,-1 1,0-1,-1 1,1 0,-1 1,-1-1,1 1,-1 0,-1 0,1 0,-1 2,-3-11,1 0,-1 0,1 0,-1 0,1 1,-1-1,1 0,0 0,-1 1,1-1,0 1,-1-1,1 0,0 1,0-1,0 1,-1 0,1-1,0 1,0 0,0-1,0 1,0 0,0 0,0 0,0 0,0 0,-1 0,1 0,0 0,0 0,0 0,0 0,0 1,0-1,0 0,0 1,0-1,-1 0,1 1,0-1,0 1,-1 0,1-1,0 1,-1 0,1-1,0 1,-1 0,1 0,-1-1,1 1,-1 0,1 0,-1 0,0 0,0 0,1 0,-1 0,0-1,0 1,0 0,0 0,0 1,17-39,45-67,-50 94,0 0,1 0,0 1,0 1,1 0,0 1,0 0,0 1,1 1,0 0,0 1,1 1,2 0,153-25,26 28,-54-27,-4 15,116-28,-1-34,-167 51,-2-5,-1-3,22-15,-92 38,-1-1,0 0,0 0,-1-1,0-1,-1 0,0-1,-1 0,-1-1,0 1,0-2,-1 1,0-2,-3 2,-1 1,0-1,0-1,-1 1,-1 0,-1-1,1 1,-2-1,0 1,-1-1,-1-4,2-56,15 22,-3 34</inkml:trace>
  <inkml:trace contextRef="#ctx0" brushRef="#br1" timeOffset="25027.044">4262 2704,'-1'-2,"0"0,-1 0,1 0,-1 0,1 1,-1-1,0 0,0 1,0 0,0-1,0 1,0 0,0 0,0 0,0 0,0 1,-1-1,1 1,0-1,-1 1,1 0,0-1,-1 1,1 1,-2-1,1 0,-25-4,0 3,-1 0,1 2,0 1,-1 1,1 1,0 2,1 0,-1 2,2 2,-1 0,-8 6,23-13,1 1,-1 1,1 0,0 0,0 1,0 1,1 0,0 0,0 1,1 0,0 1,0 0,1 0,0 1,1 0,0 0,1 1,0-1,0 2,1-1,1 1,-1 3,3 3,1 0,1 0,1 0,1 0,0 0,1-1,1 1,1-1,0 1,1-2,3 5,-6-13,1 0,1 0,0-1,0 1,0-1,1 0,0 0,0-1,0 0,1 0,0 0,1-1,-1 0,1-1,0 1,0-1,0-1,1 0,-1 0,1 0,-1-1,1-1,1 1,11 0,0-1,0-1,0-1,0-1,-1-1,1-1,5-1,25-2,-33 9</inkml:trace>
  <inkml:trace contextRef="#ctx0" brushRef="#br1" timeOffset="25274.467">4573 3042,'-5'38,"-1"18,0 4,6-8,2-18,2-15</inkml:trace>
  <inkml:trace contextRef="#ctx0" brushRef="#br1" timeOffset="25440.261">4658 2505,'-5'34,"-1"11</inkml:trace>
  <inkml:trace contextRef="#ctx0" brushRef="#br1" timeOffset="25693.209">4912 3352,'5'-29,"6"-23,1-9,-1 2,-2 7,1 6,0 7,2 5,0 3,2 8,4 7,-2 11,-3 7</inkml:trace>
  <inkml:trace contextRef="#ctx0" brushRef="#br1" timeOffset="26043.262">5420 2816,'-18'11,"2"2,-1 0,2 1,0 1,1 1,0-1,1 2,-1 2,10-11,-1-1,1 0,0 1,0 0,1 0,0 0,0 0,1 0,0 1,1-1,0 1,0-1,1 1,0 0,0-1,1 1,0-1,0 1,1-1,3 7,-4-10,1 0,1 0,-1 0,1-1,0 1,0-1,0 0,0 1,1-1,0-1,0 1,0-1,0 1,0-1,1 0,0-1,-1 1,1-1,0 0,0 0,0-1,0 1,0-1,1 0,-1 0,0-1,1 0,-1 0,2 0,3-1,0 0,-1-1,1 0,0 0,0-1,-1 0,0-1,1 0,-1 0,-1-1,1-1,-1 1,0-1,0-1,1-1,63-88,-63 80</inkml:trace>
  <inkml:trace contextRef="#ctx0" brushRef="#br1" timeOffset="26441.205">5786 2844,'0'23,"0"1,1-1,1 0,1-1,1 1,1 0,1-1,2 0,1 2,-7-19,0 0,0-1,1 1,0-1,0 0,0 0,0 0,1 0,-1-1,1 0,0 1,0-1,1 0,-1-1,0 1,1-1,0 0,-1 0,1 0,0-1,0 0,0 0,0 0,0 0,0-1,0 0,0 0,1 0,-1-1,0 1,0-1,0 0,0-1,-1 1,1-1,0 0,-1-1,1 1,-1-1,1 1,-1-1,0-1,0 1,-1 0,1-1,7-9,-1-1,-1 1,0-2,-1 1,0-1,-2 0,1-1,-2 0,0-1,19-45,8-49,-29 86</inkml:trace>
  <inkml:trace contextRef="#ctx0" brushRef="#br1" timeOffset="26945.243">6323 3070,'17'-41,"-8"16,1 1,1 0,1 1,1 0,1 1,15-18,-28 39,0 0,0 1,0-1,0 1,0-1,0 1,1-1,-1 1,0 0,0 0,0-1,1 1,-1 0,0 0,0 0,0 0,1 0,-1 1,0-1,0 0,0 0,0 1,1-1,-1 1,0-1,0 1,0 0,0-1,0 1,0 0,0-1,0 1,-1 0,1 0,0 0,0 0,-1 0,1 0,0 0,-1 0,1 0,-1 1,0-1,1 0,-1 0,0 0,0 0,1 1,-1-1,0 0,0 0,0 0,-1 1,11 16,-9-16,1 0,-1-1,1 1,0 0,0-1,0 1,0-1,0 0,0 1,0-1,0 0,0 0,0-1,1 1,-1 0,0-1,1 1,-1-1,0 0,1 0,-1 0,0 0,1 0,-1 0,0-1,1 1,-1-1,0 0,0 1,1-1,-1 0,0 0,0-1,2 0,69-56,-65 51,135-109,-141 115,-1 0,1 0,0 0,0 0,-1 0,1 1,0-1,0 1,0-1,0 1,0-1,0 1,0 0,0 0,0 0,0 0,0 1,0-1,0 0,-1 1,1-1,0 1,0 0,0 0,0 0,-1 0,1 0,0 0,-1 0,1 0,-1 0,1 1,-1-1,0 1,0-1,1 1,-1 0,0-1,0 1,-1 0,1 0,0-1,-1 1,1 0,-1 0,1 0,-1 0,0 0,20 59,-17-48,0-1,1 0,0 0,1 0,0-1,1 0,0 0,1 0,2 2,5 1</inkml:trace>
  <inkml:trace contextRef="#ctx0" brushRef="#br1" timeOffset="28306.03">7169 2704,'9'-2,"0"0,0-1,0 0,0 0,-1 0,0-1,1-1,-1 1,-1-2,1 1,-1-1,0 0,6-6,6-3,0-2,-1-1,0 0,-2-1,0-1,-1 0,-1-1,-2-1,1 0,-2-1,-1 0,-1 0,-1-1,4-24,-10 37,0 0,-1 1,0-1,-1 0,-1 0,1 1,-2-1,1 1,-2-1,1 1,-1-1,2 8,0-1,0 1,-1-1,1 1,-1 0,0-1,0 1,0 0,0 0,0 0,-1 0,1 1,-1-1,0 1,0-1,0 1,0 0,0 0,0 1,-1-1,1 1,-1-1,1 1,-1 0,1 0,-1 0,1 1,-1 0,0-1,0 1,1 0,-1 1,0-1,-1 1,-1 0,1 1,0 0,0 0,0 0,0 1,0-1,0 1,1 0,-1 0,1 1,0-1,0 1,0 0,1 0,-1 1,1-1,0 1,0-1,1 1,-1 0,0 3,-33 118,33-88,3 1,1-1,1 1,2-1,2 0,2 0,1-1,2 0,2 0,15 30,-3 6,-10-41,-2 1,-2 0,0 1,-3 1,-1-1,-1 1,-2 1,-2-1,-1 0,-1 1,-2-1,-2 0,-1 0,-2 0,-6 16,6-31,-2-1,-1 1,0-2,-1 1,-1-1,-1-1,0 0,-1-1,-1-1,-1 0,0-1,-1 0,0-1,15-12,0 1,0 0,1-1,-1 1,0-1,-1 1,1-1,0 0,0 0,0 0,-1 0,1 0,-1-1,1 1,0-1,-1 0,1 1,-1-1,1 0,-1 0,1-1,-1 1,1 0,-1-1,1 0,0 1,-1-1,1 0,0 0,0 0,-1-1,1 1,0 0,0-1,0 1,1-1,-1 0,0 0,1 0,-1 0,1 0,-1 0,-2-16,1 0,1 0,1 1,0-2,1 1,1 0,1 1,0-1,2 0,0 0,6-16,3-7,3 1,1 1,1 0,3 1,1 1,5-5,-14 21,1 0,1 0,0 1,2 1,0 1,14-11,-16 18</inkml:trace>
  <inkml:trace contextRef="#ctx0" brushRef="#br1" timeOffset="28663.027">7649 2901,'22'-8,"0"-1,-1-1,0 0,0-2,-1 0,-1-2,0 0,-1-1,0-1,-2 0,1-1,12-19,-27 34,-1 0,1 0,-1 0,0 0,1 0,-1 0,0-1,0 1,0 0,-1-1,1 1,-1 0,1-1,-1 1,0-1,0 1,0 0,0-1,0 1,0-1,-1 1,1-1,-1 1,0 0,0-1,0 1,0 0,0 0,0 0,0 0,-1 0,1 0,-1 0,1 0,-1 0,0 1,0-1,0 1,0-1,0 1,0 0,0 0,0 0,-1 0,1 0,0 0,-1 1,-1-1,-6 0,0 0,0 0,1 1,-1 1,0 0,0 0,0 1,1 0,-1 1,1 0,0 0,0 1,0 0,0 0,0 1,1 1,0-1,0 1,1 1,-1-1,1 1,1 1,0-1,0 1,0 0,1 1,0-1,0 1,1 0,0 0,1 0,0 1,-2 9,3-11,-1 0,1 0,0 1,1 0,0-1,0 1,1-1,0 1,1 0,0-1,0 1,0-1,2 1,-1-1,1 0,0 1,0-1,1-1,0 1,1-1,-1 1,1-1,1-1,-1 1,1-1,1 0,-1 0,1 0,0-1,1 0,3 1,0-2,0 1,0-1,1-1,-1 0,1-1,0 0,-1-1,1 0,0-1,0 0,0-1,0 0,-1-1,1-1,3 0,4-2,-1-1,0-1,0 0,-1-1,0-1,-1-1,0 0,9-8,-7 1</inkml:trace>
  <inkml:trace contextRef="#ctx0" brushRef="#br1" timeOffset="28979.385">8129 3014,'4'-1,"1"-1,-1 0,0 1,0-1,0-1,0 1,0-1,0 1,-1-1,1 0,-1 0,0-1,0 1,0-1,0 0,-1 1,1-1,-1 0,2-4,4-4,112-266,-115 269,1 0,0 1,0 0,1 0,0 0,0 1,1 0,0 0,1 1,7-5,6 1</inkml:trace>
  <inkml:trace contextRef="#ctx0" brushRef="#br1" timeOffset="29329.462">8552 2844,'23'-8,"-1"-2,-1 0,0-1,0-2,-1 0,-1-1,0-1,-1 0,-1-2,0 0,11-16,-26 31,0 0,0 0,0 0,0 0,0 0,-1 0,1 0,-1-1,0 1,0-1,1 1,-2-1,1 1,0-1,0 0,-1 0,0 1,1-1,-1 0,0 1,0-1,-1 0,1 0,-1 1,1-1,-1 0,0 1,0-1,0 1,0-1,0 1,0-1,-1 1,0 0,1 0,-1 0,0 0,0 0,0 0,0 0,0 0,0 1,-2-1,-1 0,-1 2,1-1,0 1,-1 0,1 0,-1 0,1 1,-1-1,1 1,0 1,0-1,-1 1,1 0,0 0,1 0,-1 1,0 0,1 0,-1 0,1 0,0 1,-2 2,-77 94,73-84,0 1,2 0,0 1,1 0,0 0,2 1,0-1,1 1,1 1,2-14,0 0,1 0,-1 0,1 0,1-1,-1 1,1 0,0 0,0 0,1 0,0-1,0 1,0-1,0 1,1-1,0 0,0 0,1 0,-1 0,1-1,0 0,0 1,1-1,-1-1,1 1,0-1,0 1,0-1,0-1,5 3,13 3</inkml:trace>
  <inkml:trace contextRef="#ctx0" brushRef="#br1" timeOffset="29746.569">9004 2872,'-1'1,"1"-1,-1 1,1-1,-1 1,1 0,-1-1,1 1,-1-1,0 0,1 1,-1-1,1 1,-1-1,0 0,0 0,1 1,-1-1,0 0,1 0,-1 0,0 0,0 0,1 0,-1 0,0 0,0 0,1 0,-1 0,0 0,0-1,1 1,-1 0,0 0,1-1,-1 1,0 0,1-1,-1 1,1-1,-1 1,1-1,-1 1,1-1,-1 0,1 1,-1-1,1 1,-1-1,1 0,0 0,0 1,-1-1,1 0,0 1,0-1,0 0,0 0,0 1,0-1,0 0,0 0,0 0,99-119,-46 71,-51 50,-1 0,1 0,0 0,-1 0,1 0,-1 0,0 0,1 1,-1-1,0 1,0-1,0 1,0-1,0 1,0-1,0 1,0 0,-1 0,1-1,-1 1,1 0,-1 0,0 0,0 0,1-1,-1 1,-1 0,1 0,0 0,0 0,-1 1,2 7,-1-6,1 1,0 0,0 0,1-1,0 1,-1-1,1 1,1-1,-1 0,1 1,0-1,0-1,0 1,0 0,0-1,1 1,0-1,0 0,0-1,0 1,0-1,0 1,1-1,-1 0,1-1,0 1,-1-1,1 0,0 0,0 0,0-1,-1 0,1 0,0 0,0 0,0-1,1 0,10-3,0 0,0-1,0-1,0 0,-1-1,0-1,-1-1,0 0,0 0,0-1,-2-1,1-1,-1 1,-1-2,0 0,-1 0,2-4,17-29,-21 26</inkml:trace>
  <inkml:trace contextRef="#ctx0" brushRef="#br1" timeOffset="30197.324">9794 2590,'5'-23,"-23"29,-118 170,135-174,-1 0,1 1,0-1,0 1,0-1,0 1,0 0,0-1,1 1,-1 0,1-1,-1 1,1 0,0 0,1-1,-1 1,0 0,1 0,-1-1,1 1,0-1,0 1,0 0,0-1,0 1,1-1,-1 0,1 1,-1-1,1 0,0 0,0 0,0 0,0-1,0 1,1 0,-1-1,0 0,1 1,-1-1,2 0,114 28,-105-29,1 0,-1-1,0 0,-1-1,1 0,0-1,0-1,-1 0,0-1,0 0,11-6,-7 2</inkml:trace>
  <inkml:trace contextRef="#ctx0" brushRef="#br1" timeOffset="30593.509">10189 2759,'22'0,"0"0,1-2,-1 0,0-2,0 0,-1-2,1 0,-1-2,0 0,-1-1,0-1,-1-1,13-9,-29 18,0-1,0 0,0 0,-1 0,1 0,-1-1,0 1,0-1,0 1,0-1,-1 0,1 0,-1 1,0-1,0 0,-1 0,1 0,-1 0,0 0,0 0,0-1,0 1,-1 0,1 0,-1 0,0 1,-1-1,1 0,-1 0,1 0,-1 1,0-1,-1 1,1 0,0-1,-1 1,0 0,0 1,0-1,0 0,0 1,0-1,-1 1,1 0,-1 0,0 1,1-1,-1 1,-9 2,0 0,1 1,-1 0,1 1,0 1,0 0,0 0,0 1,1 1,0 0,0 1,0 0,1 0,0 1,1 0,-1 1,2 0,-1 1,1 0,1 0,0 0,0 1,1 0,0 1,1-1,0 1,1 0,-1 8,3-13,2-1,-1 0,1 1,0-1,0 0,1 1,-1-1,1 0,1 1,-1-1,1 0,1 0,-1 0,1 0,0-1,0 1,0-1,1 0,0 1,0-2,0 1,1 0,-1-1,1 0,0 0,0 0,1-1,-1 0,1 0,0 0,0-1,0 1,0-1,0-1,0 1,0-1,1 0,-1-1,0 1,1-1,5-1,17 1,-3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0:36.1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423 1,'-34'6,"1"2,0 1,0 1,1 2,0 2,2 0,-15 11,33-18,1 0,1 2,-1-1,1 1,1 0,0 1,0 0,1 1,0 0,1 0,0 1,0 0,2 0,-1 0,2 1,0-1,0 1,1 0,1 1,0-1,0 0,2 1,0-1,0 0,1 1,1-1,0 0,1 0,0 0,1 0,1 0,0-1,1 3,1-9,0 1,0-1,0 0,1 0,0-1,0 0,0 0,0-1,1 0,0-1,0 0,0 0,0-1,1 0,-1 0,0-1,1-1,-1 1,1-2,-1 1,1-1,-1-1,1 0,-1 0,0 0,0-1,6-3,115-69,-111 63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0:36.4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67 904,'-14'38,"-6"18,2 4,3-9</inkml:trace>
  <inkml:trace contextRef="#ctx0" brushRef="#br0" timeOffset="269.637">208 367,'-5'39,"4"31,1 4</inkml:trace>
  <inkml:trace contextRef="#ctx0" brushRef="#br0" timeOffset="519.258">378 1299,'9'-34,"9"-25,0-8,3-1,2 5,-3 4,0 8,2 7,-3 6,-1 6,3 2,1 7,-2 2,0 6,1 4,-2 9,-5 10,-5 4</inkml:trace>
  <inkml:trace contextRef="#ctx0" brushRef="#br0" timeOffset="765.088">1112 762,'-39'33,"13"-12,0 1,1 2,2 0,0 2,2 0,-17 27,35-48,2-1,-1 0,0 1,1 0,0-1,0 1,0 0,1-1,0 1,0 0,0 0,0-1,1 1,-1 0,1-1,1 1,-1-1,0 1,1-1,0 1,0-1,1 0,-1 0,1 0,0 0,0 0,0-1,0 0,1 1,-1-1,1 0,0 0,0-1,0 1,0-1,0 0,1 0,-1-1,1 1,-1-1,7 6,1-2,-1 0,1 0,0-1,0 0,1-1,-1 0,1-1,-1-1,1 0,0-1,0 0,-1-1,1 0,0-1,-1 0,0-1,1-1,-1 0,0 0,-1-1,3-2,7-7,-1 0</inkml:trace>
  <inkml:trace contextRef="#ctx0" brushRef="#br0" timeOffset="1731.155">1590 1,'12'112,"-5"2,-5-1,-5 1,-5-1,-9 27,-56 203,72-338,-1 7,0-1,0 1,1-1,1 1,0-1,0 1,2-1,-1 1,1-1,1 3,-2-13,-1 0,1 1,0-1,0 0,-1 1,1-1,0 0,0 0,0 0,0 0,1 0,-1 0,0 0,0-1,0 1,1 0,-1-1,0 1,1 0,-1-1,1 0,-1 1,0-1,1 0,-1 0,1 0,-1 0,1 0,-1 0,1 0,-1 0,1-1,-1 1,0 0,1-1,-1 1,1-1,-1 0,0 1,0-1,1 0,-1 0,0 0,12-10</inkml:trace>
  <inkml:trace contextRef="#ctx0" brushRef="#br0" timeOffset="2103.596">1844 1016,'35'0,"-1"-1,0-1,0-2,-1-2,1-1,-1-1,0-2,-1-1,0-2,-1-1,0-1,-23 10,-1 0,0 0,0 0,0-1,-1 0,0-1,0 1,0-1,-1 0,0 0,0-1,-1 0,0 1,0-2,-1 1,0 0,-1 0,1-1,-2 0,1 1,-1-1,-1 0,1 0,-1 0,-1 1,-1-9,1 13,0 1,0-1,-1 1,0-1,1 1,-1 0,0 0,0-1,-1 2,1-1,-1 0,1 0,-1 1,0-1,0 1,0 0,-1 0,1 0,0 0,-1 1,1-1,-1 1,1 0,-1 0,0 0,1 1,-1-1,0 1,0 0,0 0,-6 0,0 1,0 0,0 0,0 1,0 0,0 1,1 0,-1 1,1 0,-7 4,-5 4,1 2,1 0,0 1,1 1,1 0,1 1,0 1,1 1,1 0,0 1,2 1,1 0,0 0,1 1,2 0,0 1,1 0,2 0,-3 22,7-36,1 0,0 0,0 0,1-1,0 1,1 0,0 0,0-1,1 1,0-1,0 0,1 1,0-2,0 1,1 0,0-1,1 0,0 0,0-1,0 1,1-1,-1-1,2 1,-1-1,0 0,1-1,0 0,3 1,14 4,0 0,1-2,0-1,0-1,1-2,-1 0,1-2,0-1,0-1,2-1,4 1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1:27.8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538 24,'1'0,"-1"0,0 0,1 0,-1 0,1 0,-1 0,1 0,-1 0,1 0,-1 0,1 0,-1 0,1 0,-1 0,1 0,-1-1,1 1,-1 0,1 0,-1 0,0-1,1 1,-1 0,0-1,1 1,-1 0,1-1,-1 1,0 0,0-1,1 1,-1-1,0 1,0-1,0 1,1-1,-1 1,0 0,0-1,0 1,0-1,0 1,0-1,0 1,0-1,0 1,0-1,0 1,0-1,0 1,-1-1,1 1,0-1,0 1,0-1,-1 1,1 0,0-1,0 1,-1 0,1-1,0 1,-1-1,1 1,-1 0,1-1,-36-1,-1 8,0 3,1 1,0 1,1 3,0 0,1 2,1 2,1 1,-23 18,41-26,1 2,1 0,0 0,0 1,1 0,1 1,1 1,0-1,1 1,0 1,0 5,5-16,0 0,1 1,0-1,0 1,1-1,0 1,0 0,0-1,1 1,0 0,1 0,-1-1,1 1,0 0,1-1,0 1,0-1,0 1,1-1,0 0,0 0,0 0,1 0,0-1,0 0,0 1,1-1,0-1,0 1,1 0,15 8,1-1,-1-1,2-1,-1-1,2-1,-1-1,1-1,0-1,0-1,10-1,-7-2,-1-1,0-1,1-2,-1 0,0-2,-1-1,6-2,29-13,-34 9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1:35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8,'-13'-3,"0"1,-1 1,1 0,0 1,-1 0,1 1,0 0,0 1,-1 1,1 0,1 1,-1 0,1 1,-1 0,1 1,-6 4,-31 17,0 1,2 3,2 2,0 1,-9 13,51-44,-1-1,1 1,0 0,0-1,0 1,1 1,-1-1,1 0,-1 1,1-1,0 1,0 0,1-1,-1 1,1 0,0 0,0 0,0 0,1 0,-1 0,1 1,0-1,0 0,0 0,1 0,-1 0,1 0,0 0,0 0,1 0,-1 0,1 0,0-1,0 1,0 0,0-1,1 0,-1 0,1 1,1-1,8 4,0-2,0 0,1 0,0-1,0 0,0-1,0-1,1 0,-1-1,0 0,12-2,-12 1,0 0,0 0,0 1,-1 1,1 0,0 1,-1 1,1 0,-1 0,0 1,-1 1,6 3,-14-8,-1 0,1 1,-1-1,0 1,0 0,0 0,1 0,-2 0,1 0,0 0,0 1,-1-1,1 1,-1-1,0 1,0-1,0 1,0 0,0-1,0 1,-1 0,1 0,-1 0,0-1,0 1,0 0,0 0,-1 0,1 0,-1-1,1 1,-1 0,0 0,0-1,0 1,-1-1,1 1,-1-1,1 1,-1-1,0 0,0 0,0 0,0 0,0 0,-106 76,-120 51,135-82,64-35,42-18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1:35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207 162,'-35'47,"2"1,2 1,3 2,-15 37,9 21,33-105,1-1,-1 0,1 0,0 1,0-1,0 0,0 1,0-1,1 0,0 1,-1-1,1 0,0 0,1 0,-1 0,0 0,1 0,0 0,0 0,0-1,0 1,0 0,0-1,1 0,-1 0,1 0,-1 0,1 0,0 0,0 0,2 0,9 1,0 0,1-1,-1 0,1-1,0-1,-1-1,1 0,-1 0,1-2,-1 1,0-2,0 0,8-4,4-1,-1-2,0 0,-1-1,0-2,-1-1,0 0,-1-2,-1 0,-1-2,-1 0,0-1,-1-1,-2 0,0-2,-1 0,-1 0,-1-1,7-23,-17 40,0-1,-1 0,0 0,-1 0,0 0,0 0,0-1,-1 1,-1 0,1 0,-1-1,-1 1,0 0,0 0,0 1,-1-1,0 0,0 1,-1-1,0 1,-1 0,1 1,-1-1,-1 1,1 0,-1 0,0 0,0 1,-1 0,1 0,-1 1,0-1,-1 2,0-1,-4-2,-1 1,1 1,-1 1,0 0,0 0,0 1,0 1,-1 0,1 1,0 0,0 1,-1 0,1 1,0 1,0 0,1 1,-1 0,1 1,-7 4,-15 7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1:36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0,'0'43,"0"39,0 9,0-5,0-13,0-9,0-10,0-11,0-6,0-6,0-3,0-11,0-13,0-8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1:36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1 143,'169'-43,"3"7,1 8,87 0,-40 21,-219 7,0-1,-1 1,1 0,0 0,0 0,-1 1,1-1,0 0,0 0,-1 0,1 0,0 1,-1-1,1 0,0 1,-1-1,1 1,0-1,-1 0,1 1,-1-1,1 1,-1 0,1-1,-1 1,1-1,-1 1,1 0,-1-1,0 1,1 0,-1 0,0-1,0 1,0 0,0 0,1-1,-1 1,0 0,0 0,0-1,-1 1,1 0,0 0,0-1,0 1,0 0,-1 0,1-1,0 1,-1 0,1-1,-1 1,1-1,0 1,-1 0,1-1,-1 1,0-1,1 1,-1-1,1 1,-1-1,0 0,1 1,-1-1,0 0,-12 10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1:37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1 138,'38'5,"57"-8,20-9,2-1,-11-4,-17 1,-16 3,-14-1,-8 2,-8 3,-6-1,-5 0,-3 2,-7 3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13.8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579 52 0 0 0,'0'0'464'0'0,"0"0"620"0"0,0 0-79 0 0,0 0-233 0 0,0 0-133 0 0,0 0-49 0 0,0 0 96 0 0,0 0 65 0 0,0 0 58 0 0,-9 0-5 0 0,-142 12 4821 0 0,-48 57-4528 0 0,142-25-873 0 0,58-42-236 0 0,0 1 0 0 0,0-1 0 0 0,0 0 0 0 0,0 0 0 0 0,1 1 0 0 0,-1-1 0 0 0,1 0 0 0 0,-1 0 1 0 0,1 0-1 0 0,0 0 0 0 0,0-1 0 0 0,0 1 0 0 0,0 0 0 0 0,0-1 0 0 0,0 0 0 0 0,0 1 0 0 0,0-1 0 0 0,1 0 0 0 0,-1 0 1 0 0,0 0-1 0 0,1 0 0 0 0,-1 0 0 0 0,1-1 0 0 0,-1 1 0 0 0,1-1 0 0 0,-1 0 0 0 0,1 0 0 0 0,0 0 0 0 0,1 0 12 0 0,74 7 270 0 0,-57-7-239 0 0,1 2 0 0 0,-1 0 1 0 0,0 1-1 0 0,0 1 0 0 0,-1 1 0 0 0,1 1 0 0 0,3 3-31 0 0,-23-9 5 0 0,1 1 0 0 0,-1 0 0 0 0,0-1 0 0 0,0 1 0 0 0,1 0 0 0 0,-1 0 0 0 0,0 0 0 0 0,0 0 0 0 0,0 0 0 0 0,0 1 0 0 0,0-1 0 0 0,0 0 0 0 0,0 0 0 0 0,-1 1 0 0 0,1-1 0 0 0,0 0 0 0 0,-1 1 0 0 0,1-1 0 0 0,-1 0 0 0 0,1 1 0 0 0,-1-1 0 0 0,0 1 0 0 0,0-1 0 0 0,1 1 0 0 0,-1-1 0 0 0,0 1 0 0 0,0-1 0 0 0,-1 1 0 0 0,1-1 0 0 0,0 1 0 0 0,0-1 0 0 0,-1 1 0 0 0,1-1 0 0 0,-1 1 0 0 0,1-1-1 0 0,-1 0 1 0 0,0 1 0 0 0,1-1-5 0 0,-32 50 228 0 0,-163 135 50 0 0,53-23-246 0 0,30-5-2 0 0,111-155-31 0 0,0 0 0 0 0,0 0 0 0 0,0 0 1 0 0,0 0-1 0 0,0 0 0 0 0,0 0 0 0 0,1 0 1 0 0,0 1-1 0 0,-1-1 0 0 0,1 0 0 0 0,0 0 1 0 0,1 0-1 0 0,-1 0 0 0 0,1 1 1 0 0,-1-1-1 0 0,1 0 0 0 0,0 0 0 0 0,0 0 1 0 0,0 0-1 0 0,0 0 0 0 0,1 0 0 0 0,-1-1 1 0 0,1 1-1 0 0,0 0 0 0 0,0-1 0 0 0,0 1 1 0 0,0-1-1 0 0,0 0 0 0 0,0 1 0 0 0,1-1 1 0 0,-1 0-1 0 0,1-1 0 0 0,-1 1 0 0 0,1 0 1 0 0,0-1-1 0 0,1 1 1 0 0,10 4 168 0 0,1 0 1 0 0,0-1-1 0 0,0-1 0 0 0,1 0 0 0 0,-1-1 1 0 0,1-1-1 0 0,-1 0 0 0 0,1-1 1 0 0,0-1-1 0 0,0 0 0 0 0,0-1 0 0 0,-1-1 1 0 0,1-1-1 0 0,-1 0 0 0 0,1-1 1 0 0,4-2-169 0 0,140-53 201 0 0,-146 48-3975 0 0,-7 5-6067 0 0,-5 5 5140 0 0</inkml:trace>
  <inkml:trace contextRef="#ctx0" brushRef="#br0" timeOffset="570.027">746 512 1104 0 0,'0'0'722'0'0,"0"0"-246"0"0,0 0 24 0 0,0 0 337 0 0,0 0 386 0 0,0 0 202 0 0,0 0-96 0 0,0 0-307 0 0,-11 35-341 0 0,-35 108-251 0 0,28-67 91 0 0,-10 178 2971 0 0,28-254-3203 0 0,0 0 52 0 0,0 0 79 0 0,0 0 101 0 0,0 0 101 0 0,0 0 92 0 0,0 0 46 0 0,0-22 1374 0 0,38-148-553 0 0,-27 134-1482 0 0,10-29-62 0 0,2 2 0 0 0,3 0 0 0 0,3 1-1 0 0,3 2 1 0 0,2 1-37 0 0,42-28 59 0 0,-64 112-555 0 0,8 123-683 0 0,-10-107-5680 0 0,-6-24-1308 0 0,-3-10 3382 0 0</inkml:trace>
  <inkml:trace contextRef="#ctx0" brushRef="#br0" timeOffset="840.542">1148 1006 8994 0 0,'0'0'1903'0'0,"0"0"-1322"0"0,0 0-411 0 0,0 0 247 0 0,0 0 377 0 0,0 0 241 0 0,0 0 38 0 0,0 0-215 0 0,0 0-287 0 0,0 0-226 0 0,0 0-101 0 0,0 0-23 0 0,-6 30 10 0 0,-18 94 2 0 0,18-77 366 0 0,7-40-3713 0 0,-1-30-8754 0 0,0 18 8581 0 0</inkml:trace>
  <inkml:trace contextRef="#ctx0" brushRef="#br0" timeOffset="1082.055">1284 571 7017 0 0,'0'0'1729'0'0,"0"0"-625"0"0,0 0-288 0 0,0 0-112 0 0,0 0-95 0 0,0 0-161 0 0,0 0-256 0 0,0 0-264 0 0,0 0-224 0 0,0 0-289 0 0,0 0-455 0 0,0 0-912 0 0,0 0-1681 0 0,0 0-1408 0 0</inkml:trace>
  <inkml:trace contextRef="#ctx0" brushRef="#br0" timeOffset="1592.952">1210 52 0 0 0,'0'0'1127'0'0,"0"0"308"0"0,0 0 212 0 0,0 0 215 0 0,0 0 138 0 0,0 0-113 0 0,0 0-355 0 0,0 0-373 0 0,0 0-286 0 0,0 0-153 0 0,0 0-35 0 0,0 0-21 0 0,0 0-28 0 0,8-5-53 0 0,69-34 883 0 0,12 32-971 0 0,-87 8-487 0 0,-1 0 1 0 0,1 1-1 0 0,0-1 0 0 0,-1 1 1 0 0,1 0-1 0 0,-1 0 1 0 0,1-1-1 0 0,-1 1 1 0 0,0 0-1 0 0,0 0 0 0 0,0 0 1 0 0,0 0-1 0 0,0 1 1 0 0,0-1-1 0 0,-1 0 1 0 0,1 0-1 0 0,-1 0 0 0 0,1 1 1 0 0,-1-1-1 0 0,0 0 1 0 0,0 0-1 0 0,0 1 1 0 0,0-1-1 0 0,-1 0 1 0 0,1 1-1 0 0,0-1 0 0 0,-1 0 1 0 0,0 0-1 0 0,1 0 1 0 0,-1 0-1 0 0,0 1 1 0 0,0-1-1 0 0,0 0 0 0 0,0-1 1 0 0,-1 1-1 0 0,1 0 1 0 0,-1 1-9 0 0,-73 133 455 0 0,74-134-445 0 0,1-1 0 0 0,-1 1 0 0 0,1-1 0 0 0,0 1 0 0 0,-1-1 0 0 0,1 1 0 0 0,0 0 0 0 0,0-1 0 0 0,0 1 0 0 0,1-1 0 0 0,-1 1 0 0 0,0 0 0 0 0,1-1 0 0 0,-1 1 0 0 0,0-1 0 0 0,1 1 0 0 0,0-1 0 0 0,-1 1 0 0 0,1-1 0 0 0,0 0 0 0 0,0 1 0 0 0,0-1 0 0 0,0 0 0 0 0,0 0 0 0 0,0 0 0 0 0,0 1 0 0 0,0-1 0 0 0,1 0 0 0 0,-1 0 0 0 0,0-1 0 0 0,0 1 0 0 0,1 0 0 0 0,-1 0 0 0 0,1-1 0 0 0,-1 1 0 0 0,1 0 0 0 0,-1-1 0 0 0,1 0 0 0 0,-1 1 0 0 0,2-1-10 0 0,74 3 345 0 0,-56-3-297 0 0,28-10-110 0 0,-24 4-2867 0 0,0 3-7315 0 0,-19 3 3148 0 0</inkml:trace>
  <inkml:trace contextRef="#ctx0" brushRef="#br0" timeOffset="2126.476">1908 328 13323 0 0,'0'0'659'0'0,"0"0"-329"0"0,0 0-91 0 0,0 0 273 0 0,0 0 291 0 0,0 0 129 0 0,-16 32-84 0 0,-51 102-270 0 0,-80 145 2 0 0,-29-39-579 0 0,149-199-158 0 0,67-38-302 0 0,106-40 818 0 0,-135 34-345 0 0,27-8 14 0 0,1 2 1 0 0,0 1 0 0 0,0 2 0 0 0,1 2-1 0 0,5 1-28 0 0,90 10 114 0 0,-127-44 3565 0 0,-20-87-2649 0 0,4 90-1149 0 0,-1 1 1 0 0,-2 0-1 0 0,-1 0 0 0 0,-1 1 1 0 0,-2 1-1 0 0,-1 0 1 0 0,-1 1-1 0 0,-2 1 1 0 0,-1 1-1 0 0,-17-19 119 0 0,21 30-923 0 0,-11-12-1322 0 0,11 9-8959 0 0,14 16 3234 0 0</inkml:trace>
  <inkml:trace contextRef="#ctx0" brushRef="#br0" timeOffset="2460.759">2552 299 8490 0 0,'0'0'3582'0'0,"0"0"-2212"0"0,0 0-597 0 0,0 0 243 0 0,0 0 325 0 0,0 0 140 0 0,0 0-242 0 0,0 0-464 0 0,0 0-392 0 0,0 0-249 0 0,0 0-87 0 0,0 0 8 0 0,0 0 45 0 0,-5 15 30 0 0,-57 129 220 0 0,-115 146-109 0 0,64-110-2503 0 0,113-180 1445 0 0,0 0-157 0 0,0-22-5908 0 0,5-28-1281 0 0,1-38 5754 0 0,-6 75 2409 0 0</inkml:trace>
  <inkml:trace contextRef="#ctx0" brushRef="#br0" timeOffset="2765.407">2169 369 0 0 0,'0'0'894'0'0,"0"0"1215"0"0,0 0 325 0 0,0 0-99 0 0,0 0-190 0 0,0 0-315 0 0,0 0-416 0 0,0 0-437 0 0,0 0-403 0 0,0 0-223 0 0,0 0-85 0 0,0 0-13 0 0,0 0 39 0 0,8-3 5 0 0,-3 1-237 0 0,-4 1-45 0 0,0 0-1 0 0,0 0 0 0 0,0 0 0 0 0,1 1 1 0 0,-1-1-1 0 0,0 1 0 0 0,1-1 0 0 0,-1 1 0 0 0,0-1 1 0 0,1 1-1 0 0,-1 0 0 0 0,0 0 0 0 0,1-1 1 0 0,-1 1-1 0 0,1 0 0 0 0,-1 0 0 0 0,0 0 1 0 0,1 1-1 0 0,-1-1 0 0 0,1 0 0 0 0,-1 1 0 0 0,0-1 1 0 0,1 0-1 0 0,-1 1 0 0 0,0 0 0 0 0,0-1 1 0 0,1 1-1 0 0,-1 0 0 0 0,0-1 0 0 0,0 1 0 0 0,0 0 1 0 0,0 0-1 0 0,0 0 0 0 0,0 0 0 0 0,0 0 1 0 0,1 1-15 0 0,37 63 629 0 0,-16-25-468 0 0,2 0 1 0 0,1-1-1 0 0,2-2 0 0 0,2-1 1 0 0,21 19-162 0 0,62 59-1579 0 0,-93-99-1964 0 0,-4-9-4311 0 0,-10-5 2650 0 0</inkml:trace>
  <inkml:trace contextRef="#ctx0" brushRef="#br0" timeOffset="3298.009">3081 328 6537 0 0,'0'0'2085'0'0,"0"0"-565"0"0,0 0-266 0 0,0 0 3 0 0,0 0 5 0 0,0 0-116 0 0,0 0-288 0 0,0 0-304 0 0,0 0-247 0 0,0 0-147 0 0,0 0-58 0 0,0 0-16 0 0,-24 24-17 0 0,-74 77-1 0 0,17 17 27 0 0,-76 87-623 0 0,124-148-86 0 0,78-46-275 0 0,-38-11 829 0 0,255-11-921 0 0,-131 17 883 0 0,-129-5 63 0 0,1-1 3214 0 0,-17-15-1248 0 0,3-9-1397 0 0,0 0-1 0 0,2 0 1 0 0,0-1-1 0 0,2-1 0 0 0,1 1 1 0 0,-1-13-534 0 0,-10-38 45 0 0,-2-5-260 0 0,-13-44-711 0 0,0 45-3879 0 0,26 71 2007 0 0,0 3-2871 0 0,6 6 5618 0 0,-2-4-7996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1:42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30,'9'0,"14"0,6 0,5 0,0 0,-1-5,-1-1,-1 0,-1 1,0 2,-2 0,0 2,0 1,0 0,0 0,0 0,-9 1,-9-1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1:4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17,'43'0,"29"0,7 0,-5 0,-11 0,-11 0,-9-5,-8-1,-9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1:45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242 271,'-2'1,"0"1,-1-1,1 1,0-1,-1 1,1 0,0 0,0 0,0 0,1 0,-1 0,0 1,1-1,0 0,-1 1,1 0,0-1,0 1,1-1,-1 1,0 0,1 2,-58 227,-17-63,3-53,98-178,115-208,-105 213,2 2,2 2,41-42,-80 94,-1 0,0 0,1 0,-1 0,1 0,-1 1,1-1,-1 0,1 0,0 0,-1 0,1 1,0-1,0 0,0 1,0-1,-1 1,1-1,0 1,0-1,0 1,0 0,0-1,0 1,0 0,0 0,0 0,0 0,0 0,1 0,-1 0,0 0,0 0,0 0,0 0,0 1,0-1,0 0,0 1,0-1,-1 1,1-1,0 1,0 0,0-1,0 1,-1 0,1-1,0 1,-1 0,1 0,0 0,-1 0,1 0,-1-1,1 1,-1 1,6 140,-8-91,-20 114,22-164,0-1,0 1,1 0,-1 0,0 0,0-1,0 1,1 0,-1 0,0-1,1 1,-1 0,1-1,-1 1,1 0,-1-1,1 1,0-1,-1 1,1-1,-1 1,1-1,0 1,0-1,-1 0,1 1,0-1,0 0,-1 0,1 0,0 1,0-1,0 0,-1 0,1 0,0 0,0 0,0 0,-1-1,1 1,0 0,0 0,-1 0,1-1,0 1,0-1,-1 1,1 0,0-1,-1 1,1-1,-1 1,1-1,0 0,-1 0,37-30,72-103,72-75,-181 208,1-1,-1 1,1 0,-1 0,1 0,0 0,0 0,-1 0,1-1,0 2,0-1,0 0,0 0,0 0,0 0,0 1,0-1,0 0,1 1,-1-1,0 1,0-1,0 1,1 0,-1-1,0 1,1 0,-1 0,0 0,1 0,-1 0,0 0,0 0,1 1,-1-1,0 0,0 1,1-1,-1 1,0-1,0 1,0 0,0-1,0 1,0 0,0 0,0 0,0 0,0 0,0 0,0 0,-1 0,1 0,0 0,-1 0,1 2,-25 113,18 280,-10-311,16-84,0-1,0 1,0-1,0 1,0-1,0 1,0-1,0 1,1-1,-1 1,0-1,0 0,1 1,-1-1,0 1,0-1,1 0,-1 1,0-1,1 0,-1 1,1-1,-1 0,0 1,1-1,-1 0,1 0,-1 0,1 1,-1-1,1 0,-1 0,1 0,-1 0,1 0,-1 0,1 0,-1 0,1 0,-1 0,1 0,-1 0,1 0,-1-1,1 1,-1 0,0 0,1 0,-1-1,1 1,-1 0,0-1,1 1,-1 0,1-1,-1 1,0 0,0-1,1 1,8-9</inkml:trace>
  <inkml:trace contextRef="#ctx0" brushRef="#br0" timeOffset="250.262">1371 271,'-14'38,"-5"32,0 9,5-4,3-10,5-12,2-9,3-8,1-5,1-3,-5-7,-2-6</inkml:trace>
  <inkml:trace contextRef="#ctx0" brushRef="#br0" timeOffset="787.733">1117 242,'22'-17,"0"0,1 2,1 0,0 2,1 0,0 2,1 1,0 1,13-3,-17 6,0 0,0 1,0 1,0 1,0 1,1 1,-1 1,13 2,-28-2,0 1,0 0,-1 0,1 1,0-1,-1 2,1-1,-1 1,0 0,0 0,0 0,0 1,0 0,-1 0,0 1,0 0,0 0,0 0,-1 0,0 1,0-1,0 1,-1 0,0 0,0 0,-1 1,1-1,-1 1,0 2,-3 3,0-1,-1 0,0 1,-1-1,0 0,0 0,-1-1,-1 1,0-1,-1 0,1 0,-2-1,0 1,0-1,0-1,-1 1,0-1,-1-1,-1 2,5-4,-13 12,1-1,-2 0,0-2,-1 0,-1-1,0-1,0-1,-22 8,40-18,1-1,0 0,0 0,0 1,0-1,0 0,0 0,0 1,0-1,0 1,0 0,0 0,0 0,0 0,1 0,-1 0,0 0,1 0,-1 1,1-1,-1 0,1 1,0 0,-1-1,1 1,0 0,0-1,0 1,1 0,-1 0,0 0,1 0,-1 0,1 0,-1 0,1 0,0 0,0 0,0 0,0 0,0 0,1 0,-1 0,1 0,-1 0,1 0,0 0,-1 0,1 0,14 15,1-1,0 0,1-1,1-1,0 0,1-1,5 1,35 26,-48-32,-8-5,0 0,0 0,0-1,0 1,0-1,0 0,1 0,-1 0,1-1,0 1,-1-1,1 0,0 0,0 0,0 0,0-1,0 1,0-1,3 0,4-7</inkml:trace>
  <inkml:trace contextRef="#ctx0" brushRef="#br0" timeOffset="1203.223">1964 73,'22'-12,"1"1,-1 2,2 0,-1 1,1 2,1 0,-1 2,19-1,-40 4,-1 1,1-1,0 1,0 0,0 0,-1 0,1 0,0 1,0-1,0 1,-1 0,1-1,0 1,-1 1,1-1,-1 0,1 1,-1-1,1 1,-1-1,0 1,0 0,0 0,0 0,0 1,-1-1,1 0,0 0,-1 1,0-1,0 1,0 0,0-1,0 1,0 0,0 0,-1-1,0 1,1 0,-1 0,0 0,0-1,-1 1,1 0,-1 0,1 0,-1-1,0 1,0 0,-1 1,-89 127,54-86,36-43,-1 0,1 0,-1 0,1 0,0 0,-1 0,1 0,0 1,0-1,1 0,-1 1,0-1,1 0,-1 1,1-1,0 1,0-1,0 0,0 1,0-1,1 1,-1-1,1 1,0-1,-1 0,1 1,0-1,0 0,0 0,1 0,-1 0,1 0,-1 0,1 0,-1 0,1-1,0 1,0 0,0-1,0 0,0 1,0-1,0 0,1 0,13 5,0 0,0-1,0-1,0-1,0 0,1-2,0 1,-1-2,1 0,-1-1,13-3,22 2,-23 2,-4-1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2:40.98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142 23,'-1'-2,"0"0,0 1,0 0,0-1,0 1,0 0,0-1,-1 1,1 0,0 0,-1 0,1 0,-1 0,1 0,-1 1,0-1,1 0,-1 1,0 0,1-1,-1 1,0 0,0 0,1-1,-1 1,0 1,0-1,1 0,-1 0,0 1,0-1,1 1,-1-1,1 1,-1 0,0 0,1 0,-1-1,1 2,0-1,-1 0,1 0,0 0,0 1,-1-1,1 0,0 1,1-1,-1 1,0-1,0 1,0 0,1-1,-1 1,1 0,0-1,-1 2,-1 14,0 0,1 0,1 0,0 0,2-1,0 1,0 0,2-1,0 1,1-1,1 2,1 5,14 55,14 42,-4 2,-6 1,-6 1,-4 1,-7 1,-19 80,-10 1,-9-3,-9 0,-44 126,24-47,55-119,4-165,1 0,-1 1,1-1,-1 1,1-1,-1 1,1-1,-1 1,1-1,-1 1,1-1,-1 1,1 0,0-1,-1 1,1 0,0-1,-1 1,1 0,0 0,-1 0,1 0,0 0,-1-1,1 1,0 0,0 1,-1-1,1 0,0 0,-1 0,1 0,0 1,-1-1,1 0,0 0,-1 1,1-1,0 1,-1-1,1 0,-1 1,1-1,-1 1,1 0,-1-1,0 1,1-1,-1 1,1 0,-1-1,0 1,0-1,1 1,-1 0,0 0,0-1,0 1,0 0,0-1,0 1,0 0,0 0,0-1,0 1,0 0,0-1,-1 1,1 0,31-22,0 1,1 1,1 2,1 1,0 2,28-7,-13 10,0 2,1 2,-1 2,1 3,0 2,30 4,22-2,259-12,612-99,260-28,-589 73,-120 27,-93 10,-400 24,402-57,-294 28,-24 5,22-2,88-28,-221 57,-1-1,0 0,0 1,0-1,0-1,-1 1,1 0,0-1,0 1,-1-1,1 0,-1 0,1 0,-1 0,0 0,0-1,0 1,0-1,0 1,-1-1,1 0,-1 1,0-1,1 0,-1 0,-1 0,1 0,0 0,-1 0,1 0,-1 0,0-2,-17-109,8 74,-37-214,-10 2,-70-183,113 400,0 0,3-1,1 0,2-1,1 0,2 0,1-13,3 13,14-112,-11 142,-1-1,1 0,-1 0,0 0,-1 0,0 0,0 0,-1 0,0 0,0 0,-1 0,0 0,-1 0,1 0,-2 0,1 0,-1 0,-3-6,-4-2,9 13,0 1,-1-1,1 0,-1 1,1-1,-1 1,0-1,0 1,0 0,0 0,0 0,-1 0,1 0,0 0,-1 1,0-1,1 1,-1-1,0 1,0 0,0 0,1 1,-1-1,0 1,-2-1,-188 39,-73-7,-185-3,-1405-29,1236 37,425-19,-738 83,812-83,-39 8,-1-7,-1-7,-124-8,106-29,117 10,63 17,-1-1,1 1,-1-1,1 1,-1-1,1 1,-1-1,1 1,0-1,-1 1,1 0,0-1,-1 1,1 0,0-1,0 1,0 0,0-1,0 1,0 0,0 0,0-1,0 1,0 0,0-1,0 1,0 0,0-1,1 1,-1 0,0-1,1 1,-1 0,0-1,1 1,-1-1,1 1,-1-1,1 1,-1-1,1 1,-1-1,1 1,-1-1,1 0,-1 1,1-1,0 0,-1 0,1 1,0-1,0 0,2 3,11 15,0-1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7:44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37 3545 0 0,'0'0'1107'0'0,"0"0"-529"0"0,0 0-163 0 0,0 0 335 0 0,0 0 474 0 0,0 0 276 0 0,0 0-41 0 0,0 0-261 0 0,0 0-327 0 0,0 0-240 0 0,0 0-79 0 0,-1-5-52 0 0,1 4-384 0 0,-1-1 1 0 0,0 0-1 0 0,0 0 1 0 0,0 0-1 0 0,0 1 1 0 0,0-1 0 0 0,0 0-1 0 0,0 1 1 0 0,0-1-1 0 0,-1 1 1 0 0,1 0-1 0 0,-1-1 1 0 0,1 1-1 0 0,-1 0 1 0 0,1 0 0 0 0,-1 0-1 0 0,0 0 1 0 0,1 0-1 0 0,-1 0 1 0 0,0 0-1 0 0,0 1 1 0 0,0-1-1 0 0,0 1 1 0 0,0-1 0 0 0,0 1-1 0 0,0 0 1 0 0,0-1-1 0 0,1 1 1 0 0,-1 0-1 0 0,0 0 1 0 0,0 1-1 0 0,0-1 1 0 0,0 0-1 0 0,0 1 1 0 0,0-1 0 0 0,0 1-1 0 0,0 0 1 0 0,-1 0-117 0 0,-3 2 27 0 0,0 1-1 0 0,0 0 1 0 0,1 0 0 0 0,-1 1 0 0 0,1 0 0 0 0,0 0 0 0 0,0 0-1 0 0,1 0 1 0 0,-1 1 0 0 0,1 0 0 0 0,0-1 0 0 0,1 2 0 0 0,0-1 0 0 0,0 0-1 0 0,-1 2-26 0 0,-2 3-18 0 0,0 1-1 0 0,1 0 0 0 0,0 0 0 0 0,1 0 0 0 0,0 1 0 0 0,1-1 0 0 0,1 1 0 0 0,0 0 0 0 0,0 0 0 0 0,1 0 1 0 0,1-1-1 0 0,0 2 19 0 0,1-11-98 0 0,-1 0 0 0 0,1 0 0 0 0,0 0 0 0 0,0 0 0 0 0,1 0 0 0 0,-1-1 0 0 0,0 1 0 0 0,1 0 1 0 0,0-1-1 0 0,-1 1 0 0 0,1-1 0 0 0,0 0 0 0 0,0 1 0 0 0,1-1 0 0 0,-1 0 0 0 0,0 0 0 0 0,1 0 0 0 0,-1-1 0 0 0,1 1 1 0 0,0-1-1 0 0,-1 1 0 0 0,1-1 0 0 0,0 0 0 0 0,0 0 0 0 0,0 0 0 0 0,0 0 0 0 0,0-1 98 0 0,27 7-4541 0 0,-3-5-4295 0 0,-18-2 5922 0 0</inkml:trace>
  <inkml:trace contextRef="#ctx0" brushRef="#br0" timeOffset="468.308">220 317 3353 0 0,'0'0'1951'0'0,"0"0"-968"0"0,0 0-305 0 0,0 0 340 0 0,0 0 536 0 0,0 0 342 0 0,0 0-42 0 0,0 0-359 0 0,0 0-434 0 0,0 0-334 0 0,0 0-205 0 0,0 0-108 0 0,0 0-54 0 0,8-10-26 0 0,73-79 535 0 0,16 8-284 0 0,-68 77-493 0 0,-16 33 45 0 0,-13-27-111 0 0,1-1 0 0 0,-1 1 0 0 0,0 0-1 0 0,0-1 1 0 0,1 1 0 0 0,-1-1 0 0 0,1 1 0 0 0,-1 0 0 0 0,1-1 0 0 0,0 1 0 0 0,0-1 0 0 0,-1 0-1 0 0,1 1 1 0 0,0-1 0 0 0,0 0 0 0 0,0 1 0 0 0,1-1 0 0 0,-1 0 0 0 0,0 0 0 0 0,0 0 0 0 0,1 0-1 0 0,-1 0 1 0 0,1 0 0 0 0,-1 0 0 0 0,1 0 0 0 0,-1-1 0 0 0,1 1 0 0 0,-1-1 0 0 0,1 1 0 0 0,-1-1-1 0 0,1 1 1 0 0,0-1 0 0 0,-1 0 0 0 0,1 0 0 0 0,0 0 0 0 0,-1 0 0 0 0,1 0 0 0 0,0 0 0 0 0,-1-1 0 0 0,1 1-1 0 0,-1 0 1 0 0,1-1 0 0 0,0 1 0 0 0,-1-1 0 0 0,1 0 0 0 0,-1 1-26 0 0,53-23 562 0 0,45-6-331 0 0,-96 29-232 0 0,-1 0-1 0 0,1 1 0 0 0,-1-1 0 0 0,1 1 1 0 0,-1-1-1 0 0,1 1 0 0 0,-1 0 0 0 0,0 0 1 0 0,1 0-1 0 0,-1 0 0 0 0,0 0 0 0 0,0 0 1 0 0,0 1-1 0 0,0-1 0 0 0,0 1 0 0 0,0 0 1 0 0,0-1-1 0 0,0 1 0 0 0,-1 0 0 0 0,1 0 1 0 0,-1 0-1 0 0,1 0 0 0 0,-1 0 0 0 0,0 1 1 0 0,0-1-1 0 0,0 0 0 0 0,0 0 1 0 0,0 1-1 0 0,-1-1 0 0 0,1 1 0 0 0,0 1 2 0 0,1 1 6 0 0,-1-3-99 0 0,25 43 88 0 0,4-33-7080 0 0,-23-12 1106 0 0,0 0-2678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7:45.5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6 0 0 0,'0'0'357'0'0,"0"0"418"0"0,0 0 328 0 0,0 0 313 0 0,0 0 179 0 0,0 0-84 0 0,0 0-238 0 0,0 0-244 0 0,0 0-151 0 0,0 0-99 0 0,0 0-45 0 0,0 0-15 0 0,-10-2-48 0 0,7 2-673 0 0,-4-1 171 0 0,1 0-1 0 0,-1 0 0 0 0,0 0 0 0 0,0 1 1 0 0,0 0-1 0 0,1 1 0 0 0,-1-1 0 0 0,0 1 1 0 0,0 1-1 0 0,1-1 0 0 0,-1 1 0 0 0,1 0 1 0 0,-1 1-1 0 0,-5 2-168 0 0,4 0 12 0 0,0 0 1 0 0,0 0-1 0 0,0 1 0 0 0,1 0 0 0 0,0 0 1 0 0,0 1-1 0 0,1-1 0 0 0,0 2 1 0 0,0-1-1 0 0,0 1 0 0 0,1 0 1 0 0,0 0-1 0 0,1 0 0 0 0,-1 0 0 0 0,2 1 1 0 0,-1 0-1 0 0,1 0 0 0 0,1 0 1 0 0,-1 0-1 0 0,2 0 0 0 0,-1 1 1 0 0,1 5-13 0 0,13 30-1974 0 0,30-24-4994 0 0,-27-17 3332 0 0,-3-4 749 0 0</inkml:trace>
  <inkml:trace contextRef="#ctx0" brushRef="#br0" timeOffset="343.627">260 289 3129 0 0,'0'0'1865'0'0,"0"0"-950"0"0,0 0-287 0 0,0 0 266 0 0,0 0 369 0 0,0 0 187 0 0,0 0-153 0 0,0 0-414 0 0,0 0-374 0 0,0 0-243 0 0,0 0-103 0 0,0 0-11 0 0,0 0-19 0 0,14-13-8 0 0,84-87 145 0 0,-1 22 35 0 0,-96 78-295 0 0,0-1 0 0 0,0 1 0 0 0,0-1 0 0 0,0 1-1 0 0,0-1 1 0 0,0 1 0 0 0,0 0 0 0 0,0 0 0 0 0,1-1 0 0 0,-1 1 0 0 0,0 0 0 0 0,0 0-1 0 0,0 0 1 0 0,0 0 0 0 0,0 0 0 0 0,0 0 0 0 0,0 1 0 0 0,0-1 0 0 0,0 0 0 0 0,0 0-1 0 0,1 1 1 0 0,-1-1 0 0 0,0 1 0 0 0,-1-1 0 0 0,1 1 0 0 0,0-1 0 0 0,0 1 0 0 0,0 0-1 0 0,0-1 1 0 0,0 1 0 0 0,0 0 0 0 0,-1 0 0 0 0,1 0 0 0 0,0-1 0 0 0,-1 1 0 0 0,1 0 0 0 0,-1 0-1 0 0,1 0 1 0 0,-1 0 0 0 0,1 0 0 0 0,-1 0 0 0 0,1 0 0 0 0,-1 0 0 0 0,0 0 0 0 0,0 1-1 0 0,0-1 1 0 0,0 0 0 0 0,1 0 0 0 0,-1 0 0 0 0,-1 0 0 0 0,1 0 0 0 0,0 0 0 0 0,0 0-1 0 0,0 1-9 0 0,18 32 698 0 0,-12-32-625 0 0,0-1 0 0 0,-1 0 0 0 0,1 0 0 0 0,0 0 0 0 0,0-1 0 0 0,0 0 0 0 0,0 0 0 0 0,0-1 1 0 0,0 1-1 0 0,0-1 0 0 0,0-1 0 0 0,0 1 0 0 0,0-1 0 0 0,1 0-73 0 0,112-31 237 0 0,-116 35-239 0 0,-1 1 0 0 0,0 0 0 0 0,0 0 0 0 0,0 0 0 0 0,0 0 0 0 0,-1 0 1 0 0,1 0-1 0 0,-1 1 0 0 0,0-1 0 0 0,0 1 0 0 0,0-1 0 0 0,0 1 0 0 0,0-1 0 0 0,-1 1 0 0 0,0-1 0 0 0,0 1 0 0 0,0 3 2 0 0,13 42-853 0 0,1-36-6800 0 0,-11-12-546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7:46.9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8 0 0 0,'0'0'844'0'0,"0"0"394"0"0,0 0 499 0 0,0 0 360 0 0,0 0 22 0 0,0 0-272 0 0,0 0-331 0 0,0 0-294 0 0,0 0-191 0 0,-1-7 1529 0 0,-58 21 670 0 0,48-6-3271 0 0,0-1 0 0 0,1 1 0 0 0,0 0 0 0 0,0 1-1 0 0,1 1 1 0 0,0-1 0 0 0,0 1 0 0 0,1 1-1 0 0,1 0 1 0 0,0 0 0 0 0,0 0 0 0 0,1 1-1 0 0,1 0 1 0 0,-3 6 41 0 0,7-15-196 0 0,0 0-1 0 0,0 1 1 0 0,0-1-1 0 0,1 0 1 0 0,-1 1-1 0 0,1-1 1 0 0,0 0-1 0 0,0 1 0 0 0,0-1 1 0 0,1 0-1 0 0,-1 1 1 0 0,1-1-1 0 0,-1 0 1 0 0,1 0-1 0 0,0 1 1 0 0,0-1-1 0 0,1 0 1 0 0,-1 0-1 0 0,1 0 1 0 0,-1 0-1 0 0,1-1 1 0 0,0 1-1 0 0,2 2 197 0 0,0-1-997 0 0,0-1 0 0 0,0 1-1 0 0,0-1 1 0 0,1 0-1 0 0,-1 0 1 0 0,1-1-1 0 0,0 1 1 0 0,-1-1-1 0 0,1 0 1 0 0,0 0-1 0 0,1-1 1 0 0,-1 0 0 0 0,0 0-1 0 0,3 1 998 0 0,2-2-380 0 0</inkml:trace>
  <inkml:trace contextRef="#ctx0" brushRef="#br0" timeOffset="415.34">260 273 3185 0 0,'0'0'1828'0'0,"0"0"-788"0"0,0 0-165 0 0,0 0 233 0 0,0 0 254 0 0,0 0 25 0 0,0 0-232 0 0,0 0-370 0 0,0 0-273 0 0,0 0-155 0 0,0 0-117 0 0,0 0 2 0 0,0 0 12 0 0,17-18-5 0 0,82-88 178 0 0,-87 94-294 0 0,-8 7-108 0 0,0 1 0 0 0,0-1 0 0 0,1 1 0 0 0,-1 0-1 0 0,1 0 1 0 0,0 1 0 0 0,0-1 0 0 0,0 1 0 0 0,1 0-1 0 0,-1 1 1 0 0,1-1 0 0 0,-1 1 0 0 0,1 0 0 0 0,0 1-1 0 0,4-2-24 0 0,26 48 842 0 0,-28-43-770 0 0,-1 0-1 0 0,0 0 1 0 0,1 0 0 0 0,0-1 0 0 0,-1 0 0 0 0,1 0-1 0 0,0-1 1 0 0,0 0 0 0 0,-1 0 0 0 0,1-1 0 0 0,0 0-1 0 0,-1-1 1 0 0,1 1 0 0 0,-1-1 0 0 0,1-1 0 0 0,-1 0-1 0 0,0 0-71 0 0,39-8 219 0 0,-44 10-212 0 0,-1 1 0 0 0,1-1 0 0 0,0 1 1 0 0,0-1-1 0 0,-1 1 0 0 0,1 0 0 0 0,0-1 0 0 0,0 1 1 0 0,0 0-1 0 0,0 0 0 0 0,0 0 0 0 0,-1 0 0 0 0,1 1 1 0 0,0-1-1 0 0,0 1 0 0 0,0-1 0 0 0,-1 1 0 0 0,1-1 1 0 0,0 1-1 0 0,0 0 0 0 0,-1 0 0 0 0,1 0 0 0 0,-1 0 0 0 0,1 0 1 0 0,-1 0-1 0 0,1 0 0 0 0,-1 0 0 0 0,0 1 0 0 0,1-1 1 0 0,-1 1-1 0 0,0-1 0 0 0,0 1 0 0 0,0-1 0 0 0,0 1 1 0 0,0-1-1 0 0,-1 1 0 0 0,1 0 0 0 0,0 0-7 0 0,22 46-666 0 0,-17-39-2838 0 0,0 0-3284 0 0,-3-8-319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189 81 664 0 0,'0'0'1719'0'0,"0"0"-423"0"0,0 0-202 0 0,0 0 108 0 0,0 0 159 0 0,0 0 65 0 0,0 0-125 0 0,0 0-227 0 0,0 0-212 0 0,0 0-193 0 0,0 0-105 0 0,-9-3-69 0 0,-26-8-63 0 0,34 10-393 0 0,-1 1 1 0 0,1 0-1 0 0,-1 0 1 0 0,1 0-1 0 0,-1 0 0 0 0,1 0 1 0 0,-1 0-1 0 0,1 1 0 0 0,0-1 1 0 0,-1 0-1 0 0,1 1 0 0 0,-1-1 1 0 0,1 1-1 0 0,0-1 1 0 0,-1 1-1 0 0,1 0 0 0 0,0 0 1 0 0,0 0-1 0 0,0-1 0 0 0,-1 1 1 0 0,1 0-1 0 0,0 0 1 0 0,0 1-1 0 0,0-1 0 0 0,1 0 1 0 0,-1 0-1 0 0,0 0 0 0 0,0 1 1 0 0,0 0-40 0 0,-4 5 136 0 0,-8 9-65 0 0,1 1 0 0 0,1 0 0 0 0,0 0 0 0 0,1 1 0 0 0,2 1-1 0 0,-1 0 1 0 0,2 0 0 0 0,1 0 0 0 0,-4 17-71 0 0,5 75-329 0 0,7-107 359 0 0,1 0 0 0 0,0-1 0 0 0,0 1 0 0 0,0-1-1 0 0,1 0 1 0 0,-1 0 0 0 0,1 0 0 0 0,0 0 0 0 0,0-1 0 0 0,0 1 0 0 0,0-1 0 0 0,0 0-1 0 0,1 0 1 0 0,-1-1 0 0 0,0 1 0 0 0,1-1 0 0 0,0 0 0 0 0,-1 0 0 0 0,1-1-1 0 0,-1 1 1 0 0,1-1 0 0 0,0 0 0 0 0,-1 0 0 0 0,1 0 0 0 0,0-1 0 0 0,-1 0 0 0 0,1 0-1 0 0,-1 0 1 0 0,1 0 0 0 0,1-2-30 0 0,7-2 230 0 0,0-1-1 0 0,0 0 0 0 0,-1-1 0 0 0,1 0 1 0 0,-2-1-1 0 0,1-1 0 0 0,-1 0 1 0 0,0 0-1 0 0,-1-1 0 0 0,0-1 1 0 0,-1 1-1 0 0,0-2 0 0 0,0 1 1 0 0,-2-1-1 0 0,1 0 0 0 0,-1-1 0 0 0,-1 0 1 0 0,0 0-230 0 0,33-132 494 0 0,-38 141-576 0 0,-1 0 0 0 0,0-1-1 0 0,0 1 1 0 0,0 0-1 0 0,0-1 1 0 0,-1 1 0 0 0,1 0-1 0 0,-1 0 1 0 0,0-1-1 0 0,0 1 1 0 0,-1 0 0 0 0,1 0-1 0 0,-1 0 1 0 0,0 0 0 0 0,0 0-1 0 0,-1 1 1 0 0,1-1-1 0 0,-1 1 1 0 0,1-1 0 0 0,-1 1-1 0 0,0 0 1 0 0,0 0-1 0 0,-1 0 1 0 0,1 1 0 0 0,-1-1-1 0 0,1 1 1 0 0,-1-1 0 0 0,0 1-1 0 0,0 0 1 0 0,0 1-1 0 0,0-1 1 0 0,-3 0 82 0 0,-56 1-4853 0 0,26 19-2733 0 0,26-10 1397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0.8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1 435 720 0 0,'0'0'1631'0'0,"0"0"19"0"0,0 0 122 0 0,0 0 142 0 0,0 0 16 0 0,0 0-163 0 0,0 0-202 0 0,0 0-171 0 0,0 0-119 0 0,0 0-69 0 0,0 0-74 0 0,0 0-84 0 0,0 0-62 0 0,1 3-90 0 0,8 4 219 0 0,2-27-170 0 0,0 0-487 0 0,32-49-71 0 0,3 2 0 0 0,3 2 0 0 0,2 2 0 0 0,3 3 0 0 0,10-5-387 0 0,-63 64-50 0 0,-1 0 0 0 0,0 0 0 0 0,0 1 0 0 0,1-1 1 0 0,-1 0-1 0 0,0 1 0 0 0,1-1 0 0 0,-1 0 0 0 0,1 0 1 0 0,-1 1-1 0 0,1-1 0 0 0,-1 1 0 0 0,1-1 0 0 0,0 0 1 0 0,-1 1-1 0 0,1-1 0 0 0,0 1 0 0 0,-1 0 0 0 0,1-1 0 0 0,0 1 1 0 0,-1-1-1 0 0,1 1 0 0 0,0 0 0 0 0,0 0 0 0 0,0-1 1 0 0,-1 1-1 0 0,1 0 0 0 0,0 0 0 0 0,0 0 0 0 0,0 0 0 0 0,-1 0 1 0 0,1 0-1 0 0,0 0 0 0 0,0 0 0 0 0,0 0 0 0 0,-1 1 1 0 0,1-1-1 0 0,0 0 0 0 0,0 0 0 0 0,0 1 0 0 0,-1-1 1 0 0,1 0-1 0 0,0 1 0 0 0,-1-1 0 0 0,1 1 0 0 0,0-1 0 0 0,-1 1 1 0 0,1-1-1 0 0,-1 1 0 0 0,1 0 0 0 0,0-1 0 0 0,-1 1 1 0 0,0 0-1 0 0,1-1 0 0 0,-1 1 0 0 0,1 0 0 0 0,-1-1 0 0 0,0 1 1 0 0,1 0-1 0 0,-1 0 0 0 0,0 0 0 0 0,0-1 0 0 0,0 1 1 0 0,0 0-1 0 0,1 1 50 0 0,2 40-4518 0 0,-2-19-3536 0 0,-1-8-1475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8:06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1 537 0 0 0,'0'0'697'0'0,"0"0"833"0"0,0 0 165 0 0,0 0-106 0 0,0 0-57 0 0,20-4 20 0 0,66-20-49 0 0,-18-22 904 0 0,-35 15-1661 0 0,-2-2-1 0 0,-1-1 1 0 0,-1-1-1 0 0,-3-2 1 0 0,21-35-746 0 0,-40 60 88 0 0,17-26 198 0 0,-1-1-1 0 0,-3-1 1 0 0,-1-1 0 0 0,2-10-286 0 0,-40 188-694 0 0,-1-8 1452 0 0,7 0-1 0 0,2 131-757 0 0,16 49 279 0 0,8-279 26 0 0,15-31 275 0 0,8-26-282 0 0,-2-2-1 0 0,-1-2 1 0 0,-1-1-1 0 0,-2-1 0 0 0,23-34-297 0 0,31-28 127 0 0,2 28-204 0 0,-83 68 72 0 0,-1 1 0 0 0,1-1 0 0 0,-1 1 0 0 0,1 0 0 0 0,-1 0 0 0 0,0 0 1 0 0,1 0-1 0 0,-1 1 0 0 0,0-1 0 0 0,-1 1 0 0 0,1-1 0 0 0,0 1 0 0 0,-1-1 0 0 0,1 1 0 0 0,-1 0 1 0 0,0 0-1 0 0,0 0 0 0 0,0 0 0 0 0,0 0 0 0 0,-1 0 0 0 0,1 0 0 0 0,-1 0 0 0 0,0 0 0 0 0,0 0 1 0 0,0 0-1 0 0,0 0 0 0 0,0 2 5 0 0,16 209 907 0 0,-5-153-823 0 0,-3-76-2990 0 0,-2-8-1100 0 0,0 7-2864 0 0,-2 8-1193 0 0</inkml:trace>
  <inkml:trace contextRef="#ctx0" brushRef="#br0" timeOffset="4757.296">1424 718 168 0 0,'0'0'944'0'0,"0"0"-221"0"0,0 0 143 0 0,0 0 354 0 0,0 0 275 0 0,0 0 74 0 0,0 0-156 0 0,0 0-246 0 0,0 0-218 0 0,0 0-163 0 0,0 0-170 0 0,-5-2-137 0 0,4 1-448 0 0,-1 0 0 0 0,0 0 0 0 0,0 0 0 0 0,0 1 1 0 0,0-1-1 0 0,0 0 0 0 0,0 1 0 0 0,0-1 0 0 0,0 1 1 0 0,0 0-1 0 0,0 0 0 0 0,0 0 0 0 0,0 0 0 0 0,0 0 0 0 0,0 0 1 0 0,0 1-1 0 0,0-1 0 0 0,0 0 0 0 0,0 1 0 0 0,0 0 1 0 0,0 0-1 0 0,0-1 0 0 0,0 1 0 0 0,0 0 0 0 0,0 0 1 0 0,1 1-1 0 0,-1-1 0 0 0,1 0 0 0 0,-1 0 0 0 0,0 1 1 0 0,1 0-32 0 0,-12 12 24 0 0,0 1 1 0 0,1 1-1 0 0,1 0 1 0 0,1 0-1 0 0,0 1 1 0 0,1 0 0 0 0,-2 8-25 0 0,6-12-58 0 0,0-1 1 0 0,2 1 0 0 0,-1 0 0 0 0,2 0 0 0 0,-1 0 0 0 0,2 0 0 0 0,0 1 0 0 0,1-1 0 0 0,0 0 0 0 0,1 0-1 0 0,1 9 58 0 0,0-17 35 0 0,0 0 0 0 0,1-1 0 0 0,0 0 0 0 0,-1 0 0 0 0,1 0 0 0 0,1 0 0 0 0,-1 0 0 0 0,0-1 0 0 0,1 1 0 0 0,0-1 0 0 0,0 0 0 0 0,0 0-1 0 0,0 0 1 0 0,0-1 0 0 0,1 1 0 0 0,-1-1 0 0 0,1 0 0 0 0,-1 0 0 0 0,1-1 0 0 0,0 1 0 0 0,0-1 0 0 0,0 0 0 0 0,0-1 0 0 0,0 1 0 0 0,0-1-1 0 0,0 0 1 0 0,0 0 0 0 0,0 0 0 0 0,0-1 0 0 0,0 0 0 0 0,0 0 0 0 0,1 0-35 0 0,7-4 242 0 0,-1 0 1 0 0,0 0-1 0 0,-1-1 1 0 0,1 0-1 0 0,-1-1 1 0 0,-1-1-1 0 0,1 1 1 0 0,-1-2-1 0 0,0 1 1 0 0,-1-1-1 0 0,0-1 1 0 0,2-4-243 0 0,-3 3 33 0 0,-1-1 1 0 0,-1 1-1 0 0,0-2 0 0 0,-1 1 1 0 0,0-1-1 0 0,0 1 0 0 0,-2-1 1 0 0,0-1-1 0 0,0 1 0 0 0,-1 0 1 0 0,-1-1-1 0 0,0 1 0 0 0,-1-1 1 0 0,0 1-1 0 0,-2-8-33 0 0,2 16-122 0 0,-2 0 0 0 0,1-1-1 0 0,0 1 1 0 0,-1 0 0 0 0,0 0 0 0 0,0 0 0 0 0,-1 1-1 0 0,1-1 1 0 0,-1 0 0 0 0,0 1 0 0 0,0 0 0 0 0,-1 0-1 0 0,1 0 1 0 0,-1 0 0 0 0,0 0 0 0 0,0 1-1 0 0,0-1 1 0 0,0 1 0 0 0,-1 0 0 0 0,1 1 0 0 0,-1-1-1 0 0,0 1 1 0 0,0 0 0 0 0,0 0 0 0 0,0 0 0 0 0,0 1-1 0 0,0-1 1 0 0,0 1 0 0 0,-1 1 0 0 0,1-1 0 0 0,0 1-1 0 0,-1 0 1 0 0,1 0 0 0 0,0 0 0 0 0,0 1-1 0 0,-5 1 123 0 0,8-2-51 0 0,0 1-1 0 0,0 0 1 0 0,0 0-1 0 0,1 0 0 0 0,-1 0 1 0 0,0 0-1 0 0,1 1 1 0 0,-1-1-1 0 0,1 0 0 0 0,-1 1 1 0 0,1-1-1 0 0,0 1 1 0 0,0-1-1 0 0,0 1 0 0 0,-1 0 1 0 0,1 0-1 0 0,1-1 1 0 0,-1 1-1 0 0,0 0 0 0 0,0 0 1 0 0,1 0-1 0 0,-1 0 1 0 0,1 0-1 0 0,0 0 0 0 0,-1 0 1 0 0,1 0-1 0 0,0 0 1 0 0,0 0-1 0 0,0 0 0 0 0,1 0 1 0 0,-1 0-1 0 0,0 0 0 0 0,1 0 1 0 0,-1 0-1 0 0,1 0 1 0 0,0 0-1 0 0,-1 0 0 0 0,1-1 1 0 0,0 1-1 0 0,0 0 1 0 0,0 0-1 0 0,1-1 0 0 0,-1 1 1 0 0,0-1-1 0 0,1 1 1 0 0,0 0 51 0 0,15 6 220 0 0,1-2 0 0 0,0 0 0 0 0,0-1 0 0 0,0 0 1 0 0,1-2-1 0 0,0 0 0 0 0,-1-1 0 0 0,1-1 1 0 0,0-1-1 0 0,0 0 0 0 0,14-3-220 0 0,20 1 201 0 0,-26 0-65 0 0,0-1 1 0 0,0-2-1 0 0,0-1 0 0 0,-1-1 1 0 0,0-1-1 0 0,0-2 1 0 0,9-4-137 0 0,97-56 98 0 0,-192 119-110 0 0,50-42 28 0 0,0 1 0 0 0,1 0-1 0 0,0 1 1 0 0,0 0 0 0 0,1 0-1 0 0,0 1 1 0 0,1 0 0 0 0,0 0 0 0 0,1 1-1 0 0,0 0 1 0 0,0 0 0 0 0,1 0-1 0 0,1 1 1 0 0,0-1 0 0 0,0 1-1 0 0,1 0 1 0 0,1 1 0 0 0,0-1-1 0 0,0 0 1 0 0,2 1 0 0 0,-1-1-1 0 0,2 0 1 0 0,-1 1 0 0 0,2-1-1 0 0,0 1-15 0 0,-1-9 12 0 0,1 0 0 0 0,-1 0 0 0 0,1 0 0 0 0,0-1 0 0 0,0 1 0 0 0,1 0 0 0 0,-1-1 0 0 0,1 1-1 0 0,0-1 1 0 0,0 0 0 0 0,0 0 0 0 0,0 0 0 0 0,0 0 0 0 0,1-1 0 0 0,-1 1 0 0 0,1-1-1 0 0,0 0 1 0 0,-1 0 0 0 0,1 0 0 0 0,0-1 0 0 0,0 1 0 0 0,0-1 0 0 0,1 0 0 0 0,-1 0-1 0 0,0 0 1 0 0,0-1 0 0 0,1 1 0 0 0,-1-1-12 0 0,7 1 194 0 0,0-1 1 0 0,1 0-1 0 0,-1-1 1 0 0,0 0-1 0 0,0 0 0 0 0,-1-1 1 0 0,1-1-1 0 0,0 0 1 0 0,-1 0-1 0 0,7-3-194 0 0,-6 1 66 0 0,1 0 0 0 0,-1-1 0 0 0,0 0 0 0 0,0-1 0 0 0,-1 0 1 0 0,0 0-1 0 0,0-1 0 0 0,0 0 0 0 0,-1-1 0 0 0,-1 0 0 0 0,0-1 0 0 0,0 0 0 0 0,0 0 0 0 0,-1 0 0 0 0,-1-1 1 0 0,0 0-1 0 0,-1-1 0 0 0,0 1 0 0 0,0-1 0 0 0,-1 0 0 0 0,-1 0 0 0 0,0 0 0 0 0,1-10-66 0 0,-4 17-72 0 0,1 0-1 0 0,-1 0 1 0 0,-1 0-1 0 0,1 0 1 0 0,-1 0-1 0 0,0 1 1 0 0,0-1-1 0 0,0 0 1 0 0,0 1-1 0 0,-1-1 1 0 0,0 1-1 0 0,0-1 1 0 0,0 1-1 0 0,-1 0 1 0 0,0 0-1 0 0,1 0 1 0 0,-1 0-1 0 0,0 0 1 0 0,-1 0-1 0 0,1 1 1 0 0,-1 0-1 0 0,0 0 1 0 0,1 0-1 0 0,-1 0 1 0 0,-4-2 72 0 0,4 3-124 0 0,0-1 0 0 0,0 1 0 0 0,0-1 0 0 0,-1 1-1 0 0,1 0 1 0 0,-1 1 0 0 0,1-1 0 0 0,-1 1 0 0 0,0 0 0 0 0,0 0 0 0 0,1 0 0 0 0,-1 1 0 0 0,0 0 0 0 0,0 0-1 0 0,0 0 1 0 0,0 0 0 0 0,1 1 0 0 0,-1 0 0 0 0,0 0 0 0 0,0 0 0 0 0,1 0 0 0 0,-1 1 0 0 0,1 0 0 0 0,-1 0 0 0 0,1 0-1 0 0,0 0 1 0 0,0 1 0 0 0,0 0 0 0 0,0 0 0 0 0,0 0 0 0 0,1 0 0 0 0,-1 0 0 0 0,1 1 0 0 0,0 0 0 0 0,0-1-1 0 0,0 1 1 0 0,0 0 0 0 0,1 1 0 0 0,-2 3 124 0 0,3-6-19 0 0,1 0-1 0 0,0 1 1 0 0,-1-1 0 0 0,1 0-1 0 0,0 0 1 0 0,0 1-1 0 0,1-1 1 0 0,-1 0-1 0 0,0 0 1 0 0,1 0 0 0 0,-1 1-1 0 0,1-1 1 0 0,0 0-1 0 0,0 0 1 0 0,0 0 0 0 0,0 0-1 0 0,0 0 1 0 0,0 0-1 0 0,0 0 1 0 0,1-1-1 0 0,-1 1 1 0 0,1 0 0 0 0,-1-1-1 0 0,1 1 1 0 0,0-1-1 0 0,-1 1 1 0 0,1-1 0 0 0,0 0-1 0 0,0 0 1 0 0,0 0-1 0 0,0 0 1 0 0,0 0-1 0 0,0 0 1 0 0,0-1 0 0 0,0 1-1 0 0,1-1 1 0 0,-1 1-1 0 0,1-1 20 0 0,90 11 780 0 0,-70-11-645 0 0,5 1 9 0 0,1-2 0 0 0,-1 0 0 0 0,1-2 0 0 0,-1-1-1 0 0,0-1 1 0 0,12-4-144 0 0,-6-2 182 0 0,-1 0-1 0 0,-1-2 0 0 0,0-2 0 0 0,0 0 0 0 0,-2-2 1 0 0,0-2-1 0 0,-1-1 0 0 0,11-10-181 0 0,6-25 792 0 0,-44 59 379 0 0,-16 56-1222 0 0,4 0 0 0 0,1 1 0 0 0,4 1 0 0 0,2-1 1 0 0,4 38 50 0 0,-3 27-30 0 0,-5 28 126 0 0,6-154 17 0 0,1 0 0 0 0,0 0 0 0 0,0 0 0 0 0,0-1 1 0 0,-1 1-1 0 0,1 0 0 0 0,0 0 0 0 0,0 0 0 0 0,-1 0 0 0 0,1 0 0 0 0,0 0 0 0 0,0 0 0 0 0,-1 0 0 0 0,1 0 1 0 0,0 0-1 0 0,0 0 0 0 0,-1 0 0 0 0,1 0 0 0 0,0 0 0 0 0,0 0 0 0 0,-1 0 0 0 0,1 0 0 0 0,0 0 0 0 0,0 0 0 0 0,-1 0 1 0 0,1 0-1 0 0,0 0 0 0 0,0 0 0 0 0,0 0 0 0 0,-1 0 0 0 0,1 1 0 0 0,0-1 0 0 0,0 0 0 0 0,-1 0 0 0 0,1 0 1 0 0,0 1-114 0 0,-5-35 774 0 0,4 31-645 0 0,0-21-145 0 0,1-1 0 0 0,0 1 1 0 0,2-1-1 0 0,1 1 0 0 0,0 0 1 0 0,2 0-1 0 0,1 0 1 0 0,1 1-1 0 0,1-1 0 0 0,1 2 1 0 0,1-1-1 0 0,1 1 0 0 0,1 1 1 0 0,0 0-1 0 0,2 1 1 0 0,1 0-1 0 0,0 1 0 0 0,1 1 1 0 0,1 0-1 0 0,1 1 0 0 0,10-6 16 0 0,-16 14-69 0 0,1 1 0 0 0,0 1-1 0 0,1 0 1 0 0,0 0 0 0 0,0 2-1 0 0,0 0 1 0 0,1 0-1 0 0,-1 2 1 0 0,1-1 0 0 0,12 1 69 0 0,-21 2-15 0 0,1 0 0 0 0,0 0 0 0 0,0 1 0 0 0,0 0 0 0 0,0 1 0 0 0,-1 0 0 0 0,1 0 0 0 0,0 0 0 0 0,0 1 0 0 0,-1 0 0 0 0,1 0 0 0 0,-1 1 0 0 0,0-1 0 0 0,1 1 0 0 0,-1 1 0 0 0,-1-1 0 0 0,1 1 0 0 0,0 0 0 0 0,-1 1 0 0 0,0-1 0 0 0,0 1 0 0 0,0 0 0 0 0,-1 0 0 0 0,3 4 15 0 0,-4-4 44 0 0,1 1 0 0 0,-1-1 0 0 0,0 1 0 0 0,-1 0 1 0 0,1 0-1 0 0,-1 1 0 0 0,-1-1 0 0 0,1 0 0 0 0,-1 1 0 0 0,0-1 1 0 0,0 1-1 0 0,-1-1 0 0 0,0 1 0 0 0,0-1 0 0 0,-1 1 0 0 0,1-1 0 0 0,-1 1 1 0 0,-1-1-1 0 0,1 1 0 0 0,-1-1 0 0 0,0 0 0 0 0,-1 0 0 0 0,1 0 1 0 0,-1 0-1 0 0,-1 0 0 0 0,1-1 0 0 0,-1 1 0 0 0,-2 2-44 0 0,-3-2 66 0 0,0 0 0 0 0,-1-1-1 0 0,1 0 1 0 0,-1-1 0 0 0,0 0 0 0 0,0 0-1 0 0,-1-1 1 0 0,1 0 0 0 0,-1-1 0 0 0,1 0-1 0 0,-1-1 1 0 0,0 0 0 0 0,0-1-1 0 0,1 0 1 0 0,-1-1 0 0 0,0 0 0 0 0,-1-1-66 0 0,-43-25-1814 0 0,41 13-1441 0 0,2-2-3335 0 0,9 8-3824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24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30 232 0 0,'0'0'1192'0'0,"0"0"-211"0"0,0 0 48 0 0,0 0 290 0 0,0 0 263 0 0,0 0 74 0 0,0 0-137 0 0,0 0-236 0 0,0 0-193 0 0,0 0-104 0 0,0 0-33 0 0,11 0-3 0 0,99 0 2954 0 0,-107 0-3818 0 0,63-1 1466 0 0,31-5-459 0 0,31 5-511 0 0,-79-10-697 0 0,-44 5 429 0 0,-4 4-2336 0 0,-1 0-4154 0 0,-1 1-5799 0 0,1 1 9960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5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36,'-6'-4,"0"1,0 0,-1 0,1 1,0 0,-1 0,0 0,0 1,1 0,-1 0,0 1,-5 0,-2-1,-4-3,0 1,0 1,-1 1,1 1,-1 0,1 1,0 1,-1 1,1 1,0 0,1 1,-1 1,1 1,0 0,1 2,-2 0,14-5,0 0,0 0,1 0,0 0,0 0,0 0,0 1,0 0,1-1,0 1,0 0,0 0,1 0,0 0,0 1,0-1,1 0,-1 0,1 1,0-1,1 0,-1 1,1-1,0 0,1 0,-1 0,1 0,0 0,0 0,0 0,1-1,0 1,0-1,0 0,0 0,2 2,186 162,-169-150,-1 2,-1 0,0 2,-2 0,15 22,-27-35,-1-1,-1 1,1 0,-1 0,-1 1,1-1,-2 1,1 0,-1 0,-1 0,0 0,0 0,-1 0,-1 0,1 0,-1 0,-1 0,-2 6,-2-5,0 0,-2-1,1 0,-1 0,-1-1,1 0,-2 0,1-1,-1 0,0-1,-1 0,0-1,0 0,0 0,-1-1,0-1,0 0,0 0,0-2,-19 7,-1-1,0-2,0-1,0-2,0-1,-1-2,1 0,-22-5,-2-12,55 17,0-1,0 1,0-1,0 0,0 1,0-1,0 0,0 1,0-1,0 0,0 0,0 0,1 0,-1 0,0 0,1 0,-1 0,1 0,-1 0,1-1,0 1,-1 0,1 0,0 0,0 0,0-1,0 1,0 0,0 0,0 0,0-1,0 1,1 0,-1 0,1 0,-1 0,0 0,1-1,0 1,-1 0,1 0,0 0,-1 0,1 1,0-2,34-26,-15 17</inkml:trace>
  <inkml:trace contextRef="#ctx0" brushRef="#br0" timeOffset="449.376">1006 8,'-28'198,"16"34,-23 42,13-139,22-125,3-14</inkml:trace>
  <inkml:trace contextRef="#ctx0" brushRef="#br0" timeOffset="844.415">1119 742,'13'2,"1"0,-1-1,1-1,0 0,-1-1,1 0,-1-1,0-1,1 0,-1-1,0 0,-1-1,1 0,4-4,-10 5,0 0,0 0,0-1,0 0,-1 0,0-1,0 0,0 0,-1 0,1-1,-2 0,1 0,-1 0,0 0,0-1,-1 1,0-1,-1 0,0 0,0 0,0 0,-1-1,0-6,0 13,-1-1,0 0,1 0,-1 1,0-1,0 0,-1 1,1-1,-1 0,1 0,-1 1,0-1,0 1,0-1,0 1,0-1,-1 1,1 0,-1-1,1 1,-1 0,0 0,0 0,0 0,0 1,0-1,-1 0,1 1,0 0,-1-1,1 1,-1 0,1 0,-1 0,0 1,1-1,-1 1,0-1,1 1,-1 0,0 0,0 0,1 0,-2 1,-10 5,0 0,0 1,1 1,0 0,1 0,-1 2,1-1,1 2,0-1,1 2,0-1,0 1,1 1,1 0,0 0,-1 6,5-14,1 1,0 0,0 1,0-1,1 0,0 1,0-1,1 1,0 0,0 0,0-1,1 1,0 0,1 0,-1-1,1 1,1 0,-1 0,1-1,0 1,0-1,1 0,0 0,0 0,1 0,-1 0,1-1,1 1,-1-1,1 0,0 0,0-1,0 0,0 0,1 0,0 0,5 2,3-2,1 0,0 0,0-2,1 0,-1-1,0 0,1-1,7-1,2 0</inkml:trace>
  <inkml:trace contextRef="#ctx0" brushRef="#br0" timeOffset="1266.38">1541 855,'27'-19,"0"0,-2-2,0-1,-2-1,-1-2,0 0,-2-1,10-16,-7 17,-23 25,1-1,-1 1,1 0,-1 0,1 0,-1 0,1 0,-1 0,1 0,-1 0,1 0,-1 0,1 0,-1 0,1 0,-1 0,1 1,-1-1,1 0,-1 0,1 1,-1-1,1 0,-1 0,0 1,1-1,-1 0,1 1,-1-1,0 1,0-1,1 1,-1-1,0 0,1 1,-1-1,0 1,0-1,0 1,0-1,0 1,0-1,1 1,-1-1,0 1,0-1,-1 1,1 0,0-1,0 1,0-1,0 1,0-1,0 1,-1-1,3 30,-2-22,1 1,0 0,0 0,0 0,1 0,1-1,-1 1,1-1,1 0,0 0,3 5,-5-9,0 0,0 0,0 0,1 0,-1-1,1 0,0 1,0-1,0 0,1 0,-1-1,1 1,0-1,-1 1,1-1,0 0,0-1,0 1,1-1,-1 0,0 0,1 0,-1 0,0-1,1 0,-1 0,1 0,-1 0,0-1,1 1,-1-1,0 0,0-1,1 1,-1-1,3-3,1 0,-1-1,0 0,0 0,-1 0,0-1,0 0,0 0,-1-1,0 1,0-1,-1 0,0-1,-1 1,2-7,-3 10,7-13</inkml:trace>
  <inkml:trace contextRef="#ctx0" brushRef="#br0" timeOffset="2229.772">2529 459,'-17'14,"0"1,1 0,0 1,2 1,0 0,1 1,0 0,2 1,0 1,1-1,-4 13,13-29,0 0,1 0,-1 0,1 0,-1 0,1 0,0 0,0 1,0-1,0 0,1 0,-1 0,1 0,0 0,0 0,0 0,0 0,1 0,-1 0,1-1,0 1,-1-1,1 1,0-1,1 1,-1-1,0 0,1 0,-1 0,1-1,-1 1,1 0,0-1,0 0,0 1,0-1,0-1,0 1,0 0,0-1,0 1,0-1,0 0,2 0,12 0,0-2,0 1,-1-2,1 0,-1-1,0-1,0 0,-1-2,1 1,-1-2,0 0,-1-1,0 0,-1-1,0 0,0-2,-1 1,0-1,-1-1,-1 0,7-10,-4 7,-1 0,-1-1,0 0,-1-1,-1 0,0 0,-2-1,0 0,-1-1,-1 1,0-1,-2 0,-1-1,0 1,-1 0,-1 0,-1-1,-1 1,-1 0,-1 0,0 0,-2 1,0-1,-1 1,-1 1,-6-11,10 24,-1 0,1 0,-1 1,0-1,0 1,-1 1,1-1,-1 0,0 1,0 0,0 1,0-1,0 1,-1 1,1-1,-1 1,1 0,-1 0,1 1,-1 0,0 0,1 0,-1 1,1 0,-1 1,1-1,-1 1,1 0,0 1,0-1,0 1,0 1,1-1,-1 1,1 0,0 0,-3 4,-6 4,1 1,0 1,1 1,1-1,0 2,1-1,1 2,0-1,1 1,1 0,1 1,0 0,2 0,0 0,0 0,2 1,0-1,2 1,0 0,0-1,2 1,1-1,2 10,0-14,1 0,1 0,0 0,1-1,1 0,0-1,0 0,1 0,1-1,0 0,0-1,1 0,1-1,-1 0,1-1,1-1,0 0,0 0,0-2,1 0,-1 0,1-1,0-1,10 1,-2 2,1-1,-1-1,1-1,-1-2,1 0,0-1,-1-1,22-4,-32 4,-1-1,1 0,-1-1,0-1,1 0,-2 0,1-1,0-1,-1 0,0-1,-1 0,1 0,-1-1,-1 0,1-1,-1 0,-1-1,0 1,0-2,-1 1,0-1,-1 0,-1-1,1 1,-2-1,3-7,-6 10,0 0,-1 1,0-1,-1 0,0 0,0 0,0 1,-1-1,-1 1,0-1,0 1,-2-4,4 9,-1 0,0 0,0 0,0 0,0 0,0 0,0 1,-1-1,0 1,1 0,-1-1,0 1,0 0,0 1,0-1,0 1,-1-1,1 1,0 0,-1 0,1 0,-1 1,1-1,-1 1,1 0,-1 0,1 0,-1 0,1 0,-1 1,-2 1,-3 0,1 2,0-1,0 1,0 0,1 1,-1 0,1 0,0 1,0 0,1 0,0 0,0 1,1 0,-1 0,1 0,1 1,0 0,0 0,0 0,1 0,0 1,1-1,-1 1,2-1,-1 1,1 0,1 0,0 0,0 0,0-1,1 1,1 0,0 0,0-1,0 1,1-1,0 1,1-1,0 0,0-1,1 1,0-1,0 0,0 0,7 6,4-3,1 0,1-1,0-1,0-1,0 0,1-2,0 0,0-1,0 0,1-2,11 0,-5-3,-1-2,0 0,-1-2,1 0,-1-2,0-1,0 0,-1-2,22-13,-30 16,0-2,-1 0,-1 0,1-2,-1 1,-1-2,0 0,-1 0,0-1,-1 0,-1-1,0 0,0 0,-1-1,-1 0,-1-1,4-13,-8 25,-1 0,0 0,0 0,0 0,0 0,-1 0,0-1,0 1,0 0,0 0,0 0,-1 0,0 0,0-1,0 1,0 1,-1-1,1 0,-1 0,0 0,0 1,-1-1,1 1,-1 0,0 0,1 0,-1 0,-1 0,1 0,0 1,-1 0,1-1,-1 1,1 1,-1-1,0 0,0 1,0 0,0 0,-2 0,3 1,1 1,-1 0,1-1,0 1,0 0,-1 0,1 1,0-1,0 0,0 1,0-1,0 1,1 0,-1-1,0 1,1 0,-1 0,1 0,0 0,0 1,0-1,0 0,0 0,0 1,0-1,1 1,-1-1,1 0,0 1,-1-1,1 1,1-1,-1 1,0-1,0 1,1-1,0 0,-1 1,1-1,0 0,0 1,0-1,0 0,1 0,-1 0,0 0,1 0,0 0,-1 0,1-1,0 1,0-1,0 1,0-1,92 52,-87-51,-1 0,1 0,0 0,-1 1,0 0,0 0,0 0,0 1,0 0,-1 0,0 0,0 1,0 0,0 0,-1 0,1 1,-2-1,1 1,0 0,-1 0,0 1,-1-1,1 0,0 6,2 153,21-136,-9-22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27 623,'-26'214,"31"-176,-4-38,-1 0,0 1,1-1,-1 0,1 0,-1 0,1 1,-1-1,1 0,-1 0,1 0,-1 0,1 0,-1 0,1 0,-1 0,1 0,-1 0,1 0,-1 0,1 0,-1 0,1 0,-1-1,1 1,-1 0,1 0,-1 0,0-1,1 1,-1 0,1-1,-1 1,0 0,1-1,-1 1,0-1,1 1,-1 0,0-1,0 1,1-1,-1 1,0-1,0 1,0-1,0 1,0-1,0 1,0-1,0 1,0-1,0 1,0-1,0 1,0-1,0 1,0-1,0 1,0-1,-1 1,1-1,71-218,-57 188,1 0,1 1,1 1,2 1,12-14,-30 40,0 0,-1 0,1 1,0-1,0 0,0 1,0-1,0 1,1-1,-1 1,0 0,1-1,-1 1,1 0,-1 0,1 0,0 0,-1 0,1 1,0-1,0 0,0 1,-1-1,1 1,0 0,0-1,0 1,0 0,0 0,0 0,0 1,-1-1,1 0,0 1,0-1,0 1,0 0,-1-1,1 1,0 0,-1 0,2 1,40 67,-26-60</inkml:trace>
  <inkml:trace contextRef="#ctx0" brushRef="#br0" timeOffset="266.001">647 424,'-19'27,"1"0,2 2,0 0,2 0,1 2,1 0,2 0,1 1,-4 27,12-56,0 1,0-1,0 1,0-1,1 1,-1-1,1 1,0 0,0-1,0 1,0-1,1 1,0 0,-1-1,1 1,0-1,1 0,-1 1,1-1,-1 0,1 0,0 0,0 0,1 0,-1 0,0-1,1 1,0-1,0 1,-1-1,1 0,0 0,1 0,-1-1,0 1,1-1,5 0,-1 0,1 0,0-1,0 0,-1-1,1 0,0 0,0-1,-1 0,0 0,1-1,-1 0,0-1,0 0,0 0,-1 0,1-1,-1 0,-1-1,1 0,5-6,0 0,-1 0,-1-1,0 0,-1-1,0 0,-1-1,-1 0,0 0,-1 0,0-1,0-5,-5 15,-1-1,1 1,-1 0,0-1,-1 1,1 0,-1-1,0 1,-1 0,0 0,0 0,0 0,0 0,-1 1,0-1,0 1,-1-1,1 1,-1 0,-1 1,1-1,0 1,-1-1,0 1,0 1,0-1,-1 1,1 0,-1 0,0 0,0 1,0 0,0 0,0 1,0-1,0 1,0 1,-1-1,1 1,0 0,-1 0,1 1,0 0,0 0,-1 1,1-1,0 1,0 1,1-1,-1 1,0 0,-16 9,3-1</inkml:trace>
  <inkml:trace contextRef="#ctx0" brushRef="#br0" timeOffset="796.854">1241 510,'-31'10,"1"3,0 0,2 2,-1 1,2 1,0 1,1 2,-11 12,33-30,0 1,1-1,-1 1,1 0,-1 1,1-1,0 1,0-1,1 1,-1 0,1 0,0 0,0 0,0 0,0 1,1-1,0 1,0-1,0 1,0-1,1 1,0-1,0 1,0 0,0-1,1 1,-1-1,1 1,1-1,-1 1,1-1,-1 0,1 1,0-1,1 0,-1 0,1-1,-1 1,1 0,2 0,8 2,1-2,0 0,0 0,0-1,1-1,-1-1,1 0,-1 0,1-2,-1 0,1 0,-1-2,0 1,0-2,0 0,0-1,1 0,12-7,0-1,-1-1,0-1,-1-1,-1-2,0 0,-2-1,0-2,-1 0,-1-1,-2-1,0-1,-1-1,-1 0,-2-1,0 0,-2-1,-1-1,-1 0,1-8,-6 22,-1 0,-1 1,0-1,-1-1,0 1,-1 0,-1 0,0-1,-1 1,0 0,-1 0,-1-1,0 2,-1-1,-1 0,0 1,0 0,-2 0,1 0,-2 1,0 0,0 0,-1 1,0 0,-6-3,12 11,0 1,0 0,-1 0,1 0,-1 0,1 0,-1 1,0 0,0 0,0 0,0 0,0 1,0-1,0 1,0 0,0 0,0 0,1 1,-1 0,0-1,0 1,0 1,0-1,1 0,-1 1,0 0,1 0,0 0,-1 0,1 1,0-1,0 1,0 0,0-1,1 1,-1 2,-6 5,0 1,1 0,0 1,1-1,1 2,0-1,0 1,1 0,1 0,0 2,0 4,2 0,0 1,1-1,1 0,1 0,0 1,2-1,0 0,1-1,1 1,1-1,0 1,8 12,6 10,1-2,2-1,1 0,3-2,12 13,-18-26,1-1,2 0,0-2,1-1,1-1,0-1,5 1,-6-4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37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96,'50'0,"44"1,-1-5,60-10,158-8,-175 9,0 6,93 9,-66-1,293-1,-214-29,-18 30,-43 27,429-28,-298 0,-91 28,-15-17,-111 1,1-5,0-4,45-6,0 1,156 1,-49-26,-12 10,-168 9,-1 3,2 3,40 5,1-2,482-1,-394-28,197 28,-344-5,-33-1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43.9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 2220,'0'10,"0"7,0 7,0 3,0 2,0 1,0 0,0 0,-4 0,-3-1,1 0,1-1,1 0,7-4,2-7</inkml:trace>
  <inkml:trace contextRef="#ctx0" brushRef="#br0" timeOffset="1781.754">85 2220,'245'1,"-64"28,496-30,113 1,-592-28,84 27,-85-27,-147 27,0 2,0 2,-1 3,6 2,-32-3,1-1,-1-1,1-1,-1-2,1 0,0-1,-1-1,1-2,7-2,9-2,0 1,0 3,0 1,1 2,-1 2,5 2,47-1,1404-2,-1298-29,-198 29,23-2,0 1,0 1,1 0,-1 2,0 1,0 1,1 1,-12-2,0 0,1-1,-1-1,1 0,-1 0,1-1,0-1,-1 0,1-1,-1 0,2-2,212 16,-170-24,-32 7</inkml:trace>
  <inkml:trace contextRef="#ctx0" brushRef="#br0" timeOffset="10069.963">1 2672,'180'-17,"-163"14,0 2,0 0,1 1,-1 1,1 0,-1 1,16 5,57 4,588-11,931 0,-1440-25,1-6,337 31,58 0,-368-28,142 27,-141-27,169 29,-198-30,282 29,340 0,-786 1,0 0,0-1,0 0,1 0,-1 0,0 0,0-1,0 1,1-2,-1 1,0 0,0-1,0 0,-1 0,1 0,0-1,-1 0,1 0,-1 0,0 0,0-1,0 1,-1-1,1 0,-1 0,0 0,0-1,0 1,-1-1,0 0,0 1,0-1,1-3,-4-190,-14 39,15 155,1 3,-1 0,1 0,0 0,-1-1,1 1,-1 0,0-1,1 1,-1 0,0-1,0 1,0 0,0-1,0 1,0 0,0-1,-1 1,1 0,0-1,-1 1,1 0,-1-1,1 1,-1 0,0 0,1 0,-1 0,0 0,0 0,0 0,0 0,0 0,0 0,0 0,0 0,0 1,0-1,-1 0,1 1,0-1,0 1,-1-1,1 1,0 0,-1 0,-188 13,107-14,-118 13,-24 7,55 7,1-14,46 22,104-28</inkml:trace>
  <inkml:trace contextRef="#ctx0" brushRef="#br1" timeOffset="20671.117">3275 2390,'1'-2,"0"0,1 0,-1 0,1 1,-1-1,1 0,0 1,0-1,0 1,-1 0,1 0,1 0,-1 0,0 0,0 0,0 0,1 1,-1-1,0 1,0-1,1 1,-1 0,0 0,1 0,0 0,0 0,196-3,-130 18,-59-12,1 0,-1-1,1 0,-1 0,1-1,0-1,0 1,-1-2,1 0,7-1,20-7,1 3,0 0,0 3,36 1,152 15,-177-5,-1-2,1-3,0-1,16-3,-48 0,151 28,-140-24,-1-2,1 0,-1-2,1-2,-1 0,16-5,-4 0,1 2,0 1,0 2,0 2,40 5,12-2,358-2,-281-28,-53 27,76-10,-130 2,0 2,1 3,0 3,24 4,21-2,61-29,281 28,-112 0,-169-28,-54 28,78-11,-164 4,0 2,1 1,0 2,0 0,0 3,6 0,-37 0</inkml:trace>
  <inkml:trace contextRef="#ctx0" brushRef="#br1" timeOffset="23205.689">3218 273,'0'764,"28"-594,1 26,-29 256,28-226,-28-29,20-87,-24-94</inkml:trace>
  <inkml:trace contextRef="#ctx0" brushRef="#br1" timeOffset="25369.601">9201 1910,'-201'331,"55"-38,119-248,17-33</inkml:trace>
  <inkml:trace contextRef="#ctx0" brushRef="#br1" timeOffset="25668.793">8777 1882,'217'342,"-152"-251,5-3,39 36,-77-101,-15-16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51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79,'-5'-79,"-13"101,-39 233,56-252,0 1,0-1,0 0,0 0,0 0,1 1,0-1,0 0,-1 1,2-1,-1 0,0 1,1-1,0 0,-1 0,1 1,0-1,1 0,-1 0,1 0,-1 0,1 0,0-1,0 1,0-1,0 1,1-1,-1 1,1-1,-1 0,1 0,0 0,0-1,-1 1,2-1,-1 1,0-1,0 0,0 0,0-1,1 1,-1-1,0 1,1-1,-1 0,0 0,0 0,1-1,-1 1,0-1,3-1,7-6,-1-1,-1-1,0 0,0-1,-1 0,0 0,-1-1,0 0,-1-1,-1 0,0 0,0 0,-1-1,-1 0,0-1,1-10,-5 22,31-79,-26 105,20 176,-25 57,-4-228,0 1,-2-1,-2 0,0-1,-2 0,0 0,-2 0,-11 16,21-38,-2 0,1 0,-1-1,1 1,-1-1,0 1,-1-1,1 0,-1 0,0-1,0 1,0-1,0 0,-1 0,1 0,-1-1,0 1,1-1,-1 0,0-1,0 1,-1-1,1 0,0 0,0 0,-1-1,1 0,0 0,-1 0,1-1,0 0,0 0,0 0,-1-1,1 1,0-1,1 0,-1-1,0 1,-3-4,5 0,1-1,0 1,0-1,1 0,0 0,0 1,0-1,1 0,0 0,0 0,1 0,0 0,0 0,1 1,0-1,0 0,0 1,1 0,0-1,0 1,1 0,0 0,0 1,0-1,0 1,4-9,84-129,-73 119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 0,0-1,0 1,0-1,0 1,0-1,0 1,1-1,-1 1,0-1,0 1,0-1,1 1,-1-1,0 1,0-1,1 0,-1 1,0-1,1 1,-1-1,1 0,-1 1,0-1,1 0,-1 0,1 1,-1-1,1 0,-1 0,1 0,-1 1,1-1,-1 0,1 0,-1 0,1 0,-1 0,1 0,0 0,-1 0,1 0,-1-1,1 1,-1 0,1 0,-1 0,1 0,-1-1,0 1,1 0,-1-1,1 1,-1 0,1-1,-1 1,0 0,1-1,-1 1,0-1,1 1,1 13,-1 1,0 0,-1 0,-1 0,0 0,-1 0,0-1,-1 1,-1 1,-9 63,-10 64,20-118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7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7,'0'-5,"0"4,5 6,1 7,0 7,-1 4,-6-1,-3 0,-1 1,0 2,2 1,0 1,2 1,0 0,1 1,0-1,0 1,0-6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315 485,'-15'1,"-1"0,1 1,0 0,0 2,1-1,-1 2,1 0,0 1,0 0,0 1,1 1,0 0,0 0,-10 11,13-9,1 1,1-1,0 1,0 1,1 0,0 0,1 0,1 1,0-1,1 1,0 1,1-1,0 0,1 1,0 0,2-1,-1 1,2 0,0 4,0-14,-1 0,1-1,0 1,0 0,1-1,-1 1,1-1,0 1,0-1,0 0,0 0,1 0,-1 0,1 0,-1-1,1 1,0-1,0 1,1-1,-1 0,0 0,1-1,-1 1,1-1,-1 1,1-1,0 0,-1-1,1 1,0 0,0-1,0 0,0 0,-1 0,1-1,0 1,0-1,-1 0,1 0,0 0,-1-1,1 1,-1-1,1 0,-1 0,0 0,1 0,23-15,0-1,-1-1,0-2,-2 0,-1-2,0 0,-2-2,16-23,-32 43,22-30,-1-1,-2-1,-1-1,-3-1,0-1,-3-1,-1 0,9-44,-22 73,-1-1,0 0,-1-1,0 1,-1 0,0 0,-2 0,1 0,-1 0,-1 0,-1 0,-4-11,6 19,0-1,0 1,-1-1,0 1,0 0,-1 0,0 1,1-1,-1 1,-1 0,1 0,-1 0,1 0,-1 1,0 0,-1 0,1 0,0 0,-1 1,1 0,-1 0,0 1,0 0,0 0,1 0,-1 0,0 1,0 0,-1 0,-3 4,1-1,0 1,0 0,0 1,0 0,1 0,0 1,0 0,1 1,-1 0,1 0,1 0,-1 1,1 0,1 0,-1 1,2-1,-1 1,1 0,0 0,1 1,0-1,0 1,1 0,1 0,-1 5,-3 8,1 0,1 0,1 0,2 1,0-1,1 0,1 1,1-1,1 0,2-1,0 1,1-1,1 0,1 0,1-1,1-1,13 19,11 14,3-2,2-1,23 19,-53-61,-3-4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0,'-24'39,"-17"26,-2 8,1-5,8-8,10-10,9-8,2-7,4-5,3-7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1,'9'38,"8"28,7 7,-2-4,1-10,-4-9,0-8,-4-7,1-10,-2-3,0-2,-1 2,2-4,-2-9,-3-7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24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1592 0 0,'0'0'1202'0'0,"0"0"-3"0"0,0 0 260 0 0,0 0 271 0 0,0 0 67 0 0,0 0-159 0 0,0 0-267 0 0,0 0-223 0 0,0 0-118 0 0,0 0-45 0 0,0 0-27 0 0,0 0-42 0 0,33 0-69 0 0,100 0-112 0 0,56-4 1585 0 0,-100 1-2972 0 0,-72 0-1643 0 0,-7-1-6304 0 0,-8 3-782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1,'29'0,"0"0,0 2,-1 1,1 1,-1 2,0 1,0 1,-1 1,2 2,3 4,109 33,-92-37,-48-11,0 1,-1-1,1 0,0 0,-1 1,1-1,0 0,-1 1,1-1,0 1,-1-1,1 1,-1-1,1 1,-1-1,1 1,-1-1,0 1,1 0,-1-1,0 1,1 0,-1-1,0 1,0 0,0-1,1 1,-1 0,0 0,0-1,0 1,0 0,0 0,-1-1,1 1,0 0,0-1,0 1,-1 0,1 0,0-1,0 1,-1-1,1 1,-1 0,1-1,-1 1,1-1,-1 1,1-1,-1 1,1-1,-1 1,0-1,1 0,-1 1,1-1,-1 0,0 1,0-1,1 0,-1 0,0 0,1 0,-1 0,0 0,0 0,-306 126,305-126,0 1,0-1,0 1,1-1,-1 1,0 0,1 0,-1 0,0 0,1 0,-1 0,1 0,0 0,-1 1,1-1,0 0,0 1,0-1,0 1,0 0,0-1,0 1,0 0,1-1,-1 1,1 0,-1 0,1 0,0-1,-1 1,1 0,0 0,0 0,1 0,-1 0,0-1,0 1,1 0,0 0,-1 0,1-1,0 2,8 4,0 1,1-1,0-1,0 0,1 0,-1-1,1-1,0 1,6 0,22 10,50 21,2-4,68 14,50 60,-188-98,2 1,-34-23,4 8,0-1,1 0,0 0,0-1,1 0,0 0,0 0,1-1,0 1,1-1,-2-6,-10-19,15 32,0 0,-1 0,0 0,1 0,-1 0,0 0,0 0,0 0,0 0,-1 0,1 1,0-1,-1 1,1-1,-1 1,0-1,1 1,-1 0,0 0,0 0,0 0,0 0,0 0,0 0,0 1,0-1,0 1,0-1,0 1,0 0,0 0,-1 0,1 0,0 0,0 1,0-1,0 0,0 1,0 0,0-1,0 1,0 0,0 0,0 0,0 0,1 1,-1-1,0 0,1 1,-86 104,59-68,28-38,0 1,0 0,1-1,-1 1,0 0,1-1,-1 1,1 0,-1-1,1 1,-1-1,1 1,-1-1,1 1,-1-1,1 1,0-1,-1 1,1-1,0 0,-1 1,1-1,0 0,-1 0,1 1,0-1,0 0,-1 0,1 0,0 0,0 0,-1 0,1 0,0 0,0-1,-1 1,1 0,0 0,-1-1,1 1,0 0,-1-1,1 1,0-1,2 1,168-35,-87 48,-77-13,-3-4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9.5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53 295,'179'-18,"55"-5,-191 15,1 2,-1 2,1 1,0 3,25 3,23-1,133-3,-55-26,310 26,-429 1,-51 0</inkml:trace>
  <inkml:trace contextRef="#ctx0" brushRef="#br0" timeOffset="1303.019">109 266,'33'-48,"161"-139,-154 157,-43 68,-6 304,35-156,-27-185,0 0,0-1,0 1,0-1,0 1,0-1,0 1,0-1,0 0,0 1,0-1,-1 0,1 0,0 0,0 0,0 0,0 0,0 0,-1 0,1 0,0 0,0-1,0 1,0-1,0 1,0-1,0 1,0-1,0 1,0-1,0 0,0 1,0-1,0 0,1 0,-1 0,0 0,1 0,-1 0,0 0,1 0,-1 0,1 0,0 0,-1 0,1 0,0 0,0-1,-2 0,-168-231,165 227,-1 0,0 0,0 1,0 0,-1 0,0 0,0 1,0 0,0 0,-1 1,1 0,-1 0,0 0,0 1,0 1,0-1,-1 1,-7 1,14 0,1 1,-1-1,1 1,-1-1,0 1,1 0,-1 0,1 0,0 0,-1 0,1 0,0 1,0-1,-1 0,1 1,0-1,0 0,1 1,-1-1,0 1,0 0,1-1,-1 1,1 0,-1-1,1 1,0 0,0-1,0 1,0 0,0 0,0 1,2 18</inkml:trace>
  <inkml:trace contextRef="#ctx0" brushRef="#br0" timeOffset="2538.254">871 830,'0'459,"-11"-401,-4-90,14 5,1 0,1 0,1 0,1 0,1 0,2 0,1 1,1 0,1 0,1 1,1 0,2 1,0 0,1 1,2 1,0 0,1 1,2 1,16-15,-33 33,-1 0,1 0,-1 1,1-1,0 1,0-1,0 1,-1 0,1 0,0 0,0 0,1 0,-1 0,0 1,0-1,0 0,1 1,-1 0,0 0,0 0,1 0,-1 0,0 0,0 0,1 1,-1-1,0 1,0-1,0 1,0 0,0 0,0 0,0 0,0 0,0 1,0-1,0 1,-1-1,1 1,-1-1,1 1,-1 0,1 0,-1 0,0 0,0 0,0 0,0 0,0 0,-1 0,1 2,1 8,0 0,-1 0,0 0,-1 0,-1 0,0 0,0 0,-1 0,-1 0,0-1,0 1,-1-1,-3 4,-1 6,1-3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16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57,'14'95,"-4"0,-4 1,-5 1,-4 12,-52 288,24-31,16-235,2 36,13-164,0 1,0-1,0 0,1 0,-1 0,1 0,0 1,-1-1,2 0,-1 0,0 0,0-1,1 1,0 0,-1 0,1-1,0 1,0-1,1 0,-1 1,0-1,1 0,-1 0,1-1,0 1,0-1,0 1,0-1,0 0,3 1,7-3</inkml:trace>
  <inkml:trace contextRef="#ctx0" brushRef="#br0" timeOffset="1115.681">4035 29,'-16'73,"8"-23,3 0,3 1,1-1,6 46,22 116,-27 167,-29-211,22-144,1 0,0 0,2 0,1 0,1 1,2 0,0 3,4-5,3-5</inkml:trace>
  <inkml:trace contextRef="#ctx0" brushRef="#br0" timeOffset="2133.968">7479 0,'12'77,"-3"-1,-3 2,-4 64,-31 51,0 33,24 35,5-256</inkml:trace>
  <inkml:trace contextRef="#ctx0" brushRef="#br0" timeOffset="4768.046">7479 1017,'0'-5,"0"3,0 7,0 8,0 5,0 6,0 2,-5-2,-1-1,0 0,1 2,6-4,3-1,1 2,-1 1,-5-3,-3 0,0-4</inkml:trace>
  <inkml:trace contextRef="#ctx0" brushRef="#br0" timeOffset="6086.75">0 847,'455'-17,"135"-34,-173 22,583 2,-273-8,714-41,-549 19,307 8,-510 34,-239 3,-191-17,-270 35,-1 0</inkml:trace>
  <inkml:trace contextRef="#ctx0" brushRef="#br0" timeOffset="6374.213">7902 141,'-43'24,"-38"22,-16 14,0 0,2 0,7 0,10-2,2 0,6-5,5-2,3-1,3-3,7-1,8-3,6-9,9-10</inkml:trace>
  <inkml:trace contextRef="#ctx0" brushRef="#br0" timeOffset="6934.9">4685 226,'-43'10,"-39"12,-14 8,-6 3,5 6,5 1,8 3,4 4,2-1,-1 1,3-3,1 2,3-4,5-3,8-4,15-7</inkml:trace>
  <inkml:trace contextRef="#ctx0" brushRef="#br0" timeOffset="7534.346">903 367,'-34'38,"-39"38,-13 9,-1-4,10-11,8-13,11-12,5-3,8-4,6-9,5-4,4-2,2 0,5-3</inkml:trace>
  <inkml:trace contextRef="#ctx0" brushRef="#br0" timeOffset="10125.667">1947 1129,'0'0,"0"0,1 1,-1-1,0 1,0-1,1 0,-1 1,0-1,1 0,-1 1,1-1,-1 0,0 0,1 1,-1-1,1 0,-1 0,1 0,-1 1,1-1,-1 0,0 0,1 0,-1 0,1 0,-1 0,1 0,-1 0,1 0,-1 0,1-1,0 1,-70 163,52-123,10-26,1 0,0 1,1-1,0 1,1 1,1-1,-1 14,4-27,0 1,0-1,0 0,0 0,0 1,1-1,-1 0,1 0,-1 1,1-1,0 0,0 0,0 0,0 0,0 0,1 0,-1-1,0 1,1 0,0 0,-1-1,1 1,0-1,0 0,0 1,0-1,0 0,0 0,0 0,0-1,0 1,0 0,0-1,1 1,-1-1,0 0,0 0,1 0,0 0,95-13,-86 10,136-39,-127 40</inkml:trace>
  <inkml:trace contextRef="#ctx0" brushRef="#br0" timeOffset="10453.146">2568 1101,'-195'344,"-11"-77,195-246,3-2</inkml:trace>
  <inkml:trace contextRef="#ctx0" brushRef="#br0" timeOffset="10903.989">2624 1468,'30'-11,"0"1,1 1,0 1,0 3,21-2,-50 6,-1 0,1 0,0 1,0-1,0 1,0-1,0 1,0 0,0-1,0 1,0 0,0 0,0 1,0-1,0 0,0 1,-1-1,1 1,0 0,0-1,0 1,0 0,-1 0,1 0,0 0,-1 1,1-1,-1 0,0 1,1-1,-1 1,0-1,0 1,0 0,0-1,0 1,0 0,0 0,0 0,-1 0,1-1,-1 1,0 0,1 0,-1 0,0 0,0 0,0 0,-1 2,-6 10,-1-1,-1 1,0-2,-1 1,0-1,-1-1,0 0,-1 0,0-1,-12 12,0 0,12-11,0 0,0 0,1 1,0 1,1 0,1 0,0 1,-2 5,10-18,0 0,0 1,1-1,-1 0,0 0,1 1,-1-1,1 0,0 1,-1-1,1 1,0-1,0 1,0-1,0 0,0 1,0-1,0 1,0-1,1 0,-1 1,1-1,-1 1,1-1,-1 0,1 0,0 1,0-1,-1 0,1 0,0 0,0 0,0 0,0 0,0 0,1 0,-1 0,0-1,0 1,0 0,1-1,-1 1,1-1,62 1,141-48,-181 45</inkml:trace>
  <inkml:trace contextRef="#ctx0" brushRef="#br0" timeOffset="11839.716">5249 960,'6'28,"-9"-10,-1 0,0-1,-1 0,-1 0,-1 0,0-1,-2 0,1 0,-8 9,-12 24,21-36,-24 64,30-75,1 0,0 0,0-1,0 1,0 0,0 0,0 0,0 0,0 0,1-1,-1 1,1 0,0 0,-1-1,1 1,0 0,0-1,0 1,0 0,0-1,0 0,1 1,-1-1,0 0,1 1,-1-1,1 0,-1 0,1 0,0 0,-1-1,1 1,0 0,0-1,-1 1,1-1,0 0,0 1,0-1,0 0,18 1,0-1,-1-1,1 0,0-2,-1 0,0-1,1-1,-2-1,1-1,5-3,23-5,37-13,-64 24</inkml:trace>
  <inkml:trace contextRef="#ctx0" brushRef="#br0" timeOffset="12202.615">6011 904,'1'3,"-1"0,0 0,1 1,-1-1,0 0,0 1,-1-1,1 0,-1 0,1 1,-1-1,0 0,0 0,-1 0,1 0,-1 0,1 0,-1 0,0-1,0 1,0 0,0-1,-1 0,1 1,-2 0,1 0,-260 312,66-94,116-137,81-83,0 0,0 0,0-1,0 1,0 0,0 0,0-1,0 1,0 0,0 0,0-1,0 1,1 0,-1-1,0 1,1 0,-1-1,0 1,1 0,-1-1,1 1,-1-1,1 1,-1-1,1 1,0-1,-1 1,1-1,-1 1,1-1,0 0,-1 1,1-1,0 0,0 0,-1 0,1 0,0 1,0-1,-1 0,1 0,0 0,0 0,-1 0,1-1,0 1,-1 0,1 0,0 0,0-1,-1 1,1 0,0-1,-1 1,1-1,-1 1,1-1,0 1,-1-1,1 1,-1-1,1 1,-1-1,0 0,1 1,-1-1,0 0,1 1,-1-1,82-46,-56 30</inkml:trace>
  <inkml:trace contextRef="#ctx0" brushRef="#br0" timeOffset="12605.182">5927 1411,'150'-21,"-139"19,68 1,-78 1,1 0,0 0,-1 1,1-1,0 0,-1 1,1 0,-1-1,1 1,-1 0,1 0,-1 0,0 0,1 0,-1 0,0 0,0 0,0 0,0 1,0-1,0 0,0 1,0-1,0 1,-1-1,1 1,0-1,-1 1,0 0,1-1,-1 1,0 0,0-1,0 1,0 0,0-1,0 1,0 0,-1-1,1 1,-1 0,-3 10,-1-1,0 1,0-2,-1 1,-1-1,0 1,0-2,-1 1,-1-1,-4 4,-10 13,-17 15,-29 44,68-83,0 0,0-1,1 1,-1 0,0 0,1 0,-1 0,1 0,0 0,0 0,0 1,0-1,0 0,0 0,0 0,1 0,-1 0,1 0,-1 0,1 0,0 0,0 0,0-1,0 1,0 0,0 0,0-1,1 1,-1-1,0 1,1-1,0 0,-1 1,1-1,0 0,0 0,-1 0,1 0,0 0,0-1,0 1,0-1,0 1,0-1,0 0,0 1,0-1,1 0,13 1,0 0,0-1,0 0,0-1,0-1,0-1,0 0,-1-1,1-1,-1 0,13-7,28-5,-31 11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5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36,'-6'-4,"0"1,0 0,-1 0,1 1,0 0,-1 0,0 0,0 1,1 0,-1 0,0 1,-5 0,-2-1,-4-3,0 1,0 1,-1 1,1 1,-1 0,1 1,0 1,-1 1,1 1,0 0,1 1,-1 1,1 1,0 0,1 2,-2 0,14-5,0 0,0 0,1 0,0 0,0 0,0 0,0 1,0 0,1-1,0 1,0 0,0 0,1 0,0 0,0 1,0-1,1 0,-1 0,1 1,0-1,1 0,-1 1,1-1,0 0,1 0,-1 0,1 0,0 0,0 0,0 0,1-1,0 1,0-1,0 0,0 0,2 2,186 162,-169-150,-1 2,-1 0,0 2,-2 0,15 22,-27-35,-1-1,-1 1,1 0,-1 0,-1 1,1-1,-2 1,1 0,-1 0,-1 0,0 0,0 0,-1 0,-1 0,1 0,-1 0,-1 0,-2 6,-2-5,0 0,-2-1,1 0,-1 0,-1-1,1 0,-2 0,1-1,-1 0,0-1,-1 0,0-1,0 0,0 0,-1-1,0-1,0 0,0 0,0-2,-19 7,-1-1,0-2,0-1,0-2,0-1,-1-2,1 0,-22-5,-2-12,55 17,0-1,0 1,0-1,0 0,0 1,0-1,0 0,0 1,0-1,0 0,0 0,0 0,1 0,-1 0,0 0,1 0,-1 0,1 0,-1 0,1-1,0 1,-1 0,1 0,0 0,0 0,0-1,0 1,0 0,0 0,0 0,0-1,0 1,1 0,-1 0,1 0,-1 0,0 0,1-1,0 1,-1 0,1 0,0 0,-1 0,1 1,0-2,34-26,-15 17</inkml:trace>
  <inkml:trace contextRef="#ctx0" brushRef="#br0" timeOffset="449.376">1006 8,'-28'198,"16"34,-23 42,13-139,22-125,3-14</inkml:trace>
  <inkml:trace contextRef="#ctx0" brushRef="#br0" timeOffset="844.415">1119 742,'13'2,"1"0,-1-1,1-1,0 0,-1-1,1 0,-1-1,0-1,1 0,-1-1,0 0,-1-1,1 0,4-4,-10 5,0 0,0 0,0-1,0 0,-1 0,0-1,0 0,0 0,-1 0,1-1,-2 0,1 0,-1 0,0 0,0-1,-1 1,0-1,-1 0,0 0,0 0,0 0,-1-1,0-6,0 13,-1-1,0 0,1 0,-1 1,0-1,0 0,-1 1,1-1,-1 0,1 0,-1 1,0-1,0 1,0-1,0 1,0-1,-1 1,1 0,-1-1,1 1,-1 0,0 0,0 0,0 0,0 1,0-1,-1 0,1 1,0 0,-1-1,1 1,-1 0,1 0,-1 0,0 1,1-1,-1 1,0-1,1 1,-1 0,0 0,0 0,1 0,-2 1,-10 5,0 0,0 1,1 1,0 0,1 0,-1 2,1-1,1 2,0-1,1 2,0-1,0 1,1 1,1 0,0 0,-1 6,5-14,1 1,0 0,0 1,0-1,1 0,0 1,0-1,1 1,0 0,0 0,0-1,1 1,0 0,1 0,-1-1,1 1,1 0,-1 0,1-1,0 1,0-1,1 0,0 0,0 0,1 0,-1 0,1-1,1 1,-1-1,1 0,0 0,0-1,0 0,0 0,1 0,0 0,5 2,3-2,1 0,0 0,0-2,1 0,-1-1,0 0,1-1,7-1,2 0</inkml:trace>
  <inkml:trace contextRef="#ctx0" brushRef="#br0" timeOffset="1266.38">1541 855,'27'-19,"0"0,-2-2,0-1,-2-1,-1-2,0 0,-2-1,10-16,-7 17,-23 25,1-1,-1 1,1 0,-1 0,1 0,-1 0,1 0,-1 0,1 0,-1 0,1 0,-1 0,1 0,-1 0,1 0,-1 0,1 1,-1-1,1 0,-1 0,1 1,-1-1,1 0,-1 0,0 1,1-1,-1 0,1 1,-1-1,0 1,0-1,1 1,-1-1,0 0,1 1,-1-1,0 1,0-1,0 1,0-1,0 1,0-1,1 1,-1-1,0 1,0-1,-1 1,1 0,0-1,0 1,0-1,0 1,0-1,0 1,-1-1,3 30,-2-22,1 1,0 0,0 0,0 0,1 0,1-1,-1 1,1-1,1 0,0 0,3 5,-5-9,0 0,0 0,0 0,1 0,-1-1,1 0,0 1,0-1,0 0,1 0,-1-1,1 1,0-1,-1 1,1-1,0 0,0-1,0 1,1-1,-1 0,0 0,1 0,-1 0,0-1,1 0,-1 0,1 0,-1 0,0-1,1 1,-1-1,0 0,0-1,1 1,-1-1,3-3,1 0,-1-1,0 0,0 0,-1 0,0-1,0 0,0 0,-1-1,0 1,0-1,-1 0,0-1,-1 1,2-7,-3 10,7-13</inkml:trace>
  <inkml:trace contextRef="#ctx0" brushRef="#br0" timeOffset="2229.772">2529 459,'-17'14,"0"1,1 0,0 1,2 1,0 0,1 1,0 0,2 1,0 1,1-1,-4 13,13-29,0 0,1 0,-1 0,1 0,-1 0,1 0,0 0,0 1,0-1,0 0,1 0,-1 0,1 0,0 0,0 0,0 0,0 0,1 0,-1 0,1-1,0 1,-1-1,1 1,0-1,1 1,-1-1,0 0,1 0,-1 0,1-1,-1 1,1 0,0-1,0 0,0 1,0-1,0-1,0 1,0 0,0-1,0 1,0-1,0 0,2 0,12 0,0-2,0 1,-1-2,1 0,-1-1,0-1,0 0,-1-2,1 1,-1-2,0 0,-1-1,0 0,-1-1,0 0,0-2,-1 1,0-1,-1-1,-1 0,7-10,-4 7,-1 0,-1-1,0 0,-1-1,-1 0,0 0,-2-1,0 0,-1-1,-1 1,0-1,-2 0,-1-1,0 1,-1 0,-1 0,-1-1,-1 1,-1 0,-1 0,0 0,-2 1,0-1,-1 1,-1 1,-6-11,10 24,-1 0,1 0,-1 1,0-1,0 1,-1 1,1-1,-1 0,0 1,0 0,0 1,0-1,0 1,-1 1,1-1,-1 1,1 0,-1 0,1 1,-1 0,0 0,1 0,-1 1,1 0,-1 1,1-1,-1 1,1 0,0 1,0-1,0 1,0 1,1-1,-1 1,1 0,0 0,-3 4,-6 4,1 1,0 1,1 1,1-1,0 2,1-1,1 2,0-1,1 1,1 0,1 1,0 0,2 0,0 0,0 0,2 1,0-1,2 1,0 0,0-1,2 1,1-1,2 10,0-14,1 0,1 0,0 0,1-1,1 0,0-1,0 0,1 0,1-1,0 0,0-1,1 0,1-1,-1 0,1-1,1-1,0 0,0 0,0-2,1 0,-1 0,1-1,0-1,10 1,-2 2,1-1,-1-1,1-1,-1-2,1 0,0-1,-1-1,22-4,-32 4,-1-1,1 0,-1-1,0-1,1 0,-2 0,1-1,0-1,-1 0,0-1,-1 0,1 0,-1-1,-1 0,1-1,-1 0,-1-1,0 1,0-2,-1 1,0-1,-1 0,-1-1,1 1,-2-1,3-7,-6 10,0 0,-1 1,0-1,-1 0,0 0,0 0,0 1,-1-1,-1 1,0-1,0 1,-2-4,4 9,-1 0,0 0,0 0,0 0,0 0,0 0,0 1,-1-1,0 1,1 0,-1-1,0 1,0 0,0 1,0-1,0 1,-1-1,1 1,0 0,-1 0,1 0,-1 1,1-1,-1 1,1 0,-1 0,1 0,-1 0,1 0,-1 1,-2 1,-3 0,1 2,0-1,0 1,0 0,1 1,-1 0,1 0,0 1,0 0,1 0,0 0,0 1,1 0,-1 0,1 0,1 1,0 0,0 0,0 0,1 0,0 1,1-1,-1 1,2-1,-1 1,1 0,1 0,0 0,0 0,0-1,1 1,1 0,0 0,0-1,0 1,1-1,0 1,1-1,0 0,0-1,1 1,0-1,0 0,0 0,7 6,4-3,1 0,1-1,0-1,0-1,0 0,1-2,0 0,0-1,0 0,1-2,11 0,-5-3,-1-2,0 0,-1-2,1 0,-1-2,0-1,0 0,-1-2,22-13,-30 16,0-2,-1 0,-1 0,1-2,-1 1,-1-2,0 0,-1 0,0-1,-1 0,-1-1,0 0,0 0,-1-1,-1 0,-1-1,4-13,-8 25,-1 0,0 0,0 0,0 0,0 0,-1 0,0-1,0 1,0 0,0 0,0 0,-1 0,0 0,0-1,0 1,0 1,-1-1,1 0,-1 0,0 0,0 1,-1-1,1 1,-1 0,0 0,1 0,-1 0,-1 0,1 0,0 1,-1 0,1-1,-1 1,1 1,-1-1,0 0,0 1,0 0,0 0,-2 0,3 1,1 1,-1 0,1-1,0 1,0 0,-1 0,1 1,0-1,0 0,0 1,0-1,0 1,1 0,-1-1,0 1,1 0,-1 0,1 0,0 0,0 1,0-1,0 0,0 0,0 1,0-1,1 1,-1-1,1 0,0 1,-1-1,1 1,1-1,-1 1,0-1,0 1,1-1,0 0,-1 1,1-1,0 0,0 1,0-1,0 0,1 0,-1 0,0 0,1 0,0 0,-1 0,1-1,0 1,0-1,0 1,0-1,92 52,-87-51,-1 0,1 0,0 0,-1 1,0 0,0 0,0 0,0 1,0 0,-1 0,0 0,0 1,0 0,0 0,-1 0,1 1,-2-1,1 1,0 0,-1 0,0 1,-1-1,1 0,0 6,2 153,21-136,-9-22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27 623,'-26'214,"31"-176,-4-38,-1 0,0 1,1-1,-1 0,1 0,-1 0,1 1,-1-1,1 0,-1 0,1 0,-1 0,1 0,-1 0,1 0,-1 0,1 0,-1 0,1 0,-1 0,1 0,-1 0,1 0,-1-1,1 1,-1 0,1 0,-1 0,0-1,1 1,-1 0,1-1,-1 1,0 0,1-1,-1 1,0-1,1 1,-1 0,0-1,0 1,1-1,-1 1,0-1,0 1,0-1,0 1,0-1,0 1,0-1,0 1,0-1,0 1,0-1,0 1,0-1,0 1,0-1,0 1,0-1,-1 1,1-1,71-218,-57 188,1 0,1 1,1 1,2 1,12-14,-30 40,0 0,-1 0,1 1,0-1,0 0,0 1,0-1,0 1,1-1,-1 1,0 0,1-1,-1 1,1 0,-1 0,1 0,0 0,-1 0,1 1,0-1,0 0,0 1,-1-1,1 1,0 0,0-1,0 1,0 0,0 0,0 0,0 1,-1-1,1 0,0 1,0-1,0 1,0 0,-1-1,1 1,0 0,-1 0,2 1,40 67,-26-60</inkml:trace>
  <inkml:trace contextRef="#ctx0" brushRef="#br0" timeOffset="266.001">647 424,'-19'27,"1"0,2 2,0 0,2 0,1 2,1 0,2 0,1 1,-4 27,12-56,0 1,0-1,0 1,0-1,1 1,-1-1,1 1,0 0,0-1,0 1,0-1,1 1,0 0,-1-1,1 1,0-1,1 0,-1 1,1-1,-1 0,1 0,0 0,0 0,1 0,-1 0,0-1,1 1,0-1,0 1,-1-1,1 0,0 0,1 0,-1-1,0 1,1-1,5 0,-1 0,1 0,0-1,0 0,-1-1,1 0,0 0,0-1,-1 0,0 0,1-1,-1 0,0-1,0 0,0 0,-1 0,1-1,-1 0,-1-1,1 0,5-6,0 0,-1 0,-1-1,0 0,-1-1,0 0,-1-1,-1 0,0 0,-1 0,0-1,0-5,-5 15,-1-1,1 1,-1 0,0-1,-1 1,1 0,-1-1,0 1,-1 0,0 0,0 0,0 0,0 0,-1 1,0-1,0 1,-1-1,1 1,-1 0,-1 1,1-1,0 1,-1-1,0 1,0 1,0-1,-1 1,1 0,-1 0,0 0,0 1,0 0,0 0,0 1,0-1,0 1,0 1,-1-1,1 1,0 0,-1 0,1 1,0 0,0 0,-1 1,1-1,0 1,0 1,1-1,-1 1,0 0,-16 9,3-1</inkml:trace>
  <inkml:trace contextRef="#ctx0" brushRef="#br0" timeOffset="796.854">1241 510,'-31'10,"1"3,0 0,2 2,-1 1,2 1,0 1,1 2,-11 12,33-30,0 1,1-1,-1 1,1 0,-1 1,1-1,0 1,0-1,1 1,-1 0,1 0,0 0,0 0,0 0,0 1,1-1,0 1,0-1,0 1,0-1,1 1,0-1,0 1,0 0,0-1,1 1,-1-1,1 1,1-1,-1 1,1-1,-1 0,1 1,0-1,1 0,-1 0,1-1,-1 1,1 0,2 0,8 2,1-2,0 0,0 0,0-1,1-1,-1-1,1 0,-1 0,1-2,-1 0,1 0,-1-2,0 1,0-2,0 0,0-1,1 0,12-7,0-1,-1-1,0-1,-1-1,-1-2,0 0,-2-1,0-2,-1 0,-1-1,-2-1,0-1,-1-1,-1 0,-2-1,0 0,-2-1,-1-1,-1 0,1-8,-6 22,-1 0,-1 1,0-1,-1-1,0 1,-1 0,-1 0,0-1,-1 1,0 0,-1 0,-1-1,0 2,-1-1,-1 0,0 1,0 0,-2 0,1 0,-2 1,0 0,0 0,-1 1,0 0,-6-3,12 11,0 1,0 0,-1 0,1 0,-1 0,1 0,-1 1,0 0,0 0,0 0,0 0,0 1,0-1,0 1,0 0,0 0,0 0,1 1,-1 0,0-1,0 1,0 1,0-1,1 0,-1 1,0 0,1 0,0 0,-1 0,1 1,0-1,0 1,0 0,0-1,1 1,-1 2,-6 5,0 1,1 0,0 1,1-1,1 2,0-1,0 1,1 0,1 0,0 2,0 4,2 0,0 1,1-1,1 0,1 0,0 1,2-1,0 0,1-1,1 1,1-1,0 1,8 12,6 10,1-2,2-1,1 0,3-2,12 13,-18-26,1-1,2 0,0-2,1-1,1-1,0-1,5 1,-6-4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37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96,'50'0,"44"1,-1-5,60-10,158-8,-175 9,0 6,93 9,-66-1,293-1,-214-29,-18 30,-43 27,429-28,-298 0,-91 28,-15-17,-111 1,1-5,0-4,45-6,0 1,156 1,-49-26,-12 10,-168 9,-1 3,2 3,40 5,1-2,482-1,-394-28,197 28,-344-5,-33-1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43.9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 2220,'0'10,"0"7,0 7,0 3,0 2,0 1,0 0,0 0,-4 0,-3-1,1 0,1-1,1 0,7-4,2-7</inkml:trace>
  <inkml:trace contextRef="#ctx0" brushRef="#br0" timeOffset="1781.754">85 2220,'245'1,"-64"28,496-30,113 1,-592-28,84 27,-85-27,-147 27,0 2,0 2,-1 3,6 2,-32-3,1-1,-1-1,1-1,-1-2,1 0,0-1,-1-1,1-2,7-2,9-2,0 1,0 3,0 1,1 2,-1 2,5 2,47-1,1404-2,-1298-29,-198 29,23-2,0 1,0 1,1 0,-1 2,0 1,0 1,1 1,-12-2,0 0,1-1,-1-1,1 0,-1 0,1-1,0-1,-1 0,1-1,-1 0,2-2,212 16,-170-24,-32 7</inkml:trace>
  <inkml:trace contextRef="#ctx0" brushRef="#br0" timeOffset="10069.963">1 2672,'180'-17,"-163"14,0 2,0 0,1 1,-1 1,1 0,-1 1,16 5,57 4,588-11,931 0,-1440-25,1-6,337 31,58 0,-368-28,142 27,-141-27,169 29,-198-30,282 29,340 0,-786 1,0 0,0-1,0 0,1 0,-1 0,0 0,0-1,0 1,1-2,-1 1,0 0,0-1,0 0,-1 0,1 0,0-1,-1 0,1 0,-1 0,0 0,0-1,0 1,-1-1,1 0,-1 0,0 0,0-1,0 1,-1-1,0 0,0 1,0-1,1-3,-4-190,-14 39,15 155,1 3,-1 0,1 0,0 0,-1-1,1 1,-1 0,0-1,1 1,-1 0,0-1,0 1,0 0,0-1,0 1,0 0,0-1,-1 1,1 0,0-1,-1 1,1 0,-1-1,1 1,-1 0,0 0,1 0,-1 0,0 0,0 0,0 0,0 0,0 0,0 0,0 0,0 0,0 1,0-1,-1 0,1 1,0-1,0 1,-1-1,1 1,0 0,-1 0,-188 13,107-14,-118 13,-24 7,55 7,1-14,46 22,104-28</inkml:trace>
  <inkml:trace contextRef="#ctx0" brushRef="#br1" timeOffset="20671.117">3275 2390,'1'-2,"0"0,1 0,-1 0,1 1,-1-1,1 0,0 1,0-1,0 1,-1 0,1 0,1 0,-1 0,0 0,0 0,0 0,1 1,-1-1,0 1,0-1,1 1,-1 0,0 0,1 0,0 0,0 0,196-3,-130 18,-59-12,1 0,-1-1,1 0,-1 0,1-1,0-1,0 1,-1-2,1 0,7-1,20-7,1 3,0 0,0 3,36 1,152 15,-177-5,-1-2,1-3,0-1,16-3,-48 0,151 28,-140-24,-1-2,1 0,-1-2,1-2,-1 0,16-5,-4 0,1 2,0 1,0 2,0 2,40 5,12-2,358-2,-281-28,-53 27,76-10,-130 2,0 2,1 3,0 3,24 4,21-2,61-29,281 28,-112 0,-169-28,-54 28,78-11,-164 4,0 2,1 1,0 2,0 0,0 3,6 0,-37 0</inkml:trace>
  <inkml:trace contextRef="#ctx0" brushRef="#br1" timeOffset="23205.689">3218 273,'0'764,"28"-594,1 26,-29 256,28-226,-28-29,20-87,-24-94</inkml:trace>
  <inkml:trace contextRef="#ctx0" brushRef="#br1" timeOffset="25369.601">9201 1910,'-201'331,"55"-38,119-248,17-33</inkml:trace>
  <inkml:trace contextRef="#ctx0" brushRef="#br1" timeOffset="25668.793">8777 1882,'217'342,"-152"-251,5-3,39 36,-77-101,-15-16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2:1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282 284,'-17'7,"0"2,1 0,0 1,1 1,0 0,1 1,1 1,-1 0,2 1,0 0,1 1,0 0,1 1,1 0,0 1,1 0,1 0,-4 17,-1 7,2 0,1 1,3 0,0 20,5-54,1 0,0 0,0-1,0 1,1 0,1 0,-1-1,1 1,1 0,-1-1,1 0,0 0,1 0,0 0,0 0,0-1,1 1,0-1,0 0,1-1,0 1,0-1,0-1,0 1,1-1,0 0,-1 0,2-1,-1 0,0 0,1 0,-1-1,1 0,0-1,-1 0,1 0,0-1,0 0,0 0,0-1,-1 0,1 0,1-1,17-10,-1-2,0-1,-1-1,-1 0,0-2,-1-1,-1-1,-1-1,-1 0,-1-1,0-2,3-8,1 2,-2-1,-1 0,-2-1,-1-1,-1 0,-2-2,-1 1,-2-1,-2-1,-1 0,-1 0,-1-27,-4 55,0 0,0 0,-1 0,-1 0,1 0,-1 0,-1 0,1 0,-1 0,-1 0,0 1,0-1,0 1,-1 0,0-1,0 2,0-1,-1 0,-1 1,1 0,-1 0,0 1,0 0,0 0,-1 0,1 1,-1 0,-1 0,1 0,0 1,-1 0,-3 2,1 1,0 0,0 0,-1 1,1 1,0 0,0 0,0 1,0 0,1 0,-1 1,1 1,0 0,0 0,0 0,1 1,0 1,0-1,0 1,1 1,0-1,1 1,0 0,0 1,0 0,1-1,0 2,-1 3,-13 22</inkml:trace>
  <inkml:trace contextRef="#ctx0" brushRef="#br0" timeOffset="486.948">676 989,'255'-296,"-187"224,-68 72,0 1,0-1,0 1,0-1,0 1,0-1,0 1,0-1,0 1,0-1,0 1,0-1,0 1,1-1,-1 1,0-1,0 0,0 1,1-1,-1 1,0-1,1 0,-1 1,0-1,1 0,-1 1,1-1,-1 0,0 1,1-1,-1 0,1 0,-1 0,1 1,-1-1,1 0,-1 0,1 0,-1 0,1 0,-1 0,1 0,-1 0,1 0,-1 0,1 0,-1 0,1 0,-1-1,0 1,1 0,-1 0,1 0,-1-1,1 1,-1 0,0-1,1 1,-1 0,0-1,1 1,-1 0,0-1,1 1,-1-1,-5 43,0-24,-10 75,15-90,0-1,0 1,0 0,1 0,-1-1,1 1,0 0,0-1,0 1,0 0,0-1,1 0,-1 1,1-1,-1 0,1 0,0 1,0-1,0-1,0 1,0 0,0 0,1-1,-1 1,0-1,1 0,-1 0,1 0,0 0,-1 0,1-1,7 1,0-1,0-1,0 1,0-2,0 1,-1-2,1 1,-1-1,1-1,-1 1,0-2,0 1,-1-1,1-1,-1 1,0-1,-1-1,1 1,-1-1,0-1,-1 1,0-1,0-1,2-5,74-123,-73 112</inkml:trace>
  <inkml:trace contextRef="#ctx0" brushRef="#br0" timeOffset="832.888">1693 1,'-10'38,"-8"32,0 9,2 1,4-9,-1-11,2-12,3-8,3-2,2-3,-3-2,-1-2,1-1,-3-2,0 0,1 0,2-5</inkml:trace>
  <inkml:trace contextRef="#ctx0" brushRef="#br0" timeOffset="1348.075">1777 594,'-4'10,"1"-1,0 1,0 1,1-1,0 0,1 0,0 1,1-1,0 1,1-1,0 1,0-1,1 0,0 0,1 0,0 0,1 0,3 6,-5-14,-1 0,1 0,0 0,0 0,0-1,-1 1,1-1,1 1,-1-1,0 0,0 0,0 0,1 0,-1 0,0-1,1 1,-1-1,1 1,-1-1,1 0,-1 0,1 0,-1 0,1 0,-1-1,1 1,-1-1,0 0,1 1,-1-1,0 0,0 0,1-1,-1 1,0 0,0-1,1-1,75-71,-66 60,82-101,-94 114,0 0,1 1,-1-1,0 0,1 1,-1-1,1 0,-1 1,1-1,-1 1,1-1,0 0,-1 1,1 0,0-1,-1 1,1-1,0 1,-1 0,1-1,0 1,0 0,0 0,-1 0,1 0,0 0,0 0,0 0,-1 0,1 0,0 0,0 0,0 0,-1 0,1 1,0-1,0 0,-1 0,1 1,0-1,-1 1,1-1,0 1,-1-1,1 1,-1-1,1 1,-1 0,1-1,-1 1,1 0,-1-1,1 1,-1 0,0-1,0 1,1 0,-1 0,0-1,0 1,0 0,0 0,0 0,0 0,5 58,-5-54,-4 343,5-330,0 1,-2-1,0 0,-1 0,-1 0,0 0,-2 0,0 0,-1-1,-1 0,0 0,-1-1,-1 0,-1 0,0-1,-1 0,0-1,-1 0,-1-1,0-1,-1 0,-7 5,16-14,1 1,0-1,-1 0,1 0,0 0,-1 0,0-1,0 1,0-1,0-1,0 1,0-1,0 0,0 0,-1 0,1-1,0 1,-1-1,1-1,0 1,-1-1,1 0,-4-1,7-3,0 0,1 0,-1 0,1 0,1 0,-1-1,1 1,-1 0,2 0,-1-1,1 1,-1 0,1 0,1 0,-1 0,1 0,0 0,0 0,0 0,1 1,-1-1,1 1,0 0,2-2,-2 0,21-37,2 1,2 1,1 1,2 2,2 1,10-7,-18 21</inkml:trace>
  <inkml:trace contextRef="#ctx0" brushRef="#br0" timeOffset="2870.023">3075 848,'5'-17,"14"-30,0-4,2 1,2 0,3 2,3-1,-29 47,1 1,-1-1,1 0,0 0,-1 1,1-1,0 0,0 1,0-1,0 1,0-1,1 1,-1-1,0 1,1 0,-1 0,1-1,-1 1,1 0,-1 1,1-1,0 0,-1 0,1 1,0-1,0 1,0-1,0 1,-1 0,1 0,0 0,0 0,0 0,0 0,0 0,-1 1,1-1,0 1,0-1,0 1,-1 0,1-1,0 1,-1 0,1 0,-1 0,1 1,-1-1,0 0,1 1,50 206,-50-204,1-1,0 0,0 0,0 0,0 0,0 0,1-1,-1 0,1 1,0-1,0 0,-1-1,1 1,0-1,1 0,-1 0,0 0,0 0,0-1,0 0,1 0,-1 0,0 0,0-1,1 1,-1-1,0 0,0 0,0-1,0 1,0-1,0 0,-1 0,1 0,-1-1,1 1,-1-1,0 0,0 0,0 0,2-3,17-17,-2-1,-1-1,0-1,-2 0,7-16,-14 20</inkml:trace>
  <inkml:trace contextRef="#ctx0" brushRef="#br0" timeOffset="9671.873">3838 762,'59'-17,"-40"13,0-1,0-1,0-1,-1-1,0 0,0-1,-1-1,-1-1,14-10,-29 20,0-1,1 0,-1 0,0 0,0 0,0 0,0 0,0 0,-1 0,1 0,-1-1,1 1,-1 0,0 0,0-1,0 1,0 0,0 0,0-1,-1 1,1 0,-1 0,0 0,1 0,-1 0,0 0,0 0,0 0,-1 0,1 0,0 0,-1 0,1 1,-1-1,0 1,1-1,-1 1,0 0,0-1,0 1,0 0,0 0,0 1,0-1,0 0,0 1,0-1,-1 1,1-1,0 1,0 0,-1 0,1 0,0 0,0 1,-1-1,1 1,0-1,-13 1,1-1,0 2,0 0,1 1,-1 0,0 1,1 0,0 1,0 1,0 0,1 0,-1 2,2-1,-1 2,1-1,0 2,-4 5,12-11,0 0,0 0,1 0,0 0,0 0,0 1,1-1,-1 1,1-1,0 1,0 0,1-1,-1 1,1 0,0-1,0 1,1 0,-1 0,1-1,0 1,1-1,-1 1,1-1,0 1,0-1,0 0,0 0,1 0,0 0,0 0,0 0,0-1,0 0,1 1,-1-1,1-1,0 1,0 0,0-1,0 0,1 0,-1 0,1 0,-1-1,2 0,22 4,0-3,0 0,1-1,-1-2,0-1,6-2,22-7,-32 4</inkml:trace>
  <inkml:trace contextRef="#ctx0" brushRef="#br0" timeOffset="10171.894">4373 762,'39'1,"-14"0,0 0,0-2,0-1,0 0,0-2,0-1,-1-1,0-1,2-2,-23 8,0 0,-1 0,1 0,0-1,-1 1,1 0,-1-1,1 0,-1 0,0 0,0 0,0 0,0 0,0 0,0-1,0 1,-1 0,1-1,-1 0,0 1,0-1,0 0,0 0,0 0,-1 1,1-1,-1 0,0 0,0 0,0 0,0 0,0 0,-1 0,1 0,-1 0,0 1,0-1,0 0,0 0,0 1,-1-1,1 1,-1-1,1 1,-1-1,0 1,0 0,0 0,0 0,-1 0,1 0,-2 0,-5-1,0 0,0 1,0 0,0 1,0 0,-1 0,1 1,0 0,0 1,-1 0,1 0,0 1,0 0,0 1,1 0,-1 0,1 1,-1 0,1 1,0-1,1 2,-1-1,1 1,0 0,0 0,1 1,0 0,0 0,1 1,0-1,0 1,0 0,1 1,-3 7,7-11,-1-1,1 0,0 1,0-1,0 0,0 1,1-1,-1 0,1 0,0 1,1-1,-1 0,1 0,0 0,0 0,0-1,0 1,1 0,-1-1,1 0,0 1,0-1,0 0,1-1,-1 1,1-1,-1 1,1-1,0 0,2 1,6 2,0 1,1-1,0-1,0 0,0-1,1 0,-1-1,1-1,1 0,127-14,-117 7</inkml:trace>
  <inkml:trace contextRef="#ctx0" brushRef="#br0" timeOffset="10607.012">5107 594,'-29'10,"1"2,0 1,1 1,0 1,1 2,1 0,0 2,-17 18,39-36,1 1,-1 0,1 0,0 0,0 0,0 0,0 1,0-1,0 1,1-1,-1 1,1 0,0-1,0 1,0 0,0 0,0 0,0 0,1 0,0 0,-1 0,1 0,0 0,0 0,1 0,-1 0,1 0,-1 0,1 0,0-1,0 1,0 0,1 0,-1-1,1 1,-1 0,1-1,0 0,0 1,0-1,0 0,0 0,1 0,-1 0,1-1,-1 1,1-1,0 1,-1-1,1 0,0 0,0 0,19 2,0-1,0-1,0 0,0-2,0-1,0-1,0 0,0-2,-1 0,0-2,0 0,0-1,-1-2,0 0,-1-1,0 0,-1-2,-1 0,0-1,5-6,4-4,-1 0,-1-2,-1 0,-2-2,0 0,-2-2,-2 0,0-1,-2 0,0-4,-11 25,0-1,0 1,-1-1,0 1,-1-1,0 0,-1 0,0 0,0 0,-2 0,1 0,-1 0,-1 0,0 0,0 0,-1 0,-1 1,0-1,0 1,-1 0,0 0,-1 1,0 0,0 0,-1 0,0 0,-5-3,3 9,1 0,-1 0,0 1,-1 0,1 0,0 1,0 1,-1-1,1 2,0-1,-1 1,1 0,0 1,0 0,0 1,0 0,0 0,1 1,-1 0,1 0,0 1,0 0,1 1,0 0,0 0,0 0,0 1,1 0,0 0,1 0,-1 1,-3 7,2 0,0 0,1 0,1 0,0 1,1 0,1 0,1 0,0 0,1 1,0-1,1 0,1 1,1-1,0 0,2 0,-1 0,2 0,0-1,1 1,0-1,2-1,-1 1,4 3,4 2,0 0,1-1,1-1,1 0,0-1,1-1,1-1,0-1,2 0,9 4,-1-1,-7-2</inkml:trace>
  <inkml:trace contextRef="#ctx0" brushRef="#br0" timeOffset="11388.681">6575 85,'10'88,"-4"0,-3 1,-5 0,-9 59,-24 62,31-193,3-16,0 0,0 0,0 1,0-1,0 0,0 0,1 1,-1-1,1 0,-1 1,1-1,-1 0,1 1,0-1,0 1,-1-1,1 1,0-1,0 0,1 1,-1-1,0 1,0-1,1 1,-1-1,1 0,-1 1,1-1,0 0,-1 0,1 1,0-1,0 0,0 0,0 0,0 0,0 0,0 0,0 0,0 0,0 0,1-1,-1 1,0 0,2 0,12-3</inkml:trace>
  <inkml:trace contextRef="#ctx0" brushRef="#br0" timeOffset="11891.862">7055 594,'-7'8,"-9"9,0 0,1 2,1 0,0 0,2 2,0-1,2 2,0-1,-5 19,14-37,1 0,0 1,-1-1,1 0,0 1,0-1,1 1,-1-1,1 0,0 1,0-1,0 0,0 0,0 1,1-1,-1 0,1 0,0-1,0 1,0 0,0-1,0 1,1-1,-1 1,1-1,0 0,0 0,-1-1,1 1,0 0,1-1,-1 0,0 0,0 0,1 0,-1 0,0 0,1-1,-1 0,0 0,1 0,-1 0,1 0,-1-1,0 1,1-1,-1 0,3-1,11-2,0-1,-1 0,1-1,-1-1,-1-1,1 0,-1-1,-1 0,0-1,0-1,-1 0,0-1,-1 0,8-12,3-4,-2-2,-1 0,-1-1,-2-1,-1-1,6-20,-14 32,-1-1,-1 0,-1-1,-1 0,-1 0,-1 0,-1 0,-1 0,-1-4,0 16,1 1,-2 0,1 0,-2 0,1 0,-1 0,-1 0,0 1,0-1,-1 1,0 0,0 0,-1 1,-1 0,1 0,-1 0,0 1,-1 0,0 0,0 1,-5-3,7 6,-1 1,1-1,-1 1,1 1,-1-1,0 1,0 0,0 1,0 0,1 0,-1 0,0 1,0 0,0 0,1 1,-1 0,0 0,1 0,0 1,-1 0,1 0,0 1,1 0,-1 0,1 0,-1 0,1 1,1 0,-1 0,1 0,0 1,0 0,0 0,1 0,0 0,0 0,0 0,1 1,-1 4,-4 9,2-1,0 1,1 1,1-1,1 0,1 1,0 0,2-1,0 1,2-1,0 0,1 0,1 0,5 13,3 4,1-2,2 0,2 0,0-2,3 0,0-2,2 0,2-1,0-1,2-2,1-1,28 20,0-2,-32-24</inkml:trace>
  <inkml:trace contextRef="#ctx0" brushRef="#br0" timeOffset="12602.855">366 1976,'-10'43,"-7"34,-2 13,3-4,5-12,3-13,3-13,3-9,2-17,0-11</inkml:trace>
  <inkml:trace contextRef="#ctx0" brushRef="#br0" timeOffset="12839.67">309 1525,'5'5,"2"1</inkml:trace>
  <inkml:trace contextRef="#ctx0" brushRef="#br0" timeOffset="13156.854">564 2484,'156'-268,"-117"223,-39 45,1-1,0 1,0-1,-1 1,1 0,0-1,0 1,0 0,-1-1,1 1,0 0,0 0,0 0,0 0,0 0,0 0,-1 0,1 0,0 0,0 0,0 1,0-1,0 0,-1 0,1 1,0-1,0 1,0-1,-1 1,1-1,0 1,-1-1,1 1,-1 0,1-1,0 1,-1 0,1-1,-1 1,0 0,1 0,-1 0,0-1,1 1,-1 0,0 0,0 0,0 0,0 0,0-1,1 1,-2 0,1 0,0 0,0 0,0 0,0 0,-1 0,7 53,-7-47,1 0,-1 0,1 0,0 0,1 0,-1 0,1 0,1 0,-1 0,1-1,1 1,-1-1,1 1,0-1,0 0,1 0,0 0,0 0,0-1,1 0,0 0,0 0,0 0,1-1,-1 0,1 0,0 0,0-1,0 0,1 0,0 0,2-2,0 1,0-2,0 1,0-1,0-1,0 1,0-1,0-1,0 0,-1 0,1-1,-1 0,1 0,-1-1,0 0,0-1,-1 0,1 0,-1 0,0-1,-1 0,1 0,-1-1,0 0,-1 0,0 0,0-1,0 0,-1 0,0 0,-1 0,1-4,82-243,-78 231</inkml:trace>
  <inkml:trace contextRef="#ctx0" brushRef="#br0" timeOffset="13868.848">2596 1582,'18'156,"-8"1,-9 158,-2-149,-21-39,19-121,1-6</inkml:trace>
  <inkml:trace contextRef="#ctx0" brushRef="#br0" timeOffset="14124.84">2314 2089,'43'0,"33"0,14-5,-4-1,-7 0,-12-4,-12 0,-12 2,-7-3,-6 1,-3-3,-1 1,-5-3,-6 2</inkml:trace>
  <inkml:trace contextRef="#ctx0" brushRef="#br0" timeOffset="14570.767">3132 1496,'-20'98,"4"0,5 0,2 47,8-105,2 1,2-1,2 0,1 0,2-1,1 0,16 38,-25-74,0 1,1-1,-1 0,1 0,0 1,0-1,0 0,1 0,-1 0,0 0,1-1,0 1,0 0,0-1,0 1,0-1,1 1,-1-1,1 0,-1 0,1 0,0-1,0 1,0-1,0 1,0-1,0 0,0 0,0 0,0 0,0-1,1 0,-1 1,0-1,1 0,-1 0,0-1,0 1,1-1,-1 0,0 0,0 0,101-106,-96 99,-1-2,2 1,-1 0,2 0,-1 1,1 0,0 1,0 0,1 1,0 0,0 0,1 1,3 0,-14 5,1-1,0 1,0 0,0 0,0 1,0-1,0 0,0 1,0-1,-1 1,1-1,0 1,0 0,-1 0,1 0,0 0,-1 0,1 0,-1 0,1 0,-1 1,0-1,1 0,-1 1,0 0,0-1,0 1,0-1,0 1,-1 0,1 0,0 0,-1-1,1 1,-1 0,0 0,0 1,5 79,-5-71,13 72,-2-64</inkml:trace>
  <inkml:trace contextRef="#ctx0" brushRef="#br0" timeOffset="14773.891">3866 2146,'-20'33,"-5"17,0-1</inkml:trace>
  <inkml:trace contextRef="#ctx0" brushRef="#br0" timeOffset="14925.847">3752 1779,'0'0</inkml:trace>
  <inkml:trace contextRef="#ctx0" brushRef="#br0" timeOffset="15240.674">4289 1920,'-76'63,"74"-61,0 1,0-1,1 1,-1 0,0-1,1 1,0 0,0 0,0 0,0 0,0 0,0 0,1 0,0 0,-1 0,1 0,0 0,0 1,1-1,-1 0,1 0,0 0,-1 0,1 0,0 0,1 0,-1-1,1 1,1 2,62 50,-58-52,-1 0,-1 1,1 0,-1 0,1 0,-1 1,0-1,-1 1,1 0,-1 1,0-1,0 1,-1 0,1 0,-1 1,-3-2,0 0,0-1,0 1,-1 0,0-1,0 1,0 0,-1-1,0 0,0 1,0-1,0 0,0 0,-1 0,0 0,0 0,0-1,0 1,-1-1,1 0,-1 0,0 0,0 0,0-1,0 0,0 1,0-2,-1 1,1 0,-1-1,1 0,-1 0,0 0,0-1,1 1,-1-1,0 0,-81 1,61-2</inkml:trace>
  <inkml:trace contextRef="#ctx0" brushRef="#br0" timeOffset="15919.845">5390 1920,'-39'14,"-21"20,-2 8,11 2,13-1,13-4,12-4,7-2,10-2,9-7,7-3,4-4,4-5,2-5,5-4,1-2,-5-1</inkml:trace>
  <inkml:trace contextRef="#ctx0" brushRef="#br0" timeOffset="16790.799">6011 1920,'-3'1,"-31"8,1 2,0 1,1 1,1 2,0 2,1 0,0 2,2 2,-10 8,35-27,0 0,0 0,0 0,0 1,1-1,-1 1,1 0,-1-1,1 1,0 0,0 0,0 1,1-1,-1 0,1 1,-1-1,1 0,0 1,0 0,1-1,-1 1,1 0,0-1,0 1,0 0,0-1,1 1,0-1,-1 1,1 0,0-1,1 0,-1 1,1-1,-1 0,1 1,0-1,0 0,0 0,1-1,-1 1,1 0,1 0,10 1,0-1,0-1,0 0,1-1,-1-1,0 0,1-1,-1 0,1-1,-1-1,0 0,0-1,-1 0,1-1,-1-1,3-2,296-167,-310 175,0 0,0 0,0 1,0-1,0 1,0-1,0 1,0 0,0-1,0 1,0 0,-1 0,1 0,0 1,-1-1,1 0,0 1,-1-1,0 1,1-1,-1 1,0 0,0 0,0-1,0 1,0 0,0 0,-1 0,1 0,0 0,-1 0,0 0,1 0,-1 0,0 0,0 0,0 1,-1-1,1 0,0 0,-1 0,1 0,-1 0,0 0,0 0,0-1,0 2,2 13,-2-13,1 0,-1 0,1 0,0 0,0 0,0 0,1 0,-1 0,1 0,-1 0,1 0,0 0,0-1,0 1,1 0,-1 0,1-1,-1 1,1-1,0 0,0 1,0-1,0 0,1 0,-1 0,0-1,1 1,-1 0,1-1,0 0,-1 1,1-1,0 0,0-1,0 1,0 0,0-1,0 0,0 1,0-1,0 0,0-1,2 1,11-5,-1-1,0-1,-1 0,1-1,-1 0,-1-1,0-1,12-10,40-27,-22 20,0 1,2 3,1 2,0 2,9-1,-53 18,0 1,0 0,0 0,0 0,0 0,0 1,0-1,0 0,0 1,0 0,0-1,1 1,-1 0,0 0,0 0,0 0,0 0,1 1,-1-1,0 1,0-1,0 1,0 0,0 0,0 0,0 0,0 0,-1 0,1 1,0-1,-1 1,1-1,-1 1,1-1,-1 1,0 0,1 0,-1 0,0-1,0 1,-1 0,1 0,0 1,-1-1,1 0,-1 0,1 0,-1 0,0 0,0 1,0-1,0 0,-1 0,1 0,0 0,-1 0,0 1,0-1,-6 13,-1-1,-1 0,0 0,-1-1,0 0,-1-1,-1 0,0-1,0 0,-1-1,-5 3,-70 43,113-46,147-39,-56 25,-93 5,0-1,-1-1,1 0,-1-2,1-1,-1 0,0-2,-1-1,3-1,2-5,0 0,-1-2,0-1,-1-1,-1-1,-1-1,0-1,-2-1,0-1,16-24,0-38,-36 82,1 0,-1 0,0 0,0 0,0 0,0 0,0 0,0 0,-1 0,1 0,0 0,-1 0,0 0,1 0,-1 0,0 1,0-1,0 0,0 0,-1 1,1-1,0 1,-1-1,1 1,-1-1,1 1,-1 0,0 0,1 0,-1 0,0 0,0 0,0 0,0 1,0-1,1 1,-1-1,-1 1,1 0,0 0,0 0,-1 0,-8 1,1 0,-1 2,1-1,-1 1,1 1,0-1,0 2,1 0,-1 0,1 0,0 1,0 1,1-1,0 2,0-1,-5 7,1-1,-1 0,2 1,0 0,1 1,1 1,0-1,1 1,0 1,2-1,0 1,-4 18,8-26,0 0,1 1,0-1,0 1,1-1,1 1,-1-1,2 1,-1-1,1 0,1 1,-1-1,2 0,-1 0,1-1,1 1,-1-1,1 0,1 0,-1-1,1 1,1-1,1 1,13 9,1 0,0-1,1-2,1 0,0-2,1 0,0-2,1-1,0 0,0-2,1-2,0 0,6-1,-3-1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51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79,'-5'-79,"-13"101,-39 233,56-252,0 1,0-1,0 0,0 0,0 0,1 1,0-1,0 0,-1 1,2-1,-1 0,0 1,1-1,0 0,-1 0,1 1,0-1,1 0,-1 0,1 0,-1 0,1 0,0-1,0 1,0-1,0 1,1-1,-1 1,1-1,-1 0,1 0,0 0,0-1,-1 1,2-1,-1 1,0-1,0 0,0 0,0-1,1 1,-1-1,0 1,1-1,-1 0,0 0,0 0,1-1,-1 1,0-1,3-1,7-6,-1-1,-1-1,0 0,0-1,-1 0,0 0,-1-1,0 0,-1-1,-1 0,0 0,0 0,-1-1,-1 0,0-1,1-10,-5 22,31-79,-26 105,20 176,-25 57,-4-228,0 1,-2-1,-2 0,0-1,-2 0,0 0,-2 0,-11 16,21-38,-2 0,1 0,-1-1,1 1,-1-1,0 1,-1-1,1 0,-1 0,0-1,0 1,0-1,0 0,-1 0,1 0,-1-1,0 1,1-1,-1 0,0-1,0 1,-1-1,1 0,0 0,0 0,-1-1,1 0,0 0,-1 0,1-1,0 0,0 0,0 0,-1-1,1 1,0-1,1 0,-1-1,0 1,-3-4,5 0,1-1,0 1,0-1,1 0,0 0,0 1,0-1,1 0,0 0,0 0,1 0,0 0,0 0,1 1,0-1,0 0,0 1,1 0,0-1,0 1,1 0,0 0,0 1,0-1,0 1,4-9,84-129,-73 119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 0,0-1,0 1,0-1,0 1,0-1,0 1,1-1,-1 1,0-1,0 1,0-1,1 1,-1-1,0 1,0-1,1 0,-1 1,0-1,1 1,-1-1,1 0,-1 1,0-1,1 0,-1 0,1 1,-1-1,1 0,-1 0,1 0,-1 1,1-1,-1 0,1 0,-1 0,1 0,-1 0,1 0,0 0,-1 0,1 0,-1-1,1 1,-1 0,1 0,-1 0,1 0,-1-1,0 1,1 0,-1-1,1 1,-1 0,1-1,-1 1,0 0,1-1,-1 1,0-1,1 1,1 13,-1 1,0 0,-1 0,-1 0,0 0,-1 0,0-1,-1 1,-1 1,-9 63,-10 64,20-118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27.7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0 530 0 0 0,'0'0'1279'0'0,"0"0"284"0"0,0 0-91 0 0,0 0-258 0 0,0 0-237 0 0,0 0-143 0 0,2-2-38 0 0,29-56 5392 0 0,-4-3-3310 0 0,18-36-1470 0 0,86-153-349 0 0,-109 222-1181 0 0,-13 50-1245 0 0,-7 48 1106 0 0,-3-52 288 0 0,1-1-1 0 0,1 1 1 0 0,0 0-1 0 0,1-1 1 0 0,1 1 0 0 0,1-1-1 0 0,1 0 1 0 0,1 4-27 0 0,-4-17 19 0 0,-1-1 0 0 0,0 0 0 0 0,1 1 1 0 0,0-1-1 0 0,0 0 0 0 0,0 0 1 0 0,0 0-1 0 0,0 0 0 0 0,1 0 1 0 0,-1 0-1 0 0,1-1 0 0 0,0 1 1 0 0,0-1-1 0 0,0 0 0 0 0,0 0 1 0 0,0 0-1 0 0,0 0 0 0 0,1-1 1 0 0,-1 1-1 0 0,1-1 0 0 0,-1 0 0 0 0,1 0 1 0 0,-1 0-1 0 0,1 0 0 0 0,0 0 1 0 0,-1-1-1 0 0,1 0 0 0 0,0 0 1 0 0,-1 0-1 0 0,1 0 0 0 0,2-1-19 0 0,64-51 756 0 0,90-152-463 0 0,-93 115-285 0 0,-66 91-64 0 0,0-1 0 0 0,1 0 1 0 0,-1 0-1 0 0,0 1 0 0 0,-1-1 1 0 0,1 1-1 0 0,0-1 0 0 0,0 1 1 0 0,-1-1-1 0 0,1 1 1 0 0,0-1-1 0 0,-1 1 0 0 0,0 0 1 0 0,1-1-1 0 0,-1 1 0 0 0,0 0 1 0 0,0-1-1 0 0,0 1 0 0 0,0 0 1 0 0,0-1-1 0 0,0 1 1 0 0,-1 0-1 0 0,1-1 0 0 0,0 1 1 0 0,-1 0-1 0 0,1-1 0 0 0,-1 2 56 0 0,0 0-56 0 0,-9 140-46 0 0,9-136 57 0 0,2 0-1 0 0,-1 0 0 0 0,1 0 1 0 0,0-1-1 0 0,0 1 0 0 0,1 0 0 0 0,0 0 1 0 0,0 0-1 0 0,0-1 0 0 0,1 0 1 0 0,0 1-1 0 0,0-1 0 0 0,1 0 1 0 0,0 0-1 0 0,0-1 0 0 0,0 1 1 0 0,1-1-1 0 0,0 0 0 0 0,0 0 1 0 0,0 0-1 0 0,0-1 0 0 0,1 0 1 0 0,0 0-1 0 0,1 1 46 0 0,20 2-3950 0 0,-9-6-7878 0 0,-16-1 10577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7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7,'0'-5,"0"4,5 6,1 7,0 7,-1 4,-6-1,-3 0,-1 1,0 2,2 1,0 1,2 1,0 0,1 1,0-1,0 1,0-6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315 485,'-15'1,"-1"0,1 1,0 0,0 2,1-1,-1 2,1 0,0 1,0 0,0 1,1 1,0 0,0 0,-10 11,13-9,1 1,1-1,0 1,0 1,1 0,0 0,1 0,1 1,0-1,1 1,0 1,1-1,0 0,1 1,0 0,2-1,-1 1,2 0,0 4,0-14,-1 0,1-1,0 1,0 0,1-1,-1 1,1-1,0 1,0-1,0 0,0 0,1 0,-1 0,1 0,-1-1,1 1,0-1,0 1,1-1,-1 0,0 0,1-1,-1 1,1-1,-1 1,1-1,0 0,-1-1,1 1,0 0,0-1,0 0,0 0,-1 0,1-1,0 1,0-1,-1 0,1 0,0 0,-1-1,1 1,-1-1,1 0,-1 0,0 0,1 0,23-15,0-1,-1-1,0-2,-2 0,-1-2,0 0,-2-2,16-23,-32 43,22-30,-1-1,-2-1,-1-1,-3-1,0-1,-3-1,-1 0,9-44,-22 73,-1-1,0 0,-1-1,0 1,-1 0,0 0,-2 0,1 0,-1 0,-1 0,-1 0,-4-11,6 19,0-1,0 1,-1-1,0 1,0 0,-1 0,0 1,1-1,-1 1,-1 0,1 0,-1 0,1 0,-1 1,0 0,-1 0,1 0,0 0,-1 1,1 0,-1 0,0 1,0 0,0 0,1 0,-1 0,0 1,0 0,-1 0,-3 4,1-1,0 1,0 0,0 1,0 0,1 0,0 1,0 0,1 1,-1 0,1 0,1 0,-1 1,1 0,1 0,-1 1,2-1,-1 1,1 0,0 0,1 1,0-1,0 1,1 0,1 0,-1 5,-3 8,1 0,1 0,1 0,2 1,0-1,1 0,1 1,1-1,1 0,2-1,0 1,1-1,1 0,1 0,1-1,1-1,13 19,11 14,3-2,2-1,23 19,-53-61,-3-4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0,'-24'39,"-17"26,-2 8,1-5,8-8,10-10,9-8,2-7,4-5,3-7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1,'9'38,"8"28,7 7,-2-4,1-10,-4-9,0-8,-4-7,1-10,-2-3,0-2,-1 2,2-4,-2-9,-3-7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1,'29'0,"0"0,0 2,-1 1,1 1,-1 2,0 1,0 1,-1 1,2 2,3 4,109 33,-92-37,-48-11,0 1,-1-1,1 0,0 0,-1 1,1-1,0 0,-1 1,1-1,0 1,-1-1,1 1,-1-1,1 1,-1-1,1 1,-1-1,0 1,1 0,-1-1,0 1,1 0,-1-1,0 1,0 0,0-1,1 1,-1 0,0 0,0-1,0 1,0 0,0 0,-1-1,1 1,0 0,0-1,0 1,-1 0,1 0,0-1,0 1,-1-1,1 1,-1 0,1-1,-1 1,1-1,-1 1,1-1,-1 1,1-1,-1 1,0-1,1 0,-1 1,1-1,-1 0,0 1,0-1,1 0,-1 0,0 0,1 0,-1 0,0 0,0 0,-306 126,305-126,0 1,0-1,0 1,1-1,-1 1,0 0,1 0,-1 0,0 0,1 0,-1 0,1 0,0 0,-1 1,1-1,0 0,0 1,0-1,0 1,0 0,0-1,0 1,0 0,1-1,-1 1,1 0,-1 0,1 0,0-1,-1 1,1 0,0 0,0 0,1 0,-1 0,0-1,0 1,1 0,0 0,-1 0,1-1,0 2,8 4,0 1,1-1,0-1,0 0,1 0,-1-1,1-1,0 1,6 0,22 10,50 21,2-4,68 14,50 60,-188-98,2 1,-34-23,4 8,0-1,1 0,0 0,0-1,1 0,0 0,0 0,1-1,0 1,1-1,-2-6,-10-19,15 32,0 0,-1 0,0 0,1 0,-1 0,0 0,0 0,0 0,0 0,-1 0,1 1,0-1,-1 1,1-1,-1 1,0-1,1 1,-1 0,0 0,0 0,0 0,0 0,0 0,0 0,0 1,0-1,0 1,0-1,0 1,0 0,0 0,-1 0,1 0,0 0,0 1,0-1,0 0,0 1,0 0,0-1,0 1,0 0,0 0,0 0,0 0,1 1,-1-1,0 0,1 1,-86 104,59-68,28-38,0 1,0 0,1-1,-1 1,0 0,1-1,-1 1,1 0,-1-1,1 1,-1-1,1 1,-1-1,1 1,-1-1,1 1,0-1,-1 1,1-1,0 0,-1 1,1-1,0 0,-1 0,1 1,0-1,0 0,-1 0,1 0,0 0,0 0,-1 0,1 0,0 0,0-1,-1 1,1 0,0 0,-1-1,1 1,0 0,-1-1,1 1,0-1,2 1,168-35,-87 48,-77-13,-3-4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9.5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53 295,'179'-18,"55"-5,-191 15,1 2,-1 2,1 1,0 3,25 3,23-1,133-3,-55-26,310 26,-429 1,-51 0</inkml:trace>
  <inkml:trace contextRef="#ctx0" brushRef="#br0" timeOffset="1303.019">109 266,'33'-48,"161"-139,-154 157,-43 68,-6 304,35-156,-27-185,0 0,0-1,0 1,0-1,0 1,0-1,0 1,0-1,0 0,0 1,0-1,-1 0,1 0,0 0,0 0,0 0,0 0,0 0,-1 0,1 0,0 0,0-1,0 1,0-1,0 1,0-1,0 1,0-1,0 1,0-1,0 0,0 1,0-1,0 0,1 0,-1 0,0 0,1 0,-1 0,0 0,1 0,-1 0,1 0,0 0,-1 0,1 0,0 0,0-1,-2 0,-168-231,165 227,-1 0,0 0,0 1,0 0,-1 0,0 0,0 1,0 0,0 0,-1 1,1 0,-1 0,0 0,0 1,0 1,0-1,-1 1,-7 1,14 0,1 1,-1-1,1 1,-1-1,0 1,1 0,-1 0,1 0,0 0,-1 0,1 0,0 1,0-1,-1 0,1 1,0-1,0 0,1 1,-1-1,0 1,0 0,1-1,-1 1,1 0,-1-1,1 1,0 0,0-1,0 1,0 0,0 0,0 1,2 18</inkml:trace>
  <inkml:trace contextRef="#ctx0" brushRef="#br0" timeOffset="2538.254">871 830,'0'459,"-11"-401,-4-90,14 5,1 0,1 0,1 0,1 0,1 0,2 0,1 1,1 0,1 0,1 1,1 0,2 1,0 0,1 1,2 1,0 0,1 1,2 1,16-15,-33 33,-1 0,1 0,-1 1,1-1,0 1,0-1,0 1,-1 0,1 0,0 0,0 0,1 0,-1 0,0 1,0-1,0 0,1 1,-1 0,0 0,0 0,1 0,-1 0,0 0,0 0,1 1,-1-1,0 1,0-1,0 1,0 0,0 0,0 0,0 0,0 0,0 1,0-1,0 1,-1-1,1 1,-1-1,1 1,-1 0,1 0,-1 0,0 0,0 0,0 0,0 0,0 0,-1 0,1 2,1 8,0 0,-1 0,0 0,-1 0,-1 0,0 0,0 0,-1 0,-1 0,0-1,0 1,-1-1,-3 4,-1 6,1-3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16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57,'14'95,"-4"0,-4 1,-5 1,-4 12,-52 288,24-31,16-235,2 36,13-164,0 1,0-1,0 0,1 0,-1 0,1 0,0 1,-1-1,2 0,-1 0,0 0,0-1,1 1,0 0,-1 0,1-1,0 1,0-1,1 0,-1 1,0-1,1 0,-1 0,1-1,0 1,0-1,0 1,0-1,0 0,3 1,7-3</inkml:trace>
  <inkml:trace contextRef="#ctx0" brushRef="#br0" timeOffset="1115.681">4035 29,'-16'73,"8"-23,3 0,3 1,1-1,6 46,22 116,-27 167,-29-211,22-144,1 0,0 0,2 0,1 0,1 1,2 0,0 3,4-5,3-5</inkml:trace>
  <inkml:trace contextRef="#ctx0" brushRef="#br0" timeOffset="2133.968">7479 0,'12'77,"-3"-1,-3 2,-4 64,-31 51,0 33,24 35,5-256</inkml:trace>
  <inkml:trace contextRef="#ctx0" brushRef="#br0" timeOffset="4768.046">7479 1017,'0'-5,"0"3,0 7,0 8,0 5,0 6,0 2,-5-2,-1-1,0 0,1 2,6-4,3-1,1 2,-1 1,-5-3,-3 0,0-4</inkml:trace>
  <inkml:trace contextRef="#ctx0" brushRef="#br0" timeOffset="6086.75">0 847,'455'-17,"135"-34,-173 22,583 2,-273-8,714-41,-549 19,307 8,-510 34,-239 3,-191-17,-270 35,-1 0</inkml:trace>
  <inkml:trace contextRef="#ctx0" brushRef="#br0" timeOffset="6374.213">7902 141,'-43'24,"-38"22,-16 14,0 0,2 0,7 0,10-2,2 0,6-5,5-2,3-1,3-3,7-1,8-3,6-9,9-10</inkml:trace>
  <inkml:trace contextRef="#ctx0" brushRef="#br0" timeOffset="6934.9">4685 226,'-43'10,"-39"12,-14 8,-6 3,5 6,5 1,8 3,4 4,2-1,-1 1,3-3,1 2,3-4,5-3,8-4,15-7</inkml:trace>
  <inkml:trace contextRef="#ctx0" brushRef="#br0" timeOffset="7534.346">903 367,'-34'38,"-39"38,-13 9,-1-4,10-11,8-13,11-12,5-3,8-4,6-9,5-4,4-2,2 0,5-3</inkml:trace>
  <inkml:trace contextRef="#ctx0" brushRef="#br0" timeOffset="10125.667">1947 1129,'0'0,"0"0,1 1,-1-1,0 1,0-1,1 0,-1 1,0-1,1 0,-1 1,1-1,-1 0,0 0,1 1,-1-1,1 0,-1 0,1 0,-1 1,1-1,-1 0,0 0,1 0,-1 0,1 0,-1 0,1 0,-1 0,1 0,-1 0,1-1,0 1,-70 163,52-123,10-26,1 0,0 1,1-1,0 1,1 1,1-1,-1 14,4-27,0 1,0-1,0 0,0 0,0 1,1-1,-1 0,1 0,-1 1,1-1,0 0,0 0,0 0,0 0,0 0,1 0,-1-1,0 1,1 0,0 0,-1-1,1 1,0-1,0 0,0 1,0-1,0 0,0 0,0 0,0-1,0 1,0 0,0-1,1 1,-1-1,0 0,0 0,1 0,0 0,95-13,-86 10,136-39,-127 40</inkml:trace>
  <inkml:trace contextRef="#ctx0" brushRef="#br0" timeOffset="10453.146">2568 1101,'-195'344,"-11"-77,195-246,3-2</inkml:trace>
  <inkml:trace contextRef="#ctx0" brushRef="#br0" timeOffset="10903.989">2624 1468,'30'-11,"0"1,1 1,0 1,0 3,21-2,-50 6,-1 0,1 0,0 1,0-1,0 1,0-1,0 1,0 0,0-1,0 1,0 0,0 0,0 1,0-1,0 0,0 1,-1-1,1 1,0 0,0-1,0 1,0 0,-1 0,1 0,0 0,-1 1,1-1,-1 0,0 1,1-1,-1 1,0-1,0 1,0 0,0-1,0 1,0 0,0 0,0 0,-1 0,1-1,-1 1,0 0,1 0,-1 0,0 0,0 0,0 0,-1 2,-6 10,-1-1,-1 1,0-2,-1 1,0-1,-1-1,0 0,-1 0,0-1,-12 12,0 0,12-11,0 0,0 0,1 1,0 1,1 0,1 0,0 1,-2 5,10-18,0 0,0 1,1-1,-1 0,0 0,1 1,-1-1,1 0,0 1,-1-1,1 1,0-1,0 1,0-1,0 0,0 1,0-1,0 1,0-1,1 0,-1 1,1-1,-1 1,1-1,-1 0,1 0,0 1,0-1,-1 0,1 0,0 0,0 0,0 0,0 0,0 0,1 0,-1 0,0-1,0 1,0 0,1-1,-1 1,1-1,62 1,141-48,-181 45</inkml:trace>
  <inkml:trace contextRef="#ctx0" brushRef="#br0" timeOffset="11839.716">5249 960,'6'28,"-9"-10,-1 0,0-1,-1 0,-1 0,-1 0,0-1,-2 0,1 0,-8 9,-12 24,21-36,-24 64,30-75,1 0,0 0,0-1,0 1,0 0,0 0,0 0,0 0,0 0,1-1,-1 1,1 0,0 0,-1-1,1 1,0 0,0-1,0 1,0 0,0-1,0 0,1 1,-1-1,0 0,1 1,-1-1,1 0,-1 0,1 0,0 0,-1-1,1 1,0 0,0-1,-1 1,1-1,0 0,0 1,0-1,0 0,18 1,0-1,-1-1,1 0,0-2,-1 0,0-1,1-1,-2-1,1-1,5-3,23-5,37-13,-64 24</inkml:trace>
  <inkml:trace contextRef="#ctx0" brushRef="#br0" timeOffset="12202.615">6011 904,'1'3,"-1"0,0 0,1 1,-1-1,0 0,0 1,-1-1,1 0,-1 0,1 1,-1-1,0 0,0 0,-1 0,1 0,-1 0,1 0,-1 0,0-1,0 1,0 0,0-1,-1 0,1 1,-2 0,1 0,-260 312,66-94,116-137,81-83,0 0,0 0,0-1,0 1,0 0,0 0,0-1,0 1,0 0,0 0,0-1,0 1,1 0,-1-1,0 1,1 0,-1-1,0 1,1 0,-1-1,1 1,-1-1,1 1,-1-1,1 1,0-1,-1 1,1-1,-1 1,1-1,0 0,-1 1,1-1,0 0,0 0,-1 0,1 0,0 1,0-1,-1 0,1 0,0 0,0 0,-1 0,1-1,0 1,-1 0,1 0,0 0,0-1,-1 1,1 0,0-1,-1 1,1-1,-1 1,1-1,0 1,-1-1,1 1,-1-1,1 1,-1-1,0 0,1 1,-1-1,0 0,1 1,-1-1,82-46,-56 30</inkml:trace>
  <inkml:trace contextRef="#ctx0" brushRef="#br0" timeOffset="12605.182">5927 1411,'150'-21,"-139"19,68 1,-78 1,1 0,0 0,-1 1,1-1,0 0,-1 1,1 0,-1-1,1 1,-1 0,1 0,-1 0,0 0,1 0,-1 0,0 0,0 0,0 0,0 1,0-1,0 0,0 1,0-1,0 1,-1-1,1 1,0-1,-1 1,0 0,1-1,-1 1,0 0,0-1,0 1,0 0,0-1,0 1,0 0,-1-1,1 1,-1 0,-3 10,-1-1,0 1,0-2,-1 1,-1-1,0 1,0-2,-1 1,-1-1,-4 4,-10 13,-17 15,-29 44,68-83,0 0,0-1,1 1,-1 0,0 0,1 0,-1 0,1 0,0 0,0 0,0 1,0-1,0 0,0 0,0 0,1 0,-1 0,1 0,-1 0,1 0,0 0,0 0,0-1,0 1,0 0,0 0,0-1,1 1,-1-1,0 1,1-1,0 0,-1 1,1-1,0 0,0 0,-1 0,1 0,0 0,0-1,0 1,0-1,0 1,0-1,0 0,0 1,0-1,1 0,13 1,0 0,0-1,0 0,0-1,0-1,0-1,0 0,-1-1,1-1,-1 0,13-7,28-5,-31 11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5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36,'-6'-4,"0"1,0 0,-1 0,1 1,0 0,-1 0,0 0,0 1,1 0,-1 0,0 1,-5 0,-2-1,-4-3,0 1,0 1,-1 1,1 1,-1 0,1 1,0 1,-1 1,1 1,0 0,1 1,-1 1,1 1,0 0,1 2,-2 0,14-5,0 0,0 0,1 0,0 0,0 0,0 0,0 1,0 0,1-1,0 1,0 0,0 0,1 0,0 0,0 1,0-1,1 0,-1 0,1 1,0-1,1 0,-1 1,1-1,0 0,1 0,-1 0,1 0,0 0,0 0,0 0,1-1,0 1,0-1,0 0,0 0,2 2,186 162,-169-150,-1 2,-1 0,0 2,-2 0,15 22,-27-35,-1-1,-1 1,1 0,-1 0,-1 1,1-1,-2 1,1 0,-1 0,-1 0,0 0,0 0,-1 0,-1 0,1 0,-1 0,-1 0,-2 6,-2-5,0 0,-2-1,1 0,-1 0,-1-1,1 0,-2 0,1-1,-1 0,0-1,-1 0,0-1,0 0,0 0,-1-1,0-1,0 0,0 0,0-2,-19 7,-1-1,0-2,0-1,0-2,0-1,-1-2,1 0,-22-5,-2-12,55 17,0-1,0 1,0-1,0 0,0 1,0-1,0 0,0 1,0-1,0 0,0 0,0 0,1 0,-1 0,0 0,1 0,-1 0,1 0,-1 0,1-1,0 1,-1 0,1 0,0 0,0 0,0-1,0 1,0 0,0 0,0 0,0-1,0 1,1 0,-1 0,1 0,-1 0,0 0,1-1,0 1,-1 0,1 0,0 0,-1 0,1 1,0-2,34-26,-15 17</inkml:trace>
  <inkml:trace contextRef="#ctx0" brushRef="#br0" timeOffset="449.376">1006 8,'-28'198,"16"34,-23 42,13-139,22-125,3-14</inkml:trace>
  <inkml:trace contextRef="#ctx0" brushRef="#br0" timeOffset="844.415">1119 742,'13'2,"1"0,-1-1,1-1,0 0,-1-1,1 0,-1-1,0-1,1 0,-1-1,0 0,-1-1,1 0,4-4,-10 5,0 0,0 0,0-1,0 0,-1 0,0-1,0 0,0 0,-1 0,1-1,-2 0,1 0,-1 0,0 0,0-1,-1 1,0-1,-1 0,0 0,0 0,0 0,-1-1,0-6,0 13,-1-1,0 0,1 0,-1 1,0-1,0 0,-1 1,1-1,-1 0,1 0,-1 1,0-1,0 1,0-1,0 1,0-1,-1 1,1 0,-1-1,1 1,-1 0,0 0,0 0,0 0,0 1,0-1,-1 0,1 1,0 0,-1-1,1 1,-1 0,1 0,-1 0,0 1,1-1,-1 1,0-1,1 1,-1 0,0 0,0 0,1 0,-2 1,-10 5,0 0,0 1,1 1,0 0,1 0,-1 2,1-1,1 2,0-1,1 2,0-1,0 1,1 1,1 0,0 0,-1 6,5-14,1 1,0 0,0 1,0-1,1 0,0 1,0-1,1 1,0 0,0 0,0-1,1 1,0 0,1 0,-1-1,1 1,1 0,-1 0,1-1,0 1,0-1,1 0,0 0,0 0,1 0,-1 0,1-1,1 1,-1-1,1 0,0 0,0-1,0 0,0 0,1 0,0 0,5 2,3-2,1 0,0 0,0-2,1 0,-1-1,0 0,1-1,7-1,2 0</inkml:trace>
  <inkml:trace contextRef="#ctx0" brushRef="#br0" timeOffset="1266.38">1541 855,'27'-19,"0"0,-2-2,0-1,-2-1,-1-2,0 0,-2-1,10-16,-7 17,-23 25,1-1,-1 1,1 0,-1 0,1 0,-1 0,1 0,-1 0,1 0,-1 0,1 0,-1 0,1 0,-1 0,1 0,-1 0,1 1,-1-1,1 0,-1 0,1 1,-1-1,1 0,-1 0,0 1,1-1,-1 0,1 1,-1-1,0 1,0-1,1 1,-1-1,0 0,1 1,-1-1,0 1,0-1,0 1,0-1,0 1,0-1,1 1,-1-1,0 1,0-1,-1 1,1 0,0-1,0 1,0-1,0 1,0-1,0 1,-1-1,3 30,-2-22,1 1,0 0,0 0,0 0,1 0,1-1,-1 1,1-1,1 0,0 0,3 5,-5-9,0 0,0 0,0 0,1 0,-1-1,1 0,0 1,0-1,0 0,1 0,-1-1,1 1,0-1,-1 1,1-1,0 0,0-1,0 1,1-1,-1 0,0 0,1 0,-1 0,0-1,1 0,-1 0,1 0,-1 0,0-1,1 1,-1-1,0 0,0-1,1 1,-1-1,3-3,1 0,-1-1,0 0,0 0,-1 0,0-1,0 0,0 0,-1-1,0 1,0-1,-1 0,0-1,-1 1,2-7,-3 10,7-13</inkml:trace>
  <inkml:trace contextRef="#ctx0" brushRef="#br0" timeOffset="2229.772">2529 459,'-17'14,"0"1,1 0,0 1,2 1,0 0,1 1,0 0,2 1,0 1,1-1,-4 13,13-29,0 0,1 0,-1 0,1 0,-1 0,1 0,0 0,0 1,0-1,0 0,1 0,-1 0,1 0,0 0,0 0,0 0,0 0,1 0,-1 0,1-1,0 1,-1-1,1 1,0-1,1 1,-1-1,0 0,1 0,-1 0,1-1,-1 1,1 0,0-1,0 0,0 1,0-1,0-1,0 1,0 0,0-1,0 1,0-1,0 0,2 0,12 0,0-2,0 1,-1-2,1 0,-1-1,0-1,0 0,-1-2,1 1,-1-2,0 0,-1-1,0 0,-1-1,0 0,0-2,-1 1,0-1,-1-1,-1 0,7-10,-4 7,-1 0,-1-1,0 0,-1-1,-1 0,0 0,-2-1,0 0,-1-1,-1 1,0-1,-2 0,-1-1,0 1,-1 0,-1 0,-1-1,-1 1,-1 0,-1 0,0 0,-2 1,0-1,-1 1,-1 1,-6-11,10 24,-1 0,1 0,-1 1,0-1,0 1,-1 1,1-1,-1 0,0 1,0 0,0 1,0-1,0 1,-1 1,1-1,-1 1,1 0,-1 0,1 1,-1 0,0 0,1 0,-1 1,1 0,-1 1,1-1,-1 1,1 0,0 1,0-1,0 1,0 1,1-1,-1 1,1 0,0 0,-3 4,-6 4,1 1,0 1,1 1,1-1,0 2,1-1,1 2,0-1,1 1,1 0,1 1,0 0,2 0,0 0,0 0,2 1,0-1,2 1,0 0,0-1,2 1,1-1,2 10,0-14,1 0,1 0,0 0,1-1,1 0,0-1,0 0,1 0,1-1,0 0,0-1,1 0,1-1,-1 0,1-1,1-1,0 0,0 0,0-2,1 0,-1 0,1-1,0-1,10 1,-2 2,1-1,-1-1,1-1,-1-2,1 0,0-1,-1-1,22-4,-32 4,-1-1,1 0,-1-1,0-1,1 0,-2 0,1-1,0-1,-1 0,0-1,-1 0,1 0,-1-1,-1 0,1-1,-1 0,-1-1,0 1,0-2,-1 1,0-1,-1 0,-1-1,1 1,-2-1,3-7,-6 10,0 0,-1 1,0-1,-1 0,0 0,0 0,0 1,-1-1,-1 1,0-1,0 1,-2-4,4 9,-1 0,0 0,0 0,0 0,0 0,0 0,0 1,-1-1,0 1,1 0,-1-1,0 1,0 0,0 1,0-1,0 1,-1-1,1 1,0 0,-1 0,1 0,-1 1,1-1,-1 1,1 0,-1 0,1 0,-1 0,1 0,-1 1,-2 1,-3 0,1 2,0-1,0 1,0 0,1 1,-1 0,1 0,0 1,0 0,1 0,0 0,0 1,1 0,-1 0,1 0,1 1,0 0,0 0,0 0,1 0,0 1,1-1,-1 1,2-1,-1 1,1 0,1 0,0 0,0 0,0-1,1 1,1 0,0 0,0-1,0 1,1-1,0 1,1-1,0 0,0-1,1 1,0-1,0 0,0 0,7 6,4-3,1 0,1-1,0-1,0-1,0 0,1-2,0 0,0-1,0 0,1-2,11 0,-5-3,-1-2,0 0,-1-2,1 0,-1-2,0-1,0 0,-1-2,22-13,-30 16,0-2,-1 0,-1 0,1-2,-1 1,-1-2,0 0,-1 0,0-1,-1 0,-1-1,0 0,0 0,-1-1,-1 0,-1-1,4-13,-8 25,-1 0,0 0,0 0,0 0,0 0,-1 0,0-1,0 1,0 0,0 0,0 0,-1 0,0 0,0-1,0 1,0 1,-1-1,1 0,-1 0,0 0,0 1,-1-1,1 1,-1 0,0 0,1 0,-1 0,-1 0,1 0,0 1,-1 0,1-1,-1 1,1 1,-1-1,0 0,0 1,0 0,0 0,-2 0,3 1,1 1,-1 0,1-1,0 1,0 0,-1 0,1 1,0-1,0 0,0 1,0-1,0 1,1 0,-1-1,0 1,1 0,-1 0,1 0,0 0,0 1,0-1,0 0,0 0,0 1,0-1,1 1,-1-1,1 0,0 1,-1-1,1 1,1-1,-1 1,0-1,0 1,1-1,0 0,-1 1,1-1,0 0,0 1,0-1,0 0,1 0,-1 0,0 0,1 0,0 0,-1 0,1-1,0 1,0-1,0 1,0-1,92 52,-87-51,-1 0,1 0,0 0,-1 1,0 0,0 0,0 0,0 1,0 0,-1 0,0 0,0 1,0 0,0 0,-1 0,1 1,-2-1,1 1,0 0,-1 0,0 1,-1-1,1 0,0 6,2 153,21-136,-9-22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27 623,'-26'214,"31"-176,-4-38,-1 0,0 1,1-1,-1 0,1 0,-1 0,1 1,-1-1,1 0,-1 0,1 0,-1 0,1 0,-1 0,1 0,-1 0,1 0,-1 0,1 0,-1 0,1 0,-1 0,1 0,-1-1,1 1,-1 0,1 0,-1 0,0-1,1 1,-1 0,1-1,-1 1,0 0,1-1,-1 1,0-1,1 1,-1 0,0-1,0 1,1-1,-1 1,0-1,0 1,0-1,0 1,0-1,0 1,0-1,0 1,0-1,0 1,0-1,0 1,0-1,0 1,0-1,0 1,0-1,-1 1,1-1,71-218,-57 188,1 0,1 1,1 1,2 1,12-14,-30 40,0 0,-1 0,1 1,0-1,0 0,0 1,0-1,0 1,1-1,-1 1,0 0,1-1,-1 1,1 0,-1 0,1 0,0 0,-1 0,1 1,0-1,0 0,0 1,-1-1,1 1,0 0,0-1,0 1,0 0,0 0,0 0,0 1,-1-1,1 0,0 1,0-1,0 1,0 0,-1-1,1 1,0 0,-1 0,2 1,40 67,-26-60</inkml:trace>
  <inkml:trace contextRef="#ctx0" brushRef="#br0" timeOffset="266.001">647 424,'-19'27,"1"0,2 2,0 0,2 0,1 2,1 0,2 0,1 1,-4 27,12-56,0 1,0-1,0 1,0-1,1 1,-1-1,1 1,0 0,0-1,0 1,0-1,1 1,0 0,-1-1,1 1,0-1,1 0,-1 1,1-1,-1 0,1 0,0 0,0 0,1 0,-1 0,0-1,1 1,0-1,0 1,-1-1,1 0,0 0,1 0,-1-1,0 1,1-1,5 0,-1 0,1 0,0-1,0 0,-1-1,1 0,0 0,0-1,-1 0,0 0,1-1,-1 0,0-1,0 0,0 0,-1 0,1-1,-1 0,-1-1,1 0,5-6,0 0,-1 0,-1-1,0 0,-1-1,0 0,-1-1,-1 0,0 0,-1 0,0-1,0-5,-5 15,-1-1,1 1,-1 0,0-1,-1 1,1 0,-1-1,0 1,-1 0,0 0,0 0,0 0,0 0,-1 1,0-1,0 1,-1-1,1 1,-1 0,-1 1,1-1,0 1,-1-1,0 1,0 1,0-1,-1 1,1 0,-1 0,0 0,0 1,0 0,0 0,0 1,0-1,0 1,0 1,-1-1,1 1,0 0,-1 0,1 1,0 0,0 0,-1 1,1-1,0 1,0 1,1-1,-1 1,0 0,-16 9,3-1</inkml:trace>
  <inkml:trace contextRef="#ctx0" brushRef="#br0" timeOffset="796.854">1241 510,'-31'10,"1"3,0 0,2 2,-1 1,2 1,0 1,1 2,-11 12,33-30,0 1,1-1,-1 1,1 0,-1 1,1-1,0 1,0-1,1 1,-1 0,1 0,0 0,0 0,0 0,0 1,1-1,0 1,0-1,0 1,0-1,1 1,0-1,0 1,0 0,0-1,1 1,-1-1,1 1,1-1,-1 1,1-1,-1 0,1 1,0-1,1 0,-1 0,1-1,-1 1,1 0,2 0,8 2,1-2,0 0,0 0,0-1,1-1,-1-1,1 0,-1 0,1-2,-1 0,1 0,-1-2,0 1,0-2,0 0,0-1,1 0,12-7,0-1,-1-1,0-1,-1-1,-1-2,0 0,-2-1,0-2,-1 0,-1-1,-2-1,0-1,-1-1,-1 0,-2-1,0 0,-2-1,-1-1,-1 0,1-8,-6 22,-1 0,-1 1,0-1,-1-1,0 1,-1 0,-1 0,0-1,-1 1,0 0,-1 0,-1-1,0 2,-1-1,-1 0,0 1,0 0,-2 0,1 0,-2 1,0 0,0 0,-1 1,0 0,-6-3,12 11,0 1,0 0,-1 0,1 0,-1 0,1 0,-1 1,0 0,0 0,0 0,0 0,0 1,0-1,0 1,0 0,0 0,0 0,1 1,-1 0,0-1,0 1,0 1,0-1,1 0,-1 1,0 0,1 0,0 0,-1 0,1 1,0-1,0 1,0 0,0-1,1 1,-1 2,-6 5,0 1,1 0,0 1,1-1,1 2,0-1,0 1,1 0,1 0,0 2,0 4,2 0,0 1,1-1,1 0,1 0,0 1,2-1,0 0,1-1,1 1,1-1,0 1,8 12,6 10,1-2,2-1,1 0,3-2,12 13,-18-26,1-1,2 0,0-2,1-1,1-1,0-1,5 1,-6-4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37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96,'50'0,"44"1,-1-5,60-10,158-8,-175 9,0 6,93 9,-66-1,293-1,-214-29,-18 30,-43 27,429-28,-298 0,-91 28,-15-17,-111 1,1-5,0-4,45-6,0 1,156 1,-49-26,-12 10,-168 9,-1 3,2 3,40 5,1-2,482-1,-394-28,197 28,-344-5,-33-1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28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 2112 0 0,'0'0'1547'0'0,"0"0"71"0"0,0 0 167 0 0,35-3 216 0 0,116-13 58 0 0,45-9 2317 0 0,89-4-2414 0 0,-148 25-2375 0 0,-108 4-3520 0 0,1 0-3884 0 0,-28 1 4248 0 0,-2 2 1841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43.9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 2220,'0'10,"0"7,0 7,0 3,0 2,0 1,0 0,0 0,-4 0,-3-1,1 0,1-1,1 0,7-4,2-7</inkml:trace>
  <inkml:trace contextRef="#ctx0" brushRef="#br0" timeOffset="1781.754">85 2220,'245'1,"-64"28,496-30,113 1,-592-28,84 27,-85-27,-147 27,0 2,0 2,-1 3,6 2,-32-3,1-1,-1-1,1-1,-1-2,1 0,0-1,-1-1,1-2,7-2,9-2,0 1,0 3,0 1,1 2,-1 2,5 2,47-1,1404-2,-1298-29,-198 29,23-2,0 1,0 1,1 0,-1 2,0 1,0 1,1 1,-12-2,0 0,1-1,-1-1,1 0,-1 0,1-1,0-1,-1 0,1-1,-1 0,2-2,212 16,-170-24,-32 7</inkml:trace>
  <inkml:trace contextRef="#ctx0" brushRef="#br0" timeOffset="10069.963">1 2672,'180'-17,"-163"14,0 2,0 0,1 1,-1 1,1 0,-1 1,16 5,57 4,588-11,931 0,-1440-25,1-6,337 31,58 0,-368-28,142 27,-141-27,169 29,-198-30,282 29,340 0,-786 1,0 0,0-1,0 0,1 0,-1 0,0 0,0-1,0 1,1-2,-1 1,0 0,0-1,0 0,-1 0,1 0,0-1,-1 0,1 0,-1 0,0 0,0-1,0 1,-1-1,1 0,-1 0,0 0,0-1,0 1,-1-1,0 0,0 1,0-1,1-3,-4-190,-14 39,15 155,1 3,-1 0,1 0,0 0,-1-1,1 1,-1 0,0-1,1 1,-1 0,0-1,0 1,0 0,0-1,0 1,0 0,0-1,-1 1,1 0,0-1,-1 1,1 0,-1-1,1 1,-1 0,0 0,1 0,-1 0,0 0,0 0,0 0,0 0,0 0,0 0,0 0,0 0,0 1,0-1,-1 0,1 1,0-1,0 1,-1-1,1 1,0 0,-1 0,-188 13,107-14,-118 13,-24 7,55 7,1-14,46 22,104-28</inkml:trace>
  <inkml:trace contextRef="#ctx0" brushRef="#br1" timeOffset="20671.117">3275 2390,'1'-2,"0"0,1 0,-1 0,1 1,-1-1,1 0,0 1,0-1,0 1,-1 0,1 0,1 0,-1 0,0 0,0 0,0 0,1 1,-1-1,0 1,0-1,1 1,-1 0,0 0,1 0,0 0,0 0,196-3,-130 18,-59-12,1 0,-1-1,1 0,-1 0,1-1,0-1,0 1,-1-2,1 0,7-1,20-7,1 3,0 0,0 3,36 1,152 15,-177-5,-1-2,1-3,0-1,16-3,-48 0,151 28,-140-24,-1-2,1 0,-1-2,1-2,-1 0,16-5,-4 0,1 2,0 1,0 2,0 2,40 5,12-2,358-2,-281-28,-53 27,76-10,-130 2,0 2,1 3,0 3,24 4,21-2,61-29,281 28,-112 0,-169-28,-54 28,78-11,-164 4,0 2,1 1,0 2,0 0,0 3,6 0,-37 0</inkml:trace>
  <inkml:trace contextRef="#ctx0" brushRef="#br1" timeOffset="23205.689">3218 273,'0'764,"28"-594,1 26,-29 256,28-226,-28-29,20-87,-24-94</inkml:trace>
  <inkml:trace contextRef="#ctx0" brushRef="#br1" timeOffset="25369.601">9201 1910,'-201'331,"55"-38,119-248,17-33</inkml:trace>
  <inkml:trace contextRef="#ctx0" brushRef="#br1" timeOffset="25668.793">8777 1882,'217'342,"-152"-251,5-3,39 36,-77-101,-15-16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2:1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282 284,'-17'7,"0"2,1 0,0 1,1 1,0 0,1 1,1 1,-1 0,2 1,0 0,1 1,0 0,1 1,1 0,0 1,1 0,1 0,-4 17,-1 7,2 0,1 1,3 0,0 20,5-54,1 0,0 0,0-1,0 1,1 0,1 0,-1-1,1 1,1 0,-1-1,1 0,0 0,1 0,0 0,0 0,0-1,1 1,0-1,0 0,1-1,0 1,0-1,0-1,0 1,1-1,0 0,-1 0,2-1,-1 0,0 0,1 0,-1-1,1 0,0-1,-1 0,1 0,0-1,0 0,0 0,0-1,-1 0,1 0,1-1,17-10,-1-2,0-1,-1-1,-1 0,0-2,-1-1,-1-1,-1-1,-1 0,-1-1,0-2,3-8,1 2,-2-1,-1 0,-2-1,-1-1,-1 0,-2-2,-1 1,-2-1,-2-1,-1 0,-1 0,-1-27,-4 55,0 0,0 0,-1 0,-1 0,1 0,-1 0,-1 0,1 0,-1 0,-1 0,0 1,0-1,0 1,-1 0,0-1,0 2,0-1,-1 0,-1 1,1 0,-1 0,0 1,0 0,0 0,-1 0,1 1,-1 0,-1 0,1 0,0 1,-1 0,-3 2,1 1,0 0,0 0,-1 1,1 1,0 0,0 0,0 1,0 0,1 0,-1 1,1 1,0 0,0 0,0 0,1 1,0 1,0-1,0 1,1 1,0-1,1 1,0 0,0 1,0 0,1-1,0 2,-1 3,-13 22</inkml:trace>
  <inkml:trace contextRef="#ctx0" brushRef="#br0" timeOffset="486.948">676 989,'255'-296,"-187"224,-68 72,0 1,0-1,0 1,0-1,0 1,0-1,0 1,0-1,0 1,0-1,0 1,0-1,0 1,1-1,-1 1,0-1,0 0,0 1,1-1,-1 1,0-1,1 0,-1 1,0-1,1 0,-1 1,1-1,-1 0,0 1,1-1,-1 0,1 0,-1 0,1 1,-1-1,1 0,-1 0,1 0,-1 0,1 0,-1 0,1 0,-1 0,1 0,-1 0,1 0,-1 0,1 0,-1-1,0 1,1 0,-1 0,1 0,-1-1,1 1,-1 0,0-1,1 1,-1 0,0-1,1 1,-1 0,0-1,1 1,-1-1,-5 43,0-24,-10 75,15-90,0-1,0 1,0 0,1 0,-1-1,1 1,0 0,0-1,0 1,0 0,0-1,1 0,-1 1,1-1,-1 0,1 0,0 1,0-1,0-1,0 1,0 0,0 0,1-1,-1 1,0-1,1 0,-1 0,1 0,0 0,-1 0,1-1,7 1,0-1,0-1,0 1,0-2,0 1,-1-2,1 1,-1-1,1-1,-1 1,0-2,0 1,-1-1,1-1,-1 1,0-1,-1-1,1 1,-1-1,0-1,-1 1,0-1,0-1,2-5,74-123,-73 112</inkml:trace>
  <inkml:trace contextRef="#ctx0" brushRef="#br0" timeOffset="832.888">1693 1,'-10'38,"-8"32,0 9,2 1,4-9,-1-11,2-12,3-8,3-2,2-3,-3-2,-1-2,1-1,-3-2,0 0,1 0,2-5</inkml:trace>
  <inkml:trace contextRef="#ctx0" brushRef="#br0" timeOffset="1348.075">1777 594,'-4'10,"1"-1,0 1,0 1,1-1,0 0,1 0,0 1,1-1,0 1,1-1,0 1,0-1,1 0,0 0,1 0,0 0,1 0,3 6,-5-14,-1 0,1 0,0 0,0 0,0-1,-1 1,1-1,1 1,-1-1,0 0,0 0,0 0,1 0,-1 0,0-1,1 1,-1-1,1 1,-1-1,1 0,-1 0,1 0,-1 0,1 0,-1-1,1 1,-1-1,0 0,1 1,-1-1,0 0,0 0,1-1,-1 1,0 0,0-1,1-1,75-71,-66 60,82-101,-94 114,0 0,1 1,-1-1,0 0,1 1,-1-1,1 0,-1 1,1-1,-1 1,1-1,0 0,-1 1,1 0,0-1,-1 1,1-1,0 1,-1 0,1-1,0 1,0 0,0 0,-1 0,1 0,0 0,0 0,0 0,-1 0,1 0,0 0,0 0,0 0,-1 0,1 1,0-1,0 0,-1 0,1 1,0-1,-1 1,1-1,0 1,-1-1,1 1,-1-1,1 1,-1 0,1-1,-1 1,1 0,-1-1,1 1,-1 0,0-1,0 1,1 0,-1 0,0-1,0 1,0 0,0 0,0 0,0 0,5 58,-5-54,-4 343,5-330,0 1,-2-1,0 0,-1 0,-1 0,0 0,-2 0,0 0,-1-1,-1 0,0 0,-1-1,-1 0,-1 0,0-1,-1 0,0-1,-1 0,-1-1,0-1,-1 0,-7 5,16-14,1 1,0-1,-1 0,1 0,0 0,-1 0,0-1,0 1,0-1,0-1,0 1,0-1,0 0,0 0,-1 0,1-1,0 1,-1-1,1-1,0 1,-1-1,1 0,-4-1,7-3,0 0,1 0,-1 0,1 0,1 0,-1-1,1 1,-1 0,2 0,-1-1,1 1,-1 0,1 0,1 0,-1 0,1 0,0 0,0 0,0 0,1 1,-1-1,1 1,0 0,2-2,-2 0,21-37,2 1,2 1,1 1,2 2,2 1,10-7,-18 21</inkml:trace>
  <inkml:trace contextRef="#ctx0" brushRef="#br0" timeOffset="2870.023">3075 848,'5'-17,"14"-30,0-4,2 1,2 0,3 2,3-1,-29 47,1 1,-1-1,1 0,0 0,-1 1,1-1,0 0,0 1,0-1,0 1,0-1,1 1,-1-1,0 1,1 0,-1 0,1-1,-1 1,1 0,-1 1,1-1,0 0,-1 0,1 1,0-1,0 1,0-1,0 1,-1 0,1 0,0 0,0 0,0 0,0 0,0 0,-1 1,1-1,0 1,0-1,0 1,-1 0,1-1,0 1,-1 0,1 0,-1 0,1 1,-1-1,0 0,1 1,50 206,-50-204,1-1,0 0,0 0,0 0,0 0,0 0,1-1,-1 0,1 1,0-1,0 0,-1-1,1 1,0-1,1 0,-1 0,0 0,0 0,0-1,0 0,1 0,-1 0,0 0,0-1,1 1,-1-1,0 0,0 0,0-1,0 1,0-1,0 0,-1 0,1 0,-1-1,1 1,-1-1,0 0,0 0,0 0,2-3,17-17,-2-1,-1-1,0-1,-2 0,7-16,-14 20</inkml:trace>
  <inkml:trace contextRef="#ctx0" brushRef="#br0" timeOffset="9671.873">3838 762,'59'-17,"-40"13,0-1,0-1,0-1,-1-1,0 0,0-1,-1-1,-1-1,14-10,-29 20,0-1,1 0,-1 0,0 0,0 0,0 0,0 0,0 0,-1 0,1 0,-1-1,1 1,-1 0,0 0,0-1,0 1,0 0,0 0,0-1,-1 1,1 0,-1 0,0 0,1 0,-1 0,0 0,0 0,0 0,-1 0,1 0,0 0,-1 0,1 1,-1-1,0 1,1-1,-1 1,0 0,0-1,0 1,0 0,0 0,0 1,0-1,0 0,0 1,0-1,-1 1,1-1,0 1,0 0,-1 0,1 0,0 0,0 1,-1-1,1 1,0-1,-13 1,1-1,0 2,0 0,1 1,-1 0,0 1,1 0,0 1,0 1,0 0,1 0,-1 2,2-1,-1 2,1-1,0 2,-4 5,12-11,0 0,0 0,1 0,0 0,0 0,0 1,1-1,-1 1,1-1,0 1,0 0,1-1,-1 1,1 0,0-1,0 1,1 0,-1 0,1-1,0 1,1-1,-1 1,1-1,0 1,0-1,0 0,0 0,1 0,0 0,0 0,0 0,0-1,0 0,1 1,-1-1,1-1,0 1,0 0,0-1,0 0,1 0,-1 0,1 0,-1-1,2 0,22 4,0-3,0 0,1-1,-1-2,0-1,6-2,22-7,-32 4</inkml:trace>
  <inkml:trace contextRef="#ctx0" brushRef="#br0" timeOffset="10171.894">4373 762,'39'1,"-14"0,0 0,0-2,0-1,0 0,0-2,0-1,-1-1,0-1,2-2,-23 8,0 0,-1 0,1 0,0-1,-1 1,1 0,-1-1,1 0,-1 0,0 0,0 0,0 0,0 0,0 0,0-1,0 1,-1 0,1-1,-1 0,0 1,0-1,0 0,0 0,0 0,-1 1,1-1,-1 0,0 0,0 0,0 0,0 0,0 0,-1 0,1 0,-1 0,0 1,0-1,0 0,0 0,0 1,-1-1,1 1,-1-1,1 1,-1-1,0 1,0 0,0 0,0 0,-1 0,1 0,-2 0,-5-1,0 0,0 1,0 0,0 1,0 0,-1 0,1 1,0 0,0 1,-1 0,1 0,0 1,0 0,0 1,1 0,-1 0,1 1,-1 0,1 1,0-1,1 2,-1-1,1 1,0 0,0 0,1 1,0 0,0 0,1 1,0-1,0 1,0 0,1 1,-3 7,7-11,-1-1,1 0,0 1,0-1,0 0,0 1,1-1,-1 0,1 0,0 1,1-1,-1 0,1 0,0 0,0 0,0-1,0 1,1 0,-1-1,1 0,0 1,0-1,0 0,1-1,-1 1,1-1,-1 1,1-1,0 0,2 1,6 2,0 1,1-1,0-1,0 0,0-1,1 0,-1-1,1-1,1 0,127-14,-117 7</inkml:trace>
  <inkml:trace contextRef="#ctx0" brushRef="#br0" timeOffset="10607.012">5107 594,'-29'10,"1"2,0 1,1 1,0 1,1 2,1 0,0 2,-17 18,39-36,1 1,-1 0,1 0,0 0,0 0,0 0,0 1,0-1,0 1,1-1,-1 1,1 0,0-1,0 1,0 0,0 0,0 0,0 0,1 0,0 0,-1 0,1 0,0 0,0 0,1 0,-1 0,1 0,-1 0,1 0,0-1,0 1,0 0,1 0,-1-1,1 1,-1 0,1-1,0 0,0 1,0-1,0 0,0 0,1 0,-1 0,1-1,-1 1,1-1,0 1,-1-1,1 0,0 0,0 0,19 2,0-1,0-1,0 0,0-2,0-1,0-1,0 0,0-2,-1 0,0-2,0 0,0-1,-1-2,0 0,-1-1,0 0,-1-2,-1 0,0-1,5-6,4-4,-1 0,-1-2,-1 0,-2-2,0 0,-2-2,-2 0,0-1,-2 0,0-4,-11 25,0-1,0 1,-1-1,0 1,-1-1,0 0,-1 0,0 0,0 0,-2 0,1 0,-1 0,-1 0,0 0,0 0,-1 0,-1 1,0-1,0 1,-1 0,0 0,-1 1,0 0,0 0,-1 0,0 0,-5-3,3 9,1 0,-1 0,0 1,-1 0,1 0,0 1,0 1,-1-1,1 2,0-1,-1 1,1 0,0 1,0 0,0 1,0 0,0 0,1 1,-1 0,1 0,0 1,0 0,1 1,0 0,0 0,0 0,0 1,1 0,0 0,1 0,-1 1,-3 7,2 0,0 0,1 0,1 0,0 1,1 0,1 0,1 0,0 0,1 1,0-1,1 0,1 1,1-1,0 0,2 0,-1 0,2 0,0-1,1 1,0-1,2-1,-1 1,4 3,4 2,0 0,1-1,1-1,1 0,0-1,1-1,1-1,0-1,2 0,9 4,-1-1,-7-2</inkml:trace>
  <inkml:trace contextRef="#ctx0" brushRef="#br0" timeOffset="11388.681">6575 85,'10'88,"-4"0,-3 1,-5 0,-9 59,-24 62,31-193,3-16,0 0,0 0,0 1,0-1,0 0,0 0,1 1,-1-1,1 0,-1 1,1-1,-1 0,1 1,0-1,0 1,-1-1,1 1,0-1,0 0,1 1,-1-1,0 1,0-1,1 1,-1-1,1 0,-1 1,1-1,0 0,-1 0,1 1,0-1,0 0,0 0,0 0,0 0,0 0,0 0,0 0,0 0,0 0,1-1,-1 1,0 0,2 0,12-3</inkml:trace>
  <inkml:trace contextRef="#ctx0" brushRef="#br0" timeOffset="11891.862">7055 594,'-7'8,"-9"9,0 0,1 2,1 0,0 0,2 2,0-1,2 2,0-1,-5 19,14-37,1 0,0 1,-1-1,1 0,0 1,0-1,1 1,-1-1,1 0,0 1,0-1,0 0,0 0,0 1,1-1,-1 0,1 0,0-1,0 1,0 0,0-1,0 1,1-1,-1 1,1-1,0 0,0 0,-1-1,1 1,0 0,1-1,-1 0,0 0,0 0,1 0,-1 0,0 0,1-1,-1 0,0 0,1 0,-1 0,1 0,-1-1,0 1,1-1,-1 0,3-1,11-2,0-1,-1 0,1-1,-1-1,-1-1,1 0,-1-1,-1 0,0-1,0-1,-1 0,0-1,-1 0,8-12,3-4,-2-2,-1 0,-1-1,-2-1,-1-1,6-20,-14 32,-1-1,-1 0,-1-1,-1 0,-1 0,-1 0,-1 0,-1 0,-1-4,0 16,1 1,-2 0,1 0,-2 0,1 0,-1 0,-1 0,0 1,0-1,-1 1,0 0,0 0,-1 1,-1 0,1 0,-1 0,0 1,-1 0,0 0,0 1,-5-3,7 6,-1 1,1-1,-1 1,1 1,-1-1,0 1,0 0,0 1,0 0,1 0,-1 0,0 1,0 0,0 0,1 1,-1 0,0 0,1 0,0 1,-1 0,1 0,0 1,1 0,-1 0,1 0,-1 0,1 1,1 0,-1 0,1 0,0 1,0 0,0 0,1 0,0 0,0 0,0 0,1 1,-1 4,-4 9,2-1,0 1,1 1,1-1,1 0,1 1,0 0,2-1,0 1,2-1,0 0,1 0,1 0,5 13,3 4,1-2,2 0,2 0,0-2,3 0,0-2,2 0,2-1,0-1,2-2,1-1,28 20,0-2,-32-24</inkml:trace>
  <inkml:trace contextRef="#ctx0" brushRef="#br0" timeOffset="12602.855">366 1976,'-10'43,"-7"34,-2 13,3-4,5-12,3-13,3-13,3-9,2-17,0-11</inkml:trace>
  <inkml:trace contextRef="#ctx0" brushRef="#br0" timeOffset="12839.67">309 1525,'5'5,"2"1</inkml:trace>
  <inkml:trace contextRef="#ctx0" brushRef="#br0" timeOffset="13156.854">564 2484,'156'-268,"-117"223,-39 45,1-1,0 1,0-1,-1 1,1 0,0-1,0 1,0 0,-1-1,1 1,0 0,0 0,0 0,0 0,0 0,0 0,-1 0,1 0,0 0,0 0,0 1,0-1,0 0,-1 0,1 1,0-1,0 1,0-1,-1 1,1-1,0 1,-1-1,1 1,-1 0,1-1,0 1,-1 0,1-1,-1 1,0 0,1 0,-1 0,0-1,1 1,-1 0,0 0,0 0,0 0,0 0,0-1,1 1,-2 0,1 0,0 0,0 0,0 0,0 0,-1 0,7 53,-7-47,1 0,-1 0,1 0,0 0,1 0,-1 0,1 0,1 0,-1 0,1-1,1 1,-1-1,1 1,0-1,0 0,1 0,0 0,0 0,0-1,1 0,0 0,0 0,0 0,1-1,-1 0,1 0,0 0,0-1,0 0,1 0,0 0,2-2,0 1,0-2,0 1,0-1,0-1,0 1,0-1,0-1,0 0,-1 0,1-1,-1 0,1 0,-1-1,0 0,0-1,-1 0,1 0,-1 0,0-1,-1 0,1 0,-1-1,0 0,-1 0,0 0,0-1,0 0,-1 0,0 0,-1 0,1-4,82-243,-78 231</inkml:trace>
  <inkml:trace contextRef="#ctx0" brushRef="#br0" timeOffset="13868.848">2596 1582,'18'156,"-8"1,-9 158,-2-149,-21-39,19-121,1-6</inkml:trace>
  <inkml:trace contextRef="#ctx0" brushRef="#br0" timeOffset="14124.84">2314 2089,'43'0,"33"0,14-5,-4-1,-7 0,-12-4,-12 0,-12 2,-7-3,-6 1,-3-3,-1 1,-5-3,-6 2</inkml:trace>
  <inkml:trace contextRef="#ctx0" brushRef="#br0" timeOffset="14570.767">3132 1496,'-20'98,"4"0,5 0,2 47,8-105,2 1,2-1,2 0,1 0,2-1,1 0,16 38,-25-74,0 1,1-1,-1 0,1 0,0 1,0-1,0 0,1 0,-1 0,0 0,1-1,0 1,0 0,0-1,0 1,0-1,1 1,-1-1,1 0,-1 0,1 0,0-1,0 1,0-1,0 1,0-1,0 0,0 0,0 0,0 0,0-1,1 0,-1 1,0-1,1 0,-1 0,0-1,0 1,1-1,-1 0,0 0,0 0,101-106,-96 99,-1-2,2 1,-1 0,2 0,-1 1,1 0,0 1,0 0,1 1,0 0,0 0,1 1,3 0,-14 5,1-1,0 1,0 0,0 0,0 1,0-1,0 0,0 1,0-1,-1 1,1-1,0 1,0 0,-1 0,1 0,0 0,-1 0,1 0,-1 0,1 0,-1 1,0-1,1 0,-1 1,0 0,0-1,0 1,0-1,0 1,-1 0,1 0,0 0,-1-1,1 1,-1 0,0 0,0 1,5 79,-5-71,13 72,-2-64</inkml:trace>
  <inkml:trace contextRef="#ctx0" brushRef="#br0" timeOffset="14773.891">3866 2146,'-20'33,"-5"17,0-1</inkml:trace>
  <inkml:trace contextRef="#ctx0" brushRef="#br0" timeOffset="14925.847">3752 1779,'0'0</inkml:trace>
  <inkml:trace contextRef="#ctx0" brushRef="#br0" timeOffset="15240.674">4289 1920,'-76'63,"74"-61,0 1,0-1,1 1,-1 0,0-1,1 1,0 0,0 0,0 0,0 0,0 0,0 0,1 0,0 0,-1 0,1 0,0 0,0 1,1-1,-1 0,1 0,0 0,-1 0,1 0,0 0,1 0,-1-1,1 1,1 2,62 50,-58-52,-1 0,-1 1,1 0,-1 0,1 0,-1 1,0-1,-1 1,1 0,-1 1,0-1,0 1,-1 0,1 0,-1 1,-3-2,0 0,0-1,0 1,-1 0,0-1,0 1,0 0,-1-1,0 0,0 1,0-1,0 0,0 0,-1 0,0 0,0 0,0-1,0 1,-1-1,1 0,-1 0,0 0,0 0,0-1,0 0,0 1,0-2,-1 1,1 0,-1-1,1 0,-1 0,0 0,0-1,1 1,-1-1,0 0,-81 1,61-2</inkml:trace>
  <inkml:trace contextRef="#ctx0" brushRef="#br0" timeOffset="15919.845">5390 1920,'-39'14,"-21"20,-2 8,11 2,13-1,13-4,12-4,7-2,10-2,9-7,7-3,4-4,4-5,2-5,5-4,1-2,-5-1</inkml:trace>
  <inkml:trace contextRef="#ctx0" brushRef="#br0" timeOffset="16790.799">6011 1920,'-3'1,"-31"8,1 2,0 1,1 1,1 2,0 2,1 0,0 2,2 2,-10 8,35-27,0 0,0 0,0 0,0 1,1-1,-1 1,1 0,-1-1,1 1,0 0,0 0,0 1,1-1,-1 0,1 1,-1-1,1 0,0 1,0 0,1-1,-1 1,1 0,0-1,0 1,0 0,0-1,1 1,0-1,-1 1,1 0,0-1,1 0,-1 1,1-1,-1 0,1 1,0-1,0 0,0 0,1-1,-1 1,1 0,1 0,10 1,0-1,0-1,0 0,1-1,-1-1,0 0,1-1,-1 0,1-1,-1-1,0 0,0-1,-1 0,1-1,-1-1,3-2,296-167,-310 175,0 0,0 0,0 1,0-1,0 1,0-1,0 1,0 0,0-1,0 1,0 0,-1 0,1 0,0 1,-1-1,1 0,0 1,-1-1,0 1,1-1,-1 1,0 0,0 0,0-1,0 1,0 0,0 0,-1 0,1 0,0 0,-1 0,0 0,1 0,-1 0,0 0,0 0,0 1,-1-1,1 0,0 0,-1 0,1 0,-1 0,0 0,0 0,0-1,0 2,2 13,-2-13,1 0,-1 0,1 0,0 0,0 0,0 0,1 0,-1 0,1 0,-1 0,1 0,0 0,0-1,0 1,1 0,-1 0,1-1,-1 1,1-1,0 0,0 1,0-1,0 0,1 0,-1 0,0-1,1 1,-1 0,1-1,0 0,-1 1,1-1,0 0,0-1,0 1,0 0,0-1,0 0,0 1,0-1,0 0,0-1,2 1,11-5,-1-1,0-1,-1 0,1-1,-1 0,-1-1,0-1,12-10,40-27,-22 20,0 1,2 3,1 2,0 2,9-1,-53 18,0 1,0 0,0 0,0 0,0 0,0 1,0-1,0 0,0 1,0 0,0-1,1 1,-1 0,0 0,0 0,0 0,0 0,1 1,-1-1,0 1,0-1,0 1,0 0,0 0,0 0,0 0,0 0,-1 0,1 1,0-1,-1 1,1-1,-1 1,1-1,-1 1,0 0,1 0,-1 0,0-1,0 1,-1 0,1 0,0 1,-1-1,1 0,-1 0,1 0,-1 0,0 0,0 1,0-1,0 0,-1 0,1 0,0 0,-1 0,0 1,0-1,-6 13,-1-1,-1 0,0 0,-1-1,0 0,-1-1,-1 0,0-1,0 0,-1-1,-5 3,-70 43,113-46,147-39,-56 25,-93 5,0-1,-1-1,1 0,-1-2,1-1,-1 0,0-2,-1-1,3-1,2-5,0 0,-1-2,0-1,-1-1,-1-1,-1-1,0-1,-2-1,0-1,16-24,0-38,-36 82,1 0,-1 0,0 0,0 0,0 0,0 0,0 0,0 0,-1 0,1 0,0 0,-1 0,0 0,1 0,-1 0,0 1,0-1,0 0,0 0,-1 1,1-1,0 1,-1-1,1 1,-1-1,1 1,-1 0,0 0,1 0,-1 0,0 0,0 0,0 0,0 1,0-1,1 1,-1-1,-1 1,1 0,0 0,0 0,-1 0,-8 1,1 0,-1 2,1-1,-1 1,1 1,0-1,0 2,1 0,-1 0,1 0,0 1,0 1,1-1,0 2,0-1,-5 7,1-1,-1 0,2 1,0 0,1 1,1 1,0-1,1 1,0 1,2-1,0 1,-4 18,8-26,0 0,1 1,0-1,0 1,1-1,1 1,-1-1,2 1,-1-1,1 0,1 1,-1-1,2 0,-1 0,1-1,1 1,-1-1,1 0,1 0,-1-1,1 1,1-1,1 1,13 9,1 0,0-1,1-2,1 0,0-2,1 0,0-2,1-1,0 0,0-2,1-2,0 0,6-1,-3-1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51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79,'-5'-79,"-13"101,-39 233,56-252,0 1,0-1,0 0,0 0,0 0,1 1,0-1,0 0,-1 1,2-1,-1 0,0 1,1-1,0 0,-1 0,1 1,0-1,1 0,-1 0,1 0,-1 0,1 0,0-1,0 1,0-1,0 1,1-1,-1 1,1-1,-1 0,1 0,0 0,0-1,-1 1,2-1,-1 1,0-1,0 0,0 0,0-1,1 1,-1-1,0 1,1-1,-1 0,0 0,0 0,1-1,-1 1,0-1,3-1,7-6,-1-1,-1-1,0 0,0-1,-1 0,0 0,-1-1,0 0,-1-1,-1 0,0 0,0 0,-1-1,-1 0,0-1,1-10,-5 22,31-79,-26 105,20 176,-25 57,-4-228,0 1,-2-1,-2 0,0-1,-2 0,0 0,-2 0,-11 16,21-38,-2 0,1 0,-1-1,1 1,-1-1,0 1,-1-1,1 0,-1 0,0-1,0 1,0-1,0 0,-1 0,1 0,-1-1,0 1,1-1,-1 0,0-1,0 1,-1-1,1 0,0 0,0 0,-1-1,1 0,0 0,-1 0,1-1,0 0,0 0,0 0,-1-1,1 1,0-1,1 0,-1-1,0 1,-3-4,5 0,1-1,0 1,0-1,1 0,0 0,0 1,0-1,1 0,0 0,0 0,1 0,0 0,0 0,1 1,0-1,0 0,0 1,1 0,0-1,0 1,1 0,0 0,0 1,0-1,0 1,4-9,84-129,-73 119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 0,0-1,0 1,0-1,0 1,0-1,0 1,1-1,-1 1,0-1,0 1,0-1,1 1,-1-1,0 1,0-1,1 0,-1 1,0-1,1 1,-1-1,1 0,-1 1,0-1,1 0,-1 0,1 1,-1-1,1 0,-1 0,1 0,-1 1,1-1,-1 0,1 0,-1 0,1 0,-1 0,1 0,0 0,-1 0,1 0,-1-1,1 1,-1 0,1 0,-1 0,1 0,-1-1,0 1,1 0,-1-1,1 1,-1 0,1-1,-1 1,0 0,1-1,-1 1,0-1,1 1,1 13,-1 1,0 0,-1 0,-1 0,0 0,-1 0,0-1,-1 1,-1 1,-9 63,-10 64,20-118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7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7,'0'-5,"0"4,5 6,1 7,0 7,-1 4,-6-1,-3 0,-1 1,0 2,2 1,0 1,2 1,0 0,1 1,0-1,0 1,0-6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315 485,'-15'1,"-1"0,1 1,0 0,0 2,1-1,-1 2,1 0,0 1,0 0,0 1,1 1,0 0,0 0,-10 11,13-9,1 1,1-1,0 1,0 1,1 0,0 0,1 0,1 1,0-1,1 1,0 1,1-1,0 0,1 1,0 0,2-1,-1 1,2 0,0 4,0-14,-1 0,1-1,0 1,0 0,1-1,-1 1,1-1,0 1,0-1,0 0,0 0,1 0,-1 0,1 0,-1-1,1 1,0-1,0 1,1-1,-1 0,0 0,1-1,-1 1,1-1,-1 1,1-1,0 0,-1-1,1 1,0 0,0-1,0 0,0 0,-1 0,1-1,0 1,0-1,-1 0,1 0,0 0,-1-1,1 1,-1-1,1 0,-1 0,0 0,1 0,23-15,0-1,-1-1,0-2,-2 0,-1-2,0 0,-2-2,16-23,-32 43,22-30,-1-1,-2-1,-1-1,-3-1,0-1,-3-1,-1 0,9-44,-22 73,-1-1,0 0,-1-1,0 1,-1 0,0 0,-2 0,1 0,-1 0,-1 0,-1 0,-4-11,6 19,0-1,0 1,-1-1,0 1,0 0,-1 0,0 1,1-1,-1 1,-1 0,1 0,-1 0,1 0,-1 1,0 0,-1 0,1 0,0 0,-1 1,1 0,-1 0,0 1,0 0,0 0,1 0,-1 0,0 1,0 0,-1 0,-3 4,1-1,0 1,0 0,0 1,0 0,1 0,0 1,0 0,1 1,-1 0,1 0,1 0,-1 1,1 0,1 0,-1 1,2-1,-1 1,1 0,0 0,1 1,0-1,0 1,1 0,1 0,-1 5,-3 8,1 0,1 0,1 0,2 1,0-1,1 0,1 1,1-1,1 0,2-1,0 1,1-1,1 0,1 0,1-1,1-1,13 19,11 14,3-2,2-1,23 19,-53-61,-3-4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0,'-24'39,"-17"26,-2 8,1-5,8-8,10-10,9-8,2-7,4-5,3-7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1,'9'38,"8"28,7 7,-2-4,1-10,-4-9,0-8,-4-7,1-10,-2-3,0-2,-1 2,2-4,-2-9,-3-7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1,'29'0,"0"0,0 2,-1 1,1 1,-1 2,0 1,0 1,-1 1,2 2,3 4,109 33,-92-37,-48-11,0 1,-1-1,1 0,0 0,-1 1,1-1,0 0,-1 1,1-1,0 1,-1-1,1 1,-1-1,1 1,-1-1,1 1,-1-1,0 1,1 0,-1-1,0 1,1 0,-1-1,0 1,0 0,0-1,1 1,-1 0,0 0,0-1,0 1,0 0,0 0,-1-1,1 1,0 0,0-1,0 1,-1 0,1 0,0-1,0 1,-1-1,1 1,-1 0,1-1,-1 1,1-1,-1 1,1-1,-1 1,1-1,-1 1,0-1,1 0,-1 1,1-1,-1 0,0 1,0-1,1 0,-1 0,0 0,1 0,-1 0,0 0,0 0,-306 126,305-126,0 1,0-1,0 1,1-1,-1 1,0 0,1 0,-1 0,0 0,1 0,-1 0,1 0,0 0,-1 1,1-1,0 0,0 1,0-1,0 1,0 0,0-1,0 1,0 0,1-1,-1 1,1 0,-1 0,1 0,0-1,-1 1,1 0,0 0,0 0,1 0,-1 0,0-1,0 1,1 0,0 0,-1 0,1-1,0 2,8 4,0 1,1-1,0-1,0 0,1 0,-1-1,1-1,0 1,6 0,22 10,50 21,2-4,68 14,50 60,-188-98,2 1,-34-23,4 8,0-1,1 0,0 0,0-1,1 0,0 0,0 0,1-1,0 1,1-1,-2-6,-10-19,15 32,0 0,-1 0,0 0,1 0,-1 0,0 0,0 0,0 0,0 0,-1 0,1 1,0-1,-1 1,1-1,-1 1,0-1,1 1,-1 0,0 0,0 0,0 0,0 0,0 0,0 0,0 1,0-1,0 1,0-1,0 1,0 0,0 0,-1 0,1 0,0 0,0 1,0-1,0 0,0 1,0 0,0-1,0 1,0 0,0 0,0 0,0 0,1 1,-1-1,0 0,1 1,-86 104,59-68,28-38,0 1,0 0,1-1,-1 1,0 0,1-1,-1 1,1 0,-1-1,1 1,-1-1,1 1,-1-1,1 1,-1-1,1 1,0-1,-1 1,1-1,0 0,-1 1,1-1,0 0,-1 0,1 1,0-1,0 0,-1 0,1 0,0 0,0 0,-1 0,1 0,0 0,0-1,-1 1,1 0,0 0,-1-1,1 1,0 0,-1-1,1 1,0-1,2 1,168-35,-87 48,-77-13,-3-4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9.5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53 295,'179'-18,"55"-5,-191 15,1 2,-1 2,1 1,0 3,25 3,23-1,133-3,-55-26,310 26,-429 1,-51 0</inkml:trace>
  <inkml:trace contextRef="#ctx0" brushRef="#br0" timeOffset="1303.019">109 266,'33'-48,"161"-139,-154 157,-43 68,-6 304,35-156,-27-185,0 0,0-1,0 1,0-1,0 1,0-1,0 1,0-1,0 0,0 1,0-1,-1 0,1 0,0 0,0 0,0 0,0 0,0 0,-1 0,1 0,0 0,0-1,0 1,0-1,0 1,0-1,0 1,0-1,0 1,0-1,0 0,0 1,0-1,0 0,1 0,-1 0,0 0,1 0,-1 0,0 0,1 0,-1 0,1 0,0 0,-1 0,1 0,0 0,0-1,-2 0,-168-231,165 227,-1 0,0 0,0 1,0 0,-1 0,0 0,0 1,0 0,0 0,-1 1,1 0,-1 0,0 0,0 1,0 1,0-1,-1 1,-7 1,14 0,1 1,-1-1,1 1,-1-1,0 1,1 0,-1 0,1 0,0 0,-1 0,1 0,0 1,0-1,-1 0,1 1,0-1,0 0,1 1,-1-1,0 1,0 0,1-1,-1 1,1 0,-1-1,1 1,0 0,0-1,0 1,0 0,0 0,0 1,2 18</inkml:trace>
  <inkml:trace contextRef="#ctx0" brushRef="#br0" timeOffset="2538.254">871 830,'0'459,"-11"-401,-4-90,14 5,1 0,1 0,1 0,1 0,1 0,2 0,1 1,1 0,1 0,1 1,1 0,2 1,0 0,1 1,2 1,0 0,1 1,2 1,16-15,-33 33,-1 0,1 0,-1 1,1-1,0 1,0-1,0 1,-1 0,1 0,0 0,0 0,1 0,-1 0,0 1,0-1,0 0,1 1,-1 0,0 0,0 0,1 0,-1 0,0 0,0 0,1 1,-1-1,0 1,0-1,0 1,0 0,0 0,0 0,0 0,0 0,0 1,0-1,0 1,-1-1,1 1,-1-1,1 1,-1 0,1 0,-1 0,0 0,0 0,0 0,0 0,0 0,-1 0,1 2,1 8,0 0,-1 0,0 0,-1 0,-1 0,0 0,0 0,-1 0,-1 0,0-1,0 1,-1-1,-3 4,-1 6,1-3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41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575 4 0 0 0,'0'0'263'0'0,"0"0"718"0"0,0 0 109 0 0,0 0-146 0 0,0 0-152 0 0,0 0-104 0 0,21 0-22 0 0,108-3 1392 0 0,-77 9 313 0 0,-61-1 1067 0 0,-22 5-3319 0 0,27-9 85 0 0,-178 65-212 0 0,43-21 302 0 0,117-39-219 0 0,1 1 0 0 0,1 1-1 0 0,-1 0 1 0 0,2 2 0 0 0,-1 1-1 0 0,1 0 1 0 0,-9 8-75 0 0,27-18-9 0 0,-1 0 0 0 0,1 0 0 0 0,0 0 0 0 0,0 0-1 0 0,0 0 1 0 0,0 0 0 0 0,0 0 0 0 0,0 1 0 0 0,0-1 0 0 0,0 0 0 0 0,1 1-1 0 0,-1-1 1 0 0,0 0 0 0 0,1 1 0 0 0,-1-1 0 0 0,1 1 0 0 0,0-1 0 0 0,-1 1 0 0 0,1-1-1 0 0,0 1 1 0 0,0-1 0 0 0,0 1 0 0 0,0-1 0 0 0,0 1 0 0 0,0-1 0 0 0,0 1-1 0 0,1-1 1 0 0,-1 1 0 0 0,0-1 0 0 0,1 1 0 0 0,-1-1 0 0 0,1 1 0 0 0,0-1-1 0 0,-1 0 1 0 0,1 1 0 0 0,0-1 0 0 0,0 0 0 0 0,0 0 0 0 0,0 0 0 0 0,0 1 0 0 0,0-1-1 0 0,0 0 1 0 0,0 0 0 0 0,1-1 0 0 0,-1 1 0 0 0,0 0 0 0 0,1 0 0 0 0,-1 0-1 0 0,0-1 1 0 0,1 1 0 0 0,-1-1 9 0 0,78 33 74 0 0,160-24 1045 0 0,-151-11-855 0 0,-54 9-156 0 0,-49 23 515 0 0,-224 121-228 0 0,-51 52-483 0 0,267-185 70 0 0,0 1 1 0 0,1 1 0 0 0,1 1 0 0 0,2 1 0 0 0,-10 13 17 0 0,28-34 1 0 0,0 0 0 0 0,1-1 0 0 0,-1 1 0 0 0,0 0 0 0 0,1 0 0 0 0,-1 0-1 0 0,1 0 1 0 0,-1 0 0 0 0,1 0 0 0 0,-1 0 0 0 0,1 0 0 0 0,-1 0 0 0 0,1 0 0 0 0,0 0 0 0 0,0 0 0 0 0,-1 0 0 0 0,1 0-1 0 0,0 0 1 0 0,0 0 0 0 0,0 0 0 0 0,0 0 0 0 0,0 0 0 0 0,1 0 0 0 0,-1 0 0 0 0,0 1 0 0 0,0-1 0 0 0,1 0-1 0 0,-1 0 1 0 0,1 0 0 0 0,-1 0 0 0 0,1-1 0 0 0,-1 1 0 0 0,1 0 0 0 0,-1 0 0 0 0,1 0 0 0 0,0 0 0 0 0,0 0 0 0 0,-1-1-1 0 0,1 1 1 0 0,0 0 0 0 0,0-1 0 0 0,0 1 0 0 0,0 0 0 0 0,0-1 0 0 0,0 1 0 0 0,0-1 0 0 0,0 0 0 0 0,0 1-1 0 0,0-1 1 0 0,0 0 0 0 0,0 0 0 0 0,0 1 0 0 0,0-1 0 0 0,0 0 0 0 0,0 0-1 0 0,67 5 792 0 0,-61-5-683 0 0,343-29 2563 0 0,-194 10-1667 0 0,-75 11-645 0 0,-81 8-383 0 0,0 0-54 0 0,0 0-99 0 0,0 0-191 0 0,0-1 278 0 0,0-4-14565 0 0,0 4 8686 0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28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265 75 2841 0 0,'0'0'848'0'0,"0"0"-439"0"0,0 0-19 0 0,0 0 275 0 0,0 0 254 0 0,0 0 47 0 0,0 0-156 0 0,0 0-259 0 0,0 0-211 0 0,0 0-138 0 0,0 0-82 0 0,-21 34-38 0 0,-67 108-22 0 0,24-38-73 0 0,-16 27 178 0 0,68-97 362 0 0,39-52 2264 0 0,-12 0-2410 0 0,-1 0 0 0 0,-1-1 0 0 0,-1-1 0 0 0,-1 0 0 0 0,0-1-1 0 0,-1 0 1 0 0,4-15-381 0 0,29-57 319 0 0,-24 57-181 0 0,82-123 364 0 0,-53 119-250 0 0,-29 92-321 0 0,5-11 568 0 0,-15-9-501 0 0,1 1 1 0 0,2-1 0 0 0,1-1-1 0 0,1 0 1 0 0,2-1 0 0 0,1-1-1 0 0,1 0 1 0 0,13 14 1 0 0,-12-20-36 0 0,-17-21-872 0 0,-9-4-12215 0 0,3 0 11596 0 0,2-1 152 0 0</inkml:trace>
  <inkml:trace contextRef="#ctx0" brushRef="#br0" timeOffset="294.878">91 332 3769 0 0,'0'0'2582'0'0,"0"0"-965"0"0,0 0-414 0 0,0 0 136 0 0,0 0 167 0 0,0 0 45 0 0,0 0-179 0 0,0 0-257 0 0,0 0-197 0 0,35-1-181 0 0,112-4-147 0 0,53 3 524 0 0,-164 3-4935 0 0,4-1-4077 0 0,-31 0 204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0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170 811,'117'-152,"125"-169,-95 144,-109 144,-37 33,-1 0,1 0,0-1,-1 1,1 0,0 0,-1 0,1 0,0 0,0 0,-1 0,1 0,0 0,-1 0,1 0,0 0,0 1,-1-1,1 0,0 0,-1 1,1-1,-1 0,1 1,0-1,-1 1,1-1,-1 1,1-1,-1 1,1-1,-1 1,0 0,1-1,-1 1,0 0,1-1,-1 1,0 0,0-1,1 1,-1 0,0-1,0 1,0 0,0 0,0-1,0 1,0 0,0 0,-1-1,1 1,0 0,0-1,-1 1,1 0,0-1,-1 1,1 0,0-1,-1 1,1-1,-1 1,1 0,-53 248,52-237,-1 4,0 0,1 1,1-1,0 0,1 0,1 0,4 14,-6-28,0 0,1 0,-1-1,1 1,0 0,-1-1,1 1,0-1,0 1,0-1,0 1,1-1,-1 1,0-1,1 0,-1 0,0 0,1 0,-1 0,1 0,0 0,-1 0,1-1,0 1,-1 0,1-1,0 0,0 1,0-1,-1 0,1 0,0 0,0 0,0 0,-1 0,1-1,0 1,0-1,-1 1,1-1,0 0,0 1,-1-1,1-1,68-48,-28 5,-3-1,-2-1,-2-3,-2 0,11-26,103-147,-147 223,0 1,1-1,-1 1,0-1,0 1,1-1,-1 1,0-1,1 1,-1-1,0 0,1 1,-1-1,0 0,1 1,-1-1,1 0,-1 0,1 1,-1-1,1 0,-1 0,1 0,-1 0,1 1,-1-1,1 0,-1 0,1 0,-1 0,1 0,-1 0,1-1,-1 1,1 0,-1 0,1 0,-1 0,1-1,-1 1,1 0,-1 0,1-1,-1 1,0 0,1-1,-1 1,1 0,-1-1,0 1,1-1,-1 1,0-1,-8 51,-20 46,15-56,2 0,1 1,3 1,-2 31,15 97,22-115,-18-41</inkml:trace>
  <inkml:trace contextRef="#ctx0" brushRef="#br0" timeOffset="299.073">1 952,'43'10,"48"-2,18-2,5-7,-3-4,-10-5,-8-6,-6 0,-7-2,-9 1,-10 5,-12-2,-9 3,-7 2,-3 3,-8 8,-7 3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4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57,'1'84,"-3"0,-4 0,-4-1,-3 0,-7 10,-8 9,-5-2,-21 39,21-73,38-65,2-11</inkml:trace>
  <inkml:trace contextRef="#ctx0" brushRef="#br0" timeOffset="381.806">651 1,'-16'70,"-10"46,4 0,0 56,52 60,-30-231,1 0,-1 0,0 1,0-1,0 0,0 0,0 1,0-1,-1 0,1 0,0 0,-1 1,1-1,-1 0,1 0,-1 0,1 0,-1 0,0 0,1 0,-1 0,0 0,0 0,0 0,0 0,0-1,0 1,0 0,0-1,0 1,0-1,0 1,0-1,-1 1,1-1,0 0,0 0,-1 1,1-1,0 0,0 0,0 0,-1 0,1-1,0 1,0 0,-1 0,1-1,0 1,0-1,0 1,0-1,0 1,0-1,0 0,-1 0,-57-47,-64-84,86 97,33 28,-1 0,0 0,0 1,0 0,-1 0,0 0,0 1,-1 0,0 0,0 1,0-1,0 2,0-1,-1 1,0 0,0 0,0 1,0 0,0 1,0 0,0 0,0 1,-1-1,1 2,0-1,0 1,-7 2,-15 25,21-11</inkml:trace>
  <inkml:trace contextRef="#ctx0" brushRef="#br0" timeOffset="1401.088">876 623,'40'-5,"0"-1,0-2,-1-2,0-1,-1-3,0 0,16-11,-49 24,0-1,0 0,0 0,0-1,0 1,0-1,-1 0,0 0,1 0,-1-1,0 0,-1 1,1-1,-1-1,1 1,-1 0,0-1,-1 0,1 0,-1 1,0-1,0-1,-1 1,0 0,1 0,-2-1,1 1,-1 0,1-1,-1 1,-1 0,1-1,-1 1,0-1,0 1,-2-2,1 2,-1 1,0 0,0 0,-1 0,1 1,-1-1,0 1,0-1,0 1,0 1,0-1,-1 1,1-1,-1 1,0 0,0 1,0-1,0 1,0 0,0 0,0 1,0-1,0 1,0 0,0 1,0-1,0 1,0 0,0 0,-4 2,-8 2,0 1,1 1,0 0,0 1,1 1,0 1,0 0,-6 6,-121 118,134-125,0 1,1-1,1 2,-1-1,2 1,-1 0,2 0,-1 0,1 1,1 0,0-1,1 1,0 0,1 1,0-1,1-7,1 1,-1-1,1 0,0 0,1 0,-1 1,1-1,0 0,0-1,1 1,-1 0,1-1,0 1,0-1,1 0,-1 0,1 0,0 0,0-1,0 0,0 0,1 0,-1 0,1 0,0-1,1 1,10 3,-1-1,0 0,1-1,0-1,0 0,0-1,0-1,3-1,14 1,0-2,0-1,-1-1,1-2,-1-2,0 0,0-3,-1 0,0-2,-1-1,0-2,-1-1,-1-1,0-1,-2-2,0 0,2-5,-13 11,7-5,-1 0,0-2,-2 0,0-1,-2-1,0-1,-1-1,-2 0,-1-1,5-13,-16 35,-1 1,1 0,-1 0,0-1,0 1,-1 0,1-1,-1 1,1-1,-1 1,0-1,0 1,-1-1,1 1,-1-1,0 1,0-1,0 1,0 0,0 0,-1 0,0-1,1 1,-1 1,0-1,-1 0,1 0,0 1,-1-1,1 1,-1 0,0 0,0 0,0 0,0 0,0 1,0-1,-2 0,-8 2,0 1,0 0,1 0,-1 2,0-1,1 2,-1 0,1 0,0 1,0 0,1 1,-1 1,1 0,1 0,-1 1,2 0,-1 1,-8 9,16-17,-1 0,0 1,1-1,-1 1,1-1,0 1,-1 0,1 0,0 0,0 0,0 1,0-1,1 0,-1 1,1-1,-1 1,1 0,0-1,0 1,0 0,0 0,1 0,-1-1,1 1,-1 0,1 0,0 0,0 0,1 0,-1 0,1 0,-1 0,1 0,0-1,0 1,0 0,0 0,1-1,-1 1,1-1,-1 1,2 0,7 1,1-1,-1-1,1 0,0 0,-1-1,1 0,0-1,0 0,-1-1,1 0,0-1,-1 0,1-1,-1 0,0 0,0-1,4-3,-9 6,12-5,-9 2,1 1,0 0,0 0,0 1,0 0,0 1,1 0,-1 0,0 1,1 1,-1-1,2 1,-9 0,0 0,0 0,0 0,-1 0,1 1,0-1,0 0,-1 1,1-1,-1 1,0-1,1 1,-1 0,0-1,0 1,0 0,0 0,0 0,0 0,-1 0,1 0,-1 0,1 0,-1 0,0 0,0 1,0-1,0 0,0 0,0 0,-1 0,1 1,-19 70,18-71,0 1,-3 3,1 1,0-1,0 1,1 0,0-1,0 1,0 0,1 0,0 1,1-1,-1 0,1 0,1 0,-1 0,1 1,1-1,-1 0,1 0,0-1,1 1,0 0,0-1,1 3,5-1,0 1,0-1,1-1,0 0,1 0,-1-1,1 0,1-1,-1 0,1-1,-1 0,1-1,0 0,0-1,1 0,-1-1,0-1,13 0,-2-4,1 0,-1-2,-1 0,1-2,-1 0,0-2,-1 0,0-1,-1-2,12-8,-15 7,0 0,0-1,-1-1,-1 0,-1-1,0-1,-2 0,0 0,0-2,-2 1,-1-1,4-13,-9 24,-1 1,-1-1,1 0,-2 0,1 0,-1 0,0 0,-1 0,0 0,-1 0,0-3,0 9,1 1,-1-1,0 0,0 1,0-1,0 0,0 1,0-1,-1 1,1 0,-1-1,0 1,1 0,-1 0,0 0,-1 0,1 0,0 1,0-1,-1 1,1-1,-1 1,1 0,-1 0,0 0,1 0,-1 0,0 1,0-1,1 1,-1 0,0 0,0 0,0 0,1 0,-1 1,-2 0,-11 3,1 1,-1 1,1 0,0 1,1 1,0 0,0 1,1 0,0 1,0 1,1 0,1 1,0 0,0 0,-7 13,3-5,1 1,0 0,2 0,0 2,2-1,-5 15,12-28,0 0,0 0,1 0,0 1,1-1,0 1,1-1,0 1,0-1,1 1,0-1,0 1,1-1,1 0,0 0,0 0,0 0,4 5,2-4,0 0,1 0,0-1,1 0,0-1,0 0,1-1,0 0,0-1,1 0,0-1,0 0,0-2,0 1,1-1,-1-1,1 0,3-1,173 0,-167-6,-5-1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0,'-76'121,"-182"268,154-230,114-198,17-2,1 1,2 1,2 2,2 1,11-8,8-9,220-228,-273 281,0-1,1 1,-1 0,1-1,-1 1,1-1,-1 1,1 0,-1-1,1 1,-1 0,1 0,-1-1,1 1,-1 0,1 0,-1 0,1 0,0 0,-1-1,1 1,-1 0,1 0,-1 1,1-1,0 0,-1 0,1 0,-1 0,1 0,-1 1,1-1,0 0,-1 0,1 1,-1-1,0 0,1 1,-1-1,1 1,-1-1,1 1,-1-1,0 1,1-1,-1 1,0-1,0 1,1-1,-1 1,0-1,0 1,0-1,0 1,0 0,0-1,0 1,0-1,0 1,0-1,0 1,0 0,0-1,0 1,0-1,-1 1,1 53,0-45,14 123,-7-87,-2 1,-2 0,-2 0,-4 36,1 9,2-39,0-53</inkml:trace>
  <inkml:trace contextRef="#ctx0" brushRef="#br0" timeOffset="335.462">72 424,'29'0,"28"0,10 0,-2 0,-7 0,-9 0,-7 0,-7 5,-4 1,-3 0,-1-1,-5-1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1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0 207,'20'-7,"1"1,-1 1,1 0,-1 2,1 0,0 2,0 0,0 1,5 2,9-2,42 0,267-16,-227 3,-117 13,-1 1,1-1,-1 0,1 0,-1 0,0 0,1 1,-1-1,1 0,-1 0,0 0,1 0,-1 0,1 0,-1 0,0-1,1 1,-1 0,1 0,-1 0,0-1,1 1,-1 0,1-1,-1 1,1 0,-1-1,1 1,0 0,-1-1,1 1,-1-1,1 1,0-1,-1 1,1-1,0 1,0-1,-1 0,1 1,0-1,0 1,0-1,0 0,0 1,0-1,0 1,0-1,0 0,0 1,0-1,0 1,0-1,0 0,1 1,-1-1,0 1,0-1,1 1,-1-1,0 1,1-1,-1 1,1-1,-1 1,0-1,1 1,-1 0,1-1,-7-2,-147-103,152 105,0 0,0 0,0 0,1 0,-1 0,-1 0,1 0,0 0,0 0,0 0,0 1,-1-1,1 1,0-1,-1 0,1 1,0 0,-1-1,1 1,0 0,-1 0,1 0,-1 0,1 0,0 0,-1 0,1 0,-1 1,1-1,0 1,-1-1,1 1,0-1,-1 1,1 0,0-1,0 1,0 0,0 0,0 0,0 0,0 0,0 0,0 0,0 0,0 1,1-1,-1 0,0 0,1 1,-1 0,-11 26,2-1,0 1,2 1,1 0,2 0,0 5,-1 3,-22 88,27-124,1-1,-1 1,0 0,1-1,-1 1,1 0,-1-1,1 1,-1 0,1 0,0 0,-1-1,1 1,0 0,-1 0,1 0,0 0,0 0,0-1,0 1,0 0,0 0,0 0,0 0,0 0,0 0,1-1,-1 1,0 0,0 0,1 0,-1 0,1-1,-1 1,1 0,-1 0,1-1,-1 1,1 0,0-1,-1 1,1-1,0 1,0-1,-1 1,1-1,0 0,0 1,0-1,-1 0,1 1,0-1,0 0,0 0,0 0,0 0,20-13,-1 0,-1-2,0-1,-1 0,0-1,7-10,21-19,74-64,-103 94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1,'-52'99,"39"-64,-102 200,45-112,69-122,0 1,0-1,-1 0,1 1,0-1,0 0,0 1,0-1,0 1,1 0,-1-1,0 1,1 0,-1-1,1 1,0 0,-1 0,1-1,0 1,0 0,0 0,0 0,1-1,-1 1,0 0,1 0,-1-1,1 1,0 0,-1-1,1 1,0-1,0 1,0-1,0 1,0-1,1 0,-1 1,0-1,1 0,-1 0,0 0,1 0,0 0,-1 0,1 0,-1-1,1 1,0-1,0 1,-1-1,1 1,1-1,226-1,-60-25,-54-4,-94 24,-4-1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3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62,'-81'212,"-72"114,138-300,10-19,10-17,245-355,-82 137,-167 228,-1-2,0 1,0 0,1-1,-1 1,1-1,-1 1,1 0,0 0,-1-1,1 1,0 0,0 0,0 0,0 0,0 0,0 0,0 0,0 0,0 0,1 0,-1 1,0-1,1 0,-1 1,0-1,1 1,-1 0,0-1,1 1,-1 0,1 0,-1 0,1 0,-1 0,0 0,1 0,-1 1,1-1,-1 0,0 1,1-1,-1 1,0-1,1 1,-1 0,0 0,1 0,5 123,-9-83,-24 130,25-170,1-1,0 1,0 0,-1-1,1 1,0 0,0-1,0 1,0-1,0 1,0 0,0-1,0 1,0 0,0-1,0 1,0 0,0-1,1 1,-1-1,0 1,0 0,1-1,-1 1,0-1,1 1,-1-1,1 1,-1-1,1 1,-1-1,1 0,-1 1,1-1,-1 1,1-1,-1 0,1 0,0 1,-1-1,1 0,-1 0,1 0,0 0,-1 0,1 0,0 0,-1 0,1 0,0 0,-1 0,1 0,0 0,-1 0,1-1,-1 1,1 0,0 0,-1-1,35-25,-31 23,200-214,-98 112,-106 105,0-1,1 1,-1-1,0 1,0-1,1 1,-1-1,0 1,1-1,-1 1,1 0,-1-1,1 1,-1 0,1-1,-1 1,1 0,-1-1,1 1,-1 0,1 0,-1 0,1 0,-1-1,1 1,0 0,-1 0,1 0,-1 0,1 0,0 0,-1 1,1-1,-1 0,1 0,-1 0,1 0,-1 1,1-1,-1 0,1 1,-1-1,1 0,-1 1,1-1,-1 0,0 1,1-1,-1 1,1-1,-1 1,0-1,0 1,1-1,-1 1,0-1,0 1,0-1,1 1,-1 0,0-1,0 1,0-1,0 1,0-1,0 1,0 0,0-1,-1 1,2 51,-2-42,-32 310,39-214,11-88,-5-18</inkml:trace>
  <inkml:trace contextRef="#ctx0" brushRef="#br0" timeOffset="401.457">0 767,'72'21,"-58"-20,181-11,-150 5,134-18,-26 3,1 6,58 6,-131 9,-58-1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16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57,'14'95,"-4"0,-4 1,-5 1,-4 12,-52 288,24-31,16-235,2 36,13-164,0 1,0-1,0 0,1 0,-1 0,1 0,0 1,-1-1,2 0,-1 0,0 0,0-1,1 1,0 0,-1 0,1-1,0 1,0-1,1 0,-1 1,0-1,1 0,-1 0,1-1,0 1,0-1,0 1,0-1,0 0,3 1,7-3</inkml:trace>
  <inkml:trace contextRef="#ctx0" brushRef="#br0" timeOffset="1115.681">4035 29,'-16'73,"8"-23,3 0,3 1,1-1,6 46,22 116,-27 167,-29-211,22-144,1 0,0 0,2 0,1 0,1 1,2 0,0 3,4-5,3-5</inkml:trace>
  <inkml:trace contextRef="#ctx0" brushRef="#br0" timeOffset="2133.968">7479 0,'12'77,"-3"-1,-3 2,-4 64,-31 51,0 33,24 35,5-256</inkml:trace>
  <inkml:trace contextRef="#ctx0" brushRef="#br0" timeOffset="4768.046">7479 1017,'0'-5,"0"3,0 7,0 8,0 5,0 6,0 2,-5-2,-1-1,0 0,1 2,6-4,3-1,1 2,-1 1,-5-3,-3 0,0-4</inkml:trace>
  <inkml:trace contextRef="#ctx0" brushRef="#br0" timeOffset="6086.75">0 847,'455'-17,"135"-34,-173 22,583 2,-273-8,714-41,-549 19,307 8,-510 34,-239 3,-191-17,-270 35,-1 0</inkml:trace>
  <inkml:trace contextRef="#ctx0" brushRef="#br0" timeOffset="6374.213">7902 141,'-43'24,"-38"22,-16 14,0 0,2 0,7 0,10-2,2 0,6-5,5-2,3-1,3-3,7-1,8-3,6-9,9-10</inkml:trace>
  <inkml:trace contextRef="#ctx0" brushRef="#br0" timeOffset="6934.9">4685 226,'-43'10,"-39"12,-14 8,-6 3,5 6,5 1,8 3,4 4,2-1,-1 1,3-3,1 2,3-4,5-3,8-4,15-7</inkml:trace>
  <inkml:trace contextRef="#ctx0" brushRef="#br0" timeOffset="7534.346">903 367,'-34'38,"-39"38,-13 9,-1-4,10-11,8-13,11-12,5-3,8-4,6-9,5-4,4-2,2 0,5-3</inkml:trace>
  <inkml:trace contextRef="#ctx0" brushRef="#br0" timeOffset="10125.667">1947 1129,'0'0,"0"0,1 1,-1-1,0 1,0-1,1 0,-1 1,0-1,1 0,-1 1,1-1,-1 0,0 0,1 1,-1-1,1 0,-1 0,1 0,-1 1,1-1,-1 0,0 0,1 0,-1 0,1 0,-1 0,1 0,-1 0,1 0,-1 0,1-1,0 1,-70 163,52-123,10-26,1 0,0 1,1-1,0 1,1 1,1-1,-1 14,4-27,0 1,0-1,0 0,0 0,0 1,1-1,-1 0,1 0,-1 1,1-1,0 0,0 0,0 0,0 0,0 0,1 0,-1-1,0 1,1 0,0 0,-1-1,1 1,0-1,0 0,0 1,0-1,0 0,0 0,0 0,0-1,0 1,0 0,0-1,1 1,-1-1,0 0,0 0,1 0,0 0,95-13,-86 10,136-39,-127 40</inkml:trace>
  <inkml:trace contextRef="#ctx0" brushRef="#br0" timeOffset="10453.146">2568 1101,'-195'344,"-11"-77,195-246,3-2</inkml:trace>
  <inkml:trace contextRef="#ctx0" brushRef="#br0" timeOffset="10903.989">2624 1468,'30'-11,"0"1,1 1,0 1,0 3,21-2,-50 6,-1 0,1 0,0 1,0-1,0 1,0-1,0 1,0 0,0-1,0 1,0 0,0 0,0 1,0-1,0 0,0 1,-1-1,1 1,0 0,0-1,0 1,0 0,-1 0,1 0,0 0,-1 1,1-1,-1 0,0 1,1-1,-1 1,0-1,0 1,0 0,0-1,0 1,0 0,0 0,0 0,-1 0,1-1,-1 1,0 0,1 0,-1 0,0 0,0 0,0 0,-1 2,-6 10,-1-1,-1 1,0-2,-1 1,0-1,-1-1,0 0,-1 0,0-1,-12 12,0 0,12-11,0 0,0 0,1 1,0 1,1 0,1 0,0 1,-2 5,10-18,0 0,0 1,1-1,-1 0,0 0,1 1,-1-1,1 0,0 1,-1-1,1 1,0-1,0 1,0-1,0 0,0 1,0-1,0 1,0-1,1 0,-1 1,1-1,-1 1,1-1,-1 0,1 0,0 1,0-1,-1 0,1 0,0 0,0 0,0 0,0 0,0 0,1 0,-1 0,0-1,0 1,0 0,1-1,-1 1,1-1,62 1,141-48,-181 45</inkml:trace>
  <inkml:trace contextRef="#ctx0" brushRef="#br0" timeOffset="11839.716">5249 960,'6'28,"-9"-10,-1 0,0-1,-1 0,-1 0,-1 0,0-1,-2 0,1 0,-8 9,-12 24,21-36,-24 64,30-75,1 0,0 0,0-1,0 1,0 0,0 0,0 0,0 0,0 0,1-1,-1 1,1 0,0 0,-1-1,1 1,0 0,0-1,0 1,0 0,0-1,0 0,1 1,-1-1,0 0,1 1,-1-1,1 0,-1 0,1 0,0 0,-1-1,1 1,0 0,0-1,-1 1,1-1,0 0,0 1,0-1,0 0,18 1,0-1,-1-1,1 0,0-2,-1 0,0-1,1-1,-2-1,1-1,5-3,23-5,37-13,-64 24</inkml:trace>
  <inkml:trace contextRef="#ctx0" brushRef="#br0" timeOffset="12202.615">6011 904,'1'3,"-1"0,0 0,1 1,-1-1,0 0,0 1,-1-1,1 0,-1 0,1 1,-1-1,0 0,0 0,-1 0,1 0,-1 0,1 0,-1 0,0-1,0 1,0 0,0-1,-1 0,1 1,-2 0,1 0,-260 312,66-94,116-137,81-83,0 0,0 0,0-1,0 1,0 0,0 0,0-1,0 1,0 0,0 0,0-1,0 1,1 0,-1-1,0 1,1 0,-1-1,0 1,1 0,-1-1,1 1,-1-1,1 1,-1-1,1 1,0-1,-1 1,1-1,-1 1,1-1,0 0,-1 1,1-1,0 0,0 0,-1 0,1 0,0 1,0-1,-1 0,1 0,0 0,0 0,-1 0,1-1,0 1,-1 0,1 0,0 0,0-1,-1 1,1 0,0-1,-1 1,1-1,-1 1,1-1,0 1,-1-1,1 1,-1-1,1 1,-1-1,0 0,1 1,-1-1,0 0,1 1,-1-1,82-46,-56 30</inkml:trace>
  <inkml:trace contextRef="#ctx0" brushRef="#br0" timeOffset="12605.182">5927 1411,'150'-21,"-139"19,68 1,-78 1,1 0,0 0,-1 1,1-1,0 0,-1 1,1 0,-1-1,1 1,-1 0,1 0,-1 0,0 0,1 0,-1 0,0 0,0 0,0 0,0 1,0-1,0 0,0 1,0-1,0 1,-1-1,1 1,0-1,-1 1,0 0,1-1,-1 1,0 0,0-1,0 1,0 0,0-1,0 1,0 0,-1-1,1 1,-1 0,-3 10,-1-1,0 1,0-2,-1 1,-1-1,0 1,0-2,-1 1,-1-1,-4 4,-10 13,-17 15,-29 44,68-83,0 0,0-1,1 1,-1 0,0 0,1 0,-1 0,1 0,0 0,0 0,0 1,0-1,0 0,0 0,0 0,1 0,-1 0,1 0,-1 0,1 0,0 0,0 0,0-1,0 1,0 0,0 0,0-1,1 1,-1-1,0 1,1-1,0 0,-1 1,1-1,0 0,0 0,-1 0,1 0,0 0,0-1,0 1,0-1,0 1,0-1,0 0,0 1,0-1,1 0,13 1,0 0,0-1,0 0,0-1,0-1,0-1,0 0,-1-1,1-1,-1 0,13-7,28-5,-31 11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5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36,'-6'-4,"0"1,0 0,-1 0,1 1,0 0,-1 0,0 0,0 1,1 0,-1 0,0 1,-5 0,-2-1,-4-3,0 1,0 1,-1 1,1 1,-1 0,1 1,0 1,-1 1,1 1,0 0,1 1,-1 1,1 1,0 0,1 2,-2 0,14-5,0 0,0 0,1 0,0 0,0 0,0 0,0 1,0 0,1-1,0 1,0 0,0 0,1 0,0 0,0 1,0-1,1 0,-1 0,1 1,0-1,1 0,-1 1,1-1,0 0,1 0,-1 0,1 0,0 0,0 0,0 0,1-1,0 1,0-1,0 0,0 0,2 2,186 162,-169-150,-1 2,-1 0,0 2,-2 0,15 22,-27-35,-1-1,-1 1,1 0,-1 0,-1 1,1-1,-2 1,1 0,-1 0,-1 0,0 0,0 0,-1 0,-1 0,1 0,-1 0,-1 0,-2 6,-2-5,0 0,-2-1,1 0,-1 0,-1-1,1 0,-2 0,1-1,-1 0,0-1,-1 0,0-1,0 0,0 0,-1-1,0-1,0 0,0 0,0-2,-19 7,-1-1,0-2,0-1,0-2,0-1,-1-2,1 0,-22-5,-2-12,55 17,0-1,0 1,0-1,0 0,0 1,0-1,0 0,0 1,0-1,0 0,0 0,0 0,1 0,-1 0,0 0,1 0,-1 0,1 0,-1 0,1-1,0 1,-1 0,1 0,0 0,0 0,0-1,0 1,0 0,0 0,0 0,0-1,0 1,1 0,-1 0,1 0,-1 0,0 0,1-1,0 1,-1 0,1 0,0 0,-1 0,1 1,0-2,34-26,-15 17</inkml:trace>
  <inkml:trace contextRef="#ctx0" brushRef="#br0" timeOffset="449.376">1006 8,'-28'198,"16"34,-23 42,13-139,22-125,3-14</inkml:trace>
  <inkml:trace contextRef="#ctx0" brushRef="#br0" timeOffset="844.415">1119 742,'13'2,"1"0,-1-1,1-1,0 0,-1-1,1 0,-1-1,0-1,1 0,-1-1,0 0,-1-1,1 0,4-4,-10 5,0 0,0 0,0-1,0 0,-1 0,0-1,0 0,0 0,-1 0,1-1,-2 0,1 0,-1 0,0 0,0-1,-1 1,0-1,-1 0,0 0,0 0,0 0,-1-1,0-6,0 13,-1-1,0 0,1 0,-1 1,0-1,0 0,-1 1,1-1,-1 0,1 0,-1 1,0-1,0 1,0-1,0 1,0-1,-1 1,1 0,-1-1,1 1,-1 0,0 0,0 0,0 0,0 1,0-1,-1 0,1 1,0 0,-1-1,1 1,-1 0,1 0,-1 0,0 1,1-1,-1 1,0-1,1 1,-1 0,0 0,0 0,1 0,-2 1,-10 5,0 0,0 1,1 1,0 0,1 0,-1 2,1-1,1 2,0-1,1 2,0-1,0 1,1 1,1 0,0 0,-1 6,5-14,1 1,0 0,0 1,0-1,1 0,0 1,0-1,1 1,0 0,0 0,0-1,1 1,0 0,1 0,-1-1,1 1,1 0,-1 0,1-1,0 1,0-1,1 0,0 0,0 0,1 0,-1 0,1-1,1 1,-1-1,1 0,0 0,0-1,0 0,0 0,1 0,0 0,5 2,3-2,1 0,0 0,0-2,1 0,-1-1,0 0,1-1,7-1,2 0</inkml:trace>
  <inkml:trace contextRef="#ctx0" brushRef="#br0" timeOffset="1266.38">1541 855,'27'-19,"0"0,-2-2,0-1,-2-1,-1-2,0 0,-2-1,10-16,-7 17,-23 25,1-1,-1 1,1 0,-1 0,1 0,-1 0,1 0,-1 0,1 0,-1 0,1 0,-1 0,1 0,-1 0,1 0,-1 0,1 1,-1-1,1 0,-1 0,1 1,-1-1,1 0,-1 0,0 1,1-1,-1 0,1 1,-1-1,0 1,0-1,1 1,-1-1,0 0,1 1,-1-1,0 1,0-1,0 1,0-1,0 1,0-1,1 1,-1-1,0 1,0-1,-1 1,1 0,0-1,0 1,0-1,0 1,0-1,0 1,-1-1,3 30,-2-22,1 1,0 0,0 0,0 0,1 0,1-1,-1 1,1-1,1 0,0 0,3 5,-5-9,0 0,0 0,0 0,1 0,-1-1,1 0,0 1,0-1,0 0,1 0,-1-1,1 1,0-1,-1 1,1-1,0 0,0-1,0 1,1-1,-1 0,0 0,1 0,-1 0,0-1,1 0,-1 0,1 0,-1 0,0-1,1 1,-1-1,0 0,0-1,1 1,-1-1,3-3,1 0,-1-1,0 0,0 0,-1 0,0-1,0 0,0 0,-1-1,0 1,0-1,-1 0,0-1,-1 1,2-7,-3 10,7-13</inkml:trace>
  <inkml:trace contextRef="#ctx0" brushRef="#br0" timeOffset="2229.772">2529 459,'-17'14,"0"1,1 0,0 1,2 1,0 0,1 1,0 0,2 1,0 1,1-1,-4 13,13-29,0 0,1 0,-1 0,1 0,-1 0,1 0,0 0,0 1,0-1,0 0,1 0,-1 0,1 0,0 0,0 0,0 0,0 0,1 0,-1 0,1-1,0 1,-1-1,1 1,0-1,1 1,-1-1,0 0,1 0,-1 0,1-1,-1 1,1 0,0-1,0 0,0 1,0-1,0-1,0 1,0 0,0-1,0 1,0-1,0 0,2 0,12 0,0-2,0 1,-1-2,1 0,-1-1,0-1,0 0,-1-2,1 1,-1-2,0 0,-1-1,0 0,-1-1,0 0,0-2,-1 1,0-1,-1-1,-1 0,7-10,-4 7,-1 0,-1-1,0 0,-1-1,-1 0,0 0,-2-1,0 0,-1-1,-1 1,0-1,-2 0,-1-1,0 1,-1 0,-1 0,-1-1,-1 1,-1 0,-1 0,0 0,-2 1,0-1,-1 1,-1 1,-6-11,10 24,-1 0,1 0,-1 1,0-1,0 1,-1 1,1-1,-1 0,0 1,0 0,0 1,0-1,0 1,-1 1,1-1,-1 1,1 0,-1 0,1 1,-1 0,0 0,1 0,-1 1,1 0,-1 1,1-1,-1 1,1 0,0 1,0-1,0 1,0 1,1-1,-1 1,1 0,0 0,-3 4,-6 4,1 1,0 1,1 1,1-1,0 2,1-1,1 2,0-1,1 1,1 0,1 1,0 0,2 0,0 0,0 0,2 1,0-1,2 1,0 0,0-1,2 1,1-1,2 10,0-14,1 0,1 0,0 0,1-1,1 0,0-1,0 0,1 0,1-1,0 0,0-1,1 0,1-1,-1 0,1-1,1-1,0 0,0 0,0-2,1 0,-1 0,1-1,0-1,10 1,-2 2,1-1,-1-1,1-1,-1-2,1 0,0-1,-1-1,22-4,-32 4,-1-1,1 0,-1-1,0-1,1 0,-2 0,1-1,0-1,-1 0,0-1,-1 0,1 0,-1-1,-1 0,1-1,-1 0,-1-1,0 1,0-2,-1 1,0-1,-1 0,-1-1,1 1,-2-1,3-7,-6 10,0 0,-1 1,0-1,-1 0,0 0,0 0,0 1,-1-1,-1 1,0-1,0 1,-2-4,4 9,-1 0,0 0,0 0,0 0,0 0,0 0,0 1,-1-1,0 1,1 0,-1-1,0 1,0 0,0 1,0-1,0 1,-1-1,1 1,0 0,-1 0,1 0,-1 1,1-1,-1 1,1 0,-1 0,1 0,-1 0,1 0,-1 1,-2 1,-3 0,1 2,0-1,0 1,0 0,1 1,-1 0,1 0,0 1,0 0,1 0,0 0,0 1,1 0,-1 0,1 0,1 1,0 0,0 0,0 0,1 0,0 1,1-1,-1 1,2-1,-1 1,1 0,1 0,0 0,0 0,0-1,1 1,1 0,0 0,0-1,0 1,1-1,0 1,1-1,0 0,0-1,1 1,0-1,0 0,0 0,7 6,4-3,1 0,1-1,0-1,0-1,0 0,1-2,0 0,0-1,0 0,1-2,11 0,-5-3,-1-2,0 0,-1-2,1 0,-1-2,0-1,0 0,-1-2,22-13,-30 16,0-2,-1 0,-1 0,1-2,-1 1,-1-2,0 0,-1 0,0-1,-1 0,-1-1,0 0,0 0,-1-1,-1 0,-1-1,4-13,-8 25,-1 0,0 0,0 0,0 0,0 0,-1 0,0-1,0 1,0 0,0 0,0 0,-1 0,0 0,0-1,0 1,0 1,-1-1,1 0,-1 0,0 0,0 1,-1-1,1 1,-1 0,0 0,1 0,-1 0,-1 0,1 0,0 1,-1 0,1-1,-1 1,1 1,-1-1,0 0,0 1,0 0,0 0,-2 0,3 1,1 1,-1 0,1-1,0 1,0 0,-1 0,1 1,0-1,0 0,0 1,0-1,0 1,1 0,-1-1,0 1,1 0,-1 0,1 0,0 0,0 1,0-1,0 0,0 0,0 1,0-1,1 1,-1-1,1 0,0 1,-1-1,1 1,1-1,-1 1,0-1,0 1,1-1,0 0,-1 1,1-1,0 0,0 1,0-1,0 0,1 0,-1 0,0 0,1 0,0 0,-1 0,1-1,0 1,0-1,0 1,0-1,92 52,-87-51,-1 0,1 0,0 0,-1 1,0 0,0 0,0 0,0 1,0 0,-1 0,0 0,0 1,0 0,0 0,-1 0,1 1,-2-1,1 1,0 0,-1 0,0 1,-1-1,1 0,0 6,2 153,21-136,-9-22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27 623,'-26'214,"31"-176,-4-38,-1 0,0 1,1-1,-1 0,1 0,-1 0,1 1,-1-1,1 0,-1 0,1 0,-1 0,1 0,-1 0,1 0,-1 0,1 0,-1 0,1 0,-1 0,1 0,-1 0,1 0,-1-1,1 1,-1 0,1 0,-1 0,0-1,1 1,-1 0,1-1,-1 1,0 0,1-1,-1 1,0-1,1 1,-1 0,0-1,0 1,1-1,-1 1,0-1,0 1,0-1,0 1,0-1,0 1,0-1,0 1,0-1,0 1,0-1,0 1,0-1,0 1,0-1,0 1,0-1,-1 1,1-1,71-218,-57 188,1 0,1 1,1 1,2 1,12-14,-30 40,0 0,-1 0,1 1,0-1,0 0,0 1,0-1,0 1,1-1,-1 1,0 0,1-1,-1 1,1 0,-1 0,1 0,0 0,-1 0,1 1,0-1,0 0,0 1,-1-1,1 1,0 0,0-1,0 1,0 0,0 0,0 0,0 1,-1-1,1 0,0 1,0-1,0 1,0 0,-1-1,1 1,0 0,-1 0,2 1,40 67,-26-60</inkml:trace>
  <inkml:trace contextRef="#ctx0" brushRef="#br0" timeOffset="266.001">647 424,'-19'27,"1"0,2 2,0 0,2 0,1 2,1 0,2 0,1 1,-4 27,12-56,0 1,0-1,0 1,0-1,1 1,-1-1,1 1,0 0,0-1,0 1,0-1,1 1,0 0,-1-1,1 1,0-1,1 0,-1 1,1-1,-1 0,1 0,0 0,0 0,1 0,-1 0,0-1,1 1,0-1,0 1,-1-1,1 0,0 0,1 0,-1-1,0 1,1-1,5 0,-1 0,1 0,0-1,0 0,-1-1,1 0,0 0,0-1,-1 0,0 0,1-1,-1 0,0-1,0 0,0 0,-1 0,1-1,-1 0,-1-1,1 0,5-6,0 0,-1 0,-1-1,0 0,-1-1,0 0,-1-1,-1 0,0 0,-1 0,0-1,0-5,-5 15,-1-1,1 1,-1 0,0-1,-1 1,1 0,-1-1,0 1,-1 0,0 0,0 0,0 0,0 0,-1 1,0-1,0 1,-1-1,1 1,-1 0,-1 1,1-1,0 1,-1-1,0 1,0 1,0-1,-1 1,1 0,-1 0,0 0,0 1,0 0,0 0,0 1,0-1,0 1,0 1,-1-1,1 1,0 0,-1 0,1 1,0 0,0 0,-1 1,1-1,0 1,0 1,1-1,-1 1,0 0,-16 9,3-1</inkml:trace>
  <inkml:trace contextRef="#ctx0" brushRef="#br0" timeOffset="796.854">1241 510,'-31'10,"1"3,0 0,2 2,-1 1,2 1,0 1,1 2,-11 12,33-30,0 1,1-1,-1 1,1 0,-1 1,1-1,0 1,0-1,1 1,-1 0,1 0,0 0,0 0,0 0,0 1,1-1,0 1,0-1,0 1,0-1,1 1,0-1,0 1,0 0,0-1,1 1,-1-1,1 1,1-1,-1 1,1-1,-1 0,1 1,0-1,1 0,-1 0,1-1,-1 1,1 0,2 0,8 2,1-2,0 0,0 0,0-1,1-1,-1-1,1 0,-1 0,1-2,-1 0,1 0,-1-2,0 1,0-2,0 0,0-1,1 0,12-7,0-1,-1-1,0-1,-1-1,-1-2,0 0,-2-1,0-2,-1 0,-1-1,-2-1,0-1,-1-1,-1 0,-2-1,0 0,-2-1,-1-1,-1 0,1-8,-6 22,-1 0,-1 1,0-1,-1-1,0 1,-1 0,-1 0,0-1,-1 1,0 0,-1 0,-1-1,0 2,-1-1,-1 0,0 1,0 0,-2 0,1 0,-2 1,0 0,0 0,-1 1,0 0,-6-3,12 11,0 1,0 0,-1 0,1 0,-1 0,1 0,-1 1,0 0,0 0,0 0,0 0,0 1,0-1,0 1,0 0,0 0,0 0,1 1,-1 0,0-1,0 1,0 1,0-1,1 0,-1 1,0 0,1 0,0 0,-1 0,1 1,0-1,0 1,0 0,0-1,1 1,-1 2,-6 5,0 1,1 0,0 1,1-1,1 2,0-1,0 1,1 0,1 0,0 2,0 4,2 0,0 1,1-1,1 0,1 0,0 1,2-1,0 0,1-1,1 1,1-1,0 1,8 12,6 10,1-2,2-1,1 0,3-2,12 13,-18-26,1-1,2 0,0-2,1-1,1-1,0-1,5 1,-6-4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37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96,'50'0,"44"1,-1-5,60-10,158-8,-175 9,0 6,93 9,-66-1,293-1,-214-29,-18 30,-43 27,429-28,-298 0,-91 28,-15-17,-111 1,1-5,0-4,45-6,0 1,156 1,-49-26,-12 10,-168 9,-1 3,2 3,40 5,1-2,482-1,-394-28,197 28,-344-5,-33-1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32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472 254 128 0 0,'0'0'579'0'0,"0"0"-170"0"0,0 0 207 0 0,0 0 470 0 0,0 0 481 0 0,0 0 216 0 0,0 0-157 0 0,0 0-361 0 0,0 0-387 0 0,0 0-257 0 0,0 0-125 0 0,-1-11-37 0 0,-8-53 435 0 0,6 54-614 0 0,0 0 1 0 0,-1 1-1 0 0,-1-1 1 0 0,0 1-1 0 0,0 0 1 0 0,-1 0-1 0 0,0 1 1 0 0,0 0-1 0 0,-1 0 1 0 0,0 0-1 0 0,0 1 1 0 0,-3-2-281 0 0,1 2 180 0 0,3 1-140 0 0,0 0 0 0 0,-1 1 0 0 0,1 0-1 0 0,-1 1 1 0 0,0-1 0 0 0,0 1-1 0 0,-1 1 1 0 0,1-1 0 0 0,-1 1-1 0 0,0 0 1 0 0,-4 0-40 0 0,-107-4-523 0 0,116 8 514 0 0,0 0 0 0 0,0-1 0 0 0,0 1 0 0 0,0 1 0 0 0,0-1 0 0 0,0 0 0 0 0,1 1 0 0 0,-1-1 0 0 0,0 1 0 0 0,1 0 0 0 0,0 0 0 0 0,-1 0 0 0 0,1 0 0 0 0,0 0 0 0 0,0 1 0 0 0,0-1 0 0 0,0 0 0 0 0,0 1 0 0 0,1 0 0 0 0,-1-1 0 0 0,1 1 0 0 0,-1 0 0 0 0,1 0 0 0 0,0 0 0 0 0,0 0 0 0 0,1 0 0 0 0,-1 0 0 0 0,1 0 0 0 0,-1 0 0 0 0,1 0 0 0 0,0 0 0 0 0,0 0 0 0 0,0 1 0 0 0,1 0 9 0 0,20 105 34 0 0,49 168 116 0 0,3 91-44 0 0,-3-66 38 0 0,-55-67 142 0 0,-16-225-225 0 0,-1 0-1 0 0,1 0 1 0 0,-1 0 0 0 0,-1 0-1 0 0,0 0 1 0 0,0-1 0 0 0,-1 1 0 0 0,0-1-1 0 0,-1 0 1 0 0,0-1 0 0 0,0 1 0 0 0,-1-1-1 0 0,-3 3-60 0 0,3-4 66 0 0,-1-1-1 0 0,-1 0 0 0 0,1 0 1 0 0,-1-1-1 0 0,0 0 0 0 0,0 0 1 0 0,0-1-1 0 0,-1 0 0 0 0,0-1 1 0 0,0 0-1 0 0,0 0 0 0 0,0-1 1 0 0,-6 1-66 0 0,7-1-32 0 0,0-1 0 0 0,1 0 0 0 0,-1-1 0 0 0,0 0 1 0 0,0 0-1 0 0,1-1 0 0 0,-1 0 0 0 0,0 0 0 0 0,1-1 0 0 0,-1 1 1 0 0,1-2-1 0 0,0 1 0 0 0,-1-1 0 0 0,1 0 0 0 0,0-1 0 0 0,1 0 0 0 0,-1 0 1 0 0,1 0-1 0 0,0-1 0 0 0,0 0 0 0 0,0 0 0 0 0,0 0 0 0 0,1-1 1 0 0,0 0-1 0 0,-1-1 32 0 0,-2-47-7779 0 0,8 46 4617 0 0,0-1-3021 0 0</inkml:trace>
  <inkml:trace contextRef="#ctx0" brushRef="#br0" timeOffset="778.017">700 633 0 0 0,'0'0'255'0'0,"0"0"454"0"0,-1 18 159 0 0,-7 115 2353 0 0,2 117 2747 0 0,-21-154-3223 0 0,26-124 2616 0 0,-2-37-5163 0 0,3 46-149 0 0,0 0 0 0 0,2 0 0 0 0,0 1 0 0 0,1-1 0 0 0,0 1 0 0 0,2 0 0 0 0,0 0 0 0 0,1 0 0 0 0,1 0-49 0 0,85-147 24 0 0,1 37 46 0 0,-87 123-78 0 0,-6 4 5 0 0,0 1 1 0 0,0-1-1 0 0,0 1 0 0 0,0-1 1 0 0,1 1-1 0 0,-1-1 1 0 0,0 0-1 0 0,0 1 0 0 0,0-1 1 0 0,1 1-1 0 0,-1-1 0 0 0,0 1 1 0 0,1 0-1 0 0,-1-1 1 0 0,0 1-1 0 0,1-1 0 0 0,-1 1 1 0 0,1 0-1 0 0,-1-1 1 0 0,1 1-1 0 0,-1 0 0 0 0,1-1 1 0 0,-1 1-1 0 0,1 0 0 0 0,-1 0 1 0 0,1-1-1 0 0,-1 1 1 0 0,1 0-1 0 0,-1 0 0 0 0,1 0 1 0 0,0 0-1 0 0,-1 0 1 0 0,1 0-1 0 0,-1 0 0 0 0,1 0 1 0 0,-1 0-1 0 0,1 0 0 0 0,-1 0 1 0 0,1 0-1 0 0,0 0 1 0 0,-1 0-1 0 0,1 1 0 0 0,-1-1 1 0 0,1 0-1 0 0,-1 0 1 0 0,1 1-1 0 0,-1-1 0 0 0,1 0 1 0 0,-1 1-1 0 0,1-1 0 0 0,-1 0 1 0 0,0 1-1 0 0,1-1 1 0 0,-1 1-1 0 0,0-1 0 0 0,1 1 1 0 0,-1-1-1 0 0,0 1 0 0 0,1-1 1 0 0,-1 1-1 0 0,0-1 3 0 0,17 52 35 0 0,0 29 92 0 0,-1 15-363 0 0,-10-80-892 0 0,-2-11-2778 0 0,0-4-5171 0 0,-4-1 3570 0 0</inkml:trace>
  <inkml:trace contextRef="#ctx0" brushRef="#br0" timeOffset="2876.979">1190 327 0 0 0,'0'0'705'0'0,"0"0"506"0"0,0 0 188 0 0,0 0-77 0 0,0 0-222 0 0,0 0-190 0 0,0 0-109 0 0,0 0-18 0 0,0 0 28 0 0,0 0 40 0 0,0 0 14 0 0,15-2-25 0 0,75-14 610 0 0,26 5 873 0 0,-116 12-2292 0 0,1 0 1 0 0,-1 1-1 0 0,1-1 0 0 0,-1 0 0 0 0,1 1 0 0 0,-1-1 0 0 0,0 1 1 0 0,0-1-1 0 0,0 0 0 0 0,0 1 0 0 0,0-1 0 0 0,0 1 1 0 0,0-1-1 0 0,0 0 0 0 0,-1 1 0 0 0,1-1 0 0 0,-1 0 0 0 0,1 1 1 0 0,-1-1-1 0 0,1 0 0 0 0,-1 0 0 0 0,0 1 0 0 0,1-1 0 0 0,-1 0 1 0 0,0 0-1 0 0,0 0 0 0 0,0 0 0 0 0,0 0 0 0 0,0 0 0 0 0,0 0 1 0 0,0 0-1 0 0,-1 0-31 0 0,-37 36 129 0 0,31-31-119 0 0,1 0 0 0 0,-1 1 0 0 0,2-1 0 0 0,-1 1 1 0 0,1 1-1 0 0,0 0 0 0 0,0-1 0 0 0,1 2 0 0 0,0-1 1 0 0,-1 4-11 0 0,5-10 7 0 0,1 0 1 0 0,-1 0-1 0 0,1 0 1 0 0,-1 1-1 0 0,1-1 1 0 0,0 0-1 0 0,0 0 1 0 0,0 0 0 0 0,1 1-1 0 0,-1-1 1 0 0,0 0-1 0 0,1 0 1 0 0,0 0-1 0 0,-1 0 1 0 0,1 0-1 0 0,0 0 1 0 0,0 0-1 0 0,0 0 1 0 0,0 0 0 0 0,0 0-1 0 0,0 0 1 0 0,1-1-1 0 0,-1 1 1 0 0,1 0-1 0 0,-1-1 1 0 0,1 1-1 0 0,0-1 1 0 0,-1 0 0 0 0,1 1-1 0 0,0-1 1 0 0,0 0-1 0 0,1 0-7 0 0,68 26 548 0 0,20-32-1087 0 0,-63-3-3139 0 0,0-2-4490 0 0,-21 4 3164 0 0</inkml:trace>
  <inkml:trace contextRef="#ctx0" brushRef="#br0" timeOffset="3897.954">1731 747 0 0 0,'0'0'236'0'0,"0"0"764"0"0,0 0 206 0 0,0 0-150 0 0,0 0-214 0 0,0 0-174 0 0,0 0-109 0 0,0 0-65 0 0,0 0-26 0 0,0 0-5 0 0,-21 10-13 0 0,-66 35-41 0 0,29 0 287 0 0,48-31-564 0 0,2-5-90 0 0,1-1 0 0 0,1 2-1 0 0,-1-1 1 0 0,1 1 0 0 0,1-1-1 0 0,0 1 1 0 0,0 1 0 0 0,1-1-1 0 0,1 1 1 0 0,-1 0 0 0 0,2 0-1 0 0,0 0 1 0 0,0 0 0 0 0,1 0-1 0 0,0 0 1 0 0,1 10-42 0 0,1-16 109 0 0,1-1 1 0 0,0 0-1 0 0,0 1 0 0 0,0-1 1 0 0,0 0-1 0 0,1 0 0 0 0,0-1 1 0 0,0 1-1 0 0,0 0 0 0 0,0-1 1 0 0,1 0-1 0 0,-1 0 0 0 0,1 0 0 0 0,-1 0 1 0 0,1 0-1 0 0,0-1 0 0 0,0 0 1 0 0,1 0-1 0 0,-1 0 0 0 0,0 0 1 0 0,1 0-1 0 0,-1-1 0 0 0,1 0 1 0 0,-1 0-1 0 0,1 0 0 0 0,0-1 1 0 0,-1 1-1 0 0,1-1 0 0 0,0 0 1 0 0,0-1-1 0 0,-1 1 0 0 0,1-1 1 0 0,-1 0-1 0 0,1 0 0 0 0,0 0 1 0 0,-1-1-1 0 0,4-1-109 0 0,15-6 354 0 0,0-1 0 0 0,-1-1 0 0 0,0-1 1 0 0,0-1-1 0 0,-2-1 0 0 0,1-1 0 0 0,-2-1 0 0 0,0 0 0 0 0,-1-2 1 0 0,-1 0-1 0 0,0-1 0 0 0,-2 0 0 0 0,0-1 0 0 0,2-6-354 0 0,-1 5-113 0 0,-1 0-1 0 0,-1-1 1 0 0,-1-1-1 0 0,0 0 1 0 0,-2-1-1 0 0,-1 0 1 0 0,-1-1 0 0 0,-1 0-1 0 0,-1-1 1 0 0,-1 1-1 0 0,-1-1 1 0 0,-2 0-1 0 0,0-3 114 0 0,-19-82-1515 0 0,15 107 1436 0 0,-1 1-1 0 0,0-1 0 0 0,0 1 1 0 0,0 0-1 0 0,0 0 1 0 0,0 0-1 0 0,-1 0 1 0 0,1 0-1 0 0,-1 0 0 0 0,0 1 1 0 0,0-1-1 0 0,0 1 1 0 0,0 0-1 0 0,0-1 0 0 0,0 2 1 0 0,-1-1-1 0 0,1 0 1 0 0,-1 1-1 0 0,1-1 0 0 0,-1 1 1 0 0,0 0-1 0 0,1 0 1 0 0,-1 1-1 0 0,0-1 1 0 0,0 1-1 0 0,0 0 0 0 0,1 0 1 0 0,-1 0 79 0 0,-2 0-49 0 0,0 1 0 0 0,0 0 0 0 0,0 1 0 0 0,0-1 1 0 0,0 1-1 0 0,1 1 0 0 0,-1-1 0 0 0,1 1 0 0 0,-1-1 0 0 0,1 2 1 0 0,0-1-1 0 0,0 0 0 0 0,1 1 0 0 0,-1 0 0 0 0,1 0 0 0 0,-1 1 1 0 0,1-1-1 0 0,1 1 0 0 0,-1 0 0 0 0,1 0 0 0 0,-1 0 0 0 0,1 0 49 0 0,-5 10 96 0 0,0 0-1 0 0,1 0 0 0 0,0 0 0 0 0,1 1 0 0 0,1 0 1 0 0,0 0-1 0 0,-1 10-95 0 0,4-15 149 0 0,0 1 1 0 0,1-1-1 0 0,0 1 1 0 0,0-1-1 0 0,1 1 1 0 0,1 0-1 0 0,0-1 1 0 0,0 1-1 0 0,2-1 1 0 0,-1 1-1 0 0,1-1 1 0 0,1 0-1 0 0,0 0 1 0 0,0 0-1 0 0,1-1 1 0 0,1 1-1 0 0,0-1 0 0 0,0-1 1 0 0,1 1-1 0 0,0-1 1 0 0,1 0-1 0 0,7 7-149 0 0,1-2 262 0 0,0-1 0 0 0,1-1-1 0 0,0 0 1 0 0,1-1 0 0 0,0-1 0 0 0,0-1-1 0 0,1-1 1 0 0,0 0 0 0 0,4-1-262 0 0,68 9 737 0 0,-91-16-788 0 0,0 0-46 0 0,0 0-90 0 0,-2-13-5982 0 0,1 12 5084 0 0,-5-4-5817 0 0,2 5 2289 0 0</inkml:trace>
  <inkml:trace contextRef="#ctx0" brushRef="#br0" timeOffset="4290.042">2499 662 0 0 0,'0'0'1732'0'0,"0"0"125"0"0,0 0 63 0 0,0 0-69 0 0,0 0-200 0 0,0 0-308 0 0,0 0-313 0 0,0 0-219 0 0,0 0-137 0 0,0 0-39 0 0,0 0 20 0 0,0 0 24 0 0,-2 6 0 0 0,-56 126 2236 0 0,-75 54-2879 0 0,111-154-363 0 0,-12 13-791 0 0,7-27-4633 0 0,21-17-1483 0 0,4-1 3196 0 0</inkml:trace>
  <inkml:trace contextRef="#ctx0" brushRef="#br0" timeOffset="4571.997">2171 659 2040 0 0,'0'0'1451'0'0,"0"0"-362"0"0,0 0-164 0 0,0 0 50 0 0,0 0 192 0 0,0 0 145 0 0,0 0-27 0 0,0 0-99 0 0,0 0-159 0 0,0 0-172 0 0,0 0-75 0 0,0 0-10 0 0,0 0-23 0 0,16 19-30 0 0,52 62-77 0 0,62 51 1226 0 0,-59-44-2142 0 0,-62-77-1407 0 0,-4-5-2214 0 0,-2-1-4561 0 0,-1-1 3940 0 0</inkml:trace>
  <inkml:trace contextRef="#ctx0" brushRef="#br0" timeOffset="5125.921">2928 707 1168 0 0,'0'0'1541'0'0,"0"0"-138"0"0,0 0 141 0 0,0 0 155 0 0,0 0-27 0 0,0 0-203 0 0,0 0-392 0 0,0 0-354 0 0,0 0-226 0 0,0 0-149 0 0,0 0-83 0 0,0 0-45 0 0,0 0-55 0 0,-21 3-56 0 0,-63 11-23 0 0,80-14-88 0 0,1 0 0 0 0,0 1 0 0 0,0 0 1 0 0,0-1-1 0 0,0 1 0 0 0,1 0 0 0 0,-1 1 1 0 0,0-1-1 0 0,0 0 0 0 0,1 1 0 0 0,-1 0 0 0 0,1-1 1 0 0,-1 1-1 0 0,1 0 0 0 0,-1 0 0 0 0,1 0 1 0 0,0 1-1 0 0,0-1 0 0 0,-1 3 2 0 0,-6 6-41 0 0,1-4-76 0 0,1 1-1 0 0,0 0 1 0 0,0 0 0 0 0,1 0-1 0 0,0 1 1 0 0,0 0-1 0 0,1 0 1 0 0,0 1 0 0 0,1-1-1 0 0,0 1 1 0 0,1 0 0 0 0,0 0-1 0 0,0 1 1 0 0,1-1 0 0 0,0 0-1 0 0,1 1 1 0 0,0-1 0 0 0,1 3 117 0 0,1-10-21 0 0,0 0 1 0 0,0-1 0 0 0,0 1 0 0 0,0 0 0 0 0,1 0 0 0 0,-1-1 0 0 0,1 1 0 0 0,-1-1 0 0 0,1 1 0 0 0,0-1 0 0 0,0 0 0 0 0,1 0 0 0 0,-1 0 0 0 0,0 0 0 0 0,1 0 0 0 0,-1 0 0 0 0,1-1 0 0 0,-1 1 0 0 0,1-1 0 0 0,0 0 0 0 0,-1 0 0 0 0,1 0 0 0 0,0 0 0 0 0,0 0-1 0 0,0 0 1 0 0,0-1 0 0 0,0 1 0 0 0,0-1 20 0 0,88-1 1250 0 0,-72-6-806 0 0,1-2 0 0 0,-1 0 0 0 0,0 0 0 0 0,-1-2 0 0 0,0 0 0 0 0,-1-1 0 0 0,0-1 0 0 0,-1-1 1 0 0,0 0-1 0 0,-1-1 0 0 0,-1-1 0 0 0,0 0 0 0 0,-1-1 0 0 0,-1 0 0 0 0,-1-1 0 0 0,5-10-444 0 0,-1 0-26 0 0,0 0 1 0 0,-2-1-1 0 0,-1-1 0 0 0,-1 0 0 0 0,-2 0 0 0 0,1-8 26 0 0,-7 30-91 0 0,0-1-1 0 0,-1 0 0 0 0,-1 0 0 0 0,1 0 0 0 0,-1 0 0 0 0,-1 0 0 0 0,1 0 0 0 0,-2 0 0 0 0,1 0 0 0 0,-1 0 0 0 0,-1 0 0 0 0,1 1 0 0 0,-1-1 0 0 0,-1 0 0 0 0,0 1 0 0 0,0-1 0 0 0,-1 1 0 0 0,0 0 0 0 0,0 0 0 0 0,-1 0 0 0 0,0 1 0 0 0,0-1 0 0 0,-1 1 0 0 0,-1 0 92 0 0,2 4-72 0 0,0 1 0 0 0,0 0 0 0 0,-1 0 0 0 0,1 0-1 0 0,0 1 1 0 0,-1 0 0 0 0,0 0 0 0 0,1 0-1 0 0,-1 1 1 0 0,1 0 0 0 0,-1 0 0 0 0,0 0 0 0 0,1 1-1 0 0,-1 0 1 0 0,1 0 0 0 0,-1 0 0 0 0,1 1 0 0 0,-1 0-1 0 0,1 0 1 0 0,0 0 0 0 0,0 0 0 0 0,0 1 0 0 0,0 0-1 0 0,1 0 1 0 0,-1 0 0 0 0,1 1 0 0 0,-1 0 0 0 0,0 1 72 0 0,-6 6-20 0 0,0 1-1 0 0,1 0 1 0 0,0 0 0 0 0,1 1 0 0 0,1 1 0 0 0,0-1 0 0 0,1 1 0 0 0,0 1 0 0 0,1-1 0 0 0,1 1 0 0 0,0 0 0 0 0,1 0 0 0 0,1 1 0 0 0,0-1-1 0 0,1 1 1 0 0,0-1 0 0 0,2 1 0 0 0,0 0 0 0 0,1 0 20 0 0,1-1-169 0 0,2 0-1 0 0,0 0 1 0 0,1 0-1 0 0,0-1 1 0 0,1 0-1 0 0,1 0 1 0 0,0-1-1 0 0,1 1 1 0 0,0-2-1 0 0,1 1 1 0 0,0-1-1 0 0,1 0 1 0 0,1-1-1 0 0,0-1 1 0 0,0 1-1 0 0,1-2 1 0 0,0 1-1 0 0,1-2 0 0 0,9 6 170 0 0,67 17-11347 0 0,-80-28 11088 0 0</inkml:trace>
  <inkml:trace contextRef="#ctx0" brushRef="#br0" timeOffset="5819.844">3403 710 5473 0 0,'0'0'870'0'0,"0"0"-392"0"0,0 0-33 0 0,0 0 223 0 0,0 0 156 0 0,0 0-31 0 0,0 0-209 0 0,0 0-206 0 0,0 0-153 0 0,0 0-94 0 0,0 0-43 0 0,0 0-27 0 0,0 0-1 0 0,-9 31 22 0 0,-27 94 28 0 0,33-68 170 0 0,4-54-182 0 0,0 0 0 0 0,0 0 0 0 0,0 0 0 0 0,1 0-1 0 0,0-1 1 0 0,-1 1 0 0 0,1-1 0 0 0,0 1-1 0 0,0-1 1 0 0,1 0 0 0 0,-1 1 0 0 0,0-1 0 0 0,1 0-1 0 0,-1 0 1 0 0,1-1 0 0 0,0 1 0 0 0,-1-1-1 0 0,1 1 1 0 0,0-1 0 0 0,0 0 0 0 0,0 0-1 0 0,0 0 1 0 0,0 0 0 0 0,0-1 0 0 0,1 1 0 0 0,-1-1-1 0 0,0 0 1 0 0,0 0 0 0 0,0 0 0 0 0,0 0-1 0 0,0 0 1 0 0,1-1 0 0 0,-1 0-98 0 0,5 0 273 0 0,0-1-1 0 0,-1 0 1 0 0,1 0-1 0 0,-1-1 1 0 0,1 0-1 0 0,-1-1 1 0 0,0 1 0 0 0,0-1-1 0 0,-1-1 1 0 0,1 1-1 0 0,-1-1 1 0 0,5-5-273 0 0,22-25 866 0 0,-2-2 0 0 0,-1-1-1 0 0,-3-1 1 0 0,5-10-866 0 0,-27 35 218 0 0,-5 13-325 0 0,0 1-70 0 0,0 0-71 0 0,1 23-571 0 0,9 329-1170 0 0,-5-116 1374 0 0,-7-211 702 0 0,-2 0-1 0 0,0 0 0 0 0,-2 0 0 0 0,-1-1 0 0 0,0 0 0 0 0,-2-1 0 0 0,-1 1 1 0 0,-1-2-1 0 0,-1 1 0 0 0,0-2 0 0 0,-2 0 0 0 0,-5 6-86 0 0,14-21 77 0 0,1-1 0 0 0,-1 1 0 0 0,0-1 0 0 0,-1 0 0 0 0,1-1 0 0 0,-1 1 0 0 0,0-1 0 0 0,0 0 0 0 0,0-1-1 0 0,0 1 1 0 0,-1-1 0 0 0,1-1 0 0 0,-1 1 0 0 0,0-1 0 0 0,0 0 0 0 0,0-1 0 0 0,0 1 0 0 0,0-1 0 0 0,0-1 0 0 0,0 1 0 0 0,0-1 0 0 0,0-1 0 0 0,-5 0-77 0 0,8-1 21 0 0,0-1 0 0 0,0 0 0 0 0,1 0 0 0 0,-1-1 0 0 0,1 1 0 0 0,0-1 0 0 0,0 0 0 0 0,0 1 0 0 0,0-1 0 0 0,1-1-1 0 0,-1 1 1 0 0,1 0 0 0 0,0 0 0 0 0,0-1 0 0 0,1 0 0 0 0,-1 1 0 0 0,1-1 0 0 0,0 0 0 0 0,0 1 0 0 0,1-1 0 0 0,-1 0 0 0 0,1 0 0 0 0,0 0 0 0 0,1 0 0 0 0,-1 1 0 0 0,2-6-21 0 0,-2 0-4 0 0,1-1 0 0 0,0 0 0 0 0,1 1 0 0 0,0-1-1 0 0,0 1 1 0 0,1 0 0 0 0,1 0 0 0 0,0 0 0 0 0,0 0 0 0 0,1 1 0 0 0,0-1-1 0 0,1 1 1 0 0,0 1 0 0 0,0-1 0 0 0,1 1 0 0 0,0 0 0 0 0,0 0 0 0 0,1 1 0 0 0,2-2 3 0 0,11-10-10 0 0,1 1 0 0 0,0 1-1 0 0,1 1 1 0 0,1 1 0 0 0,1 2-1 0 0,0 0 1 0 0,0 1 0 0 0,22-6 11 0 0,146-18-157 0 0,-151 34-4298 0 0,0 1-4609 0 0,-38 1 1786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43.9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 2220,'0'10,"0"7,0 7,0 3,0 2,0 1,0 0,0 0,-4 0,-3-1,1 0,1-1,1 0,7-4,2-7</inkml:trace>
  <inkml:trace contextRef="#ctx0" brushRef="#br0" timeOffset="1781.754">85 2220,'245'1,"-64"28,496-30,113 1,-592-28,84 27,-85-27,-147 27,0 2,0 2,-1 3,6 2,-32-3,1-1,-1-1,1-1,-1-2,1 0,0-1,-1-1,1-2,7-2,9-2,0 1,0 3,0 1,1 2,-1 2,5 2,47-1,1404-2,-1298-29,-198 29,23-2,0 1,0 1,1 0,-1 2,0 1,0 1,1 1,-12-2,0 0,1-1,-1-1,1 0,-1 0,1-1,0-1,-1 0,1-1,-1 0,2-2,212 16,-170-24,-32 7</inkml:trace>
  <inkml:trace contextRef="#ctx0" brushRef="#br0" timeOffset="10069.963">1 2672,'180'-17,"-163"14,0 2,0 0,1 1,-1 1,1 0,-1 1,16 5,57 4,588-11,931 0,-1440-25,1-6,337 31,58 0,-368-28,142 27,-141-27,169 29,-198-30,282 29,340 0,-786 1,0 0,0-1,0 0,1 0,-1 0,0 0,0-1,0 1,1-2,-1 1,0 0,0-1,0 0,-1 0,1 0,0-1,-1 0,1 0,-1 0,0 0,0-1,0 1,-1-1,1 0,-1 0,0 0,0-1,0 1,-1-1,0 0,0 1,0-1,1-3,-4-190,-14 39,15 155,1 3,-1 0,1 0,0 0,-1-1,1 1,-1 0,0-1,1 1,-1 0,0-1,0 1,0 0,0-1,0 1,0 0,0-1,-1 1,1 0,0-1,-1 1,1 0,-1-1,1 1,-1 0,0 0,1 0,-1 0,0 0,0 0,0 0,0 0,0 0,0 0,0 0,0 0,0 1,0-1,-1 0,1 1,0-1,0 1,-1-1,1 1,0 0,-1 0,-188 13,107-14,-118 13,-24 7,55 7,1-14,46 22,104-28</inkml:trace>
  <inkml:trace contextRef="#ctx0" brushRef="#br1" timeOffset="20671.117">3275 2390,'1'-2,"0"0,1 0,-1 0,1 1,-1-1,1 0,0 1,0-1,0 1,-1 0,1 0,1 0,-1 0,0 0,0 0,0 0,1 1,-1-1,0 1,0-1,1 1,-1 0,0 0,1 0,0 0,0 0,196-3,-130 18,-59-12,1 0,-1-1,1 0,-1 0,1-1,0-1,0 1,-1-2,1 0,7-1,20-7,1 3,0 0,0 3,36 1,152 15,-177-5,-1-2,1-3,0-1,16-3,-48 0,151 28,-140-24,-1-2,1 0,-1-2,1-2,-1 0,16-5,-4 0,1 2,0 1,0 2,0 2,40 5,12-2,358-2,-281-28,-53 27,76-10,-130 2,0 2,1 3,0 3,24 4,21-2,61-29,281 28,-112 0,-169-28,-54 28,78-11,-164 4,0 2,1 1,0 2,0 0,0 3,6 0,-37 0</inkml:trace>
  <inkml:trace contextRef="#ctx0" brushRef="#br1" timeOffset="23205.689">3218 273,'0'764,"28"-594,1 26,-29 256,28-226,-28-29,20-87,-24-94</inkml:trace>
  <inkml:trace contextRef="#ctx0" brushRef="#br1" timeOffset="25369.601">9201 1910,'-201'331,"55"-38,119-248,17-33</inkml:trace>
  <inkml:trace contextRef="#ctx0" brushRef="#br1" timeOffset="25668.793">8777 1882,'217'342,"-152"-251,5-3,39 36,-77-101,-15-16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2:1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282 284,'-17'7,"0"2,1 0,0 1,1 1,0 0,1 1,1 1,-1 0,2 1,0 0,1 1,0 0,1 1,1 0,0 1,1 0,1 0,-4 17,-1 7,2 0,1 1,3 0,0 20,5-54,1 0,0 0,0-1,0 1,1 0,1 0,-1-1,1 1,1 0,-1-1,1 0,0 0,1 0,0 0,0 0,0-1,1 1,0-1,0 0,1-1,0 1,0-1,0-1,0 1,1-1,0 0,-1 0,2-1,-1 0,0 0,1 0,-1-1,1 0,0-1,-1 0,1 0,0-1,0 0,0 0,0-1,-1 0,1 0,1-1,17-10,-1-2,0-1,-1-1,-1 0,0-2,-1-1,-1-1,-1-1,-1 0,-1-1,0-2,3-8,1 2,-2-1,-1 0,-2-1,-1-1,-1 0,-2-2,-1 1,-2-1,-2-1,-1 0,-1 0,-1-27,-4 55,0 0,0 0,-1 0,-1 0,1 0,-1 0,-1 0,1 0,-1 0,-1 0,0 1,0-1,0 1,-1 0,0-1,0 2,0-1,-1 0,-1 1,1 0,-1 0,0 1,0 0,0 0,-1 0,1 1,-1 0,-1 0,1 0,0 1,-1 0,-3 2,1 1,0 0,0 0,-1 1,1 1,0 0,0 0,0 1,0 0,1 0,-1 1,1 1,0 0,0 0,0 0,1 1,0 1,0-1,0 1,1 1,0-1,1 1,0 0,0 1,0 0,1-1,0 2,-1 3,-13 22</inkml:trace>
  <inkml:trace contextRef="#ctx0" brushRef="#br0" timeOffset="486.948">676 989,'255'-296,"-187"224,-68 72,0 1,0-1,0 1,0-1,0 1,0-1,0 1,0-1,0 1,0-1,0 1,0-1,0 1,1-1,-1 1,0-1,0 0,0 1,1-1,-1 1,0-1,1 0,-1 1,0-1,1 0,-1 1,1-1,-1 0,0 1,1-1,-1 0,1 0,-1 0,1 1,-1-1,1 0,-1 0,1 0,-1 0,1 0,-1 0,1 0,-1 0,1 0,-1 0,1 0,-1 0,1 0,-1-1,0 1,1 0,-1 0,1 0,-1-1,1 1,-1 0,0-1,1 1,-1 0,0-1,1 1,-1 0,0-1,1 1,-1-1,-5 43,0-24,-10 75,15-90,0-1,0 1,0 0,1 0,-1-1,1 1,0 0,0-1,0 1,0 0,0-1,1 0,-1 1,1-1,-1 0,1 0,0 1,0-1,0-1,0 1,0 0,0 0,1-1,-1 1,0-1,1 0,-1 0,1 0,0 0,-1 0,1-1,7 1,0-1,0-1,0 1,0-2,0 1,-1-2,1 1,-1-1,1-1,-1 1,0-2,0 1,-1-1,1-1,-1 1,0-1,-1-1,1 1,-1-1,0-1,-1 1,0-1,0-1,2-5,74-123,-73 112</inkml:trace>
  <inkml:trace contextRef="#ctx0" brushRef="#br0" timeOffset="832.888">1693 1,'-10'38,"-8"32,0 9,2 1,4-9,-1-11,2-12,3-8,3-2,2-3,-3-2,-1-2,1-1,-3-2,0 0,1 0,2-5</inkml:trace>
  <inkml:trace contextRef="#ctx0" brushRef="#br0" timeOffset="1348.075">1777 594,'-4'10,"1"-1,0 1,0 1,1-1,0 0,1 0,0 1,1-1,0 1,1-1,0 1,0-1,1 0,0 0,1 0,0 0,1 0,3 6,-5-14,-1 0,1 0,0 0,0 0,0-1,-1 1,1-1,1 1,-1-1,0 0,0 0,0 0,1 0,-1 0,0-1,1 1,-1-1,1 1,-1-1,1 0,-1 0,1 0,-1 0,1 0,-1-1,1 1,-1-1,0 0,1 1,-1-1,0 0,0 0,1-1,-1 1,0 0,0-1,1-1,75-71,-66 60,82-101,-94 114,0 0,1 1,-1-1,0 0,1 1,-1-1,1 0,-1 1,1-1,-1 1,1-1,0 0,-1 1,1 0,0-1,-1 1,1-1,0 1,-1 0,1-1,0 1,0 0,0 0,-1 0,1 0,0 0,0 0,0 0,-1 0,1 0,0 0,0 0,0 0,-1 0,1 1,0-1,0 0,-1 0,1 1,0-1,-1 1,1-1,0 1,-1-1,1 1,-1-1,1 1,-1 0,1-1,-1 1,1 0,-1-1,1 1,-1 0,0-1,0 1,1 0,-1 0,0-1,0 1,0 0,0 0,0 0,0 0,5 58,-5-54,-4 343,5-330,0 1,-2-1,0 0,-1 0,-1 0,0 0,-2 0,0 0,-1-1,-1 0,0 0,-1-1,-1 0,-1 0,0-1,-1 0,0-1,-1 0,-1-1,0-1,-1 0,-7 5,16-14,1 1,0-1,-1 0,1 0,0 0,-1 0,0-1,0 1,0-1,0-1,0 1,0-1,0 0,0 0,-1 0,1-1,0 1,-1-1,1-1,0 1,-1-1,1 0,-4-1,7-3,0 0,1 0,-1 0,1 0,1 0,-1-1,1 1,-1 0,2 0,-1-1,1 1,-1 0,1 0,1 0,-1 0,1 0,0 0,0 0,0 0,1 1,-1-1,1 1,0 0,2-2,-2 0,21-37,2 1,2 1,1 1,2 2,2 1,10-7,-18 21</inkml:trace>
  <inkml:trace contextRef="#ctx0" brushRef="#br0" timeOffset="2870.023">3075 848,'5'-17,"14"-30,0-4,2 1,2 0,3 2,3-1,-29 47,1 1,-1-1,1 0,0 0,-1 1,1-1,0 0,0 1,0-1,0 1,0-1,1 1,-1-1,0 1,1 0,-1 0,1-1,-1 1,1 0,-1 1,1-1,0 0,-1 0,1 1,0-1,0 1,0-1,0 1,-1 0,1 0,0 0,0 0,0 0,0 0,0 0,-1 1,1-1,0 1,0-1,0 1,-1 0,1-1,0 1,-1 0,1 0,-1 0,1 1,-1-1,0 0,1 1,50 206,-50-204,1-1,0 0,0 0,0 0,0 0,0 0,1-1,-1 0,1 1,0-1,0 0,-1-1,1 1,0-1,1 0,-1 0,0 0,0 0,0-1,0 0,1 0,-1 0,0 0,0-1,1 1,-1-1,0 0,0 0,0-1,0 1,0-1,0 0,-1 0,1 0,-1-1,1 1,-1-1,0 0,0 0,0 0,2-3,17-17,-2-1,-1-1,0-1,-2 0,7-16,-14 20</inkml:trace>
  <inkml:trace contextRef="#ctx0" brushRef="#br0" timeOffset="9671.873">3838 762,'59'-17,"-40"13,0-1,0-1,0-1,-1-1,0 0,0-1,-1-1,-1-1,14-10,-29 20,0-1,1 0,-1 0,0 0,0 0,0 0,0 0,0 0,-1 0,1 0,-1-1,1 1,-1 0,0 0,0-1,0 1,0 0,0 0,0-1,-1 1,1 0,-1 0,0 0,1 0,-1 0,0 0,0 0,0 0,-1 0,1 0,0 0,-1 0,1 1,-1-1,0 1,1-1,-1 1,0 0,0-1,0 1,0 0,0 0,0 1,0-1,0 0,0 1,0-1,-1 1,1-1,0 1,0 0,-1 0,1 0,0 0,0 1,-1-1,1 1,0-1,-13 1,1-1,0 2,0 0,1 1,-1 0,0 1,1 0,0 1,0 1,0 0,1 0,-1 2,2-1,-1 2,1-1,0 2,-4 5,12-11,0 0,0 0,1 0,0 0,0 0,0 1,1-1,-1 1,1-1,0 1,0 0,1-1,-1 1,1 0,0-1,0 1,1 0,-1 0,1-1,0 1,1-1,-1 1,1-1,0 1,0-1,0 0,0 0,1 0,0 0,0 0,0 0,0-1,0 0,1 1,-1-1,1-1,0 1,0 0,0-1,0 0,1 0,-1 0,1 0,-1-1,2 0,22 4,0-3,0 0,1-1,-1-2,0-1,6-2,22-7,-32 4</inkml:trace>
  <inkml:trace contextRef="#ctx0" brushRef="#br0" timeOffset="10171.894">4373 762,'39'1,"-14"0,0 0,0-2,0-1,0 0,0-2,0-1,-1-1,0-1,2-2,-23 8,0 0,-1 0,1 0,0-1,-1 1,1 0,-1-1,1 0,-1 0,0 0,0 0,0 0,0 0,0 0,0-1,0 1,-1 0,1-1,-1 0,0 1,0-1,0 0,0 0,0 0,-1 1,1-1,-1 0,0 0,0 0,0 0,0 0,0 0,-1 0,1 0,-1 0,0 1,0-1,0 0,0 0,0 1,-1-1,1 1,-1-1,1 1,-1-1,0 1,0 0,0 0,0 0,-1 0,1 0,-2 0,-5-1,0 0,0 1,0 0,0 1,0 0,-1 0,1 1,0 0,0 1,-1 0,1 0,0 1,0 0,0 1,1 0,-1 0,1 1,-1 0,1 1,0-1,1 2,-1-1,1 1,0 0,0 0,1 1,0 0,0 0,1 1,0-1,0 1,0 0,1 1,-3 7,7-11,-1-1,1 0,0 1,0-1,0 0,0 1,1-1,-1 0,1 0,0 1,1-1,-1 0,1 0,0 0,0 0,0-1,0 1,1 0,-1-1,1 0,0 1,0-1,0 0,1-1,-1 1,1-1,-1 1,1-1,0 0,2 1,6 2,0 1,1-1,0-1,0 0,0-1,1 0,-1-1,1-1,1 0,127-14,-117 7</inkml:trace>
  <inkml:trace contextRef="#ctx0" brushRef="#br0" timeOffset="10607.012">5107 594,'-29'10,"1"2,0 1,1 1,0 1,1 2,1 0,0 2,-17 18,39-36,1 1,-1 0,1 0,0 0,0 0,0 0,0 1,0-1,0 1,1-1,-1 1,1 0,0-1,0 1,0 0,0 0,0 0,0 0,1 0,0 0,-1 0,1 0,0 0,0 0,1 0,-1 0,1 0,-1 0,1 0,0-1,0 1,0 0,1 0,-1-1,1 1,-1 0,1-1,0 0,0 1,0-1,0 0,0 0,1 0,-1 0,1-1,-1 1,1-1,0 1,-1-1,1 0,0 0,0 0,19 2,0-1,0-1,0 0,0-2,0-1,0-1,0 0,0-2,-1 0,0-2,0 0,0-1,-1-2,0 0,-1-1,0 0,-1-2,-1 0,0-1,5-6,4-4,-1 0,-1-2,-1 0,-2-2,0 0,-2-2,-2 0,0-1,-2 0,0-4,-11 25,0-1,0 1,-1-1,0 1,-1-1,0 0,-1 0,0 0,0 0,-2 0,1 0,-1 0,-1 0,0 0,0 0,-1 0,-1 1,0-1,0 1,-1 0,0 0,-1 1,0 0,0 0,-1 0,0 0,-5-3,3 9,1 0,-1 0,0 1,-1 0,1 0,0 1,0 1,-1-1,1 2,0-1,-1 1,1 0,0 1,0 0,0 1,0 0,0 0,1 1,-1 0,1 0,0 1,0 0,1 1,0 0,0 0,0 0,0 1,1 0,0 0,1 0,-1 1,-3 7,2 0,0 0,1 0,1 0,0 1,1 0,1 0,1 0,0 0,1 1,0-1,1 0,1 1,1-1,0 0,2 0,-1 0,2 0,0-1,1 1,0-1,2-1,-1 1,4 3,4 2,0 0,1-1,1-1,1 0,0-1,1-1,1-1,0-1,2 0,9 4,-1-1,-7-2</inkml:trace>
  <inkml:trace contextRef="#ctx0" brushRef="#br0" timeOffset="11388.681">6575 85,'10'88,"-4"0,-3 1,-5 0,-9 59,-24 62,31-193,3-16,0 0,0 0,0 1,0-1,0 0,0 0,1 1,-1-1,1 0,-1 1,1-1,-1 0,1 1,0-1,0 1,-1-1,1 1,0-1,0 0,1 1,-1-1,0 1,0-1,1 1,-1-1,1 0,-1 1,1-1,0 0,-1 0,1 1,0-1,0 0,0 0,0 0,0 0,0 0,0 0,0 0,0 0,0 0,1-1,-1 1,0 0,2 0,12-3</inkml:trace>
  <inkml:trace contextRef="#ctx0" brushRef="#br0" timeOffset="11891.862">7055 594,'-7'8,"-9"9,0 0,1 2,1 0,0 0,2 2,0-1,2 2,0-1,-5 19,14-37,1 0,0 1,-1-1,1 0,0 1,0-1,1 1,-1-1,1 0,0 1,0-1,0 0,0 0,0 1,1-1,-1 0,1 0,0-1,0 1,0 0,0-1,0 1,1-1,-1 1,1-1,0 0,0 0,-1-1,1 1,0 0,1-1,-1 0,0 0,0 0,1 0,-1 0,0 0,1-1,-1 0,0 0,1 0,-1 0,1 0,-1-1,0 1,1-1,-1 0,3-1,11-2,0-1,-1 0,1-1,-1-1,-1-1,1 0,-1-1,-1 0,0-1,0-1,-1 0,0-1,-1 0,8-12,3-4,-2-2,-1 0,-1-1,-2-1,-1-1,6-20,-14 32,-1-1,-1 0,-1-1,-1 0,-1 0,-1 0,-1 0,-1 0,-1-4,0 16,1 1,-2 0,1 0,-2 0,1 0,-1 0,-1 0,0 1,0-1,-1 1,0 0,0 0,-1 1,-1 0,1 0,-1 0,0 1,-1 0,0 0,0 1,-5-3,7 6,-1 1,1-1,-1 1,1 1,-1-1,0 1,0 0,0 1,0 0,1 0,-1 0,0 1,0 0,0 0,1 1,-1 0,0 0,1 0,0 1,-1 0,1 0,0 1,1 0,-1 0,1 0,-1 0,1 1,1 0,-1 0,1 0,0 1,0 0,0 0,1 0,0 0,0 0,0 0,1 1,-1 4,-4 9,2-1,0 1,1 1,1-1,1 0,1 1,0 0,2-1,0 1,2-1,0 0,1 0,1 0,5 13,3 4,1-2,2 0,2 0,0-2,3 0,0-2,2 0,2-1,0-1,2-2,1-1,28 20,0-2,-32-24</inkml:trace>
  <inkml:trace contextRef="#ctx0" brushRef="#br0" timeOffset="12602.855">366 1976,'-10'43,"-7"34,-2 13,3-4,5-12,3-13,3-13,3-9,2-17,0-11</inkml:trace>
  <inkml:trace contextRef="#ctx0" brushRef="#br0" timeOffset="12839.67">309 1525,'5'5,"2"1</inkml:trace>
  <inkml:trace contextRef="#ctx0" brushRef="#br0" timeOffset="13156.854">564 2484,'156'-268,"-117"223,-39 45,1-1,0 1,0-1,-1 1,1 0,0-1,0 1,0 0,-1-1,1 1,0 0,0 0,0 0,0 0,0 0,0 0,-1 0,1 0,0 0,0 0,0 1,0-1,0 0,-1 0,1 1,0-1,0 1,0-1,-1 1,1-1,0 1,-1-1,1 1,-1 0,1-1,0 1,-1 0,1-1,-1 1,0 0,1 0,-1 0,0-1,1 1,-1 0,0 0,0 0,0 0,0 0,0-1,1 1,-2 0,1 0,0 0,0 0,0 0,0 0,-1 0,7 53,-7-47,1 0,-1 0,1 0,0 0,1 0,-1 0,1 0,1 0,-1 0,1-1,1 1,-1-1,1 1,0-1,0 0,1 0,0 0,0 0,0-1,1 0,0 0,0 0,0 0,1-1,-1 0,1 0,0 0,0-1,0 0,1 0,0 0,2-2,0 1,0-2,0 1,0-1,0-1,0 1,0-1,0-1,0 0,-1 0,1-1,-1 0,1 0,-1-1,0 0,0-1,-1 0,1 0,-1 0,0-1,-1 0,1 0,-1-1,0 0,-1 0,0 0,0-1,0 0,-1 0,0 0,-1 0,1-4,82-243,-78 231</inkml:trace>
  <inkml:trace contextRef="#ctx0" brushRef="#br0" timeOffset="13868.848">2596 1582,'18'156,"-8"1,-9 158,-2-149,-21-39,19-121,1-6</inkml:trace>
  <inkml:trace contextRef="#ctx0" brushRef="#br0" timeOffset="14124.84">2314 2089,'43'0,"33"0,14-5,-4-1,-7 0,-12-4,-12 0,-12 2,-7-3,-6 1,-3-3,-1 1,-5-3,-6 2</inkml:trace>
  <inkml:trace contextRef="#ctx0" brushRef="#br0" timeOffset="14570.767">3132 1496,'-20'98,"4"0,5 0,2 47,8-105,2 1,2-1,2 0,1 0,2-1,1 0,16 38,-25-74,0 1,1-1,-1 0,1 0,0 1,0-1,0 0,1 0,-1 0,0 0,1-1,0 1,0 0,0-1,0 1,0-1,1 1,-1-1,1 0,-1 0,1 0,0-1,0 1,0-1,0 1,0-1,0 0,0 0,0 0,0 0,0-1,1 0,-1 1,0-1,1 0,-1 0,0-1,0 1,1-1,-1 0,0 0,0 0,101-106,-96 99,-1-2,2 1,-1 0,2 0,-1 1,1 0,0 1,0 0,1 1,0 0,0 0,1 1,3 0,-14 5,1-1,0 1,0 0,0 0,0 1,0-1,0 0,0 1,0-1,-1 1,1-1,0 1,0 0,-1 0,1 0,0 0,-1 0,1 0,-1 0,1 0,-1 1,0-1,1 0,-1 1,0 0,0-1,0 1,0-1,0 1,-1 0,1 0,0 0,-1-1,1 1,-1 0,0 0,0 1,5 79,-5-71,13 72,-2-64</inkml:trace>
  <inkml:trace contextRef="#ctx0" brushRef="#br0" timeOffset="14773.891">3866 2146,'-20'33,"-5"17,0-1</inkml:trace>
  <inkml:trace contextRef="#ctx0" brushRef="#br0" timeOffset="14925.847">3752 1779,'0'0</inkml:trace>
  <inkml:trace contextRef="#ctx0" brushRef="#br0" timeOffset="15240.674">4289 1920,'-76'63,"74"-61,0 1,0-1,1 1,-1 0,0-1,1 1,0 0,0 0,0 0,0 0,0 0,0 0,1 0,0 0,-1 0,1 0,0 0,0 1,1-1,-1 0,1 0,0 0,-1 0,1 0,0 0,1 0,-1-1,1 1,1 2,62 50,-58-52,-1 0,-1 1,1 0,-1 0,1 0,-1 1,0-1,-1 1,1 0,-1 1,0-1,0 1,-1 0,1 0,-1 1,-3-2,0 0,0-1,0 1,-1 0,0-1,0 1,0 0,-1-1,0 0,0 1,0-1,0 0,0 0,-1 0,0 0,0 0,0-1,0 1,-1-1,1 0,-1 0,0 0,0 0,0-1,0 0,0 1,0-2,-1 1,1 0,-1-1,1 0,-1 0,0 0,0-1,1 1,-1-1,0 0,-81 1,61-2</inkml:trace>
  <inkml:trace contextRef="#ctx0" brushRef="#br0" timeOffset="15919.845">5390 1920,'-39'14,"-21"20,-2 8,11 2,13-1,13-4,12-4,7-2,10-2,9-7,7-3,4-4,4-5,2-5,5-4,1-2,-5-1</inkml:trace>
  <inkml:trace contextRef="#ctx0" brushRef="#br0" timeOffset="16790.799">6011 1920,'-3'1,"-31"8,1 2,0 1,1 1,1 2,0 2,1 0,0 2,2 2,-10 8,35-27,0 0,0 0,0 0,0 1,1-1,-1 1,1 0,-1-1,1 1,0 0,0 0,0 1,1-1,-1 0,1 1,-1-1,1 0,0 1,0 0,1-1,-1 1,1 0,0-1,0 1,0 0,0-1,1 1,0-1,-1 1,1 0,0-1,1 0,-1 1,1-1,-1 0,1 1,0-1,0 0,0 0,1-1,-1 1,1 0,1 0,10 1,0-1,0-1,0 0,1-1,-1-1,0 0,1-1,-1 0,1-1,-1-1,0 0,0-1,-1 0,1-1,-1-1,3-2,296-167,-310 175,0 0,0 0,0 1,0-1,0 1,0-1,0 1,0 0,0-1,0 1,0 0,-1 0,1 0,0 1,-1-1,1 0,0 1,-1-1,0 1,1-1,-1 1,0 0,0 0,0-1,0 1,0 0,0 0,-1 0,1 0,0 0,-1 0,0 0,1 0,-1 0,0 0,0 0,0 1,-1-1,1 0,0 0,-1 0,1 0,-1 0,0 0,0 0,0-1,0 2,2 13,-2-13,1 0,-1 0,1 0,0 0,0 0,0 0,1 0,-1 0,1 0,-1 0,1 0,0 0,0-1,0 1,1 0,-1 0,1-1,-1 1,1-1,0 0,0 1,0-1,0 0,1 0,-1 0,0-1,1 1,-1 0,1-1,0 0,-1 1,1-1,0 0,0-1,0 1,0 0,0-1,0 0,0 1,0-1,0 0,0-1,2 1,11-5,-1-1,0-1,-1 0,1-1,-1 0,-1-1,0-1,12-10,40-27,-22 20,0 1,2 3,1 2,0 2,9-1,-53 18,0 1,0 0,0 0,0 0,0 0,0 1,0-1,0 0,0 1,0 0,0-1,1 1,-1 0,0 0,0 0,0 0,0 0,1 1,-1-1,0 1,0-1,0 1,0 0,0 0,0 0,0 0,0 0,-1 0,1 1,0-1,-1 1,1-1,-1 1,1-1,-1 1,0 0,1 0,-1 0,0-1,0 1,-1 0,1 0,0 1,-1-1,1 0,-1 0,1 0,-1 0,0 0,0 1,0-1,0 0,-1 0,1 0,0 0,-1 0,0 1,0-1,-6 13,-1-1,-1 0,0 0,-1-1,0 0,-1-1,-1 0,0-1,0 0,-1-1,-5 3,-70 43,113-46,147-39,-56 25,-93 5,0-1,-1-1,1 0,-1-2,1-1,-1 0,0-2,-1-1,3-1,2-5,0 0,-1-2,0-1,-1-1,-1-1,-1-1,0-1,-2-1,0-1,16-24,0-38,-36 82,1 0,-1 0,0 0,0 0,0 0,0 0,0 0,0 0,-1 0,1 0,0 0,-1 0,0 0,1 0,-1 0,0 1,0-1,0 0,0 0,-1 1,1-1,0 1,-1-1,1 1,-1-1,1 1,-1 0,0 0,1 0,-1 0,0 0,0 0,0 0,0 1,0-1,1 1,-1-1,-1 1,1 0,0 0,0 0,-1 0,-8 1,1 0,-1 2,1-1,-1 1,1 1,0-1,0 2,1 0,-1 0,1 0,0 1,0 1,1-1,0 2,0-1,-5 7,1-1,-1 0,2 1,0 0,1 1,1 1,0-1,1 1,0 1,2-1,0 1,-4 18,8-26,0 0,1 1,0-1,0 1,1-1,1 1,-1-1,2 1,-1-1,1 0,1 1,-1-1,2 0,-1 0,1-1,1 1,-1-1,1 0,1 0,-1-1,1 1,1-1,1 1,13 9,1 0,0-1,1-2,1 0,0-2,1 0,0-2,1-1,0 0,0-2,1-2,0 0,6-1,-3-1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51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79,'-5'-79,"-13"101,-39 233,56-252,0 1,0-1,0 0,0 0,0 0,1 1,0-1,0 0,-1 1,2-1,-1 0,0 1,1-1,0 0,-1 0,1 1,0-1,1 0,-1 0,1 0,-1 0,1 0,0-1,0 1,0-1,0 1,1-1,-1 1,1-1,-1 0,1 0,0 0,0-1,-1 1,2-1,-1 1,0-1,0 0,0 0,0-1,1 1,-1-1,0 1,1-1,-1 0,0 0,0 0,1-1,-1 1,0-1,3-1,7-6,-1-1,-1-1,0 0,0-1,-1 0,0 0,-1-1,0 0,-1-1,-1 0,0 0,0 0,-1-1,-1 0,0-1,1-10,-5 22,31-79,-26 105,20 176,-25 57,-4-228,0 1,-2-1,-2 0,0-1,-2 0,0 0,-2 0,-11 16,21-38,-2 0,1 0,-1-1,1 1,-1-1,0 1,-1-1,1 0,-1 0,0-1,0 1,0-1,0 0,-1 0,1 0,-1-1,0 1,1-1,-1 0,0-1,0 1,-1-1,1 0,0 0,0 0,-1-1,1 0,0 0,-1 0,1-1,0 0,0 0,0 0,-1-1,1 1,0-1,1 0,-1-1,0 1,-3-4,5 0,1-1,0 1,0-1,1 0,0 0,0 1,0-1,1 0,0 0,0 0,1 0,0 0,0 0,1 1,0-1,0 0,0 1,1 0,0-1,0 1,1 0,0 0,0 1,0-1,0 1,4-9,84-129,-73 119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 0,0-1,0 1,0-1,0 1,0-1,0 1,1-1,-1 1,0-1,0 1,0-1,1 1,-1-1,0 1,0-1,1 0,-1 1,0-1,1 1,-1-1,1 0,-1 1,0-1,1 0,-1 0,1 1,-1-1,1 0,-1 0,1 0,-1 1,1-1,-1 0,1 0,-1 0,1 0,-1 0,1 0,0 0,-1 0,1 0,-1-1,1 1,-1 0,1 0,-1 0,1 0,-1-1,0 1,1 0,-1-1,1 1,-1 0,1-1,-1 1,0 0,1-1,-1 1,0-1,1 1,1 13,-1 1,0 0,-1 0,-1 0,0 0,-1 0,0-1,-1 1,-1 1,-9 63,-10 64,20-118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7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7,'0'-5,"0"4,5 6,1 7,0 7,-1 4,-6-1,-3 0,-1 1,0 2,2 1,0 1,2 1,0 0,1 1,0-1,0 1,0-6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315 485,'-15'1,"-1"0,1 1,0 0,0 2,1-1,-1 2,1 0,0 1,0 0,0 1,1 1,0 0,0 0,-10 11,13-9,1 1,1-1,0 1,0 1,1 0,0 0,1 0,1 1,0-1,1 1,0 1,1-1,0 0,1 1,0 0,2-1,-1 1,2 0,0 4,0-14,-1 0,1-1,0 1,0 0,1-1,-1 1,1-1,0 1,0-1,0 0,0 0,1 0,-1 0,1 0,-1-1,1 1,0-1,0 1,1-1,-1 0,0 0,1-1,-1 1,1-1,-1 1,1-1,0 0,-1-1,1 1,0 0,0-1,0 0,0 0,-1 0,1-1,0 1,0-1,-1 0,1 0,0 0,-1-1,1 1,-1-1,1 0,-1 0,0 0,1 0,23-15,0-1,-1-1,0-2,-2 0,-1-2,0 0,-2-2,16-23,-32 43,22-30,-1-1,-2-1,-1-1,-3-1,0-1,-3-1,-1 0,9-44,-22 73,-1-1,0 0,-1-1,0 1,-1 0,0 0,-2 0,1 0,-1 0,-1 0,-1 0,-4-11,6 19,0-1,0 1,-1-1,0 1,0 0,-1 0,0 1,1-1,-1 1,-1 0,1 0,-1 0,1 0,-1 1,0 0,-1 0,1 0,0 0,-1 1,1 0,-1 0,0 1,0 0,0 0,1 0,-1 0,0 1,0 0,-1 0,-3 4,1-1,0 1,0 0,0 1,0 0,1 0,0 1,0 0,1 1,-1 0,1 0,1 0,-1 1,1 0,1 0,-1 1,2-1,-1 1,1 0,0 0,1 1,0-1,0 1,1 0,1 0,-1 5,-3 8,1 0,1 0,1 0,2 1,0-1,1 0,1 1,1-1,1 0,2-1,0 1,1-1,1 0,1 0,1-1,1-1,13 19,11 14,3-2,2-1,23 19,-53-61,-3-4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0,'-24'39,"-17"26,-2 8,1-5,8-8,10-10,9-8,2-7,4-5,3-7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1,'9'38,"8"28,7 7,-2-4,1-10,-4-9,0-8,-4-7,1-10,-2-3,0-2,-1 2,2-4,-2-9,-3-7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1,'29'0,"0"0,0 2,-1 1,1 1,-1 2,0 1,0 1,-1 1,2 2,3 4,109 33,-92-37,-48-11,0 1,-1-1,1 0,0 0,-1 1,1-1,0 0,-1 1,1-1,0 1,-1-1,1 1,-1-1,1 1,-1-1,1 1,-1-1,0 1,1 0,-1-1,0 1,1 0,-1-1,0 1,0 0,0-1,1 1,-1 0,0 0,0-1,0 1,0 0,0 0,-1-1,1 1,0 0,0-1,0 1,-1 0,1 0,0-1,0 1,-1-1,1 1,-1 0,1-1,-1 1,1-1,-1 1,1-1,-1 1,1-1,-1 1,0-1,1 0,-1 1,1-1,-1 0,0 1,0-1,1 0,-1 0,0 0,1 0,-1 0,0 0,0 0,-306 126,305-126,0 1,0-1,0 1,1-1,-1 1,0 0,1 0,-1 0,0 0,1 0,-1 0,1 0,0 0,-1 1,1-1,0 0,0 1,0-1,0 1,0 0,0-1,0 1,0 0,1-1,-1 1,1 0,-1 0,1 0,0-1,-1 1,1 0,0 0,0 0,1 0,-1 0,0-1,0 1,1 0,0 0,-1 0,1-1,0 2,8 4,0 1,1-1,0-1,0 0,1 0,-1-1,1-1,0 1,6 0,22 10,50 21,2-4,68 14,50 60,-188-98,2 1,-34-23,4 8,0-1,1 0,0 0,0-1,1 0,0 0,0 0,1-1,0 1,1-1,-2-6,-10-19,15 32,0 0,-1 0,0 0,1 0,-1 0,0 0,0 0,0 0,0 0,-1 0,1 1,0-1,-1 1,1-1,-1 1,0-1,1 1,-1 0,0 0,0 0,0 0,0 0,0 0,0 0,0 1,0-1,0 1,0-1,0 1,0 0,0 0,-1 0,1 0,0 0,0 1,0-1,0 0,0 1,0 0,0-1,0 1,0 0,0 0,0 0,0 0,1 1,-1-1,0 0,1 1,-86 104,59-68,28-38,0 1,0 0,1-1,-1 1,0 0,1-1,-1 1,1 0,-1-1,1 1,-1-1,1 1,-1-1,1 1,-1-1,1 1,0-1,-1 1,1-1,0 0,-1 1,1-1,0 0,-1 0,1 1,0-1,0 0,-1 0,1 0,0 0,0 0,-1 0,1 0,0 0,0-1,-1 1,1 0,0 0,-1-1,1 1,0 0,-1-1,1 1,0-1,2 1,168-35,-87 48,-77-13,-3-4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9.5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53 295,'179'-18,"55"-5,-191 15,1 2,-1 2,1 1,0 3,25 3,23-1,133-3,-55-26,310 26,-429 1,-51 0</inkml:trace>
  <inkml:trace contextRef="#ctx0" brushRef="#br0" timeOffset="1303.019">109 266,'33'-48,"161"-139,-154 157,-43 68,-6 304,35-156,-27-185,0 0,0-1,0 1,0-1,0 1,0-1,0 1,0-1,0 0,0 1,0-1,-1 0,1 0,0 0,0 0,0 0,0 0,0 0,-1 0,1 0,0 0,0-1,0 1,0-1,0 1,0-1,0 1,0-1,0 1,0-1,0 0,0 1,0-1,0 0,1 0,-1 0,0 0,1 0,-1 0,0 0,1 0,-1 0,1 0,0 0,-1 0,1 0,0 0,0-1,-2 0,-168-231,165 227,-1 0,0 0,0 1,0 0,-1 0,0 0,0 1,0 0,0 0,-1 1,1 0,-1 0,0 0,0 1,0 1,0-1,-1 1,-7 1,14 0,1 1,-1-1,1 1,-1-1,0 1,1 0,-1 0,1 0,0 0,-1 0,1 0,0 1,0-1,-1 0,1 1,0-1,0 0,1 1,-1-1,0 1,0 0,1-1,-1 1,1 0,-1-1,1 1,0 0,0-1,0 1,0 0,0 0,0 1,2 18</inkml:trace>
  <inkml:trace contextRef="#ctx0" brushRef="#br0" timeOffset="2538.254">871 830,'0'459,"-11"-401,-4-90,14 5,1 0,1 0,1 0,1 0,1 0,2 0,1 1,1 0,1 0,1 1,1 0,2 1,0 0,1 1,2 1,0 0,1 1,2 1,16-15,-33 33,-1 0,1 0,-1 1,1-1,0 1,0-1,0 1,-1 0,1 0,0 0,0 0,1 0,-1 0,0 1,0-1,0 0,1 1,-1 0,0 0,0 0,1 0,-1 0,0 0,0 0,1 1,-1-1,0 1,0-1,0 1,0 0,0 0,0 0,0 0,0 0,0 1,0-1,0 1,-1-1,1 1,-1-1,1 1,-1 0,1 0,-1 0,0 0,0 0,0 0,0 0,0 0,-1 0,1 2,1 8,0 0,-1 0,0 0,-1 0,-1 0,0 0,0 0,-1 0,-1 0,0-1,0 1,-1-1,-3 4,-1 6,1-3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59.4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0 600 3025 0 0,'0'0'1691'0'0,"0"0"-1046"0"0,0 0-482 0 0,0 0 85 0 0,0 0 372 0 0,0 0 307 0 0,0 0 104 0 0,0 0-28 0 0,0 0-130 0 0,0 0-131 0 0,9 36-85 0 0,27 117-91 0 0,-9 45 981 0 0,-25-144-1234 0 0,0-33-180 0 0,0-5-6 0 0,-1 0 1 0 0,0 0 0 0 0,-1 0-1 0 0,0-1 1 0 0,-1 1 0 0 0,-1 0 0 0 0,-1 0-1 0 0,0-1 1 0 0,-1 1 0 0 0,-1-1 0 0 0,-1 2-128 0 0,6-16 48 0 0,0 0 1 0 0,-1 0 0 0 0,1 0-1 0 0,0 0 1 0 0,-1 0-1 0 0,1 0 1 0 0,-1 0 0 0 0,1 0-1 0 0,-1 0 1 0 0,1 0 0 0 0,-1 0-1 0 0,0-1 1 0 0,1 1-1 0 0,-1 0 1 0 0,0 0 0 0 0,0-1-1 0 0,0 1 1 0 0,1 0-1 0 0,-1-1 1 0 0,0 1 0 0 0,0-1-1 0 0,0 1 1 0 0,0-1 0 0 0,0 1-1 0 0,0-1 1 0 0,0 0-1 0 0,0 0 1 0 0,0 1 0 0 0,0-1-1 0 0,0 0 1 0 0,-1 0 0 0 0,1 0-1 0 0,0 0 1 0 0,0 0-1 0 0,0 0 1 0 0,0-1 0 0 0,0 1-1 0 0,0 0 1 0 0,0 0 0 0 0,0-1-1 0 0,0 1 1 0 0,0-1-1 0 0,0 1 1 0 0,0-1 0 0 0,0 1-1 0 0,0-1 1 0 0,1 1 0 0 0,-1-1-1 0 0,0 0 1 0 0,0 0-1 0 0,0 1 1 0 0,1-1 0 0 0,-1 0-1 0 0,0 0 1 0 0,1 0-1 0 0,-1 0 1 0 0,1 0 0 0 0,-1 0-1 0 0,1 0 1 0 0,0 0 0 0 0,-1-1-49 0 0,-1-11 35 0 0,0-1 0 0 0,1 0 0 0 0,1 1 0 0 0,0-1 1 0 0,1 0-1 0 0,0 1 0 0 0,1-1 0 0 0,1 1 0 0 0,0-1 1 0 0,1 1-1 0 0,0 0 0 0 0,1 0 0 0 0,3-4-35 0 0,12-31 17 0 0,2 1-1 0 0,2 0 1 0 0,2 2 0 0 0,2 0-1 0 0,2 3 1 0 0,1 0 0 0 0,3 2-1 0 0,1 1 1 0 0,2 2 0 0 0,3 1-17 0 0,-34 28 10 0 0,0 1 1 0 0,1 1 0 0 0,0-1-1 0 0,0 1 1 0 0,1 0-1 0 0,0 1 1 0 0,0 0 0 0 0,0 0-1 0 0,1 1 1 0 0,-1 0-1 0 0,1 0 1 0 0,0 1 0 0 0,0 0-1 0 0,0 1 1 0 0,0 0-1 0 0,1 0 1 0 0,-1 1 0 0 0,1 0-1 0 0,-1 1 1 0 0,1 0-1 0 0,-1 0-10 0 0,-5 3 12 0 0,0 0-1 0 0,-1 1 1 0 0,0-1-1 0 0,1 1 1 0 0,-1 0-1 0 0,-1 0 1 0 0,1 0-1 0 0,0 0 1 0 0,-1 1-1 0 0,0-1 1 0 0,0 0-1 0 0,0 1 1 0 0,-1 0-1 0 0,0-1 1 0 0,0 1-1 0 0,0 0 1 0 0,0 0-1 0 0,0 0 1 0 0,-1-1-1 0 0,0 1 1 0 0,-1 5-12 0 0,0 7 80 0 0,-1-1 0 0 0,-1 1 0 0 0,-1-1 0 0 0,0 1 0 0 0,-1-1-1 0 0,-1 0 1 0 0,0-1 0 0 0,-1 0 0 0 0,-1 0 0 0 0,0 0 0 0 0,-1-1 0 0 0,-1 0 0 0 0,0-1 0 0 0,-1 0 0 0 0,0 0 0 0 0,-13 9-80 0 0,17-14-176 0 0,-1-2 0 0 0,0 1 0 0 0,0-1 0 0 0,-1 0 0 0 0,0-1 0 0 0,0 0 0 0 0,0 0 0 0 0,0-1-1 0 0,-1 0 1 0 0,0-1 0 0 0,0 0 0 0 0,0 0 0 0 0,0-1 0 0 0,0-1 0 0 0,0 0 0 0 0,-1 0 0 0 0,1-1 0 0 0,-6 0 176 0 0,-16-13-3198 0 0,29 10 2420 0 0,1 0-1 0 0,-1 0 1 0 0,1-1-1 0 0,0 1 1 0 0,0 0-1 0 0,0-1 1 0 0,0 0-1 0 0,1 1 0 0 0,-1-1 1 0 0,1 0-1 0 0,0 0 1 0 0,0 0-1 0 0,0 0 1 0 0,1 0-1 0 0,0 0 1 0 0,-1 0-1 0 0,1 0 0 0 0,1 0 779 0 0,-1-8-541 0 0</inkml:trace>
  <inkml:trace contextRef="#ctx0" brushRef="#br0" timeOffset="315.323">952 475 688 0 0,'0'0'1955'0'0,"0"0"-341"0"0,0 0-54 0 0,0 0 146 0 0,0 0 80 0 0,0 0-110 0 0,0 0-230 0 0,0 0-254 0 0,0 0-223 0 0,0 0-202 0 0,0 0-167 0 0,0 0-121 0 0,-29 31-80 0 0,-90 98-51 0 0,63-57 169 0 0,53-69-511 0 0,0 0-1 0 0,0 1 1 0 0,1-1-1 0 0,-1 1 0 0 0,1-1 1 0 0,0 1-1 0 0,0 0 1 0 0,0 0-1 0 0,0 0 0 0 0,1 0 1 0 0,0 0-1 0 0,0 0 1 0 0,0 0-1 0 0,0 0 0 0 0,0 1 1 0 0,1-1-1 0 0,0 0 1 0 0,0 1-1 0 0,0-1 0 0 0,1 0 1 0 0,-1 0-1 0 0,1 1 0 0 0,0-1 1 0 0,0 0-1 0 0,0 0 1 0 0,1 0-1 0 0,-1 0 0 0 0,1 0 1 0 0,0 0-1 0 0,0-1 1 0 0,1 1-1 0 0,-1 0 0 0 0,1-1 1 0 0,0 0-1 0 0,0 0 1 0 0,0 0-1 0 0,0 0 0 0 0,0 0 1 0 0,1 0-1 0 0,-1-1 1 0 0,1 0-1 0 0,-1 1 0 0 0,1-1 1 0 0,0-1-1 0 0,0 1 1 0 0,4 1-6 0 0,3-3 99 0 0,0-1 1 0 0,0 0 0 0 0,0-1 0 0 0,0 0 0 0 0,0 0-1 0 0,-1-1 1 0 0,1-1 0 0 0,-1 0 0 0 0,0 0 0 0 0,0-1 0 0 0,0 0-1 0 0,-1-1 1 0 0,1 0 0 0 0,-1-1 0 0 0,-1 1 0 0 0,1-2 0 0 0,-1 1-1 0 0,-1-1 1 0 0,1 0 0 0 0,-1-1 0 0 0,-1 0 0 0 0,0 0 0 0 0,0 0-1 0 0,0-1 1 0 0,-1 0 0 0 0,-1 0 0 0 0,0 0 0 0 0,0-1 0 0 0,-1 1-1 0 0,0-1 1 0 0,-1 0 0 0 0,0 0 0 0 0,-1 0 0 0 0,0 0 0 0 0,-1-9-100 0 0,-1 15-46 0 0,1 0 0 0 0,-1 0 0 0 0,0 0 1 0 0,0 0-1 0 0,-1 0 0 0 0,1 0 0 0 0,-1 0 0 0 0,0 1 1 0 0,0-1-1 0 0,-1 1 0 0 0,0 0 0 0 0,1-1 1 0 0,-1 1-1 0 0,-1 0 0 0 0,1 0 0 0 0,-1 1 1 0 0,1-1-1 0 0,-1 1 0 0 0,0 0 0 0 0,0 0 0 0 0,0 0 1 0 0,-1 0-1 0 0,1 1 0 0 0,-1 0 0 0 0,-4-2 46 0 0,-59-16-3679 0 0,3 14-6050 0 0,51 6 2837 0 0</inkml:trace>
  <inkml:trace contextRef="#ctx0" brushRef="#br0" timeOffset="621.358">1271 0 6905 0 0,'0'0'2733'0'0,"0"0"-514"0"0,0 0-510 0 0,0 0-442 0 0,0 0-333 0 0,0 0-296 0 0,0 0-222 0 0,0 0-101 0 0,0 0-27 0 0,0 0 9 0 0,0 0-9 0 0,0 0-16 0 0,-6 31-12 0 0,-15 101 2 0 0,16 4 412 0 0,5 383-29 0 0,11-484-2749 0 0,22-40-12313 0 0,-27 0 10816 0 0</inkml:trace>
  <inkml:trace contextRef="#ctx0" brushRef="#br0" timeOffset="1263.352">1762 405 4257 0 0,'0'0'2943'0'0,"0"0"-1593"0"0,0 0-545 0 0,0 0 204 0 0,0 0 317 0 0,0 0 208 0 0,0 0-64 0 0,0 0-302 0 0,0 0-285 0 0,0 0-256 0 0,0 0-221 0 0,0 0-119 0 0,0 0-68 0 0,-33 33-47 0 0,-102 101-28 0 0,63-54 31 0 0,66-73-195 0 0,0 1 1 0 0,0 0 0 0 0,1 1 0 0 0,0-1-1 0 0,1 1 1 0 0,0 0 0 0 0,0 0 0 0 0,1 0 0 0 0,0 1-1 0 0,0-1 1 0 0,1 1 0 0 0,1 0 0 0 0,-1-1-1 0 0,2 2 20 0 0,2-8-19 0 0,0-1 1 0 0,0 0-1 0 0,0 0 0 0 0,1 0 0 0 0,-1 0 0 0 0,1 0 0 0 0,-1-1 0 0 0,1 1 0 0 0,0-1 1 0 0,0 0-1 0 0,0 1 0 0 0,-1-1 0 0 0,1-1 0 0 0,0 1 0 0 0,1 0 0 0 0,-1-1 1 0 0,0 1-1 0 0,0-1 0 0 0,0 0 0 0 0,0 0 0 0 0,0 0 0 0 0,0-1 0 0 0,0 1 0 0 0,0-1 1 0 0,0 1-1 0 0,0-1 0 0 0,1-1 19 0 0,16-5 76 0 0,-1-2-1 0 0,0 0 1 0 0,-1-1 0 0 0,0-1 0 0 0,-1-1 0 0 0,0 0-1 0 0,0-1 1 0 0,-2-1 0 0 0,0-1 0 0 0,0 0 0 0 0,-1-1-1 0 0,-1-1-75 0 0,27-33 111 0 0,54-47-52 0 0,-91 153-481 0 0,-8-18 480 0 0,3-33-63 0 0,0 0 0 0 0,1 0 0 0 0,-1 0 0 0 0,1 0 0 0 0,0 0 0 0 0,0 0 0 0 0,0 0 1 0 0,1 0-1 0 0,0 0 0 0 0,0 0 0 0 0,0 0 0 0 0,1 0 0 0 0,0 0 0 0 0,0 0 0 0 0,0 0 0 0 0,0 0 0 0 0,1 0 0 0 0,0 0 1 0 0,0-1-1 0 0,0 1 0 0 0,1 0 0 0 0,-1-1 0 0 0,1 0 0 0 0,0 0 0 0 0,0 0 0 0 0,1 0 0 0 0,-1 0 0 0 0,1-1 0 0 0,0 1 1 0 0,0-1-1 0 0,4 3 5 0 0,1-3 57 0 0,-1-1 1 0 0,1 0 0 0 0,0 0 0 0 0,0-1-1 0 0,0 0 1 0 0,0 0 0 0 0,0-1 0 0 0,0 0-1 0 0,0-1 1 0 0,0 0 0 0 0,0 0-1 0 0,0-1 1 0 0,0 0 0 0 0,0-1 0 0 0,-1 0-1 0 0,1 0 1 0 0,-1-1 0 0 0,0 0 0 0 0,0 0-1 0 0,0-1 1 0 0,6-5-58 0 0,10-7 271 0 0,-1-2-1 0 0,-1 0 1 0 0,0-1 0 0 0,-2-1 0 0 0,-1-1-1 0 0,3-5-270 0 0,5-8 152 0 0,-1-1 0 0 0,-2-1 0 0 0,-1-2-1 0 0,-3 0 1 0 0,14-36-152 0 0,-27 15 40 0 0,-7 58-56 0 0,0 1 0 0 0,-1 0-1 0 0,1 0 1 0 0,-1 0-1 0 0,0 0 1 0 0,1 0 0 0 0,-1 0-1 0 0,0 0 1 0 0,0 0-1 0 0,0 0 1 0 0,0 0 0 0 0,0 0-1 0 0,0 0 1 0 0,0 0-1 0 0,0 1 1 0 0,0-1 0 0 0,0 0-1 0 0,0 1 1 0 0,0-1-1 0 0,0 1 1 0 0,-1 0 0 0 0,1-1-1 0 0,0 1 1 0 0,0 0-1 0 0,-1-1 1 0 0,1 1 0 0 0,0 0-1 0 0,0 0 1 0 0,-1 0-1 0 0,1 0 1 0 0,0 0 0 0 0,-1 1-1 0 0,1-1 1 0 0,0 0 0 0 0,0 1-1 0 0,0-1 1 0 0,-1 0-1 0 0,1 1 1 0 0,0 0 0 0 0,0-1-1 0 0,0 1 1 0 0,0-1-1 0 0,0 1 1 0 0,0 0 0 0 0,0 0 16 0 0,-12 7-79 0 0,0 0 0 0 0,1 1 1 0 0,0 1-1 0 0,1 0 0 0 0,0 0 0 0 0,1 1 1 0 0,0 1-1 0 0,0 0 0 0 0,2 0 1 0 0,-1 1-1 0 0,0 1 79 0 0,6-10-20 0 0,1 0 1 0 0,-1-1-1 0 0,0 1 0 0 0,1 0 1 0 0,0 1-1 0 0,0-1 0 0 0,0 0 1 0 0,0 1-1 0 0,1-1 0 0 0,0 0 0 0 0,0 1 1 0 0,0 0-1 0 0,0-1 0 0 0,1 1 1 0 0,0 0-1 0 0,0-1 0 0 0,0 1 1 0 0,0 0-1 0 0,1-1 0 0 0,0 1 1 0 0,0-1-1 0 0,0 1 0 0 0,0-1 0 0 0,1 1 1 0 0,0-1-1 0 0,0 0 0 0 0,0 0 1 0 0,0 0-1 0 0,1 0 0 0 0,-1 0 1 0 0,1 0-1 0 0,0 0 0 0 0,0-1 1 0 0,2 2 19 0 0,204 112 562 0 0,-201-113-545 0 0,-1 1-1 0 0,0 0 1 0 0,0 0-1 0 0,-1 1 1 0 0,1 0-1 0 0,-1 0 1 0 0,-1 1-1 0 0,1-1 0 0 0,-1 1 1 0 0,0 0-1 0 0,0 1 1 0 0,-1-1-1 0 0,0 1 1 0 0,-1 0-1 0 0,1 0 1 0 0,-1 0-1 0 0,-1 0 0 0 0,2 9-16 0 0,8 4-4040 0 0,1-13-6087 0 0,-9-8 3514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0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170 811,'117'-152,"125"-169,-95 144,-109 144,-37 33,-1 0,1 0,0-1,-1 1,1 0,0 0,-1 0,1 0,0 0,0 0,-1 0,1 0,0 0,-1 0,1 0,0 0,0 1,-1-1,1 0,0 0,-1 1,1-1,-1 0,1 1,0-1,-1 1,1-1,-1 1,1-1,-1 1,1-1,-1 1,0 0,1-1,-1 1,0 0,1-1,-1 1,0 0,0-1,1 1,-1 0,0-1,0 1,0 0,0 0,0-1,0 1,0 0,0 0,-1-1,1 1,0 0,0-1,-1 1,1 0,0-1,-1 1,1 0,0-1,-1 1,1-1,-1 1,1 0,-53 248,52-237,-1 4,0 0,1 1,1-1,0 0,1 0,1 0,4 14,-6-28,0 0,1 0,-1-1,1 1,0 0,-1-1,1 1,0-1,0 1,0-1,0 1,1-1,-1 1,0-1,1 0,-1 0,0 0,1 0,-1 0,1 0,0 0,-1 0,1-1,0 1,-1 0,1-1,0 0,0 1,0-1,-1 0,1 0,0 0,0 0,0 0,-1 0,1-1,0 1,0-1,-1 1,1-1,0 0,0 1,-1-1,1-1,68-48,-28 5,-3-1,-2-1,-2-3,-2 0,11-26,103-147,-147 223,0 1,1-1,-1 1,0-1,0 1,1-1,-1 1,0-1,1 1,-1-1,0 0,1 1,-1-1,0 0,1 1,-1-1,1 0,-1 0,1 1,-1-1,1 0,-1 0,1 0,-1 0,1 1,-1-1,1 0,-1 0,1 0,-1 0,1 0,-1 0,1-1,-1 1,1 0,-1 0,1 0,-1 0,1-1,-1 1,1 0,-1 0,1-1,-1 1,0 0,1-1,-1 1,1 0,-1-1,0 1,1-1,-1 1,0-1,-8 51,-20 46,15-56,2 0,1 1,3 1,-2 31,15 97,22-115,-18-41</inkml:trace>
  <inkml:trace contextRef="#ctx0" brushRef="#br0" timeOffset="299.073">1 952,'43'10,"48"-2,18-2,5-7,-3-4,-10-5,-8-6,-6 0,-7-2,-9 1,-10 5,-12-2,-9 3,-7 2,-3 3,-8 8,-7 3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4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57,'1'84,"-3"0,-4 0,-4-1,-3 0,-7 10,-8 9,-5-2,-21 39,21-73,38-65,2-11</inkml:trace>
  <inkml:trace contextRef="#ctx0" brushRef="#br0" timeOffset="381.806">651 1,'-16'70,"-10"46,4 0,0 56,52 60,-30-231,1 0,-1 0,0 1,0-1,0 0,0 0,0 1,0-1,-1 0,1 0,0 0,-1 1,1-1,-1 0,1 0,-1 0,1 0,-1 0,0 0,1 0,-1 0,0 0,0 0,0 0,0 0,0-1,0 1,0 0,0-1,0 1,0-1,0 1,0-1,-1 1,1-1,0 0,0 0,-1 1,1-1,0 0,0 0,0 0,-1 0,1-1,0 1,0 0,-1 0,1-1,0 1,0-1,0 1,0-1,0 1,0-1,0 0,-1 0,-57-47,-64-84,86 97,33 28,-1 0,0 0,0 1,0 0,-1 0,0 0,0 1,-1 0,0 0,0 1,0-1,0 2,0-1,-1 1,0 0,0 0,0 1,0 0,0 1,0 0,0 0,0 1,-1-1,1 2,0-1,0 1,-7 2,-15 25,21-11</inkml:trace>
  <inkml:trace contextRef="#ctx0" brushRef="#br0" timeOffset="1401.088">876 623,'40'-5,"0"-1,0-2,-1-2,0-1,-1-3,0 0,16-11,-49 24,0-1,0 0,0 0,0-1,0 1,0-1,-1 0,0 0,1 0,-1-1,0 0,-1 1,1-1,-1-1,1 1,-1 0,0-1,-1 0,1 0,-1 1,0-1,0-1,-1 1,0 0,1 0,-2-1,1 1,-1 0,1-1,-1 1,-1 0,1-1,-1 1,0-1,0 1,-2-2,1 2,-1 1,0 0,0 0,-1 0,1 1,-1-1,0 1,0-1,0 1,0 1,0-1,-1 1,1-1,-1 1,0 0,0 1,0-1,0 1,0 0,0 0,0 1,0-1,0 1,0 0,0 1,0-1,0 1,0 0,0 0,-4 2,-8 2,0 1,1 1,0 0,0 1,1 1,0 1,0 0,-6 6,-121 118,134-125,0 1,1-1,1 2,-1-1,2 1,-1 0,2 0,-1 0,1 1,1 0,0-1,1 1,0 0,1 1,0-1,1-7,1 1,-1-1,1 0,0 0,1 0,-1 1,1-1,0 0,0-1,1 1,-1 0,1-1,0 1,0-1,1 0,-1 0,1 0,0 0,0-1,0 0,0 0,1 0,-1 0,1 0,0-1,1 1,10 3,-1-1,0 0,1-1,0-1,0 0,0-1,0-1,3-1,14 1,0-2,0-1,-1-1,1-2,-1-2,0 0,0-3,-1 0,0-2,-1-1,0-2,-1-1,-1-1,0-1,-2-2,0 0,2-5,-13 11,7-5,-1 0,0-2,-2 0,0-1,-2-1,0-1,-1-1,-2 0,-1-1,5-13,-16 35,-1 1,1 0,-1 0,0-1,0 1,-1 0,1-1,-1 1,1-1,-1 1,0-1,0 1,-1-1,1 1,-1-1,0 1,0-1,0 1,0 0,0 0,-1 0,0-1,1 1,-1 1,0-1,-1 0,1 0,0 1,-1-1,1 1,-1 0,0 0,0 0,0 0,0 0,0 1,0-1,-2 0,-8 2,0 1,0 0,1 0,-1 2,0-1,1 2,-1 0,1 0,0 1,0 0,1 1,-1 1,1 0,1 0,-1 1,2 0,-1 1,-8 9,16-17,-1 0,0 1,1-1,-1 1,1-1,0 1,-1 0,1 0,0 0,0 0,0 1,0-1,1 0,-1 1,1-1,-1 1,1 0,0-1,0 1,0 0,0 0,1 0,-1-1,1 1,-1 0,1 0,0 0,0 0,1 0,-1 0,1 0,-1 0,1 0,0-1,0 1,0 0,0 0,1-1,-1 1,1-1,-1 1,2 0,7 1,1-1,-1-1,1 0,0 0,-1-1,1 0,0-1,0 0,-1-1,1 0,0-1,-1 0,1-1,-1 0,0 0,0-1,4-3,-9 6,12-5,-9 2,1 1,0 0,0 0,0 1,0 0,0 1,1 0,-1 0,0 1,1 1,-1-1,2 1,-9 0,0 0,0 0,0 0,-1 0,1 1,0-1,0 0,-1 1,1-1,-1 1,0-1,1 1,-1 0,0-1,0 1,0 0,0 0,0 0,0 0,-1 0,1 0,-1 0,1 0,-1 0,0 0,0 1,0-1,0 0,0 0,0 0,-1 0,1 1,-19 70,18-71,0 1,-3 3,1 1,0-1,0 1,1 0,0-1,0 1,0 0,1 0,0 1,1-1,-1 0,1 0,1 0,-1 0,1 1,1-1,-1 0,1 0,0-1,1 1,0 0,0-1,1 3,5-1,0 1,0-1,1-1,0 0,1 0,-1-1,1 0,1-1,-1 0,1-1,-1 0,1-1,0 0,0-1,1 0,-1-1,0-1,13 0,-2-4,1 0,-1-2,-1 0,1-2,-1 0,0-2,-1 0,0-1,-1-2,12-8,-15 7,0 0,0-1,-1-1,-1 0,-1-1,0-1,-2 0,0 0,0-2,-2 1,-1-1,4-13,-9 24,-1 1,-1-1,1 0,-2 0,1 0,-1 0,0 0,-1 0,0 0,-1 0,0-3,0 9,1 1,-1-1,0 0,0 1,0-1,0 0,0 1,0-1,-1 1,1 0,-1-1,0 1,1 0,-1 0,0 0,-1 0,1 0,0 1,0-1,-1 1,1-1,-1 1,1 0,-1 0,0 0,1 0,-1 0,0 1,0-1,1 1,-1 0,0 0,0 0,0 0,1 0,-1 1,-2 0,-11 3,1 1,-1 1,1 0,0 1,1 1,0 0,0 1,1 0,0 1,0 1,1 0,1 1,0 0,0 0,-7 13,3-5,1 1,0 0,2 0,0 2,2-1,-5 15,12-28,0 0,0 0,1 0,0 1,1-1,0 1,1-1,0 1,0-1,1 1,0-1,0 1,1-1,1 0,0 0,0 0,0 0,4 5,2-4,0 0,1 0,0-1,1 0,0-1,0 0,1-1,0 0,0-1,1 0,0-1,0 0,0-2,0 1,1-1,-1-1,1 0,3-1,173 0,-167-6,-5-1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0,'-76'121,"-182"268,154-230,114-198,17-2,1 1,2 1,2 2,2 1,11-8,8-9,220-228,-273 281,0-1,1 1,-1 0,1-1,-1 1,1-1,-1 1,1 0,-1-1,1 1,-1 0,1 0,-1-1,1 1,-1 0,1 0,-1 0,1 0,0 0,-1-1,1 1,-1 0,1 0,-1 1,1-1,0 0,-1 0,1 0,-1 0,1 0,-1 1,1-1,0 0,-1 0,1 1,-1-1,0 0,1 1,-1-1,1 1,-1-1,1 1,-1-1,0 1,1-1,-1 1,0-1,0 1,1-1,-1 1,0-1,0 1,0-1,0 1,0 0,0-1,0 1,0-1,0 1,0-1,0 1,0 0,0-1,0 1,0-1,-1 1,1 53,0-45,14 123,-7-87,-2 1,-2 0,-2 0,-4 36,1 9,2-39,0-53</inkml:trace>
  <inkml:trace contextRef="#ctx0" brushRef="#br0" timeOffset="335.462">72 424,'29'0,"28"0,10 0,-2 0,-7 0,-9 0,-7 0,-7 5,-4 1,-3 0,-1-1,-5-1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1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0 207,'20'-7,"1"1,-1 1,1 0,-1 2,1 0,0 2,0 0,0 1,5 2,9-2,42 0,267-16,-227 3,-117 13,-1 1,1-1,-1 0,1 0,-1 0,0 0,1 1,-1-1,1 0,-1 0,0 0,1 0,-1 0,1 0,-1 0,0-1,1 1,-1 0,1 0,-1 0,0-1,1 1,-1 0,1-1,-1 1,1 0,-1-1,1 1,0 0,-1-1,1 1,-1-1,1 1,0-1,-1 1,1-1,0 1,0-1,-1 0,1 1,0-1,0 1,0-1,0 0,0 1,0-1,0 1,0-1,0 0,0 1,0-1,0 1,0-1,0 0,1 1,-1-1,0 1,0-1,1 1,-1-1,0 1,1-1,-1 1,1-1,-1 1,0-1,1 1,-1 0,1-1,-7-2,-147-103,152 105,0 0,0 0,0 0,1 0,-1 0,-1 0,1 0,0 0,0 0,0 0,0 1,-1-1,1 1,0-1,-1 0,1 1,0 0,-1-1,1 1,0 0,-1 0,1 0,-1 0,1 0,0 0,-1 0,1 0,-1 1,1-1,0 1,-1-1,1 1,0-1,-1 1,1 0,0-1,0 1,0 0,0 0,0 0,0 0,0 0,0 0,0 0,0 0,0 1,1-1,-1 0,0 0,1 1,-1 0,-11 26,2-1,0 1,2 1,1 0,2 0,0 5,-1 3,-22 88,27-124,1-1,-1 1,0 0,1-1,-1 1,1 0,-1-1,1 1,-1 0,1 0,0 0,-1-1,1 1,0 0,-1 0,1 0,0 0,0 0,0-1,0 1,0 0,0 0,0 0,0 0,0 0,0 0,1-1,-1 1,0 0,0 0,1 0,-1 0,1-1,-1 1,1 0,-1 0,1-1,-1 1,1 0,0-1,-1 1,1-1,0 1,0-1,-1 1,1-1,0 0,0 1,0-1,-1 0,1 1,0-1,0 0,0 0,0 0,0 0,20-13,-1 0,-1-2,0-1,-1 0,0-1,7-10,21-19,74-64,-103 94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1,'-52'99,"39"-64,-102 200,45-112,69-122,0 1,0-1,-1 0,1 1,0-1,0 0,0 1,0-1,0 1,1 0,-1-1,0 1,1 0,-1-1,1 1,0 0,-1 0,1-1,0 1,0 0,0 0,0 0,1-1,-1 1,0 0,1 0,-1-1,1 1,0 0,-1-1,1 1,0-1,0 1,0-1,0 1,0-1,1 0,-1 1,0-1,1 0,-1 0,0 0,1 0,0 0,-1 0,1 0,-1-1,1 1,0-1,0 1,-1-1,1 1,1-1,226-1,-60-25,-54-4,-94 24,-4-1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3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62,'-81'212,"-72"114,138-300,10-19,10-17,245-355,-82 137,-167 228,-1-2,0 1,0 0,1-1,-1 1,1-1,-1 1,1 0,0 0,-1-1,1 1,0 0,0 0,0 0,0 0,0 0,0 0,0 0,0 0,0 0,1 0,-1 1,0-1,1 0,-1 1,0-1,1 1,-1 0,0-1,1 1,-1 0,1 0,-1 0,1 0,-1 0,0 0,1 0,-1 1,1-1,-1 0,0 1,1-1,-1 1,0-1,1 1,-1 0,0 0,1 0,5 123,-9-83,-24 130,25-170,1-1,0 1,0 0,-1-1,1 1,0 0,0-1,0 1,0-1,0 1,0 0,0-1,0 1,0 0,0-1,0 1,0 0,0-1,1 1,-1-1,0 1,0 0,1-1,-1 1,0-1,1 1,-1-1,1 1,-1-1,1 1,-1-1,1 0,-1 1,1-1,-1 1,1-1,-1 0,1 0,0 1,-1-1,1 0,-1 0,1 0,0 0,-1 0,1 0,0 0,-1 0,1 0,0 0,-1 0,1 0,0 0,-1 0,1-1,-1 1,1 0,0 0,-1-1,35-25,-31 23,200-214,-98 112,-106 105,0-1,1 1,-1-1,0 1,0-1,1 1,-1-1,0 1,1-1,-1 1,1 0,-1-1,1 1,-1 0,1-1,-1 1,1 0,-1-1,1 1,-1 0,1 0,-1 0,1 0,-1-1,1 1,0 0,-1 0,1 0,-1 0,1 0,0 0,-1 1,1-1,-1 0,1 0,-1 0,1 0,-1 1,1-1,-1 0,1 1,-1-1,1 0,-1 1,1-1,-1 0,0 1,1-1,-1 1,1-1,-1 1,0-1,0 1,1-1,-1 1,0-1,0 1,0-1,1 1,-1 0,0-1,0 1,0-1,0 1,0-1,0 1,0 0,0-1,-1 1,2 51,-2-42,-32 310,39-214,11-88,-5-18</inkml:trace>
  <inkml:trace contextRef="#ctx0" brushRef="#br0" timeOffset="401.457">0 767,'72'21,"-58"-20,181-11,-150 5,134-18,-26 3,1 6,58 6,-131 9,-58-1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16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57,'14'95,"-4"0,-4 1,-5 1,-4 12,-52 288,24-31,16-235,2 36,13-164,0 1,0-1,0 0,1 0,-1 0,1 0,0 1,-1-1,2 0,-1 0,0 0,0-1,1 1,0 0,-1 0,1-1,0 1,0-1,1 0,-1 1,0-1,1 0,-1 0,1-1,0 1,0-1,0 1,0-1,0 0,3 1,7-3</inkml:trace>
  <inkml:trace contextRef="#ctx0" brushRef="#br0" timeOffset="1115.681">4035 29,'-16'73,"8"-23,3 0,3 1,1-1,6 46,22 116,-27 167,-29-211,22-144,1 0,0 0,2 0,1 0,1 1,2 0,0 3,4-5,3-5</inkml:trace>
  <inkml:trace contextRef="#ctx0" brushRef="#br0" timeOffset="2133.968">7479 0,'12'77,"-3"-1,-3 2,-4 64,-31 51,0 33,24 35,5-256</inkml:trace>
  <inkml:trace contextRef="#ctx0" brushRef="#br0" timeOffset="4768.046">7479 1017,'0'-5,"0"3,0 7,0 8,0 5,0 6,0 2,-5-2,-1-1,0 0,1 2,6-4,3-1,1 2,-1 1,-5-3,-3 0,0-4</inkml:trace>
  <inkml:trace contextRef="#ctx0" brushRef="#br0" timeOffset="6086.75">0 847,'455'-17,"135"-34,-173 22,583 2,-273-8,714-41,-549 19,307 8,-510 34,-239 3,-191-17,-270 35,-1 0</inkml:trace>
  <inkml:trace contextRef="#ctx0" brushRef="#br0" timeOffset="6374.213">7902 141,'-43'24,"-38"22,-16 14,0 0,2 0,7 0,10-2,2 0,6-5,5-2,3-1,3-3,7-1,8-3,6-9,9-10</inkml:trace>
  <inkml:trace contextRef="#ctx0" brushRef="#br0" timeOffset="6934.9">4685 226,'-43'10,"-39"12,-14 8,-6 3,5 6,5 1,8 3,4 4,2-1,-1 1,3-3,1 2,3-4,5-3,8-4,15-7</inkml:trace>
  <inkml:trace contextRef="#ctx0" brushRef="#br0" timeOffset="7534.346">903 367,'-34'38,"-39"38,-13 9,-1-4,10-11,8-13,11-12,5-3,8-4,6-9,5-4,4-2,2 0,5-3</inkml:trace>
  <inkml:trace contextRef="#ctx0" brushRef="#br0" timeOffset="10125.667">1947 1129,'0'0,"0"0,1 1,-1-1,0 1,0-1,1 0,-1 1,0-1,1 0,-1 1,1-1,-1 0,0 0,1 1,-1-1,1 0,-1 0,1 0,-1 1,1-1,-1 0,0 0,1 0,-1 0,1 0,-1 0,1 0,-1 0,1 0,-1 0,1-1,0 1,-70 163,52-123,10-26,1 0,0 1,1-1,0 1,1 1,1-1,-1 14,4-27,0 1,0-1,0 0,0 0,0 1,1-1,-1 0,1 0,-1 1,1-1,0 0,0 0,0 0,0 0,0 0,1 0,-1-1,0 1,1 0,0 0,-1-1,1 1,0-1,0 0,0 1,0-1,0 0,0 0,0 0,0-1,0 1,0 0,0-1,1 1,-1-1,0 0,0 0,1 0,0 0,95-13,-86 10,136-39,-127 40</inkml:trace>
  <inkml:trace contextRef="#ctx0" brushRef="#br0" timeOffset="10453.146">2568 1101,'-195'344,"-11"-77,195-246,3-2</inkml:trace>
  <inkml:trace contextRef="#ctx0" brushRef="#br0" timeOffset="10903.989">2624 1468,'30'-11,"0"1,1 1,0 1,0 3,21-2,-50 6,-1 0,1 0,0 1,0-1,0 1,0-1,0 1,0 0,0-1,0 1,0 0,0 0,0 1,0-1,0 0,0 1,-1-1,1 1,0 0,0-1,0 1,0 0,-1 0,1 0,0 0,-1 1,1-1,-1 0,0 1,1-1,-1 1,0-1,0 1,0 0,0-1,0 1,0 0,0 0,0 0,-1 0,1-1,-1 1,0 0,1 0,-1 0,0 0,0 0,0 0,-1 2,-6 10,-1-1,-1 1,0-2,-1 1,0-1,-1-1,0 0,-1 0,0-1,-12 12,0 0,12-11,0 0,0 0,1 1,0 1,1 0,1 0,0 1,-2 5,10-18,0 0,0 1,1-1,-1 0,0 0,1 1,-1-1,1 0,0 1,-1-1,1 1,0-1,0 1,0-1,0 0,0 1,0-1,0 1,0-1,1 0,-1 1,1-1,-1 1,1-1,-1 0,1 0,0 1,0-1,-1 0,1 0,0 0,0 0,0 0,0 0,0 0,1 0,-1 0,0-1,0 1,0 0,1-1,-1 1,1-1,62 1,141-48,-181 45</inkml:trace>
  <inkml:trace contextRef="#ctx0" brushRef="#br0" timeOffset="11839.716">5249 960,'6'28,"-9"-10,-1 0,0-1,-1 0,-1 0,-1 0,0-1,-2 0,1 0,-8 9,-12 24,21-36,-24 64,30-75,1 0,0 0,0-1,0 1,0 0,0 0,0 0,0 0,0 0,1-1,-1 1,1 0,0 0,-1-1,1 1,0 0,0-1,0 1,0 0,0-1,0 0,1 1,-1-1,0 0,1 1,-1-1,1 0,-1 0,1 0,0 0,-1-1,1 1,0 0,0-1,-1 1,1-1,0 0,0 1,0-1,0 0,18 1,0-1,-1-1,1 0,0-2,-1 0,0-1,1-1,-2-1,1-1,5-3,23-5,37-13,-64 24</inkml:trace>
  <inkml:trace contextRef="#ctx0" brushRef="#br0" timeOffset="12202.615">6011 904,'1'3,"-1"0,0 0,1 1,-1-1,0 0,0 1,-1-1,1 0,-1 0,1 1,-1-1,0 0,0 0,-1 0,1 0,-1 0,1 0,-1 0,0-1,0 1,0 0,0-1,-1 0,1 1,-2 0,1 0,-260 312,66-94,116-137,81-83,0 0,0 0,0-1,0 1,0 0,0 0,0-1,0 1,0 0,0 0,0-1,0 1,1 0,-1-1,0 1,1 0,-1-1,0 1,1 0,-1-1,1 1,-1-1,1 1,-1-1,1 1,0-1,-1 1,1-1,-1 1,1-1,0 0,-1 1,1-1,0 0,0 0,-1 0,1 0,0 1,0-1,-1 0,1 0,0 0,0 0,-1 0,1-1,0 1,-1 0,1 0,0 0,0-1,-1 1,1 0,0-1,-1 1,1-1,-1 1,1-1,0 1,-1-1,1 1,-1-1,1 1,-1-1,0 0,1 1,-1-1,0 0,1 1,-1-1,82-46,-56 30</inkml:trace>
  <inkml:trace contextRef="#ctx0" brushRef="#br0" timeOffset="12605.182">5927 1411,'150'-21,"-139"19,68 1,-78 1,1 0,0 0,-1 1,1-1,0 0,-1 1,1 0,-1-1,1 1,-1 0,1 0,-1 0,0 0,1 0,-1 0,0 0,0 0,0 0,0 1,0-1,0 0,0 1,0-1,0 1,-1-1,1 1,0-1,-1 1,0 0,1-1,-1 1,0 0,0-1,0 1,0 0,0-1,0 1,0 0,-1-1,1 1,-1 0,-3 10,-1-1,0 1,0-2,-1 1,-1-1,0 1,0-2,-1 1,-1-1,-4 4,-10 13,-17 15,-29 44,68-83,0 0,0-1,1 1,-1 0,0 0,1 0,-1 0,1 0,0 0,0 0,0 1,0-1,0 0,0 0,0 0,1 0,-1 0,1 0,-1 0,1 0,0 0,0 0,0-1,0 1,0 0,0 0,0-1,1 1,-1-1,0 1,1-1,0 0,-1 1,1-1,0 0,0 0,-1 0,1 0,0 0,0-1,0 1,0-1,0 1,0-1,0 0,0 1,0-1,1 0,13 1,0 0,0-1,0 0,0-1,0-1,0-1,0 0,-1-1,1-1,-1 0,13-7,28-5,-31 11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3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1,'-27'49,"-98"176,-93 120,131-212,105-189,10 1,3 2,2 1,25-28,-16 21,29-47,80-102,-150 207,-1 0,0-1,1 1,-1 0,0 0,1 0,0 0,-1 0,1 0,-1 0,1 0,0 0,0 0,0 0,0 0,0 0,-1 0,2 1,-1-1,0 0,0 1,0-1,0 1,0-1,0 1,0 0,1-1,-1 1,0 0,0 0,1 0,-1 0,0 0,0 0,1 0,-1 0,0 1,0-1,0 0,0 1,1-1,-1 1,0-1,0 1,0-1,0 1,0 0,0 0,0-1,0 1,0 0,-1 0,1 0,0 0,0 0,-1 0,1 0,-1 0,1 1,-1-1,1 0,-1 0,0 0,0 1,1-1,-1 0,0 0,0 0,0 1,0 0,1 196,-5-162,3 1,1 0,2 0,1 0,5 18,-6-46,1 0,0 0,1 0,0 0,0-1,1 1,0-1,0 0,1-1,0 1,1-1,-1 0,1-1,1 0,-1 0,4 2,-7-6,0 0,0-1,0 1,0-1,0 0,0 0,0 0,0-1,0 0,1 0,-1 0,0 0,0 0,0-1,0 0,0 0,0 0,0 0,0 0,0-1,0 0,0 0,-1 0,1 0,-1-1,0 1,0-1,0 0,1-1,77-97,-69 78,-2 0,0-1,-2 0,-1-1,0 0,-2 0,2-25,10-48,-20 83</inkml:trace>
  <inkml:trace contextRef="#ctx0" brushRef="#br0" timeOffset="314.807">1278 283,'-14'29,"1"0,2 1,1 0,1 0,2 1,1 0,1 1,2-1,1 2,2-30,0 1,1-1,-1 0,0 0,1 0,0 0,-1 0,1 0,1 0,-1 0,0-1,1 1,-1 0,1-1,0 1,0-1,0 1,0-1,0 0,0 0,1 0,-1 0,1 0,0-1,-1 1,1-1,0 1,0-1,0 0,0 0,0-1,0 1,0-1,0 1,0-1,0 0,0 0,0 0,1 0,-1-1,0 1,0-1,0 0,0 0,2-1,8-5,1 1,-1-2,0 0,-1-1,0 0,0-1,-1 0,-1 0,1-2,-2 1,1-1,-2 0,0-1,0 0,-1-1,-1 1,0-1,-1 0,0-1,-1 1,-1-1,0 0,-1 0,-1 0,0 0,-2-14,1 21,-1 0,0-1,-1 1,0-1,0 1,-1 0,0 0,0 0,-1 1,0-1,0 1,-1 0,0 0,0 0,-1 1,0 0,0 0,0 0,-1 1,0 0,0 0,0 0,0 1,-4-1,-12-3</inkml:trace>
  <inkml:trace contextRef="#ctx0" brushRef="#br0" timeOffset="765.19">1729 283,'-3'11,"0"0,1 1,1-1,0 0,0 1,1-1,1 1,0-1,1 0,0 0,0 1,1-1,0-1,1 1,1 0,0-1,0 0,1 0,0 0,0-1,8 8,-10-15,0 0,1 0,0 0,-1 0,1-1,0 0,0 0,0 0,0-1,0 1,-1-1,1 0,0-1,0 1,0-1,0 0,0 0,0 0,-1-1,1 0,0 0,-1 0,3-2,96-67,54-66,-157 135,0 1,1 0,-1 0,1 1,0-1,-1 0,1 0,0 0,0 0,-1 0,1 1,0-1,0 0,0 1,0-1,0 1,0-1,0 1,0-1,0 1,0-1,0 1,0 0,0 0,0 0,0 0,1 0,-1 0,0 0,0 0,0 0,0 0,0 0,0 1,0-1,0 0,0 1,0-1,0 1,0 0,0-1,0 1,0-1,0 1,0 0,-1 0,1 0,0 0,0-1,-1 1,1 0,-1 0,1 0,-1 0,27 132,-25-126,0 0,1-1,-1 1,1-1,1 0,-1 0,1 0,0 0,1-1,-1 1,1-1,0 0,0 0,1-1,-1 0,1 0,0 0,0-1,1 1,-1-2,1 1,-1-1,1 0,0 0,0 0,0-1,0 0,0-1,0 0,0 0,0 0,0-1,0 0,6-2,-5 0,0-1,0 0,-1-1,1 0,-1 0,0-1,-1 0,1 0,-1 0,0-1,-1 0,0 0,0 0,0-1,-1 1,0-1,-1-1,1 1,-2 0,1-1,0-2,18-39,-9 26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40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1016,'0'29,"0"29,-5 8,-1-1,0-7,-4-13,0-10,2-6,-3-3,1-1,-3-1,0 2,-1-5,0-5</inkml:trace>
  <inkml:trace contextRef="#ctx0" brushRef="#br0" timeOffset="350.572">141 960,'36'7,"-1"-1,1-1,0-2,1-2,-1-1,24-4,6-6,1 4,0 2,0 3,14 4,-42 13,-27-4</inkml:trace>
  <inkml:trace contextRef="#ctx0" brushRef="#br0" timeOffset="649.079">0 1582,'43'-5,"39"-2,9 1,0-4,-12 0,-13 2,-14 2,-11 2,-8-3,-4 0,-2 0,-2 3,-4 1</inkml:trace>
  <inkml:trace contextRef="#ctx0" brushRef="#br0" timeOffset="1666.205">1101 1158,'29'0,"24"-5,7-1,-1-1,-6 2,-8 2,-6 1,-5 0,-3-3,-3-1,-1 0,-5 2</inkml:trace>
  <inkml:trace contextRef="#ctx0" brushRef="#br0" timeOffset="1886.352">1214 1412,'43'0,"24"0,6 0,-6-5,-9-1,-9-1,-8 2,-7 2,-4-4,-8-1</inkml:trace>
  <inkml:trace contextRef="#ctx0" brushRef="#br0" timeOffset="19061.006">2230 706,'-1'34,"-2"1,-1-1,-2 1,-1-2,-1 1,-2-1,-7 13,-25 84,64-146,140-214,-21 44,-139 183,0 1,0-1,0 0,0 1,0 0,1-1,-1 1,1 0,0 0,-1 1,1-1,0 1,0-1,0 1,0 0,0 0,0 0,1 0,-1 1,0-1,0 1,1 0,-1 0,0 0,0 0,1 1,-1-1,0 1,0 0,0 0,0 0,0 0,0 0,0 1,0-1,0 1,0 0,-1 0,1 0,-1 0,0 1,1-1,-1 1,0-1,0 1,-1 0,1-1,0 1,-1 0,0 0,0 0,1 1,-1 9,1 0,-2 0,0-1,0 1,-1 0,-1 0,0-1,0 1,-1-1,-1 1,0-3,1 0,1 1,-1 0,2-1,0 1,0 0,1 0,0 0,0-1,2 1,-1 0,1 0,1-1,0 1,-2-9,-1 0,1 0,0-1,-1 1,1 0,0-1,0 1,0 0,1-1,-1 1,0-1,0 0,1 1,-1-1,1 0,-1 0,1 0,-1 0,1 0,0 0,0-1,-1 1,1-1,0 1,0-1,0 1,-1-1,1 0,0 0,0 0,0 0,0 0,0 0,0-1,-1 1,1-1,0 1,0-1,0 1,-1-1,1 0,0 0,-1 0,1 0,0-1,60-62,5-60,-49 97,-14 18,1 0,0 0,0 0,1 1,1 0,-1 0,1 0,0 1,1 0,0 0,0 1,0 0,1 1,0 0,0 0,0 0,5 0,-12 5,1-1,-1 1,1 1,-1-1,0 0,1 0,-1 1,1-1,-1 1,0 0,1 0,-1 0,0 0,0 0,0 1,1-1,-1 0,-1 1,1 0,0-1,0 1,-1 0,1 0,-1 0,1 0,-1 0,0 0,0 0,0 1,0-1,0 0,0 1,-1-1,1 1,-1-1,0 1,0 1,2 96,-11-67,8-30,-1 0,1 1,-1-1,1 0,1 0,-1 1,0-1,1 0,-1 1,1-1,0 1,0-1,0 0,1 1,-1-1,1 0,0 1,0-1,0 0,1 2,7 4</inkml:trace>
  <inkml:trace contextRef="#ctx0" brushRef="#br0" timeOffset="19425.337">2089 1299,'219'-19,"154"9,-232 26,30-3,-148-17,-6-2</inkml:trace>
  <inkml:trace contextRef="#ctx0" brushRef="#br0" timeOffset="19909.402">2597 1412,'-3'19,"1"1,-2-1,-1 0,0-1,-1 1,-2-1,1 0,-6 8,6-12,-109 193,115-206,0 1,0-1,1 0,-1 1,1-1,-1 1,1-1,0 1,-1-1,1 1,0 0,0-1,0 1,0-1,0 1,1-1,-1 1,0-1,1 1,-1-1,1 1,-1-1,1 1,0-1,0 1,0-1,-1 0,1 0,0 0,1 1,-1-1,0 0,0 0,0 0,1 0,-1-1,0 1,1 0,-1-1,1 1,-1 0,1-1,-1 0,2 1,75 3,-67-4,65-14,-66 11,-1 1,1-1,0 2,0-1,0 1,0 1,0 0,0 0,-1 1,10 1,25 9,-23-8</inkml:trace>
  <inkml:trace contextRef="#ctx0" brushRef="#br0" timeOffset="20829.772">3330 706,'22'25,"-1"1,-1 1,-1 1,-2 0,-1 2,-1 0,-2 0,0 1,-3 1,0 0,-2 1,-2-1,-1 1,-1 1,-2-1,-1 0,-2 1,-1-1,-2 0,-1 0,-5 18,-1-18,-1-1,-1 0,-2 0,-1-2,-1 0,-1-1,-2 0,-14 14,-167 147,168-163</inkml:trace>
  <inkml:trace contextRef="#ctx0" brushRef="#br0" timeOffset="21458.572">2089 452,'-18'16,"1"0,1 2,0 0,2 0,0 2,1 0,1 0,0 1,2 1,1-1,-2 8,-24 155,9 0,4 45,16-185,2 2,2-1,2 0,2 0,2 0,2 0,2-1,1 1,15 37,-18-70,1 0,1 0,0-1,0 0,1 0,1-1,0 0,0-1,1 0,0 0,0-1,1-1,0 0,1 0,-1-1,1-1,0 0,1-1,-1-1,1 0,-1 0,1-1,0-1,9-1,1 1</inkml:trace>
  <inkml:trace contextRef="#ctx0" brushRef="#br0" timeOffset="22676.959">4092 565,'-2'-10,"-1"1,-1-1,1 1,-1-1,-1 1,0 1,0-1,-1 1,0-1,0 2,-1-1,0 1,0 0,-1 0,0 1,0 0,0 1,-1-1,0 2,-8-4,14 7,0 1,0-1,-1 1,1 0,0 0,0 0,-1 0,1 1,0-1,0 1,0 0,-1 0,1 0,0 0,0 1,1-1,-1 1,0-1,0 1,1 0,-1 0,1 1,-1-1,1 0,0 1,0 0,0-1,1 1,-1 0,0 0,1 0,0 0,0 0,-30 107,34 111,51 20,-10-97,-12-41,-4 1,9 72,-28-114,0-9,-2 0,-2 1,-3-1,-3 16,0-55,-1 0,-1 0,0 0,-1 0,0 0,-1-1,-1 0,-7 12,11-21,1 0,-2-1,1 1,0-1,-1 1,0-1,1 0,-1 0,0-1,-1 1,1 0,0-1,-1 0,0 0,1 0,-1 0,0-1,0 1,0-1,0 0,0 0,0-1,0 1,0-1,0 0,-1 0,1 0,0 0,0-1,0 0,0 1,-2-2,-3-4,0 0,0-1,0 0,1 0,0-1,0 0,1 0,0-1,1 1,0-2,0 1,1-1,0 0,1 0,0 0,0-1,1 1,1-1,-1 0,2-2,-4-12</inkml:trace>
  <inkml:trace contextRef="#ctx0" brushRef="#br0" timeOffset="33279.205">6069 1271,'-17'2,"1"0,1 1,-1 0,0 1,1 1,0 1,0 0,0 1,1 0,0 1,0 1,1 0,0 1,-3 4,7-5,0 0,1 0,0 1,1 0,0 0,1 1,0 0,0 0,1 0,1 1,0 0,0-1,1 1,1 1,0-1,1 0,0 1,1-1,0 1,2 8,-2-19,0 0,0 0,0 1,0-1,1 0,-1 0,1 0,0 0,-1 0,1 0,0 0,0 0,1 0,-1 0,0 0,0 0,1-1,-1 1,1-1,0 1,-1-1,1 0,0 1,0-1,0 0,0 0,0 0,0 0,0-1,0 1,0-1,0 1,1-1,-1 0,0 1,0-1,1 0,-1-1,0 1,0 0,0-1,0 1,1-1,-1 1,1-2,91-51,-59 15,-2-2,-2-2,-2-1,-1-1,-3-1,-1-1,-2-1,-3-1,-2-1,4-21,-12 43,-2 0,0-1,-2 0,-1 0,-1 0,-1-1,-2 1,-1-1,-1 1,-2-3,4 27,0 1,0-1,0 0,-1 1,1-1,-1 0,0 1,0-1,0 1,0-1,-1 1,0 0,1 0,-1-1,0 1,-1 0,1 1,0-1,-1 0,0 1,1-1,-1 1,0 0,0 0,-1 0,1 0,0 1,-1-1,1 1,0 0,-1 0,0 0,1 0,-1 1,0-1,1 1,-1 0,0 0,1 0,-1 1,0-1,1 1,-1 0,1 0,-1 0,1 1,0-1,-1 1,-1 1,-7 9,2 0,0 1,0 0,1 0,1 1,0 0,1 0,0 1,1 0,1 0,1 1,0 0,1-1,0 1,1 8,-1-4,2 1,0-1,2 1,0-1,1 0,1 0,1 0,1 0,0 0,2-1,0 0,1 0,1-1,1 0,0 0,1-1,1-1,1 0,10 10,10 11,-11-10,1-2,2 0,0-2,1 0,20 11,17-14,-57-23</inkml:trace>
  <inkml:trace contextRef="#ctx0" brushRef="#br0" timeOffset="33742.74">6887 1102,'22'-30,"-48"50,-73 158,87-155,-12 21,-1-1,-2 0,-1-2,-24 24,49-61,5-3</inkml:trace>
  <inkml:trace contextRef="#ctx0" brushRef="#br0" timeOffset="34094.468">6633 875,'9'29,"1"-1,1-1,2 0,1 0,1-1,1-1,1-1,1 0,1-2,1 0,14 11,-19-17,10 9,-1 0,-1 2,-1 1,-2 0,3 8,26 87,-22-116,-15-14</inkml:trace>
  <inkml:trace contextRef="#ctx0" brushRef="#br0" timeOffset="35064.333">7423 678,'-5'10,"-6"7,-1 7,-4-2,1 1,-2-4,3 0,-2-4,2 1,-2-2,3-4</inkml:trace>
  <inkml:trace contextRef="#ctx0" brushRef="#br0" timeOffset="35812.5">6943 1016,'3'-1,"-1"1,1-1,-1 0,0 0,1-1,-1 1,0-1,0 1,0-1,0 1,0-1,0 0,0 0,-1 0,1 0,-1 0,1-1,-1 1,0 0,0-1,0 1,0 0,0-1,-1 0,1 1,-1-1,1 1,-3 1,1 1,0 0,-1-1,1 1,-1 0,1 0,0 0,-1 0,1 0,-1 1,1-1,0 0,-1 1,1-1,0 1,-1-1,1 1,0-1,0 1,0 0,-1 0,1 0,0 0,0 0,0 0,0 0,1 0,-1 0,0 0,0 0,1 0,-1 1,0-1,1 0,-1 2,-146 198,136-186</inkml:trace>
  <inkml:trace contextRef="#ctx0" brushRef="#br0" timeOffset="37994.214">4177 2117,'-5'0,"4"0,6 0,2-5,6-1,4 0,5 1,3 2,-3-4,1-1,0 1,1 2,-3 7,-6 3</inkml:trace>
  <inkml:trace contextRef="#ctx0" brushRef="#br0" timeOffset="38631.592">4572 1920,'-27'68,"-41"82,67-148,-1-1,1 1,-1 0,1 0,0 0,0 0,0 0,0 0,0 0,0 0,1 0,-1 0,1 0,-1 0,1 1,0-1,0 0,0 0,0 1,0-1,1 0,-1 0,1 0,-1 0,1 1,0-1,0 0,0 0,0 0,0 0,0-1,0 1,1 0,-1 0,1-1,-1 1,1-1,0 1,0-1,-1 0,1 1,0-1,0 0,0 0,0-1,0 1,1 0,-1-1,0 1,2-1,111-25,-97 17</inkml:trace>
  <inkml:trace contextRef="#ctx0" brushRef="#br0" timeOffset="38994.796">4882 1976,'5'5,"-3"11,-7 7,-3 6,-4-4,-1 0,-2-4,1-2,-2-3,2-1,-2 4,-2 2,1 2,-1-2,3 0,-1 1,2-3</inkml:trace>
  <inkml:trace contextRef="#ctx0" brushRef="#br0" timeOffset="39695.876">4911 2230,'196'1,"-195"-1,1-1,-1 1,0 0,1 0,-1 0,0 1,1-1,-1 0,0 0,1 1,-1-1,0 1,1-1,-1 1,0 0,0-1,0 1,1 0,-1 0,0 0,0 0,0 0,0 0,-1 0,1 0,0 0,0 0,-1 0,1 1,0-1,-1 0,1 0,-1 1,0-1,1 0,-1 1,0-1,0 0,0 1,0-1,0 1,0-1,0 0,-1 1,1-1,0 0,-1 1,1-1,-1 0,1 1,-1-1,0 0,0 0,1 0,-1 0,0 0,0 0,-1 1,-67 67,60-63,1 0,1 1,-1 0,1 0,0 0,0 1,1 0,0 0,1 1,0 0,0 0,-1 4,5-12,1 0,-1 1,0-1,1 1,0-1,-1 1,1-1,0 1,0-1,0 1,0-1,0 1,0-1,0 1,1-1,-1 1,0-1,1 1,0-1,-1 0,1 1,0-1,-1 0,1 1,0-1,0 0,0 0,0 0,0 0,0 0,0 0,1 0,-1 0,0 0,1 0,-1-1,0 1,1-1,-1 1,1-1,-1 1,1-1,-1 0,1 0,-1 0,1 0,0 0,73-10,32-38,-83 37</inkml:trace>
  <inkml:trace contextRef="#ctx0" brushRef="#br0" timeOffset="40760.447">4262 1,'-28'196,"28"-193,1-1,-1 1,0-1,1 1,0-1,0 1,0-1,0 0,0 1,0-1,0 0,1 0,-1 0,1 0,0 0,0 0,-1 0,1-1,0 1,1 0,-1-1,0 0,0 1,0-1,1 0,-1 0,1-1,-1 1,1 0,-1-1,1 0,-1 1,1-1,-1 0,1 0,0 0,-1-1,1 1,-1-1,1 1,-1-1,1 0,-1 0,0 0,1 0,-1 0,0-1,70-16,-54 9</inkml:trace>
  <inkml:trace contextRef="#ctx0" brushRef="#br0" timeOffset="41012.97">4714 1,'-34'38,"-15"18,-5 4,7-4,6-6,7-7,2-6,9-4,7-8</inkml:trace>
  <inkml:trace contextRef="#ctx0" brushRef="#br0" timeOffset="41413.886">4629 339,'22'-10,"-9"4,-1 0,1 0,0 2,1 0,-1 0,1 1,0 1,0 0,9 0,-22 2,0 0,1 0,-1 0,0 0,0 0,0 0,0 0,0 0,0 0,1 1,-1-1,0 0,0 1,0-1,0 1,0-1,0 1,0-1,0 1,-1 0,1 0,0-1,0 1,0 0,-1 0,1 0,0 0,-1 0,1 0,-1 0,1 0,-1 0,0 0,1 0,-1 0,0 0,0 0,1 1,-1-1,0 0,0 0,-1 0,1 0,0 0,0 0,0 1,-1-1,1 0,0 0,-1 0,1 0,-1 0,0 0,1 0,-1 0,0-1,1 1,-1 0,0 0,-46 56,14-29,-36 46,68-73,1 0,0 0,-1 1,1-1,0 0,-1 0,1 0,0 1,0-1,0 0,0 0,0 0,1 1,-1-1,0 0,0 0,1 0,-1 1,1-1,-1 0,1 0,-1 0,1 0,0 0,-1 0,1 0,0 0,0 0,0-1,0 1,0 0,0 0,0-1,0 1,0-1,0 1,0-1,0 1,1-1,-1 1,0-1,0 0,0 0,1 0,-1 0,0 0,0 0,0 0,2 0,62-5,53-31,-93 30</inkml:trace>
  <inkml:trace contextRef="#ctx0" brushRef="#br0" timeOffset="53188.02">4742 1073,'-39'54,"-203"260,198-264,-33 53,114-154,-26 33</inkml:trace>
  <inkml:trace contextRef="#ctx0" brushRef="#br0" timeOffset="53833.808">4375 988,'1'10,"2"0,-1-1,1 1,1-1,0 0,0 0,1 0,0-1,0 0,1 0,0 0,0 0,1-1,3 6,111 137,-106-123,1 4,2-1,1 0,1-2,1 0,21 19,9 32,-48-69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53:24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147 7 0 0 0,'0'0'713'0'0,"0"0"169"0"0,0 0 61 0 0,0 0 29 0 0,0 0-56 0 0,0 0-120 0 0,0 0-107 0 0,-3-5 390 0 0,3 3 4370 0 0,95 9-4883 0 0,-94-5-549 0 0,1 1 0 0 0,-1-1 0 0 0,0 1 0 0 0,1-1 0 0 0,-1 1 0 0 0,-1 0-1 0 0,1-1 1 0 0,0 1 0 0 0,-1 0 0 0 0,1 0 0 0 0,-1 0 0 0 0,0-1 0 0 0,0 1-1 0 0,0 0 1 0 0,0 0 0 0 0,-1 0 0 0 0,1 0 0 0 0,-1-1 0 0 0,0 1-1 0 0,1 0 1 0 0,-1-1 0 0 0,-1 3-17 0 0,-45 63 695 0 0,40-62-646 0 0,1 1 0 0 0,0 0 0 0 0,1 1-1 0 0,0-1 1 0 0,0 1 0 0 0,0 0 0 0 0,1 0 0 0 0,0 1 0 0 0,1-1 0 0 0,0 1 0 0 0,0 0 0 0 0,1-1 0 0 0,0 1 0 0 0,1 0 0 0 0,-1 5-50 0 0,2-12 27 0 0,0 0-1 0 0,-1 0 0 0 0,1 0 1 0 0,0 0-1 0 0,0 0 0 0 0,0 0 1 0 0,0-1-1 0 0,1 1 0 0 0,-1 0 1 0 0,0 0-1 0 0,1 0 0 0 0,-1 0 0 0 0,1 0 1 0 0,0-1-1 0 0,0 1 0 0 0,0 0 1 0 0,0 0-1 0 0,0-1 0 0 0,0 1 1 0 0,0-1-1 0 0,0 1 0 0 0,0-1 1 0 0,1 1-1 0 0,-1-1 0 0 0,1 0 0 0 0,-1 0 1 0 0,1 0-1 0 0,-1 0 0 0 0,1 0 1 0 0,0 0-1 0 0,0 0 0 0 0,-1 0 1 0 0,1 0-1 0 0,0-1 0 0 0,0 1 1 0 0,0-1-1 0 0,0 0 0 0 0,0 1 0 0 0,-1-1 1 0 0,1 0-1 0 0,0 0 0 0 0,0 0-25 0 0,126-15 2178 0 0,-54-8-1607 0 0,-34 12-2152 0 0,0-3-6351 0 0,-31 10-1171 0 0</inkml:trace>
  <inkml:trace contextRef="#ctx0" brushRef="#br0" timeOffset="1477.126">153 55 0 0 0,'4'-12'27'0'0,"-3"10"162"0"0,-1 2 267 0 0,0 0 124 0 0,0 0 19 0 0,0 0-60 0 0,-5-1 5962 0 0,-12 1-3456 0 0,-67 23 2364 0 0,80-20-5454 0 0,0-1 0 0 0,0 1 0 0 0,0 0 0 0 0,1 0 0 0 0,-1 0 0 0 0,1 1 0 0 0,0-1 0 0 0,-1 1 0 0 0,2 0 0 0 0,-1 0 0 0 0,0 0 0 0 0,1 0 0 0 0,0 0 0 0 0,0 1 0 0 0,-1 1 45 0 0,1 0 344 0 0,13-2-12105 0 0,-5-7 6508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7:57.95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1 419 1536 0 0,'0'0'532'0'0,"0"0"-638"0"0,0 0-312 0 0,0 0 121 0 0,0 0 397 0 0,0 0 475 0 0,0 0 274 0 0,0 0 121 0 0,0 0 23 0 0,0 0-40 0 0,18 5-23 0 0,58 18 5 0 0,46-15 2042 0 0,-90-12-2558 0 0,0-2-1 0 0,-1-1 1 0 0,0-1-1 0 0,0-2 1 0 0,0-1 0 0 0,-2-1-1 0 0,1-1 1 0 0,-2-2-1 0 0,0-1 1 0 0,-1-1 0 0 0,0-2-1 0 0,-1 0 1 0 0,-2-2-1 0 0,0-1 1 0 0,-1-1 0 0 0,-1 0-1 0 0,-1-2 1 0 0,1-5-419 0 0,-15 22 205 0 0,-1-1 0 0 0,-1 0 0 0 0,0 0-1 0 0,0-1 1 0 0,-1 0 0 0 0,0 0 0 0 0,0 0 0 0 0,-1 0 0 0 0,-1 0 0 0 0,0 0 0 0 0,0-1 0 0 0,-1 1 0 0 0,0-1-1 0 0,-1-6-204 0 0,-13 20 558 0 0,-20 440-199 0 0,-8-56-153 0 0,-23 33-206 0 0,47-331-45 0 0,-3-2-1 0 0,-4 0 0 0 0,-4-2 0 0 0,-4-1 0 0 0,-39 75 46 0 0,65-147-246 0 0,-1 1 0 0 0,0-1-1 0 0,-1 0 1 0 0,-1 0 0 0 0,1-1 0 0 0,-2 0-1 0 0,0-1 1 0 0,0 0 0 0 0,-1 0 0 0 0,0-1-1 0 0,-8 5 247 0 0,-39-8-4975 0 0,6-30-6125 0 0,43 16 8058 0 0</inkml:trace>
  <inkml:trace contextRef="#ctx0" brushRef="#br0" timeOffset="241.562">52 1247 6481 0 0,'0'0'770'0'0,"0"0"-133"0"0,0 0 98 0 0,0 0 240 0 0,32-15 197 0 0,101-45 41 0 0,21 6 1568 0 0,78-26-411 0 0,-35 14-4241 0 0,-164 55-1285 0 0,-11 7-3415 0 0,-11 3 1035 0 0</inkml:trace>
  <inkml:trace contextRef="#ctx0" brushRef="#br0" timeOffset="516.509">1234 827 1976 0 0,'0'0'2218'0'0,"0"0"-1071"0"0,0 0-417 0 0,0 0 198 0 0,0 0 364 0 0,0 0 220 0 0,0 0-81 0 0,0 0-330 0 0,0 0-340 0 0,0 0-217 0 0,0 0-122 0 0,-23 35-81 0 0,-76 113-52 0 0,38-32 166 0 0,53-98-428 0 0,1 1-1 0 0,1 0 0 0 0,1 0 1 0 0,1 1-1 0 0,1-1 1 0 0,0 1-1 0 0,1 0 0 0 0,1 0 1 0 0,1 0-1 0 0,2 10-26 0 0,-1-26 49 0 0,1 0-1 0 0,-1 1 1 0 0,1-1 0 0 0,0 0-1 0 0,0 0 1 0 0,0 0-1 0 0,1 0 1 0 0,-1 0 0 0 0,1 0-1 0 0,0-1 1 0 0,0 1-1 0 0,0-1 1 0 0,1 0 0 0 0,-1 0-1 0 0,1 0 1 0 0,0 0-1 0 0,0-1 1 0 0,0 0 0 0 0,0 1-1 0 0,0-2 1 0 0,0 1-1 0 0,0 0 1 0 0,1-1 0 0 0,-1 1-1 0 0,1-1 1 0 0,-1-1-1 0 0,1 1 1 0 0,-1-1 0 0 0,1 1-1 0 0,0-1 1 0 0,-1 0-1 0 0,1-1 1 0 0,-1 1 0 0 0,1-1-1 0 0,-1 0 1 0 0,1 0-1 0 0,-1-1 1 0 0,1 1 0 0 0,-1-1-1 0 0,0 0 1 0 0,0 0-1 0 0,0 0 1 0 0,0-1 0 0 0,0 1-1 0 0,0-1 1 0 0,-1 0-1 0 0,0 0 1 0 0,1 0 0 0 0,-1-1-1 0 0,2-2-48 0 0,10-9 202 0 0,0 0 0 0 0,0-2 0 0 0,-2 0 0 0 0,0 0 0 0 0,-1-1 0 0 0,-1-1 0 0 0,-1 0 0 0 0,0-1 1 0 0,-1 0-1 0 0,-2 0 0 0 0,0-1 0 0 0,-1 1 0 0 0,-1-2 0 0 0,0 1 0 0 0,-2 0 0 0 0,-1-1 0 0 0,-1 0 0 0 0,0 1 0 0 0,-2-1 0 0 0,-2-18-202 0 0,2 36-55 0 0,0 0 0 0 0,0-1 0 0 0,0 1 0 0 0,-1 0 0 0 0,0 0 0 0 0,0 0-1 0 0,0 0 1 0 0,0 0 0 0 0,0 0 0 0 0,-1 0 0 0 0,0 1 0 0 0,0-1 0 0 0,0 1 0 0 0,0 0 0 0 0,0 0 0 0 0,-4-3 55 0 0,6 6-203 0 0,0-1 0 0 0,-1 0 0 0 0,1 1 0 0 0,-1-1 0 0 0,1 1 0 0 0,-1-1-1 0 0,1 1 1 0 0,0 0 0 0 0,-1-1 0 0 0,1 1 0 0 0,-1 0 0 0 0,1 0 0 0 0,-1 0 0 0 0,0 0 0 0 0,1 0 0 0 0,-1 1 0 0 0,1-1 0 0 0,0 0 0 0 0,-1 1 0 0 0,1-1 0 0 0,-1 1 0 0 0,1-1 0 0 0,-1 1 0 0 0,1 0 0 0 0,0-1 0 0 0,0 1 0 0 0,-1 0 0 0 0,1 0 0 0 0,0 0 0 0 0,0 0-1 0 0,0 0 1 0 0,0 0 0 0 0,-1 1 203 0 0,-22 29-8886 0 0,17-19 3472 0 0</inkml:trace>
  <inkml:trace contextRef="#ctx0" brushRef="#br0" timeOffset="684.803">1613 1490 0 0 0,'0'0'983'0'0,"0"0"516"0"0,0 0 637 0 0,0 0 596 0 0,0 0 218 0 0,0 0-225 0 0,0 0-581 0 0,0 0-672 0 0,0 0-460 0 0,0 0-237 0 0,0 0-78 0 0,0 0-44 0 0,-1-25-53 0 0,-6-81-34 0 0,5 78-359 0 0,0 1-1 0 0,2 0 1 0 0,0-1-1 0 0,2 1 0 0 0,2 0 1 0 0,0 0-1 0 0,1 0 0 0 0,2 0 1 0 0,1 1-1 0 0,1 0 0 0 0,10-20-206 0 0,-15 37-32 0 0,-1 1-1 0 0,1 0 1 0 0,0 0-1 0 0,1 1 0 0 0,-1-1 1 0 0,2 1-1 0 0,-1 0 1 0 0,1 0-1 0 0,0 1 1 0 0,0 0-1 0 0,1 0 0 0 0,2-1 33 0 0,40-2-4828 0 0,-37 13 898 0 0,-5 1-1833 0 0,0 0-2539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53:42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0 0 0,'0'0'405'0'0,"0"0"257"0"0,0 0 155 0 0,0 0 266 0 0,0 0 246 0 0,0 0 34 0 0,0 0-205 0 0,0 0-300 0 0,0 0-229 0 0,0 0-112 0 0,0 0-31 0 0,-5 0 40 0 0,1 0-299 0 0,0 1-1 0 0,0-1 1 0 0,1 1 0 0 0,-1 0 0 0 0,0 0-1 0 0,0 0 1 0 0,1 0 0 0 0,-1 1 0 0 0,1-1 0 0 0,0 1-1 0 0,-1 0 1 0 0,1 0 0 0 0,0 0 0 0 0,0 0-1 0 0,0 1 1 0 0,0-1 0 0 0,1 1 0 0 0,-1 0-1 0 0,0 0 1 0 0,1 0 0 0 0,0 0 0 0 0,0 0 0 0 0,-1 3-227 0 0,-17 82 141 0 0,20-81-381 0 0,10 62-825 0 0,28-49-7550 0 0,-31-19 5452 0 0,-2 2 1056 0 0</inkml:trace>
  <inkml:trace contextRef="#ctx0" brushRef="#br0" timeOffset="566.431">170 276 672 0 0,'0'0'2130'0'0,"0"0"-627"0"0,0 0-336 0 0,0 0 104 0 0,0 0 192 0 0,0 0 41 0 0,0 0-236 0 0,0 0-378 0 0,0 0-285 0 0,0 0-155 0 0,0 0-66 0 0,0 0-40 0 0,0 0-17 0 0,7-11-49 0 0,63-87 473 0 0,-4 60-235 0 0,-65 68-208 0 0,0-28-278 0 0,0 0-1 0 0,0 0 1 0 0,0-1-1 0 0,1 1 1 0 0,-1 0-1 0 0,1-1 1 0 0,0 1-1 0 0,-1-1 1 0 0,1 1-1 0 0,0-1 0 0 0,0 0 1 0 0,0 0-1 0 0,-1 0 1 0 0,1 0-1 0 0,1 0 1 0 0,-1 0-1 0 0,0-1 1 0 0,0 1-1 0 0,0-1 1 0 0,0 1-1 0 0,0-1 1 0 0,1 0-1 0 0,-1 0 0 0 0,0 0 1 0 0,0 0-1 0 0,0 0 1 0 0,0 0-1 0 0,1-1 1 0 0,-1 1-1 0 0,0-1 1 0 0,0 1-1 0 0,0-1 1 0 0,0 0-1 0 0,0 0 1 0 0,0 0-1 0 0,0 0 0 0 0,0 0 1 0 0,0-1-1 0 0,-1 1 1 0 0,1 0-1 0 0,0-1-29 0 0,17-4 73 0 0,23 0-95 0 0,-24 39-114 0 0,11 6 167 0 0,-20-35-3527 0 0,3-3-3657 0 0,-9-1 817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5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36,'-6'-4,"0"1,0 0,-1 0,1 1,0 0,-1 0,0 0,0 1,1 0,-1 0,0 1,-5 0,-2-1,-4-3,0 1,0 1,-1 1,1 1,-1 0,1 1,0 1,-1 1,1 1,0 0,1 1,-1 1,1 1,0 0,1 2,-2 0,14-5,0 0,0 0,1 0,0 0,0 0,0 0,0 1,0 0,1-1,0 1,0 0,0 0,1 0,0 0,0 1,0-1,1 0,-1 0,1 1,0-1,1 0,-1 1,1-1,0 0,1 0,-1 0,1 0,0 0,0 0,0 0,1-1,0 1,0-1,0 0,0 0,2 2,186 162,-169-150,-1 2,-1 0,0 2,-2 0,15 22,-27-35,-1-1,-1 1,1 0,-1 0,-1 1,1-1,-2 1,1 0,-1 0,-1 0,0 0,0 0,-1 0,-1 0,1 0,-1 0,-1 0,-2 6,-2-5,0 0,-2-1,1 0,-1 0,-1-1,1 0,-2 0,1-1,-1 0,0-1,-1 0,0-1,0 0,0 0,-1-1,0-1,0 0,0 0,0-2,-19 7,-1-1,0-2,0-1,0-2,0-1,-1-2,1 0,-22-5,-2-12,55 17,0-1,0 1,0-1,0 0,0 1,0-1,0 0,0 1,0-1,0 0,0 0,0 0,1 0,-1 0,0 0,1 0,-1 0,1 0,-1 0,1-1,0 1,-1 0,1 0,0 0,0 0,0-1,0 1,0 0,0 0,0 0,0-1,0 1,1 0,-1 0,1 0,-1 0,0 0,1-1,0 1,-1 0,1 0,0 0,-1 0,1 1,0-2,34-26,-15 17</inkml:trace>
  <inkml:trace contextRef="#ctx0" brushRef="#br0" timeOffset="449.376">1006 8,'-28'198,"16"34,-23 42,13-139,22-125,3-14</inkml:trace>
  <inkml:trace contextRef="#ctx0" brushRef="#br0" timeOffset="844.415">1119 742,'13'2,"1"0,-1-1,1-1,0 0,-1-1,1 0,-1-1,0-1,1 0,-1-1,0 0,-1-1,1 0,4-4,-10 5,0 0,0 0,0-1,0 0,-1 0,0-1,0 0,0 0,-1 0,1-1,-2 0,1 0,-1 0,0 0,0-1,-1 1,0-1,-1 0,0 0,0 0,0 0,-1-1,0-6,0 13,-1-1,0 0,1 0,-1 1,0-1,0 0,-1 1,1-1,-1 0,1 0,-1 1,0-1,0 1,0-1,0 1,0-1,-1 1,1 0,-1-1,1 1,-1 0,0 0,0 0,0 0,0 1,0-1,-1 0,1 1,0 0,-1-1,1 1,-1 0,1 0,-1 0,0 1,1-1,-1 1,0-1,1 1,-1 0,0 0,0 0,1 0,-2 1,-10 5,0 0,0 1,1 1,0 0,1 0,-1 2,1-1,1 2,0-1,1 2,0-1,0 1,1 1,1 0,0 0,-1 6,5-14,1 1,0 0,0 1,0-1,1 0,0 1,0-1,1 1,0 0,0 0,0-1,1 1,0 0,1 0,-1-1,1 1,1 0,-1 0,1-1,0 1,0-1,1 0,0 0,0 0,1 0,-1 0,1-1,1 1,-1-1,1 0,0 0,0-1,0 0,0 0,1 0,0 0,5 2,3-2,1 0,0 0,0-2,1 0,-1-1,0 0,1-1,7-1,2 0</inkml:trace>
  <inkml:trace contextRef="#ctx0" brushRef="#br0" timeOffset="1266.38">1541 855,'27'-19,"0"0,-2-2,0-1,-2-1,-1-2,0 0,-2-1,10-16,-7 17,-23 25,1-1,-1 1,1 0,-1 0,1 0,-1 0,1 0,-1 0,1 0,-1 0,1 0,-1 0,1 0,-1 0,1 0,-1 0,1 1,-1-1,1 0,-1 0,1 1,-1-1,1 0,-1 0,0 1,1-1,-1 0,1 1,-1-1,0 1,0-1,1 1,-1-1,0 0,1 1,-1-1,0 1,0-1,0 1,0-1,0 1,0-1,1 1,-1-1,0 1,0-1,-1 1,1 0,0-1,0 1,0-1,0 1,0-1,0 1,-1-1,3 30,-2-22,1 1,0 0,0 0,0 0,1 0,1-1,-1 1,1-1,1 0,0 0,3 5,-5-9,0 0,0 0,0 0,1 0,-1-1,1 0,0 1,0-1,0 0,1 0,-1-1,1 1,0-1,-1 1,1-1,0 0,0-1,0 1,1-1,-1 0,0 0,1 0,-1 0,0-1,1 0,-1 0,1 0,-1 0,0-1,1 1,-1-1,0 0,0-1,1 1,-1-1,3-3,1 0,-1-1,0 0,0 0,-1 0,0-1,0 0,0 0,-1-1,0 1,0-1,-1 0,0-1,-1 1,2-7,-3 10,7-13</inkml:trace>
  <inkml:trace contextRef="#ctx0" brushRef="#br0" timeOffset="2229.772">2529 459,'-17'14,"0"1,1 0,0 1,2 1,0 0,1 1,0 0,2 1,0 1,1-1,-4 13,13-29,0 0,1 0,-1 0,1 0,-1 0,1 0,0 0,0 1,0-1,0 0,1 0,-1 0,1 0,0 0,0 0,0 0,0 0,1 0,-1 0,1-1,0 1,-1-1,1 1,0-1,1 1,-1-1,0 0,1 0,-1 0,1-1,-1 1,1 0,0-1,0 0,0 1,0-1,0-1,0 1,0 0,0-1,0 1,0-1,0 0,2 0,12 0,0-2,0 1,-1-2,1 0,-1-1,0-1,0 0,-1-2,1 1,-1-2,0 0,-1-1,0 0,-1-1,0 0,0-2,-1 1,0-1,-1-1,-1 0,7-10,-4 7,-1 0,-1-1,0 0,-1-1,-1 0,0 0,-2-1,0 0,-1-1,-1 1,0-1,-2 0,-1-1,0 1,-1 0,-1 0,-1-1,-1 1,-1 0,-1 0,0 0,-2 1,0-1,-1 1,-1 1,-6-11,10 24,-1 0,1 0,-1 1,0-1,0 1,-1 1,1-1,-1 0,0 1,0 0,0 1,0-1,0 1,-1 1,1-1,-1 1,1 0,-1 0,1 1,-1 0,0 0,1 0,-1 1,1 0,-1 1,1-1,-1 1,1 0,0 1,0-1,0 1,0 1,1-1,-1 1,1 0,0 0,-3 4,-6 4,1 1,0 1,1 1,1-1,0 2,1-1,1 2,0-1,1 1,1 0,1 1,0 0,2 0,0 0,0 0,2 1,0-1,2 1,0 0,0-1,2 1,1-1,2 10,0-14,1 0,1 0,0 0,1-1,1 0,0-1,0 0,1 0,1-1,0 0,0-1,1 0,1-1,-1 0,1-1,1-1,0 0,0 0,0-2,1 0,-1 0,1-1,0-1,10 1,-2 2,1-1,-1-1,1-1,-1-2,1 0,0-1,-1-1,22-4,-32 4,-1-1,1 0,-1-1,0-1,1 0,-2 0,1-1,0-1,-1 0,0-1,-1 0,1 0,-1-1,-1 0,1-1,-1 0,-1-1,0 1,0-2,-1 1,0-1,-1 0,-1-1,1 1,-2-1,3-7,-6 10,0 0,-1 1,0-1,-1 0,0 0,0 0,0 1,-1-1,-1 1,0-1,0 1,-2-4,4 9,-1 0,0 0,0 0,0 0,0 0,0 0,0 1,-1-1,0 1,1 0,-1-1,0 1,0 0,0 1,0-1,0 1,-1-1,1 1,0 0,-1 0,1 0,-1 1,1-1,-1 1,1 0,-1 0,1 0,-1 0,1 0,-1 1,-2 1,-3 0,1 2,0-1,0 1,0 0,1 1,-1 0,1 0,0 1,0 0,1 0,0 0,0 1,1 0,-1 0,1 0,1 1,0 0,0 0,0 0,1 0,0 1,1-1,-1 1,2-1,-1 1,1 0,1 0,0 0,0 0,0-1,1 1,1 0,0 0,0-1,0 1,1-1,0 1,1-1,0 0,0-1,1 1,0-1,0 0,0 0,7 6,4-3,1 0,1-1,0-1,0-1,0 0,1-2,0 0,0-1,0 0,1-2,11 0,-5-3,-1-2,0 0,-1-2,1 0,-1-2,0-1,0 0,-1-2,22-13,-30 16,0-2,-1 0,-1 0,1-2,-1 1,-1-2,0 0,-1 0,0-1,-1 0,-1-1,0 0,0 0,-1-1,-1 0,-1-1,4-13,-8 25,-1 0,0 0,0 0,0 0,0 0,-1 0,0-1,0 1,0 0,0 0,0 0,-1 0,0 0,0-1,0 1,0 1,-1-1,1 0,-1 0,0 0,0 1,-1-1,1 1,-1 0,0 0,1 0,-1 0,-1 0,1 0,0 1,-1 0,1-1,-1 1,1 1,-1-1,0 0,0 1,0 0,0 0,-2 0,3 1,1 1,-1 0,1-1,0 1,0 0,-1 0,1 1,0-1,0 0,0 1,0-1,0 1,1 0,-1-1,0 1,1 0,-1 0,1 0,0 0,0 1,0-1,0 0,0 0,0 1,0-1,1 1,-1-1,1 0,0 1,-1-1,1 1,1-1,-1 1,0-1,0 1,1-1,0 0,-1 1,1-1,0 0,0 1,0-1,0 0,1 0,-1 0,0 0,1 0,0 0,-1 0,1-1,0 1,0-1,0 1,0-1,92 52,-87-51,-1 0,1 0,0 0,-1 1,0 0,0 0,0 0,0 1,0 0,-1 0,0 0,0 1,0 0,0 0,-1 0,1 1,-2-1,1 1,0 0,-1 0,0 1,-1-1,1 0,0 6,2 153,21-136,-9-22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27 623,'-26'214,"31"-176,-4-38,-1 0,0 1,1-1,-1 0,1 0,-1 0,1 1,-1-1,1 0,-1 0,1 0,-1 0,1 0,-1 0,1 0,-1 0,1 0,-1 0,1 0,-1 0,1 0,-1 0,1 0,-1-1,1 1,-1 0,1 0,-1 0,0-1,1 1,-1 0,1-1,-1 1,0 0,1-1,-1 1,0-1,1 1,-1 0,0-1,0 1,1-1,-1 1,0-1,0 1,0-1,0 1,0-1,0 1,0-1,0 1,0-1,0 1,0-1,0 1,0-1,0 1,0-1,0 1,0-1,-1 1,1-1,71-218,-57 188,1 0,1 1,1 1,2 1,12-14,-30 40,0 0,-1 0,1 1,0-1,0 0,0 1,0-1,0 1,1-1,-1 1,0 0,1-1,-1 1,1 0,-1 0,1 0,0 0,-1 0,1 1,0-1,0 0,0 1,-1-1,1 1,0 0,0-1,0 1,0 0,0 0,0 0,0 1,-1-1,1 0,0 1,0-1,0 1,0 0,-1-1,1 1,0 0,-1 0,2 1,40 67,-26-60</inkml:trace>
  <inkml:trace contextRef="#ctx0" brushRef="#br0" timeOffset="266.001">647 424,'-19'27,"1"0,2 2,0 0,2 0,1 2,1 0,2 0,1 1,-4 27,12-56,0 1,0-1,0 1,0-1,1 1,-1-1,1 1,0 0,0-1,0 1,0-1,1 1,0 0,-1-1,1 1,0-1,1 0,-1 1,1-1,-1 0,1 0,0 0,0 0,1 0,-1 0,0-1,1 1,0-1,0 1,-1-1,1 0,0 0,1 0,-1-1,0 1,1-1,5 0,-1 0,1 0,0-1,0 0,-1-1,1 0,0 0,0-1,-1 0,0 0,1-1,-1 0,0-1,0 0,0 0,-1 0,1-1,-1 0,-1-1,1 0,5-6,0 0,-1 0,-1-1,0 0,-1-1,0 0,-1-1,-1 0,0 0,-1 0,0-1,0-5,-5 15,-1-1,1 1,-1 0,0-1,-1 1,1 0,-1-1,0 1,-1 0,0 0,0 0,0 0,0 0,-1 1,0-1,0 1,-1-1,1 1,-1 0,-1 1,1-1,0 1,-1-1,0 1,0 1,0-1,-1 1,1 0,-1 0,0 0,0 1,0 0,0 0,0 1,0-1,0 1,0 1,-1-1,1 1,0 0,-1 0,1 1,0 0,0 0,-1 1,1-1,0 1,0 1,1-1,-1 1,0 0,-16 9,3-1</inkml:trace>
  <inkml:trace contextRef="#ctx0" brushRef="#br0" timeOffset="796.854">1241 510,'-31'10,"1"3,0 0,2 2,-1 1,2 1,0 1,1 2,-11 12,33-30,0 1,1-1,-1 1,1 0,-1 1,1-1,0 1,0-1,1 1,-1 0,1 0,0 0,0 0,0 0,0 1,1-1,0 1,0-1,0 1,0-1,1 1,0-1,0 1,0 0,0-1,1 1,-1-1,1 1,1-1,-1 1,1-1,-1 0,1 1,0-1,1 0,-1 0,1-1,-1 1,1 0,2 0,8 2,1-2,0 0,0 0,0-1,1-1,-1-1,1 0,-1 0,1-2,-1 0,1 0,-1-2,0 1,0-2,0 0,0-1,1 0,12-7,0-1,-1-1,0-1,-1-1,-1-2,0 0,-2-1,0-2,-1 0,-1-1,-2-1,0-1,-1-1,-1 0,-2-1,0 0,-2-1,-1-1,-1 0,1-8,-6 22,-1 0,-1 1,0-1,-1-1,0 1,-1 0,-1 0,0-1,-1 1,0 0,-1 0,-1-1,0 2,-1-1,-1 0,0 1,0 0,-2 0,1 0,-2 1,0 0,0 0,-1 1,0 0,-6-3,12 11,0 1,0 0,-1 0,1 0,-1 0,1 0,-1 1,0 0,0 0,0 0,0 0,0 1,0-1,0 1,0 0,0 0,0 0,1 1,-1 0,0-1,0 1,0 1,0-1,1 0,-1 1,0 0,1 0,0 0,-1 0,1 1,0-1,0 1,0 0,0-1,1 1,-1 2,-6 5,0 1,1 0,0 1,1-1,1 2,0-1,0 1,1 0,1 0,0 2,0 4,2 0,0 1,1-1,1 0,1 0,0 1,2-1,0 0,1-1,1 1,1-1,0 1,8 12,6 10,1-2,2-1,1 0,3-2,12 13,-18-26,1-1,2 0,0-2,1-1,1-1,0-1,5 1,-6-4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37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96,'50'0,"44"1,-1-5,60-10,158-8,-175 9,0 6,93 9,-66-1,293-1,-214-29,-18 30,-43 27,429-28,-298 0,-91 28,-15-17,-111 1,1-5,0-4,45-6,0 1,156 1,-49-26,-12 10,-168 9,-1 3,2 3,40 5,1-2,482-1,-394-28,197 28,-344-5,-33-1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43.9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 2220,'0'10,"0"7,0 7,0 3,0 2,0 1,0 0,0 0,-4 0,-3-1,1 0,1-1,1 0,7-4,2-7</inkml:trace>
  <inkml:trace contextRef="#ctx0" brushRef="#br0" timeOffset="1781.754">85 2220,'245'1,"-64"28,496-30,113 1,-592-28,84 27,-85-27,-147 27,0 2,0 2,-1 3,6 2,-32-3,1-1,-1-1,1-1,-1-2,1 0,0-1,-1-1,1-2,7-2,9-2,0 1,0 3,0 1,1 2,-1 2,5 2,47-1,1404-2,-1298-29,-198 29,23-2,0 1,0 1,1 0,-1 2,0 1,0 1,1 1,-12-2,0 0,1-1,-1-1,1 0,-1 0,1-1,0-1,-1 0,1-1,-1 0,2-2,212 16,-170-24,-32 7</inkml:trace>
  <inkml:trace contextRef="#ctx0" brushRef="#br0" timeOffset="10069.963">1 2672,'180'-17,"-163"14,0 2,0 0,1 1,-1 1,1 0,-1 1,16 5,57 4,588-11,931 0,-1440-25,1-6,337 31,58 0,-368-28,142 27,-141-27,169 29,-198-30,282 29,340 0,-786 1,0 0,0-1,0 0,1 0,-1 0,0 0,0-1,0 1,1-2,-1 1,0 0,0-1,0 0,-1 0,1 0,0-1,-1 0,1 0,-1 0,0 0,0-1,0 1,-1-1,1 0,-1 0,0 0,0-1,0 1,-1-1,0 0,0 1,0-1,1-3,-4-190,-14 39,15 155,1 3,-1 0,1 0,0 0,-1-1,1 1,-1 0,0-1,1 1,-1 0,0-1,0 1,0 0,0-1,0 1,0 0,0-1,-1 1,1 0,0-1,-1 1,1 0,-1-1,1 1,-1 0,0 0,1 0,-1 0,0 0,0 0,0 0,0 0,0 0,0 0,0 0,0 0,0 1,0-1,-1 0,1 1,0-1,0 1,-1-1,1 1,0 0,-1 0,-188 13,107-14,-118 13,-24 7,55 7,1-14,46 22,104-28</inkml:trace>
  <inkml:trace contextRef="#ctx0" brushRef="#br1" timeOffset="20671.117">3275 2390,'1'-2,"0"0,1 0,-1 0,1 1,-1-1,1 0,0 1,0-1,0 1,-1 0,1 0,1 0,-1 0,0 0,0 0,0 0,1 1,-1-1,0 1,0-1,1 1,-1 0,0 0,1 0,0 0,0 0,196-3,-130 18,-59-12,1 0,-1-1,1 0,-1 0,1-1,0-1,0 1,-1-2,1 0,7-1,20-7,1 3,0 0,0 3,36 1,152 15,-177-5,-1-2,1-3,0-1,16-3,-48 0,151 28,-140-24,-1-2,1 0,-1-2,1-2,-1 0,16-5,-4 0,1 2,0 1,0 2,0 2,40 5,12-2,358-2,-281-28,-53 27,76-10,-130 2,0 2,1 3,0 3,24 4,21-2,61-29,281 28,-112 0,-169-28,-54 28,78-11,-164 4,0 2,1 1,0 2,0 0,0 3,6 0,-37 0</inkml:trace>
  <inkml:trace contextRef="#ctx0" brushRef="#br1" timeOffset="23205.689">3218 273,'0'764,"28"-594,1 26,-29 256,28-226,-28-29,20-87,-24-94</inkml:trace>
  <inkml:trace contextRef="#ctx0" brushRef="#br1" timeOffset="25369.601">9201 1910,'-201'331,"55"-38,119-248,17-33</inkml:trace>
  <inkml:trace contextRef="#ctx0" brushRef="#br1" timeOffset="25668.793">8777 1882,'217'342,"-152"-251,5-3,39 36,-77-101,-15-16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2:1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282 284,'-17'7,"0"2,1 0,0 1,1 1,0 0,1 1,1 1,-1 0,2 1,0 0,1 1,0 0,1 1,1 0,0 1,1 0,1 0,-4 17,-1 7,2 0,1 1,3 0,0 20,5-54,1 0,0 0,0-1,0 1,1 0,1 0,-1-1,1 1,1 0,-1-1,1 0,0 0,1 0,0 0,0 0,0-1,1 1,0-1,0 0,1-1,0 1,0-1,0-1,0 1,1-1,0 0,-1 0,2-1,-1 0,0 0,1 0,-1-1,1 0,0-1,-1 0,1 0,0-1,0 0,0 0,0-1,-1 0,1 0,1-1,17-10,-1-2,0-1,-1-1,-1 0,0-2,-1-1,-1-1,-1-1,-1 0,-1-1,0-2,3-8,1 2,-2-1,-1 0,-2-1,-1-1,-1 0,-2-2,-1 1,-2-1,-2-1,-1 0,-1 0,-1-27,-4 55,0 0,0 0,-1 0,-1 0,1 0,-1 0,-1 0,1 0,-1 0,-1 0,0 1,0-1,0 1,-1 0,0-1,0 2,0-1,-1 0,-1 1,1 0,-1 0,0 1,0 0,0 0,-1 0,1 1,-1 0,-1 0,1 0,0 1,-1 0,-3 2,1 1,0 0,0 0,-1 1,1 1,0 0,0 0,0 1,0 0,1 0,-1 1,1 1,0 0,0 0,0 0,1 1,0 1,0-1,0 1,1 1,0-1,1 1,0 0,0 1,0 0,1-1,0 2,-1 3,-13 22</inkml:trace>
  <inkml:trace contextRef="#ctx0" brushRef="#br0" timeOffset="486.948">676 989,'255'-296,"-187"224,-68 72,0 1,0-1,0 1,0-1,0 1,0-1,0 1,0-1,0 1,0-1,0 1,0-1,0 1,1-1,-1 1,0-1,0 0,0 1,1-1,-1 1,0-1,1 0,-1 1,0-1,1 0,-1 1,1-1,-1 0,0 1,1-1,-1 0,1 0,-1 0,1 1,-1-1,1 0,-1 0,1 0,-1 0,1 0,-1 0,1 0,-1 0,1 0,-1 0,1 0,-1 0,1 0,-1-1,0 1,1 0,-1 0,1 0,-1-1,1 1,-1 0,0-1,1 1,-1 0,0-1,1 1,-1 0,0-1,1 1,-1-1,-5 43,0-24,-10 75,15-90,0-1,0 1,0 0,1 0,-1-1,1 1,0 0,0-1,0 1,0 0,0-1,1 0,-1 1,1-1,-1 0,1 0,0 1,0-1,0-1,0 1,0 0,0 0,1-1,-1 1,0-1,1 0,-1 0,1 0,0 0,-1 0,1-1,7 1,0-1,0-1,0 1,0-2,0 1,-1-2,1 1,-1-1,1-1,-1 1,0-2,0 1,-1-1,1-1,-1 1,0-1,-1-1,1 1,-1-1,0-1,-1 1,0-1,0-1,2-5,74-123,-73 112</inkml:trace>
  <inkml:trace contextRef="#ctx0" brushRef="#br0" timeOffset="832.888">1693 1,'-10'38,"-8"32,0 9,2 1,4-9,-1-11,2-12,3-8,3-2,2-3,-3-2,-1-2,1-1,-3-2,0 0,1 0,2-5</inkml:trace>
  <inkml:trace contextRef="#ctx0" brushRef="#br0" timeOffset="1348.075">1777 594,'-4'10,"1"-1,0 1,0 1,1-1,0 0,1 0,0 1,1-1,0 1,1-1,0 1,0-1,1 0,0 0,1 0,0 0,1 0,3 6,-5-14,-1 0,1 0,0 0,0 0,0-1,-1 1,1-1,1 1,-1-1,0 0,0 0,0 0,1 0,-1 0,0-1,1 1,-1-1,1 1,-1-1,1 0,-1 0,1 0,-1 0,1 0,-1-1,1 1,-1-1,0 0,1 1,-1-1,0 0,0 0,1-1,-1 1,0 0,0-1,1-1,75-71,-66 60,82-101,-94 114,0 0,1 1,-1-1,0 0,1 1,-1-1,1 0,-1 1,1-1,-1 1,1-1,0 0,-1 1,1 0,0-1,-1 1,1-1,0 1,-1 0,1-1,0 1,0 0,0 0,-1 0,1 0,0 0,0 0,0 0,-1 0,1 0,0 0,0 0,0 0,-1 0,1 1,0-1,0 0,-1 0,1 1,0-1,-1 1,1-1,0 1,-1-1,1 1,-1-1,1 1,-1 0,1-1,-1 1,1 0,-1-1,1 1,-1 0,0-1,0 1,1 0,-1 0,0-1,0 1,0 0,0 0,0 0,0 0,5 58,-5-54,-4 343,5-330,0 1,-2-1,0 0,-1 0,-1 0,0 0,-2 0,0 0,-1-1,-1 0,0 0,-1-1,-1 0,-1 0,0-1,-1 0,0-1,-1 0,-1-1,0-1,-1 0,-7 5,16-14,1 1,0-1,-1 0,1 0,0 0,-1 0,0-1,0 1,0-1,0-1,0 1,0-1,0 0,0 0,-1 0,1-1,0 1,-1-1,1-1,0 1,-1-1,1 0,-4-1,7-3,0 0,1 0,-1 0,1 0,1 0,-1-1,1 1,-1 0,2 0,-1-1,1 1,-1 0,1 0,1 0,-1 0,1 0,0 0,0 0,0 0,1 1,-1-1,1 1,0 0,2-2,-2 0,21-37,2 1,2 1,1 1,2 2,2 1,10-7,-18 21</inkml:trace>
  <inkml:trace contextRef="#ctx0" brushRef="#br0" timeOffset="2870.023">3075 848,'5'-17,"14"-30,0-4,2 1,2 0,3 2,3-1,-29 47,1 1,-1-1,1 0,0 0,-1 1,1-1,0 0,0 1,0-1,0 1,0-1,1 1,-1-1,0 1,1 0,-1 0,1-1,-1 1,1 0,-1 1,1-1,0 0,-1 0,1 1,0-1,0 1,0-1,0 1,-1 0,1 0,0 0,0 0,0 0,0 0,0 0,-1 1,1-1,0 1,0-1,0 1,-1 0,1-1,0 1,-1 0,1 0,-1 0,1 1,-1-1,0 0,1 1,50 206,-50-204,1-1,0 0,0 0,0 0,0 0,0 0,1-1,-1 0,1 1,0-1,0 0,-1-1,1 1,0-1,1 0,-1 0,0 0,0 0,0-1,0 0,1 0,-1 0,0 0,0-1,1 1,-1-1,0 0,0 0,0-1,0 1,0-1,0 0,-1 0,1 0,-1-1,1 1,-1-1,0 0,0 0,0 0,2-3,17-17,-2-1,-1-1,0-1,-2 0,7-16,-14 20</inkml:trace>
  <inkml:trace contextRef="#ctx0" brushRef="#br0" timeOffset="9671.873">3838 762,'59'-17,"-40"13,0-1,0-1,0-1,-1-1,0 0,0-1,-1-1,-1-1,14-10,-29 20,0-1,1 0,-1 0,0 0,0 0,0 0,0 0,0 0,-1 0,1 0,-1-1,1 1,-1 0,0 0,0-1,0 1,0 0,0 0,0-1,-1 1,1 0,-1 0,0 0,1 0,-1 0,0 0,0 0,0 0,-1 0,1 0,0 0,-1 0,1 1,-1-1,0 1,1-1,-1 1,0 0,0-1,0 1,0 0,0 0,0 1,0-1,0 0,0 1,0-1,-1 1,1-1,0 1,0 0,-1 0,1 0,0 0,0 1,-1-1,1 1,0-1,-13 1,1-1,0 2,0 0,1 1,-1 0,0 1,1 0,0 1,0 1,0 0,1 0,-1 2,2-1,-1 2,1-1,0 2,-4 5,12-11,0 0,0 0,1 0,0 0,0 0,0 1,1-1,-1 1,1-1,0 1,0 0,1-1,-1 1,1 0,0-1,0 1,1 0,-1 0,1-1,0 1,1-1,-1 1,1-1,0 1,0-1,0 0,0 0,1 0,0 0,0 0,0 0,0-1,0 0,1 1,-1-1,1-1,0 1,0 0,0-1,0 0,1 0,-1 0,1 0,-1-1,2 0,22 4,0-3,0 0,1-1,-1-2,0-1,6-2,22-7,-32 4</inkml:trace>
  <inkml:trace contextRef="#ctx0" brushRef="#br0" timeOffset="10171.894">4373 762,'39'1,"-14"0,0 0,0-2,0-1,0 0,0-2,0-1,-1-1,0-1,2-2,-23 8,0 0,-1 0,1 0,0-1,-1 1,1 0,-1-1,1 0,-1 0,0 0,0 0,0 0,0 0,0 0,0-1,0 1,-1 0,1-1,-1 0,0 1,0-1,0 0,0 0,0 0,-1 1,1-1,-1 0,0 0,0 0,0 0,0 0,0 0,-1 0,1 0,-1 0,0 1,0-1,0 0,0 0,0 1,-1-1,1 1,-1-1,1 1,-1-1,0 1,0 0,0 0,0 0,-1 0,1 0,-2 0,-5-1,0 0,0 1,0 0,0 1,0 0,-1 0,1 1,0 0,0 1,-1 0,1 0,0 1,0 0,0 1,1 0,-1 0,1 1,-1 0,1 1,0-1,1 2,-1-1,1 1,0 0,0 0,1 1,0 0,0 0,1 1,0-1,0 1,0 0,1 1,-3 7,7-11,-1-1,1 0,0 1,0-1,0 0,0 1,1-1,-1 0,1 0,0 1,1-1,-1 0,1 0,0 0,0 0,0-1,0 1,1 0,-1-1,1 0,0 1,0-1,0 0,1-1,-1 1,1-1,-1 1,1-1,0 0,2 1,6 2,0 1,1-1,0-1,0 0,0-1,1 0,-1-1,1-1,1 0,127-14,-117 7</inkml:trace>
  <inkml:trace contextRef="#ctx0" brushRef="#br0" timeOffset="10607.012">5107 594,'-29'10,"1"2,0 1,1 1,0 1,1 2,1 0,0 2,-17 18,39-36,1 1,-1 0,1 0,0 0,0 0,0 0,0 1,0-1,0 1,1-1,-1 1,1 0,0-1,0 1,0 0,0 0,0 0,0 0,1 0,0 0,-1 0,1 0,0 0,0 0,1 0,-1 0,1 0,-1 0,1 0,0-1,0 1,0 0,1 0,-1-1,1 1,-1 0,1-1,0 0,0 1,0-1,0 0,0 0,1 0,-1 0,1-1,-1 1,1-1,0 1,-1-1,1 0,0 0,0 0,19 2,0-1,0-1,0 0,0-2,0-1,0-1,0 0,0-2,-1 0,0-2,0 0,0-1,-1-2,0 0,-1-1,0 0,-1-2,-1 0,0-1,5-6,4-4,-1 0,-1-2,-1 0,-2-2,0 0,-2-2,-2 0,0-1,-2 0,0-4,-11 25,0-1,0 1,-1-1,0 1,-1-1,0 0,-1 0,0 0,0 0,-2 0,1 0,-1 0,-1 0,0 0,0 0,-1 0,-1 1,0-1,0 1,-1 0,0 0,-1 1,0 0,0 0,-1 0,0 0,-5-3,3 9,1 0,-1 0,0 1,-1 0,1 0,0 1,0 1,-1-1,1 2,0-1,-1 1,1 0,0 1,0 0,0 1,0 0,0 0,1 1,-1 0,1 0,0 1,0 0,1 1,0 0,0 0,0 0,0 1,1 0,0 0,1 0,-1 1,-3 7,2 0,0 0,1 0,1 0,0 1,1 0,1 0,1 0,0 0,1 1,0-1,1 0,1 1,1-1,0 0,2 0,-1 0,2 0,0-1,1 1,0-1,2-1,-1 1,4 3,4 2,0 0,1-1,1-1,1 0,0-1,1-1,1-1,0-1,2 0,9 4,-1-1,-7-2</inkml:trace>
  <inkml:trace contextRef="#ctx0" brushRef="#br0" timeOffset="11388.681">6575 85,'10'88,"-4"0,-3 1,-5 0,-9 59,-24 62,31-193,3-16,0 0,0 0,0 1,0-1,0 0,0 0,1 1,-1-1,1 0,-1 1,1-1,-1 0,1 1,0-1,0 1,-1-1,1 1,0-1,0 0,1 1,-1-1,0 1,0-1,1 1,-1-1,1 0,-1 1,1-1,0 0,-1 0,1 1,0-1,0 0,0 0,0 0,0 0,0 0,0 0,0 0,0 0,0 0,1-1,-1 1,0 0,2 0,12-3</inkml:trace>
  <inkml:trace contextRef="#ctx0" brushRef="#br0" timeOffset="11891.862">7055 594,'-7'8,"-9"9,0 0,1 2,1 0,0 0,2 2,0-1,2 2,0-1,-5 19,14-37,1 0,0 1,-1-1,1 0,0 1,0-1,1 1,-1-1,1 0,0 1,0-1,0 0,0 0,0 1,1-1,-1 0,1 0,0-1,0 1,0 0,0-1,0 1,1-1,-1 1,1-1,0 0,0 0,-1-1,1 1,0 0,1-1,-1 0,0 0,0 0,1 0,-1 0,0 0,1-1,-1 0,0 0,1 0,-1 0,1 0,-1-1,0 1,1-1,-1 0,3-1,11-2,0-1,-1 0,1-1,-1-1,-1-1,1 0,-1-1,-1 0,0-1,0-1,-1 0,0-1,-1 0,8-12,3-4,-2-2,-1 0,-1-1,-2-1,-1-1,6-20,-14 32,-1-1,-1 0,-1-1,-1 0,-1 0,-1 0,-1 0,-1 0,-1-4,0 16,1 1,-2 0,1 0,-2 0,1 0,-1 0,-1 0,0 1,0-1,-1 1,0 0,0 0,-1 1,-1 0,1 0,-1 0,0 1,-1 0,0 0,0 1,-5-3,7 6,-1 1,1-1,-1 1,1 1,-1-1,0 1,0 0,0 1,0 0,1 0,-1 0,0 1,0 0,0 0,1 1,-1 0,0 0,1 0,0 1,-1 0,1 0,0 1,1 0,-1 0,1 0,-1 0,1 1,1 0,-1 0,1 0,0 1,0 0,0 0,1 0,0 0,0 0,0 0,1 1,-1 4,-4 9,2-1,0 1,1 1,1-1,1 0,1 1,0 0,2-1,0 1,2-1,0 0,1 0,1 0,5 13,3 4,1-2,2 0,2 0,0-2,3 0,0-2,2 0,2-1,0-1,2-2,1-1,28 20,0-2,-32-24</inkml:trace>
  <inkml:trace contextRef="#ctx0" brushRef="#br0" timeOffset="12602.855">366 1976,'-10'43,"-7"34,-2 13,3-4,5-12,3-13,3-13,3-9,2-17,0-11</inkml:trace>
  <inkml:trace contextRef="#ctx0" brushRef="#br0" timeOffset="12839.67">309 1525,'5'5,"2"1</inkml:trace>
  <inkml:trace contextRef="#ctx0" brushRef="#br0" timeOffset="13156.854">564 2484,'156'-268,"-117"223,-39 45,1-1,0 1,0-1,-1 1,1 0,0-1,0 1,0 0,-1-1,1 1,0 0,0 0,0 0,0 0,0 0,0 0,-1 0,1 0,0 0,0 0,0 1,0-1,0 0,-1 0,1 1,0-1,0 1,0-1,-1 1,1-1,0 1,-1-1,1 1,-1 0,1-1,0 1,-1 0,1-1,-1 1,0 0,1 0,-1 0,0-1,1 1,-1 0,0 0,0 0,0 0,0 0,0-1,1 1,-2 0,1 0,0 0,0 0,0 0,0 0,-1 0,7 53,-7-47,1 0,-1 0,1 0,0 0,1 0,-1 0,1 0,1 0,-1 0,1-1,1 1,-1-1,1 1,0-1,0 0,1 0,0 0,0 0,0-1,1 0,0 0,0 0,0 0,1-1,-1 0,1 0,0 0,0-1,0 0,1 0,0 0,2-2,0 1,0-2,0 1,0-1,0-1,0 1,0-1,0-1,0 0,-1 0,1-1,-1 0,1 0,-1-1,0 0,0-1,-1 0,1 0,-1 0,0-1,-1 0,1 0,-1-1,0 0,-1 0,0 0,0-1,0 0,-1 0,0 0,-1 0,1-4,82-243,-78 231</inkml:trace>
  <inkml:trace contextRef="#ctx0" brushRef="#br0" timeOffset="13868.848">2596 1582,'18'156,"-8"1,-9 158,-2-149,-21-39,19-121,1-6</inkml:trace>
  <inkml:trace contextRef="#ctx0" brushRef="#br0" timeOffset="14124.84">2314 2089,'43'0,"33"0,14-5,-4-1,-7 0,-12-4,-12 0,-12 2,-7-3,-6 1,-3-3,-1 1,-5-3,-6 2</inkml:trace>
  <inkml:trace contextRef="#ctx0" brushRef="#br0" timeOffset="14570.767">3132 1496,'-20'98,"4"0,5 0,2 47,8-105,2 1,2-1,2 0,1 0,2-1,1 0,16 38,-25-74,0 1,1-1,-1 0,1 0,0 1,0-1,0 0,1 0,-1 0,0 0,1-1,0 1,0 0,0-1,0 1,0-1,1 1,-1-1,1 0,-1 0,1 0,0-1,0 1,0-1,0 1,0-1,0 0,0 0,0 0,0 0,0-1,1 0,-1 1,0-1,1 0,-1 0,0-1,0 1,1-1,-1 0,0 0,0 0,101-106,-96 99,-1-2,2 1,-1 0,2 0,-1 1,1 0,0 1,0 0,1 1,0 0,0 0,1 1,3 0,-14 5,1-1,0 1,0 0,0 0,0 1,0-1,0 0,0 1,0-1,-1 1,1-1,0 1,0 0,-1 0,1 0,0 0,-1 0,1 0,-1 0,1 0,-1 1,0-1,1 0,-1 1,0 0,0-1,0 1,0-1,0 1,-1 0,1 0,0 0,-1-1,1 1,-1 0,0 0,0 1,5 79,-5-71,13 72,-2-64</inkml:trace>
  <inkml:trace contextRef="#ctx0" brushRef="#br0" timeOffset="14773.891">3866 2146,'-20'33,"-5"17,0-1</inkml:trace>
  <inkml:trace contextRef="#ctx0" brushRef="#br0" timeOffset="14925.847">3752 1779,'0'0</inkml:trace>
  <inkml:trace contextRef="#ctx0" brushRef="#br0" timeOffset="15240.674">4289 1920,'-76'63,"74"-61,0 1,0-1,1 1,-1 0,0-1,1 1,0 0,0 0,0 0,0 0,0 0,0 0,1 0,0 0,-1 0,1 0,0 0,0 1,1-1,-1 0,1 0,0 0,-1 0,1 0,0 0,1 0,-1-1,1 1,1 2,62 50,-58-52,-1 0,-1 1,1 0,-1 0,1 0,-1 1,0-1,-1 1,1 0,-1 1,0-1,0 1,-1 0,1 0,-1 1,-3-2,0 0,0-1,0 1,-1 0,0-1,0 1,0 0,-1-1,0 0,0 1,0-1,0 0,0 0,-1 0,0 0,0 0,0-1,0 1,-1-1,1 0,-1 0,0 0,0 0,0-1,0 0,0 1,0-2,-1 1,1 0,-1-1,1 0,-1 0,0 0,0-1,1 1,-1-1,0 0,-81 1,61-2</inkml:trace>
  <inkml:trace contextRef="#ctx0" brushRef="#br0" timeOffset="15919.845">5390 1920,'-39'14,"-21"20,-2 8,11 2,13-1,13-4,12-4,7-2,10-2,9-7,7-3,4-4,4-5,2-5,5-4,1-2,-5-1</inkml:trace>
  <inkml:trace contextRef="#ctx0" brushRef="#br0" timeOffset="16790.799">6011 1920,'-3'1,"-31"8,1 2,0 1,1 1,1 2,0 2,1 0,0 2,2 2,-10 8,35-27,0 0,0 0,0 0,0 1,1-1,-1 1,1 0,-1-1,1 1,0 0,0 0,0 1,1-1,-1 0,1 1,-1-1,1 0,0 1,0 0,1-1,-1 1,1 0,0-1,0 1,0 0,0-1,1 1,0-1,-1 1,1 0,0-1,1 0,-1 1,1-1,-1 0,1 1,0-1,0 0,0 0,1-1,-1 1,1 0,1 0,10 1,0-1,0-1,0 0,1-1,-1-1,0 0,1-1,-1 0,1-1,-1-1,0 0,0-1,-1 0,1-1,-1-1,3-2,296-167,-310 175,0 0,0 0,0 1,0-1,0 1,0-1,0 1,0 0,0-1,0 1,0 0,-1 0,1 0,0 1,-1-1,1 0,0 1,-1-1,0 1,1-1,-1 1,0 0,0 0,0-1,0 1,0 0,0 0,-1 0,1 0,0 0,-1 0,0 0,1 0,-1 0,0 0,0 0,0 1,-1-1,1 0,0 0,-1 0,1 0,-1 0,0 0,0 0,0-1,0 2,2 13,-2-13,1 0,-1 0,1 0,0 0,0 0,0 0,1 0,-1 0,1 0,-1 0,1 0,0 0,0-1,0 1,1 0,-1 0,1-1,-1 1,1-1,0 0,0 1,0-1,0 0,1 0,-1 0,0-1,1 1,-1 0,1-1,0 0,-1 1,1-1,0 0,0-1,0 1,0 0,0-1,0 0,0 1,0-1,0 0,0-1,2 1,11-5,-1-1,0-1,-1 0,1-1,-1 0,-1-1,0-1,12-10,40-27,-22 20,0 1,2 3,1 2,0 2,9-1,-53 18,0 1,0 0,0 0,0 0,0 0,0 1,0-1,0 0,0 1,0 0,0-1,1 1,-1 0,0 0,0 0,0 0,0 0,1 1,-1-1,0 1,0-1,0 1,0 0,0 0,0 0,0 0,0 0,-1 0,1 1,0-1,-1 1,1-1,-1 1,1-1,-1 1,0 0,1 0,-1 0,0-1,0 1,-1 0,1 0,0 1,-1-1,1 0,-1 0,1 0,-1 0,0 0,0 1,0-1,0 0,-1 0,1 0,0 0,-1 0,0 1,0-1,-6 13,-1-1,-1 0,0 0,-1-1,0 0,-1-1,-1 0,0-1,0 0,-1-1,-5 3,-70 43,113-46,147-39,-56 25,-93 5,0-1,-1-1,1 0,-1-2,1-1,-1 0,0-2,-1-1,3-1,2-5,0 0,-1-2,0-1,-1-1,-1-1,-1-1,0-1,-2-1,0-1,16-24,0-38,-36 82,1 0,-1 0,0 0,0 0,0 0,0 0,0 0,0 0,-1 0,1 0,0 0,-1 0,0 0,1 0,-1 0,0 1,0-1,0 0,0 0,-1 1,1-1,0 1,-1-1,1 1,-1-1,1 1,-1 0,0 0,1 0,-1 0,0 0,0 0,0 0,0 1,0-1,1 1,-1-1,-1 1,1 0,0 0,0 0,-1 0,-8 1,1 0,-1 2,1-1,-1 1,1 1,0-1,0 2,1 0,-1 0,1 0,0 1,0 1,1-1,0 2,0-1,-5 7,1-1,-1 0,2 1,0 0,1 1,1 1,0-1,1 1,0 1,2-1,0 1,-4 18,8-26,0 0,1 1,0-1,0 1,1-1,1 1,-1-1,2 1,-1-1,1 0,1 1,-1-1,2 0,-1 0,1-1,1 1,-1-1,1 0,1 0,-1-1,1 1,1-1,1 1,13 9,1 0,0-1,1-2,1 0,0-2,1 0,0-2,1-1,0 0,0-2,1-2,0 0,6-1,-3-1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51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79,'-5'-79,"-13"101,-39 233,56-252,0 1,0-1,0 0,0 0,0 0,1 1,0-1,0 0,-1 1,2-1,-1 0,0 1,1-1,0 0,-1 0,1 1,0-1,1 0,-1 0,1 0,-1 0,1 0,0-1,0 1,0-1,0 1,1-1,-1 1,1-1,-1 0,1 0,0 0,0-1,-1 1,2-1,-1 1,0-1,0 0,0 0,0-1,1 1,-1-1,0 1,1-1,-1 0,0 0,0 0,1-1,-1 1,0-1,3-1,7-6,-1-1,-1-1,0 0,0-1,-1 0,0 0,-1-1,0 0,-1-1,-1 0,0 0,0 0,-1-1,-1 0,0-1,1-10,-5 22,31-79,-26 105,20 176,-25 57,-4-228,0 1,-2-1,-2 0,0-1,-2 0,0 0,-2 0,-11 16,21-38,-2 0,1 0,-1-1,1 1,-1-1,0 1,-1-1,1 0,-1 0,0-1,0 1,0-1,0 0,-1 0,1 0,-1-1,0 1,1-1,-1 0,0-1,0 1,-1-1,1 0,0 0,0 0,-1-1,1 0,0 0,-1 0,1-1,0 0,0 0,0 0,-1-1,1 1,0-1,1 0,-1-1,0 1,-3-4,5 0,1-1,0 1,0-1,1 0,0 0,0 1,0-1,1 0,0 0,0 0,1 0,0 0,0 0,1 1,0-1,0 0,0 1,1 0,0-1,0 1,1 0,0 0,0 1,0-1,0 1,4-9,84-129,-73 119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 0,0-1,0 1,0-1,0 1,0-1,0 1,1-1,-1 1,0-1,0 1,0-1,1 1,-1-1,0 1,0-1,1 0,-1 1,0-1,1 1,-1-1,1 0,-1 1,0-1,1 0,-1 0,1 1,-1-1,1 0,-1 0,1 0,-1 1,1-1,-1 0,1 0,-1 0,1 0,-1 0,1 0,0 0,-1 0,1 0,-1-1,1 1,-1 0,1 0,-1 0,1 0,-1-1,0 1,1 0,-1-1,1 1,-1 0,1-1,-1 1,0 0,1-1,-1 1,0-1,1 1,1 13,-1 1,0 0,-1 0,-1 0,0 0,-1 0,0-1,-1 1,-1 1,-9 63,-10 64,20-118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7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7,'0'-5,"0"4,5 6,1 7,0 7,-1 4,-6-1,-3 0,-1 1,0 2,2 1,0 1,2 1,0 0,1 1,0-1,0 1,0-6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315 485,'-15'1,"-1"0,1 1,0 0,0 2,1-1,-1 2,1 0,0 1,0 0,0 1,1 1,0 0,0 0,-10 11,13-9,1 1,1-1,0 1,0 1,1 0,0 0,1 0,1 1,0-1,1 1,0 1,1-1,0 0,1 1,0 0,2-1,-1 1,2 0,0 4,0-14,-1 0,1-1,0 1,0 0,1-1,-1 1,1-1,0 1,0-1,0 0,0 0,1 0,-1 0,1 0,-1-1,1 1,0-1,0 1,1-1,-1 0,0 0,1-1,-1 1,1-1,-1 1,1-1,0 0,-1-1,1 1,0 0,0-1,0 0,0 0,-1 0,1-1,0 1,0-1,-1 0,1 0,0 0,-1-1,1 1,-1-1,1 0,-1 0,0 0,1 0,23-15,0-1,-1-1,0-2,-2 0,-1-2,0 0,-2-2,16-23,-32 43,22-30,-1-1,-2-1,-1-1,-3-1,0-1,-3-1,-1 0,9-44,-22 73,-1-1,0 0,-1-1,0 1,-1 0,0 0,-2 0,1 0,-1 0,-1 0,-1 0,-4-11,6 19,0-1,0 1,-1-1,0 1,0 0,-1 0,0 1,1-1,-1 1,-1 0,1 0,-1 0,1 0,-1 1,0 0,-1 0,1 0,0 0,-1 1,1 0,-1 0,0 1,0 0,0 0,1 0,-1 0,0 1,0 0,-1 0,-3 4,1-1,0 1,0 0,0 1,0 0,1 0,0 1,0 0,1 1,-1 0,1 0,1 0,-1 1,1 0,1 0,-1 1,2-1,-1 1,1 0,0 0,1 1,0-1,0 1,1 0,1 0,-1 5,-3 8,1 0,1 0,1 0,2 1,0-1,1 0,1 1,1-1,1 0,2-1,0 1,1-1,1 0,1 0,1-1,1-1,13 19,11 14,3-2,2-1,23 19,-53-61,-3-4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8:02.68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292 959 0 0 0,'0'0'1060'0'0,"0"0"-8"0"0,0 0 39 0 0,0 0 54 0 0,0 0 23 0 0,0 0 4 0 0,-7-6-42 0 0,-23-21-51 0 0,27 25-913 0 0,0 1 0 0 0,0 0 0 0 0,0 1 0 0 0,0-1 0 0 0,0 0 0 0 0,0 1 0 0 0,0 0 0 0 0,0 0 0 0 0,0 0 0 0 0,0 0 0 0 0,0 0 0 0 0,0 0 0 0 0,0 1 0 0 0,0-1 0 0 0,0 1 0 0 0,0 0 0 0 0,0 0 0 0 0,0 0 0 0 0,0 1 0 0 0,0-1 0 0 0,1 1 0 0 0,-1-1 0 0 0,1 1 0 0 0,-1 0 0 0 0,1 0 0 0 0,-1 0 0 0 0,0 1-166 0 0,-11 7 38 0 0,0 1-1 0 0,1 0 1 0 0,1 0 0 0 0,0 1-1 0 0,0 1 1 0 0,1 0 0 0 0,1 1 0 0 0,0 0-1 0 0,1 0 1 0 0,0 1 0 0 0,1 0 0 0 0,1 1-1 0 0,1 0 1 0 0,0 0 0 0 0,1 0-1 0 0,0 1 1 0 0,1-1 0 0 0,2 1 0 0 0,-1 0-1 0 0,2 0 1 0 0,0 12-38 0 0,2-26-43 0 0,0 0 0 0 0,0 0 0 0 0,0 0-1 0 0,0 0 1 0 0,0-1 0 0 0,1 1 0 0 0,0 0 0 0 0,-1 0-1 0 0,1-1 1 0 0,0 1 0 0 0,0-1 0 0 0,0 0 0 0 0,1 0 0 0 0,-1 0-1 0 0,0 0 1 0 0,1 0 0 0 0,0 0 0 0 0,-1 0 0 0 0,1-1 0 0 0,0 1-1 0 0,0-1 1 0 0,0 0 0 0 0,0 0 0 0 0,0 0 0 0 0,0 0 0 0 0,0-1-1 0 0,0 1 1 0 0,0-1 0 0 0,0 0 0 0 0,0 0 0 0 0,0 0 43 0 0,103-9-2697 0 0,10-34-5963 0 0,-92 32 7184 0 0</inkml:trace>
  <inkml:trace contextRef="#ctx0" brushRef="#br0" timeOffset="304.498">756 970 0 0 0,'0'0'764'0'0,"0"0"499"0"0,-31 31 259 0 0,-97 98 30 0 0,58-34 1151 0 0,67-91-2584 0 0,0 0-1 0 0,0 0 0 0 0,0 0 0 0 0,1 1 0 0 0,0-1 0 0 0,0 1 1 0 0,0-1-1 0 0,1 1 0 0 0,0 0 0 0 0,-1 0 0 0 0,1-1 0 0 0,1 1 1 0 0,-1 0-1 0 0,1 0 0 0 0,0 0 0 0 0,0 0 0 0 0,1 0 0 0 0,-1 0 1 0 0,1 0-1 0 0,0-1 0 0 0,0 1 0 0 0,1 0 0 0 0,-1 0 0 0 0,1-1 1 0 0,0 1-1 0 0,0-1 0 0 0,1 0 0 0 0,1 3-118 0 0,7-2 268 0 0,0-2 1 0 0,0 1-1 0 0,0-1 0 0 0,0-1 0 0 0,0 0 0 0 0,1-1 1 0 0,-1 0-1 0 0,0-1 0 0 0,1 0 0 0 0,-1 0 1 0 0,1-2-1 0 0,-1 1 0 0 0,0-1 0 0 0,0-1 1 0 0,0 0-1 0 0,0-1 0 0 0,0 0 0 0 0,-1 0 1 0 0,1-1-1 0 0,-1 0 0 0 0,0-1 0 0 0,7-6-268 0 0,11-3 317 0 0,0 0 0 0 0,-2-2 0 0 0,0-1 0 0 0,-1-1 0 0 0,-1-1 1 0 0,0-1-1 0 0,-2-1 0 0 0,-1-1 0 0 0,0-1 0 0 0,-2-1 0 0 0,0-2-317 0 0,-14 18 50 0 0,0 0 1 0 0,-1-1-1 0 0,0 1 1 0 0,-1-1-1 0 0,0 1 1 0 0,-1-1-1 0 0,0 0 0 0 0,0 0 1 0 0,-1 0-1 0 0,-1 0 1 0 0,1 0-1 0 0,-2 0 1 0 0,1-3-51 0 0,-3 8-98 0 0,1 1 0 0 0,-1 0 0 0 0,0-1 0 0 0,0 1 0 0 0,0 1-1 0 0,-1-1 1 0 0,1 0 0 0 0,-1 1 0 0 0,0-1 0 0 0,0 1 0 0 0,0 0 0 0 0,0 1 0 0 0,-1-1 0 0 0,1 1 0 0 0,-1-1 0 0 0,1 2 0 0 0,-1-1 0 0 0,0 0 0 0 0,0 1 0 0 0,0 0 0 0 0,0 0-1 0 0,0 0 1 0 0,0 1 0 0 0,0-1 0 0 0,0 1 0 0 0,0 1 0 0 0,0-1 0 0 0,0 1 0 0 0,0-1 0 0 0,0 2 0 0 0,0-1 0 0 0,0 0 98 0 0,-96 24-4235 0 0,39 8-2989 0 0,36-18 663 0 0</inkml:trace>
  <inkml:trace contextRef="#ctx0" brushRef="#br0" timeOffset="688.035">1325 1055 0 0 0,'0'0'748'0'0,"0"0"791"0"0,0 0 372 0 0,0 0 148 0 0,0 0-49 0 0,0 0-244 0 0,0 0-287 0 0,0 0-258 0 0,0 0-219 0 0,0 0-181 0 0,0 0-180 0 0,-32 11-180 0 0,-96 32-150 0 0,83-15-46 0 0,43-21-229 0 0,0-2-55 0 0,-1-1 0 0 0,1 1-1 0 0,0 0 1 0 0,0 0 0 0 0,1 0-1 0 0,-1 0 1 0 0,1 0 0 0 0,0 0 0 0 0,0 0-1 0 0,1 0 1 0 0,0 1 0 0 0,0-1 0 0 0,0 0-1 0 0,0 0 1 0 0,1 0 0 0 0,0 1-1 0 0,0-1 1 0 0,1 0 0 0 0,-1 0 0 0 0,1 0-1 0 0,0-1 1 0 0,0 1 0 0 0,0 0-1 0 0,1-1 1 0 0,0 1 0 0 0,0-1 0 0 0,0 0-1 0 0,0 0 1 0 0,1 0 0 0 0,0 0 0 0 0,0-1-1 0 0,0 0 1 0 0,3 3 19 0 0,3-1 169 0 0,1-1 1 0 0,0 0-1 0 0,0-1 0 0 0,0 0 0 0 0,0-1 1 0 0,0 0-1 0 0,1-1 0 0 0,-1 0 1 0 0,1-1-1 0 0,-1 0 0 0 0,1-1 0 0 0,-1 0 1 0 0,1-1-1 0 0,-1 0 0 0 0,0 0 1 0 0,0-2-1 0 0,0 1 0 0 0,0-1 0 0 0,-1-1 1 0 0,0 0-1 0 0,1 0 0 0 0,-2-1 1 0 0,1-1-1 0 0,-1 1 0 0 0,0-1 0 0 0,0-1 1 0 0,-1 0-1 0 0,0 0 0 0 0,0-1 1 0 0,-1 0-1 0 0,1-2-169 0 0,-1 2 139 0 0,0 0 1 0 0,-1-1 0 0 0,0 1-1 0 0,0-2 1 0 0,-1 1 0 0 0,-1 0-1 0 0,0-1 1 0 0,0 0 0 0 0,-1 0-1 0 0,-1 0 1 0 0,1 0 0 0 0,-2 0 0 0 0,0-1-1 0 0,0-1-139 0 0,-1 7-39 0 0,0 0 1 0 0,0 0-1 0 0,-1 0 0 0 0,0 0 0 0 0,0 0 0 0 0,-1 0 1 0 0,1 0-1 0 0,-1 0 0 0 0,-1 1 0 0 0,1-1 1 0 0,-1 1-1 0 0,0-1 0 0 0,0 1 0 0 0,0 0 0 0 0,-1 0 1 0 0,0 0-1 0 0,0 1 0 0 0,0-1 0 0 0,0 1 0 0 0,-1 0 1 0 0,0 0-1 0 0,0 1 0 0 0,0 0 0 0 0,0-1 1 0 0,0 1-1 0 0,-1 1 0 0 0,-1-1 39 0 0,-1 0-357 0 0,0 0 0 0 0,1 1 0 0 0,-1 1 0 0 0,0-1-1 0 0,0 1 1 0 0,-1 1 0 0 0,1-1 0 0 0,0 1 0 0 0,0 1 0 0 0,0 0 0 0 0,0 0 0 0 0,0 0 0 0 0,-6 3 357 0 0,-60 26-10517 0 0,55-19 3886 0 0</inkml:trace>
  <inkml:trace contextRef="#ctx0" brushRef="#br0" timeOffset="1051.4">1649 1412 0 0 0,'0'0'1695'0'0,"0"0"152"0"0,0 0 8 0 0,0 0-94 0 0,0 0-80 0 0,0 0-68 0 0,0 0-74 0 0,0 0-34 0 0,0 0-12 0 0,0 0-6 0 0,0 0-49 0 0,0 0-104 0 0,1-3-164 0 0,55-100 2532 0 0,20-62-2282 0 0,-67 145-1280 0 0,-1 0-167 0 0,1-1 0 0 0,0 1 0 0 0,2 0 0 0 0,0 1 0 0 0,2 0 0 0 0,0 1 0 0 0,1 1 0 0 0,0 0 0 0 0,2 0-1 0 0,14-11 28 0 0,14 17-2016 0 0,-32 16-1946 0 0,-2 8-4524 0 0,-7-6-2459 0 0</inkml:trace>
  <inkml:trace contextRef="#ctx0" brushRef="#br0" timeOffset="1775.89">2208 941 0 0 0,'0'0'731'0'0,"0"0"200"0"0,0 0 206 0 0,0 0 245 0 0,0 0 141 0 0,0 0-83 0 0,0 0-229 0 0,0 0-268 0 0,0 0-235 0 0,0 0-173 0 0,0 0-124 0 0,0 0-74 0 0,-22 13-52 0 0,-68 43-26 0 0,39 2 135 0 0,45-45-309 0 0,-2 1-2 0 0,0 1-1 0 0,1 0 1 0 0,0 1-1 0 0,1-1 1 0 0,1 1-1 0 0,1 1 1 0 0,0-1 0 0 0,1 0-1 0 0,0 1 1 0 0,2 0-1 0 0,0-1 1 0 0,1 1 0 0 0,2 15-83 0 0,0-26 97 0 0,0 0 1 0 0,1 1-1 0 0,0-1 1 0 0,0 0 0 0 0,0 0-1 0 0,1-1 1 0 0,0 1 0 0 0,0-1-1 0 0,0 1 1 0 0,1-1 0 0 0,0-1-1 0 0,0 1 1 0 0,0-1-1 0 0,0 0 1 0 0,1 0 0 0 0,0 0-1 0 0,0-1 1 0 0,0 0 0 0 0,0 0-1 0 0,0 0 1 0 0,1-1-1 0 0,-1 0 1 0 0,1 0 0 0 0,-1-1-1 0 0,1 0 1 0 0,0 0 0 0 0,-1 0-1 0 0,1-1 1 0 0,0 0 0 0 0,0 0-1 0 0,0-1 1 0 0,-1 0-1 0 0,1 0 1 0 0,0-1 0 0 0,-1 1-1 0 0,1-1 1 0 0,-1-1 0 0 0,6-2-98 0 0,17-9 292 0 0,-1-2 0 0 0,-1 0 0 0 0,-1-2 1 0 0,0-1-1 0 0,-1-1 0 0 0,-1-1 0 0 0,-1-1 1 0 0,-1-1-1 0 0,-1-2 0 0 0,-2 1 0 0 0,0-2 1 0 0,-1-1-1 0 0,-2 0 0 0 0,7-16-292 0 0,-5 11-113 0 0,-2 1 0 0 0,-2-2 0 0 0,0 0 0 0 0,-3-1 1 0 0,0 0-1 0 0,-2 0 0 0 0,-2-1 0 0 0,-1-1 0 0 0,-2 1 0 0 0,-1-1 0 0 0,-2 1 0 0 0,-2-1 0 0 0,-1 0 0 0 0,-1 1 0 0 0,-2 0 0 0 0,-2 0 0 0 0,-1 0 0 0 0,-2 0 0 0 0,-9-20 113 0 0,17 46-41 0 0,-1 1 0 0 0,-1 0 0 0 0,1 0 0 0 0,-1 0 0 0 0,0 1 0 0 0,-1 0 0 0 0,0-1 0 0 0,0 1 0 0 0,-1 1 0 0 0,0-1 0 0 0,0 1 0 0 0,0 0 0 0 0,-1 1 0 0 0,1-1 0 0 0,-1 1 0 0 0,-1 0 0 0 0,1 1-1 0 0,-1 0 1 0 0,0 0 0 0 0,0 1 0 0 0,0 0 0 0 0,0 0 0 0 0,-3 0 41 0 0,2 3-45 0 0,0 0 0 0 0,0 1 0 0 0,0 0 0 0 0,0 0 0 0 0,0 1 0 0 0,0 0 0 0 0,1 1 0 0 0,-1 0 0 0 0,1 0 0 0 0,-1 1 0 0 0,1 0 0 0 0,0 0 0 0 0,0 1 0 0 0,1 0 0 0 0,0 1 0 0 0,0-1 0 0 0,0 1 0 0 0,0 1 0 0 0,1-1 0 0 0,0 1 0 0 0,0 0 0 0 0,1 0 0 0 0,0 1 0 0 0,0 0 0 0 0,-1 3 45 0 0,-5 5 47 0 0,0 1 0 0 0,1 1 1 0 0,1-1-1 0 0,1 2 1 0 0,0-1-1 0 0,1 1 0 0 0,1 0 1 0 0,1 1-1 0 0,1-1 1 0 0,0 1-1 0 0,2 0 0 0 0,0 0 1 0 0,1 0-1 0 0,1 0 1 0 0,1 0-1 0 0,1 0 0 0 0,1 0 1 0 0,0 0-1 0 0,2-1 1 0 0,0 1-1 0 0,1-1 0 0 0,1 0 1 0 0,1-1-1 0 0,0 1 1 0 0,2-2-1 0 0,8 14-47 0 0,3-4 182 0 0,1 0 0 0 0,1-2 0 0 0,2 0 0 0 0,0-2 0 0 0,1-1 0 0 0,2-1 0 0 0,0-1 1 0 0,1-1-1 0 0,1-2 0 0 0,0-1 0 0 0,2-1 0 0 0,0-2 0 0 0,0-1 0 0 0,1-2 0 0 0,33 7-182 0 0,4-13 387 0 0,-66-19-1728 0 0,-5 5-2815 0 0,1 5-3443 0 0,0 2-627 0 0</inkml:trace>
  <inkml:trace contextRef="#ctx0" brushRef="#br0" timeOffset="2025.534">3070 1055 6561 0 0,'0'0'456'0'0,"0"0"-480"0"0,0 0-96 0 0,0 0-56 0 0,0 0-152 0 0,0 0-248 0 0,0 0-472 0 0,0 0-984 0 0,-100 192-441 0 0,97-185 2233 0 0</inkml:trace>
  <inkml:trace contextRef="#ctx0" brushRef="#br0" timeOffset="2176.656">2945 470 2689 0 0,'0'0'304'0'0,"0"0"-304"0"0,0 0-224 0 0,0 0-257 0 0,0 0-247 0 0,0 0-456 0 0,0 0 808 0 0,0 0 376 0 0</inkml:trace>
  <inkml:trace contextRef="#ctx0" brushRef="#br0" timeOffset="2494.083">3219 1272 7914 0 0,'0'0'1920'0'0,"0"0"-146"0"0,0 0 34 0 0,0 0 83 0 0,0 0-86 0 0,0 0-250 0 0,0 0-318 0 0,0 0-270 0 0,0 0-224 0 0,0 0-187 0 0,0 0-152 0 0,31-33-101 0 0,94-109-92 0 0,-70 61-24 0 0,-49 65-153 0 0,66-138 62 0 0,-72 154-120 0 0,0 1 1 0 0,0-1-1 0 0,0 1 0 0 0,0 0 0 0 0,0-1 1 0 0,0 1-1 0 0,0-1 0 0 0,0 1 0 0 0,0-1 1 0 0,0 1-1 0 0,0-1 0 0 0,0 1 0 0 0,1-1 1 0 0,-1 1-1 0 0,0-1 0 0 0,0 1 0 0 0,1-1 1 0 0,-1 1-1 0 0,0-1 0 0 0,0 0 0 0 0,1 1 1 0 0,-1-1-1 0 0,1 1 0 0 0,-1-1 0 0 0,0 0 1 0 0,1 1-1 0 0,-1-1 0 0 0,1 0 0 0 0,-1 0 1 0 0,1 1-1 0 0,-1-1 0 0 0,1 0 0 0 0,-1 0 1 0 0,1 0-1 0 0,-1 1 0 0 0,1-1 0 0 0,-1 0 1 0 0,1 0-1 0 0,-1 0 0 0 0,1 0 0 0 0,-1 0 1 0 0,1 0-1 0 0,0 0 0 0 0,-1 0 0 0 0,1 0 1 0 0,-1-1-1 0 0,1 1 0 0 0,-1 0 0 0 0,1 0 1 0 0,-1 0-1 0 0,1-1 0 0 0,-1 1 0 0 0,1 0 1 0 0,-1 0-1 0 0,0-1 0 0 0,1 1 1 0 0,-1 0-1 0 0,1-1 0 0 0,-1 1 0 0 0,0-1 1 0 0,1 1-1 0 0,-1 0 0 0 0,0-1 0 0 0,1 1 1 0 0,-1-1-1 0 0,0 1 0 0 0,0-1 0 0 0,1 0 24 0 0,8 49-116 0 0,-9-44 76 0 0,3 15 40 0 0,1 0 1 0 0,0 0-1 0 0,1 0 1 0 0,1-1-1 0 0,1 1 1 0 0,0-1-1 0 0,11 16 0 0 0,-15-28 64 0 0,0-1-1 0 0,0 0 0 0 0,1 0 1 0 0,-1 0-1 0 0,1 0 0 0 0,0-1 1 0 0,1 1-1 0 0,-1-1 0 0 0,1 0 1 0 0,0-1-1 0 0,0 1 0 0 0,0-1 0 0 0,1 0 1 0 0,-1 0-1 0 0,1 0 0 0 0,-1-1 1 0 0,1 0-1 0 0,0 0 0 0 0,0-1 1 0 0,0 1-1 0 0,0-1 0 0 0,0 0 1 0 0,0-1-1 0 0,0 0 0 0 0,0 0 1 0 0,6 0-64 0 0,-1-4 27 0 0,1 0 1 0 0,-1-1-1 0 0,0 0 0 0 0,0-1 1 0 0,-1 0-1 0 0,0-1 1 0 0,0 0-1 0 0,0 0 1 0 0,-1-1-1 0 0,0 0 1 0 0,0-1-1 0 0,-1 0 0 0 0,1-2-27 0 0,5-3-462 0 0,3-3-585 0 0,24-23-2745 0 0,-12 16-4682 0 0,-18 16-191 0 0</inkml:trace>
  <inkml:trace contextRef="#ctx0" brushRef="#br0" timeOffset="3104.216">4333 790 12787 0 0,'0'0'1973'0'0,"0"0"-415"0"0,0 0-192 0 0,0 0-85 0 0,0 0-163 0 0,0 0-215 0 0,0 0-268 0 0,0 0-198 0 0,0 0-130 0 0,0 0-118 0 0,0 0-41 0 0,0 0-37 0 0,0 0-36 0 0,-33 10-10 0 0,-100 35-48 0 0,62-5-47 0 0,63-31 16 0 0,-1-2-33 0 0,1 1 0 0 0,1 0 0 0 0,-1 0 1 0 0,1 1-1 0 0,1 0 0 0 0,0 0 0 0 0,0 0 0 0 0,0 1 0 0 0,2 0 0 0 0,-1 0 0 0 0,1 0 0 0 0,0 1 0 0 0,1 0 0 0 0,1-1 0 0 0,-1 1 0 0 0,1 11 47 0 0,2-20-13 0 0,0 0 0 0 0,0 0-1 0 0,1 0 1 0 0,-1 1 0 0 0,1-1-1 0 0,-1 0 1 0 0,1 0 0 0 0,0 0-1 0 0,0 0 1 0 0,0 0 0 0 0,0 0-1 0 0,0 0 1 0 0,0 0 0 0 0,1 0-1 0 0,-1-1 1 0 0,1 1 0 0 0,-1-1 0 0 0,1 1-1 0 0,-1-1 1 0 0,1 1 0 0 0,0-1-1 0 0,0 0 1 0 0,0 0 0 0 0,0 0-1 0 0,0 0 1 0 0,0 0 0 0 0,0 0-1 0 0,0 0 1 0 0,0-1 0 0 0,0 1-1 0 0,3-1 14 0 0,74 7 163 0 0,-67-8-87 0 0,7-2 23 0 0,0-2 0 0 0,-1 0 1 0 0,0-1-1 0 0,0 0 0 0 0,0-2 1 0 0,0 0-1 0 0,-1-1 0 0 0,-1-1 1 0 0,0-1-1 0 0,0 0 0 0 0,-1-1 1 0 0,0 0-1 0 0,7-10-99 0 0,-4 7 82 0 0,-16 14-76 0 0,5-7-2 0 0,1 2-1 0 0,0-1 0 0 0,0 1 1 0 0,1 0-1 0 0,-1 0 0 0 0,1 1 1 0 0,1 1-1 0 0,-1-1 0 0 0,1 2 1 0 0,-1-1-1 0 0,1 1 0 0 0,0 1 1 0 0,9-2-4 0 0,-16 6-11 0 0,-1 0 0 0 0,0-1 0 0 0,0 2 0 0 0,0-1 0 0 0,-1 0 0 0 0,1 0 0 0 0,0 1 0 0 0,-1-1 0 0 0,1 0 0 0 0,-1 1 0 0 0,0 0 0 0 0,0-1 0 0 0,0 1 0 0 0,0 0 0 0 0,0 0 0 0 0,-1-1 0 0 0,1 1 0 0 0,-1 0 0 0 0,0 0 0 0 0,0 0 0 0 0,0 0 0 0 0,0-1 0 0 0,0 1 0 0 0,-1 0 0 0 0,0 2 11 0 0,2 1-5 0 0,-3 1 2 0 0,2 0-1 0 0,-1 0 1 0 0,1 0 0 0 0,0 1 0 0 0,0-1 0 0 0,1 0 0 0 0,0 0 0 0 0,0 0 0 0 0,1 0 0 0 0,0 0 0 0 0,0-1 0 0 0,1 1 0 0 0,0 0 0 0 0,0-1 0 0 0,0 0 0 0 0,1 0 0 0 0,0 0-1 0 0,0 0 1 0 0,0 0 0 0 0,1-1 0 0 0,0 0 0 0 0,0 0 0 0 0,0 0 0 0 0,1-1 0 0 0,0 1 0 0 0,-1-1 0 0 0,4 1 3 0 0,1-2 14 0 0,-1 0-1 0 0,1-1 1 0 0,0 0-1 0 0,-1-1 1 0 0,1 1 0 0 0,0-2-1 0 0,0 0 1 0 0,0 0 0 0 0,0-1-1 0 0,0 0 1 0 0,0 0-1 0 0,-1-1 1 0 0,1-1 0 0 0,-1 0-1 0 0,1 0 1 0 0,-1 0 0 0 0,0-1-1 0 0,0-1 1 0 0,0 0-1 0 0,2-2-13 0 0,13-8 199 0 0,1-2 0 0 0,-2-1-1 0 0,-1-1 1 0 0,0 0 0 0 0,-1-2-1 0 0,5-8-198 0 0,10-21 68 0 0,-2-2-1 0 0,-3-1 0 0 0,-1-2 1 0 0,-4-1-1 0 0,-1-1 0 0 0,-4-1 1 0 0,-1 0-1 0 0,9-56-67 0 0,-11 52-103 0 0,-3-1 0 0 0,-3-1 0 0 0,-3 0 0 0 0,-2 0 0 0 0,-3-24 103 0 0,-3 87 1 0 0,-1 0 0 0 0,0 0 0 0 0,0 0 1 0 0,1 0-1 0 0,-1 0 0 0 0,0 0 0 0 0,0 0 0 0 0,0 0 0 0 0,0 0 0 0 0,0 0 0 0 0,0 0 0 0 0,-1-1 0 0 0,1 1 0 0 0,0 0 0 0 0,0 0 1 0 0,-1 0-1 0 0,1 1 0 0 0,-1-1 0 0 0,1 0 0 0 0,-1 0 0 0 0,1 0 0 0 0,-1 0 0 0 0,1 0 0 0 0,-1 0 0 0 0,0 1 0 0 0,1-1 0 0 0,-1 0 0 0 0,0 0 1 0 0,0 1-1 0 0,0-1 0 0 0,0 1 0 0 0,0-1 0 0 0,1 1 0 0 0,-1-1 0 0 0,0 1 0 0 0,0-1 0 0 0,0 1 0 0 0,0 0 0 0 0,0 0 0 0 0,0-1 1 0 0,0 1-1 0 0,0 0 0 0 0,0 0 0 0 0,-1 0 0 0 0,1 0 0 0 0,0 0 0 0 0,0 0 0 0 0,0 1-1 0 0,-42 31-479 0 0,27-4 444 0 0,2 1-1 0 0,1 0 1 0 0,1 1-1 0 0,1 0 0 0 0,2 1 1 0 0,1 0-1 0 0,2 0 1 0 0,1 1-1 0 0,1 0 0 0 0,1 9 36 0 0,0-4-3 0 0,1 1-1 0 0,1-1 0 0 0,2 0 0 0 0,2 1 0 0 0,2-1 0 0 0,1 0 0 0 0,2-1 1 0 0,1 1-1 0 0,13 31 4 0 0,-6-33-14 0 0,0-1-1 0 0,3 0 1 0 0,1-1 0 0 0,1-2 0 0 0,2 0 0 0 0,0-1 0 0 0,3-1-1 0 0,17 15 15 0 0,-26-29-693 0 0,-17-14 219 0 0,0-1-222 0 0,-1-2-601 0 0,-32-28-13038 0 0,23 25 8212 0 0</inkml:trace>
  <inkml:trace contextRef="#ctx0" brushRef="#br0" timeOffset="3603.5">4739 672 9426 0 0,'0'0'979'0'0,"0"0"-404"0"0,0 0 62 0 0,0 0 207 0 0,0 0 99 0 0,0 0-68 0 0,0 0-145 0 0,0 0-122 0 0,36 8-110 0 0,113 25-105 0 0,2-4 171 0 0,132 12-615 0 0,62-24-222 0 0,-78-16 4718 0 0,-262-1-4372 0 0,-1 0 1 0 0,1-1 0 0 0,-1 1-1 0 0,0-1 1 0 0,1 0 0 0 0,-1 0-1 0 0,0-1 1 0 0,0 1 0 0 0,0-1-1 0 0,0 0 1 0 0,0 0 0 0 0,0 0-1 0 0,0-1 1 0 0,-1 1 0 0 0,1-1-1 0 0,-1 0 1 0 0,0 0 0 0 0,0 0 0 0 0,0 0-1 0 0,0-1 1 0 0,0 1 0 0 0,-1-1-1 0 0,1 1 1 0 0,-1-1 0 0 0,0 0-1 0 0,0 0 1 0 0,-1 0 0 0 0,1-1-1 0 0,-1 1 1 0 0,0 0 0 0 0,0 0-1 0 0,0-2-73 0 0,-1 3-10 0 0,0 0 0 0 0,0 0 0 0 0,0 0 0 0 0,0 0 0 0 0,-1 0 0 0 0,1 0 0 0 0,-1 0 0 0 0,0 0 0 0 0,0 0 0 0 0,0 1 0 0 0,0-1 0 0 0,0 0 0 0 0,0 0 0 0 0,-1 1 0 0 0,0-1 0 0 0,1 1 0 0 0,-1 0 0 0 0,0-1 0 0 0,0 1 0 0 0,0 0 0 0 0,-1 0 0 0 0,1 0 0 0 0,0 0 0 0 0,-1 1 0 0 0,1-1 0 0 0,-1 1 0 0 0,1-1 0 0 0,-1 1 0 0 0,0 0 0 0 0,0 0 0 0 0,0 0 0 0 0,-1 0 10 0 0,-98-10-611 0 0,86 14 571 0 0,0 0-1 0 0,0 1 0 0 0,0 1 0 0 0,0 1 0 0 0,1 0 1 0 0,0 1-1 0 0,1 0 0 0 0,-1 2 0 0 0,1-1 0 0 0,1 2 1 0 0,0 0-1 0 0,0 0 0 0 0,1 1 0 0 0,0 1 0 0 0,-2 3 41 0 0,7-8-37 0 0,1 0-1 0 0,-1 0 0 0 0,1 1 1 0 0,0 0-1 0 0,1 0 0 0 0,0 1 1 0 0,1-1-1 0 0,-1 1 0 0 0,1 0 1 0 0,1 1-1 0 0,0-1 0 0 0,0 0 1 0 0,1 1-1 0 0,0 0 0 0 0,1-1 1 0 0,0 1-1 0 0,1 0 0 0 0,-1 0 1 0 0,2-1-1 0 0,0 5 38 0 0,0-9-22 0 0,1 0 1 0 0,-1 1-1 0 0,1-1 1 0 0,0 0-1 0 0,1-1 0 0 0,-1 1 1 0 0,1 0-1 0 0,0-1 1 0 0,0 1-1 0 0,0-1 1 0 0,1 0-1 0 0,-1 0 0 0 0,1 0 1 0 0,0-1-1 0 0,0 1 1 0 0,1-1-1 0 0,-1 0 1 0 0,1 0-1 0 0,-1-1 0 0 0,1 1 1 0 0,0-1-1 0 0,0 0 1 0 0,0 0-1 0 0,0-1 1 0 0,0 1-1 0 0,1-1 0 0 0,1 0 23 0 0,148 9-1353 0 0,-113-16-594 0 0,-1-1 0 0 0,0-2 0 0 0,0-2 0 0 0,-1-2 0 0 0,0-1 0 0 0,21-12 1946 0 0,0 1-4353 0 0,28-13 1062 0 0,-61 25 3291 0 0</inkml:trace>
  <inkml:trace contextRef="#ctx0" brushRef="#br0" timeOffset="3906.061">6772 691 496 0 0,'0'0'3113'0'0,"0"0"95"0"0,0 0-14 0 0,0 0-233 0 0,0 0-454 0 0,0 0-592 0 0,0 0-637 0 0,0 0-485 0 0,0 0-235 0 0,0 0-102 0 0,0 0-75 0 0,0 0-50 0 0,0 0-40 0 0,-34 14-58 0 0,-106 45-58 0 0,81-19-20 0 0,54-32-139 0 0,3-5-27 0 0,-1 0 1 0 0,1 0-1 0 0,0 1 0 0 0,0-1 1 0 0,1 1-1 0 0,-1-1 1 0 0,1 1-1 0 0,0 0 1 0 0,0 0-1 0 0,0 0 1 0 0,0 0-1 0 0,1 0 0 0 0,-1-1 1 0 0,1 1-1 0 0,0 0 1 0 0,0 0-1 0 0,1 0 1 0 0,-1 0-1 0 0,1 0 0 0 0,0 0 1 0 0,0 0-1 0 0,0 0 1 0 0,0-1-1 0 0,1 1 1 0 0,0 0-1 0 0,-1-1 1 0 0,1 1-1 0 0,0-1 0 0 0,1 0 1 0 0,-1 0-1 0 0,1 0 1 0 0,1 2 10 0 0,103 79-240 0 0,-95-76 264 0 0,-5-5-25 0 0,-1 0 0 0 0,0 0 0 0 0,0 0 0 0 0,0 1 0 0 0,0 0 0 0 0,0 0-1 0 0,-1 1 1 0 0,1-1 0 0 0,-1 1 0 0 0,-1 0 0 0 0,1 1 0 0 0,-1-1 0 0 0,0 1 0 0 0,0 0 0 0 0,0 0-1 0 0,-1 0 1 0 0,0 1 0 0 0,0-1 0 0 0,-1 1 0 0 0,1-1 0 0 0,-2 1 0 0 0,1 0 0 0 0,-1 0 0 0 0,1 4 1 0 0,-5-5-11 0 0,0-1 0 0 0,0 0 0 0 0,0 0 0 0 0,0 0 0 0 0,-1-1 0 0 0,0 1 0 0 0,0-1 0 0 0,0 0 0 0 0,-1 0 0 0 0,1 0 0 0 0,-1 0 0 0 0,0-1 0 0 0,0 0 0 0 0,0 0 0 0 0,-1 0 0 0 0,1-1 0 0 0,0 0 0 0 0,-1 0 0 0 0,0 0 0 0 0,-3 0 11 0 0,8-1-6 0 0,-134 33-2187 0 0,44-22-5309 0 0,71-10 4330 0 0,-6 2-5216 0 0</inkml:trace>
  <inkml:trace contextRef="#ctx0" brushRef="#br0" timeOffset="4709.989">3057 985 0 0 0,'0'0'243'0'0,"0"0"605"0"0,0 0 75 0 0,0 0-142 0 0,0 0-122 0 0,0 0-72 0 0,0 0-30 0 0,5 0 66 0 0,2 0-2036 0 0,2 0 5625 0 0,-22 0 4525 0 0,-16 52-6829 0 0,-16 128-1460 0 0,43-174-1032 0 0,-20 38 1546 0 0,10-35-4219 0 0,-3-5-5042 0 0,14-4 3881 0 0,1 0 901 0 0</inkml:trace>
  <inkml:trace contextRef="#ctx0" brushRef="#br0" timeOffset="5163.093">3046 492 0 0 0,'0'0'912'0'0,"0"0"999"0"0,0 0 396 0 0,0 0 17 0 0,0 0-148 0 0,0 0-221 0 0,0 0-269 0 0,0 0-239 0 0,0 0-267 0 0,0 0-280 0 0,0 0-228 0 0,0 0-183 0 0,-10 0-160 0 0,-28 0-93 0 0,37 1-288 0 0,0-1 0 0 0,0 1-1 0 0,0-1 1 0 0,0 1 0 0 0,0-1 0 0 0,0 1 0 0 0,0 0 0 0 0,0-1-1 0 0,0 1 1 0 0,1 0 0 0 0,-1 0 0 0 0,0 0 0 0 0,0 0 0 0 0,1-1-1 0 0,-1 1 1 0 0,1 0 0 0 0,-1 0 0 0 0,1 0 0 0 0,-1 0 0 0 0,1 0-1 0 0,-1 1 1 0 0,1-1 0 0 0,0 0 0 0 0,0 0 0 0 0,-1 0 0 0 0,1 0-1 0 0,0 0 1 0 0,0 0 0 0 0,0 0 0 0 0,0 1 0 0 0,1-1 0 0 0,-1 0-1 0 0,0 0 1 0 0,0 0 0 0 0,1 0 0 0 0,-1 0 0 0 0,0 0-1 0 0,1 0 1 0 0,-1 0 0 0 0,1 0 0 0 0,0 0 0 0 0,-1 0 52 0 0,27-1-9856 0 0,-19 0 3379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0,'-24'39,"-17"26,-2 8,1-5,8-8,10-10,9-8,2-7,4-5,3-7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1,'9'38,"8"28,7 7,-2-4,1-10,-4-9,0-8,-4-7,1-10,-2-3,0-2,-1 2,2-4,-2-9,-3-7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1,'29'0,"0"0,0 2,-1 1,1 1,-1 2,0 1,0 1,-1 1,2 2,3 4,109 33,-92-37,-48-11,0 1,-1-1,1 0,0 0,-1 1,1-1,0 0,-1 1,1-1,0 1,-1-1,1 1,-1-1,1 1,-1-1,1 1,-1-1,0 1,1 0,-1-1,0 1,1 0,-1-1,0 1,0 0,0-1,1 1,-1 0,0 0,0-1,0 1,0 0,0 0,-1-1,1 1,0 0,0-1,0 1,-1 0,1 0,0-1,0 1,-1-1,1 1,-1 0,1-1,-1 1,1-1,-1 1,1-1,-1 1,1-1,-1 1,0-1,1 0,-1 1,1-1,-1 0,0 1,0-1,1 0,-1 0,0 0,1 0,-1 0,0 0,0 0,-306 126,305-126,0 1,0-1,0 1,1-1,-1 1,0 0,1 0,-1 0,0 0,1 0,-1 0,1 0,0 0,-1 1,1-1,0 0,0 1,0-1,0 1,0 0,0-1,0 1,0 0,1-1,-1 1,1 0,-1 0,1 0,0-1,-1 1,1 0,0 0,0 0,1 0,-1 0,0-1,0 1,1 0,0 0,-1 0,1-1,0 2,8 4,0 1,1-1,0-1,0 0,1 0,-1-1,1-1,0 1,6 0,22 10,50 21,2-4,68 14,50 60,-188-98,2 1,-34-23,4 8,0-1,1 0,0 0,0-1,1 0,0 0,0 0,1-1,0 1,1-1,-2-6,-10-19,15 32,0 0,-1 0,0 0,1 0,-1 0,0 0,0 0,0 0,0 0,-1 0,1 1,0-1,-1 1,1-1,-1 1,0-1,1 1,-1 0,0 0,0 0,0 0,0 0,0 0,0 0,0 1,0-1,0 1,0-1,0 1,0 0,0 0,-1 0,1 0,0 0,0 1,0-1,0 0,0 1,0 0,0-1,0 1,0 0,0 0,0 0,0 0,1 1,-1-1,0 0,1 1,-86 104,59-68,28-38,0 1,0 0,1-1,-1 1,0 0,1-1,-1 1,1 0,-1-1,1 1,-1-1,1 1,-1-1,1 1,-1-1,1 1,0-1,-1 1,1-1,0 0,-1 1,1-1,0 0,-1 0,1 1,0-1,0 0,-1 0,1 0,0 0,0 0,-1 0,1 0,0 0,0-1,-1 1,1 0,0 0,-1-1,1 1,0 0,-1-1,1 1,0-1,2 1,168-35,-87 48,-77-13,-3-4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9.5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53 295,'179'-18,"55"-5,-191 15,1 2,-1 2,1 1,0 3,25 3,23-1,133-3,-55-26,310 26,-429 1,-51 0</inkml:trace>
  <inkml:trace contextRef="#ctx0" brushRef="#br0" timeOffset="1303.019">109 266,'33'-48,"161"-139,-154 157,-43 68,-6 304,35-156,-27-185,0 0,0-1,0 1,0-1,0 1,0-1,0 1,0-1,0 0,0 1,0-1,-1 0,1 0,0 0,0 0,0 0,0 0,0 0,-1 0,1 0,0 0,0-1,0 1,0-1,0 1,0-1,0 1,0-1,0 1,0-1,0 0,0 1,0-1,0 0,1 0,-1 0,0 0,1 0,-1 0,0 0,1 0,-1 0,1 0,0 0,-1 0,1 0,0 0,0-1,-2 0,-168-231,165 227,-1 0,0 0,0 1,0 0,-1 0,0 0,0 1,0 0,0 0,-1 1,1 0,-1 0,0 0,0 1,0 1,0-1,-1 1,-7 1,14 0,1 1,-1-1,1 1,-1-1,0 1,1 0,-1 0,1 0,0 0,-1 0,1 0,0 1,0-1,-1 0,1 1,0-1,0 0,1 1,-1-1,0 1,0 0,1-1,-1 1,1 0,-1-1,1 1,0 0,0-1,0 1,0 0,0 0,0 1,2 18</inkml:trace>
  <inkml:trace contextRef="#ctx0" brushRef="#br0" timeOffset="2538.254">871 830,'0'459,"-11"-401,-4-90,14 5,1 0,1 0,1 0,1 0,1 0,2 0,1 1,1 0,1 0,1 1,1 0,2 1,0 0,1 1,2 1,0 0,1 1,2 1,16-15,-33 33,-1 0,1 0,-1 1,1-1,0 1,0-1,0 1,-1 0,1 0,0 0,0 0,1 0,-1 0,0 1,0-1,0 0,1 1,-1 0,0 0,0 0,1 0,-1 0,0 0,0 0,1 1,-1-1,0 1,0-1,0 1,0 0,0 0,0 0,0 0,0 0,0 1,0-1,0 1,-1-1,1 1,-1-1,1 1,-1 0,1 0,-1 0,0 0,0 0,0 0,0 0,0 0,-1 0,1 2,1 8,0 0,-1 0,0 0,-1 0,-1 0,0 0,0 0,-1 0,-1 0,0-1,0 1,-1-1,-3 4,-1 6,1-3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0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170 811,'117'-152,"125"-169,-95 144,-109 144,-37 33,-1 0,1 0,0-1,-1 1,1 0,0 0,-1 0,1 0,0 0,0 0,-1 0,1 0,0 0,-1 0,1 0,0 0,0 1,-1-1,1 0,0 0,-1 1,1-1,-1 0,1 1,0-1,-1 1,1-1,-1 1,1-1,-1 1,1-1,-1 1,0 0,1-1,-1 1,0 0,1-1,-1 1,0 0,0-1,1 1,-1 0,0-1,0 1,0 0,0 0,0-1,0 1,0 0,0 0,-1-1,1 1,0 0,0-1,-1 1,1 0,0-1,-1 1,1 0,0-1,-1 1,1-1,-1 1,1 0,-53 248,52-237,-1 4,0 0,1 1,1-1,0 0,1 0,1 0,4 14,-6-28,0 0,1 0,-1-1,1 1,0 0,-1-1,1 1,0-1,0 1,0-1,0 1,1-1,-1 1,0-1,1 0,-1 0,0 0,1 0,-1 0,1 0,0 0,-1 0,1-1,0 1,-1 0,1-1,0 0,0 1,0-1,-1 0,1 0,0 0,0 0,0 0,-1 0,1-1,0 1,0-1,-1 1,1-1,0 0,0 1,-1-1,1-1,68-48,-28 5,-3-1,-2-1,-2-3,-2 0,11-26,103-147,-147 223,0 1,1-1,-1 1,0-1,0 1,1-1,-1 1,0-1,1 1,-1-1,0 0,1 1,-1-1,0 0,1 1,-1-1,1 0,-1 0,1 1,-1-1,1 0,-1 0,1 0,-1 0,1 1,-1-1,1 0,-1 0,1 0,-1 0,1 0,-1 0,1-1,-1 1,1 0,-1 0,1 0,-1 0,1-1,-1 1,1 0,-1 0,1-1,-1 1,0 0,1-1,-1 1,1 0,-1-1,0 1,1-1,-1 1,0-1,-8 51,-20 46,15-56,2 0,1 1,3 1,-2 31,15 97,22-115,-18-41</inkml:trace>
  <inkml:trace contextRef="#ctx0" brushRef="#br0" timeOffset="299.073">1 952,'43'10,"48"-2,18-2,5-7,-3-4,-10-5,-8-6,-6 0,-7-2,-9 1,-10 5,-12-2,-9 3,-7 2,-3 3,-8 8,-7 3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4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57,'1'84,"-3"0,-4 0,-4-1,-3 0,-7 10,-8 9,-5-2,-21 39,21-73,38-65,2-11</inkml:trace>
  <inkml:trace contextRef="#ctx0" brushRef="#br0" timeOffset="381.806">651 1,'-16'70,"-10"46,4 0,0 56,52 60,-30-231,1 0,-1 0,0 1,0-1,0 0,0 0,0 1,0-1,-1 0,1 0,0 0,-1 1,1-1,-1 0,1 0,-1 0,1 0,-1 0,0 0,1 0,-1 0,0 0,0 0,0 0,0 0,0-1,0 1,0 0,0-1,0 1,0-1,0 1,0-1,-1 1,1-1,0 0,0 0,-1 1,1-1,0 0,0 0,0 0,-1 0,1-1,0 1,0 0,-1 0,1-1,0 1,0-1,0 1,0-1,0 1,0-1,0 0,-1 0,-57-47,-64-84,86 97,33 28,-1 0,0 0,0 1,0 0,-1 0,0 0,0 1,-1 0,0 0,0 1,0-1,0 2,0-1,-1 1,0 0,0 0,0 1,0 0,0 1,0 0,0 0,0 1,-1-1,1 2,0-1,0 1,-7 2,-15 25,21-11</inkml:trace>
  <inkml:trace contextRef="#ctx0" brushRef="#br0" timeOffset="1401.088">876 623,'40'-5,"0"-1,0-2,-1-2,0-1,-1-3,0 0,16-11,-49 24,0-1,0 0,0 0,0-1,0 1,0-1,-1 0,0 0,1 0,-1-1,0 0,-1 1,1-1,-1-1,1 1,-1 0,0-1,-1 0,1 0,-1 1,0-1,0-1,-1 1,0 0,1 0,-2-1,1 1,-1 0,1-1,-1 1,-1 0,1-1,-1 1,0-1,0 1,-2-2,1 2,-1 1,0 0,0 0,-1 0,1 1,-1-1,0 1,0-1,0 1,0 1,0-1,-1 1,1-1,-1 1,0 0,0 1,0-1,0 1,0 0,0 0,0 1,0-1,0 1,0 0,0 1,0-1,0 1,0 0,0 0,-4 2,-8 2,0 1,1 1,0 0,0 1,1 1,0 1,0 0,-6 6,-121 118,134-125,0 1,1-1,1 2,-1-1,2 1,-1 0,2 0,-1 0,1 1,1 0,0-1,1 1,0 0,1 1,0-1,1-7,1 1,-1-1,1 0,0 0,1 0,-1 1,1-1,0 0,0-1,1 1,-1 0,1-1,0 1,0-1,1 0,-1 0,1 0,0 0,0-1,0 0,0 0,1 0,-1 0,1 0,0-1,1 1,10 3,-1-1,0 0,1-1,0-1,0 0,0-1,0-1,3-1,14 1,0-2,0-1,-1-1,1-2,-1-2,0 0,0-3,-1 0,0-2,-1-1,0-2,-1-1,-1-1,0-1,-2-2,0 0,2-5,-13 11,7-5,-1 0,0-2,-2 0,0-1,-2-1,0-1,-1-1,-2 0,-1-1,5-13,-16 35,-1 1,1 0,-1 0,0-1,0 1,-1 0,1-1,-1 1,1-1,-1 1,0-1,0 1,-1-1,1 1,-1-1,0 1,0-1,0 1,0 0,0 0,-1 0,0-1,1 1,-1 1,0-1,-1 0,1 0,0 1,-1-1,1 1,-1 0,0 0,0 0,0 0,0 0,0 1,0-1,-2 0,-8 2,0 1,0 0,1 0,-1 2,0-1,1 2,-1 0,1 0,0 1,0 0,1 1,-1 1,1 0,1 0,-1 1,2 0,-1 1,-8 9,16-17,-1 0,0 1,1-1,-1 1,1-1,0 1,-1 0,1 0,0 0,0 0,0 1,0-1,1 0,-1 1,1-1,-1 1,1 0,0-1,0 1,0 0,0 0,1 0,-1-1,1 1,-1 0,1 0,0 0,0 0,1 0,-1 0,1 0,-1 0,1 0,0-1,0 1,0 0,0 0,1-1,-1 1,1-1,-1 1,2 0,7 1,1-1,-1-1,1 0,0 0,-1-1,1 0,0-1,0 0,-1-1,1 0,0-1,-1 0,1-1,-1 0,0 0,0-1,4-3,-9 6,12-5,-9 2,1 1,0 0,0 0,0 1,0 0,0 1,1 0,-1 0,0 1,1 1,-1-1,2 1,-9 0,0 0,0 0,0 0,-1 0,1 1,0-1,0 0,-1 1,1-1,-1 1,0-1,1 1,-1 0,0-1,0 1,0 0,0 0,0 0,0 0,-1 0,1 0,-1 0,1 0,-1 0,0 0,0 1,0-1,0 0,0 0,0 0,-1 0,1 1,-19 70,18-71,0 1,-3 3,1 1,0-1,0 1,1 0,0-1,0 1,0 0,1 0,0 1,1-1,-1 0,1 0,1 0,-1 0,1 1,1-1,-1 0,1 0,0-1,1 1,0 0,0-1,1 3,5-1,0 1,0-1,1-1,0 0,1 0,-1-1,1 0,1-1,-1 0,1-1,-1 0,1-1,0 0,0-1,1 0,-1-1,0-1,13 0,-2-4,1 0,-1-2,-1 0,1-2,-1 0,0-2,-1 0,0-1,-1-2,12-8,-15 7,0 0,0-1,-1-1,-1 0,-1-1,0-1,-2 0,0 0,0-2,-2 1,-1-1,4-13,-9 24,-1 1,-1-1,1 0,-2 0,1 0,-1 0,0 0,-1 0,0 0,-1 0,0-3,0 9,1 1,-1-1,0 0,0 1,0-1,0 0,0 1,0-1,-1 1,1 0,-1-1,0 1,1 0,-1 0,0 0,-1 0,1 0,0 1,0-1,-1 1,1-1,-1 1,1 0,-1 0,0 0,1 0,-1 0,0 1,0-1,1 1,-1 0,0 0,0 0,0 0,1 0,-1 1,-2 0,-11 3,1 1,-1 1,1 0,0 1,1 1,0 0,0 1,1 0,0 1,0 1,1 0,1 1,0 0,0 0,-7 13,3-5,1 1,0 0,2 0,0 2,2-1,-5 15,12-28,0 0,0 0,1 0,0 1,1-1,0 1,1-1,0 1,0-1,1 1,0-1,0 1,1-1,1 0,0 0,0 0,0 0,4 5,2-4,0 0,1 0,0-1,1 0,0-1,0 0,1-1,0 0,0-1,1 0,0-1,0 0,0-2,0 1,1-1,-1-1,1 0,3-1,173 0,-167-6,-5-1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0,'-76'121,"-182"268,154-230,114-198,17-2,1 1,2 1,2 2,2 1,11-8,8-9,220-228,-273 281,0-1,1 1,-1 0,1-1,-1 1,1-1,-1 1,1 0,-1-1,1 1,-1 0,1 0,-1-1,1 1,-1 0,1 0,-1 0,1 0,0 0,-1-1,1 1,-1 0,1 0,-1 1,1-1,0 0,-1 0,1 0,-1 0,1 0,-1 1,1-1,0 0,-1 0,1 1,-1-1,0 0,1 1,-1-1,1 1,-1-1,1 1,-1-1,0 1,1-1,-1 1,0-1,0 1,1-1,-1 1,0-1,0 1,0-1,0 1,0 0,0-1,0 1,0-1,0 1,0-1,0 1,0 0,0-1,0 1,0-1,-1 1,1 53,0-45,14 123,-7-87,-2 1,-2 0,-2 0,-4 36,1 9,2-39,0-53</inkml:trace>
  <inkml:trace contextRef="#ctx0" brushRef="#br0" timeOffset="335.462">72 424,'29'0,"28"0,10 0,-2 0,-7 0,-9 0,-7 0,-7 5,-4 1,-3 0,-1-1,-5-1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1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0 207,'20'-7,"1"1,-1 1,1 0,-1 2,1 0,0 2,0 0,0 1,5 2,9-2,42 0,267-16,-227 3,-117 13,-1 1,1-1,-1 0,1 0,-1 0,0 0,1 1,-1-1,1 0,-1 0,0 0,1 0,-1 0,1 0,-1 0,0-1,1 1,-1 0,1 0,-1 0,0-1,1 1,-1 0,1-1,-1 1,1 0,-1-1,1 1,0 0,-1-1,1 1,-1-1,1 1,0-1,-1 1,1-1,0 1,0-1,-1 0,1 1,0-1,0 1,0-1,0 0,0 1,0-1,0 1,0-1,0 0,0 1,0-1,0 1,0-1,0 0,1 1,-1-1,0 1,0-1,1 1,-1-1,0 1,1-1,-1 1,1-1,-1 1,0-1,1 1,-1 0,1-1,-7-2,-147-103,152 105,0 0,0 0,0 0,1 0,-1 0,-1 0,1 0,0 0,0 0,0 0,0 1,-1-1,1 1,0-1,-1 0,1 1,0 0,-1-1,1 1,0 0,-1 0,1 0,-1 0,1 0,0 0,-1 0,1 0,-1 1,1-1,0 1,-1-1,1 1,0-1,-1 1,1 0,0-1,0 1,0 0,0 0,0 0,0 0,0 0,0 0,0 0,0 0,0 1,1-1,-1 0,0 0,1 1,-1 0,-11 26,2-1,0 1,2 1,1 0,2 0,0 5,-1 3,-22 88,27-124,1-1,-1 1,0 0,1-1,-1 1,1 0,-1-1,1 1,-1 0,1 0,0 0,-1-1,1 1,0 0,-1 0,1 0,0 0,0 0,0-1,0 1,0 0,0 0,0 0,0 0,0 0,0 0,1-1,-1 1,0 0,0 0,1 0,-1 0,1-1,-1 1,1 0,-1 0,1-1,-1 1,1 0,0-1,-1 1,1-1,0 1,0-1,-1 1,1-1,0 0,0 1,0-1,-1 0,1 1,0-1,0 0,0 0,0 0,0 0,20-13,-1 0,-1-2,0-1,-1 0,0-1,7-10,21-19,74-64,-103 94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1,'-52'99,"39"-64,-102 200,45-112,69-122,0 1,0-1,-1 0,1 1,0-1,0 0,0 1,0-1,0 1,1 0,-1-1,0 1,1 0,-1-1,1 1,0 0,-1 0,1-1,0 1,0 0,0 0,0 0,1-1,-1 1,0 0,1 0,-1-1,1 1,0 0,-1-1,1 1,0-1,0 1,0-1,0 1,0-1,1 0,-1 1,0-1,1 0,-1 0,0 0,1 0,0 0,-1 0,1 0,-1-1,1 1,0-1,0 1,-1-1,1 1,1-1,226-1,-60-25,-54-4,-94 24,-4-1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3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62,'-81'212,"-72"114,138-300,10-19,10-17,245-355,-82 137,-167 228,-1-2,0 1,0 0,1-1,-1 1,1-1,-1 1,1 0,0 0,-1-1,1 1,0 0,0 0,0 0,0 0,0 0,0 0,0 0,0 0,0 0,1 0,-1 1,0-1,1 0,-1 1,0-1,1 1,-1 0,0-1,1 1,-1 0,1 0,-1 0,1 0,-1 0,0 0,1 0,-1 1,1-1,-1 0,0 1,1-1,-1 1,0-1,1 1,-1 0,0 0,1 0,5 123,-9-83,-24 130,25-170,1-1,0 1,0 0,-1-1,1 1,0 0,0-1,0 1,0-1,0 1,0 0,0-1,0 1,0 0,0-1,0 1,0 0,0-1,1 1,-1-1,0 1,0 0,1-1,-1 1,0-1,1 1,-1-1,1 1,-1-1,1 1,-1-1,1 0,-1 1,1-1,-1 1,1-1,-1 0,1 0,0 1,-1-1,1 0,-1 0,1 0,0 0,-1 0,1 0,0 0,-1 0,1 0,0 0,-1 0,1 0,0 0,-1 0,1-1,-1 1,1 0,0 0,-1-1,35-25,-31 23,200-214,-98 112,-106 105,0-1,1 1,-1-1,0 1,0-1,1 1,-1-1,0 1,1-1,-1 1,1 0,-1-1,1 1,-1 0,1-1,-1 1,1 0,-1-1,1 1,-1 0,1 0,-1 0,1 0,-1-1,1 1,0 0,-1 0,1 0,-1 0,1 0,0 0,-1 1,1-1,-1 0,1 0,-1 0,1 0,-1 1,1-1,-1 0,1 1,-1-1,1 0,-1 1,1-1,-1 0,0 1,1-1,-1 1,1-1,-1 1,0-1,0 1,1-1,-1 1,0-1,0 1,0-1,1 1,-1 0,0-1,0 1,0-1,0 1,0-1,0 1,0 0,0-1,-1 1,2 51,-2-42,-32 310,39-214,11-88,-5-18</inkml:trace>
  <inkml:trace contextRef="#ctx0" brushRef="#br0" timeOffset="401.457">0 767,'72'21,"-58"-20,181-11,-150 5,134-18,-26 3,1 6,58 6,-131 9,-58-1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8:10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427 527 0 0 0,'0'0'736'0'0,"0"0"120"0"0,0 0 173 0 0,0 0 279 0 0,0 0 262 0 0,0 0 78 0 0,0 0-196 0 0,0 0-336 0 0,0 0-357 0 0,0 0-288 0 0,0 0-210 0 0,-27 2-153 0 0,-85 10-69 0 0,55 10-67 0 0,48-14 17 0 0,-14 9 56 0 0,1 1 0 0 0,1 1-1 0 0,0 1 1 0 0,2 1-1 0 0,1 1 1 0 0,0 0 0 0 0,2 1-1 0 0,0 1 1 0 0,-9 21-45 0 0,21-38 31 0 0,1-1 0 0 0,0 1 1 0 0,1-1-1 0 0,-1 1 0 0 0,1 0 0 0 0,1 0 1 0 0,-1 0-1 0 0,1 0 0 0 0,0 1 0 0 0,1-1 1 0 0,0 0-1 0 0,0 0 0 0 0,0 1 0 0 0,2 5-31 0 0,1-10 95 0 0,0 1 0 0 0,0-1 0 0 0,1 0 0 0 0,-1 0 0 0 0,1 0 0 0 0,-1-1 0 0 0,1 1 0 0 0,0-1 0 0 0,0 0 0 0 0,0 0 0 0 0,0 0 0 0 0,1 0 0 0 0,-1-1 0 0 0,0 0 0 0 0,1 0 0 0 0,-1 0 0 0 0,1 0 0 0 0,-1-1 0 0 0,1 1 0 0 0,-1-1 0 0 0,1 0 0 0 0,-1-1 0 0 0,1 1 0 0 0,-1-1 0 0 0,1 0 0 0 0,-1 0 0 0 0,1 0-1 0 0,1-2-94 0 0,14-5 308 0 0,-1-2-1 0 0,1 0 1 0 0,-2-1-1 0 0,0-1 0 0 0,0 0 1 0 0,-1-1-1 0 0,0-2 1 0 0,-2 1-1 0 0,1-2 0 0 0,12-16-307 0 0,-3 7 72 0 0,-2-1-1 0 0,0-1 1 0 0,-1-2-1 0 0,-2 0 0 0 0,-1 0 1 0 0,-2-2-1 0 0,0 0 1 0 0,-2-1-1 0 0,-2-1 0 0 0,-1 0 1 0 0,-1-1-1 0 0,-2 0 1 0 0,-2-1-1 0 0,-1 0 0 0 0,1-25-71 0 0,-7 60-1 0 0,2-10-67 0 0,-1 1-1 0 0,0-1 0 0 0,-1 0 0 0 0,0 0 1 0 0,0 1-1 0 0,-1-1 0 0 0,0 0 0 0 0,-1 1 0 0 0,0-1 1 0 0,-1 1-1 0 0,0-1 0 0 0,0 1 0 0 0,-1 0 0 0 0,0 0 1 0 0,0 1-1 0 0,-1-1 0 0 0,0 1 0 0 0,-1 0 1 0 0,0 0-1 0 0,0 1 0 0 0,-1 0 0 0 0,0 0 0 0 0,-5-4 69 0 0,10 10-83 0 0,0 0 0 0 0,0 0 0 0 0,0 0 0 0 0,-1 1 0 0 0,1-1-1 0 0,0 0 1 0 0,0 1 0 0 0,-1 0 0 0 0,1 0 0 0 0,0-1-1 0 0,-1 1 1 0 0,1 0 0 0 0,0 1 0 0 0,-1-1 0 0 0,1 0 0 0 0,0 1-1 0 0,0-1 1 0 0,-1 1 0 0 0,1 0 0 0 0,0 0 0 0 0,0 0 0 0 0,0 0-1 0 0,0 0 1 0 0,0 0 0 0 0,0 1 0 0 0,0-1 0 0 0,1 0 0 0 0,-1 1-1 0 0,0 0 1 0 0,1-1 0 0 0,-1 1 0 0 0,1 0 0 0 0,-1 0-1 0 0,1 0 84 0 0,-35 75-584 0 0,23-40 796 0 0,3 0 0 0 0,0 1 0 0 0,3 0 0 0 0,1 1 0 0 0,2 0 1 0 0,1-1-1 0 0,3 1 0 0 0,1 0 0 0 0,1 0 0 0 0,3 0 0 0 0,1-1 1 0 0,7 26-213 0 0,-2-26 80 0 0,1 0 1 0 0,2-1-1 0 0,2-1 1 0 0,1 0-1 0 0,18 26-80 0 0,-33-58-44 0 0,0-1 0 0 0,1 0 0 0 0,-1 1 0 0 0,1-1 0 0 0,0 0 0 0 0,0 0 0 0 0,0-1 0 0 0,1 1 0 0 0,-1-1-1 0 0,1 1 1 0 0,-1-1 0 0 0,1 0 0 0 0,0-1 0 0 0,0 1 0 0 0,0-1 0 0 0,3 2 44 0 0,38-17-5313 0 0,-33 4 745 0 0,-3 2-1756 0 0</inkml:trace>
  <inkml:trace contextRef="#ctx0" brushRef="#br0" timeOffset="254.488">1287 457 7490 0 0,'0'0'4190'0'0,"0"0"-3163"0"0,0 0-669 0 0,0 0 317 0 0,0 0 268 0 0,-29 36 49 0 0,-92 116-175 0 0,37-35-52 0 0,62-81-825 0 0,1 0 0 0 0,2 2-1 0 0,1 0 1 0 0,2 1 0 0 0,2 1 0 0 0,-8 34 60 0 0,16 11-3244 0 0,6-81 2556 0 0,0-3-662 0 0,0-1-295 0 0,3-18-5806 0 0,-2 10 5329 0 0,-1 1 1726 0 0</inkml:trace>
  <inkml:trace contextRef="#ctx0" brushRef="#br0" timeOffset="6748.941">840 446 376 0 0,'0'0'1035'0'0,"0"0"-155"0"0,0 0 119 0 0,0 0 304 0 0,0 0 249 0 0,0 0 1 0 0,0 0-256 0 0,0 0-347 0 0,0 0-294 0 0,0 0-199 0 0,0 0-107 0 0,11 19 1170 0 0,88 110 799 0 0,34 84-1505 0 0,-131-210-807 0 0,6 9 48 0 0,1 0-1 0 0,0-1 1 0 0,1 0 0 0 0,0-1-1 0 0,1 1 1 0 0,0-2-1 0 0,1 0 1 0 0,0 0 0 0 0,0-1-1 0 0,1-1 1 0 0,0 0 0 0 0,0 0-1 0 0,3-1-54 0 0,7 3 103 0 0,19 1-3126 0 0,-42-21-8269 0 0,0 10 8726 0 0</inkml:trace>
  <inkml:trace contextRef="#ctx0" brushRef="#br0" timeOffset="7400.653">1762 578 0 0 0,'0'0'353'0'0,"0"0"745"0"0,0 0 185 0 0,0 0-59 0 0,0 0-96 0 0,0 0-67 0 0,0 0-50 0 0,0 0-63 0 0,0 0-56 0 0,0 0-73 0 0,-24 2-110 0 0,-73 4-154 0 0,93-6-519 0 0,1 0 0 0 0,-1 1 0 0 0,1-1 0 0 0,0 1 0 0 0,-1-1 0 0 0,1 1-1 0 0,0 0 1 0 0,-1 0 0 0 0,1 1 0 0 0,0-1 0 0 0,0 1 0 0 0,0-1 0 0 0,0 1 0 0 0,0 0 0 0 0,1 0 0 0 0,-1 0 0 0 0,1 1 0 0 0,-1-1 0 0 0,-1 2-36 0 0,-7 8 77 0 0,-1-5-152 0 0,1 1 0 0 0,1 0-1 0 0,0 0 1 0 0,0 1 0 0 0,0 1 0 0 0,1-1-1 0 0,0 1 1 0 0,1 1 0 0 0,1 0 0 0 0,-1 0 0 0 0,2 0-1 0 0,-1 1 1 0 0,2 0 0 0 0,-1 0 0 0 0,2 1-1 0 0,0 0 1 0 0,0-1 0 0 0,1 1 0 0 0,0 4 75 0 0,3-13-24 0 0,-1-1-1 0 0,1 1 1 0 0,0-1 0 0 0,0 1 0 0 0,0-1 0 0 0,1 1 0 0 0,-1-1 0 0 0,1 1 0 0 0,0-1 0 0 0,-1 0 0 0 0,2 1 0 0 0,-1-1 0 0 0,0 0 0 0 0,1 0 0 0 0,-1 0 0 0 0,1 0 0 0 0,0 0 0 0 0,0 0 0 0 0,0 0 0 0 0,1-1 0 0 0,-1 1 0 0 0,0-1 0 0 0,1 1-1 0 0,0-1 1 0 0,0 0 0 0 0,0 0 0 0 0,-1 0 0 0 0,2-1 0 0 0,-1 1 0 0 0,0-1 0 0 0,0 1 0 0 0,0-1 0 0 0,3 0 24 0 0,6 3 203 0 0,1-2-1 0 0,-1 1 1 0 0,1-2 0 0 0,0 0 0 0 0,0 0-1 0 0,0-1 1 0 0,0-1 0 0 0,0 0-1 0 0,-1-1 1 0 0,1 0 0 0 0,0-1-1 0 0,-1 0 1 0 0,0-1 0 0 0,0-1 0 0 0,0 0-1 0 0,0 0 1 0 0,-1-1-203 0 0,16-9 739 0 0,-1-1-1 0 0,0-1 1 0 0,-2-1-1 0 0,0-1 1 0 0,-1-1 0 0 0,14-16-739 0 0,-15 15 200 0 0,0-1 0 0 0,-2-1 0 0 0,-1-1 1 0 0,-1 0-1 0 0,-1-1 0 0 0,-1-2 0 0 0,-1 1 1 0 0,-1-2-1 0 0,-2 0 0 0 0,0 0 0 0 0,-2-1 0 0 0,-2 0 1 0 0,0-1-1 0 0,-2 0 0 0 0,-1-7-200 0 0,-3 21-99 0 0,-2 0 0 0 0,0 0 0 0 0,-1 1 0 0 0,-1-1 0 0 0,0 0-1 0 0,-1 1 1 0 0,-1-1 0 0 0,0 1 0 0 0,-1 0 0 0 0,-1 0 0 0 0,0 1 0 0 0,-1 0 0 0 0,-1 0 0 0 0,0 0-1 0 0,-1 1 1 0 0,0 0 0 0 0,-1 1 0 0 0,0 0 0 0 0,-1 0 99 0 0,5 7-78 0 0,0 0 1 0 0,0 1-1 0 0,0-1 0 0 0,-1 1 1 0 0,1 0-1 0 0,-1 1 1 0 0,0-1-1 0 0,0 2 0 0 0,0-1 1 0 0,-1 1-1 0 0,1 0 0 0 0,-1 0 1 0 0,1 1-1 0 0,-1 0 0 0 0,0 0 1 0 0,1 1-1 0 0,-1 0 1 0 0,0 0-1 0 0,1 1 0 0 0,-1 0 1 0 0,1 0-1 0 0,-1 1 0 0 0,1 0 1 0 0,-1 0-1 0 0,1 1 1 0 0,0 0-1 0 0,0 0 0 0 0,0 0 1 0 0,1 1-1 0 0,-1 0 0 0 0,1 1 1 0 0,0 0-1 0 0,-1 0 78 0 0,-3 4 8 0 0,1 1-1 0 0,-1 0 1 0 0,2 1 0 0 0,-1 0-1 0 0,1 0 1 0 0,1 1 0 0 0,0 0-1 0 0,1 0 1 0 0,0 0-1 0 0,1 1 1 0 0,0 0 0 0 0,1 0-1 0 0,1 1 1 0 0,0-1 0 0 0,0 1-1 0 0,2-1 1 0 0,-1 1-1 0 0,2 4-7 0 0,-1-6 38 0 0,1 0-1 0 0,1-1 0 0 0,0 1 0 0 0,0 0 0 0 0,1-1 0 0 0,1 1 0 0 0,0-1 0 0 0,0 1 0 0 0,1-1 0 0 0,3 6-37 0 0,122 175 358 0 0,-50-83-1271 0 0,-53-77-676 0 0,-7-8-2004 0 0,-4 1-6422 0 0,-13-21 9205 0 0</inkml:trace>
  <inkml:trace contextRef="#ctx0" brushRef="#br0" timeOffset="8040.166">2257 501 2929 0 0,'0'0'2547'0'0,"0"0"-817"0"0,0 0-416 0 0,0 0-12 0 0,0 0-67 0 0,0 0-192 0 0,0 0-266 0 0,0 0-259 0 0,0 0-194 0 0,0 0-124 0 0,0 0-77 0 0,0 0-57 0 0,0 0-35 0 0,-14 15-16 0 0,-44 50-38 0 0,42-21-44 0 0,17-36 39 0 0,-1-1 3 0 0,-1 0 0 0 0,1 0 0 0 0,0 0 0 0 0,1 0 0 0 0,0 0 0 0 0,0 0 0 0 0,0 0-1 0 0,1 0 1 0 0,0 0 0 0 0,0-1 0 0 0,1 1 0 0 0,0-1 0 0 0,0 1 0 0 0,0-1 0 0 0,1 0 0 0 0,0 0-1 0 0,0-1 1 0 0,1 1 0 0 0,-1-1 0 0 0,1 0 0 0 0,0 0 0 0 0,1 0 0 0 0,-1-1 0 0 0,1 0 0 0 0,0 0-1 0 0,0 0 1 0 0,0-1 0 0 0,0 0 0 0 0,1 0 0 0 0,-1 0 0 0 0,1-1 0 0 0,0 0 0 0 0,0-1 0 0 0,0 1-1 0 0,2-1 26 0 0,-1-2 148 0 0,1 0-1 0 0,0-1 0 0 0,0 1 0 0 0,0-2 0 0 0,-1 1 0 0 0,0-1 0 0 0,1-1 0 0 0,-1 0 1 0 0,0 0-1 0 0,0 0 0 0 0,-1-1 0 0 0,0 0 0 0 0,1-1 0 0 0,-2 1 0 0 0,1-1 0 0 0,-1-1 1 0 0,4-3-148 0 0,90-128 1945 0 0,-38 29-822 0 0,-73 117-1531 0 0,-27 91-225 0 0,29-55 182 0 0,2 1-1 0 0,2 0 0 0 0,2 0 0 0 0,2 0 0 0 0,2 5 452 0 0,-1-23-136 0 0,48 393-1131 0 0,-48-417 1272 0 0,1 5 56 0 0,-1 1 1 0 0,0-1-1 0 0,0 0 0 0 0,-1 1 1 0 0,0-1-1 0 0,0 0 0 0 0,-1 0 0 0 0,0 1 1 0 0,0-1-1 0 0,-1-1 0 0 0,0 1 1 0 0,-1 0-1 0 0,0-1 0 0 0,-3 6-61 0 0,4-8 140 0 0,-1-1 0 0 0,0 1-1 0 0,0-1 1 0 0,0 0 0 0 0,0 0-1 0 0,-1 0 1 0 0,1-1 0 0 0,-1 1-1 0 0,0-1 1 0 0,0 0 0 0 0,-1-1-1 0 0,1 1 1 0 0,0-1 0 0 0,-1 0-1 0 0,1 0 1 0 0,-1-1 0 0 0,0 0-1 0 0,0 0 1 0 0,0 0-140 0 0,2 0 84 0 0,0 0-1 0 0,-1 0 1 0 0,1 0 0 0 0,0-1 0 0 0,0 0-1 0 0,-1 0 1 0 0,1 0 0 0 0,0 0-1 0 0,0-1 1 0 0,-1 0 0 0 0,1 0-1 0 0,0 0 1 0 0,0 0 0 0 0,0 0 0 0 0,0-1-1 0 0,0 0 1 0 0,0 0 0 0 0,1 0-1 0 0,-1 0 1 0 0,0-1 0 0 0,1 1-1 0 0,0-1 1 0 0,0 0 0 0 0,0 0-1 0 0,0 0 1 0 0,0 0 0 0 0,0-1 0 0 0,1 1-1 0 0,0-1 1 0 0,-1 0 0 0 0,1 1-1 0 0,1-1 1 0 0,-2-3-84 0 0,-1-8 26 0 0,2 0 0 0 0,-1 0-1 0 0,2 0 1 0 0,0 0 0 0 0,1 0 0 0 0,0 0-1 0 0,1 0 1 0 0,1 0 0 0 0,0 0 0 0 0,1 0-1 0 0,1 1 1 0 0,0-1 0 0 0,1 1 0 0 0,2-3-26 0 0,27-52-4108 0 0,8 5-5915 0 0,-32 49 3490 0 0</inkml:trace>
  <inkml:trace contextRef="#ctx0" brushRef="#br0" timeOffset="8334.197">2868 575 1328 0 0,'0'0'1483'0'0,"0"0"-241"0"0,0 0 157 0 0,0 0 416 0 0,0 0 257 0 0,0 0-103 0 0,0 0-324 0 0,0 0-292 0 0,0 0-205 0 0,0 0-134 0 0,0 0-110 0 0,0 0-128 0 0,0 0-101 0 0,24 0-81 0 0,116 0 387 0 0,-1 0 55 0 0,-104-4-1211 0 0,-21-3-5539 0 0,-14 7 2570 0 0,0 0-1099 0 0,0 0-241 0 0,0 0 810 0 0</inkml:trace>
  <inkml:trace contextRef="#ctx0" brushRef="#br0" timeOffset="8584.521">2864 807 0 0 0,'0'0'1766'0'0,"0"0"53"0"0,0 0 181 0 0,0 0 221 0 0,0 0-22 0 0,0 0-289 0 0,0 0-393 0 0,0 0-310 0 0,0 0-219 0 0,0 0-147 0 0,0 0-113 0 0,0 0-124 0 0,0 0-99 0 0,33 2-137 0 0,100 7-117 0 0,-54-20-22 0 0,-53 6-765 0 0,34-9-292 0 0,-41 8-3337 0 0,0-3-3830 0 0,-12 6 2366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16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57,'14'95,"-4"0,-4 1,-5 1,-4 12,-52 288,24-31,16-235,2 36,13-164,0 1,0-1,0 0,1 0,-1 0,1 0,0 1,-1-1,2 0,-1 0,0 0,0-1,1 1,0 0,-1 0,1-1,0 1,0-1,1 0,-1 1,0-1,1 0,-1 0,1-1,0 1,0-1,0 1,0-1,0 0,3 1,7-3</inkml:trace>
  <inkml:trace contextRef="#ctx0" brushRef="#br0" timeOffset="1115.681">4035 29,'-16'73,"8"-23,3 0,3 1,1-1,6 46,22 116,-27 167,-29-211,22-144,1 0,0 0,2 0,1 0,1 1,2 0,0 3,4-5,3-5</inkml:trace>
  <inkml:trace contextRef="#ctx0" brushRef="#br0" timeOffset="2133.968">7479 0,'12'77,"-3"-1,-3 2,-4 64,-31 51,0 33,24 35,5-256</inkml:trace>
  <inkml:trace contextRef="#ctx0" brushRef="#br0" timeOffset="4768.046">7479 1017,'0'-5,"0"3,0 7,0 8,0 5,0 6,0 2,-5-2,-1-1,0 0,1 2,6-4,3-1,1 2,-1 1,-5-3,-3 0,0-4</inkml:trace>
  <inkml:trace contextRef="#ctx0" brushRef="#br0" timeOffset="6086.75">0 847,'455'-17,"135"-34,-173 22,583 2,-273-8,714-41,-549 19,307 8,-510 34,-239 3,-191-17,-270 35,-1 0</inkml:trace>
  <inkml:trace contextRef="#ctx0" brushRef="#br0" timeOffset="6374.213">7902 141,'-43'24,"-38"22,-16 14,0 0,2 0,7 0,10-2,2 0,6-5,5-2,3-1,3-3,7-1,8-3,6-9,9-10</inkml:trace>
  <inkml:trace contextRef="#ctx0" brushRef="#br0" timeOffset="6934.9">4685 226,'-43'10,"-39"12,-14 8,-6 3,5 6,5 1,8 3,4 4,2-1,-1 1,3-3,1 2,3-4,5-3,8-4,15-7</inkml:trace>
  <inkml:trace contextRef="#ctx0" brushRef="#br0" timeOffset="7534.346">903 367,'-34'38,"-39"38,-13 9,-1-4,10-11,8-13,11-12,5-3,8-4,6-9,5-4,4-2,2 0,5-3</inkml:trace>
  <inkml:trace contextRef="#ctx0" brushRef="#br0" timeOffset="10125.667">1947 1129,'0'0,"0"0,1 1,-1-1,0 1,0-1,1 0,-1 1,0-1,1 0,-1 1,1-1,-1 0,0 0,1 1,-1-1,1 0,-1 0,1 0,-1 1,1-1,-1 0,0 0,1 0,-1 0,1 0,-1 0,1 0,-1 0,1 0,-1 0,1-1,0 1,-70 163,52-123,10-26,1 0,0 1,1-1,0 1,1 1,1-1,-1 14,4-27,0 1,0-1,0 0,0 0,0 1,1-1,-1 0,1 0,-1 1,1-1,0 0,0 0,0 0,0 0,0 0,1 0,-1-1,0 1,1 0,0 0,-1-1,1 1,0-1,0 0,0 1,0-1,0 0,0 0,0 0,0-1,0 1,0 0,0-1,1 1,-1-1,0 0,0 0,1 0,0 0,95-13,-86 10,136-39,-127 40</inkml:trace>
  <inkml:trace contextRef="#ctx0" brushRef="#br0" timeOffset="10453.146">2568 1101,'-195'344,"-11"-77,195-246,3-2</inkml:trace>
  <inkml:trace contextRef="#ctx0" brushRef="#br0" timeOffset="10903.989">2624 1468,'30'-11,"0"1,1 1,0 1,0 3,21-2,-50 6,-1 0,1 0,0 1,0-1,0 1,0-1,0 1,0 0,0-1,0 1,0 0,0 0,0 1,0-1,0 0,0 1,-1-1,1 1,0 0,0-1,0 1,0 0,-1 0,1 0,0 0,-1 1,1-1,-1 0,0 1,1-1,-1 1,0-1,0 1,0 0,0-1,0 1,0 0,0 0,0 0,-1 0,1-1,-1 1,0 0,1 0,-1 0,0 0,0 0,0 0,-1 2,-6 10,-1-1,-1 1,0-2,-1 1,0-1,-1-1,0 0,-1 0,0-1,-12 12,0 0,12-11,0 0,0 0,1 1,0 1,1 0,1 0,0 1,-2 5,10-18,0 0,0 1,1-1,-1 0,0 0,1 1,-1-1,1 0,0 1,-1-1,1 1,0-1,0 1,0-1,0 0,0 1,0-1,0 1,0-1,1 0,-1 1,1-1,-1 1,1-1,-1 0,1 0,0 1,0-1,-1 0,1 0,0 0,0 0,0 0,0 0,0 0,1 0,-1 0,0-1,0 1,0 0,1-1,-1 1,1-1,62 1,141-48,-181 45</inkml:trace>
  <inkml:trace contextRef="#ctx0" brushRef="#br0" timeOffset="11839.716">5249 960,'6'28,"-9"-10,-1 0,0-1,-1 0,-1 0,-1 0,0-1,-2 0,1 0,-8 9,-12 24,21-36,-24 64,30-75,1 0,0 0,0-1,0 1,0 0,0 0,0 0,0 0,0 0,1-1,-1 1,1 0,0 0,-1-1,1 1,0 0,0-1,0 1,0 0,0-1,0 0,1 1,-1-1,0 0,1 1,-1-1,1 0,-1 0,1 0,0 0,-1-1,1 1,0 0,0-1,-1 1,1-1,0 0,0 1,0-1,0 0,18 1,0-1,-1-1,1 0,0-2,-1 0,0-1,1-1,-2-1,1-1,5-3,23-5,37-13,-64 24</inkml:trace>
  <inkml:trace contextRef="#ctx0" brushRef="#br0" timeOffset="12202.615">6011 904,'1'3,"-1"0,0 0,1 1,-1-1,0 0,0 1,-1-1,1 0,-1 0,1 1,-1-1,0 0,0 0,-1 0,1 0,-1 0,1 0,-1 0,0-1,0 1,0 0,0-1,-1 0,1 1,-2 0,1 0,-260 312,66-94,116-137,81-83,0 0,0 0,0-1,0 1,0 0,0 0,0-1,0 1,0 0,0 0,0-1,0 1,1 0,-1-1,0 1,1 0,-1-1,0 1,1 0,-1-1,1 1,-1-1,1 1,-1-1,1 1,0-1,-1 1,1-1,-1 1,1-1,0 0,-1 1,1-1,0 0,0 0,-1 0,1 0,0 1,0-1,-1 0,1 0,0 0,0 0,-1 0,1-1,0 1,-1 0,1 0,0 0,0-1,-1 1,1 0,0-1,-1 1,1-1,-1 1,1-1,0 1,-1-1,1 1,-1-1,1 1,-1-1,0 0,1 1,-1-1,0 0,1 1,-1-1,82-46,-56 30</inkml:trace>
  <inkml:trace contextRef="#ctx0" brushRef="#br0" timeOffset="12605.182">5927 1411,'150'-21,"-139"19,68 1,-78 1,1 0,0 0,-1 1,1-1,0 0,-1 1,1 0,-1-1,1 1,-1 0,1 0,-1 0,0 0,1 0,-1 0,0 0,0 0,0 0,0 1,0-1,0 0,0 1,0-1,0 1,-1-1,1 1,0-1,-1 1,0 0,1-1,-1 1,0 0,0-1,0 1,0 0,0-1,0 1,0 0,-1-1,1 1,-1 0,-3 10,-1-1,0 1,0-2,-1 1,-1-1,0 1,0-2,-1 1,-1-1,-4 4,-10 13,-17 15,-29 44,68-83,0 0,0-1,1 1,-1 0,0 0,1 0,-1 0,1 0,0 0,0 0,0 1,0-1,0 0,0 0,0 0,1 0,-1 0,1 0,-1 0,1 0,0 0,0 0,0-1,0 1,0 0,0 0,0-1,1 1,-1-1,0 1,1-1,0 0,-1 1,1-1,0 0,0 0,-1 0,1 0,0 0,0-1,0 1,0-1,0 1,0-1,0 0,0 1,0-1,1 0,13 1,0 0,0-1,0 0,0-1,0-1,0-1,0 0,-1-1,1-1,-1 0,13-7,28-5,-31 11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3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1,'-27'49,"-98"176,-93 120,131-212,105-189,10 1,3 2,2 1,25-28,-16 21,29-47,80-102,-150 207,-1 0,0-1,1 1,-1 0,0 0,1 0,0 0,-1 0,1 0,-1 0,1 0,0 0,0 0,0 0,0 0,0 0,-1 0,2 1,-1-1,0 0,0 1,0-1,0 1,0-1,0 1,0 0,1-1,-1 1,0 0,0 0,1 0,-1 0,0 0,0 0,1 0,-1 0,0 1,0-1,0 0,0 1,1-1,-1 1,0-1,0 1,0-1,0 1,0 0,0 0,0-1,0 1,0 0,-1 0,1 0,0 0,0 0,-1 0,1 0,-1 0,1 1,-1-1,1 0,-1 0,0 0,0 1,1-1,-1 0,0 0,0 0,0 1,0 0,1 196,-5-162,3 1,1 0,2 0,1 0,5 18,-6-46,1 0,0 0,1 0,0 0,0-1,1 1,0-1,0 0,1-1,0 1,1-1,-1 0,1-1,1 0,-1 0,4 2,-7-6,0 0,0-1,0 1,0-1,0 0,0 0,0 0,0-1,0 0,1 0,-1 0,0 0,0 0,0-1,0 0,0 0,0 0,0 0,0 0,0-1,0 0,0 0,-1 0,1 0,-1-1,0 1,0-1,0 0,1-1,77-97,-69 78,-2 0,0-1,-2 0,-1-1,0 0,-2 0,2-25,10-48,-20 83</inkml:trace>
  <inkml:trace contextRef="#ctx0" brushRef="#br0" timeOffset="314.807">1278 283,'-14'29,"1"0,2 1,1 0,1 0,2 1,1 0,1 1,2-1,1 2,2-30,0 1,1-1,-1 0,0 0,1 0,0 0,-1 0,1 0,1 0,-1 0,0-1,1 1,-1 0,1-1,0 1,0-1,0 1,0-1,0 0,0 0,1 0,-1 0,1 0,0-1,-1 1,1-1,0 1,0-1,0 0,0 0,0-1,0 1,0-1,0 1,0-1,0 0,0 0,0 0,1 0,-1-1,0 1,0-1,0 0,0 0,2-1,8-5,1 1,-1-2,0 0,-1-1,0 0,0-1,-1 0,-1 0,1-2,-2 1,1-1,-2 0,0-1,0 0,-1-1,-1 1,0-1,-1 0,0-1,-1 1,-1-1,0 0,-1 0,-1 0,0 0,-2-14,1 21,-1 0,0-1,-1 1,0-1,0 1,-1 0,0 0,0 0,-1 1,0-1,0 1,-1 0,0 0,0 0,-1 1,0 0,0 0,0 0,-1 1,0 0,0 0,0 0,0 1,-4-1,-12-3</inkml:trace>
  <inkml:trace contextRef="#ctx0" brushRef="#br0" timeOffset="765.19">1729 283,'-3'11,"0"0,1 1,1-1,0 0,0 1,1-1,1 1,0-1,1 0,0 0,0 1,1-1,0-1,1 1,1 0,0-1,0 0,1 0,0 0,0-1,8 8,-10-15,0 0,1 0,0 0,-1 0,1-1,0 0,0 0,0 0,0-1,0 1,-1-1,1 0,0-1,0 1,0-1,0 0,0 0,0 0,-1-1,1 0,0 0,-1 0,3-2,96-67,54-66,-157 135,0 1,1 0,-1 0,1 1,0-1,-1 0,1 0,0 0,0 0,-1 0,1 1,0-1,0 0,0 1,0-1,0 1,0-1,0 1,0-1,0 1,0-1,0 1,0 0,0 0,0 0,0 0,1 0,-1 0,0 0,0 0,0 0,0 0,0 0,0 1,0-1,0 0,0 1,0-1,0 1,0 0,0-1,0 1,0-1,0 1,0 0,-1 0,1 0,0 0,0-1,-1 1,1 0,-1 0,1 0,-1 0,27 132,-25-126,0 0,1-1,-1 1,1-1,1 0,-1 0,1 0,0 0,1-1,-1 1,1-1,0 0,0 0,1-1,-1 0,1 0,0 0,0-1,1 1,-1-2,1 1,-1-1,1 0,0 0,0 0,0-1,0 0,0-1,0 0,0 0,0 0,0-1,0 0,6-2,-5 0,0-1,0 0,-1-1,1 0,-1 0,0-1,-1 0,1 0,-1 0,0-1,-1 0,0 0,0 0,0-1,-1 1,0-1,-1-1,1 1,-2 0,1-1,0-2,18-39,-9 26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40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1016,'0'29,"0"29,-5 8,-1-1,0-7,-4-13,0-10,2-6,-3-3,1-1,-3-1,0 2,-1-5,0-5</inkml:trace>
  <inkml:trace contextRef="#ctx0" brushRef="#br0" timeOffset="350.572">141 960,'36'7,"-1"-1,1-1,0-2,1-2,-1-1,24-4,6-6,1 4,0 2,0 3,14 4,-42 13,-27-4</inkml:trace>
  <inkml:trace contextRef="#ctx0" brushRef="#br0" timeOffset="649.079">0 1582,'43'-5,"39"-2,9 1,0-4,-12 0,-13 2,-14 2,-11 2,-8-3,-4 0,-2 0,-2 3,-4 1</inkml:trace>
  <inkml:trace contextRef="#ctx0" brushRef="#br0" timeOffset="1666.205">1101 1158,'29'0,"24"-5,7-1,-1-1,-6 2,-8 2,-6 1,-5 0,-3-3,-3-1,-1 0,-5 2</inkml:trace>
  <inkml:trace contextRef="#ctx0" brushRef="#br0" timeOffset="1886.352">1214 1412,'43'0,"24"0,6 0,-6-5,-9-1,-9-1,-8 2,-7 2,-4-4,-8-1</inkml:trace>
  <inkml:trace contextRef="#ctx0" brushRef="#br0" timeOffset="19061.006">2230 706,'-1'34,"-2"1,-1-1,-2 1,-1-2,-1 1,-2-1,-7 13,-25 84,64-146,140-214,-21 44,-139 183,0 1,0-1,0 0,0 1,0 0,1-1,-1 1,1 0,0 0,-1 1,1-1,0 1,0-1,0 1,0 0,0 0,0 0,1 0,-1 1,0-1,0 1,1 0,-1 0,0 0,0 0,1 1,-1-1,0 1,0 0,0 0,0 0,0 0,0 0,0 1,0-1,0 1,0 0,-1 0,1 0,-1 0,0 1,1-1,-1 1,0-1,0 1,-1 0,1-1,0 1,-1 0,0 0,0 0,1 1,-1 9,1 0,-2 0,0-1,0 1,-1 0,-1 0,0-1,0 1,-1-1,-1 1,0-3,1 0,1 1,-1 0,2-1,0 1,0 0,1 0,0 0,0-1,2 1,-1 0,1 0,1-1,0 1,-2-9,-1 0,1 0,0-1,-1 1,1 0,0-1,0 1,0 0,1-1,-1 1,0-1,0 0,1 1,-1-1,1 0,-1 0,1 0,-1 0,1 0,0 0,0-1,-1 1,1-1,0 1,0-1,0 1,-1-1,1 0,0 0,0 0,0 0,0 0,0 0,0-1,-1 1,1-1,0 1,0-1,0 1,-1-1,1 0,0 0,-1 0,1 0,0-1,60-62,5-60,-49 97,-14 18,1 0,0 0,0 0,1 1,1 0,-1 0,1 0,0 1,1 0,0 0,0 1,0 0,1 1,0 0,0 0,0 0,5 0,-12 5,1-1,-1 1,1 1,-1-1,0 0,1 0,-1 1,1-1,-1 1,0 0,1 0,-1 0,0 0,0 0,0 1,1-1,-1 0,-1 1,1 0,0-1,0 1,-1 0,1 0,-1 0,1 0,-1 0,0 0,0 0,0 1,0-1,0 0,0 1,-1-1,1 1,-1-1,0 1,0 1,2 96,-11-67,8-30,-1 0,1 1,-1-1,1 0,1 0,-1 1,0-1,1 0,-1 1,1-1,0 1,0-1,0 0,1 1,-1-1,1 0,0 1,0-1,0 0,1 2,7 4</inkml:trace>
  <inkml:trace contextRef="#ctx0" brushRef="#br0" timeOffset="19425.337">2089 1299,'219'-19,"154"9,-232 26,30-3,-148-17,-6-2</inkml:trace>
  <inkml:trace contextRef="#ctx0" brushRef="#br0" timeOffset="19909.402">2597 1412,'-3'19,"1"1,-2-1,-1 0,0-1,-1 1,-2-1,1 0,-6 8,6-12,-109 193,115-206,0 1,0-1,1 0,-1 1,1-1,-1 1,1-1,0 1,-1-1,1 1,0 0,0-1,0 1,0-1,0 1,1-1,-1 1,0-1,1 1,-1-1,1 1,-1-1,1 1,0-1,0 1,0-1,-1 0,1 0,0 0,1 1,-1-1,0 0,0 0,0 0,1 0,-1-1,0 1,1 0,-1-1,1 1,-1 0,1-1,-1 0,2 1,75 3,-67-4,65-14,-66 11,-1 1,1-1,0 2,0-1,0 1,0 1,0 0,0 0,-1 1,10 1,25 9,-23-8</inkml:trace>
  <inkml:trace contextRef="#ctx0" brushRef="#br0" timeOffset="20829.772">3330 706,'22'25,"-1"1,-1 1,-1 1,-2 0,-1 2,-1 0,-2 0,0 1,-3 1,0 0,-2 1,-2-1,-1 1,-1 1,-2-1,-1 0,-2 1,-1-1,-2 0,-1 0,-5 18,-1-18,-1-1,-1 0,-2 0,-1-2,-1 0,-1-1,-2 0,-14 14,-167 147,168-163</inkml:trace>
  <inkml:trace contextRef="#ctx0" brushRef="#br0" timeOffset="21458.572">2089 452,'-18'16,"1"0,1 2,0 0,2 0,0 2,1 0,1 0,0 1,2 1,1-1,-2 8,-24 155,9 0,4 45,16-185,2 2,2-1,2 0,2 0,2 0,2 0,2-1,1 1,15 37,-18-70,1 0,1 0,0-1,0 0,1 0,1-1,0 0,0-1,1 0,0 0,0-1,1-1,0 0,1 0,-1-1,1-1,0 0,1-1,-1-1,1 0,-1 0,1-1,0-1,9-1,1 1</inkml:trace>
  <inkml:trace contextRef="#ctx0" brushRef="#br0" timeOffset="22676.959">4092 565,'-2'-10,"-1"1,-1-1,1 1,-1-1,-1 1,0 1,0-1,-1 1,0-1,0 2,-1-1,0 1,0 0,-1 0,0 1,0 0,0 1,-1-1,0 2,-8-4,14 7,0 1,0-1,-1 1,1 0,0 0,0 0,-1 0,1 1,0-1,0 1,0 0,-1 0,1 0,0 0,0 1,1-1,-1 1,0-1,0 1,1 0,-1 0,1 1,-1-1,1 0,0 1,0 0,0-1,1 1,-1 0,0 0,1 0,0 0,0 0,-30 107,34 111,51 20,-10-97,-12-41,-4 1,9 72,-28-114,0-9,-2 0,-2 1,-3-1,-3 16,0-55,-1 0,-1 0,0 0,-1 0,0 0,-1-1,-1 0,-7 12,11-21,1 0,-2-1,1 1,0-1,-1 1,0-1,1 0,-1 0,0-1,-1 1,1 0,0-1,-1 0,0 0,1 0,-1 0,0-1,0 1,0-1,0 0,0 0,0-1,0 1,0-1,0 0,-1 0,1 0,0 0,0-1,0 0,0 1,-2-2,-3-4,0 0,0-1,0 0,1 0,0-1,0 0,1 0,0-1,1 1,0-2,0 1,1-1,0 0,1 0,0 0,0-1,1 1,1-1,-1 0,2-2,-4-12</inkml:trace>
  <inkml:trace contextRef="#ctx0" brushRef="#br0" timeOffset="33279.205">6069 1271,'-17'2,"1"0,1 1,-1 0,0 1,1 1,0 1,0 0,0 1,1 0,0 1,0 1,1 0,0 1,-3 4,7-5,0 0,1 0,0 1,1 0,0 0,1 1,0 0,0 0,1 0,1 1,0 0,0-1,1 1,1 1,0-1,1 0,0 1,1-1,0 1,2 8,-2-19,0 0,0 0,0 1,0-1,1 0,-1 0,1 0,0 0,-1 0,1 0,0 0,0 0,1 0,-1 0,0 0,0 0,1-1,-1 1,1-1,0 1,-1-1,1 0,0 1,0-1,0 0,0 0,0 0,0 0,0-1,0 1,0-1,0 1,1-1,-1 0,0 1,0-1,1 0,-1-1,0 1,0 0,0-1,0 1,1-1,-1 1,1-2,91-51,-59 15,-2-2,-2-2,-2-1,-1-1,-3-1,-1-1,-2-1,-3-1,-2-1,4-21,-12 43,-2 0,0-1,-2 0,-1 0,-1 0,-1-1,-2 1,-1-1,-1 1,-2-3,4 27,0 1,0-1,0 0,-1 1,1-1,-1 0,0 1,0-1,0 1,0-1,-1 1,0 0,1 0,-1-1,0 1,-1 0,1 1,0-1,-1 0,0 1,1-1,-1 1,0 0,0 0,-1 0,1 0,0 1,-1-1,1 1,0 0,-1 0,0 0,1 0,-1 1,0-1,1 1,-1 0,0 0,1 0,-1 1,0-1,1 1,-1 0,1 0,-1 0,1 1,0-1,-1 1,-1 1,-7 9,2 0,0 1,0 0,1 0,1 1,0 0,1 0,0 1,1 0,1 0,1 1,0 0,1-1,0 1,1 8,-1-4,2 1,0-1,2 1,0-1,1 0,1 0,1 0,1 0,0 0,2-1,0 0,1 0,1-1,1 0,0 0,1-1,1-1,1 0,10 10,10 11,-11-10,1-2,2 0,0-2,1 0,20 11,17-14,-57-23</inkml:trace>
  <inkml:trace contextRef="#ctx0" brushRef="#br0" timeOffset="33742.74">6887 1102,'22'-30,"-48"50,-73 158,87-155,-12 21,-1-1,-2 0,-1-2,-24 24,49-61,5-3</inkml:trace>
  <inkml:trace contextRef="#ctx0" brushRef="#br0" timeOffset="34094.468">6633 875,'9'29,"1"-1,1-1,2 0,1 0,1-1,1-1,1-1,1 0,1-2,1 0,14 11,-19-17,10 9,-1 0,-1 2,-1 1,-2 0,3 8,26 87,-22-116,-15-14</inkml:trace>
  <inkml:trace contextRef="#ctx0" brushRef="#br0" timeOffset="35064.333">7423 678,'-5'10,"-6"7,-1 7,-4-2,1 1,-2-4,3 0,-2-4,2 1,-2-2,3-4</inkml:trace>
  <inkml:trace contextRef="#ctx0" brushRef="#br0" timeOffset="35812.5">6943 1016,'3'-1,"-1"1,1-1,-1 0,0 0,1-1,-1 1,0-1,0 1,0-1,0 1,0-1,0 0,0 0,-1 0,1 0,-1 0,1-1,-1 1,0 0,0-1,0 1,0 0,0-1,-1 0,1 1,-1-1,1 1,-3 1,1 1,0 0,-1-1,1 1,-1 0,1 0,0 0,-1 0,1 0,-1 1,1-1,0 0,-1 1,1-1,0 1,-1-1,1 1,0-1,0 1,0 0,-1 0,1 0,0 0,0 0,0 0,0 0,1 0,-1 0,0 0,0 0,1 0,-1 1,0-1,1 0,-1 2,-146 198,136-186</inkml:trace>
  <inkml:trace contextRef="#ctx0" brushRef="#br0" timeOffset="37994.214">4177 2117,'-5'0,"4"0,6 0,2-5,6-1,4 0,5 1,3 2,-3-4,1-1,0 1,1 2,-3 7,-6 3</inkml:trace>
  <inkml:trace contextRef="#ctx0" brushRef="#br0" timeOffset="38631.592">4572 1920,'-27'68,"-41"82,67-148,-1-1,1 1,-1 0,1 0,0 0,0 0,0 0,0 0,0 0,0 0,1 0,-1 0,1 0,-1 0,1 1,0-1,0 0,0 0,0 1,0-1,1 0,-1 0,1 0,-1 0,1 1,0-1,0 0,0 0,0 0,0 0,0-1,0 1,1 0,-1 0,1-1,-1 1,1-1,0 1,0-1,-1 0,1 1,0-1,0 0,0 0,0-1,0 1,1 0,-1-1,0 1,2-1,111-25,-97 17</inkml:trace>
  <inkml:trace contextRef="#ctx0" brushRef="#br0" timeOffset="38994.796">4882 1976,'5'5,"-3"11,-7 7,-3 6,-4-4,-1 0,-2-4,1-2,-2-3,2-1,-2 4,-2 2,1 2,-1-2,3 0,-1 1,2-3</inkml:trace>
  <inkml:trace contextRef="#ctx0" brushRef="#br0" timeOffset="39695.876">4911 2230,'196'1,"-195"-1,1-1,-1 1,0 0,1 0,-1 0,0 1,1-1,-1 0,0 0,1 1,-1-1,0 1,1-1,-1 1,0 0,0-1,0 1,1 0,-1 0,0 0,0 0,0 0,0 0,-1 0,1 0,0 0,0 0,-1 0,1 1,0-1,-1 0,1 0,-1 1,0-1,1 0,-1 1,0-1,0 0,0 1,0-1,0 1,0-1,0 0,-1 1,1-1,0 0,-1 1,1-1,-1 0,1 1,-1-1,0 0,0 0,1 0,-1 0,0 0,0 0,-1 1,-67 67,60-63,1 0,1 1,-1 0,1 0,0 0,0 1,1 0,0 0,1 1,0 0,0 0,-1 4,5-12,1 0,-1 1,0-1,1 1,0-1,-1 1,1-1,0 1,0-1,0 1,0-1,0 1,0-1,0 1,1-1,-1 1,0-1,1 1,0-1,-1 0,1 1,0-1,-1 0,1 1,0-1,0 0,0 0,0 0,0 0,0 0,0 0,1 0,-1 0,0 0,1 0,-1-1,0 1,1-1,-1 1,1-1,-1 1,1-1,-1 0,1 0,-1 0,1 0,0 0,73-10,32-38,-83 37</inkml:trace>
  <inkml:trace contextRef="#ctx0" brushRef="#br0" timeOffset="40760.447">4262 1,'-28'196,"28"-193,1-1,-1 1,0-1,1 1,0-1,0 1,0-1,0 0,0 1,0-1,0 0,1 0,-1 0,1 0,0 0,0 0,-1 0,1-1,0 1,1 0,-1-1,0 0,0 1,0-1,1 0,-1 0,1-1,-1 1,1 0,-1-1,1 0,-1 1,1-1,-1 0,1 0,0 0,-1-1,1 1,-1-1,1 1,-1-1,1 0,-1 0,0 0,1 0,-1 0,0-1,70-16,-54 9</inkml:trace>
  <inkml:trace contextRef="#ctx0" brushRef="#br0" timeOffset="41012.97">4714 1,'-34'38,"-15"18,-5 4,7-4,6-6,7-7,2-6,9-4,7-8</inkml:trace>
  <inkml:trace contextRef="#ctx0" brushRef="#br0" timeOffset="41413.886">4629 339,'22'-10,"-9"4,-1 0,1 0,0 2,1 0,-1 0,1 1,0 1,0 0,9 0,-22 2,0 0,1 0,-1 0,0 0,0 0,0 0,0 0,0 0,0 0,1 1,-1-1,0 0,0 1,0-1,0 1,0-1,0 1,0-1,0 1,-1 0,1 0,0-1,0 1,0 0,-1 0,1 0,0 0,-1 0,1 0,-1 0,1 0,-1 0,0 0,1 0,-1 0,0 0,0 0,1 1,-1-1,0 0,0 0,-1 0,1 0,0 0,0 0,0 1,-1-1,1 0,0 0,-1 0,1 0,-1 0,0 0,1 0,-1 0,0-1,1 1,-1 0,0 0,-46 56,14-29,-36 46,68-73,1 0,0 0,-1 1,1-1,0 0,-1 0,1 0,0 1,0-1,0 0,0 0,0 0,1 1,-1-1,0 0,0 0,1 0,-1 1,1-1,-1 0,1 0,-1 0,1 0,0 0,-1 0,1 0,0 0,0 0,0-1,0 1,0 0,0 0,0-1,0 1,0-1,0 1,0-1,0 1,1-1,-1 1,0-1,0 0,0 0,1 0,-1 0,0 0,0 0,0 0,2 0,62-5,53-31,-93 30</inkml:trace>
  <inkml:trace contextRef="#ctx0" brushRef="#br0" timeOffset="53188.02">4742 1073,'-39'54,"-203"260,198-264,-33 53,114-154,-26 33</inkml:trace>
  <inkml:trace contextRef="#ctx0" brushRef="#br0" timeOffset="53833.808">4375 988,'1'10,"2"0,-1-1,1 1,1-1,0 0,0 0,1 0,0-1,0 0,1 0,0 0,0 0,1-1,3 6,111 137,-106-123,1 4,2-1,1 0,1-2,1 0,21 19,9 32,-48-69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6:44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1 876,'369'-58,"-240"59,-117-1</inkml:trace>
  <inkml:trace contextRef="#ctx0" brushRef="#br0" timeOffset="315.249">29 1102,'9'0,"14"0,7 0,3 0,1 0,-1-5,0-1,-2-1,-1 2,-1 2,-1 1,0 1,0 0,0 1,0 0,-4 1</inkml:trace>
  <inkml:trace contextRef="#ctx0" brushRef="#br0" timeOffset="2468.627">1214 989,'2'-16,"1"0,1 0,0 1,1-1,1 1,1 0,0 0,0 1,2 0,9-12,-7 7,8-9,1 1,1 1,1 1,1 0,1 2,2 1,0 1,1 1,24-13,-49 31,0 0,0 0,0 0,0 0,0 1,0-1,0 0,1 1,-1 0,1-1,-1 1,1 0,-1 0,1 1,0-1,-1 0,1 1,0-1,0 1,-1 0,1 0,0 0,0 1,-1-1,1 1,0-1,-1 1,1 0,0 0,-1 0,1 0,-1 0,0 1,1-1,-1 1,0 0,0-1,0 1,0 0,0 0,0 1,-1-1,1 0,-1 0,1 1,-1-1,0 1,0-1,0 2,0 196,-2-199,1 0,0 0,0 0,0-1,0 1,0 0,0 0,0 0,0 0,0-1,0 1,1 0,-1 0,0 0,1-1,-1 1,0 0,1 0,-1-1,1 1,-1 0,1-1,-1 1,1 0,0-1,-1 1,1-1,0 1,-1-1,1 1,0-1,0 0,-1 1,1-1,0 0,0 0,0 1,-1-1,1 0,0 0,0 0,0 0,0 0,0 0,-1 0,1-1,0 1,0 0,0 0,-1-1,1 1,0 0,0-1,-1 1,1-1,0 1,0-1,-1 1,45-36,-42 33,199-187,-186 177,1-3,2 1,0 1,1 0,0 2,1 0,16-6,-34 17,-1 0,0 0,1 1,-1-1,1 1,-1 0,0 0,1 0,-1 0,1 0,-1 0,1 1,-1-1,0 1,1-1,-1 1,0 0,0 0,1 0,-1 0,0 1,0-1,0 0,0 1,-1-1,1 1,0 0,-1 0,1 0,-1 0,1 0,-1 0,0 0,0 0,0 0,0 1,0-1,0 0,-1 1,1-1,-1 2,11 102,-26 39,15-142,-1 0,0 1,0-1,0 1,0-1,1 1,-1 0,1-1,0 1,0-1,1 1,-1 0,1-1,-1 1,1-1,0 1,1-1,0 2,8 7</inkml:trace>
  <inkml:trace contextRef="#ctx0" brushRef="#br0" timeOffset="2839.152">1102 1214,'559'-27,"-86"-4,-376 32,-72-1</inkml:trace>
  <inkml:trace contextRef="#ctx0" brushRef="#br0" timeOffset="3331.085">1750 1356,'-26'76,"-179"244,203-318,1 0,0-1,-1 1,1 0,0 0,0 0,0 0,0 0,1 0,-1 0,0 0,1 0,0 1,-1-1,1 0,0 0,0 0,0 0,0 1,1-1,-1 0,0 0,1 0,0 0,-1 0,1 0,0 0,0 0,0 0,0 0,1 0,-1 0,0-1,1 1,-1 0,1-1,0 0,-1 1,1-1,0 0,0 0,0 0,0 0,0 0,0 0,0-1,0 1,0 0,2-1,11 1,1-1,-1-1,0 0,1-1,-1-1,0 0,0-2,9-2,8-3,163-30,-171 34</inkml:trace>
  <inkml:trace contextRef="#ctx0" brushRef="#br0" timeOffset="4031.879">2681 509,'3'-15,"2"23,5 25,-3 8,-2 0,-2 0,-2 1,-3 36,0-8,2-27,2-1,-3-1,-1 0,-2 1,-1-1,-3-1,-1 1,-3 3,-142 308,140-330,-2 0,0 0,-1-1,-1-2,-20 18,28-27,-98 83,87-76</inkml:trace>
  <inkml:trace contextRef="#ctx0" brushRef="#br0" timeOffset="4651.896">1158 170,'-27'24,"1"1,1 2,2 0,0 2,2 1,-6 11,6 2,1 1,2 1,2 0,2 1,2 1,2 1,2-1,2 1,1 39,-4 59,9 133,1-235,1 0,3-1,1 1,2-1,2 0,2-1,2 0,1-1,3-1,1 0,7 8,-21-39,1 0,0 0,1 0,0-1,1 0,-1 0,2-1,-1 0,1 0,0-1,0 0,0-1,1 0,0 0,0-1,0-1,1 1,-1-2,1 1,0-1,0-1,0 0,-1-1,1 0,11-1,-3-5</inkml:trace>
  <inkml:trace contextRef="#ctx0" brushRef="#br0" timeOffset="7315.71">3302 255,'-10'0,"0"1,-1 0,1 1,0 0,0 0,0 1,0 1,1-1,-1 2,1-1,0 1,0 1,1-1,-1 2,1-1,1 1,-1 0,1 1,0-1,1 1,0 1,0-1,1 1,0 0,0 0,1 1,1 0,-1 0,0 21,2 0,1 0,1 0,2 0,2 10,25 180,1 101,-58-126,-1-81,-1 24,29-117,8 91,-5-110,0 0,0 0,1-1,-1 1,1-1,0 0,-1 1,1-1,0 0,1-1,-1 1,0-1,0 1,1-1,-1 0,1 0,-1 0,1-1,-1 1,1-1,-1 0,1 0,-1 0,1 0,0-1,-1 1,1-1,-1 0,0 0,1 0,-1-1,0 1,0-1,1 0,-1 0,23-5,84-31,-96 28</inkml:trace>
  <inkml:trace contextRef="#ctx0" brushRef="#br0" timeOffset="10189.654">4121 453,'-34'81,"-83"89,70-109,-88 79,73-85,52-53,6-5</inkml:trace>
  <inkml:trace contextRef="#ctx0" brushRef="#br0" timeOffset="10504.657">3811 480,'0'19,"0"-1,2 1,0-1,1 1,1-1,1 0,0-1,1 1,1-1,1 0,0 0,1-1,1-1,0 1,1-1,1-1,6 5,66 60,-62-66,-11-12</inkml:trace>
  <inkml:trace contextRef="#ctx0" brushRef="#br0" timeOffset="11418.18">4799 226,'22'-4,"-12"1,1 0,0 1,0 0,1 1,-1 0,0 0,0 2,0-1,1 1,-1 1,10 2,-20-3,0-1,1 1,-1 0,0-1,0 1,0 0,0-1,0 1,0 0,0 0,0 0,0 0,0 0,-1 0,1 0,0 0,-1 0,1 0,-1 1,1-1,-1 0,1 0,-1 1,0-1,0 0,1 1,-1-1,0 0,0 0,-1 1,1-1,0 0,0 1,0-1,-1 0,1 0,-1 1,1-1,-1 0,1 0,-1 0,0 0,0 0,0 0,1 0,-2 1,-43 45,-62 29,107-76,-1 1,0 0,1-1,-1 1,1-1,0 1,-1 0,1-1,0 1,-1 0,1-1,0 1,-1 0,1-1,0 1,0 0,0 0,0-1,0 1,0 0,0 0,0-1,0 1,0 0,0 0,1-1,-1 1,0 0,0-1,1 1,-1 0,1-1,-1 1,0 0,1-1,-1 1,1-1,-1 1,1-1,0 1,-1-1,1 1,-1-1,1 0,0 1,-1-1,1 0,0 1,-1-1,1 0,0 0,48 15,-36-12,-8-3,0 1,0-1,-1 1,1 1,0-1,-1 1,1 0,-1 0,0 0,1 0,-1 1,0 0,0-1,-1 2,1-1,-1 0,1 1,-1 0,0-1,0 1,-1 0,1 1,-1-1,0 0,0 1,0-1,-1 1,0 0,0-1,0 1,0 0,-1 2,-1-1,0 1,0-1,-1 1,0-1,0 0,0 1,-1-1,1 0,-2-1,1 1,-1 0,1-1,-1 0,-1 0,1 0,-1-1,0 1,0-1,0 0,-1 0,1-1,-1 0,0 0,0 0,0-1,0 1,-1-1,1-1,-1 1,1-1,-1-1,1 1,-1-1,1 0,-1 0,0-1,-49 0,32 1</inkml:trace>
  <inkml:trace contextRef="#ctx0" brushRef="#br0" timeOffset="11837.56">3472 1102,'403'-22,"267"-40,-442 33,-203 28</inkml:trace>
  <inkml:trace contextRef="#ctx0" brushRef="#br0" timeOffset="12455.954">3895 1271,'407'-27,"-334"43,-72-16,1 1,-1 0,0 0,0 0,0-1,1 1,-1 0,0 0,0 0,0 1,-1-1,1 0,0 0,0 1,-1-1,1 0,0 1,-1-1,1 0,-1 1,0-1,0 1,1-1,-1 1,0-1,0 0,0 1,0-1,-1 1,1-1,0 1,-1-1,1 0,-1 1,1-1,-1 1,1-1,-1 0,0 0,0 1,0-1,0 0,0 0,0 0,0 0,0 0,-1 0,-81 53,18-16,64-37,0 1,0 0,0 0,1-1,-1 1,1 0,-1 0,1 0,0 0,0 0,0 0,0 0,0-1,0 1,0 0,1 0,-1 0,1 0,-1 0,1-1,0 1,-1 0,1 0,0-1,0 1,1-1,-1 1,0-1,0 1,1-1,-1 0,1 1,-1-1,1 0,-1 0,1 0,0 0,-1-1,1 1,0 0,0-1,0 1,0-1,-1 0,1 1,0-1,0 0,0 0,2-1,5 6,3 1,0-2,-1 1,1 0,-1 1,-1 0,1 1,-1 0,0 0,-1 1,1 1,-2-1,1 2,-1-1,-1 1,2 3,-9-8,0 0,0 0,-1 0,0 0,0 0,0 0,0 0,-1 0,0 0,0-1,0 1,0-1,-1 1,0-1,0 0,0 0,0 0,-1 0,0-1,1 1,-1-1,-1 0,1 0,0-1,-1 1,1-1,-1 0,0 0,1 0,-1-1,0 0,-1 1,-15 5,0-1,-1-1,1 0,-1-2,0 0,0-2,0 0,-2-1,21-1,1 1,-1 0,1 0,-1-1,1 0,-1 1,1-1,0 0,-1 0,1 0,0-1,-1 1,1-1,0 1,0-1,0 1,1-1,-1 0,0 0,1 0,-1 0,1 0,-1-1,1 0,-6-14</inkml:trace>
  <inkml:trace contextRef="#ctx0" brushRef="#br0" timeOffset="14004.742">5278 29,'121'-17,"-114"15,1-1,-1 1,1 1,-1-1,1 1,0 1,0 0,-1 0,1 0,0 1,-1 0,1 0,0 1,-1 0,0 0,1 1,-1 0,0 0,0 1,-1 0,1 0,3 3,-8-3,-1 0,1 1,-1-1,0 0,0 1,-1-1,1 0,-1 1,0-1,0 1,-1-1,1 1,-1-1,0 0,0 1,0-1,-2 2,-2 20,-5 310,12-217,-2 292,-27-136,-3-32,2-47,29-178,-1-16,1 0,0 1,-1-1,0 1,1-1,-1 1,0-1,0 0,0 1,0-1,-1 1,1-1,-1 0,0 1,1-1,-1 0,0 1,0-1,0 0,-1 0,1 0,-1 0,1 0,-1 0,1 0,-1-1,0 1,0 0,0-1,0 0,0 1,0-1,0 0,0 0,-2 0,-187-7,139 0,34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6:5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141 254,'-3'2,"0"0,1 0,-1 0,0 0,1 0,0 0,-1 1,1-1,0 1,0-1,0 1,1 0,-1 0,1 0,-1 0,1 0,0 0,0 0,0 1,-5 20,0-1,2 2,1-1,0 1,2-1,1 1,1-1,3 20,23 154,-22-80,-5 0,-6 0,-4-1,-8 12,-26 197,33-42,-16-61,37-188,-3-29</inkml:trace>
  <inkml:trace contextRef="#ctx0" brushRef="#br0" timeOffset="394.624">340 2230,'33'0,"16"0,5 0,-2 0,-11 0</inkml:trace>
  <inkml:trace contextRef="#ctx0" brushRef="#br0" timeOffset="760.824">818 1920,'-16'179,"14"-177,1 1,-1 0,1-1,0 1,0 0,0 0,1 0,-1 0,1 0,-1 0,1 0,0 0,0 0,0 0,1 0,-1 0,1 0,0 0,0 0,0 0,0 0,0 0,0-1,1 1,-1 0,1-1,0 1,0-1,0 0,0 0,0 1,1-1,-1-1,0 1,1 0,0-1,-1 1,1-1,0 0,0 1,0-2,1 2,6-2,-1 0,1 0,-1 0,0-2,1 1,-1-1,0 0,0-1,0 0,0-1,-1 1,1-2,-1 1,0-1,0-1,3-2,9-6</inkml:trace>
  <inkml:trace contextRef="#ctx0" brushRef="#br0" timeOffset="1010.599">1298 1920,'-33'43,"-21"24,-6 5,2-4,11-10,9-9,6-8,9-7,3-9,5-4,5 0,-1-5,2 1,7-3,4-4</inkml:trace>
  <inkml:trace contextRef="#ctx0" brushRef="#br0" timeOffset="1401.926">1214 2315,'12'-4,"0"1,0 0,0 0,1 2,-1-1,1 1,-1 1,1 1,-1-1,0 2,1 0,1 1,-13-3,0 0,0 1,1-1,-1 1,0-1,0 1,0-1,0 1,0 0,0-1,0 1,0 0,0 0,0 0,-1 0,1 0,0 0,-1 0,1 0,0 0,-1 0,1 0,-1 1,0-1,1 0,-1 0,0 0,0 1,0-1,0 0,0 0,0 1,0-1,0 0,0 0,-1 1,1-1,0 0,-1 0,1 0,-1 0,1 0,-1 0,0 1,1-1,-1-1,0 2,-45 47,41-44,-3 1,0 0,1 1,0 0,0 1,1-1,0 1,0 1,1-1,0 1,0 0,-2 6,8-12,0 0,0-1,1 0,-1 1,1-1,-1 0,1 0,0 1,-1-2,1 1,0 0,1 0,-1 0,0-1,0 1,1-1,-1 0,1 0,-1 0,1 0,-1 0,1 0,0-1,-1 1,1-1,0 0,-1 0,1 0,0 0,0 0,-1 0,1-1,0 0,-1 1,1-1,2 1,84-13,-63 6</inkml:trace>
  <inkml:trace contextRef="#ctx0" brushRef="#br0" timeOffset="2849.358">593 1,'2'1,"-1"0,1 0,-1 0,0 0,1 0,-1 1,0-1,0 0,0 1,0-1,0 1,0-1,-1 1,1 0,0-1,-1 1,0 0,1-1,-1 1,0 0,1-1,-1 1,0 0,-1 0,1-1,0 1,0 0,-1 0,1-1,-1 1,1 0,-1-1,0 2,0 0,-35 137,25-112,9-25,0-1,0 1,0 0,1-1,-1 1,1 0,-1 0,1 0,0 1,0-1,0 0,1 0,-1 0,1 1,0-1,0 0,0 1,0-1,0 0,1 0,0 1,-1-1,1 0,0 0,1 0,-1 0,0 0,1 0,0 0,0 0,0-1,0 1,0-1,0 1,0-1,2 1,6-1,-1 0,1 0,0-1,0 0,-1-1,1 0,0-1,0 0,-1 0,1-1,-1 0,1-1,-1 0,0-1,0 1,9-6,3-2</inkml:trace>
  <inkml:trace contextRef="#ctx0" brushRef="#br0" timeOffset="3098.348">1072 29,'-9'20,"-13"19,-8 10,-3 0,-1-4,1-3,0-5,2-4,1-3,1-1,0-1,1-1,5 0,11-4,8-7</inkml:trace>
  <inkml:trace contextRef="#ctx0" brushRef="#br0" timeOffset="3498.854">1072 396,'178'6,"-175"-5,-1 0,1 0,-1 0,0 0,1 0,-1 0,0 1,0-1,0 1,0 0,0-1,0 1,0 0,0 0,-1 0,1 1,-1-1,0 0,1 1,-1-1,0 0,-1 1,1-1,0 1,-1 0,1-1,-1 1,0-1,0 1,0 0,0-1,0 1,0 0,-1-1,0 1,1-1,-1 1,0-1,0 1,0-1,0 0,-1 1,1-1,-1 0,1 0,-1 0,0 0,0 0,0-1,0 1,0 0,-1 0,-29 34,23-28,1 1,1 0,0 0,0 0,0 1,1 0,1 0,0 0,-2 7,6-15,0-1,1 1,-1-1,1 1,-1-1,1 1,0-1,-1 1,1-1,0 1,0 0,0-1,0 1,1-1,-1 1,0-1,1 1,-1-1,1 1,-1-1,1 1,0-1,-1 1,1-1,0 0,0 0,0 1,0-1,0 0,1 0,-1 0,0 0,0 0,1 0,-1 0,0-1,1 1,-1 0,1-1,-1 1,1-1,-1 0,1 1,-1-1,1 0,0 0,-1 0,1 0,1 0,83-13,-82 11,114-35,-93 26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53:24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147 7 0 0 0,'0'0'713'0'0,"0"0"169"0"0,0 0 61 0 0,0 0 29 0 0,0 0-56 0 0,0 0-120 0 0,0 0-107 0 0,-3-5 390 0 0,3 3 4370 0 0,95 9-4883 0 0,-94-5-549 0 0,1 1 0 0 0,-1-1 0 0 0,0 1 0 0 0,1-1 0 0 0,-1 1 0 0 0,-1 0-1 0 0,1-1 1 0 0,0 1 0 0 0,-1 0 0 0 0,1 0 0 0 0,-1 0 0 0 0,0-1 0 0 0,0 1-1 0 0,0 0 1 0 0,0 0 0 0 0,-1 0 0 0 0,1 0 0 0 0,-1-1 0 0 0,0 1-1 0 0,1 0 1 0 0,-1-1 0 0 0,-1 3-17 0 0,-45 63 695 0 0,40-62-646 0 0,1 1 0 0 0,0 0 0 0 0,1 1-1 0 0,0-1 1 0 0,0 1 0 0 0,0 0 0 0 0,1 0 0 0 0,0 1 0 0 0,1-1 0 0 0,0 1 0 0 0,0 0 0 0 0,1-1 0 0 0,0 1 0 0 0,1 0 0 0 0,-1 5-50 0 0,2-12 27 0 0,0 0-1 0 0,-1 0 0 0 0,1 0 1 0 0,0 0-1 0 0,0 0 0 0 0,0 0 1 0 0,0-1-1 0 0,1 1 0 0 0,-1 0 1 0 0,0 0-1 0 0,1 0 0 0 0,-1 0 0 0 0,1 0 1 0 0,0-1-1 0 0,0 1 0 0 0,0 0 1 0 0,0 0-1 0 0,0-1 0 0 0,0 1 1 0 0,0-1-1 0 0,0 1 0 0 0,0-1 1 0 0,1 1-1 0 0,-1-1 0 0 0,1 0 0 0 0,-1 0 1 0 0,1 0-1 0 0,-1 0 0 0 0,1 0 1 0 0,0 0-1 0 0,0 0 0 0 0,-1 0 1 0 0,1 0-1 0 0,0-1 0 0 0,0 1 1 0 0,0-1-1 0 0,0 0 0 0 0,0 1 0 0 0,-1-1 1 0 0,1 0-1 0 0,0 0 0 0 0,0 0-25 0 0,126-15 2178 0 0,-54-8-1607 0 0,-34 12-2152 0 0,0-3-6351 0 0,-31 10-1171 0 0</inkml:trace>
  <inkml:trace contextRef="#ctx0" brushRef="#br0" timeOffset="1477.126">153 55 0 0 0,'4'-12'27'0'0,"-3"10"162"0"0,-1 2 267 0 0,0 0 124 0 0,0 0 19 0 0,0 0-60 0 0,-5-1 5962 0 0,-12 1-3456 0 0,-67 23 2364 0 0,80-20-5454 0 0,0-1 0 0 0,0 1 0 0 0,0 0 0 0 0,1 0 0 0 0,-1 0 0 0 0,1 1 0 0 0,0-1 0 0 0,-1 1 0 0 0,2 0 0 0 0,-1 0 0 0 0,0 0 0 0 0,1 0 0 0 0,0 0 0 0 0,0 1 0 0 0,-1 1 45 0 0,1 0 344 0 0,13-2-12105 0 0,-5-7 6508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53:42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0 0 0,'0'0'405'0'0,"0"0"257"0"0,0 0 155 0 0,0 0 266 0 0,0 0 246 0 0,0 0 34 0 0,0 0-205 0 0,0 0-300 0 0,0 0-229 0 0,0 0-112 0 0,0 0-31 0 0,-5 0 40 0 0,1 0-299 0 0,0 1-1 0 0,0-1 1 0 0,1 1 0 0 0,-1 0 0 0 0,0 0-1 0 0,0 0 1 0 0,1 0 0 0 0,-1 1 0 0 0,1-1 0 0 0,0 1-1 0 0,-1 0 1 0 0,1 0 0 0 0,0 0 0 0 0,0 0-1 0 0,0 1 1 0 0,0-1 0 0 0,1 1 0 0 0,-1 0-1 0 0,0 0 1 0 0,1 0 0 0 0,0 0 0 0 0,0 0 0 0 0,-1 3-227 0 0,-17 82 141 0 0,20-81-381 0 0,10 62-825 0 0,28-49-7550 0 0,-31-19 5452 0 0,-2 2 1056 0 0</inkml:trace>
  <inkml:trace contextRef="#ctx0" brushRef="#br0" timeOffset="566.431">170 276 672 0 0,'0'0'2130'0'0,"0"0"-627"0"0,0 0-336 0 0,0 0 104 0 0,0 0 192 0 0,0 0 41 0 0,0 0-236 0 0,0 0-378 0 0,0 0-285 0 0,0 0-155 0 0,0 0-66 0 0,0 0-40 0 0,0 0-17 0 0,7-11-49 0 0,63-87 473 0 0,-4 60-235 0 0,-65 68-208 0 0,0-28-278 0 0,0 0-1 0 0,0 0 1 0 0,0-1-1 0 0,1 1 1 0 0,-1 0-1 0 0,1-1 1 0 0,0 1-1 0 0,-1-1 1 0 0,1 1-1 0 0,0-1 0 0 0,0 0 1 0 0,0 0-1 0 0,-1 0 1 0 0,1 0-1 0 0,1 0 1 0 0,-1 0-1 0 0,0-1 1 0 0,0 1-1 0 0,0-1 1 0 0,0 1-1 0 0,0-1 1 0 0,1 0-1 0 0,-1 0 0 0 0,0 0 1 0 0,0 0-1 0 0,0 0 1 0 0,0 0-1 0 0,1-1 1 0 0,-1 1-1 0 0,0-1 1 0 0,0 1-1 0 0,0-1 1 0 0,0 0-1 0 0,0 0 1 0 0,0 0-1 0 0,0 0 0 0 0,0 0 1 0 0,0-1-1 0 0,-1 1 1 0 0,1 0-1 0 0,0-1-29 0 0,17-4 73 0 0,23 0-95 0 0,-24 39-114 0 0,11 6 167 0 0,-20-35-3527 0 0,3-3-3657 0 0,-9-1 817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5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36,'-6'-4,"0"1,0 0,-1 0,1 1,0 0,-1 0,0 0,0 1,1 0,-1 0,0 1,-5 0,-2-1,-4-3,0 1,0 1,-1 1,1 1,-1 0,1 1,0 1,-1 1,1 1,0 0,1 1,-1 1,1 1,0 0,1 2,-2 0,14-5,0 0,0 0,1 0,0 0,0 0,0 0,0 1,0 0,1-1,0 1,0 0,0 0,1 0,0 0,0 1,0-1,1 0,-1 0,1 1,0-1,1 0,-1 1,1-1,0 0,1 0,-1 0,1 0,0 0,0 0,0 0,1-1,0 1,0-1,0 0,0 0,2 2,186 162,-169-150,-1 2,-1 0,0 2,-2 0,15 22,-27-35,-1-1,-1 1,1 0,-1 0,-1 1,1-1,-2 1,1 0,-1 0,-1 0,0 0,0 0,-1 0,-1 0,1 0,-1 0,-1 0,-2 6,-2-5,0 0,-2-1,1 0,-1 0,-1-1,1 0,-2 0,1-1,-1 0,0-1,-1 0,0-1,0 0,0 0,-1-1,0-1,0 0,0 0,0-2,-19 7,-1-1,0-2,0-1,0-2,0-1,-1-2,1 0,-22-5,-2-12,55 17,0-1,0 1,0-1,0 0,0 1,0-1,0 0,0 1,0-1,0 0,0 0,0 0,1 0,-1 0,0 0,1 0,-1 0,1 0,-1 0,1-1,0 1,-1 0,1 0,0 0,0 0,0-1,0 1,0 0,0 0,0 0,0-1,0 1,1 0,-1 0,1 0,-1 0,0 0,1-1,0 1,-1 0,1 0,0 0,-1 0,1 1,0-2,34-26,-15 17</inkml:trace>
  <inkml:trace contextRef="#ctx0" brushRef="#br0" timeOffset="449.376">1006 8,'-28'198,"16"34,-23 42,13-139,22-125,3-14</inkml:trace>
  <inkml:trace contextRef="#ctx0" brushRef="#br0" timeOffset="844.415">1119 742,'13'2,"1"0,-1-1,1-1,0 0,-1-1,1 0,-1-1,0-1,1 0,-1-1,0 0,-1-1,1 0,4-4,-10 5,0 0,0 0,0-1,0 0,-1 0,0-1,0 0,0 0,-1 0,1-1,-2 0,1 0,-1 0,0 0,0-1,-1 1,0-1,-1 0,0 0,0 0,0 0,-1-1,0-6,0 13,-1-1,0 0,1 0,-1 1,0-1,0 0,-1 1,1-1,-1 0,1 0,-1 1,0-1,0 1,0-1,0 1,0-1,-1 1,1 0,-1-1,1 1,-1 0,0 0,0 0,0 0,0 1,0-1,-1 0,1 1,0 0,-1-1,1 1,-1 0,1 0,-1 0,0 1,1-1,-1 1,0-1,1 1,-1 0,0 0,0 0,1 0,-2 1,-10 5,0 0,0 1,1 1,0 0,1 0,-1 2,1-1,1 2,0-1,1 2,0-1,0 1,1 1,1 0,0 0,-1 6,5-14,1 1,0 0,0 1,0-1,1 0,0 1,0-1,1 1,0 0,0 0,0-1,1 1,0 0,1 0,-1-1,1 1,1 0,-1 0,1-1,0 1,0-1,1 0,0 0,0 0,1 0,-1 0,1-1,1 1,-1-1,1 0,0 0,0-1,0 0,0 0,1 0,0 0,5 2,3-2,1 0,0 0,0-2,1 0,-1-1,0 0,1-1,7-1,2 0</inkml:trace>
  <inkml:trace contextRef="#ctx0" brushRef="#br0" timeOffset="1266.38">1541 855,'27'-19,"0"0,-2-2,0-1,-2-1,-1-2,0 0,-2-1,10-16,-7 17,-23 25,1-1,-1 1,1 0,-1 0,1 0,-1 0,1 0,-1 0,1 0,-1 0,1 0,-1 0,1 0,-1 0,1 0,-1 0,1 1,-1-1,1 0,-1 0,1 1,-1-1,1 0,-1 0,0 1,1-1,-1 0,1 1,-1-1,0 1,0-1,1 1,-1-1,0 0,1 1,-1-1,0 1,0-1,0 1,0-1,0 1,0-1,1 1,-1-1,0 1,0-1,-1 1,1 0,0-1,0 1,0-1,0 1,0-1,0 1,-1-1,3 30,-2-22,1 1,0 0,0 0,0 0,1 0,1-1,-1 1,1-1,1 0,0 0,3 5,-5-9,0 0,0 0,0 0,1 0,-1-1,1 0,0 1,0-1,0 0,1 0,-1-1,1 1,0-1,-1 1,1-1,0 0,0-1,0 1,1-1,-1 0,0 0,1 0,-1 0,0-1,1 0,-1 0,1 0,-1 0,0-1,1 1,-1-1,0 0,0-1,1 1,-1-1,3-3,1 0,-1-1,0 0,0 0,-1 0,0-1,0 0,0 0,-1-1,0 1,0-1,-1 0,0-1,-1 1,2-7,-3 10,7-13</inkml:trace>
  <inkml:trace contextRef="#ctx0" brushRef="#br0" timeOffset="2229.772">2529 459,'-17'14,"0"1,1 0,0 1,2 1,0 0,1 1,0 0,2 1,0 1,1-1,-4 13,13-29,0 0,1 0,-1 0,1 0,-1 0,1 0,0 0,0 1,0-1,0 0,1 0,-1 0,1 0,0 0,0 0,0 0,0 0,1 0,-1 0,1-1,0 1,-1-1,1 1,0-1,1 1,-1-1,0 0,1 0,-1 0,1-1,-1 1,1 0,0-1,0 0,0 1,0-1,0-1,0 1,0 0,0-1,0 1,0-1,0 0,2 0,12 0,0-2,0 1,-1-2,1 0,-1-1,0-1,0 0,-1-2,1 1,-1-2,0 0,-1-1,0 0,-1-1,0 0,0-2,-1 1,0-1,-1-1,-1 0,7-10,-4 7,-1 0,-1-1,0 0,-1-1,-1 0,0 0,-2-1,0 0,-1-1,-1 1,0-1,-2 0,-1-1,0 1,-1 0,-1 0,-1-1,-1 1,-1 0,-1 0,0 0,-2 1,0-1,-1 1,-1 1,-6-11,10 24,-1 0,1 0,-1 1,0-1,0 1,-1 1,1-1,-1 0,0 1,0 0,0 1,0-1,0 1,-1 1,1-1,-1 1,1 0,-1 0,1 1,-1 0,0 0,1 0,-1 1,1 0,-1 1,1-1,-1 1,1 0,0 1,0-1,0 1,0 1,1-1,-1 1,1 0,0 0,-3 4,-6 4,1 1,0 1,1 1,1-1,0 2,1-1,1 2,0-1,1 1,1 0,1 1,0 0,2 0,0 0,0 0,2 1,0-1,2 1,0 0,0-1,2 1,1-1,2 10,0-14,1 0,1 0,0 0,1-1,1 0,0-1,0 0,1 0,1-1,0 0,0-1,1 0,1-1,-1 0,1-1,1-1,0 0,0 0,0-2,1 0,-1 0,1-1,0-1,10 1,-2 2,1-1,-1-1,1-1,-1-2,1 0,0-1,-1-1,22-4,-32 4,-1-1,1 0,-1-1,0-1,1 0,-2 0,1-1,0-1,-1 0,0-1,-1 0,1 0,-1-1,-1 0,1-1,-1 0,-1-1,0 1,0-2,-1 1,0-1,-1 0,-1-1,1 1,-2-1,3-7,-6 10,0 0,-1 1,0-1,-1 0,0 0,0 0,0 1,-1-1,-1 1,0-1,0 1,-2-4,4 9,-1 0,0 0,0 0,0 0,0 0,0 0,0 1,-1-1,0 1,1 0,-1-1,0 1,0 0,0 1,0-1,0 1,-1-1,1 1,0 0,-1 0,1 0,-1 1,1-1,-1 1,1 0,-1 0,1 0,-1 0,1 0,-1 1,-2 1,-3 0,1 2,0-1,0 1,0 0,1 1,-1 0,1 0,0 1,0 0,1 0,0 0,0 1,1 0,-1 0,1 0,1 1,0 0,0 0,0 0,1 0,0 1,1-1,-1 1,2-1,-1 1,1 0,1 0,0 0,0 0,0-1,1 1,1 0,0 0,0-1,0 1,1-1,0 1,1-1,0 0,0-1,1 1,0-1,0 0,0 0,7 6,4-3,1 0,1-1,0-1,0-1,0 0,1-2,0 0,0-1,0 0,1-2,11 0,-5-3,-1-2,0 0,-1-2,1 0,-1-2,0-1,0 0,-1-2,22-13,-30 16,0-2,-1 0,-1 0,1-2,-1 1,-1-2,0 0,-1 0,0-1,-1 0,-1-1,0 0,0 0,-1-1,-1 0,-1-1,4-13,-8 25,-1 0,0 0,0 0,0 0,0 0,-1 0,0-1,0 1,0 0,0 0,0 0,-1 0,0 0,0-1,0 1,0 1,-1-1,1 0,-1 0,0 0,0 1,-1-1,1 1,-1 0,0 0,1 0,-1 0,-1 0,1 0,0 1,-1 0,1-1,-1 1,1 1,-1-1,0 0,0 1,0 0,0 0,-2 0,3 1,1 1,-1 0,1-1,0 1,0 0,-1 0,1 1,0-1,0 0,0 1,0-1,0 1,1 0,-1-1,0 1,1 0,-1 0,1 0,0 0,0 1,0-1,0 0,0 0,0 1,0-1,1 1,-1-1,1 0,0 1,-1-1,1 1,1-1,-1 1,0-1,0 1,1-1,0 0,-1 1,1-1,0 0,0 1,0-1,0 0,1 0,-1 0,0 0,1 0,0 0,-1 0,1-1,0 1,0-1,0 1,0-1,92 52,-87-51,-1 0,1 0,0 0,-1 1,0 0,0 0,0 0,0 1,0 0,-1 0,0 0,0 1,0 0,0 0,-1 0,1 1,-2-1,1 1,0 0,-1 0,0 1,-1-1,1 0,0 6,2 153,21-136,-9-22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27 623,'-26'214,"31"-176,-4-38,-1 0,0 1,1-1,-1 0,1 0,-1 0,1 1,-1-1,1 0,-1 0,1 0,-1 0,1 0,-1 0,1 0,-1 0,1 0,-1 0,1 0,-1 0,1 0,-1 0,1 0,-1-1,1 1,-1 0,1 0,-1 0,0-1,1 1,-1 0,1-1,-1 1,0 0,1-1,-1 1,0-1,1 1,-1 0,0-1,0 1,1-1,-1 1,0-1,0 1,0-1,0 1,0-1,0 1,0-1,0 1,0-1,0 1,0-1,0 1,0-1,0 1,0-1,0 1,0-1,-1 1,1-1,71-218,-57 188,1 0,1 1,1 1,2 1,12-14,-30 40,0 0,-1 0,1 1,0-1,0 0,0 1,0-1,0 1,1-1,-1 1,0 0,1-1,-1 1,1 0,-1 0,1 0,0 0,-1 0,1 1,0-1,0 0,0 1,-1-1,1 1,0 0,0-1,0 1,0 0,0 0,0 0,0 1,-1-1,1 0,0 1,0-1,0 1,0 0,-1-1,1 1,0 0,-1 0,2 1,40 67,-26-60</inkml:trace>
  <inkml:trace contextRef="#ctx0" brushRef="#br0" timeOffset="266.001">647 424,'-19'27,"1"0,2 2,0 0,2 0,1 2,1 0,2 0,1 1,-4 27,12-56,0 1,0-1,0 1,0-1,1 1,-1-1,1 1,0 0,0-1,0 1,0-1,1 1,0 0,-1-1,1 1,0-1,1 0,-1 1,1-1,-1 0,1 0,0 0,0 0,1 0,-1 0,0-1,1 1,0-1,0 1,-1-1,1 0,0 0,1 0,-1-1,0 1,1-1,5 0,-1 0,1 0,0-1,0 0,-1-1,1 0,0 0,0-1,-1 0,0 0,1-1,-1 0,0-1,0 0,0 0,-1 0,1-1,-1 0,-1-1,1 0,5-6,0 0,-1 0,-1-1,0 0,-1-1,0 0,-1-1,-1 0,0 0,-1 0,0-1,0-5,-5 15,-1-1,1 1,-1 0,0-1,-1 1,1 0,-1-1,0 1,-1 0,0 0,0 0,0 0,0 0,-1 1,0-1,0 1,-1-1,1 1,-1 0,-1 1,1-1,0 1,-1-1,0 1,0 1,0-1,-1 1,1 0,-1 0,0 0,0 1,0 0,0 0,0 1,0-1,0 1,0 1,-1-1,1 1,0 0,-1 0,1 1,0 0,0 0,-1 1,1-1,0 1,0 1,1-1,-1 1,0 0,-16 9,3-1</inkml:trace>
  <inkml:trace contextRef="#ctx0" brushRef="#br0" timeOffset="796.854">1241 510,'-31'10,"1"3,0 0,2 2,-1 1,2 1,0 1,1 2,-11 12,33-30,0 1,1-1,-1 1,1 0,-1 1,1-1,0 1,0-1,1 1,-1 0,1 0,0 0,0 0,0 0,0 1,1-1,0 1,0-1,0 1,0-1,1 1,0-1,0 1,0 0,0-1,1 1,-1-1,1 1,1-1,-1 1,1-1,-1 0,1 1,0-1,1 0,-1 0,1-1,-1 1,1 0,2 0,8 2,1-2,0 0,0 0,0-1,1-1,-1-1,1 0,-1 0,1-2,-1 0,1 0,-1-2,0 1,0-2,0 0,0-1,1 0,12-7,0-1,-1-1,0-1,-1-1,-1-2,0 0,-2-1,0-2,-1 0,-1-1,-2-1,0-1,-1-1,-1 0,-2-1,0 0,-2-1,-1-1,-1 0,1-8,-6 22,-1 0,-1 1,0-1,-1-1,0 1,-1 0,-1 0,0-1,-1 1,0 0,-1 0,-1-1,0 2,-1-1,-1 0,0 1,0 0,-2 0,1 0,-2 1,0 0,0 0,-1 1,0 0,-6-3,12 11,0 1,0 0,-1 0,1 0,-1 0,1 0,-1 1,0 0,0 0,0 0,0 0,0 1,0-1,0 1,0 0,0 0,0 0,1 1,-1 0,0-1,0 1,0 1,0-1,1 0,-1 1,0 0,1 0,0 0,-1 0,1 1,0-1,0 1,0 0,0-1,1 1,-1 2,-6 5,0 1,1 0,0 1,1-1,1 2,0-1,0 1,1 0,1 0,0 2,0 4,2 0,0 1,1-1,1 0,1 0,0 1,2-1,0 0,1-1,1 1,1-1,0 1,8 12,6 10,1-2,2-1,1 0,3-2,12 13,-18-26,1-1,2 0,0-2,1-1,1-1,0-1,5 1,-6-4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37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96,'50'0,"44"1,-1-5,60-10,158-8,-175 9,0 6,93 9,-66-1,293-1,-214-29,-18 30,-43 27,429-28,-298 0,-91 28,-15-17,-111 1,1-5,0-4,45-6,0 1,156 1,-49-26,-12 10,-168 9,-1 3,2 3,40 5,1-2,482-1,-394-28,197 28,-344-5,-33-1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8:23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0 355 0 0 0,'0'0'695'0'0,"0"0"354"0"0,0 0-182 0 0,0 0-336 0 0,0 0-211 0 0,0 0-69 0 0,0 0 30 0 0,1 4 53 0 0,39 179 3274 0 0,-20 124-1793 0 0,-27-267-1021 0 0,-10-51 4271 0 0,12-13-4873 0 0,2 1-1 0 0,0-1 1 0 0,1 0 0 0 0,1 0-1 0 0,2 0 1 0 0,0 0 0 0 0,2 1-1 0 0,0-1 1 0 0,2 1 0 0 0,0-1-1 0 0,7-14-191 0 0,63-172-62 0 0,-72 201 43 0 0,1 1 1 0 0,0-1-1 0 0,0 0 0 0 0,1 1 1 0 0,0 0-1 0 0,1 0 0 0 0,0 1 1 0 0,0-1-1 0 0,0 1 1 0 0,1 1-1 0 0,0-1 0 0 0,0 1 1 0 0,1 0-1 0 0,0 1 1 0 0,0 0-1 0 0,0 0 0 0 0,1 0 1 0 0,0 1-1 0 0,0 1 0 0 0,0-1 1 0 0,0 2-1 0 0,0-1 1 0 0,0 1-1 0 0,1 1 0 0 0,0-1 19 0 0,-8 2-43 0 0,0 0 1 0 0,-1 1-1 0 0,1-1 0 0 0,-1 0 0 0 0,1 1 0 0 0,0-1 0 0 0,-1 1 1 0 0,1-1-1 0 0,-1 1 0 0 0,1 0 0 0 0,-1 0 0 0 0,0 0 0 0 0,1 0 1 0 0,-1 0-1 0 0,0 0 0 0 0,1 0 0 0 0,-1 0 0 0 0,0 0 0 0 0,0 0 0 0 0,0 1 1 0 0,0-1-1 0 0,0 0 0 0 0,0 1 0 0 0,-1-1 0 0 0,1 1 0 0 0,0-1 1 0 0,-1 1-1 0 0,1-1 0 0 0,-1 1 0 0 0,0 0 0 0 0,1-1 0 0 0,-1 1 0 0 0,0 0 1 0 0,0-1-1 0 0,0 1 0 0 0,0 0 0 0 0,0-1 0 0 0,0 1 0 0 0,-1-1 1 0 0,1 3 42 0 0,-23 66-3827 0 0,4-42-2870 0 0,11-16 1744 0 0</inkml:trace>
  <inkml:trace contextRef="#ctx0" brushRef="#br0" timeOffset="567.221">534 624 400 0 0,'0'0'570'0'0,"0"0"18"0"0,0 0 357 0 0,0 0 351 0 0,0 0 125 0 0,0 0-173 0 0,0 0-394 0 0,0 0-332 0 0,0 0-183 0 0,0 0-72 0 0,0 0-10 0 0,0 0-1 0 0,0 0-28 0 0,-20 23-24 0 0,-61 73-36 0 0,56-47 39 0 0,26-41-164 0 0,-2-4 11 0 0,0 0 1 0 0,1 0 0 0 0,-1 1-1 0 0,1-1 1 0 0,-1 0-1 0 0,2 1 1 0 0,-1-1 0 0 0,0 0-1 0 0,1 1 1 0 0,0-1-1 0 0,-1 0 1 0 0,2 0 0 0 0,-1 0-1 0 0,0 0 1 0 0,1 0-1 0 0,0 0 1 0 0,0 0 0 0 0,0 0-1 0 0,1-1 1 0 0,-1 1-1 0 0,1-1 1 0 0,0 1 0 0 0,-1-1-1 0 0,2 0 1 0 0,-1 0-1 0 0,0 0 1 0 0,1-1 0 0 0,-1 1-1 0 0,1-1 1 0 0,0 0-1 0 0,-1 0 1 0 0,1 0-1 0 0,3 1-54 0 0,0-2 223 0 0,-1 0 0 0 0,1 0-1 0 0,0-1 1 0 0,0 0-1 0 0,0 0 1 0 0,0 0-1 0 0,0-1 1 0 0,0 0-1 0 0,-1 0 1 0 0,1-1-1 0 0,0 0 1 0 0,-1 0-1 0 0,1-1 1 0 0,-1 1-1 0 0,0-2 1 0 0,0 1-1 0 0,0 0 1 0 0,0-1 0 0 0,0 0-1 0 0,-1-1 1 0 0,0 1-1 0 0,1-2-222 0 0,99-119 1685 0 0,-87 95-1676 0 0,-1-1 1 0 0,-2-1-1 0 0,-1 0 1 0 0,-1-1-1 0 0,-2 0 1 0 0,-2-1-1 0 0,-1 0 1 0 0,-1 0 0 0 0,-2-1-1 0 0,-1 0 1 0 0,-2 0-1 0 0,-2-15-9 0 0,1 42-118 0 0,0 0-1 0 0,0 0 0 0 0,-1 0 0 0 0,0 0 1 0 0,-1 0-1 0 0,0 0 0 0 0,0 0 0 0 0,-1 0 1 0 0,0 0-1 0 0,0 0 0 0 0,0 1 0 0 0,-1-1 1 0 0,-1 1-1 0 0,1-1 0 0 0,-1 1 1 0 0,0 0-1 0 0,-1 0 0 0 0,0 1 0 0 0,0 0 1 0 0,0 0-1 0 0,-1 0 0 0 0,0 0 0 0 0,0 1 1 0 0,0 0-1 0 0,-1 0 0 0 0,1 0 1 0 0,-1 1-1 0 0,0 0 0 0 0,-1 1 0 0 0,1-1 1 0 0,-1 1-1 0 0,1 1 0 0 0,-1 0 0 0 0,0 0 1 0 0,0 0-1 0 0,0 1 0 0 0,-7 0 119 0 0,8 4-5 0 0,1 0-1 0 0,-1 1 0 0 0,1-1 1 0 0,0 2-1 0 0,0-1 1 0 0,1 1-1 0 0,-1 0 0 0 0,1 0 1 0 0,0 0-1 0 0,1 1 0 0 0,-1-1 1 0 0,1 1-1 0 0,0 0 1 0 0,0 1-1 0 0,1-1 0 0 0,0 1 1 0 0,0 0-1 0 0,1-1 0 0 0,-1 1 1 0 0,1 0-1 0 0,1 0 1 0 0,-1 1-1 0 0,1 0 6 0 0,-3 9 128 0 0,1 0-1 0 0,1 0 1 0 0,0 0 0 0 0,1 1-1 0 0,1-1 1 0 0,0 1-1 0 0,2-1 1 0 0,0 0 0 0 0,0 1-1 0 0,2-1 1 0 0,0-1 0 0 0,1 1-1 0 0,1 0 1 0 0,2 2-128 0 0,9 15 134 0 0,1 0 0 0 0,2-1 0 0 0,2-1-1 0 0,1-1 1 0 0,25 26-134 0 0,-22-25-2 0 0,-16-18-861 0 0,15 15 1061 0 0,-15-23-4589 0 0,1-3-4582 0 0,-10-3 6761 0 0</inkml:trace>
  <inkml:trace contextRef="#ctx0" brushRef="#br0" timeOffset="1140.765">1109 594 0 0 0,'0'0'727'0'0,"0"0"621"0"0,0 0 40 0 0,0 0-334 0 0,0 0-339 0 0,0 0-203 0 0,0 0-65 0 0,0 0 18 0 0,-8 32 31 0 0,-20 98-8 0 0,16-27 1194 0 0,11-82 1042 0 0,2-35 1922 0 0,26-108-3086 0 0,-16 80-1308 0 0,1-8-138 0 0,3 0 1 0 0,2 1 0 0 0,1 0 0 0 0,13-19-115 0 0,-28 60-8 0 0,1 1 1 0 0,0 0-1 0 0,0 1 1 0 0,0-1-1 0 0,1 1 1 0 0,0-1-1 0 0,0 1 1 0 0,0 1-1 0 0,1-1 1 0 0,0 1-1 0 0,0 0 1 0 0,0 0-1 0 0,7-3 8 0 0,-12 8-8 0 0,0 0 0 0 0,0-1-1 0 0,1 1 1 0 0,-1 0-1 0 0,0 0 1 0 0,1 0 0 0 0,-1 0-1 0 0,0 1 1 0 0,0-1 0 0 0,1 0-1 0 0,-1 1 1 0 0,0-1-1 0 0,0 0 1 0 0,0 1 0 0 0,0-1-1 0 0,1 1 1 0 0,-1 0-1 0 0,0-1 1 0 0,0 1 0 0 0,0 0-1 0 0,0 0 1 0 0,0 0-1 0 0,-1 0 1 0 0,1 0 0 0 0,0-1-1 0 0,0 2 1 0 0,0-1 0 0 0,-1 0-1 0 0,1 0 1 0 0,-1 0-1 0 0,1 0 1 0 0,-1 0 0 0 0,1 0-1 0 0,-1 1 1 0 0,0-1-1 0 0,1 0 1 0 0,-1 0 0 0 0,0 1-1 0 0,0-1 1 0 0,0 0 0 0 0,0 0-1 0 0,0 1 1 0 0,0-1-1 0 0,0 0 1 0 0,-1 0 0 0 0,1 1-1 0 0,0-1 1 0 0,-1 0-1 0 0,1 0 9 0 0,-14 67 214 0 0,-25 71-81 0 0,38-135-668 0 0,0 32 589 0 0,5-26-4222 0 0,5-2-5736 0 0,-7-7 5656 0 0</inkml:trace>
  <inkml:trace contextRef="#ctx0" brushRef="#br0" timeOffset="1923.129">1554 506 0 0 0,'0'0'902'0'0,"0"0"-5"0"0,0 0 193 0 0,0 0 241 0 0,0 0 61 0 0,0 0-183 0 0,0 0-391 0 0,0 0-343 0 0,0 0-202 0 0,0 0-102 0 0,0 0-66 0 0,-25 32-29 0 0,-79 103-33 0 0,65-67-32 0 0,38-57-15 0 0,-2 96 15 0 0,3-104 46 0 0,1 1 0 0 0,0 0 0 0 0,0-1 0 0 0,1 1 0 0 0,-1-1 0 0 0,1 0 0 0 0,-1 1 0 0 0,1-1 0 0 0,0 0-1 0 0,0 0 1 0 0,1 0 0 0 0,-1 0 0 0 0,0-1 0 0 0,1 1 0 0 0,0-1 0 0 0,0 1 0 0 0,0-1 0 0 0,0 0 0 0 0,0 0 0 0 0,0 0-1 0 0,0 0 1 0 0,0-1 0 0 0,1 1 0 0 0,-1-1 0 0 0,1 0 0 0 0,-1 0 0 0 0,4 0-57 0 0,2 0 326 0 0,0 0 1 0 0,0 0-1 0 0,0-1 1 0 0,1 0-1 0 0,-1-1 1 0 0,0 0-1 0 0,0-1 1 0 0,0 0-1 0 0,0 0 1 0 0,0-1-1 0 0,0 0 1 0 0,0 0-1 0 0,-1-1 1 0 0,0 0-1 0 0,0-1 1 0 0,0 0-1 0 0,0 0 1 0 0,0-1-327 0 0,122-117 2458 0 0,-105 97-2310 0 0,-1-2-1 0 0,-1 0 1 0 0,-2-2-1 0 0,-1 0 1 0 0,-1-1-1 0 0,-1-1 1 0 0,-2-1-1 0 0,-2 0 1 0 0,-1-1-1 0 0,-1-1 1 0 0,5-29-148 0 0,-13 52-65 0 0,-1 0 0 0 0,-1-1 0 0 0,0 1-1 0 0,0-1 1 0 0,-1 1 0 0 0,-1-1 0 0 0,0 1 0 0 0,-1-1 0 0 0,0 1 0 0 0,-1-1 0 0 0,-1 1-1 0 0,0-1 1 0 0,0 1 0 0 0,-1 0 0 0 0,-1 1 0 0 0,0-1 0 0 0,0 1 0 0 0,-1 0-1 0 0,-1 0 1 0 0,0 0 0 0 0,0 1 0 0 0,-1 0 0 0 0,0 1 0 0 0,-1 0 0 0 0,0 0 0 0 0,0 1-1 0 0,-1 0 1 0 0,0 0 0 0 0,-1 1 0 0 0,0 1 0 0 0,-3-2 65 0 0,8 5-33 0 0,-1 1 1 0 0,1 0 0 0 0,-1 0-1 0 0,0 1 1 0 0,0 0-1 0 0,0 0 1 0 0,0 0-1 0 0,0 1 1 0 0,0 0-1 0 0,0 0 1 0 0,0 1-1 0 0,0 0 1 0 0,0 0-1 0 0,0 0 1 0 0,1 1-1 0 0,-1 0 1 0 0,0 1-1 0 0,1 0 1 0 0,-1 0 0 0 0,1 0-1 0 0,0 0 1 0 0,0 1-1 0 0,0 0 1 0 0,1 0-1 0 0,0 1 1 0 0,-5 4 32 0 0,0 1 12 0 0,1 0 0 0 0,0 1 0 0 0,0 0 0 0 0,1 0 0 0 0,1 1 0 0 0,-1 0 0 0 0,2 0 0 0 0,0 1 0 0 0,1 0 0 0 0,0 0 0 0 0,0 1 0 0 0,2-1 0 0 0,0 1 0 0 0,0 0 0 0 0,1 0 0 0 0,1 0 0 0 0,0 0 0 0 0,1 0 0 0 0,1 0 0 0 0,0 0 0 0 0,1-1 0 0 0,0 4-12 0 0,8 7 70 0 0,0 0 1 0 0,1 0 0 0 0,1-1 0 0 0,1 0-1 0 0,1-1 1 0 0,1-1 0 0 0,1 0-1 0 0,1-1 1 0 0,16 14-71 0 0,121 105 256 0 0,-35-42-2416 0 0,-112-95-131 0 0,6-1-8969 0 0,-9-1 8383 0 0</inkml:trace>
  <inkml:trace contextRef="#ctx0" brushRef="#br0" timeOffset="2280.291">2362 288 2320 0 0,'0'0'2237'0'0,"0"0"-1010"0"0,0 0-182 0 0,0 0 349 0 0,0 0 246 0 0,0 0-55 0 0,0 0-321 0 0,0 0-394 0 0,0 0-241 0 0,0 0-108 0 0,0 0-54 0 0,0 0-69 0 0,-24 31-86 0 0,-75 94-88 0 0,61-56-42 0 0,34-54-158 0 0,-3 12-64 0 0,1 0 0 0 0,2 0 0 0 0,1 0 0 0 0,1 0-1 0 0,1 0 1 0 0,1 6 40 0 0,1-26-1 0 0,-1 0 1 0 0,1 0-1 0 0,0-1 0 0 0,0 1 1 0 0,1 0-1 0 0,0 0 0 0 0,0-1 1 0 0,1 1-1 0 0,-1-1 0 0 0,1 0 1 0 0,1 0-1 0 0,-1 0 0 0 0,1 0 1 0 0,0 0-1 0 0,1-1 0 0 0,-1 0 0 0 0,1 0 1 0 0,0 0-1 0 0,0-1 0 0 0,1 1 1 0 0,-1-1-1 0 0,1 0 0 0 0,0-1 1 0 0,0 1-1 0 0,0-1 0 0 0,1-1 1 0 0,-1 1-1 0 0,1-1 0 0 0,-1 0 1 0 0,1 0-1 0 0,0-1 0 0 0,0 0 0 0 0,0 0 1 0 0,0-1-1 0 0,6 0 1 0 0,0 0 229 0 0,0 0 0 0 0,-1-1-1 0 0,1-1 1 0 0,0 0 0 0 0,-1 0 0 0 0,0-1-1 0 0,0-1 1 0 0,0 0 0 0 0,0-1 0 0 0,0 0-1 0 0,-1-1 1 0 0,0 0 0 0 0,0-1 0 0 0,-1 0-1 0 0,0-1 1 0 0,0 0 0 0 0,0 0-229 0 0,3-3 147 0 0,-1 1 0 0 0,0-2 0 0 0,-1 0 0 0 0,-1 0 1 0 0,0-1-1 0 0,0 0 0 0 0,-1 0 0 0 0,-1-1 0 0 0,0-1 0 0 0,-1 1 0 0 0,0-1 0 0 0,-1-1 0 0 0,-1 1 1 0 0,-1-1-1 0 0,0 0 0 0 0,1-10-147 0 0,-3 15-83 0 0,-1-1 0 0 0,1 1 0 0 0,-2-1 0 0 0,0 0 0 0 0,0 1 0 0 0,-1-1 0 0 0,0 0 1 0 0,-1 1-1 0 0,0-1 0 0 0,-1 1 0 0 0,-1 0 0 0 0,1 0 0 0 0,-2 0 0 0 0,0 0 0 0 0,0 1 0 0 0,-1 0 0 0 0,0 0 0 0 0,0 0 1 0 0,-1 1-1 0 0,-1 0 0 0 0,1 0 0 0 0,-2 0 0 0 0,1 1 0 0 0,-1 1 0 0 0,0 0 0 0 0,-1 0 0 0 0,1 0 0 0 0,-1 1 0 0 0,-1 1 1 0 0,-2-1 82 0 0,4 3-610 0 0,-1 1 0 0 0,0 1 1 0 0,0 0-1 0 0,-1 0 1 0 0,1 1-1 0 0,0 1 0 0 0,0-1 1 0 0,0 1-1 0 0,0 1 1 0 0,0 0-1 0 0,-6 3 610 0 0,-63 24-10121 0 0,59-18 7118 0 0</inkml:trace>
  <inkml:trace contextRef="#ctx0" brushRef="#br0" timeOffset="2597.787">2211 583 2417 0 0,'0'0'2255'0'0,"0"0"-38"0"0,0 0 99 0 0,0 0-80 0 0,0 0-317 0 0,0 0-429 0 0,0 0-413 0 0,0 0-283 0 0,0 0-217 0 0,0 0-189 0 0,31-19-130 0 0,93-58-81 0 0,-78 52 151 0 0,-14 79-378 0 0,-27-47 114 0 0,0 0 1 0 0,0 0-1 0 0,1 0 1 0 0,0-1-1 0 0,0 0 1 0 0,0 0-1 0 0,1-1 1 0 0,0 0-1 0 0,0 0 1 0 0,0 0-1 0 0,1-1 1 0 0,0 0-1 0 0,-1-1 1 0 0,1 0-1 0 0,1 0 1 0 0,-1 0-1 0 0,0-1 1 0 0,1 0-1 0 0,-1-1 1 0 0,1 0-1 0 0,-1 0 1 0 0,9-1-65 0 0,9 0 419 0 0,-17 1-435 0 0,0 0 1 0 0,0-1-1 0 0,0 0 1 0 0,0-1-1 0 0,0 0 1 0 0,0 0-1 0 0,0-1 1 0 0,0 0-1 0 0,0 0 1 0 0,0-1-1 0 0,-1-1 1 0 0,5-1 15 0 0,-10 1-2637 0 0,-1 2-1980 0 0,-2 1-4507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43.9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 2220,'0'10,"0"7,0 7,0 3,0 2,0 1,0 0,0 0,-4 0,-3-1,1 0,1-1,1 0,7-4,2-7</inkml:trace>
  <inkml:trace contextRef="#ctx0" brushRef="#br0" timeOffset="1781.754">85 2220,'245'1,"-64"28,496-30,113 1,-592-28,84 27,-85-27,-147 27,0 2,0 2,-1 3,6 2,-32-3,1-1,-1-1,1-1,-1-2,1 0,0-1,-1-1,1-2,7-2,9-2,0 1,0 3,0 1,1 2,-1 2,5 2,47-1,1404-2,-1298-29,-198 29,23-2,0 1,0 1,1 0,-1 2,0 1,0 1,1 1,-12-2,0 0,1-1,-1-1,1 0,-1 0,1-1,0-1,-1 0,1-1,-1 0,2-2,212 16,-170-24,-32 7</inkml:trace>
  <inkml:trace contextRef="#ctx0" brushRef="#br0" timeOffset="10069.963">1 2672,'180'-17,"-163"14,0 2,0 0,1 1,-1 1,1 0,-1 1,16 5,57 4,588-11,931 0,-1440-25,1-6,337 31,58 0,-368-28,142 27,-141-27,169 29,-198-30,282 29,340 0,-786 1,0 0,0-1,0 0,1 0,-1 0,0 0,0-1,0 1,1-2,-1 1,0 0,0-1,0 0,-1 0,1 0,0-1,-1 0,1 0,-1 0,0 0,0-1,0 1,-1-1,1 0,-1 0,0 0,0-1,0 1,-1-1,0 0,0 1,0-1,1-3,-4-190,-14 39,15 155,1 3,-1 0,1 0,0 0,-1-1,1 1,-1 0,0-1,1 1,-1 0,0-1,0 1,0 0,0-1,0 1,0 0,0-1,-1 1,1 0,0-1,-1 1,1 0,-1-1,1 1,-1 0,0 0,1 0,-1 0,0 0,0 0,0 0,0 0,0 0,0 0,0 0,0 0,0 1,0-1,-1 0,1 1,0-1,0 1,-1-1,1 1,0 0,-1 0,-188 13,107-14,-118 13,-24 7,55 7,1-14,46 22,104-28</inkml:trace>
  <inkml:trace contextRef="#ctx0" brushRef="#br1" timeOffset="20671.117">3275 2390,'1'-2,"0"0,1 0,-1 0,1 1,-1-1,1 0,0 1,0-1,0 1,-1 0,1 0,1 0,-1 0,0 0,0 0,0 0,1 1,-1-1,0 1,0-1,1 1,-1 0,0 0,1 0,0 0,0 0,196-3,-130 18,-59-12,1 0,-1-1,1 0,-1 0,1-1,0-1,0 1,-1-2,1 0,7-1,20-7,1 3,0 0,0 3,36 1,152 15,-177-5,-1-2,1-3,0-1,16-3,-48 0,151 28,-140-24,-1-2,1 0,-1-2,1-2,-1 0,16-5,-4 0,1 2,0 1,0 2,0 2,40 5,12-2,358-2,-281-28,-53 27,76-10,-130 2,0 2,1 3,0 3,24 4,21-2,61-29,281 28,-112 0,-169-28,-54 28,78-11,-164 4,0 2,1 1,0 2,0 0,0 3,6 0,-37 0</inkml:trace>
  <inkml:trace contextRef="#ctx0" brushRef="#br1" timeOffset="23205.689">3218 273,'0'764,"28"-594,1 26,-29 256,28-226,-28-29,20-87,-24-94</inkml:trace>
  <inkml:trace contextRef="#ctx0" brushRef="#br1" timeOffset="25369.601">9201 1910,'-201'331,"55"-38,119-248,17-33</inkml:trace>
  <inkml:trace contextRef="#ctx0" brushRef="#br1" timeOffset="25668.793">8777 1882,'217'342,"-152"-251,5-3,39 36,-77-101,-15-16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2:1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282 284,'-17'7,"0"2,1 0,0 1,1 1,0 0,1 1,1 1,-1 0,2 1,0 0,1 1,0 0,1 1,1 0,0 1,1 0,1 0,-4 17,-1 7,2 0,1 1,3 0,0 20,5-54,1 0,0 0,0-1,0 1,1 0,1 0,-1-1,1 1,1 0,-1-1,1 0,0 0,1 0,0 0,0 0,0-1,1 1,0-1,0 0,1-1,0 1,0-1,0-1,0 1,1-1,0 0,-1 0,2-1,-1 0,0 0,1 0,-1-1,1 0,0-1,-1 0,1 0,0-1,0 0,0 0,0-1,-1 0,1 0,1-1,17-10,-1-2,0-1,-1-1,-1 0,0-2,-1-1,-1-1,-1-1,-1 0,-1-1,0-2,3-8,1 2,-2-1,-1 0,-2-1,-1-1,-1 0,-2-2,-1 1,-2-1,-2-1,-1 0,-1 0,-1-27,-4 55,0 0,0 0,-1 0,-1 0,1 0,-1 0,-1 0,1 0,-1 0,-1 0,0 1,0-1,0 1,-1 0,0-1,0 2,0-1,-1 0,-1 1,1 0,-1 0,0 1,0 0,0 0,-1 0,1 1,-1 0,-1 0,1 0,0 1,-1 0,-3 2,1 1,0 0,0 0,-1 1,1 1,0 0,0 0,0 1,0 0,1 0,-1 1,1 1,0 0,0 0,0 0,1 1,0 1,0-1,0 1,1 1,0-1,1 1,0 0,0 1,0 0,1-1,0 2,-1 3,-13 22</inkml:trace>
  <inkml:trace contextRef="#ctx0" brushRef="#br0" timeOffset="486.948">676 989,'255'-296,"-187"224,-68 72,0 1,0-1,0 1,0-1,0 1,0-1,0 1,0-1,0 1,0-1,0 1,0-1,0 1,1-1,-1 1,0-1,0 0,0 1,1-1,-1 1,0-1,1 0,-1 1,0-1,1 0,-1 1,1-1,-1 0,0 1,1-1,-1 0,1 0,-1 0,1 1,-1-1,1 0,-1 0,1 0,-1 0,1 0,-1 0,1 0,-1 0,1 0,-1 0,1 0,-1 0,1 0,-1-1,0 1,1 0,-1 0,1 0,-1-1,1 1,-1 0,0-1,1 1,-1 0,0-1,1 1,-1 0,0-1,1 1,-1-1,-5 43,0-24,-10 75,15-90,0-1,0 1,0 0,1 0,-1-1,1 1,0 0,0-1,0 1,0 0,0-1,1 0,-1 1,1-1,-1 0,1 0,0 1,0-1,0-1,0 1,0 0,0 0,1-1,-1 1,0-1,1 0,-1 0,1 0,0 0,-1 0,1-1,7 1,0-1,0-1,0 1,0-2,0 1,-1-2,1 1,-1-1,1-1,-1 1,0-2,0 1,-1-1,1-1,-1 1,0-1,-1-1,1 1,-1-1,0-1,-1 1,0-1,0-1,2-5,74-123,-73 112</inkml:trace>
  <inkml:trace contextRef="#ctx0" brushRef="#br0" timeOffset="832.888">1693 1,'-10'38,"-8"32,0 9,2 1,4-9,-1-11,2-12,3-8,3-2,2-3,-3-2,-1-2,1-1,-3-2,0 0,1 0,2-5</inkml:trace>
  <inkml:trace contextRef="#ctx0" brushRef="#br0" timeOffset="1348.075">1777 594,'-4'10,"1"-1,0 1,0 1,1-1,0 0,1 0,0 1,1-1,0 1,1-1,0 1,0-1,1 0,0 0,1 0,0 0,1 0,3 6,-5-14,-1 0,1 0,0 0,0 0,0-1,-1 1,1-1,1 1,-1-1,0 0,0 0,0 0,1 0,-1 0,0-1,1 1,-1-1,1 1,-1-1,1 0,-1 0,1 0,-1 0,1 0,-1-1,1 1,-1-1,0 0,1 1,-1-1,0 0,0 0,1-1,-1 1,0 0,0-1,1-1,75-71,-66 60,82-101,-94 114,0 0,1 1,-1-1,0 0,1 1,-1-1,1 0,-1 1,1-1,-1 1,1-1,0 0,-1 1,1 0,0-1,-1 1,1-1,0 1,-1 0,1-1,0 1,0 0,0 0,-1 0,1 0,0 0,0 0,0 0,-1 0,1 0,0 0,0 0,0 0,-1 0,1 1,0-1,0 0,-1 0,1 1,0-1,-1 1,1-1,0 1,-1-1,1 1,-1-1,1 1,-1 0,1-1,-1 1,1 0,-1-1,1 1,-1 0,0-1,0 1,1 0,-1 0,0-1,0 1,0 0,0 0,0 0,0 0,5 58,-5-54,-4 343,5-330,0 1,-2-1,0 0,-1 0,-1 0,0 0,-2 0,0 0,-1-1,-1 0,0 0,-1-1,-1 0,-1 0,0-1,-1 0,0-1,-1 0,-1-1,0-1,-1 0,-7 5,16-14,1 1,0-1,-1 0,1 0,0 0,-1 0,0-1,0 1,0-1,0-1,0 1,0-1,0 0,0 0,-1 0,1-1,0 1,-1-1,1-1,0 1,-1-1,1 0,-4-1,7-3,0 0,1 0,-1 0,1 0,1 0,-1-1,1 1,-1 0,2 0,-1-1,1 1,-1 0,1 0,1 0,-1 0,1 0,0 0,0 0,0 0,1 1,-1-1,1 1,0 0,2-2,-2 0,21-37,2 1,2 1,1 1,2 2,2 1,10-7,-18 21</inkml:trace>
  <inkml:trace contextRef="#ctx0" brushRef="#br0" timeOffset="2870.023">3075 848,'5'-17,"14"-30,0-4,2 1,2 0,3 2,3-1,-29 47,1 1,-1-1,1 0,0 0,-1 1,1-1,0 0,0 1,0-1,0 1,0-1,1 1,-1-1,0 1,1 0,-1 0,1-1,-1 1,1 0,-1 1,1-1,0 0,-1 0,1 1,0-1,0 1,0-1,0 1,-1 0,1 0,0 0,0 0,0 0,0 0,0 0,-1 1,1-1,0 1,0-1,0 1,-1 0,1-1,0 1,-1 0,1 0,-1 0,1 1,-1-1,0 0,1 1,50 206,-50-204,1-1,0 0,0 0,0 0,0 0,0 0,1-1,-1 0,1 1,0-1,0 0,-1-1,1 1,0-1,1 0,-1 0,0 0,0 0,0-1,0 0,1 0,-1 0,0 0,0-1,1 1,-1-1,0 0,0 0,0-1,0 1,0-1,0 0,-1 0,1 0,-1-1,1 1,-1-1,0 0,0 0,0 0,2-3,17-17,-2-1,-1-1,0-1,-2 0,7-16,-14 20</inkml:trace>
  <inkml:trace contextRef="#ctx0" brushRef="#br0" timeOffset="9671.873">3838 762,'59'-17,"-40"13,0-1,0-1,0-1,-1-1,0 0,0-1,-1-1,-1-1,14-10,-29 20,0-1,1 0,-1 0,0 0,0 0,0 0,0 0,0 0,-1 0,1 0,-1-1,1 1,-1 0,0 0,0-1,0 1,0 0,0 0,0-1,-1 1,1 0,-1 0,0 0,1 0,-1 0,0 0,0 0,0 0,-1 0,1 0,0 0,-1 0,1 1,-1-1,0 1,1-1,-1 1,0 0,0-1,0 1,0 0,0 0,0 1,0-1,0 0,0 1,0-1,-1 1,1-1,0 1,0 0,-1 0,1 0,0 0,0 1,-1-1,1 1,0-1,-13 1,1-1,0 2,0 0,1 1,-1 0,0 1,1 0,0 1,0 1,0 0,1 0,-1 2,2-1,-1 2,1-1,0 2,-4 5,12-11,0 0,0 0,1 0,0 0,0 0,0 1,1-1,-1 1,1-1,0 1,0 0,1-1,-1 1,1 0,0-1,0 1,1 0,-1 0,1-1,0 1,1-1,-1 1,1-1,0 1,0-1,0 0,0 0,1 0,0 0,0 0,0 0,0-1,0 0,1 1,-1-1,1-1,0 1,0 0,0-1,0 0,1 0,-1 0,1 0,-1-1,2 0,22 4,0-3,0 0,1-1,-1-2,0-1,6-2,22-7,-32 4</inkml:trace>
  <inkml:trace contextRef="#ctx0" brushRef="#br0" timeOffset="10171.894">4373 762,'39'1,"-14"0,0 0,0-2,0-1,0 0,0-2,0-1,-1-1,0-1,2-2,-23 8,0 0,-1 0,1 0,0-1,-1 1,1 0,-1-1,1 0,-1 0,0 0,0 0,0 0,0 0,0 0,0-1,0 1,-1 0,1-1,-1 0,0 1,0-1,0 0,0 0,0 0,-1 1,1-1,-1 0,0 0,0 0,0 0,0 0,0 0,-1 0,1 0,-1 0,0 1,0-1,0 0,0 0,0 1,-1-1,1 1,-1-1,1 1,-1-1,0 1,0 0,0 0,0 0,-1 0,1 0,-2 0,-5-1,0 0,0 1,0 0,0 1,0 0,-1 0,1 1,0 0,0 1,-1 0,1 0,0 1,0 0,0 1,1 0,-1 0,1 1,-1 0,1 1,0-1,1 2,-1-1,1 1,0 0,0 0,1 1,0 0,0 0,1 1,0-1,0 1,0 0,1 1,-3 7,7-11,-1-1,1 0,0 1,0-1,0 0,0 1,1-1,-1 0,1 0,0 1,1-1,-1 0,1 0,0 0,0 0,0-1,0 1,1 0,-1-1,1 0,0 1,0-1,0 0,1-1,-1 1,1-1,-1 1,1-1,0 0,2 1,6 2,0 1,1-1,0-1,0 0,0-1,1 0,-1-1,1-1,1 0,127-14,-117 7</inkml:trace>
  <inkml:trace contextRef="#ctx0" brushRef="#br0" timeOffset="10607.012">5107 594,'-29'10,"1"2,0 1,1 1,0 1,1 2,1 0,0 2,-17 18,39-36,1 1,-1 0,1 0,0 0,0 0,0 0,0 1,0-1,0 1,1-1,-1 1,1 0,0-1,0 1,0 0,0 0,0 0,0 0,1 0,0 0,-1 0,1 0,0 0,0 0,1 0,-1 0,1 0,-1 0,1 0,0-1,0 1,0 0,1 0,-1-1,1 1,-1 0,1-1,0 0,0 1,0-1,0 0,0 0,1 0,-1 0,1-1,-1 1,1-1,0 1,-1-1,1 0,0 0,0 0,19 2,0-1,0-1,0 0,0-2,0-1,0-1,0 0,0-2,-1 0,0-2,0 0,0-1,-1-2,0 0,-1-1,0 0,-1-2,-1 0,0-1,5-6,4-4,-1 0,-1-2,-1 0,-2-2,0 0,-2-2,-2 0,0-1,-2 0,0-4,-11 25,0-1,0 1,-1-1,0 1,-1-1,0 0,-1 0,0 0,0 0,-2 0,1 0,-1 0,-1 0,0 0,0 0,-1 0,-1 1,0-1,0 1,-1 0,0 0,-1 1,0 0,0 0,-1 0,0 0,-5-3,3 9,1 0,-1 0,0 1,-1 0,1 0,0 1,0 1,-1-1,1 2,0-1,-1 1,1 0,0 1,0 0,0 1,0 0,0 0,1 1,-1 0,1 0,0 1,0 0,1 1,0 0,0 0,0 0,0 1,1 0,0 0,1 0,-1 1,-3 7,2 0,0 0,1 0,1 0,0 1,1 0,1 0,1 0,0 0,1 1,0-1,1 0,1 1,1-1,0 0,2 0,-1 0,2 0,0-1,1 1,0-1,2-1,-1 1,4 3,4 2,0 0,1-1,1-1,1 0,0-1,1-1,1-1,0-1,2 0,9 4,-1-1,-7-2</inkml:trace>
  <inkml:trace contextRef="#ctx0" brushRef="#br0" timeOffset="11388.681">6575 85,'10'88,"-4"0,-3 1,-5 0,-9 59,-24 62,31-193,3-16,0 0,0 0,0 1,0-1,0 0,0 0,1 1,-1-1,1 0,-1 1,1-1,-1 0,1 1,0-1,0 1,-1-1,1 1,0-1,0 0,1 1,-1-1,0 1,0-1,1 1,-1-1,1 0,-1 1,1-1,0 0,-1 0,1 1,0-1,0 0,0 0,0 0,0 0,0 0,0 0,0 0,0 0,0 0,1-1,-1 1,0 0,2 0,12-3</inkml:trace>
  <inkml:trace contextRef="#ctx0" brushRef="#br0" timeOffset="11891.862">7055 594,'-7'8,"-9"9,0 0,1 2,1 0,0 0,2 2,0-1,2 2,0-1,-5 19,14-37,1 0,0 1,-1-1,1 0,0 1,0-1,1 1,-1-1,1 0,0 1,0-1,0 0,0 0,0 1,1-1,-1 0,1 0,0-1,0 1,0 0,0-1,0 1,1-1,-1 1,1-1,0 0,0 0,-1-1,1 1,0 0,1-1,-1 0,0 0,0 0,1 0,-1 0,0 0,1-1,-1 0,0 0,1 0,-1 0,1 0,-1-1,0 1,1-1,-1 0,3-1,11-2,0-1,-1 0,1-1,-1-1,-1-1,1 0,-1-1,-1 0,0-1,0-1,-1 0,0-1,-1 0,8-12,3-4,-2-2,-1 0,-1-1,-2-1,-1-1,6-20,-14 32,-1-1,-1 0,-1-1,-1 0,-1 0,-1 0,-1 0,-1 0,-1-4,0 16,1 1,-2 0,1 0,-2 0,1 0,-1 0,-1 0,0 1,0-1,-1 1,0 0,0 0,-1 1,-1 0,1 0,-1 0,0 1,-1 0,0 0,0 1,-5-3,7 6,-1 1,1-1,-1 1,1 1,-1-1,0 1,0 0,0 1,0 0,1 0,-1 0,0 1,0 0,0 0,1 1,-1 0,0 0,1 0,0 1,-1 0,1 0,0 1,1 0,-1 0,1 0,-1 0,1 1,1 0,-1 0,1 0,0 1,0 0,0 0,1 0,0 0,0 0,0 0,1 1,-1 4,-4 9,2-1,0 1,1 1,1-1,1 0,1 1,0 0,2-1,0 1,2-1,0 0,1 0,1 0,5 13,3 4,1-2,2 0,2 0,0-2,3 0,0-2,2 0,2-1,0-1,2-2,1-1,28 20,0-2,-32-24</inkml:trace>
  <inkml:trace contextRef="#ctx0" brushRef="#br0" timeOffset="12602.855">366 1976,'-10'43,"-7"34,-2 13,3-4,5-12,3-13,3-13,3-9,2-17,0-11</inkml:trace>
  <inkml:trace contextRef="#ctx0" brushRef="#br0" timeOffset="12839.67">309 1525,'5'5,"2"1</inkml:trace>
  <inkml:trace contextRef="#ctx0" brushRef="#br0" timeOffset="13156.854">564 2484,'156'-268,"-117"223,-39 45,1-1,0 1,0-1,-1 1,1 0,0-1,0 1,0 0,-1-1,1 1,0 0,0 0,0 0,0 0,0 0,0 0,-1 0,1 0,0 0,0 0,0 1,0-1,0 0,-1 0,1 1,0-1,0 1,0-1,-1 1,1-1,0 1,-1-1,1 1,-1 0,1-1,0 1,-1 0,1-1,-1 1,0 0,1 0,-1 0,0-1,1 1,-1 0,0 0,0 0,0 0,0 0,0-1,1 1,-2 0,1 0,0 0,0 0,0 0,0 0,-1 0,7 53,-7-47,1 0,-1 0,1 0,0 0,1 0,-1 0,1 0,1 0,-1 0,1-1,1 1,-1-1,1 1,0-1,0 0,1 0,0 0,0 0,0-1,1 0,0 0,0 0,0 0,1-1,-1 0,1 0,0 0,0-1,0 0,1 0,0 0,2-2,0 1,0-2,0 1,0-1,0-1,0 1,0-1,0-1,0 0,-1 0,1-1,-1 0,1 0,-1-1,0 0,0-1,-1 0,1 0,-1 0,0-1,-1 0,1 0,-1-1,0 0,-1 0,0 0,0-1,0 0,-1 0,0 0,-1 0,1-4,82-243,-78 231</inkml:trace>
  <inkml:trace contextRef="#ctx0" brushRef="#br0" timeOffset="13868.848">2596 1582,'18'156,"-8"1,-9 158,-2-149,-21-39,19-121,1-6</inkml:trace>
  <inkml:trace contextRef="#ctx0" brushRef="#br0" timeOffset="14124.84">2314 2089,'43'0,"33"0,14-5,-4-1,-7 0,-12-4,-12 0,-12 2,-7-3,-6 1,-3-3,-1 1,-5-3,-6 2</inkml:trace>
  <inkml:trace contextRef="#ctx0" brushRef="#br0" timeOffset="14570.767">3132 1496,'-20'98,"4"0,5 0,2 47,8-105,2 1,2-1,2 0,1 0,2-1,1 0,16 38,-25-74,0 1,1-1,-1 0,1 0,0 1,0-1,0 0,1 0,-1 0,0 0,1-1,0 1,0 0,0-1,0 1,0-1,1 1,-1-1,1 0,-1 0,1 0,0-1,0 1,0-1,0 1,0-1,0 0,0 0,0 0,0 0,0-1,1 0,-1 1,0-1,1 0,-1 0,0-1,0 1,1-1,-1 0,0 0,0 0,101-106,-96 99,-1-2,2 1,-1 0,2 0,-1 1,1 0,0 1,0 0,1 1,0 0,0 0,1 1,3 0,-14 5,1-1,0 1,0 0,0 0,0 1,0-1,0 0,0 1,0-1,-1 1,1-1,0 1,0 0,-1 0,1 0,0 0,-1 0,1 0,-1 0,1 0,-1 1,0-1,1 0,-1 1,0 0,0-1,0 1,0-1,0 1,-1 0,1 0,0 0,-1-1,1 1,-1 0,0 0,0 1,5 79,-5-71,13 72,-2-64</inkml:trace>
  <inkml:trace contextRef="#ctx0" brushRef="#br0" timeOffset="14773.891">3866 2146,'-20'33,"-5"17,0-1</inkml:trace>
  <inkml:trace contextRef="#ctx0" brushRef="#br0" timeOffset="14925.847">3752 1779,'0'0</inkml:trace>
  <inkml:trace contextRef="#ctx0" brushRef="#br0" timeOffset="15240.674">4289 1920,'-76'63,"74"-61,0 1,0-1,1 1,-1 0,0-1,1 1,0 0,0 0,0 0,0 0,0 0,0 0,1 0,0 0,-1 0,1 0,0 0,0 1,1-1,-1 0,1 0,0 0,-1 0,1 0,0 0,1 0,-1-1,1 1,1 2,62 50,-58-52,-1 0,-1 1,1 0,-1 0,1 0,-1 1,0-1,-1 1,1 0,-1 1,0-1,0 1,-1 0,1 0,-1 1,-3-2,0 0,0-1,0 1,-1 0,0-1,0 1,0 0,-1-1,0 0,0 1,0-1,0 0,0 0,-1 0,0 0,0 0,0-1,0 1,-1-1,1 0,-1 0,0 0,0 0,0-1,0 0,0 1,0-2,-1 1,1 0,-1-1,1 0,-1 0,0 0,0-1,1 1,-1-1,0 0,-81 1,61-2</inkml:trace>
  <inkml:trace contextRef="#ctx0" brushRef="#br0" timeOffset="15919.845">5390 1920,'-39'14,"-21"20,-2 8,11 2,13-1,13-4,12-4,7-2,10-2,9-7,7-3,4-4,4-5,2-5,5-4,1-2,-5-1</inkml:trace>
  <inkml:trace contextRef="#ctx0" brushRef="#br0" timeOffset="16790.799">6011 1920,'-3'1,"-31"8,1 2,0 1,1 1,1 2,0 2,1 0,0 2,2 2,-10 8,35-27,0 0,0 0,0 0,0 1,1-1,-1 1,1 0,-1-1,1 1,0 0,0 0,0 1,1-1,-1 0,1 1,-1-1,1 0,0 1,0 0,1-1,-1 1,1 0,0-1,0 1,0 0,0-1,1 1,0-1,-1 1,1 0,0-1,1 0,-1 1,1-1,-1 0,1 1,0-1,0 0,0 0,1-1,-1 1,1 0,1 0,10 1,0-1,0-1,0 0,1-1,-1-1,0 0,1-1,-1 0,1-1,-1-1,0 0,0-1,-1 0,1-1,-1-1,3-2,296-167,-310 175,0 0,0 0,0 1,0-1,0 1,0-1,0 1,0 0,0-1,0 1,0 0,-1 0,1 0,0 1,-1-1,1 0,0 1,-1-1,0 1,1-1,-1 1,0 0,0 0,0-1,0 1,0 0,0 0,-1 0,1 0,0 0,-1 0,0 0,1 0,-1 0,0 0,0 0,0 1,-1-1,1 0,0 0,-1 0,1 0,-1 0,0 0,0 0,0-1,0 2,2 13,-2-13,1 0,-1 0,1 0,0 0,0 0,0 0,1 0,-1 0,1 0,-1 0,1 0,0 0,0-1,0 1,1 0,-1 0,1-1,-1 1,1-1,0 0,0 1,0-1,0 0,1 0,-1 0,0-1,1 1,-1 0,1-1,0 0,-1 1,1-1,0 0,0-1,0 1,0 0,0-1,0 0,0 1,0-1,0 0,0-1,2 1,11-5,-1-1,0-1,-1 0,1-1,-1 0,-1-1,0-1,12-10,40-27,-22 20,0 1,2 3,1 2,0 2,9-1,-53 18,0 1,0 0,0 0,0 0,0 0,0 1,0-1,0 0,0 1,0 0,0-1,1 1,-1 0,0 0,0 0,0 0,0 0,1 1,-1-1,0 1,0-1,0 1,0 0,0 0,0 0,0 0,0 0,-1 0,1 1,0-1,-1 1,1-1,-1 1,1-1,-1 1,0 0,1 0,-1 0,0-1,0 1,-1 0,1 0,0 1,-1-1,1 0,-1 0,1 0,-1 0,0 0,0 1,0-1,0 0,-1 0,1 0,0 0,-1 0,0 1,0-1,-6 13,-1-1,-1 0,0 0,-1-1,0 0,-1-1,-1 0,0-1,0 0,-1-1,-5 3,-70 43,113-46,147-39,-56 25,-93 5,0-1,-1-1,1 0,-1-2,1-1,-1 0,0-2,-1-1,3-1,2-5,0 0,-1-2,0-1,-1-1,-1-1,-1-1,0-1,-2-1,0-1,16-24,0-38,-36 82,1 0,-1 0,0 0,0 0,0 0,0 0,0 0,0 0,-1 0,1 0,0 0,-1 0,0 0,1 0,-1 0,0 1,0-1,0 0,0 0,-1 1,1-1,0 1,-1-1,1 1,-1-1,1 1,-1 0,0 0,1 0,-1 0,0 0,0 0,0 0,0 1,0-1,1 1,-1-1,-1 1,1 0,0 0,0 0,-1 0,-8 1,1 0,-1 2,1-1,-1 1,1 1,0-1,0 2,1 0,-1 0,1 0,0 1,0 1,1-1,0 2,0-1,-5 7,1-1,-1 0,2 1,0 0,1 1,1 1,0-1,1 1,0 1,2-1,0 1,-4 18,8-26,0 0,1 1,0-1,0 1,1-1,1 1,-1-1,2 1,-1-1,1 0,1 1,-1-1,2 0,-1 0,1-1,1 1,-1-1,1 0,1 0,-1-1,1 1,1-1,1 1,13 9,1 0,0-1,1-2,1 0,0-2,1 0,0-2,1-1,0 0,0-2,1-2,0 0,6-1,-3-1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51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79,'-5'-79,"-13"101,-39 233,56-252,0 1,0-1,0 0,0 0,0 0,1 1,0-1,0 0,-1 1,2-1,-1 0,0 1,1-1,0 0,-1 0,1 1,0-1,1 0,-1 0,1 0,-1 0,1 0,0-1,0 1,0-1,0 1,1-1,-1 1,1-1,-1 0,1 0,0 0,0-1,-1 1,2-1,-1 1,0-1,0 0,0 0,0-1,1 1,-1-1,0 1,1-1,-1 0,0 0,0 0,1-1,-1 1,0-1,3-1,7-6,-1-1,-1-1,0 0,0-1,-1 0,0 0,-1-1,0 0,-1-1,-1 0,0 0,0 0,-1-1,-1 0,0-1,1-10,-5 22,31-79,-26 105,20 176,-25 57,-4-228,0 1,-2-1,-2 0,0-1,-2 0,0 0,-2 0,-11 16,21-38,-2 0,1 0,-1-1,1 1,-1-1,0 1,-1-1,1 0,-1 0,0-1,0 1,0-1,0 0,-1 0,1 0,-1-1,0 1,1-1,-1 0,0-1,0 1,-1-1,1 0,0 0,0 0,-1-1,1 0,0 0,-1 0,1-1,0 0,0 0,0 0,-1-1,1 1,0-1,1 0,-1-1,0 1,-3-4,5 0,1-1,0 1,0-1,1 0,0 0,0 1,0-1,1 0,0 0,0 0,1 0,0 0,0 0,1 1,0-1,0 0,0 1,1 0,0-1,0 1,1 0,0 0,0 1,0-1,0 1,4-9,84-129,-73 119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 0,0-1,0 1,0-1,0 1,0-1,0 1,1-1,-1 1,0-1,0 1,0-1,1 1,-1-1,0 1,0-1,1 0,-1 1,0-1,1 1,-1-1,1 0,-1 1,0-1,1 0,-1 0,1 1,-1-1,1 0,-1 0,1 0,-1 1,1-1,-1 0,1 0,-1 0,1 0,-1 0,1 0,0 0,-1 0,1 0,-1-1,1 1,-1 0,1 0,-1 0,1 0,-1-1,0 1,1 0,-1-1,1 1,-1 0,1-1,-1 1,0 0,1-1,-1 1,0-1,1 1,1 13,-1 1,0 0,-1 0,-1 0,0 0,-1 0,0-1,-1 1,-1 1,-9 63,-10 64,20-118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7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7,'0'-5,"0"4,5 6,1 7,0 7,-1 4,-6-1,-3 0,-1 1,0 2,2 1,0 1,2 1,0 0,1 1,0-1,0 1,0-6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315 485,'-15'1,"-1"0,1 1,0 0,0 2,1-1,-1 2,1 0,0 1,0 0,0 1,1 1,0 0,0 0,-10 11,13-9,1 1,1-1,0 1,0 1,1 0,0 0,1 0,1 1,0-1,1 1,0 1,1-1,0 0,1 1,0 0,2-1,-1 1,2 0,0 4,0-14,-1 0,1-1,0 1,0 0,1-1,-1 1,1-1,0 1,0-1,0 0,0 0,1 0,-1 0,1 0,-1-1,1 1,0-1,0 1,1-1,-1 0,0 0,1-1,-1 1,1-1,-1 1,1-1,0 0,-1-1,1 1,0 0,0-1,0 0,0 0,-1 0,1-1,0 1,0-1,-1 0,1 0,0 0,-1-1,1 1,-1-1,1 0,-1 0,0 0,1 0,23-15,0-1,-1-1,0-2,-2 0,-1-2,0 0,-2-2,16-23,-32 43,22-30,-1-1,-2-1,-1-1,-3-1,0-1,-3-1,-1 0,9-44,-22 73,-1-1,0 0,-1-1,0 1,-1 0,0 0,-2 0,1 0,-1 0,-1 0,-1 0,-4-11,6 19,0-1,0 1,-1-1,0 1,0 0,-1 0,0 1,1-1,-1 1,-1 0,1 0,-1 0,1 0,-1 1,0 0,-1 0,1 0,0 0,-1 1,1 0,-1 0,0 1,0 0,0 0,1 0,-1 0,0 1,0 0,-1 0,-3 4,1-1,0 1,0 0,0 1,0 0,1 0,0 1,0 0,1 1,-1 0,1 0,1 0,-1 1,1 0,1 0,-1 1,2-1,-1 1,1 0,0 0,1 1,0-1,0 1,1 0,1 0,-1 5,-3 8,1 0,1 0,1 0,2 1,0-1,1 0,1 1,1-1,1 0,2-1,0 1,1-1,1 0,1 0,1-1,1-1,13 19,11 14,3-2,2-1,23 19,-53-61,-3-4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0,'-24'39,"-17"26,-2 8,1-5,8-8,10-10,9-8,2-7,4-5,3-7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1,'9'38,"8"28,7 7,-2-4,1-10,-4-9,0-8,-4-7,1-10,-2-3,0-2,-1 2,2-4,-2-9,-3-7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1,'29'0,"0"0,0 2,-1 1,1 1,-1 2,0 1,0 1,-1 1,2 2,3 4,109 33,-92-37,-48-11,0 1,-1-1,1 0,0 0,-1 1,1-1,0 0,-1 1,1-1,0 1,-1-1,1 1,-1-1,1 1,-1-1,1 1,-1-1,0 1,1 0,-1-1,0 1,1 0,-1-1,0 1,0 0,0-1,1 1,-1 0,0 0,0-1,0 1,0 0,0 0,-1-1,1 1,0 0,0-1,0 1,-1 0,1 0,0-1,0 1,-1-1,1 1,-1 0,1-1,-1 1,1-1,-1 1,1-1,-1 1,1-1,-1 1,0-1,1 0,-1 1,1-1,-1 0,0 1,0-1,1 0,-1 0,0 0,1 0,-1 0,0 0,0 0,-306 126,305-126,0 1,0-1,0 1,1-1,-1 1,0 0,1 0,-1 0,0 0,1 0,-1 0,1 0,0 0,-1 1,1-1,0 0,0 1,0-1,0 1,0 0,0-1,0 1,0 0,1-1,-1 1,1 0,-1 0,1 0,0-1,-1 1,1 0,0 0,0 0,1 0,-1 0,0-1,0 1,1 0,0 0,-1 0,1-1,0 2,8 4,0 1,1-1,0-1,0 0,1 0,-1-1,1-1,0 1,6 0,22 10,50 21,2-4,68 14,50 60,-188-98,2 1,-34-23,4 8,0-1,1 0,0 0,0-1,1 0,0 0,0 0,1-1,0 1,1-1,-2-6,-10-19,15 32,0 0,-1 0,0 0,1 0,-1 0,0 0,0 0,0 0,0 0,-1 0,1 1,0-1,-1 1,1-1,-1 1,0-1,1 1,-1 0,0 0,0 0,0 0,0 0,0 0,0 0,0 1,0-1,0 1,0-1,0 1,0 0,0 0,-1 0,1 0,0 0,0 1,0-1,0 0,0 1,0 0,0-1,0 1,0 0,0 0,0 0,0 0,1 1,-1-1,0 0,1 1,-86 104,59-68,28-38,0 1,0 0,1-1,-1 1,0 0,1-1,-1 1,1 0,-1-1,1 1,-1-1,1 1,-1-1,1 1,-1-1,1 1,0-1,-1 1,1-1,0 0,-1 1,1-1,0 0,-1 0,1 1,0-1,0 0,-1 0,1 0,0 0,0 0,-1 0,1 0,0 0,0-1,-1 1,1 0,0 0,-1-1,1 1,0 0,-1-1,1 1,0-1,2 1,168-35,-87 48,-77-13,-3-4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9.5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53 295,'179'-18,"55"-5,-191 15,1 2,-1 2,1 1,0 3,25 3,23-1,133-3,-55-26,310 26,-429 1,-51 0</inkml:trace>
  <inkml:trace contextRef="#ctx0" brushRef="#br0" timeOffset="1303.019">109 266,'33'-48,"161"-139,-154 157,-43 68,-6 304,35-156,-27-185,0 0,0-1,0 1,0-1,0 1,0-1,0 1,0-1,0 0,0 1,0-1,-1 0,1 0,0 0,0 0,0 0,0 0,0 0,-1 0,1 0,0 0,0-1,0 1,0-1,0 1,0-1,0 1,0-1,0 1,0-1,0 0,0 1,0-1,0 0,1 0,-1 0,0 0,1 0,-1 0,0 0,1 0,-1 0,1 0,0 0,-1 0,1 0,0 0,0-1,-2 0,-168-231,165 227,-1 0,0 0,0 1,0 0,-1 0,0 0,0 1,0 0,0 0,-1 1,1 0,-1 0,0 0,0 1,0 1,0-1,-1 1,-7 1,14 0,1 1,-1-1,1 1,-1-1,0 1,1 0,-1 0,1 0,0 0,-1 0,1 0,0 1,0-1,-1 0,1 1,0-1,0 0,1 1,-1-1,0 1,0 0,1-1,-1 1,1 0,-1-1,1 1,0 0,0-1,0 1,0 0,0 0,0 1,2 18</inkml:trace>
  <inkml:trace contextRef="#ctx0" brushRef="#br0" timeOffset="2538.254">871 830,'0'459,"-11"-401,-4-90,14 5,1 0,1 0,1 0,1 0,1 0,2 0,1 1,1 0,1 0,1 1,1 0,2 1,0 0,1 1,2 1,0 0,1 1,2 1,16-15,-33 33,-1 0,1 0,-1 1,1-1,0 1,0-1,0 1,-1 0,1 0,0 0,0 0,1 0,-1 0,0 1,0-1,0 0,1 1,-1 0,0 0,0 0,1 0,-1 0,0 0,0 0,1 1,-1-1,0 1,0-1,0 1,0 0,0 0,0 0,0 0,0 0,0 1,0-1,0 1,-1-1,1 1,-1-1,1 1,-1 0,1 0,-1 0,0 0,0 0,0 0,0 0,0 0,-1 0,1 2,1 8,0 0,-1 0,0 0,-1 0,-1 0,0 0,0 0,-1 0,-1 0,0-1,0 1,-1-1,-3 4,-1 6,1-3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8:55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2 140 0 0 0,'0'0'245'0'0,"0"0"182"0"0,0 0 56 0 0,-1 3 38 0 0,1 3-311 0 0,1-1-1 0 0,0 0 0 0 0,0 1 1 0 0,1-1-1 0 0,-1 0 0 0 0,1 0 1 0 0,0 0-1 0 0,1 0 0 0 0,-1 0 1 0 0,1-1-1 0 0,0 1 0 0 0,0-1 1 0 0,0 1-1 0 0,1-1 0 0 0,-1 0 1 0 0,1-1-1 0 0,0 1 0 0 0,0 0 1 0 0,1-1-1 0 0,-1 0 0 0 0,1 0 1 0 0,-1-1-1 0 0,6 3-209 0 0,-7-2 197 0 0,7 3 103 0 0,0 0-1 0 0,0-1 1 0 0,1 1-1 0 0,0-2 1 0 0,0 0-1 0 0,0 0 1 0 0,0-1-1 0 0,1 0 1 0 0,-1-1-1 0 0,1-1 1 0 0,0 1-1 0 0,-1-2 1 0 0,1 0-1 0 0,0 0 1 0 0,0-1-1 0 0,-1-1 1 0 0,8-1-300 0 0,15-4 530 0 0,0-2 0 0 0,-1-1 0 0 0,0-1 0 0 0,-1-2 0 0 0,11-7-530 0 0,-22 11 191 0 0,0-1 1 0 0,0-1 0 0 0,-1-1-1 0 0,-1-1 1 0 0,0-1-1 0 0,-1 0 1 0 0,0-1 0 0 0,-1-1-1 0 0,-1-1 1 0 0,-1 0-1 0 0,0-1 1 0 0,1-4-192 0 0,-8-10 1460 0 0,-8 31-1196 0 0,0 1-45 0 0,-36 60-803 0 0,13 2 802 0 0,3 1 0 0 0,3 0 1 0 0,3 1-1 0 0,3 1 0 0 0,2 1 0 0 0,1 58-218 0 0,-42 413 301 0 0,30-408-259 0 0,6-81 81 0 0,-4-49-1695 0 0,10-4-9100 0 0,8 4 3053 0 0</inkml:trace>
  <inkml:trace contextRef="#ctx0" brushRef="#br0" timeOffset="428.035">92 784 528 0 0,'0'0'947'0'0,"0"0"-116"0"0,0 0 16 0 0,0 0 210 0 0,35-9 258 0 0,112-33 119 0 0,135-27 4098 0 0,26 2-2706 0 0,-228 45-1778 0 0,-116 63 3682 0 0,4 64-5015 0 0,26-78 722 0 0,-11 101-1137 0 0,17-100-4477 0 0,0-1-4999 0 0,0-23 4982 0 0</inkml:trace>
  <inkml:trace contextRef="#ctx0" brushRef="#br0" timeOffset="901.775">1239 946 0 0 0,'0'0'555'0'0,"8"-19"668"0"0,26-60 244 0 0,-30 45 4742 0 0,-28 29-1674 0 0,-11 25-2494 0 0,23-9-1898 0 0,0-1-1 0 0,0 2 0 0 0,1 0 1 0 0,1 0-1 0 0,0 1 1 0 0,1 0-1 0 0,0 0 1 0 0,1 1-1 0 0,0 0 1 0 0,2 1-1 0 0,-1 0 1 0 0,2 0-1 0 0,0 0 1 0 0,1 1-1 0 0,0-1 0 0 0,1 1 1 0 0,0 6-143 0 0,3-19 2 0 0,-1 1 1 0 0,1-1-1 0 0,0 1 0 0 0,0-1 1 0 0,0 1-1 0 0,0-1 0 0 0,1 1 1 0 0,-1-1-1 0 0,1 0 0 0 0,0 1 1 0 0,0-1-1 0 0,0 0 0 0 0,0 1 1 0 0,1-1-1 0 0,-1 0 0 0 0,1 0 1 0 0,0 0-1 0 0,0 0 0 0 0,0-1 1 0 0,0 1-1 0 0,0 0 0 0 0,1-1 1 0 0,-1 1-1 0 0,1-1 0 0 0,0 0 1 0 0,-1 0-1 0 0,1 0 0 0 0,0 0 1 0 0,0-1-1 0 0,0 1 0 0 0,1-1 1 0 0,-1 0-1 0 0,0 0 0 0 0,1 0 1 0 0,-1 0-1 0 0,0 0 0 0 0,1-1 1 0 0,-1 1-1 0 0,1-1 0 0 0,-1 0-2 0 0,12-1 160 0 0,-1 0-1 0 0,1-1 0 0 0,-1 0 1 0 0,0-1-1 0 0,0-1 1 0 0,0 0-1 0 0,0-1 0 0 0,-1 0 1 0 0,1-1-1 0 0,-1-1 0 0 0,-1 0 1 0 0,0-1-1 0 0,0 0 0 0 0,0-1 1 0 0,-1 0-1 0 0,0-1 1 0 0,-1 0-1 0 0,0 0 0 0 0,0-1 1 0 0,-1-1-1 0 0,-1 0 0 0 0,0 0 1 0 0,-1 0-1 0 0,0-1 1 0 0,0 0-1 0 0,-2-1 0 0 0,0 1 1 0 0,0-1-1 0 0,-1 0 0 0 0,-1 0 1 0 0,0 0-1 0 0,0-15-159 0 0,-3 25-55 0 0,0 0 0 0 0,-1 0 0 0 0,0 0 0 0 0,1 1 0 0 0,-1-1-1 0 0,0 0 1 0 0,-1 1 0 0 0,1-1 0 0 0,-1 1 0 0 0,1-1 0 0 0,-1 1 0 0 0,0 0 0 0 0,-1-1 0 0 0,1 1 0 0 0,0 0 0 0 0,-1 1-1 0 0,0-1 1 0 0,1 0 0 0 0,-1 1 0 0 0,0-1 0 0 0,0 1 0 0 0,-1 0 0 0 0,1 0 0 0 0,0 0 0 0 0,-1 1 0 0 0,1-1 0 0 0,-1 1-1 0 0,-2-1 56 0 0,0 0-410 0 0,0 0 0 0 0,0 1 0 0 0,-1 0 0 0 0,1 0-1 0 0,0 0 1 0 0,-1 1 0 0 0,1 0 0 0 0,0 0-1 0 0,0 1 1 0 0,-1-1 0 0 0,1 1 0 0 0,0 1-1 0 0,0-1 1 0 0,0 1 0 0 0,0 0 0 0 0,0 1 0 0 0,-3 1 410 0 0,-41 30-8784 0 0,34-22 2439 0 0</inkml:trace>
  <inkml:trace contextRef="#ctx0" brushRef="#br0" timeOffset="1164.03">1616 1212 3361 0 0,'0'0'2628'0'0,"0"0"-241"0"0,0 0-49 0 0,0 0 36 0 0,0 0-147 0 0,0 0-320 0 0,0 0-394 0 0,0 0-357 0 0,0 0-257 0 0,0 0-180 0 0,0 0-109 0 0,0 0-79 0 0,9-32-65 0 0,27-98-62 0 0,3 45 188 0 0,-24 64-574 0 0,0 1 1 0 0,2 0-1 0 0,0 1 1 0 0,1 1-1 0 0,0 1 1 0 0,2 0-1 0 0,0 1 0 0 0,1 2 1 0 0,0 0-1 0 0,2 1 1 0 0,-1 1-1 0 0,13-4-18 0 0,-34 16-84 0 0,0-1-1 0 0,0 1 1 0 0,0-1-1 0 0,0 1 1 0 0,0-1-1 0 0,0 1 1 0 0,0 0-1 0 0,0-1 1 0 0,1 1-1 0 0,-1 0 1 0 0,0 0-1 0 0,0 0 1 0 0,0 0-1 0 0,0 0 1 0 0,1 0-1 0 0,-1 0 1 0 0,0 0-1 0 0,0 1 1 0 0,0-1-1 0 0,0 0 1 0 0,0 1 0 0 0,0-1-1 0 0,0 1 1 0 0,1-1-1 0 0,-1 1 1 0 0,0 0-1 0 0,-1-1 1 0 0,1 1-1 0 0,0 0 1 0 0,0 0-1 0 0,0-1 1 0 0,0 1-1 0 0,-1 0 1 0 0,1 0-1 0 0,0 0 1 0 0,0 1 84 0 0,9 26-8164 0 0,-8-23 5846 0 0,0 7-8492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0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170 811,'117'-152,"125"-169,-95 144,-109 144,-37 33,-1 0,1 0,0-1,-1 1,1 0,0 0,-1 0,1 0,0 0,0 0,-1 0,1 0,0 0,-1 0,1 0,0 0,0 1,-1-1,1 0,0 0,-1 1,1-1,-1 0,1 1,0-1,-1 1,1-1,-1 1,1-1,-1 1,1-1,-1 1,0 0,1-1,-1 1,0 0,1-1,-1 1,0 0,0-1,1 1,-1 0,0-1,0 1,0 0,0 0,0-1,0 1,0 0,0 0,-1-1,1 1,0 0,0-1,-1 1,1 0,0-1,-1 1,1 0,0-1,-1 1,1-1,-1 1,1 0,-53 248,52-237,-1 4,0 0,1 1,1-1,0 0,1 0,1 0,4 14,-6-28,0 0,1 0,-1-1,1 1,0 0,-1-1,1 1,0-1,0 1,0-1,0 1,1-1,-1 1,0-1,1 0,-1 0,0 0,1 0,-1 0,1 0,0 0,-1 0,1-1,0 1,-1 0,1-1,0 0,0 1,0-1,-1 0,1 0,0 0,0 0,0 0,-1 0,1-1,0 1,0-1,-1 1,1-1,0 0,0 1,-1-1,1-1,68-48,-28 5,-3-1,-2-1,-2-3,-2 0,11-26,103-147,-147 223,0 1,1-1,-1 1,0-1,0 1,1-1,-1 1,0-1,1 1,-1-1,0 0,1 1,-1-1,0 0,1 1,-1-1,1 0,-1 0,1 1,-1-1,1 0,-1 0,1 0,-1 0,1 1,-1-1,1 0,-1 0,1 0,-1 0,1 0,-1 0,1-1,-1 1,1 0,-1 0,1 0,-1 0,1-1,-1 1,1 0,-1 0,1-1,-1 1,0 0,1-1,-1 1,1 0,-1-1,0 1,1-1,-1 1,0-1,-8 51,-20 46,15-56,2 0,1 1,3 1,-2 31,15 97,22-115,-18-41</inkml:trace>
  <inkml:trace contextRef="#ctx0" brushRef="#br0" timeOffset="299.073">1 952,'43'10,"48"-2,18-2,5-7,-3-4,-10-5,-8-6,-6 0,-7-2,-9 1,-10 5,-12-2,-9 3,-7 2,-3 3,-8 8,-7 3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4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57,'1'84,"-3"0,-4 0,-4-1,-3 0,-7 10,-8 9,-5-2,-21 39,21-73,38-65,2-11</inkml:trace>
  <inkml:trace contextRef="#ctx0" brushRef="#br0" timeOffset="381.806">651 1,'-16'70,"-10"46,4 0,0 56,52 60,-30-231,1 0,-1 0,0 1,0-1,0 0,0 0,0 1,0-1,-1 0,1 0,0 0,-1 1,1-1,-1 0,1 0,-1 0,1 0,-1 0,0 0,1 0,-1 0,0 0,0 0,0 0,0 0,0-1,0 1,0 0,0-1,0 1,0-1,0 1,0-1,-1 1,1-1,0 0,0 0,-1 1,1-1,0 0,0 0,0 0,-1 0,1-1,0 1,0 0,-1 0,1-1,0 1,0-1,0 1,0-1,0 1,0-1,0 0,-1 0,-57-47,-64-84,86 97,33 28,-1 0,0 0,0 1,0 0,-1 0,0 0,0 1,-1 0,0 0,0 1,0-1,0 2,0-1,-1 1,0 0,0 0,0 1,0 0,0 1,0 0,0 0,0 1,-1-1,1 2,0-1,0 1,-7 2,-15 25,21-11</inkml:trace>
  <inkml:trace contextRef="#ctx0" brushRef="#br0" timeOffset="1401.088">876 623,'40'-5,"0"-1,0-2,-1-2,0-1,-1-3,0 0,16-11,-49 24,0-1,0 0,0 0,0-1,0 1,0-1,-1 0,0 0,1 0,-1-1,0 0,-1 1,1-1,-1-1,1 1,-1 0,0-1,-1 0,1 0,-1 1,0-1,0-1,-1 1,0 0,1 0,-2-1,1 1,-1 0,1-1,-1 1,-1 0,1-1,-1 1,0-1,0 1,-2-2,1 2,-1 1,0 0,0 0,-1 0,1 1,-1-1,0 1,0-1,0 1,0 1,0-1,-1 1,1-1,-1 1,0 0,0 1,0-1,0 1,0 0,0 0,0 1,0-1,0 1,0 0,0 1,0-1,0 1,0 0,0 0,-4 2,-8 2,0 1,1 1,0 0,0 1,1 1,0 1,0 0,-6 6,-121 118,134-125,0 1,1-1,1 2,-1-1,2 1,-1 0,2 0,-1 0,1 1,1 0,0-1,1 1,0 0,1 1,0-1,1-7,1 1,-1-1,1 0,0 0,1 0,-1 1,1-1,0 0,0-1,1 1,-1 0,1-1,0 1,0-1,1 0,-1 0,1 0,0 0,0-1,0 0,0 0,1 0,-1 0,1 0,0-1,1 1,10 3,-1-1,0 0,1-1,0-1,0 0,0-1,0-1,3-1,14 1,0-2,0-1,-1-1,1-2,-1-2,0 0,0-3,-1 0,0-2,-1-1,0-2,-1-1,-1-1,0-1,-2-2,0 0,2-5,-13 11,7-5,-1 0,0-2,-2 0,0-1,-2-1,0-1,-1-1,-2 0,-1-1,5-13,-16 35,-1 1,1 0,-1 0,0-1,0 1,-1 0,1-1,-1 1,1-1,-1 1,0-1,0 1,-1-1,1 1,-1-1,0 1,0-1,0 1,0 0,0 0,-1 0,0-1,1 1,-1 1,0-1,-1 0,1 0,0 1,-1-1,1 1,-1 0,0 0,0 0,0 0,0 0,0 1,0-1,-2 0,-8 2,0 1,0 0,1 0,-1 2,0-1,1 2,-1 0,1 0,0 1,0 0,1 1,-1 1,1 0,1 0,-1 1,2 0,-1 1,-8 9,16-17,-1 0,0 1,1-1,-1 1,1-1,0 1,-1 0,1 0,0 0,0 0,0 1,0-1,1 0,-1 1,1-1,-1 1,1 0,0-1,0 1,0 0,0 0,1 0,-1-1,1 1,-1 0,1 0,0 0,0 0,1 0,-1 0,1 0,-1 0,1 0,0-1,0 1,0 0,0 0,1-1,-1 1,1-1,-1 1,2 0,7 1,1-1,-1-1,1 0,0 0,-1-1,1 0,0-1,0 0,-1-1,1 0,0-1,-1 0,1-1,-1 0,0 0,0-1,4-3,-9 6,12-5,-9 2,1 1,0 0,0 0,0 1,0 0,0 1,1 0,-1 0,0 1,1 1,-1-1,2 1,-9 0,0 0,0 0,0 0,-1 0,1 1,0-1,0 0,-1 1,1-1,-1 1,0-1,1 1,-1 0,0-1,0 1,0 0,0 0,0 0,0 0,-1 0,1 0,-1 0,1 0,-1 0,0 0,0 1,0-1,0 0,0 0,0 0,-1 0,1 1,-19 70,18-71,0 1,-3 3,1 1,0-1,0 1,1 0,0-1,0 1,0 0,1 0,0 1,1-1,-1 0,1 0,1 0,-1 0,1 1,1-1,-1 0,1 0,0-1,1 1,0 0,0-1,1 3,5-1,0 1,0-1,1-1,0 0,1 0,-1-1,1 0,1-1,-1 0,1-1,-1 0,1-1,0 0,0-1,1 0,-1-1,0-1,13 0,-2-4,1 0,-1-2,-1 0,1-2,-1 0,0-2,-1 0,0-1,-1-2,12-8,-15 7,0 0,0-1,-1-1,-1 0,-1-1,0-1,-2 0,0 0,0-2,-2 1,-1-1,4-13,-9 24,-1 1,-1-1,1 0,-2 0,1 0,-1 0,0 0,-1 0,0 0,-1 0,0-3,0 9,1 1,-1-1,0 0,0 1,0-1,0 0,0 1,0-1,-1 1,1 0,-1-1,0 1,1 0,-1 0,0 0,-1 0,1 0,0 1,0-1,-1 1,1-1,-1 1,1 0,-1 0,0 0,1 0,-1 0,0 1,0-1,1 1,-1 0,0 0,0 0,0 0,1 0,-1 1,-2 0,-11 3,1 1,-1 1,1 0,0 1,1 1,0 0,0 1,1 0,0 1,0 1,1 0,1 1,0 0,0 0,-7 13,3-5,1 1,0 0,2 0,0 2,2-1,-5 15,12-28,0 0,0 0,1 0,0 1,1-1,0 1,1-1,0 1,0-1,1 1,0-1,0 1,1-1,1 0,0 0,0 0,0 0,4 5,2-4,0 0,1 0,0-1,1 0,0-1,0 0,1-1,0 0,0-1,1 0,0-1,0 0,0-2,0 1,1-1,-1-1,1 0,3-1,173 0,-167-6,-5-1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0,'-76'121,"-182"268,154-230,114-198,17-2,1 1,2 1,2 2,2 1,11-8,8-9,220-228,-273 281,0-1,1 1,-1 0,1-1,-1 1,1-1,-1 1,1 0,-1-1,1 1,-1 0,1 0,-1-1,1 1,-1 0,1 0,-1 0,1 0,0 0,-1-1,1 1,-1 0,1 0,-1 1,1-1,0 0,-1 0,1 0,-1 0,1 0,-1 1,1-1,0 0,-1 0,1 1,-1-1,0 0,1 1,-1-1,1 1,-1-1,1 1,-1-1,0 1,1-1,-1 1,0-1,0 1,1-1,-1 1,0-1,0 1,0-1,0 1,0 0,0-1,0 1,0-1,0 1,0-1,0 1,0 0,0-1,0 1,0-1,-1 1,1 53,0-45,14 123,-7-87,-2 1,-2 0,-2 0,-4 36,1 9,2-39,0-53</inkml:trace>
  <inkml:trace contextRef="#ctx0" brushRef="#br0" timeOffset="335.462">72 424,'29'0,"28"0,10 0,-2 0,-7 0,-9 0,-7 0,-7 5,-4 1,-3 0,-1-1,-5-1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1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0 207,'20'-7,"1"1,-1 1,1 0,-1 2,1 0,0 2,0 0,0 1,5 2,9-2,42 0,267-16,-227 3,-117 13,-1 1,1-1,-1 0,1 0,-1 0,0 0,1 1,-1-1,1 0,-1 0,0 0,1 0,-1 0,1 0,-1 0,0-1,1 1,-1 0,1 0,-1 0,0-1,1 1,-1 0,1-1,-1 1,1 0,-1-1,1 1,0 0,-1-1,1 1,-1-1,1 1,0-1,-1 1,1-1,0 1,0-1,-1 0,1 1,0-1,0 1,0-1,0 0,0 1,0-1,0 1,0-1,0 0,0 1,0-1,0 1,0-1,0 0,1 1,-1-1,0 1,0-1,1 1,-1-1,0 1,1-1,-1 1,1-1,-1 1,0-1,1 1,-1 0,1-1,-7-2,-147-103,152 105,0 0,0 0,0 0,1 0,-1 0,-1 0,1 0,0 0,0 0,0 0,0 1,-1-1,1 1,0-1,-1 0,1 1,0 0,-1-1,1 1,0 0,-1 0,1 0,-1 0,1 0,0 0,-1 0,1 0,-1 1,1-1,0 1,-1-1,1 1,0-1,-1 1,1 0,0-1,0 1,0 0,0 0,0 0,0 0,0 0,0 0,0 0,0 0,0 1,1-1,-1 0,0 0,1 1,-1 0,-11 26,2-1,0 1,2 1,1 0,2 0,0 5,-1 3,-22 88,27-124,1-1,-1 1,0 0,1-1,-1 1,1 0,-1-1,1 1,-1 0,1 0,0 0,-1-1,1 1,0 0,-1 0,1 0,0 0,0 0,0-1,0 1,0 0,0 0,0 0,0 0,0 0,0 0,1-1,-1 1,0 0,0 0,1 0,-1 0,1-1,-1 1,1 0,-1 0,1-1,-1 1,1 0,0-1,-1 1,1-1,0 1,0-1,-1 1,1-1,0 0,0 1,0-1,-1 0,1 1,0-1,0 0,0 0,0 0,0 0,20-13,-1 0,-1-2,0-1,-1 0,0-1,7-10,21-19,74-64,-103 94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1,'-52'99,"39"-64,-102 200,45-112,69-122,0 1,0-1,-1 0,1 1,0-1,0 0,0 1,0-1,0 1,1 0,-1-1,0 1,1 0,-1-1,1 1,0 0,-1 0,1-1,0 1,0 0,0 0,0 0,1-1,-1 1,0 0,1 0,-1-1,1 1,0 0,-1-1,1 1,0-1,0 1,0-1,0 1,0-1,1 0,-1 1,0-1,1 0,-1 0,0 0,1 0,0 0,-1 0,1 0,-1-1,1 1,0-1,0 1,-1-1,1 1,1-1,226-1,-60-25,-54-4,-94 24,-4-1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3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62,'-81'212,"-72"114,138-300,10-19,10-17,245-355,-82 137,-167 228,-1-2,0 1,0 0,1-1,-1 1,1-1,-1 1,1 0,0 0,-1-1,1 1,0 0,0 0,0 0,0 0,0 0,0 0,0 0,0 0,0 0,1 0,-1 1,0-1,1 0,-1 1,0-1,1 1,-1 0,0-1,1 1,-1 0,1 0,-1 0,1 0,-1 0,0 0,1 0,-1 1,1-1,-1 0,0 1,1-1,-1 1,0-1,1 1,-1 0,0 0,1 0,5 123,-9-83,-24 130,25-170,1-1,0 1,0 0,-1-1,1 1,0 0,0-1,0 1,0-1,0 1,0 0,0-1,0 1,0 0,0-1,0 1,0 0,0-1,1 1,-1-1,0 1,0 0,1-1,-1 1,0-1,1 1,-1-1,1 1,-1-1,1 1,-1-1,1 0,-1 1,1-1,-1 1,1-1,-1 0,1 0,0 1,-1-1,1 0,-1 0,1 0,0 0,-1 0,1 0,0 0,-1 0,1 0,0 0,-1 0,1 0,0 0,-1 0,1-1,-1 1,1 0,0 0,-1-1,35-25,-31 23,200-214,-98 112,-106 105,0-1,1 1,-1-1,0 1,0-1,1 1,-1-1,0 1,1-1,-1 1,1 0,-1-1,1 1,-1 0,1-1,-1 1,1 0,-1-1,1 1,-1 0,1 0,-1 0,1 0,-1-1,1 1,0 0,-1 0,1 0,-1 0,1 0,0 0,-1 1,1-1,-1 0,1 0,-1 0,1 0,-1 1,1-1,-1 0,1 1,-1-1,1 0,-1 1,1-1,-1 0,0 1,1-1,-1 1,1-1,-1 1,0-1,0 1,1-1,-1 1,0-1,0 1,0-1,1 1,-1 0,0-1,0 1,0-1,0 1,0-1,0 1,0 0,0-1,-1 1,2 51,-2-42,-32 310,39-214,11-88,-5-18</inkml:trace>
  <inkml:trace contextRef="#ctx0" brushRef="#br0" timeOffset="401.457">0 767,'72'21,"-58"-20,181-11,-150 5,134-18,-26 3,1 6,58 6,-131 9,-58-1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16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57,'14'95,"-4"0,-4 1,-5 1,-4 12,-52 288,24-31,16-235,2 36,13-164,0 1,0-1,0 0,1 0,-1 0,1 0,0 1,-1-1,2 0,-1 0,0 0,0-1,1 1,0 0,-1 0,1-1,0 1,0-1,1 0,-1 1,0-1,1 0,-1 0,1-1,0 1,0-1,0 1,0-1,0 0,3 1,7-3</inkml:trace>
  <inkml:trace contextRef="#ctx0" brushRef="#br0" timeOffset="1115.681">4035 29,'-16'73,"8"-23,3 0,3 1,1-1,6 46,22 116,-27 167,-29-211,22-144,1 0,0 0,2 0,1 0,1 1,2 0,0 3,4-5,3-5</inkml:trace>
  <inkml:trace contextRef="#ctx0" brushRef="#br0" timeOffset="2133.968">7479 0,'12'77,"-3"-1,-3 2,-4 64,-31 51,0 33,24 35,5-256</inkml:trace>
  <inkml:trace contextRef="#ctx0" brushRef="#br0" timeOffset="4768.046">7479 1017,'0'-5,"0"3,0 7,0 8,0 5,0 6,0 2,-5-2,-1-1,0 0,1 2,6-4,3-1,1 2,-1 1,-5-3,-3 0,0-4</inkml:trace>
  <inkml:trace contextRef="#ctx0" brushRef="#br0" timeOffset="6086.75">0 847,'455'-17,"135"-34,-173 22,583 2,-273-8,714-41,-549 19,307 8,-510 34,-239 3,-191-17,-270 35,-1 0</inkml:trace>
  <inkml:trace contextRef="#ctx0" brushRef="#br0" timeOffset="6374.213">7902 141,'-43'24,"-38"22,-16 14,0 0,2 0,7 0,10-2,2 0,6-5,5-2,3-1,3-3,7-1,8-3,6-9,9-10</inkml:trace>
  <inkml:trace contextRef="#ctx0" brushRef="#br0" timeOffset="6934.9">4685 226,'-43'10,"-39"12,-14 8,-6 3,5 6,5 1,8 3,4 4,2-1,-1 1,3-3,1 2,3-4,5-3,8-4,15-7</inkml:trace>
  <inkml:trace contextRef="#ctx0" brushRef="#br0" timeOffset="7534.346">903 367,'-34'38,"-39"38,-13 9,-1-4,10-11,8-13,11-12,5-3,8-4,6-9,5-4,4-2,2 0,5-3</inkml:trace>
  <inkml:trace contextRef="#ctx0" brushRef="#br0" timeOffset="10125.667">1947 1129,'0'0,"0"0,1 1,-1-1,0 1,0-1,1 0,-1 1,0-1,1 0,-1 1,1-1,-1 0,0 0,1 1,-1-1,1 0,-1 0,1 0,-1 1,1-1,-1 0,0 0,1 0,-1 0,1 0,-1 0,1 0,-1 0,1 0,-1 0,1-1,0 1,-70 163,52-123,10-26,1 0,0 1,1-1,0 1,1 1,1-1,-1 14,4-27,0 1,0-1,0 0,0 0,0 1,1-1,-1 0,1 0,-1 1,1-1,0 0,0 0,0 0,0 0,0 0,1 0,-1-1,0 1,1 0,0 0,-1-1,1 1,0-1,0 0,0 1,0-1,0 0,0 0,0 0,0-1,0 1,0 0,0-1,1 1,-1-1,0 0,0 0,1 0,0 0,95-13,-86 10,136-39,-127 40</inkml:trace>
  <inkml:trace contextRef="#ctx0" brushRef="#br0" timeOffset="10453.146">2568 1101,'-195'344,"-11"-77,195-246,3-2</inkml:trace>
  <inkml:trace contextRef="#ctx0" brushRef="#br0" timeOffset="10903.989">2624 1468,'30'-11,"0"1,1 1,0 1,0 3,21-2,-50 6,-1 0,1 0,0 1,0-1,0 1,0-1,0 1,0 0,0-1,0 1,0 0,0 0,0 1,0-1,0 0,0 1,-1-1,1 1,0 0,0-1,0 1,0 0,-1 0,1 0,0 0,-1 1,1-1,-1 0,0 1,1-1,-1 1,0-1,0 1,0 0,0-1,0 1,0 0,0 0,0 0,-1 0,1-1,-1 1,0 0,1 0,-1 0,0 0,0 0,0 0,-1 2,-6 10,-1-1,-1 1,0-2,-1 1,0-1,-1-1,0 0,-1 0,0-1,-12 12,0 0,12-11,0 0,0 0,1 1,0 1,1 0,1 0,0 1,-2 5,10-18,0 0,0 1,1-1,-1 0,0 0,1 1,-1-1,1 0,0 1,-1-1,1 1,0-1,0 1,0-1,0 0,0 1,0-1,0 1,0-1,1 0,-1 1,1-1,-1 1,1-1,-1 0,1 0,0 1,0-1,-1 0,1 0,0 0,0 0,0 0,0 0,0 0,1 0,-1 0,0-1,0 1,0 0,1-1,-1 1,1-1,62 1,141-48,-181 45</inkml:trace>
  <inkml:trace contextRef="#ctx0" brushRef="#br0" timeOffset="11839.716">5249 960,'6'28,"-9"-10,-1 0,0-1,-1 0,-1 0,-1 0,0-1,-2 0,1 0,-8 9,-12 24,21-36,-24 64,30-75,1 0,0 0,0-1,0 1,0 0,0 0,0 0,0 0,0 0,1-1,-1 1,1 0,0 0,-1-1,1 1,0 0,0-1,0 1,0 0,0-1,0 0,1 1,-1-1,0 0,1 1,-1-1,1 0,-1 0,1 0,0 0,-1-1,1 1,0 0,0-1,-1 1,1-1,0 0,0 1,0-1,0 0,18 1,0-1,-1-1,1 0,0-2,-1 0,0-1,1-1,-2-1,1-1,5-3,23-5,37-13,-64 24</inkml:trace>
  <inkml:trace contextRef="#ctx0" brushRef="#br0" timeOffset="12202.615">6011 904,'1'3,"-1"0,0 0,1 1,-1-1,0 0,0 1,-1-1,1 0,-1 0,1 1,-1-1,0 0,0 0,-1 0,1 0,-1 0,1 0,-1 0,0-1,0 1,0 0,0-1,-1 0,1 1,-2 0,1 0,-260 312,66-94,116-137,81-83,0 0,0 0,0-1,0 1,0 0,0 0,0-1,0 1,0 0,0 0,0-1,0 1,1 0,-1-1,0 1,1 0,-1-1,0 1,1 0,-1-1,1 1,-1-1,1 1,-1-1,1 1,0-1,-1 1,1-1,-1 1,1-1,0 0,-1 1,1-1,0 0,0 0,-1 0,1 0,0 1,0-1,-1 0,1 0,0 0,0 0,-1 0,1-1,0 1,-1 0,1 0,0 0,0-1,-1 1,1 0,0-1,-1 1,1-1,-1 1,1-1,0 1,-1-1,1 1,-1-1,1 1,-1-1,0 0,1 1,-1-1,0 0,1 1,-1-1,82-46,-56 30</inkml:trace>
  <inkml:trace contextRef="#ctx0" brushRef="#br0" timeOffset="12605.182">5927 1411,'150'-21,"-139"19,68 1,-78 1,1 0,0 0,-1 1,1-1,0 0,-1 1,1 0,-1-1,1 1,-1 0,1 0,-1 0,0 0,1 0,-1 0,0 0,0 0,0 0,0 1,0-1,0 0,0 1,0-1,0 1,-1-1,1 1,0-1,-1 1,0 0,1-1,-1 1,0 0,0-1,0 1,0 0,0-1,0 1,0 0,-1-1,1 1,-1 0,-3 10,-1-1,0 1,0-2,-1 1,-1-1,0 1,0-2,-1 1,-1-1,-4 4,-10 13,-17 15,-29 44,68-83,0 0,0-1,1 1,-1 0,0 0,1 0,-1 0,1 0,0 0,0 0,0 1,0-1,0 0,0 0,0 0,1 0,-1 0,1 0,-1 0,1 0,0 0,0 0,0-1,0 1,0 0,0 0,0-1,1 1,-1-1,0 1,1-1,0 0,-1 1,1-1,0 0,0 0,-1 0,1 0,0 0,0-1,0 1,0-1,0 1,0-1,0 0,0 1,0-1,1 0,13 1,0 0,0-1,0 0,0-1,0-1,0-1,0 0,-1-1,1-1,-1 0,13-7,28-5,-31 11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3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1,'-27'49,"-98"176,-93 120,131-212,105-189,10 1,3 2,2 1,25-28,-16 21,29-47,80-102,-150 207,-1 0,0-1,1 1,-1 0,0 0,1 0,0 0,-1 0,1 0,-1 0,1 0,0 0,0 0,0 0,0 0,0 0,-1 0,2 1,-1-1,0 0,0 1,0-1,0 1,0-1,0 1,0 0,1-1,-1 1,0 0,0 0,1 0,-1 0,0 0,0 0,1 0,-1 0,0 1,0-1,0 0,0 1,1-1,-1 1,0-1,0 1,0-1,0 1,0 0,0 0,0-1,0 1,0 0,-1 0,1 0,0 0,0 0,-1 0,1 0,-1 0,1 1,-1-1,1 0,-1 0,0 0,0 1,1-1,-1 0,0 0,0 0,0 1,0 0,1 196,-5-162,3 1,1 0,2 0,1 0,5 18,-6-46,1 0,0 0,1 0,0 0,0-1,1 1,0-1,0 0,1-1,0 1,1-1,-1 0,1-1,1 0,-1 0,4 2,-7-6,0 0,0-1,0 1,0-1,0 0,0 0,0 0,0-1,0 0,1 0,-1 0,0 0,0 0,0-1,0 0,0 0,0 0,0 0,0 0,0-1,0 0,0 0,-1 0,1 0,-1-1,0 1,0-1,0 0,1-1,77-97,-69 78,-2 0,0-1,-2 0,-1-1,0 0,-2 0,2-25,10-48,-20 83</inkml:trace>
  <inkml:trace contextRef="#ctx0" brushRef="#br0" timeOffset="314.807">1278 283,'-14'29,"1"0,2 1,1 0,1 0,2 1,1 0,1 1,2-1,1 2,2-30,0 1,1-1,-1 0,0 0,1 0,0 0,-1 0,1 0,1 0,-1 0,0-1,1 1,-1 0,1-1,0 1,0-1,0 1,0-1,0 0,0 0,1 0,-1 0,1 0,0-1,-1 1,1-1,0 1,0-1,0 0,0 0,0-1,0 1,0-1,0 1,0-1,0 0,0 0,0 0,1 0,-1-1,0 1,0-1,0 0,0 0,2-1,8-5,1 1,-1-2,0 0,-1-1,0 0,0-1,-1 0,-1 0,1-2,-2 1,1-1,-2 0,0-1,0 0,-1-1,-1 1,0-1,-1 0,0-1,-1 1,-1-1,0 0,-1 0,-1 0,0 0,-2-14,1 21,-1 0,0-1,-1 1,0-1,0 1,-1 0,0 0,0 0,-1 1,0-1,0 1,-1 0,0 0,0 0,-1 1,0 0,0 0,0 0,-1 1,0 0,0 0,0 0,0 1,-4-1,-12-3</inkml:trace>
  <inkml:trace contextRef="#ctx0" brushRef="#br0" timeOffset="765.19">1729 283,'-3'11,"0"0,1 1,1-1,0 0,0 1,1-1,1 1,0-1,1 0,0 0,0 1,1-1,0-1,1 1,1 0,0-1,0 0,1 0,0 0,0-1,8 8,-10-15,0 0,1 0,0 0,-1 0,1-1,0 0,0 0,0 0,0-1,0 1,-1-1,1 0,0-1,0 1,0-1,0 0,0 0,0 0,-1-1,1 0,0 0,-1 0,3-2,96-67,54-66,-157 135,0 1,1 0,-1 0,1 1,0-1,-1 0,1 0,0 0,0 0,-1 0,1 1,0-1,0 0,0 1,0-1,0 1,0-1,0 1,0-1,0 1,0-1,0 1,0 0,0 0,0 0,0 0,1 0,-1 0,0 0,0 0,0 0,0 0,0 0,0 1,0-1,0 0,0 1,0-1,0 1,0 0,0-1,0 1,0-1,0 1,0 0,-1 0,1 0,0 0,0-1,-1 1,1 0,-1 0,1 0,-1 0,27 132,-25-126,0 0,1-1,-1 1,1-1,1 0,-1 0,1 0,0 0,1-1,-1 1,1-1,0 0,0 0,1-1,-1 0,1 0,0 0,0-1,1 1,-1-2,1 1,-1-1,1 0,0 0,0 0,0-1,0 0,0-1,0 0,0 0,0 0,0-1,0 0,6-2,-5 0,0-1,0 0,-1-1,1 0,-1 0,0-1,-1 0,1 0,-1 0,0-1,-1 0,0 0,0 0,0-1,-1 1,0-1,-1-1,1 1,-2 0,1-1,0-2,18-39,-9 26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40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1016,'0'29,"0"29,-5 8,-1-1,0-7,-4-13,0-10,2-6,-3-3,1-1,-3-1,0 2,-1-5,0-5</inkml:trace>
  <inkml:trace contextRef="#ctx0" brushRef="#br0" timeOffset="350.572">141 960,'36'7,"-1"-1,1-1,0-2,1-2,-1-1,24-4,6-6,1 4,0 2,0 3,14 4,-42 13,-27-4</inkml:trace>
  <inkml:trace contextRef="#ctx0" brushRef="#br0" timeOffset="649.079">0 1582,'43'-5,"39"-2,9 1,0-4,-12 0,-13 2,-14 2,-11 2,-8-3,-4 0,-2 0,-2 3,-4 1</inkml:trace>
  <inkml:trace contextRef="#ctx0" brushRef="#br0" timeOffset="1666.205">1101 1158,'29'0,"24"-5,7-1,-1-1,-6 2,-8 2,-6 1,-5 0,-3-3,-3-1,-1 0,-5 2</inkml:trace>
  <inkml:trace contextRef="#ctx0" brushRef="#br0" timeOffset="1886.352">1214 1412,'43'0,"24"0,6 0,-6-5,-9-1,-9-1,-8 2,-7 2,-4-4,-8-1</inkml:trace>
  <inkml:trace contextRef="#ctx0" brushRef="#br0" timeOffset="19061.006">2230 706,'-1'34,"-2"1,-1-1,-2 1,-1-2,-1 1,-2-1,-7 13,-25 84,64-146,140-214,-21 44,-139 183,0 1,0-1,0 0,0 1,0 0,1-1,-1 1,1 0,0 0,-1 1,1-1,0 1,0-1,0 1,0 0,0 0,0 0,1 0,-1 1,0-1,0 1,1 0,-1 0,0 0,0 0,1 1,-1-1,0 1,0 0,0 0,0 0,0 0,0 0,0 1,0-1,0 1,0 0,-1 0,1 0,-1 0,0 1,1-1,-1 1,0-1,0 1,-1 0,1-1,0 1,-1 0,0 0,0 0,1 1,-1 9,1 0,-2 0,0-1,0 1,-1 0,-1 0,0-1,0 1,-1-1,-1 1,0-3,1 0,1 1,-1 0,2-1,0 1,0 0,1 0,0 0,0-1,2 1,-1 0,1 0,1-1,0 1,-2-9,-1 0,1 0,0-1,-1 1,1 0,0-1,0 1,0 0,1-1,-1 1,0-1,0 0,1 1,-1-1,1 0,-1 0,1 0,-1 0,1 0,0 0,0-1,-1 1,1-1,0 1,0-1,0 1,-1-1,1 0,0 0,0 0,0 0,0 0,0 0,0-1,-1 1,1-1,0 1,0-1,0 1,-1-1,1 0,0 0,-1 0,1 0,0-1,60-62,5-60,-49 97,-14 18,1 0,0 0,0 0,1 1,1 0,-1 0,1 0,0 1,1 0,0 0,0 1,0 0,1 1,0 0,0 0,0 0,5 0,-12 5,1-1,-1 1,1 1,-1-1,0 0,1 0,-1 1,1-1,-1 1,0 0,1 0,-1 0,0 0,0 0,0 1,1-1,-1 0,-1 1,1 0,0-1,0 1,-1 0,1 0,-1 0,1 0,-1 0,0 0,0 0,0 1,0-1,0 0,0 1,-1-1,1 1,-1-1,0 1,0 1,2 96,-11-67,8-30,-1 0,1 1,-1-1,1 0,1 0,-1 1,0-1,1 0,-1 1,1-1,0 1,0-1,0 0,1 1,-1-1,1 0,0 1,0-1,0 0,1 2,7 4</inkml:trace>
  <inkml:trace contextRef="#ctx0" brushRef="#br0" timeOffset="19425.337">2089 1299,'219'-19,"154"9,-232 26,30-3,-148-17,-6-2</inkml:trace>
  <inkml:trace contextRef="#ctx0" brushRef="#br0" timeOffset="19909.402">2597 1412,'-3'19,"1"1,-2-1,-1 0,0-1,-1 1,-2-1,1 0,-6 8,6-12,-109 193,115-206,0 1,0-1,1 0,-1 1,1-1,-1 1,1-1,0 1,-1-1,1 1,0 0,0-1,0 1,0-1,0 1,1-1,-1 1,0-1,1 1,-1-1,1 1,-1-1,1 1,0-1,0 1,0-1,-1 0,1 0,0 0,1 1,-1-1,0 0,0 0,0 0,1 0,-1-1,0 1,1 0,-1-1,1 1,-1 0,1-1,-1 0,2 1,75 3,-67-4,65-14,-66 11,-1 1,1-1,0 2,0-1,0 1,0 1,0 0,0 0,-1 1,10 1,25 9,-23-8</inkml:trace>
  <inkml:trace contextRef="#ctx0" brushRef="#br0" timeOffset="20829.772">3330 706,'22'25,"-1"1,-1 1,-1 1,-2 0,-1 2,-1 0,-2 0,0 1,-3 1,0 0,-2 1,-2-1,-1 1,-1 1,-2-1,-1 0,-2 1,-1-1,-2 0,-1 0,-5 18,-1-18,-1-1,-1 0,-2 0,-1-2,-1 0,-1-1,-2 0,-14 14,-167 147,168-163</inkml:trace>
  <inkml:trace contextRef="#ctx0" brushRef="#br0" timeOffset="21458.572">2089 452,'-18'16,"1"0,1 2,0 0,2 0,0 2,1 0,1 0,0 1,2 1,1-1,-2 8,-24 155,9 0,4 45,16-185,2 2,2-1,2 0,2 0,2 0,2 0,2-1,1 1,15 37,-18-70,1 0,1 0,0-1,0 0,1 0,1-1,0 0,0-1,1 0,0 0,0-1,1-1,0 0,1 0,-1-1,1-1,0 0,1-1,-1-1,1 0,-1 0,1-1,0-1,9-1,1 1</inkml:trace>
  <inkml:trace contextRef="#ctx0" brushRef="#br0" timeOffset="22676.959">4092 565,'-2'-10,"-1"1,-1-1,1 1,-1-1,-1 1,0 1,0-1,-1 1,0-1,0 2,-1-1,0 1,0 0,-1 0,0 1,0 0,0 1,-1-1,0 2,-8-4,14 7,0 1,0-1,-1 1,1 0,0 0,0 0,-1 0,1 1,0-1,0 1,0 0,-1 0,1 0,0 0,0 1,1-1,-1 1,0-1,0 1,1 0,-1 0,1 1,-1-1,1 0,0 1,0 0,0-1,1 1,-1 0,0 0,1 0,0 0,0 0,-30 107,34 111,51 20,-10-97,-12-41,-4 1,9 72,-28-114,0-9,-2 0,-2 1,-3-1,-3 16,0-55,-1 0,-1 0,0 0,-1 0,0 0,-1-1,-1 0,-7 12,11-21,1 0,-2-1,1 1,0-1,-1 1,0-1,1 0,-1 0,0-1,-1 1,1 0,0-1,-1 0,0 0,1 0,-1 0,0-1,0 1,0-1,0 0,0 0,0-1,0 1,0-1,0 0,-1 0,1 0,0 0,0-1,0 0,0 1,-2-2,-3-4,0 0,0-1,0 0,1 0,0-1,0 0,1 0,0-1,1 1,0-2,0 1,1-1,0 0,1 0,0 0,0-1,1 1,1-1,-1 0,2-2,-4-12</inkml:trace>
  <inkml:trace contextRef="#ctx0" brushRef="#br0" timeOffset="33279.205">6069 1271,'-17'2,"1"0,1 1,-1 0,0 1,1 1,0 1,0 0,0 1,1 0,0 1,0 1,1 0,0 1,-3 4,7-5,0 0,1 0,0 1,1 0,0 0,1 1,0 0,0 0,1 0,1 1,0 0,0-1,1 1,1 1,0-1,1 0,0 1,1-1,0 1,2 8,-2-19,0 0,0 0,0 1,0-1,1 0,-1 0,1 0,0 0,-1 0,1 0,0 0,0 0,1 0,-1 0,0 0,0 0,1-1,-1 1,1-1,0 1,-1-1,1 0,0 1,0-1,0 0,0 0,0 0,0 0,0-1,0 1,0-1,0 1,1-1,-1 0,0 1,0-1,1 0,-1-1,0 1,0 0,0-1,0 1,1-1,-1 1,1-2,91-51,-59 15,-2-2,-2-2,-2-1,-1-1,-3-1,-1-1,-2-1,-3-1,-2-1,4-21,-12 43,-2 0,0-1,-2 0,-1 0,-1 0,-1-1,-2 1,-1-1,-1 1,-2-3,4 27,0 1,0-1,0 0,-1 1,1-1,-1 0,0 1,0-1,0 1,0-1,-1 1,0 0,1 0,-1-1,0 1,-1 0,1 1,0-1,-1 0,0 1,1-1,-1 1,0 0,0 0,-1 0,1 0,0 1,-1-1,1 1,0 0,-1 0,0 0,1 0,-1 1,0-1,1 1,-1 0,0 0,1 0,-1 1,0-1,1 1,-1 0,1 0,-1 0,1 1,0-1,-1 1,-1 1,-7 9,2 0,0 1,0 0,1 0,1 1,0 0,1 0,0 1,1 0,1 0,1 1,0 0,1-1,0 1,1 8,-1-4,2 1,0-1,2 1,0-1,1 0,1 0,1 0,1 0,0 0,2-1,0 0,1 0,1-1,1 0,0 0,1-1,1-1,1 0,10 10,10 11,-11-10,1-2,2 0,0-2,1 0,20 11,17-14,-57-23</inkml:trace>
  <inkml:trace contextRef="#ctx0" brushRef="#br0" timeOffset="33742.74">6887 1102,'22'-30,"-48"50,-73 158,87-155,-12 21,-1-1,-2 0,-1-2,-24 24,49-61,5-3</inkml:trace>
  <inkml:trace contextRef="#ctx0" brushRef="#br0" timeOffset="34094.468">6633 875,'9'29,"1"-1,1-1,2 0,1 0,1-1,1-1,1-1,1 0,1-2,1 0,14 11,-19-17,10 9,-1 0,-1 2,-1 1,-2 0,3 8,26 87,-22-116,-15-14</inkml:trace>
  <inkml:trace contextRef="#ctx0" brushRef="#br0" timeOffset="35064.333">7423 678,'-5'10,"-6"7,-1 7,-4-2,1 1,-2-4,3 0,-2-4,2 1,-2-2,3-4</inkml:trace>
  <inkml:trace contextRef="#ctx0" brushRef="#br0" timeOffset="35812.5">6943 1016,'3'-1,"-1"1,1-1,-1 0,0 0,1-1,-1 1,0-1,0 1,0-1,0 1,0-1,0 0,0 0,-1 0,1 0,-1 0,1-1,-1 1,0 0,0-1,0 1,0 0,0-1,-1 0,1 1,-1-1,1 1,-3 1,1 1,0 0,-1-1,1 1,-1 0,1 0,0 0,-1 0,1 0,-1 1,1-1,0 0,-1 1,1-1,0 1,-1-1,1 1,0-1,0 1,0 0,-1 0,1 0,0 0,0 0,0 0,0 0,1 0,-1 0,0 0,0 0,1 0,-1 1,0-1,1 0,-1 2,-146 198,136-186</inkml:trace>
  <inkml:trace contextRef="#ctx0" brushRef="#br0" timeOffset="37994.214">4177 2117,'-5'0,"4"0,6 0,2-5,6-1,4 0,5 1,3 2,-3-4,1-1,0 1,1 2,-3 7,-6 3</inkml:trace>
  <inkml:trace contextRef="#ctx0" brushRef="#br0" timeOffset="38631.592">4572 1920,'-27'68,"-41"82,67-148,-1-1,1 1,-1 0,1 0,0 0,0 0,0 0,0 0,0 0,0 0,1 0,-1 0,1 0,-1 0,1 1,0-1,0 0,0 0,0 1,0-1,1 0,-1 0,1 0,-1 0,1 1,0-1,0 0,0 0,0 0,0 0,0-1,0 1,1 0,-1 0,1-1,-1 1,1-1,0 1,0-1,-1 0,1 1,0-1,0 0,0 0,0-1,0 1,1 0,-1-1,0 1,2-1,111-25,-97 17</inkml:trace>
  <inkml:trace contextRef="#ctx0" brushRef="#br0" timeOffset="38994.796">4882 1976,'5'5,"-3"11,-7 7,-3 6,-4-4,-1 0,-2-4,1-2,-2-3,2-1,-2 4,-2 2,1 2,-1-2,3 0,-1 1,2-3</inkml:trace>
  <inkml:trace contextRef="#ctx0" brushRef="#br0" timeOffset="39695.876">4911 2230,'196'1,"-195"-1,1-1,-1 1,0 0,1 0,-1 0,0 1,1-1,-1 0,0 0,1 1,-1-1,0 1,1-1,-1 1,0 0,0-1,0 1,1 0,-1 0,0 0,0 0,0 0,0 0,-1 0,1 0,0 0,0 0,-1 0,1 1,0-1,-1 0,1 0,-1 1,0-1,1 0,-1 1,0-1,0 0,0 1,0-1,0 1,0-1,0 0,-1 1,1-1,0 0,-1 1,1-1,-1 0,1 1,-1-1,0 0,0 0,1 0,-1 0,0 0,0 0,-1 1,-67 67,60-63,1 0,1 1,-1 0,1 0,0 0,0 1,1 0,0 0,1 1,0 0,0 0,-1 4,5-12,1 0,-1 1,0-1,1 1,0-1,-1 1,1-1,0 1,0-1,0 1,0-1,0 1,0-1,0 1,1-1,-1 1,0-1,1 1,0-1,-1 0,1 1,0-1,-1 0,1 1,0-1,0 0,0 0,0 0,0 0,0 0,0 0,1 0,-1 0,0 0,1 0,-1-1,0 1,1-1,-1 1,1-1,-1 1,1-1,-1 0,1 0,-1 0,1 0,0 0,73-10,32-38,-83 37</inkml:trace>
  <inkml:trace contextRef="#ctx0" brushRef="#br0" timeOffset="40760.447">4262 1,'-28'196,"28"-193,1-1,-1 1,0-1,1 1,0-1,0 1,0-1,0 0,0 1,0-1,0 0,1 0,-1 0,1 0,0 0,0 0,-1 0,1-1,0 1,1 0,-1-1,0 0,0 1,0-1,1 0,-1 0,1-1,-1 1,1 0,-1-1,1 0,-1 1,1-1,-1 0,1 0,0 0,-1-1,1 1,-1-1,1 1,-1-1,1 0,-1 0,0 0,1 0,-1 0,0-1,70-16,-54 9</inkml:trace>
  <inkml:trace contextRef="#ctx0" brushRef="#br0" timeOffset="41012.97">4714 1,'-34'38,"-15"18,-5 4,7-4,6-6,7-7,2-6,9-4,7-8</inkml:trace>
  <inkml:trace contextRef="#ctx0" brushRef="#br0" timeOffset="41413.886">4629 339,'22'-10,"-9"4,-1 0,1 0,0 2,1 0,-1 0,1 1,0 1,0 0,9 0,-22 2,0 0,1 0,-1 0,0 0,0 0,0 0,0 0,0 0,0 0,1 1,-1-1,0 0,0 1,0-1,0 1,0-1,0 1,0-1,0 1,-1 0,1 0,0-1,0 1,0 0,-1 0,1 0,0 0,-1 0,1 0,-1 0,1 0,-1 0,0 0,1 0,-1 0,0 0,0 0,1 1,-1-1,0 0,0 0,-1 0,1 0,0 0,0 0,0 1,-1-1,1 0,0 0,-1 0,1 0,-1 0,0 0,1 0,-1 0,0-1,1 1,-1 0,0 0,-46 56,14-29,-36 46,68-73,1 0,0 0,-1 1,1-1,0 0,-1 0,1 0,0 1,0-1,0 0,0 0,0 0,1 1,-1-1,0 0,0 0,1 0,-1 1,1-1,-1 0,1 0,-1 0,1 0,0 0,-1 0,1 0,0 0,0 0,0-1,0 1,0 0,0 0,0-1,0 1,0-1,0 1,0-1,0 1,1-1,-1 1,0-1,0 0,0 0,1 0,-1 0,0 0,0 0,0 0,2 0,62-5,53-31,-93 30</inkml:trace>
  <inkml:trace contextRef="#ctx0" brushRef="#br0" timeOffset="53188.02">4742 1073,'-39'54,"-203"260,198-264,-33 53,114-154,-26 33</inkml:trace>
  <inkml:trace contextRef="#ctx0" brushRef="#br0" timeOffset="53833.808">4375 988,'1'10,"2"0,-1-1,1 1,1-1,0 0,0 0,1 0,0-1,0 0,1 0,0 0,0 0,1-1,3 6,111 137,-106-123,1 4,2-1,1 0,1-2,1 0,21 19,9 32,-48-69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6:44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1 876,'369'-58,"-240"59,-117-1</inkml:trace>
  <inkml:trace contextRef="#ctx0" brushRef="#br0" timeOffset="315.249">29 1102,'9'0,"14"0,7 0,3 0,1 0,-1-5,0-1,-2-1,-1 2,-1 2,-1 1,0 1,0 0,0 1,0 0,-4 1</inkml:trace>
  <inkml:trace contextRef="#ctx0" brushRef="#br0" timeOffset="2468.627">1214 989,'2'-16,"1"0,1 0,0 1,1-1,1 1,1 0,0 0,0 1,2 0,9-12,-7 7,8-9,1 1,1 1,1 1,1 0,1 2,2 1,0 1,1 1,24-13,-49 31,0 0,0 0,0 0,0 0,0 1,0-1,0 0,1 1,-1 0,1-1,-1 1,1 0,-1 0,1 1,0-1,-1 0,1 1,0-1,0 1,-1 0,1 0,0 0,0 1,-1-1,1 1,0-1,-1 1,1 0,0 0,-1 0,1 0,-1 0,0 1,1-1,-1 1,0 0,0-1,0 1,0 0,0 0,0 1,-1-1,1 0,-1 0,1 1,-1-1,0 1,0-1,0 2,0 196,-2-199,1 0,0 0,0 0,0-1,0 1,0 0,0 0,0 0,0 0,0-1,0 1,1 0,-1 0,0 0,1-1,-1 1,0 0,1 0,-1-1,1 1,-1 0,1-1,-1 1,1 0,0-1,-1 1,1-1,0 1,-1-1,1 1,0-1,0 0,-1 1,1-1,0 0,0 0,0 1,-1-1,1 0,0 0,0 0,0 0,0 0,0 0,-1 0,1-1,0 1,0 0,0 0,-1-1,1 1,0 0,0-1,-1 1,1-1,0 1,0-1,-1 1,45-36,-42 33,199-187,-186 177,1-3,2 1,0 1,1 0,0 2,1 0,16-6,-34 17,-1 0,0 0,1 1,-1-1,1 1,-1 0,0 0,1 0,-1 0,1 0,-1 0,1 1,-1-1,0 1,1-1,-1 1,0 0,0 0,1 0,-1 0,0 1,0-1,0 0,0 1,-1-1,1 1,0 0,-1 0,1 0,-1 0,1 0,-1 0,0 0,0 0,0 0,0 1,0-1,0 0,-1 1,1-1,-1 2,11 102,-26 39,15-142,-1 0,0 1,0-1,0 1,0-1,1 1,-1 0,1-1,0 1,0-1,1 1,-1 0,1-1,-1 1,1-1,0 1,1-1,0 2,8 7</inkml:trace>
  <inkml:trace contextRef="#ctx0" brushRef="#br0" timeOffset="2839.152">1102 1214,'559'-27,"-86"-4,-376 32,-72-1</inkml:trace>
  <inkml:trace contextRef="#ctx0" brushRef="#br0" timeOffset="3331.085">1750 1356,'-26'76,"-179"244,203-318,1 0,0-1,-1 1,1 0,0 0,0 0,0 0,0 0,1 0,-1 0,0 0,1 0,0 1,-1-1,1 0,0 0,0 0,0 0,0 1,1-1,-1 0,0 0,1 0,0 0,-1 0,1 0,0 0,0 0,0 0,0 0,1 0,-1 0,0-1,1 1,-1 0,1-1,0 0,-1 1,1-1,0 0,0 0,0 0,0 0,0 0,0 0,0-1,0 1,0 0,2-1,11 1,1-1,-1-1,0 0,1-1,-1-1,0 0,0-2,9-2,8-3,163-30,-171 34</inkml:trace>
  <inkml:trace contextRef="#ctx0" brushRef="#br0" timeOffset="4031.879">2681 509,'3'-15,"2"23,5 25,-3 8,-2 0,-2 0,-2 1,-3 36,0-8,2-27,2-1,-3-1,-1 0,-2 1,-1-1,-3-1,-1 1,-3 3,-142 308,140-330,-2 0,0 0,-1-1,-1-2,-20 18,28-27,-98 83,87-76</inkml:trace>
  <inkml:trace contextRef="#ctx0" brushRef="#br0" timeOffset="4651.896">1158 170,'-27'24,"1"1,1 2,2 0,0 2,2 1,-6 11,6 2,1 1,2 1,2 0,2 1,2 1,2 1,2-1,2 1,1 39,-4 59,9 133,1-235,1 0,3-1,1 1,2-1,2 0,2-1,2 0,1-1,3-1,1 0,7 8,-21-39,1 0,0 0,1 0,0-1,1 0,-1 0,2-1,-1 0,1 0,0-1,0 0,0-1,1 0,0 0,0-1,0-1,1 1,-1-2,1 1,0-1,0-1,0 0,-1-1,1 0,11-1,-3-5</inkml:trace>
  <inkml:trace contextRef="#ctx0" brushRef="#br0" timeOffset="7315.71">3302 255,'-10'0,"0"1,-1 0,1 1,0 0,0 0,0 1,0 1,1-1,-1 2,1-1,0 1,0 1,1-1,-1 2,1-1,1 1,-1 0,1 1,0-1,1 1,0 1,0-1,1 1,0 0,0 0,1 1,1 0,-1 0,0 21,2 0,1 0,1 0,2 0,2 10,25 180,1 101,-58-126,-1-81,-1 24,29-117,8 91,-5-110,0 0,0 0,1-1,-1 1,1-1,0 0,-1 1,1-1,0 0,1-1,-1 1,0-1,0 1,1-1,-1 0,1 0,-1 0,1-1,-1 1,1-1,-1 0,1 0,-1 0,1 0,0-1,-1 1,1-1,-1 0,0 0,1 0,-1-1,0 1,0-1,1 0,-1 0,23-5,84-31,-96 28</inkml:trace>
  <inkml:trace contextRef="#ctx0" brushRef="#br0" timeOffset="10189.654">4121 453,'-34'81,"-83"89,70-109,-88 79,73-85,52-53,6-5</inkml:trace>
  <inkml:trace contextRef="#ctx0" brushRef="#br0" timeOffset="10504.657">3811 480,'0'19,"0"-1,2 1,0-1,1 1,1-1,1 0,0-1,1 1,1-1,1 0,0 0,1-1,1-1,0 1,1-1,1-1,6 5,66 60,-62-66,-11-12</inkml:trace>
  <inkml:trace contextRef="#ctx0" brushRef="#br0" timeOffset="11418.18">4799 226,'22'-4,"-12"1,1 0,0 1,0 0,1 1,-1 0,0 0,0 2,0-1,1 1,-1 1,10 2,-20-3,0-1,1 1,-1 0,0-1,0 1,0 0,0-1,0 1,0 0,0 0,0 0,0 0,0 0,-1 0,1 0,0 0,-1 0,1 0,-1 1,1-1,-1 0,1 0,-1 1,0-1,0 0,1 1,-1-1,0 0,0 0,-1 1,1-1,0 0,0 1,0-1,-1 0,1 0,-1 1,1-1,-1 0,1 0,-1 0,0 0,0 0,0 0,1 0,-2 1,-43 45,-62 29,107-76,-1 1,0 0,1-1,-1 1,1-1,0 1,-1 0,1-1,0 1,-1 0,1-1,0 1,-1 0,1-1,0 1,0 0,0 0,0-1,0 1,0 0,0 0,0-1,0 1,0 0,0 0,1-1,-1 1,0 0,0-1,1 1,-1 0,1-1,-1 1,0 0,1-1,-1 1,1-1,-1 1,1-1,0 1,-1-1,1 1,-1-1,1 0,0 1,-1-1,1 0,0 1,-1-1,1 0,0 0,48 15,-36-12,-8-3,0 1,0-1,-1 1,1 1,0-1,-1 1,1 0,-1 0,0 0,1 0,-1 1,0 0,0-1,-1 2,1-1,-1 0,1 1,-1 0,0-1,0 1,-1 0,1 1,-1-1,0 0,0 1,0-1,-1 1,0 0,0-1,0 1,0 0,-1 2,-1-1,0 1,0-1,-1 1,0-1,0 0,0 1,-1-1,1 0,-2-1,1 1,-1 0,1-1,-1 0,-1 0,1 0,-1-1,0 1,0-1,0 0,-1 0,1-1,-1 0,0 0,0 0,0-1,0 1,-1-1,1-1,-1 1,1-1,-1-1,1 1,-1-1,1 0,-1 0,0-1,-49 0,32 1</inkml:trace>
  <inkml:trace contextRef="#ctx0" brushRef="#br0" timeOffset="11837.56">3472 1102,'403'-22,"267"-40,-442 33,-203 28</inkml:trace>
  <inkml:trace contextRef="#ctx0" brushRef="#br0" timeOffset="12455.954">3895 1271,'407'-27,"-334"43,-72-16,1 1,-1 0,0 0,0 0,0-1,1 1,-1 0,0 0,0 0,0 1,-1-1,1 0,0 0,0 1,-1-1,1 0,0 1,-1-1,1 0,-1 1,0-1,0 1,1-1,-1 1,0-1,0 0,0 1,0-1,-1 1,1-1,0 1,-1-1,1 0,-1 1,1-1,-1 1,1-1,-1 0,0 0,0 1,0-1,0 0,0 0,0 0,0 0,0 0,-1 0,-81 53,18-16,64-37,0 1,0 0,0 0,1-1,-1 1,1 0,-1 0,1 0,0 0,0 0,0 0,0 0,0-1,0 1,0 0,1 0,-1 0,1 0,-1 0,1-1,0 1,-1 0,1 0,0-1,0 1,1-1,-1 1,0-1,0 1,1-1,-1 0,1 1,-1-1,1 0,-1 0,1 0,0 0,-1-1,1 1,0 0,0-1,0 1,0-1,-1 0,1 1,0-1,0 0,0 0,2-1,5 6,3 1,0-2,-1 1,1 0,-1 1,-1 0,1 1,-1 0,0 0,-1 1,1 1,-2-1,1 2,-1-1,-1 1,2 3,-9-8,0 0,0 0,-1 0,0 0,0 0,0 0,0 0,-1 0,0 0,0-1,0 1,0-1,-1 1,0-1,0 0,0 0,0 0,-1 0,0-1,1 1,-1-1,-1 0,1 0,0-1,-1 1,1-1,-1 0,0 0,1 0,-1-1,0 0,-1 1,-15 5,0-1,-1-1,1 0,-1-2,0 0,0-2,0 0,-2-1,21-1,1 1,-1 0,1 0,-1-1,1 0,-1 1,1-1,0 0,-1 0,1 0,0-1,-1 1,1-1,0 1,0-1,0 1,1-1,-1 0,0 0,1 0,-1 0,1 0,-1-1,1 0,-6-14</inkml:trace>
  <inkml:trace contextRef="#ctx0" brushRef="#br0" timeOffset="14004.742">5278 29,'121'-17,"-114"15,1-1,-1 1,1 1,-1-1,1 1,0 1,0 0,-1 0,1 0,0 1,-1 0,1 0,0 1,-1 0,0 0,1 1,-1 0,0 0,0 1,-1 0,1 0,3 3,-8-3,-1 0,1 1,-1-1,0 0,0 1,-1-1,1 0,-1 1,0-1,0 1,-1-1,1 1,-1-1,0 0,0 1,0-1,-2 2,-2 20,-5 310,12-217,-2 292,-27-136,-3-32,2-47,29-178,-1-16,1 0,0 1,-1-1,0 1,1-1,-1 1,0-1,0 0,0 1,0-1,-1 1,1-1,-1 0,0 1,1-1,-1 0,0 1,0-1,0 0,-1 0,1 0,-1 0,1 0,-1 0,1 0,-1-1,0 1,0 0,0-1,0 0,0 1,0-1,0 0,0 0,-2 0,-187-7,139 0,34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3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13131 0 0,'0'0'829'0'0,"0"0"-258"0"0,0 0-127 0 0,0 0 143 0 0,0 0 276 0 0,0 0 157 0 0,0 0-61 0 0,0 0-195 0 0,0 0-278 0 0,0 0-224 0 0,0 0-118 0 0,-3 1-77 0 0,1 0-34 0 0,0-1 1 0 0,0 1-1 0 0,0 0 0 0 0,0 0 0 0 0,1 0 1 0 0,-1 1-1 0 0,0-1 0 0 0,1 0 1 0 0,-1 1-1 0 0,1-1 0 0 0,-1 1 0 0 0,1-1 1 0 0,0 1-1 0 0,0 0 0 0 0,0-1 1 0 0,-1 1-1 0 0,2 0 0 0 0,-1 0 0 0 0,0 0 1 0 0,0 0-1 0 0,1 0 0 0 0,-1 0 1 0 0,1 0-1 0 0,-1 0 0 0 0,1 0 0 0 0,0 0-33 0 0,0-1 101 0 0,0-1 8 0 0,0 0 26 0 0,0 0 22 0 0,0 0 6 0 0,0 0-22 0 0,0 0-30 0 0,0 0-17 0 0,1-3 183 0 0,0 3-5093 0 0,-1 0-5177 0 0,0 3 2522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6:5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141 254,'-3'2,"0"0,1 0,-1 0,0 0,1 0,0 0,-1 1,1-1,0 1,0-1,0 1,1 0,-1 0,1 0,-1 0,1 0,0 0,0 0,0 1,-5 20,0-1,2 2,1-1,0 1,2-1,1 1,1-1,3 20,23 154,-22-80,-5 0,-6 0,-4-1,-8 12,-26 197,33-42,-16-61,37-188,-3-29</inkml:trace>
  <inkml:trace contextRef="#ctx0" brushRef="#br0" timeOffset="394.624">340 2230,'33'0,"16"0,5 0,-2 0,-11 0</inkml:trace>
  <inkml:trace contextRef="#ctx0" brushRef="#br0" timeOffset="760.824">818 1920,'-16'179,"14"-177,1 1,-1 0,1-1,0 1,0 0,0 0,1 0,-1 0,1 0,-1 0,1 0,0 0,0 0,0 0,1 0,-1 0,1 0,0 0,0 0,0 0,0 0,0 0,0-1,1 1,-1 0,1-1,0 1,0-1,0 0,0 0,0 1,1-1,-1-1,0 1,1 0,0-1,-1 1,1-1,0 0,0 1,0-2,1 2,6-2,-1 0,1 0,-1 0,0-2,1 1,-1-1,0 0,0-1,0 0,0-1,-1 1,1-2,-1 1,0-1,0-1,3-2,9-6</inkml:trace>
  <inkml:trace contextRef="#ctx0" brushRef="#br0" timeOffset="1010.599">1298 1920,'-33'43,"-21"24,-6 5,2-4,11-10,9-9,6-8,9-7,3-9,5-4,5 0,-1-5,2 1,7-3,4-4</inkml:trace>
  <inkml:trace contextRef="#ctx0" brushRef="#br0" timeOffset="1401.926">1214 2315,'12'-4,"0"1,0 0,0 0,1 2,-1-1,1 1,-1 1,1 1,-1-1,0 2,1 0,1 1,-13-3,0 0,0 1,1-1,-1 1,0-1,0 1,0-1,0 1,0 0,0-1,0 1,0 0,0 0,0 0,-1 0,1 0,0 0,-1 0,1 0,0 0,-1 0,1 0,-1 1,0-1,1 0,-1 0,0 0,0 1,0-1,0 0,0 0,0 1,0-1,0 0,0 0,-1 1,1-1,0 0,-1 0,1 0,-1 0,1 0,-1 0,0 1,1-1,-1-1,0 2,-45 47,41-44,-3 1,0 0,1 1,0 0,0 1,1-1,0 1,0 1,1-1,0 1,0 0,-2 6,8-12,0 0,0-1,1 0,-1 1,1-1,-1 0,1 0,0 1,-1-2,1 1,0 0,1 0,-1 0,0-1,0 1,1-1,-1 0,1 0,-1 0,1 0,-1 0,1 0,0-1,-1 1,1-1,0 0,-1 0,1 0,0 0,0 0,-1 0,1-1,0 0,-1 1,1-1,2 1,84-13,-63 6</inkml:trace>
  <inkml:trace contextRef="#ctx0" brushRef="#br0" timeOffset="2849.358">593 1,'2'1,"-1"0,1 0,-1 0,0 0,1 0,-1 1,0-1,0 0,0 1,0-1,0 1,0-1,-1 1,1 0,0-1,-1 1,0 0,1-1,-1 1,0 0,1-1,-1 1,0 0,-1 0,1-1,0 1,0 0,-1 0,1-1,-1 1,1 0,-1-1,0 2,0 0,-35 137,25-112,9-25,0-1,0 1,0 0,1-1,-1 1,1 0,-1 0,1 0,0 1,0-1,0 0,1 0,-1 0,1 1,0-1,0 0,0 1,0-1,0 0,1 0,0 1,-1-1,1 0,0 0,1 0,-1 0,0 0,1 0,0 0,0 0,0-1,0 1,0-1,0 1,0-1,2 1,6-1,-1 0,1 0,0-1,0 0,-1-1,1 0,0-1,0 0,-1 0,1-1,-1 0,1-1,-1 0,0-1,0 1,9-6,3-2</inkml:trace>
  <inkml:trace contextRef="#ctx0" brushRef="#br0" timeOffset="3098.348">1072 29,'-9'20,"-13"19,-8 10,-3 0,-1-4,1-3,0-5,2-4,1-3,1-1,0-1,1-1,5 0,11-4,8-7</inkml:trace>
  <inkml:trace contextRef="#ctx0" brushRef="#br0" timeOffset="3498.854">1072 396,'178'6,"-175"-5,-1 0,1 0,-1 0,0 0,1 0,-1 0,0 1,0-1,0 1,0 0,0-1,0 1,0 0,0 0,-1 0,1 1,-1-1,0 0,1 1,-1-1,0 0,-1 1,1-1,0 1,-1 0,1-1,-1 1,0-1,0 1,0 0,0-1,0 1,0 0,-1-1,0 1,1-1,-1 1,0-1,0 1,0-1,0 0,-1 1,1-1,-1 0,1 0,-1 0,0 0,0 0,0-1,0 1,0 0,-1 0,-29 34,23-28,1 1,1 0,0 0,0 0,0 1,1 0,1 0,0 0,-2 7,6-15,0-1,1 1,-1-1,1 1,-1-1,1 1,0-1,-1 1,1-1,0 1,0 0,0-1,0 1,1-1,-1 1,0-1,1 1,-1-1,1 1,-1-1,1 1,0-1,-1 1,1-1,0 0,0 0,0 1,0-1,0 0,1 0,-1 0,0 0,0 0,1 0,-1 0,0-1,1 1,-1 0,1-1,-1 1,1-1,-1 0,1 1,-1-1,1 0,0 0,-1 0,1 0,1 0,83-13,-82 11,114-35,-93 26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12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0,'0'24,"0"27,0 10,0 4,0-4,-5-8,-2-8,1-7,1-5,2-3,0-3,2 0,1 0,0 0,-5-5,-1-6</inkml:trace>
  <inkml:trace contextRef="#ctx0" brushRef="#br0" timeOffset="331.306">1 85,'300'-36,"-172"23,0 6,54 7,-176 0,-4-1,0 1,-1 0,1-1,-1 1,1 0,0 0,-1 0,1 0,0 0,-1 1,1-1,0 0,-1 1,1-1,-1 1,1 0,-1-1,1 1,-1 0,0 0,1 0,-1 0,0 0,0 0,1 0,-1 1,0-1,0 0,0 1,-2 10</inkml:trace>
  <inkml:trace contextRef="#ctx0" brushRef="#br0" timeOffset="599.706">29 593,'34'5,"35"1,15-4,3-4,-4 0,-11-6,-8-1,-10 1,-10 2,-7 2,-5-3,-4-1,-1 2,-6 1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0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5 311,'374'-29,"-153"47,-165-9,-32-7</inkml:trace>
  <inkml:trace contextRef="#ctx0" brushRef="#br0" timeOffset="3667.701">5 678,'-1'-2,"0"-1,0 0,1 1,-1-1,1 0,0 1,0-1,0 0,0 0,0 1,1-1,-1 0,1 0,0 1,-1-1,1 1,0-1,1 1,-1-1,0 1,1 0,-1-1,1 1,0 0,0 0,0 0,0 0,0 1,0-1,0 0,1 1,-1 0,0-1,1 1,-1 0,1 0,0 0,-1 1,1-1,0 1,-1-1,1 1,0 0,0 0,-1 0,1 1,0-1,0 0,-1 1,1 0,1 0,200 24,78-25,-152-21,-131 21,1 0,0 0,-1 1,1-1,0 0,0 0,-1 0,1 1,0-1,0 0,0 0,-1 1,1-1,0 0,0 0,0 1,0-1,-1 0,1 1,0-1,0 0,0 1,0-1,0 0,0 1,0-1,0 0,0 1,0-1,0 0,0 1,0-1,0 0,1 1,-1-1,0 0,0 0,0 1,0-1,0 0,1 1,-1-1,0 0,0 0,1 1,-1-1,0 0,0 0,1 0,-1 0,0 1,0-1,1 0,-1 0,0 0,1 0,-14 11</inkml:trace>
  <inkml:trace contextRef="#ctx0" brushRef="#br0" timeOffset="4300.961">428 1,'0'0,"-1"0,0 0,1 0,-1 1,1-1,-1 0,0 0,1 0,-1 1,1-1,-1 0,1 1,-1-1,1 1,-1-1,1 1,-1-1,1 1,0-1,-1 1,1-1,0 1,-1-1,1 1,0-1,0 1,-1 0,1-1,0 1,0 0,0-1,0 1,0 0,0-1,0 1,0-1,0 1,0 0,0-1,0 1,1 0,-1-1,0 1,0-1,1 1,-1-1,0 1,1 0,-1-1,1 1,-1-1,1 0,-1 1,20 31,2-5,2-1,1-2,1 0,1-2,1-1,23 13,-46-31,41 24,0 2,-2 1,-2 3,-1 1,18 21,-57-54,-1 0,1 0,-1 0,1 1,-1-1,0 0,1 0,-1 1,0-1,0 1,0-1,0 1,-1 0,1-1,0 1,-1 0,1-1,-1 1,1 0,-1 0,0-1,1 1,-1 0,0 0,-1 0,1-1,0 1,0 0,-1 0,1 0,-1-1,1 1,-1 0,0-1,0 1,0-1,0 1,0-1,0 1,0-1,0 0,0 1,-1-1,1 0,-1 0,1 0,-1 0,1 0,-1 0,-138 72,-133 143,250-202,-74 60,96-52,10-14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38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52,'226'-1,"-22"-50,-204 52,0-1,0 1,-1-1,1 0,0 1,0-1,0 0,0 1,0-1,0 0,0 1,1-1,-1 0,0 1,0-1,0 0,0 1,0-1,0 0,1 1,-1-1,0 0,0 1,1-1,-1 0,0 0,0 1,1-1,-1 0,0 0,1 1,-1-1,0 0,0 0,1 0,-1 0,-4 5,-8 6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3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229 293,'22'-29,"-48"42,7 6,2 0,0 2,1 0,1 1,1 1,1 0,1 0,2 1,0 1,1 0,1 0,2 1,-2 12,-6 18,1 1,4 1,1 0,4 0,1 0,5 39,-1-81,1 0,0 0,1 0,0 0,2 0,0-1,0 0,2 0,0 0,0-1,5 7,-8-17,-1-1,1 0,0 0,0 0,0 0,0 0,0-1,1 0,-1 0,1 0,-1 0,1-1,0 1,0-1,0-1,0 1,-1-1,1 1,0-1,0-1,0 1,0-1,0 0,0 0,-1 0,1-1,0 0,-1 1,1-2,-1 1,0 0,0-1,1 0,-2 0,1 0,0-1,-1 1,0-1,1 0,-1 0,-1 0,1 0,1-3,4-12</inkml:trace>
  <inkml:trace contextRef="#ctx0" brushRef="#br0" timeOffset="270.139">313 801,'10'0,"17"0,10 0,2 0,0 0,-2 0,-3 0,-2 0,-1 0,-2 0,-6 0</inkml:trace>
  <inkml:trace contextRef="#ctx0" brushRef="#br0" timeOffset="886.536">1020 350,'1'3,"0"1,0-1,-1 0,1 1,0-1,-1 1,0-1,0 1,0-1,0 1,-1-1,1 1,-1-1,0 0,0 1,0-1,-1 0,1 0,-1 0,1 0,-1 0,-2 2,3-2,-113 172,113-172,-1-1,1 1,-1 0,1 0,0 0,0 0,1 0,-1 1,0-1,1 0,0 0,0 0,0 1,0-1,1 0,-1 0,1 0,-1 0,1 0,0 0,1 0,-1 0,0 0,1 0,0 0,-1-1,1 1,0 0,0-1,1 0,-1 0,0 1,1-1,-1-1,1 1,0 0,0-1,0 1,-1-1,1 0,1 0,-1 0,0 0,0-1,0 1,0-1,0 1,1-1,-1-1,143-38,-123 31</inkml:trace>
  <inkml:trace contextRef="#ctx0" brushRef="#br0" timeOffset="1416.983">1301 237,'9'-4,"1"-3,1 1,1 1,-1 0,1 0,0 1,0 1,0 0,1 1,-1 0,1 0,10 2,-22 0,1 0,-1 0,1 1,0-1,-1 1,1-1,-1 1,1-1,-1 1,0 0,1 0,-1 0,0 0,0 0,1 0,-1 0,0 0,0 1,0-1,0 0,-1 1,1-1,0 0,0 1,-1-1,1 1,-1-1,1 1,-1 0,0-1,0 1,0-1,1 1,-2 0,1-1,0 1,0-1,0 1,-1 0,1-1,-1 1,1-1,-39 59,27-53,11-7,-1 1,1-1,0 0,-1 0,1 0,0 1,0-1,-1 1,1-1,0 1,0-1,0 1,0 0,0 0,0-1,0 1,0 0,0 0,0 0,0 0,0 0,0 0,1 0,-1 1,1-1,-1 0,1 0,-1 0,1 1,-1-1,1 0,0 1,0-1,0 0,0 1,0-1,0 0,0 1,0-1,0 0,1 0,-1 1,0-1,1 0,-1 0,1 1,0-1,-1 0,1 0,0 0,0 0,0 0,0 0,45 16,-42-16,0 0,1-1,-1 2,0-1,0 0,0 1,0 0,0 0,0 0,0 0,-1 1,1-1,-1 1,0 0,0 0,0 0,2 3,-5-3,0 0,-1 0,1 0,-1 0,0 0,0 0,0 0,0-1,0 1,-1 0,0-1,1 1,-1-1,0 1,0-1,0 0,0 0,0 0,-1 0,1 0,-1 0,1-1,-1 1,0-1,0 0,1 0,-1 0,0 0,0 0,0-1,-1 1,4-1,-56 22,30-13</inkml:trace>
  <inkml:trace contextRef="#ctx0" brushRef="#br0" timeOffset="1818.197">766 971,'43'-10,"29"-7,6-2,1 3,-10 5,-6 3,-9-2,-9 2,-3 1,-3 3,-4 1,-3 1,-2 2,-1 0,-1 0,-1 1,1-1,-6 0</inkml:trace>
  <inkml:trace contextRef="#ctx0" brushRef="#br0" timeOffset="2287.053">1330 999,'-22'2,"1"1,0 1,0 1,0 1,0 1,1 1,0 1,1 1,0 0,-9 7,25-15,-1 1,1-1,0 0,1 1,-1 0,0-1,1 1,0 0,-1 0,1 1,0-1,1 0,-1 1,1-1,-1 1,1-1,0 1,0 0,1 0,-1-1,1 1,0 0,0 0,0 0,0-1,0 1,1 0,0 0,0-1,0 1,0 0,1-1,-1 1,1-1,0 0,0 1,0-1,1 0,-1 0,1-1,-1 1,1 0,0-1,0 1,0-1,3 1,6 2,1-1,0-1,0 0,1 0,-1-1,1-1,-1-1,1 1,-1-2,1 0,-1-1,0 0,0-1,1-1,-2 0,1 0,0-1,-1-1,0 0,0-1,-1 0,0-1,0 0,0-1,-8 7,1 0,-1 0,1 0,-1 0,0-1,0 1,0-1,0 0,0 0,-1 0,1 0,-1-1,0 1,0 0,0-1,0 0,-1 1,0-1,1 0,-1 0,-1 0,1 0,0 0,-1 0,0 0,0 0,0 0,-1 0,1 0,-1 0,0 0,0 0,0 1,0-1,-1 0,0 0,0 1,0-1,0 1,0 0,-1 0,1 0,-1 0,0 0,0 0,0 1,0-1,0 1,-1 0,-2-2,-49-9,29 11</inkml:trace>
  <inkml:trace contextRef="#ctx0" brushRef="#br0" timeOffset="2686.901">1358 1197,'-209'132,"206"-131,0 1,-1 0,1 0,0 0,0 0,0 0,0 0,0 1,0-1,1 1,-1 0,1 0,0 0,0 0,0 0,0 1,0-1,1 0,0 1,-1-1,1 1,1 0,-1-1,0 1,1 0,0 0,0-1,0 1,0 0,1 0,-1-1,1 1,0 0,0-1,0 1,1-1,-1 1,1-1,0 0,1 3,6-2,0-1,0 0,0 0,1-1,-1 0,1-1,-1 0,1-1,-1 0,1 0,-1-1,1 0,-1 0,1-1,-1-1,0 0,0 0,0 0,2-3,-1 4,0-1,0 0,0-1,-1 0,0-1,0 0,0-1,0 1,-1-1,0-1,0 0,-1 0,0-1,0 1,0-2,-1 1,-1-1,1 1,-1-2,-1 1,4-10,-8 16,0-1,0 1,-1-1,1 1,-1-1,1 1,-1-1,0 1,-1-1,1 1,0 0,-1 0,0 0,0 0,0 0,0 0,0 0,-1 1,1-1,-1 1,0-1,1 1,-1 0,0 0,0 0,-1 1,1-1,0 1,-1-1,-103-24,81 25</inkml:trace>
  <inkml:trace contextRef="#ctx0" brushRef="#br0" timeOffset="3183.24">1838 209,'42'143,"-28"-83,-3 1,-2 1,-3 0,-3 6,1-24,-2 0,-1 0,-3 0,-2 0,-1 0,-2-1,-3 1,-1-2,-2 0,-2 0,-1-1,-3-1,-1-1,-10 14,-57 35,67-76</inkml:trace>
  <inkml:trace contextRef="#ctx0" brushRef="#br0" timeOffset="4208.832">1810 40,'26'-7,"4"-2,-1 2,1 1,1 1,-1 2,0 1,11 1,-37 2,0-1,0 1,0 0,0 0,0 0,0 1,-1-1,1 1,0 0,-1 0,0 0,1 0,-1 1,0 0,0-1,0 1,-1 0,1 0,0 1,-1-1,0 0,0 1,0-1,-1 1,1 0,-1 0,1-1,-1 1,-1 0,1 1,7 129,-8-110,24 213,-21-145,-3 0,-5 1,-3-1,-18 73,13-101,-22 176,41-174,-8-63,0-1,0 0,0 0,-1 0,1-1,-1 1,1 0,-1-1,1 0,-1 0,0 1,0-2,1 1,-1 0,0 0,0-1,0 0,0 1,0-1,0 0,0-1,0 1,0 0,1-1,-1 0,-3 0,-3 0,-15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14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1 668,'9'0,"18"0,9 0,4 0,-1 0,-2 0,-3 0,-2 0,-1-5,-2-1,-1 0,0 1,0 1,-6 7,-10 2,-7 1</inkml:trace>
  <inkml:trace contextRef="#ctx0" brushRef="#br0" timeOffset="251.91">114 895,'38'4,"27"2,8 0,-4-5,-10-4,-13-1</inkml:trace>
  <inkml:trace contextRef="#ctx0" brushRef="#br0" timeOffset="3132.306">1242 781,'150'-185,"-33"65,-116 119,0 1,0-1,-1 0,1 1,0-1,0 1,0-1,-1 1,1-1,0 1,0-1,0 1,0 0,0 0,0-1,0 1,0 0,0 0,0 0,0 0,0 0,0 0,0 0,0 1,0-1,0 0,0 0,0 1,0-1,0 1,-1-1,1 1,0-1,0 1,0 0,-1-1,1 1,0 0,-1-1,1 1,0 0,-1 0,1 0,-1-1,1 1,-1 0,0 0,1 0,-1 0,0 0,0 0,1 0,5 57,-6-55,0 15,-1-15,0 1,0-1,0 0,1 1,-1-1,1 1,0-1,0 0,1 1,-1-1,1 1,-1-1,1 0,0 1,0-1,1 0,-1 0,1 0,-1 0,1 0,0 0,0 0,0 0,1-1,-1 1,0-1,1 0,0 0,0 0,-1 0,1 0,0 0,1-1,-1 0,0 1,2-1,4-2,0-1,0 0,-1 0,1-1,-1-1,1 1,-1-1,0-1,0 1,-1-1,0 0,0-1,0 0,0 0,-1-1,0 0,0 0,-1 0,4-7,-3 7,120-169,-108 156,-7 38,-10-2,-2-6,1 0,0 0,1-1,-1 1,2 0,-1-1,2 1,-1-1,1 1,0-1,1 0,0 0,1-1,0 1,0-1,1 0,0 0,0-1,1 0,0 0,0 0,6 3,6-1</inkml:trace>
  <inkml:trace contextRef="#ctx0" brushRef="#br0" timeOffset="4899.416">1355 950,'195'-29,"-48"3,106-4,-73 14,-62-7,-73 12,-24 7</inkml:trace>
  <inkml:trace contextRef="#ctx0" brushRef="#br0" timeOffset="5654.345">1412 1120,'73'-17,"-3"0,70-6,-139 23,1 0,-1 0,1-1,-1 1,1 0,-1 0,1 0,-1 1,1-1,-1 0,1 0,-1 1,1-1,-1 1,1 0,-1-1,0 1,0 0,1 0,-1-1,0 1,0 0,0 0,0 1,0-1,0 0,0 0,0 0,0 1,0-1,-1 0,1 1,-1-1,1 1,-1-1,1 0,-1 1,0-1,0 1,0-1,0 1,0-1,0 1,0-1,0 1,0-1,-1 1,-36 63,-89 50,125-115,1 1,-1-1,1 1,-1-1,1 1,0-1,-1 1,1 0,0-1,-1 1,1-1,0 1,0 0,-1-1,1 1,0 0,0 0,0-1,0 1,0 0,0-1,0 1,0 0,0-1,1 1,-1 0,0-1,0 1,1 0,-1-1,0 1,1 0,-1-1,0 1,1-1,-1 1,1-1,-1 1,1-1,-1 1,1-1,-1 0,1 1,0-1,-1 0,1 1,0-1,-1 0,1 0,0 1,-1-1,1 0,0 0,-1 0,1 0,43 5,-41-5,-3 0,70 10,-69-10,1 0,-1 0,1 0,-1 1,1-1,-1 1,0-1,1 1,-1 0,1-1,-1 1,0 0,0 0,0 0,1 0,-1 0,0 0,0 0,0 1,-1-1,1 0,0 0,0 1,-1-1,1 1,0-1,-1 0,0 1,1-1,-1 1,0-1,0 1,0-1,0 1,0-1,0 1,0-1,0 1,-1-1,1 1,0-1,-1 1,-6 9,0 0,-1-1,-1 0,1 0,-1-1,-1-1,0 1,0-1,-1-1,0 0,0-1,0 0,-10 4,-13 9,6-2,3-2</inkml:trace>
  <inkml:trace contextRef="#ctx0" brushRef="#br0" timeOffset="6637.982">2089 1063,'1'-1,"-1"1,1-1,-1 1,1-1,-1 0,1 1,0-1,-1 1,1 0,0-1,0 1,-1 0,1-1,0 1,0 0,-1 0,1-1,0 1,0 0,0 0,-1 0,1 0,0 0,0 0,0 0,-1 1,1-1,0 0,0 0,0 1,-1-1,1 0,0 1,-1-1,1 1,0-1,-1 1,1-1,0 1,-1-1,1 1,-1 0,1-1,-1 1,0 0,1-1,-1 1,1 0,-1 0,0-1,0 1,1 0,-1 0,0-1,0 1,0 0,0 0,0 0,0 0,0-1,0 1,-1 0,-12 54,13-55,-92 187,77-163,10-17,0 1,0-1,1 1,0 0,0 0,0 0,1 1,1-1,0 1,0 0,0 0,1 2,1-10,0 1,1-1,-1 0,0 1,1-1,0 0,-1 0,1 0,0 1,-1-1,1 0,0 0,0 0,0 0,0 0,0 0,0 0,0-1,0 1,0 0,0-1,1 1,-1 0,0-1,0 0,1 1,-1-1,0 0,1 1,-1-1,0 0,1 0,-1 0,0 0,1 0,-1-1,0 1,2-1,52-12,93-33,-123 38</inkml:trace>
  <inkml:trace contextRef="#ctx0" brushRef="#br0" timeOffset="7420.092">2569 301,'26'31,"-2"1,-1 1,-2 1,-1 1,-2 0,-1 1,-2 1,-1 1,1 13,-5-17,-1 0,-2 0,-2 1,-1 0,-1 0,-2 1,-2-1,-1 0,-2 0,-6 27,-1-29,0-1,-3 0,0-1,-2 0,-2-2,0 0,-20 23,-37 27,51-61</inkml:trace>
  <inkml:trace contextRef="#ctx0" brushRef="#br0" timeOffset="7869.513">932 188,'-28'58,"4"0,2 1,2 2,3 0,1 11,3-25,3 0,1 1,3 1,2-1,2 1,2 0,2 0,2-1,9 37,-9-58,2 0,1-1,1 0,1 0,2-1,0 0,2-1,0 0,2-1,0 0,2-2,0 0,2 0,0-2,1-1,1 0,0-1,21 11,75 20,-81-40</inkml:trace>
  <inkml:trace contextRef="#ctx0" brushRef="#br0" timeOffset="19057.608">3670 245,'16'-13,"-16"41,-69 211,57-202,9-31,0 0,1 0,-1 0,2 0,-1 1,1-1,-1 1,2-1,-1 1,1-1,0 1,0 0,1-1,1 6,0-9,1 0,0-1,0 1,0 0,0-1,0 0,1 1,-1-1,1 0,-1-1,1 1,0-1,-1 0,1 0,0 0,0 0,0 0,0-1,0 0,0 0,0 0,0 0,0-1,0 1,0-1,0 0,-1 0,1-1,0 1,-1-1,4-1,7-1,103-11,-92 14</inkml:trace>
  <inkml:trace contextRef="#ctx0" brushRef="#br0" timeOffset="19657.567">4065 48,'21'-12,"-16"8,0 0,0 1,0-1,1 1,-1 0,1 0,0 1,0 0,0 0,0 0,0 1,0 0,1 0,-1 1,0-1,0 1,1 1,-1-1,0 1,0 0,1 0,-1 1,0 0,4 2,-8-2,0 0,-1 0,1 0,-1 0,1 0,-1 1,0-1,0 0,0 1,0-1,0 1,-1-1,1 1,-1-1,0 1,1 0,-1-1,0 1,-1-1,1 1,0-1,-1 1,1 0,-1-1,0 0,0 1,0-1,0 1,0-1,-1 0,1 0,-1 0,0 1,1-1,-1 0,0 0,1 1,0-1,-1 1,1-1,0 1,0-1,1 1,-1 0,1 0,-1-1,1 1,0 0,0 0,0-1,0 1,0 0,1 0,-1-1,1 1,0 0,0-1,0 1,0 0,0-1,0 0,1 1,-1-1,1 0,0 1,1 0,25 15,27 22,-54-38,-1-1,1 0,0 1,0-1,-1 0,1 1,-1-1,1 1,-1-1,0 1,0-1,1 1,-1-1,0 1,0-1,-1 1,1-1,0 1,0-1,-1 1,1-1,-1 1,1-1,-1 1,1-1,-1 0,0 1,0-1,0 0,0 0,0 0,0 0,0 1,0-1,0-1,-1 1,1 0,0 0,-1 0,0 0,-5 4,0 0,-1-1,1 0,-1 0,0-1,0 0,0 0,0-1,-1 0,1 0,-1-1,-2 0,-13 1</inkml:trace>
  <inkml:trace contextRef="#ctx0" brushRef="#br0" timeOffset="20069.932">3331 866,'43'-5,"48"-6,18-2,0 2,-14 3,-13 2,-15 3,-11 1,-9 2,-8 0,-6 0,-4 1,-1-1,-2 1,0-1,1 0,0 0,-4 0</inkml:trace>
  <inkml:trace contextRef="#ctx0" brushRef="#br0" timeOffset="20542.966">4008 922,'-140'55,"134"-52,-1 1,1 0,0 0,0 0,1 1,-1 0,1 0,0 0,1 1,-1 0,1 0,0 0,0 0,1 0,0 1,0 0,0-1,1 1,0 2,2-3,0-1,1 0,0 0,0 1,0-1,0 0,1 0,0 0,0 0,0-1,1 1,0 0,-1-1,2 0,-1 0,0 0,1 0,0 0,0-1,0 1,0-1,1 0,-1 0,1-1,-1 1,1-1,0 0,0-1,0 1,0-1,1 0,-1 0,0 0,0-1,1 0,-1 0,0 0,0-1,2 0,5 1,0 0,-1-1,1 0,-1-1,1 0,-1-1,0 0,0-1,0 0,0-1,-1 0,0 0,0-1,0-1,-1 0,0 0,0-1,-1 0,0 0,1-2,-5 8,0-1,0 0,0-1,-1 1,1-1,-1 0,0 0,0 0,0 0,0 0,-1 0,0-1,0 1,0-1,0 0,-1 0,0 1,0-1,0 0,0 0,-1 0,0 0,0 0,0 0,-1 0,1 0,-1 0,-1 0,1 0,-1 0,1 1,-1-1,-1 1,-1-5,-3 3,0 0,-1 0,1 1,-1 0,0 0,-1 1,1 0,-1 0,1 1,-1 0,0 1,0 0,0 0,-1 1,1 0,0 0,-1 1,1 1,0-1,0 2,-1-1,1 1,0 1,-7 2,-8 1</inkml:trace>
  <inkml:trace contextRef="#ctx0" brushRef="#br0" timeOffset="20907.188">4008 1176,'-9'11,"0"1,1 0,1 0,0 1,0-1,2 2,-1-1,2 1,-1-1,2 1,0 0,1 3,1-15,1 0,0 0,0 1,0-1,0 0,0 0,0 0,1 0,-1 0,1 1,-1-1,1 0,0 0,0 0,0 0,0-1,0 1,0 0,1 0,-1-1,0 1,1 0,0-1,-1 0,1 1,0-1,0 0,0 0,-1 0,1 0,0 0,0 0,1-1,-1 1,0-1,0 1,0-1,0 0,0 0,1 0,-1 0,0 0,0 0,1-1,93-30,-7-35,-86 64,-1 0,0-1,0 1,0-1,0 1,0-1,0 0,-1 0,1 0,-1 0,0 0,0 0,0 0,0-1,0 1,-1 0,0-1,1 1,-1 0,0-1,-1 1,1 0,-1 0,1-1,-1 1,0 0,0 0,-1 0,1 0,0 0,-1-1,-4-2,-1 1,1-1,-1 1,0 0,0 1,-1 0,1 0,-1 1,0-1,0 2,0-1,0 1,0 0,-1 1,1 0,-1 0,1 1,0 0,-1 1,1-1,-1 2,0-1,-22 4,4 0</inkml:trace>
  <inkml:trace contextRef="#ctx0" brushRef="#br0" timeOffset="31242.869">3133 75,'-13'-1,"0"1,0 0,1 0,-1 2,0-1,0 2,0 0,1 0,0 1,-1 1,1 0,1 0,-1 1,1 1,0 0,1 0,-1 1,-3 5,6-1,0 0,1 1,1 0,0 0,1 0,0 1,1 0,1 0,0 0,1 0,1 1,0-1,0 0,2 1,0-1,0 0,2 1,0 1,54 267,-48-237,-5-32,-1 1,0-1,-1 1,-1 0,0 0,-1 0,-1 0,0 0,-1 3,-34 151,31-139,1 1,2-1,1 1,2 0,1-1,1 1,1-1,4 8,-6 63,-3-84,2-4</inkml:trace>
  <inkml:trace contextRef="#ctx0" brushRef="#br0" timeOffset="37659.71">2993 1515,'0'-5,"0"-6,0 3,4 4,7 1,6 2,5 2,4-1,2 1,1-1,0 1,1-1,-1 0,-5-4,-1-2,-6 4,-4 4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53:24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147 7 0 0 0,'0'0'713'0'0,"0"0"169"0"0,0 0 61 0 0,0 0 29 0 0,0 0-56 0 0,0 0-120 0 0,0 0-107 0 0,-3-5 390 0 0,3 3 4370 0 0,95 9-4883 0 0,-94-5-549 0 0,1 1 0 0 0,-1-1 0 0 0,0 1 0 0 0,1-1 0 0 0,-1 1 0 0 0,-1 0-1 0 0,1-1 1 0 0,0 1 0 0 0,-1 0 0 0 0,1 0 0 0 0,-1 0 0 0 0,0-1 0 0 0,0 1-1 0 0,0 0 1 0 0,0 0 0 0 0,-1 0 0 0 0,1 0 0 0 0,-1-1 0 0 0,0 1-1 0 0,1 0 1 0 0,-1-1 0 0 0,-1 3-17 0 0,-45 63 695 0 0,40-62-646 0 0,1 1 0 0 0,0 0 0 0 0,1 1-1 0 0,0-1 1 0 0,0 1 0 0 0,0 0 0 0 0,1 0 0 0 0,0 1 0 0 0,1-1 0 0 0,0 1 0 0 0,0 0 0 0 0,1-1 0 0 0,0 1 0 0 0,1 0 0 0 0,-1 5-50 0 0,2-12 27 0 0,0 0-1 0 0,-1 0 0 0 0,1 0 1 0 0,0 0-1 0 0,0 0 0 0 0,0 0 1 0 0,0-1-1 0 0,1 1 0 0 0,-1 0 1 0 0,0 0-1 0 0,1 0 0 0 0,-1 0 0 0 0,1 0 1 0 0,0-1-1 0 0,0 1 0 0 0,0 0 1 0 0,0 0-1 0 0,0-1 0 0 0,0 1 1 0 0,0-1-1 0 0,0 1 0 0 0,0-1 1 0 0,1 1-1 0 0,-1-1 0 0 0,1 0 0 0 0,-1 0 1 0 0,1 0-1 0 0,-1 0 0 0 0,1 0 1 0 0,0 0-1 0 0,0 0 0 0 0,-1 0 1 0 0,1 0-1 0 0,0-1 0 0 0,0 1 1 0 0,0-1-1 0 0,0 0 0 0 0,0 1 0 0 0,-1-1 1 0 0,1 0-1 0 0,0 0 0 0 0,0 0-25 0 0,126-15 2178 0 0,-54-8-1607 0 0,-34 12-2152 0 0,0-3-6351 0 0,-31 10-1171 0 0</inkml:trace>
  <inkml:trace contextRef="#ctx0" brushRef="#br0" timeOffset="1477.126">153 55 0 0 0,'4'-12'27'0'0,"-3"10"162"0"0,-1 2 267 0 0,0 0 124 0 0,0 0 19 0 0,0 0-60 0 0,-5-1 5962 0 0,-12 1-3456 0 0,-67 23 2364 0 0,80-20-5454 0 0,0-1 0 0 0,0 1 0 0 0,0 0 0 0 0,1 0 0 0 0,-1 0 0 0 0,1 1 0 0 0,0-1 0 0 0,-1 1 0 0 0,2 0 0 0 0,-1 0 0 0 0,0 0 0 0 0,1 0 0 0 0,0 0 0 0 0,0 1 0 0 0,-1 1 45 0 0,1 0 344 0 0,13-2-12105 0 0,-5-7 6508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53:44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7 0 0 0,'0'0'1210'0'0,"0"0"225"0"0,0 0 294 0 0,0 0 81 0 0,0 0-182 0 0,0 0-338 0 0,0 0-314 0 0,0 0-120 0 0,0 0-62 0 0,0 0-34 0 0,-18-7 1869 0 0,13 7-2426 0 0,0 0 1 0 0,0 1 0 0 0,0-1 0 0 0,0 1 0 0 0,1 0-1 0 0,-1 1 1 0 0,0-1 0 0 0,1 1 0 0 0,-1 0 0 0 0,1 0-1 0 0,-1 0 1 0 0,1 0 0 0 0,0 1 0 0 0,0 0-1 0 0,0 0 1 0 0,-2 2-204 0 0,-1 0-5 0 0,-1 0 0 0 0,1 0 0 0 0,0 1-1 0 0,0 0 1 0 0,1 1 0 0 0,0-1 0 0 0,0 1 0 0 0,1 0-1 0 0,0 1 1 0 0,0-1 0 0 0,0 1 0 0 0,1 0-1 0 0,0 0 1 0 0,1 0 0 0 0,0 1 0 0 0,0-1 0 0 0,1 1-1 0 0,0 0 1 0 0,0 0 0 0 0,1-1 0 0 0,0 1 0 0 0,1 1 5 0 0,0-8-82 0 0,1 0 0 0 0,0 0 0 0 0,0-1 0 0 0,0 1 1 0 0,-1 0-1 0 0,2-1 0 0 0,-1 1 0 0 0,0 0 0 0 0,0-1 1 0 0,1 1-1 0 0,-1-1 0 0 0,0 0 0 0 0,1 1 0 0 0,0-1 1 0 0,-1 0-1 0 0,1 0 0 0 0,0 0 0 0 0,-1 0 0 0 0,1 0 1 0 0,0 0-1 0 0,0-1 0 0 0,0 1 0 0 0,0-1 0 0 0,0 1 1 0 0,0-1-1 0 0,-1 0 0 0 0,1 1 0 0 0,0-1 0 0 0,0 0 1 0 0,2-1 81 0 0,40 3-6130 0 0,-34-2 3178 0 0,1-1-948 0 0,-3-2 1073 0 0</inkml:trace>
  <inkml:trace contextRef="#ctx0" brushRef="#br0" timeOffset="466.162">203 298 0 0 0,'0'0'995'0'0,"0"0"-327"0"0,0 0-63 0 0,0 0 401 0 0,0 0 436 0 0,0 0 153 0 0,0 0-175 0 0,0 0-333 0 0,0 0-262 0 0,0 0-71 0 0,0 0 7 0 0,0 0 16 0 0,19-15-28 0 0,58-49-81 0 0,3-16 1109 0 0,-31 48-965 0 0,-42 65-596 0 0,-6-31-206 0 0,0 0 0 0 0,0 0 1 0 0,1 0-1 0 0,-1-1 0 0 0,1 1 1 0 0,-1 0-1 0 0,1-1 0 0 0,-1 1 0 0 0,1-1 1 0 0,0 1-1 0 0,-1-1 0 0 0,1 0 1 0 0,0 0-1 0 0,0 0 0 0 0,0 0 0 0 0,0 0 1 0 0,0 0-1 0 0,1-1 0 0 0,-1 1 1 0 0,0-1-1 0 0,0 1 0 0 0,0-1 0 0 0,0 0 1 0 0,1 0-1 0 0,-1 0 0 0 0,0 0 1 0 0,0 0-1 0 0,1 0 0 0 0,-1 0 1 0 0,0-1-1 0 0,1 0-10 0 0,12 1 128 0 0,76-33 190 0 0,-89 34-301 0 0,0 0 1 0 0,0 0-1 0 0,-1 1 0 0 0,1-1 0 0 0,0 1 0 0 0,-1 0 0 0 0,1 0 0 0 0,-1-1 0 0 0,1 1 0 0 0,-1 0 1 0 0,0 0-1 0 0,1 0 0 0 0,-1 0 0 0 0,-1 1 0 0 0,1-1 0 0 0,0 0 0 0 0,0 0 0 0 0,-1 0 1 0 0,1 1-1 0 0,-1-1 0 0 0,0 0 0 0 0,1 1 0 0 0,-1-1 0 0 0,0 0 0 0 0,-1 1 0 0 0,1-1 0 0 0,0 0 1 0 0,-1 1-1 0 0,1-1 0 0 0,-1 0 0 0 0,0 1-17 0 0,5 38 44 0 0,13-28-3674 0 0,-9-10-2802 0 0,-4 0-1003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53:42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0 0 0,'0'0'405'0'0,"0"0"257"0"0,0 0 155 0 0,0 0 266 0 0,0 0 246 0 0,0 0 34 0 0,0 0-205 0 0,0 0-300 0 0,0 0-229 0 0,0 0-112 0 0,0 0-31 0 0,-5 0 40 0 0,1 0-299 0 0,0 1-1 0 0,0-1 1 0 0,1 1 0 0 0,-1 0 0 0 0,0 0-1 0 0,0 0 1 0 0,1 0 0 0 0,-1 1 0 0 0,1-1 0 0 0,0 1-1 0 0,-1 0 1 0 0,1 0 0 0 0,0 0 0 0 0,0 0-1 0 0,0 1 1 0 0,0-1 0 0 0,1 1 0 0 0,-1 0-1 0 0,0 0 1 0 0,1 0 0 0 0,0 0 0 0 0,0 0 0 0 0,-1 3-227 0 0,-17 82 141 0 0,20-81-381 0 0,10 62-825 0 0,28-49-7550 0 0,-31-19 5452 0 0,-2 2 1056 0 0</inkml:trace>
  <inkml:trace contextRef="#ctx0" brushRef="#br0" timeOffset="566.431">170 276 672 0 0,'0'0'2130'0'0,"0"0"-627"0"0,0 0-336 0 0,0 0 104 0 0,0 0 192 0 0,0 0 41 0 0,0 0-236 0 0,0 0-378 0 0,0 0-285 0 0,0 0-155 0 0,0 0-66 0 0,0 0-40 0 0,0 0-17 0 0,7-11-49 0 0,63-87 473 0 0,-4 60-235 0 0,-65 68-208 0 0,0-28-278 0 0,0 0-1 0 0,0 0 1 0 0,0-1-1 0 0,1 1 1 0 0,-1 0-1 0 0,1-1 1 0 0,0 1-1 0 0,-1-1 1 0 0,1 1-1 0 0,0-1 0 0 0,0 0 1 0 0,0 0-1 0 0,-1 0 1 0 0,1 0-1 0 0,1 0 1 0 0,-1 0-1 0 0,0-1 1 0 0,0 1-1 0 0,0-1 1 0 0,0 1-1 0 0,0-1 1 0 0,1 0-1 0 0,-1 0 0 0 0,0 0 1 0 0,0 0-1 0 0,0 0 1 0 0,0 0-1 0 0,1-1 1 0 0,-1 1-1 0 0,0-1 1 0 0,0 1-1 0 0,0-1 1 0 0,0 0-1 0 0,0 0 1 0 0,0 0-1 0 0,0 0 0 0 0,0 0 1 0 0,0-1-1 0 0,-1 1 1 0 0,1 0-1 0 0,0-1-29 0 0,17-4 73 0 0,23 0-95 0 0,-24 39-114 0 0,11 6 167 0 0,-20-35-3527 0 0,3-3-3657 0 0,-9-1 817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5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36,'-6'-4,"0"1,0 0,-1 0,1 1,0 0,-1 0,0 0,0 1,1 0,-1 0,0 1,-5 0,-2-1,-4-3,0 1,0 1,-1 1,1 1,-1 0,1 1,0 1,-1 1,1 1,0 0,1 1,-1 1,1 1,0 0,1 2,-2 0,14-5,0 0,0 0,1 0,0 0,0 0,0 0,0 1,0 0,1-1,0 1,0 0,0 0,1 0,0 0,0 1,0-1,1 0,-1 0,1 1,0-1,1 0,-1 1,1-1,0 0,1 0,-1 0,1 0,0 0,0 0,0 0,1-1,0 1,0-1,0 0,0 0,2 2,186 162,-169-150,-1 2,-1 0,0 2,-2 0,15 22,-27-35,-1-1,-1 1,1 0,-1 0,-1 1,1-1,-2 1,1 0,-1 0,-1 0,0 0,0 0,-1 0,-1 0,1 0,-1 0,-1 0,-2 6,-2-5,0 0,-2-1,1 0,-1 0,-1-1,1 0,-2 0,1-1,-1 0,0-1,-1 0,0-1,0 0,0 0,-1-1,0-1,0 0,0 0,0-2,-19 7,-1-1,0-2,0-1,0-2,0-1,-1-2,1 0,-22-5,-2-12,55 17,0-1,0 1,0-1,0 0,0 1,0-1,0 0,0 1,0-1,0 0,0 0,0 0,1 0,-1 0,0 0,1 0,-1 0,1 0,-1 0,1-1,0 1,-1 0,1 0,0 0,0 0,0-1,0 1,0 0,0 0,0 0,0-1,0 1,1 0,-1 0,1 0,-1 0,0 0,1-1,0 1,-1 0,1 0,0 0,-1 0,1 1,0-2,34-26,-15 17</inkml:trace>
  <inkml:trace contextRef="#ctx0" brushRef="#br0" timeOffset="449.376">1006 8,'-28'198,"16"34,-23 42,13-139,22-125,3-14</inkml:trace>
  <inkml:trace contextRef="#ctx0" brushRef="#br0" timeOffset="844.415">1119 742,'13'2,"1"0,-1-1,1-1,0 0,-1-1,1 0,-1-1,0-1,1 0,-1-1,0 0,-1-1,1 0,4-4,-10 5,0 0,0 0,0-1,0 0,-1 0,0-1,0 0,0 0,-1 0,1-1,-2 0,1 0,-1 0,0 0,0-1,-1 1,0-1,-1 0,0 0,0 0,0 0,-1-1,0-6,0 13,-1-1,0 0,1 0,-1 1,0-1,0 0,-1 1,1-1,-1 0,1 0,-1 1,0-1,0 1,0-1,0 1,0-1,-1 1,1 0,-1-1,1 1,-1 0,0 0,0 0,0 0,0 1,0-1,-1 0,1 1,0 0,-1-1,1 1,-1 0,1 0,-1 0,0 1,1-1,-1 1,0-1,1 1,-1 0,0 0,0 0,1 0,-2 1,-10 5,0 0,0 1,1 1,0 0,1 0,-1 2,1-1,1 2,0-1,1 2,0-1,0 1,1 1,1 0,0 0,-1 6,5-14,1 1,0 0,0 1,0-1,1 0,0 1,0-1,1 1,0 0,0 0,0-1,1 1,0 0,1 0,-1-1,1 1,1 0,-1 0,1-1,0 1,0-1,1 0,0 0,0 0,1 0,-1 0,1-1,1 1,-1-1,1 0,0 0,0-1,0 0,0 0,1 0,0 0,5 2,3-2,1 0,0 0,0-2,1 0,-1-1,0 0,1-1,7-1,2 0</inkml:trace>
  <inkml:trace contextRef="#ctx0" brushRef="#br0" timeOffset="1266.38">1541 855,'27'-19,"0"0,-2-2,0-1,-2-1,-1-2,0 0,-2-1,10-16,-7 17,-23 25,1-1,-1 1,1 0,-1 0,1 0,-1 0,1 0,-1 0,1 0,-1 0,1 0,-1 0,1 0,-1 0,1 0,-1 0,1 1,-1-1,1 0,-1 0,1 1,-1-1,1 0,-1 0,0 1,1-1,-1 0,1 1,-1-1,0 1,0-1,1 1,-1-1,0 0,1 1,-1-1,0 1,0-1,0 1,0-1,0 1,0-1,1 1,-1-1,0 1,0-1,-1 1,1 0,0-1,0 1,0-1,0 1,0-1,0 1,-1-1,3 30,-2-22,1 1,0 0,0 0,0 0,1 0,1-1,-1 1,1-1,1 0,0 0,3 5,-5-9,0 0,0 0,0 0,1 0,-1-1,1 0,0 1,0-1,0 0,1 0,-1-1,1 1,0-1,-1 1,1-1,0 0,0-1,0 1,1-1,-1 0,0 0,1 0,-1 0,0-1,1 0,-1 0,1 0,-1 0,0-1,1 1,-1-1,0 0,0-1,1 1,-1-1,3-3,1 0,-1-1,0 0,0 0,-1 0,0-1,0 0,0 0,-1-1,0 1,0-1,-1 0,0-1,-1 1,2-7,-3 10,7-13</inkml:trace>
  <inkml:trace contextRef="#ctx0" brushRef="#br0" timeOffset="2229.772">2529 459,'-17'14,"0"1,1 0,0 1,2 1,0 0,1 1,0 0,2 1,0 1,1-1,-4 13,13-29,0 0,1 0,-1 0,1 0,-1 0,1 0,0 0,0 1,0-1,0 0,1 0,-1 0,1 0,0 0,0 0,0 0,0 0,1 0,-1 0,1-1,0 1,-1-1,1 1,0-1,1 1,-1-1,0 0,1 0,-1 0,1-1,-1 1,1 0,0-1,0 0,0 1,0-1,0-1,0 1,0 0,0-1,0 1,0-1,0 0,2 0,12 0,0-2,0 1,-1-2,1 0,-1-1,0-1,0 0,-1-2,1 1,-1-2,0 0,-1-1,0 0,-1-1,0 0,0-2,-1 1,0-1,-1-1,-1 0,7-10,-4 7,-1 0,-1-1,0 0,-1-1,-1 0,0 0,-2-1,0 0,-1-1,-1 1,0-1,-2 0,-1-1,0 1,-1 0,-1 0,-1-1,-1 1,-1 0,-1 0,0 0,-2 1,0-1,-1 1,-1 1,-6-11,10 24,-1 0,1 0,-1 1,0-1,0 1,-1 1,1-1,-1 0,0 1,0 0,0 1,0-1,0 1,-1 1,1-1,-1 1,1 0,-1 0,1 1,-1 0,0 0,1 0,-1 1,1 0,-1 1,1-1,-1 1,1 0,0 1,0-1,0 1,0 1,1-1,-1 1,1 0,0 0,-3 4,-6 4,1 1,0 1,1 1,1-1,0 2,1-1,1 2,0-1,1 1,1 0,1 1,0 0,2 0,0 0,0 0,2 1,0-1,2 1,0 0,0-1,2 1,1-1,2 10,0-14,1 0,1 0,0 0,1-1,1 0,0-1,0 0,1 0,1-1,0 0,0-1,1 0,1-1,-1 0,1-1,1-1,0 0,0 0,0-2,1 0,-1 0,1-1,0-1,10 1,-2 2,1-1,-1-1,1-1,-1-2,1 0,0-1,-1-1,22-4,-32 4,-1-1,1 0,-1-1,0-1,1 0,-2 0,1-1,0-1,-1 0,0-1,-1 0,1 0,-1-1,-1 0,1-1,-1 0,-1-1,0 1,0-2,-1 1,0-1,-1 0,-1-1,1 1,-2-1,3-7,-6 10,0 0,-1 1,0-1,-1 0,0 0,0 0,0 1,-1-1,-1 1,0-1,0 1,-2-4,4 9,-1 0,0 0,0 0,0 0,0 0,0 0,0 1,-1-1,0 1,1 0,-1-1,0 1,0 0,0 1,0-1,0 1,-1-1,1 1,0 0,-1 0,1 0,-1 1,1-1,-1 1,1 0,-1 0,1 0,-1 0,1 0,-1 1,-2 1,-3 0,1 2,0-1,0 1,0 0,1 1,-1 0,1 0,0 1,0 0,1 0,0 0,0 1,1 0,-1 0,1 0,1 1,0 0,0 0,0 0,1 0,0 1,1-1,-1 1,2-1,-1 1,1 0,1 0,0 0,0 0,0-1,1 1,1 0,0 0,0-1,0 1,1-1,0 1,1-1,0 0,0-1,1 1,0-1,0 0,0 0,7 6,4-3,1 0,1-1,0-1,0-1,0 0,1-2,0 0,0-1,0 0,1-2,11 0,-5-3,-1-2,0 0,-1-2,1 0,-1-2,0-1,0 0,-1-2,22-13,-30 16,0-2,-1 0,-1 0,1-2,-1 1,-1-2,0 0,-1 0,0-1,-1 0,-1-1,0 0,0 0,-1-1,-1 0,-1-1,4-13,-8 25,-1 0,0 0,0 0,0 0,0 0,-1 0,0-1,0 1,0 0,0 0,0 0,-1 0,0 0,0-1,0 1,0 1,-1-1,1 0,-1 0,0 0,0 1,-1-1,1 1,-1 0,0 0,1 0,-1 0,-1 0,1 0,0 1,-1 0,1-1,-1 1,1 1,-1-1,0 0,0 1,0 0,0 0,-2 0,3 1,1 1,-1 0,1-1,0 1,0 0,-1 0,1 1,0-1,0 0,0 1,0-1,0 1,1 0,-1-1,0 1,1 0,-1 0,1 0,0 0,0 1,0-1,0 0,0 0,0 1,0-1,1 1,-1-1,1 0,0 1,-1-1,1 1,1-1,-1 1,0-1,0 1,1-1,0 0,-1 1,1-1,0 0,0 1,0-1,0 0,1 0,-1 0,0 0,1 0,0 0,-1 0,1-1,0 1,0-1,0 1,0-1,92 52,-87-51,-1 0,1 0,0 0,-1 1,0 0,0 0,0 0,0 1,0 0,-1 0,0 0,0 1,0 0,0 0,-1 0,1 1,-2-1,1 1,0 0,-1 0,0 1,-1-1,1 0,0 6,2 153,21-136,-9-22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4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16027 0 0,'0'0'1395'0'0,"0"0"-577"0"0,0 0-407 0 0,0 0 65 0 0,0 0 249 0 0,0 0 139 0 0,0 0-46 0 0,0 0-202 0 0,0 0-219 0 0,0 0-154 0 0,0 0-88 0 0,0 0-30 0 0,0 0-1 0 0,0 5-10 0 0,4 21 354 0 0,0 4-1391 0 0,-3-10-7350 0 0,-1-16 1181 0 0,-2-1-396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27 623,'-26'214,"31"-176,-4-38,-1 0,0 1,1-1,-1 0,1 0,-1 0,1 1,-1-1,1 0,-1 0,1 0,-1 0,1 0,-1 0,1 0,-1 0,1 0,-1 0,1 0,-1 0,1 0,-1 0,1 0,-1-1,1 1,-1 0,1 0,-1 0,0-1,1 1,-1 0,1-1,-1 1,0 0,1-1,-1 1,0-1,1 1,-1 0,0-1,0 1,1-1,-1 1,0-1,0 1,0-1,0 1,0-1,0 1,0-1,0 1,0-1,0 1,0-1,0 1,0-1,0 1,0-1,0 1,0-1,-1 1,1-1,71-218,-57 188,1 0,1 1,1 1,2 1,12-14,-30 40,0 0,-1 0,1 1,0-1,0 0,0 1,0-1,0 1,1-1,-1 1,0 0,1-1,-1 1,1 0,-1 0,1 0,0 0,-1 0,1 1,0-1,0 0,0 1,-1-1,1 1,0 0,0-1,0 1,0 0,0 0,0 0,0 1,-1-1,1 0,0 1,0-1,0 1,0 0,-1-1,1 1,0 0,-1 0,2 1,40 67,-26-60</inkml:trace>
  <inkml:trace contextRef="#ctx0" brushRef="#br0" timeOffset="266.001">647 424,'-19'27,"1"0,2 2,0 0,2 0,1 2,1 0,2 0,1 1,-4 27,12-56,0 1,0-1,0 1,0-1,1 1,-1-1,1 1,0 0,0-1,0 1,0-1,1 1,0 0,-1-1,1 1,0-1,1 0,-1 1,1-1,-1 0,1 0,0 0,0 0,1 0,-1 0,0-1,1 1,0-1,0 1,-1-1,1 0,0 0,1 0,-1-1,0 1,1-1,5 0,-1 0,1 0,0-1,0 0,-1-1,1 0,0 0,0-1,-1 0,0 0,1-1,-1 0,0-1,0 0,0 0,-1 0,1-1,-1 0,-1-1,1 0,5-6,0 0,-1 0,-1-1,0 0,-1-1,0 0,-1-1,-1 0,0 0,-1 0,0-1,0-5,-5 15,-1-1,1 1,-1 0,0-1,-1 1,1 0,-1-1,0 1,-1 0,0 0,0 0,0 0,0 0,-1 1,0-1,0 1,-1-1,1 1,-1 0,-1 1,1-1,0 1,-1-1,0 1,0 1,0-1,-1 1,1 0,-1 0,0 0,0 1,0 0,0 0,0 1,0-1,0 1,0 1,-1-1,1 1,0 0,-1 0,1 1,0 0,0 0,-1 1,1-1,0 1,0 1,1-1,-1 1,0 0,-16 9,3-1</inkml:trace>
  <inkml:trace contextRef="#ctx0" brushRef="#br0" timeOffset="796.854">1241 510,'-31'10,"1"3,0 0,2 2,-1 1,2 1,0 1,1 2,-11 12,33-30,0 1,1-1,-1 1,1 0,-1 1,1-1,0 1,0-1,1 1,-1 0,1 0,0 0,0 0,0 0,0 1,1-1,0 1,0-1,0 1,0-1,1 1,0-1,0 1,0 0,0-1,1 1,-1-1,1 1,1-1,-1 1,1-1,-1 0,1 1,0-1,1 0,-1 0,1-1,-1 1,1 0,2 0,8 2,1-2,0 0,0 0,0-1,1-1,-1-1,1 0,-1 0,1-2,-1 0,1 0,-1-2,0 1,0-2,0 0,0-1,1 0,12-7,0-1,-1-1,0-1,-1-1,-1-2,0 0,-2-1,0-2,-1 0,-1-1,-2-1,0-1,-1-1,-1 0,-2-1,0 0,-2-1,-1-1,-1 0,1-8,-6 22,-1 0,-1 1,0-1,-1-1,0 1,-1 0,-1 0,0-1,-1 1,0 0,-1 0,-1-1,0 2,-1-1,-1 0,0 1,0 0,-2 0,1 0,-2 1,0 0,0 0,-1 1,0 0,-6-3,12 11,0 1,0 0,-1 0,1 0,-1 0,1 0,-1 1,0 0,0 0,0 0,0 0,0 1,0-1,0 1,0 0,0 0,0 0,1 1,-1 0,0-1,0 1,0 1,0-1,1 0,-1 1,0 0,1 0,0 0,-1 0,1 1,0-1,0 1,0 0,0-1,1 1,-1 2,-6 5,0 1,1 0,0 1,1-1,1 2,0-1,0 1,1 0,1 0,0 2,0 4,2 0,0 1,1-1,1 0,1 0,0 1,2-1,0 0,1-1,1 1,1-1,0 1,8 12,6 10,1-2,2-1,1 0,3-2,12 13,-18-26,1-1,2 0,0-2,1-1,1-1,0-1,5 1,-6-4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37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96,'50'0,"44"1,-1-5,60-10,158-8,-175 9,0 6,93 9,-66-1,293-1,-214-29,-18 30,-43 27,429-28,-298 0,-91 28,-15-17,-111 1,1-5,0-4,45-6,0 1,156 1,-49-26,-12 10,-168 9,-1 3,2 3,40 5,1-2,482-1,-394-28,197 28,-344-5,-33-1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43.9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 2220,'0'10,"0"7,0 7,0 3,0 2,0 1,0 0,0 0,-4 0,-3-1,1 0,1-1,1 0,7-4,2-7</inkml:trace>
  <inkml:trace contextRef="#ctx0" brushRef="#br0" timeOffset="1781.754">85 2220,'245'1,"-64"28,496-30,113 1,-592-28,84 27,-85-27,-147 27,0 2,0 2,-1 3,6 2,-32-3,1-1,-1-1,1-1,-1-2,1 0,0-1,-1-1,1-2,7-2,9-2,0 1,0 3,0 1,1 2,-1 2,5 2,47-1,1404-2,-1298-29,-198 29,23-2,0 1,0 1,1 0,-1 2,0 1,0 1,1 1,-12-2,0 0,1-1,-1-1,1 0,-1 0,1-1,0-1,-1 0,1-1,-1 0,2-2,212 16,-170-24,-32 7</inkml:trace>
  <inkml:trace contextRef="#ctx0" brushRef="#br0" timeOffset="10069.963">1 2672,'180'-17,"-163"14,0 2,0 0,1 1,-1 1,1 0,-1 1,16 5,57 4,588-11,931 0,-1440-25,1-6,337 31,58 0,-368-28,142 27,-141-27,169 29,-198-30,282 29,340 0,-786 1,0 0,0-1,0 0,1 0,-1 0,0 0,0-1,0 1,1-2,-1 1,0 0,0-1,0 0,-1 0,1 0,0-1,-1 0,1 0,-1 0,0 0,0-1,0 1,-1-1,1 0,-1 0,0 0,0-1,0 1,-1-1,0 0,0 1,0-1,1-3,-4-190,-14 39,15 155,1 3,-1 0,1 0,0 0,-1-1,1 1,-1 0,0-1,1 1,-1 0,0-1,0 1,0 0,0-1,0 1,0 0,0-1,-1 1,1 0,0-1,-1 1,1 0,-1-1,1 1,-1 0,0 0,1 0,-1 0,0 0,0 0,0 0,0 0,0 0,0 0,0 0,0 0,0 1,0-1,-1 0,1 1,0-1,0 1,-1-1,1 1,0 0,-1 0,-188 13,107-14,-118 13,-24 7,55 7,1-14,46 22,104-28</inkml:trace>
  <inkml:trace contextRef="#ctx0" brushRef="#br1" timeOffset="20671.117">3275 2390,'1'-2,"0"0,1 0,-1 0,1 1,-1-1,1 0,0 1,0-1,0 1,-1 0,1 0,1 0,-1 0,0 0,0 0,0 0,1 1,-1-1,0 1,0-1,1 1,-1 0,0 0,1 0,0 0,0 0,196-3,-130 18,-59-12,1 0,-1-1,1 0,-1 0,1-1,0-1,0 1,-1-2,1 0,7-1,20-7,1 3,0 0,0 3,36 1,152 15,-177-5,-1-2,1-3,0-1,16-3,-48 0,151 28,-140-24,-1-2,1 0,-1-2,1-2,-1 0,16-5,-4 0,1 2,0 1,0 2,0 2,40 5,12-2,358-2,-281-28,-53 27,76-10,-130 2,0 2,1 3,0 3,24 4,21-2,61-29,281 28,-112 0,-169-28,-54 28,78-11,-164 4,0 2,1 1,0 2,0 0,0 3,6 0,-37 0</inkml:trace>
  <inkml:trace contextRef="#ctx0" brushRef="#br1" timeOffset="23205.689">3218 273,'0'764,"28"-594,1 26,-29 256,28-226,-28-29,20-87,-24-94</inkml:trace>
  <inkml:trace contextRef="#ctx0" brushRef="#br1" timeOffset="25369.601">9201 1910,'-201'331,"55"-38,119-248,17-33</inkml:trace>
  <inkml:trace contextRef="#ctx0" brushRef="#br1" timeOffset="25668.793">8777 1882,'217'342,"-152"-251,5-3,39 36,-77-101,-15-16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2:1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282 284,'-17'7,"0"2,1 0,0 1,1 1,0 0,1 1,1 1,-1 0,2 1,0 0,1 1,0 0,1 1,1 0,0 1,1 0,1 0,-4 17,-1 7,2 0,1 1,3 0,0 20,5-54,1 0,0 0,0-1,0 1,1 0,1 0,-1-1,1 1,1 0,-1-1,1 0,0 0,1 0,0 0,0 0,0-1,1 1,0-1,0 0,1-1,0 1,0-1,0-1,0 1,1-1,0 0,-1 0,2-1,-1 0,0 0,1 0,-1-1,1 0,0-1,-1 0,1 0,0-1,0 0,0 0,0-1,-1 0,1 0,1-1,17-10,-1-2,0-1,-1-1,-1 0,0-2,-1-1,-1-1,-1-1,-1 0,-1-1,0-2,3-8,1 2,-2-1,-1 0,-2-1,-1-1,-1 0,-2-2,-1 1,-2-1,-2-1,-1 0,-1 0,-1-27,-4 55,0 0,0 0,-1 0,-1 0,1 0,-1 0,-1 0,1 0,-1 0,-1 0,0 1,0-1,0 1,-1 0,0-1,0 2,0-1,-1 0,-1 1,1 0,-1 0,0 1,0 0,0 0,-1 0,1 1,-1 0,-1 0,1 0,0 1,-1 0,-3 2,1 1,0 0,0 0,-1 1,1 1,0 0,0 0,0 1,0 0,1 0,-1 1,1 1,0 0,0 0,0 0,1 1,0 1,0-1,0 1,1 1,0-1,1 1,0 0,0 1,0 0,1-1,0 2,-1 3,-13 22</inkml:trace>
  <inkml:trace contextRef="#ctx0" brushRef="#br0" timeOffset="486.948">676 989,'255'-296,"-187"224,-68 72,0 1,0-1,0 1,0-1,0 1,0-1,0 1,0-1,0 1,0-1,0 1,0-1,0 1,1-1,-1 1,0-1,0 0,0 1,1-1,-1 1,0-1,1 0,-1 1,0-1,1 0,-1 1,1-1,-1 0,0 1,1-1,-1 0,1 0,-1 0,1 1,-1-1,1 0,-1 0,1 0,-1 0,1 0,-1 0,1 0,-1 0,1 0,-1 0,1 0,-1 0,1 0,-1-1,0 1,1 0,-1 0,1 0,-1-1,1 1,-1 0,0-1,1 1,-1 0,0-1,1 1,-1 0,0-1,1 1,-1-1,-5 43,0-24,-10 75,15-90,0-1,0 1,0 0,1 0,-1-1,1 1,0 0,0-1,0 1,0 0,0-1,1 0,-1 1,1-1,-1 0,1 0,0 1,0-1,0-1,0 1,0 0,0 0,1-1,-1 1,0-1,1 0,-1 0,1 0,0 0,-1 0,1-1,7 1,0-1,0-1,0 1,0-2,0 1,-1-2,1 1,-1-1,1-1,-1 1,0-2,0 1,-1-1,1-1,-1 1,0-1,-1-1,1 1,-1-1,0-1,-1 1,0-1,0-1,2-5,74-123,-73 112</inkml:trace>
  <inkml:trace contextRef="#ctx0" brushRef="#br0" timeOffset="832.888">1693 1,'-10'38,"-8"32,0 9,2 1,4-9,-1-11,2-12,3-8,3-2,2-3,-3-2,-1-2,1-1,-3-2,0 0,1 0,2-5</inkml:trace>
  <inkml:trace contextRef="#ctx0" brushRef="#br0" timeOffset="1348.075">1777 594,'-4'10,"1"-1,0 1,0 1,1-1,0 0,1 0,0 1,1-1,0 1,1-1,0 1,0-1,1 0,0 0,1 0,0 0,1 0,3 6,-5-14,-1 0,1 0,0 0,0 0,0-1,-1 1,1-1,1 1,-1-1,0 0,0 0,0 0,1 0,-1 0,0-1,1 1,-1-1,1 1,-1-1,1 0,-1 0,1 0,-1 0,1 0,-1-1,1 1,-1-1,0 0,1 1,-1-1,0 0,0 0,1-1,-1 1,0 0,0-1,1-1,75-71,-66 60,82-101,-94 114,0 0,1 1,-1-1,0 0,1 1,-1-1,1 0,-1 1,1-1,-1 1,1-1,0 0,-1 1,1 0,0-1,-1 1,1-1,0 1,-1 0,1-1,0 1,0 0,0 0,-1 0,1 0,0 0,0 0,0 0,-1 0,1 0,0 0,0 0,0 0,-1 0,1 1,0-1,0 0,-1 0,1 1,0-1,-1 1,1-1,0 1,-1-1,1 1,-1-1,1 1,-1 0,1-1,-1 1,1 0,-1-1,1 1,-1 0,0-1,0 1,1 0,-1 0,0-1,0 1,0 0,0 0,0 0,0 0,5 58,-5-54,-4 343,5-330,0 1,-2-1,0 0,-1 0,-1 0,0 0,-2 0,0 0,-1-1,-1 0,0 0,-1-1,-1 0,-1 0,0-1,-1 0,0-1,-1 0,-1-1,0-1,-1 0,-7 5,16-14,1 1,0-1,-1 0,1 0,0 0,-1 0,0-1,0 1,0-1,0-1,0 1,0-1,0 0,0 0,-1 0,1-1,0 1,-1-1,1-1,0 1,-1-1,1 0,-4-1,7-3,0 0,1 0,-1 0,1 0,1 0,-1-1,1 1,-1 0,2 0,-1-1,1 1,-1 0,1 0,1 0,-1 0,1 0,0 0,0 0,0 0,1 1,-1-1,1 1,0 0,2-2,-2 0,21-37,2 1,2 1,1 1,2 2,2 1,10-7,-18 21</inkml:trace>
  <inkml:trace contextRef="#ctx0" brushRef="#br0" timeOffset="2870.023">3075 848,'5'-17,"14"-30,0-4,2 1,2 0,3 2,3-1,-29 47,1 1,-1-1,1 0,0 0,-1 1,1-1,0 0,0 1,0-1,0 1,0-1,1 1,-1-1,0 1,1 0,-1 0,1-1,-1 1,1 0,-1 1,1-1,0 0,-1 0,1 1,0-1,0 1,0-1,0 1,-1 0,1 0,0 0,0 0,0 0,0 0,0 0,-1 1,1-1,0 1,0-1,0 1,-1 0,1-1,0 1,-1 0,1 0,-1 0,1 1,-1-1,0 0,1 1,50 206,-50-204,1-1,0 0,0 0,0 0,0 0,0 0,1-1,-1 0,1 1,0-1,0 0,-1-1,1 1,0-1,1 0,-1 0,0 0,0 0,0-1,0 0,1 0,-1 0,0 0,0-1,1 1,-1-1,0 0,0 0,0-1,0 1,0-1,0 0,-1 0,1 0,-1-1,1 1,-1-1,0 0,0 0,0 0,2-3,17-17,-2-1,-1-1,0-1,-2 0,7-16,-14 20</inkml:trace>
  <inkml:trace contextRef="#ctx0" brushRef="#br0" timeOffset="9671.873">3838 762,'59'-17,"-40"13,0-1,0-1,0-1,-1-1,0 0,0-1,-1-1,-1-1,14-10,-29 20,0-1,1 0,-1 0,0 0,0 0,0 0,0 0,0 0,-1 0,1 0,-1-1,1 1,-1 0,0 0,0-1,0 1,0 0,0 0,0-1,-1 1,1 0,-1 0,0 0,1 0,-1 0,0 0,0 0,0 0,-1 0,1 0,0 0,-1 0,1 1,-1-1,0 1,1-1,-1 1,0 0,0-1,0 1,0 0,0 0,0 1,0-1,0 0,0 1,0-1,-1 1,1-1,0 1,0 0,-1 0,1 0,0 0,0 1,-1-1,1 1,0-1,-13 1,1-1,0 2,0 0,1 1,-1 0,0 1,1 0,0 1,0 1,0 0,1 0,-1 2,2-1,-1 2,1-1,0 2,-4 5,12-11,0 0,0 0,1 0,0 0,0 0,0 1,1-1,-1 1,1-1,0 1,0 0,1-1,-1 1,1 0,0-1,0 1,1 0,-1 0,1-1,0 1,1-1,-1 1,1-1,0 1,0-1,0 0,0 0,1 0,0 0,0 0,0 0,0-1,0 0,1 1,-1-1,1-1,0 1,0 0,0-1,0 0,1 0,-1 0,1 0,-1-1,2 0,22 4,0-3,0 0,1-1,-1-2,0-1,6-2,22-7,-32 4</inkml:trace>
  <inkml:trace contextRef="#ctx0" brushRef="#br0" timeOffset="10171.894">4373 762,'39'1,"-14"0,0 0,0-2,0-1,0 0,0-2,0-1,-1-1,0-1,2-2,-23 8,0 0,-1 0,1 0,0-1,-1 1,1 0,-1-1,1 0,-1 0,0 0,0 0,0 0,0 0,0 0,0-1,0 1,-1 0,1-1,-1 0,0 1,0-1,0 0,0 0,0 0,-1 1,1-1,-1 0,0 0,0 0,0 0,0 0,0 0,-1 0,1 0,-1 0,0 1,0-1,0 0,0 0,0 1,-1-1,1 1,-1-1,1 1,-1-1,0 1,0 0,0 0,0 0,-1 0,1 0,-2 0,-5-1,0 0,0 1,0 0,0 1,0 0,-1 0,1 1,0 0,0 1,-1 0,1 0,0 1,0 0,0 1,1 0,-1 0,1 1,-1 0,1 1,0-1,1 2,-1-1,1 1,0 0,0 0,1 1,0 0,0 0,1 1,0-1,0 1,0 0,1 1,-3 7,7-11,-1-1,1 0,0 1,0-1,0 0,0 1,1-1,-1 0,1 0,0 1,1-1,-1 0,1 0,0 0,0 0,0-1,0 1,1 0,-1-1,1 0,0 1,0-1,0 0,1-1,-1 1,1-1,-1 1,1-1,0 0,2 1,6 2,0 1,1-1,0-1,0 0,0-1,1 0,-1-1,1-1,1 0,127-14,-117 7</inkml:trace>
  <inkml:trace contextRef="#ctx0" brushRef="#br0" timeOffset="10607.012">5107 594,'-29'10,"1"2,0 1,1 1,0 1,1 2,1 0,0 2,-17 18,39-36,1 1,-1 0,1 0,0 0,0 0,0 0,0 1,0-1,0 1,1-1,-1 1,1 0,0-1,0 1,0 0,0 0,0 0,0 0,1 0,0 0,-1 0,1 0,0 0,0 0,1 0,-1 0,1 0,-1 0,1 0,0-1,0 1,0 0,1 0,-1-1,1 1,-1 0,1-1,0 0,0 1,0-1,0 0,0 0,1 0,-1 0,1-1,-1 1,1-1,0 1,-1-1,1 0,0 0,0 0,19 2,0-1,0-1,0 0,0-2,0-1,0-1,0 0,0-2,-1 0,0-2,0 0,0-1,-1-2,0 0,-1-1,0 0,-1-2,-1 0,0-1,5-6,4-4,-1 0,-1-2,-1 0,-2-2,0 0,-2-2,-2 0,0-1,-2 0,0-4,-11 25,0-1,0 1,-1-1,0 1,-1-1,0 0,-1 0,0 0,0 0,-2 0,1 0,-1 0,-1 0,0 0,0 0,-1 0,-1 1,0-1,0 1,-1 0,0 0,-1 1,0 0,0 0,-1 0,0 0,-5-3,3 9,1 0,-1 0,0 1,-1 0,1 0,0 1,0 1,-1-1,1 2,0-1,-1 1,1 0,0 1,0 0,0 1,0 0,0 0,1 1,-1 0,1 0,0 1,0 0,1 1,0 0,0 0,0 0,0 1,1 0,0 0,1 0,-1 1,-3 7,2 0,0 0,1 0,1 0,0 1,1 0,1 0,1 0,0 0,1 1,0-1,1 0,1 1,1-1,0 0,2 0,-1 0,2 0,0-1,1 1,0-1,2-1,-1 1,4 3,4 2,0 0,1-1,1-1,1 0,0-1,1-1,1-1,0-1,2 0,9 4,-1-1,-7-2</inkml:trace>
  <inkml:trace contextRef="#ctx0" brushRef="#br0" timeOffset="11388.681">6575 85,'10'88,"-4"0,-3 1,-5 0,-9 59,-24 62,31-193,3-16,0 0,0 0,0 1,0-1,0 0,0 0,1 1,-1-1,1 0,-1 1,1-1,-1 0,1 1,0-1,0 1,-1-1,1 1,0-1,0 0,1 1,-1-1,0 1,0-1,1 1,-1-1,1 0,-1 1,1-1,0 0,-1 0,1 1,0-1,0 0,0 0,0 0,0 0,0 0,0 0,0 0,0 0,0 0,1-1,-1 1,0 0,2 0,12-3</inkml:trace>
  <inkml:trace contextRef="#ctx0" brushRef="#br0" timeOffset="11891.862">7055 594,'-7'8,"-9"9,0 0,1 2,1 0,0 0,2 2,0-1,2 2,0-1,-5 19,14-37,1 0,0 1,-1-1,1 0,0 1,0-1,1 1,-1-1,1 0,0 1,0-1,0 0,0 0,0 1,1-1,-1 0,1 0,0-1,0 1,0 0,0-1,0 1,1-1,-1 1,1-1,0 0,0 0,-1-1,1 1,0 0,1-1,-1 0,0 0,0 0,1 0,-1 0,0 0,1-1,-1 0,0 0,1 0,-1 0,1 0,-1-1,0 1,1-1,-1 0,3-1,11-2,0-1,-1 0,1-1,-1-1,-1-1,1 0,-1-1,-1 0,0-1,0-1,-1 0,0-1,-1 0,8-12,3-4,-2-2,-1 0,-1-1,-2-1,-1-1,6-20,-14 32,-1-1,-1 0,-1-1,-1 0,-1 0,-1 0,-1 0,-1 0,-1-4,0 16,1 1,-2 0,1 0,-2 0,1 0,-1 0,-1 0,0 1,0-1,-1 1,0 0,0 0,-1 1,-1 0,1 0,-1 0,0 1,-1 0,0 0,0 1,-5-3,7 6,-1 1,1-1,-1 1,1 1,-1-1,0 1,0 0,0 1,0 0,1 0,-1 0,0 1,0 0,0 0,1 1,-1 0,0 0,1 0,0 1,-1 0,1 0,0 1,1 0,-1 0,1 0,-1 0,1 1,1 0,-1 0,1 0,0 1,0 0,0 0,1 0,0 0,0 0,0 0,1 1,-1 4,-4 9,2-1,0 1,1 1,1-1,1 0,1 1,0 0,2-1,0 1,2-1,0 0,1 0,1 0,5 13,3 4,1-2,2 0,2 0,0-2,3 0,0-2,2 0,2-1,0-1,2-2,1-1,28 20,0-2,-32-24</inkml:trace>
  <inkml:trace contextRef="#ctx0" brushRef="#br0" timeOffset="12602.855">366 1976,'-10'43,"-7"34,-2 13,3-4,5-12,3-13,3-13,3-9,2-17,0-11</inkml:trace>
  <inkml:trace contextRef="#ctx0" brushRef="#br0" timeOffset="12839.67">309 1525,'5'5,"2"1</inkml:trace>
  <inkml:trace contextRef="#ctx0" brushRef="#br0" timeOffset="13156.854">564 2484,'156'-268,"-117"223,-39 45,1-1,0 1,0-1,-1 1,1 0,0-1,0 1,0 0,-1-1,1 1,0 0,0 0,0 0,0 0,0 0,0 0,-1 0,1 0,0 0,0 0,0 1,0-1,0 0,-1 0,1 1,0-1,0 1,0-1,-1 1,1-1,0 1,-1-1,1 1,-1 0,1-1,0 1,-1 0,1-1,-1 1,0 0,1 0,-1 0,0-1,1 1,-1 0,0 0,0 0,0 0,0 0,0-1,1 1,-2 0,1 0,0 0,0 0,0 0,0 0,-1 0,7 53,-7-47,1 0,-1 0,1 0,0 0,1 0,-1 0,1 0,1 0,-1 0,1-1,1 1,-1-1,1 1,0-1,0 0,1 0,0 0,0 0,0-1,1 0,0 0,0 0,0 0,1-1,-1 0,1 0,0 0,0-1,0 0,1 0,0 0,2-2,0 1,0-2,0 1,0-1,0-1,0 1,0-1,0-1,0 0,-1 0,1-1,-1 0,1 0,-1-1,0 0,0-1,-1 0,1 0,-1 0,0-1,-1 0,1 0,-1-1,0 0,-1 0,0 0,0-1,0 0,-1 0,0 0,-1 0,1-4,82-243,-78 231</inkml:trace>
  <inkml:trace contextRef="#ctx0" brushRef="#br0" timeOffset="13868.848">2596 1582,'18'156,"-8"1,-9 158,-2-149,-21-39,19-121,1-6</inkml:trace>
  <inkml:trace contextRef="#ctx0" brushRef="#br0" timeOffset="14124.84">2314 2089,'43'0,"33"0,14-5,-4-1,-7 0,-12-4,-12 0,-12 2,-7-3,-6 1,-3-3,-1 1,-5-3,-6 2</inkml:trace>
  <inkml:trace contextRef="#ctx0" brushRef="#br0" timeOffset="14570.767">3132 1496,'-20'98,"4"0,5 0,2 47,8-105,2 1,2-1,2 0,1 0,2-1,1 0,16 38,-25-74,0 1,1-1,-1 0,1 0,0 1,0-1,0 0,1 0,-1 0,0 0,1-1,0 1,0 0,0-1,0 1,0-1,1 1,-1-1,1 0,-1 0,1 0,0-1,0 1,0-1,0 1,0-1,0 0,0 0,0 0,0 0,0-1,1 0,-1 1,0-1,1 0,-1 0,0-1,0 1,1-1,-1 0,0 0,0 0,101-106,-96 99,-1-2,2 1,-1 0,2 0,-1 1,1 0,0 1,0 0,1 1,0 0,0 0,1 1,3 0,-14 5,1-1,0 1,0 0,0 0,0 1,0-1,0 0,0 1,0-1,-1 1,1-1,0 1,0 0,-1 0,1 0,0 0,-1 0,1 0,-1 0,1 0,-1 1,0-1,1 0,-1 1,0 0,0-1,0 1,0-1,0 1,-1 0,1 0,0 0,-1-1,1 1,-1 0,0 0,0 1,5 79,-5-71,13 72,-2-64</inkml:trace>
  <inkml:trace contextRef="#ctx0" brushRef="#br0" timeOffset="14773.891">3866 2146,'-20'33,"-5"17,0-1</inkml:trace>
  <inkml:trace contextRef="#ctx0" brushRef="#br0" timeOffset="14925.847">3752 1779,'0'0</inkml:trace>
  <inkml:trace contextRef="#ctx0" brushRef="#br0" timeOffset="15240.674">4289 1920,'-76'63,"74"-61,0 1,0-1,1 1,-1 0,0-1,1 1,0 0,0 0,0 0,0 0,0 0,0 0,1 0,0 0,-1 0,1 0,0 0,0 1,1-1,-1 0,1 0,0 0,-1 0,1 0,0 0,1 0,-1-1,1 1,1 2,62 50,-58-52,-1 0,-1 1,1 0,-1 0,1 0,-1 1,0-1,-1 1,1 0,-1 1,0-1,0 1,-1 0,1 0,-1 1,-3-2,0 0,0-1,0 1,-1 0,0-1,0 1,0 0,-1-1,0 0,0 1,0-1,0 0,0 0,-1 0,0 0,0 0,0-1,0 1,-1-1,1 0,-1 0,0 0,0 0,0-1,0 0,0 1,0-2,-1 1,1 0,-1-1,1 0,-1 0,0 0,0-1,1 1,-1-1,0 0,-81 1,61-2</inkml:trace>
  <inkml:trace contextRef="#ctx0" brushRef="#br0" timeOffset="15919.845">5390 1920,'-39'14,"-21"20,-2 8,11 2,13-1,13-4,12-4,7-2,10-2,9-7,7-3,4-4,4-5,2-5,5-4,1-2,-5-1</inkml:trace>
  <inkml:trace contextRef="#ctx0" brushRef="#br0" timeOffset="16790.799">6011 1920,'-3'1,"-31"8,1 2,0 1,1 1,1 2,0 2,1 0,0 2,2 2,-10 8,35-27,0 0,0 0,0 0,0 1,1-1,-1 1,1 0,-1-1,1 1,0 0,0 0,0 1,1-1,-1 0,1 1,-1-1,1 0,0 1,0 0,1-1,-1 1,1 0,0-1,0 1,0 0,0-1,1 1,0-1,-1 1,1 0,0-1,1 0,-1 1,1-1,-1 0,1 1,0-1,0 0,0 0,1-1,-1 1,1 0,1 0,10 1,0-1,0-1,0 0,1-1,-1-1,0 0,1-1,-1 0,1-1,-1-1,0 0,0-1,-1 0,1-1,-1-1,3-2,296-167,-310 175,0 0,0 0,0 1,0-1,0 1,0-1,0 1,0 0,0-1,0 1,0 0,-1 0,1 0,0 1,-1-1,1 0,0 1,-1-1,0 1,1-1,-1 1,0 0,0 0,0-1,0 1,0 0,0 0,-1 0,1 0,0 0,-1 0,0 0,1 0,-1 0,0 0,0 0,0 1,-1-1,1 0,0 0,-1 0,1 0,-1 0,0 0,0 0,0-1,0 2,2 13,-2-13,1 0,-1 0,1 0,0 0,0 0,0 0,1 0,-1 0,1 0,-1 0,1 0,0 0,0-1,0 1,1 0,-1 0,1-1,-1 1,1-1,0 0,0 1,0-1,0 0,1 0,-1 0,0-1,1 1,-1 0,1-1,0 0,-1 1,1-1,0 0,0-1,0 1,0 0,0-1,0 0,0 1,0-1,0 0,0-1,2 1,11-5,-1-1,0-1,-1 0,1-1,-1 0,-1-1,0-1,12-10,40-27,-22 20,0 1,2 3,1 2,0 2,9-1,-53 18,0 1,0 0,0 0,0 0,0 0,0 1,0-1,0 0,0 1,0 0,0-1,1 1,-1 0,0 0,0 0,0 0,0 0,1 1,-1-1,0 1,0-1,0 1,0 0,0 0,0 0,0 0,0 0,-1 0,1 1,0-1,-1 1,1-1,-1 1,1-1,-1 1,0 0,1 0,-1 0,0-1,0 1,-1 0,1 0,0 1,-1-1,1 0,-1 0,1 0,-1 0,0 0,0 1,0-1,0 0,-1 0,1 0,0 0,-1 0,0 1,0-1,-6 13,-1-1,-1 0,0 0,-1-1,0 0,-1-1,-1 0,0-1,0 0,-1-1,-5 3,-70 43,113-46,147-39,-56 25,-93 5,0-1,-1-1,1 0,-1-2,1-1,-1 0,0-2,-1-1,3-1,2-5,0 0,-1-2,0-1,-1-1,-1-1,-1-1,0-1,-2-1,0-1,16-24,0-38,-36 82,1 0,-1 0,0 0,0 0,0 0,0 0,0 0,0 0,-1 0,1 0,0 0,-1 0,0 0,1 0,-1 0,0 1,0-1,0 0,0 0,-1 1,1-1,0 1,-1-1,1 1,-1-1,1 1,-1 0,0 0,1 0,-1 0,0 0,0 0,0 0,0 1,0-1,1 1,-1-1,-1 1,1 0,0 0,0 0,-1 0,-8 1,1 0,-1 2,1-1,-1 1,1 1,0-1,0 2,1 0,-1 0,1 0,0 1,0 1,1-1,0 2,0-1,-5 7,1-1,-1 0,2 1,0 0,1 1,1 1,0-1,1 1,0 1,2-1,0 1,-4 18,8-26,0 0,1 1,0-1,0 1,1-1,1 1,-1-1,2 1,-1-1,1 0,1 1,-1-1,2 0,-1 0,1-1,1 1,-1-1,1 0,1 0,-1-1,1 1,1-1,1 1,13 9,1 0,0-1,1-2,1 0,0-2,1 0,0-2,1-1,0 0,0-2,1-2,0 0,6-1,-3-1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51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79,'-5'-79,"-13"101,-39 233,56-252,0 1,0-1,0 0,0 0,0 0,1 1,0-1,0 0,-1 1,2-1,-1 0,0 1,1-1,0 0,-1 0,1 1,0-1,1 0,-1 0,1 0,-1 0,1 0,0-1,0 1,0-1,0 1,1-1,-1 1,1-1,-1 0,1 0,0 0,0-1,-1 1,2-1,-1 1,0-1,0 0,0 0,0-1,1 1,-1-1,0 1,1-1,-1 0,0 0,0 0,1-1,-1 1,0-1,3-1,7-6,-1-1,-1-1,0 0,0-1,-1 0,0 0,-1-1,0 0,-1-1,-1 0,0 0,0 0,-1-1,-1 0,0-1,1-10,-5 22,31-79,-26 105,20 176,-25 57,-4-228,0 1,-2-1,-2 0,0-1,-2 0,0 0,-2 0,-11 16,21-38,-2 0,1 0,-1-1,1 1,-1-1,0 1,-1-1,1 0,-1 0,0-1,0 1,0-1,0 0,-1 0,1 0,-1-1,0 1,1-1,-1 0,0-1,0 1,-1-1,1 0,0 0,0 0,-1-1,1 0,0 0,-1 0,1-1,0 0,0 0,0 0,-1-1,1 1,0-1,1 0,-1-1,0 1,-3-4,5 0,1-1,0 1,0-1,1 0,0 0,0 1,0-1,1 0,0 0,0 0,1 0,0 0,0 0,1 1,0-1,0 0,0 1,1 0,0-1,0 1,1 0,0 0,0 1,0-1,0 1,4-9,84-129,-73 119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 0,0-1,0 1,0-1,0 1,0-1,0 1,1-1,-1 1,0-1,0 1,0-1,1 1,-1-1,0 1,0-1,1 0,-1 1,0-1,1 1,-1-1,1 0,-1 1,0-1,1 0,-1 0,1 1,-1-1,1 0,-1 0,1 0,-1 1,1-1,-1 0,1 0,-1 0,1 0,-1 0,1 0,0 0,-1 0,1 0,-1-1,1 1,-1 0,1 0,-1 0,1 0,-1-1,0 1,1 0,-1-1,1 1,-1 0,1-1,-1 1,0 0,1-1,-1 1,0-1,1 1,1 13,-1 1,0 0,-1 0,-1 0,0 0,-1 0,0-1,-1 1,-1 1,-9 63,-10 64,20-118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7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7,'0'-5,"0"4,5 6,1 7,0 7,-1 4,-6-1,-3 0,-1 1,0 2,2 1,0 1,2 1,0 0,1 1,0-1,0 1,0-6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315 485,'-15'1,"-1"0,1 1,0 0,0 2,1-1,-1 2,1 0,0 1,0 0,0 1,1 1,0 0,0 0,-10 11,13-9,1 1,1-1,0 1,0 1,1 0,0 0,1 0,1 1,0-1,1 1,0 1,1-1,0 0,1 1,0 0,2-1,-1 1,2 0,0 4,0-14,-1 0,1-1,0 1,0 0,1-1,-1 1,1-1,0 1,0-1,0 0,0 0,1 0,-1 0,1 0,-1-1,1 1,0-1,0 1,1-1,-1 0,0 0,1-1,-1 1,1-1,-1 1,1-1,0 0,-1-1,1 1,0 0,0-1,0 0,0 0,-1 0,1-1,0 1,0-1,-1 0,1 0,0 0,-1-1,1 1,-1-1,1 0,-1 0,0 0,1 0,23-15,0-1,-1-1,0-2,-2 0,-1-2,0 0,-2-2,16-23,-32 43,22-30,-1-1,-2-1,-1-1,-3-1,0-1,-3-1,-1 0,9-44,-22 73,-1-1,0 0,-1-1,0 1,-1 0,0 0,-2 0,1 0,-1 0,-1 0,-1 0,-4-11,6 19,0-1,0 1,-1-1,0 1,0 0,-1 0,0 1,1-1,-1 1,-1 0,1 0,-1 0,1 0,-1 1,0 0,-1 0,1 0,0 0,-1 1,1 0,-1 0,0 1,0 0,0 0,1 0,-1 0,0 1,0 0,-1 0,-3 4,1-1,0 1,0 0,0 1,0 0,1 0,0 1,0 0,1 1,-1 0,1 0,1 0,-1 1,1 0,1 0,-1 1,2-1,-1 1,1 0,0 0,1 1,0-1,0 1,1 0,1 0,-1 5,-3 8,1 0,1 0,1 0,2 1,0-1,1 0,1 1,1-1,1 0,2-1,0 1,1-1,1 0,1 0,1-1,1-1,13 19,11 14,3-2,2-1,23 19,-53-61,-3-4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0,'-24'39,"-17"26,-2 8,1-5,8-8,10-10,9-8,2-7,4-5,3-7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1,'9'38,"8"28,7 7,-2-4,1-10,-4-9,0-8,-4-7,1-10,-2-3,0-2,-1 2,2-4,-2-9,-3-7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41:15.8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388 240 544 0 0,'0'0'1244'0'0,"0"0"-102"0"0,0 0 46 0 0,0 0 203 0 0,0 0 232 0 0,0 0 110 0 0,0 0-50 0 0,0 0-167 0 0,0 0-208 0 0,0 0-221 0 0,0 0-192 0 0,0 0-155 0 0,0 0-122 0 0,-16-15-84 0 0,-47-45-74 0 0,61 58-409 0 0,0 0 0 0 0,0 0 0 0 0,-1 0-1 0 0,1 0 1 0 0,0 0 0 0 0,-1 1 0 0 0,1-1-1 0 0,-1 1 1 0 0,1-1 0 0 0,-1 1 0 0 0,0 0 0 0 0,1 0-1 0 0,-1 0 1 0 0,0 1 0 0 0,0-1 0 0 0,0 1-1 0 0,0-1 1 0 0,0 1 0 0 0,0 0 0 0 0,-1 0-51 0 0,-9 0 210 0 0,5-1-173 0 0,0 1 1 0 0,0 0-1 0 0,0 1 1 0 0,0 0-1 0 0,1 0 1 0 0,-1 0-1 0 0,0 1 0 0 0,1 0 1 0 0,-1 1-1 0 0,1 0 1 0 0,0 0-1 0 0,-1 0 0 0 0,1 1 1 0 0,1 0-1 0 0,-1 1 1 0 0,1-1-1 0 0,0 1 1 0 0,0 1-1 0 0,0-1 0 0 0,0 1 1 0 0,1 0-1 0 0,0 0 1 0 0,1 0-1 0 0,-1 1 0 0 0,1-1 1 0 0,0 1-1 0 0,0 2-37 0 0,-5 8-32 0 0,0 2 0 0 0,2-1 0 0 0,0 1-1 0 0,1 0 1 0 0,1 1 0 0 0,0 0 0 0 0,2-1 0 0 0,0 1-1 0 0,2 1 1 0 0,0 5 32 0 0,0-19 0 0 0,0 0-1 0 0,1 0 1 0 0,0 1-1 0 0,0-1 1 0 0,1 0-1 0 0,0 0 1 0 0,0 1-1 0 0,1-1 1 0 0,-1 0-1 0 0,2 0 1 0 0,-1 0-1 0 0,1-1 1 0 0,0 1-1 0 0,0-1 1 0 0,1 1-1 0 0,0-1 1 0 0,0 0-1 0 0,0 0 1 0 0,1-1-1 0 0,0 1 1 0 0,0-1-1 0 0,0 0 1 0 0,1-1-1 0 0,0 1 1 0 0,0-1-1 0 0,0 0 1 0 0,0 0-1 0 0,1-1 1 0 0,-1 0-1 0 0,1 0 1 0 0,0-1-1 0 0,0 0 1 0 0,0 0-1 0 0,0 0 1 0 0,7 0 0 0 0,0-6 131 0 0,0 0 1 0 0,0-2-1 0 0,-1 1 0 0 0,0-2 1 0 0,1 0-1 0 0,-2 0 0 0 0,1-1 1 0 0,-1-1-1 0 0,-1 0 0 0 0,0 0 1 0 0,0-1-1 0 0,0-1 0 0 0,-1 0 1 0 0,2-4-132 0 0,-10 13 19 0 0,178-200 1158 0 0,-178 198-1118 0 0,2 1 586 0 0,-11 18-806 0 0,-11 27 172 0 0,2 2-1 0 0,2 0 1 0 0,2 1 0 0 0,1 0-1 0 0,3 1 1 0 0,2 0 0 0 0,1 0-1 0 0,2 28-10 0 0,3-43-274 0 0,11 93-2859 0 0,-8-113 517 0 0,-2-5-1031 0 0,1-1-3906 0 0,-2-4 1510 0 0</inkml:trace>
  <inkml:trace contextRef="#ctx0" brushRef="#br0" timeOffset="310.886">923 788 14859 0 0,'0'0'1040'0'0,"0"0"-406"0"0,0 0-157 0 0,0 0 119 0 0,0 0 98 0 0,0 0-45 0 0,0 0-171 0 0,0 0-218 0 0,0 0-144 0 0,0 0-99 0 0,0 0-54 0 0,0 0-38 0 0,0 0-47 0 0,-16 27-79 0 0,-49 79-167 0 0,57-77-1585 0 0,37-29-8470 0 0,-22-3 3782 0 0</inkml:trace>
  <inkml:trace contextRef="#ctx0" brushRef="#br0" timeOffset="614.949">1442 218 10898 0 0,'0'0'921'0'0,"0"0"-41"0"0,0 0 129 0 0,0 0 246 0 0,0 0 117 0 0,0 0-134 0 0,0 0-260 0 0,0 0-268 0 0,0 0-223 0 0,-33 16-155 0 0,-101 49-116 0 0,86-32 51 0 0,47-32-270 0 0,0 0-1 0 0,0 0 1 0 0,0 0-1 0 0,0 0 1 0 0,0 0-1 0 0,1 1 1 0 0,-1-1-1 0 0,0 0 1 0 0,1 1-1 0 0,-1-1 1 0 0,1 0-1 0 0,-1 1 1 0 0,1-1-1 0 0,0 1 1 0 0,0-1-1 0 0,-1 0 0 0 0,1 1 1 0 0,0-1-1 0 0,0 1 1 0 0,1-1-1 0 0,-1 1 1 0 0,0-1-1 0 0,0 0 1 0 0,1 1-1 0 0,-1-1 1 0 0,1 1-1 0 0,-1-1 1 0 0,1 0-1 0 0,-1 1 1 0 0,1-1-1 0 0,0 0 1 0 0,0 0-1 0 0,0 0 1 0 0,0 0-1 0 0,0 1 1 0 0,0-1-1 0 0,0 0 1 0 0,0-1-1 0 0,0 1 1 0 0,0 0-1 0 0,0 0 1 0 0,1 0 3 0 0,59 30-74 0 0,-54-28 108 0 0,50 19 16 0 0,-45-20-41 0 0,-1 1 0 0 0,1 1 0 0 0,-1-1 0 0 0,0 2-1 0 0,0 0 1 0 0,-1 0 0 0 0,1 1 0 0 0,-1 0 0 0 0,-1 1-1 0 0,1 0 1 0 0,-1 1 0 0 0,0-1 0 0 0,-1 2 0 0 0,0-1-1 0 0,0 1 1 0 0,0 1 0 0 0,-2-1 0 0 0,1 1 0 0 0,-1 1-9 0 0,-2 0 62 0 0,-1 0 0 0 0,-1 0 0 0 0,0 0 1 0 0,-1 0-1 0 0,0 0 0 0 0,0 0 0 0 0,-2 0 0 0 0,1 1 1 0 0,-1-1-1 0 0,-1 0 0 0 0,0 0 0 0 0,0 0 0 0 0,-1 0 1 0 0,0-1-1 0 0,-1 1 0 0 0,-1-1 0 0 0,1 0 0 0 0,-2 0 1 0 0,1 0-1 0 0,-1-1 0 0 0,-1 0 0 0 0,0 0 0 0 0,0 0 1 0 0,-1-1-1 0 0,-4 4-62 0 0,-57 29-1359 0 0,42-36-3064 0 0,0-3-5456 0 0,20-2 3391 0 0</inkml:trace>
  <inkml:trace contextRef="#ctx0" brushRef="#br0" timeOffset="895.414">1409 140 12099 0 0,'0'0'1432'0'0,"0"0"-368"0"0,0 0 40 0 0,0 0 81 0 0,0 0-9 0 0,0 0-176 0 0,192-59-168 0 0,-148 48-208 0 0,6 4-168 0 0,-1 0-167 0 0,1-4-193 0 0,0 3-72 0 0,-1 1-224 0 0,5-1-449 0 0,-3 1-767 0 0,1 0-1649 0 0,-13 3-2904 0 0,-12 0-4113 0 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45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1 358 0 0 0,'0'0'1064'0'0,"0"0"8"0"0,0 0 58 0 0,0 0 129 0 0,0 0 87 0 0,0 0-113 0 0,0 0-315 0 0,0 0-381 0 0,0 0-294 0 0,0 0-150 0 0,0 0-34 0 0,-1 5 2 0 0,7 119 683 0 0,5-64-441 0 0,-3 1 0 0 0,-2 1 0 0 0,-4-1-1 0 0,-4 54-302 0 0,2-29 459 0 0,0-78-1196 0 0,-1 8 3656 0 0,-2-26-146 0 0,-3-28-2338 0 0,1-1 1 0 0,2 1 0 0 0,2-1 0 0 0,3-31-436 0 0,40-103 460 0 0,42 0-226 0 0,-35 118-108 0 0,-48 54-123 0 0,0 1 1 0 0,-1-1 0 0 0,0 1 0 0 0,1-1 0 0 0,-1 1 0 0 0,0-1 0 0 0,1 1 0 0 0,-1-1 1 0 0,0 1-1 0 0,1 0 0 0 0,-1-1 0 0 0,1 1 0 0 0,-1-1 0 0 0,1 1 0 0 0,-1 0 0 0 0,1 0 0 0 0,-1-1 0 0 0,1 1 0 0 0,-1 0 0 0 0,1 0 0 0 0,-1-1 0 0 0,1 1 0 0 0,0 0 0 0 0,-1 0 0 0 0,1 0 0 0 0,-1 0 1 0 0,1 0-1 0 0,0 0 0 0 0,-1 0 0 0 0,1 0 0 0 0,-1 0 0 0 0,1 0 0 0 0,-1 0 0 0 0,1 1 0 0 0,0-1 0 0 0,-1 0 0 0 0,1 0 0 0 0,-1 0 0 0 0,1 1 0 0 0,-1-1 0 0 0,1 0 0 0 0,-1 1 0 0 0,1-1 0 0 0,-1 0 1 0 0,1 1-1 0 0,-1-1 0 0 0,0 1 0 0 0,1-1 0 0 0,-1 1 0 0 0,0-1 0 0 0,1 1 0 0 0,-1-1 0 0 0,0 1 0 0 0,1-1 0 0 0,-1 1 0 0 0,0-1 0 0 0,0 1 0 0 0,0-1 0 0 0,0 1 0 0 0,0 0 0 0 0,1-1 0 0 0,-1 1 1 0 0,0-1-1 0 0,0 1-4 0 0,1 1 31 0 0,17 48 412 0 0,28 44 1 0 0,-20-43-336 0 0,-24-50-334 0 0,-2-1-3909 0 0,0 0-4457 0 0,-1 0 1313 0 0</inkml:trace>
  <inkml:trace contextRef="#ctx0" brushRef="#br0" timeOffset="579.161">388 936 0 0 0,'0'0'363'0'0,"0"0"630"0"0,0 0 340 0 0,0 0 99 0 0,0 0-61 0 0,0 0-239 0 0,0 0-274 0 0,0 0-202 0 0,0 0-128 0 0,0 0-16 0 0,0 0 39 0 0,0 0 38 0 0,-1 5 21 0 0,-26 211 5270 0 0,28-150-4895 0 0,-1-66-1004 0 0,0 0 0 0 0,0 1 0 0 0,0-1 1 0 0,1 1-1 0 0,-1-1 0 0 0,0 0 0 0 0,0 1 0 0 0,1-1 0 0 0,-1 1 0 0 0,0-1 0 0 0,1 0 0 0 0,-1 0 0 0 0,0 1 0 0 0,1-1 1 0 0,-1 0-1 0 0,1 0 0 0 0,-1 1 0 0 0,0-1 0 0 0,1 0 0 0 0,-1 0 0 0 0,1 0 0 0 0,-1 1 0 0 0,1-1 0 0 0,-1 0 1 0 0,1 0-1 0 0,-1 0 0 0 0,0 0 0 0 0,1 0 0 0 0,-1 0 0 0 0,1 0 0 0 0,-1 0 0 0 0,1 0 0 0 0,-1 0 0 0 0,1-1 1 0 0,-1 1-1 0 0,1 0 0 0 0,-1 0 0 0 0,0 0 0 0 0,1 0 0 0 0,-1-1 0 0 0,1 1 0 0 0,-1 0 0 0 0,0 0 0 0 0,1-1 0 0 0,-1 1 1 0 0,0 0-1 0 0,1-1 0 0 0,-1 1 0 0 0,0 0 0 0 0,1-1 0 0 0,-1 1 0 0 0,0-1 0 0 0,0 1 0 0 0,0 0 0 0 0,1-1 1 0 0,-1 1-1 0 0,0-1 0 0 0,0 1 0 0 0,0-1 0 0 0,0 1 0 0 0,0-1 0 0 0,0 1 0 0 0,0 0 0 0 0,0-1 0 0 0,0 1 0 0 0,0-1 20 0 0,17-32-4800 0 0,-17 33 4741 0 0,13-28-7703 0 0,-9 21 3833 0 0</inkml:trace>
  <inkml:trace contextRef="#ctx0" brushRef="#br0" timeOffset="1049.618">502 660 0 0 0,'0'0'324'0'0,"0"0"651"0"0,0 0 303 0 0,0 0 201 0 0,0 0 94 0 0,0 0-50 0 0,0 0-265 0 0,0 0-342 0 0,0 0-231 0 0,0 0-138 0 0,0 0-76 0 0,0 0-42 0 0,-3 0-48 0 0,-47 43 1831 0 0,49-42-2053 0 0,1-1-14 0 0,0 0-41 0 0,0 0-44 0 0,0 0-28 0 0,0 0-13 0 0,21-15 749 0 0,-3-3 1318 0 0,-24 23-1358 0 0,0-1-4761 0 0,13-6-4547 0 0,-4-1 3041 0 0</inkml:trace>
  <inkml:trace contextRef="#ctx0" brushRef="#br0" timeOffset="5655.018">1286 358 0 0 0,'0'0'324'0'0,"0"0"804"0"0,0 0 265 0 0,0 0-66 0 0,0 0-194 0 0,0 0-193 0 0,0 0-161 0 0,0 0-107 0 0,0 0-61 0 0,0 0-47 0 0,-10 13-62 0 0,-32 41-76 0 0,-9 50 1084 0 0,5-16-813 0 0,19-34-120 0 0,-2-1 0 0 0,-2-1 1 0 0,-32 38-578 0 0,25-17 1661 0 0,74-64-1217 0 0,109 0-329 0 0,18-8 37 0 0,-76-8-43 0 0,-87 7-89 0 0,0 0 15 0 0,0 0 1 0 0,0 0 12 0 0,0 0 12 0 0,0 0 3 0 0,0 0 25 0 0,-6-26 1390 0 0,-29-73 47 0 0,-79-318 601 0 0,107 398-3226 0 0,14 31-4281 0 0,14 20-6701 0 0,-18-27 8947 0 0</inkml:trace>
  <inkml:trace contextRef="#ctx0" brushRef="#br0" timeOffset="6655.986">1566 940 0 0 0,'0'0'455'0'0,"0"0"830"0"0,0 0 341 0 0,0 0-10 0 0,0 0-175 0 0,0 0-198 0 0,0 0-147 0 0,0 0-91 0 0,0 0-15 0 0,0 0 33 0 0,0 0-22 0 0,0-3-39 0 0,-6-62 4202 0 0,9 40-4799 0 0,1 1 1 0 0,0 0 0 0 0,2-1 0 0 0,1 2-1 0 0,1-1 1 0 0,1 1 0 0 0,1 0-1 0 0,9-15-365 0 0,1-5 122 0 0,30-29-266 0 0,-30 101-1611 0 0,-16 140 1267 0 0,9-118 152 0 0,-11-50 344 0 0,-1-1 1 0 0,0 1-1 0 0,1 0 0 0 0,-1-1 1 0 0,1 0-1 0 0,-1 1 1 0 0,0-1-1 0 0,1 0 0 0 0,-1 0 1 0 0,1 1-1 0 0,-1-1 1 0 0,1 0-1 0 0,-1-1 0 0 0,1 1 1 0 0,-1 0-1 0 0,1 0 1 0 0,-1-1-1 0 0,0 1 0 0 0,1 0 1 0 0,-1-1-1 0 0,1 0 1 0 0,-1 1-1 0 0,0-1 1 0 0,1 0-1 0 0,-1 0 0 0 0,0 1 1 0 0,0-1-1 0 0,0 0 1 0 0,0 0-1 0 0,0 0 0 0 0,0-1 1 0 0,0 1-1 0 0,1-1-8 0 0,204-267 668 0 0,-118 138-316 0 0,-87 130-305 0 0,11 141 501 0 0,22 96 342 0 0,-21-134-877 0 0,1-94-2159 0 0,-1-8-4808 0 0,-10 0 1966 0 0,0 0-2950 0 0</inkml:trace>
  <inkml:trace contextRef="#ctx0" brushRef="#br0" timeOffset="7316.716">2420 910 208 0 0,'0'0'1180'0'0,"0"0"-334"0"0,0 0-159 0 0,0 0 194 0 0,0 0 345 0 0,0 0 226 0 0,0 0-46 0 0,0 0-269 0 0,0 0-289 0 0,0 0-191 0 0,0 0-32 0 0,0 0 74 0 0,0 4 93 0 0,-11 54 3544 0 0,-24 83-1736 0 0,33-93-2273 0 0,23-53-1757 0 0,14-45-6270 0 0,-18 21-2123 0 0,-11 21 8869 0 0</inkml:trace>
  <inkml:trace contextRef="#ctx0" brushRef="#br0" timeOffset="7675.022">2532 509 0 0 0,'0'0'429'0'0,"0"0"728"0"0,0 0 347 0 0,0 0 224 0 0,0 0 137 0 0,0 0-41 0 0,0 0-206 0 0,0 0-255 0 0,0 0-207 0 0,0 0-144 0 0,0 0-108 0 0,0 0-70 0 0,0 0-65 0 0,-2-1-87 0 0,0 0-587 0 0,0 1 1 0 0,0 0-1 0 0,0 0 1 0 0,0 0 0 0 0,0 0-1 0 0,0 0 1 0 0,0 1-1 0 0,0-1 1 0 0,0 0-1 0 0,0 1 1 0 0,0 0-1 0 0,0-1 1 0 0,0 1-1 0 0,0 0 1 0 0,1 0-1 0 0,-1 0 1 0 0,0 0-1 0 0,1 0 1 0 0,-1 1-1 0 0,1-1 1 0 0,-1 0-1 0 0,1 1 1 0 0,-1-1-1 0 0,1 1 1 0 0,0-1-1 0 0,0 1 1 0 0,0 0-1 0 0,0-1 1 0 0,-1 3-96 0 0,-2 2 301 0 0,2-5-243 0 0,-1-1-2374 0 0,3 1-2076 0 0,0 1 115 0 0,0-1-4712 0 0</inkml:trace>
  <inkml:trace contextRef="#ctx0" brushRef="#br0" timeOffset="20306.86">461 23 352 0 0,'0'0'796'0'0,"0"0"-296"0"0,0 0 38 0 0,0 0 425 0 0,0 0 482 0 0,0 0 201 0 0,0 0-132 0 0,0 0-339 0 0,0 0-317 0 0,0 0-157 0 0,0 0-69 0 0,7-1-16 0 0,34-5 1150 0 0,83-9 1301 0 0,-49 15-2590 0 0,-75 0-439 0 0,0 0 11 0 0,-9 15 786 0 0,-73 73-192 0 0,76-82-631 0 0,1-1 0 0 0,1 1 0 0 0,-1 0 1 0 0,1 0-1 0 0,0 0 0 0 0,0 0 0 0 0,1 1 1 0 0,0 0-1 0 0,0 0 0 0 0,0-1 0 0 0,1 2 1 0 0,0-1-1 0 0,1 0 0 0 0,-1 0 0 0 0,1 1 1 0 0,0 5-13 0 0,3-11 45 0 0,0 0-1 0 0,0-1 1 0 0,0 1 0 0 0,1 0 0 0 0,-1-1 0 0 0,0 0 0 0 0,1 1 0 0 0,-1-1-1 0 0,0 0 1 0 0,1 0 0 0 0,0 0 0 0 0,-1 0 0 0 0,1-1 0 0 0,-1 1 0 0 0,1-1 0 0 0,0 1-1 0 0,0-1 1 0 0,-1 0 0 0 0,1 0 0 0 0,0-1 0 0 0,-1 1 0 0 0,1 0 0 0 0,0-1-45 0 0,-2 1 37 0 0,135-15 1680 0 0,-86 4-1247 0 0,-50 11-510 0 0,0 0-88 0 0,0 0-176 0 0,2-2-4179 0 0,-1 1-4645 0 0,0 1 1148 0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36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947 133 7474 0 0,'0'0'2664'0'0,"0"0"-1936"0"0,0 0-568 0 0,0 0-320 0 0,0 0-488 0 0,0 0-1128 0 0,0 0-1825 0 0,0 0-1240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1,'29'0,"0"0,0 2,-1 1,1 1,-1 2,0 1,0 1,-1 1,2 2,3 4,109 33,-92-37,-48-11,0 1,-1-1,1 0,0 0,-1 1,1-1,0 0,-1 1,1-1,0 1,-1-1,1 1,-1-1,1 1,-1-1,1 1,-1-1,0 1,1 0,-1-1,0 1,1 0,-1-1,0 1,0 0,0-1,1 1,-1 0,0 0,0-1,0 1,0 0,0 0,-1-1,1 1,0 0,0-1,0 1,-1 0,1 0,0-1,0 1,-1-1,1 1,-1 0,1-1,-1 1,1-1,-1 1,1-1,-1 1,1-1,-1 1,0-1,1 0,-1 1,1-1,-1 0,0 1,0-1,1 0,-1 0,0 0,1 0,-1 0,0 0,0 0,-306 126,305-126,0 1,0-1,0 1,1-1,-1 1,0 0,1 0,-1 0,0 0,1 0,-1 0,1 0,0 0,-1 1,1-1,0 0,0 1,0-1,0 1,0 0,0-1,0 1,0 0,1-1,-1 1,1 0,-1 0,1 0,0-1,-1 1,1 0,0 0,0 0,1 0,-1 0,0-1,0 1,1 0,0 0,-1 0,1-1,0 2,8 4,0 1,1-1,0-1,0 0,1 0,-1-1,1-1,0 1,6 0,22 10,50 21,2-4,68 14,50 60,-188-98,2 1,-34-23,4 8,0-1,1 0,0 0,0-1,1 0,0 0,0 0,1-1,0 1,1-1,-2-6,-10-19,15 32,0 0,-1 0,0 0,1 0,-1 0,0 0,0 0,0 0,0 0,-1 0,1 1,0-1,-1 1,1-1,-1 1,0-1,1 1,-1 0,0 0,0 0,0 0,0 0,0 0,0 0,0 1,0-1,0 1,0-1,0 1,0 0,0 0,-1 0,1 0,0 0,0 1,0-1,0 0,0 1,0 0,0-1,0 1,0 0,0 0,0 0,0 0,1 1,-1-1,0 0,1 1,-86 104,59-68,28-38,0 1,0 0,1-1,-1 1,0 0,1-1,-1 1,1 0,-1-1,1 1,-1-1,1 1,-1-1,1 1,-1-1,1 1,0-1,-1 1,1-1,0 0,-1 1,1-1,0 0,-1 0,1 1,0-1,0 0,-1 0,1 0,0 0,0 0,-1 0,1 0,0 0,0-1,-1 1,1 0,0 0,-1-1,1 1,0 0,-1-1,1 1,0-1,2 1,168-35,-87 48,-77-13,-3-4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9.5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53 295,'179'-18,"55"-5,-191 15,1 2,-1 2,1 1,0 3,25 3,23-1,133-3,-55-26,310 26,-429 1,-51 0</inkml:trace>
  <inkml:trace contextRef="#ctx0" brushRef="#br0" timeOffset="1303.019">109 266,'33'-48,"161"-139,-154 157,-43 68,-6 304,35-156,-27-185,0 0,0-1,0 1,0-1,0 1,0-1,0 1,0-1,0 0,0 1,0-1,-1 0,1 0,0 0,0 0,0 0,0 0,0 0,-1 0,1 0,0 0,0-1,0 1,0-1,0 1,0-1,0 1,0-1,0 1,0-1,0 0,0 1,0-1,0 0,1 0,-1 0,0 0,1 0,-1 0,0 0,1 0,-1 0,1 0,0 0,-1 0,1 0,0 0,0-1,-2 0,-168-231,165 227,-1 0,0 0,0 1,0 0,-1 0,0 0,0 1,0 0,0 0,-1 1,1 0,-1 0,0 0,0 1,0 1,0-1,-1 1,-7 1,14 0,1 1,-1-1,1 1,-1-1,0 1,1 0,-1 0,1 0,0 0,-1 0,1 0,0 1,0-1,-1 0,1 1,0-1,0 0,1 1,-1-1,0 1,0 0,1-1,-1 1,1 0,-1-1,1 1,0 0,0-1,0 1,0 0,0 0,0 1,2 18</inkml:trace>
  <inkml:trace contextRef="#ctx0" brushRef="#br0" timeOffset="2538.254">871 830,'0'459,"-11"-401,-4-90,14 5,1 0,1 0,1 0,1 0,1 0,2 0,1 1,1 0,1 0,1 1,1 0,2 1,0 0,1 1,2 1,0 0,1 1,2 1,16-15,-33 33,-1 0,1 0,-1 1,1-1,0 1,0-1,0 1,-1 0,1 0,0 0,0 0,1 0,-1 0,0 1,0-1,0 0,1 1,-1 0,0 0,0 0,1 0,-1 0,0 0,0 0,1 1,-1-1,0 1,0-1,0 1,0 0,0 0,0 0,0 0,0 0,0 1,0-1,0 1,-1-1,1 1,-1-1,1 1,-1 0,1 0,-1 0,0 0,0 0,0 0,0 0,0 0,-1 0,1 2,1 8,0 0,-1 0,0 0,-1 0,-1 0,0 0,0 0,-1 0,-1 0,0-1,0 1,-1-1,-3 4,-1 6,1-3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0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170 811,'117'-152,"125"-169,-95 144,-109 144,-37 33,-1 0,1 0,0-1,-1 1,1 0,0 0,-1 0,1 0,0 0,0 0,-1 0,1 0,0 0,-1 0,1 0,0 0,0 1,-1-1,1 0,0 0,-1 1,1-1,-1 0,1 1,0-1,-1 1,1-1,-1 1,1-1,-1 1,1-1,-1 1,0 0,1-1,-1 1,0 0,1-1,-1 1,0 0,0-1,1 1,-1 0,0-1,0 1,0 0,0 0,0-1,0 1,0 0,0 0,-1-1,1 1,0 0,0-1,-1 1,1 0,0-1,-1 1,1 0,0-1,-1 1,1-1,-1 1,1 0,-53 248,52-237,-1 4,0 0,1 1,1-1,0 0,1 0,1 0,4 14,-6-28,0 0,1 0,-1-1,1 1,0 0,-1-1,1 1,0-1,0 1,0-1,0 1,1-1,-1 1,0-1,1 0,-1 0,0 0,1 0,-1 0,1 0,0 0,-1 0,1-1,0 1,-1 0,1-1,0 0,0 1,0-1,-1 0,1 0,0 0,0 0,0 0,-1 0,1-1,0 1,0-1,-1 1,1-1,0 0,0 1,-1-1,1-1,68-48,-28 5,-3-1,-2-1,-2-3,-2 0,11-26,103-147,-147 223,0 1,1-1,-1 1,0-1,0 1,1-1,-1 1,0-1,1 1,-1-1,0 0,1 1,-1-1,0 0,1 1,-1-1,1 0,-1 0,1 1,-1-1,1 0,-1 0,1 0,-1 0,1 1,-1-1,1 0,-1 0,1 0,-1 0,1 0,-1 0,1-1,-1 1,1 0,-1 0,1 0,-1 0,1-1,-1 1,1 0,-1 0,1-1,-1 1,0 0,1-1,-1 1,1 0,-1-1,0 1,1-1,-1 1,0-1,-8 51,-20 46,15-56,2 0,1 1,3 1,-2 31,15 97,22-115,-18-41</inkml:trace>
  <inkml:trace contextRef="#ctx0" brushRef="#br0" timeOffset="299.073">1 952,'43'10,"48"-2,18-2,5-7,-3-4,-10-5,-8-6,-6 0,-7-2,-9 1,-10 5,-12-2,-9 3,-7 2,-3 3,-8 8,-7 3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4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57,'1'84,"-3"0,-4 0,-4-1,-3 0,-7 10,-8 9,-5-2,-21 39,21-73,38-65,2-11</inkml:trace>
  <inkml:trace contextRef="#ctx0" brushRef="#br0" timeOffset="381.806">651 1,'-16'70,"-10"46,4 0,0 56,52 60,-30-231,1 0,-1 0,0 1,0-1,0 0,0 0,0 1,0-1,-1 0,1 0,0 0,-1 1,1-1,-1 0,1 0,-1 0,1 0,-1 0,0 0,1 0,-1 0,0 0,0 0,0 0,0 0,0-1,0 1,0 0,0-1,0 1,0-1,0 1,0-1,-1 1,1-1,0 0,0 0,-1 1,1-1,0 0,0 0,0 0,-1 0,1-1,0 1,0 0,-1 0,1-1,0 1,0-1,0 1,0-1,0 1,0-1,0 0,-1 0,-57-47,-64-84,86 97,33 28,-1 0,0 0,0 1,0 0,-1 0,0 0,0 1,-1 0,0 0,0 1,0-1,0 2,0-1,-1 1,0 0,0 0,0 1,0 0,0 1,0 0,0 0,0 1,-1-1,1 2,0-1,0 1,-7 2,-15 25,21-11</inkml:trace>
  <inkml:trace contextRef="#ctx0" brushRef="#br0" timeOffset="1401.088">876 623,'40'-5,"0"-1,0-2,-1-2,0-1,-1-3,0 0,16-11,-49 24,0-1,0 0,0 0,0-1,0 1,0-1,-1 0,0 0,1 0,-1-1,0 0,-1 1,1-1,-1-1,1 1,-1 0,0-1,-1 0,1 0,-1 1,0-1,0-1,-1 1,0 0,1 0,-2-1,1 1,-1 0,1-1,-1 1,-1 0,1-1,-1 1,0-1,0 1,-2-2,1 2,-1 1,0 0,0 0,-1 0,1 1,-1-1,0 1,0-1,0 1,0 1,0-1,-1 1,1-1,-1 1,0 0,0 1,0-1,0 1,0 0,0 0,0 1,0-1,0 1,0 0,0 1,0-1,0 1,0 0,0 0,-4 2,-8 2,0 1,1 1,0 0,0 1,1 1,0 1,0 0,-6 6,-121 118,134-125,0 1,1-1,1 2,-1-1,2 1,-1 0,2 0,-1 0,1 1,1 0,0-1,1 1,0 0,1 1,0-1,1-7,1 1,-1-1,1 0,0 0,1 0,-1 1,1-1,0 0,0-1,1 1,-1 0,1-1,0 1,0-1,1 0,-1 0,1 0,0 0,0-1,0 0,0 0,1 0,-1 0,1 0,0-1,1 1,10 3,-1-1,0 0,1-1,0-1,0 0,0-1,0-1,3-1,14 1,0-2,0-1,-1-1,1-2,-1-2,0 0,0-3,-1 0,0-2,-1-1,0-2,-1-1,-1-1,0-1,-2-2,0 0,2-5,-13 11,7-5,-1 0,0-2,-2 0,0-1,-2-1,0-1,-1-1,-2 0,-1-1,5-13,-16 35,-1 1,1 0,-1 0,0-1,0 1,-1 0,1-1,-1 1,1-1,-1 1,0-1,0 1,-1-1,1 1,-1-1,0 1,0-1,0 1,0 0,0 0,-1 0,0-1,1 1,-1 1,0-1,-1 0,1 0,0 1,-1-1,1 1,-1 0,0 0,0 0,0 0,0 0,0 1,0-1,-2 0,-8 2,0 1,0 0,1 0,-1 2,0-1,1 2,-1 0,1 0,0 1,0 0,1 1,-1 1,1 0,1 0,-1 1,2 0,-1 1,-8 9,16-17,-1 0,0 1,1-1,-1 1,1-1,0 1,-1 0,1 0,0 0,0 0,0 1,0-1,1 0,-1 1,1-1,-1 1,1 0,0-1,0 1,0 0,0 0,1 0,-1-1,1 1,-1 0,1 0,0 0,0 0,1 0,-1 0,1 0,-1 0,1 0,0-1,0 1,0 0,0 0,1-1,-1 1,1-1,-1 1,2 0,7 1,1-1,-1-1,1 0,0 0,-1-1,1 0,0-1,0 0,-1-1,1 0,0-1,-1 0,1-1,-1 0,0 0,0-1,4-3,-9 6,12-5,-9 2,1 1,0 0,0 0,0 1,0 0,0 1,1 0,-1 0,0 1,1 1,-1-1,2 1,-9 0,0 0,0 0,0 0,-1 0,1 1,0-1,0 0,-1 1,1-1,-1 1,0-1,1 1,-1 0,0-1,0 1,0 0,0 0,0 0,0 0,-1 0,1 0,-1 0,1 0,-1 0,0 0,0 1,0-1,0 0,0 0,0 0,-1 0,1 1,-19 70,18-71,0 1,-3 3,1 1,0-1,0 1,1 0,0-1,0 1,0 0,1 0,0 1,1-1,-1 0,1 0,1 0,-1 0,1 1,1-1,-1 0,1 0,0-1,1 1,0 0,0-1,1 3,5-1,0 1,0-1,1-1,0 0,1 0,-1-1,1 0,1-1,-1 0,1-1,-1 0,1-1,0 0,0-1,1 0,-1-1,0-1,13 0,-2-4,1 0,-1-2,-1 0,1-2,-1 0,0-2,-1 0,0-1,-1-2,12-8,-15 7,0 0,0-1,-1-1,-1 0,-1-1,0-1,-2 0,0 0,0-2,-2 1,-1-1,4-13,-9 24,-1 1,-1-1,1 0,-2 0,1 0,-1 0,0 0,-1 0,0 0,-1 0,0-3,0 9,1 1,-1-1,0 0,0 1,0-1,0 0,0 1,0-1,-1 1,1 0,-1-1,0 1,1 0,-1 0,0 0,-1 0,1 0,0 1,0-1,-1 1,1-1,-1 1,1 0,-1 0,0 0,1 0,-1 0,0 1,0-1,1 1,-1 0,0 0,0 0,0 0,1 0,-1 1,-2 0,-11 3,1 1,-1 1,1 0,0 1,1 1,0 0,0 1,1 0,0 1,0 1,1 0,1 1,0 0,0 0,-7 13,3-5,1 1,0 0,2 0,0 2,2-1,-5 15,12-28,0 0,0 0,1 0,0 1,1-1,0 1,1-1,0 1,0-1,1 1,0-1,0 1,1-1,1 0,0 0,0 0,0 0,4 5,2-4,0 0,1 0,0-1,1 0,0-1,0 0,1-1,0 0,0-1,1 0,0-1,0 0,0-2,0 1,1-1,-1-1,1 0,3-1,173 0,-167-6,-5-1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0,'-76'121,"-182"268,154-230,114-198,17-2,1 1,2 1,2 2,2 1,11-8,8-9,220-228,-273 281,0-1,1 1,-1 0,1-1,-1 1,1-1,-1 1,1 0,-1-1,1 1,-1 0,1 0,-1-1,1 1,-1 0,1 0,-1 0,1 0,0 0,-1-1,1 1,-1 0,1 0,-1 1,1-1,0 0,-1 0,1 0,-1 0,1 0,-1 1,1-1,0 0,-1 0,1 1,-1-1,0 0,1 1,-1-1,1 1,-1-1,1 1,-1-1,0 1,1-1,-1 1,0-1,0 1,1-1,-1 1,0-1,0 1,0-1,0 1,0 0,0-1,0 1,0-1,0 1,0-1,0 1,0 0,0-1,0 1,0-1,-1 1,1 53,0-45,14 123,-7-87,-2 1,-2 0,-2 0,-4 36,1 9,2-39,0-53</inkml:trace>
  <inkml:trace contextRef="#ctx0" brushRef="#br0" timeOffset="335.462">72 424,'29'0,"28"0,10 0,-2 0,-7 0,-9 0,-7 0,-7 5,-4 1,-3 0,-1-1,-5-1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1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0 207,'20'-7,"1"1,-1 1,1 0,-1 2,1 0,0 2,0 0,0 1,5 2,9-2,42 0,267-16,-227 3,-117 13,-1 1,1-1,-1 0,1 0,-1 0,0 0,1 1,-1-1,1 0,-1 0,0 0,1 0,-1 0,1 0,-1 0,0-1,1 1,-1 0,1 0,-1 0,0-1,1 1,-1 0,1-1,-1 1,1 0,-1-1,1 1,0 0,-1-1,1 1,-1-1,1 1,0-1,-1 1,1-1,0 1,0-1,-1 0,1 1,0-1,0 1,0-1,0 0,0 1,0-1,0 1,0-1,0 0,0 1,0-1,0 1,0-1,0 0,1 1,-1-1,0 1,0-1,1 1,-1-1,0 1,1-1,-1 1,1-1,-1 1,0-1,1 1,-1 0,1-1,-7-2,-147-103,152 105,0 0,0 0,0 0,1 0,-1 0,-1 0,1 0,0 0,0 0,0 0,0 1,-1-1,1 1,0-1,-1 0,1 1,0 0,-1-1,1 1,0 0,-1 0,1 0,-1 0,1 0,0 0,-1 0,1 0,-1 1,1-1,0 1,-1-1,1 1,0-1,-1 1,1 0,0-1,0 1,0 0,0 0,0 0,0 0,0 0,0 0,0 0,0 0,0 1,1-1,-1 0,0 0,1 1,-1 0,-11 26,2-1,0 1,2 1,1 0,2 0,0 5,-1 3,-22 88,27-124,1-1,-1 1,0 0,1-1,-1 1,1 0,-1-1,1 1,-1 0,1 0,0 0,-1-1,1 1,0 0,-1 0,1 0,0 0,0 0,0-1,0 1,0 0,0 0,0 0,0 0,0 0,0 0,1-1,-1 1,0 0,0 0,1 0,-1 0,1-1,-1 1,1 0,-1 0,1-1,-1 1,1 0,0-1,-1 1,1-1,0 1,0-1,-1 1,1-1,0 0,0 1,0-1,-1 0,1 1,0-1,0 0,0 0,0 0,0 0,20-13,-1 0,-1-2,0-1,-1 0,0-1,7-10,21-19,74-64,-103 94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1,'-52'99,"39"-64,-102 200,45-112,69-122,0 1,0-1,-1 0,1 1,0-1,0 0,0 1,0-1,0 1,1 0,-1-1,0 1,1 0,-1-1,1 1,0 0,-1 0,1-1,0 1,0 0,0 0,0 0,1-1,-1 1,0 0,1 0,-1-1,1 1,0 0,-1-1,1 1,0-1,0 1,0-1,0 1,0-1,1 0,-1 1,0-1,1 0,-1 0,0 0,1 0,0 0,-1 0,1 0,-1-1,1 1,0-1,0 1,-1-1,1 1,1-1,226-1,-60-25,-54-4,-94 24,-4-1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3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62,'-81'212,"-72"114,138-300,10-19,10-17,245-355,-82 137,-167 228,-1-2,0 1,0 0,1-1,-1 1,1-1,-1 1,1 0,0 0,-1-1,1 1,0 0,0 0,0 0,0 0,0 0,0 0,0 0,0 0,0 0,1 0,-1 1,0-1,1 0,-1 1,0-1,1 1,-1 0,0-1,1 1,-1 0,1 0,-1 0,1 0,-1 0,0 0,1 0,-1 1,1-1,-1 0,0 1,1-1,-1 1,0-1,1 1,-1 0,0 0,1 0,5 123,-9-83,-24 130,25-170,1-1,0 1,0 0,-1-1,1 1,0 0,0-1,0 1,0-1,0 1,0 0,0-1,0 1,0 0,0-1,0 1,0 0,0-1,1 1,-1-1,0 1,0 0,1-1,-1 1,0-1,1 1,-1-1,1 1,-1-1,1 1,-1-1,1 0,-1 1,1-1,-1 1,1-1,-1 0,1 0,0 1,-1-1,1 0,-1 0,1 0,0 0,-1 0,1 0,0 0,-1 0,1 0,0 0,-1 0,1 0,0 0,-1 0,1-1,-1 1,1 0,0 0,-1-1,35-25,-31 23,200-214,-98 112,-106 105,0-1,1 1,-1-1,0 1,0-1,1 1,-1-1,0 1,1-1,-1 1,1 0,-1-1,1 1,-1 0,1-1,-1 1,1 0,-1-1,1 1,-1 0,1 0,-1 0,1 0,-1-1,1 1,0 0,-1 0,1 0,-1 0,1 0,0 0,-1 1,1-1,-1 0,1 0,-1 0,1 0,-1 1,1-1,-1 0,1 1,-1-1,1 0,-1 1,1-1,-1 0,0 1,1-1,-1 1,1-1,-1 1,0-1,0 1,1-1,-1 1,0-1,0 1,0-1,1 1,-1 0,0-1,0 1,0-1,0 1,0-1,0 1,0 0,0-1,-1 1,2 51,-2-42,-32 310,39-214,11-88,-5-18</inkml:trace>
  <inkml:trace contextRef="#ctx0" brushRef="#br0" timeOffset="401.457">0 767,'72'21,"-58"-20,181-11,-150 5,134-18,-26 3,1 6,58 6,-131 9,-58-1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16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57,'14'95,"-4"0,-4 1,-5 1,-4 12,-52 288,24-31,16-235,2 36,13-164,0 1,0-1,0 0,1 0,-1 0,1 0,0 1,-1-1,2 0,-1 0,0 0,0-1,1 1,0 0,-1 0,1-1,0 1,0-1,1 0,-1 1,0-1,1 0,-1 0,1-1,0 1,0-1,0 1,0-1,0 0,3 1,7-3</inkml:trace>
  <inkml:trace contextRef="#ctx0" brushRef="#br0" timeOffset="1115.681">4035 29,'-16'73,"8"-23,3 0,3 1,1-1,6 46,22 116,-27 167,-29-211,22-144,1 0,0 0,2 0,1 0,1 1,2 0,0 3,4-5,3-5</inkml:trace>
  <inkml:trace contextRef="#ctx0" brushRef="#br0" timeOffset="2133.968">7479 0,'12'77,"-3"-1,-3 2,-4 64,-31 51,0 33,24 35,5-256</inkml:trace>
  <inkml:trace contextRef="#ctx0" brushRef="#br0" timeOffset="4768.046">7479 1017,'0'-5,"0"3,0 7,0 8,0 5,0 6,0 2,-5-2,-1-1,0 0,1 2,6-4,3-1,1 2,-1 1,-5-3,-3 0,0-4</inkml:trace>
  <inkml:trace contextRef="#ctx0" brushRef="#br0" timeOffset="6086.75">0 847,'455'-17,"135"-34,-173 22,583 2,-273-8,714-41,-549 19,307 8,-510 34,-239 3,-191-17,-270 35,-1 0</inkml:trace>
  <inkml:trace contextRef="#ctx0" brushRef="#br0" timeOffset="6374.213">7902 141,'-43'24,"-38"22,-16 14,0 0,2 0,7 0,10-2,2 0,6-5,5-2,3-1,3-3,7-1,8-3,6-9,9-10</inkml:trace>
  <inkml:trace contextRef="#ctx0" brushRef="#br0" timeOffset="6934.9">4685 226,'-43'10,"-39"12,-14 8,-6 3,5 6,5 1,8 3,4 4,2-1,-1 1,3-3,1 2,3-4,5-3,8-4,15-7</inkml:trace>
  <inkml:trace contextRef="#ctx0" brushRef="#br0" timeOffset="7534.346">903 367,'-34'38,"-39"38,-13 9,-1-4,10-11,8-13,11-12,5-3,8-4,6-9,5-4,4-2,2 0,5-3</inkml:trace>
  <inkml:trace contextRef="#ctx0" brushRef="#br0" timeOffset="10125.667">1947 1129,'0'0,"0"0,1 1,-1-1,0 1,0-1,1 0,-1 1,0-1,1 0,-1 1,1-1,-1 0,0 0,1 1,-1-1,1 0,-1 0,1 0,-1 1,1-1,-1 0,0 0,1 0,-1 0,1 0,-1 0,1 0,-1 0,1 0,-1 0,1-1,0 1,-70 163,52-123,10-26,1 0,0 1,1-1,0 1,1 1,1-1,-1 14,4-27,0 1,0-1,0 0,0 0,0 1,1-1,-1 0,1 0,-1 1,1-1,0 0,0 0,0 0,0 0,0 0,1 0,-1-1,0 1,1 0,0 0,-1-1,1 1,0-1,0 0,0 1,0-1,0 0,0 0,0 0,0-1,0 1,0 0,0-1,1 1,-1-1,0 0,0 0,1 0,0 0,95-13,-86 10,136-39,-127 40</inkml:trace>
  <inkml:trace contextRef="#ctx0" brushRef="#br0" timeOffset="10453.146">2568 1101,'-195'344,"-11"-77,195-246,3-2</inkml:trace>
  <inkml:trace contextRef="#ctx0" brushRef="#br0" timeOffset="10903.989">2624 1468,'30'-11,"0"1,1 1,0 1,0 3,21-2,-50 6,-1 0,1 0,0 1,0-1,0 1,0-1,0 1,0 0,0-1,0 1,0 0,0 0,0 1,0-1,0 0,0 1,-1-1,1 1,0 0,0-1,0 1,0 0,-1 0,1 0,0 0,-1 1,1-1,-1 0,0 1,1-1,-1 1,0-1,0 1,0 0,0-1,0 1,0 0,0 0,0 0,-1 0,1-1,-1 1,0 0,1 0,-1 0,0 0,0 0,0 0,-1 2,-6 10,-1-1,-1 1,0-2,-1 1,0-1,-1-1,0 0,-1 0,0-1,-12 12,0 0,12-11,0 0,0 0,1 1,0 1,1 0,1 0,0 1,-2 5,10-18,0 0,0 1,1-1,-1 0,0 0,1 1,-1-1,1 0,0 1,-1-1,1 1,0-1,0 1,0-1,0 0,0 1,0-1,0 1,0-1,1 0,-1 1,1-1,-1 1,1-1,-1 0,1 0,0 1,0-1,-1 0,1 0,0 0,0 0,0 0,0 0,0 0,1 0,-1 0,0-1,0 1,0 0,1-1,-1 1,1-1,62 1,141-48,-181 45</inkml:trace>
  <inkml:trace contextRef="#ctx0" brushRef="#br0" timeOffset="11839.716">5249 960,'6'28,"-9"-10,-1 0,0-1,-1 0,-1 0,-1 0,0-1,-2 0,1 0,-8 9,-12 24,21-36,-24 64,30-75,1 0,0 0,0-1,0 1,0 0,0 0,0 0,0 0,0 0,1-1,-1 1,1 0,0 0,-1-1,1 1,0 0,0-1,0 1,0 0,0-1,0 0,1 1,-1-1,0 0,1 1,-1-1,1 0,-1 0,1 0,0 0,-1-1,1 1,0 0,0-1,-1 1,1-1,0 0,0 1,0-1,0 0,18 1,0-1,-1-1,1 0,0-2,-1 0,0-1,1-1,-2-1,1-1,5-3,23-5,37-13,-64 24</inkml:trace>
  <inkml:trace contextRef="#ctx0" brushRef="#br0" timeOffset="12202.615">6011 904,'1'3,"-1"0,0 0,1 1,-1-1,0 0,0 1,-1-1,1 0,-1 0,1 1,-1-1,0 0,0 0,-1 0,1 0,-1 0,1 0,-1 0,0-1,0 1,0 0,0-1,-1 0,1 1,-2 0,1 0,-260 312,66-94,116-137,81-83,0 0,0 0,0-1,0 1,0 0,0 0,0-1,0 1,0 0,0 0,0-1,0 1,1 0,-1-1,0 1,1 0,-1-1,0 1,1 0,-1-1,1 1,-1-1,1 1,-1-1,1 1,0-1,-1 1,1-1,-1 1,1-1,0 0,-1 1,1-1,0 0,0 0,-1 0,1 0,0 1,0-1,-1 0,1 0,0 0,0 0,-1 0,1-1,0 1,-1 0,1 0,0 0,0-1,-1 1,1 0,0-1,-1 1,1-1,-1 1,1-1,0 1,-1-1,1 1,-1-1,1 1,-1-1,0 0,1 1,-1-1,0 0,1 1,-1-1,82-46,-56 30</inkml:trace>
  <inkml:trace contextRef="#ctx0" brushRef="#br0" timeOffset="12605.182">5927 1411,'150'-21,"-139"19,68 1,-78 1,1 0,0 0,-1 1,1-1,0 0,-1 1,1 0,-1-1,1 1,-1 0,1 0,-1 0,0 0,1 0,-1 0,0 0,0 0,0 0,0 1,0-1,0 0,0 1,0-1,0 1,-1-1,1 1,0-1,-1 1,0 0,1-1,-1 1,0 0,0-1,0 1,0 0,0-1,0 1,0 0,-1-1,1 1,-1 0,-3 10,-1-1,0 1,0-2,-1 1,-1-1,0 1,0-2,-1 1,-1-1,-4 4,-10 13,-17 15,-29 44,68-83,0 0,0-1,1 1,-1 0,0 0,1 0,-1 0,1 0,0 0,0 0,0 1,0-1,0 0,0 0,0 0,1 0,-1 0,1 0,-1 0,1 0,0 0,0 0,0-1,0 1,0 0,0 0,0-1,1 1,-1-1,0 1,1-1,0 0,-1 1,1-1,0 0,0 0,-1 0,1 0,0 0,0-1,0 1,0-1,0 1,0-1,0 0,0 1,0-1,1 0,13 1,0 0,0-1,0 0,0-1,0-1,0-1,0 0,-1-1,1-1,-1 0,13-7,28-5,-31 11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3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1,'-27'49,"-98"176,-93 120,131-212,105-189,10 1,3 2,2 1,25-28,-16 21,29-47,80-102,-150 207,-1 0,0-1,1 1,-1 0,0 0,1 0,0 0,-1 0,1 0,-1 0,1 0,0 0,0 0,0 0,0 0,0 0,-1 0,2 1,-1-1,0 0,0 1,0-1,0 1,0-1,0 1,0 0,1-1,-1 1,0 0,0 0,1 0,-1 0,0 0,0 0,1 0,-1 0,0 1,0-1,0 0,0 1,1-1,-1 1,0-1,0 1,0-1,0 1,0 0,0 0,0-1,0 1,0 0,-1 0,1 0,0 0,0 0,-1 0,1 0,-1 0,1 1,-1-1,1 0,-1 0,0 0,0 1,1-1,-1 0,0 0,0 0,0 1,0 0,1 196,-5-162,3 1,1 0,2 0,1 0,5 18,-6-46,1 0,0 0,1 0,0 0,0-1,1 1,0-1,0 0,1-1,0 1,1-1,-1 0,1-1,1 0,-1 0,4 2,-7-6,0 0,0-1,0 1,0-1,0 0,0 0,0 0,0-1,0 0,1 0,-1 0,0 0,0 0,0-1,0 0,0 0,0 0,0 0,0 0,0-1,0 0,0 0,-1 0,1 0,-1-1,0 1,0-1,0 0,1-1,77-97,-69 78,-2 0,0-1,-2 0,-1-1,0 0,-2 0,2-25,10-48,-20 83</inkml:trace>
  <inkml:trace contextRef="#ctx0" brushRef="#br0" timeOffset="314.807">1278 283,'-14'29,"1"0,2 1,1 0,1 0,2 1,1 0,1 1,2-1,1 2,2-30,0 1,1-1,-1 0,0 0,1 0,0 0,-1 0,1 0,1 0,-1 0,0-1,1 1,-1 0,1-1,0 1,0-1,0 1,0-1,0 0,0 0,1 0,-1 0,1 0,0-1,-1 1,1-1,0 1,0-1,0 0,0 0,0-1,0 1,0-1,0 1,0-1,0 0,0 0,0 0,1 0,-1-1,0 1,0-1,0 0,0 0,2-1,8-5,1 1,-1-2,0 0,-1-1,0 0,0-1,-1 0,-1 0,1-2,-2 1,1-1,-2 0,0-1,0 0,-1-1,-1 1,0-1,-1 0,0-1,-1 1,-1-1,0 0,-1 0,-1 0,0 0,-2-14,1 21,-1 0,0-1,-1 1,0-1,0 1,-1 0,0 0,0 0,-1 1,0-1,0 1,-1 0,0 0,0 0,-1 1,0 0,0 0,0 0,-1 1,0 0,0 0,0 0,0 1,-4-1,-12-3</inkml:trace>
  <inkml:trace contextRef="#ctx0" brushRef="#br0" timeOffset="765.19">1729 283,'-3'11,"0"0,1 1,1-1,0 0,0 1,1-1,1 1,0-1,1 0,0 0,0 1,1-1,0-1,1 1,1 0,0-1,0 0,1 0,0 0,0-1,8 8,-10-15,0 0,1 0,0 0,-1 0,1-1,0 0,0 0,0 0,0-1,0 1,-1-1,1 0,0-1,0 1,0-1,0 0,0 0,0 0,-1-1,1 0,0 0,-1 0,3-2,96-67,54-66,-157 135,0 1,1 0,-1 0,1 1,0-1,-1 0,1 0,0 0,0 0,-1 0,1 1,0-1,0 0,0 1,0-1,0 1,0-1,0 1,0-1,0 1,0-1,0 1,0 0,0 0,0 0,0 0,1 0,-1 0,0 0,0 0,0 0,0 0,0 0,0 1,0-1,0 0,0 1,0-1,0 1,0 0,0-1,0 1,0-1,0 1,0 0,-1 0,1 0,0 0,0-1,-1 1,1 0,-1 0,1 0,-1 0,27 132,-25-126,0 0,1-1,-1 1,1-1,1 0,-1 0,1 0,0 0,1-1,-1 1,1-1,0 0,0 0,1-1,-1 0,1 0,0 0,0-1,1 1,-1-2,1 1,-1-1,1 0,0 0,0 0,0-1,0 0,0-1,0 0,0 0,0 0,0-1,0 0,6-2,-5 0,0-1,0 0,-1-1,1 0,-1 0,0-1,-1 0,1 0,-1 0,0-1,-1 0,0 0,0 0,0-1,-1 1,0-1,-1-1,1 1,-2 0,1-1,0-2,18-39,-9 26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47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27 4121 0 0,'0'0'1438'0'0,"0"0"-212"0"0,0 0 99 0 0,0 0 318 0 0,0 0 278 0 0,0 0 5 0 0,0 0-260 0 0,0 0-335 0 0,0 0-311 0 0,0 0-214 0 0,0 0-136 0 0,0-5-88 0 0,0-12-66 0 0,0 13-69 0 0,0 4-55 0 0,0 0-79 0 0,0 0-78 0 0,0 15 144 0 0,-18 284 1369 0 0,14 94-1748 0 0,4-299 27 0 0,0-85-145 0 0,-1 0 0 0 0,0 0 1 0 0,0 0-1 0 0,-1 0 1 0 0,0-1-1 0 0,-1 1 0 0 0,0-1 1 0 0,0 1-1 0 0,-1-1 0 0 0,0 0 1 0 0,0 0-1 0 0,-1 0 1 0 0,0-1 117 0 0,-52 53-7595 0 0,54-54 4140 0 0,3-5-5591 0 0,0-1 6939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40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1016,'0'29,"0"29,-5 8,-1-1,0-7,-4-13,0-10,2-6,-3-3,1-1,-3-1,0 2,-1-5,0-5</inkml:trace>
  <inkml:trace contextRef="#ctx0" brushRef="#br0" timeOffset="350.572">141 960,'36'7,"-1"-1,1-1,0-2,1-2,-1-1,24-4,6-6,1 4,0 2,0 3,14 4,-42 13,-27-4</inkml:trace>
  <inkml:trace contextRef="#ctx0" brushRef="#br0" timeOffset="649.079">0 1582,'43'-5,"39"-2,9 1,0-4,-12 0,-13 2,-14 2,-11 2,-8-3,-4 0,-2 0,-2 3,-4 1</inkml:trace>
  <inkml:trace contextRef="#ctx0" brushRef="#br0" timeOffset="1666.205">1101 1158,'29'0,"24"-5,7-1,-1-1,-6 2,-8 2,-6 1,-5 0,-3-3,-3-1,-1 0,-5 2</inkml:trace>
  <inkml:trace contextRef="#ctx0" brushRef="#br0" timeOffset="1886.352">1214 1412,'43'0,"24"0,6 0,-6-5,-9-1,-9-1,-8 2,-7 2,-4-4,-8-1</inkml:trace>
  <inkml:trace contextRef="#ctx0" brushRef="#br0" timeOffset="19061.006">2230 706,'-1'34,"-2"1,-1-1,-2 1,-1-2,-1 1,-2-1,-7 13,-25 84,64-146,140-214,-21 44,-139 183,0 1,0-1,0 0,0 1,0 0,1-1,-1 1,1 0,0 0,-1 1,1-1,0 1,0-1,0 1,0 0,0 0,0 0,1 0,-1 1,0-1,0 1,1 0,-1 0,0 0,0 0,1 1,-1-1,0 1,0 0,0 0,0 0,0 0,0 0,0 1,0-1,0 1,0 0,-1 0,1 0,-1 0,0 1,1-1,-1 1,0-1,0 1,-1 0,1-1,0 1,-1 0,0 0,0 0,1 1,-1 9,1 0,-2 0,0-1,0 1,-1 0,-1 0,0-1,0 1,-1-1,-1 1,0-3,1 0,1 1,-1 0,2-1,0 1,0 0,1 0,0 0,0-1,2 1,-1 0,1 0,1-1,0 1,-2-9,-1 0,1 0,0-1,-1 1,1 0,0-1,0 1,0 0,1-1,-1 1,0-1,0 0,1 1,-1-1,1 0,-1 0,1 0,-1 0,1 0,0 0,0-1,-1 1,1-1,0 1,0-1,0 1,-1-1,1 0,0 0,0 0,0 0,0 0,0 0,0-1,-1 1,1-1,0 1,0-1,0 1,-1-1,1 0,0 0,-1 0,1 0,0-1,60-62,5-60,-49 97,-14 18,1 0,0 0,0 0,1 1,1 0,-1 0,1 0,0 1,1 0,0 0,0 1,0 0,1 1,0 0,0 0,0 0,5 0,-12 5,1-1,-1 1,1 1,-1-1,0 0,1 0,-1 1,1-1,-1 1,0 0,1 0,-1 0,0 0,0 0,0 1,1-1,-1 0,-1 1,1 0,0-1,0 1,-1 0,1 0,-1 0,1 0,-1 0,0 0,0 0,0 1,0-1,0 0,0 1,-1-1,1 1,-1-1,0 1,0 1,2 96,-11-67,8-30,-1 0,1 1,-1-1,1 0,1 0,-1 1,0-1,1 0,-1 1,1-1,0 1,0-1,0 0,1 1,-1-1,1 0,0 1,0-1,0 0,1 2,7 4</inkml:trace>
  <inkml:trace contextRef="#ctx0" brushRef="#br0" timeOffset="19425.337">2089 1299,'219'-19,"154"9,-232 26,30-3,-148-17,-6-2</inkml:trace>
  <inkml:trace contextRef="#ctx0" brushRef="#br0" timeOffset="19909.402">2597 1412,'-3'19,"1"1,-2-1,-1 0,0-1,-1 1,-2-1,1 0,-6 8,6-12,-109 193,115-206,0 1,0-1,1 0,-1 1,1-1,-1 1,1-1,0 1,-1-1,1 1,0 0,0-1,0 1,0-1,0 1,1-1,-1 1,0-1,1 1,-1-1,1 1,-1-1,1 1,0-1,0 1,0-1,-1 0,1 0,0 0,1 1,-1-1,0 0,0 0,0 0,1 0,-1-1,0 1,1 0,-1-1,1 1,-1 0,1-1,-1 0,2 1,75 3,-67-4,65-14,-66 11,-1 1,1-1,0 2,0-1,0 1,0 1,0 0,0 0,-1 1,10 1,25 9,-23-8</inkml:trace>
  <inkml:trace contextRef="#ctx0" brushRef="#br0" timeOffset="20829.772">3330 706,'22'25,"-1"1,-1 1,-1 1,-2 0,-1 2,-1 0,-2 0,0 1,-3 1,0 0,-2 1,-2-1,-1 1,-1 1,-2-1,-1 0,-2 1,-1-1,-2 0,-1 0,-5 18,-1-18,-1-1,-1 0,-2 0,-1-2,-1 0,-1-1,-2 0,-14 14,-167 147,168-163</inkml:trace>
  <inkml:trace contextRef="#ctx0" brushRef="#br0" timeOffset="21458.572">2089 452,'-18'16,"1"0,1 2,0 0,2 0,0 2,1 0,1 0,0 1,2 1,1-1,-2 8,-24 155,9 0,4 45,16-185,2 2,2-1,2 0,2 0,2 0,2 0,2-1,1 1,15 37,-18-70,1 0,1 0,0-1,0 0,1 0,1-1,0 0,0-1,1 0,0 0,0-1,1-1,0 0,1 0,-1-1,1-1,0 0,1-1,-1-1,1 0,-1 0,1-1,0-1,9-1,1 1</inkml:trace>
  <inkml:trace contextRef="#ctx0" brushRef="#br0" timeOffset="22676.959">4092 565,'-2'-10,"-1"1,-1-1,1 1,-1-1,-1 1,0 1,0-1,-1 1,0-1,0 2,-1-1,0 1,0 0,-1 0,0 1,0 0,0 1,-1-1,0 2,-8-4,14 7,0 1,0-1,-1 1,1 0,0 0,0 0,-1 0,1 1,0-1,0 1,0 0,-1 0,1 0,0 0,0 1,1-1,-1 1,0-1,0 1,1 0,-1 0,1 1,-1-1,1 0,0 1,0 0,0-1,1 1,-1 0,0 0,1 0,0 0,0 0,-30 107,34 111,51 20,-10-97,-12-41,-4 1,9 72,-28-114,0-9,-2 0,-2 1,-3-1,-3 16,0-55,-1 0,-1 0,0 0,-1 0,0 0,-1-1,-1 0,-7 12,11-21,1 0,-2-1,1 1,0-1,-1 1,0-1,1 0,-1 0,0-1,-1 1,1 0,0-1,-1 0,0 0,1 0,-1 0,0-1,0 1,0-1,0 0,0 0,0-1,0 1,0-1,0 0,-1 0,1 0,0 0,0-1,0 0,0 1,-2-2,-3-4,0 0,0-1,0 0,1 0,0-1,0 0,1 0,0-1,1 1,0-2,0 1,1-1,0 0,1 0,0 0,0-1,1 1,1-1,-1 0,2-2,-4-12</inkml:trace>
  <inkml:trace contextRef="#ctx0" brushRef="#br0" timeOffset="33279.205">6069 1271,'-17'2,"1"0,1 1,-1 0,0 1,1 1,0 1,0 0,0 1,1 0,0 1,0 1,1 0,0 1,-3 4,7-5,0 0,1 0,0 1,1 0,0 0,1 1,0 0,0 0,1 0,1 1,0 0,0-1,1 1,1 1,0-1,1 0,0 1,1-1,0 1,2 8,-2-19,0 0,0 0,0 1,0-1,1 0,-1 0,1 0,0 0,-1 0,1 0,0 0,0 0,1 0,-1 0,0 0,0 0,1-1,-1 1,1-1,0 1,-1-1,1 0,0 1,0-1,0 0,0 0,0 0,0 0,0-1,0 1,0-1,0 1,1-1,-1 0,0 1,0-1,1 0,-1-1,0 1,0 0,0-1,0 1,1-1,-1 1,1-2,91-51,-59 15,-2-2,-2-2,-2-1,-1-1,-3-1,-1-1,-2-1,-3-1,-2-1,4-21,-12 43,-2 0,0-1,-2 0,-1 0,-1 0,-1-1,-2 1,-1-1,-1 1,-2-3,4 27,0 1,0-1,0 0,-1 1,1-1,-1 0,0 1,0-1,0 1,0-1,-1 1,0 0,1 0,-1-1,0 1,-1 0,1 1,0-1,-1 0,0 1,1-1,-1 1,0 0,0 0,-1 0,1 0,0 1,-1-1,1 1,0 0,-1 0,0 0,1 0,-1 1,0-1,1 1,-1 0,0 0,1 0,-1 1,0-1,1 1,-1 0,1 0,-1 0,1 1,0-1,-1 1,-1 1,-7 9,2 0,0 1,0 0,1 0,1 1,0 0,1 0,0 1,1 0,1 0,1 1,0 0,1-1,0 1,1 8,-1-4,2 1,0-1,2 1,0-1,1 0,1 0,1 0,1 0,0 0,2-1,0 0,1 0,1-1,1 0,0 0,1-1,1-1,1 0,10 10,10 11,-11-10,1-2,2 0,0-2,1 0,20 11,17-14,-57-23</inkml:trace>
  <inkml:trace contextRef="#ctx0" brushRef="#br0" timeOffset="33742.74">6887 1102,'22'-30,"-48"50,-73 158,87-155,-12 21,-1-1,-2 0,-1-2,-24 24,49-61,5-3</inkml:trace>
  <inkml:trace contextRef="#ctx0" brushRef="#br0" timeOffset="34094.468">6633 875,'9'29,"1"-1,1-1,2 0,1 0,1-1,1-1,1-1,1 0,1-2,1 0,14 11,-19-17,10 9,-1 0,-1 2,-1 1,-2 0,3 8,26 87,-22-116,-15-14</inkml:trace>
  <inkml:trace contextRef="#ctx0" brushRef="#br0" timeOffset="35064.333">7423 678,'-5'10,"-6"7,-1 7,-4-2,1 1,-2-4,3 0,-2-4,2 1,-2-2,3-4</inkml:trace>
  <inkml:trace contextRef="#ctx0" brushRef="#br0" timeOffset="35812.5">6943 1016,'3'-1,"-1"1,1-1,-1 0,0 0,1-1,-1 1,0-1,0 1,0-1,0 1,0-1,0 0,0 0,-1 0,1 0,-1 0,1-1,-1 1,0 0,0-1,0 1,0 0,0-1,-1 0,1 1,-1-1,1 1,-3 1,1 1,0 0,-1-1,1 1,-1 0,1 0,0 0,-1 0,1 0,-1 1,1-1,0 0,-1 1,1-1,0 1,-1-1,1 1,0-1,0 1,0 0,-1 0,1 0,0 0,0 0,0 0,0 0,1 0,-1 0,0 0,0 0,1 0,-1 1,0-1,1 0,-1 2,-146 198,136-186</inkml:trace>
  <inkml:trace contextRef="#ctx0" brushRef="#br0" timeOffset="37994.214">4177 2117,'-5'0,"4"0,6 0,2-5,6-1,4 0,5 1,3 2,-3-4,1-1,0 1,1 2,-3 7,-6 3</inkml:trace>
  <inkml:trace contextRef="#ctx0" brushRef="#br0" timeOffset="38631.592">4572 1920,'-27'68,"-41"82,67-148,-1-1,1 1,-1 0,1 0,0 0,0 0,0 0,0 0,0 0,0 0,1 0,-1 0,1 0,-1 0,1 1,0-1,0 0,0 0,0 1,0-1,1 0,-1 0,1 0,-1 0,1 1,0-1,0 0,0 0,0 0,0 0,0-1,0 1,1 0,-1 0,1-1,-1 1,1-1,0 1,0-1,-1 0,1 1,0-1,0 0,0 0,0-1,0 1,1 0,-1-1,0 1,2-1,111-25,-97 17</inkml:trace>
  <inkml:trace contextRef="#ctx0" brushRef="#br0" timeOffset="38994.796">4882 1976,'5'5,"-3"11,-7 7,-3 6,-4-4,-1 0,-2-4,1-2,-2-3,2-1,-2 4,-2 2,1 2,-1-2,3 0,-1 1,2-3</inkml:trace>
  <inkml:trace contextRef="#ctx0" brushRef="#br0" timeOffset="39695.876">4911 2230,'196'1,"-195"-1,1-1,-1 1,0 0,1 0,-1 0,0 1,1-1,-1 0,0 0,1 1,-1-1,0 1,1-1,-1 1,0 0,0-1,0 1,1 0,-1 0,0 0,0 0,0 0,0 0,-1 0,1 0,0 0,0 0,-1 0,1 1,0-1,-1 0,1 0,-1 1,0-1,1 0,-1 1,0-1,0 0,0 1,0-1,0 1,0-1,0 0,-1 1,1-1,0 0,-1 1,1-1,-1 0,1 1,-1-1,0 0,0 0,1 0,-1 0,0 0,0 0,-1 1,-67 67,60-63,1 0,1 1,-1 0,1 0,0 0,0 1,1 0,0 0,1 1,0 0,0 0,-1 4,5-12,1 0,-1 1,0-1,1 1,0-1,-1 1,1-1,0 1,0-1,0 1,0-1,0 1,0-1,0 1,1-1,-1 1,0-1,1 1,0-1,-1 0,1 1,0-1,-1 0,1 1,0-1,0 0,0 0,0 0,0 0,0 0,0 0,1 0,-1 0,0 0,1 0,-1-1,0 1,1-1,-1 1,1-1,-1 1,1-1,-1 0,1 0,-1 0,1 0,0 0,73-10,32-38,-83 37</inkml:trace>
  <inkml:trace contextRef="#ctx0" brushRef="#br0" timeOffset="40760.447">4262 1,'-28'196,"28"-193,1-1,-1 1,0-1,1 1,0-1,0 1,0-1,0 0,0 1,0-1,0 0,1 0,-1 0,1 0,0 0,0 0,-1 0,1-1,0 1,1 0,-1-1,0 0,0 1,0-1,1 0,-1 0,1-1,-1 1,1 0,-1-1,1 0,-1 1,1-1,-1 0,1 0,0 0,-1-1,1 1,-1-1,1 1,-1-1,1 0,-1 0,0 0,1 0,-1 0,0-1,70-16,-54 9</inkml:trace>
  <inkml:trace contextRef="#ctx0" brushRef="#br0" timeOffset="41012.97">4714 1,'-34'38,"-15"18,-5 4,7-4,6-6,7-7,2-6,9-4,7-8</inkml:trace>
  <inkml:trace contextRef="#ctx0" brushRef="#br0" timeOffset="41413.886">4629 339,'22'-10,"-9"4,-1 0,1 0,0 2,1 0,-1 0,1 1,0 1,0 0,9 0,-22 2,0 0,1 0,-1 0,0 0,0 0,0 0,0 0,0 0,0 0,1 1,-1-1,0 0,0 1,0-1,0 1,0-1,0 1,0-1,0 1,-1 0,1 0,0-1,0 1,0 0,-1 0,1 0,0 0,-1 0,1 0,-1 0,1 0,-1 0,0 0,1 0,-1 0,0 0,0 0,1 1,-1-1,0 0,0 0,-1 0,1 0,0 0,0 0,0 1,-1-1,1 0,0 0,-1 0,1 0,-1 0,0 0,1 0,-1 0,0-1,1 1,-1 0,0 0,-46 56,14-29,-36 46,68-73,1 0,0 0,-1 1,1-1,0 0,-1 0,1 0,0 1,0-1,0 0,0 0,0 0,1 1,-1-1,0 0,0 0,1 0,-1 1,1-1,-1 0,1 0,-1 0,1 0,0 0,-1 0,1 0,0 0,0 0,0-1,0 1,0 0,0 0,0-1,0 1,0-1,0 1,0-1,0 1,1-1,-1 1,0-1,0 0,0 0,1 0,-1 0,0 0,0 0,0 0,2 0,62-5,53-31,-93 30</inkml:trace>
  <inkml:trace contextRef="#ctx0" brushRef="#br0" timeOffset="53188.02">4742 1073,'-39'54,"-203"260,198-264,-33 53,114-154,-26 33</inkml:trace>
  <inkml:trace contextRef="#ctx0" brushRef="#br0" timeOffset="53833.808">4375 988,'1'10,"2"0,-1-1,1 1,1-1,0 0,0 0,1 0,0-1,0 0,1 0,0 0,0 0,1-1,3 6,111 137,-106-123,1 4,2-1,1 0,1-2,1 0,21 19,9 32,-48-69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6:44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1 876,'369'-58,"-240"59,-117-1</inkml:trace>
  <inkml:trace contextRef="#ctx0" brushRef="#br0" timeOffset="315.249">29 1102,'9'0,"14"0,7 0,3 0,1 0,-1-5,0-1,-2-1,-1 2,-1 2,-1 1,0 1,0 0,0 1,0 0,-4 1</inkml:trace>
  <inkml:trace contextRef="#ctx0" brushRef="#br0" timeOffset="2468.627">1214 989,'2'-16,"1"0,1 0,0 1,1-1,1 1,1 0,0 0,0 1,2 0,9-12,-7 7,8-9,1 1,1 1,1 1,1 0,1 2,2 1,0 1,1 1,24-13,-49 31,0 0,0 0,0 0,0 0,0 1,0-1,0 0,1 1,-1 0,1-1,-1 1,1 0,-1 0,1 1,0-1,-1 0,1 1,0-1,0 1,-1 0,1 0,0 0,0 1,-1-1,1 1,0-1,-1 1,1 0,0 0,-1 0,1 0,-1 0,0 1,1-1,-1 1,0 0,0-1,0 1,0 0,0 0,0 1,-1-1,1 0,-1 0,1 1,-1-1,0 1,0-1,0 2,0 196,-2-199,1 0,0 0,0 0,0-1,0 1,0 0,0 0,0 0,0 0,0-1,0 1,1 0,-1 0,0 0,1-1,-1 1,0 0,1 0,-1-1,1 1,-1 0,1-1,-1 1,1 0,0-1,-1 1,1-1,0 1,-1-1,1 1,0-1,0 0,-1 1,1-1,0 0,0 0,0 1,-1-1,1 0,0 0,0 0,0 0,0 0,0 0,-1 0,1-1,0 1,0 0,0 0,-1-1,1 1,0 0,0-1,-1 1,1-1,0 1,0-1,-1 1,45-36,-42 33,199-187,-186 177,1-3,2 1,0 1,1 0,0 2,1 0,16-6,-34 17,-1 0,0 0,1 1,-1-1,1 1,-1 0,0 0,1 0,-1 0,1 0,-1 0,1 1,-1-1,0 1,1-1,-1 1,0 0,0 0,1 0,-1 0,0 1,0-1,0 0,0 1,-1-1,1 1,0 0,-1 0,1 0,-1 0,1 0,-1 0,0 0,0 0,0 0,0 1,0-1,0 0,-1 1,1-1,-1 2,11 102,-26 39,15-142,-1 0,0 1,0-1,0 1,0-1,1 1,-1 0,1-1,0 1,0-1,1 1,-1 0,1-1,-1 1,1-1,0 1,1-1,0 2,8 7</inkml:trace>
  <inkml:trace contextRef="#ctx0" brushRef="#br0" timeOffset="2839.152">1102 1214,'559'-27,"-86"-4,-376 32,-72-1</inkml:trace>
  <inkml:trace contextRef="#ctx0" brushRef="#br0" timeOffset="3331.085">1750 1356,'-26'76,"-179"244,203-318,1 0,0-1,-1 1,1 0,0 0,0 0,0 0,0 0,1 0,-1 0,0 0,1 0,0 1,-1-1,1 0,0 0,0 0,0 0,0 1,1-1,-1 0,0 0,1 0,0 0,-1 0,1 0,0 0,0 0,0 0,0 0,1 0,-1 0,0-1,1 1,-1 0,1-1,0 0,-1 1,1-1,0 0,0 0,0 0,0 0,0 0,0 0,0-1,0 1,0 0,2-1,11 1,1-1,-1-1,0 0,1-1,-1-1,0 0,0-2,9-2,8-3,163-30,-171 34</inkml:trace>
  <inkml:trace contextRef="#ctx0" brushRef="#br0" timeOffset="4031.879">2681 509,'3'-15,"2"23,5 25,-3 8,-2 0,-2 0,-2 1,-3 36,0-8,2-27,2-1,-3-1,-1 0,-2 1,-1-1,-3-1,-1 1,-3 3,-142 308,140-330,-2 0,0 0,-1-1,-1-2,-20 18,28-27,-98 83,87-76</inkml:trace>
  <inkml:trace contextRef="#ctx0" brushRef="#br0" timeOffset="4651.896">1158 170,'-27'24,"1"1,1 2,2 0,0 2,2 1,-6 11,6 2,1 1,2 1,2 0,2 1,2 1,2 1,2-1,2 1,1 39,-4 59,9 133,1-235,1 0,3-1,1 1,2-1,2 0,2-1,2 0,1-1,3-1,1 0,7 8,-21-39,1 0,0 0,1 0,0-1,1 0,-1 0,2-1,-1 0,1 0,0-1,0 0,0-1,1 0,0 0,0-1,0-1,1 1,-1-2,1 1,0-1,0-1,0 0,-1-1,1 0,11-1,-3-5</inkml:trace>
  <inkml:trace contextRef="#ctx0" brushRef="#br0" timeOffset="7315.71">3302 255,'-10'0,"0"1,-1 0,1 1,0 0,0 0,0 1,0 1,1-1,-1 2,1-1,0 1,0 1,1-1,-1 2,1-1,1 1,-1 0,1 1,0-1,1 1,0 1,0-1,1 1,0 0,0 0,1 1,1 0,-1 0,0 21,2 0,1 0,1 0,2 0,2 10,25 180,1 101,-58-126,-1-81,-1 24,29-117,8 91,-5-110,0 0,0 0,1-1,-1 1,1-1,0 0,-1 1,1-1,0 0,1-1,-1 1,0-1,0 1,1-1,-1 0,1 0,-1 0,1-1,-1 1,1-1,-1 0,1 0,-1 0,1 0,0-1,-1 1,1-1,-1 0,0 0,1 0,-1-1,0 1,0-1,1 0,-1 0,23-5,84-31,-96 28</inkml:trace>
  <inkml:trace contextRef="#ctx0" brushRef="#br0" timeOffset="10189.654">4121 453,'-34'81,"-83"89,70-109,-88 79,73-85,52-53,6-5</inkml:trace>
  <inkml:trace contextRef="#ctx0" brushRef="#br0" timeOffset="10504.657">3811 480,'0'19,"0"-1,2 1,0-1,1 1,1-1,1 0,0-1,1 1,1-1,1 0,0 0,1-1,1-1,0 1,1-1,1-1,6 5,66 60,-62-66,-11-12</inkml:trace>
  <inkml:trace contextRef="#ctx0" brushRef="#br0" timeOffset="11418.18">4799 226,'22'-4,"-12"1,1 0,0 1,0 0,1 1,-1 0,0 0,0 2,0-1,1 1,-1 1,10 2,-20-3,0-1,1 1,-1 0,0-1,0 1,0 0,0-1,0 1,0 0,0 0,0 0,0 0,0 0,-1 0,1 0,0 0,-1 0,1 0,-1 1,1-1,-1 0,1 0,-1 1,0-1,0 0,1 1,-1-1,0 0,0 0,-1 1,1-1,0 0,0 1,0-1,-1 0,1 0,-1 1,1-1,-1 0,1 0,-1 0,0 0,0 0,0 0,1 0,-2 1,-43 45,-62 29,107-76,-1 1,0 0,1-1,-1 1,1-1,0 1,-1 0,1-1,0 1,-1 0,1-1,0 1,-1 0,1-1,0 1,0 0,0 0,0-1,0 1,0 0,0 0,0-1,0 1,0 0,0 0,1-1,-1 1,0 0,0-1,1 1,-1 0,1-1,-1 1,0 0,1-1,-1 1,1-1,-1 1,1-1,0 1,-1-1,1 1,-1-1,1 0,0 1,-1-1,1 0,0 1,-1-1,1 0,0 0,48 15,-36-12,-8-3,0 1,0-1,-1 1,1 1,0-1,-1 1,1 0,-1 0,0 0,1 0,-1 1,0 0,0-1,-1 2,1-1,-1 0,1 1,-1 0,0-1,0 1,-1 0,1 1,-1-1,0 0,0 1,0-1,-1 1,0 0,0-1,0 1,0 0,-1 2,-1-1,0 1,0-1,-1 1,0-1,0 0,0 1,-1-1,1 0,-2-1,1 1,-1 0,1-1,-1 0,-1 0,1 0,-1-1,0 1,0-1,0 0,-1 0,1-1,-1 0,0 0,0 0,0-1,0 1,-1-1,1-1,-1 1,1-1,-1-1,1 1,-1-1,1 0,-1 0,0-1,-49 0,32 1</inkml:trace>
  <inkml:trace contextRef="#ctx0" brushRef="#br0" timeOffset="11837.56">3472 1102,'403'-22,"267"-40,-442 33,-203 28</inkml:trace>
  <inkml:trace contextRef="#ctx0" brushRef="#br0" timeOffset="12455.954">3895 1271,'407'-27,"-334"43,-72-16,1 1,-1 0,0 0,0 0,0-1,1 1,-1 0,0 0,0 0,0 1,-1-1,1 0,0 0,0 1,-1-1,1 0,0 1,-1-1,1 0,-1 1,0-1,0 1,1-1,-1 1,0-1,0 0,0 1,0-1,-1 1,1-1,0 1,-1-1,1 0,-1 1,1-1,-1 1,1-1,-1 0,0 0,0 1,0-1,0 0,0 0,0 0,0 0,0 0,-1 0,-81 53,18-16,64-37,0 1,0 0,0 0,1-1,-1 1,1 0,-1 0,1 0,0 0,0 0,0 0,0 0,0-1,0 1,0 0,1 0,-1 0,1 0,-1 0,1-1,0 1,-1 0,1 0,0-1,0 1,1-1,-1 1,0-1,0 1,1-1,-1 0,1 1,-1-1,1 0,-1 0,1 0,0 0,-1-1,1 1,0 0,0-1,0 1,0-1,-1 0,1 1,0-1,0 0,0 0,2-1,5 6,3 1,0-2,-1 1,1 0,-1 1,-1 0,1 1,-1 0,0 0,-1 1,1 1,-2-1,1 2,-1-1,-1 1,2 3,-9-8,0 0,0 0,-1 0,0 0,0 0,0 0,0 0,-1 0,0 0,0-1,0 1,0-1,-1 1,0-1,0 0,0 0,0 0,-1 0,0-1,1 1,-1-1,-1 0,1 0,0-1,-1 1,1-1,-1 0,0 0,1 0,-1-1,0 0,-1 1,-15 5,0-1,-1-1,1 0,-1-2,0 0,0-2,0 0,-2-1,21-1,1 1,-1 0,1 0,-1-1,1 0,-1 1,1-1,0 0,-1 0,1 0,0-1,-1 1,1-1,0 1,0-1,0 1,1-1,-1 0,0 0,1 0,-1 0,1 0,-1-1,1 0,-6-14</inkml:trace>
  <inkml:trace contextRef="#ctx0" brushRef="#br0" timeOffset="14004.742">5278 29,'121'-17,"-114"15,1-1,-1 1,1 1,-1-1,1 1,0 1,0 0,-1 0,1 0,0 1,-1 0,1 0,0 1,-1 0,0 0,1 1,-1 0,0 0,0 1,-1 0,1 0,3 3,-8-3,-1 0,1 1,-1-1,0 0,0 1,-1-1,1 0,-1 1,0-1,0 1,-1-1,1 1,-1-1,0 0,0 1,0-1,-2 2,-2 20,-5 310,12-217,-2 292,-27-136,-3-32,2-47,29-178,-1-16,1 0,0 1,-1-1,0 1,1-1,-1 1,0-1,0 0,0 1,0-1,-1 1,1-1,-1 0,0 1,1-1,-1 0,0 1,0-1,0 0,-1 0,1 0,-1 0,1 0,-1 0,1 0,-1-1,0 1,0 0,0-1,0 0,0 1,0-1,0 0,0 0,-2 0,-187-7,139 0,34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6:5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141 254,'-3'2,"0"0,1 0,-1 0,0 0,1 0,0 0,-1 1,1-1,0 1,0-1,0 1,1 0,-1 0,1 0,-1 0,1 0,0 0,0 0,0 1,-5 20,0-1,2 2,1-1,0 1,2-1,1 1,1-1,3 20,23 154,-22-80,-5 0,-6 0,-4-1,-8 12,-26 197,33-42,-16-61,37-188,-3-29</inkml:trace>
  <inkml:trace contextRef="#ctx0" brushRef="#br0" timeOffset="394.624">340 2230,'33'0,"16"0,5 0,-2 0,-11 0</inkml:trace>
  <inkml:trace contextRef="#ctx0" brushRef="#br0" timeOffset="760.824">818 1920,'-16'179,"14"-177,1 1,-1 0,1-1,0 1,0 0,0 0,1 0,-1 0,1 0,-1 0,1 0,0 0,0 0,0 0,1 0,-1 0,1 0,0 0,0 0,0 0,0 0,0 0,0-1,1 1,-1 0,1-1,0 1,0-1,0 0,0 0,0 1,1-1,-1-1,0 1,1 0,0-1,-1 1,1-1,0 0,0 1,0-2,1 2,6-2,-1 0,1 0,-1 0,0-2,1 1,-1-1,0 0,0-1,0 0,0-1,-1 1,1-2,-1 1,0-1,0-1,3-2,9-6</inkml:trace>
  <inkml:trace contextRef="#ctx0" brushRef="#br0" timeOffset="1010.599">1298 1920,'-33'43,"-21"24,-6 5,2-4,11-10,9-9,6-8,9-7,3-9,5-4,5 0,-1-5,2 1,7-3,4-4</inkml:trace>
  <inkml:trace contextRef="#ctx0" brushRef="#br0" timeOffset="1401.926">1214 2315,'12'-4,"0"1,0 0,0 0,1 2,-1-1,1 1,-1 1,1 1,-1-1,0 2,1 0,1 1,-13-3,0 0,0 1,1-1,-1 1,0-1,0 1,0-1,0 1,0 0,0-1,0 1,0 0,0 0,0 0,-1 0,1 0,0 0,-1 0,1 0,0 0,-1 0,1 0,-1 1,0-1,1 0,-1 0,0 0,0 1,0-1,0 0,0 0,0 1,0-1,0 0,0 0,-1 1,1-1,0 0,-1 0,1 0,-1 0,1 0,-1 0,0 1,1-1,-1-1,0 2,-45 47,41-44,-3 1,0 0,1 1,0 0,0 1,1-1,0 1,0 1,1-1,0 1,0 0,-2 6,8-12,0 0,0-1,1 0,-1 1,1-1,-1 0,1 0,0 1,-1-2,1 1,0 0,1 0,-1 0,0-1,0 1,1-1,-1 0,1 0,-1 0,1 0,-1 0,1 0,0-1,-1 1,1-1,0 0,-1 0,1 0,0 0,0 0,-1 0,1-1,0 0,-1 1,1-1,2 1,84-13,-63 6</inkml:trace>
  <inkml:trace contextRef="#ctx0" brushRef="#br0" timeOffset="2849.358">593 1,'2'1,"-1"0,1 0,-1 0,0 0,1 0,-1 1,0-1,0 0,0 1,0-1,0 1,0-1,-1 1,1 0,0-1,-1 1,0 0,1-1,-1 1,0 0,1-1,-1 1,0 0,-1 0,1-1,0 1,0 0,-1 0,1-1,-1 1,1 0,-1-1,0 2,0 0,-35 137,25-112,9-25,0-1,0 1,0 0,1-1,-1 1,1 0,-1 0,1 0,0 1,0-1,0 0,1 0,-1 0,1 1,0-1,0 0,0 1,0-1,0 0,1 0,0 1,-1-1,1 0,0 0,1 0,-1 0,0 0,1 0,0 0,0 0,0-1,0 1,0-1,0 1,0-1,2 1,6-1,-1 0,1 0,0-1,0 0,-1-1,1 0,0-1,0 0,-1 0,1-1,-1 0,1-1,-1 0,0-1,0 1,9-6,3-2</inkml:trace>
  <inkml:trace contextRef="#ctx0" brushRef="#br0" timeOffset="3098.348">1072 29,'-9'20,"-13"19,-8 10,-3 0,-1-4,1-3,0-5,2-4,1-3,1-1,0-1,1-1,5 0,11-4,8-7</inkml:trace>
  <inkml:trace contextRef="#ctx0" brushRef="#br0" timeOffset="3498.854">1072 396,'178'6,"-175"-5,-1 0,1 0,-1 0,0 0,1 0,-1 0,0 1,0-1,0 1,0 0,0-1,0 1,0 0,0 0,-1 0,1 1,-1-1,0 0,1 1,-1-1,0 0,-1 1,1-1,0 1,-1 0,1-1,-1 1,0-1,0 1,0 0,0-1,0 1,0 0,-1-1,0 1,1-1,-1 1,0-1,0 1,0-1,0 0,-1 1,1-1,-1 0,1 0,-1 0,0 0,0 0,0-1,0 1,0 0,-1 0,-29 34,23-28,1 1,1 0,0 0,0 0,0 1,1 0,1 0,0 0,-2 7,6-15,0-1,1 1,-1-1,1 1,-1-1,1 1,0-1,-1 1,1-1,0 1,0 0,0-1,0 1,1-1,-1 1,0-1,1 1,-1-1,1 1,-1-1,1 1,0-1,-1 1,1-1,0 0,0 0,0 1,0-1,0 0,1 0,-1 0,0 0,0 0,1 0,-1 0,0-1,1 1,-1 0,1-1,-1 1,1-1,-1 0,1 1,-1-1,1 0,0 0,-1 0,1 0,1 0,83-13,-82 11,114-35,-93 26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12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0,'0'24,"0"27,0 10,0 4,0-4,-5-8,-2-8,1-7,1-5,2-3,0-3,2 0,1 0,0 0,-5-5,-1-6</inkml:trace>
  <inkml:trace contextRef="#ctx0" brushRef="#br0" timeOffset="331.306">1 85,'300'-36,"-172"23,0 6,54 7,-176 0,-4-1,0 1,-1 0,1-1,-1 1,1 0,0 0,-1 0,1 0,0 0,-1 1,1-1,0 0,-1 1,1-1,-1 1,1 0,-1-1,1 1,-1 0,0 0,1 0,-1 0,0 0,0 0,1 0,-1 1,0-1,0 0,0 1,-2 10</inkml:trace>
  <inkml:trace contextRef="#ctx0" brushRef="#br0" timeOffset="599.706">29 593,'34'5,"35"1,15-4,3-4,-4 0,-11-6,-8-1,-10 1,-10 2,-7 2,-5-3,-4-1,-1 2,-6 1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0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5 311,'374'-29,"-153"47,-165-9,-32-7</inkml:trace>
  <inkml:trace contextRef="#ctx0" brushRef="#br0" timeOffset="3667.701">5 678,'-1'-2,"0"-1,0 0,1 1,-1-1,1 0,0 1,0-1,0 0,0 0,0 1,1-1,-1 0,1 0,0 1,-1-1,1 1,0-1,1 1,-1-1,0 1,1 0,-1-1,1 1,0 0,0 0,0 0,0 0,0 1,0-1,0 0,1 1,-1 0,0-1,1 1,-1 0,1 0,0 0,-1 1,1-1,0 1,-1-1,1 1,0 0,0 0,-1 0,1 1,0-1,0 0,-1 1,1 0,1 0,200 24,78-25,-152-21,-131 21,1 0,0 0,-1 1,1-1,0 0,0 0,-1 0,1 1,0-1,0 0,0 0,-1 1,1-1,0 0,0 0,0 1,0-1,-1 0,1 1,0-1,0 0,0 1,0-1,0 0,0 1,0-1,0 0,0 1,0-1,0 0,0 1,0-1,0 0,1 1,-1-1,0 0,0 0,0 1,0-1,0 0,1 1,-1-1,0 0,0 0,1 1,-1-1,0 0,0 0,1 0,-1 0,0 1,0-1,1 0,-1 0,0 0,1 0,-14 11</inkml:trace>
  <inkml:trace contextRef="#ctx0" brushRef="#br0" timeOffset="4300.961">428 1,'0'0,"-1"0,0 0,1 0,-1 1,1-1,-1 0,0 0,1 0,-1 1,1-1,-1 0,1 1,-1-1,1 1,-1-1,1 1,-1-1,1 1,0-1,-1 1,1-1,0 1,-1-1,1 1,0-1,0 1,-1 0,1-1,0 1,0 0,0-1,0 1,0 0,0-1,0 1,0-1,0 1,0 0,0-1,0 1,1 0,-1-1,0 1,0-1,1 1,-1-1,0 1,1 0,-1-1,1 1,-1-1,1 0,-1 1,20 31,2-5,2-1,1-2,1 0,1-2,1-1,23 13,-46-31,41 24,0 2,-2 1,-2 3,-1 1,18 21,-57-54,-1 0,1 0,-1 0,1 1,-1-1,0 0,1 0,-1 1,0-1,0 1,0-1,0 1,-1 0,1-1,0 1,-1 0,1-1,-1 1,1 0,-1 0,0-1,1 1,-1 0,0 0,-1 0,1-1,0 1,0 0,-1 0,1 0,-1-1,1 1,-1 0,0-1,0 1,0-1,0 1,0-1,0 1,0-1,0 0,0 1,-1-1,1 0,-1 0,1 0,-1 0,1 0,-1 0,-138 72,-133 143,250-202,-74 60,96-52,10-14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38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52,'226'-1,"-22"-50,-204 52,0-1,0 1,-1-1,1 0,0 1,0-1,0 0,0 1,0-1,0 0,0 1,1-1,-1 0,0 1,0-1,0 0,0 1,0-1,0 0,1 1,-1-1,0 0,0 1,1-1,-1 0,0 0,0 1,1-1,-1 0,0 0,1 1,-1-1,0 0,0 0,1 0,-1 0,-4 5,-8 6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3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229 293,'22'-29,"-48"42,7 6,2 0,0 2,1 0,1 1,1 1,1 0,1 0,2 1,0 1,1 0,1 0,2 1,-2 12,-6 18,1 1,4 1,1 0,4 0,1 0,5 39,-1-81,1 0,0 0,1 0,0 0,2 0,0-1,0 0,2 0,0 0,0-1,5 7,-8-17,-1-1,1 0,0 0,0 0,0 0,0 0,0-1,1 0,-1 0,1 0,-1 0,1-1,0 1,0-1,0-1,0 1,-1-1,1 1,0-1,0-1,0 1,0-1,0 0,0 0,-1 0,1-1,0 0,-1 1,1-2,-1 1,0 0,0-1,1 0,-2 0,1 0,0-1,-1 1,0-1,1 0,-1 0,-1 0,1 0,1-3,4-12</inkml:trace>
  <inkml:trace contextRef="#ctx0" brushRef="#br0" timeOffset="270.139">313 801,'10'0,"17"0,10 0,2 0,0 0,-2 0,-3 0,-2 0,-1 0,-2 0,-6 0</inkml:trace>
  <inkml:trace contextRef="#ctx0" brushRef="#br0" timeOffset="886.536">1020 350,'1'3,"0"1,0-1,-1 0,1 1,0-1,-1 1,0-1,0 1,0-1,0 1,-1-1,1 1,-1-1,0 0,0 1,0-1,-1 0,1 0,-1 0,1 0,-1 0,-2 2,3-2,-113 172,113-172,-1-1,1 1,-1 0,1 0,0 0,0 0,1 0,-1 1,0-1,1 0,0 0,0 0,0 1,0-1,1 0,-1 0,1 0,-1 0,1 0,0 0,1 0,-1 0,0 0,1 0,0 0,-1-1,1 1,0 0,0-1,1 0,-1 0,0 1,1-1,-1-1,1 1,0 0,0-1,0 1,-1-1,1 0,1 0,-1 0,0 0,0-1,0 1,0-1,0 1,1-1,-1-1,143-38,-123 31</inkml:trace>
  <inkml:trace contextRef="#ctx0" brushRef="#br0" timeOffset="1416.983">1301 237,'9'-4,"1"-3,1 1,1 1,-1 0,1 0,0 1,0 1,0 0,1 1,-1 0,1 0,10 2,-22 0,1 0,-1 0,1 1,0-1,-1 1,1-1,-1 1,1-1,-1 1,0 0,1 0,-1 0,0 0,0 0,1 0,-1 0,0 0,0 1,0-1,0 0,-1 1,1-1,0 0,0 1,-1-1,1 1,-1-1,1 1,-1 0,0-1,0 1,0-1,1 1,-2 0,1-1,0 1,0-1,0 1,-1 0,1-1,-1 1,1-1,-39 59,27-53,11-7,-1 1,1-1,0 0,-1 0,1 0,0 1,0-1,-1 1,1-1,0 1,0-1,0 1,0 0,0 0,0-1,0 1,0 0,0 0,0 0,0 0,0 0,0 0,1 0,-1 1,1-1,-1 0,1 0,-1 0,1 1,-1-1,1 0,0 1,0-1,0 0,0 1,0-1,0 0,0 1,0-1,0 0,1 0,-1 1,0-1,1 0,-1 0,1 1,0-1,-1 0,1 0,0 0,0 0,0 0,0 0,45 16,-42-16,0 0,1-1,-1 2,0-1,0 0,0 1,0 0,0 0,0 0,0 0,-1 1,1-1,-1 1,0 0,0 0,0 0,2 3,-5-3,0 0,-1 0,1 0,-1 0,0 0,0 0,0 0,0-1,0 1,-1 0,0-1,1 1,-1-1,0 1,0-1,0 0,0 0,0 0,-1 0,1 0,-1 0,1-1,-1 1,0-1,0 0,1 0,-1 0,0 0,0 0,0-1,-1 1,4-1,-56 22,30-13</inkml:trace>
  <inkml:trace contextRef="#ctx0" brushRef="#br0" timeOffset="1818.197">766 971,'43'-10,"29"-7,6-2,1 3,-10 5,-6 3,-9-2,-9 2,-3 1,-3 3,-4 1,-3 1,-2 2,-1 0,-1 0,-1 1,1-1,-6 0</inkml:trace>
  <inkml:trace contextRef="#ctx0" brushRef="#br0" timeOffset="2287.053">1330 999,'-22'2,"1"1,0 1,0 1,0 1,0 1,1 1,0 1,1 1,0 0,-9 7,25-15,-1 1,1-1,0 0,1 1,-1 0,0-1,1 1,0 0,-1 0,1 1,0-1,1 0,-1 1,1-1,-1 1,1-1,0 1,0 0,1 0,-1-1,1 1,0 0,0 0,0 0,0-1,0 1,1 0,0 0,0-1,0 1,0 0,1-1,-1 1,1-1,0 0,0 1,0-1,1 0,-1 0,1-1,-1 1,1 0,0-1,0 1,0-1,3 1,6 2,1-1,0-1,0 0,1 0,-1-1,1-1,-1-1,1 1,-1-2,1 0,-1-1,0 0,0-1,1-1,-2 0,1 0,0-1,-1-1,0 0,0-1,-1 0,0-1,0 0,0-1,-8 7,1 0,-1 0,1 0,-1 0,0-1,0 1,0-1,0 0,0 0,-1 0,1 0,-1-1,0 1,0 0,0-1,0 0,-1 1,0-1,1 0,-1 0,-1 0,1 0,0 0,-1 0,0 0,0 0,0 0,-1 0,1 0,-1 0,0 0,0 0,0 1,0-1,-1 0,0 0,0 1,0-1,0 1,0 0,-1 0,1 0,-1 0,0 0,0 0,0 1,0-1,0 1,-1 0,-2-2,-49-9,29 11</inkml:trace>
  <inkml:trace contextRef="#ctx0" brushRef="#br0" timeOffset="2686.901">1358 1197,'-209'132,"206"-131,0 1,-1 0,1 0,0 0,0 0,0 0,0 0,0 1,0-1,1 1,-1 0,1 0,0 0,0 0,0 0,0 1,0-1,1 0,0 1,-1-1,1 1,1 0,-1-1,0 1,1 0,0 0,0-1,0 1,0 0,1 0,-1-1,1 1,0 0,0-1,0 1,1-1,-1 1,1-1,0 0,1 3,6-2,0-1,0 0,0 0,1-1,-1 0,1-1,-1 0,1-1,-1 0,1 0,-1-1,1 0,-1 0,1-1,-1-1,0 0,0 0,0 0,2-3,-1 4,0-1,0 0,0-1,-1 0,0-1,0 0,0-1,0 1,-1-1,0-1,0 0,-1 0,0-1,0 1,0-2,-1 1,-1-1,1 1,-1-2,-1 1,4-10,-8 16,0-1,0 1,-1-1,1 1,-1-1,1 1,-1-1,0 1,-1-1,1 1,0 0,-1 0,0 0,0 0,0 0,0 0,0 0,-1 1,1-1,-1 1,0-1,1 1,-1 0,0 0,0 0,-1 1,1-1,0 1,-1-1,-103-24,81 25</inkml:trace>
  <inkml:trace contextRef="#ctx0" brushRef="#br0" timeOffset="3183.24">1838 209,'42'143,"-28"-83,-3 1,-2 1,-3 0,-3 6,1-24,-2 0,-1 0,-3 0,-2 0,-1 0,-2-1,-3 1,-1-2,-2 0,-2 0,-1-1,-3-1,-1-1,-10 14,-57 35,67-76</inkml:trace>
  <inkml:trace contextRef="#ctx0" brushRef="#br0" timeOffset="4208.832">1810 40,'26'-7,"4"-2,-1 2,1 1,1 1,-1 2,0 1,11 1,-37 2,0-1,0 1,0 0,0 0,0 0,0 1,-1-1,1 1,0 0,-1 0,0 0,1 0,-1 1,0 0,0-1,0 1,-1 0,1 0,0 1,-1-1,0 0,0 1,0-1,-1 1,1 0,-1 0,1-1,-1 1,-1 0,1 1,7 129,-8-110,24 213,-21-145,-3 0,-5 1,-3-1,-18 73,13-101,-22 176,41-174,-8-63,0-1,0 0,0 0,-1 0,1-1,-1 1,1 0,-1-1,1 0,-1 0,0 1,0-2,1 1,-1 0,0 0,0-1,0 0,0 1,0-1,0 0,0-1,0 1,0 0,1-1,-1 0,-3 0,-3 0,-15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14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1 668,'9'0,"18"0,9 0,4 0,-1 0,-2 0,-3 0,-2 0,-1-5,-2-1,-1 0,0 1,0 1,-6 7,-10 2,-7 1</inkml:trace>
  <inkml:trace contextRef="#ctx0" brushRef="#br0" timeOffset="251.91">114 895,'38'4,"27"2,8 0,-4-5,-10-4,-13-1</inkml:trace>
  <inkml:trace contextRef="#ctx0" brushRef="#br0" timeOffset="3132.306">1242 781,'150'-185,"-33"65,-116 119,0 1,0-1,-1 0,1 1,0-1,0 1,0-1,-1 1,1-1,0 1,0-1,0 1,0 0,0 0,0-1,0 1,0 0,0 0,0 0,0 0,0 0,0 0,0 0,0 1,0-1,0 0,0 0,0 1,0-1,0 1,-1-1,1 1,0-1,0 1,0 0,-1-1,1 1,0 0,-1-1,1 1,0 0,-1 0,1 0,-1-1,1 1,-1 0,0 0,1 0,-1 0,0 0,0 0,1 0,5 57,-6-55,0 15,-1-15,0 1,0-1,0 0,1 1,-1-1,1 1,0-1,0 0,1 1,-1-1,1 1,-1-1,1 0,0 1,0-1,1 0,-1 0,1 0,-1 0,1 0,0 0,0 0,0 0,1-1,-1 1,0-1,1 0,0 0,0 0,-1 0,1 0,0 0,1-1,-1 0,0 1,2-1,4-2,0-1,0 0,-1 0,1-1,-1-1,1 1,-1-1,0-1,0 1,-1-1,0 0,0-1,0 0,0 0,-1-1,0 0,0 0,-1 0,4-7,-3 7,120-169,-108 156,-7 38,-10-2,-2-6,1 0,0 0,1-1,-1 1,2 0,-1-1,2 1,-1-1,1 1,0-1,1 0,0 0,1-1,0 1,0-1,1 0,0 0,0-1,1 0,0 0,0 0,6 3,6-1</inkml:trace>
  <inkml:trace contextRef="#ctx0" brushRef="#br0" timeOffset="4899.416">1355 950,'195'-29,"-48"3,106-4,-73 14,-62-7,-73 12,-24 7</inkml:trace>
  <inkml:trace contextRef="#ctx0" brushRef="#br0" timeOffset="5654.345">1412 1120,'73'-17,"-3"0,70-6,-139 23,1 0,-1 0,1-1,-1 1,1 0,-1 0,1 0,-1 1,1-1,-1 0,1 0,-1 1,1-1,-1 1,1 0,-1-1,0 1,0 0,1 0,-1-1,0 1,0 0,0 0,0 1,0-1,0 0,0 0,0 0,0 1,0-1,-1 0,1 1,-1-1,1 1,-1-1,1 0,-1 1,0-1,0 1,0-1,0 1,0-1,0 1,0-1,0 1,0-1,-1 1,-36 63,-89 50,125-115,1 1,-1-1,1 1,-1-1,1 1,0-1,-1 1,1 0,0-1,-1 1,1-1,0 1,0 0,-1-1,1 1,0 0,0 0,0-1,0 1,0 0,0-1,0 1,0 0,0-1,1 1,-1 0,0-1,0 1,1 0,-1-1,0 1,1 0,-1-1,0 1,1-1,-1 1,1-1,-1 1,1-1,-1 1,1-1,-1 0,1 1,0-1,-1 0,1 1,0-1,-1 0,1 0,0 1,-1-1,1 0,0 0,-1 0,1 0,43 5,-41-5,-3 0,70 10,-69-10,1 0,-1 0,1 0,-1 1,1-1,-1 1,0-1,1 1,-1 0,1-1,-1 1,0 0,0 0,0 0,1 0,-1 0,0 0,0 0,0 1,-1-1,1 0,0 0,0 1,-1-1,1 1,0-1,-1 0,0 1,1-1,-1 1,0-1,0 1,0-1,0 1,0-1,0 1,0-1,0 1,-1-1,1 1,0-1,-1 1,-6 9,0 0,-1-1,-1 0,1 0,-1-1,-1-1,0 1,0-1,-1-1,0 0,0-1,0 0,-10 4,-13 9,6-2,3-2</inkml:trace>
  <inkml:trace contextRef="#ctx0" brushRef="#br0" timeOffset="6637.982">2089 1063,'1'-1,"-1"1,1-1,-1 1,1-1,-1 0,1 1,0-1,-1 1,1 0,0-1,0 1,-1 0,1-1,0 1,0 0,-1 0,1-1,0 1,0 0,0 0,-1 0,1 0,0 0,0 0,0 0,-1 1,1-1,0 0,0 0,0 1,-1-1,1 0,0 1,-1-1,1 1,0-1,-1 1,1-1,0 1,-1-1,1 1,-1 0,1-1,-1 1,0 0,1-1,-1 1,1 0,-1 0,0-1,0 1,1 0,-1 0,0-1,0 1,0 0,0 0,0 0,0 0,0-1,0 1,-1 0,-12 54,13-55,-92 187,77-163,10-17,0 1,0-1,1 1,0 0,0 0,0 0,1 1,1-1,0 1,0 0,0 0,1 2,1-10,0 1,1-1,-1 0,0 1,1-1,0 0,-1 0,1 0,0 1,-1-1,1 0,0 0,0 0,0 0,0 0,0 0,0 0,0-1,0 1,0 0,0-1,1 1,-1 0,0-1,0 0,1 1,-1-1,0 0,1 1,-1-1,0 0,1 0,-1 0,0 0,1 0,-1-1,0 1,2-1,52-12,93-33,-123 38</inkml:trace>
  <inkml:trace contextRef="#ctx0" brushRef="#br0" timeOffset="7420.092">2569 301,'26'31,"-2"1,-1 1,-2 1,-1 1,-2 0,-1 1,-2 1,-1 1,1 13,-5-17,-1 0,-2 0,-2 1,-1 0,-1 0,-2 1,-2-1,-1 0,-2 0,-6 27,-1-29,0-1,-3 0,0-1,-2 0,-2-2,0 0,-20 23,-37 27,51-61</inkml:trace>
  <inkml:trace contextRef="#ctx0" brushRef="#br0" timeOffset="7869.513">932 188,'-28'58,"4"0,2 1,2 2,3 0,1 11,3-25,3 0,1 1,3 1,2-1,2 1,2 0,2 0,2-1,9 37,-9-58,2 0,1-1,1 0,1 0,2-1,0 0,2-1,0 0,2-1,0 0,2-2,0 0,2 0,0-2,1-1,1 0,0-1,21 11,75 20,-81-40</inkml:trace>
  <inkml:trace contextRef="#ctx0" brushRef="#br0" timeOffset="19057.608">3670 245,'16'-13,"-16"41,-69 211,57-202,9-31,0 0,1 0,-1 0,2 0,-1 1,1-1,-1 1,2-1,-1 1,1-1,0 1,0 0,1-1,1 6,0-9,1 0,0-1,0 1,0 0,0-1,0 0,1 1,-1-1,1 0,-1-1,1 1,0-1,-1 0,1 0,0 0,0 0,0 0,0-1,0 0,0 0,0 0,0 0,0-1,0 1,0-1,0 0,-1 0,1-1,0 1,-1-1,4-1,7-1,103-11,-92 14</inkml:trace>
  <inkml:trace contextRef="#ctx0" brushRef="#br0" timeOffset="19657.567">4065 48,'21'-12,"-16"8,0 0,0 1,0-1,1 1,-1 0,1 0,0 1,0 0,0 0,0 0,0 1,0 0,1 0,-1 1,0-1,0 1,1 1,-1-1,0 1,0 0,1 0,-1 1,0 0,4 2,-8-2,0 0,-1 0,1 0,-1 0,1 0,-1 1,0-1,0 0,0 1,0-1,0 1,-1-1,1 1,-1-1,0 1,1 0,-1-1,0 1,-1-1,1 1,0-1,-1 1,1 0,-1-1,0 0,0 1,0-1,0 1,0-1,-1 0,1 0,-1 0,0 1,1-1,-1 0,0 0,1 1,0-1,-1 1,1-1,0 1,0-1,1 1,-1 0,1 0,-1-1,1 1,0 0,0 0,0-1,0 1,0 0,1 0,-1-1,1 1,0 0,0-1,0 1,0 0,0-1,0 0,1 1,-1-1,1 0,0 1,1 0,25 15,27 22,-54-38,-1-1,1 0,0 1,0-1,-1 0,1 1,-1-1,1 1,-1-1,0 1,0-1,1 1,-1-1,0 1,0-1,-1 1,1-1,0 1,0-1,-1 1,1-1,-1 1,1-1,-1 1,1-1,-1 0,0 1,0-1,0 0,0 0,0 0,0 0,0 1,0-1,0-1,-1 1,1 0,0 0,-1 0,0 0,-5 4,0 0,-1-1,1 0,-1 0,0-1,0 0,0 0,0-1,-1 0,1 0,-1-1,-2 0,-13 1</inkml:trace>
  <inkml:trace contextRef="#ctx0" brushRef="#br0" timeOffset="20069.932">3331 866,'43'-5,"48"-6,18-2,0 2,-14 3,-13 2,-15 3,-11 1,-9 2,-8 0,-6 0,-4 1,-1-1,-2 1,0-1,1 0,0 0,-4 0</inkml:trace>
  <inkml:trace contextRef="#ctx0" brushRef="#br0" timeOffset="20542.966">4008 922,'-140'55,"134"-52,-1 1,1 0,0 0,0 0,1 1,-1 0,1 0,0 0,1 1,-1 0,1 0,0 0,0 0,1 0,0 1,0 0,0-1,1 1,0 2,2-3,0-1,1 0,0 0,0 1,0-1,0 0,1 0,0 0,0 0,0-1,1 1,0 0,-1-1,2 0,-1 0,0 0,1 0,0 0,0-1,0 1,0-1,1 0,-1 0,1-1,-1 1,1-1,0 0,0-1,0 1,0-1,1 0,-1 0,0 0,0-1,1 0,-1 0,0 0,0-1,2 0,5 1,0 0,-1-1,1 0,-1-1,1 0,-1-1,0 0,0-1,0 0,0-1,-1 0,0 0,0-1,0-1,-1 0,0 0,0-1,-1 0,0 0,1-2,-5 8,0-1,0 0,0-1,-1 1,1-1,-1 0,0 0,0 0,0 0,0 0,-1 0,0-1,0 1,0-1,0 0,-1 0,0 1,0-1,0 0,0 0,-1 0,0 0,0 0,0 0,-1 0,1 0,-1 0,-1 0,1 0,-1 0,1 1,-1-1,-1 1,-1-5,-3 3,0 0,-1 0,1 1,-1 0,0 0,-1 1,1 0,-1 0,1 1,-1 0,0 1,0 0,0 0,-1 1,1 0,0 0,-1 1,1 1,0-1,0 2,-1-1,1 1,0 1,-7 2,-8 1</inkml:trace>
  <inkml:trace contextRef="#ctx0" brushRef="#br0" timeOffset="20907.188">4008 1176,'-9'11,"0"1,1 0,1 0,0 1,0-1,2 2,-1-1,2 1,-1-1,2 1,0 0,1 3,1-15,1 0,0 0,0 1,0-1,0 0,0 0,0 0,1 0,-1 0,1 1,-1-1,1 0,0 0,0 0,0 0,0-1,0 1,0 0,1 0,-1-1,0 1,1 0,0-1,-1 0,1 1,0-1,0 0,0 0,-1 0,1 0,0 0,0 0,1-1,-1 1,0-1,0 1,0-1,0 0,0 0,1 0,-1 0,0 0,0 0,1-1,93-30,-7-35,-86 64,-1 0,0-1,0 1,0-1,0 1,0-1,0 0,-1 0,1 0,-1 0,0 0,0 0,0 0,0-1,0 1,-1 0,0-1,1 1,-1 0,0-1,-1 1,1 0,-1 0,1-1,-1 1,0 0,0 0,-1 0,1 0,0 0,-1-1,-4-2,-1 1,1-1,-1 1,0 0,0 1,-1 0,1 0,-1 1,0-1,0 2,0-1,0 1,0 0,-1 1,1 0,-1 0,1 1,0 0,-1 1,1-1,-1 2,0-1,-22 4,4 0</inkml:trace>
  <inkml:trace contextRef="#ctx0" brushRef="#br0" timeOffset="31242.869">3133 75,'-13'-1,"0"1,0 0,1 0,-1 2,0-1,0 2,0 0,1 0,0 1,-1 1,1 0,1 0,-1 1,1 1,0 0,1 0,-1 1,-3 5,6-1,0 0,1 1,1 0,0 0,1 0,0 1,1 0,1 0,0 0,1 0,1 1,0-1,0 0,2 1,0-1,0 0,2 1,0 1,54 267,-48-237,-5-32,-1 1,0-1,-1 1,-1 0,0 0,-1 0,-1 0,0 0,-1 3,-34 151,31-139,1 1,2-1,1 1,2 0,1-1,1 1,1-1,4 8,-6 63,-3-84,2-4</inkml:trace>
  <inkml:trace contextRef="#ctx0" brushRef="#br0" timeOffset="37659.71">2993 1515,'0'-5,"0"-6,0 3,4 4,7 1,6 2,5 2,4-1,2 1,1-1,0 1,1-1,-1 0,-5-4,-1-2,-6 4,-4 4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0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1 339,'312'0,"-153"-25,-148 27,-6 3</inkml:trace>
  <inkml:trace contextRef="#ctx0" brushRef="#br0" timeOffset="359.212">57 537,'0'0,"5"0,7 0,5 0,5 0,3 0,3 0,1 0,1 0,-1-5,1-1,-1 0,-1 1,1 1,-1 2,0 1,-4 1</inkml:trace>
  <inkml:trace contextRef="#ctx0" brushRef="#br0" timeOffset="26349.586">368 0,'2'11,"1"0,0 0,1 0,0 0,1-1,0 0,1 0,0 0,1-1,-1 0,2 0,-1 0,1-1,1 0,0 2,203 237,-211-244,-1-1,1 1,-1-1,0 1,0-1,0 1,0-1,0 1,0-1,-1 0,1 1,-1-1,0 1,1-1,-1 0,0 1,-1-1,1 0,0 0,-1 0,1 0,-1 0,1 0,-1 0,0-1,0 1,0 0,0-1,0 0,0 1,0-1,-1 0,0 0,-7 8,-213 217,147-126,68-90,2-4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3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35,'16'29,"-10"5,-1 1,-2 0,-1 0,-2 0,-5 34,-22 157,-2-28,39-203,-4-7</inkml:trace>
  <inkml:trace contextRef="#ctx0" brushRef="#br0" timeOffset="423.219">0 119,'210'-62,"57"20,58 32,-220 11,-104-2,0 0,0 1,0-1,0 1,1-1,-1 1,0 0,0-1,1 1,-1 0,0 0,0 0,1 0,-1 0,0 0,0 0,1 0,-1 1,0-1,0 0,1 1,-1-1,0 1,0-1,0 1,0 0,0-1,0 1,0 0,0 0,0 0,0 0,0 0,0 0,-1 0,1 0,0 0,-1 0,1 0,-1 0,1 1,-1-1,0 0,1 0,-1 1,0-1,0 0,0 0,0 1,0-1,0 0,0 0,0 1,-1-1,1 1,-11 16</inkml:trace>
  <inkml:trace contextRef="#ctx0" brushRef="#br0" timeOffset="781.935">28 796,'9'6,"0"0,0-1,1-1,-1 1,1-2,0 1,0-1,1-1,-1 0,1 0,-1-1,1 0,-1-1,1 0,-1-1,1 0,-1-1,4-1,8 2,374-61,-272 42,-100 15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47.4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1 557 13427 0 0,'0'0'1317'0'0,"0"0"-632"0"0,0 0-328 0 0,0 0-12 0 0,0 0 44 0 0,0 0 21 0 0,0 0 0 0 0,0 0 8 0 0,0 0 53 0 0,0 0 44 0 0,0 0-15 0 0,0 0-44 0 0,28 3-57 0 0,89 6-90 0 0,19-19 276 0 0,-96 1-594 0 0,-21 5-407 0 0,35-5-1928 0 0,-19 7-8798 0 0,-28 2 4060 0 0</inkml:trace>
  <inkml:trace contextRef="#ctx0" brushRef="#br0" timeOffset="538.984">615 605 13611 0 0,'0'0'1105'0'0,"0"0"-383"0"0,0 0-93 0 0,0 0 94 0 0,0 0 8 0 0,0 0-145 0 0,0 0-222 0 0,0 0-171 0 0,0 0-84 0 0,0 0-42 0 0,0 0-27 0 0,-28 32-21 0 0,-88 100-13 0 0,75-69-43 0 0,39-54 22 0 0,1-5 12 0 0,0-1-1 0 0,0 1 0 0 0,0-1 0 0 0,0 1 0 0 0,1 0 1 0 0,-1-1-1 0 0,1 1 0 0 0,0-1 0 0 0,0 1 0 0 0,1 0 1 0 0,-1-1-1 0 0,1 1 0 0 0,0 0 0 0 0,0-1 0 0 0,0 1 1 0 0,0-1-1 0 0,0 0 0 0 0,1 1 0 0 0,0-1 1 0 0,0 0-1 0 0,-1 0 0 0 0,2 0 0 0 0,-1 0 0 0 0,0 0 1 0 0,1 0-1 0 0,-1-1 0 0 0,1 1 0 0 0,0-1 0 0 0,0 0 1 0 0,0 0-1 0 0,0 0 0 0 0,0 0 0 0 0,0 0 0 0 0,0-1 1 0 0,1 1-1 0 0,-1-1 0 0 0,1 0 0 0 0,-1 0 0 0 0,1 0 1 0 0,-1-1-1 0 0,1 1 0 0 0,0-1 0 0 0,-1 0 0 0 0,1 0 1 0 0,2 0 3 0 0,5 0 137 0 0,0-1 1 0 0,-1 0 0 0 0,1-1 0 0 0,0 0 0 0 0,-1-1-1 0 0,1 0 1 0 0,-1 0 0 0 0,0-1 0 0 0,0-1-1 0 0,-1 0 1 0 0,1 0 0 0 0,-1-1 0 0 0,0 0 0 0 0,0 0-1 0 0,-1-1 1 0 0,6-5-138 0 0,37-34 379 0 0,-3-3 0 0 0,-1-1-1 0 0,-3-2 1 0 0,-2-2 0 0 0,-2-2 0 0 0,-3-2-1 0 0,-2-1 1 0 0,20-50-379 0 0,-47 91-46 0 0,-1-1 0 0 0,-1 0 0 0 0,-1-1 0 0 0,-1 1 0 0 0,0-1-1 0 0,-2 0 1 0 0,0 0 0 0 0,-1 0 0 0 0,-1-8 46 0 0,0 22-67 0 0,-1-1 0 0 0,1 1 0 0 0,-1 0 0 0 0,-1-1 1 0 0,1 1-1 0 0,-1 0 0 0 0,0 0 0 0 0,0 0 0 0 0,-1 0 0 0 0,0 0 0 0 0,0 0 0 0 0,0 1 0 0 0,-1-1 1 0 0,1 1-1 0 0,-2 0 0 0 0,1 0 0 0 0,0 0 0 0 0,-1 1 0 0 0,0 0 0 0 0,0 0 0 0 0,0 0 0 0 0,0 0 0 0 0,-1 1 1 0 0,1 0-1 0 0,-1 0 0 0 0,0 0 0 0 0,0 1 0 0 0,0 0 0 0 0,-1 0 0 0 0,-3-1 67 0 0,-1 2-39 0 0,0 1 0 0 0,-1 0-1 0 0,1 0 1 0 0,-1 1-1 0 0,1 0 1 0 0,-1 1 0 0 0,1 0-1 0 0,0 1 1 0 0,0 1 0 0 0,0-1-1 0 0,1 2 1 0 0,-1-1 0 0 0,1 2-1 0 0,0-1 1 0 0,0 1-1 0 0,1 1 1 0 0,0 0 0 0 0,0 0-1 0 0,0 0 1 0 0,1 1 0 0 0,0 1-1 0 0,1 0 1 0 0,0 0 0 0 0,0 0-1 0 0,1 0 1 0 0,0 1-1 0 0,1 0 1 0 0,0 1 0 0 0,-4 9 39 0 0,3-4 40 0 0,-1 0 1 0 0,2 1-1 0 0,0 0 1 0 0,1 0-1 0 0,1 0 1 0 0,1 0-1 0 0,0 1 0 0 0,1-1 1 0 0,1 1-1 0 0,1-1 1 0 0,0 1-1 0 0,1-1 1 0 0,1 0-1 0 0,0 0 1 0 0,2 0-1 0 0,0 0 1 0 0,1-1-1 0 0,0 1 1 0 0,1-1-1 0 0,1-1 1 0 0,1 0-1 0 0,0 0 1 0 0,11 13-41 0 0,6-2 178 0 0,2-1 1 0 0,1-1 0 0 0,0-1 0 0 0,2-2 0 0 0,1-1-1 0 0,0-1 1 0 0,1-2 0 0 0,1-1 0 0 0,1-2 0 0 0,0-1 0 0 0,1-2-1 0 0,22 4-178 0 0,14 9-689 0 0,-64-19-1672 0 0,-7-2-1584 0 0,-1 0-3403 0 0,0-3-1739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6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59,'10'-5,"12"-1,8 0,3 1,1 1,0 2,-2 1,-1 1,-1-5,-1-1,0 0,-1 1,0 2,-1 0,1 2,-4 1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6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85,'33'-5,"31"-6,9-2,-3-3,-9 1,-10 4,-8 2,-13 4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7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1 960,'216'-309,"-36"120,-180 188,0 1,1-1,-1 0,0 1,1-1,-1 1,1-1,-1 1,0-1,1 1,-1-1,1 1,-1 0,1-1,0 1,-1 0,1-1,-1 1,1 0,0 0,-1-1,1 1,0 0,-1 0,1 0,0 0,-1 0,1 0,0 0,-1 0,1 0,0 0,-1 0,1 1,0-1,-1 0,1 0,-1 1,1-1,-1 0,1 1,0-1,-1 1,1-1,-1 0,1 1,-1-1,0 1,1-1,-1 1,0 0,1-1,-1 1,0-1,1 1,-1 0,0-1,0 1,0 0,0-1,0 1,0 0,0-1,0 1,2 52,-2-44,-3 139,3-146,0 0,0 1,0-1,1 0,-1 0,1 1,-1-1,1 0,0 0,0 0,0 1,0-1,0 0,0 0,0 0,1-1,-1 1,1 0,-1 0,1-1,0 1,0-1,0 0,0 1,0-1,0 0,0 0,0 0,0 0,0-1,1 1,-1-1,0 1,0-1,1 0,-1 0,2 0,2 0,0-1,0 0,0 0,0-1,0 0,0 0,-1 0,1 0,-1-1,0 0,0 0,0-1,0 1,1-2,97-102,38-35,-39 13,-102 128,0 0,1 0,-1 0,0 0,1 0,-1 0,1 0,-1 0,1 0,-1 0,1 0,0 0,-1 0,1 1,0-1,0 0,0 0,-1 1,1-1,0 1,0-1,0 1,0-1,0 1,0 0,0-1,0 1,0 0,1 0,-1-1,0 1,0 0,0 0,0 1,0-1,0 0,0 0,0 0,0 1,0-1,0 0,0 1,0-1,0 1,0-1,0 1,0 0,0-1,0 1,-1 0,1 0,0-1,0 1,-1 0,1 0,-1 0,1 0,5 142,-8-92,1 176,1-202</inkml:trace>
  <inkml:trace contextRef="#ctx0" brushRef="#br0" timeOffset="1200.645">1441 198,'-2'27,"0"0,-2 0,-1 0,-1-1,-1 0,-2 0,-6 15,-76 129,88-166,0 1,0-1,0 1,1 0,0 0,0 0,0 0,0 0,1 0,0 0,0 1,1-1,-1 0,1 1,0-1,1 1,-1-1,1 0,0 0,0 1,1-1,-1 0,2 1,1-4,1-1,-1 0,1 0,-1 0,1 0,-1-1,1 0,-1 0,1 0,0-1,-1 1,1-1,-1 0,0 0,1-1,-1 1,0-1,1 0,-1 0,1-1,10-4,0 2,1 0,0 0,0 2,0 0,1 1,-1 0,4 1,4 1</inkml:trace>
  <inkml:trace contextRef="#ctx0" brushRef="#br0" timeOffset="1937.146">1751 57,'2'-4,"-1"1,1 0,0-1,0 1,1 0,-1 0,0 0,1 0,0 1,0-1,0 1,0-1,0 1,0 0,1 0,-1 1,1-1,-1 1,1 0,-1 0,1 0,0 0,0 0,-1 1,1 0,3 0,1-2,1 2,0-1,0 1,-1 1,1 0,0 0,-1 0,1 1,-1 1,8 2,-13-4,-1 0,1 0,-1 0,0 1,0-1,0 1,0-1,0 1,0 0,0-1,0 1,-1 0,1 0,-1 1,1-1,-1 0,0 0,0 1,0-1,0 0,0 1,-1-1,1 1,-1-1,0 1,1-1,-1 1,0-1,0 1,-1 0,1-1,-1 1,1-1,-1 1,0-1,1 0,-1 1,-1-1,1 1,-4 5,0 0,-1 0,0-1,0 0,0 0,-1-1,0 1,0-1,-1-1,0 0,-8 5,-15 12,20-15,-35 43,48-48,-1 0,1 0,-1 0,1-1,0 1,0 0,0-1,0 0,0 1,0-1,0 0,0 0,1 0,-1 0,0-1,1 1,-1 0,0-1,1 0,-1 0,1 1,-1-1,1-1,-1 1,0 0,2-1,0 1,96-2,62 7,-138 1</inkml:trace>
  <inkml:trace contextRef="#ctx0" brushRef="#br0" timeOffset="2473.225">227 1045,'0'0,"1"0,-1 0,1 0,-1 0,1 0,-1 0,1 0,-1 0,1 0,-1 0,1 1,-1-1,1 0,-1 0,0 0,1 1,-1-1,1 0,-1 1,0-1,1 0,-1 1,0-1,0 1,1-1,-1 0,0 1,0-1,1 1,-1-1,0 1,0-1,0 1,0-1,0 1,0-1,0 1,0-1,0 1,0-1,0 1,0-1,0 1,0-1,0 1,-1-1,1 0,0 1,0-1,0 1,-1-1,1 1,0-1,-1 0,1 1,0-1,-1 0,1 1,0-1,-1 0,1 1,-1-1,46 7,21-7,-1-2,1-4,-1-2,13-5,72-9,414-59,-284 71,-256 10</inkml:trace>
  <inkml:trace contextRef="#ctx0" brushRef="#br0" timeOffset="2735.067">1074 1158,'-5'43,"-6"24,-2 5,2-4,3-10,2-9,3-9,1-6,2-4,0-7</inkml:trace>
  <inkml:trace contextRef="#ctx0" brushRef="#br0" timeOffset="3185.169">1355 1271,'81'-30,"-58"19,2 2,0 0,0 2,0 1,1 0,-1 2,2 1,-25 3,0 0,0-1,0 1,0 0,0 0,0 0,0 0,0 0,-1 1,1-1,0 1,0-1,0 1,0 0,0-1,-1 1,1 0,0 0,-1 0,1 0,-1 1,1-1,-1 0,0 1,1-1,-1 1,0-1,0 1,0 0,0-1,0 1,0 0,-1 0,1 0,0-1,-1 1,0 0,1 0,-1 0,0 0,0 0,0 0,0 0,0 0,-1 0,1 0,-1 0,1-1,-1 1,0 0,1 0,-1 0,0-1,-1 1,-11 20,-2 0,-1-2,-1 0,0-1,-1-1,-1 0,-20 13,6-3,27-23,-1 0,1 0,0 0,0 1,1 0,0 0,0 1,0-1,1 1,-1 0,2 0,-1 0,1 1,0 0,1-1,0 1,0 0,0 0,1 0,1 0,-1 2,4-6,0-1,1 1,-1-1,1 1,0-1,0-1,0 1,0 0,0-1,1 0,-1 0,1 0,-1 0,1-1,0 0,0 0,-1 0,1-1,0 1,0-1,0 0,0-1,0 1,-1-1,1 0,4-1,3 1,191-37,-129 20,29-11,-83 25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44.7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120 467,'17'-51,"-6"73,-32 145,13 268,26 46,-36-287,-8-2,-13 22,-3-1,41-207,0-3,-1 1,0 0,1 0,0 0,0 0,0 0,0 0,1 0,0 0,0 0,0 1,0-1,0 0,1 0,0 0,0 0,0 0,0 0,1 0,-1-1,1 1,0 0,0-1,1 1,-1-1,1 0,-1 0,1 0,0 0,0 0,1 0,-1-1,0 0,1 1,-1-2,1 1,4 1,15-1,-1-1,1-1,0-1,0-1,0-1,-1-1,6-2,98-11,584 18,-342-2,-62-26,650 27,-353-1,-271-26,149-3,-59 3,30-2,-86 30,-223-27,24-5,-103 30,97-16,-156 13,0 1,0-1,0 0,0-1,-1 1,0-1,0 0,0 0,0-1,-1 1,0-1,0 1,0-1,-1 0,0 0,0 0,0 0,-1-1,0 1,0 0,0-1,-1 1,0 0,-1-1,1 1,-1-1,0 1,-1 0,0 0,0-2,0-24,-27-162,-57-371,56 252,60-29,-42 117,-17 38,12 37,16 148,1 0,0 0,-1 0,1 0,-1 0,1 0,-1 0,0 0,0 1,0-1,0 0,0 1,-1-1,1 0,0 1,-1 0,1-1,-1 1,1 0,-1 0,0 0,1 0,-1 0,0 0,0 0,0 0,0 1,0-1,0 1,1-1,-1 1,0 0,-1 0,1 0,0 0,0 0,-78 13,74-12,-65 14,-2-4,0-3,-6-3,-22 3,-289 14,-288-4,191 7,-830-24,874 26,-158 50,255-67,231-11,93 3,0 1,1 1,0 1,0 1,0 1,0 0,1 2,1 0,-2 2,15-8,-143 29,-163-16,196 4,95-24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53:24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147 7 0 0 0,'0'0'713'0'0,"0"0"169"0"0,0 0 61 0 0,0 0 29 0 0,0 0-56 0 0,0 0-120 0 0,0 0-107 0 0,-3-5 390 0 0,3 3 4370 0 0,95 9-4883 0 0,-94-5-549 0 0,1 1 0 0 0,-1-1 0 0 0,0 1 0 0 0,1-1 0 0 0,-1 1 0 0 0,-1 0-1 0 0,1-1 1 0 0,0 1 0 0 0,-1 0 0 0 0,1 0 0 0 0,-1 0 0 0 0,0-1 0 0 0,0 1-1 0 0,0 0 1 0 0,0 0 0 0 0,-1 0 0 0 0,1 0 0 0 0,-1-1 0 0 0,0 1-1 0 0,1 0 1 0 0,-1-1 0 0 0,-1 3-17 0 0,-45 63 695 0 0,40-62-646 0 0,1 1 0 0 0,0 0 0 0 0,1 1-1 0 0,0-1 1 0 0,0 1 0 0 0,0 0 0 0 0,1 0 0 0 0,0 1 0 0 0,1-1 0 0 0,0 1 0 0 0,0 0 0 0 0,1-1 0 0 0,0 1 0 0 0,1 0 0 0 0,-1 5-50 0 0,2-12 27 0 0,0 0-1 0 0,-1 0 0 0 0,1 0 1 0 0,0 0-1 0 0,0 0 0 0 0,0 0 1 0 0,0-1-1 0 0,1 1 0 0 0,-1 0 1 0 0,0 0-1 0 0,1 0 0 0 0,-1 0 0 0 0,1 0 1 0 0,0-1-1 0 0,0 1 0 0 0,0 0 1 0 0,0 0-1 0 0,0-1 0 0 0,0 1 1 0 0,0-1-1 0 0,0 1 0 0 0,0-1 1 0 0,1 1-1 0 0,-1-1 0 0 0,1 0 0 0 0,-1 0 1 0 0,1 0-1 0 0,-1 0 0 0 0,1 0 1 0 0,0 0-1 0 0,0 0 0 0 0,-1 0 1 0 0,1 0-1 0 0,0-1 0 0 0,0 1 1 0 0,0-1-1 0 0,0 0 0 0 0,0 1 0 0 0,-1-1 1 0 0,1 0-1 0 0,0 0 0 0 0,0 0-25 0 0,126-15 2178 0 0,-54-8-1607 0 0,-34 12-2152 0 0,0-3-6351 0 0,-31 10-1171 0 0</inkml:trace>
  <inkml:trace contextRef="#ctx0" brushRef="#br0" timeOffset="1477.126">153 55 0 0 0,'4'-12'27'0'0,"-3"10"162"0"0,-1 2 267 0 0,0 0 124 0 0,0 0 19 0 0,0 0-60 0 0,-5-1 5962 0 0,-12 1-3456 0 0,-67 23 2364 0 0,80-20-5454 0 0,0-1 0 0 0,0 1 0 0 0,0 0 0 0 0,1 0 0 0 0,-1 0 0 0 0,1 1 0 0 0,0-1 0 0 0,-1 1 0 0 0,2 0 0 0 0,-1 0 0 0 0,0 0 0 0 0,1 0 0 0 0,0 0 0 0 0,0 1 0 0 0,-1 1 45 0 0,1 0 344 0 0,13-2-12105 0 0,-5-7 6508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53:44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7 0 0 0,'0'0'1210'0'0,"0"0"225"0"0,0 0 294 0 0,0 0 81 0 0,0 0-182 0 0,0 0-338 0 0,0 0-314 0 0,0 0-120 0 0,0 0-62 0 0,0 0-34 0 0,-18-7 1869 0 0,13 7-2426 0 0,0 0 1 0 0,0 1 0 0 0,0-1 0 0 0,0 1 0 0 0,1 0-1 0 0,-1 1 1 0 0,0-1 0 0 0,1 1 0 0 0,-1 0 0 0 0,1 0-1 0 0,-1 0 1 0 0,1 0 0 0 0,0 1 0 0 0,0 0-1 0 0,0 0 1 0 0,-2 2-204 0 0,-1 0-5 0 0,-1 0 0 0 0,1 0 0 0 0,0 1-1 0 0,0 0 1 0 0,1 1 0 0 0,0-1 0 0 0,0 1 0 0 0,1 0-1 0 0,0 1 1 0 0,0-1 0 0 0,0 1 0 0 0,1 0-1 0 0,0 0 1 0 0,1 0 0 0 0,0 1 0 0 0,0-1 0 0 0,1 1-1 0 0,0 0 1 0 0,0 0 0 0 0,1-1 0 0 0,0 1 0 0 0,1 1 5 0 0,0-8-82 0 0,1 0 0 0 0,0 0 0 0 0,0-1 0 0 0,0 1 1 0 0,-1 0-1 0 0,2-1 0 0 0,-1 1 0 0 0,0 0 0 0 0,0-1 1 0 0,1 1-1 0 0,-1-1 0 0 0,0 0 0 0 0,1 1 0 0 0,0-1 1 0 0,-1 0-1 0 0,1 0 0 0 0,0 0 0 0 0,-1 0 0 0 0,1 0 1 0 0,0 0-1 0 0,0-1 0 0 0,0 1 0 0 0,0-1 0 0 0,0 1 1 0 0,0-1-1 0 0,-1 0 0 0 0,1 1 0 0 0,0-1 0 0 0,0 0 1 0 0,2-1 81 0 0,40 3-6130 0 0,-34-2 3178 0 0,1-1-948 0 0,-3-2 1073 0 0</inkml:trace>
  <inkml:trace contextRef="#ctx0" brushRef="#br0" timeOffset="466.162">203 298 0 0 0,'0'0'995'0'0,"0"0"-327"0"0,0 0-63 0 0,0 0 401 0 0,0 0 436 0 0,0 0 153 0 0,0 0-175 0 0,0 0-333 0 0,0 0-262 0 0,0 0-71 0 0,0 0 7 0 0,0 0 16 0 0,19-15-28 0 0,58-49-81 0 0,3-16 1109 0 0,-31 48-965 0 0,-42 65-596 0 0,-6-31-206 0 0,0 0 0 0 0,0 0 1 0 0,1 0-1 0 0,-1-1 0 0 0,1 1 1 0 0,-1 0-1 0 0,1-1 0 0 0,-1 1 0 0 0,1-1 1 0 0,0 1-1 0 0,-1-1 0 0 0,1 0 1 0 0,0 0-1 0 0,0 0 0 0 0,0 0 0 0 0,0 0 1 0 0,0 0-1 0 0,1-1 0 0 0,-1 1 1 0 0,0-1-1 0 0,0 1 0 0 0,0-1 0 0 0,0 0 1 0 0,1 0-1 0 0,-1 0 0 0 0,0 0 1 0 0,0 0-1 0 0,1 0 0 0 0,-1 0 1 0 0,0-1-1 0 0,1 0-10 0 0,12 1 128 0 0,76-33 190 0 0,-89 34-301 0 0,0 0 1 0 0,0 0-1 0 0,-1 1 0 0 0,1-1 0 0 0,0 1 0 0 0,-1 0 0 0 0,1 0 0 0 0,-1-1 0 0 0,1 1 0 0 0,-1 0 1 0 0,0 0-1 0 0,1 0 0 0 0,-1 0 0 0 0,-1 1 0 0 0,1-1 0 0 0,0 0 0 0 0,0 0 0 0 0,-1 0 1 0 0,1 1-1 0 0,-1-1 0 0 0,0 0 0 0 0,1 1 0 0 0,-1-1 0 0 0,0 0 0 0 0,-1 1 0 0 0,1-1 0 0 0,0 0 1 0 0,-1 1-1 0 0,1-1 0 0 0,-1 0 0 0 0,0 1-17 0 0,5 38 44 0 0,13-28-3674 0 0,-9-10-2802 0 0,-4 0-1003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53:42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0 0 0,'0'0'405'0'0,"0"0"257"0"0,0 0 155 0 0,0 0 266 0 0,0 0 246 0 0,0 0 34 0 0,0 0-205 0 0,0 0-300 0 0,0 0-229 0 0,0 0-112 0 0,0 0-31 0 0,-5 0 40 0 0,1 0-299 0 0,0 1-1 0 0,0-1 1 0 0,1 1 0 0 0,-1 0 0 0 0,0 0-1 0 0,0 0 1 0 0,1 0 0 0 0,-1 1 0 0 0,1-1 0 0 0,0 1-1 0 0,-1 0 1 0 0,1 0 0 0 0,0 0 0 0 0,0 0-1 0 0,0 1 1 0 0,0-1 0 0 0,1 1 0 0 0,-1 0-1 0 0,0 0 1 0 0,1 0 0 0 0,0 0 0 0 0,0 0 0 0 0,-1 3-227 0 0,-17 82 141 0 0,20-81-381 0 0,10 62-825 0 0,28-49-7550 0 0,-31-19 5452 0 0,-2 2 1056 0 0</inkml:trace>
  <inkml:trace contextRef="#ctx0" brushRef="#br0" timeOffset="566.431">170 276 672 0 0,'0'0'2130'0'0,"0"0"-627"0"0,0 0-336 0 0,0 0 104 0 0,0 0 192 0 0,0 0 41 0 0,0 0-236 0 0,0 0-378 0 0,0 0-285 0 0,0 0-155 0 0,0 0-66 0 0,0 0-40 0 0,0 0-17 0 0,7-11-49 0 0,63-87 473 0 0,-4 60-235 0 0,-65 68-208 0 0,0-28-278 0 0,0 0-1 0 0,0 0 1 0 0,0-1-1 0 0,1 1 1 0 0,-1 0-1 0 0,1-1 1 0 0,0 1-1 0 0,-1-1 1 0 0,1 1-1 0 0,0-1 0 0 0,0 0 1 0 0,0 0-1 0 0,-1 0 1 0 0,1 0-1 0 0,1 0 1 0 0,-1 0-1 0 0,0-1 1 0 0,0 1-1 0 0,0-1 1 0 0,0 1-1 0 0,0-1 1 0 0,1 0-1 0 0,-1 0 0 0 0,0 0 1 0 0,0 0-1 0 0,0 0 1 0 0,0 0-1 0 0,1-1 1 0 0,-1 1-1 0 0,0-1 1 0 0,0 1-1 0 0,0-1 1 0 0,0 0-1 0 0,0 0 1 0 0,0 0-1 0 0,0 0 0 0 0,0 0 1 0 0,0-1-1 0 0,-1 1 1 0 0,1 0-1 0 0,0-1-29 0 0,17-4 73 0 0,23 0-95 0 0,-24 39-114 0 0,11 6 167 0 0,-20-35-3527 0 0,3-3-3657 0 0,-9-1 817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53:46.0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1 0 0 0,'0'0'500'0'0,"0"0"604"0"0,0 0 229 0 0,0 0 163 0 0,0 0 107 0 0,0 0-107 0 0,0 0-238 0 0,0 0-229 0 0,0 0-208 0 0,0 0-125 0 0,0 0-72 0 0,-4 0 2098 0 0,-17 4-1893 0 0,9 5-579 0 0,-50 55 307 0 0,57-56-599 0 0,0 1-1 0 0,1 0 1 0 0,0-1 0 0 0,1 1-1 0 0,0 1 1 0 0,1-1-1 0 0,0 0 1 0 0,0 1 0 0 0,1-1-1 0 0,0 1 1 0 0,0 0-1 0 0,1-1 1 0 0,1 1 0 0 0,1 9 42 0 0,35 25-1881 0 0,2-34-4489 0 0,-17-6-154 0 0,-13-4 5574 0 0</inkml:trace>
  <inkml:trace contextRef="#ctx0" brushRef="#br0" timeOffset="6611.966">323 166 0 0 0,'0'0'364'0'0,"0"0"600"0"0,0 0 195 0 0,0 0 79 0 0,1 0-216 0 0,3-1 10201 0 0,-3 2-10983 0 0,-7 150 634 0 0,-12-115-628 0 0,18-35-210 0 0,5-1 1414 0 0,48-66-530 0 0,26-15-557 0 0,-79 80-370 0 0,0 0-1 0 0,1 0 1 0 0,-1 0-1 0 0,0 0 1 0 0,1 0-1 0 0,-1 0 1 0 0,1 0 0 0 0,0 0-1 0 0,-1 0 1 0 0,1 0-1 0 0,-1 1 1 0 0,1-1 0 0 0,0 0-1 0 0,0 0 1 0 0,0 1-1 0 0,-1-1 1 0 0,1 1 0 0 0,0-1-1 0 0,0 0 1 0 0,0 1-1 0 0,0 0 1 0 0,0-1-1 0 0,0 1 1 0 0,0-1 0 0 0,0 1-1 0 0,0 0 1 0 0,0 0-1 0 0,0 0 1 0 0,0 0 0 0 0,0 0-1 0 0,0 0 1 0 0,0 0-1 0 0,0 0 1 0 0,0 0 0 0 0,0 0-1 0 0,0 0 1 0 0,0 1-1 0 0,0-1 1 0 0,0 0-1 0 0,0 1 1 0 0,0-1 0 0 0,0 1-1 0 0,0-1 1 0 0,0 1-1 0 0,0-1 1 0 0,0 1 0 0 0,-1 0-1 0 0,1-1 1 0 0,0 1-1 0 0,0 0 1 0 0,-1 0 0 0 0,1 0-1 0 0,0-1 1 0 0,-1 1-1 0 0,1 0 1 0 0,-1 0-1 0 0,1 0 1 0 0,-1 0 0 0 0,0 0-1 0 0,1 0 1 0 0,-1 1 7 0 0,17 82 4 0 0,-4-36 140 0 0,24-52 213 0 0,79-79-373 0 0,-87 75-214 0 0,-27 37-66 0 0,-2 63 534 0 0,9-81-1483 0 0,2-11-4691 0 0,-7 0 2568 0 0,-1 0-4427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5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36,'-6'-4,"0"1,0 0,-1 0,1 1,0 0,-1 0,0 0,0 1,1 0,-1 0,0 1,-5 0,-2-1,-4-3,0 1,0 1,-1 1,1 1,-1 0,1 1,0 1,-1 1,1 1,0 0,1 1,-1 1,1 1,0 0,1 2,-2 0,14-5,0 0,0 0,1 0,0 0,0 0,0 0,0 1,0 0,1-1,0 1,0 0,0 0,1 0,0 0,0 1,0-1,1 0,-1 0,1 1,0-1,1 0,-1 1,1-1,0 0,1 0,-1 0,1 0,0 0,0 0,0 0,1-1,0 1,0-1,0 0,0 0,2 2,186 162,-169-150,-1 2,-1 0,0 2,-2 0,15 22,-27-35,-1-1,-1 1,1 0,-1 0,-1 1,1-1,-2 1,1 0,-1 0,-1 0,0 0,0 0,-1 0,-1 0,1 0,-1 0,-1 0,-2 6,-2-5,0 0,-2-1,1 0,-1 0,-1-1,1 0,-2 0,1-1,-1 0,0-1,-1 0,0-1,0 0,0 0,-1-1,0-1,0 0,0 0,0-2,-19 7,-1-1,0-2,0-1,0-2,0-1,-1-2,1 0,-22-5,-2-12,55 17,0-1,0 1,0-1,0 0,0 1,0-1,0 0,0 1,0-1,0 0,0 0,0 0,1 0,-1 0,0 0,1 0,-1 0,1 0,-1 0,1-1,0 1,-1 0,1 0,0 0,0 0,0-1,0 1,0 0,0 0,0 0,0-1,0 1,1 0,-1 0,1 0,-1 0,0 0,1-1,0 1,-1 0,1 0,0 0,-1 0,1 1,0-2,34-26,-15 17</inkml:trace>
  <inkml:trace contextRef="#ctx0" brushRef="#br0" timeOffset="449.376">1006 8,'-28'198,"16"34,-23 42,13-139,22-125,3-14</inkml:trace>
  <inkml:trace contextRef="#ctx0" brushRef="#br0" timeOffset="844.415">1119 742,'13'2,"1"0,-1-1,1-1,0 0,-1-1,1 0,-1-1,0-1,1 0,-1-1,0 0,-1-1,1 0,4-4,-10 5,0 0,0 0,0-1,0 0,-1 0,0-1,0 0,0 0,-1 0,1-1,-2 0,1 0,-1 0,0 0,0-1,-1 1,0-1,-1 0,0 0,0 0,0 0,-1-1,0-6,0 13,-1-1,0 0,1 0,-1 1,0-1,0 0,-1 1,1-1,-1 0,1 0,-1 1,0-1,0 1,0-1,0 1,0-1,-1 1,1 0,-1-1,1 1,-1 0,0 0,0 0,0 0,0 1,0-1,-1 0,1 1,0 0,-1-1,1 1,-1 0,1 0,-1 0,0 1,1-1,-1 1,0-1,1 1,-1 0,0 0,0 0,1 0,-2 1,-10 5,0 0,0 1,1 1,0 0,1 0,-1 2,1-1,1 2,0-1,1 2,0-1,0 1,1 1,1 0,0 0,-1 6,5-14,1 1,0 0,0 1,0-1,1 0,0 1,0-1,1 1,0 0,0 0,0-1,1 1,0 0,1 0,-1-1,1 1,1 0,-1 0,1-1,0 1,0-1,1 0,0 0,0 0,1 0,-1 0,1-1,1 1,-1-1,1 0,0 0,0-1,0 0,0 0,1 0,0 0,5 2,3-2,1 0,0 0,0-2,1 0,-1-1,0 0,1-1,7-1,2 0</inkml:trace>
  <inkml:trace contextRef="#ctx0" brushRef="#br0" timeOffset="1266.38">1541 855,'27'-19,"0"0,-2-2,0-1,-2-1,-1-2,0 0,-2-1,10-16,-7 17,-23 25,1-1,-1 1,1 0,-1 0,1 0,-1 0,1 0,-1 0,1 0,-1 0,1 0,-1 0,1 0,-1 0,1 0,-1 0,1 1,-1-1,1 0,-1 0,1 1,-1-1,1 0,-1 0,0 1,1-1,-1 0,1 1,-1-1,0 1,0-1,1 1,-1-1,0 0,1 1,-1-1,0 1,0-1,0 1,0-1,0 1,0-1,1 1,-1-1,0 1,0-1,-1 1,1 0,0-1,0 1,0-1,0 1,0-1,0 1,-1-1,3 30,-2-22,1 1,0 0,0 0,0 0,1 0,1-1,-1 1,1-1,1 0,0 0,3 5,-5-9,0 0,0 0,0 0,1 0,-1-1,1 0,0 1,0-1,0 0,1 0,-1-1,1 1,0-1,-1 1,1-1,0 0,0-1,0 1,1-1,-1 0,0 0,1 0,-1 0,0-1,1 0,-1 0,1 0,-1 0,0-1,1 1,-1-1,0 0,0-1,1 1,-1-1,3-3,1 0,-1-1,0 0,0 0,-1 0,0-1,0 0,0 0,-1-1,0 1,0-1,-1 0,0-1,-1 1,2-7,-3 10,7-13</inkml:trace>
  <inkml:trace contextRef="#ctx0" brushRef="#br0" timeOffset="2229.772">2529 459,'-17'14,"0"1,1 0,0 1,2 1,0 0,1 1,0 0,2 1,0 1,1-1,-4 13,13-29,0 0,1 0,-1 0,1 0,-1 0,1 0,0 0,0 1,0-1,0 0,1 0,-1 0,1 0,0 0,0 0,0 0,0 0,1 0,-1 0,1-1,0 1,-1-1,1 1,0-1,1 1,-1-1,0 0,1 0,-1 0,1-1,-1 1,1 0,0-1,0 0,0 1,0-1,0-1,0 1,0 0,0-1,0 1,0-1,0 0,2 0,12 0,0-2,0 1,-1-2,1 0,-1-1,0-1,0 0,-1-2,1 1,-1-2,0 0,-1-1,0 0,-1-1,0 0,0-2,-1 1,0-1,-1-1,-1 0,7-10,-4 7,-1 0,-1-1,0 0,-1-1,-1 0,0 0,-2-1,0 0,-1-1,-1 1,0-1,-2 0,-1-1,0 1,-1 0,-1 0,-1-1,-1 1,-1 0,-1 0,0 0,-2 1,0-1,-1 1,-1 1,-6-11,10 24,-1 0,1 0,-1 1,0-1,0 1,-1 1,1-1,-1 0,0 1,0 0,0 1,0-1,0 1,-1 1,1-1,-1 1,1 0,-1 0,1 1,-1 0,0 0,1 0,-1 1,1 0,-1 1,1-1,-1 1,1 0,0 1,0-1,0 1,0 1,1-1,-1 1,1 0,0 0,-3 4,-6 4,1 1,0 1,1 1,1-1,0 2,1-1,1 2,0-1,1 1,1 0,1 1,0 0,2 0,0 0,0 0,2 1,0-1,2 1,0 0,0-1,2 1,1-1,2 10,0-14,1 0,1 0,0 0,1-1,1 0,0-1,0 0,1 0,1-1,0 0,0-1,1 0,1-1,-1 0,1-1,1-1,0 0,0 0,0-2,1 0,-1 0,1-1,0-1,10 1,-2 2,1-1,-1-1,1-1,-1-2,1 0,0-1,-1-1,22-4,-32 4,-1-1,1 0,-1-1,0-1,1 0,-2 0,1-1,0-1,-1 0,0-1,-1 0,1 0,-1-1,-1 0,1-1,-1 0,-1-1,0 1,0-2,-1 1,0-1,-1 0,-1-1,1 1,-2-1,3-7,-6 10,0 0,-1 1,0-1,-1 0,0 0,0 0,0 1,-1-1,-1 1,0-1,0 1,-2-4,4 9,-1 0,0 0,0 0,0 0,0 0,0 0,0 1,-1-1,0 1,1 0,-1-1,0 1,0 0,0 1,0-1,0 1,-1-1,1 1,0 0,-1 0,1 0,-1 1,1-1,-1 1,1 0,-1 0,1 0,-1 0,1 0,-1 1,-2 1,-3 0,1 2,0-1,0 1,0 0,1 1,-1 0,1 0,0 1,0 0,1 0,0 0,0 1,1 0,-1 0,1 0,1 1,0 0,0 0,0 0,1 0,0 1,1-1,-1 1,2-1,-1 1,1 0,1 0,0 0,0 0,0-1,1 1,1 0,0 0,0-1,0 1,1-1,0 1,1-1,0 0,0-1,1 1,0-1,0 0,0 0,7 6,4-3,1 0,1-1,0-1,0-1,0 0,1-2,0 0,0-1,0 0,1-2,11 0,-5-3,-1-2,0 0,-1-2,1 0,-1-2,0-1,0 0,-1-2,22-13,-30 16,0-2,-1 0,-1 0,1-2,-1 1,-1-2,0 0,-1 0,0-1,-1 0,-1-1,0 0,0 0,-1-1,-1 0,-1-1,4-13,-8 25,-1 0,0 0,0 0,0 0,0 0,-1 0,0-1,0 1,0 0,0 0,0 0,-1 0,0 0,0-1,0 1,0 1,-1-1,1 0,-1 0,0 0,0 1,-1-1,1 1,-1 0,0 0,1 0,-1 0,-1 0,1 0,0 1,-1 0,1-1,-1 1,1 1,-1-1,0 0,0 1,0 0,0 0,-2 0,3 1,1 1,-1 0,1-1,0 1,0 0,-1 0,1 1,0-1,0 0,0 1,0-1,0 1,1 0,-1-1,0 1,1 0,-1 0,1 0,0 0,0 1,0-1,0 0,0 0,0 1,0-1,1 1,-1-1,1 0,0 1,-1-1,1 1,1-1,-1 1,0-1,0 1,1-1,0 0,-1 1,1-1,0 0,0 1,0-1,0 0,1 0,-1 0,0 0,1 0,0 0,-1 0,1-1,0 1,0-1,0 1,0-1,92 52,-87-51,-1 0,1 0,0 0,-1 1,0 0,0 0,0 0,0 1,0 0,-1 0,0 0,0 1,0 0,0 0,-1 0,1 1,-2-1,1 1,0 0,-1 0,0 1,-1-1,1 0,0 6,2 153,21-136,-9-22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27 623,'-26'214,"31"-176,-4-38,-1 0,0 1,1-1,-1 0,1 0,-1 0,1 1,-1-1,1 0,-1 0,1 0,-1 0,1 0,-1 0,1 0,-1 0,1 0,-1 0,1 0,-1 0,1 0,-1 0,1 0,-1-1,1 1,-1 0,1 0,-1 0,0-1,1 1,-1 0,1-1,-1 1,0 0,1-1,-1 1,0-1,1 1,-1 0,0-1,0 1,1-1,-1 1,0-1,0 1,0-1,0 1,0-1,0 1,0-1,0 1,0-1,0 1,0-1,0 1,0-1,0 1,0-1,0 1,0-1,-1 1,1-1,71-218,-57 188,1 0,1 1,1 1,2 1,12-14,-30 40,0 0,-1 0,1 1,0-1,0 0,0 1,0-1,0 1,1-1,-1 1,0 0,1-1,-1 1,1 0,-1 0,1 0,0 0,-1 0,1 1,0-1,0 0,0 1,-1-1,1 1,0 0,0-1,0 1,0 0,0 0,0 0,0 1,-1-1,1 0,0 1,0-1,0 1,0 0,-1-1,1 1,0 0,-1 0,2 1,40 67,-26-60</inkml:trace>
  <inkml:trace contextRef="#ctx0" brushRef="#br0" timeOffset="266.001">647 424,'-19'27,"1"0,2 2,0 0,2 0,1 2,1 0,2 0,1 1,-4 27,12-56,0 1,0-1,0 1,0-1,1 1,-1-1,1 1,0 0,0-1,0 1,0-1,1 1,0 0,-1-1,1 1,0-1,1 0,-1 1,1-1,-1 0,1 0,0 0,0 0,1 0,-1 0,0-1,1 1,0-1,0 1,-1-1,1 0,0 0,1 0,-1-1,0 1,1-1,5 0,-1 0,1 0,0-1,0 0,-1-1,1 0,0 0,0-1,-1 0,0 0,1-1,-1 0,0-1,0 0,0 0,-1 0,1-1,-1 0,-1-1,1 0,5-6,0 0,-1 0,-1-1,0 0,-1-1,0 0,-1-1,-1 0,0 0,-1 0,0-1,0-5,-5 15,-1-1,1 1,-1 0,0-1,-1 1,1 0,-1-1,0 1,-1 0,0 0,0 0,0 0,0 0,-1 1,0-1,0 1,-1-1,1 1,-1 0,-1 1,1-1,0 1,-1-1,0 1,0 1,0-1,-1 1,1 0,-1 0,0 0,0 1,0 0,0 0,0 1,0-1,0 1,0 1,-1-1,1 1,0 0,-1 0,1 1,0 0,0 0,-1 1,1-1,0 1,0 1,1-1,-1 1,0 0,-16 9,3-1</inkml:trace>
  <inkml:trace contextRef="#ctx0" brushRef="#br0" timeOffset="796.854">1241 510,'-31'10,"1"3,0 0,2 2,-1 1,2 1,0 1,1 2,-11 12,33-30,0 1,1-1,-1 1,1 0,-1 1,1-1,0 1,0-1,1 1,-1 0,1 0,0 0,0 0,0 0,0 1,1-1,0 1,0-1,0 1,0-1,1 1,0-1,0 1,0 0,0-1,1 1,-1-1,1 1,1-1,-1 1,1-1,-1 0,1 1,0-1,1 0,-1 0,1-1,-1 1,1 0,2 0,8 2,1-2,0 0,0 0,0-1,1-1,-1-1,1 0,-1 0,1-2,-1 0,1 0,-1-2,0 1,0-2,0 0,0-1,1 0,12-7,0-1,-1-1,0-1,-1-1,-1-2,0 0,-2-1,0-2,-1 0,-1-1,-2-1,0-1,-1-1,-1 0,-2-1,0 0,-2-1,-1-1,-1 0,1-8,-6 22,-1 0,-1 1,0-1,-1-1,0 1,-1 0,-1 0,0-1,-1 1,0 0,-1 0,-1-1,0 2,-1-1,-1 0,0 1,0 0,-2 0,1 0,-2 1,0 0,0 0,-1 1,0 0,-6-3,12 11,0 1,0 0,-1 0,1 0,-1 0,1 0,-1 1,0 0,0 0,0 0,0 0,0 1,0-1,0 1,0 0,0 0,0 0,1 1,-1 0,0-1,0 1,0 1,0-1,1 0,-1 1,0 0,1 0,0 0,-1 0,1 1,0-1,0 1,0 0,0-1,1 1,-1 2,-6 5,0 1,1 0,0 1,1-1,1 2,0-1,0 1,1 0,1 0,0 2,0 4,2 0,0 1,1-1,1 0,1 0,0 1,2-1,0 0,1-1,1 1,1-1,0 1,8 12,6 10,1-2,2-1,1 0,3-2,12 13,-18-26,1-1,2 0,0-2,1-1,1-1,0-1,5 1,-6-4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8:55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2 140 0 0 0,'0'0'245'0'0,"0"0"182"0"0,0 0 56 0 0,-1 3 38 0 0,1 3-311 0 0,1-1-1 0 0,0 0 0 0 0,0 1 1 0 0,1-1-1 0 0,-1 0 0 0 0,1 0 1 0 0,0 0-1 0 0,1 0 0 0 0,-1 0 1 0 0,1-1-1 0 0,0 1 0 0 0,0-1 1 0 0,0 1-1 0 0,1-1 0 0 0,-1 0 1 0 0,1-1-1 0 0,0 1 0 0 0,0 0 1 0 0,1-1-1 0 0,-1 0 0 0 0,1 0 1 0 0,-1-1-1 0 0,6 3-209 0 0,-7-2 197 0 0,7 3 103 0 0,0 0-1 0 0,0-1 1 0 0,1 1-1 0 0,0-2 1 0 0,0 0-1 0 0,0 0 1 0 0,0-1-1 0 0,1 0 1 0 0,-1-1-1 0 0,1-1 1 0 0,0 1-1 0 0,-1-2 1 0 0,1 0-1 0 0,0 0 1 0 0,0-1-1 0 0,-1-1 1 0 0,8-1-300 0 0,15-4 530 0 0,0-2 0 0 0,-1-1 0 0 0,0-1 0 0 0,-1-2 0 0 0,11-7-530 0 0,-22 11 191 0 0,0-1 1 0 0,0-1 0 0 0,-1-1-1 0 0,-1-1 1 0 0,0-1-1 0 0,-1 0 1 0 0,0-1 0 0 0,-1-1-1 0 0,-1-1 1 0 0,-1 0-1 0 0,0-1 1 0 0,1-4-192 0 0,-8-10 1460 0 0,-8 31-1196 0 0,0 1-45 0 0,-36 60-803 0 0,13 2 802 0 0,3 1 0 0 0,3 0 1 0 0,3 1-1 0 0,3 1 0 0 0,2 1 0 0 0,1 58-218 0 0,-42 413 301 0 0,30-408-259 0 0,6-81 81 0 0,-4-49-1695 0 0,10-4-9100 0 0,8 4 3053 0 0</inkml:trace>
  <inkml:trace contextRef="#ctx0" brushRef="#br0" timeOffset="428.035">92 784 528 0 0,'0'0'947'0'0,"0"0"-116"0"0,0 0 16 0 0,0 0 210 0 0,35-9 258 0 0,112-33 119 0 0,135-27 4098 0 0,26 2-2706 0 0,-228 45-1778 0 0,-116 63 3682 0 0,4 64-5015 0 0,26-78 722 0 0,-11 101-1137 0 0,17-100-4477 0 0,0-1-4999 0 0,0-23 4982 0 0</inkml:trace>
  <inkml:trace contextRef="#ctx0" brushRef="#br0" timeOffset="901.775">1239 946 0 0 0,'0'0'555'0'0,"8"-19"668"0"0,26-60 244 0 0,-30 45 4742 0 0,-28 29-1674 0 0,-11 25-2494 0 0,23-9-1898 0 0,0-1-1 0 0,0 2 0 0 0,1 0 1 0 0,1 0-1 0 0,0 1 1 0 0,1 0-1 0 0,0 0 1 0 0,1 1-1 0 0,0 0 1 0 0,2 1-1 0 0,-1 0 1 0 0,2 0-1 0 0,0 0 1 0 0,1 1-1 0 0,0-1 0 0 0,1 1 1 0 0,0 6-143 0 0,3-19 2 0 0,-1 1 1 0 0,1-1-1 0 0,0 1 0 0 0,0-1 1 0 0,0 1-1 0 0,0-1 0 0 0,1 1 1 0 0,-1-1-1 0 0,1 0 0 0 0,0 1 1 0 0,0-1-1 0 0,0 0 0 0 0,0 1 1 0 0,1-1-1 0 0,-1 0 0 0 0,1 0 1 0 0,0 0-1 0 0,0 0 0 0 0,0-1 1 0 0,0 1-1 0 0,0 0 0 0 0,1-1 1 0 0,-1 1-1 0 0,1-1 0 0 0,0 0 1 0 0,-1 0-1 0 0,1 0 0 0 0,0 0 1 0 0,0-1-1 0 0,0 1 0 0 0,1-1 1 0 0,-1 0-1 0 0,0 0 0 0 0,1 0 1 0 0,-1 0-1 0 0,0 0 0 0 0,1-1 1 0 0,-1 1-1 0 0,1-1 0 0 0,-1 0-2 0 0,12-1 160 0 0,-1 0-1 0 0,1-1 0 0 0,-1 0 1 0 0,0-1-1 0 0,0-1 1 0 0,0 0-1 0 0,0-1 0 0 0,-1 0 1 0 0,1-1-1 0 0,-1-1 0 0 0,-1 0 1 0 0,0-1-1 0 0,0 0 0 0 0,0-1 1 0 0,-1 0-1 0 0,0-1 1 0 0,-1 0-1 0 0,0 0 0 0 0,0-1 1 0 0,-1-1-1 0 0,-1 0 0 0 0,0 0 1 0 0,-1 0-1 0 0,0-1 1 0 0,0 0-1 0 0,-2-1 0 0 0,0 1 1 0 0,0-1-1 0 0,-1 0 0 0 0,-1 0 1 0 0,0 0-1 0 0,0-15-159 0 0,-3 25-55 0 0,0 0 0 0 0,-1 0 0 0 0,0 0 0 0 0,1 1 0 0 0,-1-1-1 0 0,0 0 1 0 0,-1 1 0 0 0,1-1 0 0 0,-1 1 0 0 0,1-1 0 0 0,-1 1 0 0 0,0 0 0 0 0,-1-1 0 0 0,1 1 0 0 0,0 0 0 0 0,-1 1-1 0 0,0-1 1 0 0,1 0 0 0 0,-1 1 0 0 0,0-1 0 0 0,0 1 0 0 0,-1 0 0 0 0,1 0 0 0 0,0 0 0 0 0,-1 1 0 0 0,1-1 0 0 0,-1 1-1 0 0,-2-1 56 0 0,0 0-410 0 0,0 0 0 0 0,0 1 0 0 0,-1 0 0 0 0,1 0-1 0 0,0 0 1 0 0,-1 1 0 0 0,1 0 0 0 0,0 0-1 0 0,0 1 1 0 0,-1-1 0 0 0,1 1 0 0 0,0 1-1 0 0,0-1 1 0 0,0 1 0 0 0,0 0 0 0 0,0 1 0 0 0,-3 1 410 0 0,-41 30-8784 0 0,34-22 2439 0 0</inkml:trace>
  <inkml:trace contextRef="#ctx0" brushRef="#br0" timeOffset="1164.03">1616 1212 3361 0 0,'0'0'2628'0'0,"0"0"-241"0"0,0 0-49 0 0,0 0 36 0 0,0 0-147 0 0,0 0-320 0 0,0 0-394 0 0,0 0-357 0 0,0 0-257 0 0,0 0-180 0 0,0 0-109 0 0,0 0-79 0 0,9-32-65 0 0,27-98-62 0 0,3 45 188 0 0,-24 64-574 0 0,0 1 1 0 0,2 0-1 0 0,0 1 1 0 0,1 1-1 0 0,0 1 1 0 0,2 0-1 0 0,0 1 0 0 0,1 2 1 0 0,0 0-1 0 0,2 1 1 0 0,-1 1-1 0 0,13-4-18 0 0,-34 16-84 0 0,0-1-1 0 0,0 1 1 0 0,0-1-1 0 0,0 1 1 0 0,0-1-1 0 0,0 1 1 0 0,0 0-1 0 0,0-1 1 0 0,1 1-1 0 0,-1 0 1 0 0,0 0-1 0 0,0 0 1 0 0,0 0-1 0 0,0 0 1 0 0,1 0-1 0 0,-1 0 1 0 0,0 0-1 0 0,0 1 1 0 0,0-1-1 0 0,0 0 1 0 0,0 1 0 0 0,0-1-1 0 0,0 1 1 0 0,1-1-1 0 0,-1 1 1 0 0,0 0-1 0 0,-1-1 1 0 0,1 1-1 0 0,0 0 1 0 0,0 0-1 0 0,0-1 1 0 0,0 1-1 0 0,-1 0 1 0 0,1 0-1 0 0,0 0 1 0 0,0 1 84 0 0,9 26-8164 0 0,-8-23 5846 0 0,0 7-8492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37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96,'50'0,"44"1,-1-5,60-10,158-8,-175 9,0 6,93 9,-66-1,293-1,-214-29,-18 30,-43 27,429-28,-298 0,-91 28,-15-17,-111 1,1-5,0-4,45-6,0 1,156 1,-49-26,-12 10,-168 9,-1 3,2 3,40 5,1-2,482-1,-394-28,197 28,-344-5,-33-1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43.9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 2220,'0'10,"0"7,0 7,0 3,0 2,0 1,0 0,0 0,-4 0,-3-1,1 0,1-1,1 0,7-4,2-7</inkml:trace>
  <inkml:trace contextRef="#ctx0" brushRef="#br0" timeOffset="1781.754">85 2220,'245'1,"-64"28,496-30,113 1,-592-28,84 27,-85-27,-147 27,0 2,0 2,-1 3,6 2,-32-3,1-1,-1-1,1-1,-1-2,1 0,0-1,-1-1,1-2,7-2,9-2,0 1,0 3,0 1,1 2,-1 2,5 2,47-1,1404-2,-1298-29,-198 29,23-2,0 1,0 1,1 0,-1 2,0 1,0 1,1 1,-12-2,0 0,1-1,-1-1,1 0,-1 0,1-1,0-1,-1 0,1-1,-1 0,2-2,212 16,-170-24,-32 7</inkml:trace>
  <inkml:trace contextRef="#ctx0" brushRef="#br0" timeOffset="10069.963">1 2672,'180'-17,"-163"14,0 2,0 0,1 1,-1 1,1 0,-1 1,16 5,57 4,588-11,931 0,-1440-25,1-6,337 31,58 0,-368-28,142 27,-141-27,169 29,-198-30,282 29,340 0,-786 1,0 0,0-1,0 0,1 0,-1 0,0 0,0-1,0 1,1-2,-1 1,0 0,0-1,0 0,-1 0,1 0,0-1,-1 0,1 0,-1 0,0 0,0-1,0 1,-1-1,1 0,-1 0,0 0,0-1,0 1,-1-1,0 0,0 1,0-1,1-3,-4-190,-14 39,15 155,1 3,-1 0,1 0,0 0,-1-1,1 1,-1 0,0-1,1 1,-1 0,0-1,0 1,0 0,0-1,0 1,0 0,0-1,-1 1,1 0,0-1,-1 1,1 0,-1-1,1 1,-1 0,0 0,1 0,-1 0,0 0,0 0,0 0,0 0,0 0,0 0,0 0,0 0,0 1,0-1,-1 0,1 1,0-1,0 1,-1-1,1 1,0 0,-1 0,-188 13,107-14,-118 13,-24 7,55 7,1-14,46 22,104-28</inkml:trace>
  <inkml:trace contextRef="#ctx0" brushRef="#br1" timeOffset="20671.117">3275 2390,'1'-2,"0"0,1 0,-1 0,1 1,-1-1,1 0,0 1,0-1,0 1,-1 0,1 0,1 0,-1 0,0 0,0 0,0 0,1 1,-1-1,0 1,0-1,1 1,-1 0,0 0,1 0,0 0,0 0,196-3,-130 18,-59-12,1 0,-1-1,1 0,-1 0,1-1,0-1,0 1,-1-2,1 0,7-1,20-7,1 3,0 0,0 3,36 1,152 15,-177-5,-1-2,1-3,0-1,16-3,-48 0,151 28,-140-24,-1-2,1 0,-1-2,1-2,-1 0,16-5,-4 0,1 2,0 1,0 2,0 2,40 5,12-2,358-2,-281-28,-53 27,76-10,-130 2,0 2,1 3,0 3,24 4,21-2,61-29,281 28,-112 0,-169-28,-54 28,78-11,-164 4,0 2,1 1,0 2,0 0,0 3,6 0,-37 0</inkml:trace>
  <inkml:trace contextRef="#ctx0" brushRef="#br1" timeOffset="23205.689">3218 273,'0'764,"28"-594,1 26,-29 256,28-226,-28-29,20-87,-24-94</inkml:trace>
  <inkml:trace contextRef="#ctx0" brushRef="#br1" timeOffset="25369.601">9201 1910,'-201'331,"55"-38,119-248,17-33</inkml:trace>
  <inkml:trace contextRef="#ctx0" brushRef="#br1" timeOffset="25668.793">8777 1882,'217'342,"-152"-251,5-3,39 36,-77-101,-15-16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2:1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282 284,'-17'7,"0"2,1 0,0 1,1 1,0 0,1 1,1 1,-1 0,2 1,0 0,1 1,0 0,1 1,1 0,0 1,1 0,1 0,-4 17,-1 7,2 0,1 1,3 0,0 20,5-54,1 0,0 0,0-1,0 1,1 0,1 0,-1-1,1 1,1 0,-1-1,1 0,0 0,1 0,0 0,0 0,0-1,1 1,0-1,0 0,1-1,0 1,0-1,0-1,0 1,1-1,0 0,-1 0,2-1,-1 0,0 0,1 0,-1-1,1 0,0-1,-1 0,1 0,0-1,0 0,0 0,0-1,-1 0,1 0,1-1,17-10,-1-2,0-1,-1-1,-1 0,0-2,-1-1,-1-1,-1-1,-1 0,-1-1,0-2,3-8,1 2,-2-1,-1 0,-2-1,-1-1,-1 0,-2-2,-1 1,-2-1,-2-1,-1 0,-1 0,-1-27,-4 55,0 0,0 0,-1 0,-1 0,1 0,-1 0,-1 0,1 0,-1 0,-1 0,0 1,0-1,0 1,-1 0,0-1,0 2,0-1,-1 0,-1 1,1 0,-1 0,0 1,0 0,0 0,-1 0,1 1,-1 0,-1 0,1 0,0 1,-1 0,-3 2,1 1,0 0,0 0,-1 1,1 1,0 0,0 0,0 1,0 0,1 0,-1 1,1 1,0 0,0 0,0 0,1 1,0 1,0-1,0 1,1 1,0-1,1 1,0 0,0 1,0 0,1-1,0 2,-1 3,-13 22</inkml:trace>
  <inkml:trace contextRef="#ctx0" brushRef="#br0" timeOffset="486.948">676 989,'255'-296,"-187"224,-68 72,0 1,0-1,0 1,0-1,0 1,0-1,0 1,0-1,0 1,0-1,0 1,0-1,0 1,1-1,-1 1,0-1,0 0,0 1,1-1,-1 1,0-1,1 0,-1 1,0-1,1 0,-1 1,1-1,-1 0,0 1,1-1,-1 0,1 0,-1 0,1 1,-1-1,1 0,-1 0,1 0,-1 0,1 0,-1 0,1 0,-1 0,1 0,-1 0,1 0,-1 0,1 0,-1-1,0 1,1 0,-1 0,1 0,-1-1,1 1,-1 0,0-1,1 1,-1 0,0-1,1 1,-1 0,0-1,1 1,-1-1,-5 43,0-24,-10 75,15-90,0-1,0 1,0 0,1 0,-1-1,1 1,0 0,0-1,0 1,0 0,0-1,1 0,-1 1,1-1,-1 0,1 0,0 1,0-1,0-1,0 1,0 0,0 0,1-1,-1 1,0-1,1 0,-1 0,1 0,0 0,-1 0,1-1,7 1,0-1,0-1,0 1,0-2,0 1,-1-2,1 1,-1-1,1-1,-1 1,0-2,0 1,-1-1,1-1,-1 1,0-1,-1-1,1 1,-1-1,0-1,-1 1,0-1,0-1,2-5,74-123,-73 112</inkml:trace>
  <inkml:trace contextRef="#ctx0" brushRef="#br0" timeOffset="832.888">1693 1,'-10'38,"-8"32,0 9,2 1,4-9,-1-11,2-12,3-8,3-2,2-3,-3-2,-1-2,1-1,-3-2,0 0,1 0,2-5</inkml:trace>
  <inkml:trace contextRef="#ctx0" brushRef="#br0" timeOffset="1348.075">1777 594,'-4'10,"1"-1,0 1,0 1,1-1,0 0,1 0,0 1,1-1,0 1,1-1,0 1,0-1,1 0,0 0,1 0,0 0,1 0,3 6,-5-14,-1 0,1 0,0 0,0 0,0-1,-1 1,1-1,1 1,-1-1,0 0,0 0,0 0,1 0,-1 0,0-1,1 1,-1-1,1 1,-1-1,1 0,-1 0,1 0,-1 0,1 0,-1-1,1 1,-1-1,0 0,1 1,-1-1,0 0,0 0,1-1,-1 1,0 0,0-1,1-1,75-71,-66 60,82-101,-94 114,0 0,1 1,-1-1,0 0,1 1,-1-1,1 0,-1 1,1-1,-1 1,1-1,0 0,-1 1,1 0,0-1,-1 1,1-1,0 1,-1 0,1-1,0 1,0 0,0 0,-1 0,1 0,0 0,0 0,0 0,-1 0,1 0,0 0,0 0,0 0,-1 0,1 1,0-1,0 0,-1 0,1 1,0-1,-1 1,1-1,0 1,-1-1,1 1,-1-1,1 1,-1 0,1-1,-1 1,1 0,-1-1,1 1,-1 0,0-1,0 1,1 0,-1 0,0-1,0 1,0 0,0 0,0 0,0 0,5 58,-5-54,-4 343,5-330,0 1,-2-1,0 0,-1 0,-1 0,0 0,-2 0,0 0,-1-1,-1 0,0 0,-1-1,-1 0,-1 0,0-1,-1 0,0-1,-1 0,-1-1,0-1,-1 0,-7 5,16-14,1 1,0-1,-1 0,1 0,0 0,-1 0,0-1,0 1,0-1,0-1,0 1,0-1,0 0,0 0,-1 0,1-1,0 1,-1-1,1-1,0 1,-1-1,1 0,-4-1,7-3,0 0,1 0,-1 0,1 0,1 0,-1-1,1 1,-1 0,2 0,-1-1,1 1,-1 0,1 0,1 0,-1 0,1 0,0 0,0 0,0 0,1 1,-1-1,1 1,0 0,2-2,-2 0,21-37,2 1,2 1,1 1,2 2,2 1,10-7,-18 21</inkml:trace>
  <inkml:trace contextRef="#ctx0" brushRef="#br0" timeOffset="2870.023">3075 848,'5'-17,"14"-30,0-4,2 1,2 0,3 2,3-1,-29 47,1 1,-1-1,1 0,0 0,-1 1,1-1,0 0,0 1,0-1,0 1,0-1,1 1,-1-1,0 1,1 0,-1 0,1-1,-1 1,1 0,-1 1,1-1,0 0,-1 0,1 1,0-1,0 1,0-1,0 1,-1 0,1 0,0 0,0 0,0 0,0 0,0 0,-1 1,1-1,0 1,0-1,0 1,-1 0,1-1,0 1,-1 0,1 0,-1 0,1 1,-1-1,0 0,1 1,50 206,-50-204,1-1,0 0,0 0,0 0,0 0,0 0,1-1,-1 0,1 1,0-1,0 0,-1-1,1 1,0-1,1 0,-1 0,0 0,0 0,0-1,0 0,1 0,-1 0,0 0,0-1,1 1,-1-1,0 0,0 0,0-1,0 1,0-1,0 0,-1 0,1 0,-1-1,1 1,-1-1,0 0,0 0,0 0,2-3,17-17,-2-1,-1-1,0-1,-2 0,7-16,-14 20</inkml:trace>
  <inkml:trace contextRef="#ctx0" brushRef="#br0" timeOffset="9671.873">3838 762,'59'-17,"-40"13,0-1,0-1,0-1,-1-1,0 0,0-1,-1-1,-1-1,14-10,-29 20,0-1,1 0,-1 0,0 0,0 0,0 0,0 0,0 0,-1 0,1 0,-1-1,1 1,-1 0,0 0,0-1,0 1,0 0,0 0,0-1,-1 1,1 0,-1 0,0 0,1 0,-1 0,0 0,0 0,0 0,-1 0,1 0,0 0,-1 0,1 1,-1-1,0 1,1-1,-1 1,0 0,0-1,0 1,0 0,0 0,0 1,0-1,0 0,0 1,0-1,-1 1,1-1,0 1,0 0,-1 0,1 0,0 0,0 1,-1-1,1 1,0-1,-13 1,1-1,0 2,0 0,1 1,-1 0,0 1,1 0,0 1,0 1,0 0,1 0,-1 2,2-1,-1 2,1-1,0 2,-4 5,12-11,0 0,0 0,1 0,0 0,0 0,0 1,1-1,-1 1,1-1,0 1,0 0,1-1,-1 1,1 0,0-1,0 1,1 0,-1 0,1-1,0 1,1-1,-1 1,1-1,0 1,0-1,0 0,0 0,1 0,0 0,0 0,0 0,0-1,0 0,1 1,-1-1,1-1,0 1,0 0,0-1,0 0,1 0,-1 0,1 0,-1-1,2 0,22 4,0-3,0 0,1-1,-1-2,0-1,6-2,22-7,-32 4</inkml:trace>
  <inkml:trace contextRef="#ctx0" brushRef="#br0" timeOffset="10171.894">4373 762,'39'1,"-14"0,0 0,0-2,0-1,0 0,0-2,0-1,-1-1,0-1,2-2,-23 8,0 0,-1 0,1 0,0-1,-1 1,1 0,-1-1,1 0,-1 0,0 0,0 0,0 0,0 0,0 0,0-1,0 1,-1 0,1-1,-1 0,0 1,0-1,0 0,0 0,0 0,-1 1,1-1,-1 0,0 0,0 0,0 0,0 0,0 0,-1 0,1 0,-1 0,0 1,0-1,0 0,0 0,0 1,-1-1,1 1,-1-1,1 1,-1-1,0 1,0 0,0 0,0 0,-1 0,1 0,-2 0,-5-1,0 0,0 1,0 0,0 1,0 0,-1 0,1 1,0 0,0 1,-1 0,1 0,0 1,0 0,0 1,1 0,-1 0,1 1,-1 0,1 1,0-1,1 2,-1-1,1 1,0 0,0 0,1 1,0 0,0 0,1 1,0-1,0 1,0 0,1 1,-3 7,7-11,-1-1,1 0,0 1,0-1,0 0,0 1,1-1,-1 0,1 0,0 1,1-1,-1 0,1 0,0 0,0 0,0-1,0 1,1 0,-1-1,1 0,0 1,0-1,0 0,1-1,-1 1,1-1,-1 1,1-1,0 0,2 1,6 2,0 1,1-1,0-1,0 0,0-1,1 0,-1-1,1-1,1 0,127-14,-117 7</inkml:trace>
  <inkml:trace contextRef="#ctx0" brushRef="#br0" timeOffset="10607.012">5107 594,'-29'10,"1"2,0 1,1 1,0 1,1 2,1 0,0 2,-17 18,39-36,1 1,-1 0,1 0,0 0,0 0,0 0,0 1,0-1,0 1,1-1,-1 1,1 0,0-1,0 1,0 0,0 0,0 0,0 0,1 0,0 0,-1 0,1 0,0 0,0 0,1 0,-1 0,1 0,-1 0,1 0,0-1,0 1,0 0,1 0,-1-1,1 1,-1 0,1-1,0 0,0 1,0-1,0 0,0 0,1 0,-1 0,1-1,-1 1,1-1,0 1,-1-1,1 0,0 0,0 0,19 2,0-1,0-1,0 0,0-2,0-1,0-1,0 0,0-2,-1 0,0-2,0 0,0-1,-1-2,0 0,-1-1,0 0,-1-2,-1 0,0-1,5-6,4-4,-1 0,-1-2,-1 0,-2-2,0 0,-2-2,-2 0,0-1,-2 0,0-4,-11 25,0-1,0 1,-1-1,0 1,-1-1,0 0,-1 0,0 0,0 0,-2 0,1 0,-1 0,-1 0,0 0,0 0,-1 0,-1 1,0-1,0 1,-1 0,0 0,-1 1,0 0,0 0,-1 0,0 0,-5-3,3 9,1 0,-1 0,0 1,-1 0,1 0,0 1,0 1,-1-1,1 2,0-1,-1 1,1 0,0 1,0 0,0 1,0 0,0 0,1 1,-1 0,1 0,0 1,0 0,1 1,0 0,0 0,0 0,0 1,1 0,0 0,1 0,-1 1,-3 7,2 0,0 0,1 0,1 0,0 1,1 0,1 0,1 0,0 0,1 1,0-1,1 0,1 1,1-1,0 0,2 0,-1 0,2 0,0-1,1 1,0-1,2-1,-1 1,4 3,4 2,0 0,1-1,1-1,1 0,0-1,1-1,1-1,0-1,2 0,9 4,-1-1,-7-2</inkml:trace>
  <inkml:trace contextRef="#ctx0" brushRef="#br0" timeOffset="11388.681">6575 85,'10'88,"-4"0,-3 1,-5 0,-9 59,-24 62,31-193,3-16,0 0,0 0,0 1,0-1,0 0,0 0,1 1,-1-1,1 0,-1 1,1-1,-1 0,1 1,0-1,0 1,-1-1,1 1,0-1,0 0,1 1,-1-1,0 1,0-1,1 1,-1-1,1 0,-1 1,1-1,0 0,-1 0,1 1,0-1,0 0,0 0,0 0,0 0,0 0,0 0,0 0,0 0,0 0,1-1,-1 1,0 0,2 0,12-3</inkml:trace>
  <inkml:trace contextRef="#ctx0" brushRef="#br0" timeOffset="11891.862">7055 594,'-7'8,"-9"9,0 0,1 2,1 0,0 0,2 2,0-1,2 2,0-1,-5 19,14-37,1 0,0 1,-1-1,1 0,0 1,0-1,1 1,-1-1,1 0,0 1,0-1,0 0,0 0,0 1,1-1,-1 0,1 0,0-1,0 1,0 0,0-1,0 1,1-1,-1 1,1-1,0 0,0 0,-1-1,1 1,0 0,1-1,-1 0,0 0,0 0,1 0,-1 0,0 0,1-1,-1 0,0 0,1 0,-1 0,1 0,-1-1,0 1,1-1,-1 0,3-1,11-2,0-1,-1 0,1-1,-1-1,-1-1,1 0,-1-1,-1 0,0-1,0-1,-1 0,0-1,-1 0,8-12,3-4,-2-2,-1 0,-1-1,-2-1,-1-1,6-20,-14 32,-1-1,-1 0,-1-1,-1 0,-1 0,-1 0,-1 0,-1 0,-1-4,0 16,1 1,-2 0,1 0,-2 0,1 0,-1 0,-1 0,0 1,0-1,-1 1,0 0,0 0,-1 1,-1 0,1 0,-1 0,0 1,-1 0,0 0,0 1,-5-3,7 6,-1 1,1-1,-1 1,1 1,-1-1,0 1,0 0,0 1,0 0,1 0,-1 0,0 1,0 0,0 0,1 1,-1 0,0 0,1 0,0 1,-1 0,1 0,0 1,1 0,-1 0,1 0,-1 0,1 1,1 0,-1 0,1 0,0 1,0 0,0 0,1 0,0 0,0 0,0 0,1 1,-1 4,-4 9,2-1,0 1,1 1,1-1,1 0,1 1,0 0,2-1,0 1,2-1,0 0,1 0,1 0,5 13,3 4,1-2,2 0,2 0,0-2,3 0,0-2,2 0,2-1,0-1,2-2,1-1,28 20,0-2,-32-24</inkml:trace>
  <inkml:trace contextRef="#ctx0" brushRef="#br0" timeOffset="12602.855">366 1976,'-10'43,"-7"34,-2 13,3-4,5-12,3-13,3-13,3-9,2-17,0-11</inkml:trace>
  <inkml:trace contextRef="#ctx0" brushRef="#br0" timeOffset="12839.67">309 1525,'5'5,"2"1</inkml:trace>
  <inkml:trace contextRef="#ctx0" brushRef="#br0" timeOffset="13156.854">564 2484,'156'-268,"-117"223,-39 45,1-1,0 1,0-1,-1 1,1 0,0-1,0 1,0 0,-1-1,1 1,0 0,0 0,0 0,0 0,0 0,0 0,-1 0,1 0,0 0,0 0,0 1,0-1,0 0,-1 0,1 1,0-1,0 1,0-1,-1 1,1-1,0 1,-1-1,1 1,-1 0,1-1,0 1,-1 0,1-1,-1 1,0 0,1 0,-1 0,0-1,1 1,-1 0,0 0,0 0,0 0,0 0,0-1,1 1,-2 0,1 0,0 0,0 0,0 0,0 0,-1 0,7 53,-7-47,1 0,-1 0,1 0,0 0,1 0,-1 0,1 0,1 0,-1 0,1-1,1 1,-1-1,1 1,0-1,0 0,1 0,0 0,0 0,0-1,1 0,0 0,0 0,0 0,1-1,-1 0,1 0,0 0,0-1,0 0,1 0,0 0,2-2,0 1,0-2,0 1,0-1,0-1,0 1,0-1,0-1,0 0,-1 0,1-1,-1 0,1 0,-1-1,0 0,0-1,-1 0,1 0,-1 0,0-1,-1 0,1 0,-1-1,0 0,-1 0,0 0,0-1,0 0,-1 0,0 0,-1 0,1-4,82-243,-78 231</inkml:trace>
  <inkml:trace contextRef="#ctx0" brushRef="#br0" timeOffset="13868.848">2596 1582,'18'156,"-8"1,-9 158,-2-149,-21-39,19-121,1-6</inkml:trace>
  <inkml:trace contextRef="#ctx0" brushRef="#br0" timeOffset="14124.84">2314 2089,'43'0,"33"0,14-5,-4-1,-7 0,-12-4,-12 0,-12 2,-7-3,-6 1,-3-3,-1 1,-5-3,-6 2</inkml:trace>
  <inkml:trace contextRef="#ctx0" brushRef="#br0" timeOffset="14570.767">3132 1496,'-20'98,"4"0,5 0,2 47,8-105,2 1,2-1,2 0,1 0,2-1,1 0,16 38,-25-74,0 1,1-1,-1 0,1 0,0 1,0-1,0 0,1 0,-1 0,0 0,1-1,0 1,0 0,0-1,0 1,0-1,1 1,-1-1,1 0,-1 0,1 0,0-1,0 1,0-1,0 1,0-1,0 0,0 0,0 0,0 0,0-1,1 0,-1 1,0-1,1 0,-1 0,0-1,0 1,1-1,-1 0,0 0,0 0,101-106,-96 99,-1-2,2 1,-1 0,2 0,-1 1,1 0,0 1,0 0,1 1,0 0,0 0,1 1,3 0,-14 5,1-1,0 1,0 0,0 0,0 1,0-1,0 0,0 1,0-1,-1 1,1-1,0 1,0 0,-1 0,1 0,0 0,-1 0,1 0,-1 0,1 0,-1 1,0-1,1 0,-1 1,0 0,0-1,0 1,0-1,0 1,-1 0,1 0,0 0,-1-1,1 1,-1 0,0 0,0 1,5 79,-5-71,13 72,-2-64</inkml:trace>
  <inkml:trace contextRef="#ctx0" brushRef="#br0" timeOffset="14773.891">3866 2146,'-20'33,"-5"17,0-1</inkml:trace>
  <inkml:trace contextRef="#ctx0" brushRef="#br0" timeOffset="14925.847">3752 1779,'0'0</inkml:trace>
  <inkml:trace contextRef="#ctx0" brushRef="#br0" timeOffset="15240.674">4289 1920,'-76'63,"74"-61,0 1,0-1,1 1,-1 0,0-1,1 1,0 0,0 0,0 0,0 0,0 0,0 0,1 0,0 0,-1 0,1 0,0 0,0 1,1-1,-1 0,1 0,0 0,-1 0,1 0,0 0,1 0,-1-1,1 1,1 2,62 50,-58-52,-1 0,-1 1,1 0,-1 0,1 0,-1 1,0-1,-1 1,1 0,-1 1,0-1,0 1,-1 0,1 0,-1 1,-3-2,0 0,0-1,0 1,-1 0,0-1,0 1,0 0,-1-1,0 0,0 1,0-1,0 0,0 0,-1 0,0 0,0 0,0-1,0 1,-1-1,1 0,-1 0,0 0,0 0,0-1,0 0,0 1,0-2,-1 1,1 0,-1-1,1 0,-1 0,0 0,0-1,1 1,-1-1,0 0,-81 1,61-2</inkml:trace>
  <inkml:trace contextRef="#ctx0" brushRef="#br0" timeOffset="15919.845">5390 1920,'-39'14,"-21"20,-2 8,11 2,13-1,13-4,12-4,7-2,10-2,9-7,7-3,4-4,4-5,2-5,5-4,1-2,-5-1</inkml:trace>
  <inkml:trace contextRef="#ctx0" brushRef="#br0" timeOffset="16790.799">6011 1920,'-3'1,"-31"8,1 2,0 1,1 1,1 2,0 2,1 0,0 2,2 2,-10 8,35-27,0 0,0 0,0 0,0 1,1-1,-1 1,1 0,-1-1,1 1,0 0,0 0,0 1,1-1,-1 0,1 1,-1-1,1 0,0 1,0 0,1-1,-1 1,1 0,0-1,0 1,0 0,0-1,1 1,0-1,-1 1,1 0,0-1,1 0,-1 1,1-1,-1 0,1 1,0-1,0 0,0 0,1-1,-1 1,1 0,1 0,10 1,0-1,0-1,0 0,1-1,-1-1,0 0,1-1,-1 0,1-1,-1-1,0 0,0-1,-1 0,1-1,-1-1,3-2,296-167,-310 175,0 0,0 0,0 1,0-1,0 1,0-1,0 1,0 0,0-1,0 1,0 0,-1 0,1 0,0 1,-1-1,1 0,0 1,-1-1,0 1,1-1,-1 1,0 0,0 0,0-1,0 1,0 0,0 0,-1 0,1 0,0 0,-1 0,0 0,1 0,-1 0,0 0,0 0,0 1,-1-1,1 0,0 0,-1 0,1 0,-1 0,0 0,0 0,0-1,0 2,2 13,-2-13,1 0,-1 0,1 0,0 0,0 0,0 0,1 0,-1 0,1 0,-1 0,1 0,0 0,0-1,0 1,1 0,-1 0,1-1,-1 1,1-1,0 0,0 1,0-1,0 0,1 0,-1 0,0-1,1 1,-1 0,1-1,0 0,-1 1,1-1,0 0,0-1,0 1,0 0,0-1,0 0,0 1,0-1,0 0,0-1,2 1,11-5,-1-1,0-1,-1 0,1-1,-1 0,-1-1,0-1,12-10,40-27,-22 20,0 1,2 3,1 2,0 2,9-1,-53 18,0 1,0 0,0 0,0 0,0 0,0 1,0-1,0 0,0 1,0 0,0-1,1 1,-1 0,0 0,0 0,0 0,0 0,1 1,-1-1,0 1,0-1,0 1,0 0,0 0,0 0,0 0,0 0,-1 0,1 1,0-1,-1 1,1-1,-1 1,1-1,-1 1,0 0,1 0,-1 0,0-1,0 1,-1 0,1 0,0 1,-1-1,1 0,-1 0,1 0,-1 0,0 0,0 1,0-1,0 0,-1 0,1 0,0 0,-1 0,0 1,0-1,-6 13,-1-1,-1 0,0 0,-1-1,0 0,-1-1,-1 0,0-1,0 0,-1-1,-5 3,-70 43,113-46,147-39,-56 25,-93 5,0-1,-1-1,1 0,-1-2,1-1,-1 0,0-2,-1-1,3-1,2-5,0 0,-1-2,0-1,-1-1,-1-1,-1-1,0-1,-2-1,0-1,16-24,0-38,-36 82,1 0,-1 0,0 0,0 0,0 0,0 0,0 0,0 0,-1 0,1 0,0 0,-1 0,0 0,1 0,-1 0,0 1,0-1,0 0,0 0,-1 1,1-1,0 1,-1-1,1 1,-1-1,1 1,-1 0,0 0,1 0,-1 0,0 0,0 0,0 0,0 1,0-1,1 1,-1-1,-1 1,1 0,0 0,0 0,-1 0,-8 1,1 0,-1 2,1-1,-1 1,1 1,0-1,0 2,1 0,-1 0,1 0,0 1,0 1,1-1,0 2,0-1,-5 7,1-1,-1 0,2 1,0 0,1 1,1 1,0-1,1 1,0 1,2-1,0 1,-4 18,8-26,0 0,1 1,0-1,0 1,1-1,1 1,-1-1,2 1,-1-1,1 0,1 1,-1-1,2 0,-1 0,1-1,1 1,-1-1,1 0,1 0,-1-1,1 1,1-1,1 1,13 9,1 0,0-1,1-2,1 0,0-2,1 0,0-2,1-1,0 0,0-2,1-2,0 0,6-1,-3-1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51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79,'-5'-79,"-13"101,-39 233,56-252,0 1,0-1,0 0,0 0,0 0,1 1,0-1,0 0,-1 1,2-1,-1 0,0 1,1-1,0 0,-1 0,1 1,0-1,1 0,-1 0,1 0,-1 0,1 0,0-1,0 1,0-1,0 1,1-1,-1 1,1-1,-1 0,1 0,0 0,0-1,-1 1,2-1,-1 1,0-1,0 0,0 0,0-1,1 1,-1-1,0 1,1-1,-1 0,0 0,0 0,1-1,-1 1,0-1,3-1,7-6,-1-1,-1-1,0 0,0-1,-1 0,0 0,-1-1,0 0,-1-1,-1 0,0 0,0 0,-1-1,-1 0,0-1,1-10,-5 22,31-79,-26 105,20 176,-25 57,-4-228,0 1,-2-1,-2 0,0-1,-2 0,0 0,-2 0,-11 16,21-38,-2 0,1 0,-1-1,1 1,-1-1,0 1,-1-1,1 0,-1 0,0-1,0 1,0-1,0 0,-1 0,1 0,-1-1,0 1,1-1,-1 0,0-1,0 1,-1-1,1 0,0 0,0 0,-1-1,1 0,0 0,-1 0,1-1,0 0,0 0,0 0,-1-1,1 1,0-1,1 0,-1-1,0 1,-3-4,5 0,1-1,0 1,0-1,1 0,0 0,0 1,0-1,1 0,0 0,0 0,1 0,0 0,0 0,1 1,0-1,0 0,0 1,1 0,0-1,0 1,1 0,0 0,0 1,0-1,0 1,4-9,84-129,-73 119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 0,0-1,0 1,0-1,0 1,0-1,0 1,1-1,-1 1,0-1,0 1,0-1,1 1,-1-1,0 1,0-1,1 0,-1 1,0-1,1 1,-1-1,1 0,-1 1,0-1,1 0,-1 0,1 1,-1-1,1 0,-1 0,1 0,-1 1,1-1,-1 0,1 0,-1 0,1 0,-1 0,1 0,0 0,-1 0,1 0,-1-1,1 1,-1 0,1 0,-1 0,1 0,-1-1,0 1,1 0,-1-1,1 1,-1 0,1-1,-1 1,0 0,1-1,-1 1,0-1,1 1,1 13,-1 1,0 0,-1 0,-1 0,0 0,-1 0,0-1,-1 1,-1 1,-9 63,-10 64,20-118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7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7,'0'-5,"0"4,5 6,1 7,0 7,-1 4,-6-1,-3 0,-1 1,0 2,2 1,0 1,2 1,0 0,1 1,0-1,0 1,0-6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315 485,'-15'1,"-1"0,1 1,0 0,0 2,1-1,-1 2,1 0,0 1,0 0,0 1,1 1,0 0,0 0,-10 11,13-9,1 1,1-1,0 1,0 1,1 0,0 0,1 0,1 1,0-1,1 1,0 1,1-1,0 0,1 1,0 0,2-1,-1 1,2 0,0 4,0-14,-1 0,1-1,0 1,0 0,1-1,-1 1,1-1,0 1,0-1,0 0,0 0,1 0,-1 0,1 0,-1-1,1 1,0-1,0 1,1-1,-1 0,0 0,1-1,-1 1,1-1,-1 1,1-1,0 0,-1-1,1 1,0 0,0-1,0 0,0 0,-1 0,1-1,0 1,0-1,-1 0,1 0,0 0,-1-1,1 1,-1-1,1 0,-1 0,0 0,1 0,23-15,0-1,-1-1,0-2,-2 0,-1-2,0 0,-2-2,16-23,-32 43,22-30,-1-1,-2-1,-1-1,-3-1,0-1,-3-1,-1 0,9-44,-22 73,-1-1,0 0,-1-1,0 1,-1 0,0 0,-2 0,1 0,-1 0,-1 0,-1 0,-4-11,6 19,0-1,0 1,-1-1,0 1,0 0,-1 0,0 1,1-1,-1 1,-1 0,1 0,-1 0,1 0,-1 1,0 0,-1 0,1 0,0 0,-1 1,1 0,-1 0,0 1,0 0,0 0,1 0,-1 0,0 1,0 0,-1 0,-3 4,1-1,0 1,0 0,0 1,0 0,1 0,0 1,0 0,1 1,-1 0,1 0,1 0,-1 1,1 0,1 0,-1 1,2-1,-1 1,1 0,0 0,1 1,0-1,0 1,1 0,1 0,-1 5,-3 8,1 0,1 0,1 0,2 1,0-1,1 0,1 1,1-1,1 0,2-1,0 1,1-1,1 0,1 0,1-1,1-1,13 19,11 14,3-2,2-1,23 19,-53-61,-3-4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0,'-24'39,"-17"26,-2 8,1-5,8-8,10-10,9-8,2-7,4-5,3-7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1,'9'38,"8"28,7 7,-2-4,1-10,-4-9,0-8,-4-7,1-10,-2-3,0-2,-1 2,2-4,-2-9,-3-7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1,'29'0,"0"0,0 2,-1 1,1 1,-1 2,0 1,0 1,-1 1,2 2,3 4,109 33,-92-37,-48-11,0 1,-1-1,1 0,0 0,-1 1,1-1,0 0,-1 1,1-1,0 1,-1-1,1 1,-1-1,1 1,-1-1,1 1,-1-1,0 1,1 0,-1-1,0 1,1 0,-1-1,0 1,0 0,0-1,1 1,-1 0,0 0,0-1,0 1,0 0,0 0,-1-1,1 1,0 0,0-1,0 1,-1 0,1 0,0-1,0 1,-1-1,1 1,-1 0,1-1,-1 1,1-1,-1 1,1-1,-1 1,1-1,-1 1,0-1,1 0,-1 1,1-1,-1 0,0 1,0-1,1 0,-1 0,0 0,1 0,-1 0,0 0,0 0,-306 126,305-126,0 1,0-1,0 1,1-1,-1 1,0 0,1 0,-1 0,0 0,1 0,-1 0,1 0,0 0,-1 1,1-1,0 0,0 1,0-1,0 1,0 0,0-1,0 1,0 0,1-1,-1 1,1 0,-1 0,1 0,0-1,-1 1,1 0,0 0,0 0,1 0,-1 0,0-1,0 1,1 0,0 0,-1 0,1-1,0 2,8 4,0 1,1-1,0-1,0 0,1 0,-1-1,1-1,0 1,6 0,22 10,50 21,2-4,68 14,50 60,-188-98,2 1,-34-23,4 8,0-1,1 0,0 0,0-1,1 0,0 0,0 0,1-1,0 1,1-1,-2-6,-10-19,15 32,0 0,-1 0,0 0,1 0,-1 0,0 0,0 0,0 0,0 0,-1 0,1 1,0-1,-1 1,1-1,-1 1,0-1,1 1,-1 0,0 0,0 0,0 0,0 0,0 0,0 0,0 1,0-1,0 1,0-1,0 1,0 0,0 0,-1 0,1 0,0 0,0 1,0-1,0 0,0 1,0 0,0-1,0 1,0 0,0 0,0 0,0 0,1 1,-1-1,0 0,1 1,-86 104,59-68,28-38,0 1,0 0,1-1,-1 1,0 0,1-1,-1 1,1 0,-1-1,1 1,-1-1,1 1,-1-1,1 1,-1-1,1 1,0-1,-1 1,1-1,0 0,-1 1,1-1,0 0,-1 0,1 1,0-1,0 0,-1 0,1 0,0 0,0 0,-1 0,1 0,0 0,0-1,-1 1,1 0,0 0,-1-1,1 1,0 0,-1-1,1 1,0-1,2 1,168-35,-87 48,-77-13,-3-4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3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13131 0 0,'0'0'829'0'0,"0"0"-258"0"0,0 0-127 0 0,0 0 143 0 0,0 0 276 0 0,0 0 157 0 0,0 0-61 0 0,0 0-195 0 0,0 0-278 0 0,0 0-224 0 0,0 0-118 0 0,-3 1-77 0 0,1 0-34 0 0,0-1 1 0 0,0 1-1 0 0,0 0 0 0 0,0 0 0 0 0,1 0 1 0 0,-1 1-1 0 0,0-1 0 0 0,1 0 1 0 0,-1 1-1 0 0,1-1 0 0 0,-1 1 0 0 0,1-1 1 0 0,0 1-1 0 0,0 0 0 0 0,0-1 1 0 0,-1 1-1 0 0,2 0 0 0 0,-1 0 0 0 0,0 0 1 0 0,0 0-1 0 0,1 0 0 0 0,-1 0 1 0 0,1 0-1 0 0,-1 0 0 0 0,1 0 0 0 0,0 0-33 0 0,0-1 101 0 0,0-1 8 0 0,0 0 26 0 0,0 0 22 0 0,0 0 6 0 0,0 0-22 0 0,0 0-30 0 0,0 0-17 0 0,1-3 183 0 0,0 3-5093 0 0,-1 0-5177 0 0,0 3 2522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9.5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53 295,'179'-18,"55"-5,-191 15,1 2,-1 2,1 1,0 3,25 3,23-1,133-3,-55-26,310 26,-429 1,-51 0</inkml:trace>
  <inkml:trace contextRef="#ctx0" brushRef="#br0" timeOffset="1303.019">109 266,'33'-48,"161"-139,-154 157,-43 68,-6 304,35-156,-27-185,0 0,0-1,0 1,0-1,0 1,0-1,0 1,0-1,0 0,0 1,0-1,-1 0,1 0,0 0,0 0,0 0,0 0,0 0,-1 0,1 0,0 0,0-1,0 1,0-1,0 1,0-1,0 1,0-1,0 1,0-1,0 0,0 1,0-1,0 0,1 0,-1 0,0 0,1 0,-1 0,0 0,1 0,-1 0,1 0,0 0,-1 0,1 0,0 0,0-1,-2 0,-168-231,165 227,-1 0,0 0,0 1,0 0,-1 0,0 0,0 1,0 0,0 0,-1 1,1 0,-1 0,0 0,0 1,0 1,0-1,-1 1,-7 1,14 0,1 1,-1-1,1 1,-1-1,0 1,1 0,-1 0,1 0,0 0,-1 0,1 0,0 1,0-1,-1 0,1 1,0-1,0 0,1 1,-1-1,0 1,0 0,1-1,-1 1,1 0,-1-1,1 1,0 0,0-1,0 1,0 0,0 0,0 1,2 18</inkml:trace>
  <inkml:trace contextRef="#ctx0" brushRef="#br0" timeOffset="2538.254">871 830,'0'459,"-11"-401,-4-90,14 5,1 0,1 0,1 0,1 0,1 0,2 0,1 1,1 0,1 0,1 1,1 0,2 1,0 0,1 1,2 1,0 0,1 1,2 1,16-15,-33 33,-1 0,1 0,-1 1,1-1,0 1,0-1,0 1,-1 0,1 0,0 0,0 0,1 0,-1 0,0 1,0-1,0 0,1 1,-1 0,0 0,0 0,1 0,-1 0,0 0,0 0,1 1,-1-1,0 1,0-1,0 1,0 0,0 0,0 0,0 0,0 0,0 1,0-1,0 1,-1-1,1 1,-1-1,1 1,-1 0,1 0,-1 0,0 0,0 0,0 0,0 0,0 0,-1 0,1 2,1 8,0 0,-1 0,0 0,-1 0,-1 0,0 0,0 0,-1 0,-1 0,0-1,0 1,-1-1,-3 4,-1 6,1-3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0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170 811,'117'-152,"125"-169,-95 144,-109 144,-37 33,-1 0,1 0,0-1,-1 1,1 0,0 0,-1 0,1 0,0 0,0 0,-1 0,1 0,0 0,-1 0,1 0,0 0,0 1,-1-1,1 0,0 0,-1 1,1-1,-1 0,1 1,0-1,-1 1,1-1,-1 1,1-1,-1 1,1-1,-1 1,0 0,1-1,-1 1,0 0,1-1,-1 1,0 0,0-1,1 1,-1 0,0-1,0 1,0 0,0 0,0-1,0 1,0 0,0 0,-1-1,1 1,0 0,0-1,-1 1,1 0,0-1,-1 1,1 0,0-1,-1 1,1-1,-1 1,1 0,-53 248,52-237,-1 4,0 0,1 1,1-1,0 0,1 0,1 0,4 14,-6-28,0 0,1 0,-1-1,1 1,0 0,-1-1,1 1,0-1,0 1,0-1,0 1,1-1,-1 1,0-1,1 0,-1 0,0 0,1 0,-1 0,1 0,0 0,-1 0,1-1,0 1,-1 0,1-1,0 0,0 1,0-1,-1 0,1 0,0 0,0 0,0 0,-1 0,1-1,0 1,0-1,-1 1,1-1,0 0,0 1,-1-1,1-1,68-48,-28 5,-3-1,-2-1,-2-3,-2 0,11-26,103-147,-147 223,0 1,1-1,-1 1,0-1,0 1,1-1,-1 1,0-1,1 1,-1-1,0 0,1 1,-1-1,0 0,1 1,-1-1,1 0,-1 0,1 1,-1-1,1 0,-1 0,1 0,-1 0,1 1,-1-1,1 0,-1 0,1 0,-1 0,1 0,-1 0,1-1,-1 1,1 0,-1 0,1 0,-1 0,1-1,-1 1,1 0,-1 0,1-1,-1 1,0 0,1-1,-1 1,1 0,-1-1,0 1,1-1,-1 1,0-1,-8 51,-20 46,15-56,2 0,1 1,3 1,-2 31,15 97,22-115,-18-41</inkml:trace>
  <inkml:trace contextRef="#ctx0" brushRef="#br0" timeOffset="299.073">1 952,'43'10,"48"-2,18-2,5-7,-3-4,-10-5,-8-6,-6 0,-7-2,-9 1,-10 5,-12-2,-9 3,-7 2,-3 3,-8 8,-7 3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4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57,'1'84,"-3"0,-4 0,-4-1,-3 0,-7 10,-8 9,-5-2,-21 39,21-73,38-65,2-11</inkml:trace>
  <inkml:trace contextRef="#ctx0" brushRef="#br0" timeOffset="381.806">651 1,'-16'70,"-10"46,4 0,0 56,52 60,-30-231,1 0,-1 0,0 1,0-1,0 0,0 0,0 1,0-1,-1 0,1 0,0 0,-1 1,1-1,-1 0,1 0,-1 0,1 0,-1 0,0 0,1 0,-1 0,0 0,0 0,0 0,0 0,0-1,0 1,0 0,0-1,0 1,0-1,0 1,0-1,-1 1,1-1,0 0,0 0,-1 1,1-1,0 0,0 0,0 0,-1 0,1-1,0 1,0 0,-1 0,1-1,0 1,0-1,0 1,0-1,0 1,0-1,0 0,-1 0,-57-47,-64-84,86 97,33 28,-1 0,0 0,0 1,0 0,-1 0,0 0,0 1,-1 0,0 0,0 1,0-1,0 2,0-1,-1 1,0 0,0 0,0 1,0 0,0 1,0 0,0 0,0 1,-1-1,1 2,0-1,0 1,-7 2,-15 25,21-11</inkml:trace>
  <inkml:trace contextRef="#ctx0" brushRef="#br0" timeOffset="1401.088">876 623,'40'-5,"0"-1,0-2,-1-2,0-1,-1-3,0 0,16-11,-49 24,0-1,0 0,0 0,0-1,0 1,0-1,-1 0,0 0,1 0,-1-1,0 0,-1 1,1-1,-1-1,1 1,-1 0,0-1,-1 0,1 0,-1 1,0-1,0-1,-1 1,0 0,1 0,-2-1,1 1,-1 0,1-1,-1 1,-1 0,1-1,-1 1,0-1,0 1,-2-2,1 2,-1 1,0 0,0 0,-1 0,1 1,-1-1,0 1,0-1,0 1,0 1,0-1,-1 1,1-1,-1 1,0 0,0 1,0-1,0 1,0 0,0 0,0 1,0-1,0 1,0 0,0 1,0-1,0 1,0 0,0 0,-4 2,-8 2,0 1,1 1,0 0,0 1,1 1,0 1,0 0,-6 6,-121 118,134-125,0 1,1-1,1 2,-1-1,2 1,-1 0,2 0,-1 0,1 1,1 0,0-1,1 1,0 0,1 1,0-1,1-7,1 1,-1-1,1 0,0 0,1 0,-1 1,1-1,0 0,0-1,1 1,-1 0,1-1,0 1,0-1,1 0,-1 0,1 0,0 0,0-1,0 0,0 0,1 0,-1 0,1 0,0-1,1 1,10 3,-1-1,0 0,1-1,0-1,0 0,0-1,0-1,3-1,14 1,0-2,0-1,-1-1,1-2,-1-2,0 0,0-3,-1 0,0-2,-1-1,0-2,-1-1,-1-1,0-1,-2-2,0 0,2-5,-13 11,7-5,-1 0,0-2,-2 0,0-1,-2-1,0-1,-1-1,-2 0,-1-1,5-13,-16 35,-1 1,1 0,-1 0,0-1,0 1,-1 0,1-1,-1 1,1-1,-1 1,0-1,0 1,-1-1,1 1,-1-1,0 1,0-1,0 1,0 0,0 0,-1 0,0-1,1 1,-1 1,0-1,-1 0,1 0,0 1,-1-1,1 1,-1 0,0 0,0 0,0 0,0 0,0 1,0-1,-2 0,-8 2,0 1,0 0,1 0,-1 2,0-1,1 2,-1 0,1 0,0 1,0 0,1 1,-1 1,1 0,1 0,-1 1,2 0,-1 1,-8 9,16-17,-1 0,0 1,1-1,-1 1,1-1,0 1,-1 0,1 0,0 0,0 0,0 1,0-1,1 0,-1 1,1-1,-1 1,1 0,0-1,0 1,0 0,0 0,1 0,-1-1,1 1,-1 0,1 0,0 0,0 0,1 0,-1 0,1 0,-1 0,1 0,0-1,0 1,0 0,0 0,1-1,-1 1,1-1,-1 1,2 0,7 1,1-1,-1-1,1 0,0 0,-1-1,1 0,0-1,0 0,-1-1,1 0,0-1,-1 0,1-1,-1 0,0 0,0-1,4-3,-9 6,12-5,-9 2,1 1,0 0,0 0,0 1,0 0,0 1,1 0,-1 0,0 1,1 1,-1-1,2 1,-9 0,0 0,0 0,0 0,-1 0,1 1,0-1,0 0,-1 1,1-1,-1 1,0-1,1 1,-1 0,0-1,0 1,0 0,0 0,0 0,0 0,-1 0,1 0,-1 0,1 0,-1 0,0 0,0 1,0-1,0 0,0 0,0 0,-1 0,1 1,-19 70,18-71,0 1,-3 3,1 1,0-1,0 1,1 0,0-1,0 1,0 0,1 0,0 1,1-1,-1 0,1 0,1 0,-1 0,1 1,1-1,-1 0,1 0,0-1,1 1,0 0,0-1,1 3,5-1,0 1,0-1,1-1,0 0,1 0,-1-1,1 0,1-1,-1 0,1-1,-1 0,1-1,0 0,0-1,1 0,-1-1,0-1,13 0,-2-4,1 0,-1-2,-1 0,1-2,-1 0,0-2,-1 0,0-1,-1-2,12-8,-15 7,0 0,0-1,-1-1,-1 0,-1-1,0-1,-2 0,0 0,0-2,-2 1,-1-1,4-13,-9 24,-1 1,-1-1,1 0,-2 0,1 0,-1 0,0 0,-1 0,0 0,-1 0,0-3,0 9,1 1,-1-1,0 0,0 1,0-1,0 0,0 1,0-1,-1 1,1 0,-1-1,0 1,1 0,-1 0,0 0,-1 0,1 0,0 1,0-1,-1 1,1-1,-1 1,1 0,-1 0,0 0,1 0,-1 0,0 1,0-1,1 1,-1 0,0 0,0 0,0 0,1 0,-1 1,-2 0,-11 3,1 1,-1 1,1 0,0 1,1 1,0 0,0 1,1 0,0 1,0 1,1 0,1 1,0 0,0 0,-7 13,3-5,1 1,0 0,2 0,0 2,2-1,-5 15,12-28,0 0,0 0,1 0,0 1,1-1,0 1,1-1,0 1,0-1,1 1,0-1,0 1,1-1,1 0,0 0,0 0,0 0,4 5,2-4,0 0,1 0,0-1,1 0,0-1,0 0,1-1,0 0,0-1,1 0,0-1,0 0,0-2,0 1,1-1,-1-1,1 0,3-1,173 0,-167-6,-5-1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0,'-76'121,"-182"268,154-230,114-198,17-2,1 1,2 1,2 2,2 1,11-8,8-9,220-228,-273 281,0-1,1 1,-1 0,1-1,-1 1,1-1,-1 1,1 0,-1-1,1 1,-1 0,1 0,-1-1,1 1,-1 0,1 0,-1 0,1 0,0 0,-1-1,1 1,-1 0,1 0,-1 1,1-1,0 0,-1 0,1 0,-1 0,1 0,-1 1,1-1,0 0,-1 0,1 1,-1-1,0 0,1 1,-1-1,1 1,-1-1,1 1,-1-1,0 1,1-1,-1 1,0-1,0 1,1-1,-1 1,0-1,0 1,0-1,0 1,0 0,0-1,0 1,0-1,0 1,0-1,0 1,0 0,0-1,0 1,0-1,-1 1,1 53,0-45,14 123,-7-87,-2 1,-2 0,-2 0,-4 36,1 9,2-39,0-53</inkml:trace>
  <inkml:trace contextRef="#ctx0" brushRef="#br0" timeOffset="335.462">72 424,'29'0,"28"0,10 0,-2 0,-7 0,-9 0,-7 0,-7 5,-4 1,-3 0,-1-1,-5-1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1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0 207,'20'-7,"1"1,-1 1,1 0,-1 2,1 0,0 2,0 0,0 1,5 2,9-2,42 0,267-16,-227 3,-117 13,-1 1,1-1,-1 0,1 0,-1 0,0 0,1 1,-1-1,1 0,-1 0,0 0,1 0,-1 0,1 0,-1 0,0-1,1 1,-1 0,1 0,-1 0,0-1,1 1,-1 0,1-1,-1 1,1 0,-1-1,1 1,0 0,-1-1,1 1,-1-1,1 1,0-1,-1 1,1-1,0 1,0-1,-1 0,1 1,0-1,0 1,0-1,0 0,0 1,0-1,0 1,0-1,0 0,0 1,0-1,0 1,0-1,0 0,1 1,-1-1,0 1,0-1,1 1,-1-1,0 1,1-1,-1 1,1-1,-1 1,0-1,1 1,-1 0,1-1,-7-2,-147-103,152 105,0 0,0 0,0 0,1 0,-1 0,-1 0,1 0,0 0,0 0,0 0,0 1,-1-1,1 1,0-1,-1 0,1 1,0 0,-1-1,1 1,0 0,-1 0,1 0,-1 0,1 0,0 0,-1 0,1 0,-1 1,1-1,0 1,-1-1,1 1,0-1,-1 1,1 0,0-1,0 1,0 0,0 0,0 0,0 0,0 0,0 0,0 0,0 0,0 1,1-1,-1 0,0 0,1 1,-1 0,-11 26,2-1,0 1,2 1,1 0,2 0,0 5,-1 3,-22 88,27-124,1-1,-1 1,0 0,1-1,-1 1,1 0,-1-1,1 1,-1 0,1 0,0 0,-1-1,1 1,0 0,-1 0,1 0,0 0,0 0,0-1,0 1,0 0,0 0,0 0,0 0,0 0,0 0,1-1,-1 1,0 0,0 0,1 0,-1 0,1-1,-1 1,1 0,-1 0,1-1,-1 1,1 0,0-1,-1 1,1-1,0 1,0-1,-1 1,1-1,0 0,0 1,0-1,-1 0,1 1,0-1,0 0,0 0,0 0,0 0,20-13,-1 0,-1-2,0-1,-1 0,0-1,7-10,21-19,74-64,-103 94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1,'-52'99,"39"-64,-102 200,45-112,69-122,0 1,0-1,-1 0,1 1,0-1,0 0,0 1,0-1,0 1,1 0,-1-1,0 1,1 0,-1-1,1 1,0 0,-1 0,1-1,0 1,0 0,0 0,0 0,1-1,-1 1,0 0,1 0,-1-1,1 1,0 0,-1-1,1 1,0-1,0 1,0-1,0 1,0-1,1 0,-1 1,0-1,1 0,-1 0,0 0,1 0,0 0,-1 0,1 0,-1-1,1 1,0-1,0 1,-1-1,1 1,1-1,226-1,-60-25,-54-4,-94 24,-4-1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3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62,'-81'212,"-72"114,138-300,10-19,10-17,245-355,-82 137,-167 228,-1-2,0 1,0 0,1-1,-1 1,1-1,-1 1,1 0,0 0,-1-1,1 1,0 0,0 0,0 0,0 0,0 0,0 0,0 0,0 0,0 0,1 0,-1 1,0-1,1 0,-1 1,0-1,1 1,-1 0,0-1,1 1,-1 0,1 0,-1 0,1 0,-1 0,0 0,1 0,-1 1,1-1,-1 0,0 1,1-1,-1 1,0-1,1 1,-1 0,0 0,1 0,5 123,-9-83,-24 130,25-170,1-1,0 1,0 0,-1-1,1 1,0 0,0-1,0 1,0-1,0 1,0 0,0-1,0 1,0 0,0-1,0 1,0 0,0-1,1 1,-1-1,0 1,0 0,1-1,-1 1,0-1,1 1,-1-1,1 1,-1-1,1 1,-1-1,1 0,-1 1,1-1,-1 1,1-1,-1 0,1 0,0 1,-1-1,1 0,-1 0,1 0,0 0,-1 0,1 0,0 0,-1 0,1 0,0 0,-1 0,1 0,0 0,-1 0,1-1,-1 1,1 0,0 0,-1-1,35-25,-31 23,200-214,-98 112,-106 105,0-1,1 1,-1-1,0 1,0-1,1 1,-1-1,0 1,1-1,-1 1,1 0,-1-1,1 1,-1 0,1-1,-1 1,1 0,-1-1,1 1,-1 0,1 0,-1 0,1 0,-1-1,1 1,0 0,-1 0,1 0,-1 0,1 0,0 0,-1 1,1-1,-1 0,1 0,-1 0,1 0,-1 1,1-1,-1 0,1 1,-1-1,1 0,-1 1,1-1,-1 0,0 1,1-1,-1 1,1-1,-1 1,0-1,0 1,1-1,-1 1,0-1,0 1,0-1,1 1,-1 0,0-1,0 1,0-1,0 1,0-1,0 1,0 0,0-1,-1 1,2 51,-2-42,-32 310,39-214,11-88,-5-18</inkml:trace>
  <inkml:trace contextRef="#ctx0" brushRef="#br0" timeOffset="401.457">0 767,'72'21,"-58"-20,181-11,-150 5,134-18,-26 3,1 6,58 6,-131 9,-58-1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16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57,'14'95,"-4"0,-4 1,-5 1,-4 12,-52 288,24-31,16-235,2 36,13-164,0 1,0-1,0 0,1 0,-1 0,1 0,0 1,-1-1,2 0,-1 0,0 0,0-1,1 1,0 0,-1 0,1-1,0 1,0-1,1 0,-1 1,0-1,1 0,-1 0,1-1,0 1,0-1,0 1,0-1,0 0,3 1,7-3</inkml:trace>
  <inkml:trace contextRef="#ctx0" brushRef="#br0" timeOffset="1115.681">4035 29,'-16'73,"8"-23,3 0,3 1,1-1,6 46,22 116,-27 167,-29-211,22-144,1 0,0 0,2 0,1 0,1 1,2 0,0 3,4-5,3-5</inkml:trace>
  <inkml:trace contextRef="#ctx0" brushRef="#br0" timeOffset="2133.968">7479 0,'12'77,"-3"-1,-3 2,-4 64,-31 51,0 33,24 35,5-256</inkml:trace>
  <inkml:trace contextRef="#ctx0" brushRef="#br0" timeOffset="4768.046">7479 1017,'0'-5,"0"3,0 7,0 8,0 5,0 6,0 2,-5-2,-1-1,0 0,1 2,6-4,3-1,1 2,-1 1,-5-3,-3 0,0-4</inkml:trace>
  <inkml:trace contextRef="#ctx0" brushRef="#br0" timeOffset="6086.75">0 847,'455'-17,"135"-34,-173 22,583 2,-273-8,714-41,-549 19,307 8,-510 34,-239 3,-191-17,-270 35,-1 0</inkml:trace>
  <inkml:trace contextRef="#ctx0" brushRef="#br0" timeOffset="6374.213">7902 141,'-43'24,"-38"22,-16 14,0 0,2 0,7 0,10-2,2 0,6-5,5-2,3-1,3-3,7-1,8-3,6-9,9-10</inkml:trace>
  <inkml:trace contextRef="#ctx0" brushRef="#br0" timeOffset="6934.9">4685 226,'-43'10,"-39"12,-14 8,-6 3,5 6,5 1,8 3,4 4,2-1,-1 1,3-3,1 2,3-4,5-3,8-4,15-7</inkml:trace>
  <inkml:trace contextRef="#ctx0" brushRef="#br0" timeOffset="7534.346">903 367,'-34'38,"-39"38,-13 9,-1-4,10-11,8-13,11-12,5-3,8-4,6-9,5-4,4-2,2 0,5-3</inkml:trace>
  <inkml:trace contextRef="#ctx0" brushRef="#br0" timeOffset="10125.667">1947 1129,'0'0,"0"0,1 1,-1-1,0 1,0-1,1 0,-1 1,0-1,1 0,-1 1,1-1,-1 0,0 0,1 1,-1-1,1 0,-1 0,1 0,-1 1,1-1,-1 0,0 0,1 0,-1 0,1 0,-1 0,1 0,-1 0,1 0,-1 0,1-1,0 1,-70 163,52-123,10-26,1 0,0 1,1-1,0 1,1 1,1-1,-1 14,4-27,0 1,0-1,0 0,0 0,0 1,1-1,-1 0,1 0,-1 1,1-1,0 0,0 0,0 0,0 0,0 0,1 0,-1-1,0 1,1 0,0 0,-1-1,1 1,0-1,0 0,0 1,0-1,0 0,0 0,0 0,0-1,0 1,0 0,0-1,1 1,-1-1,0 0,0 0,1 0,0 0,95-13,-86 10,136-39,-127 40</inkml:trace>
  <inkml:trace contextRef="#ctx0" brushRef="#br0" timeOffset="10453.146">2568 1101,'-195'344,"-11"-77,195-246,3-2</inkml:trace>
  <inkml:trace contextRef="#ctx0" brushRef="#br0" timeOffset="10903.989">2624 1468,'30'-11,"0"1,1 1,0 1,0 3,21-2,-50 6,-1 0,1 0,0 1,0-1,0 1,0-1,0 1,0 0,0-1,0 1,0 0,0 0,0 1,0-1,0 0,0 1,-1-1,1 1,0 0,0-1,0 1,0 0,-1 0,1 0,0 0,-1 1,1-1,-1 0,0 1,1-1,-1 1,0-1,0 1,0 0,0-1,0 1,0 0,0 0,0 0,-1 0,1-1,-1 1,0 0,1 0,-1 0,0 0,0 0,0 0,-1 2,-6 10,-1-1,-1 1,0-2,-1 1,0-1,-1-1,0 0,-1 0,0-1,-12 12,0 0,12-11,0 0,0 0,1 1,0 1,1 0,1 0,0 1,-2 5,10-18,0 0,0 1,1-1,-1 0,0 0,1 1,-1-1,1 0,0 1,-1-1,1 1,0-1,0 1,0-1,0 0,0 1,0-1,0 1,0-1,1 0,-1 1,1-1,-1 1,1-1,-1 0,1 0,0 1,0-1,-1 0,1 0,0 0,0 0,0 0,0 0,0 0,1 0,-1 0,0-1,0 1,0 0,1-1,-1 1,1-1,62 1,141-48,-181 45</inkml:trace>
  <inkml:trace contextRef="#ctx0" brushRef="#br0" timeOffset="11839.716">5249 960,'6'28,"-9"-10,-1 0,0-1,-1 0,-1 0,-1 0,0-1,-2 0,1 0,-8 9,-12 24,21-36,-24 64,30-75,1 0,0 0,0-1,0 1,0 0,0 0,0 0,0 0,0 0,1-1,-1 1,1 0,0 0,-1-1,1 1,0 0,0-1,0 1,0 0,0-1,0 0,1 1,-1-1,0 0,1 1,-1-1,1 0,-1 0,1 0,0 0,-1-1,1 1,0 0,0-1,-1 1,1-1,0 0,0 1,0-1,0 0,18 1,0-1,-1-1,1 0,0-2,-1 0,0-1,1-1,-2-1,1-1,5-3,23-5,37-13,-64 24</inkml:trace>
  <inkml:trace contextRef="#ctx0" brushRef="#br0" timeOffset="12202.615">6011 904,'1'3,"-1"0,0 0,1 1,-1-1,0 0,0 1,-1-1,1 0,-1 0,1 1,-1-1,0 0,0 0,-1 0,1 0,-1 0,1 0,-1 0,0-1,0 1,0 0,0-1,-1 0,1 1,-2 0,1 0,-260 312,66-94,116-137,81-83,0 0,0 0,0-1,0 1,0 0,0 0,0-1,0 1,0 0,0 0,0-1,0 1,1 0,-1-1,0 1,1 0,-1-1,0 1,1 0,-1-1,1 1,-1-1,1 1,-1-1,1 1,0-1,-1 1,1-1,-1 1,1-1,0 0,-1 1,1-1,0 0,0 0,-1 0,1 0,0 1,0-1,-1 0,1 0,0 0,0 0,-1 0,1-1,0 1,-1 0,1 0,0 0,0-1,-1 1,1 0,0-1,-1 1,1-1,-1 1,1-1,0 1,-1-1,1 1,-1-1,1 1,-1-1,0 0,1 1,-1-1,0 0,1 1,-1-1,82-46,-56 30</inkml:trace>
  <inkml:trace contextRef="#ctx0" brushRef="#br0" timeOffset="12605.182">5927 1411,'150'-21,"-139"19,68 1,-78 1,1 0,0 0,-1 1,1-1,0 0,-1 1,1 0,-1-1,1 1,-1 0,1 0,-1 0,0 0,1 0,-1 0,0 0,0 0,0 0,0 1,0-1,0 0,0 1,0-1,0 1,-1-1,1 1,0-1,-1 1,0 0,1-1,-1 1,0 0,0-1,0 1,0 0,0-1,0 1,0 0,-1-1,1 1,-1 0,-3 10,-1-1,0 1,0-2,-1 1,-1-1,0 1,0-2,-1 1,-1-1,-4 4,-10 13,-17 15,-29 44,68-83,0 0,0-1,1 1,-1 0,0 0,1 0,-1 0,1 0,0 0,0 0,0 1,0-1,0 0,0 0,0 0,1 0,-1 0,1 0,-1 0,1 0,0 0,0 0,0-1,0 1,0 0,0 0,0-1,1 1,-1-1,0 1,1-1,0 0,-1 1,1-1,0 0,0 0,-1 0,1 0,0 0,0-1,0 1,0-1,0 1,0-1,0 0,0 1,0-1,1 0,13 1,0 0,0-1,0 0,0-1,0-1,0-1,0 0,-1-1,1-1,-1 0,13-7,28-5,-31 11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3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1,'-27'49,"-98"176,-93 120,131-212,105-189,10 1,3 2,2 1,25-28,-16 21,29-47,80-102,-150 207,-1 0,0-1,1 1,-1 0,0 0,1 0,0 0,-1 0,1 0,-1 0,1 0,0 0,0 0,0 0,0 0,0 0,-1 0,2 1,-1-1,0 0,0 1,0-1,0 1,0-1,0 1,0 0,1-1,-1 1,0 0,0 0,1 0,-1 0,0 0,0 0,1 0,-1 0,0 1,0-1,0 0,0 1,1-1,-1 1,0-1,0 1,0-1,0 1,0 0,0 0,0-1,0 1,0 0,-1 0,1 0,0 0,0 0,-1 0,1 0,-1 0,1 1,-1-1,1 0,-1 0,0 0,0 1,1-1,-1 0,0 0,0 0,0 1,0 0,1 196,-5-162,3 1,1 0,2 0,1 0,5 18,-6-46,1 0,0 0,1 0,0 0,0-1,1 1,0-1,0 0,1-1,0 1,1-1,-1 0,1-1,1 0,-1 0,4 2,-7-6,0 0,0-1,0 1,0-1,0 0,0 0,0 0,0-1,0 0,1 0,-1 0,0 0,0 0,0-1,0 0,0 0,0 0,0 0,0 0,0-1,0 0,0 0,-1 0,1 0,-1-1,0 1,0-1,0 0,1-1,77-97,-69 78,-2 0,0-1,-2 0,-1-1,0 0,-2 0,2-25,10-48,-20 83</inkml:trace>
  <inkml:trace contextRef="#ctx0" brushRef="#br0" timeOffset="314.807">1278 283,'-14'29,"1"0,2 1,1 0,1 0,2 1,1 0,1 1,2-1,1 2,2-30,0 1,1-1,-1 0,0 0,1 0,0 0,-1 0,1 0,1 0,-1 0,0-1,1 1,-1 0,1-1,0 1,0-1,0 1,0-1,0 0,0 0,1 0,-1 0,1 0,0-1,-1 1,1-1,0 1,0-1,0 0,0 0,0-1,0 1,0-1,0 1,0-1,0 0,0 0,0 0,1 0,-1-1,0 1,0-1,0 0,0 0,2-1,8-5,1 1,-1-2,0 0,-1-1,0 0,0-1,-1 0,-1 0,1-2,-2 1,1-1,-2 0,0-1,0 0,-1-1,-1 1,0-1,-1 0,0-1,-1 1,-1-1,0 0,-1 0,-1 0,0 0,-2-14,1 21,-1 0,0-1,-1 1,0-1,0 1,-1 0,0 0,0 0,-1 1,0-1,0 1,-1 0,0 0,0 0,-1 1,0 0,0 0,0 0,-1 1,0 0,0 0,0 0,0 1,-4-1,-12-3</inkml:trace>
  <inkml:trace contextRef="#ctx0" brushRef="#br0" timeOffset="765.19">1729 283,'-3'11,"0"0,1 1,1-1,0 0,0 1,1-1,1 1,0-1,1 0,0 0,0 1,1-1,0-1,1 1,1 0,0-1,0 0,1 0,0 0,0-1,8 8,-10-15,0 0,1 0,0 0,-1 0,1-1,0 0,0 0,0 0,0-1,0 1,-1-1,1 0,0-1,0 1,0-1,0 0,0 0,0 0,-1-1,1 0,0 0,-1 0,3-2,96-67,54-66,-157 135,0 1,1 0,-1 0,1 1,0-1,-1 0,1 0,0 0,0 0,-1 0,1 1,0-1,0 0,0 1,0-1,0 1,0-1,0 1,0-1,0 1,0-1,0 1,0 0,0 0,0 0,0 0,1 0,-1 0,0 0,0 0,0 0,0 0,0 0,0 1,0-1,0 0,0 1,0-1,0 1,0 0,0-1,0 1,0-1,0 1,0 0,-1 0,1 0,0 0,0-1,-1 1,1 0,-1 0,1 0,-1 0,27 132,-25-126,0 0,1-1,-1 1,1-1,1 0,-1 0,1 0,0 0,1-1,-1 1,1-1,0 0,0 0,1-1,-1 0,1 0,0 0,0-1,1 1,-1-2,1 1,-1-1,1 0,0 0,0 0,0-1,0 0,0-1,0 0,0 0,0 0,0-1,0 0,6-2,-5 0,0-1,0 0,-1-1,1 0,-1 0,0-1,-1 0,1 0,-1 0,0-1,-1 0,0 0,0 0,0-1,-1 1,0-1,-1-1,1 1,-2 0,1-1,0-2,18-39,-9 26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40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1016,'0'29,"0"29,-5 8,-1-1,0-7,-4-13,0-10,2-6,-3-3,1-1,-3-1,0 2,-1-5,0-5</inkml:trace>
  <inkml:trace contextRef="#ctx0" brushRef="#br0" timeOffset="350.572">141 960,'36'7,"-1"-1,1-1,0-2,1-2,-1-1,24-4,6-6,1 4,0 2,0 3,14 4,-42 13,-27-4</inkml:trace>
  <inkml:trace contextRef="#ctx0" brushRef="#br0" timeOffset="649.079">0 1582,'43'-5,"39"-2,9 1,0-4,-12 0,-13 2,-14 2,-11 2,-8-3,-4 0,-2 0,-2 3,-4 1</inkml:trace>
  <inkml:trace contextRef="#ctx0" brushRef="#br0" timeOffset="1666.205">1101 1158,'29'0,"24"-5,7-1,-1-1,-6 2,-8 2,-6 1,-5 0,-3-3,-3-1,-1 0,-5 2</inkml:trace>
  <inkml:trace contextRef="#ctx0" brushRef="#br0" timeOffset="1886.352">1214 1412,'43'0,"24"0,6 0,-6-5,-9-1,-9-1,-8 2,-7 2,-4-4,-8-1</inkml:trace>
  <inkml:trace contextRef="#ctx0" brushRef="#br0" timeOffset="19061.006">2230 706,'-1'34,"-2"1,-1-1,-2 1,-1-2,-1 1,-2-1,-7 13,-25 84,64-146,140-214,-21 44,-139 183,0 1,0-1,0 0,0 1,0 0,1-1,-1 1,1 0,0 0,-1 1,1-1,0 1,0-1,0 1,0 0,0 0,0 0,1 0,-1 1,0-1,0 1,1 0,-1 0,0 0,0 0,1 1,-1-1,0 1,0 0,0 0,0 0,0 0,0 0,0 1,0-1,0 1,0 0,-1 0,1 0,-1 0,0 1,1-1,-1 1,0-1,0 1,-1 0,1-1,0 1,-1 0,0 0,0 0,1 1,-1 9,1 0,-2 0,0-1,0 1,-1 0,-1 0,0-1,0 1,-1-1,-1 1,0-3,1 0,1 1,-1 0,2-1,0 1,0 0,1 0,0 0,0-1,2 1,-1 0,1 0,1-1,0 1,-2-9,-1 0,1 0,0-1,-1 1,1 0,0-1,0 1,0 0,1-1,-1 1,0-1,0 0,1 1,-1-1,1 0,-1 0,1 0,-1 0,1 0,0 0,0-1,-1 1,1-1,0 1,0-1,0 1,-1-1,1 0,0 0,0 0,0 0,0 0,0 0,0-1,-1 1,1-1,0 1,0-1,0 1,-1-1,1 0,0 0,-1 0,1 0,0-1,60-62,5-60,-49 97,-14 18,1 0,0 0,0 0,1 1,1 0,-1 0,1 0,0 1,1 0,0 0,0 1,0 0,1 1,0 0,0 0,0 0,5 0,-12 5,1-1,-1 1,1 1,-1-1,0 0,1 0,-1 1,1-1,-1 1,0 0,1 0,-1 0,0 0,0 0,0 1,1-1,-1 0,-1 1,1 0,0-1,0 1,-1 0,1 0,-1 0,1 0,-1 0,0 0,0 0,0 1,0-1,0 0,0 1,-1-1,1 1,-1-1,0 1,0 1,2 96,-11-67,8-30,-1 0,1 1,-1-1,1 0,1 0,-1 1,0-1,1 0,-1 1,1-1,0 1,0-1,0 0,1 1,-1-1,1 0,0 1,0-1,0 0,1 2,7 4</inkml:trace>
  <inkml:trace contextRef="#ctx0" brushRef="#br0" timeOffset="19425.337">2089 1299,'219'-19,"154"9,-232 26,30-3,-148-17,-6-2</inkml:trace>
  <inkml:trace contextRef="#ctx0" brushRef="#br0" timeOffset="19909.402">2597 1412,'-3'19,"1"1,-2-1,-1 0,0-1,-1 1,-2-1,1 0,-6 8,6-12,-109 193,115-206,0 1,0-1,1 0,-1 1,1-1,-1 1,1-1,0 1,-1-1,1 1,0 0,0-1,0 1,0-1,0 1,1-1,-1 1,0-1,1 1,-1-1,1 1,-1-1,1 1,0-1,0 1,0-1,-1 0,1 0,0 0,1 1,-1-1,0 0,0 0,0 0,1 0,-1-1,0 1,1 0,-1-1,1 1,-1 0,1-1,-1 0,2 1,75 3,-67-4,65-14,-66 11,-1 1,1-1,0 2,0-1,0 1,0 1,0 0,0 0,-1 1,10 1,25 9,-23-8</inkml:trace>
  <inkml:trace contextRef="#ctx0" brushRef="#br0" timeOffset="20829.772">3330 706,'22'25,"-1"1,-1 1,-1 1,-2 0,-1 2,-1 0,-2 0,0 1,-3 1,0 0,-2 1,-2-1,-1 1,-1 1,-2-1,-1 0,-2 1,-1-1,-2 0,-1 0,-5 18,-1-18,-1-1,-1 0,-2 0,-1-2,-1 0,-1-1,-2 0,-14 14,-167 147,168-163</inkml:trace>
  <inkml:trace contextRef="#ctx0" brushRef="#br0" timeOffset="21458.572">2089 452,'-18'16,"1"0,1 2,0 0,2 0,0 2,1 0,1 0,0 1,2 1,1-1,-2 8,-24 155,9 0,4 45,16-185,2 2,2-1,2 0,2 0,2 0,2 0,2-1,1 1,15 37,-18-70,1 0,1 0,0-1,0 0,1 0,1-1,0 0,0-1,1 0,0 0,0-1,1-1,0 0,1 0,-1-1,1-1,0 0,1-1,-1-1,1 0,-1 0,1-1,0-1,9-1,1 1</inkml:trace>
  <inkml:trace contextRef="#ctx0" brushRef="#br0" timeOffset="22676.959">4092 565,'-2'-10,"-1"1,-1-1,1 1,-1-1,-1 1,0 1,0-1,-1 1,0-1,0 2,-1-1,0 1,0 0,-1 0,0 1,0 0,0 1,-1-1,0 2,-8-4,14 7,0 1,0-1,-1 1,1 0,0 0,0 0,-1 0,1 1,0-1,0 1,0 0,-1 0,1 0,0 0,0 1,1-1,-1 1,0-1,0 1,1 0,-1 0,1 1,-1-1,1 0,0 1,0 0,0-1,1 1,-1 0,0 0,1 0,0 0,0 0,-30 107,34 111,51 20,-10-97,-12-41,-4 1,9 72,-28-114,0-9,-2 0,-2 1,-3-1,-3 16,0-55,-1 0,-1 0,0 0,-1 0,0 0,-1-1,-1 0,-7 12,11-21,1 0,-2-1,1 1,0-1,-1 1,0-1,1 0,-1 0,0-1,-1 1,1 0,0-1,-1 0,0 0,1 0,-1 0,0-1,0 1,0-1,0 0,0 0,0-1,0 1,0-1,0 0,-1 0,1 0,0 0,0-1,0 0,0 1,-2-2,-3-4,0 0,0-1,0 0,1 0,0-1,0 0,1 0,0-1,1 1,0-2,0 1,1-1,0 0,1 0,0 0,0-1,1 1,1-1,-1 0,2-2,-4-12</inkml:trace>
  <inkml:trace contextRef="#ctx0" brushRef="#br0" timeOffset="33279.205">6069 1271,'-17'2,"1"0,1 1,-1 0,0 1,1 1,0 1,0 0,0 1,1 0,0 1,0 1,1 0,0 1,-3 4,7-5,0 0,1 0,0 1,1 0,0 0,1 1,0 0,0 0,1 0,1 1,0 0,0-1,1 1,1 1,0-1,1 0,0 1,1-1,0 1,2 8,-2-19,0 0,0 0,0 1,0-1,1 0,-1 0,1 0,0 0,-1 0,1 0,0 0,0 0,1 0,-1 0,0 0,0 0,1-1,-1 1,1-1,0 1,-1-1,1 0,0 1,0-1,0 0,0 0,0 0,0 0,0-1,0 1,0-1,0 1,1-1,-1 0,0 1,0-1,1 0,-1-1,0 1,0 0,0-1,0 1,1-1,-1 1,1-2,91-51,-59 15,-2-2,-2-2,-2-1,-1-1,-3-1,-1-1,-2-1,-3-1,-2-1,4-21,-12 43,-2 0,0-1,-2 0,-1 0,-1 0,-1-1,-2 1,-1-1,-1 1,-2-3,4 27,0 1,0-1,0 0,-1 1,1-1,-1 0,0 1,0-1,0 1,0-1,-1 1,0 0,1 0,-1-1,0 1,-1 0,1 1,0-1,-1 0,0 1,1-1,-1 1,0 0,0 0,-1 0,1 0,0 1,-1-1,1 1,0 0,-1 0,0 0,1 0,-1 1,0-1,1 1,-1 0,0 0,1 0,-1 1,0-1,1 1,-1 0,1 0,-1 0,1 1,0-1,-1 1,-1 1,-7 9,2 0,0 1,0 0,1 0,1 1,0 0,1 0,0 1,1 0,1 0,1 1,0 0,1-1,0 1,1 8,-1-4,2 1,0-1,2 1,0-1,1 0,1 0,1 0,1 0,0 0,2-1,0 0,1 0,1-1,1 0,0 0,1-1,1-1,1 0,10 10,10 11,-11-10,1-2,2 0,0-2,1 0,20 11,17-14,-57-23</inkml:trace>
  <inkml:trace contextRef="#ctx0" brushRef="#br0" timeOffset="33742.74">6887 1102,'22'-30,"-48"50,-73 158,87-155,-12 21,-1-1,-2 0,-1-2,-24 24,49-61,5-3</inkml:trace>
  <inkml:trace contextRef="#ctx0" brushRef="#br0" timeOffset="34094.468">6633 875,'9'29,"1"-1,1-1,2 0,1 0,1-1,1-1,1-1,1 0,1-2,1 0,14 11,-19-17,10 9,-1 0,-1 2,-1 1,-2 0,3 8,26 87,-22-116,-15-14</inkml:trace>
  <inkml:trace contextRef="#ctx0" brushRef="#br0" timeOffset="35064.333">7423 678,'-5'10,"-6"7,-1 7,-4-2,1 1,-2-4,3 0,-2-4,2 1,-2-2,3-4</inkml:trace>
  <inkml:trace contextRef="#ctx0" brushRef="#br0" timeOffset="35812.5">6943 1016,'3'-1,"-1"1,1-1,-1 0,0 0,1-1,-1 1,0-1,0 1,0-1,0 1,0-1,0 0,0 0,-1 0,1 0,-1 0,1-1,-1 1,0 0,0-1,0 1,0 0,0-1,-1 0,1 1,-1-1,1 1,-3 1,1 1,0 0,-1-1,1 1,-1 0,1 0,0 0,-1 0,1 0,-1 1,1-1,0 0,-1 1,1-1,0 1,-1-1,1 1,0-1,0 1,0 0,-1 0,1 0,0 0,0 0,0 0,0 0,1 0,-1 0,0 0,0 0,1 0,-1 1,0-1,1 0,-1 2,-146 198,136-186</inkml:trace>
  <inkml:trace contextRef="#ctx0" brushRef="#br0" timeOffset="37994.214">4177 2117,'-5'0,"4"0,6 0,2-5,6-1,4 0,5 1,3 2,-3-4,1-1,0 1,1 2,-3 7,-6 3</inkml:trace>
  <inkml:trace contextRef="#ctx0" brushRef="#br0" timeOffset="38631.592">4572 1920,'-27'68,"-41"82,67-148,-1-1,1 1,-1 0,1 0,0 0,0 0,0 0,0 0,0 0,0 0,1 0,-1 0,1 0,-1 0,1 1,0-1,0 0,0 0,0 1,0-1,1 0,-1 0,1 0,-1 0,1 1,0-1,0 0,0 0,0 0,0 0,0-1,0 1,1 0,-1 0,1-1,-1 1,1-1,0 1,0-1,-1 0,1 1,0-1,0 0,0 0,0-1,0 1,1 0,-1-1,0 1,2-1,111-25,-97 17</inkml:trace>
  <inkml:trace contextRef="#ctx0" brushRef="#br0" timeOffset="38994.796">4882 1976,'5'5,"-3"11,-7 7,-3 6,-4-4,-1 0,-2-4,1-2,-2-3,2-1,-2 4,-2 2,1 2,-1-2,3 0,-1 1,2-3</inkml:trace>
  <inkml:trace contextRef="#ctx0" brushRef="#br0" timeOffset="39695.876">4911 2230,'196'1,"-195"-1,1-1,-1 1,0 0,1 0,-1 0,0 1,1-1,-1 0,0 0,1 1,-1-1,0 1,1-1,-1 1,0 0,0-1,0 1,1 0,-1 0,0 0,0 0,0 0,0 0,-1 0,1 0,0 0,0 0,-1 0,1 1,0-1,-1 0,1 0,-1 1,0-1,1 0,-1 1,0-1,0 0,0 1,0-1,0 1,0-1,0 0,-1 1,1-1,0 0,-1 1,1-1,-1 0,1 1,-1-1,0 0,0 0,1 0,-1 0,0 0,0 0,-1 1,-67 67,60-63,1 0,1 1,-1 0,1 0,0 0,0 1,1 0,0 0,1 1,0 0,0 0,-1 4,5-12,1 0,-1 1,0-1,1 1,0-1,-1 1,1-1,0 1,0-1,0 1,0-1,0 1,0-1,0 1,1-1,-1 1,0-1,1 1,0-1,-1 0,1 1,0-1,-1 0,1 1,0-1,0 0,0 0,0 0,0 0,0 0,0 0,1 0,-1 0,0 0,1 0,-1-1,0 1,1-1,-1 1,1-1,-1 1,1-1,-1 0,1 0,-1 0,1 0,0 0,73-10,32-38,-83 37</inkml:trace>
  <inkml:trace contextRef="#ctx0" brushRef="#br0" timeOffset="40760.447">4262 1,'-28'196,"28"-193,1-1,-1 1,0-1,1 1,0-1,0 1,0-1,0 0,0 1,0-1,0 0,1 0,-1 0,1 0,0 0,0 0,-1 0,1-1,0 1,1 0,-1-1,0 0,0 1,0-1,1 0,-1 0,1-1,-1 1,1 0,-1-1,1 0,-1 1,1-1,-1 0,1 0,0 0,-1-1,1 1,-1-1,1 1,-1-1,1 0,-1 0,0 0,1 0,-1 0,0-1,70-16,-54 9</inkml:trace>
  <inkml:trace contextRef="#ctx0" brushRef="#br0" timeOffset="41012.97">4714 1,'-34'38,"-15"18,-5 4,7-4,6-6,7-7,2-6,9-4,7-8</inkml:trace>
  <inkml:trace contextRef="#ctx0" brushRef="#br0" timeOffset="41413.886">4629 339,'22'-10,"-9"4,-1 0,1 0,0 2,1 0,-1 0,1 1,0 1,0 0,9 0,-22 2,0 0,1 0,-1 0,0 0,0 0,0 0,0 0,0 0,0 0,1 1,-1-1,0 0,0 1,0-1,0 1,0-1,0 1,0-1,0 1,-1 0,1 0,0-1,0 1,0 0,-1 0,1 0,0 0,-1 0,1 0,-1 0,1 0,-1 0,0 0,1 0,-1 0,0 0,0 0,1 1,-1-1,0 0,0 0,-1 0,1 0,0 0,0 0,0 1,-1-1,1 0,0 0,-1 0,1 0,-1 0,0 0,1 0,-1 0,0-1,1 1,-1 0,0 0,-46 56,14-29,-36 46,68-73,1 0,0 0,-1 1,1-1,0 0,-1 0,1 0,0 1,0-1,0 0,0 0,0 0,1 1,-1-1,0 0,0 0,1 0,-1 1,1-1,-1 0,1 0,-1 0,1 0,0 0,-1 0,1 0,0 0,0 0,0-1,0 1,0 0,0 0,0-1,0 1,0-1,0 1,0-1,0 1,1-1,-1 1,0-1,0 0,0 0,1 0,-1 0,0 0,0 0,0 0,2 0,62-5,53-31,-93 30</inkml:trace>
  <inkml:trace contextRef="#ctx0" brushRef="#br0" timeOffset="53188.02">4742 1073,'-39'54,"-203"260,198-264,-33 53,114-154,-26 33</inkml:trace>
  <inkml:trace contextRef="#ctx0" brushRef="#br0" timeOffset="53833.808">4375 988,'1'10,"2"0,-1-1,1 1,1-1,0 0,0 0,1 0,0-1,0 0,1 0,0 0,0 0,1-1,3 6,111 137,-106-123,1 4,2-1,1 0,1-2,1 0,21 19,9 32,-48-69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4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16027 0 0,'0'0'1395'0'0,"0"0"-577"0"0,0 0-407 0 0,0 0 65 0 0,0 0 249 0 0,0 0 139 0 0,0 0-46 0 0,0 0-202 0 0,0 0-219 0 0,0 0-154 0 0,0 0-88 0 0,0 0-30 0 0,0 0-1 0 0,0 5-10 0 0,4 21 354 0 0,0 4-1391 0 0,-3-10-7350 0 0,-1-16 1181 0 0,-2-1-396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6:44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1 876,'369'-58,"-240"59,-117-1</inkml:trace>
  <inkml:trace contextRef="#ctx0" brushRef="#br0" timeOffset="315.249">29 1102,'9'0,"14"0,7 0,3 0,1 0,-1-5,0-1,-2-1,-1 2,-1 2,-1 1,0 1,0 0,0 1,0 0,-4 1</inkml:trace>
  <inkml:trace contextRef="#ctx0" brushRef="#br0" timeOffset="2468.627">1214 989,'2'-16,"1"0,1 0,0 1,1-1,1 1,1 0,0 0,0 1,2 0,9-12,-7 7,8-9,1 1,1 1,1 1,1 0,1 2,2 1,0 1,1 1,24-13,-49 31,0 0,0 0,0 0,0 0,0 1,0-1,0 0,1 1,-1 0,1-1,-1 1,1 0,-1 0,1 1,0-1,-1 0,1 1,0-1,0 1,-1 0,1 0,0 0,0 1,-1-1,1 1,0-1,-1 1,1 0,0 0,-1 0,1 0,-1 0,0 1,1-1,-1 1,0 0,0-1,0 1,0 0,0 0,0 1,-1-1,1 0,-1 0,1 1,-1-1,0 1,0-1,0 2,0 196,-2-199,1 0,0 0,0 0,0-1,0 1,0 0,0 0,0 0,0 0,0-1,0 1,1 0,-1 0,0 0,1-1,-1 1,0 0,1 0,-1-1,1 1,-1 0,1-1,-1 1,1 0,0-1,-1 1,1-1,0 1,-1-1,1 1,0-1,0 0,-1 1,1-1,0 0,0 0,0 1,-1-1,1 0,0 0,0 0,0 0,0 0,0 0,-1 0,1-1,0 1,0 0,0 0,-1-1,1 1,0 0,0-1,-1 1,1-1,0 1,0-1,-1 1,45-36,-42 33,199-187,-186 177,1-3,2 1,0 1,1 0,0 2,1 0,16-6,-34 17,-1 0,0 0,1 1,-1-1,1 1,-1 0,0 0,1 0,-1 0,1 0,-1 0,1 1,-1-1,0 1,1-1,-1 1,0 0,0 0,1 0,-1 0,0 1,0-1,0 0,0 1,-1-1,1 1,0 0,-1 0,1 0,-1 0,1 0,-1 0,0 0,0 0,0 0,0 1,0-1,0 0,-1 1,1-1,-1 2,11 102,-26 39,15-142,-1 0,0 1,0-1,0 1,0-1,1 1,-1 0,1-1,0 1,0-1,1 1,-1 0,1-1,-1 1,1-1,0 1,1-1,0 2,8 7</inkml:trace>
  <inkml:trace contextRef="#ctx0" brushRef="#br0" timeOffset="2839.152">1102 1214,'559'-27,"-86"-4,-376 32,-72-1</inkml:trace>
  <inkml:trace contextRef="#ctx0" brushRef="#br0" timeOffset="3331.085">1750 1356,'-26'76,"-179"244,203-318,1 0,0-1,-1 1,1 0,0 0,0 0,0 0,0 0,1 0,-1 0,0 0,1 0,0 1,-1-1,1 0,0 0,0 0,0 0,0 1,1-1,-1 0,0 0,1 0,0 0,-1 0,1 0,0 0,0 0,0 0,0 0,1 0,-1 0,0-1,1 1,-1 0,1-1,0 0,-1 1,1-1,0 0,0 0,0 0,0 0,0 0,0 0,0-1,0 1,0 0,2-1,11 1,1-1,-1-1,0 0,1-1,-1-1,0 0,0-2,9-2,8-3,163-30,-171 34</inkml:trace>
  <inkml:trace contextRef="#ctx0" brushRef="#br0" timeOffset="4031.879">2681 509,'3'-15,"2"23,5 25,-3 8,-2 0,-2 0,-2 1,-3 36,0-8,2-27,2-1,-3-1,-1 0,-2 1,-1-1,-3-1,-1 1,-3 3,-142 308,140-330,-2 0,0 0,-1-1,-1-2,-20 18,28-27,-98 83,87-76</inkml:trace>
  <inkml:trace contextRef="#ctx0" brushRef="#br0" timeOffset="4651.896">1158 170,'-27'24,"1"1,1 2,2 0,0 2,2 1,-6 11,6 2,1 1,2 1,2 0,2 1,2 1,2 1,2-1,2 1,1 39,-4 59,9 133,1-235,1 0,3-1,1 1,2-1,2 0,2-1,2 0,1-1,3-1,1 0,7 8,-21-39,1 0,0 0,1 0,0-1,1 0,-1 0,2-1,-1 0,1 0,0-1,0 0,0-1,1 0,0 0,0-1,0-1,1 1,-1-2,1 1,0-1,0-1,0 0,-1-1,1 0,11-1,-3-5</inkml:trace>
  <inkml:trace contextRef="#ctx0" brushRef="#br0" timeOffset="7315.71">3302 255,'-10'0,"0"1,-1 0,1 1,0 0,0 0,0 1,0 1,1-1,-1 2,1-1,0 1,0 1,1-1,-1 2,1-1,1 1,-1 0,1 1,0-1,1 1,0 1,0-1,1 1,0 0,0 0,1 1,1 0,-1 0,0 21,2 0,1 0,1 0,2 0,2 10,25 180,1 101,-58-126,-1-81,-1 24,29-117,8 91,-5-110,0 0,0 0,1-1,-1 1,1-1,0 0,-1 1,1-1,0 0,1-1,-1 1,0-1,0 1,1-1,-1 0,1 0,-1 0,1-1,-1 1,1-1,-1 0,1 0,-1 0,1 0,0-1,-1 1,1-1,-1 0,0 0,1 0,-1-1,0 1,0-1,1 0,-1 0,23-5,84-31,-96 28</inkml:trace>
  <inkml:trace contextRef="#ctx0" brushRef="#br0" timeOffset="10189.654">4121 453,'-34'81,"-83"89,70-109,-88 79,73-85,52-53,6-5</inkml:trace>
  <inkml:trace contextRef="#ctx0" brushRef="#br0" timeOffset="10504.657">3811 480,'0'19,"0"-1,2 1,0-1,1 1,1-1,1 0,0-1,1 1,1-1,1 0,0 0,1-1,1-1,0 1,1-1,1-1,6 5,66 60,-62-66,-11-12</inkml:trace>
  <inkml:trace contextRef="#ctx0" brushRef="#br0" timeOffset="11418.18">4799 226,'22'-4,"-12"1,1 0,0 1,0 0,1 1,-1 0,0 0,0 2,0-1,1 1,-1 1,10 2,-20-3,0-1,1 1,-1 0,0-1,0 1,0 0,0-1,0 1,0 0,0 0,0 0,0 0,0 0,-1 0,1 0,0 0,-1 0,1 0,-1 1,1-1,-1 0,1 0,-1 1,0-1,0 0,1 1,-1-1,0 0,0 0,-1 1,1-1,0 0,0 1,0-1,-1 0,1 0,-1 1,1-1,-1 0,1 0,-1 0,0 0,0 0,0 0,1 0,-2 1,-43 45,-62 29,107-76,-1 1,0 0,1-1,-1 1,1-1,0 1,-1 0,1-1,0 1,-1 0,1-1,0 1,-1 0,1-1,0 1,0 0,0 0,0-1,0 1,0 0,0 0,0-1,0 1,0 0,0 0,1-1,-1 1,0 0,0-1,1 1,-1 0,1-1,-1 1,0 0,1-1,-1 1,1-1,-1 1,1-1,0 1,-1-1,1 1,-1-1,1 0,0 1,-1-1,1 0,0 1,-1-1,1 0,0 0,48 15,-36-12,-8-3,0 1,0-1,-1 1,1 1,0-1,-1 1,1 0,-1 0,0 0,1 0,-1 1,0 0,0-1,-1 2,1-1,-1 0,1 1,-1 0,0-1,0 1,-1 0,1 1,-1-1,0 0,0 1,0-1,-1 1,0 0,0-1,0 1,0 0,-1 2,-1-1,0 1,0-1,-1 1,0-1,0 0,0 1,-1-1,1 0,-2-1,1 1,-1 0,1-1,-1 0,-1 0,1 0,-1-1,0 1,0-1,0 0,-1 0,1-1,-1 0,0 0,0 0,0-1,0 1,-1-1,1-1,-1 1,1-1,-1-1,1 1,-1-1,1 0,-1 0,0-1,-49 0,32 1</inkml:trace>
  <inkml:trace contextRef="#ctx0" brushRef="#br0" timeOffset="11837.56">3472 1102,'403'-22,"267"-40,-442 33,-203 28</inkml:trace>
  <inkml:trace contextRef="#ctx0" brushRef="#br0" timeOffset="12455.954">3895 1271,'407'-27,"-334"43,-72-16,1 1,-1 0,0 0,0 0,0-1,1 1,-1 0,0 0,0 0,0 1,-1-1,1 0,0 0,0 1,-1-1,1 0,0 1,-1-1,1 0,-1 1,0-1,0 1,1-1,-1 1,0-1,0 0,0 1,0-1,-1 1,1-1,0 1,-1-1,1 0,-1 1,1-1,-1 1,1-1,-1 0,0 0,0 1,0-1,0 0,0 0,0 0,0 0,0 0,-1 0,-81 53,18-16,64-37,0 1,0 0,0 0,1-1,-1 1,1 0,-1 0,1 0,0 0,0 0,0 0,0 0,0-1,0 1,0 0,1 0,-1 0,1 0,-1 0,1-1,0 1,-1 0,1 0,0-1,0 1,1-1,-1 1,0-1,0 1,1-1,-1 0,1 1,-1-1,1 0,-1 0,1 0,0 0,-1-1,1 1,0 0,0-1,0 1,0-1,-1 0,1 1,0-1,0 0,0 0,2-1,5 6,3 1,0-2,-1 1,1 0,-1 1,-1 0,1 1,-1 0,0 0,-1 1,1 1,-2-1,1 2,-1-1,-1 1,2 3,-9-8,0 0,0 0,-1 0,0 0,0 0,0 0,0 0,-1 0,0 0,0-1,0 1,0-1,-1 1,0-1,0 0,0 0,0 0,-1 0,0-1,1 1,-1-1,-1 0,1 0,0-1,-1 1,1-1,-1 0,0 0,1 0,-1-1,0 0,-1 1,-15 5,0-1,-1-1,1 0,-1-2,0 0,0-2,0 0,-2-1,21-1,1 1,-1 0,1 0,-1-1,1 0,-1 1,1-1,0 0,-1 0,1 0,0-1,-1 1,1-1,0 1,0-1,0 1,1-1,-1 0,0 0,1 0,-1 0,1 0,-1-1,1 0,-6-14</inkml:trace>
  <inkml:trace contextRef="#ctx0" brushRef="#br0" timeOffset="14004.742">5278 29,'121'-17,"-114"15,1-1,-1 1,1 1,-1-1,1 1,0 1,0 0,-1 0,1 0,0 1,-1 0,1 0,0 1,-1 0,0 0,1 1,-1 0,0 0,0 1,-1 0,1 0,3 3,-8-3,-1 0,1 1,-1-1,0 0,0 1,-1-1,1 0,-1 1,0-1,0 1,-1-1,1 1,-1-1,0 0,0 1,0-1,-2 2,-2 20,-5 310,12-217,-2 292,-27-136,-3-32,2-47,29-178,-1-16,1 0,0 1,-1-1,0 1,1-1,-1 1,0-1,0 0,0 1,0-1,-1 1,1-1,-1 0,0 1,1-1,-1 0,0 1,0-1,0 0,-1 0,1 0,-1 0,1 0,-1 0,1 0,-1-1,0 1,0 0,0-1,0 0,0 1,0-1,0 0,0 0,-2 0,-187-7,139 0,34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6:5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141 254,'-3'2,"0"0,1 0,-1 0,0 0,1 0,0 0,-1 1,1-1,0 1,0-1,0 1,1 0,-1 0,1 0,-1 0,1 0,0 0,0 0,0 1,-5 20,0-1,2 2,1-1,0 1,2-1,1 1,1-1,3 20,23 154,-22-80,-5 0,-6 0,-4-1,-8 12,-26 197,33-42,-16-61,37-188,-3-29</inkml:trace>
  <inkml:trace contextRef="#ctx0" brushRef="#br0" timeOffset="394.624">340 2230,'33'0,"16"0,5 0,-2 0,-11 0</inkml:trace>
  <inkml:trace contextRef="#ctx0" brushRef="#br0" timeOffset="760.824">818 1920,'-16'179,"14"-177,1 1,-1 0,1-1,0 1,0 0,0 0,1 0,-1 0,1 0,-1 0,1 0,0 0,0 0,0 0,1 0,-1 0,1 0,0 0,0 0,0 0,0 0,0 0,0-1,1 1,-1 0,1-1,0 1,0-1,0 0,0 0,0 1,1-1,-1-1,0 1,1 0,0-1,-1 1,1-1,0 0,0 1,0-2,1 2,6-2,-1 0,1 0,-1 0,0-2,1 1,-1-1,0 0,0-1,0 0,0-1,-1 1,1-2,-1 1,0-1,0-1,3-2,9-6</inkml:trace>
  <inkml:trace contextRef="#ctx0" brushRef="#br0" timeOffset="1010.599">1298 1920,'-33'43,"-21"24,-6 5,2-4,11-10,9-9,6-8,9-7,3-9,5-4,5 0,-1-5,2 1,7-3,4-4</inkml:trace>
  <inkml:trace contextRef="#ctx0" brushRef="#br0" timeOffset="1401.926">1214 2315,'12'-4,"0"1,0 0,0 0,1 2,-1-1,1 1,-1 1,1 1,-1-1,0 2,1 0,1 1,-13-3,0 0,0 1,1-1,-1 1,0-1,0 1,0-1,0 1,0 0,0-1,0 1,0 0,0 0,0 0,-1 0,1 0,0 0,-1 0,1 0,0 0,-1 0,1 0,-1 1,0-1,1 0,-1 0,0 0,0 1,0-1,0 0,0 0,0 1,0-1,0 0,0 0,-1 1,1-1,0 0,-1 0,1 0,-1 0,1 0,-1 0,0 1,1-1,-1-1,0 2,-45 47,41-44,-3 1,0 0,1 1,0 0,0 1,1-1,0 1,0 1,1-1,0 1,0 0,-2 6,8-12,0 0,0-1,1 0,-1 1,1-1,-1 0,1 0,0 1,-1-2,1 1,0 0,1 0,-1 0,0-1,0 1,1-1,-1 0,1 0,-1 0,1 0,-1 0,1 0,0-1,-1 1,1-1,0 0,-1 0,1 0,0 0,0 0,-1 0,1-1,0 0,-1 1,1-1,2 1,84-13,-63 6</inkml:trace>
  <inkml:trace contextRef="#ctx0" brushRef="#br0" timeOffset="2849.358">593 1,'2'1,"-1"0,1 0,-1 0,0 0,1 0,-1 1,0-1,0 0,0 1,0-1,0 1,0-1,-1 1,1 0,0-1,-1 1,0 0,1-1,-1 1,0 0,1-1,-1 1,0 0,-1 0,1-1,0 1,0 0,-1 0,1-1,-1 1,1 0,-1-1,0 2,0 0,-35 137,25-112,9-25,0-1,0 1,0 0,1-1,-1 1,1 0,-1 0,1 0,0 1,0-1,0 0,1 0,-1 0,1 1,0-1,0 0,0 1,0-1,0 0,1 0,0 1,-1-1,1 0,0 0,1 0,-1 0,0 0,1 0,0 0,0 0,0-1,0 1,0-1,0 1,0-1,2 1,6-1,-1 0,1 0,0-1,0 0,-1-1,1 0,0-1,0 0,-1 0,1-1,-1 0,1-1,-1 0,0-1,0 1,9-6,3-2</inkml:trace>
  <inkml:trace contextRef="#ctx0" brushRef="#br0" timeOffset="3098.348">1072 29,'-9'20,"-13"19,-8 10,-3 0,-1-4,1-3,0-5,2-4,1-3,1-1,0-1,1-1,5 0,11-4,8-7</inkml:trace>
  <inkml:trace contextRef="#ctx0" brushRef="#br0" timeOffset="3498.854">1072 396,'178'6,"-175"-5,-1 0,1 0,-1 0,0 0,1 0,-1 0,0 1,0-1,0 1,0 0,0-1,0 1,0 0,0 0,-1 0,1 1,-1-1,0 0,1 1,-1-1,0 0,-1 1,1-1,0 1,-1 0,1-1,-1 1,0-1,0 1,0 0,0-1,0 1,0 0,-1-1,0 1,1-1,-1 1,0-1,0 1,0-1,0 0,-1 1,1-1,-1 0,1 0,-1 0,0 0,0 0,0-1,0 1,0 0,-1 0,-29 34,23-28,1 1,1 0,0 0,0 0,0 1,1 0,1 0,0 0,-2 7,6-15,0-1,1 1,-1-1,1 1,-1-1,1 1,0-1,-1 1,1-1,0 1,0 0,0-1,0 1,1-1,-1 1,0-1,1 1,-1-1,1 1,-1-1,1 1,0-1,-1 1,1-1,0 0,0 0,0 1,0-1,0 0,1 0,-1 0,0 0,0 0,1 0,-1 0,0-1,1 1,-1 0,1-1,-1 1,1-1,-1 0,1 1,-1-1,1 0,0 0,-1 0,1 0,1 0,83-13,-82 11,114-35,-93 26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12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0,'0'24,"0"27,0 10,0 4,0-4,-5-8,-2-8,1-7,1-5,2-3,0-3,2 0,1 0,0 0,-5-5,-1-6</inkml:trace>
  <inkml:trace contextRef="#ctx0" brushRef="#br0" timeOffset="331.306">1 85,'300'-36,"-172"23,0 6,54 7,-176 0,-4-1,0 1,-1 0,1-1,-1 1,1 0,0 0,-1 0,1 0,0 0,-1 1,1-1,0 0,-1 1,1-1,-1 1,1 0,-1-1,1 1,-1 0,0 0,1 0,-1 0,0 0,0 0,1 0,-1 1,0-1,0 0,0 1,-2 10</inkml:trace>
  <inkml:trace contextRef="#ctx0" brushRef="#br0" timeOffset="599.706">29 593,'34'5,"35"1,15-4,3-4,-4 0,-11-6,-8-1,-10 1,-10 2,-7 2,-5-3,-4-1,-1 2,-6 1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0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5 311,'374'-29,"-153"47,-165-9,-32-7</inkml:trace>
  <inkml:trace contextRef="#ctx0" brushRef="#br0" timeOffset="3667.701">5 678,'-1'-2,"0"-1,0 0,1 1,-1-1,1 0,0 1,0-1,0 0,0 0,0 1,1-1,-1 0,1 0,0 1,-1-1,1 1,0-1,1 1,-1-1,0 1,1 0,-1-1,1 1,0 0,0 0,0 0,0 0,0 1,0-1,0 0,1 1,-1 0,0-1,1 1,-1 0,1 0,0 0,-1 1,1-1,0 1,-1-1,1 1,0 0,0 0,-1 0,1 1,0-1,0 0,-1 1,1 0,1 0,200 24,78-25,-152-21,-131 21,1 0,0 0,-1 1,1-1,0 0,0 0,-1 0,1 1,0-1,0 0,0 0,-1 1,1-1,0 0,0 0,0 1,0-1,-1 0,1 1,0-1,0 0,0 1,0-1,0 0,0 1,0-1,0 0,0 1,0-1,0 0,0 1,0-1,0 0,1 1,-1-1,0 0,0 0,0 1,0-1,0 0,1 1,-1-1,0 0,0 0,1 1,-1-1,0 0,0 0,1 0,-1 0,0 1,0-1,1 0,-1 0,0 0,1 0,-14 11</inkml:trace>
  <inkml:trace contextRef="#ctx0" brushRef="#br0" timeOffset="4300.961">428 1,'0'0,"-1"0,0 0,1 0,-1 1,1-1,-1 0,0 0,1 0,-1 1,1-1,-1 0,1 1,-1-1,1 1,-1-1,1 1,-1-1,1 1,0-1,-1 1,1-1,0 1,-1-1,1 1,0-1,0 1,-1 0,1-1,0 1,0 0,0-1,0 1,0 0,0-1,0 1,0-1,0 1,0 0,0-1,0 1,1 0,-1-1,0 1,0-1,1 1,-1-1,0 1,1 0,-1-1,1 1,-1-1,1 0,-1 1,20 31,2-5,2-1,1-2,1 0,1-2,1-1,23 13,-46-31,41 24,0 2,-2 1,-2 3,-1 1,18 21,-57-54,-1 0,1 0,-1 0,1 1,-1-1,0 0,1 0,-1 1,0-1,0 1,0-1,0 1,-1 0,1-1,0 1,-1 0,1-1,-1 1,1 0,-1 0,0-1,1 1,-1 0,0 0,-1 0,1-1,0 1,0 0,-1 0,1 0,-1-1,1 1,-1 0,0-1,0 1,0-1,0 1,0-1,0 1,0-1,0 0,0 1,-1-1,1 0,-1 0,1 0,-1 0,1 0,-1 0,-138 72,-133 143,250-202,-74 60,96-52,10-14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38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52,'226'-1,"-22"-50,-204 52,0-1,0 1,-1-1,1 0,0 1,0-1,0 0,0 1,0-1,0 0,0 1,1-1,-1 0,0 1,0-1,0 0,0 1,0-1,0 0,1 1,-1-1,0 0,0 1,1-1,-1 0,0 0,0 1,1-1,-1 0,0 0,1 1,-1-1,0 0,0 0,1 0,-1 0,-4 5,-8 6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3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229 293,'22'-29,"-48"42,7 6,2 0,0 2,1 0,1 1,1 1,1 0,1 0,2 1,0 1,1 0,1 0,2 1,-2 12,-6 18,1 1,4 1,1 0,4 0,1 0,5 39,-1-81,1 0,0 0,1 0,0 0,2 0,0-1,0 0,2 0,0 0,0-1,5 7,-8-17,-1-1,1 0,0 0,0 0,0 0,0 0,0-1,1 0,-1 0,1 0,-1 0,1-1,0 1,0-1,0-1,0 1,-1-1,1 1,0-1,0-1,0 1,0-1,0 0,0 0,-1 0,1-1,0 0,-1 1,1-2,-1 1,0 0,0-1,1 0,-2 0,1 0,0-1,-1 1,0-1,1 0,-1 0,-1 0,1 0,1-3,4-12</inkml:trace>
  <inkml:trace contextRef="#ctx0" brushRef="#br0" timeOffset="270.139">313 801,'10'0,"17"0,10 0,2 0,0 0,-2 0,-3 0,-2 0,-1 0,-2 0,-6 0</inkml:trace>
  <inkml:trace contextRef="#ctx0" brushRef="#br0" timeOffset="886.536">1020 350,'1'3,"0"1,0-1,-1 0,1 1,0-1,-1 1,0-1,0 1,0-1,0 1,-1-1,1 1,-1-1,0 0,0 1,0-1,-1 0,1 0,-1 0,1 0,-1 0,-2 2,3-2,-113 172,113-172,-1-1,1 1,-1 0,1 0,0 0,0 0,1 0,-1 1,0-1,1 0,0 0,0 0,0 1,0-1,1 0,-1 0,1 0,-1 0,1 0,0 0,1 0,-1 0,0 0,1 0,0 0,-1-1,1 1,0 0,0-1,1 0,-1 0,0 1,1-1,-1-1,1 1,0 0,0-1,0 1,-1-1,1 0,1 0,-1 0,0 0,0-1,0 1,0-1,0 1,1-1,-1-1,143-38,-123 31</inkml:trace>
  <inkml:trace contextRef="#ctx0" brushRef="#br0" timeOffset="1416.983">1301 237,'9'-4,"1"-3,1 1,1 1,-1 0,1 0,0 1,0 1,0 0,1 1,-1 0,1 0,10 2,-22 0,1 0,-1 0,1 1,0-1,-1 1,1-1,-1 1,1-1,-1 1,0 0,1 0,-1 0,0 0,0 0,1 0,-1 0,0 0,0 1,0-1,0 0,-1 1,1-1,0 0,0 1,-1-1,1 1,-1-1,1 1,-1 0,0-1,0 1,0-1,1 1,-2 0,1-1,0 1,0-1,0 1,-1 0,1-1,-1 1,1-1,-39 59,27-53,11-7,-1 1,1-1,0 0,-1 0,1 0,0 1,0-1,-1 1,1-1,0 1,0-1,0 1,0 0,0 0,0-1,0 1,0 0,0 0,0 0,0 0,0 0,0 0,1 0,-1 1,1-1,-1 0,1 0,-1 0,1 1,-1-1,1 0,0 1,0-1,0 0,0 1,0-1,0 0,0 1,0-1,0 0,1 0,-1 1,0-1,1 0,-1 0,1 1,0-1,-1 0,1 0,0 0,0 0,0 0,0 0,45 16,-42-16,0 0,1-1,-1 2,0-1,0 0,0 1,0 0,0 0,0 0,0 0,-1 1,1-1,-1 1,0 0,0 0,0 0,2 3,-5-3,0 0,-1 0,1 0,-1 0,0 0,0 0,0 0,0-1,0 1,-1 0,0-1,1 1,-1-1,0 1,0-1,0 0,0 0,0 0,-1 0,1 0,-1 0,1-1,-1 1,0-1,0 0,1 0,-1 0,0 0,0 0,0-1,-1 1,4-1,-56 22,30-13</inkml:trace>
  <inkml:trace contextRef="#ctx0" brushRef="#br0" timeOffset="1818.197">766 971,'43'-10,"29"-7,6-2,1 3,-10 5,-6 3,-9-2,-9 2,-3 1,-3 3,-4 1,-3 1,-2 2,-1 0,-1 0,-1 1,1-1,-6 0</inkml:trace>
  <inkml:trace contextRef="#ctx0" brushRef="#br0" timeOffset="2287.053">1330 999,'-22'2,"1"1,0 1,0 1,0 1,0 1,1 1,0 1,1 1,0 0,-9 7,25-15,-1 1,1-1,0 0,1 1,-1 0,0-1,1 1,0 0,-1 0,1 1,0-1,1 0,-1 1,1-1,-1 1,1-1,0 1,0 0,1 0,-1-1,1 1,0 0,0 0,0 0,0-1,0 1,1 0,0 0,0-1,0 1,0 0,1-1,-1 1,1-1,0 0,0 1,0-1,1 0,-1 0,1-1,-1 1,1 0,0-1,0 1,0-1,3 1,6 2,1-1,0-1,0 0,1 0,-1-1,1-1,-1-1,1 1,-1-2,1 0,-1-1,0 0,0-1,1-1,-2 0,1 0,0-1,-1-1,0 0,0-1,-1 0,0-1,0 0,0-1,-8 7,1 0,-1 0,1 0,-1 0,0-1,0 1,0-1,0 0,0 0,-1 0,1 0,-1-1,0 1,0 0,0-1,0 0,-1 1,0-1,1 0,-1 0,-1 0,1 0,0 0,-1 0,0 0,0 0,0 0,-1 0,1 0,-1 0,0 0,0 0,0 1,0-1,-1 0,0 0,0 1,0-1,0 1,0 0,-1 0,1 0,-1 0,0 0,0 0,0 1,0-1,0 1,-1 0,-2-2,-49-9,29 11</inkml:trace>
  <inkml:trace contextRef="#ctx0" brushRef="#br0" timeOffset="2686.901">1358 1197,'-209'132,"206"-131,0 1,-1 0,1 0,0 0,0 0,0 0,0 0,0 1,0-1,1 1,-1 0,1 0,0 0,0 0,0 0,0 1,0-1,1 0,0 1,-1-1,1 1,1 0,-1-1,0 1,1 0,0 0,0-1,0 1,0 0,1 0,-1-1,1 1,0 0,0-1,0 1,1-1,-1 1,1-1,0 0,1 3,6-2,0-1,0 0,0 0,1-1,-1 0,1-1,-1 0,1-1,-1 0,1 0,-1-1,1 0,-1 0,1-1,-1-1,0 0,0 0,0 0,2-3,-1 4,0-1,0 0,0-1,-1 0,0-1,0 0,0-1,0 1,-1-1,0-1,0 0,-1 0,0-1,0 1,0-2,-1 1,-1-1,1 1,-1-2,-1 1,4-10,-8 16,0-1,0 1,-1-1,1 1,-1-1,1 1,-1-1,0 1,-1-1,1 1,0 0,-1 0,0 0,0 0,0 0,0 0,0 0,-1 1,1-1,-1 1,0-1,1 1,-1 0,0 0,0 0,-1 1,1-1,0 1,-1-1,-103-24,81 25</inkml:trace>
  <inkml:trace contextRef="#ctx0" brushRef="#br0" timeOffset="3183.24">1838 209,'42'143,"-28"-83,-3 1,-2 1,-3 0,-3 6,1-24,-2 0,-1 0,-3 0,-2 0,-1 0,-2-1,-3 1,-1-2,-2 0,-2 0,-1-1,-3-1,-1-1,-10 14,-57 35,67-76</inkml:trace>
  <inkml:trace contextRef="#ctx0" brushRef="#br0" timeOffset="4208.832">1810 40,'26'-7,"4"-2,-1 2,1 1,1 1,-1 2,0 1,11 1,-37 2,0-1,0 1,0 0,0 0,0 0,0 1,-1-1,1 1,0 0,-1 0,0 0,1 0,-1 1,0 0,0-1,0 1,-1 0,1 0,0 1,-1-1,0 0,0 1,0-1,-1 1,1 0,-1 0,1-1,-1 1,-1 0,1 1,7 129,-8-110,24 213,-21-145,-3 0,-5 1,-3-1,-18 73,13-101,-22 176,41-174,-8-63,0-1,0 0,0 0,-1 0,1-1,-1 1,1 0,-1-1,1 0,-1 0,0 1,0-2,1 1,-1 0,0 0,0-1,0 0,0 1,0-1,0 0,0-1,0 1,0 0,1-1,-1 0,-3 0,-3 0,-15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14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1 668,'9'0,"18"0,9 0,4 0,-1 0,-2 0,-3 0,-2 0,-1-5,-2-1,-1 0,0 1,0 1,-6 7,-10 2,-7 1</inkml:trace>
  <inkml:trace contextRef="#ctx0" brushRef="#br0" timeOffset="251.91">114 895,'38'4,"27"2,8 0,-4-5,-10-4,-13-1</inkml:trace>
  <inkml:trace contextRef="#ctx0" brushRef="#br0" timeOffset="3132.306">1242 781,'150'-185,"-33"65,-116 119,0 1,0-1,-1 0,1 1,0-1,0 1,0-1,-1 1,1-1,0 1,0-1,0 1,0 0,0 0,0-1,0 1,0 0,0 0,0 0,0 0,0 0,0 0,0 0,0 1,0-1,0 0,0 0,0 1,0-1,0 1,-1-1,1 1,0-1,0 1,0 0,-1-1,1 1,0 0,-1-1,1 1,0 0,-1 0,1 0,-1-1,1 1,-1 0,0 0,1 0,-1 0,0 0,0 0,1 0,5 57,-6-55,0 15,-1-15,0 1,0-1,0 0,1 1,-1-1,1 1,0-1,0 0,1 1,-1-1,1 1,-1-1,1 0,0 1,0-1,1 0,-1 0,1 0,-1 0,1 0,0 0,0 0,0 0,1-1,-1 1,0-1,1 0,0 0,0 0,-1 0,1 0,0 0,1-1,-1 0,0 1,2-1,4-2,0-1,0 0,-1 0,1-1,-1-1,1 1,-1-1,0-1,0 1,-1-1,0 0,0-1,0 0,0 0,-1-1,0 0,0 0,-1 0,4-7,-3 7,120-169,-108 156,-7 38,-10-2,-2-6,1 0,0 0,1-1,-1 1,2 0,-1-1,2 1,-1-1,1 1,0-1,1 0,0 0,1-1,0 1,0-1,1 0,0 0,0-1,1 0,0 0,0 0,6 3,6-1</inkml:trace>
  <inkml:trace contextRef="#ctx0" brushRef="#br0" timeOffset="4899.416">1355 950,'195'-29,"-48"3,106-4,-73 14,-62-7,-73 12,-24 7</inkml:trace>
  <inkml:trace contextRef="#ctx0" brushRef="#br0" timeOffset="5654.345">1412 1120,'73'-17,"-3"0,70-6,-139 23,1 0,-1 0,1-1,-1 1,1 0,-1 0,1 0,-1 1,1-1,-1 0,1 0,-1 1,1-1,-1 1,1 0,-1-1,0 1,0 0,1 0,-1-1,0 1,0 0,0 0,0 1,0-1,0 0,0 0,0 0,0 1,0-1,-1 0,1 1,-1-1,1 1,-1-1,1 0,-1 1,0-1,0 1,0-1,0 1,0-1,0 1,0-1,0 1,0-1,-1 1,-36 63,-89 50,125-115,1 1,-1-1,1 1,-1-1,1 1,0-1,-1 1,1 0,0-1,-1 1,1-1,0 1,0 0,-1-1,1 1,0 0,0 0,0-1,0 1,0 0,0-1,0 1,0 0,0-1,1 1,-1 0,0-1,0 1,1 0,-1-1,0 1,1 0,-1-1,0 1,1-1,-1 1,1-1,-1 1,1-1,-1 1,1-1,-1 0,1 1,0-1,-1 0,1 1,0-1,-1 0,1 0,0 1,-1-1,1 0,0 0,-1 0,1 0,43 5,-41-5,-3 0,70 10,-69-10,1 0,-1 0,1 0,-1 1,1-1,-1 1,0-1,1 1,-1 0,1-1,-1 1,0 0,0 0,0 0,1 0,-1 0,0 0,0 0,0 1,-1-1,1 0,0 0,0 1,-1-1,1 1,0-1,-1 0,0 1,1-1,-1 1,0-1,0 1,0-1,0 1,0-1,0 1,0-1,0 1,-1-1,1 1,0-1,-1 1,-6 9,0 0,-1-1,-1 0,1 0,-1-1,-1-1,0 1,0-1,-1-1,0 0,0-1,0 0,-10 4,-13 9,6-2,3-2</inkml:trace>
  <inkml:trace contextRef="#ctx0" brushRef="#br0" timeOffset="6637.982">2089 1063,'1'-1,"-1"1,1-1,-1 1,1-1,-1 0,1 1,0-1,-1 1,1 0,0-1,0 1,-1 0,1-1,0 1,0 0,-1 0,1-1,0 1,0 0,0 0,-1 0,1 0,0 0,0 0,0 0,-1 1,1-1,0 0,0 0,0 1,-1-1,1 0,0 1,-1-1,1 1,0-1,-1 1,1-1,0 1,-1-1,1 1,-1 0,1-1,-1 1,0 0,1-1,-1 1,1 0,-1 0,0-1,0 1,1 0,-1 0,0-1,0 1,0 0,0 0,0 0,0 0,0-1,0 1,-1 0,-12 54,13-55,-92 187,77-163,10-17,0 1,0-1,1 1,0 0,0 0,0 0,1 1,1-1,0 1,0 0,0 0,1 2,1-10,0 1,1-1,-1 0,0 1,1-1,0 0,-1 0,1 0,0 1,-1-1,1 0,0 0,0 0,0 0,0 0,0 0,0 0,0-1,0 1,0 0,0-1,1 1,-1 0,0-1,0 0,1 1,-1-1,0 0,1 1,-1-1,0 0,1 0,-1 0,0 0,1 0,-1-1,0 1,2-1,52-12,93-33,-123 38</inkml:trace>
  <inkml:trace contextRef="#ctx0" brushRef="#br0" timeOffset="7420.092">2569 301,'26'31,"-2"1,-1 1,-2 1,-1 1,-2 0,-1 1,-2 1,-1 1,1 13,-5-17,-1 0,-2 0,-2 1,-1 0,-1 0,-2 1,-2-1,-1 0,-2 0,-6 27,-1-29,0-1,-3 0,0-1,-2 0,-2-2,0 0,-20 23,-37 27,51-61</inkml:trace>
  <inkml:trace contextRef="#ctx0" brushRef="#br0" timeOffset="7869.513">932 188,'-28'58,"4"0,2 1,2 2,3 0,1 11,3-25,3 0,1 1,3 1,2-1,2 1,2 0,2 0,2-1,9 37,-9-58,2 0,1-1,1 0,1 0,2-1,0 0,2-1,0 0,2-1,0 0,2-2,0 0,2 0,0-2,1-1,1 0,0-1,21 11,75 20,-81-40</inkml:trace>
  <inkml:trace contextRef="#ctx0" brushRef="#br0" timeOffset="19057.608">3670 245,'16'-13,"-16"41,-69 211,57-202,9-31,0 0,1 0,-1 0,2 0,-1 1,1-1,-1 1,2-1,-1 1,1-1,0 1,0 0,1-1,1 6,0-9,1 0,0-1,0 1,0 0,0-1,0 0,1 1,-1-1,1 0,-1-1,1 1,0-1,-1 0,1 0,0 0,0 0,0 0,0-1,0 0,0 0,0 0,0 0,0-1,0 1,0-1,0 0,-1 0,1-1,0 1,-1-1,4-1,7-1,103-11,-92 14</inkml:trace>
  <inkml:trace contextRef="#ctx0" brushRef="#br0" timeOffset="19657.567">4065 48,'21'-12,"-16"8,0 0,0 1,0-1,1 1,-1 0,1 0,0 1,0 0,0 0,0 0,0 1,0 0,1 0,-1 1,0-1,0 1,1 1,-1-1,0 1,0 0,1 0,-1 1,0 0,4 2,-8-2,0 0,-1 0,1 0,-1 0,1 0,-1 1,0-1,0 0,0 1,0-1,0 1,-1-1,1 1,-1-1,0 1,1 0,-1-1,0 1,-1-1,1 1,0-1,-1 1,1 0,-1-1,0 0,0 1,0-1,0 1,0-1,-1 0,1 0,-1 0,0 1,1-1,-1 0,0 0,1 1,0-1,-1 1,1-1,0 1,0-1,1 1,-1 0,1 0,-1-1,1 1,0 0,0 0,0-1,0 1,0 0,1 0,-1-1,1 1,0 0,0-1,0 1,0 0,0-1,0 0,1 1,-1-1,1 0,0 1,1 0,25 15,27 22,-54-38,-1-1,1 0,0 1,0-1,-1 0,1 1,-1-1,1 1,-1-1,0 1,0-1,1 1,-1-1,0 1,0-1,-1 1,1-1,0 1,0-1,-1 1,1-1,-1 1,1-1,-1 1,1-1,-1 0,0 1,0-1,0 0,0 0,0 0,0 0,0 1,0-1,0-1,-1 1,1 0,0 0,-1 0,0 0,-5 4,0 0,-1-1,1 0,-1 0,0-1,0 0,0 0,0-1,-1 0,1 0,-1-1,-2 0,-13 1</inkml:trace>
  <inkml:trace contextRef="#ctx0" brushRef="#br0" timeOffset="20069.932">3331 866,'43'-5,"48"-6,18-2,0 2,-14 3,-13 2,-15 3,-11 1,-9 2,-8 0,-6 0,-4 1,-1-1,-2 1,0-1,1 0,0 0,-4 0</inkml:trace>
  <inkml:trace contextRef="#ctx0" brushRef="#br0" timeOffset="20542.966">4008 922,'-140'55,"134"-52,-1 1,1 0,0 0,0 0,1 1,-1 0,1 0,0 0,1 1,-1 0,1 0,0 0,0 0,1 0,0 1,0 0,0-1,1 1,0 2,2-3,0-1,1 0,0 0,0 1,0-1,0 0,1 0,0 0,0 0,0-1,1 1,0 0,-1-1,2 0,-1 0,0 0,1 0,0 0,0-1,0 1,0-1,1 0,-1 0,1-1,-1 1,1-1,0 0,0-1,0 1,0-1,1 0,-1 0,0 0,0-1,1 0,-1 0,0 0,0-1,2 0,5 1,0 0,-1-1,1 0,-1-1,1 0,-1-1,0 0,0-1,0 0,0-1,-1 0,0 0,0-1,0-1,-1 0,0 0,0-1,-1 0,0 0,1-2,-5 8,0-1,0 0,0-1,-1 1,1-1,-1 0,0 0,0 0,0 0,0 0,-1 0,0-1,0 1,0-1,0 0,-1 0,0 1,0-1,0 0,0 0,-1 0,0 0,0 0,0 0,-1 0,1 0,-1 0,-1 0,1 0,-1 0,1 1,-1-1,-1 1,-1-5,-3 3,0 0,-1 0,1 1,-1 0,0 0,-1 1,1 0,-1 0,1 1,-1 0,0 1,0 0,0 0,-1 1,1 0,0 0,-1 1,1 1,0-1,0 2,-1-1,1 1,0 1,-7 2,-8 1</inkml:trace>
  <inkml:trace contextRef="#ctx0" brushRef="#br0" timeOffset="20907.188">4008 1176,'-9'11,"0"1,1 0,1 0,0 1,0-1,2 2,-1-1,2 1,-1-1,2 1,0 0,1 3,1-15,1 0,0 0,0 1,0-1,0 0,0 0,0 0,1 0,-1 0,1 1,-1-1,1 0,0 0,0 0,0 0,0-1,0 1,0 0,1 0,-1-1,0 1,1 0,0-1,-1 0,1 1,0-1,0 0,0 0,-1 0,1 0,0 0,0 0,1-1,-1 1,0-1,0 1,0-1,0 0,0 0,1 0,-1 0,0 0,0 0,1-1,93-30,-7-35,-86 64,-1 0,0-1,0 1,0-1,0 1,0-1,0 0,-1 0,1 0,-1 0,0 0,0 0,0 0,0-1,0 1,-1 0,0-1,1 1,-1 0,0-1,-1 1,1 0,-1 0,1-1,-1 1,0 0,0 0,-1 0,1 0,0 0,-1-1,-4-2,-1 1,1-1,-1 1,0 0,0 1,-1 0,1 0,-1 1,0-1,0 2,0-1,0 1,0 0,-1 1,1 0,-1 0,1 1,0 0,-1 1,1-1,-1 2,0-1,-22 4,4 0</inkml:trace>
  <inkml:trace contextRef="#ctx0" brushRef="#br0" timeOffset="31242.869">3133 75,'-13'-1,"0"1,0 0,1 0,-1 2,0-1,0 2,0 0,1 0,0 1,-1 1,1 0,1 0,-1 1,1 1,0 0,1 0,-1 1,-3 5,6-1,0 0,1 1,1 0,0 0,1 0,0 1,1 0,1 0,0 0,1 0,1 1,0-1,0 0,2 1,0-1,0 0,2 1,0 1,54 267,-48-237,-5-32,-1 1,0-1,-1 1,-1 0,0 0,-1 0,-1 0,0 0,-1 3,-34 151,31-139,1 1,2-1,1 1,2 0,1-1,1 1,1-1,4 8,-6 63,-3-84,2-4</inkml:trace>
  <inkml:trace contextRef="#ctx0" brushRef="#br0" timeOffset="37659.71">2993 1515,'0'-5,"0"-6,0 3,4 4,7 1,6 2,5 2,4-1,2 1,1-1,0 1,1-1,-1 0,-5-4,-1-2,-6 4,-4 4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0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1 339,'312'0,"-153"-25,-148 27,-6 3</inkml:trace>
  <inkml:trace contextRef="#ctx0" brushRef="#br0" timeOffset="359.212">57 537,'0'0,"5"0,7 0,5 0,5 0,3 0,3 0,1 0,1 0,-1-5,1-1,-1 0,-1 1,1 1,-1 2,0 1,-4 1</inkml:trace>
  <inkml:trace contextRef="#ctx0" brushRef="#br0" timeOffset="26349.586">368 0,'2'11,"1"0,0 0,1 0,0 0,1-1,0 0,1 0,0 0,1-1,-1 0,2 0,-1 0,1-1,1 0,0 2,203 237,-211-244,-1-1,1 1,-1-1,0 1,0-1,0 1,0-1,0 1,0-1,-1 0,1 1,-1-1,0 1,1-1,-1 0,0 1,-1-1,1 0,0 0,-1 0,1 0,-1 0,1 0,-1 0,0-1,0 1,0 0,0-1,0 0,0 1,0-1,-1 0,0 0,-7 8,-213 217,147-126,68-90,2-4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3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35,'16'29,"-10"5,-1 1,-2 0,-1 0,-2 0,-5 34,-22 157,-2-28,39-203,-4-7</inkml:trace>
  <inkml:trace contextRef="#ctx0" brushRef="#br0" timeOffset="423.219">0 119,'210'-62,"57"20,58 32,-220 11,-104-2,0 0,0 1,0-1,0 1,1-1,-1 1,0 0,0-1,1 1,-1 0,0 0,0 0,1 0,-1 0,0 0,0 0,1 0,-1 1,0-1,0 0,1 1,-1-1,0 1,0-1,0 1,0 0,0-1,0 1,0 0,0 0,0 0,0 0,0 0,0 0,-1 0,1 0,0 0,-1 0,1 0,-1 0,1 1,-1-1,0 0,1 0,-1 1,0-1,0 0,0 0,0 1,0-1,0 0,0 0,0 1,-1-1,1 1,-11 16</inkml:trace>
  <inkml:trace contextRef="#ctx0" brushRef="#br0" timeOffset="781.935">28 796,'9'6,"0"0,0-1,1-1,-1 1,1-2,0 1,0-1,1-1,-1 0,1 0,-1-1,1 0,-1-1,1 0,-1-1,1 0,-1-1,4-1,8 2,374-61,-272 42,-100 15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6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59,'10'-5,"12"-1,8 0,3 1,1 1,0 2,-2 1,-1 1,-1-5,-1-1,0 0,-1 1,0 2,-1 0,1 2,-4 1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4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26 486 0 0 0,'0'0'607'0'0,"0"0"601"0"0,0 0 150 0 0,0 0-14 0 0,0 0-148 0 0,3 33-212 0 0,8 105-177 0 0,-9 26 1768 0 0,-20-76 1580 0 0,18-88-4079 0 0,-1 1 0 0 0,1-1 1 0 0,0 0-1 0 0,0 1 1 0 0,-1-1-1 0 0,1 0 0 0 0,0 1 1 0 0,0-1-1 0 0,-1 0 1 0 0,1 0-1 0 0,0 1 0 0 0,-1-1 1 0 0,1 0-1 0 0,0 0 1 0 0,-1 1-1 0 0,1-1 0 0 0,0 0 1 0 0,-1 0-1 0 0,1 0 1 0 0,-1 0-1 0 0,1 0 0 0 0,0 0 1 0 0,-1 0-1 0 0,1 0 1 0 0,-1 0-1 0 0,1 0 0 0 0,0 0 1 0 0,-1 0-1 0 0,1 0 1 0 0,-1 0-1 0 0,1 0 0 0 0,0 0 1 0 0,-1 0-1 0 0,1 0 1 0 0,0 0-1 0 0,-1-1 0 0 0,1 1 1 0 0,-1 0-1 0 0,1 0 0 0 0,0 0 1 0 0,-1-1-1 0 0,1 1 1 0 0,0 0-1 0 0,0-1 0 0 0,-1 1 1 0 0,1 0-1 0 0,0 0 1 0 0,0-1-1 0 0,-1 1 0 0 0,1 0 1 0 0,0-1-1 0 0,0 1 1 0 0,0-1-1 0 0,0 1 0 0 0,-1 0 1 0 0,1-1-1 0 0,0 1 1 0 0,0-1-1 0 0,0 1 0 0 0,0 0 1 0 0,0-1-1 0 0,0 1 1 0 0,0-1-1 0 0,0 1 0 0 0,0 0 1 0 0,0-1-1 0 0,0 1 1 0 0,1-1-1 0 0,-1 1 0 0 0,0 0-76 0 0,-5-19 751 0 0,4 0-701 0 0,1-1 0 0 0,0 1 0 0 0,2 0 0 0 0,0-1 1 0 0,1 1-1 0 0,1 0 0 0 0,1 0 0 0 0,1 1 0 0 0,0 0 0 0 0,1 0 0 0 0,8-14-50 0 0,116-179 16 0 0,-103 171-91 0 0,2 2 1 0 0,1 1-1 0 0,2 1 0 0 0,29-23 75 0 0,-61 59-242 0 0,0 0-1 0 0,-1 0 1 0 0,1 0-1 0 0,0 1 1 0 0,0-1-1 0 0,-1 0 1 0 0,1 1-1 0 0,0-1 1 0 0,-1 0-1 0 0,1 1 1 0 0,0-1-1 0 0,-1 1 1 0 0,1-1-1 0 0,0 1 1 0 0,-1-1-1 0 0,1 1 1 0 0,-1-1-1 0 0,1 1 1 0 0,-1 0-1 0 0,0-1 1 0 0,1 1-1 0 0,-1 0 0 0 0,0-1 1 0 0,1 1-1 0 0,-1 0 1 0 0,0 0-1 0 0,0-1 1 0 0,1 1-1 0 0,-1 0 1 0 0,0 0-1 0 0,0-1 1 0 0,0 1-1 0 0,0 0 1 0 0,0 0-1 0 0,0 0 1 0 0,0-1-1 0 0,0 1 1 0 0,-1 0-1 0 0,1 0 1 0 0,0-1-1 0 0,0 1 1 0 0,-1 0-1 0 0,1-1 1 0 0,0 1-1 0 0,-1 0 1 0 0,1 0-1 0 0,-1-1 1 0 0,1 1-1 0 0,-1-1 1 0 0,1 1-1 0 0,-1-1 1 0 0,1 1-1 0 0,-1 0 243 0 0,-4 7-7747 0 0</inkml:trace>
  <inkml:trace contextRef="#ctx0" brushRef="#br0" timeOffset="3276.995">499 707 2336 0 0,'0'0'542'0'0,"0"0"-425"0"0,0 0-161 0 0,0 0 283 0 0,0 0 479 0 0,0 0 318 0 0,0 0 133 0 0,0 0-27 0 0,0 0-106 0 0,0 0-117 0 0,0 0-58 0 0,5 19-18 0 0,18 58 7 0 0,-22-75-779 0 0,-1-1-1 0 0,1 1 1 0 0,0-1 0 0 0,-1 1-1 0 0,1 0 1 0 0,0-1 0 0 0,0 1-1 0 0,0-1 1 0 0,0 0 0 0 0,0 1-1 0 0,0-1 1 0 0,0 0 0 0 0,1 0-1 0 0,-1 1 1 0 0,0-1 0 0 0,1 0-1 0 0,-1 0 1 0 0,1-1 0 0 0,-1 1-1 0 0,1 0 1 0 0,-1 0 0 0 0,1-1-1 0 0,0 1 1 0 0,-1-1 0 0 0,1 1-1 0 0,0-1 1 0 0,-1 0 0 0 0,1 0-1 0 0,0 0 1 0 0,0 1 0 0 0,-1-2-1 0 0,1 1 1 0 0,0 0 0 0 0,0 0-71 0 0,5-1 376 0 0,2 2-62 0 0,1 0 0 0 0,0-1 1 0 0,0-1-1 0 0,0 1 0 0 0,-1-2 0 0 0,1 1 0 0 0,0-1 0 0 0,-1-1 0 0 0,1 0 1 0 0,-1 0-1 0 0,0-1 0 0 0,0 0 0 0 0,0 0 0 0 0,-1-1 0 0 0,1 0 1 0 0,0-1-315 0 0,1-2 76 0 0,1-1 0 0 0,-1 0 1 0 0,-1 0-1 0 0,0-1 1 0 0,0 0-1 0 0,0-1 1 0 0,-2 1-1 0 0,1-2 0 0 0,-1 1 1 0 0,-1-1-1 0 0,0 0 1 0 0,-1 0-1 0 0,0-1 1 0 0,-1 0-1 0 0,0 0 1 0 0,-1 0-1 0 0,-1 0 0 0 0,0 0 1 0 0,0-11-77 0 0,-2 21-34 0 0,-1 0 0 0 0,1 1 1 0 0,-1-1-1 0 0,0 1 0 0 0,0-1 0 0 0,0 1 0 0 0,-1-1 1 0 0,1 1-1 0 0,0 0 0 0 0,-1 0 0 0 0,0-1 1 0 0,1 1-1 0 0,-1 0 0 0 0,0 0 0 0 0,0 1 0 0 0,0-1 1 0 0,0 0-1 0 0,0 1 0 0 0,-1-1 0 0 0,1 1 1 0 0,0 0-1 0 0,-1 0 0 0 0,1-1 0 0 0,-1 2 1 0 0,1-1-1 0 0,-1 0 0 0 0,0 0 0 0 0,1 1 0 0 0,-1 0 1 0 0,0-1-1 0 0,1 1 0 0 0,-1 0 0 0 0,-2 1 34 0 0,-87 17-1195 0 0,77-10 1117 0 0,1 1 0 0 0,1 1-1 0 0,0 0 1 0 0,1 0 0 0 0,-1 1 0 0 0,2 1-1 0 0,0 0 1 0 0,0 1 0 0 0,1 0 0 0 0,1 0-1 0 0,0 1 1 0 0,1 0 0 0 0,0 1 0 0 0,2 0-1 0 0,-1 0 1 0 0,2 0 0 0 0,0 1 0 0 0,1 0-1 0 0,0 0 1 0 0,1 0 0 0 0,1 8 78 0 0,2-19-37 0 0,1 0 0 0 0,-1 0 0 0 0,2 0 1 0 0,-1 0-1 0 0,0 0 0 0 0,1-1 0 0 0,0 1 0 0 0,0 0 0 0 0,0-1 1 0 0,1 1-1 0 0,0-1 0 0 0,0 0 0 0 0,0 0 0 0 0,0 0 0 0 0,0 0 0 0 0,1-1 1 0 0,-1 1-1 0 0,1-1 0 0 0,0 0 0 0 0,0 0 0 0 0,1 0 0 0 0,-1-1 1 0 0,1 1-1 0 0,-1-1 0 0 0,1 0 0 0 0,0 0 0 0 0,-1-1 0 0 0,4 1 37 0 0,143 21-1487 0 0,-129-22 712 0 0,1-1 0 0 0,-1-1 1 0 0,0-2-1 0 0,0 0 1 0 0,0-1-1 0 0,0-1 0 0 0,1-2 775 0 0,55-21-8378 0 0,-64 23 7629 0 0</inkml:trace>
  <inkml:trace contextRef="#ctx0" brushRef="#br0" timeOffset="3784.137">1232 486 6009 0 0,'0'0'1389'0'0,"0"0"-820"0"0,0 0-445 0 0,0 0 19 0 0,0 0 241 0 0,0 0 205 0 0,0 0 14 0 0,0 0-85 0 0,0 0-106 0 0,-5 33-75 0 0,-13 108-17 0 0,-7 119 364 0 0,12-6 167 0 0,13-253-280 0 0,0-1 220 0 0,0 0 212 0 0,0 0 185 0 0,0-12 1158 0 0,27-146 457 0 0,-6 106-2806 0 0,2 1 1 0 0,2 2 0 0 0,2 0-1 0 0,3 2 1 0 0,31-39 2 0 0,-40 58-17 0 0,1 1 1 0 0,1 1-1 0 0,2 1 1 0 0,0 1-1 0 0,2 2 0 0 0,0 0 1 0 0,2 2-1 0 0,0 1 1 0 0,15-7 16 0 0,-40 24-30 0 0,-1 0 1 0 0,0 0 0 0 0,1 0 0 0 0,-1 1-1 0 0,1-1 1 0 0,0 1 0 0 0,-1 0 0 0 0,1 0-1 0 0,0 0 1 0 0,0 1 0 0 0,0-1-1 0 0,0 1 1 0 0,-1 0 0 0 0,1 0 0 0 0,0 0-1 0 0,0 1 1 0 0,1 0 29 0 0,-3 2-31 0 0,0 1-1 0 0,0 0 1 0 0,0 1 0 0 0,0-1-1 0 0,0 0 1 0 0,-1 1-1 0 0,0-1 1 0 0,0 1 0 0 0,0-1-1 0 0,-1 1 1 0 0,1-1 0 0 0,-1 1-1 0 0,0-1 1 0 0,0 1-1 0 0,-1 0 1 0 0,1-1 0 0 0,-2 5 31 0 0,-3 10 43 0 0,-1 0 1 0 0,0-1-1 0 0,-1 0 1 0 0,-1 0 0 0 0,-1 0-1 0 0,0-1 1 0 0,-2 0-1 0 0,0-1 1 0 0,0 0 0 0 0,-2-1-1 0 0,0 0 1 0 0,0-1-1 0 0,-1-1 1 0 0,-1 0 0 0 0,0-1-1 0 0,-10 5-43 0 0,15-8-102 0 0,-1-1-1 0 0,0 0 1 0 0,0-1-1 0 0,0 0 1 0 0,-1-1 0 0 0,0 0-1 0 0,0-1 1 0 0,-1 0-1 0 0,1-1 1 0 0,-1 0 0 0 0,0-2-1 0 0,0 1 1 0 0,-1-1-1 0 0,1-1 1 0 0,-12 0 102 0 0,7-22-4500 0 0,17-1-1624 0 0,2 14 2341 0 0,-1-3-1413 0 0</inkml:trace>
  <inkml:trace contextRef="#ctx0" brushRef="#br0" timeOffset="4051.008">1981 0 11915 0 0,'0'0'593'0'0,"0"0"-380"0"0,0 0-171 0 0,0 0 226 0 0,0 0 360 0 0,0 0 247 0 0,0 0 109 0 0,0 0-17 0 0,0 0-92 0 0,0 0-154 0 0,0 0-155 0 0,-1 36-128 0 0,-3 112-90 0 0,-12 78 555 0 0,10-165-779 0 0,-2 0-1 0 0,-3-1 0 0 0,-3 1 0 0 0,-3-2 0 0 0,-23 57-123 0 0,30-79-1659 0 0,10-37 421 0 0,27-13-10484 0 0,-17 8 5389 0 0</inkml:trace>
  <inkml:trace contextRef="#ctx0" brushRef="#br0" timeOffset="4489.11">2482 387 5329 0 0,'0'0'1202'0'0,"0"0"46"0"0,0 0 196 0 0,0 0 159 0 0,0 0 0 0 0,0 0-166 0 0,0 0-272 0 0,0 0-251 0 0,0 0-179 0 0,-34 15-161 0 0,-104 49-123 0 0,56-14 171 0 0,62-33-500 0 0,13-10-144 0 0,1 0-1 0 0,0 0 0 0 0,0 0 1 0 0,0 0-1 0 0,1 1 1 0 0,0 0-1 0 0,0 0 0 0 0,1 0 1 0 0,0 1-1 0 0,1 0 1 0 0,0-1-1 0 0,0 1 0 0 0,1 0 1 0 0,0 1-1 0 0,0-1 1 0 0,1 0-1 0 0,0 0 0 0 0,1 1 1 0 0,1 6 22 0 0,0-13 0 0 0,0 1 0 0 0,1-1 0 0 0,0 0 0 0 0,0 0 0 0 0,0 0 0 0 0,0-1 0 0 0,0 1 0 0 0,0 0 0 0 0,1-1 0 0 0,0 1 0 0 0,-1-1 0 0 0,1 0 0 0 0,0 0 0 0 0,0 0 0 0 0,0 0 0 0 0,0-1 0 0 0,0 1 0 0 0,0-1 0 0 0,1 0 0 0 0,-1 0 0 0 0,0 0 0 0 0,1 0 0 0 0,-1 0 0 0 0,1-1 0 0 0,-1 1 0 0 0,1-1 0 0 0,-1 0 0 0 0,1 0 0 0 0,-1-1 0 0 0,1 1 0 0 0,-1-1 0 0 0,1 0 0 0 0,-1 1 0 0 0,1-2 0 0 0,-1 1 0 0 0,0 0 0 0 0,0-1 0 0 0,0 1 0 0 0,1-1 0 0 0,33-15 274 0 0,-1-2 1 0 0,0-2 0 0 0,-2-1-1 0 0,0-2 1 0 0,-2-1 0 0 0,17-16-275 0 0,31-24 14 0 0,-80 64-31 0 0,1 0 1 0 0,-1 1-1 0 0,0-1 0 0 0,0 1 1 0 0,1-1-1 0 0,-1 1 1 0 0,1-1-1 0 0,-1 1 1 0 0,1-1-1 0 0,-1 1 1 0 0,1-1-1 0 0,-1 1 1 0 0,1-1-1 0 0,-1 1 1 0 0,1 0-1 0 0,-1-1 1 0 0,1 1-1 0 0,0 0 1 0 0,-1-1-1 0 0,1 1 1 0 0,0 0-1 0 0,-1 0 1 0 0,1 0-1 0 0,0 0 1 0 0,-1 0-1 0 0,1 0 1 0 0,0 0-1 0 0,-1 0 1 0 0,1 0-1 0 0,0 0 1 0 0,-1 0-1 0 0,1 0 1 0 0,0 0-1 0 0,-1 0 1 0 0,1 1-1 0 0,0-1 0 0 0,-1 0 1 0 0,1 0-1 0 0,-1 1 1 0 0,1-1-1 0 0,-1 1 1 0 0,1-1-1 0 0,0 0 1 0 0,-1 1-1 0 0,1-1 1 0 0,-1 1-1 0 0,0-1 1 0 0,1 1-1 0 0,-1-1 1 0 0,1 1-1 0 0,-1-1 1 0 0,0 1-1 0 0,1 0 1 0 0,-1-1-1 0 0,0 1 1 0 0,0 0-1 0 0,0-1 1 0 0,1 2 16 0 0,-2 44-439 0 0,0-40 574 0 0,-8 40-77 0 0,6-37-67 0 0,1 1 1 0 0,0 0 0 0 0,1-1 0 0 0,-1 1 0 0 0,2 0 0 0 0,-1 0-1 0 0,2-1 1 0 0,-1 1 0 0 0,1 0 0 0 0,2 5 8 0 0,27 15-1850 0 0,15-27-6462 0 0,-33-3 4779 0 0,1 0-1168 0 0</inkml:trace>
  <inkml:trace contextRef="#ctx0" brushRef="#br0" timeOffset="4736.903">3150 427 5065 0 0,'0'0'1658'0'0,"0"0"-290"0"0,0 0-82 0 0,0 0 62 0 0,0 0 44 0 0,0 0-86 0 0,-31 16-235 0 0,-95 52-260 0 0,58-15 202 0 0,64-49-995 0 0,1-1 0 0 0,0 1 0 0 0,0-1 0 0 0,0 1 0 0 0,0 0 0 0 0,1 0 0 0 0,0 1 0 0 0,-1-1 0 0 0,1 0 0 0 0,1 1 0 0 0,-1 0 0 0 0,1-1 0 0 0,0 1 0 0 0,0 0 0 0 0,0-1 0 0 0,1 1 0 0 0,-1 0 0 0 0,1 0 0 0 0,0 0 0 0 0,1-1 0 0 0,-1 1 0 0 0,1 0 0 0 0,0 0 0 0 0,0-1 0 0 0,1 1 0 0 0,-1-1 0 0 0,1 1 0 0 0,0-1 0 0 0,0 1 0 0 0,0-1 0 0 0,1 0 0 0 0,0 0 0 0 0,0 0 0 0 0,0-1 0 0 0,0 1 0 0 0,0 0 0 0 0,1-1 0 0 0,-1 0 0 0 0,1 0 0 0 0,0 0 0 0 0,3 1-18 0 0,12 4 37 0 0,1-1 1 0 0,0-1-1 0 0,0-1 1 0 0,1-1 0 0 0,0-1-1 0 0,-1 0 1 0 0,1-2-1 0 0,0-1 1 0 0,0 0-1 0 0,0-1 1 0 0,6-2-38 0 0,101-30-2778 0 0,-49-7-6844 0 0,-65 32 4553 0 0</inkml:trace>
  <inkml:trace contextRef="#ctx0" brushRef="#br0" timeOffset="5057.55">3455 615 808 0 0,'0'0'1174'0'0,"0"0"-234"0"0,0 0-20 0 0,0 0 164 0 0,0 0 183 0 0,0 0 191 0 0,0 0 176 0 0,0 0 85 0 0,0 0 44 0 0,0 0-39 0 0,0 0-148 0 0,0 0-118 0 0,33 11-126 0 0,103 31-107 0 0,-133-41-1133 0 0,1 0 0 0 0,0 0 0 0 0,0 0 0 0 0,0 0 0 0 0,0 0 1 0 0,0-1-1 0 0,0 0 0 0 0,1 0 0 0 0,-1 0 0 0 0,0-1 0 0 0,0 1 1 0 0,0-1-1 0 0,0 0 0 0 0,0 0 0 0 0,-1 0 0 0 0,1-1 0 0 0,0 1 1 0 0,3-3-93 0 0,9-3 436 0 0,17-4-78 0 0,-1-2 1 0 0,0-2-1 0 0,-1 0 1 0 0,0-3 0 0 0,-1 0-1 0 0,-1-2 1 0 0,-1 0-1 0 0,9-11-358 0 0,0-27 159 0 0,-36 56-177 0 0,0 1 1 0 0,-1-1-1 0 0,1 1 1 0 0,-1 0-1 0 0,1-1 1 0 0,-1 1-1 0 0,0-1 1 0 0,1 1-1 0 0,-1-1 1 0 0,0 0-1 0 0,0 1 1 0 0,0-1-1 0 0,0 1 0 0 0,0-1 1 0 0,-1 1-1 0 0,1-1 1 0 0,0 1-1 0 0,-1-1 1 0 0,1 1-1 0 0,-1-1 1 0 0,1 1-1 0 0,-1 0 1 0 0,0-1-1 0 0,0 1 1 0 0,0 0-1 0 0,1-1 1 0 0,-1 1-1 0 0,0 0 1 0 0,-1 0-1 0 0,1 0 0 0 0,0 0 1 0 0,0 0-1 0 0,0 0 1 0 0,-1 0-1 0 0,1 0 1 0 0,0 1-1 0 0,-1-1 1 0 0,1 0-1 0 0,0 1 1 0 0,-1-1-1 0 0,0 1 18 0 0,-12-1-94 0 0,1 1 1 0 0,0 1-1 0 0,-1 0 0 0 0,1 0 0 0 0,0 1 0 0 0,0 1 0 0 0,0 1 1 0 0,0 0-1 0 0,1 0 0 0 0,-1 1 0 0 0,1 1 0 0 0,0 0 1 0 0,1 0-1 0 0,-1 1 0 0 0,1 1 0 0 0,1 0 0 0 0,-8 7 94 0 0,5-5-49 0 0,1 1-1 0 0,-1 0 0 0 0,2 0 0 0 0,0 2 1 0 0,0-1-1 0 0,1 1 0 0 0,1 1 0 0 0,0-1 1 0 0,1 2-1 0 0,0-1 0 0 0,1 1 1 0 0,1 0-1 0 0,0 1 0 0 0,1-1 0 0 0,1 1 1 0 0,0 0-1 0 0,2 1 0 0 0,-1-1 0 0 0,2 0 1 0 0,0 1-1 0 0,2 11 50 0 0,0-21-20 0 0,0 0 0 0 0,0 0-1 0 0,1 0 1 0 0,0 0 0 0 0,1 0 0 0 0,0 0 0 0 0,0-1-1 0 0,0 1 1 0 0,0-1 0 0 0,1 0 0 0 0,0 0 0 0 0,1 0-1 0 0,-1 0 1 0 0,1-1 0 0 0,0 0 0 0 0,1 0 0 0 0,-1 0 0 0 0,1-1-1 0 0,0 1 1 0 0,0-2 0 0 0,0 1 0 0 0,1 0 0 0 0,-1-1-1 0 0,6 1 21 0 0,10 6-40 0 0,1-2-1 0 0,0-1 0 0 0,1-1 0 0 0,0-1 0 0 0,-1-1 1 0 0,23 1 40 0 0,52-2-2532 0 0,-35-5-6710 0 0,-42 1-101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6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85,'33'-5,"31"-6,9-2,-3-3,-9 1,-10 4,-8 2,-13 4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7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1 960,'216'-309,"-36"120,-180 188,0 1,1-1,-1 0,0 1,1-1,-1 1,1-1,-1 1,0-1,1 1,-1-1,1 1,-1 0,1-1,0 1,-1 0,1-1,-1 1,1 0,0 0,-1-1,1 1,0 0,-1 0,1 0,0 0,-1 0,1 0,0 0,-1 0,1 0,0 0,-1 0,1 1,0-1,-1 0,1 0,-1 1,1-1,-1 0,1 1,0-1,-1 1,1-1,-1 0,1 1,-1-1,0 1,1-1,-1 1,0 0,1-1,-1 1,0-1,1 1,-1 0,0-1,0 1,0 0,0-1,0 1,0 0,0-1,0 1,2 52,-2-44,-3 139,3-146,0 0,0 1,0-1,1 0,-1 0,1 1,-1-1,1 0,0 0,0 0,0 1,0-1,0 0,0 0,0 0,1-1,-1 1,1 0,-1 0,1-1,0 1,0-1,0 0,0 1,0-1,0 0,0 0,0 0,0 0,0-1,1 1,-1-1,0 1,0-1,1 0,-1 0,2 0,2 0,0-1,0 0,0 0,0-1,0 0,0 0,-1 0,1 0,-1-1,0 0,0 0,0-1,0 1,1-2,97-102,38-35,-39 13,-102 128,0 0,1 0,-1 0,0 0,1 0,-1 0,1 0,-1 0,1 0,-1 0,1 0,0 0,-1 0,1 1,0-1,0 0,0 0,-1 1,1-1,0 1,0-1,0 1,0-1,0 1,0 0,0-1,0 1,0 0,1 0,-1-1,0 1,0 0,0 0,0 1,0-1,0 0,0 0,0 0,0 1,0-1,0 0,0 1,0-1,0 1,0-1,0 1,0 0,0-1,0 1,-1 0,1 0,0-1,0 1,-1 0,1 0,-1 0,1 0,5 142,-8-92,1 176,1-202</inkml:trace>
  <inkml:trace contextRef="#ctx0" brushRef="#br0" timeOffset="1200.645">1441 198,'-2'27,"0"0,-2 0,-1 0,-1-1,-1 0,-2 0,-6 15,-76 129,88-166,0 1,0-1,0 1,1 0,0 0,0 0,0 0,0 0,1 0,0 0,0 1,1-1,-1 0,1 1,0-1,1 1,-1-1,1 0,0 0,0 1,1-1,-1 0,2 1,1-4,1-1,-1 0,1 0,-1 0,1 0,-1-1,1 0,-1 0,1 0,0-1,-1 1,1-1,-1 0,0 0,1-1,-1 1,0-1,1 0,-1 0,1-1,10-4,0 2,1 0,0 0,0 2,0 0,1 1,-1 0,4 1,4 1</inkml:trace>
  <inkml:trace contextRef="#ctx0" brushRef="#br0" timeOffset="1937.146">1751 57,'2'-4,"-1"1,1 0,0-1,0 1,1 0,-1 0,0 0,1 0,0 1,0-1,0 1,0-1,0 1,0 0,1 0,-1 1,1-1,-1 1,1 0,-1 0,1 0,0 0,0 0,-1 1,1 0,3 0,1-2,1 2,0-1,0 1,-1 1,1 0,0 0,-1 0,1 1,-1 1,8 2,-13-4,-1 0,1 0,-1 0,0 1,0-1,0 1,0-1,0 1,0 0,0-1,0 1,-1 0,1 0,-1 1,1-1,-1 0,0 0,0 1,0-1,0 0,0 1,-1-1,1 1,-1-1,0 1,1-1,-1 1,0-1,0 1,-1 0,1-1,-1 1,1-1,-1 1,0-1,1 0,-1 1,-1-1,1 1,-4 5,0 0,-1 0,0-1,0 0,0 0,-1-1,0 1,0-1,-1-1,0 0,-8 5,-15 12,20-15,-35 43,48-48,-1 0,1 0,-1 0,1-1,0 1,0 0,0-1,0 0,0 1,0-1,0 0,0 0,1 0,-1 0,0-1,1 1,-1 0,0-1,1 0,-1 0,1 1,-1-1,1-1,-1 1,0 0,2-1,0 1,96-2,62 7,-138 1</inkml:trace>
  <inkml:trace contextRef="#ctx0" brushRef="#br0" timeOffset="2473.225">227 1045,'0'0,"1"0,-1 0,1 0,-1 0,1 0,-1 0,1 0,-1 0,1 0,-1 0,1 1,-1-1,1 0,-1 0,0 0,1 1,-1-1,1 0,-1 1,0-1,1 0,-1 1,0-1,0 1,1-1,-1 0,0 1,0-1,1 1,-1-1,0 1,0-1,0 1,0-1,0 1,0-1,0 1,0-1,0 1,0-1,0 1,0-1,0 1,0-1,0 1,-1-1,1 0,0 1,0-1,0 1,-1-1,1 1,0-1,-1 0,1 1,0-1,-1 0,1 1,0-1,-1 0,1 1,-1-1,46 7,21-7,-1-2,1-4,-1-2,13-5,72-9,414-59,-284 71,-256 10</inkml:trace>
  <inkml:trace contextRef="#ctx0" brushRef="#br0" timeOffset="2735.067">1074 1158,'-5'43,"-6"24,-2 5,2-4,3-10,2-9,3-9,1-6,2-4,0-7</inkml:trace>
  <inkml:trace contextRef="#ctx0" brushRef="#br0" timeOffset="3185.169">1355 1271,'81'-30,"-58"19,2 2,0 0,0 2,0 1,1 0,-1 2,2 1,-25 3,0 0,0-1,0 1,0 0,0 0,0 0,0 0,0 0,-1 1,1-1,0 1,0-1,0 1,0 0,0-1,-1 1,1 0,0 0,-1 0,1 0,-1 1,1-1,-1 0,0 1,1-1,-1 1,0-1,0 1,0 0,0-1,0 1,0 0,-1 0,1 0,0-1,-1 1,0 0,1 0,-1 0,0 0,0 0,0 0,0 0,0 0,-1 0,1 0,-1 0,1-1,-1 1,0 0,1 0,-1 0,0-1,-1 1,-11 20,-2 0,-1-2,-1 0,0-1,-1-1,-1 0,-20 13,6-3,27-23,-1 0,1 0,0 0,0 1,1 0,0 0,0 1,0-1,1 1,-1 0,2 0,-1 0,1 1,0 0,1-1,0 1,0 0,0 0,1 0,1 0,-1 2,4-6,0-1,1 1,-1-1,1 1,0-1,0-1,0 1,0 0,0-1,1 0,-1 0,1 0,-1 0,1-1,0 0,0 0,-1 0,1-1,0 1,0-1,0 0,0-1,0 1,-1-1,1 0,4-1,3 1,191-37,-129 20,29-11,-83 25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44.7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120 467,'17'-51,"-6"73,-32 145,13 268,26 46,-36-287,-8-2,-13 22,-3-1,41-207,0-3,-1 1,0 0,1 0,0 0,0 0,0 0,0 0,1 0,0 0,0 0,0 1,0-1,0 0,1 0,0 0,0 0,0 0,0 0,1 0,-1-1,1 1,0 0,0-1,1 1,-1-1,1 0,-1 0,1 0,0 0,0 0,1 0,-1-1,0 0,1 1,-1-2,1 1,4 1,15-1,-1-1,1-1,0-1,0-1,0-1,-1-1,6-2,98-11,584 18,-342-2,-62-26,650 27,-353-1,-271-26,149-3,-59 3,30-2,-86 30,-223-27,24-5,-103 30,97-16,-156 13,0 1,0-1,0 0,0-1,-1 1,0-1,0 0,0 0,0-1,-1 1,0-1,0 1,0-1,-1 0,0 0,0 0,0 0,-1-1,0 1,0 0,0-1,-1 1,0 0,-1-1,1 1,-1-1,0 1,-1 0,0 0,0-2,0-24,-27-162,-57-371,56 252,60-29,-42 117,-17 38,12 37,16 148,1 0,0 0,-1 0,1 0,-1 0,1 0,-1 0,0 0,0 1,0-1,0 0,0 1,-1-1,1 0,0 1,-1 0,1-1,-1 1,1 0,-1 0,0 0,1 0,-1 0,0 0,0 0,0 0,0 1,0-1,0 1,1-1,-1 1,0 0,-1 0,1 0,0 0,0 0,-78 13,74-12,-65 14,-2-4,0-3,-6-3,-22 3,-289 14,-288-4,191 7,-830-24,874 26,-158 50,255-67,231-11,93 3,0 1,1 1,0 1,0 1,0 1,0 0,1 2,1 0,-2 2,15-8,-143 29,-163-16,196 4,95-24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5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6417 398,'-10'48,"-3"31,1 10,2 1,3-6,3-12,6-14,4-7,0-7,4-7,0-4,4-4,-1-1,-3-1,-3-5</inkml:trace>
  <inkml:trace contextRef="#ctx0" brushRef="#br0" timeOffset="255.678">6077 850,'48'-10,"45"-7,16-2,-1 3,-14 4,-14 5,-15 2,-9 3,-9 2,-9 0,-9 1</inkml:trace>
  <inkml:trace contextRef="#ctx0" brushRef="#br0" timeOffset="416.343">6924 793,'-6'13,"0"0,0 1,1 0,1 0,0 0,1 0,0 0,2 1,-1-1,2 1,0 8,0-17,0-1,1 1,-1-1,1 1,0 0,1-1,-1 0,1 1,0-1,1 0,-1 0,1 0,0 0,0-1,1 1,-1-1,1 1,0-1,0-1,0 1,1 0,-1-1,1 0,0 0,0 0,0-1,0 0,0 0,1 0,4 0,5 0,1-2,0 0,0 0,0-2,0 0,0-1,0 0,-1-2,0 1,0-2,0 0,-1-1,1 0,-2-2,1 1,9-10,-17 15,-1-1,0 0,0 0,0 0,-1-1,0 1,0-1,0 0,0-1,-1 1,1-1,-2 1,1-1,0 0,-1 0,0 0,-1 0,1 0,-1-1,-1 1,1 0,-1-1,0 1,0-1,-1 1,0 0,0 0,0-1,-1 1,0 0,0 0,0 0,-1 0,0 1,0-1,-1 1,0 0,-1-2,-2 0,-1 0,0 0,-1 1,1 0,-1 1,0 0,0 0,-1 1,1 0,-1 0,0 1,0 1,0 0,-1 0,1 1,0 0,-1 1,1 0,-1 1,1 0,-7 1,-12 5</inkml:trace>
  <inkml:trace contextRef="#ctx0" brushRef="#br0" timeOffset="-2750.818">489 568,'-2'-6,"0"1,-1-1,1 1,-1 0,0 0,-1 0,1 0,-1 0,0 1,0-1,-1 1,1 0,-1 0,0 1,0 0,0 0,0 0,-1 0,1 1,-1-1,0 2,1-1,-1 1,0-1,0 2,0-1,0 1,0 0,0 0,0 0,0 1,0 0,0 0,0 0,0 1,1 0,-1 0,0 1,-15 9,1 0,0 2,1 0,0 1,1 0,1 2,1 0,0 1,2 1,0 0,0 1,2 0,1 1,0 0,2 1,0 0,2 1,0 0,2 0,0 0,2 1,-1 11,2-23,0 0,1 0,0 0,0 0,2 1,-1-1,2 0,0 0,0 0,1 0,0 0,1-1,1 1,-1-1,2 0,0 0,0-1,1 0,0 0,1 0,0-1,0 0,1 0,6 0,0 0,1-1,0 0,0-1,0-1,1 0,0-2,0 0,0 0,1-2,-1 0,1-1,0-1,-1-1,1 0,-1-1,1-1,-1-1,0 0,0-1,-1-1,1-1,-1 0,-1-1,1-1,5-5,6-2</inkml:trace>
  <inkml:trace contextRef="#ctx0" brushRef="#br0" timeOffset="-2462.018">941 737,'-26'41,"0"2,3 1,2 1,2 1,2 1,-3 15,18-58,1 1,-1-1,1 0,0 1,0 0,0-1,1 1,-1-1,1 1,0 0,1-1,-1 1,1 0,0-1,0 1,0-1,0 1,1-1,0 0,0 1,0-1,1 0,-1-1,1 1,0 0,0-1,0 1,1-1,-1 0,1 0,-1 0,1-1,0 1,0-1,1 0,4 2,0-2,1 1,-1-1,1 0,-1-1,1 0,0-1,-1 0,1-1,0 1,-1-2,1 1,-1-2,1 1,-1-1,0-1,0 1,0-1,-1-1,1 0,-1 0,0-1,-1 0,1 0,-1-1,0 1,-1-2,0 1,0-1,0 0,-1 0,0 0,-1-1,0 0,0 0,-1 0,0 0,-1-1,0 1,0-1,0-2,0 1,0 0,0 0,-1-1,-1 1,0 0,0-1,-1 1,-1 0,0 0,0 0,-1 0,-1 0,0 0,0 1,-1-1,0 1,-1 1,0-1,0 1,-1 0,-6-6,-32 2,27 16</inkml:trace>
  <inkml:trace contextRef="#ctx0" brushRef="#br0" timeOffset="-1999.476">1336 1160,'24'-53,"2"2,2 0,2 2,2 1,3 1,37-38,-71 83,0 0,0 0,1 0,-1 0,0 1,0-1,1 0,-1 1,1-1,0 1,-1 0,1-1,0 1,0 0,0 0,0 0,0 0,0 1,0-1,0 0,0 1,0-1,0 1,0 0,0 0,0 0,1 0,-1 0,0 0,0 1,0-1,0 1,0-1,0 1,0 0,0 0,0 0,0 0,0 0,0 0,-1 0,1 1,0-1,0 2,29 131,-30-133,0 1,0-1,0 0,0 0,1 1,-1-1,0 0,1 0,-1 0,1-1,-1 1,1 0,-1-1,1 1,-1 0,1-1,0 0,-1 1,1-1,0 0,-1 0,1 0,0 0,0 0,-1-1,1 1,0 0,-1-1,1 1,-1-1,1 1,-1-1,1 0,-1 0,1 0,-1 0,0 0,1 0,-1 0,0 0,1-1,53-53,-53 53,112-103,-113 104,0 0,0 0,0 1,0-1,1 0,-1 0,0 1,0-1,1 1,-1-1,0 1,1-1,-1 1,0 0,1 0,-1 0,0 0,1 0,-1 0,1 0,-1 0,0 0,1 1,-1-1,0 0,1 1,-1-1,0 1,0 0,1-1,-1 1,0 0,0 0,0 0,0-1,0 1,0 1,0-1,0 0,-1 0,1 0,0 0,0 0,-1 1,12 67,-10-41,0-20,-2 3,2-1,0 1,0-1,1 1,0-1,1 0,0 0,0-1,1 1,5 6,2-3</inkml:trace>
  <inkml:trace contextRef="#ctx0" brushRef="#br0" timeOffset="-1529.744">2408 906,'-28'396,"16"-325,-1-106,14 8,1 1,2-1,0 1,2-1,0 2,2-1,1 1,1 0,2 0,11-18,-4 1,2 1,2 2,2 0,1 1,2 2,1 1,2 1,1 1,2 2,1 2,21-13,-47 37,-1 0,1 0,0 1,0 1,0 0,1 0,-1 0,1 1,-1 1,5-1,-12 2,1 0,0 0,0 0,0 0,0 1,-1-1,1 1,0-1,0 1,-1 0,1 0,-1 0,1 0,-1 1,1-1,-1 1,0 0,1-1,-1 1,0 0,0 0,-1 0,1 1,0-1,-1 0,1 1,-1-1,0 1,1-1,-1 1,-1 0,1-1,0 1,-1 0,1 0,-1 0,0 17,-1 0,-1-1,-1 0,-1 1,0-1,-2 0,0-1,-1 0,0 0,-2 0,0-1,-1 0,-1 0,0-2,-2 1,-8 8,10-9,-1-1,-1 0,0-1,0 0,-2-1,1 0,-1-2,-1 1,0-2,-1 0,1-1,-2-1,0 0,1-4,4-4</inkml:trace>
  <inkml:trace contextRef="#ctx0" brushRef="#br0" timeOffset="-548.389">3340 709,'-145'125,"133"-117,1 0,1 1,-1 0,2 1,-1 0,1 1,1 0,0 0,0 0,1 1,1 1,0-1,0 1,1 0,1 0,0 0,-1 14,5-25,0 1,0-1,0 0,1 1,-1-1,1 1,-1-1,1 0,0 1,0-1,0 0,0 0,1 0,-1 1,1-1,-1-1,1 1,-1 0,1 0,0-1,0 1,0-1,0 1,0-1,0 0,1 0,-1 0,0 0,0 0,1 0,-1-1,1 1,-1-1,1 1,-1-1,0 0,2 0,92-15,-70 4,-1-2,-1-1,-1 0,0-2,0-1,-2 0,0-2,-1 0,-1-2,-1 0,-1-1,10-17,31-63,-72 197,12-90,0 0,1 0,0 0,0 0,0 0,1 0,0 1,0-1,0 0,0 0,1 0,0 1,0-1,0 0,1 0,0 0,0-1,0 1,1 0,-1-1,1 1,0-1,0 0,1 0,-1 0,1 0,0-1,0 0,0 1,0-1,1-1,10 1,1-2,0 0,0-1,0-1,-1 0,1-1,0 0,-1-2,0 0,1 0,-2-2,1 0,0 0,-1-1,-1-1,11-8,5-2,0-3,-2 0,0-1,-2-2,0 0,-2-2,-1-1,-1-1,-1 0,-1-1,6-17,-12 24,-8 14,0 1,0-1,-1 0,0 0,-1 0,0 0,0 0,-1-1,0 0,0 1,-1-3,-2 9,0 1,1 0,-1-1,0 1,0 0,0 0,-1 0,1 0,0 0,0 0,-1 0,1 0,0 1,-1-1,1 0,-1 1,1-1,-1 1,1 0,-1-1,1 1,-1 0,1 0,-1 0,1 0,-1 0,0 0,1 1,-1-1,1 0,-1 1,1-1,-1 1,1 0,0-1,-1 1,1 0,0 0,-1 0,1 0,0 0,0 0,0 0,0 0,0 0,0 1,0 0,-11 8,1 0,0 1,1 0,0 1,0 0,2 1,-1 0,2 0,0 1,0 0,1 0,1 1,4-13,0 0,1 0,0 0,-1 0,1 0,0-1,0 1,0 0,0 0,0 0,0 0,1 0,-1 0,0 0,1 0,0 0,-1 0,1-1,0 1,0 0,0 0,0-1,1 1,-1-1,0 1,1-1,-1 0,1 1,-1-1,1 0,-1 0,1 0,0 0,0 0,-1-1,1 1,0 0,0-1,0 1,0-1,0 0,0 1,95 1,-79-3,7-1,-22 1,1-1,0 1,0 0,0 0,0 1,0-1,0 1,0 0,0 0,0 0,0 0,0 1,0 0,0 0,0 0,-1 0,1 0,0 1,-1 0,1 0,-1 0,1 0,-1 0,0 1,0-1,0 1,0 0,0 0,-1 0,1 0,-1 1,0-1,0 0,0 1,0 0,0 0,3 61,-6-58,1 0,-1 0,2 1,-1-1,1 0,0 0,0 0,1 0,0 0,1 0,-1-1,1 1,0-1,1 1,0-1,0 0,0-1,0 1,1-1,4 5,-1-5,1 1,-1-1,1 0,0-1,0 0,0 0,0-1,1-1,-1 1,1-1,0-1,-1 0,1 0,0-1,0 0,0-1,0 0,-1 0,1-1,0-1,-1 1,1-2,-1 1,0-1,6-4,4-2,-1-1,1 0,-2-2,1 0,-2-1,0-1,-1 0,0-1,-1-1,-1 0,4-7,-1-1,3-4,0-1,-2 0,-1-2,-1 0,-2-1,-1-2,-11 33,0 1,-1-1,0 0,1 1,-1-1,0 0,0 1,0-1,0 0,0 1,0-1,-1 0,1 1,0-1,-1 0,1 1,-1-1,0 1,0-1,1 1,-1-1,0 1,0-1,0 1,0 0,-1 0,1 0,0-1,-1 1,1 0,0 0,-1 1,1-1,-1 0,1 0,-1 1,0-1,1 1,-1 0,0-1,1 1,-1 0,0 0,1 0,-1 0,0 0,1 0,-1 0,0 1,1-1,-1 1,0-1,1 1,-1 0,1-1,-1 1,1 0,0 0,-1 0,1 0,0 0,-14 10,0 0,1 0,1 1,0 1,1 0,0 1,1 0,1 1,0 0,1 1,0 0,2 0,0 0,-3 13,5-21,1 1,0-1,0 1,1 0,0 0,0 0,1 1,1-1,-1 0,2 1,-1-1,1 1,1-1,0 1,0-1,0 1,2-1,-1 0,1 0,0 0,1 0,0-1,0 1,1-1,0 0,1 0,0 0,6 3,1 0,0 0,0-1,1-1,1 0,0-1,0-1,0 0,1-1,0-1,1 0,-1-1,1-1,-1 0,1-1,0-1,13-1,-6-1</inkml:trace>
  <inkml:trace contextRef="#ctx0" brushRef="#br0" timeOffset="2416.61">8449 850,'-1'334,"-1"-311,-1-1,-1 0,-1-1,0 1,-2-1,-6 12,14-32,-1 0,0-1,0 1,0 0,0-1,0 1,-1 0,1-1,0 1,0 0,0-1,-1 1,1 0,0-1,0 1,-1-1,1 1,-1-1,1 1,0-1,-1 1,1-1,-1 1,0-1,1 1,-1-1,1 0,-1 1,1-1,-1 0,0 1,1-1,-1 0,0 0,1 0,-1 0,0 0,1 0,-1 0,0 0,1 0,-1 0,0 0,1 0,-1 0,0 0,1 0,-1-1,0 1,1 0,-1-1,1 1,-1 0,0-1,1 1,-1-1,1 1,-1-1,1 1,0-1,-1 1,1-1,-1 1,1-1,0 0,0 1,-1-1,1 0,0 0,-14-46,14 16,2 1,2-1,0 1,2 0,2 0,0 1,2 0,1 0,2 1,0 1,8-11,-12 19,0 0,2 0,0 1,0 0,2 1,0 0,1 1,1 1,0 0,1 1,1 1,0 0,1 2,0 0,0 0,1 2,1 0,0 2,0 0,0 1,8-1,-24 6,-1 0,1 1,0-1,0 1,-1-1,1 1,0 0,0 1,0-1,-1 1,1-1,0 1,-1 0,1 1,0-1,-1 1,1-1,-1 1,0 0,0 0,0 1,0-1,0 1,0-1,0 1,-1 0,0 0,1 0,-1 0,0 0,0 1,-1-1,1 1,-1-1,0 1,0-1,0 1,0 0,0 0,-1-1,0 2,1 6,-2-1,1 1,-1-1,-1 1,0-1,0 0,-1 0,0 0,-1 0,0 0,0-1,-1 1,-1-1,1-1,-2 1,1-1,-1 0,0 0,-1-1,-3 3,-3 3,-2-1,0 0,0-1,-1-1,0 0,-1-2,0 0,-1-1,1 0,-12 1,27-6,0-1,-1 0,0 1,1-1,-1-1,0 1,1 0,-1-1,0 0,0 0,1 0,-1 0,0 0,0-1,1 0,-1 0,1 0,-1 0,0 0,1-1,0 1,-1-1,1 0,0 0,0-1,0 1,0 0,1-1,-1 0,-1-2,-3-12</inkml:trace>
  <inkml:trace contextRef="#ctx0" brushRef="#br0" timeOffset="2686.587">9154 229,'8'89,"-3"0,-4 0,-8 62,3-104,-2 0,-1 0,-3-1,-2 0,-2-1,-6 12,12-36,2-2</inkml:trace>
  <inkml:trace contextRef="#ctx0" brushRef="#br0" timeOffset="3317.372">9774 596,'-105'84,"3"5,-18 27,61-38,59-77,-1 0,1 0,0 0,-1 0,1 0,0 1,0-1,0 0,0 0,0 1,0-1,0 0,0 0,0 0,1 1,-1-1,0 0,1 0,-1 0,1 0,-1 0,1 0,0 0,-1 0,1 0,0 0,0 0,0 0,0 0,0-1,0 1,0 0,0-1,0 1,0 0,0-1,0 1,0-1,0 0,1 1,-1-1,0 0,0 0,0 0,1 0,-1 0,0 0,0 0,0 0,1-1,63-5,-32-7,0-1,-2-1,0-2,0-1,-2-2,0 0,-1-2,8-11,92-100,-140 175,9-36,-1 0,1 0,0 0,1 0,0 1,0-1,0 1,1 0,0-1,0 1,0 0,1 0,0-1,1 1,-1 0,1 0,1-1,-1 1,1 0,0-1,1 0,-1 1,1-1,1 0,-1-1,1 1,0 0,0-1,0 0,1 0,0 0,0-1,0 1,1-1,-1-1,7 4,-6-5,0 0,0 0,1-1,-1 0,0 0,1-1,-1 1,1-2,-1 1,1-1,-1 1,1-2,-1 1,0-1,1 0,-1 0,0-1,0 0,-1 0,5-3,99-92,-65 53,32-32,-3-4,-3-2,24-44,-69 91,-1-1,-3 0,-1-2,-1-1,-3 0,-1-1,4-20,-16-3,-3 63,0 0,0-1,-1 1,1-1,0 1,-1 0,1-1,-1 1,1 0,-1-1,0 1,0 0,1 0,-1 0,0 0,0 0,0 0,0 0,0 0,-1 0,1 0,0 0,0 1,0-1,-1 0,1 1,0-1,-1 1,1 0,-1-1,1 1,0 0,-1 0,1 0,-1 0,1 0,0 0,-1 0,1 0,-1 1,1-1,-1 1,-6 2,1 1,0 1,0-1,0 1,0 0,1 1,0-1,0 1,0 0,1 1,0 0,0-1,-2 6,1-3,-16 23,1 0,2 2,1 1,1 0,3 1,0 1,3 0,1 1,2 0,1 0,2 1,2 0,1 30,3-52,1 0,0 1,1-1,1 0,1 0,0-1,1 1,1-1,1 0,0-1,1 0,1 0,0-1,0 0,2-1,1 2,20 5,-20-19</inkml:trace>
  <inkml:trace contextRef="#ctx0" brushRef="#br0" timeOffset="3756.083">10114 483,'556'98,"-318"-45,-71-15,-156-36,1-1,0 0,-1-1,1 0,0 0,0-1,-1-1,1 0,0-1,-1 0,0 0,0-1,0-1,0 0,-1 0,0-1,0-1,0 0,-1 0,0 0,0-1,-1-1,4-4,-10 9,1 0,-1-1,1 1,-1-1,-1 1,1-1,-1 0,0 0,0 0,0 0,0 1,-1-1,0 0,0 0,-1 0,1 0,-1 0,0 0,0 0,-1 0,1 1,-1-1,0 1,0-1,-1 1,1 0,-1-1,0 1,0 1,0-1,-1 0,0 1,1 0,-1 0,0 0,0 0,-1 0,1 1,0 0,-1 0,0 0,1 0,-1 1,0 0,0 0,0 0,0 1,-2-1,-9 0,1 0,0 0,-1 2,1 0,0 1,0 0,-1 1,2 1,-1 0,0 1,1 1,0 0,0 1,1 0,-1 1,2 1,-1 0,1 0,1 2,0-1,0 1,1 1,0 0,1 0,1 1,0 0,0 1,2 0,-1 0,2 0,0 1,1-2,1-1,1 1,0-1,1 1,0 0,1 0,1 0,0 0,0-1,1 1,1 0,0-1,1 1,0-1,1 0,0-1,1 1,0-1,1 0,0 0,1-1,0 0,1-1,0 1,0-2,1 1,0-1,1-1,0 0,0 0,0-1,6 2,11 2,0 0,1-2,0-1,0-2,1-1,-1-1,1-1,0-2,9-1,-12 0</inkml:trace>
  <inkml:trace contextRef="#ctx0" brushRef="#br0" timeOffset="5600.961">66 1612,'188'-18,"1"8,70 9,-231 1,270-24,145-9,-43 6,281-25,-208 18,63 6,1024 29,-1159-29,44 0,-22 0,-88 16,260-23,324 25,-475-18,754 27,-708-26,615 27,-685-30,-310 31,-86-1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5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15,'0'-14,"0"21,0 26,1 298,27-132,-28-199,0-11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1,'134'21,"250"-13,-232-10,-11 8,-129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6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46,'43'0,"24"0,10-4,-3-3,-9 1,-12 1,-9 1,-8 2,-4 1,-4 0,-2 1,0 1,1-1,-5-5,-2-1,-3 1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7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58 128,'-27'255,"14"-194,12-61,0 0,1 0,-1 0,1 0,-1 0,0 0,1 0,-1 0,0 0,1-1,-1 1,1 0,-1 0,0-1,1 1,-1 0,1-1,-1 1,1 0,-1-1,1 1,-1-1,1 1,0-1,-1 1,1-1,0 1,-1-1,1 1,0-1,0 0,-1 1,1-1,0 1,0-1,0 0,0 1,0-1,0 0,0 1,0-1,0 1,0-1,0 0,0 1,1-1,-1 0,0 1,0-1,1 1,-1-1,0 1,-1-14,1 0,0 0,1 0,1 0,0 0,1 1,0-1,1 1,1 0,0 0,0 0,2 1,-1-1,2 2,-1-1,2 1,-1 0,2 1,-1 0,7-5,0-3,1 1,0 1,2 0,0 1,1 1,0 1,1 1,0 0,11-2,-30 13,0 0,0 0,0 0,0 1,0-1,0 1,1-1,-1 1,0 0,0 0,1 0,-1 0,0 0,0 0,1 1,-1-1,0 1,0 0,0 0,0-1,0 1,0 1,0-1,0 0,0 0,0 1,-1-1,1 1,0-1,-1 1,1 0,-1 0,0 0,0-1,0 1,0 0,0 1,0-1,0 0,0 0,-1 0,1 0,-1 1,0-1,0 0,0 0,0 1,0-1,0 0,0 0,-1 1,1-1,-1 0,0 0,1 0,-1 0,0 0,-6 14,-1-1,0 0,-1-1,0 0,-1-1,-1 0,0 0,-1-1,0 0,-1-1,0-1,-1 0,0-1,0 0,-7 2,17-8,0-1,-1 1,1-1,-1 0,0 0,0 0,0-1,0 1,0-1,0-1,0 1,0-1,0 0,0 0,-4 0,-7-5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1,'0'28,"0"20,0 6,0-1,-5-10,-1-7,-1-5,7-8,3-8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8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205 417,'-24'19,"1"1,0 1,2 1,1 0,0 2,2 1,0 0,-10 22,27-46,0 0,0 1,0-1,1 0,-1 1,0-1,0 1,1-1,-1 1,1-1,-1 1,1 0,0-1,0 1,0-1,0 1,0 0,0-1,0 1,0 0,1-1,-1 1,0-1,1 1,0-1,-1 1,1-1,0 1,0-1,-1 1,1-1,0 0,1 0,-1 1,0-1,0 0,0 0,1 0,-1 0,0 0,1-1,-1 1,1 0,-1-1,1 1,0-1,-1 1,1-1,-1 0,1 0,0 1,-1-1,1 0,0-1,-1 1,2 0,13-5,1-1,-1 0,0-2,0 1,-1-2,0 0,0-1,3-4,-8 8,76-67,-85 73,0 0,1 0,-1-1,0 1,1 0,-1 0,0 0,0 1,1-1,-1 0,0 0,0 1,1-1,-1 1,0-1,0 1,0-1,0 1,1 0,-1 0,0-1,0 1,-1 0,1 0,0 0,0 0,0 0,-1 0,1 0,0 0,-1 1,1-1,-1 0,1 0,-1 0,0 1,1-1,-1 0,0 0,0 1,0-1,0 0,0 1,0-1,0 0,-1 0,1 1,-1 0,5 11,-3-9,0 0,0 0,1 0,0 0,0-1,0 1,0-1,1 1,-1-1,1 0,0 0,0 0,0 0,0-1,1 1,-1-1,1 0,-1 0,1 0,0 0,0-1,0 0,0 1,0-1,0-1,0 1,0 0,0-1,0 0,0 0,4-1,6-2,0 0,0-1,0-1,-1-1,0 1,0-2,-1 0,1-1,-2 0,1 0,-1-1,0-1,-1 0,0-1,-1 0,0 0,0-1,5-11,17-14,-11 12,-1-1,-1-1,-1 0,-2-1,-1-1,-1 0,-1-1,-1 0,-2-1,-2 0,0 0,0-22,-11-2,4 54,0 0,-1 0,1 0,0 0,0 0,-1 0,1 0,0 0,-1 0,1 0,-1 1,1-1,-1 0,1 0,-1 0,0 1,1-1,-1 0,0 1,0-1,1 0,-1 1,0-1,0 1,0-1,0 1,0 0,0-1,0 1,0 0,0 0,0 0,0 0,0-1,0 1,0 1,0-1,0 0,0 0,0 0,0 0,1 1,-1-1,0 0,0 1,0-1,0 1,0-1,0 1,1-1,-1 1,0 0,-8 7,1 1,0 0,1 0,0 1,0 0,1 0,0 1,1-1,0 1,1 1,-1 2,-2 14,0 0,2 0,1 0,2 1,1-1,0 1,4 20,-2-12,-1-24,0 0,1 0,0-1,1 1,1 0,0-1,0 1,2-1,-1 0,1 0,1-1,0 0,6 9,1-8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22.8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85 538 0 0 0,'0'0'283'0'0,"0"0"610"0"0,0 0 280 0 0,0 0 177 0 0,0 0 59 0 0,0 0-113 0 0,0 0-213 0 0,0 0-234 0 0,0 0-151 0 0,0 0-55 0 0,1-5 9 0 0,3-6-111 0 0,0-1 0 0 0,1 0 0 0 0,0 1 0 0 0,1 0 0 0 0,0 1 1 0 0,1-1-1 0 0,0 1 0 0 0,1 0 0 0 0,4-3-541 0 0,17-27 607 0 0,16-23-251 0 0,2 2 0 0 0,2 2 0 0 0,13-7-356 0 0,-20 40-1132 0 0,-37 52 64 0 0,1 188 1381 0 0,-6-213-290 0 0,-1 1 0 0 0,1-1 0 0 0,0 1 0 0 0,0-1 0 0 0,0 1 0 0 0,0-1 0 0 0,0 0 0 0 0,0 1 0 0 0,1-1 0 0 0,-1 1 0 0 0,0-1 0 0 0,1 1 0 0 0,-1-1 0 0 0,1 0 0 0 0,-1 1 0 0 0,1-1 0 0 0,0 0 0 0 0,0 1 0 0 0,-1-1 0 0 0,1 0 0 0 0,0 0 0 0 0,0 0 0 0 0,0 0 0 0 0,0 0 0 0 0,1 0 0 0 0,-1 0 0 0 0,0 0 0 0 0,0 0 0 0 0,0-1 0 0 0,1 1 0 0 0,-1 0 0 0 0,0-1 0 0 0,1 1 0 0 0,-1-1 0 0 0,1 1 0 0 0,-1-1 0 0 0,1 0 0 0 0,-1 0 0 0 0,0 1 0 0 0,2-1-23 0 0,55-29 1065 0 0,247-316 50 0 0,-289 330-1185 0 0,-16 15-89 0 0,0 12-354 0 0,0 22 637 0 0,-2-8 51 0 0,1 0 0 0 0,1 0-1 0 0,1-1 1 0 0,2 1 0 0 0,0 0-1 0 0,2 0 1 0 0,0-1 0 0 0,2 0-1 0 0,1 0 1 0 0,1-1 0 0 0,1 0 0 0 0,8 12-175 0 0,24 38-921 0 0,-41-74-16 0 0,-1 0-517 0 0,0 0-658 0 0,0 0-1046 0 0,-1 0-1595 0 0,-2 0-1478 0 0</inkml:trace>
  <inkml:trace contextRef="#ctx0" brushRef="#br0" timeOffset="338.978">1 678 2336 0 0,'0'0'2809'0'0,"0"0"-1502"0"0,0 0-556 0 0,0 0 220 0 0,0 0 442 0 0,0 0 300 0 0,0 0-62 0 0,0 0-303 0 0,0 0-285 0 0,0 0-198 0 0,0 0-99 0 0,0 0-31 0 0,36 4-18 0 0,117 17 1 0 0,28-14 1180 0 0,396-51-660 0 0,-544 55-3582 0 0,-28-2-1400 0 0,-4 4-3782 0 0,-1-9-1159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8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1,'44'0,"27"0,8 0,-5 0,-11 0,-11 0,-9 0,-13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8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161 186,'14'-9,"0"1,-1-2,-1 0,0 0,0-1,-1 0,0-1,-1-1,7-10,-15 21,-1 1,0 0,0-1,0 1,0-1,-1 1,1-1,0 1,0-1,-1 0,1 1,-1-1,0 0,1 1,-1-1,0 0,0 0,0 1,0-1,-1 0,1 1,0-1,-1 0,1 0,-1 1,1-1,-1 1,0-1,0 1,1-1,-1 1,0-1,-1 1,1 0,0-1,0 1,0 0,-1 0,1 0,-1 0,1 0,-1 0,1 1,-1-1,1 0,-1 1,0-1,1 1,-1 0,0-1,0 1,1 0,-1 0,-1 0,-11 3,1 0,-1 2,1-1,0 2,0-1,0 2,1 0,0 0,0 1,1 1,0 0,1 0,0 1,0 0,1 1,0 0,1 1,0-1,1 2,0-1,1 1,1 0,-1 1,4-10,1 1,-1-1,1 0,0 1,0-1,0 1,1-1,0 1,0-1,0 1,0 0,1-1,-1 1,1-1,0 0,1 1,-1-1,1 0,0 1,0-1,0 0,0-1,1 1,0 0,0-1,0 1,0-1,0 0,1 0,-1 0,1 0,0-1,0 1,0-1,0 0,0-1,1 1,12 5,0-1,1-1,-1 0,1-2,0 0,1-1,-1-1,0 0,0-2,8 0,-1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9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87,'112'0,"1"-6,-1-4,45-13,102-25,-247 48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23,'39'0,"31"0,14 0,-3 0,-10 0,-13 0,-11 0,-9-5,-6-1,-3-1,-7 2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15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327 932,'64'-123,"59"-72,-34 101,-89 93,1 1,0-1,-1 0,1 1,0-1,0 1,-1 0,1-1,0 1,0 0,-1-1,1 1,0 0,0 0,0 0,0 0,0 0,-1 0,1 0,0 0,0 0,0 0,0 0,0 0,-1 0,1 1,0-1,0 0,0 1,-1-1,1 1,0-1,-1 1,1-1,0 1,-1-1,1 1,-1 0,1-1,0 1,-1 0,0 0,1-1,-1 1,1 0,-1 0,0-1,0 1,1 0,-1 0,0 0,0 0,0 0,0 0,0 49,-9-11,5-30,1 1,0-1,0 1,1 0,0 0,1 0,0 0,1 0,0 0,0 0,1 0,0 0,1 0,0 0,1-1,0 1,0 0,1-1,0 0,1 0,4 7,-7-15,0 1,0-1,0 0,0 1,0-1,0 0,0 0,0 0,0-1,1 1,-1 0,0-1,1 1,-1-1,0 0,1 0,-1 0,0 0,1 0,-1-1,0 1,1-1,-1 1,0-1,0 0,1 0,-1 0,0 0,0 0,0 0,0-1,0 1,1-2,59-61,-57 57,239-340,-225 326,-8 39,-14 269,4-119,10-133,-5-29</inkml:trace>
  <inkml:trace contextRef="#ctx0" brushRef="#br0" timeOffset="603.054">327 1129,'334'-11,"-86"-17,104-29,-223 28,-123 23,-6 1</inkml:trace>
  <inkml:trace contextRef="#ctx0" brushRef="#br0" timeOffset="918.92">806 1214,'-5'43,"-1"19,-5 4,-1-4,3-9,2-8,2-6,2-6,2-8</inkml:trace>
  <inkml:trace contextRef="#ctx0" brushRef="#br0" timeOffset="1367.062">1059 1242,'219'34,"-216"-34,0 0,0 1,-1-1,1 1,0 0,-1 0,1 0,-1 0,1 0,-1 1,0-1,1 1,-1-1,0 1,0 0,0 0,0 0,0 0,-1 0,1 0,-1 0,1 1,-1-1,0 1,0-1,0 1,0-1,0 1,0 0,-1-1,0 1,1 0,-1 0,0-1,0 1,0 0,-1 0,1-1,-1 1,1 0,-1-1,0 1,0-1,0 1,0-1,-1 1,1-1,-1 1,-127 163,128-165,0 0,0 0,-1 1,1-1,0 0,0 1,0-1,1 0,-1 1,0-1,1 1,-1 0,0-1,1 1,0 0,-1-1,1 1,0 0,0-1,0 1,0 0,0-1,0 1,1 0,-1-1,0 1,1-1,0 1,-1 0,1-1,0 1,-1-1,1 1,0-1,0 0,0 1,1-1,-1 0,0 0,0 0,1 0,-1 0,0 0,1 0,-1 0,1-1,0 1,-1 0,1-1,-1 1,1-1,0 0,-1 0,1 1,0-1,-1 0,2 0,10 1,0 0,0 0,0-2,1 1,-1-2,0 0,0 0,0-1,-1-1,1 0,-1 0,0-2,0 1,3-3,1-1</inkml:trace>
  <inkml:trace contextRef="#ctx0" brushRef="#br0" timeOffset="1723.159">1681 226,'110'199,"-68"-130,-3 3,-4 1,-2 1,-2 8,-24-58,-1 0,-1 1,-1 0,-1-1,-2 1,0 0,-2 0,0 0,-2 0,-1 0,-1-1,-1 0,-1 0,-1 0,-1-1,-11 22,7-18,-1 0,-1-1,-1-1,-1 0,-1-1,-2-1,0-1,-1-1,-22 17,15-17,4-2</inkml:trace>
  <inkml:trace contextRef="#ctx0" brushRef="#br0" timeOffset="2155.483">382 142,'-45'64,"2"3,3 1,4 2,-25 68,32-71,3 1,3 2,3 0,4 1,2 1,3 0,4 1,3 12,0-43,2-1,2 1,2-1,1 1,2-1,2 0,2 0,2-1,1 0,2-1,2-1,2 0,12 20,-23-49,1 0,-1 0,1-1,1 1,0-2,0 1,0-1,1-1,0 0,0 0,1-1,-1 0,1-1,0 0,0-1,1 0,-1-1,1 0,2 0,10-1</inkml:trace>
  <inkml:trace contextRef="#ctx0" brushRef="#br0" timeOffset="3103.349">2726 255,'-14'-4,"0"0,0 2,0-1,-1 2,1 0,0 1,0 0,-1 1,1 0,0 2,0 0,0 0,0 1,1 1,-1 0,1 1,1 0,-1 1,1 0,0 1,-10 9,16-9,2 0,-1 0,1 0,0 1,1-1,0 1,1 0,-1 0,2 0,-1 0,1 0,1 0,-1 0,2 0,-1 1,1-1,2 7,-2 16,2 51,-3-1,-4 1,-4-1,-7 24,5-52,-2-1,-3 0,-1-1,-3-1,-3-1,-8 13,-58 100,87-160,0-1,0 1,0 0,0-1,0 1,1 0,-1-1,1 1,0 0,0 0,0 0,0-1,0 1,1 0,-1 0,1-1,0 1,-1 0,1-1,1 1,-1-1,0 1,0-1,1 1,0-1,-1 0,1 0,0 0,0 0,0 0,0 0,1 0,-1-1,0 1,1-1,-1 0,1 0,-1 0,1 0,0 0,-1 0,1-1,0 1,0-1,-1 0,1 1,0-1,0-1,1 1,198-1,-32-27,-93 21,-58 1</inkml:trace>
  <inkml:trace contextRef="#ctx0" brushRef="#br0" timeOffset="3601.202">3120 622,'-13'80,"-4"0,-3-1,-11 21,17-55,-3-1,-1-1,-2-1,-2-1,-5 6,25-45,0-1,0 1,0 0,0 0,1 0,-1 0,1 1,-1-1,1 0,0 1,0-1,0 1,0-1,1 1,-1-1,1 1,-1-1,1 1,0 0,0-1,0 1,0 0,1-1,-1 1,1-1,-1 1,1-1,0 1,0-1,0 1,0-1,1 0,-1 1,1-1,-1 0,1 0,0 0,0 0,0-1,0 1,0 0,1 0,13 1,0 0,0-1,0-1,1-1,-1 0,0-1,0-1,0 0,0-1,0-1,0 0,-1-1,1-1,12-7,45-33,-55 32</inkml:trace>
  <inkml:trace contextRef="#ctx0" brushRef="#br0" timeOffset="5158.027">3403 424,'82'-18,"-62"11,1 2,-1 1,1 1,-1 0,1 2,0 0,13 2,-32-2,-1 1,1 0,-1 0,0 0,1 0,-1 0,1 0,-1 1,0-1,1 0,-1 1,0-1,1 1,-1-1,0 1,1-1,-1 1,0 0,0 0,0 0,0 0,0 0,0 0,0 0,0 0,0 0,0 0,-1 0,1 1,0-1,-1 0,1 0,-1 1,1-1,-1 1,0-1,0 0,1 1,-1-1,0 1,0-1,0 0,-1 1,1-1,0 1,0-1,-1 0,1 1,-1-1,1 0,-1 0,0 1,1-1,-162 194,161-193,1-1,-1 0,1 1,-1-1,1 1,-1-1,1 0,0 1,-1-1,1 1,0-1,0 1,0-1,0 1,1-1,-1 1,0-1,1 0,-1 1,0-1,1 1,0-1,-1 0,1 1,0-1,0 0,0 0,0 0,0 0,0 1,0-1,0-1,0 1,0 0,0 0,1 0,-1-1,0 1,1 0,-1-1,0 1,1-1,-1 0,1 1,-1-1,1 0,-1 0,1 0,0 0,76-2,46-25,-100 26</inkml:trace>
  <inkml:trace contextRef="#ctx0" brushRef="#br0" timeOffset="5457.137">3741 932,'38'0,"28"-5,7-1,-5-1,-8 2,-10 2,-9 1,-11-4,-5-1,-8 1</inkml:trace>
  <inkml:trace contextRef="#ctx0" brushRef="#br0" timeOffset="5706.086">4024 678,'-15'43,"-9"34,-1 8,5-5,4-12,6-12,5-12,2-7,7-11,3-5,0-6</inkml:trace>
  <inkml:trace contextRef="#ctx0" brushRef="#br0" timeOffset="6456.305">4446 735,'-11'38,"1"1,2 1,1-1,3 1,1 0,2 1,0-37,1 1,0 0,0 0,0 0,0 0,1 0,0 0,0 0,0 0,1 0,0-1,0 1,0-1,0 1,1-1,-1 0,1 0,0 0,1 0,-1 0,0-1,1 0,0 1,0-1,0-1,0 1,1-1,-1 1,1-1,0 0,6-1,0 0,0-1,1 0,-1-1,0 0,0-1,0 0,-1 0,1-2,0 1,-1-1,0-1,0 0,0 0,0-1,3-3,134-120,-104 65,-55 97,9-28,0 1,0-1,1 0,0 1,0 0,0-1,1 1,0 0,0 0,0 0,1 0,0 0,0 0,0 0,1 0,0 0,0 0,1-1,-1 1,1 0,0-1,1 1,-1-1,1 0,0 1,1-2,-1 1,1 0,0-1,0 1,1-1,-1 0,1-1,0 1,0-1,0 0,3 2,2-3,0 0,0 0,0-1,0-1,0 1,0-2,0 1,0-1,0-1,0 0,0 0,-1-1,1 0,-1-1,1 0,-1-1,-1 0,1 0,-1 0,10-7,0-1,-1 0,-1-1,0-1,-1-1,-1 0,0-1,5-8,-12 15,0 0,-1 0,0 0,-1-1,0 1,0-1,-1-1,-1 1,0 0,0-1,-1 0,-1 0,0 0,0 1,-2-11,-4-3</inkml:trace>
  <inkml:trace contextRef="#ctx0" brushRef="#br0" timeOffset="6875.428">5265 368,'41'-2,"-29"1,0 0,-1 0,1 1,-1 1,1 0,-1 1,1 0,-1 0,0 1,0 1,7 3,-15-5,-1 1,1 0,-1 0,0 1,0-1,0 0,-1 1,1-1,-1 1,0 0,0-1,0 1,-1 0,1-1,-1 1,0 0,0 0,0 0,0-1,-1 1,1 0,-1 0,0-1,0 1,-1-1,1 1,-1-1,1 1,-1-1,0 0,-1 0,1 0,0 0,-1 0,0 0,-1 1,-14 30,17-33,1 1,-1-1,1 0,-1 1,1-1,0 0,0 1,-1-1,1 1,0-1,0 1,0-1,1 0,-1 1,0-1,0 1,1-1,-1 0,1 1,-1-1,1 0,0 0,-1 1,1-1,0 0,0 0,0 0,0 0,0 0,0 0,0 0,0 0,0 0,1-1,-1 1,0 0,0-1,1 1,-1-1,0 1,1-1,-1 0,1 1,-1-1,2 0,73 3,-64-3,47-2,-33 1</inkml:trace>
  <inkml:trace contextRef="#ctx0" brushRef="#br0" timeOffset="7737.144">5689 1,'72'17,"81"1,-150-17,1 0,-1 0,0 1,1 0,-1-1,0 1,0 1,0-1,0 0,0 1,-1-1,1 1,-1 0,0 0,1 0,-1 0,-1 0,1 0,0 1,-1-1,0 1,1-1,-1 1,-1-1,1 1,0 0,-1-1,0 4,-14 109,9-90,-21 187,14-113,5 0,5 1,5 29,-1 13,-2-125,-1 3,1 1,0-1,2 1,1-1,0 0,2 1,0-2,5 12,24 45,-34-75,-1 0,1 0,-1 0,0 0,1 1,-1-1,0 0,0 0,-1 0,1-1,0 1,-1 0,1 0,-1-1,1 1,-1-1,0 1,1-1,-1 0,0 1,0-1,0 0,0 0,0-1,-1 1,1 0,0-1,0 1,0-1,-1 0,1 1,0-1,0 0,-1 0,1-1,0 1,0 0,0-1,-1 0,0 0,-12 2,-187 26,177-27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88 647,'-33'150,"8"1,-4 109,28-251,3-22,4-19,8-15,3 1,2 1,2 0,2 1,1 2,3 1,1 0,2 2,1 2,3 0,30-25,-59 57,0 0,1 1,-1-1,1 1,-1 0,1 1,1-1,-1 1,0 1,1-1,-1 1,8-2,4 4</inkml:trace>
  <inkml:trace contextRef="#ctx0" brushRef="#br0" timeOffset="265.156">765 592,'-52'57,"3"3,3 1,2 3,-33 66,73-126,1 0,0 1,0-1,1 1,-1 0,1-1,0 1,0 0,1 0,0 1,-1-1,2 0,-1 0,1 1,-1-1,1 0,1 1,-1-1,1 0,0 0,0 0,1 1,-1-1,1 0,0-1,1 1,-1 0,1-1,0 1,0-1,0 0,1 0,-1 0,1 0,0-1,0 1,0-1,2 1,6-1,0 0,0-1,0 0,0-1,0 0,0-1,0-1,0 0,0 0,0-1,0-1,0 0,-1 0,1-1,-1-1,0 0,0 0,-1-1,1-1,-1 0,-1 0,1-1,-1 0,-1 0,1-1,-2-1,1 1,-1-1,5-10,-7 12,0-1,0 0,-1 0,0 0,-1-1,0 1,0-1,-1 0,0 0,-1 0,0 0,-1 0,0 0,0 0,-1 0,-1 0,1 0,-2 0,1 1,-1-1,-1 1,0-1,0 1,-1 0,0 1,0-1,-1 1,0 0,-3-2,-34-28,24 26</inkml:trace>
  <inkml:trace contextRef="#ctx0" brushRef="#br0" timeOffset="898.71">1302 676,'-16'9,"1"0,0 2,1-1,0 2,1 0,0 0,1 1,1 1,0 0,0 1,2 0,0 0,0 1,2 0,0 0,1 1,-3 12,8-23,0 1,1-1,-1 1,2-1,-1 0,1 1,0-1,0 1,0-1,1 0,0 0,1 0,-1 0,1 0,0-1,0 1,1-1,0 0,0 0,0 0,1 0,-1-1,1 0,0 0,0 0,1 0,-1-1,1 0,-1 0,1 0,0-1,0 0,1 0,-1-1,1 1,11-3,0-1,-1-1,0 0,1-2,-1 1,0-2,-1-1,1 0,-2-1,1 0,-1-1,0-1,-1-1,0 0,0 0,-1-2,7-9,18-13,-2-2,-2-1,-2-1,-1-2,7-16,-22 27,-2-1,0-1,-3-1,0 0,-3 0,0-1,-2 0,-2 0,-1 0,-1-1,-2 1,-2-1,-1 1,-2 0,-2-4,7 30,0 1,0-1,-1 1,-1-1,1 1,-1 0,0-1,-1 1,0 0,0 1,0-1,-1 0,0 1,0 0,-1 0,0 0,0 0,0 1,-1 0,1 0,-1 1,-1-1,1 1,0 0,-1 1,0 0,0 0,0 0,0 1,0 0,-1 0,-2 0,1 3,-1 1,1 0,0 0,0 1,0 0,0 0,1 1,-1 0,1 1,0 0,0 0,1 1,-1 0,1 0,1 1,-1-1,1 1,0 1,1-1,0 1,-2 4,-4 7,1 0,1 0,1 1,1 0,1 0,0 1,2 0,0 0,1 1,-1 11,2 0,1 0,1 0,2 1,2-1,0 0,3-1,0 1,2-1,2 0,0-1,3-1,0 0,2 0,1-2,1 0,1-1,2-1,1 0,1-2,0-1,2-1,23 16,-16-17,1-2,0-1,1-1,1-2,1-1,0-2,1-2,0-1,17 1,7-11,-36-5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3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635 282,'0'-2,"0"-1,0 1,-1 0,1 0,-1-1,0 1,0 0,0 0,0 0,0 0,0 0,0 0,-1 0,1 0,0 0,-1 1,0-1,1 1,-1-1,0 1,0-1,0 1,0 0,0 0,0 0,0 0,-1 1,1-1,0 0,0 1,-1 0,1-1,0 1,-2 0,-80 4,36 5,-1 3,1 2,1 2,1 2,-32 17,75-33,0-1,-1 1,1 0,1 0,-1 0,0 0,0 0,1 0,-1 1,1 0,0-1,0 1,0 0,0 0,0 0,1 0,-1 0,1 1,0-1,0 0,0 1,0-1,1 0,0 1,-1-1,1 1,0-1,0 1,1-1,-1 1,1-1,0 1,0-1,0 0,0 1,1-1,-1 0,1 0,0 0,1 2,16 19,0 0,2-2,1 0,1-1,1-1,0-2,1 0,1-2,1 0,8 1,-32-15,-1-1,1 0,0 1,0-1,0 1,-1 0,1 0,-1 0,1 0,-1 0,0 0,0 1,0-1,0 1,-1 0,1 0,0-1,-1 1,0 0,0 0,0 0,0 0,0 0,-1 1,1-1,-1 0,0 0,0 0,0 0,0 1,-1-1,1 0,-1 0,0 0,0 0,0 0,0 0,0 0,-1 0,-8 7,0 0,0 0,-1-1,0-1,-1 0,1 0,-2-1,1-1,-1 0,0-1,0 0,-1-1,1 0,-1-1,0-1,-1 0,-39 12,-117 20,159-34,6-1</inkml:trace>
  <inkml:trace contextRef="#ctx0" brushRef="#br0" timeOffset="326.494">1059 0,'-29'48,"2"0,2 2,2 1,3 1,2 0,-4 26,5 247,-6-213,23-113</inkml:trace>
  <inkml:trace contextRef="#ctx0" brushRef="#br0" timeOffset="765.482">1059 706,'37'-4,"9"2,0-2,0-3,-1-1,0-2,0-2,30-14,-68 22,1 0,0-1,-1 0,0 0,0-1,0 0,-1 0,0 0,0-1,0 0,-1 0,2-5,-5 9,0 0,0 0,0-1,-1 1,0 0,1-1,-1 1,-1-1,1 0,0 1,-1-1,0 0,0 1,0-1,0 0,-1 1,1-1,-1 0,0 1,0-1,0 1,0-1,-1 1,0 0,1 0,-1-1,0 1,-1 0,1 1,-3-4,2 4,0-1,0 1,0 0,-1 0,1 0,-1 0,0 1,0-1,1 1,-1 0,0 0,0 0,0 1,0-1,0 1,0 0,0 0,0 1,0-1,0 1,0 0,0 0,0 0,0 0,1 1,-1-1,1 1,-2 1,-95 66,87-57,0 0,1 1,0 1,1 0,0 0,1 1,1 0,0 1,1 0,1 1,0-1,2 1,0 1,0 3,4-18,1 0,0 0,0 1,0-1,0 0,1 1,-1-1,1 0,0 0,0 0,0 0,1 0,-1 0,0 0,1 0,0 0,0 0,0-1,0 1,0-1,1 0,-1 1,1-1,-1 0,1 0,0-1,0 1,0-1,0 1,0-1,0 0,0 0,0 0,0 0,1-1,-1 0,10 2,-1 0,1-1,0-1,0 0,-1-1,1 0,0-1,10-3,3-2</inkml:trace>
  <inkml:trace contextRef="#ctx0" brushRef="#br0" timeOffset="1210.498">1539 875,'203'-193,"-193"183,-1 1,0-1,-1-1,0 0,-1 0,0 0,-1-1,5-12,-11 25,0-1,0 0,0 0,-1 0,1 1,0-1,0 0,-1 0,1 0,0 0,0 1,-1-1,1 0,0 0,-1 0,1 0,0 0,-1 0,1 0,0 0,0 0,-1 0,1 0,0 0,-1 0,1 0,0 0,-1 0,1 0,0 0,0 0,-1 0,1-1,0 1,-1 0,1 0,0 0,0-1,0 1,-1 0,1 0,0 0,0-1,0 1,-1 0,1 0,0-1,0 1,0 0,0-1,0 1,0 0,0 0,0-1,-1 1,1 0,0-1,0 1,1-1,-25 20,20-16,1 0,-1 0,0 1,1-1,0 1,0 0,0 0,0 0,1 0,-1 1,1-1,0 1,1-1,-1 1,1 0,0-1,0 1,0 0,0 0,1 0,0 0,0 0,1 0,-1 0,1-1,0 1,0 0,1 0,-1-1,1 1,0-1,0 1,1-1,-1 0,1 0,0 0,0 0,0 0,1-1,-1 1,1-1,0 0,0 0,0-1,0 1,1-1,-1 0,1 0,-1 0,3 0,8-3,0-1,0-1,-1 0,1-1,-1 0,0-2,0 1,0-2,-1 0,0 0,-1-1,1-1,-2 0,1-1,-1 0,6-8,-3 6,0 0,-1-1,-1 0,0-2,-1 1,0-1,4-11,-6 6</inkml:trace>
  <inkml:trace contextRef="#ctx0" brushRef="#br0" timeOffset="2409.532">2583 479,'-20'8,"0"1,1 1,0 1,0 0,1 1,0 1,2 1,-1 0,2 2,0-1,0 2,2 0,-4 7,15-22,0 1,0 0,1-1,-1 1,1 0,-1 0,1 0,0 0,0 0,1 1,-1-1,0 0,1 0,0 0,0 1,0-1,0 0,1 0,-1 1,1-1,-1 0,1 0,0 0,1 0,-1 0,0 0,1 0,0 0,0-1,-1 1,2 0,-1-1,0 0,0 1,1-1,-1 0,1 0,0-1,-1 1,1 0,0-1,0 0,0 0,0 1,3-1,5 1,1-1,-1 0,1-1,0 0,-1-1,1 0,-1-1,1 0,-1-1,0 0,0-1,0 0,-1-1,1 0,-1-1,0 0,0 0,1-3,8-6,-1 0,0-1,-1-1,-1-1,0-1,-2 0,0-1,3-6,-7 9,-1 1,0-1,-2-1,0 1,0-1,-2-1,0 1,-2-1,0 0,0 0,-2 0,-1-6,0 5,-10-113,9 129,1-1,-2 0,1 1,0-1,-1 1,0 0,0 0,0-1,-1 1,1 0,-1 1,0-1,0 0,0 1,-1 0,1 0,-1 0,0 0,0 0,0 1,0 0,0 0,0 0,-1 0,-1 0,1 1,0 1,0-1,0 1,0 1,0-1,1 1,-1 0,0 0,0 0,1 1,-1-1,0 1,1 0,0 1,0-1,-1 1,1 0,1 0,-1 0,0 0,1 1,0-1,-2 2,-62 97,59-89,1 1,0 0,0 0,2 0,0 1,0-1,2 1,-1 1,2-1,0 0,1 1,1-1,0 0,1 1,0-1,2 1,0-1,0 0,1 0,1-1,1 1,0-1,1 0,0-1,8 12,5-7,1-1,0-1,1-1,0 0,1-2,1-1,0 0,1-2,0-1,0-1,1-1,0-2,0 0,1-2,-1 0,1-2,-1-1,6-2,-18 1,0 0,0-1,-1-1,1 0,-1-1,0-1,0 0,0 0,-1-1,0-1,0 0,0-1,-1 0,0-1,-1 0,0-1,0 0,-1 0,0-1,-1 0,0-1,-1 0,0 0,-1 0,0-3,1 0,0 0,-2 0,0 0,0-1,-2 0,0 0,0 0,-2 0,0-16,-1 30,0 0,0-1,0 1,0 0,-1 0,1-1,-1 1,1 0,-1 0,0 0,0 0,0 0,0 0,0 0,0 0,-1 0,1 1,-1-1,1 0,-1 1,0-1,1 1,-1 0,0 0,0-1,0 1,0 0,0 1,0-1,0 0,0 0,-1 1,1 0,0-1,0 1,-1 0,-1 0,-81 24,73-18,0 0,0 1,1 0,0 1,1 0,-1 1,2 0,-1 1,1 0,1 1,0-1,0 2,1-1,1 1,0 0,0 0,1 1,1-1,-1 5,6-9,0 1,1-1,0 0,0 0,1 0,0 0,1-1,-1 1,1-1,1 0,0 0,0 0,0-1,0 0,1 0,0 0,1-1,-1 1,1-1,0-1,0 0,0 0,1 0,0-1,-1 0,1 0,1-1,2 3,1-1,0 0,0-1,0 0,0-1,1-1,-1 0,1 0,-1-1,1-1,-1 0,1-1,-1 0,0-1,0 0,0-1,0 0,-1-1,10-5,233-181,-231 168,0-2,-2 0,-1-2,-1 0,-2-1,2-5,36-54,40-38,-94 124,-1 1,1 0,0-1,-1 1,1-1,-1 1,1-1,-1 0,0 1,1-1,-1 1,1-1,-1 0,0 1,0-1,1 0,-1 1,0-1,0 0,0 1,0-1,0 0,0 0,0 1,0-1,0 0,0 1,0-1,0 0,0 0,-1 1,1-1,0 0,-1 1,1-1,0 1,-1-1,1 0,-1 1,1-1,-1 1,1-1,-1 1,1-1,-1 1,1 0,-1-1,0 1,1 0,-1-1,0 1,1 0,-1 0,0-1,1 1,-1 0,0 0,1 0,-1 0,0 0,0 0,1 0,-1 0,0 1,-47 12,33-4,-1-1,1 2,1 0,0 1,0 0,1 1,1 0,0 1,0 1,-2 4,12-16,0 0,0 0,0 1,0-1,1 1,-1-1,1 1,-1-1,1 1,0 0,0 0,0-1,0 1,1 0,-1 0,1 0,0 0,0 0,0 0,0 0,0 0,1 0,-1 0,1 0,0 0,0-1,0 1,0 0,0 0,1-1,-1 1,1-1,-1 1,1-1,0 0,0 0,0 1,1-1,-1-1,0 1,1 0,-1-1,1 1,0-1,-1 0,1 1,1-1,199 48,-193-45,-1 1,0 1,0-1,0 1,-1 1,0 0,0 0,-1 0,0 1,0 0,0 1,-1-1,-1 1,1 1,-2-1,1 1,-1-1,0 1,-1 0,-1 1,1-1,-2 0,1 1,-1-1,-1 1,0 0,-1 5,0 125,15-100,-2-29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40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0,'0'10,"0"7,0 7,0 3,0 2,0 1,0 0,0 0,0-5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4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41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1 103,'30'0,"0"-2,0-1,-1-2,1 0,-1-2,0-2,0 0,-1-2,0-1,5-5,-28 15,-4 0,1 0,0 0,1 0,-1 1,0-1,0 1,1-1,-1 1,1 0,-1 0,1 0,0 0,-1 1,1-1,0 1,0-1,-1 1,1 0,0 0,0 0,-1 1,1-1,0 1,0-1,-1 1,1 0,-1 0,1 0,-1 0,1 0,-1 1,1-1,-1 1,0 0,0-1,0 2,32 172,43 216,-75-378,-1-1,0 1,0-1,-2 1,1-1,-2 1,1-1,-2 1,0-1,0 0,-1 0,-1 0,0-1,0 1,-1-1,0-1,-1 1,-1-1,0 0,0 0,0-1,-1-1,-1 1,0-1,0-1,0 0,-1 0,0-1,0 0,-1-1,1 0,-1-1,0-1,-1 0,12-2,0-1,0 0,0 0,0 1,0-1,0 0,0 0,0 0,-1-1,1 1,0 0,0 0,0 0,0-1,0 1,0-1,0 1,0-1,0 1,0-1,0 0,0 1,0-1,1 0,-1 0,0 1,0-1,1 0,-1 0,1 0,-1 0,1 0,-1 0,1 0,-1 0,1 0,0 0,-1 0,1 0,0 0,0-1,0 1,0 0,0 0,0 0,0 0,1 0,-1 0,0 0,0 0,1-1,0 1,24-62,-22 57,27-52,-17 32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24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340 1 0 0 0,'0'0'1120'0'0,"0"0"119"0"0,0 0 13 0 0,0 0 73 0 0,0 0 19 0 0,0 0-130 0 0,0 0-212 0 0,0 0-233 0 0,0 0-197 0 0,0 0-136 0 0,0 0-100 0 0,0 0-61 0 0,0 0-41 0 0,-15 17-27 0 0,-46 55-32 0 0,-24 68 226 0 0,-72 90-535 0 0,136-193 259 0 0,21-36-106 0 0,0-1 21 0 0,0 0 26 0 0,0 0 38 0 0,0 0 44 0 0,0 0 59 0 0,20-29 1112 0 0,58-72-439 0 0,127-144-564 0 0,-96 138-78 0 0,-108 107-236 0 0,-1 0 0 0 0,1-1 0 0 0,0 1 1 0 0,-1 0-1 0 0,1 0 0 0 0,0 0 0 0 0,-1 0 1 0 0,1 0-1 0 0,0 0 0 0 0,-1 0 0 0 0,1 0 1 0 0,-1 0-1 0 0,1 0 0 0 0,0 0 0 0 0,-1 0 1 0 0,1 1-1 0 0,0-1 0 0 0,-1 0 0 0 0,1 0 1 0 0,-1 1-1 0 0,1-1 0 0 0,-1 0 0 0 0,1 1 1 0 0,-1-1-1 0 0,1 0 0 0 0,-1 1 0 0 0,1-1 1 0 0,-1 1-1 0 0,1-1 0 0 0,-1 1 0 0 0,0-1 1 0 0,1 1-1 0 0,-1-1 0 0 0,0 1 0 0 0,1-1 1 0 0,-1 1-1 0 0,0 0 0 0 0,0-1 0 0 0,1 1 1 0 0,-1 0-1 0 0,0-1 0 0 0,0 1 1 0 0,0-1-1 0 0,0 1 0 0 0,0 0 0 0 0,0-1 1 0 0,0 1-1 0 0,0 0 0 0 0,0-1 0 0 0,0 1 1 0 0,-1-1-1 0 0,1 1 0 0 0,0 0 0 0 0,0-1 1 0 0,0 1-1 0 0,-1-1 0 0 0,1 1 0 0 0,0 0 1 0 0,-1-1-1 0 0,1 1 0 0 0,-1-1 0 0 0,1 1 1 0 0,0-1-1 0 0,-1 0 0 0 0,1 1 0 0 0,-1-1 1 0 0,1 1-1 0 0,-1-1 0 0 0,0 0-2 0 0,1 7 157 0 0,-24 158 727 0 0,24-149-856 0 0,-1 1 8 0 0,1 0 1 0 0,0 1 0 0 0,1-1-1 0 0,1 0 1 0 0,1 0 0 0 0,0 0-1 0 0,2-1 1 0 0,-1 1 0 0 0,2-1 0 0 0,3 6-37 0 0,44 59 165 0 0,-51-74 1989 0 0,-25-20 616 0 0,14 7-3400 0 0,-234-122 393 0 0,156 86-914 0 0,26 21-2542 0 0,49 16 1639 0 0,2-2-3444 0 0,7 5 2041 0 0,2 1-1732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1,'-5'14,"4"5,1-1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4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0 359,'122'250,"-119"-244,1-1,1 1,-1-1,1 0,0 0,0-1,0 0,1 0,-1 0,1 0,0-1,0 0,2 1,-5-3,-1-1,1 1,-1 0,1-1,0 0,0 1,-1-1,1 0,0 0,-1-1,1 1,0 0,-1-1,1 0,0 0,-1 0,1 0,-1 0,1 0,-1 0,0-1,0 0,1 1,-1-1,0 0,0 0,-1 0,1 0,0 0,-1 0,1-1,-1 1,1-2,65-168,-44 103,-18 107,-5-37,-1 9,-1 0,1 1,0-1,1 0,1 1,0-1,0 0,0 0,2 0,-1 0,1 0,1 0,-1 0,2-1,-1 0,1 0,1 0,0 0,0-1,1 0,-1 0,2-1,-1 0,4 2,1-4,0 0,-1-1,1-1,0 0,1-1,-1 0,0-1,1 0,-1-1,0 0,1-1,-1-1,0 0,1 0,-1-1,0-1,-1 0,1-1,-1 0,0 0,0-1,0-1,-1 0,0 0,-1-1,1-1,-1 1,-1-1,0-1,0 1,-1-2,2-2,142-180,-149 191,-1 0,0 0,1 0,-1 0,1 0,0 0,-1 0,1 0,0 1,0-1,0 1,1 0,-1-1,0 1,0 0,1 0,-1 1,0-1,1 0,-1 1,1-1,-1 1,1 0,-1 0,1 0,-1 0,1 0,-1 1,1-1,-1 1,1-1,-1 1,0 0,1 0,-1 0,0 1,0-1,0 0,1 1,-2-1,1 1,0 0,0-1,0 1,-1 0,2 2,1 11,-1 0,0 0,-1 0,-1 1,0-1,-1 0,-1 1,-2 13,1 16,2-45,-12 95,12-93,-1 0,1 0,-1 0,1 1,-1-1,0 0,0 0,0 0,0 0,0 0,-1-1,1 1,-1 0,1 0,-1-1,1 1,-1-1,0 0,0 1,0-1,1 0,-1 0,0 0,-1 0,1 0,0-1,0 1,0-1,0 1,-1-1,1 0,0 0,0 0,-1 0,1 0,0 0,0-1,0 1,-1-1,1 0,1 1,0-1,0 0,0 0,0 0,0 0,0 0,0 0,0 0,0 0,0 0,1 0,-1 0,0-1,1 1,-1 0,1 0,-1-1,1 1,0 0,0-1,-1 1,1-1,0 1,0 0,0-1,1 1,-1 0,0-1,0 1,1 0,-1-1,1 1,-1 0,1-1,-1 1,1 0,0 0,0 0,0 0,0 0,-1 0,1 0,1 0,-1 0,0 0,0 0,0 1,0-1,0 0,1 1,-1-1,0 1,1-1,-1 1,0 0,1 0,-1-1,0 1,1 0,0 0,8-4,1 0,0 1,0 0,0 1,1 0,-1 1,1 0,-1 1,1 0,-1 1,0 0,1 1,-1 0,0 1,4 1,11 1,-12-1,0-2,0 0,0 0,0-2,0 0,1 0,-1-1,0-1,0 0,0-1,-1-1,1 0,-1-1,1 0,-1-1,-1-1,1 0,11-9,-1-1,-1-1,0-1,-2-1,0 0,-1-2,-1 0,-2-1,0-1,-1 0,-1-1,-2-1,8-21,-14 29,-1 0,-1 0,0 0,-1 0,-1-1,-1 1,0-1,-2 0,0 1,-1-1,-1 0,3 17,0 0,0 0,0 0,0 0,0 0,-1 0,1 0,-1 0,1 0,-1 0,0 0,0 0,0 0,0 0,0 0,0 1,0-1,-1 1,1-1,0 1,-1-1,0 1,1 0,-1-1,0 1,1 0,-1 0,0 0,0 1,0-1,0 0,0 1,0-1,0 1,0 0,0 0,0-1,0 1,0 1,0-1,0 0,0 0,0 1,0-1,0 1,0 0,0-1,0 1,0 0,0 0,1 0,-1 1,0-1,1 0,-1 1,1-1,-1 1,1-1,-1 2,-4 9,1 0,0 1,1 0,1 0,0 0,0 0,1 1,1-1,0 1,1-1,1 0,0 1,1 3,-1 15,3 12,2 0,2 0,1 0,10 23,-17-59,1 5,1-1,0 0,0 0,1 0,1 0,0-1,0 0,1 0,1 0,-1-1,2 0,0-1,0 0,0 0,1-1,0 0,3 0,21-8,-23-8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43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29,'48'-4,"40"-3,14 1,0 1,-13 2,-12 1,-9 1,-12 0,-10 1,-13 1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47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35,'-4'-4,"0"1,-1 0,1-1,-1 1,0 1,0-1,0 1,0 0,0 0,0 0,-1 1,1 0,-1 0,1 0,-1 1,1 0,-1 0,1 0,-1 1,1-1,-1 1,1 1,0-1,-1 1,1 0,0 0,0 0,0 1,1 0,-1 0,0 0,-121 91,121-90,1 1,-1 0,1 0,0 1,1-1,-1 1,1 0,0 0,0 0,1 0,0 0,0 1,0-1,1 1,0-1,0 1,1 0,0-1,0 1,0 0,1-1,0 2,1-4,-1 0,1 0,-1 0,1 0,0-1,1 1,-1 0,1-1,-1 0,1 0,0 1,0-2,0 1,1 0,-1-1,1 1,-1-1,1 0,0 0,0-1,0 1,0-1,0 0,0 0,0 0,5 0,2 1,0-2,0 1,1-1,-1-1,0 0,1 0,-1-1,0-1,7-2,16-10,0-2,-1-1,-1-1,-1-2,-1-2,0 0,6-10,-33 31,116-103,-118 105,0-1,0 0,0 1,0-1,0 1,0-1,1 1,-1-1,0 1,0 0,0 0,0 0,1-1,-1 1,0 0,0 0,0 1,1-1,-1 0,0 0,0 0,0 1,1-1,-1 1,0-1,0 1,0-1,0 1,0 0,0-1,0 1,0 0,-1 0,1 0,0 0,0 0,0 0,-1 0,1 0,-1 0,1 0,0 1,17 57,-14-41,-2-9,1 0,0-1,0 0,1 0,0 0,0 0,1 0,0-1,0 0,1 0,0 0,0 0,1-1,-1-1,1 1,1-1,-1 0,1 0,0-1,0 0,0-1,0 1,1-2,0 1,5 0,9-1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51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9,'-21'30,"0"2,2 0,1 2,2 0,2 1,0 0,3 1,1 0,-4 27,13-58,0 0,0 0,0 1,0-1,1 0,0 0,0 0,1 0,-1 1,1-1,0 0,0 0,1 0,0 0,-1-1,2 1,-1 0,0-1,1 1,0-1,0 0,0 0,1 0,0 0,-1-1,1 1,0-1,1 0,-1 0,0 0,1-1,0 0,2 1,7-2,0-2,-1 0,1 0,-1-1,1-1,-1-1,0 1,0-2,0 0,-1 0,0-2,0 1,0-1,-1-1,0 0,0-1,1-2,-11 10,227-174,-225 174,0 0,0 0,0 1,0-1,0 1,0 0,0 0,0 0,0 0,0 0,0 0,-1 1,1 0,0 0,0 0,0 0,0 0,-1 0,1 0,0 1,-1 0,1-1,-1 1,0 0,0 0,1 0,-1 1,-1-1,1 0,0 1,-1-1,1 1,-1 0,1 0,-1-1,0 1,-1 0,1 0,0 0,-1 0,1 0,-1 0,0 0,0 1,16 31,-10-26,0-1,1 0,1 0,-1-1,1 0,1 0,-1-1,1 0,0 0,0-1,1 0,-1-1,1 0,0 0,1-1,-1-1,0 0,1 0,-1-1,1 0,0-1,-1 0,1 0,0-2,-1 1,0-1,9-3,4-1,0-1,0-1,-1-2,-1 0,1-1,-2-1,0 0,0-2,-1-1,-1 0,0-1,-1-1,-1 0,-1-2,0 0,-1 0,3-8,-12 18,1 0,-1 0,-1-1,0 1,0-1,-1 0,0 0,0 0,-1-1,-1 1,0-1,0 1,-1-1,0 1,-1-1,0 1,-1 0,0-2,-12-1,8 19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4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37,'-4'8,"0"1,1-1,1 1,-1 0,1 0,1 0,0 0,0 0,1 0,0 1,0-1,1 0,0 0,1 0,0 0,0 0,1 0,0-1,1 1,0-1,0 0,1 0,0 0,0-1,1 1,0-1,0-1,7 6,-12-11,1 1,1-1,0 0,-1 1,1-1,-1 1,1 0,-1-1,0 1,0 0,0 1,0-1,0 0,0 1,-1-1,1 1,-1-1,0 1,0 0,0-1,0 1,0 0,0 0,-1 0,1 0,-1-1,0 1,0 0,0 0,0 0,-1 0,1 0,-1 0,1 0,-1 0,0-1,0 1,-1 0,1-1,0 1,-1-1,0 1,-1 1,-10 3,-1 0,1-2,-1 1,0-2,0 0,-1-1,1 0,-1-1,0-1,0 0,0-1,1 0,-1-2,0 1,-19 0,9 0</inkml:trace>
  <inkml:trace contextRef="#ctx0" brushRef="#br0" timeOffset="12332.384">420 37,'5'-5,"1"-6,-5-2,-2 7,-6 4,-7 3,-6 0,-4 1,3 5,-2 0,5 5,4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51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57 538,'-10'47,"-3"22,1 3,2-6,3-9,8-14,3-15</inkml:trace>
  <inkml:trace contextRef="#ctx0" brushRef="#br0" timeOffset="166.168">0 142,'0'0</inkml:trace>
  <inkml:trace contextRef="#ctx0" brushRef="#br0" timeOffset="447.185">593 1,'21'252,"-11"1,-11 10,0-97,1-156,0-1,-1 1,-1 0,1 0,-1-1,-1 1,0-1,0 0,-1 1,-4 7,-2-3</inkml:trace>
  <inkml:trace contextRef="#ctx0" brushRef="#br0" timeOffset="695.898">255 678,'43'-9,"29"-4,11-4,-3 1,-6-2,-10 2,-12 0,-10 1,-7 5,-4-2,-4 1,0 3,-6-2,-1 0,-4-2,-1 0,-1 3</inkml:trace>
  <inkml:trace contextRef="#ctx0" brushRef="#br0" timeOffset="1030.506">1130 58,'-28'89,"-20"67,6 3,-4 68,44-218,-5 132,7-137,1 1,0-1,0 0,0 1,0-1,1 0,0 0,0 1,0-1,0-1,1 1,-1 0,1-1,0 1,0-1,0 0,1 0,-1 0,1 0,0-1,-1 1,1-1,0 0,0 0,1-1,-1 1,0-1,5 1,5-1,-1-2,1 1,0-2,0 0,-1-1,1 0,-1-1,0 0,0-1,0 0,-1-1,0-1,0 0,0-1,9-8,20-9,9-7,71-30,-119 61,0 1,0-1,0 1,0 0,-1 0,1 0,0 0,0 0,0 0,0 0,0 1,-1-1,1 1,0-1,0 1,-1 0,1-1,0 1,-1 0,1 0,-1 0,1 0,-1 1,1-1,-1 0,0 1,0-1,1 1,-1-1,0 1,-1-1,1 1,0 0,0-1,-1 1,1 0,-1 0,1 0,-1 1,4 79,-5-70,10 95,-9-104,1 0,0 0,0 0,0 0,0 0,1 0,-1-1,1 1,-1 0,1-1,0 1,0-1,0 1,1-1,-1 0,0 0,1 0,-1 0,1-1,0 1,0-1,-1 1,1-1,0 0,0 0,0 0,0-1,1 1,-1-1,0 1,0-1,1 0,17-3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48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55 759,'0'385,"-1"-366,-1 0,0 0,-1 0,-1-1,-1 1,0-1,-3 2,8-19,0-1,0 1,0-1,0 0,0 1,0-1,0 0,0 1,0-1,0 1,0-1,0 0,0 1,-1-1,1 0,0 1,0-1,0 0,-1 1,1-1,0 0,0 1,-1-1,1 0,0 0,-1 1,1-1,0 0,-1 0,1 0,0 0,-1 1,1-1,-1 0,1 0,0 0,-1 0,1 0,0 0,-1 0,1 0,-1 0,1 0,0 0,-1 0,1 0,-1-1,1 1,0 0,-1 0,1 0,0 0,-1-1,1 1,0 0,-1 0,1-1,0 1,0 0,-1-1,1 1,0 0,0 0,0-1,-1 1,1-1,-7-27,8 3,1 1,1 0,1 0,1 0,1 0,2 0,0 1,1 1,1-1,10-14,-11 19,17-35,3 1,2 1,3 1,1 2,3 2,1 1,3 2,1 2,3 1,-45 38,0 0,0 1,0-1,1 0,-1 1,0-1,1 1,-1-1,1 1,0 0,-1-1,1 1,0 0,0 0,0 0,0 0,-1 1,1-1,0 1,1-1,-1 1,0-1,0 1,0 0,0 0,0 0,0 0,0 1,0-1,0 1,0-1,0 1,0-1,0 1,0 0,0 0,0 0,-1 0,1 0,0 1,-1-1,1 0,-1 1,1-1,-1 1,1 0,-1 0,1 12,0 1,-2-1,1 0,-2 0,0 1,-1-1,0 0,-1 0,0 0,-2-1,1 1,-2 0,2 0,-1-1,-1 12,-1-1,-1-1,-1 1,-1-1,-1-1,-1 0,-1 0,-1-2,-10 12,20-29,-1 1,0 0,1-1,-1 0,-1 0,1-1,0 1,-1-1,1 0,-1-1,0 1,1-1,-1 0,0-1,0 1,0-1,0 0,0-1,1 1,-1-1,0 0,-1-1,-11-5</inkml:trace>
  <inkml:trace contextRef="#ctx0" brushRef="#br0" timeOffset="296.917">789 82,'4'83,"4"0,3-1,4 0,11 28,-6-38,-13-53,-2 0,1 1,-2-1,-1 1,0 0,-2 1,0-1,-1 0,-1 0,-2 3,-30 81,24-86</inkml:trace>
  <inkml:trace contextRef="#ctx0" brushRef="#br0" timeOffset="1298.452">1410 477,'-78'47,"64"-38,1 1,0 0,1 0,0 1,1 1,0 0,0 1,2 0,-1 0,2 1,0 0,0 1,2-1,-1 2,2-1,0 0,1 1,-2 15,6-29,-1 0,1 0,0 0,0 0,0-1,0 1,0 0,0 0,1 0,-1 0,0-1,1 1,-1 0,1 0,0-1,0 1,0 0,0-1,0 1,0-1,0 1,0-1,0 0,1 1,-1-1,1 0,-1 0,1 0,-1 0,1 0,0 0,-1 0,1-1,0 1,0-1,-1 1,1-1,0 0,0 1,0-1,0 0,-1 0,1 0,0-1,1 1,81-30,146-185,-229 214,-1 0,1 0,0 0,0 0,0 0,-1 1,1-1,0 0,0 0,0 1,1-1,-1 0,0 1,0-1,0 1,0-1,0 1,1 0,-1 0,0-1,0 1,1 0,-1 0,0 0,0 0,1 1,-1-1,0 0,0 0,1 1,-1-1,0 1,0-1,0 1,0-1,0 1,0 0,0-1,0 1,0 0,0 0,0 0,0 0,0 0,-1 0,1 0,0 0,-1 0,1 0,-1 0,1 0,-1 1,0-1,1 0,-1 0,0 0,0 1,0-1,0 0,0 0,0 1,-11 69,8-64,0 0,1 1,0-1,0 1,0 0,1-1,1 1,-1 0,1 0,0 0,1-1,0 1,0 0,1 0,0-1,0 1,0-1,1 0,1 1,-1-1,1-1,0 1,0 0,1-1,0 0,2 1,-4-5,1 1,-1-2,1 1,0 0,0-1,-1 0,1 0,0 0,0 0,0-1,0 1,0-1,0 0,0 0,0-1,0 1,0-1,0 0,0 0,0 0,0 0,0-1,-1 0,1 0,-1 0,1 0,-1 0,0-1,0 1,0-1,3-2,80-101,-43 36,-2-2,-4-2,-4-1,-2-1,14-62,-37 110,-2-1,0 0,-3 0,0 0,-2-1,-1-18,0 47,1 0,-1 0,0 0,1 0,-1 1,0-1,0 0,0 0,1 0,-1 0,0 0,0 0,0 0,-1 0,1 0,0 0,0 0,0 0,-1 0,1 0,0 0,-1 0,1 1,-1-1,1 0,-1 0,0 0,1 1,-1-1,0 0,1 1,-1-1,0 1,0-1,0 0,1 1,-1 0,0-1,0 1,0 0,0-1,0 1,0 0,0 0,0 0,0 0,0 0,0 0,0 0,0 0,0 0,0 0,0 0,1 1,-1-1,0 0,0 1,0-1,0 1,0-1,0 1,1-1,-1 1,0 0,1-1,-1 1,-9 12,1 0,1 0,0 1,1 0,0 1,1-1,1 1,0 3,-4 6,1-1,0 0,2 0,0 0,2 1,0 0,2 0,0 0,2 0,1 1,1-1,0 0,2 0,1-1,7 21,7 1,1-1,2-1,2 0,18 21,-25-54,-21-17</inkml:trace>
  <inkml:trace contextRef="#ctx0" brushRef="#br0" timeOffset="1554.948">1805 449,'43'-5,"29"-1,7-1,-6 2,-9 2,-12 1,-9 0,-8 2,-4 0,-9 0</inkml:trace>
  <inkml:trace contextRef="#ctx0" brushRef="#br0" timeOffset="1803.036">2285 674,'20'0,"0"0,1-2,-1-1,0 0,0-1,0-1,-1-1,0-1,0 0,0-2,-1 0,-1-1,1-1,-2 0,9-9,-22 19,-1-1,0 0,0 0,0 0,0 0,0 0,0 0,-1-1,1 1,-1-1,1 1,-1-1,0 1,0-1,0 0,-1 1,1-1,-1 0,1 0,-1 0,0 0,0 1,0-1,0 0,-1 0,1 0,-1 1,0-1,1 0,-1 0,0 1,-1-1,1 1,0-1,-1 1,0-1,1 1,-1 0,0 0,0 0,0 0,0 0,-1 1,0-2,-8 1,1 0,-1 1,0 0,0 1,0 0,0 1,0 0,0 1,0 0,1 0,-1 1,1 1,0 0,0 0,0 1,0 0,1 1,0 0,0 0,0 1,1 0,0 1,0 0,-3 5,1-2,1 0,0 1,1-1,1 2,0-1,0 1,1 0,1 1,0-1,1 1,0 0,1 0,1 1,0 0,1-6,1-1,0 0,0 0,1 1,0-1,0 0,1 0,0 0,0 0,1 0,0 0,1-1,-1 1,1-1,1 0,-1 0,1-1,1 1,-1-1,1 0,0-1,0 1,1-1,0 0,0-1,11 6,1-1,1-1,0-1,0-1,0 0,1-2,-1 0,1-1,4-1,10 1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5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1,'-8'39,"2"0,1 0,3 1,1 27,1-53,1-1,0 1,2-1,-1 1,2-1,-1 0,2 0,0 0,0-1,1 0,1 0,0 0,1-1,0 0,4 3,-9-10,1 0,0-1,0 0,0 0,0 0,1-1,-1 1,1-1,0 0,-1 0,1-1,0 0,0 1,0-2,0 1,0 0,1-1,-1 0,0 0,0-1,0 1,0-1,0 0,0-1,0 1,0-1,-1 0,1 0,0 0,-1-1,0 0,0 0,1 0,-2 0,1 0,2-4,12-10,-2-1,0 0,-1-2,-1 1,-1-2,-1 0,-1 0,0-1,-2-1,-1 0,3-11,-11 35,0 0,0-1,1 1,-1 0,0 0,1-1,-1 1,0 0,1-1,-1 1,1 0,-1-1,1 1,0-1,-1 1,1-1,-1 1,1-1,0 1,-1-1,1 0,0 1,0-1,-1 0,1 0,0 0,0 1,0-1,-1 0,1 0,0 0,0 0,-1 0,1 0,0-1,0 1,0 0,-1 0,1 0,0-1,0 1,-1 0,1-1,0 1,-1-1,1 1,0-1,-1 1,1-1,-1 1,1-1,-1 1,1-1,-1 0,1 1,-1-1,0 0,1 0,16 66,-13-44,0 0,2 0,1-1,0 0,2 0,0-1,1 0,1 0,1-1,6 6,-16-21,0 1,1-1,-1 0,1 0,0 0,0-1,0 1,1-1,-1 1,0-1,1 0,0 0,-1-1,1 1,0-1,0 0,0 0,0 0,0 0,0-1,0 1,0-1,0 0,0 0,0-1,0 1,0-1,0 0,0 0,0 0,0-1,0 1,-1-1,1 0,0-1,13-11,-2-1,0-1,-1-1,-1 0,0 0,-1-1,-1-1,-1 0,0-1,-2 0,0 0,4-19,15-29,18-63,-29 112,-6 17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1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5 309,'0'0,"-1"0,1 1,0-1,-1 1,1-1,0 1,-1-1,1 1,0-1,0 1,-1-1,1 1,0 0,0-1,0 1,0-1,0 1,0 0,0-1,0 1,0-1,0 1,0-1,0 1,1 0,-1-1,0 1,0-1,1 1,-1-1,0 1,0-1,1 1,-1-1,1 0,-1 1,0-1,1 1,-1-1,1 0,-1 1,1-1,-1 0,1 0,-1 1,1-1,0 0,-1 0,1 0,-1 0,1 1,-1-1,1 0,0 0,-1 0,1 0,-1 0,1-1,-1 1,1 0,40 6,29-4,0-3,0-3,51-10,203-26,-194 16,-210 2,38 2,39 17,0 0,0 1,0 0,0-1,-1 1,1 0,-1 1,1-1,-1 1,1-1,-1 1,0 0,0 0,0 1,1-1,-1 1,0 0,0 0,0 0,0 0,0 1,0 0,1 0,-1 0,0 0,1 0,-1 1,0-1,1 1,0 0,-1 0,0 2,-3 5,0 1,1 0,1 1,-1-1,2 1,-1 0,2 0,-1 1,1-1,0 11,-20 55,-53 64,76-141,-1 1,1-1,-1 1,1-1,-1 0,1 1,-1-1,1 1,-1 0,1-1,0 1,-1-1,1 1,0 0,-1-1,1 1,0-1,0 1,0 0,-1-1,1 1,0 0,0-1,0 1,0 0,0 0,0-1,1 1,-1 0,0-1,0 1,0 0,1-1,-1 1,0-1,1 1,-1 0,0-1,1 1,-1-1,1 1,-1-1,1 1,-1-1,1 0,-1 1,1-1,-1 1,1-1,0 0,-1 0,1 1,0-1,-1 0,1 0,0 0,-1 0,1 0,0 1,-1-1,1-1,0 1,-1 0,1 0,44-15,-13-1,-1-3,0 0,-1-2,-1-1,-1-1,-1-2,-2 0,0-2,1-4,-8 6</inkml:trace>
  <inkml:trace contextRef="#ctx0" brushRef="#br0" timeOffset="648.665">1698 27,'-4'-3,"1"0,-1 0,0 1,0 0,0-1,0 1,-1 1,1-1,0 1,-1-1,1 1,-1 1,1-1,-1 1,0-1,1 1,-1 0,0 1,1-1,-1 1,1 0,-1 0,1 1,-1-1,1 1,0 0,-8 3,1 0,0 0,1 1,-1 1,1 0,1 0,-1 1,1 0,-4 5,-3 9,0 0,1 1,1 1,1 0,1 1,1 0,2 1,0 0,2 0,0 3,5-20,0-1,1 1,0-1,0 1,1-1,0 1,1 0,0-1,0 1,1-1,0 1,0-1,1 0,0 0,0 0,1 0,0 0,0-1,1 0,0 0,1 0,-1 0,1-1,0 0,1 0,0-1,0 0,0 0,0 0,1-1,-1 0,1-1,0 0,0 0,2 0,14 0,0-2,0 0,0-1,0-2,0 0,0-1,0-2,0-1,-1 0,0-2,0 0,-1-2,0 0,-1-2,11-8,-4 6,-2-1,0-1,-1-2,-1 0,-1-2,0 0,-1-2,-2 0,11-16,-27 33,-1 0,0 0,0 0,-1 0,1-1,-1 1,0-1,-1 1,1-1,-1 0,-1 0,1 0,-1 0,0 1,0-1,0 0,-1 0,0 0,0 0,0 1,-1-1,0 0,0 1,-1-1,1 1,-1 0,0 0,-1 0,1 0,-1 1,0-1,0 1,0 0,-1 0,1 1,-1-1,0 1,0 0,-4-1,-13-7,-1 2,0 1,-1 0,1 2,-2 1,1 0,0 2,-1 1,1 1,-1 1,-15 3,39-3,-43 0</inkml:trace>
  <inkml:trace contextRef="#ctx0" brushRef="#br0" timeOffset="3476.796">1161 394,'0'-1,"0"1,-1 0,1-1,0 1,-1-1,1 1,0-1,-1 1,1-1,0 1,0-1,0 0,0 1,0-1,-1 1,1-1,0 1,0-1,0 0,0 1,1-1,-1 1,0-1,0 1,0-1,0 0,1 1,-1-1,0 1,0-1,1 1,-1-1,0 1,1-1,-1 1,1 0,-1-1,1 1,-1 0,0-1,1 1,-1 0,1-1,0 1,-1 0,1 0,-1 0,1-1,-1 1,1 0,-1 0,1 0,0 0,-1 0,1 0,-1 0,1 0,0 1,40-7,-41 6,252-12,173-34,146 47,-423-31,-100 16,-24 7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36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21 520 6881 0 0,'0'0'3122'0'0,"0"0"-2164"0"0,0 0-750 0 0,0 0 15 0 0,0 0 236 0 0,0 0 257 0 0,0 0 116 0 0,0 0-53 0 0,0 0-146 0 0,0 0-179 0 0,0 0-153 0 0,-3 25-86 0 0,-11 78-42 0 0,13-99-140 0 0,1-1-1 0 0,-1 1 0 0 0,0-1 1 0 0,1 1-1 0 0,0-1 1 0 0,0 1-1 0 0,0-1 1 0 0,0 1-1 0 0,1 0 0 0 0,-1-1 1 0 0,1 0-1 0 0,0 1 1 0 0,0-1-1 0 0,0 1 1 0 0,0-1-1 0 0,1 0 1 0 0,-1 0-1 0 0,1 0 0 0 0,0 0 1 0 0,0 0-1 0 0,0 0 1 0 0,0 0-1 0 0,1 0 1 0 0,-1-1-1 0 0,1 1-32 0 0,7 8 216 0 0,-4-7-99 0 0,-1-1-1 0 0,1 1 1 0 0,0-1-1 0 0,0 0 1 0 0,0 0-1 0 0,1 0 1 0 0,-1-1 0 0 0,1 0-1 0 0,-1-1 1 0 0,1 1-1 0 0,-1-1 1 0 0,1 0 0 0 0,0-1-1 0 0,0 0 1 0 0,-1 0-1 0 0,1 0 1 0 0,0-1-1 0 0,0 0 1 0 0,-1 0 0 0 0,1-1-1 0 0,-1 0 1 0 0,1 0-1 0 0,-1 0 1 0 0,1-1-117 0 0,19-11 259 0 0,0-1 1 0 0,-1-1-1 0 0,0-1 1 0 0,-1-1-1 0 0,-2-1 1 0 0,0-1-1 0 0,13-15-259 0 0,-36 35-7 0 0,1 1 0 0 0,-1-1 0 0 0,1 1 0 0 0,0 0-1 0 0,-1-1 1 0 0,1 1 0 0 0,0-1 0 0 0,0 1 0 0 0,0-1-1 0 0,-1 1 1 0 0,1 0 0 0 0,0-1 0 0 0,0 1 0 0 0,0-1-1 0 0,0 1 1 0 0,0 0 0 0 0,0-1 0 0 0,0 1 0 0 0,0 0-1 0 0,0-1 1 0 0,0 1 0 0 0,1-1 0 0 0,-1 1 0 0 0,0 0-1 0 0,0-1 1 0 0,0 1 0 0 0,1-1 0 0 0,-1 1 0 0 0,0-1-1 0 0,1 1 1 0 0,-1-1 0 0 0,1 1 0 0 0,-1-1 0 0 0,0 1 0 0 0,1-1-1 0 0,-1 1 1 0 0,1-1 0 0 0,-1 0 0 0 0,1 1 0 0 0,0-1-1 0 0,-1 0 1 0 0,1 1 0 0 0,-1-1 0 0 0,1 0 0 0 0,-1 0-1 0 0,1 0 1 0 0,0 1 0 0 0,-1-1 0 0 0,1 0 0 0 0,-1 0-1 0 0,1 0 1 0 0,0 0 0 0 0,-1 0 0 0 0,1 0 0 0 0,0 0-1 0 0,-1 0 1 0 0,1-1 0 0 0,-1 1 0 0 0,1 0 0 0 0,0 0-1 0 0,-1 0 1 0 0,1-1 0 0 0,-1 1 0 0 0,1-1 7 0 0,0 17 64 0 0,-2-12-51 0 0,1 0 1 0 0,1 0-1 0 0,-1-1 0 0 0,0 1 0 0 0,1 0 1 0 0,0 0-1 0 0,0 0 0 0 0,0 0 1 0 0,1-1-1 0 0,-1 1 0 0 0,1 0 0 0 0,0-1 1 0 0,0 0-1 0 0,0 1 0 0 0,0-1 0 0 0,0 0 1 0 0,1 0-1 0 0,0 0 0 0 0,-1 0 0 0 0,1-1 1 0 0,0 1-1 0 0,0-1 0 0 0,1 1 0 0 0,-1-1 1 0 0,0 0-1 0 0,1-1 0 0 0,-1 1 0 0 0,1 0 1 0 0,0-1-1 0 0,-1 0 0 0 0,1 0 0 0 0,0 0 1 0 0,0 0-1 0 0,3-1-13 0 0,1 0 138 0 0,1 0 1 0 0,-1-1-1 0 0,1-1 0 0 0,-1 1 1 0 0,0-1-1 0 0,0-1 0 0 0,1 1 1 0 0,-2-2-1 0 0,1 1 0 0 0,0-1 1 0 0,-1 0-1 0 0,1 0 0 0 0,-1-1 1 0 0,0 0-1 0 0,3-4-138 0 0,19-12 245 0 0,-1-2 1 0 0,-1-1-1 0 0,-2-2 1 0 0,0 0-1 0 0,-1-1 0 0 0,5-11-245 0 0,-9-10-326 0 0,-20 47-285 0 0,0 1-468 0 0,-7 0-10258 0 0,5 0 45 0 0</inkml:trace>
  <inkml:trace contextRef="#ctx0" brushRef="#br0" timeOffset="263.528">1102 553 7274 0 0,'0'0'2703'0'0,"0"0"-1691"0"0,0 0-340 0 0,0 0 192 0 0,0 0 67 0 0,0 0-109 0 0,0 0-255 0 0,0 0-301 0 0,0 0-214 0 0,0 0-110 0 0,0 0-72 0 0,0 0-67 0 0,0 0-67 0 0,-6 23-114 0 0,-15 70-226 0 0,24-69-6532 0 0,1-24 740 0 0</inkml:trace>
  <inkml:trace contextRef="#ctx0" brushRef="#br0" timeOffset="511.895">947 133 7474 0 0,'0'0'2664'0'0,"0"0"-1936"0"0,0 0-568 0 0,0 0-320 0 0,0 0-488 0 0,0 0-1128 0 0,0 0-1825 0 0,0 0-1240 0 0</inkml:trace>
  <inkml:trace contextRef="#ctx0" brushRef="#br0" timeOffset="761.18">1542 19 14771 0 0,'0'0'707'0'0,"0"0"-324"0"0,0 0 23 0 0,0 0 189 0 0,0 0 69 0 0,0 0-71 0 0,0 0-152 0 0,0 0-116 0 0,0 0-43 0 0,0 0 7 0 0,0 0 21 0 0,0 0 16 0 0,15 32 37 0 0,44 103 14 0 0,-36-52 305 0 0,-29 93 386 0 0,-20 11-838 0 0,25-142-400 0 0,1-26-4169 0 0,-11-26-8405 0 0,8 3 7185 0 0</inkml:trace>
  <inkml:trace contextRef="#ctx0" brushRef="#br0" timeOffset="1020.227">1337 383 4041 0 0,'0'0'2990'0'0,"0"0"-1003"0"0,0 0-340 0 0,0 0 92 0 0,0 0-5 0 0,0 0-238 0 0,0 0-381 0 0,0 0-287 0 0,0 0-172 0 0,32-3-118 0 0,99-12-106 0 0,39 11 369 0 0,2 20-2371 0 0,-133-11-2397 0 0,0-1-3405 0 0,-23-3 277 0 0</inkml:trace>
  <inkml:trace contextRef="#ctx0" brushRef="#br0" timeOffset="1790.698">2043 0 1240 0 0,'0'0'2333'0'0,"0"0"-387"0"0,0 0-29 0 0,0 0 98 0 0,0 0 39 0 0,0 0-133 0 0,0 0-378 0 0,0 0-395 0 0,0 0-329 0 0,0 0-267 0 0,0 0-214 0 0,0 0-143 0 0,0 0-59 0 0,-3 3-22 0 0,1 2-49 0 0,1 0 0 0 0,-1 0 1 0 0,1 0-1 0 0,-1 0 1 0 0,1 0-1 0 0,1 1 0 0 0,-1-1 1 0 0,1 0-1 0 0,0 0 1 0 0,0 1-1 0 0,1-1 0 0 0,-1 0 1 0 0,1 0-1 0 0,0 1 1 0 0,1-1-1 0 0,-1 0 0 0 0,1 0-65 0 0,5 33 314 0 0,13 399 1071 0 0,0-305-1208 0 0,-19-131-148 0 0,1 0 1 0 0,-1 0-1 0 0,0-1 1 0 0,1 1 0 0 0,-1 0-1 0 0,1-1 1 0 0,0 1-1 0 0,-1-1 1 0 0,1 0-1 0 0,-1 1 1 0 0,1-1-1 0 0,0 0 1 0 0,-1 0-1 0 0,1 0 1 0 0,-1 0-1 0 0,1 0 1 0 0,0 0-1 0 0,-1-1 1 0 0,1 1-1 0 0,-1-1 1 0 0,1 1-1 0 0,0-1 1 0 0,-1 1-1 0 0,0-1 1 0 0,1 0 0 0 0,-1 0-1 0 0,1 1 1 0 0,-1-1-1 0 0,0 0 1 0 0,1-1-1 0 0,-1 1 1 0 0,0 0-1 0 0,0 0 1 0 0,0 0-1 0 0,0-1 1 0 0,1 0-30 0 0,39-33 101 0 0,1 2 1 0 0,2 1 0 0 0,1 3 0 0 0,36-18-102 0 0,-17 28-157 0 0,-60 42-31 0 0,-12 97 283 0 0,15-65-1312 0 0,3-42-3025 0 0,7-3-5187 0 0,-13-10 1839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53:24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147 7 0 0 0,'0'0'713'0'0,"0"0"169"0"0,0 0 61 0 0,0 0 29 0 0,0 0-56 0 0,0 0-120 0 0,0 0-107 0 0,-3-5 390 0 0,3 3 4370 0 0,95 9-4883 0 0,-94-5-549 0 0,1 1 0 0 0,-1-1 0 0 0,0 1 0 0 0,1-1 0 0 0,-1 1 0 0 0,-1 0-1 0 0,1-1 1 0 0,0 1 0 0 0,-1 0 0 0 0,1 0 0 0 0,-1 0 0 0 0,0-1 0 0 0,0 1-1 0 0,0 0 1 0 0,0 0 0 0 0,-1 0 0 0 0,1 0 0 0 0,-1-1 0 0 0,0 1-1 0 0,1 0 1 0 0,-1-1 0 0 0,-1 3-17 0 0,-45 63 695 0 0,40-62-646 0 0,1 1 0 0 0,0 0 0 0 0,1 1-1 0 0,0-1 1 0 0,0 1 0 0 0,0 0 0 0 0,1 0 0 0 0,0 1 0 0 0,1-1 0 0 0,0 1 0 0 0,0 0 0 0 0,1-1 0 0 0,0 1 0 0 0,1 0 0 0 0,-1 5-50 0 0,2-12 27 0 0,0 0-1 0 0,-1 0 0 0 0,1 0 1 0 0,0 0-1 0 0,0 0 0 0 0,0 0 1 0 0,0-1-1 0 0,1 1 0 0 0,-1 0 1 0 0,0 0-1 0 0,1 0 0 0 0,-1 0 0 0 0,1 0 1 0 0,0-1-1 0 0,0 1 0 0 0,0 0 1 0 0,0 0-1 0 0,0-1 0 0 0,0 1 1 0 0,0-1-1 0 0,0 1 0 0 0,0-1 1 0 0,1 1-1 0 0,-1-1 0 0 0,1 0 0 0 0,-1 0 1 0 0,1 0-1 0 0,-1 0 0 0 0,1 0 1 0 0,0 0-1 0 0,0 0 0 0 0,-1 0 1 0 0,1 0-1 0 0,0-1 0 0 0,0 1 1 0 0,0-1-1 0 0,0 0 0 0 0,0 1 0 0 0,-1-1 1 0 0,1 0-1 0 0,0 0 0 0 0,0 0-25 0 0,126-15 2178 0 0,-54-8-1607 0 0,-34 12-2152 0 0,0-3-6351 0 0,-31 10-1171 0 0</inkml:trace>
  <inkml:trace contextRef="#ctx0" brushRef="#br0" timeOffset="1477.126">153 55 0 0 0,'4'-12'27'0'0,"-3"10"162"0"0,-1 2 267 0 0,0 0 124 0 0,0 0 19 0 0,0 0-60 0 0,-5-1 5962 0 0,-12 1-3456 0 0,-67 23 2364 0 0,80-20-5454 0 0,0-1 0 0 0,0 1 0 0 0,0 0 0 0 0,1 0 0 0 0,-1 0 0 0 0,1 1 0 0 0,0-1 0 0 0,-1 1 0 0 0,2 0 0 0 0,-1 0 0 0 0,0 0 0 0 0,1 0 0 0 0,0 0 0 0 0,0 1 0 0 0,-1 1 45 0 0,1 0 344 0 0,13-2-12105 0 0,-5-7 6508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53:44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7 0 0 0,'0'0'1210'0'0,"0"0"225"0"0,0 0 294 0 0,0 0 81 0 0,0 0-182 0 0,0 0-338 0 0,0 0-314 0 0,0 0-120 0 0,0 0-62 0 0,0 0-34 0 0,-18-7 1869 0 0,13 7-2426 0 0,0 0 1 0 0,0 1 0 0 0,0-1 0 0 0,0 1 0 0 0,1 0-1 0 0,-1 1 1 0 0,0-1 0 0 0,1 1 0 0 0,-1 0 0 0 0,1 0-1 0 0,-1 0 1 0 0,1 0 0 0 0,0 1 0 0 0,0 0-1 0 0,0 0 1 0 0,-2 2-204 0 0,-1 0-5 0 0,-1 0 0 0 0,1 0 0 0 0,0 1-1 0 0,0 0 1 0 0,1 1 0 0 0,0-1 0 0 0,0 1 0 0 0,1 0-1 0 0,0 1 1 0 0,0-1 0 0 0,0 1 0 0 0,1 0-1 0 0,0 0 1 0 0,1 0 0 0 0,0 1 0 0 0,0-1 0 0 0,1 1-1 0 0,0 0 1 0 0,0 0 0 0 0,1-1 0 0 0,0 1 0 0 0,1 1 5 0 0,0-8-82 0 0,1 0 0 0 0,0 0 0 0 0,0-1 0 0 0,0 1 1 0 0,-1 0-1 0 0,2-1 0 0 0,-1 1 0 0 0,0 0 0 0 0,0-1 1 0 0,1 1-1 0 0,-1-1 0 0 0,0 0 0 0 0,1 1 0 0 0,0-1 1 0 0,-1 0-1 0 0,1 0 0 0 0,0 0 0 0 0,-1 0 0 0 0,1 0 1 0 0,0 0-1 0 0,0-1 0 0 0,0 1 0 0 0,0-1 0 0 0,0 1 1 0 0,0-1-1 0 0,-1 0 0 0 0,1 1 0 0 0,0-1 0 0 0,0 0 1 0 0,2-1 81 0 0,40 3-6130 0 0,-34-2 3178 0 0,1-1-948 0 0,-3-2 1073 0 0</inkml:trace>
  <inkml:trace contextRef="#ctx0" brushRef="#br0" timeOffset="466.162">203 298 0 0 0,'0'0'995'0'0,"0"0"-327"0"0,0 0-63 0 0,0 0 401 0 0,0 0 436 0 0,0 0 153 0 0,0 0-175 0 0,0 0-333 0 0,0 0-262 0 0,0 0-71 0 0,0 0 7 0 0,0 0 16 0 0,19-15-28 0 0,58-49-81 0 0,3-16 1109 0 0,-31 48-965 0 0,-42 65-596 0 0,-6-31-206 0 0,0 0 0 0 0,0 0 1 0 0,1 0-1 0 0,-1-1 0 0 0,1 1 1 0 0,-1 0-1 0 0,1-1 0 0 0,-1 1 0 0 0,1-1 1 0 0,0 1-1 0 0,-1-1 0 0 0,1 0 1 0 0,0 0-1 0 0,0 0 0 0 0,0 0 0 0 0,0 0 1 0 0,0 0-1 0 0,1-1 0 0 0,-1 1 1 0 0,0-1-1 0 0,0 1 0 0 0,0-1 0 0 0,0 0 1 0 0,1 0-1 0 0,-1 0 0 0 0,0 0 1 0 0,0 0-1 0 0,1 0 0 0 0,-1 0 1 0 0,0-1-1 0 0,1 0-10 0 0,12 1 128 0 0,76-33 190 0 0,-89 34-301 0 0,0 0 1 0 0,0 0-1 0 0,-1 1 0 0 0,1-1 0 0 0,0 1 0 0 0,-1 0 0 0 0,1 0 0 0 0,-1-1 0 0 0,1 1 0 0 0,-1 0 1 0 0,0 0-1 0 0,1 0 0 0 0,-1 0 0 0 0,-1 1 0 0 0,1-1 0 0 0,0 0 0 0 0,0 0 0 0 0,-1 0 1 0 0,1 1-1 0 0,-1-1 0 0 0,0 0 0 0 0,1 1 0 0 0,-1-1 0 0 0,0 0 0 0 0,-1 1 0 0 0,1-1 0 0 0,0 0 1 0 0,-1 1-1 0 0,1-1 0 0 0,-1 0 0 0 0,0 1-17 0 0,5 38 44 0 0,13-28-3674 0 0,-9-10-2802 0 0,-4 0-1003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53:42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0 0 0 0,'0'0'405'0'0,"0"0"257"0"0,0 0 155 0 0,0 0 266 0 0,0 0 246 0 0,0 0 34 0 0,0 0-205 0 0,0 0-300 0 0,0 0-229 0 0,0 0-112 0 0,0 0-31 0 0,-5 0 40 0 0,1 0-299 0 0,0 1-1 0 0,0-1 1 0 0,1 1 0 0 0,-1 0 0 0 0,0 0-1 0 0,0 0 1 0 0,1 0 0 0 0,-1 1 0 0 0,1-1 0 0 0,0 1-1 0 0,-1 0 1 0 0,1 0 0 0 0,0 0 0 0 0,0 0-1 0 0,0 1 1 0 0,0-1 0 0 0,1 1 0 0 0,-1 0-1 0 0,0 0 1 0 0,1 0 0 0 0,0 0 0 0 0,0 0 0 0 0,-1 3-227 0 0,-17 82 141 0 0,20-81-381 0 0,10 62-825 0 0,28-49-7550 0 0,-31-19 5452 0 0,-2 2 1056 0 0</inkml:trace>
  <inkml:trace contextRef="#ctx0" brushRef="#br0" timeOffset="566.431">170 276 672 0 0,'0'0'2130'0'0,"0"0"-627"0"0,0 0-336 0 0,0 0 104 0 0,0 0 192 0 0,0 0 41 0 0,0 0-236 0 0,0 0-378 0 0,0 0-285 0 0,0 0-155 0 0,0 0-66 0 0,0 0-40 0 0,0 0-17 0 0,7-11-49 0 0,63-87 473 0 0,-4 60-235 0 0,-65 68-208 0 0,0-28-278 0 0,0 0-1 0 0,0 0 1 0 0,0-1-1 0 0,1 1 1 0 0,-1 0-1 0 0,1-1 1 0 0,0 1-1 0 0,-1-1 1 0 0,1 1-1 0 0,0-1 0 0 0,0 0 1 0 0,0 0-1 0 0,-1 0 1 0 0,1 0-1 0 0,1 0 1 0 0,-1 0-1 0 0,0-1 1 0 0,0 1-1 0 0,0-1 1 0 0,0 1-1 0 0,0-1 1 0 0,1 0-1 0 0,-1 0 0 0 0,0 0 1 0 0,0 0-1 0 0,0 0 1 0 0,0 0-1 0 0,1-1 1 0 0,-1 1-1 0 0,0-1 1 0 0,0 1-1 0 0,0-1 1 0 0,0 0-1 0 0,0 0 1 0 0,0 0-1 0 0,0 0 0 0 0,0 0 1 0 0,0-1-1 0 0,-1 1 1 0 0,1 0-1 0 0,0-1-29 0 0,17-4 73 0 0,23 0-95 0 0,-24 39-114 0 0,11 6 167 0 0,-20-35-3527 0 0,3-3-3657 0 0,-9-1 817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53:46.0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1 0 0 0,'0'0'500'0'0,"0"0"604"0"0,0 0 229 0 0,0 0 163 0 0,0 0 107 0 0,0 0-107 0 0,0 0-238 0 0,0 0-229 0 0,0 0-208 0 0,0 0-125 0 0,0 0-72 0 0,-4 0 2098 0 0,-17 4-1893 0 0,9 5-579 0 0,-50 55 307 0 0,57-56-599 0 0,0 1-1 0 0,1 0 1 0 0,0-1 0 0 0,1 1-1 0 0,0 1 1 0 0,1-1-1 0 0,0 0 1 0 0,0 1 0 0 0,1-1-1 0 0,0 1 1 0 0,0 0-1 0 0,1-1 1 0 0,1 1 0 0 0,1 9 42 0 0,35 25-1881 0 0,2-34-4489 0 0,-17-6-154 0 0,-13-4 5574 0 0</inkml:trace>
  <inkml:trace contextRef="#ctx0" brushRef="#br0" timeOffset="6611.966">323 166 0 0 0,'0'0'364'0'0,"0"0"600"0"0,0 0 195 0 0,0 0 79 0 0,1 0-216 0 0,3-1 10201 0 0,-3 2-10983 0 0,-7 150 634 0 0,-12-115-628 0 0,18-35-210 0 0,5-1 1414 0 0,48-66-530 0 0,26-15-557 0 0,-79 80-370 0 0,0 0-1 0 0,1 0 1 0 0,-1 0-1 0 0,0 0 1 0 0,1 0-1 0 0,-1 0 1 0 0,1 0 0 0 0,0 0-1 0 0,-1 0 1 0 0,1 0-1 0 0,-1 1 1 0 0,1-1 0 0 0,0 0-1 0 0,0 0 1 0 0,0 1-1 0 0,-1-1 1 0 0,1 1 0 0 0,0-1-1 0 0,0 0 1 0 0,0 1-1 0 0,0 0 1 0 0,0-1-1 0 0,0 1 1 0 0,0-1 0 0 0,0 1-1 0 0,0 0 1 0 0,0 0-1 0 0,0 0 1 0 0,0 0 0 0 0,0 0-1 0 0,0 0 1 0 0,0 0-1 0 0,0 0 1 0 0,0 0 0 0 0,0 0-1 0 0,0 0 1 0 0,0 1-1 0 0,0-1 1 0 0,0 0-1 0 0,0 1 1 0 0,0-1 0 0 0,0 1-1 0 0,0-1 1 0 0,0 1-1 0 0,0-1 1 0 0,0 1 0 0 0,-1 0-1 0 0,1-1 1 0 0,0 1-1 0 0,0 0 1 0 0,-1 0 0 0 0,1 0-1 0 0,0-1 1 0 0,-1 1-1 0 0,1 0 1 0 0,-1 0-1 0 0,1 0 1 0 0,-1 0 0 0 0,0 0-1 0 0,1 0 1 0 0,-1 1 7 0 0,17 82 4 0 0,-4-36 140 0 0,24-52 213 0 0,79-79-373 0 0,-87 75-214 0 0,-27 37-66 0 0,-2 63 534 0 0,9-81-1483 0 0,2-11-4691 0 0,-7 0 2568 0 0,-1 0-4427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9:35.5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3384 383 0 0 0,'0'0'256'0'0,"-1"0"5619"0"0,-64-64 2507 0 0,31 36-6374 0 0,-8-7-831 0 0,-2 2 0 0 0,-1 1 0 0 0,-2 3 0 0 0,-12-5-1177 0 0,-104-46 668 0 0,120 68-650 0 0,-1 1 1 0 0,0 2-1 0 0,0 2 0 0 0,-1 2 1 0 0,0 2-1 0 0,-3 2-18 0 0,-22 7-79 0 0,0 2-1 0 0,0 3 0 0 0,1 3 1 0 0,1 4-1 0 0,0 2 1 0 0,-1 4 79 0 0,-86 23-84 0 0,62-20 92 0 0,2 4 0 0 0,1 3 0 0 0,1 5 0 0 0,3 3 0 0 0,-22 17-8 0 0,45-20-34 0 0,2 2 0 0 0,1 2 0 0 0,3 3 0 0 0,-9 12 34 0 0,-92 115-104 0 0,9 64 88 0 0,127-192 30 0 0,-24 43 23 0 0,4 2 0 0 0,5 1 0 0 0,-14 55-37 0 0,44-121 2 0 0,-12 41 34 0 0,3 1 1 0 0,3 0-1 0 0,-5 66-36 0 0,15-31-2 0 0,3 0 1 0 0,5 1-1 0 0,5-2 0 0 0,5 9 2 0 0,47 269 148 0 0,6 285-148 0 0,-63-584 29 0 0,-3 0-1 0 0,-4 1 1 0 0,-3-1-1 0 0,-3 0 1 0 0,-10 30-29 0 0,2-49 41 0 0,-2-1 0 0 0,-2-1 0 0 0,-4 0 0 0 0,-1-2-1 0 0,-4-1 1 0 0,-9 11-41 0 0,-176 268 139 0 0,152-243-154 0 0,41-67-1 0 0,2 0 1 0 0,1 2-1 0 0,1 0 1 0 0,1 1 0 0 0,1 0-1 0 0,2 1 1 0 0,1 1 0 0 0,1 0-1 0 0,2 1 1 0 0,1 0-1 0 0,1 0 1 0 0,1 10 15 0 0,6-39-3 0 0,-2 13-19 0 0,2 1-1 0 0,0 0 0 0 0,1-1 0 0 0,1 1 0 0 0,0-1 0 0 0,1 1 0 0 0,0-1 1 0 0,4 7 22 0 0,5 4-26 0 0,2 0 0 0 0,0 0 0 0 0,2-2 0 0 0,1 0 0 0 0,0-1 0 0 0,2 0 0 0 0,1-2 0 0 0,1 0 0 0 0,0-1 0 0 0,1-2 0 0 0,2 0 0 0 0,-1-1 0 0 0,2-1 0 0 0,3 0 26 0 0,60 31 26 0 0,3-4 0 0 0,1-4 0 0 0,42 9-26 0 0,116 31 50 0 0,4-11 1 0 0,2-12-1 0 0,2-10 0 0 0,2-12 0 0 0,2-11 1 0 0,29-11-51 0 0,-122-3 38 0 0,1-8 1 0 0,0-7 0 0 0,-1-7-1 0 0,-1-7 1 0 0,137-37-39 0 0,-280 52 53 0 0,0-1 1 0 0,-1-2-1 0 0,0 0 0 0 0,0-2 1 0 0,-1 0-1 0 0,-1-2 0 0 0,1 0 1 0 0,-2-1-1 0 0,0-2 0 0 0,-1 0 1 0 0,0-1-1 0 0,-1-1 1 0 0,-1-1-1 0 0,-1 0 0 0 0,0-2 1 0 0,2-5-54 0 0,3-15 136 0 0,-2-1 1 0 0,-1 0 0 0 0,-3-2-1 0 0,10-40-136 0 0,-12 41 30 0 0,60-171 90 0 0,52-179-54 0 0,-109 325-4 0 0,-4 0-1 0 0,-3-1 1 0 0,-2 0-1 0 0,-4 0 1 0 0,-3 0-1 0 0,-2-1 1 0 0,-4 1-1 0 0,-2 0 1 0 0,-4 0-1 0 0,-18-65-61 0 0,-74-225 71 0 0,97 328-96 0 0,0 1 0 0 0,2-2 0 0 0,2 1 0 0 0,0 0 0 0 0,2-1 0 0 0,3-16 25 0 0,-1 33-26 0 0,1 1 0 0 0,0 0 0 0 0,1 0 0 0 0,1 0 0 0 0,0 1 0 0 0,0-1-1 0 0,1 1 1 0 0,1 0 0 0 0,0 1 0 0 0,1-1 0 0 0,0 2 0 0 0,1-1 0 0 0,0 1-1 0 0,0 0 1 0 0,1 1 0 0 0,7-5 26 0 0,17-13-90 0 0,1 2 0 0 0,1 2 0 0 0,1 1 0 0 0,25-9 90 0 0,66-26-148 0 0,2 7 1 0 0,68-16 147 0 0,-101 38 27 0 0,-1-5 0 0 0,-2-3 1 0 0,-2-5-1 0 0,-1-4 0 0 0,50-35-27 0 0,-121 65 46 0 0,0-1 0 0 0,-1 0 0 0 0,-1-2 0 0 0,-1 0 0 0 0,-1-1 0 0 0,0-1 0 0 0,-1 0 0 0 0,-1-1 0 0 0,-1-1 0 0 0,-1 0 0 0 0,-1 0 0 0 0,-1-1 0 0 0,-1-1 0 0 0,-2 0 0 0 0,0 0 0 0 0,-1 0 0 0 0,-1-1 0 0 0,-1 0 0 0 0,-2 0 0 0 0,0 0 0 0 0,-2-6-47 0 0,2-4 17 0 0,-3 1-1 0 0,0 0 1 0 0,-2 0-1 0 0,-2 0 1 0 0,-1 0-1 0 0,-1 1 1 0 0,-5-9-16 0 0,-5-7 8 0 0,-2 1 0 0 0,-2 1 0 0 0,-2 0 0 0 0,-3 2 0 0 0,-1 1 0 0 0,-13-14-8 0 0,-51-54-9 0 0,-5 5 0 0 0,-5 3 1 0 0,-4 5-1 0 0,-41-25 9 0 0,18 20 20 0 0,-138-86-20 0 0,103 88 65 0 0,19 38-111 0 0,110 53 52 0 0,26 7-9 0 0,0 1 0 0 0,-1 0 0 0 0,0 1 0 0 0,1 0 0 0 0,-1 0-1 0 0,0 0 1 0 0,0 2 0 0 0,0-1 0 0 0,0 1 0 0 0,0 0 0 0 0,0 1 0 0 0,-2 0 3 0 0,-65 49-99 0 0,38-19 27 0 0,-90 38 186 0 0,122-66-90 0 0,0-1 1 0 0,0 0-1 0 0,0-1 1 0 0,0 1 0 0 0,0-1-1 0 0,0 0 1 0 0,0-1-1 0 0,-1 1 1 0 0,1-1 0 0 0,0 0-1 0 0,0-1 1 0 0,-1 0-1 0 0,1 0 1 0 0,0 0 0 0 0,0-1-1 0 0,0 1 1 0 0,0-2-1 0 0,0 1 1 0 0,1-1 0 0 0,-5-2-25 0 0,-38-36 217 0 0,-21-17-174 0 0,7 9-3 0 0,57 44-46 0 0,0 1 1 0 0,-1 0 0 0 0,1 0 0 0 0,-1 0-1 0 0,0 0 1 0 0,1 1 0 0 0,-1 0 0 0 0,-1 0-1 0 0,1 1 1 0 0,0 0 0 0 0,-1 0 0 0 0,1 0-1 0 0,-1 1 1 0 0,-5-1 5 0 0,-26-8-21 0 0,-78-19 38 0 0,25-18-11 0 0,28 9-349 0 0,45 24-3206 0 0,17 13 778 0 0,0 1 2151 0 0,1 0-3008 0 0,0 0-3821 0 0,0 0 878 0 0</inkml:trace>
  <inkml:trace contextRef="#ctx0" brushRef="#br0" timeOffset="1441.873">2694 2997 0 0 0,'0'0'564'0'0,"0"0"278"0"0,0 0 82 0 0,0 0-44 0 0,0 0-113 0 0,0 0-95 0 0,0 0-47 0 0,0 0 5 0 0,-8 7 30 0 0,-44 60 1946 0 0,52-65-2521 0 0,-1-1 38 0 0,0 0-1 0 0,1 0 0 0 0,-1 0 1 0 0,0 0-1 0 0,1 1 1 0 0,-1-1-1 0 0,1 0 1 0 0,-1 0-1 0 0,1 0 0 0 0,-1 1 1 0 0,1-1-1 0 0,0 0 1 0 0,0 1-1 0 0,0-1 1 0 0,-1 0-1 0 0,1 0 0 0 0,0 1 1 0 0,1-1-1 0 0,-1 0 1 0 0,0 1-1 0 0,0-1 1 0 0,1 0-1 0 0,-1 0 0 0 0,0 1 1 0 0,1-1-1 0 0,-1 0 1 0 0,1 0-1 0 0,0 0 1 0 0,-1 0-1 0 0,1 0 0 0 0,0 0 1 0 0,0 0-1 0 0,0 0 1 0 0,-1 0-1 0 0,1 0 1 0 0,0 0-1 0 0,0 0 0 0 0,1 0 1 0 0,-1-1-1 0 0,0 1 1 0 0,0 0-1 0 0,0-1 1 0 0,0 1-1 0 0,0-1 0 0 0,1 0 1 0 0,-1 1-1 0 0,0-1 1 0 0,0 0-1 0 0,1 0 1 0 0,-1 1-123 0 0,3-2 279 0 0,1 1 1 0 0,-1 0-1 0 0,0-1 1 0 0,0 0-1 0 0,0 0 1 0 0,0-1-1 0 0,0 1 1 0 0,0-1-1 0 0,0 1 1 0 0,0-1-1 0 0,0-1 1 0 0,-1 1-1 0 0,1 0 1 0 0,-1-1-1 0 0,0 0 1 0 0,0 1-1 0 0,0-1 1 0 0,0-1-1 0 0,0 1 1 0 0,0 0-1 0 0,-1-1 1 0 0,1-1-280 0 0,10-42 2070 0 0,-61 44-2008 0 0,42 4-84 0 0,1 1 0 0 0,0 0-1 0 0,0 0 1 0 0,0 0-1 0 0,0 1 1 0 0,0 0-1 0 0,0 0 1 0 0,1 0 0 0 0,-1 1-1 0 0,1-1 1 0 0,0 1-1 0 0,0 0 1 0 0,0 0-1 0 0,1 0 1 0 0,-1 1 0 0 0,1 0 22 0 0,2-4 2 0 0,1-1 0 0 0,-1 1 0 0 0,1 0 0 0 0,-1-1 1 0 0,1 1-1 0 0,-1-1 0 0 0,1 1 0 0 0,0 0 0 0 0,-1-1 0 0 0,1 1 1 0 0,0 0-1 0 0,0-1 0 0 0,-1 1 0 0 0,1 0 0 0 0,0-1 0 0 0,0 1 1 0 0,0 0-1 0 0,0 0 0 0 0,0-1 0 0 0,0 1 0 0 0,0 0 1 0 0,0 0-1 0 0,0-1 0 0 0,0 1 0 0 0,1 0 0 0 0,-1-1 0 0 0,0 1 1 0 0,0 0-1 0 0,1-1 0 0 0,-1 1 0 0 0,0 0 0 0 0,1-1 1 0 0,-1 1-1 0 0,1-1 0 0 0,-1 1 0 0 0,0 0 0 0 0,1-1 0 0 0,0 1 1 0 0,-1-1-1 0 0,1 1 0 0 0,-1-1 0 0 0,1 0 0 0 0,0 1 0 0 0,-1-1 1 0 0,1 0-1 0 0,0 1 0 0 0,-1-1 0 0 0,1 0 0 0 0,0 0 1 0 0,-1 0-1 0 0,1 1 0 0 0,0-1 0 0 0,-1 0 0 0 0,1 0 0 0 0,0 0 1 0 0,0 0-1 0 0,-1 0 0 0 0,1 0 0 0 0,0 0 0 0 0,0-1 0 0 0,0 1-2 0 0,46-10 1124 0 0,-46 10-1127 0 0,-1 0-1 0 0,0 0 1 0 0,1 0 0 0 0,-1 0 0 0 0,1 0-1 0 0,-1 0 1 0 0,1 0 0 0 0,-1 0 0 0 0,0 0-1 0 0,1-1 1 0 0,-1 1 0 0 0,1 0 0 0 0,-1 0-1 0 0,0 0 1 0 0,1 0 0 0 0,-1-1-1 0 0,1 1 1 0 0,-1 0 0 0 0,0 0 0 0 0,1-1-1 0 0,-1 1 1 0 0,0 0 0 0 0,0-1 0 0 0,1 1-1 0 0,-1 0 1 0 0,0-1 0 0 0,0 1 0 0 0,1 0-1 0 0,-1-1 1 0 0,0 1 0 0 0,0-1 0 0 0,0 1-1 0 0,0-1 1 0 0,0 1 0 0 0,1 0-1 0 0,-1-1 1 0 0,0 1 0 0 0,0-1 0 0 0,0 1-1 0 0,0-1 1 0 0,0 1 0 0 0,0 0 0 0 0,-1-1-1 0 0,1 1 1 0 0,0-1 0 0 0,0 1 0 0 0,0 0-1 0 0,0-1 1 0 0,0 1 0 0 0,-1-1 0 0 0,1 1-1 0 0,0 0 1 0 0,0-1 0 0 0,-1 1 0 0 0,1 0-1 0 0,0-1 1 0 0,0 1 0 0 0,-1 0-1 0 0,1-1 1 0 0,0 1 0 0 0,-1 0 0 0 0,1 0-1 0 0,0-1 1 0 0,-1 1 0 0 0,1 0 0 0 0,-1 0-1 0 0,1 0 1 0 0,0 0 3 0 0,-10-3-4899 0 0,-1 3-6285 0 0,7 0 2933 0 0</inkml:trace>
  <inkml:trace contextRef="#ctx0" brushRef="#br0" timeOffset="2385.967">1584 2673 3929 0 0,'0'0'2463'0'0,"0"0"-771"0"0,0 0-285 0 0,0 0 62 0 0,0 0 112 0 0,0 0 21 0 0,0 0-224 0 0,0 0-321 0 0,0 0-254 0 0,0 0-179 0 0,0 0-97 0 0,0 0-56 0 0,-31-3-51 0 0,-97-10-40 0 0,125 13-354 0 0,0-1-1 0 0,0 1 1 0 0,0 0-1 0 0,-1 0 1 0 0,1 0 0 0 0,0 0-1 0 0,0 0 1 0 0,0 1 0 0 0,0-1-1 0 0,0 1 1 0 0,0 0 0 0 0,0 0-1 0 0,0 0 1 0 0,0 0 0 0 0,0 0-1 0 0,0 1 1 0 0,1-1 0 0 0,-1 1-1 0 0,0 0 1 0 0,-1 1-26 0 0,-5 5 138 0 0,-7 1-81 0 0,1 1-1 0 0,1 1 1 0 0,0 1 0 0 0,1 0 0 0 0,0 0 0 0 0,1 1 0 0 0,0 1 0 0 0,1 0-1 0 0,0 1 1 0 0,1 0 0 0 0,1 0 0 0 0,1 1 0 0 0,0 0 0 0 0,1 1 0 0 0,0-1 0 0 0,2 2-1 0 0,0-1 1 0 0,1 0 0 0 0,0 1 0 0 0,2 0 0 0 0,0 0 0 0 0,1 0 0 0 0,1 0-1 0 0,0 0 1 0 0,3 10-57 0 0,0-19 78 0 0,1 0-1 0 0,0 0 1 0 0,0 0-1 0 0,1-1 1 0 0,1 1-1 0 0,-1-1 1 0 0,1 0-1 0 0,1-1 1 0 0,-1 0-1 0 0,1 0 1 0 0,0 0-1 0 0,1-1 1 0 0,0 0-1 0 0,0 0 1 0 0,0-1-1 0 0,1 0 1 0 0,-1 0-1 0 0,1-1 1 0 0,0 0-1 0 0,1-1 1 0 0,-1 0 0 0 0,1 0-1 0 0,-1-1 1 0 0,1-1-1 0 0,0 1 1 0 0,-1-1-1 0 0,1-1 1 0 0,0 0-1 0 0,0 0 1 0 0,0-1-1 0 0,0-1 1 0 0,-1 1-1 0 0,1-1 1 0 0,4-2-78 0 0,-3-1 2 0 0,0 0 0 0 0,-1-1 0 0 0,1 0 1 0 0,-1-1-1 0 0,-1 0 0 0 0,1-1 1 0 0,-1 0-1 0 0,0 0 0 0 0,-1-1 1 0 0,0 0-1 0 0,6-9-2 0 0,-11 8-1391 0 0,-3 7-3821 0 0,-2 2-6661 0 0,-2 1 5813 0 0</inkml:trace>
  <inkml:trace contextRef="#ctx0" brushRef="#br0" timeOffset="2987.874">1718 3277 2761 0 0,'0'0'4955'0'0,"0"0"-2597"0"0,0 0-818 0 0,0 0 7 0 0,0 0 24 0 0,0 0-102 0 0,0 0-270 0 0,0 0-288 0 0,0 0-197 0 0,0 0-152 0 0,11-31-110 0 0,36-98-80 0 0,7 32 495 0 0,47-50 5 0 0,-101 148-889 0 0,0 0-1 0 0,1-1 0 0 0,-1 1 1 0 0,0-1-1 0 0,0 1 1 0 0,1-1-1 0 0,-1 1 1 0 0,0-1-1 0 0,1 1 1 0 0,-1-1-1 0 0,1 1 1 0 0,-1-1-1 0 0,0 0 0 0 0,1 1 1 0 0,-1-1-1 0 0,1 0 1 0 0,-1 1-1 0 0,1-1 1 0 0,-1 0-1 0 0,1 0 1 0 0,0 1-1 0 0,-1-1 1 0 0,1 0-1 0 0,-1 0 0 0 0,1 0 1 0 0,-1 0-1 0 0,1 0 1 0 0,0 0-1 0 0,-1 0 1 0 0,1 0-1 0 0,-1 0 1 0 0,1 0-1 0 0,-1 0 1 0 0,1 0-1 0 0,0 0 0 0 0,-1 0 1 0 0,1-1-1 0 0,-1 1 1 0 0,1 0-1 0 0,-1 0 1 0 0,1-1-1 0 0,-1 1 1 0 0,1 0-1 0 0,-1-1 1 0 0,1 1-1 0 0,-1 0 0 0 0,1-1 1 0 0,-1 1-1 0 0,0-1 1 0 0,1 1-1 0 0,-1-1 1 0 0,0 1-1 0 0,1-1 1 0 0,-1 1-1 0 0,0-1 1 0 0,1 1-1 0 0,-1-1 0 0 0,0 0 19 0 0,1 195-187 0 0,-1-192 207 0 0,0-1 0 0 0,0 1 0 0 0,0 0 0 0 0,0 0-1 0 0,0 0 1 0 0,0 0 0 0 0,0 0 0 0 0,1-1 0 0 0,-1 1 0 0 0,1 0 0 0 0,0 0-1 0 0,-1-1 1 0 0,1 1 0 0 0,0 0 0 0 0,0-1 0 0 0,0 1 0 0 0,0-1-1 0 0,0 1 1 0 0,0-1 0 0 0,0 1 0 0 0,1-1 0 0 0,-1 0 0 0 0,0 0 0 0 0,1 1-1 0 0,-1-1 1 0 0,1 0 0 0 0,0 0 0 0 0,-1-1 0 0 0,1 1 0 0 0,0 0 0 0 0,-1 0-1 0 0,1-1 1 0 0,0 1 0 0 0,0-1 0 0 0,0 0 0 0 0,-1 1 0 0 0,1-1 0 0 0,0 0-1 0 0,0 0 1 0 0,0 0 0 0 0,0 0 0 0 0,-1-1 0 0 0,1 1 0 0 0,0 0-21 0 0,58-55 892 0 0,87-76-668 0 0,-147 130-233 0 0,1 0 1 0 0,-1 0 0 0 0,0 1-1 0 0,1-1 1 0 0,-1 0-1 0 0,1 1 1 0 0,-1-1-1 0 0,1 0 1 0 0,0 1 0 0 0,-1-1-1 0 0,1 1 1 0 0,0-1-1 0 0,-1 1 1 0 0,1-1 0 0 0,0 1-1 0 0,0-1 1 0 0,-1 1-1 0 0,1 0 1 0 0,0-1-1 0 0,0 1 1 0 0,0 0 0 0 0,-1 0-1 0 0,1 0 1 0 0,0-1-1 0 0,0 1 1 0 0,0 0-1 0 0,0 0 1 0 0,0 0 0 0 0,-1 0-1 0 0,1 1 1 0 0,0-1-1 0 0,0 0 1 0 0,0 0-1 0 0,0 0 1 0 0,-1 1 0 0 0,1-1-1 0 0,0 0 1 0 0,0 1-1 0 0,-1-1 1 0 0,1 1-1 0 0,0-1 1 0 0,0 1 0 0 0,-1-1-1 0 0,1 1 1 0 0,-1 0-1 0 0,1-1 1 0 0,0 1-1 0 0,-1 0 1 0 0,1-1 0 0 0,-1 1-1 0 0,0 0 1 0 0,1-1-1 0 0,-1 1 1 0 0,0 0-1 0 0,1 0 1 0 0,-1 0 0 0 0,0-1-1 0 0,0 1 1 0 0,1 0-1 0 0,-1 0 1 0 0,0 0-1 0 0,0 0 1 0 0,0 0 0 0 0,0-1-1 0 0,0 1 1 0 0,-1 0-1 0 0,1 0 1 0 0,0 0-1 0 0,0 0 9 0 0,0 200 47 0 0,16-129-628 0 0,-8-59-4242 0 0,2-4-4735 0 0,-7-6 2074 0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47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27 4121 0 0,'0'0'1438'0'0,"0"0"-212"0"0,0 0 99 0 0,0 0 318 0 0,0 0 278 0 0,0 0 5 0 0,0 0-260 0 0,0 0-335 0 0,0 0-311 0 0,0 0-214 0 0,0 0-136 0 0,0-5-88 0 0,0-12-66 0 0,0 13-69 0 0,0 4-55 0 0,0 0-79 0 0,0 0-78 0 0,0 15 144 0 0,-18 284 1369 0 0,14 94-1748 0 0,4-299 27 0 0,0-85-145 0 0,-1 0 0 0 0,0 0 1 0 0,0 0-1 0 0,-1 0 1 0 0,0-1-1 0 0,-1 1 0 0 0,0-1 1 0 0,0 1-1 0 0,-1-1 0 0 0,0 0 1 0 0,0 0-1 0 0,-1 0 1 0 0,0-1 117 0 0,-52 53-7595 0 0,54-54 4140 0 0,3-5-5591 0 0,0-1 6939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47.4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1 557 13427 0 0,'0'0'1317'0'0,"0"0"-632"0"0,0 0-328 0 0,0 0-12 0 0,0 0 44 0 0,0 0 21 0 0,0 0 0 0 0,0 0 8 0 0,0 0 53 0 0,0 0 44 0 0,0 0-15 0 0,0 0-44 0 0,28 3-57 0 0,89 6-90 0 0,19-19 276 0 0,-96 1-594 0 0,-21 5-407 0 0,35-5-1928 0 0,-19 7-8798 0 0,-28 2 4060 0 0</inkml:trace>
  <inkml:trace contextRef="#ctx0" brushRef="#br0" timeOffset="538.984">615 605 13611 0 0,'0'0'1105'0'0,"0"0"-383"0"0,0 0-93 0 0,0 0 94 0 0,0 0 8 0 0,0 0-145 0 0,0 0-222 0 0,0 0-171 0 0,0 0-84 0 0,0 0-42 0 0,0 0-27 0 0,-28 32-21 0 0,-88 100-13 0 0,75-69-43 0 0,39-54 22 0 0,1-5 12 0 0,0-1-1 0 0,0 1 0 0 0,0-1 0 0 0,0 1 0 0 0,1 0 1 0 0,-1-1-1 0 0,1 1 0 0 0,0-1 0 0 0,0 1 0 0 0,1 0 1 0 0,-1-1-1 0 0,1 1 0 0 0,0 0 0 0 0,0-1 0 0 0,0 1 1 0 0,0-1-1 0 0,0 0 0 0 0,1 1 0 0 0,0-1 1 0 0,0 0-1 0 0,-1 0 0 0 0,2 0 0 0 0,-1 0 0 0 0,0 0 1 0 0,1 0-1 0 0,-1-1 0 0 0,1 1 0 0 0,0-1 0 0 0,0 0 1 0 0,0 0-1 0 0,0 0 0 0 0,0 0 0 0 0,0 0 0 0 0,0-1 1 0 0,1 1-1 0 0,-1-1 0 0 0,1 0 0 0 0,-1 0 0 0 0,1 0 1 0 0,-1-1-1 0 0,1 1 0 0 0,0-1 0 0 0,-1 0 0 0 0,1 0 1 0 0,2 0 3 0 0,5 0 137 0 0,0-1 1 0 0,-1 0 0 0 0,1-1 0 0 0,0 0 0 0 0,-1-1-1 0 0,1 0 1 0 0,-1 0 0 0 0,0-1 0 0 0,0-1-1 0 0,-1 0 1 0 0,1 0 0 0 0,-1-1 0 0 0,0 0 0 0 0,0 0-1 0 0,-1-1 1 0 0,6-5-138 0 0,37-34 379 0 0,-3-3 0 0 0,-1-1-1 0 0,-3-2 1 0 0,-2-2 0 0 0,-2-2 0 0 0,-3-2-1 0 0,-2-1 1 0 0,20-50-379 0 0,-47 91-46 0 0,-1-1 0 0 0,-1 0 0 0 0,-1-1 0 0 0,-1 1 0 0 0,0-1-1 0 0,-2 0 1 0 0,0 0 0 0 0,-1 0 0 0 0,-1-8 46 0 0,0 22-67 0 0,-1-1 0 0 0,1 1 0 0 0,-1 0 0 0 0,-1-1 1 0 0,1 1-1 0 0,-1 0 0 0 0,0 0 0 0 0,0 0 0 0 0,-1 0 0 0 0,0 0 0 0 0,0 0 0 0 0,0 1 0 0 0,-1-1 1 0 0,1 1-1 0 0,-2 0 0 0 0,1 0 0 0 0,0 0 0 0 0,-1 1 0 0 0,0 0 0 0 0,0 0 0 0 0,0 0 0 0 0,0 0 0 0 0,-1 1 1 0 0,1 0-1 0 0,-1 0 0 0 0,0 0 0 0 0,0 1 0 0 0,0 0 0 0 0,-1 0 0 0 0,-3-1 67 0 0,-1 2-39 0 0,0 1 0 0 0,-1 0-1 0 0,1 0 1 0 0,-1 1-1 0 0,1 0 1 0 0,-1 1 0 0 0,1 0-1 0 0,0 1 1 0 0,0 1 0 0 0,0-1-1 0 0,1 2 1 0 0,-1-1 0 0 0,1 2-1 0 0,0-1 1 0 0,0 1-1 0 0,1 1 1 0 0,0 0 0 0 0,0 0-1 0 0,0 0 1 0 0,1 1 0 0 0,0 1-1 0 0,1 0 1 0 0,0 0 0 0 0,0 0-1 0 0,1 0 1 0 0,0 1-1 0 0,1 0 1 0 0,0 1 0 0 0,-4 9 39 0 0,3-4 40 0 0,-1 0 1 0 0,2 1-1 0 0,0 0 1 0 0,1 0-1 0 0,1 0 1 0 0,1 0-1 0 0,0 1 0 0 0,1-1 1 0 0,1 1-1 0 0,1-1 1 0 0,0 1-1 0 0,1-1 1 0 0,1 0-1 0 0,0 0 1 0 0,2 0-1 0 0,0 0 1 0 0,1-1-1 0 0,0 1 1 0 0,1-1-1 0 0,1-1 1 0 0,1 0-1 0 0,0 0 1 0 0,11 13-41 0 0,6-2 178 0 0,2-1 1 0 0,1-1 0 0 0,0-1 0 0 0,2-2 0 0 0,1-1-1 0 0,0-1 1 0 0,1-2 0 0 0,1-1 0 0 0,1-2 0 0 0,0-1 0 0 0,1-2-1 0 0,22 4-178 0 0,14 9-689 0 0,-64-19-1672 0 0,-7-2-1584 0 0,-1 0-3403 0 0,0-3-1739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51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1 600 0 0 0,'0'0'967'0'0,"0"0"402"0"0,0 0 328 0 0,0 0 93 0 0,0 0-137 0 0,0 0-250 0 0,0 0-240 0 0,0 0-148 0 0,0 0-60 0 0,0 0 5 0 0,3-4 2620 0 0,10-18-2007 0 0,102-157 1529 0 0,80-27-2648 0 0,-133 158-428 0 0,-61 49-66 0 0,1 1 0 0 0,-1 0-1 0 0,0-1 1 0 0,1 1 0 0 0,-1 0-1 0 0,0 0 1 0 0,0 0 0 0 0,-1 0-1 0 0,1 0 1 0 0,0 0 0 0 0,0 0-1 0 0,-1 0 1 0 0,0 0 0 0 0,1 0-1 0 0,-1 0 1 0 0,0 1 0 0 0,0-1-1 0 0,0 0 1 0 0,0 0 0 0 0,0 0-1 0 0,-1 0 1 0 0,1 0 0 0 0,-1 0-1 0 0,0 1 41 0 0,1 1-44 0 0,-5 231 255 0 0,5-233-200 0 0,1 0 0 0 0,-1-1 1 0 0,1 1-1 0 0,0-1 0 0 0,0 1 1 0 0,0-1-1 0 0,0 0 0 0 0,0 1 1 0 0,0-1-1 0 0,0 0 0 0 0,0 0 1 0 0,0 0-1 0 0,0 1 1 0 0,1-1-1 0 0,-1 0 0 0 0,0-1 1 0 0,1 1-1 0 0,-1 0 0 0 0,1 0 1 0 0,-1-1-1 0 0,1 1 0 0 0,-1-1 1 0 0,1 1-1 0 0,0-1 0 0 0,-1 1 1 0 0,1-1-1 0 0,0 0 0 0 0,-1 0 1 0 0,1 0-1 0 0,0 0 0 0 0,-1 0 1 0 0,1 0-1 0 0,0-1 0 0 0,-1 1 1 0 0,1 0-1 0 0,-1-1 0 0 0,1 1 1 0 0,-1-1-1 0 0,1 0 0 0 0,-1 0 1 0 0,1 1-1 0 0,-1-1 0 0 0,1 0 1 0 0,-1 0-1 0 0,0 0 0 0 0,0 0 1 0 0,1-1-1 0 0,-1 1-11 0 0,73-58 143 0 0,-2-4-1 0 0,-3-3 1 0 0,22-31-143 0 0,19-18-59 0 0,-70 70-190 0 0,-45 69-156 0 0,-32 64 510 0 0,26-65-42 0 0,0 0 1 0 0,1 1-1 0 0,2 1 1 0 0,0-1-1 0 0,2 2 1 0 0,0-1-1 0 0,2 0 1 0 0,-1 21-64 0 0,5-37 6 0 0,-1-5-8 0 0,1 1 0 0 0,0-1 0 0 0,-1 1 0 0 0,1 0 0 0 0,1-1 0 0 0,-1 1 0 0 0,1-1 0 0 0,-1 1 0 0 0,1-1 0 0 0,1 1 0 0 0,-1-1 0 0 0,1 0 0 0 0,-1 1 1 0 0,1-1-1 0 0,0 0 0 0 0,1 0 0 0 0,-1 0 0 0 0,1 0 0 0 0,0-1 0 0 0,0 1 0 0 0,0-1 0 0 0,2 3 2 0 0,5 3-41 0 0,-3-2-3734 0 0,-4-5-7194 0 0,-2-2 4013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1" timeOffset="191880.192">2520 3910 3129 0 0,'0'0'-3129'0'0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51.4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7314 0 0,'0'0'1516'0'0,"0"0"-813"0"0,0 0-367 0 0,0 0 285 0 0,0 0 433 0 0,0 0 259 0 0,0 0 17 0 0,0 0-128 0 0,0 0-173 0 0,0 0-142 0 0,31 10-80 0 0,100 33-66 0 0,-13-30 577 0 0,76-14 1448 0 0,128-20-2766 0 0,-104 1 314 0 0,-124 18-4696 0 0,-99 5-5083 0 0,0 1 5026 0 0,0-4-526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2" timeOffset="147885.516">3958 4477 0 0 0,'86'10'536'0'0,"35"9"4404"0"0,91 14-911 0 0,122 19-1370 0 0,139 36-1667 0 0,-182-29-820 0 0,21-14-150 0 0,-162-15-14 0 0,39 6 93 0 0,71-33 119 0 0,-221 15-241 0 0,-16-14 130 0 0,-28 4 2022 0 0,-65-23-1175 0 0,6-29 90 0 0,-20-33 430 0 0,80 72-1399 0 0,-1 1 0 0 0,1 1 0 0 0,-1-1 0 0 0,0 1 1 0 0,0 0-1 0 0,-1 0 0 0 0,1 0 0 0 0,-1 0 0 0 0,1 1 0 0 0,-1 0 0 0 0,0 1 0 0 0,0-1 0 0 0,0 1 0 0 0,0 0 0 0 0,-5 0-77 0 0,11 1-86 0 0,-2 22-156 0 0,3 20 178 0 0,-14 127-37 0 0,-39-23-132 0 0,-1-69 217 0 0,53-77 15 0 0,0 0 0 0 0,0-1 0 0 0,0 1 0 0 0,0 0 0 0 0,1 0 0 0 0,-1-1 0 0 0,0 1 0 0 0,0 0 0 0 0,1 0 0 0 0,-1 0 0 0 0,0 0 0 0 0,0-1 0 0 0,1 1 0 0 0,-1 0 0 0 0,0 0 0 0 0,0 0 0 0 0,1 0 0 0 0,-1 0 0 0 0,0 0 0 0 0,0 0 0 0 0,1 0 0 0 0,-1 0 0 0 0,0 0 0 0 0,1 0 0 0 0,-1 0 1 0 0,0 0-1 0 0,1 0 0 0 0,-1 0 0 0 0,0 0 0 0 0,0 0 0 0 0,1 0 0 0 0,-1 0 0 0 0,0 0 0 0 0,0 0 0 0 0,1 0 0 0 0,-1 0 0 0 0,0 1 0 0 0,0-1 0 0 0,1 0 0 0 0,-1 0 0 0 0,0 0 0 0 0,0 1 0 0 0,1-1 0 0 0,-1 0 0 0 0,0 0 0 0 0,0 0 0 0 0,0 1 0 0 0,0-1 0 0 0,1 0 0 0 0,-1 0 0 0 0,0 1 0 0 0,0-1 1 0 0,0 0-1 0 0,0 1 0 0 0,0-1 0 0 0,0 0 0 0 0,0 0 0 0 0,0 1 0 0 0,0-1 0 0 0,0 0 0 0 0,0 1 1 0 0,179-90 232 0 0,-39 9-85 0 0,-132 74-321 0 0,0-1 383 0 0,-6-1-5778 0 0,-2 7-77 0 0,0 1-3284 0 0</inkml:trace>
  <inkml:trace contextRef="#ctx0" brushRef="#br1" timeOffset="191880.192">2520 3910 3129 0 0,'0'0'-3129'0'0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  <inkml:trace contextRef="#ctx0" brushRef="#br2" timeOffset="283503.011">5922 4098 5953 0 0,'0'0'930'0'0,"0"0"-266"0"0,0 0-77 0 0,0 0 197 0 0,0 0 185 0 0,0 0-8 0 0,0 0-191 0 0,0 0-261 0 0,0 0-203 0 0,0 0-72 0 0,0 0-13 0 0,4 16-5 0 0,26 108 534 0 0,-19-89-424 0 0,-1 0 0 0 0,-2 1 0 0 0,-1 0 1 0 0,-2 1-1 0 0,-2-1 0 0 0,-1 1 0 0 0,-1 0 1 0 0,-3 1-327 0 0,-14-2 1501 0 0,16-35-1227 0 0,0-1 44 0 0,0 0 24 0 0,0 0 31 0 0,0 0 21 0 0,0 0-10 0 0,-7-59 1668 0 0,7 41-1850 0 0,-2-20-10 0 0,2 0-1 0 0,2 0 1 0 0,1 0 0 0 0,2 0-1 0 0,2 1 1 0 0,1-1-1 0 0,7-14-191 0 0,-1 13 19 0 0,-9 22-14 0 0,1 1 0 0 0,0-1 1 0 0,1 1-1 0 0,1 0 0 0 0,1 1 1 0 0,0 0-1 0 0,1 0 0 0 0,3-2-5 0 0,-12 15-10 0 0,1 1 0 0 0,-1-1 0 0 0,1 1 0 0 0,0 0 0 0 0,-1-1 0 0 0,1 1 0 0 0,0 0 0 0 0,0 0 0 0 0,0 0-1 0 0,0 1 1 0 0,-1-1 0 0 0,1 0 0 0 0,0 1 0 0 0,0-1 0 0 0,1 1 0 0 0,-1 0 0 0 0,0-1 0 0 0,0 1 0 0 0,0 0-1 0 0,0 0 1 0 0,0 1 0 0 0,0-1 0 0 0,0 0 0 0 0,0 1 0 0 0,0-1 0 0 0,0 1 0 0 0,0 0 0 0 0,0-1 0 0 0,0 1-1 0 0,0 0 1 0 0,-1 0 0 0 0,1 0 0 0 0,0 1 0 0 0,-1-1 0 0 0,1 0 0 0 0,0 1 0 0 0,-1-1 0 0 0,0 1 0 0 0,1-1-1 0 0,-1 1 1 0 0,0-1 0 0 0,0 1 10 0 0,7 12 26 0 0,-2 1 0 0 0,1-1 1 0 0,-2 1-1 0 0,0 0 0 0 0,-1 1 0 0 0,-1-1 0 0 0,0 1 0 0 0,-1 0 0 0 0,0 10-26 0 0,-2-26-139 0 0,1 1-113 0 0,-1-2-3972 0 0,-1-6-6916 0 0,1 3 3378 0 0</inkml:trace>
  <inkml:trace contextRef="#ctx0" brushRef="#br2" timeOffset="284374.065">5871 3847 2585 0 0,'0'0'1533'0'0,"0"0"-39"0"0,0 0 173 0 0,0 0 273 0 0,0 0 138 0 0,0 0-103 0 0,0 0-312 0 0,0 0-344 0 0,0 0-275 0 0,0 0-205 0 0,0 0-149 0 0,0 0-73 0 0,-5 0-50 0 0,-2 0-508 0 0,-6 0 669 0 0,28-4 443 0 0,203-33 1456 0 0,-161 19-487 0 0,-82-4-1750 0 0,-47-59-734 0 0,64 59-2550 0 0,6 8-6934 0 0,2 10-1992 0 0</inkml:trace>
  <inkml:trace contextRef="#ctx0" brushRef="#br0" timeOffset="288971.611">6441 4639 0 0 0,'0'0'1360'0'0,"0"0"59"0"0,0 0-12 0 0,0 0-50 0 0,2-3-104 0 0,-2 2-286 0 0,5-9-1671 0 0,-2 7 3715 0 0,0 1 4264 0 0,-3 2-7018 0 0,32 34 1825 0 0,-24-18-1918 0 0,1 1-1 0 0,-2-1 0 0 0,0 2 1 0 0,-1-1-1 0 0,-1 0 0 0 0,-1 1 1 0 0,0 0-1 0 0,-1 0 1 0 0,-1 1-1 0 0,-1-1 0 0 0,-1 0 1 0 0,-1 18-164 0 0,16 27 166 0 0,-4-31-18 0 0,-11-31-130 0 0,0-1 8 0 0,0 0-26 0 0,0 0 16 0 0,0 0 0 0 0,0 0-5 0 0,3 14 871 0 0,-3-13-884 0 0,0-1 28 0 0,0 0-10 0 0,0 0 5 0 0,0 0 3 0 0,0 0 0 0 0,0 0 5 0 0,0 0 23 0 0,0 0 4 0 0,0 0-14 0 0,0 0 32 0 0,0 0 1 0 0,0 0 9 0 0,0 0 43 0 0,0 0-6 0 0,0 0 8 0 0,0 0-7 0 0,0 0-8 0 0,0 0 5 0 0,0 0 8 0 0,0 0 18 0 0,0 0-22 0 0,0 0 1 0 0,0 0-8 0 0,0 0-19 0 0,0 0 6 0 0,-108 48 29 0 0,-8 25-360 0 0,65-46 225 0 0,21-17-25 0 0,26-6 286 0 0,4-4-252 0 0,4-33 895 0 0,-21-23-2036 0 0,14 49-1928 0 0,1 0-7030 0 0,2 7-1542 0 0</inkml:trace>
  <inkml:trace contextRef="#ctx0" brushRef="#br0" timeOffset="290011.512">6403 4650 0 0 0,'0'0'477'0'0,"0"0"112"0"0,0 0 4 0 0,0 0 7 0 0,0 0 18 0 0,-5-9 450 0 0,4 7 7992 0 0,-56 24-6391 0 0,-39 14-1139 0 0,80-28-402 0 0,-4-1-693 0 0,20-7-443 0 0,0 0-46 0 0,0 0-110 0 0,0 0-220 0 0,0 0-487 0 0,0 0-1033 0 0,0 0-2802 0 0,0 0-4802 0 0</inkml:trace>
  <inkml:trace contextRef="#ctx0" brushRef="#br0" timeOffset="291895.544">6191 4672 0 0 0,'-5'0'89'0'0,"5"0"390"0"0,0 0 217 0 0,0 0 34 0 0,0 0 3 0 0,0 0-2 0 0,0 0 13 0 0,0 0 42 0 0,0 0 25 0 0,0 0 25 0 0,0 0-1 0 0,0 0-55 0 0,0 0-60 0 0,0 0-84 0 0,0 0-77 0 0,0 0-74 0 0,0 19 1364 0 0,2 20-1331 0 0,1 0 0 0 0,3 0 0 0 0,1-1 1 0 0,1 0-1 0 0,10 22-518 0 0,-7-22-224 0 0,-2-1 0 0 0,-2 1 0 0 0,-1 0 0 0 0,-1 1 0 0 0,-3 3 224 0 0,-2-42-688 0 0,0 0-398 0 0,0 0-644 0 0,0-1-2357 0 0,0-1 2503 0 0,0 2 863 0 0,0-4-3353 0 0</inkml:trace>
  <inkml:trace contextRef="#ctx0" brushRef="#br0" timeOffset="292836.07">6657 4889 0 0 0,'0'0'1146'0'0,"0"0"397"0"0,0 0 92 0 0,0 0-175 0 0,0 0-190 0 0,0 0-121 0 0,0 0-57 0 0,0 0-65 0 0,0 0-87 0 0,0 0-82 0 0,32-3-86 0 0,105-13-21 0 0,467-72 3515 0 0,-142 30-3450 0 0,-96 28-614 0 0,-365 30-202 0 0,5-1 3 0 0,-1 1 1 0 0,0 0-1 0 0,0 0 1 0 0,0 0 0 0 0,1 1-1 0 0,-1 0 1 0 0,0 0-1 0 0,0 0 1 0 0,0 0-1 0 0,0 1 1 0 0,0 0-1 0 0,0 0 1 0 0,-1 0 0 0 0,1 1-1 0 0,2 2-3 0 0,-5-2 12 0 0,-1 0 1 0 0,-1 1-1 0 0,1-1 0 0 0,0 1 1 0 0,-1-1-1 0 0,0 1 0 0 0,1-1 0 0 0,-2 1 1 0 0,1-1-1 0 0,0 1 0 0 0,-1-1 1 0 0,1 1-1 0 0,-1-1 0 0 0,0 0 1 0 0,0 1-1 0 0,0-1 0 0 0,-1 0 0 0 0,0 1-12 0 0,-102 120 290 0 0,103-123-290 0 0,0 0-1 0 0,-1 0 1 0 0,1 0 0 0 0,0 1-1 0 0,0-1 1 0 0,1 0 0 0 0,-1 0-1 0 0,0 0 1 0 0,0 1 0 0 0,1-1-1 0 0,-1 1 1 0 0,0-1 0 0 0,1 0-1 0 0,0 1 1 0 0,-1-1 0 0 0,1 1-1 0 0,0-1 1 0 0,0 1 0 0 0,-1-1 0 0 0,1 1-1 0 0,0-1 1 0 0,1 1 0 0 0,-1-1-1 0 0,0 1 1 0 0,0-1 0 0 0,1 1-1 0 0,-1-1 1 0 0,0 1 0 0 0,1-1-1 0 0,0 0 1 0 0,-1 1 0 0 0,1-1-1 0 0,0 0 1 0 0,0 1 0 0 0,0-1 0 0 0,0 0-1 0 0,0 0 1 0 0,0 0 0 0 0,0 0-1 0 0,0 0 1 0 0,0 0 0 0 0,0 0-1 0 0,0 0 1 0 0,1 0 0 0 0,-1-1-1 0 0,0 1 1 0 0,1 0 0 0 0,-1-1-1 0 0,1 1 1 0 0,-1-1 0 0 0,1 0-1 0 0,-1 1 1 0 0,2-1 0 0 0,83 9 202 0 0,-84-9-194 0 0,109-5 670 0 0,1-5 0 0 0,77-19-678 0 0,23 3-458 0 0,-166 23-3210 0 0,-2 2-3448 0 0,-30 1-2682 0 0</inkml:trace>
  <inkml:trace contextRef="#ctx0" brushRef="#br0" timeOffset="293925.99">9724 4863 0 0 0,'0'0'457'0'0,"0"0"660"0"0,0 0 100 0 0,0 0 40 0 0,0 0 139 0 0,0 0 61 0 0,0 0-62 0 0,0 0-154 0 0,0 0-216 0 0,0 0-173 0 0,0 0-191 0 0,0 0-149 0 0,0 0-98 0 0,-17-1-56 0 0,-53-2-26 0 0,67 2-280 0 0,-1 1 1 0 0,0 1 0 0 0,1-1-1 0 0,-1 0 1 0 0,1 1-1 0 0,-1 0 1 0 0,1 0-1 0 0,-1 0 1 0 0,1 0-1 0 0,-1 1 1 0 0,1-1-1 0 0,0 1 1 0 0,0 0-1 0 0,0 0 1 0 0,0 0-1 0 0,0 0 1 0 0,0 0 0 0 0,0 1-1 0 0,1-1 1 0 0,-1 1-1 0 0,0 1-52 0 0,-6 6 127 0 0,1-4-86 0 0,1 0 1 0 0,1 1 0 0 0,-1 0-1 0 0,1 0 1 0 0,1 0 0 0 0,-1 1 0 0 0,1 0-1 0 0,1 0 1 0 0,-1 0 0 0 0,1 0 0 0 0,1 1-1 0 0,-1 0 1 0 0,2 0 0 0 0,-1 0 0 0 0,1 0-1 0 0,0 0 1 0 0,1 0 0 0 0,0 1 0 0 0,1-1-1 0 0,0 8-41 0 0,3-13 70 0 0,-1-1 0 0 0,1 1 0 0 0,0-1 0 0 0,0 0 0 0 0,0 0 0 0 0,0 0 0 0 0,1 0 0 0 0,-1 0-1 0 0,1-1 1 0 0,-1 1 0 0 0,1-1 0 0 0,0 0 0 0 0,0 0 0 0 0,0-1 0 0 0,0 1 0 0 0,1-1 0 0 0,-1 0 0 0 0,0 0-1 0 0,1 0 1 0 0,-1-1 0 0 0,0 1 0 0 0,1-1 0 0 0,-1 0 0 0 0,0-1 0 0 0,1 1 0 0 0,-1-1 0 0 0,4 0-70 0 0,-6 1 54 0 0,15-3 310 0 0,1 0-1 0 0,-1-1 1 0 0,0-1 0 0 0,0-1-1 0 0,0 0 1 0 0,-1-1 0 0 0,0-1 0 0 0,14-9-364 0 0,-30 17 0 0 0,26-16 281 0 0,0 0-1 0 0,-1-2 1 0 0,-1-1 0 0 0,-1-1-1 0 0,-1-1 1 0 0,0 0 0 0 0,-2-2-1 0 0,-1-1 1 0 0,13-20-281 0 0,-21 30 30 0 0,-1-2 0 0 0,-1 1-1 0 0,0-1 1 0 0,-1 0 0 0 0,-1-1 0 0 0,-1 0 0 0 0,0 0 0 0 0,-1-1 0 0 0,-1 0-1 0 0,0 1 1 0 0,-2-1 0 0 0,0 0 0 0 0,0-17-30 0 0,-3 30-57 0 0,-1 1 1 0 0,1 0-1 0 0,-1 0 1 0 0,0 0-1 0 0,0 0 0 0 0,0 0 1 0 0,0 0-1 0 0,-1 0 1 0 0,1 1-1 0 0,-1-1 0 0 0,0 1 1 0 0,0 0-1 0 0,0-1 1 0 0,-1 2-1 0 0,1-1 0 0 0,-1 0 1 0 0,0 1-1 0 0,1-1 1 0 0,-1 1-1 0 0,0 0 0 0 0,0 0 1 0 0,-1 1-1 0 0,1-1 1 0 0,0 1-1 0 0,0 0 0 0 0,-1 0 1 0 0,1 1-1 0 0,-1-1 1 0 0,1 1-1 0 0,-1 0 0 0 0,1 0 1 0 0,0 0-1 0 0,-1 1 1 0 0,1-1-1 0 0,-1 1 0 0 0,1 0 1 0 0,0 1-1 0 0,-1-1 1 0 0,1 1-1 0 0,0 0 0 0 0,0 0 1 0 0,0 0-1 0 0,-3 2 57 0 0,-8 7-91 0 0,0 1-1 0 0,0 1 0 0 0,1 0 1 0 0,1 1-1 0 0,0 0 0 0 0,1 1 1 0 0,1 0-1 0 0,0 1 0 0 0,1 0 1 0 0,1 1-1 0 0,-7 17 92 0 0,10-21-31 0 0,1 1 0 0 0,1-1 1 0 0,0 1-1 0 0,0 1 0 0 0,2-1 0 0 0,0 0 0 0 0,0 0 1 0 0,1 1-1 0 0,1-1 0 0 0,1 1 0 0 0,0 3 31 0 0,0-12-1 0 0,1-1-1 0 0,0 1 1 0 0,0-1-1 0 0,1 1 1 0 0,-1-1-1 0 0,1 0 1 0 0,0 0-1 0 0,0 0 1 0 0,1-1-1 0 0,0 1 1 0 0,0-1-1 0 0,0 1 1 0 0,0-1-1 0 0,0-1 1 0 0,1 1 0 0 0,0 0-1 0 0,0-1 1 0 0,0 0-1 0 0,0 0 1 0 0,0-1-1 0 0,2 1 2 0 0,120 33 153 0 0,-101-32-125 0 0,1-2 0 0 0,-1-1 1 0 0,0-1-1 0 0,1-1 1 0 0,-1-1-1 0 0,16-4-28 0 0,-14-1-402 0 0,36-10-868 0 0,-24 1-8036 0 0,-30 12 252 0 0</inkml:trace>
  <inkml:trace contextRef="#ctx0" brushRef="#br0" timeOffset="294343.112">10712 4724 1272 0 0,'0'0'2418'0'0,"0"0"-117"0"0,0 0 7 0 0,0 0 58 0 0,0 0-82 0 0,0 0-206 0 0,0 0-391 0 0,0 0-404 0 0,0 0-283 0 0,0 0-287 0 0,0 0-193 0 0,0 0-108 0 0,0 0-92 0 0,-6 5-32 0 0,-73 93 673 0 0,-51 85-1189 0 0,75-134-3466 0 0,34-38-1472 0 0,0 0-4499 0 0,13-8 6207 0 0</inkml:trace>
  <inkml:trace contextRef="#ctx0" brushRef="#br0" timeOffset="294649.475">10399 4760 1864 0 0,'0'0'2790'0'0,"0"0"-1197"0"0,0 0-522 0 0,0 0 115 0 0,0 0 352 0 0,0 0 213 0 0,0 0-84 0 0,0 0-282 0 0,0 0-281 0 0,0 0-235 0 0,0 0-194 0 0,0 0-145 0 0,0 0-121 0 0,17 33-88 0 0,54 101-91 0 0,-69-128-207 0 0,1-1 1 0 0,0 1-1 0 0,0-1 1 0 0,0 1 0 0 0,0-1-1 0 0,1 0 1 0 0,0 0-1 0 0,0 0 1 0 0,1-1-1 0 0,-1 1 1 0 0,1-1-1 0 0,0 0 1 0 0,0-1 0 0 0,2 2-24 0 0,11 6 55 0 0,-5-1-137 0 0,0-2 1 0 0,1 1-1 0 0,1-2 0 0 0,-1 0 1 0 0,1-1-1 0 0,0 0 0 0 0,0-1 1 0 0,1-1 81 0 0,32 2-4214 0 0,-2-14-5431 0 0,-36 7 4789 0 0</inkml:trace>
  <inkml:trace contextRef="#ctx0" brushRef="#br0" timeOffset="295107.859">11123 4757 2513 0 0,'0'0'1775'0'0,"0"0"-115"0"0,0 0 79 0 0,0 0 168 0 0,0 0-3 0 0,0 0-225 0 0,0 0-369 0 0,0 0-394 0 0,0 0-332 0 0,0 0-238 0 0,0 0-145 0 0,0 0-86 0 0,-31 31-58 0 0,-91 98-22 0 0,85-72-59 0 0,37-50 1 0 0,0-3 15 0 0,0-1-1 0 0,0 1 1 0 0,0-1-1 0 0,0 1 1 0 0,0 0-1 0 0,1-1 1 0 0,0 1-1 0 0,0-1 1 0 0,0 0-1 0 0,0 1 1 0 0,0-1-1 0 0,1 0 0 0 0,-1 0 1 0 0,1 1-1 0 0,0-1 1 0 0,0 0-1 0 0,0-1 1 0 0,0 1-1 0 0,0 0 1 0 0,1-1-1 0 0,0 1 1 0 0,-1-1-1 0 0,1 0 1 0 0,0 0-1 0 0,0 0 1 0 0,0 0-1 0 0,0 0 1 0 0,0-1-1 0 0,1 1 1 0 0,-1-1-1 0 0,0 0 1 0 0,1 0-1 0 0,-1 0 1 0 0,1 0-1 0 0,-1-1 0 0 0,4 1 10 0 0,7-1 222 0 0,0 0 1 0 0,0 0 0 0 0,0-1 0 0 0,0-1 0 0 0,0-1 0 0 0,0 1 0 0 0,-1-2 0 0 0,1 0 0 0 0,-1-1 0 0 0,0 0 0 0 0,0-1 0 0 0,-1-1 0 0 0,0 0 0 0 0,0 0 0 0 0,0-1 0 0 0,6-7-224 0 0,11-9 477 0 0,-2-2 0 0 0,-1-2-1 0 0,0 0 1 0 0,-3-1 0 0 0,13-20-477 0 0,-24 35-13 0 0,0 0 0 0 0,-1 0 0 0 0,-1-1 0 0 0,0-1 0 0 0,-1 1-1 0 0,0-2 1 0 0,-2 1 0 0 0,0-1 0 0 0,0 0 0 0 0,-2-1-1 0 0,0 1 1 0 0,-1-1 0 0 0,-1 0 0 0 0,-1 0 0 0 0,0 0-1 0 0,-2 0 1 0 0,0-1 0 0 0,0 1 13 0 0,-1 14-36 0 0,-1 0 0 0 0,1 0 0 0 0,0 0 1 0 0,-1 0-1 0 0,0 0 0 0 0,0 1 0 0 0,0-1 0 0 0,-1 1 0 0 0,1-1 0 0 0,-1 1 0 0 0,1 0 0 0 0,-1 0 0 0 0,0 0 1 0 0,0 0-1 0 0,-1 0 0 0 0,1 1 0 0 0,-1 0 0 0 0,1-1 0 0 0,-1 1 0 0 0,0 1 0 0 0,1-1 0 0 0,-1 0 1 0 0,0 1-1 0 0,0 0 0 0 0,0 0 0 0 0,-1 0 0 0 0,1 0 0 0 0,0 1 0 0 0,0 0 0 0 0,0 0 0 0 0,0 0 1 0 0,-1 0-1 0 0,1 0 0 0 0,0 1 0 0 0,0 0 0 0 0,0 0 0 0 0,0 0 0 0 0,0 0 0 0 0,0 1 0 0 0,0 0 1 0 0,0-1-1 0 0,1 2 0 0 0,-1-1 0 0 0,1 0 0 0 0,-2 1 36 0 0,-12 8-68 0 0,0 1-1 0 0,1 0 1 0 0,1 1 0 0 0,0 1 0 0 0,0 0-1 0 0,1 1 1 0 0,1 0 0 0 0,1 1-1 0 0,0 1 1 0 0,1 0 0 0 0,1 1-1 0 0,1 0 1 0 0,0 0 0 0 0,-1 6 68 0 0,7-17-97 0 0,1 0 0 0 0,0 0 1 0 0,0 0-1 0 0,1 1 0 0 0,0-1 1 0 0,0 1-1 0 0,0-1 0 0 0,1 1 0 0 0,0-1 1 0 0,1 0-1 0 0,0 1 0 0 0,0-1 1 0 0,0 1-1 0 0,1-1 0 0 0,0 0 0 0 0,0 0 1 0 0,1 0-1 0 0,0 0 0 0 0,0-1 1 0 0,1 1-1 0 0,0-1 0 0 0,0 1 1 0 0,0-1-1 0 0,1-1 0 0 0,0 1 0 0 0,0-1 1 0 0,1 1-1 0 0,-1-2 0 0 0,3 3 97 0 0,104 44-5081 0 0,-33-36-4145 0 0,-64-15 6791 0 0</inkml:trace>
  <inkml:trace contextRef="#ctx0" brushRef="#br0" timeOffset="295644.538">11817 4624 7098 0 0,'0'0'1370'0'0,"0"0"-381"0"0,0 0-84 0 0,0 0 206 0 0,0 0 128 0 0,0 0-83 0 0,0 0-324 0 0,0 0-350 0 0,0 0-235 0 0,0 0-138 0 0,-19 33-68 0 0,-59 104-49 0 0,55-73-81 0 0,23-55 50 0 0,0-5 35 0 0,1 1-1 0 0,-1-1 1 0 0,1 0 0 0 0,0 0-1 0 0,0 1 1 0 0,0-1-1 0 0,1 0 1 0 0,-1 0-1 0 0,1 0 1 0 0,0-1 0 0 0,0 1-1 0 0,1 0 1 0 0,-1-1-1 0 0,1 1 1 0 0,-1-1-1 0 0,1 0 1 0 0,0 0-1 0 0,0 0 1 0 0,1 0 0 0 0,-1-1-1 0 0,1 1 1 0 0,-1-1-1 0 0,1 0 1 0 0,0 0-1 0 0,0 0 1 0 0,0 0 0 0 0,0-1-1 0 0,0 1 1 0 0,0-1-1 0 0,0 0 1 0 0,0-1-1 0 0,1 1 1 0 0,-1-1 0 0 0,0 1-1 0 0,0-1 1 0 0,1-1-1 0 0,1 1 5 0 0,3 0 149 0 0,-1-1-1 0 0,1 0 0 0 0,-1 0 1 0 0,0-1-1 0 0,0 0 0 0 0,0 0 1 0 0,0-1-1 0 0,0 0 0 0 0,0-1 1 0 0,-1 0-1 0 0,1 0 0 0 0,-1 0 1 0 0,0-1-1 0 0,0 0 0 0 0,-1 0 1 0 0,1-1-1 0 0,-1 0 0 0 0,2-3-148 0 0,141-178 2794 0 0,-101 117-1722 0 0,-48 70-1061 0 0,0 0-54 0 0,0 19-237 0 0,-8 168-149 0 0,3-113-915 0 0,2-1-1 0 0,4 1 0 0 0,6 33 1345 0 0,6-16-1864 0 0,9 83-1182 0 0,-20-57 3816 0 0,-2-114-614 0 0,0-1-1 0 0,-1 1 1 0 0,1-1-1 0 0,-1 0 1 0 0,1 1-1 0 0,-1-1 1 0 0,0 1-1 0 0,0-1 1 0 0,0 0-1 0 0,0 0 1 0 0,-1 1-1 0 0,1-1 1 0 0,0 0-1 0 0,-1 0 0 0 0,0 0 1 0 0,1-1-1 0 0,-1 1 1 0 0,0 0-1 0 0,0-1 1 0 0,0 1-1 0 0,0-1 1 0 0,0 1-1 0 0,0-1 1 0 0,-1 0-1 0 0,1 0 1 0 0,0 0-1 0 0,-1 0 1 0 0,1 0-1 0 0,0-1 1 0 0,-1 1-1 0 0,1-1 1 0 0,-1 0-1 0 0,1 1 1 0 0,-1-1-1 0 0,1 0 1 0 0,-1 0-1 0 0,0-1 1 0 0,1 1-1 0 0,0-1 1 0 0,-3 0-156 0 0,-4 0 245 0 0,1 0 1 0 0,-1-1-1 0 0,1 0 0 0 0,-1-1 1 0 0,1 0-1 0 0,0 0 1 0 0,0-1-1 0 0,0 0 1 0 0,1-1-1 0 0,-1 1 0 0 0,-4-5-245 0 0,3-1 74 0 0,1 1 0 0 0,0-1 0 0 0,1 0 0 0 0,0-1 0 0 0,1 0 0 0 0,0 0 0 0 0,1-1 0 0 0,0 1 0 0 0,0-1 0 0 0,2 0 0 0 0,-1 0 0 0 0,1 0 0 0 0,1-1 0 0 0,0 1 0 0 0,1-1 0 0 0,1 1 0 0 0,0-1 0 0 0,0 0 0 0 0,1 1 0 0 0,1-1 0 0 0,0 1 0 0 0,1 0 0 0 0,0-1 0 0 0,0 1 0 0 0,5-9-74 0 0,1 5-232 0 0,0 1 0 0 0,1-1 0 0 0,1 2 0 0 0,0-1 0 0 0,1 2 1 0 0,0-1-1 0 0,1 2 0 0 0,1 0 0 0 0,0 0 0 0 0,12-7 232 0 0,53-32-10889 0 0,-65 43 428 0 0</inkml:trace>
  <inkml:trace contextRef="#ctx0" brushRef="#br0" timeOffset="307547.759">6734 4915 0 0 0,'-1'-1'0'0'0,"0"-1"0"0"0,0 1 0 0 0,0-1 0 0 0,0 1 0 0 0,0 0 0 0 0,0 0 0 0 0,0 0 0 0 0,-1 0 0 0 0,1 0 0 0 0,0 0 0 0 0,-1 0 0 0 0,1 0 0 0 0,-1 0 0 0 0,1 0 0 0 0,-1 1 0 0 0,1-1 0 0 0,-1 1 0 0 0,1-1 0 0 0,-1 1 0 0 0,0 0 0 0 0,1-1 0 0 0,-1 1 0 0 0,0 0 0 0 0,1 0 0 0 0,-1 0 0 0 0,0 0 0 0 0,1 1 0 0 0,-1-1 0 0 0,0 1 0 0 0,-5-1 0 0 0,-44 30 0 0 0,51-26 10558 0 0,18-1-7249 0 0,-15-2-2948 0 0,1 0 1 0 0,-1 0-1 0 0,1-1 1 0 0,-1 1-1 0 0,1-1 0 0 0,-1 0 1 0 0,0 0-1 0 0,1 0 0 0 0,-1 0 1 0 0,1 0-1 0 0,-1-1 1 0 0,1 0-1 0 0,-1 0 0 0 0,1 0 1 0 0,-1 0-1 0 0,0 0 1 0 0,0-1-1 0 0,1 0-361 0 0,83-64 2112 0 0,-80 59-1806 0 0,124-150 1208 0 0,-111 131-1503 0 0,-20 52-582 0 0,12 209 536 0 0,-8-219 43 0 0,0 0 0 0 0,1 0-1 0 0,1-1 1 0 0,0 0 0 0 0,1 0 0 0 0,0-1-1 0 0,2 0 1 0 0,-1 0 0 0 0,2 0 0 0 0,0-2-1 0 0,10 11-7 0 0,2 6 43 0 0,-22-28-8 0 0,0-1 9 0 0,0 0 5 0 0,0 0 31 0 0,0 0 19 0 0,0 0 49 0 0,0 0 36 0 0,0 0 8 0 0,0 0 24 0 0,0 0-5 0 0,-21-1 282 0 0,-21-13-398 0 0,0-2 0 0 0,1-1 0 0 0,0-3 0 0 0,-24-16-95 0 0,-24-22-404 0 0,55 47-1335 0 0,22 4-5221 0 0,11 7 153 0 0,1 0-3251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6:27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45 504 0 0,'0'0'1599'0'0,"0"0"-13"0"0,0 0 127 0 0,0 0 235 0 0,0 0 217 0 0,0 0-2 0 0,0 0-263 0 0,0 0-340 0 0,0 0-325 0 0,0 0-243 0 0,0 0-176 0 0,1-8-101 0 0,3-21-76 0 0,-3 22-74 0 0,-1 7-59 0 0,0 0-81 0 0,0 0-82 0 0,0 0-87 0 0,0 0-87 0 0,0 0-73 0 0,1 165 456 0 0,-10 75 34 0 0,-3 10-366 0 0,2-96-259 0 0,10-88-2356 0 0,0-65 1424 0 0,0-1-185 0 0,0-19-5341 0 0,2-9-2252 0 0,0 20 5303 0 0</inkml:trace>
  <inkml:trace contextRef="#ctx0" brushRef="#br0" timeOffset="352.827">1 137 0 0 0,'0'0'599'0'0,"0"0"114"0"0,0 0 315 0 0,0 0 417 0 0,0 0 306 0 0,0 0 51 0 0,0 0-157 0 0,0 0-188 0 0,0 0-122 0 0,36-3-79 0 0,115-10-61 0 0,383-41 6145 0 0,-220 24-7677 0 0,-314 30 226 0 0,1 0 0 0 0,-1 0 1 0 0,1 0-1 0 0,-1 1 1 0 0,1-1-1 0 0,-1 0 0 0 0,0 0 1 0 0,1 0-1 0 0,-1 0 1 0 0,1 0-1 0 0,-1 1 1 0 0,1-1-1 0 0,-1 0 0 0 0,0 0 1 0 0,1 0-1 0 0,-1 1 1 0 0,1-1-1 0 0,-1 0 0 0 0,0 1 1 0 0,1-1-1 0 0,-1 0 1 0 0,0 1-1 0 0,0-1 1 0 0,1 1-1 0 0,-1-1 0 0 0,0 0 1 0 0,0 1-1 0 0,1-1 1 0 0,-1 1-1 0 0,0-1 0 0 0,0 1 1 0 0,0-1-1 0 0,0 1 1 0 0,0-1-1 0 0,0 1 0 0 0,0-1 1 0 0,0 0-1 0 0,0 1 1 0 0,0-1-1 0 0,0 1 1 0 0,0-1-1 0 0,0 1 0 0 0,0-1 1 0 0,0 1-1 0 0,0-1 1 0 0,-1 1-1 0 0,1-1 0 0 0,0 0 1 0 0,0 1-1 0 0,-1-1 1 0 0,1 1-1 0 0,0-1 1 0 0,0 0-1 0 0,-1 1 0 0 0,1-1 1 0 0,0 0-1 0 0,-1 1 1 0 0,1-1 110 0 0,-19 24-10470 0 0,12-20 6125 0 0</inkml:trace>
  <inkml:trace contextRef="#ctx0" brushRef="#br0" timeOffset="650.403">67 932 1104 0 0,'0'0'1567'0'0,"0"0"254"0"0,0 0 478 0 0,0 0 279 0 0,0 0-23 0 0,0 0-345 0 0,31 2-494 0 0,101 5-369 0 0,35-23 1264 0 0,-92 4-2962 0 0,142-16 3271 0 0,-145 22-7235 0 0,1 4-5908 0 0,-69 2 2384 0 0</inkml:trace>
  <inkml:trace contextRef="#ctx0" brushRef="#br0" timeOffset="956.436">1367 645 3673 0 0,'0'0'1603'0'0,"0"0"-254"0"0,0 0 69 0 0,0 0 230 0 0,0 0 191 0 0,0 0-94 0 0,0 0-362 0 0,0 0-347 0 0,0 0-261 0 0,0 0-144 0 0,0 0-65 0 0,0 0-51 0 0,0 0-49 0 0,-25 5-78 0 0,-78 21-96 0 0,49 8-2 0 0,46-25-240 0 0,1-1-62 0 0,0 0 1 0 0,1 0 0 0 0,0 1-1 0 0,0 0 1 0 0,1 0 0 0 0,0 1-1 0 0,0-1 1 0 0,1 1 0 0 0,1 0-1 0 0,0 0 1 0 0,0 0-1 0 0,1 0 1 0 0,0 1 0 0 0,0-1-1 0 0,2 1 1 0 0,-1-1 0 0 0,1 1-1 0 0,1-1 1 0 0,-1 1 11 0 0,1-8-114 0 0,0 0 0 0 0,0 0 1 0 0,0 0-1 0 0,0 0 0 0 0,0 0 1 0 0,0 0-1 0 0,1 0 0 0 0,-1 0 1 0 0,1-1-1 0 0,0 1 0 0 0,0-1 1 0 0,0 1-1 0 0,0-1 0 0 0,1 0 1 0 0,-1 0-1 0 0,0 0 0 0 0,1 0 1 0 0,-1 0-1 0 0,1 0 0 0 0,0-1 0 0 0,0 1 1 0 0,0-1-1 0 0,0 0 0 0 0,0 0 1 0 0,0 0-1 0 0,0 0 0 0 0,0 0 1 0 0,1-1 113 0 0,28 6-4268 0 0,-3-5-3536 0 0,-21-1 3608 0 0</inkml:trace>
  <inkml:trace contextRef="#ctx0" brushRef="#br0" timeOffset="1305.702">1416 1002 5065 0 0,'0'0'2129'0'0,"0"0"-481"0"0,0 0 67 0 0,0 0 321 0 0,0 0 107 0 0,0 0-275 0 0,0 0-508 0 0,0 0-424 0 0,0 0-249 0 0,0 0-120 0 0,0 0-71 0 0,0 0-64 0 0,18-23-67 0 0,52-74-79 0 0,-39 52-4 0 0,-27 37-260 0 0,0-1-1 0 0,1 1 1 0 0,1 0 0 0 0,-1 1 0 0 0,1-1 0 0 0,0 1 0 0 0,1 0 0 0 0,0 0-1 0 0,0 1 1 0 0,1 0 0 0 0,-1 0 0 0 0,1 1 0 0 0,0 0 0 0 0,1 0-1 0 0,-1 1 1 0 0,1 0 0 0 0,2 0-22 0 0,-9 5-28 0 0,0 0-1 0 0,0 1 1 0 0,0-1 0 0 0,-1 1 0 0 0,1-1-1 0 0,0 1 1 0 0,-1 0 0 0 0,0-1-1 0 0,1 1 1 0 0,-1 0 0 0 0,0 0-1 0 0,0 0 1 0 0,0 0 0 0 0,0 0-1 0 0,0 0 1 0 0,0 0 0 0 0,-1 1-1 0 0,1-1 1 0 0,-1 0 0 0 0,1 0-1 0 0,-1 1 1 0 0,0-1 0 0 0,0 0-1 0 0,0 0 1 0 0,0 1 0 0 0,-1-1 0 0 0,1 0-1 0 0,0 0 1 0 0,-1 1 0 0 0,0-1-1 0 0,1 0 1 0 0,-1 0 0 0 0,0 0-1 0 0,0 0 1 0 0,0 0 28 0 0,0 4-6 0 0,-1 4 8 0 0,1-9 1 0 0,1 0-1 0 0,-1 1 0 0 0,0-1 0 0 0,1 0 0 0 0,-1 0 0 0 0,1 1 0 0 0,0-1 1 0 0,-1 0-1 0 0,1 1 0 0 0,0-1 0 0 0,0 0 0 0 0,0 1 0 0 0,0-1 0 0 0,0 1 0 0 0,0-1 1 0 0,0 0-1 0 0,0 1 0 0 0,0-1 0 0 0,1 0 0 0 0,-1 1 0 0 0,1-1 0 0 0,-1 0 1 0 0,1 0-1 0 0,-1 1 0 0 0,1-1 0 0 0,0 0 0 0 0,-1 0 0 0 0,1 0 0 0 0,0 0 1 0 0,0 0-1 0 0,0 0 0 0 0,0 0 0 0 0,0 0 0 0 0,0 0 0 0 0,0 0 0 0 0,0 0 0 0 0,0-1 1 0 0,1 1-1 0 0,-1 0 0 0 0,0-1 0 0 0,0 1 0 0 0,1-1 0 0 0,-1 0-2 0 0,101-34 501 0 0,-42 6-386 0 0,17 17-53 0 0,-75 13-65 0 0,0 0 0 0 0,-1 1 0 0 0,1-1 1 0 0,-1 1-1 0 0,0-1 0 0 0,0 1 0 0 0,0 0 1 0 0,0-1-1 0 0,0 1 0 0 0,-1 0 0 0 0,1 0 0 0 0,-1-1 1 0 0,0 1-1 0 0,1 0 0 0 0,-1 0 0 0 0,-1 0 1 0 0,1 0-1 0 0,0-1 0 0 0,-1 1 0 0 0,0 2 3 0 0,1 3 21 0 0,-4 30 28 0 0,0 4-708 0 0,8-16-3408 0 0,-2-21-429 0 0,2-2-3088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6:30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48 0 0,'0'0'1524'0'0,"0"0"-53"0"0,0 0 0 0 0,0 0 167 0 0,0 0 178 0 0,0 0-54 0 0,0 0-304 0 0,0 0-403 0 0,0 0-377 0 0,0 0-284 0 0,0 0-142 0 0,0 0 9 0 0,0 0 102 0 0,5 1 157 0 0,135 18 5156 0 0,7-28-3801 0 0,14-12-1344 0 0,-73 16 220 0 0,-51 5-8462 0 0,-18 0-1745 0 0,-19 0 3079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6:30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2184 0 0,'0'0'2017'0'0,"0"0"-905"0"0,0 0-308 0 0,0 0 329 0 0,0 0 514 0 0,0 0 326 0 0,0 0-64 0 0,0 0-269 0 0,0 0-316 0 0,0 0-257 0 0,0 0-161 0 0,0 0-106 0 0,0 0-92 0 0,35 3-80 0 0,110 6-97 0 0,-18-17 399 0 0,18-5-1019 0 0,-114 12-4014 0 0,0 0-4077 0 0,-26 1-761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6:37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41 704 0 0,'0'0'1298'0'0,"0"0"-393"0"0,0 0-250 0 0,0 0 73 0 0,0 0 248 0 0,0 0 182 0 0,-28 35-6 0 0,-88 109-186 0 0,42-52 123 0 0,35-46-714 0 0,26-33-105 0 0,1 1-1 0 0,0 1 1 0 0,1 0-1 0 0,1 0 1 0 0,0 1-1 0 0,1 0 1 0 0,1 1 0 0 0,0 0-270 0 0,8-17 42 0 0,1 0 0 0 0,-1 0 0 0 0,0 0 0 0 0,0 0 0 0 0,1 0 0 0 0,-1 0 0 0 0,0 0 0 0 0,1-1 0 0 0,-1 1 0 0 0,0 0 0 0 0,0 0 0 0 0,1 0 0 0 0,-1 0 0 0 0,0 0 0 0 0,1 0 0 0 0,-1 1 0 0 0,0-1 0 0 0,1 0 0 0 0,-1 0 0 0 0,0 0 0 0 0,0 0 1 0 0,1 0-1 0 0,-1 0 0 0 0,0 0 0 0 0,1 1 0 0 0,-1-1 0 0 0,0 0 0 0 0,0 0 0 0 0,0 0 0 0 0,1 1 0 0 0,-1-1 0 0 0,0 0 0 0 0,0 0 0 0 0,0 0 0 0 0,1 1 0 0 0,-1-1 0 0 0,0 0 0 0 0,0 1 0 0 0,0-1 0 0 0,0 0 0 0 0,0 0 0 0 0,0 1 0 0 0,1-1 0 0 0,-1 0 1 0 0,0 1-1 0 0,0-1 0 0 0,0 0 0 0 0,0 0 0 0 0,0 1 0 0 0,0-1 0 0 0,0 0 0 0 0,0 1 0 0 0,0-1 0 0 0,-1 0 0 0 0,1 1 0 0 0,0-1 0 0 0,0 0 0 0 0,0 0 0 0 0,0 1-42 0 0,22-18 1344 0 0,83-84 20 0 0,-5-4-1 0 0,23-38-1363 0 0,-80 93 107 0 0,54-39-112 0 0,-96 89-18 0 0,1 0 1 0 0,-1 0-1 0 0,1 0 1 0 0,-1 1-1 0 0,0-1 1 0 0,1 0-1 0 0,-1 1 1 0 0,1-1-1 0 0,-1 1 1 0 0,1 0-1 0 0,-1 0 1 0 0,0-1-1 0 0,0 1 1 0 0,1 0-1 0 0,-1 0 1 0 0,0 0-1 0 0,0 0 0 0 0,0 0 1 0 0,0 0-1 0 0,0 1 1 0 0,0-1-1 0 0,0 0 1 0 0,-1 0-1 0 0,1 1 1 0 0,0-1-1 0 0,-1 1 1 0 0,1-1-1 0 0,-1 0 1 0 0,1 1-1 0 0,-1-1 1 0 0,0 1-1 0 0,1-1 1 0 0,-1 1-1 0 0,0-1 0 0 0,0 1 1 0 0,0-1-1 0 0,0 1 1 0 0,-1-1-1 0 0,1 1 1 0 0,0-1-1 0 0,-1 1 1 0 0,1-1-1 0 0,0 1 1 0 0,-1 0 22 0 0,2 8 0 0 0,5 33 14 0 0,-4-23-6 0 0,1 0-1 0 0,1-1 1 0 0,1 1-1 0 0,0-1 1 0 0,1 0-1 0 0,1 0 1 0 0,5 7-8 0 0,70 104-22 0 0,-49-80 81 0 0,-62-49 2954 0 0,-190-83-2545 0 0,114 29-538 0 0,21 8-1785 0 0,25 22-3687 0 0,48 19 43 0 0,3 1-2945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6:36.1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32 662 0 0 0,'0'0'749'0'0,"0"0"841"0"0,0 0 263 0 0,0 0-94 0 0,0 0-232 0 0,0 0-251 0 0,0 0-203 0 0,6-15-158 0 0,39-118 2223 0 0,-32 93-2753 0 0,3 0-1 0 0,1 1 1 0 0,2 1 0 0 0,1 1-1 0 0,3 0 1 0 0,0 2-1 0 0,3 1 1 0 0,17-18-385 0 0,-43 51-3 0 0,2-1-34 0 0,-1-1 0 0 0,1 0-1 0 0,0 1 1 0 0,1-1 0 0 0,-1 1 0 0 0,0 0 0 0 0,1 0 0 0 0,-1 0 0 0 0,1 0-1 0 0,0 0 1 0 0,-1 1 0 0 0,1-1 0 0 0,0 1 0 0 0,0-1 0 0 0,0 1-1 0 0,0 0 1 0 0,0 0 0 0 0,1 1 0 0 0,-1-1 0 0 0,0 1 0 0 0,0-1 0 0 0,0 1-1 0 0,3 0 38 0 0,5 48-770 0 0,4 131 947 0 0,-14-177-158 0 0,-1-1-1 0 0,0 1 1 0 0,1-1-1 0 0,-1 1 1 0 0,1-1-1 0 0,-1 0 1 0 0,1 1-1 0 0,-1-1 1 0 0,1 0-1 0 0,0 0 1 0 0,0 1-1 0 0,0-1 1 0 0,0 0-1 0 0,0 0 1 0 0,0 0-1 0 0,0 0 1 0 0,0 0 0 0 0,0 0-1 0 0,0 0 1 0 0,0-1-1 0 0,1 1 1 0 0,-1 0-1 0 0,0-1 1 0 0,1 1-1 0 0,-1-1 1 0 0,0 1-1 0 0,1-1 1 0 0,-1 1-1 0 0,1-1 1 0 0,-1 0-1 0 0,1 0 1 0 0,-1 0-1 0 0,0 0 1 0 0,1 0 0 0 0,-1 0-1 0 0,1 0 1 0 0,-1 0-1 0 0,1-1 1 0 0,-1 1-1 0 0,0-1 1 0 0,1 1-1 0 0,-1-1 1 0 0,1 1-1 0 0,-1-1 1 0 0,0 0-1 0 0,1 0-18 0 0,52-45 996 0 0,134-214-362 0 0,-124 190-705 0 0,-63 70 59 0 0,-1 0 0 0 0,1 0 0 0 0,0 0 0 0 0,0 0 0 0 0,-1 0 0 0 0,1 0 0 0 0,0 0 0 0 0,-1 1 0 0 0,1-1 0 0 0,-1 0 0 0 0,1 0 0 0 0,0 1 0 0 0,-1-1 0 0 0,1 0 0 0 0,0 0 0 0 0,-1 1 0 0 0,1-1 0 0 0,-1 1 0 0 0,1-1 0 0 0,-1 1 0 0 0,1-1 0 0 0,-1 1 0 0 0,0-1 0 0 0,1 1 0 0 0,-1-1 0 0 0,1 1 0 0 0,-1-1 0 0 0,0 1 0 0 0,1 0 0 0 0,-1-1 0 0 0,0 1 0 0 0,0 0 0 0 0,0-1 1 0 0,0 1-1 0 0,1 0 0 0 0,-1-1 0 0 0,0 1 0 0 0,0 0 0 0 0,0-1 0 0 0,0 1 0 0 0,0 0 0 0 0,-1-1 0 0 0,1 1 0 0 0,0 0 0 0 0,0-1 0 0 0,0 1 0 0 0,-1 0 12 0 0,2 3-22 0 0,35 183 673 0 0,-35-184-653 0 0,4 13 3 0 0,0-1 0 0 0,1 0 0 0 0,0-1 0 0 0,1 0 0 0 0,1 0 0 0 0,0 0 0 0 0,1-1 1 0 0,0 0-1 0 0,7 7-1 0 0,4-10-124 0 0,-2-2-3263 0 0,-10 0-7395 0 0,-6-4 7084 0 0</inkml:trace>
  <inkml:trace contextRef="#ctx0" brushRef="#br0" timeOffset="334.583">1 773 2104 0 0,'0'0'1155'0'0,"0"0"-32"0"0,0 0 123 0 0,0 0 270 0 0,35-1 246 0 0,113-1 53 0 0,125-11 3821 0 0,34 7-4089 0 0,-228 24-3089 0 0,-74-12-275 0 0,-7 10-8616 0 0,0-12 6321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5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 4017 0 0,'0'0'3633'0'0,"0"0"-1645"0"0,0 0-670 0 0,0 0 59 0 0,0 0 172 0 0,0 0 22 0 0,0 0-216 0 0,0 0-362 0 0,0 0-314 0 0,0 0-252 0 0,0 0-155 0 0,0 0-68 0 0,-2 52 1956 0 0,-52 65-1178 0 0,-116 174-771 0 0,156-250-217 0 0,14-40 10 0 0,1 0 0 0 0,-1 0-1 0 0,0-1 1 0 0,0 1 0 0 0,0 0-1 0 0,1-1 1 0 0,-1 1 0 0 0,0 0-1 0 0,1-1 1 0 0,-1 1 0 0 0,1 0-1 0 0,-1-1 1 0 0,1 1 0 0 0,-1-1-1 0 0,1 1 1 0 0,-1-1 0 0 0,1 1-1 0 0,-1-1 1 0 0,1 1 0 0 0,0-1-1 0 0,-1 0 1 0 0,1 1 0 0 0,0-1 0 0 0,-1 0-1 0 0,1 1 1 0 0,0-1 0 0 0,0 0-1 0 0,-1 0 1 0 0,1 0 0 0 0,0 0-1 0 0,-1 0 1 0 0,1 0 0 0 0,0 0-1 0 0,0 0 1 0 0,-1 0 0 0 0,1 0-1 0 0,0 0 1 0 0,0 0 0 0 0,0 0-4 0 0,1-1 26 0 0,132-13 1166 0 0,-57-3-832 0 0,2 4 1 0 0,-1 4-1 0 0,74 0-360 0 0,-125 16-312 0 0,-3 1-3858 0 0,-19-8-1122 0 0,0 3-4850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6:37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260 255 0 0 0,'0'0'603'0'0,"0"0"1086"0"0,0 0 464 0 0,0 0-11 0 0,0 0-231 0 0,0 0-255 0 0,0 0-260 0 0,0 0-179 0 0,0 0-125 0 0,0 0-101 0 0,-2-24-98 0 0,-7-74-79 0 0,-12 40 1117 0 0,12 47-1544 0 0,7 6-372 0 0,-1 1-1 0 0,1 0 1 0 0,-1 0 0 0 0,-1 0 0 0 0,1 0 0 0 0,-1 0 0 0 0,1 1-1 0 0,-1-1 1 0 0,0 1 0 0 0,0 0 0 0 0,0 0 0 0 0,-1 1 0 0 0,1-1-1 0 0,-1 1 1 0 0,1 0 0 0 0,-1 0 0 0 0,0 0 0 0 0,0 1 0 0 0,0 0-1 0 0,0 0 1 0 0,0 0 0 0 0,0 0 0 0 0,0 1 0 0 0,0 0 0 0 0,0 0-1 0 0,0 0 1 0 0,0 1 0 0 0,0 0 0 0 0,0 0 0 0 0,0 0 0 0 0,0 0-1 0 0,0 1 1 0 0,0 0 0 0 0,1 0 0 0 0,-1 0 0 0 0,1 0 0 0 0,-1 1-1 0 0,1 0 1 0 0,0 0 0 0 0,0 0 0 0 0,0 0 0 0 0,0 1 0 0 0,1 0-1 0 0,-1-1 1 0 0,1 1 0 0 0,0 0 0 0 0,0 1 0 0 0,1-1 0 0 0,-1 0-1 0 0,1 1 1 0 0,0 0 0 0 0,0-1 0 0 0,1 1 0 0 0,-1 0 0 0 0,1 0-1 0 0,-1 3-13 0 0,3 8-41 0 0,1-1 0 0 0,0 1 0 0 0,2-1 0 0 0,-1 0 0 0 0,2 0 0 0 0,0 0 1 0 0,0 0-1 0 0,2-1 0 0 0,0 0 0 0 0,5 9 40 0 0,3 7 1 0 0,43 89 32 0 0,-20-48 45 0 0,-2 3 0 0 0,-3 0 0 0 0,-4 3 0 0 0,-3 0 0 0 0,-4 1 0 0 0,-3 1 0 0 0,2 33-78 0 0,-20 51 581 0 0,-2-157-549 0 0,0 1 0 0 0,0 0 0 0 0,-1-1 0 0 0,0 0 0 0 0,0 1 0 0 0,0-1 0 0 0,-1 0 0 0 0,0 0 0 0 0,0 0 0 0 0,-1 0 0 0 0,1-1 0 0 0,-1 1-1 0 0,0-1 1 0 0,-1 0 0 0 0,0 0 0 0 0,1-1 0 0 0,-1 1 0 0 0,-1-1 0 0 0,1 0 0 0 0,-1 0 0 0 0,1-1 0 0 0,-1 0 0 0 0,0 0 0 0 0,0 0 0 0 0,-1-1 0 0 0,1 1-1 0 0,-1-2 1 0 0,1 1 0 0 0,-1-1 0 0 0,1 0 0 0 0,-1 0 0 0 0,0-1 0 0 0,1 1 0 0 0,-8-2-32 0 0,10 0-142 0 0,-1-1 0 0 0,1 1 0 0 0,-1-1 0 0 0,1 0 0 0 0,0 0 1 0 0,0 0-1 0 0,0-1 0 0 0,0 0 0 0 0,0 1 0 0 0,0-1 0 0 0,1-1 0 0 0,-1 1 0 0 0,1 0 0 0 0,0-1 0 0 0,0 0 1 0 0,0 0-1 0 0,0 0 0 0 0,-1-4 142 0 0,-11-21-4068 0 0,5 2-3714 0 0,6 12 632 0 0</inkml:trace>
  <inkml:trace contextRef="#ctx0" brushRef="#br0" timeOffset="1769.024">668 616 0 0 0,'0'0'528'0'0,"0"0"354"0"0,0 0 205 0 0,0 0-26 0 0,0 0-149 0 0,0 0-192 0 0,0 0-151 0 0,0 0-84 0 0,0 33-68 0 0,-1 107-24 0 0,0 257 4492 0 0,1-397-4577 0 0,0 0 109 0 0,0 0 136 0 0,1-2 3344 0 0,0-12-2983 0 0,-3-89 588 0 0,13-175-649 0 0,-6 247-859 0 0,1 0-1 0 0,2 0 1 0 0,1 1 0 0 0,1 1-1 0 0,2-1 1 0 0,1 2 0 0 0,1 0-1 0 0,1 0 1 0 0,2 2 0 0 0,0 0-1 0 0,2 0 1 0 0,5-2 6 0 0,-24 27-8 0 0,1-1-1 0 0,-1 1 1 0 0,1 0-1 0 0,-1 0 1 0 0,1 0-1 0 0,0 0 1 0 0,-1 0-1 0 0,1 0 1 0 0,0 0 0 0 0,0 0-1 0 0,0 0 1 0 0,0 0-1 0 0,0 0 1 0 0,0 1-1 0 0,0-1 1 0 0,0 0 0 0 0,0 1-1 0 0,0-1 1 0 0,0 1-1 0 0,0-1 1 0 0,0 1-1 0 0,1-1 1 0 0,-1 1-1 0 0,0 0 1 0 0,0 0 0 0 0,0-1-1 0 0,1 1 1 0 0,-1 0-1 0 0,0 0 1 0 0,0 0-1 0 0,1 0 1 0 0,-1 1 0 0 0,0-1-1 0 0,0 0 1 0 0,1 0-1 0 0,-1 1 1 0 0,0-1-1 0 0,0 1 1 0 0,0-1-1 0 0,0 1 1 0 0,0 0 0 0 0,0-1-1 0 0,1 1 1 0 0,-1 0-1 0 0,-1 0 1 0 0,1-1-1 0 0,0 1 1 0 0,0 0-1 0 0,0 0 1 0 0,0 0 0 0 0,-1 0-1 0 0,1 0 1 0 0,0 0-1 0 0,-1 0 1 0 0,1 1-1 0 0,-1-1 1 0 0,1 0 0 0 0,-1 0-1 0 0,0 0 1 0 0,1 1-1 0 0,-1-1 9 0 0,11 204 202 0 0,11-159-1296 0 0,-13-45-2965 0 0,3-7-3636 0 0,-7 2 549 0 0</inkml:trace>
  <inkml:trace contextRef="#ctx0" brushRef="#br0" timeOffset="2862.5">1219 247 0 0 0,'0'0'679'0'0,"0"0"542"0"0,0 0 285 0 0,0 0 57 0 0,0 0-167 0 0,0 0-294 0 0,0 0-297 0 0,0 0-158 0 0,0 0-25 0 0,0 0 58 0 0,0 0 87 0 0,14-3 21 0 0,116-26 1890 0 0,-28 28-931 0 0,-101 2-1716 0 0,0 0 1 0 0,0 1 0 0 0,0-1-1 0 0,-1 0 1 0 0,1 1-1 0 0,0-1 1 0 0,-1 0 0 0 0,1 1-1 0 0,-1-1 1 0 0,1 0-1 0 0,-1 1 1 0 0,0-1-1 0 0,0 1 1 0 0,0-1 0 0 0,0 1-1 0 0,0-1 1 0 0,0 1-1 0 0,0-1 1 0 0,0 1 0 0 0,0-1-1 0 0,0 0 1 0 0,-1 1-1 0 0,1-1 1 0 0,-1 1 0 0 0,1-1-1 0 0,-1 0 1 0 0,0 1-1 0 0,1-1 1 0 0,-1 0 0 0 0,0 0-1 0 0,0 0 1 0 0,0 1-32 0 0,-151 144 1037 0 0,120-98-986 0 0,75-26 221 0 0,134-32 483 0 0,-126 3-2804 0 0,-27 6-3892 0 0,-15 1-908 0 0,-2 0 2361 0 0</inkml:trace>
  <inkml:trace contextRef="#ctx0" brushRef="#br0" timeOffset="3439.137">1848 641 5617 0 0,'0'0'1850'0'0,"0"0"-851"0"0,0 0-267 0 0,0 0 168 0 0,0 0 250 0 0,0 0 106 0 0,0 0-132 0 0,0 0-262 0 0,0 0-283 0 0,0 0-229 0 0,-31 17-150 0 0,-99 56-90 0 0,72-26-2 0 0,51-36-84 0 0,0-1-19 0 0,0 1 1 0 0,0 0 0 0 0,1 1-1 0 0,1-1 1 0 0,0 1 0 0 0,1 1 0 0 0,0-1-1 0 0,1 0 1 0 0,0 1 0 0 0,1 0-1 0 0,0-1 1 0 0,1 1 0 0 0,1 0-1 0 0,0 0 1 0 0,1 4-6 0 0,0-12 89 0 0,1 0 0 0 0,0-1 1 0 0,0 1-1 0 0,0-1 0 0 0,1 0 0 0 0,-1 0 0 0 0,1 0 0 0 0,0 0 1 0 0,0 0-1 0 0,0-1 0 0 0,1 1 0 0 0,-1-1 0 0 0,1 0 0 0 0,0 0 0 0 0,0 0 1 0 0,0 0-1 0 0,0-1 0 0 0,1 0 0 0 0,-1 0 0 0 0,0 0 0 0 0,1 0 1 0 0,0 0-1 0 0,-1-1 0 0 0,1 0 0 0 0,0 0 0 0 0,0-1 0 0 0,0 1 1 0 0,-1-1-1 0 0,1 0 0 0 0,0 0 0 0 0,0-1 0 0 0,0 1 0 0 0,0-1 1 0 0,-1 0-1 0 0,1 0 0 0 0,0-1 0 0 0,-1 1 0 0 0,1-1 0 0 0,-1 0 1 0 0,1-1-1 0 0,-1 1 0 0 0,1-1-89 0 0,26-18 390 0 0,-1-2 0 0 0,-2-1 0 0 0,0-1 0 0 0,-1-1-1 0 0,-2-1 1 0 0,-1-1 0 0 0,-1-2 0 0 0,17-27-390 0 0,-20 26-97 0 0,0-1 0 0 0,-2-1 0 0 0,-1 0 0 0 0,-2-2 0 0 0,-1 0 0 0 0,-2 0 0 0 0,-1-1 0 0 0,-2 0 0 0 0,-2-1 0 0 0,-1 0 0 0 0,-2 0 0 0 0,-1-1 0 0 0,-2-13 97 0 0,-1 46-44 0 0,1 1 1 0 0,-1 0 0 0 0,1-1 0 0 0,-1 1 0 0 0,-1 0 0 0 0,1-1 0 0 0,-1 1-1 0 0,1 0 1 0 0,-1-1 0 0 0,0 1 0 0 0,-1 0 0 0 0,1 0 0 0 0,-1 0 0 0 0,0 0-1 0 0,0 0 1 0 0,0 0 0 0 0,0 1 0 0 0,-1-1 0 0 0,1 1 0 0 0,-1-1 0 0 0,0 1-1 0 0,0 0 1 0 0,-1 0 0 0 0,1 0 0 0 0,0 0 0 0 0,-1 1 0 0 0,0 0 0 0 0,1-1 0 0 0,-1 1-1 0 0,0 1 1 0 0,0-1 0 0 0,0 0 0 0 0,-1 1 0 0 0,1 0 0 0 0,0 0 0 0 0,0 0-1 0 0,-1 1 1 0 0,1-1 0 0 0,0 1 0 0 0,-1 0 0 0 0,1 0 0 0 0,0 1 0 0 0,-5 0 43 0 0,-1 5-18 0 0,-1 0 0 0 0,1 1 1 0 0,0 0-1 0 0,0 0 0 0 0,1 1 1 0 0,0 1-1 0 0,0 0 0 0 0,1 0 1 0 0,1 0-1 0 0,-1 1 0 0 0,1 0 1 0 0,1 1-1 0 0,-3 5 18 0 0,-2 5 45 0 0,0 0-1 0 0,1 1 0 0 0,2 0 1 0 0,0 0-1 0 0,1 1 1 0 0,2 0-1 0 0,0 1 1 0 0,1-1-1 0 0,2 1 0 0 0,0-1 1 0 0,1 1-1 0 0,2 0 1 0 0,1 12-45 0 0,2-18 46 0 0,1 1 1 0 0,0-1-1 0 0,1 0 1 0 0,1 0-1 0 0,0-1 1 0 0,2 0-1 0 0,0 0 1 0 0,1-1-1 0 0,0 0 0 0 0,2 0 1 0 0,-1-2-1 0 0,2 1 1 0 0,0-2-1 0 0,1 1 1 0 0,0-2-1 0 0,1 0 1 0 0,0-1-1 0 0,1 0 1 0 0,0-1-1 0 0,1-1 1 0 0,8 3-47 0 0,-25-12-5 0 0,61 19-530 0 0,-25-38-5821 0 0,-16-9-2554 0 0,-12 19 3698 0 0</inkml:trace>
  <inkml:trace contextRef="#ctx0" brushRef="#br0" timeOffset="3740.872">2684 505 11090 0 0,'0'0'1207'0'0,"0"0"-181"0"0,0 0 177 0 0,0 0 229 0 0,0 0 51 0 0,0 0-193 0 0,-26 35-354 0 0,-83 112-329 0 0,-28 39 204 0 0,130-178-839 0 0,-8 10-64 0 0,0 0 0 0 0,1 0 0 0 0,1 1 0 0 0,1 1 0 0 0,1 0 0 0 0,1 1-1 0 0,0 0 1 0 0,2 0 0 0 0,0 1 92 0 0,6-14-819 0 0,2-5-6880 0 0,1-9-810 0 0,-1-2 6252 0 0,0 4 1313 0 0</inkml:trace>
  <inkml:trace contextRef="#ctx0" brushRef="#br0" timeOffset="4027.621">2266 509 7818 0 0,'0'0'1801'0'0,"0"0"-579"0"0,0 0-292 0 0,0 0 24 0 0,0 0 167 0 0,0 0 76 0 0,0 0-150 0 0,0 0-229 0 0,0 0-192 0 0,0 0-129 0 0,0 0-83 0 0,0 0-39 0 0,21 34-20 0 0,65 108-58 0 0,-2-33 264 0 0,-57-81-460 0 0,117 115-107 0 0,-141-140-319 0 0,33 27-1129 0 0,-23-21-2210 0 0,1-2-3971 0 0,-9-4 585 0 0</inkml:trace>
  <inkml:trace contextRef="#ctx0" brushRef="#br0" timeOffset="4516.027">3223 638 0 0 0,'0'0'343'0'0,"0"0"792"0"0,0 0 338 0 0,0 0 133 0 0,0 0-80 0 0,0 0-166 0 0,0 0-149 0 0,0 0-144 0 0,0 0-67 0 0,0 0-18 0 0,-28 7-38 0 0,-89 25-113 0 0,62 3 102 0 0,48-25-773 0 0,-2 0-175 0 0,0 0 0 0 0,1 1 0 0 0,0 0 0 0 0,1 1 0 0 0,0-1 0 0 0,1 2 0 0 0,0-1 0 0 0,1 0 0 0 0,1 1 0 0 0,0 0 0 0 0,0 0 0 0 0,1 1 0 0 0,1-1 0 0 0,0 0 0 0 0,1 1-1 0 0,1 0 1 0 0,0-1 0 0 0,1 8 15 0 0,0-18-17 0 0,0 0-1 0 0,0 1 0 0 0,1-1 1 0 0,-1 0-1 0 0,1 0 0 0 0,0 0 0 0 0,0 0 1 0 0,0-1-1 0 0,0 1 0 0 0,1 0 1 0 0,-1-1-1 0 0,1 1 0 0 0,-1-1 1 0 0,1 0-1 0 0,0 0 0 0 0,0 0 0 0 0,0 0 1 0 0,0-1-1 0 0,0 1 0 0 0,0-1 1 0 0,0 0-1 0 0,1 0 0 0 0,-1 0 1 0 0,0 0-1 0 0,1 0 0 0 0,-1-1 0 0 0,1 1 1 0 0,2-1 17 0 0,96-14 927 0 0,-75 2-475 0 0,-1-1-1 0 0,-1-1 0 0 0,-1-1 0 0 0,0-1 1 0 0,0-1-1 0 0,-2-2 0 0 0,0 0 0 0 0,-2-1 0 0 0,0-1 1 0 0,-1-1-1 0 0,-1 0 0 0 0,10-18-451 0 0,16-23 284 0 0,-26 41-334 0 0,0-1 0 0 0,-2-1 0 0 0,-1 0 0 0 0,-1 0 0 0 0,-1-2 0 0 0,-1 0 0 0 0,-1 0 0 0 0,-1-1 0 0 0,-2 0 0 0 0,-1-1 0 0 0,-1 0 0 0 0,-1-2 50 0 0,-4 16-143 0 0,0-2 1 0 0,-2 1-1 0 0,0 1 1 0 0,0-1-1 0 0,-1 0 1 0 0,-1 0-1 0 0,-1 0 1 0 0,-4-9 142 0 0,7 19-28 0 0,-1 0 0 0 0,0 0 0 0 0,-1 1 0 0 0,1-1 0 0 0,-1 1 0 0 0,0 0 0 0 0,0 0 0 0 0,-1 0 0 0 0,1 0 0 0 0,-1 0 0 0 0,0 1 0 0 0,0-1 0 0 0,0 1 0 0 0,0 0 0 0 0,0 0 0 0 0,-1 1 0 0 0,0 0 0 0 0,1-1 0 0 0,-1 1 0 0 0,0 1 0 0 0,0-1 0 0 0,0 1 0 0 0,0 0 0 0 0,0 0 0 0 0,0 0 0 0 0,-4 0 28 0 0,-1 2-4 0 0,0-1 1 0 0,0 2 0 0 0,0-1 0 0 0,0 1 0 0 0,0 1 0 0 0,0-1 0 0 0,1 2 0 0 0,-1-1 0 0 0,1 2 0 0 0,0-1 0 0 0,0 1 0 0 0,0 0 0 0 0,1 1-1 0 0,0 0 1 0 0,0 0 0 0 0,0 1 0 0 0,1 0 0 0 0,0 0 0 0 0,-1 3 3 0 0,-9 10 14 0 0,0 0 0 0 0,2 1 0 0 0,1 1 0 0 0,0 0 0 0 0,2 1 0 0 0,-10 24-14 0 0,16-34-19 0 0,0 0 1 0 0,1 1-1 0 0,0-1 0 0 0,1 1 0 0 0,1 0 1 0 0,0 0-1 0 0,1 0 0 0 0,0 0 1 0 0,1 1-1 0 0,1-1 0 0 0,0 0 1 0 0,1 1-1 0 0,1-1 0 0 0,0 0 1 0 0,1 0-1 0 0,0 0 0 0 0,1 0 1 0 0,1-1-1 0 0,0 1 0 0 0,1-1 1 0 0,0-1-1 0 0,1 1 0 0 0,1-1 1 0 0,0 0-1 0 0,0 0 0 0 0,1-1 1 0 0,1 0-1 0 0,2 1 19 0 0,1-1-121 0 0,0-1-1 0 0,1-1 1 0 0,1-1-1 0 0,-1 0 1 0 0,1 0-1 0 0,1-2 1 0 0,-1 0-1 0 0,1 0 122 0 0,32 7-3319 0 0,2-6-4242 0 0,-36-6 1948 0 0</inkml:trace>
  <inkml:trace contextRef="#ctx0" brushRef="#br0" timeOffset="5100.414">3781 450 5833 0 0,'0'0'2215'0'0,"0"0"-552"0"0,0 0-424 0 0,0 0-226 0 0,0 0-113 0 0,0 0-88 0 0,0 0-136 0 0,0 0-168 0 0,0 0-177 0 0,0 0-138 0 0,0 0-105 0 0,-22 32-41 0 0,-66 100-31 0 0,55-60-43 0 0,32-60 14 0 0,-1-6 8 0 0,0 0 0 0 0,1 0 0 0 0,0 0-1 0 0,0 1 1 0 0,1-1 0 0 0,-1 0 0 0 0,1 1 0 0 0,1-1 0 0 0,-1 0 0 0 0,1 1 0 0 0,0-1-1 0 0,1 0 1 0 0,-1 0 0 0 0,1 0 0 0 0,0 0 0 0 0,1 0 0 0 0,0 0 0 0 0,0-1 0 0 0,0 1-1 0 0,0-1 1 0 0,1 0 0 0 0,0 0 0 0 0,0 0 0 0 0,0 0 0 0 0,1-1 0 0 0,2 2 5 0 0,-3-3 126 0 0,0 0 1 0 0,1-1 0 0 0,0 1 0 0 0,0-1 0 0 0,-1 0-1 0 0,1-1 1 0 0,0 1 0 0 0,1-1 0 0 0,-1 0 0 0 0,0-1 0 0 0,0 1-1 0 0,0-1 1 0 0,1 0 0 0 0,-1 0 0 0 0,0 0 0 0 0,0-1-1 0 0,0 0 1 0 0,0 0 0 0 0,0 0 0 0 0,0-1 0 0 0,0 0-1 0 0,0 0 1 0 0,4-2-127 0 0,11-9 237 0 0,0-1 0 0 0,-1 0-1 0 0,0-2 1 0 0,-2 0 0 0 0,0-1-1 0 0,0-1 1 0 0,-2-1 0 0 0,0 0-1 0 0,-2-1 1 0 0,0 0 0 0 0,8-17-237 0 0,29-40 402 0 0,-6 21-96 0 0,-42 92-1121 0 0,-64 196-470 0 0,-11 96-7599 0 0,11 21 9288 0 0,59-335-118 0 0,0-1-1 0 0,-1 1 1 0 0,-1-1 0 0 0,0 1-1 0 0,0-1 1 0 0,-2-1 0 0 0,1 1-1 0 0,-2-1 1 0 0,0 0 0 0 0,0-1-1 0 0,-1 0 1 0 0,0 0 0 0 0,-1-1-1 0 0,0 0 1 0 0,-1 0 0 0 0,0-1-1 0 0,0-1 1 0 0,-1 0 0 0 0,-10 5-286 0 0,20-12 108 0 0,0 0 0 0 0,0-1-1 0 0,0 1 1 0 0,-1-1 0 0 0,1 1 0 0 0,0-1 0 0 0,0 0 0 0 0,0 0-1 0 0,0 0 1 0 0,-1 0 0 0 0,1 0 0 0 0,0 0 0 0 0,0 0 0 0 0,0-1-1 0 0,-1 1 1 0 0,1-1 0 0 0,0 0 0 0 0,0 0 0 0 0,0 0 0 0 0,0 0-1 0 0,0 0 1 0 0,1 0 0 0 0,-1 0 0 0 0,0 0 0 0 0,0-1 0 0 0,1 1 0 0 0,-1-1-1 0 0,1 0 1 0 0,-1 1 0 0 0,1-1 0 0 0,0 0 0 0 0,-1 0 0 0 0,1 1-1 0 0,0-1 1 0 0,0 0 0 0 0,0 0 0 0 0,1 0 0 0 0,-1-1 0 0 0,0 1-1 0 0,1 0 1 0 0,-1-1-108 0 0,-5-94 1501 0 0,10 71-1387 0 0,1 1-1 0 0,1-1 0 0 0,1 1 0 0 0,2 0 0 0 0,0 0 1 0 0,2 1-1 0 0,0 1 0 0 0,2-1 0 0 0,5-5-113 0 0,3-4-9 0 0,0 2 0 0 0,2 0 0 0 0,1 2 0 0 0,1 0 0 0 0,2 2 0 0 0,1 1 0 0 0,0 1 0 0 0,2 1 0 0 0,7-2 9 0 0,-29 21-246 0 0,69-34 260 0 0,-20 36-6672 0 0,-50 6 597 0 0,-2 1-4285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8:55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2 140 0 0 0,'0'0'245'0'0,"0"0"182"0"0,0 0 56 0 0,-1 3 38 0 0,1 3-311 0 0,1-1-1 0 0,0 0 0 0 0,0 1 1 0 0,1-1-1 0 0,-1 0 0 0 0,1 0 1 0 0,0 0-1 0 0,1 0 0 0 0,-1 0 1 0 0,1-1-1 0 0,0 1 0 0 0,0-1 1 0 0,0 1-1 0 0,1-1 0 0 0,-1 0 1 0 0,1-1-1 0 0,0 1 0 0 0,0 0 1 0 0,1-1-1 0 0,-1 0 0 0 0,1 0 1 0 0,-1-1-1 0 0,6 3-209 0 0,-7-2 197 0 0,7 3 103 0 0,0 0-1 0 0,0-1 1 0 0,1 1-1 0 0,0-2 1 0 0,0 0-1 0 0,0 0 1 0 0,0-1-1 0 0,1 0 1 0 0,-1-1-1 0 0,1-1 1 0 0,0 1-1 0 0,-1-2 1 0 0,1 0-1 0 0,0 0 1 0 0,0-1-1 0 0,-1-1 1 0 0,8-1-300 0 0,15-4 530 0 0,0-2 0 0 0,-1-1 0 0 0,0-1 0 0 0,-1-2 0 0 0,11-7-530 0 0,-22 11 191 0 0,0-1 1 0 0,0-1 0 0 0,-1-1-1 0 0,-1-1 1 0 0,0-1-1 0 0,-1 0 1 0 0,0-1 0 0 0,-1-1-1 0 0,-1-1 1 0 0,-1 0-1 0 0,0-1 1 0 0,1-4-192 0 0,-8-10 1460 0 0,-8 31-1196 0 0,0 1-45 0 0,-36 60-803 0 0,13 2 802 0 0,3 1 0 0 0,3 0 1 0 0,3 1-1 0 0,3 1 0 0 0,2 1 0 0 0,1 58-218 0 0,-42 413 301 0 0,30-408-259 0 0,6-81 81 0 0,-4-49-1695 0 0,10-4-9100 0 0,8 4 3053 0 0</inkml:trace>
  <inkml:trace contextRef="#ctx0" brushRef="#br0" timeOffset="428.035">92 784 528 0 0,'0'0'947'0'0,"0"0"-116"0"0,0 0 16 0 0,0 0 210 0 0,35-9 258 0 0,112-33 119 0 0,135-27 4098 0 0,26 2-2706 0 0,-228 45-1778 0 0,-116 63 3682 0 0,4 64-5015 0 0,26-78 722 0 0,-11 101-1137 0 0,17-100-4477 0 0,0-1-4999 0 0,0-23 4982 0 0</inkml:trace>
  <inkml:trace contextRef="#ctx0" brushRef="#br0" timeOffset="901.775">1239 946 0 0 0,'0'0'555'0'0,"8"-19"668"0"0,26-60 244 0 0,-30 45 4742 0 0,-28 29-1674 0 0,-11 25-2494 0 0,23-9-1898 0 0,0-1-1 0 0,0 2 0 0 0,1 0 1 0 0,1 0-1 0 0,0 1 1 0 0,1 0-1 0 0,0 0 1 0 0,1 1-1 0 0,0 0 1 0 0,2 1-1 0 0,-1 0 1 0 0,2 0-1 0 0,0 0 1 0 0,1 1-1 0 0,0-1 0 0 0,1 1 1 0 0,0 6-143 0 0,3-19 2 0 0,-1 1 1 0 0,1-1-1 0 0,0 1 0 0 0,0-1 1 0 0,0 1-1 0 0,0-1 0 0 0,1 1 1 0 0,-1-1-1 0 0,1 0 0 0 0,0 1 1 0 0,0-1-1 0 0,0 0 0 0 0,0 1 1 0 0,1-1-1 0 0,-1 0 0 0 0,1 0 1 0 0,0 0-1 0 0,0 0 0 0 0,0-1 1 0 0,0 1-1 0 0,0 0 0 0 0,1-1 1 0 0,-1 1-1 0 0,1-1 0 0 0,0 0 1 0 0,-1 0-1 0 0,1 0 0 0 0,0 0 1 0 0,0-1-1 0 0,0 1 0 0 0,1-1 1 0 0,-1 0-1 0 0,0 0 0 0 0,1 0 1 0 0,-1 0-1 0 0,0 0 0 0 0,1-1 1 0 0,-1 1-1 0 0,1-1 0 0 0,-1 0-2 0 0,12-1 160 0 0,-1 0-1 0 0,1-1 0 0 0,-1 0 1 0 0,0-1-1 0 0,0-1 1 0 0,0 0-1 0 0,0-1 0 0 0,-1 0 1 0 0,1-1-1 0 0,-1-1 0 0 0,-1 0 1 0 0,0-1-1 0 0,0 0 0 0 0,0-1 1 0 0,-1 0-1 0 0,0-1 1 0 0,-1 0-1 0 0,0 0 0 0 0,0-1 1 0 0,-1-1-1 0 0,-1 0 0 0 0,0 0 1 0 0,-1 0-1 0 0,0-1 1 0 0,0 0-1 0 0,-2-1 0 0 0,0 1 1 0 0,0-1-1 0 0,-1 0 0 0 0,-1 0 1 0 0,0 0-1 0 0,0-15-159 0 0,-3 25-55 0 0,0 0 0 0 0,-1 0 0 0 0,0 0 0 0 0,1 1 0 0 0,-1-1-1 0 0,0 0 1 0 0,-1 1 0 0 0,1-1 0 0 0,-1 1 0 0 0,1-1 0 0 0,-1 1 0 0 0,0 0 0 0 0,-1-1 0 0 0,1 1 0 0 0,0 0 0 0 0,-1 1-1 0 0,0-1 1 0 0,1 0 0 0 0,-1 1 0 0 0,0-1 0 0 0,0 1 0 0 0,-1 0 0 0 0,1 0 0 0 0,0 0 0 0 0,-1 1 0 0 0,1-1 0 0 0,-1 1-1 0 0,-2-1 56 0 0,0 0-410 0 0,0 0 0 0 0,0 1 0 0 0,-1 0 0 0 0,1 0-1 0 0,0 0 1 0 0,-1 1 0 0 0,1 0 0 0 0,0 0-1 0 0,0 1 1 0 0,-1-1 0 0 0,1 1 0 0 0,0 1-1 0 0,0-1 1 0 0,0 1 0 0 0,0 0 0 0 0,0 1 0 0 0,-3 1 410 0 0,-41 30-8784 0 0,34-22 2439 0 0</inkml:trace>
  <inkml:trace contextRef="#ctx0" brushRef="#br0" timeOffset="1164.03">1616 1212 3361 0 0,'0'0'2628'0'0,"0"0"-241"0"0,0 0-49 0 0,0 0 36 0 0,0 0-147 0 0,0 0-320 0 0,0 0-394 0 0,0 0-357 0 0,0 0-257 0 0,0 0-180 0 0,0 0-109 0 0,0 0-79 0 0,9-32-65 0 0,27-98-62 0 0,3 45 188 0 0,-24 64-574 0 0,0 1 1 0 0,2 0-1 0 0,0 1 1 0 0,1 1-1 0 0,0 1 1 0 0,2 0-1 0 0,0 1 0 0 0,1 2 1 0 0,0 0-1 0 0,2 1 1 0 0,-1 1-1 0 0,13-4-18 0 0,-34 16-84 0 0,0-1-1 0 0,0 1 1 0 0,0-1-1 0 0,0 1 1 0 0,0-1-1 0 0,0 1 1 0 0,0 0-1 0 0,0-1 1 0 0,1 1-1 0 0,-1 0 1 0 0,0 0-1 0 0,0 0 1 0 0,0 0-1 0 0,0 0 1 0 0,1 0-1 0 0,-1 0 1 0 0,0 0-1 0 0,0 1 1 0 0,0-1-1 0 0,0 0 1 0 0,0 1 0 0 0,0-1-1 0 0,0 1 1 0 0,1-1-1 0 0,-1 1 1 0 0,0 0-1 0 0,-1-1 1 0 0,1 1-1 0 0,0 0 1 0 0,0 0-1 0 0,0-1 1 0 0,0 1-1 0 0,-1 0 1 0 0,1 0-1 0 0,0 0 1 0 0,0 1 84 0 0,9 26-8164 0 0,-8-23 5846 0 0,0 7-8492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2" timeOffset="147885.516">3958 4477 0 0 0,'86'10'536'0'0,"35"9"4404"0"0,91 14-911 0 0,122 19-1370 0 0,139 36-1667 0 0,-182-29-820 0 0,21-14-150 0 0,-162-15-14 0 0,39 6 93 0 0,71-33 119 0 0,-221 15-241 0 0,-16-14 130 0 0,-28 4 2022 0 0,-65-23-1175 0 0,6-29 90 0 0,-20-33 430 0 0,80 72-1399 0 0,-1 1 0 0 0,1 1 0 0 0,-1-1 0 0 0,0 1 1 0 0,0 0-1 0 0,-1 0 0 0 0,1 0 0 0 0,-1 0 0 0 0,1 1 0 0 0,-1 0 0 0 0,0 1 0 0 0,0-1 0 0 0,0 1 0 0 0,0 0 0 0 0,-5 0-77 0 0,11 1-86 0 0,-2 22-156 0 0,3 20 178 0 0,-14 127-37 0 0,-39-23-132 0 0,-1-69 217 0 0,53-77 15 0 0,0 0 0 0 0,0-1 0 0 0,0 1 0 0 0,0 0 0 0 0,1 0 0 0 0,-1-1 0 0 0,0 1 0 0 0,0 0 0 0 0,1 0 0 0 0,-1 0 0 0 0,0 0 0 0 0,0-1 0 0 0,1 1 0 0 0,-1 0 0 0 0,0 0 0 0 0,0 0 0 0 0,1 0 0 0 0,-1 0 0 0 0,0 0 0 0 0,0 0 0 0 0,1 0 0 0 0,-1 0 0 0 0,0 0 0 0 0,1 0 0 0 0,-1 0 1 0 0,0 0-1 0 0,1 0 0 0 0,-1 0 0 0 0,0 0 0 0 0,0 0 0 0 0,1 0 0 0 0,-1 0 0 0 0,0 0 0 0 0,0 0 0 0 0,1 0 0 0 0,-1 0 0 0 0,0 1 0 0 0,0-1 0 0 0,1 0 0 0 0,-1 0 0 0 0,0 0 0 0 0,0 1 0 0 0,1-1 0 0 0,-1 0 0 0 0,0 0 0 0 0,0 0 0 0 0,0 1 0 0 0,0-1 0 0 0,1 0 0 0 0,-1 0 0 0 0,0 1 0 0 0,0-1 1 0 0,0 0-1 0 0,0 1 0 0 0,0-1 0 0 0,0 0 0 0 0,0 0 0 0 0,0 1 0 0 0,0-1 0 0 0,0 0 0 0 0,0 1 1 0 0,179-90 232 0 0,-39 9-85 0 0,-132 74-321 0 0,0-1 383 0 0,-6-1-5778 0 0,-2 7-77 0 0,0 1-3284 0 0</inkml:trace>
  <inkml:trace contextRef="#ctx0" brushRef="#br1" timeOffset="191880.192">2520 3910 3129 0 0,'0'0'-3129'0'0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  <inkml:trace contextRef="#ctx0" brushRef="#br2" timeOffset="283503.011">5922 4098 5953 0 0,'0'0'930'0'0,"0"0"-266"0"0,0 0-77 0 0,0 0 197 0 0,0 0 185 0 0,0 0-8 0 0,0 0-191 0 0,0 0-261 0 0,0 0-203 0 0,0 0-72 0 0,0 0-13 0 0,4 16-5 0 0,26 108 534 0 0,-19-89-424 0 0,-1 0 0 0 0,-2 1 0 0 0,-1 0 1 0 0,-2 1-1 0 0,-2-1 0 0 0,-1 1 0 0 0,-1 0 1 0 0,-3 1-327 0 0,-14-2 1501 0 0,16-35-1227 0 0,0-1 44 0 0,0 0 24 0 0,0 0 31 0 0,0 0 21 0 0,0 0-10 0 0,-7-59 1668 0 0,7 41-1850 0 0,-2-20-10 0 0,2 0-1 0 0,2 0 1 0 0,1 0 0 0 0,2 0-1 0 0,2 1 1 0 0,1-1-1 0 0,7-14-191 0 0,-1 13 19 0 0,-9 22-14 0 0,1 1 0 0 0,0-1 1 0 0,1 1-1 0 0,1 0 0 0 0,1 1 1 0 0,0 0-1 0 0,1 0 0 0 0,3-2-5 0 0,-12 15-10 0 0,1 1 0 0 0,-1-1 0 0 0,1 1 0 0 0,0 0 0 0 0,-1-1 0 0 0,1 1 0 0 0,0 0 0 0 0,0 0 0 0 0,0 0-1 0 0,0 1 1 0 0,-1-1 0 0 0,1 0 0 0 0,0 1 0 0 0,0-1 0 0 0,1 1 0 0 0,-1 0 0 0 0,0-1 0 0 0,0 1 0 0 0,0 0-1 0 0,0 0 1 0 0,0 1 0 0 0,0-1 0 0 0,0 0 0 0 0,0 1 0 0 0,0-1 0 0 0,0 1 0 0 0,0 0 0 0 0,0-1 0 0 0,0 1-1 0 0,0 0 1 0 0,-1 0 0 0 0,1 0 0 0 0,0 1 0 0 0,-1-1 0 0 0,1 0 0 0 0,0 1 0 0 0,-1-1 0 0 0,0 1 0 0 0,1-1-1 0 0,-1 1 1 0 0,0-1 0 0 0,0 1 10 0 0,7 12 26 0 0,-2 1 0 0 0,1-1 1 0 0,-2 1-1 0 0,0 0 0 0 0,-1 1 0 0 0,-1-1 0 0 0,0 1 0 0 0,-1 0 0 0 0,0 10-26 0 0,-2-26-139 0 0,1 1-113 0 0,-1-2-3972 0 0,-1-6-6916 0 0,1 3 3378 0 0</inkml:trace>
  <inkml:trace contextRef="#ctx0" brushRef="#br2" timeOffset="284374.065">5871 3847 2585 0 0,'0'0'1533'0'0,"0"0"-39"0"0,0 0 173 0 0,0 0 273 0 0,0 0 138 0 0,0 0-103 0 0,0 0-312 0 0,0 0-344 0 0,0 0-275 0 0,0 0-205 0 0,0 0-149 0 0,0 0-73 0 0,-5 0-50 0 0,-2 0-508 0 0,-6 0 669 0 0,28-4 443 0 0,203-33 1456 0 0,-161 19-487 0 0,-82-4-1750 0 0,-47-59-734 0 0,64 59-2550 0 0,6 8-6934 0 0,2 10-1992 0 0</inkml:trace>
  <inkml:trace contextRef="#ctx0" brushRef="#br0" timeOffset="288971.611">6441 4639 0 0 0,'0'0'1360'0'0,"0"0"59"0"0,0 0-12 0 0,0 0-50 0 0,2-3-104 0 0,-2 2-286 0 0,5-9-1671 0 0,-2 7 3715 0 0,0 1 4264 0 0,-3 2-7018 0 0,32 34 1825 0 0,-24-18-1918 0 0,1 1-1 0 0,-2-1 0 0 0,0 2 1 0 0,-1-1-1 0 0,-1 0 0 0 0,-1 1 1 0 0,0 0-1 0 0,-1 0 1 0 0,-1 1-1 0 0,-1-1 0 0 0,-1 0 1 0 0,-1 18-164 0 0,16 27 166 0 0,-4-31-18 0 0,-11-31-130 0 0,0-1 8 0 0,0 0-26 0 0,0 0 16 0 0,0 0 0 0 0,0 0-5 0 0,3 14 871 0 0,-3-13-884 0 0,0-1 28 0 0,0 0-10 0 0,0 0 5 0 0,0 0 3 0 0,0 0 0 0 0,0 0 5 0 0,0 0 23 0 0,0 0 4 0 0,0 0-14 0 0,0 0 32 0 0,0 0 1 0 0,0 0 9 0 0,0 0 43 0 0,0 0-6 0 0,0 0 8 0 0,0 0-7 0 0,0 0-8 0 0,0 0 5 0 0,0 0 8 0 0,0 0 18 0 0,0 0-22 0 0,0 0 1 0 0,0 0-8 0 0,0 0-19 0 0,0 0 6 0 0,-108 48 29 0 0,-8 25-360 0 0,65-46 225 0 0,21-17-25 0 0,26-6 286 0 0,4-4-252 0 0,4-33 895 0 0,-21-23-2036 0 0,14 49-1928 0 0,1 0-7030 0 0,2 7-1542 0 0</inkml:trace>
  <inkml:trace contextRef="#ctx0" brushRef="#br0" timeOffset="290011.512">6403 4650 0 0 0,'0'0'477'0'0,"0"0"112"0"0,0 0 4 0 0,0 0 7 0 0,0 0 18 0 0,-5-9 450 0 0,4 7 7992 0 0,-56 24-6391 0 0,-39 14-1139 0 0,80-28-402 0 0,-4-1-693 0 0,20-7-443 0 0,0 0-46 0 0,0 0-110 0 0,0 0-220 0 0,0 0-487 0 0,0 0-1033 0 0,0 0-2802 0 0,0 0-4802 0 0</inkml:trace>
  <inkml:trace contextRef="#ctx0" brushRef="#br0" timeOffset="291895.544">6191 4672 0 0 0,'-5'0'89'0'0,"5"0"390"0"0,0 0 217 0 0,0 0 34 0 0,0 0 3 0 0,0 0-2 0 0,0 0 13 0 0,0 0 42 0 0,0 0 25 0 0,0 0 25 0 0,0 0-1 0 0,0 0-55 0 0,0 0-60 0 0,0 0-84 0 0,0 0-77 0 0,0 0-74 0 0,0 19 1364 0 0,2 20-1331 0 0,1 0 0 0 0,3 0 0 0 0,1-1 1 0 0,1 0-1 0 0,10 22-518 0 0,-7-22-224 0 0,-2-1 0 0 0,-2 1 0 0 0,-1 0 0 0 0,-1 1 0 0 0,-3 3 224 0 0,-2-42-688 0 0,0 0-398 0 0,0 0-644 0 0,0-1-2357 0 0,0-1 2503 0 0,0 2 863 0 0,0-4-3353 0 0</inkml:trace>
  <inkml:trace contextRef="#ctx0" brushRef="#br0" timeOffset="292836.07">6657 4889 0 0 0,'0'0'1146'0'0,"0"0"397"0"0,0 0 92 0 0,0 0-175 0 0,0 0-190 0 0,0 0-121 0 0,0 0-57 0 0,0 0-65 0 0,0 0-87 0 0,0 0-82 0 0,32-3-86 0 0,105-13-21 0 0,467-72 3515 0 0,-142 30-3450 0 0,-96 28-614 0 0,-365 30-202 0 0,5-1 3 0 0,-1 1 1 0 0,0 0-1 0 0,0 0 1 0 0,0 0 0 0 0,1 1-1 0 0,-1 0 1 0 0,0 0-1 0 0,0 0 1 0 0,0 0-1 0 0,0 1 1 0 0,0 0-1 0 0,0 0 1 0 0,-1 0 0 0 0,1 1-1 0 0,2 2-3 0 0,-5-2 12 0 0,-1 0 1 0 0,-1 1-1 0 0,1-1 0 0 0,0 1 1 0 0,-1-1-1 0 0,0 1 0 0 0,1-1 0 0 0,-2 1 1 0 0,1-1-1 0 0,0 1 0 0 0,-1-1 1 0 0,1 1-1 0 0,-1-1 0 0 0,0 0 1 0 0,0 1-1 0 0,0-1 0 0 0,-1 0 0 0 0,0 1-12 0 0,-102 120 290 0 0,103-123-290 0 0,0 0-1 0 0,-1 0 1 0 0,1 0 0 0 0,0 1-1 0 0,0-1 1 0 0,1 0 0 0 0,-1 0-1 0 0,0 0 1 0 0,0 1 0 0 0,1-1-1 0 0,-1 1 1 0 0,0-1 0 0 0,1 0-1 0 0,0 1 1 0 0,-1-1 0 0 0,1 1-1 0 0,0-1 1 0 0,0 1 0 0 0,-1-1 0 0 0,1 1-1 0 0,0-1 1 0 0,1 1 0 0 0,-1-1-1 0 0,0 1 1 0 0,0-1 0 0 0,1 1-1 0 0,-1-1 1 0 0,0 1 0 0 0,1-1-1 0 0,0 0 1 0 0,-1 1 0 0 0,1-1-1 0 0,0 0 1 0 0,0 1 0 0 0,0-1 0 0 0,0 0-1 0 0,0 0 1 0 0,0 0 0 0 0,0 0-1 0 0,0 0 1 0 0,0 0 0 0 0,0 0-1 0 0,0 0 1 0 0,1 0 0 0 0,-1-1-1 0 0,0 1 1 0 0,1 0 0 0 0,-1-1-1 0 0,1 1 1 0 0,-1-1 0 0 0,1 0-1 0 0,-1 1 1 0 0,2-1 0 0 0,83 9 202 0 0,-84-9-194 0 0,109-5 670 0 0,1-5 0 0 0,77-19-678 0 0,23 3-458 0 0,-166 23-3210 0 0,-2 2-3448 0 0,-30 1-2682 0 0</inkml:trace>
  <inkml:trace contextRef="#ctx0" brushRef="#br0" timeOffset="293925.99">9724 4863 0 0 0,'0'0'457'0'0,"0"0"660"0"0,0 0 100 0 0,0 0 40 0 0,0 0 139 0 0,0 0 61 0 0,0 0-62 0 0,0 0-154 0 0,0 0-216 0 0,0 0-173 0 0,0 0-191 0 0,0 0-149 0 0,0 0-98 0 0,-17-1-56 0 0,-53-2-26 0 0,67 2-280 0 0,-1 1 1 0 0,0 1 0 0 0,1-1-1 0 0,-1 0 1 0 0,1 1-1 0 0,-1 0 1 0 0,1 0-1 0 0,-1 0 1 0 0,1 0-1 0 0,-1 1 1 0 0,1-1-1 0 0,0 1 1 0 0,0 0-1 0 0,0 0 1 0 0,0 0-1 0 0,0 0 1 0 0,0 0 0 0 0,0 1-1 0 0,1-1 1 0 0,-1 1-1 0 0,0 1-52 0 0,-6 6 127 0 0,1-4-86 0 0,1 0 1 0 0,1 1 0 0 0,-1 0-1 0 0,1 0 1 0 0,1 0 0 0 0,-1 1 0 0 0,1 0-1 0 0,1 0 1 0 0,-1 0 0 0 0,1 0 0 0 0,1 1-1 0 0,-1 0 1 0 0,2 0 0 0 0,-1 0 0 0 0,1 0-1 0 0,0 0 1 0 0,1 0 0 0 0,0 1 0 0 0,1-1-1 0 0,0 8-41 0 0,3-13 70 0 0,-1-1 0 0 0,1 1 0 0 0,0-1 0 0 0,0 0 0 0 0,0 0 0 0 0,0 0 0 0 0,1 0 0 0 0,-1 0-1 0 0,1-1 1 0 0,-1 1 0 0 0,1-1 0 0 0,0 0 0 0 0,0 0 0 0 0,0-1 0 0 0,0 1 0 0 0,1-1 0 0 0,-1 0 0 0 0,0 0-1 0 0,1 0 1 0 0,-1-1 0 0 0,0 1 0 0 0,1-1 0 0 0,-1 0 0 0 0,0-1 0 0 0,1 1 0 0 0,-1-1 0 0 0,4 0-70 0 0,-6 1 54 0 0,15-3 310 0 0,1 0-1 0 0,-1-1 1 0 0,0-1 0 0 0,0-1-1 0 0,0 0 1 0 0,-1-1 0 0 0,0-1 0 0 0,14-9-364 0 0,-30 17 0 0 0,26-16 281 0 0,0 0-1 0 0,-1-2 1 0 0,-1-1 0 0 0,-1-1-1 0 0,-1-1 1 0 0,0 0 0 0 0,-2-2-1 0 0,-1-1 1 0 0,13-20-281 0 0,-21 30 30 0 0,-1-2 0 0 0,-1 1-1 0 0,0-1 1 0 0,-1 0 0 0 0,-1-1 0 0 0,-1 0 0 0 0,0 0 0 0 0,-1-1 0 0 0,-1 0-1 0 0,0 1 1 0 0,-2-1 0 0 0,0 0 0 0 0,0-17-30 0 0,-3 30-57 0 0,-1 1 1 0 0,1 0-1 0 0,-1 0 1 0 0,0 0-1 0 0,0 0 0 0 0,0 0 1 0 0,0 0-1 0 0,-1 0 1 0 0,1 1-1 0 0,-1-1 0 0 0,0 1 1 0 0,0 0-1 0 0,0-1 1 0 0,-1 2-1 0 0,1-1 0 0 0,-1 0 1 0 0,0 1-1 0 0,1-1 1 0 0,-1 1-1 0 0,0 0 0 0 0,0 0 1 0 0,-1 1-1 0 0,1-1 1 0 0,0 1-1 0 0,0 0 0 0 0,-1 0 1 0 0,1 1-1 0 0,-1-1 1 0 0,1 1-1 0 0,-1 0 0 0 0,1 0 1 0 0,0 0-1 0 0,-1 1 1 0 0,1-1-1 0 0,-1 1 0 0 0,1 0 1 0 0,0 1-1 0 0,-1-1 1 0 0,1 1-1 0 0,0 0 0 0 0,0 0 1 0 0,0 0-1 0 0,-3 2 57 0 0,-8 7-91 0 0,0 1-1 0 0,0 1 0 0 0,1 0 1 0 0,1 1-1 0 0,0 0 0 0 0,1 1 1 0 0,1 0-1 0 0,0 1 0 0 0,1 0 1 0 0,1 1-1 0 0,-7 17 92 0 0,10-21-31 0 0,1 1 0 0 0,1-1 1 0 0,0 1-1 0 0,0 1 0 0 0,2-1 0 0 0,0 0 0 0 0,0 0 1 0 0,1 1-1 0 0,1-1 0 0 0,1 1 0 0 0,0 3 31 0 0,0-12-1 0 0,1-1-1 0 0,0 1 1 0 0,0-1-1 0 0,1 1 1 0 0,-1-1-1 0 0,1 0 1 0 0,0 0-1 0 0,0 0 1 0 0,1-1-1 0 0,0 1 1 0 0,0-1-1 0 0,0 1 1 0 0,0-1-1 0 0,0-1 1 0 0,1 1 0 0 0,0 0-1 0 0,0-1 1 0 0,0 0-1 0 0,0 0 1 0 0,0-1-1 0 0,2 1 2 0 0,120 33 153 0 0,-101-32-125 0 0,1-2 0 0 0,-1-1 1 0 0,0-1-1 0 0,1-1 1 0 0,-1-1-1 0 0,16-4-28 0 0,-14-1-402 0 0,36-10-868 0 0,-24 1-8036 0 0,-30 12 252 0 0</inkml:trace>
  <inkml:trace contextRef="#ctx0" brushRef="#br0" timeOffset="294343.112">10712 4724 1272 0 0,'0'0'2418'0'0,"0"0"-117"0"0,0 0 7 0 0,0 0 58 0 0,0 0-82 0 0,0 0-206 0 0,0 0-391 0 0,0 0-404 0 0,0 0-283 0 0,0 0-287 0 0,0 0-193 0 0,0 0-108 0 0,0 0-92 0 0,-6 5-32 0 0,-73 93 673 0 0,-51 85-1189 0 0,75-134-3466 0 0,34-38-1472 0 0,0 0-4499 0 0,13-8 6207 0 0</inkml:trace>
  <inkml:trace contextRef="#ctx0" brushRef="#br0" timeOffset="294649.475">10399 4760 1864 0 0,'0'0'2790'0'0,"0"0"-1197"0"0,0 0-522 0 0,0 0 115 0 0,0 0 352 0 0,0 0 213 0 0,0 0-84 0 0,0 0-282 0 0,0 0-281 0 0,0 0-235 0 0,0 0-194 0 0,0 0-145 0 0,0 0-121 0 0,17 33-88 0 0,54 101-91 0 0,-69-128-207 0 0,1-1 1 0 0,0 1-1 0 0,0-1 1 0 0,0 1 0 0 0,0-1-1 0 0,1 0 1 0 0,0 0-1 0 0,0 0 1 0 0,1-1-1 0 0,-1 1 1 0 0,1-1-1 0 0,0 0 1 0 0,0-1 0 0 0,2 2-24 0 0,11 6 55 0 0,-5-1-137 0 0,0-2 1 0 0,1 1-1 0 0,1-2 0 0 0,-1 0 1 0 0,1-1-1 0 0,0 0 0 0 0,0-1 1 0 0,1-1 81 0 0,32 2-4214 0 0,-2-14-5431 0 0,-36 7 4789 0 0</inkml:trace>
  <inkml:trace contextRef="#ctx0" brushRef="#br0" timeOffset="295107.859">11123 4757 2513 0 0,'0'0'1775'0'0,"0"0"-115"0"0,0 0 79 0 0,0 0 168 0 0,0 0-3 0 0,0 0-225 0 0,0 0-369 0 0,0 0-394 0 0,0 0-332 0 0,0 0-238 0 0,0 0-145 0 0,0 0-86 0 0,-31 31-58 0 0,-91 98-22 0 0,85-72-59 0 0,37-50 1 0 0,0-3 15 0 0,0-1-1 0 0,0 1 1 0 0,0-1-1 0 0,0 1 1 0 0,0 0-1 0 0,1-1 1 0 0,0 1-1 0 0,0-1 1 0 0,0 0-1 0 0,0 1 1 0 0,0-1-1 0 0,1 0 0 0 0,-1 0 1 0 0,1 1-1 0 0,0-1 1 0 0,0 0-1 0 0,0-1 1 0 0,0 1-1 0 0,0 0 1 0 0,1-1-1 0 0,0 1 1 0 0,-1-1-1 0 0,1 0 1 0 0,0 0-1 0 0,0 0 1 0 0,0 0-1 0 0,0 0 1 0 0,0-1-1 0 0,1 1 1 0 0,-1-1-1 0 0,0 0 1 0 0,1 0-1 0 0,-1 0 1 0 0,1 0-1 0 0,-1-1 0 0 0,4 1 10 0 0,7-1 222 0 0,0 0 1 0 0,0 0 0 0 0,0-1 0 0 0,0-1 0 0 0,0-1 0 0 0,0 1 0 0 0,-1-2 0 0 0,1 0 0 0 0,-1-1 0 0 0,0 0 0 0 0,0-1 0 0 0,-1-1 0 0 0,0 0 0 0 0,0 0 0 0 0,0-1 0 0 0,6-7-224 0 0,11-9 477 0 0,-2-2 0 0 0,-1-2-1 0 0,0 0 1 0 0,-3-1 0 0 0,13-20-477 0 0,-24 35-13 0 0,0 0 0 0 0,-1 0 0 0 0,-1-1 0 0 0,0-1 0 0 0,-1 1-1 0 0,0-2 1 0 0,-2 1 0 0 0,0-1 0 0 0,0 0 0 0 0,-2-1-1 0 0,0 1 1 0 0,-1-1 0 0 0,-1 0 0 0 0,-1 0 0 0 0,0 0-1 0 0,-2 0 1 0 0,0-1 0 0 0,0 1 13 0 0,-1 14-36 0 0,-1 0 0 0 0,1 0 0 0 0,0 0 1 0 0,-1 0-1 0 0,0 0 0 0 0,0 1 0 0 0,0-1 0 0 0,-1 1 0 0 0,1-1 0 0 0,-1 1 0 0 0,1 0 0 0 0,-1 0 0 0 0,0 0 1 0 0,0 0-1 0 0,-1 0 0 0 0,1 1 0 0 0,-1 0 0 0 0,1-1 0 0 0,-1 1 0 0 0,0 1 0 0 0,1-1 0 0 0,-1 0 1 0 0,0 1-1 0 0,0 0 0 0 0,0 0 0 0 0,-1 0 0 0 0,1 0 0 0 0,0 1 0 0 0,0 0 0 0 0,0 0 0 0 0,0 0 1 0 0,-1 0-1 0 0,1 0 0 0 0,0 1 0 0 0,0 0 0 0 0,0 0 0 0 0,0 0 0 0 0,0 0 0 0 0,0 1 0 0 0,0 0 1 0 0,0-1-1 0 0,1 2 0 0 0,-1-1 0 0 0,1 0 0 0 0,-2 1 36 0 0,-12 8-68 0 0,0 1-1 0 0,1 0 1 0 0,1 1 0 0 0,0 1 0 0 0,0 0-1 0 0,1 1 1 0 0,1 0 0 0 0,1 1-1 0 0,0 1 1 0 0,1 0 0 0 0,1 1-1 0 0,1 0 1 0 0,0 0 0 0 0,-1 6 68 0 0,7-17-97 0 0,1 0 0 0 0,0 0 1 0 0,0 0-1 0 0,1 1 0 0 0,0-1 1 0 0,0 1-1 0 0,0-1 0 0 0,1 1 0 0 0,0-1 1 0 0,1 0-1 0 0,0 1 0 0 0,0-1 1 0 0,0 1-1 0 0,1-1 0 0 0,0 0 0 0 0,0 0 1 0 0,1 0-1 0 0,0 0 0 0 0,0-1 1 0 0,1 1-1 0 0,0-1 0 0 0,0 1 1 0 0,0-1-1 0 0,1-1 0 0 0,0 1 0 0 0,0-1 1 0 0,1 1-1 0 0,-1-2 0 0 0,3 3 97 0 0,104 44-5081 0 0,-33-36-4145 0 0,-64-15 6791 0 0</inkml:trace>
  <inkml:trace contextRef="#ctx0" brushRef="#br0" timeOffset="295644.538">11817 4624 7098 0 0,'0'0'1370'0'0,"0"0"-381"0"0,0 0-84 0 0,0 0 206 0 0,0 0 128 0 0,0 0-83 0 0,0 0-324 0 0,0 0-350 0 0,0 0-235 0 0,0 0-138 0 0,-19 33-68 0 0,-59 104-49 0 0,55-73-81 0 0,23-55 50 0 0,0-5 35 0 0,1 1-1 0 0,-1-1 1 0 0,1 0 0 0 0,0 0-1 0 0,0 1 1 0 0,0-1-1 0 0,1 0 1 0 0,-1 0-1 0 0,1 0 1 0 0,0-1 0 0 0,0 1-1 0 0,1 0 1 0 0,-1-1-1 0 0,1 1 1 0 0,-1-1-1 0 0,1 0 1 0 0,0 0-1 0 0,0 0 1 0 0,1 0 0 0 0,-1-1-1 0 0,1 1 1 0 0,-1-1-1 0 0,1 0 1 0 0,0 0-1 0 0,0 0 1 0 0,0 0 0 0 0,0-1-1 0 0,0 1 1 0 0,0-1-1 0 0,0 0 1 0 0,0-1-1 0 0,1 1 1 0 0,-1-1 0 0 0,0 1-1 0 0,0-1 1 0 0,1-1-1 0 0,1 1 5 0 0,3 0 149 0 0,-1-1-1 0 0,1 0 0 0 0,-1 0 1 0 0,0-1-1 0 0,0 0 0 0 0,0 0 1 0 0,0-1-1 0 0,0 0 0 0 0,0-1 1 0 0,-1 0-1 0 0,1 0 0 0 0,-1 0 1 0 0,0-1-1 0 0,0 0 0 0 0,-1 0 1 0 0,1-1-1 0 0,-1 0 0 0 0,2-3-148 0 0,141-178 2794 0 0,-101 117-1722 0 0,-48 70-1061 0 0,0 0-54 0 0,0 19-237 0 0,-8 168-149 0 0,3-113-915 0 0,2-1-1 0 0,4 1 0 0 0,6 33 1345 0 0,6-16-1864 0 0,9 83-1182 0 0,-20-57 3816 0 0,-2-114-614 0 0,0-1-1 0 0,-1 1 1 0 0,1-1-1 0 0,-1 0 1 0 0,1 1-1 0 0,-1-1 1 0 0,0 1-1 0 0,0-1 1 0 0,0 0-1 0 0,0 0 1 0 0,-1 1-1 0 0,1-1 1 0 0,0 0-1 0 0,-1 0 0 0 0,0 0 1 0 0,1-1-1 0 0,-1 1 1 0 0,0 0-1 0 0,0-1 1 0 0,0 1-1 0 0,0-1 1 0 0,0 1-1 0 0,0-1 1 0 0,-1 0-1 0 0,1 0 1 0 0,0 0-1 0 0,-1 0 1 0 0,1 0-1 0 0,0-1 1 0 0,-1 1-1 0 0,1-1 1 0 0,-1 0-1 0 0,1 1 1 0 0,-1-1-1 0 0,1 0 1 0 0,-1 0-1 0 0,0-1 1 0 0,1 1-1 0 0,0-1 1 0 0,-3 0-156 0 0,-4 0 245 0 0,1 0 1 0 0,-1-1-1 0 0,1 0 0 0 0,-1-1 1 0 0,1 0-1 0 0,0 0 1 0 0,0-1-1 0 0,0 0 1 0 0,1-1-1 0 0,-1 1 0 0 0,-4-5-245 0 0,3-1 74 0 0,1 1 0 0 0,0-1 0 0 0,1 0 0 0 0,0-1 0 0 0,1 0 0 0 0,0 0 0 0 0,1-1 0 0 0,0 1 0 0 0,0-1 0 0 0,2 0 0 0 0,-1 0 0 0 0,1 0 0 0 0,1-1 0 0 0,0 1 0 0 0,1-1 0 0 0,1 1 0 0 0,0-1 0 0 0,0 0 0 0 0,1 1 0 0 0,1-1 0 0 0,0 1 0 0 0,1 0 0 0 0,0-1 0 0 0,0 1 0 0 0,5-9-74 0 0,1 5-232 0 0,0 1 0 0 0,1-1 0 0 0,1 2 0 0 0,0-1 0 0 0,1 2 1 0 0,0-1-1 0 0,1 2 0 0 0,1 0 0 0 0,0 0 0 0 0,12-7 232 0 0,53-32-10889 0 0,-65 43 428 0 0</inkml:trace>
  <inkml:trace contextRef="#ctx0" brushRef="#br0" timeOffset="307547.759">6734 4915 0 0 0,'-1'-1'0'0'0,"0"-1"0"0"0,0 1 0 0 0,0-1 0 0 0,0 1 0 0 0,0 0 0 0 0,0 0 0 0 0,0 0 0 0 0,-1 0 0 0 0,1 0 0 0 0,0 0 0 0 0,-1 0 0 0 0,1 0 0 0 0,-1 0 0 0 0,1 0 0 0 0,-1 1 0 0 0,1-1 0 0 0,-1 1 0 0 0,1-1 0 0 0,-1 1 0 0 0,0 0 0 0 0,1-1 0 0 0,-1 1 0 0 0,0 0 0 0 0,1 0 0 0 0,-1 0 0 0 0,0 0 0 0 0,1 1 0 0 0,-1-1 0 0 0,0 1 0 0 0,-5-1 0 0 0,-44 30 0 0 0,51-26 10558 0 0,18-1-7249 0 0,-15-2-2948 0 0,1 0 1 0 0,-1 0-1 0 0,1-1 1 0 0,-1 1-1 0 0,1-1 0 0 0,-1 0 1 0 0,0 0-1 0 0,1 0 0 0 0,-1 0 1 0 0,1 0-1 0 0,-1-1 1 0 0,1 0-1 0 0,-1 0 0 0 0,1 0 1 0 0,-1 0-1 0 0,0 0 1 0 0,0-1-1 0 0,1 0-361 0 0,83-64 2112 0 0,-80 59-1806 0 0,124-150 1208 0 0,-111 131-1503 0 0,-20 52-582 0 0,12 209 536 0 0,-8-219 43 0 0,0 0 0 0 0,1 0-1 0 0,1-1 1 0 0,0 0 0 0 0,1 0 0 0 0,0-1-1 0 0,2 0 1 0 0,-1 0 0 0 0,2 0 0 0 0,0-2-1 0 0,10 11-7 0 0,2 6 43 0 0,-22-28-8 0 0,0-1 9 0 0,0 0 5 0 0,0 0 31 0 0,0 0 19 0 0,0 0 49 0 0,0 0 36 0 0,0 0 8 0 0,0 0 24 0 0,0 0-5 0 0,-21-1 282 0 0,-21-13-398 0 0,0-2 0 0 0,1-1 0 0 0,0-3 0 0 0,-24-16-95 0 0,-24-22-404 0 0,55 47-1335 0 0,22 4-5221 0 0,11 7 153 0 0,1 0-3251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6:27.8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45 504 0 0,'0'0'1599'0'0,"0"0"-13"0"0,0 0 127 0 0,0 0 235 0 0,0 0 217 0 0,0 0-2 0 0,0 0-263 0 0,0 0-340 0 0,0 0-325 0 0,0 0-243 0 0,0 0-176 0 0,1-8-101 0 0,3-21-76 0 0,-3 22-74 0 0,-1 7-59 0 0,0 0-81 0 0,0 0-82 0 0,0 0-87 0 0,0 0-87 0 0,0 0-73 0 0,1 165 456 0 0,-10 75 34 0 0,-3 10-366 0 0,2-96-259 0 0,10-88-2356 0 0,0-65 1424 0 0,0-1-185 0 0,0-19-5341 0 0,2-9-2252 0 0,0 20 5303 0 0</inkml:trace>
  <inkml:trace contextRef="#ctx0" brushRef="#br0" timeOffset="352.827">1 137 0 0 0,'0'0'599'0'0,"0"0"114"0"0,0 0 315 0 0,0 0 417 0 0,0 0 306 0 0,0 0 51 0 0,0 0-157 0 0,0 0-188 0 0,0 0-122 0 0,36-3-79 0 0,115-10-61 0 0,383-41 6145 0 0,-220 24-7677 0 0,-314 30 226 0 0,1 0 0 0 0,-1 0 1 0 0,1 0-1 0 0,-1 1 1 0 0,1-1-1 0 0,-1 0 0 0 0,0 0 1 0 0,1 0-1 0 0,-1 0 1 0 0,1 0-1 0 0,-1 1 1 0 0,1-1-1 0 0,-1 0 0 0 0,0 0 1 0 0,1 0-1 0 0,-1 1 1 0 0,1-1-1 0 0,-1 0 0 0 0,0 1 1 0 0,1-1-1 0 0,-1 0 1 0 0,0 1-1 0 0,0-1 1 0 0,1 1-1 0 0,-1-1 0 0 0,0 0 1 0 0,0 1-1 0 0,1-1 1 0 0,-1 1-1 0 0,0-1 0 0 0,0 1 1 0 0,0-1-1 0 0,0 1 1 0 0,0-1-1 0 0,0 1 0 0 0,0-1 1 0 0,0 0-1 0 0,0 1 1 0 0,0-1-1 0 0,0 1 1 0 0,0-1-1 0 0,0 1 0 0 0,0-1 1 0 0,0 1-1 0 0,0-1 1 0 0,-1 1-1 0 0,1-1 0 0 0,0 0 1 0 0,0 1-1 0 0,-1-1 1 0 0,1 1-1 0 0,0-1 1 0 0,0 0-1 0 0,-1 1 0 0 0,1-1 1 0 0,0 0-1 0 0,-1 1 1 0 0,1-1 110 0 0,-19 24-10470 0 0,12-20 6125 0 0</inkml:trace>
  <inkml:trace contextRef="#ctx0" brushRef="#br0" timeOffset="650.403">67 932 1104 0 0,'0'0'1567'0'0,"0"0"254"0"0,0 0 478 0 0,0 0 279 0 0,0 0-23 0 0,0 0-345 0 0,31 2-494 0 0,101 5-369 0 0,35-23 1264 0 0,-92 4-2962 0 0,142-16 3271 0 0,-145 22-7235 0 0,1 4-5908 0 0,-69 2 2384 0 0</inkml:trace>
  <inkml:trace contextRef="#ctx0" brushRef="#br0" timeOffset="956.436">1367 645 3673 0 0,'0'0'1603'0'0,"0"0"-254"0"0,0 0 69 0 0,0 0 230 0 0,0 0 191 0 0,0 0-94 0 0,0 0-362 0 0,0 0-347 0 0,0 0-261 0 0,0 0-144 0 0,0 0-65 0 0,0 0-51 0 0,0 0-49 0 0,-25 5-78 0 0,-78 21-96 0 0,49 8-2 0 0,46-25-240 0 0,1-1-62 0 0,0 0 1 0 0,1 0 0 0 0,0 1-1 0 0,0 0 1 0 0,1 0 0 0 0,0 1-1 0 0,0-1 1 0 0,1 1 0 0 0,1 0-1 0 0,0 0 1 0 0,0 0-1 0 0,1 0 1 0 0,0 1 0 0 0,0-1-1 0 0,2 1 1 0 0,-1-1 0 0 0,1 1-1 0 0,1-1 1 0 0,-1 1 11 0 0,1-8-114 0 0,0 0 0 0 0,0 0 1 0 0,0 0-1 0 0,0 0 0 0 0,0 0 1 0 0,0 0-1 0 0,1 0 0 0 0,-1 0 1 0 0,1-1-1 0 0,0 1 0 0 0,0-1 1 0 0,0 1-1 0 0,0-1 0 0 0,1 0 1 0 0,-1 0-1 0 0,0 0 0 0 0,1 0 1 0 0,-1 0-1 0 0,1 0 0 0 0,0-1 0 0 0,0 1 1 0 0,0-1-1 0 0,0 0 0 0 0,0 0 1 0 0,0 0-1 0 0,0 0 0 0 0,0 0 1 0 0,1-1 113 0 0,28 6-4268 0 0,-3-5-3536 0 0,-21-1 3608 0 0</inkml:trace>
  <inkml:trace contextRef="#ctx0" brushRef="#br0" timeOffset="1305.702">1416 1002 5065 0 0,'0'0'2129'0'0,"0"0"-481"0"0,0 0 67 0 0,0 0 321 0 0,0 0 107 0 0,0 0-275 0 0,0 0-508 0 0,0 0-424 0 0,0 0-249 0 0,0 0-120 0 0,0 0-71 0 0,0 0-64 0 0,18-23-67 0 0,52-74-79 0 0,-39 52-4 0 0,-27 37-260 0 0,0-1-1 0 0,1 1 1 0 0,1 0 0 0 0,-1 1 0 0 0,1-1 0 0 0,0 1 0 0 0,1 0 0 0 0,0 0-1 0 0,0 1 1 0 0,1 0 0 0 0,-1 0 0 0 0,1 1 0 0 0,0 0 0 0 0,1 0-1 0 0,-1 1 1 0 0,1 0 0 0 0,2 0-22 0 0,-9 5-28 0 0,0 0-1 0 0,0 1 1 0 0,0-1 0 0 0,-1 1 0 0 0,1-1-1 0 0,0 1 1 0 0,-1 0 0 0 0,0-1-1 0 0,1 1 1 0 0,-1 0 0 0 0,0 0-1 0 0,0 0 1 0 0,0 0 0 0 0,0 0-1 0 0,0 0 1 0 0,0 0 0 0 0,-1 1-1 0 0,1-1 1 0 0,-1 0 0 0 0,1 0-1 0 0,-1 1 1 0 0,0-1 0 0 0,0 0-1 0 0,0 0 1 0 0,0 1 0 0 0,-1-1 0 0 0,1 0-1 0 0,0 0 1 0 0,-1 1 0 0 0,0-1-1 0 0,1 0 1 0 0,-1 0 0 0 0,0 0-1 0 0,0 0 1 0 0,0 0 28 0 0,0 4-6 0 0,-1 4 8 0 0,1-9 1 0 0,1 0-1 0 0,-1 1 0 0 0,0-1 0 0 0,1 0 0 0 0,-1 0 0 0 0,1 1 0 0 0,0-1 1 0 0,-1 0-1 0 0,1 1 0 0 0,0-1 0 0 0,0 0 0 0 0,0 1 0 0 0,0-1 0 0 0,0 1 0 0 0,0-1 1 0 0,0 0-1 0 0,0 1 0 0 0,0-1 0 0 0,1 0 0 0 0,-1 1 0 0 0,1-1 0 0 0,-1 0 1 0 0,1 0-1 0 0,-1 1 0 0 0,1-1 0 0 0,0 0 0 0 0,-1 0 0 0 0,1 0 0 0 0,0 0 1 0 0,0 0-1 0 0,0 0 0 0 0,0 0 0 0 0,0 0 0 0 0,0 0 0 0 0,0 0 0 0 0,0 0 0 0 0,0-1 1 0 0,1 1-1 0 0,-1 0 0 0 0,0-1 0 0 0,0 1 0 0 0,1-1 0 0 0,-1 0-2 0 0,101-34 501 0 0,-42 6-386 0 0,17 17-53 0 0,-75 13-65 0 0,0 0 0 0 0,-1 1 0 0 0,1-1 1 0 0,-1 1-1 0 0,0-1 0 0 0,0 1 0 0 0,0 0 1 0 0,0-1-1 0 0,0 1 0 0 0,-1 0 0 0 0,1 0 0 0 0,-1-1 1 0 0,0 1-1 0 0,1 0 0 0 0,-1 0 0 0 0,-1 0 1 0 0,1 0-1 0 0,0-1 0 0 0,-1 1 0 0 0,0 2 3 0 0,1 3 21 0 0,-4 30 28 0 0,0 4-708 0 0,8-16-3408 0 0,-2-21-429 0 0,2-2-3088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6:30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48 0 0,'0'0'1524'0'0,"0"0"-53"0"0,0 0 0 0 0,0 0 167 0 0,0 0 178 0 0,0 0-54 0 0,0 0-304 0 0,0 0-403 0 0,0 0-377 0 0,0 0-284 0 0,0 0-142 0 0,0 0 9 0 0,0 0 102 0 0,5 1 157 0 0,135 18 5156 0 0,7-28-3801 0 0,14-12-1344 0 0,-73 16 220 0 0,-51 5-8462 0 0,-18 0-1745 0 0,-19 0 3079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6:30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2184 0 0,'0'0'2017'0'0,"0"0"-905"0"0,0 0-308 0 0,0 0 329 0 0,0 0 514 0 0,0 0 326 0 0,0 0-64 0 0,0 0-269 0 0,0 0-316 0 0,0 0-257 0 0,0 0-161 0 0,0 0-106 0 0,0 0-92 0 0,35 3-80 0 0,110 6-97 0 0,-18-17 399 0 0,18-5-1019 0 0,-114 12-4014 0 0,0 0-4077 0 0,-26 1-761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6:37.0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41 704 0 0,'0'0'1298'0'0,"0"0"-393"0"0,0 0-250 0 0,0 0 73 0 0,0 0 248 0 0,0 0 182 0 0,-28 35-6 0 0,-88 109-186 0 0,42-52 123 0 0,35-46-714 0 0,26-33-105 0 0,1 1-1 0 0,0 1 1 0 0,1 0-1 0 0,1 0 1 0 0,0 1-1 0 0,1 0 1 0 0,1 1 0 0 0,0 0-270 0 0,8-17 42 0 0,1 0 0 0 0,-1 0 0 0 0,0 0 0 0 0,0 0 0 0 0,1 0 0 0 0,-1 0 0 0 0,0 0 0 0 0,1-1 0 0 0,-1 1 0 0 0,0 0 0 0 0,0 0 0 0 0,1 0 0 0 0,-1 0 0 0 0,0 0 0 0 0,1 0 0 0 0,-1 1 0 0 0,0-1 0 0 0,1 0 0 0 0,-1 0 0 0 0,0 0 0 0 0,0 0 1 0 0,1 0-1 0 0,-1 0 0 0 0,0 0 0 0 0,1 1 0 0 0,-1-1 0 0 0,0 0 0 0 0,0 0 0 0 0,0 0 0 0 0,1 1 0 0 0,-1-1 0 0 0,0 0 0 0 0,0 0 0 0 0,0 0 0 0 0,1 1 0 0 0,-1-1 0 0 0,0 0 0 0 0,0 1 0 0 0,0-1 0 0 0,0 0 0 0 0,0 0 0 0 0,0 1 0 0 0,1-1 0 0 0,-1 0 1 0 0,0 1-1 0 0,0-1 0 0 0,0 0 0 0 0,0 0 0 0 0,0 1 0 0 0,0-1 0 0 0,0 0 0 0 0,0 1 0 0 0,0-1 0 0 0,-1 0 0 0 0,1 1 0 0 0,0-1 0 0 0,0 0 0 0 0,0 0 0 0 0,0 1-42 0 0,22-18 1344 0 0,83-84 20 0 0,-5-4-1 0 0,23-38-1363 0 0,-80 93 107 0 0,54-39-112 0 0,-96 89-18 0 0,1 0 1 0 0,-1 0-1 0 0,1 0 1 0 0,-1 1-1 0 0,0-1 1 0 0,1 0-1 0 0,-1 1 1 0 0,1-1-1 0 0,-1 1 1 0 0,1 0-1 0 0,-1 0 1 0 0,0-1-1 0 0,0 1 1 0 0,1 0-1 0 0,-1 0 1 0 0,0 0-1 0 0,0 0 0 0 0,0 0 1 0 0,0 0-1 0 0,0 1 1 0 0,0-1-1 0 0,0 0 1 0 0,-1 0-1 0 0,1 1 1 0 0,0-1-1 0 0,-1 1 1 0 0,1-1-1 0 0,-1 0 1 0 0,1 1-1 0 0,-1-1 1 0 0,0 1-1 0 0,1-1 1 0 0,-1 1-1 0 0,0-1 0 0 0,0 1 1 0 0,0-1-1 0 0,0 1 1 0 0,-1-1-1 0 0,1 1 1 0 0,0-1-1 0 0,-1 1 1 0 0,1-1-1 0 0,0 1 1 0 0,-1 0 22 0 0,2 8 0 0 0,5 33 14 0 0,-4-23-6 0 0,1 0-1 0 0,1-1 1 0 0,1 1-1 0 0,0-1 1 0 0,1 0-1 0 0,1 0 1 0 0,5 7-8 0 0,70 104-22 0 0,-49-80 81 0 0,-62-49 2954 0 0,-190-83-2545 0 0,114 29-538 0 0,21 8-1785 0 0,25 22-3687 0 0,48 19 43 0 0,3 1-2945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6:36.1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32 662 0 0 0,'0'0'749'0'0,"0"0"841"0"0,0 0 263 0 0,0 0-94 0 0,0 0-232 0 0,0 0-251 0 0,0 0-203 0 0,6-15-158 0 0,39-118 2223 0 0,-32 93-2753 0 0,3 0-1 0 0,1 1 1 0 0,2 1 0 0 0,1 1-1 0 0,3 0 1 0 0,0 2-1 0 0,3 1 1 0 0,17-18-385 0 0,-43 51-3 0 0,2-1-34 0 0,-1-1 0 0 0,1 0-1 0 0,0 1 1 0 0,1-1 0 0 0,-1 1 0 0 0,0 0 0 0 0,1 0 0 0 0,-1 0 0 0 0,1 0-1 0 0,0 0 1 0 0,-1 1 0 0 0,1-1 0 0 0,0 1 0 0 0,0-1 0 0 0,0 1-1 0 0,0 0 1 0 0,0 0 0 0 0,1 1 0 0 0,-1-1 0 0 0,0 1 0 0 0,0-1 0 0 0,0 1-1 0 0,3 0 38 0 0,5 48-770 0 0,4 131 947 0 0,-14-177-158 0 0,-1-1-1 0 0,0 1 1 0 0,1-1-1 0 0,-1 1 1 0 0,1-1-1 0 0,-1 0 1 0 0,1 1-1 0 0,-1-1 1 0 0,1 0-1 0 0,0 0 1 0 0,0 1-1 0 0,0-1 1 0 0,0 0-1 0 0,0 0 1 0 0,0 0-1 0 0,0 0 1 0 0,0 0 0 0 0,0 0-1 0 0,0 0 1 0 0,0-1-1 0 0,1 1 1 0 0,-1 0-1 0 0,0-1 1 0 0,1 1-1 0 0,-1-1 1 0 0,0 1-1 0 0,1-1 1 0 0,-1 1-1 0 0,1-1 1 0 0,-1 0-1 0 0,1 0 1 0 0,-1 0-1 0 0,0 0 1 0 0,1 0 0 0 0,-1 0-1 0 0,1 0 1 0 0,-1 0-1 0 0,1-1 1 0 0,-1 1-1 0 0,0-1 1 0 0,1 1-1 0 0,-1-1 1 0 0,1 1-1 0 0,-1-1 1 0 0,0 0-1 0 0,1 0-18 0 0,52-45 996 0 0,134-214-362 0 0,-124 190-705 0 0,-63 70 59 0 0,-1 0 0 0 0,1 0 0 0 0,0 0 0 0 0,0 0 0 0 0,-1 0 0 0 0,1 0 0 0 0,0 0 0 0 0,-1 1 0 0 0,1-1 0 0 0,-1 0 0 0 0,1 0 0 0 0,0 1 0 0 0,-1-1 0 0 0,1 0 0 0 0,0 0 0 0 0,-1 1 0 0 0,1-1 0 0 0,-1 1 0 0 0,1-1 0 0 0,-1 1 0 0 0,1-1 0 0 0,-1 1 0 0 0,0-1 0 0 0,1 1 0 0 0,-1-1 0 0 0,1 1 0 0 0,-1-1 0 0 0,0 1 0 0 0,1 0 0 0 0,-1-1 0 0 0,0 1 0 0 0,0 0 0 0 0,0-1 1 0 0,0 1-1 0 0,1 0 0 0 0,-1-1 0 0 0,0 1 0 0 0,0 0 0 0 0,0-1 0 0 0,0 1 0 0 0,0 0 0 0 0,-1-1 0 0 0,1 1 0 0 0,0 0 0 0 0,0-1 0 0 0,0 1 0 0 0,-1 0 12 0 0,2 3-22 0 0,35 183 673 0 0,-35-184-653 0 0,4 13 3 0 0,0-1 0 0 0,1 0 0 0 0,0-1 0 0 0,1 0 0 0 0,1 0 0 0 0,0 0 0 0 0,1-1 1 0 0,0 0-1 0 0,7 7-1 0 0,4-10-124 0 0,-2-2-3263 0 0,-10 0-7395 0 0,-6-4 7084 0 0</inkml:trace>
  <inkml:trace contextRef="#ctx0" brushRef="#br0" timeOffset="334.583">1 773 2104 0 0,'0'0'1155'0'0,"0"0"-32"0"0,0 0 123 0 0,0 0 270 0 0,35-1 246 0 0,113-1 53 0 0,125-11 3821 0 0,34 7-4089 0 0,-228 24-3089 0 0,-74-12-275 0 0,-7 10-8616 0 0,0-12 6321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3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13131 0 0,'0'0'829'0'0,"0"0"-258"0"0,0 0-127 0 0,0 0 143 0 0,0 0 276 0 0,0 0 157 0 0,0 0-61 0 0,0 0-195 0 0,0 0-278 0 0,0 0-224 0 0,0 0-118 0 0,-3 1-77 0 0,1 0-34 0 0,0-1 1 0 0,0 1-1 0 0,0 0 0 0 0,0 0 0 0 0,1 0 1 0 0,-1 1-1 0 0,0-1 0 0 0,1 0 1 0 0,-1 1-1 0 0,1-1 0 0 0,-1 1 0 0 0,1-1 1 0 0,0 1-1 0 0,0 0 0 0 0,0-1 1 0 0,-1 1-1 0 0,2 0 0 0 0,-1 0 0 0 0,0 0 1 0 0,0 0-1 0 0,1 0 0 0 0,-1 0 1 0 0,1 0-1 0 0,-1 0 0 0 0,1 0 0 0 0,0 0-33 0 0,0-1 101 0 0,0-1 8 0 0,0 0 26 0 0,0 0 22 0 0,0 0 6 0 0,0 0-22 0 0,0 0-30 0 0,0 0-17 0 0,1-3 183 0 0,0 3-5093 0 0,-1 0-5177 0 0,0 3 2522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6:37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260 255 0 0 0,'0'0'603'0'0,"0"0"1086"0"0,0 0 464 0 0,0 0-11 0 0,0 0-231 0 0,0 0-255 0 0,0 0-260 0 0,0 0-179 0 0,0 0-125 0 0,0 0-101 0 0,-2-24-98 0 0,-7-74-79 0 0,-12 40 1117 0 0,12 47-1544 0 0,7 6-372 0 0,-1 1-1 0 0,1 0 1 0 0,-1 0 0 0 0,-1 0 0 0 0,1 0 0 0 0,-1 0 0 0 0,1 1-1 0 0,-1-1 1 0 0,0 1 0 0 0,0 0 0 0 0,0 0 0 0 0,-1 1 0 0 0,1-1-1 0 0,-1 1 1 0 0,1 0 0 0 0,-1 0 0 0 0,0 0 0 0 0,0 1 0 0 0,0 0-1 0 0,0 0 1 0 0,0 0 0 0 0,0 0 0 0 0,0 1 0 0 0,0 0 0 0 0,0 0-1 0 0,0 0 1 0 0,0 1 0 0 0,0 0 0 0 0,0 0 0 0 0,0 0 0 0 0,0 0-1 0 0,0 1 1 0 0,0 0 0 0 0,1 0 0 0 0,-1 0 0 0 0,1 0 0 0 0,-1 1-1 0 0,1 0 1 0 0,0 0 0 0 0,0 0 0 0 0,0 0 0 0 0,0 1 0 0 0,1 0-1 0 0,-1-1 1 0 0,1 1 0 0 0,0 0 0 0 0,0 1 0 0 0,1-1 0 0 0,-1 0-1 0 0,1 1 1 0 0,0 0 0 0 0,0-1 0 0 0,1 1 0 0 0,-1 0 0 0 0,1 0-1 0 0,-1 3-13 0 0,3 8-41 0 0,1-1 0 0 0,0 1 0 0 0,2-1 0 0 0,-1 0 0 0 0,2 0 0 0 0,0 0 1 0 0,0 0-1 0 0,2-1 0 0 0,0 0 0 0 0,5 9 40 0 0,3 7 1 0 0,43 89 32 0 0,-20-48 45 0 0,-2 3 0 0 0,-3 0 0 0 0,-4 3 0 0 0,-3 0 0 0 0,-4 1 0 0 0,-3 1 0 0 0,2 33-78 0 0,-20 51 581 0 0,-2-157-549 0 0,0 1 0 0 0,0 0 0 0 0,-1-1 0 0 0,0 0 0 0 0,0 1 0 0 0,0-1 0 0 0,-1 0 0 0 0,0 0 0 0 0,0 0 0 0 0,-1 0 0 0 0,1-1 0 0 0,-1 1-1 0 0,0-1 1 0 0,-1 0 0 0 0,0 0 0 0 0,1-1 0 0 0,-1 1 0 0 0,-1-1 0 0 0,1 0 0 0 0,-1 0 0 0 0,1-1 0 0 0,-1 0 0 0 0,0 0 0 0 0,0 0 0 0 0,-1-1 0 0 0,1 1-1 0 0,-1-2 1 0 0,1 1 0 0 0,-1-1 0 0 0,1 0 0 0 0,-1 0 0 0 0,0-1 0 0 0,1 1 0 0 0,-8-2-32 0 0,10 0-142 0 0,-1-1 0 0 0,1 1 0 0 0,-1-1 0 0 0,1 0 0 0 0,0 0 1 0 0,0 0-1 0 0,0-1 0 0 0,0 0 0 0 0,0 1 0 0 0,0-1 0 0 0,1-1 0 0 0,-1 1 0 0 0,1 0 0 0 0,0-1 0 0 0,0 0 1 0 0,0 0-1 0 0,0 0 0 0 0,-1-4 142 0 0,-11-21-4068 0 0,5 2-3714 0 0,6 12 632 0 0</inkml:trace>
  <inkml:trace contextRef="#ctx0" brushRef="#br0" timeOffset="1769.024">668 616 0 0 0,'0'0'528'0'0,"0"0"354"0"0,0 0 205 0 0,0 0-26 0 0,0 0-149 0 0,0 0-192 0 0,0 0-151 0 0,0 0-84 0 0,0 33-68 0 0,-1 107-24 0 0,0 257 4492 0 0,1-397-4577 0 0,0 0 109 0 0,0 0 136 0 0,1-2 3344 0 0,0-12-2983 0 0,-3-89 588 0 0,13-175-649 0 0,-6 247-859 0 0,1 0-1 0 0,2 0 1 0 0,1 1 0 0 0,1 1-1 0 0,2-1 1 0 0,1 2 0 0 0,1 0-1 0 0,1 0 1 0 0,2 2 0 0 0,0 0-1 0 0,2 0 1 0 0,5-2 6 0 0,-24 27-8 0 0,1-1-1 0 0,-1 1 1 0 0,1 0-1 0 0,-1 0 1 0 0,1 0-1 0 0,0 0 1 0 0,-1 0-1 0 0,1 0 1 0 0,0 0 0 0 0,0 0-1 0 0,0 0 1 0 0,0 0-1 0 0,0 0 1 0 0,0 1-1 0 0,0-1 1 0 0,0 0 0 0 0,0 1-1 0 0,0-1 1 0 0,0 1-1 0 0,0-1 1 0 0,0 1-1 0 0,1-1 1 0 0,-1 1-1 0 0,0 0 1 0 0,0 0 0 0 0,0-1-1 0 0,1 1 1 0 0,-1 0-1 0 0,0 0 1 0 0,0 0-1 0 0,1 0 1 0 0,-1 1 0 0 0,0-1-1 0 0,0 0 1 0 0,1 0-1 0 0,-1 1 1 0 0,0-1-1 0 0,0 1 1 0 0,0-1-1 0 0,0 1 1 0 0,0 0 0 0 0,0-1-1 0 0,1 1 1 0 0,-1 0-1 0 0,-1 0 1 0 0,1-1-1 0 0,0 1 1 0 0,0 0-1 0 0,0 0 1 0 0,0 0 0 0 0,-1 0-1 0 0,1 0 1 0 0,0 0-1 0 0,-1 0 1 0 0,1 1-1 0 0,-1-1 1 0 0,1 0 0 0 0,-1 0-1 0 0,0 0 1 0 0,1 1-1 0 0,-1-1 9 0 0,11 204 202 0 0,11-159-1296 0 0,-13-45-2965 0 0,3-7-3636 0 0,-7 2 549 0 0</inkml:trace>
  <inkml:trace contextRef="#ctx0" brushRef="#br0" timeOffset="2862.5">1219 247 0 0 0,'0'0'679'0'0,"0"0"542"0"0,0 0 285 0 0,0 0 57 0 0,0 0-167 0 0,0 0-294 0 0,0 0-297 0 0,0 0-158 0 0,0 0-25 0 0,0 0 58 0 0,0 0 87 0 0,14-3 21 0 0,116-26 1890 0 0,-28 28-931 0 0,-101 2-1716 0 0,0 0 1 0 0,0 1 0 0 0,0-1-1 0 0,-1 0 1 0 0,1 1-1 0 0,0-1 1 0 0,-1 0 0 0 0,1 1-1 0 0,-1-1 1 0 0,1 0-1 0 0,-1 1 1 0 0,0-1-1 0 0,0 1 1 0 0,0-1 0 0 0,0 1-1 0 0,0-1 1 0 0,0 1-1 0 0,0-1 1 0 0,0 1 0 0 0,0-1-1 0 0,0 0 1 0 0,-1 1-1 0 0,1-1 1 0 0,-1 1 0 0 0,1-1-1 0 0,-1 0 1 0 0,0 1-1 0 0,1-1 1 0 0,-1 0 0 0 0,0 0-1 0 0,0 0 1 0 0,0 1-32 0 0,-151 144 1037 0 0,120-98-986 0 0,75-26 221 0 0,134-32 483 0 0,-126 3-2804 0 0,-27 6-3892 0 0,-15 1-908 0 0,-2 0 2361 0 0</inkml:trace>
  <inkml:trace contextRef="#ctx0" brushRef="#br0" timeOffset="3439.137">1848 641 5617 0 0,'0'0'1850'0'0,"0"0"-851"0"0,0 0-267 0 0,0 0 168 0 0,0 0 250 0 0,0 0 106 0 0,0 0-132 0 0,0 0-262 0 0,0 0-283 0 0,0 0-229 0 0,-31 17-150 0 0,-99 56-90 0 0,72-26-2 0 0,51-36-84 0 0,0-1-19 0 0,0 1 1 0 0,0 0 0 0 0,1 1-1 0 0,1-1 1 0 0,0 1 0 0 0,1 1 0 0 0,0-1-1 0 0,1 0 1 0 0,0 1 0 0 0,1 0-1 0 0,0-1 1 0 0,1 1 0 0 0,1 0-1 0 0,0 0 1 0 0,1 4-6 0 0,0-12 89 0 0,1 0 0 0 0,0-1 1 0 0,0 1-1 0 0,0-1 0 0 0,1 0 0 0 0,-1 0 0 0 0,1 0 0 0 0,0 0 1 0 0,0 0-1 0 0,0-1 0 0 0,1 1 0 0 0,-1-1 0 0 0,1 0 0 0 0,0 0 0 0 0,0 0 1 0 0,0 0-1 0 0,0-1 0 0 0,1 0 0 0 0,-1 0 0 0 0,0 0 0 0 0,1 0 1 0 0,0 0-1 0 0,-1-1 0 0 0,1 0 0 0 0,0 0 0 0 0,0-1 0 0 0,0 1 1 0 0,-1-1-1 0 0,1 0 0 0 0,0 0 0 0 0,0-1 0 0 0,0 1 0 0 0,0-1 1 0 0,-1 0-1 0 0,1 0 0 0 0,0-1 0 0 0,-1 1 0 0 0,1-1 0 0 0,-1 0 1 0 0,1-1-1 0 0,-1 1 0 0 0,1-1-89 0 0,26-18 390 0 0,-1-2 0 0 0,-2-1 0 0 0,0-1 0 0 0,-1-1-1 0 0,-2-1 1 0 0,-1-1 0 0 0,-1-2 0 0 0,17-27-390 0 0,-20 26-97 0 0,0-1 0 0 0,-2-1 0 0 0,-1 0 0 0 0,-2-2 0 0 0,-1 0 0 0 0,-2 0 0 0 0,-1-1 0 0 0,-2 0 0 0 0,-2-1 0 0 0,-1 0 0 0 0,-2 0 0 0 0,-1-1 0 0 0,-2-13 97 0 0,-1 46-44 0 0,1 1 1 0 0,-1 0 0 0 0,1-1 0 0 0,-1 1 0 0 0,-1 0 0 0 0,1-1 0 0 0,-1 1-1 0 0,1 0 1 0 0,-1-1 0 0 0,0 1 0 0 0,-1 0 0 0 0,1 0 0 0 0,-1 0 0 0 0,0 0-1 0 0,0 0 1 0 0,0 0 0 0 0,0 1 0 0 0,-1-1 0 0 0,1 1 0 0 0,-1-1 0 0 0,0 1-1 0 0,0 0 1 0 0,-1 0 0 0 0,1 0 0 0 0,0 0 0 0 0,-1 1 0 0 0,0 0 0 0 0,1-1 0 0 0,-1 1-1 0 0,0 1 1 0 0,0-1 0 0 0,0 0 0 0 0,-1 1 0 0 0,1 0 0 0 0,0 0 0 0 0,0 0-1 0 0,-1 1 1 0 0,1-1 0 0 0,0 1 0 0 0,-1 0 0 0 0,1 0 0 0 0,0 1 0 0 0,-5 0 43 0 0,-1 5-18 0 0,-1 0 0 0 0,1 1 1 0 0,0 0-1 0 0,0 0 0 0 0,1 1 1 0 0,0 1-1 0 0,0 0 0 0 0,1 0 1 0 0,1 0-1 0 0,-1 1 0 0 0,1 0 1 0 0,1 1-1 0 0,-3 5 18 0 0,-2 5 45 0 0,0 0-1 0 0,1 1 0 0 0,2 0 1 0 0,0 0-1 0 0,1 1 1 0 0,2 0-1 0 0,0 1 1 0 0,1-1-1 0 0,2 1 0 0 0,0-1 1 0 0,1 1-1 0 0,2 0 1 0 0,1 12-45 0 0,2-18 46 0 0,1 1 1 0 0,0-1-1 0 0,1 0 1 0 0,1 0-1 0 0,0-1 1 0 0,2 0-1 0 0,0 0 1 0 0,1-1-1 0 0,0 0 0 0 0,2 0 1 0 0,-1-2-1 0 0,2 1 1 0 0,0-2-1 0 0,1 1 1 0 0,0-2-1 0 0,1 0 1 0 0,0-1-1 0 0,1 0 1 0 0,0-1-1 0 0,1-1 1 0 0,8 3-47 0 0,-25-12-5 0 0,61 19-530 0 0,-25-38-5821 0 0,-16-9-2554 0 0,-12 19 3698 0 0</inkml:trace>
  <inkml:trace contextRef="#ctx0" brushRef="#br0" timeOffset="3740.872">2684 505 11090 0 0,'0'0'1207'0'0,"0"0"-181"0"0,0 0 177 0 0,0 0 229 0 0,0 0 51 0 0,0 0-193 0 0,-26 35-354 0 0,-83 112-329 0 0,-28 39 204 0 0,130-178-839 0 0,-8 10-64 0 0,0 0 0 0 0,1 0 0 0 0,1 1 0 0 0,1 1 0 0 0,1 0 0 0 0,1 1-1 0 0,0 0 1 0 0,2 0 0 0 0,0 1 92 0 0,6-14-819 0 0,2-5-6880 0 0,1-9-810 0 0,-1-2 6252 0 0,0 4 1313 0 0</inkml:trace>
  <inkml:trace contextRef="#ctx0" brushRef="#br0" timeOffset="4027.621">2266 509 7818 0 0,'0'0'1801'0'0,"0"0"-579"0"0,0 0-292 0 0,0 0 24 0 0,0 0 167 0 0,0 0 76 0 0,0 0-150 0 0,0 0-229 0 0,0 0-192 0 0,0 0-129 0 0,0 0-83 0 0,0 0-39 0 0,21 34-20 0 0,65 108-58 0 0,-2-33 264 0 0,-57-81-460 0 0,117 115-107 0 0,-141-140-319 0 0,33 27-1129 0 0,-23-21-2210 0 0,1-2-3971 0 0,-9-4 585 0 0</inkml:trace>
  <inkml:trace contextRef="#ctx0" brushRef="#br0" timeOffset="4516.027">3223 638 0 0 0,'0'0'343'0'0,"0"0"792"0"0,0 0 338 0 0,0 0 133 0 0,0 0-80 0 0,0 0-166 0 0,0 0-149 0 0,0 0-144 0 0,0 0-67 0 0,0 0-18 0 0,-28 7-38 0 0,-89 25-113 0 0,62 3 102 0 0,48-25-773 0 0,-2 0-175 0 0,0 0 0 0 0,1 1 0 0 0,0 0 0 0 0,1 1 0 0 0,0-1 0 0 0,1 2 0 0 0,0-1 0 0 0,1 0 0 0 0,1 1 0 0 0,0 0 0 0 0,0 0 0 0 0,1 1 0 0 0,1-1 0 0 0,0 0 0 0 0,1 1-1 0 0,1 0 1 0 0,0-1 0 0 0,1 8 15 0 0,0-18-17 0 0,0 0-1 0 0,0 1 0 0 0,1-1 1 0 0,-1 0-1 0 0,1 0 0 0 0,0 0 0 0 0,0 0 1 0 0,0-1-1 0 0,0 1 0 0 0,1 0 1 0 0,-1-1-1 0 0,1 1 0 0 0,-1-1 1 0 0,1 0-1 0 0,0 0 0 0 0,0 0 0 0 0,0 0 1 0 0,0-1-1 0 0,0 1 0 0 0,0-1 1 0 0,0 0-1 0 0,1 0 0 0 0,-1 0 1 0 0,0 0-1 0 0,1 0 0 0 0,-1-1 0 0 0,1 1 1 0 0,2-1 17 0 0,96-14 927 0 0,-75 2-475 0 0,-1-1-1 0 0,-1-1 0 0 0,-1-1 0 0 0,0-1 1 0 0,0-1-1 0 0,-2-2 0 0 0,0 0 0 0 0,-2-1 0 0 0,0-1 1 0 0,-1-1-1 0 0,-1 0 0 0 0,10-18-451 0 0,16-23 284 0 0,-26 41-334 0 0,0-1 0 0 0,-2-1 0 0 0,-1 0 0 0 0,-1 0 0 0 0,-1-2 0 0 0,-1 0 0 0 0,-1 0 0 0 0,-1-1 0 0 0,-2 0 0 0 0,-1-1 0 0 0,-1 0 0 0 0,-1-2 50 0 0,-4 16-143 0 0,0-2 1 0 0,-2 1-1 0 0,0 1 1 0 0,0-1-1 0 0,-1 0 1 0 0,-1 0-1 0 0,-1 0 1 0 0,-4-9 142 0 0,7 19-28 0 0,-1 0 0 0 0,0 0 0 0 0,-1 1 0 0 0,1-1 0 0 0,-1 1 0 0 0,0 0 0 0 0,0 0 0 0 0,-1 0 0 0 0,1 0 0 0 0,-1 0 0 0 0,0 1 0 0 0,0-1 0 0 0,0 1 0 0 0,0 0 0 0 0,0 0 0 0 0,-1 1 0 0 0,0 0 0 0 0,1-1 0 0 0,-1 1 0 0 0,0 1 0 0 0,0-1 0 0 0,0 1 0 0 0,0 0 0 0 0,0 0 0 0 0,0 0 0 0 0,-4 0 28 0 0,-1 2-4 0 0,0-1 1 0 0,0 2 0 0 0,0-1 0 0 0,0 1 0 0 0,0 1 0 0 0,0-1 0 0 0,1 2 0 0 0,-1-1 0 0 0,1 2 0 0 0,0-1 0 0 0,0 1 0 0 0,0 0 0 0 0,1 1-1 0 0,0 0 1 0 0,0 0 0 0 0,0 1 0 0 0,1 0 0 0 0,0 0 0 0 0,-1 3 3 0 0,-9 10 14 0 0,0 0 0 0 0,2 1 0 0 0,1 1 0 0 0,0 0 0 0 0,2 1 0 0 0,-10 24-14 0 0,16-34-19 0 0,0 0 1 0 0,1 1-1 0 0,0-1 0 0 0,1 1 0 0 0,1 0 1 0 0,0 0-1 0 0,1 0 0 0 0,0 0 1 0 0,1 1-1 0 0,1-1 0 0 0,0 0 1 0 0,1 1-1 0 0,1-1 0 0 0,0 0 1 0 0,1 0-1 0 0,0 0 0 0 0,1 0 1 0 0,1-1-1 0 0,0 1 0 0 0,1-1 1 0 0,0-1-1 0 0,1 1 0 0 0,1-1 1 0 0,0 0-1 0 0,0 0 0 0 0,1-1 1 0 0,1 0-1 0 0,2 1 19 0 0,1-1-121 0 0,0-1-1 0 0,1-1 1 0 0,1-1-1 0 0,-1 0 1 0 0,1 0-1 0 0,1-2 1 0 0,-1 0-1 0 0,1 0 122 0 0,32 7-3319 0 0,2-6-4242 0 0,-36-6 1948 0 0</inkml:trace>
  <inkml:trace contextRef="#ctx0" brushRef="#br0" timeOffset="5100.414">3781 450 5833 0 0,'0'0'2215'0'0,"0"0"-552"0"0,0 0-424 0 0,0 0-226 0 0,0 0-113 0 0,0 0-88 0 0,0 0-136 0 0,0 0-168 0 0,0 0-177 0 0,0 0-138 0 0,0 0-105 0 0,-22 32-41 0 0,-66 100-31 0 0,55-60-43 0 0,32-60 14 0 0,-1-6 8 0 0,0 0 0 0 0,1 0 0 0 0,0 0-1 0 0,0 1 1 0 0,1-1 0 0 0,-1 0 0 0 0,1 1 0 0 0,1-1 0 0 0,-1 0 0 0 0,1 1 0 0 0,0-1-1 0 0,1 0 1 0 0,-1 0 0 0 0,1 0 0 0 0,0 0 0 0 0,1 0 0 0 0,0 0 0 0 0,0-1 0 0 0,0 1-1 0 0,0-1 1 0 0,1 0 0 0 0,0 0 0 0 0,0 0 0 0 0,0 0 0 0 0,1-1 0 0 0,2 2 5 0 0,-3-3 126 0 0,0 0 1 0 0,1-1 0 0 0,0 1 0 0 0,0-1 0 0 0,-1 0-1 0 0,1-1 1 0 0,0 1 0 0 0,1-1 0 0 0,-1 0 0 0 0,0-1 0 0 0,0 1-1 0 0,0-1 1 0 0,1 0 0 0 0,-1 0 0 0 0,0 0 0 0 0,0-1-1 0 0,0 0 1 0 0,0 0 0 0 0,0 0 0 0 0,0-1 0 0 0,0 0-1 0 0,0 0 1 0 0,4-2-127 0 0,11-9 237 0 0,0-1 0 0 0,-1 0-1 0 0,0-2 1 0 0,-2 0 0 0 0,0-1-1 0 0,0-1 1 0 0,-2-1 0 0 0,0 0-1 0 0,-2-1 1 0 0,0 0 0 0 0,8-17-237 0 0,29-40 402 0 0,-6 21-96 0 0,-42 92-1121 0 0,-64 196-470 0 0,-11 96-7599 0 0,11 21 9288 0 0,59-335-118 0 0,0-1-1 0 0,-1 1 1 0 0,-1-1 0 0 0,0 1-1 0 0,0-1 1 0 0,-2-1 0 0 0,1 1-1 0 0,-2-1 1 0 0,0 0 0 0 0,0-1-1 0 0,-1 0 1 0 0,0 0 0 0 0,-1-1-1 0 0,0 0 1 0 0,-1 0 0 0 0,0-1-1 0 0,0-1 1 0 0,-1 0 0 0 0,-10 5-286 0 0,20-12 108 0 0,0 0 0 0 0,0-1-1 0 0,0 1 1 0 0,-1-1 0 0 0,1 1 0 0 0,0-1 0 0 0,0 0 0 0 0,0 0-1 0 0,0 0 1 0 0,-1 0 0 0 0,1 0 0 0 0,0 0 0 0 0,0 0 0 0 0,0-1-1 0 0,-1 1 1 0 0,1-1 0 0 0,0 0 0 0 0,0 0 0 0 0,0 0 0 0 0,0 0-1 0 0,0 0 1 0 0,1 0 0 0 0,-1 0 0 0 0,0 0 0 0 0,0-1 0 0 0,1 1 0 0 0,-1-1-1 0 0,1 0 1 0 0,-1 1 0 0 0,1-1 0 0 0,0 0 0 0 0,-1 0 0 0 0,1 1-1 0 0,0-1 1 0 0,0 0 0 0 0,0 0 0 0 0,1 0 0 0 0,-1-1 0 0 0,0 1-1 0 0,1 0 1 0 0,-1-1-108 0 0,-5-94 1501 0 0,10 71-1387 0 0,1 1-1 0 0,1-1 0 0 0,1 1 0 0 0,2 0 0 0 0,0 0 1 0 0,2 1-1 0 0,0 1 0 0 0,2-1 0 0 0,5-5-113 0 0,3-4-9 0 0,0 2 0 0 0,2 0 0 0 0,1 2 0 0 0,1 0 0 0 0,2 2 0 0 0,1 1 0 0 0,0 1 0 0 0,2 1 0 0 0,7-2 9 0 0,-29 21-246 0 0,69-34 260 0 0,-20 36-6672 0 0,-50 6 597 0 0,-2 1-4285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7:04.8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61 89 5689 0 0,'0'0'1449'0'0,"0"0"-737"0"0,0 0-266 0 0,0 0 203 0 0,0 0 420 0 0,0 0 382 0 0,0 0 160 0 0,0 0-161 0 0,0 0-373 0 0,0 0-378 0 0,0 0-309 0 0,-9-10-198 0 0,-29-32-107 0 0,37 42-72 0 0,0 1 0 0 0,1-1 1 0 0,-1 0-1 0 0,0 0 0 0 0,1 1 0 0 0,-1-1 0 0 0,0 1 0 0 0,1-1 1 0 0,-1 0-1 0 0,0 1 0 0 0,1-1 0 0 0,-1 1 0 0 0,1 0 1 0 0,-1-1-1 0 0,1 1 0 0 0,-1-1 0 0 0,1 1 0 0 0,0 0 1 0 0,-1-1-1 0 0,1 1 0 0 0,0 0 0 0 0,-1-1 0 0 0,1 1 0 0 0,0 0 1 0 0,0 0-1 0 0,-1-1 0 0 0,1 1 0 0 0,0 0 0 0 0,0 0 1 0 0,0-1-1 0 0,0 1 0 0 0,0 0 0 0 0,0 0 0 0 0,1-1 1 0 0,-1 1-1 0 0,0 0 0 0 0,0 0 0 0 0,0-1 0 0 0,1 1 0 0 0,-1 0 1 0 0,0-1-1 0 0,1 1 0 0 0,-1 0 0 0 0,0-1 0 0 0,1 1-13 0 0,-1 3 80 0 0,0 10 49 0 0,-1 24 134 0 0,1 0 1 0 0,2 0-1 0 0,2 1 1 0 0,2-2 0 0 0,1 1-1 0 0,7 20-263 0 0,-12-48 49 0 0,0 1-1 0 0,1-1 1 0 0,0 0-1 0 0,1-1 0 0 0,0 1 1 0 0,0 0-1 0 0,1-1 1 0 0,0 0-1 0 0,1 0 1 0 0,0-1-1 0 0,1 0 1 0 0,-1 0-1 0 0,1 0 1 0 0,1-1-1 0 0,0 0 1 0 0,0 0-1 0 0,0-1 1 0 0,1 0-1 0 0,-1 0 1 0 0,2-1-1 0 0,-1 0 0 0 0,0-1 1 0 0,1 0-1 0 0,0-1 1 0 0,0 1-1 0 0,0-2 1 0 0,0 0-1 0 0,0 0 1 0 0,1-1-1 0 0,-1 0 1 0 0,1 0-1 0 0,1-2-48 0 0,1-3 80 0 0,-1-2 0 0 0,0 1 0 0 0,0-2 0 0 0,0 0 0 0 0,-1 0 0 0 0,0-1 0 0 0,0 0 0 0 0,-1-1 0 0 0,-1 0 0 0 0,1-1 0 0 0,-1 0 0 0 0,-1 0 0 0 0,0-1 0 0 0,0 0 0 0 0,-1-1 0 0 0,0 0 0 0 0,3-9-80 0 0,87-148 411 0 0,-96 168-426 0 0,0 1 0 0 0,0-1-1 0 0,0 1 1 0 0,0 0 0 0 0,0 0-1 0 0,0-1 1 0 0,0 1 0 0 0,0 0-1 0 0,0 0 1 0 0,0 0 0 0 0,0 0-1 0 0,0 0 1 0 0,0 0 0 0 0,0 0-1 0 0,0 1 1 0 0,0-1 0 0 0,0 0-1 0 0,0 1 1 0 0,0-1 0 0 0,0 0-1 0 0,0 1 1 0 0,0-1 0 0 0,0 1-1 0 0,0 0 1 0 0,-1-1 0 0 0,1 1-1 0 0,0 0 1 0 0,0-1 0 0 0,-1 1-1 0 0,1 0 1 0 0,0 0 0 0 0,-1-1-1 0 0,1 1 1 0 0,-1 0 0 0 0,1 0-1 0 0,-1 0 1 0 0,1 0 0 0 0,-1 0-1 0 0,0 0 1 0 0,1 0 0 0 0,-1 0-1 0 0,0 0 1 0 0,0 0 0 0 0,0 1 15 0 0,2 0-18 0 0,3 10 24 0 0,1-1 0 0 0,1 1 0 0 0,0-1 1 0 0,0-1-1 0 0,1 1 0 0 0,0-1 0 0 0,1 0 0 0 0,0-1 0 0 0,1 0 0 0 0,0-1 1 0 0,0 0-1 0 0,1 0 0 0 0,0-1 0 0 0,0 0 0 0 0,1-1 0 0 0,0-1 1 0 0,0 0-1 0 0,0 0 0 0 0,1-1 0 0 0,-1-1 0 0 0,1 0 0 0 0,0 0 0 0 0,10-1-6 0 0,-15-2 75 0 0,0-1 0 0 0,0 0-1 0 0,0-1 1 0 0,0 0-1 0 0,0 0 1 0 0,-1 0-1 0 0,1-1 1 0 0,-1 0-1 0 0,0-1 1 0 0,1 0 0 0 0,-2 0-1 0 0,1 0 1 0 0,0-1-1 0 0,-1 0 1 0 0,0 0-1 0 0,0-1 1 0 0,-1 0 0 0 0,1 0-1 0 0,-1 0 1 0 0,0-1-1 0 0,-1 1 1 0 0,0-1-75 0 0,11-17 230 0 0,-2 0 0 0 0,-1-1 0 0 0,-1 0-1 0 0,-1 0 1 0 0,6-25-230 0 0,11-67-104 0 0,-23 68-3130 0 0,-3 46 1016 0 0,2 2-5659 0 0,-2 1 5542 0 0,2 0-6810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7:08.29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0 5305 0 0,'0'0'694'0'0,"0"0"-258"0"0,0 0-106 0 0,0 0 215 0 0,0 0 317 0 0,0 0 197 0 0,0 0-1 0 0,0 0-146 0 0,0 0-214 0 0,0 0-152 0 0,0 0-84 0 0,1 37-42 0 0,6 112 9 0 0,12-17 836 0 0,37 242 910 0 0,-42-150-1629 0 0,-14-120-49 0 0,0-104-369 0 0,0 0 72 0 0,0 0 102 0 0,0 0 88 0 0,8-11 679 0 0,18-33-919 0 0,1 2-1 0 0,3 1 0 0 0,1 1 1 0 0,2 2-1 0 0,2 1 1 0 0,32-26-150 0 0,-39 37-2 0 0,-21 19-1 0 0,0 0 1 0 0,0 1-1 0 0,1-1 0 0 0,0 1 1 0 0,0 1-1 0 0,0-1 0 0 0,1 1 1 0 0,0 1-1 0 0,0 0 1 0 0,0 0-1 0 0,5-1 3 0 0,-11 6-2 0 0,-1-1 0 0 0,1 1 0 0 0,-1 0 0 0 0,1 0 0 0 0,-1 0-1 0 0,0 0 1 0 0,0 1 0 0 0,1-1 0 0 0,-1 1 0 0 0,0-1 0 0 0,0 1 0 0 0,0 0 0 0 0,-1 0 0 0 0,1 0 0 0 0,0 0 0 0 0,-1 0 0 0 0,1 0 0 0 0,-1 0 0 0 0,1 0-1 0 0,-1 1 1 0 0,0-1 0 0 0,0 0 0 0 0,0 1 0 0 0,-1-1 0 0 0,1 1 0 0 0,0-1 0 0 0,-1 1 0 0 0,0 0 0 0 0,1-1 0 0 0,-1 1 0 0 0,0-1 0 0 0,0 1 0 0 0,-1 0-1 0 0,1-1 1 0 0,-1 1 0 0 0,1-1 0 0 0,-1 2 2 0 0,1-4 1 0 0,0 221-1024 0 0,11-196-2385 0 0,4-14-6731 0 0,-10-10 3591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7:08.9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245 490 3633 0 0,'0'0'3374'0'0,"0"0"-1343"0"0,0 0-284 0 0,0 0 43 0 0,0 0-5 0 0,0 0-180 0 0,0 0-413 0 0,-33 19-410 0 0,-100 61-300 0 0,77-31-23 0 0,33 16-363 0 0,25-62-102 0 0,0-1-1 0 0,0 0 0 0 0,0 0 1 0 0,0 0-1 0 0,0 0 1 0 0,1-1-1 0 0,-1 1 1 0 0,0-1-1 0 0,1 1 1 0 0,-1-1-1 0 0,1 0 1 0 0,-1 0-1 0 0,1 0 1 0 0,0 0-1 0 0,0 0 1 0 0,-1-1-1 0 0,1 1 0 0 0,0-1 1 0 0,0 0-1 0 0,0 1 1 0 0,-1-1-1 0 0,1-1 1 0 0,0 1-1 0 0,0 0 1 0 0,0-1-1 0 0,-1 1 1 0 0,1-1-1 0 0,0 0 1 0 0,0 0 6 0 0,125-59 593 0 0,-101 44-510 0 0,8-5 19 0 0,-22 12-74 0 0,1 0 1 0 0,0 1 0 0 0,0 1-1 0 0,1 0 1 0 0,0 1 0 0 0,0 1 0 0 0,13-4-29 0 0,-25 11 5 0 0,0-1 0 0 0,0 1 0 0 0,0-1 0 0 0,-1 1 0 0 0,1 0 0 0 0,0 0 0 0 0,-1 1 0 0 0,0-1 0 0 0,1 0 0 0 0,-1 1 0 0 0,0-1 0 0 0,0 1 0 0 0,-1 0 0 0 0,1-1 0 0 0,0 1 0 0 0,-1 0 0 0 0,0 0 0 0 0,0 0 0 0 0,0 0 0 0 0,0 0 0 0 0,0 1 0 0 0,0-1 0 0 0,-1 0 0 0 0,0 0 0 0 0,1 0 0 0 0,-1 1 0 0 0,-1-1 0 0 0,1 0 0 0 0,0 0 0 0 0,-1 1 0 0 0,1-1 0 0 0,-1 0-1 0 0,0 1-3 0 0,1 13 14 0 0,1-10 0 0 0,0-1 0 0 0,0 0 0 0 0,0 0 1 0 0,1 0-1 0 0,0 0 0 0 0,0 0 1 0 0,1 0-1 0 0,-1 0 0 0 0,1-1 1 0 0,1 1-1 0 0,-1-1 0 0 0,1 0 0 0 0,0 0 1 0 0,0 0-1 0 0,0 0 0 0 0,1-1 1 0 0,-1 0-1 0 0,1 0 0 0 0,0 0 0 0 0,0 0 1 0 0,1-1-1 0 0,-1 0 0 0 0,1 0 1 0 0,0 0-1 0 0,0-1 0 0 0,-1 0 1 0 0,2 0-1 0 0,-1 0 0 0 0,0-1 0 0 0,0 0 1 0 0,0 0-1 0 0,1-1 0 0 0,-1 1 1 0 0,0-1-1 0 0,1-1 0 0 0,-1 1 0 0 0,0-1 1 0 0,0 0-1 0 0,1-1 0 0 0,-1 1 1 0 0,0-1-1 0 0,0-1 0 0 0,0 1 1 0 0,-1-1-1 0 0,1 0 0 0 0,-1 0 0 0 0,1-1-15 0 0,30-24 227 0 0,-1-2 0 0 0,-1-2 0 0 0,-2-1 0 0 0,-2-2 0 0 0,0-1 0 0 0,-3-1 0 0 0,10-19-227 0 0,-21 34 33 0 0,-1-2 0 0 0,-1 1 0 0 0,-1-2 1 0 0,-2 0-1 0 0,0 0 0 0 0,-2-1 0 0 0,0 0 1 0 0,-2-1-1 0 0,-1 0 0 0 0,-1 0 0 0 0,-2 0 1 0 0,1-17-34 0 0,-4 29 14 0 0,1 4 7 0 0,0 1 0 0 0,-1-1-1 0 0,0 1 1 0 0,-1-1 0 0 0,0 0 0 0 0,-1 1 0 0 0,0 0 0 0 0,-1-1-1 0 0,0 1 1 0 0,-4-9-21 0 0,7 18 5 0 0,-1 1 0 0 0,1-1 0 0 0,0 0-1 0 0,-1 0 1 0 0,1 1 0 0 0,-1-1 0 0 0,1 0-1 0 0,-1 1 1 0 0,1-1 0 0 0,-1 1 0 0 0,0-1-1 0 0,1 1 1 0 0,-1-1 0 0 0,0 1 0 0 0,1-1-1 0 0,-1 1 1 0 0,0 0 0 0 0,0-1 0 0 0,1 1-1 0 0,-1 0 1 0 0,0 0 0 0 0,0-1 0 0 0,1 1 0 0 0,-1 0-1 0 0,0 0 1 0 0,0 0 0 0 0,0 0 0 0 0,0 0-1 0 0,1 0 1 0 0,-1 0 0 0 0,0 0 0 0 0,0 0-1 0 0,0 1 1 0 0,1-1 0 0 0,-1 0 0 0 0,0 0-1 0 0,0 1 1 0 0,1-1 0 0 0,-1 1 0 0 0,0-1 0 0 0,1 0-1 0 0,-1 1 1 0 0,0-1 0 0 0,1 1 0 0 0,-1 0-1 0 0,1-1 1 0 0,-1 1 0 0 0,1-1 0 0 0,-1 1-1 0 0,1 0 1 0 0,-1 0 0 0 0,1-1 0 0 0,-1 1-1 0 0,1 0 1 0 0,0 0 0 0 0,0-1 0 0 0,-1 1-5 0 0,-21 45-173 0 0,9 2 181 0 0,2 1 0 0 0,2 1 0 0 0,3-1 0 0 0,2 1 0 0 0,1 0 0 0 0,4 24-8 0 0,0-53-45 0 0,1 0 1 0 0,1-1-1 0 0,0 1 0 0 0,2-1 1 0 0,0 0-1 0 0,1 0 0 0 0,1 0 1 0 0,1-1-1 0 0,1 0 1 0 0,1-1-1 0 0,0 0 0 0 0,1 0 1 0 0,1-1-1 0 0,1 0 0 0 0,0-1 1 0 0,1-1-1 0 0,13 11 45 0 0,-3-13-1002 0 0,-24-13 838 0 0,1 0 0 0 0,0 0 1 0 0,0 0-1 0 0,0 0 0 0 0,-1 0 1 0 0,1 0-1 0 0,0 0 1 0 0,0 0-1 0 0,-1-1 0 0 0,1 1 1 0 0,0 0-1 0 0,-1-1 1 0 0,1 1-1 0 0,0 0 0 0 0,-1-1 1 0 0,1 1-1 0 0,0-1 1 0 0,-1 1-1 0 0,1-1 0 0 0,-1 1 1 0 0,1-1-1 0 0,-1 1 1 0 0,1-1-1 0 0,-1 1 0 0 0,1-1 1 0 0,-1 0-1 0 0,0 1 1 0 0,1-1-1 0 0,-1 0 0 0 0,0 0 1 0 0,1 1-1 0 0,-1-1 1 0 0,0 0-1 0 0,0 1 0 0 0,0-1 1 0 0,0 0-1 0 0,0 0 0 0 0,0 0 1 0 0,0 1-1 0 0,0-1 1 0 0,0 0-1 0 0,0 0 0 0 0,0 1 1 0 0,0-1-1 0 0,-1 0 1 0 0,1 0 163 0 0,-7-24-8674 0 0,5 14 3614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7:09.33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5817 0 0,'0'0'3162'0'0,"0"0"-1728"0"0,0 0-386 0 0,0 0 298 0 0,0 0 187 0 0,0 0-119 0 0,32 1-346 0 0,104 4-346 0 0,229-7 1280 0 0,-261 0-5147 0 0,5 0-5577 0 0,-76 2 1043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7:10.1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282 668 9570 0 0,'0'0'1470'0'0,"0"0"-115"0"0,0 0-44 0 0,0 0 60 0 0,0 0 14 0 0,0 0-199 0 0,0 0-325 0 0,-33 8-281 0 0,-102 30-204 0 0,131-38-355 0 0,0 1 0 0 0,0 0 0 0 0,0 0-1 0 0,0 0 1 0 0,1 1 0 0 0,-1-1 0 0 0,0 1-1 0 0,1 0 1 0 0,-1 0 0 0 0,1 0-1 0 0,0 0 1 0 0,-1 1 0 0 0,1-1 0 0 0,0 1-1 0 0,1 0 1 0 0,-1 0 0 0 0,0 0-1 0 0,1 0-20 0 0,-5 7 54 0 0,1-2-45 0 0,1 1 0 0 0,0 0 0 0 0,1 0-1 0 0,-1 0 1 0 0,2 1 0 0 0,-1 0 0 0 0,1 0-1 0 0,1 0 1 0 0,0 0 0 0 0,0 0 0 0 0,1 0-1 0 0,1 0 1 0 0,-1 1 0 0 0,2-1 0 0 0,-1 0-1 0 0,2 3-8 0 0,-2-9-4 0 0,1 0-1 0 0,0 0 1 0 0,0 0-1 0 0,0 0 1 0 0,0-1-1 0 0,1 1 1 0 0,0 0-1 0 0,-1-1 1 0 0,1 1-1 0 0,1-1 1 0 0,-1 0-1 0 0,0 1 1 0 0,1-1-1 0 0,-1 0 1 0 0,1-1-1 0 0,0 1 1 0 0,0 0-1 0 0,0-1 1 0 0,1 0-1 0 0,-1 1 1 0 0,1-1-1 0 0,-1-1 1 0 0,1 1-1 0 0,-1 0 0 0 0,1-1 1 0 0,0 0-1 0 0,0 0 1 0 0,0 0-1 0 0,0 0 1 0 0,0-1-1 0 0,2 1 5 0 0,3 0 81 0 0,1-1 0 0 0,-1 1 0 0 0,1-2 0 0 0,-1 1 0 0 0,1-1-1 0 0,-1-1 1 0 0,0 0 0 0 0,1 0 0 0 0,-1-1 0 0 0,0 0 0 0 0,0 0-1 0 0,-1-1 1 0 0,1 0-81 0 0,13-12 158 0 0,-1 0-1 0 0,0-2 1 0 0,-1 0-1 0 0,-1-1 1 0 0,-1-1 0 0 0,-1-1-1 0 0,-1 0 1 0 0,0-1-1 0 0,-2-1 1 0 0,-1 0 0 0 0,0-1-1 0 0,4-14-157 0 0,-12 27 195 0 0,-5 11-235 0 0,0 1 1 0 0,0-1-1 0 0,1 0 0 0 0,-1 1 0 0 0,0-1 0 0 0,0 0 1 0 0,1 1-1 0 0,-1-1 0 0 0,0 0 0 0 0,1 1 0 0 0,-1-1 1 0 0,0 0-1 0 0,1 0 0 0 0,-1 1 0 0 0,0-1 0 0 0,1 0 1 0 0,-1 0-1 0 0,0 0 0 0 0,1 0 0 0 0,-1 0 1 0 0,1 1-1 0 0,-1-1 0 0 0,0 0 0 0 0,1 0 0 0 0,-1 0 1 0 0,1 0-1 0 0,-1 0 0 0 0,1 0 0 0 0,-1 0 0 0 0,0 0 1 0 0,1 0-1 0 0,-1-1 0 0 0,1 1 0 0 0,-1 0 0 0 0,0 0 1 0 0,1 0 39 0 0,3 54-218 0 0,19 90-53 0 0,-21-138 266 0 0,1-1 1 0 0,-1 1-1 0 0,1-1 1 0 0,0 0-1 0 0,0 0 1 0 0,1 0-1 0 0,-1 0 1 0 0,1-1 0 0 0,0 1-1 0 0,1-1 1 0 0,-1 0-1 0 0,1 0 1 0 0,0 0-1 0 0,0-1 1 0 0,0 0-1 0 0,0 0 1 0 0,0 0 0 0 0,1-1-1 0 0,-1 1 1 0 0,1-1-1 0 0,0-1 1 0 0,5 2 4 0 0,-2-1 31 0 0,0-1 1 0 0,0 0-1 0 0,0-1 0 0 0,1 0 1 0 0,-1 0-1 0 0,0-1 0 0 0,0 0 1 0 0,0-1-1 0 0,0 0 0 0 0,0 0 1 0 0,0-1-1 0 0,-1 0 0 0 0,1-1 1 0 0,-1 1-1 0 0,0-2 0 0 0,0 1 1 0 0,0-1-1 0 0,-1 0 0 0 0,0-1 1 0 0,0 0-1 0 0,2-2-31 0 0,128-154 738 0 0,-124 143-701 0 0,18-24-28 0 0,-2-1 0 0 0,-2-1 0 0 0,-2-2-1 0 0,-1-1 1 0 0,-4 0 0 0 0,-1-2 0 0 0,-2 0-1 0 0,-3-1 1 0 0,-1-1 0 0 0,-3 0-1 0 0,-3 0 1 0 0,-1-1 0 0 0,-3-7-9 0 0,-3 4-3 0 0,-1 55-7 0 0,1 1-1 0 0,-1 0 0 0 0,1-1 1 0 0,0 1-1 0 0,-1 0 1 0 0,1 0-1 0 0,-1 0 1 0 0,1-1-1 0 0,-1 1 0 0 0,1 0 1 0 0,-1 0-1 0 0,0 0 1 0 0,1 0-1 0 0,-1 0 1 0 0,1 0-1 0 0,-1 0 0 0 0,1 0 1 0 0,-1 0-1 0 0,1 0 1 0 0,-1 0-1 0 0,1 1 1 0 0,-1-1-1 0 0,1 0 1 0 0,-1 0-1 0 0,1 0 0 0 0,-1 1 1 0 0,1-1-1 0 0,-1 0 1 0 0,1 0-1 0 0,0 1 1 0 0,-1-1-1 0 0,1 0 0 0 0,-1 1 1 0 0,1-1-1 0 0,0 1 1 0 0,-1-1-1 0 0,1 0 1 0 0,0 1-1 0 0,0-1 0 0 0,-1 1 1 0 0,1-1-1 0 0,0 1 1 0 0,0-1-1 0 0,0 1 1 0 0,-1-1-1 0 0,1 1 0 0 0,0-1 1 0 0,0 1-1 0 0,0-1 1 0 0,0 1-1 0 0,0-1 1 0 0,0 1-1 0 0,0 0 11 0 0,-25 44-35 0 0,2 1-1 0 0,3 2 1 0 0,1 0 0 0 0,2 1-1 0 0,3 1 1 0 0,2 0 0 0 0,2 1-1 0 0,2 0 1 0 0,2 0 0 0 0,3 1-1 0 0,2-1 1 0 0,2 3 35 0 0,0-40 16 0 0,1-1 0 0 0,0 1 0 0 0,1-1-1 0 0,0 1 1 0 0,1-1 0 0 0,0 0 0 0 0,1 0 0 0 0,1-1 0 0 0,0 0 0 0 0,1 0 0 0 0,0 0-1 0 0,1 0 1 0 0,0-1 0 0 0,1-1 0 0 0,0 1 0 0 0,0-2 0 0 0,1 1 0 0 0,1-1 0 0 0,0-1 0 0 0,0 0-1 0 0,0 0 1 0 0,1-1 0 0 0,0 0 0 0 0,1-1 0 0 0,-1-1 0 0 0,1 0 0 0 0,0-1 0 0 0,0 0-1 0 0,1-1 1 0 0,-1 0 0 0 0,1-1 0 0 0,6 0-16 0 0,-11-2 85 0 0,0 0 0 0 0,0 0 0 0 0,-1-1 1 0 0,1 0-1 0 0,0-1 0 0 0,-1 0 0 0 0,1 0 0 0 0,-1 0 0 0 0,1-2 0 0 0,-1 1 1 0 0,0-1-1 0 0,0 0 0 0 0,-1 0 0 0 0,1-1 0 0 0,-1 0 0 0 0,0 0 0 0 0,0-1 1 0 0,-1 0-1 0 0,2-2-85 0 0,1-1 77 0 0,-1 0 0 0 0,0-1 0 0 0,-1 0 0 0 0,0 0 0 0 0,-1-1 0 0 0,0 1 0 0 0,-1-2 0 0 0,0 1 0 0 0,-1 0 0 0 0,0-1 0 0 0,0 0 1 0 0,-2 0-1 0 0,1 0 0 0 0,-1 0 0 0 0,-1 0 0 0 0,0 0 0 0 0,-1-1 0 0 0,-1 1 0 0 0,-1-11-77 0 0,1 18-19 0 0,-1-1 0 0 0,0 0 0 0 0,0 1 0 0 0,0 0 0 0 0,-1-1 0 0 0,0 1 0 0 0,0 0 0 0 0,0 0 0 0 0,0 0 0 0 0,-1 1 0 0 0,0-1 0 0 0,0 1 0 0 0,0 0 0 0 0,-1 0 0 0 0,1 0 0 0 0,-1 1 0 0 0,0-1 0 0 0,0 1 0 0 0,0 1 0 0 0,0-1 0 0 0,-1 1 0 0 0,1-1 0 0 0,-1 1 19 0 0,-135-26-1022 0 0,122 28 790 0 0,0 1-1 0 0,0 0 1 0 0,0 1 0 0 0,1 1 0 0 0,-1 1-1 0 0,1 1 1 0 0,0 0 0 0 0,0 2-1 0 0,-3 1 233 0 0,-36 22-4035 0 0,7 9-4775 0 0,34-27 45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7:10.50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220 27 9266 0 0,'0'0'1735'0'0,"0"0"-232"0"0,0 0-60 0 0,0 0 0 0 0,0 0-169 0 0,0 0-336 0 0,-30 20-363 0 0,-95 65-257 0 0,121-83-304 0 0,0 0 0 0 0,1 0 0 0 0,-1 0 0 0 0,1 1 0 0 0,-1-1 0 0 0,1 1 0 0 0,0 0 0 0 0,0 0 0 0 0,0 0 0 0 0,1 0 0 0 0,-1 1 0 0 0,1-1 0 0 0,0 1 0 0 0,0-1 0 0 0,0 1 0 0 0,0 0 0 0 0,0 0 0 0 0,1 1-14 0 0,-2 4 26 0 0,1-3-24 0 0,0 0 0 0 0,1 0 0 0 0,-1 0 0 0 0,1 1 0 0 0,1-1 0 0 0,-1 1-1 0 0,1-1 1 0 0,0 1 0 0 0,0-1 0 0 0,1 0 0 0 0,0 1 0 0 0,0-1 0 0 0,1 0-1 0 0,-1 1 1 0 0,1-1 0 0 0,1 0 0 0 0,-1 0 0 0 0,1 0 0 0 0,0-1 0 0 0,0 1 0 0 0,1-1-1 0 0,0 0 1 0 0,0 0 0 0 0,0 0 0 0 0,0 0 0 0 0,1-1 0 0 0,0 1 0 0 0,0-1-1 0 0,0 0 1 0 0,0-1 0 0 0,1 1 0 0 0,-1-1 0 0 0,1 0 0 0 0,0-1 0 0 0,0 1 0 0 0,0-1-1 0 0,0 0 1 0 0,0-1 0 0 0,1 1 0 0 0,5-1-2 0 0,-2 1 130 0 0,0 0-1 0 0,-1-1 1 0 0,1-1-1 0 0,0 0 1 0 0,0 0-1 0 0,0-1 1 0 0,-1 0-1 0 0,1-1 1 0 0,0 0-1 0 0,-1 0 1 0 0,0-1-1 0 0,1 0 1 0 0,-1-1-1 0 0,0 0 1 0 0,-1-1-1 0 0,1 1 1 0 0,-1-2-1 0 0,5-3-129 0 0,-5 4 122 0 0,-1-1 0 0 0,-1 0 0 0 0,1-1 0 0 0,-1 0 0 0 0,0 0 0 0 0,0 0 0 0 0,-1-1 0 0 0,0 1 0 0 0,0-1-1 0 0,-1-1 1 0 0,0 1 0 0 0,-1 0 0 0 0,0-1 0 0 0,0 0 0 0 0,0 0 0 0 0,-1 0 0 0 0,-1 0 0 0 0,1 0 0 0 0,-2 0 0 0 0,1 0 0 0 0,-1-2-122 0 0,0 3-99 0 0,1 1-1 0 0,-1 0 1 0 0,0 0 0 0 0,-1 0 0 0 0,0 0 0 0 0,0-1 0 0 0,-1 1-1 0 0,1 0 1 0 0,-1 1 0 0 0,-1-1 0 0 0,0 0 0 0 0,1 1 0 0 0,-2-1-1 0 0,1 1 1 0 0,-1 0 0 0 0,0 0 0 0 0,-1 0 0 0 0,1 1 0 0 0,-1-1-1 0 0,0 1 1 0 0,0 0 0 0 0,-1 1 0 0 0,1-1 0 0 0,-1 1 0 0 0,-3-2 99 0 0,-26-7-2735 0 0,10 8-4466 0 0,12 5-3700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7:10.85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 85 15299 0 0,'0'0'1841'0'0,"0"0"-760"0"0,0 0-381 0 0,0 0-10 0 0,0 0-47 0 0,0 0-145 0 0,0 0-224 0 0,0 0-159 0 0,0 0-62 0 0,0 0-21 0 0,0 0-12 0 0,0 0 1 0 0,0 0-5 0 0,-5 29-1 0 0,-15 87 25 0 0,19-115-37 0 0,0 0 0 0 0,1 0-1 0 0,-1-1 1 0 0,1 1 0 0 0,-1 0 0 0 0,1 0 0 0 0,-1 0 0 0 0,1 0 0 0 0,-1 0-1 0 0,1 0 1 0 0,0 0 0 0 0,0-1 0 0 0,-1 1 0 0 0,1 0 0 0 0,0 0 0 0 0,0 0-1 0 0,0 0 1 0 0,0 0 0 0 0,0 0 0 0 0,0 0 0 0 0,0 0 0 0 0,1 0 0 0 0,-1 0-1 0 0,0 0 1 0 0,0 0 0 0 0,1 0 0 0 0,-1 0 0 0 0,1 0 0 0 0,-1 0 0 0 0,1-1-1 0 0,-1 1 1 0 0,1 0 0 0 0,-1 0 0 0 0,1 0 0 0 0,0-1 0 0 0,-1 1 0 0 0,1 0-1 0 0,0-1 1 0 0,0 1 0 0 0,-1-1 0 0 0,1 1 0 0 0,0-1 0 0 0,0 1 0 0 0,0-1-1 0 0,0 0 1 0 0,0 1 0 0 0,0-1 0 0 0,0 0 0 0 0,0 0 0 0 0,0 1 0 0 0,0-1-1 0 0,0 0 1 0 0,0 0 0 0 0,0 0-3 0 0,4 0 39 0 0,6 0 70 0 0,1 0 0 0 0,-1-1 1 0 0,0 0-1 0 0,1 0 0 0 0,-1-1 0 0 0,0-1 0 0 0,0 0 0 0 0,0 0 0 0 0,0-1 0 0 0,0-1 0 0 0,-1 1 0 0 0,0-2 0 0 0,0 1 1 0 0,0-2-1 0 0,-1 1 0 0 0,0-1 0 0 0,0-1 0 0 0,-1 1 0 0 0,0-2 0 0 0,4-4-109 0 0,76-98-939 0 0,-61 56-9544 0 0,-24 47-640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7:11.21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6809 0 0,'0'0'3852'0'0,"0"0"-1418"0"0,0 0-555 0 0,0 0-128 0 0,0 0-287 0 0,0 0-348 0 0,0 0-259 0 0,0 0-157 0 0,0 0-43 0 0,0 0 25 0 0,0 0-58 0 0,0 0-104 0 0,0 0-89 0 0,1 30-115 0 0,2 97-99 0 0,-3 42 112 0 0,-1-110-316 0 0,2 0-1 0 0,2 1 1 0 0,11 50-13 0 0,-2-60-218 0 0,1 7-901 0 0,-10-20-2634 0 0,-7-27-659 0 0,-6-5-3372 0 0,4-5 394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7:11.47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 11915 0 0,'0'0'1200'0'0,"0"0"-528"0"0,0 0-56 0 0,0 0 96 0 0,0 0-64 0 0,0 0-192 0 0,0 0-183 0 0,0 0-145 0 0,0 0-48 0 0,212 0-64 0 0,-172 0-80 0 0,5 0-305 0 0,1 0-1167 0 0,-10 0-3417 0 0,-13 0-4841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4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16027 0 0,'0'0'1395'0'0,"0"0"-577"0"0,0 0-407 0 0,0 0 65 0 0,0 0 249 0 0,0 0 139 0 0,0 0-46 0 0,0 0-202 0 0,0 0-219 0 0,0 0-154 0 0,0 0-88 0 0,0 0-30 0 0,0 0-1 0 0,0 5-10 0 0,4 21 354 0 0,0 4-1391 0 0,-3-10-7350 0 0,-1-16 1181 0 0,-2-1-396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7:15.9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491 27 0 0 0,'0'0'1714'0'0,"0"0"-49"0"0,0 0 77 0 0,0 0 241 0 0,0 0 199 0 0,0 0-32 0 0,0 0-283 0 0,0 0-343 0 0,0 0-292 0 0,0 0-226 0 0,0 0-130 0 0,0-5-90 0 0,0-12-77 0 0,0 13-61 0 0,0 4-88 0 0,0 0-95 0 0,0 0-96 0 0,0 0-90 0 0,1 20 250 0 0,16 192 231 0 0,-19 170-712 0 0,-3-345-2638 0 0,-8-43-12113 0 0,11 5 8902 0 0</inkml:trace>
  <inkml:trace contextRef="#ctx0" brushRef="#br0" timeOffset="329.381">1 137 5953 0 0,'0'0'1242'0'0,"0"0"-154"0"0,0 0 164 0 0,0 0 393 0 0,0 0 252 0 0,0 0-105 0 0,0 0-356 0 0,0 0-309 0 0,0 0-214 0 0,0 0-125 0 0,33 0-83 0 0,106 0-48 0 0,6-1 2298 0 0,134-20-2955 0 0,106-20 306 0 0,-363 38-390 0 0,-2-1-850 0 0,-5 4-3509 0 0,-32 8-6887 0 0,10-5 4365 0 0</inkml:trace>
  <inkml:trace contextRef="#ctx0" brushRef="#br0" timeOffset="677.876">139 781 11907 0 0,'0'0'1350'0'0,"0"0"-361"0"0,0 0 67 0 0,0 0 292 0 0,0 0 145 0 0,0 0-191 0 0,0 0-357 0 0,0 0-250 0 0,0 0-153 0 0,37-3-98 0 0,115-10-56 0 0,0-11 346 0 0,50-18-777 0 0,-135 28-3889 0 0,-1 0-5761 0 0,-50 10 168 0 0</inkml:trace>
  <inkml:trace contextRef="#ctx0" brushRef="#br0" timeOffset="82480.45">1032 675 8834 0 0,'0'0'1755'0'0,"0"0"-393"0"0,0 0-165 0 0,0 0 18 0 0,0 0-17 0 0,0 0-143 0 0,0 0-206 0 0,0 0-187 0 0,0 0-94 0 0,0 0-52 0 0,0 0-91 0 0,-1 29-97 0 0,0 94-93 0 0,14-40 10 0 0,42 71-603 0 0,-50-146-544 0 0,3 9 240 0 0,-7-11-3676 0 0,0 0-4115 0 0,-1-5 2722 0 0</inkml:trace>
  <inkml:trace contextRef="#ctx0" brushRef="#br0" timeOffset="82769.23">1047 748 4241 0 0,'0'0'2606'0'0,"0"0"-512"0"0,0 0-313 0 0,0 0 1 0 0,0 0-66 0 0,0 0-215 0 0,26-31-284 0 0,84-95-243 0 0,-108 123-920 0 0,-1 0 1 0 0,1 0-1 0 0,-1 1 0 0 0,1-1 1 0 0,0 1-1 0 0,0 0 1 0 0,0-1-1 0 0,0 1 1 0 0,1 0-1 0 0,-1 0 0 0 0,1 0 1 0 0,-1 1-1 0 0,1-1 1 0 0,-1 1-1 0 0,1-1 0 0 0,0 1 1 0 0,0 0-1 0 0,0 0 1 0 0,0 0-1 0 0,-1 0 0 0 0,1 0 1 0 0,3 1-55 0 0,4-1 255 0 0,-7 0-207 0 0,0 0 0 0 0,1 0 0 0 0,-1 1 0 0 0,0-1 1 0 0,0 1-1 0 0,0-1 0 0 0,1 1 0 0 0,-1 0 0 0 0,0 0 0 0 0,0 0 0 0 0,1 1 0 0 0,-1-1 0 0 0,0 1 0 0 0,0 0 0 0 0,0 0 0 0 0,0 0 0 0 0,1 0 0 0 0,-2 0 1 0 0,1 1-1 0 0,0-1 0 0 0,0 1 0 0 0,0 0 0 0 0,-1 0 0 0 0,1 0 0 0 0,-1 0 0 0 0,1 0 0 0 0,-1 1 0 0 0,0-1 0 0 0,0 1 0 0 0,0-1 0 0 0,0 1 0 0 0,-1 0 1 0 0,1 0-1 0 0,-1 0 0 0 0,1 0 0 0 0,-1 0 0 0 0,0 0 0 0 0,0 0 0 0 0,0 0 0 0 0,-1 0 0 0 0,1 0 0 0 0,-1 1 0 0 0,0-1-48 0 0,1 11 45 0 0,0-1 1 0 0,-1 0-1 0 0,0 0 0 0 0,-1 0 0 0 0,-1 0 1 0 0,0 1-1 0 0,-1-2 0 0 0,0 1 0 0 0,-1 0 1 0 0,-1-1-1 0 0,0 1 0 0 0,0-1 0 0 0,-1-1 0 0 0,-1 1 1 0 0,0-1-1 0 0,0 0 0 0 0,-1 0 0 0 0,-1-1 1 0 0,0 0-1 0 0,0-1 0 0 0,-1 0 0 0 0,0 0 0 0 0,0-1-45 0 0,-42 15-1539 0 0,33-21-2564 0 0,1-1-5294 0 0,15-1 1965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8:20.04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3287 624 4833 0 0,'0'0'180'0'0,"0"0"-105"0"0,0 0 317 0 0,0 0 484 0 0,0 0 534 0 0,0 0 363 0 0,35 6 129 0 0,113 19-168 0 0,-138-23-1522 0 0,-1 0-1 0 0,1-1 1 0 0,0 0 0 0 0,-1-1-1 0 0,1 0 1 0 0,0 0 0 0 0,-1-1-1 0 0,1 0 1 0 0,0-1 0 0 0,-1 0 0 0 0,2-1-212 0 0,3 0 253 0 0,60-20 321 0 0,-1-2 1 0 0,-1-3 0 0 0,-1-4 0 0 0,-2-2 0 0 0,-2-4-1 0 0,-1-2 1 0 0,-2-4 0 0 0,-1-2 0 0 0,-3-3 0 0 0,34-37-575 0 0,-80 74 76 0 0,-1-2 1 0 0,-1 0 0 0 0,0 0 0 0 0,0-1 0 0 0,-1-1-1 0 0,-1 1 1 0 0,-1-2 0 0 0,-1 1 0 0 0,0-2 0 0 0,3-10-77 0 0,-10 28 7 0 0,-1 0 0 0 0,1-1 1 0 0,-1 1-1 0 0,1 0 1 0 0,-1-1-1 0 0,1 1 0 0 0,-1-1 1 0 0,1 1-1 0 0,-1-1 0 0 0,0 1 1 0 0,1 0-1 0 0,-1-1 1 0 0,0 1-1 0 0,0-1 0 0 0,1 0 1 0 0,-1 1-1 0 0,0-1 0 0 0,0 1 1 0 0,0-1-1 0 0,0 1 0 0 0,1-1 1 0 0,-1 1-1 0 0,0-1 1 0 0,0 0-1 0 0,0 1 0 0 0,0-1 1 0 0,0 1-1 0 0,0-1 0 0 0,-1 1 1 0 0,1-1-1 0 0,0 0 1 0 0,0 1-1 0 0,0-1 0 0 0,0 1 1 0 0,-1-1-1 0 0,1 1 0 0 0,0-1 1 0 0,-1 1-1 0 0,1-1 0 0 0,0 1 1 0 0,-1-1-1 0 0,1 1 1 0 0,0 0-1 0 0,-1-1 0 0 0,1 1 1 0 0,-1 0-1 0 0,1-1 0 0 0,-1 1 1 0 0,1 0-1 0 0,-1-1 0 0 0,1 1 1 0 0,-1 0-1 0 0,1 0 1 0 0,-1 0-1 0 0,0-1 0 0 0,1 1 1 0 0,-1 0-1 0 0,1 0 0 0 0,-1 0 1 0 0,1 0-1 0 0,-1 0 1 0 0,0 0-1 0 0,1 0 0 0 0,-1 0 1 0 0,1 0-1 0 0,-1 0 0 0 0,0 1-7 0 0,-30 28-259 0 0,-3 26 214 0 0,3 0 0 0 0,2 3-1 0 0,3 0 1 0 0,2 2 0 0 0,-13 52 45 0 0,-11 52-128 0 0,7 3 0 0 0,8 2 0 0 0,0 49 128 0 0,21-116-7 0 0,-5-2 0 0 0,-17 53 7 0 0,25-121-50 0 0,-1 0 0 0 0,-2-1 0 0 0,0-1 0 0 0,-3 0 0 0 0,0 0 1 0 0,-2-2-1 0 0,-1 0 0 0 0,-1-1 0 0 0,-19 20 50 0 0,22-32-98 0 0,0 0-1 0 0,-1 0 1 0 0,-1-2 0 0 0,0 0-1 0 0,0-1 1 0 0,-2-1 0 0 0,1-1 0 0 0,-1 0-1 0 0,-1-2 1 0 0,-20 7 98 0 0,33-13-13 0 0,-1 1 0 0 0,1-1 0 0 0,0-1 0 0 0,-1 0 0 0 0,1 0 0 0 0,-1 0 1 0 0,1-1-1 0 0,-1 0 0 0 0,1-1 0 0 0,-1 0 0 0 0,1 0 0 0 0,-1-1 0 0 0,1 0 0 0 0,0 0 0 0 0,0-1 0 0 0,0 0 0 0 0,0-1 0 0 0,0 0 0 0 0,1 0 1 0 0,0 0-1 0 0,-1-1 0 0 0,2 0 0 0 0,-1-1 0 0 0,1 1 0 0 0,-1-1 0 0 0,0-3 13 0 0,0-2 7 0 0,0-1-1 0 0,1 0 1 0 0,1-1 0 0 0,0 0-1 0 0,1 1 1 0 0,0-1 0 0 0,1-1-1 0 0,0 1 1 0 0,1 0 0 0 0,1-1-1 0 0,0 1 1 0 0,1-1 0 0 0,0 0-1 0 0,1 1 1 0 0,1-1 0 0 0,0 1-1 0 0,0 0 1 0 0,2 0 0 0 0,0 0-1 0 0,0 0 1 0 0,1 0 0 0 0,0 1-1 0 0,1 0 1 0 0,1 0 0 0 0,0 0-1 0 0,1 1 1 0 0,0 0 0 0 0,8-8-7 0 0,26-32 6 0 0,2 1-1 0 0,2 3 1 0 0,2 2 0 0 0,3 1 0 0 0,1 3 0 0 0,1 3 0 0 0,3 2 0 0 0,1 2-1 0 0,1 3 1 0 0,14-4-6 0 0,16-2-2118 0 0,-31 19-7387 0 0,-42 14 768 0 0</inkml:trace>
  <inkml:trace contextRef="#ctx0" brushRef="#br0" timeOffset="307.692">4508 860 12819 0 0,'0'0'1559'0'0,"0"0"-399"0"0,0 0-242 0 0,0 0 15 0 0,0 0 33 0 0,0 0-102 0 0,0 0-220 0 0,0 0-217 0 0,0 0-159 0 0,-21 35-98 0 0,-63 113-64 0 0,57-69-19 0 0,28-66-82 0 0,-1-8 7 0 0,0-1-1 0 0,0 1 1 0 0,1-1 0 0 0,-1 1 0 0 0,1-1 0 0 0,0 1-1 0 0,0-1 1 0 0,0 1 0 0 0,1-1 0 0 0,0 0 0 0 0,-1 0-1 0 0,2 0 1 0 0,-1 0 0 0 0,0 0 0 0 0,1 0 0 0 0,0 0-1 0 0,0-1 1 0 0,0 1 0 0 0,0-1 0 0 0,0 0-1 0 0,1 0 1 0 0,-1 0 0 0 0,1-1 0 0 0,0 1 0 0 0,0-1-1 0 0,0 0 1 0 0,0 0 0 0 0,0 0 0 0 0,0 0 0 0 0,1-1-1 0 0,-1 0 1 0 0,2 1-12 0 0,6 0 164 0 0,-1 0 0 0 0,1-1 0 0 0,0 0 0 0 0,0-1 0 0 0,0 0 0 0 0,-1-1 0 0 0,1 0-1 0 0,0-1 1 0 0,-1 0 0 0 0,1-1 0 0 0,-1 0 0 0 0,0-1 0 0 0,0 0 0 0 0,0-1 0 0 0,0 0 0 0 0,-1-1 0 0 0,0 0 0 0 0,0 0-1 0 0,0-1 1 0 0,-1-1 0 0 0,5-5-164 0 0,-3 3 16 0 0,-1 0 1 0 0,0-1-1 0 0,-1 0 0 0 0,-1 0 0 0 0,1-1 0 0 0,-2 0 0 0 0,0-1 1 0 0,0 0-1 0 0,-1 0 0 0 0,-1 0 0 0 0,0-1 0 0 0,0 0 0 0 0,-2 1 0 0 0,0-2 1 0 0,0 1-1 0 0,-2 0 0 0 0,1-1 0 0 0,-2 1 0 0 0,0 0 0 0 0,-1-1 1 0 0,0 1-1 0 0,-1 0 0 0 0,-1-1 0 0 0,0 1 0 0 0,-1 0 0 0 0,-3-8-16 0 0,3 13-308 0 0,1 0 0 0 0,-1 1 0 0 0,0-1-1 0 0,-1 1 1 0 0,0 0 0 0 0,0 1 0 0 0,-1-1 0 0 0,0 1-1 0 0,0 0 1 0 0,-3-2 308 0 0,-10-1-4446 0 0,-3 6-3558 0 0,13 4-1629 0 0</inkml:trace>
  <inkml:trace contextRef="#ctx0" brushRef="#br0" timeOffset="677.592">4874 1231 7954 0 0,'0'0'2786'0'0,"0"0"-483"0"0,0 0-283 0 0,0 0-123 0 0,0 0-193 0 0,0 0-213 0 0,0 0-191 0 0,0 0-148 0 0,0 0-173 0 0,0 0-206 0 0,0 0-219 0 0,0 0-171 0 0,0 0-123 0 0,19-22-62 0 0,61-75-30 0 0,-7-37 241 0 0,-64 112-552 0 0,1-1 1 0 0,2 2-1 0 0,0 0 0 0 0,1 0 0 0 0,1 1 1 0 0,1 1-1 0 0,1 0 0 0 0,0 1 1 0 0,2 1-1 0 0,0 0 0 0 0,0 2 1 0 0,2 0-1 0 0,0 1 0 0 0,13-7 143 0 0,18 8-4165 0 0,-18 10-6521 0 0,-19 3 1204 0 0</inkml:trace>
  <inkml:trace contextRef="#ctx0" brushRef="#br0" timeOffset="7055.806">233 3047 0 0 0,'0'0'1111'0'0,"0"0"299"0"0,0 0 29 0 0,0 0 72 0 0,0 0 140 0 0,0 0 22 0 0,0 0-215 0 0,0 0-370 0 0,0 0-324 0 0,0 0-225 0 0,0 0-58 0 0,4 7 40 0 0,13 64 537 0 0,-17 61 35 0 0,-13 370-536 0 0,10-461-593 0 0,2-16 7 0 0,0 1 0 0 0,-2 0 0 0 0,-1-1 0 0 0,-1 0-1 0 0,-1 0 1 0 0,-2 0 0 0 0,0-1 0 0 0,-1 0-1 0 0,-3 2 30 0 0,10-22-21 0 0,-1-1 0 0 0,1 0-1 0 0,-1 0 1 0 0,0 1 0 0 0,0-2-1 0 0,0 1 1 0 0,0 0 0 0 0,0-1-1 0 0,-1 1 1 0 0,1-1 0 0 0,-1 0-1 0 0,0 0 1 0 0,1 0 0 0 0,-1-1-1 0 0,0 1 1 0 0,0-1 0 0 0,0 0-1 0 0,0 0 1 0 0,0 0 0 0 0,0-1-1 0 0,0 0 1 0 0,-1 1 0 0 0,1-1-1 0 0,0-1 1 0 0,-1 1 21 0 0,1-2-34 0 0,-1 0 1 0 0,1 0-1 0 0,0-1 0 0 0,0 1 0 0 0,0-1 1 0 0,0 0-1 0 0,0 0 0 0 0,1 0 0 0 0,-1-1 1 0 0,1 1-1 0 0,0-1 0 0 0,0 0 1 0 0,0 0-1 0 0,1 0 0 0 0,-1 0 0 0 0,1 0 1 0 0,0-1-1 0 0,0 1 0 0 0,1-1 0 0 0,-1 1 1 0 0,1-1-1 0 0,0 0 0 0 0,0 1 0 0 0,0-3 34 0 0,-5-25-130 0 0,1 0-1 0 0,1 0 1 0 0,2-1-1 0 0,2 1 1 0 0,0-1-1 0 0,2 1 1 0 0,6-26 130 0 0,4-9-155 0 0,4 0 1 0 0,2 2-1 0 0,3 0 1 0 0,3 1-1 0 0,3 1 1 0 0,3 1-1 0 0,28-43 155 0 0,-30 57 266 0 0,1 2 0 0 0,3 2-1 0 0,2 0 1 0 0,1 2 0 0 0,2 2-1 0 0,2 2 1 0 0,2 1 0 0 0,1 2-1 0 0,1 1 1 0 0,33-16-266 0 0,-63 42 200 0 0,1 1 0 0 0,0 0 0 0 0,0 1 0 0 0,1 1 0 0 0,0 0 0 0 0,0 1-1 0 0,0 0 1 0 0,1 1 0 0 0,-1 1 0 0 0,1 1 0 0 0,-1 0 0 0 0,12 1-200 0 0,-24 1 18 0 0,1-1 0 0 0,0 1-1 0 0,0 0 1 0 0,-1 0 0 0 0,1 1-1 0 0,-1-1 1 0 0,1 1 0 0 0,-1 0 0 0 0,0 0-1 0 0,1 0 1 0 0,-1 0 0 0 0,0 0 0 0 0,0 1-1 0 0,0-1 1 0 0,-1 1 0 0 0,1 0-1 0 0,-1 0 1 0 0,1 0 0 0 0,-1 0 0 0 0,0 0-1 0 0,0 0 1 0 0,0 1 0 0 0,-1-1 0 0 0,1 1-1 0 0,-1-1 1 0 0,0 1 0 0 0,0 0-1 0 0,0 0 1 0 0,0-1 0 0 0,-1 1 0 0 0,0 0-1 0 0,0 0 1 0 0,0 0-18 0 0,-14 130 581 0 0,0-93-505 0 0,-3-1 1 0 0,-1-1 0 0 0,-2 0-1 0 0,-2-2 1 0 0,-2 0 0 0 0,0-2-1 0 0,-3 0 1 0 0,-1-2-1 0 0,-1-1 1 0 0,-2-1 0 0 0,-1-2-1 0 0,-1-1 1 0 0,-26 16-77 0 0,45-34-231 0 0,0 1 1 0 0,0-2-1 0 0,-1 0 1 0 0,-1-1-1 0 0,1 0 1 0 0,-1-2-1 0 0,-7 3 231 0 0,28-42-13835 0 0,5 22 9349 0 0</inkml:trace>
  <inkml:trace contextRef="#ctx0" brushRef="#br0" timeOffset="10300.846">1612 2885 9650 0 0,'0'0'2158'0'0,"0"0"-515"0"0,0 0-360 0 0,0 0-156 0 0,0 0-115 0 0,0 0-189 0 0,0 0-198 0 0,-34 0-129 0 0,-108 6-110 0 0,136-6-358 0 0,1 0-1 0 0,-1 0 1 0 0,1 1 0 0 0,-1 0 0 0 0,1 0 0 0 0,0 0 0 0 0,-1 1 0 0 0,1-1-1 0 0,0 2 1 0 0,0-1 0 0 0,0 0 0 0 0,0 1 0 0 0,0 0 0 0 0,1 0 0 0 0,-1 0-1 0 0,1 1 1 0 0,-4 3-28 0 0,-6 5 80 0 0,-28 24 63 0 0,2 2 1 0 0,1 1-1 0 0,3 2 0 0 0,1 1 0 0 0,1 2 0 0 0,-14 28-143 0 0,39-59-22 0 0,1 0 0 0 0,0 1 1 0 0,1 0-1 0 0,1 0 0 0 0,0 0 0 0 0,1 1 0 0 0,0 0 1 0 0,1 0-1 0 0,1 1 0 0 0,0-1 0 0 0,2 0 0 0 0,-1 1 0 0 0,2 0 1 0 0,0 7 21 0 0,1-19-19 0 0,0 0 1 0 0,0 0 0 0 0,1 0 0 0 0,-1 0-1 0 0,1 0 1 0 0,0 0 0 0 0,0-1 0 0 0,0 1 0 0 0,0-1-1 0 0,0 1 1 0 0,1-1 0 0 0,0 0 0 0 0,0 0-1 0 0,0 0 1 0 0,0 0 0 0 0,0-1 0 0 0,0 1-1 0 0,1-1 1 0 0,0 0 0 0 0,-1 0 0 0 0,1 0-1 0 0,0 0 1 0 0,0 0 0 0 0,0-1 0 0 0,0 0 0 0 0,0 0-1 0 0,0 0 1 0 0,0 0 0 0 0,0-1 0 0 0,0 0-1 0 0,0 0 1 0 0,4 0 18 0 0,4 0 21 0 0,1 0 0 0 0,0-1 0 0 0,-1-1 0 0 0,1 0 0 0 0,-1-1-1 0 0,0 0 1 0 0,0-1 0 0 0,0 0 0 0 0,0-1 0 0 0,5-3-21 0 0,41-27 235 0 0,-2-2-1 0 0,-1-2 1 0 0,-2-3 0 0 0,-2-2 0 0 0,13-18-235 0 0,-32 30 180 0 0,-1-1 0 0 0,-3-1 0 0 0,0-2 1 0 0,-2-1-1 0 0,-2-1 0 0 0,11-24-180 0 0,-33 57 3 0 0,14-27 227 0 0,-12 23-127 0 0,-9 18-116 0 0,-54 105-358 0 0,53-100 310 0 0,0 0 0 0 0,1 0-1 0 0,0 1 1 0 0,1 0-1 0 0,1 0 1 0 0,0 0 0 0 0,1 1-1 0 0,1-1 1 0 0,0 0 0 0 0,1 1-1 0 0,1 7 62 0 0,1-20-10 0 0,-1 1-1 0 0,1-1 1 0 0,0 0-1 0 0,0 1 1 0 0,0-1-1 0 0,0 0 1 0 0,1 0 0 0 0,-1 0-1 0 0,1 0 1 0 0,-1-1-1 0 0,1 1 1 0 0,0-1-1 0 0,0 0 1 0 0,1 0-1 0 0,-1 0 1 0 0,0 0-1 0 0,1 0 1 0 0,-1-1-1 0 0,1 1 1 0 0,-1-1 0 0 0,1 0-1 0 0,0 0 1 0 0,-1 0-1 0 0,1-1 1 0 0,0 1-1 0 0,0-1 1 0 0,0 0-1 0 0,-1 0 1 0 0,1 0-1 0 0,0-1 1 0 0,0 1-1 0 0,0-1 1 0 0,-1 0 0 0 0,4-1 9 0 0,11 2 25 0 0,4-3 28 0 0,-1-1-1 0 0,0-1 0 0 0,0 0 1 0 0,0-2-1 0 0,0 0 0 0 0,-1-2 1 0 0,-1 0-1 0 0,0-1 0 0 0,0-1 1 0 0,0 0-1 0 0,6-8-51 0 0,11-3 121 0 0,4-1-32 0 0,-2-2 1 0 0,0-1-1 0 0,-2-2 1 0 0,-1-2-1 0 0,-1-1 1 0 0,-1-2-1 0 0,-2-1 0 0 0,-2-1 1 0 0,-1-2-1 0 0,-2 0 1 0 0,-1-3-90 0 0,-18 29-26 0 0,-1-1-1 0 0,0 0 1 0 0,-1 0 0 0 0,0 0 0 0 0,-1-1 0 0 0,-1 1-1 0 0,0-1 1 0 0,0 0 0 0 0,-2 0 0 0 0,1 0-1 0 0,-2 0 1 0 0,0-10 26 0 0,0 21-16 0 0,-1 0-1 0 0,1 0 1 0 0,-1 0-1 0 0,0 0 1 0 0,0 0-1 0 0,0 0 1 0 0,0 0 0 0 0,0 0-1 0 0,-1 0 1 0 0,1 0-1 0 0,0 1 1 0 0,-1-1-1 0 0,1 1 1 0 0,-1-1 0 0 0,0 1-1 0 0,0-1 1 0 0,1 1-1 0 0,-1 0 1 0 0,0 0-1 0 0,0 0 1 0 0,0 0-1 0 0,0 0 1 0 0,0 0 0 0 0,0 1-1 0 0,-1-1 1 0 0,1 1-1 0 0,0-1 1 0 0,0 1-1 0 0,0 0 1 0 0,0 0-1 0 0,-1 0 1 0 0,1 0 0 0 0,0 0-1 0 0,-1 1 17 0 0,-75 20-493 0 0,53-5 485 0 0,1 1 1 0 0,1 1-1 0 0,0 1 0 0 0,1 1 0 0 0,1 1 1 0 0,1 1-1 0 0,1 1 0 0 0,1 0 1 0 0,-11 21 7 0 0,24-38 3 0 0,1 0 1 0 0,0 1-1 0 0,0 0 1 0 0,1 0-1 0 0,0 0 1 0 0,0 0-1 0 0,0 1 1 0 0,1-1-1 0 0,1 1 1 0 0,-1 0-1 0 0,1-1 1 0 0,0 1-1 0 0,1 0 1 0 0,0 0-1 0 0,0-1 1 0 0,0 1-1 0 0,1 0 1 0 0,0 0-1 0 0,1-1 1 0 0,0 1-1 0 0,0-1 1 0 0,1 1-1 0 0,0-1 1 0 0,0 0-1 0 0,0 0 1 0 0,1 0-1 0 0,0 0-3 0 0,13 12 57 0 0,1 0 0 0 0,0-2 0 0 0,1 0 0 0 0,1-1 0 0 0,0-1 0 0 0,12 6-57 0 0,80 66 843 0 0,-109-84-881 0 0,0 1 1 0 0,0-1 0 0 0,0 1 0 0 0,0 0-1 0 0,-1 0 1 0 0,0 0 0 0 0,0 0 0 0 0,0 0 0 0 0,0 0-1 0 0,0 1 1 0 0,-1-1 0 0 0,0 0 0 0 0,0 1 0 0 0,0-1-1 0 0,-1 1 1 0 0,1-1 0 0 0,-1 1 0 0 0,0 0 0 0 0,0-1-1 0 0,-1 1 1 0 0,1-1 0 0 0,-1 1 0 0 0,0-1 0 0 0,0 1-1 0 0,-1-1 1 0 0,0 2 37 0 0,-8 19-4280 0 0,-3-1-3813 0 0,10-16-1214 0 0</inkml:trace>
  <inkml:trace contextRef="#ctx0" brushRef="#br0" timeOffset="11332.611">3345 2892 6081 0 0,'0'0'1013'0'0,"0"0"-147"0"0,0 0 123 0 0,0 0 242 0 0,-34 12 202 0 0,-106 39-25 0 0,122-45-1104 0 0,0 2-1 0 0,1 1 0 0 0,0 0 1 0 0,0 1-1 0 0,1 0 0 0 0,1 2 1 0 0,-1 0-1 0 0,2 0 0 0 0,-12 13-303 0 0,-9 9 298 0 0,-103 113 730 0 0,136-146-1016 0 0,0 1 0 0 0,0-1 0 0 0,0 1 0 0 0,0 0 0 0 0,1 0-1 0 0,-1 0 1 0 0,1 0 0 0 0,-1 0 0 0 0,1 0 0 0 0,0 1 0 0 0,0-1 0 0 0,0 0 0 0 0,0 1 0 0 0,0-1 0 0 0,0 0 0 0 0,1 1-1 0 0,-1-1 1 0 0,1 1 0 0 0,0-1 0 0 0,0 1 0 0 0,0 0 0 0 0,0-1 0 0 0,0 1 0 0 0,0-1 0 0 0,1 1 0 0 0,-1-1 0 0 0,1 1-1 0 0,0-1 1 0 0,0 0 0 0 0,0 1 0 0 0,0-1 0 0 0,0 0 0 0 0,0 0 0 0 0,1 1 0 0 0,-1-1 0 0 0,1 0 0 0 0,-1 0 0 0 0,1-1-1 0 0,0 1 1 0 0,0 0 0 0 0,-1 0 0 0 0,1-1 0 0 0,2 1-12 0 0,11-1 162 0 0,0-1 0 0 0,1-1 0 0 0,-1 0-1 0 0,0-1 1 0 0,1-1 0 0 0,-1 0 0 0 0,-1-1 0 0 0,1-1 0 0 0,0 0-1 0 0,-1-1 1 0 0,0 0 0 0 0,-1-1 0 0 0,1-1 0 0 0,-1 0 0 0 0,-1-1 0 0 0,1-1-1 0 0,4-5-161 0 0,232-197 978 0 0,-192 164-919 0 0,-51 66-266 0 0,-2 227 303 0 0,-3-238-97 0 0,-1 1 0 0 0,2-1 0 0 0,-1 0 0 0 0,1 0 0 0 0,0 0 0 0 0,0-1 0 0 0,1 1 0 0 0,0 0 0 0 0,0-1-1 0 0,1 0 1 0 0,0 0 0 0 0,0 0 0 0 0,0 0 0 0 0,1 0 0 0 0,-1-1 0 0 0,1 0 0 0 0,1 0 0 0 0,-1 0 0 0 0,1-1 0 0 0,0 0 0 0 0,0 0 0 0 0,0 0 0 0 0,0-1 0 0 0,1 1 0 0 0,-1-2 0 0 0,1 1 0 0 0,0-1 0 0 0,0 0 0 0 0,0 0 0 0 0,0-1 0 0 0,0 0 0 0 0,7 0 1 0 0,0-3 90 0 0,-1-1 0 0 0,1 0 0 0 0,-1-1 1 0 0,0-1-1 0 0,-1 0 0 0 0,1 0 1 0 0,-1-1-1 0 0,0-1 0 0 0,0 0 1 0 0,-1-1-1 0 0,0 0 0 0 0,0-1 1 0 0,-1 0-1 0 0,0-1 0 0 0,-1 0 1 0 0,0 0-1 0 0,0-1 0 0 0,-1-1-90 0 0,27-30 70 0 0,-1-2-1 0 0,-3-1 1 0 0,-2-1 0 0 0,-1-2-1 0 0,-3-1 1 0 0,-2-1 0 0 0,-2-1-1 0 0,-3-1 1 0 0,-1 0-1 0 0,-3-1 1 0 0,-3-1 0 0 0,-2 0-1 0 0,-2-1 1 0 0,-2 0-1 0 0,-3-35-69 0 0,-3 90-23 0 0,0-1 0 0 0,1 1 0 0 0,-1 0 0 0 0,0-1 0 0 0,0 1 0 0 0,0 0-1 0 0,0 0 1 0 0,0-1 0 0 0,0 1 0 0 0,0 0 0 0 0,0 0 0 0 0,0 0 0 0 0,0 0-1 0 0,0 0 1 0 0,0 0 0 0 0,0 1 0 0 0,0-1 0 0 0,0 0 0 0 0,0 0 0 0 0,0 1 0 0 0,0-1-1 0 0,0 1 1 0 0,1-1 0 0 0,-1 1 0 0 0,0-1 0 0 0,0 1 0 0 0,0-1 0 0 0,1 1-1 0 0,-1 0 1 0 0,0-1 0 0 0,0 1 0 0 0,1 0 0 0 0,-1 0 0 0 0,1 0 0 0 0,-1-1-1 0 0,1 1 1 0 0,-1 1 23 0 0,-21 25-95 0 0,2 2 0 0 0,1 0 0 0 0,1 2 0 0 0,1 0 0 0 0,2 0-1 0 0,-4 15 96 0 0,2-7-35 0 0,1 1-1 0 0,2 0 1 0 0,2 2-1 0 0,2-1 1 0 0,2 1-1 0 0,1 1 1 0 0,3-1-1 0 0,0 17 36 0 0,4-50 5 0 0,1 1-1 0 0,-1-1 1 0 0,2 0 0 0 0,-1 1-1 0 0,1-1 1 0 0,1 0-1 0 0,0 0 1 0 0,0-1-1 0 0,0 1 1 0 0,1-1-1 0 0,1 1 1 0 0,-1-1-1 0 0,1 0 1 0 0,1-1 0 0 0,-1 1-1 0 0,1-1 1 0 0,1 0-1 0 0,-1-1 1 0 0,1 1-1 0 0,0-1 1 0 0,1-1-1 0 0,-1 1 1 0 0,1-1-1 0 0,0-1 1 0 0,0 1 0 0 0,1-2-1 0 0,0 1 1 0 0,-1-1-1 0 0,1 0 1 0 0,0-1-1 0 0,0 0 1 0 0,5 1-5 0 0,5-2 93 0 0,1-1 1 0 0,-1-1 0 0 0,0-1 0 0 0,0 0-1 0 0,0-1 1 0 0,0-2 0 0 0,-1 1-1 0 0,1-2 1 0 0,-1-1 0 0 0,0 0-1 0 0,-1-1 1 0 0,0-1 0 0 0,0 0-1 0 0,-1-2 1 0 0,0 0 0 0 0,-1 0-1 0 0,0-2 1 0 0,-1 0 0 0 0,0 0 0 0 0,3-6-94 0 0,25-21-48 0 0,-2-1 0 0 0,-1-3 0 0 0,-3-1 0 0 0,-1-1 0 0 0,-3-2 0 0 0,-1-1 0 0 0,-3-2 0 0 0,-2-1 0 0 0,-3 0 0 0 0,-1-2 1 0 0,-3-1-1 0 0,-3 0 0 0 0,3-22 48 0 0,-18 72-32 0 0,3-51-127 0 0,-4 55 150 0 0,0 0 1 0 0,0 0-1 0 0,0 0 0 0 0,0 0 1 0 0,-1 0-1 0 0,1 0 1 0 0,0 0-1 0 0,0 0 1 0 0,-1 0-1 0 0,1 0 1 0 0,-1 0-1 0 0,1 0 0 0 0,-1 0 1 0 0,1 0-1 0 0,-1 0 1 0 0,0 0-1 0 0,1 0 1 0 0,-1 1-1 0 0,0-1 1 0 0,0 0-1 0 0,0 0 0 0 0,1 1 1 0 0,-1-1-1 0 0,0 1 1 0 0,0-1-1 0 0,0 1 1 0 0,0-1-1 0 0,0 1 0 0 0,0-1 1 0 0,0 1-1 0 0,0 0 1 0 0,0 0-1 0 0,0 0 1 0 0,-1-1-1 0 0,1 1 1 0 0,0 0-1 0 0,0 0 0 0 0,0 0 1 0 0,0 0-1 0 0,0 1 1 0 0,0-1-1 0 0,0 0 1 0 0,0 0-1 0 0,0 1 1 0 0,-1 0 8 0 0,-6 2-43 0 0,0 0 0 0 0,0 1 0 0 0,0 1 1 0 0,1-1-1 0 0,0 1 0 0 0,0 1 0 0 0,0-1 1 0 0,0 1-1 0 0,1 0 0 0 0,-4 6 43 0 0,-1-2-30 0 0,-21 25 55 0 0,2 0-1 0 0,1 2 1 0 0,2 1 0 0 0,2 2-1 0 0,1 0 1 0 0,3 1-1 0 0,1 1 1 0 0,2 1 0 0 0,1 1-1 0 0,3 1 1 0 0,-5 28-25 0 0,13-49 8 0 0,2-1 0 0 0,0 1 0 0 0,2 0 1 0 0,0-1-1 0 0,2 1 0 0 0,0 0 0 0 0,2 0 0 0 0,2 7-8 0 0,-3-23 2 0 0,1 1 0 0 0,0-1 1 0 0,1 0-1 0 0,0 1 0 0 0,0-1 0 0 0,0-1 0 0 0,1 1 1 0 0,1 0-1 0 0,-1-1 0 0 0,1 0 0 0 0,0 0 0 0 0,1 0 0 0 0,0-1 1 0 0,0 0-1 0 0,0 0 0 0 0,1 0 0 0 0,-1-1 0 0 0,2 0 0 0 0,-1 0 1 0 0,0-1-1 0 0,1 0 0 0 0,0 0 0 0 0,0-1 0 0 0,2 1-2 0 0,1-1-99 0 0,-1 0 0 0 0,1-1 0 0 0,0-1 0 0 0,0 1 0 0 0,0-2 0 0 0,0 0 0 0 0,-1 0 0 0 0,1-1 0 0 0,0 0 0 0 0,0-1 0 0 0,0 0 0 0 0,-1-1 0 0 0,1 0 0 0 0,-1 0 1 0 0,0-1-1 0 0,0-1 0 0 0,0 0 0 0 0,8-5 99 0 0,43-31-4927 0 0,-8-6-5359 0 0,-36 31 4338 0 0</inkml:trace>
  <inkml:trace contextRef="#ctx0" brushRef="#br0" timeOffset="11969.786">4804 3102 2681 0 0,'0'0'2189'0'0,"0"0"-484"0"0,0 0-177 0 0,0 0 179 0 0,0 0 131 0 0,0 0-55 0 0,0 0-201 0 0,0 0-250 0 0,0 0-171 0 0,0 0-104 0 0,36 14-60 0 0,110 40-43 0 0,-143-53-901 0 0,0 1 0 0 0,1-1 0 0 0,-1 0 1 0 0,0 0-1 0 0,1 0 0 0 0,-1 0 0 0 0,0-1 1 0 0,1 1-1 0 0,-1-1 0 0 0,1 0 0 0 0,-1 0 0 0 0,0 0 1 0 0,1-1-1 0 0,-1 1 0 0 0,1-1 0 0 0,-1 0 1 0 0,0 0-1 0 0,0 0 0 0 0,1 0 0 0 0,-1-1 1 0 0,0 1-1 0 0,0-1 0 0 0,0 1 0 0 0,0-1 0 0 0,2-2-53 0 0,6-4 233 0 0,2 1-139 0 0,0 0-1 0 0,-1-1 1 0 0,1-1 0 0 0,-1 0 0 0 0,-1 0 0 0 0,0-1 0 0 0,0-1-1 0 0,-1 0 1 0 0,0 0 0 0 0,-1-1 0 0 0,0 0 0 0 0,-1-1 0 0 0,-1 0-1 0 0,0 0 1 0 0,0-1 0 0 0,-2 1 0 0 0,1-1 0 0 0,-2-1 0 0 0,0 1-1 0 0,0-1 1 0 0,-2 1 0 0 0,1-11-94 0 0,-3 23-13 0 0,0 0 0 0 0,0 0 0 0 0,0 0 0 0 0,0 1-1 0 0,-1-1 1 0 0,1 0 0 0 0,0 0 0 0 0,-1 0 0 0 0,0 1 0 0 0,1-1-1 0 0,-1 0 1 0 0,0 1 0 0 0,0-1 0 0 0,0 1 0 0 0,0-1 0 0 0,0 1 0 0 0,0-1-1 0 0,-1 1 1 0 0,1 0 0 0 0,0 0 0 0 0,-1-1 0 0 0,1 1 0 0 0,-1 0-1 0 0,1 0 1 0 0,-1 0 0 0 0,1 1 0 0 0,-1-1 0 0 0,0 0 0 0 0,1 1-1 0 0,-1-1 1 0 0,0 1 0 0 0,0-1 0 0 0,0 1 0 0 0,1 0 0 0 0,-1 0 0 0 0,0 0-1 0 0,0 0 1 0 0,0 0 0 0 0,1 0 0 0 0,-1 0 0 0 0,0 0 0 0 0,0 1 13 0 0,-75 27-529 0 0,61-15 467 0 0,0 1 1 0 0,1 0 0 0 0,0 0 0 0 0,1 2 0 0 0,1 0 0 0 0,0 0 0 0 0,1 1-1 0 0,1 1 1 0 0,1 0 0 0 0,0 0 0 0 0,2 1 0 0 0,0 0 0 0 0,-4 16 61 0 0,9-29-30 0 0,1 0 0 0 0,-1 0 0 0 0,1 1 0 0 0,1-1 0 0 0,-1 1 0 0 0,1-1 0 0 0,0 1 0 0 0,1 0 0 0 0,-1 0 0 0 0,1-1 0 0 0,1 1 0 0 0,-1 0 0 0 0,1-1 0 0 0,0 1 0 0 0,1 0 0 0 0,0-1 0 0 0,0 1 0 0 0,0-1 0 0 0,1 0 0 0 0,-1 0 0 0 0,2 0 0 0 0,-1 0 0 0 0,1 0 0 0 0,-1-1 0 0 0,2 1 30 0 0,2 0-5 0 0,0-1 0 0 0,1 0 0 0 0,-1-1 0 0 0,1 0 1 0 0,0 0-1 0 0,0 0 0 0 0,0-1 0 0 0,1 0 0 0 0,-1-1 0 0 0,1 0 0 0 0,0 0 0 0 0,-1-1 0 0 0,1 0 0 0 0,0-1 0 0 0,0 0 0 0 0,0 0 0 0 0,0 0 0 0 0,-1-2 0 0 0,1 1 0 0 0,2-1 5 0 0,169-60 190 0 0,67-57 475 0 0,-218 108-444 0 0,-1-1 0 0 0,0-1-1 0 0,-1-1 1 0 0,0-2 0 0 0,-1 0-1 0 0,-1-2 1 0 0,-1-1 0 0 0,0-1-1 0 0,-1-1 1 0 0,-2-1 0 0 0,0 0 0 0 0,-1-2-1 0 0,-2-1 1 0 0,0 0 0 0 0,-1-1-1 0 0,-2-1 1 0 0,2-7-221 0 0,2-10-133 0 0,-2-1 1 0 0,-2-1-1 0 0,-3 0 1 0 0,-1-1-1 0 0,-2 0 1 0 0,-2 0-1 0 0,-3-1 0 0 0,-1 0 1 0 0,-3 0-1 0 0,-2-10 133 0 0,2 55-22 0 0,1 0-1 0 0,-1-1 1 0 0,0 1-1 0 0,0 0 0 0 0,-1-1 1 0 0,1 1-1 0 0,-1 0 1 0 0,1-1-1 0 0,-1 1 1 0 0,0 0-1 0 0,0 0 0 0 0,0 0 1 0 0,-1 0-1 0 0,1 0 1 0 0,-1 0-1 0 0,0 0 1 0 0,0 0-1 0 0,0 1 0 0 0,0-1 1 0 0,0 1-1 0 0,0-1 1 0 0,-1 1-1 0 0,1 0 1 0 0,-1 0-1 0 0,1 0 0 0 0,-1 0 1 0 0,0 0-1 0 0,0 1 1 0 0,0-1-1 0 0,0 1 1 0 0,0 0-1 0 0,0 0 0 0 0,-1 0 1 0 0,1 0-1 0 0,0 1 1 0 0,0-1-1 0 0,-1 1 1 0 0,1 0-1 0 0,-3 0 23 0 0,-6 5-55 0 0,0 1 1 0 0,1 0-1 0 0,0 1 0 0 0,0 0 0 0 0,0 1 1 0 0,1 1-1 0 0,0-1 0 0 0,1 1 0 0 0,0 1 1 0 0,0 0-1 0 0,1 0 0 0 0,-4 6 55 0 0,5-7-11 0 0,-23 26 12 0 0,1 1-1 0 0,1 1 1 0 0,3 1-1 0 0,1 2 1 0 0,2 0-1 0 0,1 2 1 0 0,3 0 0 0 0,1 1-1 0 0,3 1 1 0 0,1 0-1 0 0,2 1 1 0 0,2 0 0 0 0,2 1-1 0 0,2 0 1 0 0,2 0-1 0 0,2 9 0 0 0,4-39-51 0 0,1 0 0 0 0,0 0 0 0 0,1 0 0 0 0,1-1 0 0 0,0 0 0 0 0,1 0 0 0 0,0-1 1 0 0,2 1-1 0 0,0-2 0 0 0,0 1 0 0 0,1-1 0 0 0,1-1 0 0 0,0 0 0 0 0,0 0 0 0 0,1-1 0 0 0,1-1 0 0 0,0 0 0 0 0,0 0 0 0 0,1-2 0 0 0,0 0 0 0 0,1 0 0 0 0,0-1 0 0 0,0-1 0 0 0,0 0 0 0 0,1-2 0 0 0,0 1 0 0 0,0-2 0 0 0,0 0 0 0 0,0-1 0 0 0,1-1 0 0 0,-1 0 0 0 0,6-1 51 0 0,20 1-3308 0 0,-14-2-3293 0 0,-5-2-5017 0 0</inkml:trace>
  <inkml:trace contextRef="#ctx0" brushRef="#br0" timeOffset="16080.818">5079 4295 7290 0 0,'0'0'1340'0'0,"0"0"-353"0"0,0 0-120 0 0,0 0 166 0 0,0 0 269 0 0,0 0 149 0 0,0 0-151 0 0,0 0-338 0 0,0 0-288 0 0,0 0-167 0 0,0 0-33 0 0,1 8 26 0 0,27 209 3613 0 0,-6 85-4113 0 0,-15-158 237 0 0,5 0 0 0 0,28 119-237 0 0,-40-261-262 0 0,19 108 268 0 0,-17-86-5030 0 0,-1-1-5086 0 0,-1-23 2226 0 0</inkml:trace>
  <inkml:trace contextRef="#ctx0" brushRef="#br0" timeOffset="16750.9">4696 5112 8834 0 0,'0'0'1534'0'0,"0"0"-812"0"0,0 0-142 0 0,0 0 291 0 0,31-10 288 0 0,102-31 120 0 0,-37 12-514 0 0,-1-4 0 0 0,-2-4-1 0 0,-1-4 1 0 0,-3-4 0 0 0,2-5-765 0 0,-69 37-153 0 0,-1-1 1 0 0,-1-1 0 0 0,-1 0 0 0 0,0-2 0 0 0,0 0-1 0 0,-2-1 1 0 0,0-1 0 0 0,12-19 152 0 0,-19 23-681 0 0,-1-1 0 0 0,0-1 0 0 0,-1 1 0 0 0,-1-2 0 0 0,0 1 0 0 0,-2-1-1 0 0,4-16 682 0 0,7-84-4090 0 0,-13 1 4565 0 0,-2 117-413 0 0,-1 0 0 0 0,0 0 0 0 0,0 0 0 0 0,1 0 0 0 0,-1 0 0 0 0,0 0 0 0 0,0 0 0 0 0,1 0 0 0 0,-1 0 0 0 0,0 0 0 0 0,1 0 0 0 0,-1 0 0 0 0,0 0 0 0 0,0 0 0 0 0,1 0 0 0 0,-1 0 0 0 0,0 0 0 0 0,0 0-1 0 0,0-1 1 0 0,1 1 0 0 0,-1 0 0 0 0,0 0 0 0 0,0 0 0 0 0,0 0 0 0 0,1-1 0 0 0,-1 1 0 0 0,0 0 0 0 0,0 0 0 0 0,0 0 0 0 0,0-1 0 0 0,1 1 0 0 0,-1 0 0 0 0,0 0 0 0 0,0-1 0 0 0,0 1 0 0 0,0 0 0 0 0,0 0-62 0 0,9 25 1345 0 0,8 131 2933 0 0,-16 81-2234 0 0,-2-115-1490 0 0,17 161 408 0 0,-14-272-885 0 0,-1 6 11 0 0,1-1 0 0 0,1 0-1 0 0,0 0 1 0 0,1 0 0 0 0,1-1-1 0 0,0 1 1 0 0,2-1 0 0 0,-1 0-1 0 0,2-1 1 0 0,0 0 0 0 0,0 0-1 0 0,2 0-87 0 0,-6-12 64 0 0,0 0 0 0 0,1 0 0 0 0,-1 0 0 0 0,1-1 0 0 0,-1 0 0 0 0,1 0 0 0 0,-1 0 0 0 0,1-1 0 0 0,0 1 0 0 0,0-1 0 0 0,-1 0 0 0 0,1-1 0 0 0,0 1 0 0 0,-1-1 0 0 0,1 0 0 0 0,-1 0 0 0 0,1 0 0 0 0,-1 0 0 0 0,1-1 0 0 0,-1 0 0 0 0,0 0 0 0 0,0 0 0 0 0,0-1 0 0 0,0 1 0 0 0,0-1 0 0 0,0 0 0 0 0,-1 0 0 0 0,1 0 0 0 0,-1-1 0 0 0,0 1 0 0 0,0-1 0 0 0,0 1-1 0 0,1-4-63 0 0,-3 6 2 0 0,222-229 910 0 0,-179 189-781 0 0,-44 41-145 0 0,2 12-124 0 0,4 228 19 0 0,13-184-1332 0 0,-9-40-2834 0 0,3-2-5557 0 0,-9-10 728 0 0</inkml:trace>
  <inkml:trace contextRef="#ctx0" brushRef="#br0" timeOffset="17038.902">6380 5399 4137 0 0,'0'0'2727'0'0,"0"0"-540"0"0,0 0-62 0 0,0 0 131 0 0,0 0-153 0 0,0 0-424 0 0,0 0-380 0 0,0 0-292 0 0,0 0-183 0 0,0 0-120 0 0,0 0-67 0 0,0 0-23 0 0,2-33-47 0 0,6-106-64 0 0,12 51 147 0 0,-13 72-529 0 0,24-48 83 0 0,2 1 1 0 0,3 2-1 0 0,2 2 0 0 0,32-36-204 0 0,5 31-1562 0 0,-36 54-6535 0 0,-32 11 1757 0 0,-5 2-2618 0 0</inkml:trace>
  <inkml:trace contextRef="#ctx0" brushRef="#br0" timeOffset="17377.176">6936 4873 6305 0 0,'0'0'3122'0'0,"0"0"-1143"0"0,0 0-385 0 0,0 0-19 0 0,0 0-95 0 0,0 0-289 0 0,0 0-366 0 0,0 0-252 0 0,0 0-182 0 0,0 0-115 0 0,0 0-80 0 0,0 0-60 0 0,-19 31-47 0 0,-55 99-9 0 0,71-127-76 0 0,1-1 0 0 0,1 0 0 0 0,-1 1 0 0 0,0 0 0 0 0,1-1 0 0 0,-1 1 0 0 0,1 0 0 0 0,0 0 0 0 0,0 0 0 0 0,0 0 0 0 0,0 0 0 0 0,0 0 0 0 0,1 0 0 0 0,-1 0 0 0 0,1 0 0 0 0,0 0 0 0 0,0 1 0 0 0,0-1 0 0 0,1 0 0 0 0,-1 0 0 0 0,1 0 0 0 0,-1 0 0 0 0,1 0 0 0 0,0 0-1 0 0,0 0-2 0 0,3 6 9 0 0,-1-3 70 0 0,0 1-1 0 0,0-1 1 0 0,0 0 0 0 0,1 0 0 0 0,0 0 0 0 0,0 0 0 0 0,1-1 0 0 0,0 1 0 0 0,0-1 0 0 0,0 0 0 0 0,0-1 0 0 0,1 0 0 0 0,0 1 0 0 0,0-2 0 0 0,0 1 0 0 0,0-1-1 0 0,0 0 1 0 0,1 0 0 0 0,-1 0 0 0 0,1-1 0 0 0,0 0 0 0 0,0-1 0 0 0,0 1 0 0 0,0-1 0 0 0,0-1 0 0 0,0 1 0 0 0,0-1 0 0 0,0-1 0 0 0,0 1 0 0 0,0-1 0 0 0,0 0-1 0 0,7-2-79 0 0,-7-3 127 0 0,0 1 0 0 0,-1-1 0 0 0,1 0 0 0 0,-1-1 0 0 0,0 0-1 0 0,-1 0 1 0 0,0 0 0 0 0,0 0 0 0 0,0-1 0 0 0,-1 0-1 0 0,0 0 1 0 0,-1 0 0 0 0,0 0 0 0 0,0-1 0 0 0,-1 1-1 0 0,0-1 1 0 0,0 0 0 0 0,-1 0 0 0 0,0 1 0 0 0,-1-1-1 0 0,1 0 1 0 0,-2 0 0 0 0,0-5-127 0 0,1-1-199 0 0,0 0 0 0 0,-2 1 0 0 0,0-1 0 0 0,0 0 0 0 0,-1 1 0 0 0,-1 0-1 0 0,0 0 1 0 0,-1 0 0 0 0,-1 0 0 0 0,0 1 0 0 0,-1-1 0 0 0,0 2 0 0 0,-1-1 0 0 0,-1 0 199 0 0,-26-27-3454 0 0,9 17-6590 0 0,18 16 933 0 0</inkml:trace>
  <inkml:trace contextRef="#ctx0" brushRef="#br0" timeOffset="17653.536">7244 4980 11658 0 0,'0'0'1637'0'0,"0"0"-265"0"0,0 0-50 0 0,0 0-85 0 0,0 0-187 0 0,0 0-254 0 0,0 0-304 0 0,0 0-160 0 0,0 0-44 0 0,0 0 0 0 0,0 0 91 0 0,21 31 88 0 0,68 94 65 0 0,-89-123-504 0 0,1-1 0 0 0,-1 1 0 0 0,1 0 0 0 0,-1-1 0 0 0,1 1 0 0 0,0-1 0 0 0,-1 1 0 0 0,1-1 0 0 0,0 1 0 0 0,0-1 0 0 0,0 0 0 0 0,0 1 0 0 0,1-1 0 0 0,-1 0 0 0 0,0 0 0 0 0,0 0 0 0 0,1 0 0 0 0,-1 0 0 0 0,1 0 0 0 0,-1 0 0 0 0,1 0 0 0 0,-1-1 0 0 0,1 1 0 0 0,-1 0 1 0 0,1-1-1 0 0,0 1 0 0 0,-1-1 0 0 0,1 0 0 0 0,0 0 0 0 0,-1 1 0 0 0,1-1 0 0 0,0 0 0 0 0,-1-1 0 0 0,1 1 0 0 0,0 0 0 0 0,1-1-28 0 0,1 0 206 0 0,9-7-33 0 0,0 0 1 0 0,-1 0-1 0 0,-1-1 1 0 0,1 0-1 0 0,-2-1 1 0 0,1 0-1 0 0,-1-1 1 0 0,-1 0-1 0 0,0-1 1 0 0,0 0-1 0 0,-1 0 0 0 0,-1-1 1 0 0,1-2-174 0 0,0 2 40 0 0,61-107-628 0 0,-34 35-4805 0 0,-29 63-523 0 0,-5 6-4602 0 0</inkml:trace>
  <inkml:trace contextRef="#ctx0" brushRef="#br0" timeOffset="12850.777">940 4604 5537 0 0,'0'0'594'0'0,"0"0"-116"0"0,0 0 221 0 0,0 0 543 0 0,0 0 577 0 0,0 0 283 0 0,0 0-75 0 0,0 0-386 0 0,0 0-439 0 0,0 0-306 0 0,0 0-226 0 0,0 0-161 0 0,0 0-121 0 0,-37-3-102 0 0,-119-3-92 0 0,152 7-184 0 0,-1-1 0 0 0,1 0 0 0 0,-1 1 0 0 0,1 0 0 0 0,-1 0 0 0 0,1 0 0 0 0,-1 1 0 0 0,1-1 0 0 0,0 1 0 0 0,0 0 0 0 0,0 1 0 0 0,0-1 0 0 0,0 1 0 0 0,0-1 0 0 0,1 1 0 0 0,-1 0 0 0 0,1 0-10 0 0,2-2 1 0 0,-45 39 66 0 0,2 2-1 0 0,1 2 1 0 0,3 2 0 0 0,1 1-1 0 0,3 2 1 0 0,1 2 0 0 0,3 1-1 0 0,-13 32-66 0 0,37-65 4 0 0,1 0 0 0 0,1 1 0 0 0,0 0-1 0 0,2 0 1 0 0,0 0 0 0 0,1 0-1 0 0,0 15-3 0 0,3-28-10 0 0,0 1 0 0 0,0-1-1 0 0,0 1 1 0 0,1-1 0 0 0,0 1-1 0 0,0-1 1 0 0,1 1 0 0 0,0-1-1 0 0,0 0 1 0 0,1 0 0 0 0,0 0-1 0 0,0 0 1 0 0,1 0 0 0 0,0-1-1 0 0,0 0 1 0 0,0 0 0 0 0,1 0-1 0 0,0 0 1 0 0,0 0 0 0 0,0-1-1 0 0,1 0 1 0 0,1 1 10 0 0,-2-4 24 0 0,1 1-1 0 0,-1-1 1 0 0,1 0 0 0 0,0 0-1 0 0,0 0 1 0 0,0-1 0 0 0,0 0-1 0 0,0 0 1 0 0,0-1 0 0 0,0 1-1 0 0,1-1 1 0 0,-1-1 0 0 0,0 1-1 0 0,0-1 1 0 0,0 0-1 0 0,0 0 1 0 0,0-1 0 0 0,0 0-1 0 0,-1 0 1 0 0,1 0 0 0 0,0-1-1 0 0,-1 0 1 0 0,0 0 0 0 0,1 0-1 0 0,-1-1 1 0 0,1-1-24 0 0,36-36 181 0 0,-1-2 0 0 0,-3-2 1 0 0,-1-2-1 0 0,-3-1 0 0 0,-2-1 0 0 0,-1-2 0 0 0,-4-1 1 0 0,19-47-182 0 0,-16 32 40 0 0,83-150 25 0 0,-113 216-76 0 0,1-1 1 0 0,-1 0-1 0 0,1 1 0 0 0,0-1 1 0 0,-1 1-1 0 0,1-1 1 0 0,0 1-1 0 0,0 0 1 0 0,0-1-1 0 0,0 1 0 0 0,0 0 1 0 0,1 0-1 0 0,-1 0 1 0 0,0 0-1 0 0,0 0 0 0 0,1 0 1 0 0,-1 0-1 0 0,1 0 1 0 0,-1 0-1 0 0,1 1 0 0 0,-1-1 1 0 0,1 0-1 0 0,-1 1 1 0 0,1 0-1 0 0,-1-1 0 0 0,1 1 1 0 0,0 0-1 0 0,-1 0 1 0 0,1 0-1 0 0,0 0 0 0 0,-1 0 1 0 0,1 0-1 0 0,0 0 1 0 0,-1 0-1 0 0,1 1 0 0 0,-1-1 1 0 0,1 1-1 0 0,-1-1 1 0 0,1 1-1 0 0,-1 0 0 0 0,1-1 1 0 0,-1 1-1 0 0,1 0 1 0 0,-1 0-1 0 0,0 0 0 0 0,1 0 1 0 0,-1 0-1 0 0,0 0 1 0 0,0 1-1 0 0,0-1 0 0 0,0 0 1 0 0,0 1-1 0 0,0-1 1 0 0,0 0-1 0 0,0 1 0 0 0,-1-1 1 0 0,1 1-1 0 0,-1 0 11 0 0,76 271 610 0 0,-70-256-564 0 0,1 0 1 0 0,1-1-1 0 0,1 0 0 0 0,0 0 1 0 0,2-1-1 0 0,-1-1 1 0 0,2 1-1 0 0,-1-2 1 0 0,2 0-1 0 0,0 0 1 0 0,1-1-1 0 0,0-1 1 0 0,7 4-47 0 0,-1-3 69 0 0,1-1 0 0 0,1-1 0 0 0,0-1 0 0 0,0-1 0 0 0,1-1 0 0 0,0-1 0 0 0,0-1 1 0 0,0-1-1 0 0,1-1 0 0 0,-1-1 0 0 0,14-1-69 0 0,-22-1-74 0 0,0 0-1 0 0,0-2 1 0 0,1 1 0 0 0,-1-2 0 0 0,-1 0-1 0 0,1-1 1 0 0,0 0 0 0 0,-1-1 0 0 0,0-1-1 0 0,0 0 1 0 0,0-1 0 0 0,-1 0 0 0 0,0-1 0 0 0,-1-1-1 0 0,1 0 75 0 0,36-33-3693 0 0,-20 10-6306 0 0,-19 18 489 0 0</inkml:trace>
  <inkml:trace contextRef="#ctx0" brushRef="#br0" timeOffset="13266.803">2277 4582 2489 0 0,'0'0'1928'0'0,"0"0"24"0"0,0 0 122 0 0,0 0 136 0 0,0 0 21 0 0,0 0-238 0 0,0 0-357 0 0,-34 30-345 0 0,-108 97-288 0 0,47-21 385 0 0,-15 46-741 0 0,6 5 1 0 0,-68 143-648 0 0,156-267-659 0 0,-16 25-2030 0 0,3-25-7938 0 0,23-28 3112 0 0</inkml:trace>
  <inkml:trace contextRef="#ctx0" brushRef="#br0" timeOffset="13737.413">1590 4527 8162 0 0,'0'0'1579'0'0,"0"0"-175"0"0,0 0 8 0 0,0 0 139 0 0,0 0 110 0 0,0 0-104 0 0,0 0-286 0 0,0 0-300 0 0,0 0-193 0 0,20 32-142 0 0,65 100-49 0 0,-4-42 569 0 0,263 208 858 0 0,-331-284-2115 0 0,-1 1 0 0 0,0 0 0 0 0,-1 0 0 0 0,-1 2 0 0 0,0-1 0 0 0,-1 1 0 0 0,-1 0 1 0 0,2 10 100 0 0,15 48-9289 0 0,-22-64 2549 0 0,-1-3-1163 0 0</inkml:trace>
  <inkml:trace contextRef="#ctx0" brushRef="#br0" timeOffset="14225.216">2761 4818 13107 0 0,'0'0'1121'0'0,"0"0"-284"0"0,0 0-48 0 0,0 0 179 0 0,0 0 215 0 0,0 0 41 0 0,0 0-202 0 0,0 0-310 0 0,0 0-248 0 0,-1 37-165 0 0,-1 120-122 0 0,16 42 77 0 0,12-99-348 0 0,-17-69-2784 0 0,0 1-4460 0 0,-7-25-2068 0 0</inkml:trace>
  <inkml:trace contextRef="#ctx0" brushRef="#br0" timeOffset="14490.828">2660 4372 6129 0 0,'0'0'-352'0'0,"0"0"-696"0"0,0 0-96 0 0,0 0-24 0 0,0 0 127 0 0,0 0-335 0 0,0 0 1376 0 0,0 0 0 0 0</inkml:trace>
  <inkml:trace contextRef="#ctx0" brushRef="#br0" timeOffset="14828.806">3495 4726 5145 0 0,'0'0'3338'0'0,"0"0"-1236"0"0,0 0-356 0 0,0 0 183 0 0,0 0 94 0 0,0 0-157 0 0,0 0-431 0 0,0 0-511 0 0,0 0-380 0 0,0 0-205 0 0,0 0-84 0 0,0 0-8 0 0,0 0-3 0 0,-27 19-18 0 0,-85 60-18 0 0,19 3 163 0 0,90-78-364 0 0,1-2-17 0 0,0 0 0 0 0,0 1-1 0 0,1-1 1 0 0,-1 1 0 0 0,1 0 0 0 0,-1-1 0 0 0,1 1-1 0 0,0 0 1 0 0,0 0 0 0 0,0 0 0 0 0,1 0 0 0 0,-1 0 0 0 0,1 0-1 0 0,0 0 1 0 0,-1 0 0 0 0,1 0 0 0 0,0 0 0 0 0,1 0 0 0 0,-1 0-1 0 0,1 0 1 0 0,-1 0 0 0 0,1 0 0 0 0,0 0 0 0 0,0 0 0 0 0,0-1-1 0 0,0 1 1 0 0,1 0 0 0 0,-1-1 0 0 0,1 1 0 0 0,0 0-1 0 0,-1-1 1 0 0,1 0 0 0 0,0 1 0 0 0,2 0 10 0 0,90 63-203 0 0,-77-56 216 0 0,-12-8-4 0 0,0 0 1 0 0,-1-1-1 0 0,0 2 0 0 0,1-1 1 0 0,-1 0-1 0 0,0 1 1 0 0,0 0-1 0 0,0 0 1 0 0,-1 0-1 0 0,1 0 0 0 0,-1 1 1 0 0,0-1-1 0 0,1 1 1 0 0,-2 0-1 0 0,1 0 0 0 0,0 0 1 0 0,-1 0-1 0 0,0 1 1 0 0,0-1-1 0 0,0 1 1 0 0,0-1-1 0 0,-1 1 0 0 0,0 0 1 0 0,0-1-1 0 0,0 1 1 0 0,0 0-1 0 0,-1 0 0 0 0,0 0 1 0 0,0 0-1 0 0,0-1 1 0 0,-1 1-1 0 0,0 0-9 0 0,-5 7 27 0 0,-1 0 0 0 0,-1-1 0 0 0,1 0 0 0 0,-2 0 0 0 0,0-1 0 0 0,0 0 0 0 0,-1 0 0 0 0,0-1 0 0 0,-1-1 0 0 0,0 0-1 0 0,0 0 1 0 0,-1 0-27 0 0,5-4 19 0 0,5-2-199 0 0,-73 42-919 0 0,57-40-3295 0 0,0-2-3898 0 0,15-2-799 0 0</inkml:trace>
  <inkml:trace contextRef="#ctx0" brushRef="#br0" timeOffset="15297.808">2673 4483 6073 0 0,'0'0'1387'0'0,"0"0"-96"0"0,0 0 77 0 0,0 0 115 0 0,0 0 32 0 0,0 0-128 0 0,0 0-268 0 0,0 0-252 0 0,0 0-164 0 0,0 0-122 0 0,0 0-123 0 0,0 0-121 0 0,0 0-109 0 0,3-4-88 0 0,12-8-61 0 0,-11 9-44 0 0,-4 3-91 0 0,0 0-124 0 0,5 4-4608 0 0,-1-1-1901 0 0,-4-3-649 0 0</inkml:trace>
  <inkml:trace contextRef="#ctx0" brushRef="#br0" timeOffset="20692.905">8022 4928 472 0 0,'0'0'2625'0'0,"0"0"-353"0"0,0 0-317 0 0,0 0-10 0 0,0 0 48 0 0,0 0-42 0 0,0 0-206 0 0,0 0-299 0 0,0 0-293 0 0,0 0-267 0 0,0 0-213 0 0,-22-3-185 0 0,-69-7-142 0 0,89 9-333 0 0,0 1 1 0 0,0-1 0 0 0,0 1-1 0 0,0 0 1 0 0,1 0-1 0 0,-1 0 1 0 0,0 0 0 0 0,0 0-1 0 0,0 0 1 0 0,0 1 0 0 0,0-1-1 0 0,0 1 1 0 0,0-1 0 0 0,0 1-1 0 0,1 0 1 0 0,-1 0 0 0 0,0-1-1 0 0,1 1 1 0 0,-1 1 0 0 0,0-1-1 0 0,1 0 1 0 0,-1 0-1 0 0,1 0 1 0 0,0 1 0 0 0,-1-1-1 0 0,1 1 1 0 0,-1 0-14 0 0,-3 5 52 0 0,-4 2-42 0 0,2 0 0 0 0,-1 0 1 0 0,1 1-1 0 0,1 0 1 0 0,-1 0-1 0 0,2 1 0 0 0,-1-1 1 0 0,2 1-1 0 0,-1 0 0 0 0,2 1 1 0 0,-1-1-1 0 0,1 1 1 0 0,1 0-1 0 0,0-1 0 0 0,1 1 1 0 0,0 0-1 0 0,1 0 0 0 0,1 11-10 0 0,1-18-5 0 0,0-1-1 0 0,1 1 0 0 0,-1 0 0 0 0,1-1 1 0 0,0 1-1 0 0,0-1 0 0 0,1 0 1 0 0,-1 0-1 0 0,1-1 0 0 0,0 1 0 0 0,0 0 1 0 0,0-1-1 0 0,0 0 0 0 0,1 0 0 0 0,-1-1 1 0 0,1 1-1 0 0,-1-1 0 0 0,1 0 1 0 0,0 0-1 0 0,0 0 0 0 0,0-1 0 0 0,0 0 1 0 0,1 0-1 0 0,-1 0 0 0 0,0 0 0 0 0,0-1 1 0 0,1 0-1 0 0,-1 0 0 0 0,0-1 0 0 0,0 1 1 0 0,1-1-1 0 0,-1 0 0 0 0,0-1 1 0 0,0 1-1 0 0,0-1 0 0 0,0 0 0 0 0,1-1 6 0 0,17-7 225 0 0,0-2-1 0 0,-1-1 0 0 0,-1-1 0 0 0,0-1 1 0 0,0 0-1 0 0,-2-2 0 0 0,0 0 1 0 0,-1-1-1 0 0,-1-1 0 0 0,14-18-224 0 0,21-21 579 0 0,2 7-89 0 0,-53 51-493 0 0,1 0 0 0 0,0 1 1 0 0,-1-1-1 0 0,1 1 0 0 0,-1-1 1 0 0,1 1-1 0 0,0 0 0 0 0,-1 0 0 0 0,0-1 1 0 0,1 1-1 0 0,-1 0 0 0 0,1 0 1 0 0,-1 0-1 0 0,0 1 0 0 0,0-1 0 0 0,0 0 1 0 0,1 0-1 0 0,-1 1 0 0 0,0-1 1 0 0,-1 0-1 0 0,1 1 0 0 0,0-1 1 0 0,0 1-1 0 0,-1 0 0 0 0,1-1 0 0 0,-1 1 1 0 0,1-1-1 0 0,-1 1 0 0 0,1 0 1 0 0,-1-1-1 0 0,0 2 3 0 0,3 4 18 0 0,4 14 5 0 0,0 1 0 0 0,-2-1-1 0 0,-1 1 1 0 0,0 0 0 0 0,-2 0 0 0 0,0 0-1 0 0,-1 1 1 0 0,-2-1 0 0 0,-1 6-23 0 0,2 16 1 0 0,-6 67-264 0 0,-4-1 0 0 0,-21 87 263 0 0,24-155-69 0 0,-1 8 68 0 0,-3 0 1 0 0,-1 0-1 0 0,-3-1 1 0 0,-2 0-1 0 0,-17 33 1 0 0,30-73 3 0 0,0 0 0 0 0,0-1 0 0 0,-1 0 1 0 0,0 1-1 0 0,0-2 0 0 0,-1 1 0 0 0,0-1 0 0 0,0 0 0 0 0,-1 0 0 0 0,0 0 0 0 0,0-1 0 0 0,0 0 0 0 0,-1-1 0 0 0,0 0 0 0 0,0 0 0 0 0,-1 0 0 0 0,1-1-3 0 0,6-4-72 0 0,0 0-1 0 0,0 0 0 0 0,0 0 1 0 0,0 0-1 0 0,-1 0 0 0 0,1 0 1 0 0,0 0-1 0 0,0-1 0 0 0,0 1 1 0 0,0-1-1 0 0,0 1 0 0 0,0-1 1 0 0,1 0-1 0 0,-1 0 0 0 0,0 0 1 0 0,0 0-1 0 0,0 0 1 0 0,1 0-1 0 0,-1-1 0 0 0,1 1 1 0 0,-1 0-1 0 0,1-1 0 0 0,-1 0 1 0 0,1 1-1 0 0,0-1 0 0 0,0 0 1 0 0,0 1-1 0 0,0-1 0 0 0,0 0 1 0 0,0 0-1 0 0,0 0 0 0 0,0 0 1 0 0,1 0-1 0 0,-1 0 0 0 0,1 0 1 0 0,0 0-1 0 0,-1 0 0 0 0,1 0 1 0 0,0 0-1 0 0,0 0 0 0 0,1 0 1 0 0,-1 0-1 0 0,0 0 1 0 0,0 0-1 0 0,1 0 0 0 0,0 0 1 0 0,-1 0-1 0 0,1-1 73 0 0,2-31-2445 0 0,0 1-1 0 0,3-1 1 0 0,0 1 0 0 0,2 0-1 0 0,9-20 2446 0 0,-1-2-5882 0 0,-7 21 4228 0 0</inkml:trace>
  <inkml:trace contextRef="#ctx0" brushRef="#br0" timeOffset="21044.461">8639 4074 13883 0 0,'0'0'1350'0'0,"0"0"-207"0"0,0 0-58 0 0,0 0 31 0 0,0 0-14 0 0,-16 35-98 0 0,-51 116-213 0 0,24-14 296 0 0,30-59-623 0 0,3 0 0 0 0,4 0 0 0 0,3 67-464 0 0,4-128 21 0 0,0 1 0 0 0,1-1 0 0 0,1 0 0 0 0,1 0 0 0 0,0 0 0 0 0,1 0 0 0 0,1-1 0 0 0,0 0 0 0 0,2 0 0 0 0,-1 0 0 0 0,2-1 0 0 0,0 0 1 0 0,9 10-22 0 0,-13-19 18 0 0,0-1 0 0 0,0 0 1 0 0,0 0-1 0 0,1 0 0 0 0,-1 0 1 0 0,1-1-1 0 0,0 0 0 0 0,1 0 1 0 0,-1-1-1 0 0,1 0 1 0 0,-1 0-1 0 0,1 0 0 0 0,0-1 1 0 0,0 0-1 0 0,0 0 0 0 0,0-1 1 0 0,1 0-1 0 0,-1 0 1 0 0,0-1-1 0 0,0 0 0 0 0,1 0 1 0 0,-1 0-1 0 0,0-1 0 0 0,0 0 1 0 0,1-1-1 0 0,-1 0 0 0 0,1 0-18 0 0,21-8 150 0 0,0-2 0 0 0,-1 0 0 0 0,-1-2 0 0 0,0-1 0 0 0,19-14-150 0 0,-32 20 23 0 0,53-22 428 0 0,-57 54-334 0 0,-3 69 272 0 0,-8-77-375 0 0,1-1-1 0 0,0 0 0 0 0,1 0 0 0 0,0 1 0 0 0,2-1 0 0 0,-1 0 0 0 0,2 0 1 0 0,0-1-1 0 0,0 1 0 0 0,1-1 0 0 0,1 0 0 0 0,0 0 0 0 0,1 0 0 0 0,6 7-13 0 0,33 12-1230 0 0,-35-29-3613 0 0,0-1-4444 0 0,-11-2-1989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8:51.57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559 472 10218 0 0,'0'0'770'0'0,"0"0"-465"0"0,0 0-296 0 0,0 0 83 0 0,0 0 294 0 0,0 0 277 0 0,0 0 143 0 0,0 0-15 0 0,0 0-179 0 0,0 0-215 0 0,-34 11-161 0 0,-107 33-95 0 0,79-10-26 0 0,54-23-95 0 0,-166 176 262 0 0,172-183-270 0 0,0-1 0 0 0,0 1 1 0 0,0 0-1 0 0,0-1 0 0 0,1 1 0 0 0,-1 0 0 0 0,1 0 0 0 0,0 0 0 0 0,0 0 0 0 0,1 0 0 0 0,-1 1 0 0 0,1-1 0 0 0,0 0 0 0 0,0 0 0 0 0,0 0 0 0 0,1 0 0 0 0,-1 0 0 0 0,1 0 0 0 0,0 0 0 0 0,0 0 0 0 0,0 0 0 0 0,1 0 0 0 0,-1 0 0 0 0,1 0 0 0 0,0-1 0 0 0,0 1 0 0 0,1 0 0 0 0,-1-1 1 0 0,1 0-1 0 0,-1 0 0 0 0,1 0 0 0 0,0 0 0 0 0,0 0 0 0 0,1 0 0 0 0,-1-1 0 0 0,2 2-12 0 0,9 4 109 0 0,0 0 0 0 0,0-1 1 0 0,0 0-1 0 0,1-1 0 0 0,0-1 0 0 0,0 0 0 0 0,1-2 1 0 0,-1 1-1 0 0,1-2 0 0 0,0 0 0 0 0,0 0 1 0 0,0-2-1 0 0,-1 0 0 0 0,1-1 0 0 0,11-2-109 0 0,10 3 298 0 0,108 0 1304 0 0,-144 0-1556 0 0,1 1 1 0 0,0-1-1 0 0,-1 1 1 0 0,1 0-1 0 0,0 0 1 0 0,-1 0-1 0 0,1 0 1 0 0,-1 0-1 0 0,0 0 1 0 0,1 0-1 0 0,-1 0 1 0 0,0 0-1 0 0,0 1 1 0 0,0-1-1 0 0,1 0 1 0 0,-1 1-1 0 0,-1-1 0 0 0,1 1 1 0 0,0 0-1 0 0,0-1 1 0 0,-1 1-1 0 0,1 0 1 0 0,0-1-1 0 0,-1 1 1 0 0,0 0-1 0 0,1-1 1 0 0,-1 1-1 0 0,0 0 1 0 0,0 0-1 0 0,0-1 1 0 0,0 1-1 0 0,0 0 1 0 0,-1 0-1 0 0,1-1 1 0 0,0 1-1 0 0,-1 0 0 0 0,1-1 1 0 0,-1 1-1 0 0,0 0 1 0 0,1-1-1 0 0,-1 1 1 0 0,0-1-1 0 0,0 1 1 0 0,0-1-1 0 0,0 1 1 0 0,0-1-1 0 0,-1 0 1 0 0,1 1-1 0 0,0-1 1 0 0,-1 0-1 0 0,1 0 1 0 0,0 0-1 0 0,-1 0-46 0 0,-30 28 103 0 0,0-2 0 0 0,-2-1-1 0 0,0-2 1 0 0,-2-1 0 0 0,-1-1 0 0 0,0-3-1 0 0,-26 10-102 0 0,-9 6-23 0 0,-73 43-881 0 0,108-60 351 0 0,-14 12-3572 0 0,48-25 1025 0 0,3-2-4223 0 0,0-3 354 0 0</inkml:trace>
  <inkml:trace contextRef="#ctx0" brushRef="#br0" timeOffset="340.297">1128 774 1288 0 0,'0'0'1007'0'0,"0"0"-112"0"0,0 0 97 0 0,0 0 250 0 0,0 0 251 0 0,-34 34 89 0 0,-106 111-182 0 0,77-54 268 0 0,57-74-1363 0 0,4-13-263 0 0,-1 1 0 0 0,1 1 0 0 0,0-1 0 0 0,0 0-1 0 0,1 0 1 0 0,-1 1 0 0 0,1-1 0 0 0,0 1 0 0 0,1-1 0 0 0,-1 1 0 0 0,1-1 0 0 0,0 1 0 0 0,1-1 0 0 0,-1 1 0 0 0,1-1 0 0 0,0 1 0 0 0,0-1-1 0 0,1 1 1 0 0,0-1 0 0 0,0 0 0 0 0,0 0 0 0 0,0 0 0 0 0,1 0 0 0 0,0 0 0 0 0,0 0 0 0 0,0-1 0 0 0,1 0 0 0 0,-1 1 0 0 0,1-1 0 0 0,0 0-1 0 0,0-1 1 0 0,1 1 0 0 0,-1-1 0 0 0,1 0 0 0 0,-1 0 0 0 0,1 0 0 0 0,0-1 0 0 0,0 1 0 0 0,3-1-42 0 0,6 2 202 0 0,0-1 0 0 0,0 0 0 0 0,1-1 0 0 0,-1-1 0 0 0,1 0-1 0 0,0-1 1 0 0,-1-1 0 0 0,1 0 0 0 0,-1-1 0 0 0,1 0 0 0 0,-1-1 0 0 0,0-1 0 0 0,0-1 0 0 0,0 0 0 0 0,0 0 0 0 0,-1-1 0 0 0,0-1 0 0 0,0 0 0 0 0,-1-1 0 0 0,0 0-1 0 0,0-1 1 0 0,7-8-202 0 0,-5 5 196 0 0,-1 0-1 0 0,0-1 1 0 0,0 0-1 0 0,-2-1 1 0 0,0 0-1 0 0,0-1 1 0 0,-1 0-1 0 0,-1 0 1 0 0,-1-1-1 0 0,0-1 1 0 0,-1 1 0 0 0,-1-1-1 0 0,0-1 1 0 0,-1 1-1 0 0,-1-1 1 0 0,-1 1-1 0 0,-1-1 1 0 0,0-8-196 0 0,-1 19-78 0 0,-1 0 1 0 0,0 0-1 0 0,0 0 1 0 0,-1 1 0 0 0,1-1-1 0 0,-2 0 1 0 0,1 0-1 0 0,-1 0 1 0 0,0 1 0 0 0,0-1-1 0 0,-1 1 1 0 0,0 0-1 0 0,0 0 1 0 0,-1 0 0 0 0,1 0-1 0 0,-1 0 1 0 0,-1 1 0 0 0,1-1-1 0 0,-1 1 1 0 0,0 0-1 0 0,0 1 1 0 0,0-1 0 0 0,0 1-1 0 0,-1 0 1 0 0,0 0-1 0 0,0 1 1 0 0,0 0 0 0 0,0 0-1 0 0,-1 0 1 0 0,1 1-1 0 0,-1 0 1 0 0,-5-1 77 0 0,-50 11-5341 0 0,24 12-2527 0 0,24-8 2085 0 0</inkml:trace>
  <inkml:trace contextRef="#ctx0" brushRef="#br0" timeOffset="774.193">1478 1216 6969 0 0,'0'0'2037'0'0,"0"0"-301"0"0,0 0-26 0 0,0 0 141 0 0,0 0 25 0 0,0 0-141 0 0,0 0-277 0 0,0 0-308 0 0,0 0-229 0 0,0 0-194 0 0,0 0-153 0 0,0 0-93 0 0,0 0-70 0 0,24-25-58 0 0,77-78-47 0 0,-4-19 247 0 0,68-72-272 0 0,-120 170-649 0 0,-33 57-271 0 0,-8 11 532 0 0,-5-38 103 0 0,1-1 0 0 0,-1 1 0 0 0,1 0 0 0 0,1-1 0 0 0,-1 1 0 0 0,1-1 0 0 0,0 1 0 0 0,0 0 0 0 0,1-1 0 0 0,-1 0 0 0 0,1 1 0 0 0,0-1 0 0 0,1 0 0 0 0,-1 0 0 0 0,1 0 0 0 0,0 0 0 0 0,0-1 1 0 0,1 1-1 0 0,0-1 0 0 0,-1 0 0 0 0,1 0 0 0 0,0 0 0 0 0,1 0 0 0 0,1 0 4 0 0,4-3 17 0 0,1 0 1 0 0,-1 0-1 0 0,1-1 1 0 0,-1-1-1 0 0,1 0 0 0 0,-1 0 1 0 0,1-1-1 0 0,-1-1 1 0 0,0 1-1 0 0,0-2 1 0 0,0 1-1 0 0,0-1 0 0 0,-1-1 1 0 0,1 0-1 0 0,-1 0 1 0 0,0-1-1 0 0,-1 0 1 0 0,1-1-1 0 0,-1 0 1 0 0,4-5-18 0 0,19-9 30 0 0,148-88 130 0 0,-178 108-163 0 0,1 1 1 0 0,-1 0 0 0 0,0 0 0 0 0,1-1 0 0 0,-1 1 0 0 0,0 0 0 0 0,1 0 0 0 0,-1 0 0 0 0,0 0 0 0 0,0 1 0 0 0,1-1 0 0 0,-1 0 0 0 0,0 0 0 0 0,1 1-1 0 0,-1-1 1 0 0,0 1 0 0 0,0-1 0 0 0,0 1 0 0 0,1 0 0 0 0,-1-1 0 0 0,0 1 0 0 0,0 0 0 0 0,0 0 0 0 0,0 0 0 0 0,0 0 0 0 0,0 0 0 0 0,0 0-1 0 0,-1 0 1 0 0,1 0 0 0 0,0 0 0 0 0,-1 0 0 0 0,1 0 0 0 0,0 0 0 0 0,-1 1 0 0 0,1-1 0 0 0,-1 0 0 0 0,0 0 0 0 0,1 1 0 0 0,-1-1 0 0 0,0 0 0 0 0,0 0-1 0 0,0 1 1 0 0,0-1 0 0 0,0 0 0 0 0,0 1 0 0 0,0-1 0 0 0,0 0 0 0 0,-1 1 0 0 0,1-1 0 0 0,0 0 0 0 0,-1 0 0 0 0,1 1 0 0 0,-1-1 0 0 0,1 0-1 0 0,-1 0 1 0 0,-1 1 2 0 0,2 11-5 0 0,1 82-679 0 0,-1-94 544 0 0,1 1 0 0 0,-1-1 0 0 0,1 1 0 0 0,-1-1 0 0 0,1 1 0 0 0,0-1 0 0 0,-1 0 0 0 0,1 0 0 0 0,0 1 1 0 0,0-1-1 0 0,0 0 0 0 0,0 0 0 0 0,0 0 0 0 0,1 0 0 0 0,-1 0 0 0 0,0 0 0 0 0,0 0 0 0 0,1 0 0 0 0,-1-1 0 0 0,0 1 0 0 0,1 0 0 0 0,-1-1 0 0 0,1 1 0 0 0,-1-1 0 0 0,1 0 0 0 0,-1 1 0 0 0,1-1 0 0 0,0 0 140 0 0,28 2-11199 0 0,-23-2 2664 0 0</inkml:trace>
  <inkml:trace contextRef="#ctx0" brushRef="#br0" timeOffset="1197.504">2753 914 0 0 0,'0'0'1951'0'0,"0"0"-428"0"0,0 0-59 0 0,0 0 350 0 0,0 0 353 0 0,0 0 171 0 0,0 0-60 0 0,33-5-286 0 0,104-18-383 0 0,-57-7 221 0 0,-66 21-1455 0 0,11-6-55 0 0,0 0-1 0 0,-1-2 0 0 0,-1-1 1 0 0,-1-1-1 0 0,0 0 0 0 0,-2-2 1 0 0,13-16-320 0 0,-31 35-19 0 0,0 0 0 0 0,0-1 0 0 0,0 0 0 0 0,-1 1 0 0 0,1-1 0 0 0,-1 0 0 0 0,1 1 0 0 0,-1-1 0 0 0,0 0 0 0 0,0 0 0 0 0,-1 0 0 0 0,1 0 0 0 0,-1 0 0 0 0,1-1 0 0 0,-1 1 0 0 0,0 0 0 0 0,0 0 0 0 0,0 0 0 0 0,0 0 0 0 0,-1 0 0 0 0,0 0 0 0 0,1 0 0 0 0,-1 0 0 0 0,0 0 0 0 0,0 0 0 0 0,0 0 0 0 0,-1 0 0 0 0,1 1 0 0 0,-1-1 0 0 0,0 0 0 0 0,1 1 0 0 0,-1-1 0 0 0,0 1 0 0 0,0 0 0 0 0,-1 0 0 0 0,1 0 0 0 0,0 0 0 0 0,-1 0 0 0 0,0 0 0 0 0,1 0 0 0 0,-1 1 0 0 0,0-1 0 0 0,0 1 0 0 0,1 0 0 0 0,-1 0 0 0 0,-1 0 19 0 0,-7-1-98 0 0,-1 0 0 0 0,1 1-1 0 0,-1 0 1 0 0,0 1 0 0 0,0 0 0 0 0,1 1-1 0 0,-1 0 1 0 0,0 1 0 0 0,1 1 0 0 0,0 0-1 0 0,-1 0 1 0 0,1 1 0 0 0,0 0 0 0 0,1 1-1 0 0,-1 0 1 0 0,1 1 0 0 0,-6 4 98 0 0,-98 82-206 0 0,102-80 188 0 0,0 2 0 0 0,1 0 0 0 0,1 0 0 0 0,0 0 0 0 0,1 2 0 0 0,1-1 1 0 0,0 1-1 0 0,1 0 0 0 0,1 1 0 0 0,0-1 0 0 0,1 1 0 0 0,1 0 0 0 0,1 1 1 0 0,0-1-1 0 0,1 6 18 0 0,2-17-19 0 0,1 0 0 0 0,-1 0 0 0 0,1 0 0 0 0,1 0 1 0 0,-1-1-1 0 0,1 1 0 0 0,0 0 0 0 0,0-1 1 0 0,1 0-1 0 0,0 1 0 0 0,-1-1 0 0 0,2 0 0 0 0,-1 0 1 0 0,1-1-1 0 0,-1 1 0 0 0,1-1 0 0 0,1 1 0 0 0,-1-1 1 0 0,1-1-1 0 0,-1 1 0 0 0,1-1 0 0 0,0 1 0 0 0,0-1 1 0 0,0-1-1 0 0,1 1 0 0 0,-1-1 0 0 0,1 0 0 0 0,1 0 19 0 0,16 7-205 0 0,1-2-1 0 0,1-1 0 0 0,-1-1 1 0 0,1-1-1 0 0,0-1 0 0 0,5 0 206 0 0,82-2-4954 0 0,-68-1-671 0 0,-13 0-594 0 0</inkml:trace>
  <inkml:trace contextRef="#ctx0" brushRef="#br0" timeOffset="4058.444">607 2405 6377 0 0,'0'0'2898'0'0,"0"0"-2134"0"0,0 0-748 0 0,0 0 18 0 0,0 0 279 0 0,0 0 319 0 0,0 0 225 0 0,0 0 63 0 0,9 35-45 0 0,30 114-121 0 0,-18-69-19 0 0,-5 1-1 0 0,-3 1 0 0 0,2 61-734 0 0,-15-136 22 0 0,4 230 782 0 0,-4-230-705 0 0,0 0 1 0 0,-1 0-1 0 0,0 0 0 0 0,-1 0 0 0 0,1 0 1 0 0,-1-1-1 0 0,0 1 0 0 0,-1 0 1 0 0,0-1-1 0 0,0 1 0 0 0,0-1 0 0 0,-1 0 1 0 0,0 0-1 0 0,0-1 0 0 0,0 1 1 0 0,-1-1-1 0 0,0 0 0 0 0,-5 5-99 0 0,9-9 33 0 0,0-1 0 0 0,0 1 1 0 0,0 0-1 0 0,0 0 0 0 0,0-1 0 0 0,-1 1 0 0 0,1-1 0 0 0,0 1 0 0 0,0-1 0 0 0,-1 0 1 0 0,1 1-1 0 0,0-1 0 0 0,-1 0 0 0 0,1 0 0 0 0,0 0 0 0 0,-1 0 0 0 0,1 0 0 0 0,0 0 1 0 0,-1 0-1 0 0,1 0 0 0 0,0-1 0 0 0,-1 1 0 0 0,1 0 0 0 0,0-1 0 0 0,0 1 0 0 0,-1-1 1 0 0,1 0-1 0 0,0 1 0 0 0,0-1 0 0 0,0 0 0 0 0,0 0 0 0 0,0 0 0 0 0,0 1 0 0 0,0-1 1 0 0,0 0-1 0 0,0 0 0 0 0,0-1 0 0 0,1 1 0 0 0,-1 0 0 0 0,0 0 0 0 0,1 0 0 0 0,-1 0 1 0 0,0-1-1 0 0,1 1 0 0 0,0 0 0 0 0,-1 0 0 0 0,1-1 0 0 0,0 1 0 0 0,0 0 1 0 0,0-1-1 0 0,-1 1 0 0 0,1-1-33 0 0,-5-73 259 0 0,10 42-223 0 0,2 0 0 0 0,1 0 0 0 0,2 0 0 0 0,1 1 1 0 0,1 1-1 0 0,2 0 0 0 0,1 1 0 0 0,2 0 0 0 0,3-3-36 0 0,29-46 22 0 0,3 2 0 0 0,4 2-1 0 0,2 2 1 0 0,40-34-22 0 0,-52 60 8 0 0,3 2 0 0 0,1 2 1 0 0,2 2-1 0 0,2 3 0 0 0,51-28-8 0 0,-93 59 13 0 0,-1 0-1 0 0,2 0 1 0 0,-1 1-1 0 0,1 1 1 0 0,0 0-1 0 0,0 0 1 0 0,0 2-1 0 0,1 0 1 0 0,-1 0-1 0 0,1 1 1 0 0,-1 1-1 0 0,1 0 1 0 0,12 1-13 0 0,-23 2 2 0 0,0 1 1 0 0,0-1-1 0 0,0 1 1 0 0,0 0-1 0 0,-1 0 1 0 0,1 0-1 0 0,-1 0 1 0 0,0 0-1 0 0,0 1 1 0 0,0-1-1 0 0,0 1 0 0 0,0-1 1 0 0,-1 1-1 0 0,1 0 1 0 0,-1-1-1 0 0,0 1 1 0 0,0 0-1 0 0,-1 0 1 0 0,1 0-1 0 0,-1 0 0 0 0,0 0 1 0 0,0 0-1 0 0,0 0 1 0 0,-1 0-1 0 0,1 0 1 0 0,-1-1-1 0 0,0 1 1 0 0,0 0-1 0 0,0 0 1 0 0,0-1-1 0 0,-1 2-2 0 0,-10 22 49 0 0,-1-1 0 0 0,-1 0 0 0 0,-2-1 0 0 0,0 0 0 0 0,-1-1 1 0 0,-2-1-1 0 0,0-1 0 0 0,-15 13-49 0 0,28-29 2 0 0,-27 29-17 0 0,-1-1 0 0 0,-2-1 0 0 0,-1-2 1 0 0,-1-2-1 0 0,-2-1 0 0 0,-1-2 0 0 0,-1-2 0 0 0,-1-2 0 0 0,-8 2 15 0 0,-24-8-1819 0 0,77-32-2736 0 0,28-16-5359 0 0,-16 18 4011 0 0</inkml:trace>
  <inkml:trace contextRef="#ctx0" brushRef="#br0" timeOffset="4373.259">2289 2088 7586 0 0,'0'0'3620'0'0,"0"0"-1947"0"0,0 0-644 0 0,-34 31 20 0 0,-113 97 116 0 0,23-7 1084 0 0,121-117-2178 0 0,-19 15 113 0 0,2 0 0 0 0,1 1-1 0 0,0 1 1 0 0,2 1 0 0 0,0 1-1 0 0,2 0 1 0 0,0 1 0 0 0,2 1-1 0 0,0 0 1 0 0,2 1 0 0 0,1 0-1 0 0,1 0 1 0 0,1 1 0 0 0,0 4-184 0 0,8-27 8 0 0,0-1 0 0 0,0 1-1 0 0,0-1 1 0 0,1 1 0 0 0,-1 0 0 0 0,1-1 0 0 0,-1 1 0 0 0,1-1 0 0 0,1 0 0 0 0,-1 1-1 0 0,0-1 1 0 0,1 0 0 0 0,-1 0 0 0 0,1 1 0 0 0,0-1 0 0 0,0-1 0 0 0,0 1 0 0 0,1 0-1 0 0,-1 0 1 0 0,1-1 0 0 0,-1 1 0 0 0,1-1 0 0 0,0 0 0 0 0,0 0 0 0 0,0 0 0 0 0,0 0-1 0 0,0-1 1 0 0,1 1 0 0 0,-1-1 0 0 0,0 0 0 0 0,1 0 0 0 0,3 1-8 0 0,2 0 67 0 0,0 0 1 0 0,0-1 0 0 0,1 0-1 0 0,-1-1 1 0 0,0 1-1 0 0,1-2 1 0 0,-1 0-1 0 0,0 0 1 0 0,1 0 0 0 0,-1-1-1 0 0,0-1 1 0 0,5-1-68 0 0,12-7 216 0 0,1-2-1 0 0,-2-1 1 0 0,0 0 0 0 0,0-2 0 0 0,-1-1 0 0 0,-1-1 0 0 0,-1-1 0 0 0,-1-1 0 0 0,0-1-1 0 0,-2 0 1 0 0,0-2 0 0 0,-2 0 0 0 0,0-1 0 0 0,-2-1 0 0 0,11-22-216 0 0,-21 38 35 0 0,0-1 0 0 0,0 1 1 0 0,-1-1-1 0 0,0-1 0 0 0,0 1 1 0 0,-1 0-1 0 0,-1-1 0 0 0,0 1 1 0 0,0-1-1 0 0,-1 0 0 0 0,0 0 1 0 0,-1 0-1 0 0,-1 1 1 0 0,1-1-1 0 0,-2 0 0 0 0,1 0 1 0 0,-2 1-1 0 0,1-1 0 0 0,-1 1 1 0 0,-1 0-1 0 0,0 0 0 0 0,0 0 1 0 0,-1 0-1 0 0,-1 0-35 0 0,-74-53-483 0 0,14 54-2695 0 0,37 24-1159 0 0,14 2-4402 0 0,8-6-687 0 0</inkml:trace>
  <inkml:trace contextRef="#ctx0" brushRef="#br0" timeOffset="1876.03">4686 642 2529 0 0,'0'0'2096'0'0,"0"0"-841"0"0,0 0-347 0 0,0 0 75 0 0,0 0 216 0 0,0 0 160 0 0,0 0-43 0 0,-33 22-213 0 0,-102 71-303 0 0,131-90-752 0 0,-1 0-1 0 0,0 0 1 0 0,0 1 0 0 0,1-1-1 0 0,0 1 1 0 0,0 0-1 0 0,0 0 1 0 0,0 0-1 0 0,1 0 1 0 0,-1 1 0 0 0,1 0-1 0 0,0-1 1 0 0,1 1-1 0 0,-1 0 1 0 0,1 1 0 0 0,-1 1-48 0 0,-2 8 106 0 0,-1 0-43 0 0,0 1-1 0 0,2 0 0 0 0,-1 0 0 0 0,2 0 0 0 0,0 0 0 0 0,1 1 1 0 0,1-1-1 0 0,1 1 0 0 0,0 0 0 0 0,1 0-62 0 0,-1-12 49 0 0,1 1 0 0 0,0-1 0 0 0,0 1 1 0 0,0-1-1 0 0,1 1 0 0 0,0-1 0 0 0,0 0 0 0 0,0 1 0 0 0,1-1 0 0 0,-1 0 0 0 0,1-1 0 0 0,1 1 1 0 0,-1-1-1 0 0,1 1 0 0 0,-1-1 0 0 0,1 0 0 0 0,0 0 0 0 0,1 0 0 0 0,-1-1 0 0 0,1 0 0 0 0,-1 1 1 0 0,1-2-1 0 0,0 1 0 0 0,0 0 0 0 0,0-1 0 0 0,1 0 0 0 0,-1 0 0 0 0,0-1 0 0 0,1 0 1 0 0,5 1-50 0 0,1 1 218 0 0,0-2 0 0 0,0 0 0 0 0,0 0 1 0 0,0-1-1 0 0,1 0 0 0 0,-1-1 1 0 0,0-1-1 0 0,0 0 0 0 0,0 0 0 0 0,0-1 1 0 0,-1-1-1 0 0,1 0 0 0 0,-1 0 1 0 0,0-1-1 0 0,0-1 0 0 0,-1 0 1 0 0,1 0-1 0 0,-1-1 0 0 0,0 0 0 0 0,-1-1 1 0 0,0 0-1 0 0,0-1 0 0 0,-1 0 1 0 0,0 0-1 0 0,-1 0 0 0 0,0-1 0 0 0,0-1 1 0 0,-1 1-1 0 0,0-1 0 0 0,-1 0 1 0 0,0 0-1 0 0,-1 0 0 0 0,0-1 1 0 0,-1 0-1 0 0,1-4-218 0 0,-3 8-52 0 0,0 1 1 0 0,0-1-1 0 0,-1 0 1 0 0,0 0-1 0 0,0 0 0 0 0,-1 1 1 0 0,0-1-1 0 0,0 0 1 0 0,-1 1-1 0 0,0-1 0 0 0,0 1 1 0 0,-1-1-1 0 0,0 1 1 0 0,0 0-1 0 0,-1 0 1 0 0,0 0-1 0 0,0 1 0 0 0,0-1 1 0 0,-1 1-1 0 0,0 0 1 0 0,-1 0-1 0 0,1 1 0 0 0,-1 0 1 0 0,0 0-1 0 0,0 0 1 0 0,0 0-1 0 0,-1 1 1 0 0,0 0-1 0 0,0 1 0 0 0,0 0 1 0 0,-3-2 51 0 0,-82-18-3342 0 0,32 32-5726 0 0,45-2 165 0 0</inkml:trace>
  <inkml:trace contextRef="#ctx0" brushRef="#br0" timeOffset="2231.173">5505 1 10106 0 0,'0'0'2529'0'0,"0"0"-768"0"0,0 0-594 0 0,0 0-286 0 0,0 0-45 0 0,0 0 7 0 0,0 0-35 0 0,0 0-31 0 0,0 0-81 0 0,0 0-98 0 0,0 0-111 0 0,-9 33-121 0 0,-29 106-104 0 0,16 13 297 0 0,19-88-506 0 0,3 0 0 0 0,2 1 0 0 0,4-1 0 0 0,2-1 0 0 0,3 1 0 0 0,2-2 1 0 0,17 45-54 0 0,-9-41-117 0 0,19 57-3374 0 0,-38-116 2277 0 0,-1-4-2403 0 0,-1-2-1686 0 0,1 0-3374 0 0,-3-4 8048 0 0</inkml:trace>
  <inkml:trace contextRef="#ctx0" brushRef="#br0" timeOffset="3174.567">5110 649 9962 0 0,'0'0'870'0'0,"0"0"-272"0"0,0 0 196 0 0,0 0 223 0 0,0 0 78 0 0,33-5-88 0 0,109-18-148 0 0,-1-21 798 0 0,-113 31-1381 0 0,27-7-408 0 0,-1-3 1 0 0,-1-2 0 0 0,-1-2-1 0 0,-1-3 1 0 0,-2-1 0 0 0,-1-3-1 0 0,-2-2 1 0 0,-1-2 0 0 0,-2-2 0 0 0,-2-1-1 0 0,18-26 132 0 0,-40 45 342 0 0,-18 59 118 0 0,-44 181 1887 0 0,19-124-1744 0 0,16-61-422 0 0,0-4-92 0 0,1 1 0 0 0,1 0 0 0 0,1 0 0 0 0,2 0-1 0 0,1 0 1 0 0,1 1 0 0 0,2-1 0 0 0,3 24-89 0 0,-3-49 46 0 0,0 0 1 0 0,1 0-1 0 0,-1-1 1 0 0,1 1-1 0 0,0 0 0 0 0,0-1 1 0 0,0 0-1 0 0,1 1 1 0 0,-1-1-1 0 0,1 0 0 0 0,0 0 1 0 0,0 0-1 0 0,1 0 1 0 0,-1-1-1 0 0,1 0 0 0 0,0 1 1 0 0,0-1-1 0 0,0 0 1 0 0,0-1-1 0 0,0 1 0 0 0,1-1 1 0 0,-1 0-1 0 0,1 0 1 0 0,-1 0-1 0 0,1-1 0 0 0,0 1 1 0 0,0-1-1 0 0,0 0 1 0 0,0-1-1 0 0,0 1 0 0 0,0-1 1 0 0,0 0-1 0 0,0 0 1 0 0,-1-1-1 0 0,1 1 0 0 0,0-1 1 0 0,0 0-1 0 0,0-1 1 0 0,0 1-1 0 0,-1-1 0 0 0,1 0 1 0 0,0 0-1 0 0,-1 0 1 0 0,3-2-47 0 0,217-179 512 0 0,-182 163-1339 0 0,-38 46 313 0 0,-5-21 509 0 0,1 0 0 0 0,-1 0 0 0 0,1 0 0 0 0,0 0 0 0 0,0 0 0 0 0,1 0 0 0 0,0 0-1 0 0,-1-1 1 0 0,2 1 0 0 0,-1 0 0 0 0,0 0 0 0 0,1-1 0 0 0,0 1 0 0 0,0-1-1 0 0,0 1 1 0 0,1-1 0 0 0,-1 0 0 0 0,1 0 0 0 0,0 0 0 0 0,0 0 0 0 0,1-1 0 0 0,-1 1-1 0 0,1-1 1 0 0,0 0 0 0 0,0 0 0 0 0,0 0 0 0 0,0 0 0 0 0,0-1 0 0 0,0 1 0 0 0,1-1-1 0 0,-1 0 1 0 0,1-1 0 0 0,3 2 5 0 0,5-2 51 0 0,0-1-1 0 0,0 0 1 0 0,-1-1-1 0 0,1 0 1 0 0,-1-1-1 0 0,1 0 1 0 0,-1-1-1 0 0,0 0 1 0 0,1-1-1 0 0,-2-1 1 0 0,1 0-1 0 0,0 0 1 0 0,-1-1-1 0 0,0-1 1 0 0,-1 0-1 0 0,1 0 1 0 0,-1-1-1 0 0,-1 0 1 0 0,1-1-1 0 0,-2 0 1 0 0,1 0-1 0 0,-1-1 1 0 0,6-9-51 0 0,-8 9 22 0 0,0 1 0 0 0,-1-1 0 0 0,0 0 1 0 0,0-1-1 0 0,-1 1 0 0 0,-1-1 1 0 0,1 0-1 0 0,-2 0 0 0 0,0 0 0 0 0,0 0 1 0 0,-1 0-1 0 0,0-1 0 0 0,-1 0-22 0 0,0 10-27 0 0,-1 0 0 0 0,0-1 0 0 0,1 1 0 0 0,-1 0 0 0 0,0 0 0 0 0,0 0 0 0 0,-1 0 0 0 0,1 0 0 0 0,0 0 0 0 0,-1 0 0 0 0,1 0 0 0 0,-1 0 0 0 0,0 0 0 0 0,1 1 0 0 0,-1-1 0 0 0,0 1 0 0 0,0 0 0 0 0,0-1 0 0 0,0 1 0 0 0,0 0 0 0 0,0 0 0 0 0,-1 0 0 0 0,1 0 0 0 0,0 1 1 0 0,0-1-1 0 0,-1 1 0 0 0,1-1 0 0 0,0 1 0 0 0,-1 0 0 0 0,1 0 0 0 0,-1 0 0 0 0,1 0 0 0 0,0 0 0 0 0,-1 0 0 0 0,1 1 0 0 0,0-1 0 0 0,-1 1 0 0 0,1 0 0 0 0,0 0 0 0 0,0-1 0 0 0,0 1 0 0 0,-1 1 0 0 0,1-1 0 0 0,0 0 0 0 0,0 0 0 0 0,1 1 0 0 0,-2 0 27 0 0,-7 7-164 0 0,0 1-1 0 0,0 0 1 0 0,2 0 0 0 0,-1 1 0 0 0,1 0-1 0 0,1 0 1 0 0,0 1 0 0 0,0 0 0 0 0,1 0-1 0 0,1 1 1 0 0,0 0 0 0 0,1 0 0 0 0,0 0 0 0 0,1 0-1 0 0,0 1 1 0 0,1-1 0 0 0,1 1 0 0 0,0-1-1 0 0,1 1 1 0 0,0 1 164 0 0,1-9-33 0 0,0-1-1 0 0,0 1 1 0 0,1-1-1 0 0,-1 0 1 0 0,1 1-1 0 0,0-1 1 0 0,1 0-1 0 0,-1 0 1 0 0,1 0-1 0 0,0 0 1 0 0,0-1-1 0 0,1 1 1 0 0,-1-1-1 0 0,1 0 0 0 0,0 0 1 0 0,0 0-1 0 0,0-1 1 0 0,1 1-1 0 0,-1-1 1 0 0,1 0-1 0 0,0 0 1 0 0,0-1-1 0 0,0 1 1 0 0,0-1-1 0 0,0 0 1 0 0,1 0-1 0 0,-1-1 1 0 0,3 1 33 0 0,12 2 138 0 0,0 0 1 0 0,0-1-1 0 0,1-1 1 0 0,-1-1-1 0 0,1-1 0 0 0,-1 0 1 0 0,5-2-139 0 0,4-4 331 0 0,-1-1 0 0 0,0-1 0 0 0,-1-1 0 0 0,1-1 0 0 0,-2-2 0 0 0,0 0 0 0 0,0-2 0 0 0,8-7-331 0 0,-4 1 120 0 0,-1-1 0 0 0,-1-1 0 0 0,-1-1 0 0 0,-1-2 0 0 0,-1-1 1 0 0,-1-1-1 0 0,-2 0 0 0 0,0-2 0 0 0,-2-1 0 0 0,-2 0 0 0 0,0-1 0 0 0,-2-2 0 0 0,8-23-120 0 0,6-80-584 0 0,-29 135 561 0 0,-1 0 0 0 0,0-1 0 0 0,0 1 0 0 0,0 0 1 0 0,0-1-1 0 0,0 1 0 0 0,0 0 0 0 0,0-1 1 0 0,-1 1-1 0 0,1 0 0 0 0,0 0 0 0 0,-1-1 0 0 0,1 1 1 0 0,-1 0-1 0 0,1 0 0 0 0,-1 0 0 0 0,0-1 1 0 0,0 1-1 0 0,1 0 0 0 0,-1 0 0 0 0,0 0 0 0 0,0 0 1 0 0,0 0-1 0 0,0 1 0 0 0,0-1 0 0 0,0 0 1 0 0,0 0-1 0 0,0 1 0 0 0,0-1 0 0 0,-1 0 0 0 0,1 1 1 0 0,0-1-1 0 0,0 1 0 0 0,0 0 0 0 0,-1-1 1 0 0,1 1-1 0 0,0 0 0 0 0,-1 0 0 0 0,1 0 1 0 0,0 0-1 0 0,-1 0 0 0 0,1 0 0 0 0,0 0 0 0 0,-1 0 1 0 0,1 0-1 0 0,0 1 0 0 0,0-1 0 0 0,-1 0 1 0 0,0 1 22 0 0,-58 33-937 0 0,52-27 896 0 0,0 0 0 0 0,0 0 0 0 0,1 1-1 0 0,1 0 1 0 0,-1 0 0 0 0,1 1 0 0 0,1 0 0 0 0,-1 0 0 0 0,1 0-1 0 0,1 0 1 0 0,0 1 0 0 0,0 0 0 0 0,1 0 0 0 0,0 0 0 0 0,1 0-1 0 0,0 0 1 0 0,1 1 0 0 0,0-1 0 0 0,1 1 0 0 0,0-1 0 0 0,0 0-1 0 0,1 1 1 0 0,2 9 41 0 0,3-9 20 0 0,1-2-1 0 0,1 1 1 0 0,-1-1 0 0 0,1 0-1 0 0,1-1 1 0 0,0 1-1 0 0,0-2 1 0 0,0 1-1 0 0,1-2 1 0 0,0 1-1 0 0,1-1 1 0 0,-1-1 0 0 0,1 1-1 0 0,6 0-19 0 0,24 16 221 0 0,-30-16-53 0 0,0 0 0 0 0,0 0-1 0 0,-1 2 1 0 0,0-1 0 0 0,0 1 0 0 0,0 1-1 0 0,-1-1 1 0 0,0 2 0 0 0,-1-1 0 0 0,0 1-1 0 0,-1 0 1 0 0,0 1 0 0 0,0 0 0 0 0,-1 0 0 0 0,-1 0-1 0 0,0 1 1 0 0,0 0 0 0 0,-1 0 0 0 0,-1 0-1 0 0,3 12-167 0 0,10 145-181 0 0,-2-136-2745 0 0,-7-23-1340 0 0,0-2-3579 0 0,-4-7-719 0 0</inkml:trace>
  <inkml:trace contextRef="#ctx0" brushRef="#br0" timeOffset="14358.185">2750 2324 0 0 0,'0'0'2055'0'0,"0"0"516"0"0,0 0 81 0 0,0 0-425 0 0,0 0-560 0 0,0 0-499 0 0,0 0-323 0 0,0 0-130 0 0,-4 3-44 0 0,-10 15-329 0 0,0 0-1 0 0,1 1 1 0 0,2 0-1 0 0,0 1 1 0 0,1 1-1 0 0,0-1 1 0 0,2 2-1 0 0,1-1 1 0 0,0 1-1 0 0,2 0 1 0 0,-2 17-342 0 0,6-35 24 0 0,-17 162 83 0 0,20-162-118 0 0,-1-1 1 0 0,1 1 0 0 0,0-1-1 0 0,0 1 1 0 0,1-1 0 0 0,-1 0 0 0 0,1 0-1 0 0,0 0 1 0 0,-1 0 0 0 0,1 0 0 0 0,1 0-1 0 0,-1-1 1 0 0,0 0 0 0 0,0 1-1 0 0,1-1 1 0 0,0-1 0 0 0,-1 1 0 0 0,1 0-1 0 0,0-1 1 0 0,0 0 0 0 0,0 0-1 0 0,0 0 1 0 0,0 0 0 0 0,0-1 0 0 0,0 1-1 0 0,0-1 1 0 0,0 0 0 0 0,0 0-1 0 0,0-1 1 0 0,0 1 0 0 0,0-1 0 0 0,0 0-1 0 0,0 0 1 0 0,-1 0 0 0 0,1 0-1 0 0,0-1 1 0 0,0 0 0 0 0,3-2 10 0 0,73-41-2215 0 0,-37 2-5646 0 0,-33 28 3367 0 0,-2 4 996 0 0</inkml:trace>
  <inkml:trace contextRef="#ctx0" brushRef="#br0" timeOffset="14681.358">2768 1853 3337 0 0,'0'0'4289'0'0,"0"0"-2001"0"0,0 0-327 0 0,0 0-233 0 0,0 0-144 0 0,0 0-199 0 0,0 0-417 0 0,0 0-464 0 0,0 0-368 0 0,0 0-224 0 0,0 0-80 0 0,0 0-16 0 0,0 0-32 0 0,2-19-136 0 0,13 23-352 0 0,3 3-737 0 0,-5-3-1799 0 0,-4-4-5234 0 0</inkml:trace>
  <inkml:trace contextRef="#ctx0" brushRef="#br0" timeOffset="15187.625">3538 2273 424 0 0,'0'0'2302'0'0,"0"0"-478"0"0,0 0-297 0 0,0 0 8 0 0,0 0 34 0 0,0 0-124 0 0,0 0-258 0 0,0 0-269 0 0,0 0-223 0 0,0 0-126 0 0,0 0-93 0 0,-21 31-78 0 0,-66 100-86 0 0,35-25 53 0 0,-95 214-376 0 0,133-309 23 0 0,24-42 56 0 0,197-323 1874 0 0,-191 330-1782 0 0,0 0 0 0 0,2 1 0 0 0,1 1 0 0 0,1 0 0 0 0,1 2 0 0 0,22-18-160 0 0,-42 38-3 0 0,1 0-1 0 0,-1 0 0 0 0,0 1 0 0 0,0-1 0 0 0,0 0 1 0 0,0 1-1 0 0,0-1 0 0 0,0 1 0 0 0,0-1 0 0 0,0 1 1 0 0,0 0-1 0 0,0-1 0 0 0,0 1 0 0 0,0 0 1 0 0,0 0-1 0 0,0-1 0 0 0,-1 1 0 0 0,1 0 0 0 0,0 0 1 0 0,0 0-1 0 0,-1 0 0 0 0,1 0 0 0 0,-1 0 1 0 0,1 0-1 0 0,-1 0 0 0 0,0 1 0 0 0,1-1 0 0 0,-1 0 1 0 0,0 0-1 0 0,0 0 0 0 0,1 0 0 0 0,-1 1 1 0 0,0-1-1 0 0,0 0 0 0 0,-1 0 0 0 0,1 0 0 0 0,0 0 1 0 0,0 0-1 0 0,0 1 0 0 0,-1-1 0 0 0,1 0 0 0 0,-1 0 1 0 0,1 0-1 0 0,-1 0 0 0 0,1 0 0 0 0,-1 0 4 0 0,1 5 10 0 0,1 56 98 0 0,-2-39-113 0 0,1 0 0 0 0,0 0 0 0 0,2 0 0 0 0,1 0 1 0 0,1 0-1 0 0,1-1 0 0 0,0 1 0 0 0,2-1 0 0 0,2 4 5 0 0,-7-21 47 0 0,0-1 0 0 0,0 1 0 0 0,1-1 0 0 0,-1 1 0 0 0,1-1 0 0 0,0 0 1 0 0,0 0-1 0 0,0 0 0 0 0,1-1 0 0 0,-1 1 0 0 0,1-1 0 0 0,0 0 0 0 0,0 0 0 0 0,0 0 0 0 0,0 0 0 0 0,0-1 0 0 0,1 0 0 0 0,-1 0 0 0 0,1 0 0 0 0,0 0 0 0 0,0-1 0 0 0,-1 0 0 0 0,1 0 0 0 0,0 0 0 0 0,0 0 0 0 0,0-1 0 0 0,0 0 0 0 0,0 0 0 0 0,0 0 0 0 0,0 0 0 0 0,0-1 0 0 0,0 0 0 0 0,0 0 0 0 0,-1-1 0 0 0,1 1 0 0 0,0-1 1 0 0,-1 0-1 0 0,1 0 0 0 0,-1 0 0 0 0,1-1 0 0 0,-1 0-47 0 0,10-9 349 0 0,-1 0 1 0 0,0-1-1 0 0,-1-1 1 0 0,-1 0 0 0 0,0 0-1 0 0,0-1 1 0 0,-2 0-1 0 0,0-1 1 0 0,-1 0-1 0 0,0-1 1 0 0,-2 0 0 0 0,1 0-1 0 0,0-7-349 0 0,31-145-2210 0 0,-28 140-1689 0 0,-4 14-6698 0 0,-5 10 2413 0 0</inkml:trace>
  <inkml:trace contextRef="#ctx0" brushRef="#br0" timeOffset="15633.423">4683 1739 5489 0 0,'0'0'3105'0'0,"0"0"-1405"0"0,0 0-548 0 0,0 0 65 0 0,0 0 59 0 0,0 0-102 0 0,0 0-269 0 0,0 0-262 0 0,0 0-112 0 0,0 0-30 0 0,0 0 9 0 0,0 0 32 0 0,0 0 33 0 0,12 6 21 0 0,40 25-4 0 0,-37 11 281 0 0,-16-34-703 0 0,-18 251 1699 0 0,2-102-1729 0 0,-21 201-140 0 0,34-237-1486 0 0,4-120 834 0 0,0-1-132 0 0,0 0-95 0 0,0 0-108 0 0,-7-16-4581 0 0,2-4-2667 0 0,2 15 3266 0 0</inkml:trace>
  <inkml:trace contextRef="#ctx0" brushRef="#br0" timeOffset="15959.531">4279 2125 4713 0 0,'0'0'3391'0'0,"0"0"-1521"0"0,0 0-636 0 0,0 0 74 0 0,0 0 166 0 0,0 0-5 0 0,0 0-234 0 0,0 0-252 0 0,31-3-156 0 0,100-9-118 0 0,115 9 1413 0 0,-161 3-2255 0 0,69 0-353 0 0,-53-4-9409 0 0,-81 1-926 0 0</inkml:trace>
  <inkml:trace contextRef="#ctx0" brushRef="#br0" timeOffset="17040.117">5811 1879 656 0 0,'0'0'1611'0'0,"0"0"-113"0"0,0 0 162 0 0,0 0 310 0 0,0 0 254 0 0,0 0-4 0 0,0 0-324 0 0,0 0-465 0 0,0 0-418 0 0,0 0-331 0 0,0 0-219 0 0,-5-5-73 0 0,1 2-298 0 0,4 3-72 0 0,1 0 0 0 0,-1 0 0 0 0,1 0 1 0 0,-1-1-1 0 0,1 1 0 0 0,-1 0 0 0 0,1 0 0 0 0,-1-1 0 0 0,1 1 0 0 0,-1 0 0 0 0,0 0 0 0 0,1-1 0 0 0,-1 1 0 0 0,1 0 0 0 0,-1-1 0 0 0,0 1 0 0 0,0-1 0 0 0,1 1 0 0 0,-1 0 0 0 0,0-1 0 0 0,1 1 0 0 0,-1-1 0 0 0,0 1 0 0 0,0-1 0 0 0,0 1 0 0 0,0-1 0 0 0,1 1 0 0 0,-1-1 0 0 0,0 1 0 0 0,0-1 0 0 0,0 1 0 0 0,0-1 0 0 0,0 1 0 0 0,0-1 0 0 0,0 1 0 0 0,0-1 0 0 0,-1 1 0 0 0,1-1 0 0 0,0 1 0 0 0,0-1 1 0 0,0 1-1 0 0,0-1 0 0 0,-1 1 0 0 0,1 0 0 0 0,0-1 0 0 0,0 1 0 0 0,-1-1 0 0 0,1 1 0 0 0,0 0 0 0 0,-1-1 0 0 0,1 1 0 0 0,-1 0 0 0 0,1-1 0 0 0,0 1 0 0 0,-1 0 0 0 0,1-1 0 0 0,-1 1 0 0 0,1 0 0 0 0,-1 0 0 0 0,1 0-20 0 0,375-37 2970 0 0,-352 37-2906 0 0,-9-1-40 0 0,-1-1 0 0 0,1 2-1 0 0,-1 0 1 0 0,0 1 0 0 0,1 0-1 0 0,-1 1 1 0 0,0 0 0 0 0,0 1-1 0 0,0 1 1 0 0,0 0-1 0 0,0 0 1 0 0,-1 2 0 0 0,0-1-1 0 0,0 2 1 0 0,0-1 0 0 0,8 8-24 0 0,-17-8 35 0 0,-1 0 1 0 0,1-1-1 0 0,-1 1 0 0 0,0 0 1 0 0,-1 1-1 0 0,1-1 0 0 0,-1 0 1 0 0,-1 0-1 0 0,1 1 0 0 0,-1-1 1 0 0,0 0-1 0 0,0 0 1 0 0,-1 1-1 0 0,0-1 0 0 0,0 0 1 0 0,-1 0-1 0 0,1 0 0 0 0,-1 0 1 0 0,0 0-1 0 0,-1 0 0 0 0,0 0 1 0 0,0-1-1 0 0,0 1 1 0 0,0-1-1 0 0,-1 0 0 0 0,0 0 1 0 0,-1 1-36 0 0,-326 394 867 0 0,325-393-865 0 0,-1 1 1 0 0,2 0-1 0 0,-1 0 1 0 0,1 1 0 0 0,0-1-1 0 0,0 1 1 0 0,1 0-1 0 0,1 1 1 0 0,-1-1 0 0 0,2 1-1 0 0,-1-1 1 0 0,1 1 0 0 0,1 0-1 0 0,-1 0 1 0 0,2 0-1 0 0,-1 0 1 0 0,2 0 0 0 0,-1-1-1 0 0,1 1 1 0 0,1 0-1 0 0,-1 0 1 0 0,2 0 0 0 0,0-1-1 0 0,0 1 1 0 0,0-1 0 0 0,2 2-3 0 0,74 68-1138 0 0,-9-52-3803 0 0,-28-21-4863 0 0,-31-5 1376 0 0</inkml:trace>
  <inkml:trace contextRef="#ctx0" brushRef="#br0" timeOffset="17247.748">6766 2968 4905 0 0,'0'0'3153'0'0,"0"0"-1834"0"0,0 0-552 0 0,0 0 263 0 0,-16 36 324 0 0,-54 113 125 0 0,-16-6 1339 0 0,3 15-2451 0 0,66-120-2357 0 0,10-27-2056 0 0,-3-1-4216 0 0,7-6 5368 0 0</inkml:trace>
  <inkml:trace contextRef="#ctx0" brushRef="#br0" timeOffset="17453.261">6253 3167 8954 0 0,'0'0'1392'0'0,"0"0"-280"0"0,0 0 65 0 0,0 0-81 0 0,0 0-152 0 0,0 0-216 0 0,202 55-224 0 0,-165-40-88 0 0,2 0-79 0 0,7 0-89 0 0,-2-1-56 0 0,-2 5-72 0 0,3-4-64 0 0,-5 3-168 0 0,-3-3-432 0 0,0-1-1097 0 0,-13 1-2584 0 0,-8-8-6529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4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26 486 0 0 0,'0'0'607'0'0,"0"0"601"0"0,0 0 150 0 0,0 0-14 0 0,0 0-148 0 0,3 33-212 0 0,8 105-177 0 0,-9 26 1768 0 0,-20-76 1580 0 0,18-88-4079 0 0,-1 1 0 0 0,1-1 1 0 0,0 0-1 0 0,0 1 1 0 0,-1-1-1 0 0,1 0 0 0 0,0 1 1 0 0,0-1-1 0 0,-1 0 1 0 0,1 0-1 0 0,0 1 0 0 0,-1-1 1 0 0,1 0-1 0 0,0 0 1 0 0,-1 1-1 0 0,1-1 0 0 0,0 0 1 0 0,-1 0-1 0 0,1 0 1 0 0,-1 0-1 0 0,1 0 0 0 0,0 0 1 0 0,-1 0-1 0 0,1 0 1 0 0,-1 0-1 0 0,1 0 0 0 0,0 0 1 0 0,-1 0-1 0 0,1 0 1 0 0,-1 0-1 0 0,1 0 0 0 0,0 0 1 0 0,-1 0-1 0 0,1 0 1 0 0,0 0-1 0 0,-1-1 0 0 0,1 1 1 0 0,-1 0-1 0 0,1 0 0 0 0,0 0 1 0 0,-1-1-1 0 0,1 1 1 0 0,0 0-1 0 0,0-1 0 0 0,-1 1 1 0 0,1 0-1 0 0,0 0 1 0 0,0-1-1 0 0,-1 1 0 0 0,1 0 1 0 0,0-1-1 0 0,0 1 1 0 0,0-1-1 0 0,0 1 0 0 0,-1 0 1 0 0,1-1-1 0 0,0 1 1 0 0,0-1-1 0 0,0 1 0 0 0,0 0 1 0 0,0-1-1 0 0,0 1 1 0 0,0-1-1 0 0,0 1 0 0 0,0 0 1 0 0,0-1-1 0 0,0 1 1 0 0,1-1-1 0 0,-1 1 0 0 0,0 0-76 0 0,-5-19 751 0 0,4 0-701 0 0,1-1 0 0 0,0 1 0 0 0,2 0 0 0 0,0-1 1 0 0,1 1-1 0 0,1 0 0 0 0,1 0 0 0 0,1 1 0 0 0,0 0 0 0 0,1 0 0 0 0,8-14-50 0 0,116-179 16 0 0,-103 171-91 0 0,2 2 1 0 0,1 1-1 0 0,2 1 0 0 0,29-23 75 0 0,-61 59-242 0 0,0 0-1 0 0,-1 0 1 0 0,1 0-1 0 0,0 1 1 0 0,0-1-1 0 0,-1 0 1 0 0,1 1-1 0 0,0-1 1 0 0,-1 0-1 0 0,1 1 1 0 0,0-1-1 0 0,-1 1 1 0 0,1-1-1 0 0,0 1 1 0 0,-1-1-1 0 0,1 1 1 0 0,-1-1-1 0 0,1 1 1 0 0,-1 0-1 0 0,0-1 1 0 0,1 1-1 0 0,-1 0 0 0 0,0-1 1 0 0,1 1-1 0 0,-1 0 1 0 0,0 0-1 0 0,0-1 1 0 0,1 1-1 0 0,-1 0 1 0 0,0 0-1 0 0,0-1 1 0 0,0 1-1 0 0,0 0 1 0 0,0 0-1 0 0,0 0 1 0 0,0-1-1 0 0,0 1 1 0 0,-1 0-1 0 0,1 0 1 0 0,0-1-1 0 0,0 1 1 0 0,-1 0-1 0 0,1-1 1 0 0,0 1-1 0 0,-1 0 1 0 0,1 0-1 0 0,-1-1 1 0 0,1 1-1 0 0,-1-1 1 0 0,1 1-1 0 0,-1-1 1 0 0,1 1-1 0 0,-1 0 243 0 0,-4 7-7747 0 0</inkml:trace>
  <inkml:trace contextRef="#ctx0" brushRef="#br0" timeOffset="3276.995">499 707 2336 0 0,'0'0'542'0'0,"0"0"-425"0"0,0 0-161 0 0,0 0 283 0 0,0 0 479 0 0,0 0 318 0 0,0 0 133 0 0,0 0-27 0 0,0 0-106 0 0,0 0-117 0 0,0 0-58 0 0,5 19-18 0 0,18 58 7 0 0,-22-75-779 0 0,-1-1-1 0 0,1 1 1 0 0,0-1 0 0 0,-1 1-1 0 0,1 0 1 0 0,0-1 0 0 0,0 1-1 0 0,0-1 1 0 0,0 0 0 0 0,0 1-1 0 0,0-1 1 0 0,0 0 0 0 0,1 0-1 0 0,-1 1 1 0 0,0-1 0 0 0,1 0-1 0 0,-1 0 1 0 0,1-1 0 0 0,-1 1-1 0 0,1 0 1 0 0,-1 0 0 0 0,1-1-1 0 0,0 1 1 0 0,-1-1 0 0 0,1 1-1 0 0,0-1 1 0 0,-1 0 0 0 0,1 0-1 0 0,0 0 1 0 0,0 1 0 0 0,-1-2-1 0 0,1 1 1 0 0,0 0 0 0 0,0 0-71 0 0,5-1 376 0 0,2 2-62 0 0,1 0 0 0 0,0-1 1 0 0,0-1-1 0 0,0 1 0 0 0,-1-2 0 0 0,1 1 0 0 0,0-1 0 0 0,-1-1 0 0 0,1 0 1 0 0,-1 0-1 0 0,0-1 0 0 0,0 0 0 0 0,0 0 0 0 0,-1-1 0 0 0,1 0 1 0 0,0-1-315 0 0,1-2 76 0 0,1-1 0 0 0,-1 0 1 0 0,-1 0-1 0 0,0-1 1 0 0,0 0-1 0 0,0-1 1 0 0,-2 1-1 0 0,1-2 0 0 0,-1 1 1 0 0,-1-1-1 0 0,0 0 1 0 0,-1 0-1 0 0,0-1 1 0 0,-1 0-1 0 0,0 0 1 0 0,-1 0-1 0 0,-1 0 0 0 0,0 0 1 0 0,0-11-77 0 0,-2 21-34 0 0,-1 0 0 0 0,1 1 1 0 0,-1-1-1 0 0,0 1 0 0 0,0-1 0 0 0,0 1 0 0 0,-1-1 1 0 0,1 1-1 0 0,0 0 0 0 0,-1 0 0 0 0,0-1 1 0 0,1 1-1 0 0,-1 0 0 0 0,0 0 0 0 0,0 1 0 0 0,0-1 1 0 0,0 0-1 0 0,0 1 0 0 0,-1-1 0 0 0,1 1 1 0 0,0 0-1 0 0,-1 0 0 0 0,1-1 0 0 0,-1 2 1 0 0,1-1-1 0 0,-1 0 0 0 0,0 0 0 0 0,1 1 0 0 0,-1 0 1 0 0,0-1-1 0 0,1 1 0 0 0,-1 0 0 0 0,-2 1 34 0 0,-87 17-1195 0 0,77-10 1117 0 0,1 1 0 0 0,1 1-1 0 0,0 0 1 0 0,1 0 0 0 0,-1 1 0 0 0,2 1-1 0 0,0 0 1 0 0,0 1 0 0 0,1 0 0 0 0,1 0-1 0 0,0 1 1 0 0,1 0 0 0 0,0 1 0 0 0,2 0-1 0 0,-1 0 1 0 0,2 0 0 0 0,0 1 0 0 0,1 0-1 0 0,0 0 1 0 0,1 0 0 0 0,1 8 78 0 0,2-19-37 0 0,1 0 0 0 0,-1 0 0 0 0,2 0 1 0 0,-1 0-1 0 0,0 0 0 0 0,1-1 0 0 0,0 1 0 0 0,0 0 0 0 0,0-1 1 0 0,1 1-1 0 0,0-1 0 0 0,0 0 0 0 0,0 0 0 0 0,0 0 0 0 0,0 0 0 0 0,1-1 1 0 0,-1 1-1 0 0,1-1 0 0 0,0 0 0 0 0,0 0 0 0 0,1 0 0 0 0,-1-1 1 0 0,1 1-1 0 0,-1-1 0 0 0,1 0 0 0 0,0 0 0 0 0,-1-1 0 0 0,4 1 37 0 0,143 21-1487 0 0,-129-22 712 0 0,1-1 0 0 0,-1-1 1 0 0,0-2-1 0 0,0 0 1 0 0,0-1-1 0 0,0-1 0 0 0,1-2 775 0 0,55-21-8378 0 0,-64 23 7629 0 0</inkml:trace>
  <inkml:trace contextRef="#ctx0" brushRef="#br0" timeOffset="3784.137">1232 486 6009 0 0,'0'0'1389'0'0,"0"0"-820"0"0,0 0-445 0 0,0 0 19 0 0,0 0 241 0 0,0 0 205 0 0,0 0 14 0 0,0 0-85 0 0,0 0-106 0 0,-5 33-75 0 0,-13 108-17 0 0,-7 119 364 0 0,12-6 167 0 0,13-253-280 0 0,0-1 220 0 0,0 0 212 0 0,0 0 185 0 0,0-12 1158 0 0,27-146 457 0 0,-6 106-2806 0 0,2 1 1 0 0,2 2 0 0 0,2 0-1 0 0,3 2 1 0 0,31-39 2 0 0,-40 58-17 0 0,1 1 1 0 0,1 1-1 0 0,2 1 1 0 0,0 1-1 0 0,2 2 0 0 0,0 0 1 0 0,2 2-1 0 0,0 1 1 0 0,15-7 16 0 0,-40 24-30 0 0,-1 0 1 0 0,0 0 0 0 0,1 0 0 0 0,-1 1-1 0 0,1-1 1 0 0,0 1 0 0 0,-1 0 0 0 0,1 0-1 0 0,0 0 1 0 0,0 1 0 0 0,0-1-1 0 0,0 1 1 0 0,-1 0 0 0 0,1 0 0 0 0,0 0-1 0 0,0 1 1 0 0,1 0 29 0 0,-3 2-31 0 0,0 1-1 0 0,0 0 1 0 0,0 1 0 0 0,0-1-1 0 0,0 0 1 0 0,-1 1-1 0 0,0-1 1 0 0,0 1 0 0 0,0-1-1 0 0,-1 1 1 0 0,1-1 0 0 0,-1 1-1 0 0,0-1 1 0 0,0 1-1 0 0,-1 0 1 0 0,1-1 0 0 0,-2 5 31 0 0,-3 10 43 0 0,-1 0 1 0 0,0-1-1 0 0,-1 0 1 0 0,-1 0 0 0 0,-1 0-1 0 0,0-1 1 0 0,-2 0-1 0 0,0-1 1 0 0,0 0 0 0 0,-2-1-1 0 0,0 0 1 0 0,0-1-1 0 0,-1-1 1 0 0,-1 0 0 0 0,0-1-1 0 0,-10 5-43 0 0,15-8-102 0 0,-1-1-1 0 0,0 0 1 0 0,0-1-1 0 0,0 0 1 0 0,-1-1 0 0 0,0 0-1 0 0,0-1 1 0 0,-1 0-1 0 0,1-1 1 0 0,-1 0 0 0 0,0-2-1 0 0,0 1 1 0 0,-1-1-1 0 0,1-1 1 0 0,-12 0 102 0 0,7-22-4500 0 0,17-1-1624 0 0,2 14 2341 0 0,-1-3-1413 0 0</inkml:trace>
  <inkml:trace contextRef="#ctx0" brushRef="#br0" timeOffset="4051.008">1981 0 11915 0 0,'0'0'593'0'0,"0"0"-380"0"0,0 0-171 0 0,0 0 226 0 0,0 0 360 0 0,0 0 247 0 0,0 0 109 0 0,0 0-17 0 0,0 0-92 0 0,0 0-154 0 0,0 0-155 0 0,-1 36-128 0 0,-3 112-90 0 0,-12 78 555 0 0,10-165-779 0 0,-2 0-1 0 0,-3-1 0 0 0,-3 1 0 0 0,-3-2 0 0 0,-23 57-123 0 0,30-79-1659 0 0,10-37 421 0 0,27-13-10484 0 0,-17 8 5389 0 0</inkml:trace>
  <inkml:trace contextRef="#ctx0" brushRef="#br0" timeOffset="4489.11">2482 387 5329 0 0,'0'0'1202'0'0,"0"0"46"0"0,0 0 196 0 0,0 0 159 0 0,0 0 0 0 0,0 0-166 0 0,0 0-272 0 0,0 0-251 0 0,0 0-179 0 0,-34 15-161 0 0,-104 49-123 0 0,56-14 171 0 0,62-33-500 0 0,13-10-144 0 0,1 0-1 0 0,0 0 0 0 0,0 0 1 0 0,0 0-1 0 0,1 1 1 0 0,0 0-1 0 0,0 0 0 0 0,1 0 1 0 0,0 1-1 0 0,1 0 1 0 0,0-1-1 0 0,0 1 0 0 0,1 0 1 0 0,0 1-1 0 0,0-1 1 0 0,1 0-1 0 0,0 0 0 0 0,1 1 1 0 0,1 6 22 0 0,0-13 0 0 0,0 1 0 0 0,1-1 0 0 0,0 0 0 0 0,0 0 0 0 0,0 0 0 0 0,0-1 0 0 0,0 1 0 0 0,0 0 0 0 0,1-1 0 0 0,0 1 0 0 0,-1-1 0 0 0,1 0 0 0 0,0 0 0 0 0,0 0 0 0 0,0 0 0 0 0,0-1 0 0 0,0 1 0 0 0,0-1 0 0 0,1 0 0 0 0,-1 0 0 0 0,0 0 0 0 0,1 0 0 0 0,-1 0 0 0 0,1-1 0 0 0,-1 1 0 0 0,1-1 0 0 0,-1 0 0 0 0,1 0 0 0 0,-1-1 0 0 0,1 1 0 0 0,-1-1 0 0 0,1 0 0 0 0,-1 1 0 0 0,1-2 0 0 0,-1 1 0 0 0,0 0 0 0 0,0-1 0 0 0,0 1 0 0 0,1-1 0 0 0,33-15 274 0 0,-1-2 1 0 0,0-2 0 0 0,-2-1-1 0 0,0-2 1 0 0,-2-1 0 0 0,17-16-275 0 0,31-24 14 0 0,-80 64-31 0 0,1 0 1 0 0,-1 1-1 0 0,0-1 0 0 0,0 1 1 0 0,1-1-1 0 0,-1 1 1 0 0,1-1-1 0 0,-1 1 1 0 0,1-1-1 0 0,-1 1 1 0 0,1-1-1 0 0,-1 1 1 0 0,1-1-1 0 0,-1 1 1 0 0,1 0-1 0 0,-1-1 1 0 0,1 1-1 0 0,0 0 1 0 0,-1-1-1 0 0,1 1 1 0 0,0 0-1 0 0,-1 0 1 0 0,1 0-1 0 0,0 0 1 0 0,-1 0-1 0 0,1 0 1 0 0,0 0-1 0 0,-1 0 1 0 0,1 0-1 0 0,0 0 1 0 0,-1 0-1 0 0,1 0 1 0 0,0 0-1 0 0,-1 0 1 0 0,1 1-1 0 0,0-1 0 0 0,-1 0 1 0 0,1 0-1 0 0,-1 1 1 0 0,1-1-1 0 0,-1 1 1 0 0,1-1-1 0 0,0 0 1 0 0,-1 1-1 0 0,1-1 1 0 0,-1 1-1 0 0,0-1 1 0 0,1 1-1 0 0,-1-1 1 0 0,1 1-1 0 0,-1-1 1 0 0,0 1-1 0 0,1 0 1 0 0,-1-1-1 0 0,0 1 1 0 0,0 0-1 0 0,0-1 1 0 0,1 2 16 0 0,-2 44-439 0 0,0-40 574 0 0,-8 40-77 0 0,6-37-67 0 0,1 1 1 0 0,0 0 0 0 0,1-1 0 0 0,-1 1 0 0 0,2 0 0 0 0,-1 0-1 0 0,2-1 1 0 0,-1 1 0 0 0,1 0 0 0 0,2 5 8 0 0,27 15-1850 0 0,15-27-6462 0 0,-33-3 4779 0 0,1 0-1168 0 0</inkml:trace>
  <inkml:trace contextRef="#ctx0" brushRef="#br0" timeOffset="4736.903">3150 427 5065 0 0,'0'0'1658'0'0,"0"0"-290"0"0,0 0-82 0 0,0 0 62 0 0,0 0 44 0 0,0 0-86 0 0,-31 16-235 0 0,-95 52-260 0 0,58-15 202 0 0,64-49-995 0 0,1-1 0 0 0,0 1 0 0 0,0-1 0 0 0,0 1 0 0 0,0 0 0 0 0,1 0 0 0 0,0 1 0 0 0,-1-1 0 0 0,1 0 0 0 0,1 1 0 0 0,-1 0 0 0 0,1-1 0 0 0,0 1 0 0 0,0 0 0 0 0,0-1 0 0 0,1 1 0 0 0,-1 0 0 0 0,1 0 0 0 0,0 0 0 0 0,1-1 0 0 0,-1 1 0 0 0,1 0 0 0 0,0 0 0 0 0,0-1 0 0 0,1 1 0 0 0,-1-1 0 0 0,1 1 0 0 0,0-1 0 0 0,0 1 0 0 0,0-1 0 0 0,1 0 0 0 0,0 0 0 0 0,0 0 0 0 0,0-1 0 0 0,0 1 0 0 0,0 0 0 0 0,1-1 0 0 0,-1 0 0 0 0,1 0 0 0 0,0 0 0 0 0,3 1-18 0 0,12 4 37 0 0,1-1 1 0 0,0-1-1 0 0,0-1 1 0 0,1-1 0 0 0,0-1-1 0 0,-1 0 1 0 0,1-2-1 0 0,0-1 1 0 0,0 0-1 0 0,0-1 1 0 0,6-2-38 0 0,101-30-2778 0 0,-49-7-6844 0 0,-65 32 4553 0 0</inkml:trace>
  <inkml:trace contextRef="#ctx0" brushRef="#br0" timeOffset="5057.55">3455 615 808 0 0,'0'0'1174'0'0,"0"0"-234"0"0,0 0-20 0 0,0 0 164 0 0,0 0 183 0 0,0 0 191 0 0,0 0 176 0 0,0 0 85 0 0,0 0 44 0 0,0 0-39 0 0,0 0-148 0 0,0 0-118 0 0,33 11-126 0 0,103 31-107 0 0,-133-41-1133 0 0,1 0 0 0 0,0 0 0 0 0,0 0 0 0 0,0 0 0 0 0,0 0 1 0 0,0-1-1 0 0,0 0 0 0 0,1 0 0 0 0,-1 0 0 0 0,0-1 0 0 0,0 1 1 0 0,0-1-1 0 0,0 0 0 0 0,0 0 0 0 0,-1 0 0 0 0,1-1 0 0 0,0 1 1 0 0,3-3-93 0 0,9-3 436 0 0,17-4-78 0 0,-1-2 1 0 0,0-2-1 0 0,-1 0 1 0 0,0-3 0 0 0,-1 0-1 0 0,-1-2 1 0 0,-1 0-1 0 0,9-11-358 0 0,0-27 159 0 0,-36 56-177 0 0,0 1 1 0 0,-1-1-1 0 0,1 1 1 0 0,-1 0-1 0 0,1-1 1 0 0,-1 1-1 0 0,0-1 1 0 0,1 1-1 0 0,-1-1 1 0 0,0 0-1 0 0,0 1 1 0 0,0-1-1 0 0,0 1 0 0 0,0-1 1 0 0,-1 1-1 0 0,1-1 1 0 0,0 1-1 0 0,-1-1 1 0 0,1 1-1 0 0,-1-1 1 0 0,1 1-1 0 0,-1 0 1 0 0,0-1-1 0 0,0 1 1 0 0,0 0-1 0 0,1-1 1 0 0,-1 1-1 0 0,0 0 1 0 0,-1 0-1 0 0,1 0 0 0 0,0 0 1 0 0,0 0-1 0 0,0 0 1 0 0,-1 0-1 0 0,1 0 1 0 0,0 1-1 0 0,-1-1 1 0 0,1 0-1 0 0,0 1 1 0 0,-1-1-1 0 0,0 1 18 0 0,-12-1-94 0 0,1 1 1 0 0,0 1-1 0 0,-1 0 0 0 0,1 0 0 0 0,0 1 0 0 0,0 1 0 0 0,0 1 1 0 0,0 0-1 0 0,1 0 0 0 0,-1 1 0 0 0,1 1 0 0 0,0 0 1 0 0,1 0-1 0 0,-1 1 0 0 0,1 1 0 0 0,1 0 0 0 0,-8 7 94 0 0,5-5-49 0 0,1 1-1 0 0,-1 0 0 0 0,2 0 0 0 0,0 2 1 0 0,0-1-1 0 0,1 1 0 0 0,1 1 0 0 0,0-1 1 0 0,1 2-1 0 0,0-1 0 0 0,1 1 1 0 0,1 0-1 0 0,0 1 0 0 0,1-1 0 0 0,1 1 1 0 0,0 0-1 0 0,2 1 0 0 0,-1-1 0 0 0,2 0 1 0 0,0 1-1 0 0,2 11 50 0 0,0-21-20 0 0,0 0 0 0 0,0 0-1 0 0,1 0 1 0 0,0 0 0 0 0,1 0 0 0 0,0 0 0 0 0,0-1-1 0 0,0 1 1 0 0,0-1 0 0 0,1 0 0 0 0,0 0 0 0 0,1 0-1 0 0,-1 0 1 0 0,1-1 0 0 0,0 0 0 0 0,1 0 0 0 0,-1 0 0 0 0,1-1-1 0 0,0 1 1 0 0,0-2 0 0 0,0 1 0 0 0,1 0 0 0 0,-1-1-1 0 0,6 1 21 0 0,10 6-40 0 0,1-2-1 0 0,0-1 0 0 0,1-1 0 0 0,0-1 0 0 0,-1-1 1 0 0,23 1 40 0 0,52-2-2532 0 0,-35-5-6710 0 0,-42 1-101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2:16.60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161 929 1816 0 0,'0'0'2753'0'0,"0"0"-802"0"0,0 0-423 0 0,0 0 63 0 0,0 0 192 0 0,0 0 78 0 0,0 0-215 0 0,0 0-408 0 0,0 0-403 0 0,0 0-332 0 0,0 0-214 0 0,-3-2-115 0 0,-6-3 5 0 0,21 18 168 0 0,5 7 19 0 0,94 182 674 0 0,-93-163-1778 0 0,-1 1 0 0 0,-2 1 0 0 0,-2 1 0 0 0,7 38 738 0 0,-16-42-4250 0 0,-2-1-7417 0 0,-2-30 10636 0 0</inkml:trace>
  <inkml:trace contextRef="#ctx0" brushRef="#br0" timeOffset="428.123">0 947 0 0 0,'0'0'272'0'0,"0"0"550"0"0,0 0 68 0 0,0 0 156 0 0,0 0 270 0 0,0 0 137 0 0,0 0-93 0 0,0 0-227 0 0,0 0-200 0 0,0 0-92 0 0,22-32-83 0 0,71-102-76 0 0,-25 69 211 0 0,-53 57-727 0 0,2-2-24 0 0,1 0-1 0 0,1 1 0 0 0,0 1 0 0 0,0 1 1 0 0,0 1-1 0 0,1 0 0 0 0,0 1 0 0 0,0 2 0 0 0,0 0 1 0 0,13 0-142 0 0,-30 3 13 0 0,0 0 0 0 0,0 0 1 0 0,0 1-1 0 0,1 0 0 0 0,-1-1 1 0 0,0 1-1 0 0,0 0 0 0 0,0 1 1 0 0,-1-1-1 0 0,1 0 0 0 0,0 1 1 0 0,0 0-1 0 0,-1-1 0 0 0,1 1 1 0 0,-1 0-1 0 0,1 0 0 0 0,-1 1 1 0 0,0-1-1 0 0,0 0 0 0 0,0 1 1 0 0,0-1-1 0 0,-1 1 0 0 0,1 0 1 0 0,0-1-1 0 0,-1 1 0 0 0,0 0 1 0 0,0 0-1 0 0,0 0 0 0 0,0 0 1 0 0,0 0-1 0 0,-1 0 0 0 0,1 0 1 0 0,-1 1-1 0 0,0-1 0 0 0,0 0 1 0 0,0 3-14 0 0,-17 118 569 0 0,11-107-685 0 0,0-1-1 0 0,0 0 0 0 0,-2 0 1 0 0,0-1-1 0 0,0 0 0 0 0,-2 0 1 0 0,0-1-1 0 0,0 0 0 0 0,-1-1 1 0 0,-1 0-1 0 0,0-1 1 0 0,-1 0-1 0 0,-4 2 117 0 0,-1-8-2051 0 0,12-5-1240 0 0,-1-1-3760 0 0,7 0 5933 0 0</inkml:trace>
  <inkml:trace contextRef="#ctx0" brushRef="#br0" timeOffset="679.51">624 907 5081 0 0,'0'0'1482'0'0,"0"0"-297"0"0,0 0-110 0 0,0 0 29 0 0,0 0-73 0 0,0 0-244 0 0,0 0-311 0 0,0 0-228 0 0,-16 31-136 0 0,-47 98-78 0 0,46-67-46 0 0,18-53-4 0 0,0-5-5 0 0,-1 0 0 0 0,0-1 0 0 0,1 1 0 0 0,0 0 0 0 0,0 0 0 0 0,0-1 0 0 0,1 1 0 0 0,-1-1 0 0 0,1 1 0 0 0,0-1 0 0 0,-1 1 0 0 0,2-1 1 0 0,-1 0-1 0 0,0 0 0 0 0,1 0 0 0 0,-1 0 0 0 0,1-1 0 0 0,0 1 0 0 0,0-1 0 0 0,0 1 0 0 0,0-1 0 0 0,0 0 0 0 0,1 0 0 0 0,-1 0 0 0 0,1-1 0 0 0,-1 1 0 0 0,1-1 1 0 0,0 0-1 0 0,-1 0 0 0 0,1 0 0 0 0,0-1 0 0 0,0 1 0 0 0,0-1 21 0 0,1 0 94 0 0,0 0-1 0 0,-1 0 1 0 0,1-1 0 0 0,-1 1-1 0 0,1-1 1 0 0,-1 0 0 0 0,1-1-1 0 0,-1 1 1 0 0,0-1 0 0 0,1 0-1 0 0,-1 0 1 0 0,0 0 0 0 0,0 0-1 0 0,-1-1 1 0 0,1 0 0 0 0,0 0 0 0 0,-1 0-1 0 0,1 0 1 0 0,-1 0 0 0 0,2-4-94 0 0,4-4 390 0 0,0-1 1 0 0,-1 0 0 0 0,-1 0 0 0 0,0 0 0 0 0,-1-1 0 0 0,0 0-1 0 0,-1-1 1 0 0,0 1 0 0 0,-1-1 0 0 0,-1 0 0 0 0,0 0 0 0 0,-1 0 0 0 0,-1 0-1 0 0,0-1 1 0 0,-1-8-391 0 0,0 18 45 0 0,-1 0 1 0 0,0 0-1 0 0,0 0 0 0 0,0 0 0 0 0,-1 0 1 0 0,1 0-1 0 0,-1 0 0 0 0,0 1 0 0 0,-1-1 1 0 0,1 1-1 0 0,-1-1 0 0 0,0 1 0 0 0,0 0 1 0 0,0 0-1 0 0,-1 0 0 0 0,1 1 0 0 0,-1-1 1 0 0,-2-1-46 0 0,3 3-112 0 0,1 0 1 0 0,0 1 0 0 0,-1-1 0 0 0,1 1-1 0 0,-1 0 1 0 0,0 0 0 0 0,1 0 0 0 0,-1 0-1 0 0,0 0 1 0 0,0 0 0 0 0,0 1 0 0 0,0-1-1 0 0,1 1 1 0 0,-1 0 0 0 0,0 0 0 0 0,0 0 0 0 0,0 0-1 0 0,0 0 1 0 0,0 1 0 0 0,0-1 0 0 0,-2 2 111 0 0,-11 10-3700 0 0,8 0-3147 0 0,4-5-717 0 0</inkml:trace>
  <inkml:trace contextRef="#ctx0" brushRef="#br0" timeOffset="992.263">934 833 9298 0 0,'0'0'1662'0'0,"0"0"-467"0"0,0 0-141 0 0,0 0 5 0 0,0 0-94 0 0,0 0-243 0 0,0 0-295 0 0,0 0-181 0 0,0 0-66 0 0,0 0-32 0 0,0 0-36 0 0,0 0-14 0 0,0 0-23 0 0,4 17-20 0 0,17 80-14 0 0,-5-61-609 0 0,-11-30-3461 0 0,1-4-3949 0 0,-5-2 3216 0 0</inkml:trace>
  <inkml:trace contextRef="#ctx0" brushRef="#br0" timeOffset="1198.756">739 542 0 0 0,'0'0'0'0'0,"0"0"0"0"0,0 0 0 0 0,0 0 0 0 0</inkml:trace>
  <inkml:trace contextRef="#ctx0" brushRef="#br0" timeOffset="1665.96">1136 877 3113 0 0,'0'0'1453'0'0,"0"0"-71"0"0,0 0 282 0 0,0 0 267 0 0,0 0-22 0 0,0 0-329 0 0,0 0-406 0 0,0 0-279 0 0,0 0-157 0 0,0 0-119 0 0,0 0-103 0 0,0 0-81 0 0,0 0-62 0 0,2-30-38 0 0,7-134 200 0 0,3 97-130 0 0,-11 68-475 0 0,1-1 0 0 0,-1 1-1 0 0,1-1 1 0 0,-1 1-1 0 0,1 0 1 0 0,-1-1-1 0 0,0 1 1 0 0,1 0-1 0 0,-1 0 1 0 0,0 0 0 0 0,0 0-1 0 0,0 0 1 0 0,1 0-1 0 0,-1 1 1 0 0,-1-1-1 0 0,1 0 1 0 0,0 0-1 0 0,0 1 1 0 0,0-1 0 0 0,-1 1-1 0 0,1-1 1 0 0,0 1-1 0 0,-1-1 1 0 0,1 1-1 0 0,-1-1 1 0 0,0 1-1 0 0,0-1 1 0 0,1 1 70 0 0,0 3-8 0 0,1 1 0 0 0,0-1 0 0 0,0 0 0 0 0,0 1 0 0 0,1-1 1 0 0,0 0-1 0 0,0-1 0 0 0,0 1 0 0 0,0 0 0 0 0,1-1 0 0 0,0 0 0 0 0,0 0 0 0 0,0 0 0 0 0,0 0 0 0 0,1-1 1 0 0,-1 1-1 0 0,1-1 0 0 0,0 0 0 0 0,0-1 0 0 0,0 1 0 0 0,1-1 0 0 0,-1 0 0 0 0,0 0 0 0 0,1-1 0 0 0,-1 0 1 0 0,1 0-1 0 0,1 0 8 0 0,-5-3 174 0 0,1 0 0 0 0,-1 0 0 0 0,0 0 0 0 0,0 0 0 0 0,-1 0 0 0 0,1-1 0 0 0,0 1 0 0 0,-1 0 0 0 0,1-1 0 0 0,-1 0 0 0 0,0 1 0 0 0,0-1 0 0 0,0 0 0 0 0,0 0 0 0 0,0 0 0 0 0,-1 1 0 0 0,1-1 0 0 0,-1 0 0 0 0,0-1-174 0 0,12-102 2074 0 0,-2 12-4067 0 0,5 33-9431 0 0,-14 57 2589 0 0</inkml:trace>
  <inkml:trace contextRef="#ctx0" brushRef="#br0" timeOffset="1977.504">1477 1 3361 0 0,'0'0'2815'0'0,"0"0"-1340"0"0,0 0-496 0 0,0 0 157 0 0,0 0 206 0 0,0 0 77 0 0,0 0-152 0 0,0 0-287 0 0,0 0-191 0 0,0 0-102 0 0,0 0-71 0 0,0 0-92 0 0,6 19-82 0 0,33 92 187 0 0,94 157-206 0 0,-107-194-3086 0 0,-23-58-2578 0 0,-2 1-4357 0 0,-1-14 8216 0 0</inkml:trace>
  <inkml:trace contextRef="#ctx0" brushRef="#br0" timeOffset="2184.358">1376 244 4185 0 0,'0'0'1319'0'0,"0"0"-283"0"0,0 0-14 0 0,0 0 65 0 0,0 0-51 0 0,0 0-159 0 0,0 0-186 0 0,0 0-164 0 0,30-13-104 0 0,97-40-105 0 0,-36 11 480 0 0,-53 24-2812 0 0,-8 7-4666 0 0,-24 8 2055 0 0</inkml:trace>
  <inkml:trace contextRef="#ctx0" brushRef="#br0" timeOffset="2551.562">847 251 10570 0 0,'0'0'2305'0'0,"0"0"-428"0"0,0 0-144 0 0,0 0-34 0 0,0 0-177 0 0,0 0-362 0 0,0 0-381 0 0,0 0-286 0 0,0 0-160 0 0,0 0-67 0 0,0 0-95 0 0,0 0-67 0 0,0 0-60 0 0,0 0-72 0 0,0 0-68 0 0,0 0-99 0 0,15 5-3667 0 0,-5-2-4553 0 0,-5-3-2045 0 0</inkml:trace>
  <inkml:trace contextRef="#ctx0" brushRef="#br0" timeOffset="3174.505">1173 1264 10538 0 0,'0'0'1337'0'0,"0"0"-571"0"0,0 0-215 0 0,0 0 89 0 0,0 0 152 0 0,0 0 62 0 0,0 0-102 0 0,0 0-154 0 0,0 0-101 0 0,0 0-38 0 0,0 0 10 0 0,0 0 6 0 0,0 0-24 0 0,8 33-55 0 0,24 104-77 0 0,34 64 470 0 0,-23-70-127 0 0,-22-67-1957 0 0,0-1-5479 0 0,-19-56-1870 0 0,-2-6 4012 0 0</inkml:trace>
  <inkml:trace contextRef="#ctx0" brushRef="#br0" timeOffset="3591.827">1052 1278 4137 0 0,'0'0'1181'0'0,"0"0"-254"0"0,0 0 18 0 0,0 0 169 0 0,0 0 68 0 0,0 0-155 0 0,0 0-298 0 0,0 0-239 0 0,0 0-147 0 0,0 0-95 0 0,0 0-48 0 0,0 0-10 0 0,35-27 1 0 0,111-85 25 0 0,-143 109-195 0 0,-1 0-1 0 0,1 0 1 0 0,1 0-1 0 0,-1 1 1 0 0,0-1 0 0 0,1 1-1 0 0,-1 0 1 0 0,1 0-1 0 0,-1 0 1 0 0,1 0-1 0 0,0 0 1 0 0,0 1 0 0 0,0 0-1 0 0,0 0 1 0 0,0 0-1 0 0,0 0 1 0 0,0 1-1 0 0,1-1 1 0 0,1 1-21 0 0,7 1 109 0 0,3-1 60 0 0,-10-1-125 0 0,0 0-1 0 0,0 0 1 0 0,0 0 0 0 0,0 1-1 0 0,1 0 1 0 0,-1 0 0 0 0,0 0-1 0 0,0 1 1 0 0,0 0 0 0 0,0 0-1 0 0,0 1 1 0 0,0 0 0 0 0,-1 0-1 0 0,1 0 1 0 0,0 0 0 0 0,-1 1-1 0 0,0 0 1 0 0,1 0 0 0 0,-1 1-1 0 0,0-1 1 0 0,-1 1 0 0 0,1 0-1 0 0,-1 0 1 0 0,0 1 0 0 0,0 0-1 0 0,0-1 1 0 0,0 1 0 0 0,-1 0-1 0 0,0 1-43 0 0,0 3 114 0 0,0 1-1 0 0,-1 0 1 0 0,0 1 0 0 0,0-1-1 0 0,-1 0 1 0 0,-1 0 0 0 0,0 1-1 0 0,0-1 1 0 0,-1 0-1 0 0,0 1 1 0 0,-1-1 0 0 0,0 0-1 0 0,-1 0 1 0 0,0 0 0 0 0,0-1-1 0 0,-1 1 1 0 0,0-1-1 0 0,-1 1 1 0 0,0-2 0 0 0,-5 8-114 0 0,-4 7-51 0 0,-1-1 1 0 0,-1 0 0 0 0,-1-1 0 0 0,-1-1 0 0 0,-1 0-1 0 0,-17 13 51 0 0,-2-8-2204 0 0,10-14-7168 0 0,21-10 3922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AB008B"/>
    </inkml:brush>
    <inkml:brush xml:id="br3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2" timeOffset="107963.067">2520 5905 0 0 0,'0'0'760'0'0,"0"0"406"0"0,0 0 223 0 0,0 0 236 0 0,0 0 216 0 0,0 0 23 0 0,0 0-191 0 0,0 0-254 0 0,0 0-248 0 0,0 0-213 0 0,-2-1-122 0 0,37-5 4200 0 0,30 15-3465 0 0,-49 1-1421 0 0,-1 1 0 0 0,0 0 0 0 0,-1 2 0 0 0,-1-1 1 0 0,1 2-1 0 0,-2 0 0 0 0,0 0 0 0 0,-1 1 1 0 0,0 1-1 0 0,-1-1 0 0 0,-1 3-150 0 0,49 63 385 0 0,42 27-49 0 0,-88-97-298 0 0,39 18 206 0 0,-50-29-216 0 0,-1 0 17 0 0,0 0 23 0 0,0 0-48 0 0,-8-36-3822 0 0,5 27-274 0 0,0-1-3520 0 0,2 6-1055 0 0</inkml:trace>
  <inkml:trace contextRef="#ctx0" brushRef="#br2" timeOffset="108498.71">3168 5905 0 0 0,'0'0'1720'0'0,"0"0"170"0"0,0 0-96 0 0,0 0-287 0 0,0 0-291 0 0,0 0-201 0 0,0 0-91 0 0,0 0-41 0 0,0 0 1 0 0,-1-4-13 0 0,-4-13-55 0 0,-3 12 3617 0 0,-10 9-3370 0 0,17-3-660 0 0,-87 47 1133 0 0,-221 109-101 0 0,-4-44-323 0 0,279-97-940 0 0,34-16-213 0 0,0 0-26 0 0,6 18-1272 0 0,17-14-2720 0 0,-8-4-4393 0 0,-13 0 7076 0 0,2 0-6964 0 0</inkml:trace>
  <inkml:trace contextRef="#ctx0" brushRef="#br2" timeOffset="115657.36">2294 6402 0 0 0,'0'0'891'0'0,"0"0"10"0"0,0 0-150 0 0,0 0-195 0 0,0 0-160 0 0,0 0-65 0 0,-23 13 7 0 0,-107 56 496 0 0,-71 49 3123 0 0,-308 194 2133 0 0,256-165-5112 0 0,202-110-891 0 0,52-36-94 0 0,0 1-1 0 0,-1-1 1 0 0,1 0-1 0 0,0 0 1 0 0,-1 0-1 0 0,1 0 1 0 0,0-1-1 0 0,0 1 1 0 0,0 0-1 0 0,0 0 1 0 0,0 0-1 0 0,0-1 1 0 0,0 1-1 0 0,0 0 1 0 0,0-1-1 0 0,0 1 1 0 0,1-1-1 0 0,-1 0 1 0 0,0 1-1 0 0,0-1 1 0 0,0 0-1 0 0,1 0 1 0 0,-1 1-1 0 0,0-1 1 0 0,0 0-1 0 0,1 0 1 0 0,-1 0-1 0 0,0-1 1 0 0,0 1-1 0 0,1 0 1 0 0,-1 0-1 0 0,1-1 8 0 0,40-1 227 0 0,-1-2 0 0 0,1-2 0 0 0,-1-2 0 0 0,0-2 0 0 0,18-7-227 0 0,206-27 297 0 0,-185 35-257 0 0,-26 2-274 0 0,-61 29 156 0 0,-170 126 221 0 0,142-119-239 0 0,-1-2 0 0 0,0-1 0 0 0,-2-2 0 0 0,-21 9 96 0 0,-19 13-256 0 0,-439 270 300 0 0,-109 44 2190 0 0,407-224-974 0 0,265-143-2238 0 0,28-26-1283 0 0,-31 0-7413 0 0,-33 25 2516 0 0</inkml:trace>
  <inkml:trace contextRef="#ctx0" brushRef="#br2" timeOffset="116660.136">2130 6439 0 0 0,'0'0'200'0'0,"0"0"631"0"0,0 0 258 0 0,0 0 100 0 0,-4 0 3931 0 0,-14 0-937 0 0,-2 0-1399 0 0,-29 0 1357 0 0,40 0-3907 0 0,0-1-1 0 0,0 0 1 0 0,1 0-1 0 0,-1-1 1 0 0,1 0-1 0 0,-1-1 1 0 0,1 0-1 0 0,0 0 1 0 0,0-1 0 0 0,0 0-1 0 0,-7-4-233 0 0,-27-18 739 0 0,41 26-748 0 0,0 1-1 0 0,0 0 1 0 0,0-1 0 0 0,-1 1 0 0 0,1 0-1 0 0,0 0 1 0 0,0 0 0 0 0,0-1 0 0 0,0 1-1 0 0,0 0 1 0 0,1 0 0 0 0,-1 0 0 0 0,0 1-1 0 0,0-1 1 0 0,1 0 0 0 0,-1 0 0 0 0,1 0-1 0 0,-1 0 1 0 0,1 1 0 0 0,-1-1 0 0 0,1 0-1 0 0,0 1 1 0 0,-1-1 0 0 0,1 0 0 0 0,0 1-1 0 0,0-1 1 0 0,0 0 0 0 0,0 1 0 0 0,0-1-1 0 0,1 0 1 0 0,-1 0 0 0 0,0 1 0 0 0,1-1-1 0 0,-1 0 1 0 0,0 1 0 0 0,1-1 0 0 0,0 1 9 0 0,-1 3 4 0 0,0-1-8 0 0,-1 18-11 0 0,1-1 0 0 0,1 1 0 0 0,1-1 0 0 0,1 0-1 0 0,1 1 1 0 0,0-1 0 0 0,7 16 15 0 0,1-7-14 0 0,-2 2 1 0 0,-1-1-1 0 0,-1 1 1 0 0,-2 1-1 0 0,-1-1 1 0 0,-2 1-1 0 0,-1 12 14 0 0,-14-8 5 0 0,11-34 13 0 0,1-2 0 0 0,0-1 13 0 0,0 0 4 0 0,0 0-7 0 0,0 0 26 0 0,0 0 4 0 0,0 0 0 0 0,0 0 11 0 0,30-63 395 0 0,169-260 164 0 0,-119 197-2497 0 0,-63 106-776 0 0,-2 8-6123 0 0,-6 7-1718 0 0</inkml:trace>
  <inkml:trace contextRef="#ctx0" brushRef="#br3" timeOffset="147885.516">3958 4477 0 0 0,'86'10'536'0'0,"35"9"4404"0"0,91 14-911 0 0,122 19-1370 0 0,139 36-1667 0 0,-182-29-820 0 0,21-14-150 0 0,-162-15-14 0 0,39 6 93 0 0,71-33 119 0 0,-221 15-241 0 0,-16-14 130 0 0,-28 4 2022 0 0,-65-23-1175 0 0,6-29 90 0 0,-20-33 430 0 0,80 72-1399 0 0,-1 1 0 0 0,1 1 0 0 0,-1-1 0 0 0,0 1 1 0 0,0 0-1 0 0,-1 0 0 0 0,1 0 0 0 0,-1 0 0 0 0,1 1 0 0 0,-1 0 0 0 0,0 1 0 0 0,0-1 0 0 0,0 1 0 0 0,0 0 0 0 0,-5 0-77 0 0,11 1-86 0 0,-2 22-156 0 0,3 20 178 0 0,-14 127-37 0 0,-39-23-132 0 0,-1-69 217 0 0,53-77 15 0 0,0 0 0 0 0,0-1 0 0 0,0 1 0 0 0,0 0 0 0 0,1 0 0 0 0,-1-1 0 0 0,0 1 0 0 0,0 0 0 0 0,1 0 0 0 0,-1 0 0 0 0,0 0 0 0 0,0-1 0 0 0,1 1 0 0 0,-1 0 0 0 0,0 0 0 0 0,0 0 0 0 0,1 0 0 0 0,-1 0 0 0 0,0 0 0 0 0,0 0 0 0 0,1 0 0 0 0,-1 0 0 0 0,0 0 0 0 0,1 0 0 0 0,-1 0 1 0 0,0 0-1 0 0,1 0 0 0 0,-1 0 0 0 0,0 0 0 0 0,0 0 0 0 0,1 0 0 0 0,-1 0 0 0 0,0 0 0 0 0,0 0 0 0 0,1 0 0 0 0,-1 0 0 0 0,0 1 0 0 0,0-1 0 0 0,1 0 0 0 0,-1 0 0 0 0,0 0 0 0 0,0 1 0 0 0,1-1 0 0 0,-1 0 0 0 0,0 0 0 0 0,0 0 0 0 0,0 1 0 0 0,0-1 0 0 0,1 0 0 0 0,-1 0 0 0 0,0 1 0 0 0,0-1 1 0 0,0 0-1 0 0,0 1 0 0 0,0-1 0 0 0,0 0 0 0 0,0 0 0 0 0,0 1 0 0 0,0-1 0 0 0,0 0 0 0 0,0 1 1 0 0,179-90 232 0 0,-39 9-85 0 0,-132 74-321 0 0,0-1 383 0 0,-6-1-5778 0 0,-2 7-77 0 0,0 1-3284 0 0</inkml:trace>
  <inkml:trace contextRef="#ctx0" brushRef="#br3" timeOffset="169861.261">3222 6042 0 0 0,'0'0'0'0'0,"0"0"0"0"0,0 0 0 0 0,0 0 0 0 0,0 0 0 0 0,0 0 0 0 0,0 0 0 0 0</inkml:trace>
  <inkml:trace contextRef="#ctx0" brushRef="#br2" timeOffset="171556.221">3325 5927 0 0 0,'0'0'0'0'0,"0"0"0"0"0,0 0 0 0 0,0 0 0 0 0,0 0 0 0 0,0 0 0 0 0,0 0 0 0 0,0 0 0 0 0,0 0 0 0 0,0 0 0 0 0,0 0 0 0 0</inkml:trace>
  <inkml:trace contextRef="#ctx0" brushRef="#br1" timeOffset="191880.192">2520 3910 3129 0 0,'0'0'-3129'0'0</inkml:trace>
  <inkml:trace contextRef="#ctx0" brushRef="#br1" timeOffset="202202.688">2699 6012 0 0 0,'0'0'436'0'0,"0"0"315"0"0,0 0 113 0 0,0 0-21 0 0,0 0-62 0 0,0-29 4821 0 0,-2-60-1051 0 0,-6-44-2370 0 0,-8-98-585 0 0,0 98-853 0 0,7-11-387 0 0,-1-114 492 0 0,-28 61-176 0 0,-12-10-273 0 0,17 38 32 0 0,9-23-150 0 0,7-7 225 0 0,1 59-168 0 0,-15-18 284 0 0,16 84-470 0 0,-37-267 408 0 0,34 174-324 0 0,1-94-97 0 0,-3 11 63 0 0,7 128-135 0 0,-2-21 72 0 0,-1 54-38 0 0,8 52 61 0 0,6 31-322 0 0,-3 15-7822 0 0,5-8 3606 0 0,0-1-1302 0 0,0 0-685 0 0</inkml:trace>
  <inkml:trace contextRef="#ctx0" brushRef="#br1" timeOffset="205127.782">2257 2378 0 0 0,'0'0'449'0'0,"-7"-7"2703"0"0,5 4 5579 0 0,2 2-8312 0 0,-7-31 5426 0 0,5 10-4769 0 0,-12-86 1224 0 0,15 83-2015 0 0,18-102 450 0 0,-7-281 456 0 0,-12 218-841 0 0,-16 79-142 0 0,2-29-156 0 0,0-14 15 0 0,1 65-20 0 0,-3-48 35 0 0,10-2 70 0 0,4 91 39 0 0,-3 48-82 0 0,6 0-5430 0 0,13 3 377 0 0,-1-3-4533 0 0,-3 0 3778 0 0</inkml:trace>
  <inkml:trace contextRef="#ctx0" brushRef="#br1" timeOffset="207135.442">1241 379 0 0 0,'0'0'599'0'0,"0"0"698"0"0,0 0 206 0 0,0 0 154 0 0,0 0 159 0 0,0 0 30 0 0,0 0-150 0 0,0 0-251 0 0,0 0-280 0 0,0 0-242 0 0,0 0-154 0 0,-4-4-90 0 0,2 2-656 0 0,2 1 5 0 0,0 1 1 0 0,0-1 0 0 0,0 0-1 0 0,-1 1 1 0 0,1-1 0 0 0,0 0 0 0 0,-1 1-1 0 0,1-1 1 0 0,-1 1 0 0 0,1-1 0 0 0,-1 1-1 0 0,1-1 1 0 0,-1 1 0 0 0,1-1-1 0 0,-1 1 1 0 0,1-1 0 0 0,-1 1 0 0 0,0 0-1 0 0,1-1 1 0 0,-1 1 0 0 0,0 0 0 0 0,1 0-1 0 0,-1-1 1 0 0,0 1 0 0 0,1 0-1 0 0,-1 0 1 0 0,0 0 0 0 0,1 0 0 0 0,-1 0-1 0 0,0 0 1 0 0,0 0 0 0 0,1 0 0 0 0,-1 0-1 0 0,0 0 1 0 0,1 0 0 0 0,-1 0-1 0 0,0 1 1 0 0,1-1 0 0 0,-1 0 0 0 0,0 0-1 0 0,1 1 1 0 0,-1-1 0 0 0,0 0 0 0 0,1 1-1 0 0,-1-1 1 0 0,1 1 0 0 0,-1-1-1 0 0,1 1 1 0 0,-1-1 0 0 0,1 1 0 0 0,-1-1-1 0 0,1 1 1 0 0,0 0 0 0 0,-1-1 0 0 0,1 1-1 0 0,0-1 1 0 0,-1 1 0 0 0,1 0-1 0 0,0-1 1 0 0,0 1 0 0 0,0 0 0 0 0,-1 0-1 0 0,1-1 1 0 0,0 1 0 0 0,0 0 0 0 0,0-1-1 0 0,0 1 1 0 0,0 0 0 0 0,0 0-29 0 0,-7 28 207 0 0,2 1 1 0 0,0 0 0 0 0,2 0 0 0 0,1 0-1 0 0,2 0 1 0 0,1 1 0 0 0,1-1-1 0 0,2 2-207 0 0,-3-20 4 0 0,0-1 0 0 0,2 1 0 0 0,-1-1-1 0 0,1 1 1 0 0,1-1 0 0 0,0 0 0 0 0,1 0-1 0 0,0-1 1 0 0,1 1 0 0 0,0-1 0 0 0,5 7-4 0 0,-9-16 33 0 0,0 0 1 0 0,0-1-1 0 0,0 0 1 0 0,0 1 0 0 0,0-1-1 0 0,0 0 1 0 0,0 0-1 0 0,0 0 1 0 0,0 0-1 0 0,0 0 1 0 0,0 0-1 0 0,0-1 1 0 0,0 1 0 0 0,0-1-1 0 0,0 1 1 0 0,0-1-1 0 0,-1 0 1 0 0,1 0-1 0 0,0 0 1 0 0,0 0-1 0 0,-1 0 1 0 0,1 0 0 0 0,-1 0-1 0 0,1 0 1 0 0,-1-1-1 0 0,1 1 1 0 0,-1-1-1 0 0,0 1 1 0 0,1-1-1 0 0,-1 1 1 0 0,0-1 0 0 0,0 0-1 0 0,0 0 1 0 0,0 1-1 0 0,-1-1 1 0 0,1 0-1 0 0,0 0 1 0 0,-1 0-1 0 0,0 0 1 0 0,1 0 0 0 0,-1-2-34 0 0,3-1 32 0 0,140-285 695 0 0,-41 117-710 0 0,-101 174-32 0 0,0-1 0 0 0,0 1 0 0 0,0-1-1 0 0,0 1 1 0 0,0 0 0 0 0,0-1 0 0 0,0 1 0 0 0,0 0 0 0 0,-1 0-1 0 0,1 0 1 0 0,0-1 0 0 0,0 1 0 0 0,-1 0 0 0 0,1 0-1 0 0,0 0 1 0 0,-1 0 0 0 0,1 0 0 0 0,-1 1 0 0 0,0-1-1 0 0,1 0 1 0 0,-1 0 0 0 0,0 0 0 0 0,1 0 0 0 0,-1 0 0 0 0,0 1-1 0 0,0-1 1 0 0,0 0 0 0 0,0 0 0 0 0,0 0 0 0 0,0 0-1 0 0,-1 1 1 0 0,1-1 0 0 0,0 0 0 0 0,0 0 0 0 0,-1 0-1 0 0,1 0 16 0 0,0 1-8 0 0,3 447 176 0 0,3-282-216 0 0,-1-126 41 0 0,-1 0-1 0 0,-1 1 1 0 0,-3-1-1 0 0,-2 1 1 0 0,-1-1-1 0 0,-2 0 1 0 0,-2 0-1 0 0,-1-1 1 0 0,-3 1-1 0 0,-1-2 1 0 0,-2 0 0 0 0,-1 0-1 0 0,-7 8 8 0 0,11-28 9 0 0,-1-1-1 0 0,-1 0 1 0 0,-1-1-1 0 0,0 0 1 0 0,-1-1-1 0 0,0-1 1 0 0,-2-1-1 0 0,1 0 1 0 0,-2-1-1 0 0,-6 4-8 0 0,22-16 14 0 0,1 0-1 0 0,0 0 1 0 0,-1 0-1 0 0,1-1 0 0 0,-1 1 1 0 0,0 0-1 0 0,1-1 0 0 0,-1 1 1 0 0,1-1-1 0 0,-1 1 1 0 0,0-1-1 0 0,0 0 0 0 0,1 0 1 0 0,-1 0-1 0 0,0 0 0 0 0,1 0 1 0 0,-1 0-1 0 0,0 0 1 0 0,1 0-1 0 0,-1-1 0 0 0,0 1 1 0 0,1-1-1 0 0,-1 1 0 0 0,0-1 1 0 0,1 0-1 0 0,-1 1 1 0 0,1-1-1 0 0,-1 0 0 0 0,1 0 1 0 0,0 0-1 0 0,-1 0 0 0 0,1 0 1 0 0,0-1-1 0 0,0 1 1 0 0,0 0-1 0 0,0-1 0 0 0,0 1 1 0 0,0 0-1 0 0,0-1 1 0 0,0 1-1 0 0,0-1 0 0 0,1 0 1 0 0,-1 1-1 0 0,1-1 0 0 0,-1 0-13 0 0,-12-84-145 0 0,19-97-1708 0 0,10 64-6261 0 0,-11 87 2389 0 0,-3 6 152 0 0</inkml:trace>
  <inkml:trace contextRef="#ctx0" brushRef="#br1" timeOffset="207398.334">1937 37 320 0 0,'0'0'1258'0'0,"0"0"-170"0"0,0 0 224 0 0,0 0 438 0 0,0 0 348 0 0,0 0 75 0 0,0 0-253 0 0,0 0-375 0 0,0 0-311 0 0,0 0-242 0 0,0 0-150 0 0,0 0-56 0 0,0 0-3 0 0,6-5-28 0 0,18-15-32 0 0,-24 38 1873 0 0,-89 146-522 0 0,55-86-2091 0 0,23-41-2162 0 0,11-29-2447 0 0,1-1-3884 0 0,1-4-407 0 0</inkml:trace>
  <inkml:trace contextRef="#ctx0" brushRef="#br1" timeOffset="215570.297">3240 6204 0 0 0,'-138'0'0'0'0,"132"0"0"0"0,1 0 0 0 0,0 0 0 0 0,0 0 0 0 0,-1-1 0 0 0,1 1 0 0 0,0-1 0 0 0,0-1 0 0 0,0 1 0 0 0,0-1 0 0 0,0 0 0 0 0,0 0 0 0 0,0 0 0 0 0,0-1 0 0 0,1 1 0 0 0,-1-1 0 0 0,1 0 0 0 0,0-1 0 0 0,0 1 0 0 0,0-1 0 0 0,0 1 0 0 0,1-1 0 0 0,-2-2 0 0 0,-22-16 0 0 0,25 21 0 0 0,-11-6 110 0 0,-5 4 4325 0 0,97 3 5444 0 0,10 1-6844 0 0,127-10-1825 0 0,158-20 153 0 0,-82 29-943 0 0,57-8 158 0 0,-34-27-195 0 0,-172 23-259 0 0,188-6 116 0 0,-75 13 28 0 0,386-20 313 0 0,-458 24-334 0 0,103-17-247 0 0,283-18 164 0 0,-249 32-111 0 0,-170-8-14 0 0,254-43 41 0 0,-161 27-165 0 0,-17 2 113 0 0,-81 25-34 0 0,-145 1 18 0 0,-1 0 8 0 0,0 0-8 0 0,0 0 3 0 0,0 0 2 0 0,0 0-1 0 0,0 0-24 0 0,0 0-6 0 0,0 0-28 0 0,0 0-40 0 0,0 0-70 0 0,-8 0-5511 0 0,4 0-2268 0 0,3 0-1415 0 0</inkml:trace>
  <inkml:trace contextRef="#ctx0" brushRef="#br1" timeOffset="216664.341">9343 5758 0 0 0,'0'0'1358'0'0,"0"0"107"0"0,0 0 169 0 0,0 0 293 0 0,0 0 255 0 0,0 0 46 0 0,0 0-235 0 0,0 0-328 0 0,0 0-323 0 0,0 0-284 0 0,0 0-200 0 0,0 0-132 0 0,0 0-99 0 0,-1-6-78 0 0,-6-17 1026 0 0,-33 74-1117 0 0,-132 155 139 0 0,-46-11-710 0 0,188-166-350 0 0,40-52-12366 0 0,11-23 3992 0 0,-17 39 8837 0 0</inkml:trace>
  <inkml:trace contextRef="#ctx0" brushRef="#br1" timeOffset="216925.562">8952 5637 0 0 0,'0'0'383'0'0,"0"0"992"0"0,0 0 249 0 0,0 0-41 0 0,0 0 109 0 0,0 0 61 0 0,0 0-164 0 0,0 0-292 0 0,0 0-324 0 0,0 0-225 0 0,0 0-107 0 0,0 0-36 0 0,-3 11-60 0 0,-11 38-51 0 0,26 2 658 0 0,-7-41-872 0 0,11 16 270 0 0,0-1 0 0 0,1-1 0 0 0,2-1 0 0 0,0 0 0 0 0,17 14-550 0 0,66 85 887 0 0,-96-115-888 0 0,-1 0 0 0 0,0 0 0 0 0,-1 1 0 0 0,1 0 0 0 0,-2 0 0 0 0,1 0 0 0 0,-1 0 0 0 0,0 0 0 0 0,-1 1 0 0 0,0 0 0 0 0,0-1 0 0 0,-1 1 0 0 0,0 0 0 0 0,0 0 0 0 0,-1-1 0 0 0,0 1 0 0 0,-1 0 0 0 0,0 0 0 0 0,-2 6 1 0 0,-2-6-337 0 0,0-2-2970 0 0,9-8-8837 0 0,-1-2 7580 0 0</inkml:trace>
  <inkml:trace contextRef="#ctx0" brushRef="#br1" timeOffset="217392.692">9742 5467 0 0 0,'0'0'788'0'0,"0"0"182"0"0,0 0-51 0 0,0 0 55 0 0,0 0 340 0 0,0 0 337 0 0,0 0 7 0 0,0 0-294 0 0,0 0-374 0 0,0 0-260 0 0,0 0-45 0 0,0 0 75 0 0,0 0 79 0 0,0 6-5 0 0,-14 83 2386 0 0,-27-37-2593 0 0,39-50-920 0 0,2-2-10324 0 0,4-2 7388 0 0,-1-1-955 0 0</inkml:trace>
  <inkml:trace contextRef="#ctx0" brushRef="#br1" timeOffset="218477.128">9718 5489 0 0 0,'6'-2'691'0'0,"19"-8"138"0"0,-19 8 45 0 0,-6 2 43 0 0,0 0 41 0 0,0 0 37 0 0,0 0 69 0 0,0 0 38 0 0,0 0-33 0 0,0 0-123 0 0,-29 0 4470 0 0,-2 56-4064 0 0,-9 5-517 0 0,-23 1-350 0 0,93-61-2845 0 0,-15-5-393 0 0,-1 1-3510 0 0,-8-1 106 0 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  <inkml:trace contextRef="#ctx0" brushRef="#br3" timeOffset="283503.011">5922 4098 5953 0 0,'0'0'930'0'0,"0"0"-266"0"0,0 0-77 0 0,0 0 197 0 0,0 0 185 0 0,0 0-8 0 0,0 0-191 0 0,0 0-261 0 0,0 0-203 0 0,0 0-72 0 0,0 0-13 0 0,4 16-5 0 0,26 108 534 0 0,-19-89-424 0 0,-1 0 0 0 0,-2 1 0 0 0,-1 0 1 0 0,-2 1-1 0 0,-2-1 0 0 0,-1 1 0 0 0,-1 0 1 0 0,-3 1-327 0 0,-14-2 1501 0 0,16-35-1227 0 0,0-1 44 0 0,0 0 24 0 0,0 0 31 0 0,0 0 21 0 0,0 0-10 0 0,-7-59 1668 0 0,7 41-1850 0 0,-2-20-10 0 0,2 0-1 0 0,2 0 1 0 0,1 0 0 0 0,2 0-1 0 0,2 1 1 0 0,1-1-1 0 0,7-14-191 0 0,-1 13 19 0 0,-9 22-14 0 0,1 1 0 0 0,0-1 1 0 0,1 1-1 0 0,1 0 0 0 0,1 1 1 0 0,0 0-1 0 0,1 0 0 0 0,3-2-5 0 0,-12 15-10 0 0,1 1 0 0 0,-1-1 0 0 0,1 1 0 0 0,0 0 0 0 0,-1-1 0 0 0,1 1 0 0 0,0 0 0 0 0,0 0 0 0 0,0 0-1 0 0,0 1 1 0 0,-1-1 0 0 0,1 0 0 0 0,0 1 0 0 0,0-1 0 0 0,1 1 0 0 0,-1 0 0 0 0,0-1 0 0 0,0 1 0 0 0,0 0-1 0 0,0 0 1 0 0,0 1 0 0 0,0-1 0 0 0,0 0 0 0 0,0 1 0 0 0,0-1 0 0 0,0 1 0 0 0,0 0 0 0 0,0-1 0 0 0,0 1-1 0 0,0 0 1 0 0,-1 0 0 0 0,1 0 0 0 0,0 1 0 0 0,-1-1 0 0 0,1 0 0 0 0,0 1 0 0 0,-1-1 0 0 0,0 1 0 0 0,1-1-1 0 0,-1 1 1 0 0,0-1 0 0 0,0 1 10 0 0,7 12 26 0 0,-2 1 0 0 0,1-1 1 0 0,-2 1-1 0 0,0 0 0 0 0,-1 1 0 0 0,-1-1 0 0 0,0 1 0 0 0,-1 0 0 0 0,0 10-26 0 0,-2-26-139 0 0,1 1-113 0 0,-1-2-3972 0 0,-1-6-6916 0 0,1 3 3378 0 0</inkml:trace>
  <inkml:trace contextRef="#ctx0" brushRef="#br3" timeOffset="284374.065">5871 3847 2585 0 0,'0'0'1533'0'0,"0"0"-39"0"0,0 0 173 0 0,0 0 273 0 0,0 0 138 0 0,0 0-103 0 0,0 0-312 0 0,0 0-344 0 0,0 0-275 0 0,0 0-205 0 0,0 0-149 0 0,0 0-73 0 0,-5 0-50 0 0,-2 0-508 0 0,-6 0 669 0 0,28-4 443 0 0,203-33 1456 0 0,-161 19-487 0 0,-82-4-1750 0 0,-47-59-734 0 0,64 59-2550 0 0,6 8-6934 0 0,2 10-1992 0 0</inkml:trace>
  <inkml:trace contextRef="#ctx0" brushRef="#br0" timeOffset="288971.611">6441 4639 0 0 0,'0'0'1360'0'0,"0"0"59"0"0,0 0-12 0 0,0 0-50 0 0,2-3-104 0 0,-2 2-286 0 0,5-9-1671 0 0,-2 7 3715 0 0,0 1 4264 0 0,-3 2-7018 0 0,32 34 1825 0 0,-24-18-1918 0 0,1 1-1 0 0,-2-1 0 0 0,0 2 1 0 0,-1-1-1 0 0,-1 0 0 0 0,-1 1 1 0 0,0 0-1 0 0,-1 0 1 0 0,-1 1-1 0 0,-1-1 0 0 0,-1 0 1 0 0,-1 18-164 0 0,16 27 166 0 0,-4-31-18 0 0,-11-31-130 0 0,0-1 8 0 0,0 0-26 0 0,0 0 16 0 0,0 0 0 0 0,0 0-5 0 0,3 14 871 0 0,-3-13-884 0 0,0-1 28 0 0,0 0-10 0 0,0 0 5 0 0,0 0 3 0 0,0 0 0 0 0,0 0 5 0 0,0 0 23 0 0,0 0 4 0 0,0 0-14 0 0,0 0 32 0 0,0 0 1 0 0,0 0 9 0 0,0 0 43 0 0,0 0-6 0 0,0 0 8 0 0,0 0-7 0 0,0 0-8 0 0,0 0 5 0 0,0 0 8 0 0,0 0 18 0 0,0 0-22 0 0,0 0 1 0 0,0 0-8 0 0,0 0-19 0 0,0 0 6 0 0,-108 48 29 0 0,-8 25-360 0 0,65-46 225 0 0,21-17-25 0 0,26-6 286 0 0,4-4-252 0 0,4-33 895 0 0,-21-23-2036 0 0,14 49-1928 0 0,1 0-7030 0 0,2 7-1542 0 0</inkml:trace>
  <inkml:trace contextRef="#ctx0" brushRef="#br0" timeOffset="290011.512">6403 4650 0 0 0,'0'0'477'0'0,"0"0"112"0"0,0 0 4 0 0,0 0 7 0 0,0 0 18 0 0,-5-9 450 0 0,4 7 7992 0 0,-56 24-6391 0 0,-39 14-1139 0 0,80-28-402 0 0,-4-1-693 0 0,20-7-443 0 0,0 0-46 0 0,0 0-110 0 0,0 0-220 0 0,0 0-487 0 0,0 0-1033 0 0,0 0-2802 0 0,0 0-4802 0 0</inkml:trace>
  <inkml:trace contextRef="#ctx0" brushRef="#br0" timeOffset="291895.544">6191 4672 0 0 0,'-5'0'89'0'0,"5"0"390"0"0,0 0 217 0 0,0 0 34 0 0,0 0 3 0 0,0 0-2 0 0,0 0 13 0 0,0 0 42 0 0,0 0 25 0 0,0 0 25 0 0,0 0-1 0 0,0 0-55 0 0,0 0-60 0 0,0 0-84 0 0,0 0-77 0 0,0 0-74 0 0,0 19 1364 0 0,2 20-1331 0 0,1 0 0 0 0,3 0 0 0 0,1-1 1 0 0,1 0-1 0 0,10 22-518 0 0,-7-22-224 0 0,-2-1 0 0 0,-2 1 0 0 0,-1 0 0 0 0,-1 1 0 0 0,-3 3 224 0 0,-2-42-688 0 0,0 0-398 0 0,0 0-644 0 0,0-1-2357 0 0,0-1 2503 0 0,0 2 863 0 0,0-4-3353 0 0</inkml:trace>
  <inkml:trace contextRef="#ctx0" brushRef="#br0" timeOffset="292836.07">6657 4889 0 0 0,'0'0'1146'0'0,"0"0"397"0"0,0 0 92 0 0,0 0-175 0 0,0 0-190 0 0,0 0-121 0 0,0 0-57 0 0,0 0-65 0 0,0 0-87 0 0,0 0-82 0 0,32-3-86 0 0,105-13-21 0 0,467-72 3515 0 0,-142 30-3450 0 0,-96 28-614 0 0,-365 30-202 0 0,5-1 3 0 0,-1 1 1 0 0,0 0-1 0 0,0 0 1 0 0,0 0 0 0 0,1 1-1 0 0,-1 0 1 0 0,0 0-1 0 0,0 0 1 0 0,0 0-1 0 0,0 1 1 0 0,0 0-1 0 0,0 0 1 0 0,-1 0 0 0 0,1 1-1 0 0,2 2-3 0 0,-5-2 12 0 0,-1 0 1 0 0,-1 1-1 0 0,1-1 0 0 0,0 1 1 0 0,-1-1-1 0 0,0 1 0 0 0,1-1 0 0 0,-2 1 1 0 0,1-1-1 0 0,0 1 0 0 0,-1-1 1 0 0,1 1-1 0 0,-1-1 0 0 0,0 0 1 0 0,0 1-1 0 0,0-1 0 0 0,-1 0 0 0 0,0 1-12 0 0,-102 120 290 0 0,103-123-290 0 0,0 0-1 0 0,-1 0 1 0 0,1 0 0 0 0,0 1-1 0 0,0-1 1 0 0,1 0 0 0 0,-1 0-1 0 0,0 0 1 0 0,0 1 0 0 0,1-1-1 0 0,-1 1 1 0 0,0-1 0 0 0,1 0-1 0 0,0 1 1 0 0,-1-1 0 0 0,1 1-1 0 0,0-1 1 0 0,0 1 0 0 0,-1-1 0 0 0,1 1-1 0 0,0-1 1 0 0,1 1 0 0 0,-1-1-1 0 0,0 1 1 0 0,0-1 0 0 0,1 1-1 0 0,-1-1 1 0 0,0 1 0 0 0,1-1-1 0 0,0 0 1 0 0,-1 1 0 0 0,1-1-1 0 0,0 0 1 0 0,0 1 0 0 0,0-1 0 0 0,0 0-1 0 0,0 0 1 0 0,0 0 0 0 0,0 0-1 0 0,0 0 1 0 0,0 0 0 0 0,0 0-1 0 0,0 0 1 0 0,1 0 0 0 0,-1-1-1 0 0,0 1 1 0 0,1 0 0 0 0,-1-1-1 0 0,1 1 1 0 0,-1-1 0 0 0,1 0-1 0 0,-1 1 1 0 0,2-1 0 0 0,83 9 202 0 0,-84-9-194 0 0,109-5 670 0 0,1-5 0 0 0,77-19-678 0 0,23 3-458 0 0,-166 23-3210 0 0,-2 2-3448 0 0,-30 1-2682 0 0</inkml:trace>
  <inkml:trace contextRef="#ctx0" brushRef="#br0" timeOffset="293925.99">9724 4863 0 0 0,'0'0'457'0'0,"0"0"660"0"0,0 0 100 0 0,0 0 40 0 0,0 0 139 0 0,0 0 61 0 0,0 0-62 0 0,0 0-154 0 0,0 0-216 0 0,0 0-173 0 0,0 0-191 0 0,0 0-149 0 0,0 0-98 0 0,-17-1-56 0 0,-53-2-26 0 0,67 2-280 0 0,-1 1 1 0 0,0 1 0 0 0,1-1-1 0 0,-1 0 1 0 0,1 1-1 0 0,-1 0 1 0 0,1 0-1 0 0,-1 0 1 0 0,1 0-1 0 0,-1 1 1 0 0,1-1-1 0 0,0 1 1 0 0,0 0-1 0 0,0 0 1 0 0,0 0-1 0 0,0 0 1 0 0,0 0 0 0 0,0 1-1 0 0,1-1 1 0 0,-1 1-1 0 0,0 1-52 0 0,-6 6 127 0 0,1-4-86 0 0,1 0 1 0 0,1 1 0 0 0,-1 0-1 0 0,1 0 1 0 0,1 0 0 0 0,-1 1 0 0 0,1 0-1 0 0,1 0 1 0 0,-1 0 0 0 0,1 0 0 0 0,1 1-1 0 0,-1 0 1 0 0,2 0 0 0 0,-1 0 0 0 0,1 0-1 0 0,0 0 1 0 0,1 0 0 0 0,0 1 0 0 0,1-1-1 0 0,0 8-41 0 0,3-13 70 0 0,-1-1 0 0 0,1 1 0 0 0,0-1 0 0 0,0 0 0 0 0,0 0 0 0 0,0 0 0 0 0,1 0 0 0 0,-1 0-1 0 0,1-1 1 0 0,-1 1 0 0 0,1-1 0 0 0,0 0 0 0 0,0 0 0 0 0,0-1 0 0 0,0 1 0 0 0,1-1 0 0 0,-1 0 0 0 0,0 0-1 0 0,1 0 1 0 0,-1-1 0 0 0,0 1 0 0 0,1-1 0 0 0,-1 0 0 0 0,0-1 0 0 0,1 1 0 0 0,-1-1 0 0 0,4 0-70 0 0,-6 1 54 0 0,15-3 310 0 0,1 0-1 0 0,-1-1 1 0 0,0-1 0 0 0,0-1-1 0 0,0 0 1 0 0,-1-1 0 0 0,0-1 0 0 0,14-9-364 0 0,-30 17 0 0 0,26-16 281 0 0,0 0-1 0 0,-1-2 1 0 0,-1-1 0 0 0,-1-1-1 0 0,-1-1 1 0 0,0 0 0 0 0,-2-2-1 0 0,-1-1 1 0 0,13-20-281 0 0,-21 30 30 0 0,-1-2 0 0 0,-1 1-1 0 0,0-1 1 0 0,-1 0 0 0 0,-1-1 0 0 0,-1 0 0 0 0,0 0 0 0 0,-1-1 0 0 0,-1 0-1 0 0,0 1 1 0 0,-2-1 0 0 0,0 0 0 0 0,0-17-30 0 0,-3 30-57 0 0,-1 1 1 0 0,1 0-1 0 0,-1 0 1 0 0,0 0-1 0 0,0 0 0 0 0,0 0 1 0 0,0 0-1 0 0,-1 0 1 0 0,1 1-1 0 0,-1-1 0 0 0,0 1 1 0 0,0 0-1 0 0,0-1 1 0 0,-1 2-1 0 0,1-1 0 0 0,-1 0 1 0 0,0 1-1 0 0,1-1 1 0 0,-1 1-1 0 0,0 0 0 0 0,0 0 1 0 0,-1 1-1 0 0,1-1 1 0 0,0 1-1 0 0,0 0 0 0 0,-1 0 1 0 0,1 1-1 0 0,-1-1 1 0 0,1 1-1 0 0,-1 0 0 0 0,1 0 1 0 0,0 0-1 0 0,-1 1 1 0 0,1-1-1 0 0,-1 1 0 0 0,1 0 1 0 0,0 1-1 0 0,-1-1 1 0 0,1 1-1 0 0,0 0 0 0 0,0 0 1 0 0,0 0-1 0 0,-3 2 57 0 0,-8 7-91 0 0,0 1-1 0 0,0 1 0 0 0,1 0 1 0 0,1 1-1 0 0,0 0 0 0 0,1 1 1 0 0,1 0-1 0 0,0 1 0 0 0,1 0 1 0 0,1 1-1 0 0,-7 17 92 0 0,10-21-31 0 0,1 1 0 0 0,1-1 1 0 0,0 1-1 0 0,0 1 0 0 0,2-1 0 0 0,0 0 0 0 0,0 0 1 0 0,1 1-1 0 0,1-1 0 0 0,1 1 0 0 0,0 3 31 0 0,0-12-1 0 0,1-1-1 0 0,0 1 1 0 0,0-1-1 0 0,1 1 1 0 0,-1-1-1 0 0,1 0 1 0 0,0 0-1 0 0,0 0 1 0 0,1-1-1 0 0,0 1 1 0 0,0-1-1 0 0,0 1 1 0 0,0-1-1 0 0,0-1 1 0 0,1 1 0 0 0,0 0-1 0 0,0-1 1 0 0,0 0-1 0 0,0 0 1 0 0,0-1-1 0 0,2 1 2 0 0,120 33 153 0 0,-101-32-125 0 0,1-2 0 0 0,-1-1 1 0 0,0-1-1 0 0,1-1 1 0 0,-1-1-1 0 0,16-4-28 0 0,-14-1-402 0 0,36-10-868 0 0,-24 1-8036 0 0,-30 12 252 0 0</inkml:trace>
  <inkml:trace contextRef="#ctx0" brushRef="#br0" timeOffset="294343.112">10712 4724 1272 0 0,'0'0'2418'0'0,"0"0"-117"0"0,0 0 7 0 0,0 0 58 0 0,0 0-82 0 0,0 0-206 0 0,0 0-391 0 0,0 0-404 0 0,0 0-283 0 0,0 0-287 0 0,0 0-193 0 0,0 0-108 0 0,0 0-92 0 0,-6 5-32 0 0,-73 93 673 0 0,-51 85-1189 0 0,75-134-3466 0 0,34-38-1472 0 0,0 0-4499 0 0,13-8 6207 0 0</inkml:trace>
  <inkml:trace contextRef="#ctx0" brushRef="#br0" timeOffset="294649.475">10399 4760 1864 0 0,'0'0'2790'0'0,"0"0"-1197"0"0,0 0-522 0 0,0 0 115 0 0,0 0 352 0 0,0 0 213 0 0,0 0-84 0 0,0 0-282 0 0,0 0-281 0 0,0 0-235 0 0,0 0-194 0 0,0 0-145 0 0,0 0-121 0 0,17 33-88 0 0,54 101-91 0 0,-69-128-207 0 0,1-1 1 0 0,0 1-1 0 0,0-1 1 0 0,0 1 0 0 0,0-1-1 0 0,1 0 1 0 0,0 0-1 0 0,0 0 1 0 0,1-1-1 0 0,-1 1 1 0 0,1-1-1 0 0,0 0 1 0 0,0-1 0 0 0,2 2-24 0 0,11 6 55 0 0,-5-1-137 0 0,0-2 1 0 0,1 1-1 0 0,1-2 0 0 0,-1 0 1 0 0,1-1-1 0 0,0 0 0 0 0,0-1 1 0 0,1-1 81 0 0,32 2-4214 0 0,-2-14-5431 0 0,-36 7 4789 0 0</inkml:trace>
  <inkml:trace contextRef="#ctx0" brushRef="#br0" timeOffset="295107.859">11123 4757 2513 0 0,'0'0'1775'0'0,"0"0"-115"0"0,0 0 79 0 0,0 0 168 0 0,0 0-3 0 0,0 0-225 0 0,0 0-369 0 0,0 0-394 0 0,0 0-332 0 0,0 0-238 0 0,0 0-145 0 0,0 0-86 0 0,-31 31-58 0 0,-91 98-22 0 0,85-72-59 0 0,37-50 1 0 0,0-3 15 0 0,0-1-1 0 0,0 1 1 0 0,0-1-1 0 0,0 1 1 0 0,0 0-1 0 0,1-1 1 0 0,0 1-1 0 0,0-1 1 0 0,0 0-1 0 0,0 1 1 0 0,0-1-1 0 0,1 0 0 0 0,-1 0 1 0 0,1 1-1 0 0,0-1 1 0 0,0 0-1 0 0,0-1 1 0 0,0 1-1 0 0,0 0 1 0 0,1-1-1 0 0,0 1 1 0 0,-1-1-1 0 0,1 0 1 0 0,0 0-1 0 0,0 0 1 0 0,0 0-1 0 0,0 0 1 0 0,0-1-1 0 0,1 1 1 0 0,-1-1-1 0 0,0 0 1 0 0,1 0-1 0 0,-1 0 1 0 0,1 0-1 0 0,-1-1 0 0 0,4 1 10 0 0,7-1 222 0 0,0 0 1 0 0,0 0 0 0 0,0-1 0 0 0,0-1 0 0 0,0-1 0 0 0,0 1 0 0 0,-1-2 0 0 0,1 0 0 0 0,-1-1 0 0 0,0 0 0 0 0,0-1 0 0 0,-1-1 0 0 0,0 0 0 0 0,0 0 0 0 0,0-1 0 0 0,6-7-224 0 0,11-9 477 0 0,-2-2 0 0 0,-1-2-1 0 0,0 0 1 0 0,-3-1 0 0 0,13-20-477 0 0,-24 35-13 0 0,0 0 0 0 0,-1 0 0 0 0,-1-1 0 0 0,0-1 0 0 0,-1 1-1 0 0,0-2 1 0 0,-2 1 0 0 0,0-1 0 0 0,0 0 0 0 0,-2-1-1 0 0,0 1 1 0 0,-1-1 0 0 0,-1 0 0 0 0,-1 0 0 0 0,0 0-1 0 0,-2 0 1 0 0,0-1 0 0 0,0 1 13 0 0,-1 14-36 0 0,-1 0 0 0 0,1 0 0 0 0,0 0 1 0 0,-1 0-1 0 0,0 0 0 0 0,0 1 0 0 0,0-1 0 0 0,-1 1 0 0 0,1-1 0 0 0,-1 1 0 0 0,1 0 0 0 0,-1 0 0 0 0,0 0 1 0 0,0 0-1 0 0,-1 0 0 0 0,1 1 0 0 0,-1 0 0 0 0,1-1 0 0 0,-1 1 0 0 0,0 1 0 0 0,1-1 0 0 0,-1 0 1 0 0,0 1-1 0 0,0 0 0 0 0,0 0 0 0 0,-1 0 0 0 0,1 0 0 0 0,0 1 0 0 0,0 0 0 0 0,0 0 0 0 0,0 0 1 0 0,-1 0-1 0 0,1 0 0 0 0,0 1 0 0 0,0 0 0 0 0,0 0 0 0 0,0 0 0 0 0,0 0 0 0 0,0 1 0 0 0,0 0 1 0 0,0-1-1 0 0,1 2 0 0 0,-1-1 0 0 0,1 0 0 0 0,-2 1 36 0 0,-12 8-68 0 0,0 1-1 0 0,1 0 1 0 0,1 1 0 0 0,0 1 0 0 0,0 0-1 0 0,1 1 1 0 0,1 0 0 0 0,1 1-1 0 0,0 1 1 0 0,1 0 0 0 0,1 1-1 0 0,1 0 1 0 0,0 0 0 0 0,-1 6 68 0 0,7-17-97 0 0,1 0 0 0 0,0 0 1 0 0,0 0-1 0 0,1 1 0 0 0,0-1 1 0 0,0 1-1 0 0,0-1 0 0 0,1 1 0 0 0,0-1 1 0 0,1 0-1 0 0,0 1 0 0 0,0-1 1 0 0,0 1-1 0 0,1-1 0 0 0,0 0 0 0 0,0 0 1 0 0,1 0-1 0 0,0 0 0 0 0,0-1 1 0 0,1 1-1 0 0,0-1 0 0 0,0 1 1 0 0,0-1-1 0 0,1-1 0 0 0,0 1 0 0 0,0-1 1 0 0,1 1-1 0 0,-1-2 0 0 0,3 3 97 0 0,104 44-5081 0 0,-33-36-4145 0 0,-64-15 6791 0 0</inkml:trace>
  <inkml:trace contextRef="#ctx0" brushRef="#br0" timeOffset="295644.538">11817 4624 7098 0 0,'0'0'1370'0'0,"0"0"-381"0"0,0 0-84 0 0,0 0 206 0 0,0 0 128 0 0,0 0-83 0 0,0 0-324 0 0,0 0-350 0 0,0 0-235 0 0,0 0-138 0 0,-19 33-68 0 0,-59 104-49 0 0,55-73-81 0 0,23-55 50 0 0,0-5 35 0 0,1 1-1 0 0,-1-1 1 0 0,1 0 0 0 0,0 0-1 0 0,0 1 1 0 0,0-1-1 0 0,1 0 1 0 0,-1 0-1 0 0,1 0 1 0 0,0-1 0 0 0,0 1-1 0 0,1 0 1 0 0,-1-1-1 0 0,1 1 1 0 0,-1-1-1 0 0,1 0 1 0 0,0 0-1 0 0,0 0 1 0 0,1 0 0 0 0,-1-1-1 0 0,1 1 1 0 0,-1-1-1 0 0,1 0 1 0 0,0 0-1 0 0,0 0 1 0 0,0 0 0 0 0,0-1-1 0 0,0 1 1 0 0,0-1-1 0 0,0 0 1 0 0,0-1-1 0 0,1 1 1 0 0,-1-1 0 0 0,0 1-1 0 0,0-1 1 0 0,1-1-1 0 0,1 1 5 0 0,3 0 149 0 0,-1-1-1 0 0,1 0 0 0 0,-1 0 1 0 0,0-1-1 0 0,0 0 0 0 0,0 0 1 0 0,0-1-1 0 0,0 0 0 0 0,0-1 1 0 0,-1 0-1 0 0,1 0 0 0 0,-1 0 1 0 0,0-1-1 0 0,0 0 0 0 0,-1 0 1 0 0,1-1-1 0 0,-1 0 0 0 0,2-3-148 0 0,141-178 2794 0 0,-101 117-1722 0 0,-48 70-1061 0 0,0 0-54 0 0,0 19-237 0 0,-8 168-149 0 0,3-113-915 0 0,2-1-1 0 0,4 1 0 0 0,6 33 1345 0 0,6-16-1864 0 0,9 83-1182 0 0,-20-57 3816 0 0,-2-114-614 0 0,0-1-1 0 0,-1 1 1 0 0,1-1-1 0 0,-1 0 1 0 0,1 1-1 0 0,-1-1 1 0 0,0 1-1 0 0,0-1 1 0 0,0 0-1 0 0,0 0 1 0 0,-1 1-1 0 0,1-1 1 0 0,0 0-1 0 0,-1 0 0 0 0,0 0 1 0 0,1-1-1 0 0,-1 1 1 0 0,0 0-1 0 0,0-1 1 0 0,0 1-1 0 0,0-1 1 0 0,0 1-1 0 0,0-1 1 0 0,-1 0-1 0 0,1 0 1 0 0,0 0-1 0 0,-1 0 1 0 0,1 0-1 0 0,0-1 1 0 0,-1 1-1 0 0,1-1 1 0 0,-1 0-1 0 0,1 1 1 0 0,-1-1-1 0 0,1 0 1 0 0,-1 0-1 0 0,0-1 1 0 0,1 1-1 0 0,0-1 1 0 0,-3 0-156 0 0,-4 0 245 0 0,1 0 1 0 0,-1-1-1 0 0,1 0 0 0 0,-1-1 1 0 0,1 0-1 0 0,0 0 1 0 0,0-1-1 0 0,0 0 1 0 0,1-1-1 0 0,-1 1 0 0 0,-4-5-245 0 0,3-1 74 0 0,1 1 0 0 0,0-1 0 0 0,1 0 0 0 0,0-1 0 0 0,1 0 0 0 0,0 0 0 0 0,1-1 0 0 0,0 1 0 0 0,0-1 0 0 0,2 0 0 0 0,-1 0 0 0 0,1 0 0 0 0,1-1 0 0 0,0 1 0 0 0,1-1 0 0 0,1 1 0 0 0,0-1 0 0 0,0 0 0 0 0,1 1 0 0 0,1-1 0 0 0,0 1 0 0 0,1 0 0 0 0,0-1 0 0 0,0 1 0 0 0,5-9-74 0 0,1 5-232 0 0,0 1 0 0 0,1-1 0 0 0,1 2 0 0 0,0-1 0 0 0,1 2 1 0 0,0-1-1 0 0,1 2 0 0 0,1 0 0 0 0,0 0 0 0 0,12-7 232 0 0,53-32-10889 0 0,-65 43 428 0 0</inkml:trace>
  <inkml:trace contextRef="#ctx0" brushRef="#br0" timeOffset="307547.759">6734 4915 0 0 0,'-1'-1'0'0'0,"0"-1"0"0"0,0 1 0 0 0,0-1 0 0 0,0 1 0 0 0,0 0 0 0 0,0 0 0 0 0,0 0 0 0 0,-1 0 0 0 0,1 0 0 0 0,0 0 0 0 0,-1 0 0 0 0,1 0 0 0 0,-1 0 0 0 0,1 0 0 0 0,-1 1 0 0 0,1-1 0 0 0,-1 1 0 0 0,1-1 0 0 0,-1 1 0 0 0,0 0 0 0 0,1-1 0 0 0,-1 1 0 0 0,0 0 0 0 0,1 0 0 0 0,-1 0 0 0 0,0 0 0 0 0,1 1 0 0 0,-1-1 0 0 0,0 1 0 0 0,-5-1 0 0 0,-44 30 0 0 0,51-26 10558 0 0,18-1-7249 0 0,-15-2-2948 0 0,1 0 1 0 0,-1 0-1 0 0,1-1 1 0 0,-1 1-1 0 0,1-1 0 0 0,-1 0 1 0 0,0 0-1 0 0,1 0 0 0 0,-1 0 1 0 0,1 0-1 0 0,-1-1 1 0 0,1 0-1 0 0,-1 0 0 0 0,1 0 1 0 0,-1 0-1 0 0,0 0 1 0 0,0-1-1 0 0,1 0-361 0 0,83-64 2112 0 0,-80 59-1806 0 0,124-150 1208 0 0,-111 131-1503 0 0,-20 52-582 0 0,12 209 536 0 0,-8-219 43 0 0,0 0 0 0 0,1 0-1 0 0,1-1 1 0 0,0 0 0 0 0,1 0 0 0 0,0-1-1 0 0,2 0 1 0 0,-1 0 0 0 0,2 0 0 0 0,0-2-1 0 0,10 11-7 0 0,2 6 43 0 0,-22-28-8 0 0,0-1 9 0 0,0 0 5 0 0,0 0 31 0 0,0 0 19 0 0,0 0 49 0 0,0 0 36 0 0,0 0 8 0 0,0 0 24 0 0,0 0-5 0 0,-21-1 282 0 0,-21-13-398 0 0,0-2 0 0 0,1-1 0 0 0,0-3 0 0 0,-24-16-95 0 0,-24-22-404 0 0,55 47-1335 0 0,22 4-5221 0 0,11 7 153 0 0,1 0-3251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45 504 0 0,'0'0'1599'0'0,"0"0"-13"0"0,0 0 127 0 0,0 0 235 0 0,0 0 217 0 0,0 0-2 0 0,0 0-263 0 0,0 0-340 0 0,0 0-325 0 0,0 0-243 0 0,0 0-176 0 0,1-8-101 0 0,3-21-76 0 0,-3 22-74 0 0,-1 7-59 0 0,0 0-81 0 0,0 0-82 0 0,0 0-87 0 0,0 0-87 0 0,0 0-73 0 0,1 165 456 0 0,-10 75 34 0 0,-3 10-366 0 0,2-96-259 0 0,10-88-2356 0 0,0-65 1424 0 0,0-1-185 0 0,0-19-5341 0 0,2-9-2252 0 0,0 20 5303 0 0</inkml:trace>
  <inkml:trace contextRef="#ctx0" brushRef="#br0" timeOffset="1">1 137 0 0 0,'0'0'599'0'0,"0"0"114"0"0,0 0 315 0 0,0 0 417 0 0,0 0 306 0 0,0 0 51 0 0,0 0-157 0 0,0 0-188 0 0,0 0-122 0 0,36-3-79 0 0,115-10-61 0 0,383-41 6145 0 0,-220 24-7677 0 0,-314 30 226 0 0,1 0 0 0 0,-1 0 1 0 0,1 0-1 0 0,-1 1 1 0 0,1-1-1 0 0,-1 0 0 0 0,0 0 1 0 0,1 0-1 0 0,-1 0 1 0 0,1 0-1 0 0,-1 1 1 0 0,1-1-1 0 0,-1 0 0 0 0,0 0 1 0 0,1 0-1 0 0,-1 1 1 0 0,1-1-1 0 0,-1 0 0 0 0,0 1 1 0 0,1-1-1 0 0,-1 0 1 0 0,0 1-1 0 0,0-1 1 0 0,1 1-1 0 0,-1-1 0 0 0,0 0 1 0 0,0 1-1 0 0,1-1 1 0 0,-1 1-1 0 0,0-1 0 0 0,0 1 1 0 0,0-1-1 0 0,0 1 1 0 0,0-1-1 0 0,0 1 0 0 0,0-1 1 0 0,0 0-1 0 0,0 1 1 0 0,0-1-1 0 0,0 1 1 0 0,0-1-1 0 0,0 1 0 0 0,0-1 1 0 0,0 1-1 0 0,0-1 1 0 0,-1 1-1 0 0,1-1 0 0 0,0 0 1 0 0,0 1-1 0 0,-1-1 1 0 0,1 1-1 0 0,0-1 1 0 0,0 0-1 0 0,-1 1 0 0 0,1-1 1 0 0,0 0-1 0 0,-1 1 1 0 0,1-1 110 0 0,-19 24-10470 0 0,12-20 6125 0 0</inkml:trace>
  <inkml:trace contextRef="#ctx0" brushRef="#br0" timeOffset="2">67 932 1104 0 0,'0'0'1567'0'0,"0"0"254"0"0,0 0 478 0 0,0 0 279 0 0,0 0-23 0 0,0 0-345 0 0,31 2-494 0 0,101 5-369 0 0,35-23 1264 0 0,-92 4-2962 0 0,142-16 3271 0 0,-145 22-7235 0 0,1 4-5908 0 0,-69 2 2384 0 0</inkml:trace>
  <inkml:trace contextRef="#ctx0" brushRef="#br0" timeOffset="3">1367 645 3673 0 0,'0'0'1603'0'0,"0"0"-254"0"0,0 0 69 0 0,0 0 230 0 0,0 0 191 0 0,0 0-94 0 0,0 0-362 0 0,0 0-347 0 0,0 0-261 0 0,0 0-144 0 0,0 0-65 0 0,0 0-51 0 0,0 0-49 0 0,-25 5-78 0 0,-78 21-96 0 0,49 8-2 0 0,46-25-240 0 0,1-1-62 0 0,0 0 1 0 0,1 0 0 0 0,0 1-1 0 0,0 0 1 0 0,1 0 0 0 0,0 1-1 0 0,0-1 1 0 0,1 1 0 0 0,1 0-1 0 0,0 0 1 0 0,0 0-1 0 0,1 0 1 0 0,0 1 0 0 0,0-1-1 0 0,2 1 1 0 0,-1-1 0 0 0,1 1-1 0 0,1-1 1 0 0,-1 1 11 0 0,1-8-114 0 0,0 0 0 0 0,0 0 1 0 0,0 0-1 0 0,0 0 0 0 0,0 0 1 0 0,0 0-1 0 0,1 0 0 0 0,-1 0 1 0 0,1-1-1 0 0,0 1 0 0 0,0-1 1 0 0,0 1-1 0 0,0-1 0 0 0,1 0 1 0 0,-1 0-1 0 0,0 0 0 0 0,1 0 1 0 0,-1 0-1 0 0,1 0 0 0 0,0-1 0 0 0,0 1 1 0 0,0-1-1 0 0,0 0 0 0 0,0 0 1 0 0,0 0-1 0 0,0 0 0 0 0,0 0 1 0 0,1-1 113 0 0,28 6-4268 0 0,-3-5-3536 0 0,-21-1 3608 0 0</inkml:trace>
  <inkml:trace contextRef="#ctx0" brushRef="#br0" timeOffset="4">1416 1002 5065 0 0,'0'0'2129'0'0,"0"0"-481"0"0,0 0 67 0 0,0 0 321 0 0,0 0 107 0 0,0 0-275 0 0,0 0-508 0 0,0 0-424 0 0,0 0-249 0 0,0 0-120 0 0,0 0-71 0 0,0 0-64 0 0,18-23-67 0 0,52-74-79 0 0,-39 52-4 0 0,-27 37-260 0 0,0-1-1 0 0,1 1 1 0 0,1 0 0 0 0,-1 1 0 0 0,1-1 0 0 0,0 1 0 0 0,1 0 0 0 0,0 0-1 0 0,0 1 1 0 0,1 0 0 0 0,-1 0 0 0 0,1 1 0 0 0,0 0 0 0 0,1 0-1 0 0,-1 1 1 0 0,1 0 0 0 0,2 0-22 0 0,-9 5-28 0 0,0 0-1 0 0,0 1 1 0 0,0-1 0 0 0,-1 1 0 0 0,1-1-1 0 0,0 1 1 0 0,-1 0 0 0 0,0-1-1 0 0,1 1 1 0 0,-1 0 0 0 0,0 0-1 0 0,0 0 1 0 0,0 0 0 0 0,0 0-1 0 0,0 0 1 0 0,0 0 0 0 0,-1 1-1 0 0,1-1 1 0 0,-1 0 0 0 0,1 0-1 0 0,-1 1 1 0 0,0-1 0 0 0,0 0-1 0 0,0 0 1 0 0,0 1 0 0 0,-1-1 0 0 0,1 0-1 0 0,0 0 1 0 0,-1 1 0 0 0,0-1-1 0 0,1 0 1 0 0,-1 0 0 0 0,0 0-1 0 0,0 0 1 0 0,0 0 28 0 0,0 4-6 0 0,-1 4 8 0 0,1-9 1 0 0,1 0-1 0 0,-1 1 0 0 0,0-1 0 0 0,1 0 0 0 0,-1 0 0 0 0,1 1 0 0 0,0-1 1 0 0,-1 0-1 0 0,1 1 0 0 0,0-1 0 0 0,0 0 0 0 0,0 1 0 0 0,0-1 0 0 0,0 1 0 0 0,0-1 1 0 0,0 0-1 0 0,0 1 0 0 0,0-1 0 0 0,1 0 0 0 0,-1 1 0 0 0,1-1 0 0 0,-1 0 1 0 0,1 0-1 0 0,-1 1 0 0 0,1-1 0 0 0,0 0 0 0 0,-1 0 0 0 0,1 0 0 0 0,0 0 1 0 0,0 0-1 0 0,0 0 0 0 0,0 0 0 0 0,0 0 0 0 0,0 0 0 0 0,0 0 0 0 0,0 0 0 0 0,0-1 1 0 0,1 1-1 0 0,-1 0 0 0 0,0-1 0 0 0,0 1 0 0 0,1-1 0 0 0,-1 0-2 0 0,101-34 501 0 0,-42 6-386 0 0,17 17-53 0 0,-75 13-65 0 0,0 0 0 0 0,-1 1 0 0 0,1-1 1 0 0,-1 1-1 0 0,0-1 0 0 0,0 1 0 0 0,0 0 1 0 0,0-1-1 0 0,0 1 0 0 0,-1 0 0 0 0,1 0 0 0 0,-1-1 1 0 0,0 1-1 0 0,1 0 0 0 0,-1 0 0 0 0,-1 0 1 0 0,1 0-1 0 0,0-1 0 0 0,-1 1 0 0 0,0 2 3 0 0,1 3 21 0 0,-4 30 28 0 0,0 4-708 0 0,8-16-3408 0 0,-2-21-429 0 0,2-2-3088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48 0 0,'0'0'1524'0'0,"0"0"-53"0"0,0 0 0 0 0,0 0 167 0 0,0 0 178 0 0,0 0-54 0 0,0 0-304 0 0,0 0-403 0 0,0 0-377 0 0,0 0-284 0 0,0 0-142 0 0,0 0 9 0 0,0 0 102 0 0,5 1 157 0 0,135 18 5156 0 0,7-28-3801 0 0,14-12-1344 0 0,-73 16 220 0 0,-51 5-8462 0 0,-18 0-1745 0 0,-19 0 3079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22.8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85 538 0 0 0,'0'0'283'0'0,"0"0"610"0"0,0 0 280 0 0,0 0 177 0 0,0 0 59 0 0,0 0-113 0 0,0 0-213 0 0,0 0-234 0 0,0 0-151 0 0,0 0-55 0 0,1-5 9 0 0,3-6-111 0 0,0-1 0 0 0,1 0 0 0 0,0 1 0 0 0,1 0 0 0 0,0 1 1 0 0,1-1-1 0 0,0 1 0 0 0,1 0 0 0 0,4-3-541 0 0,17-27 607 0 0,16-23-251 0 0,2 2 0 0 0,2 2 0 0 0,13-7-356 0 0,-20 40-1132 0 0,-37 52 64 0 0,1 188 1381 0 0,-6-213-290 0 0,-1 1 0 0 0,1-1 0 0 0,0 1 0 0 0,0-1 0 0 0,0 1 0 0 0,0-1 0 0 0,0 0 0 0 0,0 1 0 0 0,1-1 0 0 0,-1 1 0 0 0,0-1 0 0 0,1 1 0 0 0,-1-1 0 0 0,1 0 0 0 0,-1 1 0 0 0,1-1 0 0 0,0 0 0 0 0,0 1 0 0 0,-1-1 0 0 0,1 0 0 0 0,0 0 0 0 0,0 0 0 0 0,0 0 0 0 0,0 0 0 0 0,1 0 0 0 0,-1 0 0 0 0,0 0 0 0 0,0 0 0 0 0,0-1 0 0 0,1 1 0 0 0,-1 0 0 0 0,0-1 0 0 0,1 1 0 0 0,-1-1 0 0 0,1 1 0 0 0,-1-1 0 0 0,1 0 0 0 0,-1 0 0 0 0,0 1 0 0 0,2-1-23 0 0,55-29 1065 0 0,247-316 50 0 0,-289 330-1185 0 0,-16 15-89 0 0,0 12-354 0 0,0 22 637 0 0,-2-8 51 0 0,1 0 0 0 0,1 0-1 0 0,1-1 1 0 0,2 1 0 0 0,0 0-1 0 0,2 0 1 0 0,0-1 0 0 0,2 0-1 0 0,1 0 1 0 0,1-1 0 0 0,1 0 0 0 0,8 12-175 0 0,24 38-921 0 0,-41-74-16 0 0,-1 0-517 0 0,0 0-658 0 0,0 0-1046 0 0,-1 0-1595 0 0,-2 0-1478 0 0</inkml:trace>
  <inkml:trace contextRef="#ctx0" brushRef="#br0" timeOffset="338.978">1 678 2336 0 0,'0'0'2809'0'0,"0"0"-1502"0"0,0 0-556 0 0,0 0 220 0 0,0 0 442 0 0,0 0 300 0 0,0 0-62 0 0,0 0-303 0 0,0 0-285 0 0,0 0-198 0 0,0 0-99 0 0,0 0-31 0 0,36 4-18 0 0,117 17 1 0 0,28-14 1180 0 0,396-51-660 0 0,-544 55-3582 0 0,-28-2-1400 0 0,-4 4-3782 0 0,-1-9-1159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2184 0 0,'0'0'2017'0'0,"0"0"-905"0"0,0 0-308 0 0,0 0 329 0 0,0 0 514 0 0,0 0 326 0 0,0 0-64 0 0,0 0-269 0 0,0 0-316 0 0,0 0-257 0 0,0 0-161 0 0,0 0-106 0 0,0 0-92 0 0,35 3-80 0 0,110 6-97 0 0,-18-17 399 0 0,18-5-1019 0 0,-114 12-4014 0 0,0 0-4077 0 0,-26 1-761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41 704 0 0,'0'0'1298'0'0,"0"0"-393"0"0,0 0-250 0 0,0 0 73 0 0,0 0 248 0 0,0 0 182 0 0,-28 35-6 0 0,-88 109-186 0 0,42-52 123 0 0,35-46-714 0 0,26-33-105 0 0,1 1-1 0 0,0 1 1 0 0,1 0-1 0 0,1 0 1 0 0,0 1-1 0 0,1 0 1 0 0,1 1 0 0 0,0 0-270 0 0,8-17 42 0 0,1 0 0 0 0,-1 0 0 0 0,0 0 0 0 0,0 0 0 0 0,1 0 0 0 0,-1 0 0 0 0,0 0 0 0 0,1-1 0 0 0,-1 1 0 0 0,0 0 0 0 0,0 0 0 0 0,1 0 0 0 0,-1 0 0 0 0,0 0 0 0 0,1 0 0 0 0,-1 1 0 0 0,0-1 0 0 0,1 0 0 0 0,-1 0 0 0 0,0 0 0 0 0,0 0 1 0 0,1 0-1 0 0,-1 0 0 0 0,0 0 0 0 0,1 1 0 0 0,-1-1 0 0 0,0 0 0 0 0,0 0 0 0 0,0 0 0 0 0,1 1 0 0 0,-1-1 0 0 0,0 0 0 0 0,0 0 0 0 0,0 0 0 0 0,1 1 0 0 0,-1-1 0 0 0,0 0 0 0 0,0 1 0 0 0,0-1 0 0 0,0 0 0 0 0,0 0 0 0 0,0 1 0 0 0,1-1 0 0 0,-1 0 1 0 0,0 1-1 0 0,0-1 0 0 0,0 0 0 0 0,0 0 0 0 0,0 1 0 0 0,0-1 0 0 0,0 0 0 0 0,0 1 0 0 0,0-1 0 0 0,-1 0 0 0 0,1 1 0 0 0,0-1 0 0 0,0 0 0 0 0,0 0 0 0 0,0 1-42 0 0,22-18 1344 0 0,83-84 20 0 0,-5-4-1 0 0,23-38-1363 0 0,-80 93 107 0 0,54-39-112 0 0,-96 89-18 0 0,1 0 1 0 0,-1 0-1 0 0,1 0 1 0 0,-1 1-1 0 0,0-1 1 0 0,1 0-1 0 0,-1 1 1 0 0,1-1-1 0 0,-1 1 1 0 0,1 0-1 0 0,-1 0 1 0 0,0-1-1 0 0,0 1 1 0 0,1 0-1 0 0,-1 0 1 0 0,0 0-1 0 0,0 0 0 0 0,0 0 1 0 0,0 0-1 0 0,0 1 1 0 0,0-1-1 0 0,0 0 1 0 0,-1 0-1 0 0,1 1 1 0 0,0-1-1 0 0,-1 1 1 0 0,1-1-1 0 0,-1 0 1 0 0,1 1-1 0 0,-1-1 1 0 0,0 1-1 0 0,1-1 1 0 0,-1 1-1 0 0,0-1 0 0 0,0 1 1 0 0,0-1-1 0 0,0 1 1 0 0,-1-1-1 0 0,1 1 1 0 0,0-1-1 0 0,-1 1 1 0 0,1-1-1 0 0,0 1 1 0 0,-1 0 22 0 0,2 8 0 0 0,5 33 14 0 0,-4-23-6 0 0,1 0-1 0 0,1-1 1 0 0,1 1-1 0 0,0-1 1 0 0,1 0-1 0 0,1 0 1 0 0,5 7-8 0 0,70 104-22 0 0,-49-80 81 0 0,-62-49 2954 0 0,-190-83-2545 0 0,114 29-538 0 0,21 8-1785 0 0,25 22-3687 0 0,48 19 43 0 0,3 1-2945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32 662 0 0 0,'0'0'749'0'0,"0"0"841"0"0,0 0 263 0 0,0 0-94 0 0,0 0-232 0 0,0 0-251 0 0,0 0-203 0 0,6-15-158 0 0,39-118 2223 0 0,-32 93-2753 0 0,3 0-1 0 0,1 1 1 0 0,2 1 0 0 0,1 1-1 0 0,3 0 1 0 0,0 2-1 0 0,3 1 1 0 0,17-18-385 0 0,-43 51-3 0 0,2-1-34 0 0,-1-1 0 0 0,1 0-1 0 0,0 1 1 0 0,1-1 0 0 0,-1 1 0 0 0,0 0 0 0 0,1 0 0 0 0,-1 0 0 0 0,1 0-1 0 0,0 0 1 0 0,-1 1 0 0 0,1-1 0 0 0,0 1 0 0 0,0-1 0 0 0,0 1-1 0 0,0 0 1 0 0,0 0 0 0 0,1 1 0 0 0,-1-1 0 0 0,0 1 0 0 0,0-1 0 0 0,0 1-1 0 0,3 0 38 0 0,5 48-770 0 0,4 131 947 0 0,-14-177-158 0 0,-1-1-1 0 0,0 1 1 0 0,1-1-1 0 0,-1 1 1 0 0,1-1-1 0 0,-1 0 1 0 0,1 1-1 0 0,-1-1 1 0 0,1 0-1 0 0,0 0 1 0 0,0 1-1 0 0,0-1 1 0 0,0 0-1 0 0,0 0 1 0 0,0 0-1 0 0,0 0 1 0 0,0 0 0 0 0,0 0-1 0 0,0 0 1 0 0,0-1-1 0 0,1 1 1 0 0,-1 0-1 0 0,0-1 1 0 0,1 1-1 0 0,-1-1 1 0 0,0 1-1 0 0,1-1 1 0 0,-1 1-1 0 0,1-1 1 0 0,-1 0-1 0 0,1 0 1 0 0,-1 0-1 0 0,0 0 1 0 0,1 0 0 0 0,-1 0-1 0 0,1 0 1 0 0,-1 0-1 0 0,1-1 1 0 0,-1 1-1 0 0,0-1 1 0 0,1 1-1 0 0,-1-1 1 0 0,1 1-1 0 0,-1-1 1 0 0,0 0-1 0 0,1 0-18 0 0,52-45 996 0 0,134-214-362 0 0,-124 190-705 0 0,-63 70 59 0 0,-1 0 0 0 0,1 0 0 0 0,0 0 0 0 0,0 0 0 0 0,-1 0 0 0 0,1 0 0 0 0,0 0 0 0 0,-1 1 0 0 0,1-1 0 0 0,-1 0 0 0 0,1 0 0 0 0,0 1 0 0 0,-1-1 0 0 0,1 0 0 0 0,0 0 0 0 0,-1 1 0 0 0,1-1 0 0 0,-1 1 0 0 0,1-1 0 0 0,-1 1 0 0 0,1-1 0 0 0,-1 1 0 0 0,0-1 0 0 0,1 1 0 0 0,-1-1 0 0 0,1 1 0 0 0,-1-1 0 0 0,0 1 0 0 0,1 0 0 0 0,-1-1 0 0 0,0 1 0 0 0,0 0 0 0 0,0-1 1 0 0,0 1-1 0 0,1 0 0 0 0,-1-1 0 0 0,0 1 0 0 0,0 0 0 0 0,0-1 0 0 0,0 1 0 0 0,0 0 0 0 0,-1-1 0 0 0,1 1 0 0 0,0 0 0 0 0,0-1 0 0 0,0 1 0 0 0,-1 0 12 0 0,2 3-22 0 0,35 183 673 0 0,-35-184-653 0 0,4 13 3 0 0,0-1 0 0 0,1 0 0 0 0,0-1 0 0 0,1 0 0 0 0,1 0 0 0 0,0 0 0 0 0,1-1 1 0 0,0 0-1 0 0,7 7-1 0 0,4-10-124 0 0,-2-2-3263 0 0,-10 0-7395 0 0,-6-4 7084 0 0</inkml:trace>
  <inkml:trace contextRef="#ctx0" brushRef="#br0" timeOffset="1">1 773 2104 0 0,'0'0'1155'0'0,"0"0"-32"0"0,0 0 123 0 0,0 0 270 0 0,35-1 246 0 0,113-1 53 0 0,125-11 3821 0 0,34 7-4089 0 0,-228 24-3089 0 0,-74-12-275 0 0,-7 10-8616 0 0,0-12 6321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260 255 0 0 0,'0'0'603'0'0,"0"0"1086"0"0,0 0 464 0 0,0 0-11 0 0,0 0-231 0 0,0 0-255 0 0,0 0-260 0 0,0 0-179 0 0,0 0-125 0 0,0 0-101 0 0,-2-24-98 0 0,-7-74-79 0 0,-12 40 1117 0 0,12 47-1544 0 0,7 6-372 0 0,-1 1-1 0 0,1 0 1 0 0,-1 0 0 0 0,-1 0 0 0 0,1 0 0 0 0,-1 0 0 0 0,1 1-1 0 0,-1-1 1 0 0,0 1 0 0 0,0 0 0 0 0,0 0 0 0 0,-1 1 0 0 0,1-1-1 0 0,-1 1 1 0 0,1 0 0 0 0,-1 0 0 0 0,0 0 0 0 0,0 1 0 0 0,0 0-1 0 0,0 0 1 0 0,0 0 0 0 0,0 0 0 0 0,0 1 0 0 0,0 0 0 0 0,0 0-1 0 0,0 0 1 0 0,0 1 0 0 0,0 0 0 0 0,0 0 0 0 0,0 0 0 0 0,0 0-1 0 0,0 1 1 0 0,0 0 0 0 0,1 0 0 0 0,-1 0 0 0 0,1 0 0 0 0,-1 1-1 0 0,1 0 1 0 0,0 0 0 0 0,0 0 0 0 0,0 0 0 0 0,0 1 0 0 0,1 0-1 0 0,-1-1 1 0 0,1 1 0 0 0,0 0 0 0 0,0 1 0 0 0,1-1 0 0 0,-1 0-1 0 0,1 1 1 0 0,0 0 0 0 0,0-1 0 0 0,1 1 0 0 0,-1 0 0 0 0,1 0-1 0 0,-1 3-13 0 0,3 8-41 0 0,1-1 0 0 0,0 1 0 0 0,2-1 0 0 0,-1 0 0 0 0,2 0 0 0 0,0 0 1 0 0,0 0-1 0 0,2-1 0 0 0,0 0 0 0 0,5 9 40 0 0,3 7 1 0 0,43 89 32 0 0,-20-48 45 0 0,-2 3 0 0 0,-3 0 0 0 0,-4 3 0 0 0,-3 0 0 0 0,-4 1 0 0 0,-3 1 0 0 0,2 33-78 0 0,-20 51 581 0 0,-2-157-549 0 0,0 1 0 0 0,0 0 0 0 0,-1-1 0 0 0,0 0 0 0 0,0 1 0 0 0,0-1 0 0 0,-1 0 0 0 0,0 0 0 0 0,0 0 0 0 0,-1 0 0 0 0,1-1 0 0 0,-1 1-1 0 0,0-1 1 0 0,-1 0 0 0 0,0 0 0 0 0,1-1 0 0 0,-1 1 0 0 0,-1-1 0 0 0,1 0 0 0 0,-1 0 0 0 0,1-1 0 0 0,-1 0 0 0 0,0 0 0 0 0,0 0 0 0 0,-1-1 0 0 0,1 1-1 0 0,-1-2 1 0 0,1 1 0 0 0,-1-1 0 0 0,1 0 0 0 0,-1 0 0 0 0,0-1 0 0 0,1 1 0 0 0,-8-2-32 0 0,10 0-142 0 0,-1-1 0 0 0,1 1 0 0 0,-1-1 0 0 0,1 0 0 0 0,0 0 1 0 0,0 0-1 0 0,0-1 0 0 0,0 0 0 0 0,0 1 0 0 0,0-1 0 0 0,1-1 0 0 0,-1 1 0 0 0,1 0 0 0 0,0-1 0 0 0,0 0 1 0 0,0 0-1 0 0,0 0 0 0 0,-1-4 142 0 0,-11-21-4068 0 0,5 2-3714 0 0,6 12 632 0 0</inkml:trace>
  <inkml:trace contextRef="#ctx0" brushRef="#br0" timeOffset="1">668 616 0 0 0,'0'0'528'0'0,"0"0"354"0"0,0 0 205 0 0,0 0-26 0 0,0 0-149 0 0,0 0-192 0 0,0 0-151 0 0,0 0-84 0 0,0 33-68 0 0,-1 107-24 0 0,0 257 4492 0 0,1-397-4577 0 0,0 0 109 0 0,0 0 136 0 0,1-2 3344 0 0,0-12-2983 0 0,-3-89 588 0 0,13-175-649 0 0,-6 247-859 0 0,1 0-1 0 0,2 0 1 0 0,1 1 0 0 0,1 1-1 0 0,2-1 1 0 0,1 2 0 0 0,1 0-1 0 0,1 0 1 0 0,2 2 0 0 0,0 0-1 0 0,2 0 1 0 0,5-2 6 0 0,-24 27-8 0 0,1-1-1 0 0,-1 1 1 0 0,1 0-1 0 0,-1 0 1 0 0,1 0-1 0 0,0 0 1 0 0,-1 0-1 0 0,1 0 1 0 0,0 0 0 0 0,0 0-1 0 0,0 0 1 0 0,0 0-1 0 0,0 0 1 0 0,0 1-1 0 0,0-1 1 0 0,0 0 0 0 0,0 1-1 0 0,0-1 1 0 0,0 1-1 0 0,0-1 1 0 0,0 1-1 0 0,1-1 1 0 0,-1 1-1 0 0,0 0 1 0 0,0 0 0 0 0,0-1-1 0 0,1 1 1 0 0,-1 0-1 0 0,0 0 1 0 0,0 0-1 0 0,1 0 1 0 0,-1 1 0 0 0,0-1-1 0 0,0 0 1 0 0,1 0-1 0 0,-1 1 1 0 0,0-1-1 0 0,0 1 1 0 0,0-1-1 0 0,0 1 1 0 0,0 0 0 0 0,0-1-1 0 0,1 1 1 0 0,-1 0-1 0 0,-1 0 1 0 0,1-1-1 0 0,0 1 1 0 0,0 0-1 0 0,0 0 1 0 0,0 0 0 0 0,-1 0-1 0 0,1 0 1 0 0,0 0-1 0 0,-1 0 1 0 0,1 1-1 0 0,-1-1 1 0 0,1 0 0 0 0,-1 0-1 0 0,0 0 1 0 0,1 1-1 0 0,-1-1 9 0 0,11 204 202 0 0,11-159-1296 0 0,-13-45-2965 0 0,3-7-3636 0 0,-7 2 549 0 0</inkml:trace>
  <inkml:trace contextRef="#ctx0" brushRef="#br0" timeOffset="2">1219 247 0 0 0,'0'0'679'0'0,"0"0"542"0"0,0 0 285 0 0,0 0 57 0 0,0 0-167 0 0,0 0-294 0 0,0 0-297 0 0,0 0-158 0 0,0 0-25 0 0,0 0 58 0 0,0 0 87 0 0,14-3 21 0 0,116-26 1890 0 0,-28 28-931 0 0,-101 2-1716 0 0,0 0 1 0 0,0 1 0 0 0,0-1-1 0 0,-1 0 1 0 0,1 1-1 0 0,0-1 1 0 0,-1 0 0 0 0,1 1-1 0 0,-1-1 1 0 0,1 0-1 0 0,-1 1 1 0 0,0-1-1 0 0,0 1 1 0 0,0-1 0 0 0,0 1-1 0 0,0-1 1 0 0,0 1-1 0 0,0-1 1 0 0,0 1 0 0 0,0-1-1 0 0,0 0 1 0 0,-1 1-1 0 0,1-1 1 0 0,-1 1 0 0 0,1-1-1 0 0,-1 0 1 0 0,0 1-1 0 0,1-1 1 0 0,-1 0 0 0 0,0 0-1 0 0,0 0 1 0 0,0 1-32 0 0,-151 144 1037 0 0,120-98-986 0 0,75-26 221 0 0,134-32 483 0 0,-126 3-2804 0 0,-27 6-3892 0 0,-15 1-908 0 0,-2 0 2361 0 0</inkml:trace>
  <inkml:trace contextRef="#ctx0" brushRef="#br0" timeOffset="3">1848 641 5617 0 0,'0'0'1850'0'0,"0"0"-851"0"0,0 0-267 0 0,0 0 168 0 0,0 0 250 0 0,0 0 106 0 0,0 0-132 0 0,0 0-262 0 0,0 0-283 0 0,0 0-229 0 0,-31 17-150 0 0,-99 56-90 0 0,72-26-2 0 0,51-36-84 0 0,0-1-19 0 0,0 1 1 0 0,0 0 0 0 0,1 1-1 0 0,1-1 1 0 0,0 1 0 0 0,1 1 0 0 0,0-1-1 0 0,1 0 1 0 0,0 1 0 0 0,1 0-1 0 0,0-1 1 0 0,1 1 0 0 0,1 0-1 0 0,0 0 1 0 0,1 4-6 0 0,0-12 89 0 0,1 0 0 0 0,0-1 1 0 0,0 1-1 0 0,0-1 0 0 0,1 0 0 0 0,-1 0 0 0 0,1 0 0 0 0,0 0 1 0 0,0 0-1 0 0,0-1 0 0 0,1 1 0 0 0,-1-1 0 0 0,1 0 0 0 0,0 0 0 0 0,0 0 1 0 0,0 0-1 0 0,0-1 0 0 0,1 0 0 0 0,-1 0 0 0 0,0 0 0 0 0,1 0 1 0 0,0 0-1 0 0,-1-1 0 0 0,1 0 0 0 0,0 0 0 0 0,0-1 0 0 0,0 1 1 0 0,-1-1-1 0 0,1 0 0 0 0,0 0 0 0 0,0-1 0 0 0,0 1 0 0 0,0-1 1 0 0,-1 0-1 0 0,1 0 0 0 0,0-1 0 0 0,-1 1 0 0 0,1-1 0 0 0,-1 0 1 0 0,1-1-1 0 0,-1 1 0 0 0,1-1-89 0 0,26-18 390 0 0,-1-2 0 0 0,-2-1 0 0 0,0-1 0 0 0,-1-1-1 0 0,-2-1 1 0 0,-1-1 0 0 0,-1-2 0 0 0,17-27-390 0 0,-20 26-97 0 0,0-1 0 0 0,-2-1 0 0 0,-1 0 0 0 0,-2-2 0 0 0,-1 0 0 0 0,-2 0 0 0 0,-1-1 0 0 0,-2 0 0 0 0,-2-1 0 0 0,-1 0 0 0 0,-2 0 0 0 0,-1-1 0 0 0,-2-13 97 0 0,-1 46-44 0 0,1 1 1 0 0,-1 0 0 0 0,1-1 0 0 0,-1 1 0 0 0,-1 0 0 0 0,1-1 0 0 0,-1 1-1 0 0,1 0 1 0 0,-1-1 0 0 0,0 1 0 0 0,-1 0 0 0 0,1 0 0 0 0,-1 0 0 0 0,0 0-1 0 0,0 0 1 0 0,0 0 0 0 0,0 1 0 0 0,-1-1 0 0 0,1 1 0 0 0,-1-1 0 0 0,0 1-1 0 0,0 0 1 0 0,-1 0 0 0 0,1 0 0 0 0,0 0 0 0 0,-1 1 0 0 0,0 0 0 0 0,1-1 0 0 0,-1 1-1 0 0,0 1 1 0 0,0-1 0 0 0,0 0 0 0 0,-1 1 0 0 0,1 0 0 0 0,0 0 0 0 0,0 0-1 0 0,-1 1 1 0 0,1-1 0 0 0,0 1 0 0 0,-1 0 0 0 0,1 0 0 0 0,0 1 0 0 0,-5 0 43 0 0,-1 5-18 0 0,-1 0 0 0 0,1 1 1 0 0,0 0-1 0 0,0 0 0 0 0,1 1 1 0 0,0 1-1 0 0,0 0 0 0 0,1 0 1 0 0,1 0-1 0 0,-1 1 0 0 0,1 0 1 0 0,1 1-1 0 0,-3 5 18 0 0,-2 5 45 0 0,0 0-1 0 0,1 1 0 0 0,2 0 1 0 0,0 0-1 0 0,1 1 1 0 0,2 0-1 0 0,0 1 1 0 0,1-1-1 0 0,2 1 0 0 0,0-1 1 0 0,1 1-1 0 0,2 0 1 0 0,1 12-45 0 0,2-18 46 0 0,1 1 1 0 0,0-1-1 0 0,1 0 1 0 0,1 0-1 0 0,0-1 1 0 0,2 0-1 0 0,0 0 1 0 0,1-1-1 0 0,0 0 0 0 0,2 0 1 0 0,-1-2-1 0 0,2 1 1 0 0,0-2-1 0 0,1 1 1 0 0,0-2-1 0 0,1 0 1 0 0,0-1-1 0 0,1 0 1 0 0,0-1-1 0 0,1-1 1 0 0,8 3-47 0 0,-25-12-5 0 0,61 19-530 0 0,-25-38-5821 0 0,-16-9-2554 0 0,-12 19 3698 0 0</inkml:trace>
  <inkml:trace contextRef="#ctx0" brushRef="#br0" timeOffset="4">2684 505 11090 0 0,'0'0'1207'0'0,"0"0"-181"0"0,0 0 177 0 0,0 0 229 0 0,0 0 51 0 0,0 0-193 0 0,-26 35-354 0 0,-83 112-329 0 0,-28 39 204 0 0,130-178-839 0 0,-8 10-64 0 0,0 0 0 0 0,1 0 0 0 0,1 1 0 0 0,1 1 0 0 0,1 0 0 0 0,1 1-1 0 0,0 0 1 0 0,2 0 0 0 0,0 1 92 0 0,6-14-819 0 0,2-5-6880 0 0,1-9-810 0 0,-1-2 6252 0 0,0 4 1313 0 0</inkml:trace>
  <inkml:trace contextRef="#ctx0" brushRef="#br0" timeOffset="5">2266 509 7818 0 0,'0'0'1801'0'0,"0"0"-579"0"0,0 0-292 0 0,0 0 24 0 0,0 0 167 0 0,0 0 76 0 0,0 0-150 0 0,0 0-229 0 0,0 0-192 0 0,0 0-129 0 0,0 0-83 0 0,0 0-39 0 0,21 34-20 0 0,65 108-58 0 0,-2-33 264 0 0,-57-81-460 0 0,117 115-107 0 0,-141-140-319 0 0,33 27-1129 0 0,-23-21-2210 0 0,1-2-3971 0 0,-9-4 585 0 0</inkml:trace>
  <inkml:trace contextRef="#ctx0" brushRef="#br0" timeOffset="6">3223 638 0 0 0,'0'0'343'0'0,"0"0"792"0"0,0 0 338 0 0,0 0 133 0 0,0 0-80 0 0,0 0-166 0 0,0 0-149 0 0,0 0-144 0 0,0 0-67 0 0,0 0-18 0 0,-28 7-38 0 0,-89 25-113 0 0,62 3 102 0 0,48-25-773 0 0,-2 0-175 0 0,0 0 0 0 0,1 1 0 0 0,0 0 0 0 0,1 1 0 0 0,0-1 0 0 0,1 2 0 0 0,0-1 0 0 0,1 0 0 0 0,1 1 0 0 0,0 0 0 0 0,0 0 0 0 0,1 1 0 0 0,1-1 0 0 0,0 0 0 0 0,1 1-1 0 0,1 0 1 0 0,0-1 0 0 0,1 8 15 0 0,0-18-17 0 0,0 0-1 0 0,0 1 0 0 0,1-1 1 0 0,-1 0-1 0 0,1 0 0 0 0,0 0 0 0 0,0 0 1 0 0,0-1-1 0 0,0 1 0 0 0,1 0 1 0 0,-1-1-1 0 0,1 1 0 0 0,-1-1 1 0 0,1 0-1 0 0,0 0 0 0 0,0 0 0 0 0,0 0 1 0 0,0-1-1 0 0,0 1 0 0 0,0-1 1 0 0,0 0-1 0 0,1 0 0 0 0,-1 0 1 0 0,0 0-1 0 0,1 0 0 0 0,-1-1 0 0 0,1 1 1 0 0,2-1 17 0 0,96-14 927 0 0,-75 2-475 0 0,-1-1-1 0 0,-1-1 0 0 0,-1-1 0 0 0,0-1 1 0 0,0-1-1 0 0,-2-2 0 0 0,0 0 0 0 0,-2-1 0 0 0,0-1 1 0 0,-1-1-1 0 0,-1 0 0 0 0,10-18-451 0 0,16-23 284 0 0,-26 41-334 0 0,0-1 0 0 0,-2-1 0 0 0,-1 0 0 0 0,-1 0 0 0 0,-1-2 0 0 0,-1 0 0 0 0,-1 0 0 0 0,-1-1 0 0 0,-2 0 0 0 0,-1-1 0 0 0,-1 0 0 0 0,-1-2 50 0 0,-4 16-143 0 0,0-2 1 0 0,-2 1-1 0 0,0 1 1 0 0,0-1-1 0 0,-1 0 1 0 0,-1 0-1 0 0,-1 0 1 0 0,-4-9 142 0 0,7 19-28 0 0,-1 0 0 0 0,0 0 0 0 0,-1 1 0 0 0,1-1 0 0 0,-1 1 0 0 0,0 0 0 0 0,0 0 0 0 0,-1 0 0 0 0,1 0 0 0 0,-1 0 0 0 0,0 1 0 0 0,0-1 0 0 0,0 1 0 0 0,0 0 0 0 0,0 0 0 0 0,-1 1 0 0 0,0 0 0 0 0,1-1 0 0 0,-1 1 0 0 0,0 1 0 0 0,0-1 0 0 0,0 1 0 0 0,0 0 0 0 0,0 0 0 0 0,0 0 0 0 0,-4 0 28 0 0,-1 2-4 0 0,0-1 1 0 0,0 2 0 0 0,0-1 0 0 0,0 1 0 0 0,0 1 0 0 0,0-1 0 0 0,1 2 0 0 0,-1-1 0 0 0,1 2 0 0 0,0-1 0 0 0,0 1 0 0 0,0 0 0 0 0,1 1-1 0 0,0 0 1 0 0,0 0 0 0 0,0 1 0 0 0,1 0 0 0 0,0 0 0 0 0,-1 3 3 0 0,-9 10 14 0 0,0 0 0 0 0,2 1 0 0 0,1 1 0 0 0,0 0 0 0 0,2 1 0 0 0,-10 24-14 0 0,16-34-19 0 0,0 0 1 0 0,1 1-1 0 0,0-1 0 0 0,1 1 0 0 0,1 0 1 0 0,0 0-1 0 0,1 0 0 0 0,0 0 1 0 0,1 1-1 0 0,1-1 0 0 0,0 0 1 0 0,1 1-1 0 0,1-1 0 0 0,0 0 1 0 0,1 0-1 0 0,0 0 0 0 0,1 0 1 0 0,1-1-1 0 0,0 1 0 0 0,1-1 1 0 0,0-1-1 0 0,1 1 0 0 0,1-1 1 0 0,0 0-1 0 0,0 0 0 0 0,1-1 1 0 0,1 0-1 0 0,2 1 19 0 0,1-1-121 0 0,0-1-1 0 0,1-1 1 0 0,1-1-1 0 0,-1 0 1 0 0,1 0-1 0 0,1-2 1 0 0,-1 0-1 0 0,1 0 122 0 0,32 7-3319 0 0,2-6-4242 0 0,-36-6 1948 0 0</inkml:trace>
  <inkml:trace contextRef="#ctx0" brushRef="#br0" timeOffset="7">3781 450 5833 0 0,'0'0'2215'0'0,"0"0"-552"0"0,0 0-424 0 0,0 0-226 0 0,0 0-113 0 0,0 0-88 0 0,0 0-136 0 0,0 0-168 0 0,0 0-177 0 0,0 0-138 0 0,0 0-105 0 0,-22 32-41 0 0,-66 100-31 0 0,55-60-43 0 0,32-60 14 0 0,-1-6 8 0 0,0 0 0 0 0,1 0 0 0 0,0 0-1 0 0,0 1 1 0 0,1-1 0 0 0,-1 0 0 0 0,1 1 0 0 0,1-1 0 0 0,-1 0 0 0 0,1 1 0 0 0,0-1-1 0 0,1 0 1 0 0,-1 0 0 0 0,1 0 0 0 0,0 0 0 0 0,1 0 0 0 0,0 0 0 0 0,0-1 0 0 0,0 1-1 0 0,0-1 1 0 0,1 0 0 0 0,0 0 0 0 0,0 0 0 0 0,0 0 0 0 0,1-1 0 0 0,2 2 5 0 0,-3-3 126 0 0,0 0 1 0 0,1-1 0 0 0,0 1 0 0 0,0-1 0 0 0,-1 0-1 0 0,1-1 1 0 0,0 1 0 0 0,1-1 0 0 0,-1 0 0 0 0,0-1 0 0 0,0 1-1 0 0,0-1 1 0 0,1 0 0 0 0,-1 0 0 0 0,0 0 0 0 0,0-1-1 0 0,0 0 1 0 0,0 0 0 0 0,0 0 0 0 0,0-1 0 0 0,0 0-1 0 0,0 0 1 0 0,4-2-127 0 0,11-9 237 0 0,0-1 0 0 0,-1 0-1 0 0,0-2 1 0 0,-2 0 0 0 0,0-1-1 0 0,0-1 1 0 0,-2-1 0 0 0,0 0-1 0 0,-2-1 1 0 0,0 0 0 0 0,8-17-237 0 0,29-40 402 0 0,-6 21-96 0 0,-42 92-1121 0 0,-64 196-470 0 0,-11 96-7599 0 0,11 21 9288 0 0,59-335-118 0 0,0-1-1 0 0,-1 1 1 0 0,-1-1 0 0 0,0 1-1 0 0,0-1 1 0 0,-2-1 0 0 0,1 1-1 0 0,-2-1 1 0 0,0 0 0 0 0,0-1-1 0 0,-1 0 1 0 0,0 0 0 0 0,-1-1-1 0 0,0 0 1 0 0,-1 0 0 0 0,0-1-1 0 0,0-1 1 0 0,-1 0 0 0 0,-10 5-286 0 0,20-12 108 0 0,0 0 0 0 0,0-1-1 0 0,0 1 1 0 0,-1-1 0 0 0,1 1 0 0 0,0-1 0 0 0,0 0 0 0 0,0 0-1 0 0,0 0 1 0 0,-1 0 0 0 0,1 0 0 0 0,0 0 0 0 0,0 0 0 0 0,0-1-1 0 0,-1 1 1 0 0,1-1 0 0 0,0 0 0 0 0,0 0 0 0 0,0 0 0 0 0,0 0-1 0 0,0 0 1 0 0,1 0 0 0 0,-1 0 0 0 0,0 0 0 0 0,0-1 0 0 0,1 1 0 0 0,-1-1-1 0 0,1 0 1 0 0,-1 1 0 0 0,1-1 0 0 0,0 0 0 0 0,-1 0 0 0 0,1 1-1 0 0,0-1 1 0 0,0 0 0 0 0,0 0 0 0 0,1 0 0 0 0,-1-1 0 0 0,0 1-1 0 0,1 0 1 0 0,-1-1-108 0 0,-5-94 1501 0 0,10 71-1387 0 0,1 1-1 0 0,1-1 0 0 0,1 1 0 0 0,2 0 0 0 0,0 0 1 0 0,2 1-1 0 0,0 1 0 0 0,2-1 0 0 0,5-5-113 0 0,3-4-9 0 0,0 2 0 0 0,2 0 0 0 0,1 2 0 0 0,1 0 0 0 0,2 2 0 0 0,1 1 0 0 0,0 1 0 0 0,2 1 0 0 0,7-2 9 0 0,-29 21-246 0 0,69-34 260 0 0,-20 36-6672 0 0,-50 6 597 0 0,-2 1-4285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42.2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145 5328 0 0 0,'0'0'527'0'0,"0"0"110"0"0,0 0 118 0 0,0-6 96 0 0,12-117 8684 0 0,4-55-3807 0 0,-15 6-3446 0 0,3-107-1000 0 0,20 2-205 0 0,-28-183-162 0 0,-26 63-211 0 0,14 135-230 0 0,7 186-401 0 0,2 1 1 0 0,4-1-1 0 0,3 0 1 0 0,3 0 0 0 0,6-16-74 0 0,-1-41 208 0 0,-16-65 44 0 0,-42-137 116 0 0,9 69-165 0 0,7-72-97 0 0,15 183-11 0 0,19-1-132 0 0,7 94-427 0 0,31 59-17848 0 0,-32 3 10758 0 0</inkml:trace>
  <inkml:trace contextRef="#ctx0" brushRef="#br0" timeOffset="1981.888">251 5423 0 0 0,'0'0'167'0'0,"-24"-7"1974"0"0,-53 7 1815 0 0,77 0-3819 0 0,0 0 53 0 0,0 0 63 0 0,0 0 25 0 0,0 0 0 0 0,0 0-20 0 0,63 29 7231 0 0,88-21-2989 0 0,148-34-2097 0 0,-29 37-1860 0 0,311-4 521 0 0,-322 8-859 0 0,178-14 489 0 0,-257-5-385 0 0,159 4 165 0 0,-122 14-266 0 0,291-14 680 0 0,-389-7-700 0 0,-14 3 40 0 0,72 1 96 0 0,-176 3-316 0 0,-1 0 3 0 0,0 0-13 0 0,0 0 4 0 0,0 0-14 0 0,0 0 1 0 0,0 0 16 0 0,0 0-25 0 0,0 0-52 0 0,-21 0-2593 0 0,15 1 1742 0 0,-24 6-3160 0 0,10-1-4465 0 0,10-2-2317 0 0</inkml:trace>
  <inkml:trace contextRef="#ctx0" brushRef="#br0" timeOffset="2370.744">4649 5144 9858 0 0,'0'0'814'0'0,"0"0"-158"0"0,0 0 200 0 0,0 0 362 0 0,0 0 211 0 0,0 0-91 0 0,0 0-405 0 0,0 0-357 0 0,0 0-191 0 0,0 0-76 0 0,0 0 35 0 0,0 0 79 0 0,0 0 48 0 0,2 2 23 0 0,-1 0-416 0 0,0 0-1 0 0,-1-1 1 0 0,1 1-1 0 0,0 0 1 0 0,-1 0-1 0 0,0 0 1 0 0,0 0-1 0 0,1 0 1 0 0,-1 0-1 0 0,0 0 1 0 0,0-1-1 0 0,-1 1 1 0 0,1 0-1 0 0,0 0 1 0 0,-1 0-1 0 0,1 0 1 0 0,-1 0-1 0 0,1-1 1 0 0,-1 1-1 0 0,0 0 1 0 0,0 0-1 0 0,0-1 1 0 0,0 1-1 0 0,0-1 0 0 0,0 1 1 0 0,-1-1-1 0 0,1 1 1 0 0,0-1-1 0 0,-1 1-77 0 0,-138 143 1325 0 0,92-102-1257 0 0,-206 177-264 0 0,252-217 796 0 0,-17 11-3706 0 0,17-27-8435 0 0,5 6 7093 0 0,1-1-605 0 0</inkml:trace>
  <inkml:trace contextRef="#ctx0" brushRef="#br0" timeOffset="2852.549">4206 5085 2769 0 0,'0'0'1612'0'0,"0"0"64"0"0,0 0 109 0 0,0 0 155 0 0,0 0 19 0 0,0 0-312 0 0,0 0-447 0 0,0 0-405 0 0,0 0-268 0 0,0 0-123 0 0,0 0 18 0 0,0 0 68 0 0,0 0 84 0 0,3 0 57 0 0,10 6-251 0 0,0 0 0 0 0,-1 0 1 0 0,0 1-1 0 0,0 1 0 0 0,-1 0 1 0 0,1 0-1 0 0,-2 1 0 0 0,1 1 1 0 0,-1-1-1 0 0,-1 2 0 0 0,1 1-380 0 0,245 300 2166 0 0,-181-194-1647 0 0,-77-111-3940 0 0,-7-14-4867 0 0,5 7-1221 0 0</inkml:trace>
  <inkml:trace contextRef="#ctx0" brushRef="#br0" timeOffset="4702.227">45 155 1192 0 0,'0'0'1254'0'0,"0"0"-433"0"0,0 0-83 0 0,0 0 217 0 0,0 0 238 0 0,0 0 34 0 0,0 0-237 0 0,0 0-355 0 0,0 0-309 0 0,0 0-180 0 0,0 0-42 0 0,0 5 52 0 0,9 276 3589 0 0,-9-273-3712 0 0,0 0 0 0 0,1-1 1 0 0,-1 1-1 0 0,1 0 1 0 0,1-1-1 0 0,0 1 0 0 0,0-1 1 0 0,0 1-1 0 0,1-1 1 0 0,0 0-1 0 0,0 0 0 0 0,1 0 1 0 0,0-1-1 0 0,0 1 1 0 0,1-1-1 0 0,-1 0 1 0 0,2 0-1 0 0,-1 0 0 0 0,1 0-33 0 0,-3-6 126 0 0,0 0-1 0 0,0 0 0 0 0,0 0 0 0 0,1 0 0 0 0,-1 0 1 0 0,0-1-1 0 0,0 1 0 0 0,0-1 0 0 0,0 0 0 0 0,0 0 1 0 0,0 0-1 0 0,0 0 0 0 0,0 0 0 0 0,0-1 0 0 0,0 1 1 0 0,-1-1-1 0 0,1 0 0 0 0,0 0 0 0 0,-1 0 0 0 0,0 0 1 0 0,1-1-1 0 0,-1 1 0 0 0,0 0 0 0 0,0-1 0 0 0,0 0 1 0 0,-1 1-1 0 0,1-1 0 0 0,-1 0 0 0 0,1 0 0 0 0,0-3-125 0 0,10-9 231 0 0,29-40 1 0 0,-2 0 1 0 0,-2-3 0 0 0,-3-1 0 0 0,-2-2 0 0 0,-3-1 0 0 0,6-23-233 0 0,-7 5 218 0 0,-15 113-1283 0 0,109 570 1745 0 0,-100-379-700 0 0,-21-221 21 0 0,1 12 79 0 0,0-1 0 0 0,-1 1 0 0 0,0 0-1 0 0,-1-1 1 0 0,0 1 0 0 0,-2 0 0 0 0,0-1 0 0 0,0 1-1 0 0,-1-1 1 0 0,-1 0 0 0 0,0 0 0 0 0,-1 0 0 0 0,-1-1 0 0 0,0 1-1 0 0,-1-1 1 0 0,0-1 0 0 0,-3 5-80 0 0,6-13 71 0 0,0-1 0 0 0,-1 1-1 0 0,1-1 1 0 0,-1 1 0 0 0,1-1 0 0 0,-1-1-1 0 0,0 1 1 0 0,0-1 0 0 0,0 1 0 0 0,0-1-1 0 0,0-1 1 0 0,-1 1 0 0 0,1-1 0 0 0,-1 0-1 0 0,1 0 1 0 0,-1-1 0 0 0,1 1 0 0 0,-1-1-1 0 0,1-1 1 0 0,-2 1-71 0 0,4 0 37 0 0,0-1 0 0 0,0 1 0 0 0,0-1-1 0 0,0 0 1 0 0,0 1 0 0 0,0-1 0 0 0,0-1 0 0 0,0 1-1 0 0,0 0 1 0 0,1-1 0 0 0,-1 1 0 0 0,1-1 0 0 0,-1 0 0 0 0,1 0-1 0 0,-1 0 1 0 0,1 0 0 0 0,0 0 0 0 0,0-1 0 0 0,0 1 0 0 0,0 0-1 0 0,1-1 1 0 0,-1 0 0 0 0,1 1 0 0 0,-1-1 0 0 0,1 0-1 0 0,0 0 1 0 0,0 0 0 0 0,0 0 0 0 0,0-2-37 0 0,-11-91 76 0 0,14 78-87 0 0,2 1 0 0 0,0 0 0 0 0,1 0 0 0 0,1 0 0 0 0,0 1 0 0 0,1 0 0 0 0,1 0 0 0 0,0 0 0 0 0,1 1 0 0 0,1 0 0 0 0,1 1 0 0 0,2-3 11 0 0,4-2-114 0 0,0 0-1 0 0,0 0 1 0 0,2 2-1 0 0,0 0 0 0 0,1 1 1 0 0,1 1-1 0 0,1 1 1 0 0,-1 1-1 0 0,2 1 0 0 0,0 1 1 0 0,0 1-1 0 0,24-6 115 0 0,-16 3-1500 0 0,12-3-6759 0 0,-30 11-2009 0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24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340 1 0 0 0,'0'0'1120'0'0,"0"0"119"0"0,0 0 13 0 0,0 0 73 0 0,0 0 19 0 0,0 0-130 0 0,0 0-212 0 0,0 0-233 0 0,0 0-197 0 0,0 0-136 0 0,0 0-100 0 0,0 0-61 0 0,0 0-41 0 0,-15 17-27 0 0,-46 55-32 0 0,-24 68 226 0 0,-72 90-535 0 0,136-193 259 0 0,21-36-106 0 0,0-1 21 0 0,0 0 26 0 0,0 0 38 0 0,0 0 44 0 0,0 0 59 0 0,20-29 1112 0 0,58-72-439 0 0,127-144-564 0 0,-96 138-78 0 0,-108 107-236 0 0,-1 0 0 0 0,1-1 0 0 0,0 1 1 0 0,-1 0-1 0 0,1 0 0 0 0,0 0 0 0 0,-1 0 1 0 0,1 0-1 0 0,0 0 0 0 0,-1 0 0 0 0,1 0 1 0 0,-1 0-1 0 0,1 0 0 0 0,0 0 0 0 0,-1 0 1 0 0,1 1-1 0 0,0-1 0 0 0,-1 0 0 0 0,1 0 1 0 0,-1 1-1 0 0,1-1 0 0 0,-1 0 0 0 0,1 1 1 0 0,-1-1-1 0 0,1 0 0 0 0,-1 1 0 0 0,1-1 1 0 0,-1 1-1 0 0,1-1 0 0 0,-1 1 0 0 0,0-1 1 0 0,1 1-1 0 0,-1-1 0 0 0,0 1 0 0 0,1-1 1 0 0,-1 1-1 0 0,0 0 0 0 0,0-1 0 0 0,1 1 1 0 0,-1 0-1 0 0,0-1 0 0 0,0 1 1 0 0,0-1-1 0 0,0 1 0 0 0,0 0 0 0 0,0-1 1 0 0,0 1-1 0 0,0 0 0 0 0,0-1 0 0 0,0 1 1 0 0,-1-1-1 0 0,1 1 0 0 0,0 0 0 0 0,0-1 1 0 0,0 1-1 0 0,-1-1 0 0 0,1 1 0 0 0,0 0 1 0 0,-1-1-1 0 0,1 1 0 0 0,-1-1 0 0 0,1 1 1 0 0,0-1-1 0 0,-1 0 0 0 0,1 1 0 0 0,-1-1 1 0 0,1 1-1 0 0,-1-1 0 0 0,0 0-2 0 0,1 7 157 0 0,-24 158 727 0 0,24-149-856 0 0,-1 1 8 0 0,1 0 1 0 0,0 1 0 0 0,1-1-1 0 0,1 0 1 0 0,1 0 0 0 0,0 0-1 0 0,2-1 1 0 0,-1 1 0 0 0,2-1 0 0 0,3 6-37 0 0,44 59 165 0 0,-51-74 1989 0 0,-25-20 616 0 0,14 7-3400 0 0,-234-122 393 0 0,156 86-914 0 0,26 21-2542 0 0,49 16 1639 0 0,2-2-3444 0 0,7 5 2041 0 0,2 1-1732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2:16.60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161 929 1816 0 0,'0'0'2753'0'0,"0"0"-802"0"0,0 0-423 0 0,0 0 63 0 0,0 0 192 0 0,0 0 78 0 0,0 0-215 0 0,0 0-408 0 0,0 0-403 0 0,0 0-332 0 0,0 0-214 0 0,-3-2-115 0 0,-6-3 5 0 0,21 18 168 0 0,5 7 19 0 0,94 182 674 0 0,-93-163-1778 0 0,-1 1 0 0 0,-2 1 0 0 0,-2 1 0 0 0,7 38 738 0 0,-16-42-4250 0 0,-2-1-7417 0 0,-2-30 10636 0 0</inkml:trace>
  <inkml:trace contextRef="#ctx0" brushRef="#br0" timeOffset="428.123">0 947 0 0 0,'0'0'272'0'0,"0"0"550"0"0,0 0 68 0 0,0 0 156 0 0,0 0 270 0 0,0 0 137 0 0,0 0-93 0 0,0 0-227 0 0,0 0-200 0 0,0 0-92 0 0,22-32-83 0 0,71-102-76 0 0,-25 69 211 0 0,-53 57-727 0 0,2-2-24 0 0,1 0-1 0 0,1 1 0 0 0,0 1 0 0 0,0 1 1 0 0,0 1-1 0 0,1 0 0 0 0,0 1 0 0 0,0 2 0 0 0,0 0 1 0 0,13 0-142 0 0,-30 3 13 0 0,0 0 0 0 0,0 0 1 0 0,0 1-1 0 0,1 0 0 0 0,-1-1 1 0 0,0 1-1 0 0,0 0 0 0 0,0 1 1 0 0,-1-1-1 0 0,1 0 0 0 0,0 1 1 0 0,0 0-1 0 0,-1-1 0 0 0,1 1 1 0 0,-1 0-1 0 0,1 0 0 0 0,-1 1 1 0 0,0-1-1 0 0,0 0 0 0 0,0 1 1 0 0,0-1-1 0 0,-1 1 0 0 0,1 0 1 0 0,0-1-1 0 0,-1 1 0 0 0,0 0 1 0 0,0 0-1 0 0,0 0 0 0 0,0 0 1 0 0,0 0-1 0 0,-1 0 0 0 0,1 0 1 0 0,-1 1-1 0 0,0-1 0 0 0,0 0 1 0 0,0 3-14 0 0,-17 118 569 0 0,11-107-685 0 0,0-1-1 0 0,0 0 0 0 0,-2 0 1 0 0,0-1-1 0 0,0 0 0 0 0,-2 0 1 0 0,0-1-1 0 0,0 0 0 0 0,-1-1 1 0 0,-1 0-1 0 0,0-1 1 0 0,-1 0-1 0 0,-4 2 117 0 0,-1-8-2051 0 0,12-5-1240 0 0,-1-1-3760 0 0,7 0 5933 0 0</inkml:trace>
  <inkml:trace contextRef="#ctx0" brushRef="#br0" timeOffset="679.51">624 907 5081 0 0,'0'0'1482'0'0,"0"0"-297"0"0,0 0-110 0 0,0 0 29 0 0,0 0-73 0 0,0 0-244 0 0,0 0-311 0 0,0 0-228 0 0,-16 31-136 0 0,-47 98-78 0 0,46-67-46 0 0,18-53-4 0 0,0-5-5 0 0,-1 0 0 0 0,0-1 0 0 0,1 1 0 0 0,0 0 0 0 0,0 0 0 0 0,0-1 0 0 0,1 1 0 0 0,-1-1 0 0 0,1 1 0 0 0,0-1 0 0 0,-1 1 0 0 0,2-1 1 0 0,-1 0-1 0 0,0 0 0 0 0,1 0 0 0 0,-1 0 0 0 0,1-1 0 0 0,0 1 0 0 0,0-1 0 0 0,0 1 0 0 0,0-1 0 0 0,0 0 0 0 0,1 0 0 0 0,-1 0 0 0 0,1-1 0 0 0,-1 1 0 0 0,1-1 1 0 0,0 0-1 0 0,-1 0 0 0 0,1 0 0 0 0,0-1 0 0 0,0 1 0 0 0,0-1 21 0 0,1 0 94 0 0,0 0-1 0 0,-1 0 1 0 0,1-1 0 0 0,-1 1-1 0 0,1-1 1 0 0,-1 0 0 0 0,1-1-1 0 0,-1 1 1 0 0,0-1 0 0 0,1 0-1 0 0,-1 0 1 0 0,0 0 0 0 0,0 0-1 0 0,-1-1 1 0 0,1 0 0 0 0,0 0 0 0 0,-1 0-1 0 0,1 0 1 0 0,-1 0 0 0 0,2-4-94 0 0,4-4 390 0 0,0-1 1 0 0,-1 0 0 0 0,-1 0 0 0 0,0 0 0 0 0,-1-1 0 0 0,0 0-1 0 0,-1-1 1 0 0,0 1 0 0 0,-1-1 0 0 0,-1 0 0 0 0,0 0 0 0 0,-1 0 0 0 0,-1 0-1 0 0,0-1 1 0 0,-1-8-391 0 0,0 18 45 0 0,-1 0 1 0 0,0 0-1 0 0,0 0 0 0 0,0 0 0 0 0,-1 0 1 0 0,1 0-1 0 0,-1 0 0 0 0,0 1 0 0 0,-1-1 1 0 0,1 1-1 0 0,-1-1 0 0 0,0 1 0 0 0,0 0 1 0 0,0 0-1 0 0,-1 0 0 0 0,1 1 0 0 0,-1-1 1 0 0,-2-1-46 0 0,3 3-112 0 0,1 0 1 0 0,0 1 0 0 0,-1-1 0 0 0,1 1-1 0 0,-1 0 1 0 0,0 0 0 0 0,1 0 0 0 0,-1 0-1 0 0,0 0 1 0 0,0 0 0 0 0,0 1 0 0 0,0-1-1 0 0,1 1 1 0 0,-1 0 0 0 0,0 0 0 0 0,0 0 0 0 0,0 0-1 0 0,0 0 1 0 0,0 1 0 0 0,0-1 0 0 0,-2 2 111 0 0,-11 10-3700 0 0,8 0-3147 0 0,4-5-717 0 0</inkml:trace>
  <inkml:trace contextRef="#ctx0" brushRef="#br0" timeOffset="992.263">934 833 9298 0 0,'0'0'1662'0'0,"0"0"-467"0"0,0 0-141 0 0,0 0 5 0 0,0 0-94 0 0,0 0-243 0 0,0 0-295 0 0,0 0-181 0 0,0 0-66 0 0,0 0-32 0 0,0 0-36 0 0,0 0-14 0 0,0 0-23 0 0,4 17-20 0 0,17 80-14 0 0,-5-61-609 0 0,-11-30-3461 0 0,1-4-3949 0 0,-5-2 3216 0 0</inkml:trace>
  <inkml:trace contextRef="#ctx0" brushRef="#br0" timeOffset="1198.756">739 542 0 0 0,'0'0'0'0'0,"0"0"0"0"0,0 0 0 0 0,0 0 0 0 0</inkml:trace>
  <inkml:trace contextRef="#ctx0" brushRef="#br0" timeOffset="1665.96">1136 877 3113 0 0,'0'0'1453'0'0,"0"0"-71"0"0,0 0 282 0 0,0 0 267 0 0,0 0-22 0 0,0 0-329 0 0,0 0-406 0 0,0 0-279 0 0,0 0-157 0 0,0 0-119 0 0,0 0-103 0 0,0 0-81 0 0,0 0-62 0 0,2-30-38 0 0,7-134 200 0 0,3 97-130 0 0,-11 68-475 0 0,1-1 0 0 0,-1 1-1 0 0,1-1 1 0 0,-1 1-1 0 0,1 0 1 0 0,-1-1-1 0 0,0 1 1 0 0,1 0-1 0 0,-1 0 1 0 0,0 0 0 0 0,0 0-1 0 0,0 0 1 0 0,1 0-1 0 0,-1 1 1 0 0,-1-1-1 0 0,1 0 1 0 0,0 0-1 0 0,0 1 1 0 0,0-1 0 0 0,-1 1-1 0 0,1-1 1 0 0,0 1-1 0 0,-1-1 1 0 0,1 1-1 0 0,-1-1 1 0 0,0 1-1 0 0,0-1 1 0 0,1 1 70 0 0,0 3-8 0 0,1 1 0 0 0,0-1 0 0 0,0 0 0 0 0,0 1 0 0 0,1-1 1 0 0,0 0-1 0 0,0-1 0 0 0,0 1 0 0 0,0 0 0 0 0,1-1 0 0 0,0 0 0 0 0,0 0 0 0 0,0 0 0 0 0,0 0 0 0 0,1-1 1 0 0,-1 1-1 0 0,1-1 0 0 0,0 0 0 0 0,0-1 0 0 0,0 1 0 0 0,1-1 0 0 0,-1 0 0 0 0,0 0 0 0 0,1-1 0 0 0,-1 0 1 0 0,1 0-1 0 0,1 0 8 0 0,-5-3 174 0 0,1 0 0 0 0,-1 0 0 0 0,0 0 0 0 0,0 0 0 0 0,-1 0 0 0 0,1-1 0 0 0,0 1 0 0 0,-1 0 0 0 0,1-1 0 0 0,-1 0 0 0 0,0 1 0 0 0,0-1 0 0 0,0 0 0 0 0,0 0 0 0 0,0 0 0 0 0,-1 1 0 0 0,1-1 0 0 0,-1 0 0 0 0,0-1-174 0 0,12-102 2074 0 0,-2 12-4067 0 0,5 33-9431 0 0,-14 57 2589 0 0</inkml:trace>
  <inkml:trace contextRef="#ctx0" brushRef="#br0" timeOffset="1977.504">1477 1 3361 0 0,'0'0'2815'0'0,"0"0"-1340"0"0,0 0-496 0 0,0 0 157 0 0,0 0 206 0 0,0 0 77 0 0,0 0-152 0 0,0 0-287 0 0,0 0-191 0 0,0 0-102 0 0,0 0-71 0 0,0 0-92 0 0,6 19-82 0 0,33 92 187 0 0,94 157-206 0 0,-107-194-3086 0 0,-23-58-2578 0 0,-2 1-4357 0 0,-1-14 8216 0 0</inkml:trace>
  <inkml:trace contextRef="#ctx0" brushRef="#br0" timeOffset="2184.358">1376 244 4185 0 0,'0'0'1319'0'0,"0"0"-283"0"0,0 0-14 0 0,0 0 65 0 0,0 0-51 0 0,0 0-159 0 0,0 0-186 0 0,0 0-164 0 0,30-13-104 0 0,97-40-105 0 0,-36 11 480 0 0,-53 24-2812 0 0,-8 7-4666 0 0,-24 8 2055 0 0</inkml:trace>
  <inkml:trace contextRef="#ctx0" brushRef="#br0" timeOffset="2551.562">847 251 10570 0 0,'0'0'2305'0'0,"0"0"-428"0"0,0 0-144 0 0,0 0-34 0 0,0 0-177 0 0,0 0-362 0 0,0 0-381 0 0,0 0-286 0 0,0 0-160 0 0,0 0-67 0 0,0 0-95 0 0,0 0-67 0 0,0 0-60 0 0,0 0-72 0 0,0 0-68 0 0,0 0-99 0 0,15 5-3667 0 0,-5-2-4553 0 0,-5-3-2045 0 0</inkml:trace>
  <inkml:trace contextRef="#ctx0" brushRef="#br0" timeOffset="3174.505">1173 1264 10538 0 0,'0'0'1337'0'0,"0"0"-571"0"0,0 0-215 0 0,0 0 89 0 0,0 0 152 0 0,0 0 62 0 0,0 0-102 0 0,0 0-154 0 0,0 0-101 0 0,0 0-38 0 0,0 0 10 0 0,0 0 6 0 0,0 0-24 0 0,8 33-55 0 0,24 104-77 0 0,34 64 470 0 0,-23-70-127 0 0,-22-67-1957 0 0,0-1-5479 0 0,-19-56-1870 0 0,-2-6 4012 0 0</inkml:trace>
  <inkml:trace contextRef="#ctx0" brushRef="#br0" timeOffset="3591.827">1052 1278 4137 0 0,'0'0'1181'0'0,"0"0"-254"0"0,0 0 18 0 0,0 0 169 0 0,0 0 68 0 0,0 0-155 0 0,0 0-298 0 0,0 0-239 0 0,0 0-147 0 0,0 0-95 0 0,0 0-48 0 0,0 0-10 0 0,35-27 1 0 0,111-85 25 0 0,-143 109-195 0 0,-1 0-1 0 0,1 0 1 0 0,1 0-1 0 0,-1 1 1 0 0,0-1 0 0 0,1 1-1 0 0,-1 0 1 0 0,1 0-1 0 0,-1 0 1 0 0,1 0-1 0 0,0 0 1 0 0,0 1 0 0 0,0 0-1 0 0,0 0 1 0 0,0 0-1 0 0,0 0 1 0 0,0 1-1 0 0,1-1 1 0 0,1 1-21 0 0,7 1 109 0 0,3-1 60 0 0,-10-1-125 0 0,0 0-1 0 0,0 0 1 0 0,0 0 0 0 0,0 1-1 0 0,1 0 1 0 0,-1 0 0 0 0,0 0-1 0 0,0 1 1 0 0,0 0 0 0 0,0 0-1 0 0,0 1 1 0 0,0 0 0 0 0,-1 0-1 0 0,1 0 1 0 0,0 0 0 0 0,-1 1-1 0 0,0 0 1 0 0,1 0 0 0 0,-1 1-1 0 0,0-1 1 0 0,-1 1 0 0 0,1 0-1 0 0,-1 0 1 0 0,0 1 0 0 0,0 0-1 0 0,0-1 1 0 0,0 1 0 0 0,-1 0-1 0 0,0 1-43 0 0,0 3 114 0 0,0 1-1 0 0,-1 0 1 0 0,0 1 0 0 0,0-1-1 0 0,-1 0 1 0 0,-1 0 0 0 0,0 1-1 0 0,0-1 1 0 0,-1 0-1 0 0,0 1 1 0 0,-1-1 0 0 0,0 0-1 0 0,-1 0 1 0 0,0 0 0 0 0,0-1-1 0 0,-1 1 1 0 0,0-1-1 0 0,-1 1 1 0 0,0-2 0 0 0,-5 8-114 0 0,-4 7-51 0 0,-1-1 1 0 0,-1 0 0 0 0,-1-1 0 0 0,-1-1 0 0 0,-1 0-1 0 0,-17 13 51 0 0,-2-8-2204 0 0,10-14-7168 0 0,21-10 3922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  <inkml:brush xml:id="br3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2" timeOffset="41305.342">3954 4477 0 0 0,'0'0'576'0'0,"0"0"328"0"0,0 0 113 0 0,0-3-4 0 0,0-5 203 0 0,-7-3 11172 0 0,-4 22-12296 0 0,-91 132 950 0 0,20-26-634 0 0,0 17-193 0 0,-12 23-15 0 0,-17-21 69 0 0,34-42-140 0 0,-49 81-102 0 0,53-79-19 0 0,39-48 22 0 0,-59 74 56 0 0,24-48 4 0 0,18-16-28 0 0,-30 56-66 0 0,38-65 50 0 0,11-4 22 0 0,15-20-42 0 0,0-3 296 0 0,8-11-453 0 0,29-33-7240 0 0,-14 14 1870 0 0,1 1-1726 0 0</inkml:trace>
  <inkml:trace contextRef="#ctx0" brushRef="#br2" timeOffset="42379.415">3925 4488 0 0 0,'0'0'984'0'0,"-4"7"7505"0"0,-1-7-7610 0 0,-57 0 6064 0 0,-79-25-3687 0 0,57-2-1412 0 0,81 26-1677 0 0,-1 0-196 0 0,21 15-222 0 0,28 42 245 0 0,-3 2 1 0 0,-2 3-1 0 0,10 23 6 0 0,8 77 20 0 0,-42-92 17 0 0,-12-62 239 0 0,-2-19 535 0 0,-1-19-280 0 0,-1 22-506 0 0,17-192 393 0 0,-6 153-1334 0 0,18-61 1305 0 0,-15 75-5505 0 0,3 1-5445 0 0,-13 28 2382 0 0</inkml:trace>
  <inkml:trace contextRef="#ctx0" brushRef="#br3" timeOffset="107963.067">2520 5905 0 0 0,'0'0'760'0'0,"0"0"406"0"0,0 0 223 0 0,0 0 236 0 0,0 0 216 0 0,0 0 23 0 0,0 0-191 0 0,0 0-254 0 0,0 0-248 0 0,0 0-213 0 0,-2-1-122 0 0,37-5 4200 0 0,30 15-3465 0 0,-49 1-1421 0 0,-1 1 0 0 0,0 0 0 0 0,-1 2 0 0 0,-1-1 1 0 0,1 2-1 0 0,-2 0 0 0 0,0 0 0 0 0,-1 1 1 0 0,0 1-1 0 0,-1-1 0 0 0,-1 3-150 0 0,49 63 385 0 0,42 27-49 0 0,-88-97-298 0 0,39 18 206 0 0,-50-29-216 0 0,-1 0 17 0 0,0 0 23 0 0,0 0-48 0 0,-8-36-3822 0 0,5 27-274 0 0,0-1-3520 0 0,2 6-1055 0 0</inkml:trace>
  <inkml:trace contextRef="#ctx0" brushRef="#br3" timeOffset="108498.71">3168 5905 0 0 0,'0'0'1720'0'0,"0"0"170"0"0,0 0-96 0 0,0 0-287 0 0,0 0-291 0 0,0 0-201 0 0,0 0-91 0 0,0 0-41 0 0,0 0 1 0 0,-1-4-13 0 0,-4-13-55 0 0,-3 12 3617 0 0,-10 9-3370 0 0,17-3-660 0 0,-87 47 1133 0 0,-221 109-101 0 0,-4-44-323 0 0,279-97-940 0 0,34-16-213 0 0,0 0-26 0 0,6 18-1272 0 0,17-14-2720 0 0,-8-4-4393 0 0,-13 0 7076 0 0,2 0-6964 0 0</inkml:trace>
  <inkml:trace contextRef="#ctx0" brushRef="#br3" timeOffset="115657.36">2294 6402 0 0 0,'0'0'891'0'0,"0"0"10"0"0,0 0-150 0 0,0 0-195 0 0,0 0-160 0 0,0 0-65 0 0,-23 13 7 0 0,-107 56 496 0 0,-71 49 3123 0 0,-308 194 2133 0 0,256-165-5112 0 0,202-110-891 0 0,52-36-94 0 0,0 1-1 0 0,-1-1 1 0 0,1 0-1 0 0,0 0 1 0 0,-1 0-1 0 0,1 0 1 0 0,0-1-1 0 0,0 1 1 0 0,0 0-1 0 0,0 0 1 0 0,0 0-1 0 0,0-1 1 0 0,0 1-1 0 0,0 0 1 0 0,0-1-1 0 0,0 1 1 0 0,1-1-1 0 0,-1 0 1 0 0,0 1-1 0 0,0-1 1 0 0,0 0-1 0 0,1 0 1 0 0,-1 1-1 0 0,0-1 1 0 0,0 0-1 0 0,1 0 1 0 0,-1 0-1 0 0,0-1 1 0 0,0 1-1 0 0,1 0 1 0 0,-1 0-1 0 0,1-1 8 0 0,40-1 227 0 0,-1-2 0 0 0,1-2 0 0 0,-1-2 0 0 0,0-2 0 0 0,18-7-227 0 0,206-27 297 0 0,-185 35-257 0 0,-26 2-274 0 0,-61 29 156 0 0,-170 126 221 0 0,142-119-239 0 0,-1-2 0 0 0,0-1 0 0 0,-2-2 0 0 0,-21 9 96 0 0,-19 13-256 0 0,-439 270 300 0 0,-109 44 2190 0 0,407-224-974 0 0,265-143-2238 0 0,28-26-1283 0 0,-31 0-7413 0 0,-33 25 2516 0 0</inkml:trace>
  <inkml:trace contextRef="#ctx0" brushRef="#br3" timeOffset="116660.136">2130 6439 0 0 0,'0'0'200'0'0,"0"0"631"0"0,0 0 258 0 0,0 0 100 0 0,-4 0 3931 0 0,-14 0-937 0 0,-2 0-1399 0 0,-29 0 1357 0 0,40 0-3907 0 0,0-1-1 0 0,0 0 1 0 0,1 0-1 0 0,-1-1 1 0 0,1 0-1 0 0,-1-1 1 0 0,1 0-1 0 0,0 0 1 0 0,0-1 0 0 0,0 0-1 0 0,-7-4-233 0 0,-27-18 739 0 0,41 26-748 0 0,0 1-1 0 0,0 0 1 0 0,0-1 0 0 0,-1 1 0 0 0,1 0-1 0 0,0 0 1 0 0,0 0 0 0 0,0-1 0 0 0,0 1-1 0 0,0 0 1 0 0,1 0 0 0 0,-1 0 0 0 0,0 1-1 0 0,0-1 1 0 0,1 0 0 0 0,-1 0 0 0 0,1 0-1 0 0,-1 0 1 0 0,1 1 0 0 0,-1-1 0 0 0,1 0-1 0 0,0 1 1 0 0,-1-1 0 0 0,1 0 0 0 0,0 1-1 0 0,0-1 1 0 0,0 0 0 0 0,0 1 0 0 0,0-1-1 0 0,1 0 1 0 0,-1 0 0 0 0,0 1 0 0 0,1-1-1 0 0,-1 0 1 0 0,0 1 0 0 0,1-1 0 0 0,0 1 9 0 0,-1 3 4 0 0,0-1-8 0 0,-1 18-11 0 0,1-1 0 0 0,1 1 0 0 0,1-1 0 0 0,1 0-1 0 0,1 1 1 0 0,0-1 0 0 0,7 16 15 0 0,1-7-14 0 0,-2 2 1 0 0,-1-1-1 0 0,-1 1 1 0 0,-2 1-1 0 0,-1-1 1 0 0,-2 1-1 0 0,-1 12 14 0 0,-14-8 5 0 0,11-34 13 0 0,1-2 0 0 0,0-1 13 0 0,0 0 4 0 0,0 0-7 0 0,0 0 26 0 0,0 0 4 0 0,0 0 0 0 0,0 0 11 0 0,30-63 395 0 0,169-260 164 0 0,-119 197-2497 0 0,-63 106-776 0 0,-2 8-6123 0 0,-6 7-1718 0 0</inkml:trace>
  <inkml:trace contextRef="#ctx0" brushRef="#br2" timeOffset="147885.516">3958 4477 0 0 0,'86'10'536'0'0,"35"9"4404"0"0,91 14-911 0 0,122 19-1370 0 0,139 36-1667 0 0,-182-29-820 0 0,21-14-150 0 0,-162-15-14 0 0,39 6 93 0 0,71-33 119 0 0,-221 15-241 0 0,-16-14 130 0 0,-28 4 2022 0 0,-65-23-1175 0 0,6-29 90 0 0,-20-33 430 0 0,80 72-1399 0 0,-1 1 0 0 0,1 1 0 0 0,-1-1 0 0 0,0 1 1 0 0,0 0-1 0 0,-1 0 0 0 0,1 0 0 0 0,-1 0 0 0 0,1 1 0 0 0,-1 0 0 0 0,0 1 0 0 0,0-1 0 0 0,0 1 0 0 0,0 0 0 0 0,-5 0-77 0 0,11 1-86 0 0,-2 22-156 0 0,3 20 178 0 0,-14 127-37 0 0,-39-23-132 0 0,-1-69 217 0 0,53-77 15 0 0,0 0 0 0 0,0-1 0 0 0,0 1 0 0 0,0 0 0 0 0,1 0 0 0 0,-1-1 0 0 0,0 1 0 0 0,0 0 0 0 0,1 0 0 0 0,-1 0 0 0 0,0 0 0 0 0,0-1 0 0 0,1 1 0 0 0,-1 0 0 0 0,0 0 0 0 0,0 0 0 0 0,1 0 0 0 0,-1 0 0 0 0,0 0 0 0 0,0 0 0 0 0,1 0 0 0 0,-1 0 0 0 0,0 0 0 0 0,1 0 0 0 0,-1 0 1 0 0,0 0-1 0 0,1 0 0 0 0,-1 0 0 0 0,0 0 0 0 0,0 0 0 0 0,1 0 0 0 0,-1 0 0 0 0,0 0 0 0 0,0 0 0 0 0,1 0 0 0 0,-1 0 0 0 0,0 1 0 0 0,0-1 0 0 0,1 0 0 0 0,-1 0 0 0 0,0 0 0 0 0,0 1 0 0 0,1-1 0 0 0,-1 0 0 0 0,0 0 0 0 0,0 0 0 0 0,0 1 0 0 0,0-1 0 0 0,1 0 0 0 0,-1 0 0 0 0,0 1 0 0 0,0-1 1 0 0,0 0-1 0 0,0 1 0 0 0,0-1 0 0 0,0 0 0 0 0,0 0 0 0 0,0 1 0 0 0,0-1 0 0 0,0 0 0 0 0,0 1 1 0 0,179-90 232 0 0,-39 9-85 0 0,-132 74-321 0 0,0-1 383 0 0,-6-1-5778 0 0,-2 7-77 0 0,0 1-3284 0 0</inkml:trace>
  <inkml:trace contextRef="#ctx0" brushRef="#br2" timeOffset="169861.261">3222 6042 0 0 0,'0'0'0'0'0,"0"0"0"0"0,0 0 0 0 0,0 0 0 0 0,0 0 0 0 0,0 0 0 0 0,0 0 0 0 0</inkml:trace>
  <inkml:trace contextRef="#ctx0" brushRef="#br3" timeOffset="171556.221">3325 5927 0 0 0,'0'0'0'0'0,"0"0"0"0"0,0 0 0 0 0,0 0 0 0 0,0 0 0 0 0,0 0 0 0 0,0 0 0 0 0,0 0 0 0 0,0 0 0 0 0,0 0 0 0 0,0 0 0 0 0</inkml:trace>
  <inkml:trace contextRef="#ctx0" brushRef="#br1" timeOffset="191880.192">2520 3910 3129 0 0,'0'0'-3129'0'0</inkml:trace>
  <inkml:trace contextRef="#ctx0" brushRef="#br2" timeOffset="197694.487">3124 4591 0 0 0,'0'0'1040'0'0,"0"0"591"0"0,0 0 332 0 0,0 0 42 0 0,0 0-208 0 0,0 0-260 0 0,0 0-226 0 0,0 0-175 0 0,0 0-106 0 0,-3-6-102 0 0,-16-28 643 0 0,18 33-1464 0 0,0 1 1 0 0,-1-1-1 0 0,1 0 1 0 0,0 1 0 0 0,-1-1-1 0 0,1 1 1 0 0,-1-1-1 0 0,1 1 1 0 0,0 0-1 0 0,-1-1 1 0 0,1 1-1 0 0,-1 0 1 0 0,1 0 0 0 0,-1 0-1 0 0,1 0 1 0 0,-1 1-1 0 0,1-1 1 0 0,0 0-1 0 0,-1 0 1 0 0,1 1 0 0 0,-1-1-1 0 0,1 1 1 0 0,0-1-1 0 0,-1 1 1 0 0,1 0-1 0 0,0 0 1 0 0,0-1-1 0 0,-1 1 1 0 0,1 0 0 0 0,0 0-1 0 0,0 0 1 0 0,0 0-1 0 0,0 0 1 0 0,0 1-1 0 0,0-1 1 0 0,1 0 0 0 0,-2 1-108 0 0,-35 49-363 0 0,25-33 351 0 0,5-7 5 0 0,0-1-1 0 0,0 1 0 0 0,1 0 0 0 0,1 0 1 0 0,0 0-1 0 0,0 1 0 0 0,1 0 0 0 0,1 0 1 0 0,0 0-1 0 0,0 0 0 0 0,1 1 0 0 0,1 3 8 0 0,1-13-1 0 0,-1 0-10 0 0,0 1 0 0 0,1-1-1 0 0,0 1 1 0 0,0-1 0 0 0,0 1 0 0 0,0-1 0 0 0,0 1 0 0 0,1-1 0 0 0,-1 1 0 0 0,1-1-1 0 0,0 1 1 0 0,0-1 0 0 0,1 0 0 0 0,-1 0 0 0 0,1 1 0 0 0,-1-1 0 0 0,1 0 0 0 0,0 0 0 0 0,0 0-1 0 0,0-1 1 0 0,1 1 0 0 0,-1-1 0 0 0,1 1 0 0 0,-1-1 0 0 0,1 0 0 0 0,1 1 11 0 0,-1-1 29 0 0,1 0 0 0 0,0-1 0 0 0,0 0 0 0 0,0 1 0 0 0,0-1 0 0 0,0-1 0 0 0,0 1 0 0 0,0-1 0 0 0,0 1 0 0 0,0-1 0 0 0,0 0 0 0 0,0-1 0 0 0,0 1 0 0 0,0-1 1 0 0,1 1-1 0 0,-2-1 0 0 0,1-1 0 0 0,0 1 0 0 0,0 0 0 0 0,0-1 0 0 0,0 0 0 0 0,-1 0 0 0 0,1 0 0 0 0,-1 0 0 0 0,0-1 0 0 0,1 1 0 0 0,-1-1-29 0 0,75-89 842 0 0,-68 78-824 0 0,71-157 401 0 0,-72 147-450 0 0,-1 0 1 0 0,-1-1-1 0 0,-1 0 1 0 0,-1 0-1 0 0,-1-1 1 0 0,-1 1-1 0 0,-1-1 1 0 0,-2-15 30 0 0,0 31-109 0 0,-1 1 0 0 0,0 0 1 0 0,0 0-1 0 0,-1 0 0 0 0,0 0 0 0 0,0 0 1 0 0,-1 0-1 0 0,0 0 0 0 0,-1 1 1 0 0,0 0-1 0 0,-1-1 0 0 0,1 2 0 0 0,-1-1 1 0 0,-1 0-1 0 0,0 1 0 0 0,0 0 0 0 0,-4-3 109 0 0,8 8-66 0 0,0 1 0 0 0,-1-1 0 0 0,0 1 0 0 0,1 0 0 0 0,-1 0-1 0 0,1 0 1 0 0,-1 1 0 0 0,0-1 0 0 0,0 0 0 0 0,1 1 0 0 0,-1 0-1 0 0,0 0 1 0 0,0 0 0 0 0,0 0 0 0 0,1 0 0 0 0,-1 0 0 0 0,0 1-1 0 0,0 0 1 0 0,1-1 0 0 0,-1 1 0 0 0,0 0 0 0 0,1 0 0 0 0,-1 0-1 0 0,1 1 1 0 0,-1-1 0 0 0,1 0 0 0 0,0 1 0 0 0,-1 0 0 0 0,1 0-1 0 0,-1 0 67 0 0,-59 63-547 0 0,59-60 576 0 0,0 1-1 0 0,1 0 1 0 0,0-1 0 0 0,0 1-1 0 0,0 0 1 0 0,1 0 0 0 0,0 0-1 0 0,0 0 1 0 0,0 0 0 0 0,1 0 0 0 0,0 0-1 0 0,0 1 1 0 0,1-1 0 0 0,-1 0-1 0 0,1 0 1 0 0,1 0 0 0 0,-1 0-1 0 0,1 0 1 0 0,0-1 0 0 0,1 1 0 0 0,-1 0-1 0 0,1-1 1 0 0,0 0 0 0 0,0 1-1 0 0,1-1 1 0 0,-1 0 0 0 0,1-1-1 0 0,0 1 1 0 0,5 3-29 0 0,23 29 562 0 0,-2 2-1 0 0,-2 1 0 0 0,-1 1 1 0 0,14 32-562 0 0,-22-15 278 0 0,-17-32-3654 0 0,-5-27-9388 0 0,2-2 8939 0 0</inkml:trace>
  <inkml:trace contextRef="#ctx0" brushRef="#br2" timeOffset="198264.334">2924 3980 0 0 0,'0'0'1639'0'0,"0"0"380"0"0,0 0 192 0 0,0 0-149 0 0,0 0-386 0 0,0 0-421 0 0,0 0-300 0 0,0 0-116 0 0,0 0 4 0 0,0 0 9 0 0,2-2 4 0 0,8-3-398 0 0,0 1-1 0 0,1 1 0 0 0,-1-1 1 0 0,1 2-1 0 0,0-1 0 0 0,-1 2 0 0 0,1-1 1 0 0,0 1-1 0 0,0 1 0 0 0,2 0-457 0 0,18-2 286 0 0,155-20 679 0 0,-167 15 676 0 0,-19 6-1397 0 0,-6-18 693 0 0,-10-3-542 0 0,-33-33 54 0 0,-7 2-301 0 0,-14-16-2988 0 0,63 56-486 0 0,4-2-5792 0 0,2 11-443 0 0</inkml:trace>
  <inkml:trace contextRef="#ctx0" brushRef="#br1" timeOffset="202202.688">2699 6012 0 0 0,'0'0'436'0'0,"0"0"315"0"0,0 0 113 0 0,0 0-21 0 0,0 0-62 0 0,0-29 4821 0 0,-2-60-1051 0 0,-6-44-2370 0 0,-8-98-585 0 0,0 98-853 0 0,7-11-387 0 0,-1-114 492 0 0,-28 61-176 0 0,-12-10-273 0 0,17 38 32 0 0,9-23-150 0 0,7-7 225 0 0,1 59-168 0 0,-15-18 284 0 0,16 84-470 0 0,-37-267 408 0 0,34 174-324 0 0,1-94-97 0 0,-3 11 63 0 0,7 128-135 0 0,-2-21 72 0 0,-1 54-38 0 0,8 52 61 0 0,6 31-322 0 0,-3 15-7822 0 0,5-8 3606 0 0,0-1-1302 0 0,0 0-685 0 0</inkml:trace>
  <inkml:trace contextRef="#ctx0" brushRef="#br1" timeOffset="205127.782">2257 2378 0 0 0,'0'0'449'0'0,"-7"-7"2703"0"0,5 4 5579 0 0,2 2-8312 0 0,-7-31 5426 0 0,5 10-4769 0 0,-12-86 1224 0 0,15 83-2015 0 0,18-102 450 0 0,-7-281 456 0 0,-12 218-841 0 0,-16 79-142 0 0,2-29-156 0 0,0-14 15 0 0,1 65-20 0 0,-3-48 35 0 0,10-2 70 0 0,4 91 39 0 0,-3 48-82 0 0,6 0-5430 0 0,13 3 377 0 0,-1-3-4533 0 0,-3 0 3778 0 0</inkml:trace>
  <inkml:trace contextRef="#ctx0" brushRef="#br1" timeOffset="207135.442">1241 379 0 0 0,'0'0'599'0'0,"0"0"698"0"0,0 0 206 0 0,0 0 154 0 0,0 0 159 0 0,0 0 30 0 0,0 0-150 0 0,0 0-251 0 0,0 0-280 0 0,0 0-242 0 0,0 0-154 0 0,-4-4-90 0 0,2 2-656 0 0,2 1 5 0 0,0 1 1 0 0,0-1 0 0 0,0 0-1 0 0,-1 1 1 0 0,1-1 0 0 0,0 0 0 0 0,-1 1-1 0 0,1-1 1 0 0,-1 1 0 0 0,1-1 0 0 0,-1 1-1 0 0,1-1 1 0 0,-1 1 0 0 0,1-1-1 0 0,-1 1 1 0 0,1-1 0 0 0,-1 1 0 0 0,0 0-1 0 0,1-1 1 0 0,-1 1 0 0 0,0 0 0 0 0,1 0-1 0 0,-1-1 1 0 0,0 1 0 0 0,1 0-1 0 0,-1 0 1 0 0,0 0 0 0 0,1 0 0 0 0,-1 0-1 0 0,0 0 1 0 0,0 0 0 0 0,1 0 0 0 0,-1 0-1 0 0,0 0 1 0 0,1 0 0 0 0,-1 0-1 0 0,0 1 1 0 0,1-1 0 0 0,-1 0 0 0 0,0 0-1 0 0,1 1 1 0 0,-1-1 0 0 0,0 0 0 0 0,1 1-1 0 0,-1-1 1 0 0,1 1 0 0 0,-1-1-1 0 0,1 1 1 0 0,-1-1 0 0 0,1 1 0 0 0,-1-1-1 0 0,1 1 1 0 0,0 0 0 0 0,-1-1 0 0 0,1 1-1 0 0,0-1 1 0 0,-1 1 0 0 0,1 0-1 0 0,0-1 1 0 0,0 1 0 0 0,0 0 0 0 0,-1 0-1 0 0,1-1 1 0 0,0 1 0 0 0,0 0 0 0 0,0-1-1 0 0,0 1 1 0 0,0 0 0 0 0,0 0-29 0 0,-7 28 207 0 0,2 1 1 0 0,0 0 0 0 0,2 0 0 0 0,1 0-1 0 0,2 0 1 0 0,1 1 0 0 0,1-1-1 0 0,2 2-207 0 0,-3-20 4 0 0,0-1 0 0 0,2 1 0 0 0,-1-1-1 0 0,1 1 1 0 0,1-1 0 0 0,0 0 0 0 0,1 0-1 0 0,0-1 1 0 0,1 1 0 0 0,0-1 0 0 0,5 7-4 0 0,-9-16 33 0 0,0 0 1 0 0,0-1-1 0 0,0 0 1 0 0,0 1 0 0 0,0-1-1 0 0,0 0 1 0 0,0 0-1 0 0,0 0 1 0 0,0 0-1 0 0,0 0 1 0 0,0 0-1 0 0,0-1 1 0 0,0 1 0 0 0,0-1-1 0 0,0 1 1 0 0,0-1-1 0 0,-1 0 1 0 0,1 0-1 0 0,0 0 1 0 0,0 0-1 0 0,-1 0 1 0 0,1 0 0 0 0,-1 0-1 0 0,1 0 1 0 0,-1-1-1 0 0,1 1 1 0 0,-1-1-1 0 0,0 1 1 0 0,1-1-1 0 0,-1 1 1 0 0,0-1 0 0 0,0 0-1 0 0,0 0 1 0 0,0 1-1 0 0,-1-1 1 0 0,1 0-1 0 0,0 0 1 0 0,-1 0-1 0 0,0 0 1 0 0,1 0 0 0 0,-1-2-34 0 0,3-1 32 0 0,140-285 695 0 0,-41 117-710 0 0,-101 174-32 0 0,0-1 0 0 0,0 1 0 0 0,0-1-1 0 0,0 1 1 0 0,0 0 0 0 0,0-1 0 0 0,0 1 0 0 0,0 0 0 0 0,-1 0-1 0 0,1 0 1 0 0,0-1 0 0 0,0 1 0 0 0,-1 0 0 0 0,1 0-1 0 0,0 0 1 0 0,-1 0 0 0 0,1 0 0 0 0,-1 1 0 0 0,0-1-1 0 0,1 0 1 0 0,-1 0 0 0 0,0 0 0 0 0,1 0 0 0 0,-1 0 0 0 0,0 1-1 0 0,0-1 1 0 0,0 0 0 0 0,0 0 0 0 0,0 0 0 0 0,0 0-1 0 0,-1 1 1 0 0,1-1 0 0 0,0 0 0 0 0,0 0 0 0 0,-1 0-1 0 0,1 0 16 0 0,0 1-8 0 0,3 447 176 0 0,3-282-216 0 0,-1-126 41 0 0,-1 0-1 0 0,-1 1 1 0 0,-3-1-1 0 0,-2 1 1 0 0,-1-1-1 0 0,-2 0 1 0 0,-2 0-1 0 0,-1-1 1 0 0,-3 1-1 0 0,-1-2 1 0 0,-2 0 0 0 0,-1 0-1 0 0,-7 8 8 0 0,11-28 9 0 0,-1-1-1 0 0,-1 0 1 0 0,-1-1-1 0 0,0 0 1 0 0,-1-1-1 0 0,0-1 1 0 0,-2-1-1 0 0,1 0 1 0 0,-2-1-1 0 0,-6 4-8 0 0,22-16 14 0 0,1 0-1 0 0,0 0 1 0 0,-1 0-1 0 0,1-1 0 0 0,-1 1 1 0 0,0 0-1 0 0,1-1 0 0 0,-1 1 1 0 0,1-1-1 0 0,-1 1 1 0 0,0-1-1 0 0,0 0 0 0 0,1 0 1 0 0,-1 0-1 0 0,0 0 0 0 0,1 0 1 0 0,-1 0-1 0 0,0 0 1 0 0,1 0-1 0 0,-1-1 0 0 0,0 1 1 0 0,1-1-1 0 0,-1 1 0 0 0,0-1 1 0 0,1 0-1 0 0,-1 1 1 0 0,1-1-1 0 0,-1 0 0 0 0,1 0 1 0 0,0 0-1 0 0,-1 0 0 0 0,1 0 1 0 0,0-1-1 0 0,0 1 1 0 0,0 0-1 0 0,0-1 0 0 0,0 1 1 0 0,0 0-1 0 0,0-1 1 0 0,0 1-1 0 0,0-1 0 0 0,1 0 1 0 0,-1 1-1 0 0,1-1 0 0 0,-1 0-13 0 0,-12-84-145 0 0,19-97-1708 0 0,10 64-6261 0 0,-11 87 2389 0 0,-3 6 152 0 0</inkml:trace>
  <inkml:trace contextRef="#ctx0" brushRef="#br1" timeOffset="207398.334">1937 37 320 0 0,'0'0'1258'0'0,"0"0"-170"0"0,0 0 224 0 0,0 0 438 0 0,0 0 348 0 0,0 0 75 0 0,0 0-253 0 0,0 0-375 0 0,0 0-311 0 0,0 0-242 0 0,0 0-150 0 0,0 0-56 0 0,0 0-3 0 0,6-5-28 0 0,18-15-32 0 0,-24 38 1873 0 0,-89 146-522 0 0,55-86-2091 0 0,23-41-2162 0 0,11-29-2447 0 0,1-1-3884 0 0,1-4-407 0 0</inkml:trace>
  <inkml:trace contextRef="#ctx0" brushRef="#br1" timeOffset="215570.297">3240 6204 0 0 0,'-138'0'0'0'0,"132"0"0"0"0,1 0 0 0 0,0 0 0 0 0,0 0 0 0 0,-1-1 0 0 0,1 1 0 0 0,0-1 0 0 0,0-1 0 0 0,0 1 0 0 0,0-1 0 0 0,0 0 0 0 0,0 0 0 0 0,0 0 0 0 0,0-1 0 0 0,1 1 0 0 0,-1-1 0 0 0,1 0 0 0 0,0-1 0 0 0,0 1 0 0 0,0-1 0 0 0,0 1 0 0 0,1-1 0 0 0,-2-2 0 0 0,-22-16 0 0 0,25 21 0 0 0,-11-6 110 0 0,-5 4 4325 0 0,97 3 5444 0 0,10 1-6844 0 0,127-10-1825 0 0,158-20 153 0 0,-82 29-943 0 0,57-8 158 0 0,-34-27-195 0 0,-172 23-259 0 0,188-6 116 0 0,-75 13 28 0 0,386-20 313 0 0,-458 24-334 0 0,103-17-247 0 0,283-18 164 0 0,-249 32-111 0 0,-170-8-14 0 0,254-43 41 0 0,-161 27-165 0 0,-17 2 113 0 0,-81 25-34 0 0,-145 1 18 0 0,-1 0 8 0 0,0 0-8 0 0,0 0 3 0 0,0 0 2 0 0,0 0-1 0 0,0 0-24 0 0,0 0-6 0 0,0 0-28 0 0,0 0-40 0 0,0 0-70 0 0,-8 0-5511 0 0,4 0-2268 0 0,3 0-1415 0 0</inkml:trace>
  <inkml:trace contextRef="#ctx0" brushRef="#br1" timeOffset="216664.341">9343 5758 0 0 0,'0'0'1358'0'0,"0"0"107"0"0,0 0 169 0 0,0 0 293 0 0,0 0 255 0 0,0 0 46 0 0,0 0-235 0 0,0 0-328 0 0,0 0-323 0 0,0 0-284 0 0,0 0-200 0 0,0 0-132 0 0,0 0-99 0 0,-1-6-78 0 0,-6-17 1026 0 0,-33 74-1117 0 0,-132 155 139 0 0,-46-11-710 0 0,188-166-350 0 0,40-52-12366 0 0,11-23 3992 0 0,-17 39 8837 0 0</inkml:trace>
  <inkml:trace contextRef="#ctx0" brushRef="#br1" timeOffset="216925.562">8952 5637 0 0 0,'0'0'383'0'0,"0"0"992"0"0,0 0 249 0 0,0 0-41 0 0,0 0 109 0 0,0 0 61 0 0,0 0-164 0 0,0 0-292 0 0,0 0-324 0 0,0 0-225 0 0,0 0-107 0 0,0 0-36 0 0,-3 11-60 0 0,-11 38-51 0 0,26 2 658 0 0,-7-41-872 0 0,11 16 270 0 0,0-1 0 0 0,1-1 0 0 0,2-1 0 0 0,0 0 0 0 0,17 14-550 0 0,66 85 887 0 0,-96-115-888 0 0,-1 0 0 0 0,0 0 0 0 0,-1 1 0 0 0,1 0 0 0 0,-2 0 0 0 0,1 0 0 0 0,-1 0 0 0 0,0 0 0 0 0,-1 1 0 0 0,0 0 0 0 0,0-1 0 0 0,-1 1 0 0 0,0 0 0 0 0,0 0 0 0 0,-1-1 0 0 0,0 1 0 0 0,-1 0 0 0 0,0 0 0 0 0,-2 6 1 0 0,-2-6-337 0 0,0-2-2970 0 0,9-8-8837 0 0,-1-2 7580 0 0</inkml:trace>
  <inkml:trace contextRef="#ctx0" brushRef="#br1" timeOffset="217392.692">9742 5467 0 0 0,'0'0'788'0'0,"0"0"182"0"0,0 0-51 0 0,0 0 55 0 0,0 0 340 0 0,0 0 337 0 0,0 0 7 0 0,0 0-294 0 0,0 0-374 0 0,0 0-260 0 0,0 0-45 0 0,0 0 75 0 0,0 0 79 0 0,0 6-5 0 0,-14 83 2386 0 0,-27-37-2593 0 0,39-50-920 0 0,2-2-10324 0 0,4-2 7388 0 0,-1-1-955 0 0</inkml:trace>
  <inkml:trace contextRef="#ctx0" brushRef="#br1" timeOffset="218477.128">9718 5489 0 0 0,'6'-2'691'0'0,"19"-8"138"0"0,-19 8 45 0 0,-6 2 43 0 0,0 0 41 0 0,0 0 37 0 0,0 0 69 0 0,0 0 38 0 0,0 0-33 0 0,0 0-123 0 0,-29 0 4470 0 0,-2 56-4064 0 0,-9 5-517 0 0,-23 1-350 0 0,93-61-2845 0 0,-15-5-393 0 0,-1 1-3510 0 0,-8-1 106 0 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  <inkml:trace contextRef="#ctx0" brushRef="#br2" timeOffset="283503.011">5922 4098 5953 0 0,'0'0'930'0'0,"0"0"-266"0"0,0 0-77 0 0,0 0 197 0 0,0 0 185 0 0,0 0-8 0 0,0 0-191 0 0,0 0-261 0 0,0 0-203 0 0,0 0-72 0 0,0 0-13 0 0,4 16-5 0 0,26 108 534 0 0,-19-89-424 0 0,-1 0 0 0 0,-2 1 0 0 0,-1 0 1 0 0,-2 1-1 0 0,-2-1 0 0 0,-1 1 0 0 0,-1 0 1 0 0,-3 1-327 0 0,-14-2 1501 0 0,16-35-1227 0 0,0-1 44 0 0,0 0 24 0 0,0 0 31 0 0,0 0 21 0 0,0 0-10 0 0,-7-59 1668 0 0,7 41-1850 0 0,-2-20-10 0 0,2 0-1 0 0,2 0 1 0 0,1 0 0 0 0,2 0-1 0 0,2 1 1 0 0,1-1-1 0 0,7-14-191 0 0,-1 13 19 0 0,-9 22-14 0 0,1 1 0 0 0,0-1 1 0 0,1 1-1 0 0,1 0 0 0 0,1 1 1 0 0,0 0-1 0 0,1 0 0 0 0,3-2-5 0 0,-12 15-10 0 0,1 1 0 0 0,-1-1 0 0 0,1 1 0 0 0,0 0 0 0 0,-1-1 0 0 0,1 1 0 0 0,0 0 0 0 0,0 0 0 0 0,0 0-1 0 0,0 1 1 0 0,-1-1 0 0 0,1 0 0 0 0,0 1 0 0 0,0-1 0 0 0,1 1 0 0 0,-1 0 0 0 0,0-1 0 0 0,0 1 0 0 0,0 0-1 0 0,0 0 1 0 0,0 1 0 0 0,0-1 0 0 0,0 0 0 0 0,0 1 0 0 0,0-1 0 0 0,0 1 0 0 0,0 0 0 0 0,0-1 0 0 0,0 1-1 0 0,0 0 1 0 0,-1 0 0 0 0,1 0 0 0 0,0 1 0 0 0,-1-1 0 0 0,1 0 0 0 0,0 1 0 0 0,-1-1 0 0 0,0 1 0 0 0,1-1-1 0 0,-1 1 1 0 0,0-1 0 0 0,0 1 10 0 0,7 12 26 0 0,-2 1 0 0 0,1-1 1 0 0,-2 1-1 0 0,0 0 0 0 0,-1 1 0 0 0,-1-1 0 0 0,0 1 0 0 0,-1 0 0 0 0,0 10-26 0 0,-2-26-139 0 0,1 1-113 0 0,-1-2-3972 0 0,-1-6-6916 0 0,1 3 3378 0 0</inkml:trace>
  <inkml:trace contextRef="#ctx0" brushRef="#br2" timeOffset="284374.065">5871 3847 2585 0 0,'0'0'1533'0'0,"0"0"-39"0"0,0 0 173 0 0,0 0 273 0 0,0 0 138 0 0,0 0-103 0 0,0 0-312 0 0,0 0-344 0 0,0 0-275 0 0,0 0-205 0 0,0 0-149 0 0,0 0-73 0 0,-5 0-50 0 0,-2 0-508 0 0,-6 0 669 0 0,28-4 443 0 0,203-33 1456 0 0,-161 19-487 0 0,-82-4-1750 0 0,-47-59-734 0 0,64 59-2550 0 0,6 8-6934 0 0,2 10-1992 0 0</inkml:trace>
  <inkml:trace contextRef="#ctx0" brushRef="#br0" timeOffset="288971.611">6441 4639 0 0 0,'0'0'1360'0'0,"0"0"59"0"0,0 0-12 0 0,0 0-50 0 0,2-3-104 0 0,-2 2-286 0 0,5-9-1671 0 0,-2 7 3715 0 0,0 1 4264 0 0,-3 2-7018 0 0,32 34 1825 0 0,-24-18-1918 0 0,1 1-1 0 0,-2-1 0 0 0,0 2 1 0 0,-1-1-1 0 0,-1 0 0 0 0,-1 1 1 0 0,0 0-1 0 0,-1 0 1 0 0,-1 1-1 0 0,-1-1 0 0 0,-1 0 1 0 0,-1 18-164 0 0,16 27 166 0 0,-4-31-18 0 0,-11-31-130 0 0,0-1 8 0 0,0 0-26 0 0,0 0 16 0 0,0 0 0 0 0,0 0-5 0 0,3 14 871 0 0,-3-13-884 0 0,0-1 28 0 0,0 0-10 0 0,0 0 5 0 0,0 0 3 0 0,0 0 0 0 0,0 0 5 0 0,0 0 23 0 0,0 0 4 0 0,0 0-14 0 0,0 0 32 0 0,0 0 1 0 0,0 0 9 0 0,0 0 43 0 0,0 0-6 0 0,0 0 8 0 0,0 0-7 0 0,0 0-8 0 0,0 0 5 0 0,0 0 8 0 0,0 0 18 0 0,0 0-22 0 0,0 0 1 0 0,0 0-8 0 0,0 0-19 0 0,0 0 6 0 0,-108 48 29 0 0,-8 25-360 0 0,65-46 225 0 0,21-17-25 0 0,26-6 286 0 0,4-4-252 0 0,4-33 895 0 0,-21-23-2036 0 0,14 49-1928 0 0,1 0-7030 0 0,2 7-1542 0 0</inkml:trace>
  <inkml:trace contextRef="#ctx0" brushRef="#br0" timeOffset="290011.512">6403 4650 0 0 0,'0'0'477'0'0,"0"0"112"0"0,0 0 4 0 0,0 0 7 0 0,0 0 18 0 0,-5-9 450 0 0,4 7 7992 0 0,-56 24-6391 0 0,-39 14-1139 0 0,80-28-402 0 0,-4-1-693 0 0,20-7-443 0 0,0 0-46 0 0,0 0-110 0 0,0 0-220 0 0,0 0-487 0 0,0 0-1033 0 0,0 0-2802 0 0,0 0-4802 0 0</inkml:trace>
  <inkml:trace contextRef="#ctx0" brushRef="#br0" timeOffset="291895.544">6191 4672 0 0 0,'-5'0'89'0'0,"5"0"390"0"0,0 0 217 0 0,0 0 34 0 0,0 0 3 0 0,0 0-2 0 0,0 0 13 0 0,0 0 42 0 0,0 0 25 0 0,0 0 25 0 0,0 0-1 0 0,0 0-55 0 0,0 0-60 0 0,0 0-84 0 0,0 0-77 0 0,0 0-74 0 0,0 19 1364 0 0,2 20-1331 0 0,1 0 0 0 0,3 0 0 0 0,1-1 1 0 0,1 0-1 0 0,10 22-518 0 0,-7-22-224 0 0,-2-1 0 0 0,-2 1 0 0 0,-1 0 0 0 0,-1 1 0 0 0,-3 3 224 0 0,-2-42-688 0 0,0 0-398 0 0,0 0-644 0 0,0-1-2357 0 0,0-1 2503 0 0,0 2 863 0 0,0-4-3353 0 0</inkml:trace>
  <inkml:trace contextRef="#ctx0" brushRef="#br0" timeOffset="292836.07">6657 4889 0 0 0,'0'0'1146'0'0,"0"0"397"0"0,0 0 92 0 0,0 0-175 0 0,0 0-190 0 0,0 0-121 0 0,0 0-57 0 0,0 0-65 0 0,0 0-87 0 0,0 0-82 0 0,32-3-86 0 0,105-13-21 0 0,467-72 3515 0 0,-142 30-3450 0 0,-96 28-614 0 0,-365 30-202 0 0,5-1 3 0 0,-1 1 1 0 0,0 0-1 0 0,0 0 1 0 0,0 0 0 0 0,1 1-1 0 0,-1 0 1 0 0,0 0-1 0 0,0 0 1 0 0,0 0-1 0 0,0 1 1 0 0,0 0-1 0 0,0 0 1 0 0,-1 0 0 0 0,1 1-1 0 0,2 2-3 0 0,-5-2 12 0 0,-1 0 1 0 0,-1 1-1 0 0,1-1 0 0 0,0 1 1 0 0,-1-1-1 0 0,0 1 0 0 0,1-1 0 0 0,-2 1 1 0 0,1-1-1 0 0,0 1 0 0 0,-1-1 1 0 0,1 1-1 0 0,-1-1 0 0 0,0 0 1 0 0,0 1-1 0 0,0-1 0 0 0,-1 0 0 0 0,0 1-12 0 0,-102 120 290 0 0,103-123-290 0 0,0 0-1 0 0,-1 0 1 0 0,1 0 0 0 0,0 1-1 0 0,0-1 1 0 0,1 0 0 0 0,-1 0-1 0 0,0 0 1 0 0,0 1 0 0 0,1-1-1 0 0,-1 1 1 0 0,0-1 0 0 0,1 0-1 0 0,0 1 1 0 0,-1-1 0 0 0,1 1-1 0 0,0-1 1 0 0,0 1 0 0 0,-1-1 0 0 0,1 1-1 0 0,0-1 1 0 0,1 1 0 0 0,-1-1-1 0 0,0 1 1 0 0,0-1 0 0 0,1 1-1 0 0,-1-1 1 0 0,0 1 0 0 0,1-1-1 0 0,0 0 1 0 0,-1 1 0 0 0,1-1-1 0 0,0 0 1 0 0,0 1 0 0 0,0-1 0 0 0,0 0-1 0 0,0 0 1 0 0,0 0 0 0 0,0 0-1 0 0,0 0 1 0 0,0 0 0 0 0,0 0-1 0 0,0 0 1 0 0,1 0 0 0 0,-1-1-1 0 0,0 1 1 0 0,1 0 0 0 0,-1-1-1 0 0,1 1 1 0 0,-1-1 0 0 0,1 0-1 0 0,-1 1 1 0 0,2-1 0 0 0,83 9 202 0 0,-84-9-194 0 0,109-5 670 0 0,1-5 0 0 0,77-19-678 0 0,23 3-458 0 0,-166 23-3210 0 0,-2 2-3448 0 0,-30 1-2682 0 0</inkml:trace>
  <inkml:trace contextRef="#ctx0" brushRef="#br0" timeOffset="293925.99">9724 4863 0 0 0,'0'0'457'0'0,"0"0"660"0"0,0 0 100 0 0,0 0 40 0 0,0 0 139 0 0,0 0 61 0 0,0 0-62 0 0,0 0-154 0 0,0 0-216 0 0,0 0-173 0 0,0 0-191 0 0,0 0-149 0 0,0 0-98 0 0,-17-1-56 0 0,-53-2-26 0 0,67 2-280 0 0,-1 1 1 0 0,0 1 0 0 0,1-1-1 0 0,-1 0 1 0 0,1 1-1 0 0,-1 0 1 0 0,1 0-1 0 0,-1 0 1 0 0,1 0-1 0 0,-1 1 1 0 0,1-1-1 0 0,0 1 1 0 0,0 0-1 0 0,0 0 1 0 0,0 0-1 0 0,0 0 1 0 0,0 0 0 0 0,0 1-1 0 0,1-1 1 0 0,-1 1-1 0 0,0 1-52 0 0,-6 6 127 0 0,1-4-86 0 0,1 0 1 0 0,1 1 0 0 0,-1 0-1 0 0,1 0 1 0 0,1 0 0 0 0,-1 1 0 0 0,1 0-1 0 0,1 0 1 0 0,-1 0 0 0 0,1 0 0 0 0,1 1-1 0 0,-1 0 1 0 0,2 0 0 0 0,-1 0 0 0 0,1 0-1 0 0,0 0 1 0 0,1 0 0 0 0,0 1 0 0 0,1-1-1 0 0,0 8-41 0 0,3-13 70 0 0,-1-1 0 0 0,1 1 0 0 0,0-1 0 0 0,0 0 0 0 0,0 0 0 0 0,0 0 0 0 0,1 0 0 0 0,-1 0-1 0 0,1-1 1 0 0,-1 1 0 0 0,1-1 0 0 0,0 0 0 0 0,0 0 0 0 0,0-1 0 0 0,0 1 0 0 0,1-1 0 0 0,-1 0 0 0 0,0 0-1 0 0,1 0 1 0 0,-1-1 0 0 0,0 1 0 0 0,1-1 0 0 0,-1 0 0 0 0,0-1 0 0 0,1 1 0 0 0,-1-1 0 0 0,4 0-70 0 0,-6 1 54 0 0,15-3 310 0 0,1 0-1 0 0,-1-1 1 0 0,0-1 0 0 0,0-1-1 0 0,0 0 1 0 0,-1-1 0 0 0,0-1 0 0 0,14-9-364 0 0,-30 17 0 0 0,26-16 281 0 0,0 0-1 0 0,-1-2 1 0 0,-1-1 0 0 0,-1-1-1 0 0,-1-1 1 0 0,0 0 0 0 0,-2-2-1 0 0,-1-1 1 0 0,13-20-281 0 0,-21 30 30 0 0,-1-2 0 0 0,-1 1-1 0 0,0-1 1 0 0,-1 0 0 0 0,-1-1 0 0 0,-1 0 0 0 0,0 0 0 0 0,-1-1 0 0 0,-1 0-1 0 0,0 1 1 0 0,-2-1 0 0 0,0 0 0 0 0,0-17-30 0 0,-3 30-57 0 0,-1 1 1 0 0,1 0-1 0 0,-1 0 1 0 0,0 0-1 0 0,0 0 0 0 0,0 0 1 0 0,0 0-1 0 0,-1 0 1 0 0,1 1-1 0 0,-1-1 0 0 0,0 1 1 0 0,0 0-1 0 0,0-1 1 0 0,-1 2-1 0 0,1-1 0 0 0,-1 0 1 0 0,0 1-1 0 0,1-1 1 0 0,-1 1-1 0 0,0 0 0 0 0,0 0 1 0 0,-1 1-1 0 0,1-1 1 0 0,0 1-1 0 0,0 0 0 0 0,-1 0 1 0 0,1 1-1 0 0,-1-1 1 0 0,1 1-1 0 0,-1 0 0 0 0,1 0 1 0 0,0 0-1 0 0,-1 1 1 0 0,1-1-1 0 0,-1 1 0 0 0,1 0 1 0 0,0 1-1 0 0,-1-1 1 0 0,1 1-1 0 0,0 0 0 0 0,0 0 1 0 0,0 0-1 0 0,-3 2 57 0 0,-8 7-91 0 0,0 1-1 0 0,0 1 0 0 0,1 0 1 0 0,1 1-1 0 0,0 0 0 0 0,1 1 1 0 0,1 0-1 0 0,0 1 0 0 0,1 0 1 0 0,1 1-1 0 0,-7 17 92 0 0,10-21-31 0 0,1 1 0 0 0,1-1 1 0 0,0 1-1 0 0,0 1 0 0 0,2-1 0 0 0,0 0 0 0 0,0 0 1 0 0,1 1-1 0 0,1-1 0 0 0,1 1 0 0 0,0 3 31 0 0,0-12-1 0 0,1-1-1 0 0,0 1 1 0 0,0-1-1 0 0,1 1 1 0 0,-1-1-1 0 0,1 0 1 0 0,0 0-1 0 0,0 0 1 0 0,1-1-1 0 0,0 1 1 0 0,0-1-1 0 0,0 1 1 0 0,0-1-1 0 0,0-1 1 0 0,1 1 0 0 0,0 0-1 0 0,0-1 1 0 0,0 0-1 0 0,0 0 1 0 0,0-1-1 0 0,2 1 2 0 0,120 33 153 0 0,-101-32-125 0 0,1-2 0 0 0,-1-1 1 0 0,0-1-1 0 0,1-1 1 0 0,-1-1-1 0 0,16-4-28 0 0,-14-1-402 0 0,36-10-868 0 0,-24 1-8036 0 0,-30 12 252 0 0</inkml:trace>
  <inkml:trace contextRef="#ctx0" brushRef="#br0" timeOffset="294343.112">10712 4724 1272 0 0,'0'0'2418'0'0,"0"0"-117"0"0,0 0 7 0 0,0 0 58 0 0,0 0-82 0 0,0 0-206 0 0,0 0-391 0 0,0 0-404 0 0,0 0-283 0 0,0 0-287 0 0,0 0-193 0 0,0 0-108 0 0,0 0-92 0 0,-6 5-32 0 0,-73 93 673 0 0,-51 85-1189 0 0,75-134-3466 0 0,34-38-1472 0 0,0 0-4499 0 0,13-8 6207 0 0</inkml:trace>
  <inkml:trace contextRef="#ctx0" brushRef="#br0" timeOffset="294649.475">10399 4760 1864 0 0,'0'0'2790'0'0,"0"0"-1197"0"0,0 0-522 0 0,0 0 115 0 0,0 0 352 0 0,0 0 213 0 0,0 0-84 0 0,0 0-282 0 0,0 0-281 0 0,0 0-235 0 0,0 0-194 0 0,0 0-145 0 0,0 0-121 0 0,17 33-88 0 0,54 101-91 0 0,-69-128-207 0 0,1-1 1 0 0,0 1-1 0 0,0-1 1 0 0,0 1 0 0 0,0-1-1 0 0,1 0 1 0 0,0 0-1 0 0,0 0 1 0 0,1-1-1 0 0,-1 1 1 0 0,1-1-1 0 0,0 0 1 0 0,0-1 0 0 0,2 2-24 0 0,11 6 55 0 0,-5-1-137 0 0,0-2 1 0 0,1 1-1 0 0,1-2 0 0 0,-1 0 1 0 0,1-1-1 0 0,0 0 0 0 0,0-1 1 0 0,1-1 81 0 0,32 2-4214 0 0,-2-14-5431 0 0,-36 7 4789 0 0</inkml:trace>
  <inkml:trace contextRef="#ctx0" brushRef="#br0" timeOffset="295107.859">11123 4757 2513 0 0,'0'0'1775'0'0,"0"0"-115"0"0,0 0 79 0 0,0 0 168 0 0,0 0-3 0 0,0 0-225 0 0,0 0-369 0 0,0 0-394 0 0,0 0-332 0 0,0 0-238 0 0,0 0-145 0 0,0 0-86 0 0,-31 31-58 0 0,-91 98-22 0 0,85-72-59 0 0,37-50 1 0 0,0-3 15 0 0,0-1-1 0 0,0 1 1 0 0,0-1-1 0 0,0 1 1 0 0,0 0-1 0 0,1-1 1 0 0,0 1-1 0 0,0-1 1 0 0,0 0-1 0 0,0 1 1 0 0,0-1-1 0 0,1 0 0 0 0,-1 0 1 0 0,1 1-1 0 0,0-1 1 0 0,0 0-1 0 0,0-1 1 0 0,0 1-1 0 0,0 0 1 0 0,1-1-1 0 0,0 1 1 0 0,-1-1-1 0 0,1 0 1 0 0,0 0-1 0 0,0 0 1 0 0,0 0-1 0 0,0 0 1 0 0,0-1-1 0 0,1 1 1 0 0,-1-1-1 0 0,0 0 1 0 0,1 0-1 0 0,-1 0 1 0 0,1 0-1 0 0,-1-1 0 0 0,4 1 10 0 0,7-1 222 0 0,0 0 1 0 0,0 0 0 0 0,0-1 0 0 0,0-1 0 0 0,0-1 0 0 0,0 1 0 0 0,-1-2 0 0 0,1 0 0 0 0,-1-1 0 0 0,0 0 0 0 0,0-1 0 0 0,-1-1 0 0 0,0 0 0 0 0,0 0 0 0 0,0-1 0 0 0,6-7-224 0 0,11-9 477 0 0,-2-2 0 0 0,-1-2-1 0 0,0 0 1 0 0,-3-1 0 0 0,13-20-477 0 0,-24 35-13 0 0,0 0 0 0 0,-1 0 0 0 0,-1-1 0 0 0,0-1 0 0 0,-1 1-1 0 0,0-2 1 0 0,-2 1 0 0 0,0-1 0 0 0,0 0 0 0 0,-2-1-1 0 0,0 1 1 0 0,-1-1 0 0 0,-1 0 0 0 0,-1 0 0 0 0,0 0-1 0 0,-2 0 1 0 0,0-1 0 0 0,0 1 13 0 0,-1 14-36 0 0,-1 0 0 0 0,1 0 0 0 0,0 0 1 0 0,-1 0-1 0 0,0 0 0 0 0,0 1 0 0 0,0-1 0 0 0,-1 1 0 0 0,1-1 0 0 0,-1 1 0 0 0,1 0 0 0 0,-1 0 0 0 0,0 0 1 0 0,0 0-1 0 0,-1 0 0 0 0,1 1 0 0 0,-1 0 0 0 0,1-1 0 0 0,-1 1 0 0 0,0 1 0 0 0,1-1 0 0 0,-1 0 1 0 0,0 1-1 0 0,0 0 0 0 0,0 0 0 0 0,-1 0 0 0 0,1 0 0 0 0,0 1 0 0 0,0 0 0 0 0,0 0 0 0 0,0 0 1 0 0,-1 0-1 0 0,1 0 0 0 0,0 1 0 0 0,0 0 0 0 0,0 0 0 0 0,0 0 0 0 0,0 0 0 0 0,0 1 0 0 0,0 0 1 0 0,0-1-1 0 0,1 2 0 0 0,-1-1 0 0 0,1 0 0 0 0,-2 1 36 0 0,-12 8-68 0 0,0 1-1 0 0,1 0 1 0 0,1 1 0 0 0,0 1 0 0 0,0 0-1 0 0,1 1 1 0 0,1 0 0 0 0,1 1-1 0 0,0 1 1 0 0,1 0 0 0 0,1 1-1 0 0,1 0 1 0 0,0 0 0 0 0,-1 6 68 0 0,7-17-97 0 0,1 0 0 0 0,0 0 1 0 0,0 0-1 0 0,1 1 0 0 0,0-1 1 0 0,0 1-1 0 0,0-1 0 0 0,1 1 0 0 0,0-1 1 0 0,1 0-1 0 0,0 1 0 0 0,0-1 1 0 0,0 1-1 0 0,1-1 0 0 0,0 0 0 0 0,0 0 1 0 0,1 0-1 0 0,0 0 0 0 0,0-1 1 0 0,1 1-1 0 0,0-1 0 0 0,0 1 1 0 0,0-1-1 0 0,1-1 0 0 0,0 1 0 0 0,0-1 1 0 0,1 1-1 0 0,-1-2 0 0 0,3 3 97 0 0,104 44-5081 0 0,-33-36-4145 0 0,-64-15 6791 0 0</inkml:trace>
  <inkml:trace contextRef="#ctx0" brushRef="#br0" timeOffset="295644.538">11817 4624 7098 0 0,'0'0'1370'0'0,"0"0"-381"0"0,0 0-84 0 0,0 0 206 0 0,0 0 128 0 0,0 0-83 0 0,0 0-324 0 0,0 0-350 0 0,0 0-235 0 0,0 0-138 0 0,-19 33-68 0 0,-59 104-49 0 0,55-73-81 0 0,23-55 50 0 0,0-5 35 0 0,1 1-1 0 0,-1-1 1 0 0,1 0 0 0 0,0 0-1 0 0,0 1 1 0 0,0-1-1 0 0,1 0 1 0 0,-1 0-1 0 0,1 0 1 0 0,0-1 0 0 0,0 1-1 0 0,1 0 1 0 0,-1-1-1 0 0,1 1 1 0 0,-1-1-1 0 0,1 0 1 0 0,0 0-1 0 0,0 0 1 0 0,1 0 0 0 0,-1-1-1 0 0,1 1 1 0 0,-1-1-1 0 0,1 0 1 0 0,0 0-1 0 0,0 0 1 0 0,0 0 0 0 0,0-1-1 0 0,0 1 1 0 0,0-1-1 0 0,0 0 1 0 0,0-1-1 0 0,1 1 1 0 0,-1-1 0 0 0,0 1-1 0 0,0-1 1 0 0,1-1-1 0 0,1 1 5 0 0,3 0 149 0 0,-1-1-1 0 0,1 0 0 0 0,-1 0 1 0 0,0-1-1 0 0,0 0 0 0 0,0 0 1 0 0,0-1-1 0 0,0 0 0 0 0,0-1 1 0 0,-1 0-1 0 0,1 0 0 0 0,-1 0 1 0 0,0-1-1 0 0,0 0 0 0 0,-1 0 1 0 0,1-1-1 0 0,-1 0 0 0 0,2-3-148 0 0,141-178 2794 0 0,-101 117-1722 0 0,-48 70-1061 0 0,0 0-54 0 0,0 19-237 0 0,-8 168-149 0 0,3-113-915 0 0,2-1-1 0 0,4 1 0 0 0,6 33 1345 0 0,6-16-1864 0 0,9 83-1182 0 0,-20-57 3816 0 0,-2-114-614 0 0,0-1-1 0 0,-1 1 1 0 0,1-1-1 0 0,-1 0 1 0 0,1 1-1 0 0,-1-1 1 0 0,0 1-1 0 0,0-1 1 0 0,0 0-1 0 0,0 0 1 0 0,-1 1-1 0 0,1-1 1 0 0,0 0-1 0 0,-1 0 0 0 0,0 0 1 0 0,1-1-1 0 0,-1 1 1 0 0,0 0-1 0 0,0-1 1 0 0,0 1-1 0 0,0-1 1 0 0,0 1-1 0 0,0-1 1 0 0,-1 0-1 0 0,1 0 1 0 0,0 0-1 0 0,-1 0 1 0 0,1 0-1 0 0,0-1 1 0 0,-1 1-1 0 0,1-1 1 0 0,-1 0-1 0 0,1 1 1 0 0,-1-1-1 0 0,1 0 1 0 0,-1 0-1 0 0,0-1 1 0 0,1 1-1 0 0,0-1 1 0 0,-3 0-156 0 0,-4 0 245 0 0,1 0 1 0 0,-1-1-1 0 0,1 0 0 0 0,-1-1 1 0 0,1 0-1 0 0,0 0 1 0 0,0-1-1 0 0,0 0 1 0 0,1-1-1 0 0,-1 1 0 0 0,-4-5-245 0 0,3-1 74 0 0,1 1 0 0 0,0-1 0 0 0,1 0 0 0 0,0-1 0 0 0,1 0 0 0 0,0 0 0 0 0,1-1 0 0 0,0 1 0 0 0,0-1 0 0 0,2 0 0 0 0,-1 0 0 0 0,1 0 0 0 0,1-1 0 0 0,0 1 0 0 0,1-1 0 0 0,1 1 0 0 0,0-1 0 0 0,0 0 0 0 0,1 1 0 0 0,1-1 0 0 0,0 1 0 0 0,1 0 0 0 0,0-1 0 0 0,0 1 0 0 0,5-9-74 0 0,1 5-232 0 0,0 1 0 0 0,1-1 0 0 0,1 2 0 0 0,0-1 0 0 0,1 2 1 0 0,0-1-1 0 0,1 2 0 0 0,1 0 0 0 0,0 0 0 0 0,12-7 232 0 0,53-32-10889 0 0,-65 43 428 0 0</inkml:trace>
  <inkml:trace contextRef="#ctx0" brushRef="#br0" timeOffset="307547.759">6734 4915 0 0 0,'-1'-1'0'0'0,"0"-1"0"0"0,0 1 0 0 0,0-1 0 0 0,0 1 0 0 0,0 0 0 0 0,0 0 0 0 0,0 0 0 0 0,-1 0 0 0 0,1 0 0 0 0,0 0 0 0 0,-1 0 0 0 0,1 0 0 0 0,-1 0 0 0 0,1 0 0 0 0,-1 1 0 0 0,1-1 0 0 0,-1 1 0 0 0,1-1 0 0 0,-1 1 0 0 0,0 0 0 0 0,1-1 0 0 0,-1 1 0 0 0,0 0 0 0 0,1 0 0 0 0,-1 0 0 0 0,0 0 0 0 0,1 1 0 0 0,-1-1 0 0 0,0 1 0 0 0,-5-1 0 0 0,-44 30 0 0 0,51-26 10558 0 0,18-1-7249 0 0,-15-2-2948 0 0,1 0 1 0 0,-1 0-1 0 0,1-1 1 0 0,-1 1-1 0 0,1-1 0 0 0,-1 0 1 0 0,0 0-1 0 0,1 0 0 0 0,-1 0 1 0 0,1 0-1 0 0,-1-1 1 0 0,1 0-1 0 0,-1 0 0 0 0,1 0 1 0 0,-1 0-1 0 0,0 0 1 0 0,0-1-1 0 0,1 0-361 0 0,83-64 2112 0 0,-80 59-1806 0 0,124-150 1208 0 0,-111 131-1503 0 0,-20 52-582 0 0,12 209 536 0 0,-8-219 43 0 0,0 0 0 0 0,1 0-1 0 0,1-1 1 0 0,0 0 0 0 0,1 0 0 0 0,0-1-1 0 0,2 0 1 0 0,-1 0 0 0 0,2 0 0 0 0,0-2-1 0 0,10 11-7 0 0,2 6 43 0 0,-22-28-8 0 0,0-1 9 0 0,0 0 5 0 0,0 0 31 0 0,0 0 19 0 0,0 0 49 0 0,0 0 36 0 0,0 0 8 0 0,0 0 24 0 0,0 0-5 0 0,-21-1 282 0 0,-21-13-398 0 0,0-2 0 0 0,1-1 0 0 0,0-3 0 0 0,-24-16-95 0 0,-24-22-404 0 0,55 47-1335 0 0,22 4-5221 0 0,11 7 153 0 0,1 0-3251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45 504 0 0,'0'0'1599'0'0,"0"0"-13"0"0,0 0 127 0 0,0 0 235 0 0,0 0 217 0 0,0 0-2 0 0,0 0-263 0 0,0 0-340 0 0,0 0-325 0 0,0 0-243 0 0,0 0-176 0 0,1-8-101 0 0,3-21-76 0 0,-3 22-74 0 0,-1 7-59 0 0,0 0-81 0 0,0 0-82 0 0,0 0-87 0 0,0 0-87 0 0,0 0-73 0 0,1 165 456 0 0,-10 75 34 0 0,-3 10-366 0 0,2-96-259 0 0,10-88-2356 0 0,0-65 1424 0 0,0-1-185 0 0,0-19-5341 0 0,2-9-2252 0 0,0 20 5303 0 0</inkml:trace>
  <inkml:trace contextRef="#ctx0" brushRef="#br0" timeOffset="1">1 137 0 0 0,'0'0'599'0'0,"0"0"114"0"0,0 0 315 0 0,0 0 417 0 0,0 0 306 0 0,0 0 51 0 0,0 0-157 0 0,0 0-188 0 0,0 0-122 0 0,36-3-79 0 0,115-10-61 0 0,383-41 6145 0 0,-220 24-7677 0 0,-314 30 226 0 0,1 0 0 0 0,-1 0 1 0 0,1 0-1 0 0,-1 1 1 0 0,1-1-1 0 0,-1 0 0 0 0,0 0 1 0 0,1 0-1 0 0,-1 0 1 0 0,1 0-1 0 0,-1 1 1 0 0,1-1-1 0 0,-1 0 0 0 0,0 0 1 0 0,1 0-1 0 0,-1 1 1 0 0,1-1-1 0 0,-1 0 0 0 0,0 1 1 0 0,1-1-1 0 0,-1 0 1 0 0,0 1-1 0 0,0-1 1 0 0,1 1-1 0 0,-1-1 0 0 0,0 0 1 0 0,0 1-1 0 0,1-1 1 0 0,-1 1-1 0 0,0-1 0 0 0,0 1 1 0 0,0-1-1 0 0,0 1 1 0 0,0-1-1 0 0,0 1 0 0 0,0-1 1 0 0,0 0-1 0 0,0 1 1 0 0,0-1-1 0 0,0 1 1 0 0,0-1-1 0 0,0 1 0 0 0,0-1 1 0 0,0 1-1 0 0,0-1 1 0 0,-1 1-1 0 0,1-1 0 0 0,0 0 1 0 0,0 1-1 0 0,-1-1 1 0 0,1 1-1 0 0,0-1 1 0 0,0 0-1 0 0,-1 1 0 0 0,1-1 1 0 0,0 0-1 0 0,-1 1 1 0 0,1-1 110 0 0,-19 24-10470 0 0,12-20 6125 0 0</inkml:trace>
  <inkml:trace contextRef="#ctx0" brushRef="#br0" timeOffset="2">67 932 1104 0 0,'0'0'1567'0'0,"0"0"254"0"0,0 0 478 0 0,0 0 279 0 0,0 0-23 0 0,0 0-345 0 0,31 2-494 0 0,101 5-369 0 0,35-23 1264 0 0,-92 4-2962 0 0,142-16 3271 0 0,-145 22-7235 0 0,1 4-5908 0 0,-69 2 2384 0 0</inkml:trace>
  <inkml:trace contextRef="#ctx0" brushRef="#br0" timeOffset="3">1367 645 3673 0 0,'0'0'1603'0'0,"0"0"-254"0"0,0 0 69 0 0,0 0 230 0 0,0 0 191 0 0,0 0-94 0 0,0 0-362 0 0,0 0-347 0 0,0 0-261 0 0,0 0-144 0 0,0 0-65 0 0,0 0-51 0 0,0 0-49 0 0,-25 5-78 0 0,-78 21-96 0 0,49 8-2 0 0,46-25-240 0 0,1-1-62 0 0,0 0 1 0 0,1 0 0 0 0,0 1-1 0 0,0 0 1 0 0,1 0 0 0 0,0 1-1 0 0,0-1 1 0 0,1 1 0 0 0,1 0-1 0 0,0 0 1 0 0,0 0-1 0 0,1 0 1 0 0,0 1 0 0 0,0-1-1 0 0,2 1 1 0 0,-1-1 0 0 0,1 1-1 0 0,1-1 1 0 0,-1 1 11 0 0,1-8-114 0 0,0 0 0 0 0,0 0 1 0 0,0 0-1 0 0,0 0 0 0 0,0 0 1 0 0,0 0-1 0 0,1 0 0 0 0,-1 0 1 0 0,1-1-1 0 0,0 1 0 0 0,0-1 1 0 0,0 1-1 0 0,0-1 0 0 0,1 0 1 0 0,-1 0-1 0 0,0 0 0 0 0,1 0 1 0 0,-1 0-1 0 0,1 0 0 0 0,0-1 0 0 0,0 1 1 0 0,0-1-1 0 0,0 0 0 0 0,0 0 1 0 0,0 0-1 0 0,0 0 0 0 0,0 0 1 0 0,1-1 113 0 0,28 6-4268 0 0,-3-5-3536 0 0,-21-1 3608 0 0</inkml:trace>
  <inkml:trace contextRef="#ctx0" brushRef="#br0" timeOffset="4">1416 1002 5065 0 0,'0'0'2129'0'0,"0"0"-481"0"0,0 0 67 0 0,0 0 321 0 0,0 0 107 0 0,0 0-275 0 0,0 0-508 0 0,0 0-424 0 0,0 0-249 0 0,0 0-120 0 0,0 0-71 0 0,0 0-64 0 0,18-23-67 0 0,52-74-79 0 0,-39 52-4 0 0,-27 37-260 0 0,0-1-1 0 0,1 1 1 0 0,1 0 0 0 0,-1 1 0 0 0,1-1 0 0 0,0 1 0 0 0,1 0 0 0 0,0 0-1 0 0,0 1 1 0 0,1 0 0 0 0,-1 0 0 0 0,1 1 0 0 0,0 0 0 0 0,1 0-1 0 0,-1 1 1 0 0,1 0 0 0 0,2 0-22 0 0,-9 5-28 0 0,0 0-1 0 0,0 1 1 0 0,0-1 0 0 0,-1 1 0 0 0,1-1-1 0 0,0 1 1 0 0,-1 0 0 0 0,0-1-1 0 0,1 1 1 0 0,-1 0 0 0 0,0 0-1 0 0,0 0 1 0 0,0 0 0 0 0,0 0-1 0 0,0 0 1 0 0,0 0 0 0 0,-1 1-1 0 0,1-1 1 0 0,-1 0 0 0 0,1 0-1 0 0,-1 1 1 0 0,0-1 0 0 0,0 0-1 0 0,0 0 1 0 0,0 1 0 0 0,-1-1 0 0 0,1 0-1 0 0,0 0 1 0 0,-1 1 0 0 0,0-1-1 0 0,1 0 1 0 0,-1 0 0 0 0,0 0-1 0 0,0 0 1 0 0,0 0 28 0 0,0 4-6 0 0,-1 4 8 0 0,1-9 1 0 0,1 0-1 0 0,-1 1 0 0 0,0-1 0 0 0,1 0 0 0 0,-1 0 0 0 0,1 1 0 0 0,0-1 1 0 0,-1 0-1 0 0,1 1 0 0 0,0-1 0 0 0,0 0 0 0 0,0 1 0 0 0,0-1 0 0 0,0 1 0 0 0,0-1 1 0 0,0 0-1 0 0,0 1 0 0 0,0-1 0 0 0,1 0 0 0 0,-1 1 0 0 0,1-1 0 0 0,-1 0 1 0 0,1 0-1 0 0,-1 1 0 0 0,1-1 0 0 0,0 0 0 0 0,-1 0 0 0 0,1 0 0 0 0,0 0 1 0 0,0 0-1 0 0,0 0 0 0 0,0 0 0 0 0,0 0 0 0 0,0 0 0 0 0,0 0 0 0 0,0 0 0 0 0,0-1 1 0 0,1 1-1 0 0,-1 0 0 0 0,0-1 0 0 0,0 1 0 0 0,1-1 0 0 0,-1 0-2 0 0,101-34 501 0 0,-42 6-386 0 0,17 17-53 0 0,-75 13-65 0 0,0 0 0 0 0,-1 1 0 0 0,1-1 1 0 0,-1 1-1 0 0,0-1 0 0 0,0 1 0 0 0,0 0 1 0 0,0-1-1 0 0,0 1 0 0 0,-1 0 0 0 0,1 0 0 0 0,-1-1 1 0 0,0 1-1 0 0,1 0 0 0 0,-1 0 0 0 0,-1 0 1 0 0,1 0-1 0 0,0-1 0 0 0,-1 1 0 0 0,0 2 3 0 0,1 3 21 0 0,-4 30 28 0 0,0 4-708 0 0,8-16-3408 0 0,-2-21-429 0 0,2-2-3088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36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21 520 6881 0 0,'0'0'3122'0'0,"0"0"-2164"0"0,0 0-750 0 0,0 0 15 0 0,0 0 236 0 0,0 0 257 0 0,0 0 116 0 0,0 0-53 0 0,0 0-146 0 0,0 0-179 0 0,0 0-153 0 0,-3 25-86 0 0,-11 78-42 0 0,13-99-140 0 0,1-1-1 0 0,-1 1 0 0 0,0-1 1 0 0,1 1-1 0 0,0-1 1 0 0,0 1-1 0 0,0-1 1 0 0,0 1-1 0 0,1 0 0 0 0,-1-1 1 0 0,1 0-1 0 0,0 1 1 0 0,0-1-1 0 0,0 1 1 0 0,0-1-1 0 0,1 0 1 0 0,-1 0-1 0 0,1 0 0 0 0,0 0 1 0 0,0 0-1 0 0,0 0 1 0 0,0 0-1 0 0,1 0 1 0 0,-1-1-1 0 0,1 1-32 0 0,7 8 216 0 0,-4-7-99 0 0,-1-1-1 0 0,1 1 1 0 0,0-1-1 0 0,0 0 1 0 0,0 0-1 0 0,1 0 1 0 0,-1-1 0 0 0,1 0-1 0 0,-1-1 1 0 0,1 1-1 0 0,-1-1 1 0 0,1 0 0 0 0,0-1-1 0 0,0 0 1 0 0,-1 0-1 0 0,1 0 1 0 0,0-1-1 0 0,0 0 1 0 0,-1 0 0 0 0,1-1-1 0 0,-1 0 1 0 0,1 0-1 0 0,-1 0 1 0 0,1-1-117 0 0,19-11 259 0 0,0-1 1 0 0,-1-1-1 0 0,0-1 1 0 0,-1-1-1 0 0,-2-1 1 0 0,0-1-1 0 0,13-15-259 0 0,-36 35-7 0 0,1 1 0 0 0,-1-1 0 0 0,1 1 0 0 0,0 0-1 0 0,-1-1 1 0 0,1 1 0 0 0,0-1 0 0 0,0 1 0 0 0,0-1-1 0 0,-1 1 1 0 0,1 0 0 0 0,0-1 0 0 0,0 1 0 0 0,0-1-1 0 0,0 1 1 0 0,0 0 0 0 0,0-1 0 0 0,0 1 0 0 0,0 0-1 0 0,0-1 1 0 0,0 1 0 0 0,1-1 0 0 0,-1 1 0 0 0,0 0-1 0 0,0-1 1 0 0,0 1 0 0 0,1-1 0 0 0,-1 1 0 0 0,0-1-1 0 0,1 1 1 0 0,-1-1 0 0 0,1 1 0 0 0,-1-1 0 0 0,0 1 0 0 0,1-1-1 0 0,-1 1 1 0 0,1-1 0 0 0,-1 0 0 0 0,1 1 0 0 0,0-1-1 0 0,-1 0 1 0 0,1 1 0 0 0,-1-1 0 0 0,1 0 0 0 0,-1 0-1 0 0,1 0 1 0 0,0 1 0 0 0,-1-1 0 0 0,1 0 0 0 0,-1 0-1 0 0,1 0 1 0 0,0 0 0 0 0,-1 0 0 0 0,1 0 0 0 0,0 0-1 0 0,-1 0 1 0 0,1-1 0 0 0,-1 1 0 0 0,1 0 0 0 0,0 0-1 0 0,-1 0 1 0 0,1-1 0 0 0,-1 1 0 0 0,1-1 7 0 0,0 17 64 0 0,-2-12-51 0 0,1 0 1 0 0,1 0-1 0 0,-1-1 0 0 0,0 1 0 0 0,1 0 1 0 0,0 0-1 0 0,0 0 0 0 0,0 0 1 0 0,1-1-1 0 0,-1 1 0 0 0,1 0 0 0 0,0-1 1 0 0,0 0-1 0 0,0 1 0 0 0,0-1 0 0 0,0 0 1 0 0,1 0-1 0 0,0 0 0 0 0,-1 0 0 0 0,1-1 1 0 0,0 1-1 0 0,0-1 0 0 0,1 1 0 0 0,-1-1 1 0 0,0 0-1 0 0,1-1 0 0 0,-1 1 0 0 0,1 0 1 0 0,0-1-1 0 0,-1 0 0 0 0,1 0 0 0 0,0 0 1 0 0,0 0-1 0 0,3-1-13 0 0,1 0 138 0 0,1 0 1 0 0,-1-1-1 0 0,1-1 0 0 0,-1 1 1 0 0,0-1-1 0 0,0-1 0 0 0,1 1 1 0 0,-2-2-1 0 0,1 1 0 0 0,0-1 1 0 0,-1 0-1 0 0,1 0 0 0 0,-1-1 1 0 0,0 0-1 0 0,3-4-138 0 0,19-12 245 0 0,-1-2 1 0 0,-1-1-1 0 0,-2-2 1 0 0,0 0-1 0 0,-1-1 0 0 0,5-11-245 0 0,-9-10-326 0 0,-20 47-285 0 0,0 1-468 0 0,-7 0-10258 0 0,5 0 45 0 0</inkml:trace>
  <inkml:trace contextRef="#ctx0" brushRef="#br0" timeOffset="263.528">1102 553 7274 0 0,'0'0'2703'0'0,"0"0"-1691"0"0,0 0-340 0 0,0 0 192 0 0,0 0 67 0 0,0 0-109 0 0,0 0-255 0 0,0 0-301 0 0,0 0-214 0 0,0 0-110 0 0,0 0-72 0 0,0 0-67 0 0,0 0-67 0 0,-6 23-114 0 0,-15 70-226 0 0,24-69-6532 0 0,1-24 740 0 0</inkml:trace>
  <inkml:trace contextRef="#ctx0" brushRef="#br0" timeOffset="511.895">947 133 7474 0 0,'0'0'2664'0'0,"0"0"-1936"0"0,0 0-568 0 0,0 0-320 0 0,0 0-488 0 0,0 0-1128 0 0,0 0-1825 0 0,0 0-1240 0 0</inkml:trace>
  <inkml:trace contextRef="#ctx0" brushRef="#br0" timeOffset="761.18">1542 19 14771 0 0,'0'0'707'0'0,"0"0"-324"0"0,0 0 23 0 0,0 0 189 0 0,0 0 69 0 0,0 0-71 0 0,0 0-152 0 0,0 0-116 0 0,0 0-43 0 0,0 0 7 0 0,0 0 21 0 0,0 0 16 0 0,15 32 37 0 0,44 103 14 0 0,-36-52 305 0 0,-29 93 386 0 0,-20 11-838 0 0,25-142-400 0 0,1-26-4169 0 0,-11-26-8405 0 0,8 3 7185 0 0</inkml:trace>
  <inkml:trace contextRef="#ctx0" brushRef="#br0" timeOffset="1020.227">1337 383 4041 0 0,'0'0'2990'0'0,"0"0"-1003"0"0,0 0-340 0 0,0 0 92 0 0,0 0-5 0 0,0 0-238 0 0,0 0-381 0 0,0 0-287 0 0,0 0-172 0 0,32-3-118 0 0,99-12-106 0 0,39 11 369 0 0,2 20-2371 0 0,-133-11-2397 0 0,0-1-3405 0 0,-23-3 277 0 0</inkml:trace>
  <inkml:trace contextRef="#ctx0" brushRef="#br0" timeOffset="1790.698">2043 0 1240 0 0,'0'0'2333'0'0,"0"0"-387"0"0,0 0-29 0 0,0 0 98 0 0,0 0 39 0 0,0 0-133 0 0,0 0-378 0 0,0 0-395 0 0,0 0-329 0 0,0 0-267 0 0,0 0-214 0 0,0 0-143 0 0,0 0-59 0 0,-3 3-22 0 0,1 2-49 0 0,1 0 0 0 0,-1 0 1 0 0,1 0-1 0 0,-1 0 1 0 0,1 0-1 0 0,1 1 0 0 0,-1-1 1 0 0,1 0-1 0 0,0 0 1 0 0,0 1-1 0 0,1-1 0 0 0,-1 0 1 0 0,1 0-1 0 0,0 1 1 0 0,1-1-1 0 0,-1 0 0 0 0,1 0-65 0 0,5 33 314 0 0,13 399 1071 0 0,0-305-1208 0 0,-19-131-148 0 0,1 0 1 0 0,-1 0-1 0 0,0-1 1 0 0,1 1 0 0 0,-1 0-1 0 0,1-1 1 0 0,0 1-1 0 0,-1-1 1 0 0,1 0-1 0 0,-1 1 1 0 0,1-1-1 0 0,0 0 1 0 0,-1 0-1 0 0,1 0 1 0 0,-1 0-1 0 0,1 0 1 0 0,0 0-1 0 0,-1-1 1 0 0,1 1-1 0 0,-1-1 1 0 0,1 1-1 0 0,0-1 1 0 0,-1 1-1 0 0,0-1 1 0 0,1 0 0 0 0,-1 0-1 0 0,1 1 1 0 0,-1-1-1 0 0,0 0 1 0 0,1-1-1 0 0,-1 1 1 0 0,0 0-1 0 0,0 0 1 0 0,0 0-1 0 0,0-1 1 0 0,1 0-30 0 0,39-33 101 0 0,1 2 1 0 0,2 1 0 0 0,1 3 0 0 0,36-18-102 0 0,-17 28-157 0 0,-60 42-31 0 0,-12 97 283 0 0,15-65-1312 0 0,3-42-3025 0 0,7-3-5187 0 0,-13-10 1839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48 0 0,'0'0'1524'0'0,"0"0"-53"0"0,0 0 0 0 0,0 0 167 0 0,0 0 178 0 0,0 0-54 0 0,0 0-304 0 0,0 0-403 0 0,0 0-377 0 0,0 0-284 0 0,0 0-142 0 0,0 0 9 0 0,0 0 102 0 0,5 1 157 0 0,135 18 5156 0 0,7-28-3801 0 0,14-12-1344 0 0,-73 16 220 0 0,-51 5-8462 0 0,-18 0-1745 0 0,-19 0 3079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2184 0 0,'0'0'2017'0'0,"0"0"-905"0"0,0 0-308 0 0,0 0 329 0 0,0 0 514 0 0,0 0 326 0 0,0 0-64 0 0,0 0-269 0 0,0 0-316 0 0,0 0-257 0 0,0 0-161 0 0,0 0-106 0 0,0 0-92 0 0,35 3-80 0 0,110 6-97 0 0,-18-17 399 0 0,18-5-1019 0 0,-114 12-4014 0 0,0 0-4077 0 0,-26 1-761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41 704 0 0,'0'0'1298'0'0,"0"0"-393"0"0,0 0-250 0 0,0 0 73 0 0,0 0 248 0 0,0 0 182 0 0,-28 35-6 0 0,-88 109-186 0 0,42-52 123 0 0,35-46-714 0 0,26-33-105 0 0,1 1-1 0 0,0 1 1 0 0,1 0-1 0 0,1 0 1 0 0,0 1-1 0 0,1 0 1 0 0,1 1 0 0 0,0 0-270 0 0,8-17 42 0 0,1 0 0 0 0,-1 0 0 0 0,0 0 0 0 0,0 0 0 0 0,1 0 0 0 0,-1 0 0 0 0,0 0 0 0 0,1-1 0 0 0,-1 1 0 0 0,0 0 0 0 0,0 0 0 0 0,1 0 0 0 0,-1 0 0 0 0,0 0 0 0 0,1 0 0 0 0,-1 1 0 0 0,0-1 0 0 0,1 0 0 0 0,-1 0 0 0 0,0 0 0 0 0,0 0 1 0 0,1 0-1 0 0,-1 0 0 0 0,0 0 0 0 0,1 1 0 0 0,-1-1 0 0 0,0 0 0 0 0,0 0 0 0 0,0 0 0 0 0,1 1 0 0 0,-1-1 0 0 0,0 0 0 0 0,0 0 0 0 0,0 0 0 0 0,1 1 0 0 0,-1-1 0 0 0,0 0 0 0 0,0 1 0 0 0,0-1 0 0 0,0 0 0 0 0,0 0 0 0 0,0 1 0 0 0,1-1 0 0 0,-1 0 1 0 0,0 1-1 0 0,0-1 0 0 0,0 0 0 0 0,0 0 0 0 0,0 1 0 0 0,0-1 0 0 0,0 0 0 0 0,0 1 0 0 0,0-1 0 0 0,-1 0 0 0 0,1 1 0 0 0,0-1 0 0 0,0 0 0 0 0,0 0 0 0 0,0 1-42 0 0,22-18 1344 0 0,83-84 20 0 0,-5-4-1 0 0,23-38-1363 0 0,-80 93 107 0 0,54-39-112 0 0,-96 89-18 0 0,1 0 1 0 0,-1 0-1 0 0,1 0 1 0 0,-1 1-1 0 0,0-1 1 0 0,1 0-1 0 0,-1 1 1 0 0,1-1-1 0 0,-1 1 1 0 0,1 0-1 0 0,-1 0 1 0 0,0-1-1 0 0,0 1 1 0 0,1 0-1 0 0,-1 0 1 0 0,0 0-1 0 0,0 0 0 0 0,0 0 1 0 0,0 0-1 0 0,0 1 1 0 0,0-1-1 0 0,0 0 1 0 0,-1 0-1 0 0,1 1 1 0 0,0-1-1 0 0,-1 1 1 0 0,1-1-1 0 0,-1 0 1 0 0,1 1-1 0 0,-1-1 1 0 0,0 1-1 0 0,1-1 1 0 0,-1 1-1 0 0,0-1 0 0 0,0 1 1 0 0,0-1-1 0 0,0 1 1 0 0,-1-1-1 0 0,1 1 1 0 0,0-1-1 0 0,-1 1 1 0 0,1-1-1 0 0,0 1 1 0 0,-1 0 22 0 0,2 8 0 0 0,5 33 14 0 0,-4-23-6 0 0,1 0-1 0 0,1-1 1 0 0,1 1-1 0 0,0-1 1 0 0,1 0-1 0 0,1 0 1 0 0,5 7-8 0 0,70 104-22 0 0,-49-80 81 0 0,-62-49 2954 0 0,-190-83-2545 0 0,114 29-538 0 0,21 8-1785 0 0,25 22-3687 0 0,48 19 43 0 0,3 1-2945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32 662 0 0 0,'0'0'749'0'0,"0"0"841"0"0,0 0 263 0 0,0 0-94 0 0,0 0-232 0 0,0 0-251 0 0,0 0-203 0 0,6-15-158 0 0,39-118 2223 0 0,-32 93-2753 0 0,3 0-1 0 0,1 1 1 0 0,2 1 0 0 0,1 1-1 0 0,3 0 1 0 0,0 2-1 0 0,3 1 1 0 0,17-18-385 0 0,-43 51-3 0 0,2-1-34 0 0,-1-1 0 0 0,1 0-1 0 0,0 1 1 0 0,1-1 0 0 0,-1 1 0 0 0,0 0 0 0 0,1 0 0 0 0,-1 0 0 0 0,1 0-1 0 0,0 0 1 0 0,-1 1 0 0 0,1-1 0 0 0,0 1 0 0 0,0-1 0 0 0,0 1-1 0 0,0 0 1 0 0,0 0 0 0 0,1 1 0 0 0,-1-1 0 0 0,0 1 0 0 0,0-1 0 0 0,0 1-1 0 0,3 0 38 0 0,5 48-770 0 0,4 131 947 0 0,-14-177-158 0 0,-1-1-1 0 0,0 1 1 0 0,1-1-1 0 0,-1 1 1 0 0,1-1-1 0 0,-1 0 1 0 0,1 1-1 0 0,-1-1 1 0 0,1 0-1 0 0,0 0 1 0 0,0 1-1 0 0,0-1 1 0 0,0 0-1 0 0,0 0 1 0 0,0 0-1 0 0,0 0 1 0 0,0 0 0 0 0,0 0-1 0 0,0 0 1 0 0,0-1-1 0 0,1 1 1 0 0,-1 0-1 0 0,0-1 1 0 0,1 1-1 0 0,-1-1 1 0 0,0 1-1 0 0,1-1 1 0 0,-1 1-1 0 0,1-1 1 0 0,-1 0-1 0 0,1 0 1 0 0,-1 0-1 0 0,0 0 1 0 0,1 0 0 0 0,-1 0-1 0 0,1 0 1 0 0,-1 0-1 0 0,1-1 1 0 0,-1 1-1 0 0,0-1 1 0 0,1 1-1 0 0,-1-1 1 0 0,1 1-1 0 0,-1-1 1 0 0,0 0-1 0 0,1 0-18 0 0,52-45 996 0 0,134-214-362 0 0,-124 190-705 0 0,-63 70 59 0 0,-1 0 0 0 0,1 0 0 0 0,0 0 0 0 0,0 0 0 0 0,-1 0 0 0 0,1 0 0 0 0,0 0 0 0 0,-1 1 0 0 0,1-1 0 0 0,-1 0 0 0 0,1 0 0 0 0,0 1 0 0 0,-1-1 0 0 0,1 0 0 0 0,0 0 0 0 0,-1 1 0 0 0,1-1 0 0 0,-1 1 0 0 0,1-1 0 0 0,-1 1 0 0 0,1-1 0 0 0,-1 1 0 0 0,0-1 0 0 0,1 1 0 0 0,-1-1 0 0 0,1 1 0 0 0,-1-1 0 0 0,0 1 0 0 0,1 0 0 0 0,-1-1 0 0 0,0 1 0 0 0,0 0 0 0 0,0-1 1 0 0,0 1-1 0 0,1 0 0 0 0,-1-1 0 0 0,0 1 0 0 0,0 0 0 0 0,0-1 0 0 0,0 1 0 0 0,0 0 0 0 0,-1-1 0 0 0,1 1 0 0 0,0 0 0 0 0,0-1 0 0 0,0 1 0 0 0,-1 0 12 0 0,2 3-22 0 0,35 183 673 0 0,-35-184-653 0 0,4 13 3 0 0,0-1 0 0 0,1 0 0 0 0,0-1 0 0 0,1 0 0 0 0,1 0 0 0 0,0 0 0 0 0,1-1 1 0 0,0 0-1 0 0,7 7-1 0 0,4-10-124 0 0,-2-2-3263 0 0,-10 0-7395 0 0,-6-4 7084 0 0</inkml:trace>
  <inkml:trace contextRef="#ctx0" brushRef="#br0" timeOffset="1">1 773 2104 0 0,'0'0'1155'0'0,"0"0"-32"0"0,0 0 123 0 0,0 0 270 0 0,35-1 246 0 0,113-1 53 0 0,125-11 3821 0 0,34 7-4089 0 0,-228 24-3089 0 0,-74-12-275 0 0,-7 10-8616 0 0,0-12 6321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260 255 0 0 0,'0'0'603'0'0,"0"0"1086"0"0,0 0 464 0 0,0 0-11 0 0,0 0-231 0 0,0 0-255 0 0,0 0-260 0 0,0 0-179 0 0,0 0-125 0 0,0 0-101 0 0,-2-24-98 0 0,-7-74-79 0 0,-12 40 1117 0 0,12 47-1544 0 0,7 6-372 0 0,-1 1-1 0 0,1 0 1 0 0,-1 0 0 0 0,-1 0 0 0 0,1 0 0 0 0,-1 0 0 0 0,1 1-1 0 0,-1-1 1 0 0,0 1 0 0 0,0 0 0 0 0,0 0 0 0 0,-1 1 0 0 0,1-1-1 0 0,-1 1 1 0 0,1 0 0 0 0,-1 0 0 0 0,0 0 0 0 0,0 1 0 0 0,0 0-1 0 0,0 0 1 0 0,0 0 0 0 0,0 0 0 0 0,0 1 0 0 0,0 0 0 0 0,0 0-1 0 0,0 0 1 0 0,0 1 0 0 0,0 0 0 0 0,0 0 0 0 0,0 0 0 0 0,0 0-1 0 0,0 1 1 0 0,0 0 0 0 0,1 0 0 0 0,-1 0 0 0 0,1 0 0 0 0,-1 1-1 0 0,1 0 1 0 0,0 0 0 0 0,0 0 0 0 0,0 0 0 0 0,0 1 0 0 0,1 0-1 0 0,-1-1 1 0 0,1 1 0 0 0,0 0 0 0 0,0 1 0 0 0,1-1 0 0 0,-1 0-1 0 0,1 1 1 0 0,0 0 0 0 0,0-1 0 0 0,1 1 0 0 0,-1 0 0 0 0,1 0-1 0 0,-1 3-13 0 0,3 8-41 0 0,1-1 0 0 0,0 1 0 0 0,2-1 0 0 0,-1 0 0 0 0,2 0 0 0 0,0 0 1 0 0,0 0-1 0 0,2-1 0 0 0,0 0 0 0 0,5 9 40 0 0,3 7 1 0 0,43 89 32 0 0,-20-48 45 0 0,-2 3 0 0 0,-3 0 0 0 0,-4 3 0 0 0,-3 0 0 0 0,-4 1 0 0 0,-3 1 0 0 0,2 33-78 0 0,-20 51 581 0 0,-2-157-549 0 0,0 1 0 0 0,0 0 0 0 0,-1-1 0 0 0,0 0 0 0 0,0 1 0 0 0,0-1 0 0 0,-1 0 0 0 0,0 0 0 0 0,0 0 0 0 0,-1 0 0 0 0,1-1 0 0 0,-1 1-1 0 0,0-1 1 0 0,-1 0 0 0 0,0 0 0 0 0,1-1 0 0 0,-1 1 0 0 0,-1-1 0 0 0,1 0 0 0 0,-1 0 0 0 0,1-1 0 0 0,-1 0 0 0 0,0 0 0 0 0,0 0 0 0 0,-1-1 0 0 0,1 1-1 0 0,-1-2 1 0 0,1 1 0 0 0,-1-1 0 0 0,1 0 0 0 0,-1 0 0 0 0,0-1 0 0 0,1 1 0 0 0,-8-2-32 0 0,10 0-142 0 0,-1-1 0 0 0,1 1 0 0 0,-1-1 0 0 0,1 0 0 0 0,0 0 1 0 0,0 0-1 0 0,0-1 0 0 0,0 0 0 0 0,0 1 0 0 0,0-1 0 0 0,1-1 0 0 0,-1 1 0 0 0,1 0 0 0 0,0-1 0 0 0,0 0 1 0 0,0 0-1 0 0,0 0 0 0 0,-1-4 142 0 0,-11-21-4068 0 0,5 2-3714 0 0,6 12 632 0 0</inkml:trace>
  <inkml:trace contextRef="#ctx0" brushRef="#br0" timeOffset="1">668 616 0 0 0,'0'0'528'0'0,"0"0"354"0"0,0 0 205 0 0,0 0-26 0 0,0 0-149 0 0,0 0-192 0 0,0 0-151 0 0,0 0-84 0 0,0 33-68 0 0,-1 107-24 0 0,0 257 4492 0 0,1-397-4577 0 0,0 0 109 0 0,0 0 136 0 0,1-2 3344 0 0,0-12-2983 0 0,-3-89 588 0 0,13-175-649 0 0,-6 247-859 0 0,1 0-1 0 0,2 0 1 0 0,1 1 0 0 0,1 1-1 0 0,2-1 1 0 0,1 2 0 0 0,1 0-1 0 0,1 0 1 0 0,2 2 0 0 0,0 0-1 0 0,2 0 1 0 0,5-2 6 0 0,-24 27-8 0 0,1-1-1 0 0,-1 1 1 0 0,1 0-1 0 0,-1 0 1 0 0,1 0-1 0 0,0 0 1 0 0,-1 0-1 0 0,1 0 1 0 0,0 0 0 0 0,0 0-1 0 0,0 0 1 0 0,0 0-1 0 0,0 0 1 0 0,0 1-1 0 0,0-1 1 0 0,0 0 0 0 0,0 1-1 0 0,0-1 1 0 0,0 1-1 0 0,0-1 1 0 0,0 1-1 0 0,1-1 1 0 0,-1 1-1 0 0,0 0 1 0 0,0 0 0 0 0,0-1-1 0 0,1 1 1 0 0,-1 0-1 0 0,0 0 1 0 0,0 0-1 0 0,1 0 1 0 0,-1 1 0 0 0,0-1-1 0 0,0 0 1 0 0,1 0-1 0 0,-1 1 1 0 0,0-1-1 0 0,0 1 1 0 0,0-1-1 0 0,0 1 1 0 0,0 0 0 0 0,0-1-1 0 0,1 1 1 0 0,-1 0-1 0 0,-1 0 1 0 0,1-1-1 0 0,0 1 1 0 0,0 0-1 0 0,0 0 1 0 0,0 0 0 0 0,-1 0-1 0 0,1 0 1 0 0,0 0-1 0 0,-1 0 1 0 0,1 1-1 0 0,-1-1 1 0 0,1 0 0 0 0,-1 0-1 0 0,0 0 1 0 0,1 1-1 0 0,-1-1 9 0 0,11 204 202 0 0,11-159-1296 0 0,-13-45-2965 0 0,3-7-3636 0 0,-7 2 549 0 0</inkml:trace>
  <inkml:trace contextRef="#ctx0" brushRef="#br0" timeOffset="2">1219 247 0 0 0,'0'0'679'0'0,"0"0"542"0"0,0 0 285 0 0,0 0 57 0 0,0 0-167 0 0,0 0-294 0 0,0 0-297 0 0,0 0-158 0 0,0 0-25 0 0,0 0 58 0 0,0 0 87 0 0,14-3 21 0 0,116-26 1890 0 0,-28 28-931 0 0,-101 2-1716 0 0,0 0 1 0 0,0 1 0 0 0,0-1-1 0 0,-1 0 1 0 0,1 1-1 0 0,0-1 1 0 0,-1 0 0 0 0,1 1-1 0 0,-1-1 1 0 0,1 0-1 0 0,-1 1 1 0 0,0-1-1 0 0,0 1 1 0 0,0-1 0 0 0,0 1-1 0 0,0-1 1 0 0,0 1-1 0 0,0-1 1 0 0,0 1 0 0 0,0-1-1 0 0,0 0 1 0 0,-1 1-1 0 0,1-1 1 0 0,-1 1 0 0 0,1-1-1 0 0,-1 0 1 0 0,0 1-1 0 0,1-1 1 0 0,-1 0 0 0 0,0 0-1 0 0,0 0 1 0 0,0 1-32 0 0,-151 144 1037 0 0,120-98-986 0 0,75-26 221 0 0,134-32 483 0 0,-126 3-2804 0 0,-27 6-3892 0 0,-15 1-908 0 0,-2 0 2361 0 0</inkml:trace>
  <inkml:trace contextRef="#ctx0" brushRef="#br0" timeOffset="3">1848 641 5617 0 0,'0'0'1850'0'0,"0"0"-851"0"0,0 0-267 0 0,0 0 168 0 0,0 0 250 0 0,0 0 106 0 0,0 0-132 0 0,0 0-262 0 0,0 0-283 0 0,0 0-229 0 0,-31 17-150 0 0,-99 56-90 0 0,72-26-2 0 0,51-36-84 0 0,0-1-19 0 0,0 1 1 0 0,0 0 0 0 0,1 1-1 0 0,1-1 1 0 0,0 1 0 0 0,1 1 0 0 0,0-1-1 0 0,1 0 1 0 0,0 1 0 0 0,1 0-1 0 0,0-1 1 0 0,1 1 0 0 0,1 0-1 0 0,0 0 1 0 0,1 4-6 0 0,0-12 89 0 0,1 0 0 0 0,0-1 1 0 0,0 1-1 0 0,0-1 0 0 0,1 0 0 0 0,-1 0 0 0 0,1 0 0 0 0,0 0 1 0 0,0 0-1 0 0,0-1 0 0 0,1 1 0 0 0,-1-1 0 0 0,1 0 0 0 0,0 0 0 0 0,0 0 1 0 0,0 0-1 0 0,0-1 0 0 0,1 0 0 0 0,-1 0 0 0 0,0 0 0 0 0,1 0 1 0 0,0 0-1 0 0,-1-1 0 0 0,1 0 0 0 0,0 0 0 0 0,0-1 0 0 0,0 1 1 0 0,-1-1-1 0 0,1 0 0 0 0,0 0 0 0 0,0-1 0 0 0,0 1 0 0 0,0-1 1 0 0,-1 0-1 0 0,1 0 0 0 0,0-1 0 0 0,-1 1 0 0 0,1-1 0 0 0,-1 0 1 0 0,1-1-1 0 0,-1 1 0 0 0,1-1-89 0 0,26-18 390 0 0,-1-2 0 0 0,-2-1 0 0 0,0-1 0 0 0,-1-1-1 0 0,-2-1 1 0 0,-1-1 0 0 0,-1-2 0 0 0,17-27-390 0 0,-20 26-97 0 0,0-1 0 0 0,-2-1 0 0 0,-1 0 0 0 0,-2-2 0 0 0,-1 0 0 0 0,-2 0 0 0 0,-1-1 0 0 0,-2 0 0 0 0,-2-1 0 0 0,-1 0 0 0 0,-2 0 0 0 0,-1-1 0 0 0,-2-13 97 0 0,-1 46-44 0 0,1 1 1 0 0,-1 0 0 0 0,1-1 0 0 0,-1 1 0 0 0,-1 0 0 0 0,1-1 0 0 0,-1 1-1 0 0,1 0 1 0 0,-1-1 0 0 0,0 1 0 0 0,-1 0 0 0 0,1 0 0 0 0,-1 0 0 0 0,0 0-1 0 0,0 0 1 0 0,0 0 0 0 0,0 1 0 0 0,-1-1 0 0 0,1 1 0 0 0,-1-1 0 0 0,0 1-1 0 0,0 0 1 0 0,-1 0 0 0 0,1 0 0 0 0,0 0 0 0 0,-1 1 0 0 0,0 0 0 0 0,1-1 0 0 0,-1 1-1 0 0,0 1 1 0 0,0-1 0 0 0,0 0 0 0 0,-1 1 0 0 0,1 0 0 0 0,0 0 0 0 0,0 0-1 0 0,-1 1 1 0 0,1-1 0 0 0,0 1 0 0 0,-1 0 0 0 0,1 0 0 0 0,0 1 0 0 0,-5 0 43 0 0,-1 5-18 0 0,-1 0 0 0 0,1 1 1 0 0,0 0-1 0 0,0 0 0 0 0,1 1 1 0 0,0 1-1 0 0,0 0 0 0 0,1 0 1 0 0,1 0-1 0 0,-1 1 0 0 0,1 0 1 0 0,1 1-1 0 0,-3 5 18 0 0,-2 5 45 0 0,0 0-1 0 0,1 1 0 0 0,2 0 1 0 0,0 0-1 0 0,1 1 1 0 0,2 0-1 0 0,0 1 1 0 0,1-1-1 0 0,2 1 0 0 0,0-1 1 0 0,1 1-1 0 0,2 0 1 0 0,1 12-45 0 0,2-18 46 0 0,1 1 1 0 0,0-1-1 0 0,1 0 1 0 0,1 0-1 0 0,0-1 1 0 0,2 0-1 0 0,0 0 1 0 0,1-1-1 0 0,0 0 0 0 0,2 0 1 0 0,-1-2-1 0 0,2 1 1 0 0,0-2-1 0 0,1 1 1 0 0,0-2-1 0 0,1 0 1 0 0,0-1-1 0 0,1 0 1 0 0,0-1-1 0 0,1-1 1 0 0,8 3-47 0 0,-25-12-5 0 0,61 19-530 0 0,-25-38-5821 0 0,-16-9-2554 0 0,-12 19 3698 0 0</inkml:trace>
  <inkml:trace contextRef="#ctx0" brushRef="#br0" timeOffset="4">2684 505 11090 0 0,'0'0'1207'0'0,"0"0"-181"0"0,0 0 177 0 0,0 0 229 0 0,0 0 51 0 0,0 0-193 0 0,-26 35-354 0 0,-83 112-329 0 0,-28 39 204 0 0,130-178-839 0 0,-8 10-64 0 0,0 0 0 0 0,1 0 0 0 0,1 1 0 0 0,1 1 0 0 0,1 0 0 0 0,1 1-1 0 0,0 0 1 0 0,2 0 0 0 0,0 1 92 0 0,6-14-819 0 0,2-5-6880 0 0,1-9-810 0 0,-1-2 6252 0 0,0 4 1313 0 0</inkml:trace>
  <inkml:trace contextRef="#ctx0" brushRef="#br0" timeOffset="5">2266 509 7818 0 0,'0'0'1801'0'0,"0"0"-579"0"0,0 0-292 0 0,0 0 24 0 0,0 0 167 0 0,0 0 76 0 0,0 0-150 0 0,0 0-229 0 0,0 0-192 0 0,0 0-129 0 0,0 0-83 0 0,0 0-39 0 0,21 34-20 0 0,65 108-58 0 0,-2-33 264 0 0,-57-81-460 0 0,117 115-107 0 0,-141-140-319 0 0,33 27-1129 0 0,-23-21-2210 0 0,1-2-3971 0 0,-9-4 585 0 0</inkml:trace>
  <inkml:trace contextRef="#ctx0" brushRef="#br0" timeOffset="6">3223 638 0 0 0,'0'0'343'0'0,"0"0"792"0"0,0 0 338 0 0,0 0 133 0 0,0 0-80 0 0,0 0-166 0 0,0 0-149 0 0,0 0-144 0 0,0 0-67 0 0,0 0-18 0 0,-28 7-38 0 0,-89 25-113 0 0,62 3 102 0 0,48-25-773 0 0,-2 0-175 0 0,0 0 0 0 0,1 1 0 0 0,0 0 0 0 0,1 1 0 0 0,0-1 0 0 0,1 2 0 0 0,0-1 0 0 0,1 0 0 0 0,1 1 0 0 0,0 0 0 0 0,0 0 0 0 0,1 1 0 0 0,1-1 0 0 0,0 0 0 0 0,1 1-1 0 0,1 0 1 0 0,0-1 0 0 0,1 8 15 0 0,0-18-17 0 0,0 0-1 0 0,0 1 0 0 0,1-1 1 0 0,-1 0-1 0 0,1 0 0 0 0,0 0 0 0 0,0 0 1 0 0,0-1-1 0 0,0 1 0 0 0,1 0 1 0 0,-1-1-1 0 0,1 1 0 0 0,-1-1 1 0 0,1 0-1 0 0,0 0 0 0 0,0 0 0 0 0,0 0 1 0 0,0-1-1 0 0,0 1 0 0 0,0-1 1 0 0,0 0-1 0 0,1 0 0 0 0,-1 0 1 0 0,0 0-1 0 0,1 0 0 0 0,-1-1 0 0 0,1 1 1 0 0,2-1 17 0 0,96-14 927 0 0,-75 2-475 0 0,-1-1-1 0 0,-1-1 0 0 0,-1-1 0 0 0,0-1 1 0 0,0-1-1 0 0,-2-2 0 0 0,0 0 0 0 0,-2-1 0 0 0,0-1 1 0 0,-1-1-1 0 0,-1 0 0 0 0,10-18-451 0 0,16-23 284 0 0,-26 41-334 0 0,0-1 0 0 0,-2-1 0 0 0,-1 0 0 0 0,-1 0 0 0 0,-1-2 0 0 0,-1 0 0 0 0,-1 0 0 0 0,-1-1 0 0 0,-2 0 0 0 0,-1-1 0 0 0,-1 0 0 0 0,-1-2 50 0 0,-4 16-143 0 0,0-2 1 0 0,-2 1-1 0 0,0 1 1 0 0,0-1-1 0 0,-1 0 1 0 0,-1 0-1 0 0,-1 0 1 0 0,-4-9 142 0 0,7 19-28 0 0,-1 0 0 0 0,0 0 0 0 0,-1 1 0 0 0,1-1 0 0 0,-1 1 0 0 0,0 0 0 0 0,0 0 0 0 0,-1 0 0 0 0,1 0 0 0 0,-1 0 0 0 0,0 1 0 0 0,0-1 0 0 0,0 1 0 0 0,0 0 0 0 0,0 0 0 0 0,-1 1 0 0 0,0 0 0 0 0,1-1 0 0 0,-1 1 0 0 0,0 1 0 0 0,0-1 0 0 0,0 1 0 0 0,0 0 0 0 0,0 0 0 0 0,0 0 0 0 0,-4 0 28 0 0,-1 2-4 0 0,0-1 1 0 0,0 2 0 0 0,0-1 0 0 0,0 1 0 0 0,0 1 0 0 0,0-1 0 0 0,1 2 0 0 0,-1-1 0 0 0,1 2 0 0 0,0-1 0 0 0,0 1 0 0 0,0 0 0 0 0,1 1-1 0 0,0 0 1 0 0,0 0 0 0 0,0 1 0 0 0,1 0 0 0 0,0 0 0 0 0,-1 3 3 0 0,-9 10 14 0 0,0 0 0 0 0,2 1 0 0 0,1 1 0 0 0,0 0 0 0 0,2 1 0 0 0,-10 24-14 0 0,16-34-19 0 0,0 0 1 0 0,1 1-1 0 0,0-1 0 0 0,1 1 0 0 0,1 0 1 0 0,0 0-1 0 0,1 0 0 0 0,0 0 1 0 0,1 1-1 0 0,1-1 0 0 0,0 0 1 0 0,1 1-1 0 0,1-1 0 0 0,0 0 1 0 0,1 0-1 0 0,0 0 0 0 0,1 0 1 0 0,1-1-1 0 0,0 1 0 0 0,1-1 1 0 0,0-1-1 0 0,1 1 0 0 0,1-1 1 0 0,0 0-1 0 0,0 0 0 0 0,1-1 1 0 0,1 0-1 0 0,2 1 19 0 0,1-1-121 0 0,0-1-1 0 0,1-1 1 0 0,1-1-1 0 0,-1 0 1 0 0,1 0-1 0 0,1-2 1 0 0,-1 0-1 0 0,1 0 122 0 0,32 7-3319 0 0,2-6-4242 0 0,-36-6 1948 0 0</inkml:trace>
  <inkml:trace contextRef="#ctx0" brushRef="#br0" timeOffset="7">3781 450 5833 0 0,'0'0'2215'0'0,"0"0"-552"0"0,0 0-424 0 0,0 0-226 0 0,0 0-113 0 0,0 0-88 0 0,0 0-136 0 0,0 0-168 0 0,0 0-177 0 0,0 0-138 0 0,0 0-105 0 0,-22 32-41 0 0,-66 100-31 0 0,55-60-43 0 0,32-60 14 0 0,-1-6 8 0 0,0 0 0 0 0,1 0 0 0 0,0 0-1 0 0,0 1 1 0 0,1-1 0 0 0,-1 0 0 0 0,1 1 0 0 0,1-1 0 0 0,-1 0 0 0 0,1 1 0 0 0,0-1-1 0 0,1 0 1 0 0,-1 0 0 0 0,1 0 0 0 0,0 0 0 0 0,1 0 0 0 0,0 0 0 0 0,0-1 0 0 0,0 1-1 0 0,0-1 1 0 0,1 0 0 0 0,0 0 0 0 0,0 0 0 0 0,0 0 0 0 0,1-1 0 0 0,2 2 5 0 0,-3-3 126 0 0,0 0 1 0 0,1-1 0 0 0,0 1 0 0 0,0-1 0 0 0,-1 0-1 0 0,1-1 1 0 0,0 1 0 0 0,1-1 0 0 0,-1 0 0 0 0,0-1 0 0 0,0 1-1 0 0,0-1 1 0 0,1 0 0 0 0,-1 0 0 0 0,0 0 0 0 0,0-1-1 0 0,0 0 1 0 0,0 0 0 0 0,0 0 0 0 0,0-1 0 0 0,0 0-1 0 0,0 0 1 0 0,4-2-127 0 0,11-9 237 0 0,0-1 0 0 0,-1 0-1 0 0,0-2 1 0 0,-2 0 0 0 0,0-1-1 0 0,0-1 1 0 0,-2-1 0 0 0,0 0-1 0 0,-2-1 1 0 0,0 0 0 0 0,8-17-237 0 0,29-40 402 0 0,-6 21-96 0 0,-42 92-1121 0 0,-64 196-470 0 0,-11 96-7599 0 0,11 21 9288 0 0,59-335-118 0 0,0-1-1 0 0,-1 1 1 0 0,-1-1 0 0 0,0 1-1 0 0,0-1 1 0 0,-2-1 0 0 0,1 1-1 0 0,-2-1 1 0 0,0 0 0 0 0,0-1-1 0 0,-1 0 1 0 0,0 0 0 0 0,-1-1-1 0 0,0 0 1 0 0,-1 0 0 0 0,0-1-1 0 0,0-1 1 0 0,-1 0 0 0 0,-10 5-286 0 0,20-12 108 0 0,0 0 0 0 0,0-1-1 0 0,0 1 1 0 0,-1-1 0 0 0,1 1 0 0 0,0-1 0 0 0,0 0 0 0 0,0 0-1 0 0,0 0 1 0 0,-1 0 0 0 0,1 0 0 0 0,0 0 0 0 0,0 0 0 0 0,0-1-1 0 0,-1 1 1 0 0,1-1 0 0 0,0 0 0 0 0,0 0 0 0 0,0 0 0 0 0,0 0-1 0 0,0 0 1 0 0,1 0 0 0 0,-1 0 0 0 0,0 0 0 0 0,0-1 0 0 0,1 1 0 0 0,-1-1-1 0 0,1 0 1 0 0,-1 1 0 0 0,1-1 0 0 0,0 0 0 0 0,-1 0 0 0 0,1 1-1 0 0,0-1 1 0 0,0 0 0 0 0,0 0 0 0 0,1 0 0 0 0,-1-1 0 0 0,0 1-1 0 0,1 0 1 0 0,-1-1-108 0 0,-5-94 1501 0 0,10 71-1387 0 0,1 1-1 0 0,1-1 0 0 0,1 1 0 0 0,2 0 0 0 0,0 0 1 0 0,2 1-1 0 0,0 1 0 0 0,2-1 0 0 0,5-5-113 0 0,3-4-9 0 0,0 2 0 0 0,2 0 0 0 0,1 2 0 0 0,1 0 0 0 0,2 2 0 0 0,1 1 0 0 0,0 1 0 0 0,2 1 0 0 0,7-2 9 0 0,-29 21-246 0 0,69-34 260 0 0,-20 36-6672 0 0,-50 6 597 0 0,-2 1-4285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47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27 4121 0 0,'0'0'1438'0'0,"0"0"-212"0"0,0 0 99 0 0,0 0 318 0 0,0 0 278 0 0,0 0 5 0 0,0 0-260 0 0,0 0-335 0 0,0 0-311 0 0,0 0-214 0 0,0 0-136 0 0,0-5-88 0 0,0-12-66 0 0,0 13-69 0 0,0 4-55 0 0,0 0-79 0 0,0 0-78 0 0,0 15 144 0 0,-18 284 1369 0 0,14 94-1748 0 0,4-299 27 0 0,0-85-145 0 0,-1 0 0 0 0,0 0 1 0 0,0 0-1 0 0,-1 0 1 0 0,0-1-1 0 0,-1 1 0 0 0,0-1 1 0 0,0 1-1 0 0,-1-1 0 0 0,0 0 1 0 0,0 0-1 0 0,-1 0 1 0 0,0-1 117 0 0,-52 53-7595 0 0,54-54 4140 0 0,3-5-5591 0 0,0-1 6939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2:16.60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161 929 1816 0 0,'0'0'2753'0'0,"0"0"-802"0"0,0 0-423 0 0,0 0 63 0 0,0 0 192 0 0,0 0 78 0 0,0 0-215 0 0,0 0-408 0 0,0 0-403 0 0,0 0-332 0 0,0 0-214 0 0,-3-2-115 0 0,-6-3 5 0 0,21 18 168 0 0,5 7 19 0 0,94 182 674 0 0,-93-163-1778 0 0,-1 1 0 0 0,-2 1 0 0 0,-2 1 0 0 0,7 38 738 0 0,-16-42-4250 0 0,-2-1-7417 0 0,-2-30 10636 0 0</inkml:trace>
  <inkml:trace contextRef="#ctx0" brushRef="#br0" timeOffset="428.123">0 947 0 0 0,'0'0'272'0'0,"0"0"550"0"0,0 0 68 0 0,0 0 156 0 0,0 0 270 0 0,0 0 137 0 0,0 0-93 0 0,0 0-227 0 0,0 0-200 0 0,0 0-92 0 0,22-32-83 0 0,71-102-76 0 0,-25 69 211 0 0,-53 57-727 0 0,2-2-24 0 0,1 0-1 0 0,1 1 0 0 0,0 1 0 0 0,0 1 1 0 0,0 1-1 0 0,1 0 0 0 0,0 1 0 0 0,0 2 0 0 0,0 0 1 0 0,13 0-142 0 0,-30 3 13 0 0,0 0 0 0 0,0 0 1 0 0,0 1-1 0 0,1 0 0 0 0,-1-1 1 0 0,0 1-1 0 0,0 0 0 0 0,0 1 1 0 0,-1-1-1 0 0,1 0 0 0 0,0 1 1 0 0,0 0-1 0 0,-1-1 0 0 0,1 1 1 0 0,-1 0-1 0 0,1 0 0 0 0,-1 1 1 0 0,0-1-1 0 0,0 0 0 0 0,0 1 1 0 0,0-1-1 0 0,-1 1 0 0 0,1 0 1 0 0,0-1-1 0 0,-1 1 0 0 0,0 0 1 0 0,0 0-1 0 0,0 0 0 0 0,0 0 1 0 0,0 0-1 0 0,-1 0 0 0 0,1 0 1 0 0,-1 1-1 0 0,0-1 0 0 0,0 0 1 0 0,0 3-14 0 0,-17 118 569 0 0,11-107-685 0 0,0-1-1 0 0,0 0 0 0 0,-2 0 1 0 0,0-1-1 0 0,0 0 0 0 0,-2 0 1 0 0,0-1-1 0 0,0 0 0 0 0,-1-1 1 0 0,-1 0-1 0 0,0-1 1 0 0,-1 0-1 0 0,-4 2 117 0 0,-1-8-2051 0 0,12-5-1240 0 0,-1-1-3760 0 0,7 0 5933 0 0</inkml:trace>
  <inkml:trace contextRef="#ctx0" brushRef="#br0" timeOffset="679.51">624 907 5081 0 0,'0'0'1482'0'0,"0"0"-297"0"0,0 0-110 0 0,0 0 29 0 0,0 0-73 0 0,0 0-244 0 0,0 0-311 0 0,0 0-228 0 0,-16 31-136 0 0,-47 98-78 0 0,46-67-46 0 0,18-53-4 0 0,0-5-5 0 0,-1 0 0 0 0,0-1 0 0 0,1 1 0 0 0,0 0 0 0 0,0 0 0 0 0,0-1 0 0 0,1 1 0 0 0,-1-1 0 0 0,1 1 0 0 0,0-1 0 0 0,-1 1 0 0 0,2-1 1 0 0,-1 0-1 0 0,0 0 0 0 0,1 0 0 0 0,-1 0 0 0 0,1-1 0 0 0,0 1 0 0 0,0-1 0 0 0,0 1 0 0 0,0-1 0 0 0,0 0 0 0 0,1 0 0 0 0,-1 0 0 0 0,1-1 0 0 0,-1 1 0 0 0,1-1 1 0 0,0 0-1 0 0,-1 0 0 0 0,1 0 0 0 0,0-1 0 0 0,0 1 0 0 0,0-1 21 0 0,1 0 94 0 0,0 0-1 0 0,-1 0 1 0 0,1-1 0 0 0,-1 1-1 0 0,1-1 1 0 0,-1 0 0 0 0,1-1-1 0 0,-1 1 1 0 0,0-1 0 0 0,1 0-1 0 0,-1 0 1 0 0,0 0 0 0 0,0 0-1 0 0,-1-1 1 0 0,1 0 0 0 0,0 0 0 0 0,-1 0-1 0 0,1 0 1 0 0,-1 0 0 0 0,2-4-94 0 0,4-4 390 0 0,0-1 1 0 0,-1 0 0 0 0,-1 0 0 0 0,0 0 0 0 0,-1-1 0 0 0,0 0-1 0 0,-1-1 1 0 0,0 1 0 0 0,-1-1 0 0 0,-1 0 0 0 0,0 0 0 0 0,-1 0 0 0 0,-1 0-1 0 0,0-1 1 0 0,-1-8-391 0 0,0 18 45 0 0,-1 0 1 0 0,0 0-1 0 0,0 0 0 0 0,0 0 0 0 0,-1 0 1 0 0,1 0-1 0 0,-1 0 0 0 0,0 1 0 0 0,-1-1 1 0 0,1 1-1 0 0,-1-1 0 0 0,0 1 0 0 0,0 0 1 0 0,0 0-1 0 0,-1 0 0 0 0,1 1 0 0 0,-1-1 1 0 0,-2-1-46 0 0,3 3-112 0 0,1 0 1 0 0,0 1 0 0 0,-1-1 0 0 0,1 1-1 0 0,-1 0 1 0 0,0 0 0 0 0,1 0 0 0 0,-1 0-1 0 0,0 0 1 0 0,0 0 0 0 0,0 1 0 0 0,0-1-1 0 0,1 1 1 0 0,-1 0 0 0 0,0 0 0 0 0,0 0 0 0 0,0 0-1 0 0,0 0 1 0 0,0 1 0 0 0,0-1 0 0 0,-2 2 111 0 0,-11 10-3700 0 0,8 0-3147 0 0,4-5-717 0 0</inkml:trace>
  <inkml:trace contextRef="#ctx0" brushRef="#br0" timeOffset="992.263">934 833 9298 0 0,'0'0'1662'0'0,"0"0"-467"0"0,0 0-141 0 0,0 0 5 0 0,0 0-94 0 0,0 0-243 0 0,0 0-295 0 0,0 0-181 0 0,0 0-66 0 0,0 0-32 0 0,0 0-36 0 0,0 0-14 0 0,0 0-23 0 0,4 17-20 0 0,17 80-14 0 0,-5-61-609 0 0,-11-30-3461 0 0,1-4-3949 0 0,-5-2 3216 0 0</inkml:trace>
  <inkml:trace contextRef="#ctx0" brushRef="#br0" timeOffset="1198.756">739 542 0 0 0,'0'0'0'0'0,"0"0"0"0"0,0 0 0 0 0,0 0 0 0 0</inkml:trace>
  <inkml:trace contextRef="#ctx0" brushRef="#br0" timeOffset="1665.96">1136 877 3113 0 0,'0'0'1453'0'0,"0"0"-71"0"0,0 0 282 0 0,0 0 267 0 0,0 0-22 0 0,0 0-329 0 0,0 0-406 0 0,0 0-279 0 0,0 0-157 0 0,0 0-119 0 0,0 0-103 0 0,0 0-81 0 0,0 0-62 0 0,2-30-38 0 0,7-134 200 0 0,3 97-130 0 0,-11 68-475 0 0,1-1 0 0 0,-1 1-1 0 0,1-1 1 0 0,-1 1-1 0 0,1 0 1 0 0,-1-1-1 0 0,0 1 1 0 0,1 0-1 0 0,-1 0 1 0 0,0 0 0 0 0,0 0-1 0 0,0 0 1 0 0,1 0-1 0 0,-1 1 1 0 0,-1-1-1 0 0,1 0 1 0 0,0 0-1 0 0,0 1 1 0 0,0-1 0 0 0,-1 1-1 0 0,1-1 1 0 0,0 1-1 0 0,-1-1 1 0 0,1 1-1 0 0,-1-1 1 0 0,0 1-1 0 0,0-1 1 0 0,1 1 70 0 0,0 3-8 0 0,1 1 0 0 0,0-1 0 0 0,0 0 0 0 0,0 1 0 0 0,1-1 1 0 0,0 0-1 0 0,0-1 0 0 0,0 1 0 0 0,0 0 0 0 0,1-1 0 0 0,0 0 0 0 0,0 0 0 0 0,0 0 0 0 0,0 0 0 0 0,1-1 1 0 0,-1 1-1 0 0,1-1 0 0 0,0 0 0 0 0,0-1 0 0 0,0 1 0 0 0,1-1 0 0 0,-1 0 0 0 0,0 0 0 0 0,1-1 0 0 0,-1 0 1 0 0,1 0-1 0 0,1 0 8 0 0,-5-3 174 0 0,1 0 0 0 0,-1 0 0 0 0,0 0 0 0 0,0 0 0 0 0,-1 0 0 0 0,1-1 0 0 0,0 1 0 0 0,-1 0 0 0 0,1-1 0 0 0,-1 0 0 0 0,0 1 0 0 0,0-1 0 0 0,0 0 0 0 0,0 0 0 0 0,0 0 0 0 0,-1 1 0 0 0,1-1 0 0 0,-1 0 0 0 0,0-1-174 0 0,12-102 2074 0 0,-2 12-4067 0 0,5 33-9431 0 0,-14 57 2589 0 0</inkml:trace>
  <inkml:trace contextRef="#ctx0" brushRef="#br0" timeOffset="1977.504">1477 1 3361 0 0,'0'0'2815'0'0,"0"0"-1340"0"0,0 0-496 0 0,0 0 157 0 0,0 0 206 0 0,0 0 77 0 0,0 0-152 0 0,0 0-287 0 0,0 0-191 0 0,0 0-102 0 0,0 0-71 0 0,0 0-92 0 0,6 19-82 0 0,33 92 187 0 0,94 157-206 0 0,-107-194-3086 0 0,-23-58-2578 0 0,-2 1-4357 0 0,-1-14 8216 0 0</inkml:trace>
  <inkml:trace contextRef="#ctx0" brushRef="#br0" timeOffset="2184.358">1376 244 4185 0 0,'0'0'1319'0'0,"0"0"-283"0"0,0 0-14 0 0,0 0 65 0 0,0 0-51 0 0,0 0-159 0 0,0 0-186 0 0,0 0-164 0 0,30-13-104 0 0,97-40-105 0 0,-36 11 480 0 0,-53 24-2812 0 0,-8 7-4666 0 0,-24 8 2055 0 0</inkml:trace>
  <inkml:trace contextRef="#ctx0" brushRef="#br0" timeOffset="2551.562">847 251 10570 0 0,'0'0'2305'0'0,"0"0"-428"0"0,0 0-144 0 0,0 0-34 0 0,0 0-177 0 0,0 0-362 0 0,0 0-381 0 0,0 0-286 0 0,0 0-160 0 0,0 0-67 0 0,0 0-95 0 0,0 0-67 0 0,0 0-60 0 0,0 0-72 0 0,0 0-68 0 0,0 0-99 0 0,15 5-3667 0 0,-5-2-4553 0 0,-5-3-2045 0 0</inkml:trace>
  <inkml:trace contextRef="#ctx0" brushRef="#br0" timeOffset="3174.505">1173 1264 10538 0 0,'0'0'1337'0'0,"0"0"-571"0"0,0 0-215 0 0,0 0 89 0 0,0 0 152 0 0,0 0 62 0 0,0 0-102 0 0,0 0-154 0 0,0 0-101 0 0,0 0-38 0 0,0 0 10 0 0,0 0 6 0 0,0 0-24 0 0,8 33-55 0 0,24 104-77 0 0,34 64 470 0 0,-23-70-127 0 0,-22-67-1957 0 0,0-1-5479 0 0,-19-56-1870 0 0,-2-6 4012 0 0</inkml:trace>
  <inkml:trace contextRef="#ctx0" brushRef="#br0" timeOffset="3591.827">1052 1278 4137 0 0,'0'0'1181'0'0,"0"0"-254"0"0,0 0 18 0 0,0 0 169 0 0,0 0 68 0 0,0 0-155 0 0,0 0-298 0 0,0 0-239 0 0,0 0-147 0 0,0 0-95 0 0,0 0-48 0 0,0 0-10 0 0,35-27 1 0 0,111-85 25 0 0,-143 109-195 0 0,-1 0-1 0 0,1 0 1 0 0,1 0-1 0 0,-1 1 1 0 0,0-1 0 0 0,1 1-1 0 0,-1 0 1 0 0,1 0-1 0 0,-1 0 1 0 0,1 0-1 0 0,0 0 1 0 0,0 1 0 0 0,0 0-1 0 0,0 0 1 0 0,0 0-1 0 0,0 0 1 0 0,0 1-1 0 0,1-1 1 0 0,1 1-21 0 0,7 1 109 0 0,3-1 60 0 0,-10-1-125 0 0,0 0-1 0 0,0 0 1 0 0,0 0 0 0 0,0 1-1 0 0,1 0 1 0 0,-1 0 0 0 0,0 0-1 0 0,0 1 1 0 0,0 0 0 0 0,0 0-1 0 0,0 1 1 0 0,0 0 0 0 0,-1 0-1 0 0,1 0 1 0 0,0 0 0 0 0,-1 1-1 0 0,0 0 1 0 0,1 0 0 0 0,-1 1-1 0 0,0-1 1 0 0,-1 1 0 0 0,1 0-1 0 0,-1 0 1 0 0,0 1 0 0 0,0 0-1 0 0,0-1 1 0 0,0 1 0 0 0,-1 0-1 0 0,0 1-43 0 0,0 3 114 0 0,0 1-1 0 0,-1 0 1 0 0,0 1 0 0 0,0-1-1 0 0,-1 0 1 0 0,-1 0 0 0 0,0 1-1 0 0,0-1 1 0 0,-1 0-1 0 0,0 1 1 0 0,-1-1 0 0 0,0 0-1 0 0,-1 0 1 0 0,0 0 0 0 0,0-1-1 0 0,-1 1 1 0 0,0-1-1 0 0,-1 1 1 0 0,0-2 0 0 0,-5 8-114 0 0,-4 7-51 0 0,-1-1 1 0 0,-1 0 0 0 0,-1-1 0 0 0,-1-1 0 0 0,-1 0-1 0 0,-17 13 51 0 0,-2-8-2204 0 0,10-14-7168 0 0,21-10 3922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  <inkml:brush xml:id="br3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2" timeOffset="41305.342">3954 4477 0 0 0,'0'0'576'0'0,"0"0"328"0"0,0 0 113 0 0,0-3-4 0 0,0-5 203 0 0,-7-3 11172 0 0,-4 22-12296 0 0,-91 132 950 0 0,20-26-634 0 0,0 17-193 0 0,-12 23-15 0 0,-17-21 69 0 0,34-42-140 0 0,-49 81-102 0 0,53-79-19 0 0,39-48 22 0 0,-59 74 56 0 0,24-48 4 0 0,18-16-28 0 0,-30 56-66 0 0,38-65 50 0 0,11-4 22 0 0,15-20-42 0 0,0-3 296 0 0,8-11-453 0 0,29-33-7240 0 0,-14 14 1870 0 0,1 1-1726 0 0</inkml:trace>
  <inkml:trace contextRef="#ctx0" brushRef="#br2" timeOffset="42379.415">3925 4488 0 0 0,'0'0'984'0'0,"-4"7"7505"0"0,-1-7-7610 0 0,-57 0 6064 0 0,-79-25-3687 0 0,57-2-1412 0 0,81 26-1677 0 0,-1 0-196 0 0,21 15-222 0 0,28 42 245 0 0,-3 2 1 0 0,-2 3-1 0 0,10 23 6 0 0,8 77 20 0 0,-42-92 17 0 0,-12-62 239 0 0,-2-19 535 0 0,-1-19-280 0 0,-1 22-506 0 0,17-192 393 0 0,-6 153-1334 0 0,18-61 1305 0 0,-15 75-5505 0 0,3 1-5445 0 0,-13 28 2382 0 0</inkml:trace>
  <inkml:trace contextRef="#ctx0" brushRef="#br3" timeOffset="107963.067">2520 5905 0 0 0,'0'0'760'0'0,"0"0"406"0"0,0 0 223 0 0,0 0 236 0 0,0 0 216 0 0,0 0 23 0 0,0 0-191 0 0,0 0-254 0 0,0 0-248 0 0,0 0-213 0 0,-2-1-122 0 0,37-5 4200 0 0,30 15-3465 0 0,-49 1-1421 0 0,-1 1 0 0 0,0 0 0 0 0,-1 2 0 0 0,-1-1 1 0 0,1 2-1 0 0,-2 0 0 0 0,0 0 0 0 0,-1 1 1 0 0,0 1-1 0 0,-1-1 0 0 0,-1 3-150 0 0,49 63 385 0 0,42 27-49 0 0,-88-97-298 0 0,39 18 206 0 0,-50-29-216 0 0,-1 0 17 0 0,0 0 23 0 0,0 0-48 0 0,-8-36-3822 0 0,5 27-274 0 0,0-1-3520 0 0,2 6-1055 0 0</inkml:trace>
  <inkml:trace contextRef="#ctx0" brushRef="#br3" timeOffset="108498.71">3168 5905 0 0 0,'0'0'1720'0'0,"0"0"170"0"0,0 0-96 0 0,0 0-287 0 0,0 0-291 0 0,0 0-201 0 0,0 0-91 0 0,0 0-41 0 0,0 0 1 0 0,-1-4-13 0 0,-4-13-55 0 0,-3 12 3617 0 0,-10 9-3370 0 0,17-3-660 0 0,-87 47 1133 0 0,-221 109-101 0 0,-4-44-323 0 0,279-97-940 0 0,34-16-213 0 0,0 0-26 0 0,6 18-1272 0 0,17-14-2720 0 0,-8-4-4393 0 0,-13 0 7076 0 0,2 0-6964 0 0</inkml:trace>
  <inkml:trace contextRef="#ctx0" brushRef="#br3" timeOffset="115657.36">2294 6402 0 0 0,'0'0'891'0'0,"0"0"10"0"0,0 0-150 0 0,0 0-195 0 0,0 0-160 0 0,0 0-65 0 0,-23 13 7 0 0,-107 56 496 0 0,-71 49 3123 0 0,-308 194 2133 0 0,256-165-5112 0 0,202-110-891 0 0,52-36-94 0 0,0 1-1 0 0,-1-1 1 0 0,1 0-1 0 0,0 0 1 0 0,-1 0-1 0 0,1 0 1 0 0,0-1-1 0 0,0 1 1 0 0,0 0-1 0 0,0 0 1 0 0,0 0-1 0 0,0-1 1 0 0,0 1-1 0 0,0 0 1 0 0,0-1-1 0 0,0 1 1 0 0,1-1-1 0 0,-1 0 1 0 0,0 1-1 0 0,0-1 1 0 0,0 0-1 0 0,1 0 1 0 0,-1 1-1 0 0,0-1 1 0 0,0 0-1 0 0,1 0 1 0 0,-1 0-1 0 0,0-1 1 0 0,0 1-1 0 0,1 0 1 0 0,-1 0-1 0 0,1-1 8 0 0,40-1 227 0 0,-1-2 0 0 0,1-2 0 0 0,-1-2 0 0 0,0-2 0 0 0,18-7-227 0 0,206-27 297 0 0,-185 35-257 0 0,-26 2-274 0 0,-61 29 156 0 0,-170 126 221 0 0,142-119-239 0 0,-1-2 0 0 0,0-1 0 0 0,-2-2 0 0 0,-21 9 96 0 0,-19 13-256 0 0,-439 270 300 0 0,-109 44 2190 0 0,407-224-974 0 0,265-143-2238 0 0,28-26-1283 0 0,-31 0-7413 0 0,-33 25 2516 0 0</inkml:trace>
  <inkml:trace contextRef="#ctx0" brushRef="#br3" timeOffset="116660.136">2130 6439 0 0 0,'0'0'200'0'0,"0"0"631"0"0,0 0 258 0 0,0 0 100 0 0,-4 0 3931 0 0,-14 0-937 0 0,-2 0-1399 0 0,-29 0 1357 0 0,40 0-3907 0 0,0-1-1 0 0,0 0 1 0 0,1 0-1 0 0,-1-1 1 0 0,1 0-1 0 0,-1-1 1 0 0,1 0-1 0 0,0 0 1 0 0,0-1 0 0 0,0 0-1 0 0,-7-4-233 0 0,-27-18 739 0 0,41 26-748 0 0,0 1-1 0 0,0 0 1 0 0,0-1 0 0 0,-1 1 0 0 0,1 0-1 0 0,0 0 1 0 0,0 0 0 0 0,0-1 0 0 0,0 1-1 0 0,0 0 1 0 0,1 0 0 0 0,-1 0 0 0 0,0 1-1 0 0,0-1 1 0 0,1 0 0 0 0,-1 0 0 0 0,1 0-1 0 0,-1 0 1 0 0,1 1 0 0 0,-1-1 0 0 0,1 0-1 0 0,0 1 1 0 0,-1-1 0 0 0,1 0 0 0 0,0 1-1 0 0,0-1 1 0 0,0 0 0 0 0,0 1 0 0 0,0-1-1 0 0,1 0 1 0 0,-1 0 0 0 0,0 1 0 0 0,1-1-1 0 0,-1 0 1 0 0,0 1 0 0 0,1-1 0 0 0,0 1 9 0 0,-1 3 4 0 0,0-1-8 0 0,-1 18-11 0 0,1-1 0 0 0,1 1 0 0 0,1-1 0 0 0,1 0-1 0 0,1 1 1 0 0,0-1 0 0 0,7 16 15 0 0,1-7-14 0 0,-2 2 1 0 0,-1-1-1 0 0,-1 1 1 0 0,-2 1-1 0 0,-1-1 1 0 0,-2 1-1 0 0,-1 12 14 0 0,-14-8 5 0 0,11-34 13 0 0,1-2 0 0 0,0-1 13 0 0,0 0 4 0 0,0 0-7 0 0,0 0 26 0 0,0 0 4 0 0,0 0 0 0 0,0 0 11 0 0,30-63 395 0 0,169-260 164 0 0,-119 197-2497 0 0,-63 106-776 0 0,-2 8-6123 0 0,-6 7-1718 0 0</inkml:trace>
  <inkml:trace contextRef="#ctx0" brushRef="#br2" timeOffset="147885.516">3958 4477 0 0 0,'86'10'536'0'0,"35"9"4404"0"0,91 14-911 0 0,122 19-1370 0 0,139 36-1667 0 0,-182-29-820 0 0,21-14-150 0 0,-162-15-14 0 0,39 6 93 0 0,71-33 119 0 0,-221 15-241 0 0,-16-14 130 0 0,-28 4 2022 0 0,-65-23-1175 0 0,6-29 90 0 0,-20-33 430 0 0,80 72-1399 0 0,-1 1 0 0 0,1 1 0 0 0,-1-1 0 0 0,0 1 1 0 0,0 0-1 0 0,-1 0 0 0 0,1 0 0 0 0,-1 0 0 0 0,1 1 0 0 0,-1 0 0 0 0,0 1 0 0 0,0-1 0 0 0,0 1 0 0 0,0 0 0 0 0,-5 0-77 0 0,11 1-86 0 0,-2 22-156 0 0,3 20 178 0 0,-14 127-37 0 0,-39-23-132 0 0,-1-69 217 0 0,53-77 15 0 0,0 0 0 0 0,0-1 0 0 0,0 1 0 0 0,0 0 0 0 0,1 0 0 0 0,-1-1 0 0 0,0 1 0 0 0,0 0 0 0 0,1 0 0 0 0,-1 0 0 0 0,0 0 0 0 0,0-1 0 0 0,1 1 0 0 0,-1 0 0 0 0,0 0 0 0 0,0 0 0 0 0,1 0 0 0 0,-1 0 0 0 0,0 0 0 0 0,0 0 0 0 0,1 0 0 0 0,-1 0 0 0 0,0 0 0 0 0,1 0 0 0 0,-1 0 1 0 0,0 0-1 0 0,1 0 0 0 0,-1 0 0 0 0,0 0 0 0 0,0 0 0 0 0,1 0 0 0 0,-1 0 0 0 0,0 0 0 0 0,0 0 0 0 0,1 0 0 0 0,-1 0 0 0 0,0 1 0 0 0,0-1 0 0 0,1 0 0 0 0,-1 0 0 0 0,0 0 0 0 0,0 1 0 0 0,1-1 0 0 0,-1 0 0 0 0,0 0 0 0 0,0 0 0 0 0,0 1 0 0 0,0-1 0 0 0,1 0 0 0 0,-1 0 0 0 0,0 1 0 0 0,0-1 1 0 0,0 0-1 0 0,0 1 0 0 0,0-1 0 0 0,0 0 0 0 0,0 0 0 0 0,0 1 0 0 0,0-1 0 0 0,0 0 0 0 0,0 1 1 0 0,179-90 232 0 0,-39 9-85 0 0,-132 74-321 0 0,0-1 383 0 0,-6-1-5778 0 0,-2 7-77 0 0,0 1-3284 0 0</inkml:trace>
  <inkml:trace contextRef="#ctx0" brushRef="#br2" timeOffset="169861.261">3222 6042 0 0 0,'0'0'0'0'0,"0"0"0"0"0,0 0 0 0 0,0 0 0 0 0,0 0 0 0 0,0 0 0 0 0,0 0 0 0 0</inkml:trace>
  <inkml:trace contextRef="#ctx0" brushRef="#br3" timeOffset="171556.221">3325 5927 0 0 0,'0'0'0'0'0,"0"0"0"0"0,0 0 0 0 0,0 0 0 0 0,0 0 0 0 0,0 0 0 0 0,0 0 0 0 0,0 0 0 0 0,0 0 0 0 0,0 0 0 0 0,0 0 0 0 0</inkml:trace>
  <inkml:trace contextRef="#ctx0" brushRef="#br3" timeOffset="173846.27">3069 6053 0 0 0,'-70'7'0'0'0,"-11"-3"0"0"0,7 36 0 0 0,13-11 0 0 0,66-30 8691 0 0,11-2-3368 0 0,32-6-2581 0 0,235-59 1877 0 0,143-64-2797 0 0,-180 62-1173 0 0,72-19 52 0 0,-129 38-516 0 0,150-59 87 0 0,-29 0 125 0 0,-104 51-283 0 0,-25-11 18 0 0,-93 47-68 0 0,5-2-13 0 0,24-16-50 0 0,87-25 63 0 0,-100 30-7 0 0,-46 25-5 0 0,-28 3-70 0 0,34-18 28 0 0,-49 24 119 0 0,-29 4 256 0 0,-169-13-505 0 0,96-7 70 0 0,-12-8 104 0 0,4 4-82 0 0,94 22 9 0 0,-2 29-551 0 0,19 70 346 0 0,-3-26 157 0 0,-3 1 0 0 0,-3-1 0 0 0,-4 1-1 0 0,-4 48 68 0 0,1-63-27 0 0,0-59 42 0 0,12-59 707 0 0,53-29-682 0 0,95-121 97 0 0,-83 113 2 0 0,-73 117-4225 0 0,-9 5-3404 0 0,1-12 422 0 0,0-6-530 0 0</inkml:trace>
  <inkml:trace contextRef="#ctx0" brushRef="#br3" timeOffset="177271.947">4247 5206 0 0 0,'0'0'213'0'0,"0"0"701"0"0,0 0 61 0 0,0 0-107 0 0,0 0-49 0 0,4 15-18 0 0,24 107 2992 0 0,-1-24 1419 0 0,-25-91 573 0 0,-6-15-2698 0 0,-1 2-4037 0 0,-14-37 1770 0 0,17-57-255 0 0,4 85-556 0 0,1 0-1 0 0,0 1 1 0 0,1-1-1 0 0,0 1 1 0 0,1 0-1 0 0,1 1 1 0 0,0-1-1 0 0,1 1 1 0 0,1 0-1 0 0,0 1 1 0 0,0 0-1 0 0,1 0 1 0 0,8-8-9 0 0,45-34-73 0 0,-60 53 64 0 0,0-1 0 0 0,0 1 0 0 0,-1 1 0 0 0,1-1 0 0 0,0 0 1 0 0,0 0-1 0 0,1 1 0 0 0,-1-1 0 0 0,0 1 0 0 0,0-1 1 0 0,0 1-1 0 0,0 0 0 0 0,0 0 0 0 0,1 0 0 0 0,-1 0 0 0 0,0 0 1 0 0,0 1-1 0 0,0-1 0 0 0,0 1 0 0 0,0-1 0 0 0,0 1 1 0 0,0 0-1 0 0,0 0 0 0 0,0 0 0 0 0,0 0 0 0 0,0 0 0 0 0,0 0 1 0 0,-1 0-1 0 0,1 1 0 0 0,0-1 0 0 0,0 2 9 0 0,0-1-46 0 0,-1 1 0 0 0,0 0-1 0 0,0-1 1 0 0,0 1 0 0 0,0 0 0 0 0,0 0-1 0 0,-1 0 1 0 0,1 0 0 0 0,-1 0-1 0 0,1 0 1 0 0,-1 0 0 0 0,0 0 0 0 0,-1 0-1 0 0,1 0 1 0 0,0 0 0 0 0,-1 0 0 0 0,1 0-1 0 0,-1-1 1 0 0,0 1 0 0 0,0 0 0 0 0,0 0-1 0 0,-1 0 1 0 0,0 0 46 0 0,-16 35-5573 0 0,16-32 2621 0 0,2 1-5296 0 0,0-6 3419 0 0</inkml:trace>
  <inkml:trace contextRef="#ctx0" brushRef="#br3" timeOffset="177688.223">4842 4760 1016 0 0,'0'0'1427'0'0,"0"0"50"0"0,0 0 206 0 0,0 0 260 0 0,0 0 102 0 0,0 0-224 0 0,0 0-425 0 0,0 0-388 0 0,0 0-262 0 0,0 0-150 0 0,0 0-47 0 0,0 0-15 0 0,0 0-50 0 0,-6 13-51 0 0,-45 100 1044 0 0,42-91-1227 0 0,3-7 929 0 0,2-6-3231 0 0,1-1-2825 0 0,-1 0-3921 0 0,4-8 4461 0 0</inkml:trace>
  <inkml:trace contextRef="#ctx0" brushRef="#br3" timeOffset="178376.765">4076 4963 0 0 0,'0'0'305'0'0,"0"0"925"0"0,0 0 181 0 0,0 0-87 0 0,0 0-97 0 0,0 0-56 0 0,0 0-32 0 0,0 0-17 0 0,0 0-22 0 0,10-8-65 0 0,31-22-67 0 0,65-2 3645 0 0,-35 13-3440 0 0,-52 10-799 0 0,-16 4 2190 0 0,-3 5-2513 0 0,-24-30 527 0 0,-60-58-2355 0 0,80 79-1200 0 0,2 4-2025 0 0,2 1-5931 0 0</inkml:trace>
  <inkml:trace contextRef="#ctx0" brushRef="#br1" timeOffset="191880.192">2520 3910 3129 0 0,'0'0'-3129'0'0</inkml:trace>
  <inkml:trace contextRef="#ctx0" brushRef="#br2" timeOffset="197694.487">3124 4591 0 0 0,'0'0'1040'0'0,"0"0"591"0"0,0 0 332 0 0,0 0 42 0 0,0 0-208 0 0,0 0-260 0 0,0 0-226 0 0,0 0-175 0 0,0 0-106 0 0,-3-6-102 0 0,-16-28 643 0 0,18 33-1464 0 0,0 1 1 0 0,-1-1-1 0 0,1 0 1 0 0,0 1 0 0 0,-1-1-1 0 0,1 1 1 0 0,-1-1-1 0 0,1 1 1 0 0,0 0-1 0 0,-1-1 1 0 0,1 1-1 0 0,-1 0 1 0 0,1 0 0 0 0,-1 0-1 0 0,1 0 1 0 0,-1 1-1 0 0,1-1 1 0 0,0 0-1 0 0,-1 0 1 0 0,1 1 0 0 0,-1-1-1 0 0,1 1 1 0 0,0-1-1 0 0,-1 1 1 0 0,1 0-1 0 0,0 0 1 0 0,0-1-1 0 0,-1 1 1 0 0,1 0 0 0 0,0 0-1 0 0,0 0 1 0 0,0 0-1 0 0,0 0 1 0 0,0 1-1 0 0,0-1 1 0 0,1 0 0 0 0,-2 1-108 0 0,-35 49-363 0 0,25-33 351 0 0,5-7 5 0 0,0-1-1 0 0,0 1 0 0 0,1 0 0 0 0,1 0 1 0 0,0 0-1 0 0,0 1 0 0 0,1 0 0 0 0,1 0 1 0 0,0 0-1 0 0,0 0 0 0 0,1 1 0 0 0,1 3 8 0 0,1-13-1 0 0,-1 0-10 0 0,0 1 0 0 0,1-1-1 0 0,0 1 1 0 0,0-1 0 0 0,0 1 0 0 0,0-1 0 0 0,0 1 0 0 0,1-1 0 0 0,-1 1 0 0 0,1-1-1 0 0,0 1 1 0 0,0-1 0 0 0,1 0 0 0 0,-1 0 0 0 0,1 1 0 0 0,-1-1 0 0 0,1 0 0 0 0,0 0 0 0 0,0 0-1 0 0,0-1 1 0 0,1 1 0 0 0,-1-1 0 0 0,1 1 0 0 0,-1-1 0 0 0,1 0 0 0 0,1 1 11 0 0,-1-1 29 0 0,1 0 0 0 0,0-1 0 0 0,0 0 0 0 0,0 1 0 0 0,0-1 0 0 0,0-1 0 0 0,0 1 0 0 0,0-1 0 0 0,0 1 0 0 0,0-1 0 0 0,0 0 0 0 0,0-1 0 0 0,0 1 0 0 0,0-1 1 0 0,1 1-1 0 0,-2-1 0 0 0,1-1 0 0 0,0 1 0 0 0,0 0 0 0 0,0-1 0 0 0,0 0 0 0 0,-1 0 0 0 0,1 0 0 0 0,-1 0 0 0 0,0-1 0 0 0,1 1 0 0 0,-1-1-29 0 0,75-89 842 0 0,-68 78-824 0 0,71-157 401 0 0,-72 147-450 0 0,-1 0 1 0 0,-1-1-1 0 0,-1 0 1 0 0,-1 0-1 0 0,-1-1 1 0 0,-1 1-1 0 0,-1-1 1 0 0,-2-15 30 0 0,0 31-109 0 0,-1 1 0 0 0,0 0 1 0 0,0 0-1 0 0,-1 0 0 0 0,0 0 0 0 0,0 0 1 0 0,-1 0-1 0 0,0 0 0 0 0,-1 1 1 0 0,0 0-1 0 0,-1-1 0 0 0,1 2 0 0 0,-1-1 1 0 0,-1 0-1 0 0,0 1 0 0 0,0 0 0 0 0,-4-3 109 0 0,8 8-66 0 0,0 1 0 0 0,-1-1 0 0 0,0 1 0 0 0,1 0 0 0 0,-1 0-1 0 0,1 0 1 0 0,-1 1 0 0 0,0-1 0 0 0,0 0 0 0 0,1 1 0 0 0,-1 0-1 0 0,0 0 1 0 0,0 0 0 0 0,0 0 0 0 0,1 0 0 0 0,-1 0 0 0 0,0 1-1 0 0,0 0 1 0 0,1-1 0 0 0,-1 1 0 0 0,0 0 0 0 0,1 0 0 0 0,-1 0-1 0 0,1 1 1 0 0,-1-1 0 0 0,1 0 0 0 0,0 1 0 0 0,-1 0 0 0 0,1 0-1 0 0,-1 0 67 0 0,-59 63-547 0 0,59-60 576 0 0,0 1-1 0 0,1 0 1 0 0,0-1 0 0 0,0 1-1 0 0,0 0 1 0 0,1 0 0 0 0,0 0-1 0 0,0 0 1 0 0,0 0 0 0 0,1 0 0 0 0,0 0-1 0 0,0 1 1 0 0,1-1 0 0 0,-1 0-1 0 0,1 0 1 0 0,1 0 0 0 0,-1 0-1 0 0,1 0 1 0 0,0-1 0 0 0,1 1 0 0 0,-1 0-1 0 0,1-1 1 0 0,0 0 0 0 0,0 1-1 0 0,1-1 1 0 0,-1 0 0 0 0,1-1-1 0 0,0 1 1 0 0,5 3-29 0 0,23 29 562 0 0,-2 2-1 0 0,-2 1 0 0 0,-1 1 1 0 0,14 32-562 0 0,-22-15 278 0 0,-17-32-3654 0 0,-5-27-9388 0 0,2-2 8939 0 0</inkml:trace>
  <inkml:trace contextRef="#ctx0" brushRef="#br2" timeOffset="198264.334">2924 3980 0 0 0,'0'0'1639'0'0,"0"0"380"0"0,0 0 192 0 0,0 0-149 0 0,0 0-386 0 0,0 0-421 0 0,0 0-300 0 0,0 0-116 0 0,0 0 4 0 0,0 0 9 0 0,2-2 4 0 0,8-3-398 0 0,0 1-1 0 0,1 1 0 0 0,-1-1 1 0 0,1 2-1 0 0,0-1 0 0 0,-1 2 0 0 0,1-1 1 0 0,0 1-1 0 0,0 1 0 0 0,2 0-457 0 0,18-2 286 0 0,155-20 679 0 0,-167 15 676 0 0,-19 6-1397 0 0,-6-18 693 0 0,-10-3-542 0 0,-33-33 54 0 0,-7 2-301 0 0,-14-16-2988 0 0,63 56-486 0 0,4-2-5792 0 0,2 11-443 0 0</inkml:trace>
  <inkml:trace contextRef="#ctx0" brushRef="#br1" timeOffset="202202.688">2699 6012 0 0 0,'0'0'436'0'0,"0"0"315"0"0,0 0 113 0 0,0 0-21 0 0,0 0-62 0 0,0-29 4821 0 0,-2-60-1051 0 0,-6-44-2370 0 0,-8-98-585 0 0,0 98-853 0 0,7-11-387 0 0,-1-114 492 0 0,-28 61-176 0 0,-12-10-273 0 0,17 38 32 0 0,9-23-150 0 0,7-7 225 0 0,1 59-168 0 0,-15-18 284 0 0,16 84-470 0 0,-37-267 408 0 0,34 174-324 0 0,1-94-97 0 0,-3 11 63 0 0,7 128-135 0 0,-2-21 72 0 0,-1 54-38 0 0,8 52 61 0 0,6 31-322 0 0,-3 15-7822 0 0,5-8 3606 0 0,0-1-1302 0 0,0 0-685 0 0</inkml:trace>
  <inkml:trace contextRef="#ctx0" brushRef="#br1" timeOffset="205127.782">2257 2378 0 0 0,'0'0'449'0'0,"-7"-7"2703"0"0,5 4 5579 0 0,2 2-8312 0 0,-7-31 5426 0 0,5 10-4769 0 0,-12-86 1224 0 0,15 83-2015 0 0,18-102 450 0 0,-7-281 456 0 0,-12 218-841 0 0,-16 79-142 0 0,2-29-156 0 0,0-14 15 0 0,1 65-20 0 0,-3-48 35 0 0,10-2 70 0 0,4 91 39 0 0,-3 48-82 0 0,6 0-5430 0 0,13 3 377 0 0,-1-3-4533 0 0,-3 0 3778 0 0</inkml:trace>
  <inkml:trace contextRef="#ctx0" brushRef="#br1" timeOffset="207135.442">1241 379 0 0 0,'0'0'599'0'0,"0"0"698"0"0,0 0 206 0 0,0 0 154 0 0,0 0 159 0 0,0 0 30 0 0,0 0-150 0 0,0 0-251 0 0,0 0-280 0 0,0 0-242 0 0,0 0-154 0 0,-4-4-90 0 0,2 2-656 0 0,2 1 5 0 0,0 1 1 0 0,0-1 0 0 0,0 0-1 0 0,-1 1 1 0 0,1-1 0 0 0,0 0 0 0 0,-1 1-1 0 0,1-1 1 0 0,-1 1 0 0 0,1-1 0 0 0,-1 1-1 0 0,1-1 1 0 0,-1 1 0 0 0,1-1-1 0 0,-1 1 1 0 0,1-1 0 0 0,-1 1 0 0 0,0 0-1 0 0,1-1 1 0 0,-1 1 0 0 0,0 0 0 0 0,1 0-1 0 0,-1-1 1 0 0,0 1 0 0 0,1 0-1 0 0,-1 0 1 0 0,0 0 0 0 0,1 0 0 0 0,-1 0-1 0 0,0 0 1 0 0,0 0 0 0 0,1 0 0 0 0,-1 0-1 0 0,0 0 1 0 0,1 0 0 0 0,-1 0-1 0 0,0 1 1 0 0,1-1 0 0 0,-1 0 0 0 0,0 0-1 0 0,1 1 1 0 0,-1-1 0 0 0,0 0 0 0 0,1 1-1 0 0,-1-1 1 0 0,1 1 0 0 0,-1-1-1 0 0,1 1 1 0 0,-1-1 0 0 0,1 1 0 0 0,-1-1-1 0 0,1 1 1 0 0,0 0 0 0 0,-1-1 0 0 0,1 1-1 0 0,0-1 1 0 0,-1 1 0 0 0,1 0-1 0 0,0-1 1 0 0,0 1 0 0 0,0 0 0 0 0,-1 0-1 0 0,1-1 1 0 0,0 1 0 0 0,0 0 0 0 0,0-1-1 0 0,0 1 1 0 0,0 0 0 0 0,0 0-29 0 0,-7 28 207 0 0,2 1 1 0 0,0 0 0 0 0,2 0 0 0 0,1 0-1 0 0,2 0 1 0 0,1 1 0 0 0,1-1-1 0 0,2 2-207 0 0,-3-20 4 0 0,0-1 0 0 0,2 1 0 0 0,-1-1-1 0 0,1 1 1 0 0,1-1 0 0 0,0 0 0 0 0,1 0-1 0 0,0-1 1 0 0,1 1 0 0 0,0-1 0 0 0,5 7-4 0 0,-9-16 33 0 0,0 0 1 0 0,0-1-1 0 0,0 0 1 0 0,0 1 0 0 0,0-1-1 0 0,0 0 1 0 0,0 0-1 0 0,0 0 1 0 0,0 0-1 0 0,0 0 1 0 0,0 0-1 0 0,0-1 1 0 0,0 1 0 0 0,0-1-1 0 0,0 1 1 0 0,0-1-1 0 0,-1 0 1 0 0,1 0-1 0 0,0 0 1 0 0,0 0-1 0 0,-1 0 1 0 0,1 0 0 0 0,-1 0-1 0 0,1 0 1 0 0,-1-1-1 0 0,1 1 1 0 0,-1-1-1 0 0,0 1 1 0 0,1-1-1 0 0,-1 1 1 0 0,0-1 0 0 0,0 0-1 0 0,0 0 1 0 0,0 1-1 0 0,-1-1 1 0 0,1 0-1 0 0,0 0 1 0 0,-1 0-1 0 0,0 0 1 0 0,1 0 0 0 0,-1-2-34 0 0,3-1 32 0 0,140-285 695 0 0,-41 117-710 0 0,-101 174-32 0 0,0-1 0 0 0,0 1 0 0 0,0-1-1 0 0,0 1 1 0 0,0 0 0 0 0,0-1 0 0 0,0 1 0 0 0,0 0 0 0 0,-1 0-1 0 0,1 0 1 0 0,0-1 0 0 0,0 1 0 0 0,-1 0 0 0 0,1 0-1 0 0,0 0 1 0 0,-1 0 0 0 0,1 0 0 0 0,-1 1 0 0 0,0-1-1 0 0,1 0 1 0 0,-1 0 0 0 0,0 0 0 0 0,1 0 0 0 0,-1 0 0 0 0,0 1-1 0 0,0-1 1 0 0,0 0 0 0 0,0 0 0 0 0,0 0 0 0 0,0 0-1 0 0,-1 1 1 0 0,1-1 0 0 0,0 0 0 0 0,0 0 0 0 0,-1 0-1 0 0,1 0 16 0 0,0 1-8 0 0,3 447 176 0 0,3-282-216 0 0,-1-126 41 0 0,-1 0-1 0 0,-1 1 1 0 0,-3-1-1 0 0,-2 1 1 0 0,-1-1-1 0 0,-2 0 1 0 0,-2 0-1 0 0,-1-1 1 0 0,-3 1-1 0 0,-1-2 1 0 0,-2 0 0 0 0,-1 0-1 0 0,-7 8 8 0 0,11-28 9 0 0,-1-1-1 0 0,-1 0 1 0 0,-1-1-1 0 0,0 0 1 0 0,-1-1-1 0 0,0-1 1 0 0,-2-1-1 0 0,1 0 1 0 0,-2-1-1 0 0,-6 4-8 0 0,22-16 14 0 0,1 0-1 0 0,0 0 1 0 0,-1 0-1 0 0,1-1 0 0 0,-1 1 1 0 0,0 0-1 0 0,1-1 0 0 0,-1 1 1 0 0,1-1-1 0 0,-1 1 1 0 0,0-1-1 0 0,0 0 0 0 0,1 0 1 0 0,-1 0-1 0 0,0 0 0 0 0,1 0 1 0 0,-1 0-1 0 0,0 0 1 0 0,1 0-1 0 0,-1-1 0 0 0,0 1 1 0 0,1-1-1 0 0,-1 1 0 0 0,0-1 1 0 0,1 0-1 0 0,-1 1 1 0 0,1-1-1 0 0,-1 0 0 0 0,1 0 1 0 0,0 0-1 0 0,-1 0 0 0 0,1 0 1 0 0,0-1-1 0 0,0 1 1 0 0,0 0-1 0 0,0-1 0 0 0,0 1 1 0 0,0 0-1 0 0,0-1 1 0 0,0 1-1 0 0,0-1 0 0 0,1 0 1 0 0,-1 1-1 0 0,1-1 0 0 0,-1 0-13 0 0,-12-84-145 0 0,19-97-1708 0 0,10 64-6261 0 0,-11 87 2389 0 0,-3 6 152 0 0</inkml:trace>
  <inkml:trace contextRef="#ctx0" brushRef="#br1" timeOffset="207398.334">1937 37 320 0 0,'0'0'1258'0'0,"0"0"-170"0"0,0 0 224 0 0,0 0 438 0 0,0 0 348 0 0,0 0 75 0 0,0 0-253 0 0,0 0-375 0 0,0 0-311 0 0,0 0-242 0 0,0 0-150 0 0,0 0-56 0 0,0 0-3 0 0,6-5-28 0 0,18-15-32 0 0,-24 38 1873 0 0,-89 146-522 0 0,55-86-2091 0 0,23-41-2162 0 0,11-29-2447 0 0,1-1-3884 0 0,1-4-407 0 0</inkml:trace>
  <inkml:trace contextRef="#ctx0" brushRef="#br1" timeOffset="215570.297">3240 6204 0 0 0,'-138'0'0'0'0,"132"0"0"0"0,1 0 0 0 0,0 0 0 0 0,0 0 0 0 0,-1-1 0 0 0,1 1 0 0 0,0-1 0 0 0,0-1 0 0 0,0 1 0 0 0,0-1 0 0 0,0 0 0 0 0,0 0 0 0 0,0 0 0 0 0,0-1 0 0 0,1 1 0 0 0,-1-1 0 0 0,1 0 0 0 0,0-1 0 0 0,0 1 0 0 0,0-1 0 0 0,0 1 0 0 0,1-1 0 0 0,-2-2 0 0 0,-22-16 0 0 0,25 21 0 0 0,-11-6 110 0 0,-5 4 4325 0 0,97 3 5444 0 0,10 1-6844 0 0,127-10-1825 0 0,158-20 153 0 0,-82 29-943 0 0,57-8 158 0 0,-34-27-195 0 0,-172 23-259 0 0,188-6 116 0 0,-75 13 28 0 0,386-20 313 0 0,-458 24-334 0 0,103-17-247 0 0,283-18 164 0 0,-249 32-111 0 0,-170-8-14 0 0,254-43 41 0 0,-161 27-165 0 0,-17 2 113 0 0,-81 25-34 0 0,-145 1 18 0 0,-1 0 8 0 0,0 0-8 0 0,0 0 3 0 0,0 0 2 0 0,0 0-1 0 0,0 0-24 0 0,0 0-6 0 0,0 0-28 0 0,0 0-40 0 0,0 0-70 0 0,-8 0-5511 0 0,4 0-2268 0 0,3 0-1415 0 0</inkml:trace>
  <inkml:trace contextRef="#ctx0" brushRef="#br1" timeOffset="216664.341">9343 5758 0 0 0,'0'0'1358'0'0,"0"0"107"0"0,0 0 169 0 0,0 0 293 0 0,0 0 255 0 0,0 0 46 0 0,0 0-235 0 0,0 0-328 0 0,0 0-323 0 0,0 0-284 0 0,0 0-200 0 0,0 0-132 0 0,0 0-99 0 0,-1-6-78 0 0,-6-17 1026 0 0,-33 74-1117 0 0,-132 155 139 0 0,-46-11-710 0 0,188-166-350 0 0,40-52-12366 0 0,11-23 3992 0 0,-17 39 8837 0 0</inkml:trace>
  <inkml:trace contextRef="#ctx0" brushRef="#br1" timeOffset="216925.562">8952 5637 0 0 0,'0'0'383'0'0,"0"0"992"0"0,0 0 249 0 0,0 0-41 0 0,0 0 109 0 0,0 0 61 0 0,0 0-164 0 0,0 0-292 0 0,0 0-324 0 0,0 0-225 0 0,0 0-107 0 0,0 0-36 0 0,-3 11-60 0 0,-11 38-51 0 0,26 2 658 0 0,-7-41-872 0 0,11 16 270 0 0,0-1 0 0 0,1-1 0 0 0,2-1 0 0 0,0 0 0 0 0,17 14-550 0 0,66 85 887 0 0,-96-115-888 0 0,-1 0 0 0 0,0 0 0 0 0,-1 1 0 0 0,1 0 0 0 0,-2 0 0 0 0,1 0 0 0 0,-1 0 0 0 0,0 0 0 0 0,-1 1 0 0 0,0 0 0 0 0,0-1 0 0 0,-1 1 0 0 0,0 0 0 0 0,0 0 0 0 0,-1-1 0 0 0,0 1 0 0 0,-1 0 0 0 0,0 0 0 0 0,-2 6 1 0 0,-2-6-337 0 0,0-2-2970 0 0,9-8-8837 0 0,-1-2 7580 0 0</inkml:trace>
  <inkml:trace contextRef="#ctx0" brushRef="#br1" timeOffset="217392.692">9742 5467 0 0 0,'0'0'788'0'0,"0"0"182"0"0,0 0-51 0 0,0 0 55 0 0,0 0 340 0 0,0 0 337 0 0,0 0 7 0 0,0 0-294 0 0,0 0-374 0 0,0 0-260 0 0,0 0-45 0 0,0 0 75 0 0,0 0 79 0 0,0 6-5 0 0,-14 83 2386 0 0,-27-37-2593 0 0,39-50-920 0 0,2-2-10324 0 0,4-2 7388 0 0,-1-1-955 0 0</inkml:trace>
  <inkml:trace contextRef="#ctx0" brushRef="#br1" timeOffset="218477.128">9718 5489 0 0 0,'6'-2'691'0'0,"19"-8"138"0"0,-19 8 45 0 0,-6 2 43 0 0,0 0 41 0 0,0 0 37 0 0,0 0 69 0 0,0 0 38 0 0,0 0-33 0 0,0 0-123 0 0,-29 0 4470 0 0,-2 56-4064 0 0,-9 5-517 0 0,-23 1-350 0 0,93-61-2845 0 0,-15-5-393 0 0,-1 1-3510 0 0,-8-1 106 0 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  <inkml:trace contextRef="#ctx0" brushRef="#br2" timeOffset="283503.011">5922 4098 5953 0 0,'0'0'930'0'0,"0"0"-266"0"0,0 0-77 0 0,0 0 197 0 0,0 0 185 0 0,0 0-8 0 0,0 0-191 0 0,0 0-261 0 0,0 0-203 0 0,0 0-72 0 0,0 0-13 0 0,4 16-5 0 0,26 108 534 0 0,-19-89-424 0 0,-1 0 0 0 0,-2 1 0 0 0,-1 0 1 0 0,-2 1-1 0 0,-2-1 0 0 0,-1 1 0 0 0,-1 0 1 0 0,-3 1-327 0 0,-14-2 1501 0 0,16-35-1227 0 0,0-1 44 0 0,0 0 24 0 0,0 0 31 0 0,0 0 21 0 0,0 0-10 0 0,-7-59 1668 0 0,7 41-1850 0 0,-2-20-10 0 0,2 0-1 0 0,2 0 1 0 0,1 0 0 0 0,2 0-1 0 0,2 1 1 0 0,1-1-1 0 0,7-14-191 0 0,-1 13 19 0 0,-9 22-14 0 0,1 1 0 0 0,0-1 1 0 0,1 1-1 0 0,1 0 0 0 0,1 1 1 0 0,0 0-1 0 0,1 0 0 0 0,3-2-5 0 0,-12 15-10 0 0,1 1 0 0 0,-1-1 0 0 0,1 1 0 0 0,0 0 0 0 0,-1-1 0 0 0,1 1 0 0 0,0 0 0 0 0,0 0 0 0 0,0 0-1 0 0,0 1 1 0 0,-1-1 0 0 0,1 0 0 0 0,0 1 0 0 0,0-1 0 0 0,1 1 0 0 0,-1 0 0 0 0,0-1 0 0 0,0 1 0 0 0,0 0-1 0 0,0 0 1 0 0,0 1 0 0 0,0-1 0 0 0,0 0 0 0 0,0 1 0 0 0,0-1 0 0 0,0 1 0 0 0,0 0 0 0 0,0-1 0 0 0,0 1-1 0 0,0 0 1 0 0,-1 0 0 0 0,1 0 0 0 0,0 1 0 0 0,-1-1 0 0 0,1 0 0 0 0,0 1 0 0 0,-1-1 0 0 0,0 1 0 0 0,1-1-1 0 0,-1 1 1 0 0,0-1 0 0 0,0 1 10 0 0,7 12 26 0 0,-2 1 0 0 0,1-1 1 0 0,-2 1-1 0 0,0 0 0 0 0,-1 1 0 0 0,-1-1 0 0 0,0 1 0 0 0,-1 0 0 0 0,0 10-26 0 0,-2-26-139 0 0,1 1-113 0 0,-1-2-3972 0 0,-1-6-6916 0 0,1 3 3378 0 0</inkml:trace>
  <inkml:trace contextRef="#ctx0" brushRef="#br2" timeOffset="284374.065">5871 3847 2585 0 0,'0'0'1533'0'0,"0"0"-39"0"0,0 0 173 0 0,0 0 273 0 0,0 0 138 0 0,0 0-103 0 0,0 0-312 0 0,0 0-344 0 0,0 0-275 0 0,0 0-205 0 0,0 0-149 0 0,0 0-73 0 0,-5 0-50 0 0,-2 0-508 0 0,-6 0 669 0 0,28-4 443 0 0,203-33 1456 0 0,-161 19-487 0 0,-82-4-1750 0 0,-47-59-734 0 0,64 59-2550 0 0,6 8-6934 0 0,2 10-1992 0 0</inkml:trace>
  <inkml:trace contextRef="#ctx0" brushRef="#br0" timeOffset="288971.611">6441 4639 0 0 0,'0'0'1360'0'0,"0"0"59"0"0,0 0-12 0 0,0 0-50 0 0,2-3-104 0 0,-2 2-286 0 0,5-9-1671 0 0,-2 7 3715 0 0,0 1 4264 0 0,-3 2-7018 0 0,32 34 1825 0 0,-24-18-1918 0 0,1 1-1 0 0,-2-1 0 0 0,0 2 1 0 0,-1-1-1 0 0,-1 0 0 0 0,-1 1 1 0 0,0 0-1 0 0,-1 0 1 0 0,-1 1-1 0 0,-1-1 0 0 0,-1 0 1 0 0,-1 18-164 0 0,16 27 166 0 0,-4-31-18 0 0,-11-31-130 0 0,0-1 8 0 0,0 0-26 0 0,0 0 16 0 0,0 0 0 0 0,0 0-5 0 0,3 14 871 0 0,-3-13-884 0 0,0-1 28 0 0,0 0-10 0 0,0 0 5 0 0,0 0 3 0 0,0 0 0 0 0,0 0 5 0 0,0 0 23 0 0,0 0 4 0 0,0 0-14 0 0,0 0 32 0 0,0 0 1 0 0,0 0 9 0 0,0 0 43 0 0,0 0-6 0 0,0 0 8 0 0,0 0-7 0 0,0 0-8 0 0,0 0 5 0 0,0 0 8 0 0,0 0 18 0 0,0 0-22 0 0,0 0 1 0 0,0 0-8 0 0,0 0-19 0 0,0 0 6 0 0,-108 48 29 0 0,-8 25-360 0 0,65-46 225 0 0,21-17-25 0 0,26-6 286 0 0,4-4-252 0 0,4-33 895 0 0,-21-23-2036 0 0,14 49-1928 0 0,1 0-7030 0 0,2 7-1542 0 0</inkml:trace>
  <inkml:trace contextRef="#ctx0" brushRef="#br0" timeOffset="290011.512">6403 4650 0 0 0,'0'0'477'0'0,"0"0"112"0"0,0 0 4 0 0,0 0 7 0 0,0 0 18 0 0,-5-9 450 0 0,4 7 7992 0 0,-56 24-6391 0 0,-39 14-1139 0 0,80-28-402 0 0,-4-1-693 0 0,20-7-443 0 0,0 0-46 0 0,0 0-110 0 0,0 0-220 0 0,0 0-487 0 0,0 0-1033 0 0,0 0-2802 0 0,0 0-4802 0 0</inkml:trace>
  <inkml:trace contextRef="#ctx0" brushRef="#br0" timeOffset="291895.544">6191 4672 0 0 0,'-5'0'89'0'0,"5"0"390"0"0,0 0 217 0 0,0 0 34 0 0,0 0 3 0 0,0 0-2 0 0,0 0 13 0 0,0 0 42 0 0,0 0 25 0 0,0 0 25 0 0,0 0-1 0 0,0 0-55 0 0,0 0-60 0 0,0 0-84 0 0,0 0-77 0 0,0 0-74 0 0,0 19 1364 0 0,2 20-1331 0 0,1 0 0 0 0,3 0 0 0 0,1-1 1 0 0,1 0-1 0 0,10 22-518 0 0,-7-22-224 0 0,-2-1 0 0 0,-2 1 0 0 0,-1 0 0 0 0,-1 1 0 0 0,-3 3 224 0 0,-2-42-688 0 0,0 0-398 0 0,0 0-644 0 0,0-1-2357 0 0,0-1 2503 0 0,0 2 863 0 0,0-4-3353 0 0</inkml:trace>
  <inkml:trace contextRef="#ctx0" brushRef="#br0" timeOffset="292836.07">6657 4889 0 0 0,'0'0'1146'0'0,"0"0"397"0"0,0 0 92 0 0,0 0-175 0 0,0 0-190 0 0,0 0-121 0 0,0 0-57 0 0,0 0-65 0 0,0 0-87 0 0,0 0-82 0 0,32-3-86 0 0,105-13-21 0 0,467-72 3515 0 0,-142 30-3450 0 0,-96 28-614 0 0,-365 30-202 0 0,5-1 3 0 0,-1 1 1 0 0,0 0-1 0 0,0 0 1 0 0,0 0 0 0 0,1 1-1 0 0,-1 0 1 0 0,0 0-1 0 0,0 0 1 0 0,0 0-1 0 0,0 1 1 0 0,0 0-1 0 0,0 0 1 0 0,-1 0 0 0 0,1 1-1 0 0,2 2-3 0 0,-5-2 12 0 0,-1 0 1 0 0,-1 1-1 0 0,1-1 0 0 0,0 1 1 0 0,-1-1-1 0 0,0 1 0 0 0,1-1 0 0 0,-2 1 1 0 0,1-1-1 0 0,0 1 0 0 0,-1-1 1 0 0,1 1-1 0 0,-1-1 0 0 0,0 0 1 0 0,0 1-1 0 0,0-1 0 0 0,-1 0 0 0 0,0 1-12 0 0,-102 120 290 0 0,103-123-290 0 0,0 0-1 0 0,-1 0 1 0 0,1 0 0 0 0,0 1-1 0 0,0-1 1 0 0,1 0 0 0 0,-1 0-1 0 0,0 0 1 0 0,0 1 0 0 0,1-1-1 0 0,-1 1 1 0 0,0-1 0 0 0,1 0-1 0 0,0 1 1 0 0,-1-1 0 0 0,1 1-1 0 0,0-1 1 0 0,0 1 0 0 0,-1-1 0 0 0,1 1-1 0 0,0-1 1 0 0,1 1 0 0 0,-1-1-1 0 0,0 1 1 0 0,0-1 0 0 0,1 1-1 0 0,-1-1 1 0 0,0 1 0 0 0,1-1-1 0 0,0 0 1 0 0,-1 1 0 0 0,1-1-1 0 0,0 0 1 0 0,0 1 0 0 0,0-1 0 0 0,0 0-1 0 0,0 0 1 0 0,0 0 0 0 0,0 0-1 0 0,0 0 1 0 0,0 0 0 0 0,0 0-1 0 0,0 0 1 0 0,1 0 0 0 0,-1-1-1 0 0,0 1 1 0 0,1 0 0 0 0,-1-1-1 0 0,1 1 1 0 0,-1-1 0 0 0,1 0-1 0 0,-1 1 1 0 0,2-1 0 0 0,83 9 202 0 0,-84-9-194 0 0,109-5 670 0 0,1-5 0 0 0,77-19-678 0 0,23 3-458 0 0,-166 23-3210 0 0,-2 2-3448 0 0,-30 1-2682 0 0</inkml:trace>
  <inkml:trace contextRef="#ctx0" brushRef="#br0" timeOffset="293925.99">9724 4863 0 0 0,'0'0'457'0'0,"0"0"660"0"0,0 0 100 0 0,0 0 40 0 0,0 0 139 0 0,0 0 61 0 0,0 0-62 0 0,0 0-154 0 0,0 0-216 0 0,0 0-173 0 0,0 0-191 0 0,0 0-149 0 0,0 0-98 0 0,-17-1-56 0 0,-53-2-26 0 0,67 2-280 0 0,-1 1 1 0 0,0 1 0 0 0,1-1-1 0 0,-1 0 1 0 0,1 1-1 0 0,-1 0 1 0 0,1 0-1 0 0,-1 0 1 0 0,1 0-1 0 0,-1 1 1 0 0,1-1-1 0 0,0 1 1 0 0,0 0-1 0 0,0 0 1 0 0,0 0-1 0 0,0 0 1 0 0,0 0 0 0 0,0 1-1 0 0,1-1 1 0 0,-1 1-1 0 0,0 1-52 0 0,-6 6 127 0 0,1-4-86 0 0,1 0 1 0 0,1 1 0 0 0,-1 0-1 0 0,1 0 1 0 0,1 0 0 0 0,-1 1 0 0 0,1 0-1 0 0,1 0 1 0 0,-1 0 0 0 0,1 0 0 0 0,1 1-1 0 0,-1 0 1 0 0,2 0 0 0 0,-1 0 0 0 0,1 0-1 0 0,0 0 1 0 0,1 0 0 0 0,0 1 0 0 0,1-1-1 0 0,0 8-41 0 0,3-13 70 0 0,-1-1 0 0 0,1 1 0 0 0,0-1 0 0 0,0 0 0 0 0,0 0 0 0 0,0 0 0 0 0,1 0 0 0 0,-1 0-1 0 0,1-1 1 0 0,-1 1 0 0 0,1-1 0 0 0,0 0 0 0 0,0 0 0 0 0,0-1 0 0 0,0 1 0 0 0,1-1 0 0 0,-1 0 0 0 0,0 0-1 0 0,1 0 1 0 0,-1-1 0 0 0,0 1 0 0 0,1-1 0 0 0,-1 0 0 0 0,0-1 0 0 0,1 1 0 0 0,-1-1 0 0 0,4 0-70 0 0,-6 1 54 0 0,15-3 310 0 0,1 0-1 0 0,-1-1 1 0 0,0-1 0 0 0,0-1-1 0 0,0 0 1 0 0,-1-1 0 0 0,0-1 0 0 0,14-9-364 0 0,-30 17 0 0 0,26-16 281 0 0,0 0-1 0 0,-1-2 1 0 0,-1-1 0 0 0,-1-1-1 0 0,-1-1 1 0 0,0 0 0 0 0,-2-2-1 0 0,-1-1 1 0 0,13-20-281 0 0,-21 30 30 0 0,-1-2 0 0 0,-1 1-1 0 0,0-1 1 0 0,-1 0 0 0 0,-1-1 0 0 0,-1 0 0 0 0,0 0 0 0 0,-1-1 0 0 0,-1 0-1 0 0,0 1 1 0 0,-2-1 0 0 0,0 0 0 0 0,0-17-30 0 0,-3 30-57 0 0,-1 1 1 0 0,1 0-1 0 0,-1 0 1 0 0,0 0-1 0 0,0 0 0 0 0,0 0 1 0 0,0 0-1 0 0,-1 0 1 0 0,1 1-1 0 0,-1-1 0 0 0,0 1 1 0 0,0 0-1 0 0,0-1 1 0 0,-1 2-1 0 0,1-1 0 0 0,-1 0 1 0 0,0 1-1 0 0,1-1 1 0 0,-1 1-1 0 0,0 0 0 0 0,0 0 1 0 0,-1 1-1 0 0,1-1 1 0 0,0 1-1 0 0,0 0 0 0 0,-1 0 1 0 0,1 1-1 0 0,-1-1 1 0 0,1 1-1 0 0,-1 0 0 0 0,1 0 1 0 0,0 0-1 0 0,-1 1 1 0 0,1-1-1 0 0,-1 1 0 0 0,1 0 1 0 0,0 1-1 0 0,-1-1 1 0 0,1 1-1 0 0,0 0 0 0 0,0 0 1 0 0,0 0-1 0 0,-3 2 57 0 0,-8 7-91 0 0,0 1-1 0 0,0 1 0 0 0,1 0 1 0 0,1 1-1 0 0,0 0 0 0 0,1 1 1 0 0,1 0-1 0 0,0 1 0 0 0,1 0 1 0 0,1 1-1 0 0,-7 17 92 0 0,10-21-31 0 0,1 1 0 0 0,1-1 1 0 0,0 1-1 0 0,0 1 0 0 0,2-1 0 0 0,0 0 0 0 0,0 0 1 0 0,1 1-1 0 0,1-1 0 0 0,1 1 0 0 0,0 3 31 0 0,0-12-1 0 0,1-1-1 0 0,0 1 1 0 0,0-1-1 0 0,1 1 1 0 0,-1-1-1 0 0,1 0 1 0 0,0 0-1 0 0,0 0 1 0 0,1-1-1 0 0,0 1 1 0 0,0-1-1 0 0,0 1 1 0 0,0-1-1 0 0,0-1 1 0 0,1 1 0 0 0,0 0-1 0 0,0-1 1 0 0,0 0-1 0 0,0 0 1 0 0,0-1-1 0 0,2 1 2 0 0,120 33 153 0 0,-101-32-125 0 0,1-2 0 0 0,-1-1 1 0 0,0-1-1 0 0,1-1 1 0 0,-1-1-1 0 0,16-4-28 0 0,-14-1-402 0 0,36-10-868 0 0,-24 1-8036 0 0,-30 12 252 0 0</inkml:trace>
  <inkml:trace contextRef="#ctx0" brushRef="#br0" timeOffset="294343.112">10712 4724 1272 0 0,'0'0'2418'0'0,"0"0"-117"0"0,0 0 7 0 0,0 0 58 0 0,0 0-82 0 0,0 0-206 0 0,0 0-391 0 0,0 0-404 0 0,0 0-283 0 0,0 0-287 0 0,0 0-193 0 0,0 0-108 0 0,0 0-92 0 0,-6 5-32 0 0,-73 93 673 0 0,-51 85-1189 0 0,75-134-3466 0 0,34-38-1472 0 0,0 0-4499 0 0,13-8 6207 0 0</inkml:trace>
  <inkml:trace contextRef="#ctx0" brushRef="#br0" timeOffset="294649.475">10399 4760 1864 0 0,'0'0'2790'0'0,"0"0"-1197"0"0,0 0-522 0 0,0 0 115 0 0,0 0 352 0 0,0 0 213 0 0,0 0-84 0 0,0 0-282 0 0,0 0-281 0 0,0 0-235 0 0,0 0-194 0 0,0 0-145 0 0,0 0-121 0 0,17 33-88 0 0,54 101-91 0 0,-69-128-207 0 0,1-1 1 0 0,0 1-1 0 0,0-1 1 0 0,0 1 0 0 0,0-1-1 0 0,1 0 1 0 0,0 0-1 0 0,0 0 1 0 0,1-1-1 0 0,-1 1 1 0 0,1-1-1 0 0,0 0 1 0 0,0-1 0 0 0,2 2-24 0 0,11 6 55 0 0,-5-1-137 0 0,0-2 1 0 0,1 1-1 0 0,1-2 0 0 0,-1 0 1 0 0,1-1-1 0 0,0 0 0 0 0,0-1 1 0 0,1-1 81 0 0,32 2-4214 0 0,-2-14-5431 0 0,-36 7 4789 0 0</inkml:trace>
  <inkml:trace contextRef="#ctx0" brushRef="#br0" timeOffset="295107.859">11123 4757 2513 0 0,'0'0'1775'0'0,"0"0"-115"0"0,0 0 79 0 0,0 0 168 0 0,0 0-3 0 0,0 0-225 0 0,0 0-369 0 0,0 0-394 0 0,0 0-332 0 0,0 0-238 0 0,0 0-145 0 0,0 0-86 0 0,-31 31-58 0 0,-91 98-22 0 0,85-72-59 0 0,37-50 1 0 0,0-3 15 0 0,0-1-1 0 0,0 1 1 0 0,0-1-1 0 0,0 1 1 0 0,0 0-1 0 0,1-1 1 0 0,0 1-1 0 0,0-1 1 0 0,0 0-1 0 0,0 1 1 0 0,0-1-1 0 0,1 0 0 0 0,-1 0 1 0 0,1 1-1 0 0,0-1 1 0 0,0 0-1 0 0,0-1 1 0 0,0 1-1 0 0,0 0 1 0 0,1-1-1 0 0,0 1 1 0 0,-1-1-1 0 0,1 0 1 0 0,0 0-1 0 0,0 0 1 0 0,0 0-1 0 0,0 0 1 0 0,0-1-1 0 0,1 1 1 0 0,-1-1-1 0 0,0 0 1 0 0,1 0-1 0 0,-1 0 1 0 0,1 0-1 0 0,-1-1 0 0 0,4 1 10 0 0,7-1 222 0 0,0 0 1 0 0,0 0 0 0 0,0-1 0 0 0,0-1 0 0 0,0-1 0 0 0,0 1 0 0 0,-1-2 0 0 0,1 0 0 0 0,-1-1 0 0 0,0 0 0 0 0,0-1 0 0 0,-1-1 0 0 0,0 0 0 0 0,0 0 0 0 0,0-1 0 0 0,6-7-224 0 0,11-9 477 0 0,-2-2 0 0 0,-1-2-1 0 0,0 0 1 0 0,-3-1 0 0 0,13-20-477 0 0,-24 35-13 0 0,0 0 0 0 0,-1 0 0 0 0,-1-1 0 0 0,0-1 0 0 0,-1 1-1 0 0,0-2 1 0 0,-2 1 0 0 0,0-1 0 0 0,0 0 0 0 0,-2-1-1 0 0,0 1 1 0 0,-1-1 0 0 0,-1 0 0 0 0,-1 0 0 0 0,0 0-1 0 0,-2 0 1 0 0,0-1 0 0 0,0 1 13 0 0,-1 14-36 0 0,-1 0 0 0 0,1 0 0 0 0,0 0 1 0 0,-1 0-1 0 0,0 0 0 0 0,0 1 0 0 0,0-1 0 0 0,-1 1 0 0 0,1-1 0 0 0,-1 1 0 0 0,1 0 0 0 0,-1 0 0 0 0,0 0 1 0 0,0 0-1 0 0,-1 0 0 0 0,1 1 0 0 0,-1 0 0 0 0,1-1 0 0 0,-1 1 0 0 0,0 1 0 0 0,1-1 0 0 0,-1 0 1 0 0,0 1-1 0 0,0 0 0 0 0,0 0 0 0 0,-1 0 0 0 0,1 0 0 0 0,0 1 0 0 0,0 0 0 0 0,0 0 0 0 0,0 0 1 0 0,-1 0-1 0 0,1 0 0 0 0,0 1 0 0 0,0 0 0 0 0,0 0 0 0 0,0 0 0 0 0,0 0 0 0 0,0 1 0 0 0,0 0 1 0 0,0-1-1 0 0,1 2 0 0 0,-1-1 0 0 0,1 0 0 0 0,-2 1 36 0 0,-12 8-68 0 0,0 1-1 0 0,1 0 1 0 0,1 1 0 0 0,0 1 0 0 0,0 0-1 0 0,1 1 1 0 0,1 0 0 0 0,1 1-1 0 0,0 1 1 0 0,1 0 0 0 0,1 1-1 0 0,1 0 1 0 0,0 0 0 0 0,-1 6 68 0 0,7-17-97 0 0,1 0 0 0 0,0 0 1 0 0,0 0-1 0 0,1 1 0 0 0,0-1 1 0 0,0 1-1 0 0,0-1 0 0 0,1 1 0 0 0,0-1 1 0 0,1 0-1 0 0,0 1 0 0 0,0-1 1 0 0,0 1-1 0 0,1-1 0 0 0,0 0 0 0 0,0 0 1 0 0,1 0-1 0 0,0 0 0 0 0,0-1 1 0 0,1 1-1 0 0,0-1 0 0 0,0 1 1 0 0,0-1-1 0 0,1-1 0 0 0,0 1 0 0 0,0-1 1 0 0,1 1-1 0 0,-1-2 0 0 0,3 3 97 0 0,104 44-5081 0 0,-33-36-4145 0 0,-64-15 6791 0 0</inkml:trace>
  <inkml:trace contextRef="#ctx0" brushRef="#br0" timeOffset="295644.538">11817 4624 7098 0 0,'0'0'1370'0'0,"0"0"-381"0"0,0 0-84 0 0,0 0 206 0 0,0 0 128 0 0,0 0-83 0 0,0 0-324 0 0,0 0-350 0 0,0 0-235 0 0,0 0-138 0 0,-19 33-68 0 0,-59 104-49 0 0,55-73-81 0 0,23-55 50 0 0,0-5 35 0 0,1 1-1 0 0,-1-1 1 0 0,1 0 0 0 0,0 0-1 0 0,0 1 1 0 0,0-1-1 0 0,1 0 1 0 0,-1 0-1 0 0,1 0 1 0 0,0-1 0 0 0,0 1-1 0 0,1 0 1 0 0,-1-1-1 0 0,1 1 1 0 0,-1-1-1 0 0,1 0 1 0 0,0 0-1 0 0,0 0 1 0 0,1 0 0 0 0,-1-1-1 0 0,1 1 1 0 0,-1-1-1 0 0,1 0 1 0 0,0 0-1 0 0,0 0 1 0 0,0 0 0 0 0,0-1-1 0 0,0 1 1 0 0,0-1-1 0 0,0 0 1 0 0,0-1-1 0 0,1 1 1 0 0,-1-1 0 0 0,0 1-1 0 0,0-1 1 0 0,1-1-1 0 0,1 1 5 0 0,3 0 149 0 0,-1-1-1 0 0,1 0 0 0 0,-1 0 1 0 0,0-1-1 0 0,0 0 0 0 0,0 0 1 0 0,0-1-1 0 0,0 0 0 0 0,0-1 1 0 0,-1 0-1 0 0,1 0 0 0 0,-1 0 1 0 0,0-1-1 0 0,0 0 0 0 0,-1 0 1 0 0,1-1-1 0 0,-1 0 0 0 0,2-3-148 0 0,141-178 2794 0 0,-101 117-1722 0 0,-48 70-1061 0 0,0 0-54 0 0,0 19-237 0 0,-8 168-149 0 0,3-113-915 0 0,2-1-1 0 0,4 1 0 0 0,6 33 1345 0 0,6-16-1864 0 0,9 83-1182 0 0,-20-57 3816 0 0,-2-114-614 0 0,0-1-1 0 0,-1 1 1 0 0,1-1-1 0 0,-1 0 1 0 0,1 1-1 0 0,-1-1 1 0 0,0 1-1 0 0,0-1 1 0 0,0 0-1 0 0,0 0 1 0 0,-1 1-1 0 0,1-1 1 0 0,0 0-1 0 0,-1 0 0 0 0,0 0 1 0 0,1-1-1 0 0,-1 1 1 0 0,0 0-1 0 0,0-1 1 0 0,0 1-1 0 0,0-1 1 0 0,0 1-1 0 0,0-1 1 0 0,-1 0-1 0 0,1 0 1 0 0,0 0-1 0 0,-1 0 1 0 0,1 0-1 0 0,0-1 1 0 0,-1 1-1 0 0,1-1 1 0 0,-1 0-1 0 0,1 1 1 0 0,-1-1-1 0 0,1 0 1 0 0,-1 0-1 0 0,0-1 1 0 0,1 1-1 0 0,0-1 1 0 0,-3 0-156 0 0,-4 0 245 0 0,1 0 1 0 0,-1-1-1 0 0,1 0 0 0 0,-1-1 1 0 0,1 0-1 0 0,0 0 1 0 0,0-1-1 0 0,0 0 1 0 0,1-1-1 0 0,-1 1 0 0 0,-4-5-245 0 0,3-1 74 0 0,1 1 0 0 0,0-1 0 0 0,1 0 0 0 0,0-1 0 0 0,1 0 0 0 0,0 0 0 0 0,1-1 0 0 0,0 1 0 0 0,0-1 0 0 0,2 0 0 0 0,-1 0 0 0 0,1 0 0 0 0,1-1 0 0 0,0 1 0 0 0,1-1 0 0 0,1 1 0 0 0,0-1 0 0 0,0 0 0 0 0,1 1 0 0 0,1-1 0 0 0,0 1 0 0 0,1 0 0 0 0,0-1 0 0 0,0 1 0 0 0,5-9-74 0 0,1 5-232 0 0,0 1 0 0 0,1-1 0 0 0,1 2 0 0 0,0-1 0 0 0,1 2 1 0 0,0-1-1 0 0,1 2 0 0 0,1 0 0 0 0,0 0 0 0 0,12-7 232 0 0,53-32-10889 0 0,-65 43 428 0 0</inkml:trace>
  <inkml:trace contextRef="#ctx0" brushRef="#br0" timeOffset="307547.759">6734 4915 0 0 0,'-1'-1'0'0'0,"0"-1"0"0"0,0 1 0 0 0,0-1 0 0 0,0 1 0 0 0,0 0 0 0 0,0 0 0 0 0,0 0 0 0 0,-1 0 0 0 0,1 0 0 0 0,0 0 0 0 0,-1 0 0 0 0,1 0 0 0 0,-1 0 0 0 0,1 0 0 0 0,-1 1 0 0 0,1-1 0 0 0,-1 1 0 0 0,1-1 0 0 0,-1 1 0 0 0,0 0 0 0 0,1-1 0 0 0,-1 1 0 0 0,0 0 0 0 0,1 0 0 0 0,-1 0 0 0 0,0 0 0 0 0,1 1 0 0 0,-1-1 0 0 0,0 1 0 0 0,-5-1 0 0 0,-44 30 0 0 0,51-26 10558 0 0,18-1-7249 0 0,-15-2-2948 0 0,1 0 1 0 0,-1 0-1 0 0,1-1 1 0 0,-1 1-1 0 0,1-1 0 0 0,-1 0 1 0 0,0 0-1 0 0,1 0 0 0 0,-1 0 1 0 0,1 0-1 0 0,-1-1 1 0 0,1 0-1 0 0,-1 0 0 0 0,1 0 1 0 0,-1 0-1 0 0,0 0 1 0 0,0-1-1 0 0,1 0-361 0 0,83-64 2112 0 0,-80 59-1806 0 0,124-150 1208 0 0,-111 131-1503 0 0,-20 52-582 0 0,12 209 536 0 0,-8-219 43 0 0,0 0 0 0 0,1 0-1 0 0,1-1 1 0 0,0 0 0 0 0,1 0 0 0 0,0-1-1 0 0,2 0 1 0 0,-1 0 0 0 0,2 0 0 0 0,0-2-1 0 0,10 11-7 0 0,2 6 43 0 0,-22-28-8 0 0,0-1 9 0 0,0 0 5 0 0,0 0 31 0 0,0 0 19 0 0,0 0 49 0 0,0 0 36 0 0,0 0 8 0 0,0 0 24 0 0,0 0-5 0 0,-21-1 282 0 0,-21-13-398 0 0,0-2 0 0 0,1-1 0 0 0,0-3 0 0 0,-24-16-95 0 0,-24-22-404 0 0,55 47-1335 0 0,22 4-5221 0 0,11 7 153 0 0,1 0-3251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47.4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1 557 13427 0 0,'0'0'1317'0'0,"0"0"-632"0"0,0 0-328 0 0,0 0-12 0 0,0 0 44 0 0,0 0 21 0 0,0 0 0 0 0,0 0 8 0 0,0 0 53 0 0,0 0 44 0 0,0 0-15 0 0,0 0-44 0 0,28 3-57 0 0,89 6-90 0 0,19-19 276 0 0,-96 1-594 0 0,-21 5-407 0 0,35-5-1928 0 0,-19 7-8798 0 0,-28 2 4060 0 0</inkml:trace>
  <inkml:trace contextRef="#ctx0" brushRef="#br0" timeOffset="538.984">615 605 13611 0 0,'0'0'1105'0'0,"0"0"-383"0"0,0 0-93 0 0,0 0 94 0 0,0 0 8 0 0,0 0-145 0 0,0 0-222 0 0,0 0-171 0 0,0 0-84 0 0,0 0-42 0 0,0 0-27 0 0,-28 32-21 0 0,-88 100-13 0 0,75-69-43 0 0,39-54 22 0 0,1-5 12 0 0,0-1-1 0 0,0 1 0 0 0,0-1 0 0 0,0 1 0 0 0,1 0 1 0 0,-1-1-1 0 0,1 1 0 0 0,0-1 0 0 0,0 1 0 0 0,1 0 1 0 0,-1-1-1 0 0,1 1 0 0 0,0 0 0 0 0,0-1 0 0 0,0 1 1 0 0,0-1-1 0 0,0 0 0 0 0,1 1 0 0 0,0-1 1 0 0,0 0-1 0 0,-1 0 0 0 0,2 0 0 0 0,-1 0 0 0 0,0 0 1 0 0,1 0-1 0 0,-1-1 0 0 0,1 1 0 0 0,0-1 0 0 0,0 0 1 0 0,0 0-1 0 0,0 0 0 0 0,0 0 0 0 0,0 0 0 0 0,0-1 1 0 0,1 1-1 0 0,-1-1 0 0 0,1 0 0 0 0,-1 0 0 0 0,1 0 1 0 0,-1-1-1 0 0,1 1 0 0 0,0-1 0 0 0,-1 0 0 0 0,1 0 1 0 0,2 0 3 0 0,5 0 137 0 0,0-1 1 0 0,-1 0 0 0 0,1-1 0 0 0,0 0 0 0 0,-1-1-1 0 0,1 0 1 0 0,-1 0 0 0 0,0-1 0 0 0,0-1-1 0 0,-1 0 1 0 0,1 0 0 0 0,-1-1 0 0 0,0 0 0 0 0,0 0-1 0 0,-1-1 1 0 0,6-5-138 0 0,37-34 379 0 0,-3-3 0 0 0,-1-1-1 0 0,-3-2 1 0 0,-2-2 0 0 0,-2-2 0 0 0,-3-2-1 0 0,-2-1 1 0 0,20-50-379 0 0,-47 91-46 0 0,-1-1 0 0 0,-1 0 0 0 0,-1-1 0 0 0,-1 1 0 0 0,0-1-1 0 0,-2 0 1 0 0,0 0 0 0 0,-1 0 0 0 0,-1-8 46 0 0,0 22-67 0 0,-1-1 0 0 0,1 1 0 0 0,-1 0 0 0 0,-1-1 1 0 0,1 1-1 0 0,-1 0 0 0 0,0 0 0 0 0,0 0 0 0 0,-1 0 0 0 0,0 0 0 0 0,0 0 0 0 0,0 1 0 0 0,-1-1 1 0 0,1 1-1 0 0,-2 0 0 0 0,1 0 0 0 0,0 0 0 0 0,-1 1 0 0 0,0 0 0 0 0,0 0 0 0 0,0 0 0 0 0,0 0 0 0 0,-1 1 1 0 0,1 0-1 0 0,-1 0 0 0 0,0 0 0 0 0,0 1 0 0 0,0 0 0 0 0,-1 0 0 0 0,-3-1 67 0 0,-1 2-39 0 0,0 1 0 0 0,-1 0-1 0 0,1 0 1 0 0,-1 1-1 0 0,1 0 1 0 0,-1 1 0 0 0,1 0-1 0 0,0 1 1 0 0,0 1 0 0 0,0-1-1 0 0,1 2 1 0 0,-1-1 0 0 0,1 2-1 0 0,0-1 1 0 0,0 1-1 0 0,1 1 1 0 0,0 0 0 0 0,0 0-1 0 0,0 0 1 0 0,1 1 0 0 0,0 1-1 0 0,1 0 1 0 0,0 0 0 0 0,0 0-1 0 0,1 0 1 0 0,0 1-1 0 0,1 0 1 0 0,0 1 0 0 0,-4 9 39 0 0,3-4 40 0 0,-1 0 1 0 0,2 1-1 0 0,0 0 1 0 0,1 0-1 0 0,1 0 1 0 0,1 0-1 0 0,0 1 0 0 0,1-1 1 0 0,1 1-1 0 0,1-1 1 0 0,0 1-1 0 0,1-1 1 0 0,1 0-1 0 0,0 0 1 0 0,2 0-1 0 0,0 0 1 0 0,1-1-1 0 0,0 1 1 0 0,1-1-1 0 0,1-1 1 0 0,1 0-1 0 0,0 0 1 0 0,11 13-41 0 0,6-2 178 0 0,2-1 1 0 0,1-1 0 0 0,0-1 0 0 0,2-2 0 0 0,1-1-1 0 0,0-1 1 0 0,1-2 0 0 0,1-1 0 0 0,1-2 0 0 0,0-1 0 0 0,1-2-1 0 0,22 4-178 0 0,14 9-689 0 0,-64-19-1672 0 0,-7-2-1584 0 0,-1 0-3403 0 0,0-3-1739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45 504 0 0,'0'0'1599'0'0,"0"0"-13"0"0,0 0 127 0 0,0 0 235 0 0,0 0 217 0 0,0 0-2 0 0,0 0-263 0 0,0 0-340 0 0,0 0-325 0 0,0 0-243 0 0,0 0-176 0 0,1-8-101 0 0,3-21-76 0 0,-3 22-74 0 0,-1 7-59 0 0,0 0-81 0 0,0 0-82 0 0,0 0-87 0 0,0 0-87 0 0,0 0-73 0 0,1 165 456 0 0,-10 75 34 0 0,-3 10-366 0 0,2-96-259 0 0,10-88-2356 0 0,0-65 1424 0 0,0-1-185 0 0,0-19-5341 0 0,2-9-2252 0 0,0 20 5303 0 0</inkml:trace>
  <inkml:trace contextRef="#ctx0" brushRef="#br0" timeOffset="1">1 137 0 0 0,'0'0'599'0'0,"0"0"114"0"0,0 0 315 0 0,0 0 417 0 0,0 0 306 0 0,0 0 51 0 0,0 0-157 0 0,0 0-188 0 0,0 0-122 0 0,36-3-79 0 0,115-10-61 0 0,383-41 6145 0 0,-220 24-7677 0 0,-314 30 226 0 0,1 0 0 0 0,-1 0 1 0 0,1 0-1 0 0,-1 1 1 0 0,1-1-1 0 0,-1 0 0 0 0,0 0 1 0 0,1 0-1 0 0,-1 0 1 0 0,1 0-1 0 0,-1 1 1 0 0,1-1-1 0 0,-1 0 0 0 0,0 0 1 0 0,1 0-1 0 0,-1 1 1 0 0,1-1-1 0 0,-1 0 0 0 0,0 1 1 0 0,1-1-1 0 0,-1 0 1 0 0,0 1-1 0 0,0-1 1 0 0,1 1-1 0 0,-1-1 0 0 0,0 0 1 0 0,0 1-1 0 0,1-1 1 0 0,-1 1-1 0 0,0-1 0 0 0,0 1 1 0 0,0-1-1 0 0,0 1 1 0 0,0-1-1 0 0,0 1 0 0 0,0-1 1 0 0,0 0-1 0 0,0 1 1 0 0,0-1-1 0 0,0 1 1 0 0,0-1-1 0 0,0 1 0 0 0,0-1 1 0 0,0 1-1 0 0,0-1 1 0 0,-1 1-1 0 0,1-1 0 0 0,0 0 1 0 0,0 1-1 0 0,-1-1 1 0 0,1 1-1 0 0,0-1 1 0 0,0 0-1 0 0,-1 1 0 0 0,1-1 1 0 0,0 0-1 0 0,-1 1 1 0 0,1-1 110 0 0,-19 24-10470 0 0,12-20 6125 0 0</inkml:trace>
  <inkml:trace contextRef="#ctx0" brushRef="#br0" timeOffset="2">67 932 1104 0 0,'0'0'1567'0'0,"0"0"254"0"0,0 0 478 0 0,0 0 279 0 0,0 0-23 0 0,0 0-345 0 0,31 2-494 0 0,101 5-369 0 0,35-23 1264 0 0,-92 4-2962 0 0,142-16 3271 0 0,-145 22-7235 0 0,1 4-5908 0 0,-69 2 2384 0 0</inkml:trace>
  <inkml:trace contextRef="#ctx0" brushRef="#br0" timeOffset="3">1367 645 3673 0 0,'0'0'1603'0'0,"0"0"-254"0"0,0 0 69 0 0,0 0 230 0 0,0 0 191 0 0,0 0-94 0 0,0 0-362 0 0,0 0-347 0 0,0 0-261 0 0,0 0-144 0 0,0 0-65 0 0,0 0-51 0 0,0 0-49 0 0,-25 5-78 0 0,-78 21-96 0 0,49 8-2 0 0,46-25-240 0 0,1-1-62 0 0,0 0 1 0 0,1 0 0 0 0,0 1-1 0 0,0 0 1 0 0,1 0 0 0 0,0 1-1 0 0,0-1 1 0 0,1 1 0 0 0,1 0-1 0 0,0 0 1 0 0,0 0-1 0 0,1 0 1 0 0,0 1 0 0 0,0-1-1 0 0,2 1 1 0 0,-1-1 0 0 0,1 1-1 0 0,1-1 1 0 0,-1 1 11 0 0,1-8-114 0 0,0 0 0 0 0,0 0 1 0 0,0 0-1 0 0,0 0 0 0 0,0 0 1 0 0,0 0-1 0 0,1 0 0 0 0,-1 0 1 0 0,1-1-1 0 0,0 1 0 0 0,0-1 1 0 0,0 1-1 0 0,0-1 0 0 0,1 0 1 0 0,-1 0-1 0 0,0 0 0 0 0,1 0 1 0 0,-1 0-1 0 0,1 0 0 0 0,0-1 0 0 0,0 1 1 0 0,0-1-1 0 0,0 0 0 0 0,0 0 1 0 0,0 0-1 0 0,0 0 0 0 0,0 0 1 0 0,1-1 113 0 0,28 6-4268 0 0,-3-5-3536 0 0,-21-1 3608 0 0</inkml:trace>
  <inkml:trace contextRef="#ctx0" brushRef="#br0" timeOffset="4">1416 1002 5065 0 0,'0'0'2129'0'0,"0"0"-481"0"0,0 0 67 0 0,0 0 321 0 0,0 0 107 0 0,0 0-275 0 0,0 0-508 0 0,0 0-424 0 0,0 0-249 0 0,0 0-120 0 0,0 0-71 0 0,0 0-64 0 0,18-23-67 0 0,52-74-79 0 0,-39 52-4 0 0,-27 37-260 0 0,0-1-1 0 0,1 1 1 0 0,1 0 0 0 0,-1 1 0 0 0,1-1 0 0 0,0 1 0 0 0,1 0 0 0 0,0 0-1 0 0,0 1 1 0 0,1 0 0 0 0,-1 0 0 0 0,1 1 0 0 0,0 0 0 0 0,1 0-1 0 0,-1 1 1 0 0,1 0 0 0 0,2 0-22 0 0,-9 5-28 0 0,0 0-1 0 0,0 1 1 0 0,0-1 0 0 0,-1 1 0 0 0,1-1-1 0 0,0 1 1 0 0,-1 0 0 0 0,0-1-1 0 0,1 1 1 0 0,-1 0 0 0 0,0 0-1 0 0,0 0 1 0 0,0 0 0 0 0,0 0-1 0 0,0 0 1 0 0,0 0 0 0 0,-1 1-1 0 0,1-1 1 0 0,-1 0 0 0 0,1 0-1 0 0,-1 1 1 0 0,0-1 0 0 0,0 0-1 0 0,0 0 1 0 0,0 1 0 0 0,-1-1 0 0 0,1 0-1 0 0,0 0 1 0 0,-1 1 0 0 0,0-1-1 0 0,1 0 1 0 0,-1 0 0 0 0,0 0-1 0 0,0 0 1 0 0,0 0 28 0 0,0 4-6 0 0,-1 4 8 0 0,1-9 1 0 0,1 0-1 0 0,-1 1 0 0 0,0-1 0 0 0,1 0 0 0 0,-1 0 0 0 0,1 1 0 0 0,0-1 1 0 0,-1 0-1 0 0,1 1 0 0 0,0-1 0 0 0,0 0 0 0 0,0 1 0 0 0,0-1 0 0 0,0 1 0 0 0,0-1 1 0 0,0 0-1 0 0,0 1 0 0 0,0-1 0 0 0,1 0 0 0 0,-1 1 0 0 0,1-1 0 0 0,-1 0 1 0 0,1 0-1 0 0,-1 1 0 0 0,1-1 0 0 0,0 0 0 0 0,-1 0 0 0 0,1 0 0 0 0,0 0 1 0 0,0 0-1 0 0,0 0 0 0 0,0 0 0 0 0,0 0 0 0 0,0 0 0 0 0,0 0 0 0 0,0 0 0 0 0,0-1 1 0 0,1 1-1 0 0,-1 0 0 0 0,0-1 0 0 0,0 1 0 0 0,1-1 0 0 0,-1 0-2 0 0,101-34 501 0 0,-42 6-386 0 0,17 17-53 0 0,-75 13-65 0 0,0 0 0 0 0,-1 1 0 0 0,1-1 1 0 0,-1 1-1 0 0,0-1 0 0 0,0 1 0 0 0,0 0 1 0 0,0-1-1 0 0,0 1 0 0 0,-1 0 0 0 0,1 0 0 0 0,-1-1 1 0 0,0 1-1 0 0,1 0 0 0 0,-1 0 0 0 0,-1 0 1 0 0,1 0-1 0 0,0-1 0 0 0,-1 1 0 0 0,0 2 3 0 0,1 3 21 0 0,-4 30 28 0 0,0 4-708 0 0,8-16-3408 0 0,-2-21-429 0 0,2-2-3088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48 0 0,'0'0'1524'0'0,"0"0"-53"0"0,0 0 0 0 0,0 0 167 0 0,0 0 178 0 0,0 0-54 0 0,0 0-304 0 0,0 0-403 0 0,0 0-377 0 0,0 0-284 0 0,0 0-142 0 0,0 0 9 0 0,0 0 102 0 0,5 1 157 0 0,135 18 5156 0 0,7-28-3801 0 0,14-12-1344 0 0,-73 16 220 0 0,-51 5-8462 0 0,-18 0-1745 0 0,-19 0 3079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2184 0 0,'0'0'2017'0'0,"0"0"-905"0"0,0 0-308 0 0,0 0 329 0 0,0 0 514 0 0,0 0 326 0 0,0 0-64 0 0,0 0-269 0 0,0 0-316 0 0,0 0-257 0 0,0 0-161 0 0,0 0-106 0 0,0 0-92 0 0,35 3-80 0 0,110 6-97 0 0,-18-17 399 0 0,18-5-1019 0 0,-114 12-4014 0 0,0 0-4077 0 0,-26 1-761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41 704 0 0,'0'0'1298'0'0,"0"0"-393"0"0,0 0-250 0 0,0 0 73 0 0,0 0 248 0 0,0 0 182 0 0,-28 35-6 0 0,-88 109-186 0 0,42-52 123 0 0,35-46-714 0 0,26-33-105 0 0,1 1-1 0 0,0 1 1 0 0,1 0-1 0 0,1 0 1 0 0,0 1-1 0 0,1 0 1 0 0,1 1 0 0 0,0 0-270 0 0,8-17 42 0 0,1 0 0 0 0,-1 0 0 0 0,0 0 0 0 0,0 0 0 0 0,1 0 0 0 0,-1 0 0 0 0,0 0 0 0 0,1-1 0 0 0,-1 1 0 0 0,0 0 0 0 0,0 0 0 0 0,1 0 0 0 0,-1 0 0 0 0,0 0 0 0 0,1 0 0 0 0,-1 1 0 0 0,0-1 0 0 0,1 0 0 0 0,-1 0 0 0 0,0 0 0 0 0,0 0 1 0 0,1 0-1 0 0,-1 0 0 0 0,0 0 0 0 0,1 1 0 0 0,-1-1 0 0 0,0 0 0 0 0,0 0 0 0 0,0 0 0 0 0,1 1 0 0 0,-1-1 0 0 0,0 0 0 0 0,0 0 0 0 0,0 0 0 0 0,1 1 0 0 0,-1-1 0 0 0,0 0 0 0 0,0 1 0 0 0,0-1 0 0 0,0 0 0 0 0,0 0 0 0 0,0 1 0 0 0,1-1 0 0 0,-1 0 1 0 0,0 1-1 0 0,0-1 0 0 0,0 0 0 0 0,0 0 0 0 0,0 1 0 0 0,0-1 0 0 0,0 0 0 0 0,0 1 0 0 0,0-1 0 0 0,-1 0 0 0 0,1 1 0 0 0,0-1 0 0 0,0 0 0 0 0,0 0 0 0 0,0 1-42 0 0,22-18 1344 0 0,83-84 20 0 0,-5-4-1 0 0,23-38-1363 0 0,-80 93 107 0 0,54-39-112 0 0,-96 89-18 0 0,1 0 1 0 0,-1 0-1 0 0,1 0 1 0 0,-1 1-1 0 0,0-1 1 0 0,1 0-1 0 0,-1 1 1 0 0,1-1-1 0 0,-1 1 1 0 0,1 0-1 0 0,-1 0 1 0 0,0-1-1 0 0,0 1 1 0 0,1 0-1 0 0,-1 0 1 0 0,0 0-1 0 0,0 0 0 0 0,0 0 1 0 0,0 0-1 0 0,0 1 1 0 0,0-1-1 0 0,0 0 1 0 0,-1 0-1 0 0,1 1 1 0 0,0-1-1 0 0,-1 1 1 0 0,1-1-1 0 0,-1 0 1 0 0,1 1-1 0 0,-1-1 1 0 0,0 1-1 0 0,1-1 1 0 0,-1 1-1 0 0,0-1 0 0 0,0 1 1 0 0,0-1-1 0 0,0 1 1 0 0,-1-1-1 0 0,1 1 1 0 0,0-1-1 0 0,-1 1 1 0 0,1-1-1 0 0,0 1 1 0 0,-1 0 22 0 0,2 8 0 0 0,5 33 14 0 0,-4-23-6 0 0,1 0-1 0 0,1-1 1 0 0,1 1-1 0 0,0-1 1 0 0,1 0-1 0 0,1 0 1 0 0,5 7-8 0 0,70 104-22 0 0,-49-80 81 0 0,-62-49 2954 0 0,-190-83-2545 0 0,114 29-538 0 0,21 8-1785 0 0,25 22-3687 0 0,48 19 43 0 0,3 1-2945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32 662 0 0 0,'0'0'749'0'0,"0"0"841"0"0,0 0 263 0 0,0 0-94 0 0,0 0-232 0 0,0 0-251 0 0,0 0-203 0 0,6-15-158 0 0,39-118 2223 0 0,-32 93-2753 0 0,3 0-1 0 0,1 1 1 0 0,2 1 0 0 0,1 1-1 0 0,3 0 1 0 0,0 2-1 0 0,3 1 1 0 0,17-18-385 0 0,-43 51-3 0 0,2-1-34 0 0,-1-1 0 0 0,1 0-1 0 0,0 1 1 0 0,1-1 0 0 0,-1 1 0 0 0,0 0 0 0 0,1 0 0 0 0,-1 0 0 0 0,1 0-1 0 0,0 0 1 0 0,-1 1 0 0 0,1-1 0 0 0,0 1 0 0 0,0-1 0 0 0,0 1-1 0 0,0 0 1 0 0,0 0 0 0 0,1 1 0 0 0,-1-1 0 0 0,0 1 0 0 0,0-1 0 0 0,0 1-1 0 0,3 0 38 0 0,5 48-770 0 0,4 131 947 0 0,-14-177-158 0 0,-1-1-1 0 0,0 1 1 0 0,1-1-1 0 0,-1 1 1 0 0,1-1-1 0 0,-1 0 1 0 0,1 1-1 0 0,-1-1 1 0 0,1 0-1 0 0,0 0 1 0 0,0 1-1 0 0,0-1 1 0 0,0 0-1 0 0,0 0 1 0 0,0 0-1 0 0,0 0 1 0 0,0 0 0 0 0,0 0-1 0 0,0 0 1 0 0,0-1-1 0 0,1 1 1 0 0,-1 0-1 0 0,0-1 1 0 0,1 1-1 0 0,-1-1 1 0 0,0 1-1 0 0,1-1 1 0 0,-1 1-1 0 0,1-1 1 0 0,-1 0-1 0 0,1 0 1 0 0,-1 0-1 0 0,0 0 1 0 0,1 0 0 0 0,-1 0-1 0 0,1 0 1 0 0,-1 0-1 0 0,1-1 1 0 0,-1 1-1 0 0,0-1 1 0 0,1 1-1 0 0,-1-1 1 0 0,1 1-1 0 0,-1-1 1 0 0,0 0-1 0 0,1 0-18 0 0,52-45 996 0 0,134-214-362 0 0,-124 190-705 0 0,-63 70 59 0 0,-1 0 0 0 0,1 0 0 0 0,0 0 0 0 0,0 0 0 0 0,-1 0 0 0 0,1 0 0 0 0,0 0 0 0 0,-1 1 0 0 0,1-1 0 0 0,-1 0 0 0 0,1 0 0 0 0,0 1 0 0 0,-1-1 0 0 0,1 0 0 0 0,0 0 0 0 0,-1 1 0 0 0,1-1 0 0 0,-1 1 0 0 0,1-1 0 0 0,-1 1 0 0 0,1-1 0 0 0,-1 1 0 0 0,0-1 0 0 0,1 1 0 0 0,-1-1 0 0 0,1 1 0 0 0,-1-1 0 0 0,0 1 0 0 0,1 0 0 0 0,-1-1 0 0 0,0 1 0 0 0,0 0 0 0 0,0-1 1 0 0,0 1-1 0 0,1 0 0 0 0,-1-1 0 0 0,0 1 0 0 0,0 0 0 0 0,0-1 0 0 0,0 1 0 0 0,0 0 0 0 0,-1-1 0 0 0,1 1 0 0 0,0 0 0 0 0,0-1 0 0 0,0 1 0 0 0,-1 0 12 0 0,2 3-22 0 0,35 183 673 0 0,-35-184-653 0 0,4 13 3 0 0,0-1 0 0 0,1 0 0 0 0,0-1 0 0 0,1 0 0 0 0,1 0 0 0 0,0 0 0 0 0,1-1 1 0 0,0 0-1 0 0,7 7-1 0 0,4-10-124 0 0,-2-2-3263 0 0,-10 0-7395 0 0,-6-4 7084 0 0</inkml:trace>
  <inkml:trace contextRef="#ctx0" brushRef="#br0" timeOffset="1">1 773 2104 0 0,'0'0'1155'0'0,"0"0"-32"0"0,0 0 123 0 0,0 0 270 0 0,35-1 246 0 0,113-1 53 0 0,125-11 3821 0 0,34 7-4089 0 0,-228 24-3089 0 0,-74-12-275 0 0,-7 10-8616 0 0,0-12 6321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260 255 0 0 0,'0'0'603'0'0,"0"0"1086"0"0,0 0 464 0 0,0 0-11 0 0,0 0-231 0 0,0 0-255 0 0,0 0-260 0 0,0 0-179 0 0,0 0-125 0 0,0 0-101 0 0,-2-24-98 0 0,-7-74-79 0 0,-12 40 1117 0 0,12 47-1544 0 0,7 6-372 0 0,-1 1-1 0 0,1 0 1 0 0,-1 0 0 0 0,-1 0 0 0 0,1 0 0 0 0,-1 0 0 0 0,1 1-1 0 0,-1-1 1 0 0,0 1 0 0 0,0 0 0 0 0,0 0 0 0 0,-1 1 0 0 0,1-1-1 0 0,-1 1 1 0 0,1 0 0 0 0,-1 0 0 0 0,0 0 0 0 0,0 1 0 0 0,0 0-1 0 0,0 0 1 0 0,0 0 0 0 0,0 0 0 0 0,0 1 0 0 0,0 0 0 0 0,0 0-1 0 0,0 0 1 0 0,0 1 0 0 0,0 0 0 0 0,0 0 0 0 0,0 0 0 0 0,0 0-1 0 0,0 1 1 0 0,0 0 0 0 0,1 0 0 0 0,-1 0 0 0 0,1 0 0 0 0,-1 1-1 0 0,1 0 1 0 0,0 0 0 0 0,0 0 0 0 0,0 0 0 0 0,0 1 0 0 0,1 0-1 0 0,-1-1 1 0 0,1 1 0 0 0,0 0 0 0 0,0 1 0 0 0,1-1 0 0 0,-1 0-1 0 0,1 1 1 0 0,0 0 0 0 0,0-1 0 0 0,1 1 0 0 0,-1 0 0 0 0,1 0-1 0 0,-1 3-13 0 0,3 8-41 0 0,1-1 0 0 0,0 1 0 0 0,2-1 0 0 0,-1 0 0 0 0,2 0 0 0 0,0 0 1 0 0,0 0-1 0 0,2-1 0 0 0,0 0 0 0 0,5 9 40 0 0,3 7 1 0 0,43 89 32 0 0,-20-48 45 0 0,-2 3 0 0 0,-3 0 0 0 0,-4 3 0 0 0,-3 0 0 0 0,-4 1 0 0 0,-3 1 0 0 0,2 33-78 0 0,-20 51 581 0 0,-2-157-549 0 0,0 1 0 0 0,0 0 0 0 0,-1-1 0 0 0,0 0 0 0 0,0 1 0 0 0,0-1 0 0 0,-1 0 0 0 0,0 0 0 0 0,0 0 0 0 0,-1 0 0 0 0,1-1 0 0 0,-1 1-1 0 0,0-1 1 0 0,-1 0 0 0 0,0 0 0 0 0,1-1 0 0 0,-1 1 0 0 0,-1-1 0 0 0,1 0 0 0 0,-1 0 0 0 0,1-1 0 0 0,-1 0 0 0 0,0 0 0 0 0,0 0 0 0 0,-1-1 0 0 0,1 1-1 0 0,-1-2 1 0 0,1 1 0 0 0,-1-1 0 0 0,1 0 0 0 0,-1 0 0 0 0,0-1 0 0 0,1 1 0 0 0,-8-2-32 0 0,10 0-142 0 0,-1-1 0 0 0,1 1 0 0 0,-1-1 0 0 0,1 0 0 0 0,0 0 1 0 0,0 0-1 0 0,0-1 0 0 0,0 0 0 0 0,0 1 0 0 0,0-1 0 0 0,1-1 0 0 0,-1 1 0 0 0,1 0 0 0 0,0-1 0 0 0,0 0 1 0 0,0 0-1 0 0,0 0 0 0 0,-1-4 142 0 0,-11-21-4068 0 0,5 2-3714 0 0,6 12 632 0 0</inkml:trace>
  <inkml:trace contextRef="#ctx0" brushRef="#br0" timeOffset="1">668 616 0 0 0,'0'0'528'0'0,"0"0"354"0"0,0 0 205 0 0,0 0-26 0 0,0 0-149 0 0,0 0-192 0 0,0 0-151 0 0,0 0-84 0 0,0 33-68 0 0,-1 107-24 0 0,0 257 4492 0 0,1-397-4577 0 0,0 0 109 0 0,0 0 136 0 0,1-2 3344 0 0,0-12-2983 0 0,-3-89 588 0 0,13-175-649 0 0,-6 247-859 0 0,1 0-1 0 0,2 0 1 0 0,1 1 0 0 0,1 1-1 0 0,2-1 1 0 0,1 2 0 0 0,1 0-1 0 0,1 0 1 0 0,2 2 0 0 0,0 0-1 0 0,2 0 1 0 0,5-2 6 0 0,-24 27-8 0 0,1-1-1 0 0,-1 1 1 0 0,1 0-1 0 0,-1 0 1 0 0,1 0-1 0 0,0 0 1 0 0,-1 0-1 0 0,1 0 1 0 0,0 0 0 0 0,0 0-1 0 0,0 0 1 0 0,0 0-1 0 0,0 0 1 0 0,0 1-1 0 0,0-1 1 0 0,0 0 0 0 0,0 1-1 0 0,0-1 1 0 0,0 1-1 0 0,0-1 1 0 0,0 1-1 0 0,1-1 1 0 0,-1 1-1 0 0,0 0 1 0 0,0 0 0 0 0,0-1-1 0 0,1 1 1 0 0,-1 0-1 0 0,0 0 1 0 0,0 0-1 0 0,1 0 1 0 0,-1 1 0 0 0,0-1-1 0 0,0 0 1 0 0,1 0-1 0 0,-1 1 1 0 0,0-1-1 0 0,0 1 1 0 0,0-1-1 0 0,0 1 1 0 0,0 0 0 0 0,0-1-1 0 0,1 1 1 0 0,-1 0-1 0 0,-1 0 1 0 0,1-1-1 0 0,0 1 1 0 0,0 0-1 0 0,0 0 1 0 0,0 0 0 0 0,-1 0-1 0 0,1 0 1 0 0,0 0-1 0 0,-1 0 1 0 0,1 1-1 0 0,-1-1 1 0 0,1 0 0 0 0,-1 0-1 0 0,0 0 1 0 0,1 1-1 0 0,-1-1 9 0 0,11 204 202 0 0,11-159-1296 0 0,-13-45-2965 0 0,3-7-3636 0 0,-7 2 549 0 0</inkml:trace>
  <inkml:trace contextRef="#ctx0" brushRef="#br0" timeOffset="2">1219 247 0 0 0,'0'0'679'0'0,"0"0"542"0"0,0 0 285 0 0,0 0 57 0 0,0 0-167 0 0,0 0-294 0 0,0 0-297 0 0,0 0-158 0 0,0 0-25 0 0,0 0 58 0 0,0 0 87 0 0,14-3 21 0 0,116-26 1890 0 0,-28 28-931 0 0,-101 2-1716 0 0,0 0 1 0 0,0 1 0 0 0,0-1-1 0 0,-1 0 1 0 0,1 1-1 0 0,0-1 1 0 0,-1 0 0 0 0,1 1-1 0 0,-1-1 1 0 0,1 0-1 0 0,-1 1 1 0 0,0-1-1 0 0,0 1 1 0 0,0-1 0 0 0,0 1-1 0 0,0-1 1 0 0,0 1-1 0 0,0-1 1 0 0,0 1 0 0 0,0-1-1 0 0,0 0 1 0 0,-1 1-1 0 0,1-1 1 0 0,-1 1 0 0 0,1-1-1 0 0,-1 0 1 0 0,0 1-1 0 0,1-1 1 0 0,-1 0 0 0 0,0 0-1 0 0,0 0 1 0 0,0 1-32 0 0,-151 144 1037 0 0,120-98-986 0 0,75-26 221 0 0,134-32 483 0 0,-126 3-2804 0 0,-27 6-3892 0 0,-15 1-908 0 0,-2 0 2361 0 0</inkml:trace>
  <inkml:trace contextRef="#ctx0" brushRef="#br0" timeOffset="3">1848 641 5617 0 0,'0'0'1850'0'0,"0"0"-851"0"0,0 0-267 0 0,0 0 168 0 0,0 0 250 0 0,0 0 106 0 0,0 0-132 0 0,0 0-262 0 0,0 0-283 0 0,0 0-229 0 0,-31 17-150 0 0,-99 56-90 0 0,72-26-2 0 0,51-36-84 0 0,0-1-19 0 0,0 1 1 0 0,0 0 0 0 0,1 1-1 0 0,1-1 1 0 0,0 1 0 0 0,1 1 0 0 0,0-1-1 0 0,1 0 1 0 0,0 1 0 0 0,1 0-1 0 0,0-1 1 0 0,1 1 0 0 0,1 0-1 0 0,0 0 1 0 0,1 4-6 0 0,0-12 89 0 0,1 0 0 0 0,0-1 1 0 0,0 1-1 0 0,0-1 0 0 0,1 0 0 0 0,-1 0 0 0 0,1 0 0 0 0,0 0 1 0 0,0 0-1 0 0,0-1 0 0 0,1 1 0 0 0,-1-1 0 0 0,1 0 0 0 0,0 0 0 0 0,0 0 1 0 0,0 0-1 0 0,0-1 0 0 0,1 0 0 0 0,-1 0 0 0 0,0 0 0 0 0,1 0 1 0 0,0 0-1 0 0,-1-1 0 0 0,1 0 0 0 0,0 0 0 0 0,0-1 0 0 0,0 1 1 0 0,-1-1-1 0 0,1 0 0 0 0,0 0 0 0 0,0-1 0 0 0,0 1 0 0 0,0-1 1 0 0,-1 0-1 0 0,1 0 0 0 0,0-1 0 0 0,-1 1 0 0 0,1-1 0 0 0,-1 0 1 0 0,1-1-1 0 0,-1 1 0 0 0,1-1-89 0 0,26-18 390 0 0,-1-2 0 0 0,-2-1 0 0 0,0-1 0 0 0,-1-1-1 0 0,-2-1 1 0 0,-1-1 0 0 0,-1-2 0 0 0,17-27-390 0 0,-20 26-97 0 0,0-1 0 0 0,-2-1 0 0 0,-1 0 0 0 0,-2-2 0 0 0,-1 0 0 0 0,-2 0 0 0 0,-1-1 0 0 0,-2 0 0 0 0,-2-1 0 0 0,-1 0 0 0 0,-2 0 0 0 0,-1-1 0 0 0,-2-13 97 0 0,-1 46-44 0 0,1 1 1 0 0,-1 0 0 0 0,1-1 0 0 0,-1 1 0 0 0,-1 0 0 0 0,1-1 0 0 0,-1 1-1 0 0,1 0 1 0 0,-1-1 0 0 0,0 1 0 0 0,-1 0 0 0 0,1 0 0 0 0,-1 0 0 0 0,0 0-1 0 0,0 0 1 0 0,0 0 0 0 0,0 1 0 0 0,-1-1 0 0 0,1 1 0 0 0,-1-1 0 0 0,0 1-1 0 0,0 0 1 0 0,-1 0 0 0 0,1 0 0 0 0,0 0 0 0 0,-1 1 0 0 0,0 0 0 0 0,1-1 0 0 0,-1 1-1 0 0,0 1 1 0 0,0-1 0 0 0,0 0 0 0 0,-1 1 0 0 0,1 0 0 0 0,0 0 0 0 0,0 0-1 0 0,-1 1 1 0 0,1-1 0 0 0,0 1 0 0 0,-1 0 0 0 0,1 0 0 0 0,0 1 0 0 0,-5 0 43 0 0,-1 5-18 0 0,-1 0 0 0 0,1 1 1 0 0,0 0-1 0 0,0 0 0 0 0,1 1 1 0 0,0 1-1 0 0,0 0 0 0 0,1 0 1 0 0,1 0-1 0 0,-1 1 0 0 0,1 0 1 0 0,1 1-1 0 0,-3 5 18 0 0,-2 5 45 0 0,0 0-1 0 0,1 1 0 0 0,2 0 1 0 0,0 0-1 0 0,1 1 1 0 0,2 0-1 0 0,0 1 1 0 0,1-1-1 0 0,2 1 0 0 0,0-1 1 0 0,1 1-1 0 0,2 0 1 0 0,1 12-45 0 0,2-18 46 0 0,1 1 1 0 0,0-1-1 0 0,1 0 1 0 0,1 0-1 0 0,0-1 1 0 0,2 0-1 0 0,0 0 1 0 0,1-1-1 0 0,0 0 0 0 0,2 0 1 0 0,-1-2-1 0 0,2 1 1 0 0,0-2-1 0 0,1 1 1 0 0,0-2-1 0 0,1 0 1 0 0,0-1-1 0 0,1 0 1 0 0,0-1-1 0 0,1-1 1 0 0,8 3-47 0 0,-25-12-5 0 0,61 19-530 0 0,-25-38-5821 0 0,-16-9-2554 0 0,-12 19 3698 0 0</inkml:trace>
  <inkml:trace contextRef="#ctx0" brushRef="#br0" timeOffset="4">2684 505 11090 0 0,'0'0'1207'0'0,"0"0"-181"0"0,0 0 177 0 0,0 0 229 0 0,0 0 51 0 0,0 0-193 0 0,-26 35-354 0 0,-83 112-329 0 0,-28 39 204 0 0,130-178-839 0 0,-8 10-64 0 0,0 0 0 0 0,1 0 0 0 0,1 1 0 0 0,1 1 0 0 0,1 0 0 0 0,1 1-1 0 0,0 0 1 0 0,2 0 0 0 0,0 1 92 0 0,6-14-819 0 0,2-5-6880 0 0,1-9-810 0 0,-1-2 6252 0 0,0 4 1313 0 0</inkml:trace>
  <inkml:trace contextRef="#ctx0" brushRef="#br0" timeOffset="5">2266 509 7818 0 0,'0'0'1801'0'0,"0"0"-579"0"0,0 0-292 0 0,0 0 24 0 0,0 0 167 0 0,0 0 76 0 0,0 0-150 0 0,0 0-229 0 0,0 0-192 0 0,0 0-129 0 0,0 0-83 0 0,0 0-39 0 0,21 34-20 0 0,65 108-58 0 0,-2-33 264 0 0,-57-81-460 0 0,117 115-107 0 0,-141-140-319 0 0,33 27-1129 0 0,-23-21-2210 0 0,1-2-3971 0 0,-9-4 585 0 0</inkml:trace>
  <inkml:trace contextRef="#ctx0" brushRef="#br0" timeOffset="6">3223 638 0 0 0,'0'0'343'0'0,"0"0"792"0"0,0 0 338 0 0,0 0 133 0 0,0 0-80 0 0,0 0-166 0 0,0 0-149 0 0,0 0-144 0 0,0 0-67 0 0,0 0-18 0 0,-28 7-38 0 0,-89 25-113 0 0,62 3 102 0 0,48-25-773 0 0,-2 0-175 0 0,0 0 0 0 0,1 1 0 0 0,0 0 0 0 0,1 1 0 0 0,0-1 0 0 0,1 2 0 0 0,0-1 0 0 0,1 0 0 0 0,1 1 0 0 0,0 0 0 0 0,0 0 0 0 0,1 1 0 0 0,1-1 0 0 0,0 0 0 0 0,1 1-1 0 0,1 0 1 0 0,0-1 0 0 0,1 8 15 0 0,0-18-17 0 0,0 0-1 0 0,0 1 0 0 0,1-1 1 0 0,-1 0-1 0 0,1 0 0 0 0,0 0 0 0 0,0 0 1 0 0,0-1-1 0 0,0 1 0 0 0,1 0 1 0 0,-1-1-1 0 0,1 1 0 0 0,-1-1 1 0 0,1 0-1 0 0,0 0 0 0 0,0 0 0 0 0,0 0 1 0 0,0-1-1 0 0,0 1 0 0 0,0-1 1 0 0,0 0-1 0 0,1 0 0 0 0,-1 0 1 0 0,0 0-1 0 0,1 0 0 0 0,-1-1 0 0 0,1 1 1 0 0,2-1 17 0 0,96-14 927 0 0,-75 2-475 0 0,-1-1-1 0 0,-1-1 0 0 0,-1-1 0 0 0,0-1 1 0 0,0-1-1 0 0,-2-2 0 0 0,0 0 0 0 0,-2-1 0 0 0,0-1 1 0 0,-1-1-1 0 0,-1 0 0 0 0,10-18-451 0 0,16-23 284 0 0,-26 41-334 0 0,0-1 0 0 0,-2-1 0 0 0,-1 0 0 0 0,-1 0 0 0 0,-1-2 0 0 0,-1 0 0 0 0,-1 0 0 0 0,-1-1 0 0 0,-2 0 0 0 0,-1-1 0 0 0,-1 0 0 0 0,-1-2 50 0 0,-4 16-143 0 0,0-2 1 0 0,-2 1-1 0 0,0 1 1 0 0,0-1-1 0 0,-1 0 1 0 0,-1 0-1 0 0,-1 0 1 0 0,-4-9 142 0 0,7 19-28 0 0,-1 0 0 0 0,0 0 0 0 0,-1 1 0 0 0,1-1 0 0 0,-1 1 0 0 0,0 0 0 0 0,0 0 0 0 0,-1 0 0 0 0,1 0 0 0 0,-1 0 0 0 0,0 1 0 0 0,0-1 0 0 0,0 1 0 0 0,0 0 0 0 0,0 0 0 0 0,-1 1 0 0 0,0 0 0 0 0,1-1 0 0 0,-1 1 0 0 0,0 1 0 0 0,0-1 0 0 0,0 1 0 0 0,0 0 0 0 0,0 0 0 0 0,0 0 0 0 0,-4 0 28 0 0,-1 2-4 0 0,0-1 1 0 0,0 2 0 0 0,0-1 0 0 0,0 1 0 0 0,0 1 0 0 0,0-1 0 0 0,1 2 0 0 0,-1-1 0 0 0,1 2 0 0 0,0-1 0 0 0,0 1 0 0 0,0 0 0 0 0,1 1-1 0 0,0 0 1 0 0,0 0 0 0 0,0 1 0 0 0,1 0 0 0 0,0 0 0 0 0,-1 3 3 0 0,-9 10 14 0 0,0 0 0 0 0,2 1 0 0 0,1 1 0 0 0,0 0 0 0 0,2 1 0 0 0,-10 24-14 0 0,16-34-19 0 0,0 0 1 0 0,1 1-1 0 0,0-1 0 0 0,1 1 0 0 0,1 0 1 0 0,0 0-1 0 0,1 0 0 0 0,0 0 1 0 0,1 1-1 0 0,1-1 0 0 0,0 0 1 0 0,1 1-1 0 0,1-1 0 0 0,0 0 1 0 0,1 0-1 0 0,0 0 0 0 0,1 0 1 0 0,1-1-1 0 0,0 1 0 0 0,1-1 1 0 0,0-1-1 0 0,1 1 0 0 0,1-1 1 0 0,0 0-1 0 0,0 0 0 0 0,1-1 1 0 0,1 0-1 0 0,2 1 19 0 0,1-1-121 0 0,0-1-1 0 0,1-1 1 0 0,1-1-1 0 0,-1 0 1 0 0,1 0-1 0 0,1-2 1 0 0,-1 0-1 0 0,1 0 122 0 0,32 7-3319 0 0,2-6-4242 0 0,-36-6 1948 0 0</inkml:trace>
  <inkml:trace contextRef="#ctx0" brushRef="#br0" timeOffset="7">3781 450 5833 0 0,'0'0'2215'0'0,"0"0"-552"0"0,0 0-424 0 0,0 0-226 0 0,0 0-113 0 0,0 0-88 0 0,0 0-136 0 0,0 0-168 0 0,0 0-177 0 0,0 0-138 0 0,0 0-105 0 0,-22 32-41 0 0,-66 100-31 0 0,55-60-43 0 0,32-60 14 0 0,-1-6 8 0 0,0 0 0 0 0,1 0 0 0 0,0 0-1 0 0,0 1 1 0 0,1-1 0 0 0,-1 0 0 0 0,1 1 0 0 0,1-1 0 0 0,-1 0 0 0 0,1 1 0 0 0,0-1-1 0 0,1 0 1 0 0,-1 0 0 0 0,1 0 0 0 0,0 0 0 0 0,1 0 0 0 0,0 0 0 0 0,0-1 0 0 0,0 1-1 0 0,0-1 1 0 0,1 0 0 0 0,0 0 0 0 0,0 0 0 0 0,0 0 0 0 0,1-1 0 0 0,2 2 5 0 0,-3-3 126 0 0,0 0 1 0 0,1-1 0 0 0,0 1 0 0 0,0-1 0 0 0,-1 0-1 0 0,1-1 1 0 0,0 1 0 0 0,1-1 0 0 0,-1 0 0 0 0,0-1 0 0 0,0 1-1 0 0,0-1 1 0 0,1 0 0 0 0,-1 0 0 0 0,0 0 0 0 0,0-1-1 0 0,0 0 1 0 0,0 0 0 0 0,0 0 0 0 0,0-1 0 0 0,0 0-1 0 0,0 0 1 0 0,4-2-127 0 0,11-9 237 0 0,0-1 0 0 0,-1 0-1 0 0,0-2 1 0 0,-2 0 0 0 0,0-1-1 0 0,0-1 1 0 0,-2-1 0 0 0,0 0-1 0 0,-2-1 1 0 0,0 0 0 0 0,8-17-237 0 0,29-40 402 0 0,-6 21-96 0 0,-42 92-1121 0 0,-64 196-470 0 0,-11 96-7599 0 0,11 21 9288 0 0,59-335-118 0 0,0-1-1 0 0,-1 1 1 0 0,-1-1 0 0 0,0 1-1 0 0,0-1 1 0 0,-2-1 0 0 0,1 1-1 0 0,-2-1 1 0 0,0 0 0 0 0,0-1-1 0 0,-1 0 1 0 0,0 0 0 0 0,-1-1-1 0 0,0 0 1 0 0,-1 0 0 0 0,0-1-1 0 0,0-1 1 0 0,-1 0 0 0 0,-10 5-286 0 0,20-12 108 0 0,0 0 0 0 0,0-1-1 0 0,0 1 1 0 0,-1-1 0 0 0,1 1 0 0 0,0-1 0 0 0,0 0 0 0 0,0 0-1 0 0,0 0 1 0 0,-1 0 0 0 0,1 0 0 0 0,0 0 0 0 0,0 0 0 0 0,0-1-1 0 0,-1 1 1 0 0,1-1 0 0 0,0 0 0 0 0,0 0 0 0 0,0 0 0 0 0,0 0-1 0 0,0 0 1 0 0,1 0 0 0 0,-1 0 0 0 0,0 0 0 0 0,0-1 0 0 0,1 1 0 0 0,-1-1-1 0 0,1 0 1 0 0,-1 1 0 0 0,1-1 0 0 0,0 0 0 0 0,-1 0 0 0 0,1 1-1 0 0,0-1 1 0 0,0 0 0 0 0,0 0 0 0 0,1 0 0 0 0,-1-1 0 0 0,0 1-1 0 0,1 0 1 0 0,-1-1-108 0 0,-5-94 1501 0 0,10 71-1387 0 0,1 1-1 0 0,1-1 0 0 0,1 1 0 0 0,2 0 0 0 0,0 0 1 0 0,2 1-1 0 0,0 1 0 0 0,2-1 0 0 0,5-5-113 0 0,3-4-9 0 0,0 2 0 0 0,2 0 0 0 0,1 2 0 0 0,1 0 0 0 0,2 2 0 0 0,1 1 0 0 0,0 1 0 0 0,2 1 0 0 0,7-2 9 0 0,-29 21-246 0 0,69-34 260 0 0,-20 36-6672 0 0,-50 6 597 0 0,-2 1-4285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51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1 600 0 0 0,'0'0'967'0'0,"0"0"402"0"0,0 0 328 0 0,0 0 93 0 0,0 0-137 0 0,0 0-250 0 0,0 0-240 0 0,0 0-148 0 0,0 0-60 0 0,0 0 5 0 0,3-4 2620 0 0,10-18-2007 0 0,102-157 1529 0 0,80-27-2648 0 0,-133 158-428 0 0,-61 49-66 0 0,1 1 0 0 0,-1 0-1 0 0,0-1 1 0 0,1 1 0 0 0,-1 0-1 0 0,0 0 1 0 0,0 0 0 0 0,-1 0-1 0 0,1 0 1 0 0,0 0 0 0 0,0 0-1 0 0,-1 0 1 0 0,0 0 0 0 0,1 0-1 0 0,-1 0 1 0 0,0 1 0 0 0,0-1-1 0 0,0 0 1 0 0,0 0 0 0 0,0 0-1 0 0,-1 0 1 0 0,1 0 0 0 0,-1 0-1 0 0,0 1 41 0 0,1 1-44 0 0,-5 231 255 0 0,5-233-200 0 0,1 0 0 0 0,-1-1 1 0 0,1 1-1 0 0,0-1 0 0 0,0 1 1 0 0,0-1-1 0 0,0 0 0 0 0,0 1 1 0 0,0-1-1 0 0,0 0 0 0 0,0 0 1 0 0,0 0-1 0 0,0 1 1 0 0,1-1-1 0 0,-1 0 0 0 0,0-1 1 0 0,1 1-1 0 0,-1 0 0 0 0,1 0 1 0 0,-1-1-1 0 0,1 1 0 0 0,-1-1 1 0 0,1 1-1 0 0,0-1 0 0 0,-1 1 1 0 0,1-1-1 0 0,0 0 0 0 0,-1 0 1 0 0,1 0-1 0 0,0 0 0 0 0,-1 0 1 0 0,1 0-1 0 0,0-1 0 0 0,-1 1 1 0 0,1 0-1 0 0,-1-1 0 0 0,1 1 1 0 0,-1-1-1 0 0,1 0 0 0 0,-1 0 1 0 0,1 1-1 0 0,-1-1 0 0 0,1 0 1 0 0,-1 0-1 0 0,0 0 0 0 0,0 0 1 0 0,1-1-1 0 0,-1 1-11 0 0,73-58 143 0 0,-2-4-1 0 0,-3-3 1 0 0,22-31-143 0 0,19-18-59 0 0,-70 70-190 0 0,-45 69-156 0 0,-32 64 510 0 0,26-65-42 0 0,0 0 1 0 0,1 1-1 0 0,2 1 1 0 0,0-1-1 0 0,2 2 1 0 0,0-1-1 0 0,2 0 1 0 0,-1 21-64 0 0,5-37 6 0 0,-1-5-8 0 0,1 1 0 0 0,0-1 0 0 0,-1 1 0 0 0,1 0 0 0 0,1-1 0 0 0,-1 1 0 0 0,1-1 0 0 0,-1 1 0 0 0,1-1 0 0 0,1 1 0 0 0,-1-1 0 0 0,1 0 0 0 0,-1 1 1 0 0,1-1-1 0 0,0 0 0 0 0,1 0 0 0 0,-1 0 0 0 0,1 0 0 0 0,0-1 0 0 0,0 1 0 0 0,0-1 0 0 0,2 3 2 0 0,5 3-41 0 0,-3-2-3734 0 0,-4-5-7194 0 0,-2-2 4013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2:16.60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161 929 1816 0 0,'0'0'2753'0'0,"0"0"-802"0"0,0 0-423 0 0,0 0 63 0 0,0 0 192 0 0,0 0 78 0 0,0 0-215 0 0,0 0-408 0 0,0 0-403 0 0,0 0-332 0 0,0 0-214 0 0,-3-2-115 0 0,-6-3 5 0 0,21 18 168 0 0,5 7 19 0 0,94 182 674 0 0,-93-163-1778 0 0,-1 1 0 0 0,-2 1 0 0 0,-2 1 0 0 0,7 38 738 0 0,-16-42-4250 0 0,-2-1-7417 0 0,-2-30 10636 0 0</inkml:trace>
  <inkml:trace contextRef="#ctx0" brushRef="#br0" timeOffset="428.123">0 947 0 0 0,'0'0'272'0'0,"0"0"550"0"0,0 0 68 0 0,0 0 156 0 0,0 0 270 0 0,0 0 137 0 0,0 0-93 0 0,0 0-227 0 0,0 0-200 0 0,0 0-92 0 0,22-32-83 0 0,71-102-76 0 0,-25 69 211 0 0,-53 57-727 0 0,2-2-24 0 0,1 0-1 0 0,1 1 0 0 0,0 1 0 0 0,0 1 1 0 0,0 1-1 0 0,1 0 0 0 0,0 1 0 0 0,0 2 0 0 0,0 0 1 0 0,13 0-142 0 0,-30 3 13 0 0,0 0 0 0 0,0 0 1 0 0,0 1-1 0 0,1 0 0 0 0,-1-1 1 0 0,0 1-1 0 0,0 0 0 0 0,0 1 1 0 0,-1-1-1 0 0,1 0 0 0 0,0 1 1 0 0,0 0-1 0 0,-1-1 0 0 0,1 1 1 0 0,-1 0-1 0 0,1 0 0 0 0,-1 1 1 0 0,0-1-1 0 0,0 0 0 0 0,0 1 1 0 0,0-1-1 0 0,-1 1 0 0 0,1 0 1 0 0,0-1-1 0 0,-1 1 0 0 0,0 0 1 0 0,0 0-1 0 0,0 0 0 0 0,0 0 1 0 0,0 0-1 0 0,-1 0 0 0 0,1 0 1 0 0,-1 1-1 0 0,0-1 0 0 0,0 0 1 0 0,0 3-14 0 0,-17 118 569 0 0,11-107-685 0 0,0-1-1 0 0,0 0 0 0 0,-2 0 1 0 0,0-1-1 0 0,0 0 0 0 0,-2 0 1 0 0,0-1-1 0 0,0 0 0 0 0,-1-1 1 0 0,-1 0-1 0 0,0-1 1 0 0,-1 0-1 0 0,-4 2 117 0 0,-1-8-2051 0 0,12-5-1240 0 0,-1-1-3760 0 0,7 0 5933 0 0</inkml:trace>
  <inkml:trace contextRef="#ctx0" brushRef="#br0" timeOffset="679.51">624 907 5081 0 0,'0'0'1482'0'0,"0"0"-297"0"0,0 0-110 0 0,0 0 29 0 0,0 0-73 0 0,0 0-244 0 0,0 0-311 0 0,0 0-228 0 0,-16 31-136 0 0,-47 98-78 0 0,46-67-46 0 0,18-53-4 0 0,0-5-5 0 0,-1 0 0 0 0,0-1 0 0 0,1 1 0 0 0,0 0 0 0 0,0 0 0 0 0,0-1 0 0 0,1 1 0 0 0,-1-1 0 0 0,1 1 0 0 0,0-1 0 0 0,-1 1 0 0 0,2-1 1 0 0,-1 0-1 0 0,0 0 0 0 0,1 0 0 0 0,-1 0 0 0 0,1-1 0 0 0,0 1 0 0 0,0-1 0 0 0,0 1 0 0 0,0-1 0 0 0,0 0 0 0 0,1 0 0 0 0,-1 0 0 0 0,1-1 0 0 0,-1 1 0 0 0,1-1 1 0 0,0 0-1 0 0,-1 0 0 0 0,1 0 0 0 0,0-1 0 0 0,0 1 0 0 0,0-1 21 0 0,1 0 94 0 0,0 0-1 0 0,-1 0 1 0 0,1-1 0 0 0,-1 1-1 0 0,1-1 1 0 0,-1 0 0 0 0,1-1-1 0 0,-1 1 1 0 0,0-1 0 0 0,1 0-1 0 0,-1 0 1 0 0,0 0 0 0 0,0 0-1 0 0,-1-1 1 0 0,1 0 0 0 0,0 0 0 0 0,-1 0-1 0 0,1 0 1 0 0,-1 0 0 0 0,2-4-94 0 0,4-4 390 0 0,0-1 1 0 0,-1 0 0 0 0,-1 0 0 0 0,0 0 0 0 0,-1-1 0 0 0,0 0-1 0 0,-1-1 1 0 0,0 1 0 0 0,-1-1 0 0 0,-1 0 0 0 0,0 0 0 0 0,-1 0 0 0 0,-1 0-1 0 0,0-1 1 0 0,-1-8-391 0 0,0 18 45 0 0,-1 0 1 0 0,0 0-1 0 0,0 0 0 0 0,0 0 0 0 0,-1 0 1 0 0,1 0-1 0 0,-1 0 0 0 0,0 1 0 0 0,-1-1 1 0 0,1 1-1 0 0,-1-1 0 0 0,0 1 0 0 0,0 0 1 0 0,0 0-1 0 0,-1 0 0 0 0,1 1 0 0 0,-1-1 1 0 0,-2-1-46 0 0,3 3-112 0 0,1 0 1 0 0,0 1 0 0 0,-1-1 0 0 0,1 1-1 0 0,-1 0 1 0 0,0 0 0 0 0,1 0 0 0 0,-1 0-1 0 0,0 0 1 0 0,0 0 0 0 0,0 1 0 0 0,0-1-1 0 0,1 1 1 0 0,-1 0 0 0 0,0 0 0 0 0,0 0 0 0 0,0 0-1 0 0,0 0 1 0 0,0 1 0 0 0,0-1 0 0 0,-2 2 111 0 0,-11 10-3700 0 0,8 0-3147 0 0,4-5-717 0 0</inkml:trace>
  <inkml:trace contextRef="#ctx0" brushRef="#br0" timeOffset="992.263">934 833 9298 0 0,'0'0'1662'0'0,"0"0"-467"0"0,0 0-141 0 0,0 0 5 0 0,0 0-94 0 0,0 0-243 0 0,0 0-295 0 0,0 0-181 0 0,0 0-66 0 0,0 0-32 0 0,0 0-36 0 0,0 0-14 0 0,0 0-23 0 0,4 17-20 0 0,17 80-14 0 0,-5-61-609 0 0,-11-30-3461 0 0,1-4-3949 0 0,-5-2 3216 0 0</inkml:trace>
  <inkml:trace contextRef="#ctx0" brushRef="#br0" timeOffset="1198.756">739 542 0 0 0,'0'0'0'0'0,"0"0"0"0"0,0 0 0 0 0,0 0 0 0 0</inkml:trace>
  <inkml:trace contextRef="#ctx0" brushRef="#br0" timeOffset="1665.96">1136 877 3113 0 0,'0'0'1453'0'0,"0"0"-71"0"0,0 0 282 0 0,0 0 267 0 0,0 0-22 0 0,0 0-329 0 0,0 0-406 0 0,0 0-279 0 0,0 0-157 0 0,0 0-119 0 0,0 0-103 0 0,0 0-81 0 0,0 0-62 0 0,2-30-38 0 0,7-134 200 0 0,3 97-130 0 0,-11 68-475 0 0,1-1 0 0 0,-1 1-1 0 0,1-1 1 0 0,-1 1-1 0 0,1 0 1 0 0,-1-1-1 0 0,0 1 1 0 0,1 0-1 0 0,-1 0 1 0 0,0 0 0 0 0,0 0-1 0 0,0 0 1 0 0,1 0-1 0 0,-1 1 1 0 0,-1-1-1 0 0,1 0 1 0 0,0 0-1 0 0,0 1 1 0 0,0-1 0 0 0,-1 1-1 0 0,1-1 1 0 0,0 1-1 0 0,-1-1 1 0 0,1 1-1 0 0,-1-1 1 0 0,0 1-1 0 0,0-1 1 0 0,1 1 70 0 0,0 3-8 0 0,1 1 0 0 0,0-1 0 0 0,0 0 0 0 0,0 1 0 0 0,1-1 1 0 0,0 0-1 0 0,0-1 0 0 0,0 1 0 0 0,0 0 0 0 0,1-1 0 0 0,0 0 0 0 0,0 0 0 0 0,0 0 0 0 0,0 0 0 0 0,1-1 1 0 0,-1 1-1 0 0,1-1 0 0 0,0 0 0 0 0,0-1 0 0 0,0 1 0 0 0,1-1 0 0 0,-1 0 0 0 0,0 0 0 0 0,1-1 0 0 0,-1 0 1 0 0,1 0-1 0 0,1 0 8 0 0,-5-3 174 0 0,1 0 0 0 0,-1 0 0 0 0,0 0 0 0 0,0 0 0 0 0,-1 0 0 0 0,1-1 0 0 0,0 1 0 0 0,-1 0 0 0 0,1-1 0 0 0,-1 0 0 0 0,0 1 0 0 0,0-1 0 0 0,0 0 0 0 0,0 0 0 0 0,0 0 0 0 0,-1 1 0 0 0,1-1 0 0 0,-1 0 0 0 0,0-1-174 0 0,12-102 2074 0 0,-2 12-4067 0 0,5 33-9431 0 0,-14 57 2589 0 0</inkml:trace>
  <inkml:trace contextRef="#ctx0" brushRef="#br0" timeOffset="1977.504">1477 1 3361 0 0,'0'0'2815'0'0,"0"0"-1340"0"0,0 0-496 0 0,0 0 157 0 0,0 0 206 0 0,0 0 77 0 0,0 0-152 0 0,0 0-287 0 0,0 0-191 0 0,0 0-102 0 0,0 0-71 0 0,0 0-92 0 0,6 19-82 0 0,33 92 187 0 0,94 157-206 0 0,-107-194-3086 0 0,-23-58-2578 0 0,-2 1-4357 0 0,-1-14 8216 0 0</inkml:trace>
  <inkml:trace contextRef="#ctx0" brushRef="#br0" timeOffset="2184.358">1376 244 4185 0 0,'0'0'1319'0'0,"0"0"-283"0"0,0 0-14 0 0,0 0 65 0 0,0 0-51 0 0,0 0-159 0 0,0 0-186 0 0,0 0-164 0 0,30-13-104 0 0,97-40-105 0 0,-36 11 480 0 0,-53 24-2812 0 0,-8 7-4666 0 0,-24 8 2055 0 0</inkml:trace>
  <inkml:trace contextRef="#ctx0" brushRef="#br0" timeOffset="2551.562">847 251 10570 0 0,'0'0'2305'0'0,"0"0"-428"0"0,0 0-144 0 0,0 0-34 0 0,0 0-177 0 0,0 0-362 0 0,0 0-381 0 0,0 0-286 0 0,0 0-160 0 0,0 0-67 0 0,0 0-95 0 0,0 0-67 0 0,0 0-60 0 0,0 0-72 0 0,0 0-68 0 0,0 0-99 0 0,15 5-3667 0 0,-5-2-4553 0 0,-5-3-2045 0 0</inkml:trace>
  <inkml:trace contextRef="#ctx0" brushRef="#br0" timeOffset="3174.505">1173 1264 10538 0 0,'0'0'1337'0'0,"0"0"-571"0"0,0 0-215 0 0,0 0 89 0 0,0 0 152 0 0,0 0 62 0 0,0 0-102 0 0,0 0-154 0 0,0 0-101 0 0,0 0-38 0 0,0 0 10 0 0,0 0 6 0 0,0 0-24 0 0,8 33-55 0 0,24 104-77 0 0,34 64 470 0 0,-23-70-127 0 0,-22-67-1957 0 0,0-1-5479 0 0,-19-56-1870 0 0,-2-6 4012 0 0</inkml:trace>
  <inkml:trace contextRef="#ctx0" brushRef="#br0" timeOffset="3591.827">1052 1278 4137 0 0,'0'0'1181'0'0,"0"0"-254"0"0,0 0 18 0 0,0 0 169 0 0,0 0 68 0 0,0 0-155 0 0,0 0-298 0 0,0 0-239 0 0,0 0-147 0 0,0 0-95 0 0,0 0-48 0 0,0 0-10 0 0,35-27 1 0 0,111-85 25 0 0,-143 109-195 0 0,-1 0-1 0 0,1 0 1 0 0,1 0-1 0 0,-1 1 1 0 0,0-1 0 0 0,1 1-1 0 0,-1 0 1 0 0,1 0-1 0 0,-1 0 1 0 0,1 0-1 0 0,0 0 1 0 0,0 1 0 0 0,0 0-1 0 0,0 0 1 0 0,0 0-1 0 0,0 0 1 0 0,0 1-1 0 0,1-1 1 0 0,1 1-21 0 0,7 1 109 0 0,3-1 60 0 0,-10-1-125 0 0,0 0-1 0 0,0 0 1 0 0,0 0 0 0 0,0 1-1 0 0,1 0 1 0 0,-1 0 0 0 0,0 0-1 0 0,0 1 1 0 0,0 0 0 0 0,0 0-1 0 0,0 1 1 0 0,0 0 0 0 0,-1 0-1 0 0,1 0 1 0 0,0 0 0 0 0,-1 1-1 0 0,0 0 1 0 0,1 0 0 0 0,-1 1-1 0 0,0-1 1 0 0,-1 1 0 0 0,1 0-1 0 0,-1 0 1 0 0,0 1 0 0 0,0 0-1 0 0,0-1 1 0 0,0 1 0 0 0,-1 0-1 0 0,0 1-43 0 0,0 3 114 0 0,0 1-1 0 0,-1 0 1 0 0,0 1 0 0 0,0-1-1 0 0,-1 0 1 0 0,-1 0 0 0 0,0 1-1 0 0,0-1 1 0 0,-1 0-1 0 0,0 1 1 0 0,-1-1 0 0 0,0 0-1 0 0,-1 0 1 0 0,0 0 0 0 0,0-1-1 0 0,-1 1 1 0 0,0-1-1 0 0,-1 1 1 0 0,0-2 0 0 0,-5 8-114 0 0,-4 7-51 0 0,-1-1 1 0 0,-1 0 0 0 0,-1-1 0 0 0,-1-1 0 0 0,-1 0-1 0 0,-17 13 51 0 0,-2-8-2204 0 0,10-14-7168 0 0,21-10 3922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51.4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7314 0 0,'0'0'1516'0'0,"0"0"-813"0"0,0 0-367 0 0,0 0 285 0 0,0 0 433 0 0,0 0 259 0 0,0 0 17 0 0,0 0-128 0 0,0 0-173 0 0,0 0-142 0 0,31 10-80 0 0,100 33-66 0 0,-13-30 577 0 0,76-14 1448 0 0,128-20-2766 0 0,-104 1 314 0 0,-124 18-4696 0 0,-99 5-5083 0 0,0 1 5026 0 0,0-4-526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  <inkml:brush xml:id="br3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2" timeOffset="41305.342">3954 4477 0 0 0,'0'0'576'0'0,"0"0"328"0"0,0 0 113 0 0,0-3-4 0 0,0-5 203 0 0,-7-3 11172 0 0,-4 22-12296 0 0,-91 132 950 0 0,20-26-634 0 0,0 17-193 0 0,-12 23-15 0 0,-17-21 69 0 0,34-42-140 0 0,-49 81-102 0 0,53-79-19 0 0,39-48 22 0 0,-59 74 56 0 0,24-48 4 0 0,18-16-28 0 0,-30 56-66 0 0,38-65 50 0 0,11-4 22 0 0,15-20-42 0 0,0-3 296 0 0,8-11-453 0 0,29-33-7240 0 0,-14 14 1870 0 0,1 1-1726 0 0</inkml:trace>
  <inkml:trace contextRef="#ctx0" brushRef="#br2" timeOffset="42379.415">3925 4488 0 0 0,'0'0'984'0'0,"-4"7"7505"0"0,-1-7-7610 0 0,-57 0 6064 0 0,-79-25-3687 0 0,57-2-1412 0 0,81 26-1677 0 0,-1 0-196 0 0,21 15-222 0 0,28 42 245 0 0,-3 2 1 0 0,-2 3-1 0 0,10 23 6 0 0,8 77 20 0 0,-42-92 17 0 0,-12-62 239 0 0,-2-19 535 0 0,-1-19-280 0 0,-1 22-506 0 0,17-192 393 0 0,-6 153-1334 0 0,18-61 1305 0 0,-15 75-5505 0 0,3 1-5445 0 0,-13 28 2382 0 0</inkml:trace>
  <inkml:trace contextRef="#ctx0" brushRef="#br3" timeOffset="107963.067">2520 5905 0 0 0,'0'0'760'0'0,"0"0"406"0"0,0 0 223 0 0,0 0 236 0 0,0 0 216 0 0,0 0 23 0 0,0 0-191 0 0,0 0-254 0 0,0 0-248 0 0,0 0-213 0 0,-2-1-122 0 0,37-5 4200 0 0,30 15-3465 0 0,-49 1-1421 0 0,-1 1 0 0 0,0 0 0 0 0,-1 2 0 0 0,-1-1 1 0 0,1 2-1 0 0,-2 0 0 0 0,0 0 0 0 0,-1 1 1 0 0,0 1-1 0 0,-1-1 0 0 0,-1 3-150 0 0,49 63 385 0 0,42 27-49 0 0,-88-97-298 0 0,39 18 206 0 0,-50-29-216 0 0,-1 0 17 0 0,0 0 23 0 0,0 0-48 0 0,-8-36-3822 0 0,5 27-274 0 0,0-1-3520 0 0,2 6-1055 0 0</inkml:trace>
  <inkml:trace contextRef="#ctx0" brushRef="#br3" timeOffset="108498.71">3168 5905 0 0 0,'0'0'1720'0'0,"0"0"170"0"0,0 0-96 0 0,0 0-287 0 0,0 0-291 0 0,0 0-201 0 0,0 0-91 0 0,0 0-41 0 0,0 0 1 0 0,-1-4-13 0 0,-4-13-55 0 0,-3 12 3617 0 0,-10 9-3370 0 0,17-3-660 0 0,-87 47 1133 0 0,-221 109-101 0 0,-4-44-323 0 0,279-97-940 0 0,34-16-213 0 0,0 0-26 0 0,6 18-1272 0 0,17-14-2720 0 0,-8-4-4393 0 0,-13 0 7076 0 0,2 0-6964 0 0</inkml:trace>
  <inkml:trace contextRef="#ctx0" brushRef="#br3" timeOffset="115657.36">2294 6402 0 0 0,'0'0'891'0'0,"0"0"10"0"0,0 0-150 0 0,0 0-195 0 0,0 0-160 0 0,0 0-65 0 0,-23 13 7 0 0,-107 56 496 0 0,-71 49 3123 0 0,-308 194 2133 0 0,256-165-5112 0 0,202-110-891 0 0,52-36-94 0 0,0 1-1 0 0,-1-1 1 0 0,1 0-1 0 0,0 0 1 0 0,-1 0-1 0 0,1 0 1 0 0,0-1-1 0 0,0 1 1 0 0,0 0-1 0 0,0 0 1 0 0,0 0-1 0 0,0-1 1 0 0,0 1-1 0 0,0 0 1 0 0,0-1-1 0 0,0 1 1 0 0,1-1-1 0 0,-1 0 1 0 0,0 1-1 0 0,0-1 1 0 0,0 0-1 0 0,1 0 1 0 0,-1 1-1 0 0,0-1 1 0 0,0 0-1 0 0,1 0 1 0 0,-1 0-1 0 0,0-1 1 0 0,0 1-1 0 0,1 0 1 0 0,-1 0-1 0 0,1-1 8 0 0,40-1 227 0 0,-1-2 0 0 0,1-2 0 0 0,-1-2 0 0 0,0-2 0 0 0,18-7-227 0 0,206-27 297 0 0,-185 35-257 0 0,-26 2-274 0 0,-61 29 156 0 0,-170 126 221 0 0,142-119-239 0 0,-1-2 0 0 0,0-1 0 0 0,-2-2 0 0 0,-21 9 96 0 0,-19 13-256 0 0,-439 270 300 0 0,-109 44 2190 0 0,407-224-974 0 0,265-143-2238 0 0,28-26-1283 0 0,-31 0-7413 0 0,-33 25 2516 0 0</inkml:trace>
  <inkml:trace contextRef="#ctx0" brushRef="#br3" timeOffset="116660.136">2130 6439 0 0 0,'0'0'200'0'0,"0"0"631"0"0,0 0 258 0 0,0 0 100 0 0,-4 0 3931 0 0,-14 0-937 0 0,-2 0-1399 0 0,-29 0 1357 0 0,40 0-3907 0 0,0-1-1 0 0,0 0 1 0 0,1 0-1 0 0,-1-1 1 0 0,1 0-1 0 0,-1-1 1 0 0,1 0-1 0 0,0 0 1 0 0,0-1 0 0 0,0 0-1 0 0,-7-4-233 0 0,-27-18 739 0 0,41 26-748 0 0,0 1-1 0 0,0 0 1 0 0,0-1 0 0 0,-1 1 0 0 0,1 0-1 0 0,0 0 1 0 0,0 0 0 0 0,0-1 0 0 0,0 1-1 0 0,0 0 1 0 0,1 0 0 0 0,-1 0 0 0 0,0 1-1 0 0,0-1 1 0 0,1 0 0 0 0,-1 0 0 0 0,1 0-1 0 0,-1 0 1 0 0,1 1 0 0 0,-1-1 0 0 0,1 0-1 0 0,0 1 1 0 0,-1-1 0 0 0,1 0 0 0 0,0 1-1 0 0,0-1 1 0 0,0 0 0 0 0,0 1 0 0 0,0-1-1 0 0,1 0 1 0 0,-1 0 0 0 0,0 1 0 0 0,1-1-1 0 0,-1 0 1 0 0,0 1 0 0 0,1-1 0 0 0,0 1 9 0 0,-1 3 4 0 0,0-1-8 0 0,-1 18-11 0 0,1-1 0 0 0,1 1 0 0 0,1-1 0 0 0,1 0-1 0 0,1 1 1 0 0,0-1 0 0 0,7 16 15 0 0,1-7-14 0 0,-2 2 1 0 0,-1-1-1 0 0,-1 1 1 0 0,-2 1-1 0 0,-1-1 1 0 0,-2 1-1 0 0,-1 12 14 0 0,-14-8 5 0 0,11-34 13 0 0,1-2 0 0 0,0-1 13 0 0,0 0 4 0 0,0 0-7 0 0,0 0 26 0 0,0 0 4 0 0,0 0 0 0 0,0 0 11 0 0,30-63 395 0 0,169-260 164 0 0,-119 197-2497 0 0,-63 106-776 0 0,-2 8-6123 0 0,-6 7-1718 0 0</inkml:trace>
  <inkml:trace contextRef="#ctx0" brushRef="#br2" timeOffset="147885.516">3958 4477 0 0 0,'86'10'536'0'0,"35"9"4404"0"0,91 14-911 0 0,122 19-1370 0 0,139 36-1667 0 0,-182-29-820 0 0,21-14-150 0 0,-162-15-14 0 0,39 6 93 0 0,71-33 119 0 0,-221 15-241 0 0,-16-14 130 0 0,-28 4 2022 0 0,-65-23-1175 0 0,6-29 90 0 0,-20-33 430 0 0,80 72-1399 0 0,-1 1 0 0 0,1 1 0 0 0,-1-1 0 0 0,0 1 1 0 0,0 0-1 0 0,-1 0 0 0 0,1 0 0 0 0,-1 0 0 0 0,1 1 0 0 0,-1 0 0 0 0,0 1 0 0 0,0-1 0 0 0,0 1 0 0 0,0 0 0 0 0,-5 0-77 0 0,11 1-86 0 0,-2 22-156 0 0,3 20 178 0 0,-14 127-37 0 0,-39-23-132 0 0,-1-69 217 0 0,53-77 15 0 0,0 0 0 0 0,0-1 0 0 0,0 1 0 0 0,0 0 0 0 0,1 0 0 0 0,-1-1 0 0 0,0 1 0 0 0,0 0 0 0 0,1 0 0 0 0,-1 0 0 0 0,0 0 0 0 0,0-1 0 0 0,1 1 0 0 0,-1 0 0 0 0,0 0 0 0 0,0 0 0 0 0,1 0 0 0 0,-1 0 0 0 0,0 0 0 0 0,0 0 0 0 0,1 0 0 0 0,-1 0 0 0 0,0 0 0 0 0,1 0 0 0 0,-1 0 1 0 0,0 0-1 0 0,1 0 0 0 0,-1 0 0 0 0,0 0 0 0 0,0 0 0 0 0,1 0 0 0 0,-1 0 0 0 0,0 0 0 0 0,0 0 0 0 0,1 0 0 0 0,-1 0 0 0 0,0 1 0 0 0,0-1 0 0 0,1 0 0 0 0,-1 0 0 0 0,0 0 0 0 0,0 1 0 0 0,1-1 0 0 0,-1 0 0 0 0,0 0 0 0 0,0 0 0 0 0,0 1 0 0 0,0-1 0 0 0,1 0 0 0 0,-1 0 0 0 0,0 1 0 0 0,0-1 1 0 0,0 0-1 0 0,0 1 0 0 0,0-1 0 0 0,0 0 0 0 0,0 0 0 0 0,0 1 0 0 0,0-1 0 0 0,0 0 0 0 0,0 1 1 0 0,179-90 232 0 0,-39 9-85 0 0,-132 74-321 0 0,0-1 383 0 0,-6-1-5778 0 0,-2 7-77 0 0,0 1-3284 0 0</inkml:trace>
  <inkml:trace contextRef="#ctx0" brushRef="#br2" timeOffset="169861.261">3222 6042 0 0 0,'0'0'0'0'0,"0"0"0"0"0,0 0 0 0 0,0 0 0 0 0,0 0 0 0 0,0 0 0 0 0,0 0 0 0 0</inkml:trace>
  <inkml:trace contextRef="#ctx0" brushRef="#br3" timeOffset="171556.221">3325 5927 0 0 0,'0'0'0'0'0,"0"0"0"0"0,0 0 0 0 0,0 0 0 0 0,0 0 0 0 0,0 0 0 0 0,0 0 0 0 0,0 0 0 0 0,0 0 0 0 0,0 0 0 0 0,0 0 0 0 0</inkml:trace>
  <inkml:trace contextRef="#ctx0" brushRef="#br3" timeOffset="173846.27">3069 6053 0 0 0,'-70'7'0'0'0,"-11"-3"0"0"0,7 36 0 0 0,13-11 0 0 0,66-30 8691 0 0,11-2-3368 0 0,32-6-2581 0 0,235-59 1877 0 0,143-64-2797 0 0,-180 62-1173 0 0,72-19 52 0 0,-129 38-516 0 0,150-59 87 0 0,-29 0 125 0 0,-104 51-283 0 0,-25-11 18 0 0,-93 47-68 0 0,5-2-13 0 0,24-16-50 0 0,87-25 63 0 0,-100 30-7 0 0,-46 25-5 0 0,-28 3-70 0 0,34-18 28 0 0,-49 24 119 0 0,-29 4 256 0 0,-169-13-505 0 0,96-7 70 0 0,-12-8 104 0 0,4 4-82 0 0,94 22 9 0 0,-2 29-551 0 0,19 70 346 0 0,-3-26 157 0 0,-3 1 0 0 0,-3-1 0 0 0,-4 1-1 0 0,-4 48 68 0 0,1-63-27 0 0,0-59 42 0 0,12-59 707 0 0,53-29-682 0 0,95-121 97 0 0,-83 113 2 0 0,-73 117-4225 0 0,-9 5-3404 0 0,1-12 422 0 0,0-6-530 0 0</inkml:trace>
  <inkml:trace contextRef="#ctx0" brushRef="#br3" timeOffset="177271.947">4247 5206 0 0 0,'0'0'213'0'0,"0"0"701"0"0,0 0 61 0 0,0 0-107 0 0,0 0-49 0 0,4 15-18 0 0,24 107 2992 0 0,-1-24 1419 0 0,-25-91 573 0 0,-6-15-2698 0 0,-1 2-4037 0 0,-14-37 1770 0 0,17-57-255 0 0,4 85-556 0 0,1 0-1 0 0,0 1 1 0 0,1-1-1 0 0,0 1 1 0 0,1 0-1 0 0,1 1 1 0 0,0-1-1 0 0,1 1 1 0 0,1 0-1 0 0,0 1 1 0 0,0 0-1 0 0,1 0 1 0 0,8-8-9 0 0,45-34-73 0 0,-60 53 64 0 0,0-1 0 0 0,0 1 0 0 0,-1 1 0 0 0,1-1 0 0 0,0 0 1 0 0,0 0-1 0 0,1 1 0 0 0,-1-1 0 0 0,0 1 0 0 0,0-1 1 0 0,0 1-1 0 0,0 0 0 0 0,0 0 0 0 0,1 0 0 0 0,-1 0 0 0 0,0 0 1 0 0,0 1-1 0 0,0-1 0 0 0,0 1 0 0 0,0-1 0 0 0,0 1 1 0 0,0 0-1 0 0,0 0 0 0 0,0 0 0 0 0,0 0 0 0 0,0 0 0 0 0,0 0 1 0 0,-1 0-1 0 0,1 1 0 0 0,0-1 0 0 0,0 2 9 0 0,0-1-46 0 0,-1 1 0 0 0,0 0-1 0 0,0-1 1 0 0,0 1 0 0 0,0 0 0 0 0,0 0-1 0 0,-1 0 1 0 0,1 0 0 0 0,-1 0-1 0 0,1 0 1 0 0,-1 0 0 0 0,0 0 0 0 0,-1 0-1 0 0,1 0 1 0 0,0 0 0 0 0,-1 0 0 0 0,1 0-1 0 0,-1-1 1 0 0,0 1 0 0 0,0 0 0 0 0,0 0-1 0 0,-1 0 1 0 0,0 0 46 0 0,-16 35-5573 0 0,16-32 2621 0 0,2 1-5296 0 0,0-6 3419 0 0</inkml:trace>
  <inkml:trace contextRef="#ctx0" brushRef="#br3" timeOffset="177688.223">4842 4760 1016 0 0,'0'0'1427'0'0,"0"0"50"0"0,0 0 206 0 0,0 0 260 0 0,0 0 102 0 0,0 0-224 0 0,0 0-425 0 0,0 0-388 0 0,0 0-262 0 0,0 0-150 0 0,0 0-47 0 0,0 0-15 0 0,0 0-50 0 0,-6 13-51 0 0,-45 100 1044 0 0,42-91-1227 0 0,3-7 929 0 0,2-6-3231 0 0,1-1-2825 0 0,-1 0-3921 0 0,4-8 4461 0 0</inkml:trace>
  <inkml:trace contextRef="#ctx0" brushRef="#br3" timeOffset="178376.765">4076 4963 0 0 0,'0'0'305'0'0,"0"0"925"0"0,0 0 181 0 0,0 0-87 0 0,0 0-97 0 0,0 0-56 0 0,0 0-32 0 0,0 0-17 0 0,0 0-22 0 0,10-8-65 0 0,31-22-67 0 0,65-2 3645 0 0,-35 13-3440 0 0,-52 10-799 0 0,-16 4 2190 0 0,-3 5-2513 0 0,-24-30 527 0 0,-60-58-2355 0 0,80 79-1200 0 0,2 4-2025 0 0,2 1-5931 0 0</inkml:trace>
  <inkml:trace contextRef="#ctx0" brushRef="#br1" timeOffset="191880.192">2520 3910 3129 0 0,'0'0'-3129'0'0</inkml:trace>
  <inkml:trace contextRef="#ctx0" brushRef="#br2" timeOffset="197694.487">3124 4591 0 0 0,'0'0'1040'0'0,"0"0"591"0"0,0 0 332 0 0,0 0 42 0 0,0 0-208 0 0,0 0-260 0 0,0 0-226 0 0,0 0-175 0 0,0 0-106 0 0,-3-6-102 0 0,-16-28 643 0 0,18 33-1464 0 0,0 1 1 0 0,-1-1-1 0 0,1 0 1 0 0,0 1 0 0 0,-1-1-1 0 0,1 1 1 0 0,-1-1-1 0 0,1 1 1 0 0,0 0-1 0 0,-1-1 1 0 0,1 1-1 0 0,-1 0 1 0 0,1 0 0 0 0,-1 0-1 0 0,1 0 1 0 0,-1 1-1 0 0,1-1 1 0 0,0 0-1 0 0,-1 0 1 0 0,1 1 0 0 0,-1-1-1 0 0,1 1 1 0 0,0-1-1 0 0,-1 1 1 0 0,1 0-1 0 0,0 0 1 0 0,0-1-1 0 0,-1 1 1 0 0,1 0 0 0 0,0 0-1 0 0,0 0 1 0 0,0 0-1 0 0,0 0 1 0 0,0 1-1 0 0,0-1 1 0 0,1 0 0 0 0,-2 1-108 0 0,-35 49-363 0 0,25-33 351 0 0,5-7 5 0 0,0-1-1 0 0,0 1 0 0 0,1 0 0 0 0,1 0 1 0 0,0 0-1 0 0,0 1 0 0 0,1 0 0 0 0,1 0 1 0 0,0 0-1 0 0,0 0 0 0 0,1 1 0 0 0,1 3 8 0 0,1-13-1 0 0,-1 0-10 0 0,0 1 0 0 0,1-1-1 0 0,0 1 1 0 0,0-1 0 0 0,0 1 0 0 0,0-1 0 0 0,0 1 0 0 0,1-1 0 0 0,-1 1 0 0 0,1-1-1 0 0,0 1 1 0 0,0-1 0 0 0,1 0 0 0 0,-1 0 0 0 0,1 1 0 0 0,-1-1 0 0 0,1 0 0 0 0,0 0 0 0 0,0 0-1 0 0,0-1 1 0 0,1 1 0 0 0,-1-1 0 0 0,1 1 0 0 0,-1-1 0 0 0,1 0 0 0 0,1 1 11 0 0,-1-1 29 0 0,1 0 0 0 0,0-1 0 0 0,0 0 0 0 0,0 1 0 0 0,0-1 0 0 0,0-1 0 0 0,0 1 0 0 0,0-1 0 0 0,0 1 0 0 0,0-1 0 0 0,0 0 0 0 0,0-1 0 0 0,0 1 0 0 0,0-1 1 0 0,1 1-1 0 0,-2-1 0 0 0,1-1 0 0 0,0 1 0 0 0,0 0 0 0 0,0-1 0 0 0,0 0 0 0 0,-1 0 0 0 0,1 0 0 0 0,-1 0 0 0 0,0-1 0 0 0,1 1 0 0 0,-1-1-29 0 0,75-89 842 0 0,-68 78-824 0 0,71-157 401 0 0,-72 147-450 0 0,-1 0 1 0 0,-1-1-1 0 0,-1 0 1 0 0,-1 0-1 0 0,-1-1 1 0 0,-1 1-1 0 0,-1-1 1 0 0,-2-15 30 0 0,0 31-109 0 0,-1 1 0 0 0,0 0 1 0 0,0 0-1 0 0,-1 0 0 0 0,0 0 0 0 0,0 0 1 0 0,-1 0-1 0 0,0 0 0 0 0,-1 1 1 0 0,0 0-1 0 0,-1-1 0 0 0,1 2 0 0 0,-1-1 1 0 0,-1 0-1 0 0,0 1 0 0 0,0 0 0 0 0,-4-3 109 0 0,8 8-66 0 0,0 1 0 0 0,-1-1 0 0 0,0 1 0 0 0,1 0 0 0 0,-1 0-1 0 0,1 0 1 0 0,-1 1 0 0 0,0-1 0 0 0,0 0 0 0 0,1 1 0 0 0,-1 0-1 0 0,0 0 1 0 0,0 0 0 0 0,0 0 0 0 0,1 0 0 0 0,-1 0 0 0 0,0 1-1 0 0,0 0 1 0 0,1-1 0 0 0,-1 1 0 0 0,0 0 0 0 0,1 0 0 0 0,-1 0-1 0 0,1 1 1 0 0,-1-1 0 0 0,1 0 0 0 0,0 1 0 0 0,-1 0 0 0 0,1 0-1 0 0,-1 0 67 0 0,-59 63-547 0 0,59-60 576 0 0,0 1-1 0 0,1 0 1 0 0,0-1 0 0 0,0 1-1 0 0,0 0 1 0 0,1 0 0 0 0,0 0-1 0 0,0 0 1 0 0,0 0 0 0 0,1 0 0 0 0,0 0-1 0 0,0 1 1 0 0,1-1 0 0 0,-1 0-1 0 0,1 0 1 0 0,1 0 0 0 0,-1 0-1 0 0,1 0 1 0 0,0-1 0 0 0,1 1 0 0 0,-1 0-1 0 0,1-1 1 0 0,0 0 0 0 0,0 1-1 0 0,1-1 1 0 0,-1 0 0 0 0,1-1-1 0 0,0 1 1 0 0,5 3-29 0 0,23 29 562 0 0,-2 2-1 0 0,-2 1 0 0 0,-1 1 1 0 0,14 32-562 0 0,-22-15 278 0 0,-17-32-3654 0 0,-5-27-9388 0 0,2-2 8939 0 0</inkml:trace>
  <inkml:trace contextRef="#ctx0" brushRef="#br2" timeOffset="198264.334">2924 3980 0 0 0,'0'0'1639'0'0,"0"0"380"0"0,0 0 192 0 0,0 0-149 0 0,0 0-386 0 0,0 0-421 0 0,0 0-300 0 0,0 0-116 0 0,0 0 4 0 0,0 0 9 0 0,2-2 4 0 0,8-3-398 0 0,0 1-1 0 0,1 1 0 0 0,-1-1 1 0 0,1 2-1 0 0,0-1 0 0 0,-1 2 0 0 0,1-1 1 0 0,0 1-1 0 0,0 1 0 0 0,2 0-457 0 0,18-2 286 0 0,155-20 679 0 0,-167 15 676 0 0,-19 6-1397 0 0,-6-18 693 0 0,-10-3-542 0 0,-33-33 54 0 0,-7 2-301 0 0,-14-16-2988 0 0,63 56-486 0 0,4-2-5792 0 0,2 11-443 0 0</inkml:trace>
  <inkml:trace contextRef="#ctx0" brushRef="#br1" timeOffset="202202.688">2699 6012 0 0 0,'0'0'436'0'0,"0"0"315"0"0,0 0 113 0 0,0 0-21 0 0,0 0-62 0 0,0-29 4821 0 0,-2-60-1051 0 0,-6-44-2370 0 0,-8-98-585 0 0,0 98-853 0 0,7-11-387 0 0,-1-114 492 0 0,-28 61-176 0 0,-12-10-273 0 0,17 38 32 0 0,9-23-150 0 0,7-7 225 0 0,1 59-168 0 0,-15-18 284 0 0,16 84-470 0 0,-37-267 408 0 0,34 174-324 0 0,1-94-97 0 0,-3 11 63 0 0,7 128-135 0 0,-2-21 72 0 0,-1 54-38 0 0,8 52 61 0 0,6 31-322 0 0,-3 15-7822 0 0,5-8 3606 0 0,0-1-1302 0 0,0 0-685 0 0</inkml:trace>
  <inkml:trace contextRef="#ctx0" brushRef="#br1" timeOffset="205127.782">2257 2378 0 0 0,'0'0'449'0'0,"-7"-7"2703"0"0,5 4 5579 0 0,2 2-8312 0 0,-7-31 5426 0 0,5 10-4769 0 0,-12-86 1224 0 0,15 83-2015 0 0,18-102 450 0 0,-7-281 456 0 0,-12 218-841 0 0,-16 79-142 0 0,2-29-156 0 0,0-14 15 0 0,1 65-20 0 0,-3-48 35 0 0,10-2 70 0 0,4 91 39 0 0,-3 48-82 0 0,6 0-5430 0 0,13 3 377 0 0,-1-3-4533 0 0,-3 0 3778 0 0</inkml:trace>
  <inkml:trace contextRef="#ctx0" brushRef="#br1" timeOffset="207135.442">1241 379 0 0 0,'0'0'599'0'0,"0"0"698"0"0,0 0 206 0 0,0 0 154 0 0,0 0 159 0 0,0 0 30 0 0,0 0-150 0 0,0 0-251 0 0,0 0-280 0 0,0 0-242 0 0,0 0-154 0 0,-4-4-90 0 0,2 2-656 0 0,2 1 5 0 0,0 1 1 0 0,0-1 0 0 0,0 0-1 0 0,-1 1 1 0 0,1-1 0 0 0,0 0 0 0 0,-1 1-1 0 0,1-1 1 0 0,-1 1 0 0 0,1-1 0 0 0,-1 1-1 0 0,1-1 1 0 0,-1 1 0 0 0,1-1-1 0 0,-1 1 1 0 0,1-1 0 0 0,-1 1 0 0 0,0 0-1 0 0,1-1 1 0 0,-1 1 0 0 0,0 0 0 0 0,1 0-1 0 0,-1-1 1 0 0,0 1 0 0 0,1 0-1 0 0,-1 0 1 0 0,0 0 0 0 0,1 0 0 0 0,-1 0-1 0 0,0 0 1 0 0,0 0 0 0 0,1 0 0 0 0,-1 0-1 0 0,0 0 1 0 0,1 0 0 0 0,-1 0-1 0 0,0 1 1 0 0,1-1 0 0 0,-1 0 0 0 0,0 0-1 0 0,1 1 1 0 0,-1-1 0 0 0,0 0 0 0 0,1 1-1 0 0,-1-1 1 0 0,1 1 0 0 0,-1-1-1 0 0,1 1 1 0 0,-1-1 0 0 0,1 1 0 0 0,-1-1-1 0 0,1 1 1 0 0,0 0 0 0 0,-1-1 0 0 0,1 1-1 0 0,0-1 1 0 0,-1 1 0 0 0,1 0-1 0 0,0-1 1 0 0,0 1 0 0 0,0 0 0 0 0,-1 0-1 0 0,1-1 1 0 0,0 1 0 0 0,0 0 0 0 0,0-1-1 0 0,0 1 1 0 0,0 0 0 0 0,0 0-29 0 0,-7 28 207 0 0,2 1 1 0 0,0 0 0 0 0,2 0 0 0 0,1 0-1 0 0,2 0 1 0 0,1 1 0 0 0,1-1-1 0 0,2 2-207 0 0,-3-20 4 0 0,0-1 0 0 0,2 1 0 0 0,-1-1-1 0 0,1 1 1 0 0,1-1 0 0 0,0 0 0 0 0,1 0-1 0 0,0-1 1 0 0,1 1 0 0 0,0-1 0 0 0,5 7-4 0 0,-9-16 33 0 0,0 0 1 0 0,0-1-1 0 0,0 0 1 0 0,0 1 0 0 0,0-1-1 0 0,0 0 1 0 0,0 0-1 0 0,0 0 1 0 0,0 0-1 0 0,0 0 1 0 0,0 0-1 0 0,0-1 1 0 0,0 1 0 0 0,0-1-1 0 0,0 1 1 0 0,0-1-1 0 0,-1 0 1 0 0,1 0-1 0 0,0 0 1 0 0,0 0-1 0 0,-1 0 1 0 0,1 0 0 0 0,-1 0-1 0 0,1 0 1 0 0,-1-1-1 0 0,1 1 1 0 0,-1-1-1 0 0,0 1 1 0 0,1-1-1 0 0,-1 1 1 0 0,0-1 0 0 0,0 0-1 0 0,0 0 1 0 0,0 1-1 0 0,-1-1 1 0 0,1 0-1 0 0,0 0 1 0 0,-1 0-1 0 0,0 0 1 0 0,1 0 0 0 0,-1-2-34 0 0,3-1 32 0 0,140-285 695 0 0,-41 117-710 0 0,-101 174-32 0 0,0-1 0 0 0,0 1 0 0 0,0-1-1 0 0,0 1 1 0 0,0 0 0 0 0,0-1 0 0 0,0 1 0 0 0,0 0 0 0 0,-1 0-1 0 0,1 0 1 0 0,0-1 0 0 0,0 1 0 0 0,-1 0 0 0 0,1 0-1 0 0,0 0 1 0 0,-1 0 0 0 0,1 0 0 0 0,-1 1 0 0 0,0-1-1 0 0,1 0 1 0 0,-1 0 0 0 0,0 0 0 0 0,1 0 0 0 0,-1 0 0 0 0,0 1-1 0 0,0-1 1 0 0,0 0 0 0 0,0 0 0 0 0,0 0 0 0 0,0 0-1 0 0,-1 1 1 0 0,1-1 0 0 0,0 0 0 0 0,0 0 0 0 0,-1 0-1 0 0,1 0 16 0 0,0 1-8 0 0,3 447 176 0 0,3-282-216 0 0,-1-126 41 0 0,-1 0-1 0 0,-1 1 1 0 0,-3-1-1 0 0,-2 1 1 0 0,-1-1-1 0 0,-2 0 1 0 0,-2 0-1 0 0,-1-1 1 0 0,-3 1-1 0 0,-1-2 1 0 0,-2 0 0 0 0,-1 0-1 0 0,-7 8 8 0 0,11-28 9 0 0,-1-1-1 0 0,-1 0 1 0 0,-1-1-1 0 0,0 0 1 0 0,-1-1-1 0 0,0-1 1 0 0,-2-1-1 0 0,1 0 1 0 0,-2-1-1 0 0,-6 4-8 0 0,22-16 14 0 0,1 0-1 0 0,0 0 1 0 0,-1 0-1 0 0,1-1 0 0 0,-1 1 1 0 0,0 0-1 0 0,1-1 0 0 0,-1 1 1 0 0,1-1-1 0 0,-1 1 1 0 0,0-1-1 0 0,0 0 0 0 0,1 0 1 0 0,-1 0-1 0 0,0 0 0 0 0,1 0 1 0 0,-1 0-1 0 0,0 0 1 0 0,1 0-1 0 0,-1-1 0 0 0,0 1 1 0 0,1-1-1 0 0,-1 1 0 0 0,0-1 1 0 0,1 0-1 0 0,-1 1 1 0 0,1-1-1 0 0,-1 0 0 0 0,1 0 1 0 0,0 0-1 0 0,-1 0 0 0 0,1 0 1 0 0,0-1-1 0 0,0 1 1 0 0,0 0-1 0 0,0-1 0 0 0,0 1 1 0 0,0 0-1 0 0,0-1 1 0 0,0 1-1 0 0,0-1 0 0 0,1 0 1 0 0,-1 1-1 0 0,1-1 0 0 0,-1 0-13 0 0,-12-84-145 0 0,19-97-1708 0 0,10 64-6261 0 0,-11 87 2389 0 0,-3 6 152 0 0</inkml:trace>
  <inkml:trace contextRef="#ctx0" brushRef="#br1" timeOffset="207398.334">1937 37 320 0 0,'0'0'1258'0'0,"0"0"-170"0"0,0 0 224 0 0,0 0 438 0 0,0 0 348 0 0,0 0 75 0 0,0 0-253 0 0,0 0-375 0 0,0 0-311 0 0,0 0-242 0 0,0 0-150 0 0,0 0-56 0 0,0 0-3 0 0,6-5-28 0 0,18-15-32 0 0,-24 38 1873 0 0,-89 146-522 0 0,55-86-2091 0 0,23-41-2162 0 0,11-29-2447 0 0,1-1-3884 0 0,1-4-407 0 0</inkml:trace>
  <inkml:trace contextRef="#ctx0" brushRef="#br1" timeOffset="215570.297">3240 6204 0 0 0,'-138'0'0'0'0,"132"0"0"0"0,1 0 0 0 0,0 0 0 0 0,0 0 0 0 0,-1-1 0 0 0,1 1 0 0 0,0-1 0 0 0,0-1 0 0 0,0 1 0 0 0,0-1 0 0 0,0 0 0 0 0,0 0 0 0 0,0 0 0 0 0,0-1 0 0 0,1 1 0 0 0,-1-1 0 0 0,1 0 0 0 0,0-1 0 0 0,0 1 0 0 0,0-1 0 0 0,0 1 0 0 0,1-1 0 0 0,-2-2 0 0 0,-22-16 0 0 0,25 21 0 0 0,-11-6 110 0 0,-5 4 4325 0 0,97 3 5444 0 0,10 1-6844 0 0,127-10-1825 0 0,158-20 153 0 0,-82 29-943 0 0,57-8 158 0 0,-34-27-195 0 0,-172 23-259 0 0,188-6 116 0 0,-75 13 28 0 0,386-20 313 0 0,-458 24-334 0 0,103-17-247 0 0,283-18 164 0 0,-249 32-111 0 0,-170-8-14 0 0,254-43 41 0 0,-161 27-165 0 0,-17 2 113 0 0,-81 25-34 0 0,-145 1 18 0 0,-1 0 8 0 0,0 0-8 0 0,0 0 3 0 0,0 0 2 0 0,0 0-1 0 0,0 0-24 0 0,0 0-6 0 0,0 0-28 0 0,0 0-40 0 0,0 0-70 0 0,-8 0-5511 0 0,4 0-2268 0 0,3 0-1415 0 0</inkml:trace>
  <inkml:trace contextRef="#ctx0" brushRef="#br1" timeOffset="216664.341">9343 5758 0 0 0,'0'0'1358'0'0,"0"0"107"0"0,0 0 169 0 0,0 0 293 0 0,0 0 255 0 0,0 0 46 0 0,0 0-235 0 0,0 0-328 0 0,0 0-323 0 0,0 0-284 0 0,0 0-200 0 0,0 0-132 0 0,0 0-99 0 0,-1-6-78 0 0,-6-17 1026 0 0,-33 74-1117 0 0,-132 155 139 0 0,-46-11-710 0 0,188-166-350 0 0,40-52-12366 0 0,11-23 3992 0 0,-17 39 8837 0 0</inkml:trace>
  <inkml:trace contextRef="#ctx0" brushRef="#br1" timeOffset="216925.562">8952 5637 0 0 0,'0'0'383'0'0,"0"0"992"0"0,0 0 249 0 0,0 0-41 0 0,0 0 109 0 0,0 0 61 0 0,0 0-164 0 0,0 0-292 0 0,0 0-324 0 0,0 0-225 0 0,0 0-107 0 0,0 0-36 0 0,-3 11-60 0 0,-11 38-51 0 0,26 2 658 0 0,-7-41-872 0 0,11 16 270 0 0,0-1 0 0 0,1-1 0 0 0,2-1 0 0 0,0 0 0 0 0,17 14-550 0 0,66 85 887 0 0,-96-115-888 0 0,-1 0 0 0 0,0 0 0 0 0,-1 1 0 0 0,1 0 0 0 0,-2 0 0 0 0,1 0 0 0 0,-1 0 0 0 0,0 0 0 0 0,-1 1 0 0 0,0 0 0 0 0,0-1 0 0 0,-1 1 0 0 0,0 0 0 0 0,0 0 0 0 0,-1-1 0 0 0,0 1 0 0 0,-1 0 0 0 0,0 0 0 0 0,-2 6 1 0 0,-2-6-337 0 0,0-2-2970 0 0,9-8-8837 0 0,-1-2 7580 0 0</inkml:trace>
  <inkml:trace contextRef="#ctx0" brushRef="#br1" timeOffset="217392.692">9742 5467 0 0 0,'0'0'788'0'0,"0"0"182"0"0,0 0-51 0 0,0 0 55 0 0,0 0 340 0 0,0 0 337 0 0,0 0 7 0 0,0 0-294 0 0,0 0-374 0 0,0 0-260 0 0,0 0-45 0 0,0 0 75 0 0,0 0 79 0 0,0 6-5 0 0,-14 83 2386 0 0,-27-37-2593 0 0,39-50-920 0 0,2-2-10324 0 0,4-2 7388 0 0,-1-1-955 0 0</inkml:trace>
  <inkml:trace contextRef="#ctx0" brushRef="#br1" timeOffset="218477.128">9718 5489 0 0 0,'6'-2'691'0'0,"19"-8"138"0"0,-19 8 45 0 0,-6 2 43 0 0,0 0 41 0 0,0 0 37 0 0,0 0 69 0 0,0 0 38 0 0,0 0-33 0 0,0 0-123 0 0,-29 0 4470 0 0,-2 56-4064 0 0,-9 5-517 0 0,-23 1-350 0 0,93-61-2845 0 0,-15-5-393 0 0,-1 1-3510 0 0,-8-1 106 0 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  <inkml:trace contextRef="#ctx0" brushRef="#br2" timeOffset="283503.011">5922 4098 5953 0 0,'0'0'930'0'0,"0"0"-266"0"0,0 0-77 0 0,0 0 197 0 0,0 0 185 0 0,0 0-8 0 0,0 0-191 0 0,0 0-261 0 0,0 0-203 0 0,0 0-72 0 0,0 0-13 0 0,4 16-5 0 0,26 108 534 0 0,-19-89-424 0 0,-1 0 0 0 0,-2 1 0 0 0,-1 0 1 0 0,-2 1-1 0 0,-2-1 0 0 0,-1 1 0 0 0,-1 0 1 0 0,-3 1-327 0 0,-14-2 1501 0 0,16-35-1227 0 0,0-1 44 0 0,0 0 24 0 0,0 0 31 0 0,0 0 21 0 0,0 0-10 0 0,-7-59 1668 0 0,7 41-1850 0 0,-2-20-10 0 0,2 0-1 0 0,2 0 1 0 0,1 0 0 0 0,2 0-1 0 0,2 1 1 0 0,1-1-1 0 0,7-14-191 0 0,-1 13 19 0 0,-9 22-14 0 0,1 1 0 0 0,0-1 1 0 0,1 1-1 0 0,1 0 0 0 0,1 1 1 0 0,0 0-1 0 0,1 0 0 0 0,3-2-5 0 0,-12 15-10 0 0,1 1 0 0 0,-1-1 0 0 0,1 1 0 0 0,0 0 0 0 0,-1-1 0 0 0,1 1 0 0 0,0 0 0 0 0,0 0 0 0 0,0 0-1 0 0,0 1 1 0 0,-1-1 0 0 0,1 0 0 0 0,0 1 0 0 0,0-1 0 0 0,1 1 0 0 0,-1 0 0 0 0,0-1 0 0 0,0 1 0 0 0,0 0-1 0 0,0 0 1 0 0,0 1 0 0 0,0-1 0 0 0,0 0 0 0 0,0 1 0 0 0,0-1 0 0 0,0 1 0 0 0,0 0 0 0 0,0-1 0 0 0,0 1-1 0 0,0 0 1 0 0,-1 0 0 0 0,1 0 0 0 0,0 1 0 0 0,-1-1 0 0 0,1 0 0 0 0,0 1 0 0 0,-1-1 0 0 0,0 1 0 0 0,1-1-1 0 0,-1 1 1 0 0,0-1 0 0 0,0 1 10 0 0,7 12 26 0 0,-2 1 0 0 0,1-1 1 0 0,-2 1-1 0 0,0 0 0 0 0,-1 1 0 0 0,-1-1 0 0 0,0 1 0 0 0,-1 0 0 0 0,0 10-26 0 0,-2-26-139 0 0,1 1-113 0 0,-1-2-3972 0 0,-1-6-6916 0 0,1 3 3378 0 0</inkml:trace>
  <inkml:trace contextRef="#ctx0" brushRef="#br2" timeOffset="284374.065">5871 3847 2585 0 0,'0'0'1533'0'0,"0"0"-39"0"0,0 0 173 0 0,0 0 273 0 0,0 0 138 0 0,0 0-103 0 0,0 0-312 0 0,0 0-344 0 0,0 0-275 0 0,0 0-205 0 0,0 0-149 0 0,0 0-73 0 0,-5 0-50 0 0,-2 0-508 0 0,-6 0 669 0 0,28-4 443 0 0,203-33 1456 0 0,-161 19-487 0 0,-82-4-1750 0 0,-47-59-734 0 0,64 59-2550 0 0,6 8-6934 0 0,2 10-1992 0 0</inkml:trace>
  <inkml:trace contextRef="#ctx0" brushRef="#br0" timeOffset="288971.611">6441 4639 0 0 0,'0'0'1360'0'0,"0"0"59"0"0,0 0-12 0 0,0 0-50 0 0,2-3-104 0 0,-2 2-286 0 0,5-9-1671 0 0,-2 7 3715 0 0,0 1 4264 0 0,-3 2-7018 0 0,32 34 1825 0 0,-24-18-1918 0 0,1 1-1 0 0,-2-1 0 0 0,0 2 1 0 0,-1-1-1 0 0,-1 0 0 0 0,-1 1 1 0 0,0 0-1 0 0,-1 0 1 0 0,-1 1-1 0 0,-1-1 0 0 0,-1 0 1 0 0,-1 18-164 0 0,16 27 166 0 0,-4-31-18 0 0,-11-31-130 0 0,0-1 8 0 0,0 0-26 0 0,0 0 16 0 0,0 0 0 0 0,0 0-5 0 0,3 14 871 0 0,-3-13-884 0 0,0-1 28 0 0,0 0-10 0 0,0 0 5 0 0,0 0 3 0 0,0 0 0 0 0,0 0 5 0 0,0 0 23 0 0,0 0 4 0 0,0 0-14 0 0,0 0 32 0 0,0 0 1 0 0,0 0 9 0 0,0 0 43 0 0,0 0-6 0 0,0 0 8 0 0,0 0-7 0 0,0 0-8 0 0,0 0 5 0 0,0 0 8 0 0,0 0 18 0 0,0 0-22 0 0,0 0 1 0 0,0 0-8 0 0,0 0-19 0 0,0 0 6 0 0,-108 48 29 0 0,-8 25-360 0 0,65-46 225 0 0,21-17-25 0 0,26-6 286 0 0,4-4-252 0 0,4-33 895 0 0,-21-23-2036 0 0,14 49-1928 0 0,1 0-7030 0 0,2 7-1542 0 0</inkml:trace>
  <inkml:trace contextRef="#ctx0" brushRef="#br0" timeOffset="290011.512">6403 4650 0 0 0,'0'0'477'0'0,"0"0"112"0"0,0 0 4 0 0,0 0 7 0 0,0 0 18 0 0,-5-9 450 0 0,4 7 7992 0 0,-56 24-6391 0 0,-39 14-1139 0 0,80-28-402 0 0,-4-1-693 0 0,20-7-443 0 0,0 0-46 0 0,0 0-110 0 0,0 0-220 0 0,0 0-487 0 0,0 0-1033 0 0,0 0-2802 0 0,0 0-4802 0 0</inkml:trace>
  <inkml:trace contextRef="#ctx0" brushRef="#br0" timeOffset="291895.544">6191 4672 0 0 0,'-5'0'89'0'0,"5"0"390"0"0,0 0 217 0 0,0 0 34 0 0,0 0 3 0 0,0 0-2 0 0,0 0 13 0 0,0 0 42 0 0,0 0 25 0 0,0 0 25 0 0,0 0-1 0 0,0 0-55 0 0,0 0-60 0 0,0 0-84 0 0,0 0-77 0 0,0 0-74 0 0,0 19 1364 0 0,2 20-1331 0 0,1 0 0 0 0,3 0 0 0 0,1-1 1 0 0,1 0-1 0 0,10 22-518 0 0,-7-22-224 0 0,-2-1 0 0 0,-2 1 0 0 0,-1 0 0 0 0,-1 1 0 0 0,-3 3 224 0 0,-2-42-688 0 0,0 0-398 0 0,0 0-644 0 0,0-1-2357 0 0,0-1 2503 0 0,0 2 863 0 0,0-4-3353 0 0</inkml:trace>
  <inkml:trace contextRef="#ctx0" brushRef="#br0" timeOffset="292836.07">6657 4889 0 0 0,'0'0'1146'0'0,"0"0"397"0"0,0 0 92 0 0,0 0-175 0 0,0 0-190 0 0,0 0-121 0 0,0 0-57 0 0,0 0-65 0 0,0 0-87 0 0,0 0-82 0 0,32-3-86 0 0,105-13-21 0 0,467-72 3515 0 0,-142 30-3450 0 0,-96 28-614 0 0,-365 30-202 0 0,5-1 3 0 0,-1 1 1 0 0,0 0-1 0 0,0 0 1 0 0,0 0 0 0 0,1 1-1 0 0,-1 0 1 0 0,0 0-1 0 0,0 0 1 0 0,0 0-1 0 0,0 1 1 0 0,0 0-1 0 0,0 0 1 0 0,-1 0 0 0 0,1 1-1 0 0,2 2-3 0 0,-5-2 12 0 0,-1 0 1 0 0,-1 1-1 0 0,1-1 0 0 0,0 1 1 0 0,-1-1-1 0 0,0 1 0 0 0,1-1 0 0 0,-2 1 1 0 0,1-1-1 0 0,0 1 0 0 0,-1-1 1 0 0,1 1-1 0 0,-1-1 0 0 0,0 0 1 0 0,0 1-1 0 0,0-1 0 0 0,-1 0 0 0 0,0 1-12 0 0,-102 120 290 0 0,103-123-290 0 0,0 0-1 0 0,-1 0 1 0 0,1 0 0 0 0,0 1-1 0 0,0-1 1 0 0,1 0 0 0 0,-1 0-1 0 0,0 0 1 0 0,0 1 0 0 0,1-1-1 0 0,-1 1 1 0 0,0-1 0 0 0,1 0-1 0 0,0 1 1 0 0,-1-1 0 0 0,1 1-1 0 0,0-1 1 0 0,0 1 0 0 0,-1-1 0 0 0,1 1-1 0 0,0-1 1 0 0,1 1 0 0 0,-1-1-1 0 0,0 1 1 0 0,0-1 0 0 0,1 1-1 0 0,-1-1 1 0 0,0 1 0 0 0,1-1-1 0 0,0 0 1 0 0,-1 1 0 0 0,1-1-1 0 0,0 0 1 0 0,0 1 0 0 0,0-1 0 0 0,0 0-1 0 0,0 0 1 0 0,0 0 0 0 0,0 0-1 0 0,0 0 1 0 0,0 0 0 0 0,0 0-1 0 0,0 0 1 0 0,1 0 0 0 0,-1-1-1 0 0,0 1 1 0 0,1 0 0 0 0,-1-1-1 0 0,1 1 1 0 0,-1-1 0 0 0,1 0-1 0 0,-1 1 1 0 0,2-1 0 0 0,83 9 202 0 0,-84-9-194 0 0,109-5 670 0 0,1-5 0 0 0,77-19-678 0 0,23 3-458 0 0,-166 23-3210 0 0,-2 2-3448 0 0,-30 1-2682 0 0</inkml:trace>
  <inkml:trace contextRef="#ctx0" brushRef="#br0" timeOffset="293925.99">9724 4863 0 0 0,'0'0'457'0'0,"0"0"660"0"0,0 0 100 0 0,0 0 40 0 0,0 0 139 0 0,0 0 61 0 0,0 0-62 0 0,0 0-154 0 0,0 0-216 0 0,0 0-173 0 0,0 0-191 0 0,0 0-149 0 0,0 0-98 0 0,-17-1-56 0 0,-53-2-26 0 0,67 2-280 0 0,-1 1 1 0 0,0 1 0 0 0,1-1-1 0 0,-1 0 1 0 0,1 1-1 0 0,-1 0 1 0 0,1 0-1 0 0,-1 0 1 0 0,1 0-1 0 0,-1 1 1 0 0,1-1-1 0 0,0 1 1 0 0,0 0-1 0 0,0 0 1 0 0,0 0-1 0 0,0 0 1 0 0,0 0 0 0 0,0 1-1 0 0,1-1 1 0 0,-1 1-1 0 0,0 1-52 0 0,-6 6 127 0 0,1-4-86 0 0,1 0 1 0 0,1 1 0 0 0,-1 0-1 0 0,1 0 1 0 0,1 0 0 0 0,-1 1 0 0 0,1 0-1 0 0,1 0 1 0 0,-1 0 0 0 0,1 0 0 0 0,1 1-1 0 0,-1 0 1 0 0,2 0 0 0 0,-1 0 0 0 0,1 0-1 0 0,0 0 1 0 0,1 0 0 0 0,0 1 0 0 0,1-1-1 0 0,0 8-41 0 0,3-13 70 0 0,-1-1 0 0 0,1 1 0 0 0,0-1 0 0 0,0 0 0 0 0,0 0 0 0 0,0 0 0 0 0,1 0 0 0 0,-1 0-1 0 0,1-1 1 0 0,-1 1 0 0 0,1-1 0 0 0,0 0 0 0 0,0 0 0 0 0,0-1 0 0 0,0 1 0 0 0,1-1 0 0 0,-1 0 0 0 0,0 0-1 0 0,1 0 1 0 0,-1-1 0 0 0,0 1 0 0 0,1-1 0 0 0,-1 0 0 0 0,0-1 0 0 0,1 1 0 0 0,-1-1 0 0 0,4 0-70 0 0,-6 1 54 0 0,15-3 310 0 0,1 0-1 0 0,-1-1 1 0 0,0-1 0 0 0,0-1-1 0 0,0 0 1 0 0,-1-1 0 0 0,0-1 0 0 0,14-9-364 0 0,-30 17 0 0 0,26-16 281 0 0,0 0-1 0 0,-1-2 1 0 0,-1-1 0 0 0,-1-1-1 0 0,-1-1 1 0 0,0 0 0 0 0,-2-2-1 0 0,-1-1 1 0 0,13-20-281 0 0,-21 30 30 0 0,-1-2 0 0 0,-1 1-1 0 0,0-1 1 0 0,-1 0 0 0 0,-1-1 0 0 0,-1 0 0 0 0,0 0 0 0 0,-1-1 0 0 0,-1 0-1 0 0,0 1 1 0 0,-2-1 0 0 0,0 0 0 0 0,0-17-30 0 0,-3 30-57 0 0,-1 1 1 0 0,1 0-1 0 0,-1 0 1 0 0,0 0-1 0 0,0 0 0 0 0,0 0 1 0 0,0 0-1 0 0,-1 0 1 0 0,1 1-1 0 0,-1-1 0 0 0,0 1 1 0 0,0 0-1 0 0,0-1 1 0 0,-1 2-1 0 0,1-1 0 0 0,-1 0 1 0 0,0 1-1 0 0,1-1 1 0 0,-1 1-1 0 0,0 0 0 0 0,0 0 1 0 0,-1 1-1 0 0,1-1 1 0 0,0 1-1 0 0,0 0 0 0 0,-1 0 1 0 0,1 1-1 0 0,-1-1 1 0 0,1 1-1 0 0,-1 0 0 0 0,1 0 1 0 0,0 0-1 0 0,-1 1 1 0 0,1-1-1 0 0,-1 1 0 0 0,1 0 1 0 0,0 1-1 0 0,-1-1 1 0 0,1 1-1 0 0,0 0 0 0 0,0 0 1 0 0,0 0-1 0 0,-3 2 57 0 0,-8 7-91 0 0,0 1-1 0 0,0 1 0 0 0,1 0 1 0 0,1 1-1 0 0,0 0 0 0 0,1 1 1 0 0,1 0-1 0 0,0 1 0 0 0,1 0 1 0 0,1 1-1 0 0,-7 17 92 0 0,10-21-31 0 0,1 1 0 0 0,1-1 1 0 0,0 1-1 0 0,0 1 0 0 0,2-1 0 0 0,0 0 0 0 0,0 0 1 0 0,1 1-1 0 0,1-1 0 0 0,1 1 0 0 0,0 3 31 0 0,0-12-1 0 0,1-1-1 0 0,0 1 1 0 0,0-1-1 0 0,1 1 1 0 0,-1-1-1 0 0,1 0 1 0 0,0 0-1 0 0,0 0 1 0 0,1-1-1 0 0,0 1 1 0 0,0-1-1 0 0,0 1 1 0 0,0-1-1 0 0,0-1 1 0 0,1 1 0 0 0,0 0-1 0 0,0-1 1 0 0,0 0-1 0 0,0 0 1 0 0,0-1-1 0 0,2 1 2 0 0,120 33 153 0 0,-101-32-125 0 0,1-2 0 0 0,-1-1 1 0 0,0-1-1 0 0,1-1 1 0 0,-1-1-1 0 0,16-4-28 0 0,-14-1-402 0 0,36-10-868 0 0,-24 1-8036 0 0,-30 12 252 0 0</inkml:trace>
  <inkml:trace contextRef="#ctx0" brushRef="#br0" timeOffset="294343.112">10712 4724 1272 0 0,'0'0'2418'0'0,"0"0"-117"0"0,0 0 7 0 0,0 0 58 0 0,0 0-82 0 0,0 0-206 0 0,0 0-391 0 0,0 0-404 0 0,0 0-283 0 0,0 0-287 0 0,0 0-193 0 0,0 0-108 0 0,0 0-92 0 0,-6 5-32 0 0,-73 93 673 0 0,-51 85-1189 0 0,75-134-3466 0 0,34-38-1472 0 0,0 0-4499 0 0,13-8 6207 0 0</inkml:trace>
  <inkml:trace contextRef="#ctx0" brushRef="#br0" timeOffset="294649.475">10399 4760 1864 0 0,'0'0'2790'0'0,"0"0"-1197"0"0,0 0-522 0 0,0 0 115 0 0,0 0 352 0 0,0 0 213 0 0,0 0-84 0 0,0 0-282 0 0,0 0-281 0 0,0 0-235 0 0,0 0-194 0 0,0 0-145 0 0,0 0-121 0 0,17 33-88 0 0,54 101-91 0 0,-69-128-207 0 0,1-1 1 0 0,0 1-1 0 0,0-1 1 0 0,0 1 0 0 0,0-1-1 0 0,1 0 1 0 0,0 0-1 0 0,0 0 1 0 0,1-1-1 0 0,-1 1 1 0 0,1-1-1 0 0,0 0 1 0 0,0-1 0 0 0,2 2-24 0 0,11 6 55 0 0,-5-1-137 0 0,0-2 1 0 0,1 1-1 0 0,1-2 0 0 0,-1 0 1 0 0,1-1-1 0 0,0 0 0 0 0,0-1 1 0 0,1-1 81 0 0,32 2-4214 0 0,-2-14-5431 0 0,-36 7 4789 0 0</inkml:trace>
  <inkml:trace contextRef="#ctx0" brushRef="#br0" timeOffset="295107.859">11123 4757 2513 0 0,'0'0'1775'0'0,"0"0"-115"0"0,0 0 79 0 0,0 0 168 0 0,0 0-3 0 0,0 0-225 0 0,0 0-369 0 0,0 0-394 0 0,0 0-332 0 0,0 0-238 0 0,0 0-145 0 0,0 0-86 0 0,-31 31-58 0 0,-91 98-22 0 0,85-72-59 0 0,37-50 1 0 0,0-3 15 0 0,0-1-1 0 0,0 1 1 0 0,0-1-1 0 0,0 1 1 0 0,0 0-1 0 0,1-1 1 0 0,0 1-1 0 0,0-1 1 0 0,0 0-1 0 0,0 1 1 0 0,0-1-1 0 0,1 0 0 0 0,-1 0 1 0 0,1 1-1 0 0,0-1 1 0 0,0 0-1 0 0,0-1 1 0 0,0 1-1 0 0,0 0 1 0 0,1-1-1 0 0,0 1 1 0 0,-1-1-1 0 0,1 0 1 0 0,0 0-1 0 0,0 0 1 0 0,0 0-1 0 0,0 0 1 0 0,0-1-1 0 0,1 1 1 0 0,-1-1-1 0 0,0 0 1 0 0,1 0-1 0 0,-1 0 1 0 0,1 0-1 0 0,-1-1 0 0 0,4 1 10 0 0,7-1 222 0 0,0 0 1 0 0,0 0 0 0 0,0-1 0 0 0,0-1 0 0 0,0-1 0 0 0,0 1 0 0 0,-1-2 0 0 0,1 0 0 0 0,-1-1 0 0 0,0 0 0 0 0,0-1 0 0 0,-1-1 0 0 0,0 0 0 0 0,0 0 0 0 0,0-1 0 0 0,6-7-224 0 0,11-9 477 0 0,-2-2 0 0 0,-1-2-1 0 0,0 0 1 0 0,-3-1 0 0 0,13-20-477 0 0,-24 35-13 0 0,0 0 0 0 0,-1 0 0 0 0,-1-1 0 0 0,0-1 0 0 0,-1 1-1 0 0,0-2 1 0 0,-2 1 0 0 0,0-1 0 0 0,0 0 0 0 0,-2-1-1 0 0,0 1 1 0 0,-1-1 0 0 0,-1 0 0 0 0,-1 0 0 0 0,0 0-1 0 0,-2 0 1 0 0,0-1 0 0 0,0 1 13 0 0,-1 14-36 0 0,-1 0 0 0 0,1 0 0 0 0,0 0 1 0 0,-1 0-1 0 0,0 0 0 0 0,0 1 0 0 0,0-1 0 0 0,-1 1 0 0 0,1-1 0 0 0,-1 1 0 0 0,1 0 0 0 0,-1 0 0 0 0,0 0 1 0 0,0 0-1 0 0,-1 0 0 0 0,1 1 0 0 0,-1 0 0 0 0,1-1 0 0 0,-1 1 0 0 0,0 1 0 0 0,1-1 0 0 0,-1 0 1 0 0,0 1-1 0 0,0 0 0 0 0,0 0 0 0 0,-1 0 0 0 0,1 0 0 0 0,0 1 0 0 0,0 0 0 0 0,0 0 0 0 0,0 0 1 0 0,-1 0-1 0 0,1 0 0 0 0,0 1 0 0 0,0 0 0 0 0,0 0 0 0 0,0 0 0 0 0,0 0 0 0 0,0 1 0 0 0,0 0 1 0 0,0-1-1 0 0,1 2 0 0 0,-1-1 0 0 0,1 0 0 0 0,-2 1 36 0 0,-12 8-68 0 0,0 1-1 0 0,1 0 1 0 0,1 1 0 0 0,0 1 0 0 0,0 0-1 0 0,1 1 1 0 0,1 0 0 0 0,1 1-1 0 0,0 1 1 0 0,1 0 0 0 0,1 1-1 0 0,1 0 1 0 0,0 0 0 0 0,-1 6 68 0 0,7-17-97 0 0,1 0 0 0 0,0 0 1 0 0,0 0-1 0 0,1 1 0 0 0,0-1 1 0 0,0 1-1 0 0,0-1 0 0 0,1 1 0 0 0,0-1 1 0 0,1 0-1 0 0,0 1 0 0 0,0-1 1 0 0,0 1-1 0 0,1-1 0 0 0,0 0 0 0 0,0 0 1 0 0,1 0-1 0 0,0 0 0 0 0,0-1 1 0 0,1 1-1 0 0,0-1 0 0 0,0 1 1 0 0,0-1-1 0 0,1-1 0 0 0,0 1 0 0 0,0-1 1 0 0,1 1-1 0 0,-1-2 0 0 0,3 3 97 0 0,104 44-5081 0 0,-33-36-4145 0 0,-64-15 6791 0 0</inkml:trace>
  <inkml:trace contextRef="#ctx0" brushRef="#br0" timeOffset="295644.538">11817 4624 7098 0 0,'0'0'1370'0'0,"0"0"-381"0"0,0 0-84 0 0,0 0 206 0 0,0 0 128 0 0,0 0-83 0 0,0 0-324 0 0,0 0-350 0 0,0 0-235 0 0,0 0-138 0 0,-19 33-68 0 0,-59 104-49 0 0,55-73-81 0 0,23-55 50 0 0,0-5 35 0 0,1 1-1 0 0,-1-1 1 0 0,1 0 0 0 0,0 0-1 0 0,0 1 1 0 0,0-1-1 0 0,1 0 1 0 0,-1 0-1 0 0,1 0 1 0 0,0-1 0 0 0,0 1-1 0 0,1 0 1 0 0,-1-1-1 0 0,1 1 1 0 0,-1-1-1 0 0,1 0 1 0 0,0 0-1 0 0,0 0 1 0 0,1 0 0 0 0,-1-1-1 0 0,1 1 1 0 0,-1-1-1 0 0,1 0 1 0 0,0 0-1 0 0,0 0 1 0 0,0 0 0 0 0,0-1-1 0 0,0 1 1 0 0,0-1-1 0 0,0 0 1 0 0,0-1-1 0 0,1 1 1 0 0,-1-1 0 0 0,0 1-1 0 0,0-1 1 0 0,1-1-1 0 0,1 1 5 0 0,3 0 149 0 0,-1-1-1 0 0,1 0 0 0 0,-1 0 1 0 0,0-1-1 0 0,0 0 0 0 0,0 0 1 0 0,0-1-1 0 0,0 0 0 0 0,0-1 1 0 0,-1 0-1 0 0,1 0 0 0 0,-1 0 1 0 0,0-1-1 0 0,0 0 0 0 0,-1 0 1 0 0,1-1-1 0 0,-1 0 0 0 0,2-3-148 0 0,141-178 2794 0 0,-101 117-1722 0 0,-48 70-1061 0 0,0 0-54 0 0,0 19-237 0 0,-8 168-149 0 0,3-113-915 0 0,2-1-1 0 0,4 1 0 0 0,6 33 1345 0 0,6-16-1864 0 0,9 83-1182 0 0,-20-57 3816 0 0,-2-114-614 0 0,0-1-1 0 0,-1 1 1 0 0,1-1-1 0 0,-1 0 1 0 0,1 1-1 0 0,-1-1 1 0 0,0 1-1 0 0,0-1 1 0 0,0 0-1 0 0,0 0 1 0 0,-1 1-1 0 0,1-1 1 0 0,0 0-1 0 0,-1 0 0 0 0,0 0 1 0 0,1-1-1 0 0,-1 1 1 0 0,0 0-1 0 0,0-1 1 0 0,0 1-1 0 0,0-1 1 0 0,0 1-1 0 0,0-1 1 0 0,-1 0-1 0 0,1 0 1 0 0,0 0-1 0 0,-1 0 1 0 0,1 0-1 0 0,0-1 1 0 0,-1 1-1 0 0,1-1 1 0 0,-1 0-1 0 0,1 1 1 0 0,-1-1-1 0 0,1 0 1 0 0,-1 0-1 0 0,0-1 1 0 0,1 1-1 0 0,0-1 1 0 0,-3 0-156 0 0,-4 0 245 0 0,1 0 1 0 0,-1-1-1 0 0,1 0 0 0 0,-1-1 1 0 0,1 0-1 0 0,0 0 1 0 0,0-1-1 0 0,0 0 1 0 0,1-1-1 0 0,-1 1 0 0 0,-4-5-245 0 0,3-1 74 0 0,1 1 0 0 0,0-1 0 0 0,1 0 0 0 0,0-1 0 0 0,1 0 0 0 0,0 0 0 0 0,1-1 0 0 0,0 1 0 0 0,0-1 0 0 0,2 0 0 0 0,-1 0 0 0 0,1 0 0 0 0,1-1 0 0 0,0 1 0 0 0,1-1 0 0 0,1 1 0 0 0,0-1 0 0 0,0 0 0 0 0,1 1 0 0 0,1-1 0 0 0,0 1 0 0 0,1 0 0 0 0,0-1 0 0 0,0 1 0 0 0,5-9-74 0 0,1 5-232 0 0,0 1 0 0 0,1-1 0 0 0,1 2 0 0 0,0-1 0 0 0,1 2 1 0 0,0-1-1 0 0,1 2 0 0 0,1 0 0 0 0,0 0 0 0 0,12-7 232 0 0,53-32-10889 0 0,-65 43 428 0 0</inkml:trace>
  <inkml:trace contextRef="#ctx0" brushRef="#br0" timeOffset="307547.759">6734 4915 0 0 0,'-1'-1'0'0'0,"0"-1"0"0"0,0 1 0 0 0,0-1 0 0 0,0 1 0 0 0,0 0 0 0 0,0 0 0 0 0,0 0 0 0 0,-1 0 0 0 0,1 0 0 0 0,0 0 0 0 0,-1 0 0 0 0,1 0 0 0 0,-1 0 0 0 0,1 0 0 0 0,-1 1 0 0 0,1-1 0 0 0,-1 1 0 0 0,1-1 0 0 0,-1 1 0 0 0,0 0 0 0 0,1-1 0 0 0,-1 1 0 0 0,0 0 0 0 0,1 0 0 0 0,-1 0 0 0 0,0 0 0 0 0,1 1 0 0 0,-1-1 0 0 0,0 1 0 0 0,-5-1 0 0 0,-44 30 0 0 0,51-26 10558 0 0,18-1-7249 0 0,-15-2-2948 0 0,1 0 1 0 0,-1 0-1 0 0,1-1 1 0 0,-1 1-1 0 0,1-1 0 0 0,-1 0 1 0 0,0 0-1 0 0,1 0 0 0 0,-1 0 1 0 0,1 0-1 0 0,-1-1 1 0 0,1 0-1 0 0,-1 0 0 0 0,1 0 1 0 0,-1 0-1 0 0,0 0 1 0 0,0-1-1 0 0,1 0-361 0 0,83-64 2112 0 0,-80 59-1806 0 0,124-150 1208 0 0,-111 131-1503 0 0,-20 52-582 0 0,12 209 536 0 0,-8-219 43 0 0,0 0 0 0 0,1 0-1 0 0,1-1 1 0 0,0 0 0 0 0,1 0 0 0 0,0-1-1 0 0,2 0 1 0 0,-1 0 0 0 0,2 0 0 0 0,0-2-1 0 0,10 11-7 0 0,2 6 43 0 0,-22-28-8 0 0,0-1 9 0 0,0 0 5 0 0,0 0 31 0 0,0 0 19 0 0,0 0 49 0 0,0 0 36 0 0,0 0 8 0 0,0 0 24 0 0,0 0-5 0 0,-21-1 282 0 0,-21-13-398 0 0,0-2 0 0 0,1-1 0 0 0,0-3 0 0 0,-24-16-95 0 0,-24-22-404 0 0,55 47-1335 0 0,22 4-5221 0 0,11 7 153 0 0,1 0-3251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45 504 0 0,'0'0'1599'0'0,"0"0"-13"0"0,0 0 127 0 0,0 0 235 0 0,0 0 217 0 0,0 0-2 0 0,0 0-263 0 0,0 0-340 0 0,0 0-325 0 0,0 0-243 0 0,0 0-176 0 0,1-8-101 0 0,3-21-76 0 0,-3 22-74 0 0,-1 7-59 0 0,0 0-81 0 0,0 0-82 0 0,0 0-87 0 0,0 0-87 0 0,0 0-73 0 0,1 165 456 0 0,-10 75 34 0 0,-3 10-366 0 0,2-96-259 0 0,10-88-2356 0 0,0-65 1424 0 0,0-1-185 0 0,0-19-5341 0 0,2-9-2252 0 0,0 20 5303 0 0</inkml:trace>
  <inkml:trace contextRef="#ctx0" brushRef="#br0" timeOffset="1">1 137 0 0 0,'0'0'599'0'0,"0"0"114"0"0,0 0 315 0 0,0 0 417 0 0,0 0 306 0 0,0 0 51 0 0,0 0-157 0 0,0 0-188 0 0,0 0-122 0 0,36-3-79 0 0,115-10-61 0 0,383-41 6145 0 0,-220 24-7677 0 0,-314 30 226 0 0,1 0 0 0 0,-1 0 1 0 0,1 0-1 0 0,-1 1 1 0 0,1-1-1 0 0,-1 0 0 0 0,0 0 1 0 0,1 0-1 0 0,-1 0 1 0 0,1 0-1 0 0,-1 1 1 0 0,1-1-1 0 0,-1 0 0 0 0,0 0 1 0 0,1 0-1 0 0,-1 1 1 0 0,1-1-1 0 0,-1 0 0 0 0,0 1 1 0 0,1-1-1 0 0,-1 0 1 0 0,0 1-1 0 0,0-1 1 0 0,1 1-1 0 0,-1-1 0 0 0,0 0 1 0 0,0 1-1 0 0,1-1 1 0 0,-1 1-1 0 0,0-1 0 0 0,0 1 1 0 0,0-1-1 0 0,0 1 1 0 0,0-1-1 0 0,0 1 0 0 0,0-1 1 0 0,0 0-1 0 0,0 1 1 0 0,0-1-1 0 0,0 1 1 0 0,0-1-1 0 0,0 1 0 0 0,0-1 1 0 0,0 1-1 0 0,0-1 1 0 0,-1 1-1 0 0,1-1 0 0 0,0 0 1 0 0,0 1-1 0 0,-1-1 1 0 0,1 1-1 0 0,0-1 1 0 0,0 0-1 0 0,-1 1 0 0 0,1-1 1 0 0,0 0-1 0 0,-1 1 1 0 0,1-1 110 0 0,-19 24-10470 0 0,12-20 6125 0 0</inkml:trace>
  <inkml:trace contextRef="#ctx0" brushRef="#br0" timeOffset="2">67 932 1104 0 0,'0'0'1567'0'0,"0"0"254"0"0,0 0 478 0 0,0 0 279 0 0,0 0-23 0 0,0 0-345 0 0,31 2-494 0 0,101 5-369 0 0,35-23 1264 0 0,-92 4-2962 0 0,142-16 3271 0 0,-145 22-7235 0 0,1 4-5908 0 0,-69 2 2384 0 0</inkml:trace>
  <inkml:trace contextRef="#ctx0" brushRef="#br0" timeOffset="3">1367 645 3673 0 0,'0'0'1603'0'0,"0"0"-254"0"0,0 0 69 0 0,0 0 230 0 0,0 0 191 0 0,0 0-94 0 0,0 0-362 0 0,0 0-347 0 0,0 0-261 0 0,0 0-144 0 0,0 0-65 0 0,0 0-51 0 0,0 0-49 0 0,-25 5-78 0 0,-78 21-96 0 0,49 8-2 0 0,46-25-240 0 0,1-1-62 0 0,0 0 1 0 0,1 0 0 0 0,0 1-1 0 0,0 0 1 0 0,1 0 0 0 0,0 1-1 0 0,0-1 1 0 0,1 1 0 0 0,1 0-1 0 0,0 0 1 0 0,0 0-1 0 0,1 0 1 0 0,0 1 0 0 0,0-1-1 0 0,2 1 1 0 0,-1-1 0 0 0,1 1-1 0 0,1-1 1 0 0,-1 1 11 0 0,1-8-114 0 0,0 0 0 0 0,0 0 1 0 0,0 0-1 0 0,0 0 0 0 0,0 0 1 0 0,0 0-1 0 0,1 0 0 0 0,-1 0 1 0 0,1-1-1 0 0,0 1 0 0 0,0-1 1 0 0,0 1-1 0 0,0-1 0 0 0,1 0 1 0 0,-1 0-1 0 0,0 0 0 0 0,1 0 1 0 0,-1 0-1 0 0,1 0 0 0 0,0-1 0 0 0,0 1 1 0 0,0-1-1 0 0,0 0 0 0 0,0 0 1 0 0,0 0-1 0 0,0 0 0 0 0,0 0 1 0 0,1-1 113 0 0,28 6-4268 0 0,-3-5-3536 0 0,-21-1 3608 0 0</inkml:trace>
  <inkml:trace contextRef="#ctx0" brushRef="#br0" timeOffset="4">1416 1002 5065 0 0,'0'0'2129'0'0,"0"0"-481"0"0,0 0 67 0 0,0 0 321 0 0,0 0 107 0 0,0 0-275 0 0,0 0-508 0 0,0 0-424 0 0,0 0-249 0 0,0 0-120 0 0,0 0-71 0 0,0 0-64 0 0,18-23-67 0 0,52-74-79 0 0,-39 52-4 0 0,-27 37-260 0 0,0-1-1 0 0,1 1 1 0 0,1 0 0 0 0,-1 1 0 0 0,1-1 0 0 0,0 1 0 0 0,1 0 0 0 0,0 0-1 0 0,0 1 1 0 0,1 0 0 0 0,-1 0 0 0 0,1 1 0 0 0,0 0 0 0 0,1 0-1 0 0,-1 1 1 0 0,1 0 0 0 0,2 0-22 0 0,-9 5-28 0 0,0 0-1 0 0,0 1 1 0 0,0-1 0 0 0,-1 1 0 0 0,1-1-1 0 0,0 1 1 0 0,-1 0 0 0 0,0-1-1 0 0,1 1 1 0 0,-1 0 0 0 0,0 0-1 0 0,0 0 1 0 0,0 0 0 0 0,0 0-1 0 0,0 0 1 0 0,0 0 0 0 0,-1 1-1 0 0,1-1 1 0 0,-1 0 0 0 0,1 0-1 0 0,-1 1 1 0 0,0-1 0 0 0,0 0-1 0 0,0 0 1 0 0,0 1 0 0 0,-1-1 0 0 0,1 0-1 0 0,0 0 1 0 0,-1 1 0 0 0,0-1-1 0 0,1 0 1 0 0,-1 0 0 0 0,0 0-1 0 0,0 0 1 0 0,0 0 28 0 0,0 4-6 0 0,-1 4 8 0 0,1-9 1 0 0,1 0-1 0 0,-1 1 0 0 0,0-1 0 0 0,1 0 0 0 0,-1 0 0 0 0,1 1 0 0 0,0-1 1 0 0,-1 0-1 0 0,1 1 0 0 0,0-1 0 0 0,0 0 0 0 0,0 1 0 0 0,0-1 0 0 0,0 1 0 0 0,0-1 1 0 0,0 0-1 0 0,0 1 0 0 0,0-1 0 0 0,1 0 0 0 0,-1 1 0 0 0,1-1 0 0 0,-1 0 1 0 0,1 0-1 0 0,-1 1 0 0 0,1-1 0 0 0,0 0 0 0 0,-1 0 0 0 0,1 0 0 0 0,0 0 1 0 0,0 0-1 0 0,0 0 0 0 0,0 0 0 0 0,0 0 0 0 0,0 0 0 0 0,0 0 0 0 0,0 0 0 0 0,0-1 1 0 0,1 1-1 0 0,-1 0 0 0 0,0-1 0 0 0,0 1 0 0 0,1-1 0 0 0,-1 0-2 0 0,101-34 501 0 0,-42 6-386 0 0,17 17-53 0 0,-75 13-65 0 0,0 0 0 0 0,-1 1 0 0 0,1-1 1 0 0,-1 1-1 0 0,0-1 0 0 0,0 1 0 0 0,0 0 1 0 0,0-1-1 0 0,0 1 0 0 0,-1 0 0 0 0,1 0 0 0 0,-1-1 1 0 0,0 1-1 0 0,1 0 0 0 0,-1 0 0 0 0,-1 0 1 0 0,1 0-1 0 0,0-1 0 0 0,-1 1 0 0 0,0 2 3 0 0,1 3 21 0 0,-4 30 28 0 0,0 4-708 0 0,8-16-3408 0 0,-2-21-429 0 0,2-2-3088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48 0 0,'0'0'1524'0'0,"0"0"-53"0"0,0 0 0 0 0,0 0 167 0 0,0 0 178 0 0,0 0-54 0 0,0 0-304 0 0,0 0-403 0 0,0 0-377 0 0,0 0-284 0 0,0 0-142 0 0,0 0 9 0 0,0 0 102 0 0,5 1 157 0 0,135 18 5156 0 0,7-28-3801 0 0,14-12-1344 0 0,-73 16 220 0 0,-51 5-8462 0 0,-18 0-1745 0 0,-19 0 3079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2184 0 0,'0'0'2017'0'0,"0"0"-905"0"0,0 0-308 0 0,0 0 329 0 0,0 0 514 0 0,0 0 326 0 0,0 0-64 0 0,0 0-269 0 0,0 0-316 0 0,0 0-257 0 0,0 0-161 0 0,0 0-106 0 0,0 0-92 0 0,35 3-80 0 0,110 6-97 0 0,-18-17 399 0 0,18-5-1019 0 0,-114 12-4014 0 0,0 0-4077 0 0,-26 1-761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41 704 0 0,'0'0'1298'0'0,"0"0"-393"0"0,0 0-250 0 0,0 0 73 0 0,0 0 248 0 0,0 0 182 0 0,-28 35-6 0 0,-88 109-186 0 0,42-52 123 0 0,35-46-714 0 0,26-33-105 0 0,1 1-1 0 0,0 1 1 0 0,1 0-1 0 0,1 0 1 0 0,0 1-1 0 0,1 0 1 0 0,1 1 0 0 0,0 0-270 0 0,8-17 42 0 0,1 0 0 0 0,-1 0 0 0 0,0 0 0 0 0,0 0 0 0 0,1 0 0 0 0,-1 0 0 0 0,0 0 0 0 0,1-1 0 0 0,-1 1 0 0 0,0 0 0 0 0,0 0 0 0 0,1 0 0 0 0,-1 0 0 0 0,0 0 0 0 0,1 0 0 0 0,-1 1 0 0 0,0-1 0 0 0,1 0 0 0 0,-1 0 0 0 0,0 0 0 0 0,0 0 1 0 0,1 0-1 0 0,-1 0 0 0 0,0 0 0 0 0,1 1 0 0 0,-1-1 0 0 0,0 0 0 0 0,0 0 0 0 0,0 0 0 0 0,1 1 0 0 0,-1-1 0 0 0,0 0 0 0 0,0 0 0 0 0,0 0 0 0 0,1 1 0 0 0,-1-1 0 0 0,0 0 0 0 0,0 1 0 0 0,0-1 0 0 0,0 0 0 0 0,0 0 0 0 0,0 1 0 0 0,1-1 0 0 0,-1 0 1 0 0,0 1-1 0 0,0-1 0 0 0,0 0 0 0 0,0 0 0 0 0,0 1 0 0 0,0-1 0 0 0,0 0 0 0 0,0 1 0 0 0,0-1 0 0 0,-1 0 0 0 0,1 1 0 0 0,0-1 0 0 0,0 0 0 0 0,0 0 0 0 0,0 1-42 0 0,22-18 1344 0 0,83-84 20 0 0,-5-4-1 0 0,23-38-1363 0 0,-80 93 107 0 0,54-39-112 0 0,-96 89-18 0 0,1 0 1 0 0,-1 0-1 0 0,1 0 1 0 0,-1 1-1 0 0,0-1 1 0 0,1 0-1 0 0,-1 1 1 0 0,1-1-1 0 0,-1 1 1 0 0,1 0-1 0 0,-1 0 1 0 0,0-1-1 0 0,0 1 1 0 0,1 0-1 0 0,-1 0 1 0 0,0 0-1 0 0,0 0 0 0 0,0 0 1 0 0,0 0-1 0 0,0 1 1 0 0,0-1-1 0 0,0 0 1 0 0,-1 0-1 0 0,1 1 1 0 0,0-1-1 0 0,-1 1 1 0 0,1-1-1 0 0,-1 0 1 0 0,1 1-1 0 0,-1-1 1 0 0,0 1-1 0 0,1-1 1 0 0,-1 1-1 0 0,0-1 0 0 0,0 1 1 0 0,0-1-1 0 0,0 1 1 0 0,-1-1-1 0 0,1 1 1 0 0,0-1-1 0 0,-1 1 1 0 0,1-1-1 0 0,0 1 1 0 0,-1 0 22 0 0,2 8 0 0 0,5 33 14 0 0,-4-23-6 0 0,1 0-1 0 0,1-1 1 0 0,1 1-1 0 0,0-1 1 0 0,1 0-1 0 0,1 0 1 0 0,5 7-8 0 0,70 104-22 0 0,-49-80 81 0 0,-62-49 2954 0 0,-190-83-2545 0 0,114 29-538 0 0,21 8-1785 0 0,25 22-3687 0 0,48 19 43 0 0,3 1-2945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32 662 0 0 0,'0'0'749'0'0,"0"0"841"0"0,0 0 263 0 0,0 0-94 0 0,0 0-232 0 0,0 0-251 0 0,0 0-203 0 0,6-15-158 0 0,39-118 2223 0 0,-32 93-2753 0 0,3 0-1 0 0,1 1 1 0 0,2 1 0 0 0,1 1-1 0 0,3 0 1 0 0,0 2-1 0 0,3 1 1 0 0,17-18-385 0 0,-43 51-3 0 0,2-1-34 0 0,-1-1 0 0 0,1 0-1 0 0,0 1 1 0 0,1-1 0 0 0,-1 1 0 0 0,0 0 0 0 0,1 0 0 0 0,-1 0 0 0 0,1 0-1 0 0,0 0 1 0 0,-1 1 0 0 0,1-1 0 0 0,0 1 0 0 0,0-1 0 0 0,0 1-1 0 0,0 0 1 0 0,0 0 0 0 0,1 1 0 0 0,-1-1 0 0 0,0 1 0 0 0,0-1 0 0 0,0 1-1 0 0,3 0 38 0 0,5 48-770 0 0,4 131 947 0 0,-14-177-158 0 0,-1-1-1 0 0,0 1 1 0 0,1-1-1 0 0,-1 1 1 0 0,1-1-1 0 0,-1 0 1 0 0,1 1-1 0 0,-1-1 1 0 0,1 0-1 0 0,0 0 1 0 0,0 1-1 0 0,0-1 1 0 0,0 0-1 0 0,0 0 1 0 0,0 0-1 0 0,0 0 1 0 0,0 0 0 0 0,0 0-1 0 0,0 0 1 0 0,0-1-1 0 0,1 1 1 0 0,-1 0-1 0 0,0-1 1 0 0,1 1-1 0 0,-1-1 1 0 0,0 1-1 0 0,1-1 1 0 0,-1 1-1 0 0,1-1 1 0 0,-1 0-1 0 0,1 0 1 0 0,-1 0-1 0 0,0 0 1 0 0,1 0 0 0 0,-1 0-1 0 0,1 0 1 0 0,-1 0-1 0 0,1-1 1 0 0,-1 1-1 0 0,0-1 1 0 0,1 1-1 0 0,-1-1 1 0 0,1 1-1 0 0,-1-1 1 0 0,0 0-1 0 0,1 0-18 0 0,52-45 996 0 0,134-214-362 0 0,-124 190-705 0 0,-63 70 59 0 0,-1 0 0 0 0,1 0 0 0 0,0 0 0 0 0,0 0 0 0 0,-1 0 0 0 0,1 0 0 0 0,0 0 0 0 0,-1 1 0 0 0,1-1 0 0 0,-1 0 0 0 0,1 0 0 0 0,0 1 0 0 0,-1-1 0 0 0,1 0 0 0 0,0 0 0 0 0,-1 1 0 0 0,1-1 0 0 0,-1 1 0 0 0,1-1 0 0 0,-1 1 0 0 0,1-1 0 0 0,-1 1 0 0 0,0-1 0 0 0,1 1 0 0 0,-1-1 0 0 0,1 1 0 0 0,-1-1 0 0 0,0 1 0 0 0,1 0 0 0 0,-1-1 0 0 0,0 1 0 0 0,0 0 0 0 0,0-1 1 0 0,0 1-1 0 0,1 0 0 0 0,-1-1 0 0 0,0 1 0 0 0,0 0 0 0 0,0-1 0 0 0,0 1 0 0 0,0 0 0 0 0,-1-1 0 0 0,1 1 0 0 0,0 0 0 0 0,0-1 0 0 0,0 1 0 0 0,-1 0 12 0 0,2 3-22 0 0,35 183 673 0 0,-35-184-653 0 0,4 13 3 0 0,0-1 0 0 0,1 0 0 0 0,0-1 0 0 0,1 0 0 0 0,1 0 0 0 0,0 0 0 0 0,1-1 1 0 0,0 0-1 0 0,7 7-1 0 0,4-10-124 0 0,-2-2-3263 0 0,-10 0-7395 0 0,-6-4 7084 0 0</inkml:trace>
  <inkml:trace contextRef="#ctx0" brushRef="#br0" timeOffset="1">1 773 2104 0 0,'0'0'1155'0'0,"0"0"-32"0"0,0 0 123 0 0,0 0 270 0 0,35-1 246 0 0,113-1 53 0 0,125-11 3821 0 0,34 7-4089 0 0,-228 24-3089 0 0,-74-12-275 0 0,-7 10-8616 0 0,0-12 6321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260 255 0 0 0,'0'0'603'0'0,"0"0"1086"0"0,0 0 464 0 0,0 0-11 0 0,0 0-231 0 0,0 0-255 0 0,0 0-260 0 0,0 0-179 0 0,0 0-125 0 0,0 0-101 0 0,-2-24-98 0 0,-7-74-79 0 0,-12 40 1117 0 0,12 47-1544 0 0,7 6-372 0 0,-1 1-1 0 0,1 0 1 0 0,-1 0 0 0 0,-1 0 0 0 0,1 0 0 0 0,-1 0 0 0 0,1 1-1 0 0,-1-1 1 0 0,0 1 0 0 0,0 0 0 0 0,0 0 0 0 0,-1 1 0 0 0,1-1-1 0 0,-1 1 1 0 0,1 0 0 0 0,-1 0 0 0 0,0 0 0 0 0,0 1 0 0 0,0 0-1 0 0,0 0 1 0 0,0 0 0 0 0,0 0 0 0 0,0 1 0 0 0,0 0 0 0 0,0 0-1 0 0,0 0 1 0 0,0 1 0 0 0,0 0 0 0 0,0 0 0 0 0,0 0 0 0 0,0 0-1 0 0,0 1 1 0 0,0 0 0 0 0,1 0 0 0 0,-1 0 0 0 0,1 0 0 0 0,-1 1-1 0 0,1 0 1 0 0,0 0 0 0 0,0 0 0 0 0,0 0 0 0 0,0 1 0 0 0,1 0-1 0 0,-1-1 1 0 0,1 1 0 0 0,0 0 0 0 0,0 1 0 0 0,1-1 0 0 0,-1 0-1 0 0,1 1 1 0 0,0 0 0 0 0,0-1 0 0 0,1 1 0 0 0,-1 0 0 0 0,1 0-1 0 0,-1 3-13 0 0,3 8-41 0 0,1-1 0 0 0,0 1 0 0 0,2-1 0 0 0,-1 0 0 0 0,2 0 0 0 0,0 0 1 0 0,0 0-1 0 0,2-1 0 0 0,0 0 0 0 0,5 9 40 0 0,3 7 1 0 0,43 89 32 0 0,-20-48 45 0 0,-2 3 0 0 0,-3 0 0 0 0,-4 3 0 0 0,-3 0 0 0 0,-4 1 0 0 0,-3 1 0 0 0,2 33-78 0 0,-20 51 581 0 0,-2-157-549 0 0,0 1 0 0 0,0 0 0 0 0,-1-1 0 0 0,0 0 0 0 0,0 1 0 0 0,0-1 0 0 0,-1 0 0 0 0,0 0 0 0 0,0 0 0 0 0,-1 0 0 0 0,1-1 0 0 0,-1 1-1 0 0,0-1 1 0 0,-1 0 0 0 0,0 0 0 0 0,1-1 0 0 0,-1 1 0 0 0,-1-1 0 0 0,1 0 0 0 0,-1 0 0 0 0,1-1 0 0 0,-1 0 0 0 0,0 0 0 0 0,0 0 0 0 0,-1-1 0 0 0,1 1-1 0 0,-1-2 1 0 0,1 1 0 0 0,-1-1 0 0 0,1 0 0 0 0,-1 0 0 0 0,0-1 0 0 0,1 1 0 0 0,-8-2-32 0 0,10 0-142 0 0,-1-1 0 0 0,1 1 0 0 0,-1-1 0 0 0,1 0 0 0 0,0 0 1 0 0,0 0-1 0 0,0-1 0 0 0,0 0 0 0 0,0 1 0 0 0,0-1 0 0 0,1-1 0 0 0,-1 1 0 0 0,1 0 0 0 0,0-1 0 0 0,0 0 1 0 0,0 0-1 0 0,0 0 0 0 0,-1-4 142 0 0,-11-21-4068 0 0,5 2-3714 0 0,6 12 632 0 0</inkml:trace>
  <inkml:trace contextRef="#ctx0" brushRef="#br0" timeOffset="1">668 616 0 0 0,'0'0'528'0'0,"0"0"354"0"0,0 0 205 0 0,0 0-26 0 0,0 0-149 0 0,0 0-192 0 0,0 0-151 0 0,0 0-84 0 0,0 33-68 0 0,-1 107-24 0 0,0 257 4492 0 0,1-397-4577 0 0,0 0 109 0 0,0 0 136 0 0,1-2 3344 0 0,0-12-2983 0 0,-3-89 588 0 0,13-175-649 0 0,-6 247-859 0 0,1 0-1 0 0,2 0 1 0 0,1 1 0 0 0,1 1-1 0 0,2-1 1 0 0,1 2 0 0 0,1 0-1 0 0,1 0 1 0 0,2 2 0 0 0,0 0-1 0 0,2 0 1 0 0,5-2 6 0 0,-24 27-8 0 0,1-1-1 0 0,-1 1 1 0 0,1 0-1 0 0,-1 0 1 0 0,1 0-1 0 0,0 0 1 0 0,-1 0-1 0 0,1 0 1 0 0,0 0 0 0 0,0 0-1 0 0,0 0 1 0 0,0 0-1 0 0,0 0 1 0 0,0 1-1 0 0,0-1 1 0 0,0 0 0 0 0,0 1-1 0 0,0-1 1 0 0,0 1-1 0 0,0-1 1 0 0,0 1-1 0 0,1-1 1 0 0,-1 1-1 0 0,0 0 1 0 0,0 0 0 0 0,0-1-1 0 0,1 1 1 0 0,-1 0-1 0 0,0 0 1 0 0,0 0-1 0 0,1 0 1 0 0,-1 1 0 0 0,0-1-1 0 0,0 0 1 0 0,1 0-1 0 0,-1 1 1 0 0,0-1-1 0 0,0 1 1 0 0,0-1-1 0 0,0 1 1 0 0,0 0 0 0 0,0-1-1 0 0,1 1 1 0 0,-1 0-1 0 0,-1 0 1 0 0,1-1-1 0 0,0 1 1 0 0,0 0-1 0 0,0 0 1 0 0,0 0 0 0 0,-1 0-1 0 0,1 0 1 0 0,0 0-1 0 0,-1 0 1 0 0,1 1-1 0 0,-1-1 1 0 0,1 0 0 0 0,-1 0-1 0 0,0 0 1 0 0,1 1-1 0 0,-1-1 9 0 0,11 204 202 0 0,11-159-1296 0 0,-13-45-2965 0 0,3-7-3636 0 0,-7 2 549 0 0</inkml:trace>
  <inkml:trace contextRef="#ctx0" brushRef="#br0" timeOffset="2">1219 247 0 0 0,'0'0'679'0'0,"0"0"542"0"0,0 0 285 0 0,0 0 57 0 0,0 0-167 0 0,0 0-294 0 0,0 0-297 0 0,0 0-158 0 0,0 0-25 0 0,0 0 58 0 0,0 0 87 0 0,14-3 21 0 0,116-26 1890 0 0,-28 28-931 0 0,-101 2-1716 0 0,0 0 1 0 0,0 1 0 0 0,0-1-1 0 0,-1 0 1 0 0,1 1-1 0 0,0-1 1 0 0,-1 0 0 0 0,1 1-1 0 0,-1-1 1 0 0,1 0-1 0 0,-1 1 1 0 0,0-1-1 0 0,0 1 1 0 0,0-1 0 0 0,0 1-1 0 0,0-1 1 0 0,0 1-1 0 0,0-1 1 0 0,0 1 0 0 0,0-1-1 0 0,0 0 1 0 0,-1 1-1 0 0,1-1 1 0 0,-1 1 0 0 0,1-1-1 0 0,-1 0 1 0 0,0 1-1 0 0,1-1 1 0 0,-1 0 0 0 0,0 0-1 0 0,0 0 1 0 0,0 1-32 0 0,-151 144 1037 0 0,120-98-986 0 0,75-26 221 0 0,134-32 483 0 0,-126 3-2804 0 0,-27 6-3892 0 0,-15 1-908 0 0,-2 0 2361 0 0</inkml:trace>
  <inkml:trace contextRef="#ctx0" brushRef="#br0" timeOffset="3">1848 641 5617 0 0,'0'0'1850'0'0,"0"0"-851"0"0,0 0-267 0 0,0 0 168 0 0,0 0 250 0 0,0 0 106 0 0,0 0-132 0 0,0 0-262 0 0,0 0-283 0 0,0 0-229 0 0,-31 17-150 0 0,-99 56-90 0 0,72-26-2 0 0,51-36-84 0 0,0-1-19 0 0,0 1 1 0 0,0 0 0 0 0,1 1-1 0 0,1-1 1 0 0,0 1 0 0 0,1 1 0 0 0,0-1-1 0 0,1 0 1 0 0,0 1 0 0 0,1 0-1 0 0,0-1 1 0 0,1 1 0 0 0,1 0-1 0 0,0 0 1 0 0,1 4-6 0 0,0-12 89 0 0,1 0 0 0 0,0-1 1 0 0,0 1-1 0 0,0-1 0 0 0,1 0 0 0 0,-1 0 0 0 0,1 0 0 0 0,0 0 1 0 0,0 0-1 0 0,0-1 0 0 0,1 1 0 0 0,-1-1 0 0 0,1 0 0 0 0,0 0 0 0 0,0 0 1 0 0,0 0-1 0 0,0-1 0 0 0,1 0 0 0 0,-1 0 0 0 0,0 0 0 0 0,1 0 1 0 0,0 0-1 0 0,-1-1 0 0 0,1 0 0 0 0,0 0 0 0 0,0-1 0 0 0,0 1 1 0 0,-1-1-1 0 0,1 0 0 0 0,0 0 0 0 0,0-1 0 0 0,0 1 0 0 0,0-1 1 0 0,-1 0-1 0 0,1 0 0 0 0,0-1 0 0 0,-1 1 0 0 0,1-1 0 0 0,-1 0 1 0 0,1-1-1 0 0,-1 1 0 0 0,1-1-89 0 0,26-18 390 0 0,-1-2 0 0 0,-2-1 0 0 0,0-1 0 0 0,-1-1-1 0 0,-2-1 1 0 0,-1-1 0 0 0,-1-2 0 0 0,17-27-390 0 0,-20 26-97 0 0,0-1 0 0 0,-2-1 0 0 0,-1 0 0 0 0,-2-2 0 0 0,-1 0 0 0 0,-2 0 0 0 0,-1-1 0 0 0,-2 0 0 0 0,-2-1 0 0 0,-1 0 0 0 0,-2 0 0 0 0,-1-1 0 0 0,-2-13 97 0 0,-1 46-44 0 0,1 1 1 0 0,-1 0 0 0 0,1-1 0 0 0,-1 1 0 0 0,-1 0 0 0 0,1-1 0 0 0,-1 1-1 0 0,1 0 1 0 0,-1-1 0 0 0,0 1 0 0 0,-1 0 0 0 0,1 0 0 0 0,-1 0 0 0 0,0 0-1 0 0,0 0 1 0 0,0 0 0 0 0,0 1 0 0 0,-1-1 0 0 0,1 1 0 0 0,-1-1 0 0 0,0 1-1 0 0,0 0 1 0 0,-1 0 0 0 0,1 0 0 0 0,0 0 0 0 0,-1 1 0 0 0,0 0 0 0 0,1-1 0 0 0,-1 1-1 0 0,0 1 1 0 0,0-1 0 0 0,0 0 0 0 0,-1 1 0 0 0,1 0 0 0 0,0 0 0 0 0,0 0-1 0 0,-1 1 1 0 0,1-1 0 0 0,0 1 0 0 0,-1 0 0 0 0,1 0 0 0 0,0 1 0 0 0,-5 0 43 0 0,-1 5-18 0 0,-1 0 0 0 0,1 1 1 0 0,0 0-1 0 0,0 0 0 0 0,1 1 1 0 0,0 1-1 0 0,0 0 0 0 0,1 0 1 0 0,1 0-1 0 0,-1 1 0 0 0,1 0 1 0 0,1 1-1 0 0,-3 5 18 0 0,-2 5 45 0 0,0 0-1 0 0,1 1 0 0 0,2 0 1 0 0,0 0-1 0 0,1 1 1 0 0,2 0-1 0 0,0 1 1 0 0,1-1-1 0 0,2 1 0 0 0,0-1 1 0 0,1 1-1 0 0,2 0 1 0 0,1 12-45 0 0,2-18 46 0 0,1 1 1 0 0,0-1-1 0 0,1 0 1 0 0,1 0-1 0 0,0-1 1 0 0,2 0-1 0 0,0 0 1 0 0,1-1-1 0 0,0 0 0 0 0,2 0 1 0 0,-1-2-1 0 0,2 1 1 0 0,0-2-1 0 0,1 1 1 0 0,0-2-1 0 0,1 0 1 0 0,0-1-1 0 0,1 0 1 0 0,0-1-1 0 0,1-1 1 0 0,8 3-47 0 0,-25-12-5 0 0,61 19-530 0 0,-25-38-5821 0 0,-16-9-2554 0 0,-12 19 3698 0 0</inkml:trace>
  <inkml:trace contextRef="#ctx0" brushRef="#br0" timeOffset="4">2684 505 11090 0 0,'0'0'1207'0'0,"0"0"-181"0"0,0 0 177 0 0,0 0 229 0 0,0 0 51 0 0,0 0-193 0 0,-26 35-354 0 0,-83 112-329 0 0,-28 39 204 0 0,130-178-839 0 0,-8 10-64 0 0,0 0 0 0 0,1 0 0 0 0,1 1 0 0 0,1 1 0 0 0,1 0 0 0 0,1 1-1 0 0,0 0 1 0 0,2 0 0 0 0,0 1 92 0 0,6-14-819 0 0,2-5-6880 0 0,1-9-810 0 0,-1-2 6252 0 0,0 4 1313 0 0</inkml:trace>
  <inkml:trace contextRef="#ctx0" brushRef="#br0" timeOffset="5">2266 509 7818 0 0,'0'0'1801'0'0,"0"0"-579"0"0,0 0-292 0 0,0 0 24 0 0,0 0 167 0 0,0 0 76 0 0,0 0-150 0 0,0 0-229 0 0,0 0-192 0 0,0 0-129 0 0,0 0-83 0 0,0 0-39 0 0,21 34-20 0 0,65 108-58 0 0,-2-33 264 0 0,-57-81-460 0 0,117 115-107 0 0,-141-140-319 0 0,33 27-1129 0 0,-23-21-2210 0 0,1-2-3971 0 0,-9-4 585 0 0</inkml:trace>
  <inkml:trace contextRef="#ctx0" brushRef="#br0" timeOffset="6">3223 638 0 0 0,'0'0'343'0'0,"0"0"792"0"0,0 0 338 0 0,0 0 133 0 0,0 0-80 0 0,0 0-166 0 0,0 0-149 0 0,0 0-144 0 0,0 0-67 0 0,0 0-18 0 0,-28 7-38 0 0,-89 25-113 0 0,62 3 102 0 0,48-25-773 0 0,-2 0-175 0 0,0 0 0 0 0,1 1 0 0 0,0 0 0 0 0,1 1 0 0 0,0-1 0 0 0,1 2 0 0 0,0-1 0 0 0,1 0 0 0 0,1 1 0 0 0,0 0 0 0 0,0 0 0 0 0,1 1 0 0 0,1-1 0 0 0,0 0 0 0 0,1 1-1 0 0,1 0 1 0 0,0-1 0 0 0,1 8 15 0 0,0-18-17 0 0,0 0-1 0 0,0 1 0 0 0,1-1 1 0 0,-1 0-1 0 0,1 0 0 0 0,0 0 0 0 0,0 0 1 0 0,0-1-1 0 0,0 1 0 0 0,1 0 1 0 0,-1-1-1 0 0,1 1 0 0 0,-1-1 1 0 0,1 0-1 0 0,0 0 0 0 0,0 0 0 0 0,0 0 1 0 0,0-1-1 0 0,0 1 0 0 0,0-1 1 0 0,0 0-1 0 0,1 0 0 0 0,-1 0 1 0 0,0 0-1 0 0,1 0 0 0 0,-1-1 0 0 0,1 1 1 0 0,2-1 17 0 0,96-14 927 0 0,-75 2-475 0 0,-1-1-1 0 0,-1-1 0 0 0,-1-1 0 0 0,0-1 1 0 0,0-1-1 0 0,-2-2 0 0 0,0 0 0 0 0,-2-1 0 0 0,0-1 1 0 0,-1-1-1 0 0,-1 0 0 0 0,10-18-451 0 0,16-23 284 0 0,-26 41-334 0 0,0-1 0 0 0,-2-1 0 0 0,-1 0 0 0 0,-1 0 0 0 0,-1-2 0 0 0,-1 0 0 0 0,-1 0 0 0 0,-1-1 0 0 0,-2 0 0 0 0,-1-1 0 0 0,-1 0 0 0 0,-1-2 50 0 0,-4 16-143 0 0,0-2 1 0 0,-2 1-1 0 0,0 1 1 0 0,0-1-1 0 0,-1 0 1 0 0,-1 0-1 0 0,-1 0 1 0 0,-4-9 142 0 0,7 19-28 0 0,-1 0 0 0 0,0 0 0 0 0,-1 1 0 0 0,1-1 0 0 0,-1 1 0 0 0,0 0 0 0 0,0 0 0 0 0,-1 0 0 0 0,1 0 0 0 0,-1 0 0 0 0,0 1 0 0 0,0-1 0 0 0,0 1 0 0 0,0 0 0 0 0,0 0 0 0 0,-1 1 0 0 0,0 0 0 0 0,1-1 0 0 0,-1 1 0 0 0,0 1 0 0 0,0-1 0 0 0,0 1 0 0 0,0 0 0 0 0,0 0 0 0 0,0 0 0 0 0,-4 0 28 0 0,-1 2-4 0 0,0-1 1 0 0,0 2 0 0 0,0-1 0 0 0,0 1 0 0 0,0 1 0 0 0,0-1 0 0 0,1 2 0 0 0,-1-1 0 0 0,1 2 0 0 0,0-1 0 0 0,0 1 0 0 0,0 0 0 0 0,1 1-1 0 0,0 0 1 0 0,0 0 0 0 0,0 1 0 0 0,1 0 0 0 0,0 0 0 0 0,-1 3 3 0 0,-9 10 14 0 0,0 0 0 0 0,2 1 0 0 0,1 1 0 0 0,0 0 0 0 0,2 1 0 0 0,-10 24-14 0 0,16-34-19 0 0,0 0 1 0 0,1 1-1 0 0,0-1 0 0 0,1 1 0 0 0,1 0 1 0 0,0 0-1 0 0,1 0 0 0 0,0 0 1 0 0,1 1-1 0 0,1-1 0 0 0,0 0 1 0 0,1 1-1 0 0,1-1 0 0 0,0 0 1 0 0,1 0-1 0 0,0 0 0 0 0,1 0 1 0 0,1-1-1 0 0,0 1 0 0 0,1-1 1 0 0,0-1-1 0 0,1 1 0 0 0,1-1 1 0 0,0 0-1 0 0,0 0 0 0 0,1-1 1 0 0,1 0-1 0 0,2 1 19 0 0,1-1-121 0 0,0-1-1 0 0,1-1 1 0 0,1-1-1 0 0,-1 0 1 0 0,1 0-1 0 0,1-2 1 0 0,-1 0-1 0 0,1 0 122 0 0,32 7-3319 0 0,2-6-4242 0 0,-36-6 1948 0 0</inkml:trace>
  <inkml:trace contextRef="#ctx0" brushRef="#br0" timeOffset="7">3781 450 5833 0 0,'0'0'2215'0'0,"0"0"-552"0"0,0 0-424 0 0,0 0-226 0 0,0 0-113 0 0,0 0-88 0 0,0 0-136 0 0,0 0-168 0 0,0 0-177 0 0,0 0-138 0 0,0 0-105 0 0,-22 32-41 0 0,-66 100-31 0 0,55-60-43 0 0,32-60 14 0 0,-1-6 8 0 0,0 0 0 0 0,1 0 0 0 0,0 0-1 0 0,0 1 1 0 0,1-1 0 0 0,-1 0 0 0 0,1 1 0 0 0,1-1 0 0 0,-1 0 0 0 0,1 1 0 0 0,0-1-1 0 0,1 0 1 0 0,-1 0 0 0 0,1 0 0 0 0,0 0 0 0 0,1 0 0 0 0,0 0 0 0 0,0-1 0 0 0,0 1-1 0 0,0-1 1 0 0,1 0 0 0 0,0 0 0 0 0,0 0 0 0 0,0 0 0 0 0,1-1 0 0 0,2 2 5 0 0,-3-3 126 0 0,0 0 1 0 0,1-1 0 0 0,0 1 0 0 0,0-1 0 0 0,-1 0-1 0 0,1-1 1 0 0,0 1 0 0 0,1-1 0 0 0,-1 0 0 0 0,0-1 0 0 0,0 1-1 0 0,0-1 1 0 0,1 0 0 0 0,-1 0 0 0 0,0 0 0 0 0,0-1-1 0 0,0 0 1 0 0,0 0 0 0 0,0 0 0 0 0,0-1 0 0 0,0 0-1 0 0,0 0 1 0 0,4-2-127 0 0,11-9 237 0 0,0-1 0 0 0,-1 0-1 0 0,0-2 1 0 0,-2 0 0 0 0,0-1-1 0 0,0-1 1 0 0,-2-1 0 0 0,0 0-1 0 0,-2-1 1 0 0,0 0 0 0 0,8-17-237 0 0,29-40 402 0 0,-6 21-96 0 0,-42 92-1121 0 0,-64 196-470 0 0,-11 96-7599 0 0,11 21 9288 0 0,59-335-118 0 0,0-1-1 0 0,-1 1 1 0 0,-1-1 0 0 0,0 1-1 0 0,0-1 1 0 0,-2-1 0 0 0,1 1-1 0 0,-2-1 1 0 0,0 0 0 0 0,0-1-1 0 0,-1 0 1 0 0,0 0 0 0 0,-1-1-1 0 0,0 0 1 0 0,-1 0 0 0 0,0-1-1 0 0,0-1 1 0 0,-1 0 0 0 0,-10 5-286 0 0,20-12 108 0 0,0 0 0 0 0,0-1-1 0 0,0 1 1 0 0,-1-1 0 0 0,1 1 0 0 0,0-1 0 0 0,0 0 0 0 0,0 0-1 0 0,0 0 1 0 0,-1 0 0 0 0,1 0 0 0 0,0 0 0 0 0,0 0 0 0 0,0-1-1 0 0,-1 1 1 0 0,1-1 0 0 0,0 0 0 0 0,0 0 0 0 0,0 0 0 0 0,0 0-1 0 0,0 0 1 0 0,1 0 0 0 0,-1 0 0 0 0,0 0 0 0 0,0-1 0 0 0,1 1 0 0 0,-1-1-1 0 0,1 0 1 0 0,-1 1 0 0 0,1-1 0 0 0,0 0 0 0 0,-1 0 0 0 0,1 1-1 0 0,0-1 1 0 0,0 0 0 0 0,0 0 0 0 0,1 0 0 0 0,-1-1 0 0 0,0 1-1 0 0,1 0 1 0 0,-1-1-108 0 0,-5-94 1501 0 0,10 71-1387 0 0,1 1-1 0 0,1-1 0 0 0,1 1 0 0 0,2 0 0 0 0,0 0 1 0 0,2 1-1 0 0,0 1 0 0 0,2-1 0 0 0,5-5-113 0 0,3-4-9 0 0,0 2 0 0 0,2 0 0 0 0,1 2 0 0 0,1 0 0 0 0,2 2 0 0 0,1 1 0 0 0,0 1 0 0 0,2 1 0 0 0,7-2 9 0 0,-29 21-246 0 0,69-34 260 0 0,-20 36-6672 0 0,-50 6 597 0 0,-2 1-4285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0.8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12 896 0 0,'0'0'2194'0'0,"0"0"-18"0"0,0 0 50 0 0,0 0 69 0 0,0 0-105 0 0,0 0-364 0 0,0 0-492 0 0,0 0-417 0 0,0 0-190 0 0,0 0-20 0 0,0 0 14 0 0,0 0-23 0 0,0 0-89 0 0,12 0-95 0 0,228 3 1947 0 0,-180-9-2318 0 0,-19 2 705 0 0,-13 1-3133 0 0,-5 2-2743 0 0,0 1-3846 0 0,-21 0 1579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9050 0 0,'0'0'1390'0'0,"0"0"-89"0"0,0 0 349 0 0,0 0 308 0 0,0 0-77 0 0,0 0-408 0 0,0 0-481 0 0,0 0-369 0 0,35 3-237 0 0,112 9-132 0 0,7-20 71 0 0,-26 2-980 0 0,-86 5-3252 0 0,-1 1-5474 0 0,-25 0 2041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39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88 0 0 0,'0'0'1250'0'0,"0"0"-51"0"0,0 0-62 0 0,0 0 213 0 0,0 0 351 0 0,0 0 145 0 0,0 0-195 0 0,0 0-367 0 0,0 0-326 0 0,0 0-195 0 0,0 0-28 0 0,3 5 30 0 0,3 14-177 0 0,0 0-1 0 0,-1 0 1 0 0,-1 1 0 0 0,-1 0 0 0 0,-1-1-1 0 0,0 1 1 0 0,-2 0 0 0 0,0 0-1 0 0,-2 4-587 0 0,2-3 134 0 0,4 346 828 0 0,14-286-1395 0 0,-10-92-1863 0 0,-2-48-4125 0 0,-5 19-3555 0 0,-1 32 8078 0 0</inkml:trace>
  <inkml:trace contextRef="#ctx0" brushRef="#br0" timeOffset="361.708">0 155 0 0 0,'0'0'220'0'0,"0"0"832"0"0,0 0 594 0 0,0 0 458 0 0,0 0 206 0 0,0 0-167 0 0,0 0-454 0 0,0 0-452 0 0,0 0-292 0 0,0 0-123 0 0,0 0-32 0 0,0 0-31 0 0,12-7-39 0 0,38-20-40 0 0,29 20 1380 0 0,47 1-170 0 0,-1-6 0 0 0,97-23-1890 0 0,8 0 303 0 0,57 9-2221 0 0,-287 26 1827 0 0,1 0 1 0 0,-1 0-1 0 0,0 0 1 0 0,1 0-1 0 0,-1 0 0 0 0,1 0 1 0 0,-1 1-1 0 0,0-1 1 0 0,1 0-1 0 0,-1 0 1 0 0,0 0-1 0 0,1 0 1 0 0,-1 1-1 0 0,0-1 0 0 0,1 0 1 0 0,-1 0-1 0 0,0 1 1 0 0,0-1-1 0 0,1 0 1 0 0,-1 0-1 0 0,0 1 0 0 0,0-1 1 0 0,1 0-1 0 0,-1 1 1 0 0,0-1-1 0 0,0 0 1 0 0,0 1-1 0 0,0-1 0 0 0,1 0 1 0 0,-1 1-1 0 0,0-1 1 0 0,0 1-1 0 0,0-1 1 0 0,0 0-1 0 0,0 1 0 0 0,0-1 1 0 0,0 1-1 0 0,0-1 1 0 0,0 0-1 0 0,0 1 1 0 0,0-1-1 0 0,0 0 0 0 0,-1 1 1 0 0,1-1-1 0 0,0 1 1 0 0,0-1-1 0 0,0 0 1 0 0,0 1-1 0 0,-1-1 1 0 0,1 0-1 0 0,0 1 0 0 0,0-1 1 0 0,-1 0-1 0 0,1 0 1 0 0,0 1-1 0 0,0-1 1 0 0,-1 0-1 0 0,1 0 0 0 0,0 1 1 0 0,-1-1-1 0 0,1 0 1 0 0,0 0-1 0 0,-1 0 1 0 0,1 0-1 0 0,-1 0 0 0 0,1 1 1 0 0,0-1-1 0 0,-1 0 91 0 0,-27 26-6996 0 0,24-22 4318 0 0,-6 7-2831 0 0</inkml:trace>
  <inkml:trace contextRef="#ctx0" brushRef="#br0" timeOffset="718.607">98 784 7410 0 0,'0'0'2163'0'0,"0"0"-715"0"0,0 0-338 0 0,0 0 165 0 0,0 0 293 0 0,0 0 114 0 0,0 0-98 0 0,0 0-208 0 0,0 0-246 0 0,0 0-214 0 0,0 0-180 0 0,33 5-133 0 0,106 11-86 0 0,-17-26 236 0 0,270-67-297 0 0,-303 61-1413 0 0,-19 4-3700 0 0,-24 3-5078 0 0,-33 6 357 0 0</inkml:trace>
  <inkml:trace contextRef="#ctx0" brushRef="#br0" timeOffset="1144.987">1226 648 0 0 0,'0'0'3713'0'0,"0"0"-2089"0"0,0 0-618 0 0,0 0 253 0 0,0 0 417 0 0,0 0 215 0 0,0 0-195 0 0,0 0-393 0 0,0 0-365 0 0,0 0-313 0 0,0 0-171 0 0,0 0-117 0 0,0 0-94 0 0,5 30-56 0 0,12 95-55 0 0,-13 32 325 0 0,-3-155-421 0 0,-1-1-1 0 0,1 0 1 0 0,-1 0-1 0 0,0 1 1 0 0,1-1-1 0 0,-1 0 1 0 0,0 1 0 0 0,0-1-1 0 0,0 0 1 0 0,0 1-1 0 0,0-1 1 0 0,0 0-1 0 0,0 1 1 0 0,0-1-1 0 0,-1 0 1 0 0,1 1 0 0 0,0-1-1 0 0,-1 0 1 0 0,1 0-1 0 0,-1 1 1 0 0,0-1-1 0 0,1 0 1 0 0,-1 0-1 0 0,0 0 1 0 0,0 0 0 0 0,1 0-1 0 0,-1 0 1 0 0,0 0-1 0 0,0 0 1 0 0,0 0-1 0 0,0 0 1 0 0,-1 0-1 0 0,1-1 1 0 0,0 1 0 0 0,0 0-1 0 0,0-1 1 0 0,0 1-1 0 0,-1-1 1 0 0,1 1-1 0 0,0-1 1 0 0,-1 0-1 0 0,1 0 1 0 0,0 1 0 0 0,-1-1-1 0 0,1 0 1 0 0,0 0-1 0 0,-1 0 1 0 0,1 0-1 0 0,0-1 1 0 0,-1 1-1 0 0,1 0 1 0 0,0 0 0 0 0,-1-1-1 0 0,1 1 1 0 0,0-1-1 0 0,0 1 1 0 0,0-1-1 0 0,-1 0 1 0 0,1 1-1 0 0,0-1 1 0 0,0 0 0 0 0,0 0-36 0 0,-3-8 72 0 0,1 0 1 0 0,0 0 0 0 0,1 0 0 0 0,-1 0-1 0 0,2 0 1 0 0,0 0 0 0 0,0 0 0 0 0,0 0-1 0 0,1-1 1 0 0,1 1 0 0 0,-1 0 0 0 0,2-1-1 0 0,-1 1 1 0 0,1 0 0 0 0,1 0 0 0 0,-1 0-1 0 0,2 1 1 0 0,1-5-73 0 0,7-11 4 0 0,2 1-1 0 0,0 1 1 0 0,1 1 0 0 0,2 0-1 0 0,0 1 1 0 0,1 1 0 0 0,1 0-1 0 0,0 2 1 0 0,2 0-1 0 0,0 1 1 0 0,0 1 0 0 0,2 1-1 0 0,0 1 1 0 0,7-2-4 0 0,-13 7-26 0 0,0 0 0 0 0,0 1 0 0 0,1 1 1 0 0,0 1-1 0 0,1 1 0 0 0,-1 0 0 0 0,1 1 0 0 0,-1 2 0 0 0,1-1 1 0 0,0 2-1 0 0,4 1 26 0 0,-21-1-4 0 0,-1 0-1 0 0,0 0 1 0 0,0 1 0 0 0,0-1-1 0 0,1 0 1 0 0,-1 1 0 0 0,0-1 0 0 0,0 1-1 0 0,0 0 1 0 0,0-1 0 0 0,0 1 0 0 0,0 0-1 0 0,0-1 1 0 0,0 1 0 0 0,0 0 0 0 0,0 0-1 0 0,0 0 1 0 0,-1 0 0 0 0,1 0 0 0 0,0 0-1 0 0,0 0 1 0 0,-1 0 0 0 0,1 0 0 0 0,-1 0-1 0 0,1 1 1 0 0,-1-1 0 0 0,0 0 0 0 0,1 0-1 0 0,-1 0 1 0 0,0 1 0 0 0,0-1 0 0 0,0 0-1 0 0,0 0 1 0 0,0 1 0 0 0,0-1 0 0 0,0 0-1 0 0,0 0 1 0 0,0 1 0 0 0,-1-1-1 0 0,1 0 1 0 0,-1 0 0 0 0,1 0 0 0 0,-1 1-1 0 0,0 0 5 0 0,-26 49 141 0 0,16-40-104 0 0,-1-1-1 0 0,0 0 1 0 0,-1-1-1 0 0,0-1 1 0 0,-1 0-1 0 0,1 0 1 0 0,-1-2-1 0 0,-1 1 1 0 0,1-2-1 0 0,-1 0 1 0 0,0-1-1 0 0,0 0 1 0 0,-10 0-37 0 0,22-3-73 0 0,-1 0 0 0 0,1 0 0 0 0,-1-1 0 0 0,0 1 0 0 0,1-1 0 0 0,-1 0 1 0 0,1 0-1 0 0,-1 0 0 0 0,0-1 0 0 0,1 1 0 0 0,-1-1 0 0 0,1 0 0 0 0,-1 0 0 0 0,1 0 0 0 0,-1 0 0 0 0,1-1 1 0 0,0 0-1 0 0,0 1 0 0 0,0-1 0 0 0,0 0 0 0 0,0 0 0 0 0,0-1 0 0 0,-1 0 73 0 0,-2-13-4576 0 0,5-7-3880 0 0,3 16 1915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5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 4017 0 0,'0'0'3633'0'0,"0"0"-1645"0"0,0 0-670 0 0,0 0 59 0 0,0 0 172 0 0,0 0 22 0 0,0 0-216 0 0,0 0-362 0 0,0 0-314 0 0,0 0-252 0 0,0 0-155 0 0,0 0-68 0 0,-2 52 1956 0 0,-52 65-1178 0 0,-116 174-771 0 0,156-250-217 0 0,14-40 10 0 0,1 0 0 0 0,-1 0-1 0 0,0-1 1 0 0,0 1 0 0 0,0 0-1 0 0,1-1 1 0 0,-1 1 0 0 0,0 0-1 0 0,1-1 1 0 0,-1 1 0 0 0,1 0-1 0 0,-1-1 1 0 0,1 1 0 0 0,-1-1-1 0 0,1 1 1 0 0,-1-1 0 0 0,1 1-1 0 0,-1-1 1 0 0,1 1 0 0 0,0-1-1 0 0,-1 0 1 0 0,1 1 0 0 0,0-1 0 0 0,-1 0-1 0 0,1 1 1 0 0,0-1 0 0 0,0 0-1 0 0,-1 0 1 0 0,1 0 0 0 0,0 0-1 0 0,-1 0 1 0 0,1 0 0 0 0,0 0-1 0 0,0 0 1 0 0,-1 0 0 0 0,1 0-1 0 0,0 0 1 0 0,0 0 0 0 0,0 0-4 0 0,1-1 26 0 0,132-13 1166 0 0,-57-3-832 0 0,2 4 1 0 0,-1 4-1 0 0,74 0-360 0 0,-125 16-312 0 0,-3 1-3858 0 0,-19-8-1122 0 0,0 3-4850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2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60 0 0 0,'0'0'697'0'0,"0"0"-355"0"0,0 0-70 0 0,0 0 288 0 0,0 0 424 0 0,0 0 303 0 0,0 0 52 0 0,0 0-115 0 0,0 0-157 0 0,0 0-196 0 0,-7 34-140 0 0,-24 106-87 0 0,-38 76 1537 0 0,19-103-1360 0 0,40-99 623 0 0,7-24 1540 0 0,9-26-1180 0 0,14-16-1717 0 0,2 1 1 0 0,3 1-1 0 0,1 2 0 0 0,3 0 0 0 0,2 2 0 0 0,1 1 1 0 0,3 2-1 0 0,15-14-87 0 0,-34 38 16 0 0,23-22-8 0 0,-35 64-455 0 0,-35 121 679 0 0,24-128-199 0 0,2 1 1 0 0,0 0-1 0 0,1 0 0 0 0,0 0 0 0 0,1 0 0 0 0,1 1 0 0 0,1 0 0 0 0,1 12-33 0 0,2-28 20 0 0,-1 0 0 0 0,1 0 0 0 0,0-1-1 0 0,-1 1 1 0 0,1 0 0 0 0,0-1 0 0 0,0 1 0 0 0,0-1-1 0 0,0 0 1 0 0,1 1 0 0 0,-1-1 0 0 0,0 0-1 0 0,1 0 1 0 0,-1-1 0 0 0,0 1 0 0 0,1 0 0 0 0,-1-1-1 0 0,1 0 1 0 0,-1 1 0 0 0,1-1 0 0 0,-1 0-1 0 0,1 0 1 0 0,-1 0 0 0 0,1-1 0 0 0,-1 1 0 0 0,1-1-1 0 0,-1 1 1 0 0,0-1 0 0 0,1 0 0 0 0,-1 0 0 0 0,0 0-1 0 0,0 0 1 0 0,1 0 0 0 0,-1 0 0 0 0,0-1-1 0 0,1 0-19 0 0,80-60 209 0 0,-4-3 0 0 0,-2-4-1 0 0,2-8-208 0 0,-77 76 1 0 0,98-74-35 0 0,-99 75 27 0 0,0 0 1 0 0,0-1-1 0 0,0 1 1 0 0,0 0 0 0 0,-1-1-1 0 0,1 1 1 0 0,0 0 0 0 0,0 0-1 0 0,0 0 1 0 0,0 0-1 0 0,0 0 1 0 0,0 0 0 0 0,0 0-1 0 0,0 0 1 0 0,0 0 0 0 0,-1 1-1 0 0,1-1 1 0 0,0 0-1 0 0,0 1 1 0 0,0-1 0 0 0,0 0-1 0 0,0 1 1 0 0,-1-1 0 0 0,1 1-1 0 0,0-1 1 0 0,0 1-1 0 0,-1 0 1 0 0,1-1 0 0 0,0 1-1 0 0,-1 0 1 0 0,1-1 0 0 0,-1 1-1 0 0,1 0 1 0 0,-1 0 0 0 0,1-1-1 0 0,-1 1 1 0 0,1 0-1 0 0,-1 0 1 0 0,0 0 0 0 0,0 0-1 0 0,1 0 1 0 0,-1-1 0 0 0,0 1-1 0 0,0 0 1 0 0,0 0-1 0 0,0 0 1 0 0,0 0 0 0 0,0 0-1 0 0,0 0 7 0 0,2 57 15 0 0,-3-46 0 0 0,-2 174 249 0 0,3-182-289 0 0,0 0 1 0 0,1 0 0 0 0,-1-1-1 0 0,1 1 1 0 0,0 0-1 0 0,0-1 1 0 0,0 1-1 0 0,0 0 1 0 0,1-1 0 0 0,-1 1-1 0 0,1-1 1 0 0,0 0-1 0 0,0 0 1 0 0,0 0-1 0 0,0 0 1 0 0,1 0 0 0 0,-1 0-1 0 0,1 0 1 0 0,0-1-1 0 0,0 1 1 0 0,0-1-1 0 0,0 0 1 0 0,0 0 0 0 0,0 0-1 0 0,1 0 1 0 0,0 0 24 0 0,41 6-4713 0 0,-34-8 1306 0 0,-3 0-2005 0 0,-4 0-1731 0 0</inkml:trace>
  <inkml:trace contextRef="#ctx0" brushRef="#br0" timeOffset="283.041">0 642 8282 0 0,'0'0'1167'0'0,"0"0"-44"0"0,0 0 254 0 0,0 0 258 0 0,0 0-2 0 0,0 0-230 0 0,0 0-299 0 0,33 7-216 0 0,103 22-177 0 0,-18-21 390 0 0,472-55 248 0 0,-527 46-5214 0 0,-40 1-4190 0 0,-15 0-1798 0 0</inkml:trace>
  <inkml:trace contextRef="#ctx0" brushRef="#br0" timeOffset="1064.343">560 874 8578 0 0,'0'0'2019'0'0,"0"0"-764"0"0,0 0-430 0 0,0 0 77 0 0,0 0 202 0 0,0 0 70 0 0,0 0-165 0 0,0 0-242 0 0,0 0-245 0 0,-17 31-196 0 0,-57 100-122 0 0,-118 199-248 0 0,129-234-16 0 0,63-95 72 0 0,0-1 28 0 0,0 0 34 0 0,30-62 436 0 0,110-163-44 0 0,-99 172-446 0 0,2 2 1 0 0,2 2-1 0 0,3 1 0 0 0,34-24-20 0 0,-80 69-12 0 0,1 1-1 0 0,0-1 0 0 0,0 1 1 0 0,0-1-1 0 0,0 1 0 0 0,0 0 1 0 0,0 0-1 0 0,1 0 0 0 0,-1 1 1 0 0,1-1-1 0 0,-1 1 1 0 0,1 0-1 0 0,0 0 0 0 0,-1 0 1 0 0,1 0-1 0 0,0 1 0 0 0,0 0 1 0 0,-1-1-1 0 0,1 1 0 0 0,0 1 1 0 0,2-1 12 0 0,10 40-102 0 0,-8 20 203 0 0,22 65-1 0 0,34 47-32 0 0,-48-50-54 0 0,-16-120 21 0 0,-1 0 0 0 0,1 0-1 0 0,-1 0 1 0 0,0 1 0 0 0,0-1 0 0 0,0 0-1 0 0,0 0 1 0 0,0 0 0 0 0,0-1 0 0 0,-1 1-1 0 0,1 0 1 0 0,-1 0 0 0 0,1-1 0 0 0,-1 1-1 0 0,1-1 1 0 0,-1 1 0 0 0,0-1 0 0 0,0 0-1 0 0,0 1 1 0 0,0-1 0 0 0,0 0 0 0 0,0 0-1 0 0,0-1 1 0 0,0 1 0 0 0,0 0 0 0 0,-1-1-1 0 0,1 1 1 0 0,0-1 0 0 0,0 0 0 0 0,-1 0-1 0 0,1 0 1 0 0,0 0 0 0 0,0 0 0 0 0,-1 0-1 0 0,1 0 1 0 0,0-1 0 0 0,0 1 0 0 0,-2-1-36 0 0,-54-65 1287 0 0,43 46-1487 0 0,-6-9 318 0 0,-1 0 1 0 0,-2 2-1 0 0,0 0 0 0 0,-26-20-117 0 0,41 40-568 0 0,0 1 0 0 0,0 0 0 0 0,-1 0 0 0 0,1 1 0 0 0,-1 0 0 0 0,0 0 0 0 0,-1 1 0 0 0,1 1 0 0 0,-1 0 0 0 0,1 0 0 0 0,-8 0 568 0 0,6 2-4777 0 0,5 1-3031 0 0</inkml:trace>
  <inkml:trace contextRef="#ctx0" brushRef="#br0" timeOffset="2259.613">1687 196 0 0 0,'0'0'1323'0'0,"0"0"37"0"0,0 0-5 0 0,0 0 7 0 0,0 0-9 0 0,0 0 96 0 0,-4-12 46 0 0,-18-61 2486 0 0,-23 10 1464 0 0,38 58-5331 0 0,1 0-1 0 0,-1 0 0 0 0,-1 1 0 0 0,1 0 0 0 0,-1 0 1 0 0,1 1-1 0 0,-1 0 0 0 0,0 0 0 0 0,0 1 0 0 0,-1 0 1 0 0,1 0-1 0 0,-9 0-113 0 0,9 0 7 0 0,-1 1 1 0 0,1 1 0 0 0,-1-1 0 0 0,0 1-1 0 0,1 0 1 0 0,-1 1 0 0 0,0 0-1 0 0,1 1 1 0 0,-1-1 0 0 0,1 2-1 0 0,0-1 1 0 0,-1 1 0 0 0,1 0 0 0 0,1 1-1 0 0,-1 0 1 0 0,0 0 0 0 0,1 1-1 0 0,0 0 1 0 0,0 0 0 0 0,0 1 0 0 0,1-1-1 0 0,0 2 1 0 0,0-1 0 0 0,0 1-1 0 0,1-1 1 0 0,0 1 0 0 0,-4 7-8 0 0,6-7 4 0 0,0 0 0 0 0,1 1 0 0 0,0-1 0 0 0,0 1 1 0 0,0-1-1 0 0,1 1 0 0 0,0 0 0 0 0,1 0 0 0 0,0-1 1 0 0,0 1-1 0 0,0 0 0 0 0,1 0 0 0 0,0-1 0 0 0,1 1 0 0 0,2 7-4 0 0,42 95 303 0 0,133 273 551 0 0,-157-326-789 0 0,-3 1 1 0 0,-2 1 0 0 0,-2 0 0 0 0,-4 1 0 0 0,-2 1-1 0 0,1 41-65 0 0,-9-40 96 0 0,1-31-31 0 0,-1 1 0 0 0,-1 0 0 0 0,-2-1 0 0 0,-1 1 0 0 0,-2 0 0 0 0,-1-1 0 0 0,-1 0 0 0 0,-2-1 0 0 0,-9 23-65 0 0,17-49 9 0 0,-1-1 1 0 0,1 1 0 0 0,-1-1 0 0 0,0 0-1 0 0,0 0 1 0 0,0 0 0 0 0,0 0 0 0 0,-1 0 0 0 0,1 0-1 0 0,-1-1 1 0 0,0 1 0 0 0,0-1 0 0 0,0 0-1 0 0,0 1 1 0 0,0-1 0 0 0,0-1 0 0 0,-1 1-1 0 0,1 0 1 0 0,0-1 0 0 0,-1 0 0 0 0,0 0 0 0 0,1 0-1 0 0,-1 0 1 0 0,0 0 0 0 0,1-1 0 0 0,-1 0-1 0 0,0 1 1 0 0,1-1 0 0 0,-1-1 0 0 0,0 1-1 0 0,0-1 1 0 0,1 1 0 0 0,-1-1 0 0 0,0 0 0 0 0,1 0-1 0 0,-1-1 1 0 0,1 1 0 0 0,0-1 0 0 0,-1 1-1 0 0,1-1 1 0 0,0 0 0 0 0,0-1 0 0 0,0 1-1 0 0,0 0 1 0 0,0-1 0 0 0,0 0-10 0 0,-10-9-314 0 0,0 0-1 0 0,1 0 1 0 0,0-1-1 0 0,1-1 1 0 0,0 1 0 0 0,1-2-1 0 0,-4-9 315 0 0,-7-22-4587 0 0,8-2-5142 0 0,13 33 2813 0 0</inkml:trace>
  <inkml:trace contextRef="#ctx0" brushRef="#br0" timeOffset="3198.435">2047 664 0 0 0,'0'0'1408'0'0,"0"0"-19"0"0,0 0 232 0 0,0 0 392 0 0,0 0 277 0 0,0 0-51 0 0,0 0-350 0 0,0 0-416 0 0,0 0-338 0 0,0 0-229 0 0,0 0-180 0 0,0 0-121 0 0,0 0-84 0 0,-1 18-72 0 0,-12 118 582 0 0,-4 199-144 0 0,12-221 314 0 0,22-185 396 0 0,66-214-501 0 0,-19 105-980 0 0,8 69-164 0 0,-71 109 34 0 0,0 1 0 0 0,0 0 0 0 0,0 0 0 0 0,0-1 0 0 0,0 1 0 0 0,0 0 0 0 0,0 0 0 0 0,1 0 0 0 0,-1 1 0 0 0,0-1 0 0 0,1 0 0 0 0,-1 0 0 0 0,0 1 0 0 0,1-1 0 0 0,-1 1 0 0 0,1-1 0 0 0,-1 1 0 0 0,1 0 0 0 0,-1-1 0 0 0,1 1 0 0 0,-1 0 0 0 0,1 0 0 0 0,0 0 0 0 0,-1 0 0 0 0,1 0 0 0 0,-1 0 0 0 0,1 1 0 0 0,-1-1 0 0 0,1 1 0 0 0,-1-1 0 0 0,1 1 0 0 0,-1-1 0 0 0,0 1 0 0 0,1 0 0 0 0,-1-1 14 0 0,21 132-4136 0 0,-13-120 1135 0 0,6 2-8950 0 0,-9-13 6985 0 0</inkml:trace>
  <inkml:trace contextRef="#ctx0" brushRef="#br0" timeOffset="3873.503">2677 307 8794 0 0,'0'0'2519'0'0,"0"0"-639"0"0,0 0-370 0 0,0 0-59 0 0,0 0-112 0 0,0 0-273 0 0,0 0-376 0 0,0 0-300 0 0,0 0-186 0 0,0 0-104 0 0,0 0-43 0 0,0 0-25 0 0,-11 20-21 0 0,-35 65-18 0 0,25-40 82 0 0,21-36-2936 0 0,1 2-4039 0 0,-1-8-857 0 0</inkml:trace>
  <inkml:trace contextRef="#ctx0" brushRef="#br0" timeOffset="4394.123">2892 362 0 0 0,'0'0'935'0'0,"0"0"839"0"0,0 0 379 0 0,0 0 51 0 0,0 0-97 0 0,0 0-228 0 0,0 0-340 0 0,0 0-316 0 0,0 0-262 0 0,0 0-173 0 0,0 0-101 0 0,0 0-63 0 0,0 0-70 0 0,14-1 537 0 0,-7 0-973 0 0,131-8 768 0 0,-137 10-878 0 0,0-1 0 0 0,0 0 0 0 0,0 1 0 0 0,0-1 0 0 0,0 0 0 0 0,0 1-1 0 0,0-1 1 0 0,0 1 0 0 0,0 0 0 0 0,0-1 0 0 0,0 1 0 0 0,0 0 0 0 0,0 0 0 0 0,-1-1 0 0 0,1 1 0 0 0,0 0 0 0 0,0 0 0 0 0,-1 0 0 0 0,1 0 0 0 0,-1 0 0 0 0,1 0 0 0 0,-1 0 0 0 0,1 0 0 0 0,-1 0 0 0 0,0 0-1 0 0,1 0 1 0 0,-1 1 0 0 0,0-1 0 0 0,0 0 0 0 0,0 0 0 0 0,0 0 0 0 0,0 0 0 0 0,0 0 0 0 0,0 0 0 0 0,0 1 0 0 0,0-1 0 0 0,-1 0 0 0 0,1 0 0 0 0,0 0 0 0 0,-1 0 0 0 0,1 0 0 0 0,-1 0 0 0 0,1 0-8 0 0,-26 44 467 0 0,-46 26 247 0 0,71-70-701 0 0,0 0 0 0 0,0 0 0 0 0,0 1 0 0 0,0-1 0 0 0,0 0 0 0 0,0 1 0 0 0,0-1 0 0 0,1 0 0 0 0,-1 1 0 0 0,1-1 0 0 0,-1 1 0 0 0,1-1 0 0 0,-1 1 0 0 0,1-1 0 0 0,0 1 0 0 0,0-1 0 0 0,0 1 0 0 0,0-1 0 0 0,0 1 0 0 0,0-1 0 0 0,0 1 0 0 0,0 0 0 0 0,0-1 0 0 0,1 1 0 0 0,-1-1 0 0 0,1 1 0 0 0,-1-1-1 0 0,1 0 1 0 0,0 1 0 0 0,-1-1 0 0 0,1 1 0 0 0,0-1 0 0 0,0 0 0 0 0,0 0 0 0 0,0 0 0 0 0,0 1 0 0 0,0-1 0 0 0,0 0 0 0 0,1 0 0 0 0,-1 0 0 0 0,0-1 0 0 0,1 2-13 0 0,13 0-23 0 0,0-1 0 0 0,0 0 0 0 0,0-1 0 0 0,0-1-1 0 0,0 0 1 0 0,0-1 0 0 0,-1 0 0 0 0,1-1 0 0 0,0-1 0 0 0,-1-1 0 0 0,7-2 23 0 0,-2 2-2285 0 0,-4 2-6629 0 0,-7 3-1224 0 0</inkml:trace>
  <inkml:trace contextRef="#ctx0" brushRef="#br0" timeOffset="5485.537">3649 829 0 0 0,'0'0'1391'0'0,"0"0"192"0"0,0 0 93 0 0,0 0 122 0 0,0 0 45 0 0,0 0-205 0 0,0 0-350 0 0,0 0-317 0 0,-31 9-295 0 0,-96 28-185 0 0,62-2-2 0 0,55-26-414 0 0,1-1-39 0 0,-1 1 0 0 0,1 0 0 0 0,0 0 0 0 0,1 1 0 0 0,0 0 0 0 0,1 0 0 0 0,0 1-1 0 0,1 0 1 0 0,0 1 0 0 0,0-1 0 0 0,1 1 0 0 0,1 0 0 0 0,0 0 0 0 0,0 0 0 0 0,2 1 0 0 0,-1-1 0 0 0,2 1 0 0 0,-1 0 0 0 0,2 12-36 0 0,0-22 22 0 0,1 0 1 0 0,0 0-1 0 0,0 1 1 0 0,0-1-1 0 0,1 0 1 0 0,-1 0-1 0 0,1 0 1 0 0,0 0-1 0 0,0-1 1 0 0,0 1-1 0 0,0 0 1 0 0,0-1-1 0 0,0 0 1 0 0,1 1-1 0 0,-1-1 1 0 0,1 0-1 0 0,0 0 0 0 0,-1 0 1 0 0,1 0-1 0 0,0-1 1 0 0,0 1-1 0 0,0-1 1 0 0,0 0-1 0 0,0 0 1 0 0,1 0-1 0 0,-1 0 1 0 0,0-1-1 0 0,1 1 1 0 0,-1-1-1 0 0,2 1-22 0 0,103-13 1938 0 0,-81 0-1639 0 0,-1-1 0 0 0,0 0 0 0 0,-1-2 0 0 0,0-1 0 0 0,-2-1 0 0 0,0-1 0 0 0,0-2 0 0 0,-2 0 0 0 0,-1-1 1 0 0,0 0-1 0 0,-2-2 0 0 0,0 0 0 0 0,-2-2 0 0 0,4-7-299 0 0,-4 7 13 0 0,-1-1 1 0 0,-1 0-1 0 0,-2-1 1 0 0,-1 0 0 0 0,-1-1-1 0 0,-1 0 1 0 0,-1-1-1 0 0,-2 0 1 0 0,-1 0 0 0 0,-1 0-1 0 0,-2-1 1 0 0,0 0-1 0 0,-2 1 1 0 0,-2-1 0 0 0,-1-5-14 0 0,1 23-68 0 0,0 0 0 0 0,-1 0 0 0 0,0 1 0 0 0,-1 0 1 0 0,0-1-1 0 0,-1 1 0 0 0,0 1 0 0 0,-1-1 0 0 0,0 1 1 0 0,-1 0-1 0 0,0 0 0 0 0,0 1 0 0 0,-1 0 1 0 0,0 0-1 0 0,-1 1 0 0 0,0 0 0 0 0,0 0 0 0 0,-7-3 68 0 0,12 9-27 0 0,1 0-1 0 0,0 1 0 0 0,-1 0 1 0 0,1 0-1 0 0,-1 0 0 0 0,1 0 1 0 0,-1 0-1 0 0,1 1 1 0 0,-1 0-1 0 0,1 0 0 0 0,-1 0 1 0 0,0 0-1 0 0,1 0 0 0 0,-1 1 1 0 0,1-1-1 0 0,-1 1 0 0 0,1 0 1 0 0,-1 0-1 0 0,1 0 0 0 0,-1 1 1 0 0,1-1-1 0 0,0 1 1 0 0,0 0-1 0 0,0 0 0 0 0,0 0 1 0 0,0 0-1 0 0,0 0 0 0 0,1 1 1 0 0,-1-1-1 0 0,1 1 0 0 0,-3 2 28 0 0,-54 100-22 0 0,50-82 90 0 0,2 0 0 0 0,1 0 0 0 0,1 0-1 0 0,0 0 1 0 0,2 1 0 0 0,1 0-1 0 0,1-1 1 0 0,1 1 0 0 0,1 0-1 0 0,1 0 1 0 0,1-1 0 0 0,1 1-1 0 0,1-1 1 0 0,1 0 0 0 0,1 0-1 0 0,1-1 1 0 0,1 0 0 0 0,1 0-1 0 0,1-1 1 0 0,12 18-68 0 0,1-4 219 0 0,2 0-1 0 0,2-2 0 0 0,1-1 1 0 0,1-1-1 0 0,15 10-218 0 0,16 17-25 0 0,-59-68-15176 0 0,-2 5 8476 0 0</inkml:trace>
  <inkml:trace contextRef="#ctx0" brushRef="#br0" timeOffset="5818.291">4507 634 6025 0 0,'0'0'2261'0'0,"0"0"-273"0"0,0 0-166 0 0,0 0 36 0 0,0 0-106 0 0,0 0-329 0 0,-19 35-452 0 0,-57 108-383 0 0,35-67-205 0 0,-4-1-1 0 0,-47 60-382 0 0,61-85-50 0 0,15-23-1931 0 0,-1-1-6228 0 0,14-23 3656 0 0,0-2-107 0 0</inkml:trace>
  <inkml:trace contextRef="#ctx0" brushRef="#br0" timeOffset="6081.042">4102 682 7001 0 0,'0'0'1529'0'0,"0"0"-410"0"0,0 0-127 0 0,0 0 306 0 0,0 0 266 0 0,0 0 11 0 0,0 0-256 0 0,0 0-271 0 0,0 0-192 0 0,0 0-137 0 0,0 0-97 0 0,0 0-70 0 0,31 34-74 0 0,97 108-97 0 0,-33-38 325 0 0,12 33-494 0 0,-100-120-503 0 0,-6-14-4066 0 0,0-2-4544 0 0,-3-1 479 0 0</inkml:trace>
  <inkml:trace contextRef="#ctx0" brushRef="#br0" timeOffset="6334.338">4974 281 7210 0 0,'0'0'3652'0'0,"0"0"-1741"0"0,0 0-640 0 0,0 0 54 0 0,0 0 67 0 0,0 0-98 0 0,0 0-353 0 0,0 0-363 0 0,0 0-248 0 0,0 0-163 0 0,0 0-90 0 0,0 0-50 0 0,-25 32-43 0 0,-76 101-76 0 0,67-80-519 0 0,29-35-901 0 0,5-11-1435 0 0,0 0-3660 0 0,0-3-1783 0 0</inkml:trace>
  <inkml:trace contextRef="#ctx0" brushRef="#br0" timeOffset="6827.39">5210 793 13195 0 0,'0'0'1325'0'0,"0"0"-280"0"0,0 0 24 0 0,0 0 142 0 0,0 0-8 0 0,0 0-243 0 0,0 0-352 0 0,0 0-232 0 0,0 0-130 0 0,0 0-93 0 0,-31 12-69 0 0,-97 40-25 0 0,71-13-20 0 0,51-28-34 0 0,-4 2-53 0 0,1 0 1 0 0,1 1-1 0 0,1 0 0 0 0,0 1 0 0 0,0-1 1 0 0,2 2-1 0 0,0-1 0 0 0,0 0 1 0 0,2 1-1 0 0,0 0 0 0 0,0 0 1 0 0,2 0-1 0 0,0 8 48 0 0,1-21-13 0 0,0-1 0 0 0,1 1 0 0 0,-1 0 0 0 0,1-1 0 0 0,0 1 0 0 0,0-1 0 0 0,0 1 0 0 0,0-1 0 0 0,0 1 0 0 0,0-1 1 0 0,1 0-1 0 0,-1 1 0 0 0,1-1 0 0 0,-1 0 0 0 0,1 0 0 0 0,0 0 0 0 0,0 0 0 0 0,0-1 0 0 0,0 1 0 0 0,0 0 0 0 0,1-1 0 0 0,-1 0 0 0 0,0 1 0 0 0,1-1 0 0 0,-1 0 1 0 0,1 0-1 0 0,-1 0 0 0 0,1 0 0 0 0,-1-1 0 0 0,1 1 0 0 0,0-1 0 0 0,-1 0 0 0 0,1 0 0 0 0,2 0 13 0 0,95-11 244 0 0,-61-6-67 0 0,-1-2-1 0 0,-1-2 1 0 0,0-1 0 0 0,-2-1 0 0 0,-1-3 0 0 0,-1 0 0 0 0,-1-3 0 0 0,-1 0-1 0 0,-2-2 1 0 0,-1-1 0 0 0,-1-1 0 0 0,-2-2 0 0 0,15-27-177 0 0,-26 37-163 0 0,-1 0 1 0 0,-2-1-1 0 0,0 0 0 0 0,-1-1 0 0 0,-2 0 1 0 0,-1-1-1 0 0,-1 1 0 0 0,-1-2 1 0 0,-2 1-1 0 0,-1 0 0 0 0,-1 0 1 0 0,-1-1-1 0 0,-1 1 163 0 0,0 21-113 0 0,1 0 1 0 0,-1 0 0 0 0,0 0-1 0 0,0 1 1 0 0,-1-1 0 0 0,0 0-1 0 0,0 1 1 0 0,-1 0 0 0 0,0-1-1 0 0,0 1 1 0 0,0 0 0 0 0,-1 0-1 0 0,0 1 1 0 0,0-1 0 0 0,0 1-1 0 0,-1 0 1 0 0,1 0 0 0 0,-1 0-1 0 0,0 1 1 0 0,-1-1 0 0 0,1 1-1 0 0,-1 1 1 0 0,0-1 0 0 0,0 1-1 0 0,0 0 1 0 0,-1 0 0 0 0,1 1-1 0 0,0 0 1 0 0,-1 0 0 0 0,0 0-1 0 0,1 1 1 0 0,-1 0 0 0 0,0 0-1 0 0,0 1 1 0 0,0 0 0 0 0,0 0-1 0 0,1 1 1 0 0,-2-1 112 0 0,-3 4 51 0 0,1 1 0 0 0,0 0 0 0 0,0 0-1 0 0,0 1 1 0 0,0 0 0 0 0,1 1 0 0 0,0 0 0 0 0,1 0 0 0 0,-1 1 0 0 0,1 0 0 0 0,1 1 0 0 0,0-1-1 0 0,0 2 1 0 0,0-1 0 0 0,1 1 0 0 0,1 0 0 0 0,0 0 0 0 0,0 0 0 0 0,-2 8-51 0 0,-4 9 131 0 0,1 1 0 0 0,1 0 1 0 0,1 1-1 0 0,2 0 1 0 0,1 0-1 0 0,1 1 0 0 0,1-1 1 0 0,2 1-1 0 0,1-1 0 0 0,3 21-131 0 0,0-29 20 0 0,1-1 0 0 0,1 0 0 0 0,0 0-1 0 0,2 0 1 0 0,0 0 0 0 0,2-1-1 0 0,0-1 1 0 0,1 1 0 0 0,0-1 0 0 0,2-1-1 0 0,0 0 1 0 0,1-1 0 0 0,0 0-1 0 0,12 10-19 0 0,-16-19-173 0 0,-1-1-1 0 0,1 0 0 0 0,1 0 0 0 0,-1 0 0 0 0,1-1 0 0 0,0-1 0 0 0,0 0 1 0 0,1 0-1 0 0,-1-1 0 0 0,1 0 0 0 0,0-1 0 0 0,10 1 174 0 0,12-1-4650 0 0,-1-5-3826 0 0,-22 0 4455 0 0</inkml:trace>
  <inkml:trace contextRef="#ctx0" brushRef="#br0" timeOffset="7406.184">5779 704 4737 0 0,'0'0'1591'0'0,"0"0"-463"0"0,0 0-100 0 0,0 0 215 0 0,0 0 124 0 0,0 0-85 0 0,0 0-308 0 0,0 0-340 0 0,-14 34-219 0 0,-43 104-120 0 0,42-77 115 0 0,17-51-289 0 0,-2-6-51 0 0,1 0 0 0 0,-1 0 0 0 0,1-1 0 0 0,0 1 0 0 0,0 0 0 0 0,0-1 0 0 0,0 1 0 0 0,1-1 0 0 0,0 1 0 0 0,0-1 0 0 0,0 0 0 0 0,0 0 0 0 0,0 0 0 0 0,0 0 0 0 0,1 0 0 0 0,-1 0 0 0 0,1 0 0 0 0,0-1 0 0 0,0 0 0 0 0,0 1 0 0 0,0-1 0 0 0,1 0 0 0 0,-1 0 0 0 0,0-1 0 0 0,1 1 0 0 0,-1-1 0 0 0,1 0 0 0 0,0 0 0 0 0,-1 0 0 0 0,1 0 0 0 0,0 0 0 0 0,3-1-70 0 0,2 1 220 0 0,1 0 1 0 0,-1-1 0 0 0,1-1-1 0 0,-1 0 1 0 0,0 0 0 0 0,1-1-1 0 0,-1 0 1 0 0,0 0-1 0 0,0-1 1 0 0,0 0 0 0 0,0-1-1 0 0,6-3-220 0 0,12-11 242 0 0,0-1 0 0 0,-2-2 0 0 0,0 0 0 0 0,-2-2 0 0 0,0-1 0 0 0,-1 0 0 0 0,-2-2 0 0 0,8-11-242 0 0,52-62 363 0 0,-80 98-365 0 0,1 1 1 0 0,-1 0-1 0 0,0-1 0 0 0,0 1 0 0 0,0-1 0 0 0,0 1 0 0 0,0 0 0 0 0,0-1 0 0 0,0 1 0 0 0,0-1 0 0 0,1 1 0 0 0,-1 0 0 0 0,0-1 0 0 0,0 1 0 0 0,0 0 0 0 0,1-1 0 0 0,-1 1 0 0 0,0 0 0 0 0,1 0 0 0 0,-1-1 0 0 0,0 1 0 0 0,1 0 0 0 0,-1 0 0 0 0,0-1 0 0 0,1 1 0 0 0,-1 0 0 0 0,0 0 0 0 0,1 0 0 0 0,-1 0 0 0 0,0-1 0 0 0,1 1 0 0 0,-1 0 0 0 0,1 0 0 0 0,-1 0 0 0 0,0 0 0 0 0,1 0 0 0 0,-1 0 0 0 0,1 0 0 0 0,-1 0 0 0 0,0 0 0 0 0,1 0 0 0 0,-1 0 0 0 0,1 1 0 0 0,-1-1 0 0 0,0 0 0 0 0,1 0 0 0 0,-1 0 1 0 0,1 0-1 0 0,-1 1 0 0 0,0-1 0 0 0,1 0 0 0 0,-1 0 0 0 0,0 1 0 0 0,0-1 0 0 0,1 0 0 0 0,-1 0 0 0 0,0 1 0 0 0,0-1 0 0 0,1 0 0 0 0,-1 1 0 0 0,0-1 0 0 0,0 1 0 0 0,0-1 0 0 0,1 0 0 0 0,-1 1 0 0 0,0-1 0 0 0,0 0 0 0 0,0 1 0 0 0,0 0 2 0 0,-1 32-163 0 0,1-28 224 0 0,-52 311-908 0 0,51 59-1402 0 0,-1-340 1788 0 0,-1 0-1 0 0,-2-1 0 0 0,-1 0 0 0 0,-2 0 1 0 0,-1 0-1 0 0,-2-1 0 0 0,-1 0 0 0 0,-13 22 462 0 0,23-48 189 0 0,0 0-1 0 0,-1-1 0 0 0,0 1 1 0 0,-1 0-1 0 0,1-1 1 0 0,-1 0-1 0 0,0 0 0 0 0,-1 0 1 0 0,1 0-1 0 0,-1-1 1 0 0,0 1-1 0 0,-1-1 0 0 0,1-1 1 0 0,-1 1-1 0 0,0-1 1 0 0,0 0-1 0 0,-1 0 0 0 0,1-1 1 0 0,-1 0-1 0 0,1 0 0 0 0,-1 0 1 0 0,0-1-1 0 0,-7 2-188 0 0,10-4 76 0 0,-1-1 1 0 0,1 1-1 0 0,0-1 0 0 0,0 0 0 0 0,0 0 0 0 0,0 0 1 0 0,0 0-1 0 0,0-1 0 0 0,0 0 0 0 0,0 0 0 0 0,0 0 1 0 0,1 0-1 0 0,-1 0 0 0 0,1-1 0 0 0,0 0 0 0 0,-1 1 1 0 0,1-1-1 0 0,0 0 0 0 0,1-1 0 0 0,-1 1 0 0 0,1 0 1 0 0,-1-1-1 0 0,1 0 0 0 0,0 1 0 0 0,0-1 0 0 0,0 0 1 0 0,1 0-1 0 0,0 0 0 0 0,-1 0 0 0 0,1 0 0 0 0,1 0 1 0 0,-1-4-77 0 0,-5-140 292 0 0,11 115-589 0 0,2 0 0 0 0,2 1-1 0 0,0-1 1 0 0,2 2-1 0 0,2-1 1 0 0,1 2 0 0 0,9-14 297 0 0,25-64-9766 0 0,-37 76-834 0 0</inkml:trace>
  <inkml:trace contextRef="#ctx0" brushRef="#br0" timeOffset="7665.484">6580 259 9794 0 0,'0'0'4840'0'0,"0"0"-2970"0"0,0 0-1028 0 0,0 0 79 0 0,0 0 192 0 0,0 0 21 0 0,0 0-241 0 0,0 0-269 0 0,0 0-218 0 0,0 0-145 0 0,-13 31-77 0 0,-40 100-68 0 0,0-39-96 0 0,53-92-22 0 0,-56 80-440 0 0,14-31-4251 0 0,30-35-1984 0 0,5-3-4527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08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690 335 0 0 0,'0'0'976'0'0,"0"0"-84"0"0,0 0-201 0 0,0 0 77 0 0,0 0 369 0 0,0 0 371 0 0,0 0 130 0 0,0 0-98 0 0,0 0-274 0 0,0 0-286 0 0,0 0-195 0 0,3-5-123 0 0,0-5-543 0 0,1 0 714 0 0,1-2 3237 0 0,-48 9-2872 0 0,18 5-1134 0 0,-1 1 0 0 0,1 1 0 0 0,0 2 0 0 0,0 0 0 0 0,1 2 0 0 0,0 1-64 0 0,-45 12 127 0 0,-166 45 565 0 0,178-44-395 0 0,76-10-634 0 0,1-5 386 0 0,1 0 1 0 0,0-1-1 0 0,0-1 1 0 0,1-1 0 0 0,-1-1-1 0 0,1-1 1 0 0,4-1-50 0 0,18 4 27 0 0,123 27-7 0 0,-165-30-16 0 0,0-1-1 0 0,-1 1 1 0 0,0-1-1 0 0,1 1 0 0 0,-1 0 1 0 0,0 0-1 0 0,0 0 0 0 0,0 0 1 0 0,0 0-1 0 0,0 0 1 0 0,0 0-1 0 0,-1 0 0 0 0,1 0 1 0 0,-1 0-1 0 0,1 0 0 0 0,-1 0 1 0 0,0 0-1 0 0,0 1 1 0 0,0-1-1 0 0,0 0 0 0 0,0 0 1 0 0,0 0-1 0 0,-1 0 0 0 0,1 1 1 0 0,-1-1-1 0 0,0 0 1 0 0,1 0-1 0 0,-1 0 0 0 0,0 0 1 0 0,0 0-1 0 0,0 0 0 0 0,0-1 1 0 0,-1 1-1 0 0,1 0 1 0 0,0 0-1 0 0,-1-1 0 0 0,1 1 1 0 0,-1-1-1 0 0,0 1 0 0 0,1-1 1 0 0,-1 0-1 0 0,0 0 1 0 0,0 0-1 0 0,0 0 0 0 0,0 0 1 0 0,0 0-1 0 0,-2 0-3 0 0,-265 187 136 0 0,252-176-127 0 0,-177 142 101 0 0,192-152-114 0 0,-1-1-1 0 0,1 1 1 0 0,0 0 0 0 0,0 0 0 0 0,-1 1 0 0 0,2-1 0 0 0,-1 0-1 0 0,0 1 1 0 0,0-1 0 0 0,1 1 0 0 0,-1 0 0 0 0,1-1 0 0 0,0 1-1 0 0,0 0 1 0 0,0 0 0 0 0,0 0 0 0 0,0 0 0 0 0,1 0 0 0 0,-1 0-1 0 0,1 0 1 0 0,0 0 0 0 0,0 0 0 0 0,0 0 0 0 0,0 0 0 0 0,1 0-1 0 0,-1 0 1 0 0,1 0 0 0 0,-1 0 0 0 0,1-1 0 0 0,0 1 0 0 0,1 0-1 0 0,-1 1 5 0 0,10 2 37 0 0,1 0 0 0 0,-1 0 0 0 0,1-1-1 0 0,0-1 1 0 0,0 0 0 0 0,0-1-1 0 0,1 0 1 0 0,0-1 0 0 0,-1 0-1 0 0,1-1 1 0 0,0 0 0 0 0,-1-1-1 0 0,1-1 1 0 0,8-1-37 0 0,9 2 69 0 0,-1-1-74 0 0,-1-1 0 0 0,0-2 0 0 0,0 0 0 0 0,0-2 0 0 0,0-1 1 0 0,-1-1-1 0 0,18-9 5 0 0,-41 16-135 0 0,-1 0 0 0 0,1-1 0 0 0,-1 0 0 0 0,1 0 0 0 0,-1 0 0 0 0,0 0 0 0 0,0 0 1 0 0,0 0-1 0 0,0-1 0 0 0,0 0 0 0 0,-1 1 0 0 0,1-1 0 0 0,-1 0 0 0 0,0 0 0 0 0,0-1 0 0 0,0 1 1 0 0,0 0-1 0 0,0-2 135 0 0,6-46-6862 0 0,-8 9-3726 0 0,-2 29 9017 0 0</inkml:trace>
  <inkml:trace contextRef="#ctx0" brushRef="#br0" timeOffset="327.571">337 0 8642 0 0,'0'0'789'0'0,"0"0"-179"0"0,0 0-39 0 0,0 0 218 0 0,0 0 315 0 0,0 0 150 0 0,0 0-24 0 0,0 0-169 0 0,0 0-225 0 0,0 0-176 0 0,0 0-114 0 0,0 0-91 0 0,-14 30-62 0 0,-43 97-44 0 0,42-39 159 0 0,16-67-351 0 0,26 315 1500 0 0,-36 189-1223 0 0,9-500-725 0 0,-1 1-1 0 0,-2-1 1 0 0,0 1 0 0 0,-2-1 0 0 0,-1 0 0 0 0,-4 10 291 0 0,8-23-1749 0 0,1-7-1000 0 0,0 0-3748 0 0,0-4-2382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2:16.60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161 929 1816 0 0,'0'0'2753'0'0,"0"0"-802"0"0,0 0-423 0 0,0 0 63 0 0,0 0 192 0 0,0 0 78 0 0,0 0-215 0 0,0 0-408 0 0,0 0-403 0 0,0 0-332 0 0,0 0-214 0 0,-3-2-115 0 0,-6-3 5 0 0,21 18 168 0 0,5 7 19 0 0,94 182 674 0 0,-93-163-1778 0 0,-1 1 0 0 0,-2 1 0 0 0,-2 1 0 0 0,7 38 738 0 0,-16-42-4250 0 0,-2-1-7417 0 0,-2-30 10636 0 0</inkml:trace>
  <inkml:trace contextRef="#ctx0" brushRef="#br0" timeOffset="428.123">0 947 0 0 0,'0'0'272'0'0,"0"0"550"0"0,0 0 68 0 0,0 0 156 0 0,0 0 270 0 0,0 0 137 0 0,0 0-93 0 0,0 0-227 0 0,0 0-200 0 0,0 0-92 0 0,22-32-83 0 0,71-102-76 0 0,-25 69 211 0 0,-53 57-727 0 0,2-2-24 0 0,1 0-1 0 0,1 1 0 0 0,0 1 0 0 0,0 1 1 0 0,0 1-1 0 0,1 0 0 0 0,0 1 0 0 0,0 2 0 0 0,0 0 1 0 0,13 0-142 0 0,-30 3 13 0 0,0 0 0 0 0,0 0 1 0 0,0 1-1 0 0,1 0 0 0 0,-1-1 1 0 0,0 1-1 0 0,0 0 0 0 0,0 1 1 0 0,-1-1-1 0 0,1 0 0 0 0,0 1 1 0 0,0 0-1 0 0,-1-1 0 0 0,1 1 1 0 0,-1 0-1 0 0,1 0 0 0 0,-1 1 1 0 0,0-1-1 0 0,0 0 0 0 0,0 1 1 0 0,0-1-1 0 0,-1 1 0 0 0,1 0 1 0 0,0-1-1 0 0,-1 1 0 0 0,0 0 1 0 0,0 0-1 0 0,0 0 0 0 0,0 0 1 0 0,0 0-1 0 0,-1 0 0 0 0,1 0 1 0 0,-1 1-1 0 0,0-1 0 0 0,0 0 1 0 0,0 3-14 0 0,-17 118 569 0 0,11-107-685 0 0,0-1-1 0 0,0 0 0 0 0,-2 0 1 0 0,0-1-1 0 0,0 0 0 0 0,-2 0 1 0 0,0-1-1 0 0,0 0 0 0 0,-1-1 1 0 0,-1 0-1 0 0,0-1 1 0 0,-1 0-1 0 0,-4 2 117 0 0,-1-8-2051 0 0,12-5-1240 0 0,-1-1-3760 0 0,7 0 5933 0 0</inkml:trace>
  <inkml:trace contextRef="#ctx0" brushRef="#br0" timeOffset="679.51">624 907 5081 0 0,'0'0'1482'0'0,"0"0"-297"0"0,0 0-110 0 0,0 0 29 0 0,0 0-73 0 0,0 0-244 0 0,0 0-311 0 0,0 0-228 0 0,-16 31-136 0 0,-47 98-78 0 0,46-67-46 0 0,18-53-4 0 0,0-5-5 0 0,-1 0 0 0 0,0-1 0 0 0,1 1 0 0 0,0 0 0 0 0,0 0 0 0 0,0-1 0 0 0,1 1 0 0 0,-1-1 0 0 0,1 1 0 0 0,0-1 0 0 0,-1 1 0 0 0,2-1 1 0 0,-1 0-1 0 0,0 0 0 0 0,1 0 0 0 0,-1 0 0 0 0,1-1 0 0 0,0 1 0 0 0,0-1 0 0 0,0 1 0 0 0,0-1 0 0 0,0 0 0 0 0,1 0 0 0 0,-1 0 0 0 0,1-1 0 0 0,-1 1 0 0 0,1-1 1 0 0,0 0-1 0 0,-1 0 0 0 0,1 0 0 0 0,0-1 0 0 0,0 1 0 0 0,0-1 21 0 0,1 0 94 0 0,0 0-1 0 0,-1 0 1 0 0,1-1 0 0 0,-1 1-1 0 0,1-1 1 0 0,-1 0 0 0 0,1-1-1 0 0,-1 1 1 0 0,0-1 0 0 0,1 0-1 0 0,-1 0 1 0 0,0 0 0 0 0,0 0-1 0 0,-1-1 1 0 0,1 0 0 0 0,0 0 0 0 0,-1 0-1 0 0,1 0 1 0 0,-1 0 0 0 0,2-4-94 0 0,4-4 390 0 0,0-1 1 0 0,-1 0 0 0 0,-1 0 0 0 0,0 0 0 0 0,-1-1 0 0 0,0 0-1 0 0,-1-1 1 0 0,0 1 0 0 0,-1-1 0 0 0,-1 0 0 0 0,0 0 0 0 0,-1 0 0 0 0,-1 0-1 0 0,0-1 1 0 0,-1-8-391 0 0,0 18 45 0 0,-1 0 1 0 0,0 0-1 0 0,0 0 0 0 0,0 0 0 0 0,-1 0 1 0 0,1 0-1 0 0,-1 0 0 0 0,0 1 0 0 0,-1-1 1 0 0,1 1-1 0 0,-1-1 0 0 0,0 1 0 0 0,0 0 1 0 0,0 0-1 0 0,-1 0 0 0 0,1 1 0 0 0,-1-1 1 0 0,-2-1-46 0 0,3 3-112 0 0,1 0 1 0 0,0 1 0 0 0,-1-1 0 0 0,1 1-1 0 0,-1 0 1 0 0,0 0 0 0 0,1 0 0 0 0,-1 0-1 0 0,0 0 1 0 0,0 0 0 0 0,0 1 0 0 0,0-1-1 0 0,1 1 1 0 0,-1 0 0 0 0,0 0 0 0 0,0 0 0 0 0,0 0-1 0 0,0 0 1 0 0,0 1 0 0 0,0-1 0 0 0,-2 2 111 0 0,-11 10-3700 0 0,8 0-3147 0 0,4-5-717 0 0</inkml:trace>
  <inkml:trace contextRef="#ctx0" brushRef="#br0" timeOffset="992.263">934 833 9298 0 0,'0'0'1662'0'0,"0"0"-467"0"0,0 0-141 0 0,0 0 5 0 0,0 0-94 0 0,0 0-243 0 0,0 0-295 0 0,0 0-181 0 0,0 0-66 0 0,0 0-32 0 0,0 0-36 0 0,0 0-14 0 0,0 0-23 0 0,4 17-20 0 0,17 80-14 0 0,-5-61-609 0 0,-11-30-3461 0 0,1-4-3949 0 0,-5-2 3216 0 0</inkml:trace>
  <inkml:trace contextRef="#ctx0" brushRef="#br0" timeOffset="1198.756">739 542 0 0 0,'0'0'0'0'0,"0"0"0"0"0,0 0 0 0 0,0 0 0 0 0</inkml:trace>
  <inkml:trace contextRef="#ctx0" brushRef="#br0" timeOffset="1665.96">1136 877 3113 0 0,'0'0'1453'0'0,"0"0"-71"0"0,0 0 282 0 0,0 0 267 0 0,0 0-22 0 0,0 0-329 0 0,0 0-406 0 0,0 0-279 0 0,0 0-157 0 0,0 0-119 0 0,0 0-103 0 0,0 0-81 0 0,0 0-62 0 0,2-30-38 0 0,7-134 200 0 0,3 97-130 0 0,-11 68-475 0 0,1-1 0 0 0,-1 1-1 0 0,1-1 1 0 0,-1 1-1 0 0,1 0 1 0 0,-1-1-1 0 0,0 1 1 0 0,1 0-1 0 0,-1 0 1 0 0,0 0 0 0 0,0 0-1 0 0,0 0 1 0 0,1 0-1 0 0,-1 1 1 0 0,-1-1-1 0 0,1 0 1 0 0,0 0-1 0 0,0 1 1 0 0,0-1 0 0 0,-1 1-1 0 0,1-1 1 0 0,0 1-1 0 0,-1-1 1 0 0,1 1-1 0 0,-1-1 1 0 0,0 1-1 0 0,0-1 1 0 0,1 1 70 0 0,0 3-8 0 0,1 1 0 0 0,0-1 0 0 0,0 0 0 0 0,0 1 0 0 0,1-1 1 0 0,0 0-1 0 0,0-1 0 0 0,0 1 0 0 0,0 0 0 0 0,1-1 0 0 0,0 0 0 0 0,0 0 0 0 0,0 0 0 0 0,0 0 0 0 0,1-1 1 0 0,-1 1-1 0 0,1-1 0 0 0,0 0 0 0 0,0-1 0 0 0,0 1 0 0 0,1-1 0 0 0,-1 0 0 0 0,0 0 0 0 0,1-1 0 0 0,-1 0 1 0 0,1 0-1 0 0,1 0 8 0 0,-5-3 174 0 0,1 0 0 0 0,-1 0 0 0 0,0 0 0 0 0,0 0 0 0 0,-1 0 0 0 0,1-1 0 0 0,0 1 0 0 0,-1 0 0 0 0,1-1 0 0 0,-1 0 0 0 0,0 1 0 0 0,0-1 0 0 0,0 0 0 0 0,0 0 0 0 0,0 0 0 0 0,-1 1 0 0 0,1-1 0 0 0,-1 0 0 0 0,0-1-174 0 0,12-102 2074 0 0,-2 12-4067 0 0,5 33-9431 0 0,-14 57 2589 0 0</inkml:trace>
  <inkml:trace contextRef="#ctx0" brushRef="#br0" timeOffset="1977.504">1477 1 3361 0 0,'0'0'2815'0'0,"0"0"-1340"0"0,0 0-496 0 0,0 0 157 0 0,0 0 206 0 0,0 0 77 0 0,0 0-152 0 0,0 0-287 0 0,0 0-191 0 0,0 0-102 0 0,0 0-71 0 0,0 0-92 0 0,6 19-82 0 0,33 92 187 0 0,94 157-206 0 0,-107-194-3086 0 0,-23-58-2578 0 0,-2 1-4357 0 0,-1-14 8216 0 0</inkml:trace>
  <inkml:trace contextRef="#ctx0" brushRef="#br0" timeOffset="2184.358">1376 244 4185 0 0,'0'0'1319'0'0,"0"0"-283"0"0,0 0-14 0 0,0 0 65 0 0,0 0-51 0 0,0 0-159 0 0,0 0-186 0 0,0 0-164 0 0,30-13-104 0 0,97-40-105 0 0,-36 11 480 0 0,-53 24-2812 0 0,-8 7-4666 0 0,-24 8 2055 0 0</inkml:trace>
  <inkml:trace contextRef="#ctx0" brushRef="#br0" timeOffset="2551.562">847 251 10570 0 0,'0'0'2305'0'0,"0"0"-428"0"0,0 0-144 0 0,0 0-34 0 0,0 0-177 0 0,0 0-362 0 0,0 0-381 0 0,0 0-286 0 0,0 0-160 0 0,0 0-67 0 0,0 0-95 0 0,0 0-67 0 0,0 0-60 0 0,0 0-72 0 0,0 0-68 0 0,0 0-99 0 0,15 5-3667 0 0,-5-2-4553 0 0,-5-3-2045 0 0</inkml:trace>
  <inkml:trace contextRef="#ctx0" brushRef="#br0" timeOffset="3174.505">1173 1264 10538 0 0,'0'0'1337'0'0,"0"0"-571"0"0,0 0-215 0 0,0 0 89 0 0,0 0 152 0 0,0 0 62 0 0,0 0-102 0 0,0 0-154 0 0,0 0-101 0 0,0 0-38 0 0,0 0 10 0 0,0 0 6 0 0,0 0-24 0 0,8 33-55 0 0,24 104-77 0 0,34 64 470 0 0,-23-70-127 0 0,-22-67-1957 0 0,0-1-5479 0 0,-19-56-1870 0 0,-2-6 4012 0 0</inkml:trace>
  <inkml:trace contextRef="#ctx0" brushRef="#br0" timeOffset="3591.827">1052 1278 4137 0 0,'0'0'1181'0'0,"0"0"-254"0"0,0 0 18 0 0,0 0 169 0 0,0 0 68 0 0,0 0-155 0 0,0 0-298 0 0,0 0-239 0 0,0 0-147 0 0,0 0-95 0 0,0 0-48 0 0,0 0-10 0 0,35-27 1 0 0,111-85 25 0 0,-143 109-195 0 0,-1 0-1 0 0,1 0 1 0 0,1 0-1 0 0,-1 1 1 0 0,0-1 0 0 0,1 1-1 0 0,-1 0 1 0 0,1 0-1 0 0,-1 0 1 0 0,1 0-1 0 0,0 0 1 0 0,0 1 0 0 0,0 0-1 0 0,0 0 1 0 0,0 0-1 0 0,0 0 1 0 0,0 1-1 0 0,1-1 1 0 0,1 1-21 0 0,7 1 109 0 0,3-1 60 0 0,-10-1-125 0 0,0 0-1 0 0,0 0 1 0 0,0 0 0 0 0,0 1-1 0 0,1 0 1 0 0,-1 0 0 0 0,0 0-1 0 0,0 1 1 0 0,0 0 0 0 0,0 0-1 0 0,0 1 1 0 0,0 0 0 0 0,-1 0-1 0 0,1 0 1 0 0,0 0 0 0 0,-1 1-1 0 0,0 0 1 0 0,1 0 0 0 0,-1 1-1 0 0,0-1 1 0 0,-1 1 0 0 0,1 0-1 0 0,-1 0 1 0 0,0 1 0 0 0,0 0-1 0 0,0-1 1 0 0,0 1 0 0 0,-1 0-1 0 0,0 1-43 0 0,0 3 114 0 0,0 1-1 0 0,-1 0 1 0 0,0 1 0 0 0,0-1-1 0 0,-1 0 1 0 0,-1 0 0 0 0,0 1-1 0 0,0-1 1 0 0,-1 0-1 0 0,0 1 1 0 0,-1-1 0 0 0,0 0-1 0 0,-1 0 1 0 0,0 0 0 0 0,0-1-1 0 0,-1 1 1 0 0,0-1-1 0 0,-1 1 1 0 0,0-2 0 0 0,-5 8-114 0 0,-4 7-51 0 0,-1-1 1 0 0,-1 0 0 0 0,-1-1 0 0 0,-1-1 0 0 0,-1 0-1 0 0,-17 13 51 0 0,-2-8-2204 0 0,10-14-7168 0 0,21-10 3922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  <inkml:brush xml:id="br3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2" timeOffset="41305.342">3954 4477 0 0 0,'0'0'576'0'0,"0"0"328"0"0,0 0 113 0 0,0-3-4 0 0,0-5 203 0 0,-7-3 11172 0 0,-4 22-12296 0 0,-91 132 950 0 0,20-26-634 0 0,0 17-193 0 0,-12 23-15 0 0,-17-21 69 0 0,34-42-140 0 0,-49 81-102 0 0,53-79-19 0 0,39-48 22 0 0,-59 74 56 0 0,24-48 4 0 0,18-16-28 0 0,-30 56-66 0 0,38-65 50 0 0,11-4 22 0 0,15-20-42 0 0,0-3 296 0 0,8-11-453 0 0,29-33-7240 0 0,-14 14 1870 0 0,1 1-1726 0 0</inkml:trace>
  <inkml:trace contextRef="#ctx0" brushRef="#br2" timeOffset="42379.415">3925 4488 0 0 0,'0'0'984'0'0,"-4"7"7505"0"0,-1-7-7610 0 0,-57 0 6064 0 0,-79-25-3687 0 0,57-2-1412 0 0,81 26-1677 0 0,-1 0-196 0 0,21 15-222 0 0,28 42 245 0 0,-3 2 1 0 0,-2 3-1 0 0,10 23 6 0 0,8 77 20 0 0,-42-92 17 0 0,-12-62 239 0 0,-2-19 535 0 0,-1-19-280 0 0,-1 22-506 0 0,17-192 393 0 0,-6 153-1334 0 0,18-61 1305 0 0,-15 75-5505 0 0,3 1-5445 0 0,-13 28 2382 0 0</inkml:trace>
  <inkml:trace contextRef="#ctx0" brushRef="#br3" timeOffset="107963.067">2520 5905 0 0 0,'0'0'760'0'0,"0"0"406"0"0,0 0 223 0 0,0 0 236 0 0,0 0 216 0 0,0 0 23 0 0,0 0-191 0 0,0 0-254 0 0,0 0-248 0 0,0 0-213 0 0,-2-1-122 0 0,37-5 4200 0 0,30 15-3465 0 0,-49 1-1421 0 0,-1 1 0 0 0,0 0 0 0 0,-1 2 0 0 0,-1-1 1 0 0,1 2-1 0 0,-2 0 0 0 0,0 0 0 0 0,-1 1 1 0 0,0 1-1 0 0,-1-1 0 0 0,-1 3-150 0 0,49 63 385 0 0,42 27-49 0 0,-88-97-298 0 0,39 18 206 0 0,-50-29-216 0 0,-1 0 17 0 0,0 0 23 0 0,0 0-48 0 0,-8-36-3822 0 0,5 27-274 0 0,0-1-3520 0 0,2 6-1055 0 0</inkml:trace>
  <inkml:trace contextRef="#ctx0" brushRef="#br3" timeOffset="108498.71">3168 5905 0 0 0,'0'0'1720'0'0,"0"0"170"0"0,0 0-96 0 0,0 0-287 0 0,0 0-291 0 0,0 0-201 0 0,0 0-91 0 0,0 0-41 0 0,0 0 1 0 0,-1-4-13 0 0,-4-13-55 0 0,-3 12 3617 0 0,-10 9-3370 0 0,17-3-660 0 0,-87 47 1133 0 0,-221 109-101 0 0,-4-44-323 0 0,279-97-940 0 0,34-16-213 0 0,0 0-26 0 0,6 18-1272 0 0,17-14-2720 0 0,-8-4-4393 0 0,-13 0 7076 0 0,2 0-6964 0 0</inkml:trace>
  <inkml:trace contextRef="#ctx0" brushRef="#br3" timeOffset="115657.36">2294 6402 0 0 0,'0'0'891'0'0,"0"0"10"0"0,0 0-150 0 0,0 0-195 0 0,0 0-160 0 0,0 0-65 0 0,-23 13 7 0 0,-107 56 496 0 0,-71 49 3123 0 0,-308 194 2133 0 0,256-165-5112 0 0,202-110-891 0 0,52-36-94 0 0,0 1-1 0 0,-1-1 1 0 0,1 0-1 0 0,0 0 1 0 0,-1 0-1 0 0,1 0 1 0 0,0-1-1 0 0,0 1 1 0 0,0 0-1 0 0,0 0 1 0 0,0 0-1 0 0,0-1 1 0 0,0 1-1 0 0,0 0 1 0 0,0-1-1 0 0,0 1 1 0 0,1-1-1 0 0,-1 0 1 0 0,0 1-1 0 0,0-1 1 0 0,0 0-1 0 0,1 0 1 0 0,-1 1-1 0 0,0-1 1 0 0,0 0-1 0 0,1 0 1 0 0,-1 0-1 0 0,0-1 1 0 0,0 1-1 0 0,1 0 1 0 0,-1 0-1 0 0,1-1 8 0 0,40-1 227 0 0,-1-2 0 0 0,1-2 0 0 0,-1-2 0 0 0,0-2 0 0 0,18-7-227 0 0,206-27 297 0 0,-185 35-257 0 0,-26 2-274 0 0,-61 29 156 0 0,-170 126 221 0 0,142-119-239 0 0,-1-2 0 0 0,0-1 0 0 0,-2-2 0 0 0,-21 9 96 0 0,-19 13-256 0 0,-439 270 300 0 0,-109 44 2190 0 0,407-224-974 0 0,265-143-2238 0 0,28-26-1283 0 0,-31 0-7413 0 0,-33 25 2516 0 0</inkml:trace>
  <inkml:trace contextRef="#ctx0" brushRef="#br3" timeOffset="116660.136">2130 6439 0 0 0,'0'0'200'0'0,"0"0"631"0"0,0 0 258 0 0,0 0 100 0 0,-4 0 3931 0 0,-14 0-937 0 0,-2 0-1399 0 0,-29 0 1357 0 0,40 0-3907 0 0,0-1-1 0 0,0 0 1 0 0,1 0-1 0 0,-1-1 1 0 0,1 0-1 0 0,-1-1 1 0 0,1 0-1 0 0,0 0 1 0 0,0-1 0 0 0,0 0-1 0 0,-7-4-233 0 0,-27-18 739 0 0,41 26-748 0 0,0 1-1 0 0,0 0 1 0 0,0-1 0 0 0,-1 1 0 0 0,1 0-1 0 0,0 0 1 0 0,0 0 0 0 0,0-1 0 0 0,0 1-1 0 0,0 0 1 0 0,1 0 0 0 0,-1 0 0 0 0,0 1-1 0 0,0-1 1 0 0,1 0 0 0 0,-1 0 0 0 0,1 0-1 0 0,-1 0 1 0 0,1 1 0 0 0,-1-1 0 0 0,1 0-1 0 0,0 1 1 0 0,-1-1 0 0 0,1 0 0 0 0,0 1-1 0 0,0-1 1 0 0,0 0 0 0 0,0 1 0 0 0,0-1-1 0 0,1 0 1 0 0,-1 0 0 0 0,0 1 0 0 0,1-1-1 0 0,-1 0 1 0 0,0 1 0 0 0,1-1 0 0 0,0 1 9 0 0,-1 3 4 0 0,0-1-8 0 0,-1 18-11 0 0,1-1 0 0 0,1 1 0 0 0,1-1 0 0 0,1 0-1 0 0,1 1 1 0 0,0-1 0 0 0,7 16 15 0 0,1-7-14 0 0,-2 2 1 0 0,-1-1-1 0 0,-1 1 1 0 0,-2 1-1 0 0,-1-1 1 0 0,-2 1-1 0 0,-1 12 14 0 0,-14-8 5 0 0,11-34 13 0 0,1-2 0 0 0,0-1 13 0 0,0 0 4 0 0,0 0-7 0 0,0 0 26 0 0,0 0 4 0 0,0 0 0 0 0,0 0 11 0 0,30-63 395 0 0,169-260 164 0 0,-119 197-2497 0 0,-63 106-776 0 0,-2 8-6123 0 0,-6 7-1718 0 0</inkml:trace>
  <inkml:trace contextRef="#ctx0" brushRef="#br2" timeOffset="147885.516">3958 4477 0 0 0,'86'10'536'0'0,"35"9"4404"0"0,91 14-911 0 0,122 19-1370 0 0,139 36-1667 0 0,-182-29-820 0 0,21-14-150 0 0,-162-15-14 0 0,39 6 93 0 0,71-33 119 0 0,-221 15-241 0 0,-16-14 130 0 0,-28 4 2022 0 0,-65-23-1175 0 0,6-29 90 0 0,-20-33 430 0 0,80 72-1399 0 0,-1 1 0 0 0,1 1 0 0 0,-1-1 0 0 0,0 1 1 0 0,0 0-1 0 0,-1 0 0 0 0,1 0 0 0 0,-1 0 0 0 0,1 1 0 0 0,-1 0 0 0 0,0 1 0 0 0,0-1 0 0 0,0 1 0 0 0,0 0 0 0 0,-5 0-77 0 0,11 1-86 0 0,-2 22-156 0 0,3 20 178 0 0,-14 127-37 0 0,-39-23-132 0 0,-1-69 217 0 0,53-77 15 0 0,0 0 0 0 0,0-1 0 0 0,0 1 0 0 0,0 0 0 0 0,1 0 0 0 0,-1-1 0 0 0,0 1 0 0 0,0 0 0 0 0,1 0 0 0 0,-1 0 0 0 0,0 0 0 0 0,0-1 0 0 0,1 1 0 0 0,-1 0 0 0 0,0 0 0 0 0,0 0 0 0 0,1 0 0 0 0,-1 0 0 0 0,0 0 0 0 0,0 0 0 0 0,1 0 0 0 0,-1 0 0 0 0,0 0 0 0 0,1 0 0 0 0,-1 0 1 0 0,0 0-1 0 0,1 0 0 0 0,-1 0 0 0 0,0 0 0 0 0,0 0 0 0 0,1 0 0 0 0,-1 0 0 0 0,0 0 0 0 0,0 0 0 0 0,1 0 0 0 0,-1 0 0 0 0,0 1 0 0 0,0-1 0 0 0,1 0 0 0 0,-1 0 0 0 0,0 0 0 0 0,0 1 0 0 0,1-1 0 0 0,-1 0 0 0 0,0 0 0 0 0,0 0 0 0 0,0 1 0 0 0,0-1 0 0 0,1 0 0 0 0,-1 0 0 0 0,0 1 0 0 0,0-1 1 0 0,0 0-1 0 0,0 1 0 0 0,0-1 0 0 0,0 0 0 0 0,0 0 0 0 0,0 1 0 0 0,0-1 0 0 0,0 0 0 0 0,0 1 1 0 0,179-90 232 0 0,-39 9-85 0 0,-132 74-321 0 0,0-1 383 0 0,-6-1-5778 0 0,-2 7-77 0 0,0 1-3284 0 0</inkml:trace>
  <inkml:trace contextRef="#ctx0" brushRef="#br2" timeOffset="169861.261">3222 6042 0 0 0,'0'0'0'0'0,"0"0"0"0"0,0 0 0 0 0,0 0 0 0 0,0 0 0 0 0,0 0 0 0 0,0 0 0 0 0</inkml:trace>
  <inkml:trace contextRef="#ctx0" brushRef="#br3" timeOffset="171556.221">3325 5927 0 0 0,'0'0'0'0'0,"0"0"0"0"0,0 0 0 0 0,0 0 0 0 0,0 0 0 0 0,0 0 0 0 0,0 0 0 0 0,0 0 0 0 0,0 0 0 0 0,0 0 0 0 0,0 0 0 0 0</inkml:trace>
  <inkml:trace contextRef="#ctx0" brushRef="#br3" timeOffset="173846.27">3069 6053 0 0 0,'-70'7'0'0'0,"-11"-3"0"0"0,7 36 0 0 0,13-11 0 0 0,66-30 8691 0 0,11-2-3368 0 0,32-6-2581 0 0,235-59 1877 0 0,143-64-2797 0 0,-180 62-1173 0 0,72-19 52 0 0,-129 38-516 0 0,150-59 87 0 0,-29 0 125 0 0,-104 51-283 0 0,-25-11 18 0 0,-93 47-68 0 0,5-2-13 0 0,24-16-50 0 0,87-25 63 0 0,-100 30-7 0 0,-46 25-5 0 0,-28 3-70 0 0,34-18 28 0 0,-49 24 119 0 0,-29 4 256 0 0,-169-13-505 0 0,96-7 70 0 0,-12-8 104 0 0,4 4-82 0 0,94 22 9 0 0,-2 29-551 0 0,19 70 346 0 0,-3-26 157 0 0,-3 1 0 0 0,-3-1 0 0 0,-4 1-1 0 0,-4 48 68 0 0,1-63-27 0 0,0-59 42 0 0,12-59 707 0 0,53-29-682 0 0,95-121 97 0 0,-83 113 2 0 0,-73 117-4225 0 0,-9 5-3404 0 0,1-12 422 0 0,0-6-530 0 0</inkml:trace>
  <inkml:trace contextRef="#ctx0" brushRef="#br3" timeOffset="177271.947">4247 5206 0 0 0,'0'0'213'0'0,"0"0"701"0"0,0 0 61 0 0,0 0-107 0 0,0 0-49 0 0,4 15-18 0 0,24 107 2992 0 0,-1-24 1419 0 0,-25-91 573 0 0,-6-15-2698 0 0,-1 2-4037 0 0,-14-37 1770 0 0,17-57-255 0 0,4 85-556 0 0,1 0-1 0 0,0 1 1 0 0,1-1-1 0 0,0 1 1 0 0,1 0-1 0 0,1 1 1 0 0,0-1-1 0 0,1 1 1 0 0,1 0-1 0 0,0 1 1 0 0,0 0-1 0 0,1 0 1 0 0,8-8-9 0 0,45-34-73 0 0,-60 53 64 0 0,0-1 0 0 0,0 1 0 0 0,-1 1 0 0 0,1-1 0 0 0,0 0 1 0 0,0 0-1 0 0,1 1 0 0 0,-1-1 0 0 0,0 1 0 0 0,0-1 1 0 0,0 1-1 0 0,0 0 0 0 0,0 0 0 0 0,1 0 0 0 0,-1 0 0 0 0,0 0 1 0 0,0 1-1 0 0,0-1 0 0 0,0 1 0 0 0,0-1 0 0 0,0 1 1 0 0,0 0-1 0 0,0 0 0 0 0,0 0 0 0 0,0 0 0 0 0,0 0 0 0 0,0 0 1 0 0,-1 0-1 0 0,1 1 0 0 0,0-1 0 0 0,0 2 9 0 0,0-1-46 0 0,-1 1 0 0 0,0 0-1 0 0,0-1 1 0 0,0 1 0 0 0,0 0 0 0 0,0 0-1 0 0,-1 0 1 0 0,1 0 0 0 0,-1 0-1 0 0,1 0 1 0 0,-1 0 0 0 0,0 0 0 0 0,-1 0-1 0 0,1 0 1 0 0,0 0 0 0 0,-1 0 0 0 0,1 0-1 0 0,-1-1 1 0 0,0 1 0 0 0,0 0 0 0 0,0 0-1 0 0,-1 0 1 0 0,0 0 46 0 0,-16 35-5573 0 0,16-32 2621 0 0,2 1-5296 0 0,0-6 3419 0 0</inkml:trace>
  <inkml:trace contextRef="#ctx0" brushRef="#br3" timeOffset="177688.223">4842 4760 1016 0 0,'0'0'1427'0'0,"0"0"50"0"0,0 0 206 0 0,0 0 260 0 0,0 0 102 0 0,0 0-224 0 0,0 0-425 0 0,0 0-388 0 0,0 0-262 0 0,0 0-150 0 0,0 0-47 0 0,0 0-15 0 0,0 0-50 0 0,-6 13-51 0 0,-45 100 1044 0 0,42-91-1227 0 0,3-7 929 0 0,2-6-3231 0 0,1-1-2825 0 0,-1 0-3921 0 0,4-8 4461 0 0</inkml:trace>
  <inkml:trace contextRef="#ctx0" brushRef="#br3" timeOffset="178376.765">4076 4963 0 0 0,'0'0'305'0'0,"0"0"925"0"0,0 0 181 0 0,0 0-87 0 0,0 0-97 0 0,0 0-56 0 0,0 0-32 0 0,0 0-17 0 0,0 0-22 0 0,10-8-65 0 0,31-22-67 0 0,65-2 3645 0 0,-35 13-3440 0 0,-52 10-799 0 0,-16 4 2190 0 0,-3 5-2513 0 0,-24-30 527 0 0,-60-58-2355 0 0,80 79-1200 0 0,2 4-2025 0 0,2 1-5931 0 0</inkml:trace>
  <inkml:trace contextRef="#ctx0" brushRef="#br1" timeOffset="191880.192">2520 3910 3129 0 0,'0'0'-3129'0'0</inkml:trace>
  <inkml:trace contextRef="#ctx0" brushRef="#br2" timeOffset="197694.487">3124 4591 0 0 0,'0'0'1040'0'0,"0"0"591"0"0,0 0 332 0 0,0 0 42 0 0,0 0-208 0 0,0 0-260 0 0,0 0-226 0 0,0 0-175 0 0,0 0-106 0 0,-3-6-102 0 0,-16-28 643 0 0,18 33-1464 0 0,0 1 1 0 0,-1-1-1 0 0,1 0 1 0 0,0 1 0 0 0,-1-1-1 0 0,1 1 1 0 0,-1-1-1 0 0,1 1 1 0 0,0 0-1 0 0,-1-1 1 0 0,1 1-1 0 0,-1 0 1 0 0,1 0 0 0 0,-1 0-1 0 0,1 0 1 0 0,-1 1-1 0 0,1-1 1 0 0,0 0-1 0 0,-1 0 1 0 0,1 1 0 0 0,-1-1-1 0 0,1 1 1 0 0,0-1-1 0 0,-1 1 1 0 0,1 0-1 0 0,0 0 1 0 0,0-1-1 0 0,-1 1 1 0 0,1 0 0 0 0,0 0-1 0 0,0 0 1 0 0,0 0-1 0 0,0 0 1 0 0,0 1-1 0 0,0-1 1 0 0,1 0 0 0 0,-2 1-108 0 0,-35 49-363 0 0,25-33 351 0 0,5-7 5 0 0,0-1-1 0 0,0 1 0 0 0,1 0 0 0 0,1 0 1 0 0,0 0-1 0 0,0 1 0 0 0,1 0 0 0 0,1 0 1 0 0,0 0-1 0 0,0 0 0 0 0,1 1 0 0 0,1 3 8 0 0,1-13-1 0 0,-1 0-10 0 0,0 1 0 0 0,1-1-1 0 0,0 1 1 0 0,0-1 0 0 0,0 1 0 0 0,0-1 0 0 0,0 1 0 0 0,1-1 0 0 0,-1 1 0 0 0,1-1-1 0 0,0 1 1 0 0,0-1 0 0 0,1 0 0 0 0,-1 0 0 0 0,1 1 0 0 0,-1-1 0 0 0,1 0 0 0 0,0 0 0 0 0,0 0-1 0 0,0-1 1 0 0,1 1 0 0 0,-1-1 0 0 0,1 1 0 0 0,-1-1 0 0 0,1 0 0 0 0,1 1 11 0 0,-1-1 29 0 0,1 0 0 0 0,0-1 0 0 0,0 0 0 0 0,0 1 0 0 0,0-1 0 0 0,0-1 0 0 0,0 1 0 0 0,0-1 0 0 0,0 1 0 0 0,0-1 0 0 0,0 0 0 0 0,0-1 0 0 0,0 1 0 0 0,0-1 1 0 0,1 1-1 0 0,-2-1 0 0 0,1-1 0 0 0,0 1 0 0 0,0 0 0 0 0,0-1 0 0 0,0 0 0 0 0,-1 0 0 0 0,1 0 0 0 0,-1 0 0 0 0,0-1 0 0 0,1 1 0 0 0,-1-1-29 0 0,75-89 842 0 0,-68 78-824 0 0,71-157 401 0 0,-72 147-450 0 0,-1 0 1 0 0,-1-1-1 0 0,-1 0 1 0 0,-1 0-1 0 0,-1-1 1 0 0,-1 1-1 0 0,-1-1 1 0 0,-2-15 30 0 0,0 31-109 0 0,-1 1 0 0 0,0 0 1 0 0,0 0-1 0 0,-1 0 0 0 0,0 0 0 0 0,0 0 1 0 0,-1 0-1 0 0,0 0 0 0 0,-1 1 1 0 0,0 0-1 0 0,-1-1 0 0 0,1 2 0 0 0,-1-1 1 0 0,-1 0-1 0 0,0 1 0 0 0,0 0 0 0 0,-4-3 109 0 0,8 8-66 0 0,0 1 0 0 0,-1-1 0 0 0,0 1 0 0 0,1 0 0 0 0,-1 0-1 0 0,1 0 1 0 0,-1 1 0 0 0,0-1 0 0 0,0 0 0 0 0,1 1 0 0 0,-1 0-1 0 0,0 0 1 0 0,0 0 0 0 0,0 0 0 0 0,1 0 0 0 0,-1 0 0 0 0,0 1-1 0 0,0 0 1 0 0,1-1 0 0 0,-1 1 0 0 0,0 0 0 0 0,1 0 0 0 0,-1 0-1 0 0,1 1 1 0 0,-1-1 0 0 0,1 0 0 0 0,0 1 0 0 0,-1 0 0 0 0,1 0-1 0 0,-1 0 67 0 0,-59 63-547 0 0,59-60 576 0 0,0 1-1 0 0,1 0 1 0 0,0-1 0 0 0,0 1-1 0 0,0 0 1 0 0,1 0 0 0 0,0 0-1 0 0,0 0 1 0 0,0 0 0 0 0,1 0 0 0 0,0 0-1 0 0,0 1 1 0 0,1-1 0 0 0,-1 0-1 0 0,1 0 1 0 0,1 0 0 0 0,-1 0-1 0 0,1 0 1 0 0,0-1 0 0 0,1 1 0 0 0,-1 0-1 0 0,1-1 1 0 0,0 0 0 0 0,0 1-1 0 0,1-1 1 0 0,-1 0 0 0 0,1-1-1 0 0,0 1 1 0 0,5 3-29 0 0,23 29 562 0 0,-2 2-1 0 0,-2 1 0 0 0,-1 1 1 0 0,14 32-562 0 0,-22-15 278 0 0,-17-32-3654 0 0,-5-27-9388 0 0,2-2 8939 0 0</inkml:trace>
  <inkml:trace contextRef="#ctx0" brushRef="#br2" timeOffset="198264.334">2924 3980 0 0 0,'0'0'1639'0'0,"0"0"380"0"0,0 0 192 0 0,0 0-149 0 0,0 0-386 0 0,0 0-421 0 0,0 0-300 0 0,0 0-116 0 0,0 0 4 0 0,0 0 9 0 0,2-2 4 0 0,8-3-398 0 0,0 1-1 0 0,1 1 0 0 0,-1-1 1 0 0,1 2-1 0 0,0-1 0 0 0,-1 2 0 0 0,1-1 1 0 0,0 1-1 0 0,0 1 0 0 0,2 0-457 0 0,18-2 286 0 0,155-20 679 0 0,-167 15 676 0 0,-19 6-1397 0 0,-6-18 693 0 0,-10-3-542 0 0,-33-33 54 0 0,-7 2-301 0 0,-14-16-2988 0 0,63 56-486 0 0,4-2-5792 0 0,2 11-443 0 0</inkml:trace>
  <inkml:trace contextRef="#ctx0" brushRef="#br1" timeOffset="202202.688">2699 6012 0 0 0,'0'0'436'0'0,"0"0"315"0"0,0 0 113 0 0,0 0-21 0 0,0 0-62 0 0,0-29 4821 0 0,-2-60-1051 0 0,-6-44-2370 0 0,-8-98-585 0 0,0 98-853 0 0,7-11-387 0 0,-1-114 492 0 0,-28 61-176 0 0,-12-10-273 0 0,17 38 32 0 0,9-23-150 0 0,7-7 225 0 0,1 59-168 0 0,-15-18 284 0 0,16 84-470 0 0,-37-267 408 0 0,34 174-324 0 0,1-94-97 0 0,-3 11 63 0 0,7 128-135 0 0,-2-21 72 0 0,-1 54-38 0 0,8 52 61 0 0,6 31-322 0 0,-3 15-7822 0 0,5-8 3606 0 0,0-1-1302 0 0,0 0-685 0 0</inkml:trace>
  <inkml:trace contextRef="#ctx0" brushRef="#br1" timeOffset="205127.782">2257 2378 0 0 0,'0'0'449'0'0,"-7"-7"2703"0"0,5 4 5579 0 0,2 2-8312 0 0,-7-31 5426 0 0,5 10-4769 0 0,-12-86 1224 0 0,15 83-2015 0 0,18-102 450 0 0,-7-281 456 0 0,-12 218-841 0 0,-16 79-142 0 0,2-29-156 0 0,0-14 15 0 0,1 65-20 0 0,-3-48 35 0 0,10-2 70 0 0,4 91 39 0 0,-3 48-82 0 0,6 0-5430 0 0,13 3 377 0 0,-1-3-4533 0 0,-3 0 3778 0 0</inkml:trace>
  <inkml:trace contextRef="#ctx0" brushRef="#br1" timeOffset="207135.442">1241 379 0 0 0,'0'0'599'0'0,"0"0"698"0"0,0 0 206 0 0,0 0 154 0 0,0 0 159 0 0,0 0 30 0 0,0 0-150 0 0,0 0-251 0 0,0 0-280 0 0,0 0-242 0 0,0 0-154 0 0,-4-4-90 0 0,2 2-656 0 0,2 1 5 0 0,0 1 1 0 0,0-1 0 0 0,0 0-1 0 0,-1 1 1 0 0,1-1 0 0 0,0 0 0 0 0,-1 1-1 0 0,1-1 1 0 0,-1 1 0 0 0,1-1 0 0 0,-1 1-1 0 0,1-1 1 0 0,-1 1 0 0 0,1-1-1 0 0,-1 1 1 0 0,1-1 0 0 0,-1 1 0 0 0,0 0-1 0 0,1-1 1 0 0,-1 1 0 0 0,0 0 0 0 0,1 0-1 0 0,-1-1 1 0 0,0 1 0 0 0,1 0-1 0 0,-1 0 1 0 0,0 0 0 0 0,1 0 0 0 0,-1 0-1 0 0,0 0 1 0 0,0 0 0 0 0,1 0 0 0 0,-1 0-1 0 0,0 0 1 0 0,1 0 0 0 0,-1 0-1 0 0,0 1 1 0 0,1-1 0 0 0,-1 0 0 0 0,0 0-1 0 0,1 1 1 0 0,-1-1 0 0 0,0 0 0 0 0,1 1-1 0 0,-1-1 1 0 0,1 1 0 0 0,-1-1-1 0 0,1 1 1 0 0,-1-1 0 0 0,1 1 0 0 0,-1-1-1 0 0,1 1 1 0 0,0 0 0 0 0,-1-1 0 0 0,1 1-1 0 0,0-1 1 0 0,-1 1 0 0 0,1 0-1 0 0,0-1 1 0 0,0 1 0 0 0,0 0 0 0 0,-1 0-1 0 0,1-1 1 0 0,0 1 0 0 0,0 0 0 0 0,0-1-1 0 0,0 1 1 0 0,0 0 0 0 0,0 0-29 0 0,-7 28 207 0 0,2 1 1 0 0,0 0 0 0 0,2 0 0 0 0,1 0-1 0 0,2 0 1 0 0,1 1 0 0 0,1-1-1 0 0,2 2-207 0 0,-3-20 4 0 0,0-1 0 0 0,2 1 0 0 0,-1-1-1 0 0,1 1 1 0 0,1-1 0 0 0,0 0 0 0 0,1 0-1 0 0,0-1 1 0 0,1 1 0 0 0,0-1 0 0 0,5 7-4 0 0,-9-16 33 0 0,0 0 1 0 0,0-1-1 0 0,0 0 1 0 0,0 1 0 0 0,0-1-1 0 0,0 0 1 0 0,0 0-1 0 0,0 0 1 0 0,0 0-1 0 0,0 0 1 0 0,0 0-1 0 0,0-1 1 0 0,0 1 0 0 0,0-1-1 0 0,0 1 1 0 0,0-1-1 0 0,-1 0 1 0 0,1 0-1 0 0,0 0 1 0 0,0 0-1 0 0,-1 0 1 0 0,1 0 0 0 0,-1 0-1 0 0,1 0 1 0 0,-1-1-1 0 0,1 1 1 0 0,-1-1-1 0 0,0 1 1 0 0,1-1-1 0 0,-1 1 1 0 0,0-1 0 0 0,0 0-1 0 0,0 0 1 0 0,0 1-1 0 0,-1-1 1 0 0,1 0-1 0 0,0 0 1 0 0,-1 0-1 0 0,0 0 1 0 0,1 0 0 0 0,-1-2-34 0 0,3-1 32 0 0,140-285 695 0 0,-41 117-710 0 0,-101 174-32 0 0,0-1 0 0 0,0 1 0 0 0,0-1-1 0 0,0 1 1 0 0,0 0 0 0 0,0-1 0 0 0,0 1 0 0 0,0 0 0 0 0,-1 0-1 0 0,1 0 1 0 0,0-1 0 0 0,0 1 0 0 0,-1 0 0 0 0,1 0-1 0 0,0 0 1 0 0,-1 0 0 0 0,1 0 0 0 0,-1 1 0 0 0,0-1-1 0 0,1 0 1 0 0,-1 0 0 0 0,0 0 0 0 0,1 0 0 0 0,-1 0 0 0 0,0 1-1 0 0,0-1 1 0 0,0 0 0 0 0,0 0 0 0 0,0 0 0 0 0,0 0-1 0 0,-1 1 1 0 0,1-1 0 0 0,0 0 0 0 0,0 0 0 0 0,-1 0-1 0 0,1 0 16 0 0,0 1-8 0 0,3 447 176 0 0,3-282-216 0 0,-1-126 41 0 0,-1 0-1 0 0,-1 1 1 0 0,-3-1-1 0 0,-2 1 1 0 0,-1-1-1 0 0,-2 0 1 0 0,-2 0-1 0 0,-1-1 1 0 0,-3 1-1 0 0,-1-2 1 0 0,-2 0 0 0 0,-1 0-1 0 0,-7 8 8 0 0,11-28 9 0 0,-1-1-1 0 0,-1 0 1 0 0,-1-1-1 0 0,0 0 1 0 0,-1-1-1 0 0,0-1 1 0 0,-2-1-1 0 0,1 0 1 0 0,-2-1-1 0 0,-6 4-8 0 0,22-16 14 0 0,1 0-1 0 0,0 0 1 0 0,-1 0-1 0 0,1-1 0 0 0,-1 1 1 0 0,0 0-1 0 0,1-1 0 0 0,-1 1 1 0 0,1-1-1 0 0,-1 1 1 0 0,0-1-1 0 0,0 0 0 0 0,1 0 1 0 0,-1 0-1 0 0,0 0 0 0 0,1 0 1 0 0,-1 0-1 0 0,0 0 1 0 0,1 0-1 0 0,-1-1 0 0 0,0 1 1 0 0,1-1-1 0 0,-1 1 0 0 0,0-1 1 0 0,1 0-1 0 0,-1 1 1 0 0,1-1-1 0 0,-1 0 0 0 0,1 0 1 0 0,0 0-1 0 0,-1 0 0 0 0,1 0 1 0 0,0-1-1 0 0,0 1 1 0 0,0 0-1 0 0,0-1 0 0 0,0 1 1 0 0,0 0-1 0 0,0-1 1 0 0,0 1-1 0 0,0-1 0 0 0,1 0 1 0 0,-1 1-1 0 0,1-1 0 0 0,-1 0-13 0 0,-12-84-145 0 0,19-97-1708 0 0,10 64-6261 0 0,-11 87 2389 0 0,-3 6 152 0 0</inkml:trace>
  <inkml:trace contextRef="#ctx0" brushRef="#br1" timeOffset="207398.334">1937 37 320 0 0,'0'0'1258'0'0,"0"0"-170"0"0,0 0 224 0 0,0 0 438 0 0,0 0 348 0 0,0 0 75 0 0,0 0-253 0 0,0 0-375 0 0,0 0-311 0 0,0 0-242 0 0,0 0-150 0 0,0 0-56 0 0,0 0-3 0 0,6-5-28 0 0,18-15-32 0 0,-24 38 1873 0 0,-89 146-522 0 0,55-86-2091 0 0,23-41-2162 0 0,11-29-2447 0 0,1-1-3884 0 0,1-4-407 0 0</inkml:trace>
  <inkml:trace contextRef="#ctx0" brushRef="#br1" timeOffset="215570.297">3240 6204 0 0 0,'-138'0'0'0'0,"132"0"0"0"0,1 0 0 0 0,0 0 0 0 0,0 0 0 0 0,-1-1 0 0 0,1 1 0 0 0,0-1 0 0 0,0-1 0 0 0,0 1 0 0 0,0-1 0 0 0,0 0 0 0 0,0 0 0 0 0,0 0 0 0 0,0-1 0 0 0,1 1 0 0 0,-1-1 0 0 0,1 0 0 0 0,0-1 0 0 0,0 1 0 0 0,0-1 0 0 0,0 1 0 0 0,1-1 0 0 0,-2-2 0 0 0,-22-16 0 0 0,25 21 0 0 0,-11-6 110 0 0,-5 4 4325 0 0,97 3 5444 0 0,10 1-6844 0 0,127-10-1825 0 0,158-20 153 0 0,-82 29-943 0 0,57-8 158 0 0,-34-27-195 0 0,-172 23-259 0 0,188-6 116 0 0,-75 13 28 0 0,386-20 313 0 0,-458 24-334 0 0,103-17-247 0 0,283-18 164 0 0,-249 32-111 0 0,-170-8-14 0 0,254-43 41 0 0,-161 27-165 0 0,-17 2 113 0 0,-81 25-34 0 0,-145 1 18 0 0,-1 0 8 0 0,0 0-8 0 0,0 0 3 0 0,0 0 2 0 0,0 0-1 0 0,0 0-24 0 0,0 0-6 0 0,0 0-28 0 0,0 0-40 0 0,0 0-70 0 0,-8 0-5511 0 0,4 0-2268 0 0,3 0-1415 0 0</inkml:trace>
  <inkml:trace contextRef="#ctx0" brushRef="#br1" timeOffset="216664.341">9343 5758 0 0 0,'0'0'1358'0'0,"0"0"107"0"0,0 0 169 0 0,0 0 293 0 0,0 0 255 0 0,0 0 46 0 0,0 0-235 0 0,0 0-328 0 0,0 0-323 0 0,0 0-284 0 0,0 0-200 0 0,0 0-132 0 0,0 0-99 0 0,-1-6-78 0 0,-6-17 1026 0 0,-33 74-1117 0 0,-132 155 139 0 0,-46-11-710 0 0,188-166-350 0 0,40-52-12366 0 0,11-23 3992 0 0,-17 39 8837 0 0</inkml:trace>
  <inkml:trace contextRef="#ctx0" brushRef="#br1" timeOffset="216925.562">8952 5637 0 0 0,'0'0'383'0'0,"0"0"992"0"0,0 0 249 0 0,0 0-41 0 0,0 0 109 0 0,0 0 61 0 0,0 0-164 0 0,0 0-292 0 0,0 0-324 0 0,0 0-225 0 0,0 0-107 0 0,0 0-36 0 0,-3 11-60 0 0,-11 38-51 0 0,26 2 658 0 0,-7-41-872 0 0,11 16 270 0 0,0-1 0 0 0,1-1 0 0 0,2-1 0 0 0,0 0 0 0 0,17 14-550 0 0,66 85 887 0 0,-96-115-888 0 0,-1 0 0 0 0,0 0 0 0 0,-1 1 0 0 0,1 0 0 0 0,-2 0 0 0 0,1 0 0 0 0,-1 0 0 0 0,0 0 0 0 0,-1 1 0 0 0,0 0 0 0 0,0-1 0 0 0,-1 1 0 0 0,0 0 0 0 0,0 0 0 0 0,-1-1 0 0 0,0 1 0 0 0,-1 0 0 0 0,0 0 0 0 0,-2 6 1 0 0,-2-6-337 0 0,0-2-2970 0 0,9-8-8837 0 0,-1-2 7580 0 0</inkml:trace>
  <inkml:trace contextRef="#ctx0" brushRef="#br1" timeOffset="217392.692">9742 5467 0 0 0,'0'0'788'0'0,"0"0"182"0"0,0 0-51 0 0,0 0 55 0 0,0 0 340 0 0,0 0 337 0 0,0 0 7 0 0,0 0-294 0 0,0 0-374 0 0,0 0-260 0 0,0 0-45 0 0,0 0 75 0 0,0 0 79 0 0,0 6-5 0 0,-14 83 2386 0 0,-27-37-2593 0 0,39-50-920 0 0,2-2-10324 0 0,4-2 7388 0 0,-1-1-955 0 0</inkml:trace>
  <inkml:trace contextRef="#ctx0" brushRef="#br1" timeOffset="218477.128">9718 5489 0 0 0,'6'-2'691'0'0,"19"-8"138"0"0,-19 8 45 0 0,-6 2 43 0 0,0 0 41 0 0,0 0 37 0 0,0 0 69 0 0,0 0 38 0 0,0 0-33 0 0,0 0-123 0 0,-29 0 4470 0 0,-2 56-4064 0 0,-9 5-517 0 0,-23 1-350 0 0,93-61-2845 0 0,-15-5-393 0 0,-1 1-3510 0 0,-8-1 106 0 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  <inkml:trace contextRef="#ctx0" brushRef="#br2" timeOffset="283503.011">5922 4098 5953 0 0,'0'0'930'0'0,"0"0"-266"0"0,0 0-77 0 0,0 0 197 0 0,0 0 185 0 0,0 0-8 0 0,0 0-191 0 0,0 0-261 0 0,0 0-203 0 0,0 0-72 0 0,0 0-13 0 0,4 16-5 0 0,26 108 534 0 0,-19-89-424 0 0,-1 0 0 0 0,-2 1 0 0 0,-1 0 1 0 0,-2 1-1 0 0,-2-1 0 0 0,-1 1 0 0 0,-1 0 1 0 0,-3 1-327 0 0,-14-2 1501 0 0,16-35-1227 0 0,0-1 44 0 0,0 0 24 0 0,0 0 31 0 0,0 0 21 0 0,0 0-10 0 0,-7-59 1668 0 0,7 41-1850 0 0,-2-20-10 0 0,2 0-1 0 0,2 0 1 0 0,1 0 0 0 0,2 0-1 0 0,2 1 1 0 0,1-1-1 0 0,7-14-191 0 0,-1 13 19 0 0,-9 22-14 0 0,1 1 0 0 0,0-1 1 0 0,1 1-1 0 0,1 0 0 0 0,1 1 1 0 0,0 0-1 0 0,1 0 0 0 0,3-2-5 0 0,-12 15-10 0 0,1 1 0 0 0,-1-1 0 0 0,1 1 0 0 0,0 0 0 0 0,-1-1 0 0 0,1 1 0 0 0,0 0 0 0 0,0 0 0 0 0,0 0-1 0 0,0 1 1 0 0,-1-1 0 0 0,1 0 0 0 0,0 1 0 0 0,0-1 0 0 0,1 1 0 0 0,-1 0 0 0 0,0-1 0 0 0,0 1 0 0 0,0 0-1 0 0,0 0 1 0 0,0 1 0 0 0,0-1 0 0 0,0 0 0 0 0,0 1 0 0 0,0-1 0 0 0,0 1 0 0 0,0 0 0 0 0,0-1 0 0 0,0 1-1 0 0,0 0 1 0 0,-1 0 0 0 0,1 0 0 0 0,0 1 0 0 0,-1-1 0 0 0,1 0 0 0 0,0 1 0 0 0,-1-1 0 0 0,0 1 0 0 0,1-1-1 0 0,-1 1 1 0 0,0-1 0 0 0,0 1 10 0 0,7 12 26 0 0,-2 1 0 0 0,1-1 1 0 0,-2 1-1 0 0,0 0 0 0 0,-1 1 0 0 0,-1-1 0 0 0,0 1 0 0 0,-1 0 0 0 0,0 10-26 0 0,-2-26-139 0 0,1 1-113 0 0,-1-2-3972 0 0,-1-6-6916 0 0,1 3 3378 0 0</inkml:trace>
  <inkml:trace contextRef="#ctx0" brushRef="#br2" timeOffset="284374.065">5871 3847 2585 0 0,'0'0'1533'0'0,"0"0"-39"0"0,0 0 173 0 0,0 0 273 0 0,0 0 138 0 0,0 0-103 0 0,0 0-312 0 0,0 0-344 0 0,0 0-275 0 0,0 0-205 0 0,0 0-149 0 0,0 0-73 0 0,-5 0-50 0 0,-2 0-508 0 0,-6 0 669 0 0,28-4 443 0 0,203-33 1456 0 0,-161 19-487 0 0,-82-4-1750 0 0,-47-59-734 0 0,64 59-2550 0 0,6 8-6934 0 0,2 10-1992 0 0</inkml:trace>
  <inkml:trace contextRef="#ctx0" brushRef="#br0" timeOffset="288971.611">6441 4639 0 0 0,'0'0'1360'0'0,"0"0"59"0"0,0 0-12 0 0,0 0-50 0 0,2-3-104 0 0,-2 2-286 0 0,5-9-1671 0 0,-2 7 3715 0 0,0 1 4264 0 0,-3 2-7018 0 0,32 34 1825 0 0,-24-18-1918 0 0,1 1-1 0 0,-2-1 0 0 0,0 2 1 0 0,-1-1-1 0 0,-1 0 0 0 0,-1 1 1 0 0,0 0-1 0 0,-1 0 1 0 0,-1 1-1 0 0,-1-1 0 0 0,-1 0 1 0 0,-1 18-164 0 0,16 27 166 0 0,-4-31-18 0 0,-11-31-130 0 0,0-1 8 0 0,0 0-26 0 0,0 0 16 0 0,0 0 0 0 0,0 0-5 0 0,3 14 871 0 0,-3-13-884 0 0,0-1 28 0 0,0 0-10 0 0,0 0 5 0 0,0 0 3 0 0,0 0 0 0 0,0 0 5 0 0,0 0 23 0 0,0 0 4 0 0,0 0-14 0 0,0 0 32 0 0,0 0 1 0 0,0 0 9 0 0,0 0 43 0 0,0 0-6 0 0,0 0 8 0 0,0 0-7 0 0,0 0-8 0 0,0 0 5 0 0,0 0 8 0 0,0 0 18 0 0,0 0-22 0 0,0 0 1 0 0,0 0-8 0 0,0 0-19 0 0,0 0 6 0 0,-108 48 29 0 0,-8 25-360 0 0,65-46 225 0 0,21-17-25 0 0,26-6 286 0 0,4-4-252 0 0,4-33 895 0 0,-21-23-2036 0 0,14 49-1928 0 0,1 0-7030 0 0,2 7-1542 0 0</inkml:trace>
  <inkml:trace contextRef="#ctx0" brushRef="#br0" timeOffset="290011.512">6403 4650 0 0 0,'0'0'477'0'0,"0"0"112"0"0,0 0 4 0 0,0 0 7 0 0,0 0 18 0 0,-5-9 450 0 0,4 7 7992 0 0,-56 24-6391 0 0,-39 14-1139 0 0,80-28-402 0 0,-4-1-693 0 0,20-7-443 0 0,0 0-46 0 0,0 0-110 0 0,0 0-220 0 0,0 0-487 0 0,0 0-1033 0 0,0 0-2802 0 0,0 0-4802 0 0</inkml:trace>
  <inkml:trace contextRef="#ctx0" brushRef="#br0" timeOffset="291895.544">6191 4672 0 0 0,'-5'0'89'0'0,"5"0"390"0"0,0 0 217 0 0,0 0 34 0 0,0 0 3 0 0,0 0-2 0 0,0 0 13 0 0,0 0 42 0 0,0 0 25 0 0,0 0 25 0 0,0 0-1 0 0,0 0-55 0 0,0 0-60 0 0,0 0-84 0 0,0 0-77 0 0,0 0-74 0 0,0 19 1364 0 0,2 20-1331 0 0,1 0 0 0 0,3 0 0 0 0,1-1 1 0 0,1 0-1 0 0,10 22-518 0 0,-7-22-224 0 0,-2-1 0 0 0,-2 1 0 0 0,-1 0 0 0 0,-1 1 0 0 0,-3 3 224 0 0,-2-42-688 0 0,0 0-398 0 0,0 0-644 0 0,0-1-2357 0 0,0-1 2503 0 0,0 2 863 0 0,0-4-3353 0 0</inkml:trace>
  <inkml:trace contextRef="#ctx0" brushRef="#br0" timeOffset="292836.07">6657 4889 0 0 0,'0'0'1146'0'0,"0"0"397"0"0,0 0 92 0 0,0 0-175 0 0,0 0-190 0 0,0 0-121 0 0,0 0-57 0 0,0 0-65 0 0,0 0-87 0 0,0 0-82 0 0,32-3-86 0 0,105-13-21 0 0,467-72 3515 0 0,-142 30-3450 0 0,-96 28-614 0 0,-365 30-202 0 0,5-1 3 0 0,-1 1 1 0 0,0 0-1 0 0,0 0 1 0 0,0 0 0 0 0,1 1-1 0 0,-1 0 1 0 0,0 0-1 0 0,0 0 1 0 0,0 0-1 0 0,0 1 1 0 0,0 0-1 0 0,0 0 1 0 0,-1 0 0 0 0,1 1-1 0 0,2 2-3 0 0,-5-2 12 0 0,-1 0 1 0 0,-1 1-1 0 0,1-1 0 0 0,0 1 1 0 0,-1-1-1 0 0,0 1 0 0 0,1-1 0 0 0,-2 1 1 0 0,1-1-1 0 0,0 1 0 0 0,-1-1 1 0 0,1 1-1 0 0,-1-1 0 0 0,0 0 1 0 0,0 1-1 0 0,0-1 0 0 0,-1 0 0 0 0,0 1-12 0 0,-102 120 290 0 0,103-123-290 0 0,0 0-1 0 0,-1 0 1 0 0,1 0 0 0 0,0 1-1 0 0,0-1 1 0 0,1 0 0 0 0,-1 0-1 0 0,0 0 1 0 0,0 1 0 0 0,1-1-1 0 0,-1 1 1 0 0,0-1 0 0 0,1 0-1 0 0,0 1 1 0 0,-1-1 0 0 0,1 1-1 0 0,0-1 1 0 0,0 1 0 0 0,-1-1 0 0 0,1 1-1 0 0,0-1 1 0 0,1 1 0 0 0,-1-1-1 0 0,0 1 1 0 0,0-1 0 0 0,1 1-1 0 0,-1-1 1 0 0,0 1 0 0 0,1-1-1 0 0,0 0 1 0 0,-1 1 0 0 0,1-1-1 0 0,0 0 1 0 0,0 1 0 0 0,0-1 0 0 0,0 0-1 0 0,0 0 1 0 0,0 0 0 0 0,0 0-1 0 0,0 0 1 0 0,0 0 0 0 0,0 0-1 0 0,0 0 1 0 0,1 0 0 0 0,-1-1-1 0 0,0 1 1 0 0,1 0 0 0 0,-1-1-1 0 0,1 1 1 0 0,-1-1 0 0 0,1 0-1 0 0,-1 1 1 0 0,2-1 0 0 0,83 9 202 0 0,-84-9-194 0 0,109-5 670 0 0,1-5 0 0 0,77-19-678 0 0,23 3-458 0 0,-166 23-3210 0 0,-2 2-3448 0 0,-30 1-2682 0 0</inkml:trace>
  <inkml:trace contextRef="#ctx0" brushRef="#br0" timeOffset="293925.99">9724 4863 0 0 0,'0'0'457'0'0,"0"0"660"0"0,0 0 100 0 0,0 0 40 0 0,0 0 139 0 0,0 0 61 0 0,0 0-62 0 0,0 0-154 0 0,0 0-216 0 0,0 0-173 0 0,0 0-191 0 0,0 0-149 0 0,0 0-98 0 0,-17-1-56 0 0,-53-2-26 0 0,67 2-280 0 0,-1 1 1 0 0,0 1 0 0 0,1-1-1 0 0,-1 0 1 0 0,1 1-1 0 0,-1 0 1 0 0,1 0-1 0 0,-1 0 1 0 0,1 0-1 0 0,-1 1 1 0 0,1-1-1 0 0,0 1 1 0 0,0 0-1 0 0,0 0 1 0 0,0 0-1 0 0,0 0 1 0 0,0 0 0 0 0,0 1-1 0 0,1-1 1 0 0,-1 1-1 0 0,0 1-52 0 0,-6 6 127 0 0,1-4-86 0 0,1 0 1 0 0,1 1 0 0 0,-1 0-1 0 0,1 0 1 0 0,1 0 0 0 0,-1 1 0 0 0,1 0-1 0 0,1 0 1 0 0,-1 0 0 0 0,1 0 0 0 0,1 1-1 0 0,-1 0 1 0 0,2 0 0 0 0,-1 0 0 0 0,1 0-1 0 0,0 0 1 0 0,1 0 0 0 0,0 1 0 0 0,1-1-1 0 0,0 8-41 0 0,3-13 70 0 0,-1-1 0 0 0,1 1 0 0 0,0-1 0 0 0,0 0 0 0 0,0 0 0 0 0,0 0 0 0 0,1 0 0 0 0,-1 0-1 0 0,1-1 1 0 0,-1 1 0 0 0,1-1 0 0 0,0 0 0 0 0,0 0 0 0 0,0-1 0 0 0,0 1 0 0 0,1-1 0 0 0,-1 0 0 0 0,0 0-1 0 0,1 0 1 0 0,-1-1 0 0 0,0 1 0 0 0,1-1 0 0 0,-1 0 0 0 0,0-1 0 0 0,1 1 0 0 0,-1-1 0 0 0,4 0-70 0 0,-6 1 54 0 0,15-3 310 0 0,1 0-1 0 0,-1-1 1 0 0,0-1 0 0 0,0-1-1 0 0,0 0 1 0 0,-1-1 0 0 0,0-1 0 0 0,14-9-364 0 0,-30 17 0 0 0,26-16 281 0 0,0 0-1 0 0,-1-2 1 0 0,-1-1 0 0 0,-1-1-1 0 0,-1-1 1 0 0,0 0 0 0 0,-2-2-1 0 0,-1-1 1 0 0,13-20-281 0 0,-21 30 30 0 0,-1-2 0 0 0,-1 1-1 0 0,0-1 1 0 0,-1 0 0 0 0,-1-1 0 0 0,-1 0 0 0 0,0 0 0 0 0,-1-1 0 0 0,-1 0-1 0 0,0 1 1 0 0,-2-1 0 0 0,0 0 0 0 0,0-17-30 0 0,-3 30-57 0 0,-1 1 1 0 0,1 0-1 0 0,-1 0 1 0 0,0 0-1 0 0,0 0 0 0 0,0 0 1 0 0,0 0-1 0 0,-1 0 1 0 0,1 1-1 0 0,-1-1 0 0 0,0 1 1 0 0,0 0-1 0 0,0-1 1 0 0,-1 2-1 0 0,1-1 0 0 0,-1 0 1 0 0,0 1-1 0 0,1-1 1 0 0,-1 1-1 0 0,0 0 0 0 0,0 0 1 0 0,-1 1-1 0 0,1-1 1 0 0,0 1-1 0 0,0 0 0 0 0,-1 0 1 0 0,1 1-1 0 0,-1-1 1 0 0,1 1-1 0 0,-1 0 0 0 0,1 0 1 0 0,0 0-1 0 0,-1 1 1 0 0,1-1-1 0 0,-1 1 0 0 0,1 0 1 0 0,0 1-1 0 0,-1-1 1 0 0,1 1-1 0 0,0 0 0 0 0,0 0 1 0 0,0 0-1 0 0,-3 2 57 0 0,-8 7-91 0 0,0 1-1 0 0,0 1 0 0 0,1 0 1 0 0,1 1-1 0 0,0 0 0 0 0,1 1 1 0 0,1 0-1 0 0,0 1 0 0 0,1 0 1 0 0,1 1-1 0 0,-7 17 92 0 0,10-21-31 0 0,1 1 0 0 0,1-1 1 0 0,0 1-1 0 0,0 1 0 0 0,2-1 0 0 0,0 0 0 0 0,0 0 1 0 0,1 1-1 0 0,1-1 0 0 0,1 1 0 0 0,0 3 31 0 0,0-12-1 0 0,1-1-1 0 0,0 1 1 0 0,0-1-1 0 0,1 1 1 0 0,-1-1-1 0 0,1 0 1 0 0,0 0-1 0 0,0 0 1 0 0,1-1-1 0 0,0 1 1 0 0,0-1-1 0 0,0 1 1 0 0,0-1-1 0 0,0-1 1 0 0,1 1 0 0 0,0 0-1 0 0,0-1 1 0 0,0 0-1 0 0,0 0 1 0 0,0-1-1 0 0,2 1 2 0 0,120 33 153 0 0,-101-32-125 0 0,1-2 0 0 0,-1-1 1 0 0,0-1-1 0 0,1-1 1 0 0,-1-1-1 0 0,16-4-28 0 0,-14-1-402 0 0,36-10-868 0 0,-24 1-8036 0 0,-30 12 252 0 0</inkml:trace>
  <inkml:trace contextRef="#ctx0" brushRef="#br0" timeOffset="294343.112">10712 4724 1272 0 0,'0'0'2418'0'0,"0"0"-117"0"0,0 0 7 0 0,0 0 58 0 0,0 0-82 0 0,0 0-206 0 0,0 0-391 0 0,0 0-404 0 0,0 0-283 0 0,0 0-287 0 0,0 0-193 0 0,0 0-108 0 0,0 0-92 0 0,-6 5-32 0 0,-73 93 673 0 0,-51 85-1189 0 0,75-134-3466 0 0,34-38-1472 0 0,0 0-4499 0 0,13-8 6207 0 0</inkml:trace>
  <inkml:trace contextRef="#ctx0" brushRef="#br0" timeOffset="294649.475">10399 4760 1864 0 0,'0'0'2790'0'0,"0"0"-1197"0"0,0 0-522 0 0,0 0 115 0 0,0 0 352 0 0,0 0 213 0 0,0 0-84 0 0,0 0-282 0 0,0 0-281 0 0,0 0-235 0 0,0 0-194 0 0,0 0-145 0 0,0 0-121 0 0,17 33-88 0 0,54 101-91 0 0,-69-128-207 0 0,1-1 1 0 0,0 1-1 0 0,0-1 1 0 0,0 1 0 0 0,0-1-1 0 0,1 0 1 0 0,0 0-1 0 0,0 0 1 0 0,1-1-1 0 0,-1 1 1 0 0,1-1-1 0 0,0 0 1 0 0,0-1 0 0 0,2 2-24 0 0,11 6 55 0 0,-5-1-137 0 0,0-2 1 0 0,1 1-1 0 0,1-2 0 0 0,-1 0 1 0 0,1-1-1 0 0,0 0 0 0 0,0-1 1 0 0,1-1 81 0 0,32 2-4214 0 0,-2-14-5431 0 0,-36 7 4789 0 0</inkml:trace>
  <inkml:trace contextRef="#ctx0" brushRef="#br0" timeOffset="295107.859">11123 4757 2513 0 0,'0'0'1775'0'0,"0"0"-115"0"0,0 0 79 0 0,0 0 168 0 0,0 0-3 0 0,0 0-225 0 0,0 0-369 0 0,0 0-394 0 0,0 0-332 0 0,0 0-238 0 0,0 0-145 0 0,0 0-86 0 0,-31 31-58 0 0,-91 98-22 0 0,85-72-59 0 0,37-50 1 0 0,0-3 15 0 0,0-1-1 0 0,0 1 1 0 0,0-1-1 0 0,0 1 1 0 0,0 0-1 0 0,1-1 1 0 0,0 1-1 0 0,0-1 1 0 0,0 0-1 0 0,0 1 1 0 0,0-1-1 0 0,1 0 0 0 0,-1 0 1 0 0,1 1-1 0 0,0-1 1 0 0,0 0-1 0 0,0-1 1 0 0,0 1-1 0 0,0 0 1 0 0,1-1-1 0 0,0 1 1 0 0,-1-1-1 0 0,1 0 1 0 0,0 0-1 0 0,0 0 1 0 0,0 0-1 0 0,0 0 1 0 0,0-1-1 0 0,1 1 1 0 0,-1-1-1 0 0,0 0 1 0 0,1 0-1 0 0,-1 0 1 0 0,1 0-1 0 0,-1-1 0 0 0,4 1 10 0 0,7-1 222 0 0,0 0 1 0 0,0 0 0 0 0,0-1 0 0 0,0-1 0 0 0,0-1 0 0 0,0 1 0 0 0,-1-2 0 0 0,1 0 0 0 0,-1-1 0 0 0,0 0 0 0 0,0-1 0 0 0,-1-1 0 0 0,0 0 0 0 0,0 0 0 0 0,0-1 0 0 0,6-7-224 0 0,11-9 477 0 0,-2-2 0 0 0,-1-2-1 0 0,0 0 1 0 0,-3-1 0 0 0,13-20-477 0 0,-24 35-13 0 0,0 0 0 0 0,-1 0 0 0 0,-1-1 0 0 0,0-1 0 0 0,-1 1-1 0 0,0-2 1 0 0,-2 1 0 0 0,0-1 0 0 0,0 0 0 0 0,-2-1-1 0 0,0 1 1 0 0,-1-1 0 0 0,-1 0 0 0 0,-1 0 0 0 0,0 0-1 0 0,-2 0 1 0 0,0-1 0 0 0,0 1 13 0 0,-1 14-36 0 0,-1 0 0 0 0,1 0 0 0 0,0 0 1 0 0,-1 0-1 0 0,0 0 0 0 0,0 1 0 0 0,0-1 0 0 0,-1 1 0 0 0,1-1 0 0 0,-1 1 0 0 0,1 0 0 0 0,-1 0 0 0 0,0 0 1 0 0,0 0-1 0 0,-1 0 0 0 0,1 1 0 0 0,-1 0 0 0 0,1-1 0 0 0,-1 1 0 0 0,0 1 0 0 0,1-1 0 0 0,-1 0 1 0 0,0 1-1 0 0,0 0 0 0 0,0 0 0 0 0,-1 0 0 0 0,1 0 0 0 0,0 1 0 0 0,0 0 0 0 0,0 0 0 0 0,0 0 1 0 0,-1 0-1 0 0,1 0 0 0 0,0 1 0 0 0,0 0 0 0 0,0 0 0 0 0,0 0 0 0 0,0 0 0 0 0,0 1 0 0 0,0 0 1 0 0,0-1-1 0 0,1 2 0 0 0,-1-1 0 0 0,1 0 0 0 0,-2 1 36 0 0,-12 8-68 0 0,0 1-1 0 0,1 0 1 0 0,1 1 0 0 0,0 1 0 0 0,0 0-1 0 0,1 1 1 0 0,1 0 0 0 0,1 1-1 0 0,0 1 1 0 0,1 0 0 0 0,1 1-1 0 0,1 0 1 0 0,0 0 0 0 0,-1 6 68 0 0,7-17-97 0 0,1 0 0 0 0,0 0 1 0 0,0 0-1 0 0,1 1 0 0 0,0-1 1 0 0,0 1-1 0 0,0-1 0 0 0,1 1 0 0 0,0-1 1 0 0,1 0-1 0 0,0 1 0 0 0,0-1 1 0 0,0 1-1 0 0,1-1 0 0 0,0 0 0 0 0,0 0 1 0 0,1 0-1 0 0,0 0 0 0 0,0-1 1 0 0,1 1-1 0 0,0-1 0 0 0,0 1 1 0 0,0-1-1 0 0,1-1 0 0 0,0 1 0 0 0,0-1 1 0 0,1 1-1 0 0,-1-2 0 0 0,3 3 97 0 0,104 44-5081 0 0,-33-36-4145 0 0,-64-15 6791 0 0</inkml:trace>
  <inkml:trace contextRef="#ctx0" brushRef="#br0" timeOffset="295644.538">11817 4624 7098 0 0,'0'0'1370'0'0,"0"0"-381"0"0,0 0-84 0 0,0 0 206 0 0,0 0 128 0 0,0 0-83 0 0,0 0-324 0 0,0 0-350 0 0,0 0-235 0 0,0 0-138 0 0,-19 33-68 0 0,-59 104-49 0 0,55-73-81 0 0,23-55 50 0 0,0-5 35 0 0,1 1-1 0 0,-1-1 1 0 0,1 0 0 0 0,0 0-1 0 0,0 1 1 0 0,0-1-1 0 0,1 0 1 0 0,-1 0-1 0 0,1 0 1 0 0,0-1 0 0 0,0 1-1 0 0,1 0 1 0 0,-1-1-1 0 0,1 1 1 0 0,-1-1-1 0 0,1 0 1 0 0,0 0-1 0 0,0 0 1 0 0,1 0 0 0 0,-1-1-1 0 0,1 1 1 0 0,-1-1-1 0 0,1 0 1 0 0,0 0-1 0 0,0 0 1 0 0,0 0 0 0 0,0-1-1 0 0,0 1 1 0 0,0-1-1 0 0,0 0 1 0 0,0-1-1 0 0,1 1 1 0 0,-1-1 0 0 0,0 1-1 0 0,0-1 1 0 0,1-1-1 0 0,1 1 5 0 0,3 0 149 0 0,-1-1-1 0 0,1 0 0 0 0,-1 0 1 0 0,0-1-1 0 0,0 0 0 0 0,0 0 1 0 0,0-1-1 0 0,0 0 0 0 0,0-1 1 0 0,-1 0-1 0 0,1 0 0 0 0,-1 0 1 0 0,0-1-1 0 0,0 0 0 0 0,-1 0 1 0 0,1-1-1 0 0,-1 0 0 0 0,2-3-148 0 0,141-178 2794 0 0,-101 117-1722 0 0,-48 70-1061 0 0,0 0-54 0 0,0 19-237 0 0,-8 168-149 0 0,3-113-915 0 0,2-1-1 0 0,4 1 0 0 0,6 33 1345 0 0,6-16-1864 0 0,9 83-1182 0 0,-20-57 3816 0 0,-2-114-614 0 0,0-1-1 0 0,-1 1 1 0 0,1-1-1 0 0,-1 0 1 0 0,1 1-1 0 0,-1-1 1 0 0,0 1-1 0 0,0-1 1 0 0,0 0-1 0 0,0 0 1 0 0,-1 1-1 0 0,1-1 1 0 0,0 0-1 0 0,-1 0 0 0 0,0 0 1 0 0,1-1-1 0 0,-1 1 1 0 0,0 0-1 0 0,0-1 1 0 0,0 1-1 0 0,0-1 1 0 0,0 1-1 0 0,0-1 1 0 0,-1 0-1 0 0,1 0 1 0 0,0 0-1 0 0,-1 0 1 0 0,1 0-1 0 0,0-1 1 0 0,-1 1-1 0 0,1-1 1 0 0,-1 0-1 0 0,1 1 1 0 0,-1-1-1 0 0,1 0 1 0 0,-1 0-1 0 0,0-1 1 0 0,1 1-1 0 0,0-1 1 0 0,-3 0-156 0 0,-4 0 245 0 0,1 0 1 0 0,-1-1-1 0 0,1 0 0 0 0,-1-1 1 0 0,1 0-1 0 0,0 0 1 0 0,0-1-1 0 0,0 0 1 0 0,1-1-1 0 0,-1 1 0 0 0,-4-5-245 0 0,3-1 74 0 0,1 1 0 0 0,0-1 0 0 0,1 0 0 0 0,0-1 0 0 0,1 0 0 0 0,0 0 0 0 0,1-1 0 0 0,0 1 0 0 0,0-1 0 0 0,2 0 0 0 0,-1 0 0 0 0,1 0 0 0 0,1-1 0 0 0,0 1 0 0 0,1-1 0 0 0,1 1 0 0 0,0-1 0 0 0,0 0 0 0 0,1 1 0 0 0,1-1 0 0 0,0 1 0 0 0,1 0 0 0 0,0-1 0 0 0,0 1 0 0 0,5-9-74 0 0,1 5-232 0 0,0 1 0 0 0,1-1 0 0 0,1 2 0 0 0,0-1 0 0 0,1 2 1 0 0,0-1-1 0 0,1 2 0 0 0,1 0 0 0 0,0 0 0 0 0,12-7 232 0 0,53-32-10889 0 0,-65 43 428 0 0</inkml:trace>
  <inkml:trace contextRef="#ctx0" brushRef="#br0" timeOffset="307547.759">6734 4915 0 0 0,'-1'-1'0'0'0,"0"-1"0"0"0,0 1 0 0 0,0-1 0 0 0,0 1 0 0 0,0 0 0 0 0,0 0 0 0 0,0 0 0 0 0,-1 0 0 0 0,1 0 0 0 0,0 0 0 0 0,-1 0 0 0 0,1 0 0 0 0,-1 0 0 0 0,1 0 0 0 0,-1 1 0 0 0,1-1 0 0 0,-1 1 0 0 0,1-1 0 0 0,-1 1 0 0 0,0 0 0 0 0,1-1 0 0 0,-1 1 0 0 0,0 0 0 0 0,1 0 0 0 0,-1 0 0 0 0,0 0 0 0 0,1 1 0 0 0,-1-1 0 0 0,0 1 0 0 0,-5-1 0 0 0,-44 30 0 0 0,51-26 10558 0 0,18-1-7249 0 0,-15-2-2948 0 0,1 0 1 0 0,-1 0-1 0 0,1-1 1 0 0,-1 1-1 0 0,1-1 0 0 0,-1 0 1 0 0,0 0-1 0 0,1 0 0 0 0,-1 0 1 0 0,1 0-1 0 0,-1-1 1 0 0,1 0-1 0 0,-1 0 0 0 0,1 0 1 0 0,-1 0-1 0 0,0 0 1 0 0,0-1-1 0 0,1 0-361 0 0,83-64 2112 0 0,-80 59-1806 0 0,124-150 1208 0 0,-111 131-1503 0 0,-20 52-582 0 0,12 209 536 0 0,-8-219 43 0 0,0 0 0 0 0,1 0-1 0 0,1-1 1 0 0,0 0 0 0 0,1 0 0 0 0,0-1-1 0 0,2 0 1 0 0,-1 0 0 0 0,2 0 0 0 0,0-2-1 0 0,10 11-7 0 0,2 6 43 0 0,-22-28-8 0 0,0-1 9 0 0,0 0 5 0 0,0 0 31 0 0,0 0 19 0 0,0 0 49 0 0,0 0 36 0 0,0 0 8 0 0,0 0 24 0 0,0 0-5 0 0,-21-1 282 0 0,-21-13-398 0 0,0-2 0 0 0,1-1 0 0 0,0-3 0 0 0,-24-16-95 0 0,-24-22-404 0 0,55 47-1335 0 0,22 4-5221 0 0,11 7 153 0 0,1 0-3251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45 504 0 0,'0'0'1599'0'0,"0"0"-13"0"0,0 0 127 0 0,0 0 235 0 0,0 0 217 0 0,0 0-2 0 0,0 0-263 0 0,0 0-340 0 0,0 0-325 0 0,0 0-243 0 0,0 0-176 0 0,1-8-101 0 0,3-21-76 0 0,-3 22-74 0 0,-1 7-59 0 0,0 0-81 0 0,0 0-82 0 0,0 0-87 0 0,0 0-87 0 0,0 0-73 0 0,1 165 456 0 0,-10 75 34 0 0,-3 10-366 0 0,2-96-259 0 0,10-88-2356 0 0,0-65 1424 0 0,0-1-185 0 0,0-19-5341 0 0,2-9-2252 0 0,0 20 5303 0 0</inkml:trace>
  <inkml:trace contextRef="#ctx0" brushRef="#br0" timeOffset="1">1 137 0 0 0,'0'0'599'0'0,"0"0"114"0"0,0 0 315 0 0,0 0 417 0 0,0 0 306 0 0,0 0 51 0 0,0 0-157 0 0,0 0-188 0 0,0 0-122 0 0,36-3-79 0 0,115-10-61 0 0,383-41 6145 0 0,-220 24-7677 0 0,-314 30 226 0 0,1 0 0 0 0,-1 0 1 0 0,1 0-1 0 0,-1 1 1 0 0,1-1-1 0 0,-1 0 0 0 0,0 0 1 0 0,1 0-1 0 0,-1 0 1 0 0,1 0-1 0 0,-1 1 1 0 0,1-1-1 0 0,-1 0 0 0 0,0 0 1 0 0,1 0-1 0 0,-1 1 1 0 0,1-1-1 0 0,-1 0 0 0 0,0 1 1 0 0,1-1-1 0 0,-1 0 1 0 0,0 1-1 0 0,0-1 1 0 0,1 1-1 0 0,-1-1 0 0 0,0 0 1 0 0,0 1-1 0 0,1-1 1 0 0,-1 1-1 0 0,0-1 0 0 0,0 1 1 0 0,0-1-1 0 0,0 1 1 0 0,0-1-1 0 0,0 1 0 0 0,0-1 1 0 0,0 0-1 0 0,0 1 1 0 0,0-1-1 0 0,0 1 1 0 0,0-1-1 0 0,0 1 0 0 0,0-1 1 0 0,0 1-1 0 0,0-1 1 0 0,-1 1-1 0 0,1-1 0 0 0,0 0 1 0 0,0 1-1 0 0,-1-1 1 0 0,1 1-1 0 0,0-1 1 0 0,0 0-1 0 0,-1 1 0 0 0,1-1 1 0 0,0 0-1 0 0,-1 1 1 0 0,1-1 110 0 0,-19 24-10470 0 0,12-20 6125 0 0</inkml:trace>
  <inkml:trace contextRef="#ctx0" brushRef="#br0" timeOffset="2">67 932 1104 0 0,'0'0'1567'0'0,"0"0"254"0"0,0 0 478 0 0,0 0 279 0 0,0 0-23 0 0,0 0-345 0 0,31 2-494 0 0,101 5-369 0 0,35-23 1264 0 0,-92 4-2962 0 0,142-16 3271 0 0,-145 22-7235 0 0,1 4-5908 0 0,-69 2 2384 0 0</inkml:trace>
  <inkml:trace contextRef="#ctx0" brushRef="#br0" timeOffset="3">1367 645 3673 0 0,'0'0'1603'0'0,"0"0"-254"0"0,0 0 69 0 0,0 0 230 0 0,0 0 191 0 0,0 0-94 0 0,0 0-362 0 0,0 0-347 0 0,0 0-261 0 0,0 0-144 0 0,0 0-65 0 0,0 0-51 0 0,0 0-49 0 0,-25 5-78 0 0,-78 21-96 0 0,49 8-2 0 0,46-25-240 0 0,1-1-62 0 0,0 0 1 0 0,1 0 0 0 0,0 1-1 0 0,0 0 1 0 0,1 0 0 0 0,0 1-1 0 0,0-1 1 0 0,1 1 0 0 0,1 0-1 0 0,0 0 1 0 0,0 0-1 0 0,1 0 1 0 0,0 1 0 0 0,0-1-1 0 0,2 1 1 0 0,-1-1 0 0 0,1 1-1 0 0,1-1 1 0 0,-1 1 11 0 0,1-8-114 0 0,0 0 0 0 0,0 0 1 0 0,0 0-1 0 0,0 0 0 0 0,0 0 1 0 0,0 0-1 0 0,1 0 0 0 0,-1 0 1 0 0,1-1-1 0 0,0 1 0 0 0,0-1 1 0 0,0 1-1 0 0,0-1 0 0 0,1 0 1 0 0,-1 0-1 0 0,0 0 0 0 0,1 0 1 0 0,-1 0-1 0 0,1 0 0 0 0,0-1 0 0 0,0 1 1 0 0,0-1-1 0 0,0 0 0 0 0,0 0 1 0 0,0 0-1 0 0,0 0 0 0 0,0 0 1 0 0,1-1 113 0 0,28 6-4268 0 0,-3-5-3536 0 0,-21-1 3608 0 0</inkml:trace>
  <inkml:trace contextRef="#ctx0" brushRef="#br0" timeOffset="4">1416 1002 5065 0 0,'0'0'2129'0'0,"0"0"-481"0"0,0 0 67 0 0,0 0 321 0 0,0 0 107 0 0,0 0-275 0 0,0 0-508 0 0,0 0-424 0 0,0 0-249 0 0,0 0-120 0 0,0 0-71 0 0,0 0-64 0 0,18-23-67 0 0,52-74-79 0 0,-39 52-4 0 0,-27 37-260 0 0,0-1-1 0 0,1 1 1 0 0,1 0 0 0 0,-1 1 0 0 0,1-1 0 0 0,0 1 0 0 0,1 0 0 0 0,0 0-1 0 0,0 1 1 0 0,1 0 0 0 0,-1 0 0 0 0,1 1 0 0 0,0 0 0 0 0,1 0-1 0 0,-1 1 1 0 0,1 0 0 0 0,2 0-22 0 0,-9 5-28 0 0,0 0-1 0 0,0 1 1 0 0,0-1 0 0 0,-1 1 0 0 0,1-1-1 0 0,0 1 1 0 0,-1 0 0 0 0,0-1-1 0 0,1 1 1 0 0,-1 0 0 0 0,0 0-1 0 0,0 0 1 0 0,0 0 0 0 0,0 0-1 0 0,0 0 1 0 0,0 0 0 0 0,-1 1-1 0 0,1-1 1 0 0,-1 0 0 0 0,1 0-1 0 0,-1 1 1 0 0,0-1 0 0 0,0 0-1 0 0,0 0 1 0 0,0 1 0 0 0,-1-1 0 0 0,1 0-1 0 0,0 0 1 0 0,-1 1 0 0 0,0-1-1 0 0,1 0 1 0 0,-1 0 0 0 0,0 0-1 0 0,0 0 1 0 0,0 0 28 0 0,0 4-6 0 0,-1 4 8 0 0,1-9 1 0 0,1 0-1 0 0,-1 1 0 0 0,0-1 0 0 0,1 0 0 0 0,-1 0 0 0 0,1 1 0 0 0,0-1 1 0 0,-1 0-1 0 0,1 1 0 0 0,0-1 0 0 0,0 0 0 0 0,0 1 0 0 0,0-1 0 0 0,0 1 0 0 0,0-1 1 0 0,0 0-1 0 0,0 1 0 0 0,0-1 0 0 0,1 0 0 0 0,-1 1 0 0 0,1-1 0 0 0,-1 0 1 0 0,1 0-1 0 0,-1 1 0 0 0,1-1 0 0 0,0 0 0 0 0,-1 0 0 0 0,1 0 0 0 0,0 0 1 0 0,0 0-1 0 0,0 0 0 0 0,0 0 0 0 0,0 0 0 0 0,0 0 0 0 0,0 0 0 0 0,0 0 0 0 0,0-1 1 0 0,1 1-1 0 0,-1 0 0 0 0,0-1 0 0 0,0 1 0 0 0,1-1 0 0 0,-1 0-2 0 0,101-34 501 0 0,-42 6-386 0 0,17 17-53 0 0,-75 13-65 0 0,0 0 0 0 0,-1 1 0 0 0,1-1 1 0 0,-1 1-1 0 0,0-1 0 0 0,0 1 0 0 0,0 0 1 0 0,0-1-1 0 0,0 1 0 0 0,-1 0 0 0 0,1 0 0 0 0,-1-1 1 0 0,0 1-1 0 0,1 0 0 0 0,-1 0 0 0 0,-1 0 1 0 0,1 0-1 0 0,0-1 0 0 0,-1 1 0 0 0,0 2 3 0 0,1 3 21 0 0,-4 30 28 0 0,0 4-708 0 0,8-16-3408 0 0,-2-21-429 0 0,2-2-3088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48 0 0,'0'0'1524'0'0,"0"0"-53"0"0,0 0 0 0 0,0 0 167 0 0,0 0 178 0 0,0 0-54 0 0,0 0-304 0 0,0 0-403 0 0,0 0-377 0 0,0 0-284 0 0,0 0-142 0 0,0 0 9 0 0,0 0 102 0 0,5 1 157 0 0,135 18 5156 0 0,7-28-3801 0 0,14-12-1344 0 0,-73 16 220 0 0,-51 5-8462 0 0,-18 0-1745 0 0,-19 0 3079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2184 0 0,'0'0'2017'0'0,"0"0"-905"0"0,0 0-308 0 0,0 0 329 0 0,0 0 514 0 0,0 0 326 0 0,0 0-64 0 0,0 0-269 0 0,0 0-316 0 0,0 0-257 0 0,0 0-161 0 0,0 0-106 0 0,0 0-92 0 0,35 3-80 0 0,110 6-97 0 0,-18-17 399 0 0,18-5-1019 0 0,-114 12-4014 0 0,0 0-4077 0 0,-26 1-761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41 704 0 0,'0'0'1298'0'0,"0"0"-393"0"0,0 0-250 0 0,0 0 73 0 0,0 0 248 0 0,0 0 182 0 0,-28 35-6 0 0,-88 109-186 0 0,42-52 123 0 0,35-46-714 0 0,26-33-105 0 0,1 1-1 0 0,0 1 1 0 0,1 0-1 0 0,1 0 1 0 0,0 1-1 0 0,1 0 1 0 0,1 1 0 0 0,0 0-270 0 0,8-17 42 0 0,1 0 0 0 0,-1 0 0 0 0,0 0 0 0 0,0 0 0 0 0,1 0 0 0 0,-1 0 0 0 0,0 0 0 0 0,1-1 0 0 0,-1 1 0 0 0,0 0 0 0 0,0 0 0 0 0,1 0 0 0 0,-1 0 0 0 0,0 0 0 0 0,1 0 0 0 0,-1 1 0 0 0,0-1 0 0 0,1 0 0 0 0,-1 0 0 0 0,0 0 0 0 0,0 0 1 0 0,1 0-1 0 0,-1 0 0 0 0,0 0 0 0 0,1 1 0 0 0,-1-1 0 0 0,0 0 0 0 0,0 0 0 0 0,0 0 0 0 0,1 1 0 0 0,-1-1 0 0 0,0 0 0 0 0,0 0 0 0 0,0 0 0 0 0,1 1 0 0 0,-1-1 0 0 0,0 0 0 0 0,0 1 0 0 0,0-1 0 0 0,0 0 0 0 0,0 0 0 0 0,0 1 0 0 0,1-1 0 0 0,-1 0 1 0 0,0 1-1 0 0,0-1 0 0 0,0 0 0 0 0,0 0 0 0 0,0 1 0 0 0,0-1 0 0 0,0 0 0 0 0,0 1 0 0 0,0-1 0 0 0,-1 0 0 0 0,1 1 0 0 0,0-1 0 0 0,0 0 0 0 0,0 0 0 0 0,0 1-42 0 0,22-18 1344 0 0,83-84 20 0 0,-5-4-1 0 0,23-38-1363 0 0,-80 93 107 0 0,54-39-112 0 0,-96 89-18 0 0,1 0 1 0 0,-1 0-1 0 0,1 0 1 0 0,-1 1-1 0 0,0-1 1 0 0,1 0-1 0 0,-1 1 1 0 0,1-1-1 0 0,-1 1 1 0 0,1 0-1 0 0,-1 0 1 0 0,0-1-1 0 0,0 1 1 0 0,1 0-1 0 0,-1 0 1 0 0,0 0-1 0 0,0 0 0 0 0,0 0 1 0 0,0 0-1 0 0,0 1 1 0 0,0-1-1 0 0,0 0 1 0 0,-1 0-1 0 0,1 1 1 0 0,0-1-1 0 0,-1 1 1 0 0,1-1-1 0 0,-1 0 1 0 0,1 1-1 0 0,-1-1 1 0 0,0 1-1 0 0,1-1 1 0 0,-1 1-1 0 0,0-1 0 0 0,0 1 1 0 0,0-1-1 0 0,0 1 1 0 0,-1-1-1 0 0,1 1 1 0 0,0-1-1 0 0,-1 1 1 0 0,1-1-1 0 0,0 1 1 0 0,-1 0 22 0 0,2 8 0 0 0,5 33 14 0 0,-4-23-6 0 0,1 0-1 0 0,1-1 1 0 0,1 1-1 0 0,0-1 1 0 0,1 0-1 0 0,1 0 1 0 0,5 7-8 0 0,70 104-22 0 0,-49-80 81 0 0,-62-49 2954 0 0,-190-83-2545 0 0,114 29-538 0 0,21 8-1785 0 0,25 22-3687 0 0,48 19 43 0 0,3 1-2945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0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384 557 0 0 0,'0'0'1182'0'0,"0"0"-21"0"0,0 0-150 0 0,0 0 31 0 0,0 0 167 0 0,0 0 113 0 0,0 0-26 0 0,0 0-181 0 0,0 0-243 0 0,0 0-262 0 0,0 0-201 0 0,0 0-164 0 0,0 0-101 0 0,-33 4-50 0 0,-101 13-23 0 0,71 8-2 0 0,53-15-56 0 0,-1-4-12 0 0,1 1-1 0 0,0 1 1 0 0,0 0-1 0 0,0 0 1 0 0,1 1-1 0 0,0 0 0 0 0,1 0 1 0 0,0 1-1 0 0,0 0 1 0 0,1 1-1 0 0,1 0 1 0 0,0 0-1 0 0,0 0 1 0 0,1 1-1 0 0,0 0 1 0 0,1 0-1 0 0,1 0 1 0 0,0 0-1 0 0,0 1 1 0 0,1 3-1 0 0,2-14 23 0 0,0 0 1 0 0,1 1-1 0 0,-1-1 1 0 0,1 0-1 0 0,0 0 1 0 0,-1 0-1 0 0,1 0 1 0 0,0 0-1 0 0,0 0 1 0 0,0 0-1 0 0,1 0 1 0 0,-1 0-1 0 0,0 0 1 0 0,1 0-1 0 0,-1-1 1 0 0,1 1-1 0 0,0-1 1 0 0,-1 1-1 0 0,1-1 1 0 0,0 0-1 0 0,0 1 1 0 0,0-1-1 0 0,0 0 1 0 0,0 0-1 0 0,0 0 1 0 0,0-1-1 0 0,0 1 1 0 0,1 0-1 0 0,-1-1 1 0 0,0 1-1 0 0,0-1 1 0 0,3 0-24 0 0,75-1 2246 0 0,-59-6-1860 0 0,0 0 0 0 0,0-2 0 0 0,-1 0 0 0 0,0-1 0 0 0,0-1 0 0 0,-1-1 1 0 0,-1-1-1 0 0,14-12-386 0 0,-12 10 210 0 0,35-28-19 0 0,-3-2 1 0 0,-1-3-1 0 0,-3-1 1 0 0,-2-3-1 0 0,-2-2 1 0 0,-3-2-1 0 0,12-23-191 0 0,-44 67-233 0 0,-1 0-1 0 0,0 0 0 0 0,-1 0 1 0 0,-1-1-1 0 0,0 0 1 0 0,0 0-1 0 0,-2-1 0 0 0,1 0 1 0 0,-2 0-1 0 0,0 0 1 0 0,-1 0-1 0 0,0 0 0 0 0,-1 0 1 0 0,0-1-1 0 0,-1 1 1 0 0,-1 0-1 0 0,-1-1 0 0 0,0 1 1 0 0,-1-4 233 0 0,2 15-62 0 0,-1 0 1 0 0,1-1-1 0 0,-1 1 1 0 0,0 0-1 0 0,0-1 0 0 0,0 1 1 0 0,0 0-1 0 0,-1 1 1 0 0,1-1-1 0 0,-1 0 0 0 0,1 1 1 0 0,-1-1-1 0 0,0 1 1 0 0,0 0-1 0 0,0 0 0 0 0,-1 0 1 0 0,1 0-1 0 0,0 1 1 0 0,-1-1-1 0 0,1 1 0 0 0,-1 0 1 0 0,1 0-1 0 0,-1 0 1 0 0,0 1-1 0 0,1-1 0 0 0,-1 1 1 0 0,0 0-1 0 0,0 0 1 0 0,1 0-1 0 0,-1 0 0 0 0,0 1 1 0 0,1-1-1 0 0,-3 2 62 0 0,-5 1-31 0 0,0 0 1 0 0,1 1-1 0 0,-1 0 0 0 0,1 1 0 0 0,0 1 1 0 0,0-1-1 0 0,1 1 0 0 0,0 1 0 0 0,0 0 0 0 0,-5 5 31 0 0,-7 5 122 0 0,1 0-1 0 0,1 2 0 0 0,1 0 1 0 0,0 1-1 0 0,2 1 1 0 0,0 0-1 0 0,1 1 0 0 0,2 1 1 0 0,0 1-1 0 0,1 0 0 0 0,1 0 1 0 0,2 1-1 0 0,0 0 0 0 0,2 1 1 0 0,1-1-1 0 0,1 2 1 0 0,0 4-123 0 0,6-21 78 0 0,0 0-1 0 0,0 0 0 0 0,1 1 0 0 0,0-1 0 0 0,1 0 0 0 0,1-1 0 0 0,-1 1 0 0 0,1-1 0 0 0,1 1 0 0 0,0-1 0 0 0,0 0 0 0 0,1-1 0 0 0,0 1 0 0 0,0-1 0 0 0,1 0 0 0 0,0-1 0 0 0,0 0 0 0 0,1 0 0 0 0,0 0 0 0 0,6 2-76 0 0,13 10 312 0 0,2-1-1 0 0,0-2 1 0 0,1 0-1 0 0,0-3 0 0 0,25 9-311 0 0,72-7 67 0 0,-124-28-3913 0 0,-6 4-3773 0 0,0 5 1143 0 0</inkml:trace>
  <inkml:trace contextRef="#ctx0" brushRef="#br0" timeOffset="314.606">1376 451 10658 0 0,'0'0'1038'0'0,"0"0"-21"0"0,0 0 110 0 0,0 0 144 0 0,0 0 16 0 0,-23 31-175 0 0,-75 100-321 0 0,-38 38 632 0 0,25-19-2070 0 0,98-131-1766 0 0,7-16-2187 0 0,-1-2-5153 0 0,5-1 7442 0 0</inkml:trace>
  <inkml:trace contextRef="#ctx0" brushRef="#br0" timeOffset="570.083">1023 432 8274 0 0,'0'0'1741'0'0,"0"0"-700"0"0,0 0-463 0 0,0 0 65 0 0,0 0 269 0 0,0 0 209 0 0,0 0-44 0 0,0 0-174 0 0,0 0-185 0 0,0 0-125 0 0,0 0-69 0 0,0 0-41 0 0,11 27-35 0 0,37 85-53 0 0,12-16 588 0 0,80 74 117 0 0,-75-115-1323 0 0,-43-46-2056 0 0,-9-6-6177 0 0,-10 0-2120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32 662 0 0 0,'0'0'749'0'0,"0"0"841"0"0,0 0 263 0 0,0 0-94 0 0,0 0-232 0 0,0 0-251 0 0,0 0-203 0 0,6-15-158 0 0,39-118 2223 0 0,-32 93-2753 0 0,3 0-1 0 0,1 1 1 0 0,2 1 0 0 0,1 1-1 0 0,3 0 1 0 0,0 2-1 0 0,3 1 1 0 0,17-18-385 0 0,-43 51-3 0 0,2-1-34 0 0,-1-1 0 0 0,1 0-1 0 0,0 1 1 0 0,1-1 0 0 0,-1 1 0 0 0,0 0 0 0 0,1 0 0 0 0,-1 0 0 0 0,1 0-1 0 0,0 0 1 0 0,-1 1 0 0 0,1-1 0 0 0,0 1 0 0 0,0-1 0 0 0,0 1-1 0 0,0 0 1 0 0,0 0 0 0 0,1 1 0 0 0,-1-1 0 0 0,0 1 0 0 0,0-1 0 0 0,0 1-1 0 0,3 0 38 0 0,5 48-770 0 0,4 131 947 0 0,-14-177-158 0 0,-1-1-1 0 0,0 1 1 0 0,1-1-1 0 0,-1 1 1 0 0,1-1-1 0 0,-1 0 1 0 0,1 1-1 0 0,-1-1 1 0 0,1 0-1 0 0,0 0 1 0 0,0 1-1 0 0,0-1 1 0 0,0 0-1 0 0,0 0 1 0 0,0 0-1 0 0,0 0 1 0 0,0 0 0 0 0,0 0-1 0 0,0 0 1 0 0,0-1-1 0 0,1 1 1 0 0,-1 0-1 0 0,0-1 1 0 0,1 1-1 0 0,-1-1 1 0 0,0 1-1 0 0,1-1 1 0 0,-1 1-1 0 0,1-1 1 0 0,-1 0-1 0 0,1 0 1 0 0,-1 0-1 0 0,0 0 1 0 0,1 0 0 0 0,-1 0-1 0 0,1 0 1 0 0,-1 0-1 0 0,1-1 1 0 0,-1 1-1 0 0,0-1 1 0 0,1 1-1 0 0,-1-1 1 0 0,1 1-1 0 0,-1-1 1 0 0,0 0-1 0 0,1 0-18 0 0,52-45 996 0 0,134-214-362 0 0,-124 190-705 0 0,-63 70 59 0 0,-1 0 0 0 0,1 0 0 0 0,0 0 0 0 0,0 0 0 0 0,-1 0 0 0 0,1 0 0 0 0,0 0 0 0 0,-1 1 0 0 0,1-1 0 0 0,-1 0 0 0 0,1 0 0 0 0,0 1 0 0 0,-1-1 0 0 0,1 0 0 0 0,0 0 0 0 0,-1 1 0 0 0,1-1 0 0 0,-1 1 0 0 0,1-1 0 0 0,-1 1 0 0 0,1-1 0 0 0,-1 1 0 0 0,0-1 0 0 0,1 1 0 0 0,-1-1 0 0 0,1 1 0 0 0,-1-1 0 0 0,0 1 0 0 0,1 0 0 0 0,-1-1 0 0 0,0 1 0 0 0,0 0 0 0 0,0-1 1 0 0,0 1-1 0 0,1 0 0 0 0,-1-1 0 0 0,0 1 0 0 0,0 0 0 0 0,0-1 0 0 0,0 1 0 0 0,0 0 0 0 0,-1-1 0 0 0,1 1 0 0 0,0 0 0 0 0,0-1 0 0 0,0 1 0 0 0,-1 0 12 0 0,2 3-22 0 0,35 183 673 0 0,-35-184-653 0 0,4 13 3 0 0,0-1 0 0 0,1 0 0 0 0,0-1 0 0 0,1 0 0 0 0,1 0 0 0 0,0 0 0 0 0,1-1 1 0 0,0 0-1 0 0,7 7-1 0 0,4-10-124 0 0,-2-2-3263 0 0,-10 0-7395 0 0,-6-4 7084 0 0</inkml:trace>
  <inkml:trace contextRef="#ctx0" brushRef="#br0" timeOffset="1">1 773 2104 0 0,'0'0'1155'0'0,"0"0"-32"0"0,0 0 123 0 0,0 0 270 0 0,35-1 246 0 0,113-1 53 0 0,125-11 3821 0 0,34 7-4089 0 0,-228 24-3089 0 0,-74-12-275 0 0,-7 10-8616 0 0,0-12 6321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260 255 0 0 0,'0'0'603'0'0,"0"0"1086"0"0,0 0 464 0 0,0 0-11 0 0,0 0-231 0 0,0 0-255 0 0,0 0-260 0 0,0 0-179 0 0,0 0-125 0 0,0 0-101 0 0,-2-24-98 0 0,-7-74-79 0 0,-12 40 1117 0 0,12 47-1544 0 0,7 6-372 0 0,-1 1-1 0 0,1 0 1 0 0,-1 0 0 0 0,-1 0 0 0 0,1 0 0 0 0,-1 0 0 0 0,1 1-1 0 0,-1-1 1 0 0,0 1 0 0 0,0 0 0 0 0,0 0 0 0 0,-1 1 0 0 0,1-1-1 0 0,-1 1 1 0 0,1 0 0 0 0,-1 0 0 0 0,0 0 0 0 0,0 1 0 0 0,0 0-1 0 0,0 0 1 0 0,0 0 0 0 0,0 0 0 0 0,0 1 0 0 0,0 0 0 0 0,0 0-1 0 0,0 0 1 0 0,0 1 0 0 0,0 0 0 0 0,0 0 0 0 0,0 0 0 0 0,0 0-1 0 0,0 1 1 0 0,0 0 0 0 0,1 0 0 0 0,-1 0 0 0 0,1 0 0 0 0,-1 1-1 0 0,1 0 1 0 0,0 0 0 0 0,0 0 0 0 0,0 0 0 0 0,0 1 0 0 0,1 0-1 0 0,-1-1 1 0 0,1 1 0 0 0,0 0 0 0 0,0 1 0 0 0,1-1 0 0 0,-1 0-1 0 0,1 1 1 0 0,0 0 0 0 0,0-1 0 0 0,1 1 0 0 0,-1 0 0 0 0,1 0-1 0 0,-1 3-13 0 0,3 8-41 0 0,1-1 0 0 0,0 1 0 0 0,2-1 0 0 0,-1 0 0 0 0,2 0 0 0 0,0 0 1 0 0,0 0-1 0 0,2-1 0 0 0,0 0 0 0 0,5 9 40 0 0,3 7 1 0 0,43 89 32 0 0,-20-48 45 0 0,-2 3 0 0 0,-3 0 0 0 0,-4 3 0 0 0,-3 0 0 0 0,-4 1 0 0 0,-3 1 0 0 0,2 33-78 0 0,-20 51 581 0 0,-2-157-549 0 0,0 1 0 0 0,0 0 0 0 0,-1-1 0 0 0,0 0 0 0 0,0 1 0 0 0,0-1 0 0 0,-1 0 0 0 0,0 0 0 0 0,0 0 0 0 0,-1 0 0 0 0,1-1 0 0 0,-1 1-1 0 0,0-1 1 0 0,-1 0 0 0 0,0 0 0 0 0,1-1 0 0 0,-1 1 0 0 0,-1-1 0 0 0,1 0 0 0 0,-1 0 0 0 0,1-1 0 0 0,-1 0 0 0 0,0 0 0 0 0,0 0 0 0 0,-1-1 0 0 0,1 1-1 0 0,-1-2 1 0 0,1 1 0 0 0,-1-1 0 0 0,1 0 0 0 0,-1 0 0 0 0,0-1 0 0 0,1 1 0 0 0,-8-2-32 0 0,10 0-142 0 0,-1-1 0 0 0,1 1 0 0 0,-1-1 0 0 0,1 0 0 0 0,0 0 1 0 0,0 0-1 0 0,0-1 0 0 0,0 0 0 0 0,0 1 0 0 0,0-1 0 0 0,1-1 0 0 0,-1 1 0 0 0,1 0 0 0 0,0-1 0 0 0,0 0 1 0 0,0 0-1 0 0,0 0 0 0 0,-1-4 142 0 0,-11-21-4068 0 0,5 2-3714 0 0,6 12 632 0 0</inkml:trace>
  <inkml:trace contextRef="#ctx0" brushRef="#br0" timeOffset="1">668 616 0 0 0,'0'0'528'0'0,"0"0"354"0"0,0 0 205 0 0,0 0-26 0 0,0 0-149 0 0,0 0-192 0 0,0 0-151 0 0,0 0-84 0 0,0 33-68 0 0,-1 107-24 0 0,0 257 4492 0 0,1-397-4577 0 0,0 0 109 0 0,0 0 136 0 0,1-2 3344 0 0,0-12-2983 0 0,-3-89 588 0 0,13-175-649 0 0,-6 247-859 0 0,1 0-1 0 0,2 0 1 0 0,1 1 0 0 0,1 1-1 0 0,2-1 1 0 0,1 2 0 0 0,1 0-1 0 0,1 0 1 0 0,2 2 0 0 0,0 0-1 0 0,2 0 1 0 0,5-2 6 0 0,-24 27-8 0 0,1-1-1 0 0,-1 1 1 0 0,1 0-1 0 0,-1 0 1 0 0,1 0-1 0 0,0 0 1 0 0,-1 0-1 0 0,1 0 1 0 0,0 0 0 0 0,0 0-1 0 0,0 0 1 0 0,0 0-1 0 0,0 0 1 0 0,0 1-1 0 0,0-1 1 0 0,0 0 0 0 0,0 1-1 0 0,0-1 1 0 0,0 1-1 0 0,0-1 1 0 0,0 1-1 0 0,1-1 1 0 0,-1 1-1 0 0,0 0 1 0 0,0 0 0 0 0,0-1-1 0 0,1 1 1 0 0,-1 0-1 0 0,0 0 1 0 0,0 0-1 0 0,1 0 1 0 0,-1 1 0 0 0,0-1-1 0 0,0 0 1 0 0,1 0-1 0 0,-1 1 1 0 0,0-1-1 0 0,0 1 1 0 0,0-1-1 0 0,0 1 1 0 0,0 0 0 0 0,0-1-1 0 0,1 1 1 0 0,-1 0-1 0 0,-1 0 1 0 0,1-1-1 0 0,0 1 1 0 0,0 0-1 0 0,0 0 1 0 0,0 0 0 0 0,-1 0-1 0 0,1 0 1 0 0,0 0-1 0 0,-1 0 1 0 0,1 1-1 0 0,-1-1 1 0 0,1 0 0 0 0,-1 0-1 0 0,0 0 1 0 0,1 1-1 0 0,-1-1 9 0 0,11 204 202 0 0,11-159-1296 0 0,-13-45-2965 0 0,3-7-3636 0 0,-7 2 549 0 0</inkml:trace>
  <inkml:trace contextRef="#ctx0" brushRef="#br0" timeOffset="2">1219 247 0 0 0,'0'0'679'0'0,"0"0"542"0"0,0 0 285 0 0,0 0 57 0 0,0 0-167 0 0,0 0-294 0 0,0 0-297 0 0,0 0-158 0 0,0 0-25 0 0,0 0 58 0 0,0 0 87 0 0,14-3 21 0 0,116-26 1890 0 0,-28 28-931 0 0,-101 2-1716 0 0,0 0 1 0 0,0 1 0 0 0,0-1-1 0 0,-1 0 1 0 0,1 1-1 0 0,0-1 1 0 0,-1 0 0 0 0,1 1-1 0 0,-1-1 1 0 0,1 0-1 0 0,-1 1 1 0 0,0-1-1 0 0,0 1 1 0 0,0-1 0 0 0,0 1-1 0 0,0-1 1 0 0,0 1-1 0 0,0-1 1 0 0,0 1 0 0 0,0-1-1 0 0,0 0 1 0 0,-1 1-1 0 0,1-1 1 0 0,-1 1 0 0 0,1-1-1 0 0,-1 0 1 0 0,0 1-1 0 0,1-1 1 0 0,-1 0 0 0 0,0 0-1 0 0,0 0 1 0 0,0 1-32 0 0,-151 144 1037 0 0,120-98-986 0 0,75-26 221 0 0,134-32 483 0 0,-126 3-2804 0 0,-27 6-3892 0 0,-15 1-908 0 0,-2 0 2361 0 0</inkml:trace>
  <inkml:trace contextRef="#ctx0" brushRef="#br0" timeOffset="3">1848 641 5617 0 0,'0'0'1850'0'0,"0"0"-851"0"0,0 0-267 0 0,0 0 168 0 0,0 0 250 0 0,0 0 106 0 0,0 0-132 0 0,0 0-262 0 0,0 0-283 0 0,0 0-229 0 0,-31 17-150 0 0,-99 56-90 0 0,72-26-2 0 0,51-36-84 0 0,0-1-19 0 0,0 1 1 0 0,0 0 0 0 0,1 1-1 0 0,1-1 1 0 0,0 1 0 0 0,1 1 0 0 0,0-1-1 0 0,1 0 1 0 0,0 1 0 0 0,1 0-1 0 0,0-1 1 0 0,1 1 0 0 0,1 0-1 0 0,0 0 1 0 0,1 4-6 0 0,0-12 89 0 0,1 0 0 0 0,0-1 1 0 0,0 1-1 0 0,0-1 0 0 0,1 0 0 0 0,-1 0 0 0 0,1 0 0 0 0,0 0 1 0 0,0 0-1 0 0,0-1 0 0 0,1 1 0 0 0,-1-1 0 0 0,1 0 0 0 0,0 0 0 0 0,0 0 1 0 0,0 0-1 0 0,0-1 0 0 0,1 0 0 0 0,-1 0 0 0 0,0 0 0 0 0,1 0 1 0 0,0 0-1 0 0,-1-1 0 0 0,1 0 0 0 0,0 0 0 0 0,0-1 0 0 0,0 1 1 0 0,-1-1-1 0 0,1 0 0 0 0,0 0 0 0 0,0-1 0 0 0,0 1 0 0 0,0-1 1 0 0,-1 0-1 0 0,1 0 0 0 0,0-1 0 0 0,-1 1 0 0 0,1-1 0 0 0,-1 0 1 0 0,1-1-1 0 0,-1 1 0 0 0,1-1-89 0 0,26-18 390 0 0,-1-2 0 0 0,-2-1 0 0 0,0-1 0 0 0,-1-1-1 0 0,-2-1 1 0 0,-1-1 0 0 0,-1-2 0 0 0,17-27-390 0 0,-20 26-97 0 0,0-1 0 0 0,-2-1 0 0 0,-1 0 0 0 0,-2-2 0 0 0,-1 0 0 0 0,-2 0 0 0 0,-1-1 0 0 0,-2 0 0 0 0,-2-1 0 0 0,-1 0 0 0 0,-2 0 0 0 0,-1-1 0 0 0,-2-13 97 0 0,-1 46-44 0 0,1 1 1 0 0,-1 0 0 0 0,1-1 0 0 0,-1 1 0 0 0,-1 0 0 0 0,1-1 0 0 0,-1 1-1 0 0,1 0 1 0 0,-1-1 0 0 0,0 1 0 0 0,-1 0 0 0 0,1 0 0 0 0,-1 0 0 0 0,0 0-1 0 0,0 0 1 0 0,0 0 0 0 0,0 1 0 0 0,-1-1 0 0 0,1 1 0 0 0,-1-1 0 0 0,0 1-1 0 0,0 0 1 0 0,-1 0 0 0 0,1 0 0 0 0,0 0 0 0 0,-1 1 0 0 0,0 0 0 0 0,1-1 0 0 0,-1 1-1 0 0,0 1 1 0 0,0-1 0 0 0,0 0 0 0 0,-1 1 0 0 0,1 0 0 0 0,0 0 0 0 0,0 0-1 0 0,-1 1 1 0 0,1-1 0 0 0,0 1 0 0 0,-1 0 0 0 0,1 0 0 0 0,0 1 0 0 0,-5 0 43 0 0,-1 5-18 0 0,-1 0 0 0 0,1 1 1 0 0,0 0-1 0 0,0 0 0 0 0,1 1 1 0 0,0 1-1 0 0,0 0 0 0 0,1 0 1 0 0,1 0-1 0 0,-1 1 0 0 0,1 0 1 0 0,1 1-1 0 0,-3 5 18 0 0,-2 5 45 0 0,0 0-1 0 0,1 1 0 0 0,2 0 1 0 0,0 0-1 0 0,1 1 1 0 0,2 0-1 0 0,0 1 1 0 0,1-1-1 0 0,2 1 0 0 0,0-1 1 0 0,1 1-1 0 0,2 0 1 0 0,1 12-45 0 0,2-18 46 0 0,1 1 1 0 0,0-1-1 0 0,1 0 1 0 0,1 0-1 0 0,0-1 1 0 0,2 0-1 0 0,0 0 1 0 0,1-1-1 0 0,0 0 0 0 0,2 0 1 0 0,-1-2-1 0 0,2 1 1 0 0,0-2-1 0 0,1 1 1 0 0,0-2-1 0 0,1 0 1 0 0,0-1-1 0 0,1 0 1 0 0,0-1-1 0 0,1-1 1 0 0,8 3-47 0 0,-25-12-5 0 0,61 19-530 0 0,-25-38-5821 0 0,-16-9-2554 0 0,-12 19 3698 0 0</inkml:trace>
  <inkml:trace contextRef="#ctx0" brushRef="#br0" timeOffset="4">2684 505 11090 0 0,'0'0'1207'0'0,"0"0"-181"0"0,0 0 177 0 0,0 0 229 0 0,0 0 51 0 0,0 0-193 0 0,-26 35-354 0 0,-83 112-329 0 0,-28 39 204 0 0,130-178-839 0 0,-8 10-64 0 0,0 0 0 0 0,1 0 0 0 0,1 1 0 0 0,1 1 0 0 0,1 0 0 0 0,1 1-1 0 0,0 0 1 0 0,2 0 0 0 0,0 1 92 0 0,6-14-819 0 0,2-5-6880 0 0,1-9-810 0 0,-1-2 6252 0 0,0 4 1313 0 0</inkml:trace>
  <inkml:trace contextRef="#ctx0" brushRef="#br0" timeOffset="5">2266 509 7818 0 0,'0'0'1801'0'0,"0"0"-579"0"0,0 0-292 0 0,0 0 24 0 0,0 0 167 0 0,0 0 76 0 0,0 0-150 0 0,0 0-229 0 0,0 0-192 0 0,0 0-129 0 0,0 0-83 0 0,0 0-39 0 0,21 34-20 0 0,65 108-58 0 0,-2-33 264 0 0,-57-81-460 0 0,117 115-107 0 0,-141-140-319 0 0,33 27-1129 0 0,-23-21-2210 0 0,1-2-3971 0 0,-9-4 585 0 0</inkml:trace>
  <inkml:trace contextRef="#ctx0" brushRef="#br0" timeOffset="6">3223 638 0 0 0,'0'0'343'0'0,"0"0"792"0"0,0 0 338 0 0,0 0 133 0 0,0 0-80 0 0,0 0-166 0 0,0 0-149 0 0,0 0-144 0 0,0 0-67 0 0,0 0-18 0 0,-28 7-38 0 0,-89 25-113 0 0,62 3 102 0 0,48-25-773 0 0,-2 0-175 0 0,0 0 0 0 0,1 1 0 0 0,0 0 0 0 0,1 1 0 0 0,0-1 0 0 0,1 2 0 0 0,0-1 0 0 0,1 0 0 0 0,1 1 0 0 0,0 0 0 0 0,0 0 0 0 0,1 1 0 0 0,1-1 0 0 0,0 0 0 0 0,1 1-1 0 0,1 0 1 0 0,0-1 0 0 0,1 8 15 0 0,0-18-17 0 0,0 0-1 0 0,0 1 0 0 0,1-1 1 0 0,-1 0-1 0 0,1 0 0 0 0,0 0 0 0 0,0 0 1 0 0,0-1-1 0 0,0 1 0 0 0,1 0 1 0 0,-1-1-1 0 0,1 1 0 0 0,-1-1 1 0 0,1 0-1 0 0,0 0 0 0 0,0 0 0 0 0,0 0 1 0 0,0-1-1 0 0,0 1 0 0 0,0-1 1 0 0,0 0-1 0 0,1 0 0 0 0,-1 0 1 0 0,0 0-1 0 0,1 0 0 0 0,-1-1 0 0 0,1 1 1 0 0,2-1 17 0 0,96-14 927 0 0,-75 2-475 0 0,-1-1-1 0 0,-1-1 0 0 0,-1-1 0 0 0,0-1 1 0 0,0-1-1 0 0,-2-2 0 0 0,0 0 0 0 0,-2-1 0 0 0,0-1 1 0 0,-1-1-1 0 0,-1 0 0 0 0,10-18-451 0 0,16-23 284 0 0,-26 41-334 0 0,0-1 0 0 0,-2-1 0 0 0,-1 0 0 0 0,-1 0 0 0 0,-1-2 0 0 0,-1 0 0 0 0,-1 0 0 0 0,-1-1 0 0 0,-2 0 0 0 0,-1-1 0 0 0,-1 0 0 0 0,-1-2 50 0 0,-4 16-143 0 0,0-2 1 0 0,-2 1-1 0 0,0 1 1 0 0,0-1-1 0 0,-1 0 1 0 0,-1 0-1 0 0,-1 0 1 0 0,-4-9 142 0 0,7 19-28 0 0,-1 0 0 0 0,0 0 0 0 0,-1 1 0 0 0,1-1 0 0 0,-1 1 0 0 0,0 0 0 0 0,0 0 0 0 0,-1 0 0 0 0,1 0 0 0 0,-1 0 0 0 0,0 1 0 0 0,0-1 0 0 0,0 1 0 0 0,0 0 0 0 0,0 0 0 0 0,-1 1 0 0 0,0 0 0 0 0,1-1 0 0 0,-1 1 0 0 0,0 1 0 0 0,0-1 0 0 0,0 1 0 0 0,0 0 0 0 0,0 0 0 0 0,0 0 0 0 0,-4 0 28 0 0,-1 2-4 0 0,0-1 1 0 0,0 2 0 0 0,0-1 0 0 0,0 1 0 0 0,0 1 0 0 0,0-1 0 0 0,1 2 0 0 0,-1-1 0 0 0,1 2 0 0 0,0-1 0 0 0,0 1 0 0 0,0 0 0 0 0,1 1-1 0 0,0 0 1 0 0,0 0 0 0 0,0 1 0 0 0,1 0 0 0 0,0 0 0 0 0,-1 3 3 0 0,-9 10 14 0 0,0 0 0 0 0,2 1 0 0 0,1 1 0 0 0,0 0 0 0 0,2 1 0 0 0,-10 24-14 0 0,16-34-19 0 0,0 0 1 0 0,1 1-1 0 0,0-1 0 0 0,1 1 0 0 0,1 0 1 0 0,0 0-1 0 0,1 0 0 0 0,0 0 1 0 0,1 1-1 0 0,1-1 0 0 0,0 0 1 0 0,1 1-1 0 0,1-1 0 0 0,0 0 1 0 0,1 0-1 0 0,0 0 0 0 0,1 0 1 0 0,1-1-1 0 0,0 1 0 0 0,1-1 1 0 0,0-1-1 0 0,1 1 0 0 0,1-1 1 0 0,0 0-1 0 0,0 0 0 0 0,1-1 1 0 0,1 0-1 0 0,2 1 19 0 0,1-1-121 0 0,0-1-1 0 0,1-1 1 0 0,1-1-1 0 0,-1 0 1 0 0,1 0-1 0 0,1-2 1 0 0,-1 0-1 0 0,1 0 122 0 0,32 7-3319 0 0,2-6-4242 0 0,-36-6 1948 0 0</inkml:trace>
  <inkml:trace contextRef="#ctx0" brushRef="#br0" timeOffset="7">3781 450 5833 0 0,'0'0'2215'0'0,"0"0"-552"0"0,0 0-424 0 0,0 0-226 0 0,0 0-113 0 0,0 0-88 0 0,0 0-136 0 0,0 0-168 0 0,0 0-177 0 0,0 0-138 0 0,0 0-105 0 0,-22 32-41 0 0,-66 100-31 0 0,55-60-43 0 0,32-60 14 0 0,-1-6 8 0 0,0 0 0 0 0,1 0 0 0 0,0 0-1 0 0,0 1 1 0 0,1-1 0 0 0,-1 0 0 0 0,1 1 0 0 0,1-1 0 0 0,-1 0 0 0 0,1 1 0 0 0,0-1-1 0 0,1 0 1 0 0,-1 0 0 0 0,1 0 0 0 0,0 0 0 0 0,1 0 0 0 0,0 0 0 0 0,0-1 0 0 0,0 1-1 0 0,0-1 1 0 0,1 0 0 0 0,0 0 0 0 0,0 0 0 0 0,0 0 0 0 0,1-1 0 0 0,2 2 5 0 0,-3-3 126 0 0,0 0 1 0 0,1-1 0 0 0,0 1 0 0 0,0-1 0 0 0,-1 0-1 0 0,1-1 1 0 0,0 1 0 0 0,1-1 0 0 0,-1 0 0 0 0,0-1 0 0 0,0 1-1 0 0,0-1 1 0 0,1 0 0 0 0,-1 0 0 0 0,0 0 0 0 0,0-1-1 0 0,0 0 1 0 0,0 0 0 0 0,0 0 0 0 0,0-1 0 0 0,0 0-1 0 0,0 0 1 0 0,4-2-127 0 0,11-9 237 0 0,0-1 0 0 0,-1 0-1 0 0,0-2 1 0 0,-2 0 0 0 0,0-1-1 0 0,0-1 1 0 0,-2-1 0 0 0,0 0-1 0 0,-2-1 1 0 0,0 0 0 0 0,8-17-237 0 0,29-40 402 0 0,-6 21-96 0 0,-42 92-1121 0 0,-64 196-470 0 0,-11 96-7599 0 0,11 21 9288 0 0,59-335-118 0 0,0-1-1 0 0,-1 1 1 0 0,-1-1 0 0 0,0 1-1 0 0,0-1 1 0 0,-2-1 0 0 0,1 1-1 0 0,-2-1 1 0 0,0 0 0 0 0,0-1-1 0 0,-1 0 1 0 0,0 0 0 0 0,-1-1-1 0 0,0 0 1 0 0,-1 0 0 0 0,0-1-1 0 0,0-1 1 0 0,-1 0 0 0 0,-10 5-286 0 0,20-12 108 0 0,0 0 0 0 0,0-1-1 0 0,0 1 1 0 0,-1-1 0 0 0,1 1 0 0 0,0-1 0 0 0,0 0 0 0 0,0 0-1 0 0,0 0 1 0 0,-1 0 0 0 0,1 0 0 0 0,0 0 0 0 0,0 0 0 0 0,0-1-1 0 0,-1 1 1 0 0,1-1 0 0 0,0 0 0 0 0,0 0 0 0 0,0 0 0 0 0,0 0-1 0 0,0 0 1 0 0,1 0 0 0 0,-1 0 0 0 0,0 0 0 0 0,0-1 0 0 0,1 1 0 0 0,-1-1-1 0 0,1 0 1 0 0,-1 1 0 0 0,1-1 0 0 0,0 0 0 0 0,-1 0 0 0 0,1 1-1 0 0,0-1 1 0 0,0 0 0 0 0,0 0 0 0 0,1 0 0 0 0,-1-1 0 0 0,0 1-1 0 0,1 0 1 0 0,-1-1-108 0 0,-5-94 1501 0 0,10 71-1387 0 0,1 1-1 0 0,1-1 0 0 0,1 1 0 0 0,2 0 0 0 0,0 0 1 0 0,2 1-1 0 0,0 1 0 0 0,2-1 0 0 0,5-5-113 0 0,3-4-9 0 0,0 2 0 0 0,2 0 0 0 0,1 2 0 0 0,1 0 0 0 0,2 2 0 0 0,1 1 0 0 0,0 1 0 0 0,2 1 0 0 0,7-2 9 0 0,-29 21-246 0 0,69-34 260 0 0,-20 36-6672 0 0,-50 6 597 0 0,-2 1-4285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0.8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12 896 0 0,'0'0'2194'0'0,"0"0"-18"0"0,0 0 50 0 0,0 0 69 0 0,0 0-105 0 0,0 0-364 0 0,0 0-492 0 0,0 0-417 0 0,0 0-190 0 0,0 0-20 0 0,0 0 14 0 0,0 0-23 0 0,0 0-89 0 0,12 0-95 0 0,228 3 1947 0 0,-180-9-2318 0 0,-19 2 705 0 0,-13 1-3133 0 0,-5 2-2743 0 0,0 1-3846 0 0,-21 0 1579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9050 0 0,'0'0'1390'0'0,"0"0"-89"0"0,0 0 349 0 0,0 0 308 0 0,0 0-77 0 0,0 0-408 0 0,0 0-481 0 0,0 0-369 0 0,35 3-237 0 0,112 9-132 0 0,7-20 71 0 0,-26 2-980 0 0,-86 5-3252 0 0,-1 1-5474 0 0,-25 0 2041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39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88 0 0 0,'0'0'1250'0'0,"0"0"-51"0"0,0 0-62 0 0,0 0 213 0 0,0 0 351 0 0,0 0 145 0 0,0 0-195 0 0,0 0-367 0 0,0 0-326 0 0,0 0-195 0 0,0 0-28 0 0,3 5 30 0 0,3 14-177 0 0,0 0-1 0 0,-1 0 1 0 0,-1 1 0 0 0,-1 0 0 0 0,-1-1-1 0 0,0 1 1 0 0,-2 0 0 0 0,0 0-1 0 0,-2 4-587 0 0,2-3 134 0 0,4 346 828 0 0,14-286-1395 0 0,-10-92-1863 0 0,-2-48-4125 0 0,-5 19-3555 0 0,-1 32 8078 0 0</inkml:trace>
  <inkml:trace contextRef="#ctx0" brushRef="#br0" timeOffset="361.708">0 155 0 0 0,'0'0'220'0'0,"0"0"832"0"0,0 0 594 0 0,0 0 458 0 0,0 0 206 0 0,0 0-167 0 0,0 0-454 0 0,0 0-452 0 0,0 0-292 0 0,0 0-123 0 0,0 0-32 0 0,0 0-31 0 0,12-7-39 0 0,38-20-40 0 0,29 20 1380 0 0,47 1-170 0 0,-1-6 0 0 0,97-23-1890 0 0,8 0 303 0 0,57 9-2221 0 0,-287 26 1827 0 0,1 0 1 0 0,-1 0-1 0 0,0 0 1 0 0,1 0-1 0 0,-1 0 0 0 0,1 0 1 0 0,-1 1-1 0 0,0-1 1 0 0,1 0-1 0 0,-1 0 1 0 0,0 0-1 0 0,1 0 1 0 0,-1 1-1 0 0,0-1 0 0 0,1 0 1 0 0,-1 0-1 0 0,0 1 1 0 0,0-1-1 0 0,1 0 1 0 0,-1 0-1 0 0,0 1 0 0 0,0-1 1 0 0,1 0-1 0 0,-1 1 1 0 0,0-1-1 0 0,0 0 1 0 0,0 1-1 0 0,0-1 0 0 0,1 0 1 0 0,-1 1-1 0 0,0-1 1 0 0,0 1-1 0 0,0-1 1 0 0,0 0-1 0 0,0 1 0 0 0,0-1 1 0 0,0 1-1 0 0,0-1 1 0 0,0 0-1 0 0,0 1 1 0 0,0-1-1 0 0,0 0 0 0 0,-1 1 1 0 0,1-1-1 0 0,0 1 1 0 0,0-1-1 0 0,0 0 1 0 0,0 1-1 0 0,-1-1 1 0 0,1 0-1 0 0,0 1 0 0 0,0-1 1 0 0,-1 0-1 0 0,1 0 1 0 0,0 1-1 0 0,0-1 1 0 0,-1 0-1 0 0,1 0 0 0 0,0 1 1 0 0,-1-1-1 0 0,1 0 1 0 0,0 0-1 0 0,-1 0 1 0 0,1 0-1 0 0,-1 0 0 0 0,1 1 1 0 0,0-1-1 0 0,-1 0 91 0 0,-27 26-6996 0 0,24-22 4318 0 0,-6 7-2831 0 0</inkml:trace>
  <inkml:trace contextRef="#ctx0" brushRef="#br0" timeOffset="718.607">98 784 7410 0 0,'0'0'2163'0'0,"0"0"-715"0"0,0 0-338 0 0,0 0 165 0 0,0 0 293 0 0,0 0 114 0 0,0 0-98 0 0,0 0-208 0 0,0 0-246 0 0,0 0-214 0 0,0 0-180 0 0,33 5-133 0 0,106 11-86 0 0,-17-26 236 0 0,270-67-297 0 0,-303 61-1413 0 0,-19 4-3700 0 0,-24 3-5078 0 0,-33 6 357 0 0</inkml:trace>
  <inkml:trace contextRef="#ctx0" brushRef="#br0" timeOffset="1144.987">1226 648 0 0 0,'0'0'3713'0'0,"0"0"-2089"0"0,0 0-618 0 0,0 0 253 0 0,0 0 417 0 0,0 0 215 0 0,0 0-195 0 0,0 0-393 0 0,0 0-365 0 0,0 0-313 0 0,0 0-171 0 0,0 0-117 0 0,0 0-94 0 0,5 30-56 0 0,12 95-55 0 0,-13 32 325 0 0,-3-155-421 0 0,-1-1-1 0 0,1 0 1 0 0,-1 0-1 0 0,0 1 1 0 0,1-1-1 0 0,-1 0 1 0 0,0 1 0 0 0,0-1-1 0 0,0 0 1 0 0,0 1-1 0 0,0-1 1 0 0,0 0-1 0 0,0 1 1 0 0,0-1-1 0 0,-1 0 1 0 0,1 1 0 0 0,0-1-1 0 0,-1 0 1 0 0,1 0-1 0 0,-1 1 1 0 0,0-1-1 0 0,1 0 1 0 0,-1 0-1 0 0,0 0 1 0 0,0 0 0 0 0,1 0-1 0 0,-1 0 1 0 0,0 0-1 0 0,0 0 1 0 0,0 0-1 0 0,0 0 1 0 0,-1 0-1 0 0,1-1 1 0 0,0 1 0 0 0,0 0-1 0 0,0-1 1 0 0,0 1-1 0 0,-1-1 1 0 0,1 1-1 0 0,0-1 1 0 0,-1 0-1 0 0,1 0 1 0 0,0 1 0 0 0,-1-1-1 0 0,1 0 1 0 0,0 0-1 0 0,-1 0 1 0 0,1 0-1 0 0,0-1 1 0 0,-1 1-1 0 0,1 0 1 0 0,0 0 0 0 0,-1-1-1 0 0,1 1 1 0 0,0-1-1 0 0,0 1 1 0 0,0-1-1 0 0,-1 0 1 0 0,1 1-1 0 0,0-1 1 0 0,0 0 0 0 0,0 0-36 0 0,-3-8 72 0 0,1 0 1 0 0,0 0 0 0 0,1 0 0 0 0,-1 0-1 0 0,2 0 1 0 0,0 0 0 0 0,0 0 0 0 0,0 0-1 0 0,1-1 1 0 0,1 1 0 0 0,-1 0 0 0 0,2-1-1 0 0,-1 1 1 0 0,1 0 0 0 0,1 0 0 0 0,-1 0-1 0 0,2 1 1 0 0,1-5-73 0 0,7-11 4 0 0,2 1-1 0 0,0 1 1 0 0,1 1 0 0 0,2 0-1 0 0,0 1 1 0 0,1 1 0 0 0,1 0-1 0 0,0 2 1 0 0,2 0-1 0 0,0 1 1 0 0,0 1 0 0 0,2 1-1 0 0,0 1 1 0 0,7-2-4 0 0,-13 7-26 0 0,0 0 0 0 0,0 1 0 0 0,1 1 1 0 0,0 1-1 0 0,1 1 0 0 0,-1 0 0 0 0,1 1 0 0 0,-1 2 0 0 0,1-1 1 0 0,0 2-1 0 0,4 1 26 0 0,-21-1-4 0 0,-1 0-1 0 0,0 0 1 0 0,0 1 0 0 0,0-1-1 0 0,1 0 1 0 0,-1 1 0 0 0,0-1 0 0 0,0 1-1 0 0,0 0 1 0 0,0-1 0 0 0,0 1 0 0 0,0 0-1 0 0,0-1 1 0 0,0 1 0 0 0,0 0 0 0 0,0 0-1 0 0,0 0 1 0 0,-1 0 0 0 0,1 0 0 0 0,0 0-1 0 0,0 0 1 0 0,-1 0 0 0 0,1 0 0 0 0,-1 0-1 0 0,1 1 1 0 0,-1-1 0 0 0,0 0 0 0 0,1 0-1 0 0,-1 0 1 0 0,0 1 0 0 0,0-1 0 0 0,0 0-1 0 0,0 0 1 0 0,0 1 0 0 0,0-1 0 0 0,0 0-1 0 0,0 0 1 0 0,0 1 0 0 0,-1-1-1 0 0,1 0 1 0 0,-1 0 0 0 0,1 0 0 0 0,-1 1-1 0 0,0 0 5 0 0,-26 49 141 0 0,16-40-104 0 0,-1-1-1 0 0,0 0 1 0 0,-1-1-1 0 0,0-1 1 0 0,-1 0-1 0 0,1 0 1 0 0,-1-2-1 0 0,-1 1 1 0 0,1-2-1 0 0,-1 0 1 0 0,0-1-1 0 0,0 0 1 0 0,-10 0-37 0 0,22-3-73 0 0,-1 0 0 0 0,1 0 0 0 0,-1-1 0 0 0,0 1 0 0 0,1-1 0 0 0,-1 0 1 0 0,1 0-1 0 0,-1 0 0 0 0,0-1 0 0 0,1 1 0 0 0,-1-1 0 0 0,1 0 0 0 0,-1 0 0 0 0,1 0 0 0 0,-1 0 0 0 0,1-1 1 0 0,0 0-1 0 0,0 1 0 0 0,0-1 0 0 0,0 0 0 0 0,0 0 0 0 0,0-1 0 0 0,-1 0 73 0 0,-2-13-4576 0 0,5-7-3880 0 0,3 16 1915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2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60 0 0 0,'0'0'697'0'0,"0"0"-355"0"0,0 0-70 0 0,0 0 288 0 0,0 0 424 0 0,0 0 303 0 0,0 0 52 0 0,0 0-115 0 0,0 0-157 0 0,0 0-196 0 0,-7 34-140 0 0,-24 106-87 0 0,-38 76 1537 0 0,19-103-1360 0 0,40-99 623 0 0,7-24 1540 0 0,9-26-1180 0 0,14-16-1717 0 0,2 1 1 0 0,3 1-1 0 0,1 2 0 0 0,3 0 0 0 0,2 2 0 0 0,1 1 1 0 0,3 2-1 0 0,15-14-87 0 0,-34 38 16 0 0,23-22-8 0 0,-35 64-455 0 0,-35 121 679 0 0,24-128-199 0 0,2 1 1 0 0,0 0-1 0 0,1 0 0 0 0,0 0 0 0 0,1 0 0 0 0,1 1 0 0 0,1 0 0 0 0,1 12-33 0 0,2-28 20 0 0,-1 0 0 0 0,1 0 0 0 0,0-1-1 0 0,-1 1 1 0 0,1 0 0 0 0,0-1 0 0 0,0 1 0 0 0,0-1-1 0 0,0 0 1 0 0,1 1 0 0 0,-1-1 0 0 0,0 0-1 0 0,1 0 1 0 0,-1-1 0 0 0,0 1 0 0 0,1 0 0 0 0,-1-1-1 0 0,1 0 1 0 0,-1 1 0 0 0,1-1 0 0 0,-1 0-1 0 0,1 0 1 0 0,-1 0 0 0 0,1-1 0 0 0,-1 1 0 0 0,1-1-1 0 0,-1 1 1 0 0,0-1 0 0 0,1 0 0 0 0,-1 0 0 0 0,0 0-1 0 0,0 0 1 0 0,1 0 0 0 0,-1 0 0 0 0,0-1-1 0 0,1 0-19 0 0,80-60 209 0 0,-4-3 0 0 0,-2-4-1 0 0,2-8-208 0 0,-77 76 1 0 0,98-74-35 0 0,-99 75 27 0 0,0 0 1 0 0,0-1-1 0 0,0 1 1 0 0,0 0 0 0 0,-1-1-1 0 0,1 1 1 0 0,0 0 0 0 0,0 0-1 0 0,0 0 1 0 0,0 0-1 0 0,0 0 1 0 0,0 0 0 0 0,0 0-1 0 0,0 0 1 0 0,0 0 0 0 0,-1 1-1 0 0,1-1 1 0 0,0 0-1 0 0,0 1 1 0 0,0-1 0 0 0,0 0-1 0 0,0 1 1 0 0,-1-1 0 0 0,1 1-1 0 0,0-1 1 0 0,0 1-1 0 0,-1 0 1 0 0,1-1 0 0 0,0 1-1 0 0,-1 0 1 0 0,1-1 0 0 0,-1 1-1 0 0,1 0 1 0 0,-1 0 0 0 0,1-1-1 0 0,-1 1 1 0 0,1 0-1 0 0,-1 0 1 0 0,0 0 0 0 0,0 0-1 0 0,1 0 1 0 0,-1-1 0 0 0,0 1-1 0 0,0 0 1 0 0,0 0-1 0 0,0 0 1 0 0,0 0 0 0 0,0 0-1 0 0,0 0 7 0 0,2 57 15 0 0,-3-46 0 0 0,-2 174 249 0 0,3-182-289 0 0,0 0 1 0 0,1 0 0 0 0,-1-1-1 0 0,1 1 1 0 0,0 0-1 0 0,0-1 1 0 0,0 1-1 0 0,0 0 1 0 0,1-1 0 0 0,-1 1-1 0 0,1-1 1 0 0,0 0-1 0 0,0 0 1 0 0,0 0-1 0 0,0 0 1 0 0,1 0 0 0 0,-1 0-1 0 0,1 0 1 0 0,0-1-1 0 0,0 1 1 0 0,0-1-1 0 0,0 0 1 0 0,0 0 0 0 0,0 0-1 0 0,1 0 1 0 0,0 0 24 0 0,41 6-4713 0 0,-34-8 1306 0 0,-3 0-2005 0 0,-4 0-1731 0 0</inkml:trace>
  <inkml:trace contextRef="#ctx0" brushRef="#br0" timeOffset="283.041">0 642 8282 0 0,'0'0'1167'0'0,"0"0"-44"0"0,0 0 254 0 0,0 0 258 0 0,0 0-2 0 0,0 0-230 0 0,0 0-299 0 0,33 7-216 0 0,103 22-177 0 0,-18-21 390 0 0,472-55 248 0 0,-527 46-5214 0 0,-40 1-4190 0 0,-15 0-1798 0 0</inkml:trace>
  <inkml:trace contextRef="#ctx0" brushRef="#br0" timeOffset="1064.343">560 874 8578 0 0,'0'0'2019'0'0,"0"0"-764"0"0,0 0-430 0 0,0 0 77 0 0,0 0 202 0 0,0 0 70 0 0,0 0-165 0 0,0 0-242 0 0,0 0-245 0 0,-17 31-196 0 0,-57 100-122 0 0,-118 199-248 0 0,129-234-16 0 0,63-95 72 0 0,0-1 28 0 0,0 0 34 0 0,30-62 436 0 0,110-163-44 0 0,-99 172-446 0 0,2 2 1 0 0,2 2-1 0 0,3 1 0 0 0,34-24-20 0 0,-80 69-12 0 0,1 1-1 0 0,0-1 0 0 0,0 1 1 0 0,0-1-1 0 0,0 1 0 0 0,0 0 1 0 0,0 0-1 0 0,1 0 0 0 0,-1 1 1 0 0,1-1-1 0 0,-1 1 1 0 0,1 0-1 0 0,0 0 0 0 0,-1 0 1 0 0,1 0-1 0 0,0 1 0 0 0,0 0 1 0 0,-1-1-1 0 0,1 1 0 0 0,0 1 1 0 0,2-1 12 0 0,10 40-102 0 0,-8 20 203 0 0,22 65-1 0 0,34 47-32 0 0,-48-50-54 0 0,-16-120 21 0 0,-1 0 0 0 0,1 0-1 0 0,-1 0 1 0 0,0 1 0 0 0,0-1 0 0 0,0 0-1 0 0,0 0 1 0 0,0 0 0 0 0,0-1 0 0 0,-1 1-1 0 0,1 0 1 0 0,-1 0 0 0 0,1-1 0 0 0,-1 1-1 0 0,1-1 1 0 0,-1 1 0 0 0,0-1 0 0 0,0 0-1 0 0,0 1 1 0 0,0-1 0 0 0,0 0 0 0 0,0 0-1 0 0,0-1 1 0 0,0 1 0 0 0,0 0 0 0 0,-1-1-1 0 0,1 1 1 0 0,0-1 0 0 0,0 0 0 0 0,-1 0-1 0 0,1 0 1 0 0,0 0 0 0 0,0 0 0 0 0,-1 0-1 0 0,1 0 1 0 0,0-1 0 0 0,0 1 0 0 0,-2-1-36 0 0,-54-65 1287 0 0,43 46-1487 0 0,-6-9 318 0 0,-1 0 1 0 0,-2 2-1 0 0,0 0 0 0 0,-26-20-117 0 0,41 40-568 0 0,0 1 0 0 0,0 0 0 0 0,-1 0 0 0 0,1 1 0 0 0,-1 0 0 0 0,0 0 0 0 0,-1 1 0 0 0,1 1 0 0 0,-1 0 0 0 0,1 0 0 0 0,-8 0 568 0 0,6 2-4777 0 0,5 1-3031 0 0</inkml:trace>
  <inkml:trace contextRef="#ctx0" brushRef="#br0" timeOffset="2259.613">1687 196 0 0 0,'0'0'1323'0'0,"0"0"37"0"0,0 0-5 0 0,0 0 7 0 0,0 0-9 0 0,0 0 96 0 0,-4-12 46 0 0,-18-61 2486 0 0,-23 10 1464 0 0,38 58-5331 0 0,1 0-1 0 0,-1 0 0 0 0,-1 1 0 0 0,1 0 0 0 0,-1 0 1 0 0,1 1-1 0 0,-1 0 0 0 0,0 0 0 0 0,0 1 0 0 0,-1 0 1 0 0,1 0-1 0 0,-9 0-113 0 0,9 0 7 0 0,-1 1 1 0 0,1 1 0 0 0,-1-1 0 0 0,0 1-1 0 0,1 0 1 0 0,-1 1 0 0 0,0 0-1 0 0,1 1 1 0 0,-1-1 0 0 0,1 2-1 0 0,0-1 1 0 0,-1 1 0 0 0,1 0 0 0 0,1 1-1 0 0,-1 0 1 0 0,0 0 0 0 0,1 1-1 0 0,0 0 1 0 0,0 0 0 0 0,0 1 0 0 0,1-1-1 0 0,0 2 1 0 0,0-1 0 0 0,0 1-1 0 0,1-1 1 0 0,0 1 0 0 0,-4 7-8 0 0,6-7 4 0 0,0 0 0 0 0,1 1 0 0 0,0-1 0 0 0,0 1 1 0 0,0-1-1 0 0,1 1 0 0 0,0 0 0 0 0,1 0 0 0 0,0-1 1 0 0,0 1-1 0 0,0 0 0 0 0,1 0 0 0 0,0-1 0 0 0,1 1 0 0 0,2 7-4 0 0,42 95 303 0 0,133 273 551 0 0,-157-326-789 0 0,-3 1 1 0 0,-2 1 0 0 0,-2 0 0 0 0,-4 1 0 0 0,-2 1-1 0 0,1 41-65 0 0,-9-40 96 0 0,1-31-31 0 0,-1 1 0 0 0,-1 0 0 0 0,-2-1 0 0 0,-1 1 0 0 0,-2 0 0 0 0,-1-1 0 0 0,-1 0 0 0 0,-2-1 0 0 0,-9 23-65 0 0,17-49 9 0 0,-1-1 1 0 0,1 1 0 0 0,-1-1 0 0 0,0 0-1 0 0,0 0 1 0 0,0 0 0 0 0,0 0 0 0 0,-1 0 0 0 0,1 0-1 0 0,-1-1 1 0 0,0 1 0 0 0,0-1 0 0 0,0 0-1 0 0,0 1 1 0 0,0-1 0 0 0,0-1 0 0 0,-1 1-1 0 0,1 0 1 0 0,0-1 0 0 0,-1 0 0 0 0,0 0 0 0 0,1 0-1 0 0,-1 0 1 0 0,0 0 0 0 0,1-1 0 0 0,-1 0-1 0 0,0 1 1 0 0,1-1 0 0 0,-1-1 0 0 0,0 1-1 0 0,0-1 1 0 0,1 1 0 0 0,-1-1 0 0 0,0 0 0 0 0,1 0-1 0 0,-1-1 1 0 0,1 1 0 0 0,0-1 0 0 0,-1 1-1 0 0,1-1 1 0 0,0 0 0 0 0,0-1 0 0 0,0 1-1 0 0,0 0 1 0 0,0-1 0 0 0,0 0-10 0 0,-10-9-314 0 0,0 0-1 0 0,1 0 1 0 0,0-1-1 0 0,1-1 1 0 0,0 1 0 0 0,1-2-1 0 0,-4-9 315 0 0,-7-22-4587 0 0,8-2-5142 0 0,13 33 2813 0 0</inkml:trace>
  <inkml:trace contextRef="#ctx0" brushRef="#br0" timeOffset="3198.435">2047 664 0 0 0,'0'0'1408'0'0,"0"0"-19"0"0,0 0 232 0 0,0 0 392 0 0,0 0 277 0 0,0 0-51 0 0,0 0-350 0 0,0 0-416 0 0,0 0-338 0 0,0 0-229 0 0,0 0-180 0 0,0 0-121 0 0,0 0-84 0 0,-1 18-72 0 0,-12 118 582 0 0,-4 199-144 0 0,12-221 314 0 0,22-185 396 0 0,66-214-501 0 0,-19 105-980 0 0,8 69-164 0 0,-71 109 34 0 0,0 1 0 0 0,0 0 0 0 0,0 0 0 0 0,0-1 0 0 0,0 1 0 0 0,0 0 0 0 0,0 0 0 0 0,1 0 0 0 0,-1 1 0 0 0,0-1 0 0 0,1 0 0 0 0,-1 0 0 0 0,0 1 0 0 0,1-1 0 0 0,-1 1 0 0 0,1-1 0 0 0,-1 1 0 0 0,1 0 0 0 0,-1-1 0 0 0,1 1 0 0 0,-1 0 0 0 0,1 0 0 0 0,0 0 0 0 0,-1 0 0 0 0,1 0 0 0 0,-1 0 0 0 0,1 1 0 0 0,-1-1 0 0 0,1 1 0 0 0,-1-1 0 0 0,1 1 0 0 0,-1-1 0 0 0,0 1 0 0 0,1 0 0 0 0,-1-1 14 0 0,21 132-4136 0 0,-13-120 1135 0 0,6 2-8950 0 0,-9-13 6985 0 0</inkml:trace>
  <inkml:trace contextRef="#ctx0" brushRef="#br0" timeOffset="3873.503">2677 307 8794 0 0,'0'0'2519'0'0,"0"0"-639"0"0,0 0-370 0 0,0 0-59 0 0,0 0-112 0 0,0 0-273 0 0,0 0-376 0 0,0 0-300 0 0,0 0-186 0 0,0 0-104 0 0,0 0-43 0 0,0 0-25 0 0,-11 20-21 0 0,-35 65-18 0 0,25-40 82 0 0,21-36-2936 0 0,1 2-4039 0 0,-1-8-857 0 0</inkml:trace>
  <inkml:trace contextRef="#ctx0" brushRef="#br0" timeOffset="4394.123">2892 362 0 0 0,'0'0'935'0'0,"0"0"839"0"0,0 0 379 0 0,0 0 51 0 0,0 0-97 0 0,0 0-228 0 0,0 0-340 0 0,0 0-316 0 0,0 0-262 0 0,0 0-173 0 0,0 0-101 0 0,0 0-63 0 0,0 0-70 0 0,14-1 537 0 0,-7 0-973 0 0,131-8 768 0 0,-137 10-878 0 0,0-1 0 0 0,0 0 0 0 0,0 1 0 0 0,0-1 0 0 0,0 0 0 0 0,0 1-1 0 0,0-1 1 0 0,0 1 0 0 0,0 0 0 0 0,0-1 0 0 0,0 1 0 0 0,0 0 0 0 0,0 0 0 0 0,-1-1 0 0 0,1 1 0 0 0,0 0 0 0 0,0 0 0 0 0,-1 0 0 0 0,1 0 0 0 0,-1 0 0 0 0,1 0 0 0 0,-1 0 0 0 0,1 0 0 0 0,-1 0 0 0 0,0 0-1 0 0,1 0 1 0 0,-1 1 0 0 0,0-1 0 0 0,0 0 0 0 0,0 0 0 0 0,0 0 0 0 0,0 0 0 0 0,0 0 0 0 0,0 0 0 0 0,0 1 0 0 0,0-1 0 0 0,-1 0 0 0 0,1 0 0 0 0,0 0 0 0 0,-1 0 0 0 0,1 0 0 0 0,-1 0 0 0 0,1 0-8 0 0,-26 44 467 0 0,-46 26 247 0 0,71-70-701 0 0,0 0 0 0 0,0 0 0 0 0,0 1 0 0 0,0-1 0 0 0,0 0 0 0 0,0 1 0 0 0,0-1 0 0 0,1 0 0 0 0,-1 1 0 0 0,1-1 0 0 0,-1 1 0 0 0,1-1 0 0 0,-1 1 0 0 0,1-1 0 0 0,0 1 0 0 0,0-1 0 0 0,0 1 0 0 0,0-1 0 0 0,0 1 0 0 0,0-1 0 0 0,0 1 0 0 0,0 0 0 0 0,0-1 0 0 0,1 1 0 0 0,-1-1 0 0 0,1 1 0 0 0,-1-1-1 0 0,1 0 1 0 0,0 1 0 0 0,-1-1 0 0 0,1 1 0 0 0,0-1 0 0 0,0 0 0 0 0,0 0 0 0 0,0 0 0 0 0,0 1 0 0 0,0-1 0 0 0,0 0 0 0 0,1 0 0 0 0,-1 0 0 0 0,0-1 0 0 0,1 2-13 0 0,13 0-23 0 0,0-1 0 0 0,0 0 0 0 0,0-1 0 0 0,0-1-1 0 0,0 0 1 0 0,0-1 0 0 0,-1 0 0 0 0,1-1 0 0 0,0-1 0 0 0,-1-1 0 0 0,7-2 23 0 0,-2 2-2285 0 0,-4 2-6629 0 0,-7 3-1224 0 0</inkml:trace>
  <inkml:trace contextRef="#ctx0" brushRef="#br0" timeOffset="5485.537">3649 829 0 0 0,'0'0'1391'0'0,"0"0"192"0"0,0 0 93 0 0,0 0 122 0 0,0 0 45 0 0,0 0-205 0 0,0 0-350 0 0,0 0-317 0 0,-31 9-295 0 0,-96 28-185 0 0,62-2-2 0 0,55-26-414 0 0,1-1-39 0 0,-1 1 0 0 0,1 0 0 0 0,0 0 0 0 0,1 1 0 0 0,0 0 0 0 0,1 0 0 0 0,0 1-1 0 0,1 0 1 0 0,0 1 0 0 0,0-1 0 0 0,1 1 0 0 0,1 0 0 0 0,0 0 0 0 0,0 0 0 0 0,2 1 0 0 0,-1-1 0 0 0,2 1 0 0 0,-1 0 0 0 0,2 12-36 0 0,0-22 22 0 0,1 0 1 0 0,0 0-1 0 0,0 1 1 0 0,0-1-1 0 0,1 0 1 0 0,-1 0-1 0 0,1 0 1 0 0,0 0-1 0 0,0-1 1 0 0,0 1-1 0 0,0 0 1 0 0,0-1-1 0 0,0 0 1 0 0,1 1-1 0 0,-1-1 1 0 0,1 0-1 0 0,0 0 0 0 0,-1 0 1 0 0,1 0-1 0 0,0-1 1 0 0,0 1-1 0 0,0-1 1 0 0,0 0-1 0 0,0 0 1 0 0,1 0-1 0 0,-1 0 1 0 0,0-1-1 0 0,1 1 1 0 0,-1-1-1 0 0,2 1-22 0 0,103-13 1938 0 0,-81 0-1639 0 0,-1-1 0 0 0,0 0 0 0 0,-1-2 0 0 0,0-1 0 0 0,-2-1 0 0 0,0-1 0 0 0,0-2 0 0 0,-2 0 0 0 0,-1-1 1 0 0,0 0-1 0 0,-2-2 0 0 0,0 0 0 0 0,-2-2 0 0 0,4-7-299 0 0,-4 7 13 0 0,-1-1 1 0 0,-1 0-1 0 0,-2-1 1 0 0,-1 0 0 0 0,-1-1-1 0 0,-1 0 1 0 0,-1-1-1 0 0,-2 0 1 0 0,-1 0 0 0 0,-1 0-1 0 0,-2-1 1 0 0,0 0-1 0 0,-2 1 1 0 0,-2-1 0 0 0,-1-5-14 0 0,1 23-68 0 0,0 0 0 0 0,-1 0 0 0 0,0 1 0 0 0,-1 0 1 0 0,0-1-1 0 0,-1 1 0 0 0,0 1 0 0 0,-1-1 0 0 0,0 1 1 0 0,-1 0-1 0 0,0 0 0 0 0,0 1 0 0 0,-1 0 1 0 0,0 0-1 0 0,-1 1 0 0 0,0 0 0 0 0,0 0 0 0 0,-7-3 68 0 0,12 9-27 0 0,1 0-1 0 0,0 1 0 0 0,-1 0 1 0 0,1 0-1 0 0,-1 0 0 0 0,1 0 1 0 0,-1 0-1 0 0,1 1 1 0 0,-1 0-1 0 0,1 0 0 0 0,-1 0 1 0 0,0 0-1 0 0,1 0 0 0 0,-1 1 1 0 0,1-1-1 0 0,-1 1 0 0 0,1 0 1 0 0,-1 0-1 0 0,1 0 0 0 0,-1 1 1 0 0,1-1-1 0 0,0 1 1 0 0,0 0-1 0 0,0 0 0 0 0,0 0 1 0 0,0 0-1 0 0,0 0 0 0 0,1 1 1 0 0,-1-1-1 0 0,1 1 0 0 0,-3 2 28 0 0,-54 100-22 0 0,50-82 90 0 0,2 0 0 0 0,1 0 0 0 0,1 0-1 0 0,0 0 1 0 0,2 1 0 0 0,1 0-1 0 0,1-1 1 0 0,1 1 0 0 0,1 0-1 0 0,1 0 1 0 0,1-1 0 0 0,1 1-1 0 0,1-1 1 0 0,1 0 0 0 0,1 0-1 0 0,1-1 1 0 0,1 0 0 0 0,1 0-1 0 0,1-1 1 0 0,12 18-68 0 0,1-4 219 0 0,2 0-1 0 0,2-2 0 0 0,1-1 1 0 0,1-1-1 0 0,15 10-218 0 0,16 17-25 0 0,-59-68-15176 0 0,-2 5 8476 0 0</inkml:trace>
  <inkml:trace contextRef="#ctx0" brushRef="#br0" timeOffset="5818.291">4507 634 6025 0 0,'0'0'2261'0'0,"0"0"-273"0"0,0 0-166 0 0,0 0 36 0 0,0 0-106 0 0,0 0-329 0 0,-19 35-452 0 0,-57 108-383 0 0,35-67-205 0 0,-4-1-1 0 0,-47 60-382 0 0,61-85-50 0 0,15-23-1931 0 0,-1-1-6228 0 0,14-23 3656 0 0,0-2-107 0 0</inkml:trace>
  <inkml:trace contextRef="#ctx0" brushRef="#br0" timeOffset="6081.042">4102 682 7001 0 0,'0'0'1529'0'0,"0"0"-410"0"0,0 0-127 0 0,0 0 306 0 0,0 0 266 0 0,0 0 11 0 0,0 0-256 0 0,0 0-271 0 0,0 0-192 0 0,0 0-137 0 0,0 0-97 0 0,0 0-70 0 0,31 34-74 0 0,97 108-97 0 0,-33-38 325 0 0,12 33-494 0 0,-100-120-503 0 0,-6-14-4066 0 0,0-2-4544 0 0,-3-1 479 0 0</inkml:trace>
  <inkml:trace contextRef="#ctx0" brushRef="#br0" timeOffset="6334.338">4974 281 7210 0 0,'0'0'3652'0'0,"0"0"-1741"0"0,0 0-640 0 0,0 0 54 0 0,0 0 67 0 0,0 0-98 0 0,0 0-353 0 0,0 0-363 0 0,0 0-248 0 0,0 0-163 0 0,0 0-90 0 0,0 0-50 0 0,-25 32-43 0 0,-76 101-76 0 0,67-80-519 0 0,29-35-901 0 0,5-11-1435 0 0,0 0-3660 0 0,0-3-1783 0 0</inkml:trace>
  <inkml:trace contextRef="#ctx0" brushRef="#br0" timeOffset="6827.39">5210 793 13195 0 0,'0'0'1325'0'0,"0"0"-280"0"0,0 0 24 0 0,0 0 142 0 0,0 0-8 0 0,0 0-243 0 0,0 0-352 0 0,0 0-232 0 0,0 0-130 0 0,0 0-93 0 0,-31 12-69 0 0,-97 40-25 0 0,71-13-20 0 0,51-28-34 0 0,-4 2-53 0 0,1 0 1 0 0,1 1-1 0 0,1 0 0 0 0,0 1 0 0 0,0-1 1 0 0,2 2-1 0 0,0-1 0 0 0,0 0 1 0 0,2 1-1 0 0,0 0 0 0 0,0 0 1 0 0,2 0-1 0 0,0 8 48 0 0,1-21-13 0 0,0-1 0 0 0,1 1 0 0 0,-1 0 0 0 0,1-1 0 0 0,0 1 0 0 0,0-1 0 0 0,0 1 0 0 0,0-1 0 0 0,0 1 0 0 0,0-1 1 0 0,1 0-1 0 0,-1 1 0 0 0,1-1 0 0 0,-1 0 0 0 0,1 0 0 0 0,0 0 0 0 0,0 0 0 0 0,0-1 0 0 0,0 1 0 0 0,0 0 0 0 0,1-1 0 0 0,-1 0 0 0 0,0 1 0 0 0,1-1 0 0 0,-1 0 1 0 0,1 0-1 0 0,-1 0 0 0 0,1 0 0 0 0,-1-1 0 0 0,1 1 0 0 0,0-1 0 0 0,-1 0 0 0 0,1 0 0 0 0,2 0 13 0 0,95-11 244 0 0,-61-6-67 0 0,-1-2-1 0 0,-1-2 1 0 0,0-1 0 0 0,-2-1 0 0 0,-1-3 0 0 0,-1 0 0 0 0,-1-3 0 0 0,-1 0-1 0 0,-2-2 1 0 0,-1-1 0 0 0,-1-1 0 0 0,-2-2 0 0 0,15-27-177 0 0,-26 37-163 0 0,-1 0 1 0 0,-2-1-1 0 0,0 0 0 0 0,-1-1 0 0 0,-2 0 1 0 0,-1-1-1 0 0,-1 1 0 0 0,-1-2 1 0 0,-2 1-1 0 0,-1 0 0 0 0,-1 0 1 0 0,-1-1-1 0 0,-1 1 163 0 0,0 21-113 0 0,1 0 1 0 0,-1 0 0 0 0,0 0-1 0 0,0 1 1 0 0,-1-1 0 0 0,0 0-1 0 0,0 1 1 0 0,-1 0 0 0 0,0-1-1 0 0,0 1 1 0 0,0 0 0 0 0,-1 0-1 0 0,0 1 1 0 0,0-1 0 0 0,0 1-1 0 0,-1 0 1 0 0,1 0 0 0 0,-1 0-1 0 0,0 1 1 0 0,-1-1 0 0 0,1 1-1 0 0,-1 1 1 0 0,0-1 0 0 0,0 1-1 0 0,0 0 1 0 0,-1 0 0 0 0,1 1-1 0 0,0 0 1 0 0,-1 0 0 0 0,0 0-1 0 0,1 1 1 0 0,-1 0 0 0 0,0 0-1 0 0,0 1 1 0 0,0 0 0 0 0,0 0-1 0 0,1 1 1 0 0,-2-1 112 0 0,-3 4 51 0 0,1 1 0 0 0,0 0 0 0 0,0 0-1 0 0,0 1 1 0 0,0 0 0 0 0,1 1 0 0 0,0 0 0 0 0,1 0 0 0 0,-1 1 0 0 0,1 0 0 0 0,1 1 0 0 0,0-1-1 0 0,0 2 1 0 0,0-1 0 0 0,1 1 0 0 0,1 0 0 0 0,0 0 0 0 0,0 0 0 0 0,-2 8-51 0 0,-4 9 131 0 0,1 1 0 0 0,1 0 1 0 0,1 1-1 0 0,2 0 1 0 0,1 0-1 0 0,1 1 0 0 0,1-1 1 0 0,2 1-1 0 0,1-1 0 0 0,3 21-131 0 0,0-29 20 0 0,1-1 0 0 0,1 0 0 0 0,0 0-1 0 0,2 0 1 0 0,0 0 0 0 0,2-1-1 0 0,0-1 1 0 0,1 1 0 0 0,0-1 0 0 0,2-1-1 0 0,0 0 1 0 0,1-1 0 0 0,0 0-1 0 0,12 10-19 0 0,-16-19-173 0 0,-1-1-1 0 0,1 0 0 0 0,1 0 0 0 0,-1 0 0 0 0,1-1 0 0 0,0-1 0 0 0,0 0 1 0 0,1 0-1 0 0,-1-1 0 0 0,1 0 0 0 0,0-1 0 0 0,10 1 174 0 0,12-1-4650 0 0,-1-5-3826 0 0,-22 0 4455 0 0</inkml:trace>
  <inkml:trace contextRef="#ctx0" brushRef="#br0" timeOffset="7406.184">5779 704 4737 0 0,'0'0'1591'0'0,"0"0"-463"0"0,0 0-100 0 0,0 0 215 0 0,0 0 124 0 0,0 0-85 0 0,0 0-308 0 0,0 0-340 0 0,-14 34-219 0 0,-43 104-120 0 0,42-77 115 0 0,17-51-289 0 0,-2-6-51 0 0,1 0 0 0 0,-1 0 0 0 0,1-1 0 0 0,0 1 0 0 0,0 0 0 0 0,0-1 0 0 0,0 1 0 0 0,1-1 0 0 0,0 1 0 0 0,0-1 0 0 0,0 0 0 0 0,0 0 0 0 0,0 0 0 0 0,0 0 0 0 0,1 0 0 0 0,-1 0 0 0 0,1 0 0 0 0,0-1 0 0 0,0 0 0 0 0,0 1 0 0 0,0-1 0 0 0,1 0 0 0 0,-1 0 0 0 0,0-1 0 0 0,1 1 0 0 0,-1-1 0 0 0,1 0 0 0 0,0 0 0 0 0,-1 0 0 0 0,1 0 0 0 0,0 0 0 0 0,3-1-70 0 0,2 1 220 0 0,1 0 1 0 0,-1-1 0 0 0,1-1-1 0 0,-1 0 1 0 0,0 0 0 0 0,1-1-1 0 0,-1 0 1 0 0,0 0-1 0 0,0-1 1 0 0,0 0 0 0 0,0-1-1 0 0,6-3-220 0 0,12-11 242 0 0,0-1 0 0 0,-2-2 0 0 0,0 0 0 0 0,-2-2 0 0 0,0-1 0 0 0,-1 0 0 0 0,-2-2 0 0 0,8-11-242 0 0,52-62 363 0 0,-80 98-365 0 0,1 1 1 0 0,-1 0-1 0 0,0-1 0 0 0,0 1 0 0 0,0-1 0 0 0,0 1 0 0 0,0 0 0 0 0,0-1 0 0 0,0 1 0 0 0,0-1 0 0 0,1 1 0 0 0,-1 0 0 0 0,0-1 0 0 0,0 1 0 0 0,0 0 0 0 0,1-1 0 0 0,-1 1 0 0 0,0 0 0 0 0,1 0 0 0 0,-1-1 0 0 0,0 1 0 0 0,1 0 0 0 0,-1 0 0 0 0,0-1 0 0 0,1 1 0 0 0,-1 0 0 0 0,0 0 0 0 0,1 0 0 0 0,-1 0 0 0 0,0-1 0 0 0,1 1 0 0 0,-1 0 0 0 0,1 0 0 0 0,-1 0 0 0 0,0 0 0 0 0,1 0 0 0 0,-1 0 0 0 0,1 0 0 0 0,-1 0 0 0 0,0 0 0 0 0,1 0 0 0 0,-1 0 0 0 0,1 1 0 0 0,-1-1 0 0 0,0 0 0 0 0,1 0 0 0 0,-1 0 1 0 0,1 0-1 0 0,-1 1 0 0 0,0-1 0 0 0,1 0 0 0 0,-1 0 0 0 0,0 1 0 0 0,0-1 0 0 0,1 0 0 0 0,-1 0 0 0 0,0 1 0 0 0,0-1 0 0 0,1 0 0 0 0,-1 1 0 0 0,0-1 0 0 0,0 1 0 0 0,0-1 0 0 0,1 0 0 0 0,-1 1 0 0 0,0-1 0 0 0,0 0 0 0 0,0 1 0 0 0,0 0 2 0 0,-1 32-163 0 0,1-28 224 0 0,-52 311-908 0 0,51 59-1402 0 0,-1-340 1788 0 0,-1 0-1 0 0,-2-1 0 0 0,-1 0 0 0 0,-2 0 1 0 0,-1 0-1 0 0,-2-1 0 0 0,-1 0 0 0 0,-13 22 462 0 0,23-48 189 0 0,0 0-1 0 0,-1-1 0 0 0,0 1 1 0 0,-1 0-1 0 0,1-1 1 0 0,-1 0-1 0 0,0 0 0 0 0,-1 0 1 0 0,1 0-1 0 0,-1-1 1 0 0,0 1-1 0 0,-1-1 0 0 0,1-1 1 0 0,-1 1-1 0 0,0-1 1 0 0,0 0-1 0 0,-1 0 0 0 0,1-1 1 0 0,-1 0-1 0 0,1 0 0 0 0,-1 0 1 0 0,0-1-1 0 0,-7 2-188 0 0,10-4 76 0 0,-1-1 1 0 0,1 1-1 0 0,0-1 0 0 0,0 0 0 0 0,0 0 0 0 0,0 0 1 0 0,0 0-1 0 0,0-1 0 0 0,0 0 0 0 0,0 0 0 0 0,0 0 1 0 0,1 0-1 0 0,-1 0 0 0 0,1-1 0 0 0,0 0 0 0 0,-1 1 1 0 0,1-1-1 0 0,0 0 0 0 0,1-1 0 0 0,-1 1 0 0 0,1 0 1 0 0,-1-1-1 0 0,1 0 0 0 0,0 1 0 0 0,0-1 0 0 0,0 0 1 0 0,1 0-1 0 0,0 0 0 0 0,-1 0 0 0 0,1 0 0 0 0,1 0 1 0 0,-1-4-77 0 0,-5-140 292 0 0,11 115-589 0 0,2 0 0 0 0,2 1-1 0 0,0-1 1 0 0,2 2-1 0 0,2-1 1 0 0,1 2 0 0 0,9-14 297 0 0,25-64-9766 0 0,-37 76-834 0 0</inkml:trace>
  <inkml:trace contextRef="#ctx0" brushRef="#br0" timeOffset="7665.484">6580 259 9794 0 0,'0'0'4840'0'0,"0"0"-2970"0"0,0 0-1028 0 0,0 0 79 0 0,0 0 192 0 0,0 0 21 0 0,0 0-241 0 0,0 0-269 0 0,0 0-218 0 0,0 0-145 0 0,-13 31-77 0 0,-40 100-68 0 0,0-39-96 0 0,53-92-22 0 0,-56 80-440 0 0,14-31-4251 0 0,30-35-1984 0 0,5-3-4527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59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248 221 6673 0 0,'0'0'1475'0'0,"0"0"-130"0"0,0 0-64 0 0,0 0 108 0 0,0 0 194 0 0,0 0 64 0 0,0 0-192 0 0,0 0-378 0 0,0 0-405 0 0,0 0-320 0 0,-8 2-182 0 0,-23 8-58 0 0,24 30 121 0 0,61 311 1134 0 0,-22-31-1631 0 0,-34-182-4697 0 0,-5-98-3545 0 0,1-31 1406 0 0</inkml:trace>
  <inkml:trace contextRef="#ctx0" brushRef="#br0" timeOffset="370.775">1 387 6937 0 0,'0'0'1638'0'0,"0"0"-37"0"0,0 0 24 0 0,0 0 57 0 0,0 0-71 0 0,0 0-307 0 0,0 0-448 0 0,0 0-324 0 0,0 0-158 0 0,0 0-37 0 0,0 0 13 0 0,0 0-21 0 0,31-15-24 0 0,103-45-18 0 0,0 21 233 0 0,-97 29-409 0 0,1 2 0 0 0,0 1-1 0 0,0 3 1 0 0,0 0 0 0 0,0 3-1 0 0,38 3-110 0 0,-73-2 0 0 0,0 0-1 0 0,0 1 1 0 0,0-1-1 0 0,1 1 0 0 0,-1-1 1 0 0,0 1-1 0 0,0 0 0 0 0,0 1 1 0 0,0-1-1 0 0,0 0 0 0 0,-1 1 1 0 0,1-1-1 0 0,0 1 1 0 0,0 0-1 0 0,-1 0 0 0 0,0 0 1 0 0,1 1-1 0 0,-1-1 0 0 0,0 0 1 0 0,0 1-1 0 0,0-1 0 0 0,0 1 1 0 0,0 0-1 0 0,-1 0 1 0 0,0 0-1 0 0,1-1 0 0 0,-1 1 1 0 0,0 0-1 0 0,0 1 0 0 0,0-1 1 0 0,-1 0-1 0 0,1 0 0 0 0,-1 0 1 0 0,0 0-1 0 0,0 1 0 0 0,0-1 1 0 0,0 0-1 0 0,0 0 1 0 0,-1 0-1 0 0,1 1 0 0 0,-1-1 1 0 0,0 0-1 0 0,0 0 0 0 0,0 0 1 0 0,0 0-1 0 0,-1 1 1 0 0,-7 13 0 0 0,0-1 0 0 0,0 1-1 0 0,-2-1 1 0 0,0-1 0 0 0,0 0 0 0 0,-2 0 0 0 0,0-1 0 0 0,-12 15 16 0 0,11-12 3 0 0,6-9-24 0 0,0 0 1 0 0,1 0-1 0 0,0 1 0 0 0,1 0 1 0 0,-1 0-1 0 0,2 1 0 0 0,-1 0 1 0 0,1 0-1 0 0,1 0 0 0 0,0 1 1 0 0,0-1-1 0 0,1 1 0 0 0,1 0 1 0 0,0 0-1 0 0,0 0 5 0 0,5-6-4 0 0,-1 0-1 0 0,1 0 1 0 0,0-1 0 0 0,1 0-1 0 0,-1 1 1 0 0,1-1-1 0 0,0 0 1 0 0,0-1-1 0 0,0 1 1 0 0,0-1 0 0 0,1 0-1 0 0,-1 0 1 0 0,1 0-1 0 0,0 0 1 0 0,0-1 0 0 0,0 0-1 0 0,0 0 1 0 0,0 0-1 0 0,0-1 1 0 0,1 0 0 0 0,-1 0-1 0 0,1 0 1 0 0,1 0 4 0 0,-6-1 0 0 0,14 3 3 0 0,0 0 0 0 0,-1 2 0 0 0,1-1 0 0 0,-1 2 0 0 0,1 0 0 0 0,-2 1 0 0 0,12 7-3 0 0,-23-13 16 0 0,-1 0 1 0 0,1 1-1 0 0,-1-1 0 0 0,1 1 0 0 0,-1-1 1 0 0,0 1-1 0 0,0-1 0 0 0,0 1 0 0 0,0 0 1 0 0,0 0-1 0 0,0 0 0 0 0,0 0 0 0 0,0-1 1 0 0,-1 1-1 0 0,1 0 0 0 0,-1 0 0 0 0,1 0 1 0 0,-1 0-1 0 0,0 0 0 0 0,0 0 0 0 0,0 0 1 0 0,0 1-1 0 0,0-1 0 0 0,0 0 0 0 0,-1 0 1 0 0,1 0-1 0 0,-1 0 0 0 0,1-1 0 0 0,-1 1 1 0 0,0 0-1 0 0,0 0 0 0 0,0 0 0 0 0,0 0 1 0 0,0-1-1 0 0,0 1 0 0 0,0 0 0 0 0,-1 0-16 0 0,-53 57 716 0 0,55-58-715 0 0,-231 153 504 0 0,190-128-584 0 0,0-2-1 0 0,-2-1 1 0 0,-1-2 0 0 0,-12 2 79 0 0,31-18-1529 0 0,31-17-4040 0 0,32-13-3281 0 0,-25 14 2485 0 0</inkml:trace>
  <inkml:trace contextRef="#ctx0" brushRef="#br0" timeOffset="1073.3">971 840 5505 0 0,'0'0'2693'0'0,"0"0"-517"0"0,0 0-313 0 0,0 0-13 0 0,0 0-44 0 0,0 0-245 0 0,0 0-447 0 0,0 0-407 0 0,0 0-295 0 0,-11 32-175 0 0,-31 97-66 0 0,39-93-52 0 0,16-33 8 0 0,-8-4-66 0 0,11 0 55 0 0,1-1 1 0 0,-1-1 0 0 0,1 0 0 0 0,-1-2 0 0 0,0 0-1 0 0,-1 0 1 0 0,1-1 0 0 0,-1-1 0 0 0,0-1-1 0 0,-1 0 1 0 0,0-1 0 0 0,0-1 0 0 0,-1 0-1 0 0,0 0 1 0 0,0-1 0 0 0,-1-1 0 0 0,2-4-117 0 0,4 0 30 0 0,189-186 185 0 0,-206 202-234 0 0,0 1 1 0 0,1 0 0 0 0,-1 0 0 0 0,0 0 0 0 0,0 0-1 0 0,1 0 1 0 0,-1 1 0 0 0,0-1 0 0 0,0 0 0 0 0,0 1-1 0 0,-1-1 1 0 0,1 0 0 0 0,0 1 0 0 0,0-1 0 0 0,-1 1 0 0 0,1-1-1 0 0,-1 1 1 0 0,1-1 0 0 0,-1 1 0 0 0,0 0 0 0 0,1-1-1 0 0,-1 1 1 0 0,0 0 0 0 0,0-1 0 0 0,0 1 0 0 0,-1-1-1 0 0,1 1 1 0 0,0 0 0 0 0,0-1 0 0 0,-1 1 0 0 0,1-1 0 0 0,-1 1-1 0 0,0-1 1 0 0,1 1 0 0 0,-1-1 0 0 0,0 1 18 0 0,1 4-18 0 0,-3 24-15 0 0,2-26 25 0 0,-1 0 0 0 0,1 0 1 0 0,0 1-1 0 0,0-1 1 0 0,0 1-1 0 0,1-1 1 0 0,-1 0-1 0 0,1 1 0 0 0,0-1 1 0 0,1 1-1 0 0,-1-1 1 0 0,1 1-1 0 0,0-1 1 0 0,0 1-1 0 0,0-1 0 0 0,0 0 1 0 0,1 0-1 0 0,0 0 1 0 0,0 0-1 0 0,0 0 1 0 0,0 0-1 0 0,1 0 0 0 0,-1 0 1 0 0,1-1-1 0 0,0 1 1 0 0,0-1-1 0 0,0 0 1 0 0,1 0-1 0 0,-1 0 0 0 0,1-1 1 0 0,-1 1-1 0 0,1-1 1 0 0,0 0-1 0 0,0 0 1 0 0,3 1 7 0 0,1-1 44 0 0,0 0-1 0 0,0-1 1 0 0,0 0 0 0 0,0-1 0 0 0,-1 0 0 0 0,1 0 0 0 0,0 0 0 0 0,0-1 0 0 0,0 0 0 0 0,0-1-1 0 0,-1 0 1 0 0,1 0 0 0 0,0-1 0 0 0,-1 0 0 0 0,0 0 0 0 0,0-1 0 0 0,0 1 0 0 0,0-2 0 0 0,0 1-1 0 0,-1-1 1 0 0,0 0 0 0 0,0 0 0 0 0,3-4-44 0 0,33-32 305 0 0,-3-2-1 0 0,-1-2 1 0 0,-2-1 0 0 0,-2-1-1 0 0,-3-3 1 0 0,-1 0 0 0 0,17-44-305 0 0,-30 55 28 0 0,-3-1 1 0 0,-1 0 0 0 0,-2 0-1 0 0,-2-1 1 0 0,-1-1 0 0 0,-2 0-1 0 0,-3 0 1 0 0,0-39-29 0 0,-3 80 3 0 0,0-1-1 0 0,1 1 1 0 0,-1-1 0 0 0,0 1-1 0 0,0-1 1 0 0,0 0 0 0 0,0 1-1 0 0,0-1 1 0 0,-1 1 0 0 0,1-1-1 0 0,0 1 1 0 0,-1-1 0 0 0,1 1-1 0 0,-1 0 1 0 0,1-1 0 0 0,-1 1-1 0 0,0-1 1 0 0,1 1 0 0 0,-1 0-1 0 0,0 0 1 0 0,0-1 0 0 0,0 1-1 0 0,0 0 1 0 0,0 0 0 0 0,0 0-1 0 0,-1 0 1 0 0,0-1-3 0 0,-19 40-373 0 0,1 24 348 0 0,3 1 0 0 0,2 0 0 0 0,3 1 1 0 0,2 0-1 0 0,4 1 0 0 0,2 0 0 0 0,4 22 25 0 0,2-62-46 0 0,0 0 0 0 0,2-1 0 0 0,1 1-1 0 0,1-1 1 0 0,1 0 0 0 0,1 0 0 0 0,1-1 0 0 0,1 0 0 0 0,1-1-1 0 0,1 0 1 0 0,2 1 46 0 0,-9-9-2907 0 0,-78-90-11952 0 0,59 61 10512 0 0,2 7 2411 0 0</inkml:trace>
  <inkml:trace contextRef="#ctx0" brushRef="#br0" timeOffset="1329.6">1468 332 11554 0 0,'0'0'1610'0'0,"0"0"-136"0"0,0 0 33 0 0,0 0-32 0 0,35 0-198 0 0,116 0-214 0 0,-42-3 342 0 0,-1-5-1 0 0,107-22-1404 0 0,-52 5 213 0 0,-82 14-464 0 0,12-1-1368 0 0,-32 5-4051 0 0,-31 3-5651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53 4209 0 0,'0'0'1900'0'0,"0"0"-247"0"0,0 0-198 0 0,0 0 33 0 0,0 0 76 0 0,0 0-27 0 0,0 0-289 0 0,0 0-421 0 0,0 0-358 0 0,0 0-257 0 0,0 0-114 0 0,0 3-9 0 0,12 498 2410 0 0,-35-314-2316 0 0,23-227 2662 0 0,5-85-2583 0 0,5 58-217 0 0,2 0 0 0 0,4 2 0 0 0,2-1 0 0 0,4 2 1 0 0,26-55-46 0 0,-44 109-1 0 0,1-1-1 0 0,0 2 1 0 0,1-1 0 0 0,0 0 0 0 0,0 1 0 0 0,1 0 0 0 0,0 1 0 0 0,1 0 0 0 0,0 0 0 0 0,0 0 0 0 0,1 1 0 0 0,-1 0 0 0 0,10-5 1 0 0,-15 11-6 0 0,-1 0-1 0 0,0 1 0 0 0,1-1 1 0 0,-1 1-1 0 0,1-1 1 0 0,-1 1-1 0 0,0 0 0 0 0,1 0 1 0 0,-1 0-1 0 0,1 0 1 0 0,-1 0-1 0 0,0 1 0 0 0,1-1 1 0 0,-1 1-1 0 0,1-1 1 0 0,-1 1-1 0 0,0 0 0 0 0,0 0 1 0 0,1 0-1 0 0,-1 0 1 0 0,0 0-1 0 0,0 1 0 0 0,0-1 1 0 0,0 1-1 0 0,0-1 1 0 0,-1 1-1 0 0,1 0 0 0 0,0 0 1 0 0,-1 0-1 0 0,1-1 1 0 0,-1 2-1 0 0,0-1 0 0 0,0 0 1 0 0,1 2 6 0 0,33 88 90 0 0,-30-73-76 0 0,1 20-906 0 0,-6-38 82 0 0,0-1-555 0 0,0 0-824 0 0,0-1-3273 0 0,0-2 2897 0 0,0 3 1272 0 0,0-4-6761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0 3209 0 0,'0'0'1657'0'0,"0"0"-79"0"0,0 0 200 0 0,0 0 306 0 0,0 0 115 0 0,0 0-246 0 0,0 0-548 0 0,0 0-495 0 0,0 0-337 0 0,0 0-202 0 0,0 0-103 0 0,0 0-70 0 0,0 0-72 0 0,-16 26-51 0 0,-52 79-64 0 0,28-32-1782 0 0,36-60-525 0 0,1-6-2493 0 0,2-3-4750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0,'0'0'739'0'0,"0"0"879"0"0,0 0 394 0 0,0 0 212 0 0,0 0 85 0 0,0 0-149 0 0,0 0-450 0 0,0 0-530 0 0,0 0-398 0 0,0 0-226 0 0,0 0-69 0 0,0 0 19 0 0,8-3 48 0 0,62-16 1206 0 0,156 19 277 0 0,-180 4-1529 0 0,-46-4-229 0 0,0 0 61 0 0,0 0 40 0 0,-40-74 582 0 0,30 63-911 0 0,-77-91-48 0 0,64 65-2065 0 0,31 36-7993 0 0,-3 1-697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2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318 439 0 0 0,'0'0'597'0'0,"0"0"490"0"0,0 0 58 0 0,0 0-107 0 0,0 0-75 0 0,0 0-34 0 0,0 0-55 0 0,0 0-47 0 0,0 0-41 0 0,-18 1-70 0 0,-58 6-93 0 0,15 22 642 0 0,54-22-1167 0 0,-6 2-75 0 0,1 0 1 0 0,1 1 0 0 0,-1 0-1 0 0,2 1 1 0 0,-1 0 0 0 0,1 0-1 0 0,1 1 1 0 0,0 1 0 0 0,1-1-1 0 0,0 2 1 0 0,1-1 0 0 0,1 1-1 0 0,0 0 1 0 0,1 0 0 0 0,0 0-1 0 0,1 1 1 0 0,1 0 0 0 0,0 0-1 0 0,1 0 1 0 0,0 3-24 0 0,3-15 42 0 0,-1 0-1 0 0,1 1 0 0 0,0-1 1 0 0,0 0-1 0 0,1 0 1 0 0,-1 0-1 0 0,0-1 1 0 0,1 1-1 0 0,0 0 1 0 0,0 0-1 0 0,0-1 1 0 0,0 1-1 0 0,0-1 0 0 0,0 0 1 0 0,1 0-1 0 0,-1 1 1 0 0,1-2-1 0 0,-1 1 1 0 0,1 0-1 0 0,0 0 1 0 0,0-1-1 0 0,0 1 1 0 0,0-1-1 0 0,0 0 0 0 0,0 0 1 0 0,0 0-1 0 0,0-1 1 0 0,0 1-1 0 0,0-1 1 0 0,1 1-1 0 0,-1-1 1 0 0,0 0-1 0 0,1 0-41 0 0,108-20 2808 0 0,-81 4-2456 0 0,-2-1 1 0 0,0-1-1 0 0,-1-1 0 0 0,0-2 1 0 0,-2-1-1 0 0,-1-1 1 0 0,-1-1-1 0 0,0-1 1 0 0,-2-1-1 0 0,-1-1 0 0 0,9-17-352 0 0,-29 42 2 0 0,14-16-41 0 0,0-1-1 0 0,-2 0 1 0 0,0-1-1 0 0,-1 0 1 0 0,-1-1 0 0 0,-1 0-1 0 0,-1-1 1 0 0,-1 0-1 0 0,-1 0 1 0 0,-1-1-1 0 0,-1 0 1 0 0,0 0-1 0 0,-2 0 1 0 0,-1 0-1 0 0,-1-1 1 0 0,-1-7 39 0 0,-2 24-144 0 0,1 0-1 0 0,-1 0 1 0 0,0 0-1 0 0,-1 1 1 0 0,0-1-1 0 0,0 1 1 0 0,0-1-1 0 0,-1 1 1 0 0,0 0-1 0 0,0 0 1 0 0,-1 1 0 0 0,1-1-1 0 0,-1 1 1 0 0,0 0-1 0 0,-1 0 1 0 0,1 1-1 0 0,-1-1 1 0 0,0 1-1 0 0,0 0 1 0 0,-1 1-1 0 0,1 0 1 0 0,-1 0-1 0 0,1 0 1 0 0,-1 1 0 0 0,0 0-1 0 0,0 0 1 0 0,0 0-1 0 0,-7 0 145 0 0,6 3-58 0 0,-1-1-1 0 0,0 2 0 0 0,0-1 1 0 0,0 1-1 0 0,0 0 1 0 0,1 1-1 0 0,-1 0 0 0 0,1 0 1 0 0,0 1-1 0 0,0 0 1 0 0,0 1-1 0 0,1-1 0 0 0,-1 1 1 0 0,1 1-1 0 0,0 0 0 0 0,0 0 1 0 0,1 0-1 0 0,-4 6 59 0 0,0-2 39 0 0,0 0 0 0 0,1 1 0 0 0,1 0 0 0 0,0 1-1 0 0,0 0 1 0 0,1 0 0 0 0,1 1 0 0 0,0 0 0 0 0,1 0 0 0 0,0 0-1 0 0,1 1 1 0 0,0-1 0 0 0,1 1 0 0 0,1 0 0 0 0,0 0 0 0 0,1 0-1 0 0,0 3-38 0 0,1-6 25 0 0,15 86 268 0 0,-6-82-178 0 0,0 1 0 0 0,1-2 0 0 0,0 1 0 0 0,1-1 0 0 0,1-1 0 0 0,0 0 0 0 0,0-1 0 0 0,2 0 0 0 0,-1-1 0 0 0,2 0 0 0 0,-1-1 0 0 0,1-1 0 0 0,1 0 0 0 0,0-1 0 0 0,0-1 0 0 0,8 3-115 0 0,57 20 388 0 0,-71-26-2259 0 0,-19-5-6513 0 0,-3 1 3180 0 0,9 0 3713 0 0</inkml:trace>
  <inkml:trace contextRef="#ctx0" brushRef="#br0" timeOffset="1438.803">944 328 0 0 0,'0'0'713'0'0,"0"0"253"0"0,0 0 178 0 0,0 0 165 0 0,0 0 67 0 0,0 0-191 0 0,0 0-340 0 0,0 0-361 0 0,0 0-243 0 0,0 0-45 0 0,0 0 56 0 0,0 0 104 0 0,0 0 54 0 0,-1 9-22 0 0,-18 169 1217 0 0,19-162-1505 0 0,-2-6-39 0 0,2 0 0 0 0,-1 1 0 0 0,2-1 0 0 0,-1 1 0 0 0,1-1 1 0 0,1 0-1 0 0,0 0 0 0 0,0 0 0 0 0,1 0 0 0 0,1 0 0 0 0,-1 0 0 0 0,2 0 0 0 0,-1-1 1 0 0,1 0-1 0 0,2 1-61 0 0,-4-7 147 0 0,1-1 0 0 0,-1-1 0 0 0,1 1 0 0 0,0 0 1 0 0,-1-1-1 0 0,1 0 0 0 0,0 0 0 0 0,0 0 0 0 0,0 0 0 0 0,0-1 1 0 0,0 1-1 0 0,0-1 0 0 0,0 0 0 0 0,1 0 0 0 0,-1-1 1 0 0,0 1-1 0 0,0-1 0 0 0,0 0 0 0 0,0 0 0 0 0,-1 0 0 0 0,1-1 1 0 0,0 1-1 0 0,0-1 0 0 0,-1 0 0 0 0,1 0 0 0 0,-1 0 1 0 0,1 0-1 0 0,-1-1 0 0 0,0 1 0 0 0,0-1 0 0 0,0 0 0 0 0,-1 0 1 0 0,1 0-1 0 0,0 0 0 0 0,-1-1 0 0 0,2-3-147 0 0,222-319 1084 0 0,-213 404-2029 0 0,37 437 986 0 0,-49-479-92 0 0,-2-1 0 0 0,-1 1 0 0 0,-2-1 1 0 0,-1 0-1 0 0,-2 0 0 0 0,-6 17 51 0 0,11-43 40 0 0,0 0 1 0 0,0 0 0 0 0,-1 0-1 0 0,0 0 1 0 0,-1 0 0 0 0,0-1-1 0 0,-1 1 1 0 0,1-1 0 0 0,-1-1-1 0 0,-1 1 1 0 0,0-1 0 0 0,0 1-1 0 0,0-2 1 0 0,-1 1 0 0 0,0-1-1 0 0,0 0 1 0 0,-1 0-1 0 0,1-1 1 0 0,-1 0 0 0 0,0 0-1 0 0,-1-1 1 0 0,1 0 0 0 0,-1-1-1 0 0,0 1 1 0 0,0-2 0 0 0,0 1-1 0 0,-4-1-40 0 0,9-4 66 0 0,1 0 0 0 0,0 0 0 0 0,0 0 0 0 0,0-1-1 0 0,0 1 1 0 0,0-1 0 0 0,1 0 0 0 0,-1 0 0 0 0,1 0-1 0 0,0 0 1 0 0,0-1 0 0 0,0 1 0 0 0,0 0 0 0 0,0-1-1 0 0,1 1 1 0 0,-1-1 0 0 0,1 0 0 0 0,0 0 0 0 0,0 1-1 0 0,1-1 1 0 0,-1 0 0 0 0,1 0 0 0 0,0 0 0 0 0,0 0 0 0 0,0 1-1 0 0,0-1 1 0 0,1 0 0 0 0,0 0 0 0 0,0-1-66 0 0,1-27 14 0 0,2 0-1 0 0,2 0 1 0 0,0 1 0 0 0,3-1 0 0 0,0 1 0 0 0,2 1 0 0 0,1 0-1 0 0,2 0 1 0 0,0 2 0 0 0,2 0 0 0 0,20-26-14 0 0,69-82-993 0 0,-23 56-6841 0 0,-67 66 2216 0 0,-7 5-755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0,'0'0'417'0'0,"0"0"1116"0"0,0 0 510 0 0,0 0 189 0 0,0 0 5 0 0,0 0-299 0 0,0 0-386 0 0,0 0-353 0 0,0 0-295 0 0,0 0-184 0 0,0 0-106 0 0,0 0-18 0 0,0 0-15 0 0,5-1-21 0 0,34 1 950 0 0,81 1 1412 0 0,-25-7-2575 0 0,14-10-794 0 0,-90 10-659 0 0,-15 5-3102 0 0,-1 1-4129 0 0,-3 0 530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2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0,'0'0'928'0'0,"0"0"655"0"0,0 0 346 0 0,0 0 34 0 0,0 0-228 0 0,0 0-428 0 0,0 0-388 0 0,0 0-194 0 0,0 0-23 0 0,0 0 56 0 0,5 0 56 0 0,273 0 7185 0 0,-116-18-7866 0 0,-162 18-657 0 0,0 0-412 0 0,0 0-714 0 0,0 0-1333 0 0,0 0-2806 0 0,0 0-3824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0 258 0 0 0,'0'0'1444'0'0,"0"0"147"0"0,0 0 218 0 0,0 0 246 0 0,0 0 61 0 0,0 0-179 0 0,0 0-434 0 0,0 0-443 0 0,0 0-321 0 0,0 0-146 0 0,0 0-47 0 0,0 0-45 0 0,11-3-2 0 0,84-12 1024 0 0,243 11 2311 0 0,-338 4-3494 0 0,0 0 83 0 0,0 0 46 0 0,-16-22 741 0 0,-142-148-1676 0 0,140 143-2357 0 0,16 20-1484 0 0,1 1-3462 0 0,1 2-1058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48 170 288 0 0,'0'0'1815'0'0,"0"0"-367"0"0,0 0-67 0 0,0 0 259 0 0,0 0 204 0 0,0 0 16 0 0,0 0-248 0 0,0 0-372 0 0,0 0-337 0 0,-4 32-228 0 0,-12 100-150 0 0,15 17 1064 0 0,5-94-1235 0 0,-1-7-152 0 0,-1-27-115 0 0,0-1 0 0 0,-2 1 0 0 0,-1 0 0 0 0,0-1 0 0 0,-2 1 0 0 0,-2 13-87 0 0,-15 14 819 0 0,12-67 1653 0 0,14-74-1432 0 0,37-46-647 0 0,-18 66-269 0 0,-21 61-115 0 0,17-60 17 0 0,3 1 1 0 0,4 1-1 0 0,2 1 1 0 0,11-12-27 0 0,-29 58 11 0 0,-11 19-8 0 0,1 0 0 0 0,-1 0 0 0 0,1 0 0 0 0,0 1-1 0 0,-1-1 1 0 0,2 1 0 0 0,-1-1 0 0 0,0 1 0 0 0,1 0 0 0 0,-1 0-1 0 0,1 0 1 0 0,0 0 0 0 0,0 0 0 0 0,0 1 0 0 0,0-1 0 0 0,1 1 0 0 0,-1 0-1 0 0,1 0 1 0 0,-1 0 0 0 0,1 0 0 0 0,0 1 0 0 0,0 0 0 0 0,0-1 0 0 0,-1 1-1 0 0,1 1 1 0 0,1-1-3 0 0,1 4 3 0 0,-1 0 0 0 0,1 1 0 0 0,-1-1 0 0 0,1 1 0 0 0,-1 1 0 0 0,0-1 0 0 0,0 1 0 0 0,-1 0 0 0 0,0 0 0 0 0,0 0 0 0 0,0 0 0 0 0,0 1 0 0 0,-1 0 0 0 0,0 0 0 0 0,0 0 0 0 0,0 0-3 0 0,31 96 91 0 0,-17-50-1114 0 0,3-62-12920 0 0,-19 9 11983 0 0,4-6-4199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1 416 2048 0 0,'0'0'1835'0'0,"0"0"-159"0"0,0 0 97 0 0,0 0 277 0 0,0 0 106 0 0,0 0-174 0 0,0 0-363 0 0,0 0-366 0 0,0 0-257 0 0,0 0-125 0 0,0 0-99 0 0,0 0-75 0 0,35-6-50 0 0,111-18-107 0 0,45 14 846 0 0,-114 28-1236 0 0,-127-96 2818 0 0,38 60-2900 0 0,2 0 1 0 0,0-1-1 0 0,0 0 1 0 0,2-1-1 0 0,1 1 1 0 0,0-2-1 0 0,0-5-68 0 0,-1-31-2055 0 0,10-4-3289 0 0,2 39-1847 0 0,3 6-4117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3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279 603 16 0 0,'0'0'1894'0'0,"0"0"-94"0"0,0 0-57 0 0,0 0 134 0 0,0 0 38 0 0,0 0-154 0 0,0 0-276 0 0,0 0-381 0 0,0 0-300 0 0,0 0-210 0 0,0 0-118 0 0,0 0-48 0 0,0 0-19 0 0,-23 3-21 0 0,-71 8-66 0 0,43 11 28 0 0,44-14-298 0 0,-1-2-50 0 0,-1 1-1 0 0,1-1 1 0 0,1 2-1 0 0,-1-1 1 0 0,1 1-1 0 0,1 0 1 0 0,-1 1-1 0 0,1-1 1 0 0,1 1-1 0 0,0 0 1 0 0,0 1-1 0 0,1-1 1 0 0,0 1-1 0 0,0 0 1 0 0,1 0-1 0 0,1 0 1 0 0,-1 1-1 0 0,1 7-1 0 0,2-13-2 0 0,0 0 0 0 0,1 0-1 0 0,-1 0 1 0 0,1-1 0 0 0,0 1 0 0 0,1 0-1 0 0,-1-1 1 0 0,1 1 0 0 0,0-1 0 0 0,0 0-1 0 0,0 1 1 0 0,1-1 0 0 0,-1 0 0 0 0,1 0-1 0 0,0-1 1 0 0,0 1 0 0 0,1 0-1 0 0,-1-1 1 0 0,1 0 0 0 0,-1 0 0 0 0,1 0-1 0 0,0 0 1 0 0,0-1 0 0 0,1 0 0 0 0,-1 1-1 0 0,0-1 1 0 0,1-1 0 0 0,-1 1 0 0 0,1-1 2 0 0,3 2 151 0 0,0 0 0 0 0,1-1 0 0 0,-1-1 1 0 0,1 1-1 0 0,-1-1 0 0 0,1-1 0 0 0,0 1 1 0 0,-1-1-1 0 0,1-1 0 0 0,-1 0 0 0 0,1 0 1 0 0,-1-1-1 0 0,1 0 0 0 0,-1 0 0 0 0,0-1 1 0 0,0 0-1 0 0,0 0 0 0 0,0-1 0 0 0,0 0 1 0 0,-1-1-1 0 0,0 1 0 0 0,0-1 0 0 0,6-6-151 0 0,11-9 353 0 0,-1-2 0 0 0,0 0 0 0 0,-2-1 0 0 0,-1-2 1 0 0,16-24-354 0 0,-17 21-168 0 0,-2 0 0 0 0,-1-1 1 0 0,-1 0-1 0 0,-2-1 1 0 0,-1-1-1 0 0,-1 0 0 0 0,-1-1 1 0 0,-2 0-1 0 0,-2 0 1 0 0,-1-1-1 0 0,-1 0 0 0 0,-1 0 1 0 0,-2 0-1 0 0,-2 0 1 0 0,-2-15 167 0 0,0 33-183 0 0,0-1 1 0 0,-1 1-1 0 0,-1 0 1 0 0,0 0-1 0 0,-1 1 1 0 0,0-1-1 0 0,-1 1 1 0 0,-6-8 182 0 0,10 16-47 0 0,0 1 0 0 0,-1 1 0 0 0,1-1 0 0 0,-1 0 0 0 0,0 1 0 0 0,0 0 0 0 0,0 0 0 0 0,0 0 0 0 0,-1 0 1 0 0,0 1-1 0 0,0 0 0 0 0,0 0 0 0 0,0 0 0 0 0,0 0 0 0 0,0 1 0 0 0,-1 0 0 0 0,0 0 0 0 0,1 0 0 0 0,-1 1 0 0 0,0 0 0 0 0,1 0 1 0 0,-1 0-1 0 0,0 1 0 0 0,-3 0 47 0 0,2 3 16 0 0,0 0 1 0 0,0 0-1 0 0,0 1 0 0 0,1-1 1 0 0,0 2-1 0 0,-1-1 0 0 0,1 1 1 0 0,1 0-1 0 0,-1 0 1 0 0,1 0-1 0 0,0 1 0 0 0,0 0 1 0 0,0 0-1 0 0,1 0 0 0 0,0 0 1 0 0,0 1-1 0 0,1 0 1 0 0,0 0-1 0 0,0 0 0 0 0,0 0 1 0 0,1 1-17 0 0,-4 9 91 0 0,1-1 0 0 0,0 1 1 0 0,2-1-1 0 0,0 1 0 0 0,1 0 0 0 0,0 0 0 0 0,2 0 1 0 0,0 1-1 0 0,0-1 0 0 0,2 0 0 0 0,0 0 1 0 0,1 0-1 0 0,1-1 0 0 0,0 1 0 0 0,2-1 1 0 0,-1 0-1 0 0,9 16-91 0 0,3 2 320 0 0,2-1 0 0 0,1-1 0 0 0,2 0 0 0 0,1-2 0 0 0,1 0 0 0 0,9 6-320 0 0,115 118 990 0 0,-134-135-1004 0 0,-24-23-1513 0 0,-11-21-4131 0 0,11 6-5087 0 0,7 12 6360 0 0</inkml:trace>
  <inkml:trace contextRef="#ctx0" brushRef="#br0" timeOffset="1758.566">888 622 2489 0 0,'0'0'1645'0'0,"0"0"-407"0"0,0 0 22 0 0,0 0 294 0 0,0 0 307 0 0,0 0 127 0 0,0 0-227 0 0,36-2-364 0 0,113-2-385 0 0,109 2 1476 0 0,-237 10-2451 0 0,-20-2-2395 0 0,-26-1-9868 0 0,18-5 8080 0 0</inkml:trace>
  <inkml:trace contextRef="#ctx0" brushRef="#br0" timeOffset="2070.385">1072 246 6449 0 0,'0'0'1327'0'0,"0"0"-456"0"0,0 0-49 0 0,0 0 365 0 0,0 0 376 0 0,0 0 121 0 0,0 0-205 0 0,0 0-307 0 0,3 33-286 0 0,10 102-218 0 0,8 11 579 0 0,-5 147-840 0 0,-16-279-1510 0 0,2 35 1011 0 0,2-34-4820 0 0,1-1-5686 0 0,-4-13 7541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01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367 147 3561 0 0,'0'0'908'0'0,"0"0"-256"0"0,0 0 60 0 0,0 0 330 0 0,0 0 310 0 0,0 0 82 0 0,0 0-230 0 0,0 0-360 0 0,0 0-316 0 0,0 0-209 0 0,0 0-59 0 0,10-13 24 0 0,34-44 51 0 0,-40 52-210 0 0,1 0 1 0 0,-1 1-1 0 0,1-1 1 0 0,0 1-1 0 0,0 0 0 0 0,0 0 1 0 0,1 0-1 0 0,-1 1 1 0 0,1 0-1 0 0,0 0 1 0 0,0 0-1 0 0,0 1 1 0 0,4-1-126 0 0,14-7 456 0 0,-20 8-397 0 0,1 0 0 0 0,-1 0 1 0 0,1 0-1 0 0,-1 1 0 0 0,1-1 1 0 0,0 1-1 0 0,0 0 0 0 0,0 0 0 0 0,0 1 1 0 0,-1 0-1 0 0,1-1 0 0 0,0 2 0 0 0,0-1 1 0 0,0 0-1 0 0,0 1 0 0 0,0 0 0 0 0,0 0 1 0 0,-1 1-1 0 0,1-1 0 0 0,-1 1 0 0 0,1 0 1 0 0,-1 0-1 0 0,1 1 0 0 0,-1-1 0 0 0,0 1 1 0 0,0 0-1 0 0,0 0 0 0 0,-1 0 0 0 0,1 0 1 0 0,0 2-60 0 0,6 16 183 0 0,-1 1 0 0 0,0 0 1 0 0,-2 1-1 0 0,0 0 1 0 0,-2 0-1 0 0,-1 1 0 0 0,-1 0 1 0 0,0-1-1 0 0,-2 1 0 0 0,-1 0 1 0 0,-1 0-1 0 0,-4 23-183 0 0,-5 49 299 0 0,-4 0-1 0 0,-4-2 1 0 0,-5 0-1 0 0,-3-1 0 0 0,-36 80-298 0 0,-38 60 379 0 0,89-214-204 0 0,12-28 416 0 0,108-231-485 0 0,158-243-336 0 0,-240 437 178 0 0,2 0 0 0 0,3 2 0 0 0,1 1 0 0 0,2 2 0 0 0,36-33 52 0 0,-71 73-5 0 0,4-3-34 0 0,0 0 0 0 0,0 0 0 0 0,0 1 0 0 0,0-1 0 0 0,1 1 0 0 0,-1 0 0 0 0,1 0 1 0 0,0 1-1 0 0,0-1 0 0 0,0 1 0 0 0,0 0 0 0 0,0 0 0 0 0,0 1 0 0 0,1-1 0 0 0,-1 1 0 0 0,1 0 0 0 0,4 1 39 0 0,4 49-112 0 0,-16 9 306 0 0,-2 0 1 0 0,-2 0 0 0 0,-3-1-1 0 0,-3 0 1 0 0,-4 7-195 0 0,-3 24 159 0 0,3-22-25 0 0,8-41-162 0 0,2 1-1 0 0,1 0 1 0 0,1 0-1 0 0,1 1 1 0 0,1-1-1 0 0,1 1 1 0 0,2 7 28 0 0,0-33-12 0 0,1 0 1 0 0,-1-1 0 0 0,0 1 0 0 0,1 0-1 0 0,-1-1 1 0 0,1 1 0 0 0,-1-1 0 0 0,0 0 0 0 0,1 1-1 0 0,-1-1 1 0 0,1 0 0 0 0,-1 0 0 0 0,1 0-1 0 0,0 0 1 0 0,-1 0 0 0 0,1 0 0 0 0,-1-1-1 0 0,0 1 1 0 0,1 0 0 0 0,-1-1 0 0 0,1 1-1 0 0,-1-1 1 0 0,1 1 0 0 0,-1-1 0 0 0,0 0-1 0 0,1 0 1 0 0,-1 1 0 0 0,0-1 0 0 0,0 0-1 0 0,0 0 1 0 0,0 0 0 0 0,0-1 0 0 0,0 1-1 0 0,0 0 1 0 0,0 0 0 0 0,0 0 0 0 0,0-1 11 0 0,191-241 209 0 0,-124 153-222 0 0,-17 18-34 0 0,3 2 1 0 0,3 3 0 0 0,3 2-1 0 0,49-39 47 0 0,-68 80-134 0 0,-40 39 142 0 0,-34 126 697 0 0,20-102-582 0 0,10-30-95 0 0,-24 72 148 0 0,4 1 1 0 0,3 2-1 0 0,4 2-176 0 0,4 104-353 0 0,40-122-1702 0 0,-10-52-2308 0 0,2-7-4867 0 0,-11-8 2337 0 0</inkml:trace>
  <inkml:trace contextRef="#ctx0" brushRef="#br0" timeOffset="624.223">2010 792 3289 0 0,'0'0'1367'0'0,"0"0"-203"0"0,0 0-53 0 0,0 0 70 0 0,0 0 10 0 0,0 0-189 0 0,0 0-313 0 0,0 0-279 0 0,0 0-188 0 0,0 0-99 0 0,0 0-37 0 0,0 0-6 0 0,-20 33 2 0 0,-65 107 17 0 0,58-65 113 0 0,27-62-148 0 0,-1-9-23 0 0,0 1 0 0 0,1 0 0 0 0,-1-1 0 0 0,1 1 0 0 0,0 0 0 0 0,0-1 0 0 0,1 1 0 0 0,0 0 0 0 0,-1-1 0 0 0,1 1 0 0 0,1 0 0 0 0,-1-1 0 0 0,1 1 0 0 0,0-1 0 0 0,0 0 0 0 0,0 0-1 0 0,0 1 1 0 0,1-1 0 0 0,-1-1 0 0 0,1 1 0 0 0,0 0 0 0 0,1-1 0 0 0,-1 1 0 0 0,0-1 0 0 0,1 0 0 0 0,0 0 0 0 0,0-1 0 0 0,0 1 0 0 0,0-1 0 0 0,0 0 0 0 0,0 0 0 0 0,1 0 0 0 0,-1 0 0 0 0,1-1 0 0 0,-1 0 0 0 0,5 1-41 0 0,1-1 249 0 0,0-1 0 0 0,0-1 0 0 0,0 0 0 0 0,1 0 0 0 0,-1-1 1 0 0,0 0-1 0 0,0-1 0 0 0,-1 0 0 0 0,1 0 0 0 0,-1-1 0 0 0,1-1 0 0 0,-1 1 0 0 0,-1-2 0 0 0,1 1 0 0 0,-1-1 0 0 0,1 0 1 0 0,-2-1-1 0 0,1 0 0 0 0,-1 0 0 0 0,0 0 0 0 0,0-1 0 0 0,-1 0 0 0 0,0-1 0 0 0,-1 1 0 0 0,0-1 0 0 0,0 0 1 0 0,-1-1-1 0 0,0 1 0 0 0,0-1 0 0 0,-1 1 0 0 0,-1-1 0 0 0,1-3-249 0 0,0 5 65 0 0,0-1 1 0 0,-1 0-1 0 0,0 1 0 0 0,0-1 0 0 0,-1 0 1 0 0,0 0-1 0 0,-1 0 0 0 0,0 0 1 0 0,0 0-1 0 0,-1 0 0 0 0,0 0 0 0 0,-1 0 1 0 0,0 0-1 0 0,0 0 0 0 0,-1 0 1 0 0,0 1-1 0 0,0 0 0 0 0,-1-1 0 0 0,0 1 1 0 0,-1 1-1 0 0,-2-5-65 0 0,2 8-99 0 0,1 0-1 0 0,-1 0 1 0 0,0 1 0 0 0,0-1-1 0 0,0 1 1 0 0,0 1 0 0 0,-1-1-1 0 0,1 1 1 0 0,-1 0 0 0 0,1 0-1 0 0,-1 0 1 0 0,0 1 0 0 0,0 0 0 0 0,0 0-1 0 0,0 0 1 0 0,1 1 0 0 0,-1 0-1 0 0,0 0 1 0 0,0 1 0 0 0,0-1-1 0 0,0 1 1 0 0,0 1 0 0 0,-2 0 99 0 0,1 0-558 0 0,0 1 0 0 0,-1 0 1 0 0,1 0-1 0 0,0 0 1 0 0,1 1-1 0 0,-1 1 1 0 0,1-1-1 0 0,-1 1 0 0 0,1 0 1 0 0,1 0-1 0 0,-4 4 558 0 0,-29 37-8564 0 0,28-30 2357 0 0</inkml:trace>
  <inkml:trace contextRef="#ctx0" brushRef="#br0" timeOffset="1215.023">2373 1149 8538 0 0,'0'0'2371'0'0,"0"0"-468"0"0,0 0-241 0 0,0 0-91 0 0,0 0-158 0 0,0 0-312 0 0,0 0-348 0 0,0 0-254 0 0,0 0-120 0 0,0 0-53 0 0,0 0-40 0 0,0 0-27 0 0,0 0-43 0 0,8-16-40 0 0,67-112 285 0 0,15 23-56 0 0,-66 81-378 0 0,0 2 1 0 0,2 0 0 0 0,0 2-1 0 0,1 1 1 0 0,10-4-28 0 0,-10 15-174 0 0,-26 35-111 0 0,-48 115 581 0 0,44-135-284 0 0,-15 97 48 0 0,19-103-56 0 0,1 1-1 0 0,0-1 1 0 0,-1 0-1 0 0,1 0 1 0 0,0 0-1 0 0,0 0 1 0 0,0 0-1 0 0,0-1 1 0 0,0 1 0 0 0,0-1-1 0 0,0 1 1 0 0,0-1-1 0 0,0 0 1 0 0,0 1-1 0 0,0-1 1 0 0,0 0-1 0 0,0 0 1 0 0,0-1-1 0 0,0 1 1 0 0,0 0 0 0 0,0-1-1 0 0,0 1 1 0 0,0-1-1 0 0,0 0 1 0 0,0 1-1 0 0,-1-1 1 0 0,1 0-1 0 0,0 0 1 0 0,0 0-1 0 0,-1 0 1 0 0,1-1-1 0 0,1 0-3 0 0,78-53 301 0 0,71-37-181 0 0,-151 92-119 0 0,-1-1-1 0 0,1 0 0 0 0,0 0 0 0 0,1 1 0 0 0,-1-1 0 0 0,0 0 0 0 0,0 1 0 0 0,0-1 0 0 0,0 0 0 0 0,0 1 0 0 0,1-1 0 0 0,-1 1 0 0 0,0 0 0 0 0,0 0 0 0 0,1-1 0 0 0,-1 1 0 0 0,0 0 0 0 0,1 0 0 0 0,-1 0 0 0 0,0 0 0 0 0,1 0 0 0 0,-1 0 0 0 0,0 1 0 0 0,0-1 0 0 0,1 0 0 0 0,-1 1 0 0 0,0-1 0 0 0,0 1 0 0 0,1-1 0 0 0,-1 1 0 0 0,0 0 0 0 0,0-1 0 0 0,0 1 0 0 0,0 0 0 0 0,0 0 0 0 0,0 0 0 0 0,0 0 0 0 0,0 0 0 0 0,0 0 0 0 0,-1 0 0 0 0,1 0 0 0 0,0 0 0 0 0,-1 0 0 0 0,1 0 0 0 0,0 0 0 0 0,-14 142 501 0 0,9-22-990 0 0,30-102-3265 0 0,8-26-8954 0 0,-30 3 6257 0 0</inkml:trace>
  <inkml:trace contextRef="#ctx0" brushRef="#br0" timeOffset="1660.12">3316 1038 2353 0 0,'0'0'1736'0'0,"0"0"-286"0"0,0 0 102 0 0,0 0 238 0 0,0 0 47 0 0,0 0-151 0 0,0 0-246 0 0,0 0-190 0 0,0 0-133 0 0,0 0-98 0 0,0 0-86 0 0,0 0-107 0 0,32-6-121 0 0,100-24-105 0 0,-68-1 73 0 0,-52 21-491 0 0,-2 2-19 0 0,0 3-75 0 0,0-2 0 0 0,0 0-1 0 0,0 0 1 0 0,-1-1 0 0 0,0 0-1 0 0,-1 0 1 0 0,0-1 0 0 0,0 0-1 0 0,-1-1 1 0 0,0 0 0 0 0,0 0-1 0 0,-1 0 1 0 0,0-1 0 0 0,-1 0-1 0 0,-1 0 1 0 0,0 0 0 0 0,0-1-1 0 0,0-4-87 0 0,-4 15-11 0 0,0-1 1 0 0,-1 0-1 0 0,1 1 0 0 0,-1-1 0 0 0,1 1 1 0 0,-1-1-1 0 0,0 1 0 0 0,1-1 0 0 0,-1 1 1 0 0,0-1-1 0 0,0 1 0 0 0,0 0 0 0 0,0 0 1 0 0,0-1-1 0 0,0 1 0 0 0,-1 0 0 0 0,1 0 1 0 0,0 0-1 0 0,-1 0 0 0 0,1 0 0 0 0,-1 0 0 0 0,1 1 1 0 0,-1-1-1 0 0,1 0 0 0 0,-1 1 0 0 0,1-1 1 0 0,-1 1-1 0 0,1 0 0 0 0,-1-1 0 0 0,0 1 1 0 0,1 0-1 0 0,-1 0 0 0 0,0 0 0 0 0,1 0 1 0 0,-1 0-1 0 0,0 1 0 0 0,1-1 0 0 0,-1 0 1 0 0,1 1-1 0 0,-1-1 11 0 0,-72 18-946 0 0,48-5 695 0 0,0 0 0 0 0,0 2 0 0 0,2 2 1 0 0,0 0-1 0 0,1 1 0 0 0,0 1 0 0 0,2 1 0 0 0,0 1 0 0 0,2 1 1 0 0,0 1-1 0 0,2 0 0 0 0,-13 23 251 0 0,27-43-58 0 0,0 1 0 0 0,0-1 0 0 0,1 0-1 0 0,0 1 1 0 0,-1 0 0 0 0,1-1 0 0 0,1 1 0 0 0,-1 0 0 0 0,0 0 0 0 0,1 0 0 0 0,0 0-1 0 0,0 0 1 0 0,0 0 0 0 0,1 0 0 0 0,-1 1 0 0 0,1-1 0 0 0,0 0 0 0 0,0 0 0 0 0,0 0-1 0 0,1 1 1 0 0,0-1 0 0 0,-1 0 0 0 0,2 0 0 0 0,-1 0 0 0 0,0 0 0 0 0,1 0-1 0 0,-1 0 1 0 0,1 0 0 0 0,0-1 0 0 0,1 1 0 0 0,-1-1 0 0 0,1 1 0 0 0,-1-1 0 0 0,1 0-1 0 0,0 0 1 0 0,0 0 0 0 0,0 0 0 0 0,1-1 0 0 0,-1 1 0 0 0,1-1 0 0 0,-1 0 0 0 0,1 0-1 0 0,0 0 1 0 0,0 0 0 0 0,0-1 0 0 0,2 1 58 0 0,98 9-4578 0 0,-35-17-2684 0 0,-46 2 3272 0 0</inkml:trace>
  <inkml:trace contextRef="#ctx0" brushRef="#br0" timeOffset="2037.958">3857 1160 0 0 0,'0'0'2370'0'0,"0"0"-954"0"0,0 0-185 0 0,0 0 212 0 0,0 0 115 0 0,0 0-62 0 0,0 0-232 0 0,0 0-181 0 0,0 0-59 0 0,0 0-29 0 0,0 0-29 0 0,0 0-66 0 0,0 0-57 0 0,17-23-47 0 0,56-71-62 0 0,-41 52-22 0 0,-2-2 1 0 0,-1-1-1 0 0,-3-1 0 0 0,3-9-712 0 0,0 3 154 0 0,-29 52-175 0 0,0 0 1 0 0,0 0-1 0 0,1 1 0 0 0,-1-1 1 0 0,0 0-1 0 0,0 0 0 0 0,0 0 1 0 0,0 1-1 0 0,0-1 0 0 0,0 0 1 0 0,1 0-1 0 0,-1 0 0 0 0,0 0 1 0 0,0 1-1 0 0,0-1 0 0 0,0 0 1 0 0,1 0-1 0 0,-1 0 0 0 0,0 0 1 0 0,0 0-1 0 0,0 1 1 0 0,1-1-1 0 0,-1 0 0 0 0,0 0 1 0 0,0 0-1 0 0,1 0 0 0 0,-1 0 1 0 0,0 0-1 0 0,0 0 0 0 0,1 0 1 0 0,-1 0-1 0 0,0 0 0 0 0,0 0 21 0 0,-17 43-278 0 0,11-32 263 0 0,1 0 0 0 0,1 0 0 0 0,-1 1 0 0 0,2 0 0 0 0,0-1 0 0 0,0 1 0 0 0,1 0 0 0 0,0 0 0 0 0,1 0 0 0 0,1 1 0 0 0,0-1 0 0 0,0 1 15 0 0,1-10 1 0 0,0 1 0 0 0,1-1 0 0 0,-1 1 0 0 0,1-1 0 0 0,-1 0-1 0 0,1 1 1 0 0,0-1 0 0 0,0 0 0 0 0,1 0 0 0 0,-1 0 0 0 0,1-1 0 0 0,-1 1 0 0 0,1-1 0 0 0,0 1 0 0 0,0-1 0 0 0,0 0 0 0 0,0 0 0 0 0,0 0 0 0 0,0 0 0 0 0,1-1 0 0 0,-1 0 0 0 0,1 1 0 0 0,-1-1 0 0 0,1 0 0 0 0,-1 0 0 0 0,1-1 0 0 0,0 1 0 0 0,0-1 0 0 0,0 0-1 0 0,6 1 109 0 0,0-1-1 0 0,1 0 1 0 0,-1 0 0 0 0,0-1-1 0 0,0 0 1 0 0,-1-1 0 0 0,1 0-1 0 0,0-1 1 0 0,0 0 0 0 0,3-2-109 0 0,7-4-13 0 0,-1-1 0 0 0,-1-1 1 0 0,1-1-1 0 0,-2 0 0 0 0,0-1 0 0 0,0-1 1 0 0,-1 0-1 0 0,-1-2 0 0 0,0 0 1 0 0,-1 0 12 0 0,-4-2-1265 0 0,-3 7-1095 0 0,0 0-4367 0 0,-2 4-3891 0 0</inkml:trace>
  <inkml:trace contextRef="#ctx0" brushRef="#br0" timeOffset="2429.422">4934 136 10626 0 0,'0'0'4110'0'0,"0"0"-2304"0"0,0 0-904 0 0,0 0-119 0 0,0 0-25 0 0,0 0-76 0 0,0 0-173 0 0,0 0-146 0 0,0 0-38 0 0,0 0-10 0 0,0 0 16 0 0,-9 32-31 0 0,-28 103-52 0 0,6 19 252 0 0,18-12-939 0 0,5 1 0 0 0,8 54 439 0 0,0-113-2117 0 0,0-83 874 0 0,0-1-455 0 0,0 0-546 0 0,0 0-592 0 0,0-1-1790 0 0,0-1 3114 0 0,0 2 288 0 0,0-1-2956 0 0</inkml:trace>
  <inkml:trace contextRef="#ctx0" brushRef="#br0" timeOffset="2596.742">4521 667 9698 0 0,'0'0'3554'0'0,"0"0"-1720"0"0,0 0-783 0 0,0 0-96 0 0,0 0 20 0 0,0 0-71 0 0,0 0-213 0 0,0 0-221 0 0,0 0-143 0 0,0 0-70 0 0,0 0-49 0 0,0 0-46 0 0,38-3-38 0 0,118-7-25 0 0,50 8-146 0 0,-144 4-872 0 0,-3 0-6180 0 0,-38-2-4001 0 0</inkml:trace>
  <inkml:trace contextRef="#ctx0" brushRef="#br0" timeOffset="3689.651">5727 733 2873 0 0,'0'0'2569'0'0,"0"0"-1154"0"0,0 0-572 0 0,0 0-123 0 0,0 0-11 0 0,0 0-63 0 0,0 0-151 0 0,0 0-196 0 0,0 0-151 0 0,0 0-89 0 0,-21 31-61 0 0,-65 99-27 0 0,51-55-76 0 0,32-3-452 0 0,5-70 592 0 0,0 0-1 0 0,0 0 1 0 0,0 0-1 0 0,0-1 1 0 0,1 1-1 0 0,-1-1 1 0 0,0 1-1 0 0,1-1 0 0 0,-1 0 1 0 0,1 0-1 0 0,-1 0 1 0 0,1 0-1 0 0,0 0 1 0 0,-1 0-1 0 0,1-1 1 0 0,0 0-1 0 0,-1 1 0 0 0,1-1 1 0 0,0 0-1 0 0,0 0 1 0 0,-1 0-1 0 0,1-1 1 0 0,0 1-1 0 0,-1-1 1 0 0,1 1-1 0 0,0-1 0 0 0,-1 0 1 0 0,1 0-1 0 0,2-1-34 0 0,9-6 480 0 0,1-1 0 0 0,-1 0 0 0 0,-1-1 0 0 0,0 0 0 0 0,0-1 0 0 0,-1-1 0 0 0,-1 0 0 0 0,0 0 0 0 0,0-1 0 0 0,4-9-480 0 0,-4 9 113 0 0,-1-1 0 0 0,-1 0 0 0 0,0 0 0 0 0,-1-1 1 0 0,-1 0-1 0 0,0-1 0 0 0,-1 1 0 0 0,0-1 0 0 0,-2-1 0 0 0,0 1 0 0 0,0 0 0 0 0,-2-1 0 0 0,0 0 0 0 0,-1 0 0 0 0,-1-9-113 0 0,0 24-96 0 0,0 1 0 0 0,-1-1 0 0 0,1 0-1 0 0,-1 0 1 0 0,0 1 0 0 0,1-1-1 0 0,-1 0 1 0 0,0 1 0 0 0,0-1-1 0 0,0 1 1 0 0,0-1 0 0 0,-1 1-1 0 0,1 0 1 0 0,0-1 0 0 0,0 1 0 0 0,-1 0-1 0 0,1 0 1 0 0,-1 0 0 0 0,1 0-1 0 0,-1 0 1 0 0,0 0 0 0 0,1 0-1 0 0,-1 0 1 0 0,0 1 0 0 0,1-1-1 0 0,-1 1 1 0 0,0-1 0 0 0,0 1 0 0 0,0 0-1 0 0,1 0 1 0 0,-1-1 0 0 0,0 1-1 0 0,0 1 1 0 0,0-1 0 0 0,0 0-1 0 0,1 0 1 0 0,-1 1 0 0 0,0-1 0 0 0,0 1-1 0 0,0-1 97 0 0,-70 30-6522 0 0,68-27 6196 0 0,-33 45-3759 0 0,78-41 8064 0 0,-30-10-3221 0 0,-1-1 1 0 0,1-1-1 0 0,-1 1 0 0 0,1-1 0 0 0,-1-1 1 0 0,-1 0-1 0 0,1-1 0 0 0,-1 0 0 0 0,6-5-758 0 0,23-18 627 0 0,-2-1 0 0 0,-1-2 0 0 0,-2-1 0 0 0,-1-2 0 0 0,-2-1 0 0 0,-1-1 0 0 0,19-35-627 0 0,-40 59 50 0 0,-1 0-1 0 0,-1 0 0 0 0,0-1 1 0 0,-1 0-1 0 0,-1 0 0 0 0,0 0 1 0 0,-1 0-1 0 0,-1-1 0 0 0,0 1 1 0 0,0-6-50 0 0,-11 22-618 0 0,-16 73-1349 0 0,17-4 1180 0 0,3 0 0 0 0,3 0 0 0 0,4 24 787 0 0,-1-47-1082 0 0,4 24-2187 0 0,3-1 1 0 0,3 0 0 0 0,12 40 3268 0 0,16 96-1260 0 0,-8 183 4980 0 0,-31-383-3417 0 0,0 0 0 0 0,0 0 0 0 0,-1 1-1 0 0,0-1 1 0 0,0 0 0 0 0,0 0-1 0 0,-1 0 1 0 0,0 0 0 0 0,0-1-1 0 0,0 1 1 0 0,-1 0 0 0 0,0-1-1 0 0,0 0 1 0 0,-1 0 0 0 0,1 0 0 0 0,-1 0-1 0 0,0 0 1 0 0,-1-1 0 0 0,1 1-1 0 0,-1-1 1 0 0,1 0 0 0 0,-1-1-1 0 0,0 1 1 0 0,-1-1 0 0 0,1 0-1 0 0,-1 0 1 0 0,1-1 0 0 0,-1 1 0 0 0,0-1-1 0 0,0-1 1 0 0,0 1 0 0 0,0-1-1 0 0,0 0 1 0 0,0 0 0 0 0,-5-1-303 0 0,7 1 102 0 0,0 0 1 0 0,0-1 0 0 0,-1 0 0 0 0,1 0-1 0 0,0 0 1 0 0,0 0 0 0 0,0-1 0 0 0,-1 0-1 0 0,1 0 1 0 0,0 0 0 0 0,0 0-1 0 0,0-1 1 0 0,0 1 0 0 0,0-1 0 0 0,1 0-1 0 0,-1 0 1 0 0,0 0 0 0 0,1-1 0 0 0,0 0-1 0 0,-1 1 1 0 0,1-1 0 0 0,0 0 0 0 0,0 0-1 0 0,1-1 1 0 0,-1 1 0 0 0,1 0-1 0 0,-1-1 1 0 0,1 0 0 0 0,0 0 0 0 0,-1-2-103 0 0,-1-13 58 0 0,0 0-1 0 0,0 0 1 0 0,2 0 0 0 0,1 0 0 0 0,0-1 0 0 0,1 1 0 0 0,1 0 0 0 0,1 0 0 0 0,1-1 0 0 0,1 1 0 0 0,0 1-1 0 0,4-11-57 0 0,72-156-2023 0 0,-45 127-1492 0 0,1 1-3499 0 0,-22 34 89 0 0</inkml:trace>
  <inkml:trace contextRef="#ctx0" brushRef="#br0" timeOffset="4231.975">6946 788 14611 0 0,'0'0'1847'0'0,"0"0"-553"0"0,0 0-281 0 0,0 0-76 0 0,0 0-97 0 0,0 0-173 0 0,0 0-206 0 0,0 0-181 0 0,0 0-132 0 0,-13 35-77 0 0,-39 109-69 0 0,33-61-192 0 0,20-66 56 0 0,-1-5-810 0 0,3 33 73 0 0,3-35-3740 0 0,7-6-4669 0 0,-11-4 3139 0 0</inkml:trace>
  <inkml:trace contextRef="#ctx0" brushRef="#br0" timeOffset="4488.068">6909 361 9650 0 0,'0'0'4521'0'0,"0"0"-3393"0"0,0 0-592 0 0,0 0-272 0 0,0 0-128 0 0,0 0-320 0 0,0 0-616 0 0,0 0-432 0 0,0 0-512 0 0,0 0-1057 0 0,0 0-1056 0 0,0 0-1760 0 0</inkml:trace>
  <inkml:trace contextRef="#ctx0" brushRef="#br0" timeOffset="8108.016">6881 357 0 0 0,'0'0'667'0'0,"0"0"417"0"0,0 0 191 0 0,0 0 7 0 0,0 0-115 0 0,0 0-182 0 0,0 0-209 0 0,0 0-172 0 0,0 0-112 0 0,-11 23 1433 0 0,-11 42-217 0 0,22-64-1680 0 0,0-1-48 0 0,13-8 1251 0 0,-5-32 613 0 0,-11 0-4053 0 0,-6 29-1285 0 0,4 7-565 0 0,3 4-1227 0 0</inkml:trace>
  <inkml:trace contextRef="#ctx0" brushRef="#br0" timeOffset="15524.65">10755 663 12635 0 0,'0'0'1836'0'0,"0"0"-316"0"0,0 0-131 0 0,0 0-70 0 0,0 0-158 0 0,0 0-261 0 0,0 0-249 0 0,0 0-163 0 0,0 0-110 0 0,0 0-101 0 0,0 0-103 0 0,-32 10-82 0 0,-97 31-59 0 0,54 0-60 0 0,62-32-35 0 0,1 1 0 0 0,0 0 1 0 0,0 1-1 0 0,1 0 0 0 0,0 1 0 0 0,1 1 0 0 0,1-1 0 0 0,0 1 0 0 0,0 1 0 0 0,2 0 0 0 0,0 0 0 0 0,-5 12 62 0 0,12-25-20 0 0,-1 1-1 0 0,1 0 1 0 0,-1 0-1 0 0,1-1 1 0 0,-1 1-1 0 0,1 0 1 0 0,0 0-1 0 0,0 0 1 0 0,0 0-1 0 0,0-1 1 0 0,0 1-1 0 0,1 0 1 0 0,-1 0-1 0 0,0 0 1 0 0,1-1-1 0 0,-1 1 1 0 0,1 0-1 0 0,0-1 1 0 0,0 1-1 0 0,-1 0 1 0 0,1-1-1 0 0,0 1 1 0 0,0-1-1 0 0,1 1 1 0 0,-1-1-1 0 0,0 0 1 0 0,0 1-1 0 0,1-1 1 0 0,-1 0-1 0 0,1 0 0 0 0,-1 0 1 0 0,1 0-1 0 0,-1 0 1 0 0,1 0-1 0 0,0 0 1 0 0,-1-1-1 0 0,1 1 1 0 0,0-1-1 0 0,0 1 1 0 0,-1-1-1 0 0,1 1 1 0 0,0-1-1 0 0,0 0 1 0 0,0 0 20 0 0,85-7 166 0 0,-55-5-82 0 0,-1-2 0 0 0,0-1 0 0 0,-1-2 0 0 0,-1-1 0 0 0,0-1 0 0 0,16-15-84 0 0,98-60 102 0 0,-142 93-102 0 0,-1 0 0 0 0,1 0 0 0 0,0 0 0 0 0,-1 0 0 0 0,1 0 0 0 0,0 0 0 0 0,0 0 0 0 0,0 1-1 0 0,-1-1 1 0 0,1 0 0 0 0,0 0 0 0 0,0 1 0 0 0,0-1 0 0 0,0 1 0 0 0,0-1 0 0 0,0 1 0 0 0,0-1 0 0 0,0 1 0 0 0,0 0 0 0 0,1-1 0 0 0,-1 1 0 0 0,0 0 0 0 0,0 0 0 0 0,0 0 0 0 0,0 0 0 0 0,0 0 0 0 0,0 0 0 0 0,1 0 0 0 0,-1 0 0 0 0,0 0 0 0 0,0 1 0 0 0,0-1 0 0 0,0 0 0 0 0,0 1 0 0 0,0-1 0 0 0,0 1 0 0 0,0-1 0 0 0,0 1 0 0 0,0 0 0 0 0,0-1 0 0 0,0 1 0 0 0,0 0 0 0 0,0 0 0 0 0,-1-1 0 0 0,1 1 0 0 0,0 0 0 0 0,0 0 0 0 0,-1 0 0 0 0,1 0 0 0 0,-1 0 0 0 0,1 0 0 0 0,-1 0 0 0 0,1 0 0 0 0,-1 0 0 0 0,0 0-1 0 0,1 0 1 0 0,-1 1 0 0 0,0-1 0 0 0,0 0 0 0 0,0 0 0 0 0,0 0 0 0 0,0 0 0 0 0,0 1 0 0 0,1 182 234 0 0,0-178-232 0 0,0 1 0 0 0,1-1 0 0 0,-1 0 0 0 0,1 0 1 0 0,0 0-1 0 0,1 0 0 0 0,-1-1 0 0 0,1 1 0 0 0,0 0 0 0 0,1-1 1 0 0,-1 0-1 0 0,1 0 0 0 0,0 0 0 0 0,1 0 0 0 0,-1-1 0 0 0,1 0 0 0 0,0 0 1 0 0,0 0-1 0 0,0 0 0 0 0,0-1 0 0 0,1 0 0 0 0,-1 0 0 0 0,1 0 1 0 0,0-1-1 0 0,4 2-2 0 0,6 1-39 0 0,0 0 1 0 0,0-1-1 0 0,0-1 0 0 0,0-1 1 0 0,1 0-1 0 0,-1-1 1 0 0,1-1-1 0 0,-1-1 0 0 0,8-1 39 0 0,76-25-3883 0 0,-68 15-2282 0 0,-13 5-4766 0 0</inkml:trace>
  <inkml:trace contextRef="#ctx0" brushRef="#br0" timeOffset="12870.29">7360 700 3409 0 0,'0'0'1248'0'0,"0"0"-197"0"0,0 0 116 0 0,0 0 326 0 0,0 0 198 0 0,0 0-110 0 0,0 0-333 0 0,0 0-416 0 0,0 0-337 0 0,0 0-195 0 0,0 0-125 0 0,1 3-20 0 0,0 10 83 0 0,0-1 1 0 0,0 0 0 0 0,-2 0 0 0 0,1 1 0 0 0,-2-1-1 0 0,1 0 1 0 0,-2 0 0 0 0,0 0 0 0 0,-2 4-239 0 0,-5 31 294 0 0,-57 192 64 0 0,41-162-1489 0 0,22-68-4035 0 0,2-7-5005 0 0,4-19 8993 0 0,-2 13 1178 0 0</inkml:trace>
  <inkml:trace contextRef="#ctx0" brushRef="#br0" timeOffset="13323.883">7390 656 0 0 0,'0'0'912'0'0,"0"0"575"0"0,0 0 248 0 0,0 0-46 0 0,0 0-198 0 0,0 0-271 0 0,0 0-251 0 0,0 0-171 0 0,0 0-137 0 0,0 0-142 0 0,0 0-147 0 0,-2-8 27 0 0,-4 60 196 0 0,6-38-497 0 0,0 1 0 0 0,1 0 0 0 0,0-1 0 0 0,1 1 0 0 0,1-1 0 0 0,1 0 0 0 0,0 1 0 0 0,4 9-98 0 0,71 123-83 0 0,-61-118 33 0 0,-14-21 32 0 0,1-1 0 0 0,-1 1 0 0 0,1-1-1 0 0,1 0 1 0 0,-1-1 0 0 0,1 1 0 0 0,0-1-1 0 0,1 0 1 0 0,-1-1 0 0 0,1 1 0 0 0,0-1 18 0 0,-3-5 163 0 0,-1 0 1 0 0,0 0 0 0 0,1-1-1 0 0,-1 1 1 0 0,0 0 0 0 0,1-1-1 0 0,-1 0 1 0 0,0 0 0 0 0,0 0 0 0 0,1 0-1 0 0,-1-1 1 0 0,0 1 0 0 0,0-1-1 0 0,-1 0 1 0 0,1 0 0 0 0,0 0-1 0 0,0 0 1 0 0,-1 0 0 0 0,0-1 0 0 0,1 1-1 0 0,-1-1 1 0 0,0 1 0 0 0,0-1-1 0 0,0 0 1 0 0,0 0 0 0 0,-1 0-1 0 0,1 0 1 0 0,-1 0 0 0 0,0 0 0 0 0,0 0-1 0 0,0-1 1 0 0,0 1 0 0 0,-1 0-1 0 0,1-3-163 0 0,8-12 289 0 0,105-266 1935 0 0,-89 212-2075 0 0,14-47-507 0 0,-40 128-6798 0 0,-3 30-1380 0 0,4-24 3061 0 0</inkml:trace>
  <inkml:trace contextRef="#ctx0" brushRef="#br0" timeOffset="14013.73">8006 1068 3353 0 0,'0'0'524'0'0,"0"0"-149"0"0,0 0 262 0 0,0 0 410 0 0,0 0 188 0 0,0 0-71 0 0,0 0-214 0 0,0 0-160 0 0,0 0-12 0 0,0 0 45 0 0,0 0 20 0 0,32-12 0 0 0,99-37-83 0 0,-57 4 524 0 0,-62 37-1008 0 0,0-1 1 0 0,-1 0 0 0 0,0 0-1 0 0,-1-1 1 0 0,0-1-1 0 0,0 0 1 0 0,-1 0-1 0 0,-1 0 1 0 0,0-1-1 0 0,0-1 1 0 0,-1 1-1 0 0,-1-1 1 0 0,0 0-1 0 0,1-5-276 0 0,-6 15 14 0 0,0 1 0 0 0,0-1 0 0 0,0 0 0 0 0,0 1 0 0 0,0-1 0 0 0,0 0 0 0 0,-1 0 0 0 0,1 0 0 0 0,-1 1 0 0 0,0-1 0 0 0,0 0 0 0 0,0 0 0 0 0,0 0 1 0 0,0 0-1 0 0,-1 0 0 0 0,1 1 0 0 0,-1-1 0 0 0,0 0 0 0 0,0 0 0 0 0,0 1 0 0 0,0-1 0 0 0,0 1 0 0 0,-1-1 0 0 0,1 1 0 0 0,-1-1 0 0 0,0 1 0 0 0,1 0 0 0 0,-1 0 0 0 0,0 0 0 0 0,0 0 0 0 0,-1 0 0 0 0,1 0 0 0 0,0 0 0 0 0,0 1 0 0 0,-1-1 0 0 0,-2 0-14 0 0,-8 4-191 0 0,0 2 0 0 0,0-1 0 0 0,1 2 0 0 0,-1 0 0 0 0,1 0 0 0 0,0 1 1 0 0,1 1-1 0 0,-1 0 0 0 0,1 0 0 0 0,0 1 0 0 0,1 0 0 0 0,0 1 0 0 0,0 1 1 0 0,1-1-1 0 0,0 1 0 0 0,1 1 0 0 0,0 0 0 0 0,-3 6 191 0 0,2-7-57 0 0,1 1-1 0 0,0 0 1 0 0,0 1-1 0 0,2-1 1 0 0,-1 1 0 0 0,1 1-1 0 0,1-1 1 0 0,0 1-1 0 0,1 0 1 0 0,0 0-1 0 0,1 1 1 0 0,1-1 0 0 0,0 1-1 0 0,1-1 1 0 0,0 1-1 0 0,1 7 58 0 0,1-17 25 0 0,0 0-1 0 0,1 0 1 0 0,-1 1-1 0 0,1-1 1 0 0,0 0-1 0 0,0 0 1 0 0,1-1-1 0 0,-1 1 1 0 0,1 0-1 0 0,0-1 1 0 0,0 1-1 0 0,0-1 1 0 0,0 0-1 0 0,0 0 1 0 0,1 0-1 0 0,-1-1 1 0 0,1 1-1 0 0,0-1 1 0 0,0 0-1 0 0,0 0 0 0 0,0 0 1 0 0,0-1-1 0 0,0 1 1 0 0,1-1-1 0 0,3 1-24 0 0,113 8 1263 0 0,-86-16-944 0 0,-1-2 0 0 0,1-1 0 0 0,-1-2 0 0 0,-1-1 0 0 0,0-2 0 0 0,-1-1 0 0 0,-1-1 0 0 0,0-2 0 0 0,-1-1 0 0 0,-1-2-1 0 0,-1 0 1 0 0,2-6-319 0 0,-28 26 9 0 0,28-23 161 0 0,0-1 0 0 0,-2-2 0 0 0,-1-1-1 0 0,-2-1 1 0 0,15-22-170 0 0,-30 39 49 0 0,-1 0 0 0 0,-1-1 0 0 0,0 1 0 0 0,0-1 0 0 0,-2-1 0 0 0,1 0 0 0 0,-2 0 0 0 0,0 0-1 0 0,-1 0 1 0 0,0-1 0 0 0,-1 0 0 0 0,0-7-49 0 0,-3 20-11 0 0,0 0-1 0 0,0 0 1 0 0,-1 0-1 0 0,1 1 1 0 0,-1-1-1 0 0,0 0 1 0 0,1 0 0 0 0,-1 0-1 0 0,0 0 1 0 0,0 1-1 0 0,0-1 1 0 0,0 1-1 0 0,-1-1 1 0 0,1 0-1 0 0,0 1 1 0 0,-1 0-1 0 0,1-1 1 0 0,-1 1-1 0 0,1 0 1 0 0,-1 0 0 0 0,1 0-1 0 0,-1 0 1 0 0,0 0-1 0 0,0 0 1 0 0,1 0-1 0 0,-1 1 1 0 0,0-1-1 0 0,0 1 1 0 0,0-1-1 0 0,0 1 1 0 0,0 0 0 0 0,0-1-1 0 0,0 1 1 0 0,0 0-1 0 0,0 0 1 0 0,0 1-1 0 0,0-1 1 0 0,0 0-1 0 0,0 1 1 0 0,1-1-1 0 0,-1 1 1 0 0,0-1 0 0 0,0 1-1 0 0,-1 1 12 0 0,-14 4-96 0 0,0 0 1 0 0,1 1-1 0 0,0 1 1 0 0,1 0-1 0 0,0 1 1 0 0,0 1-1 0 0,0 0 0 0 0,2 1 1 0 0,-12 12 95 0 0,21-22-24 0 0,1 2 1 0 0,-1-1 0 0 0,1 0-1 0 0,0 1 1 0 0,0-1 0 0 0,0 1-1 0 0,0 0 1 0 0,0 0-1 0 0,1 0 1 0 0,0 0 0 0 0,-1 1-1 0 0,1-1 1 0 0,0 1 0 0 0,0-1-1 0 0,1 1 1 0 0,-1 0-1 0 0,1-1 1 0 0,0 1 0 0 0,0 0-1 0 0,0 0 1 0 0,0 0-1 0 0,1 0 1 0 0,0 0 0 0 0,-1 0-1 0 0,2 0 1 0 0,-1 0 0 0 0,0 0-1 0 0,1 0 1 0 0,-1 0-1 0 0,2 1 24 0 0,4-1 4 0 0,0-1 1 0 0,0 1-1 0 0,0-2 0 0 0,1 1 0 0 0,-1-1 0 0 0,1 0 0 0 0,-1 0 0 0 0,1-1 0 0 0,0 1 1 0 0,0-2-1 0 0,0 1 0 0 0,0-1 0 0 0,1 0-4 0 0,-7 0 2 0 0,88 0 144 0 0,-67-1-110 0 0,0 0-1 0 0,0 2 1 0 0,0 0-1 0 0,0 2 1 0 0,0 0-1 0 0,8 3-35 0 0,-27-5 7 0 0,1 1 0 0 0,-1-1 0 0 0,0 1-1 0 0,0-1 1 0 0,0 1 0 0 0,0 0 0 0 0,0 0-1 0 0,0 1 1 0 0,-1-1 0 0 0,1 0 0 0 0,-1 1 0 0 0,1 0-1 0 0,-1-1 1 0 0,0 1 0 0 0,0 0 0 0 0,0 0 0 0 0,0 0-1 0 0,-1 0 1 0 0,1 1 0 0 0,-1-1 0 0 0,0 0 0 0 0,0 1-1 0 0,0-1 1 0 0,0 1 0 0 0,-1-1 0 0 0,0 1-1 0 0,1-1 1 0 0,-1 1 0 0 0,0-1 0 0 0,-1 1 0 0 0,1 2-7 0 0,-26 111 149 0 0,26-115-153 0 0,-4 10-134 0 0,-2 3-127 0 0,0 1 0 0 0,2 0 0 0 0,0 0 0 0 0,1 0 0 0 0,0 0 0 0 0,1 0 0 0 0,1 1 0 0 0,1-1 0 0 0,0 11 265 0 0,1-26-229 0 0,0 1 0 0 0,-1-1 0 0 0,1 0-1 0 0,0 1 1 0 0,0-1 0 0 0,0 0 0 0 0,0 0 0 0 0,0 0 0 0 0,0 0-1 0 0,0 0 1 0 0,0 0 0 0 0,0 0 0 0 0,0 0 0 0 0,0 0 0 0 0,1-1 0 0 0,-1 1-1 0 0,0 0 1 0 0,1-1 0 0 0,-1 1 0 0 0,0-1 0 0 0,1 1 0 0 0,-1-1-1 0 0,1 0 1 0 0,-1 0 0 0 0,1 0 0 0 0,-1 0 0 0 0,1 0 0 0 0,-1 0-1 0 0,0 0 1 0 0,1 0 229 0 0,28-3-7724 0 0,-23 0 3567 0 0</inkml:trace>
  <inkml:trace contextRef="#ctx0" brushRef="#br0" timeOffset="14486.105">9577 107 8338 0 0,'0'0'3801'0'0,"0"0"-2033"0"0,0 0-788 0 0,0 0 36 0 0,0 0 162 0 0,0 0-19 0 0,0 0-243 0 0,0 0-348 0 0,0 0-277 0 0,0 0-142 0 0,0 0-54 0 0,0 0-11 0 0,0 0 17 0 0,-2 10 35 0 0,-18 115 391 0 0,7 0-1 0 0,2 101-526 0 0,11 301-148 0 0,-1-494-362 0 0,0-52-3932 0 0,1-12-1108 0 0,0 11-2211 0 0,0 12 4539 0 0</inkml:trace>
  <inkml:trace contextRef="#ctx0" brushRef="#br0" timeOffset="14764.07">9221 740 9362 0 0,'0'0'1944'0'0,"0"0"-314"0"0,0 0-186 0 0,0 0-65 0 0,0 0-120 0 0,0 0-345 0 0,0 0-386 0 0,0 0-205 0 0,0 0-46 0 0,0 0 35 0 0,0 0 52 0 0,0 0 55 0 0,0 0 5 0 0,19 1-7 0 0,131 2 730 0 0,-8-6-74 0 0,0-7-1 0 0,34-10-1072 0 0,-84 16-1216 0 0,-70 4-1012 0 0,-15 3-1963 0 0,-6 1-1846 0 0,-1-4-1666 0 0</inkml:trace>
  <inkml:trace contextRef="#ctx0" brushRef="#br0" timeOffset="15038.778">10059 880 7394 0 0,'0'0'3608'0'0,"0"0"-2912"0"0,0 0-191 0 0,0 0 151 0 0,0 0 120 0 0,0 0-48 0 0,0 0-232 0 0,0 0-240 0 0,0 0-192 0 0,0 0-128 0 0,0 0-168 0 0,0 0-240 0 0,0 0-344 0 0,29 151-648 0 0,-25-151-1153 0 0,2 0-1408 0 0,-3 0-1464 0 0</inkml:trace>
  <inkml:trace contextRef="#ctx0" brushRef="#br0" timeOffset="15196.152">10070 435 16420 0 0,'0'0'1392'0'0,"0"0"-432"0"0,0 0-328 0 0,0 0-16 0 0,0 0-96 0 0,0 0-224 0 0,0 0-328 0 0,0 0-408 0 0,0 0-256 0 0,0 0-168 0 0,0 0-272 0 0,0 0-593 0 0,0 0-1519 0 0,0 0-1873 0 0,28 25-2449 0 0</inkml:trace>
  <inkml:trace contextRef="#ctx0" brushRef="#br0" timeOffset="17659.12">0 1613 0 0 0,'0'0'851'0'0,"0"0"18"0"0,0 0-103 0 0,0 0-127 0 0,32-5-142 0 0,98-15-69 0 0,100 8 2642 0 0,-51 2-1104 0 0,140-9-431 0 0,280 9-593 0 0,-179 8-710 0 0,410-34 604 0 0,-97 28-403 0 0,494-39 1648 0 0,-1158 43-1812 0 0,289-11 624 0 0,14 16-893 0 0,-230 3-22 0 0,403 11 2436 0 0,106-28-2414 0 0,349-3 2105 0 0,-686 18-1280 0 0,381-32 379 0 0,870 15-687 0 0,-1166 15-305 0 0,-160-7 18 0 0,-197 7-64 0 0,-41 0 693 0 0,4-2-5179 0 0,1 0-7056 0 0,-4 2 2255 0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7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273 453 1648 0 0,'0'0'1589'0'0,"0"0"-336"0"0,0 0-42 0 0,0 0 167 0 0,0 0 106 0 0,0 0-73 0 0,0 0-208 0 0,0 0-265 0 0,0 0-196 0 0,0 0-119 0 0,0 0-99 0 0,0 0-54 0 0,0 0-58 0 0,-27 10-69 0 0,-85 35-55 0 0,59-6 32 0 0,46-29-258 0 0,6-9-52 0 0,-6 7 2 0 0,0-1 1 0 0,0 1-1 0 0,1 1 0 0 0,0-1 1 0 0,1 1-1 0 0,-1 0 0 0 0,2 0 1 0 0,-1 0-1 0 0,1 1 0 0 0,1 0 1 0 0,0 0-1 0 0,0 0 0 0 0,1 0 1 0 0,0 0-1 0 0,1 0 0 0 0,0 1 0 0 0,1-1 1 0 0,0 0-1 0 0,0 1 0 0 0,2 5-12 0 0,3-12 130 0 0,-1 0-1 0 0,1 0 1 0 0,0 0-1 0 0,0-1 1 0 0,0 0-1 0 0,1 0 0 0 0,-1 0 1 0 0,1 0-1 0 0,-1-1 1 0 0,1 0-1 0 0,0 0 0 0 0,0-1 1 0 0,0 0-1 0 0,0 0 1 0 0,0 0-1 0 0,0 0 1 0 0,1-1-1 0 0,-1 0 0 0 0,0-1 1 0 0,0 1-1 0 0,0-1 1 0 0,0 0-1 0 0,5-2-129 0 0,21-6 339 0 0,-1-1 1 0 0,-1-1-1 0 0,0-2 1 0 0,0 0-1 0 0,-1-3 0 0 0,-1 0 1 0 0,-1-2-1 0 0,0-1 0 0 0,-1-1 1 0 0,-1-1-1 0 0,-1-1 0 0 0,-1-1 1 0 0,11-15-340 0 0,3 1 194 0 0,-1-2 0 0 0,-1-1 0 0 0,21-35-194 0 0,-47 63-34 0 0,-1-1 0 0 0,-1 0-1 0 0,0 0 1 0 0,-1-1 0 0 0,0 0 0 0 0,-1 0-1 0 0,-1 0 1 0 0,0-1 0 0 0,-1 0-1 0 0,-1 1 1 0 0,0-1 0 0 0,-1 0-1 0 0,0 0 1 0 0,-1 0 0 0 0,-2-10 34 0 0,1 18-105 0 0,-1 1 0 0 0,0 0 0 0 0,0 0 0 0 0,0 0 0 0 0,-1 0 0 0 0,0 0 0 0 0,0 1 0 0 0,0-1 0 0 0,-1 1 0 0 0,1 0 0 0 0,-1 0 0 0 0,-1 0 0 0 0,1 1 0 0 0,-1-1-1 0 0,1 1 1 0 0,-1 0 0 0 0,-1 0 0 0 0,1 1 0 0 0,0-1 0 0 0,-1 1 0 0 0,0 0 0 0 0,0 1 0 0 0,0 0 0 0 0,0 0 0 0 0,0 0 0 0 0,0 0 0 0 0,0 1 0 0 0,-1 0 0 0 0,1 0 0 0 0,0 1 0 0 0,-1 0 0 0 0,1 0 0 0 0,-1 0 0 0 0,1 1 0 0 0,0 0 0 0 0,-1 0 0 0 0,1 1 0 0 0,0 0 0 0 0,0 0 0 0 0,0 0 0 0 0,0 1 0 0 0,1 0 0 0 0,-6 3 105 0 0,1-1 0 0 0,0 1-1 0 0,0 0 1 0 0,1 1 0 0 0,0 0-1 0 0,0 0 1 0 0,1 1 0 0 0,-1 1-1 0 0,2-1 1 0 0,-1 1 0 0 0,1 0-1 0 0,1 1 1 0 0,0 0 0 0 0,0 0-1 0 0,1 0 1 0 0,0 1 0 0 0,1-1-1 0 0,0 1 1 0 0,1 0 0 0 0,0 0-1 0 0,0 1 1 0 0,1-1 0 0 0,1 1-1 0 0,0-1 1 0 0,1 2 0 0 0,1 5 64 0 0,1-1 0 0 0,1 1 0 0 0,1-1 1 0 0,1 0-1 0 0,0 0 0 0 0,1 0 0 0 0,0-1 0 0 0,2 1 0 0 0,0-2 0 0 0,1 1 0 0 0,0-1 0 0 0,1-1 1 0 0,1 1-1 0 0,0-2 0 0 0,1 0 0 0 0,1 0 0 0 0,0-1 0 0 0,0 0 0 0 0,1-2 0 0 0,1 1 1 0 0,0-2-1 0 0,0 0 0 0 0,1 0 0 0 0,0-2 0 0 0,0 0 0 0 0,16 4-64 0 0,-8 0 92 0 0,1 0 0 0 0,0-2-1 0 0,1-1 1 0 0,0-1 0 0 0,0-2 0 0 0,1 0-1 0 0,-1-2 1 0 0,1 0 0 0 0,0-2 0 0 0,26-3-92 0 0,-21-12-3990 0 0,-22 6-123 0 0,-3 1-3318 0 0,-3 0 1292 0 0</inkml:trace>
  <inkml:trace contextRef="#ctx0" brushRef="#br0" timeOffset="412.019">1525 409 600 0 0,'0'0'1746'0'0,"0"0"2"0"0,0 0 133 0 0,0 0 102 0 0,0 0-62 0 0,0 0-203 0 0,0 0-295 0 0,0 0-279 0 0,0 0-235 0 0,0 0-199 0 0,0 0-117 0 0,0 0-35 0 0,0 0 8 0 0,-3 10 2 0 0,-48 98 1174 0 0,-110 176-1585 0 0,158-279-933 0 0,-12 19-806 0 0,8-19-3626 0 0,-2-3-5161 0 0,6-2 8337 0 0</inkml:trace>
  <inkml:trace contextRef="#ctx0" brushRef="#br0" timeOffset="716.146">1230 402 11987 0 0,'0'0'1736'0'0,"0"0"-792"0"0,0 0-521 0 0,0 0-40 0 0,0 0 110 0 0,0 0 91 0 0,0 0-2 0 0,0 0-14 0 0,0 0-31 0 0,0 0 3 0 0,0 0 24 0 0,0 0 5 0 0,0 0-35 0 0,24 29-55 0 0,76 92-91 0 0,-5-32 348 0 0,81 21-555 0 0,-136-92-4279 0 0,2-3-4114 0 0,-33-11-1706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2:16.60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161 929 1816 0 0,'0'0'2753'0'0,"0"0"-802"0"0,0 0-423 0 0,0 0 63 0 0,0 0 192 0 0,0 0 78 0 0,0 0-215 0 0,0 0-408 0 0,0 0-403 0 0,0 0-332 0 0,0 0-214 0 0,-3-2-115 0 0,-6-3 5 0 0,21 18 168 0 0,5 7 19 0 0,94 182 674 0 0,-93-163-1778 0 0,-1 1 0 0 0,-2 1 0 0 0,-2 1 0 0 0,7 38 738 0 0,-16-42-4250 0 0,-2-1-7417 0 0,-2-30 10636 0 0</inkml:trace>
  <inkml:trace contextRef="#ctx0" brushRef="#br0" timeOffset="428.123">0 947 0 0 0,'0'0'272'0'0,"0"0"550"0"0,0 0 68 0 0,0 0 156 0 0,0 0 270 0 0,0 0 137 0 0,0 0-93 0 0,0 0-227 0 0,0 0-200 0 0,0 0-92 0 0,22-32-83 0 0,71-102-76 0 0,-25 69 211 0 0,-53 57-727 0 0,2-2-24 0 0,1 0-1 0 0,1 1 0 0 0,0 1 0 0 0,0 1 1 0 0,0 1-1 0 0,1 0 0 0 0,0 1 0 0 0,0 2 0 0 0,0 0 1 0 0,13 0-142 0 0,-30 3 13 0 0,0 0 0 0 0,0 0 1 0 0,0 1-1 0 0,1 0 0 0 0,-1-1 1 0 0,0 1-1 0 0,0 0 0 0 0,0 1 1 0 0,-1-1-1 0 0,1 0 0 0 0,0 1 1 0 0,0 0-1 0 0,-1-1 0 0 0,1 1 1 0 0,-1 0-1 0 0,1 0 0 0 0,-1 1 1 0 0,0-1-1 0 0,0 0 0 0 0,0 1 1 0 0,0-1-1 0 0,-1 1 0 0 0,1 0 1 0 0,0-1-1 0 0,-1 1 0 0 0,0 0 1 0 0,0 0-1 0 0,0 0 0 0 0,0 0 1 0 0,0 0-1 0 0,-1 0 0 0 0,1 0 1 0 0,-1 1-1 0 0,0-1 0 0 0,0 0 1 0 0,0 3-14 0 0,-17 118 569 0 0,11-107-685 0 0,0-1-1 0 0,0 0 0 0 0,-2 0 1 0 0,0-1-1 0 0,0 0 0 0 0,-2 0 1 0 0,0-1-1 0 0,0 0 0 0 0,-1-1 1 0 0,-1 0-1 0 0,0-1 1 0 0,-1 0-1 0 0,-4 2 117 0 0,-1-8-2051 0 0,12-5-1240 0 0,-1-1-3760 0 0,7 0 5933 0 0</inkml:trace>
  <inkml:trace contextRef="#ctx0" brushRef="#br0" timeOffset="679.51">624 907 5081 0 0,'0'0'1482'0'0,"0"0"-297"0"0,0 0-110 0 0,0 0 29 0 0,0 0-73 0 0,0 0-244 0 0,0 0-311 0 0,0 0-228 0 0,-16 31-136 0 0,-47 98-78 0 0,46-67-46 0 0,18-53-4 0 0,0-5-5 0 0,-1 0 0 0 0,0-1 0 0 0,1 1 0 0 0,0 0 0 0 0,0 0 0 0 0,0-1 0 0 0,1 1 0 0 0,-1-1 0 0 0,1 1 0 0 0,0-1 0 0 0,-1 1 0 0 0,2-1 1 0 0,-1 0-1 0 0,0 0 0 0 0,1 0 0 0 0,-1 0 0 0 0,1-1 0 0 0,0 1 0 0 0,0-1 0 0 0,0 1 0 0 0,0-1 0 0 0,0 0 0 0 0,1 0 0 0 0,-1 0 0 0 0,1-1 0 0 0,-1 1 0 0 0,1-1 1 0 0,0 0-1 0 0,-1 0 0 0 0,1 0 0 0 0,0-1 0 0 0,0 1 0 0 0,0-1 21 0 0,1 0 94 0 0,0 0-1 0 0,-1 0 1 0 0,1-1 0 0 0,-1 1-1 0 0,1-1 1 0 0,-1 0 0 0 0,1-1-1 0 0,-1 1 1 0 0,0-1 0 0 0,1 0-1 0 0,-1 0 1 0 0,0 0 0 0 0,0 0-1 0 0,-1-1 1 0 0,1 0 0 0 0,0 0 0 0 0,-1 0-1 0 0,1 0 1 0 0,-1 0 0 0 0,2-4-94 0 0,4-4 390 0 0,0-1 1 0 0,-1 0 0 0 0,-1 0 0 0 0,0 0 0 0 0,-1-1 0 0 0,0 0-1 0 0,-1-1 1 0 0,0 1 0 0 0,-1-1 0 0 0,-1 0 0 0 0,0 0 0 0 0,-1 0 0 0 0,-1 0-1 0 0,0-1 1 0 0,-1-8-391 0 0,0 18 45 0 0,-1 0 1 0 0,0 0-1 0 0,0 0 0 0 0,0 0 0 0 0,-1 0 1 0 0,1 0-1 0 0,-1 0 0 0 0,0 1 0 0 0,-1-1 1 0 0,1 1-1 0 0,-1-1 0 0 0,0 1 0 0 0,0 0 1 0 0,0 0-1 0 0,-1 0 0 0 0,1 1 0 0 0,-1-1 1 0 0,-2-1-46 0 0,3 3-112 0 0,1 0 1 0 0,0 1 0 0 0,-1-1 0 0 0,1 1-1 0 0,-1 0 1 0 0,0 0 0 0 0,1 0 0 0 0,-1 0-1 0 0,0 0 1 0 0,0 0 0 0 0,0 1 0 0 0,0-1-1 0 0,1 1 1 0 0,-1 0 0 0 0,0 0 0 0 0,0 0 0 0 0,0 0-1 0 0,0 0 1 0 0,0 1 0 0 0,0-1 0 0 0,-2 2 111 0 0,-11 10-3700 0 0,8 0-3147 0 0,4-5-717 0 0</inkml:trace>
  <inkml:trace contextRef="#ctx0" brushRef="#br0" timeOffset="992.263">934 833 9298 0 0,'0'0'1662'0'0,"0"0"-467"0"0,0 0-141 0 0,0 0 5 0 0,0 0-94 0 0,0 0-243 0 0,0 0-295 0 0,0 0-181 0 0,0 0-66 0 0,0 0-32 0 0,0 0-36 0 0,0 0-14 0 0,0 0-23 0 0,4 17-20 0 0,17 80-14 0 0,-5-61-609 0 0,-11-30-3461 0 0,1-4-3949 0 0,-5-2 3216 0 0</inkml:trace>
  <inkml:trace contextRef="#ctx0" brushRef="#br0" timeOffset="1198.756">739 542 0 0 0,'0'0'0'0'0,"0"0"0"0"0,0 0 0 0 0,0 0 0 0 0</inkml:trace>
  <inkml:trace contextRef="#ctx0" brushRef="#br0" timeOffset="1665.96">1136 877 3113 0 0,'0'0'1453'0'0,"0"0"-71"0"0,0 0 282 0 0,0 0 267 0 0,0 0-22 0 0,0 0-329 0 0,0 0-406 0 0,0 0-279 0 0,0 0-157 0 0,0 0-119 0 0,0 0-103 0 0,0 0-81 0 0,0 0-62 0 0,2-30-38 0 0,7-134 200 0 0,3 97-130 0 0,-11 68-475 0 0,1-1 0 0 0,-1 1-1 0 0,1-1 1 0 0,-1 1-1 0 0,1 0 1 0 0,-1-1-1 0 0,0 1 1 0 0,1 0-1 0 0,-1 0 1 0 0,0 0 0 0 0,0 0-1 0 0,0 0 1 0 0,1 0-1 0 0,-1 1 1 0 0,-1-1-1 0 0,1 0 1 0 0,0 0-1 0 0,0 1 1 0 0,0-1 0 0 0,-1 1-1 0 0,1-1 1 0 0,0 1-1 0 0,-1-1 1 0 0,1 1-1 0 0,-1-1 1 0 0,0 1-1 0 0,0-1 1 0 0,1 1 70 0 0,0 3-8 0 0,1 1 0 0 0,0-1 0 0 0,0 0 0 0 0,0 1 0 0 0,1-1 1 0 0,0 0-1 0 0,0-1 0 0 0,0 1 0 0 0,0 0 0 0 0,1-1 0 0 0,0 0 0 0 0,0 0 0 0 0,0 0 0 0 0,0 0 0 0 0,1-1 1 0 0,-1 1-1 0 0,1-1 0 0 0,0 0 0 0 0,0-1 0 0 0,0 1 0 0 0,1-1 0 0 0,-1 0 0 0 0,0 0 0 0 0,1-1 0 0 0,-1 0 1 0 0,1 0-1 0 0,1 0 8 0 0,-5-3 174 0 0,1 0 0 0 0,-1 0 0 0 0,0 0 0 0 0,0 0 0 0 0,-1 0 0 0 0,1-1 0 0 0,0 1 0 0 0,-1 0 0 0 0,1-1 0 0 0,-1 0 0 0 0,0 1 0 0 0,0-1 0 0 0,0 0 0 0 0,0 0 0 0 0,0 0 0 0 0,-1 1 0 0 0,1-1 0 0 0,-1 0 0 0 0,0-1-174 0 0,12-102 2074 0 0,-2 12-4067 0 0,5 33-9431 0 0,-14 57 2589 0 0</inkml:trace>
  <inkml:trace contextRef="#ctx0" brushRef="#br0" timeOffset="1977.504">1477 1 3361 0 0,'0'0'2815'0'0,"0"0"-1340"0"0,0 0-496 0 0,0 0 157 0 0,0 0 206 0 0,0 0 77 0 0,0 0-152 0 0,0 0-287 0 0,0 0-191 0 0,0 0-102 0 0,0 0-71 0 0,0 0-92 0 0,6 19-82 0 0,33 92 187 0 0,94 157-206 0 0,-107-194-3086 0 0,-23-58-2578 0 0,-2 1-4357 0 0,-1-14 8216 0 0</inkml:trace>
  <inkml:trace contextRef="#ctx0" brushRef="#br0" timeOffset="2184.358">1376 244 4185 0 0,'0'0'1319'0'0,"0"0"-283"0"0,0 0-14 0 0,0 0 65 0 0,0 0-51 0 0,0 0-159 0 0,0 0-186 0 0,0 0-164 0 0,30-13-104 0 0,97-40-105 0 0,-36 11 480 0 0,-53 24-2812 0 0,-8 7-4666 0 0,-24 8 2055 0 0</inkml:trace>
  <inkml:trace contextRef="#ctx0" brushRef="#br0" timeOffset="2551.562">847 251 10570 0 0,'0'0'2305'0'0,"0"0"-428"0"0,0 0-144 0 0,0 0-34 0 0,0 0-177 0 0,0 0-362 0 0,0 0-381 0 0,0 0-286 0 0,0 0-160 0 0,0 0-67 0 0,0 0-95 0 0,0 0-67 0 0,0 0-60 0 0,0 0-72 0 0,0 0-68 0 0,0 0-99 0 0,15 5-3667 0 0,-5-2-4553 0 0,-5-3-2045 0 0</inkml:trace>
  <inkml:trace contextRef="#ctx0" brushRef="#br0" timeOffset="3174.505">1173 1264 10538 0 0,'0'0'1337'0'0,"0"0"-571"0"0,0 0-215 0 0,0 0 89 0 0,0 0 152 0 0,0 0 62 0 0,0 0-102 0 0,0 0-154 0 0,0 0-101 0 0,0 0-38 0 0,0 0 10 0 0,0 0 6 0 0,0 0-24 0 0,8 33-55 0 0,24 104-77 0 0,34 64 470 0 0,-23-70-127 0 0,-22-67-1957 0 0,0-1-5479 0 0,-19-56-1870 0 0,-2-6 4012 0 0</inkml:trace>
  <inkml:trace contextRef="#ctx0" brushRef="#br0" timeOffset="3591.827">1052 1278 4137 0 0,'0'0'1181'0'0,"0"0"-254"0"0,0 0 18 0 0,0 0 169 0 0,0 0 68 0 0,0 0-155 0 0,0 0-298 0 0,0 0-239 0 0,0 0-147 0 0,0 0-95 0 0,0 0-48 0 0,0 0-10 0 0,35-27 1 0 0,111-85 25 0 0,-143 109-195 0 0,-1 0-1 0 0,1 0 1 0 0,1 0-1 0 0,-1 1 1 0 0,0-1 0 0 0,1 1-1 0 0,-1 0 1 0 0,1 0-1 0 0,-1 0 1 0 0,1 0-1 0 0,0 0 1 0 0,0 1 0 0 0,0 0-1 0 0,0 0 1 0 0,0 0-1 0 0,0 0 1 0 0,0 1-1 0 0,1-1 1 0 0,1 1-21 0 0,7 1 109 0 0,3-1 60 0 0,-10-1-125 0 0,0 0-1 0 0,0 0 1 0 0,0 0 0 0 0,0 1-1 0 0,1 0 1 0 0,-1 0 0 0 0,0 0-1 0 0,0 1 1 0 0,0 0 0 0 0,0 0-1 0 0,0 1 1 0 0,0 0 0 0 0,-1 0-1 0 0,1 0 1 0 0,0 0 0 0 0,-1 1-1 0 0,0 0 1 0 0,1 0 0 0 0,-1 1-1 0 0,0-1 1 0 0,-1 1 0 0 0,1 0-1 0 0,-1 0 1 0 0,0 1 0 0 0,0 0-1 0 0,0-1 1 0 0,0 1 0 0 0,-1 0-1 0 0,0 1-43 0 0,0 3 114 0 0,0 1-1 0 0,-1 0 1 0 0,0 1 0 0 0,0-1-1 0 0,-1 0 1 0 0,-1 0 0 0 0,0 1-1 0 0,0-1 1 0 0,-1 0-1 0 0,0 1 1 0 0,-1-1 0 0 0,0 0-1 0 0,-1 0 1 0 0,0 0 0 0 0,0-1-1 0 0,-1 1 1 0 0,0-1-1 0 0,-1 1 1 0 0,0-2 0 0 0,-5 8-114 0 0,-4 7-51 0 0,-1-1 1 0 0,-1 0 0 0 0,-1-1 0 0 0,-1-1 0 0 0,-1 0-1 0 0,-17 13 51 0 0,-2-8-2204 0 0,10-14-7168 0 0,21-10 3922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5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1 678 1912 0 0,'0'0'2578'0'0,"0"0"-988"0"0,0 0-222 0 0,0 0 173 0 0,0 0 254 0 0,0 0 105 0 0,0 0-164 0 0,0 0-334 0 0,0 0-324 0 0,0 0-280 0 0,0 0-205 0 0,0 0-153 0 0,0 0-103 0 0,0-5-58 0 0,0 0-318 0 0,1-8 577 0 0,-1 26 215 0 0,0 0-641 0 0,-1 0-1 0 0,2 0 1 0 0,0 0 0 0 0,0 0-1 0 0,1 0 1 0 0,1 0 0 0 0,0-1-1 0 0,0 1 1 0 0,1-1 0 0 0,1 0-1 0 0,3 5-111 0 0,-6-14 68 0 0,0 0-1 0 0,1 1 0 0 0,0-1 0 0 0,0 0 1 0 0,0-1-1 0 0,0 1 0 0 0,0 0 1 0 0,0-1-1 0 0,1 0 0 0 0,-1 0 0 0 0,1 0 1 0 0,0 0-1 0 0,-1 0 0 0 0,1-1 0 0 0,0 1 1 0 0,0-1-1 0 0,0 0 0 0 0,0-1 1 0 0,0 1-1 0 0,0-1 0 0 0,1 1 0 0 0,-1-1 1 0 0,0 0-1 0 0,0-1 0 0 0,0 1 0 0 0,0-1 1 0 0,1 0-68 0 0,63-35 520 0 0,-31 16-456 0 0,-28 14-88 0 0,0 1 0 0 0,0 0 0 0 0,0 0 1 0 0,1 1-1 0 0,0 0 0 0 0,0 1 0 0 0,0 0 1 0 0,0 0-1 0 0,0 1 0 0 0,0 1 0 0 0,1-1 24 0 0,-8 4-22 0 0,-1-1 0 0 0,1 1-1 0 0,-1-1 1 0 0,0 1 0 0 0,1 0-1 0 0,-1 0 1 0 0,0 0-1 0 0,0 0 1 0 0,0 0 0 0 0,-1 0-1 0 0,1 1 1 0 0,0-1-1 0 0,-1 1 1 0 0,0-1 0 0 0,1 1-1 0 0,-1 0 1 0 0,0-1-1 0 0,0 1 1 0 0,-1 0 0 0 0,1 0 22 0 0,7 14-42 0 0,-6-13 45 0 0,-1 0-1 0 0,2 0 1 0 0,-1 0 0 0 0,0 0-1 0 0,1 0 1 0 0,0 0 0 0 0,-1-1-1 0 0,2 1 1 0 0,-1-1 0 0 0,0 0-1 0 0,1 1 1 0 0,-1-2 0 0 0,1 1-1 0 0,0 0 1 0 0,0-1 0 0 0,0 0-1 0 0,0 0 1 0 0,0 0 0 0 0,1 0-1 0 0,-1-1 1 0 0,1 1 0 0 0,-1-1-1 0 0,1 0 1 0 0,-1-1 0 0 0,4 1-3 0 0,7-4 65 0 0,0 0-1 0 0,-1-1 1 0 0,1 0 0 0 0,-1-1 0 0 0,0-1-1 0 0,0-1 1 0 0,0 0 0 0 0,-1 0 0 0 0,0-1 0 0 0,-1-1-1 0 0,0 0 1 0 0,0-1 0 0 0,-1 0 0 0 0,0-1 0 0 0,0 0-1 0 0,0-3-64 0 0,2 2 51 0 0,-3 1 8 0 0,1 0 0 0 0,-2-1 1 0 0,1 0-1 0 0,-2-1 1 0 0,0 0-1 0 0,0 0 1 0 0,-1 0-1 0 0,-1-1 0 0 0,1-2-59 0 0,-6 7-817 0 0,-3 10-3280 0 0,-7 13-6791 0 0,8-10 1525 0 0</inkml:trace>
  <inkml:trace contextRef="#ctx0" brushRef="#br0" timeOffset="276.132">1199 700 16171 0 0,'0'0'574'0'0,"0"0"-230"0"0,0 0 4 0 0,0 0 188 0 0,0 0 98 0 0,0 0-68 0 0,0 0-171 0 0,0 0-191 0 0,0 0-105 0 0,0 0-43 0 0,0 0-35 0 0,0 0-43 0 0,0 0-53 0 0,-4 31-113 0 0,-12 96-247 0 0,15-82-3192 0 0,6-38-4919 0 0,-4-3 1491 0 0</inkml:trace>
  <inkml:trace contextRef="#ctx0" brushRef="#br0" timeOffset="525.566">1079 336 10442 0 0,'0'0'1953'0'0,"0"0"-1457"0"0,0 0-336 0 0,0 0-40 0 0,0 0-64 0 0,0 0-304 0 0,0 0-560 0 0,0 0-945 0 0,0 0-2000 0 0,0 0-2912 0 0</inkml:trace>
  <inkml:trace contextRef="#ctx0" brushRef="#br0" timeOffset="965.652">1797 1 9930 0 0,'0'0'1267'0'0,"0"0"-292"0"0,0 0-130 0 0,0 0-26 0 0,0 0-37 0 0,0 0-71 0 0,0 0-135 0 0,0 0-99 0 0,0 0-15 0 0,0 0-37 0 0,0 0-33 0 0,0 0-4 0 0,2 11-6 0 0,12 85 1073 0 0,-3-24-765 0 0,-3 0 1 0 0,-3 0 0 0 0,-4 69-691 0 0,-1-123 32 0 0,-1 37 50 0 0,-3-2 1 0 0,-2 1-1 0 0,-2 0 1 0 0,-2-1-1 0 0,-6 9-82 0 0,-12 18 112 0 0,40-57-317 0 0,-12-23 193 0 0,1 9 52 0 0,0-7-3894 0 0,7-31-11444 0 0,-7 25 12113 0 0</inkml:trace>
  <inkml:trace contextRef="#ctx0" brushRef="#br0" timeOffset="1201.848">1442 527 6945 0 0,'0'0'3137'0'0,"0"0"-1815"0"0,0 0-594 0 0,0 0 241 0 0,0 0 206 0 0,0 0 6 0 0,0 0-182 0 0,0 0-225 0 0,0 0-108 0 0,33 0-81 0 0,102-1-103 0 0,96-24 647 0 0,-175 20-1539 0 0,51-7-1082 0 0,-72 5-2950 0 0,-1-2-3655 0 0,-23 5 2446 0 0</inkml:trace>
  <inkml:trace contextRef="#ctx0" brushRef="#br0" timeOffset="1598.205">2235 52 9202 0 0,'0'0'813'0'0,"0"0"-100"0"0,0 0 160 0 0,0 0 250 0 0,0 0 139 0 0,0 0-63 0 0,0 0-249 0 0,0 0-211 0 0,0 0-113 0 0,0 0-57 0 0,-9 36-39 0 0,-28 112-37 0 0,12 29 890 0 0,23-130-1156 0 0,1 193 249 0 0,22-138-446 0 0,-19-98-13 0 0,-1-1 0 0 0,0 1 0 0 0,1-1-1 0 0,-1 0 1 0 0,1 0 0 0 0,0 0 0 0 0,0 0 0 0 0,0 0 0 0 0,1 0 0 0 0,-1-1 0 0 0,0 1 0 0 0,1-1 0 0 0,0 1 0 0 0,0-1 0 0 0,0 0 0 0 0,0 0 0 0 0,0 0 0 0 0,0 0 0 0 0,0-1 0 0 0,1 0 0 0 0,-1 1 0 0 0,0-1 0 0 0,1 0 0 0 0,-1 0 0 0 0,1-1 0 0 0,-1 1 0 0 0,3-1-17 0 0,4-1 116 0 0,0-1 1 0 0,0 1-1 0 0,0-2 0 0 0,0 0 0 0 0,-1 0 1 0 0,1-1-1 0 0,-1 0 0 0 0,0 0 1 0 0,0-1-1 0 0,0 0 0 0 0,4-4-116 0 0,89-35 257 0 0,-100 44-257 0 0,0-1 0 0 0,0 0-1 0 0,1 1 1 0 0,-1 0 0 0 0,0-1 0 0 0,0 1-1 0 0,0 0 1 0 0,1 0 0 0 0,-1 0 0 0 0,0 0-1 0 0,0 1 1 0 0,0-1 0 0 0,0 0-1 0 0,1 1 1 0 0,-1 0 0 0 0,0 0 0 0 0,0-1-1 0 0,0 1 1 0 0,0 0 0 0 0,0 0 0 0 0,-1 1-1 0 0,1-1 1 0 0,0 0 0 0 0,0 1-1 0 0,-1-1 1 0 0,1 1 0 0 0,-1-1 0 0 0,1 1-1 0 0,-1 0 1 0 0,0 0 0 0 0,0-1 0 0 0,0 1-1 0 0,0 0 1 0 0,1 2 0 0 0,42 107-169 0 0,-33-95-1329 0 0,-6-11-1727 0 0,0-1-4044 0 0,0-4-3763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  <inkml:brush xml:id="br3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2" timeOffset="41305.342">3954 4477 0 0 0,'0'0'576'0'0,"0"0"328"0"0,0 0 113 0 0,0-3-4 0 0,0-5 203 0 0,-7-3 11172 0 0,-4 22-12296 0 0,-91 132 950 0 0,20-26-634 0 0,0 17-193 0 0,-12 23-15 0 0,-17-21 69 0 0,34-42-140 0 0,-49 81-102 0 0,53-79-19 0 0,39-48 22 0 0,-59 74 56 0 0,24-48 4 0 0,18-16-28 0 0,-30 56-66 0 0,38-65 50 0 0,11-4 22 0 0,15-20-42 0 0,0-3 296 0 0,8-11-453 0 0,29-33-7240 0 0,-14 14 1870 0 0,1 1-1726 0 0</inkml:trace>
  <inkml:trace contextRef="#ctx0" brushRef="#br2" timeOffset="42379.415">3925 4488 0 0 0,'0'0'984'0'0,"-4"7"7505"0"0,-1-7-7610 0 0,-57 0 6064 0 0,-79-25-3687 0 0,57-2-1412 0 0,81 26-1677 0 0,-1 0-196 0 0,21 15-222 0 0,28 42 245 0 0,-3 2 1 0 0,-2 3-1 0 0,10 23 6 0 0,8 77 20 0 0,-42-92 17 0 0,-12-62 239 0 0,-2-19 535 0 0,-1-19-280 0 0,-1 22-506 0 0,17-192 393 0 0,-6 153-1334 0 0,18-61 1305 0 0,-15 75-5505 0 0,3 1-5445 0 0,-13 28 2382 0 0</inkml:trace>
  <inkml:trace contextRef="#ctx0" brushRef="#br3" timeOffset="107963.067">2520 5905 0 0 0,'0'0'760'0'0,"0"0"406"0"0,0 0 223 0 0,0 0 236 0 0,0 0 216 0 0,0 0 23 0 0,0 0-191 0 0,0 0-254 0 0,0 0-248 0 0,0 0-213 0 0,-2-1-122 0 0,37-5 4200 0 0,30 15-3465 0 0,-49 1-1421 0 0,-1 1 0 0 0,0 0 0 0 0,-1 2 0 0 0,-1-1 1 0 0,1 2-1 0 0,-2 0 0 0 0,0 0 0 0 0,-1 1 1 0 0,0 1-1 0 0,-1-1 0 0 0,-1 3-150 0 0,49 63 385 0 0,42 27-49 0 0,-88-97-298 0 0,39 18 206 0 0,-50-29-216 0 0,-1 0 17 0 0,0 0 23 0 0,0 0-48 0 0,-8-36-3822 0 0,5 27-274 0 0,0-1-3520 0 0,2 6-1055 0 0</inkml:trace>
  <inkml:trace contextRef="#ctx0" brushRef="#br3" timeOffset="108498.71">3168 5905 0 0 0,'0'0'1720'0'0,"0"0"170"0"0,0 0-96 0 0,0 0-287 0 0,0 0-291 0 0,0 0-201 0 0,0 0-91 0 0,0 0-41 0 0,0 0 1 0 0,-1-4-13 0 0,-4-13-55 0 0,-3 12 3617 0 0,-10 9-3370 0 0,17-3-660 0 0,-87 47 1133 0 0,-221 109-101 0 0,-4-44-323 0 0,279-97-940 0 0,34-16-213 0 0,0 0-26 0 0,6 18-1272 0 0,17-14-2720 0 0,-8-4-4393 0 0,-13 0 7076 0 0,2 0-6964 0 0</inkml:trace>
  <inkml:trace contextRef="#ctx0" brushRef="#br3" timeOffset="115657.36">2294 6402 0 0 0,'0'0'891'0'0,"0"0"10"0"0,0 0-150 0 0,0 0-195 0 0,0 0-160 0 0,0 0-65 0 0,-23 13 7 0 0,-107 56 496 0 0,-71 49 3123 0 0,-308 194 2133 0 0,256-165-5112 0 0,202-110-891 0 0,52-36-94 0 0,0 1-1 0 0,-1-1 1 0 0,1 0-1 0 0,0 0 1 0 0,-1 0-1 0 0,1 0 1 0 0,0-1-1 0 0,0 1 1 0 0,0 0-1 0 0,0 0 1 0 0,0 0-1 0 0,0-1 1 0 0,0 1-1 0 0,0 0 1 0 0,0-1-1 0 0,0 1 1 0 0,1-1-1 0 0,-1 0 1 0 0,0 1-1 0 0,0-1 1 0 0,0 0-1 0 0,1 0 1 0 0,-1 1-1 0 0,0-1 1 0 0,0 0-1 0 0,1 0 1 0 0,-1 0-1 0 0,0-1 1 0 0,0 1-1 0 0,1 0 1 0 0,-1 0-1 0 0,1-1 8 0 0,40-1 227 0 0,-1-2 0 0 0,1-2 0 0 0,-1-2 0 0 0,0-2 0 0 0,18-7-227 0 0,206-27 297 0 0,-185 35-257 0 0,-26 2-274 0 0,-61 29 156 0 0,-170 126 221 0 0,142-119-239 0 0,-1-2 0 0 0,0-1 0 0 0,-2-2 0 0 0,-21 9 96 0 0,-19 13-256 0 0,-439 270 300 0 0,-109 44 2190 0 0,407-224-974 0 0,265-143-2238 0 0,28-26-1283 0 0,-31 0-7413 0 0,-33 25 2516 0 0</inkml:trace>
  <inkml:trace contextRef="#ctx0" brushRef="#br3" timeOffset="116660.136">2130 6439 0 0 0,'0'0'200'0'0,"0"0"631"0"0,0 0 258 0 0,0 0 100 0 0,-4 0 3931 0 0,-14 0-937 0 0,-2 0-1399 0 0,-29 0 1357 0 0,40 0-3907 0 0,0-1-1 0 0,0 0 1 0 0,1 0-1 0 0,-1-1 1 0 0,1 0-1 0 0,-1-1 1 0 0,1 0-1 0 0,0 0 1 0 0,0-1 0 0 0,0 0-1 0 0,-7-4-233 0 0,-27-18 739 0 0,41 26-748 0 0,0 1-1 0 0,0 0 1 0 0,0-1 0 0 0,-1 1 0 0 0,1 0-1 0 0,0 0 1 0 0,0 0 0 0 0,0-1 0 0 0,0 1-1 0 0,0 0 1 0 0,1 0 0 0 0,-1 0 0 0 0,0 1-1 0 0,0-1 1 0 0,1 0 0 0 0,-1 0 0 0 0,1 0-1 0 0,-1 0 1 0 0,1 1 0 0 0,-1-1 0 0 0,1 0-1 0 0,0 1 1 0 0,-1-1 0 0 0,1 0 0 0 0,0 1-1 0 0,0-1 1 0 0,0 0 0 0 0,0 1 0 0 0,0-1-1 0 0,1 0 1 0 0,-1 0 0 0 0,0 1 0 0 0,1-1-1 0 0,-1 0 1 0 0,0 1 0 0 0,1-1 0 0 0,0 1 9 0 0,-1 3 4 0 0,0-1-8 0 0,-1 18-11 0 0,1-1 0 0 0,1 1 0 0 0,1-1 0 0 0,1 0-1 0 0,1 1 1 0 0,0-1 0 0 0,7 16 15 0 0,1-7-14 0 0,-2 2 1 0 0,-1-1-1 0 0,-1 1 1 0 0,-2 1-1 0 0,-1-1 1 0 0,-2 1-1 0 0,-1 12 14 0 0,-14-8 5 0 0,11-34 13 0 0,1-2 0 0 0,0-1 13 0 0,0 0 4 0 0,0 0-7 0 0,0 0 26 0 0,0 0 4 0 0,0 0 0 0 0,0 0 11 0 0,30-63 395 0 0,169-260 164 0 0,-119 197-2497 0 0,-63 106-776 0 0,-2 8-6123 0 0,-6 7-1718 0 0</inkml:trace>
  <inkml:trace contextRef="#ctx0" brushRef="#br2" timeOffset="147885.516">3958 4477 0 0 0,'86'10'536'0'0,"35"9"4404"0"0,91 14-911 0 0,122 19-1370 0 0,139 36-1667 0 0,-182-29-820 0 0,21-14-150 0 0,-162-15-14 0 0,39 6 93 0 0,71-33 119 0 0,-221 15-241 0 0,-16-14 130 0 0,-28 4 2022 0 0,-65-23-1175 0 0,6-29 90 0 0,-20-33 430 0 0,80 72-1399 0 0,-1 1 0 0 0,1 1 0 0 0,-1-1 0 0 0,0 1 1 0 0,0 0-1 0 0,-1 0 0 0 0,1 0 0 0 0,-1 0 0 0 0,1 1 0 0 0,-1 0 0 0 0,0 1 0 0 0,0-1 0 0 0,0 1 0 0 0,0 0 0 0 0,-5 0-77 0 0,11 1-86 0 0,-2 22-156 0 0,3 20 178 0 0,-14 127-37 0 0,-39-23-132 0 0,-1-69 217 0 0,53-77 15 0 0,0 0 0 0 0,0-1 0 0 0,0 1 0 0 0,0 0 0 0 0,1 0 0 0 0,-1-1 0 0 0,0 1 0 0 0,0 0 0 0 0,1 0 0 0 0,-1 0 0 0 0,0 0 0 0 0,0-1 0 0 0,1 1 0 0 0,-1 0 0 0 0,0 0 0 0 0,0 0 0 0 0,1 0 0 0 0,-1 0 0 0 0,0 0 0 0 0,0 0 0 0 0,1 0 0 0 0,-1 0 0 0 0,0 0 0 0 0,1 0 0 0 0,-1 0 1 0 0,0 0-1 0 0,1 0 0 0 0,-1 0 0 0 0,0 0 0 0 0,0 0 0 0 0,1 0 0 0 0,-1 0 0 0 0,0 0 0 0 0,0 0 0 0 0,1 0 0 0 0,-1 0 0 0 0,0 1 0 0 0,0-1 0 0 0,1 0 0 0 0,-1 0 0 0 0,0 0 0 0 0,0 1 0 0 0,1-1 0 0 0,-1 0 0 0 0,0 0 0 0 0,0 0 0 0 0,0 1 0 0 0,0-1 0 0 0,1 0 0 0 0,-1 0 0 0 0,0 1 0 0 0,0-1 1 0 0,0 0-1 0 0,0 1 0 0 0,0-1 0 0 0,0 0 0 0 0,0 0 0 0 0,0 1 0 0 0,0-1 0 0 0,0 0 0 0 0,0 1 1 0 0,179-90 232 0 0,-39 9-85 0 0,-132 74-321 0 0,0-1 383 0 0,-6-1-5778 0 0,-2 7-77 0 0,0 1-3284 0 0</inkml:trace>
  <inkml:trace contextRef="#ctx0" brushRef="#br2" timeOffset="169861.261">3222 6042 0 0 0,'0'0'0'0'0,"0"0"0"0"0,0 0 0 0 0,0 0 0 0 0,0 0 0 0 0,0 0 0 0 0,0 0 0 0 0</inkml:trace>
  <inkml:trace contextRef="#ctx0" brushRef="#br3" timeOffset="171556.221">3325 5927 0 0 0,'0'0'0'0'0,"0"0"0"0"0,0 0 0 0 0,0 0 0 0 0,0 0 0 0 0,0 0 0 0 0,0 0 0 0 0,0 0 0 0 0,0 0 0 0 0,0 0 0 0 0,0 0 0 0 0</inkml:trace>
  <inkml:trace contextRef="#ctx0" brushRef="#br3" timeOffset="173846.27">3069 6053 0 0 0,'-70'7'0'0'0,"-11"-3"0"0"0,7 36 0 0 0,13-11 0 0 0,66-30 8691 0 0,11-2-3368 0 0,32-6-2581 0 0,235-59 1877 0 0,143-64-2797 0 0,-180 62-1173 0 0,72-19 52 0 0,-129 38-516 0 0,150-59 87 0 0,-29 0 125 0 0,-104 51-283 0 0,-25-11 18 0 0,-93 47-68 0 0,5-2-13 0 0,24-16-50 0 0,87-25 63 0 0,-100 30-7 0 0,-46 25-5 0 0,-28 3-70 0 0,34-18 28 0 0,-49 24 119 0 0,-29 4 256 0 0,-169-13-505 0 0,96-7 70 0 0,-12-8 104 0 0,4 4-82 0 0,94 22 9 0 0,-2 29-551 0 0,19 70 346 0 0,-3-26 157 0 0,-3 1 0 0 0,-3-1 0 0 0,-4 1-1 0 0,-4 48 68 0 0,1-63-27 0 0,0-59 42 0 0,12-59 707 0 0,53-29-682 0 0,95-121 97 0 0,-83 113 2 0 0,-73 117-4225 0 0,-9 5-3404 0 0,1-12 422 0 0,0-6-530 0 0</inkml:trace>
  <inkml:trace contextRef="#ctx0" brushRef="#br3" timeOffset="177271.947">4247 5206 0 0 0,'0'0'213'0'0,"0"0"701"0"0,0 0 61 0 0,0 0-107 0 0,0 0-49 0 0,4 15-18 0 0,24 107 2992 0 0,-1-24 1419 0 0,-25-91 573 0 0,-6-15-2698 0 0,-1 2-4037 0 0,-14-37 1770 0 0,17-57-255 0 0,4 85-556 0 0,1 0-1 0 0,0 1 1 0 0,1-1-1 0 0,0 1 1 0 0,1 0-1 0 0,1 1 1 0 0,0-1-1 0 0,1 1 1 0 0,1 0-1 0 0,0 1 1 0 0,0 0-1 0 0,1 0 1 0 0,8-8-9 0 0,45-34-73 0 0,-60 53 64 0 0,0-1 0 0 0,0 1 0 0 0,-1 1 0 0 0,1-1 0 0 0,0 0 1 0 0,0 0-1 0 0,1 1 0 0 0,-1-1 0 0 0,0 1 0 0 0,0-1 1 0 0,0 1-1 0 0,0 0 0 0 0,0 0 0 0 0,1 0 0 0 0,-1 0 0 0 0,0 0 1 0 0,0 1-1 0 0,0-1 0 0 0,0 1 0 0 0,0-1 0 0 0,0 1 1 0 0,0 0-1 0 0,0 0 0 0 0,0 0 0 0 0,0 0 0 0 0,0 0 0 0 0,0 0 1 0 0,-1 0-1 0 0,1 1 0 0 0,0-1 0 0 0,0 2 9 0 0,0-1-46 0 0,-1 1 0 0 0,0 0-1 0 0,0-1 1 0 0,0 1 0 0 0,0 0 0 0 0,0 0-1 0 0,-1 0 1 0 0,1 0 0 0 0,-1 0-1 0 0,1 0 1 0 0,-1 0 0 0 0,0 0 0 0 0,-1 0-1 0 0,1 0 1 0 0,0 0 0 0 0,-1 0 0 0 0,1 0-1 0 0,-1-1 1 0 0,0 1 0 0 0,0 0 0 0 0,0 0-1 0 0,-1 0 1 0 0,0 0 46 0 0,-16 35-5573 0 0,16-32 2621 0 0,2 1-5296 0 0,0-6 3419 0 0</inkml:trace>
  <inkml:trace contextRef="#ctx0" brushRef="#br3" timeOffset="177688.223">4842 4760 1016 0 0,'0'0'1427'0'0,"0"0"50"0"0,0 0 206 0 0,0 0 260 0 0,0 0 102 0 0,0 0-224 0 0,0 0-425 0 0,0 0-388 0 0,0 0-262 0 0,0 0-150 0 0,0 0-47 0 0,0 0-15 0 0,0 0-50 0 0,-6 13-51 0 0,-45 100 1044 0 0,42-91-1227 0 0,3-7 929 0 0,2-6-3231 0 0,1-1-2825 0 0,-1 0-3921 0 0,4-8 4461 0 0</inkml:trace>
  <inkml:trace contextRef="#ctx0" brushRef="#br3" timeOffset="178376.765">4076 4963 0 0 0,'0'0'305'0'0,"0"0"925"0"0,0 0 181 0 0,0 0-87 0 0,0 0-97 0 0,0 0-56 0 0,0 0-32 0 0,0 0-17 0 0,0 0-22 0 0,10-8-65 0 0,31-22-67 0 0,65-2 3645 0 0,-35 13-3440 0 0,-52 10-799 0 0,-16 4 2190 0 0,-3 5-2513 0 0,-24-30 527 0 0,-60-58-2355 0 0,80 79-1200 0 0,2 4-2025 0 0,2 1-5931 0 0</inkml:trace>
  <inkml:trace contextRef="#ctx0" brushRef="#br1" timeOffset="191880.192">2520 3910 3129 0 0,'0'0'-3129'0'0</inkml:trace>
  <inkml:trace contextRef="#ctx0" brushRef="#br2" timeOffset="197694.487">3124 4591 0 0 0,'0'0'1040'0'0,"0"0"591"0"0,0 0 332 0 0,0 0 42 0 0,0 0-208 0 0,0 0-260 0 0,0 0-226 0 0,0 0-175 0 0,0 0-106 0 0,-3-6-102 0 0,-16-28 643 0 0,18 33-1464 0 0,0 1 1 0 0,-1-1-1 0 0,1 0 1 0 0,0 1 0 0 0,-1-1-1 0 0,1 1 1 0 0,-1-1-1 0 0,1 1 1 0 0,0 0-1 0 0,-1-1 1 0 0,1 1-1 0 0,-1 0 1 0 0,1 0 0 0 0,-1 0-1 0 0,1 0 1 0 0,-1 1-1 0 0,1-1 1 0 0,0 0-1 0 0,-1 0 1 0 0,1 1 0 0 0,-1-1-1 0 0,1 1 1 0 0,0-1-1 0 0,-1 1 1 0 0,1 0-1 0 0,0 0 1 0 0,0-1-1 0 0,-1 1 1 0 0,1 0 0 0 0,0 0-1 0 0,0 0 1 0 0,0 0-1 0 0,0 0 1 0 0,0 1-1 0 0,0-1 1 0 0,1 0 0 0 0,-2 1-108 0 0,-35 49-363 0 0,25-33 351 0 0,5-7 5 0 0,0-1-1 0 0,0 1 0 0 0,1 0 0 0 0,1 0 1 0 0,0 0-1 0 0,0 1 0 0 0,1 0 0 0 0,1 0 1 0 0,0 0-1 0 0,0 0 0 0 0,1 1 0 0 0,1 3 8 0 0,1-13-1 0 0,-1 0-10 0 0,0 1 0 0 0,1-1-1 0 0,0 1 1 0 0,0-1 0 0 0,0 1 0 0 0,0-1 0 0 0,0 1 0 0 0,1-1 0 0 0,-1 1 0 0 0,1-1-1 0 0,0 1 1 0 0,0-1 0 0 0,1 0 0 0 0,-1 0 0 0 0,1 1 0 0 0,-1-1 0 0 0,1 0 0 0 0,0 0 0 0 0,0 0-1 0 0,0-1 1 0 0,1 1 0 0 0,-1-1 0 0 0,1 1 0 0 0,-1-1 0 0 0,1 0 0 0 0,1 1 11 0 0,-1-1 29 0 0,1 0 0 0 0,0-1 0 0 0,0 0 0 0 0,0 1 0 0 0,0-1 0 0 0,0-1 0 0 0,0 1 0 0 0,0-1 0 0 0,0 1 0 0 0,0-1 0 0 0,0 0 0 0 0,0-1 0 0 0,0 1 0 0 0,0-1 1 0 0,1 1-1 0 0,-2-1 0 0 0,1-1 0 0 0,0 1 0 0 0,0 0 0 0 0,0-1 0 0 0,0 0 0 0 0,-1 0 0 0 0,1 0 0 0 0,-1 0 0 0 0,0-1 0 0 0,1 1 0 0 0,-1-1-29 0 0,75-89 842 0 0,-68 78-824 0 0,71-157 401 0 0,-72 147-450 0 0,-1 0 1 0 0,-1-1-1 0 0,-1 0 1 0 0,-1 0-1 0 0,-1-1 1 0 0,-1 1-1 0 0,-1-1 1 0 0,-2-15 30 0 0,0 31-109 0 0,-1 1 0 0 0,0 0 1 0 0,0 0-1 0 0,-1 0 0 0 0,0 0 0 0 0,0 0 1 0 0,-1 0-1 0 0,0 0 0 0 0,-1 1 1 0 0,0 0-1 0 0,-1-1 0 0 0,1 2 0 0 0,-1-1 1 0 0,-1 0-1 0 0,0 1 0 0 0,0 0 0 0 0,-4-3 109 0 0,8 8-66 0 0,0 1 0 0 0,-1-1 0 0 0,0 1 0 0 0,1 0 0 0 0,-1 0-1 0 0,1 0 1 0 0,-1 1 0 0 0,0-1 0 0 0,0 0 0 0 0,1 1 0 0 0,-1 0-1 0 0,0 0 1 0 0,0 0 0 0 0,0 0 0 0 0,1 0 0 0 0,-1 0 0 0 0,0 1-1 0 0,0 0 1 0 0,1-1 0 0 0,-1 1 0 0 0,0 0 0 0 0,1 0 0 0 0,-1 0-1 0 0,1 1 1 0 0,-1-1 0 0 0,1 0 0 0 0,0 1 0 0 0,-1 0 0 0 0,1 0-1 0 0,-1 0 67 0 0,-59 63-547 0 0,59-60 576 0 0,0 1-1 0 0,1 0 1 0 0,0-1 0 0 0,0 1-1 0 0,0 0 1 0 0,1 0 0 0 0,0 0-1 0 0,0 0 1 0 0,0 0 0 0 0,1 0 0 0 0,0 0-1 0 0,0 1 1 0 0,1-1 0 0 0,-1 0-1 0 0,1 0 1 0 0,1 0 0 0 0,-1 0-1 0 0,1 0 1 0 0,0-1 0 0 0,1 1 0 0 0,-1 0-1 0 0,1-1 1 0 0,0 0 0 0 0,0 1-1 0 0,1-1 1 0 0,-1 0 0 0 0,1-1-1 0 0,0 1 1 0 0,5 3-29 0 0,23 29 562 0 0,-2 2-1 0 0,-2 1 0 0 0,-1 1 1 0 0,14 32-562 0 0,-22-15 278 0 0,-17-32-3654 0 0,-5-27-9388 0 0,2-2 8939 0 0</inkml:trace>
  <inkml:trace contextRef="#ctx0" brushRef="#br2" timeOffset="198264.334">2924 3980 0 0 0,'0'0'1639'0'0,"0"0"380"0"0,0 0 192 0 0,0 0-149 0 0,0 0-386 0 0,0 0-421 0 0,0 0-300 0 0,0 0-116 0 0,0 0 4 0 0,0 0 9 0 0,2-2 4 0 0,8-3-398 0 0,0 1-1 0 0,1 1 0 0 0,-1-1 1 0 0,1 2-1 0 0,0-1 0 0 0,-1 2 0 0 0,1-1 1 0 0,0 1-1 0 0,0 1 0 0 0,2 0-457 0 0,18-2 286 0 0,155-20 679 0 0,-167 15 676 0 0,-19 6-1397 0 0,-6-18 693 0 0,-10-3-542 0 0,-33-33 54 0 0,-7 2-301 0 0,-14-16-2988 0 0,63 56-486 0 0,4-2-5792 0 0,2 11-443 0 0</inkml:trace>
  <inkml:trace contextRef="#ctx0" brushRef="#br1" timeOffset="202202.688">2699 6012 0 0 0,'0'0'436'0'0,"0"0"315"0"0,0 0 113 0 0,0 0-21 0 0,0 0-62 0 0,0-29 4821 0 0,-2-60-1051 0 0,-6-44-2370 0 0,-8-98-585 0 0,0 98-853 0 0,7-11-387 0 0,-1-114 492 0 0,-28 61-176 0 0,-12-10-273 0 0,17 38 32 0 0,9-23-150 0 0,7-7 225 0 0,1 59-168 0 0,-15-18 284 0 0,16 84-470 0 0,-37-267 408 0 0,34 174-324 0 0,1-94-97 0 0,-3 11 63 0 0,7 128-135 0 0,-2-21 72 0 0,-1 54-38 0 0,8 52 61 0 0,6 31-322 0 0,-3 15-7822 0 0,5-8 3606 0 0,0-1-1302 0 0,0 0-685 0 0</inkml:trace>
  <inkml:trace contextRef="#ctx0" brushRef="#br1" timeOffset="205127.782">2257 2378 0 0 0,'0'0'449'0'0,"-7"-7"2703"0"0,5 4 5579 0 0,2 2-8312 0 0,-7-31 5426 0 0,5 10-4769 0 0,-12-86 1224 0 0,15 83-2015 0 0,18-102 450 0 0,-7-281 456 0 0,-12 218-841 0 0,-16 79-142 0 0,2-29-156 0 0,0-14 15 0 0,1 65-20 0 0,-3-48 35 0 0,10-2 70 0 0,4 91 39 0 0,-3 48-82 0 0,6 0-5430 0 0,13 3 377 0 0,-1-3-4533 0 0,-3 0 3778 0 0</inkml:trace>
  <inkml:trace contextRef="#ctx0" brushRef="#br1" timeOffset="207135.442">1241 379 0 0 0,'0'0'599'0'0,"0"0"698"0"0,0 0 206 0 0,0 0 154 0 0,0 0 159 0 0,0 0 30 0 0,0 0-150 0 0,0 0-251 0 0,0 0-280 0 0,0 0-242 0 0,0 0-154 0 0,-4-4-90 0 0,2 2-656 0 0,2 1 5 0 0,0 1 1 0 0,0-1 0 0 0,0 0-1 0 0,-1 1 1 0 0,1-1 0 0 0,0 0 0 0 0,-1 1-1 0 0,1-1 1 0 0,-1 1 0 0 0,1-1 0 0 0,-1 1-1 0 0,1-1 1 0 0,-1 1 0 0 0,1-1-1 0 0,-1 1 1 0 0,1-1 0 0 0,-1 1 0 0 0,0 0-1 0 0,1-1 1 0 0,-1 1 0 0 0,0 0 0 0 0,1 0-1 0 0,-1-1 1 0 0,0 1 0 0 0,1 0-1 0 0,-1 0 1 0 0,0 0 0 0 0,1 0 0 0 0,-1 0-1 0 0,0 0 1 0 0,0 0 0 0 0,1 0 0 0 0,-1 0-1 0 0,0 0 1 0 0,1 0 0 0 0,-1 0-1 0 0,0 1 1 0 0,1-1 0 0 0,-1 0 0 0 0,0 0-1 0 0,1 1 1 0 0,-1-1 0 0 0,0 0 0 0 0,1 1-1 0 0,-1-1 1 0 0,1 1 0 0 0,-1-1-1 0 0,1 1 1 0 0,-1-1 0 0 0,1 1 0 0 0,-1-1-1 0 0,1 1 1 0 0,0 0 0 0 0,-1-1 0 0 0,1 1-1 0 0,0-1 1 0 0,-1 1 0 0 0,1 0-1 0 0,0-1 1 0 0,0 1 0 0 0,0 0 0 0 0,-1 0-1 0 0,1-1 1 0 0,0 1 0 0 0,0 0 0 0 0,0-1-1 0 0,0 1 1 0 0,0 0 0 0 0,0 0-29 0 0,-7 28 207 0 0,2 1 1 0 0,0 0 0 0 0,2 0 0 0 0,1 0-1 0 0,2 0 1 0 0,1 1 0 0 0,1-1-1 0 0,2 2-207 0 0,-3-20 4 0 0,0-1 0 0 0,2 1 0 0 0,-1-1-1 0 0,1 1 1 0 0,1-1 0 0 0,0 0 0 0 0,1 0-1 0 0,0-1 1 0 0,1 1 0 0 0,0-1 0 0 0,5 7-4 0 0,-9-16 33 0 0,0 0 1 0 0,0-1-1 0 0,0 0 1 0 0,0 1 0 0 0,0-1-1 0 0,0 0 1 0 0,0 0-1 0 0,0 0 1 0 0,0 0-1 0 0,0 0 1 0 0,0 0-1 0 0,0-1 1 0 0,0 1 0 0 0,0-1-1 0 0,0 1 1 0 0,0-1-1 0 0,-1 0 1 0 0,1 0-1 0 0,0 0 1 0 0,0 0-1 0 0,-1 0 1 0 0,1 0 0 0 0,-1 0-1 0 0,1 0 1 0 0,-1-1-1 0 0,1 1 1 0 0,-1-1-1 0 0,0 1 1 0 0,1-1-1 0 0,-1 1 1 0 0,0-1 0 0 0,0 0-1 0 0,0 0 1 0 0,0 1-1 0 0,-1-1 1 0 0,1 0-1 0 0,0 0 1 0 0,-1 0-1 0 0,0 0 1 0 0,1 0 0 0 0,-1-2-34 0 0,3-1 32 0 0,140-285 695 0 0,-41 117-710 0 0,-101 174-32 0 0,0-1 0 0 0,0 1 0 0 0,0-1-1 0 0,0 1 1 0 0,0 0 0 0 0,0-1 0 0 0,0 1 0 0 0,0 0 0 0 0,-1 0-1 0 0,1 0 1 0 0,0-1 0 0 0,0 1 0 0 0,-1 0 0 0 0,1 0-1 0 0,0 0 1 0 0,-1 0 0 0 0,1 0 0 0 0,-1 1 0 0 0,0-1-1 0 0,1 0 1 0 0,-1 0 0 0 0,0 0 0 0 0,1 0 0 0 0,-1 0 0 0 0,0 1-1 0 0,0-1 1 0 0,0 0 0 0 0,0 0 0 0 0,0 0 0 0 0,0 0-1 0 0,-1 1 1 0 0,1-1 0 0 0,0 0 0 0 0,0 0 0 0 0,-1 0-1 0 0,1 0 16 0 0,0 1-8 0 0,3 447 176 0 0,3-282-216 0 0,-1-126 41 0 0,-1 0-1 0 0,-1 1 1 0 0,-3-1-1 0 0,-2 1 1 0 0,-1-1-1 0 0,-2 0 1 0 0,-2 0-1 0 0,-1-1 1 0 0,-3 1-1 0 0,-1-2 1 0 0,-2 0 0 0 0,-1 0-1 0 0,-7 8 8 0 0,11-28 9 0 0,-1-1-1 0 0,-1 0 1 0 0,-1-1-1 0 0,0 0 1 0 0,-1-1-1 0 0,0-1 1 0 0,-2-1-1 0 0,1 0 1 0 0,-2-1-1 0 0,-6 4-8 0 0,22-16 14 0 0,1 0-1 0 0,0 0 1 0 0,-1 0-1 0 0,1-1 0 0 0,-1 1 1 0 0,0 0-1 0 0,1-1 0 0 0,-1 1 1 0 0,1-1-1 0 0,-1 1 1 0 0,0-1-1 0 0,0 0 0 0 0,1 0 1 0 0,-1 0-1 0 0,0 0 0 0 0,1 0 1 0 0,-1 0-1 0 0,0 0 1 0 0,1 0-1 0 0,-1-1 0 0 0,0 1 1 0 0,1-1-1 0 0,-1 1 0 0 0,0-1 1 0 0,1 0-1 0 0,-1 1 1 0 0,1-1-1 0 0,-1 0 0 0 0,1 0 1 0 0,0 0-1 0 0,-1 0 0 0 0,1 0 1 0 0,0-1-1 0 0,0 1 1 0 0,0 0-1 0 0,0-1 0 0 0,0 1 1 0 0,0 0-1 0 0,0-1 1 0 0,0 1-1 0 0,0-1 0 0 0,1 0 1 0 0,-1 1-1 0 0,1-1 0 0 0,-1 0-13 0 0,-12-84-145 0 0,19-97-1708 0 0,10 64-6261 0 0,-11 87 2389 0 0,-3 6 152 0 0</inkml:trace>
  <inkml:trace contextRef="#ctx0" brushRef="#br1" timeOffset="207398.334">1937 37 320 0 0,'0'0'1258'0'0,"0"0"-170"0"0,0 0 224 0 0,0 0 438 0 0,0 0 348 0 0,0 0 75 0 0,0 0-253 0 0,0 0-375 0 0,0 0-311 0 0,0 0-242 0 0,0 0-150 0 0,0 0-56 0 0,0 0-3 0 0,6-5-28 0 0,18-15-32 0 0,-24 38 1873 0 0,-89 146-522 0 0,55-86-2091 0 0,23-41-2162 0 0,11-29-2447 0 0,1-1-3884 0 0,1-4-407 0 0</inkml:trace>
  <inkml:trace contextRef="#ctx0" brushRef="#br1" timeOffset="215570.297">3240 6204 0 0 0,'-138'0'0'0'0,"132"0"0"0"0,1 0 0 0 0,0 0 0 0 0,0 0 0 0 0,-1-1 0 0 0,1 1 0 0 0,0-1 0 0 0,0-1 0 0 0,0 1 0 0 0,0-1 0 0 0,0 0 0 0 0,0 0 0 0 0,0 0 0 0 0,0-1 0 0 0,1 1 0 0 0,-1-1 0 0 0,1 0 0 0 0,0-1 0 0 0,0 1 0 0 0,0-1 0 0 0,0 1 0 0 0,1-1 0 0 0,-2-2 0 0 0,-22-16 0 0 0,25 21 0 0 0,-11-6 110 0 0,-5 4 4325 0 0,97 3 5444 0 0,10 1-6844 0 0,127-10-1825 0 0,158-20 153 0 0,-82 29-943 0 0,57-8 158 0 0,-34-27-195 0 0,-172 23-259 0 0,188-6 116 0 0,-75 13 28 0 0,386-20 313 0 0,-458 24-334 0 0,103-17-247 0 0,283-18 164 0 0,-249 32-111 0 0,-170-8-14 0 0,254-43 41 0 0,-161 27-165 0 0,-17 2 113 0 0,-81 25-34 0 0,-145 1 18 0 0,-1 0 8 0 0,0 0-8 0 0,0 0 3 0 0,0 0 2 0 0,0 0-1 0 0,0 0-24 0 0,0 0-6 0 0,0 0-28 0 0,0 0-40 0 0,0 0-70 0 0,-8 0-5511 0 0,4 0-2268 0 0,3 0-1415 0 0</inkml:trace>
  <inkml:trace contextRef="#ctx0" brushRef="#br1" timeOffset="216664.341">9343 5758 0 0 0,'0'0'1358'0'0,"0"0"107"0"0,0 0 169 0 0,0 0 293 0 0,0 0 255 0 0,0 0 46 0 0,0 0-235 0 0,0 0-328 0 0,0 0-323 0 0,0 0-284 0 0,0 0-200 0 0,0 0-132 0 0,0 0-99 0 0,-1-6-78 0 0,-6-17 1026 0 0,-33 74-1117 0 0,-132 155 139 0 0,-46-11-710 0 0,188-166-350 0 0,40-52-12366 0 0,11-23 3992 0 0,-17 39 8837 0 0</inkml:trace>
  <inkml:trace contextRef="#ctx0" brushRef="#br1" timeOffset="216925.562">8952 5637 0 0 0,'0'0'383'0'0,"0"0"992"0"0,0 0 249 0 0,0 0-41 0 0,0 0 109 0 0,0 0 61 0 0,0 0-164 0 0,0 0-292 0 0,0 0-324 0 0,0 0-225 0 0,0 0-107 0 0,0 0-36 0 0,-3 11-60 0 0,-11 38-51 0 0,26 2 658 0 0,-7-41-872 0 0,11 16 270 0 0,0-1 0 0 0,1-1 0 0 0,2-1 0 0 0,0 0 0 0 0,17 14-550 0 0,66 85 887 0 0,-96-115-888 0 0,-1 0 0 0 0,0 0 0 0 0,-1 1 0 0 0,1 0 0 0 0,-2 0 0 0 0,1 0 0 0 0,-1 0 0 0 0,0 0 0 0 0,-1 1 0 0 0,0 0 0 0 0,0-1 0 0 0,-1 1 0 0 0,0 0 0 0 0,0 0 0 0 0,-1-1 0 0 0,0 1 0 0 0,-1 0 0 0 0,0 0 0 0 0,-2 6 1 0 0,-2-6-337 0 0,0-2-2970 0 0,9-8-8837 0 0,-1-2 7580 0 0</inkml:trace>
  <inkml:trace contextRef="#ctx0" brushRef="#br1" timeOffset="217392.692">9742 5467 0 0 0,'0'0'788'0'0,"0"0"182"0"0,0 0-51 0 0,0 0 55 0 0,0 0 340 0 0,0 0 337 0 0,0 0 7 0 0,0 0-294 0 0,0 0-374 0 0,0 0-260 0 0,0 0-45 0 0,0 0 75 0 0,0 0 79 0 0,0 6-5 0 0,-14 83 2386 0 0,-27-37-2593 0 0,39-50-920 0 0,2-2-10324 0 0,4-2 7388 0 0,-1-1-955 0 0</inkml:trace>
  <inkml:trace contextRef="#ctx0" brushRef="#br1" timeOffset="218477.128">9718 5489 0 0 0,'6'-2'691'0'0,"19"-8"138"0"0,-19 8 45 0 0,-6 2 43 0 0,0 0 41 0 0,0 0 37 0 0,0 0 69 0 0,0 0 38 0 0,0 0-33 0 0,0 0-123 0 0,-29 0 4470 0 0,-2 56-4064 0 0,-9 5-517 0 0,-23 1-350 0 0,93-61-2845 0 0,-15-5-393 0 0,-1 1-3510 0 0,-8-1 106 0 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  <inkml:trace contextRef="#ctx0" brushRef="#br2" timeOffset="283503.011">5922 4098 5953 0 0,'0'0'930'0'0,"0"0"-266"0"0,0 0-77 0 0,0 0 197 0 0,0 0 185 0 0,0 0-8 0 0,0 0-191 0 0,0 0-261 0 0,0 0-203 0 0,0 0-72 0 0,0 0-13 0 0,4 16-5 0 0,26 108 534 0 0,-19-89-424 0 0,-1 0 0 0 0,-2 1 0 0 0,-1 0 1 0 0,-2 1-1 0 0,-2-1 0 0 0,-1 1 0 0 0,-1 0 1 0 0,-3 1-327 0 0,-14-2 1501 0 0,16-35-1227 0 0,0-1 44 0 0,0 0 24 0 0,0 0 31 0 0,0 0 21 0 0,0 0-10 0 0,-7-59 1668 0 0,7 41-1850 0 0,-2-20-10 0 0,2 0-1 0 0,2 0 1 0 0,1 0 0 0 0,2 0-1 0 0,2 1 1 0 0,1-1-1 0 0,7-14-191 0 0,-1 13 19 0 0,-9 22-14 0 0,1 1 0 0 0,0-1 1 0 0,1 1-1 0 0,1 0 0 0 0,1 1 1 0 0,0 0-1 0 0,1 0 0 0 0,3-2-5 0 0,-12 15-10 0 0,1 1 0 0 0,-1-1 0 0 0,1 1 0 0 0,0 0 0 0 0,-1-1 0 0 0,1 1 0 0 0,0 0 0 0 0,0 0 0 0 0,0 0-1 0 0,0 1 1 0 0,-1-1 0 0 0,1 0 0 0 0,0 1 0 0 0,0-1 0 0 0,1 1 0 0 0,-1 0 0 0 0,0-1 0 0 0,0 1 0 0 0,0 0-1 0 0,0 0 1 0 0,0 1 0 0 0,0-1 0 0 0,0 0 0 0 0,0 1 0 0 0,0-1 0 0 0,0 1 0 0 0,0 0 0 0 0,0-1 0 0 0,0 1-1 0 0,0 0 1 0 0,-1 0 0 0 0,1 0 0 0 0,0 1 0 0 0,-1-1 0 0 0,1 0 0 0 0,0 1 0 0 0,-1-1 0 0 0,0 1 0 0 0,1-1-1 0 0,-1 1 1 0 0,0-1 0 0 0,0 1 10 0 0,7 12 26 0 0,-2 1 0 0 0,1-1 1 0 0,-2 1-1 0 0,0 0 0 0 0,-1 1 0 0 0,-1-1 0 0 0,0 1 0 0 0,-1 0 0 0 0,0 10-26 0 0,-2-26-139 0 0,1 1-113 0 0,-1-2-3972 0 0,-1-6-6916 0 0,1 3 3378 0 0</inkml:trace>
  <inkml:trace contextRef="#ctx0" brushRef="#br2" timeOffset="284374.065">5871 3847 2585 0 0,'0'0'1533'0'0,"0"0"-39"0"0,0 0 173 0 0,0 0 273 0 0,0 0 138 0 0,0 0-103 0 0,0 0-312 0 0,0 0-344 0 0,0 0-275 0 0,0 0-205 0 0,0 0-149 0 0,0 0-73 0 0,-5 0-50 0 0,-2 0-508 0 0,-6 0 669 0 0,28-4 443 0 0,203-33 1456 0 0,-161 19-487 0 0,-82-4-1750 0 0,-47-59-734 0 0,64 59-2550 0 0,6 8-6934 0 0,2 10-1992 0 0</inkml:trace>
  <inkml:trace contextRef="#ctx0" brushRef="#br0" timeOffset="288971.611">6441 4639 0 0 0,'0'0'1360'0'0,"0"0"59"0"0,0 0-12 0 0,0 0-50 0 0,2-3-104 0 0,-2 2-286 0 0,5-9-1671 0 0,-2 7 3715 0 0,0 1 4264 0 0,-3 2-7018 0 0,32 34 1825 0 0,-24-18-1918 0 0,1 1-1 0 0,-2-1 0 0 0,0 2 1 0 0,-1-1-1 0 0,-1 0 0 0 0,-1 1 1 0 0,0 0-1 0 0,-1 0 1 0 0,-1 1-1 0 0,-1-1 0 0 0,-1 0 1 0 0,-1 18-164 0 0,16 27 166 0 0,-4-31-18 0 0,-11-31-130 0 0,0-1 8 0 0,0 0-26 0 0,0 0 16 0 0,0 0 0 0 0,0 0-5 0 0,3 14 871 0 0,-3-13-884 0 0,0-1 28 0 0,0 0-10 0 0,0 0 5 0 0,0 0 3 0 0,0 0 0 0 0,0 0 5 0 0,0 0 23 0 0,0 0 4 0 0,0 0-14 0 0,0 0 32 0 0,0 0 1 0 0,0 0 9 0 0,0 0 43 0 0,0 0-6 0 0,0 0 8 0 0,0 0-7 0 0,0 0-8 0 0,0 0 5 0 0,0 0 8 0 0,0 0 18 0 0,0 0-22 0 0,0 0 1 0 0,0 0-8 0 0,0 0-19 0 0,0 0 6 0 0,-108 48 29 0 0,-8 25-360 0 0,65-46 225 0 0,21-17-25 0 0,26-6 286 0 0,4-4-252 0 0,4-33 895 0 0,-21-23-2036 0 0,14 49-1928 0 0,1 0-7030 0 0,2 7-1542 0 0</inkml:trace>
  <inkml:trace contextRef="#ctx0" brushRef="#br0" timeOffset="290011.512">6403 4650 0 0 0,'0'0'477'0'0,"0"0"112"0"0,0 0 4 0 0,0 0 7 0 0,0 0 18 0 0,-5-9 450 0 0,4 7 7992 0 0,-56 24-6391 0 0,-39 14-1139 0 0,80-28-402 0 0,-4-1-693 0 0,20-7-443 0 0,0 0-46 0 0,0 0-110 0 0,0 0-220 0 0,0 0-487 0 0,0 0-1033 0 0,0 0-2802 0 0,0 0-4802 0 0</inkml:trace>
  <inkml:trace contextRef="#ctx0" brushRef="#br0" timeOffset="291895.544">6191 4672 0 0 0,'-5'0'89'0'0,"5"0"390"0"0,0 0 217 0 0,0 0 34 0 0,0 0 3 0 0,0 0-2 0 0,0 0 13 0 0,0 0 42 0 0,0 0 25 0 0,0 0 25 0 0,0 0-1 0 0,0 0-55 0 0,0 0-60 0 0,0 0-84 0 0,0 0-77 0 0,0 0-74 0 0,0 19 1364 0 0,2 20-1331 0 0,1 0 0 0 0,3 0 0 0 0,1-1 1 0 0,1 0-1 0 0,10 22-518 0 0,-7-22-224 0 0,-2-1 0 0 0,-2 1 0 0 0,-1 0 0 0 0,-1 1 0 0 0,-3 3 224 0 0,-2-42-688 0 0,0 0-398 0 0,0 0-644 0 0,0-1-2357 0 0,0-1 2503 0 0,0 2 863 0 0,0-4-3353 0 0</inkml:trace>
  <inkml:trace contextRef="#ctx0" brushRef="#br0" timeOffset="292836.07">6657 4889 0 0 0,'0'0'1146'0'0,"0"0"397"0"0,0 0 92 0 0,0 0-175 0 0,0 0-190 0 0,0 0-121 0 0,0 0-57 0 0,0 0-65 0 0,0 0-87 0 0,0 0-82 0 0,32-3-86 0 0,105-13-21 0 0,467-72 3515 0 0,-142 30-3450 0 0,-96 28-614 0 0,-365 30-202 0 0,5-1 3 0 0,-1 1 1 0 0,0 0-1 0 0,0 0 1 0 0,0 0 0 0 0,1 1-1 0 0,-1 0 1 0 0,0 0-1 0 0,0 0 1 0 0,0 0-1 0 0,0 1 1 0 0,0 0-1 0 0,0 0 1 0 0,-1 0 0 0 0,1 1-1 0 0,2 2-3 0 0,-5-2 12 0 0,-1 0 1 0 0,-1 1-1 0 0,1-1 0 0 0,0 1 1 0 0,-1-1-1 0 0,0 1 0 0 0,1-1 0 0 0,-2 1 1 0 0,1-1-1 0 0,0 1 0 0 0,-1-1 1 0 0,1 1-1 0 0,-1-1 0 0 0,0 0 1 0 0,0 1-1 0 0,0-1 0 0 0,-1 0 0 0 0,0 1-12 0 0,-102 120 290 0 0,103-123-290 0 0,0 0-1 0 0,-1 0 1 0 0,1 0 0 0 0,0 1-1 0 0,0-1 1 0 0,1 0 0 0 0,-1 0-1 0 0,0 0 1 0 0,0 1 0 0 0,1-1-1 0 0,-1 1 1 0 0,0-1 0 0 0,1 0-1 0 0,0 1 1 0 0,-1-1 0 0 0,1 1-1 0 0,0-1 1 0 0,0 1 0 0 0,-1-1 0 0 0,1 1-1 0 0,0-1 1 0 0,1 1 0 0 0,-1-1-1 0 0,0 1 1 0 0,0-1 0 0 0,1 1-1 0 0,-1-1 1 0 0,0 1 0 0 0,1-1-1 0 0,0 0 1 0 0,-1 1 0 0 0,1-1-1 0 0,0 0 1 0 0,0 1 0 0 0,0-1 0 0 0,0 0-1 0 0,0 0 1 0 0,0 0 0 0 0,0 0-1 0 0,0 0 1 0 0,0 0 0 0 0,0 0-1 0 0,0 0 1 0 0,1 0 0 0 0,-1-1-1 0 0,0 1 1 0 0,1 0 0 0 0,-1-1-1 0 0,1 1 1 0 0,-1-1 0 0 0,1 0-1 0 0,-1 1 1 0 0,2-1 0 0 0,83 9 202 0 0,-84-9-194 0 0,109-5 670 0 0,1-5 0 0 0,77-19-678 0 0,23 3-458 0 0,-166 23-3210 0 0,-2 2-3448 0 0,-30 1-2682 0 0</inkml:trace>
  <inkml:trace contextRef="#ctx0" brushRef="#br0" timeOffset="293925.99">9724 4863 0 0 0,'0'0'457'0'0,"0"0"660"0"0,0 0 100 0 0,0 0 40 0 0,0 0 139 0 0,0 0 61 0 0,0 0-62 0 0,0 0-154 0 0,0 0-216 0 0,0 0-173 0 0,0 0-191 0 0,0 0-149 0 0,0 0-98 0 0,-17-1-56 0 0,-53-2-26 0 0,67 2-280 0 0,-1 1 1 0 0,0 1 0 0 0,1-1-1 0 0,-1 0 1 0 0,1 1-1 0 0,-1 0 1 0 0,1 0-1 0 0,-1 0 1 0 0,1 0-1 0 0,-1 1 1 0 0,1-1-1 0 0,0 1 1 0 0,0 0-1 0 0,0 0 1 0 0,0 0-1 0 0,0 0 1 0 0,0 0 0 0 0,0 1-1 0 0,1-1 1 0 0,-1 1-1 0 0,0 1-52 0 0,-6 6 127 0 0,1-4-86 0 0,1 0 1 0 0,1 1 0 0 0,-1 0-1 0 0,1 0 1 0 0,1 0 0 0 0,-1 1 0 0 0,1 0-1 0 0,1 0 1 0 0,-1 0 0 0 0,1 0 0 0 0,1 1-1 0 0,-1 0 1 0 0,2 0 0 0 0,-1 0 0 0 0,1 0-1 0 0,0 0 1 0 0,1 0 0 0 0,0 1 0 0 0,1-1-1 0 0,0 8-41 0 0,3-13 70 0 0,-1-1 0 0 0,1 1 0 0 0,0-1 0 0 0,0 0 0 0 0,0 0 0 0 0,0 0 0 0 0,1 0 0 0 0,-1 0-1 0 0,1-1 1 0 0,-1 1 0 0 0,1-1 0 0 0,0 0 0 0 0,0 0 0 0 0,0-1 0 0 0,0 1 0 0 0,1-1 0 0 0,-1 0 0 0 0,0 0-1 0 0,1 0 1 0 0,-1-1 0 0 0,0 1 0 0 0,1-1 0 0 0,-1 0 0 0 0,0-1 0 0 0,1 1 0 0 0,-1-1 0 0 0,4 0-70 0 0,-6 1 54 0 0,15-3 310 0 0,1 0-1 0 0,-1-1 1 0 0,0-1 0 0 0,0-1-1 0 0,0 0 1 0 0,-1-1 0 0 0,0-1 0 0 0,14-9-364 0 0,-30 17 0 0 0,26-16 281 0 0,0 0-1 0 0,-1-2 1 0 0,-1-1 0 0 0,-1-1-1 0 0,-1-1 1 0 0,0 0 0 0 0,-2-2-1 0 0,-1-1 1 0 0,13-20-281 0 0,-21 30 30 0 0,-1-2 0 0 0,-1 1-1 0 0,0-1 1 0 0,-1 0 0 0 0,-1-1 0 0 0,-1 0 0 0 0,0 0 0 0 0,-1-1 0 0 0,-1 0-1 0 0,0 1 1 0 0,-2-1 0 0 0,0 0 0 0 0,0-17-30 0 0,-3 30-57 0 0,-1 1 1 0 0,1 0-1 0 0,-1 0 1 0 0,0 0-1 0 0,0 0 0 0 0,0 0 1 0 0,0 0-1 0 0,-1 0 1 0 0,1 1-1 0 0,-1-1 0 0 0,0 1 1 0 0,0 0-1 0 0,0-1 1 0 0,-1 2-1 0 0,1-1 0 0 0,-1 0 1 0 0,0 1-1 0 0,1-1 1 0 0,-1 1-1 0 0,0 0 0 0 0,0 0 1 0 0,-1 1-1 0 0,1-1 1 0 0,0 1-1 0 0,0 0 0 0 0,-1 0 1 0 0,1 1-1 0 0,-1-1 1 0 0,1 1-1 0 0,-1 0 0 0 0,1 0 1 0 0,0 0-1 0 0,-1 1 1 0 0,1-1-1 0 0,-1 1 0 0 0,1 0 1 0 0,0 1-1 0 0,-1-1 1 0 0,1 1-1 0 0,0 0 0 0 0,0 0 1 0 0,0 0-1 0 0,-3 2 57 0 0,-8 7-91 0 0,0 1-1 0 0,0 1 0 0 0,1 0 1 0 0,1 1-1 0 0,0 0 0 0 0,1 1 1 0 0,1 0-1 0 0,0 1 0 0 0,1 0 1 0 0,1 1-1 0 0,-7 17 92 0 0,10-21-31 0 0,1 1 0 0 0,1-1 1 0 0,0 1-1 0 0,0 1 0 0 0,2-1 0 0 0,0 0 0 0 0,0 0 1 0 0,1 1-1 0 0,1-1 0 0 0,1 1 0 0 0,0 3 31 0 0,0-12-1 0 0,1-1-1 0 0,0 1 1 0 0,0-1-1 0 0,1 1 1 0 0,-1-1-1 0 0,1 0 1 0 0,0 0-1 0 0,0 0 1 0 0,1-1-1 0 0,0 1 1 0 0,0-1-1 0 0,0 1 1 0 0,0-1-1 0 0,0-1 1 0 0,1 1 0 0 0,0 0-1 0 0,0-1 1 0 0,0 0-1 0 0,0 0 1 0 0,0-1-1 0 0,2 1 2 0 0,120 33 153 0 0,-101-32-125 0 0,1-2 0 0 0,-1-1 1 0 0,0-1-1 0 0,1-1 1 0 0,-1-1-1 0 0,16-4-28 0 0,-14-1-402 0 0,36-10-868 0 0,-24 1-8036 0 0,-30 12 252 0 0</inkml:trace>
  <inkml:trace contextRef="#ctx0" brushRef="#br0" timeOffset="294343.112">10712 4724 1272 0 0,'0'0'2418'0'0,"0"0"-117"0"0,0 0 7 0 0,0 0 58 0 0,0 0-82 0 0,0 0-206 0 0,0 0-391 0 0,0 0-404 0 0,0 0-283 0 0,0 0-287 0 0,0 0-193 0 0,0 0-108 0 0,0 0-92 0 0,-6 5-32 0 0,-73 93 673 0 0,-51 85-1189 0 0,75-134-3466 0 0,34-38-1472 0 0,0 0-4499 0 0,13-8 6207 0 0</inkml:trace>
  <inkml:trace contextRef="#ctx0" brushRef="#br0" timeOffset="294649.475">10399 4760 1864 0 0,'0'0'2790'0'0,"0"0"-1197"0"0,0 0-522 0 0,0 0 115 0 0,0 0 352 0 0,0 0 213 0 0,0 0-84 0 0,0 0-282 0 0,0 0-281 0 0,0 0-235 0 0,0 0-194 0 0,0 0-145 0 0,0 0-121 0 0,17 33-88 0 0,54 101-91 0 0,-69-128-207 0 0,1-1 1 0 0,0 1-1 0 0,0-1 1 0 0,0 1 0 0 0,0-1-1 0 0,1 0 1 0 0,0 0-1 0 0,0 0 1 0 0,1-1-1 0 0,-1 1 1 0 0,1-1-1 0 0,0 0 1 0 0,0-1 0 0 0,2 2-24 0 0,11 6 55 0 0,-5-1-137 0 0,0-2 1 0 0,1 1-1 0 0,1-2 0 0 0,-1 0 1 0 0,1-1-1 0 0,0 0 0 0 0,0-1 1 0 0,1-1 81 0 0,32 2-4214 0 0,-2-14-5431 0 0,-36 7 4789 0 0</inkml:trace>
  <inkml:trace contextRef="#ctx0" brushRef="#br0" timeOffset="295107.859">11123 4757 2513 0 0,'0'0'1775'0'0,"0"0"-115"0"0,0 0 79 0 0,0 0 168 0 0,0 0-3 0 0,0 0-225 0 0,0 0-369 0 0,0 0-394 0 0,0 0-332 0 0,0 0-238 0 0,0 0-145 0 0,0 0-86 0 0,-31 31-58 0 0,-91 98-22 0 0,85-72-59 0 0,37-50 1 0 0,0-3 15 0 0,0-1-1 0 0,0 1 1 0 0,0-1-1 0 0,0 1 1 0 0,0 0-1 0 0,1-1 1 0 0,0 1-1 0 0,0-1 1 0 0,0 0-1 0 0,0 1 1 0 0,0-1-1 0 0,1 0 0 0 0,-1 0 1 0 0,1 1-1 0 0,0-1 1 0 0,0 0-1 0 0,0-1 1 0 0,0 1-1 0 0,0 0 1 0 0,1-1-1 0 0,0 1 1 0 0,-1-1-1 0 0,1 0 1 0 0,0 0-1 0 0,0 0 1 0 0,0 0-1 0 0,0 0 1 0 0,0-1-1 0 0,1 1 1 0 0,-1-1-1 0 0,0 0 1 0 0,1 0-1 0 0,-1 0 1 0 0,1 0-1 0 0,-1-1 0 0 0,4 1 10 0 0,7-1 222 0 0,0 0 1 0 0,0 0 0 0 0,0-1 0 0 0,0-1 0 0 0,0-1 0 0 0,0 1 0 0 0,-1-2 0 0 0,1 0 0 0 0,-1-1 0 0 0,0 0 0 0 0,0-1 0 0 0,-1-1 0 0 0,0 0 0 0 0,0 0 0 0 0,0-1 0 0 0,6-7-224 0 0,11-9 477 0 0,-2-2 0 0 0,-1-2-1 0 0,0 0 1 0 0,-3-1 0 0 0,13-20-477 0 0,-24 35-13 0 0,0 0 0 0 0,-1 0 0 0 0,-1-1 0 0 0,0-1 0 0 0,-1 1-1 0 0,0-2 1 0 0,-2 1 0 0 0,0-1 0 0 0,0 0 0 0 0,-2-1-1 0 0,0 1 1 0 0,-1-1 0 0 0,-1 0 0 0 0,-1 0 0 0 0,0 0-1 0 0,-2 0 1 0 0,0-1 0 0 0,0 1 13 0 0,-1 14-36 0 0,-1 0 0 0 0,1 0 0 0 0,0 0 1 0 0,-1 0-1 0 0,0 0 0 0 0,0 1 0 0 0,0-1 0 0 0,-1 1 0 0 0,1-1 0 0 0,-1 1 0 0 0,1 0 0 0 0,-1 0 0 0 0,0 0 1 0 0,0 0-1 0 0,-1 0 0 0 0,1 1 0 0 0,-1 0 0 0 0,1-1 0 0 0,-1 1 0 0 0,0 1 0 0 0,1-1 0 0 0,-1 0 1 0 0,0 1-1 0 0,0 0 0 0 0,0 0 0 0 0,-1 0 0 0 0,1 0 0 0 0,0 1 0 0 0,0 0 0 0 0,0 0 0 0 0,0 0 1 0 0,-1 0-1 0 0,1 0 0 0 0,0 1 0 0 0,0 0 0 0 0,0 0 0 0 0,0 0 0 0 0,0 0 0 0 0,0 1 0 0 0,0 0 1 0 0,0-1-1 0 0,1 2 0 0 0,-1-1 0 0 0,1 0 0 0 0,-2 1 36 0 0,-12 8-68 0 0,0 1-1 0 0,1 0 1 0 0,1 1 0 0 0,0 1 0 0 0,0 0-1 0 0,1 1 1 0 0,1 0 0 0 0,1 1-1 0 0,0 1 1 0 0,1 0 0 0 0,1 1-1 0 0,1 0 1 0 0,0 0 0 0 0,-1 6 68 0 0,7-17-97 0 0,1 0 0 0 0,0 0 1 0 0,0 0-1 0 0,1 1 0 0 0,0-1 1 0 0,0 1-1 0 0,0-1 0 0 0,1 1 0 0 0,0-1 1 0 0,1 0-1 0 0,0 1 0 0 0,0-1 1 0 0,0 1-1 0 0,1-1 0 0 0,0 0 0 0 0,0 0 1 0 0,1 0-1 0 0,0 0 0 0 0,0-1 1 0 0,1 1-1 0 0,0-1 0 0 0,0 1 1 0 0,0-1-1 0 0,1-1 0 0 0,0 1 0 0 0,0-1 1 0 0,1 1-1 0 0,-1-2 0 0 0,3 3 97 0 0,104 44-5081 0 0,-33-36-4145 0 0,-64-15 6791 0 0</inkml:trace>
  <inkml:trace contextRef="#ctx0" brushRef="#br0" timeOffset="295644.538">11817 4624 7098 0 0,'0'0'1370'0'0,"0"0"-381"0"0,0 0-84 0 0,0 0 206 0 0,0 0 128 0 0,0 0-83 0 0,0 0-324 0 0,0 0-350 0 0,0 0-235 0 0,0 0-138 0 0,-19 33-68 0 0,-59 104-49 0 0,55-73-81 0 0,23-55 50 0 0,0-5 35 0 0,1 1-1 0 0,-1-1 1 0 0,1 0 0 0 0,0 0-1 0 0,0 1 1 0 0,0-1-1 0 0,1 0 1 0 0,-1 0-1 0 0,1 0 1 0 0,0-1 0 0 0,0 1-1 0 0,1 0 1 0 0,-1-1-1 0 0,1 1 1 0 0,-1-1-1 0 0,1 0 1 0 0,0 0-1 0 0,0 0 1 0 0,1 0 0 0 0,-1-1-1 0 0,1 1 1 0 0,-1-1-1 0 0,1 0 1 0 0,0 0-1 0 0,0 0 1 0 0,0 0 0 0 0,0-1-1 0 0,0 1 1 0 0,0-1-1 0 0,0 0 1 0 0,0-1-1 0 0,1 1 1 0 0,-1-1 0 0 0,0 1-1 0 0,0-1 1 0 0,1-1-1 0 0,1 1 5 0 0,3 0 149 0 0,-1-1-1 0 0,1 0 0 0 0,-1 0 1 0 0,0-1-1 0 0,0 0 0 0 0,0 0 1 0 0,0-1-1 0 0,0 0 0 0 0,0-1 1 0 0,-1 0-1 0 0,1 0 0 0 0,-1 0 1 0 0,0-1-1 0 0,0 0 0 0 0,-1 0 1 0 0,1-1-1 0 0,-1 0 0 0 0,2-3-148 0 0,141-178 2794 0 0,-101 117-1722 0 0,-48 70-1061 0 0,0 0-54 0 0,0 19-237 0 0,-8 168-149 0 0,3-113-915 0 0,2-1-1 0 0,4 1 0 0 0,6 33 1345 0 0,6-16-1864 0 0,9 83-1182 0 0,-20-57 3816 0 0,-2-114-614 0 0,0-1-1 0 0,-1 1 1 0 0,1-1-1 0 0,-1 0 1 0 0,1 1-1 0 0,-1-1 1 0 0,0 1-1 0 0,0-1 1 0 0,0 0-1 0 0,0 0 1 0 0,-1 1-1 0 0,1-1 1 0 0,0 0-1 0 0,-1 0 0 0 0,0 0 1 0 0,1-1-1 0 0,-1 1 1 0 0,0 0-1 0 0,0-1 1 0 0,0 1-1 0 0,0-1 1 0 0,0 1-1 0 0,0-1 1 0 0,-1 0-1 0 0,1 0 1 0 0,0 0-1 0 0,-1 0 1 0 0,1 0-1 0 0,0-1 1 0 0,-1 1-1 0 0,1-1 1 0 0,-1 0-1 0 0,1 1 1 0 0,-1-1-1 0 0,1 0 1 0 0,-1 0-1 0 0,0-1 1 0 0,1 1-1 0 0,0-1 1 0 0,-3 0-156 0 0,-4 0 245 0 0,1 0 1 0 0,-1-1-1 0 0,1 0 0 0 0,-1-1 1 0 0,1 0-1 0 0,0 0 1 0 0,0-1-1 0 0,0 0 1 0 0,1-1-1 0 0,-1 1 0 0 0,-4-5-245 0 0,3-1 74 0 0,1 1 0 0 0,0-1 0 0 0,1 0 0 0 0,0-1 0 0 0,1 0 0 0 0,0 0 0 0 0,1-1 0 0 0,0 1 0 0 0,0-1 0 0 0,2 0 0 0 0,-1 0 0 0 0,1 0 0 0 0,1-1 0 0 0,0 1 0 0 0,1-1 0 0 0,1 1 0 0 0,0-1 0 0 0,0 0 0 0 0,1 1 0 0 0,1-1 0 0 0,0 1 0 0 0,1 0 0 0 0,0-1 0 0 0,0 1 0 0 0,5-9-74 0 0,1 5-232 0 0,0 1 0 0 0,1-1 0 0 0,1 2 0 0 0,0-1 0 0 0,1 2 1 0 0,0-1-1 0 0,1 2 0 0 0,1 0 0 0 0,0 0 0 0 0,12-7 232 0 0,53-32-10889 0 0,-65 43 428 0 0</inkml:trace>
  <inkml:trace contextRef="#ctx0" brushRef="#br0" timeOffset="307547.759">6734 4915 0 0 0,'-1'-1'0'0'0,"0"-1"0"0"0,0 1 0 0 0,0-1 0 0 0,0 1 0 0 0,0 0 0 0 0,0 0 0 0 0,0 0 0 0 0,-1 0 0 0 0,1 0 0 0 0,0 0 0 0 0,-1 0 0 0 0,1 0 0 0 0,-1 0 0 0 0,1 0 0 0 0,-1 1 0 0 0,1-1 0 0 0,-1 1 0 0 0,1-1 0 0 0,-1 1 0 0 0,0 0 0 0 0,1-1 0 0 0,-1 1 0 0 0,0 0 0 0 0,1 0 0 0 0,-1 0 0 0 0,0 0 0 0 0,1 1 0 0 0,-1-1 0 0 0,0 1 0 0 0,-5-1 0 0 0,-44 30 0 0 0,51-26 10558 0 0,18-1-7249 0 0,-15-2-2948 0 0,1 0 1 0 0,-1 0-1 0 0,1-1 1 0 0,-1 1-1 0 0,1-1 0 0 0,-1 0 1 0 0,0 0-1 0 0,1 0 0 0 0,-1 0 1 0 0,1 0-1 0 0,-1-1 1 0 0,1 0-1 0 0,-1 0 0 0 0,1 0 1 0 0,-1 0-1 0 0,0 0 1 0 0,0-1-1 0 0,1 0-361 0 0,83-64 2112 0 0,-80 59-1806 0 0,124-150 1208 0 0,-111 131-1503 0 0,-20 52-582 0 0,12 209 536 0 0,-8-219 43 0 0,0 0 0 0 0,1 0-1 0 0,1-1 1 0 0,0 0 0 0 0,1 0 0 0 0,0-1-1 0 0,2 0 1 0 0,-1 0 0 0 0,2 0 0 0 0,0-2-1 0 0,10 11-7 0 0,2 6 43 0 0,-22-28-8 0 0,0-1 9 0 0,0 0 5 0 0,0 0 31 0 0,0 0 19 0 0,0 0 49 0 0,0 0 36 0 0,0 0 8 0 0,0 0 24 0 0,0 0-5 0 0,-21-1 282 0 0,-21-13-398 0 0,0-2 0 0 0,1-1 0 0 0,0-3 0 0 0,-24-16-95 0 0,-24-22-404 0 0,55 47-1335 0 0,22 4-5221 0 0,11 7 153 0 0,1 0-3251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45 504 0 0,'0'0'1599'0'0,"0"0"-13"0"0,0 0 127 0 0,0 0 235 0 0,0 0 217 0 0,0 0-2 0 0,0 0-263 0 0,0 0-340 0 0,0 0-325 0 0,0 0-243 0 0,0 0-176 0 0,1-8-101 0 0,3-21-76 0 0,-3 22-74 0 0,-1 7-59 0 0,0 0-81 0 0,0 0-82 0 0,0 0-87 0 0,0 0-87 0 0,0 0-73 0 0,1 165 456 0 0,-10 75 34 0 0,-3 10-366 0 0,2-96-259 0 0,10-88-2356 0 0,0-65 1424 0 0,0-1-185 0 0,0-19-5341 0 0,2-9-2252 0 0,0 20 5303 0 0</inkml:trace>
  <inkml:trace contextRef="#ctx0" brushRef="#br0" timeOffset="1">1 137 0 0 0,'0'0'599'0'0,"0"0"114"0"0,0 0 315 0 0,0 0 417 0 0,0 0 306 0 0,0 0 51 0 0,0 0-157 0 0,0 0-188 0 0,0 0-122 0 0,36-3-79 0 0,115-10-61 0 0,383-41 6145 0 0,-220 24-7677 0 0,-314 30 226 0 0,1 0 0 0 0,-1 0 1 0 0,1 0-1 0 0,-1 1 1 0 0,1-1-1 0 0,-1 0 0 0 0,0 0 1 0 0,1 0-1 0 0,-1 0 1 0 0,1 0-1 0 0,-1 1 1 0 0,1-1-1 0 0,-1 0 0 0 0,0 0 1 0 0,1 0-1 0 0,-1 1 1 0 0,1-1-1 0 0,-1 0 0 0 0,0 1 1 0 0,1-1-1 0 0,-1 0 1 0 0,0 1-1 0 0,0-1 1 0 0,1 1-1 0 0,-1-1 0 0 0,0 0 1 0 0,0 1-1 0 0,1-1 1 0 0,-1 1-1 0 0,0-1 0 0 0,0 1 1 0 0,0-1-1 0 0,0 1 1 0 0,0-1-1 0 0,0 1 0 0 0,0-1 1 0 0,0 0-1 0 0,0 1 1 0 0,0-1-1 0 0,0 1 1 0 0,0-1-1 0 0,0 1 0 0 0,0-1 1 0 0,0 1-1 0 0,0-1 1 0 0,-1 1-1 0 0,1-1 0 0 0,0 0 1 0 0,0 1-1 0 0,-1-1 1 0 0,1 1-1 0 0,0-1 1 0 0,0 0-1 0 0,-1 1 0 0 0,1-1 1 0 0,0 0-1 0 0,-1 1 1 0 0,1-1 110 0 0,-19 24-10470 0 0,12-20 6125 0 0</inkml:trace>
  <inkml:trace contextRef="#ctx0" brushRef="#br0" timeOffset="2">67 932 1104 0 0,'0'0'1567'0'0,"0"0"254"0"0,0 0 478 0 0,0 0 279 0 0,0 0-23 0 0,0 0-345 0 0,31 2-494 0 0,101 5-369 0 0,35-23 1264 0 0,-92 4-2962 0 0,142-16 3271 0 0,-145 22-7235 0 0,1 4-5908 0 0,-69 2 2384 0 0</inkml:trace>
  <inkml:trace contextRef="#ctx0" brushRef="#br0" timeOffset="3">1367 645 3673 0 0,'0'0'1603'0'0,"0"0"-254"0"0,0 0 69 0 0,0 0 230 0 0,0 0 191 0 0,0 0-94 0 0,0 0-362 0 0,0 0-347 0 0,0 0-261 0 0,0 0-144 0 0,0 0-65 0 0,0 0-51 0 0,0 0-49 0 0,-25 5-78 0 0,-78 21-96 0 0,49 8-2 0 0,46-25-240 0 0,1-1-62 0 0,0 0 1 0 0,1 0 0 0 0,0 1-1 0 0,0 0 1 0 0,1 0 0 0 0,0 1-1 0 0,0-1 1 0 0,1 1 0 0 0,1 0-1 0 0,0 0 1 0 0,0 0-1 0 0,1 0 1 0 0,0 1 0 0 0,0-1-1 0 0,2 1 1 0 0,-1-1 0 0 0,1 1-1 0 0,1-1 1 0 0,-1 1 11 0 0,1-8-114 0 0,0 0 0 0 0,0 0 1 0 0,0 0-1 0 0,0 0 0 0 0,0 0 1 0 0,0 0-1 0 0,1 0 0 0 0,-1 0 1 0 0,1-1-1 0 0,0 1 0 0 0,0-1 1 0 0,0 1-1 0 0,0-1 0 0 0,1 0 1 0 0,-1 0-1 0 0,0 0 0 0 0,1 0 1 0 0,-1 0-1 0 0,1 0 0 0 0,0-1 0 0 0,0 1 1 0 0,0-1-1 0 0,0 0 0 0 0,0 0 1 0 0,0 0-1 0 0,0 0 0 0 0,0 0 1 0 0,1-1 113 0 0,28 6-4268 0 0,-3-5-3536 0 0,-21-1 3608 0 0</inkml:trace>
  <inkml:trace contextRef="#ctx0" brushRef="#br0" timeOffset="4">1416 1002 5065 0 0,'0'0'2129'0'0,"0"0"-481"0"0,0 0 67 0 0,0 0 321 0 0,0 0 107 0 0,0 0-275 0 0,0 0-508 0 0,0 0-424 0 0,0 0-249 0 0,0 0-120 0 0,0 0-71 0 0,0 0-64 0 0,18-23-67 0 0,52-74-79 0 0,-39 52-4 0 0,-27 37-260 0 0,0-1-1 0 0,1 1 1 0 0,1 0 0 0 0,-1 1 0 0 0,1-1 0 0 0,0 1 0 0 0,1 0 0 0 0,0 0-1 0 0,0 1 1 0 0,1 0 0 0 0,-1 0 0 0 0,1 1 0 0 0,0 0 0 0 0,1 0-1 0 0,-1 1 1 0 0,1 0 0 0 0,2 0-22 0 0,-9 5-28 0 0,0 0-1 0 0,0 1 1 0 0,0-1 0 0 0,-1 1 0 0 0,1-1-1 0 0,0 1 1 0 0,-1 0 0 0 0,0-1-1 0 0,1 1 1 0 0,-1 0 0 0 0,0 0-1 0 0,0 0 1 0 0,0 0 0 0 0,0 0-1 0 0,0 0 1 0 0,0 0 0 0 0,-1 1-1 0 0,1-1 1 0 0,-1 0 0 0 0,1 0-1 0 0,-1 1 1 0 0,0-1 0 0 0,0 0-1 0 0,0 0 1 0 0,0 1 0 0 0,-1-1 0 0 0,1 0-1 0 0,0 0 1 0 0,-1 1 0 0 0,0-1-1 0 0,1 0 1 0 0,-1 0 0 0 0,0 0-1 0 0,0 0 1 0 0,0 0 28 0 0,0 4-6 0 0,-1 4 8 0 0,1-9 1 0 0,1 0-1 0 0,-1 1 0 0 0,0-1 0 0 0,1 0 0 0 0,-1 0 0 0 0,1 1 0 0 0,0-1 1 0 0,-1 0-1 0 0,1 1 0 0 0,0-1 0 0 0,0 0 0 0 0,0 1 0 0 0,0-1 0 0 0,0 1 0 0 0,0-1 1 0 0,0 0-1 0 0,0 1 0 0 0,0-1 0 0 0,1 0 0 0 0,-1 1 0 0 0,1-1 0 0 0,-1 0 1 0 0,1 0-1 0 0,-1 1 0 0 0,1-1 0 0 0,0 0 0 0 0,-1 0 0 0 0,1 0 0 0 0,0 0 1 0 0,0 0-1 0 0,0 0 0 0 0,0 0 0 0 0,0 0 0 0 0,0 0 0 0 0,0 0 0 0 0,0 0 0 0 0,0-1 1 0 0,1 1-1 0 0,-1 0 0 0 0,0-1 0 0 0,0 1 0 0 0,1-1 0 0 0,-1 0-2 0 0,101-34 501 0 0,-42 6-386 0 0,17 17-53 0 0,-75 13-65 0 0,0 0 0 0 0,-1 1 0 0 0,1-1 1 0 0,-1 1-1 0 0,0-1 0 0 0,0 1 0 0 0,0 0 1 0 0,0-1-1 0 0,0 1 0 0 0,-1 0 0 0 0,1 0 0 0 0,-1-1 1 0 0,0 1-1 0 0,1 0 0 0 0,-1 0 0 0 0,-1 0 1 0 0,1 0-1 0 0,0-1 0 0 0,-1 1 0 0 0,0 2 3 0 0,1 3 21 0 0,-4 30 28 0 0,0 4-708 0 0,8-16-3408 0 0,-2-21-429 0 0,2-2-3088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48 0 0,'0'0'1524'0'0,"0"0"-53"0"0,0 0 0 0 0,0 0 167 0 0,0 0 178 0 0,0 0-54 0 0,0 0-304 0 0,0 0-403 0 0,0 0-377 0 0,0 0-284 0 0,0 0-142 0 0,0 0 9 0 0,0 0 102 0 0,5 1 157 0 0,135 18 5156 0 0,7-28-3801 0 0,14-12-1344 0 0,-73 16 220 0 0,-51 5-8462 0 0,-18 0-1745 0 0,-19 0 3079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2184 0 0,'0'0'2017'0'0,"0"0"-905"0"0,0 0-308 0 0,0 0 329 0 0,0 0 514 0 0,0 0 326 0 0,0 0-64 0 0,0 0-269 0 0,0 0-316 0 0,0 0-257 0 0,0 0-161 0 0,0 0-106 0 0,0 0-92 0 0,35 3-80 0 0,110 6-97 0 0,-18-17 399 0 0,18-5-1019 0 0,-114 12-4014 0 0,0 0-4077 0 0,-26 1-761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41 704 0 0,'0'0'1298'0'0,"0"0"-393"0"0,0 0-250 0 0,0 0 73 0 0,0 0 248 0 0,0 0 182 0 0,-28 35-6 0 0,-88 109-186 0 0,42-52 123 0 0,35-46-714 0 0,26-33-105 0 0,1 1-1 0 0,0 1 1 0 0,1 0-1 0 0,1 0 1 0 0,0 1-1 0 0,1 0 1 0 0,1 1 0 0 0,0 0-270 0 0,8-17 42 0 0,1 0 0 0 0,-1 0 0 0 0,0 0 0 0 0,0 0 0 0 0,1 0 0 0 0,-1 0 0 0 0,0 0 0 0 0,1-1 0 0 0,-1 1 0 0 0,0 0 0 0 0,0 0 0 0 0,1 0 0 0 0,-1 0 0 0 0,0 0 0 0 0,1 0 0 0 0,-1 1 0 0 0,0-1 0 0 0,1 0 0 0 0,-1 0 0 0 0,0 0 0 0 0,0 0 1 0 0,1 0-1 0 0,-1 0 0 0 0,0 0 0 0 0,1 1 0 0 0,-1-1 0 0 0,0 0 0 0 0,0 0 0 0 0,0 0 0 0 0,1 1 0 0 0,-1-1 0 0 0,0 0 0 0 0,0 0 0 0 0,0 0 0 0 0,1 1 0 0 0,-1-1 0 0 0,0 0 0 0 0,0 1 0 0 0,0-1 0 0 0,0 0 0 0 0,0 0 0 0 0,0 1 0 0 0,1-1 0 0 0,-1 0 1 0 0,0 1-1 0 0,0-1 0 0 0,0 0 0 0 0,0 0 0 0 0,0 1 0 0 0,0-1 0 0 0,0 0 0 0 0,0 1 0 0 0,0-1 0 0 0,-1 0 0 0 0,1 1 0 0 0,0-1 0 0 0,0 0 0 0 0,0 0 0 0 0,0 1-42 0 0,22-18 1344 0 0,83-84 20 0 0,-5-4-1 0 0,23-38-1363 0 0,-80 93 107 0 0,54-39-112 0 0,-96 89-18 0 0,1 0 1 0 0,-1 0-1 0 0,1 0 1 0 0,-1 1-1 0 0,0-1 1 0 0,1 0-1 0 0,-1 1 1 0 0,1-1-1 0 0,-1 1 1 0 0,1 0-1 0 0,-1 0 1 0 0,0-1-1 0 0,0 1 1 0 0,1 0-1 0 0,-1 0 1 0 0,0 0-1 0 0,0 0 0 0 0,0 0 1 0 0,0 0-1 0 0,0 1 1 0 0,0-1-1 0 0,0 0 1 0 0,-1 0-1 0 0,1 1 1 0 0,0-1-1 0 0,-1 1 1 0 0,1-1-1 0 0,-1 0 1 0 0,1 1-1 0 0,-1-1 1 0 0,0 1-1 0 0,1-1 1 0 0,-1 1-1 0 0,0-1 0 0 0,0 1 1 0 0,0-1-1 0 0,0 1 1 0 0,-1-1-1 0 0,1 1 1 0 0,0-1-1 0 0,-1 1 1 0 0,1-1-1 0 0,0 1 1 0 0,-1 0 22 0 0,2 8 0 0 0,5 33 14 0 0,-4-23-6 0 0,1 0-1 0 0,1-1 1 0 0,1 1-1 0 0,0-1 1 0 0,1 0-1 0 0,1 0 1 0 0,5 7-8 0 0,70 104-22 0 0,-49-80 81 0 0,-62-49 2954 0 0,-190-83-2545 0 0,114 29-538 0 0,21 8-1785 0 0,25 22-3687 0 0,48 19 43 0 0,3 1-2945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32 662 0 0 0,'0'0'749'0'0,"0"0"841"0"0,0 0 263 0 0,0 0-94 0 0,0 0-232 0 0,0 0-251 0 0,0 0-203 0 0,6-15-158 0 0,39-118 2223 0 0,-32 93-2753 0 0,3 0-1 0 0,1 1 1 0 0,2 1 0 0 0,1 1-1 0 0,3 0 1 0 0,0 2-1 0 0,3 1 1 0 0,17-18-385 0 0,-43 51-3 0 0,2-1-34 0 0,-1-1 0 0 0,1 0-1 0 0,0 1 1 0 0,1-1 0 0 0,-1 1 0 0 0,0 0 0 0 0,1 0 0 0 0,-1 0 0 0 0,1 0-1 0 0,0 0 1 0 0,-1 1 0 0 0,1-1 0 0 0,0 1 0 0 0,0-1 0 0 0,0 1-1 0 0,0 0 1 0 0,0 0 0 0 0,1 1 0 0 0,-1-1 0 0 0,0 1 0 0 0,0-1 0 0 0,0 1-1 0 0,3 0 38 0 0,5 48-770 0 0,4 131 947 0 0,-14-177-158 0 0,-1-1-1 0 0,0 1 1 0 0,1-1-1 0 0,-1 1 1 0 0,1-1-1 0 0,-1 0 1 0 0,1 1-1 0 0,-1-1 1 0 0,1 0-1 0 0,0 0 1 0 0,0 1-1 0 0,0-1 1 0 0,0 0-1 0 0,0 0 1 0 0,0 0-1 0 0,0 0 1 0 0,0 0 0 0 0,0 0-1 0 0,0 0 1 0 0,0-1-1 0 0,1 1 1 0 0,-1 0-1 0 0,0-1 1 0 0,1 1-1 0 0,-1-1 1 0 0,0 1-1 0 0,1-1 1 0 0,-1 1-1 0 0,1-1 1 0 0,-1 0-1 0 0,1 0 1 0 0,-1 0-1 0 0,0 0 1 0 0,1 0 0 0 0,-1 0-1 0 0,1 0 1 0 0,-1 0-1 0 0,1-1 1 0 0,-1 1-1 0 0,0-1 1 0 0,1 1-1 0 0,-1-1 1 0 0,1 1-1 0 0,-1-1 1 0 0,0 0-1 0 0,1 0-18 0 0,52-45 996 0 0,134-214-362 0 0,-124 190-705 0 0,-63 70 59 0 0,-1 0 0 0 0,1 0 0 0 0,0 0 0 0 0,0 0 0 0 0,-1 0 0 0 0,1 0 0 0 0,0 0 0 0 0,-1 1 0 0 0,1-1 0 0 0,-1 0 0 0 0,1 0 0 0 0,0 1 0 0 0,-1-1 0 0 0,1 0 0 0 0,0 0 0 0 0,-1 1 0 0 0,1-1 0 0 0,-1 1 0 0 0,1-1 0 0 0,-1 1 0 0 0,1-1 0 0 0,-1 1 0 0 0,0-1 0 0 0,1 1 0 0 0,-1-1 0 0 0,1 1 0 0 0,-1-1 0 0 0,0 1 0 0 0,1 0 0 0 0,-1-1 0 0 0,0 1 0 0 0,0 0 0 0 0,0-1 1 0 0,0 1-1 0 0,1 0 0 0 0,-1-1 0 0 0,0 1 0 0 0,0 0 0 0 0,0-1 0 0 0,0 1 0 0 0,0 0 0 0 0,-1-1 0 0 0,1 1 0 0 0,0 0 0 0 0,0-1 0 0 0,0 1 0 0 0,-1 0 12 0 0,2 3-22 0 0,35 183 673 0 0,-35-184-653 0 0,4 13 3 0 0,0-1 0 0 0,1 0 0 0 0,0-1 0 0 0,1 0 0 0 0,1 0 0 0 0,0 0 0 0 0,1-1 1 0 0,0 0-1 0 0,7 7-1 0 0,4-10-124 0 0,-2-2-3263 0 0,-10 0-7395 0 0,-6-4 7084 0 0</inkml:trace>
  <inkml:trace contextRef="#ctx0" brushRef="#br0" timeOffset="1">1 773 2104 0 0,'0'0'1155'0'0,"0"0"-32"0"0,0 0 123 0 0,0 0 270 0 0,35-1 246 0 0,113-1 53 0 0,125-11 3821 0 0,34 7-4089 0 0,-228 24-3089 0 0,-74-12-275 0 0,-7 10-8616 0 0,0-12 6321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260 255 0 0 0,'0'0'603'0'0,"0"0"1086"0"0,0 0 464 0 0,0 0-11 0 0,0 0-231 0 0,0 0-255 0 0,0 0-260 0 0,0 0-179 0 0,0 0-125 0 0,0 0-101 0 0,-2-24-98 0 0,-7-74-79 0 0,-12 40 1117 0 0,12 47-1544 0 0,7 6-372 0 0,-1 1-1 0 0,1 0 1 0 0,-1 0 0 0 0,-1 0 0 0 0,1 0 0 0 0,-1 0 0 0 0,1 1-1 0 0,-1-1 1 0 0,0 1 0 0 0,0 0 0 0 0,0 0 0 0 0,-1 1 0 0 0,1-1-1 0 0,-1 1 1 0 0,1 0 0 0 0,-1 0 0 0 0,0 0 0 0 0,0 1 0 0 0,0 0-1 0 0,0 0 1 0 0,0 0 0 0 0,0 0 0 0 0,0 1 0 0 0,0 0 0 0 0,0 0-1 0 0,0 0 1 0 0,0 1 0 0 0,0 0 0 0 0,0 0 0 0 0,0 0 0 0 0,0 0-1 0 0,0 1 1 0 0,0 0 0 0 0,1 0 0 0 0,-1 0 0 0 0,1 0 0 0 0,-1 1-1 0 0,1 0 1 0 0,0 0 0 0 0,0 0 0 0 0,0 0 0 0 0,0 1 0 0 0,1 0-1 0 0,-1-1 1 0 0,1 1 0 0 0,0 0 0 0 0,0 1 0 0 0,1-1 0 0 0,-1 0-1 0 0,1 1 1 0 0,0 0 0 0 0,0-1 0 0 0,1 1 0 0 0,-1 0 0 0 0,1 0-1 0 0,-1 3-13 0 0,3 8-41 0 0,1-1 0 0 0,0 1 0 0 0,2-1 0 0 0,-1 0 0 0 0,2 0 0 0 0,0 0 1 0 0,0 0-1 0 0,2-1 0 0 0,0 0 0 0 0,5 9 40 0 0,3 7 1 0 0,43 89 32 0 0,-20-48 45 0 0,-2 3 0 0 0,-3 0 0 0 0,-4 3 0 0 0,-3 0 0 0 0,-4 1 0 0 0,-3 1 0 0 0,2 33-78 0 0,-20 51 581 0 0,-2-157-549 0 0,0 1 0 0 0,0 0 0 0 0,-1-1 0 0 0,0 0 0 0 0,0 1 0 0 0,0-1 0 0 0,-1 0 0 0 0,0 0 0 0 0,0 0 0 0 0,-1 0 0 0 0,1-1 0 0 0,-1 1-1 0 0,0-1 1 0 0,-1 0 0 0 0,0 0 0 0 0,1-1 0 0 0,-1 1 0 0 0,-1-1 0 0 0,1 0 0 0 0,-1 0 0 0 0,1-1 0 0 0,-1 0 0 0 0,0 0 0 0 0,0 0 0 0 0,-1-1 0 0 0,1 1-1 0 0,-1-2 1 0 0,1 1 0 0 0,-1-1 0 0 0,1 0 0 0 0,-1 0 0 0 0,0-1 0 0 0,1 1 0 0 0,-8-2-32 0 0,10 0-142 0 0,-1-1 0 0 0,1 1 0 0 0,-1-1 0 0 0,1 0 0 0 0,0 0 1 0 0,0 0-1 0 0,0-1 0 0 0,0 0 0 0 0,0 1 0 0 0,0-1 0 0 0,1-1 0 0 0,-1 1 0 0 0,1 0 0 0 0,0-1 0 0 0,0 0 1 0 0,0 0-1 0 0,0 0 0 0 0,-1-4 142 0 0,-11-21-4068 0 0,5 2-3714 0 0,6 12 632 0 0</inkml:trace>
  <inkml:trace contextRef="#ctx0" brushRef="#br0" timeOffset="1">668 616 0 0 0,'0'0'528'0'0,"0"0"354"0"0,0 0 205 0 0,0 0-26 0 0,0 0-149 0 0,0 0-192 0 0,0 0-151 0 0,0 0-84 0 0,0 33-68 0 0,-1 107-24 0 0,0 257 4492 0 0,1-397-4577 0 0,0 0 109 0 0,0 0 136 0 0,1-2 3344 0 0,0-12-2983 0 0,-3-89 588 0 0,13-175-649 0 0,-6 247-859 0 0,1 0-1 0 0,2 0 1 0 0,1 1 0 0 0,1 1-1 0 0,2-1 1 0 0,1 2 0 0 0,1 0-1 0 0,1 0 1 0 0,2 2 0 0 0,0 0-1 0 0,2 0 1 0 0,5-2 6 0 0,-24 27-8 0 0,1-1-1 0 0,-1 1 1 0 0,1 0-1 0 0,-1 0 1 0 0,1 0-1 0 0,0 0 1 0 0,-1 0-1 0 0,1 0 1 0 0,0 0 0 0 0,0 0-1 0 0,0 0 1 0 0,0 0-1 0 0,0 0 1 0 0,0 1-1 0 0,0-1 1 0 0,0 0 0 0 0,0 1-1 0 0,0-1 1 0 0,0 1-1 0 0,0-1 1 0 0,0 1-1 0 0,1-1 1 0 0,-1 1-1 0 0,0 0 1 0 0,0 0 0 0 0,0-1-1 0 0,1 1 1 0 0,-1 0-1 0 0,0 0 1 0 0,0 0-1 0 0,1 0 1 0 0,-1 1 0 0 0,0-1-1 0 0,0 0 1 0 0,1 0-1 0 0,-1 1 1 0 0,0-1-1 0 0,0 1 1 0 0,0-1-1 0 0,0 1 1 0 0,0 0 0 0 0,0-1-1 0 0,1 1 1 0 0,-1 0-1 0 0,-1 0 1 0 0,1-1-1 0 0,0 1 1 0 0,0 0-1 0 0,0 0 1 0 0,0 0 0 0 0,-1 0-1 0 0,1 0 1 0 0,0 0-1 0 0,-1 0 1 0 0,1 1-1 0 0,-1-1 1 0 0,1 0 0 0 0,-1 0-1 0 0,0 0 1 0 0,1 1-1 0 0,-1-1 9 0 0,11 204 202 0 0,11-159-1296 0 0,-13-45-2965 0 0,3-7-3636 0 0,-7 2 549 0 0</inkml:trace>
  <inkml:trace contextRef="#ctx0" brushRef="#br0" timeOffset="2">1219 247 0 0 0,'0'0'679'0'0,"0"0"542"0"0,0 0 285 0 0,0 0 57 0 0,0 0-167 0 0,0 0-294 0 0,0 0-297 0 0,0 0-158 0 0,0 0-25 0 0,0 0 58 0 0,0 0 87 0 0,14-3 21 0 0,116-26 1890 0 0,-28 28-931 0 0,-101 2-1716 0 0,0 0 1 0 0,0 1 0 0 0,0-1-1 0 0,-1 0 1 0 0,1 1-1 0 0,0-1 1 0 0,-1 0 0 0 0,1 1-1 0 0,-1-1 1 0 0,1 0-1 0 0,-1 1 1 0 0,0-1-1 0 0,0 1 1 0 0,0-1 0 0 0,0 1-1 0 0,0-1 1 0 0,0 1-1 0 0,0-1 1 0 0,0 1 0 0 0,0-1-1 0 0,0 0 1 0 0,-1 1-1 0 0,1-1 1 0 0,-1 1 0 0 0,1-1-1 0 0,-1 0 1 0 0,0 1-1 0 0,1-1 1 0 0,-1 0 0 0 0,0 0-1 0 0,0 0 1 0 0,0 1-32 0 0,-151 144 1037 0 0,120-98-986 0 0,75-26 221 0 0,134-32 483 0 0,-126 3-2804 0 0,-27 6-3892 0 0,-15 1-908 0 0,-2 0 2361 0 0</inkml:trace>
  <inkml:trace contextRef="#ctx0" brushRef="#br0" timeOffset="3">1848 641 5617 0 0,'0'0'1850'0'0,"0"0"-851"0"0,0 0-267 0 0,0 0 168 0 0,0 0 250 0 0,0 0 106 0 0,0 0-132 0 0,0 0-262 0 0,0 0-283 0 0,0 0-229 0 0,-31 17-150 0 0,-99 56-90 0 0,72-26-2 0 0,51-36-84 0 0,0-1-19 0 0,0 1 1 0 0,0 0 0 0 0,1 1-1 0 0,1-1 1 0 0,0 1 0 0 0,1 1 0 0 0,0-1-1 0 0,1 0 1 0 0,0 1 0 0 0,1 0-1 0 0,0-1 1 0 0,1 1 0 0 0,1 0-1 0 0,0 0 1 0 0,1 4-6 0 0,0-12 89 0 0,1 0 0 0 0,0-1 1 0 0,0 1-1 0 0,0-1 0 0 0,1 0 0 0 0,-1 0 0 0 0,1 0 0 0 0,0 0 1 0 0,0 0-1 0 0,0-1 0 0 0,1 1 0 0 0,-1-1 0 0 0,1 0 0 0 0,0 0 0 0 0,0 0 1 0 0,0 0-1 0 0,0-1 0 0 0,1 0 0 0 0,-1 0 0 0 0,0 0 0 0 0,1 0 1 0 0,0 0-1 0 0,-1-1 0 0 0,1 0 0 0 0,0 0 0 0 0,0-1 0 0 0,0 1 1 0 0,-1-1-1 0 0,1 0 0 0 0,0 0 0 0 0,0-1 0 0 0,0 1 0 0 0,0-1 1 0 0,-1 0-1 0 0,1 0 0 0 0,0-1 0 0 0,-1 1 0 0 0,1-1 0 0 0,-1 0 1 0 0,1-1-1 0 0,-1 1 0 0 0,1-1-89 0 0,26-18 390 0 0,-1-2 0 0 0,-2-1 0 0 0,0-1 0 0 0,-1-1-1 0 0,-2-1 1 0 0,-1-1 0 0 0,-1-2 0 0 0,17-27-390 0 0,-20 26-97 0 0,0-1 0 0 0,-2-1 0 0 0,-1 0 0 0 0,-2-2 0 0 0,-1 0 0 0 0,-2 0 0 0 0,-1-1 0 0 0,-2 0 0 0 0,-2-1 0 0 0,-1 0 0 0 0,-2 0 0 0 0,-1-1 0 0 0,-2-13 97 0 0,-1 46-44 0 0,1 1 1 0 0,-1 0 0 0 0,1-1 0 0 0,-1 1 0 0 0,-1 0 0 0 0,1-1 0 0 0,-1 1-1 0 0,1 0 1 0 0,-1-1 0 0 0,0 1 0 0 0,-1 0 0 0 0,1 0 0 0 0,-1 0 0 0 0,0 0-1 0 0,0 0 1 0 0,0 0 0 0 0,0 1 0 0 0,-1-1 0 0 0,1 1 0 0 0,-1-1 0 0 0,0 1-1 0 0,0 0 1 0 0,-1 0 0 0 0,1 0 0 0 0,0 0 0 0 0,-1 1 0 0 0,0 0 0 0 0,1-1 0 0 0,-1 1-1 0 0,0 1 1 0 0,0-1 0 0 0,0 0 0 0 0,-1 1 0 0 0,1 0 0 0 0,0 0 0 0 0,0 0-1 0 0,-1 1 1 0 0,1-1 0 0 0,0 1 0 0 0,-1 0 0 0 0,1 0 0 0 0,0 1 0 0 0,-5 0 43 0 0,-1 5-18 0 0,-1 0 0 0 0,1 1 1 0 0,0 0-1 0 0,0 0 0 0 0,1 1 1 0 0,0 1-1 0 0,0 0 0 0 0,1 0 1 0 0,1 0-1 0 0,-1 1 0 0 0,1 0 1 0 0,1 1-1 0 0,-3 5 18 0 0,-2 5 45 0 0,0 0-1 0 0,1 1 0 0 0,2 0 1 0 0,0 0-1 0 0,1 1 1 0 0,2 0-1 0 0,0 1 1 0 0,1-1-1 0 0,2 1 0 0 0,0-1 1 0 0,1 1-1 0 0,2 0 1 0 0,1 12-45 0 0,2-18 46 0 0,1 1 1 0 0,0-1-1 0 0,1 0 1 0 0,1 0-1 0 0,0-1 1 0 0,2 0-1 0 0,0 0 1 0 0,1-1-1 0 0,0 0 0 0 0,2 0 1 0 0,-1-2-1 0 0,2 1 1 0 0,0-2-1 0 0,1 1 1 0 0,0-2-1 0 0,1 0 1 0 0,0-1-1 0 0,1 0 1 0 0,0-1-1 0 0,1-1 1 0 0,8 3-47 0 0,-25-12-5 0 0,61 19-530 0 0,-25-38-5821 0 0,-16-9-2554 0 0,-12 19 3698 0 0</inkml:trace>
  <inkml:trace contextRef="#ctx0" brushRef="#br0" timeOffset="4">2684 505 11090 0 0,'0'0'1207'0'0,"0"0"-181"0"0,0 0 177 0 0,0 0 229 0 0,0 0 51 0 0,0 0-193 0 0,-26 35-354 0 0,-83 112-329 0 0,-28 39 204 0 0,130-178-839 0 0,-8 10-64 0 0,0 0 0 0 0,1 0 0 0 0,1 1 0 0 0,1 1 0 0 0,1 0 0 0 0,1 1-1 0 0,0 0 1 0 0,2 0 0 0 0,0 1 92 0 0,6-14-819 0 0,2-5-6880 0 0,1-9-810 0 0,-1-2 6252 0 0,0 4 1313 0 0</inkml:trace>
  <inkml:trace contextRef="#ctx0" brushRef="#br0" timeOffset="5">2266 509 7818 0 0,'0'0'1801'0'0,"0"0"-579"0"0,0 0-292 0 0,0 0 24 0 0,0 0 167 0 0,0 0 76 0 0,0 0-150 0 0,0 0-229 0 0,0 0-192 0 0,0 0-129 0 0,0 0-83 0 0,0 0-39 0 0,21 34-20 0 0,65 108-58 0 0,-2-33 264 0 0,-57-81-460 0 0,117 115-107 0 0,-141-140-319 0 0,33 27-1129 0 0,-23-21-2210 0 0,1-2-3971 0 0,-9-4 585 0 0</inkml:trace>
  <inkml:trace contextRef="#ctx0" brushRef="#br0" timeOffset="6">3223 638 0 0 0,'0'0'343'0'0,"0"0"792"0"0,0 0 338 0 0,0 0 133 0 0,0 0-80 0 0,0 0-166 0 0,0 0-149 0 0,0 0-144 0 0,0 0-67 0 0,0 0-18 0 0,-28 7-38 0 0,-89 25-113 0 0,62 3 102 0 0,48-25-773 0 0,-2 0-175 0 0,0 0 0 0 0,1 1 0 0 0,0 0 0 0 0,1 1 0 0 0,0-1 0 0 0,1 2 0 0 0,0-1 0 0 0,1 0 0 0 0,1 1 0 0 0,0 0 0 0 0,0 0 0 0 0,1 1 0 0 0,1-1 0 0 0,0 0 0 0 0,1 1-1 0 0,1 0 1 0 0,0-1 0 0 0,1 8 15 0 0,0-18-17 0 0,0 0-1 0 0,0 1 0 0 0,1-1 1 0 0,-1 0-1 0 0,1 0 0 0 0,0 0 0 0 0,0 0 1 0 0,0-1-1 0 0,0 1 0 0 0,1 0 1 0 0,-1-1-1 0 0,1 1 0 0 0,-1-1 1 0 0,1 0-1 0 0,0 0 0 0 0,0 0 0 0 0,0 0 1 0 0,0-1-1 0 0,0 1 0 0 0,0-1 1 0 0,0 0-1 0 0,1 0 0 0 0,-1 0 1 0 0,0 0-1 0 0,1 0 0 0 0,-1-1 0 0 0,1 1 1 0 0,2-1 17 0 0,96-14 927 0 0,-75 2-475 0 0,-1-1-1 0 0,-1-1 0 0 0,-1-1 0 0 0,0-1 1 0 0,0-1-1 0 0,-2-2 0 0 0,0 0 0 0 0,-2-1 0 0 0,0-1 1 0 0,-1-1-1 0 0,-1 0 0 0 0,10-18-451 0 0,16-23 284 0 0,-26 41-334 0 0,0-1 0 0 0,-2-1 0 0 0,-1 0 0 0 0,-1 0 0 0 0,-1-2 0 0 0,-1 0 0 0 0,-1 0 0 0 0,-1-1 0 0 0,-2 0 0 0 0,-1-1 0 0 0,-1 0 0 0 0,-1-2 50 0 0,-4 16-143 0 0,0-2 1 0 0,-2 1-1 0 0,0 1 1 0 0,0-1-1 0 0,-1 0 1 0 0,-1 0-1 0 0,-1 0 1 0 0,-4-9 142 0 0,7 19-28 0 0,-1 0 0 0 0,0 0 0 0 0,-1 1 0 0 0,1-1 0 0 0,-1 1 0 0 0,0 0 0 0 0,0 0 0 0 0,-1 0 0 0 0,1 0 0 0 0,-1 0 0 0 0,0 1 0 0 0,0-1 0 0 0,0 1 0 0 0,0 0 0 0 0,0 0 0 0 0,-1 1 0 0 0,0 0 0 0 0,1-1 0 0 0,-1 1 0 0 0,0 1 0 0 0,0-1 0 0 0,0 1 0 0 0,0 0 0 0 0,0 0 0 0 0,0 0 0 0 0,-4 0 28 0 0,-1 2-4 0 0,0-1 1 0 0,0 2 0 0 0,0-1 0 0 0,0 1 0 0 0,0 1 0 0 0,0-1 0 0 0,1 2 0 0 0,-1-1 0 0 0,1 2 0 0 0,0-1 0 0 0,0 1 0 0 0,0 0 0 0 0,1 1-1 0 0,0 0 1 0 0,0 0 0 0 0,0 1 0 0 0,1 0 0 0 0,0 0 0 0 0,-1 3 3 0 0,-9 10 14 0 0,0 0 0 0 0,2 1 0 0 0,1 1 0 0 0,0 0 0 0 0,2 1 0 0 0,-10 24-14 0 0,16-34-19 0 0,0 0 1 0 0,1 1-1 0 0,0-1 0 0 0,1 1 0 0 0,1 0 1 0 0,0 0-1 0 0,1 0 0 0 0,0 0 1 0 0,1 1-1 0 0,1-1 0 0 0,0 0 1 0 0,1 1-1 0 0,1-1 0 0 0,0 0 1 0 0,1 0-1 0 0,0 0 0 0 0,1 0 1 0 0,1-1-1 0 0,0 1 0 0 0,1-1 1 0 0,0-1-1 0 0,1 1 0 0 0,1-1 1 0 0,0 0-1 0 0,0 0 0 0 0,1-1 1 0 0,1 0-1 0 0,2 1 19 0 0,1-1-121 0 0,0-1-1 0 0,1-1 1 0 0,1-1-1 0 0,-1 0 1 0 0,1 0-1 0 0,1-2 1 0 0,-1 0-1 0 0,1 0 122 0 0,32 7-3319 0 0,2-6-4242 0 0,-36-6 1948 0 0</inkml:trace>
  <inkml:trace contextRef="#ctx0" brushRef="#br0" timeOffset="7">3781 450 5833 0 0,'0'0'2215'0'0,"0"0"-552"0"0,0 0-424 0 0,0 0-226 0 0,0 0-113 0 0,0 0-88 0 0,0 0-136 0 0,0 0-168 0 0,0 0-177 0 0,0 0-138 0 0,0 0-105 0 0,-22 32-41 0 0,-66 100-31 0 0,55-60-43 0 0,32-60 14 0 0,-1-6 8 0 0,0 0 0 0 0,1 0 0 0 0,0 0-1 0 0,0 1 1 0 0,1-1 0 0 0,-1 0 0 0 0,1 1 0 0 0,1-1 0 0 0,-1 0 0 0 0,1 1 0 0 0,0-1-1 0 0,1 0 1 0 0,-1 0 0 0 0,1 0 0 0 0,0 0 0 0 0,1 0 0 0 0,0 0 0 0 0,0-1 0 0 0,0 1-1 0 0,0-1 1 0 0,1 0 0 0 0,0 0 0 0 0,0 0 0 0 0,0 0 0 0 0,1-1 0 0 0,2 2 5 0 0,-3-3 126 0 0,0 0 1 0 0,1-1 0 0 0,0 1 0 0 0,0-1 0 0 0,-1 0-1 0 0,1-1 1 0 0,0 1 0 0 0,1-1 0 0 0,-1 0 0 0 0,0-1 0 0 0,0 1-1 0 0,0-1 1 0 0,1 0 0 0 0,-1 0 0 0 0,0 0 0 0 0,0-1-1 0 0,0 0 1 0 0,0 0 0 0 0,0 0 0 0 0,0-1 0 0 0,0 0-1 0 0,0 0 1 0 0,4-2-127 0 0,11-9 237 0 0,0-1 0 0 0,-1 0-1 0 0,0-2 1 0 0,-2 0 0 0 0,0-1-1 0 0,0-1 1 0 0,-2-1 0 0 0,0 0-1 0 0,-2-1 1 0 0,0 0 0 0 0,8-17-237 0 0,29-40 402 0 0,-6 21-96 0 0,-42 92-1121 0 0,-64 196-470 0 0,-11 96-7599 0 0,11 21 9288 0 0,59-335-118 0 0,0-1-1 0 0,-1 1 1 0 0,-1-1 0 0 0,0 1-1 0 0,0-1 1 0 0,-2-1 0 0 0,1 1-1 0 0,-2-1 1 0 0,0 0 0 0 0,0-1-1 0 0,-1 0 1 0 0,0 0 0 0 0,-1-1-1 0 0,0 0 1 0 0,-1 0 0 0 0,0-1-1 0 0,0-1 1 0 0,-1 0 0 0 0,-10 5-286 0 0,20-12 108 0 0,0 0 0 0 0,0-1-1 0 0,0 1 1 0 0,-1-1 0 0 0,1 1 0 0 0,0-1 0 0 0,0 0 0 0 0,0 0-1 0 0,0 0 1 0 0,-1 0 0 0 0,1 0 0 0 0,0 0 0 0 0,0 0 0 0 0,0-1-1 0 0,-1 1 1 0 0,1-1 0 0 0,0 0 0 0 0,0 0 0 0 0,0 0 0 0 0,0 0-1 0 0,0 0 1 0 0,1 0 0 0 0,-1 0 0 0 0,0 0 0 0 0,0-1 0 0 0,1 1 0 0 0,-1-1-1 0 0,1 0 1 0 0,-1 1 0 0 0,1-1 0 0 0,0 0 0 0 0,-1 0 0 0 0,1 1-1 0 0,0-1 1 0 0,0 0 0 0 0,0 0 0 0 0,1 0 0 0 0,-1-1 0 0 0,0 1-1 0 0,1 0 1 0 0,-1-1-108 0 0,-5-94 1501 0 0,10 71-1387 0 0,1 1-1 0 0,1-1 0 0 0,1 1 0 0 0,2 0 0 0 0,0 0 1 0 0,2 1-1 0 0,0 1 0 0 0,2-1 0 0 0,5-5-113 0 0,3-4-9 0 0,0 2 0 0 0,2 0 0 0 0,1 2 0 0 0,1 0 0 0 0,2 2 0 0 0,1 1 0 0 0,0 1 0 0 0,2 1 0 0 0,7-2 9 0 0,-29 21-246 0 0,69-34 260 0 0,-20 36-6672 0 0,-50 6 597 0 0,-2 1-4285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0.8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12 896 0 0,'0'0'2194'0'0,"0"0"-18"0"0,0 0 50 0 0,0 0 69 0 0,0 0-105 0 0,0 0-364 0 0,0 0-492 0 0,0 0-417 0 0,0 0-190 0 0,0 0-20 0 0,0 0 14 0 0,0 0-23 0 0,0 0-89 0 0,12 0-95 0 0,228 3 1947 0 0,-180-9-2318 0 0,-19 2 705 0 0,-13 1-3133 0 0,-5 2-2743 0 0,0 1-3846 0 0,-21 0 1579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9050 0 0,'0'0'1390'0'0,"0"0"-89"0"0,0 0 349 0 0,0 0 308 0 0,0 0-77 0 0,0 0-408 0 0,0 0-481 0 0,0 0-369 0 0,35 3-237 0 0,112 9-132 0 0,7-20 71 0 0,-26 2-980 0 0,-86 5-3252 0 0,-1 1-5474 0 0,-25 0 2041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39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88 0 0 0,'0'0'1250'0'0,"0"0"-51"0"0,0 0-62 0 0,0 0 213 0 0,0 0 351 0 0,0 0 145 0 0,0 0-195 0 0,0 0-367 0 0,0 0-326 0 0,0 0-195 0 0,0 0-28 0 0,3 5 30 0 0,3 14-177 0 0,0 0-1 0 0,-1 0 1 0 0,-1 1 0 0 0,-1 0 0 0 0,-1-1-1 0 0,0 1 1 0 0,-2 0 0 0 0,0 0-1 0 0,-2 4-587 0 0,2-3 134 0 0,4 346 828 0 0,14-286-1395 0 0,-10-92-1863 0 0,-2-48-4125 0 0,-5 19-3555 0 0,-1 32 8078 0 0</inkml:trace>
  <inkml:trace contextRef="#ctx0" brushRef="#br0" timeOffset="361.708">0 155 0 0 0,'0'0'220'0'0,"0"0"832"0"0,0 0 594 0 0,0 0 458 0 0,0 0 206 0 0,0 0-167 0 0,0 0-454 0 0,0 0-452 0 0,0 0-292 0 0,0 0-123 0 0,0 0-32 0 0,0 0-31 0 0,12-7-39 0 0,38-20-40 0 0,29 20 1380 0 0,47 1-170 0 0,-1-6 0 0 0,97-23-1890 0 0,8 0 303 0 0,57 9-2221 0 0,-287 26 1827 0 0,1 0 1 0 0,-1 0-1 0 0,0 0 1 0 0,1 0-1 0 0,-1 0 0 0 0,1 0 1 0 0,-1 1-1 0 0,0-1 1 0 0,1 0-1 0 0,-1 0 1 0 0,0 0-1 0 0,1 0 1 0 0,-1 1-1 0 0,0-1 0 0 0,1 0 1 0 0,-1 0-1 0 0,0 1 1 0 0,0-1-1 0 0,1 0 1 0 0,-1 0-1 0 0,0 1 0 0 0,0-1 1 0 0,1 0-1 0 0,-1 1 1 0 0,0-1-1 0 0,0 0 1 0 0,0 1-1 0 0,0-1 0 0 0,1 0 1 0 0,-1 1-1 0 0,0-1 1 0 0,0 1-1 0 0,0-1 1 0 0,0 0-1 0 0,0 1 0 0 0,0-1 1 0 0,0 1-1 0 0,0-1 1 0 0,0 0-1 0 0,0 1 1 0 0,0-1-1 0 0,0 0 0 0 0,-1 1 1 0 0,1-1-1 0 0,0 1 1 0 0,0-1-1 0 0,0 0 1 0 0,0 1-1 0 0,-1-1 1 0 0,1 0-1 0 0,0 1 0 0 0,0-1 1 0 0,-1 0-1 0 0,1 0 1 0 0,0 1-1 0 0,0-1 1 0 0,-1 0-1 0 0,1 0 0 0 0,0 1 1 0 0,-1-1-1 0 0,1 0 1 0 0,0 0-1 0 0,-1 0 1 0 0,1 0-1 0 0,-1 0 0 0 0,1 1 1 0 0,0-1-1 0 0,-1 0 91 0 0,-27 26-6996 0 0,24-22 4318 0 0,-6 7-2831 0 0</inkml:trace>
  <inkml:trace contextRef="#ctx0" brushRef="#br0" timeOffset="718.607">98 784 7410 0 0,'0'0'2163'0'0,"0"0"-715"0"0,0 0-338 0 0,0 0 165 0 0,0 0 293 0 0,0 0 114 0 0,0 0-98 0 0,0 0-208 0 0,0 0-246 0 0,0 0-214 0 0,0 0-180 0 0,33 5-133 0 0,106 11-86 0 0,-17-26 236 0 0,270-67-297 0 0,-303 61-1413 0 0,-19 4-3700 0 0,-24 3-5078 0 0,-33 6 357 0 0</inkml:trace>
  <inkml:trace contextRef="#ctx0" brushRef="#br0" timeOffset="1144.987">1226 648 0 0 0,'0'0'3713'0'0,"0"0"-2089"0"0,0 0-618 0 0,0 0 253 0 0,0 0 417 0 0,0 0 215 0 0,0 0-195 0 0,0 0-393 0 0,0 0-365 0 0,0 0-313 0 0,0 0-171 0 0,0 0-117 0 0,0 0-94 0 0,5 30-56 0 0,12 95-55 0 0,-13 32 325 0 0,-3-155-421 0 0,-1-1-1 0 0,1 0 1 0 0,-1 0-1 0 0,0 1 1 0 0,1-1-1 0 0,-1 0 1 0 0,0 1 0 0 0,0-1-1 0 0,0 0 1 0 0,0 1-1 0 0,0-1 1 0 0,0 0-1 0 0,0 1 1 0 0,0-1-1 0 0,-1 0 1 0 0,1 1 0 0 0,0-1-1 0 0,-1 0 1 0 0,1 0-1 0 0,-1 1 1 0 0,0-1-1 0 0,1 0 1 0 0,-1 0-1 0 0,0 0 1 0 0,0 0 0 0 0,1 0-1 0 0,-1 0 1 0 0,0 0-1 0 0,0 0 1 0 0,0 0-1 0 0,0 0 1 0 0,-1 0-1 0 0,1-1 1 0 0,0 1 0 0 0,0 0-1 0 0,0-1 1 0 0,0 1-1 0 0,-1-1 1 0 0,1 1-1 0 0,0-1 1 0 0,-1 0-1 0 0,1 0 1 0 0,0 1 0 0 0,-1-1-1 0 0,1 0 1 0 0,0 0-1 0 0,-1 0 1 0 0,1 0-1 0 0,0-1 1 0 0,-1 1-1 0 0,1 0 1 0 0,0 0 0 0 0,-1-1-1 0 0,1 1 1 0 0,0-1-1 0 0,0 1 1 0 0,0-1-1 0 0,-1 0 1 0 0,1 1-1 0 0,0-1 1 0 0,0 0 0 0 0,0 0-36 0 0,-3-8 72 0 0,1 0 1 0 0,0 0 0 0 0,1 0 0 0 0,-1 0-1 0 0,2 0 1 0 0,0 0 0 0 0,0 0 0 0 0,0 0-1 0 0,1-1 1 0 0,1 1 0 0 0,-1 0 0 0 0,2-1-1 0 0,-1 1 1 0 0,1 0 0 0 0,1 0 0 0 0,-1 0-1 0 0,2 1 1 0 0,1-5-73 0 0,7-11 4 0 0,2 1-1 0 0,0 1 1 0 0,1 1 0 0 0,2 0-1 0 0,0 1 1 0 0,1 1 0 0 0,1 0-1 0 0,0 2 1 0 0,2 0-1 0 0,0 1 1 0 0,0 1 0 0 0,2 1-1 0 0,0 1 1 0 0,7-2-4 0 0,-13 7-26 0 0,0 0 0 0 0,0 1 0 0 0,1 1 1 0 0,0 1-1 0 0,1 1 0 0 0,-1 0 0 0 0,1 1 0 0 0,-1 2 0 0 0,1-1 1 0 0,0 2-1 0 0,4 1 26 0 0,-21-1-4 0 0,-1 0-1 0 0,0 0 1 0 0,0 1 0 0 0,0-1-1 0 0,1 0 1 0 0,-1 1 0 0 0,0-1 0 0 0,0 1-1 0 0,0 0 1 0 0,0-1 0 0 0,0 1 0 0 0,0 0-1 0 0,0-1 1 0 0,0 1 0 0 0,0 0 0 0 0,0 0-1 0 0,0 0 1 0 0,-1 0 0 0 0,1 0 0 0 0,0 0-1 0 0,0 0 1 0 0,-1 0 0 0 0,1 0 0 0 0,-1 0-1 0 0,1 1 1 0 0,-1-1 0 0 0,0 0 0 0 0,1 0-1 0 0,-1 0 1 0 0,0 1 0 0 0,0-1 0 0 0,0 0-1 0 0,0 0 1 0 0,0 1 0 0 0,0-1 0 0 0,0 0-1 0 0,0 0 1 0 0,0 1 0 0 0,-1-1-1 0 0,1 0 1 0 0,-1 0 0 0 0,1 0 0 0 0,-1 1-1 0 0,0 0 5 0 0,-26 49 141 0 0,16-40-104 0 0,-1-1-1 0 0,0 0 1 0 0,-1-1-1 0 0,0-1 1 0 0,-1 0-1 0 0,1 0 1 0 0,-1-2-1 0 0,-1 1 1 0 0,1-2-1 0 0,-1 0 1 0 0,0-1-1 0 0,0 0 1 0 0,-10 0-37 0 0,22-3-73 0 0,-1 0 0 0 0,1 0 0 0 0,-1-1 0 0 0,0 1 0 0 0,1-1 0 0 0,-1 0 1 0 0,1 0-1 0 0,-1 0 0 0 0,0-1 0 0 0,1 1 0 0 0,-1-1 0 0 0,1 0 0 0 0,-1 0 0 0 0,1 0 0 0 0,-1 0 0 0 0,1-1 1 0 0,0 0-1 0 0,0 1 0 0 0,0-1 0 0 0,0 0 0 0 0,0 0 0 0 0,0-1 0 0 0,-1 0 73 0 0,-2-13-4576 0 0,5-7-3880 0 0,3 16 1915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8:55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2 140 0 0 0,'0'0'245'0'0,"0"0"182"0"0,0 0 56 0 0,-1 3 38 0 0,1 3-311 0 0,1-1-1 0 0,0 0 0 0 0,0 1 1 0 0,1-1-1 0 0,-1 0 0 0 0,1 0 1 0 0,0 0-1 0 0,1 0 0 0 0,-1 0 1 0 0,1-1-1 0 0,0 1 0 0 0,0-1 1 0 0,0 1-1 0 0,1-1 0 0 0,-1 0 1 0 0,1-1-1 0 0,0 1 0 0 0,0 0 1 0 0,1-1-1 0 0,-1 0 0 0 0,1 0 1 0 0,-1-1-1 0 0,6 3-209 0 0,-7-2 197 0 0,7 3 103 0 0,0 0-1 0 0,0-1 1 0 0,1 1-1 0 0,0-2 1 0 0,0 0-1 0 0,0 0 1 0 0,0-1-1 0 0,1 0 1 0 0,-1-1-1 0 0,1-1 1 0 0,0 1-1 0 0,-1-2 1 0 0,1 0-1 0 0,0 0 1 0 0,0-1-1 0 0,-1-1 1 0 0,8-1-300 0 0,15-4 530 0 0,0-2 0 0 0,-1-1 0 0 0,0-1 0 0 0,-1-2 0 0 0,11-7-530 0 0,-22 11 191 0 0,0-1 1 0 0,0-1 0 0 0,-1-1-1 0 0,-1-1 1 0 0,0-1-1 0 0,-1 0 1 0 0,0-1 0 0 0,-1-1-1 0 0,-1-1 1 0 0,-1 0-1 0 0,0-1 1 0 0,1-4-192 0 0,-8-10 1460 0 0,-8 31-1196 0 0,0 1-45 0 0,-36 60-803 0 0,13 2 802 0 0,3 1 0 0 0,3 0 1 0 0,3 1-1 0 0,3 1 0 0 0,2 1 0 0 0,1 58-218 0 0,-42 413 301 0 0,30-408-259 0 0,6-81 81 0 0,-4-49-1695 0 0,10-4-9100 0 0,8 4 3053 0 0</inkml:trace>
  <inkml:trace contextRef="#ctx0" brushRef="#br0" timeOffset="428.035">92 784 528 0 0,'0'0'947'0'0,"0"0"-116"0"0,0 0 16 0 0,0 0 210 0 0,35-9 258 0 0,112-33 119 0 0,135-27 4098 0 0,26 2-2706 0 0,-228 45-1778 0 0,-116 63 3682 0 0,4 64-5015 0 0,26-78 722 0 0,-11 101-1137 0 0,17-100-4477 0 0,0-1-4999 0 0,0-23 4982 0 0</inkml:trace>
  <inkml:trace contextRef="#ctx0" brushRef="#br0" timeOffset="901.775">1239 946 0 0 0,'0'0'555'0'0,"8"-19"668"0"0,26-60 244 0 0,-30 45 4742 0 0,-28 29-1674 0 0,-11 25-2494 0 0,23-9-1898 0 0,0-1-1 0 0,0 2 0 0 0,1 0 1 0 0,1 0-1 0 0,0 1 1 0 0,1 0-1 0 0,0 0 1 0 0,1 1-1 0 0,0 0 1 0 0,2 1-1 0 0,-1 0 1 0 0,2 0-1 0 0,0 0 1 0 0,1 1-1 0 0,0-1 0 0 0,1 1 1 0 0,0 6-143 0 0,3-19 2 0 0,-1 1 1 0 0,1-1-1 0 0,0 1 0 0 0,0-1 1 0 0,0 1-1 0 0,0-1 0 0 0,1 1 1 0 0,-1-1-1 0 0,1 0 0 0 0,0 1 1 0 0,0-1-1 0 0,0 0 0 0 0,0 1 1 0 0,1-1-1 0 0,-1 0 0 0 0,1 0 1 0 0,0 0-1 0 0,0 0 0 0 0,0-1 1 0 0,0 1-1 0 0,0 0 0 0 0,1-1 1 0 0,-1 1-1 0 0,1-1 0 0 0,0 0 1 0 0,-1 0-1 0 0,1 0 0 0 0,0 0 1 0 0,0-1-1 0 0,0 1 0 0 0,1-1 1 0 0,-1 0-1 0 0,0 0 0 0 0,1 0 1 0 0,-1 0-1 0 0,0 0 0 0 0,1-1 1 0 0,-1 1-1 0 0,1-1 0 0 0,-1 0-2 0 0,12-1 160 0 0,-1 0-1 0 0,1-1 0 0 0,-1 0 1 0 0,0-1-1 0 0,0-1 1 0 0,0 0-1 0 0,0-1 0 0 0,-1 0 1 0 0,1-1-1 0 0,-1-1 0 0 0,-1 0 1 0 0,0-1-1 0 0,0 0 0 0 0,0-1 1 0 0,-1 0-1 0 0,0-1 1 0 0,-1 0-1 0 0,0 0 0 0 0,0-1 1 0 0,-1-1-1 0 0,-1 0 0 0 0,0 0 1 0 0,-1 0-1 0 0,0-1 1 0 0,0 0-1 0 0,-2-1 0 0 0,0 1 1 0 0,0-1-1 0 0,-1 0 0 0 0,-1 0 1 0 0,0 0-1 0 0,0-15-159 0 0,-3 25-55 0 0,0 0 0 0 0,-1 0 0 0 0,0 0 0 0 0,1 1 0 0 0,-1-1-1 0 0,0 0 1 0 0,-1 1 0 0 0,1-1 0 0 0,-1 1 0 0 0,1-1 0 0 0,-1 1 0 0 0,0 0 0 0 0,-1-1 0 0 0,1 1 0 0 0,0 0 0 0 0,-1 1-1 0 0,0-1 1 0 0,1 0 0 0 0,-1 1 0 0 0,0-1 0 0 0,0 1 0 0 0,-1 0 0 0 0,1 0 0 0 0,0 0 0 0 0,-1 1 0 0 0,1-1 0 0 0,-1 1-1 0 0,-2-1 56 0 0,0 0-410 0 0,0 0 0 0 0,0 1 0 0 0,-1 0 0 0 0,1 0-1 0 0,0 0 1 0 0,-1 1 0 0 0,1 0 0 0 0,0 0-1 0 0,0 1 1 0 0,-1-1 0 0 0,1 1 0 0 0,0 1-1 0 0,0-1 1 0 0,0 1 0 0 0,0 0 0 0 0,0 1 0 0 0,-3 1 410 0 0,-41 30-8784 0 0,34-22 2439 0 0</inkml:trace>
  <inkml:trace contextRef="#ctx0" brushRef="#br0" timeOffset="1164.03">1616 1212 3361 0 0,'0'0'2628'0'0,"0"0"-241"0"0,0 0-49 0 0,0 0 36 0 0,0 0-147 0 0,0 0-320 0 0,0 0-394 0 0,0 0-357 0 0,0 0-257 0 0,0 0-180 0 0,0 0-109 0 0,0 0-79 0 0,9-32-65 0 0,27-98-62 0 0,3 45 188 0 0,-24 64-574 0 0,0 1 1 0 0,2 0-1 0 0,0 1 1 0 0,1 1-1 0 0,0 1 1 0 0,2 0-1 0 0,0 1 0 0 0,1 2 1 0 0,0 0-1 0 0,2 1 1 0 0,-1 1-1 0 0,13-4-18 0 0,-34 16-84 0 0,0-1-1 0 0,0 1 1 0 0,0-1-1 0 0,0 1 1 0 0,0-1-1 0 0,0 1 1 0 0,0 0-1 0 0,0-1 1 0 0,1 1-1 0 0,-1 0 1 0 0,0 0-1 0 0,0 0 1 0 0,0 0-1 0 0,0 0 1 0 0,1 0-1 0 0,-1 0 1 0 0,0 0-1 0 0,0 1 1 0 0,0-1-1 0 0,0 0 1 0 0,0 1 0 0 0,0-1-1 0 0,0 1 1 0 0,1-1-1 0 0,-1 1 1 0 0,0 0-1 0 0,-1-1 1 0 0,1 1-1 0 0,0 0 1 0 0,0 0-1 0 0,0-1 1 0 0,0 1-1 0 0,-1 0 1 0 0,1 0-1 0 0,0 0 1 0 0,0 1 84 0 0,9 26-8164 0 0,-8-23 5846 0 0,0 7-8492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2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60 0 0 0,'0'0'697'0'0,"0"0"-355"0"0,0 0-70 0 0,0 0 288 0 0,0 0 424 0 0,0 0 303 0 0,0 0 52 0 0,0 0-115 0 0,0 0-157 0 0,0 0-196 0 0,-7 34-140 0 0,-24 106-87 0 0,-38 76 1537 0 0,19-103-1360 0 0,40-99 623 0 0,7-24 1540 0 0,9-26-1180 0 0,14-16-1717 0 0,2 1 1 0 0,3 1-1 0 0,1 2 0 0 0,3 0 0 0 0,2 2 0 0 0,1 1 1 0 0,3 2-1 0 0,15-14-87 0 0,-34 38 16 0 0,23-22-8 0 0,-35 64-455 0 0,-35 121 679 0 0,24-128-199 0 0,2 1 1 0 0,0 0-1 0 0,1 0 0 0 0,0 0 0 0 0,1 0 0 0 0,1 1 0 0 0,1 0 0 0 0,1 12-33 0 0,2-28 20 0 0,-1 0 0 0 0,1 0 0 0 0,0-1-1 0 0,-1 1 1 0 0,1 0 0 0 0,0-1 0 0 0,0 1 0 0 0,0-1-1 0 0,0 0 1 0 0,1 1 0 0 0,-1-1 0 0 0,0 0-1 0 0,1 0 1 0 0,-1-1 0 0 0,0 1 0 0 0,1 0 0 0 0,-1-1-1 0 0,1 0 1 0 0,-1 1 0 0 0,1-1 0 0 0,-1 0-1 0 0,1 0 1 0 0,-1 0 0 0 0,1-1 0 0 0,-1 1 0 0 0,1-1-1 0 0,-1 1 1 0 0,0-1 0 0 0,1 0 0 0 0,-1 0 0 0 0,0 0-1 0 0,0 0 1 0 0,1 0 0 0 0,-1 0 0 0 0,0-1-1 0 0,1 0-19 0 0,80-60 209 0 0,-4-3 0 0 0,-2-4-1 0 0,2-8-208 0 0,-77 76 1 0 0,98-74-35 0 0,-99 75 27 0 0,0 0 1 0 0,0-1-1 0 0,0 1 1 0 0,0 0 0 0 0,-1-1-1 0 0,1 1 1 0 0,0 0 0 0 0,0 0-1 0 0,0 0 1 0 0,0 0-1 0 0,0 0 1 0 0,0 0 0 0 0,0 0-1 0 0,0 0 1 0 0,0 0 0 0 0,-1 1-1 0 0,1-1 1 0 0,0 0-1 0 0,0 1 1 0 0,0-1 0 0 0,0 0-1 0 0,0 1 1 0 0,-1-1 0 0 0,1 1-1 0 0,0-1 1 0 0,0 1-1 0 0,-1 0 1 0 0,1-1 0 0 0,0 1-1 0 0,-1 0 1 0 0,1-1 0 0 0,-1 1-1 0 0,1 0 1 0 0,-1 0 0 0 0,1-1-1 0 0,-1 1 1 0 0,1 0-1 0 0,-1 0 1 0 0,0 0 0 0 0,0 0-1 0 0,1 0 1 0 0,-1-1 0 0 0,0 1-1 0 0,0 0 1 0 0,0 0-1 0 0,0 0 1 0 0,0 0 0 0 0,0 0-1 0 0,0 0 7 0 0,2 57 15 0 0,-3-46 0 0 0,-2 174 249 0 0,3-182-289 0 0,0 0 1 0 0,1 0 0 0 0,-1-1-1 0 0,1 1 1 0 0,0 0-1 0 0,0-1 1 0 0,0 1-1 0 0,0 0 1 0 0,1-1 0 0 0,-1 1-1 0 0,1-1 1 0 0,0 0-1 0 0,0 0 1 0 0,0 0-1 0 0,0 0 1 0 0,1 0 0 0 0,-1 0-1 0 0,1 0 1 0 0,0-1-1 0 0,0 1 1 0 0,0-1-1 0 0,0 0 1 0 0,0 0 0 0 0,0 0-1 0 0,1 0 1 0 0,0 0 24 0 0,41 6-4713 0 0,-34-8 1306 0 0,-3 0-2005 0 0,-4 0-1731 0 0</inkml:trace>
  <inkml:trace contextRef="#ctx0" brushRef="#br0" timeOffset="283.041">0 642 8282 0 0,'0'0'1167'0'0,"0"0"-44"0"0,0 0 254 0 0,0 0 258 0 0,0 0-2 0 0,0 0-230 0 0,0 0-299 0 0,33 7-216 0 0,103 22-177 0 0,-18-21 390 0 0,472-55 248 0 0,-527 46-5214 0 0,-40 1-4190 0 0,-15 0-1798 0 0</inkml:trace>
  <inkml:trace contextRef="#ctx0" brushRef="#br0" timeOffset="1064.343">560 874 8578 0 0,'0'0'2019'0'0,"0"0"-764"0"0,0 0-430 0 0,0 0 77 0 0,0 0 202 0 0,0 0 70 0 0,0 0-165 0 0,0 0-242 0 0,0 0-245 0 0,-17 31-196 0 0,-57 100-122 0 0,-118 199-248 0 0,129-234-16 0 0,63-95 72 0 0,0-1 28 0 0,0 0 34 0 0,30-62 436 0 0,110-163-44 0 0,-99 172-446 0 0,2 2 1 0 0,2 2-1 0 0,3 1 0 0 0,34-24-20 0 0,-80 69-12 0 0,1 1-1 0 0,0-1 0 0 0,0 1 1 0 0,0-1-1 0 0,0 1 0 0 0,0 0 1 0 0,0 0-1 0 0,1 0 0 0 0,-1 1 1 0 0,1-1-1 0 0,-1 1 1 0 0,1 0-1 0 0,0 0 0 0 0,-1 0 1 0 0,1 0-1 0 0,0 1 0 0 0,0 0 1 0 0,-1-1-1 0 0,1 1 0 0 0,0 1 1 0 0,2-1 12 0 0,10 40-102 0 0,-8 20 203 0 0,22 65-1 0 0,34 47-32 0 0,-48-50-54 0 0,-16-120 21 0 0,-1 0 0 0 0,1 0-1 0 0,-1 0 1 0 0,0 1 0 0 0,0-1 0 0 0,0 0-1 0 0,0 0 1 0 0,0 0 0 0 0,0-1 0 0 0,-1 1-1 0 0,1 0 1 0 0,-1 0 0 0 0,1-1 0 0 0,-1 1-1 0 0,1-1 1 0 0,-1 1 0 0 0,0-1 0 0 0,0 0-1 0 0,0 1 1 0 0,0-1 0 0 0,0 0 0 0 0,0 0-1 0 0,0-1 1 0 0,0 1 0 0 0,0 0 0 0 0,-1-1-1 0 0,1 1 1 0 0,0-1 0 0 0,0 0 0 0 0,-1 0-1 0 0,1 0 1 0 0,0 0 0 0 0,0 0 0 0 0,-1 0-1 0 0,1 0 1 0 0,0-1 0 0 0,0 1 0 0 0,-2-1-36 0 0,-54-65 1287 0 0,43 46-1487 0 0,-6-9 318 0 0,-1 0 1 0 0,-2 2-1 0 0,0 0 0 0 0,-26-20-117 0 0,41 40-568 0 0,0 1 0 0 0,0 0 0 0 0,-1 0 0 0 0,1 1 0 0 0,-1 0 0 0 0,0 0 0 0 0,-1 1 0 0 0,1 1 0 0 0,-1 0 0 0 0,1 0 0 0 0,-8 0 568 0 0,6 2-4777 0 0,5 1-3031 0 0</inkml:trace>
  <inkml:trace contextRef="#ctx0" brushRef="#br0" timeOffset="2259.613">1687 196 0 0 0,'0'0'1323'0'0,"0"0"37"0"0,0 0-5 0 0,0 0 7 0 0,0 0-9 0 0,0 0 96 0 0,-4-12 46 0 0,-18-61 2486 0 0,-23 10 1464 0 0,38 58-5331 0 0,1 0-1 0 0,-1 0 0 0 0,-1 1 0 0 0,1 0 0 0 0,-1 0 1 0 0,1 1-1 0 0,-1 0 0 0 0,0 0 0 0 0,0 1 0 0 0,-1 0 1 0 0,1 0-1 0 0,-9 0-113 0 0,9 0 7 0 0,-1 1 1 0 0,1 1 0 0 0,-1-1 0 0 0,0 1-1 0 0,1 0 1 0 0,-1 1 0 0 0,0 0-1 0 0,1 1 1 0 0,-1-1 0 0 0,1 2-1 0 0,0-1 1 0 0,-1 1 0 0 0,1 0 0 0 0,1 1-1 0 0,-1 0 1 0 0,0 0 0 0 0,1 1-1 0 0,0 0 1 0 0,0 0 0 0 0,0 1 0 0 0,1-1-1 0 0,0 2 1 0 0,0-1 0 0 0,0 1-1 0 0,1-1 1 0 0,0 1 0 0 0,-4 7-8 0 0,6-7 4 0 0,0 0 0 0 0,1 1 0 0 0,0-1 0 0 0,0 1 1 0 0,0-1-1 0 0,1 1 0 0 0,0 0 0 0 0,1 0 0 0 0,0-1 1 0 0,0 1-1 0 0,0 0 0 0 0,1 0 0 0 0,0-1 0 0 0,1 1 0 0 0,2 7-4 0 0,42 95 303 0 0,133 273 551 0 0,-157-326-789 0 0,-3 1 1 0 0,-2 1 0 0 0,-2 0 0 0 0,-4 1 0 0 0,-2 1-1 0 0,1 41-65 0 0,-9-40 96 0 0,1-31-31 0 0,-1 1 0 0 0,-1 0 0 0 0,-2-1 0 0 0,-1 1 0 0 0,-2 0 0 0 0,-1-1 0 0 0,-1 0 0 0 0,-2-1 0 0 0,-9 23-65 0 0,17-49 9 0 0,-1-1 1 0 0,1 1 0 0 0,-1-1 0 0 0,0 0-1 0 0,0 0 1 0 0,0 0 0 0 0,0 0 0 0 0,-1 0 0 0 0,1 0-1 0 0,-1-1 1 0 0,0 1 0 0 0,0-1 0 0 0,0 0-1 0 0,0 1 1 0 0,0-1 0 0 0,0-1 0 0 0,-1 1-1 0 0,1 0 1 0 0,0-1 0 0 0,-1 0 0 0 0,0 0 0 0 0,1 0-1 0 0,-1 0 1 0 0,0 0 0 0 0,1-1 0 0 0,-1 0-1 0 0,0 1 1 0 0,1-1 0 0 0,-1-1 0 0 0,0 1-1 0 0,0-1 1 0 0,1 1 0 0 0,-1-1 0 0 0,0 0 0 0 0,1 0-1 0 0,-1-1 1 0 0,1 1 0 0 0,0-1 0 0 0,-1 1-1 0 0,1-1 1 0 0,0 0 0 0 0,0-1 0 0 0,0 1-1 0 0,0 0 1 0 0,0-1 0 0 0,0 0-10 0 0,-10-9-314 0 0,0 0-1 0 0,1 0 1 0 0,0-1-1 0 0,1-1 1 0 0,0 1 0 0 0,1-2-1 0 0,-4-9 315 0 0,-7-22-4587 0 0,8-2-5142 0 0,13 33 2813 0 0</inkml:trace>
  <inkml:trace contextRef="#ctx0" brushRef="#br0" timeOffset="3198.435">2047 664 0 0 0,'0'0'1408'0'0,"0"0"-19"0"0,0 0 232 0 0,0 0 392 0 0,0 0 277 0 0,0 0-51 0 0,0 0-350 0 0,0 0-416 0 0,0 0-338 0 0,0 0-229 0 0,0 0-180 0 0,0 0-121 0 0,0 0-84 0 0,-1 18-72 0 0,-12 118 582 0 0,-4 199-144 0 0,12-221 314 0 0,22-185 396 0 0,66-214-501 0 0,-19 105-980 0 0,8 69-164 0 0,-71 109 34 0 0,0 1 0 0 0,0 0 0 0 0,0 0 0 0 0,0-1 0 0 0,0 1 0 0 0,0 0 0 0 0,0 0 0 0 0,1 0 0 0 0,-1 1 0 0 0,0-1 0 0 0,1 0 0 0 0,-1 0 0 0 0,0 1 0 0 0,1-1 0 0 0,-1 1 0 0 0,1-1 0 0 0,-1 1 0 0 0,1 0 0 0 0,-1-1 0 0 0,1 1 0 0 0,-1 0 0 0 0,1 0 0 0 0,0 0 0 0 0,-1 0 0 0 0,1 0 0 0 0,-1 0 0 0 0,1 1 0 0 0,-1-1 0 0 0,1 1 0 0 0,-1-1 0 0 0,1 1 0 0 0,-1-1 0 0 0,0 1 0 0 0,1 0 0 0 0,-1-1 14 0 0,21 132-4136 0 0,-13-120 1135 0 0,6 2-8950 0 0,-9-13 6985 0 0</inkml:trace>
  <inkml:trace contextRef="#ctx0" brushRef="#br0" timeOffset="3873.503">2677 307 8794 0 0,'0'0'2519'0'0,"0"0"-639"0"0,0 0-370 0 0,0 0-59 0 0,0 0-112 0 0,0 0-273 0 0,0 0-376 0 0,0 0-300 0 0,0 0-186 0 0,0 0-104 0 0,0 0-43 0 0,0 0-25 0 0,-11 20-21 0 0,-35 65-18 0 0,25-40 82 0 0,21-36-2936 0 0,1 2-4039 0 0,-1-8-857 0 0</inkml:trace>
  <inkml:trace contextRef="#ctx0" brushRef="#br0" timeOffset="4394.123">2892 362 0 0 0,'0'0'935'0'0,"0"0"839"0"0,0 0 379 0 0,0 0 51 0 0,0 0-97 0 0,0 0-228 0 0,0 0-340 0 0,0 0-316 0 0,0 0-262 0 0,0 0-173 0 0,0 0-101 0 0,0 0-63 0 0,0 0-70 0 0,14-1 537 0 0,-7 0-973 0 0,131-8 768 0 0,-137 10-878 0 0,0-1 0 0 0,0 0 0 0 0,0 1 0 0 0,0-1 0 0 0,0 0 0 0 0,0 1-1 0 0,0-1 1 0 0,0 1 0 0 0,0 0 0 0 0,0-1 0 0 0,0 1 0 0 0,0 0 0 0 0,0 0 0 0 0,-1-1 0 0 0,1 1 0 0 0,0 0 0 0 0,0 0 0 0 0,-1 0 0 0 0,1 0 0 0 0,-1 0 0 0 0,1 0 0 0 0,-1 0 0 0 0,1 0 0 0 0,-1 0 0 0 0,0 0-1 0 0,1 0 1 0 0,-1 1 0 0 0,0-1 0 0 0,0 0 0 0 0,0 0 0 0 0,0 0 0 0 0,0 0 0 0 0,0 0 0 0 0,0 0 0 0 0,0 1 0 0 0,0-1 0 0 0,-1 0 0 0 0,1 0 0 0 0,0 0 0 0 0,-1 0 0 0 0,1 0 0 0 0,-1 0 0 0 0,1 0-8 0 0,-26 44 467 0 0,-46 26 247 0 0,71-70-701 0 0,0 0 0 0 0,0 0 0 0 0,0 1 0 0 0,0-1 0 0 0,0 0 0 0 0,0 1 0 0 0,0-1 0 0 0,1 0 0 0 0,-1 1 0 0 0,1-1 0 0 0,-1 1 0 0 0,1-1 0 0 0,-1 1 0 0 0,1-1 0 0 0,0 1 0 0 0,0-1 0 0 0,0 1 0 0 0,0-1 0 0 0,0 1 0 0 0,0-1 0 0 0,0 1 0 0 0,0 0 0 0 0,0-1 0 0 0,1 1 0 0 0,-1-1 0 0 0,1 1 0 0 0,-1-1-1 0 0,1 0 1 0 0,0 1 0 0 0,-1-1 0 0 0,1 1 0 0 0,0-1 0 0 0,0 0 0 0 0,0 0 0 0 0,0 0 0 0 0,0 1 0 0 0,0-1 0 0 0,0 0 0 0 0,1 0 0 0 0,-1 0 0 0 0,0-1 0 0 0,1 2-13 0 0,13 0-23 0 0,0-1 0 0 0,0 0 0 0 0,0-1 0 0 0,0-1-1 0 0,0 0 1 0 0,0-1 0 0 0,-1 0 0 0 0,1-1 0 0 0,0-1 0 0 0,-1-1 0 0 0,7-2 23 0 0,-2 2-2285 0 0,-4 2-6629 0 0,-7 3-1224 0 0</inkml:trace>
  <inkml:trace contextRef="#ctx0" brushRef="#br0" timeOffset="5485.537">3649 829 0 0 0,'0'0'1391'0'0,"0"0"192"0"0,0 0 93 0 0,0 0 122 0 0,0 0 45 0 0,0 0-205 0 0,0 0-350 0 0,0 0-317 0 0,-31 9-295 0 0,-96 28-185 0 0,62-2-2 0 0,55-26-414 0 0,1-1-39 0 0,-1 1 0 0 0,1 0 0 0 0,0 0 0 0 0,1 1 0 0 0,0 0 0 0 0,1 0 0 0 0,0 1-1 0 0,1 0 1 0 0,0 1 0 0 0,0-1 0 0 0,1 1 0 0 0,1 0 0 0 0,0 0 0 0 0,0 0 0 0 0,2 1 0 0 0,-1-1 0 0 0,2 1 0 0 0,-1 0 0 0 0,2 12-36 0 0,0-22 22 0 0,1 0 1 0 0,0 0-1 0 0,0 1 1 0 0,0-1-1 0 0,1 0 1 0 0,-1 0-1 0 0,1 0 1 0 0,0 0-1 0 0,0-1 1 0 0,0 1-1 0 0,0 0 1 0 0,0-1-1 0 0,0 0 1 0 0,1 1-1 0 0,-1-1 1 0 0,1 0-1 0 0,0 0 0 0 0,-1 0 1 0 0,1 0-1 0 0,0-1 1 0 0,0 1-1 0 0,0-1 1 0 0,0 0-1 0 0,0 0 1 0 0,1 0-1 0 0,-1 0 1 0 0,0-1-1 0 0,1 1 1 0 0,-1-1-1 0 0,2 1-22 0 0,103-13 1938 0 0,-81 0-1639 0 0,-1-1 0 0 0,0 0 0 0 0,-1-2 0 0 0,0-1 0 0 0,-2-1 0 0 0,0-1 0 0 0,0-2 0 0 0,-2 0 0 0 0,-1-1 1 0 0,0 0-1 0 0,-2-2 0 0 0,0 0 0 0 0,-2-2 0 0 0,4-7-299 0 0,-4 7 13 0 0,-1-1 1 0 0,-1 0-1 0 0,-2-1 1 0 0,-1 0 0 0 0,-1-1-1 0 0,-1 0 1 0 0,-1-1-1 0 0,-2 0 1 0 0,-1 0 0 0 0,-1 0-1 0 0,-2-1 1 0 0,0 0-1 0 0,-2 1 1 0 0,-2-1 0 0 0,-1-5-14 0 0,1 23-68 0 0,0 0 0 0 0,-1 0 0 0 0,0 1 0 0 0,-1 0 1 0 0,0-1-1 0 0,-1 1 0 0 0,0 1 0 0 0,-1-1 0 0 0,0 1 1 0 0,-1 0-1 0 0,0 0 0 0 0,0 1 0 0 0,-1 0 1 0 0,0 0-1 0 0,-1 1 0 0 0,0 0 0 0 0,0 0 0 0 0,-7-3 68 0 0,12 9-27 0 0,1 0-1 0 0,0 1 0 0 0,-1 0 1 0 0,1 0-1 0 0,-1 0 0 0 0,1 0 1 0 0,-1 0-1 0 0,1 1 1 0 0,-1 0-1 0 0,1 0 0 0 0,-1 0 1 0 0,0 0-1 0 0,1 0 0 0 0,-1 1 1 0 0,1-1-1 0 0,-1 1 0 0 0,1 0 1 0 0,-1 0-1 0 0,1 0 0 0 0,-1 1 1 0 0,1-1-1 0 0,0 1 1 0 0,0 0-1 0 0,0 0 0 0 0,0 0 1 0 0,0 0-1 0 0,0 0 0 0 0,1 1 1 0 0,-1-1-1 0 0,1 1 0 0 0,-3 2 28 0 0,-54 100-22 0 0,50-82 90 0 0,2 0 0 0 0,1 0 0 0 0,1 0-1 0 0,0 0 1 0 0,2 1 0 0 0,1 0-1 0 0,1-1 1 0 0,1 1 0 0 0,1 0-1 0 0,1 0 1 0 0,1-1 0 0 0,1 1-1 0 0,1-1 1 0 0,1 0 0 0 0,1 0-1 0 0,1-1 1 0 0,1 0 0 0 0,1 0-1 0 0,1-1 1 0 0,12 18-68 0 0,1-4 219 0 0,2 0-1 0 0,2-2 0 0 0,1-1 1 0 0,1-1-1 0 0,15 10-218 0 0,16 17-25 0 0,-59-68-15176 0 0,-2 5 8476 0 0</inkml:trace>
  <inkml:trace contextRef="#ctx0" brushRef="#br0" timeOffset="5818.291">4507 634 6025 0 0,'0'0'2261'0'0,"0"0"-273"0"0,0 0-166 0 0,0 0 36 0 0,0 0-106 0 0,0 0-329 0 0,-19 35-452 0 0,-57 108-383 0 0,35-67-205 0 0,-4-1-1 0 0,-47 60-382 0 0,61-85-50 0 0,15-23-1931 0 0,-1-1-6228 0 0,14-23 3656 0 0,0-2-107 0 0</inkml:trace>
  <inkml:trace contextRef="#ctx0" brushRef="#br0" timeOffset="6081.042">4102 682 7001 0 0,'0'0'1529'0'0,"0"0"-410"0"0,0 0-127 0 0,0 0 306 0 0,0 0 266 0 0,0 0 11 0 0,0 0-256 0 0,0 0-271 0 0,0 0-192 0 0,0 0-137 0 0,0 0-97 0 0,0 0-70 0 0,31 34-74 0 0,97 108-97 0 0,-33-38 325 0 0,12 33-494 0 0,-100-120-503 0 0,-6-14-4066 0 0,0-2-4544 0 0,-3-1 479 0 0</inkml:trace>
  <inkml:trace contextRef="#ctx0" brushRef="#br0" timeOffset="6334.338">4974 281 7210 0 0,'0'0'3652'0'0,"0"0"-1741"0"0,0 0-640 0 0,0 0 54 0 0,0 0 67 0 0,0 0-98 0 0,0 0-353 0 0,0 0-363 0 0,0 0-248 0 0,0 0-163 0 0,0 0-90 0 0,0 0-50 0 0,-25 32-43 0 0,-76 101-76 0 0,67-80-519 0 0,29-35-901 0 0,5-11-1435 0 0,0 0-3660 0 0,0-3-1783 0 0</inkml:trace>
  <inkml:trace contextRef="#ctx0" brushRef="#br0" timeOffset="6827.39">5210 793 13195 0 0,'0'0'1325'0'0,"0"0"-280"0"0,0 0 24 0 0,0 0 142 0 0,0 0-8 0 0,0 0-243 0 0,0 0-352 0 0,0 0-232 0 0,0 0-130 0 0,0 0-93 0 0,-31 12-69 0 0,-97 40-25 0 0,71-13-20 0 0,51-28-34 0 0,-4 2-53 0 0,1 0 1 0 0,1 1-1 0 0,1 0 0 0 0,0 1 0 0 0,0-1 1 0 0,2 2-1 0 0,0-1 0 0 0,0 0 1 0 0,2 1-1 0 0,0 0 0 0 0,0 0 1 0 0,2 0-1 0 0,0 8 48 0 0,1-21-13 0 0,0-1 0 0 0,1 1 0 0 0,-1 0 0 0 0,1-1 0 0 0,0 1 0 0 0,0-1 0 0 0,0 1 0 0 0,0-1 0 0 0,0 1 0 0 0,0-1 1 0 0,1 0-1 0 0,-1 1 0 0 0,1-1 0 0 0,-1 0 0 0 0,1 0 0 0 0,0 0 0 0 0,0 0 0 0 0,0-1 0 0 0,0 1 0 0 0,0 0 0 0 0,1-1 0 0 0,-1 0 0 0 0,0 1 0 0 0,1-1 0 0 0,-1 0 1 0 0,1 0-1 0 0,-1 0 0 0 0,1 0 0 0 0,-1-1 0 0 0,1 1 0 0 0,0-1 0 0 0,-1 0 0 0 0,1 0 0 0 0,2 0 13 0 0,95-11 244 0 0,-61-6-67 0 0,-1-2-1 0 0,-1-2 1 0 0,0-1 0 0 0,-2-1 0 0 0,-1-3 0 0 0,-1 0 0 0 0,-1-3 0 0 0,-1 0-1 0 0,-2-2 1 0 0,-1-1 0 0 0,-1-1 0 0 0,-2-2 0 0 0,15-27-177 0 0,-26 37-163 0 0,-1 0 1 0 0,-2-1-1 0 0,0 0 0 0 0,-1-1 0 0 0,-2 0 1 0 0,-1-1-1 0 0,-1 1 0 0 0,-1-2 1 0 0,-2 1-1 0 0,-1 0 0 0 0,-1 0 1 0 0,-1-1-1 0 0,-1 1 163 0 0,0 21-113 0 0,1 0 1 0 0,-1 0 0 0 0,0 0-1 0 0,0 1 1 0 0,-1-1 0 0 0,0 0-1 0 0,0 1 1 0 0,-1 0 0 0 0,0-1-1 0 0,0 1 1 0 0,0 0 0 0 0,-1 0-1 0 0,0 1 1 0 0,0-1 0 0 0,0 1-1 0 0,-1 0 1 0 0,1 0 0 0 0,-1 0-1 0 0,0 1 1 0 0,-1-1 0 0 0,1 1-1 0 0,-1 1 1 0 0,0-1 0 0 0,0 1-1 0 0,0 0 1 0 0,-1 0 0 0 0,1 1-1 0 0,0 0 1 0 0,-1 0 0 0 0,0 0-1 0 0,1 1 1 0 0,-1 0 0 0 0,0 0-1 0 0,0 1 1 0 0,0 0 0 0 0,0 0-1 0 0,1 1 1 0 0,-2-1 112 0 0,-3 4 51 0 0,1 1 0 0 0,0 0 0 0 0,0 0-1 0 0,0 1 1 0 0,0 0 0 0 0,1 1 0 0 0,0 0 0 0 0,1 0 0 0 0,-1 1 0 0 0,1 0 0 0 0,1 1 0 0 0,0-1-1 0 0,0 2 1 0 0,0-1 0 0 0,1 1 0 0 0,1 0 0 0 0,0 0 0 0 0,0 0 0 0 0,-2 8-51 0 0,-4 9 131 0 0,1 1 0 0 0,1 0 1 0 0,1 1-1 0 0,2 0 1 0 0,1 0-1 0 0,1 1 0 0 0,1-1 1 0 0,2 1-1 0 0,1-1 0 0 0,3 21-131 0 0,0-29 20 0 0,1-1 0 0 0,1 0 0 0 0,0 0-1 0 0,2 0 1 0 0,0 0 0 0 0,2-1-1 0 0,0-1 1 0 0,1 1 0 0 0,0-1 0 0 0,2-1-1 0 0,0 0 1 0 0,1-1 0 0 0,0 0-1 0 0,12 10-19 0 0,-16-19-173 0 0,-1-1-1 0 0,1 0 0 0 0,1 0 0 0 0,-1 0 0 0 0,1-1 0 0 0,0-1 0 0 0,0 0 1 0 0,1 0-1 0 0,-1-1 0 0 0,1 0 0 0 0,0-1 0 0 0,10 1 174 0 0,12-1-4650 0 0,-1-5-3826 0 0,-22 0 4455 0 0</inkml:trace>
  <inkml:trace contextRef="#ctx0" brushRef="#br0" timeOffset="7406.184">5779 704 4737 0 0,'0'0'1591'0'0,"0"0"-463"0"0,0 0-100 0 0,0 0 215 0 0,0 0 124 0 0,0 0-85 0 0,0 0-308 0 0,0 0-340 0 0,-14 34-219 0 0,-43 104-120 0 0,42-77 115 0 0,17-51-289 0 0,-2-6-51 0 0,1 0 0 0 0,-1 0 0 0 0,1-1 0 0 0,0 1 0 0 0,0 0 0 0 0,0-1 0 0 0,0 1 0 0 0,1-1 0 0 0,0 1 0 0 0,0-1 0 0 0,0 0 0 0 0,0 0 0 0 0,0 0 0 0 0,0 0 0 0 0,1 0 0 0 0,-1 0 0 0 0,1 0 0 0 0,0-1 0 0 0,0 0 0 0 0,0 1 0 0 0,0-1 0 0 0,1 0 0 0 0,-1 0 0 0 0,0-1 0 0 0,1 1 0 0 0,-1-1 0 0 0,1 0 0 0 0,0 0 0 0 0,-1 0 0 0 0,1 0 0 0 0,0 0 0 0 0,3-1-70 0 0,2 1 220 0 0,1 0 1 0 0,-1-1 0 0 0,1-1-1 0 0,-1 0 1 0 0,0 0 0 0 0,1-1-1 0 0,-1 0 1 0 0,0 0-1 0 0,0-1 1 0 0,0 0 0 0 0,0-1-1 0 0,6-3-220 0 0,12-11 242 0 0,0-1 0 0 0,-2-2 0 0 0,0 0 0 0 0,-2-2 0 0 0,0-1 0 0 0,-1 0 0 0 0,-2-2 0 0 0,8-11-242 0 0,52-62 363 0 0,-80 98-365 0 0,1 1 1 0 0,-1 0-1 0 0,0-1 0 0 0,0 1 0 0 0,0-1 0 0 0,0 1 0 0 0,0 0 0 0 0,0-1 0 0 0,0 1 0 0 0,0-1 0 0 0,1 1 0 0 0,-1 0 0 0 0,0-1 0 0 0,0 1 0 0 0,0 0 0 0 0,1-1 0 0 0,-1 1 0 0 0,0 0 0 0 0,1 0 0 0 0,-1-1 0 0 0,0 1 0 0 0,1 0 0 0 0,-1 0 0 0 0,0-1 0 0 0,1 1 0 0 0,-1 0 0 0 0,0 0 0 0 0,1 0 0 0 0,-1 0 0 0 0,0-1 0 0 0,1 1 0 0 0,-1 0 0 0 0,1 0 0 0 0,-1 0 0 0 0,0 0 0 0 0,1 0 0 0 0,-1 0 0 0 0,1 0 0 0 0,-1 0 0 0 0,0 0 0 0 0,1 0 0 0 0,-1 0 0 0 0,1 1 0 0 0,-1-1 0 0 0,0 0 0 0 0,1 0 0 0 0,-1 0 1 0 0,1 0-1 0 0,-1 1 0 0 0,0-1 0 0 0,1 0 0 0 0,-1 0 0 0 0,0 1 0 0 0,0-1 0 0 0,1 0 0 0 0,-1 0 0 0 0,0 1 0 0 0,0-1 0 0 0,1 0 0 0 0,-1 1 0 0 0,0-1 0 0 0,0 1 0 0 0,0-1 0 0 0,1 0 0 0 0,-1 1 0 0 0,0-1 0 0 0,0 0 0 0 0,0 1 0 0 0,0 0 2 0 0,-1 32-163 0 0,1-28 224 0 0,-52 311-908 0 0,51 59-1402 0 0,-1-340 1788 0 0,-1 0-1 0 0,-2-1 0 0 0,-1 0 0 0 0,-2 0 1 0 0,-1 0-1 0 0,-2-1 0 0 0,-1 0 0 0 0,-13 22 462 0 0,23-48 189 0 0,0 0-1 0 0,-1-1 0 0 0,0 1 1 0 0,-1 0-1 0 0,1-1 1 0 0,-1 0-1 0 0,0 0 0 0 0,-1 0 1 0 0,1 0-1 0 0,-1-1 1 0 0,0 1-1 0 0,-1-1 0 0 0,1-1 1 0 0,-1 1-1 0 0,0-1 1 0 0,0 0-1 0 0,-1 0 0 0 0,1-1 1 0 0,-1 0-1 0 0,1 0 0 0 0,-1 0 1 0 0,0-1-1 0 0,-7 2-188 0 0,10-4 76 0 0,-1-1 1 0 0,1 1-1 0 0,0-1 0 0 0,0 0 0 0 0,0 0 0 0 0,0 0 1 0 0,0 0-1 0 0,0-1 0 0 0,0 0 0 0 0,0 0 0 0 0,0 0 1 0 0,1 0-1 0 0,-1 0 0 0 0,1-1 0 0 0,0 0 0 0 0,-1 1 1 0 0,1-1-1 0 0,0 0 0 0 0,1-1 0 0 0,-1 1 0 0 0,1 0 1 0 0,-1-1-1 0 0,1 0 0 0 0,0 1 0 0 0,0-1 0 0 0,0 0 1 0 0,1 0-1 0 0,0 0 0 0 0,-1 0 0 0 0,1 0 0 0 0,1 0 1 0 0,-1-4-77 0 0,-5-140 292 0 0,11 115-589 0 0,2 0 0 0 0,2 1-1 0 0,0-1 1 0 0,2 2-1 0 0,2-1 1 0 0,1 2 0 0 0,9-14 297 0 0,25-64-9766 0 0,-37 76-834 0 0</inkml:trace>
  <inkml:trace contextRef="#ctx0" brushRef="#br0" timeOffset="7665.484">6580 259 9794 0 0,'0'0'4840'0'0,"0"0"-2970"0"0,0 0-1028 0 0,0 0 79 0 0,0 0 192 0 0,0 0 21 0 0,0 0-241 0 0,0 0-269 0 0,0 0-218 0 0,0 0-145 0 0,-13 31-77 0 0,-40 100-68 0 0,0-39-96 0 0,53-92-22 0 0,-56 80-440 0 0,14-31-4251 0 0,30-35-1984 0 0,5-3-4527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59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248 221 6673 0 0,'0'0'1475'0'0,"0"0"-130"0"0,0 0-64 0 0,0 0 108 0 0,0 0 194 0 0,0 0 64 0 0,0 0-192 0 0,0 0-378 0 0,0 0-405 0 0,0 0-320 0 0,-8 2-182 0 0,-23 8-58 0 0,24 30 121 0 0,61 311 1134 0 0,-22-31-1631 0 0,-34-182-4697 0 0,-5-98-3545 0 0,1-31 1406 0 0</inkml:trace>
  <inkml:trace contextRef="#ctx0" brushRef="#br0" timeOffset="370.775">1 387 6937 0 0,'0'0'1638'0'0,"0"0"-37"0"0,0 0 24 0 0,0 0 57 0 0,0 0-71 0 0,0 0-307 0 0,0 0-448 0 0,0 0-324 0 0,0 0-158 0 0,0 0-37 0 0,0 0 13 0 0,0 0-21 0 0,31-15-24 0 0,103-45-18 0 0,0 21 233 0 0,-97 29-409 0 0,1 2 0 0 0,0 1-1 0 0,0 3 1 0 0,0 0 0 0 0,0 3-1 0 0,38 3-110 0 0,-73-2 0 0 0,0 0-1 0 0,0 1 1 0 0,0-1-1 0 0,1 1 0 0 0,-1-1 1 0 0,0 1-1 0 0,0 0 0 0 0,0 1 1 0 0,0-1-1 0 0,0 0 0 0 0,-1 1 1 0 0,1-1-1 0 0,0 1 1 0 0,0 0-1 0 0,-1 0 0 0 0,0 0 1 0 0,1 1-1 0 0,-1-1 0 0 0,0 0 1 0 0,0 1-1 0 0,0-1 0 0 0,0 1 1 0 0,0 0-1 0 0,-1 0 1 0 0,0 0-1 0 0,1-1 0 0 0,-1 1 1 0 0,0 0-1 0 0,0 1 0 0 0,0-1 1 0 0,-1 0-1 0 0,1 0 0 0 0,-1 0 1 0 0,0 0-1 0 0,0 1 0 0 0,0-1 1 0 0,0 0-1 0 0,0 0 1 0 0,-1 0-1 0 0,1 1 0 0 0,-1-1 1 0 0,0 0-1 0 0,0 0 0 0 0,0 0 1 0 0,0 0-1 0 0,-1 1 1 0 0,-7 13 0 0 0,0-1 0 0 0,0 1-1 0 0,-2-1 1 0 0,0-1 0 0 0,0 0 0 0 0,-2 0 0 0 0,0-1 0 0 0,-12 15 16 0 0,11-12 3 0 0,6-9-24 0 0,0 0 1 0 0,1 0-1 0 0,0 1 0 0 0,1 0 1 0 0,-1 0-1 0 0,2 1 0 0 0,-1 0 1 0 0,1 0-1 0 0,1 0 0 0 0,0 1 1 0 0,0-1-1 0 0,1 1 0 0 0,1 0 1 0 0,0 0-1 0 0,0 0 5 0 0,5-6-4 0 0,-1 0-1 0 0,1 0 1 0 0,0-1 0 0 0,1 0-1 0 0,-1 1 1 0 0,1-1-1 0 0,0 0 1 0 0,0-1-1 0 0,0 1 1 0 0,0-1 0 0 0,1 0-1 0 0,-1 0 1 0 0,1 0-1 0 0,0 0 1 0 0,0-1 0 0 0,0 0-1 0 0,0 0 1 0 0,0 0-1 0 0,0-1 1 0 0,1 0 0 0 0,-1 0-1 0 0,1 0 1 0 0,1 0 4 0 0,-6-1 0 0 0,14 3 3 0 0,0 0 0 0 0,-1 2 0 0 0,1-1 0 0 0,-1 2 0 0 0,1 0 0 0 0,-2 1 0 0 0,12 7-3 0 0,-23-13 16 0 0,-1 0 1 0 0,1 1-1 0 0,-1-1 0 0 0,1 1 0 0 0,-1-1 1 0 0,0 1-1 0 0,0-1 0 0 0,0 1 0 0 0,0 0 1 0 0,0 0-1 0 0,0 0 0 0 0,0 0 0 0 0,0-1 1 0 0,-1 1-1 0 0,1 0 0 0 0,-1 0 0 0 0,1 0 1 0 0,-1 0-1 0 0,0 0 0 0 0,0 0 0 0 0,0 0 1 0 0,0 1-1 0 0,0-1 0 0 0,0 0 0 0 0,-1 0 1 0 0,1 0-1 0 0,-1 0 0 0 0,1-1 0 0 0,-1 1 1 0 0,0 0-1 0 0,0 0 0 0 0,0 0 0 0 0,0 0 1 0 0,0-1-1 0 0,0 1 0 0 0,0 0 0 0 0,-1 0-16 0 0,-53 57 716 0 0,55-58-715 0 0,-231 153 504 0 0,190-128-584 0 0,0-2-1 0 0,-2-1 1 0 0,-1-2 0 0 0,-12 2 79 0 0,31-18-1529 0 0,31-17-4040 0 0,32-13-3281 0 0,-25 14 2485 0 0</inkml:trace>
  <inkml:trace contextRef="#ctx0" brushRef="#br0" timeOffset="1073.3">971 840 5505 0 0,'0'0'2693'0'0,"0"0"-517"0"0,0 0-313 0 0,0 0-13 0 0,0 0-44 0 0,0 0-245 0 0,0 0-447 0 0,0 0-407 0 0,0 0-295 0 0,-11 32-175 0 0,-31 97-66 0 0,39-93-52 0 0,16-33 8 0 0,-8-4-66 0 0,11 0 55 0 0,1-1 1 0 0,-1-1 0 0 0,1 0 0 0 0,-1-2 0 0 0,0 0-1 0 0,-1 0 1 0 0,1-1 0 0 0,-1-1 0 0 0,0-1-1 0 0,-1 0 1 0 0,0-1 0 0 0,0-1 0 0 0,-1 0-1 0 0,0 0 1 0 0,0-1 0 0 0,-1-1 0 0 0,2-4-117 0 0,4 0 30 0 0,189-186 185 0 0,-206 202-234 0 0,0 1 1 0 0,1 0 0 0 0,-1 0 0 0 0,0 0 0 0 0,0 0-1 0 0,1 0 1 0 0,-1 1 0 0 0,0-1 0 0 0,0 0 0 0 0,0 1-1 0 0,-1-1 1 0 0,1 0 0 0 0,0 1 0 0 0,0-1 0 0 0,-1 1 0 0 0,1-1-1 0 0,-1 1 1 0 0,1-1 0 0 0,-1 1 0 0 0,0 0 0 0 0,1-1-1 0 0,-1 1 1 0 0,0 0 0 0 0,0-1 0 0 0,0 1 0 0 0,-1-1-1 0 0,1 1 1 0 0,0 0 0 0 0,0-1 0 0 0,-1 1 0 0 0,1-1 0 0 0,-1 1-1 0 0,0-1 1 0 0,1 1 0 0 0,-1-1 0 0 0,0 1 18 0 0,1 4-18 0 0,-3 24-15 0 0,2-26 25 0 0,-1 0 0 0 0,1 0 1 0 0,0 1-1 0 0,0-1 1 0 0,0 1-1 0 0,1-1 1 0 0,-1 0-1 0 0,1 1 0 0 0,0-1 1 0 0,1 1-1 0 0,-1-1 1 0 0,1 1-1 0 0,0-1 1 0 0,0 1-1 0 0,0-1 0 0 0,0 0 1 0 0,1 0-1 0 0,0 0 1 0 0,0 0-1 0 0,0 0 1 0 0,0 0-1 0 0,1 0 0 0 0,-1 0 1 0 0,1-1-1 0 0,0 1 1 0 0,0-1-1 0 0,0 0 1 0 0,1 0-1 0 0,-1 0 0 0 0,1-1 1 0 0,-1 1-1 0 0,1-1 1 0 0,0 0-1 0 0,0 0 1 0 0,3 1 7 0 0,1-1 44 0 0,0 0-1 0 0,0-1 1 0 0,0 0 0 0 0,0-1 0 0 0,-1 0 0 0 0,1 0 0 0 0,0 0 0 0 0,0-1 0 0 0,0 0 0 0 0,0-1-1 0 0,-1 0 1 0 0,1 0 0 0 0,0-1 0 0 0,-1 0 0 0 0,0 0 0 0 0,0-1 0 0 0,0 1 0 0 0,0-2 0 0 0,0 1-1 0 0,-1-1 1 0 0,0 0 0 0 0,0 0 0 0 0,3-4-44 0 0,33-32 305 0 0,-3-2-1 0 0,-1-2 1 0 0,-2-1 0 0 0,-2-1-1 0 0,-3-3 1 0 0,-1 0 0 0 0,17-44-305 0 0,-30 55 28 0 0,-3-1 1 0 0,-1 0 0 0 0,-2 0-1 0 0,-2-1 1 0 0,-1-1 0 0 0,-2 0-1 0 0,-3 0 1 0 0,0-39-29 0 0,-3 80 3 0 0,0-1-1 0 0,1 1 1 0 0,-1-1 0 0 0,0 1-1 0 0,0-1 1 0 0,0 0 0 0 0,0 1-1 0 0,0-1 1 0 0,-1 1 0 0 0,1-1-1 0 0,0 1 1 0 0,-1-1 0 0 0,1 1-1 0 0,-1 0 1 0 0,1-1 0 0 0,-1 1-1 0 0,0-1 1 0 0,1 1 0 0 0,-1 0-1 0 0,0 0 1 0 0,0-1 0 0 0,0 1-1 0 0,0 0 1 0 0,0 0 0 0 0,0 0-1 0 0,-1 0 1 0 0,0-1-3 0 0,-19 40-373 0 0,1 24 348 0 0,3 1 0 0 0,2 0 0 0 0,3 1 1 0 0,2 0-1 0 0,4 1 0 0 0,2 0 0 0 0,4 22 25 0 0,2-62-46 0 0,0 0 0 0 0,2-1 0 0 0,1 1-1 0 0,1-1 1 0 0,1 0 0 0 0,1 0 0 0 0,1-1 0 0 0,1 0 0 0 0,1-1-1 0 0,1 0 1 0 0,2 1 46 0 0,-9-9-2907 0 0,-78-90-11952 0 0,59 61 10512 0 0,2 7 2411 0 0</inkml:trace>
  <inkml:trace contextRef="#ctx0" brushRef="#br0" timeOffset="1329.6">1468 332 11554 0 0,'0'0'1610'0'0,"0"0"-136"0"0,0 0 33 0 0,0 0-32 0 0,35 0-198 0 0,116 0-214 0 0,-42-3 342 0 0,-1-5-1 0 0,107-22-1404 0 0,-52 5 213 0 0,-82 14-464 0 0,12-1-1368 0 0,-32 5-4051 0 0,-31 3-5651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53 4209 0 0,'0'0'1900'0'0,"0"0"-247"0"0,0 0-198 0 0,0 0 33 0 0,0 0 76 0 0,0 0-27 0 0,0 0-289 0 0,0 0-421 0 0,0 0-358 0 0,0 0-257 0 0,0 0-114 0 0,0 3-9 0 0,12 498 2410 0 0,-35-314-2316 0 0,23-227 2662 0 0,5-85-2583 0 0,5 58-217 0 0,2 0 0 0 0,4 2 0 0 0,2-1 0 0 0,4 2 1 0 0,26-55-46 0 0,-44 109-1 0 0,1-1-1 0 0,0 2 1 0 0,1-1 0 0 0,0 0 0 0 0,0 1 0 0 0,1 0 0 0 0,0 1 0 0 0,1 0 0 0 0,0 0 0 0 0,0 0 0 0 0,1 1 0 0 0,-1 0 0 0 0,10-5 1 0 0,-15 11-6 0 0,-1 0-1 0 0,0 1 0 0 0,1-1 1 0 0,-1 1-1 0 0,1-1 1 0 0,-1 1-1 0 0,0 0 0 0 0,1 0 1 0 0,-1 0-1 0 0,1 0 1 0 0,-1 0-1 0 0,0 1 0 0 0,1-1 1 0 0,-1 1-1 0 0,1-1 1 0 0,-1 1-1 0 0,0 0 0 0 0,0 0 1 0 0,1 0-1 0 0,-1 0 1 0 0,0 0-1 0 0,0 1 0 0 0,0-1 1 0 0,0 1-1 0 0,0-1 1 0 0,-1 1-1 0 0,1 0 0 0 0,0 0 1 0 0,-1 0-1 0 0,1-1 1 0 0,-1 2-1 0 0,0-1 0 0 0,0 0 1 0 0,1 2 6 0 0,33 88 90 0 0,-30-73-76 0 0,1 20-906 0 0,-6-38 82 0 0,0-1-555 0 0,0 0-824 0 0,0-1-3273 0 0,0-2 2897 0 0,0 3 1272 0 0,0-4-6761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0 3209 0 0,'0'0'1657'0'0,"0"0"-79"0"0,0 0 200 0 0,0 0 306 0 0,0 0 115 0 0,0 0-246 0 0,0 0-548 0 0,0 0-495 0 0,0 0-337 0 0,0 0-202 0 0,0 0-103 0 0,0 0-70 0 0,0 0-72 0 0,-16 26-51 0 0,-52 79-64 0 0,28-32-1782 0 0,36-60-525 0 0,1-6-2493 0 0,2-3-4750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0,'0'0'739'0'0,"0"0"879"0"0,0 0 394 0 0,0 0 212 0 0,0 0 85 0 0,0 0-149 0 0,0 0-450 0 0,0 0-530 0 0,0 0-398 0 0,0 0-226 0 0,0 0-69 0 0,0 0 19 0 0,8-3 48 0 0,62-16 1206 0 0,156 19 277 0 0,-180 4-1529 0 0,-46-4-229 0 0,0 0 61 0 0,0 0 40 0 0,-40-74 582 0 0,30 63-911 0 0,-77-91-48 0 0,64 65-2065 0 0,31 36-7993 0 0,-3 1-697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0,'0'0'417'0'0,"0"0"1116"0"0,0 0 510 0 0,0 0 189 0 0,0 0 5 0 0,0 0-299 0 0,0 0-386 0 0,0 0-353 0 0,0 0-295 0 0,0 0-184 0 0,0 0-106 0 0,0 0-18 0 0,0 0-15 0 0,5-1-21 0 0,34 1 950 0 0,81 1 1412 0 0,-25-7-2575 0 0,14-10-794 0 0,-90 10-659 0 0,-15 5-3102 0 0,-1 1-4129 0 0,-3 0 530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2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0,'0'0'928'0'0,"0"0"655"0"0,0 0 346 0 0,0 0 34 0 0,0 0-228 0 0,0 0-428 0 0,0 0-388 0 0,0 0-194 0 0,0 0-23 0 0,0 0 56 0 0,5 0 56 0 0,273 0 7185 0 0,-116-18-7866 0 0,-162 18-657 0 0,0 0-412 0 0,0 0-714 0 0,0 0-1333 0 0,0 0-2806 0 0,0 0-3824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0 258 0 0 0,'0'0'1444'0'0,"0"0"147"0"0,0 0 218 0 0,0 0 246 0 0,0 0 61 0 0,0 0-179 0 0,0 0-434 0 0,0 0-443 0 0,0 0-321 0 0,0 0-146 0 0,0 0-47 0 0,0 0-45 0 0,11-3-2 0 0,84-12 1024 0 0,243 11 2311 0 0,-338 4-3494 0 0,0 0 83 0 0,0 0 46 0 0,-16-22 741 0 0,-142-148-1676 0 0,140 143-2357 0 0,16 20-1484 0 0,1 1-3462 0 0,1 2-1058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48 170 288 0 0,'0'0'1815'0'0,"0"0"-367"0"0,0 0-67 0 0,0 0 259 0 0,0 0 204 0 0,0 0 16 0 0,0 0-248 0 0,0 0-372 0 0,0 0-337 0 0,-4 32-228 0 0,-12 100-150 0 0,15 17 1064 0 0,5-94-1235 0 0,-1-7-152 0 0,-1-27-115 0 0,0-1 0 0 0,-2 1 0 0 0,-1 0 0 0 0,0-1 0 0 0,-2 1 0 0 0,-2 13-87 0 0,-15 14 819 0 0,12-67 1653 0 0,14-74-1432 0 0,37-46-647 0 0,-18 66-269 0 0,-21 61-115 0 0,17-60 17 0 0,3 1 1 0 0,4 1-1 0 0,2 1 1 0 0,11-12-27 0 0,-29 58 11 0 0,-11 19-8 0 0,1 0 0 0 0,-1 0 0 0 0,1 0 0 0 0,0 1-1 0 0,-1-1 1 0 0,2 1 0 0 0,-1-1 0 0 0,0 1 0 0 0,1 0 0 0 0,-1 0-1 0 0,1 0 1 0 0,0 0 0 0 0,0 0 0 0 0,0 1 0 0 0,0-1 0 0 0,1 1 0 0 0,-1 0-1 0 0,1 0 1 0 0,-1 0 0 0 0,1 0 0 0 0,0 1 0 0 0,0 0 0 0 0,0-1 0 0 0,-1 1-1 0 0,1 1 1 0 0,1-1-3 0 0,1 4 3 0 0,-1 0 0 0 0,1 1 0 0 0,-1-1 0 0 0,1 1 0 0 0,-1 1 0 0 0,0-1 0 0 0,0 1 0 0 0,-1 0 0 0 0,0 0 0 0 0,0 0 0 0 0,0 0 0 0 0,0 1 0 0 0,-1 0 0 0 0,0 0 0 0 0,0 0 0 0 0,0 0-3 0 0,31 96 91 0 0,-17-50-1114 0 0,3-62-12920 0 0,-19 9 11983 0 0,4-6-4199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1 416 2048 0 0,'0'0'1835'0'0,"0"0"-159"0"0,0 0 97 0 0,0 0 277 0 0,0 0 106 0 0,0 0-174 0 0,0 0-363 0 0,0 0-366 0 0,0 0-257 0 0,0 0-125 0 0,0 0-99 0 0,0 0-75 0 0,35-6-50 0 0,111-18-107 0 0,45 14 846 0 0,-114 28-1236 0 0,-127-96 2818 0 0,38 60-2900 0 0,2 0 1 0 0,0-1-1 0 0,0 0 1 0 0,2-1-1 0 0,1 1 1 0 0,0-2-1 0 0,0-5-68 0 0,-1-31-2055 0 0,10-4-3289 0 0,2 39-1847 0 0,3 6-4117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3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13131 0 0,'0'0'829'0'0,"0"0"-258"0"0,0 0-127 0 0,0 0 143 0 0,0 0 276 0 0,0 0 157 0 0,0 0-61 0 0,0 0-195 0 0,0 0-278 0 0,0 0-224 0 0,0 0-118 0 0,-3 1-77 0 0,1 0-34 0 0,0-1 1 0 0,0 1-1 0 0,0 0 0 0 0,0 0 0 0 0,1 0 1 0 0,-1 1-1 0 0,0-1 0 0 0,1 0 1 0 0,-1 1-1 0 0,1-1 0 0 0,-1 1 0 0 0,1-1 1 0 0,0 1-1 0 0,0 0 0 0 0,0-1 1 0 0,-1 1-1 0 0,2 0 0 0 0,-1 0 0 0 0,0 0 1 0 0,0 0-1 0 0,1 0 0 0 0,-1 0 1 0 0,1 0-1 0 0,-1 0 0 0 0,1 0 0 0 0,0 0-33 0 0,0-1 101 0 0,0-1 8 0 0,0 0 26 0 0,0 0 22 0 0,0 0 6 0 0,0 0-22 0 0,0 0-30 0 0,0 0-17 0 0,1-3 183 0 0,0 3-5093 0 0,-1 0-5177 0 0,0 3 2522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3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279 603 16 0 0,'0'0'1894'0'0,"0"0"-94"0"0,0 0-57 0 0,0 0 134 0 0,0 0 38 0 0,0 0-154 0 0,0 0-276 0 0,0 0-381 0 0,0 0-300 0 0,0 0-210 0 0,0 0-118 0 0,0 0-48 0 0,0 0-19 0 0,-23 3-21 0 0,-71 8-66 0 0,43 11 28 0 0,44-14-298 0 0,-1-2-50 0 0,-1 1-1 0 0,1-1 1 0 0,1 2-1 0 0,-1-1 1 0 0,1 1-1 0 0,1 0 1 0 0,-1 1-1 0 0,1-1 1 0 0,1 1-1 0 0,0 0 1 0 0,0 1-1 0 0,1-1 1 0 0,0 1-1 0 0,0 0 1 0 0,1 0-1 0 0,1 0 1 0 0,-1 1-1 0 0,1 7-1 0 0,2-13-2 0 0,0 0 0 0 0,1 0-1 0 0,-1 0 1 0 0,1-1 0 0 0,0 1 0 0 0,1 0-1 0 0,-1-1 1 0 0,1 1 0 0 0,0-1 0 0 0,0 0-1 0 0,0 1 1 0 0,1-1 0 0 0,-1 0 0 0 0,1 0-1 0 0,0-1 1 0 0,0 1 0 0 0,1 0-1 0 0,-1-1 1 0 0,1 0 0 0 0,-1 0 0 0 0,1 0-1 0 0,0 0 1 0 0,0-1 0 0 0,1 0 0 0 0,-1 1-1 0 0,0-1 1 0 0,1-1 0 0 0,-1 1 0 0 0,1-1 2 0 0,3 2 151 0 0,0 0 0 0 0,1-1 0 0 0,-1-1 1 0 0,1 1-1 0 0,-1-1 0 0 0,1-1 0 0 0,0 1 1 0 0,-1-1-1 0 0,1-1 0 0 0,-1 0 0 0 0,1 0 1 0 0,-1-1-1 0 0,1 0 0 0 0,-1 0 0 0 0,0-1 1 0 0,0 0-1 0 0,0 0 0 0 0,0-1 0 0 0,0 0 1 0 0,-1-1-1 0 0,0 1 0 0 0,0-1 0 0 0,6-6-151 0 0,11-9 353 0 0,-1-2 0 0 0,0 0 0 0 0,-2-1 0 0 0,-1-2 1 0 0,16-24-354 0 0,-17 21-168 0 0,-2 0 0 0 0,-1-1 1 0 0,-1 0-1 0 0,-2-1 1 0 0,-1-1-1 0 0,-1 0 0 0 0,-1-1 1 0 0,-2 0-1 0 0,-2 0 1 0 0,-1-1-1 0 0,-1 0 0 0 0,-1 0 1 0 0,-2 0-1 0 0,-2 0 1 0 0,-2-15 167 0 0,0 33-183 0 0,0-1 1 0 0,-1 1-1 0 0,-1 0 1 0 0,0 0-1 0 0,-1 1 1 0 0,0-1-1 0 0,-1 1 1 0 0,-6-8 182 0 0,10 16-47 0 0,0 1 0 0 0,-1 1 0 0 0,1-1 0 0 0,-1 0 0 0 0,0 1 0 0 0,0 0 0 0 0,0 0 0 0 0,0 0 0 0 0,-1 0 1 0 0,0 1-1 0 0,0 0 0 0 0,0 0 0 0 0,0 0 0 0 0,0 0 0 0 0,0 1 0 0 0,-1 0 0 0 0,0 0 0 0 0,1 0 0 0 0,-1 1 0 0 0,0 0 0 0 0,1 0 1 0 0,-1 0-1 0 0,0 1 0 0 0,-3 0 47 0 0,2 3 16 0 0,0 0 1 0 0,0 0-1 0 0,0 1 0 0 0,1-1 1 0 0,0 2-1 0 0,-1-1 0 0 0,1 1 1 0 0,1 0-1 0 0,-1 0 1 0 0,1 0-1 0 0,0 1 0 0 0,0 0 1 0 0,0 0-1 0 0,1 0 0 0 0,0 0 1 0 0,0 1-1 0 0,1 0 1 0 0,0 0-1 0 0,0 0 0 0 0,0 0 1 0 0,1 1-17 0 0,-4 9 91 0 0,1-1 0 0 0,0 1 1 0 0,2-1-1 0 0,0 1 0 0 0,1 0 0 0 0,0 0 0 0 0,2 0 1 0 0,0 1-1 0 0,0-1 0 0 0,2 0 0 0 0,0 0 1 0 0,1 0-1 0 0,1-1 0 0 0,0 1 0 0 0,2-1 1 0 0,-1 0-1 0 0,9 16-91 0 0,3 2 320 0 0,2-1 0 0 0,1-1 0 0 0,2 0 0 0 0,1-2 0 0 0,1 0 0 0 0,9 6-320 0 0,115 118 990 0 0,-134-135-1004 0 0,-24-23-1513 0 0,-11-21-4131 0 0,11 6-5087 0 0,7 12 6360 0 0</inkml:trace>
  <inkml:trace contextRef="#ctx0" brushRef="#br0" timeOffset="1758.566">888 622 2489 0 0,'0'0'1645'0'0,"0"0"-407"0"0,0 0 22 0 0,0 0 294 0 0,0 0 307 0 0,0 0 127 0 0,0 0-227 0 0,36-2-364 0 0,113-2-385 0 0,109 2 1476 0 0,-237 10-2451 0 0,-20-2-2395 0 0,-26-1-9868 0 0,18-5 8080 0 0</inkml:trace>
  <inkml:trace contextRef="#ctx0" brushRef="#br0" timeOffset="2070.385">1072 246 6449 0 0,'0'0'1327'0'0,"0"0"-456"0"0,0 0-49 0 0,0 0 365 0 0,0 0 376 0 0,0 0 121 0 0,0 0-205 0 0,0 0-307 0 0,3 33-286 0 0,10 102-218 0 0,8 11 579 0 0,-5 147-840 0 0,-16-279-1510 0 0,2 35 1011 0 0,2-34-4820 0 0,1-1-5686 0 0,-4-13 7541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4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0 307 0 0 0,'0'0'1083'0'0,"0"0"297"0"0,0 0 189 0 0,0 0 15 0 0,0 0-50 0 0,0 0-70 0 0,0 0-76 0 0,34 14-86 0 0,107 43-77 0 0,-55-42 508 0 0,-68-17-1301 0 0,10-2 42 0 0,1-2-1 0 0,-1-1 1 0 0,0-1 0 0 0,0-1-1 0 0,-1-2 1 0 0,-1 0 0 0 0,0-2-1 0 0,0-1 1 0 0,-1-1 0 0 0,2-3-474 0 0,-7 3 264 0 0,0 0 0 0 0,-1-2 0 0 0,0 0 0 0 0,-1-1 0 0 0,-1-1-1 0 0,-1 0 1 0 0,-1-2 0 0 0,-1 1 0 0 0,-1-2 0 0 0,0 0 0 0 0,-2 0 0 0 0,2-5-264 0 0,-13 26 4 0 0,0 0 0 0 0,0-1 0 0 0,1 1 0 0 0,-1 0 0 0 0,1 0-1 0 0,-1 0 1 0 0,1 0 0 0 0,0 0 0 0 0,-1 1 0 0 0,1-1 0 0 0,0 0 0 0 0,0 0-1 0 0,-1 0 1 0 0,1 0 0 0 0,0 1 0 0 0,0-1 0 0 0,0 0 0 0 0,0 1 0 0 0,0-1 0 0 0,0 1-1 0 0,0-1 1 0 0,0 1 0 0 0,0 0 0 0 0,0-1 0 0 0,0 1 0 0 0,0 0 0 0 0,1 0 0 0 0,-1-1-1 0 0,0 1 1 0 0,0 0 0 0 0,0 0 0 0 0,0 0 0 0 0,0 1 0 0 0,0-1 0 0 0,1 0 0 0 0,-1 0-1 0 0,0 1 1 0 0,0-1 0 0 0,0 0 0 0 0,0 1 0 0 0,0-1 0 0 0,0 1 0 0 0,0-1-1 0 0,0 1 1 0 0,0 0 0 0 0,0-1 0 0 0,-1 1 0 0 0,1 0 0 0 0,0 0 0 0 0,0 0 0 0 0,0 0-1 0 0,-1-1 1 0 0,1 1 0 0 0,-1 0 0 0 0,1 0 0 0 0,-1 0 0 0 0,1 0 0 0 0,-1 1 0 0 0,1-1-1 0 0,-1 0 1 0 0,0 0 0 0 0,0 0-4 0 0,16 25 29 0 0,-2 0 1 0 0,-1 1-1 0 0,-2 0 0 0 0,0 1 0 0 0,-2 0 1 0 0,-1 1-1 0 0,-1 0 0 0 0,-1 0 0 0 0,-2 0 0 0 0,-1 1 1 0 0,-1 0-1 0 0,-2 16-29 0 0,-1-42 11 0 0,0 1 0 0 0,0-1 1 0 0,0 0-1 0 0,0 0 0 0 0,0 0 0 0 0,-1 0 1 0 0,0 0-1 0 0,0 0 0 0 0,0-1 0 0 0,0 1 1 0 0,0-1-1 0 0,-1 1 0 0 0,0-1 0 0 0,1 0 0 0 0,-1 0 1 0 0,-1 0-1 0 0,1 0 0 0 0,0 0 0 0 0,-1-1 1 0 0,1 0-1 0 0,-1 1 0 0 0,0-1 0 0 0,0-1 1 0 0,1 1-1 0 0,-1 0 0 0 0,0-1 0 0 0,-3 1-11 0 0,-116 16-276 0 0,-1-24-2934 0 0,100 1-545 0 0,14 5-6949 0 0,10 0 5157 0 0</inkml:trace>
  <inkml:trace contextRef="#ctx0" brushRef="#br0" timeOffset="369.897">1462 94 8874 0 0,'0'0'1023'0'0,"0"0"-44"0"0,0 0 130 0 0,0 0 244 0 0,0 0 147 0 0,-33 29-124 0 0,-102 91-356 0 0,74-44-71 0 0,57-63-827 0 0,1-8-102 0 0,1 0 0 0 0,-1 0 1 0 0,1 0-1 0 0,1 0 0 0 0,-1 0 0 0 0,1 0 0 0 0,0 1 0 0 0,0-1 0 0 0,1 0 0 0 0,-1 1 1 0 0,1-1-1 0 0,0 1 0 0 0,1-1 0 0 0,-1 0 0 0 0,1 1 0 0 0,0-1 0 0 0,0 0 0 0 0,1 0 1 0 0,0 0-1 0 0,0 0 0 0 0,0 0 0 0 0,0 0 0 0 0,1 0 0 0 0,0-1 0 0 0,0 1 0 0 0,0-1 0 0 0,0 0 1 0 0,1 0-1 0 0,-1 0 0 0 0,1 0 0 0 0,0 0 0 0 0,1-1 0 0 0,-1 0 0 0 0,0 0 0 0 0,4 1-20 0 0,8 2 111 0 0,1-2 0 0 0,-1 0 0 0 0,1-1 0 0 0,1 0 0 0 0,-1-1 0 0 0,0-1 0 0 0,0-1 0 0 0,0-1 0 0 0,1 0-1 0 0,-1-1 1 0 0,0-1 0 0 0,0-1 0 0 0,-1 0 0 0 0,1-1 0 0 0,-1-1 0 0 0,0 0 0 0 0,0-1 0 0 0,-1-1 0 0 0,12-7-111 0 0,-15 7 197 0 0,0 1 1 0 0,0-1-1 0 0,-1-1 1 0 0,0 0-1 0 0,0-1 1 0 0,-1 0 0 0 0,0 0-1 0 0,-1-1 1 0 0,-1 0-1 0 0,1-1 1 0 0,1-4-198 0 0,-7 11 50 0 0,-1 0-1 0 0,1-1 1 0 0,-1 1 0 0 0,0-1 0 0 0,0 1-1 0 0,0-1 1 0 0,-1 1 0 0 0,0-1 0 0 0,0 0-1 0 0,-1 0 1 0 0,0 0 0 0 0,0 0 0 0 0,0 1-1 0 0,0-1 1 0 0,-1 0 0 0 0,0 0 0 0 0,0 1-1 0 0,-1-1 1 0 0,0 0 0 0 0,0 1-1 0 0,0-1 1 0 0,0 1 0 0 0,-1 0 0 0 0,0 0-1 0 0,0 0 1 0 0,0 0 0 0 0,-1 0 0 0 0,-1 0-50 0 0,-3-5-115 0 0,-1 1 1 0 0,-1 1-1 0 0,1 0 0 0 0,-1 0 1 0 0,-1 1-1 0 0,0 0 1 0 0,0 1-1 0 0,0 0 1 0 0,0 1-1 0 0,-1 0 1 0 0,0 1-1 0 0,0 0 1 0 0,-6-1 114 0 0,-104-2-3862 0 0,92 15 386 0 0,12 1-2180 0 0,4 2-4544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368 310 2176 0 0,'0'0'1850'0'0,"0"0"-435"0"0,0 0-47 0 0,0 0 189 0 0,0 0 257 0 0,0 0 63 0 0,0 0-303 0 0,0 0-507 0 0,0 0-468 0 0,0 0-298 0 0,0 0-96 0 0,3 3 33 0 0,1 3-97 0 0,0 0 0 0 0,0 0 1 0 0,-1 1-1 0 0,0-1 0 0 0,0 1 1 0 0,-1 0-1 0 0,0 0 0 0 0,0 0 0 0 0,0 0 1 0 0,-1 0-1 0 0,0 0 0 0 0,-1 1 1 0 0,1-1-1 0 0,-2 6-141 0 0,3 13 206 0 0,1 205 586 0 0,-5-201-827 0 0,-1 0 0 0 0,-1 0-1 0 0,-2 0 1 0 0,-1 0 0 0 0,-1-1-1 0 0,-1 0 1 0 0,-2 0 0 0 0,-8 14 35 0 0,13-26-257 0 0,3-8-4910 0 0,2-20-3394 0 0,1 4 3811 0 0</inkml:trace>
  <inkml:trace contextRef="#ctx0" brushRef="#br0" timeOffset="365.666">70 266 3097 0 0,'0'0'1380'0'0,"0"0"-515"0"0,0 0 5 0 0,0 0 404 0 0,0 0 337 0 0,0 0 76 0 0,0 0-203 0 0,0 0-272 0 0,34 4-241 0 0,111 10-148 0 0,15-14 1256 0 0,-77-8-1118 0 0,134-1-96 0 0,-214 9-921 0 0,-1 0 1 0 0,1 0 0 0 0,-1 0-1 0 0,1 1 1 0 0,0-1 0 0 0,-1 1-1 0 0,1 0 1 0 0,-1-1 0 0 0,0 1-1 0 0,1 0 1 0 0,-1 1-1 0 0,0-1 1 0 0,1 0 0 0 0,-1 1-1 0 0,0-1 1 0 0,0 1 0 0 0,0 0-1 0 0,0-1 1 0 0,-1 1 0 0 0,1 0-1 0 0,0 0 1 0 0,-1 0-1 0 0,1 1 1 0 0,-1-1 0 0 0,0 0-1 0 0,0 0 1 0 0,0 1 55 0 0,4 20-3212 0 0,-5 4-3400 0 0,-1-16-1248 0 0</inkml:trace>
  <inkml:trace contextRef="#ctx0" brushRef="#br0" timeOffset="598.265">0 1024 7674 0 0,'0'0'1033'0'0,"0"0"-31"0"0,0 0 267 0 0,0 0 308 0 0,0 0 116 0 0,0 0-172 0 0,0 0-320 0 0,33 2-291 0 0,103 6-223 0 0,-21-13 213 0 0,178-27-130 0 0,-232 20-4301 0 0,-1-4-3686 0 0,-49 13-2272 0 0</inkml:trace>
  <inkml:trace contextRef="#ctx0" brushRef="#br0" timeOffset="905.244">921 804 784 0 0,'0'0'2022'0'0,"0"0"-486"0"0,0 0-219 0 0,0 0 12 0 0,0 0 157 0 0,0 0 57 0 0,0 0-204 0 0,-2 35-323 0 0,-3 109-355 0 0,-5 19 452 0 0,10-72 1206 0 0,0-90-1750 0 0,0-1 166 0 0,0 0 119 0 0,-2-12 1317 0 0,1-15-2039 0 0,2 0 1 0 0,1 0-1 0 0,1 0 1 0 0,2 0-1 0 0,0 1 0 0 0,2-1 1 0 0,1 1-1 0 0,1 1 1 0 0,1 0-1 0 0,1 0 1 0 0,1 1-1 0 0,2 0 1 0 0,0 1-1 0 0,1 0 0 0 0,1 2 1 0 0,18-19-133 0 0,-19 22-1 0 0,0 2 1 0 0,2-1-1 0 0,0 2 0 0 0,0 0 1 0 0,1 1-1 0 0,1 1 1 0 0,1 0-1 0 0,0 2 0 0 0,0 0 1 0 0,1 2-1 0 0,1 0 1 0 0,-20 7-5 0 0,0 1-1 0 0,0 0 1 0 0,0-1-1 0 0,1 1 0 0 0,-1 0 1 0 0,0 1-1 0 0,1-1 1 0 0,-1 0-1 0 0,0 1 0 0 0,1-1 1 0 0,-1 1-1 0 0,1-1 1 0 0,-1 1-1 0 0,1 0 1 0 0,-1 0-1 0 0,1 1 0 0 0,-1-1 1 0 0,1 0-1 0 0,-1 1 1 0 0,1 0-1 0 0,-1-1 1 0 0,0 1-1 0 0,1 0 0 0 0,-1 0 1 0 0,0 0-1 0 0,0 0 1 0 0,0 1-1 0 0,0-1 1 0 0,0 1-1 0 0,0-1 0 0 0,0 1 1 0 0,0 0-1 0 0,0 0 1 0 0,-1-1-1 0 0,1 1 1 0 0,-1 0-1 0 0,1 0 0 0 0,-1 1 1 0 0,0 0 5 0 0,0 6-38 0 0,0 1 0 0 0,-2 0 1 0 0,1 0-1 0 0,-1-1 0 0 0,0 1 0 0 0,-1 0 0 0 0,0-1 1 0 0,-1 1-1 0 0,0-1 0 0 0,0 0 0 0 0,-1 0 1 0 0,0 0-1 0 0,-1-1 0 0 0,0 1 0 0 0,0-1 0 0 0,-1 0 1 0 0,0 0-1 0 0,0-1 0 0 0,-1 0 0 0 0,0 0 1 0 0,0 0-1 0 0,-1-1 0 0 0,1 0 0 0 0,-1-1 0 0 0,-1 1 1 0 0,1-2-1 0 0,-1 1 0 0 0,0-1 0 0 0,0 0 1 0 0,0-1-1 0 0,0 0 0 0 0,-1-1 0 0 0,1 0 1 0 0,-1 0-1 0 0,0-1 0 0 0,0 0 0 0 0,-6-1 38 0 0,-19-16-4890 0 0,23-8-4864 0 0,11 16 3107 0 0</inkml:trace>
  <inkml:trace contextRef="#ctx0" brushRef="#br0" timeOffset="1367.819">1679 472 0 0 0,'0'0'1430'0'0,"0"0"-29"0"0,0 0-19 0 0,0 0 264 0 0,0 0 365 0 0,0 0 109 0 0,0 0-227 0 0,0 0-390 0 0,0 0-337 0 0,0 0-216 0 0,0 0-129 0 0,0 0-62 0 0,11 6-52 0 0,36 16-51 0 0,34-12 1040 0 0,-56-11-1426 0 0,131-21 451 0 0,-125 9-4202 0 0,-3-3-3750 0 0,-26 15 2220 0 0,-2 1-398 0 0</inkml:trace>
  <inkml:trace contextRef="#ctx0" brushRef="#br0" timeOffset="1736.864">1714 667 7186 0 0,'0'0'1736'0'0,"0"0"-484"0"0,0 0-57 0 0,0 0 347 0 0,0 0 203 0 0,0 0-98 0 0,0 0-334 0 0,0 0-416 0 0,0 0-309 0 0,0 0-193 0 0,0 0-121 0 0,36 2-72 0 0,112 1-55 0 0,-45-15-84 0 0,-18-7-900 0 0,-52 12-2082 0 0,0 0-4266 0 0,-16 3-2056 0 0</inkml:trace>
  <inkml:trace contextRef="#ctx0" brushRef="#br0" timeOffset="2386.494">2511 450 2128 0 0,'0'0'2637'0'0,"0"0"-703"0"0,0 0-186 0 0,0 0 193 0 0,0 0 138 0 0,0 0-79 0 0,0 0-384 0 0,0 0-462 0 0,0 0-259 0 0,0 0-104 0 0,0 0-20 0 0,0 0-7 0 0,0 0-55 0 0,11-13-81 0 0,78-99 983 0 0,-8 1-616 0 0,-75 102-995 0 0,-1 0 0 0 0,1 1 0 0 0,0 0 0 0 0,1-1 0 0 0,0 2 0 0 0,0-1 0 0 0,1 1 0 0 0,0 0 0 0 0,0 1 0 0 0,1 0 0 0 0,0 0 0 0 0,0 1 0 0 0,0 0 0 0 0,3-1 0 0 0,-11 6-16 0 0,0 0 0 0 0,1 0-1 0 0,-1-1 1 0 0,0 1 0 0 0,0 0-1 0 0,0 0 1 0 0,1 0 0 0 0,-1 1-1 0 0,0-1 1 0 0,0 0 0 0 0,0 0-1 0 0,0 1 1 0 0,1-1-1 0 0,-1 0 1 0 0,0 1 0 0 0,0-1-1 0 0,0 1 1 0 0,0 0 0 0 0,0-1-1 0 0,0 1 1 0 0,0 0 0 0 0,0 0-1 0 0,0-1 1 0 0,-1 1 0 0 0,1 0-1 0 0,0 0 1 0 0,0 0 0 0 0,-1 0-1 0 0,1 0 1 0 0,-1 0 0 0 0,1 0-1 0 0,-1 0 1 0 0,1 0 0 0 0,-1 0-1 0 0,1 1 1 0 0,-1-1 0 0 0,0 0-1 0 0,0 0 1 0 0,0 0 0 0 0,1 0-1 0 0,-1 1 17 0 0,2 61-49 0 0,-3-47 63 0 0,1-13-15 0 0,-1-1 0 0 0,1 0 0 0 0,-1 0 0 0 0,1 0-1 0 0,0 0 1 0 0,0 1 0 0 0,0-1 0 0 0,0 0 0 0 0,0 0 0 0 0,1 0 0 0 0,-1 1 0 0 0,1-1 0 0 0,-1 0 0 0 0,1 0 0 0 0,0 0 0 0 0,-1 0 0 0 0,1 0 0 0 0,0 0 0 0 0,1 0 0 0 0,-1 0 0 0 0,0 0 0 0 0,1-1 0 0 0,-1 1 0 0 0,0 0 0 0 0,1-1 0 0 0,0 1-1 0 0,-1-1 1 0 0,1 0 0 0 0,0 0 0 0 0,0 1 0 0 0,0-1 0 0 0,0 0 0 0 0,0 0 0 0 0,0-1 0 0 0,0 1 0 0 0,0 0 0 0 0,0-1 0 0 0,0 1 0 0 0,1-1 0 0 0,-1 0 0 0 0,0 0 0 0 0,0 1 0 0 0,0-2 0 0 0,1 1 0 0 0,-1 0 0 0 0,0 0 0 0 0,0-1 0 0 0,0 1 0 0 0,0-1-1 0 0,0 1 1 0 0,1-2 1 0 0,102-81 97 0 0,-66 46-76 0 0,123-92 9 0 0,-109 103-38 0 0,-45 68 3 0 0,-9-4 103 0 0,-1-29-108 0 0,1 1 1 0 0,-1-1 0 0 0,2 1 0 0 0,-1-1-1 0 0,1 1 1 0 0,1-1 0 0 0,0 1 0 0 0,0-1 0 0 0,1 0-1 0 0,0 1 1 0 0,1-1 0 0 0,-1 0 0 0 0,2 0-1 0 0,0 0 1 0 0,0-1 0 0 0,0 1 0 0 0,1-1-1 0 0,0 0 1 0 0,1 0 0 0 0,-1-1 0 0 0,2 0-1 0 0,-1 0 1 0 0,1 0 0 0 0,0-1 0 0 0,1 1 9 0 0,31 11-694 0 0,-23-13-2125 0 0,-3-3-3059 0 0,2-1-4693 0 0,-13-1 6889 0 0</inkml:trace>
  <inkml:trace contextRef="#ctx0" brushRef="#br0" timeOffset="2696.269">2496 557 8098 0 0,'0'0'996'0'0,"0"0"-313"0"0,0 0 89 0 0,0 0 418 0 0,0 0 357 0 0,0 0 102 0 0,0 0-182 0 0,0 0-321 0 0,0 0-325 0 0,39 7-246 0 0,126 23-143 0 0,-44-27 70 0 0,-97-6-396 0 0,563-78 1411 0 0,-404 62-4158 0 0,-171 18 1375 0 0,6-1-2434 0 0,-6 2-3118 0 0,-6 0-258 0 0</inkml:trace>
  <inkml:trace contextRef="#ctx0" brushRef="#br0" timeOffset="3197.327">3019 767 9954 0 0,'0'0'2035'0'0,"0"0"-855"0"0,0 0-433 0 0,0 0 63 0 0,0 0 139 0 0,0 0 29 0 0,0 0-167 0 0,-31 32-279 0 0,-97 103-241 0 0,18-12-107 0 0,-76 72-326 0 0,183-182 43 0 0,29-30 330 0 0,382-339 920 0 0,-242 242-939 0 0,-165 113-206 0 0,1 0 0 0 0,-1 0 0 0 0,1 0 0 0 0,-1 0 0 0 0,1 0 0 0 0,0 1 0 0 0,-1-1 0 0 0,1 1 0 0 0,0-1 0 0 0,0 1 0 0 0,-1 0 0 0 0,1 0 0 0 0,0-1-1 0 0,0 1 1 0 0,-1 0 0 0 0,1 1 0 0 0,0-1 0 0 0,0 0 0 0 0,-1 0 0 0 0,1 1 0 0 0,0-1 0 0 0,-1 1 0 0 0,1-1 0 0 0,0 1 0 0 0,-1 0 0 0 0,1 0 0 0 0,-1 0 0 0 0,1 0 0 0 0,-1 0 0 0 0,1 0 0 0 0,-1 0 0 0 0,0 0-1 0 0,0 1 1 0 0,1-1 0 0 0,-1 0 0 0 0,0 1 0 0 0,0-1 0 0 0,0 1 0 0 0,-1-1 0 0 0,1 1 0 0 0,0-1 0 0 0,0 1 0 0 0,-1 0 0 0 0,1-1 0 0 0,-1 1 0 0 0,0 0 0 0 0,1 0 0 0 0,-1-1 0 0 0,0 1 0 0 0,0 2-6 0 0,6 25 78 0 0,1-1 1 0 0,2 1 0 0 0,1-1-1 0 0,1-1 1 0 0,1 0 0 0 0,7 10-79 0 0,-13-25 34 0 0,-1 0 1 0 0,0 1-1 0 0,-1 0 1 0 0,0 0-1 0 0,-1 0 1 0 0,0 0-1 0 0,-1 0 1 0 0,-1 0-1 0 0,0 4-34 0 0,-2-15 47 0 0,0-1 0 0 0,0 1-1 0 0,0-1 1 0 0,0 1-1 0 0,-1-1 1 0 0,1 1-1 0 0,0-1 1 0 0,-1 0-1 0 0,1 0 1 0 0,-1 0-1 0 0,0 0 1 0 0,1 0 0 0 0,-1 0-1 0 0,0 0 1 0 0,1 0-1 0 0,-1 0 1 0 0,0-1-1 0 0,0 1 1 0 0,0-1-1 0 0,1 0 1 0 0,-1 1 0 0 0,0-1-1 0 0,0 0 1 0 0,0 0-1 0 0,0 0 1 0 0,0 0-1 0 0,0 0 1 0 0,0-1-1 0 0,1 1 1 0 0,-1-1-1 0 0,0 1 1 0 0,-2-1-47 0 0,-7 0 187 0 0,6-1-142 0 0,0 0 1 0 0,0 0-1 0 0,-1 0 1 0 0,1-1-1 0 0,1 1 1 0 0,-1-1 0 0 0,0 0-1 0 0,1-1 1 0 0,-1 1-1 0 0,1-1 1 0 0,0 0-1 0 0,0 0 1 0 0,1-1-1 0 0,-1 1 1 0 0,-1-3-46 0 0,-12-13 36 0 0,-17-12-471 0 0,-21-24-1144 0 0,21 17-8542 0 0,27 30-1044 0 0</inkml:trace>
  <inkml:trace contextRef="#ctx0" brushRef="#br0" timeOffset="4600.128">4197 233 0 0 0,'0'0'1903'0'0,"0"0"-31"0"0,0 0-115 0 0,0 0-95 0 0,0 0-106 0 0,0 0-153 0 0,0 0-168 0 0,-8-13-199 0 0,-28-40-117 0 0,-23 3 2925 0 0,41 41-3091 0 0,13 7-674 0 0,0 0 0 0 0,0 0 0 0 0,-1 0 0 0 0,1 0 1 0 0,0 1-1 0 0,-1 0 0 0 0,0 0 0 0 0,1 1 0 0 0,-1-1 0 0 0,0 1 1 0 0,1 0-1 0 0,-1 1 0 0 0,1 0 0 0 0,-1-1 0 0 0,0 2 0 0 0,1-1 1 0 0,0 1-1 0 0,-1 0 0 0 0,1 0 0 0 0,0 0 0 0 0,0 1 0 0 0,0-1 1 0 0,0 1-1 0 0,0 0 0 0 0,0 1-79 0 0,1 0 4 0 0,1-1-1 0 0,-1 0 1 0 0,0 1 0 0 0,1 0-1 0 0,0 0 1 0 0,0 0 0 0 0,0 0-1 0 0,1 1 1 0 0,0-1 0 0 0,-1 1-1 0 0,1-1 1 0 0,1 1 0 0 0,-1 0-1 0 0,1 0 1 0 0,0-1 0 0 0,0 1-1 0 0,0 0 1 0 0,0 0 0 0 0,1 0-1 0 0,0 1 1 0 0,0-1 0 0 0,1 0-1 0 0,-1 0 1 0 0,1 1-4 0 0,43 122 183 0 0,-27-90-86 0 0,10 30 96 0 0,98 273 472 0 0,-111-289-544 0 0,-1 1 0 0 0,-3 1 1 0 0,-3 0-1 0 0,-2 0 0 0 0,-1 10-121 0 0,-3-47 48 0 0,1 1 0 0 0,-2-1 1 0 0,0 0-1 0 0,-1 0 0 0 0,-1 0 0 0 0,0 0 0 0 0,-2 0 0 0 0,0 0 0 0 0,0 0 0 0 0,-2-1 0 0 0,0 0 0 0 0,-1 0 0 0 0,0-1 0 0 0,-2 0 1 0 0,1 0-1 0 0,-2-1 0 0 0,0 0 0 0 0,-1 0 0 0 0,-4 4-48 0 0,12-17 6 0 0,1 1 0 0 0,0 0 0 0 0,-1-1 0 0 0,1 1 0 0 0,-1-1 0 0 0,0 0 0 0 0,1 0 0 0 0,-1 0 0 0 0,0 0 1 0 0,0 0-1 0 0,0-1 0 0 0,0 1 0 0 0,0-1 0 0 0,0 0 0 0 0,0 0 0 0 0,1 0 0 0 0,-1 0 0 0 0,0 0 0 0 0,0-1 0 0 0,0 1 0 0 0,0-1 0 0 0,0 0 0 0 0,0 0 0 0 0,1 0 1 0 0,-1 0-1 0 0,0 0 0 0 0,1-1 0 0 0,-1 1 0 0 0,1-1 0 0 0,0 0 0 0 0,-1 1 0 0 0,1-1 0 0 0,0 0 0 0 0,0 0 0 0 0,0-1 0 0 0,0 1 0 0 0,0 0 0 0 0,1-1 1 0 0,-1 1-1 0 0,0-2-6 0 0,-5-8-212 0 0,-1-1 1 0 0,2 0-1 0 0,0 0 1 0 0,0-1 0 0 0,2 1-1 0 0,-1-1 1 0 0,2-1-1 0 0,0 1 1 0 0,-1-9 211 0 0,-1-29-4069 0 0,3 2-4955 0 0,2 35 1112 0 0</inkml:trace>
  <inkml:trace contextRef="#ctx0" brushRef="#br0" timeOffset="7497.779">4755 730 0 0 0,'0'0'319'0'0,"0"0"804"0"0,0 0 74 0 0,0 0-245 0 0,0 0-295 0 0,0 0-171 0 0,0 0-70 0 0,-7-3-11 0 0,5 3-388 0 0,0-1 49 0 0,-1 0 0 0 0,1 0 1 0 0,0 0-1 0 0,-1 0 0 0 0,1 1 0 0 0,-1-1 0 0 0,1 1 0 0 0,-1 0 0 0 0,1 0 0 0 0,0-1 0 0 0,-1 2 0 0 0,1-1 1 0 0,-1 0-1 0 0,1 0 0 0 0,-1 1 0 0 0,1 0 0 0 0,-1-1 0 0 0,1 1 0 0 0,0 0 0 0 0,0 0 0 0 0,-1 0 0 0 0,1 0 1 0 0,0 1-1 0 0,0-1 0 0 0,0 1 0 0 0,0-1-66 0 0,-12 11 131 0 0,0 0-1 0 0,1 0 1 0 0,1 1-1 0 0,0 1 1 0 0,0 0 0 0 0,2 1-1 0 0,0 0 1 0 0,0 0-1 0 0,2 1 1 0 0,0 1 0 0 0,0-1-1 0 0,2 1 1 0 0,0 0-1 0 0,1 1 1 0 0,1-1 0 0 0,-2 14-131 0 0,4-25 87 0 0,1 0 0 0 0,0 0 0 0 0,0-1 0 0 0,1 1 0 0 0,-1 0 0 0 0,1 0 0 0 0,1 0 0 0 0,-1 0 1 0 0,1-1-1 0 0,0 1 0 0 0,0 0 0 0 0,0-1 0 0 0,1 1 0 0 0,0 0 0 0 0,0-1 0 0 0,1 0 0 0 0,-1 0 0 0 0,1 1 0 0 0,0-1 1 0 0,1-1-1 0 0,-1 1 0 0 0,1 0 0 0 0,0-1 0 0 0,0 0 0 0 0,0 0 0 0 0,1 0 0 0 0,-1-1 0 0 0,1 1 0 0 0,0-1 0 0 0,0 0 1 0 0,0 0-1 0 0,1-1 0 0 0,-1 0 0 0 0,0 0 0 0 0,1 0 0 0 0,4 1-87 0 0,-1-3 278 0 0,0 0 1 0 0,1-1-1 0 0,-1 0 0 0 0,0-1 0 0 0,0 0 1 0 0,0 0-1 0 0,0-1 0 0 0,0 0 0 0 0,0 0 1 0 0,-1-1-1 0 0,1 0 0 0 0,-1-1 0 0 0,0 0 1 0 0,0 0-1 0 0,-1-1 0 0 0,0 0 0 0 0,0 0 1 0 0,0-1-1 0 0,-1 1 0 0 0,6-9-278 0 0,8-5 67 0 0,-1-1 0 0 0,0 0 0 0 0,-2-2 0 0 0,-1 0-1 0 0,0-1 1 0 0,-2-1 0 0 0,-1 0 0 0 0,-1-1 0 0 0,-1 0-1 0 0,-1-1 1 0 0,-1 0 0 0 0,-2-1 0 0 0,-1 0 0 0 0,-1 0 0 0 0,-1 0-1 0 0,-2 0 1 0 0,0-1 0 0 0,-3-15-67 0 0,-1 32-116 0 0,0 2 0 0 0,-1-1 1 0 0,-1 0-1 0 0,0 0 0 0 0,0 1 0 0 0,-1 0 0 0 0,0 0 0 0 0,-1 0 0 0 0,0 1 1 0 0,-1 0-1 0 0,0 0 0 0 0,0 0 0 0 0,-1 1 0 0 0,0 0 0 0 0,0 1 0 0 0,-7-5 116 0 0,12 10-28 0 0,0 0-1 0 0,0 0 1 0 0,-1 0-1 0 0,1 0 0 0 0,-1 1 1 0 0,1-1-1 0 0,-1 1 1 0 0,0 0-1 0 0,0 1 0 0 0,1-1 1 0 0,-1 0-1 0 0,0 1 1 0 0,0 0-1 0 0,0 0 0 0 0,0 0 1 0 0,1 0-1 0 0,-1 1 1 0 0,0 0-1 0 0,0-1 0 0 0,1 1 1 0 0,-1 1-1 0 0,0-1 1 0 0,1 0-1 0 0,-1 1 1 0 0,1 0-1 0 0,-1 0 0 0 0,1 0 1 0 0,0 0-1 0 0,0 0 1 0 0,0 1-1 0 0,0-1 0 0 0,1 1 1 0 0,-1 0-1 0 0,0 0 1 0 0,1 0-1 0 0,-2 3 29 0 0,-67 126-9 0 0,67-117 89 0 0,0 0 1 0 0,0 1 0 0 0,2-1 0 0 0,0 1 0 0 0,1 0 0 0 0,0-1 0 0 0,1 1 0 0 0,1 0 0 0 0,0 0 0 0 0,2-1 0 0 0,-1 1 0 0 0,2-1 0 0 0,0 1 0 0 0,1-1 0 0 0,0-1 0 0 0,2 1 0 0 0,-1-1 0 0 0,2 0-1 0 0,0 0 1 0 0,0-1 0 0 0,1 0 0 0 0,1-1 0 0 0,2 2-81 0 0,0 1 147 0 0,1 0 0 0 0,0-1 0 0 0,1-1 0 0 0,0 0 0 0 0,1-1 0 0 0,1-1 0 0 0,0 0 0 0 0,0-1 0 0 0,7 2-147 0 0,41 18-767 0 0,-74-46-11254 0 0,6 10 5233 0 0</inkml:trace>
  <inkml:trace contextRef="#ctx0" brushRef="#br0" timeOffset="8279.657">5050 358 0 0 0,'0'0'854'0'0,"0"0"750"0"0,0 0 262 0 0,0 0-109 0 0,0 0-268 0 0,0 0-322 0 0,0 0-275 0 0,0 0-137 0 0,0 0-26 0 0,0 0 29 0 0,0 0 26 0 0,6-3 11 0 0,15-5-71 0 0,1 1 0 0 0,-1 1 0 0 0,1 1 0 0 0,0 1 0 0 0,0 0 0 0 0,0 2 1 0 0,0 1-1 0 0,10 1-724 0 0,-31 1 28 0 0,1 1 1 0 0,-1-1-1 0 0,1 1 1 0 0,-1 0-1 0 0,0 0 1 0 0,0 0-1 0 0,0 0 1 0 0,0 0-1 0 0,-1 0 1 0 0,1 0-1 0 0,0 0 0 0 0,-1 0 1 0 0,1 0-1 0 0,-1 0 1 0 0,0 1-1 0 0,0-1 1 0 0,0 0-1 0 0,0 0 1 0 0,0 0-1 0 0,0 1 1 0 0,-1-1-1 0 0,1 0 1 0 0,-1 0-1 0 0,1 0 1 0 0,-1 0-1 0 0,0 0 1 0 0,0 0-1 0 0,0 0 1 0 0,0 0-1 0 0,0 0 0 0 0,0 0 1 0 0,0-1-1 0 0,-1 1 1 0 0,1 0-1 0 0,-1-1 1 0 0,1 1-1 0 0,-2 0-28 0 0,-73 96 748 0 0,75-98-742 0 0,1 1 0 0 0,-1 0 0 0 0,1-1 0 0 0,0 1 0 0 0,-1-1 0 0 0,1 1 0 0 0,-1 0 0 0 0,1-1 0 0 0,0 1 0 0 0,-1 0 0 0 0,1 0 0 0 0,0-1 0 0 0,0 1 0 0 0,0 0 0 0 0,0 0 0 0 0,0-1-1 0 0,0 1 1 0 0,-1 0 0 0 0,2 0 0 0 0,-1-1 0 0 0,0 1 0 0 0,0 0 0 0 0,0 0 0 0 0,0-1 0 0 0,0 1 0 0 0,1 0 0 0 0,-1-1 0 0 0,0 1 0 0 0,1 0 0 0 0,-1-1 0 0 0,0 1 0 0 0,1 0 0 0 0,-1-1-1 0 0,1 1 1 0 0,-1-1 0 0 0,1 1 0 0 0,-1 0 0 0 0,1-1 0 0 0,-1 0 0 0 0,1 1 0 0 0,0-1 0 0 0,-1 1 0 0 0,1-1 0 0 0,0 0 0 0 0,-1 1 0 0 0,1-1 0 0 0,0 0 0 0 0,0 0 0 0 0,-1 1 0 0 0,1-1-1 0 0,0 0 1 0 0,-1 0 0 0 0,2 0-6 0 0,42 4 427 0 0,-40-4-366 0 0,117-33 727 0 0,-50 7-3881 0 0,-63 24-727 0 0,-4 0 313 0 0,0 2-2379 0 0,-4 0-443 0 0</inkml:trace>
  <inkml:trace contextRef="#ctx0" brushRef="#br0" timeOffset="8746.545">5337 851 2721 0 0,'0'0'1752'0'0,"0"0"-658"0"0,0 0-274 0 0,0 0 356 0 0,0 0 443 0 0,0 0 200 0 0,0 0-125 0 0,0 0-309 0 0,0 0-259 0 0,0 0-167 0 0,0 0-71 0 0,0 0-75 0 0,0 0-63 0 0,27 1-78 0 0,87 1-102 0 0,52-19 1091 0 0,-60-8-2105 0 0,-106 24-417 0 0,8-4-49 0 0,-6 3-3185 0 0,-4 2-4734 0 0,2 0 2449 0 0</inkml:trace>
  <inkml:trace contextRef="#ctx0" brushRef="#br0" timeOffset="9111.464">5528 619 1504 0 0,'0'0'2002'0'0,"0"0"-724"0"0,0 0-77 0 0,0 0 392 0 0,0 0 354 0 0,0 0 102 0 0,0 0-200 0 0,0 0-409 0 0,-1 33-401 0 0,-3 102-316 0 0,13-22 385 0 0,-6-67-998 0 0,4 51 568 0 0,1-31-3660 0 0,-8-65 2066 0 0,0 1-281 0 0,1-1-5187 0 0,0-1-658 0 0</inkml:trace>
  <inkml:trace contextRef="#ctx0" brushRef="#br0" timeOffset="20074.003">4525 292 0 0 0,'0'0'413'0'0,"0"0"686"0"0,-14 31 120 0 0,-43 101-123 0 0,28-22 716 0 0,20-59-632 0 0,3 1 1 0 0,1 0-1 0 0,3 0 1 0 0,2 0 0 0 0,2 0-1 0 0,3 3-1180 0 0,-1-28 387 0 0,0-1 0 0 0,2 1 1 0 0,1-1-1 0 0,1-1 0 0 0,1 0 0 0 0,2 0 0 0 0,0-1 0 0 0,1 0 0 0 0,2-1 0 0 0,0 0 1 0 0,2-1-1 0 0,12 13-387 0 0,6-1 200 0 0,3-2-1 0 0,0-1 1 0 0,2-2 0 0 0,1-2 0 0 0,1-1 0 0 0,2-2 0 0 0,33 12-200 0 0,6 2-2249 0 0,-52-25-3859 0 0,-15-8-4302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36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24 682 0 0 0,'0'0'436'0'0,"0"0"651"0"0,0 0 395 0 0,0 0 66 0 0,0 0-206 0 0,0 0-318 0 0,0 0-263 0 0,0 0-183 0 0,0 20-70 0 0,6 126 987 0 0,23 134 3050 0 0,-29-272-4449 0 0,0-7-43 0 0,1 0-1 0 0,-1 0 1 0 0,0 0 0 0 0,0 1 0 0 0,1-1-1 0 0,-1 0 1 0 0,0 0 0 0 0,0 0 0 0 0,0 1-1 0 0,0-1 1 0 0,0 0 0 0 0,0 0 0 0 0,-1 1-1 0 0,1-1 1 0 0,0 0 0 0 0,0 0 0 0 0,-1 0-1 0 0,1 1 1 0 0,-1-1 0 0 0,1 0 0 0 0,-1 0-1 0 0,0 0 1 0 0,1 0 0 0 0,-1 0 0 0 0,0 0-1 0 0,0 0 1 0 0,0 0 0 0 0,0-1 0 0 0,0 1 0 0 0,0 0-1 0 0,0 0 1 0 0,0-1 0 0 0,0 1 0 0 0,0 0-1 0 0,0-1 1 0 0,0 1 0 0 0,0-1 0 0 0,0 0-1 0 0,-1 1 1 0 0,1-1 0 0 0,0 0 0 0 0,0 0-1 0 0,-1 0-52 0 0,-1-1 62 0 0,1-1 0 0 0,-1 0 0 0 0,1 0 0 0 0,-1-1-1 0 0,1 1 1 0 0,0 0 0 0 0,0-1 0 0 0,0 0 0 0 0,0 1-1 0 0,1-1 1 0 0,-1 0 0 0 0,1 0 0 0 0,0 0 0 0 0,-1 0-1 0 0,1 0 1 0 0,1 0 0 0 0,-1 0 0 0 0,0 0-1 0 0,1 0 1 0 0,-1-1 0 0 0,1 1 0 0 0,0 0 0 0 0,0 0-1 0 0,1-1 1 0 0,-1 1 0 0 0,0 0 0 0 0,1 0 0 0 0,0-2-62 0 0,-1 0 94 0 0,0-20-36 0 0,1 0 1 0 0,1 0-1 0 0,1 0 0 0 0,1 1 1 0 0,1-1-1 0 0,1 1 1 0 0,1 0-1 0 0,2 0 0 0 0,0 1 1 0 0,1 0-1 0 0,2 1 1 0 0,0 0-1 0 0,1 1 1 0 0,1 0-1 0 0,1 1 0 0 0,1 1 1 0 0,1 0-1 0 0,0 1 1 0 0,2 1-1 0 0,2-1-58 0 0,-18 16-4 0 0,1-2 4 0 0,0 0 0 0 0,1 0 0 0 0,0 0 0 0 0,0 1 0 0 0,0 0 0 0 0,0 0 0 0 0,1 0 0 0 0,-1 0 0 0 0,1 1 0 0 0,-1 0 0 0 0,1 0 0 0 0,0 1 0 0 0,0-1 0 0 0,0 1 0 0 0,5 0 0 0 0,-9 3-1 0 0,-1-1 0 0 0,1 1 1 0 0,-1 0-1 0 0,0 0 0 0 0,1 0 0 0 0,-1 0 1 0 0,0 0-1 0 0,0 0 0 0 0,-1 0 0 0 0,1 0 0 0 0,0 0 1 0 0,-1 0-1 0 0,1 1 0 0 0,-1-1 0 0 0,0 0 0 0 0,1 0 1 0 0,-1 1-1 0 0,0-1 0 0 0,-1 0 0 0 0,1 0 1 0 0,0 1-1 0 0,-1-1 0 0 0,1 0 1 0 0,0 2-3 0 0,-17 92 139 0 0,15-66-2395 0 0,15-30-6859 0 0,-11 0 1821 0 0</inkml:trace>
  <inkml:trace contextRef="#ctx0" brushRef="#br0" timeOffset="414.702">487 347 3737 0 0,'0'0'1349'0'0,"0"0"-423"0"0,0 0-10 0 0,0 0 432 0 0,0 0 454 0 0,0 0 175 0 0,0 0-253 0 0,0 0-432 0 0,0 0-366 0 0,0 0-261 0 0,0 0-114 0 0,0 0-88 0 0,26 1-88 0 0,117 5 161 0 0,-141-6-520 0 0,0 0 0 0 0,0 0 1 0 0,-1 0-1 0 0,1 0 1 0 0,0 0-1 0 0,0 0 0 0 0,-1 0 1 0 0,1 0-1 0 0,0 1 1 0 0,-1-1-1 0 0,1 1 0 0 0,0-1 1 0 0,-1 1-1 0 0,1 0 0 0 0,-1-1 1 0 0,1 1-1 0 0,-1 0 1 0 0,1 0-1 0 0,-1 0 0 0 0,0 0 1 0 0,1 1-1 0 0,-1-1 1 0 0,0 0-1 0 0,0 0 0 0 0,0 1 1 0 0,0-1-1 0 0,0 1 1 0 0,0-1-1 0 0,0 1 0 0 0,0-1 1 0 0,-1 1-1 0 0,1-1 0 0 0,-1 1 1 0 0,1 0-1 0 0,-1 0 1 0 0,1-1-1 0 0,-1 1 0 0 0,0 0 1 0 0,0-1-1 0 0,0 1 1 0 0,0 0-1 0 0,0 0 0 0 0,0-1 1 0 0,-1 1-1 0 0,1 0 0 0 0,-1-1 1 0 0,1 1-1 0 0,-1 0 1 0 0,1-1-1 0 0,-1 1 0 0 0,0-1 1 0 0,0 2-17 0 0,-98 142 631 0 0,98-144-630 0 0,0 0 1 0 0,1 1 0 0 0,-1-1 0 0 0,0 0 0 0 0,1 0 0 0 0,-1 1-1 0 0,1-1 1 0 0,0 0 0 0 0,-1 1 0 0 0,1-1 0 0 0,0 0 0 0 0,0 1 0 0 0,0-1-1 0 0,0 1 1 0 0,0-1 0 0 0,0 0 0 0 0,0 1 0 0 0,0-1 0 0 0,1 1-1 0 0,-1-1 1 0 0,0 0 0 0 0,1 1 0 0 0,-1-1 0 0 0,1 0 0 0 0,0 0-1 0 0,-1 1 1 0 0,1-1 0 0 0,0 0 0 0 0,0 0 0 0 0,0 0 0 0 0,0 0-1 0 0,0 0 1 0 0,0 0 0 0 0,0 0 0 0 0,0 0 0 0 0,0 0 0 0 0,0-1-1 0 0,0 1 1 0 0,1 0 0 0 0,-1-1 0 0 0,0 1 0 0 0,0-1 0 0 0,1 1-1 0 0,-1-1 1 0 0,0 0 0 0 0,1 1 0 0 0,0-1-2 0 0,69 4 294 0 0,-4-18 432 0 0,-15 3-4024 0 0,-19 7-8823 0 0,-30 4 6364 0 0</inkml:trace>
  <inkml:trace contextRef="#ctx0" brushRef="#br0" timeOffset="750.629">741 932 6337 0 0,'0'0'1065'0'0,"0"0"-261"0"0,0 0 240 0 0,0 0 427 0 0,0 0 259 0 0,0 0-39 0 0,0 0-280 0 0,0 0-326 0 0,0 0-243 0 0,0 0-214 0 0,0 0-172 0 0,0 0-85 0 0,35-3-105 0 0,105-10-70 0 0,-55-4 102 0 0,-68 14-396 0 0,43-19-2555 0 0,-58 12-6028 0 0,-2 9 6457 0 0,0-3-3815 0 0</inkml:trace>
  <inkml:trace contextRef="#ctx0" brushRef="#br0" timeOffset="1052.905">865 723 3377 0 0,'0'0'1603'0'0,"0"0"-291"0"0,0 0-73 0 0,0 0 219 0 0,0 0 199 0 0,0 0 45 0 0,-2 33-215 0 0,-6 105-395 0 0,-10 128-322 0 0,28-244-3021 0 0,5-17-5407 0 0,-10-5 1870 0 0</inkml:trace>
  <inkml:trace contextRef="#ctx0" brushRef="#br0" timeOffset="1376.795">1257 572 1912 0 0,'0'0'2410'0'0,"0"0"-783"0"0,0 0-345 0 0,0 0 181 0 0,0 0 271 0 0,0 0 82 0 0,0 0-198 0 0,0 0-338 0 0,0 0-311 0 0,0 0-215 0 0,31-12-129 0 0,95-35-96 0 0,-42 32 609 0 0,-82 15-1119 0 0,0 0-1 0 0,0 0 1 0 0,0 0-1 0 0,0 0 1 0 0,1 1-1 0 0,-1-1 0 0 0,0 1 1 0 0,0-1-1 0 0,0 1 1 0 0,0 0-1 0 0,0 0 1 0 0,0 0-1 0 0,0 0 0 0 0,-1 0 1 0 0,1 0-1 0 0,0 0 1 0 0,0 1-1 0 0,-1-1 1 0 0,1 0-1 0 0,-1 1 1 0 0,1 0-1 0 0,-1-1 0 0 0,0 1 1 0 0,0 0-1 0 0,1 0 1 0 0,-1 0-1 0 0,-1-1 1 0 0,1 1-1 0 0,0 0 0 0 0,0 0 1 0 0,-1 1-1 0 0,1-1 1 0 0,-1 0-1 0 0,1 0 1 0 0,-1 0-1 0 0,0 0 0 0 0,0 0 1 0 0,0 0-1 0 0,0 1 1 0 0,0-1-1 0 0,-1 0 1 0 0,1 0-1 0 0,-1 0 0 0 0,0 1-17 0 0,-34 95 289 0 0,-169 191-53 0 0,202-287-239 0 0,-1 0 0 0 0,1 1 0 0 0,0-1 0 0 0,0 1 0 0 0,0 0 0 0 0,0 0 0 0 0,0 0 0 0 0,0 0 0 0 0,1 0 0 0 0,-1 0 0 0 0,1 0 0 0 0,0 1 0 0 0,0-1 0 0 0,0 0 0 0 0,1 1 0 0 0,-1-1 0 0 0,1 0 0 0 0,0 1 0 0 0,0-1 0 0 0,0 1 0 0 0,0-1 0 0 0,0 1 0 0 0,1-1-1 0 0,0 0 1 0 0,-1 1 0 0 0,1-1 0 0 0,1 0 0 0 0,-1 0 0 0 0,0 1 0 0 0,1-1 0 0 0,-1 0 0 0 0,1 0 0 0 0,0-1 0 0 0,0 1 0 0 0,0 0 0 0 0,3 2 2 0 0,5-1 27 0 0,0 0 1 0 0,1-1-1 0 0,-1 0 0 0 0,1-1 0 0 0,0 0 0 0 0,0 0 1 0 0,0-1-1 0 0,0-1 0 0 0,0 0 0 0 0,0 0 1 0 0,0-1-1 0 0,0 0 0 0 0,0-1 0 0 0,-1-1-27 0 0,63-23-666 0 0,-51 16-3298 0 0,0-2-5503 0 0,-19 8 2760 0 0</inkml:trace>
  <inkml:trace contextRef="#ctx0" brushRef="#br0" timeOffset="1903.545">1850 829 6777 0 0,'0'0'1334'0'0,"0"0"-331"0"0,0 0-48 0 0,0 0 146 0 0,0 0 57 0 0,0 0-87 0 0,0 0-275 0 0,0 0-309 0 0,0 0-211 0 0,0 0-129 0 0,0 0-69 0 0,0 0-27 0 0,0 0-12 0 0,-19 27-21 0 0,-58 81-31 0 0,56-59-36 0 0,22-41 13 0 0,-2-5 33 0 0,1-1 1 0 0,0 1-1 0 0,0 0 1 0 0,0-1-1 0 0,1 1 1 0 0,-1 0-1 0 0,1-1 1 0 0,-1 1 0 0 0,1-1-1 0 0,0 1 1 0 0,0-1-1 0 0,0 1 1 0 0,0-1-1 0 0,1 1 1 0 0,-1-1-1 0 0,0 0 1 0 0,1 0 0 0 0,0 0-1 0 0,0 0 1 0 0,-1 0-1 0 0,1 0 1 0 0,0 0-1 0 0,1 0 1 0 0,-1-1-1 0 0,0 1 1 0 0,0-1 0 0 0,1 0-1 0 0,-1 1 1 0 0,0-1-1 0 0,1 0 1 0 0,0 0-1 0 0,-1-1 1 0 0,1 1-1 0 0,-1-1 1 0 0,1 1 0 0 0,1-1 2 0 0,5 1 213 0 0,0-1 1 0 0,0 0 0 0 0,0-1 0 0 0,0 0 0 0 0,0-1 0 0 0,0 1 0 0 0,-1-2 0 0 0,1 1 0 0 0,0-1 0 0 0,-1-1 0 0 0,0 1 0 0 0,0-1 0 0 0,0-1 0 0 0,0 0 0 0 0,-1 0-1 0 0,0 0 1 0 0,0-1 0 0 0,0 0 0 0 0,-1 0 0 0 0,3-3-214 0 0,8-10 331 0 0,-1 0 0 0 0,0-1-1 0 0,-2-1 1 0 0,0 0 0 0 0,-1-1-1 0 0,6-18-330 0 0,-5 12-110 0 0,-1-1 0 0 0,-2-1 0 0 0,-1 0-1 0 0,-1-1 1 0 0,-2 0 0 0 0,-1 0 0 0 0,-1 0 0 0 0,0-25 110 0 0,-5 51-34 0 0,0 0 1 0 0,0 0-1 0 0,0 0 1 0 0,-1 0-1 0 0,1 0 1 0 0,-1 0 0 0 0,0 0-1 0 0,-1 0 1 0 0,1 0-1 0 0,-1 1 1 0 0,0-1-1 0 0,0 0 1 0 0,-1 1-1 0 0,1 0 1 0 0,-1-1-1 0 0,0 1 1 0 0,0 0-1 0 0,0 1 1 0 0,-1-1 0 0 0,1 0-1 0 0,-1 1 1 0 0,0 0-1 0 0,0 0 1 0 0,0 0-1 0 0,0 0 1 0 0,-1 1-1 0 0,1 0 1 0 0,-1 0-1 0 0,1 0 1 0 0,-1 0 0 0 0,0 1-1 0 0,0-1 1 0 0,0 1-1 0 0,-1 0 34 0 0,2 4-5 0 0,-1-1-1 0 0,0 0 1 0 0,0 1-1 0 0,1 0 1 0 0,0 0-1 0 0,-1 0 1 0 0,1 1-1 0 0,0-1 1 0 0,1 1 0 0 0,-1 0-1 0 0,1 0 1 0 0,-1 1-1 0 0,1-1 1 0 0,1 0-1 0 0,-1 1 1 0 0,0 0-1 0 0,1 0 1 0 0,0 0-1 0 0,0 0 1 0 0,1 0-1 0 0,-1 4 6 0 0,-3 8 49 0 0,2 1 0 0 0,0-1 0 0 0,1 1 0 0 0,0-1-1 0 0,2 1 1 0 0,0 0 0 0 0,1 0 0 0 0,1-1 0 0 0,0 1 0 0 0,5 15-49 0 0,-1-13 57 0 0,2 0 0 0 0,0 0 0 0 0,1 0 0 0 0,1-1 0 0 0,1-1 0 0 0,1 0 1 0 0,10 12-58 0 0,-15-19 16 0 0,46 44-633 0 0,-39-49-3895 0 0,3-4-4405 0 0,-14-2 2825 0 0</inkml:trace>
  <inkml:trace contextRef="#ctx0" brushRef="#br0" timeOffset="2210.904">2380 774 11266 0 0,'0'0'1661'0'0,"0"0"-525"0"0,0 0-60 0 0,0 0 253 0 0,0 0 127 0 0,0 0-163 0 0,0 0-452 0 0,0 0-391 0 0,0 0-214 0 0,0 0-114 0 0,0 0-33 0 0,0 0-14 0 0,0 0-27 0 0,-2 8-11 0 0,-7 35-496 0 0,9-42-174 0 0,-4-2-13805 0 0,4-2 8853 0 0</inkml:trace>
  <inkml:trace contextRef="#ctx0" brushRef="#br0" timeOffset="2550.574">2569 988 472 0 0,'0'0'1919'0'0,"0"0"-128"0"0,0 0-2 0 0,0 0 34 0 0,0 0-72 0 0,0 0-262 0 0,0 0-320 0 0,0 0-277 0 0,0 0-161 0 0,0 0-31 0 0,0 0 17 0 0,0 0 35 0 0,0 0 6 0 0,4 19-17 0 0,11 60-27 0 0,-11-59-19 0 0,-4-20 4 0 0,0 0-7 0 0,0 0-6 0 0,-3-11-323 0 0,0 0 0 0 0,1 1 0 0 0,1-1-1 0 0,0 0 1 0 0,0 0 0 0 0,1 0 0 0 0,0 0-1 0 0,1 0 1 0 0,1 0 0 0 0,0-3-363 0 0,2-9 13 0 0,1 1-1 0 0,0-1 1 0 0,2 1 0 0 0,1 0 0 0 0,0 0-1 0 0,2 1 1 0 0,0 0 0 0 0,2 0-1 0 0,0 1 1 0 0,1 1 0 0 0,5-4-13 0 0,-16 20-28 0 0,1 0-1 0 0,0 1 1 0 0,0-1-1 0 0,0 1 1 0 0,1 0-1 0 0,-1 0 1 0 0,1 0 0 0 0,-1 1-1 0 0,1-1 1 0 0,-1 1-1 0 0,1-1 1 0 0,0 1-1 0 0,0 1 1 0 0,-1-1-1 0 0,1 0 1 0 0,0 1 0 0 0,0 0-1 0 0,0 0 1 0 0,0 0-1 0 0,0 0 1 0 0,0 1-1 0 0,1-1 29 0 0,-3 3-22 0 0,0-1 0 0 0,1 0-1 0 0,-1 0 1 0 0,-1 1-1 0 0,1-1 1 0 0,0 1-1 0 0,0-1 1 0 0,-1 1 0 0 0,0 0-1 0 0,1 0 1 0 0,-1 0-1 0 0,0 0 1 0 0,0-1-1 0 0,-1 1 1 0 0,1 1 0 0 0,-1-1-1 0 0,1 0 1 0 0,-1 0-1 0 0,0 0 1 0 0,0 0-1 0 0,0 0 1 0 0,-1 1 22 0 0,1-3-73 0 0,0 0-1 0 0,0 1 1 0 0,0-1 0 0 0,0 0 0 0 0,0 0-1 0 0,0 0 1 0 0,0 1 0 0 0,0-1-1 0 0,0 0 1 0 0,1 0 0 0 0,-1 0-1 0 0,1 1 1 0 0,-1-1 0 0 0,1 0 0 0 0,-1 0-1 0 0,1 0 1 0 0,-1 0 0 0 0,1 0-1 0 0,0 0 1 0 0,0 0 0 0 0,0 0 0 0 0,-1 0-1 0 0,1-1 1 0 0,0 1 0 0 0,0 0-1 0 0,0 0 1 0 0,0-1 0 0 0,0 1-1 0 0,0-1 1 0 0,1 1 0 0 0,-1-1 0 0 0,0 1 73 0 0,12 1-4505 0 0,1-2-4820 0 0,-12 0 1871 0 0</inkml:trace>
  <inkml:trace contextRef="#ctx0" brushRef="#br0" timeOffset="2862.004">2549 402 8634 0 0,'0'0'1489'0'0,"0"0"-368"0"0,0 0-12 0 0,0 0 213 0 0,0 0 78 0 0,0 0-170 0 0,0 0-310 0 0,0 0-257 0 0,0 0-175 0 0,0 0-117 0 0,0 0-70 0 0,0 0-65 0 0,0 0-52 0 0,33 5-48 0 0,100 12-41 0 0,-20-13 329 0 0,-108-33 237 0 0,-7 22-647 0 0,0 0-1 0 0,0 0 1 0 0,0 1-1 0 0,-1-1 1 0 0,0 1-1 0 0,0-1 1 0 0,-1 1-1 0 0,0 0 0 0 0,0 0 1 0 0,0 0-1 0 0,-1 1 1 0 0,-1-2-14 0 0,-4-6-16 0 0,-64-77-1178 0 0,57 72-2970 0 0,0 1-3754 0 0,13 13 264 0 0</inkml:trace>
  <inkml:trace contextRef="#ctx0" brushRef="#br0" timeOffset="3701.381">1741 163 0 0 0,'0'0'321'0'0,"0"0"1026"0"0,0 0 395 0 0,0 0 166 0 0,0 0 41 0 0,0 0-118 0 0,0 0-335 0 0,0 0-361 0 0,0 0-257 0 0,0 0-175 0 0,0 0-119 0 0,0 0-50 0 0,0 0-41 0 0,31-6-53 0 0,97-19-31 0 0,-4 12 634 0 0,-45 13-676 0 0,-78 0-313 0 0,-1 0 96 0 0,0 0 140 0 0,-46-33 673 0 0,-10-9-2354 0 0,40 25-1443 0 0,1-1-3422 0 0,8 10-1900 0 0</inkml:trace>
  <inkml:trace contextRef="#ctx0" brushRef="#br0" timeOffset="8547.744">3114 248 0 0 0,'0'0'711'0'0,"0"0"265"0"0,0 0 283 0 0,0 0 200 0 0,0 0-60 0 0,0 0-282 0 0,0 0-320 0 0,0 0-236 0 0,0 0-49 0 0,3 3 31 0 0,20 39 502 0 0,-2 1-1 0 0,-1 1 1 0 0,-3 1-1 0 0,-1 0 1 0 0,-3 1 0 0 0,-1 1-1 0 0,4 43-1044 0 0,0 146 524 0 0,-17-222-579 0 0,0 0 0 0 0,-2-1-1 0 0,1 1 1 0 0,-2 0-1 0 0,1-1 1 0 0,-2 0 0 0 0,0 0-1 0 0,0 0 1 0 0,-1-1 0 0 0,-1 1-1 0 0,0-2 1 0 0,-1 1 0 0 0,0-1-1 0 0,-1 0 1 0 0,0 0-1 0 0,-1-1 1 0 0,0 0 55 0 0,-91 71-3718 0 0,-6-21-5008 0 0,79-48 4941 0 0</inkml:trace>
  <inkml:trace contextRef="#ctx0" brushRef="#br0" timeOffset="13084.913">3749 686 0 0 0,'0'0'1227'0'0,"0"0"393"0"0,0 0 214 0 0,0 0 1 0 0,0 0-157 0 0,0 0-242 0 0,0 0-277 0 0,0 0-193 0 0,0 0-144 0 0,-2-9-95 0 0,-10-26-48 0 0,11 34-599 0 0,-1-1 0 0 0,0 1 1 0 0,1 0-1 0 0,-1 0 0 0 0,0 0 0 0 0,0 0 0 0 0,0 0 1 0 0,0 0-1 0 0,1 0 0 0 0,-1 1 0 0 0,0-1 0 0 0,0 1 1 0 0,-1-1-1 0 0,1 1 0 0 0,0 0 0 0 0,0 0 1 0 0,0-1-1 0 0,0 2 0 0 0,0-1 0 0 0,0 0 0 0 0,0 0 1 0 0,0 1-1 0 0,0-1 0 0 0,0 1 0 0 0,0 0 0 0 0,0-1 1 0 0,0 1-1 0 0,-1 1-80 0 0,-14 7 19 0 0,1 0 0 0 0,1 1 0 0 0,0 1 0 0 0,0 1 0 0 0,1 0 0 0 0,1 0 0 0 0,0 2 0 0 0,-9 11-19 0 0,13-15-17 0 0,0 1 0 0 0,1 0 0 0 0,1 1-1 0 0,0 0 1 0 0,0 0 0 0 0,1 0 0 0 0,0 1 0 0 0,1-1 0 0 0,1 1 0 0 0,0 1 0 0 0,1-1 0 0 0,0 1 0 0 0,1-1-1 0 0,1 1 1 0 0,0 0 0 0 0,1-1 0 0 0,0 5 17 0 0,1-13 12 0 0,0-1-1 0 0,0 0 1 0 0,0 0-1 0 0,1 0 1 0 0,-1 0-1 0 0,1 0 1 0 0,0-1-1 0 0,0 1 1 0 0,1 0-1 0 0,-1-1 1 0 0,1 0-1 0 0,-1 1 1 0 0,1-1-1 0 0,0 0 1 0 0,0 0-1 0 0,1-1 1 0 0,-1 1-1 0 0,0-1 1 0 0,1 1-1 0 0,0-1 1 0 0,-1 0-1 0 0,1 0 1 0 0,0-1-1 0 0,0 1 1 0 0,0-1-1 0 0,0 0 1 0 0,0 0-1 0 0,1 0 1 0 0,-1-1 0 0 0,1 1-12 0 0,4-1 136 0 0,-1 1 1 0 0,1-1 0 0 0,0 0 0 0 0,0-1-1 0 0,0 0 1 0 0,-1-1 0 0 0,1 1 0 0 0,-1-2 0 0 0,1 1-1 0 0,-1-1 1 0 0,0-1 0 0 0,0 1 0 0 0,0-1 0 0 0,2-2-137 0 0,14-12 145 0 0,-1-2 0 0 0,0-1 0 0 0,-2-1 0 0 0,0-1 0 0 0,-1-1 1 0 0,-2 0-1 0 0,0-1 0 0 0,-2-1 0 0 0,-1-1 0 0 0,-1 0 0 0 0,-1-1 1 0 0,-1-1-1 0 0,-2 0 0 0 0,6-25-145 0 0,-11 36-280 0 0,-1-1 0 0 0,0 1 0 0 0,-2-1-1 0 0,0 1 1 0 0,-1-1 0 0 0,0 0 0 0 0,-2 1 0 0 0,0-1 0 0 0,-2 0 0 0 0,0 1 0 0 0,-1 0-1 0 0,0-1 1 0 0,-2 2 0 0 0,0-1 0 0 0,-1 0 0 0 0,-1 1 0 0 0,0 1 0 0 0,-11-16 280 0 0,17 28-47 0 0,0-1 0 0 0,0 2 1 0 0,-1-1-1 0 0,1 0 1 0 0,-1 0-1 0 0,0 1 0 0 0,0-1 1 0 0,0 1-1 0 0,-1 0 1 0 0,1 0-1 0 0,-1 0 0 0 0,0 0 1 0 0,1 1-1 0 0,-1 0 0 0 0,0 0 1 0 0,-1 0-1 0 0,1 0 1 0 0,0 0-1 0 0,0 1 0 0 0,-1 0 1 0 0,1 0-1 0 0,-1 0 1 0 0,1 0-1 0 0,-1 1 0 0 0,0 0 1 0 0,1-1-1 0 0,-1 2 1 0 0,1-1-1 0 0,-1 1 0 0 0,1-1 1 0 0,-1 1-1 0 0,1 1 1 0 0,-1-1-1 0 0,1 0 0 0 0,0 1 1 0 0,0 0-1 0 0,0 0 1 0 0,0 0-1 0 0,-4 3 47 0 0,1 8 104 0 0,-1 1 0 0 0,2 0 0 0 0,-1 0 0 0 0,2 0 0 0 0,0 1 0 0 0,1 0-1 0 0,1 0 1 0 0,0 0 0 0 0,0 0 0 0 0,2 1 0 0 0,0-1 0 0 0,1 0 0 0 0,0 1 0 0 0,2-1 0 0 0,0 2-104 0 0,-2-9 68 0 0,4 24 169 0 0,1-1-1 0 0,2 1 1 0 0,2-1 0 0 0,0-1-1 0 0,2 1 1 0 0,2-2 0 0 0,0 0-1 0 0,2 0 1 0 0,1-1 0 0 0,1-1-1 0 0,2-1 1 0 0,0 0 0 0 0,2-2-1 0 0,1 0 1 0 0,20 17-237 0 0,2-11-950 0 0,-43-59-13703 0 0,-1 22 11556 0 0</inkml:trace>
  <inkml:trace contextRef="#ctx0" brushRef="#br0" timeOffset="13263.602">4482 524 2425 0 0,'0'0'2767'0'0,"0"0"-1270"0"0,0 0-292 0 0,0 0 387 0 0,0 0 371 0 0,0 0 74 0 0,0 0-290 0 0,0 0-487 0 0,0 0-420 0 0,-16 35-281 0 0,-53 113-151 0 0,9-7 826 0 0,-25 61-724 0 0,43-155-2041 0 0,6-28-4845 0 0,26-22-5230 0 0,10-1 11075 0 0</inkml:trace>
  <inkml:trace contextRef="#ctx0" brushRef="#br0" timeOffset="13264.602">4156 546 0 0 0,'0'0'1956'0'0,"0"0"-475"0"0,0 0-232 0 0,0 0 233 0 0,0 0 337 0 0,0 0 169 0 0,0 0-131 0 0,0 0-315 0 0,0 0-312 0 0,0 0-236 0 0,0 0-168 0 0,10 31-97 0 0,31 98-97 0 0,-5-66 222 0 0,-26-54-637 0 0,178 171 1543 0 0,-123-103-2524 0 0,-59-87-12921 0 0,-6 6 7518 0 0</inkml:trace>
  <inkml:trace contextRef="#ctx0" brushRef="#br0" timeOffset="13265.602">4874 122 8970 0 0,'0'0'1242'0'0,"0"0"-76"0"0,0 0 95 0 0,0 0 250 0 0,0 0 130 0 0,0 0-156 0 0,0 0-388 0 0,0 0-398 0 0,0 0-282 0 0,0 0-196 0 0,0 0-103 0 0,0 0-54 0 0,0 0-40 0 0,-25 24-10 0 0,-74 75-17 0 0,69-53-153 0 0,28-21-1101 0 0,5-19-1881 0 0,3-2-3720 0 0,0-1-1660 0 0</inkml:trace>
  <inkml:trace contextRef="#ctx0" brushRef="#br0" timeOffset="13623.553">5045 719 3937 0 0,'0'0'2908'0'0,"0"0"-1179"0"0,0 0-410 0 0,0 0 186 0 0,0 0 162 0 0,0 0-12 0 0,0 0-204 0 0,0 0-344 0 0,0 0-317 0 0,0 0-243 0 0,0 0-179 0 0,0 0-115 0 0,-12 1-26 0 0,-39 3-28 0 0,-4 32 258 0 0,42-25-468 0 0,0 0-1 0 0,1 0 1 0 0,0 1 0 0 0,1 1-1 0 0,1 0 1 0 0,-1 0 0 0 0,2 1-1 0 0,0 1 1 0 0,1 0 0 0 0,0 0-1 0 0,1 0 1 0 0,1 1 0 0 0,1 0-1 0 0,0 0 1 0 0,1 0 0 0 0,0 1-1 0 0,2-1 1 0 0,-1 8 11 0 0,4-22-6 0 0,1 1 0 0 0,-1 0 0 0 0,0 0-1 0 0,1-1 1 0 0,0 1 0 0 0,-1-1 0 0 0,1 1 0 0 0,0-1 0 0 0,0 0 0 0 0,1 0 0 0 0,-1 0 0 0 0,0 0 0 0 0,1 0-1 0 0,-1 0 1 0 0,1-1 0 0 0,0 1 0 0 0,-1-1 0 0 0,1 0 0 0 0,0 0 0 0 0,0 0 0 0 0,0 0 0 0 0,0 0-1 0 0,0 0 1 0 0,0-1 0 0 0,0 0 0 0 0,0 1 0 0 0,0-1 0 0 0,0 0 0 0 0,0-1 0 0 0,0 1 0 0 0,0 0-1 0 0,0-1 1 0 0,0 0 0 0 0,0 0 0 0 0,0 0 6 0 0,12 1 101 0 0,0-3 10 0 0,0-1-1 0 0,0 0 1 0 0,0-1 0 0 0,-1 0 0 0 0,0-1 0 0 0,0-1 0 0 0,0-1 0 0 0,-1 0 0 0 0,0 0 0 0 0,0-1 0 0 0,-1-1 0 0 0,0 0 0 0 0,-1 0 0 0 0,0-2 0 0 0,1-1-111 0 0,112-143 557 0 0,-110 133-565 0 0,-1-1 1 0 0,-1-1-1 0 0,-1 0 0 0 0,-1-1 1 0 0,-1 0-1 0 0,-1-1 0 0 0,-2 0 1 0 0,0 0-1 0 0,0-21 8 0 0,-3 38-45 0 0,-2-1 1 0 0,1 1-1 0 0,-1-1 0 0 0,-1 1 1 0 0,0-1-1 0 0,0 1 0 0 0,-1-1 1 0 0,-1 1-1 0 0,0-1 0 0 0,0 1 1 0 0,-1 0-1 0 0,0 0 0 0 0,-1 0 1 0 0,0 0-1 0 0,0 1 0 0 0,-1-1 1 0 0,0 1-1 0 0,-1 0 0 0 0,0 1 0 0 0,-1-1 1 0 0,1 1-1 0 0,-9-7 45 0 0,13 14-11 0 0,-1 0-1 0 0,0-1 1 0 0,1 1 0 0 0,-1 0 0 0 0,0 0-1 0 0,0 0 1 0 0,0 1 0 0 0,1-1-1 0 0,-1 1 1 0 0,0-1 0 0 0,0 1-1 0 0,0 0 1 0 0,0 0 0 0 0,0 0-1 0 0,0 1 1 0 0,0-1 0 0 0,0 1-1 0 0,0-1 1 0 0,0 1 0 0 0,1 0-1 0 0,-1 0 1 0 0,0 1 0 0 0,0-1-1 0 0,1 0 1 0 0,-1 1 0 0 0,1 0-1 0 0,-1-1 1 0 0,1 1 0 0 0,0 0-1 0 0,0 0 1 0 0,0 0 0 0 0,0 1-1 0 0,0-1 1 0 0,0 0 0 0 0,1 1-1 0 0,-1 0 12 0 0,-49 98 12 0 0,45-82-7 0 0,1 1 1 0 0,1 0-1 0 0,0 0 0 0 0,2 0 0 0 0,1 1 1 0 0,0-1-1 0 0,1 1 0 0 0,1-1 0 0 0,1 0 1 0 0,1 1-1 0 0,1-1 0 0 0,1 0 0 0 0,0-1 1 0 0,2 1-1 0 0,0-1 0 0 0,1-1 0 0 0,1 1 1 0 0,4 6-6 0 0,54 71-473 0 0,-7-49-2852 0 0,-37-40-1166 0 0,-13-6-1337 0 0,-4-1-725 0 0</inkml:trace>
  <inkml:trace contextRef="#ctx0" brushRef="#br0" timeOffset="14173.565">5462 653 3393 0 0,'0'0'1477'0'0,"0"0"-184"0"0,0 0 191 0 0,0 0 268 0 0,0 0 43 0 0,0 0-209 0 0,0 0-448 0 0,0 0-406 0 0,0 0-259 0 0,0 0-142 0 0,-8 31-32 0 0,-23 97 46 0 0,28-76 234 0 0,6-47-438 0 0,-2-2-71 0 0,1 0-1 0 0,-1 0 1 0 0,1 0 0 0 0,-1 0-1 0 0,1-1 1 0 0,0 1-1 0 0,0-1 1 0 0,0 1 0 0 0,0-1-1 0 0,1 0 1 0 0,-1 0-1 0 0,0 0 1 0 0,1 0 0 0 0,0 0-1 0 0,-1 0 1 0 0,1-1-1 0 0,0 1 1 0 0,0-1 0 0 0,0 0-1 0 0,0 0 1 0 0,0 0-1 0 0,0 0 1 0 0,0 0 0 0 0,1-1-1 0 0,-1 0 1 0 0,0 1-1 0 0,0-1 1 0 0,0 0 0 0 0,1-1-1 0 0,-1 1 1 0 0,0 0-1 0 0,0-1 1 0 0,0 0 0 0 0,0 0-1 0 0,0 0 1 0 0,0 0-1 0 0,0 0 1 0 0,0-1-1 0 0,0 1 1 0 0,0-1 0 0 0,-1 0-1 0 0,1 1 1 0 0,2-3-70 0 0,25-20 96 0 0,0-1 0 0 0,-2-2-1 0 0,0 0 1 0 0,-2-2 0 0 0,5-10-96 0 0,28-28 74 0 0,-37 45-4 0 0,-20 51-633 0 0,-39 120 667 0 0,11-70-111 0 0,1 43-224 0 0,6 0 0 0 0,5 1-1 0 0,3 106 232 0 0,11-228 1 0 0,-18 82-22 0 0,17-80 44 0 0,1-1 0 0 0,-2 1-1 0 0,1-1 1 0 0,0 0-1 0 0,0 0 1 0 0,-1 0 0 0 0,1 1-1 0 0,-1-1 1 0 0,0 0-1 0 0,1-1 1 0 0,-1 1 0 0 0,0 0-1 0 0,0 0 1 0 0,0-1-1 0 0,-1 1 1 0 0,1-1 0 0 0,0 0-1 0 0,0 0 1 0 0,-1 0-1 0 0,1 0 1 0 0,-1 0 0 0 0,1 0-1 0 0,-1-1 1 0 0,1 1-1 0 0,-1-1 1 0 0,1 1 0 0 0,-1-1-1 0 0,0 0 1 0 0,1 0-1 0 0,-1 0 1 0 0,1-1 0 0 0,-2 1-23 0 0,-1-4 53 0 0,0 0 0 0 0,0 0 0 0 0,1 0 0 0 0,-1 0 0 0 0,1-1 0 0 0,0 1 0 0 0,0-1 0 0 0,0-1 0 0 0,1 1 0 0 0,-1 0 0 0 0,1-1 0 0 0,1 1 0 0 0,-1-1 0 0 0,1 0 0 0 0,0 0 0 0 0,0 0 0 0 0,1 0 0 0 0,0 0 0 0 0,0-1 0 0 0,0 1 0 0 0,1 0 1 0 0,0-4-54 0 0,-4-22-204 0 0,1 0 0 0 0,1 0 1 0 0,2 1-1 0 0,2-1 1 0 0,3-20 203 0 0,9-16-3977 0 0,8 0-5027 0 0,-16 48 1858 0 0</inkml:trace>
  <inkml:trace contextRef="#ctx0" brushRef="#br0" timeOffset="14441.257">6038 211 2353 0 0,'0'0'2251'0'0,"0"0"-214"0"0,0 0-28 0 0,0 0 78 0 0,0 0-93 0 0,0 0-282 0 0,0 0-400 0 0,0 0-359 0 0,0 0-215 0 0,0 0-128 0 0,0 0-66 0 0,0 0 7 0 0,0 0 10 0 0,6 4-17 0 0,-2-3-426 0 0,-3-1-97 0 0,0 1-1 0 0,0-1 1 0 0,0 0 0 0 0,0 1-1 0 0,0-1 1 0 0,0 0-1 0 0,0 1 1 0 0,0-1 0 0 0,0 1-1 0 0,0-1 1 0 0,0 1 0 0 0,0 0-1 0 0,-1-1 1 0 0,1 1-1 0 0,0 0 1 0 0,0 0 0 0 0,-1 0-1 0 0,1-1 1 0 0,0 1 0 0 0,-1 0-1 0 0,1 0 1 0 0,-1 0-1 0 0,1 0 1 0 0,-1 0 0 0 0,0 0-1 0 0,1 0 1 0 0,-1 0 0 0 0,0 0-1 0 0,0 0 1 0 0,0 0 0 0 0,0 0-1 0 0,1 0 1 0 0,-1 0-1 0 0,-1 0 1 0 0,1 1 0 0 0,0-1-1 0 0,0 0 1 0 0,0 0 0 0 0,-1 0-1 0 0,1 0-20 0 0,-114 196 616 0 0,112-184-2199 0 0,1-5-3418 0 0,1-6-3357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4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16027 0 0,'0'0'1395'0'0,"0"0"-577"0"0,0 0-407 0 0,0 0 65 0 0,0 0 249 0 0,0 0 139 0 0,0 0-46 0 0,0 0-202 0 0,0 0-219 0 0,0 0-154 0 0,0 0-88 0 0,0 0-30 0 0,0 0-1 0 0,0 5-10 0 0,4 21 354 0 0,0 4-1391 0 0,-3-10-7350 0 0,-1-16 1181 0 0,-2-1-396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2:16.60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161 929 1816 0 0,'0'0'2753'0'0,"0"0"-802"0"0,0 0-423 0 0,0 0 63 0 0,0 0 192 0 0,0 0 78 0 0,0 0-215 0 0,0 0-408 0 0,0 0-403 0 0,0 0-332 0 0,0 0-214 0 0,-3-2-115 0 0,-6-3 5 0 0,21 18 168 0 0,5 7 19 0 0,94 182 674 0 0,-93-163-1778 0 0,-1 1 0 0 0,-2 1 0 0 0,-2 1 0 0 0,7 38 738 0 0,-16-42-4250 0 0,-2-1-7417 0 0,-2-30 10636 0 0</inkml:trace>
  <inkml:trace contextRef="#ctx0" brushRef="#br0" timeOffset="428.123">0 947 0 0 0,'0'0'272'0'0,"0"0"550"0"0,0 0 68 0 0,0 0 156 0 0,0 0 270 0 0,0 0 137 0 0,0 0-93 0 0,0 0-227 0 0,0 0-200 0 0,0 0-92 0 0,22-32-83 0 0,71-102-76 0 0,-25 69 211 0 0,-53 57-727 0 0,2-2-24 0 0,1 0-1 0 0,1 1 0 0 0,0 1 0 0 0,0 1 1 0 0,0 1-1 0 0,1 0 0 0 0,0 1 0 0 0,0 2 0 0 0,0 0 1 0 0,13 0-142 0 0,-30 3 13 0 0,0 0 0 0 0,0 0 1 0 0,0 1-1 0 0,1 0 0 0 0,-1-1 1 0 0,0 1-1 0 0,0 0 0 0 0,0 1 1 0 0,-1-1-1 0 0,1 0 0 0 0,0 1 1 0 0,0 0-1 0 0,-1-1 0 0 0,1 1 1 0 0,-1 0-1 0 0,1 0 0 0 0,-1 1 1 0 0,0-1-1 0 0,0 0 0 0 0,0 1 1 0 0,0-1-1 0 0,-1 1 0 0 0,1 0 1 0 0,0-1-1 0 0,-1 1 0 0 0,0 0 1 0 0,0 0-1 0 0,0 0 0 0 0,0 0 1 0 0,0 0-1 0 0,-1 0 0 0 0,1 0 1 0 0,-1 1-1 0 0,0-1 0 0 0,0 0 1 0 0,0 3-14 0 0,-17 118 569 0 0,11-107-685 0 0,0-1-1 0 0,0 0 0 0 0,-2 0 1 0 0,0-1-1 0 0,0 0 0 0 0,-2 0 1 0 0,0-1-1 0 0,0 0 0 0 0,-1-1 1 0 0,-1 0-1 0 0,0-1 1 0 0,-1 0-1 0 0,-4 2 117 0 0,-1-8-2051 0 0,12-5-1240 0 0,-1-1-3760 0 0,7 0 5933 0 0</inkml:trace>
  <inkml:trace contextRef="#ctx0" brushRef="#br0" timeOffset="679.51">624 907 5081 0 0,'0'0'1482'0'0,"0"0"-297"0"0,0 0-110 0 0,0 0 29 0 0,0 0-73 0 0,0 0-244 0 0,0 0-311 0 0,0 0-228 0 0,-16 31-136 0 0,-47 98-78 0 0,46-67-46 0 0,18-53-4 0 0,0-5-5 0 0,-1 0 0 0 0,0-1 0 0 0,1 1 0 0 0,0 0 0 0 0,0 0 0 0 0,0-1 0 0 0,1 1 0 0 0,-1-1 0 0 0,1 1 0 0 0,0-1 0 0 0,-1 1 0 0 0,2-1 1 0 0,-1 0-1 0 0,0 0 0 0 0,1 0 0 0 0,-1 0 0 0 0,1-1 0 0 0,0 1 0 0 0,0-1 0 0 0,0 1 0 0 0,0-1 0 0 0,0 0 0 0 0,1 0 0 0 0,-1 0 0 0 0,1-1 0 0 0,-1 1 0 0 0,1-1 1 0 0,0 0-1 0 0,-1 0 0 0 0,1 0 0 0 0,0-1 0 0 0,0 1 0 0 0,0-1 21 0 0,1 0 94 0 0,0 0-1 0 0,-1 0 1 0 0,1-1 0 0 0,-1 1-1 0 0,1-1 1 0 0,-1 0 0 0 0,1-1-1 0 0,-1 1 1 0 0,0-1 0 0 0,1 0-1 0 0,-1 0 1 0 0,0 0 0 0 0,0 0-1 0 0,-1-1 1 0 0,1 0 0 0 0,0 0 0 0 0,-1 0-1 0 0,1 0 1 0 0,-1 0 0 0 0,2-4-94 0 0,4-4 390 0 0,0-1 1 0 0,-1 0 0 0 0,-1 0 0 0 0,0 0 0 0 0,-1-1 0 0 0,0 0-1 0 0,-1-1 1 0 0,0 1 0 0 0,-1-1 0 0 0,-1 0 0 0 0,0 0 0 0 0,-1 0 0 0 0,-1 0-1 0 0,0-1 1 0 0,-1-8-391 0 0,0 18 45 0 0,-1 0 1 0 0,0 0-1 0 0,0 0 0 0 0,0 0 0 0 0,-1 0 1 0 0,1 0-1 0 0,-1 0 0 0 0,0 1 0 0 0,-1-1 1 0 0,1 1-1 0 0,-1-1 0 0 0,0 1 0 0 0,0 0 1 0 0,0 0-1 0 0,-1 0 0 0 0,1 1 0 0 0,-1-1 1 0 0,-2-1-46 0 0,3 3-112 0 0,1 0 1 0 0,0 1 0 0 0,-1-1 0 0 0,1 1-1 0 0,-1 0 1 0 0,0 0 0 0 0,1 0 0 0 0,-1 0-1 0 0,0 0 1 0 0,0 0 0 0 0,0 1 0 0 0,0-1-1 0 0,1 1 1 0 0,-1 0 0 0 0,0 0 0 0 0,0 0 0 0 0,0 0-1 0 0,0 0 1 0 0,0 1 0 0 0,0-1 0 0 0,-2 2 111 0 0,-11 10-3700 0 0,8 0-3147 0 0,4-5-717 0 0</inkml:trace>
  <inkml:trace contextRef="#ctx0" brushRef="#br0" timeOffset="992.263">934 833 9298 0 0,'0'0'1662'0'0,"0"0"-467"0"0,0 0-141 0 0,0 0 5 0 0,0 0-94 0 0,0 0-243 0 0,0 0-295 0 0,0 0-181 0 0,0 0-66 0 0,0 0-32 0 0,0 0-36 0 0,0 0-14 0 0,0 0-23 0 0,4 17-20 0 0,17 80-14 0 0,-5-61-609 0 0,-11-30-3461 0 0,1-4-3949 0 0,-5-2 3216 0 0</inkml:trace>
  <inkml:trace contextRef="#ctx0" brushRef="#br0" timeOffset="1198.756">739 542 0 0 0,'0'0'0'0'0,"0"0"0"0"0,0 0 0 0 0,0 0 0 0 0</inkml:trace>
  <inkml:trace contextRef="#ctx0" brushRef="#br0" timeOffset="1665.96">1136 877 3113 0 0,'0'0'1453'0'0,"0"0"-71"0"0,0 0 282 0 0,0 0 267 0 0,0 0-22 0 0,0 0-329 0 0,0 0-406 0 0,0 0-279 0 0,0 0-157 0 0,0 0-119 0 0,0 0-103 0 0,0 0-81 0 0,0 0-62 0 0,2-30-38 0 0,7-134 200 0 0,3 97-130 0 0,-11 68-475 0 0,1-1 0 0 0,-1 1-1 0 0,1-1 1 0 0,-1 1-1 0 0,1 0 1 0 0,-1-1-1 0 0,0 1 1 0 0,1 0-1 0 0,-1 0 1 0 0,0 0 0 0 0,0 0-1 0 0,0 0 1 0 0,1 0-1 0 0,-1 1 1 0 0,-1-1-1 0 0,1 0 1 0 0,0 0-1 0 0,0 1 1 0 0,0-1 0 0 0,-1 1-1 0 0,1-1 1 0 0,0 1-1 0 0,-1-1 1 0 0,1 1-1 0 0,-1-1 1 0 0,0 1-1 0 0,0-1 1 0 0,1 1 70 0 0,0 3-8 0 0,1 1 0 0 0,0-1 0 0 0,0 0 0 0 0,0 1 0 0 0,1-1 1 0 0,0 0-1 0 0,0-1 0 0 0,0 1 0 0 0,0 0 0 0 0,1-1 0 0 0,0 0 0 0 0,0 0 0 0 0,0 0 0 0 0,0 0 0 0 0,1-1 1 0 0,-1 1-1 0 0,1-1 0 0 0,0 0 0 0 0,0-1 0 0 0,0 1 0 0 0,1-1 0 0 0,-1 0 0 0 0,0 0 0 0 0,1-1 0 0 0,-1 0 1 0 0,1 0-1 0 0,1 0 8 0 0,-5-3 174 0 0,1 0 0 0 0,-1 0 0 0 0,0 0 0 0 0,0 0 0 0 0,-1 0 0 0 0,1-1 0 0 0,0 1 0 0 0,-1 0 0 0 0,1-1 0 0 0,-1 0 0 0 0,0 1 0 0 0,0-1 0 0 0,0 0 0 0 0,0 0 0 0 0,0 0 0 0 0,-1 1 0 0 0,1-1 0 0 0,-1 0 0 0 0,0-1-174 0 0,12-102 2074 0 0,-2 12-4067 0 0,5 33-9431 0 0,-14 57 2589 0 0</inkml:trace>
  <inkml:trace contextRef="#ctx0" brushRef="#br0" timeOffset="1977.504">1477 1 3361 0 0,'0'0'2815'0'0,"0"0"-1340"0"0,0 0-496 0 0,0 0 157 0 0,0 0 206 0 0,0 0 77 0 0,0 0-152 0 0,0 0-287 0 0,0 0-191 0 0,0 0-102 0 0,0 0-71 0 0,0 0-92 0 0,6 19-82 0 0,33 92 187 0 0,94 157-206 0 0,-107-194-3086 0 0,-23-58-2578 0 0,-2 1-4357 0 0,-1-14 8216 0 0</inkml:trace>
  <inkml:trace contextRef="#ctx0" brushRef="#br0" timeOffset="2184.358">1376 244 4185 0 0,'0'0'1319'0'0,"0"0"-283"0"0,0 0-14 0 0,0 0 65 0 0,0 0-51 0 0,0 0-159 0 0,0 0-186 0 0,0 0-164 0 0,30-13-104 0 0,97-40-105 0 0,-36 11 480 0 0,-53 24-2812 0 0,-8 7-4666 0 0,-24 8 2055 0 0</inkml:trace>
  <inkml:trace contextRef="#ctx0" brushRef="#br0" timeOffset="2551.562">847 251 10570 0 0,'0'0'2305'0'0,"0"0"-428"0"0,0 0-144 0 0,0 0-34 0 0,0 0-177 0 0,0 0-362 0 0,0 0-381 0 0,0 0-286 0 0,0 0-160 0 0,0 0-67 0 0,0 0-95 0 0,0 0-67 0 0,0 0-60 0 0,0 0-72 0 0,0 0-68 0 0,0 0-99 0 0,15 5-3667 0 0,-5-2-4553 0 0,-5-3-2045 0 0</inkml:trace>
  <inkml:trace contextRef="#ctx0" brushRef="#br0" timeOffset="3174.505">1173 1264 10538 0 0,'0'0'1337'0'0,"0"0"-571"0"0,0 0-215 0 0,0 0 89 0 0,0 0 152 0 0,0 0 62 0 0,0 0-102 0 0,0 0-154 0 0,0 0-101 0 0,0 0-38 0 0,0 0 10 0 0,0 0 6 0 0,0 0-24 0 0,8 33-55 0 0,24 104-77 0 0,34 64 470 0 0,-23-70-127 0 0,-22-67-1957 0 0,0-1-5479 0 0,-19-56-1870 0 0,-2-6 4012 0 0</inkml:trace>
  <inkml:trace contextRef="#ctx0" brushRef="#br0" timeOffset="3591.827">1052 1278 4137 0 0,'0'0'1181'0'0,"0"0"-254"0"0,0 0 18 0 0,0 0 169 0 0,0 0 68 0 0,0 0-155 0 0,0 0-298 0 0,0 0-239 0 0,0 0-147 0 0,0 0-95 0 0,0 0-48 0 0,0 0-10 0 0,35-27 1 0 0,111-85 25 0 0,-143 109-195 0 0,-1 0-1 0 0,1 0 1 0 0,1 0-1 0 0,-1 1 1 0 0,0-1 0 0 0,1 1-1 0 0,-1 0 1 0 0,1 0-1 0 0,-1 0 1 0 0,1 0-1 0 0,0 0 1 0 0,0 1 0 0 0,0 0-1 0 0,0 0 1 0 0,0 0-1 0 0,0 0 1 0 0,0 1-1 0 0,1-1 1 0 0,1 1-21 0 0,7 1 109 0 0,3-1 60 0 0,-10-1-125 0 0,0 0-1 0 0,0 0 1 0 0,0 0 0 0 0,0 1-1 0 0,1 0 1 0 0,-1 0 0 0 0,0 0-1 0 0,0 1 1 0 0,0 0 0 0 0,0 0-1 0 0,0 1 1 0 0,0 0 0 0 0,-1 0-1 0 0,1 0 1 0 0,0 0 0 0 0,-1 1-1 0 0,0 0 1 0 0,1 0 0 0 0,-1 1-1 0 0,0-1 1 0 0,-1 1 0 0 0,1 0-1 0 0,-1 0 1 0 0,0 1 0 0 0,0 0-1 0 0,0-1 1 0 0,0 1 0 0 0,-1 0-1 0 0,0 1-43 0 0,0 3 114 0 0,0 1-1 0 0,-1 0 1 0 0,0 1 0 0 0,0-1-1 0 0,-1 0 1 0 0,-1 0 0 0 0,0 1-1 0 0,0-1 1 0 0,-1 0-1 0 0,0 1 1 0 0,-1-1 0 0 0,0 0-1 0 0,-1 0 1 0 0,0 0 0 0 0,0-1-1 0 0,-1 1 1 0 0,0-1-1 0 0,-1 1 1 0 0,0-2 0 0 0,-5 8-114 0 0,-4 7-51 0 0,-1-1 1 0 0,-1 0 0 0 0,-1-1 0 0 0,-1-1 0 0 0,-1 0-1 0 0,-17 13 51 0 0,-2-8-2204 0 0,10-14-7168 0 0,21-10 3922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  <inkml:brush xml:id="br3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2" timeOffset="41305.342">3954 4477 0 0 0,'0'0'576'0'0,"0"0"328"0"0,0 0 113 0 0,0-3-4 0 0,0-5 203 0 0,-7-3 11172 0 0,-4 22-12296 0 0,-91 132 950 0 0,20-26-634 0 0,0 17-193 0 0,-12 23-15 0 0,-17-21 69 0 0,34-42-140 0 0,-49 81-102 0 0,53-79-19 0 0,39-48 22 0 0,-59 74 56 0 0,24-48 4 0 0,18-16-28 0 0,-30 56-66 0 0,38-65 50 0 0,11-4 22 0 0,15-20-42 0 0,0-3 296 0 0,8-11-453 0 0,29-33-7240 0 0,-14 14 1870 0 0,1 1-1726 0 0</inkml:trace>
  <inkml:trace contextRef="#ctx0" brushRef="#br2" timeOffset="42379.415">3925 4488 0 0 0,'0'0'984'0'0,"-4"7"7505"0"0,-1-7-7610 0 0,-57 0 6064 0 0,-79-25-3687 0 0,57-2-1412 0 0,81 26-1677 0 0,-1 0-196 0 0,21 15-222 0 0,28 42 245 0 0,-3 2 1 0 0,-2 3-1 0 0,10 23 6 0 0,8 77 20 0 0,-42-92 17 0 0,-12-62 239 0 0,-2-19 535 0 0,-1-19-280 0 0,-1 22-506 0 0,17-192 393 0 0,-6 153-1334 0 0,18-61 1305 0 0,-15 75-5505 0 0,3 1-5445 0 0,-13 28 2382 0 0</inkml:trace>
  <inkml:trace contextRef="#ctx0" brushRef="#br3" timeOffset="107963.067">2520 5905 0 0 0,'0'0'760'0'0,"0"0"406"0"0,0 0 223 0 0,0 0 236 0 0,0 0 216 0 0,0 0 23 0 0,0 0-191 0 0,0 0-254 0 0,0 0-248 0 0,0 0-213 0 0,-2-1-122 0 0,37-5 4200 0 0,30 15-3465 0 0,-49 1-1421 0 0,-1 1 0 0 0,0 0 0 0 0,-1 2 0 0 0,-1-1 1 0 0,1 2-1 0 0,-2 0 0 0 0,0 0 0 0 0,-1 1 1 0 0,0 1-1 0 0,-1-1 0 0 0,-1 3-150 0 0,49 63 385 0 0,42 27-49 0 0,-88-97-298 0 0,39 18 206 0 0,-50-29-216 0 0,-1 0 17 0 0,0 0 23 0 0,0 0-48 0 0,-8-36-3822 0 0,5 27-274 0 0,0-1-3520 0 0,2 6-1055 0 0</inkml:trace>
  <inkml:trace contextRef="#ctx0" brushRef="#br3" timeOffset="108498.71">3168 5905 0 0 0,'0'0'1720'0'0,"0"0"170"0"0,0 0-96 0 0,0 0-287 0 0,0 0-291 0 0,0 0-201 0 0,0 0-91 0 0,0 0-41 0 0,0 0 1 0 0,-1-4-13 0 0,-4-13-55 0 0,-3 12 3617 0 0,-10 9-3370 0 0,17-3-660 0 0,-87 47 1133 0 0,-221 109-101 0 0,-4-44-323 0 0,279-97-940 0 0,34-16-213 0 0,0 0-26 0 0,6 18-1272 0 0,17-14-2720 0 0,-8-4-4393 0 0,-13 0 7076 0 0,2 0-6964 0 0</inkml:trace>
  <inkml:trace contextRef="#ctx0" brushRef="#br3" timeOffset="115657.36">2294 6402 0 0 0,'0'0'891'0'0,"0"0"10"0"0,0 0-150 0 0,0 0-195 0 0,0 0-160 0 0,0 0-65 0 0,-23 13 7 0 0,-107 56 496 0 0,-71 49 3123 0 0,-308 194 2133 0 0,256-165-5112 0 0,202-110-891 0 0,52-36-94 0 0,0 1-1 0 0,-1-1 1 0 0,1 0-1 0 0,0 0 1 0 0,-1 0-1 0 0,1 0 1 0 0,0-1-1 0 0,0 1 1 0 0,0 0-1 0 0,0 0 1 0 0,0 0-1 0 0,0-1 1 0 0,0 1-1 0 0,0 0 1 0 0,0-1-1 0 0,0 1 1 0 0,1-1-1 0 0,-1 0 1 0 0,0 1-1 0 0,0-1 1 0 0,0 0-1 0 0,1 0 1 0 0,-1 1-1 0 0,0-1 1 0 0,0 0-1 0 0,1 0 1 0 0,-1 0-1 0 0,0-1 1 0 0,0 1-1 0 0,1 0 1 0 0,-1 0-1 0 0,1-1 8 0 0,40-1 227 0 0,-1-2 0 0 0,1-2 0 0 0,-1-2 0 0 0,0-2 0 0 0,18-7-227 0 0,206-27 297 0 0,-185 35-257 0 0,-26 2-274 0 0,-61 29 156 0 0,-170 126 221 0 0,142-119-239 0 0,-1-2 0 0 0,0-1 0 0 0,-2-2 0 0 0,-21 9 96 0 0,-19 13-256 0 0,-439 270 300 0 0,-109 44 2190 0 0,407-224-974 0 0,265-143-2238 0 0,28-26-1283 0 0,-31 0-7413 0 0,-33 25 2516 0 0</inkml:trace>
  <inkml:trace contextRef="#ctx0" brushRef="#br3" timeOffset="116660.136">2130 6439 0 0 0,'0'0'200'0'0,"0"0"631"0"0,0 0 258 0 0,0 0 100 0 0,-4 0 3931 0 0,-14 0-937 0 0,-2 0-1399 0 0,-29 0 1357 0 0,40 0-3907 0 0,0-1-1 0 0,0 0 1 0 0,1 0-1 0 0,-1-1 1 0 0,1 0-1 0 0,-1-1 1 0 0,1 0-1 0 0,0 0 1 0 0,0-1 0 0 0,0 0-1 0 0,-7-4-233 0 0,-27-18 739 0 0,41 26-748 0 0,0 1-1 0 0,0 0 1 0 0,0-1 0 0 0,-1 1 0 0 0,1 0-1 0 0,0 0 1 0 0,0 0 0 0 0,0-1 0 0 0,0 1-1 0 0,0 0 1 0 0,1 0 0 0 0,-1 0 0 0 0,0 1-1 0 0,0-1 1 0 0,1 0 0 0 0,-1 0 0 0 0,1 0-1 0 0,-1 0 1 0 0,1 1 0 0 0,-1-1 0 0 0,1 0-1 0 0,0 1 1 0 0,-1-1 0 0 0,1 0 0 0 0,0 1-1 0 0,0-1 1 0 0,0 0 0 0 0,0 1 0 0 0,0-1-1 0 0,1 0 1 0 0,-1 0 0 0 0,0 1 0 0 0,1-1-1 0 0,-1 0 1 0 0,0 1 0 0 0,1-1 0 0 0,0 1 9 0 0,-1 3 4 0 0,0-1-8 0 0,-1 18-11 0 0,1-1 0 0 0,1 1 0 0 0,1-1 0 0 0,1 0-1 0 0,1 1 1 0 0,0-1 0 0 0,7 16 15 0 0,1-7-14 0 0,-2 2 1 0 0,-1-1-1 0 0,-1 1 1 0 0,-2 1-1 0 0,-1-1 1 0 0,-2 1-1 0 0,-1 12 14 0 0,-14-8 5 0 0,11-34 13 0 0,1-2 0 0 0,0-1 13 0 0,0 0 4 0 0,0 0-7 0 0,0 0 26 0 0,0 0 4 0 0,0 0 0 0 0,0 0 11 0 0,30-63 395 0 0,169-260 164 0 0,-119 197-2497 0 0,-63 106-776 0 0,-2 8-6123 0 0,-6 7-1718 0 0</inkml:trace>
  <inkml:trace contextRef="#ctx0" brushRef="#br2" timeOffset="147885.516">3958 4477 0 0 0,'86'10'536'0'0,"35"9"4404"0"0,91 14-911 0 0,122 19-1370 0 0,139 36-1667 0 0,-182-29-820 0 0,21-14-150 0 0,-162-15-14 0 0,39 6 93 0 0,71-33 119 0 0,-221 15-241 0 0,-16-14 130 0 0,-28 4 2022 0 0,-65-23-1175 0 0,6-29 90 0 0,-20-33 430 0 0,80 72-1399 0 0,-1 1 0 0 0,1 1 0 0 0,-1-1 0 0 0,0 1 1 0 0,0 0-1 0 0,-1 0 0 0 0,1 0 0 0 0,-1 0 0 0 0,1 1 0 0 0,-1 0 0 0 0,0 1 0 0 0,0-1 0 0 0,0 1 0 0 0,0 0 0 0 0,-5 0-77 0 0,11 1-86 0 0,-2 22-156 0 0,3 20 178 0 0,-14 127-37 0 0,-39-23-132 0 0,-1-69 217 0 0,53-77 15 0 0,0 0 0 0 0,0-1 0 0 0,0 1 0 0 0,0 0 0 0 0,1 0 0 0 0,-1-1 0 0 0,0 1 0 0 0,0 0 0 0 0,1 0 0 0 0,-1 0 0 0 0,0 0 0 0 0,0-1 0 0 0,1 1 0 0 0,-1 0 0 0 0,0 0 0 0 0,0 0 0 0 0,1 0 0 0 0,-1 0 0 0 0,0 0 0 0 0,0 0 0 0 0,1 0 0 0 0,-1 0 0 0 0,0 0 0 0 0,1 0 0 0 0,-1 0 1 0 0,0 0-1 0 0,1 0 0 0 0,-1 0 0 0 0,0 0 0 0 0,0 0 0 0 0,1 0 0 0 0,-1 0 0 0 0,0 0 0 0 0,0 0 0 0 0,1 0 0 0 0,-1 0 0 0 0,0 1 0 0 0,0-1 0 0 0,1 0 0 0 0,-1 0 0 0 0,0 0 0 0 0,0 1 0 0 0,1-1 0 0 0,-1 0 0 0 0,0 0 0 0 0,0 0 0 0 0,0 1 0 0 0,0-1 0 0 0,1 0 0 0 0,-1 0 0 0 0,0 1 0 0 0,0-1 1 0 0,0 0-1 0 0,0 1 0 0 0,0-1 0 0 0,0 0 0 0 0,0 0 0 0 0,0 1 0 0 0,0-1 0 0 0,0 0 0 0 0,0 1 1 0 0,179-90 232 0 0,-39 9-85 0 0,-132 74-321 0 0,0-1 383 0 0,-6-1-5778 0 0,-2 7-77 0 0,0 1-3284 0 0</inkml:trace>
  <inkml:trace contextRef="#ctx0" brushRef="#br2" timeOffset="169861.261">3222 6042 0 0 0,'0'0'0'0'0,"0"0"0"0"0,0 0 0 0 0,0 0 0 0 0,0 0 0 0 0,0 0 0 0 0,0 0 0 0 0</inkml:trace>
  <inkml:trace contextRef="#ctx0" brushRef="#br3" timeOffset="171556.221">3325 5927 0 0 0,'0'0'0'0'0,"0"0"0"0"0,0 0 0 0 0,0 0 0 0 0,0 0 0 0 0,0 0 0 0 0,0 0 0 0 0,0 0 0 0 0,0 0 0 0 0,0 0 0 0 0,0 0 0 0 0</inkml:trace>
  <inkml:trace contextRef="#ctx0" brushRef="#br3" timeOffset="173846.27">3069 6053 0 0 0,'-70'7'0'0'0,"-11"-3"0"0"0,7 36 0 0 0,13-11 0 0 0,66-30 8691 0 0,11-2-3368 0 0,32-6-2581 0 0,235-59 1877 0 0,143-64-2797 0 0,-180 62-1173 0 0,72-19 52 0 0,-129 38-516 0 0,150-59 87 0 0,-29 0 125 0 0,-104 51-283 0 0,-25-11 18 0 0,-93 47-68 0 0,5-2-13 0 0,24-16-50 0 0,87-25 63 0 0,-100 30-7 0 0,-46 25-5 0 0,-28 3-70 0 0,34-18 28 0 0,-49 24 119 0 0,-29 4 256 0 0,-169-13-505 0 0,96-7 70 0 0,-12-8 104 0 0,4 4-82 0 0,94 22 9 0 0,-2 29-551 0 0,19 70 346 0 0,-3-26 157 0 0,-3 1 0 0 0,-3-1 0 0 0,-4 1-1 0 0,-4 48 68 0 0,1-63-27 0 0,0-59 42 0 0,12-59 707 0 0,53-29-682 0 0,95-121 97 0 0,-83 113 2 0 0,-73 117-4225 0 0,-9 5-3404 0 0,1-12 422 0 0,0-6-530 0 0</inkml:trace>
  <inkml:trace contextRef="#ctx0" brushRef="#br3" timeOffset="177271.947">4247 5206 0 0 0,'0'0'213'0'0,"0"0"701"0"0,0 0 61 0 0,0 0-107 0 0,0 0-49 0 0,4 15-18 0 0,24 107 2992 0 0,-1-24 1419 0 0,-25-91 573 0 0,-6-15-2698 0 0,-1 2-4037 0 0,-14-37 1770 0 0,17-57-255 0 0,4 85-556 0 0,1 0-1 0 0,0 1 1 0 0,1-1-1 0 0,0 1 1 0 0,1 0-1 0 0,1 1 1 0 0,0-1-1 0 0,1 1 1 0 0,1 0-1 0 0,0 1 1 0 0,0 0-1 0 0,1 0 1 0 0,8-8-9 0 0,45-34-73 0 0,-60 53 64 0 0,0-1 0 0 0,0 1 0 0 0,-1 1 0 0 0,1-1 0 0 0,0 0 1 0 0,0 0-1 0 0,1 1 0 0 0,-1-1 0 0 0,0 1 0 0 0,0-1 1 0 0,0 1-1 0 0,0 0 0 0 0,0 0 0 0 0,1 0 0 0 0,-1 0 0 0 0,0 0 1 0 0,0 1-1 0 0,0-1 0 0 0,0 1 0 0 0,0-1 0 0 0,0 1 1 0 0,0 0-1 0 0,0 0 0 0 0,0 0 0 0 0,0 0 0 0 0,0 0 0 0 0,0 0 1 0 0,-1 0-1 0 0,1 1 0 0 0,0-1 0 0 0,0 2 9 0 0,0-1-46 0 0,-1 1 0 0 0,0 0-1 0 0,0-1 1 0 0,0 1 0 0 0,0 0 0 0 0,0 0-1 0 0,-1 0 1 0 0,1 0 0 0 0,-1 0-1 0 0,1 0 1 0 0,-1 0 0 0 0,0 0 0 0 0,-1 0-1 0 0,1 0 1 0 0,0 0 0 0 0,-1 0 0 0 0,1 0-1 0 0,-1-1 1 0 0,0 1 0 0 0,0 0 0 0 0,0 0-1 0 0,-1 0 1 0 0,0 0 46 0 0,-16 35-5573 0 0,16-32 2621 0 0,2 1-5296 0 0,0-6 3419 0 0</inkml:trace>
  <inkml:trace contextRef="#ctx0" brushRef="#br3" timeOffset="177688.223">4842 4760 1016 0 0,'0'0'1427'0'0,"0"0"50"0"0,0 0 206 0 0,0 0 260 0 0,0 0 102 0 0,0 0-224 0 0,0 0-425 0 0,0 0-388 0 0,0 0-262 0 0,0 0-150 0 0,0 0-47 0 0,0 0-15 0 0,0 0-50 0 0,-6 13-51 0 0,-45 100 1044 0 0,42-91-1227 0 0,3-7 929 0 0,2-6-3231 0 0,1-1-2825 0 0,-1 0-3921 0 0,4-8 4461 0 0</inkml:trace>
  <inkml:trace contextRef="#ctx0" brushRef="#br3" timeOffset="178376.765">4076 4963 0 0 0,'0'0'305'0'0,"0"0"925"0"0,0 0 181 0 0,0 0-87 0 0,0 0-97 0 0,0 0-56 0 0,0 0-32 0 0,0 0-17 0 0,0 0-22 0 0,10-8-65 0 0,31-22-67 0 0,65-2 3645 0 0,-35 13-3440 0 0,-52 10-799 0 0,-16 4 2190 0 0,-3 5-2513 0 0,-24-30 527 0 0,-60-58-2355 0 0,80 79-1200 0 0,2 4-2025 0 0,2 1-5931 0 0</inkml:trace>
  <inkml:trace contextRef="#ctx0" brushRef="#br1" timeOffset="191880.192">2520 3910 3129 0 0,'0'0'-3129'0'0</inkml:trace>
  <inkml:trace contextRef="#ctx0" brushRef="#br2" timeOffset="197694.487">3124 4591 0 0 0,'0'0'1040'0'0,"0"0"591"0"0,0 0 332 0 0,0 0 42 0 0,0 0-208 0 0,0 0-260 0 0,0 0-226 0 0,0 0-175 0 0,0 0-106 0 0,-3-6-102 0 0,-16-28 643 0 0,18 33-1464 0 0,0 1 1 0 0,-1-1-1 0 0,1 0 1 0 0,0 1 0 0 0,-1-1-1 0 0,1 1 1 0 0,-1-1-1 0 0,1 1 1 0 0,0 0-1 0 0,-1-1 1 0 0,1 1-1 0 0,-1 0 1 0 0,1 0 0 0 0,-1 0-1 0 0,1 0 1 0 0,-1 1-1 0 0,1-1 1 0 0,0 0-1 0 0,-1 0 1 0 0,1 1 0 0 0,-1-1-1 0 0,1 1 1 0 0,0-1-1 0 0,-1 1 1 0 0,1 0-1 0 0,0 0 1 0 0,0-1-1 0 0,-1 1 1 0 0,1 0 0 0 0,0 0-1 0 0,0 0 1 0 0,0 0-1 0 0,0 0 1 0 0,0 1-1 0 0,0-1 1 0 0,1 0 0 0 0,-2 1-108 0 0,-35 49-363 0 0,25-33 351 0 0,5-7 5 0 0,0-1-1 0 0,0 1 0 0 0,1 0 0 0 0,1 0 1 0 0,0 0-1 0 0,0 1 0 0 0,1 0 0 0 0,1 0 1 0 0,0 0-1 0 0,0 0 0 0 0,1 1 0 0 0,1 3 8 0 0,1-13-1 0 0,-1 0-10 0 0,0 1 0 0 0,1-1-1 0 0,0 1 1 0 0,0-1 0 0 0,0 1 0 0 0,0-1 0 0 0,0 1 0 0 0,1-1 0 0 0,-1 1 0 0 0,1-1-1 0 0,0 1 1 0 0,0-1 0 0 0,1 0 0 0 0,-1 0 0 0 0,1 1 0 0 0,-1-1 0 0 0,1 0 0 0 0,0 0 0 0 0,0 0-1 0 0,0-1 1 0 0,1 1 0 0 0,-1-1 0 0 0,1 1 0 0 0,-1-1 0 0 0,1 0 0 0 0,1 1 11 0 0,-1-1 29 0 0,1 0 0 0 0,0-1 0 0 0,0 0 0 0 0,0 1 0 0 0,0-1 0 0 0,0-1 0 0 0,0 1 0 0 0,0-1 0 0 0,0 1 0 0 0,0-1 0 0 0,0 0 0 0 0,0-1 0 0 0,0 1 0 0 0,0-1 1 0 0,1 1-1 0 0,-2-1 0 0 0,1-1 0 0 0,0 1 0 0 0,0 0 0 0 0,0-1 0 0 0,0 0 0 0 0,-1 0 0 0 0,1 0 0 0 0,-1 0 0 0 0,0-1 0 0 0,1 1 0 0 0,-1-1-29 0 0,75-89 842 0 0,-68 78-824 0 0,71-157 401 0 0,-72 147-450 0 0,-1 0 1 0 0,-1-1-1 0 0,-1 0 1 0 0,-1 0-1 0 0,-1-1 1 0 0,-1 1-1 0 0,-1-1 1 0 0,-2-15 30 0 0,0 31-109 0 0,-1 1 0 0 0,0 0 1 0 0,0 0-1 0 0,-1 0 0 0 0,0 0 0 0 0,0 0 1 0 0,-1 0-1 0 0,0 0 0 0 0,-1 1 1 0 0,0 0-1 0 0,-1-1 0 0 0,1 2 0 0 0,-1-1 1 0 0,-1 0-1 0 0,0 1 0 0 0,0 0 0 0 0,-4-3 109 0 0,8 8-66 0 0,0 1 0 0 0,-1-1 0 0 0,0 1 0 0 0,1 0 0 0 0,-1 0-1 0 0,1 0 1 0 0,-1 1 0 0 0,0-1 0 0 0,0 0 0 0 0,1 1 0 0 0,-1 0-1 0 0,0 0 1 0 0,0 0 0 0 0,0 0 0 0 0,1 0 0 0 0,-1 0 0 0 0,0 1-1 0 0,0 0 1 0 0,1-1 0 0 0,-1 1 0 0 0,0 0 0 0 0,1 0 0 0 0,-1 0-1 0 0,1 1 1 0 0,-1-1 0 0 0,1 0 0 0 0,0 1 0 0 0,-1 0 0 0 0,1 0-1 0 0,-1 0 67 0 0,-59 63-547 0 0,59-60 576 0 0,0 1-1 0 0,1 0 1 0 0,0-1 0 0 0,0 1-1 0 0,0 0 1 0 0,1 0 0 0 0,0 0-1 0 0,0 0 1 0 0,0 0 0 0 0,1 0 0 0 0,0 0-1 0 0,0 1 1 0 0,1-1 0 0 0,-1 0-1 0 0,1 0 1 0 0,1 0 0 0 0,-1 0-1 0 0,1 0 1 0 0,0-1 0 0 0,1 1 0 0 0,-1 0-1 0 0,1-1 1 0 0,0 0 0 0 0,0 1-1 0 0,1-1 1 0 0,-1 0 0 0 0,1-1-1 0 0,0 1 1 0 0,5 3-29 0 0,23 29 562 0 0,-2 2-1 0 0,-2 1 0 0 0,-1 1 1 0 0,14 32-562 0 0,-22-15 278 0 0,-17-32-3654 0 0,-5-27-9388 0 0,2-2 8939 0 0</inkml:trace>
  <inkml:trace contextRef="#ctx0" brushRef="#br2" timeOffset="198264.334">2924 3980 0 0 0,'0'0'1639'0'0,"0"0"380"0"0,0 0 192 0 0,0 0-149 0 0,0 0-386 0 0,0 0-421 0 0,0 0-300 0 0,0 0-116 0 0,0 0 4 0 0,0 0 9 0 0,2-2 4 0 0,8-3-398 0 0,0 1-1 0 0,1 1 0 0 0,-1-1 1 0 0,1 2-1 0 0,0-1 0 0 0,-1 2 0 0 0,1-1 1 0 0,0 1-1 0 0,0 1 0 0 0,2 0-457 0 0,18-2 286 0 0,155-20 679 0 0,-167 15 676 0 0,-19 6-1397 0 0,-6-18 693 0 0,-10-3-542 0 0,-33-33 54 0 0,-7 2-301 0 0,-14-16-2988 0 0,63 56-486 0 0,4-2-5792 0 0,2 11-443 0 0</inkml:trace>
  <inkml:trace contextRef="#ctx0" brushRef="#br1" timeOffset="202202.688">2699 6012 0 0 0,'0'0'436'0'0,"0"0"315"0"0,0 0 113 0 0,0 0-21 0 0,0 0-62 0 0,0-29 4821 0 0,-2-60-1051 0 0,-6-44-2370 0 0,-8-98-585 0 0,0 98-853 0 0,7-11-387 0 0,-1-114 492 0 0,-28 61-176 0 0,-12-10-273 0 0,17 38 32 0 0,9-23-150 0 0,7-7 225 0 0,1 59-168 0 0,-15-18 284 0 0,16 84-470 0 0,-37-267 408 0 0,34 174-324 0 0,1-94-97 0 0,-3 11 63 0 0,7 128-135 0 0,-2-21 72 0 0,-1 54-38 0 0,8 52 61 0 0,6 31-322 0 0,-3 15-7822 0 0,5-8 3606 0 0,0-1-1302 0 0,0 0-685 0 0</inkml:trace>
  <inkml:trace contextRef="#ctx0" brushRef="#br1" timeOffset="205127.782">2257 2378 0 0 0,'0'0'449'0'0,"-7"-7"2703"0"0,5 4 5579 0 0,2 2-8312 0 0,-7-31 5426 0 0,5 10-4769 0 0,-12-86 1224 0 0,15 83-2015 0 0,18-102 450 0 0,-7-281 456 0 0,-12 218-841 0 0,-16 79-142 0 0,2-29-156 0 0,0-14 15 0 0,1 65-20 0 0,-3-48 35 0 0,10-2 70 0 0,4 91 39 0 0,-3 48-82 0 0,6 0-5430 0 0,13 3 377 0 0,-1-3-4533 0 0,-3 0 3778 0 0</inkml:trace>
  <inkml:trace contextRef="#ctx0" brushRef="#br1" timeOffset="207135.442">1241 379 0 0 0,'0'0'599'0'0,"0"0"698"0"0,0 0 206 0 0,0 0 154 0 0,0 0 159 0 0,0 0 30 0 0,0 0-150 0 0,0 0-251 0 0,0 0-280 0 0,0 0-242 0 0,0 0-154 0 0,-4-4-90 0 0,2 2-656 0 0,2 1 5 0 0,0 1 1 0 0,0-1 0 0 0,0 0-1 0 0,-1 1 1 0 0,1-1 0 0 0,0 0 0 0 0,-1 1-1 0 0,1-1 1 0 0,-1 1 0 0 0,1-1 0 0 0,-1 1-1 0 0,1-1 1 0 0,-1 1 0 0 0,1-1-1 0 0,-1 1 1 0 0,1-1 0 0 0,-1 1 0 0 0,0 0-1 0 0,1-1 1 0 0,-1 1 0 0 0,0 0 0 0 0,1 0-1 0 0,-1-1 1 0 0,0 1 0 0 0,1 0-1 0 0,-1 0 1 0 0,0 0 0 0 0,1 0 0 0 0,-1 0-1 0 0,0 0 1 0 0,0 0 0 0 0,1 0 0 0 0,-1 0-1 0 0,0 0 1 0 0,1 0 0 0 0,-1 0-1 0 0,0 1 1 0 0,1-1 0 0 0,-1 0 0 0 0,0 0-1 0 0,1 1 1 0 0,-1-1 0 0 0,0 0 0 0 0,1 1-1 0 0,-1-1 1 0 0,1 1 0 0 0,-1-1-1 0 0,1 1 1 0 0,-1-1 0 0 0,1 1 0 0 0,-1-1-1 0 0,1 1 1 0 0,0 0 0 0 0,-1-1 0 0 0,1 1-1 0 0,0-1 1 0 0,-1 1 0 0 0,1 0-1 0 0,0-1 1 0 0,0 1 0 0 0,0 0 0 0 0,-1 0-1 0 0,1-1 1 0 0,0 1 0 0 0,0 0 0 0 0,0-1-1 0 0,0 1 1 0 0,0 0 0 0 0,0 0-29 0 0,-7 28 207 0 0,2 1 1 0 0,0 0 0 0 0,2 0 0 0 0,1 0-1 0 0,2 0 1 0 0,1 1 0 0 0,1-1-1 0 0,2 2-207 0 0,-3-20 4 0 0,0-1 0 0 0,2 1 0 0 0,-1-1-1 0 0,1 1 1 0 0,1-1 0 0 0,0 0 0 0 0,1 0-1 0 0,0-1 1 0 0,1 1 0 0 0,0-1 0 0 0,5 7-4 0 0,-9-16 33 0 0,0 0 1 0 0,0-1-1 0 0,0 0 1 0 0,0 1 0 0 0,0-1-1 0 0,0 0 1 0 0,0 0-1 0 0,0 0 1 0 0,0 0-1 0 0,0 0 1 0 0,0 0-1 0 0,0-1 1 0 0,0 1 0 0 0,0-1-1 0 0,0 1 1 0 0,0-1-1 0 0,-1 0 1 0 0,1 0-1 0 0,0 0 1 0 0,0 0-1 0 0,-1 0 1 0 0,1 0 0 0 0,-1 0-1 0 0,1 0 1 0 0,-1-1-1 0 0,1 1 1 0 0,-1-1-1 0 0,0 1 1 0 0,1-1-1 0 0,-1 1 1 0 0,0-1 0 0 0,0 0-1 0 0,0 0 1 0 0,0 1-1 0 0,-1-1 1 0 0,1 0-1 0 0,0 0 1 0 0,-1 0-1 0 0,0 0 1 0 0,1 0 0 0 0,-1-2-34 0 0,3-1 32 0 0,140-285 695 0 0,-41 117-710 0 0,-101 174-32 0 0,0-1 0 0 0,0 1 0 0 0,0-1-1 0 0,0 1 1 0 0,0 0 0 0 0,0-1 0 0 0,0 1 0 0 0,0 0 0 0 0,-1 0-1 0 0,1 0 1 0 0,0-1 0 0 0,0 1 0 0 0,-1 0 0 0 0,1 0-1 0 0,0 0 1 0 0,-1 0 0 0 0,1 0 0 0 0,-1 1 0 0 0,0-1-1 0 0,1 0 1 0 0,-1 0 0 0 0,0 0 0 0 0,1 0 0 0 0,-1 0 0 0 0,0 1-1 0 0,0-1 1 0 0,0 0 0 0 0,0 0 0 0 0,0 0 0 0 0,0 0-1 0 0,-1 1 1 0 0,1-1 0 0 0,0 0 0 0 0,0 0 0 0 0,-1 0-1 0 0,1 0 16 0 0,0 1-8 0 0,3 447 176 0 0,3-282-216 0 0,-1-126 41 0 0,-1 0-1 0 0,-1 1 1 0 0,-3-1-1 0 0,-2 1 1 0 0,-1-1-1 0 0,-2 0 1 0 0,-2 0-1 0 0,-1-1 1 0 0,-3 1-1 0 0,-1-2 1 0 0,-2 0 0 0 0,-1 0-1 0 0,-7 8 8 0 0,11-28 9 0 0,-1-1-1 0 0,-1 0 1 0 0,-1-1-1 0 0,0 0 1 0 0,-1-1-1 0 0,0-1 1 0 0,-2-1-1 0 0,1 0 1 0 0,-2-1-1 0 0,-6 4-8 0 0,22-16 14 0 0,1 0-1 0 0,0 0 1 0 0,-1 0-1 0 0,1-1 0 0 0,-1 1 1 0 0,0 0-1 0 0,1-1 0 0 0,-1 1 1 0 0,1-1-1 0 0,-1 1 1 0 0,0-1-1 0 0,0 0 0 0 0,1 0 1 0 0,-1 0-1 0 0,0 0 0 0 0,1 0 1 0 0,-1 0-1 0 0,0 0 1 0 0,1 0-1 0 0,-1-1 0 0 0,0 1 1 0 0,1-1-1 0 0,-1 1 0 0 0,0-1 1 0 0,1 0-1 0 0,-1 1 1 0 0,1-1-1 0 0,-1 0 0 0 0,1 0 1 0 0,0 0-1 0 0,-1 0 0 0 0,1 0 1 0 0,0-1-1 0 0,0 1 1 0 0,0 0-1 0 0,0-1 0 0 0,0 1 1 0 0,0 0-1 0 0,0-1 1 0 0,0 1-1 0 0,0-1 0 0 0,1 0 1 0 0,-1 1-1 0 0,1-1 0 0 0,-1 0-13 0 0,-12-84-145 0 0,19-97-1708 0 0,10 64-6261 0 0,-11 87 2389 0 0,-3 6 152 0 0</inkml:trace>
  <inkml:trace contextRef="#ctx0" brushRef="#br1" timeOffset="207398.334">1937 37 320 0 0,'0'0'1258'0'0,"0"0"-170"0"0,0 0 224 0 0,0 0 438 0 0,0 0 348 0 0,0 0 75 0 0,0 0-253 0 0,0 0-375 0 0,0 0-311 0 0,0 0-242 0 0,0 0-150 0 0,0 0-56 0 0,0 0-3 0 0,6-5-28 0 0,18-15-32 0 0,-24 38 1873 0 0,-89 146-522 0 0,55-86-2091 0 0,23-41-2162 0 0,11-29-2447 0 0,1-1-3884 0 0,1-4-407 0 0</inkml:trace>
  <inkml:trace contextRef="#ctx0" brushRef="#br1" timeOffset="215570.297">3240 6204 0 0 0,'-138'0'0'0'0,"132"0"0"0"0,1 0 0 0 0,0 0 0 0 0,0 0 0 0 0,-1-1 0 0 0,1 1 0 0 0,0-1 0 0 0,0-1 0 0 0,0 1 0 0 0,0-1 0 0 0,0 0 0 0 0,0 0 0 0 0,0 0 0 0 0,0-1 0 0 0,1 1 0 0 0,-1-1 0 0 0,1 0 0 0 0,0-1 0 0 0,0 1 0 0 0,0-1 0 0 0,0 1 0 0 0,1-1 0 0 0,-2-2 0 0 0,-22-16 0 0 0,25 21 0 0 0,-11-6 110 0 0,-5 4 4325 0 0,97 3 5444 0 0,10 1-6844 0 0,127-10-1825 0 0,158-20 153 0 0,-82 29-943 0 0,57-8 158 0 0,-34-27-195 0 0,-172 23-259 0 0,188-6 116 0 0,-75 13 28 0 0,386-20 313 0 0,-458 24-334 0 0,103-17-247 0 0,283-18 164 0 0,-249 32-111 0 0,-170-8-14 0 0,254-43 41 0 0,-161 27-165 0 0,-17 2 113 0 0,-81 25-34 0 0,-145 1 18 0 0,-1 0 8 0 0,0 0-8 0 0,0 0 3 0 0,0 0 2 0 0,0 0-1 0 0,0 0-24 0 0,0 0-6 0 0,0 0-28 0 0,0 0-40 0 0,0 0-70 0 0,-8 0-5511 0 0,4 0-2268 0 0,3 0-1415 0 0</inkml:trace>
  <inkml:trace contextRef="#ctx0" brushRef="#br1" timeOffset="216664.341">9343 5758 0 0 0,'0'0'1358'0'0,"0"0"107"0"0,0 0 169 0 0,0 0 293 0 0,0 0 255 0 0,0 0 46 0 0,0 0-235 0 0,0 0-328 0 0,0 0-323 0 0,0 0-284 0 0,0 0-200 0 0,0 0-132 0 0,0 0-99 0 0,-1-6-78 0 0,-6-17 1026 0 0,-33 74-1117 0 0,-132 155 139 0 0,-46-11-710 0 0,188-166-350 0 0,40-52-12366 0 0,11-23 3992 0 0,-17 39 8837 0 0</inkml:trace>
  <inkml:trace contextRef="#ctx0" brushRef="#br1" timeOffset="216925.562">8952 5637 0 0 0,'0'0'383'0'0,"0"0"992"0"0,0 0 249 0 0,0 0-41 0 0,0 0 109 0 0,0 0 61 0 0,0 0-164 0 0,0 0-292 0 0,0 0-324 0 0,0 0-225 0 0,0 0-107 0 0,0 0-36 0 0,-3 11-60 0 0,-11 38-51 0 0,26 2 658 0 0,-7-41-872 0 0,11 16 270 0 0,0-1 0 0 0,1-1 0 0 0,2-1 0 0 0,0 0 0 0 0,17 14-550 0 0,66 85 887 0 0,-96-115-888 0 0,-1 0 0 0 0,0 0 0 0 0,-1 1 0 0 0,1 0 0 0 0,-2 0 0 0 0,1 0 0 0 0,-1 0 0 0 0,0 0 0 0 0,-1 1 0 0 0,0 0 0 0 0,0-1 0 0 0,-1 1 0 0 0,0 0 0 0 0,0 0 0 0 0,-1-1 0 0 0,0 1 0 0 0,-1 0 0 0 0,0 0 0 0 0,-2 6 1 0 0,-2-6-337 0 0,0-2-2970 0 0,9-8-8837 0 0,-1-2 7580 0 0</inkml:trace>
  <inkml:trace contextRef="#ctx0" brushRef="#br1" timeOffset="217392.692">9742 5467 0 0 0,'0'0'788'0'0,"0"0"182"0"0,0 0-51 0 0,0 0 55 0 0,0 0 340 0 0,0 0 337 0 0,0 0 7 0 0,0 0-294 0 0,0 0-374 0 0,0 0-260 0 0,0 0-45 0 0,0 0 75 0 0,0 0 79 0 0,0 6-5 0 0,-14 83 2386 0 0,-27-37-2593 0 0,39-50-920 0 0,2-2-10324 0 0,4-2 7388 0 0,-1-1-955 0 0</inkml:trace>
  <inkml:trace contextRef="#ctx0" brushRef="#br1" timeOffset="218477.128">9718 5489 0 0 0,'6'-2'691'0'0,"19"-8"138"0"0,-19 8 45 0 0,-6 2 43 0 0,0 0 41 0 0,0 0 37 0 0,0 0 69 0 0,0 0 38 0 0,0 0-33 0 0,0 0-123 0 0,-29 0 4470 0 0,-2 56-4064 0 0,-9 5-517 0 0,-23 1-350 0 0,93-61-2845 0 0,-15-5-393 0 0,-1 1-3510 0 0,-8-1 106 0 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  <inkml:trace contextRef="#ctx0" brushRef="#br2" timeOffset="283503.011">5922 4098 5953 0 0,'0'0'930'0'0,"0"0"-266"0"0,0 0-77 0 0,0 0 197 0 0,0 0 185 0 0,0 0-8 0 0,0 0-191 0 0,0 0-261 0 0,0 0-203 0 0,0 0-72 0 0,0 0-13 0 0,4 16-5 0 0,26 108 534 0 0,-19-89-424 0 0,-1 0 0 0 0,-2 1 0 0 0,-1 0 1 0 0,-2 1-1 0 0,-2-1 0 0 0,-1 1 0 0 0,-1 0 1 0 0,-3 1-327 0 0,-14-2 1501 0 0,16-35-1227 0 0,0-1 44 0 0,0 0 24 0 0,0 0 31 0 0,0 0 21 0 0,0 0-10 0 0,-7-59 1668 0 0,7 41-1850 0 0,-2-20-10 0 0,2 0-1 0 0,2 0 1 0 0,1 0 0 0 0,2 0-1 0 0,2 1 1 0 0,1-1-1 0 0,7-14-191 0 0,-1 13 19 0 0,-9 22-14 0 0,1 1 0 0 0,0-1 1 0 0,1 1-1 0 0,1 0 0 0 0,1 1 1 0 0,0 0-1 0 0,1 0 0 0 0,3-2-5 0 0,-12 15-10 0 0,1 1 0 0 0,-1-1 0 0 0,1 1 0 0 0,0 0 0 0 0,-1-1 0 0 0,1 1 0 0 0,0 0 0 0 0,0 0 0 0 0,0 0-1 0 0,0 1 1 0 0,-1-1 0 0 0,1 0 0 0 0,0 1 0 0 0,0-1 0 0 0,1 1 0 0 0,-1 0 0 0 0,0-1 0 0 0,0 1 0 0 0,0 0-1 0 0,0 0 1 0 0,0 1 0 0 0,0-1 0 0 0,0 0 0 0 0,0 1 0 0 0,0-1 0 0 0,0 1 0 0 0,0 0 0 0 0,0-1 0 0 0,0 1-1 0 0,0 0 1 0 0,-1 0 0 0 0,1 0 0 0 0,0 1 0 0 0,-1-1 0 0 0,1 0 0 0 0,0 1 0 0 0,-1-1 0 0 0,0 1 0 0 0,1-1-1 0 0,-1 1 1 0 0,0-1 0 0 0,0 1 10 0 0,7 12 26 0 0,-2 1 0 0 0,1-1 1 0 0,-2 1-1 0 0,0 0 0 0 0,-1 1 0 0 0,-1-1 0 0 0,0 1 0 0 0,-1 0 0 0 0,0 10-26 0 0,-2-26-139 0 0,1 1-113 0 0,-1-2-3972 0 0,-1-6-6916 0 0,1 3 3378 0 0</inkml:trace>
  <inkml:trace contextRef="#ctx0" brushRef="#br2" timeOffset="284374.065">5871 3847 2585 0 0,'0'0'1533'0'0,"0"0"-39"0"0,0 0 173 0 0,0 0 273 0 0,0 0 138 0 0,0 0-103 0 0,0 0-312 0 0,0 0-344 0 0,0 0-275 0 0,0 0-205 0 0,0 0-149 0 0,0 0-73 0 0,-5 0-50 0 0,-2 0-508 0 0,-6 0 669 0 0,28-4 443 0 0,203-33 1456 0 0,-161 19-487 0 0,-82-4-1750 0 0,-47-59-734 0 0,64 59-2550 0 0,6 8-6934 0 0,2 10-1992 0 0</inkml:trace>
  <inkml:trace contextRef="#ctx0" brushRef="#br0" timeOffset="288971.611">6441 4639 0 0 0,'0'0'1360'0'0,"0"0"59"0"0,0 0-12 0 0,0 0-50 0 0,2-3-104 0 0,-2 2-286 0 0,5-9-1671 0 0,-2 7 3715 0 0,0 1 4264 0 0,-3 2-7018 0 0,32 34 1825 0 0,-24-18-1918 0 0,1 1-1 0 0,-2-1 0 0 0,0 2 1 0 0,-1-1-1 0 0,-1 0 0 0 0,-1 1 1 0 0,0 0-1 0 0,-1 0 1 0 0,-1 1-1 0 0,-1-1 0 0 0,-1 0 1 0 0,-1 18-164 0 0,16 27 166 0 0,-4-31-18 0 0,-11-31-130 0 0,0-1 8 0 0,0 0-26 0 0,0 0 16 0 0,0 0 0 0 0,0 0-5 0 0,3 14 871 0 0,-3-13-884 0 0,0-1 28 0 0,0 0-10 0 0,0 0 5 0 0,0 0 3 0 0,0 0 0 0 0,0 0 5 0 0,0 0 23 0 0,0 0 4 0 0,0 0-14 0 0,0 0 32 0 0,0 0 1 0 0,0 0 9 0 0,0 0 43 0 0,0 0-6 0 0,0 0 8 0 0,0 0-7 0 0,0 0-8 0 0,0 0 5 0 0,0 0 8 0 0,0 0 18 0 0,0 0-22 0 0,0 0 1 0 0,0 0-8 0 0,0 0-19 0 0,0 0 6 0 0,-108 48 29 0 0,-8 25-360 0 0,65-46 225 0 0,21-17-25 0 0,26-6 286 0 0,4-4-252 0 0,4-33 895 0 0,-21-23-2036 0 0,14 49-1928 0 0,1 0-7030 0 0,2 7-1542 0 0</inkml:trace>
  <inkml:trace contextRef="#ctx0" brushRef="#br0" timeOffset="290011.512">6403 4650 0 0 0,'0'0'477'0'0,"0"0"112"0"0,0 0 4 0 0,0 0 7 0 0,0 0 18 0 0,-5-9 450 0 0,4 7 7992 0 0,-56 24-6391 0 0,-39 14-1139 0 0,80-28-402 0 0,-4-1-693 0 0,20-7-443 0 0,0 0-46 0 0,0 0-110 0 0,0 0-220 0 0,0 0-487 0 0,0 0-1033 0 0,0 0-2802 0 0,0 0-4802 0 0</inkml:trace>
  <inkml:trace contextRef="#ctx0" brushRef="#br0" timeOffset="291895.544">6191 4672 0 0 0,'-5'0'89'0'0,"5"0"390"0"0,0 0 217 0 0,0 0 34 0 0,0 0 3 0 0,0 0-2 0 0,0 0 13 0 0,0 0 42 0 0,0 0 25 0 0,0 0 25 0 0,0 0-1 0 0,0 0-55 0 0,0 0-60 0 0,0 0-84 0 0,0 0-77 0 0,0 0-74 0 0,0 19 1364 0 0,2 20-1331 0 0,1 0 0 0 0,3 0 0 0 0,1-1 1 0 0,1 0-1 0 0,10 22-518 0 0,-7-22-224 0 0,-2-1 0 0 0,-2 1 0 0 0,-1 0 0 0 0,-1 1 0 0 0,-3 3 224 0 0,-2-42-688 0 0,0 0-398 0 0,0 0-644 0 0,0-1-2357 0 0,0-1 2503 0 0,0 2 863 0 0,0-4-3353 0 0</inkml:trace>
  <inkml:trace contextRef="#ctx0" brushRef="#br0" timeOffset="292836.07">6657 4889 0 0 0,'0'0'1146'0'0,"0"0"397"0"0,0 0 92 0 0,0 0-175 0 0,0 0-190 0 0,0 0-121 0 0,0 0-57 0 0,0 0-65 0 0,0 0-87 0 0,0 0-82 0 0,32-3-86 0 0,105-13-21 0 0,467-72 3515 0 0,-142 30-3450 0 0,-96 28-614 0 0,-365 30-202 0 0,5-1 3 0 0,-1 1 1 0 0,0 0-1 0 0,0 0 1 0 0,0 0 0 0 0,1 1-1 0 0,-1 0 1 0 0,0 0-1 0 0,0 0 1 0 0,0 0-1 0 0,0 1 1 0 0,0 0-1 0 0,0 0 1 0 0,-1 0 0 0 0,1 1-1 0 0,2 2-3 0 0,-5-2 12 0 0,-1 0 1 0 0,-1 1-1 0 0,1-1 0 0 0,0 1 1 0 0,-1-1-1 0 0,0 1 0 0 0,1-1 0 0 0,-2 1 1 0 0,1-1-1 0 0,0 1 0 0 0,-1-1 1 0 0,1 1-1 0 0,-1-1 0 0 0,0 0 1 0 0,0 1-1 0 0,0-1 0 0 0,-1 0 0 0 0,0 1-12 0 0,-102 120 290 0 0,103-123-290 0 0,0 0-1 0 0,-1 0 1 0 0,1 0 0 0 0,0 1-1 0 0,0-1 1 0 0,1 0 0 0 0,-1 0-1 0 0,0 0 1 0 0,0 1 0 0 0,1-1-1 0 0,-1 1 1 0 0,0-1 0 0 0,1 0-1 0 0,0 1 1 0 0,-1-1 0 0 0,1 1-1 0 0,0-1 1 0 0,0 1 0 0 0,-1-1 0 0 0,1 1-1 0 0,0-1 1 0 0,1 1 0 0 0,-1-1-1 0 0,0 1 1 0 0,0-1 0 0 0,1 1-1 0 0,-1-1 1 0 0,0 1 0 0 0,1-1-1 0 0,0 0 1 0 0,-1 1 0 0 0,1-1-1 0 0,0 0 1 0 0,0 1 0 0 0,0-1 0 0 0,0 0-1 0 0,0 0 1 0 0,0 0 0 0 0,0 0-1 0 0,0 0 1 0 0,0 0 0 0 0,0 0-1 0 0,0 0 1 0 0,1 0 0 0 0,-1-1-1 0 0,0 1 1 0 0,1 0 0 0 0,-1-1-1 0 0,1 1 1 0 0,-1-1 0 0 0,1 0-1 0 0,-1 1 1 0 0,2-1 0 0 0,83 9 202 0 0,-84-9-194 0 0,109-5 670 0 0,1-5 0 0 0,77-19-678 0 0,23 3-458 0 0,-166 23-3210 0 0,-2 2-3448 0 0,-30 1-2682 0 0</inkml:trace>
  <inkml:trace contextRef="#ctx0" brushRef="#br0" timeOffset="293925.99">9724 4863 0 0 0,'0'0'457'0'0,"0"0"660"0"0,0 0 100 0 0,0 0 40 0 0,0 0 139 0 0,0 0 61 0 0,0 0-62 0 0,0 0-154 0 0,0 0-216 0 0,0 0-173 0 0,0 0-191 0 0,0 0-149 0 0,0 0-98 0 0,-17-1-56 0 0,-53-2-26 0 0,67 2-280 0 0,-1 1 1 0 0,0 1 0 0 0,1-1-1 0 0,-1 0 1 0 0,1 1-1 0 0,-1 0 1 0 0,1 0-1 0 0,-1 0 1 0 0,1 0-1 0 0,-1 1 1 0 0,1-1-1 0 0,0 1 1 0 0,0 0-1 0 0,0 0 1 0 0,0 0-1 0 0,0 0 1 0 0,0 0 0 0 0,0 1-1 0 0,1-1 1 0 0,-1 1-1 0 0,0 1-52 0 0,-6 6 127 0 0,1-4-86 0 0,1 0 1 0 0,1 1 0 0 0,-1 0-1 0 0,1 0 1 0 0,1 0 0 0 0,-1 1 0 0 0,1 0-1 0 0,1 0 1 0 0,-1 0 0 0 0,1 0 0 0 0,1 1-1 0 0,-1 0 1 0 0,2 0 0 0 0,-1 0 0 0 0,1 0-1 0 0,0 0 1 0 0,1 0 0 0 0,0 1 0 0 0,1-1-1 0 0,0 8-41 0 0,3-13 70 0 0,-1-1 0 0 0,1 1 0 0 0,0-1 0 0 0,0 0 0 0 0,0 0 0 0 0,0 0 0 0 0,1 0 0 0 0,-1 0-1 0 0,1-1 1 0 0,-1 1 0 0 0,1-1 0 0 0,0 0 0 0 0,0 0 0 0 0,0-1 0 0 0,0 1 0 0 0,1-1 0 0 0,-1 0 0 0 0,0 0-1 0 0,1 0 1 0 0,-1-1 0 0 0,0 1 0 0 0,1-1 0 0 0,-1 0 0 0 0,0-1 0 0 0,1 1 0 0 0,-1-1 0 0 0,4 0-70 0 0,-6 1 54 0 0,15-3 310 0 0,1 0-1 0 0,-1-1 1 0 0,0-1 0 0 0,0-1-1 0 0,0 0 1 0 0,-1-1 0 0 0,0-1 0 0 0,14-9-364 0 0,-30 17 0 0 0,26-16 281 0 0,0 0-1 0 0,-1-2 1 0 0,-1-1 0 0 0,-1-1-1 0 0,-1-1 1 0 0,0 0 0 0 0,-2-2-1 0 0,-1-1 1 0 0,13-20-281 0 0,-21 30 30 0 0,-1-2 0 0 0,-1 1-1 0 0,0-1 1 0 0,-1 0 0 0 0,-1-1 0 0 0,-1 0 0 0 0,0 0 0 0 0,-1-1 0 0 0,-1 0-1 0 0,0 1 1 0 0,-2-1 0 0 0,0 0 0 0 0,0-17-30 0 0,-3 30-57 0 0,-1 1 1 0 0,1 0-1 0 0,-1 0 1 0 0,0 0-1 0 0,0 0 0 0 0,0 0 1 0 0,0 0-1 0 0,-1 0 1 0 0,1 1-1 0 0,-1-1 0 0 0,0 1 1 0 0,0 0-1 0 0,0-1 1 0 0,-1 2-1 0 0,1-1 0 0 0,-1 0 1 0 0,0 1-1 0 0,1-1 1 0 0,-1 1-1 0 0,0 0 0 0 0,0 0 1 0 0,-1 1-1 0 0,1-1 1 0 0,0 1-1 0 0,0 0 0 0 0,-1 0 1 0 0,1 1-1 0 0,-1-1 1 0 0,1 1-1 0 0,-1 0 0 0 0,1 0 1 0 0,0 0-1 0 0,-1 1 1 0 0,1-1-1 0 0,-1 1 0 0 0,1 0 1 0 0,0 1-1 0 0,-1-1 1 0 0,1 1-1 0 0,0 0 0 0 0,0 0 1 0 0,0 0-1 0 0,-3 2 57 0 0,-8 7-91 0 0,0 1-1 0 0,0 1 0 0 0,1 0 1 0 0,1 1-1 0 0,0 0 0 0 0,1 1 1 0 0,1 0-1 0 0,0 1 0 0 0,1 0 1 0 0,1 1-1 0 0,-7 17 92 0 0,10-21-31 0 0,1 1 0 0 0,1-1 1 0 0,0 1-1 0 0,0 1 0 0 0,2-1 0 0 0,0 0 0 0 0,0 0 1 0 0,1 1-1 0 0,1-1 0 0 0,1 1 0 0 0,0 3 31 0 0,0-12-1 0 0,1-1-1 0 0,0 1 1 0 0,0-1-1 0 0,1 1 1 0 0,-1-1-1 0 0,1 0 1 0 0,0 0-1 0 0,0 0 1 0 0,1-1-1 0 0,0 1 1 0 0,0-1-1 0 0,0 1 1 0 0,0-1-1 0 0,0-1 1 0 0,1 1 0 0 0,0 0-1 0 0,0-1 1 0 0,0 0-1 0 0,0 0 1 0 0,0-1-1 0 0,2 1 2 0 0,120 33 153 0 0,-101-32-125 0 0,1-2 0 0 0,-1-1 1 0 0,0-1-1 0 0,1-1 1 0 0,-1-1-1 0 0,16-4-28 0 0,-14-1-402 0 0,36-10-868 0 0,-24 1-8036 0 0,-30 12 252 0 0</inkml:trace>
  <inkml:trace contextRef="#ctx0" brushRef="#br0" timeOffset="294343.112">10712 4724 1272 0 0,'0'0'2418'0'0,"0"0"-117"0"0,0 0 7 0 0,0 0 58 0 0,0 0-82 0 0,0 0-206 0 0,0 0-391 0 0,0 0-404 0 0,0 0-283 0 0,0 0-287 0 0,0 0-193 0 0,0 0-108 0 0,0 0-92 0 0,-6 5-32 0 0,-73 93 673 0 0,-51 85-1189 0 0,75-134-3466 0 0,34-38-1472 0 0,0 0-4499 0 0,13-8 6207 0 0</inkml:trace>
  <inkml:trace contextRef="#ctx0" brushRef="#br0" timeOffset="294649.475">10399 4760 1864 0 0,'0'0'2790'0'0,"0"0"-1197"0"0,0 0-522 0 0,0 0 115 0 0,0 0 352 0 0,0 0 213 0 0,0 0-84 0 0,0 0-282 0 0,0 0-281 0 0,0 0-235 0 0,0 0-194 0 0,0 0-145 0 0,0 0-121 0 0,17 33-88 0 0,54 101-91 0 0,-69-128-207 0 0,1-1 1 0 0,0 1-1 0 0,0-1 1 0 0,0 1 0 0 0,0-1-1 0 0,1 0 1 0 0,0 0-1 0 0,0 0 1 0 0,1-1-1 0 0,-1 1 1 0 0,1-1-1 0 0,0 0 1 0 0,0-1 0 0 0,2 2-24 0 0,11 6 55 0 0,-5-1-137 0 0,0-2 1 0 0,1 1-1 0 0,1-2 0 0 0,-1 0 1 0 0,1-1-1 0 0,0 0 0 0 0,0-1 1 0 0,1-1 81 0 0,32 2-4214 0 0,-2-14-5431 0 0,-36 7 4789 0 0</inkml:trace>
  <inkml:trace contextRef="#ctx0" brushRef="#br0" timeOffset="295107.859">11123 4757 2513 0 0,'0'0'1775'0'0,"0"0"-115"0"0,0 0 79 0 0,0 0 168 0 0,0 0-3 0 0,0 0-225 0 0,0 0-369 0 0,0 0-394 0 0,0 0-332 0 0,0 0-238 0 0,0 0-145 0 0,0 0-86 0 0,-31 31-58 0 0,-91 98-22 0 0,85-72-59 0 0,37-50 1 0 0,0-3 15 0 0,0-1-1 0 0,0 1 1 0 0,0-1-1 0 0,0 1 1 0 0,0 0-1 0 0,1-1 1 0 0,0 1-1 0 0,0-1 1 0 0,0 0-1 0 0,0 1 1 0 0,0-1-1 0 0,1 0 0 0 0,-1 0 1 0 0,1 1-1 0 0,0-1 1 0 0,0 0-1 0 0,0-1 1 0 0,0 1-1 0 0,0 0 1 0 0,1-1-1 0 0,0 1 1 0 0,-1-1-1 0 0,1 0 1 0 0,0 0-1 0 0,0 0 1 0 0,0 0-1 0 0,0 0 1 0 0,0-1-1 0 0,1 1 1 0 0,-1-1-1 0 0,0 0 1 0 0,1 0-1 0 0,-1 0 1 0 0,1 0-1 0 0,-1-1 0 0 0,4 1 10 0 0,7-1 222 0 0,0 0 1 0 0,0 0 0 0 0,0-1 0 0 0,0-1 0 0 0,0-1 0 0 0,0 1 0 0 0,-1-2 0 0 0,1 0 0 0 0,-1-1 0 0 0,0 0 0 0 0,0-1 0 0 0,-1-1 0 0 0,0 0 0 0 0,0 0 0 0 0,0-1 0 0 0,6-7-224 0 0,11-9 477 0 0,-2-2 0 0 0,-1-2-1 0 0,0 0 1 0 0,-3-1 0 0 0,13-20-477 0 0,-24 35-13 0 0,0 0 0 0 0,-1 0 0 0 0,-1-1 0 0 0,0-1 0 0 0,-1 1-1 0 0,0-2 1 0 0,-2 1 0 0 0,0-1 0 0 0,0 0 0 0 0,-2-1-1 0 0,0 1 1 0 0,-1-1 0 0 0,-1 0 0 0 0,-1 0 0 0 0,0 0-1 0 0,-2 0 1 0 0,0-1 0 0 0,0 1 13 0 0,-1 14-36 0 0,-1 0 0 0 0,1 0 0 0 0,0 0 1 0 0,-1 0-1 0 0,0 0 0 0 0,0 1 0 0 0,0-1 0 0 0,-1 1 0 0 0,1-1 0 0 0,-1 1 0 0 0,1 0 0 0 0,-1 0 0 0 0,0 0 1 0 0,0 0-1 0 0,-1 0 0 0 0,1 1 0 0 0,-1 0 0 0 0,1-1 0 0 0,-1 1 0 0 0,0 1 0 0 0,1-1 0 0 0,-1 0 1 0 0,0 1-1 0 0,0 0 0 0 0,0 0 0 0 0,-1 0 0 0 0,1 0 0 0 0,0 1 0 0 0,0 0 0 0 0,0 0 0 0 0,0 0 1 0 0,-1 0-1 0 0,1 0 0 0 0,0 1 0 0 0,0 0 0 0 0,0 0 0 0 0,0 0 0 0 0,0 0 0 0 0,0 1 0 0 0,0 0 1 0 0,0-1-1 0 0,1 2 0 0 0,-1-1 0 0 0,1 0 0 0 0,-2 1 36 0 0,-12 8-68 0 0,0 1-1 0 0,1 0 1 0 0,1 1 0 0 0,0 1 0 0 0,0 0-1 0 0,1 1 1 0 0,1 0 0 0 0,1 1-1 0 0,0 1 1 0 0,1 0 0 0 0,1 1-1 0 0,1 0 1 0 0,0 0 0 0 0,-1 6 68 0 0,7-17-97 0 0,1 0 0 0 0,0 0 1 0 0,0 0-1 0 0,1 1 0 0 0,0-1 1 0 0,0 1-1 0 0,0-1 0 0 0,1 1 0 0 0,0-1 1 0 0,1 0-1 0 0,0 1 0 0 0,0-1 1 0 0,0 1-1 0 0,1-1 0 0 0,0 0 0 0 0,0 0 1 0 0,1 0-1 0 0,0 0 0 0 0,0-1 1 0 0,1 1-1 0 0,0-1 0 0 0,0 1 1 0 0,0-1-1 0 0,1-1 0 0 0,0 1 0 0 0,0-1 1 0 0,1 1-1 0 0,-1-2 0 0 0,3 3 97 0 0,104 44-5081 0 0,-33-36-4145 0 0,-64-15 6791 0 0</inkml:trace>
  <inkml:trace contextRef="#ctx0" brushRef="#br0" timeOffset="295644.538">11817 4624 7098 0 0,'0'0'1370'0'0,"0"0"-381"0"0,0 0-84 0 0,0 0 206 0 0,0 0 128 0 0,0 0-83 0 0,0 0-324 0 0,0 0-350 0 0,0 0-235 0 0,0 0-138 0 0,-19 33-68 0 0,-59 104-49 0 0,55-73-81 0 0,23-55 50 0 0,0-5 35 0 0,1 1-1 0 0,-1-1 1 0 0,1 0 0 0 0,0 0-1 0 0,0 1 1 0 0,0-1-1 0 0,1 0 1 0 0,-1 0-1 0 0,1 0 1 0 0,0-1 0 0 0,0 1-1 0 0,1 0 1 0 0,-1-1-1 0 0,1 1 1 0 0,-1-1-1 0 0,1 0 1 0 0,0 0-1 0 0,0 0 1 0 0,1 0 0 0 0,-1-1-1 0 0,1 1 1 0 0,-1-1-1 0 0,1 0 1 0 0,0 0-1 0 0,0 0 1 0 0,0 0 0 0 0,0-1-1 0 0,0 1 1 0 0,0-1-1 0 0,0 0 1 0 0,0-1-1 0 0,1 1 1 0 0,-1-1 0 0 0,0 1-1 0 0,0-1 1 0 0,1-1-1 0 0,1 1 5 0 0,3 0 149 0 0,-1-1-1 0 0,1 0 0 0 0,-1 0 1 0 0,0-1-1 0 0,0 0 0 0 0,0 0 1 0 0,0-1-1 0 0,0 0 0 0 0,0-1 1 0 0,-1 0-1 0 0,1 0 0 0 0,-1 0 1 0 0,0-1-1 0 0,0 0 0 0 0,-1 0 1 0 0,1-1-1 0 0,-1 0 0 0 0,2-3-148 0 0,141-178 2794 0 0,-101 117-1722 0 0,-48 70-1061 0 0,0 0-54 0 0,0 19-237 0 0,-8 168-149 0 0,3-113-915 0 0,2-1-1 0 0,4 1 0 0 0,6 33 1345 0 0,6-16-1864 0 0,9 83-1182 0 0,-20-57 3816 0 0,-2-114-614 0 0,0-1-1 0 0,-1 1 1 0 0,1-1-1 0 0,-1 0 1 0 0,1 1-1 0 0,-1-1 1 0 0,0 1-1 0 0,0-1 1 0 0,0 0-1 0 0,0 0 1 0 0,-1 1-1 0 0,1-1 1 0 0,0 0-1 0 0,-1 0 0 0 0,0 0 1 0 0,1-1-1 0 0,-1 1 1 0 0,0 0-1 0 0,0-1 1 0 0,0 1-1 0 0,0-1 1 0 0,0 1-1 0 0,0-1 1 0 0,-1 0-1 0 0,1 0 1 0 0,0 0-1 0 0,-1 0 1 0 0,1 0-1 0 0,0-1 1 0 0,-1 1-1 0 0,1-1 1 0 0,-1 0-1 0 0,1 1 1 0 0,-1-1-1 0 0,1 0 1 0 0,-1 0-1 0 0,0-1 1 0 0,1 1-1 0 0,0-1 1 0 0,-3 0-156 0 0,-4 0 245 0 0,1 0 1 0 0,-1-1-1 0 0,1 0 0 0 0,-1-1 1 0 0,1 0-1 0 0,0 0 1 0 0,0-1-1 0 0,0 0 1 0 0,1-1-1 0 0,-1 1 0 0 0,-4-5-245 0 0,3-1 74 0 0,1 1 0 0 0,0-1 0 0 0,1 0 0 0 0,0-1 0 0 0,1 0 0 0 0,0 0 0 0 0,1-1 0 0 0,0 1 0 0 0,0-1 0 0 0,2 0 0 0 0,-1 0 0 0 0,1 0 0 0 0,1-1 0 0 0,0 1 0 0 0,1-1 0 0 0,1 1 0 0 0,0-1 0 0 0,0 0 0 0 0,1 1 0 0 0,1-1 0 0 0,0 1 0 0 0,1 0 0 0 0,0-1 0 0 0,0 1 0 0 0,5-9-74 0 0,1 5-232 0 0,0 1 0 0 0,1-1 0 0 0,1 2 0 0 0,0-1 0 0 0,1 2 1 0 0,0-1-1 0 0,1 2 0 0 0,1 0 0 0 0,0 0 0 0 0,12-7 232 0 0,53-32-10889 0 0,-65 43 428 0 0</inkml:trace>
  <inkml:trace contextRef="#ctx0" brushRef="#br0" timeOffset="307547.759">6734 4915 0 0 0,'-1'-1'0'0'0,"0"-1"0"0"0,0 1 0 0 0,0-1 0 0 0,0 1 0 0 0,0 0 0 0 0,0 0 0 0 0,0 0 0 0 0,-1 0 0 0 0,1 0 0 0 0,0 0 0 0 0,-1 0 0 0 0,1 0 0 0 0,-1 0 0 0 0,1 0 0 0 0,-1 1 0 0 0,1-1 0 0 0,-1 1 0 0 0,1-1 0 0 0,-1 1 0 0 0,0 0 0 0 0,1-1 0 0 0,-1 1 0 0 0,0 0 0 0 0,1 0 0 0 0,-1 0 0 0 0,0 0 0 0 0,1 1 0 0 0,-1-1 0 0 0,0 1 0 0 0,-5-1 0 0 0,-44 30 0 0 0,51-26 10558 0 0,18-1-7249 0 0,-15-2-2948 0 0,1 0 1 0 0,-1 0-1 0 0,1-1 1 0 0,-1 1-1 0 0,1-1 0 0 0,-1 0 1 0 0,0 0-1 0 0,1 0 0 0 0,-1 0 1 0 0,1 0-1 0 0,-1-1 1 0 0,1 0-1 0 0,-1 0 0 0 0,1 0 1 0 0,-1 0-1 0 0,0 0 1 0 0,0-1-1 0 0,1 0-361 0 0,83-64 2112 0 0,-80 59-1806 0 0,124-150 1208 0 0,-111 131-1503 0 0,-20 52-582 0 0,12 209 536 0 0,-8-219 43 0 0,0 0 0 0 0,1 0-1 0 0,1-1 1 0 0,0 0 0 0 0,1 0 0 0 0,0-1-1 0 0,2 0 1 0 0,-1 0 0 0 0,2 0 0 0 0,0-2-1 0 0,10 11-7 0 0,2 6 43 0 0,-22-28-8 0 0,0-1 9 0 0,0 0 5 0 0,0 0 31 0 0,0 0 19 0 0,0 0 49 0 0,0 0 36 0 0,0 0 8 0 0,0 0 24 0 0,0 0-5 0 0,-21-1 282 0 0,-21-13-398 0 0,0-2 0 0 0,1-1 0 0 0,0-3 0 0 0,-24-16-95 0 0,-24-22-404 0 0,55 47-1335 0 0,22 4-5221 0 0,11 7 153 0 0,1 0-3251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45 504 0 0,'0'0'1599'0'0,"0"0"-13"0"0,0 0 127 0 0,0 0 235 0 0,0 0 217 0 0,0 0-2 0 0,0 0-263 0 0,0 0-340 0 0,0 0-325 0 0,0 0-243 0 0,0 0-176 0 0,1-8-101 0 0,3-21-76 0 0,-3 22-74 0 0,-1 7-59 0 0,0 0-81 0 0,0 0-82 0 0,0 0-87 0 0,0 0-87 0 0,0 0-73 0 0,1 165 456 0 0,-10 75 34 0 0,-3 10-366 0 0,2-96-259 0 0,10-88-2356 0 0,0-65 1424 0 0,0-1-185 0 0,0-19-5341 0 0,2-9-2252 0 0,0 20 5303 0 0</inkml:trace>
  <inkml:trace contextRef="#ctx0" brushRef="#br0" timeOffset="1">1 137 0 0 0,'0'0'599'0'0,"0"0"114"0"0,0 0 315 0 0,0 0 417 0 0,0 0 306 0 0,0 0 51 0 0,0 0-157 0 0,0 0-188 0 0,0 0-122 0 0,36-3-79 0 0,115-10-61 0 0,383-41 6145 0 0,-220 24-7677 0 0,-314 30 226 0 0,1 0 0 0 0,-1 0 1 0 0,1 0-1 0 0,-1 1 1 0 0,1-1-1 0 0,-1 0 0 0 0,0 0 1 0 0,1 0-1 0 0,-1 0 1 0 0,1 0-1 0 0,-1 1 1 0 0,1-1-1 0 0,-1 0 0 0 0,0 0 1 0 0,1 0-1 0 0,-1 1 1 0 0,1-1-1 0 0,-1 0 0 0 0,0 1 1 0 0,1-1-1 0 0,-1 0 1 0 0,0 1-1 0 0,0-1 1 0 0,1 1-1 0 0,-1-1 0 0 0,0 0 1 0 0,0 1-1 0 0,1-1 1 0 0,-1 1-1 0 0,0-1 0 0 0,0 1 1 0 0,0-1-1 0 0,0 1 1 0 0,0-1-1 0 0,0 1 0 0 0,0-1 1 0 0,0 0-1 0 0,0 1 1 0 0,0-1-1 0 0,0 1 1 0 0,0-1-1 0 0,0 1 0 0 0,0-1 1 0 0,0 1-1 0 0,0-1 1 0 0,-1 1-1 0 0,1-1 0 0 0,0 0 1 0 0,0 1-1 0 0,-1-1 1 0 0,1 1-1 0 0,0-1 1 0 0,0 0-1 0 0,-1 1 0 0 0,1-1 1 0 0,0 0-1 0 0,-1 1 1 0 0,1-1 110 0 0,-19 24-10470 0 0,12-20 6125 0 0</inkml:trace>
  <inkml:trace contextRef="#ctx0" brushRef="#br0" timeOffset="2">67 932 1104 0 0,'0'0'1567'0'0,"0"0"254"0"0,0 0 478 0 0,0 0 279 0 0,0 0-23 0 0,0 0-345 0 0,31 2-494 0 0,101 5-369 0 0,35-23 1264 0 0,-92 4-2962 0 0,142-16 3271 0 0,-145 22-7235 0 0,1 4-5908 0 0,-69 2 2384 0 0</inkml:trace>
  <inkml:trace contextRef="#ctx0" brushRef="#br0" timeOffset="3">1367 645 3673 0 0,'0'0'1603'0'0,"0"0"-254"0"0,0 0 69 0 0,0 0 230 0 0,0 0 191 0 0,0 0-94 0 0,0 0-362 0 0,0 0-347 0 0,0 0-261 0 0,0 0-144 0 0,0 0-65 0 0,0 0-51 0 0,0 0-49 0 0,-25 5-78 0 0,-78 21-96 0 0,49 8-2 0 0,46-25-240 0 0,1-1-62 0 0,0 0 1 0 0,1 0 0 0 0,0 1-1 0 0,0 0 1 0 0,1 0 0 0 0,0 1-1 0 0,0-1 1 0 0,1 1 0 0 0,1 0-1 0 0,0 0 1 0 0,0 0-1 0 0,1 0 1 0 0,0 1 0 0 0,0-1-1 0 0,2 1 1 0 0,-1-1 0 0 0,1 1-1 0 0,1-1 1 0 0,-1 1 11 0 0,1-8-114 0 0,0 0 0 0 0,0 0 1 0 0,0 0-1 0 0,0 0 0 0 0,0 0 1 0 0,0 0-1 0 0,1 0 0 0 0,-1 0 1 0 0,1-1-1 0 0,0 1 0 0 0,0-1 1 0 0,0 1-1 0 0,0-1 0 0 0,1 0 1 0 0,-1 0-1 0 0,0 0 0 0 0,1 0 1 0 0,-1 0-1 0 0,1 0 0 0 0,0-1 0 0 0,0 1 1 0 0,0-1-1 0 0,0 0 0 0 0,0 0 1 0 0,0 0-1 0 0,0 0 0 0 0,0 0 1 0 0,1-1 113 0 0,28 6-4268 0 0,-3-5-3536 0 0,-21-1 3608 0 0</inkml:trace>
  <inkml:trace contextRef="#ctx0" brushRef="#br0" timeOffset="4">1416 1002 5065 0 0,'0'0'2129'0'0,"0"0"-481"0"0,0 0 67 0 0,0 0 321 0 0,0 0 107 0 0,0 0-275 0 0,0 0-508 0 0,0 0-424 0 0,0 0-249 0 0,0 0-120 0 0,0 0-71 0 0,0 0-64 0 0,18-23-67 0 0,52-74-79 0 0,-39 52-4 0 0,-27 37-260 0 0,0-1-1 0 0,1 1 1 0 0,1 0 0 0 0,-1 1 0 0 0,1-1 0 0 0,0 1 0 0 0,1 0 0 0 0,0 0-1 0 0,0 1 1 0 0,1 0 0 0 0,-1 0 0 0 0,1 1 0 0 0,0 0 0 0 0,1 0-1 0 0,-1 1 1 0 0,1 0 0 0 0,2 0-22 0 0,-9 5-28 0 0,0 0-1 0 0,0 1 1 0 0,0-1 0 0 0,-1 1 0 0 0,1-1-1 0 0,0 1 1 0 0,-1 0 0 0 0,0-1-1 0 0,1 1 1 0 0,-1 0 0 0 0,0 0-1 0 0,0 0 1 0 0,0 0 0 0 0,0 0-1 0 0,0 0 1 0 0,0 0 0 0 0,-1 1-1 0 0,1-1 1 0 0,-1 0 0 0 0,1 0-1 0 0,-1 1 1 0 0,0-1 0 0 0,0 0-1 0 0,0 0 1 0 0,0 1 0 0 0,-1-1 0 0 0,1 0-1 0 0,0 0 1 0 0,-1 1 0 0 0,0-1-1 0 0,1 0 1 0 0,-1 0 0 0 0,0 0-1 0 0,0 0 1 0 0,0 0 28 0 0,0 4-6 0 0,-1 4 8 0 0,1-9 1 0 0,1 0-1 0 0,-1 1 0 0 0,0-1 0 0 0,1 0 0 0 0,-1 0 0 0 0,1 1 0 0 0,0-1 1 0 0,-1 0-1 0 0,1 1 0 0 0,0-1 0 0 0,0 0 0 0 0,0 1 0 0 0,0-1 0 0 0,0 1 0 0 0,0-1 1 0 0,0 0-1 0 0,0 1 0 0 0,0-1 0 0 0,1 0 0 0 0,-1 1 0 0 0,1-1 0 0 0,-1 0 1 0 0,1 0-1 0 0,-1 1 0 0 0,1-1 0 0 0,0 0 0 0 0,-1 0 0 0 0,1 0 0 0 0,0 0 1 0 0,0 0-1 0 0,0 0 0 0 0,0 0 0 0 0,0 0 0 0 0,0 0 0 0 0,0 0 0 0 0,0 0 0 0 0,0-1 1 0 0,1 1-1 0 0,-1 0 0 0 0,0-1 0 0 0,0 1 0 0 0,1-1 0 0 0,-1 0-2 0 0,101-34 501 0 0,-42 6-386 0 0,17 17-53 0 0,-75 13-65 0 0,0 0 0 0 0,-1 1 0 0 0,1-1 1 0 0,-1 1-1 0 0,0-1 0 0 0,0 1 0 0 0,0 0 1 0 0,0-1-1 0 0,0 1 0 0 0,-1 0 0 0 0,1 0 0 0 0,-1-1 1 0 0,0 1-1 0 0,1 0 0 0 0,-1 0 0 0 0,-1 0 1 0 0,1 0-1 0 0,0-1 0 0 0,-1 1 0 0 0,0 2 3 0 0,1 3 21 0 0,-4 30 28 0 0,0 4-708 0 0,8-16-3408 0 0,-2-21-429 0 0,2-2-3088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4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26 486 0 0 0,'0'0'607'0'0,"0"0"601"0"0,0 0 150 0 0,0 0-14 0 0,0 0-148 0 0,3 33-212 0 0,8 105-177 0 0,-9 26 1768 0 0,-20-76 1580 0 0,18-88-4079 0 0,-1 1 0 0 0,1-1 1 0 0,0 0-1 0 0,0 1 1 0 0,-1-1-1 0 0,1 0 0 0 0,0 1 1 0 0,0-1-1 0 0,-1 0 1 0 0,1 0-1 0 0,0 1 0 0 0,-1-1 1 0 0,1 0-1 0 0,0 0 1 0 0,-1 1-1 0 0,1-1 0 0 0,0 0 1 0 0,-1 0-1 0 0,1 0 1 0 0,-1 0-1 0 0,1 0 0 0 0,0 0 1 0 0,-1 0-1 0 0,1 0 1 0 0,-1 0-1 0 0,1 0 0 0 0,0 0 1 0 0,-1 0-1 0 0,1 0 1 0 0,-1 0-1 0 0,1 0 0 0 0,0 0 1 0 0,-1 0-1 0 0,1 0 1 0 0,0 0-1 0 0,-1-1 0 0 0,1 1 1 0 0,-1 0-1 0 0,1 0 0 0 0,0 0 1 0 0,-1-1-1 0 0,1 1 1 0 0,0 0-1 0 0,0-1 0 0 0,-1 1 1 0 0,1 0-1 0 0,0 0 1 0 0,0-1-1 0 0,-1 1 0 0 0,1 0 1 0 0,0-1-1 0 0,0 1 1 0 0,0-1-1 0 0,0 1 0 0 0,-1 0 1 0 0,1-1-1 0 0,0 1 1 0 0,0-1-1 0 0,0 1 0 0 0,0 0 1 0 0,0-1-1 0 0,0 1 1 0 0,0-1-1 0 0,0 1 0 0 0,0 0 1 0 0,0-1-1 0 0,0 1 1 0 0,1-1-1 0 0,-1 1 0 0 0,0 0-76 0 0,-5-19 751 0 0,4 0-701 0 0,1-1 0 0 0,0 1 0 0 0,2 0 0 0 0,0-1 1 0 0,1 1-1 0 0,1 0 0 0 0,1 0 0 0 0,1 1 0 0 0,0 0 0 0 0,1 0 0 0 0,8-14-50 0 0,116-179 16 0 0,-103 171-91 0 0,2 2 1 0 0,1 1-1 0 0,2 1 0 0 0,29-23 75 0 0,-61 59-242 0 0,0 0-1 0 0,-1 0 1 0 0,1 0-1 0 0,0 1 1 0 0,0-1-1 0 0,-1 0 1 0 0,1 1-1 0 0,0-1 1 0 0,-1 0-1 0 0,1 1 1 0 0,0-1-1 0 0,-1 1 1 0 0,1-1-1 0 0,0 1 1 0 0,-1-1-1 0 0,1 1 1 0 0,-1-1-1 0 0,1 1 1 0 0,-1 0-1 0 0,0-1 1 0 0,1 1-1 0 0,-1 0 0 0 0,0-1 1 0 0,1 1-1 0 0,-1 0 1 0 0,0 0-1 0 0,0-1 1 0 0,1 1-1 0 0,-1 0 1 0 0,0 0-1 0 0,0-1 1 0 0,0 1-1 0 0,0 0 1 0 0,0 0-1 0 0,0 0 1 0 0,0-1-1 0 0,0 1 1 0 0,-1 0-1 0 0,1 0 1 0 0,0-1-1 0 0,0 1 1 0 0,-1 0-1 0 0,1-1 1 0 0,0 1-1 0 0,-1 0 1 0 0,1 0-1 0 0,-1-1 1 0 0,1 1-1 0 0,-1-1 1 0 0,1 1-1 0 0,-1-1 1 0 0,1 1-1 0 0,-1 0 243 0 0,-4 7-7747 0 0</inkml:trace>
  <inkml:trace contextRef="#ctx0" brushRef="#br0" timeOffset="3276.995">499 707 2336 0 0,'0'0'542'0'0,"0"0"-425"0"0,0 0-161 0 0,0 0 283 0 0,0 0 479 0 0,0 0 318 0 0,0 0 133 0 0,0 0-27 0 0,0 0-106 0 0,0 0-117 0 0,0 0-58 0 0,5 19-18 0 0,18 58 7 0 0,-22-75-779 0 0,-1-1-1 0 0,1 1 1 0 0,0-1 0 0 0,-1 1-1 0 0,1 0 1 0 0,0-1 0 0 0,0 1-1 0 0,0-1 1 0 0,0 0 0 0 0,0 1-1 0 0,0-1 1 0 0,0 0 0 0 0,1 0-1 0 0,-1 1 1 0 0,0-1 0 0 0,1 0-1 0 0,-1 0 1 0 0,1-1 0 0 0,-1 1-1 0 0,1 0 1 0 0,-1 0 0 0 0,1-1-1 0 0,0 1 1 0 0,-1-1 0 0 0,1 1-1 0 0,0-1 1 0 0,-1 0 0 0 0,1 0-1 0 0,0 0 1 0 0,0 1 0 0 0,-1-2-1 0 0,1 1 1 0 0,0 0 0 0 0,0 0-71 0 0,5-1 376 0 0,2 2-62 0 0,1 0 0 0 0,0-1 1 0 0,0-1-1 0 0,0 1 0 0 0,-1-2 0 0 0,1 1 0 0 0,0-1 0 0 0,-1-1 0 0 0,1 0 1 0 0,-1 0-1 0 0,0-1 0 0 0,0 0 0 0 0,0 0 0 0 0,-1-1 0 0 0,1 0 1 0 0,0-1-315 0 0,1-2 76 0 0,1-1 0 0 0,-1 0 1 0 0,-1 0-1 0 0,0-1 1 0 0,0 0-1 0 0,0-1 1 0 0,-2 1-1 0 0,1-2 0 0 0,-1 1 1 0 0,-1-1-1 0 0,0 0 1 0 0,-1 0-1 0 0,0-1 1 0 0,-1 0-1 0 0,0 0 1 0 0,-1 0-1 0 0,-1 0 0 0 0,0 0 1 0 0,0-11-77 0 0,-2 21-34 0 0,-1 0 0 0 0,1 1 1 0 0,-1-1-1 0 0,0 1 0 0 0,0-1 0 0 0,0 1 0 0 0,-1-1 1 0 0,1 1-1 0 0,0 0 0 0 0,-1 0 0 0 0,0-1 1 0 0,1 1-1 0 0,-1 0 0 0 0,0 0 0 0 0,0 1 0 0 0,0-1 1 0 0,0 0-1 0 0,0 1 0 0 0,-1-1 0 0 0,1 1 1 0 0,0 0-1 0 0,-1 0 0 0 0,1-1 0 0 0,-1 2 1 0 0,1-1-1 0 0,-1 0 0 0 0,0 0 0 0 0,1 1 0 0 0,-1 0 1 0 0,0-1-1 0 0,1 1 0 0 0,-1 0 0 0 0,-2 1 34 0 0,-87 17-1195 0 0,77-10 1117 0 0,1 1 0 0 0,1 1-1 0 0,0 0 1 0 0,1 0 0 0 0,-1 1 0 0 0,2 1-1 0 0,0 0 1 0 0,0 1 0 0 0,1 0 0 0 0,1 0-1 0 0,0 1 1 0 0,1 0 0 0 0,0 1 0 0 0,2 0-1 0 0,-1 0 1 0 0,2 0 0 0 0,0 1 0 0 0,1 0-1 0 0,0 0 1 0 0,1 0 0 0 0,1 8 78 0 0,2-19-37 0 0,1 0 0 0 0,-1 0 0 0 0,2 0 1 0 0,-1 0-1 0 0,0 0 0 0 0,1-1 0 0 0,0 1 0 0 0,0 0 0 0 0,0-1 1 0 0,1 1-1 0 0,0-1 0 0 0,0 0 0 0 0,0 0 0 0 0,0 0 0 0 0,0 0 0 0 0,1-1 1 0 0,-1 1-1 0 0,1-1 0 0 0,0 0 0 0 0,0 0 0 0 0,1 0 0 0 0,-1-1 1 0 0,1 1-1 0 0,-1-1 0 0 0,1 0 0 0 0,0 0 0 0 0,-1-1 0 0 0,4 1 37 0 0,143 21-1487 0 0,-129-22 712 0 0,1-1 0 0 0,-1-1 1 0 0,0-2-1 0 0,0 0 1 0 0,0-1-1 0 0,0-1 0 0 0,1-2 775 0 0,55-21-8378 0 0,-64 23 7629 0 0</inkml:trace>
  <inkml:trace contextRef="#ctx0" brushRef="#br0" timeOffset="3784.137">1232 486 6009 0 0,'0'0'1389'0'0,"0"0"-820"0"0,0 0-445 0 0,0 0 19 0 0,0 0 241 0 0,0 0 205 0 0,0 0 14 0 0,0 0-85 0 0,0 0-106 0 0,-5 33-75 0 0,-13 108-17 0 0,-7 119 364 0 0,12-6 167 0 0,13-253-280 0 0,0-1 220 0 0,0 0 212 0 0,0 0 185 0 0,0-12 1158 0 0,27-146 457 0 0,-6 106-2806 0 0,2 1 1 0 0,2 2 0 0 0,2 0-1 0 0,3 2 1 0 0,31-39 2 0 0,-40 58-17 0 0,1 1 1 0 0,1 1-1 0 0,2 1 1 0 0,0 1-1 0 0,2 2 0 0 0,0 0 1 0 0,2 2-1 0 0,0 1 1 0 0,15-7 16 0 0,-40 24-30 0 0,-1 0 1 0 0,0 0 0 0 0,1 0 0 0 0,-1 1-1 0 0,1-1 1 0 0,0 1 0 0 0,-1 0 0 0 0,1 0-1 0 0,0 0 1 0 0,0 1 0 0 0,0-1-1 0 0,0 1 1 0 0,-1 0 0 0 0,1 0 0 0 0,0 0-1 0 0,0 1 1 0 0,1 0 29 0 0,-3 2-31 0 0,0 1-1 0 0,0 0 1 0 0,0 1 0 0 0,0-1-1 0 0,0 0 1 0 0,-1 1-1 0 0,0-1 1 0 0,0 1 0 0 0,0-1-1 0 0,-1 1 1 0 0,1-1 0 0 0,-1 1-1 0 0,0-1 1 0 0,0 1-1 0 0,-1 0 1 0 0,1-1 0 0 0,-2 5 31 0 0,-3 10 43 0 0,-1 0 1 0 0,0-1-1 0 0,-1 0 1 0 0,-1 0 0 0 0,-1 0-1 0 0,0-1 1 0 0,-2 0-1 0 0,0-1 1 0 0,0 0 0 0 0,-2-1-1 0 0,0 0 1 0 0,0-1-1 0 0,-1-1 1 0 0,-1 0 0 0 0,0-1-1 0 0,-10 5-43 0 0,15-8-102 0 0,-1-1-1 0 0,0 0 1 0 0,0-1-1 0 0,0 0 1 0 0,-1-1 0 0 0,0 0-1 0 0,0-1 1 0 0,-1 0-1 0 0,1-1 1 0 0,-1 0 0 0 0,0-2-1 0 0,0 1 1 0 0,-1-1-1 0 0,1-1 1 0 0,-12 0 102 0 0,7-22-4500 0 0,17-1-1624 0 0,2 14 2341 0 0,-1-3-1413 0 0</inkml:trace>
  <inkml:trace contextRef="#ctx0" brushRef="#br0" timeOffset="4051.008">1981 0 11915 0 0,'0'0'593'0'0,"0"0"-380"0"0,0 0-171 0 0,0 0 226 0 0,0 0 360 0 0,0 0 247 0 0,0 0 109 0 0,0 0-17 0 0,0 0-92 0 0,0 0-154 0 0,0 0-155 0 0,-1 36-128 0 0,-3 112-90 0 0,-12 78 555 0 0,10-165-779 0 0,-2 0-1 0 0,-3-1 0 0 0,-3 1 0 0 0,-3-2 0 0 0,-23 57-123 0 0,30-79-1659 0 0,10-37 421 0 0,27-13-10484 0 0,-17 8 5389 0 0</inkml:trace>
  <inkml:trace contextRef="#ctx0" brushRef="#br0" timeOffset="4489.11">2482 387 5329 0 0,'0'0'1202'0'0,"0"0"46"0"0,0 0 196 0 0,0 0 159 0 0,0 0 0 0 0,0 0-166 0 0,0 0-272 0 0,0 0-251 0 0,0 0-179 0 0,-34 15-161 0 0,-104 49-123 0 0,56-14 171 0 0,62-33-500 0 0,13-10-144 0 0,1 0-1 0 0,0 0 0 0 0,0 0 1 0 0,0 0-1 0 0,1 1 1 0 0,0 0-1 0 0,0 0 0 0 0,1 0 1 0 0,0 1-1 0 0,1 0 1 0 0,0-1-1 0 0,0 1 0 0 0,1 0 1 0 0,0 1-1 0 0,0-1 1 0 0,1 0-1 0 0,0 0 0 0 0,1 1 1 0 0,1 6 22 0 0,0-13 0 0 0,0 1 0 0 0,1-1 0 0 0,0 0 0 0 0,0 0 0 0 0,0 0 0 0 0,0-1 0 0 0,0 1 0 0 0,0 0 0 0 0,1-1 0 0 0,0 1 0 0 0,-1-1 0 0 0,1 0 0 0 0,0 0 0 0 0,0 0 0 0 0,0 0 0 0 0,0-1 0 0 0,0 1 0 0 0,0-1 0 0 0,1 0 0 0 0,-1 0 0 0 0,0 0 0 0 0,1 0 0 0 0,-1 0 0 0 0,1-1 0 0 0,-1 1 0 0 0,1-1 0 0 0,-1 0 0 0 0,1 0 0 0 0,-1-1 0 0 0,1 1 0 0 0,-1-1 0 0 0,1 0 0 0 0,-1 1 0 0 0,1-2 0 0 0,-1 1 0 0 0,0 0 0 0 0,0-1 0 0 0,0 1 0 0 0,1-1 0 0 0,33-15 274 0 0,-1-2 1 0 0,0-2 0 0 0,-2-1-1 0 0,0-2 1 0 0,-2-1 0 0 0,17-16-275 0 0,31-24 14 0 0,-80 64-31 0 0,1 0 1 0 0,-1 1-1 0 0,0-1 0 0 0,0 1 1 0 0,1-1-1 0 0,-1 1 1 0 0,1-1-1 0 0,-1 1 1 0 0,1-1-1 0 0,-1 1 1 0 0,1-1-1 0 0,-1 1 1 0 0,1-1-1 0 0,-1 1 1 0 0,1 0-1 0 0,-1-1 1 0 0,1 1-1 0 0,0 0 1 0 0,-1-1-1 0 0,1 1 1 0 0,0 0-1 0 0,-1 0 1 0 0,1 0-1 0 0,0 0 1 0 0,-1 0-1 0 0,1 0 1 0 0,0 0-1 0 0,-1 0 1 0 0,1 0-1 0 0,0 0 1 0 0,-1 0-1 0 0,1 0 1 0 0,0 0-1 0 0,-1 0 1 0 0,1 1-1 0 0,0-1 0 0 0,-1 0 1 0 0,1 0-1 0 0,-1 1 1 0 0,1-1-1 0 0,-1 1 1 0 0,1-1-1 0 0,0 0 1 0 0,-1 1-1 0 0,1-1 1 0 0,-1 1-1 0 0,0-1 1 0 0,1 1-1 0 0,-1-1 1 0 0,1 1-1 0 0,-1-1 1 0 0,0 1-1 0 0,1 0 1 0 0,-1-1-1 0 0,0 1 1 0 0,0 0-1 0 0,0-1 1 0 0,1 2 16 0 0,-2 44-439 0 0,0-40 574 0 0,-8 40-77 0 0,6-37-67 0 0,1 1 1 0 0,0 0 0 0 0,1-1 0 0 0,-1 1 0 0 0,2 0 0 0 0,-1 0-1 0 0,2-1 1 0 0,-1 1 0 0 0,1 0 0 0 0,2 5 8 0 0,27 15-1850 0 0,15-27-6462 0 0,-33-3 4779 0 0,1 0-1168 0 0</inkml:trace>
  <inkml:trace contextRef="#ctx0" brushRef="#br0" timeOffset="4736.903">3150 427 5065 0 0,'0'0'1658'0'0,"0"0"-290"0"0,0 0-82 0 0,0 0 62 0 0,0 0 44 0 0,0 0-86 0 0,-31 16-235 0 0,-95 52-260 0 0,58-15 202 0 0,64-49-995 0 0,1-1 0 0 0,0 1 0 0 0,0-1 0 0 0,0 1 0 0 0,0 0 0 0 0,1 0 0 0 0,0 1 0 0 0,-1-1 0 0 0,1 0 0 0 0,1 1 0 0 0,-1 0 0 0 0,1-1 0 0 0,0 1 0 0 0,0 0 0 0 0,0-1 0 0 0,1 1 0 0 0,-1 0 0 0 0,1 0 0 0 0,0 0 0 0 0,1-1 0 0 0,-1 1 0 0 0,1 0 0 0 0,0 0 0 0 0,0-1 0 0 0,1 1 0 0 0,-1-1 0 0 0,1 1 0 0 0,0-1 0 0 0,0 1 0 0 0,0-1 0 0 0,1 0 0 0 0,0 0 0 0 0,0 0 0 0 0,0-1 0 0 0,0 1 0 0 0,0 0 0 0 0,1-1 0 0 0,-1 0 0 0 0,1 0 0 0 0,0 0 0 0 0,3 1-18 0 0,12 4 37 0 0,1-1 1 0 0,0-1-1 0 0,0-1 1 0 0,1-1 0 0 0,0-1-1 0 0,-1 0 1 0 0,1-2-1 0 0,0-1 1 0 0,0 0-1 0 0,0-1 1 0 0,6-2-38 0 0,101-30-2778 0 0,-49-7-6844 0 0,-65 32 4553 0 0</inkml:trace>
  <inkml:trace contextRef="#ctx0" brushRef="#br0" timeOffset="5057.55">3455 615 808 0 0,'0'0'1174'0'0,"0"0"-234"0"0,0 0-20 0 0,0 0 164 0 0,0 0 183 0 0,0 0 191 0 0,0 0 176 0 0,0 0 85 0 0,0 0 44 0 0,0 0-39 0 0,0 0-148 0 0,0 0-118 0 0,33 11-126 0 0,103 31-107 0 0,-133-41-1133 0 0,1 0 0 0 0,0 0 0 0 0,0 0 0 0 0,0 0 0 0 0,0 0 1 0 0,0-1-1 0 0,0 0 0 0 0,1 0 0 0 0,-1 0 0 0 0,0-1 0 0 0,0 1 1 0 0,0-1-1 0 0,0 0 0 0 0,0 0 0 0 0,-1 0 0 0 0,1-1 0 0 0,0 1 1 0 0,3-3-93 0 0,9-3 436 0 0,17-4-78 0 0,-1-2 1 0 0,0-2-1 0 0,-1 0 1 0 0,0-3 0 0 0,-1 0-1 0 0,-1-2 1 0 0,-1 0-1 0 0,9-11-358 0 0,0-27 159 0 0,-36 56-177 0 0,0 1 1 0 0,-1-1-1 0 0,1 1 1 0 0,-1 0-1 0 0,1-1 1 0 0,-1 1-1 0 0,0-1 1 0 0,1 1-1 0 0,-1-1 1 0 0,0 0-1 0 0,0 1 1 0 0,0-1-1 0 0,0 1 0 0 0,0-1 1 0 0,-1 1-1 0 0,1-1 1 0 0,0 1-1 0 0,-1-1 1 0 0,1 1-1 0 0,-1-1 1 0 0,1 1-1 0 0,-1 0 1 0 0,0-1-1 0 0,0 1 1 0 0,0 0-1 0 0,1-1 1 0 0,-1 1-1 0 0,0 0 1 0 0,-1 0-1 0 0,1 0 0 0 0,0 0 1 0 0,0 0-1 0 0,0 0 1 0 0,-1 0-1 0 0,1 0 1 0 0,0 1-1 0 0,-1-1 1 0 0,1 0-1 0 0,0 1 1 0 0,-1-1-1 0 0,0 1 18 0 0,-12-1-94 0 0,1 1 1 0 0,0 1-1 0 0,-1 0 0 0 0,1 0 0 0 0,0 1 0 0 0,0 1 0 0 0,0 1 1 0 0,0 0-1 0 0,1 0 0 0 0,-1 1 0 0 0,1 1 0 0 0,0 0 1 0 0,1 0-1 0 0,-1 1 0 0 0,1 1 0 0 0,1 0 0 0 0,-8 7 94 0 0,5-5-49 0 0,1 1-1 0 0,-1 0 0 0 0,2 0 0 0 0,0 2 1 0 0,0-1-1 0 0,1 1 0 0 0,1 1 0 0 0,0-1 1 0 0,1 2-1 0 0,0-1 0 0 0,1 1 1 0 0,1 0-1 0 0,0 1 0 0 0,1-1 0 0 0,1 1 1 0 0,0 0-1 0 0,2 1 0 0 0,-1-1 0 0 0,2 0 1 0 0,0 1-1 0 0,2 11 50 0 0,0-21-20 0 0,0 0 0 0 0,0 0-1 0 0,1 0 1 0 0,0 0 0 0 0,1 0 0 0 0,0 0 0 0 0,0-1-1 0 0,0 1 1 0 0,0-1 0 0 0,1 0 0 0 0,0 0 0 0 0,1 0-1 0 0,-1 0 1 0 0,1-1 0 0 0,0 0 0 0 0,1 0 0 0 0,-1 0 0 0 0,1-1-1 0 0,0 1 1 0 0,0-2 0 0 0,0 1 0 0 0,1 0 0 0 0,-1-1-1 0 0,6 1 21 0 0,10 6-40 0 0,1-2-1 0 0,0-1 0 0 0,1-1 0 0 0,0-1 0 0 0,-1-1 1 0 0,23 1 40 0 0,52-2-2532 0 0,-35-5-6710 0 0,-42 1-101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48 0 0,'0'0'1524'0'0,"0"0"-53"0"0,0 0 0 0 0,0 0 167 0 0,0 0 178 0 0,0 0-54 0 0,0 0-304 0 0,0 0-403 0 0,0 0-377 0 0,0 0-284 0 0,0 0-142 0 0,0 0 9 0 0,0 0 102 0 0,5 1 157 0 0,135 18 5156 0 0,7-28-3801 0 0,14-12-1344 0 0,-73 16 220 0 0,-51 5-8462 0 0,-18 0-1745 0 0,-19 0 3079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2184 0 0,'0'0'2017'0'0,"0"0"-905"0"0,0 0-308 0 0,0 0 329 0 0,0 0 514 0 0,0 0 326 0 0,0 0-64 0 0,0 0-269 0 0,0 0-316 0 0,0 0-257 0 0,0 0-161 0 0,0 0-106 0 0,0 0-92 0 0,35 3-80 0 0,110 6-97 0 0,-18-17 399 0 0,18-5-1019 0 0,-114 12-4014 0 0,0 0-4077 0 0,-26 1-761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41 704 0 0,'0'0'1298'0'0,"0"0"-393"0"0,0 0-250 0 0,0 0 73 0 0,0 0 248 0 0,0 0 182 0 0,-28 35-6 0 0,-88 109-186 0 0,42-52 123 0 0,35-46-714 0 0,26-33-105 0 0,1 1-1 0 0,0 1 1 0 0,1 0-1 0 0,1 0 1 0 0,0 1-1 0 0,1 0 1 0 0,1 1 0 0 0,0 0-270 0 0,8-17 42 0 0,1 0 0 0 0,-1 0 0 0 0,0 0 0 0 0,0 0 0 0 0,1 0 0 0 0,-1 0 0 0 0,0 0 0 0 0,1-1 0 0 0,-1 1 0 0 0,0 0 0 0 0,0 0 0 0 0,1 0 0 0 0,-1 0 0 0 0,0 0 0 0 0,1 0 0 0 0,-1 1 0 0 0,0-1 0 0 0,1 0 0 0 0,-1 0 0 0 0,0 0 0 0 0,0 0 1 0 0,1 0-1 0 0,-1 0 0 0 0,0 0 0 0 0,1 1 0 0 0,-1-1 0 0 0,0 0 0 0 0,0 0 0 0 0,0 0 0 0 0,1 1 0 0 0,-1-1 0 0 0,0 0 0 0 0,0 0 0 0 0,0 0 0 0 0,1 1 0 0 0,-1-1 0 0 0,0 0 0 0 0,0 1 0 0 0,0-1 0 0 0,0 0 0 0 0,0 0 0 0 0,0 1 0 0 0,1-1 0 0 0,-1 0 1 0 0,0 1-1 0 0,0-1 0 0 0,0 0 0 0 0,0 0 0 0 0,0 1 0 0 0,0-1 0 0 0,0 0 0 0 0,0 1 0 0 0,0-1 0 0 0,-1 0 0 0 0,1 1 0 0 0,0-1 0 0 0,0 0 0 0 0,0 0 0 0 0,0 1-42 0 0,22-18 1344 0 0,83-84 20 0 0,-5-4-1 0 0,23-38-1363 0 0,-80 93 107 0 0,54-39-112 0 0,-96 89-18 0 0,1 0 1 0 0,-1 0-1 0 0,1 0 1 0 0,-1 1-1 0 0,0-1 1 0 0,1 0-1 0 0,-1 1 1 0 0,1-1-1 0 0,-1 1 1 0 0,1 0-1 0 0,-1 0 1 0 0,0-1-1 0 0,0 1 1 0 0,1 0-1 0 0,-1 0 1 0 0,0 0-1 0 0,0 0 0 0 0,0 0 1 0 0,0 0-1 0 0,0 1 1 0 0,0-1-1 0 0,0 0 1 0 0,-1 0-1 0 0,1 1 1 0 0,0-1-1 0 0,-1 1 1 0 0,1-1-1 0 0,-1 0 1 0 0,1 1-1 0 0,-1-1 1 0 0,0 1-1 0 0,1-1 1 0 0,-1 1-1 0 0,0-1 0 0 0,0 1 1 0 0,0-1-1 0 0,0 1 1 0 0,-1-1-1 0 0,1 1 1 0 0,0-1-1 0 0,-1 1 1 0 0,1-1-1 0 0,0 1 1 0 0,-1 0 22 0 0,2 8 0 0 0,5 33 14 0 0,-4-23-6 0 0,1 0-1 0 0,1-1 1 0 0,1 1-1 0 0,0-1 1 0 0,1 0-1 0 0,1 0 1 0 0,5 7-8 0 0,70 104-22 0 0,-49-80 81 0 0,-62-49 2954 0 0,-190-83-2545 0 0,114 29-538 0 0,21 8-1785 0 0,25 22-3687 0 0,48 19 43 0 0,3 1-2945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32 662 0 0 0,'0'0'749'0'0,"0"0"841"0"0,0 0 263 0 0,0 0-94 0 0,0 0-232 0 0,0 0-251 0 0,0 0-203 0 0,6-15-158 0 0,39-118 2223 0 0,-32 93-2753 0 0,3 0-1 0 0,1 1 1 0 0,2 1 0 0 0,1 1-1 0 0,3 0 1 0 0,0 2-1 0 0,3 1 1 0 0,17-18-385 0 0,-43 51-3 0 0,2-1-34 0 0,-1-1 0 0 0,1 0-1 0 0,0 1 1 0 0,1-1 0 0 0,-1 1 0 0 0,0 0 0 0 0,1 0 0 0 0,-1 0 0 0 0,1 0-1 0 0,0 0 1 0 0,-1 1 0 0 0,1-1 0 0 0,0 1 0 0 0,0-1 0 0 0,0 1-1 0 0,0 0 1 0 0,0 0 0 0 0,1 1 0 0 0,-1-1 0 0 0,0 1 0 0 0,0-1 0 0 0,0 1-1 0 0,3 0 38 0 0,5 48-770 0 0,4 131 947 0 0,-14-177-158 0 0,-1-1-1 0 0,0 1 1 0 0,1-1-1 0 0,-1 1 1 0 0,1-1-1 0 0,-1 0 1 0 0,1 1-1 0 0,-1-1 1 0 0,1 0-1 0 0,0 0 1 0 0,0 1-1 0 0,0-1 1 0 0,0 0-1 0 0,0 0 1 0 0,0 0-1 0 0,0 0 1 0 0,0 0 0 0 0,0 0-1 0 0,0 0 1 0 0,0-1-1 0 0,1 1 1 0 0,-1 0-1 0 0,0-1 1 0 0,1 1-1 0 0,-1-1 1 0 0,0 1-1 0 0,1-1 1 0 0,-1 1-1 0 0,1-1 1 0 0,-1 0-1 0 0,1 0 1 0 0,-1 0-1 0 0,0 0 1 0 0,1 0 0 0 0,-1 0-1 0 0,1 0 1 0 0,-1 0-1 0 0,1-1 1 0 0,-1 1-1 0 0,0-1 1 0 0,1 1-1 0 0,-1-1 1 0 0,1 1-1 0 0,-1-1 1 0 0,0 0-1 0 0,1 0-18 0 0,52-45 996 0 0,134-214-362 0 0,-124 190-705 0 0,-63 70 59 0 0,-1 0 0 0 0,1 0 0 0 0,0 0 0 0 0,0 0 0 0 0,-1 0 0 0 0,1 0 0 0 0,0 0 0 0 0,-1 1 0 0 0,1-1 0 0 0,-1 0 0 0 0,1 0 0 0 0,0 1 0 0 0,-1-1 0 0 0,1 0 0 0 0,0 0 0 0 0,-1 1 0 0 0,1-1 0 0 0,-1 1 0 0 0,1-1 0 0 0,-1 1 0 0 0,1-1 0 0 0,-1 1 0 0 0,0-1 0 0 0,1 1 0 0 0,-1-1 0 0 0,1 1 0 0 0,-1-1 0 0 0,0 1 0 0 0,1 0 0 0 0,-1-1 0 0 0,0 1 0 0 0,0 0 0 0 0,0-1 1 0 0,0 1-1 0 0,1 0 0 0 0,-1-1 0 0 0,0 1 0 0 0,0 0 0 0 0,0-1 0 0 0,0 1 0 0 0,0 0 0 0 0,-1-1 0 0 0,1 1 0 0 0,0 0 0 0 0,0-1 0 0 0,0 1 0 0 0,-1 0 12 0 0,2 3-22 0 0,35 183 673 0 0,-35-184-653 0 0,4 13 3 0 0,0-1 0 0 0,1 0 0 0 0,0-1 0 0 0,1 0 0 0 0,1 0 0 0 0,0 0 0 0 0,1-1 1 0 0,0 0-1 0 0,7 7-1 0 0,4-10-124 0 0,-2-2-3263 0 0,-10 0-7395 0 0,-6-4 7084 0 0</inkml:trace>
  <inkml:trace contextRef="#ctx0" brushRef="#br0" timeOffset="1">1 773 2104 0 0,'0'0'1155'0'0,"0"0"-32"0"0,0 0 123 0 0,0 0 270 0 0,35-1 246 0 0,113-1 53 0 0,125-11 3821 0 0,34 7-4089 0 0,-228 24-3089 0 0,-74-12-275 0 0,-7 10-8616 0 0,0-12 6321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260 255 0 0 0,'0'0'603'0'0,"0"0"1086"0"0,0 0 464 0 0,0 0-11 0 0,0 0-231 0 0,0 0-255 0 0,0 0-260 0 0,0 0-179 0 0,0 0-125 0 0,0 0-101 0 0,-2-24-98 0 0,-7-74-79 0 0,-12 40 1117 0 0,12 47-1544 0 0,7 6-372 0 0,-1 1-1 0 0,1 0 1 0 0,-1 0 0 0 0,-1 0 0 0 0,1 0 0 0 0,-1 0 0 0 0,1 1-1 0 0,-1-1 1 0 0,0 1 0 0 0,0 0 0 0 0,0 0 0 0 0,-1 1 0 0 0,1-1-1 0 0,-1 1 1 0 0,1 0 0 0 0,-1 0 0 0 0,0 0 0 0 0,0 1 0 0 0,0 0-1 0 0,0 0 1 0 0,0 0 0 0 0,0 0 0 0 0,0 1 0 0 0,0 0 0 0 0,0 0-1 0 0,0 0 1 0 0,0 1 0 0 0,0 0 0 0 0,0 0 0 0 0,0 0 0 0 0,0 0-1 0 0,0 1 1 0 0,0 0 0 0 0,1 0 0 0 0,-1 0 0 0 0,1 0 0 0 0,-1 1-1 0 0,1 0 1 0 0,0 0 0 0 0,0 0 0 0 0,0 0 0 0 0,0 1 0 0 0,1 0-1 0 0,-1-1 1 0 0,1 1 0 0 0,0 0 0 0 0,0 1 0 0 0,1-1 0 0 0,-1 0-1 0 0,1 1 1 0 0,0 0 0 0 0,0-1 0 0 0,1 1 0 0 0,-1 0 0 0 0,1 0-1 0 0,-1 3-13 0 0,3 8-41 0 0,1-1 0 0 0,0 1 0 0 0,2-1 0 0 0,-1 0 0 0 0,2 0 0 0 0,0 0 1 0 0,0 0-1 0 0,2-1 0 0 0,0 0 0 0 0,5 9 40 0 0,3 7 1 0 0,43 89 32 0 0,-20-48 45 0 0,-2 3 0 0 0,-3 0 0 0 0,-4 3 0 0 0,-3 0 0 0 0,-4 1 0 0 0,-3 1 0 0 0,2 33-78 0 0,-20 51 581 0 0,-2-157-549 0 0,0 1 0 0 0,0 0 0 0 0,-1-1 0 0 0,0 0 0 0 0,0 1 0 0 0,0-1 0 0 0,-1 0 0 0 0,0 0 0 0 0,0 0 0 0 0,-1 0 0 0 0,1-1 0 0 0,-1 1-1 0 0,0-1 1 0 0,-1 0 0 0 0,0 0 0 0 0,1-1 0 0 0,-1 1 0 0 0,-1-1 0 0 0,1 0 0 0 0,-1 0 0 0 0,1-1 0 0 0,-1 0 0 0 0,0 0 0 0 0,0 0 0 0 0,-1-1 0 0 0,1 1-1 0 0,-1-2 1 0 0,1 1 0 0 0,-1-1 0 0 0,1 0 0 0 0,-1 0 0 0 0,0-1 0 0 0,1 1 0 0 0,-8-2-32 0 0,10 0-142 0 0,-1-1 0 0 0,1 1 0 0 0,-1-1 0 0 0,1 0 0 0 0,0 0 1 0 0,0 0-1 0 0,0-1 0 0 0,0 0 0 0 0,0 1 0 0 0,0-1 0 0 0,1-1 0 0 0,-1 1 0 0 0,1 0 0 0 0,0-1 0 0 0,0 0 1 0 0,0 0-1 0 0,0 0 0 0 0,-1-4 142 0 0,-11-21-4068 0 0,5 2-3714 0 0,6 12 632 0 0</inkml:trace>
  <inkml:trace contextRef="#ctx0" brushRef="#br0" timeOffset="1">668 616 0 0 0,'0'0'528'0'0,"0"0"354"0"0,0 0 205 0 0,0 0-26 0 0,0 0-149 0 0,0 0-192 0 0,0 0-151 0 0,0 0-84 0 0,0 33-68 0 0,-1 107-24 0 0,0 257 4492 0 0,1-397-4577 0 0,0 0 109 0 0,0 0 136 0 0,1-2 3344 0 0,0-12-2983 0 0,-3-89 588 0 0,13-175-649 0 0,-6 247-859 0 0,1 0-1 0 0,2 0 1 0 0,1 1 0 0 0,1 1-1 0 0,2-1 1 0 0,1 2 0 0 0,1 0-1 0 0,1 0 1 0 0,2 2 0 0 0,0 0-1 0 0,2 0 1 0 0,5-2 6 0 0,-24 27-8 0 0,1-1-1 0 0,-1 1 1 0 0,1 0-1 0 0,-1 0 1 0 0,1 0-1 0 0,0 0 1 0 0,-1 0-1 0 0,1 0 1 0 0,0 0 0 0 0,0 0-1 0 0,0 0 1 0 0,0 0-1 0 0,0 0 1 0 0,0 1-1 0 0,0-1 1 0 0,0 0 0 0 0,0 1-1 0 0,0-1 1 0 0,0 1-1 0 0,0-1 1 0 0,0 1-1 0 0,1-1 1 0 0,-1 1-1 0 0,0 0 1 0 0,0 0 0 0 0,0-1-1 0 0,1 1 1 0 0,-1 0-1 0 0,0 0 1 0 0,0 0-1 0 0,1 0 1 0 0,-1 1 0 0 0,0-1-1 0 0,0 0 1 0 0,1 0-1 0 0,-1 1 1 0 0,0-1-1 0 0,0 1 1 0 0,0-1-1 0 0,0 1 1 0 0,0 0 0 0 0,0-1-1 0 0,1 1 1 0 0,-1 0-1 0 0,-1 0 1 0 0,1-1-1 0 0,0 1 1 0 0,0 0-1 0 0,0 0 1 0 0,0 0 0 0 0,-1 0-1 0 0,1 0 1 0 0,0 0-1 0 0,-1 0 1 0 0,1 1-1 0 0,-1-1 1 0 0,1 0 0 0 0,-1 0-1 0 0,0 0 1 0 0,1 1-1 0 0,-1-1 9 0 0,11 204 202 0 0,11-159-1296 0 0,-13-45-2965 0 0,3-7-3636 0 0,-7 2 549 0 0</inkml:trace>
  <inkml:trace contextRef="#ctx0" brushRef="#br0" timeOffset="2">1219 247 0 0 0,'0'0'679'0'0,"0"0"542"0"0,0 0 285 0 0,0 0 57 0 0,0 0-167 0 0,0 0-294 0 0,0 0-297 0 0,0 0-158 0 0,0 0-25 0 0,0 0 58 0 0,0 0 87 0 0,14-3 21 0 0,116-26 1890 0 0,-28 28-931 0 0,-101 2-1716 0 0,0 0 1 0 0,0 1 0 0 0,0-1-1 0 0,-1 0 1 0 0,1 1-1 0 0,0-1 1 0 0,-1 0 0 0 0,1 1-1 0 0,-1-1 1 0 0,1 0-1 0 0,-1 1 1 0 0,0-1-1 0 0,0 1 1 0 0,0-1 0 0 0,0 1-1 0 0,0-1 1 0 0,0 1-1 0 0,0-1 1 0 0,0 1 0 0 0,0-1-1 0 0,0 0 1 0 0,-1 1-1 0 0,1-1 1 0 0,-1 1 0 0 0,1-1-1 0 0,-1 0 1 0 0,0 1-1 0 0,1-1 1 0 0,-1 0 0 0 0,0 0-1 0 0,0 0 1 0 0,0 1-32 0 0,-151 144 1037 0 0,120-98-986 0 0,75-26 221 0 0,134-32 483 0 0,-126 3-2804 0 0,-27 6-3892 0 0,-15 1-908 0 0,-2 0 2361 0 0</inkml:trace>
  <inkml:trace contextRef="#ctx0" brushRef="#br0" timeOffset="3">1848 641 5617 0 0,'0'0'1850'0'0,"0"0"-851"0"0,0 0-267 0 0,0 0 168 0 0,0 0 250 0 0,0 0 106 0 0,0 0-132 0 0,0 0-262 0 0,0 0-283 0 0,0 0-229 0 0,-31 17-150 0 0,-99 56-90 0 0,72-26-2 0 0,51-36-84 0 0,0-1-19 0 0,0 1 1 0 0,0 0 0 0 0,1 1-1 0 0,1-1 1 0 0,0 1 0 0 0,1 1 0 0 0,0-1-1 0 0,1 0 1 0 0,0 1 0 0 0,1 0-1 0 0,0-1 1 0 0,1 1 0 0 0,1 0-1 0 0,0 0 1 0 0,1 4-6 0 0,0-12 89 0 0,1 0 0 0 0,0-1 1 0 0,0 1-1 0 0,0-1 0 0 0,1 0 0 0 0,-1 0 0 0 0,1 0 0 0 0,0 0 1 0 0,0 0-1 0 0,0-1 0 0 0,1 1 0 0 0,-1-1 0 0 0,1 0 0 0 0,0 0 0 0 0,0 0 1 0 0,0 0-1 0 0,0-1 0 0 0,1 0 0 0 0,-1 0 0 0 0,0 0 0 0 0,1 0 1 0 0,0 0-1 0 0,-1-1 0 0 0,1 0 0 0 0,0 0 0 0 0,0-1 0 0 0,0 1 1 0 0,-1-1-1 0 0,1 0 0 0 0,0 0 0 0 0,0-1 0 0 0,0 1 0 0 0,0-1 1 0 0,-1 0-1 0 0,1 0 0 0 0,0-1 0 0 0,-1 1 0 0 0,1-1 0 0 0,-1 0 1 0 0,1-1-1 0 0,-1 1 0 0 0,1-1-89 0 0,26-18 390 0 0,-1-2 0 0 0,-2-1 0 0 0,0-1 0 0 0,-1-1-1 0 0,-2-1 1 0 0,-1-1 0 0 0,-1-2 0 0 0,17-27-390 0 0,-20 26-97 0 0,0-1 0 0 0,-2-1 0 0 0,-1 0 0 0 0,-2-2 0 0 0,-1 0 0 0 0,-2 0 0 0 0,-1-1 0 0 0,-2 0 0 0 0,-2-1 0 0 0,-1 0 0 0 0,-2 0 0 0 0,-1-1 0 0 0,-2-13 97 0 0,-1 46-44 0 0,1 1 1 0 0,-1 0 0 0 0,1-1 0 0 0,-1 1 0 0 0,-1 0 0 0 0,1-1 0 0 0,-1 1-1 0 0,1 0 1 0 0,-1-1 0 0 0,0 1 0 0 0,-1 0 0 0 0,1 0 0 0 0,-1 0 0 0 0,0 0-1 0 0,0 0 1 0 0,0 0 0 0 0,0 1 0 0 0,-1-1 0 0 0,1 1 0 0 0,-1-1 0 0 0,0 1-1 0 0,0 0 1 0 0,-1 0 0 0 0,1 0 0 0 0,0 0 0 0 0,-1 1 0 0 0,0 0 0 0 0,1-1 0 0 0,-1 1-1 0 0,0 1 1 0 0,0-1 0 0 0,0 0 0 0 0,-1 1 0 0 0,1 0 0 0 0,0 0 0 0 0,0 0-1 0 0,-1 1 1 0 0,1-1 0 0 0,0 1 0 0 0,-1 0 0 0 0,1 0 0 0 0,0 1 0 0 0,-5 0 43 0 0,-1 5-18 0 0,-1 0 0 0 0,1 1 1 0 0,0 0-1 0 0,0 0 0 0 0,1 1 1 0 0,0 1-1 0 0,0 0 0 0 0,1 0 1 0 0,1 0-1 0 0,-1 1 0 0 0,1 0 1 0 0,1 1-1 0 0,-3 5 18 0 0,-2 5 45 0 0,0 0-1 0 0,1 1 0 0 0,2 0 1 0 0,0 0-1 0 0,1 1 1 0 0,2 0-1 0 0,0 1 1 0 0,1-1-1 0 0,2 1 0 0 0,0-1 1 0 0,1 1-1 0 0,2 0 1 0 0,1 12-45 0 0,2-18 46 0 0,1 1 1 0 0,0-1-1 0 0,1 0 1 0 0,1 0-1 0 0,0-1 1 0 0,2 0-1 0 0,0 0 1 0 0,1-1-1 0 0,0 0 0 0 0,2 0 1 0 0,-1-2-1 0 0,2 1 1 0 0,0-2-1 0 0,1 1 1 0 0,0-2-1 0 0,1 0 1 0 0,0-1-1 0 0,1 0 1 0 0,0-1-1 0 0,1-1 1 0 0,8 3-47 0 0,-25-12-5 0 0,61 19-530 0 0,-25-38-5821 0 0,-16-9-2554 0 0,-12 19 3698 0 0</inkml:trace>
  <inkml:trace contextRef="#ctx0" brushRef="#br0" timeOffset="4">2684 505 11090 0 0,'0'0'1207'0'0,"0"0"-181"0"0,0 0 177 0 0,0 0 229 0 0,0 0 51 0 0,0 0-193 0 0,-26 35-354 0 0,-83 112-329 0 0,-28 39 204 0 0,130-178-839 0 0,-8 10-64 0 0,0 0 0 0 0,1 0 0 0 0,1 1 0 0 0,1 1 0 0 0,1 0 0 0 0,1 1-1 0 0,0 0 1 0 0,2 0 0 0 0,0 1 92 0 0,6-14-819 0 0,2-5-6880 0 0,1-9-810 0 0,-1-2 6252 0 0,0 4 1313 0 0</inkml:trace>
  <inkml:trace contextRef="#ctx0" brushRef="#br0" timeOffset="5">2266 509 7818 0 0,'0'0'1801'0'0,"0"0"-579"0"0,0 0-292 0 0,0 0 24 0 0,0 0 167 0 0,0 0 76 0 0,0 0-150 0 0,0 0-229 0 0,0 0-192 0 0,0 0-129 0 0,0 0-83 0 0,0 0-39 0 0,21 34-20 0 0,65 108-58 0 0,-2-33 264 0 0,-57-81-460 0 0,117 115-107 0 0,-141-140-319 0 0,33 27-1129 0 0,-23-21-2210 0 0,1-2-3971 0 0,-9-4 585 0 0</inkml:trace>
  <inkml:trace contextRef="#ctx0" brushRef="#br0" timeOffset="6">3223 638 0 0 0,'0'0'343'0'0,"0"0"792"0"0,0 0 338 0 0,0 0 133 0 0,0 0-80 0 0,0 0-166 0 0,0 0-149 0 0,0 0-144 0 0,0 0-67 0 0,0 0-18 0 0,-28 7-38 0 0,-89 25-113 0 0,62 3 102 0 0,48-25-773 0 0,-2 0-175 0 0,0 0 0 0 0,1 1 0 0 0,0 0 0 0 0,1 1 0 0 0,0-1 0 0 0,1 2 0 0 0,0-1 0 0 0,1 0 0 0 0,1 1 0 0 0,0 0 0 0 0,0 0 0 0 0,1 1 0 0 0,1-1 0 0 0,0 0 0 0 0,1 1-1 0 0,1 0 1 0 0,0-1 0 0 0,1 8 15 0 0,0-18-17 0 0,0 0-1 0 0,0 1 0 0 0,1-1 1 0 0,-1 0-1 0 0,1 0 0 0 0,0 0 0 0 0,0 0 1 0 0,0-1-1 0 0,0 1 0 0 0,1 0 1 0 0,-1-1-1 0 0,1 1 0 0 0,-1-1 1 0 0,1 0-1 0 0,0 0 0 0 0,0 0 0 0 0,0 0 1 0 0,0-1-1 0 0,0 1 0 0 0,0-1 1 0 0,0 0-1 0 0,1 0 0 0 0,-1 0 1 0 0,0 0-1 0 0,1 0 0 0 0,-1-1 0 0 0,1 1 1 0 0,2-1 17 0 0,96-14 927 0 0,-75 2-475 0 0,-1-1-1 0 0,-1-1 0 0 0,-1-1 0 0 0,0-1 1 0 0,0-1-1 0 0,-2-2 0 0 0,0 0 0 0 0,-2-1 0 0 0,0-1 1 0 0,-1-1-1 0 0,-1 0 0 0 0,10-18-451 0 0,16-23 284 0 0,-26 41-334 0 0,0-1 0 0 0,-2-1 0 0 0,-1 0 0 0 0,-1 0 0 0 0,-1-2 0 0 0,-1 0 0 0 0,-1 0 0 0 0,-1-1 0 0 0,-2 0 0 0 0,-1-1 0 0 0,-1 0 0 0 0,-1-2 50 0 0,-4 16-143 0 0,0-2 1 0 0,-2 1-1 0 0,0 1 1 0 0,0-1-1 0 0,-1 0 1 0 0,-1 0-1 0 0,-1 0 1 0 0,-4-9 142 0 0,7 19-28 0 0,-1 0 0 0 0,0 0 0 0 0,-1 1 0 0 0,1-1 0 0 0,-1 1 0 0 0,0 0 0 0 0,0 0 0 0 0,-1 0 0 0 0,1 0 0 0 0,-1 0 0 0 0,0 1 0 0 0,0-1 0 0 0,0 1 0 0 0,0 0 0 0 0,0 0 0 0 0,-1 1 0 0 0,0 0 0 0 0,1-1 0 0 0,-1 1 0 0 0,0 1 0 0 0,0-1 0 0 0,0 1 0 0 0,0 0 0 0 0,0 0 0 0 0,0 0 0 0 0,-4 0 28 0 0,-1 2-4 0 0,0-1 1 0 0,0 2 0 0 0,0-1 0 0 0,0 1 0 0 0,0 1 0 0 0,0-1 0 0 0,1 2 0 0 0,-1-1 0 0 0,1 2 0 0 0,0-1 0 0 0,0 1 0 0 0,0 0 0 0 0,1 1-1 0 0,0 0 1 0 0,0 0 0 0 0,0 1 0 0 0,1 0 0 0 0,0 0 0 0 0,-1 3 3 0 0,-9 10 14 0 0,0 0 0 0 0,2 1 0 0 0,1 1 0 0 0,0 0 0 0 0,2 1 0 0 0,-10 24-14 0 0,16-34-19 0 0,0 0 1 0 0,1 1-1 0 0,0-1 0 0 0,1 1 0 0 0,1 0 1 0 0,0 0-1 0 0,1 0 0 0 0,0 0 1 0 0,1 1-1 0 0,1-1 0 0 0,0 0 1 0 0,1 1-1 0 0,1-1 0 0 0,0 0 1 0 0,1 0-1 0 0,0 0 0 0 0,1 0 1 0 0,1-1-1 0 0,0 1 0 0 0,1-1 1 0 0,0-1-1 0 0,1 1 0 0 0,1-1 1 0 0,0 0-1 0 0,0 0 0 0 0,1-1 1 0 0,1 0-1 0 0,2 1 19 0 0,1-1-121 0 0,0-1-1 0 0,1-1 1 0 0,1-1-1 0 0,-1 0 1 0 0,1 0-1 0 0,1-2 1 0 0,-1 0-1 0 0,1 0 122 0 0,32 7-3319 0 0,2-6-4242 0 0,-36-6 1948 0 0</inkml:trace>
  <inkml:trace contextRef="#ctx0" brushRef="#br0" timeOffset="7">3781 450 5833 0 0,'0'0'2215'0'0,"0"0"-552"0"0,0 0-424 0 0,0 0-226 0 0,0 0-113 0 0,0 0-88 0 0,0 0-136 0 0,0 0-168 0 0,0 0-177 0 0,0 0-138 0 0,0 0-105 0 0,-22 32-41 0 0,-66 100-31 0 0,55-60-43 0 0,32-60 14 0 0,-1-6 8 0 0,0 0 0 0 0,1 0 0 0 0,0 0-1 0 0,0 1 1 0 0,1-1 0 0 0,-1 0 0 0 0,1 1 0 0 0,1-1 0 0 0,-1 0 0 0 0,1 1 0 0 0,0-1-1 0 0,1 0 1 0 0,-1 0 0 0 0,1 0 0 0 0,0 0 0 0 0,1 0 0 0 0,0 0 0 0 0,0-1 0 0 0,0 1-1 0 0,0-1 1 0 0,1 0 0 0 0,0 0 0 0 0,0 0 0 0 0,0 0 0 0 0,1-1 0 0 0,2 2 5 0 0,-3-3 126 0 0,0 0 1 0 0,1-1 0 0 0,0 1 0 0 0,0-1 0 0 0,-1 0-1 0 0,1-1 1 0 0,0 1 0 0 0,1-1 0 0 0,-1 0 0 0 0,0-1 0 0 0,0 1-1 0 0,0-1 1 0 0,1 0 0 0 0,-1 0 0 0 0,0 0 0 0 0,0-1-1 0 0,0 0 1 0 0,0 0 0 0 0,0 0 0 0 0,0-1 0 0 0,0 0-1 0 0,0 0 1 0 0,4-2-127 0 0,11-9 237 0 0,0-1 0 0 0,-1 0-1 0 0,0-2 1 0 0,-2 0 0 0 0,0-1-1 0 0,0-1 1 0 0,-2-1 0 0 0,0 0-1 0 0,-2-1 1 0 0,0 0 0 0 0,8-17-237 0 0,29-40 402 0 0,-6 21-96 0 0,-42 92-1121 0 0,-64 196-470 0 0,-11 96-7599 0 0,11 21 9288 0 0,59-335-118 0 0,0-1-1 0 0,-1 1 1 0 0,-1-1 0 0 0,0 1-1 0 0,0-1 1 0 0,-2-1 0 0 0,1 1-1 0 0,-2-1 1 0 0,0 0 0 0 0,0-1-1 0 0,-1 0 1 0 0,0 0 0 0 0,-1-1-1 0 0,0 0 1 0 0,-1 0 0 0 0,0-1-1 0 0,0-1 1 0 0,-1 0 0 0 0,-10 5-286 0 0,20-12 108 0 0,0 0 0 0 0,0-1-1 0 0,0 1 1 0 0,-1-1 0 0 0,1 1 0 0 0,0-1 0 0 0,0 0 0 0 0,0 0-1 0 0,0 0 1 0 0,-1 0 0 0 0,1 0 0 0 0,0 0 0 0 0,0 0 0 0 0,0-1-1 0 0,-1 1 1 0 0,1-1 0 0 0,0 0 0 0 0,0 0 0 0 0,0 0 0 0 0,0 0-1 0 0,0 0 1 0 0,1 0 0 0 0,-1 0 0 0 0,0 0 0 0 0,0-1 0 0 0,1 1 0 0 0,-1-1-1 0 0,1 0 1 0 0,-1 1 0 0 0,1-1 0 0 0,0 0 0 0 0,-1 0 0 0 0,1 1-1 0 0,0-1 1 0 0,0 0 0 0 0,0 0 0 0 0,1 0 0 0 0,-1-1 0 0 0,0 1-1 0 0,1 0 1 0 0,-1-1-108 0 0,-5-94 1501 0 0,10 71-1387 0 0,1 1-1 0 0,1-1 0 0 0,1 1 0 0 0,2 0 0 0 0,0 0 1 0 0,2 1-1 0 0,0 1 0 0 0,2-1 0 0 0,5-5-113 0 0,3-4-9 0 0,0 2 0 0 0,2 0 0 0 0,1 2 0 0 0,1 0 0 0 0,2 2 0 0 0,1 1 0 0 0,0 1 0 0 0,2 1 0 0 0,7-2 9 0 0,-29 21-246 0 0,69-34 260 0 0,-20 36-6672 0 0,-50 6 597 0 0,-2 1-4285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0.8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12 896 0 0,'0'0'2194'0'0,"0"0"-18"0"0,0 0 50 0 0,0 0 69 0 0,0 0-105 0 0,0 0-364 0 0,0 0-492 0 0,0 0-417 0 0,0 0-190 0 0,0 0-20 0 0,0 0 14 0 0,0 0-23 0 0,0 0-89 0 0,12 0-95 0 0,228 3 1947 0 0,-180-9-2318 0 0,-19 2 705 0 0,-13 1-3133 0 0,-5 2-2743 0 0,0 1-3846 0 0,-21 0 1579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9050 0 0,'0'0'1390'0'0,"0"0"-89"0"0,0 0 349 0 0,0 0 308 0 0,0 0-77 0 0,0 0-408 0 0,0 0-481 0 0,0 0-369 0 0,35 3-237 0 0,112 9-132 0 0,7-20 71 0 0,-26 2-980 0 0,-86 5-3252 0 0,-1 1-5474 0 0,-25 0 2041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39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88 0 0 0,'0'0'1250'0'0,"0"0"-51"0"0,0 0-62 0 0,0 0 213 0 0,0 0 351 0 0,0 0 145 0 0,0 0-195 0 0,0 0-367 0 0,0 0-326 0 0,0 0-195 0 0,0 0-28 0 0,3 5 30 0 0,3 14-177 0 0,0 0-1 0 0,-1 0 1 0 0,-1 1 0 0 0,-1 0 0 0 0,-1-1-1 0 0,0 1 1 0 0,-2 0 0 0 0,0 0-1 0 0,-2 4-587 0 0,2-3 134 0 0,4 346 828 0 0,14-286-1395 0 0,-10-92-1863 0 0,-2-48-4125 0 0,-5 19-3555 0 0,-1 32 8078 0 0</inkml:trace>
  <inkml:trace contextRef="#ctx0" brushRef="#br0" timeOffset="361.708">0 155 0 0 0,'0'0'220'0'0,"0"0"832"0"0,0 0 594 0 0,0 0 458 0 0,0 0 206 0 0,0 0-167 0 0,0 0-454 0 0,0 0-452 0 0,0 0-292 0 0,0 0-123 0 0,0 0-32 0 0,0 0-31 0 0,12-7-39 0 0,38-20-40 0 0,29 20 1380 0 0,47 1-170 0 0,-1-6 0 0 0,97-23-1890 0 0,8 0 303 0 0,57 9-2221 0 0,-287 26 1827 0 0,1 0 1 0 0,-1 0-1 0 0,0 0 1 0 0,1 0-1 0 0,-1 0 0 0 0,1 0 1 0 0,-1 1-1 0 0,0-1 1 0 0,1 0-1 0 0,-1 0 1 0 0,0 0-1 0 0,1 0 1 0 0,-1 1-1 0 0,0-1 0 0 0,1 0 1 0 0,-1 0-1 0 0,0 1 1 0 0,0-1-1 0 0,1 0 1 0 0,-1 0-1 0 0,0 1 0 0 0,0-1 1 0 0,1 0-1 0 0,-1 1 1 0 0,0-1-1 0 0,0 0 1 0 0,0 1-1 0 0,0-1 0 0 0,1 0 1 0 0,-1 1-1 0 0,0-1 1 0 0,0 1-1 0 0,0-1 1 0 0,0 0-1 0 0,0 1 0 0 0,0-1 1 0 0,0 1-1 0 0,0-1 1 0 0,0 0-1 0 0,0 1 1 0 0,0-1-1 0 0,0 0 0 0 0,-1 1 1 0 0,1-1-1 0 0,0 1 1 0 0,0-1-1 0 0,0 0 1 0 0,0 1-1 0 0,-1-1 1 0 0,1 0-1 0 0,0 1 0 0 0,0-1 1 0 0,-1 0-1 0 0,1 0 1 0 0,0 1-1 0 0,0-1 1 0 0,-1 0-1 0 0,1 0 0 0 0,0 1 1 0 0,-1-1-1 0 0,1 0 1 0 0,0 0-1 0 0,-1 0 1 0 0,1 0-1 0 0,-1 0 0 0 0,1 1 1 0 0,0-1-1 0 0,-1 0 91 0 0,-27 26-6996 0 0,24-22 4318 0 0,-6 7-2831 0 0</inkml:trace>
  <inkml:trace contextRef="#ctx0" brushRef="#br0" timeOffset="718.607">98 784 7410 0 0,'0'0'2163'0'0,"0"0"-715"0"0,0 0-338 0 0,0 0 165 0 0,0 0 293 0 0,0 0 114 0 0,0 0-98 0 0,0 0-208 0 0,0 0-246 0 0,0 0-214 0 0,0 0-180 0 0,33 5-133 0 0,106 11-86 0 0,-17-26 236 0 0,270-67-297 0 0,-303 61-1413 0 0,-19 4-3700 0 0,-24 3-5078 0 0,-33 6 357 0 0</inkml:trace>
  <inkml:trace contextRef="#ctx0" brushRef="#br0" timeOffset="1144.987">1226 648 0 0 0,'0'0'3713'0'0,"0"0"-2089"0"0,0 0-618 0 0,0 0 253 0 0,0 0 417 0 0,0 0 215 0 0,0 0-195 0 0,0 0-393 0 0,0 0-365 0 0,0 0-313 0 0,0 0-171 0 0,0 0-117 0 0,0 0-94 0 0,5 30-56 0 0,12 95-55 0 0,-13 32 325 0 0,-3-155-421 0 0,-1-1-1 0 0,1 0 1 0 0,-1 0-1 0 0,0 1 1 0 0,1-1-1 0 0,-1 0 1 0 0,0 1 0 0 0,0-1-1 0 0,0 0 1 0 0,0 1-1 0 0,0-1 1 0 0,0 0-1 0 0,0 1 1 0 0,0-1-1 0 0,-1 0 1 0 0,1 1 0 0 0,0-1-1 0 0,-1 0 1 0 0,1 0-1 0 0,-1 1 1 0 0,0-1-1 0 0,1 0 1 0 0,-1 0-1 0 0,0 0 1 0 0,0 0 0 0 0,1 0-1 0 0,-1 0 1 0 0,0 0-1 0 0,0 0 1 0 0,0 0-1 0 0,0 0 1 0 0,-1 0-1 0 0,1-1 1 0 0,0 1 0 0 0,0 0-1 0 0,0-1 1 0 0,0 1-1 0 0,-1-1 1 0 0,1 1-1 0 0,0-1 1 0 0,-1 0-1 0 0,1 0 1 0 0,0 1 0 0 0,-1-1-1 0 0,1 0 1 0 0,0 0-1 0 0,-1 0 1 0 0,1 0-1 0 0,0-1 1 0 0,-1 1-1 0 0,1 0 1 0 0,0 0 0 0 0,-1-1-1 0 0,1 1 1 0 0,0-1-1 0 0,0 1 1 0 0,0-1-1 0 0,-1 0 1 0 0,1 1-1 0 0,0-1 1 0 0,0 0 0 0 0,0 0-36 0 0,-3-8 72 0 0,1 0 1 0 0,0 0 0 0 0,1 0 0 0 0,-1 0-1 0 0,2 0 1 0 0,0 0 0 0 0,0 0 0 0 0,0 0-1 0 0,1-1 1 0 0,1 1 0 0 0,-1 0 0 0 0,2-1-1 0 0,-1 1 1 0 0,1 0 0 0 0,1 0 0 0 0,-1 0-1 0 0,2 1 1 0 0,1-5-73 0 0,7-11 4 0 0,2 1-1 0 0,0 1 1 0 0,1 1 0 0 0,2 0-1 0 0,0 1 1 0 0,1 1 0 0 0,1 0-1 0 0,0 2 1 0 0,2 0-1 0 0,0 1 1 0 0,0 1 0 0 0,2 1-1 0 0,0 1 1 0 0,7-2-4 0 0,-13 7-26 0 0,0 0 0 0 0,0 1 0 0 0,1 1 1 0 0,0 1-1 0 0,1 1 0 0 0,-1 0 0 0 0,1 1 0 0 0,-1 2 0 0 0,1-1 1 0 0,0 2-1 0 0,4 1 26 0 0,-21-1-4 0 0,-1 0-1 0 0,0 0 1 0 0,0 1 0 0 0,0-1-1 0 0,1 0 1 0 0,-1 1 0 0 0,0-1 0 0 0,0 1-1 0 0,0 0 1 0 0,0-1 0 0 0,0 1 0 0 0,0 0-1 0 0,0-1 1 0 0,0 1 0 0 0,0 0 0 0 0,0 0-1 0 0,0 0 1 0 0,-1 0 0 0 0,1 0 0 0 0,0 0-1 0 0,0 0 1 0 0,-1 0 0 0 0,1 0 0 0 0,-1 0-1 0 0,1 1 1 0 0,-1-1 0 0 0,0 0 0 0 0,1 0-1 0 0,-1 0 1 0 0,0 1 0 0 0,0-1 0 0 0,0 0-1 0 0,0 0 1 0 0,0 1 0 0 0,0-1 0 0 0,0 0-1 0 0,0 0 1 0 0,0 1 0 0 0,-1-1-1 0 0,1 0 1 0 0,-1 0 0 0 0,1 0 0 0 0,-1 1-1 0 0,0 0 5 0 0,-26 49 141 0 0,16-40-104 0 0,-1-1-1 0 0,0 0 1 0 0,-1-1-1 0 0,0-1 1 0 0,-1 0-1 0 0,1 0 1 0 0,-1-2-1 0 0,-1 1 1 0 0,1-2-1 0 0,-1 0 1 0 0,0-1-1 0 0,0 0 1 0 0,-10 0-37 0 0,22-3-73 0 0,-1 0 0 0 0,1 0 0 0 0,-1-1 0 0 0,0 1 0 0 0,1-1 0 0 0,-1 0 1 0 0,1 0-1 0 0,-1 0 0 0 0,0-1 0 0 0,1 1 0 0 0,-1-1 0 0 0,1 0 0 0 0,-1 0 0 0 0,1 0 0 0 0,-1 0 0 0 0,1-1 1 0 0,0 0-1 0 0,0 1 0 0 0,0-1 0 0 0,0 0 0 0 0,0 0 0 0 0,0-1 0 0 0,-1 0 73 0 0,-2-13-4576 0 0,5-7-3880 0 0,3 16 1915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2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60 0 0 0,'0'0'697'0'0,"0"0"-355"0"0,0 0-70 0 0,0 0 288 0 0,0 0 424 0 0,0 0 303 0 0,0 0 52 0 0,0 0-115 0 0,0 0-157 0 0,0 0-196 0 0,-7 34-140 0 0,-24 106-87 0 0,-38 76 1537 0 0,19-103-1360 0 0,40-99 623 0 0,7-24 1540 0 0,9-26-1180 0 0,14-16-1717 0 0,2 1 1 0 0,3 1-1 0 0,1 2 0 0 0,3 0 0 0 0,2 2 0 0 0,1 1 1 0 0,3 2-1 0 0,15-14-87 0 0,-34 38 16 0 0,23-22-8 0 0,-35 64-455 0 0,-35 121 679 0 0,24-128-199 0 0,2 1 1 0 0,0 0-1 0 0,1 0 0 0 0,0 0 0 0 0,1 0 0 0 0,1 1 0 0 0,1 0 0 0 0,1 12-33 0 0,2-28 20 0 0,-1 0 0 0 0,1 0 0 0 0,0-1-1 0 0,-1 1 1 0 0,1 0 0 0 0,0-1 0 0 0,0 1 0 0 0,0-1-1 0 0,0 0 1 0 0,1 1 0 0 0,-1-1 0 0 0,0 0-1 0 0,1 0 1 0 0,-1-1 0 0 0,0 1 0 0 0,1 0 0 0 0,-1-1-1 0 0,1 0 1 0 0,-1 1 0 0 0,1-1 0 0 0,-1 0-1 0 0,1 0 1 0 0,-1 0 0 0 0,1-1 0 0 0,-1 1 0 0 0,1-1-1 0 0,-1 1 1 0 0,0-1 0 0 0,1 0 0 0 0,-1 0 0 0 0,0 0-1 0 0,0 0 1 0 0,1 0 0 0 0,-1 0 0 0 0,0-1-1 0 0,1 0-19 0 0,80-60 209 0 0,-4-3 0 0 0,-2-4-1 0 0,2-8-208 0 0,-77 76 1 0 0,98-74-35 0 0,-99 75 27 0 0,0 0 1 0 0,0-1-1 0 0,0 1 1 0 0,0 0 0 0 0,-1-1-1 0 0,1 1 1 0 0,0 0 0 0 0,0 0-1 0 0,0 0 1 0 0,0 0-1 0 0,0 0 1 0 0,0 0 0 0 0,0 0-1 0 0,0 0 1 0 0,0 0 0 0 0,-1 1-1 0 0,1-1 1 0 0,0 0-1 0 0,0 1 1 0 0,0-1 0 0 0,0 0-1 0 0,0 1 1 0 0,-1-1 0 0 0,1 1-1 0 0,0-1 1 0 0,0 1-1 0 0,-1 0 1 0 0,1-1 0 0 0,0 1-1 0 0,-1 0 1 0 0,1-1 0 0 0,-1 1-1 0 0,1 0 1 0 0,-1 0 0 0 0,1-1-1 0 0,-1 1 1 0 0,1 0-1 0 0,-1 0 1 0 0,0 0 0 0 0,0 0-1 0 0,1 0 1 0 0,-1-1 0 0 0,0 1-1 0 0,0 0 1 0 0,0 0-1 0 0,0 0 1 0 0,0 0 0 0 0,0 0-1 0 0,0 0 7 0 0,2 57 15 0 0,-3-46 0 0 0,-2 174 249 0 0,3-182-289 0 0,0 0 1 0 0,1 0 0 0 0,-1-1-1 0 0,1 1 1 0 0,0 0-1 0 0,0-1 1 0 0,0 1-1 0 0,0 0 1 0 0,1-1 0 0 0,-1 1-1 0 0,1-1 1 0 0,0 0-1 0 0,0 0 1 0 0,0 0-1 0 0,0 0 1 0 0,1 0 0 0 0,-1 0-1 0 0,1 0 1 0 0,0-1-1 0 0,0 1 1 0 0,0-1-1 0 0,0 0 1 0 0,0 0 0 0 0,0 0-1 0 0,1 0 1 0 0,0 0 24 0 0,41 6-4713 0 0,-34-8 1306 0 0,-3 0-2005 0 0,-4 0-1731 0 0</inkml:trace>
  <inkml:trace contextRef="#ctx0" brushRef="#br0" timeOffset="283.041">0 642 8282 0 0,'0'0'1167'0'0,"0"0"-44"0"0,0 0 254 0 0,0 0 258 0 0,0 0-2 0 0,0 0-230 0 0,0 0-299 0 0,33 7-216 0 0,103 22-177 0 0,-18-21 390 0 0,472-55 248 0 0,-527 46-5214 0 0,-40 1-4190 0 0,-15 0-1798 0 0</inkml:trace>
  <inkml:trace contextRef="#ctx0" brushRef="#br0" timeOffset="1064.343">560 874 8578 0 0,'0'0'2019'0'0,"0"0"-764"0"0,0 0-430 0 0,0 0 77 0 0,0 0 202 0 0,0 0 70 0 0,0 0-165 0 0,0 0-242 0 0,0 0-245 0 0,-17 31-196 0 0,-57 100-122 0 0,-118 199-248 0 0,129-234-16 0 0,63-95 72 0 0,0-1 28 0 0,0 0 34 0 0,30-62 436 0 0,110-163-44 0 0,-99 172-446 0 0,2 2 1 0 0,2 2-1 0 0,3 1 0 0 0,34-24-20 0 0,-80 69-12 0 0,1 1-1 0 0,0-1 0 0 0,0 1 1 0 0,0-1-1 0 0,0 1 0 0 0,0 0 1 0 0,0 0-1 0 0,1 0 0 0 0,-1 1 1 0 0,1-1-1 0 0,-1 1 1 0 0,1 0-1 0 0,0 0 0 0 0,-1 0 1 0 0,1 0-1 0 0,0 1 0 0 0,0 0 1 0 0,-1-1-1 0 0,1 1 0 0 0,0 1 1 0 0,2-1 12 0 0,10 40-102 0 0,-8 20 203 0 0,22 65-1 0 0,34 47-32 0 0,-48-50-54 0 0,-16-120 21 0 0,-1 0 0 0 0,1 0-1 0 0,-1 0 1 0 0,0 1 0 0 0,0-1 0 0 0,0 0-1 0 0,0 0 1 0 0,0 0 0 0 0,0-1 0 0 0,-1 1-1 0 0,1 0 1 0 0,-1 0 0 0 0,1-1 0 0 0,-1 1-1 0 0,1-1 1 0 0,-1 1 0 0 0,0-1 0 0 0,0 0-1 0 0,0 1 1 0 0,0-1 0 0 0,0 0 0 0 0,0 0-1 0 0,0-1 1 0 0,0 1 0 0 0,0 0 0 0 0,-1-1-1 0 0,1 1 1 0 0,0-1 0 0 0,0 0 0 0 0,-1 0-1 0 0,1 0 1 0 0,0 0 0 0 0,0 0 0 0 0,-1 0-1 0 0,1 0 1 0 0,0-1 0 0 0,0 1 0 0 0,-2-1-36 0 0,-54-65 1287 0 0,43 46-1487 0 0,-6-9 318 0 0,-1 0 1 0 0,-2 2-1 0 0,0 0 0 0 0,-26-20-117 0 0,41 40-568 0 0,0 1 0 0 0,0 0 0 0 0,-1 0 0 0 0,1 1 0 0 0,-1 0 0 0 0,0 0 0 0 0,-1 1 0 0 0,1 1 0 0 0,-1 0 0 0 0,1 0 0 0 0,-8 0 568 0 0,6 2-4777 0 0,5 1-3031 0 0</inkml:trace>
  <inkml:trace contextRef="#ctx0" brushRef="#br0" timeOffset="2259.613">1687 196 0 0 0,'0'0'1323'0'0,"0"0"37"0"0,0 0-5 0 0,0 0 7 0 0,0 0-9 0 0,0 0 96 0 0,-4-12 46 0 0,-18-61 2486 0 0,-23 10 1464 0 0,38 58-5331 0 0,1 0-1 0 0,-1 0 0 0 0,-1 1 0 0 0,1 0 0 0 0,-1 0 1 0 0,1 1-1 0 0,-1 0 0 0 0,0 0 0 0 0,0 1 0 0 0,-1 0 1 0 0,1 0-1 0 0,-9 0-113 0 0,9 0 7 0 0,-1 1 1 0 0,1 1 0 0 0,-1-1 0 0 0,0 1-1 0 0,1 0 1 0 0,-1 1 0 0 0,0 0-1 0 0,1 1 1 0 0,-1-1 0 0 0,1 2-1 0 0,0-1 1 0 0,-1 1 0 0 0,1 0 0 0 0,1 1-1 0 0,-1 0 1 0 0,0 0 0 0 0,1 1-1 0 0,0 0 1 0 0,0 0 0 0 0,0 1 0 0 0,1-1-1 0 0,0 2 1 0 0,0-1 0 0 0,0 1-1 0 0,1-1 1 0 0,0 1 0 0 0,-4 7-8 0 0,6-7 4 0 0,0 0 0 0 0,1 1 0 0 0,0-1 0 0 0,0 1 1 0 0,0-1-1 0 0,1 1 0 0 0,0 0 0 0 0,1 0 0 0 0,0-1 1 0 0,0 1-1 0 0,0 0 0 0 0,1 0 0 0 0,0-1 0 0 0,1 1 0 0 0,2 7-4 0 0,42 95 303 0 0,133 273 551 0 0,-157-326-789 0 0,-3 1 1 0 0,-2 1 0 0 0,-2 0 0 0 0,-4 1 0 0 0,-2 1-1 0 0,1 41-65 0 0,-9-40 96 0 0,1-31-31 0 0,-1 1 0 0 0,-1 0 0 0 0,-2-1 0 0 0,-1 1 0 0 0,-2 0 0 0 0,-1-1 0 0 0,-1 0 0 0 0,-2-1 0 0 0,-9 23-65 0 0,17-49 9 0 0,-1-1 1 0 0,1 1 0 0 0,-1-1 0 0 0,0 0-1 0 0,0 0 1 0 0,0 0 0 0 0,0 0 0 0 0,-1 0 0 0 0,1 0-1 0 0,-1-1 1 0 0,0 1 0 0 0,0-1 0 0 0,0 0-1 0 0,0 1 1 0 0,0-1 0 0 0,0-1 0 0 0,-1 1-1 0 0,1 0 1 0 0,0-1 0 0 0,-1 0 0 0 0,0 0 0 0 0,1 0-1 0 0,-1 0 1 0 0,0 0 0 0 0,1-1 0 0 0,-1 0-1 0 0,0 1 1 0 0,1-1 0 0 0,-1-1 0 0 0,0 1-1 0 0,0-1 1 0 0,1 1 0 0 0,-1-1 0 0 0,0 0 0 0 0,1 0-1 0 0,-1-1 1 0 0,1 1 0 0 0,0-1 0 0 0,-1 1-1 0 0,1-1 1 0 0,0 0 0 0 0,0-1 0 0 0,0 1-1 0 0,0 0 1 0 0,0-1 0 0 0,0 0-10 0 0,-10-9-314 0 0,0 0-1 0 0,1 0 1 0 0,0-1-1 0 0,1-1 1 0 0,0 1 0 0 0,1-2-1 0 0,-4-9 315 0 0,-7-22-4587 0 0,8-2-5142 0 0,13 33 2813 0 0</inkml:trace>
  <inkml:trace contextRef="#ctx0" brushRef="#br0" timeOffset="3198.435">2047 664 0 0 0,'0'0'1408'0'0,"0"0"-19"0"0,0 0 232 0 0,0 0 392 0 0,0 0 277 0 0,0 0-51 0 0,0 0-350 0 0,0 0-416 0 0,0 0-338 0 0,0 0-229 0 0,0 0-180 0 0,0 0-121 0 0,0 0-84 0 0,-1 18-72 0 0,-12 118 582 0 0,-4 199-144 0 0,12-221 314 0 0,22-185 396 0 0,66-214-501 0 0,-19 105-980 0 0,8 69-164 0 0,-71 109 34 0 0,0 1 0 0 0,0 0 0 0 0,0 0 0 0 0,0-1 0 0 0,0 1 0 0 0,0 0 0 0 0,0 0 0 0 0,1 0 0 0 0,-1 1 0 0 0,0-1 0 0 0,1 0 0 0 0,-1 0 0 0 0,0 1 0 0 0,1-1 0 0 0,-1 1 0 0 0,1-1 0 0 0,-1 1 0 0 0,1 0 0 0 0,-1-1 0 0 0,1 1 0 0 0,-1 0 0 0 0,1 0 0 0 0,0 0 0 0 0,-1 0 0 0 0,1 0 0 0 0,-1 0 0 0 0,1 1 0 0 0,-1-1 0 0 0,1 1 0 0 0,-1-1 0 0 0,1 1 0 0 0,-1-1 0 0 0,0 1 0 0 0,1 0 0 0 0,-1-1 14 0 0,21 132-4136 0 0,-13-120 1135 0 0,6 2-8950 0 0,-9-13 6985 0 0</inkml:trace>
  <inkml:trace contextRef="#ctx0" brushRef="#br0" timeOffset="3873.503">2677 307 8794 0 0,'0'0'2519'0'0,"0"0"-639"0"0,0 0-370 0 0,0 0-59 0 0,0 0-112 0 0,0 0-273 0 0,0 0-376 0 0,0 0-300 0 0,0 0-186 0 0,0 0-104 0 0,0 0-43 0 0,0 0-25 0 0,-11 20-21 0 0,-35 65-18 0 0,25-40 82 0 0,21-36-2936 0 0,1 2-4039 0 0,-1-8-857 0 0</inkml:trace>
  <inkml:trace contextRef="#ctx0" brushRef="#br0" timeOffset="4394.123">2892 362 0 0 0,'0'0'935'0'0,"0"0"839"0"0,0 0 379 0 0,0 0 51 0 0,0 0-97 0 0,0 0-228 0 0,0 0-340 0 0,0 0-316 0 0,0 0-262 0 0,0 0-173 0 0,0 0-101 0 0,0 0-63 0 0,0 0-70 0 0,14-1 537 0 0,-7 0-973 0 0,131-8 768 0 0,-137 10-878 0 0,0-1 0 0 0,0 0 0 0 0,0 1 0 0 0,0-1 0 0 0,0 0 0 0 0,0 1-1 0 0,0-1 1 0 0,0 1 0 0 0,0 0 0 0 0,0-1 0 0 0,0 1 0 0 0,0 0 0 0 0,0 0 0 0 0,-1-1 0 0 0,1 1 0 0 0,0 0 0 0 0,0 0 0 0 0,-1 0 0 0 0,1 0 0 0 0,-1 0 0 0 0,1 0 0 0 0,-1 0 0 0 0,1 0 0 0 0,-1 0 0 0 0,0 0-1 0 0,1 0 1 0 0,-1 1 0 0 0,0-1 0 0 0,0 0 0 0 0,0 0 0 0 0,0 0 0 0 0,0 0 0 0 0,0 0 0 0 0,0 0 0 0 0,0 1 0 0 0,0-1 0 0 0,-1 0 0 0 0,1 0 0 0 0,0 0 0 0 0,-1 0 0 0 0,1 0 0 0 0,-1 0 0 0 0,1 0-8 0 0,-26 44 467 0 0,-46 26 247 0 0,71-70-701 0 0,0 0 0 0 0,0 0 0 0 0,0 1 0 0 0,0-1 0 0 0,0 0 0 0 0,0 1 0 0 0,0-1 0 0 0,1 0 0 0 0,-1 1 0 0 0,1-1 0 0 0,-1 1 0 0 0,1-1 0 0 0,-1 1 0 0 0,1-1 0 0 0,0 1 0 0 0,0-1 0 0 0,0 1 0 0 0,0-1 0 0 0,0 1 0 0 0,0-1 0 0 0,0 1 0 0 0,0 0 0 0 0,0-1 0 0 0,1 1 0 0 0,-1-1 0 0 0,1 1 0 0 0,-1-1-1 0 0,1 0 1 0 0,0 1 0 0 0,-1-1 0 0 0,1 1 0 0 0,0-1 0 0 0,0 0 0 0 0,0 0 0 0 0,0 0 0 0 0,0 1 0 0 0,0-1 0 0 0,0 0 0 0 0,1 0 0 0 0,-1 0 0 0 0,0-1 0 0 0,1 2-13 0 0,13 0-23 0 0,0-1 0 0 0,0 0 0 0 0,0-1 0 0 0,0-1-1 0 0,0 0 1 0 0,0-1 0 0 0,-1 0 0 0 0,1-1 0 0 0,0-1 0 0 0,-1-1 0 0 0,7-2 23 0 0,-2 2-2285 0 0,-4 2-6629 0 0,-7 3-1224 0 0</inkml:trace>
  <inkml:trace contextRef="#ctx0" brushRef="#br0" timeOffset="5485.537">3649 829 0 0 0,'0'0'1391'0'0,"0"0"192"0"0,0 0 93 0 0,0 0 122 0 0,0 0 45 0 0,0 0-205 0 0,0 0-350 0 0,0 0-317 0 0,-31 9-295 0 0,-96 28-185 0 0,62-2-2 0 0,55-26-414 0 0,1-1-39 0 0,-1 1 0 0 0,1 0 0 0 0,0 0 0 0 0,1 1 0 0 0,0 0 0 0 0,1 0 0 0 0,0 1-1 0 0,1 0 1 0 0,0 1 0 0 0,0-1 0 0 0,1 1 0 0 0,1 0 0 0 0,0 0 0 0 0,0 0 0 0 0,2 1 0 0 0,-1-1 0 0 0,2 1 0 0 0,-1 0 0 0 0,2 12-36 0 0,0-22 22 0 0,1 0 1 0 0,0 0-1 0 0,0 1 1 0 0,0-1-1 0 0,1 0 1 0 0,-1 0-1 0 0,1 0 1 0 0,0 0-1 0 0,0-1 1 0 0,0 1-1 0 0,0 0 1 0 0,0-1-1 0 0,0 0 1 0 0,1 1-1 0 0,-1-1 1 0 0,1 0-1 0 0,0 0 0 0 0,-1 0 1 0 0,1 0-1 0 0,0-1 1 0 0,0 1-1 0 0,0-1 1 0 0,0 0-1 0 0,0 0 1 0 0,1 0-1 0 0,-1 0 1 0 0,0-1-1 0 0,1 1 1 0 0,-1-1-1 0 0,2 1-22 0 0,103-13 1938 0 0,-81 0-1639 0 0,-1-1 0 0 0,0 0 0 0 0,-1-2 0 0 0,0-1 0 0 0,-2-1 0 0 0,0-1 0 0 0,0-2 0 0 0,-2 0 0 0 0,-1-1 1 0 0,0 0-1 0 0,-2-2 0 0 0,0 0 0 0 0,-2-2 0 0 0,4-7-299 0 0,-4 7 13 0 0,-1-1 1 0 0,-1 0-1 0 0,-2-1 1 0 0,-1 0 0 0 0,-1-1-1 0 0,-1 0 1 0 0,-1-1-1 0 0,-2 0 1 0 0,-1 0 0 0 0,-1 0-1 0 0,-2-1 1 0 0,0 0-1 0 0,-2 1 1 0 0,-2-1 0 0 0,-1-5-14 0 0,1 23-68 0 0,0 0 0 0 0,-1 0 0 0 0,0 1 0 0 0,-1 0 1 0 0,0-1-1 0 0,-1 1 0 0 0,0 1 0 0 0,-1-1 0 0 0,0 1 1 0 0,-1 0-1 0 0,0 0 0 0 0,0 1 0 0 0,-1 0 1 0 0,0 0-1 0 0,-1 1 0 0 0,0 0 0 0 0,0 0 0 0 0,-7-3 68 0 0,12 9-27 0 0,1 0-1 0 0,0 1 0 0 0,-1 0 1 0 0,1 0-1 0 0,-1 0 0 0 0,1 0 1 0 0,-1 0-1 0 0,1 1 1 0 0,-1 0-1 0 0,1 0 0 0 0,-1 0 1 0 0,0 0-1 0 0,1 0 0 0 0,-1 1 1 0 0,1-1-1 0 0,-1 1 0 0 0,1 0 1 0 0,-1 0-1 0 0,1 0 0 0 0,-1 1 1 0 0,1-1-1 0 0,0 1 1 0 0,0 0-1 0 0,0 0 0 0 0,0 0 1 0 0,0 0-1 0 0,0 0 0 0 0,1 1 1 0 0,-1-1-1 0 0,1 1 0 0 0,-3 2 28 0 0,-54 100-22 0 0,50-82 90 0 0,2 0 0 0 0,1 0 0 0 0,1 0-1 0 0,0 0 1 0 0,2 1 0 0 0,1 0-1 0 0,1-1 1 0 0,1 1 0 0 0,1 0-1 0 0,1 0 1 0 0,1-1 0 0 0,1 1-1 0 0,1-1 1 0 0,1 0 0 0 0,1 0-1 0 0,1-1 1 0 0,1 0 0 0 0,1 0-1 0 0,1-1 1 0 0,12 18-68 0 0,1-4 219 0 0,2 0-1 0 0,2-2 0 0 0,1-1 1 0 0,1-1-1 0 0,15 10-218 0 0,16 17-25 0 0,-59-68-15176 0 0,-2 5 8476 0 0</inkml:trace>
  <inkml:trace contextRef="#ctx0" brushRef="#br0" timeOffset="5818.291">4507 634 6025 0 0,'0'0'2261'0'0,"0"0"-273"0"0,0 0-166 0 0,0 0 36 0 0,0 0-106 0 0,0 0-329 0 0,-19 35-452 0 0,-57 108-383 0 0,35-67-205 0 0,-4-1-1 0 0,-47 60-382 0 0,61-85-50 0 0,15-23-1931 0 0,-1-1-6228 0 0,14-23 3656 0 0,0-2-107 0 0</inkml:trace>
  <inkml:trace contextRef="#ctx0" brushRef="#br0" timeOffset="6081.042">4102 682 7001 0 0,'0'0'1529'0'0,"0"0"-410"0"0,0 0-127 0 0,0 0 306 0 0,0 0 266 0 0,0 0 11 0 0,0 0-256 0 0,0 0-271 0 0,0 0-192 0 0,0 0-137 0 0,0 0-97 0 0,0 0-70 0 0,31 34-74 0 0,97 108-97 0 0,-33-38 325 0 0,12 33-494 0 0,-100-120-503 0 0,-6-14-4066 0 0,0-2-4544 0 0,-3-1 479 0 0</inkml:trace>
  <inkml:trace contextRef="#ctx0" brushRef="#br0" timeOffset="6334.338">4974 281 7210 0 0,'0'0'3652'0'0,"0"0"-1741"0"0,0 0-640 0 0,0 0 54 0 0,0 0 67 0 0,0 0-98 0 0,0 0-353 0 0,0 0-363 0 0,0 0-248 0 0,0 0-163 0 0,0 0-90 0 0,0 0-50 0 0,-25 32-43 0 0,-76 101-76 0 0,67-80-519 0 0,29-35-901 0 0,5-11-1435 0 0,0 0-3660 0 0,0-3-1783 0 0</inkml:trace>
  <inkml:trace contextRef="#ctx0" brushRef="#br0" timeOffset="6827.39">5210 793 13195 0 0,'0'0'1325'0'0,"0"0"-280"0"0,0 0 24 0 0,0 0 142 0 0,0 0-8 0 0,0 0-243 0 0,0 0-352 0 0,0 0-232 0 0,0 0-130 0 0,0 0-93 0 0,-31 12-69 0 0,-97 40-25 0 0,71-13-20 0 0,51-28-34 0 0,-4 2-53 0 0,1 0 1 0 0,1 1-1 0 0,1 0 0 0 0,0 1 0 0 0,0-1 1 0 0,2 2-1 0 0,0-1 0 0 0,0 0 1 0 0,2 1-1 0 0,0 0 0 0 0,0 0 1 0 0,2 0-1 0 0,0 8 48 0 0,1-21-13 0 0,0-1 0 0 0,1 1 0 0 0,-1 0 0 0 0,1-1 0 0 0,0 1 0 0 0,0-1 0 0 0,0 1 0 0 0,0-1 0 0 0,0 1 0 0 0,0-1 1 0 0,1 0-1 0 0,-1 1 0 0 0,1-1 0 0 0,-1 0 0 0 0,1 0 0 0 0,0 0 0 0 0,0 0 0 0 0,0-1 0 0 0,0 1 0 0 0,0 0 0 0 0,1-1 0 0 0,-1 0 0 0 0,0 1 0 0 0,1-1 0 0 0,-1 0 1 0 0,1 0-1 0 0,-1 0 0 0 0,1 0 0 0 0,-1-1 0 0 0,1 1 0 0 0,0-1 0 0 0,-1 0 0 0 0,1 0 0 0 0,2 0 13 0 0,95-11 244 0 0,-61-6-67 0 0,-1-2-1 0 0,-1-2 1 0 0,0-1 0 0 0,-2-1 0 0 0,-1-3 0 0 0,-1 0 0 0 0,-1-3 0 0 0,-1 0-1 0 0,-2-2 1 0 0,-1-1 0 0 0,-1-1 0 0 0,-2-2 0 0 0,15-27-177 0 0,-26 37-163 0 0,-1 0 1 0 0,-2-1-1 0 0,0 0 0 0 0,-1-1 0 0 0,-2 0 1 0 0,-1-1-1 0 0,-1 1 0 0 0,-1-2 1 0 0,-2 1-1 0 0,-1 0 0 0 0,-1 0 1 0 0,-1-1-1 0 0,-1 1 163 0 0,0 21-113 0 0,1 0 1 0 0,-1 0 0 0 0,0 0-1 0 0,0 1 1 0 0,-1-1 0 0 0,0 0-1 0 0,0 1 1 0 0,-1 0 0 0 0,0-1-1 0 0,0 1 1 0 0,0 0 0 0 0,-1 0-1 0 0,0 1 1 0 0,0-1 0 0 0,0 1-1 0 0,-1 0 1 0 0,1 0 0 0 0,-1 0-1 0 0,0 1 1 0 0,-1-1 0 0 0,1 1-1 0 0,-1 1 1 0 0,0-1 0 0 0,0 1-1 0 0,0 0 1 0 0,-1 0 0 0 0,1 1-1 0 0,0 0 1 0 0,-1 0 0 0 0,0 0-1 0 0,1 1 1 0 0,-1 0 0 0 0,0 0-1 0 0,0 1 1 0 0,0 0 0 0 0,0 0-1 0 0,1 1 1 0 0,-2-1 112 0 0,-3 4 51 0 0,1 1 0 0 0,0 0 0 0 0,0 0-1 0 0,0 1 1 0 0,0 0 0 0 0,1 1 0 0 0,0 0 0 0 0,1 0 0 0 0,-1 1 0 0 0,1 0 0 0 0,1 1 0 0 0,0-1-1 0 0,0 2 1 0 0,0-1 0 0 0,1 1 0 0 0,1 0 0 0 0,0 0 0 0 0,0 0 0 0 0,-2 8-51 0 0,-4 9 131 0 0,1 1 0 0 0,1 0 1 0 0,1 1-1 0 0,2 0 1 0 0,1 0-1 0 0,1 1 0 0 0,1-1 1 0 0,2 1-1 0 0,1-1 0 0 0,3 21-131 0 0,0-29 20 0 0,1-1 0 0 0,1 0 0 0 0,0 0-1 0 0,2 0 1 0 0,0 0 0 0 0,2-1-1 0 0,0-1 1 0 0,1 1 0 0 0,0-1 0 0 0,2-1-1 0 0,0 0 1 0 0,1-1 0 0 0,0 0-1 0 0,12 10-19 0 0,-16-19-173 0 0,-1-1-1 0 0,1 0 0 0 0,1 0 0 0 0,-1 0 0 0 0,1-1 0 0 0,0-1 0 0 0,0 0 1 0 0,1 0-1 0 0,-1-1 0 0 0,1 0 0 0 0,0-1 0 0 0,10 1 174 0 0,12-1-4650 0 0,-1-5-3826 0 0,-22 0 4455 0 0</inkml:trace>
  <inkml:trace contextRef="#ctx0" brushRef="#br0" timeOffset="7406.184">5779 704 4737 0 0,'0'0'1591'0'0,"0"0"-463"0"0,0 0-100 0 0,0 0 215 0 0,0 0 124 0 0,0 0-85 0 0,0 0-308 0 0,0 0-340 0 0,-14 34-219 0 0,-43 104-120 0 0,42-77 115 0 0,17-51-289 0 0,-2-6-51 0 0,1 0 0 0 0,-1 0 0 0 0,1-1 0 0 0,0 1 0 0 0,0 0 0 0 0,0-1 0 0 0,0 1 0 0 0,1-1 0 0 0,0 1 0 0 0,0-1 0 0 0,0 0 0 0 0,0 0 0 0 0,0 0 0 0 0,0 0 0 0 0,1 0 0 0 0,-1 0 0 0 0,1 0 0 0 0,0-1 0 0 0,0 0 0 0 0,0 1 0 0 0,0-1 0 0 0,1 0 0 0 0,-1 0 0 0 0,0-1 0 0 0,1 1 0 0 0,-1-1 0 0 0,1 0 0 0 0,0 0 0 0 0,-1 0 0 0 0,1 0 0 0 0,0 0 0 0 0,3-1-70 0 0,2 1 220 0 0,1 0 1 0 0,-1-1 0 0 0,1-1-1 0 0,-1 0 1 0 0,0 0 0 0 0,1-1-1 0 0,-1 0 1 0 0,0 0-1 0 0,0-1 1 0 0,0 0 0 0 0,0-1-1 0 0,6-3-220 0 0,12-11 242 0 0,0-1 0 0 0,-2-2 0 0 0,0 0 0 0 0,-2-2 0 0 0,0-1 0 0 0,-1 0 0 0 0,-2-2 0 0 0,8-11-242 0 0,52-62 363 0 0,-80 98-365 0 0,1 1 1 0 0,-1 0-1 0 0,0-1 0 0 0,0 1 0 0 0,0-1 0 0 0,0 1 0 0 0,0 0 0 0 0,0-1 0 0 0,0 1 0 0 0,0-1 0 0 0,1 1 0 0 0,-1 0 0 0 0,0-1 0 0 0,0 1 0 0 0,0 0 0 0 0,1-1 0 0 0,-1 1 0 0 0,0 0 0 0 0,1 0 0 0 0,-1-1 0 0 0,0 1 0 0 0,1 0 0 0 0,-1 0 0 0 0,0-1 0 0 0,1 1 0 0 0,-1 0 0 0 0,0 0 0 0 0,1 0 0 0 0,-1 0 0 0 0,0-1 0 0 0,1 1 0 0 0,-1 0 0 0 0,1 0 0 0 0,-1 0 0 0 0,0 0 0 0 0,1 0 0 0 0,-1 0 0 0 0,1 0 0 0 0,-1 0 0 0 0,0 0 0 0 0,1 0 0 0 0,-1 0 0 0 0,1 1 0 0 0,-1-1 0 0 0,0 0 0 0 0,1 0 0 0 0,-1 0 1 0 0,1 0-1 0 0,-1 1 0 0 0,0-1 0 0 0,1 0 0 0 0,-1 0 0 0 0,0 1 0 0 0,0-1 0 0 0,1 0 0 0 0,-1 0 0 0 0,0 1 0 0 0,0-1 0 0 0,1 0 0 0 0,-1 1 0 0 0,0-1 0 0 0,0 1 0 0 0,0-1 0 0 0,1 0 0 0 0,-1 1 0 0 0,0-1 0 0 0,0 0 0 0 0,0 1 0 0 0,0 0 2 0 0,-1 32-163 0 0,1-28 224 0 0,-52 311-908 0 0,51 59-1402 0 0,-1-340 1788 0 0,-1 0-1 0 0,-2-1 0 0 0,-1 0 0 0 0,-2 0 1 0 0,-1 0-1 0 0,-2-1 0 0 0,-1 0 0 0 0,-13 22 462 0 0,23-48 189 0 0,0 0-1 0 0,-1-1 0 0 0,0 1 1 0 0,-1 0-1 0 0,1-1 1 0 0,-1 0-1 0 0,0 0 0 0 0,-1 0 1 0 0,1 0-1 0 0,-1-1 1 0 0,0 1-1 0 0,-1-1 0 0 0,1-1 1 0 0,-1 1-1 0 0,0-1 1 0 0,0 0-1 0 0,-1 0 0 0 0,1-1 1 0 0,-1 0-1 0 0,1 0 0 0 0,-1 0 1 0 0,0-1-1 0 0,-7 2-188 0 0,10-4 76 0 0,-1-1 1 0 0,1 1-1 0 0,0-1 0 0 0,0 0 0 0 0,0 0 0 0 0,0 0 1 0 0,0 0-1 0 0,0-1 0 0 0,0 0 0 0 0,0 0 0 0 0,0 0 1 0 0,1 0-1 0 0,-1 0 0 0 0,1-1 0 0 0,0 0 0 0 0,-1 1 1 0 0,1-1-1 0 0,0 0 0 0 0,1-1 0 0 0,-1 1 0 0 0,1 0 1 0 0,-1-1-1 0 0,1 0 0 0 0,0 1 0 0 0,0-1 0 0 0,0 0 1 0 0,1 0-1 0 0,0 0 0 0 0,-1 0 0 0 0,1 0 0 0 0,1 0 1 0 0,-1-4-77 0 0,-5-140 292 0 0,11 115-589 0 0,2 0 0 0 0,2 1-1 0 0,0-1 1 0 0,2 2-1 0 0,2-1 1 0 0,1 2 0 0 0,9-14 297 0 0,25-64-9766 0 0,-37 76-834 0 0</inkml:trace>
  <inkml:trace contextRef="#ctx0" brushRef="#br0" timeOffset="7665.484">6580 259 9794 0 0,'0'0'4840'0'0,"0"0"-2970"0"0,0 0-1028 0 0,0 0 79 0 0,0 0 192 0 0,0 0 21 0 0,0 0-241 0 0,0 0-269 0 0,0 0-218 0 0,0 0-145 0 0,-13 31-77 0 0,-40 100-68 0 0,0-39-96 0 0,53-92-22 0 0,-56 80-440 0 0,14-31-4251 0 0,30-35-1984 0 0,5-3-4527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59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248 221 6673 0 0,'0'0'1475'0'0,"0"0"-130"0"0,0 0-64 0 0,0 0 108 0 0,0 0 194 0 0,0 0 64 0 0,0 0-192 0 0,0 0-378 0 0,0 0-405 0 0,0 0-320 0 0,-8 2-182 0 0,-23 8-58 0 0,24 30 121 0 0,61 311 1134 0 0,-22-31-1631 0 0,-34-182-4697 0 0,-5-98-3545 0 0,1-31 1406 0 0</inkml:trace>
  <inkml:trace contextRef="#ctx0" brushRef="#br0" timeOffset="370.775">1 387 6937 0 0,'0'0'1638'0'0,"0"0"-37"0"0,0 0 24 0 0,0 0 57 0 0,0 0-71 0 0,0 0-307 0 0,0 0-448 0 0,0 0-324 0 0,0 0-158 0 0,0 0-37 0 0,0 0 13 0 0,0 0-21 0 0,31-15-24 0 0,103-45-18 0 0,0 21 233 0 0,-97 29-409 0 0,1 2 0 0 0,0 1-1 0 0,0 3 1 0 0,0 0 0 0 0,0 3-1 0 0,38 3-110 0 0,-73-2 0 0 0,0 0-1 0 0,0 1 1 0 0,0-1-1 0 0,1 1 0 0 0,-1-1 1 0 0,0 1-1 0 0,0 0 0 0 0,0 1 1 0 0,0-1-1 0 0,0 0 0 0 0,-1 1 1 0 0,1-1-1 0 0,0 1 1 0 0,0 0-1 0 0,-1 0 0 0 0,0 0 1 0 0,1 1-1 0 0,-1-1 0 0 0,0 0 1 0 0,0 1-1 0 0,0-1 0 0 0,0 1 1 0 0,0 0-1 0 0,-1 0 1 0 0,0 0-1 0 0,1-1 0 0 0,-1 1 1 0 0,0 0-1 0 0,0 1 0 0 0,0-1 1 0 0,-1 0-1 0 0,1 0 0 0 0,-1 0 1 0 0,0 0-1 0 0,0 1 0 0 0,0-1 1 0 0,0 0-1 0 0,0 0 1 0 0,-1 0-1 0 0,1 1 0 0 0,-1-1 1 0 0,0 0-1 0 0,0 0 0 0 0,0 0 1 0 0,0 0-1 0 0,-1 1 1 0 0,-7 13 0 0 0,0-1 0 0 0,0 1-1 0 0,-2-1 1 0 0,0-1 0 0 0,0 0 0 0 0,-2 0 0 0 0,0-1 0 0 0,-12 15 16 0 0,11-12 3 0 0,6-9-24 0 0,0 0 1 0 0,1 0-1 0 0,0 1 0 0 0,1 0 1 0 0,-1 0-1 0 0,2 1 0 0 0,-1 0 1 0 0,1 0-1 0 0,1 0 0 0 0,0 1 1 0 0,0-1-1 0 0,1 1 0 0 0,1 0 1 0 0,0 0-1 0 0,0 0 5 0 0,5-6-4 0 0,-1 0-1 0 0,1 0 1 0 0,0-1 0 0 0,1 0-1 0 0,-1 1 1 0 0,1-1-1 0 0,0 0 1 0 0,0-1-1 0 0,0 1 1 0 0,0-1 0 0 0,1 0-1 0 0,-1 0 1 0 0,1 0-1 0 0,0 0 1 0 0,0-1 0 0 0,0 0-1 0 0,0 0 1 0 0,0 0-1 0 0,0-1 1 0 0,1 0 0 0 0,-1 0-1 0 0,1 0 1 0 0,1 0 4 0 0,-6-1 0 0 0,14 3 3 0 0,0 0 0 0 0,-1 2 0 0 0,1-1 0 0 0,-1 2 0 0 0,1 0 0 0 0,-2 1 0 0 0,12 7-3 0 0,-23-13 16 0 0,-1 0 1 0 0,1 1-1 0 0,-1-1 0 0 0,1 1 0 0 0,-1-1 1 0 0,0 1-1 0 0,0-1 0 0 0,0 1 0 0 0,0 0 1 0 0,0 0-1 0 0,0 0 0 0 0,0 0 0 0 0,0-1 1 0 0,-1 1-1 0 0,1 0 0 0 0,-1 0 0 0 0,1 0 1 0 0,-1 0-1 0 0,0 0 0 0 0,0 0 0 0 0,0 0 1 0 0,0 1-1 0 0,0-1 0 0 0,0 0 0 0 0,-1 0 1 0 0,1 0-1 0 0,-1 0 0 0 0,1-1 0 0 0,-1 1 1 0 0,0 0-1 0 0,0 0 0 0 0,0 0 0 0 0,0 0 1 0 0,0-1-1 0 0,0 1 0 0 0,0 0 0 0 0,-1 0-16 0 0,-53 57 716 0 0,55-58-715 0 0,-231 153 504 0 0,190-128-584 0 0,0-2-1 0 0,-2-1 1 0 0,-1-2 0 0 0,-12 2 79 0 0,31-18-1529 0 0,31-17-4040 0 0,32-13-3281 0 0,-25 14 2485 0 0</inkml:trace>
  <inkml:trace contextRef="#ctx0" brushRef="#br0" timeOffset="1073.3">971 840 5505 0 0,'0'0'2693'0'0,"0"0"-517"0"0,0 0-313 0 0,0 0-13 0 0,0 0-44 0 0,0 0-245 0 0,0 0-447 0 0,0 0-407 0 0,0 0-295 0 0,-11 32-175 0 0,-31 97-66 0 0,39-93-52 0 0,16-33 8 0 0,-8-4-66 0 0,11 0 55 0 0,1-1 1 0 0,-1-1 0 0 0,1 0 0 0 0,-1-2 0 0 0,0 0-1 0 0,-1 0 1 0 0,1-1 0 0 0,-1-1 0 0 0,0-1-1 0 0,-1 0 1 0 0,0-1 0 0 0,0-1 0 0 0,-1 0-1 0 0,0 0 1 0 0,0-1 0 0 0,-1-1 0 0 0,2-4-117 0 0,4 0 30 0 0,189-186 185 0 0,-206 202-234 0 0,0 1 1 0 0,1 0 0 0 0,-1 0 0 0 0,0 0 0 0 0,0 0-1 0 0,1 0 1 0 0,-1 1 0 0 0,0-1 0 0 0,0 0 0 0 0,0 1-1 0 0,-1-1 1 0 0,1 0 0 0 0,0 1 0 0 0,0-1 0 0 0,-1 1 0 0 0,1-1-1 0 0,-1 1 1 0 0,1-1 0 0 0,-1 1 0 0 0,0 0 0 0 0,1-1-1 0 0,-1 1 1 0 0,0 0 0 0 0,0-1 0 0 0,0 1 0 0 0,-1-1-1 0 0,1 1 1 0 0,0 0 0 0 0,0-1 0 0 0,-1 1 0 0 0,1-1 0 0 0,-1 1-1 0 0,0-1 1 0 0,1 1 0 0 0,-1-1 0 0 0,0 1 18 0 0,1 4-18 0 0,-3 24-15 0 0,2-26 25 0 0,-1 0 0 0 0,1 0 1 0 0,0 1-1 0 0,0-1 1 0 0,0 1-1 0 0,1-1 1 0 0,-1 0-1 0 0,1 1 0 0 0,0-1 1 0 0,1 1-1 0 0,-1-1 1 0 0,1 1-1 0 0,0-1 1 0 0,0 1-1 0 0,0-1 0 0 0,0 0 1 0 0,1 0-1 0 0,0 0 1 0 0,0 0-1 0 0,0 0 1 0 0,0 0-1 0 0,1 0 0 0 0,-1 0 1 0 0,1-1-1 0 0,0 1 1 0 0,0-1-1 0 0,0 0 1 0 0,1 0-1 0 0,-1 0 0 0 0,1-1 1 0 0,-1 1-1 0 0,1-1 1 0 0,0 0-1 0 0,0 0 1 0 0,3 1 7 0 0,1-1 44 0 0,0 0-1 0 0,0-1 1 0 0,0 0 0 0 0,0-1 0 0 0,-1 0 0 0 0,1 0 0 0 0,0 0 0 0 0,0-1 0 0 0,0 0 0 0 0,0-1-1 0 0,-1 0 1 0 0,1 0 0 0 0,0-1 0 0 0,-1 0 0 0 0,0 0 0 0 0,0-1 0 0 0,0 1 0 0 0,0-2 0 0 0,0 1-1 0 0,-1-1 1 0 0,0 0 0 0 0,0 0 0 0 0,3-4-44 0 0,33-32 305 0 0,-3-2-1 0 0,-1-2 1 0 0,-2-1 0 0 0,-2-1-1 0 0,-3-3 1 0 0,-1 0 0 0 0,17-44-305 0 0,-30 55 28 0 0,-3-1 1 0 0,-1 0 0 0 0,-2 0-1 0 0,-2-1 1 0 0,-1-1 0 0 0,-2 0-1 0 0,-3 0 1 0 0,0-39-29 0 0,-3 80 3 0 0,0-1-1 0 0,1 1 1 0 0,-1-1 0 0 0,0 1-1 0 0,0-1 1 0 0,0 0 0 0 0,0 1-1 0 0,0-1 1 0 0,-1 1 0 0 0,1-1-1 0 0,0 1 1 0 0,-1-1 0 0 0,1 1-1 0 0,-1 0 1 0 0,1-1 0 0 0,-1 1-1 0 0,0-1 1 0 0,1 1 0 0 0,-1 0-1 0 0,0 0 1 0 0,0-1 0 0 0,0 1-1 0 0,0 0 1 0 0,0 0 0 0 0,0 0-1 0 0,-1 0 1 0 0,0-1-3 0 0,-19 40-373 0 0,1 24 348 0 0,3 1 0 0 0,2 0 0 0 0,3 1 1 0 0,2 0-1 0 0,4 1 0 0 0,2 0 0 0 0,4 22 25 0 0,2-62-46 0 0,0 0 0 0 0,2-1 0 0 0,1 1-1 0 0,1-1 1 0 0,1 0 0 0 0,1 0 0 0 0,1-1 0 0 0,1 0 0 0 0,1-1-1 0 0,1 0 1 0 0,2 1 46 0 0,-9-9-2907 0 0,-78-90-11952 0 0,59 61 10512 0 0,2 7 2411 0 0</inkml:trace>
  <inkml:trace contextRef="#ctx0" brushRef="#br0" timeOffset="1329.6">1468 332 11554 0 0,'0'0'1610'0'0,"0"0"-136"0"0,0 0 33 0 0,0 0-32 0 0,35 0-198 0 0,116 0-214 0 0,-42-3 342 0 0,-1-5-1 0 0,107-22-1404 0 0,-52 5 213 0 0,-82 14-464 0 0,12-1-1368 0 0,-32 5-4051 0 0,-31 3-5651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22.8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85 538 0 0 0,'0'0'283'0'0,"0"0"610"0"0,0 0 280 0 0,0 0 177 0 0,0 0 59 0 0,0 0-113 0 0,0 0-213 0 0,0 0-234 0 0,0 0-151 0 0,0 0-55 0 0,1-5 9 0 0,3-6-111 0 0,0-1 0 0 0,1 0 0 0 0,0 1 0 0 0,1 0 0 0 0,0 1 1 0 0,1-1-1 0 0,0 1 0 0 0,1 0 0 0 0,4-3-541 0 0,17-27 607 0 0,16-23-251 0 0,2 2 0 0 0,2 2 0 0 0,13-7-356 0 0,-20 40-1132 0 0,-37 52 64 0 0,1 188 1381 0 0,-6-213-290 0 0,-1 1 0 0 0,1-1 0 0 0,0 1 0 0 0,0-1 0 0 0,0 1 0 0 0,0-1 0 0 0,0 0 0 0 0,0 1 0 0 0,1-1 0 0 0,-1 1 0 0 0,0-1 0 0 0,1 1 0 0 0,-1-1 0 0 0,1 0 0 0 0,-1 1 0 0 0,1-1 0 0 0,0 0 0 0 0,0 1 0 0 0,-1-1 0 0 0,1 0 0 0 0,0 0 0 0 0,0 0 0 0 0,0 0 0 0 0,0 0 0 0 0,1 0 0 0 0,-1 0 0 0 0,0 0 0 0 0,0 0 0 0 0,0-1 0 0 0,1 1 0 0 0,-1 0 0 0 0,0-1 0 0 0,1 1 0 0 0,-1-1 0 0 0,1 1 0 0 0,-1-1 0 0 0,1 0 0 0 0,-1 0 0 0 0,0 1 0 0 0,2-1-23 0 0,55-29 1065 0 0,247-316 50 0 0,-289 330-1185 0 0,-16 15-89 0 0,0 12-354 0 0,0 22 637 0 0,-2-8 51 0 0,1 0 0 0 0,1 0-1 0 0,1-1 1 0 0,2 1 0 0 0,0 0-1 0 0,2 0 1 0 0,0-1 0 0 0,2 0-1 0 0,1 0 1 0 0,1-1 0 0 0,1 0 0 0 0,8 12-175 0 0,24 38-921 0 0,-41-74-16 0 0,-1 0-517 0 0,0 0-658 0 0,0 0-1046 0 0,-1 0-1595 0 0,-2 0-1478 0 0</inkml:trace>
  <inkml:trace contextRef="#ctx0" brushRef="#br0" timeOffset="338.978">1 678 2336 0 0,'0'0'2809'0'0,"0"0"-1502"0"0,0 0-556 0 0,0 0 220 0 0,0 0 442 0 0,0 0 300 0 0,0 0-62 0 0,0 0-303 0 0,0 0-285 0 0,0 0-198 0 0,0 0-99 0 0,0 0-31 0 0,36 4-18 0 0,117 17 1 0 0,28-14 1180 0 0,396-51-660 0 0,-544 55-3582 0 0,-28-2-1400 0 0,-4 4-3782 0 0,-1-9-1159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53 4209 0 0,'0'0'1900'0'0,"0"0"-247"0"0,0 0-198 0 0,0 0 33 0 0,0 0 76 0 0,0 0-27 0 0,0 0-289 0 0,0 0-421 0 0,0 0-358 0 0,0 0-257 0 0,0 0-114 0 0,0 3-9 0 0,12 498 2410 0 0,-35-314-2316 0 0,23-227 2662 0 0,5-85-2583 0 0,5 58-217 0 0,2 0 0 0 0,4 2 0 0 0,2-1 0 0 0,4 2 1 0 0,26-55-46 0 0,-44 109-1 0 0,1-1-1 0 0,0 2 1 0 0,1-1 0 0 0,0 0 0 0 0,0 1 0 0 0,1 0 0 0 0,0 1 0 0 0,1 0 0 0 0,0 0 0 0 0,0 0 0 0 0,1 1 0 0 0,-1 0 0 0 0,10-5 1 0 0,-15 11-6 0 0,-1 0-1 0 0,0 1 0 0 0,1-1 1 0 0,-1 1-1 0 0,1-1 1 0 0,-1 1-1 0 0,0 0 0 0 0,1 0 1 0 0,-1 0-1 0 0,1 0 1 0 0,-1 0-1 0 0,0 1 0 0 0,1-1 1 0 0,-1 1-1 0 0,1-1 1 0 0,-1 1-1 0 0,0 0 0 0 0,0 0 1 0 0,1 0-1 0 0,-1 0 1 0 0,0 0-1 0 0,0 1 0 0 0,0-1 1 0 0,0 1-1 0 0,0-1 1 0 0,-1 1-1 0 0,1 0 0 0 0,0 0 1 0 0,-1 0-1 0 0,1-1 1 0 0,-1 2-1 0 0,0-1 0 0 0,0 0 1 0 0,1 2 6 0 0,33 88 90 0 0,-30-73-76 0 0,1 20-906 0 0,-6-38 82 0 0,0-1-555 0 0,0 0-824 0 0,0-1-3273 0 0,0-2 2897 0 0,0 3 1272 0 0,0-4-6761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0 3209 0 0,'0'0'1657'0'0,"0"0"-79"0"0,0 0 200 0 0,0 0 306 0 0,0 0 115 0 0,0 0-246 0 0,0 0-548 0 0,0 0-495 0 0,0 0-337 0 0,0 0-202 0 0,0 0-103 0 0,0 0-70 0 0,0 0-72 0 0,-16 26-51 0 0,-52 79-64 0 0,28-32-1782 0 0,36-60-525 0 0,1-6-2493 0 0,2-3-4750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0,'0'0'739'0'0,"0"0"879"0"0,0 0 394 0 0,0 0 212 0 0,0 0 85 0 0,0 0-149 0 0,0 0-450 0 0,0 0-530 0 0,0 0-398 0 0,0 0-226 0 0,0 0-69 0 0,0 0 19 0 0,8-3 48 0 0,62-16 1206 0 0,156 19 277 0 0,-180 4-1529 0 0,-46-4-229 0 0,0 0 61 0 0,0 0 40 0 0,-40-74 582 0 0,30 63-911 0 0,-77-91-48 0 0,64 65-2065 0 0,31 36-7993 0 0,-3 1-697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0,'0'0'417'0'0,"0"0"1116"0"0,0 0 510 0 0,0 0 189 0 0,0 0 5 0 0,0 0-299 0 0,0 0-386 0 0,0 0-353 0 0,0 0-295 0 0,0 0-184 0 0,0 0-106 0 0,0 0-18 0 0,0 0-15 0 0,5-1-21 0 0,34 1 950 0 0,81 1 1412 0 0,-25-7-2575 0 0,14-10-794 0 0,-90 10-659 0 0,-15 5-3102 0 0,-1 1-4129 0 0,-3 0 530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2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0,'0'0'928'0'0,"0"0"655"0"0,0 0 346 0 0,0 0 34 0 0,0 0-228 0 0,0 0-428 0 0,0 0-388 0 0,0 0-194 0 0,0 0-23 0 0,0 0 56 0 0,5 0 56 0 0,273 0 7185 0 0,-116-18-7866 0 0,-162 18-657 0 0,0 0-412 0 0,0 0-714 0 0,0 0-1333 0 0,0 0-2806 0 0,0 0-3824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0 258 0 0 0,'0'0'1444'0'0,"0"0"147"0"0,0 0 218 0 0,0 0 246 0 0,0 0 61 0 0,0 0-179 0 0,0 0-434 0 0,0 0-443 0 0,0 0-321 0 0,0 0-146 0 0,0 0-47 0 0,0 0-45 0 0,11-3-2 0 0,84-12 1024 0 0,243 11 2311 0 0,-338 4-3494 0 0,0 0 83 0 0,0 0 46 0 0,-16-22 741 0 0,-142-148-1676 0 0,140 143-2357 0 0,16 20-1484 0 0,1 1-3462 0 0,1 2-1058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48 170 288 0 0,'0'0'1815'0'0,"0"0"-367"0"0,0 0-67 0 0,0 0 259 0 0,0 0 204 0 0,0 0 16 0 0,0 0-248 0 0,0 0-372 0 0,0 0-337 0 0,-4 32-228 0 0,-12 100-150 0 0,15 17 1064 0 0,5-94-1235 0 0,-1-7-152 0 0,-1-27-115 0 0,0-1 0 0 0,-2 1 0 0 0,-1 0 0 0 0,0-1 0 0 0,-2 1 0 0 0,-2 13-87 0 0,-15 14 819 0 0,12-67 1653 0 0,14-74-1432 0 0,37-46-647 0 0,-18 66-269 0 0,-21 61-115 0 0,17-60 17 0 0,3 1 1 0 0,4 1-1 0 0,2 1 1 0 0,11-12-27 0 0,-29 58 11 0 0,-11 19-8 0 0,1 0 0 0 0,-1 0 0 0 0,1 0 0 0 0,0 1-1 0 0,-1-1 1 0 0,2 1 0 0 0,-1-1 0 0 0,0 1 0 0 0,1 0 0 0 0,-1 0-1 0 0,1 0 1 0 0,0 0 0 0 0,0 0 0 0 0,0 1 0 0 0,0-1 0 0 0,1 1 0 0 0,-1 0-1 0 0,1 0 1 0 0,-1 0 0 0 0,1 0 0 0 0,0 1 0 0 0,0 0 0 0 0,0-1 0 0 0,-1 1-1 0 0,1 1 1 0 0,1-1-3 0 0,1 4 3 0 0,-1 0 0 0 0,1 1 0 0 0,-1-1 0 0 0,1 1 0 0 0,-1 1 0 0 0,0-1 0 0 0,0 1 0 0 0,-1 0 0 0 0,0 0 0 0 0,0 0 0 0 0,0 0 0 0 0,0 1 0 0 0,-1 0 0 0 0,0 0 0 0 0,0 0 0 0 0,0 0-3 0 0,31 96 91 0 0,-17-50-1114 0 0,3-62-12920 0 0,-19 9 11983 0 0,4-6-4199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1 416 2048 0 0,'0'0'1835'0'0,"0"0"-159"0"0,0 0 97 0 0,0 0 277 0 0,0 0 106 0 0,0 0-174 0 0,0 0-363 0 0,0 0-366 0 0,0 0-257 0 0,0 0-125 0 0,0 0-99 0 0,0 0-75 0 0,35-6-50 0 0,111-18-107 0 0,45 14 846 0 0,-114 28-1236 0 0,-127-96 2818 0 0,38 60-2900 0 0,2 0 1 0 0,0-1-1 0 0,0 0 1 0 0,2-1-1 0 0,1 1 1 0 0,0-2-1 0 0,0-5-68 0 0,-1-31-2055 0 0,10-4-3289 0 0,2 39-1847 0 0,3 6-4117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3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279 603 16 0 0,'0'0'1894'0'0,"0"0"-94"0"0,0 0-57 0 0,0 0 134 0 0,0 0 38 0 0,0 0-154 0 0,0 0-276 0 0,0 0-381 0 0,0 0-300 0 0,0 0-210 0 0,0 0-118 0 0,0 0-48 0 0,0 0-19 0 0,-23 3-21 0 0,-71 8-66 0 0,43 11 28 0 0,44-14-298 0 0,-1-2-50 0 0,-1 1-1 0 0,1-1 1 0 0,1 2-1 0 0,-1-1 1 0 0,1 1-1 0 0,1 0 1 0 0,-1 1-1 0 0,1-1 1 0 0,1 1-1 0 0,0 0 1 0 0,0 1-1 0 0,1-1 1 0 0,0 1-1 0 0,0 0 1 0 0,1 0-1 0 0,1 0 1 0 0,-1 1-1 0 0,1 7-1 0 0,2-13-2 0 0,0 0 0 0 0,1 0-1 0 0,-1 0 1 0 0,1-1 0 0 0,0 1 0 0 0,1 0-1 0 0,-1-1 1 0 0,1 1 0 0 0,0-1 0 0 0,0 0-1 0 0,0 1 1 0 0,1-1 0 0 0,-1 0 0 0 0,1 0-1 0 0,0-1 1 0 0,0 1 0 0 0,1 0-1 0 0,-1-1 1 0 0,1 0 0 0 0,-1 0 0 0 0,1 0-1 0 0,0 0 1 0 0,0-1 0 0 0,1 0 0 0 0,-1 1-1 0 0,0-1 1 0 0,1-1 0 0 0,-1 1 0 0 0,1-1 2 0 0,3 2 151 0 0,0 0 0 0 0,1-1 0 0 0,-1-1 1 0 0,1 1-1 0 0,-1-1 0 0 0,1-1 0 0 0,0 1 1 0 0,-1-1-1 0 0,1-1 0 0 0,-1 0 0 0 0,1 0 1 0 0,-1-1-1 0 0,1 0 0 0 0,-1 0 0 0 0,0-1 1 0 0,0 0-1 0 0,0 0 0 0 0,0-1 0 0 0,0 0 1 0 0,-1-1-1 0 0,0 1 0 0 0,0-1 0 0 0,6-6-151 0 0,11-9 353 0 0,-1-2 0 0 0,0 0 0 0 0,-2-1 0 0 0,-1-2 1 0 0,16-24-354 0 0,-17 21-168 0 0,-2 0 0 0 0,-1-1 1 0 0,-1 0-1 0 0,-2-1 1 0 0,-1-1-1 0 0,-1 0 0 0 0,-1-1 1 0 0,-2 0-1 0 0,-2 0 1 0 0,-1-1-1 0 0,-1 0 0 0 0,-1 0 1 0 0,-2 0-1 0 0,-2 0 1 0 0,-2-15 167 0 0,0 33-183 0 0,0-1 1 0 0,-1 1-1 0 0,-1 0 1 0 0,0 0-1 0 0,-1 1 1 0 0,0-1-1 0 0,-1 1 1 0 0,-6-8 182 0 0,10 16-47 0 0,0 1 0 0 0,-1 1 0 0 0,1-1 0 0 0,-1 0 0 0 0,0 1 0 0 0,0 0 0 0 0,0 0 0 0 0,0 0 0 0 0,-1 0 1 0 0,0 1-1 0 0,0 0 0 0 0,0 0 0 0 0,0 0 0 0 0,0 0 0 0 0,0 1 0 0 0,-1 0 0 0 0,0 0 0 0 0,1 0 0 0 0,-1 1 0 0 0,0 0 0 0 0,1 0 1 0 0,-1 0-1 0 0,0 1 0 0 0,-3 0 47 0 0,2 3 16 0 0,0 0 1 0 0,0 0-1 0 0,0 1 0 0 0,1-1 1 0 0,0 2-1 0 0,-1-1 0 0 0,1 1 1 0 0,1 0-1 0 0,-1 0 1 0 0,1 0-1 0 0,0 1 0 0 0,0 0 1 0 0,0 0-1 0 0,1 0 0 0 0,0 0 1 0 0,0 1-1 0 0,1 0 1 0 0,0 0-1 0 0,0 0 0 0 0,0 0 1 0 0,1 1-17 0 0,-4 9 91 0 0,1-1 0 0 0,0 1 1 0 0,2-1-1 0 0,0 1 0 0 0,1 0 0 0 0,0 0 0 0 0,2 0 1 0 0,0 1-1 0 0,0-1 0 0 0,2 0 0 0 0,0 0 1 0 0,1 0-1 0 0,1-1 0 0 0,0 1 0 0 0,2-1 1 0 0,-1 0-1 0 0,9 16-91 0 0,3 2 320 0 0,2-1 0 0 0,1-1 0 0 0,2 0 0 0 0,1-2 0 0 0,1 0 0 0 0,9 6-320 0 0,115 118 990 0 0,-134-135-1004 0 0,-24-23-1513 0 0,-11-21-4131 0 0,11 6-5087 0 0,7 12 6360 0 0</inkml:trace>
  <inkml:trace contextRef="#ctx0" brushRef="#br0" timeOffset="1758.566">888 622 2489 0 0,'0'0'1645'0'0,"0"0"-407"0"0,0 0 22 0 0,0 0 294 0 0,0 0 307 0 0,0 0 127 0 0,0 0-227 0 0,36-2-364 0 0,113-2-385 0 0,109 2 1476 0 0,-237 10-2451 0 0,-20-2-2395 0 0,-26-1-9868 0 0,18-5 8080 0 0</inkml:trace>
  <inkml:trace contextRef="#ctx0" brushRef="#br0" timeOffset="2070.385">1072 246 6449 0 0,'0'0'1327'0'0,"0"0"-456"0"0,0 0-49 0 0,0 0 365 0 0,0 0 376 0 0,0 0 121 0 0,0 0-205 0 0,0 0-307 0 0,3 33-286 0 0,10 102-218 0 0,8 11 579 0 0,-5 147-840 0 0,-16-279-1510 0 0,2 35 1011 0 0,2-34-4820 0 0,1-1-5686 0 0,-4-13 7541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4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0 307 0 0 0,'0'0'1083'0'0,"0"0"297"0"0,0 0 189 0 0,0 0 15 0 0,0 0-50 0 0,0 0-70 0 0,0 0-76 0 0,34 14-86 0 0,107 43-77 0 0,-55-42 508 0 0,-68-17-1301 0 0,10-2 42 0 0,1-2-1 0 0,-1-1 1 0 0,0-1 0 0 0,0-1-1 0 0,-1-2 1 0 0,-1 0 0 0 0,0-2-1 0 0,0-1 1 0 0,-1-1 0 0 0,2-3-474 0 0,-7 3 264 0 0,0 0 0 0 0,-1-2 0 0 0,0 0 0 0 0,-1-1 0 0 0,-1-1-1 0 0,-1 0 1 0 0,-1-2 0 0 0,-1 1 0 0 0,-1-2 0 0 0,0 0 0 0 0,-2 0 0 0 0,2-5-264 0 0,-13 26 4 0 0,0 0 0 0 0,0-1 0 0 0,1 1 0 0 0,-1 0 0 0 0,1 0-1 0 0,-1 0 1 0 0,1 0 0 0 0,0 0 0 0 0,-1 1 0 0 0,1-1 0 0 0,0 0 0 0 0,0 0-1 0 0,-1 0 1 0 0,1 0 0 0 0,0 1 0 0 0,0-1 0 0 0,0 0 0 0 0,0 1 0 0 0,0-1 0 0 0,0 1-1 0 0,0-1 1 0 0,0 1 0 0 0,0 0 0 0 0,0-1 0 0 0,0 1 0 0 0,0 0 0 0 0,1 0 0 0 0,-1-1-1 0 0,0 1 1 0 0,0 0 0 0 0,0 0 0 0 0,0 0 0 0 0,0 1 0 0 0,0-1 0 0 0,1 0 0 0 0,-1 0-1 0 0,0 1 1 0 0,0-1 0 0 0,0 0 0 0 0,0 1 0 0 0,0-1 0 0 0,0 1 0 0 0,0-1-1 0 0,0 1 1 0 0,0 0 0 0 0,0-1 0 0 0,-1 1 0 0 0,1 0 0 0 0,0 0 0 0 0,0 0 0 0 0,0 0-1 0 0,-1-1 1 0 0,1 1 0 0 0,-1 0 0 0 0,1 0 0 0 0,-1 0 0 0 0,1 0 0 0 0,-1 1 0 0 0,1-1-1 0 0,-1 0 1 0 0,0 0 0 0 0,0 0-4 0 0,16 25 29 0 0,-2 0 1 0 0,-1 1-1 0 0,-2 0 0 0 0,0 1 0 0 0,-2 0 1 0 0,-1 1-1 0 0,-1 0 0 0 0,-1 0 0 0 0,-2 0 0 0 0,-1 1 1 0 0,-1 0-1 0 0,-2 16-29 0 0,-1-42 11 0 0,0 1 0 0 0,0-1 1 0 0,0 0-1 0 0,0 0 0 0 0,0 0 0 0 0,-1 0 1 0 0,0 0-1 0 0,0 0 0 0 0,0-1 0 0 0,0 1 1 0 0,0-1-1 0 0,-1 1 0 0 0,0-1 0 0 0,1 0 0 0 0,-1 0 1 0 0,-1 0-1 0 0,1 0 0 0 0,0 0 0 0 0,-1-1 1 0 0,1 0-1 0 0,-1 1 0 0 0,0-1 0 0 0,0-1 1 0 0,1 1-1 0 0,-1 0 0 0 0,0-1 0 0 0,-3 1-11 0 0,-116 16-276 0 0,-1-24-2934 0 0,100 1-545 0 0,14 5-6949 0 0,10 0 5157 0 0</inkml:trace>
  <inkml:trace contextRef="#ctx0" brushRef="#br0" timeOffset="369.897">1462 94 8874 0 0,'0'0'1023'0'0,"0"0"-44"0"0,0 0 130 0 0,0 0 244 0 0,0 0 147 0 0,-33 29-124 0 0,-102 91-356 0 0,74-44-71 0 0,57-63-827 0 0,1-8-102 0 0,1 0 0 0 0,-1 0 1 0 0,1 0-1 0 0,1 0 0 0 0,-1 0 0 0 0,1 0 0 0 0,0 1 0 0 0,0-1 0 0 0,1 0 0 0 0,-1 1 1 0 0,1-1-1 0 0,0 1 0 0 0,1-1 0 0 0,-1 0 0 0 0,1 1 0 0 0,0-1 0 0 0,0 0 0 0 0,1 0 1 0 0,0 0-1 0 0,0 0 0 0 0,0 0 0 0 0,0 0 0 0 0,1 0 0 0 0,0-1 0 0 0,0 1 0 0 0,0-1 0 0 0,0 0 1 0 0,1 0-1 0 0,-1 0 0 0 0,1 0 0 0 0,0 0 0 0 0,1-1 0 0 0,-1 0 0 0 0,0 0 0 0 0,4 1-20 0 0,8 2 111 0 0,1-2 0 0 0,-1 0 0 0 0,1-1 0 0 0,1 0 0 0 0,-1-1 0 0 0,0-1 0 0 0,0-1 0 0 0,0-1 0 0 0,1 0-1 0 0,-1-1 1 0 0,0-1 0 0 0,0-1 0 0 0,-1 0 0 0 0,1-1 0 0 0,-1-1 0 0 0,0 0 0 0 0,0-1 0 0 0,-1-1 0 0 0,12-7-111 0 0,-15 7 197 0 0,0 1 1 0 0,0-1-1 0 0,-1-1 1 0 0,0 0-1 0 0,0-1 1 0 0,-1 0 0 0 0,0 0-1 0 0,-1-1 1 0 0,-1 0-1 0 0,1-1 1 0 0,1-4-198 0 0,-7 11 50 0 0,-1 0-1 0 0,1-1 1 0 0,-1 1 0 0 0,0-1 0 0 0,0 1-1 0 0,0-1 1 0 0,-1 1 0 0 0,0-1 0 0 0,0 0-1 0 0,-1 0 1 0 0,0 0 0 0 0,0 0 0 0 0,0 1-1 0 0,0-1 1 0 0,-1 0 0 0 0,0 0 0 0 0,0 1-1 0 0,-1-1 1 0 0,0 0 0 0 0,0 1-1 0 0,0-1 1 0 0,0 1 0 0 0,-1 0 0 0 0,0 0-1 0 0,0 0 1 0 0,0 0 0 0 0,-1 0 0 0 0,-1 0-50 0 0,-3-5-115 0 0,-1 1 1 0 0,-1 1-1 0 0,1 0 0 0 0,-1 0 1 0 0,-1 1-1 0 0,0 0 1 0 0,0 1-1 0 0,0 0 1 0 0,0 1-1 0 0,-1 0 1 0 0,0 1-1 0 0,0 0 1 0 0,-6-1 114 0 0,-104-2-3862 0 0,92 15 386 0 0,12 1-2180 0 0,4 2-4544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24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340 1 0 0 0,'0'0'1120'0'0,"0"0"119"0"0,0 0 13 0 0,0 0 73 0 0,0 0 19 0 0,0 0-130 0 0,0 0-212 0 0,0 0-233 0 0,0 0-197 0 0,0 0-136 0 0,0 0-100 0 0,0 0-61 0 0,0 0-41 0 0,-15 17-27 0 0,-46 55-32 0 0,-24 68 226 0 0,-72 90-535 0 0,136-193 259 0 0,21-36-106 0 0,0-1 21 0 0,0 0 26 0 0,0 0 38 0 0,0 0 44 0 0,0 0 59 0 0,20-29 1112 0 0,58-72-439 0 0,127-144-564 0 0,-96 138-78 0 0,-108 107-236 0 0,-1 0 0 0 0,1-1 0 0 0,0 1 1 0 0,-1 0-1 0 0,1 0 0 0 0,0 0 0 0 0,-1 0 1 0 0,1 0-1 0 0,0 0 0 0 0,-1 0 0 0 0,1 0 1 0 0,-1 0-1 0 0,1 0 0 0 0,0 0 0 0 0,-1 0 1 0 0,1 1-1 0 0,0-1 0 0 0,-1 0 0 0 0,1 0 1 0 0,-1 1-1 0 0,1-1 0 0 0,-1 0 0 0 0,1 1 1 0 0,-1-1-1 0 0,1 0 0 0 0,-1 1 0 0 0,1-1 1 0 0,-1 1-1 0 0,1-1 0 0 0,-1 1 0 0 0,0-1 1 0 0,1 1-1 0 0,-1-1 0 0 0,0 1 0 0 0,1-1 1 0 0,-1 1-1 0 0,0 0 0 0 0,0-1 0 0 0,1 1 1 0 0,-1 0-1 0 0,0-1 0 0 0,0 1 1 0 0,0-1-1 0 0,0 1 0 0 0,0 0 0 0 0,0-1 1 0 0,0 1-1 0 0,0 0 0 0 0,0-1 0 0 0,0 1 1 0 0,-1-1-1 0 0,1 1 0 0 0,0 0 0 0 0,0-1 1 0 0,0 1-1 0 0,-1-1 0 0 0,1 1 0 0 0,0 0 1 0 0,-1-1-1 0 0,1 1 0 0 0,-1-1 0 0 0,1 1 1 0 0,0-1-1 0 0,-1 0 0 0 0,1 1 0 0 0,-1-1 1 0 0,1 1-1 0 0,-1-1 0 0 0,0 0-2 0 0,1 7 157 0 0,-24 158 727 0 0,24-149-856 0 0,-1 1 8 0 0,1 0 1 0 0,0 1 0 0 0,1-1-1 0 0,1 0 1 0 0,1 0 0 0 0,0 0-1 0 0,2-1 1 0 0,-1 1 0 0 0,2-1 0 0 0,3 6-37 0 0,44 59 165 0 0,-51-74 1989 0 0,-25-20 616 0 0,14 7-3400 0 0,-234-122 393 0 0,156 86-914 0 0,26 21-2542 0 0,49 16 1639 0 0,2-2-3444 0 0,7 5 2041 0 0,2 1-1732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368 310 2176 0 0,'0'0'1850'0'0,"0"0"-435"0"0,0 0-47 0 0,0 0 189 0 0,0 0 257 0 0,0 0 63 0 0,0 0-303 0 0,0 0-507 0 0,0 0-468 0 0,0 0-298 0 0,0 0-96 0 0,3 3 33 0 0,1 3-97 0 0,0 0 0 0 0,0 0 1 0 0,-1 1-1 0 0,0-1 0 0 0,0 1 1 0 0,-1 0-1 0 0,0 0 0 0 0,0 0 0 0 0,0 0 1 0 0,-1 0-1 0 0,0 0 0 0 0,-1 1 1 0 0,1-1-1 0 0,-2 6-141 0 0,3 13 206 0 0,1 205 586 0 0,-5-201-827 0 0,-1 0 0 0 0,-1 0-1 0 0,-2 0 1 0 0,-1 0 0 0 0,-1-1-1 0 0,-1 0 1 0 0,-2 0 0 0 0,-8 14 35 0 0,13-26-257 0 0,3-8-4910 0 0,2-20-3394 0 0,1 4 3811 0 0</inkml:trace>
  <inkml:trace contextRef="#ctx0" brushRef="#br0" timeOffset="365.666">70 266 3097 0 0,'0'0'1380'0'0,"0"0"-515"0"0,0 0 5 0 0,0 0 404 0 0,0 0 337 0 0,0 0 76 0 0,0 0-203 0 0,0 0-272 0 0,34 4-241 0 0,111 10-148 0 0,15-14 1256 0 0,-77-8-1118 0 0,134-1-96 0 0,-214 9-921 0 0,-1 0 1 0 0,1 0 0 0 0,-1 0-1 0 0,1 1 1 0 0,0-1 0 0 0,-1 1-1 0 0,1 0 1 0 0,-1-1 0 0 0,0 1-1 0 0,1 0 1 0 0,-1 1-1 0 0,0-1 1 0 0,1 0 0 0 0,-1 1-1 0 0,0-1 1 0 0,0 1 0 0 0,0 0-1 0 0,0-1 1 0 0,-1 1 0 0 0,1 0-1 0 0,0 0 1 0 0,-1 0-1 0 0,1 1 1 0 0,-1-1 0 0 0,0 0-1 0 0,0 0 1 0 0,0 1 55 0 0,4 20-3212 0 0,-5 4-3400 0 0,-1-16-1248 0 0</inkml:trace>
  <inkml:trace contextRef="#ctx0" brushRef="#br0" timeOffset="598.265">0 1024 7674 0 0,'0'0'1033'0'0,"0"0"-31"0"0,0 0 267 0 0,0 0 308 0 0,0 0 116 0 0,0 0-172 0 0,0 0-320 0 0,33 2-291 0 0,103 6-223 0 0,-21-13 213 0 0,178-27-130 0 0,-232 20-4301 0 0,-1-4-3686 0 0,-49 13-2272 0 0</inkml:trace>
  <inkml:trace contextRef="#ctx0" brushRef="#br0" timeOffset="905.244">921 804 784 0 0,'0'0'2022'0'0,"0"0"-486"0"0,0 0-219 0 0,0 0 12 0 0,0 0 157 0 0,0 0 57 0 0,0 0-204 0 0,-2 35-323 0 0,-3 109-355 0 0,-5 19 452 0 0,10-72 1206 0 0,0-90-1750 0 0,0-1 166 0 0,0 0 119 0 0,-2-12 1317 0 0,1-15-2039 0 0,2 0 1 0 0,1 0-1 0 0,1 0 1 0 0,2 0-1 0 0,0 1 0 0 0,2-1 1 0 0,1 1-1 0 0,1 1 1 0 0,1 0-1 0 0,1 0 1 0 0,1 1-1 0 0,2 0 1 0 0,0 1-1 0 0,1 0 0 0 0,1 2 1 0 0,18-19-133 0 0,-19 22-1 0 0,0 2 1 0 0,2-1-1 0 0,0 2 0 0 0,0 0 1 0 0,1 1-1 0 0,1 1 1 0 0,1 0-1 0 0,0 2 0 0 0,0 0 1 0 0,1 2-1 0 0,1 0 1 0 0,-20 7-5 0 0,0 1-1 0 0,0 0 1 0 0,0-1-1 0 0,1 1 0 0 0,-1 0 1 0 0,0 1-1 0 0,1-1 1 0 0,-1 0-1 0 0,0 1 0 0 0,1-1 1 0 0,-1 1-1 0 0,1-1 1 0 0,-1 1-1 0 0,1 0 1 0 0,-1 0-1 0 0,1 1 0 0 0,-1-1 1 0 0,1 0-1 0 0,-1 1 1 0 0,1 0-1 0 0,-1-1 1 0 0,0 1-1 0 0,1 0 0 0 0,-1 0 1 0 0,0 0-1 0 0,0 0 1 0 0,0 1-1 0 0,0-1 1 0 0,0 1-1 0 0,0-1 0 0 0,0 1 1 0 0,0 0-1 0 0,0 0 1 0 0,-1-1-1 0 0,1 1 1 0 0,-1 0-1 0 0,1 0 0 0 0,-1 1 1 0 0,0 0 5 0 0,0 6-38 0 0,0 1 0 0 0,-2 0 1 0 0,1 0-1 0 0,-1-1 0 0 0,0 1 0 0 0,-1 0 0 0 0,0-1 1 0 0,-1 1-1 0 0,0-1 0 0 0,0 0 0 0 0,-1 0 1 0 0,0 0-1 0 0,-1-1 0 0 0,0 1 0 0 0,0-1 0 0 0,-1 0 1 0 0,0 0-1 0 0,0-1 0 0 0,-1 0 0 0 0,0 0 1 0 0,0 0-1 0 0,-1-1 0 0 0,1 0 0 0 0,-1-1 0 0 0,-1 1 1 0 0,1-2-1 0 0,-1 1 0 0 0,0-1 0 0 0,0 0 1 0 0,0-1-1 0 0,0 0 0 0 0,-1-1 0 0 0,1 0 1 0 0,-1 0-1 0 0,0-1 0 0 0,0 0 0 0 0,-6-1 38 0 0,-19-16-4890 0 0,23-8-4864 0 0,11 16 3107 0 0</inkml:trace>
  <inkml:trace contextRef="#ctx0" brushRef="#br0" timeOffset="1367.819">1679 472 0 0 0,'0'0'1430'0'0,"0"0"-29"0"0,0 0-19 0 0,0 0 264 0 0,0 0 365 0 0,0 0 109 0 0,0 0-227 0 0,0 0-390 0 0,0 0-337 0 0,0 0-216 0 0,0 0-129 0 0,0 0-62 0 0,11 6-52 0 0,36 16-51 0 0,34-12 1040 0 0,-56-11-1426 0 0,131-21 451 0 0,-125 9-4202 0 0,-3-3-3750 0 0,-26 15 2220 0 0,-2 1-398 0 0</inkml:trace>
  <inkml:trace contextRef="#ctx0" brushRef="#br0" timeOffset="1736.864">1714 667 7186 0 0,'0'0'1736'0'0,"0"0"-484"0"0,0 0-57 0 0,0 0 347 0 0,0 0 203 0 0,0 0-98 0 0,0 0-334 0 0,0 0-416 0 0,0 0-309 0 0,0 0-193 0 0,0 0-121 0 0,36 2-72 0 0,112 1-55 0 0,-45-15-84 0 0,-18-7-900 0 0,-52 12-2082 0 0,0 0-4266 0 0,-16 3-2056 0 0</inkml:trace>
  <inkml:trace contextRef="#ctx0" brushRef="#br0" timeOffset="2386.494">2511 450 2128 0 0,'0'0'2637'0'0,"0"0"-703"0"0,0 0-186 0 0,0 0 193 0 0,0 0 138 0 0,0 0-79 0 0,0 0-384 0 0,0 0-462 0 0,0 0-259 0 0,0 0-104 0 0,0 0-20 0 0,0 0-7 0 0,0 0-55 0 0,11-13-81 0 0,78-99 983 0 0,-8 1-616 0 0,-75 102-995 0 0,-1 0 0 0 0,1 1 0 0 0,0 0 0 0 0,1-1 0 0 0,0 2 0 0 0,0-1 0 0 0,1 1 0 0 0,0 0 0 0 0,0 1 0 0 0,1 0 0 0 0,0 0 0 0 0,0 1 0 0 0,0 0 0 0 0,3-1 0 0 0,-11 6-16 0 0,0 0 0 0 0,1 0-1 0 0,-1-1 1 0 0,0 1 0 0 0,0 0-1 0 0,0 0 1 0 0,1 0 0 0 0,-1 1-1 0 0,0-1 1 0 0,0 0 0 0 0,0 0-1 0 0,0 1 1 0 0,1-1-1 0 0,-1 0 1 0 0,0 1 0 0 0,0-1-1 0 0,0 1 1 0 0,0 0 0 0 0,0-1-1 0 0,0 1 1 0 0,0 0 0 0 0,0 0-1 0 0,0-1 1 0 0,-1 1 0 0 0,1 0-1 0 0,0 0 1 0 0,0 0 0 0 0,-1 0-1 0 0,1 0 1 0 0,-1 0 0 0 0,1 0-1 0 0,-1 0 1 0 0,1 0 0 0 0,-1 0-1 0 0,1 1 1 0 0,-1-1 0 0 0,0 0-1 0 0,0 0 1 0 0,0 0 0 0 0,1 0-1 0 0,-1 1 17 0 0,2 61-49 0 0,-3-47 63 0 0,1-13-15 0 0,-1-1 0 0 0,1 0 0 0 0,-1 0 0 0 0,1 0-1 0 0,0 0 1 0 0,0 1 0 0 0,0-1 0 0 0,0 0 0 0 0,0 0 0 0 0,1 0 0 0 0,-1 1 0 0 0,1-1 0 0 0,-1 0 0 0 0,1 0 0 0 0,0 0 0 0 0,-1 0 0 0 0,1 0 0 0 0,0 0 0 0 0,1 0 0 0 0,-1 0 0 0 0,0 0 0 0 0,1-1 0 0 0,-1 1 0 0 0,0 0 0 0 0,1-1 0 0 0,0 1-1 0 0,-1-1 1 0 0,1 0 0 0 0,0 0 0 0 0,0 1 0 0 0,0-1 0 0 0,0 0 0 0 0,0 0 0 0 0,0-1 0 0 0,0 1 0 0 0,0 0 0 0 0,0-1 0 0 0,0 1 0 0 0,1-1 0 0 0,-1 0 0 0 0,0 0 0 0 0,0 1 0 0 0,0-2 0 0 0,1 1 0 0 0,-1 0 0 0 0,0 0 0 0 0,0-1 0 0 0,0 1 0 0 0,0-1-1 0 0,0 1 1 0 0,1-2 1 0 0,102-81 97 0 0,-66 46-76 0 0,123-92 9 0 0,-109 103-38 0 0,-45 68 3 0 0,-9-4 103 0 0,-1-29-108 0 0,1 1 1 0 0,-1-1 0 0 0,2 1 0 0 0,-1-1-1 0 0,1 1 1 0 0,1-1 0 0 0,0 1 0 0 0,0-1 0 0 0,1 0-1 0 0,0 1 1 0 0,1-1 0 0 0,-1 0 0 0 0,2 0-1 0 0,0 0 1 0 0,0-1 0 0 0,0 1 0 0 0,1-1-1 0 0,0 0 1 0 0,1 0 0 0 0,-1-1 0 0 0,2 0-1 0 0,-1 0 1 0 0,1 0 0 0 0,0-1 0 0 0,1 1 9 0 0,31 11-694 0 0,-23-13-2125 0 0,-3-3-3059 0 0,2-1-4693 0 0,-13-1 6889 0 0</inkml:trace>
  <inkml:trace contextRef="#ctx0" brushRef="#br0" timeOffset="2696.269">2496 557 8098 0 0,'0'0'996'0'0,"0"0"-313"0"0,0 0 89 0 0,0 0 418 0 0,0 0 357 0 0,0 0 102 0 0,0 0-182 0 0,0 0-321 0 0,0 0-325 0 0,39 7-246 0 0,126 23-143 0 0,-44-27 70 0 0,-97-6-396 0 0,563-78 1411 0 0,-404 62-4158 0 0,-171 18 1375 0 0,6-1-2434 0 0,-6 2-3118 0 0,-6 0-258 0 0</inkml:trace>
  <inkml:trace contextRef="#ctx0" brushRef="#br0" timeOffset="3197.327">3019 767 9954 0 0,'0'0'2035'0'0,"0"0"-855"0"0,0 0-433 0 0,0 0 63 0 0,0 0 139 0 0,0 0 29 0 0,0 0-167 0 0,-31 32-279 0 0,-97 103-241 0 0,18-12-107 0 0,-76 72-326 0 0,183-182 43 0 0,29-30 330 0 0,382-339 920 0 0,-242 242-939 0 0,-165 113-206 0 0,1 0 0 0 0,-1 0 0 0 0,1 0 0 0 0,-1 0 0 0 0,1 0 0 0 0,0 1 0 0 0,-1-1 0 0 0,1 1 0 0 0,0-1 0 0 0,0 1 0 0 0,-1 0 0 0 0,1 0 0 0 0,0-1-1 0 0,0 1 1 0 0,-1 0 0 0 0,1 1 0 0 0,0-1 0 0 0,0 0 0 0 0,-1 0 0 0 0,1 1 0 0 0,0-1 0 0 0,-1 1 0 0 0,1-1 0 0 0,0 1 0 0 0,-1 0 0 0 0,1 0 0 0 0,-1 0 0 0 0,1 0 0 0 0,-1 0 0 0 0,1 0 0 0 0,-1 0 0 0 0,0 0-1 0 0,0 1 1 0 0,1-1 0 0 0,-1 0 0 0 0,0 1 0 0 0,0-1 0 0 0,0 1 0 0 0,-1-1 0 0 0,1 1 0 0 0,0-1 0 0 0,0 1 0 0 0,-1 0 0 0 0,1-1 0 0 0,-1 1 0 0 0,0 0 0 0 0,1 0 0 0 0,-1-1 0 0 0,0 1 0 0 0,0 2-6 0 0,6 25 78 0 0,1-1 1 0 0,2 1 0 0 0,1-1-1 0 0,1-1 1 0 0,1 0 0 0 0,7 10-79 0 0,-13-25 34 0 0,-1 0 1 0 0,0 1-1 0 0,-1 0 1 0 0,0 0-1 0 0,-1 0 1 0 0,0 0-1 0 0,-1 0 1 0 0,-1 0-1 0 0,0 4-34 0 0,-2-15 47 0 0,0-1 0 0 0,0 1-1 0 0,0-1 1 0 0,0 1-1 0 0,-1-1 1 0 0,1 1-1 0 0,0-1 1 0 0,-1 0-1 0 0,1 0 1 0 0,-1 0-1 0 0,0 0 1 0 0,1 0 0 0 0,-1 0-1 0 0,0 0 1 0 0,1 0-1 0 0,-1 0 1 0 0,0-1-1 0 0,0 1 1 0 0,0-1-1 0 0,1 0 1 0 0,-1 1 0 0 0,0-1-1 0 0,0 0 1 0 0,0 0-1 0 0,0 0 1 0 0,0 0-1 0 0,0 0 1 0 0,0-1-1 0 0,1 1 1 0 0,-1-1-1 0 0,0 1 1 0 0,-2-1-47 0 0,-7 0 187 0 0,6-1-142 0 0,0 0 1 0 0,0 0-1 0 0,-1 0 1 0 0,1-1-1 0 0,1 1 1 0 0,-1-1 0 0 0,0 0-1 0 0,1-1 1 0 0,-1 1-1 0 0,1-1 1 0 0,0 0-1 0 0,0 0 1 0 0,1-1-1 0 0,-1 1 1 0 0,-1-3-46 0 0,-12-13 36 0 0,-17-12-471 0 0,-21-24-1144 0 0,21 17-8542 0 0,27 30-1044 0 0</inkml:trace>
  <inkml:trace contextRef="#ctx0" brushRef="#br0" timeOffset="4600.128">4197 233 0 0 0,'0'0'1903'0'0,"0"0"-31"0"0,0 0-115 0 0,0 0-95 0 0,0 0-106 0 0,0 0-153 0 0,0 0-168 0 0,-8-13-199 0 0,-28-40-117 0 0,-23 3 2925 0 0,41 41-3091 0 0,13 7-674 0 0,0 0 0 0 0,0 0 0 0 0,-1 0 0 0 0,1 0 1 0 0,0 1-1 0 0,-1 0 0 0 0,0 0 0 0 0,1 1 0 0 0,-1-1 0 0 0,0 1 1 0 0,1 0-1 0 0,-1 1 0 0 0,1 0 0 0 0,-1-1 0 0 0,0 2 0 0 0,1-1 1 0 0,0 1-1 0 0,-1 0 0 0 0,1 0 0 0 0,0 0 0 0 0,0 1 0 0 0,0-1 1 0 0,0 1-1 0 0,0 0 0 0 0,0 1-79 0 0,1 0 4 0 0,1-1-1 0 0,-1 0 1 0 0,0 1 0 0 0,1 0-1 0 0,0 0 1 0 0,0 0 0 0 0,0 0-1 0 0,1 1 1 0 0,0-1 0 0 0,-1 1-1 0 0,1-1 1 0 0,1 1 0 0 0,-1 0-1 0 0,1 0 1 0 0,0-1 0 0 0,0 1-1 0 0,0 0 1 0 0,0 0 0 0 0,1 0-1 0 0,0 1 1 0 0,0-1 0 0 0,1 0-1 0 0,-1 0 1 0 0,1 1-4 0 0,43 122 183 0 0,-27-90-86 0 0,10 30 96 0 0,98 273 472 0 0,-111-289-544 0 0,-1 1 0 0 0,-3 1 1 0 0,-3 0-1 0 0,-2 0 0 0 0,-1 10-121 0 0,-3-47 48 0 0,1 1 0 0 0,-2-1 1 0 0,0 0-1 0 0,-1 0 0 0 0,-1 0 0 0 0,0 0 0 0 0,-2 0 0 0 0,0 0 0 0 0,0 0 0 0 0,-2-1 0 0 0,0 0 0 0 0,-1 0 0 0 0,0-1 0 0 0,-2 0 1 0 0,1 0-1 0 0,-2-1 0 0 0,0 0 0 0 0,-1 0 0 0 0,-4 4-48 0 0,12-17 6 0 0,1 1 0 0 0,0 0 0 0 0,-1-1 0 0 0,1 1 0 0 0,-1-1 0 0 0,0 0 0 0 0,1 0 0 0 0,-1 0 0 0 0,0 0 1 0 0,0 0-1 0 0,0-1 0 0 0,0 1 0 0 0,0-1 0 0 0,0 0 0 0 0,0 0 0 0 0,1 0 0 0 0,-1 0 0 0 0,0 0 0 0 0,0-1 0 0 0,0 1 0 0 0,0-1 0 0 0,0 0 0 0 0,0 0 0 0 0,1 0 1 0 0,-1 0-1 0 0,0 0 0 0 0,1-1 0 0 0,-1 1 0 0 0,1-1 0 0 0,0 0 0 0 0,-1 1 0 0 0,1-1 0 0 0,0 0 0 0 0,0 0 0 0 0,0-1 0 0 0,0 1 0 0 0,0 0 0 0 0,1-1 1 0 0,-1 1-1 0 0,0-2-6 0 0,-5-8-212 0 0,-1-1 1 0 0,2 0-1 0 0,0 0 1 0 0,0-1 0 0 0,2 1-1 0 0,-1-1 1 0 0,2-1-1 0 0,0 1 1 0 0,-1-9 211 0 0,-1-29-4069 0 0,3 2-4955 0 0,2 35 1112 0 0</inkml:trace>
  <inkml:trace contextRef="#ctx0" brushRef="#br0" timeOffset="7497.779">4755 730 0 0 0,'0'0'319'0'0,"0"0"804"0"0,0 0 74 0 0,0 0-245 0 0,0 0-295 0 0,0 0-171 0 0,0 0-70 0 0,-7-3-11 0 0,5 3-388 0 0,0-1 49 0 0,-1 0 0 0 0,1 0 1 0 0,0 0-1 0 0,-1 0 0 0 0,1 1 0 0 0,-1-1 0 0 0,1 1 0 0 0,-1 0 0 0 0,1 0 0 0 0,0-1 0 0 0,-1 2 0 0 0,1-1 1 0 0,-1 0-1 0 0,1 0 0 0 0,-1 1 0 0 0,1 0 0 0 0,-1-1 0 0 0,1 1 0 0 0,0 0 0 0 0,0 0 0 0 0,-1 0 0 0 0,1 0 1 0 0,0 1-1 0 0,0-1 0 0 0,0 1 0 0 0,0-1-66 0 0,-12 11 131 0 0,0 0-1 0 0,1 0 1 0 0,1 1-1 0 0,0 1 1 0 0,0 0 0 0 0,2 1-1 0 0,0 0 1 0 0,0 0-1 0 0,2 1 1 0 0,0 1 0 0 0,0-1-1 0 0,2 1 1 0 0,0 0-1 0 0,1 1 1 0 0,1-1 0 0 0,-2 14-131 0 0,4-25 87 0 0,1 0 0 0 0,0 0 0 0 0,0-1 0 0 0,1 1 0 0 0,-1 0 0 0 0,1 0 0 0 0,1 0 0 0 0,-1 0 1 0 0,1-1-1 0 0,0 1 0 0 0,0 0 0 0 0,0-1 0 0 0,1 1 0 0 0,0 0 0 0 0,0-1 0 0 0,1 0 0 0 0,-1 0 0 0 0,1 1 0 0 0,0-1 1 0 0,1-1-1 0 0,-1 1 0 0 0,1 0 0 0 0,0-1 0 0 0,0 0 0 0 0,0 0 0 0 0,1 0 0 0 0,-1-1 0 0 0,1 1 0 0 0,0-1 0 0 0,0 0 1 0 0,0 0-1 0 0,1-1 0 0 0,-1 0 0 0 0,0 0 0 0 0,1 0 0 0 0,4 1-87 0 0,-1-3 278 0 0,0 0 1 0 0,1-1-1 0 0,-1 0 0 0 0,0-1 0 0 0,0 0 1 0 0,0 0-1 0 0,0-1 0 0 0,0 0 0 0 0,0 0 1 0 0,-1-1-1 0 0,1 0 0 0 0,-1-1 0 0 0,0 0 1 0 0,0 0-1 0 0,-1-1 0 0 0,0 0 0 0 0,0 0 1 0 0,0-1-1 0 0,-1 1 0 0 0,6-9-278 0 0,8-5 67 0 0,-1-1 0 0 0,0 0 0 0 0,-2-2 0 0 0,-1 0-1 0 0,0-1 1 0 0,-2-1 0 0 0,-1 0 0 0 0,-1-1 0 0 0,-1 0-1 0 0,-1-1 1 0 0,-1 0 0 0 0,-2-1 0 0 0,-1 0 0 0 0,-1 0 0 0 0,-1 0-1 0 0,-2 0 1 0 0,0-1 0 0 0,-3-15-67 0 0,-1 32-116 0 0,0 2 0 0 0,-1-1 1 0 0,-1 0-1 0 0,0 0 0 0 0,0 1 0 0 0,-1 0 0 0 0,0 0 0 0 0,-1 0 0 0 0,0 1 1 0 0,-1 0-1 0 0,0 0 0 0 0,0 0 0 0 0,-1 1 0 0 0,0 0 0 0 0,0 1 0 0 0,-7-5 116 0 0,12 10-28 0 0,0 0-1 0 0,0 0 1 0 0,-1 0-1 0 0,1 0 0 0 0,-1 1 1 0 0,1-1-1 0 0,-1 1 1 0 0,0 0-1 0 0,0 1 0 0 0,1-1 1 0 0,-1 0-1 0 0,0 1 1 0 0,0 0-1 0 0,0 0 0 0 0,0 0 1 0 0,1 0-1 0 0,-1 1 1 0 0,0 0-1 0 0,0-1 0 0 0,1 1 1 0 0,-1 1-1 0 0,0-1 1 0 0,1 0-1 0 0,-1 1 1 0 0,1 0-1 0 0,-1 0 0 0 0,1 0 1 0 0,0 0-1 0 0,0 0 1 0 0,0 1-1 0 0,0-1 0 0 0,1 1 1 0 0,-1 0-1 0 0,0 0 1 0 0,1 0-1 0 0,-2 3 29 0 0,-67 126-9 0 0,67-117 89 0 0,0 0 1 0 0,0 1 0 0 0,2-1 0 0 0,0 1 0 0 0,1 0 0 0 0,0-1 0 0 0,1 1 0 0 0,1 0 0 0 0,0 0 0 0 0,2-1 0 0 0,-1 1 0 0 0,2-1 0 0 0,0 1 0 0 0,1-1 0 0 0,0-1 0 0 0,2 1 0 0 0,-1-1 0 0 0,2 0-1 0 0,0 0 1 0 0,0-1 0 0 0,1 0 0 0 0,1-1 0 0 0,2 2-81 0 0,0 1 147 0 0,1 0 0 0 0,0-1 0 0 0,1-1 0 0 0,0 0 0 0 0,1-1 0 0 0,1-1 0 0 0,0 0 0 0 0,0-1 0 0 0,7 2-147 0 0,41 18-767 0 0,-74-46-11254 0 0,6 10 5233 0 0</inkml:trace>
  <inkml:trace contextRef="#ctx0" brushRef="#br0" timeOffset="8279.657">5050 358 0 0 0,'0'0'854'0'0,"0"0"750"0"0,0 0 262 0 0,0 0-109 0 0,0 0-268 0 0,0 0-322 0 0,0 0-275 0 0,0 0-137 0 0,0 0-26 0 0,0 0 29 0 0,0 0 26 0 0,6-3 11 0 0,15-5-71 0 0,1 1 0 0 0,-1 1 0 0 0,1 1 0 0 0,0 1 0 0 0,0 0 0 0 0,0 2 1 0 0,0 1-1 0 0,10 1-724 0 0,-31 1 28 0 0,1 1 1 0 0,-1-1-1 0 0,1 1 1 0 0,-1 0-1 0 0,0 0 1 0 0,0 0-1 0 0,0 0 1 0 0,0 0-1 0 0,-1 0 1 0 0,1 0-1 0 0,0 0 0 0 0,-1 0 1 0 0,1 0-1 0 0,-1 0 1 0 0,0 1-1 0 0,0-1 1 0 0,0 0-1 0 0,0 0 1 0 0,0 0-1 0 0,0 1 1 0 0,-1-1-1 0 0,1 0 1 0 0,-1 0-1 0 0,1 0 1 0 0,-1 0-1 0 0,0 0 1 0 0,0 0-1 0 0,0 0 1 0 0,0 0-1 0 0,0 0 0 0 0,0 0 1 0 0,0-1-1 0 0,-1 1 1 0 0,1 0-1 0 0,-1-1 1 0 0,1 1-1 0 0,-2 0-28 0 0,-73 96 748 0 0,75-98-742 0 0,1 1 0 0 0,-1 0 0 0 0,1-1 0 0 0,0 1 0 0 0,-1-1 0 0 0,1 1 0 0 0,-1 0 0 0 0,1-1 0 0 0,0 1 0 0 0,-1 0 0 0 0,1 0 0 0 0,0-1 0 0 0,0 1 0 0 0,0 0 0 0 0,0 0 0 0 0,0-1-1 0 0,0 1 1 0 0,-1 0 0 0 0,2 0 0 0 0,-1-1 0 0 0,0 1 0 0 0,0 0 0 0 0,0 0 0 0 0,0-1 0 0 0,0 1 0 0 0,1 0 0 0 0,-1-1 0 0 0,0 1 0 0 0,1 0 0 0 0,-1-1 0 0 0,0 1 0 0 0,1 0 0 0 0,-1-1-1 0 0,1 1 1 0 0,-1-1 0 0 0,1 1 0 0 0,-1 0 0 0 0,1-1 0 0 0,-1 0 0 0 0,1 1 0 0 0,0-1 0 0 0,-1 1 0 0 0,1-1 0 0 0,0 0 0 0 0,-1 1 0 0 0,1-1 0 0 0,0 0 0 0 0,0 0 0 0 0,-1 1 0 0 0,1-1-1 0 0,0 0 1 0 0,-1 0 0 0 0,2 0-6 0 0,42 4 427 0 0,-40-4-366 0 0,117-33 727 0 0,-50 7-3881 0 0,-63 24-727 0 0,-4 0 313 0 0,0 2-2379 0 0,-4 0-443 0 0</inkml:trace>
  <inkml:trace contextRef="#ctx0" brushRef="#br0" timeOffset="8746.545">5337 851 2721 0 0,'0'0'1752'0'0,"0"0"-658"0"0,0 0-274 0 0,0 0 356 0 0,0 0 443 0 0,0 0 200 0 0,0 0-125 0 0,0 0-309 0 0,0 0-259 0 0,0 0-167 0 0,0 0-71 0 0,0 0-75 0 0,0 0-63 0 0,27 1-78 0 0,87 1-102 0 0,52-19 1091 0 0,-60-8-2105 0 0,-106 24-417 0 0,8-4-49 0 0,-6 3-3185 0 0,-4 2-4734 0 0,2 0 2449 0 0</inkml:trace>
  <inkml:trace contextRef="#ctx0" brushRef="#br0" timeOffset="9111.464">5528 619 1504 0 0,'0'0'2002'0'0,"0"0"-724"0"0,0 0-77 0 0,0 0 392 0 0,0 0 354 0 0,0 0 102 0 0,0 0-200 0 0,0 0-409 0 0,-1 33-401 0 0,-3 102-316 0 0,13-22 385 0 0,-6-67-998 0 0,4 51 568 0 0,1-31-3660 0 0,-8-65 2066 0 0,0 1-281 0 0,1-1-5187 0 0,0-1-658 0 0</inkml:trace>
  <inkml:trace contextRef="#ctx0" brushRef="#br0" timeOffset="20074.003">4525 292 0 0 0,'0'0'413'0'0,"0"0"686"0"0,-14 31 120 0 0,-43 101-123 0 0,28-22 716 0 0,20-59-632 0 0,3 1 1 0 0,1 0-1 0 0,3 0 1 0 0,2 0 0 0 0,2 0-1 0 0,3 3-1180 0 0,-1-28 387 0 0,0-1 0 0 0,2 1 1 0 0,1-1-1 0 0,1-1 0 0 0,1 0 0 0 0,2 0 0 0 0,0-1 0 0 0,1 0 0 0 0,2-1 0 0 0,0 0 1 0 0,2-1-1 0 0,12 13-387 0 0,6-1 200 0 0,3-2-1 0 0,0-1 1 0 0,2-2 0 0 0,1-2 0 0 0,1-1 0 0 0,2-2 0 0 0,33 12-200 0 0,6 2-2249 0 0,-52-25-3859 0 0,-15-8-4302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36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24 682 0 0 0,'0'0'436'0'0,"0"0"651"0"0,0 0 395 0 0,0 0 66 0 0,0 0-206 0 0,0 0-318 0 0,0 0-263 0 0,0 0-183 0 0,0 20-70 0 0,6 126 987 0 0,23 134 3050 0 0,-29-272-4449 0 0,0-7-43 0 0,1 0-1 0 0,-1 0 1 0 0,0 0 0 0 0,0 1 0 0 0,1-1-1 0 0,-1 0 1 0 0,0 0 0 0 0,0 0 0 0 0,0 1-1 0 0,0-1 1 0 0,0 0 0 0 0,0 0 0 0 0,-1 1-1 0 0,1-1 1 0 0,0 0 0 0 0,0 0 0 0 0,-1 0-1 0 0,1 1 1 0 0,-1-1 0 0 0,1 0 0 0 0,-1 0-1 0 0,0 0 1 0 0,1 0 0 0 0,-1 0 0 0 0,0 0-1 0 0,0 0 1 0 0,0 0 0 0 0,0-1 0 0 0,0 1 0 0 0,0 0-1 0 0,0 0 1 0 0,0-1 0 0 0,0 1 0 0 0,0 0-1 0 0,0-1 1 0 0,0 1 0 0 0,0-1 0 0 0,0 0-1 0 0,-1 1 1 0 0,1-1 0 0 0,0 0 0 0 0,0 0-1 0 0,-1 0-52 0 0,-1-1 62 0 0,1-1 0 0 0,-1 0 0 0 0,1 0 0 0 0,-1-1-1 0 0,1 1 1 0 0,0 0 0 0 0,0-1 0 0 0,0 0 0 0 0,0 1-1 0 0,1-1 1 0 0,-1 0 0 0 0,1 0 0 0 0,0 0 0 0 0,-1 0-1 0 0,1 0 1 0 0,1 0 0 0 0,-1 0 0 0 0,0 0-1 0 0,1 0 1 0 0,-1-1 0 0 0,1 1 0 0 0,0 0 0 0 0,0 0-1 0 0,1-1 1 0 0,-1 1 0 0 0,0 0 0 0 0,1 0 0 0 0,0-2-62 0 0,-1 0 94 0 0,0-20-36 0 0,1 0 1 0 0,1 0-1 0 0,1 0 0 0 0,1 1 1 0 0,1-1-1 0 0,1 1 1 0 0,1 0-1 0 0,2 0 0 0 0,0 1 1 0 0,1 0-1 0 0,2 1 1 0 0,0 0-1 0 0,1 1 1 0 0,1 0-1 0 0,1 1 0 0 0,1 1 1 0 0,1 0-1 0 0,0 1 1 0 0,2 1-1 0 0,2-1-58 0 0,-18 16-4 0 0,1-2 4 0 0,0 0 0 0 0,1 0 0 0 0,0 0 0 0 0,0 1 0 0 0,0 0 0 0 0,0 0 0 0 0,1 0 0 0 0,-1 0 0 0 0,1 1 0 0 0,-1 0 0 0 0,1 0 0 0 0,0 1 0 0 0,0-1 0 0 0,0 1 0 0 0,5 0 0 0 0,-9 3-1 0 0,-1-1 0 0 0,1 1 1 0 0,-1 0-1 0 0,0 0 0 0 0,1 0 0 0 0,-1 0 1 0 0,0 0-1 0 0,0 0 0 0 0,-1 0 0 0 0,1 0 0 0 0,0 0 1 0 0,-1 0-1 0 0,1 1 0 0 0,-1-1 0 0 0,0 0 0 0 0,1 0 1 0 0,-1 1-1 0 0,0-1 0 0 0,-1 0 0 0 0,1 0 1 0 0,0 1-1 0 0,-1-1 0 0 0,1 0 1 0 0,0 2-3 0 0,-17 92 139 0 0,15-66-2395 0 0,15-30-6859 0 0,-11 0 1821 0 0</inkml:trace>
  <inkml:trace contextRef="#ctx0" brushRef="#br0" timeOffset="414.702">487 347 3737 0 0,'0'0'1349'0'0,"0"0"-423"0"0,0 0-10 0 0,0 0 432 0 0,0 0 454 0 0,0 0 175 0 0,0 0-253 0 0,0 0-432 0 0,0 0-366 0 0,0 0-261 0 0,0 0-114 0 0,0 0-88 0 0,26 1-88 0 0,117 5 161 0 0,-141-6-520 0 0,0 0 0 0 0,0 0 1 0 0,-1 0-1 0 0,1 0 1 0 0,0 0-1 0 0,0 0 0 0 0,-1 0 1 0 0,1 0-1 0 0,0 1 1 0 0,-1-1-1 0 0,1 1 0 0 0,0-1 1 0 0,-1 1-1 0 0,1 0 0 0 0,-1-1 1 0 0,1 1-1 0 0,-1 0 1 0 0,1 0-1 0 0,-1 0 0 0 0,0 0 1 0 0,1 1-1 0 0,-1-1 1 0 0,0 0-1 0 0,0 0 0 0 0,0 1 1 0 0,0-1-1 0 0,0 1 1 0 0,0-1-1 0 0,0 1 0 0 0,0-1 1 0 0,-1 1-1 0 0,1-1 0 0 0,-1 1 1 0 0,1 0-1 0 0,-1 0 1 0 0,1-1-1 0 0,-1 1 0 0 0,0 0 1 0 0,0-1-1 0 0,0 1 1 0 0,0 0-1 0 0,0 0 0 0 0,0-1 1 0 0,-1 1-1 0 0,1 0 0 0 0,-1-1 1 0 0,1 1-1 0 0,-1 0 1 0 0,1-1-1 0 0,-1 1 0 0 0,0-1 1 0 0,0 2-17 0 0,-98 142 631 0 0,98-144-630 0 0,0 0 1 0 0,1 1 0 0 0,-1-1 0 0 0,0 0 0 0 0,1 0 0 0 0,-1 1-1 0 0,1-1 1 0 0,0 0 0 0 0,-1 1 0 0 0,1-1 0 0 0,0 0 0 0 0,0 1 0 0 0,0-1-1 0 0,0 1 1 0 0,0-1 0 0 0,0 0 0 0 0,0 1 0 0 0,0-1 0 0 0,1 1-1 0 0,-1-1 1 0 0,0 0 0 0 0,1 1 0 0 0,-1-1 0 0 0,1 0 0 0 0,0 0-1 0 0,-1 1 1 0 0,1-1 0 0 0,0 0 0 0 0,0 0 0 0 0,0 0 0 0 0,0 0-1 0 0,0 0 1 0 0,0 0 0 0 0,0 0 0 0 0,0 0 0 0 0,0 0 0 0 0,0-1-1 0 0,0 1 1 0 0,1 0 0 0 0,-1-1 0 0 0,0 1 0 0 0,0-1 0 0 0,1 1-1 0 0,-1-1 1 0 0,0 0 0 0 0,1 1 0 0 0,0-1-2 0 0,69 4 294 0 0,-4-18 432 0 0,-15 3-4024 0 0,-19 7-8823 0 0,-30 4 6364 0 0</inkml:trace>
  <inkml:trace contextRef="#ctx0" brushRef="#br0" timeOffset="750.629">741 932 6337 0 0,'0'0'1065'0'0,"0"0"-261"0"0,0 0 240 0 0,0 0 427 0 0,0 0 259 0 0,0 0-39 0 0,0 0-280 0 0,0 0-326 0 0,0 0-243 0 0,0 0-214 0 0,0 0-172 0 0,0 0-85 0 0,35-3-105 0 0,105-10-70 0 0,-55-4 102 0 0,-68 14-396 0 0,43-19-2555 0 0,-58 12-6028 0 0,-2 9 6457 0 0,0-3-3815 0 0</inkml:trace>
  <inkml:trace contextRef="#ctx0" brushRef="#br0" timeOffset="1052.905">865 723 3377 0 0,'0'0'1603'0'0,"0"0"-291"0"0,0 0-73 0 0,0 0 219 0 0,0 0 199 0 0,0 0 45 0 0,-2 33-215 0 0,-6 105-395 0 0,-10 128-322 0 0,28-244-3021 0 0,5-17-5407 0 0,-10-5 1870 0 0</inkml:trace>
  <inkml:trace contextRef="#ctx0" brushRef="#br0" timeOffset="1376.795">1257 572 1912 0 0,'0'0'2410'0'0,"0"0"-783"0"0,0 0-345 0 0,0 0 181 0 0,0 0 271 0 0,0 0 82 0 0,0 0-198 0 0,0 0-338 0 0,0 0-311 0 0,0 0-215 0 0,31-12-129 0 0,95-35-96 0 0,-42 32 609 0 0,-82 15-1119 0 0,0 0-1 0 0,0 0 1 0 0,0 0-1 0 0,0 0 1 0 0,1 1-1 0 0,-1-1 0 0 0,0 1 1 0 0,0-1-1 0 0,0 1 1 0 0,0 0-1 0 0,0 0 1 0 0,0 0-1 0 0,0 0 0 0 0,-1 0 1 0 0,1 0-1 0 0,0 0 1 0 0,0 1-1 0 0,-1-1 1 0 0,1 0-1 0 0,-1 1 1 0 0,1 0-1 0 0,-1-1 0 0 0,0 1 1 0 0,0 0-1 0 0,1 0 1 0 0,-1 0-1 0 0,-1-1 1 0 0,1 1-1 0 0,0 0 0 0 0,0 0 1 0 0,-1 1-1 0 0,1-1 1 0 0,-1 0-1 0 0,1 0 1 0 0,-1 0-1 0 0,0 0 0 0 0,0 0 1 0 0,0 0-1 0 0,0 1 1 0 0,0-1-1 0 0,-1 0 1 0 0,1 0-1 0 0,-1 0 0 0 0,0 1-17 0 0,-34 95 289 0 0,-169 191-53 0 0,202-287-239 0 0,-1 0 0 0 0,1 1 0 0 0,0-1 0 0 0,0 1 0 0 0,0 0 0 0 0,0 0 0 0 0,0 0 0 0 0,0 0 0 0 0,1 0 0 0 0,-1 0 0 0 0,1 0 0 0 0,0 1 0 0 0,0-1 0 0 0,0 0 0 0 0,1 1 0 0 0,-1-1 0 0 0,1 0 0 0 0,0 1 0 0 0,0-1 0 0 0,0 1 0 0 0,0-1 0 0 0,0 1 0 0 0,1-1-1 0 0,0 0 1 0 0,-1 1 0 0 0,1-1 0 0 0,1 0 0 0 0,-1 0 0 0 0,0 1 0 0 0,1-1 0 0 0,-1 0 0 0 0,1 0 0 0 0,0-1 0 0 0,0 1 0 0 0,0 0 0 0 0,3 2 2 0 0,5-1 27 0 0,0 0 1 0 0,1-1-1 0 0,-1 0 0 0 0,1-1 0 0 0,0 0 0 0 0,0 0 1 0 0,0-1-1 0 0,0-1 0 0 0,0 0 0 0 0,0 0 1 0 0,0-1-1 0 0,0 0 0 0 0,0-1 0 0 0,-1-1-27 0 0,63-23-666 0 0,-51 16-3298 0 0,0-2-5503 0 0,-19 8 2760 0 0</inkml:trace>
  <inkml:trace contextRef="#ctx0" brushRef="#br0" timeOffset="1903.545">1850 829 6777 0 0,'0'0'1334'0'0,"0"0"-331"0"0,0 0-48 0 0,0 0 146 0 0,0 0 57 0 0,0 0-87 0 0,0 0-275 0 0,0 0-309 0 0,0 0-211 0 0,0 0-129 0 0,0 0-69 0 0,0 0-27 0 0,0 0-12 0 0,-19 27-21 0 0,-58 81-31 0 0,56-59-36 0 0,22-41 13 0 0,-2-5 33 0 0,1-1 1 0 0,0 1-1 0 0,0 0 1 0 0,0-1-1 0 0,1 1 1 0 0,-1 0-1 0 0,1-1 1 0 0,-1 1 0 0 0,1-1-1 0 0,0 1 1 0 0,0-1-1 0 0,0 1 1 0 0,0-1-1 0 0,1 1 1 0 0,-1-1-1 0 0,0 0 1 0 0,1 0 0 0 0,0 0-1 0 0,0 0 1 0 0,-1 0-1 0 0,1 0 1 0 0,0 0-1 0 0,1 0 1 0 0,-1-1-1 0 0,0 1 1 0 0,0-1 0 0 0,1 0-1 0 0,-1 1 1 0 0,0-1-1 0 0,1 0 1 0 0,0 0-1 0 0,-1-1 1 0 0,1 1-1 0 0,-1-1 1 0 0,1 1 0 0 0,1-1 2 0 0,5 1 213 0 0,0-1 1 0 0,0 0 0 0 0,0-1 0 0 0,0 0 0 0 0,0-1 0 0 0,0 1 0 0 0,-1-2 0 0 0,1 1 0 0 0,0-1 0 0 0,-1-1 0 0 0,0 1 0 0 0,0-1 0 0 0,0-1 0 0 0,0 0 0 0 0,-1 0-1 0 0,0 0 1 0 0,0-1 0 0 0,0 0 0 0 0,-1 0 0 0 0,3-3-214 0 0,8-10 331 0 0,-1 0 0 0 0,0-1-1 0 0,-2-1 1 0 0,0 0 0 0 0,-1-1-1 0 0,6-18-330 0 0,-5 12-110 0 0,-1-1 0 0 0,-2-1 0 0 0,-1 0-1 0 0,-1-1 1 0 0,-2 0 0 0 0,-1 0 0 0 0,-1 0 0 0 0,0-25 110 0 0,-5 51-34 0 0,0 0 1 0 0,0 0-1 0 0,0 0 1 0 0,-1 0-1 0 0,1 0 1 0 0,-1 0 0 0 0,0 0-1 0 0,-1 0 1 0 0,1 0-1 0 0,-1 1 1 0 0,0-1-1 0 0,0 0 1 0 0,-1 1-1 0 0,1 0 1 0 0,-1-1-1 0 0,0 1 1 0 0,0 0-1 0 0,0 1 1 0 0,-1-1 0 0 0,1 0-1 0 0,-1 1 1 0 0,0 0-1 0 0,0 0 1 0 0,0 0-1 0 0,0 0 1 0 0,-1 1-1 0 0,1 0 1 0 0,-1 0-1 0 0,1 0 1 0 0,-1 0 0 0 0,0 1-1 0 0,0-1 1 0 0,0 1-1 0 0,-1 0 34 0 0,2 4-5 0 0,-1-1-1 0 0,0 0 1 0 0,0 1-1 0 0,1 0 1 0 0,0 0-1 0 0,-1 0 1 0 0,1 1-1 0 0,0-1 1 0 0,1 1 0 0 0,-1 0-1 0 0,1 0 1 0 0,-1 1-1 0 0,1-1 1 0 0,1 0-1 0 0,-1 1 1 0 0,0 0-1 0 0,1 0 1 0 0,0 0-1 0 0,0 0 1 0 0,1 0-1 0 0,-1 4 6 0 0,-3 8 49 0 0,2 1 0 0 0,0-1 0 0 0,1 1 0 0 0,0-1-1 0 0,2 1 1 0 0,0 0 0 0 0,1 0 0 0 0,1-1 0 0 0,0 1 0 0 0,5 15-49 0 0,-1-13 57 0 0,2 0 0 0 0,0 0 0 0 0,1 0 0 0 0,1-1 0 0 0,1-1 0 0 0,1 0 1 0 0,10 12-58 0 0,-15-19 16 0 0,46 44-633 0 0,-39-49-3895 0 0,3-4-4405 0 0,-14-2 2825 0 0</inkml:trace>
  <inkml:trace contextRef="#ctx0" brushRef="#br0" timeOffset="2210.904">2380 774 11266 0 0,'0'0'1661'0'0,"0"0"-525"0"0,0 0-60 0 0,0 0 253 0 0,0 0 127 0 0,0 0-163 0 0,0 0-452 0 0,0 0-391 0 0,0 0-214 0 0,0 0-114 0 0,0 0-33 0 0,0 0-14 0 0,0 0-27 0 0,-2 8-11 0 0,-7 35-496 0 0,9-42-174 0 0,-4-2-13805 0 0,4-2 8853 0 0</inkml:trace>
  <inkml:trace contextRef="#ctx0" brushRef="#br0" timeOffset="2550.574">2569 988 472 0 0,'0'0'1919'0'0,"0"0"-128"0"0,0 0-2 0 0,0 0 34 0 0,0 0-72 0 0,0 0-262 0 0,0 0-320 0 0,0 0-277 0 0,0 0-161 0 0,0 0-31 0 0,0 0 17 0 0,0 0 35 0 0,0 0 6 0 0,4 19-17 0 0,11 60-27 0 0,-11-59-19 0 0,-4-20 4 0 0,0 0-7 0 0,0 0-6 0 0,-3-11-323 0 0,0 0 0 0 0,1 1 0 0 0,1-1-1 0 0,0 0 1 0 0,0 0 0 0 0,1 0 0 0 0,0 0-1 0 0,1 0 1 0 0,1 0 0 0 0,0-3-363 0 0,2-9 13 0 0,1 1-1 0 0,0-1 1 0 0,2 1 0 0 0,1 0 0 0 0,0 0-1 0 0,2 1 1 0 0,0 0 0 0 0,2 0-1 0 0,0 1 1 0 0,1 1 0 0 0,5-4-13 0 0,-16 20-28 0 0,1 0-1 0 0,0 1 1 0 0,0-1-1 0 0,0 1 1 0 0,1 0-1 0 0,-1 0 1 0 0,1 0 0 0 0,-1 1-1 0 0,1-1 1 0 0,-1 1-1 0 0,1-1 1 0 0,0 1-1 0 0,0 1 1 0 0,-1-1-1 0 0,1 0 1 0 0,0 1 0 0 0,0 0-1 0 0,0 0 1 0 0,0 0-1 0 0,0 0 1 0 0,0 1-1 0 0,1-1 29 0 0,-3 3-22 0 0,0-1 0 0 0,1 0-1 0 0,-1 0 1 0 0,-1 1-1 0 0,1-1 1 0 0,0 1-1 0 0,0-1 1 0 0,-1 1 0 0 0,0 0-1 0 0,1 0 1 0 0,-1 0-1 0 0,0 0 1 0 0,0-1-1 0 0,-1 1 1 0 0,1 1 0 0 0,-1-1-1 0 0,1 0 1 0 0,-1 0-1 0 0,0 0 1 0 0,0 0-1 0 0,0 0 1 0 0,-1 1 22 0 0,1-3-73 0 0,0 0-1 0 0,0 1 1 0 0,0-1 0 0 0,0 0 0 0 0,0 0-1 0 0,0 0 1 0 0,0 1 0 0 0,0-1-1 0 0,0 0 1 0 0,1 0 0 0 0,-1 0-1 0 0,1 1 1 0 0,-1-1 0 0 0,1 0 0 0 0,-1 0-1 0 0,1 0 1 0 0,-1 0 0 0 0,1 0-1 0 0,0 0 1 0 0,0 0 0 0 0,0 0 0 0 0,-1 0-1 0 0,1-1 1 0 0,0 1 0 0 0,0 0-1 0 0,0 0 1 0 0,0-1 0 0 0,0 1-1 0 0,0-1 1 0 0,1 1 0 0 0,-1-1 0 0 0,0 1 73 0 0,12 1-4505 0 0,1-2-4820 0 0,-12 0 1871 0 0</inkml:trace>
  <inkml:trace contextRef="#ctx0" brushRef="#br0" timeOffset="2862.004">2549 402 8634 0 0,'0'0'1489'0'0,"0"0"-368"0"0,0 0-12 0 0,0 0 213 0 0,0 0 78 0 0,0 0-170 0 0,0 0-310 0 0,0 0-257 0 0,0 0-175 0 0,0 0-117 0 0,0 0-70 0 0,0 0-65 0 0,0 0-52 0 0,33 5-48 0 0,100 12-41 0 0,-20-13 329 0 0,-108-33 237 0 0,-7 22-647 0 0,0 0-1 0 0,0 0 1 0 0,0 1-1 0 0,-1-1 1 0 0,0 1-1 0 0,0-1 1 0 0,-1 1-1 0 0,0 0 0 0 0,0 0 1 0 0,0 0-1 0 0,-1 1 1 0 0,-1-2-14 0 0,-4-6-16 0 0,-64-77-1178 0 0,57 72-2970 0 0,0 1-3754 0 0,13 13 264 0 0</inkml:trace>
  <inkml:trace contextRef="#ctx0" brushRef="#br0" timeOffset="3701.381">1741 163 0 0 0,'0'0'321'0'0,"0"0"1026"0"0,0 0 395 0 0,0 0 166 0 0,0 0 41 0 0,0 0-118 0 0,0 0-335 0 0,0 0-361 0 0,0 0-257 0 0,0 0-175 0 0,0 0-119 0 0,0 0-50 0 0,0 0-41 0 0,31-6-53 0 0,97-19-31 0 0,-4 12 634 0 0,-45 13-676 0 0,-78 0-313 0 0,-1 0 96 0 0,0 0 140 0 0,-46-33 673 0 0,-10-9-2354 0 0,40 25-1443 0 0,1-1-3422 0 0,8 10-1900 0 0</inkml:trace>
  <inkml:trace contextRef="#ctx0" brushRef="#br0" timeOffset="8547.744">3114 248 0 0 0,'0'0'711'0'0,"0"0"265"0"0,0 0 283 0 0,0 0 200 0 0,0 0-60 0 0,0 0-282 0 0,0 0-320 0 0,0 0-236 0 0,0 0-49 0 0,3 3 31 0 0,20 39 502 0 0,-2 1-1 0 0,-1 1 1 0 0,-3 1-1 0 0,-1 0 1 0 0,-3 1 0 0 0,-1 1-1 0 0,4 43-1044 0 0,0 146 524 0 0,-17-222-579 0 0,0 0 0 0 0,-2-1-1 0 0,1 1 1 0 0,-2 0-1 0 0,1-1 1 0 0,-2 0 0 0 0,0 0-1 0 0,0 0 1 0 0,-1-1 0 0 0,-1 1-1 0 0,0-2 1 0 0,-1 1 0 0 0,0-1-1 0 0,-1 0 1 0 0,0 0-1 0 0,-1-1 1 0 0,0 0 55 0 0,-91 71-3718 0 0,-6-21-5008 0 0,79-48 4941 0 0</inkml:trace>
  <inkml:trace contextRef="#ctx0" brushRef="#br0" timeOffset="13084.913">3749 686 0 0 0,'0'0'1227'0'0,"0"0"393"0"0,0 0 214 0 0,0 0 1 0 0,0 0-157 0 0,0 0-242 0 0,0 0-277 0 0,0 0-193 0 0,0 0-144 0 0,-2-9-95 0 0,-10-26-48 0 0,11 34-599 0 0,-1-1 0 0 0,0 1 1 0 0,1 0-1 0 0,-1 0 0 0 0,0 0 0 0 0,0 0 0 0 0,0 0 1 0 0,0 0-1 0 0,1 0 0 0 0,-1 1 0 0 0,0-1 0 0 0,0 1 1 0 0,-1-1-1 0 0,1 1 0 0 0,0 0 0 0 0,0 0 1 0 0,0-1-1 0 0,0 2 0 0 0,0-1 0 0 0,0 0 0 0 0,0 0 1 0 0,0 1-1 0 0,0-1 0 0 0,0 1 0 0 0,0 0 0 0 0,0-1 1 0 0,0 1-1 0 0,-1 1-80 0 0,-14 7 19 0 0,1 0 0 0 0,1 1 0 0 0,0 1 0 0 0,0 1 0 0 0,1 0 0 0 0,1 0 0 0 0,0 2 0 0 0,-9 11-19 0 0,13-15-17 0 0,0 1 0 0 0,1 0 0 0 0,1 1-1 0 0,0 0 1 0 0,0 0 0 0 0,1 0 0 0 0,0 1 0 0 0,1-1 0 0 0,1 1 0 0 0,0 1 0 0 0,1-1 0 0 0,0 1 0 0 0,1-1-1 0 0,1 1 1 0 0,0 0 0 0 0,1-1 0 0 0,0 5 17 0 0,1-13 12 0 0,0-1-1 0 0,0 0 1 0 0,0 0-1 0 0,1 0 1 0 0,-1 0-1 0 0,1 0 1 0 0,0-1-1 0 0,0 1 1 0 0,1 0-1 0 0,-1-1 1 0 0,1 0-1 0 0,-1 1 1 0 0,1-1-1 0 0,0 0 1 0 0,0 0-1 0 0,1-1 1 0 0,-1 1-1 0 0,0-1 1 0 0,1 1-1 0 0,0-1 1 0 0,-1 0-1 0 0,1 0 1 0 0,0-1-1 0 0,0 1 1 0 0,0-1-1 0 0,0 0 1 0 0,0 0-1 0 0,1 0 1 0 0,-1-1 0 0 0,1 1-12 0 0,4-1 136 0 0,-1 1 1 0 0,1-1 0 0 0,0 0 0 0 0,0-1-1 0 0,0 0 1 0 0,-1-1 0 0 0,1 1 0 0 0,-1-2 0 0 0,1 1-1 0 0,-1-1 1 0 0,0-1 0 0 0,0 1 0 0 0,0-1 0 0 0,2-2-137 0 0,14-12 145 0 0,-1-2 0 0 0,0-1 0 0 0,-2-1 0 0 0,0-1 0 0 0,-1-1 1 0 0,-2 0-1 0 0,0-1 0 0 0,-2-1 0 0 0,-1-1 0 0 0,-1 0 0 0 0,-1-1 1 0 0,-1-1-1 0 0,-2 0 0 0 0,6-25-145 0 0,-11 36-280 0 0,-1-1 0 0 0,0 1 0 0 0,-2-1-1 0 0,0 1 1 0 0,-1-1 0 0 0,0 0 0 0 0,-2 1 0 0 0,0-1 0 0 0,-2 0 0 0 0,0 1 0 0 0,-1 0-1 0 0,0-1 1 0 0,-2 2 0 0 0,0-1 0 0 0,-1 0 0 0 0,-1 1 0 0 0,0 1 0 0 0,-11-16 280 0 0,17 28-47 0 0,0-1 0 0 0,0 2 1 0 0,-1-1-1 0 0,1 0 1 0 0,-1 0-1 0 0,0 1 0 0 0,0-1 1 0 0,0 1-1 0 0,-1 0 1 0 0,1 0-1 0 0,-1 0 0 0 0,0 0 1 0 0,1 1-1 0 0,-1 0 0 0 0,0 0 1 0 0,-1 0-1 0 0,1 0 1 0 0,0 0-1 0 0,0 1 0 0 0,-1 0 1 0 0,1 0-1 0 0,-1 0 1 0 0,1 0-1 0 0,-1 1 0 0 0,0 0 1 0 0,1-1-1 0 0,-1 2 1 0 0,1-1-1 0 0,-1 1 0 0 0,1-1 1 0 0,-1 1-1 0 0,1 1 1 0 0,-1-1-1 0 0,1 0 0 0 0,0 1 1 0 0,0 0-1 0 0,0 0 1 0 0,0 0-1 0 0,-4 3 47 0 0,1 8 104 0 0,-1 1 0 0 0,2 0 0 0 0,-1 0 0 0 0,2 0 0 0 0,0 1 0 0 0,1 0-1 0 0,1 0 1 0 0,0 0 0 0 0,0 0 0 0 0,2 1 0 0 0,0-1 0 0 0,1 0 0 0 0,0 1 0 0 0,2-1 0 0 0,0 2-104 0 0,-2-9 68 0 0,4 24 169 0 0,1-1-1 0 0,2 1 1 0 0,2-1 0 0 0,0-1-1 0 0,2 1 1 0 0,2-2 0 0 0,0 0-1 0 0,2 0 1 0 0,1-1 0 0 0,1-1-1 0 0,2-1 1 0 0,0 0 0 0 0,2-2-1 0 0,1 0 1 0 0,20 17-237 0 0,2-11-950 0 0,-43-59-13703 0 0,-1 22 11556 0 0</inkml:trace>
  <inkml:trace contextRef="#ctx0" brushRef="#br0" timeOffset="13263.602">4482 524 2425 0 0,'0'0'2767'0'0,"0"0"-1270"0"0,0 0-292 0 0,0 0 387 0 0,0 0 371 0 0,0 0 74 0 0,0 0-290 0 0,0 0-487 0 0,0 0-420 0 0,-16 35-281 0 0,-53 113-151 0 0,9-7 826 0 0,-25 61-724 0 0,43-155-2041 0 0,6-28-4845 0 0,26-22-5230 0 0,10-1 11075 0 0</inkml:trace>
  <inkml:trace contextRef="#ctx0" brushRef="#br0" timeOffset="13264.602">4156 546 0 0 0,'0'0'1956'0'0,"0"0"-475"0"0,0 0-232 0 0,0 0 233 0 0,0 0 337 0 0,0 0 169 0 0,0 0-131 0 0,0 0-315 0 0,0 0-312 0 0,0 0-236 0 0,0 0-168 0 0,10 31-97 0 0,31 98-97 0 0,-5-66 222 0 0,-26-54-637 0 0,178 171 1543 0 0,-123-103-2524 0 0,-59-87-12921 0 0,-6 6 7518 0 0</inkml:trace>
  <inkml:trace contextRef="#ctx0" brushRef="#br0" timeOffset="13265.602">4874 122 8970 0 0,'0'0'1242'0'0,"0"0"-76"0"0,0 0 95 0 0,0 0 250 0 0,0 0 130 0 0,0 0-156 0 0,0 0-388 0 0,0 0-398 0 0,0 0-282 0 0,0 0-196 0 0,0 0-103 0 0,0 0-54 0 0,0 0-40 0 0,-25 24-10 0 0,-74 75-17 0 0,69-53-153 0 0,28-21-1101 0 0,5-19-1881 0 0,3-2-3720 0 0,0-1-1660 0 0</inkml:trace>
  <inkml:trace contextRef="#ctx0" brushRef="#br0" timeOffset="13623.553">5045 719 3937 0 0,'0'0'2908'0'0,"0"0"-1179"0"0,0 0-410 0 0,0 0 186 0 0,0 0 162 0 0,0 0-12 0 0,0 0-204 0 0,0 0-344 0 0,0 0-317 0 0,0 0-243 0 0,0 0-179 0 0,0 0-115 0 0,-12 1-26 0 0,-39 3-28 0 0,-4 32 258 0 0,42-25-468 0 0,0 0-1 0 0,1 0 1 0 0,0 1 0 0 0,1 1-1 0 0,1 0 1 0 0,-1 0 0 0 0,2 1-1 0 0,0 1 1 0 0,1 0 0 0 0,0 0-1 0 0,1 0 1 0 0,1 1 0 0 0,1 0-1 0 0,0 0 1 0 0,1 0 0 0 0,0 1-1 0 0,2-1 1 0 0,-1 8 11 0 0,4-22-6 0 0,1 1 0 0 0,-1 0 0 0 0,0 0-1 0 0,1-1 1 0 0,0 1 0 0 0,-1-1 0 0 0,1 1 0 0 0,0-1 0 0 0,0 0 0 0 0,1 0 0 0 0,-1 0 0 0 0,0 0 0 0 0,1 0-1 0 0,-1 0 1 0 0,1-1 0 0 0,0 1 0 0 0,-1-1 0 0 0,1 0 0 0 0,0 0 0 0 0,0 0 0 0 0,0 0 0 0 0,0 0-1 0 0,0 0 1 0 0,0-1 0 0 0,0 0 0 0 0,0 1 0 0 0,0-1 0 0 0,0 0 0 0 0,0-1 0 0 0,0 1 0 0 0,0 0-1 0 0,0-1 1 0 0,0 0 0 0 0,0 0 0 0 0,0 0 6 0 0,12 1 101 0 0,0-3 10 0 0,0-1-1 0 0,0 0 1 0 0,0-1 0 0 0,-1 0 0 0 0,0-1 0 0 0,0-1 0 0 0,0-1 0 0 0,-1 0 0 0 0,0 0 0 0 0,0-1 0 0 0,-1-1 0 0 0,0 0 0 0 0,-1 0 0 0 0,0-2 0 0 0,1-1-111 0 0,112-143 557 0 0,-110 133-565 0 0,-1-1 1 0 0,-1-1-1 0 0,-1 0 0 0 0,-1-1 1 0 0,-1 0-1 0 0,-1-1 0 0 0,-2 0 1 0 0,0 0-1 0 0,0-21 8 0 0,-3 38-45 0 0,-2-1 1 0 0,1 1-1 0 0,-1-1 0 0 0,-1 1 1 0 0,0-1-1 0 0,0 1 0 0 0,-1-1 1 0 0,-1 1-1 0 0,0-1 0 0 0,0 1 1 0 0,-1 0-1 0 0,0 0 0 0 0,-1 0 1 0 0,0 0-1 0 0,0 1 0 0 0,-1-1 1 0 0,0 1-1 0 0,-1 0 0 0 0,0 1 0 0 0,-1-1 1 0 0,1 1-1 0 0,-9-7 45 0 0,13 14-11 0 0,-1 0-1 0 0,0-1 1 0 0,1 1 0 0 0,-1 0 0 0 0,0 0-1 0 0,0 0 1 0 0,0 1 0 0 0,1-1-1 0 0,-1 1 1 0 0,0-1 0 0 0,0 1-1 0 0,0 0 1 0 0,0 0 0 0 0,0 0-1 0 0,0 1 1 0 0,0-1 0 0 0,0 1-1 0 0,0-1 1 0 0,0 1 0 0 0,1 0-1 0 0,-1 0 1 0 0,0 1 0 0 0,0-1-1 0 0,1 0 1 0 0,-1 1 0 0 0,1 0-1 0 0,-1-1 1 0 0,1 1 0 0 0,0 0-1 0 0,0 0 1 0 0,0 0 0 0 0,0 1-1 0 0,0-1 1 0 0,0 0 0 0 0,1 1-1 0 0,-1 0 12 0 0,-49 98 12 0 0,45-82-7 0 0,1 1 1 0 0,1 0-1 0 0,0 0 0 0 0,2 0 0 0 0,1 1 1 0 0,0-1-1 0 0,1 1 0 0 0,1-1 0 0 0,1 0 1 0 0,1 1-1 0 0,1-1 0 0 0,1 0 0 0 0,0-1 1 0 0,2 1-1 0 0,0-1 0 0 0,1-1 0 0 0,1 1 1 0 0,4 6-6 0 0,54 71-473 0 0,-7-49-2852 0 0,-37-40-1166 0 0,-13-6-1337 0 0,-4-1-725 0 0</inkml:trace>
  <inkml:trace contextRef="#ctx0" brushRef="#br0" timeOffset="14173.565">5462 653 3393 0 0,'0'0'1477'0'0,"0"0"-184"0"0,0 0 191 0 0,0 0 268 0 0,0 0 43 0 0,0 0-209 0 0,0 0-448 0 0,0 0-406 0 0,0 0-259 0 0,0 0-142 0 0,-8 31-32 0 0,-23 97 46 0 0,28-76 234 0 0,6-47-438 0 0,-2-2-71 0 0,1 0-1 0 0,-1 0 1 0 0,1 0 0 0 0,-1 0-1 0 0,1-1 1 0 0,0 1-1 0 0,0-1 1 0 0,0 1 0 0 0,0-1-1 0 0,1 0 1 0 0,-1 0-1 0 0,0 0 1 0 0,1 0 0 0 0,0 0-1 0 0,-1 0 1 0 0,1-1-1 0 0,0 1 1 0 0,0-1 0 0 0,0 0-1 0 0,0 0 1 0 0,0 0-1 0 0,0 0 1 0 0,0 0 0 0 0,1-1-1 0 0,-1 0 1 0 0,0 1-1 0 0,0-1 1 0 0,0 0 0 0 0,1-1-1 0 0,-1 1 1 0 0,0 0-1 0 0,0-1 1 0 0,0 0 0 0 0,0 0-1 0 0,0 0 1 0 0,0 0-1 0 0,0 0 1 0 0,0-1-1 0 0,0 1 1 0 0,0-1 0 0 0,-1 0-1 0 0,1 1 1 0 0,2-3-70 0 0,25-20 96 0 0,0-1 0 0 0,-2-2-1 0 0,0 0 1 0 0,-2-2 0 0 0,5-10-96 0 0,28-28 74 0 0,-37 45-4 0 0,-20 51-633 0 0,-39 120 667 0 0,11-70-111 0 0,1 43-224 0 0,6 0 0 0 0,5 1-1 0 0,3 106 232 0 0,11-228 1 0 0,-18 82-22 0 0,17-80 44 0 0,1-1 0 0 0,-2 1-1 0 0,1-1 1 0 0,0 0-1 0 0,0 0 1 0 0,-1 0 0 0 0,1 1-1 0 0,-1-1 1 0 0,0 0-1 0 0,1-1 1 0 0,-1 1 0 0 0,0 0-1 0 0,0 0 1 0 0,0-1-1 0 0,-1 1 1 0 0,1-1 0 0 0,0 0-1 0 0,0 0 1 0 0,-1 0-1 0 0,1 0 1 0 0,-1 0 0 0 0,1 0-1 0 0,-1-1 1 0 0,1 1-1 0 0,-1-1 1 0 0,1 1 0 0 0,-1-1-1 0 0,0 0 1 0 0,1 0-1 0 0,-1 0 1 0 0,1-1 0 0 0,-2 1-23 0 0,-1-4 53 0 0,0 0 0 0 0,0 0 0 0 0,1 0 0 0 0,-1 0 0 0 0,1-1 0 0 0,0 1 0 0 0,0-1 0 0 0,0-1 0 0 0,1 1 0 0 0,-1 0 0 0 0,1-1 0 0 0,1 1 0 0 0,-1-1 0 0 0,1 0 0 0 0,0 0 0 0 0,0 0 0 0 0,1 0 0 0 0,0 0 0 0 0,0-1 0 0 0,0 1 0 0 0,1 0 1 0 0,0-4-54 0 0,-4-22-204 0 0,1 0 0 0 0,1 0 1 0 0,2 1-1 0 0,2-1 1 0 0,3-20 203 0 0,9-16-3977 0 0,8 0-5027 0 0,-16 48 1858 0 0</inkml:trace>
  <inkml:trace contextRef="#ctx0" brushRef="#br0" timeOffset="14441.257">6038 211 2353 0 0,'0'0'2251'0'0,"0"0"-214"0"0,0 0-28 0 0,0 0 78 0 0,0 0-93 0 0,0 0-282 0 0,0 0-400 0 0,0 0-359 0 0,0 0-215 0 0,0 0-128 0 0,0 0-66 0 0,0 0 7 0 0,0 0 10 0 0,6 4-17 0 0,-2-3-426 0 0,-3-1-97 0 0,0 1-1 0 0,0-1 1 0 0,0 0 0 0 0,0 1-1 0 0,0-1 1 0 0,0 0-1 0 0,0 1 1 0 0,0-1 0 0 0,0 1-1 0 0,0-1 1 0 0,0 1 0 0 0,0 0-1 0 0,-1-1 1 0 0,1 1-1 0 0,0 0 1 0 0,0 0 0 0 0,-1 0-1 0 0,1-1 1 0 0,0 1 0 0 0,-1 0-1 0 0,1 0 1 0 0,-1 0-1 0 0,1 0 1 0 0,-1 0 0 0 0,0 0-1 0 0,1 0 1 0 0,-1 0 0 0 0,0 0-1 0 0,0 0 1 0 0,0 0 0 0 0,0 0-1 0 0,1 0 1 0 0,-1 0-1 0 0,-1 0 1 0 0,1 1 0 0 0,0-1-1 0 0,0 0 1 0 0,0 0 0 0 0,-1 0-1 0 0,1 0-20 0 0,-114 196 616 0 0,112-184-2199 0 0,1-5-3418 0 0,1-6-3357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57.67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1274 674 9698 0 0,'0'0'2975'0'0,"0"0"-2475"0"0,0 0-877 0 0,0 0-27 0 0,0 0 211 0 0,0 0 319 0 0,0 0 234 0 0,0 0 48 0 0,-32 35-34 0 0,-101 115-90 0 0,50-22-61 0 0,70-99-205 0 0,-148 349-286 0 0,150-342 496 0 0,8-28 564 0 0,9-26 270 0 0,52-135 110 0 0,7 3-1 0 0,7 4 1 0 0,59-88-1172 0 0,-126 224 27 0 0,55-107 121 0 0,-60 117-156 0 0,0 0 0 0 0,0 0 0 0 0,0 1-1 0 0,0-1 1 0 0,0 0 0 0 0,0 1 0 0 0,0-1 0 0 0,0 0-1 0 0,0 0 1 0 0,0 1 0 0 0,0-1 0 0 0,0 0 0 0 0,0 1-1 0 0,0-1 1 0 0,0 0 0 0 0,0 0 0 0 0,0 1 0 0 0,0-1-1 0 0,1 0 1 0 0,-1 0 0 0 0,0 1 0 0 0,0-1 0 0 0,0 0-1 0 0,0 0 1 0 0,1 1 0 0 0,-1-1 0 0 0,0 0 0 0 0,0 0 0 0 0,0 0-1 0 0,1 1 1 0 0,-1-1 0 0 0,0 0 0 0 0,0 0 0 0 0,1 0-1 0 0,-1 0 1 0 0,0 0 0 0 0,0 0 0 0 0,1 0 0 0 0,-1 1-1 0 0,0-1 1 0 0,1 0 0 0 0,-1 0 0 0 0,0 0 0 0 0,1 0-1 0 0,-1 0 1 0 0,0 0 0 0 0,0 0 0 0 0,1 0 0 0 0,-1 0-1 0 0,0-1 1 0 0,0 1 0 0 0,1 0 0 0 0,-1 0 0 0 0,0 0-1 0 0,1 0 9 0 0,-1 44-31 0 0,-1-30 30 0 0,-2 73 61 0 0,0-57-54 0 0,2 0 1 0 0,1-1-1 0 0,1 1 1 0 0,2 0-1 0 0,4 22-6 0 0,-4-43 49 0 0,1 0 1 0 0,-1 0-1 0 0,2 0 0 0 0,-1-1 0 0 0,1 1 0 0 0,0-1 0 0 0,1 0 0 0 0,0-1 0 0 0,0 1 0 0 0,1-1 0 0 0,0-1 0 0 0,0 1 0 0 0,1-1 0 0 0,-1 0 0 0 0,2-1 0 0 0,-1 0 0 0 0,0 0 0 0 0,1 0 1 0 0,0-1-1 0 0,0-1 0 0 0,0 0 0 0 0,0 0 0 0 0,1 0 0 0 0,-1-1 0 0 0,1-1 0 0 0,-1 0 0 0 0,1 0 0 0 0,0-1 0 0 0,-1 0 0 0 0,1 0 0 0 0,0-1 0 0 0,-1 0 0 0 0,1-1 0 0 0,-1 0 0 0 0,1-1 1 0 0,-1 0-1 0 0,0-1 0 0 0,0 1 0 0 0,0-2 0 0 0,-1 1 0 0 0,1-1 0 0 0,0-2-49 0 0,8-3 228 0 0,-1 0 1 0 0,-1-2-1 0 0,0 0 0 0 0,-1-1 1 0 0,0 0-1 0 0,-1-1 0 0 0,-1-1 1 0 0,0 0-1 0 0,-1 0 0 0 0,0-1 1 0 0,-2-1-1 0 0,1 0 0 0 0,-2 0 1 0 0,-1-1-1 0 0,0 1 0 0 0,-1-2 1 0 0,-1 1-1 0 0,0-1 1 0 0,-2 0-1 0 0,0 0 0 0 0,-1 0 1 0 0,-1-15-229 0 0,-19-108-316 0 0,1 90-3759 0 0,26 48-9350 0 0,-5 4 5051 0 0</inkml:trace>
  <inkml:trace contextRef="#ctx0" brushRef="#br0" timeOffset="351.49">2231 564 11058 0 0,'0'0'1767'0'0,"0"0"-417"0"0,0 0-192 0 0,0 0 55 0 0,0 0 58 0 0,0 0-112 0 0,0 0-277 0 0,-21 32-288 0 0,-66 105-202 0 0,47-42-30 0 0,38-84-331 0 0,1-5-21 0 0,-1 0 1 0 0,1 0-1 0 0,0-1 1 0 0,1 1-1 0 0,-1 0 0 0 0,1 0 1 0 0,0 0-1 0 0,1 0 1 0 0,-1 0-1 0 0,1 0 1 0 0,0 0-1 0 0,1 0 1 0 0,0 0-1 0 0,0-1 1 0 0,0 1-1 0 0,0-1 1 0 0,1 1-1 0 0,0-1 1 0 0,0 0-1 0 0,0 0 1 0 0,1 0-1 0 0,-1 0 1 0 0,1-1-1 0 0,1 0 1 0 0,-1 1-1 0 0,0-1 1 0 0,1-1-1 0 0,0 1 1 0 0,0-1-1 0 0,2 1-10 0 0,4 0 123 0 0,0-1-1 0 0,0 0 0 0 0,0-1 1 0 0,0 0-1 0 0,0-1 1 0 0,0 0-1 0 0,1-1 0 0 0,-1 0 1 0 0,0-1-1 0 0,1 0 1 0 0,-1-1-1 0 0,0 0 0 0 0,0 0 1 0 0,0-2-1 0 0,-1 1 0 0 0,1-1 1 0 0,-1-1-1 0 0,0 0 1 0 0,0 0-1 0 0,0-1 0 0 0,-1 0 1 0 0,1-1-1 0 0,-2 0 1 0 0,1 0-1 0 0,-1-1 0 0 0,5-6-122 0 0,-6 5 13 0 0,-1-1 0 0 0,1 0 0 0 0,-1 0 0 0 0,-1 0 0 0 0,0-1 0 0 0,-1 0 0 0 0,0 0 0 0 0,0 0-1 0 0,-1-1 1 0 0,-1 1 0 0 0,0-1 0 0 0,0 0 0 0 0,-1 0 0 0 0,-1 1 0 0 0,0-1 0 0 0,0 0 0 0 0,-1 0 0 0 0,-1 1-1 0 0,0-1 1 0 0,-1 1 0 0 0,0-1 0 0 0,0 1 0 0 0,-2 0 0 0 0,1 0 0 0 0,-1 0 0 0 0,-1 1 0 0 0,0 0 0 0 0,0 0 0 0 0,-1 0-1 0 0,0 1 1 0 0,-1 0 0 0 0,0 0 0 0 0,0 1 0 0 0,-8-6-13 0 0,-88-72-3560 0 0,54 58-7771 0 0,39 24 1050 0 0</inkml:trace>
  <inkml:trace contextRef="#ctx0" brushRef="#br0" timeOffset="612.453">2920 37 16396 0 0,'0'0'1631'0'0,"0"0"-635"0"0,0 0-364 0 0,0 0-71 0 0,0 0 10 0 0,0 0-11 0 0,0 0-42 0 0,0 0-37 0 0,0 0-54 0 0,0 0-56 0 0,0 0-83 0 0,12 37-102 0 0,36 119-39 0 0,-36-48 0 0 0,-13-81-113 0 0,2 3-189 0 0,0 0-1 0 0,2 1 0 0 0,0-1 1 0 0,3 0-1 0 0,0-1 0 0 0,2 1 1 0 0,1-1-1 0 0,13 26 156 0 0,0-10-2203 0 0,-14-31-931 0 0,0 0-3394 0 0,-1-6-4308 0 0</inkml:trace>
  <inkml:trace contextRef="#ctx0" brushRef="#br0" timeOffset="933.685">2817 420 6265 0 0,'0'0'1757'0'0,"0"0"-573"0"0,0 0-42 0 0,0 0 132 0 0,0 0 52 0 0,36-7-116 0 0,117-20-214 0 0,-5 16 739 0 0,121-18-876 0 0,-238 23-714 0 0,0-1 1 0 0,-1-2 0 0 0,1-1-1 0 0,-2-2 1 0 0,0 0-1 0 0,7-6-145 0 0,93-73 1615 0 0,-121 83-1484 0 0,-3 4-26 0 0,0 0 0 0 0,-1 0 0 0 0,0 0 0 0 0,1 0 0 0 0,-2-1 1 0 0,1 0-1 0 0,0 0 0 0 0,-1 0 0 0 0,0 0 0 0 0,0 0 0 0 0,-1-1 0 0 0,0 1 0 0 0,0-1 0 0 0,0 0 0 0 0,0 0 0 0 0,-1 0 0 0 0,1-4-105 0 0,-4 8 4 0 0,1-1 0 0 0,-1 0 0 0 0,0 1 0 0 0,0 0 1 0 0,0 0-1 0 0,0-1 0 0 0,0 1 0 0 0,0 0 0 0 0,-1 0 1 0 0,1 1-1 0 0,0-1 0 0 0,-1 1 0 0 0,0-1 0 0 0,1 1 1 0 0,-1 0-1 0 0,0 0 0 0 0,0 0 0 0 0,0 0 0 0 0,0 0 0 0 0,0 0 1 0 0,1 1-1 0 0,-1 0 0 0 0,0 0 0 0 0,0 0 0 0 0,0 0 1 0 0,0 0-1 0 0,0 0 0 0 0,0 1 0 0 0,0-1 0 0 0,-2 1-4 0 0,2-1-9 0 0,-10 2-16 0 0,0 0 0 0 0,0 1 1 0 0,0 0-1 0 0,0 1 0 0 0,1 0 1 0 0,-1 1-1 0 0,1 1 1 0 0,0 0-1 0 0,1 0 0 0 0,-1 1 1 0 0,1 1-1 0 0,1 0 0 0 0,-1 0 1 0 0,1 1-1 0 0,1 0 0 0 0,0 1 1 0 0,0 0-1 0 0,1 1 0 0 0,0-1 1 0 0,1 2-1 0 0,0-1 0 0 0,0 1 1 0 0,2 0-1 0 0,-1 0 0 0 0,2 0 1 0 0,-1 1-1 0 0,2 0 0 0 0,0 0 1 0 0,0 0-1 0 0,1 0 0 0 0,1 0 1 0 0,0 1-1 0 0,1-1 1 0 0,0 0-1 0 0,3 13 25 0 0,3-12-10 0 0,1-2 1 0 0,1 1-1 0 0,0-1 1 0 0,1-1-1 0 0,0 1 1 0 0,0-1-1 0 0,1-1 1 0 0,1 0-1 0 0,0 0 1 0 0,0-1-1 0 0,1-1 0 0 0,0 0 1 0 0,0 0-1 0 0,1-1 1 0 0,0-1-1 0 0,0 0 1 0 0,1-1-1 0 0,-1 0 1 0 0,1-1-1 0 0,13 2 10 0 0,117 3-307 0 0,-71-28-1993 0 0,-52 6-1242 0 0,0-3-3373 0 0,-11 8-1236 0 0</inkml:trace>
  <inkml:trace contextRef="#ctx0" brushRef="#br0" timeOffset="1338.391">0 1860 9234 0 0,'0'0'3806'0'0,"0"0"-2571"0"0,0 0-561 0 0,40-2 360 0 0,-2 2-701 0 0,223-25 1894 0 0,-7-34 1893 0 0,96-41-4120 0 0,-80 21 1098 0 0,15-1-257 0 0,1363-359 1059 0 0,-1645 438-1904 0 0,983-261-2981 0 0,-880 226-39 0 0,-39 8-5113 0 0,-40 16-3343 0 0</inkml:trace>
  <inkml:trace contextRef="#ctx0" brushRef="#br0" timeOffset="1653.437">4527 0 10002 0 0,'0'0'2945'0'0,"0"0"-713"0"0,0 0-343 0 0,0 0-130 0 0,0 0-163 0 0,0 0-280 0 0,0 0-394 0 0,0 0-331 0 0,0 0-209 0 0,0 0-120 0 0,0 0-82 0 0,0 0-55 0 0,0 0-38 0 0,3 22-277 0 0,4-7-1963 0 0,-3-12-1401 0 0,1-2-3811 0 0,-4-1-3661 0 0</inkml:trace>
  <inkml:trace contextRef="#ctx0" brushRef="#br0" timeOffset="1904.5">4672 394 13971 0 0,'0'0'2080'0'0,"0"0"-743"0"0,0 0-198 0 0,0 0 66 0 0,0 0-3 0 0,0 0-151 0 0,0 0-310 0 0,0 0-269 0 0,0 0-152 0 0,0 0-86 0 0,0 0-42 0 0,0 0-28 0 0,0 0-20 0 0,1 16-43 0 0,5 48-27 0 0,0-42-562 0 0,-1-28-1834 0 0,-5 6 773 0 0,1-4-5298 0 0,0 1-5102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06.1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13 818 0 0 0,'0'0'2494'0'0,"0"0"-1465"0"0,0 0-486 0 0,0 0 227 0 0,0 0 402 0 0,0 0 299 0 0,0 0 56 0 0,0 0-103 0 0,0 0-165 0 0,0 0-188 0 0,0 0-157 0 0,0 0-116 0 0,14 31-101 0 0,42 97-65 0 0,-29-7 995 0 0,-18 111 384 0 0,-9-226-1927 0 0,0 0 1 0 0,0 1-1 0 0,-1-1 0 0 0,0 1 1 0 0,-1-1-1 0 0,1 0 0 0 0,-1 0 1 0 0,-1 0-1 0 0,1 0 1 0 0,-1 0-1 0 0,0 0 0 0 0,0-1 1 0 0,0 1-1 0 0,-1-1 0 0 0,-3 3-84 0 0,6-8 47 0 0,0 1-1 0 0,-1-1 1 0 0,1 0-1 0 0,0 0 1 0 0,-1-1-1 0 0,1 1 1 0 0,0 0-1 0 0,-1 0 0 0 0,1-1 1 0 0,0 1-1 0 0,0-1 1 0 0,-1 1-1 0 0,1-1 1 0 0,0 1-1 0 0,0-1 1 0 0,0 0-1 0 0,0 1 0 0 0,0-1 1 0 0,0 0-1 0 0,0 0 1 0 0,0 0-1 0 0,0 0 1 0 0,0 0-1 0 0,0 0 1 0 0,0 0-1 0 0,1 0 0 0 0,-1 0 1 0 0,0-1-1 0 0,1 1 1 0 0,-1 0-1 0 0,1 0 1 0 0,0-1-1 0 0,-1 1 1 0 0,1 0-1 0 0,0-1 0 0 0,0 1 1 0 0,-1 0-1 0 0,1-1 1 0 0,0 1-1 0 0,0 0 1 0 0,1-1-1 0 0,-1 1 1 0 0,0 0-1 0 0,0 0 0 0 0,1-1 1 0 0,-1 1-1 0 0,1 0-46 0 0,-2-1 43 0 0,-1-33 131 0 0,2 1-1 0 0,1-1 1 0 0,2 1-1 0 0,1-1 1 0 0,1 1-1 0 0,2 0 1 0 0,2 1-1 0 0,1 0 1 0 0,1 0-1 0 0,2 1 1 0 0,5-8-174 0 0,1-1 14 0 0,2 2 1 0 0,1 0 0 0 0,2 1 0 0 0,2 1 0 0 0,1 2 0 0 0,2 0-1 0 0,1 2 1 0 0,3 0-15 0 0,-32 32 0 0 0,3-3-5 0 0,0-1 0 0 0,1 1 0 0 0,-1 0 0 0 0,1 0 1 0 0,0 0-1 0 0,0 1 0 0 0,1 0 0 0 0,-1 0 0 0 0,0 0 0 0 0,1 1 0 0 0,0-1 0 0 0,0 2 0 0 0,0-1 0 0 0,-1 0 0 0 0,4 1 5 0 0,-6 3-10 0 0,0 0 0 0 0,0 1-1 0 0,0-1 1 0 0,0 1 0 0 0,0 0 0 0 0,-1 0 0 0 0,1 0 0 0 0,-1 0 0 0 0,0 0 0 0 0,0 1 0 0 0,0-1 0 0 0,0 1 0 0 0,0-1 0 0 0,-1 1 0 0 0,0 0 0 0 0,1-1 0 0 0,-1 1 0 0 0,-1 0-1 0 0,1 0 1 0 0,-1 0 0 0 0,1 0 0 0 0,-1 1 10 0 0,4 123-711 0 0,11-108-3077 0 0,2-21-7796 0 0,-13-2 3006 0 0</inkml:trace>
  <inkml:trace contextRef="#ctx0" brushRef="#br0" timeOffset="313.085">913 413 12483 0 0,'0'0'1219'0'0,"0"0"-447"0"0,0 0 39 0 0,0 0 326 0 0,0 0 241 0 0,0 0-11 0 0,0 0-348 0 0,0 0-406 0 0,0 0-249 0 0,0 0-154 0 0,0 0-96 0 0,0 0-55 0 0,-10 31-103 0 0,-30 94-157 0 0,28-71-736 0 0,12-48-1492 0 0,-4 3-3423 0 0,2-5-4847 0 0</inkml:trace>
  <inkml:trace contextRef="#ctx0" brushRef="#br0" timeOffset="729.583">0 428 3953 0 0,'0'0'2014'0'0,"0"0"39"0"0,0 0 213 0 0,0 0 79 0 0,0 0-150 0 0,0 0-452 0 0,0 0-587 0 0,0 0-468 0 0,0 0-288 0 0,0 0-132 0 0,0 0 10 0 0,0 0 65 0 0,0 0 71 0 0,14 0-24 0 0,238-26 877 0 0,-64-6-730 0 0,-188 31-483 0 0,1 0-1 0 0,-1 0 1 0 0,0 1-1 0 0,1-1 0 0 0,-1 0 1 0 0,1 0-1 0 0,-1 0 1 0 0,0 0-1 0 0,0 0 1 0 0,0 0-1 0 0,1 0 1 0 0,-1 0-1 0 0,0 0 1 0 0,0 1-1 0 0,0-1 1 0 0,0 0-1 0 0,-1 0 1 0 0,1 0-1 0 0,0 0 0 0 0,0 0 1 0 0,0 0-1 0 0,-1 0 1 0 0,1 0-1 0 0,-1 0 1 0 0,1 1-1 0 0,0-1 1 0 0,-1 0-1 0 0,0 0 1 0 0,1 0-1 0 0,-1 1 1 0 0,1-1-1 0 0,-1 0 1 0 0,0 1-1 0 0,1-1 1 0 0,-1 1-1 0 0,0-1 0 0 0,0 1 1 0 0,0-1-1 0 0,1 1 1 0 0,-1-1-1 0 0,0 1 1 0 0,0 0-1 0 0,-1-1-53 0 0,-190-135 356 0 0,146 78-1489 0 0,47 57 716 0 0,0-1 1 0 0,0 1 0 0 0,0 0-1 0 0,0-1 1 0 0,0 1-1 0 0,0 0 1 0 0,0 0-1 0 0,1 0 1 0 0,-1 0 0 0 0,0 0-1 0 0,1 0 1 0 0,-1 0-1 0 0,1 1 1 0 0,-1-1 0 0 0,1 0-1 0 0,-1 1 1 0 0,1-1-1 0 0,-1 1 1 0 0,1 0 0 0 0,0-1-1 0 0,-1 1 1 0 0,1 0-1 0 0,0 0 1 0 0,-1 0-1 0 0,1 0 1 0 0,1 0 416 0 0,-1 0-2197 0 0,12-1-8611 0 0</inkml:trace>
  <inkml:trace contextRef="#ctx0" brushRef="#br0" timeOffset="1185.719">1143 984 10642 0 0,'0'0'2481'0'0,"0"0"-583"0"0,0 0-286 0 0,0 0-20 0 0,0 0-45 0 0,0 0-225 0 0,0 0-349 0 0,0 0-330 0 0,0 0-229 0 0,0 0-126 0 0,0 0-92 0 0,0 0-47 0 0,0 0-42 0 0,-11 10-35 0 0,-58 54-11 0 0,110-97-6047 0 0,-27 19 1056 0 0,-3 5-3894 0 0</inkml:trace>
  <inkml:trace contextRef="#ctx0" brushRef="#br0" timeOffset="1615.171">1535 778 10706 0 0,'0'0'1346'0'0,"0"0"-633"0"0,0 0-84 0 0,0 0 300 0 0,0 0 262 0 0,0 0 16 0 0,0 0-287 0 0,0 0-328 0 0,0 0-222 0 0,0 0-142 0 0,0 0-51 0 0,10 32-25 0 0,27 100-24 0 0,-22-25 114 0 0,-16-81-221 0 0,1-10 4 0 0,1-8-4 0 0,-1-1 0 0 0,0 0 0 0 0,0 1 0 0 0,0-1 0 0 0,-1 0-1 0 0,-1 0 1 0 0,1 0 0 0 0,-1 0 0 0 0,0 0 0 0 0,-1 0 0 0 0,1 0 0 0 0,-3 3-21 0 0,4-9 44 0 0,0 0-1 0 0,0 1 1 0 0,0-1 0 0 0,0 0 0 0 0,0 1-1 0 0,-1-1 1 0 0,1 0 0 0 0,0 0-1 0 0,-1 0 1 0 0,1 0 0 0 0,-1 0 0 0 0,1-1-1 0 0,-1 1 1 0 0,0 0 0 0 0,1-1 0 0 0,-1 1-1 0 0,0-1 1 0 0,1 1 0 0 0,-1-1 0 0 0,0 0-1 0 0,1 0 1 0 0,-1 0 0 0 0,0 0-1 0 0,0 0 1 0 0,1 0 0 0 0,-1 0 0 0 0,0 0-1 0 0,1-1 1 0 0,-1 1 0 0 0,0-1 0 0 0,1 1-1 0 0,-1-1 1 0 0,0 0 0 0 0,1 0 0 0 0,-1 0-1 0 0,1 0 1 0 0,0 0 0 0 0,-1 0-1 0 0,1 0 1 0 0,0 0 0 0 0,-1 0 0 0 0,1 0-1 0 0,0-1 1 0 0,0 1 0 0 0,0-1 0 0 0,0 1-1 0 0,0-1 1 0 0,0 1 0 0 0,1-1 0 0 0,-1 1-1 0 0,1-1 1 0 0,-1 0 0 0 0,1 0-44 0 0,-3-11 149 0 0,1 0 0 0 0,0-1 0 0 0,2 1 0 0 0,-1-1 0 0 0,2 1 0 0 0,0-1 0 0 0,0 1 0 0 0,1-1 0 0 0,1 1-1 0 0,0 0 1 0 0,1 0 0 0 0,4-10-149 0 0,-7 19 14 0 0,8-30 20 0 0,2 0 0 0 0,2 1-1 0 0,0 1 1 0 0,2 0 0 0 0,2 1-1 0 0,1 0 1 0 0,1 2 0 0 0,1 0 0 0 0,2 1-1 0 0,1 1 1 0 0,1 1 0 0 0,11-8-34 0 0,-29 28-7 0 0,1 1 1 0 0,-1 0 0 0 0,1 0 0 0 0,0 1 0 0 0,1 0 0 0 0,-1 0 0 0 0,1 0-1 0 0,-1 1 1 0 0,1 0 0 0 0,0 1 0 0 0,0 0 0 0 0,0 0 0 0 0,1 1 0 0 0,-1 0 0 0 0,3 0 6 0 0,-10 2-6 0 0,1 0 1 0 0,-1 1-1 0 0,1-1 0 0 0,-1 1 1 0 0,0-1-1 0 0,1 1 1 0 0,-1 0-1 0 0,0-1 1 0 0,0 1-1 0 0,0 0 1 0 0,0 0-1 0 0,-1 0 1 0 0,1 0-1 0 0,0 0 1 0 0,-1 0-1 0 0,1 0 1 0 0,-1 0-1 0 0,0 0 1 0 0,1 0-1 0 0,-1 0 1 0 0,0 0-1 0 0,0 0 1 0 0,-1 1 5 0 0,-7 136-376 0 0,10-113-62 0 0,9-12-3515 0 0,17-23-10415 0 0,-24 5 9371 0 0</inkml:trace>
  <inkml:trace contextRef="#ctx0" brushRef="#br0" timeOffset="2030.527">1443 273 10154 0 0,'0'0'1939'0'0,"0"0"-769"0"0,0 0-191 0 0,0 0 205 0 0,0 0 166 0 0,0 0-39 0 0,0 0-269 0 0,0 0-277 0 0,0 0-156 0 0,0 0-90 0 0,32-3-82 0 0,98-10-62 0 0,122-21 781 0 0,-210 33-1029 0 0,-41 1-102 0 0,-1 0 54 0 0,0 0 76 0 0,-28-7 335 0 0,16 5-441 0 0,0 0 0 0 0,0-1 0 0 0,0 0 0 0 0,1-1 0 0 0,0 0 0 0 0,-1-1 0 0 0,1 0 0 0 0,1-1 0 0 0,-1 0 0 0 0,1 0 0 0 0,0-1 0 0 0,1-1 0 0 0,0 1 0 0 0,0-2 0 0 0,0 1 0 0 0,1-1 0 0 0,0 0 0 0 0,1-1 0 0 0,-4-6-49 0 0,10 13-76 0 0,0 1 1 0 0,1 0-1 0 0,-1-1 0 0 0,0 1 0 0 0,1-1 0 0 0,-1 1 1 0 0,1 0-1 0 0,0-1 0 0 0,0 1 0 0 0,0-1 0 0 0,0 1 0 0 0,0-1 1 0 0,1 1-1 0 0,-1-1 0 0 0,1 1 0 0 0,0-1 0 0 0,-1 1 0 0 0,1 0 1 0 0,0-1-1 0 0,1 1 0 0 0,-1 0 0 0 0,0 0 0 0 0,0 0 0 0 0,2-2 76 0 0,13-10-3499 0 0,4 5-3426 0 0,-9 8-4404 0 0</inkml:trace>
  <inkml:trace contextRef="#ctx0" brushRef="#br0" timeOffset="2603.843">2362 93 12475 0 0,'0'0'3620'0'0,"0"0"-1815"0"0,0 0-718 0 0,0 0-42 0 0,0 0 9 0 0,0 0-103 0 0,0 0-252 0 0,0 0-257 0 0,0 0-163 0 0,0 0-86 0 0,0 0-59 0 0,0 0-41 0 0,0 0-42 0 0,-14 31-33 0 0,-43 97-26 0 0,28-55-780 0 0,24-61-612 0 0,2-5-1268 0 0,1-1-3859 0 0,1-2-5196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02.3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43 432 0 0 0,'0'0'996'0'0,"0"0"72"0"0,0 0-117 0 0,0 0 88 0 0,0 0 359 0 0,0 0 362 0 0,0 0 135 0 0,0 0-206 0 0,0 0-430 0 0,0 0-442 0 0,0 0-345 0 0,-1-3-213 0 0,-18 113 1961 0 0,8 83-1231 0 0,3-66-669 0 0,4-1 0 0 0,9 38-320 0 0,9-80 161 0 0,-14-83-102 0 0,0-1 70 0 0,0 0 126 0 0,0 0 162 0 0,0 0 170 0 0,0-8 784 0 0,1-308 464 0 0,2 288-1831 0 0,1 0 1 0 0,1 0-1 0 0,1 0 0 0 0,2 1 0 0 0,1 0 0 0 0,1 0 1 0 0,1 1-1 0 0,1 1 0 0 0,2 0 0 0 0,0 0 1 0 0,2 1-1 0 0,0 1-4 0 0,-8 13-1 0 0,-1 1 0 0 0,2-1 0 0 0,-1 2 0 0 0,1-1 1 0 0,1 1-1 0 0,-1 0 0 0 0,1 1 0 0 0,1 0 0 0 0,-1 1 1 0 0,1 0-1 0 0,0 1 0 0 0,1 0 0 0 0,11-4 1 0 0,-21 9-9 0 0,1-1 0 0 0,0 0 0 0 0,-1 0 0 0 0,1 1 0 0 0,0 0 0 0 0,-1-1 0 0 0,1 1 0 0 0,0 0 0 0 0,0 1 0 0 0,-1-1-1 0 0,1 0 1 0 0,0 1 0 0 0,-1-1 0 0 0,1 1 0 0 0,0 0 0 0 0,-1 0 0 0 0,1 0 0 0 0,-1 0 0 0 0,1 0 0 0 0,-1 1 0 0 0,0-1 0 0 0,1 1 0 0 0,-1-1 0 0 0,2 3 9 0 0,7 53 126 0 0,-11-32-5829 0 0,0-9-4380 0 0,0-15 3654 0 0</inkml:trace>
  <inkml:trace contextRef="#ctx0" brushRef="#br0" timeOffset="1876.045">735 1 0 0 0,'0'0'936'0'0,"0"0"83"0"0,0 0 276 0 0,0 0 341 0 0,0 0 154 0 0,0 0-152 0 0,0 0-343 0 0,0 0-335 0 0,0 0-253 0 0,0 0-178 0 0,0 0-95 0 0,0 0-74 0 0,-21 31-71 0 0,-69 94-64 0 0,47-68 22 0 0,3-20-1492 0 0,36-36-726 0 0,4-2-3503 0 0,0 1 804 0 0</inkml:trace>
  <inkml:trace contextRef="#ctx0" brushRef="#br0" timeOffset="2646.18">1037 82 0 0 0,'0'0'585'0'0,"0"0"1276"0"0,0 0 235 0 0,0 0-219 0 0,0 0-236 0 0,0 0-215 0 0,0 0-168 0 0,0 0-123 0 0,8-15 1558 0 0,7 7-2183 0 0,1 1-1 0 0,0 0 0 0 0,0 1 0 0 0,0 0 0 0 0,1 1 1 0 0,-1 1-1 0 0,1 1 0 0 0,0 1 0 0 0,1 0 0 0 0,13 1-509 0 0,-29 2 16 0 0,-1 1 0 0 0,1-1 0 0 0,-1 1 0 0 0,0 0 0 0 0,1 0 0 0 0,-1 0 0 0 0,0 0 0 0 0,0 0 0 0 0,0 0 0 0 0,0 0 0 0 0,0 0 0 0 0,-1 0 0 0 0,1 0 0 0 0,-1 0 0 0 0,1 0 0 0 0,-1 1 0 0 0,0-1 0 0 0,0 0 0 0 0,0 0 0 0 0,0 1 0 0 0,0-1 0 0 0,-1 0 0 0 0,1 0 0 0 0,-1 0 0 0 0,1 0 0 0 0,-1 1 0 0 0,0-1 0 0 0,1 0 0 0 0,-1 0 0 0 0,0 0 0 0 0,-1 0 0 0 0,1 0-16 0 0,-77 93 308 0 0,42-59-237 0 0,26-26-55 0 0,6-7-12 0 0,1 0 0 0 0,-1 1 0 0 0,1-1 0 0 0,0 1 0 0 0,0 0 0 0 0,0 0 0 0 0,1 0 0 0 0,0 0 0 0 0,-1 0 0 0 0,1 0 0 0 0,0 1 0 0 0,1-1 0 0 0,-1 1 0 0 0,0 4-4 0 0,3-8 5 0 0,1 1 0 0 0,-1 0 0 0 0,1-1 0 0 0,0 1 1 0 0,-1 0-1 0 0,1-1 0 0 0,0 0 0 0 0,0 1 0 0 0,0-1 0 0 0,0 0 0 0 0,0 0 0 0 0,0 0 0 0 0,0 0 1 0 0,0-1-1 0 0,0 1 0 0 0,1-1 0 0 0,-1 1 0 0 0,0-1 0 0 0,0 0 0 0 0,1 1 0 0 0,-1-1 0 0 0,0 0 1 0 0,0-1-1 0 0,1 1 0 0 0,-1 0 0 0 0,0-1 0 0 0,0 1 0 0 0,1-1-5 0 0,4 1 40 0 0,139-27 159 0 0,-86 6-3141 0 0,-48 18-198 0 0,-1 2-3311 0 0,-6 1-2025 0 0</inkml:trace>
  <inkml:trace contextRef="#ctx0" brushRef="#br0" timeOffset="3021.701">1398 590 6161 0 0,'0'0'2734'0'0,"0"0"-1283"0"0,0 0-617 0 0,0 0 110 0 0,0 0 338 0 0,0 0 221 0 0,0 0-85 0 0,0 0-339 0 0,0 0-321 0 0,0 0-233 0 0,0 0-126 0 0,0 0-67 0 0,35 0-14 0 0,109 0-10 0 0,50-11 851 0 0,-158 7-2264 0 0,48-4 2960 0 0,-55 6-6751 0 0,0 1-6084 0 0,-29 1 4901 0 0</inkml:trace>
  <inkml:trace contextRef="#ctx0" brushRef="#br0" timeOffset="3331.803">1428 892 4681 0 0,'0'0'1754'0'0,"0"0"-211"0"0,0 0 257 0 0,0 0 235 0 0,0 0-14 0 0,0 0-341 0 0,0 0-464 0 0,32-1-434 0 0,105-2-333 0 0,-26-12 31 0 0,21-18 156 0 0,-38 9-3237 0 0,-32 12-5493 0 0,-43 8-288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36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21 520 6881 0 0,'0'0'3122'0'0,"0"0"-2164"0"0,0 0-750 0 0,0 0 15 0 0,0 0 236 0 0,0 0 257 0 0,0 0 116 0 0,0 0-53 0 0,0 0-146 0 0,0 0-179 0 0,0 0-153 0 0,-3 25-86 0 0,-11 78-42 0 0,13-99-140 0 0,1-1-1 0 0,-1 1 0 0 0,0-1 1 0 0,1 1-1 0 0,0-1 1 0 0,0 1-1 0 0,0-1 1 0 0,0 1-1 0 0,1 0 0 0 0,-1-1 1 0 0,1 0-1 0 0,0 1 1 0 0,0-1-1 0 0,0 1 1 0 0,0-1-1 0 0,1 0 1 0 0,-1 0-1 0 0,1 0 0 0 0,0 0 1 0 0,0 0-1 0 0,0 0 1 0 0,0 0-1 0 0,1 0 1 0 0,-1-1-1 0 0,1 1-32 0 0,7 8 216 0 0,-4-7-99 0 0,-1-1-1 0 0,1 1 1 0 0,0-1-1 0 0,0 0 1 0 0,0 0-1 0 0,1 0 1 0 0,-1-1 0 0 0,1 0-1 0 0,-1-1 1 0 0,1 1-1 0 0,-1-1 1 0 0,1 0 0 0 0,0-1-1 0 0,0 0 1 0 0,-1 0-1 0 0,1 0 1 0 0,0-1-1 0 0,0 0 1 0 0,-1 0 0 0 0,1-1-1 0 0,-1 0 1 0 0,1 0-1 0 0,-1 0 1 0 0,1-1-117 0 0,19-11 259 0 0,0-1 1 0 0,-1-1-1 0 0,0-1 1 0 0,-1-1-1 0 0,-2-1 1 0 0,0-1-1 0 0,13-15-259 0 0,-36 35-7 0 0,1 1 0 0 0,-1-1 0 0 0,1 1 0 0 0,0 0-1 0 0,-1-1 1 0 0,1 1 0 0 0,0-1 0 0 0,0 1 0 0 0,0-1-1 0 0,-1 1 1 0 0,1 0 0 0 0,0-1 0 0 0,0 1 0 0 0,0-1-1 0 0,0 1 1 0 0,0 0 0 0 0,0-1 0 0 0,0 1 0 0 0,0 0-1 0 0,0-1 1 0 0,0 1 0 0 0,1-1 0 0 0,-1 1 0 0 0,0 0-1 0 0,0-1 1 0 0,0 1 0 0 0,1-1 0 0 0,-1 1 0 0 0,0-1-1 0 0,1 1 1 0 0,-1-1 0 0 0,1 1 0 0 0,-1-1 0 0 0,0 1 0 0 0,1-1-1 0 0,-1 1 1 0 0,1-1 0 0 0,-1 0 0 0 0,1 1 0 0 0,0-1-1 0 0,-1 0 1 0 0,1 1 0 0 0,-1-1 0 0 0,1 0 0 0 0,-1 0-1 0 0,1 0 1 0 0,0 1 0 0 0,-1-1 0 0 0,1 0 0 0 0,-1 0-1 0 0,1 0 1 0 0,0 0 0 0 0,-1 0 0 0 0,1 0 0 0 0,0 0-1 0 0,-1 0 1 0 0,1-1 0 0 0,-1 1 0 0 0,1 0 0 0 0,0 0-1 0 0,-1 0 1 0 0,1-1 0 0 0,-1 1 0 0 0,1-1 7 0 0,0 17 64 0 0,-2-12-51 0 0,1 0 1 0 0,1 0-1 0 0,-1-1 0 0 0,0 1 0 0 0,1 0 1 0 0,0 0-1 0 0,0 0 0 0 0,0 0 1 0 0,1-1-1 0 0,-1 1 0 0 0,1 0 0 0 0,0-1 1 0 0,0 0-1 0 0,0 1 0 0 0,0-1 0 0 0,0 0 1 0 0,1 0-1 0 0,0 0 0 0 0,-1 0 0 0 0,1-1 1 0 0,0 1-1 0 0,0-1 0 0 0,1 1 0 0 0,-1-1 1 0 0,0 0-1 0 0,1-1 0 0 0,-1 1 0 0 0,1 0 1 0 0,0-1-1 0 0,-1 0 0 0 0,1 0 0 0 0,0 0 1 0 0,0 0-1 0 0,3-1-13 0 0,1 0 138 0 0,1 0 1 0 0,-1-1-1 0 0,1-1 0 0 0,-1 1 1 0 0,0-1-1 0 0,0-1 0 0 0,1 1 1 0 0,-2-2-1 0 0,1 1 0 0 0,0-1 1 0 0,-1 0-1 0 0,1 0 0 0 0,-1-1 1 0 0,0 0-1 0 0,3-4-138 0 0,19-12 245 0 0,-1-2 1 0 0,-1-1-1 0 0,-2-2 1 0 0,0 0-1 0 0,-1-1 0 0 0,5-11-245 0 0,-9-10-326 0 0,-20 47-285 0 0,0 1-468 0 0,-7 0-10258 0 0,5 0 45 0 0</inkml:trace>
  <inkml:trace contextRef="#ctx0" brushRef="#br0" timeOffset="263.528">1102 553 7274 0 0,'0'0'2703'0'0,"0"0"-1691"0"0,0 0-340 0 0,0 0 192 0 0,0 0 67 0 0,0 0-109 0 0,0 0-255 0 0,0 0-301 0 0,0 0-214 0 0,0 0-110 0 0,0 0-72 0 0,0 0-67 0 0,0 0-67 0 0,-6 23-114 0 0,-15 70-226 0 0,24-69-6532 0 0,1-24 740 0 0</inkml:trace>
  <inkml:trace contextRef="#ctx0" brushRef="#br0" timeOffset="511.895">947 133 7474 0 0,'0'0'2664'0'0,"0"0"-1936"0"0,0 0-568 0 0,0 0-320 0 0,0 0-488 0 0,0 0-1128 0 0,0 0-1825 0 0,0 0-1240 0 0</inkml:trace>
  <inkml:trace contextRef="#ctx0" brushRef="#br0" timeOffset="761.18">1542 19 14771 0 0,'0'0'707'0'0,"0"0"-324"0"0,0 0 23 0 0,0 0 189 0 0,0 0 69 0 0,0 0-71 0 0,0 0-152 0 0,0 0-116 0 0,0 0-43 0 0,0 0 7 0 0,0 0 21 0 0,0 0 16 0 0,15 32 37 0 0,44 103 14 0 0,-36-52 305 0 0,-29 93 386 0 0,-20 11-838 0 0,25-142-400 0 0,1-26-4169 0 0,-11-26-8405 0 0,8 3 7185 0 0</inkml:trace>
  <inkml:trace contextRef="#ctx0" brushRef="#br0" timeOffset="1020.227">1337 383 4041 0 0,'0'0'2990'0'0,"0"0"-1003"0"0,0 0-340 0 0,0 0 92 0 0,0 0-5 0 0,0 0-238 0 0,0 0-381 0 0,0 0-287 0 0,0 0-172 0 0,32-3-118 0 0,99-12-106 0 0,39 11 369 0 0,2 20-2371 0 0,-133-11-2397 0 0,0-1-3405 0 0,-23-3 277 0 0</inkml:trace>
  <inkml:trace contextRef="#ctx0" brushRef="#br0" timeOffset="1790.698">2043 0 1240 0 0,'0'0'2333'0'0,"0"0"-387"0"0,0 0-29 0 0,0 0 98 0 0,0 0 39 0 0,0 0-133 0 0,0 0-378 0 0,0 0-395 0 0,0 0-329 0 0,0 0-267 0 0,0 0-214 0 0,0 0-143 0 0,0 0-59 0 0,-3 3-22 0 0,1 2-49 0 0,1 0 0 0 0,-1 0 1 0 0,1 0-1 0 0,-1 0 1 0 0,1 0-1 0 0,1 1 0 0 0,-1-1 1 0 0,1 0-1 0 0,0 0 1 0 0,0 1-1 0 0,1-1 0 0 0,-1 0 1 0 0,1 0-1 0 0,0 1 1 0 0,1-1-1 0 0,-1 0 0 0 0,1 0-65 0 0,5 33 314 0 0,13 399 1071 0 0,0-305-1208 0 0,-19-131-148 0 0,1 0 1 0 0,-1 0-1 0 0,0-1 1 0 0,1 1 0 0 0,-1 0-1 0 0,1-1 1 0 0,0 1-1 0 0,-1-1 1 0 0,1 0-1 0 0,-1 1 1 0 0,1-1-1 0 0,0 0 1 0 0,-1 0-1 0 0,1 0 1 0 0,-1 0-1 0 0,1 0 1 0 0,0 0-1 0 0,-1-1 1 0 0,1 1-1 0 0,-1-1 1 0 0,1 1-1 0 0,0-1 1 0 0,-1 1-1 0 0,0-1 1 0 0,1 0 0 0 0,-1 0-1 0 0,1 1 1 0 0,-1-1-1 0 0,0 0 1 0 0,1-1-1 0 0,-1 1 1 0 0,0 0-1 0 0,0 0 1 0 0,0 0-1 0 0,0-1 1 0 0,1 0-30 0 0,39-33 101 0 0,1 2 1 0 0,2 1 0 0 0,1 3 0 0 0,36-18-102 0 0,-17 28-157 0 0,-60 42-31 0 0,-12 97 283 0 0,15-65-1312 0 0,3-42-3025 0 0,7-3-5187 0 0,-13-10 1839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2:16.60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161 929 1816 0 0,'0'0'2753'0'0,"0"0"-802"0"0,0 0-423 0 0,0 0 63 0 0,0 0 192 0 0,0 0 78 0 0,0 0-215 0 0,0 0-408 0 0,0 0-403 0 0,0 0-332 0 0,0 0-214 0 0,-3-2-115 0 0,-6-3 5 0 0,21 18 168 0 0,5 7 19 0 0,94 182 674 0 0,-93-163-1778 0 0,-1 1 0 0 0,-2 1 0 0 0,-2 1 0 0 0,7 38 738 0 0,-16-42-4250 0 0,-2-1-7417 0 0,-2-30 10636 0 0</inkml:trace>
  <inkml:trace contextRef="#ctx0" brushRef="#br0" timeOffset="428.123">0 947 0 0 0,'0'0'272'0'0,"0"0"550"0"0,0 0 68 0 0,0 0 156 0 0,0 0 270 0 0,0 0 137 0 0,0 0-93 0 0,0 0-227 0 0,0 0-200 0 0,0 0-92 0 0,22-32-83 0 0,71-102-76 0 0,-25 69 211 0 0,-53 57-727 0 0,2-2-24 0 0,1 0-1 0 0,1 1 0 0 0,0 1 0 0 0,0 1 1 0 0,0 1-1 0 0,1 0 0 0 0,0 1 0 0 0,0 2 0 0 0,0 0 1 0 0,13 0-142 0 0,-30 3 13 0 0,0 0 0 0 0,0 0 1 0 0,0 1-1 0 0,1 0 0 0 0,-1-1 1 0 0,0 1-1 0 0,0 0 0 0 0,0 1 1 0 0,-1-1-1 0 0,1 0 0 0 0,0 1 1 0 0,0 0-1 0 0,-1-1 0 0 0,1 1 1 0 0,-1 0-1 0 0,1 0 0 0 0,-1 1 1 0 0,0-1-1 0 0,0 0 0 0 0,0 1 1 0 0,0-1-1 0 0,-1 1 0 0 0,1 0 1 0 0,0-1-1 0 0,-1 1 0 0 0,0 0 1 0 0,0 0-1 0 0,0 0 0 0 0,0 0 1 0 0,0 0-1 0 0,-1 0 0 0 0,1 0 1 0 0,-1 1-1 0 0,0-1 0 0 0,0 0 1 0 0,0 3-14 0 0,-17 118 569 0 0,11-107-685 0 0,0-1-1 0 0,0 0 0 0 0,-2 0 1 0 0,0-1-1 0 0,0 0 0 0 0,-2 0 1 0 0,0-1-1 0 0,0 0 0 0 0,-1-1 1 0 0,-1 0-1 0 0,0-1 1 0 0,-1 0-1 0 0,-4 2 117 0 0,-1-8-2051 0 0,12-5-1240 0 0,-1-1-3760 0 0,7 0 5933 0 0</inkml:trace>
  <inkml:trace contextRef="#ctx0" brushRef="#br0" timeOffset="679.51">624 907 5081 0 0,'0'0'1482'0'0,"0"0"-297"0"0,0 0-110 0 0,0 0 29 0 0,0 0-73 0 0,0 0-244 0 0,0 0-311 0 0,0 0-228 0 0,-16 31-136 0 0,-47 98-78 0 0,46-67-46 0 0,18-53-4 0 0,0-5-5 0 0,-1 0 0 0 0,0-1 0 0 0,1 1 0 0 0,0 0 0 0 0,0 0 0 0 0,0-1 0 0 0,1 1 0 0 0,-1-1 0 0 0,1 1 0 0 0,0-1 0 0 0,-1 1 0 0 0,2-1 1 0 0,-1 0-1 0 0,0 0 0 0 0,1 0 0 0 0,-1 0 0 0 0,1-1 0 0 0,0 1 0 0 0,0-1 0 0 0,0 1 0 0 0,0-1 0 0 0,0 0 0 0 0,1 0 0 0 0,-1 0 0 0 0,1-1 0 0 0,-1 1 0 0 0,1-1 1 0 0,0 0-1 0 0,-1 0 0 0 0,1 0 0 0 0,0-1 0 0 0,0 1 0 0 0,0-1 21 0 0,1 0 94 0 0,0 0-1 0 0,-1 0 1 0 0,1-1 0 0 0,-1 1-1 0 0,1-1 1 0 0,-1 0 0 0 0,1-1-1 0 0,-1 1 1 0 0,0-1 0 0 0,1 0-1 0 0,-1 0 1 0 0,0 0 0 0 0,0 0-1 0 0,-1-1 1 0 0,1 0 0 0 0,0 0 0 0 0,-1 0-1 0 0,1 0 1 0 0,-1 0 0 0 0,2-4-94 0 0,4-4 390 0 0,0-1 1 0 0,-1 0 0 0 0,-1 0 0 0 0,0 0 0 0 0,-1-1 0 0 0,0 0-1 0 0,-1-1 1 0 0,0 1 0 0 0,-1-1 0 0 0,-1 0 0 0 0,0 0 0 0 0,-1 0 0 0 0,-1 0-1 0 0,0-1 1 0 0,-1-8-391 0 0,0 18 45 0 0,-1 0 1 0 0,0 0-1 0 0,0 0 0 0 0,0 0 0 0 0,-1 0 1 0 0,1 0-1 0 0,-1 0 0 0 0,0 1 0 0 0,-1-1 1 0 0,1 1-1 0 0,-1-1 0 0 0,0 1 0 0 0,0 0 1 0 0,0 0-1 0 0,-1 0 0 0 0,1 1 0 0 0,-1-1 1 0 0,-2-1-46 0 0,3 3-112 0 0,1 0 1 0 0,0 1 0 0 0,-1-1 0 0 0,1 1-1 0 0,-1 0 1 0 0,0 0 0 0 0,1 0 0 0 0,-1 0-1 0 0,0 0 1 0 0,0 0 0 0 0,0 1 0 0 0,0-1-1 0 0,1 1 1 0 0,-1 0 0 0 0,0 0 0 0 0,0 0 0 0 0,0 0-1 0 0,0 0 1 0 0,0 1 0 0 0,0-1 0 0 0,-2 2 111 0 0,-11 10-3700 0 0,8 0-3147 0 0,4-5-717 0 0</inkml:trace>
  <inkml:trace contextRef="#ctx0" brushRef="#br0" timeOffset="992.263">934 833 9298 0 0,'0'0'1662'0'0,"0"0"-467"0"0,0 0-141 0 0,0 0 5 0 0,0 0-94 0 0,0 0-243 0 0,0 0-295 0 0,0 0-181 0 0,0 0-66 0 0,0 0-32 0 0,0 0-36 0 0,0 0-14 0 0,0 0-23 0 0,4 17-20 0 0,17 80-14 0 0,-5-61-609 0 0,-11-30-3461 0 0,1-4-3949 0 0,-5-2 3216 0 0</inkml:trace>
  <inkml:trace contextRef="#ctx0" brushRef="#br0" timeOffset="1198.756">739 542 0 0 0,'0'0'0'0'0,"0"0"0"0"0,0 0 0 0 0,0 0 0 0 0</inkml:trace>
  <inkml:trace contextRef="#ctx0" brushRef="#br0" timeOffset="1665.96">1136 877 3113 0 0,'0'0'1453'0'0,"0"0"-71"0"0,0 0 282 0 0,0 0 267 0 0,0 0-22 0 0,0 0-329 0 0,0 0-406 0 0,0 0-279 0 0,0 0-157 0 0,0 0-119 0 0,0 0-103 0 0,0 0-81 0 0,0 0-62 0 0,2-30-38 0 0,7-134 200 0 0,3 97-130 0 0,-11 68-475 0 0,1-1 0 0 0,-1 1-1 0 0,1-1 1 0 0,-1 1-1 0 0,1 0 1 0 0,-1-1-1 0 0,0 1 1 0 0,1 0-1 0 0,-1 0 1 0 0,0 0 0 0 0,0 0-1 0 0,0 0 1 0 0,1 0-1 0 0,-1 1 1 0 0,-1-1-1 0 0,1 0 1 0 0,0 0-1 0 0,0 1 1 0 0,0-1 0 0 0,-1 1-1 0 0,1-1 1 0 0,0 1-1 0 0,-1-1 1 0 0,1 1-1 0 0,-1-1 1 0 0,0 1-1 0 0,0-1 1 0 0,1 1 70 0 0,0 3-8 0 0,1 1 0 0 0,0-1 0 0 0,0 0 0 0 0,0 1 0 0 0,1-1 1 0 0,0 0-1 0 0,0-1 0 0 0,0 1 0 0 0,0 0 0 0 0,1-1 0 0 0,0 0 0 0 0,0 0 0 0 0,0 0 0 0 0,0 0 0 0 0,1-1 1 0 0,-1 1-1 0 0,1-1 0 0 0,0 0 0 0 0,0-1 0 0 0,0 1 0 0 0,1-1 0 0 0,-1 0 0 0 0,0 0 0 0 0,1-1 0 0 0,-1 0 1 0 0,1 0-1 0 0,1 0 8 0 0,-5-3 174 0 0,1 0 0 0 0,-1 0 0 0 0,0 0 0 0 0,0 0 0 0 0,-1 0 0 0 0,1-1 0 0 0,0 1 0 0 0,-1 0 0 0 0,1-1 0 0 0,-1 0 0 0 0,0 1 0 0 0,0-1 0 0 0,0 0 0 0 0,0 0 0 0 0,0 0 0 0 0,-1 1 0 0 0,1-1 0 0 0,-1 0 0 0 0,0-1-174 0 0,12-102 2074 0 0,-2 12-4067 0 0,5 33-9431 0 0,-14 57 2589 0 0</inkml:trace>
  <inkml:trace contextRef="#ctx0" brushRef="#br0" timeOffset="1977.504">1477 1 3361 0 0,'0'0'2815'0'0,"0"0"-1340"0"0,0 0-496 0 0,0 0 157 0 0,0 0 206 0 0,0 0 77 0 0,0 0-152 0 0,0 0-287 0 0,0 0-191 0 0,0 0-102 0 0,0 0-71 0 0,0 0-92 0 0,6 19-82 0 0,33 92 187 0 0,94 157-206 0 0,-107-194-3086 0 0,-23-58-2578 0 0,-2 1-4357 0 0,-1-14 8216 0 0</inkml:trace>
  <inkml:trace contextRef="#ctx0" brushRef="#br0" timeOffset="2184.358">1376 244 4185 0 0,'0'0'1319'0'0,"0"0"-283"0"0,0 0-14 0 0,0 0 65 0 0,0 0-51 0 0,0 0-159 0 0,0 0-186 0 0,0 0-164 0 0,30-13-104 0 0,97-40-105 0 0,-36 11 480 0 0,-53 24-2812 0 0,-8 7-4666 0 0,-24 8 2055 0 0</inkml:trace>
  <inkml:trace contextRef="#ctx0" brushRef="#br0" timeOffset="2551.562">847 251 10570 0 0,'0'0'2305'0'0,"0"0"-428"0"0,0 0-144 0 0,0 0-34 0 0,0 0-177 0 0,0 0-362 0 0,0 0-381 0 0,0 0-286 0 0,0 0-160 0 0,0 0-67 0 0,0 0-95 0 0,0 0-67 0 0,0 0-60 0 0,0 0-72 0 0,0 0-68 0 0,0 0-99 0 0,15 5-3667 0 0,-5-2-4553 0 0,-5-3-2045 0 0</inkml:trace>
  <inkml:trace contextRef="#ctx0" brushRef="#br0" timeOffset="3174.505">1173 1264 10538 0 0,'0'0'1337'0'0,"0"0"-571"0"0,0 0-215 0 0,0 0 89 0 0,0 0 152 0 0,0 0 62 0 0,0 0-102 0 0,0 0-154 0 0,0 0-101 0 0,0 0-38 0 0,0 0 10 0 0,0 0 6 0 0,0 0-24 0 0,8 33-55 0 0,24 104-77 0 0,34 64 470 0 0,-23-70-127 0 0,-22-67-1957 0 0,0-1-5479 0 0,-19-56-1870 0 0,-2-6 4012 0 0</inkml:trace>
  <inkml:trace contextRef="#ctx0" brushRef="#br0" timeOffset="3591.827">1052 1278 4137 0 0,'0'0'1181'0'0,"0"0"-254"0"0,0 0 18 0 0,0 0 169 0 0,0 0 68 0 0,0 0-155 0 0,0 0-298 0 0,0 0-239 0 0,0 0-147 0 0,0 0-95 0 0,0 0-48 0 0,0 0-10 0 0,35-27 1 0 0,111-85 25 0 0,-143 109-195 0 0,-1 0-1 0 0,1 0 1 0 0,1 0-1 0 0,-1 1 1 0 0,0-1 0 0 0,1 1-1 0 0,-1 0 1 0 0,1 0-1 0 0,-1 0 1 0 0,1 0-1 0 0,0 0 1 0 0,0 1 0 0 0,0 0-1 0 0,0 0 1 0 0,0 0-1 0 0,0 0 1 0 0,0 1-1 0 0,1-1 1 0 0,1 1-21 0 0,7 1 109 0 0,3-1 60 0 0,-10-1-125 0 0,0 0-1 0 0,0 0 1 0 0,0 0 0 0 0,0 1-1 0 0,1 0 1 0 0,-1 0 0 0 0,0 0-1 0 0,0 1 1 0 0,0 0 0 0 0,0 0-1 0 0,0 1 1 0 0,0 0 0 0 0,-1 0-1 0 0,1 0 1 0 0,0 0 0 0 0,-1 1-1 0 0,0 0 1 0 0,1 0 0 0 0,-1 1-1 0 0,0-1 1 0 0,-1 1 0 0 0,1 0-1 0 0,-1 0 1 0 0,0 1 0 0 0,0 0-1 0 0,0-1 1 0 0,0 1 0 0 0,-1 0-1 0 0,0 1-43 0 0,0 3 114 0 0,0 1-1 0 0,-1 0 1 0 0,0 1 0 0 0,0-1-1 0 0,-1 0 1 0 0,-1 0 0 0 0,0 1-1 0 0,0-1 1 0 0,-1 0-1 0 0,0 1 1 0 0,-1-1 0 0 0,0 0-1 0 0,-1 0 1 0 0,0 0 0 0 0,0-1-1 0 0,-1 1 1 0 0,0-1-1 0 0,-1 1 1 0 0,0-2 0 0 0,-5 8-114 0 0,-4 7-51 0 0,-1-1 1 0 0,-1 0 0 0 0,-1-1 0 0 0,-1-1 0 0 0,-1 0-1 0 0,-17 13 51 0 0,-2-8-2204 0 0,10-14-7168 0 0,21-10 3922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  <inkml:brush xml:id="br3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2" timeOffset="41305.342">3954 4477 0 0 0,'0'0'576'0'0,"0"0"328"0"0,0 0 113 0 0,0-3-4 0 0,0-5 203 0 0,-7-3 11172 0 0,-4 22-12296 0 0,-91 132 950 0 0,20-26-634 0 0,0 17-193 0 0,-12 23-15 0 0,-17-21 69 0 0,34-42-140 0 0,-49 81-102 0 0,53-79-19 0 0,39-48 22 0 0,-59 74 56 0 0,24-48 4 0 0,18-16-28 0 0,-30 56-66 0 0,38-65 50 0 0,11-4 22 0 0,15-20-42 0 0,0-3 296 0 0,8-11-453 0 0,29-33-7240 0 0,-14 14 1870 0 0,1 1-1726 0 0</inkml:trace>
  <inkml:trace contextRef="#ctx0" brushRef="#br2" timeOffset="42379.415">3925 4488 0 0 0,'0'0'984'0'0,"-4"7"7505"0"0,-1-7-7610 0 0,-57 0 6064 0 0,-79-25-3687 0 0,57-2-1412 0 0,81 26-1677 0 0,-1 0-196 0 0,21 15-222 0 0,28 42 245 0 0,-3 2 1 0 0,-2 3-1 0 0,10 23 6 0 0,8 77 20 0 0,-42-92 17 0 0,-12-62 239 0 0,-2-19 535 0 0,-1-19-280 0 0,-1 22-506 0 0,17-192 393 0 0,-6 153-1334 0 0,18-61 1305 0 0,-15 75-5505 0 0,3 1-5445 0 0,-13 28 2382 0 0</inkml:trace>
  <inkml:trace contextRef="#ctx0" brushRef="#br3" timeOffset="107963.067">2520 5905 0 0 0,'0'0'760'0'0,"0"0"406"0"0,0 0 223 0 0,0 0 236 0 0,0 0 216 0 0,0 0 23 0 0,0 0-191 0 0,0 0-254 0 0,0 0-248 0 0,0 0-213 0 0,-2-1-122 0 0,37-5 4200 0 0,30 15-3465 0 0,-49 1-1421 0 0,-1 1 0 0 0,0 0 0 0 0,-1 2 0 0 0,-1-1 1 0 0,1 2-1 0 0,-2 0 0 0 0,0 0 0 0 0,-1 1 1 0 0,0 1-1 0 0,-1-1 0 0 0,-1 3-150 0 0,49 63 385 0 0,42 27-49 0 0,-88-97-298 0 0,39 18 206 0 0,-50-29-216 0 0,-1 0 17 0 0,0 0 23 0 0,0 0-48 0 0,-8-36-3822 0 0,5 27-274 0 0,0-1-3520 0 0,2 6-1055 0 0</inkml:trace>
  <inkml:trace contextRef="#ctx0" brushRef="#br3" timeOffset="108498.71">3168 5905 0 0 0,'0'0'1720'0'0,"0"0"170"0"0,0 0-96 0 0,0 0-287 0 0,0 0-291 0 0,0 0-201 0 0,0 0-91 0 0,0 0-41 0 0,0 0 1 0 0,-1-4-13 0 0,-4-13-55 0 0,-3 12 3617 0 0,-10 9-3370 0 0,17-3-660 0 0,-87 47 1133 0 0,-221 109-101 0 0,-4-44-323 0 0,279-97-940 0 0,34-16-213 0 0,0 0-26 0 0,6 18-1272 0 0,17-14-2720 0 0,-8-4-4393 0 0,-13 0 7076 0 0,2 0-6964 0 0</inkml:trace>
  <inkml:trace contextRef="#ctx0" brushRef="#br3" timeOffset="115657.36">2294 6402 0 0 0,'0'0'891'0'0,"0"0"10"0"0,0 0-150 0 0,0 0-195 0 0,0 0-160 0 0,0 0-65 0 0,-23 13 7 0 0,-107 56 496 0 0,-71 49 3123 0 0,-308 194 2133 0 0,256-165-5112 0 0,202-110-891 0 0,52-36-94 0 0,0 1-1 0 0,-1-1 1 0 0,1 0-1 0 0,0 0 1 0 0,-1 0-1 0 0,1 0 1 0 0,0-1-1 0 0,0 1 1 0 0,0 0-1 0 0,0 0 1 0 0,0 0-1 0 0,0-1 1 0 0,0 1-1 0 0,0 0 1 0 0,0-1-1 0 0,0 1 1 0 0,1-1-1 0 0,-1 0 1 0 0,0 1-1 0 0,0-1 1 0 0,0 0-1 0 0,1 0 1 0 0,-1 1-1 0 0,0-1 1 0 0,0 0-1 0 0,1 0 1 0 0,-1 0-1 0 0,0-1 1 0 0,0 1-1 0 0,1 0 1 0 0,-1 0-1 0 0,1-1 8 0 0,40-1 227 0 0,-1-2 0 0 0,1-2 0 0 0,-1-2 0 0 0,0-2 0 0 0,18-7-227 0 0,206-27 297 0 0,-185 35-257 0 0,-26 2-274 0 0,-61 29 156 0 0,-170 126 221 0 0,142-119-239 0 0,-1-2 0 0 0,0-1 0 0 0,-2-2 0 0 0,-21 9 96 0 0,-19 13-256 0 0,-439 270 300 0 0,-109 44 2190 0 0,407-224-974 0 0,265-143-2238 0 0,28-26-1283 0 0,-31 0-7413 0 0,-33 25 2516 0 0</inkml:trace>
  <inkml:trace contextRef="#ctx0" brushRef="#br3" timeOffset="116660.136">2130 6439 0 0 0,'0'0'200'0'0,"0"0"631"0"0,0 0 258 0 0,0 0 100 0 0,-4 0 3931 0 0,-14 0-937 0 0,-2 0-1399 0 0,-29 0 1357 0 0,40 0-3907 0 0,0-1-1 0 0,0 0 1 0 0,1 0-1 0 0,-1-1 1 0 0,1 0-1 0 0,-1-1 1 0 0,1 0-1 0 0,0 0 1 0 0,0-1 0 0 0,0 0-1 0 0,-7-4-233 0 0,-27-18 739 0 0,41 26-748 0 0,0 1-1 0 0,0 0 1 0 0,0-1 0 0 0,-1 1 0 0 0,1 0-1 0 0,0 0 1 0 0,0 0 0 0 0,0-1 0 0 0,0 1-1 0 0,0 0 1 0 0,1 0 0 0 0,-1 0 0 0 0,0 1-1 0 0,0-1 1 0 0,1 0 0 0 0,-1 0 0 0 0,1 0-1 0 0,-1 0 1 0 0,1 1 0 0 0,-1-1 0 0 0,1 0-1 0 0,0 1 1 0 0,-1-1 0 0 0,1 0 0 0 0,0 1-1 0 0,0-1 1 0 0,0 0 0 0 0,0 1 0 0 0,0-1-1 0 0,1 0 1 0 0,-1 0 0 0 0,0 1 0 0 0,1-1-1 0 0,-1 0 1 0 0,0 1 0 0 0,1-1 0 0 0,0 1 9 0 0,-1 3 4 0 0,0-1-8 0 0,-1 18-11 0 0,1-1 0 0 0,1 1 0 0 0,1-1 0 0 0,1 0-1 0 0,1 1 1 0 0,0-1 0 0 0,7 16 15 0 0,1-7-14 0 0,-2 2 1 0 0,-1-1-1 0 0,-1 1 1 0 0,-2 1-1 0 0,-1-1 1 0 0,-2 1-1 0 0,-1 12 14 0 0,-14-8 5 0 0,11-34 13 0 0,1-2 0 0 0,0-1 13 0 0,0 0 4 0 0,0 0-7 0 0,0 0 26 0 0,0 0 4 0 0,0 0 0 0 0,0 0 11 0 0,30-63 395 0 0,169-260 164 0 0,-119 197-2497 0 0,-63 106-776 0 0,-2 8-6123 0 0,-6 7-1718 0 0</inkml:trace>
  <inkml:trace contextRef="#ctx0" brushRef="#br2" timeOffset="147885.516">3958 4477 0 0 0,'86'10'536'0'0,"35"9"4404"0"0,91 14-911 0 0,122 19-1370 0 0,139 36-1667 0 0,-182-29-820 0 0,21-14-150 0 0,-162-15-14 0 0,39 6 93 0 0,71-33 119 0 0,-221 15-241 0 0,-16-14 130 0 0,-28 4 2022 0 0,-65-23-1175 0 0,6-29 90 0 0,-20-33 430 0 0,80 72-1399 0 0,-1 1 0 0 0,1 1 0 0 0,-1-1 0 0 0,0 1 1 0 0,0 0-1 0 0,-1 0 0 0 0,1 0 0 0 0,-1 0 0 0 0,1 1 0 0 0,-1 0 0 0 0,0 1 0 0 0,0-1 0 0 0,0 1 0 0 0,0 0 0 0 0,-5 0-77 0 0,11 1-86 0 0,-2 22-156 0 0,3 20 178 0 0,-14 127-37 0 0,-39-23-132 0 0,-1-69 217 0 0,53-77 15 0 0,0 0 0 0 0,0-1 0 0 0,0 1 0 0 0,0 0 0 0 0,1 0 0 0 0,-1-1 0 0 0,0 1 0 0 0,0 0 0 0 0,1 0 0 0 0,-1 0 0 0 0,0 0 0 0 0,0-1 0 0 0,1 1 0 0 0,-1 0 0 0 0,0 0 0 0 0,0 0 0 0 0,1 0 0 0 0,-1 0 0 0 0,0 0 0 0 0,0 0 0 0 0,1 0 0 0 0,-1 0 0 0 0,0 0 0 0 0,1 0 0 0 0,-1 0 1 0 0,0 0-1 0 0,1 0 0 0 0,-1 0 0 0 0,0 0 0 0 0,0 0 0 0 0,1 0 0 0 0,-1 0 0 0 0,0 0 0 0 0,0 0 0 0 0,1 0 0 0 0,-1 0 0 0 0,0 1 0 0 0,0-1 0 0 0,1 0 0 0 0,-1 0 0 0 0,0 0 0 0 0,0 1 0 0 0,1-1 0 0 0,-1 0 0 0 0,0 0 0 0 0,0 0 0 0 0,0 1 0 0 0,0-1 0 0 0,1 0 0 0 0,-1 0 0 0 0,0 1 0 0 0,0-1 1 0 0,0 0-1 0 0,0 1 0 0 0,0-1 0 0 0,0 0 0 0 0,0 0 0 0 0,0 1 0 0 0,0-1 0 0 0,0 0 0 0 0,0 1 1 0 0,179-90 232 0 0,-39 9-85 0 0,-132 74-321 0 0,0-1 383 0 0,-6-1-5778 0 0,-2 7-77 0 0,0 1-3284 0 0</inkml:trace>
  <inkml:trace contextRef="#ctx0" brushRef="#br2" timeOffset="169861.261">3222 6042 0 0 0,'0'0'0'0'0,"0"0"0"0"0,0 0 0 0 0,0 0 0 0 0,0 0 0 0 0,0 0 0 0 0,0 0 0 0 0</inkml:trace>
  <inkml:trace contextRef="#ctx0" brushRef="#br3" timeOffset="171556.221">3325 5927 0 0 0,'0'0'0'0'0,"0"0"0"0"0,0 0 0 0 0,0 0 0 0 0,0 0 0 0 0,0 0 0 0 0,0 0 0 0 0,0 0 0 0 0,0 0 0 0 0,0 0 0 0 0,0 0 0 0 0</inkml:trace>
  <inkml:trace contextRef="#ctx0" brushRef="#br3" timeOffset="173846.27">3069 6053 0 0 0,'-70'7'0'0'0,"-11"-3"0"0"0,7 36 0 0 0,13-11 0 0 0,66-30 8691 0 0,11-2-3368 0 0,32-6-2581 0 0,235-59 1877 0 0,143-64-2797 0 0,-180 62-1173 0 0,72-19 52 0 0,-129 38-516 0 0,150-59 87 0 0,-29 0 125 0 0,-104 51-283 0 0,-25-11 18 0 0,-93 47-68 0 0,5-2-13 0 0,24-16-50 0 0,87-25 63 0 0,-100 30-7 0 0,-46 25-5 0 0,-28 3-70 0 0,34-18 28 0 0,-49 24 119 0 0,-29 4 256 0 0,-169-13-505 0 0,96-7 70 0 0,-12-8 104 0 0,4 4-82 0 0,94 22 9 0 0,-2 29-551 0 0,19 70 346 0 0,-3-26 157 0 0,-3 1 0 0 0,-3-1 0 0 0,-4 1-1 0 0,-4 48 68 0 0,1-63-27 0 0,0-59 42 0 0,12-59 707 0 0,53-29-682 0 0,95-121 97 0 0,-83 113 2 0 0,-73 117-4225 0 0,-9 5-3404 0 0,1-12 422 0 0,0-6-530 0 0</inkml:trace>
  <inkml:trace contextRef="#ctx0" brushRef="#br3" timeOffset="177271.947">4247 5206 0 0 0,'0'0'213'0'0,"0"0"701"0"0,0 0 61 0 0,0 0-107 0 0,0 0-49 0 0,4 15-18 0 0,24 107 2992 0 0,-1-24 1419 0 0,-25-91 573 0 0,-6-15-2698 0 0,-1 2-4037 0 0,-14-37 1770 0 0,17-57-255 0 0,4 85-556 0 0,1 0-1 0 0,0 1 1 0 0,1-1-1 0 0,0 1 1 0 0,1 0-1 0 0,1 1 1 0 0,0-1-1 0 0,1 1 1 0 0,1 0-1 0 0,0 1 1 0 0,0 0-1 0 0,1 0 1 0 0,8-8-9 0 0,45-34-73 0 0,-60 53 64 0 0,0-1 0 0 0,0 1 0 0 0,-1 1 0 0 0,1-1 0 0 0,0 0 1 0 0,0 0-1 0 0,1 1 0 0 0,-1-1 0 0 0,0 1 0 0 0,0-1 1 0 0,0 1-1 0 0,0 0 0 0 0,0 0 0 0 0,1 0 0 0 0,-1 0 0 0 0,0 0 1 0 0,0 1-1 0 0,0-1 0 0 0,0 1 0 0 0,0-1 0 0 0,0 1 1 0 0,0 0-1 0 0,0 0 0 0 0,0 0 0 0 0,0 0 0 0 0,0 0 0 0 0,0 0 1 0 0,-1 0-1 0 0,1 1 0 0 0,0-1 0 0 0,0 2 9 0 0,0-1-46 0 0,-1 1 0 0 0,0 0-1 0 0,0-1 1 0 0,0 1 0 0 0,0 0 0 0 0,0 0-1 0 0,-1 0 1 0 0,1 0 0 0 0,-1 0-1 0 0,1 0 1 0 0,-1 0 0 0 0,0 0 0 0 0,-1 0-1 0 0,1 0 1 0 0,0 0 0 0 0,-1 0 0 0 0,1 0-1 0 0,-1-1 1 0 0,0 1 0 0 0,0 0 0 0 0,0 0-1 0 0,-1 0 1 0 0,0 0 46 0 0,-16 35-5573 0 0,16-32 2621 0 0,2 1-5296 0 0,0-6 3419 0 0</inkml:trace>
  <inkml:trace contextRef="#ctx0" brushRef="#br3" timeOffset="177688.223">4842 4760 1016 0 0,'0'0'1427'0'0,"0"0"50"0"0,0 0 206 0 0,0 0 260 0 0,0 0 102 0 0,0 0-224 0 0,0 0-425 0 0,0 0-388 0 0,0 0-262 0 0,0 0-150 0 0,0 0-47 0 0,0 0-15 0 0,0 0-50 0 0,-6 13-51 0 0,-45 100 1044 0 0,42-91-1227 0 0,3-7 929 0 0,2-6-3231 0 0,1-1-2825 0 0,-1 0-3921 0 0,4-8 4461 0 0</inkml:trace>
  <inkml:trace contextRef="#ctx0" brushRef="#br3" timeOffset="178376.765">4076 4963 0 0 0,'0'0'305'0'0,"0"0"925"0"0,0 0 181 0 0,0 0-87 0 0,0 0-97 0 0,0 0-56 0 0,0 0-32 0 0,0 0-17 0 0,0 0-22 0 0,10-8-65 0 0,31-22-67 0 0,65-2 3645 0 0,-35 13-3440 0 0,-52 10-799 0 0,-16 4 2190 0 0,-3 5-2513 0 0,-24-30 527 0 0,-60-58-2355 0 0,80 79-1200 0 0,2 4-2025 0 0,2 1-5931 0 0</inkml:trace>
  <inkml:trace contextRef="#ctx0" brushRef="#br1" timeOffset="191880.192">2520 3910 3129 0 0,'0'0'-3129'0'0</inkml:trace>
  <inkml:trace contextRef="#ctx0" brushRef="#br2" timeOffset="197694.487">3124 4591 0 0 0,'0'0'1040'0'0,"0"0"591"0"0,0 0 332 0 0,0 0 42 0 0,0 0-208 0 0,0 0-260 0 0,0 0-226 0 0,0 0-175 0 0,0 0-106 0 0,-3-6-102 0 0,-16-28 643 0 0,18 33-1464 0 0,0 1 1 0 0,-1-1-1 0 0,1 0 1 0 0,0 1 0 0 0,-1-1-1 0 0,1 1 1 0 0,-1-1-1 0 0,1 1 1 0 0,0 0-1 0 0,-1-1 1 0 0,1 1-1 0 0,-1 0 1 0 0,1 0 0 0 0,-1 0-1 0 0,1 0 1 0 0,-1 1-1 0 0,1-1 1 0 0,0 0-1 0 0,-1 0 1 0 0,1 1 0 0 0,-1-1-1 0 0,1 1 1 0 0,0-1-1 0 0,-1 1 1 0 0,1 0-1 0 0,0 0 1 0 0,0-1-1 0 0,-1 1 1 0 0,1 0 0 0 0,0 0-1 0 0,0 0 1 0 0,0 0-1 0 0,0 0 1 0 0,0 1-1 0 0,0-1 1 0 0,1 0 0 0 0,-2 1-108 0 0,-35 49-363 0 0,25-33 351 0 0,5-7 5 0 0,0-1-1 0 0,0 1 0 0 0,1 0 0 0 0,1 0 1 0 0,0 0-1 0 0,0 1 0 0 0,1 0 0 0 0,1 0 1 0 0,0 0-1 0 0,0 0 0 0 0,1 1 0 0 0,1 3 8 0 0,1-13-1 0 0,-1 0-10 0 0,0 1 0 0 0,1-1-1 0 0,0 1 1 0 0,0-1 0 0 0,0 1 0 0 0,0-1 0 0 0,0 1 0 0 0,1-1 0 0 0,-1 1 0 0 0,1-1-1 0 0,0 1 1 0 0,0-1 0 0 0,1 0 0 0 0,-1 0 0 0 0,1 1 0 0 0,-1-1 0 0 0,1 0 0 0 0,0 0 0 0 0,0 0-1 0 0,0-1 1 0 0,1 1 0 0 0,-1-1 0 0 0,1 1 0 0 0,-1-1 0 0 0,1 0 0 0 0,1 1 11 0 0,-1-1 29 0 0,1 0 0 0 0,0-1 0 0 0,0 0 0 0 0,0 1 0 0 0,0-1 0 0 0,0-1 0 0 0,0 1 0 0 0,0-1 0 0 0,0 1 0 0 0,0-1 0 0 0,0 0 0 0 0,0-1 0 0 0,0 1 0 0 0,0-1 1 0 0,1 1-1 0 0,-2-1 0 0 0,1-1 0 0 0,0 1 0 0 0,0 0 0 0 0,0-1 0 0 0,0 0 0 0 0,-1 0 0 0 0,1 0 0 0 0,-1 0 0 0 0,0-1 0 0 0,1 1 0 0 0,-1-1-29 0 0,75-89 842 0 0,-68 78-824 0 0,71-157 401 0 0,-72 147-450 0 0,-1 0 1 0 0,-1-1-1 0 0,-1 0 1 0 0,-1 0-1 0 0,-1-1 1 0 0,-1 1-1 0 0,-1-1 1 0 0,-2-15 30 0 0,0 31-109 0 0,-1 1 0 0 0,0 0 1 0 0,0 0-1 0 0,-1 0 0 0 0,0 0 0 0 0,0 0 1 0 0,-1 0-1 0 0,0 0 0 0 0,-1 1 1 0 0,0 0-1 0 0,-1-1 0 0 0,1 2 0 0 0,-1-1 1 0 0,-1 0-1 0 0,0 1 0 0 0,0 0 0 0 0,-4-3 109 0 0,8 8-66 0 0,0 1 0 0 0,-1-1 0 0 0,0 1 0 0 0,1 0 0 0 0,-1 0-1 0 0,1 0 1 0 0,-1 1 0 0 0,0-1 0 0 0,0 0 0 0 0,1 1 0 0 0,-1 0-1 0 0,0 0 1 0 0,0 0 0 0 0,0 0 0 0 0,1 0 0 0 0,-1 0 0 0 0,0 1-1 0 0,0 0 1 0 0,1-1 0 0 0,-1 1 0 0 0,0 0 0 0 0,1 0 0 0 0,-1 0-1 0 0,1 1 1 0 0,-1-1 0 0 0,1 0 0 0 0,0 1 0 0 0,-1 0 0 0 0,1 0-1 0 0,-1 0 67 0 0,-59 63-547 0 0,59-60 576 0 0,0 1-1 0 0,1 0 1 0 0,0-1 0 0 0,0 1-1 0 0,0 0 1 0 0,1 0 0 0 0,0 0-1 0 0,0 0 1 0 0,0 0 0 0 0,1 0 0 0 0,0 0-1 0 0,0 1 1 0 0,1-1 0 0 0,-1 0-1 0 0,1 0 1 0 0,1 0 0 0 0,-1 0-1 0 0,1 0 1 0 0,0-1 0 0 0,1 1 0 0 0,-1 0-1 0 0,1-1 1 0 0,0 0 0 0 0,0 1-1 0 0,1-1 1 0 0,-1 0 0 0 0,1-1-1 0 0,0 1 1 0 0,5 3-29 0 0,23 29 562 0 0,-2 2-1 0 0,-2 1 0 0 0,-1 1 1 0 0,14 32-562 0 0,-22-15 278 0 0,-17-32-3654 0 0,-5-27-9388 0 0,2-2 8939 0 0</inkml:trace>
  <inkml:trace contextRef="#ctx0" brushRef="#br2" timeOffset="198264.334">2924 3980 0 0 0,'0'0'1639'0'0,"0"0"380"0"0,0 0 192 0 0,0 0-149 0 0,0 0-386 0 0,0 0-421 0 0,0 0-300 0 0,0 0-116 0 0,0 0 4 0 0,0 0 9 0 0,2-2 4 0 0,8-3-398 0 0,0 1-1 0 0,1 1 0 0 0,-1-1 1 0 0,1 2-1 0 0,0-1 0 0 0,-1 2 0 0 0,1-1 1 0 0,0 1-1 0 0,0 1 0 0 0,2 0-457 0 0,18-2 286 0 0,155-20 679 0 0,-167 15 676 0 0,-19 6-1397 0 0,-6-18 693 0 0,-10-3-542 0 0,-33-33 54 0 0,-7 2-301 0 0,-14-16-2988 0 0,63 56-486 0 0,4-2-5792 0 0,2 11-443 0 0</inkml:trace>
  <inkml:trace contextRef="#ctx0" brushRef="#br1" timeOffset="202202.688">2699 6012 0 0 0,'0'0'436'0'0,"0"0"315"0"0,0 0 113 0 0,0 0-21 0 0,0 0-62 0 0,0-29 4821 0 0,-2-60-1051 0 0,-6-44-2370 0 0,-8-98-585 0 0,0 98-853 0 0,7-11-387 0 0,-1-114 492 0 0,-28 61-176 0 0,-12-10-273 0 0,17 38 32 0 0,9-23-150 0 0,7-7 225 0 0,1 59-168 0 0,-15-18 284 0 0,16 84-470 0 0,-37-267 408 0 0,34 174-324 0 0,1-94-97 0 0,-3 11 63 0 0,7 128-135 0 0,-2-21 72 0 0,-1 54-38 0 0,8 52 61 0 0,6 31-322 0 0,-3 15-7822 0 0,5-8 3606 0 0,0-1-1302 0 0,0 0-685 0 0</inkml:trace>
  <inkml:trace contextRef="#ctx0" brushRef="#br1" timeOffset="205127.782">2257 2378 0 0 0,'0'0'449'0'0,"-7"-7"2703"0"0,5 4 5579 0 0,2 2-8312 0 0,-7-31 5426 0 0,5 10-4769 0 0,-12-86 1224 0 0,15 83-2015 0 0,18-102 450 0 0,-7-281 456 0 0,-12 218-841 0 0,-16 79-142 0 0,2-29-156 0 0,0-14 15 0 0,1 65-20 0 0,-3-48 35 0 0,10-2 70 0 0,4 91 39 0 0,-3 48-82 0 0,6 0-5430 0 0,13 3 377 0 0,-1-3-4533 0 0,-3 0 3778 0 0</inkml:trace>
  <inkml:trace contextRef="#ctx0" brushRef="#br1" timeOffset="207135.442">1241 379 0 0 0,'0'0'599'0'0,"0"0"698"0"0,0 0 206 0 0,0 0 154 0 0,0 0 159 0 0,0 0 30 0 0,0 0-150 0 0,0 0-251 0 0,0 0-280 0 0,0 0-242 0 0,0 0-154 0 0,-4-4-90 0 0,2 2-656 0 0,2 1 5 0 0,0 1 1 0 0,0-1 0 0 0,0 0-1 0 0,-1 1 1 0 0,1-1 0 0 0,0 0 0 0 0,-1 1-1 0 0,1-1 1 0 0,-1 1 0 0 0,1-1 0 0 0,-1 1-1 0 0,1-1 1 0 0,-1 1 0 0 0,1-1-1 0 0,-1 1 1 0 0,1-1 0 0 0,-1 1 0 0 0,0 0-1 0 0,1-1 1 0 0,-1 1 0 0 0,0 0 0 0 0,1 0-1 0 0,-1-1 1 0 0,0 1 0 0 0,1 0-1 0 0,-1 0 1 0 0,0 0 0 0 0,1 0 0 0 0,-1 0-1 0 0,0 0 1 0 0,0 0 0 0 0,1 0 0 0 0,-1 0-1 0 0,0 0 1 0 0,1 0 0 0 0,-1 0-1 0 0,0 1 1 0 0,1-1 0 0 0,-1 0 0 0 0,0 0-1 0 0,1 1 1 0 0,-1-1 0 0 0,0 0 0 0 0,1 1-1 0 0,-1-1 1 0 0,1 1 0 0 0,-1-1-1 0 0,1 1 1 0 0,-1-1 0 0 0,1 1 0 0 0,-1-1-1 0 0,1 1 1 0 0,0 0 0 0 0,-1-1 0 0 0,1 1-1 0 0,0-1 1 0 0,-1 1 0 0 0,1 0-1 0 0,0-1 1 0 0,0 1 0 0 0,0 0 0 0 0,-1 0-1 0 0,1-1 1 0 0,0 1 0 0 0,0 0 0 0 0,0-1-1 0 0,0 1 1 0 0,0 0 0 0 0,0 0-29 0 0,-7 28 207 0 0,2 1 1 0 0,0 0 0 0 0,2 0 0 0 0,1 0-1 0 0,2 0 1 0 0,1 1 0 0 0,1-1-1 0 0,2 2-207 0 0,-3-20 4 0 0,0-1 0 0 0,2 1 0 0 0,-1-1-1 0 0,1 1 1 0 0,1-1 0 0 0,0 0 0 0 0,1 0-1 0 0,0-1 1 0 0,1 1 0 0 0,0-1 0 0 0,5 7-4 0 0,-9-16 33 0 0,0 0 1 0 0,0-1-1 0 0,0 0 1 0 0,0 1 0 0 0,0-1-1 0 0,0 0 1 0 0,0 0-1 0 0,0 0 1 0 0,0 0-1 0 0,0 0 1 0 0,0 0-1 0 0,0-1 1 0 0,0 1 0 0 0,0-1-1 0 0,0 1 1 0 0,0-1-1 0 0,-1 0 1 0 0,1 0-1 0 0,0 0 1 0 0,0 0-1 0 0,-1 0 1 0 0,1 0 0 0 0,-1 0-1 0 0,1 0 1 0 0,-1-1-1 0 0,1 1 1 0 0,-1-1-1 0 0,0 1 1 0 0,1-1-1 0 0,-1 1 1 0 0,0-1 0 0 0,0 0-1 0 0,0 0 1 0 0,0 1-1 0 0,-1-1 1 0 0,1 0-1 0 0,0 0 1 0 0,-1 0-1 0 0,0 0 1 0 0,1 0 0 0 0,-1-2-34 0 0,3-1 32 0 0,140-285 695 0 0,-41 117-710 0 0,-101 174-32 0 0,0-1 0 0 0,0 1 0 0 0,0-1-1 0 0,0 1 1 0 0,0 0 0 0 0,0-1 0 0 0,0 1 0 0 0,0 0 0 0 0,-1 0-1 0 0,1 0 1 0 0,0-1 0 0 0,0 1 0 0 0,-1 0 0 0 0,1 0-1 0 0,0 0 1 0 0,-1 0 0 0 0,1 0 0 0 0,-1 1 0 0 0,0-1-1 0 0,1 0 1 0 0,-1 0 0 0 0,0 0 0 0 0,1 0 0 0 0,-1 0 0 0 0,0 1-1 0 0,0-1 1 0 0,0 0 0 0 0,0 0 0 0 0,0 0 0 0 0,0 0-1 0 0,-1 1 1 0 0,1-1 0 0 0,0 0 0 0 0,0 0 0 0 0,-1 0-1 0 0,1 0 16 0 0,0 1-8 0 0,3 447 176 0 0,3-282-216 0 0,-1-126 41 0 0,-1 0-1 0 0,-1 1 1 0 0,-3-1-1 0 0,-2 1 1 0 0,-1-1-1 0 0,-2 0 1 0 0,-2 0-1 0 0,-1-1 1 0 0,-3 1-1 0 0,-1-2 1 0 0,-2 0 0 0 0,-1 0-1 0 0,-7 8 8 0 0,11-28 9 0 0,-1-1-1 0 0,-1 0 1 0 0,-1-1-1 0 0,0 0 1 0 0,-1-1-1 0 0,0-1 1 0 0,-2-1-1 0 0,1 0 1 0 0,-2-1-1 0 0,-6 4-8 0 0,22-16 14 0 0,1 0-1 0 0,0 0 1 0 0,-1 0-1 0 0,1-1 0 0 0,-1 1 1 0 0,0 0-1 0 0,1-1 0 0 0,-1 1 1 0 0,1-1-1 0 0,-1 1 1 0 0,0-1-1 0 0,0 0 0 0 0,1 0 1 0 0,-1 0-1 0 0,0 0 0 0 0,1 0 1 0 0,-1 0-1 0 0,0 0 1 0 0,1 0-1 0 0,-1-1 0 0 0,0 1 1 0 0,1-1-1 0 0,-1 1 0 0 0,0-1 1 0 0,1 0-1 0 0,-1 1 1 0 0,1-1-1 0 0,-1 0 0 0 0,1 0 1 0 0,0 0-1 0 0,-1 0 0 0 0,1 0 1 0 0,0-1-1 0 0,0 1 1 0 0,0 0-1 0 0,0-1 0 0 0,0 1 1 0 0,0 0-1 0 0,0-1 1 0 0,0 1-1 0 0,0-1 0 0 0,1 0 1 0 0,-1 1-1 0 0,1-1 0 0 0,-1 0-13 0 0,-12-84-145 0 0,19-97-1708 0 0,10 64-6261 0 0,-11 87 2389 0 0,-3 6 152 0 0</inkml:trace>
  <inkml:trace contextRef="#ctx0" brushRef="#br1" timeOffset="207398.334">1937 37 320 0 0,'0'0'1258'0'0,"0"0"-170"0"0,0 0 224 0 0,0 0 438 0 0,0 0 348 0 0,0 0 75 0 0,0 0-253 0 0,0 0-375 0 0,0 0-311 0 0,0 0-242 0 0,0 0-150 0 0,0 0-56 0 0,0 0-3 0 0,6-5-28 0 0,18-15-32 0 0,-24 38 1873 0 0,-89 146-522 0 0,55-86-2091 0 0,23-41-2162 0 0,11-29-2447 0 0,1-1-3884 0 0,1-4-407 0 0</inkml:trace>
  <inkml:trace contextRef="#ctx0" brushRef="#br1" timeOffset="215570.297">3240 6204 0 0 0,'-138'0'0'0'0,"132"0"0"0"0,1 0 0 0 0,0 0 0 0 0,0 0 0 0 0,-1-1 0 0 0,1 1 0 0 0,0-1 0 0 0,0-1 0 0 0,0 1 0 0 0,0-1 0 0 0,0 0 0 0 0,0 0 0 0 0,0 0 0 0 0,0-1 0 0 0,1 1 0 0 0,-1-1 0 0 0,1 0 0 0 0,0-1 0 0 0,0 1 0 0 0,0-1 0 0 0,0 1 0 0 0,1-1 0 0 0,-2-2 0 0 0,-22-16 0 0 0,25 21 0 0 0,-11-6 110 0 0,-5 4 4325 0 0,97 3 5444 0 0,10 1-6844 0 0,127-10-1825 0 0,158-20 153 0 0,-82 29-943 0 0,57-8 158 0 0,-34-27-195 0 0,-172 23-259 0 0,188-6 116 0 0,-75 13 28 0 0,386-20 313 0 0,-458 24-334 0 0,103-17-247 0 0,283-18 164 0 0,-249 32-111 0 0,-170-8-14 0 0,254-43 41 0 0,-161 27-165 0 0,-17 2 113 0 0,-81 25-34 0 0,-145 1 18 0 0,-1 0 8 0 0,0 0-8 0 0,0 0 3 0 0,0 0 2 0 0,0 0-1 0 0,0 0-24 0 0,0 0-6 0 0,0 0-28 0 0,0 0-40 0 0,0 0-70 0 0,-8 0-5511 0 0,4 0-2268 0 0,3 0-1415 0 0</inkml:trace>
  <inkml:trace contextRef="#ctx0" brushRef="#br1" timeOffset="216664.341">9343 5758 0 0 0,'0'0'1358'0'0,"0"0"107"0"0,0 0 169 0 0,0 0 293 0 0,0 0 255 0 0,0 0 46 0 0,0 0-235 0 0,0 0-328 0 0,0 0-323 0 0,0 0-284 0 0,0 0-200 0 0,0 0-132 0 0,0 0-99 0 0,-1-6-78 0 0,-6-17 1026 0 0,-33 74-1117 0 0,-132 155 139 0 0,-46-11-710 0 0,188-166-350 0 0,40-52-12366 0 0,11-23 3992 0 0,-17 39 8837 0 0</inkml:trace>
  <inkml:trace contextRef="#ctx0" brushRef="#br1" timeOffset="216925.562">8952 5637 0 0 0,'0'0'383'0'0,"0"0"992"0"0,0 0 249 0 0,0 0-41 0 0,0 0 109 0 0,0 0 61 0 0,0 0-164 0 0,0 0-292 0 0,0 0-324 0 0,0 0-225 0 0,0 0-107 0 0,0 0-36 0 0,-3 11-60 0 0,-11 38-51 0 0,26 2 658 0 0,-7-41-872 0 0,11 16 270 0 0,0-1 0 0 0,1-1 0 0 0,2-1 0 0 0,0 0 0 0 0,17 14-550 0 0,66 85 887 0 0,-96-115-888 0 0,-1 0 0 0 0,0 0 0 0 0,-1 1 0 0 0,1 0 0 0 0,-2 0 0 0 0,1 0 0 0 0,-1 0 0 0 0,0 0 0 0 0,-1 1 0 0 0,0 0 0 0 0,0-1 0 0 0,-1 1 0 0 0,0 0 0 0 0,0 0 0 0 0,-1-1 0 0 0,0 1 0 0 0,-1 0 0 0 0,0 0 0 0 0,-2 6 1 0 0,-2-6-337 0 0,0-2-2970 0 0,9-8-8837 0 0,-1-2 7580 0 0</inkml:trace>
  <inkml:trace contextRef="#ctx0" brushRef="#br1" timeOffset="217392.692">9742 5467 0 0 0,'0'0'788'0'0,"0"0"182"0"0,0 0-51 0 0,0 0 55 0 0,0 0 340 0 0,0 0 337 0 0,0 0 7 0 0,0 0-294 0 0,0 0-374 0 0,0 0-260 0 0,0 0-45 0 0,0 0 75 0 0,0 0 79 0 0,0 6-5 0 0,-14 83 2386 0 0,-27-37-2593 0 0,39-50-920 0 0,2-2-10324 0 0,4-2 7388 0 0,-1-1-955 0 0</inkml:trace>
  <inkml:trace contextRef="#ctx0" brushRef="#br1" timeOffset="218477.128">9718 5489 0 0 0,'6'-2'691'0'0,"19"-8"138"0"0,-19 8 45 0 0,-6 2 43 0 0,0 0 41 0 0,0 0 37 0 0,0 0 69 0 0,0 0 38 0 0,0 0-33 0 0,0 0-123 0 0,-29 0 4470 0 0,-2 56-4064 0 0,-9 5-517 0 0,-23 1-350 0 0,93-61-2845 0 0,-15-5-393 0 0,-1 1-3510 0 0,-8-1 106 0 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  <inkml:trace contextRef="#ctx0" brushRef="#br2" timeOffset="283503.011">5922 4098 5953 0 0,'0'0'930'0'0,"0"0"-266"0"0,0 0-77 0 0,0 0 197 0 0,0 0 185 0 0,0 0-8 0 0,0 0-191 0 0,0 0-261 0 0,0 0-203 0 0,0 0-72 0 0,0 0-13 0 0,4 16-5 0 0,26 108 534 0 0,-19-89-424 0 0,-1 0 0 0 0,-2 1 0 0 0,-1 0 1 0 0,-2 1-1 0 0,-2-1 0 0 0,-1 1 0 0 0,-1 0 1 0 0,-3 1-327 0 0,-14-2 1501 0 0,16-35-1227 0 0,0-1 44 0 0,0 0 24 0 0,0 0 31 0 0,0 0 21 0 0,0 0-10 0 0,-7-59 1668 0 0,7 41-1850 0 0,-2-20-10 0 0,2 0-1 0 0,2 0 1 0 0,1 0 0 0 0,2 0-1 0 0,2 1 1 0 0,1-1-1 0 0,7-14-191 0 0,-1 13 19 0 0,-9 22-14 0 0,1 1 0 0 0,0-1 1 0 0,1 1-1 0 0,1 0 0 0 0,1 1 1 0 0,0 0-1 0 0,1 0 0 0 0,3-2-5 0 0,-12 15-10 0 0,1 1 0 0 0,-1-1 0 0 0,1 1 0 0 0,0 0 0 0 0,-1-1 0 0 0,1 1 0 0 0,0 0 0 0 0,0 0 0 0 0,0 0-1 0 0,0 1 1 0 0,-1-1 0 0 0,1 0 0 0 0,0 1 0 0 0,0-1 0 0 0,1 1 0 0 0,-1 0 0 0 0,0-1 0 0 0,0 1 0 0 0,0 0-1 0 0,0 0 1 0 0,0 1 0 0 0,0-1 0 0 0,0 0 0 0 0,0 1 0 0 0,0-1 0 0 0,0 1 0 0 0,0 0 0 0 0,0-1 0 0 0,0 1-1 0 0,0 0 1 0 0,-1 0 0 0 0,1 0 0 0 0,0 1 0 0 0,-1-1 0 0 0,1 0 0 0 0,0 1 0 0 0,-1-1 0 0 0,0 1 0 0 0,1-1-1 0 0,-1 1 1 0 0,0-1 0 0 0,0 1 10 0 0,7 12 26 0 0,-2 1 0 0 0,1-1 1 0 0,-2 1-1 0 0,0 0 0 0 0,-1 1 0 0 0,-1-1 0 0 0,0 1 0 0 0,-1 0 0 0 0,0 10-26 0 0,-2-26-139 0 0,1 1-113 0 0,-1-2-3972 0 0,-1-6-6916 0 0,1 3 3378 0 0</inkml:trace>
  <inkml:trace contextRef="#ctx0" brushRef="#br2" timeOffset="284374.065">5871 3847 2585 0 0,'0'0'1533'0'0,"0"0"-39"0"0,0 0 173 0 0,0 0 273 0 0,0 0 138 0 0,0 0-103 0 0,0 0-312 0 0,0 0-344 0 0,0 0-275 0 0,0 0-205 0 0,0 0-149 0 0,0 0-73 0 0,-5 0-50 0 0,-2 0-508 0 0,-6 0 669 0 0,28-4 443 0 0,203-33 1456 0 0,-161 19-487 0 0,-82-4-1750 0 0,-47-59-734 0 0,64 59-2550 0 0,6 8-6934 0 0,2 10-1992 0 0</inkml:trace>
  <inkml:trace contextRef="#ctx0" brushRef="#br0" timeOffset="288971.611">6441 4639 0 0 0,'0'0'1360'0'0,"0"0"59"0"0,0 0-12 0 0,0 0-50 0 0,2-3-104 0 0,-2 2-286 0 0,5-9-1671 0 0,-2 7 3715 0 0,0 1 4264 0 0,-3 2-7018 0 0,32 34 1825 0 0,-24-18-1918 0 0,1 1-1 0 0,-2-1 0 0 0,0 2 1 0 0,-1-1-1 0 0,-1 0 0 0 0,-1 1 1 0 0,0 0-1 0 0,-1 0 1 0 0,-1 1-1 0 0,-1-1 0 0 0,-1 0 1 0 0,-1 18-164 0 0,16 27 166 0 0,-4-31-18 0 0,-11-31-130 0 0,0-1 8 0 0,0 0-26 0 0,0 0 16 0 0,0 0 0 0 0,0 0-5 0 0,3 14 871 0 0,-3-13-884 0 0,0-1 28 0 0,0 0-10 0 0,0 0 5 0 0,0 0 3 0 0,0 0 0 0 0,0 0 5 0 0,0 0 23 0 0,0 0 4 0 0,0 0-14 0 0,0 0 32 0 0,0 0 1 0 0,0 0 9 0 0,0 0 43 0 0,0 0-6 0 0,0 0 8 0 0,0 0-7 0 0,0 0-8 0 0,0 0 5 0 0,0 0 8 0 0,0 0 18 0 0,0 0-22 0 0,0 0 1 0 0,0 0-8 0 0,0 0-19 0 0,0 0 6 0 0,-108 48 29 0 0,-8 25-360 0 0,65-46 225 0 0,21-17-25 0 0,26-6 286 0 0,4-4-252 0 0,4-33 895 0 0,-21-23-2036 0 0,14 49-1928 0 0,1 0-7030 0 0,2 7-1542 0 0</inkml:trace>
  <inkml:trace contextRef="#ctx0" brushRef="#br0" timeOffset="290011.512">6403 4650 0 0 0,'0'0'477'0'0,"0"0"112"0"0,0 0 4 0 0,0 0 7 0 0,0 0 18 0 0,-5-9 450 0 0,4 7 7992 0 0,-56 24-6391 0 0,-39 14-1139 0 0,80-28-402 0 0,-4-1-693 0 0,20-7-443 0 0,0 0-46 0 0,0 0-110 0 0,0 0-220 0 0,0 0-487 0 0,0 0-1033 0 0,0 0-2802 0 0,0 0-4802 0 0</inkml:trace>
  <inkml:trace contextRef="#ctx0" brushRef="#br0" timeOffset="291895.544">6191 4672 0 0 0,'-5'0'89'0'0,"5"0"390"0"0,0 0 217 0 0,0 0 34 0 0,0 0 3 0 0,0 0-2 0 0,0 0 13 0 0,0 0 42 0 0,0 0 25 0 0,0 0 25 0 0,0 0-1 0 0,0 0-55 0 0,0 0-60 0 0,0 0-84 0 0,0 0-77 0 0,0 0-74 0 0,0 19 1364 0 0,2 20-1331 0 0,1 0 0 0 0,3 0 0 0 0,1-1 1 0 0,1 0-1 0 0,10 22-518 0 0,-7-22-224 0 0,-2-1 0 0 0,-2 1 0 0 0,-1 0 0 0 0,-1 1 0 0 0,-3 3 224 0 0,-2-42-688 0 0,0 0-398 0 0,0 0-644 0 0,0-1-2357 0 0,0-1 2503 0 0,0 2 863 0 0,0-4-3353 0 0</inkml:trace>
  <inkml:trace contextRef="#ctx0" brushRef="#br0" timeOffset="292836.07">6657 4889 0 0 0,'0'0'1146'0'0,"0"0"397"0"0,0 0 92 0 0,0 0-175 0 0,0 0-190 0 0,0 0-121 0 0,0 0-57 0 0,0 0-65 0 0,0 0-87 0 0,0 0-82 0 0,32-3-86 0 0,105-13-21 0 0,467-72 3515 0 0,-142 30-3450 0 0,-96 28-614 0 0,-365 30-202 0 0,5-1 3 0 0,-1 1 1 0 0,0 0-1 0 0,0 0 1 0 0,0 0 0 0 0,1 1-1 0 0,-1 0 1 0 0,0 0-1 0 0,0 0 1 0 0,0 0-1 0 0,0 1 1 0 0,0 0-1 0 0,0 0 1 0 0,-1 0 0 0 0,1 1-1 0 0,2 2-3 0 0,-5-2 12 0 0,-1 0 1 0 0,-1 1-1 0 0,1-1 0 0 0,0 1 1 0 0,-1-1-1 0 0,0 1 0 0 0,1-1 0 0 0,-2 1 1 0 0,1-1-1 0 0,0 1 0 0 0,-1-1 1 0 0,1 1-1 0 0,-1-1 0 0 0,0 0 1 0 0,0 1-1 0 0,0-1 0 0 0,-1 0 0 0 0,0 1-12 0 0,-102 120 290 0 0,103-123-290 0 0,0 0-1 0 0,-1 0 1 0 0,1 0 0 0 0,0 1-1 0 0,0-1 1 0 0,1 0 0 0 0,-1 0-1 0 0,0 0 1 0 0,0 1 0 0 0,1-1-1 0 0,-1 1 1 0 0,0-1 0 0 0,1 0-1 0 0,0 1 1 0 0,-1-1 0 0 0,1 1-1 0 0,0-1 1 0 0,0 1 0 0 0,-1-1 0 0 0,1 1-1 0 0,0-1 1 0 0,1 1 0 0 0,-1-1-1 0 0,0 1 1 0 0,0-1 0 0 0,1 1-1 0 0,-1-1 1 0 0,0 1 0 0 0,1-1-1 0 0,0 0 1 0 0,-1 1 0 0 0,1-1-1 0 0,0 0 1 0 0,0 1 0 0 0,0-1 0 0 0,0 0-1 0 0,0 0 1 0 0,0 0 0 0 0,0 0-1 0 0,0 0 1 0 0,0 0 0 0 0,0 0-1 0 0,0 0 1 0 0,1 0 0 0 0,-1-1-1 0 0,0 1 1 0 0,1 0 0 0 0,-1-1-1 0 0,1 1 1 0 0,-1-1 0 0 0,1 0-1 0 0,-1 1 1 0 0,2-1 0 0 0,83 9 202 0 0,-84-9-194 0 0,109-5 670 0 0,1-5 0 0 0,77-19-678 0 0,23 3-458 0 0,-166 23-3210 0 0,-2 2-3448 0 0,-30 1-2682 0 0</inkml:trace>
  <inkml:trace contextRef="#ctx0" brushRef="#br0" timeOffset="293925.99">9724 4863 0 0 0,'0'0'457'0'0,"0"0"660"0"0,0 0 100 0 0,0 0 40 0 0,0 0 139 0 0,0 0 61 0 0,0 0-62 0 0,0 0-154 0 0,0 0-216 0 0,0 0-173 0 0,0 0-191 0 0,0 0-149 0 0,0 0-98 0 0,-17-1-56 0 0,-53-2-26 0 0,67 2-280 0 0,-1 1 1 0 0,0 1 0 0 0,1-1-1 0 0,-1 0 1 0 0,1 1-1 0 0,-1 0 1 0 0,1 0-1 0 0,-1 0 1 0 0,1 0-1 0 0,-1 1 1 0 0,1-1-1 0 0,0 1 1 0 0,0 0-1 0 0,0 0 1 0 0,0 0-1 0 0,0 0 1 0 0,0 0 0 0 0,0 1-1 0 0,1-1 1 0 0,-1 1-1 0 0,0 1-52 0 0,-6 6 127 0 0,1-4-86 0 0,1 0 1 0 0,1 1 0 0 0,-1 0-1 0 0,1 0 1 0 0,1 0 0 0 0,-1 1 0 0 0,1 0-1 0 0,1 0 1 0 0,-1 0 0 0 0,1 0 0 0 0,1 1-1 0 0,-1 0 1 0 0,2 0 0 0 0,-1 0 0 0 0,1 0-1 0 0,0 0 1 0 0,1 0 0 0 0,0 1 0 0 0,1-1-1 0 0,0 8-41 0 0,3-13 70 0 0,-1-1 0 0 0,1 1 0 0 0,0-1 0 0 0,0 0 0 0 0,0 0 0 0 0,0 0 0 0 0,1 0 0 0 0,-1 0-1 0 0,1-1 1 0 0,-1 1 0 0 0,1-1 0 0 0,0 0 0 0 0,0 0 0 0 0,0-1 0 0 0,0 1 0 0 0,1-1 0 0 0,-1 0 0 0 0,0 0-1 0 0,1 0 1 0 0,-1-1 0 0 0,0 1 0 0 0,1-1 0 0 0,-1 0 0 0 0,0-1 0 0 0,1 1 0 0 0,-1-1 0 0 0,4 0-70 0 0,-6 1 54 0 0,15-3 310 0 0,1 0-1 0 0,-1-1 1 0 0,0-1 0 0 0,0-1-1 0 0,0 0 1 0 0,-1-1 0 0 0,0-1 0 0 0,14-9-364 0 0,-30 17 0 0 0,26-16 281 0 0,0 0-1 0 0,-1-2 1 0 0,-1-1 0 0 0,-1-1-1 0 0,-1-1 1 0 0,0 0 0 0 0,-2-2-1 0 0,-1-1 1 0 0,13-20-281 0 0,-21 30 30 0 0,-1-2 0 0 0,-1 1-1 0 0,0-1 1 0 0,-1 0 0 0 0,-1-1 0 0 0,-1 0 0 0 0,0 0 0 0 0,-1-1 0 0 0,-1 0-1 0 0,0 1 1 0 0,-2-1 0 0 0,0 0 0 0 0,0-17-30 0 0,-3 30-57 0 0,-1 1 1 0 0,1 0-1 0 0,-1 0 1 0 0,0 0-1 0 0,0 0 0 0 0,0 0 1 0 0,0 0-1 0 0,-1 0 1 0 0,1 1-1 0 0,-1-1 0 0 0,0 1 1 0 0,0 0-1 0 0,0-1 1 0 0,-1 2-1 0 0,1-1 0 0 0,-1 0 1 0 0,0 1-1 0 0,1-1 1 0 0,-1 1-1 0 0,0 0 0 0 0,0 0 1 0 0,-1 1-1 0 0,1-1 1 0 0,0 1-1 0 0,0 0 0 0 0,-1 0 1 0 0,1 1-1 0 0,-1-1 1 0 0,1 1-1 0 0,-1 0 0 0 0,1 0 1 0 0,0 0-1 0 0,-1 1 1 0 0,1-1-1 0 0,-1 1 0 0 0,1 0 1 0 0,0 1-1 0 0,-1-1 1 0 0,1 1-1 0 0,0 0 0 0 0,0 0 1 0 0,0 0-1 0 0,-3 2 57 0 0,-8 7-91 0 0,0 1-1 0 0,0 1 0 0 0,1 0 1 0 0,1 1-1 0 0,0 0 0 0 0,1 1 1 0 0,1 0-1 0 0,0 1 0 0 0,1 0 1 0 0,1 1-1 0 0,-7 17 92 0 0,10-21-31 0 0,1 1 0 0 0,1-1 1 0 0,0 1-1 0 0,0 1 0 0 0,2-1 0 0 0,0 0 0 0 0,0 0 1 0 0,1 1-1 0 0,1-1 0 0 0,1 1 0 0 0,0 3 31 0 0,0-12-1 0 0,1-1-1 0 0,0 1 1 0 0,0-1-1 0 0,1 1 1 0 0,-1-1-1 0 0,1 0 1 0 0,0 0-1 0 0,0 0 1 0 0,1-1-1 0 0,0 1 1 0 0,0-1-1 0 0,0 1 1 0 0,0-1-1 0 0,0-1 1 0 0,1 1 0 0 0,0 0-1 0 0,0-1 1 0 0,0 0-1 0 0,0 0 1 0 0,0-1-1 0 0,2 1 2 0 0,120 33 153 0 0,-101-32-125 0 0,1-2 0 0 0,-1-1 1 0 0,0-1-1 0 0,1-1 1 0 0,-1-1-1 0 0,16-4-28 0 0,-14-1-402 0 0,36-10-868 0 0,-24 1-8036 0 0,-30 12 252 0 0</inkml:trace>
  <inkml:trace contextRef="#ctx0" brushRef="#br0" timeOffset="294343.112">10712 4724 1272 0 0,'0'0'2418'0'0,"0"0"-117"0"0,0 0 7 0 0,0 0 58 0 0,0 0-82 0 0,0 0-206 0 0,0 0-391 0 0,0 0-404 0 0,0 0-283 0 0,0 0-287 0 0,0 0-193 0 0,0 0-108 0 0,0 0-92 0 0,-6 5-32 0 0,-73 93 673 0 0,-51 85-1189 0 0,75-134-3466 0 0,34-38-1472 0 0,0 0-4499 0 0,13-8 6207 0 0</inkml:trace>
  <inkml:trace contextRef="#ctx0" brushRef="#br0" timeOffset="294649.475">10399 4760 1864 0 0,'0'0'2790'0'0,"0"0"-1197"0"0,0 0-522 0 0,0 0 115 0 0,0 0 352 0 0,0 0 213 0 0,0 0-84 0 0,0 0-282 0 0,0 0-281 0 0,0 0-235 0 0,0 0-194 0 0,0 0-145 0 0,0 0-121 0 0,17 33-88 0 0,54 101-91 0 0,-69-128-207 0 0,1-1 1 0 0,0 1-1 0 0,0-1 1 0 0,0 1 0 0 0,0-1-1 0 0,1 0 1 0 0,0 0-1 0 0,0 0 1 0 0,1-1-1 0 0,-1 1 1 0 0,1-1-1 0 0,0 0 1 0 0,0-1 0 0 0,2 2-24 0 0,11 6 55 0 0,-5-1-137 0 0,0-2 1 0 0,1 1-1 0 0,1-2 0 0 0,-1 0 1 0 0,1-1-1 0 0,0 0 0 0 0,0-1 1 0 0,1-1 81 0 0,32 2-4214 0 0,-2-14-5431 0 0,-36 7 4789 0 0</inkml:trace>
  <inkml:trace contextRef="#ctx0" brushRef="#br0" timeOffset="295107.859">11123 4757 2513 0 0,'0'0'1775'0'0,"0"0"-115"0"0,0 0 79 0 0,0 0 168 0 0,0 0-3 0 0,0 0-225 0 0,0 0-369 0 0,0 0-394 0 0,0 0-332 0 0,0 0-238 0 0,0 0-145 0 0,0 0-86 0 0,-31 31-58 0 0,-91 98-22 0 0,85-72-59 0 0,37-50 1 0 0,0-3 15 0 0,0-1-1 0 0,0 1 1 0 0,0-1-1 0 0,0 1 1 0 0,0 0-1 0 0,1-1 1 0 0,0 1-1 0 0,0-1 1 0 0,0 0-1 0 0,0 1 1 0 0,0-1-1 0 0,1 0 0 0 0,-1 0 1 0 0,1 1-1 0 0,0-1 1 0 0,0 0-1 0 0,0-1 1 0 0,0 1-1 0 0,0 0 1 0 0,1-1-1 0 0,0 1 1 0 0,-1-1-1 0 0,1 0 1 0 0,0 0-1 0 0,0 0 1 0 0,0 0-1 0 0,0 0 1 0 0,0-1-1 0 0,1 1 1 0 0,-1-1-1 0 0,0 0 1 0 0,1 0-1 0 0,-1 0 1 0 0,1 0-1 0 0,-1-1 0 0 0,4 1 10 0 0,7-1 222 0 0,0 0 1 0 0,0 0 0 0 0,0-1 0 0 0,0-1 0 0 0,0-1 0 0 0,0 1 0 0 0,-1-2 0 0 0,1 0 0 0 0,-1-1 0 0 0,0 0 0 0 0,0-1 0 0 0,-1-1 0 0 0,0 0 0 0 0,0 0 0 0 0,0-1 0 0 0,6-7-224 0 0,11-9 477 0 0,-2-2 0 0 0,-1-2-1 0 0,0 0 1 0 0,-3-1 0 0 0,13-20-477 0 0,-24 35-13 0 0,0 0 0 0 0,-1 0 0 0 0,-1-1 0 0 0,0-1 0 0 0,-1 1-1 0 0,0-2 1 0 0,-2 1 0 0 0,0-1 0 0 0,0 0 0 0 0,-2-1-1 0 0,0 1 1 0 0,-1-1 0 0 0,-1 0 0 0 0,-1 0 0 0 0,0 0-1 0 0,-2 0 1 0 0,0-1 0 0 0,0 1 13 0 0,-1 14-36 0 0,-1 0 0 0 0,1 0 0 0 0,0 0 1 0 0,-1 0-1 0 0,0 0 0 0 0,0 1 0 0 0,0-1 0 0 0,-1 1 0 0 0,1-1 0 0 0,-1 1 0 0 0,1 0 0 0 0,-1 0 0 0 0,0 0 1 0 0,0 0-1 0 0,-1 0 0 0 0,1 1 0 0 0,-1 0 0 0 0,1-1 0 0 0,-1 1 0 0 0,0 1 0 0 0,1-1 0 0 0,-1 0 1 0 0,0 1-1 0 0,0 0 0 0 0,0 0 0 0 0,-1 0 0 0 0,1 0 0 0 0,0 1 0 0 0,0 0 0 0 0,0 0 0 0 0,0 0 1 0 0,-1 0-1 0 0,1 0 0 0 0,0 1 0 0 0,0 0 0 0 0,0 0 0 0 0,0 0 0 0 0,0 0 0 0 0,0 1 0 0 0,0 0 1 0 0,0-1-1 0 0,1 2 0 0 0,-1-1 0 0 0,1 0 0 0 0,-2 1 36 0 0,-12 8-68 0 0,0 1-1 0 0,1 0 1 0 0,1 1 0 0 0,0 1 0 0 0,0 0-1 0 0,1 1 1 0 0,1 0 0 0 0,1 1-1 0 0,0 1 1 0 0,1 0 0 0 0,1 1-1 0 0,1 0 1 0 0,0 0 0 0 0,-1 6 68 0 0,7-17-97 0 0,1 0 0 0 0,0 0 1 0 0,0 0-1 0 0,1 1 0 0 0,0-1 1 0 0,0 1-1 0 0,0-1 0 0 0,1 1 0 0 0,0-1 1 0 0,1 0-1 0 0,0 1 0 0 0,0-1 1 0 0,0 1-1 0 0,1-1 0 0 0,0 0 0 0 0,0 0 1 0 0,1 0-1 0 0,0 0 0 0 0,0-1 1 0 0,1 1-1 0 0,0-1 0 0 0,0 1 1 0 0,0-1-1 0 0,1-1 0 0 0,0 1 0 0 0,0-1 1 0 0,1 1-1 0 0,-1-2 0 0 0,3 3 97 0 0,104 44-5081 0 0,-33-36-4145 0 0,-64-15 6791 0 0</inkml:trace>
  <inkml:trace contextRef="#ctx0" brushRef="#br0" timeOffset="295644.538">11817 4624 7098 0 0,'0'0'1370'0'0,"0"0"-381"0"0,0 0-84 0 0,0 0 206 0 0,0 0 128 0 0,0 0-83 0 0,0 0-324 0 0,0 0-350 0 0,0 0-235 0 0,0 0-138 0 0,-19 33-68 0 0,-59 104-49 0 0,55-73-81 0 0,23-55 50 0 0,0-5 35 0 0,1 1-1 0 0,-1-1 1 0 0,1 0 0 0 0,0 0-1 0 0,0 1 1 0 0,0-1-1 0 0,1 0 1 0 0,-1 0-1 0 0,1 0 1 0 0,0-1 0 0 0,0 1-1 0 0,1 0 1 0 0,-1-1-1 0 0,1 1 1 0 0,-1-1-1 0 0,1 0 1 0 0,0 0-1 0 0,0 0 1 0 0,1 0 0 0 0,-1-1-1 0 0,1 1 1 0 0,-1-1-1 0 0,1 0 1 0 0,0 0-1 0 0,0 0 1 0 0,0 0 0 0 0,0-1-1 0 0,0 1 1 0 0,0-1-1 0 0,0 0 1 0 0,0-1-1 0 0,1 1 1 0 0,-1-1 0 0 0,0 1-1 0 0,0-1 1 0 0,1-1-1 0 0,1 1 5 0 0,3 0 149 0 0,-1-1-1 0 0,1 0 0 0 0,-1 0 1 0 0,0-1-1 0 0,0 0 0 0 0,0 0 1 0 0,0-1-1 0 0,0 0 0 0 0,0-1 1 0 0,-1 0-1 0 0,1 0 0 0 0,-1 0 1 0 0,0-1-1 0 0,0 0 0 0 0,-1 0 1 0 0,1-1-1 0 0,-1 0 0 0 0,2-3-148 0 0,141-178 2794 0 0,-101 117-1722 0 0,-48 70-1061 0 0,0 0-54 0 0,0 19-237 0 0,-8 168-149 0 0,3-113-915 0 0,2-1-1 0 0,4 1 0 0 0,6 33 1345 0 0,6-16-1864 0 0,9 83-1182 0 0,-20-57 3816 0 0,-2-114-614 0 0,0-1-1 0 0,-1 1 1 0 0,1-1-1 0 0,-1 0 1 0 0,1 1-1 0 0,-1-1 1 0 0,0 1-1 0 0,0-1 1 0 0,0 0-1 0 0,0 0 1 0 0,-1 1-1 0 0,1-1 1 0 0,0 0-1 0 0,-1 0 0 0 0,0 0 1 0 0,1-1-1 0 0,-1 1 1 0 0,0 0-1 0 0,0-1 1 0 0,0 1-1 0 0,0-1 1 0 0,0 1-1 0 0,0-1 1 0 0,-1 0-1 0 0,1 0 1 0 0,0 0-1 0 0,-1 0 1 0 0,1 0-1 0 0,0-1 1 0 0,-1 1-1 0 0,1-1 1 0 0,-1 0-1 0 0,1 1 1 0 0,-1-1-1 0 0,1 0 1 0 0,-1 0-1 0 0,0-1 1 0 0,1 1-1 0 0,0-1 1 0 0,-3 0-156 0 0,-4 0 245 0 0,1 0 1 0 0,-1-1-1 0 0,1 0 0 0 0,-1-1 1 0 0,1 0-1 0 0,0 0 1 0 0,0-1-1 0 0,0 0 1 0 0,1-1-1 0 0,-1 1 0 0 0,-4-5-245 0 0,3-1 74 0 0,1 1 0 0 0,0-1 0 0 0,1 0 0 0 0,0-1 0 0 0,1 0 0 0 0,0 0 0 0 0,1-1 0 0 0,0 1 0 0 0,0-1 0 0 0,2 0 0 0 0,-1 0 0 0 0,1 0 0 0 0,1-1 0 0 0,0 1 0 0 0,1-1 0 0 0,1 1 0 0 0,0-1 0 0 0,0 0 0 0 0,1 1 0 0 0,1-1 0 0 0,0 1 0 0 0,1 0 0 0 0,0-1 0 0 0,0 1 0 0 0,5-9-74 0 0,1 5-232 0 0,0 1 0 0 0,1-1 0 0 0,1 2 0 0 0,0-1 0 0 0,1 2 1 0 0,0-1-1 0 0,1 2 0 0 0,1 0 0 0 0,0 0 0 0 0,12-7 232 0 0,53-32-10889 0 0,-65 43 428 0 0</inkml:trace>
  <inkml:trace contextRef="#ctx0" brushRef="#br0" timeOffset="307547.759">6734 4915 0 0 0,'-1'-1'0'0'0,"0"-1"0"0"0,0 1 0 0 0,0-1 0 0 0,0 1 0 0 0,0 0 0 0 0,0 0 0 0 0,0 0 0 0 0,-1 0 0 0 0,1 0 0 0 0,0 0 0 0 0,-1 0 0 0 0,1 0 0 0 0,-1 0 0 0 0,1 0 0 0 0,-1 1 0 0 0,1-1 0 0 0,-1 1 0 0 0,1-1 0 0 0,-1 1 0 0 0,0 0 0 0 0,1-1 0 0 0,-1 1 0 0 0,0 0 0 0 0,1 0 0 0 0,-1 0 0 0 0,0 0 0 0 0,1 1 0 0 0,-1-1 0 0 0,0 1 0 0 0,-5-1 0 0 0,-44 30 0 0 0,51-26 10558 0 0,18-1-7249 0 0,-15-2-2948 0 0,1 0 1 0 0,-1 0-1 0 0,1-1 1 0 0,-1 1-1 0 0,1-1 0 0 0,-1 0 1 0 0,0 0-1 0 0,1 0 0 0 0,-1 0 1 0 0,1 0-1 0 0,-1-1 1 0 0,1 0-1 0 0,-1 0 0 0 0,1 0 1 0 0,-1 0-1 0 0,0 0 1 0 0,0-1-1 0 0,1 0-361 0 0,83-64 2112 0 0,-80 59-1806 0 0,124-150 1208 0 0,-111 131-1503 0 0,-20 52-582 0 0,12 209 536 0 0,-8-219 43 0 0,0 0 0 0 0,1 0-1 0 0,1-1 1 0 0,0 0 0 0 0,1 0 0 0 0,0-1-1 0 0,2 0 1 0 0,-1 0 0 0 0,2 0 0 0 0,0-2-1 0 0,10 11-7 0 0,2 6 43 0 0,-22-28-8 0 0,0-1 9 0 0,0 0 5 0 0,0 0 31 0 0,0 0 19 0 0,0 0 49 0 0,0 0 36 0 0,0 0 8 0 0,0 0 24 0 0,0 0-5 0 0,-21-1 282 0 0,-21-13-398 0 0,0-2 0 0 0,1-1 0 0 0,0-3 0 0 0,-24-16-95 0 0,-24-22-404 0 0,55 47-1335 0 0,22 4-5221 0 0,11 7 153 0 0,1 0-3251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47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27 4121 0 0,'0'0'1438'0'0,"0"0"-212"0"0,0 0 99 0 0,0 0 318 0 0,0 0 278 0 0,0 0 5 0 0,0 0-260 0 0,0 0-335 0 0,0 0-311 0 0,0 0-214 0 0,0 0-136 0 0,0-5-88 0 0,0-12-66 0 0,0 13-69 0 0,0 4-55 0 0,0 0-79 0 0,0 0-78 0 0,0 15 144 0 0,-18 284 1369 0 0,14 94-1748 0 0,4-299 27 0 0,0-85-145 0 0,-1 0 0 0 0,0 0 1 0 0,0 0-1 0 0,-1 0 1 0 0,0-1-1 0 0,-1 1 0 0 0,0-1 1 0 0,0 1-1 0 0,-1-1 0 0 0,0 0 1 0 0,0 0-1 0 0,-1 0 1 0 0,0-1 117 0 0,-52 53-7595 0 0,54-54 4140 0 0,3-5-5591 0 0,0-1 6939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45 504 0 0,'0'0'1599'0'0,"0"0"-13"0"0,0 0 127 0 0,0 0 235 0 0,0 0 217 0 0,0 0-2 0 0,0 0-263 0 0,0 0-340 0 0,0 0-325 0 0,0 0-243 0 0,0 0-176 0 0,1-8-101 0 0,3-21-76 0 0,-3 22-74 0 0,-1 7-59 0 0,0 0-81 0 0,0 0-82 0 0,0 0-87 0 0,0 0-87 0 0,0 0-73 0 0,1 165 456 0 0,-10 75 34 0 0,-3 10-366 0 0,2-96-259 0 0,10-88-2356 0 0,0-65 1424 0 0,0-1-185 0 0,0-19-5341 0 0,2-9-2252 0 0,0 20 5303 0 0</inkml:trace>
  <inkml:trace contextRef="#ctx0" brushRef="#br0" timeOffset="1">1 137 0 0 0,'0'0'599'0'0,"0"0"114"0"0,0 0 315 0 0,0 0 417 0 0,0 0 306 0 0,0 0 51 0 0,0 0-157 0 0,0 0-188 0 0,0 0-122 0 0,36-3-79 0 0,115-10-61 0 0,383-41 6145 0 0,-220 24-7677 0 0,-314 30 226 0 0,1 0 0 0 0,-1 0 1 0 0,1 0-1 0 0,-1 1 1 0 0,1-1-1 0 0,-1 0 0 0 0,0 0 1 0 0,1 0-1 0 0,-1 0 1 0 0,1 0-1 0 0,-1 1 1 0 0,1-1-1 0 0,-1 0 0 0 0,0 0 1 0 0,1 0-1 0 0,-1 1 1 0 0,1-1-1 0 0,-1 0 0 0 0,0 1 1 0 0,1-1-1 0 0,-1 0 1 0 0,0 1-1 0 0,0-1 1 0 0,1 1-1 0 0,-1-1 0 0 0,0 0 1 0 0,0 1-1 0 0,1-1 1 0 0,-1 1-1 0 0,0-1 0 0 0,0 1 1 0 0,0-1-1 0 0,0 1 1 0 0,0-1-1 0 0,0 1 0 0 0,0-1 1 0 0,0 0-1 0 0,0 1 1 0 0,0-1-1 0 0,0 1 1 0 0,0-1-1 0 0,0 1 0 0 0,0-1 1 0 0,0 1-1 0 0,0-1 1 0 0,-1 1-1 0 0,1-1 0 0 0,0 0 1 0 0,0 1-1 0 0,-1-1 1 0 0,1 1-1 0 0,0-1 1 0 0,0 0-1 0 0,-1 1 0 0 0,1-1 1 0 0,0 0-1 0 0,-1 1 1 0 0,1-1 110 0 0,-19 24-10470 0 0,12-20 6125 0 0</inkml:trace>
  <inkml:trace contextRef="#ctx0" brushRef="#br0" timeOffset="2">67 932 1104 0 0,'0'0'1567'0'0,"0"0"254"0"0,0 0 478 0 0,0 0 279 0 0,0 0-23 0 0,0 0-345 0 0,31 2-494 0 0,101 5-369 0 0,35-23 1264 0 0,-92 4-2962 0 0,142-16 3271 0 0,-145 22-7235 0 0,1 4-5908 0 0,-69 2 2384 0 0</inkml:trace>
  <inkml:trace contextRef="#ctx0" brushRef="#br0" timeOffset="3">1367 645 3673 0 0,'0'0'1603'0'0,"0"0"-254"0"0,0 0 69 0 0,0 0 230 0 0,0 0 191 0 0,0 0-94 0 0,0 0-362 0 0,0 0-347 0 0,0 0-261 0 0,0 0-144 0 0,0 0-65 0 0,0 0-51 0 0,0 0-49 0 0,-25 5-78 0 0,-78 21-96 0 0,49 8-2 0 0,46-25-240 0 0,1-1-62 0 0,0 0 1 0 0,1 0 0 0 0,0 1-1 0 0,0 0 1 0 0,1 0 0 0 0,0 1-1 0 0,0-1 1 0 0,1 1 0 0 0,1 0-1 0 0,0 0 1 0 0,0 0-1 0 0,1 0 1 0 0,0 1 0 0 0,0-1-1 0 0,2 1 1 0 0,-1-1 0 0 0,1 1-1 0 0,1-1 1 0 0,-1 1 11 0 0,1-8-114 0 0,0 0 0 0 0,0 0 1 0 0,0 0-1 0 0,0 0 0 0 0,0 0 1 0 0,0 0-1 0 0,1 0 0 0 0,-1 0 1 0 0,1-1-1 0 0,0 1 0 0 0,0-1 1 0 0,0 1-1 0 0,0-1 0 0 0,1 0 1 0 0,-1 0-1 0 0,0 0 0 0 0,1 0 1 0 0,-1 0-1 0 0,1 0 0 0 0,0-1 0 0 0,0 1 1 0 0,0-1-1 0 0,0 0 0 0 0,0 0 1 0 0,0 0-1 0 0,0 0 0 0 0,0 0 1 0 0,1-1 113 0 0,28 6-4268 0 0,-3-5-3536 0 0,-21-1 3608 0 0</inkml:trace>
  <inkml:trace contextRef="#ctx0" brushRef="#br0" timeOffset="4">1416 1002 5065 0 0,'0'0'2129'0'0,"0"0"-481"0"0,0 0 67 0 0,0 0 321 0 0,0 0 107 0 0,0 0-275 0 0,0 0-508 0 0,0 0-424 0 0,0 0-249 0 0,0 0-120 0 0,0 0-71 0 0,0 0-64 0 0,18-23-67 0 0,52-74-79 0 0,-39 52-4 0 0,-27 37-260 0 0,0-1-1 0 0,1 1 1 0 0,1 0 0 0 0,-1 1 0 0 0,1-1 0 0 0,0 1 0 0 0,1 0 0 0 0,0 0-1 0 0,0 1 1 0 0,1 0 0 0 0,-1 0 0 0 0,1 1 0 0 0,0 0 0 0 0,1 0-1 0 0,-1 1 1 0 0,1 0 0 0 0,2 0-22 0 0,-9 5-28 0 0,0 0-1 0 0,0 1 1 0 0,0-1 0 0 0,-1 1 0 0 0,1-1-1 0 0,0 1 1 0 0,-1 0 0 0 0,0-1-1 0 0,1 1 1 0 0,-1 0 0 0 0,0 0-1 0 0,0 0 1 0 0,0 0 0 0 0,0 0-1 0 0,0 0 1 0 0,0 0 0 0 0,-1 1-1 0 0,1-1 1 0 0,-1 0 0 0 0,1 0-1 0 0,-1 1 1 0 0,0-1 0 0 0,0 0-1 0 0,0 0 1 0 0,0 1 0 0 0,-1-1 0 0 0,1 0-1 0 0,0 0 1 0 0,-1 1 0 0 0,0-1-1 0 0,1 0 1 0 0,-1 0 0 0 0,0 0-1 0 0,0 0 1 0 0,0 0 28 0 0,0 4-6 0 0,-1 4 8 0 0,1-9 1 0 0,1 0-1 0 0,-1 1 0 0 0,0-1 0 0 0,1 0 0 0 0,-1 0 0 0 0,1 1 0 0 0,0-1 1 0 0,-1 0-1 0 0,1 1 0 0 0,0-1 0 0 0,0 0 0 0 0,0 1 0 0 0,0-1 0 0 0,0 1 0 0 0,0-1 1 0 0,0 0-1 0 0,0 1 0 0 0,0-1 0 0 0,1 0 0 0 0,-1 1 0 0 0,1-1 0 0 0,-1 0 1 0 0,1 0-1 0 0,-1 1 0 0 0,1-1 0 0 0,0 0 0 0 0,-1 0 0 0 0,1 0 0 0 0,0 0 1 0 0,0 0-1 0 0,0 0 0 0 0,0 0 0 0 0,0 0 0 0 0,0 0 0 0 0,0 0 0 0 0,0 0 0 0 0,0-1 1 0 0,1 1-1 0 0,-1 0 0 0 0,0-1 0 0 0,0 1 0 0 0,1-1 0 0 0,-1 0-2 0 0,101-34 501 0 0,-42 6-386 0 0,17 17-53 0 0,-75 13-65 0 0,0 0 0 0 0,-1 1 0 0 0,1-1 1 0 0,-1 1-1 0 0,0-1 0 0 0,0 1 0 0 0,0 0 1 0 0,0-1-1 0 0,0 1 0 0 0,-1 0 0 0 0,1 0 0 0 0,-1-1 1 0 0,0 1-1 0 0,1 0 0 0 0,-1 0 0 0 0,-1 0 1 0 0,1 0-1 0 0,0-1 0 0 0,-1 1 0 0 0,0 2 3 0 0,1 3 21 0 0,-4 30 28 0 0,0 4-708 0 0,8-16-3408 0 0,-2-21-429 0 0,2-2-3088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48 0 0,'0'0'1524'0'0,"0"0"-53"0"0,0 0 0 0 0,0 0 167 0 0,0 0 178 0 0,0 0-54 0 0,0 0-304 0 0,0 0-403 0 0,0 0-377 0 0,0 0-284 0 0,0 0-142 0 0,0 0 9 0 0,0 0 102 0 0,5 1 157 0 0,135 18 5156 0 0,7-28-3801 0 0,14-12-1344 0 0,-73 16 220 0 0,-51 5-8462 0 0,-18 0-1745 0 0,-19 0 3079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2184 0 0,'0'0'2017'0'0,"0"0"-905"0"0,0 0-308 0 0,0 0 329 0 0,0 0 514 0 0,0 0 326 0 0,0 0-64 0 0,0 0-269 0 0,0 0-316 0 0,0 0-257 0 0,0 0-161 0 0,0 0-106 0 0,0 0-92 0 0,35 3-80 0 0,110 6-97 0 0,-18-17 399 0 0,18-5-1019 0 0,-114 12-4014 0 0,0 0-4077 0 0,-26 1-761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41 704 0 0,'0'0'1298'0'0,"0"0"-393"0"0,0 0-250 0 0,0 0 73 0 0,0 0 248 0 0,0 0 182 0 0,-28 35-6 0 0,-88 109-186 0 0,42-52 123 0 0,35-46-714 0 0,26-33-105 0 0,1 1-1 0 0,0 1 1 0 0,1 0-1 0 0,1 0 1 0 0,0 1-1 0 0,1 0 1 0 0,1 1 0 0 0,0 0-270 0 0,8-17 42 0 0,1 0 0 0 0,-1 0 0 0 0,0 0 0 0 0,0 0 0 0 0,1 0 0 0 0,-1 0 0 0 0,0 0 0 0 0,1-1 0 0 0,-1 1 0 0 0,0 0 0 0 0,0 0 0 0 0,1 0 0 0 0,-1 0 0 0 0,0 0 0 0 0,1 0 0 0 0,-1 1 0 0 0,0-1 0 0 0,1 0 0 0 0,-1 0 0 0 0,0 0 0 0 0,0 0 1 0 0,1 0-1 0 0,-1 0 0 0 0,0 0 0 0 0,1 1 0 0 0,-1-1 0 0 0,0 0 0 0 0,0 0 0 0 0,0 0 0 0 0,1 1 0 0 0,-1-1 0 0 0,0 0 0 0 0,0 0 0 0 0,0 0 0 0 0,1 1 0 0 0,-1-1 0 0 0,0 0 0 0 0,0 1 0 0 0,0-1 0 0 0,0 0 0 0 0,0 0 0 0 0,0 1 0 0 0,1-1 0 0 0,-1 0 1 0 0,0 1-1 0 0,0-1 0 0 0,0 0 0 0 0,0 0 0 0 0,0 1 0 0 0,0-1 0 0 0,0 0 0 0 0,0 1 0 0 0,0-1 0 0 0,-1 0 0 0 0,1 1 0 0 0,0-1 0 0 0,0 0 0 0 0,0 0 0 0 0,0 1-42 0 0,22-18 1344 0 0,83-84 20 0 0,-5-4-1 0 0,23-38-1363 0 0,-80 93 107 0 0,54-39-112 0 0,-96 89-18 0 0,1 0 1 0 0,-1 0-1 0 0,1 0 1 0 0,-1 1-1 0 0,0-1 1 0 0,1 0-1 0 0,-1 1 1 0 0,1-1-1 0 0,-1 1 1 0 0,1 0-1 0 0,-1 0 1 0 0,0-1-1 0 0,0 1 1 0 0,1 0-1 0 0,-1 0 1 0 0,0 0-1 0 0,0 0 0 0 0,0 0 1 0 0,0 0-1 0 0,0 1 1 0 0,0-1-1 0 0,0 0 1 0 0,-1 0-1 0 0,1 1 1 0 0,0-1-1 0 0,-1 1 1 0 0,1-1-1 0 0,-1 0 1 0 0,1 1-1 0 0,-1-1 1 0 0,0 1-1 0 0,1-1 1 0 0,-1 1-1 0 0,0-1 0 0 0,0 1 1 0 0,0-1-1 0 0,0 1 1 0 0,-1-1-1 0 0,1 1 1 0 0,0-1-1 0 0,-1 1 1 0 0,1-1-1 0 0,0 1 1 0 0,-1 0 22 0 0,2 8 0 0 0,5 33 14 0 0,-4-23-6 0 0,1 0-1 0 0,1-1 1 0 0,1 1-1 0 0,0-1 1 0 0,1 0-1 0 0,1 0 1 0 0,5 7-8 0 0,70 104-22 0 0,-49-80 81 0 0,-62-49 2954 0 0,-190-83-2545 0 0,114 29-538 0 0,21 8-1785 0 0,25 22-3687 0 0,48 19 43 0 0,3 1-2945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32 662 0 0 0,'0'0'749'0'0,"0"0"841"0"0,0 0 263 0 0,0 0-94 0 0,0 0-232 0 0,0 0-251 0 0,0 0-203 0 0,6-15-158 0 0,39-118 2223 0 0,-32 93-2753 0 0,3 0-1 0 0,1 1 1 0 0,2 1 0 0 0,1 1-1 0 0,3 0 1 0 0,0 2-1 0 0,3 1 1 0 0,17-18-385 0 0,-43 51-3 0 0,2-1-34 0 0,-1-1 0 0 0,1 0-1 0 0,0 1 1 0 0,1-1 0 0 0,-1 1 0 0 0,0 0 0 0 0,1 0 0 0 0,-1 0 0 0 0,1 0-1 0 0,0 0 1 0 0,-1 1 0 0 0,1-1 0 0 0,0 1 0 0 0,0-1 0 0 0,0 1-1 0 0,0 0 1 0 0,0 0 0 0 0,1 1 0 0 0,-1-1 0 0 0,0 1 0 0 0,0-1 0 0 0,0 1-1 0 0,3 0 38 0 0,5 48-770 0 0,4 131 947 0 0,-14-177-158 0 0,-1-1-1 0 0,0 1 1 0 0,1-1-1 0 0,-1 1 1 0 0,1-1-1 0 0,-1 0 1 0 0,1 1-1 0 0,-1-1 1 0 0,1 0-1 0 0,0 0 1 0 0,0 1-1 0 0,0-1 1 0 0,0 0-1 0 0,0 0 1 0 0,0 0-1 0 0,0 0 1 0 0,0 0 0 0 0,0 0-1 0 0,0 0 1 0 0,0-1-1 0 0,1 1 1 0 0,-1 0-1 0 0,0-1 1 0 0,1 1-1 0 0,-1-1 1 0 0,0 1-1 0 0,1-1 1 0 0,-1 1-1 0 0,1-1 1 0 0,-1 0-1 0 0,1 0 1 0 0,-1 0-1 0 0,0 0 1 0 0,1 0 0 0 0,-1 0-1 0 0,1 0 1 0 0,-1 0-1 0 0,1-1 1 0 0,-1 1-1 0 0,0-1 1 0 0,1 1-1 0 0,-1-1 1 0 0,1 1-1 0 0,-1-1 1 0 0,0 0-1 0 0,1 0-18 0 0,52-45 996 0 0,134-214-362 0 0,-124 190-705 0 0,-63 70 59 0 0,-1 0 0 0 0,1 0 0 0 0,0 0 0 0 0,0 0 0 0 0,-1 0 0 0 0,1 0 0 0 0,0 0 0 0 0,-1 1 0 0 0,1-1 0 0 0,-1 0 0 0 0,1 0 0 0 0,0 1 0 0 0,-1-1 0 0 0,1 0 0 0 0,0 0 0 0 0,-1 1 0 0 0,1-1 0 0 0,-1 1 0 0 0,1-1 0 0 0,-1 1 0 0 0,1-1 0 0 0,-1 1 0 0 0,0-1 0 0 0,1 1 0 0 0,-1-1 0 0 0,1 1 0 0 0,-1-1 0 0 0,0 1 0 0 0,1 0 0 0 0,-1-1 0 0 0,0 1 0 0 0,0 0 0 0 0,0-1 1 0 0,0 1-1 0 0,1 0 0 0 0,-1-1 0 0 0,0 1 0 0 0,0 0 0 0 0,0-1 0 0 0,0 1 0 0 0,0 0 0 0 0,-1-1 0 0 0,1 1 0 0 0,0 0 0 0 0,0-1 0 0 0,0 1 0 0 0,-1 0 12 0 0,2 3-22 0 0,35 183 673 0 0,-35-184-653 0 0,4 13 3 0 0,0-1 0 0 0,1 0 0 0 0,0-1 0 0 0,1 0 0 0 0,1 0 0 0 0,0 0 0 0 0,1-1 1 0 0,0 0-1 0 0,7 7-1 0 0,4-10-124 0 0,-2-2-3263 0 0,-10 0-7395 0 0,-6-4 7084 0 0</inkml:trace>
  <inkml:trace contextRef="#ctx0" brushRef="#br0" timeOffset="1">1 773 2104 0 0,'0'0'1155'0'0,"0"0"-32"0"0,0 0 123 0 0,0 0 270 0 0,35-1 246 0 0,113-1 53 0 0,125-11 3821 0 0,34 7-4089 0 0,-228 24-3089 0 0,-74-12-275 0 0,-7 10-8616 0 0,0-12 6321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260 255 0 0 0,'0'0'603'0'0,"0"0"1086"0"0,0 0 464 0 0,0 0-11 0 0,0 0-231 0 0,0 0-255 0 0,0 0-260 0 0,0 0-179 0 0,0 0-125 0 0,0 0-101 0 0,-2-24-98 0 0,-7-74-79 0 0,-12 40 1117 0 0,12 47-1544 0 0,7 6-372 0 0,-1 1-1 0 0,1 0 1 0 0,-1 0 0 0 0,-1 0 0 0 0,1 0 0 0 0,-1 0 0 0 0,1 1-1 0 0,-1-1 1 0 0,0 1 0 0 0,0 0 0 0 0,0 0 0 0 0,-1 1 0 0 0,1-1-1 0 0,-1 1 1 0 0,1 0 0 0 0,-1 0 0 0 0,0 0 0 0 0,0 1 0 0 0,0 0-1 0 0,0 0 1 0 0,0 0 0 0 0,0 0 0 0 0,0 1 0 0 0,0 0 0 0 0,0 0-1 0 0,0 0 1 0 0,0 1 0 0 0,0 0 0 0 0,0 0 0 0 0,0 0 0 0 0,0 0-1 0 0,0 1 1 0 0,0 0 0 0 0,1 0 0 0 0,-1 0 0 0 0,1 0 0 0 0,-1 1-1 0 0,1 0 1 0 0,0 0 0 0 0,0 0 0 0 0,0 0 0 0 0,0 1 0 0 0,1 0-1 0 0,-1-1 1 0 0,1 1 0 0 0,0 0 0 0 0,0 1 0 0 0,1-1 0 0 0,-1 0-1 0 0,1 1 1 0 0,0 0 0 0 0,0-1 0 0 0,1 1 0 0 0,-1 0 0 0 0,1 0-1 0 0,-1 3-13 0 0,3 8-41 0 0,1-1 0 0 0,0 1 0 0 0,2-1 0 0 0,-1 0 0 0 0,2 0 0 0 0,0 0 1 0 0,0 0-1 0 0,2-1 0 0 0,0 0 0 0 0,5 9 40 0 0,3 7 1 0 0,43 89 32 0 0,-20-48 45 0 0,-2 3 0 0 0,-3 0 0 0 0,-4 3 0 0 0,-3 0 0 0 0,-4 1 0 0 0,-3 1 0 0 0,2 33-78 0 0,-20 51 581 0 0,-2-157-549 0 0,0 1 0 0 0,0 0 0 0 0,-1-1 0 0 0,0 0 0 0 0,0 1 0 0 0,0-1 0 0 0,-1 0 0 0 0,0 0 0 0 0,0 0 0 0 0,-1 0 0 0 0,1-1 0 0 0,-1 1-1 0 0,0-1 1 0 0,-1 0 0 0 0,0 0 0 0 0,1-1 0 0 0,-1 1 0 0 0,-1-1 0 0 0,1 0 0 0 0,-1 0 0 0 0,1-1 0 0 0,-1 0 0 0 0,0 0 0 0 0,0 0 0 0 0,-1-1 0 0 0,1 1-1 0 0,-1-2 1 0 0,1 1 0 0 0,-1-1 0 0 0,1 0 0 0 0,-1 0 0 0 0,0-1 0 0 0,1 1 0 0 0,-8-2-32 0 0,10 0-142 0 0,-1-1 0 0 0,1 1 0 0 0,-1-1 0 0 0,1 0 0 0 0,0 0 1 0 0,0 0-1 0 0,0-1 0 0 0,0 0 0 0 0,0 1 0 0 0,0-1 0 0 0,1-1 0 0 0,-1 1 0 0 0,1 0 0 0 0,0-1 0 0 0,0 0 1 0 0,0 0-1 0 0,0 0 0 0 0,-1-4 142 0 0,-11-21-4068 0 0,5 2-3714 0 0,6 12 632 0 0</inkml:trace>
  <inkml:trace contextRef="#ctx0" brushRef="#br0" timeOffset="1">668 616 0 0 0,'0'0'528'0'0,"0"0"354"0"0,0 0 205 0 0,0 0-26 0 0,0 0-149 0 0,0 0-192 0 0,0 0-151 0 0,0 0-84 0 0,0 33-68 0 0,-1 107-24 0 0,0 257 4492 0 0,1-397-4577 0 0,0 0 109 0 0,0 0 136 0 0,1-2 3344 0 0,0-12-2983 0 0,-3-89 588 0 0,13-175-649 0 0,-6 247-859 0 0,1 0-1 0 0,2 0 1 0 0,1 1 0 0 0,1 1-1 0 0,2-1 1 0 0,1 2 0 0 0,1 0-1 0 0,1 0 1 0 0,2 2 0 0 0,0 0-1 0 0,2 0 1 0 0,5-2 6 0 0,-24 27-8 0 0,1-1-1 0 0,-1 1 1 0 0,1 0-1 0 0,-1 0 1 0 0,1 0-1 0 0,0 0 1 0 0,-1 0-1 0 0,1 0 1 0 0,0 0 0 0 0,0 0-1 0 0,0 0 1 0 0,0 0-1 0 0,0 0 1 0 0,0 1-1 0 0,0-1 1 0 0,0 0 0 0 0,0 1-1 0 0,0-1 1 0 0,0 1-1 0 0,0-1 1 0 0,0 1-1 0 0,1-1 1 0 0,-1 1-1 0 0,0 0 1 0 0,0 0 0 0 0,0-1-1 0 0,1 1 1 0 0,-1 0-1 0 0,0 0 1 0 0,0 0-1 0 0,1 0 1 0 0,-1 1 0 0 0,0-1-1 0 0,0 0 1 0 0,1 0-1 0 0,-1 1 1 0 0,0-1-1 0 0,0 1 1 0 0,0-1-1 0 0,0 1 1 0 0,0 0 0 0 0,0-1-1 0 0,1 1 1 0 0,-1 0-1 0 0,-1 0 1 0 0,1-1-1 0 0,0 1 1 0 0,0 0-1 0 0,0 0 1 0 0,0 0 0 0 0,-1 0-1 0 0,1 0 1 0 0,0 0-1 0 0,-1 0 1 0 0,1 1-1 0 0,-1-1 1 0 0,1 0 0 0 0,-1 0-1 0 0,0 0 1 0 0,1 1-1 0 0,-1-1 9 0 0,11 204 202 0 0,11-159-1296 0 0,-13-45-2965 0 0,3-7-3636 0 0,-7 2 549 0 0</inkml:trace>
  <inkml:trace contextRef="#ctx0" brushRef="#br0" timeOffset="2">1219 247 0 0 0,'0'0'679'0'0,"0"0"542"0"0,0 0 285 0 0,0 0 57 0 0,0 0-167 0 0,0 0-294 0 0,0 0-297 0 0,0 0-158 0 0,0 0-25 0 0,0 0 58 0 0,0 0 87 0 0,14-3 21 0 0,116-26 1890 0 0,-28 28-931 0 0,-101 2-1716 0 0,0 0 1 0 0,0 1 0 0 0,0-1-1 0 0,-1 0 1 0 0,1 1-1 0 0,0-1 1 0 0,-1 0 0 0 0,1 1-1 0 0,-1-1 1 0 0,1 0-1 0 0,-1 1 1 0 0,0-1-1 0 0,0 1 1 0 0,0-1 0 0 0,0 1-1 0 0,0-1 1 0 0,0 1-1 0 0,0-1 1 0 0,0 1 0 0 0,0-1-1 0 0,0 0 1 0 0,-1 1-1 0 0,1-1 1 0 0,-1 1 0 0 0,1-1-1 0 0,-1 0 1 0 0,0 1-1 0 0,1-1 1 0 0,-1 0 0 0 0,0 0-1 0 0,0 0 1 0 0,0 1-32 0 0,-151 144 1037 0 0,120-98-986 0 0,75-26 221 0 0,134-32 483 0 0,-126 3-2804 0 0,-27 6-3892 0 0,-15 1-908 0 0,-2 0 2361 0 0</inkml:trace>
  <inkml:trace contextRef="#ctx0" brushRef="#br0" timeOffset="3">1848 641 5617 0 0,'0'0'1850'0'0,"0"0"-851"0"0,0 0-267 0 0,0 0 168 0 0,0 0 250 0 0,0 0 106 0 0,0 0-132 0 0,0 0-262 0 0,0 0-283 0 0,0 0-229 0 0,-31 17-150 0 0,-99 56-90 0 0,72-26-2 0 0,51-36-84 0 0,0-1-19 0 0,0 1 1 0 0,0 0 0 0 0,1 1-1 0 0,1-1 1 0 0,0 1 0 0 0,1 1 0 0 0,0-1-1 0 0,1 0 1 0 0,0 1 0 0 0,1 0-1 0 0,0-1 1 0 0,1 1 0 0 0,1 0-1 0 0,0 0 1 0 0,1 4-6 0 0,0-12 89 0 0,1 0 0 0 0,0-1 1 0 0,0 1-1 0 0,0-1 0 0 0,1 0 0 0 0,-1 0 0 0 0,1 0 0 0 0,0 0 1 0 0,0 0-1 0 0,0-1 0 0 0,1 1 0 0 0,-1-1 0 0 0,1 0 0 0 0,0 0 0 0 0,0 0 1 0 0,0 0-1 0 0,0-1 0 0 0,1 0 0 0 0,-1 0 0 0 0,0 0 0 0 0,1 0 1 0 0,0 0-1 0 0,-1-1 0 0 0,1 0 0 0 0,0 0 0 0 0,0-1 0 0 0,0 1 1 0 0,-1-1-1 0 0,1 0 0 0 0,0 0 0 0 0,0-1 0 0 0,0 1 0 0 0,0-1 1 0 0,-1 0-1 0 0,1 0 0 0 0,0-1 0 0 0,-1 1 0 0 0,1-1 0 0 0,-1 0 1 0 0,1-1-1 0 0,-1 1 0 0 0,1-1-89 0 0,26-18 390 0 0,-1-2 0 0 0,-2-1 0 0 0,0-1 0 0 0,-1-1-1 0 0,-2-1 1 0 0,-1-1 0 0 0,-1-2 0 0 0,17-27-390 0 0,-20 26-97 0 0,0-1 0 0 0,-2-1 0 0 0,-1 0 0 0 0,-2-2 0 0 0,-1 0 0 0 0,-2 0 0 0 0,-1-1 0 0 0,-2 0 0 0 0,-2-1 0 0 0,-1 0 0 0 0,-2 0 0 0 0,-1-1 0 0 0,-2-13 97 0 0,-1 46-44 0 0,1 1 1 0 0,-1 0 0 0 0,1-1 0 0 0,-1 1 0 0 0,-1 0 0 0 0,1-1 0 0 0,-1 1-1 0 0,1 0 1 0 0,-1-1 0 0 0,0 1 0 0 0,-1 0 0 0 0,1 0 0 0 0,-1 0 0 0 0,0 0-1 0 0,0 0 1 0 0,0 0 0 0 0,0 1 0 0 0,-1-1 0 0 0,1 1 0 0 0,-1-1 0 0 0,0 1-1 0 0,0 0 1 0 0,-1 0 0 0 0,1 0 0 0 0,0 0 0 0 0,-1 1 0 0 0,0 0 0 0 0,1-1 0 0 0,-1 1-1 0 0,0 1 1 0 0,0-1 0 0 0,0 0 0 0 0,-1 1 0 0 0,1 0 0 0 0,0 0 0 0 0,0 0-1 0 0,-1 1 1 0 0,1-1 0 0 0,0 1 0 0 0,-1 0 0 0 0,1 0 0 0 0,0 1 0 0 0,-5 0 43 0 0,-1 5-18 0 0,-1 0 0 0 0,1 1 1 0 0,0 0-1 0 0,0 0 0 0 0,1 1 1 0 0,0 1-1 0 0,0 0 0 0 0,1 0 1 0 0,1 0-1 0 0,-1 1 0 0 0,1 0 1 0 0,1 1-1 0 0,-3 5 18 0 0,-2 5 45 0 0,0 0-1 0 0,1 1 0 0 0,2 0 1 0 0,0 0-1 0 0,1 1 1 0 0,2 0-1 0 0,0 1 1 0 0,1-1-1 0 0,2 1 0 0 0,0-1 1 0 0,1 1-1 0 0,2 0 1 0 0,1 12-45 0 0,2-18 46 0 0,1 1 1 0 0,0-1-1 0 0,1 0 1 0 0,1 0-1 0 0,0-1 1 0 0,2 0-1 0 0,0 0 1 0 0,1-1-1 0 0,0 0 0 0 0,2 0 1 0 0,-1-2-1 0 0,2 1 1 0 0,0-2-1 0 0,1 1 1 0 0,0-2-1 0 0,1 0 1 0 0,0-1-1 0 0,1 0 1 0 0,0-1-1 0 0,1-1 1 0 0,8 3-47 0 0,-25-12-5 0 0,61 19-530 0 0,-25-38-5821 0 0,-16-9-2554 0 0,-12 19 3698 0 0</inkml:trace>
  <inkml:trace contextRef="#ctx0" brushRef="#br0" timeOffset="4">2684 505 11090 0 0,'0'0'1207'0'0,"0"0"-181"0"0,0 0 177 0 0,0 0 229 0 0,0 0 51 0 0,0 0-193 0 0,-26 35-354 0 0,-83 112-329 0 0,-28 39 204 0 0,130-178-839 0 0,-8 10-64 0 0,0 0 0 0 0,1 0 0 0 0,1 1 0 0 0,1 1 0 0 0,1 0 0 0 0,1 1-1 0 0,0 0 1 0 0,2 0 0 0 0,0 1 92 0 0,6-14-819 0 0,2-5-6880 0 0,1-9-810 0 0,-1-2 6252 0 0,0 4 1313 0 0</inkml:trace>
  <inkml:trace contextRef="#ctx0" brushRef="#br0" timeOffset="5">2266 509 7818 0 0,'0'0'1801'0'0,"0"0"-579"0"0,0 0-292 0 0,0 0 24 0 0,0 0 167 0 0,0 0 76 0 0,0 0-150 0 0,0 0-229 0 0,0 0-192 0 0,0 0-129 0 0,0 0-83 0 0,0 0-39 0 0,21 34-20 0 0,65 108-58 0 0,-2-33 264 0 0,-57-81-460 0 0,117 115-107 0 0,-141-140-319 0 0,33 27-1129 0 0,-23-21-2210 0 0,1-2-3971 0 0,-9-4 585 0 0</inkml:trace>
  <inkml:trace contextRef="#ctx0" brushRef="#br0" timeOffset="6">3223 638 0 0 0,'0'0'343'0'0,"0"0"792"0"0,0 0 338 0 0,0 0 133 0 0,0 0-80 0 0,0 0-166 0 0,0 0-149 0 0,0 0-144 0 0,0 0-67 0 0,0 0-18 0 0,-28 7-38 0 0,-89 25-113 0 0,62 3 102 0 0,48-25-773 0 0,-2 0-175 0 0,0 0 0 0 0,1 1 0 0 0,0 0 0 0 0,1 1 0 0 0,0-1 0 0 0,1 2 0 0 0,0-1 0 0 0,1 0 0 0 0,1 1 0 0 0,0 0 0 0 0,0 0 0 0 0,1 1 0 0 0,1-1 0 0 0,0 0 0 0 0,1 1-1 0 0,1 0 1 0 0,0-1 0 0 0,1 8 15 0 0,0-18-17 0 0,0 0-1 0 0,0 1 0 0 0,1-1 1 0 0,-1 0-1 0 0,1 0 0 0 0,0 0 0 0 0,0 0 1 0 0,0-1-1 0 0,0 1 0 0 0,1 0 1 0 0,-1-1-1 0 0,1 1 0 0 0,-1-1 1 0 0,1 0-1 0 0,0 0 0 0 0,0 0 0 0 0,0 0 1 0 0,0-1-1 0 0,0 1 0 0 0,0-1 1 0 0,0 0-1 0 0,1 0 0 0 0,-1 0 1 0 0,0 0-1 0 0,1 0 0 0 0,-1-1 0 0 0,1 1 1 0 0,2-1 17 0 0,96-14 927 0 0,-75 2-475 0 0,-1-1-1 0 0,-1-1 0 0 0,-1-1 0 0 0,0-1 1 0 0,0-1-1 0 0,-2-2 0 0 0,0 0 0 0 0,-2-1 0 0 0,0-1 1 0 0,-1-1-1 0 0,-1 0 0 0 0,10-18-451 0 0,16-23 284 0 0,-26 41-334 0 0,0-1 0 0 0,-2-1 0 0 0,-1 0 0 0 0,-1 0 0 0 0,-1-2 0 0 0,-1 0 0 0 0,-1 0 0 0 0,-1-1 0 0 0,-2 0 0 0 0,-1-1 0 0 0,-1 0 0 0 0,-1-2 50 0 0,-4 16-143 0 0,0-2 1 0 0,-2 1-1 0 0,0 1 1 0 0,0-1-1 0 0,-1 0 1 0 0,-1 0-1 0 0,-1 0 1 0 0,-4-9 142 0 0,7 19-28 0 0,-1 0 0 0 0,0 0 0 0 0,-1 1 0 0 0,1-1 0 0 0,-1 1 0 0 0,0 0 0 0 0,0 0 0 0 0,-1 0 0 0 0,1 0 0 0 0,-1 0 0 0 0,0 1 0 0 0,0-1 0 0 0,0 1 0 0 0,0 0 0 0 0,0 0 0 0 0,-1 1 0 0 0,0 0 0 0 0,1-1 0 0 0,-1 1 0 0 0,0 1 0 0 0,0-1 0 0 0,0 1 0 0 0,0 0 0 0 0,0 0 0 0 0,0 0 0 0 0,-4 0 28 0 0,-1 2-4 0 0,0-1 1 0 0,0 2 0 0 0,0-1 0 0 0,0 1 0 0 0,0 1 0 0 0,0-1 0 0 0,1 2 0 0 0,-1-1 0 0 0,1 2 0 0 0,0-1 0 0 0,0 1 0 0 0,0 0 0 0 0,1 1-1 0 0,0 0 1 0 0,0 0 0 0 0,0 1 0 0 0,1 0 0 0 0,0 0 0 0 0,-1 3 3 0 0,-9 10 14 0 0,0 0 0 0 0,2 1 0 0 0,1 1 0 0 0,0 0 0 0 0,2 1 0 0 0,-10 24-14 0 0,16-34-19 0 0,0 0 1 0 0,1 1-1 0 0,0-1 0 0 0,1 1 0 0 0,1 0 1 0 0,0 0-1 0 0,1 0 0 0 0,0 0 1 0 0,1 1-1 0 0,1-1 0 0 0,0 0 1 0 0,1 1-1 0 0,1-1 0 0 0,0 0 1 0 0,1 0-1 0 0,0 0 0 0 0,1 0 1 0 0,1-1-1 0 0,0 1 0 0 0,1-1 1 0 0,0-1-1 0 0,1 1 0 0 0,1-1 1 0 0,0 0-1 0 0,0 0 0 0 0,1-1 1 0 0,1 0-1 0 0,2 1 19 0 0,1-1-121 0 0,0-1-1 0 0,1-1 1 0 0,1-1-1 0 0,-1 0 1 0 0,1 0-1 0 0,1-2 1 0 0,-1 0-1 0 0,1 0 122 0 0,32 7-3319 0 0,2-6-4242 0 0,-36-6 1948 0 0</inkml:trace>
  <inkml:trace contextRef="#ctx0" brushRef="#br0" timeOffset="7">3781 450 5833 0 0,'0'0'2215'0'0,"0"0"-552"0"0,0 0-424 0 0,0 0-226 0 0,0 0-113 0 0,0 0-88 0 0,0 0-136 0 0,0 0-168 0 0,0 0-177 0 0,0 0-138 0 0,0 0-105 0 0,-22 32-41 0 0,-66 100-31 0 0,55-60-43 0 0,32-60 14 0 0,-1-6 8 0 0,0 0 0 0 0,1 0 0 0 0,0 0-1 0 0,0 1 1 0 0,1-1 0 0 0,-1 0 0 0 0,1 1 0 0 0,1-1 0 0 0,-1 0 0 0 0,1 1 0 0 0,0-1-1 0 0,1 0 1 0 0,-1 0 0 0 0,1 0 0 0 0,0 0 0 0 0,1 0 0 0 0,0 0 0 0 0,0-1 0 0 0,0 1-1 0 0,0-1 1 0 0,1 0 0 0 0,0 0 0 0 0,0 0 0 0 0,0 0 0 0 0,1-1 0 0 0,2 2 5 0 0,-3-3 126 0 0,0 0 1 0 0,1-1 0 0 0,0 1 0 0 0,0-1 0 0 0,-1 0-1 0 0,1-1 1 0 0,0 1 0 0 0,1-1 0 0 0,-1 0 0 0 0,0-1 0 0 0,0 1-1 0 0,0-1 1 0 0,1 0 0 0 0,-1 0 0 0 0,0 0 0 0 0,0-1-1 0 0,0 0 1 0 0,0 0 0 0 0,0 0 0 0 0,0-1 0 0 0,0 0-1 0 0,0 0 1 0 0,4-2-127 0 0,11-9 237 0 0,0-1 0 0 0,-1 0-1 0 0,0-2 1 0 0,-2 0 0 0 0,0-1-1 0 0,0-1 1 0 0,-2-1 0 0 0,0 0-1 0 0,-2-1 1 0 0,0 0 0 0 0,8-17-237 0 0,29-40 402 0 0,-6 21-96 0 0,-42 92-1121 0 0,-64 196-470 0 0,-11 96-7599 0 0,11 21 9288 0 0,59-335-118 0 0,0-1-1 0 0,-1 1 1 0 0,-1-1 0 0 0,0 1-1 0 0,0-1 1 0 0,-2-1 0 0 0,1 1-1 0 0,-2-1 1 0 0,0 0 0 0 0,0-1-1 0 0,-1 0 1 0 0,0 0 0 0 0,-1-1-1 0 0,0 0 1 0 0,-1 0 0 0 0,0-1-1 0 0,0-1 1 0 0,-1 0 0 0 0,-10 5-286 0 0,20-12 108 0 0,0 0 0 0 0,0-1-1 0 0,0 1 1 0 0,-1-1 0 0 0,1 1 0 0 0,0-1 0 0 0,0 0 0 0 0,0 0-1 0 0,0 0 1 0 0,-1 0 0 0 0,1 0 0 0 0,0 0 0 0 0,0 0 0 0 0,0-1-1 0 0,-1 1 1 0 0,1-1 0 0 0,0 0 0 0 0,0 0 0 0 0,0 0 0 0 0,0 0-1 0 0,0 0 1 0 0,1 0 0 0 0,-1 0 0 0 0,0 0 0 0 0,0-1 0 0 0,1 1 0 0 0,-1-1-1 0 0,1 0 1 0 0,-1 1 0 0 0,1-1 0 0 0,0 0 0 0 0,-1 0 0 0 0,1 1-1 0 0,0-1 1 0 0,0 0 0 0 0,0 0 0 0 0,1 0 0 0 0,-1-1 0 0 0,0 1-1 0 0,1 0 1 0 0,-1-1-108 0 0,-5-94 1501 0 0,10 71-1387 0 0,1 1-1 0 0,1-1 0 0 0,1 1 0 0 0,2 0 0 0 0,0 0 1 0 0,2 1-1 0 0,0 1 0 0 0,2-1 0 0 0,5-5-113 0 0,3-4-9 0 0,0 2 0 0 0,2 0 0 0 0,1 2 0 0 0,1 0 0 0 0,2 2 0 0 0,1 1 0 0 0,0 1 0 0 0,2 1 0 0 0,7-2 9 0 0,-29 21-246 0 0,69-34 260 0 0,-20 36-6672 0 0,-50 6 597 0 0,-2 1-4285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0.8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12 896 0 0,'0'0'2194'0'0,"0"0"-18"0"0,0 0 50 0 0,0 0 69 0 0,0 0-105 0 0,0 0-364 0 0,0 0-492 0 0,0 0-417 0 0,0 0-190 0 0,0 0-20 0 0,0 0 14 0 0,0 0-23 0 0,0 0-89 0 0,12 0-95 0 0,228 3 1947 0 0,-180-9-2318 0 0,-19 2 705 0 0,-13 1-3133 0 0,-5 2-2743 0 0,0 1-3846 0 0,-21 0 1579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9050 0 0,'0'0'1390'0'0,"0"0"-89"0"0,0 0 349 0 0,0 0 308 0 0,0 0-77 0 0,0 0-408 0 0,0 0-481 0 0,0 0-369 0 0,35 3-237 0 0,112 9-132 0 0,7-20 71 0 0,-26 2-980 0 0,-86 5-3252 0 0,-1 1-5474 0 0,-25 0 2041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39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88 0 0 0,'0'0'1250'0'0,"0"0"-51"0"0,0 0-62 0 0,0 0 213 0 0,0 0 351 0 0,0 0 145 0 0,0 0-195 0 0,0 0-367 0 0,0 0-326 0 0,0 0-195 0 0,0 0-28 0 0,3 5 30 0 0,3 14-177 0 0,0 0-1 0 0,-1 0 1 0 0,-1 1 0 0 0,-1 0 0 0 0,-1-1-1 0 0,0 1 1 0 0,-2 0 0 0 0,0 0-1 0 0,-2 4-587 0 0,2-3 134 0 0,4 346 828 0 0,14-286-1395 0 0,-10-92-1863 0 0,-2-48-4125 0 0,-5 19-3555 0 0,-1 32 8078 0 0</inkml:trace>
  <inkml:trace contextRef="#ctx0" brushRef="#br0" timeOffset="361.708">0 155 0 0 0,'0'0'220'0'0,"0"0"832"0"0,0 0 594 0 0,0 0 458 0 0,0 0 206 0 0,0 0-167 0 0,0 0-454 0 0,0 0-452 0 0,0 0-292 0 0,0 0-123 0 0,0 0-32 0 0,0 0-31 0 0,12-7-39 0 0,38-20-40 0 0,29 20 1380 0 0,47 1-170 0 0,-1-6 0 0 0,97-23-1890 0 0,8 0 303 0 0,57 9-2221 0 0,-287 26 1827 0 0,1 0 1 0 0,-1 0-1 0 0,0 0 1 0 0,1 0-1 0 0,-1 0 0 0 0,1 0 1 0 0,-1 1-1 0 0,0-1 1 0 0,1 0-1 0 0,-1 0 1 0 0,0 0-1 0 0,1 0 1 0 0,-1 1-1 0 0,0-1 0 0 0,1 0 1 0 0,-1 0-1 0 0,0 1 1 0 0,0-1-1 0 0,1 0 1 0 0,-1 0-1 0 0,0 1 0 0 0,0-1 1 0 0,1 0-1 0 0,-1 1 1 0 0,0-1-1 0 0,0 0 1 0 0,0 1-1 0 0,0-1 0 0 0,1 0 1 0 0,-1 1-1 0 0,0-1 1 0 0,0 1-1 0 0,0-1 1 0 0,0 0-1 0 0,0 1 0 0 0,0-1 1 0 0,0 1-1 0 0,0-1 1 0 0,0 0-1 0 0,0 1 1 0 0,0-1-1 0 0,0 0 0 0 0,-1 1 1 0 0,1-1-1 0 0,0 1 1 0 0,0-1-1 0 0,0 0 1 0 0,0 1-1 0 0,-1-1 1 0 0,1 0-1 0 0,0 1 0 0 0,0-1 1 0 0,-1 0-1 0 0,1 0 1 0 0,0 1-1 0 0,0-1 1 0 0,-1 0-1 0 0,1 0 0 0 0,0 1 1 0 0,-1-1-1 0 0,1 0 1 0 0,0 0-1 0 0,-1 0 1 0 0,1 0-1 0 0,-1 0 0 0 0,1 1 1 0 0,0-1-1 0 0,-1 0 91 0 0,-27 26-6996 0 0,24-22 4318 0 0,-6 7-2831 0 0</inkml:trace>
  <inkml:trace contextRef="#ctx0" brushRef="#br0" timeOffset="718.607">98 784 7410 0 0,'0'0'2163'0'0,"0"0"-715"0"0,0 0-338 0 0,0 0 165 0 0,0 0 293 0 0,0 0 114 0 0,0 0-98 0 0,0 0-208 0 0,0 0-246 0 0,0 0-214 0 0,0 0-180 0 0,33 5-133 0 0,106 11-86 0 0,-17-26 236 0 0,270-67-297 0 0,-303 61-1413 0 0,-19 4-3700 0 0,-24 3-5078 0 0,-33 6 357 0 0</inkml:trace>
  <inkml:trace contextRef="#ctx0" brushRef="#br0" timeOffset="1144.987">1226 648 0 0 0,'0'0'3713'0'0,"0"0"-2089"0"0,0 0-618 0 0,0 0 253 0 0,0 0 417 0 0,0 0 215 0 0,0 0-195 0 0,0 0-393 0 0,0 0-365 0 0,0 0-313 0 0,0 0-171 0 0,0 0-117 0 0,0 0-94 0 0,5 30-56 0 0,12 95-55 0 0,-13 32 325 0 0,-3-155-421 0 0,-1-1-1 0 0,1 0 1 0 0,-1 0-1 0 0,0 1 1 0 0,1-1-1 0 0,-1 0 1 0 0,0 1 0 0 0,0-1-1 0 0,0 0 1 0 0,0 1-1 0 0,0-1 1 0 0,0 0-1 0 0,0 1 1 0 0,0-1-1 0 0,-1 0 1 0 0,1 1 0 0 0,0-1-1 0 0,-1 0 1 0 0,1 0-1 0 0,-1 1 1 0 0,0-1-1 0 0,1 0 1 0 0,-1 0-1 0 0,0 0 1 0 0,0 0 0 0 0,1 0-1 0 0,-1 0 1 0 0,0 0-1 0 0,0 0 1 0 0,0 0-1 0 0,0 0 1 0 0,-1 0-1 0 0,1-1 1 0 0,0 1 0 0 0,0 0-1 0 0,0-1 1 0 0,0 1-1 0 0,-1-1 1 0 0,1 1-1 0 0,0-1 1 0 0,-1 0-1 0 0,1 0 1 0 0,0 1 0 0 0,-1-1-1 0 0,1 0 1 0 0,0 0-1 0 0,-1 0 1 0 0,1 0-1 0 0,0-1 1 0 0,-1 1-1 0 0,1 0 1 0 0,0 0 0 0 0,-1-1-1 0 0,1 1 1 0 0,0-1-1 0 0,0 1 1 0 0,0-1-1 0 0,-1 0 1 0 0,1 1-1 0 0,0-1 1 0 0,0 0 0 0 0,0 0-36 0 0,-3-8 72 0 0,1 0 1 0 0,0 0 0 0 0,1 0 0 0 0,-1 0-1 0 0,2 0 1 0 0,0 0 0 0 0,0 0 0 0 0,0 0-1 0 0,1-1 1 0 0,1 1 0 0 0,-1 0 0 0 0,2-1-1 0 0,-1 1 1 0 0,1 0 0 0 0,1 0 0 0 0,-1 0-1 0 0,2 1 1 0 0,1-5-73 0 0,7-11 4 0 0,2 1-1 0 0,0 1 1 0 0,1 1 0 0 0,2 0-1 0 0,0 1 1 0 0,1 1 0 0 0,1 0-1 0 0,0 2 1 0 0,2 0-1 0 0,0 1 1 0 0,0 1 0 0 0,2 1-1 0 0,0 1 1 0 0,7-2-4 0 0,-13 7-26 0 0,0 0 0 0 0,0 1 0 0 0,1 1 1 0 0,0 1-1 0 0,1 1 0 0 0,-1 0 0 0 0,1 1 0 0 0,-1 2 0 0 0,1-1 1 0 0,0 2-1 0 0,4 1 26 0 0,-21-1-4 0 0,-1 0-1 0 0,0 0 1 0 0,0 1 0 0 0,0-1-1 0 0,1 0 1 0 0,-1 1 0 0 0,0-1 0 0 0,0 1-1 0 0,0 0 1 0 0,0-1 0 0 0,0 1 0 0 0,0 0-1 0 0,0-1 1 0 0,0 1 0 0 0,0 0 0 0 0,0 0-1 0 0,0 0 1 0 0,-1 0 0 0 0,1 0 0 0 0,0 0-1 0 0,0 0 1 0 0,-1 0 0 0 0,1 0 0 0 0,-1 0-1 0 0,1 1 1 0 0,-1-1 0 0 0,0 0 0 0 0,1 0-1 0 0,-1 0 1 0 0,0 1 0 0 0,0-1 0 0 0,0 0-1 0 0,0 0 1 0 0,0 1 0 0 0,0-1 0 0 0,0 0-1 0 0,0 0 1 0 0,0 1 0 0 0,-1-1-1 0 0,1 0 1 0 0,-1 0 0 0 0,1 0 0 0 0,-1 1-1 0 0,0 0 5 0 0,-26 49 141 0 0,16-40-104 0 0,-1-1-1 0 0,0 0 1 0 0,-1-1-1 0 0,0-1 1 0 0,-1 0-1 0 0,1 0 1 0 0,-1-2-1 0 0,-1 1 1 0 0,1-2-1 0 0,-1 0 1 0 0,0-1-1 0 0,0 0 1 0 0,-10 0-37 0 0,22-3-73 0 0,-1 0 0 0 0,1 0 0 0 0,-1-1 0 0 0,0 1 0 0 0,1-1 0 0 0,-1 0 1 0 0,1 0-1 0 0,-1 0 0 0 0,0-1 0 0 0,1 1 0 0 0,-1-1 0 0 0,1 0 0 0 0,-1 0 0 0 0,1 0 0 0 0,-1 0 0 0 0,1-1 1 0 0,0 0-1 0 0,0 1 0 0 0,0-1 0 0 0,0 0 0 0 0,0 0 0 0 0,0-1 0 0 0,-1 0 73 0 0,-2-13-4576 0 0,5-7-3880 0 0,3 16 1915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2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60 0 0 0,'0'0'697'0'0,"0"0"-355"0"0,0 0-70 0 0,0 0 288 0 0,0 0 424 0 0,0 0 303 0 0,0 0 52 0 0,0 0-115 0 0,0 0-157 0 0,0 0-196 0 0,-7 34-140 0 0,-24 106-87 0 0,-38 76 1537 0 0,19-103-1360 0 0,40-99 623 0 0,7-24 1540 0 0,9-26-1180 0 0,14-16-1717 0 0,2 1 1 0 0,3 1-1 0 0,1 2 0 0 0,3 0 0 0 0,2 2 0 0 0,1 1 1 0 0,3 2-1 0 0,15-14-87 0 0,-34 38 16 0 0,23-22-8 0 0,-35 64-455 0 0,-35 121 679 0 0,24-128-199 0 0,2 1 1 0 0,0 0-1 0 0,1 0 0 0 0,0 0 0 0 0,1 0 0 0 0,1 1 0 0 0,1 0 0 0 0,1 12-33 0 0,2-28 20 0 0,-1 0 0 0 0,1 0 0 0 0,0-1-1 0 0,-1 1 1 0 0,1 0 0 0 0,0-1 0 0 0,0 1 0 0 0,0-1-1 0 0,0 0 1 0 0,1 1 0 0 0,-1-1 0 0 0,0 0-1 0 0,1 0 1 0 0,-1-1 0 0 0,0 1 0 0 0,1 0 0 0 0,-1-1-1 0 0,1 0 1 0 0,-1 1 0 0 0,1-1 0 0 0,-1 0-1 0 0,1 0 1 0 0,-1 0 0 0 0,1-1 0 0 0,-1 1 0 0 0,1-1-1 0 0,-1 1 1 0 0,0-1 0 0 0,1 0 0 0 0,-1 0 0 0 0,0 0-1 0 0,0 0 1 0 0,1 0 0 0 0,-1 0 0 0 0,0-1-1 0 0,1 0-19 0 0,80-60 209 0 0,-4-3 0 0 0,-2-4-1 0 0,2-8-208 0 0,-77 76 1 0 0,98-74-35 0 0,-99 75 27 0 0,0 0 1 0 0,0-1-1 0 0,0 1 1 0 0,0 0 0 0 0,-1-1-1 0 0,1 1 1 0 0,0 0 0 0 0,0 0-1 0 0,0 0 1 0 0,0 0-1 0 0,0 0 1 0 0,0 0 0 0 0,0 0-1 0 0,0 0 1 0 0,0 0 0 0 0,-1 1-1 0 0,1-1 1 0 0,0 0-1 0 0,0 1 1 0 0,0-1 0 0 0,0 0-1 0 0,0 1 1 0 0,-1-1 0 0 0,1 1-1 0 0,0-1 1 0 0,0 1-1 0 0,-1 0 1 0 0,1-1 0 0 0,0 1-1 0 0,-1 0 1 0 0,1-1 0 0 0,-1 1-1 0 0,1 0 1 0 0,-1 0 0 0 0,1-1-1 0 0,-1 1 1 0 0,1 0-1 0 0,-1 0 1 0 0,0 0 0 0 0,0 0-1 0 0,1 0 1 0 0,-1-1 0 0 0,0 1-1 0 0,0 0 1 0 0,0 0-1 0 0,0 0 1 0 0,0 0 0 0 0,0 0-1 0 0,0 0 7 0 0,2 57 15 0 0,-3-46 0 0 0,-2 174 249 0 0,3-182-289 0 0,0 0 1 0 0,1 0 0 0 0,-1-1-1 0 0,1 1 1 0 0,0 0-1 0 0,0-1 1 0 0,0 1-1 0 0,0 0 1 0 0,1-1 0 0 0,-1 1-1 0 0,1-1 1 0 0,0 0-1 0 0,0 0 1 0 0,0 0-1 0 0,0 0 1 0 0,1 0 0 0 0,-1 0-1 0 0,1 0 1 0 0,0-1-1 0 0,0 1 1 0 0,0-1-1 0 0,0 0 1 0 0,0 0 0 0 0,0 0-1 0 0,1 0 1 0 0,0 0 24 0 0,41 6-4713 0 0,-34-8 1306 0 0,-3 0-2005 0 0,-4 0-1731 0 0</inkml:trace>
  <inkml:trace contextRef="#ctx0" brushRef="#br0" timeOffset="283.041">0 642 8282 0 0,'0'0'1167'0'0,"0"0"-44"0"0,0 0 254 0 0,0 0 258 0 0,0 0-2 0 0,0 0-230 0 0,0 0-299 0 0,33 7-216 0 0,103 22-177 0 0,-18-21 390 0 0,472-55 248 0 0,-527 46-5214 0 0,-40 1-4190 0 0,-15 0-1798 0 0</inkml:trace>
  <inkml:trace contextRef="#ctx0" brushRef="#br0" timeOffset="1064.343">560 874 8578 0 0,'0'0'2019'0'0,"0"0"-764"0"0,0 0-430 0 0,0 0 77 0 0,0 0 202 0 0,0 0 70 0 0,0 0-165 0 0,0 0-242 0 0,0 0-245 0 0,-17 31-196 0 0,-57 100-122 0 0,-118 199-248 0 0,129-234-16 0 0,63-95 72 0 0,0-1 28 0 0,0 0 34 0 0,30-62 436 0 0,110-163-44 0 0,-99 172-446 0 0,2 2 1 0 0,2 2-1 0 0,3 1 0 0 0,34-24-20 0 0,-80 69-12 0 0,1 1-1 0 0,0-1 0 0 0,0 1 1 0 0,0-1-1 0 0,0 1 0 0 0,0 0 1 0 0,0 0-1 0 0,1 0 0 0 0,-1 1 1 0 0,1-1-1 0 0,-1 1 1 0 0,1 0-1 0 0,0 0 0 0 0,-1 0 1 0 0,1 0-1 0 0,0 1 0 0 0,0 0 1 0 0,-1-1-1 0 0,1 1 0 0 0,0 1 1 0 0,2-1 12 0 0,10 40-102 0 0,-8 20 203 0 0,22 65-1 0 0,34 47-32 0 0,-48-50-54 0 0,-16-120 21 0 0,-1 0 0 0 0,1 0-1 0 0,-1 0 1 0 0,0 1 0 0 0,0-1 0 0 0,0 0-1 0 0,0 0 1 0 0,0 0 0 0 0,0-1 0 0 0,-1 1-1 0 0,1 0 1 0 0,-1 0 0 0 0,1-1 0 0 0,-1 1-1 0 0,1-1 1 0 0,-1 1 0 0 0,0-1 0 0 0,0 0-1 0 0,0 1 1 0 0,0-1 0 0 0,0 0 0 0 0,0 0-1 0 0,0-1 1 0 0,0 1 0 0 0,0 0 0 0 0,-1-1-1 0 0,1 1 1 0 0,0-1 0 0 0,0 0 0 0 0,-1 0-1 0 0,1 0 1 0 0,0 0 0 0 0,0 0 0 0 0,-1 0-1 0 0,1 0 1 0 0,0-1 0 0 0,0 1 0 0 0,-2-1-36 0 0,-54-65 1287 0 0,43 46-1487 0 0,-6-9 318 0 0,-1 0 1 0 0,-2 2-1 0 0,0 0 0 0 0,-26-20-117 0 0,41 40-568 0 0,0 1 0 0 0,0 0 0 0 0,-1 0 0 0 0,1 1 0 0 0,-1 0 0 0 0,0 0 0 0 0,-1 1 0 0 0,1 1 0 0 0,-1 0 0 0 0,1 0 0 0 0,-8 0 568 0 0,6 2-4777 0 0,5 1-3031 0 0</inkml:trace>
  <inkml:trace contextRef="#ctx0" brushRef="#br0" timeOffset="2259.613">1687 196 0 0 0,'0'0'1323'0'0,"0"0"37"0"0,0 0-5 0 0,0 0 7 0 0,0 0-9 0 0,0 0 96 0 0,-4-12 46 0 0,-18-61 2486 0 0,-23 10 1464 0 0,38 58-5331 0 0,1 0-1 0 0,-1 0 0 0 0,-1 1 0 0 0,1 0 0 0 0,-1 0 1 0 0,1 1-1 0 0,-1 0 0 0 0,0 0 0 0 0,0 1 0 0 0,-1 0 1 0 0,1 0-1 0 0,-9 0-113 0 0,9 0 7 0 0,-1 1 1 0 0,1 1 0 0 0,-1-1 0 0 0,0 1-1 0 0,1 0 1 0 0,-1 1 0 0 0,0 0-1 0 0,1 1 1 0 0,-1-1 0 0 0,1 2-1 0 0,0-1 1 0 0,-1 1 0 0 0,1 0 0 0 0,1 1-1 0 0,-1 0 1 0 0,0 0 0 0 0,1 1-1 0 0,0 0 1 0 0,0 0 0 0 0,0 1 0 0 0,1-1-1 0 0,0 2 1 0 0,0-1 0 0 0,0 1-1 0 0,1-1 1 0 0,0 1 0 0 0,-4 7-8 0 0,6-7 4 0 0,0 0 0 0 0,1 1 0 0 0,0-1 0 0 0,0 1 1 0 0,0-1-1 0 0,1 1 0 0 0,0 0 0 0 0,1 0 0 0 0,0-1 1 0 0,0 1-1 0 0,0 0 0 0 0,1 0 0 0 0,0-1 0 0 0,1 1 0 0 0,2 7-4 0 0,42 95 303 0 0,133 273 551 0 0,-157-326-789 0 0,-3 1 1 0 0,-2 1 0 0 0,-2 0 0 0 0,-4 1 0 0 0,-2 1-1 0 0,1 41-65 0 0,-9-40 96 0 0,1-31-31 0 0,-1 1 0 0 0,-1 0 0 0 0,-2-1 0 0 0,-1 1 0 0 0,-2 0 0 0 0,-1-1 0 0 0,-1 0 0 0 0,-2-1 0 0 0,-9 23-65 0 0,17-49 9 0 0,-1-1 1 0 0,1 1 0 0 0,-1-1 0 0 0,0 0-1 0 0,0 0 1 0 0,0 0 0 0 0,0 0 0 0 0,-1 0 0 0 0,1 0-1 0 0,-1-1 1 0 0,0 1 0 0 0,0-1 0 0 0,0 0-1 0 0,0 1 1 0 0,0-1 0 0 0,0-1 0 0 0,-1 1-1 0 0,1 0 1 0 0,0-1 0 0 0,-1 0 0 0 0,0 0 0 0 0,1 0-1 0 0,-1 0 1 0 0,0 0 0 0 0,1-1 0 0 0,-1 0-1 0 0,0 1 1 0 0,1-1 0 0 0,-1-1 0 0 0,0 1-1 0 0,0-1 1 0 0,1 1 0 0 0,-1-1 0 0 0,0 0 0 0 0,1 0-1 0 0,-1-1 1 0 0,1 1 0 0 0,0-1 0 0 0,-1 1-1 0 0,1-1 1 0 0,0 0 0 0 0,0-1 0 0 0,0 1-1 0 0,0 0 1 0 0,0-1 0 0 0,0 0-10 0 0,-10-9-314 0 0,0 0-1 0 0,1 0 1 0 0,0-1-1 0 0,1-1 1 0 0,0 1 0 0 0,1-2-1 0 0,-4-9 315 0 0,-7-22-4587 0 0,8-2-5142 0 0,13 33 2813 0 0</inkml:trace>
  <inkml:trace contextRef="#ctx0" brushRef="#br0" timeOffset="3198.435">2047 664 0 0 0,'0'0'1408'0'0,"0"0"-19"0"0,0 0 232 0 0,0 0 392 0 0,0 0 277 0 0,0 0-51 0 0,0 0-350 0 0,0 0-416 0 0,0 0-338 0 0,0 0-229 0 0,0 0-180 0 0,0 0-121 0 0,0 0-84 0 0,-1 18-72 0 0,-12 118 582 0 0,-4 199-144 0 0,12-221 314 0 0,22-185 396 0 0,66-214-501 0 0,-19 105-980 0 0,8 69-164 0 0,-71 109 34 0 0,0 1 0 0 0,0 0 0 0 0,0 0 0 0 0,0-1 0 0 0,0 1 0 0 0,0 0 0 0 0,0 0 0 0 0,1 0 0 0 0,-1 1 0 0 0,0-1 0 0 0,1 0 0 0 0,-1 0 0 0 0,0 1 0 0 0,1-1 0 0 0,-1 1 0 0 0,1-1 0 0 0,-1 1 0 0 0,1 0 0 0 0,-1-1 0 0 0,1 1 0 0 0,-1 0 0 0 0,1 0 0 0 0,0 0 0 0 0,-1 0 0 0 0,1 0 0 0 0,-1 0 0 0 0,1 1 0 0 0,-1-1 0 0 0,1 1 0 0 0,-1-1 0 0 0,1 1 0 0 0,-1-1 0 0 0,0 1 0 0 0,1 0 0 0 0,-1-1 14 0 0,21 132-4136 0 0,-13-120 1135 0 0,6 2-8950 0 0,-9-13 6985 0 0</inkml:trace>
  <inkml:trace contextRef="#ctx0" brushRef="#br0" timeOffset="3873.503">2677 307 8794 0 0,'0'0'2519'0'0,"0"0"-639"0"0,0 0-370 0 0,0 0-59 0 0,0 0-112 0 0,0 0-273 0 0,0 0-376 0 0,0 0-300 0 0,0 0-186 0 0,0 0-104 0 0,0 0-43 0 0,0 0-25 0 0,-11 20-21 0 0,-35 65-18 0 0,25-40 82 0 0,21-36-2936 0 0,1 2-4039 0 0,-1-8-857 0 0</inkml:trace>
  <inkml:trace contextRef="#ctx0" brushRef="#br0" timeOffset="4394.123">2892 362 0 0 0,'0'0'935'0'0,"0"0"839"0"0,0 0 379 0 0,0 0 51 0 0,0 0-97 0 0,0 0-228 0 0,0 0-340 0 0,0 0-316 0 0,0 0-262 0 0,0 0-173 0 0,0 0-101 0 0,0 0-63 0 0,0 0-70 0 0,14-1 537 0 0,-7 0-973 0 0,131-8 768 0 0,-137 10-878 0 0,0-1 0 0 0,0 0 0 0 0,0 1 0 0 0,0-1 0 0 0,0 0 0 0 0,0 1-1 0 0,0-1 1 0 0,0 1 0 0 0,0 0 0 0 0,0-1 0 0 0,0 1 0 0 0,0 0 0 0 0,0 0 0 0 0,-1-1 0 0 0,1 1 0 0 0,0 0 0 0 0,0 0 0 0 0,-1 0 0 0 0,1 0 0 0 0,-1 0 0 0 0,1 0 0 0 0,-1 0 0 0 0,1 0 0 0 0,-1 0 0 0 0,0 0-1 0 0,1 0 1 0 0,-1 1 0 0 0,0-1 0 0 0,0 0 0 0 0,0 0 0 0 0,0 0 0 0 0,0 0 0 0 0,0 0 0 0 0,0 0 0 0 0,0 1 0 0 0,0-1 0 0 0,-1 0 0 0 0,1 0 0 0 0,0 0 0 0 0,-1 0 0 0 0,1 0 0 0 0,-1 0 0 0 0,1 0-8 0 0,-26 44 467 0 0,-46 26 247 0 0,71-70-701 0 0,0 0 0 0 0,0 0 0 0 0,0 1 0 0 0,0-1 0 0 0,0 0 0 0 0,0 1 0 0 0,0-1 0 0 0,1 0 0 0 0,-1 1 0 0 0,1-1 0 0 0,-1 1 0 0 0,1-1 0 0 0,-1 1 0 0 0,1-1 0 0 0,0 1 0 0 0,0-1 0 0 0,0 1 0 0 0,0-1 0 0 0,0 1 0 0 0,0-1 0 0 0,0 1 0 0 0,0 0 0 0 0,0-1 0 0 0,1 1 0 0 0,-1-1 0 0 0,1 1 0 0 0,-1-1-1 0 0,1 0 1 0 0,0 1 0 0 0,-1-1 0 0 0,1 1 0 0 0,0-1 0 0 0,0 0 0 0 0,0 0 0 0 0,0 0 0 0 0,0 1 0 0 0,0-1 0 0 0,0 0 0 0 0,1 0 0 0 0,-1 0 0 0 0,0-1 0 0 0,1 2-13 0 0,13 0-23 0 0,0-1 0 0 0,0 0 0 0 0,0-1 0 0 0,0-1-1 0 0,0 0 1 0 0,0-1 0 0 0,-1 0 0 0 0,1-1 0 0 0,0-1 0 0 0,-1-1 0 0 0,7-2 23 0 0,-2 2-2285 0 0,-4 2-6629 0 0,-7 3-1224 0 0</inkml:trace>
  <inkml:trace contextRef="#ctx0" brushRef="#br0" timeOffset="5485.537">3649 829 0 0 0,'0'0'1391'0'0,"0"0"192"0"0,0 0 93 0 0,0 0 122 0 0,0 0 45 0 0,0 0-205 0 0,0 0-350 0 0,0 0-317 0 0,-31 9-295 0 0,-96 28-185 0 0,62-2-2 0 0,55-26-414 0 0,1-1-39 0 0,-1 1 0 0 0,1 0 0 0 0,0 0 0 0 0,1 1 0 0 0,0 0 0 0 0,1 0 0 0 0,0 1-1 0 0,1 0 1 0 0,0 1 0 0 0,0-1 0 0 0,1 1 0 0 0,1 0 0 0 0,0 0 0 0 0,0 0 0 0 0,2 1 0 0 0,-1-1 0 0 0,2 1 0 0 0,-1 0 0 0 0,2 12-36 0 0,0-22 22 0 0,1 0 1 0 0,0 0-1 0 0,0 1 1 0 0,0-1-1 0 0,1 0 1 0 0,-1 0-1 0 0,1 0 1 0 0,0 0-1 0 0,0-1 1 0 0,0 1-1 0 0,0 0 1 0 0,0-1-1 0 0,0 0 1 0 0,1 1-1 0 0,-1-1 1 0 0,1 0-1 0 0,0 0 0 0 0,-1 0 1 0 0,1 0-1 0 0,0-1 1 0 0,0 1-1 0 0,0-1 1 0 0,0 0-1 0 0,0 0 1 0 0,1 0-1 0 0,-1 0 1 0 0,0-1-1 0 0,1 1 1 0 0,-1-1-1 0 0,2 1-22 0 0,103-13 1938 0 0,-81 0-1639 0 0,-1-1 0 0 0,0 0 0 0 0,-1-2 0 0 0,0-1 0 0 0,-2-1 0 0 0,0-1 0 0 0,0-2 0 0 0,-2 0 0 0 0,-1-1 1 0 0,0 0-1 0 0,-2-2 0 0 0,0 0 0 0 0,-2-2 0 0 0,4-7-299 0 0,-4 7 13 0 0,-1-1 1 0 0,-1 0-1 0 0,-2-1 1 0 0,-1 0 0 0 0,-1-1-1 0 0,-1 0 1 0 0,-1-1-1 0 0,-2 0 1 0 0,-1 0 0 0 0,-1 0-1 0 0,-2-1 1 0 0,0 0-1 0 0,-2 1 1 0 0,-2-1 0 0 0,-1-5-14 0 0,1 23-68 0 0,0 0 0 0 0,-1 0 0 0 0,0 1 0 0 0,-1 0 1 0 0,0-1-1 0 0,-1 1 0 0 0,0 1 0 0 0,-1-1 0 0 0,0 1 1 0 0,-1 0-1 0 0,0 0 0 0 0,0 1 0 0 0,-1 0 1 0 0,0 0-1 0 0,-1 1 0 0 0,0 0 0 0 0,0 0 0 0 0,-7-3 68 0 0,12 9-27 0 0,1 0-1 0 0,0 1 0 0 0,-1 0 1 0 0,1 0-1 0 0,-1 0 0 0 0,1 0 1 0 0,-1 0-1 0 0,1 1 1 0 0,-1 0-1 0 0,1 0 0 0 0,-1 0 1 0 0,0 0-1 0 0,1 0 0 0 0,-1 1 1 0 0,1-1-1 0 0,-1 1 0 0 0,1 0 1 0 0,-1 0-1 0 0,1 0 0 0 0,-1 1 1 0 0,1-1-1 0 0,0 1 1 0 0,0 0-1 0 0,0 0 0 0 0,0 0 1 0 0,0 0-1 0 0,0 0 0 0 0,1 1 1 0 0,-1-1-1 0 0,1 1 0 0 0,-3 2 28 0 0,-54 100-22 0 0,50-82 90 0 0,2 0 0 0 0,1 0 0 0 0,1 0-1 0 0,0 0 1 0 0,2 1 0 0 0,1 0-1 0 0,1-1 1 0 0,1 1 0 0 0,1 0-1 0 0,1 0 1 0 0,1-1 0 0 0,1 1-1 0 0,1-1 1 0 0,1 0 0 0 0,1 0-1 0 0,1-1 1 0 0,1 0 0 0 0,1 0-1 0 0,1-1 1 0 0,12 18-68 0 0,1-4 219 0 0,2 0-1 0 0,2-2 0 0 0,1-1 1 0 0,1-1-1 0 0,15 10-218 0 0,16 17-25 0 0,-59-68-15176 0 0,-2 5 8476 0 0</inkml:trace>
  <inkml:trace contextRef="#ctx0" brushRef="#br0" timeOffset="5818.291">4507 634 6025 0 0,'0'0'2261'0'0,"0"0"-273"0"0,0 0-166 0 0,0 0 36 0 0,0 0-106 0 0,0 0-329 0 0,-19 35-452 0 0,-57 108-383 0 0,35-67-205 0 0,-4-1-1 0 0,-47 60-382 0 0,61-85-50 0 0,15-23-1931 0 0,-1-1-6228 0 0,14-23 3656 0 0,0-2-107 0 0</inkml:trace>
  <inkml:trace contextRef="#ctx0" brushRef="#br0" timeOffset="6081.042">4102 682 7001 0 0,'0'0'1529'0'0,"0"0"-410"0"0,0 0-127 0 0,0 0 306 0 0,0 0 266 0 0,0 0 11 0 0,0 0-256 0 0,0 0-271 0 0,0 0-192 0 0,0 0-137 0 0,0 0-97 0 0,0 0-70 0 0,31 34-74 0 0,97 108-97 0 0,-33-38 325 0 0,12 33-494 0 0,-100-120-503 0 0,-6-14-4066 0 0,0-2-4544 0 0,-3-1 479 0 0</inkml:trace>
  <inkml:trace contextRef="#ctx0" brushRef="#br0" timeOffset="6334.338">4974 281 7210 0 0,'0'0'3652'0'0,"0"0"-1741"0"0,0 0-640 0 0,0 0 54 0 0,0 0 67 0 0,0 0-98 0 0,0 0-353 0 0,0 0-363 0 0,0 0-248 0 0,0 0-163 0 0,0 0-90 0 0,0 0-50 0 0,-25 32-43 0 0,-76 101-76 0 0,67-80-519 0 0,29-35-901 0 0,5-11-1435 0 0,0 0-3660 0 0,0-3-1783 0 0</inkml:trace>
  <inkml:trace contextRef="#ctx0" brushRef="#br0" timeOffset="6827.39">5210 793 13195 0 0,'0'0'1325'0'0,"0"0"-280"0"0,0 0 24 0 0,0 0 142 0 0,0 0-8 0 0,0 0-243 0 0,0 0-352 0 0,0 0-232 0 0,0 0-130 0 0,0 0-93 0 0,-31 12-69 0 0,-97 40-25 0 0,71-13-20 0 0,51-28-34 0 0,-4 2-53 0 0,1 0 1 0 0,1 1-1 0 0,1 0 0 0 0,0 1 0 0 0,0-1 1 0 0,2 2-1 0 0,0-1 0 0 0,0 0 1 0 0,2 1-1 0 0,0 0 0 0 0,0 0 1 0 0,2 0-1 0 0,0 8 48 0 0,1-21-13 0 0,0-1 0 0 0,1 1 0 0 0,-1 0 0 0 0,1-1 0 0 0,0 1 0 0 0,0-1 0 0 0,0 1 0 0 0,0-1 0 0 0,0 1 0 0 0,0-1 1 0 0,1 0-1 0 0,-1 1 0 0 0,1-1 0 0 0,-1 0 0 0 0,1 0 0 0 0,0 0 0 0 0,0 0 0 0 0,0-1 0 0 0,0 1 0 0 0,0 0 0 0 0,1-1 0 0 0,-1 0 0 0 0,0 1 0 0 0,1-1 0 0 0,-1 0 1 0 0,1 0-1 0 0,-1 0 0 0 0,1 0 0 0 0,-1-1 0 0 0,1 1 0 0 0,0-1 0 0 0,-1 0 0 0 0,1 0 0 0 0,2 0 13 0 0,95-11 244 0 0,-61-6-67 0 0,-1-2-1 0 0,-1-2 1 0 0,0-1 0 0 0,-2-1 0 0 0,-1-3 0 0 0,-1 0 0 0 0,-1-3 0 0 0,-1 0-1 0 0,-2-2 1 0 0,-1-1 0 0 0,-1-1 0 0 0,-2-2 0 0 0,15-27-177 0 0,-26 37-163 0 0,-1 0 1 0 0,-2-1-1 0 0,0 0 0 0 0,-1-1 0 0 0,-2 0 1 0 0,-1-1-1 0 0,-1 1 0 0 0,-1-2 1 0 0,-2 1-1 0 0,-1 0 0 0 0,-1 0 1 0 0,-1-1-1 0 0,-1 1 163 0 0,0 21-113 0 0,1 0 1 0 0,-1 0 0 0 0,0 0-1 0 0,0 1 1 0 0,-1-1 0 0 0,0 0-1 0 0,0 1 1 0 0,-1 0 0 0 0,0-1-1 0 0,0 1 1 0 0,0 0 0 0 0,-1 0-1 0 0,0 1 1 0 0,0-1 0 0 0,0 1-1 0 0,-1 0 1 0 0,1 0 0 0 0,-1 0-1 0 0,0 1 1 0 0,-1-1 0 0 0,1 1-1 0 0,-1 1 1 0 0,0-1 0 0 0,0 1-1 0 0,0 0 1 0 0,-1 0 0 0 0,1 1-1 0 0,0 0 1 0 0,-1 0 0 0 0,0 0-1 0 0,1 1 1 0 0,-1 0 0 0 0,0 0-1 0 0,0 1 1 0 0,0 0 0 0 0,0 0-1 0 0,1 1 1 0 0,-2-1 112 0 0,-3 4 51 0 0,1 1 0 0 0,0 0 0 0 0,0 0-1 0 0,0 1 1 0 0,0 0 0 0 0,1 1 0 0 0,0 0 0 0 0,1 0 0 0 0,-1 1 0 0 0,1 0 0 0 0,1 1 0 0 0,0-1-1 0 0,0 2 1 0 0,0-1 0 0 0,1 1 0 0 0,1 0 0 0 0,0 0 0 0 0,0 0 0 0 0,-2 8-51 0 0,-4 9 131 0 0,1 1 0 0 0,1 0 1 0 0,1 1-1 0 0,2 0 1 0 0,1 0-1 0 0,1 1 0 0 0,1-1 1 0 0,2 1-1 0 0,1-1 0 0 0,3 21-131 0 0,0-29 20 0 0,1-1 0 0 0,1 0 0 0 0,0 0-1 0 0,2 0 1 0 0,0 0 0 0 0,2-1-1 0 0,0-1 1 0 0,1 1 0 0 0,0-1 0 0 0,2-1-1 0 0,0 0 1 0 0,1-1 0 0 0,0 0-1 0 0,12 10-19 0 0,-16-19-173 0 0,-1-1-1 0 0,1 0 0 0 0,1 0 0 0 0,-1 0 0 0 0,1-1 0 0 0,0-1 0 0 0,0 0 1 0 0,1 0-1 0 0,-1-1 0 0 0,1 0 0 0 0,0-1 0 0 0,10 1 174 0 0,12-1-4650 0 0,-1-5-3826 0 0,-22 0 4455 0 0</inkml:trace>
  <inkml:trace contextRef="#ctx0" brushRef="#br0" timeOffset="7406.184">5779 704 4737 0 0,'0'0'1591'0'0,"0"0"-463"0"0,0 0-100 0 0,0 0 215 0 0,0 0 124 0 0,0 0-85 0 0,0 0-308 0 0,0 0-340 0 0,-14 34-219 0 0,-43 104-120 0 0,42-77 115 0 0,17-51-289 0 0,-2-6-51 0 0,1 0 0 0 0,-1 0 0 0 0,1-1 0 0 0,0 1 0 0 0,0 0 0 0 0,0-1 0 0 0,0 1 0 0 0,1-1 0 0 0,0 1 0 0 0,0-1 0 0 0,0 0 0 0 0,0 0 0 0 0,0 0 0 0 0,0 0 0 0 0,1 0 0 0 0,-1 0 0 0 0,1 0 0 0 0,0-1 0 0 0,0 0 0 0 0,0 1 0 0 0,0-1 0 0 0,1 0 0 0 0,-1 0 0 0 0,0-1 0 0 0,1 1 0 0 0,-1-1 0 0 0,1 0 0 0 0,0 0 0 0 0,-1 0 0 0 0,1 0 0 0 0,0 0 0 0 0,3-1-70 0 0,2 1 220 0 0,1 0 1 0 0,-1-1 0 0 0,1-1-1 0 0,-1 0 1 0 0,0 0 0 0 0,1-1-1 0 0,-1 0 1 0 0,0 0-1 0 0,0-1 1 0 0,0 0 0 0 0,0-1-1 0 0,6-3-220 0 0,12-11 242 0 0,0-1 0 0 0,-2-2 0 0 0,0 0 0 0 0,-2-2 0 0 0,0-1 0 0 0,-1 0 0 0 0,-2-2 0 0 0,8-11-242 0 0,52-62 363 0 0,-80 98-365 0 0,1 1 1 0 0,-1 0-1 0 0,0-1 0 0 0,0 1 0 0 0,0-1 0 0 0,0 1 0 0 0,0 0 0 0 0,0-1 0 0 0,0 1 0 0 0,0-1 0 0 0,1 1 0 0 0,-1 0 0 0 0,0-1 0 0 0,0 1 0 0 0,0 0 0 0 0,1-1 0 0 0,-1 1 0 0 0,0 0 0 0 0,1 0 0 0 0,-1-1 0 0 0,0 1 0 0 0,1 0 0 0 0,-1 0 0 0 0,0-1 0 0 0,1 1 0 0 0,-1 0 0 0 0,0 0 0 0 0,1 0 0 0 0,-1 0 0 0 0,0-1 0 0 0,1 1 0 0 0,-1 0 0 0 0,1 0 0 0 0,-1 0 0 0 0,0 0 0 0 0,1 0 0 0 0,-1 0 0 0 0,1 0 0 0 0,-1 0 0 0 0,0 0 0 0 0,1 0 0 0 0,-1 0 0 0 0,1 1 0 0 0,-1-1 0 0 0,0 0 0 0 0,1 0 0 0 0,-1 0 1 0 0,1 0-1 0 0,-1 1 0 0 0,0-1 0 0 0,1 0 0 0 0,-1 0 0 0 0,0 1 0 0 0,0-1 0 0 0,1 0 0 0 0,-1 0 0 0 0,0 1 0 0 0,0-1 0 0 0,1 0 0 0 0,-1 1 0 0 0,0-1 0 0 0,0 1 0 0 0,0-1 0 0 0,1 0 0 0 0,-1 1 0 0 0,0-1 0 0 0,0 0 0 0 0,0 1 0 0 0,0 0 2 0 0,-1 32-163 0 0,1-28 224 0 0,-52 311-908 0 0,51 59-1402 0 0,-1-340 1788 0 0,-1 0-1 0 0,-2-1 0 0 0,-1 0 0 0 0,-2 0 1 0 0,-1 0-1 0 0,-2-1 0 0 0,-1 0 0 0 0,-13 22 462 0 0,23-48 189 0 0,0 0-1 0 0,-1-1 0 0 0,0 1 1 0 0,-1 0-1 0 0,1-1 1 0 0,-1 0-1 0 0,0 0 0 0 0,-1 0 1 0 0,1 0-1 0 0,-1-1 1 0 0,0 1-1 0 0,-1-1 0 0 0,1-1 1 0 0,-1 1-1 0 0,0-1 1 0 0,0 0-1 0 0,-1 0 0 0 0,1-1 1 0 0,-1 0-1 0 0,1 0 0 0 0,-1 0 1 0 0,0-1-1 0 0,-7 2-188 0 0,10-4 76 0 0,-1-1 1 0 0,1 1-1 0 0,0-1 0 0 0,0 0 0 0 0,0 0 0 0 0,0 0 1 0 0,0 0-1 0 0,0-1 0 0 0,0 0 0 0 0,0 0 0 0 0,0 0 1 0 0,1 0-1 0 0,-1 0 0 0 0,1-1 0 0 0,0 0 0 0 0,-1 1 1 0 0,1-1-1 0 0,0 0 0 0 0,1-1 0 0 0,-1 1 0 0 0,1 0 1 0 0,-1-1-1 0 0,1 0 0 0 0,0 1 0 0 0,0-1 0 0 0,0 0 1 0 0,1 0-1 0 0,0 0 0 0 0,-1 0 0 0 0,1 0 0 0 0,1 0 1 0 0,-1-4-77 0 0,-5-140 292 0 0,11 115-589 0 0,2 0 0 0 0,2 1-1 0 0,0-1 1 0 0,2 2-1 0 0,2-1 1 0 0,1 2 0 0 0,9-14 297 0 0,25-64-9766 0 0,-37 76-834 0 0</inkml:trace>
  <inkml:trace contextRef="#ctx0" brushRef="#br0" timeOffset="7665.484">6580 259 9794 0 0,'0'0'4840'0'0,"0"0"-2970"0"0,0 0-1028 0 0,0 0 79 0 0,0 0 192 0 0,0 0 21 0 0,0 0-241 0 0,0 0-269 0 0,0 0-218 0 0,0 0-145 0 0,-13 31-77 0 0,-40 100-68 0 0,0-39-96 0 0,53-92-22 0 0,-56 80-440 0 0,14-31-4251 0 0,30-35-1984 0 0,5-3-4527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8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0 0 0,'0'0'1132'0'0,"0"0"195"0"0,0 0 162 0 0,0 0 216 0 0,0 0 126 0 0,0 0-153 0 0,0 0-348 0 0,0 0-353 0 0,0 0-217 0 0,0 0-54 0 0,0 0 11 0 0,0 0 14 0 0,0 0 11 0 0,13 1-28 0 0,87 5 1300 0 0,120-5 1506 0 0,-18-17-2680 0 0,-154 3-1495 0 0,-47 5-4015 0 0,-2 4-5455 0 0,0 0 3362 0 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47.4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1 557 13427 0 0,'0'0'1317'0'0,"0"0"-632"0"0,0 0-328 0 0,0 0-12 0 0,0 0 44 0 0,0 0 21 0 0,0 0 0 0 0,0 0 8 0 0,0 0 53 0 0,0 0 44 0 0,0 0-15 0 0,0 0-44 0 0,28 3-57 0 0,89 6-90 0 0,19-19 276 0 0,-96 1-594 0 0,-21 5-407 0 0,35-5-1928 0 0,-19 7-8798 0 0,-28 2 4060 0 0</inkml:trace>
  <inkml:trace contextRef="#ctx0" brushRef="#br0" timeOffset="538.984">615 605 13611 0 0,'0'0'1105'0'0,"0"0"-383"0"0,0 0-93 0 0,0 0 94 0 0,0 0 8 0 0,0 0-145 0 0,0 0-222 0 0,0 0-171 0 0,0 0-84 0 0,0 0-42 0 0,0 0-27 0 0,-28 32-21 0 0,-88 100-13 0 0,75-69-43 0 0,39-54 22 0 0,1-5 12 0 0,0-1-1 0 0,0 1 0 0 0,0-1 0 0 0,0 1 0 0 0,1 0 1 0 0,-1-1-1 0 0,1 1 0 0 0,0-1 0 0 0,0 1 0 0 0,1 0 1 0 0,-1-1-1 0 0,1 1 0 0 0,0 0 0 0 0,0-1 0 0 0,0 1 1 0 0,0-1-1 0 0,0 0 0 0 0,1 1 0 0 0,0-1 1 0 0,0 0-1 0 0,-1 0 0 0 0,2 0 0 0 0,-1 0 0 0 0,0 0 1 0 0,1 0-1 0 0,-1-1 0 0 0,1 1 0 0 0,0-1 0 0 0,0 0 1 0 0,0 0-1 0 0,0 0 0 0 0,0 0 0 0 0,0 0 0 0 0,0-1 1 0 0,1 1-1 0 0,-1-1 0 0 0,1 0 0 0 0,-1 0 0 0 0,1 0 1 0 0,-1-1-1 0 0,1 1 0 0 0,0-1 0 0 0,-1 0 0 0 0,1 0 1 0 0,2 0 3 0 0,5 0 137 0 0,0-1 1 0 0,-1 0 0 0 0,1-1 0 0 0,0 0 0 0 0,-1-1-1 0 0,1 0 1 0 0,-1 0 0 0 0,0-1 0 0 0,0-1-1 0 0,-1 0 1 0 0,1 0 0 0 0,-1-1 0 0 0,0 0 0 0 0,0 0-1 0 0,-1-1 1 0 0,6-5-138 0 0,37-34 379 0 0,-3-3 0 0 0,-1-1-1 0 0,-3-2 1 0 0,-2-2 0 0 0,-2-2 0 0 0,-3-2-1 0 0,-2-1 1 0 0,20-50-379 0 0,-47 91-46 0 0,-1-1 0 0 0,-1 0 0 0 0,-1-1 0 0 0,-1 1 0 0 0,0-1-1 0 0,-2 0 1 0 0,0 0 0 0 0,-1 0 0 0 0,-1-8 46 0 0,0 22-67 0 0,-1-1 0 0 0,1 1 0 0 0,-1 0 0 0 0,-1-1 1 0 0,1 1-1 0 0,-1 0 0 0 0,0 0 0 0 0,0 0 0 0 0,-1 0 0 0 0,0 0 0 0 0,0 0 0 0 0,0 1 0 0 0,-1-1 1 0 0,1 1-1 0 0,-2 0 0 0 0,1 0 0 0 0,0 0 0 0 0,-1 1 0 0 0,0 0 0 0 0,0 0 0 0 0,0 0 0 0 0,0 0 0 0 0,-1 1 1 0 0,1 0-1 0 0,-1 0 0 0 0,0 0 0 0 0,0 1 0 0 0,0 0 0 0 0,-1 0 0 0 0,-3-1 67 0 0,-1 2-39 0 0,0 1 0 0 0,-1 0-1 0 0,1 0 1 0 0,-1 1-1 0 0,1 0 1 0 0,-1 1 0 0 0,1 0-1 0 0,0 1 1 0 0,0 1 0 0 0,0-1-1 0 0,1 2 1 0 0,-1-1 0 0 0,1 2-1 0 0,0-1 1 0 0,0 1-1 0 0,1 1 1 0 0,0 0 0 0 0,0 0-1 0 0,0 0 1 0 0,1 1 0 0 0,0 1-1 0 0,1 0 1 0 0,0 0 0 0 0,0 0-1 0 0,1 0 1 0 0,0 1-1 0 0,1 0 1 0 0,0 1 0 0 0,-4 9 39 0 0,3-4 40 0 0,-1 0 1 0 0,2 1-1 0 0,0 0 1 0 0,1 0-1 0 0,1 0 1 0 0,1 0-1 0 0,0 1 0 0 0,1-1 1 0 0,1 1-1 0 0,1-1 1 0 0,0 1-1 0 0,1-1 1 0 0,1 0-1 0 0,0 0 1 0 0,2 0-1 0 0,0 0 1 0 0,1-1-1 0 0,0 1 1 0 0,1-1-1 0 0,1-1 1 0 0,1 0-1 0 0,0 0 1 0 0,11 13-41 0 0,6-2 178 0 0,2-1 1 0 0,1-1 0 0 0,0-1 0 0 0,2-2 0 0 0,1-1-1 0 0,0-1 1 0 0,1-2 0 0 0,1-1 0 0 0,1-2 0 0 0,0-1 0 0 0,1-2-1 0 0,22 4-178 0 0,14 9-689 0 0,-64-19-1672 0 0,-7-2-1584 0 0,-1 0-3403 0 0,0-3-1739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59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248 221 6673 0 0,'0'0'1475'0'0,"0"0"-130"0"0,0 0-64 0 0,0 0 108 0 0,0 0 194 0 0,0 0 64 0 0,0 0-192 0 0,0 0-378 0 0,0 0-405 0 0,0 0-320 0 0,-8 2-182 0 0,-23 8-58 0 0,24 30 121 0 0,61 311 1134 0 0,-22-31-1631 0 0,-34-182-4697 0 0,-5-98-3545 0 0,1-31 1406 0 0</inkml:trace>
  <inkml:trace contextRef="#ctx0" brushRef="#br0" timeOffset="370.775">1 387 6937 0 0,'0'0'1638'0'0,"0"0"-37"0"0,0 0 24 0 0,0 0 57 0 0,0 0-71 0 0,0 0-307 0 0,0 0-448 0 0,0 0-324 0 0,0 0-158 0 0,0 0-37 0 0,0 0 13 0 0,0 0-21 0 0,31-15-24 0 0,103-45-18 0 0,0 21 233 0 0,-97 29-409 0 0,1 2 0 0 0,0 1-1 0 0,0 3 1 0 0,0 0 0 0 0,0 3-1 0 0,38 3-110 0 0,-73-2 0 0 0,0 0-1 0 0,0 1 1 0 0,0-1-1 0 0,1 1 0 0 0,-1-1 1 0 0,0 1-1 0 0,0 0 0 0 0,0 1 1 0 0,0-1-1 0 0,0 0 0 0 0,-1 1 1 0 0,1-1-1 0 0,0 1 1 0 0,0 0-1 0 0,-1 0 0 0 0,0 0 1 0 0,1 1-1 0 0,-1-1 0 0 0,0 0 1 0 0,0 1-1 0 0,0-1 0 0 0,0 1 1 0 0,0 0-1 0 0,-1 0 1 0 0,0 0-1 0 0,1-1 0 0 0,-1 1 1 0 0,0 0-1 0 0,0 1 0 0 0,0-1 1 0 0,-1 0-1 0 0,1 0 0 0 0,-1 0 1 0 0,0 0-1 0 0,0 1 0 0 0,0-1 1 0 0,0 0-1 0 0,0 0 1 0 0,-1 0-1 0 0,1 1 0 0 0,-1-1 1 0 0,0 0-1 0 0,0 0 0 0 0,0 0 1 0 0,0 0-1 0 0,-1 1 1 0 0,-7 13 0 0 0,0-1 0 0 0,0 1-1 0 0,-2-1 1 0 0,0-1 0 0 0,0 0 0 0 0,-2 0 0 0 0,0-1 0 0 0,-12 15 16 0 0,11-12 3 0 0,6-9-24 0 0,0 0 1 0 0,1 0-1 0 0,0 1 0 0 0,1 0 1 0 0,-1 0-1 0 0,2 1 0 0 0,-1 0 1 0 0,1 0-1 0 0,1 0 0 0 0,0 1 1 0 0,0-1-1 0 0,1 1 0 0 0,1 0 1 0 0,0 0-1 0 0,0 0 5 0 0,5-6-4 0 0,-1 0-1 0 0,1 0 1 0 0,0-1 0 0 0,1 0-1 0 0,-1 1 1 0 0,1-1-1 0 0,0 0 1 0 0,0-1-1 0 0,0 1 1 0 0,0-1 0 0 0,1 0-1 0 0,-1 0 1 0 0,1 0-1 0 0,0 0 1 0 0,0-1 0 0 0,0 0-1 0 0,0 0 1 0 0,0 0-1 0 0,0-1 1 0 0,1 0 0 0 0,-1 0-1 0 0,1 0 1 0 0,1 0 4 0 0,-6-1 0 0 0,14 3 3 0 0,0 0 0 0 0,-1 2 0 0 0,1-1 0 0 0,-1 2 0 0 0,1 0 0 0 0,-2 1 0 0 0,12 7-3 0 0,-23-13 16 0 0,-1 0 1 0 0,1 1-1 0 0,-1-1 0 0 0,1 1 0 0 0,-1-1 1 0 0,0 1-1 0 0,0-1 0 0 0,0 1 0 0 0,0 0 1 0 0,0 0-1 0 0,0 0 0 0 0,0 0 0 0 0,0-1 1 0 0,-1 1-1 0 0,1 0 0 0 0,-1 0 0 0 0,1 0 1 0 0,-1 0-1 0 0,0 0 0 0 0,0 0 0 0 0,0 0 1 0 0,0 1-1 0 0,0-1 0 0 0,0 0 0 0 0,-1 0 1 0 0,1 0-1 0 0,-1 0 0 0 0,1-1 0 0 0,-1 1 1 0 0,0 0-1 0 0,0 0 0 0 0,0 0 0 0 0,0 0 1 0 0,0-1-1 0 0,0 1 0 0 0,0 0 0 0 0,-1 0-16 0 0,-53 57 716 0 0,55-58-715 0 0,-231 153 504 0 0,190-128-584 0 0,0-2-1 0 0,-2-1 1 0 0,-1-2 0 0 0,-12 2 79 0 0,31-18-1529 0 0,31-17-4040 0 0,32-13-3281 0 0,-25 14 2485 0 0</inkml:trace>
  <inkml:trace contextRef="#ctx0" brushRef="#br0" timeOffset="1073.3">971 840 5505 0 0,'0'0'2693'0'0,"0"0"-517"0"0,0 0-313 0 0,0 0-13 0 0,0 0-44 0 0,0 0-245 0 0,0 0-447 0 0,0 0-407 0 0,0 0-295 0 0,-11 32-175 0 0,-31 97-66 0 0,39-93-52 0 0,16-33 8 0 0,-8-4-66 0 0,11 0 55 0 0,1-1 1 0 0,-1-1 0 0 0,1 0 0 0 0,-1-2 0 0 0,0 0-1 0 0,-1 0 1 0 0,1-1 0 0 0,-1-1 0 0 0,0-1-1 0 0,-1 0 1 0 0,0-1 0 0 0,0-1 0 0 0,-1 0-1 0 0,0 0 1 0 0,0-1 0 0 0,-1-1 0 0 0,2-4-117 0 0,4 0 30 0 0,189-186 185 0 0,-206 202-234 0 0,0 1 1 0 0,1 0 0 0 0,-1 0 0 0 0,0 0 0 0 0,0 0-1 0 0,1 0 1 0 0,-1 1 0 0 0,0-1 0 0 0,0 0 0 0 0,0 1-1 0 0,-1-1 1 0 0,1 0 0 0 0,0 1 0 0 0,0-1 0 0 0,-1 1 0 0 0,1-1-1 0 0,-1 1 1 0 0,1-1 0 0 0,-1 1 0 0 0,0 0 0 0 0,1-1-1 0 0,-1 1 1 0 0,0 0 0 0 0,0-1 0 0 0,0 1 0 0 0,-1-1-1 0 0,1 1 1 0 0,0 0 0 0 0,0-1 0 0 0,-1 1 0 0 0,1-1 0 0 0,-1 1-1 0 0,0-1 1 0 0,1 1 0 0 0,-1-1 0 0 0,0 1 18 0 0,1 4-18 0 0,-3 24-15 0 0,2-26 25 0 0,-1 0 0 0 0,1 0 1 0 0,0 1-1 0 0,0-1 1 0 0,0 1-1 0 0,1-1 1 0 0,-1 0-1 0 0,1 1 0 0 0,0-1 1 0 0,1 1-1 0 0,-1-1 1 0 0,1 1-1 0 0,0-1 1 0 0,0 1-1 0 0,0-1 0 0 0,0 0 1 0 0,1 0-1 0 0,0 0 1 0 0,0 0-1 0 0,0 0 1 0 0,0 0-1 0 0,1 0 0 0 0,-1 0 1 0 0,1-1-1 0 0,0 1 1 0 0,0-1-1 0 0,0 0 1 0 0,1 0-1 0 0,-1 0 0 0 0,1-1 1 0 0,-1 1-1 0 0,1-1 1 0 0,0 0-1 0 0,0 0 1 0 0,3 1 7 0 0,1-1 44 0 0,0 0-1 0 0,0-1 1 0 0,0 0 0 0 0,0-1 0 0 0,-1 0 0 0 0,1 0 0 0 0,0 0 0 0 0,0-1 0 0 0,0 0 0 0 0,0-1-1 0 0,-1 0 1 0 0,1 0 0 0 0,0-1 0 0 0,-1 0 0 0 0,0 0 0 0 0,0-1 0 0 0,0 1 0 0 0,0-2 0 0 0,0 1-1 0 0,-1-1 1 0 0,0 0 0 0 0,0 0 0 0 0,3-4-44 0 0,33-32 305 0 0,-3-2-1 0 0,-1-2 1 0 0,-2-1 0 0 0,-2-1-1 0 0,-3-3 1 0 0,-1 0 0 0 0,17-44-305 0 0,-30 55 28 0 0,-3-1 1 0 0,-1 0 0 0 0,-2 0-1 0 0,-2-1 1 0 0,-1-1 0 0 0,-2 0-1 0 0,-3 0 1 0 0,0-39-29 0 0,-3 80 3 0 0,0-1-1 0 0,1 1 1 0 0,-1-1 0 0 0,0 1-1 0 0,0-1 1 0 0,0 0 0 0 0,0 1-1 0 0,0-1 1 0 0,-1 1 0 0 0,1-1-1 0 0,0 1 1 0 0,-1-1 0 0 0,1 1-1 0 0,-1 0 1 0 0,1-1 0 0 0,-1 1-1 0 0,0-1 1 0 0,1 1 0 0 0,-1 0-1 0 0,0 0 1 0 0,0-1 0 0 0,0 1-1 0 0,0 0 1 0 0,0 0 0 0 0,0 0-1 0 0,-1 0 1 0 0,0-1-3 0 0,-19 40-373 0 0,1 24 348 0 0,3 1 0 0 0,2 0 0 0 0,3 1 1 0 0,2 0-1 0 0,4 1 0 0 0,2 0 0 0 0,4 22 25 0 0,2-62-46 0 0,0 0 0 0 0,2-1 0 0 0,1 1-1 0 0,1-1 1 0 0,1 0 0 0 0,1 0 0 0 0,1-1 0 0 0,1 0 0 0 0,1-1-1 0 0,1 0 1 0 0,2 1 46 0 0,-9-9-2907 0 0,-78-90-11952 0 0,59 61 10512 0 0,2 7 2411 0 0</inkml:trace>
  <inkml:trace contextRef="#ctx0" brushRef="#br0" timeOffset="1329.6">1468 332 11554 0 0,'0'0'1610'0'0,"0"0"-136"0"0,0 0 33 0 0,0 0-32 0 0,35 0-198 0 0,116 0-214 0 0,-42-3 342 0 0,-1-5-1 0 0,107-22-1404 0 0,-52 5 213 0 0,-82 14-464 0 0,12-1-1368 0 0,-32 5-4051 0 0,-31 3-5651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53 4209 0 0,'0'0'1900'0'0,"0"0"-247"0"0,0 0-198 0 0,0 0 33 0 0,0 0 76 0 0,0 0-27 0 0,0 0-289 0 0,0 0-421 0 0,0 0-358 0 0,0 0-257 0 0,0 0-114 0 0,0 3-9 0 0,12 498 2410 0 0,-35-314-2316 0 0,23-227 2662 0 0,5-85-2583 0 0,5 58-217 0 0,2 0 0 0 0,4 2 0 0 0,2-1 0 0 0,4 2 1 0 0,26-55-46 0 0,-44 109-1 0 0,1-1-1 0 0,0 2 1 0 0,1-1 0 0 0,0 0 0 0 0,0 1 0 0 0,1 0 0 0 0,0 1 0 0 0,1 0 0 0 0,0 0 0 0 0,0 0 0 0 0,1 1 0 0 0,-1 0 0 0 0,10-5 1 0 0,-15 11-6 0 0,-1 0-1 0 0,0 1 0 0 0,1-1 1 0 0,-1 1-1 0 0,1-1 1 0 0,-1 1-1 0 0,0 0 0 0 0,1 0 1 0 0,-1 0-1 0 0,1 0 1 0 0,-1 0-1 0 0,0 1 0 0 0,1-1 1 0 0,-1 1-1 0 0,1-1 1 0 0,-1 1-1 0 0,0 0 0 0 0,0 0 1 0 0,1 0-1 0 0,-1 0 1 0 0,0 0-1 0 0,0 1 0 0 0,0-1 1 0 0,0 1-1 0 0,0-1 1 0 0,-1 1-1 0 0,1 0 0 0 0,0 0 1 0 0,-1 0-1 0 0,1-1 1 0 0,-1 2-1 0 0,0-1 0 0 0,0 0 1 0 0,1 2 6 0 0,33 88 90 0 0,-30-73-76 0 0,1 20-906 0 0,-6-38 82 0 0,0-1-555 0 0,0 0-824 0 0,0-1-3273 0 0,0-2 2897 0 0,0 3 1272 0 0,0-4-6761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0 3209 0 0,'0'0'1657'0'0,"0"0"-79"0"0,0 0 200 0 0,0 0 306 0 0,0 0 115 0 0,0 0-246 0 0,0 0-548 0 0,0 0-495 0 0,0 0-337 0 0,0 0-202 0 0,0 0-103 0 0,0 0-70 0 0,0 0-72 0 0,-16 26-51 0 0,-52 79-64 0 0,28-32-1782 0 0,36-60-525 0 0,1-6-2493 0 0,2-3-4750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0,'0'0'739'0'0,"0"0"879"0"0,0 0 394 0 0,0 0 212 0 0,0 0 85 0 0,0 0-149 0 0,0 0-450 0 0,0 0-530 0 0,0 0-398 0 0,0 0-226 0 0,0 0-69 0 0,0 0 19 0 0,8-3 48 0 0,62-16 1206 0 0,156 19 277 0 0,-180 4-1529 0 0,-46-4-229 0 0,0 0 61 0 0,0 0 40 0 0,-40-74 582 0 0,30 63-911 0 0,-77-91-48 0 0,64 65-2065 0 0,31 36-7993 0 0,-3 1-697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0,'0'0'417'0'0,"0"0"1116"0"0,0 0 510 0 0,0 0 189 0 0,0 0 5 0 0,0 0-299 0 0,0 0-386 0 0,0 0-353 0 0,0 0-295 0 0,0 0-184 0 0,0 0-106 0 0,0 0-18 0 0,0 0-15 0 0,5-1-21 0 0,34 1 950 0 0,81 1 1412 0 0,-25-7-2575 0 0,14-10-794 0 0,-90 10-659 0 0,-15 5-3102 0 0,-1 1-4129 0 0,-3 0 530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2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0,'0'0'928'0'0,"0"0"655"0"0,0 0 346 0 0,0 0 34 0 0,0 0-228 0 0,0 0-428 0 0,0 0-388 0 0,0 0-194 0 0,0 0-23 0 0,0 0 56 0 0,5 0 56 0 0,273 0 7185 0 0,-116-18-7866 0 0,-162 18-657 0 0,0 0-412 0 0,0 0-714 0 0,0 0-1333 0 0,0 0-2806 0 0,0 0-3824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0 258 0 0 0,'0'0'1444'0'0,"0"0"147"0"0,0 0 218 0 0,0 0 246 0 0,0 0 61 0 0,0 0-179 0 0,0 0-434 0 0,0 0-443 0 0,0 0-321 0 0,0 0-146 0 0,0 0-47 0 0,0 0-45 0 0,11-3-2 0 0,84-12 1024 0 0,243 11 2311 0 0,-338 4-3494 0 0,0 0 83 0 0,0 0 46 0 0,-16-22 741 0 0,-142-148-1676 0 0,140 143-2357 0 0,16 20-1484 0 0,1 1-3462 0 0,1 2-1058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48 170 288 0 0,'0'0'1815'0'0,"0"0"-367"0"0,0 0-67 0 0,0 0 259 0 0,0 0 204 0 0,0 0 16 0 0,0 0-248 0 0,0 0-372 0 0,0 0-337 0 0,-4 32-228 0 0,-12 100-150 0 0,15 17 1064 0 0,5-94-1235 0 0,-1-7-152 0 0,-1-27-115 0 0,0-1 0 0 0,-2 1 0 0 0,-1 0 0 0 0,0-1 0 0 0,-2 1 0 0 0,-2 13-87 0 0,-15 14 819 0 0,12-67 1653 0 0,14-74-1432 0 0,37-46-647 0 0,-18 66-269 0 0,-21 61-115 0 0,17-60 17 0 0,3 1 1 0 0,4 1-1 0 0,2 1 1 0 0,11-12-27 0 0,-29 58 11 0 0,-11 19-8 0 0,1 0 0 0 0,-1 0 0 0 0,1 0 0 0 0,0 1-1 0 0,-1-1 1 0 0,2 1 0 0 0,-1-1 0 0 0,0 1 0 0 0,1 0 0 0 0,-1 0-1 0 0,1 0 1 0 0,0 0 0 0 0,0 0 0 0 0,0 1 0 0 0,0-1 0 0 0,1 1 0 0 0,-1 0-1 0 0,1 0 1 0 0,-1 0 0 0 0,1 0 0 0 0,0 1 0 0 0,0 0 0 0 0,0-1 0 0 0,-1 1-1 0 0,1 1 1 0 0,1-1-3 0 0,1 4 3 0 0,-1 0 0 0 0,1 1 0 0 0,-1-1 0 0 0,1 1 0 0 0,-1 1 0 0 0,0-1 0 0 0,0 1 0 0 0,-1 0 0 0 0,0 0 0 0 0,0 0 0 0 0,0 0 0 0 0,0 1 0 0 0,-1 0 0 0 0,0 0 0 0 0,0 0 0 0 0,0 0-3 0 0,31 96 91 0 0,-17-50-1114 0 0,3-62-12920 0 0,-19 9 11983 0 0,4-6-4199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1 416 2048 0 0,'0'0'1835'0'0,"0"0"-159"0"0,0 0 97 0 0,0 0 277 0 0,0 0 106 0 0,0 0-174 0 0,0 0-363 0 0,0 0-366 0 0,0 0-257 0 0,0 0-125 0 0,0 0-99 0 0,0 0-75 0 0,35-6-50 0 0,111-18-107 0 0,45 14 846 0 0,-114 28-1236 0 0,-127-96 2818 0 0,38 60-2900 0 0,2 0 1 0 0,0-1-1 0 0,0 0 1 0 0,2-1-1 0 0,1 1 1 0 0,0-2-1 0 0,0-5-68 0 0,-1-31-2055 0 0,10-4-3289 0 0,2 39-1847 0 0,3 6-4117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3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279 603 16 0 0,'0'0'1894'0'0,"0"0"-94"0"0,0 0-57 0 0,0 0 134 0 0,0 0 38 0 0,0 0-154 0 0,0 0-276 0 0,0 0-381 0 0,0 0-300 0 0,0 0-210 0 0,0 0-118 0 0,0 0-48 0 0,0 0-19 0 0,-23 3-21 0 0,-71 8-66 0 0,43 11 28 0 0,44-14-298 0 0,-1-2-50 0 0,-1 1-1 0 0,1-1 1 0 0,1 2-1 0 0,-1-1 1 0 0,1 1-1 0 0,1 0 1 0 0,-1 1-1 0 0,1-1 1 0 0,1 1-1 0 0,0 0 1 0 0,0 1-1 0 0,1-1 1 0 0,0 1-1 0 0,0 0 1 0 0,1 0-1 0 0,1 0 1 0 0,-1 1-1 0 0,1 7-1 0 0,2-13-2 0 0,0 0 0 0 0,1 0-1 0 0,-1 0 1 0 0,1-1 0 0 0,0 1 0 0 0,1 0-1 0 0,-1-1 1 0 0,1 1 0 0 0,0-1 0 0 0,0 0-1 0 0,0 1 1 0 0,1-1 0 0 0,-1 0 0 0 0,1 0-1 0 0,0-1 1 0 0,0 1 0 0 0,1 0-1 0 0,-1-1 1 0 0,1 0 0 0 0,-1 0 0 0 0,1 0-1 0 0,0 0 1 0 0,0-1 0 0 0,1 0 0 0 0,-1 1-1 0 0,0-1 1 0 0,1-1 0 0 0,-1 1 0 0 0,1-1 2 0 0,3 2 151 0 0,0 0 0 0 0,1-1 0 0 0,-1-1 1 0 0,1 1-1 0 0,-1-1 0 0 0,1-1 0 0 0,0 1 1 0 0,-1-1-1 0 0,1-1 0 0 0,-1 0 0 0 0,1 0 1 0 0,-1-1-1 0 0,1 0 0 0 0,-1 0 0 0 0,0-1 1 0 0,0 0-1 0 0,0 0 0 0 0,0-1 0 0 0,0 0 1 0 0,-1-1-1 0 0,0 1 0 0 0,0-1 0 0 0,6-6-151 0 0,11-9 353 0 0,-1-2 0 0 0,0 0 0 0 0,-2-1 0 0 0,-1-2 1 0 0,16-24-354 0 0,-17 21-168 0 0,-2 0 0 0 0,-1-1 1 0 0,-1 0-1 0 0,-2-1 1 0 0,-1-1-1 0 0,-1 0 0 0 0,-1-1 1 0 0,-2 0-1 0 0,-2 0 1 0 0,-1-1-1 0 0,-1 0 0 0 0,-1 0 1 0 0,-2 0-1 0 0,-2 0 1 0 0,-2-15 167 0 0,0 33-183 0 0,0-1 1 0 0,-1 1-1 0 0,-1 0 1 0 0,0 0-1 0 0,-1 1 1 0 0,0-1-1 0 0,-1 1 1 0 0,-6-8 182 0 0,10 16-47 0 0,0 1 0 0 0,-1 1 0 0 0,1-1 0 0 0,-1 0 0 0 0,0 1 0 0 0,0 0 0 0 0,0 0 0 0 0,0 0 0 0 0,-1 0 1 0 0,0 1-1 0 0,0 0 0 0 0,0 0 0 0 0,0 0 0 0 0,0 0 0 0 0,0 1 0 0 0,-1 0 0 0 0,0 0 0 0 0,1 0 0 0 0,-1 1 0 0 0,0 0 0 0 0,1 0 1 0 0,-1 0-1 0 0,0 1 0 0 0,-3 0 47 0 0,2 3 16 0 0,0 0 1 0 0,0 0-1 0 0,0 1 0 0 0,1-1 1 0 0,0 2-1 0 0,-1-1 0 0 0,1 1 1 0 0,1 0-1 0 0,-1 0 1 0 0,1 0-1 0 0,0 1 0 0 0,0 0 1 0 0,0 0-1 0 0,1 0 0 0 0,0 0 1 0 0,0 1-1 0 0,1 0 1 0 0,0 0-1 0 0,0 0 0 0 0,0 0 1 0 0,1 1-17 0 0,-4 9 91 0 0,1-1 0 0 0,0 1 1 0 0,2-1-1 0 0,0 1 0 0 0,1 0 0 0 0,0 0 0 0 0,2 0 1 0 0,0 1-1 0 0,0-1 0 0 0,2 0 0 0 0,0 0 1 0 0,1 0-1 0 0,1-1 0 0 0,0 1 0 0 0,2-1 1 0 0,-1 0-1 0 0,9 16-91 0 0,3 2 320 0 0,2-1 0 0 0,1-1 0 0 0,2 0 0 0 0,1-2 0 0 0,1 0 0 0 0,9 6-320 0 0,115 118 990 0 0,-134-135-1004 0 0,-24-23-1513 0 0,-11-21-4131 0 0,11 6-5087 0 0,7 12 6360 0 0</inkml:trace>
  <inkml:trace contextRef="#ctx0" brushRef="#br0" timeOffset="1758.566">888 622 2489 0 0,'0'0'1645'0'0,"0"0"-407"0"0,0 0 22 0 0,0 0 294 0 0,0 0 307 0 0,0 0 127 0 0,0 0-227 0 0,36-2-364 0 0,113-2-385 0 0,109 2 1476 0 0,-237 10-2451 0 0,-20-2-2395 0 0,-26-1-9868 0 0,18-5 8080 0 0</inkml:trace>
  <inkml:trace contextRef="#ctx0" brushRef="#br0" timeOffset="2070.385">1072 246 6449 0 0,'0'0'1327'0'0,"0"0"-456"0"0,0 0-49 0 0,0 0 365 0 0,0 0 376 0 0,0 0 121 0 0,0 0-205 0 0,0 0-307 0 0,3 33-286 0 0,10 102-218 0 0,8 11 579 0 0,-5 147-840 0 0,-16-279-1510 0 0,2 35 1011 0 0,2-34-4820 0 0,1-1-5686 0 0,-4-13 7541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51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1 600 0 0 0,'0'0'967'0'0,"0"0"402"0"0,0 0 328 0 0,0 0 93 0 0,0 0-137 0 0,0 0-250 0 0,0 0-240 0 0,0 0-148 0 0,0 0-60 0 0,0 0 5 0 0,3-4 2620 0 0,10-18-2007 0 0,102-157 1529 0 0,80-27-2648 0 0,-133 158-428 0 0,-61 49-66 0 0,1 1 0 0 0,-1 0-1 0 0,0-1 1 0 0,1 1 0 0 0,-1 0-1 0 0,0 0 1 0 0,0 0 0 0 0,-1 0-1 0 0,1 0 1 0 0,0 0 0 0 0,0 0-1 0 0,-1 0 1 0 0,0 0 0 0 0,1 0-1 0 0,-1 0 1 0 0,0 1 0 0 0,0-1-1 0 0,0 0 1 0 0,0 0 0 0 0,0 0-1 0 0,-1 0 1 0 0,1 0 0 0 0,-1 0-1 0 0,0 1 41 0 0,1 1-44 0 0,-5 231 255 0 0,5-233-200 0 0,1 0 0 0 0,-1-1 1 0 0,1 1-1 0 0,0-1 0 0 0,0 1 1 0 0,0-1-1 0 0,0 0 0 0 0,0 1 1 0 0,0-1-1 0 0,0 0 0 0 0,0 0 1 0 0,0 0-1 0 0,0 1 1 0 0,1-1-1 0 0,-1 0 0 0 0,0-1 1 0 0,1 1-1 0 0,-1 0 0 0 0,1 0 1 0 0,-1-1-1 0 0,1 1 0 0 0,-1-1 1 0 0,1 1-1 0 0,0-1 0 0 0,-1 1 1 0 0,1-1-1 0 0,0 0 0 0 0,-1 0 1 0 0,1 0-1 0 0,0 0 0 0 0,-1 0 1 0 0,1 0-1 0 0,0-1 0 0 0,-1 1 1 0 0,1 0-1 0 0,-1-1 0 0 0,1 1 1 0 0,-1-1-1 0 0,1 0 0 0 0,-1 0 1 0 0,1 1-1 0 0,-1-1 0 0 0,1 0 1 0 0,-1 0-1 0 0,0 0 0 0 0,0 0 1 0 0,1-1-1 0 0,-1 1-11 0 0,73-58 143 0 0,-2-4-1 0 0,-3-3 1 0 0,22-31-143 0 0,19-18-59 0 0,-70 70-190 0 0,-45 69-156 0 0,-32 64 510 0 0,26-65-42 0 0,0 0 1 0 0,1 1-1 0 0,2 1 1 0 0,0-1-1 0 0,2 2 1 0 0,0-1-1 0 0,2 0 1 0 0,-1 21-64 0 0,5-37 6 0 0,-1-5-8 0 0,1 1 0 0 0,0-1 0 0 0,-1 1 0 0 0,1 0 0 0 0,1-1 0 0 0,-1 1 0 0 0,1-1 0 0 0,-1 1 0 0 0,1-1 0 0 0,1 1 0 0 0,-1-1 0 0 0,1 0 0 0 0,-1 1 1 0 0,1-1-1 0 0,0 0 0 0 0,1 0 0 0 0,-1 0 0 0 0,1 0 0 0 0,0-1 0 0 0,0 1 0 0 0,0-1 0 0 0,2 3 2 0 0,5 3-41 0 0,-3-2-3734 0 0,-4-5-7194 0 0,-2-2 4013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4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0 307 0 0 0,'0'0'1083'0'0,"0"0"297"0"0,0 0 189 0 0,0 0 15 0 0,0 0-50 0 0,0 0-70 0 0,0 0-76 0 0,34 14-86 0 0,107 43-77 0 0,-55-42 508 0 0,-68-17-1301 0 0,10-2 42 0 0,1-2-1 0 0,-1-1 1 0 0,0-1 0 0 0,0-1-1 0 0,-1-2 1 0 0,-1 0 0 0 0,0-2-1 0 0,0-1 1 0 0,-1-1 0 0 0,2-3-474 0 0,-7 3 264 0 0,0 0 0 0 0,-1-2 0 0 0,0 0 0 0 0,-1-1 0 0 0,-1-1-1 0 0,-1 0 1 0 0,-1-2 0 0 0,-1 1 0 0 0,-1-2 0 0 0,0 0 0 0 0,-2 0 0 0 0,2-5-264 0 0,-13 26 4 0 0,0 0 0 0 0,0-1 0 0 0,1 1 0 0 0,-1 0 0 0 0,1 0-1 0 0,-1 0 1 0 0,1 0 0 0 0,0 0 0 0 0,-1 1 0 0 0,1-1 0 0 0,0 0 0 0 0,0 0-1 0 0,-1 0 1 0 0,1 0 0 0 0,0 1 0 0 0,0-1 0 0 0,0 0 0 0 0,0 1 0 0 0,0-1 0 0 0,0 1-1 0 0,0-1 1 0 0,0 1 0 0 0,0 0 0 0 0,0-1 0 0 0,0 1 0 0 0,0 0 0 0 0,1 0 0 0 0,-1-1-1 0 0,0 1 1 0 0,0 0 0 0 0,0 0 0 0 0,0 0 0 0 0,0 1 0 0 0,0-1 0 0 0,1 0 0 0 0,-1 0-1 0 0,0 1 1 0 0,0-1 0 0 0,0 0 0 0 0,0 1 0 0 0,0-1 0 0 0,0 1 0 0 0,0-1-1 0 0,0 1 1 0 0,0 0 0 0 0,0-1 0 0 0,-1 1 0 0 0,1 0 0 0 0,0 0 0 0 0,0 0 0 0 0,0 0-1 0 0,-1-1 1 0 0,1 1 0 0 0,-1 0 0 0 0,1 0 0 0 0,-1 0 0 0 0,1 0 0 0 0,-1 1 0 0 0,1-1-1 0 0,-1 0 1 0 0,0 0 0 0 0,0 0-4 0 0,16 25 29 0 0,-2 0 1 0 0,-1 1-1 0 0,-2 0 0 0 0,0 1 0 0 0,-2 0 1 0 0,-1 1-1 0 0,-1 0 0 0 0,-1 0 0 0 0,-2 0 0 0 0,-1 1 1 0 0,-1 0-1 0 0,-2 16-29 0 0,-1-42 11 0 0,0 1 0 0 0,0-1 1 0 0,0 0-1 0 0,0 0 0 0 0,0 0 0 0 0,-1 0 1 0 0,0 0-1 0 0,0 0 0 0 0,0-1 0 0 0,0 1 1 0 0,0-1-1 0 0,-1 1 0 0 0,0-1 0 0 0,1 0 0 0 0,-1 0 1 0 0,-1 0-1 0 0,1 0 0 0 0,0 0 0 0 0,-1-1 1 0 0,1 0-1 0 0,-1 1 0 0 0,0-1 0 0 0,0-1 1 0 0,1 1-1 0 0,-1 0 0 0 0,0-1 0 0 0,-3 1-11 0 0,-116 16-276 0 0,-1-24-2934 0 0,100 1-545 0 0,14 5-6949 0 0,10 0 5157 0 0</inkml:trace>
  <inkml:trace contextRef="#ctx0" brushRef="#br0" timeOffset="369.897">1462 94 8874 0 0,'0'0'1023'0'0,"0"0"-44"0"0,0 0 130 0 0,0 0 244 0 0,0 0 147 0 0,-33 29-124 0 0,-102 91-356 0 0,74-44-71 0 0,57-63-827 0 0,1-8-102 0 0,1 0 0 0 0,-1 0 1 0 0,1 0-1 0 0,1 0 0 0 0,-1 0 0 0 0,1 0 0 0 0,0 1 0 0 0,0-1 0 0 0,1 0 0 0 0,-1 1 1 0 0,1-1-1 0 0,0 1 0 0 0,1-1 0 0 0,-1 0 0 0 0,1 1 0 0 0,0-1 0 0 0,0 0 0 0 0,1 0 1 0 0,0 0-1 0 0,0 0 0 0 0,0 0 0 0 0,0 0 0 0 0,1 0 0 0 0,0-1 0 0 0,0 1 0 0 0,0-1 0 0 0,0 0 1 0 0,1 0-1 0 0,-1 0 0 0 0,1 0 0 0 0,0 0 0 0 0,1-1 0 0 0,-1 0 0 0 0,0 0 0 0 0,4 1-20 0 0,8 2 111 0 0,1-2 0 0 0,-1 0 0 0 0,1-1 0 0 0,1 0 0 0 0,-1-1 0 0 0,0-1 0 0 0,0-1 0 0 0,0-1 0 0 0,1 0-1 0 0,-1-1 1 0 0,0-1 0 0 0,0-1 0 0 0,-1 0 0 0 0,1-1 0 0 0,-1-1 0 0 0,0 0 0 0 0,0-1 0 0 0,-1-1 0 0 0,12-7-111 0 0,-15 7 197 0 0,0 1 1 0 0,0-1-1 0 0,-1-1 1 0 0,0 0-1 0 0,0-1 1 0 0,-1 0 0 0 0,0 0-1 0 0,-1-1 1 0 0,-1 0-1 0 0,1-1 1 0 0,1-4-198 0 0,-7 11 50 0 0,-1 0-1 0 0,1-1 1 0 0,-1 1 0 0 0,0-1 0 0 0,0 1-1 0 0,0-1 1 0 0,-1 1 0 0 0,0-1 0 0 0,0 0-1 0 0,-1 0 1 0 0,0 0 0 0 0,0 0 0 0 0,0 1-1 0 0,0-1 1 0 0,-1 0 0 0 0,0 0 0 0 0,0 1-1 0 0,-1-1 1 0 0,0 0 0 0 0,0 1-1 0 0,0-1 1 0 0,0 1 0 0 0,-1 0 0 0 0,0 0-1 0 0,0 0 1 0 0,0 0 0 0 0,-1 0 0 0 0,-1 0-50 0 0,-3-5-115 0 0,-1 1 1 0 0,-1 1-1 0 0,1 0 0 0 0,-1 0 1 0 0,-1 1-1 0 0,0 0 1 0 0,0 1-1 0 0,0 0 1 0 0,0 1-1 0 0,-1 0 1 0 0,0 1-1 0 0,0 0 1 0 0,-6-1 114 0 0,-104-2-3862 0 0,92 15 386 0 0,12 1-2180 0 0,4 2-4544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368 310 2176 0 0,'0'0'1850'0'0,"0"0"-435"0"0,0 0-47 0 0,0 0 189 0 0,0 0 257 0 0,0 0 63 0 0,0 0-303 0 0,0 0-507 0 0,0 0-468 0 0,0 0-298 0 0,0 0-96 0 0,3 3 33 0 0,1 3-97 0 0,0 0 0 0 0,0 0 1 0 0,-1 1-1 0 0,0-1 0 0 0,0 1 1 0 0,-1 0-1 0 0,0 0 0 0 0,0 0 0 0 0,0 0 1 0 0,-1 0-1 0 0,0 0 0 0 0,-1 1 1 0 0,1-1-1 0 0,-2 6-141 0 0,3 13 206 0 0,1 205 586 0 0,-5-201-827 0 0,-1 0 0 0 0,-1 0-1 0 0,-2 0 1 0 0,-1 0 0 0 0,-1-1-1 0 0,-1 0 1 0 0,-2 0 0 0 0,-8 14 35 0 0,13-26-257 0 0,3-8-4910 0 0,2-20-3394 0 0,1 4 3811 0 0</inkml:trace>
  <inkml:trace contextRef="#ctx0" brushRef="#br0" timeOffset="365.666">70 266 3097 0 0,'0'0'1380'0'0,"0"0"-515"0"0,0 0 5 0 0,0 0 404 0 0,0 0 337 0 0,0 0 76 0 0,0 0-203 0 0,0 0-272 0 0,34 4-241 0 0,111 10-148 0 0,15-14 1256 0 0,-77-8-1118 0 0,134-1-96 0 0,-214 9-921 0 0,-1 0 1 0 0,1 0 0 0 0,-1 0-1 0 0,1 1 1 0 0,0-1 0 0 0,-1 1-1 0 0,1 0 1 0 0,-1-1 0 0 0,0 1-1 0 0,1 0 1 0 0,-1 1-1 0 0,0-1 1 0 0,1 0 0 0 0,-1 1-1 0 0,0-1 1 0 0,0 1 0 0 0,0 0-1 0 0,0-1 1 0 0,-1 1 0 0 0,1 0-1 0 0,0 0 1 0 0,-1 0-1 0 0,1 1 1 0 0,-1-1 0 0 0,0 0-1 0 0,0 0 1 0 0,0 1 55 0 0,4 20-3212 0 0,-5 4-3400 0 0,-1-16-1248 0 0</inkml:trace>
  <inkml:trace contextRef="#ctx0" brushRef="#br0" timeOffset="598.265">0 1024 7674 0 0,'0'0'1033'0'0,"0"0"-31"0"0,0 0 267 0 0,0 0 308 0 0,0 0 116 0 0,0 0-172 0 0,0 0-320 0 0,33 2-291 0 0,103 6-223 0 0,-21-13 213 0 0,178-27-130 0 0,-232 20-4301 0 0,-1-4-3686 0 0,-49 13-2272 0 0</inkml:trace>
  <inkml:trace contextRef="#ctx0" brushRef="#br0" timeOffset="905.244">921 804 784 0 0,'0'0'2022'0'0,"0"0"-486"0"0,0 0-219 0 0,0 0 12 0 0,0 0 157 0 0,0 0 57 0 0,0 0-204 0 0,-2 35-323 0 0,-3 109-355 0 0,-5 19 452 0 0,10-72 1206 0 0,0-90-1750 0 0,0-1 166 0 0,0 0 119 0 0,-2-12 1317 0 0,1-15-2039 0 0,2 0 1 0 0,1 0-1 0 0,1 0 1 0 0,2 0-1 0 0,0 1 0 0 0,2-1 1 0 0,1 1-1 0 0,1 1 1 0 0,1 0-1 0 0,1 0 1 0 0,1 1-1 0 0,2 0 1 0 0,0 1-1 0 0,1 0 0 0 0,1 2 1 0 0,18-19-133 0 0,-19 22-1 0 0,0 2 1 0 0,2-1-1 0 0,0 2 0 0 0,0 0 1 0 0,1 1-1 0 0,1 1 1 0 0,1 0-1 0 0,0 2 0 0 0,0 0 1 0 0,1 2-1 0 0,1 0 1 0 0,-20 7-5 0 0,0 1-1 0 0,0 0 1 0 0,0-1-1 0 0,1 1 0 0 0,-1 0 1 0 0,0 1-1 0 0,1-1 1 0 0,-1 0-1 0 0,0 1 0 0 0,1-1 1 0 0,-1 1-1 0 0,1-1 1 0 0,-1 1-1 0 0,1 0 1 0 0,-1 0-1 0 0,1 1 0 0 0,-1-1 1 0 0,1 0-1 0 0,-1 1 1 0 0,1 0-1 0 0,-1-1 1 0 0,0 1-1 0 0,1 0 0 0 0,-1 0 1 0 0,0 0-1 0 0,0 0 1 0 0,0 1-1 0 0,0-1 1 0 0,0 1-1 0 0,0-1 0 0 0,0 1 1 0 0,0 0-1 0 0,0 0 1 0 0,-1-1-1 0 0,1 1 1 0 0,-1 0-1 0 0,1 0 0 0 0,-1 1 1 0 0,0 0 5 0 0,0 6-38 0 0,0 1 0 0 0,-2 0 1 0 0,1 0-1 0 0,-1-1 0 0 0,0 1 0 0 0,-1 0 0 0 0,0-1 1 0 0,-1 1-1 0 0,0-1 0 0 0,0 0 0 0 0,-1 0 1 0 0,0 0-1 0 0,-1-1 0 0 0,0 1 0 0 0,0-1 0 0 0,-1 0 1 0 0,0 0-1 0 0,0-1 0 0 0,-1 0 0 0 0,0 0 1 0 0,0 0-1 0 0,-1-1 0 0 0,1 0 0 0 0,-1-1 0 0 0,-1 1 1 0 0,1-2-1 0 0,-1 1 0 0 0,0-1 0 0 0,0 0 1 0 0,0-1-1 0 0,0 0 0 0 0,-1-1 0 0 0,1 0 1 0 0,-1 0-1 0 0,0-1 0 0 0,0 0 0 0 0,-6-1 38 0 0,-19-16-4890 0 0,23-8-4864 0 0,11 16 3107 0 0</inkml:trace>
  <inkml:trace contextRef="#ctx0" brushRef="#br0" timeOffset="1367.819">1679 472 0 0 0,'0'0'1430'0'0,"0"0"-29"0"0,0 0-19 0 0,0 0 264 0 0,0 0 365 0 0,0 0 109 0 0,0 0-227 0 0,0 0-390 0 0,0 0-337 0 0,0 0-216 0 0,0 0-129 0 0,0 0-62 0 0,11 6-52 0 0,36 16-51 0 0,34-12 1040 0 0,-56-11-1426 0 0,131-21 451 0 0,-125 9-4202 0 0,-3-3-3750 0 0,-26 15 2220 0 0,-2 1-398 0 0</inkml:trace>
  <inkml:trace contextRef="#ctx0" brushRef="#br0" timeOffset="1736.864">1714 667 7186 0 0,'0'0'1736'0'0,"0"0"-484"0"0,0 0-57 0 0,0 0 347 0 0,0 0 203 0 0,0 0-98 0 0,0 0-334 0 0,0 0-416 0 0,0 0-309 0 0,0 0-193 0 0,0 0-121 0 0,36 2-72 0 0,112 1-55 0 0,-45-15-84 0 0,-18-7-900 0 0,-52 12-2082 0 0,0 0-4266 0 0,-16 3-2056 0 0</inkml:trace>
  <inkml:trace contextRef="#ctx0" brushRef="#br0" timeOffset="2386.494">2511 450 2128 0 0,'0'0'2637'0'0,"0"0"-703"0"0,0 0-186 0 0,0 0 193 0 0,0 0 138 0 0,0 0-79 0 0,0 0-384 0 0,0 0-462 0 0,0 0-259 0 0,0 0-104 0 0,0 0-20 0 0,0 0-7 0 0,0 0-55 0 0,11-13-81 0 0,78-99 983 0 0,-8 1-616 0 0,-75 102-995 0 0,-1 0 0 0 0,1 1 0 0 0,0 0 0 0 0,1-1 0 0 0,0 2 0 0 0,0-1 0 0 0,1 1 0 0 0,0 0 0 0 0,0 1 0 0 0,1 0 0 0 0,0 0 0 0 0,0 1 0 0 0,0 0 0 0 0,3-1 0 0 0,-11 6-16 0 0,0 0 0 0 0,1 0-1 0 0,-1-1 1 0 0,0 1 0 0 0,0 0-1 0 0,0 0 1 0 0,1 0 0 0 0,-1 1-1 0 0,0-1 1 0 0,0 0 0 0 0,0 0-1 0 0,0 1 1 0 0,1-1-1 0 0,-1 0 1 0 0,0 1 0 0 0,0-1-1 0 0,0 1 1 0 0,0 0 0 0 0,0-1-1 0 0,0 1 1 0 0,0 0 0 0 0,0 0-1 0 0,0-1 1 0 0,-1 1 0 0 0,1 0-1 0 0,0 0 1 0 0,0 0 0 0 0,-1 0-1 0 0,1 0 1 0 0,-1 0 0 0 0,1 0-1 0 0,-1 0 1 0 0,1 0 0 0 0,-1 0-1 0 0,1 1 1 0 0,-1-1 0 0 0,0 0-1 0 0,0 0 1 0 0,0 0 0 0 0,1 0-1 0 0,-1 1 17 0 0,2 61-49 0 0,-3-47 63 0 0,1-13-15 0 0,-1-1 0 0 0,1 0 0 0 0,-1 0 0 0 0,1 0-1 0 0,0 0 1 0 0,0 1 0 0 0,0-1 0 0 0,0 0 0 0 0,0 0 0 0 0,1 0 0 0 0,-1 1 0 0 0,1-1 0 0 0,-1 0 0 0 0,1 0 0 0 0,0 0 0 0 0,-1 0 0 0 0,1 0 0 0 0,0 0 0 0 0,1 0 0 0 0,-1 0 0 0 0,0 0 0 0 0,1-1 0 0 0,-1 1 0 0 0,0 0 0 0 0,1-1 0 0 0,0 1-1 0 0,-1-1 1 0 0,1 0 0 0 0,0 0 0 0 0,0 1 0 0 0,0-1 0 0 0,0 0 0 0 0,0 0 0 0 0,0-1 0 0 0,0 1 0 0 0,0 0 0 0 0,0-1 0 0 0,0 1 0 0 0,1-1 0 0 0,-1 0 0 0 0,0 0 0 0 0,0 1 0 0 0,0-2 0 0 0,1 1 0 0 0,-1 0 0 0 0,0 0 0 0 0,0-1 0 0 0,0 1 0 0 0,0-1-1 0 0,0 1 1 0 0,1-2 1 0 0,102-81 97 0 0,-66 46-76 0 0,123-92 9 0 0,-109 103-38 0 0,-45 68 3 0 0,-9-4 103 0 0,-1-29-108 0 0,1 1 1 0 0,-1-1 0 0 0,2 1 0 0 0,-1-1-1 0 0,1 1 1 0 0,1-1 0 0 0,0 1 0 0 0,0-1 0 0 0,1 0-1 0 0,0 1 1 0 0,1-1 0 0 0,-1 0 0 0 0,2 0-1 0 0,0 0 1 0 0,0-1 0 0 0,0 1 0 0 0,1-1-1 0 0,0 0 1 0 0,1 0 0 0 0,-1-1 0 0 0,2 0-1 0 0,-1 0 1 0 0,1 0 0 0 0,0-1 0 0 0,1 1 9 0 0,31 11-694 0 0,-23-13-2125 0 0,-3-3-3059 0 0,2-1-4693 0 0,-13-1 6889 0 0</inkml:trace>
  <inkml:trace contextRef="#ctx0" brushRef="#br0" timeOffset="2696.269">2496 557 8098 0 0,'0'0'996'0'0,"0"0"-313"0"0,0 0 89 0 0,0 0 418 0 0,0 0 357 0 0,0 0 102 0 0,0 0-182 0 0,0 0-321 0 0,0 0-325 0 0,39 7-246 0 0,126 23-143 0 0,-44-27 70 0 0,-97-6-396 0 0,563-78 1411 0 0,-404 62-4158 0 0,-171 18 1375 0 0,6-1-2434 0 0,-6 2-3118 0 0,-6 0-258 0 0</inkml:trace>
  <inkml:trace contextRef="#ctx0" brushRef="#br0" timeOffset="3197.327">3019 767 9954 0 0,'0'0'2035'0'0,"0"0"-855"0"0,0 0-433 0 0,0 0 63 0 0,0 0 139 0 0,0 0 29 0 0,0 0-167 0 0,-31 32-279 0 0,-97 103-241 0 0,18-12-107 0 0,-76 72-326 0 0,183-182 43 0 0,29-30 330 0 0,382-339 920 0 0,-242 242-939 0 0,-165 113-206 0 0,1 0 0 0 0,-1 0 0 0 0,1 0 0 0 0,-1 0 0 0 0,1 0 0 0 0,0 1 0 0 0,-1-1 0 0 0,1 1 0 0 0,0-1 0 0 0,0 1 0 0 0,-1 0 0 0 0,1 0 0 0 0,0-1-1 0 0,0 1 1 0 0,-1 0 0 0 0,1 1 0 0 0,0-1 0 0 0,0 0 0 0 0,-1 0 0 0 0,1 1 0 0 0,0-1 0 0 0,-1 1 0 0 0,1-1 0 0 0,0 1 0 0 0,-1 0 0 0 0,1 0 0 0 0,-1 0 0 0 0,1 0 0 0 0,-1 0 0 0 0,1 0 0 0 0,-1 0 0 0 0,0 0-1 0 0,0 1 1 0 0,1-1 0 0 0,-1 0 0 0 0,0 1 0 0 0,0-1 0 0 0,0 1 0 0 0,-1-1 0 0 0,1 1 0 0 0,0-1 0 0 0,0 1 0 0 0,-1 0 0 0 0,1-1 0 0 0,-1 1 0 0 0,0 0 0 0 0,1 0 0 0 0,-1-1 0 0 0,0 1 0 0 0,0 2-6 0 0,6 25 78 0 0,1-1 1 0 0,2 1 0 0 0,1-1-1 0 0,1-1 1 0 0,1 0 0 0 0,7 10-79 0 0,-13-25 34 0 0,-1 0 1 0 0,0 1-1 0 0,-1 0 1 0 0,0 0-1 0 0,-1 0 1 0 0,0 0-1 0 0,-1 0 1 0 0,-1 0-1 0 0,0 4-34 0 0,-2-15 47 0 0,0-1 0 0 0,0 1-1 0 0,0-1 1 0 0,0 1-1 0 0,-1-1 1 0 0,1 1-1 0 0,0-1 1 0 0,-1 0-1 0 0,1 0 1 0 0,-1 0-1 0 0,0 0 1 0 0,1 0 0 0 0,-1 0-1 0 0,0 0 1 0 0,1 0-1 0 0,-1 0 1 0 0,0-1-1 0 0,0 1 1 0 0,0-1-1 0 0,1 0 1 0 0,-1 1 0 0 0,0-1-1 0 0,0 0 1 0 0,0 0-1 0 0,0 0 1 0 0,0 0-1 0 0,0 0 1 0 0,0-1-1 0 0,1 1 1 0 0,-1-1-1 0 0,0 1 1 0 0,-2-1-47 0 0,-7 0 187 0 0,6-1-142 0 0,0 0 1 0 0,0 0-1 0 0,-1 0 1 0 0,1-1-1 0 0,1 1 1 0 0,-1-1 0 0 0,0 0-1 0 0,1-1 1 0 0,-1 1-1 0 0,1-1 1 0 0,0 0-1 0 0,0 0 1 0 0,1-1-1 0 0,-1 1 1 0 0,-1-3-46 0 0,-12-13 36 0 0,-17-12-471 0 0,-21-24-1144 0 0,21 17-8542 0 0,27 30-1044 0 0</inkml:trace>
  <inkml:trace contextRef="#ctx0" brushRef="#br0" timeOffset="4600.128">4197 233 0 0 0,'0'0'1903'0'0,"0"0"-31"0"0,0 0-115 0 0,0 0-95 0 0,0 0-106 0 0,0 0-153 0 0,0 0-168 0 0,-8-13-199 0 0,-28-40-117 0 0,-23 3 2925 0 0,41 41-3091 0 0,13 7-674 0 0,0 0 0 0 0,0 0 0 0 0,-1 0 0 0 0,1 0 1 0 0,0 1-1 0 0,-1 0 0 0 0,0 0 0 0 0,1 1 0 0 0,-1-1 0 0 0,0 1 1 0 0,1 0-1 0 0,-1 1 0 0 0,1 0 0 0 0,-1-1 0 0 0,0 2 0 0 0,1-1 1 0 0,0 1-1 0 0,-1 0 0 0 0,1 0 0 0 0,0 0 0 0 0,0 1 0 0 0,0-1 1 0 0,0 1-1 0 0,0 0 0 0 0,0 1-79 0 0,1 0 4 0 0,1-1-1 0 0,-1 0 1 0 0,0 1 0 0 0,1 0-1 0 0,0 0 1 0 0,0 0 0 0 0,0 0-1 0 0,1 1 1 0 0,0-1 0 0 0,-1 1-1 0 0,1-1 1 0 0,1 1 0 0 0,-1 0-1 0 0,1 0 1 0 0,0-1 0 0 0,0 1-1 0 0,0 0 1 0 0,0 0 0 0 0,1 0-1 0 0,0 1 1 0 0,0-1 0 0 0,1 0-1 0 0,-1 0 1 0 0,1 1-4 0 0,43 122 183 0 0,-27-90-86 0 0,10 30 96 0 0,98 273 472 0 0,-111-289-544 0 0,-1 1 0 0 0,-3 1 1 0 0,-3 0-1 0 0,-2 0 0 0 0,-1 10-121 0 0,-3-47 48 0 0,1 1 0 0 0,-2-1 1 0 0,0 0-1 0 0,-1 0 0 0 0,-1 0 0 0 0,0 0 0 0 0,-2 0 0 0 0,0 0 0 0 0,0 0 0 0 0,-2-1 0 0 0,0 0 0 0 0,-1 0 0 0 0,0-1 0 0 0,-2 0 1 0 0,1 0-1 0 0,-2-1 0 0 0,0 0 0 0 0,-1 0 0 0 0,-4 4-48 0 0,12-17 6 0 0,1 1 0 0 0,0 0 0 0 0,-1-1 0 0 0,1 1 0 0 0,-1-1 0 0 0,0 0 0 0 0,1 0 0 0 0,-1 0 0 0 0,0 0 1 0 0,0 0-1 0 0,0-1 0 0 0,0 1 0 0 0,0-1 0 0 0,0 0 0 0 0,0 0 0 0 0,1 0 0 0 0,-1 0 0 0 0,0 0 0 0 0,0-1 0 0 0,0 1 0 0 0,0-1 0 0 0,0 0 0 0 0,0 0 0 0 0,1 0 1 0 0,-1 0-1 0 0,0 0 0 0 0,1-1 0 0 0,-1 1 0 0 0,1-1 0 0 0,0 0 0 0 0,-1 1 0 0 0,1-1 0 0 0,0 0 0 0 0,0 0 0 0 0,0-1 0 0 0,0 1 0 0 0,0 0 0 0 0,1-1 1 0 0,-1 1-1 0 0,0-2-6 0 0,-5-8-212 0 0,-1-1 1 0 0,2 0-1 0 0,0 0 1 0 0,0-1 0 0 0,2 1-1 0 0,-1-1 1 0 0,2-1-1 0 0,0 1 1 0 0,-1-9 211 0 0,-1-29-4069 0 0,3 2-4955 0 0,2 35 1112 0 0</inkml:trace>
  <inkml:trace contextRef="#ctx0" brushRef="#br0" timeOffset="7497.779">4755 730 0 0 0,'0'0'319'0'0,"0"0"804"0"0,0 0 74 0 0,0 0-245 0 0,0 0-295 0 0,0 0-171 0 0,0 0-70 0 0,-7-3-11 0 0,5 3-388 0 0,0-1 49 0 0,-1 0 0 0 0,1 0 1 0 0,0 0-1 0 0,-1 0 0 0 0,1 1 0 0 0,-1-1 0 0 0,1 1 0 0 0,-1 0 0 0 0,1 0 0 0 0,0-1 0 0 0,-1 2 0 0 0,1-1 1 0 0,-1 0-1 0 0,1 0 0 0 0,-1 1 0 0 0,1 0 0 0 0,-1-1 0 0 0,1 1 0 0 0,0 0 0 0 0,0 0 0 0 0,-1 0 0 0 0,1 0 1 0 0,0 1-1 0 0,0-1 0 0 0,0 1 0 0 0,0-1-66 0 0,-12 11 131 0 0,0 0-1 0 0,1 0 1 0 0,1 1-1 0 0,0 1 1 0 0,0 0 0 0 0,2 1-1 0 0,0 0 1 0 0,0 0-1 0 0,2 1 1 0 0,0 1 0 0 0,0-1-1 0 0,2 1 1 0 0,0 0-1 0 0,1 1 1 0 0,1-1 0 0 0,-2 14-131 0 0,4-25 87 0 0,1 0 0 0 0,0 0 0 0 0,0-1 0 0 0,1 1 0 0 0,-1 0 0 0 0,1 0 0 0 0,1 0 0 0 0,-1 0 1 0 0,1-1-1 0 0,0 1 0 0 0,0 0 0 0 0,0-1 0 0 0,1 1 0 0 0,0 0 0 0 0,0-1 0 0 0,1 0 0 0 0,-1 0 0 0 0,1 1 0 0 0,0-1 1 0 0,1-1-1 0 0,-1 1 0 0 0,1 0 0 0 0,0-1 0 0 0,0 0 0 0 0,0 0 0 0 0,1 0 0 0 0,-1-1 0 0 0,1 1 0 0 0,0-1 0 0 0,0 0 1 0 0,0 0-1 0 0,1-1 0 0 0,-1 0 0 0 0,0 0 0 0 0,1 0 0 0 0,4 1-87 0 0,-1-3 278 0 0,0 0 1 0 0,1-1-1 0 0,-1 0 0 0 0,0-1 0 0 0,0 0 1 0 0,0 0-1 0 0,0-1 0 0 0,0 0 0 0 0,0 0 1 0 0,-1-1-1 0 0,1 0 0 0 0,-1-1 0 0 0,0 0 1 0 0,0 0-1 0 0,-1-1 0 0 0,0 0 0 0 0,0 0 1 0 0,0-1-1 0 0,-1 1 0 0 0,6-9-278 0 0,8-5 67 0 0,-1-1 0 0 0,0 0 0 0 0,-2-2 0 0 0,-1 0-1 0 0,0-1 1 0 0,-2-1 0 0 0,-1 0 0 0 0,-1-1 0 0 0,-1 0-1 0 0,-1-1 1 0 0,-1 0 0 0 0,-2-1 0 0 0,-1 0 0 0 0,-1 0 0 0 0,-1 0-1 0 0,-2 0 1 0 0,0-1 0 0 0,-3-15-67 0 0,-1 32-116 0 0,0 2 0 0 0,-1-1 1 0 0,-1 0-1 0 0,0 0 0 0 0,0 1 0 0 0,-1 0 0 0 0,0 0 0 0 0,-1 0 0 0 0,0 1 1 0 0,-1 0-1 0 0,0 0 0 0 0,0 0 0 0 0,-1 1 0 0 0,0 0 0 0 0,0 1 0 0 0,-7-5 116 0 0,12 10-28 0 0,0 0-1 0 0,0 0 1 0 0,-1 0-1 0 0,1 0 0 0 0,-1 1 1 0 0,1-1-1 0 0,-1 1 1 0 0,0 0-1 0 0,0 1 0 0 0,1-1 1 0 0,-1 0-1 0 0,0 1 1 0 0,0 0-1 0 0,0 0 0 0 0,0 0 1 0 0,1 0-1 0 0,-1 1 1 0 0,0 0-1 0 0,0-1 0 0 0,1 1 1 0 0,-1 1-1 0 0,0-1 1 0 0,1 0-1 0 0,-1 1 1 0 0,1 0-1 0 0,-1 0 0 0 0,1 0 1 0 0,0 0-1 0 0,0 0 1 0 0,0 1-1 0 0,0-1 0 0 0,1 1 1 0 0,-1 0-1 0 0,0 0 1 0 0,1 0-1 0 0,-2 3 29 0 0,-67 126-9 0 0,67-117 89 0 0,0 0 1 0 0,0 1 0 0 0,2-1 0 0 0,0 1 0 0 0,1 0 0 0 0,0-1 0 0 0,1 1 0 0 0,1 0 0 0 0,0 0 0 0 0,2-1 0 0 0,-1 1 0 0 0,2-1 0 0 0,0 1 0 0 0,1-1 0 0 0,0-1 0 0 0,2 1 0 0 0,-1-1 0 0 0,2 0-1 0 0,0 0 1 0 0,0-1 0 0 0,1 0 0 0 0,1-1 0 0 0,2 2-81 0 0,0 1 147 0 0,1 0 0 0 0,0-1 0 0 0,1-1 0 0 0,0 0 0 0 0,1-1 0 0 0,1-1 0 0 0,0 0 0 0 0,0-1 0 0 0,7 2-147 0 0,41 18-767 0 0,-74-46-11254 0 0,6 10 5233 0 0</inkml:trace>
  <inkml:trace contextRef="#ctx0" brushRef="#br0" timeOffset="8279.657">5050 358 0 0 0,'0'0'854'0'0,"0"0"750"0"0,0 0 262 0 0,0 0-109 0 0,0 0-268 0 0,0 0-322 0 0,0 0-275 0 0,0 0-137 0 0,0 0-26 0 0,0 0 29 0 0,0 0 26 0 0,6-3 11 0 0,15-5-71 0 0,1 1 0 0 0,-1 1 0 0 0,1 1 0 0 0,0 1 0 0 0,0 0 0 0 0,0 2 1 0 0,0 1-1 0 0,10 1-724 0 0,-31 1 28 0 0,1 1 1 0 0,-1-1-1 0 0,1 1 1 0 0,-1 0-1 0 0,0 0 1 0 0,0 0-1 0 0,0 0 1 0 0,0 0-1 0 0,-1 0 1 0 0,1 0-1 0 0,0 0 0 0 0,-1 0 1 0 0,1 0-1 0 0,-1 0 1 0 0,0 1-1 0 0,0-1 1 0 0,0 0-1 0 0,0 0 1 0 0,0 0-1 0 0,0 1 1 0 0,-1-1-1 0 0,1 0 1 0 0,-1 0-1 0 0,1 0 1 0 0,-1 0-1 0 0,0 0 1 0 0,0 0-1 0 0,0 0 1 0 0,0 0-1 0 0,0 0 0 0 0,0 0 1 0 0,0-1-1 0 0,-1 1 1 0 0,1 0-1 0 0,-1-1 1 0 0,1 1-1 0 0,-2 0-28 0 0,-73 96 748 0 0,75-98-742 0 0,1 1 0 0 0,-1 0 0 0 0,1-1 0 0 0,0 1 0 0 0,-1-1 0 0 0,1 1 0 0 0,-1 0 0 0 0,1-1 0 0 0,0 1 0 0 0,-1 0 0 0 0,1 0 0 0 0,0-1 0 0 0,0 1 0 0 0,0 0 0 0 0,0 0 0 0 0,0-1-1 0 0,0 1 1 0 0,-1 0 0 0 0,2 0 0 0 0,-1-1 0 0 0,0 1 0 0 0,0 0 0 0 0,0 0 0 0 0,0-1 0 0 0,0 1 0 0 0,1 0 0 0 0,-1-1 0 0 0,0 1 0 0 0,1 0 0 0 0,-1-1 0 0 0,0 1 0 0 0,1 0 0 0 0,-1-1-1 0 0,1 1 1 0 0,-1-1 0 0 0,1 1 0 0 0,-1 0 0 0 0,1-1 0 0 0,-1 0 0 0 0,1 1 0 0 0,0-1 0 0 0,-1 1 0 0 0,1-1 0 0 0,0 0 0 0 0,-1 1 0 0 0,1-1 0 0 0,0 0 0 0 0,0 0 0 0 0,-1 1 0 0 0,1-1-1 0 0,0 0 1 0 0,-1 0 0 0 0,2 0-6 0 0,42 4 427 0 0,-40-4-366 0 0,117-33 727 0 0,-50 7-3881 0 0,-63 24-727 0 0,-4 0 313 0 0,0 2-2379 0 0,-4 0-443 0 0</inkml:trace>
  <inkml:trace contextRef="#ctx0" brushRef="#br0" timeOffset="8746.545">5337 851 2721 0 0,'0'0'1752'0'0,"0"0"-658"0"0,0 0-274 0 0,0 0 356 0 0,0 0 443 0 0,0 0 200 0 0,0 0-125 0 0,0 0-309 0 0,0 0-259 0 0,0 0-167 0 0,0 0-71 0 0,0 0-75 0 0,0 0-63 0 0,27 1-78 0 0,87 1-102 0 0,52-19 1091 0 0,-60-8-2105 0 0,-106 24-417 0 0,8-4-49 0 0,-6 3-3185 0 0,-4 2-4734 0 0,2 0 2449 0 0</inkml:trace>
  <inkml:trace contextRef="#ctx0" brushRef="#br0" timeOffset="9111.464">5528 619 1504 0 0,'0'0'2002'0'0,"0"0"-724"0"0,0 0-77 0 0,0 0 392 0 0,0 0 354 0 0,0 0 102 0 0,0 0-200 0 0,0 0-409 0 0,-1 33-401 0 0,-3 102-316 0 0,13-22 385 0 0,-6-67-998 0 0,4 51 568 0 0,1-31-3660 0 0,-8-65 2066 0 0,0 1-281 0 0,1-1-5187 0 0,0-1-658 0 0</inkml:trace>
  <inkml:trace contextRef="#ctx0" brushRef="#br0" timeOffset="20074.003">4525 292 0 0 0,'0'0'413'0'0,"0"0"686"0"0,-14 31 120 0 0,-43 101-123 0 0,28-22 716 0 0,20-59-632 0 0,3 1 1 0 0,1 0-1 0 0,3 0 1 0 0,2 0 0 0 0,2 0-1 0 0,3 3-1180 0 0,-1-28 387 0 0,0-1 0 0 0,2 1 1 0 0,1-1-1 0 0,1-1 0 0 0,1 0 0 0 0,2 0 0 0 0,0-1 0 0 0,1 0 0 0 0,2-1 0 0 0,0 0 1 0 0,2-1-1 0 0,12 13-387 0 0,6-1 200 0 0,3-2-1 0 0,0-1 1 0 0,2-2 0 0 0,1-2 0 0 0,1-1 0 0 0,2-2 0 0 0,33 12-200 0 0,6 2-2249 0 0,-52-25-3859 0 0,-15-8-4302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36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24 682 0 0 0,'0'0'436'0'0,"0"0"651"0"0,0 0 395 0 0,0 0 66 0 0,0 0-206 0 0,0 0-318 0 0,0 0-263 0 0,0 0-183 0 0,0 20-70 0 0,6 126 987 0 0,23 134 3050 0 0,-29-272-4449 0 0,0-7-43 0 0,1 0-1 0 0,-1 0 1 0 0,0 0 0 0 0,0 1 0 0 0,1-1-1 0 0,-1 0 1 0 0,0 0 0 0 0,0 0 0 0 0,0 1-1 0 0,0-1 1 0 0,0 0 0 0 0,0 0 0 0 0,-1 1-1 0 0,1-1 1 0 0,0 0 0 0 0,0 0 0 0 0,-1 0-1 0 0,1 1 1 0 0,-1-1 0 0 0,1 0 0 0 0,-1 0-1 0 0,0 0 1 0 0,1 0 0 0 0,-1 0 0 0 0,0 0-1 0 0,0 0 1 0 0,0 0 0 0 0,0-1 0 0 0,0 1 0 0 0,0 0-1 0 0,0 0 1 0 0,0-1 0 0 0,0 1 0 0 0,0 0-1 0 0,0-1 1 0 0,0 1 0 0 0,0-1 0 0 0,0 0-1 0 0,-1 1 1 0 0,1-1 0 0 0,0 0 0 0 0,0 0-1 0 0,-1 0-52 0 0,-1-1 62 0 0,1-1 0 0 0,-1 0 0 0 0,1 0 0 0 0,-1-1-1 0 0,1 1 1 0 0,0 0 0 0 0,0-1 0 0 0,0 0 0 0 0,0 1-1 0 0,1-1 1 0 0,-1 0 0 0 0,1 0 0 0 0,0 0 0 0 0,-1 0-1 0 0,1 0 1 0 0,1 0 0 0 0,-1 0 0 0 0,0 0-1 0 0,1 0 1 0 0,-1-1 0 0 0,1 1 0 0 0,0 0 0 0 0,0 0-1 0 0,1-1 1 0 0,-1 1 0 0 0,0 0 0 0 0,1 0 0 0 0,0-2-62 0 0,-1 0 94 0 0,0-20-36 0 0,1 0 1 0 0,1 0-1 0 0,1 0 0 0 0,1 1 1 0 0,1-1-1 0 0,1 1 1 0 0,1 0-1 0 0,2 0 0 0 0,0 1 1 0 0,1 0-1 0 0,2 1 1 0 0,0 0-1 0 0,1 1 1 0 0,1 0-1 0 0,1 1 0 0 0,1 1 1 0 0,1 0-1 0 0,0 1 1 0 0,2 1-1 0 0,2-1-58 0 0,-18 16-4 0 0,1-2 4 0 0,0 0 0 0 0,1 0 0 0 0,0 0 0 0 0,0 1 0 0 0,0 0 0 0 0,0 0 0 0 0,1 0 0 0 0,-1 0 0 0 0,1 1 0 0 0,-1 0 0 0 0,1 0 0 0 0,0 1 0 0 0,0-1 0 0 0,0 1 0 0 0,5 0 0 0 0,-9 3-1 0 0,-1-1 0 0 0,1 1 1 0 0,-1 0-1 0 0,0 0 0 0 0,1 0 0 0 0,-1 0 1 0 0,0 0-1 0 0,0 0 0 0 0,-1 0 0 0 0,1 0 0 0 0,0 0 1 0 0,-1 0-1 0 0,1 1 0 0 0,-1-1 0 0 0,0 0 0 0 0,1 0 1 0 0,-1 1-1 0 0,0-1 0 0 0,-1 0 0 0 0,1 0 1 0 0,0 1-1 0 0,-1-1 0 0 0,1 0 1 0 0,0 2-3 0 0,-17 92 139 0 0,15-66-2395 0 0,15-30-6859 0 0,-11 0 1821 0 0</inkml:trace>
  <inkml:trace contextRef="#ctx0" brushRef="#br0" timeOffset="414.702">487 347 3737 0 0,'0'0'1349'0'0,"0"0"-423"0"0,0 0-10 0 0,0 0 432 0 0,0 0 454 0 0,0 0 175 0 0,0 0-253 0 0,0 0-432 0 0,0 0-366 0 0,0 0-261 0 0,0 0-114 0 0,0 0-88 0 0,26 1-88 0 0,117 5 161 0 0,-141-6-520 0 0,0 0 0 0 0,0 0 1 0 0,-1 0-1 0 0,1 0 1 0 0,0 0-1 0 0,0 0 0 0 0,-1 0 1 0 0,1 0-1 0 0,0 1 1 0 0,-1-1-1 0 0,1 1 0 0 0,0-1 1 0 0,-1 1-1 0 0,1 0 0 0 0,-1-1 1 0 0,1 1-1 0 0,-1 0 1 0 0,1 0-1 0 0,-1 0 0 0 0,0 0 1 0 0,1 1-1 0 0,-1-1 1 0 0,0 0-1 0 0,0 0 0 0 0,0 1 1 0 0,0-1-1 0 0,0 1 1 0 0,0-1-1 0 0,0 1 0 0 0,0-1 1 0 0,-1 1-1 0 0,1-1 0 0 0,-1 1 1 0 0,1 0-1 0 0,-1 0 1 0 0,1-1-1 0 0,-1 1 0 0 0,0 0 1 0 0,0-1-1 0 0,0 1 1 0 0,0 0-1 0 0,0 0 0 0 0,0-1 1 0 0,-1 1-1 0 0,1 0 0 0 0,-1-1 1 0 0,1 1-1 0 0,-1 0 1 0 0,1-1-1 0 0,-1 1 0 0 0,0-1 1 0 0,0 2-17 0 0,-98 142 631 0 0,98-144-630 0 0,0 0 1 0 0,1 1 0 0 0,-1-1 0 0 0,0 0 0 0 0,1 0 0 0 0,-1 1-1 0 0,1-1 1 0 0,0 0 0 0 0,-1 1 0 0 0,1-1 0 0 0,0 0 0 0 0,0 1 0 0 0,0-1-1 0 0,0 1 1 0 0,0-1 0 0 0,0 0 0 0 0,0 1 0 0 0,0-1 0 0 0,1 1-1 0 0,-1-1 1 0 0,0 0 0 0 0,1 1 0 0 0,-1-1 0 0 0,1 0 0 0 0,0 0-1 0 0,-1 1 1 0 0,1-1 0 0 0,0 0 0 0 0,0 0 0 0 0,0 0 0 0 0,0 0-1 0 0,0 0 1 0 0,0 0 0 0 0,0 0 0 0 0,0 0 0 0 0,0 0 0 0 0,0-1-1 0 0,0 1 1 0 0,1 0 0 0 0,-1-1 0 0 0,0 1 0 0 0,0-1 0 0 0,1 1-1 0 0,-1-1 1 0 0,0 0 0 0 0,1 1 0 0 0,0-1-2 0 0,69 4 294 0 0,-4-18 432 0 0,-15 3-4024 0 0,-19 7-8823 0 0,-30 4 6364 0 0</inkml:trace>
  <inkml:trace contextRef="#ctx0" brushRef="#br0" timeOffset="750.629">741 932 6337 0 0,'0'0'1065'0'0,"0"0"-261"0"0,0 0 240 0 0,0 0 427 0 0,0 0 259 0 0,0 0-39 0 0,0 0-280 0 0,0 0-326 0 0,0 0-243 0 0,0 0-214 0 0,0 0-172 0 0,0 0-85 0 0,35-3-105 0 0,105-10-70 0 0,-55-4 102 0 0,-68 14-396 0 0,43-19-2555 0 0,-58 12-6028 0 0,-2 9 6457 0 0,0-3-3815 0 0</inkml:trace>
  <inkml:trace contextRef="#ctx0" brushRef="#br0" timeOffset="1052.905">865 723 3377 0 0,'0'0'1603'0'0,"0"0"-291"0"0,0 0-73 0 0,0 0 219 0 0,0 0 199 0 0,0 0 45 0 0,-2 33-215 0 0,-6 105-395 0 0,-10 128-322 0 0,28-244-3021 0 0,5-17-5407 0 0,-10-5 1870 0 0</inkml:trace>
  <inkml:trace contextRef="#ctx0" brushRef="#br0" timeOffset="1376.795">1257 572 1912 0 0,'0'0'2410'0'0,"0"0"-783"0"0,0 0-345 0 0,0 0 181 0 0,0 0 271 0 0,0 0 82 0 0,0 0-198 0 0,0 0-338 0 0,0 0-311 0 0,0 0-215 0 0,31-12-129 0 0,95-35-96 0 0,-42 32 609 0 0,-82 15-1119 0 0,0 0-1 0 0,0 0 1 0 0,0 0-1 0 0,0 0 1 0 0,1 1-1 0 0,-1-1 0 0 0,0 1 1 0 0,0-1-1 0 0,0 1 1 0 0,0 0-1 0 0,0 0 1 0 0,0 0-1 0 0,0 0 0 0 0,-1 0 1 0 0,1 0-1 0 0,0 0 1 0 0,0 1-1 0 0,-1-1 1 0 0,1 0-1 0 0,-1 1 1 0 0,1 0-1 0 0,-1-1 0 0 0,0 1 1 0 0,0 0-1 0 0,1 0 1 0 0,-1 0-1 0 0,-1-1 1 0 0,1 1-1 0 0,0 0 0 0 0,0 0 1 0 0,-1 1-1 0 0,1-1 1 0 0,-1 0-1 0 0,1 0 1 0 0,-1 0-1 0 0,0 0 0 0 0,0 0 1 0 0,0 0-1 0 0,0 1 1 0 0,0-1-1 0 0,-1 0 1 0 0,1 0-1 0 0,-1 0 0 0 0,0 1-17 0 0,-34 95 289 0 0,-169 191-53 0 0,202-287-239 0 0,-1 0 0 0 0,1 1 0 0 0,0-1 0 0 0,0 1 0 0 0,0 0 0 0 0,0 0 0 0 0,0 0 0 0 0,0 0 0 0 0,1 0 0 0 0,-1 0 0 0 0,1 0 0 0 0,0 1 0 0 0,0-1 0 0 0,0 0 0 0 0,1 1 0 0 0,-1-1 0 0 0,1 0 0 0 0,0 1 0 0 0,0-1 0 0 0,0 1 0 0 0,0-1 0 0 0,0 1 0 0 0,1-1-1 0 0,0 0 1 0 0,-1 1 0 0 0,1-1 0 0 0,1 0 0 0 0,-1 0 0 0 0,0 1 0 0 0,1-1 0 0 0,-1 0 0 0 0,1 0 0 0 0,0-1 0 0 0,0 1 0 0 0,0 0 0 0 0,3 2 2 0 0,5-1 27 0 0,0 0 1 0 0,1-1-1 0 0,-1 0 0 0 0,1-1 0 0 0,0 0 0 0 0,0 0 1 0 0,0-1-1 0 0,0-1 0 0 0,0 0 0 0 0,0 0 1 0 0,0-1-1 0 0,0 0 0 0 0,0-1 0 0 0,-1-1-27 0 0,63-23-666 0 0,-51 16-3298 0 0,0-2-5503 0 0,-19 8 2760 0 0</inkml:trace>
  <inkml:trace contextRef="#ctx0" brushRef="#br0" timeOffset="1903.545">1850 829 6777 0 0,'0'0'1334'0'0,"0"0"-331"0"0,0 0-48 0 0,0 0 146 0 0,0 0 57 0 0,0 0-87 0 0,0 0-275 0 0,0 0-309 0 0,0 0-211 0 0,0 0-129 0 0,0 0-69 0 0,0 0-27 0 0,0 0-12 0 0,-19 27-21 0 0,-58 81-31 0 0,56-59-36 0 0,22-41 13 0 0,-2-5 33 0 0,1-1 1 0 0,0 1-1 0 0,0 0 1 0 0,0-1-1 0 0,1 1 1 0 0,-1 0-1 0 0,1-1 1 0 0,-1 1 0 0 0,1-1-1 0 0,0 1 1 0 0,0-1-1 0 0,0 1 1 0 0,0-1-1 0 0,1 1 1 0 0,-1-1-1 0 0,0 0 1 0 0,1 0 0 0 0,0 0-1 0 0,0 0 1 0 0,-1 0-1 0 0,1 0 1 0 0,0 0-1 0 0,1 0 1 0 0,-1-1-1 0 0,0 1 1 0 0,0-1 0 0 0,1 0-1 0 0,-1 1 1 0 0,0-1-1 0 0,1 0 1 0 0,0 0-1 0 0,-1-1 1 0 0,1 1-1 0 0,-1-1 1 0 0,1 1 0 0 0,1-1 2 0 0,5 1 213 0 0,0-1 1 0 0,0 0 0 0 0,0-1 0 0 0,0 0 0 0 0,0-1 0 0 0,0 1 0 0 0,-1-2 0 0 0,1 1 0 0 0,0-1 0 0 0,-1-1 0 0 0,0 1 0 0 0,0-1 0 0 0,0-1 0 0 0,0 0 0 0 0,-1 0-1 0 0,0 0 1 0 0,0-1 0 0 0,0 0 0 0 0,-1 0 0 0 0,3-3-214 0 0,8-10 331 0 0,-1 0 0 0 0,0-1-1 0 0,-2-1 1 0 0,0 0 0 0 0,-1-1-1 0 0,6-18-330 0 0,-5 12-110 0 0,-1-1 0 0 0,-2-1 0 0 0,-1 0-1 0 0,-1-1 1 0 0,-2 0 0 0 0,-1 0 0 0 0,-1 0 0 0 0,0-25 110 0 0,-5 51-34 0 0,0 0 1 0 0,0 0-1 0 0,0 0 1 0 0,-1 0-1 0 0,1 0 1 0 0,-1 0 0 0 0,0 0-1 0 0,-1 0 1 0 0,1 0-1 0 0,-1 1 1 0 0,0-1-1 0 0,0 0 1 0 0,-1 1-1 0 0,1 0 1 0 0,-1-1-1 0 0,0 1 1 0 0,0 0-1 0 0,0 1 1 0 0,-1-1 0 0 0,1 0-1 0 0,-1 1 1 0 0,0 0-1 0 0,0 0 1 0 0,0 0-1 0 0,0 0 1 0 0,-1 1-1 0 0,1 0 1 0 0,-1 0-1 0 0,1 0 1 0 0,-1 0 0 0 0,0 1-1 0 0,0-1 1 0 0,0 1-1 0 0,-1 0 34 0 0,2 4-5 0 0,-1-1-1 0 0,0 0 1 0 0,0 1-1 0 0,1 0 1 0 0,0 0-1 0 0,-1 0 1 0 0,1 1-1 0 0,0-1 1 0 0,1 1 0 0 0,-1 0-1 0 0,1 0 1 0 0,-1 1-1 0 0,1-1 1 0 0,1 0-1 0 0,-1 1 1 0 0,0 0-1 0 0,1 0 1 0 0,0 0-1 0 0,0 0 1 0 0,1 0-1 0 0,-1 4 6 0 0,-3 8 49 0 0,2 1 0 0 0,0-1 0 0 0,1 1 0 0 0,0-1-1 0 0,2 1 1 0 0,0 0 0 0 0,1 0 0 0 0,1-1 0 0 0,0 1 0 0 0,5 15-49 0 0,-1-13 57 0 0,2 0 0 0 0,0 0 0 0 0,1 0 0 0 0,1-1 0 0 0,1-1 0 0 0,1 0 1 0 0,10 12-58 0 0,-15-19 16 0 0,46 44-633 0 0,-39-49-3895 0 0,3-4-4405 0 0,-14-2 2825 0 0</inkml:trace>
  <inkml:trace contextRef="#ctx0" brushRef="#br0" timeOffset="2210.904">2380 774 11266 0 0,'0'0'1661'0'0,"0"0"-525"0"0,0 0-60 0 0,0 0 253 0 0,0 0 127 0 0,0 0-163 0 0,0 0-452 0 0,0 0-391 0 0,0 0-214 0 0,0 0-114 0 0,0 0-33 0 0,0 0-14 0 0,0 0-27 0 0,-2 8-11 0 0,-7 35-496 0 0,9-42-174 0 0,-4-2-13805 0 0,4-2 8853 0 0</inkml:trace>
  <inkml:trace contextRef="#ctx0" brushRef="#br0" timeOffset="2550.574">2569 988 472 0 0,'0'0'1919'0'0,"0"0"-128"0"0,0 0-2 0 0,0 0 34 0 0,0 0-72 0 0,0 0-262 0 0,0 0-320 0 0,0 0-277 0 0,0 0-161 0 0,0 0-31 0 0,0 0 17 0 0,0 0 35 0 0,0 0 6 0 0,4 19-17 0 0,11 60-27 0 0,-11-59-19 0 0,-4-20 4 0 0,0 0-7 0 0,0 0-6 0 0,-3-11-323 0 0,0 0 0 0 0,1 1 0 0 0,1-1-1 0 0,0 0 1 0 0,0 0 0 0 0,1 0 0 0 0,0 0-1 0 0,1 0 1 0 0,1 0 0 0 0,0-3-363 0 0,2-9 13 0 0,1 1-1 0 0,0-1 1 0 0,2 1 0 0 0,1 0 0 0 0,0 0-1 0 0,2 1 1 0 0,0 0 0 0 0,2 0-1 0 0,0 1 1 0 0,1 1 0 0 0,5-4-13 0 0,-16 20-28 0 0,1 0-1 0 0,0 1 1 0 0,0-1-1 0 0,0 1 1 0 0,1 0-1 0 0,-1 0 1 0 0,1 0 0 0 0,-1 1-1 0 0,1-1 1 0 0,-1 1-1 0 0,1-1 1 0 0,0 1-1 0 0,0 1 1 0 0,-1-1-1 0 0,1 0 1 0 0,0 1 0 0 0,0 0-1 0 0,0 0 1 0 0,0 0-1 0 0,0 0 1 0 0,0 1-1 0 0,1-1 29 0 0,-3 3-22 0 0,0-1 0 0 0,1 0-1 0 0,-1 0 1 0 0,-1 1-1 0 0,1-1 1 0 0,0 1-1 0 0,0-1 1 0 0,-1 1 0 0 0,0 0-1 0 0,1 0 1 0 0,-1 0-1 0 0,0 0 1 0 0,0-1-1 0 0,-1 1 1 0 0,1 1 0 0 0,-1-1-1 0 0,1 0 1 0 0,-1 0-1 0 0,0 0 1 0 0,0 0-1 0 0,0 0 1 0 0,-1 1 22 0 0,1-3-73 0 0,0 0-1 0 0,0 1 1 0 0,0-1 0 0 0,0 0 0 0 0,0 0-1 0 0,0 0 1 0 0,0 1 0 0 0,0-1-1 0 0,0 0 1 0 0,1 0 0 0 0,-1 0-1 0 0,1 1 1 0 0,-1-1 0 0 0,1 0 0 0 0,-1 0-1 0 0,1 0 1 0 0,-1 0 0 0 0,1 0-1 0 0,0 0 1 0 0,0 0 0 0 0,0 0 0 0 0,-1 0-1 0 0,1-1 1 0 0,0 1 0 0 0,0 0-1 0 0,0 0 1 0 0,0-1 0 0 0,0 1-1 0 0,0-1 1 0 0,1 1 0 0 0,-1-1 0 0 0,0 1 73 0 0,12 1-4505 0 0,1-2-4820 0 0,-12 0 1871 0 0</inkml:trace>
  <inkml:trace contextRef="#ctx0" brushRef="#br0" timeOffset="2862.004">2549 402 8634 0 0,'0'0'1489'0'0,"0"0"-368"0"0,0 0-12 0 0,0 0 213 0 0,0 0 78 0 0,0 0-170 0 0,0 0-310 0 0,0 0-257 0 0,0 0-175 0 0,0 0-117 0 0,0 0-70 0 0,0 0-65 0 0,0 0-52 0 0,33 5-48 0 0,100 12-41 0 0,-20-13 329 0 0,-108-33 237 0 0,-7 22-647 0 0,0 0-1 0 0,0 0 1 0 0,0 1-1 0 0,-1-1 1 0 0,0 1-1 0 0,0-1 1 0 0,-1 1-1 0 0,0 0 0 0 0,0 0 1 0 0,0 0-1 0 0,-1 1 1 0 0,-1-2-14 0 0,-4-6-16 0 0,-64-77-1178 0 0,57 72-2970 0 0,0 1-3754 0 0,13 13 264 0 0</inkml:trace>
  <inkml:trace contextRef="#ctx0" brushRef="#br0" timeOffset="3701.381">1741 163 0 0 0,'0'0'321'0'0,"0"0"1026"0"0,0 0 395 0 0,0 0 166 0 0,0 0 41 0 0,0 0-118 0 0,0 0-335 0 0,0 0-361 0 0,0 0-257 0 0,0 0-175 0 0,0 0-119 0 0,0 0-50 0 0,0 0-41 0 0,31-6-53 0 0,97-19-31 0 0,-4 12 634 0 0,-45 13-676 0 0,-78 0-313 0 0,-1 0 96 0 0,0 0 140 0 0,-46-33 673 0 0,-10-9-2354 0 0,40 25-1443 0 0,1-1-3422 0 0,8 10-1900 0 0</inkml:trace>
  <inkml:trace contextRef="#ctx0" brushRef="#br0" timeOffset="8547.744">3114 248 0 0 0,'0'0'711'0'0,"0"0"265"0"0,0 0 283 0 0,0 0 200 0 0,0 0-60 0 0,0 0-282 0 0,0 0-320 0 0,0 0-236 0 0,0 0-49 0 0,3 3 31 0 0,20 39 502 0 0,-2 1-1 0 0,-1 1 1 0 0,-3 1-1 0 0,-1 0 1 0 0,-3 1 0 0 0,-1 1-1 0 0,4 43-1044 0 0,0 146 524 0 0,-17-222-579 0 0,0 0 0 0 0,-2-1-1 0 0,1 1 1 0 0,-2 0-1 0 0,1-1 1 0 0,-2 0 0 0 0,0 0-1 0 0,0 0 1 0 0,-1-1 0 0 0,-1 1-1 0 0,0-2 1 0 0,-1 1 0 0 0,0-1-1 0 0,-1 0 1 0 0,0 0-1 0 0,-1-1 1 0 0,0 0 55 0 0,-91 71-3718 0 0,-6-21-5008 0 0,79-48 4941 0 0</inkml:trace>
  <inkml:trace contextRef="#ctx0" brushRef="#br0" timeOffset="13084.913">3749 686 0 0 0,'0'0'1227'0'0,"0"0"393"0"0,0 0 214 0 0,0 0 1 0 0,0 0-157 0 0,0 0-242 0 0,0 0-277 0 0,0 0-193 0 0,0 0-144 0 0,-2-9-95 0 0,-10-26-48 0 0,11 34-599 0 0,-1-1 0 0 0,0 1 1 0 0,1 0-1 0 0,-1 0 0 0 0,0 0 0 0 0,0 0 0 0 0,0 0 1 0 0,0 0-1 0 0,1 0 0 0 0,-1 1 0 0 0,0-1 0 0 0,0 1 1 0 0,-1-1-1 0 0,1 1 0 0 0,0 0 0 0 0,0 0 1 0 0,0-1-1 0 0,0 2 0 0 0,0-1 0 0 0,0 0 0 0 0,0 0 1 0 0,0 1-1 0 0,0-1 0 0 0,0 1 0 0 0,0 0 0 0 0,0-1 1 0 0,0 1-1 0 0,-1 1-80 0 0,-14 7 19 0 0,1 0 0 0 0,1 1 0 0 0,0 1 0 0 0,0 1 0 0 0,1 0 0 0 0,1 0 0 0 0,0 2 0 0 0,-9 11-19 0 0,13-15-17 0 0,0 1 0 0 0,1 0 0 0 0,1 1-1 0 0,0 0 1 0 0,0 0 0 0 0,1 0 0 0 0,0 1 0 0 0,1-1 0 0 0,1 1 0 0 0,0 1 0 0 0,1-1 0 0 0,0 1 0 0 0,1-1-1 0 0,1 1 1 0 0,0 0 0 0 0,1-1 0 0 0,0 5 17 0 0,1-13 12 0 0,0-1-1 0 0,0 0 1 0 0,0 0-1 0 0,1 0 1 0 0,-1 0-1 0 0,1 0 1 0 0,0-1-1 0 0,0 1 1 0 0,1 0-1 0 0,-1-1 1 0 0,1 0-1 0 0,-1 1 1 0 0,1-1-1 0 0,0 0 1 0 0,0 0-1 0 0,1-1 1 0 0,-1 1-1 0 0,0-1 1 0 0,1 1-1 0 0,0-1 1 0 0,-1 0-1 0 0,1 0 1 0 0,0-1-1 0 0,0 1 1 0 0,0-1-1 0 0,0 0 1 0 0,0 0-1 0 0,1 0 1 0 0,-1-1 0 0 0,1 1-12 0 0,4-1 136 0 0,-1 1 1 0 0,1-1 0 0 0,0 0 0 0 0,0-1-1 0 0,0 0 1 0 0,-1-1 0 0 0,1 1 0 0 0,-1-2 0 0 0,1 1-1 0 0,-1-1 1 0 0,0-1 0 0 0,0 1 0 0 0,0-1 0 0 0,2-2-137 0 0,14-12 145 0 0,-1-2 0 0 0,0-1 0 0 0,-2-1 0 0 0,0-1 0 0 0,-1-1 1 0 0,-2 0-1 0 0,0-1 0 0 0,-2-1 0 0 0,-1-1 0 0 0,-1 0 0 0 0,-1-1 1 0 0,-1-1-1 0 0,-2 0 0 0 0,6-25-145 0 0,-11 36-280 0 0,-1-1 0 0 0,0 1 0 0 0,-2-1-1 0 0,0 1 1 0 0,-1-1 0 0 0,0 0 0 0 0,-2 1 0 0 0,0-1 0 0 0,-2 0 0 0 0,0 1 0 0 0,-1 0-1 0 0,0-1 1 0 0,-2 2 0 0 0,0-1 0 0 0,-1 0 0 0 0,-1 1 0 0 0,0 1 0 0 0,-11-16 280 0 0,17 28-47 0 0,0-1 0 0 0,0 2 1 0 0,-1-1-1 0 0,1 0 1 0 0,-1 0-1 0 0,0 1 0 0 0,0-1 1 0 0,0 1-1 0 0,-1 0 1 0 0,1 0-1 0 0,-1 0 0 0 0,0 0 1 0 0,1 1-1 0 0,-1 0 0 0 0,0 0 1 0 0,-1 0-1 0 0,1 0 1 0 0,0 0-1 0 0,0 1 0 0 0,-1 0 1 0 0,1 0-1 0 0,-1 0 1 0 0,1 0-1 0 0,-1 1 0 0 0,0 0 1 0 0,1-1-1 0 0,-1 2 1 0 0,1-1-1 0 0,-1 1 0 0 0,1-1 1 0 0,-1 1-1 0 0,1 1 1 0 0,-1-1-1 0 0,1 0 0 0 0,0 1 1 0 0,0 0-1 0 0,0 0 1 0 0,0 0-1 0 0,-4 3 47 0 0,1 8 104 0 0,-1 1 0 0 0,2 0 0 0 0,-1 0 0 0 0,2 0 0 0 0,0 1 0 0 0,1 0-1 0 0,1 0 1 0 0,0 0 0 0 0,0 0 0 0 0,2 1 0 0 0,0-1 0 0 0,1 0 0 0 0,0 1 0 0 0,2-1 0 0 0,0 2-104 0 0,-2-9 68 0 0,4 24 169 0 0,1-1-1 0 0,2 1 1 0 0,2-1 0 0 0,0-1-1 0 0,2 1 1 0 0,2-2 0 0 0,0 0-1 0 0,2 0 1 0 0,1-1 0 0 0,1-1-1 0 0,2-1 1 0 0,0 0 0 0 0,2-2-1 0 0,1 0 1 0 0,20 17-237 0 0,2-11-950 0 0,-43-59-13703 0 0,-1 22 11556 0 0</inkml:trace>
  <inkml:trace contextRef="#ctx0" brushRef="#br0" timeOffset="13263.602">4482 524 2425 0 0,'0'0'2767'0'0,"0"0"-1270"0"0,0 0-292 0 0,0 0 387 0 0,0 0 371 0 0,0 0 74 0 0,0 0-290 0 0,0 0-487 0 0,0 0-420 0 0,-16 35-281 0 0,-53 113-151 0 0,9-7 826 0 0,-25 61-724 0 0,43-155-2041 0 0,6-28-4845 0 0,26-22-5230 0 0,10-1 11075 0 0</inkml:trace>
  <inkml:trace contextRef="#ctx0" brushRef="#br0" timeOffset="13264.602">4156 546 0 0 0,'0'0'1956'0'0,"0"0"-475"0"0,0 0-232 0 0,0 0 233 0 0,0 0 337 0 0,0 0 169 0 0,0 0-131 0 0,0 0-315 0 0,0 0-312 0 0,0 0-236 0 0,0 0-168 0 0,10 31-97 0 0,31 98-97 0 0,-5-66 222 0 0,-26-54-637 0 0,178 171 1543 0 0,-123-103-2524 0 0,-59-87-12921 0 0,-6 6 7518 0 0</inkml:trace>
  <inkml:trace contextRef="#ctx0" brushRef="#br0" timeOffset="13265.602">4874 122 8970 0 0,'0'0'1242'0'0,"0"0"-76"0"0,0 0 95 0 0,0 0 250 0 0,0 0 130 0 0,0 0-156 0 0,0 0-388 0 0,0 0-398 0 0,0 0-282 0 0,0 0-196 0 0,0 0-103 0 0,0 0-54 0 0,0 0-40 0 0,-25 24-10 0 0,-74 75-17 0 0,69-53-153 0 0,28-21-1101 0 0,5-19-1881 0 0,3-2-3720 0 0,0-1-1660 0 0</inkml:trace>
  <inkml:trace contextRef="#ctx0" brushRef="#br0" timeOffset="13623.553">5045 719 3937 0 0,'0'0'2908'0'0,"0"0"-1179"0"0,0 0-410 0 0,0 0 186 0 0,0 0 162 0 0,0 0-12 0 0,0 0-204 0 0,0 0-344 0 0,0 0-317 0 0,0 0-243 0 0,0 0-179 0 0,0 0-115 0 0,-12 1-26 0 0,-39 3-28 0 0,-4 32 258 0 0,42-25-468 0 0,0 0-1 0 0,1 0 1 0 0,0 1 0 0 0,1 1-1 0 0,1 0 1 0 0,-1 0 0 0 0,2 1-1 0 0,0 1 1 0 0,1 0 0 0 0,0 0-1 0 0,1 0 1 0 0,1 1 0 0 0,1 0-1 0 0,0 0 1 0 0,1 0 0 0 0,0 1-1 0 0,2-1 1 0 0,-1 8 11 0 0,4-22-6 0 0,1 1 0 0 0,-1 0 0 0 0,0 0-1 0 0,1-1 1 0 0,0 1 0 0 0,-1-1 0 0 0,1 1 0 0 0,0-1 0 0 0,0 0 0 0 0,1 0 0 0 0,-1 0 0 0 0,0 0 0 0 0,1 0-1 0 0,-1 0 1 0 0,1-1 0 0 0,0 1 0 0 0,-1-1 0 0 0,1 0 0 0 0,0 0 0 0 0,0 0 0 0 0,0 0 0 0 0,0 0-1 0 0,0 0 1 0 0,0-1 0 0 0,0 0 0 0 0,0 1 0 0 0,0-1 0 0 0,0 0 0 0 0,0-1 0 0 0,0 1 0 0 0,0 0-1 0 0,0-1 1 0 0,0 0 0 0 0,0 0 0 0 0,0 0 6 0 0,12 1 101 0 0,0-3 10 0 0,0-1-1 0 0,0 0 1 0 0,0-1 0 0 0,-1 0 0 0 0,0-1 0 0 0,0-1 0 0 0,0-1 0 0 0,-1 0 0 0 0,0 0 0 0 0,0-1 0 0 0,-1-1 0 0 0,0 0 0 0 0,-1 0 0 0 0,0-2 0 0 0,1-1-111 0 0,112-143 557 0 0,-110 133-565 0 0,-1-1 1 0 0,-1-1-1 0 0,-1 0 0 0 0,-1-1 1 0 0,-1 0-1 0 0,-1-1 0 0 0,-2 0 1 0 0,0 0-1 0 0,0-21 8 0 0,-3 38-45 0 0,-2-1 1 0 0,1 1-1 0 0,-1-1 0 0 0,-1 1 1 0 0,0-1-1 0 0,0 1 0 0 0,-1-1 1 0 0,-1 1-1 0 0,0-1 0 0 0,0 1 1 0 0,-1 0-1 0 0,0 0 0 0 0,-1 0 1 0 0,0 0-1 0 0,0 1 0 0 0,-1-1 1 0 0,0 1-1 0 0,-1 0 0 0 0,0 1 0 0 0,-1-1 1 0 0,1 1-1 0 0,-9-7 45 0 0,13 14-11 0 0,-1 0-1 0 0,0-1 1 0 0,1 1 0 0 0,-1 0 0 0 0,0 0-1 0 0,0 0 1 0 0,0 1 0 0 0,1-1-1 0 0,-1 1 1 0 0,0-1 0 0 0,0 1-1 0 0,0 0 1 0 0,0 0 0 0 0,0 0-1 0 0,0 1 1 0 0,0-1 0 0 0,0 1-1 0 0,0-1 1 0 0,0 1 0 0 0,1 0-1 0 0,-1 0 1 0 0,0 1 0 0 0,0-1-1 0 0,1 0 1 0 0,-1 1 0 0 0,1 0-1 0 0,-1-1 1 0 0,1 1 0 0 0,0 0-1 0 0,0 0 1 0 0,0 0 0 0 0,0 1-1 0 0,0-1 1 0 0,0 0 0 0 0,1 1-1 0 0,-1 0 12 0 0,-49 98 12 0 0,45-82-7 0 0,1 1 1 0 0,1 0-1 0 0,0 0 0 0 0,2 0 0 0 0,1 1 1 0 0,0-1-1 0 0,1 1 0 0 0,1-1 0 0 0,1 0 1 0 0,1 1-1 0 0,1-1 0 0 0,1 0 0 0 0,0-1 1 0 0,2 1-1 0 0,0-1 0 0 0,1-1 0 0 0,1 1 1 0 0,4 6-6 0 0,54 71-473 0 0,-7-49-2852 0 0,-37-40-1166 0 0,-13-6-1337 0 0,-4-1-725 0 0</inkml:trace>
  <inkml:trace contextRef="#ctx0" brushRef="#br0" timeOffset="14173.565">5462 653 3393 0 0,'0'0'1477'0'0,"0"0"-184"0"0,0 0 191 0 0,0 0 268 0 0,0 0 43 0 0,0 0-209 0 0,0 0-448 0 0,0 0-406 0 0,0 0-259 0 0,0 0-142 0 0,-8 31-32 0 0,-23 97 46 0 0,28-76 234 0 0,6-47-438 0 0,-2-2-71 0 0,1 0-1 0 0,-1 0 1 0 0,1 0 0 0 0,-1 0-1 0 0,1-1 1 0 0,0 1-1 0 0,0-1 1 0 0,0 1 0 0 0,0-1-1 0 0,1 0 1 0 0,-1 0-1 0 0,0 0 1 0 0,1 0 0 0 0,0 0-1 0 0,-1 0 1 0 0,1-1-1 0 0,0 1 1 0 0,0-1 0 0 0,0 0-1 0 0,0 0 1 0 0,0 0-1 0 0,0 0 1 0 0,0 0 0 0 0,1-1-1 0 0,-1 0 1 0 0,0 1-1 0 0,0-1 1 0 0,0 0 0 0 0,1-1-1 0 0,-1 1 1 0 0,0 0-1 0 0,0-1 1 0 0,0 0 0 0 0,0 0-1 0 0,0 0 1 0 0,0 0-1 0 0,0 0 1 0 0,0-1-1 0 0,0 1 1 0 0,0-1 0 0 0,-1 0-1 0 0,1 1 1 0 0,2-3-70 0 0,25-20 96 0 0,0-1 0 0 0,-2-2-1 0 0,0 0 1 0 0,-2-2 0 0 0,5-10-96 0 0,28-28 74 0 0,-37 45-4 0 0,-20 51-633 0 0,-39 120 667 0 0,11-70-111 0 0,1 43-224 0 0,6 0 0 0 0,5 1-1 0 0,3 106 232 0 0,11-228 1 0 0,-18 82-22 0 0,17-80 44 0 0,1-1 0 0 0,-2 1-1 0 0,1-1 1 0 0,0 0-1 0 0,0 0 1 0 0,-1 0 0 0 0,1 1-1 0 0,-1-1 1 0 0,0 0-1 0 0,1-1 1 0 0,-1 1 0 0 0,0 0-1 0 0,0 0 1 0 0,0-1-1 0 0,-1 1 1 0 0,1-1 0 0 0,0 0-1 0 0,0 0 1 0 0,-1 0-1 0 0,1 0 1 0 0,-1 0 0 0 0,1 0-1 0 0,-1-1 1 0 0,1 1-1 0 0,-1-1 1 0 0,1 1 0 0 0,-1-1-1 0 0,0 0 1 0 0,1 0-1 0 0,-1 0 1 0 0,1-1 0 0 0,-2 1-23 0 0,-1-4 53 0 0,0 0 0 0 0,0 0 0 0 0,1 0 0 0 0,-1 0 0 0 0,1-1 0 0 0,0 1 0 0 0,0-1 0 0 0,0-1 0 0 0,1 1 0 0 0,-1 0 0 0 0,1-1 0 0 0,1 1 0 0 0,-1-1 0 0 0,1 0 0 0 0,0 0 0 0 0,0 0 0 0 0,1 0 0 0 0,0 0 0 0 0,0-1 0 0 0,0 1 0 0 0,1 0 1 0 0,0-4-54 0 0,-4-22-204 0 0,1 0 0 0 0,1 0 1 0 0,2 1-1 0 0,2-1 1 0 0,3-20 203 0 0,9-16-3977 0 0,8 0-5027 0 0,-16 48 1858 0 0</inkml:trace>
  <inkml:trace contextRef="#ctx0" brushRef="#br0" timeOffset="14441.257">6038 211 2353 0 0,'0'0'2251'0'0,"0"0"-214"0"0,0 0-28 0 0,0 0 78 0 0,0 0-93 0 0,0 0-282 0 0,0 0-400 0 0,0 0-359 0 0,0 0-215 0 0,0 0-128 0 0,0 0-66 0 0,0 0 7 0 0,0 0 10 0 0,6 4-17 0 0,-2-3-426 0 0,-3-1-97 0 0,0 1-1 0 0,0-1 1 0 0,0 0 0 0 0,0 1-1 0 0,0-1 1 0 0,0 0-1 0 0,0 1 1 0 0,0-1 0 0 0,0 1-1 0 0,0-1 1 0 0,0 1 0 0 0,0 0-1 0 0,-1-1 1 0 0,1 1-1 0 0,0 0 1 0 0,0 0 0 0 0,-1 0-1 0 0,1-1 1 0 0,0 1 0 0 0,-1 0-1 0 0,1 0 1 0 0,-1 0-1 0 0,1 0 1 0 0,-1 0 0 0 0,0 0-1 0 0,1 0 1 0 0,-1 0 0 0 0,0 0-1 0 0,0 0 1 0 0,0 0 0 0 0,0 0-1 0 0,1 0 1 0 0,-1 0-1 0 0,-1 0 1 0 0,1 1 0 0 0,0-1-1 0 0,0 0 1 0 0,0 0 0 0 0,-1 0-1 0 0,1 0-20 0 0,-114 196 616 0 0,112-184-2199 0 0,1-5-3418 0 0,1-6-3357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57.67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1274 674 9698 0 0,'0'0'2975'0'0,"0"0"-2475"0"0,0 0-877 0 0,0 0-27 0 0,0 0 211 0 0,0 0 319 0 0,0 0 234 0 0,0 0 48 0 0,-32 35-34 0 0,-101 115-90 0 0,50-22-61 0 0,70-99-205 0 0,-148 349-286 0 0,150-342 496 0 0,8-28 564 0 0,9-26 270 0 0,52-135 110 0 0,7 3-1 0 0,7 4 1 0 0,59-88-1172 0 0,-126 224 27 0 0,55-107 121 0 0,-60 117-156 0 0,0 0 0 0 0,0 0 0 0 0,0 1-1 0 0,0-1 1 0 0,0 0 0 0 0,0 1 0 0 0,0-1 0 0 0,0 0-1 0 0,0 0 1 0 0,0 1 0 0 0,0-1 0 0 0,0 0 0 0 0,0 1-1 0 0,0-1 1 0 0,0 0 0 0 0,0 0 0 0 0,0 1 0 0 0,0-1-1 0 0,1 0 1 0 0,-1 0 0 0 0,0 1 0 0 0,0-1 0 0 0,0 0-1 0 0,0 0 1 0 0,1 1 0 0 0,-1-1 0 0 0,0 0 0 0 0,0 0 0 0 0,0 0-1 0 0,1 1 1 0 0,-1-1 0 0 0,0 0 0 0 0,0 0 0 0 0,1 0-1 0 0,-1 0 1 0 0,0 0 0 0 0,0 0 0 0 0,1 0 0 0 0,-1 1-1 0 0,0-1 1 0 0,1 0 0 0 0,-1 0 0 0 0,0 0 0 0 0,1 0-1 0 0,-1 0 1 0 0,0 0 0 0 0,0 0 0 0 0,1 0 0 0 0,-1 0-1 0 0,0-1 1 0 0,0 1 0 0 0,1 0 0 0 0,-1 0 0 0 0,0 0-1 0 0,1 0 9 0 0,-1 44-31 0 0,-1-30 30 0 0,-2 73 61 0 0,0-57-54 0 0,2 0 1 0 0,1-1-1 0 0,1 1 1 0 0,2 0-1 0 0,4 22-6 0 0,-4-43 49 0 0,1 0 1 0 0,-1 0-1 0 0,2 0 0 0 0,-1-1 0 0 0,1 1 0 0 0,0-1 0 0 0,1 0 0 0 0,0-1 0 0 0,0 1 0 0 0,1-1 0 0 0,0-1 0 0 0,0 1 0 0 0,1-1 0 0 0,-1 0 0 0 0,2-1 0 0 0,-1 0 0 0 0,0 0 0 0 0,1 0 1 0 0,0-1-1 0 0,0-1 0 0 0,0 0 0 0 0,0 0 0 0 0,1 0 0 0 0,-1-1 0 0 0,1-1 0 0 0,-1 0 0 0 0,1 0 0 0 0,0-1 0 0 0,-1 0 0 0 0,1 0 0 0 0,0-1 0 0 0,-1 0 0 0 0,1-1 0 0 0,-1 0 0 0 0,1-1 1 0 0,-1 0-1 0 0,0-1 0 0 0,0 1 0 0 0,0-2 0 0 0,-1 1 0 0 0,1-1 0 0 0,0-2-49 0 0,8-3 228 0 0,-1 0 1 0 0,-1-2-1 0 0,0 0 0 0 0,-1-1 1 0 0,0 0-1 0 0,-1-1 0 0 0,-1-1 1 0 0,0 0-1 0 0,-1 0 0 0 0,0-1 1 0 0,-2-1-1 0 0,1 0 0 0 0,-2 0 1 0 0,-1-1-1 0 0,0 1 0 0 0,-1-2 1 0 0,-1 1-1 0 0,0-1 1 0 0,-2 0-1 0 0,0 0 0 0 0,-1 0 1 0 0,-1-15-229 0 0,-19-108-316 0 0,1 90-3759 0 0,26 48-9350 0 0,-5 4 5051 0 0</inkml:trace>
  <inkml:trace contextRef="#ctx0" brushRef="#br0" timeOffset="351.49">2231 564 11058 0 0,'0'0'1767'0'0,"0"0"-417"0"0,0 0-192 0 0,0 0 55 0 0,0 0 58 0 0,0 0-112 0 0,0 0-277 0 0,-21 32-288 0 0,-66 105-202 0 0,47-42-30 0 0,38-84-331 0 0,1-5-21 0 0,-1 0 1 0 0,1 0-1 0 0,0-1 1 0 0,1 1-1 0 0,-1 0 0 0 0,1 0 1 0 0,0 0-1 0 0,1 0 1 0 0,-1 0-1 0 0,1 0 1 0 0,0 0-1 0 0,1 0 1 0 0,0 0-1 0 0,0-1 1 0 0,0 1-1 0 0,0-1 1 0 0,1 1-1 0 0,0-1 1 0 0,0 0-1 0 0,0 0 1 0 0,1 0-1 0 0,-1 0 1 0 0,1-1-1 0 0,1 0 1 0 0,-1 1-1 0 0,0-1 1 0 0,1-1-1 0 0,0 1 1 0 0,0-1-1 0 0,2 1-10 0 0,4 0 123 0 0,0-1-1 0 0,0 0 0 0 0,0-1 1 0 0,0 0-1 0 0,0-1 1 0 0,0 0-1 0 0,1-1 0 0 0,-1 0 1 0 0,0-1-1 0 0,1 0 1 0 0,-1-1-1 0 0,0 0 0 0 0,0 0 1 0 0,0-2-1 0 0,-1 1 0 0 0,1-1 1 0 0,-1-1-1 0 0,0 0 1 0 0,0 0-1 0 0,0-1 0 0 0,-1 0 1 0 0,1-1-1 0 0,-2 0 1 0 0,1 0-1 0 0,-1-1 0 0 0,5-6-122 0 0,-6 5 13 0 0,-1-1 0 0 0,1 0 0 0 0,-1 0 0 0 0,-1 0 0 0 0,0-1 0 0 0,-1 0 0 0 0,0 0 0 0 0,0 0-1 0 0,-1-1 1 0 0,-1 1 0 0 0,0-1 0 0 0,0 0 0 0 0,-1 0 0 0 0,-1 1 0 0 0,0-1 0 0 0,0 0 0 0 0,-1 0 0 0 0,-1 1-1 0 0,0-1 1 0 0,-1 1 0 0 0,0-1 0 0 0,0 1 0 0 0,-2 0 0 0 0,1 0 0 0 0,-1 0 0 0 0,-1 1 0 0 0,0 0 0 0 0,0 0 0 0 0,-1 0-1 0 0,0 1 1 0 0,-1 0 0 0 0,0 0 0 0 0,0 1 0 0 0,-8-6-13 0 0,-88-72-3560 0 0,54 58-7771 0 0,39 24 1050 0 0</inkml:trace>
  <inkml:trace contextRef="#ctx0" brushRef="#br0" timeOffset="612.453">2920 37 16396 0 0,'0'0'1631'0'0,"0"0"-635"0"0,0 0-364 0 0,0 0-71 0 0,0 0 10 0 0,0 0-11 0 0,0 0-42 0 0,0 0-37 0 0,0 0-54 0 0,0 0-56 0 0,0 0-83 0 0,12 37-102 0 0,36 119-39 0 0,-36-48 0 0 0,-13-81-113 0 0,2 3-189 0 0,0 0-1 0 0,2 1 0 0 0,0-1 1 0 0,3 0-1 0 0,0-1 0 0 0,2 1 1 0 0,1-1-1 0 0,13 26 156 0 0,0-10-2203 0 0,-14-31-931 0 0,0 0-3394 0 0,-1-6-4308 0 0</inkml:trace>
  <inkml:trace contextRef="#ctx0" brushRef="#br0" timeOffset="933.685">2817 420 6265 0 0,'0'0'1757'0'0,"0"0"-573"0"0,0 0-42 0 0,0 0 132 0 0,0 0 52 0 0,36-7-116 0 0,117-20-214 0 0,-5 16 739 0 0,121-18-876 0 0,-238 23-714 0 0,0-1 1 0 0,-1-2 0 0 0,1-1-1 0 0,-2-2 1 0 0,0 0-1 0 0,7-6-145 0 0,93-73 1615 0 0,-121 83-1484 0 0,-3 4-26 0 0,0 0 0 0 0,-1 0 0 0 0,0 0 0 0 0,1 0 0 0 0,-2-1 1 0 0,1 0-1 0 0,0 0 0 0 0,-1 0 0 0 0,0 0 0 0 0,0 0 0 0 0,-1-1 0 0 0,0 1 0 0 0,0-1 0 0 0,0 0 0 0 0,0 0 0 0 0,-1 0 0 0 0,1-4-105 0 0,-4 8 4 0 0,1-1 0 0 0,-1 0 0 0 0,0 1 0 0 0,0 0 1 0 0,0 0-1 0 0,0-1 0 0 0,0 1 0 0 0,0 0 0 0 0,-1 0 1 0 0,1 1-1 0 0,0-1 0 0 0,-1 1 0 0 0,0-1 0 0 0,1 1 1 0 0,-1 0-1 0 0,0 0 0 0 0,0 0 0 0 0,0 0 0 0 0,0 0 0 0 0,0 0 1 0 0,1 1-1 0 0,-1 0 0 0 0,0 0 0 0 0,0 0 0 0 0,0 0 1 0 0,0 0-1 0 0,0 0 0 0 0,0 1 0 0 0,0-1 0 0 0,-2 1-4 0 0,2-1-9 0 0,-10 2-16 0 0,0 0 0 0 0,0 1 1 0 0,0 0-1 0 0,0 1 0 0 0,1 0 1 0 0,-1 1-1 0 0,1 1 1 0 0,0 0-1 0 0,1 0 0 0 0,-1 1 1 0 0,1 1-1 0 0,1 0 0 0 0,-1 0 1 0 0,1 1-1 0 0,1 0 0 0 0,0 1 1 0 0,0 0-1 0 0,1 1 0 0 0,0-1 1 0 0,1 2-1 0 0,0-1 0 0 0,0 1 1 0 0,2 0-1 0 0,-1 0 0 0 0,2 0 1 0 0,-1 1-1 0 0,2 0 0 0 0,0 0 1 0 0,0 0-1 0 0,1 0 0 0 0,1 0 1 0 0,0 1-1 0 0,1-1 1 0 0,0 0-1 0 0,3 13 25 0 0,3-12-10 0 0,1-2 1 0 0,1 1-1 0 0,0-1 1 0 0,1-1-1 0 0,0 1 1 0 0,0-1-1 0 0,1-1 1 0 0,1 0-1 0 0,0 0 1 0 0,0-1-1 0 0,1-1 0 0 0,0 0 1 0 0,0 0-1 0 0,1-1 1 0 0,0-1-1 0 0,0 0 1 0 0,1-1-1 0 0,-1 0 1 0 0,1-1-1 0 0,13 2 10 0 0,117 3-307 0 0,-71-28-1993 0 0,-52 6-1242 0 0,0-3-3373 0 0,-11 8-1236 0 0</inkml:trace>
  <inkml:trace contextRef="#ctx0" brushRef="#br0" timeOffset="1338.391">0 1860 9234 0 0,'0'0'3806'0'0,"0"0"-2571"0"0,0 0-561 0 0,40-2 360 0 0,-2 2-701 0 0,223-25 1894 0 0,-7-34 1893 0 0,96-41-4120 0 0,-80 21 1098 0 0,15-1-257 0 0,1363-359 1059 0 0,-1645 438-1904 0 0,983-261-2981 0 0,-880 226-39 0 0,-39 8-5113 0 0,-40 16-3343 0 0</inkml:trace>
  <inkml:trace contextRef="#ctx0" brushRef="#br0" timeOffset="1653.437">4527 0 10002 0 0,'0'0'2945'0'0,"0"0"-713"0"0,0 0-343 0 0,0 0-130 0 0,0 0-163 0 0,0 0-280 0 0,0 0-394 0 0,0 0-331 0 0,0 0-209 0 0,0 0-120 0 0,0 0-82 0 0,0 0-55 0 0,0 0-38 0 0,3 22-277 0 0,4-7-1963 0 0,-3-12-1401 0 0,1-2-3811 0 0,-4-1-3661 0 0</inkml:trace>
  <inkml:trace contextRef="#ctx0" brushRef="#br0" timeOffset="1904.5">4672 394 13971 0 0,'0'0'2080'0'0,"0"0"-743"0"0,0 0-198 0 0,0 0 66 0 0,0 0-3 0 0,0 0-151 0 0,0 0-310 0 0,0 0-269 0 0,0 0-152 0 0,0 0-86 0 0,0 0-42 0 0,0 0-28 0 0,0 0-20 0 0,1 16-43 0 0,5 48-27 0 0,0-42-562 0 0,-1-28-1834 0 0,-5 6 773 0 0,1-4-5298 0 0,0 1-5102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10.8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366 404 0 0 0,'0'0'1747'0'0,"0"0"171"0"0,0 0-110 0 0,0 0-174 0 0,0 0-106 0 0,0 0-80 0 0,0 0-62 0 0,-16-6-130 0 0,-49-19-205 0 0,62 24-954 0 0,0 0 1 0 0,0 0-1 0 0,0 0 0 0 0,-1 1 0 0 0,1-1 0 0 0,0 1 0 0 0,0-1 0 0 0,-1 1 0 0 0,1 0 1 0 0,0 1-1 0 0,0-1 0 0 0,-1 0 0 0 0,1 1 0 0 0,0 0 0 0 0,0 0 0 0 0,0 0 1 0 0,0 0-1 0 0,0 0 0 0 0,0 0 0 0 0,0 1 0 0 0,0 0 0 0 0,1-1 0 0 0,-1 1 0 0 0,0 0 1 0 0,1 1-1 0 0,0-1 0 0 0,-1 0 0 0 0,0 2-97 0 0,-7 5 242 0 0,-9 8-74 0 0,2 1-1 0 0,0 1 0 0 0,1 0 1 0 0,1 1-1 0 0,0 1 0 0 0,2 0 1 0 0,1 1-1 0 0,-9 20-167 0 0,13-24 47 0 0,1 1 0 0 0,1 0 0 0 0,0 1 0 0 0,1-1 0 0 0,1 1 0 0 0,1 0 0 0 0,1 1 0 0 0,1-1 0 0 0,1 0 0 0 0,2 18-47 0 0,-2-33 16 0 0,1-1 1 0 0,0 1 0 0 0,0-1 0 0 0,1 0 0 0 0,-1 0 0 0 0,1 1-1 0 0,0-1 1 0 0,0 0 0 0 0,1 0 0 0 0,-1 0 0 0 0,1-1 0 0 0,-1 1-1 0 0,1-1 1 0 0,0 1 0 0 0,1-1 0 0 0,-1 0 0 0 0,1 0 0 0 0,-1-1-1 0 0,1 1 1 0 0,0-1 0 0 0,0 1 0 0 0,0-1 0 0 0,0 0 0 0 0,0-1-1 0 0,0 1 1 0 0,1-1 0 0 0,-1 0 0 0 0,1 0 0 0 0,2 1-17 0 0,6 0 150 0 0,-1-1 0 0 0,1 1 0 0 0,-1-2 0 0 0,1 0 1 0 0,-1 0-1 0 0,1-1 0 0 0,-1-1 0 0 0,1 0 0 0 0,-1-1 0 0 0,5-2-150 0 0,7-5 261 0 0,-1-2 0 0 0,0 0-1 0 0,-1-2 1 0 0,-1 0-1 0 0,0-1 1 0 0,-1-1 0 0 0,0-1-1 0 0,-2-1 1 0 0,0-1-1 0 0,10-14-260 0 0,-7 11 43 0 0,-1-1 0 0 0,0-2 0 0 0,-2 0 0 0 0,-1 0 0 0 0,-1-2 0 0 0,-2 0 0 0 0,0-1 0 0 0,-2 0 1 0 0,-1-1-1 0 0,-1 0 0 0 0,-1-1 0 0 0,-2 0 0 0 0,-1 0 0 0 0,-2-1 0 0 0,-1 1 0 0 0,-1-1 0 0 0,-1 0 0 0 0,-2 0 0 0 0,-4-27-43 0 0,2 47-73 0 0,0 1 0 0 0,-1-1 1 0 0,0 1-1 0 0,0 0 0 0 0,-1 0 1 0 0,-1 0-1 0 0,0 1 0 0 0,0 0 1 0 0,-1 0-1 0 0,-2-3 73 0 0,6 9-37 0 0,0-1 0 0 0,0 1 0 0 0,-1 0 0 0 0,1 0 0 0 0,-1 0 0 0 0,1 1 0 0 0,-1-1 0 0 0,0 1 0 0 0,0 0 0 0 0,0 0 0 0 0,0 0 0 0 0,-1 0 0 0 0,1 1 0 0 0,0 0 0 0 0,-1 0 0 0 0,1 0 0 0 0,-1 0 0 0 0,1 1 0 0 0,-1 0 0 0 0,1 0 0 0 0,-1 0 0 0 0,1 0 0 0 0,-1 1 0 0 0,1-1 0 0 0,-1 1 0 0 0,-1 1 37 0 0,-1 3-37 0 0,-1 1-1 0 0,1-1 0 0 0,1 1 0 0 0,-1 1 0 0 0,1-1 0 0 0,0 1 0 0 0,1 0 1 0 0,0 1-1 0 0,0-1 0 0 0,0 1 0 0 0,1 0 0 0 0,0 0 0 0 0,1 1 0 0 0,-1-1 1 0 0,2 1-1 0 0,-1 0 0 0 0,1-1 0 0 0,1 2 38 0 0,-4 10 5 0 0,1 0 0 0 0,1 0-1 0 0,1 0 1 0 0,1 0 0 0 0,1 1 0 0 0,0-1 0 0 0,2 0 0 0 0,0 0-1 0 0,2 0 1 0 0,0 0 0 0 0,1 0 0 0 0,1-1 0 0 0,0 0 0 0 0,2 0-1 0 0,0 0 1 0 0,1-1 0 0 0,1-1 0 0 0,1 1 0 0 0,0-2 0 0 0,2 1-1 0 0,-1-2 1 0 0,2 0 0 0 0,0 0 0 0 0,2 0-5 0 0,195 141 43 0 0,-196-155-2823 0 0,-14-21-4897 0 0,-2 10 2657 0 0,1 2-1252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11.3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0 332 1272 0 0,'0'0'1443'0'0,"0"0"14"0"0,0 0 310 0 0,0 0 320 0 0,0 0 129 0 0,0 0-141 0 0,33-6-358 0 0,101-19-353 0 0,11 16 2127 0 0,3 20-1494 0 0,-147-12-1948 0 0,0 0 0 0 0,0 1 1 0 0,0-1-1 0 0,-1 0 1 0 0,1 1-1 0 0,0-1 0 0 0,0 0 1 0 0,0 0-1 0 0,-1 0 0 0 0,1 0 1 0 0,0 0-1 0 0,-1 0 0 0 0,1 0 1 0 0,-1 0-1 0 0,1 0 0 0 0,-1 0 1 0 0,0 0-1 0 0,1 0 0 0 0,-1 0 1 0 0,0 0-1 0 0,0 0 0 0 0,0-1 1 0 0,0 1-1 0 0,0 0 0 0 0,0 0 1 0 0,0 0-1 0 0,0 0 0 0 0,0 0 1 0 0,0 0-1 0 0,-1-1 0 0 0,1 1 1 0 0,-1 0-1 0 0,1 0 0 0 0,0 0 1 0 0,-1 0-1 0 0,0 0 1 0 0,1 0-1 0 0,-1 0 0 0 0,0 0 1 0 0,1 1-1 0 0,-1-1 0 0 0,0 0 1 0 0,0 0-1 0 0,0 0 0 0 0,1 1 1 0 0,-1-1-1 0 0,0 0 0 0 0,0 1 1 0 0,0-1-1 0 0,0 1 0 0 0,0-1 1 0 0,-1 1-50 0 0,-185-133 428 0 0,178 124-476 0 0,4 6 1 0 0,0-1 1 0 0,1 0-1 0 0,-1 0 0 0 0,1-1 0 0 0,0 1 1 0 0,0-1-1 0 0,0 0 0 0 0,1 0 1 0 0,0 0-1 0 0,0-1 0 0 0,0 1 1 0 0,1-1-1 0 0,-1 1 0 0 0,2-1 1 0 0,-1 0-1 0 0,0 0 0 0 0,1 0 1 0 0,0-5 46 0 0,31 0-2936 0 0,19 10-2904 0 0,-29 2 891 0 0,-4-1-2382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06.1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13 818 0 0 0,'0'0'2494'0'0,"0"0"-1465"0"0,0 0-486 0 0,0 0 227 0 0,0 0 402 0 0,0 0 299 0 0,0 0 56 0 0,0 0-103 0 0,0 0-165 0 0,0 0-188 0 0,0 0-157 0 0,0 0-116 0 0,14 31-101 0 0,42 97-65 0 0,-29-7 995 0 0,-18 111 384 0 0,-9-226-1927 0 0,0 0 1 0 0,0 1-1 0 0,-1-1 0 0 0,0 1 1 0 0,-1-1-1 0 0,1 0 0 0 0,-1 0 1 0 0,-1 0-1 0 0,1 0 1 0 0,-1 0-1 0 0,0 0 0 0 0,0-1 1 0 0,0 1-1 0 0,-1-1 0 0 0,-3 3-84 0 0,6-8 47 0 0,0 1-1 0 0,-1-1 1 0 0,1 0-1 0 0,0 0 1 0 0,-1-1-1 0 0,1 1 1 0 0,0 0-1 0 0,-1 0 0 0 0,1-1 1 0 0,0 1-1 0 0,0-1 1 0 0,-1 1-1 0 0,1-1 1 0 0,0 1-1 0 0,0-1 1 0 0,0 0-1 0 0,0 1 0 0 0,0-1 1 0 0,0 0-1 0 0,0 0 1 0 0,0 0-1 0 0,0 0 1 0 0,0 0-1 0 0,0 0 1 0 0,0 0-1 0 0,1 0 0 0 0,-1 0 1 0 0,0-1-1 0 0,1 1 1 0 0,-1 0-1 0 0,1 0 1 0 0,0-1-1 0 0,-1 1 1 0 0,1 0-1 0 0,0-1 0 0 0,0 1 1 0 0,-1 0-1 0 0,1-1 1 0 0,0 1-1 0 0,0 0 1 0 0,1-1-1 0 0,-1 1 1 0 0,0 0-1 0 0,0 0 0 0 0,1-1 1 0 0,-1 1-1 0 0,1 0-46 0 0,-2-1 43 0 0,-1-33 131 0 0,2 1-1 0 0,1-1 1 0 0,2 1-1 0 0,1-1 1 0 0,1 1-1 0 0,2 0 1 0 0,2 1-1 0 0,1 0 1 0 0,1 0-1 0 0,2 1 1 0 0,5-8-174 0 0,1-1 14 0 0,2 2 1 0 0,1 0 0 0 0,2 1 0 0 0,2 1 0 0 0,1 2 0 0 0,2 0-1 0 0,1 2 1 0 0,3 0-15 0 0,-32 32 0 0 0,3-3-5 0 0,0-1 0 0 0,1 1 0 0 0,-1 0 0 0 0,1 0 1 0 0,0 0-1 0 0,0 1 0 0 0,1 0 0 0 0,-1 0 0 0 0,0 0 0 0 0,1 1 0 0 0,0-1 0 0 0,0 2 0 0 0,0-1 0 0 0,-1 0 0 0 0,4 1 5 0 0,-6 3-10 0 0,0 0 0 0 0,0 1-1 0 0,0-1 1 0 0,0 1 0 0 0,0 0 0 0 0,-1 0 0 0 0,1 0 0 0 0,-1 0 0 0 0,0 0 0 0 0,0 1 0 0 0,0-1 0 0 0,0 1 0 0 0,0-1 0 0 0,-1 1 0 0 0,0 0 0 0 0,1-1 0 0 0,-1 1 0 0 0,-1 0-1 0 0,1 0 1 0 0,-1 0 0 0 0,1 0 0 0 0,-1 1 10 0 0,4 123-711 0 0,11-108-3077 0 0,2-21-7796 0 0,-13-2 3006 0 0</inkml:trace>
  <inkml:trace contextRef="#ctx0" brushRef="#br0" timeOffset="313.085">913 413 12483 0 0,'0'0'1219'0'0,"0"0"-447"0"0,0 0 39 0 0,0 0 326 0 0,0 0 241 0 0,0 0-11 0 0,0 0-348 0 0,0 0-406 0 0,0 0-249 0 0,0 0-154 0 0,0 0-96 0 0,0 0-55 0 0,-10 31-103 0 0,-30 94-157 0 0,28-71-736 0 0,12-48-1492 0 0,-4 3-3423 0 0,2-5-4847 0 0</inkml:trace>
  <inkml:trace contextRef="#ctx0" brushRef="#br0" timeOffset="729.583">0 428 3953 0 0,'0'0'2014'0'0,"0"0"39"0"0,0 0 213 0 0,0 0 79 0 0,0 0-150 0 0,0 0-452 0 0,0 0-587 0 0,0 0-468 0 0,0 0-288 0 0,0 0-132 0 0,0 0 10 0 0,0 0 65 0 0,0 0 71 0 0,14 0-24 0 0,238-26 877 0 0,-64-6-730 0 0,-188 31-483 0 0,1 0-1 0 0,-1 0 1 0 0,0 1-1 0 0,1-1 0 0 0,-1 0 1 0 0,1 0-1 0 0,-1 0 1 0 0,0 0-1 0 0,0 0 1 0 0,0 0-1 0 0,1 0 1 0 0,-1 0-1 0 0,0 0 1 0 0,0 1-1 0 0,0-1 1 0 0,0 0-1 0 0,-1 0 1 0 0,1 0-1 0 0,0 0 0 0 0,0 0 1 0 0,0 0-1 0 0,-1 0 1 0 0,1 0-1 0 0,-1 0 1 0 0,1 1-1 0 0,0-1 1 0 0,-1 0-1 0 0,0 0 1 0 0,1 0-1 0 0,-1 1 1 0 0,1-1-1 0 0,-1 0 1 0 0,0 1-1 0 0,1-1 1 0 0,-1 1-1 0 0,0-1 0 0 0,0 1 1 0 0,0-1-1 0 0,1 1 1 0 0,-1-1-1 0 0,0 1 1 0 0,0 0-1 0 0,-1-1-53 0 0,-190-135 356 0 0,146 78-1489 0 0,47 57 716 0 0,0-1 1 0 0,0 1 0 0 0,0 0-1 0 0,0-1 1 0 0,0 1-1 0 0,0 0 1 0 0,0 0-1 0 0,1 0 1 0 0,-1 0 0 0 0,0 0-1 0 0,1 0 1 0 0,-1 0-1 0 0,1 1 1 0 0,-1-1 0 0 0,1 0-1 0 0,-1 1 1 0 0,1-1-1 0 0,-1 1 1 0 0,1 0 0 0 0,0-1-1 0 0,-1 1 1 0 0,1 0-1 0 0,0 0 1 0 0,-1 0-1 0 0,1 0 1 0 0,1 0 416 0 0,-1 0-2197 0 0,12-1-8611 0 0</inkml:trace>
  <inkml:trace contextRef="#ctx0" brushRef="#br0" timeOffset="1185.719">1143 984 10642 0 0,'0'0'2481'0'0,"0"0"-583"0"0,0 0-286 0 0,0 0-20 0 0,0 0-45 0 0,0 0-225 0 0,0 0-349 0 0,0 0-330 0 0,0 0-229 0 0,0 0-126 0 0,0 0-92 0 0,0 0-47 0 0,0 0-42 0 0,-11 10-35 0 0,-58 54-11 0 0,110-97-6047 0 0,-27 19 1056 0 0,-3 5-3894 0 0</inkml:trace>
  <inkml:trace contextRef="#ctx0" brushRef="#br0" timeOffset="1615.171">1535 778 10706 0 0,'0'0'1346'0'0,"0"0"-633"0"0,0 0-84 0 0,0 0 300 0 0,0 0 262 0 0,0 0 16 0 0,0 0-287 0 0,0 0-328 0 0,0 0-222 0 0,0 0-142 0 0,0 0-51 0 0,10 32-25 0 0,27 100-24 0 0,-22-25 114 0 0,-16-81-221 0 0,1-10 4 0 0,1-8-4 0 0,-1-1 0 0 0,0 0 0 0 0,0 1 0 0 0,0-1 0 0 0,-1 0-1 0 0,-1 0 1 0 0,1 0 0 0 0,-1 0 0 0 0,0 0 0 0 0,-1 0 0 0 0,1 0 0 0 0,-3 3-21 0 0,4-9 44 0 0,0 0-1 0 0,0 1 1 0 0,0-1 0 0 0,0 0 0 0 0,0 1-1 0 0,-1-1 1 0 0,1 0 0 0 0,0 0-1 0 0,-1 0 1 0 0,1 0 0 0 0,-1 0 0 0 0,1-1-1 0 0,-1 1 1 0 0,0 0 0 0 0,1-1 0 0 0,-1 1-1 0 0,0-1 1 0 0,1 1 0 0 0,-1-1 0 0 0,0 0-1 0 0,1 0 1 0 0,-1 0 0 0 0,0 0-1 0 0,0 0 1 0 0,1 0 0 0 0,-1 0 0 0 0,0 0-1 0 0,1-1 1 0 0,-1 1 0 0 0,0-1 0 0 0,1 1-1 0 0,-1-1 1 0 0,0 0 0 0 0,1 0 0 0 0,-1 0-1 0 0,1 0 1 0 0,0 0 0 0 0,-1 0-1 0 0,1 0 1 0 0,0 0 0 0 0,-1 0 0 0 0,1 0-1 0 0,0-1 1 0 0,0 1 0 0 0,0-1 0 0 0,0 1-1 0 0,0-1 1 0 0,0 1 0 0 0,1-1 0 0 0,-1 1-1 0 0,1-1 1 0 0,-1 0 0 0 0,1 0-44 0 0,-3-11 149 0 0,1 0 0 0 0,0-1 0 0 0,2 1 0 0 0,-1-1 0 0 0,2 1 0 0 0,0-1 0 0 0,0 1 0 0 0,1-1 0 0 0,1 1-1 0 0,0 0 1 0 0,1 0 0 0 0,4-10-149 0 0,-7 19 14 0 0,8-30 20 0 0,2 0 0 0 0,2 1-1 0 0,0 1 1 0 0,2 0 0 0 0,2 1-1 0 0,1 0 1 0 0,1 2 0 0 0,1 0 0 0 0,2 1-1 0 0,1 1 1 0 0,1 1 0 0 0,11-8-34 0 0,-29 28-7 0 0,1 1 1 0 0,-1 0 0 0 0,1 0 0 0 0,0 1 0 0 0,1 0 0 0 0,-1 0 0 0 0,1 0-1 0 0,-1 1 1 0 0,1 0 0 0 0,0 1 0 0 0,0 0 0 0 0,0 0 0 0 0,1 1 0 0 0,-1 0 0 0 0,3 0 6 0 0,-10 2-6 0 0,1 0 1 0 0,-1 1-1 0 0,1-1 0 0 0,-1 1 1 0 0,0-1-1 0 0,1 1 1 0 0,-1 0-1 0 0,0-1 1 0 0,0 1-1 0 0,0 0 1 0 0,0 0-1 0 0,-1 0 1 0 0,1 0-1 0 0,0 0 1 0 0,-1 0-1 0 0,1 0 1 0 0,-1 0-1 0 0,0 0 1 0 0,1 0-1 0 0,-1 0 1 0 0,0 0-1 0 0,0 0 1 0 0,-1 1 5 0 0,-7 136-376 0 0,10-113-62 0 0,9-12-3515 0 0,17-23-10415 0 0,-24 5 9371 0 0</inkml:trace>
  <inkml:trace contextRef="#ctx0" brushRef="#br0" timeOffset="2030.527">1443 273 10154 0 0,'0'0'1939'0'0,"0"0"-769"0"0,0 0-191 0 0,0 0 205 0 0,0 0 166 0 0,0 0-39 0 0,0 0-269 0 0,0 0-277 0 0,0 0-156 0 0,0 0-90 0 0,32-3-82 0 0,98-10-62 0 0,122-21 781 0 0,-210 33-1029 0 0,-41 1-102 0 0,-1 0 54 0 0,0 0 76 0 0,-28-7 335 0 0,16 5-441 0 0,0 0 0 0 0,0-1 0 0 0,0 0 0 0 0,1-1 0 0 0,0 0 0 0 0,-1-1 0 0 0,1 0 0 0 0,1-1 0 0 0,-1 0 0 0 0,1 0 0 0 0,0-1 0 0 0,1-1 0 0 0,0 1 0 0 0,0-2 0 0 0,0 1 0 0 0,1-1 0 0 0,0 0 0 0 0,1-1 0 0 0,-4-6-49 0 0,10 13-76 0 0,0 1 1 0 0,1 0-1 0 0,-1-1 0 0 0,0 1 0 0 0,1-1 0 0 0,-1 1 1 0 0,1 0-1 0 0,0-1 0 0 0,0 1 0 0 0,0-1 0 0 0,0 1 0 0 0,0-1 1 0 0,1 1-1 0 0,-1-1 0 0 0,1 1 0 0 0,0-1 0 0 0,-1 1 0 0 0,1 0 1 0 0,0-1-1 0 0,1 1 0 0 0,-1 0 0 0 0,0 0 0 0 0,0 0 0 0 0,2-2 76 0 0,13-10-3499 0 0,4 5-3426 0 0,-9 8-4404 0 0</inkml:trace>
  <inkml:trace contextRef="#ctx0" brushRef="#br0" timeOffset="2603.843">2362 93 12475 0 0,'0'0'3620'0'0,"0"0"-1815"0"0,0 0-718 0 0,0 0-42 0 0,0 0 9 0 0,0 0-103 0 0,0 0-252 0 0,0 0-257 0 0,0 0-163 0 0,0 0-86 0 0,0 0-59 0 0,0 0-41 0 0,0 0-42 0 0,-14 31-33 0 0,-43 97-26 0 0,28-55-780 0 0,24-61-612 0 0,2-5-1268 0 0,1-1-3859 0 0,1-2-5196 0 0</inkml:trace>
  <inkml:trace contextRef="#ctx0" brushRef="#br0" timeOffset="2930.896">2351 829 1344 0 0,'0'0'3016'0'0,"0"0"-647"0"0,0 0-117 0 0,0 0 169 0 0,0 0-8 0 0,0 0-306 0 0,0 0-540 0 0,0 0-544 0 0,0 0-310 0 0,0 0-59 0 0,0 0 15 0 0,0 0 37 0 0,0 0-1 0 0,12 1-57 0 0,204 2 2472 0 0,-39-14-2657 0 0,-140 6-643 0 0,9-2-1425 0 0,-19-2-3704 0 0,-20 8-4953 0 0,-4 1 1428 0 0</inkml:trace>
  <inkml:trace contextRef="#ctx0" brushRef="#br0" timeOffset="3189.693">2404 1153 4665 0 0,'0'0'3214'0'0,"0"0"-1431"0"0,0 0-89 0 0,0 0 366 0 0,0 0 129 0 0,0 0-180 0 0,0 0-422 0 0,0 0-457 0 0,0 0-322 0 0,0 0-249 0 0,36 4-200 0 0,113 9-130 0 0,-54-27-50 0 0,-73 5-165 0 0,56-14-1677 0 0,63-21-7837 0 0,-119 36-1816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02.3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43 432 0 0 0,'0'0'996'0'0,"0"0"72"0"0,0 0-117 0 0,0 0 88 0 0,0 0 359 0 0,0 0 362 0 0,0 0 135 0 0,0 0-206 0 0,0 0-430 0 0,0 0-442 0 0,0 0-345 0 0,-1-3-213 0 0,-18 113 1961 0 0,8 83-1231 0 0,3-66-669 0 0,4-1 0 0 0,9 38-320 0 0,9-80 161 0 0,-14-83-102 0 0,0-1 70 0 0,0 0 126 0 0,0 0 162 0 0,0 0 170 0 0,0-8 784 0 0,1-308 464 0 0,2 288-1831 0 0,1 0 1 0 0,1 0-1 0 0,1 0 0 0 0,2 1 0 0 0,1 0 0 0 0,1 0 1 0 0,1 1-1 0 0,1 1 0 0 0,2 0 0 0 0,0 0 1 0 0,2 1-1 0 0,0 1-4 0 0,-8 13-1 0 0,-1 1 0 0 0,2-1 0 0 0,-1 2 0 0 0,1-1 1 0 0,1 1-1 0 0,-1 0 0 0 0,1 1 0 0 0,1 0 0 0 0,-1 1 1 0 0,1 0-1 0 0,0 1 0 0 0,1 0 0 0 0,11-4 1 0 0,-21 9-9 0 0,1-1 0 0 0,0 0 0 0 0,-1 0 0 0 0,1 1 0 0 0,0 0 0 0 0,-1-1 0 0 0,1 1 0 0 0,0 0 0 0 0,0 1 0 0 0,-1-1-1 0 0,1 0 1 0 0,0 1 0 0 0,-1-1 0 0 0,1 1 0 0 0,0 0 0 0 0,-1 0 0 0 0,1 0 0 0 0,-1 0 0 0 0,1 0 0 0 0,-1 1 0 0 0,0-1 0 0 0,1 1 0 0 0,-1-1 0 0 0,2 3 9 0 0,7 53 126 0 0,-11-32-5829 0 0,0-9-4380 0 0,0-15 3654 0 0</inkml:trace>
  <inkml:trace contextRef="#ctx0" brushRef="#br0" timeOffset="1876.045">735 1 0 0 0,'0'0'936'0'0,"0"0"83"0"0,0 0 276 0 0,0 0 341 0 0,0 0 154 0 0,0 0-152 0 0,0 0-343 0 0,0 0-335 0 0,0 0-253 0 0,0 0-178 0 0,0 0-95 0 0,0 0-74 0 0,-21 31-71 0 0,-69 94-64 0 0,47-68 22 0 0,3-20-1492 0 0,36-36-726 0 0,4-2-3503 0 0,0 1 804 0 0</inkml:trace>
  <inkml:trace contextRef="#ctx0" brushRef="#br0" timeOffset="2646.18">1037 82 0 0 0,'0'0'585'0'0,"0"0"1276"0"0,0 0 235 0 0,0 0-219 0 0,0 0-236 0 0,0 0-215 0 0,0 0-168 0 0,0 0-123 0 0,8-15 1558 0 0,7 7-2183 0 0,1 1-1 0 0,0 0 0 0 0,0 1 0 0 0,0 0 0 0 0,1 1 1 0 0,-1 1-1 0 0,1 1 0 0 0,0 1 0 0 0,1 0 0 0 0,13 1-509 0 0,-29 2 16 0 0,-1 1 0 0 0,1-1 0 0 0,-1 1 0 0 0,0 0 0 0 0,1 0 0 0 0,-1 0 0 0 0,0 0 0 0 0,0 0 0 0 0,0 0 0 0 0,0 0 0 0 0,0 0 0 0 0,-1 0 0 0 0,1 0 0 0 0,-1 0 0 0 0,1 0 0 0 0,-1 1 0 0 0,0-1 0 0 0,0 0 0 0 0,0 0 0 0 0,0 1 0 0 0,0-1 0 0 0,-1 0 0 0 0,1 0 0 0 0,-1 0 0 0 0,1 0 0 0 0,-1 1 0 0 0,0-1 0 0 0,1 0 0 0 0,-1 0 0 0 0,0 0 0 0 0,-1 0 0 0 0,1 0-16 0 0,-77 93 308 0 0,42-59-237 0 0,26-26-55 0 0,6-7-12 0 0,1 0 0 0 0,-1 1 0 0 0,1-1 0 0 0,0 1 0 0 0,0 0 0 0 0,0 0 0 0 0,1 0 0 0 0,0 0 0 0 0,-1 0 0 0 0,1 0 0 0 0,0 1 0 0 0,1-1 0 0 0,-1 1 0 0 0,0 4-4 0 0,3-8 5 0 0,1 1 0 0 0,-1 0 0 0 0,1-1 0 0 0,0 1 1 0 0,-1 0-1 0 0,1-1 0 0 0,0 0 0 0 0,0 1 0 0 0,0-1 0 0 0,0 0 0 0 0,0 0 0 0 0,0 0 0 0 0,0 0 1 0 0,0-1-1 0 0,0 1 0 0 0,1-1 0 0 0,-1 1 0 0 0,0-1 0 0 0,0 0 0 0 0,1 1 0 0 0,-1-1 0 0 0,0 0 1 0 0,0-1-1 0 0,1 1 0 0 0,-1 0 0 0 0,0-1 0 0 0,0 1 0 0 0,1-1-5 0 0,4 1 40 0 0,139-27 159 0 0,-86 6-3141 0 0,-48 18-198 0 0,-1 2-3311 0 0,-6 1-2025 0 0</inkml:trace>
  <inkml:trace contextRef="#ctx0" brushRef="#br0" timeOffset="3021.701">1398 590 6161 0 0,'0'0'2734'0'0,"0"0"-1283"0"0,0 0-617 0 0,0 0 110 0 0,0 0 338 0 0,0 0 221 0 0,0 0-85 0 0,0 0-339 0 0,0 0-321 0 0,0 0-233 0 0,0 0-126 0 0,0 0-67 0 0,35 0-14 0 0,109 0-10 0 0,50-11 851 0 0,-158 7-2264 0 0,48-4 2960 0 0,-55 6-6751 0 0,0 1-6084 0 0,-29 1 4901 0 0</inkml:trace>
  <inkml:trace contextRef="#ctx0" brushRef="#br0" timeOffset="3331.803">1428 892 4681 0 0,'0'0'1754'0'0,"0"0"-211"0"0,0 0 257 0 0,0 0 235 0 0,0 0-14 0 0,0 0-341 0 0,0 0-464 0 0,32-1-434 0 0,105-2-333 0 0,-26-12 31 0 0,21-18 156 0 0,-38 9-3237 0 0,-32 12-5493 0 0,-43 8-288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25.0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1 277 0 0 0,'0'0'305'0'0,"0"0"477"0"0,0 0 393 0 0,0 0 358 0 0,0 0 151 0 0,0 0-124 0 0,0 0-239 0 0,0 0-231 0 0,0 0-147 0 0,0 0-62 0 0,10 0-6 0 0,88-13 3245 0 0,104-26 508 0 0,-19 6-3783 0 0,-144 27-778 0 0,-31 5-3637 0 0,-30 1-7202 0 0,13 0 3305 0 0</inkml:trace>
  <inkml:trace contextRef="#ctx0" brushRef="#br0" timeOffset="313.064">258 1 2945 0 0,'0'0'1611'0'0,"0"0"-543"0"0,0 0-256 0 0,0 0 152 0 0,0 0 295 0 0,0 0 207 0 0,0 0-51 0 0,0 0-204 0 0,0 0-216 0 0,0 0-187 0 0,0 0-113 0 0,0 0-65 0 0,0 0-27 0 0,6 11-13 0 0,27 52 515 0 0,-28-49-819 0 0,-1 0 1 0 0,-1 0-1 0 0,0 0 0 0 0,-1 0 1 0 0,-1 1-1 0 0,0-1 0 0 0,-1 1 0 0 0,-1-1 1 0 0,-1 11-287 0 0,1 20 180 0 0,1 51 91 0 0,0 10-1025 0 0,0-71-3811 0 0,0 0-3670 0 0,0-34 584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28.69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189 1 0 0 0,'0'0'1063'0'0,"0"0"557"0"0,0 0 71 0 0,-16 33-109 0 0,-53 108-118 0 0,29-4 1146 0 0,13 31-996 0 0,7 1 0 0 0,8 0 1 0 0,7 107-1615 0 0,6-237 115 0 0,2 1 1 0 0,1-1 0 0 0,2 1-1 0 0,1-1 1 0 0,3-1 0 0 0,1 0 0 0 0,11 26-116 0 0,-16-49 38 0 0,1 0 1 0 0,0-1 0 0 0,1-1 0 0 0,1 1-1 0 0,0-1 1 0 0,0 0 0 0 0,1-1 0 0 0,1 0 0 0 0,0-1-1 0 0,1 0 1 0 0,0-1 0 0 0,1 0 0 0 0,0-1-1 0 0,0-1 1 0 0,1 0 0 0 0,0 0 0 0 0,0-2 0 0 0,1 1-1 0 0,0-2 1 0 0,9 3-39 0 0,24 2-86 0 0,1-2-1 0 0,0-2 1 0 0,0-2 0 0 0,48-2 86 0 0,25-9-5373 0 0,-90 3-3247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51.4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7314 0 0,'0'0'1516'0'0,"0"0"-813"0"0,0 0-367 0 0,0 0 285 0 0,0 0 433 0 0,0 0 259 0 0,0 0 17 0 0,0 0-128 0 0,0 0-173 0 0,0 0-142 0 0,31 10-80 0 0,100 33-66 0 0,-13-30 577 0 0,76-14 1448 0 0,128-20-2766 0 0,-104 1 314 0 0,-124 18-4696 0 0,-99 5-5083 0 0,0 1 5026 0 0,0-4-526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31.5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0 924 2761 0 0,'0'0'1640'0'0,"0"0"-260"0"0,0 0 115 0 0,0 0 382 0 0,0 0 284 0 0,0 0-47 0 0,0 0-355 0 0,0 0-378 0 0,0 0-304 0 0,0 0-199 0 0,0 0-153 0 0,0 0-110 0 0,0 0-47 0 0,30 0-36 0 0,138 0 347 0 0,74-4 476 0 0,-199-6-1116 0 0,-29-2-4163 0 0,-23-6-9689 0 0,4 14 7714 0 0</inkml:trace>
  <inkml:trace contextRef="#ctx0" brushRef="#br0" timeOffset="252.464">219 784 4617 0 0,'0'0'1736'0'0,"0"0"-231"0"0,0 0 199 0 0,0 0 152 0 0,0 0-103 0 0,-16 221-321 0 0,12-180-512 0 0,4 3-416 0 0,0 0-280 0 0,0-3-216 0 0,4-8-184 0 0,1 0-240 0 0,3-11-224 0 0,5-4-248 0 0,0-3-496 0 0,-1 0-1065 0 0,-2-8-1968 0 0,-1-3-1472 0 0</inkml:trace>
  <inkml:trace contextRef="#ctx0" brushRef="#br0" timeOffset="635.987">720 983 0 0 0,'0'0'628'0'0,"0"0"555"0"0,-10 34 47 0 0,-32 106-357 0 0,23-17 904 0 0,20-92-459 0 0,14 16 1883 0 0,-7-50 885 0 0,2-16-2121 0 0,-10 18-1761 0 0,72-216 5022 0 0,11-25-3979 0 0,-81 237-1231 0 0,3-7 1 0 0,-1-1-1 0 0,2 1 1 0 0,0 0 0 0 0,0 1 0 0 0,1 0-1 0 0,0 0 1 0 0,1 0 0 0 0,0 1 0 0 0,1 0-1 0 0,0 0 1 0 0,1 1 0 0 0,0 0 0 0 0,5-2-17 0 0,-14 10-21 0 0,-1 1 0 0 0,1-1 0 0 0,0 1 0 0 0,0-1 0 0 0,0 1 1 0 0,-1-1-1 0 0,1 1 0 0 0,0 0 0 0 0,0 0 0 0 0,0-1 0 0 0,0 1 0 0 0,0 0 1 0 0,0 0-1 0 0,0 0 0 0 0,-1 0 0 0 0,1 0 0 0 0,0 0 0 0 0,0 0 1 0 0,0 0-1 0 0,0 1 0 0 0,0-1 0 0 0,0 0 0 0 0,0 0 0 0 0,-1 1 0 0 0,1-1 1 0 0,0 1-1 0 0,0-1 0 0 0,0 0 0 0 0,-1 1 0 0 0,1 0 0 0 0,0-1 1 0 0,-1 1-1 0 0,1-1 0 0 0,0 1 0 0 0,-1 0 0 0 0,1-1 0 0 0,-1 1 0 0 0,1 0 1 0 0,-1 0-1 0 0,1 0 0 0 0,-1-1 0 0 0,0 1 0 0 0,1 0 0 0 0,-1 0 1 0 0,0 0-1 0 0,0 0 0 0 0,1 0 0 0 0,-1-1 0 0 0,0 1 0 0 0,0 0 1 0 0,0 0-1 0 0,0 0 21 0 0,2 59-2408 0 0,-3-46 784 0 0,1-9 831 0 0,1 19-4429 0 0,2-9-2325 0 0,-1-11 3053 0 0</inkml:trace>
  <inkml:trace contextRef="#ctx0" brushRef="#br0" timeOffset="970.398">584 449 3305 0 0,'0'0'2334'0'0,"0"0"-610"0"0,0 0-180 0 0,0 0 241 0 0,0 0 170 0 0,0 0-122 0 0,0 0-392 0 0,0 0-417 0 0,0 0-276 0 0,0 0-181 0 0,0 0-96 0 0,0 0-30 0 0,32-1-34 0 0,100-4-16 0 0,86 4 1986 0 0,-217 1-1995 0 0,-2-19 1346 0 0,-61-87-781 0 0,42 72-1057 0 0,-18-36 6 0 0,28 20-3295 0 0,14 35-5633 0 0,0 11-2367 0 0</inkml:trace>
  <inkml:trace contextRef="#ctx0" brushRef="#br0" timeOffset="1341.629">1208 0 16604 0 0,'0'0'1200'0'0,"0"0"-409"0"0,0 0-169 0 0,0 0 112 0 0,0 0 107 0 0,0 0 9 0 0,0 0-118 0 0,0 0-98 0 0,0 0-85 0 0,0 0-84 0 0,36 38-63 0 0,110 122-103 0 0,-89-70-73 0 0,-37-25-165 0 0,-4 0-1 0 0,-2 1 1 0 0,-3 0-1 0 0,-3 1 0 0 0,-2 0 1 0 0,-4 0-1 0 0,-3 13-60 0 0,1-53-45 0 0,-2 1 0 0 0,0-1-1 0 0,-2 0 1 0 0,-1 0 0 0 0,-1 0 0 0 0,-1-1 0 0 0,-1 0-1 0 0,-2 0 1 0 0,0-1 0 0 0,-2 0 0 0 0,-12 20 45 0 0,-4-4-621 0 0,0-2 0 0 0,-3 0 0 0 0,-1-2 0 0 0,-2-1 0 0 0,-17 12 621 0 0,-55 32-11490 0 0,88-68 1210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29.32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80 1105 1192 0 0,'0'0'2830'0'0,"0"0"-787"0"0,0 0-317 0 0,0 0 101 0 0,0 0 100 0 0,0 0-138 0 0,0 0-344 0 0,0 0-402 0 0,0 0-323 0 0,0 0-225 0 0,0 0-142 0 0,0 0-89 0 0,0 0-72 0 0,-15 10-43 0 0,-42 27-52 0 0,57-38-80 0 0,0 1 1 0 0,1 0-1 0 0,-1 0 1 0 0,1-1-1 0 0,-1 1 0 0 0,0 0 1 0 0,1 0-1 0 0,-1 0 1 0 0,1 0-1 0 0,-1 0 1 0 0,1 0-1 0 0,-1 0 0 0 0,1 0 1 0 0,-1 0-1 0 0,0 0 1 0 0,1 0-1 0 0,-1 0 0 0 0,1 0 1 0 0,-1 0-1 0 0,1 0 1 0 0,-1 0-1 0 0,0 1 1 0 0,1-1-1 0 0,-1 0 0 0 0,1 0 1 0 0,-1 1-1 0 0,0-1 1 0 0,1 0-1 0 0,-1 0 1 0 0,0 1-1 0 0,1-1 0 0 0,-1 0 1 0 0,0 1-1 0 0,1-1 1 0 0,-1 0-1 0 0,0 1 1 0 0,0-1-1 0 0,1 1 0 0 0,-1-1 1 0 0,0 0-1 0 0,0 1 1 0 0,0-1-1 0 0,0 1 0 0 0,0-1 1 0 0,1 1-1 0 0,-1-1 1 0 0,0 0-1 0 0,0 1 1 0 0,0-1-1 0 0,0 1 0 0 0,0-1 1 0 0,0 1-1 0 0,-1-1 1 0 0,1 1-1 0 0,0-1 1 0 0,0 1-18 0 0,0-1 4 0 0,85-58 1854 0 0,-61 29-1053 0 0,-23 28-558 0 0,-10 3-203 0 0,1 1 0 0 0,-1 0-1 0 0,1 1 1 0 0,0 0 0 0 0,-1 0 0 0 0,2 1 0 0 0,-1 0 0 0 0,1 0-1 0 0,-1 1 1 0 0,1 0 0 0 0,1 0 0 0 0,-6 7-44 0 0,12-13 1 0 0,-26 37-305 0 0,71-41-1283 0 0,-36 0 895 0 0,9-4-1651 0 0,-7 2-1960 0 0,-1-1-6801 0 0</inkml:trace>
  <inkml:trace contextRef="#ctx0" brushRef="#br0" timeOffset="677.134">608 494 0 0 0,'0'0'1472'0'0,"0"0"498"0"0,0 0 333 0 0,0 0 110 0 0,0 0-177 0 0,0 0-309 0 0,0 0-308 0 0,0 0-313 0 0,0 0-267 0 0,0 0-195 0 0,0 0-152 0 0,-14-14-101 0 0,-44-43-90 0 0,57 56-487 0 0,1 0-1 0 0,-1 1 0 0 0,1-1 1 0 0,-1 0-1 0 0,1 1 0 0 0,-1-1 0 0 0,0 1 1 0 0,1-1-1 0 0,-1 1 0 0 0,0-1 1 0 0,1 1-1 0 0,-1 0 0 0 0,0-1 1 0 0,0 1-1 0 0,1 0 0 0 0,-1 0 0 0 0,0-1 1 0 0,0 1-1 0 0,0 0 0 0 0,1 0 1 0 0,-1 0-1 0 0,0 0 0 0 0,0 0 0 0 0,0 0 1 0 0,1 0-1 0 0,-1 0 0 0 0,0 0 1 0 0,0 1-1 0 0,0-1 0 0 0,1 0 1 0 0,-1 0-1 0 0,0 1 0 0 0,0-1 0 0 0,1 0 1 0 0,-1 1-1 0 0,0-1 0 0 0,1 1 1 0 0,-1-1-1 0 0,0 1 0 0 0,1-1 0 0 0,-1 1 1 0 0,1 0-1 0 0,-1-1 0 0 0,1 1 1 0 0,-1 0-1 0 0,1-1 0 0 0,0 1 1 0 0,-1 0-1 0 0,1-1 0 0 0,0 1 0 0 0,-1 1-13 0 0,-2 2 103 0 0,-18 27 172 0 0,1 1 0 0 0,1 0 1 0 0,2 2-1 0 0,2 0 1 0 0,1 1-1 0 0,-6 21-275 0 0,-15 47 340 0 0,4 1 1 0 0,5 1-1 0 0,-6 60-340 0 0,29-138 11 0 0,0 1-1 0 0,2-1 0 0 0,1 1 0 0 0,2-1 0 0 0,0 1 0 0 0,2-1 0 0 0,3 13-10 0 0,-4-30-12 0 0,-1 1 1 0 0,2 0-1 0 0,0-1 0 0 0,0 1 0 0 0,1-1 1 0 0,0 0-1 0 0,1 0 0 0 0,0-1 1 0 0,0 0-1 0 0,1 0 0 0 0,0 0 0 0 0,1-1 1 0 0,-1 0-1 0 0,2-1 0 0 0,-1 0 1 0 0,1 0-1 0 0,0 0 0 0 0,1-1 0 0 0,6 2 12 0 0,-5-3-87 0 0,0-1-1 0 0,0-1 1 0 0,0 0-1 0 0,1-1 1 0 0,-1 0-1 0 0,1 0 0 0 0,-1-2 1 0 0,1 1-1 0 0,7-2 88 0 0,60-12-5348 0 0,-60 5-616 0 0,-7-2-4151 0 0</inkml:trace>
  <inkml:trace contextRef="#ctx0" brushRef="#br0" timeOffset="1197.957">1105 1017 7738 0 0,'0'0'2810'0'0,"0"0"-886"0"0,0 0-426 0 0,0 0-11 0 0,0 0-78 0 0,0 0-276 0 0,0 0-371 0 0,0 0-270 0 0,0 0-185 0 0,-33 4-111 0 0,-104 14-29 0 0,57 11 45 0 0,67-20-161 0 0,3-3-44 0 0,0 1 0 0 0,1 0 0 0 0,-1 1 0 0 0,1 0 0 0 0,1 0 0 0 0,-1 1 1 0 0,2 0-1 0 0,-1 0 0 0 0,1 1 0 0 0,1 0 0 0 0,-1 1 0 0 0,2-1 0 0 0,-1 1 1 0 0,2 0-1 0 0,-1 0 0 0 0,2 1 0 0 0,-1-1 0 0 0,2 1 0 0 0,-1 0 0 0 0,1 9-7 0 0,1-17-16 0 0,0 1 0 0 0,1-1-1 0 0,0 1 1 0 0,0-1 0 0 0,0 1-1 0 0,1 0 1 0 0,-1-1 0 0 0,1 1-1 0 0,0-1 1 0 0,1 1 0 0 0,-1-1-1 0 0,1 0 1 0 0,-1 0 0 0 0,1 1-1 0 0,1-1 1 0 0,-1 0 0 0 0,0-1-1 0 0,1 1 1 0 0,0 0 0 0 0,0-1-1 0 0,0 1 1 0 0,0-1 0 0 0,1 0-1 0 0,-1 0 1 0 0,1-1 0 0 0,0 1-1 0 0,0-1 1 0 0,4 3 16 0 0,2-1 52 0 0,1 0 0 0 0,-1 0 0 0 0,1-1 0 0 0,0 0 0 0 0,0-1 0 0 0,0 0 0 0 0,0-1 0 0 0,0 0 0 0 0,1-1 0 0 0,-1 0 0 0 0,0-1 0 0 0,0 0 0 0 0,0-1 0 0 0,1 0 0 0 0,-2 0 0 0 0,1-2 0 0 0,0 1 0 0 0,-1-1 0 0 0,1-1 0 0 0,-1 0 0 0 0,0 0-1 0 0,-1-1 1 0 0,7-5-52 0 0,4-3 202 0 0,-1 0 0 0 0,-1-2 0 0 0,0 0 0 0 0,-1-1 0 0 0,-1-1 0 0 0,-1-1 0 0 0,0 0 0 0 0,-1-1 0 0 0,-2 0 0 0 0,8-17-202 0 0,-1 1 112 0 0,91-217 10 0 0,-104 229-259 0 0,0-1 0 0 0,-2 1 0 0 0,0-1 0 0 0,-2 0 0 0 0,-1 0 0 0 0,-1 0 0 0 0,-1 0 0 0 0,-1 0 0 0 0,-1-1 137 0 0,-35-49-537 0 0,37 73 523 0 0,0 0-1 0 0,-1 1 0 0 0,0-1 0 0 0,1 1 0 0 0,-1-1 0 0 0,0 1 0 0 0,0 0 0 0 0,0 0 0 0 0,0 0 0 0 0,0 0 0 0 0,0 0 0 0 0,0 0 0 0 0,0 1 0 0 0,0-1 0 0 0,0 0 0 0 0,0 1 0 0 0,0 0 0 0 0,-1 0 1 0 0,1-1-1 0 0,0 1 0 0 0,0 1 0 0 0,0-1 0 0 0,-1 0 0 0 0,1 0 0 0 0,0 1 0 0 0,0-1 0 0 0,0 1 0 0 0,0 0 0 0 0,0 0 0 0 0,0 0 0 0 0,0 0 0 0 0,0 0 0 0 0,0 0 0 0 0,0 0 0 0 0,0 0 0 0 0,0 1 15 0 0,-9 10-5 0 0,0 0 0 0 0,1 0 0 0 0,0 1 0 0 0,1 0-1 0 0,1 1 1 0 0,0 0 0 0 0,1 1 0 0 0,0-1 0 0 0,1 1-1 0 0,1 0 1 0 0,-3 12 5 0 0,-1-2 3 0 0,1 0 0 0 0,1 0 1 0 0,1 1-1 0 0,1 0 0 0 0,2 0 0 0 0,0 0 0 0 0,2 0 0 0 0,1 0 1 0 0,1 1-1 0 0,1-1 0 0 0,1 0 0 0 0,2 0 0 0 0,0-1 0 0 0,2 1 1 0 0,1-1-1 0 0,6 14-3 0 0,-4-22 14 0 0,0-1 0 0 0,1 0 1 0 0,1-1-1 0 0,0 0 1 0 0,1-1-1 0 0,0 0 0 0 0,1-1 1 0 0,1-1-1 0 0,0 0 0 0 0,1-1 1 0 0,0-1-1 0 0,12 6-14 0 0,42 3-779 0 0,-63-43-9703 0 0,-7 19 5786 0 0,0-3-525 0 0</inkml:trace>
  <inkml:trace contextRef="#ctx0" brushRef="#br0" timeOffset="1614.946">965 402 2232 0 0,'0'0'1889'0'0,"0"0"-34"0"0,0 0 149 0 0,0 0 186 0 0,0 0-68 0 0,0 0-275 0 0,0 0-393 0 0,0 0-350 0 0,33-14-272 0 0,100-43-237 0 0,-58 37 137 0 0,32 24 119 0 0,-97-1 1260 0 0,-26-14-1025 0 0,-110-107-297 0 0,118 108-816 0 0,0-1 0 0 0,1 1-1 0 0,0-2 1 0 0,1 1 0 0 0,0 0 0 0 0,1-1-1 0 0,1 0 1 0 0,0 0 0 0 0,0-1 0 0 0,1 1-1 0 0,1-1 1 0 0,0 0 0 0 0,0 1 0 0 0,1-5 27 0 0,25 10-6538 0 0,-17 7 1509 0 0,1 0-5932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27.24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24 664 0 0 0,'0'0'476'0'0,"0"0"987"0"0,0 0 440 0 0,0 0 200 0 0,0 0 104 0 0,0 0-142 0 0,0 0-347 0 0,0 0-375 0 0,0 0-381 0 0,0 0-256 0 0,-4-3-123 0 0,-12-7-63 0 0,12 8-33 0 0,32 483 2543 0 0,-22-459-2463 0 0,-13-35 1094 0 0,3 4-1629 0 0,1-1-1 0 0,0 1 1 0 0,0 0 0 0 0,1-1 0 0 0,0 0 0 0 0,0 1-1 0 0,1-1 1 0 0,1 0 0 0 0,0 0 0 0 0,0 1-1 0 0,1-1 1 0 0,0 0-32 0 0,-1-21 79 0 0,3 4-18 0 0,0-1 0 0 0,2 1 1 0 0,1-1-1 0 0,1 1 0 0 0,1 1 0 0 0,1 0 0 0 0,2 0 1 0 0,0 1-1 0 0,15-24-61 0 0,-20 38 9 0 0,0 0-1 0 0,0 0 1 0 0,1 0 0 0 0,0 1-1 0 0,1 0 1 0 0,0 1 0 0 0,1 0 0 0 0,0 0-1 0 0,0 0 1 0 0,1 1 0 0 0,0 1 0 0 0,0 0-1 0 0,8-4-8 0 0,-16 12-4 0 0,0 0-1 0 0,0 0 0 0 0,0 0 1 0 0,0 0-1 0 0,0 0 1 0 0,0 0-1 0 0,-1 1 0 0 0,1-1 1 0 0,0 1-1 0 0,-1-1 1 0 0,1 1-1 0 0,-1 0 0 0 0,1-1 1 0 0,-1 1-1 0 0,0 0 1 0 0,0 0-1 0 0,0 0 0 0 0,0 0 1 0 0,0 0-1 0 0,0 0 1 0 0,-1 0-1 0 0,1 1 0 0 0,-1-1 1 0 0,1 0-1 0 0,-1 0 1 0 0,0 0-1 0 0,0 1 0 0 0,0-1 1 0 0,0 0-1 0 0,0 0 1 0 0,-1 2 4 0 0,16 99 30 0 0,-14-101-63 0 0,-1 1 0 0 0,1-1 0 0 0,0 0 0 0 0,0 0 0 0 0,0 0 0 0 0,0 1 0 0 0,0-1 0 0 0,0 0 0 0 0,0 0 0 0 0,1-1 0 0 0,-1 1 0 0 0,1 0 0 0 0,0 0 0 0 0,-1-1 0 0 0,1 1-1 0 0,0 0 1 0 0,0-1 0 0 0,0 0 0 0 0,0 0 0 0 0,0 1 0 0 0,0-1 0 0 0,0 0 0 0 0,0-1 0 0 0,1 1 0 0 0,-1 0 0 0 0,0-1 0 0 0,0 1 0 0 0,1-1 0 0 0,-1 0 0 0 0,1 1 0 0 0,-1-1 0 0 0,0 0 0 0 0,2-1 33 0 0,43-24-8078 0 0,-33 6-1266 0 0,-10 12 5050 0 0</inkml:trace>
  <inkml:trace contextRef="#ctx0" brushRef="#br0" timeOffset="504.984">28 259 4153 0 0,'0'0'1908'0'0,"0"0"-299"0"0,0 0-17 0 0,0 0 199 0 0,0 0 91 0 0,0 0-186 0 0,0 0-470 0 0,0 0-426 0 0,0 0-219 0 0,0 0-50 0 0,0 0 21 0 0,0 0 24 0 0,0 0-16 0 0,16 0-54 0 0,110 0 632 0 0,46 6-68 0 0,-172-13 1360 0 0,-40-35-2242 0 0,-69-52-462 0 0,87 70-561 0 0,21 12-2847 0 0,31 4-9657 0 0,-24 8 6680 0 0</inkml:trace>
  <inkml:trace contextRef="#ctx0" brushRef="#br0" timeOffset="991.416">576 1 2208 0 0,'0'0'2573'0'0,"0"0"-598"0"0,0 0-412 0 0,0 0-81 0 0,0 0 3 0 0,0 0 25 0 0,0 0-107 0 0,0 0-157 0 0,0 0-154 0 0,0 0-183 0 0,0 0-144 0 0,0 0-137 0 0,0 0-87 0 0,24 35-66 0 0,76 117-103 0 0,-50-37 66 0 0,-42-86-347 0 0,1 3-13 0 0,19 59 27 0 0,-4 1 0 0 0,-3 2 1 0 0,6 83-106 0 0,-24-154-20 0 0,-2 0-1 0 0,0-1 1 0 0,-1 1 0 0 0,-1 0 0 0 0,-1 0 0 0 0,-1-1-1 0 0,-1 1 1 0 0,-1-1 0 0 0,-1 0 0 0 0,-1 0-1 0 0,-1-1 1 0 0,-10 19 20 0 0,-93 106-2111 0 0,15-71-2621 0 0,17-29-5022 0 0,54-33 5444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5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 4017 0 0,'0'0'3633'0'0,"0"0"-1645"0"0,0 0-670 0 0,0 0 59 0 0,0 0 172 0 0,0 0 22 0 0,0 0-216 0 0,0 0-362 0 0,0 0-314 0 0,0 0-252 0 0,0 0-155 0 0,0 0-68 0 0,-2 52 1956 0 0,-52 65-1178 0 0,-116 174-771 0 0,156-250-217 0 0,14-40 10 0 0,1 0 0 0 0,-1 0-1 0 0,0-1 1 0 0,0 1 0 0 0,0 0-1 0 0,1-1 1 0 0,-1 1 0 0 0,0 0-1 0 0,1-1 1 0 0,-1 1 0 0 0,1 0-1 0 0,-1-1 1 0 0,1 1 0 0 0,-1-1-1 0 0,1 1 1 0 0,-1-1 0 0 0,1 1-1 0 0,-1-1 1 0 0,1 1 0 0 0,0-1-1 0 0,-1 0 1 0 0,1 1 0 0 0,0-1 0 0 0,-1 0-1 0 0,1 1 1 0 0,0-1 0 0 0,0 0-1 0 0,-1 0 1 0 0,1 0 0 0 0,0 0-1 0 0,-1 0 1 0 0,1 0 0 0 0,0 0-1 0 0,0 0 1 0 0,-1 0 0 0 0,1 0-1 0 0,0 0 1 0 0,0 0 0 0 0,0 0-4 0 0,1-1 26 0 0,132-13 1166 0 0,-57-3-832 0 0,2 4 1 0 0,-1 4-1 0 0,74 0-360 0 0,-125 16-312 0 0,-3 1-3858 0 0,-19-8-1122 0 0,0 3-4850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2:16.60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161 929 1816 0 0,'0'0'2753'0'0,"0"0"-802"0"0,0 0-423 0 0,0 0 63 0 0,0 0 192 0 0,0 0 78 0 0,0 0-215 0 0,0 0-408 0 0,0 0-403 0 0,0 0-332 0 0,0 0-214 0 0,-3-2-115 0 0,-6-3 5 0 0,21 18 168 0 0,5 7 19 0 0,94 182 674 0 0,-93-163-1778 0 0,-1 1 0 0 0,-2 1 0 0 0,-2 1 0 0 0,7 38 738 0 0,-16-42-4250 0 0,-2-1-7417 0 0,-2-30 10636 0 0</inkml:trace>
  <inkml:trace contextRef="#ctx0" brushRef="#br0" timeOffset="428.123">0 947 0 0 0,'0'0'272'0'0,"0"0"550"0"0,0 0 68 0 0,0 0 156 0 0,0 0 270 0 0,0 0 137 0 0,0 0-93 0 0,0 0-227 0 0,0 0-200 0 0,0 0-92 0 0,22-32-83 0 0,71-102-76 0 0,-25 69 211 0 0,-53 57-727 0 0,2-2-24 0 0,1 0-1 0 0,1 1 0 0 0,0 1 0 0 0,0 1 1 0 0,0 1-1 0 0,1 0 0 0 0,0 1 0 0 0,0 2 0 0 0,0 0 1 0 0,13 0-142 0 0,-30 3 13 0 0,0 0 0 0 0,0 0 1 0 0,0 1-1 0 0,1 0 0 0 0,-1-1 1 0 0,0 1-1 0 0,0 0 0 0 0,0 1 1 0 0,-1-1-1 0 0,1 0 0 0 0,0 1 1 0 0,0 0-1 0 0,-1-1 0 0 0,1 1 1 0 0,-1 0-1 0 0,1 0 0 0 0,-1 1 1 0 0,0-1-1 0 0,0 0 0 0 0,0 1 1 0 0,0-1-1 0 0,-1 1 0 0 0,1 0 1 0 0,0-1-1 0 0,-1 1 0 0 0,0 0 1 0 0,0 0-1 0 0,0 0 0 0 0,0 0 1 0 0,0 0-1 0 0,-1 0 0 0 0,1 0 1 0 0,-1 1-1 0 0,0-1 0 0 0,0 0 1 0 0,0 3-14 0 0,-17 118 569 0 0,11-107-685 0 0,0-1-1 0 0,0 0 0 0 0,-2 0 1 0 0,0-1-1 0 0,0 0 0 0 0,-2 0 1 0 0,0-1-1 0 0,0 0 0 0 0,-1-1 1 0 0,-1 0-1 0 0,0-1 1 0 0,-1 0-1 0 0,-4 2 117 0 0,-1-8-2051 0 0,12-5-1240 0 0,-1-1-3760 0 0,7 0 5933 0 0</inkml:trace>
  <inkml:trace contextRef="#ctx0" brushRef="#br0" timeOffset="679.51">624 907 5081 0 0,'0'0'1482'0'0,"0"0"-297"0"0,0 0-110 0 0,0 0 29 0 0,0 0-73 0 0,0 0-244 0 0,0 0-311 0 0,0 0-228 0 0,-16 31-136 0 0,-47 98-78 0 0,46-67-46 0 0,18-53-4 0 0,0-5-5 0 0,-1 0 0 0 0,0-1 0 0 0,1 1 0 0 0,0 0 0 0 0,0 0 0 0 0,0-1 0 0 0,1 1 0 0 0,-1-1 0 0 0,1 1 0 0 0,0-1 0 0 0,-1 1 0 0 0,2-1 1 0 0,-1 0-1 0 0,0 0 0 0 0,1 0 0 0 0,-1 0 0 0 0,1-1 0 0 0,0 1 0 0 0,0-1 0 0 0,0 1 0 0 0,0-1 0 0 0,0 0 0 0 0,1 0 0 0 0,-1 0 0 0 0,1-1 0 0 0,-1 1 0 0 0,1-1 1 0 0,0 0-1 0 0,-1 0 0 0 0,1 0 0 0 0,0-1 0 0 0,0 1 0 0 0,0-1 21 0 0,1 0 94 0 0,0 0-1 0 0,-1 0 1 0 0,1-1 0 0 0,-1 1-1 0 0,1-1 1 0 0,-1 0 0 0 0,1-1-1 0 0,-1 1 1 0 0,0-1 0 0 0,1 0-1 0 0,-1 0 1 0 0,0 0 0 0 0,0 0-1 0 0,-1-1 1 0 0,1 0 0 0 0,0 0 0 0 0,-1 0-1 0 0,1 0 1 0 0,-1 0 0 0 0,2-4-94 0 0,4-4 390 0 0,0-1 1 0 0,-1 0 0 0 0,-1 0 0 0 0,0 0 0 0 0,-1-1 0 0 0,0 0-1 0 0,-1-1 1 0 0,0 1 0 0 0,-1-1 0 0 0,-1 0 0 0 0,0 0 0 0 0,-1 0 0 0 0,-1 0-1 0 0,0-1 1 0 0,-1-8-391 0 0,0 18 45 0 0,-1 0 1 0 0,0 0-1 0 0,0 0 0 0 0,0 0 0 0 0,-1 0 1 0 0,1 0-1 0 0,-1 0 0 0 0,0 1 0 0 0,-1-1 1 0 0,1 1-1 0 0,-1-1 0 0 0,0 1 0 0 0,0 0 1 0 0,0 0-1 0 0,-1 0 0 0 0,1 1 0 0 0,-1-1 1 0 0,-2-1-46 0 0,3 3-112 0 0,1 0 1 0 0,0 1 0 0 0,-1-1 0 0 0,1 1-1 0 0,-1 0 1 0 0,0 0 0 0 0,1 0 0 0 0,-1 0-1 0 0,0 0 1 0 0,0 0 0 0 0,0 1 0 0 0,0-1-1 0 0,1 1 1 0 0,-1 0 0 0 0,0 0 0 0 0,0 0 0 0 0,0 0-1 0 0,0 0 1 0 0,0 1 0 0 0,0-1 0 0 0,-2 2 111 0 0,-11 10-3700 0 0,8 0-3147 0 0,4-5-717 0 0</inkml:trace>
  <inkml:trace contextRef="#ctx0" brushRef="#br0" timeOffset="992.263">934 833 9298 0 0,'0'0'1662'0'0,"0"0"-467"0"0,0 0-141 0 0,0 0 5 0 0,0 0-94 0 0,0 0-243 0 0,0 0-295 0 0,0 0-181 0 0,0 0-66 0 0,0 0-32 0 0,0 0-36 0 0,0 0-14 0 0,0 0-23 0 0,4 17-20 0 0,17 80-14 0 0,-5-61-609 0 0,-11-30-3461 0 0,1-4-3949 0 0,-5-2 3216 0 0</inkml:trace>
  <inkml:trace contextRef="#ctx0" brushRef="#br0" timeOffset="1198.756">739 542 0 0 0,'0'0'0'0'0,"0"0"0"0"0,0 0 0 0 0,0 0 0 0 0</inkml:trace>
  <inkml:trace contextRef="#ctx0" brushRef="#br0" timeOffset="1665.96">1136 877 3113 0 0,'0'0'1453'0'0,"0"0"-71"0"0,0 0 282 0 0,0 0 267 0 0,0 0-22 0 0,0 0-329 0 0,0 0-406 0 0,0 0-279 0 0,0 0-157 0 0,0 0-119 0 0,0 0-103 0 0,0 0-81 0 0,0 0-62 0 0,2-30-38 0 0,7-134 200 0 0,3 97-130 0 0,-11 68-475 0 0,1-1 0 0 0,-1 1-1 0 0,1-1 1 0 0,-1 1-1 0 0,1 0 1 0 0,-1-1-1 0 0,0 1 1 0 0,1 0-1 0 0,-1 0 1 0 0,0 0 0 0 0,0 0-1 0 0,0 0 1 0 0,1 0-1 0 0,-1 1 1 0 0,-1-1-1 0 0,1 0 1 0 0,0 0-1 0 0,0 1 1 0 0,0-1 0 0 0,-1 1-1 0 0,1-1 1 0 0,0 1-1 0 0,-1-1 1 0 0,1 1-1 0 0,-1-1 1 0 0,0 1-1 0 0,0-1 1 0 0,1 1 70 0 0,0 3-8 0 0,1 1 0 0 0,0-1 0 0 0,0 0 0 0 0,0 1 0 0 0,1-1 1 0 0,0 0-1 0 0,0-1 0 0 0,0 1 0 0 0,0 0 0 0 0,1-1 0 0 0,0 0 0 0 0,0 0 0 0 0,0 0 0 0 0,0 0 0 0 0,1-1 1 0 0,-1 1-1 0 0,1-1 0 0 0,0 0 0 0 0,0-1 0 0 0,0 1 0 0 0,1-1 0 0 0,-1 0 0 0 0,0 0 0 0 0,1-1 0 0 0,-1 0 1 0 0,1 0-1 0 0,1 0 8 0 0,-5-3 174 0 0,1 0 0 0 0,-1 0 0 0 0,0 0 0 0 0,0 0 0 0 0,-1 0 0 0 0,1-1 0 0 0,0 1 0 0 0,-1 0 0 0 0,1-1 0 0 0,-1 0 0 0 0,0 1 0 0 0,0-1 0 0 0,0 0 0 0 0,0 0 0 0 0,0 0 0 0 0,-1 1 0 0 0,1-1 0 0 0,-1 0 0 0 0,0-1-174 0 0,12-102 2074 0 0,-2 12-4067 0 0,5 33-9431 0 0,-14 57 2589 0 0</inkml:trace>
  <inkml:trace contextRef="#ctx0" brushRef="#br0" timeOffset="1977.504">1477 1 3361 0 0,'0'0'2815'0'0,"0"0"-1340"0"0,0 0-496 0 0,0 0 157 0 0,0 0 206 0 0,0 0 77 0 0,0 0-152 0 0,0 0-287 0 0,0 0-191 0 0,0 0-102 0 0,0 0-71 0 0,0 0-92 0 0,6 19-82 0 0,33 92 187 0 0,94 157-206 0 0,-107-194-3086 0 0,-23-58-2578 0 0,-2 1-4357 0 0,-1-14 8216 0 0</inkml:trace>
  <inkml:trace contextRef="#ctx0" brushRef="#br0" timeOffset="2184.358">1376 244 4185 0 0,'0'0'1319'0'0,"0"0"-283"0"0,0 0-14 0 0,0 0 65 0 0,0 0-51 0 0,0 0-159 0 0,0 0-186 0 0,0 0-164 0 0,30-13-104 0 0,97-40-105 0 0,-36 11 480 0 0,-53 24-2812 0 0,-8 7-4666 0 0,-24 8 2055 0 0</inkml:trace>
  <inkml:trace contextRef="#ctx0" brushRef="#br0" timeOffset="2551.562">847 251 10570 0 0,'0'0'2305'0'0,"0"0"-428"0"0,0 0-144 0 0,0 0-34 0 0,0 0-177 0 0,0 0-362 0 0,0 0-381 0 0,0 0-286 0 0,0 0-160 0 0,0 0-67 0 0,0 0-95 0 0,0 0-67 0 0,0 0-60 0 0,0 0-72 0 0,0 0-68 0 0,0 0-99 0 0,15 5-3667 0 0,-5-2-4553 0 0,-5-3-2045 0 0</inkml:trace>
  <inkml:trace contextRef="#ctx0" brushRef="#br0" timeOffset="3174.505">1173 1264 10538 0 0,'0'0'1337'0'0,"0"0"-571"0"0,0 0-215 0 0,0 0 89 0 0,0 0 152 0 0,0 0 62 0 0,0 0-102 0 0,0 0-154 0 0,0 0-101 0 0,0 0-38 0 0,0 0 10 0 0,0 0 6 0 0,0 0-24 0 0,8 33-55 0 0,24 104-77 0 0,34 64 470 0 0,-23-70-127 0 0,-22-67-1957 0 0,0-1-5479 0 0,-19-56-1870 0 0,-2-6 4012 0 0</inkml:trace>
  <inkml:trace contextRef="#ctx0" brushRef="#br0" timeOffset="3591.827">1052 1278 4137 0 0,'0'0'1181'0'0,"0"0"-254"0"0,0 0 18 0 0,0 0 169 0 0,0 0 68 0 0,0 0-155 0 0,0 0-298 0 0,0 0-239 0 0,0 0-147 0 0,0 0-95 0 0,0 0-48 0 0,0 0-10 0 0,35-27 1 0 0,111-85 25 0 0,-143 109-195 0 0,-1 0-1 0 0,1 0 1 0 0,1 0-1 0 0,-1 1 1 0 0,0-1 0 0 0,1 1-1 0 0,-1 0 1 0 0,1 0-1 0 0,-1 0 1 0 0,1 0-1 0 0,0 0 1 0 0,0 1 0 0 0,0 0-1 0 0,0 0 1 0 0,0 0-1 0 0,0 0 1 0 0,0 1-1 0 0,1-1 1 0 0,1 1-21 0 0,7 1 109 0 0,3-1 60 0 0,-10-1-125 0 0,0 0-1 0 0,0 0 1 0 0,0 0 0 0 0,0 1-1 0 0,1 0 1 0 0,-1 0 0 0 0,0 0-1 0 0,0 1 1 0 0,0 0 0 0 0,0 0-1 0 0,0 1 1 0 0,0 0 0 0 0,-1 0-1 0 0,1 0 1 0 0,0 0 0 0 0,-1 1-1 0 0,0 0 1 0 0,1 0 0 0 0,-1 1-1 0 0,0-1 1 0 0,-1 1 0 0 0,1 0-1 0 0,-1 0 1 0 0,0 1 0 0 0,0 0-1 0 0,0-1 1 0 0,0 1 0 0 0,-1 0-1 0 0,0 1-43 0 0,0 3 114 0 0,0 1-1 0 0,-1 0 1 0 0,0 1 0 0 0,0-1-1 0 0,-1 0 1 0 0,-1 0 0 0 0,0 1-1 0 0,0-1 1 0 0,-1 0-1 0 0,0 1 1 0 0,-1-1 0 0 0,0 0-1 0 0,-1 0 1 0 0,0 0 0 0 0,0-1-1 0 0,-1 1 1 0 0,0-1-1 0 0,-1 1 1 0 0,0-2 0 0 0,-5 8-114 0 0,-4 7-51 0 0,-1-1 1 0 0,-1 0 0 0 0,-1-1 0 0 0,-1-1 0 0 0,-1 0-1 0 0,-17 13 51 0 0,-2-8-2204 0 0,10-14-7168 0 0,21-10 3922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  <inkml:brush xml:id="br3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2" timeOffset="41305.342">3954 4477 0 0 0,'0'0'576'0'0,"0"0"328"0"0,0 0 113 0 0,0-3-4 0 0,0-5 203 0 0,-7-3 11172 0 0,-4 22-12296 0 0,-91 132 950 0 0,20-26-634 0 0,0 17-193 0 0,-12 23-15 0 0,-17-21 69 0 0,34-42-140 0 0,-49 81-102 0 0,53-79-19 0 0,39-48 22 0 0,-59 74 56 0 0,24-48 4 0 0,18-16-28 0 0,-30 56-66 0 0,38-65 50 0 0,11-4 22 0 0,15-20-42 0 0,0-3 296 0 0,8-11-453 0 0,29-33-7240 0 0,-14 14 1870 0 0,1 1-1726 0 0</inkml:trace>
  <inkml:trace contextRef="#ctx0" brushRef="#br2" timeOffset="42379.415">3925 4488 0 0 0,'0'0'984'0'0,"-4"7"7505"0"0,-1-7-7610 0 0,-57 0 6064 0 0,-79-25-3687 0 0,57-2-1412 0 0,81 26-1677 0 0,-1 0-196 0 0,21 15-222 0 0,28 42 245 0 0,-3 2 1 0 0,-2 3-1 0 0,10 23 6 0 0,8 77 20 0 0,-42-92 17 0 0,-12-62 239 0 0,-2-19 535 0 0,-1-19-280 0 0,-1 22-506 0 0,17-192 393 0 0,-6 153-1334 0 0,18-61 1305 0 0,-15 75-5505 0 0,3 1-5445 0 0,-13 28 2382 0 0</inkml:trace>
  <inkml:trace contextRef="#ctx0" brushRef="#br3" timeOffset="107963.067">2520 5905 0 0 0,'0'0'760'0'0,"0"0"406"0"0,0 0 223 0 0,0 0 236 0 0,0 0 216 0 0,0 0 23 0 0,0 0-191 0 0,0 0-254 0 0,0 0-248 0 0,0 0-213 0 0,-2-1-122 0 0,37-5 4200 0 0,30 15-3465 0 0,-49 1-1421 0 0,-1 1 0 0 0,0 0 0 0 0,-1 2 0 0 0,-1-1 1 0 0,1 2-1 0 0,-2 0 0 0 0,0 0 0 0 0,-1 1 1 0 0,0 1-1 0 0,-1-1 0 0 0,-1 3-150 0 0,49 63 385 0 0,42 27-49 0 0,-88-97-298 0 0,39 18 206 0 0,-50-29-216 0 0,-1 0 17 0 0,0 0 23 0 0,0 0-48 0 0,-8-36-3822 0 0,5 27-274 0 0,0-1-3520 0 0,2 6-1055 0 0</inkml:trace>
  <inkml:trace contextRef="#ctx0" brushRef="#br3" timeOffset="108498.71">3168 5905 0 0 0,'0'0'1720'0'0,"0"0"170"0"0,0 0-96 0 0,0 0-287 0 0,0 0-291 0 0,0 0-201 0 0,0 0-91 0 0,0 0-41 0 0,0 0 1 0 0,-1-4-13 0 0,-4-13-55 0 0,-3 12 3617 0 0,-10 9-3370 0 0,17-3-660 0 0,-87 47 1133 0 0,-221 109-101 0 0,-4-44-323 0 0,279-97-940 0 0,34-16-213 0 0,0 0-26 0 0,6 18-1272 0 0,17-14-2720 0 0,-8-4-4393 0 0,-13 0 7076 0 0,2 0-6964 0 0</inkml:trace>
  <inkml:trace contextRef="#ctx0" brushRef="#br3" timeOffset="115657.36">2294 6402 0 0 0,'0'0'891'0'0,"0"0"10"0"0,0 0-150 0 0,0 0-195 0 0,0 0-160 0 0,0 0-65 0 0,-23 13 7 0 0,-107 56 496 0 0,-71 49 3123 0 0,-308 194 2133 0 0,256-165-5112 0 0,202-110-891 0 0,52-36-94 0 0,0 1-1 0 0,-1-1 1 0 0,1 0-1 0 0,0 0 1 0 0,-1 0-1 0 0,1 0 1 0 0,0-1-1 0 0,0 1 1 0 0,0 0-1 0 0,0 0 1 0 0,0 0-1 0 0,0-1 1 0 0,0 1-1 0 0,0 0 1 0 0,0-1-1 0 0,0 1 1 0 0,1-1-1 0 0,-1 0 1 0 0,0 1-1 0 0,0-1 1 0 0,0 0-1 0 0,1 0 1 0 0,-1 1-1 0 0,0-1 1 0 0,0 0-1 0 0,1 0 1 0 0,-1 0-1 0 0,0-1 1 0 0,0 1-1 0 0,1 0 1 0 0,-1 0-1 0 0,1-1 8 0 0,40-1 227 0 0,-1-2 0 0 0,1-2 0 0 0,-1-2 0 0 0,0-2 0 0 0,18-7-227 0 0,206-27 297 0 0,-185 35-257 0 0,-26 2-274 0 0,-61 29 156 0 0,-170 126 221 0 0,142-119-239 0 0,-1-2 0 0 0,0-1 0 0 0,-2-2 0 0 0,-21 9 96 0 0,-19 13-256 0 0,-439 270 300 0 0,-109 44 2190 0 0,407-224-974 0 0,265-143-2238 0 0,28-26-1283 0 0,-31 0-7413 0 0,-33 25 2516 0 0</inkml:trace>
  <inkml:trace contextRef="#ctx0" brushRef="#br3" timeOffset="116660.136">2130 6439 0 0 0,'0'0'200'0'0,"0"0"631"0"0,0 0 258 0 0,0 0 100 0 0,-4 0 3931 0 0,-14 0-937 0 0,-2 0-1399 0 0,-29 0 1357 0 0,40 0-3907 0 0,0-1-1 0 0,0 0 1 0 0,1 0-1 0 0,-1-1 1 0 0,1 0-1 0 0,-1-1 1 0 0,1 0-1 0 0,0 0 1 0 0,0-1 0 0 0,0 0-1 0 0,-7-4-233 0 0,-27-18 739 0 0,41 26-748 0 0,0 1-1 0 0,0 0 1 0 0,0-1 0 0 0,-1 1 0 0 0,1 0-1 0 0,0 0 1 0 0,0 0 0 0 0,0-1 0 0 0,0 1-1 0 0,0 0 1 0 0,1 0 0 0 0,-1 0 0 0 0,0 1-1 0 0,0-1 1 0 0,1 0 0 0 0,-1 0 0 0 0,1 0-1 0 0,-1 0 1 0 0,1 1 0 0 0,-1-1 0 0 0,1 0-1 0 0,0 1 1 0 0,-1-1 0 0 0,1 0 0 0 0,0 1-1 0 0,0-1 1 0 0,0 0 0 0 0,0 1 0 0 0,0-1-1 0 0,1 0 1 0 0,-1 0 0 0 0,0 1 0 0 0,1-1-1 0 0,-1 0 1 0 0,0 1 0 0 0,1-1 0 0 0,0 1 9 0 0,-1 3 4 0 0,0-1-8 0 0,-1 18-11 0 0,1-1 0 0 0,1 1 0 0 0,1-1 0 0 0,1 0-1 0 0,1 1 1 0 0,0-1 0 0 0,7 16 15 0 0,1-7-14 0 0,-2 2 1 0 0,-1-1-1 0 0,-1 1 1 0 0,-2 1-1 0 0,-1-1 1 0 0,-2 1-1 0 0,-1 12 14 0 0,-14-8 5 0 0,11-34 13 0 0,1-2 0 0 0,0-1 13 0 0,0 0 4 0 0,0 0-7 0 0,0 0 26 0 0,0 0 4 0 0,0 0 0 0 0,0 0 11 0 0,30-63 395 0 0,169-260 164 0 0,-119 197-2497 0 0,-63 106-776 0 0,-2 8-6123 0 0,-6 7-1718 0 0</inkml:trace>
  <inkml:trace contextRef="#ctx0" brushRef="#br2" timeOffset="147885.516">3958 4477 0 0 0,'86'10'536'0'0,"35"9"4404"0"0,91 14-911 0 0,122 19-1370 0 0,139 36-1667 0 0,-182-29-820 0 0,21-14-150 0 0,-162-15-14 0 0,39 6 93 0 0,71-33 119 0 0,-221 15-241 0 0,-16-14 130 0 0,-28 4 2022 0 0,-65-23-1175 0 0,6-29 90 0 0,-20-33 430 0 0,80 72-1399 0 0,-1 1 0 0 0,1 1 0 0 0,-1-1 0 0 0,0 1 1 0 0,0 0-1 0 0,-1 0 0 0 0,1 0 0 0 0,-1 0 0 0 0,1 1 0 0 0,-1 0 0 0 0,0 1 0 0 0,0-1 0 0 0,0 1 0 0 0,0 0 0 0 0,-5 0-77 0 0,11 1-86 0 0,-2 22-156 0 0,3 20 178 0 0,-14 127-37 0 0,-39-23-132 0 0,-1-69 217 0 0,53-77 15 0 0,0 0 0 0 0,0-1 0 0 0,0 1 0 0 0,0 0 0 0 0,1 0 0 0 0,-1-1 0 0 0,0 1 0 0 0,0 0 0 0 0,1 0 0 0 0,-1 0 0 0 0,0 0 0 0 0,0-1 0 0 0,1 1 0 0 0,-1 0 0 0 0,0 0 0 0 0,0 0 0 0 0,1 0 0 0 0,-1 0 0 0 0,0 0 0 0 0,0 0 0 0 0,1 0 0 0 0,-1 0 0 0 0,0 0 0 0 0,1 0 0 0 0,-1 0 1 0 0,0 0-1 0 0,1 0 0 0 0,-1 0 0 0 0,0 0 0 0 0,0 0 0 0 0,1 0 0 0 0,-1 0 0 0 0,0 0 0 0 0,0 0 0 0 0,1 0 0 0 0,-1 0 0 0 0,0 1 0 0 0,0-1 0 0 0,1 0 0 0 0,-1 0 0 0 0,0 0 0 0 0,0 1 0 0 0,1-1 0 0 0,-1 0 0 0 0,0 0 0 0 0,0 0 0 0 0,0 1 0 0 0,0-1 0 0 0,1 0 0 0 0,-1 0 0 0 0,0 1 0 0 0,0-1 1 0 0,0 0-1 0 0,0 1 0 0 0,0-1 0 0 0,0 0 0 0 0,0 0 0 0 0,0 1 0 0 0,0-1 0 0 0,0 0 0 0 0,0 1 1 0 0,179-90 232 0 0,-39 9-85 0 0,-132 74-321 0 0,0-1 383 0 0,-6-1-5778 0 0,-2 7-77 0 0,0 1-3284 0 0</inkml:trace>
  <inkml:trace contextRef="#ctx0" brushRef="#br2" timeOffset="169861.261">3222 6042 0 0 0,'0'0'0'0'0,"0"0"0"0"0,0 0 0 0 0,0 0 0 0 0,0 0 0 0 0,0 0 0 0 0,0 0 0 0 0</inkml:trace>
  <inkml:trace contextRef="#ctx0" brushRef="#br3" timeOffset="171556.221">3325 5927 0 0 0,'0'0'0'0'0,"0"0"0"0"0,0 0 0 0 0,0 0 0 0 0,0 0 0 0 0,0 0 0 0 0,0 0 0 0 0,0 0 0 0 0,0 0 0 0 0,0 0 0 0 0,0 0 0 0 0</inkml:trace>
  <inkml:trace contextRef="#ctx0" brushRef="#br3" timeOffset="173846.27">3069 6053 0 0 0,'-70'7'0'0'0,"-11"-3"0"0"0,7 36 0 0 0,13-11 0 0 0,66-30 8691 0 0,11-2-3368 0 0,32-6-2581 0 0,235-59 1877 0 0,143-64-2797 0 0,-180 62-1173 0 0,72-19 52 0 0,-129 38-516 0 0,150-59 87 0 0,-29 0 125 0 0,-104 51-283 0 0,-25-11 18 0 0,-93 47-68 0 0,5-2-13 0 0,24-16-50 0 0,87-25 63 0 0,-100 30-7 0 0,-46 25-5 0 0,-28 3-70 0 0,34-18 28 0 0,-49 24 119 0 0,-29 4 256 0 0,-169-13-505 0 0,96-7 70 0 0,-12-8 104 0 0,4 4-82 0 0,94 22 9 0 0,-2 29-551 0 0,19 70 346 0 0,-3-26 157 0 0,-3 1 0 0 0,-3-1 0 0 0,-4 1-1 0 0,-4 48 68 0 0,1-63-27 0 0,0-59 42 0 0,12-59 707 0 0,53-29-682 0 0,95-121 97 0 0,-83 113 2 0 0,-73 117-4225 0 0,-9 5-3404 0 0,1-12 422 0 0,0-6-530 0 0</inkml:trace>
  <inkml:trace contextRef="#ctx0" brushRef="#br3" timeOffset="177271.947">4247 5206 0 0 0,'0'0'213'0'0,"0"0"701"0"0,0 0 61 0 0,0 0-107 0 0,0 0-49 0 0,4 15-18 0 0,24 107 2992 0 0,-1-24 1419 0 0,-25-91 573 0 0,-6-15-2698 0 0,-1 2-4037 0 0,-14-37 1770 0 0,17-57-255 0 0,4 85-556 0 0,1 0-1 0 0,0 1 1 0 0,1-1-1 0 0,0 1 1 0 0,1 0-1 0 0,1 1 1 0 0,0-1-1 0 0,1 1 1 0 0,1 0-1 0 0,0 1 1 0 0,0 0-1 0 0,1 0 1 0 0,8-8-9 0 0,45-34-73 0 0,-60 53 64 0 0,0-1 0 0 0,0 1 0 0 0,-1 1 0 0 0,1-1 0 0 0,0 0 1 0 0,0 0-1 0 0,1 1 0 0 0,-1-1 0 0 0,0 1 0 0 0,0-1 1 0 0,0 1-1 0 0,0 0 0 0 0,0 0 0 0 0,1 0 0 0 0,-1 0 0 0 0,0 0 1 0 0,0 1-1 0 0,0-1 0 0 0,0 1 0 0 0,0-1 0 0 0,0 1 1 0 0,0 0-1 0 0,0 0 0 0 0,0 0 0 0 0,0 0 0 0 0,0 0 0 0 0,0 0 1 0 0,-1 0-1 0 0,1 1 0 0 0,0-1 0 0 0,0 2 9 0 0,0-1-46 0 0,-1 1 0 0 0,0 0-1 0 0,0-1 1 0 0,0 1 0 0 0,0 0 0 0 0,0 0-1 0 0,-1 0 1 0 0,1 0 0 0 0,-1 0-1 0 0,1 0 1 0 0,-1 0 0 0 0,0 0 0 0 0,-1 0-1 0 0,1 0 1 0 0,0 0 0 0 0,-1 0 0 0 0,1 0-1 0 0,-1-1 1 0 0,0 1 0 0 0,0 0 0 0 0,0 0-1 0 0,-1 0 1 0 0,0 0 46 0 0,-16 35-5573 0 0,16-32 2621 0 0,2 1-5296 0 0,0-6 3419 0 0</inkml:trace>
  <inkml:trace contextRef="#ctx0" brushRef="#br3" timeOffset="177688.223">4842 4760 1016 0 0,'0'0'1427'0'0,"0"0"50"0"0,0 0 206 0 0,0 0 260 0 0,0 0 102 0 0,0 0-224 0 0,0 0-425 0 0,0 0-388 0 0,0 0-262 0 0,0 0-150 0 0,0 0-47 0 0,0 0-15 0 0,0 0-50 0 0,-6 13-51 0 0,-45 100 1044 0 0,42-91-1227 0 0,3-7 929 0 0,2-6-3231 0 0,1-1-2825 0 0,-1 0-3921 0 0,4-8 4461 0 0</inkml:trace>
  <inkml:trace contextRef="#ctx0" brushRef="#br3" timeOffset="178376.765">4076 4963 0 0 0,'0'0'305'0'0,"0"0"925"0"0,0 0 181 0 0,0 0-87 0 0,0 0-97 0 0,0 0-56 0 0,0 0-32 0 0,0 0-17 0 0,0 0-22 0 0,10-8-65 0 0,31-22-67 0 0,65-2 3645 0 0,-35 13-3440 0 0,-52 10-799 0 0,-16 4 2190 0 0,-3 5-2513 0 0,-24-30 527 0 0,-60-58-2355 0 0,80 79-1200 0 0,2 4-2025 0 0,2 1-5931 0 0</inkml:trace>
  <inkml:trace contextRef="#ctx0" brushRef="#br1" timeOffset="191880.192">2520 3910 3129 0 0,'0'0'-3129'0'0</inkml:trace>
  <inkml:trace contextRef="#ctx0" brushRef="#br2" timeOffset="197694.487">3124 4591 0 0 0,'0'0'1040'0'0,"0"0"591"0"0,0 0 332 0 0,0 0 42 0 0,0 0-208 0 0,0 0-260 0 0,0 0-226 0 0,0 0-175 0 0,0 0-106 0 0,-3-6-102 0 0,-16-28 643 0 0,18 33-1464 0 0,0 1 1 0 0,-1-1-1 0 0,1 0 1 0 0,0 1 0 0 0,-1-1-1 0 0,1 1 1 0 0,-1-1-1 0 0,1 1 1 0 0,0 0-1 0 0,-1-1 1 0 0,1 1-1 0 0,-1 0 1 0 0,1 0 0 0 0,-1 0-1 0 0,1 0 1 0 0,-1 1-1 0 0,1-1 1 0 0,0 0-1 0 0,-1 0 1 0 0,1 1 0 0 0,-1-1-1 0 0,1 1 1 0 0,0-1-1 0 0,-1 1 1 0 0,1 0-1 0 0,0 0 1 0 0,0-1-1 0 0,-1 1 1 0 0,1 0 0 0 0,0 0-1 0 0,0 0 1 0 0,0 0-1 0 0,0 0 1 0 0,0 1-1 0 0,0-1 1 0 0,1 0 0 0 0,-2 1-108 0 0,-35 49-363 0 0,25-33 351 0 0,5-7 5 0 0,0-1-1 0 0,0 1 0 0 0,1 0 0 0 0,1 0 1 0 0,0 0-1 0 0,0 1 0 0 0,1 0 0 0 0,1 0 1 0 0,0 0-1 0 0,0 0 0 0 0,1 1 0 0 0,1 3 8 0 0,1-13-1 0 0,-1 0-10 0 0,0 1 0 0 0,1-1-1 0 0,0 1 1 0 0,0-1 0 0 0,0 1 0 0 0,0-1 0 0 0,0 1 0 0 0,1-1 0 0 0,-1 1 0 0 0,1-1-1 0 0,0 1 1 0 0,0-1 0 0 0,1 0 0 0 0,-1 0 0 0 0,1 1 0 0 0,-1-1 0 0 0,1 0 0 0 0,0 0 0 0 0,0 0-1 0 0,0-1 1 0 0,1 1 0 0 0,-1-1 0 0 0,1 1 0 0 0,-1-1 0 0 0,1 0 0 0 0,1 1 11 0 0,-1-1 29 0 0,1 0 0 0 0,0-1 0 0 0,0 0 0 0 0,0 1 0 0 0,0-1 0 0 0,0-1 0 0 0,0 1 0 0 0,0-1 0 0 0,0 1 0 0 0,0-1 0 0 0,0 0 0 0 0,0-1 0 0 0,0 1 0 0 0,0-1 1 0 0,1 1-1 0 0,-2-1 0 0 0,1-1 0 0 0,0 1 0 0 0,0 0 0 0 0,0-1 0 0 0,0 0 0 0 0,-1 0 0 0 0,1 0 0 0 0,-1 0 0 0 0,0-1 0 0 0,1 1 0 0 0,-1-1-29 0 0,75-89 842 0 0,-68 78-824 0 0,71-157 401 0 0,-72 147-450 0 0,-1 0 1 0 0,-1-1-1 0 0,-1 0 1 0 0,-1 0-1 0 0,-1-1 1 0 0,-1 1-1 0 0,-1-1 1 0 0,-2-15 30 0 0,0 31-109 0 0,-1 1 0 0 0,0 0 1 0 0,0 0-1 0 0,-1 0 0 0 0,0 0 0 0 0,0 0 1 0 0,-1 0-1 0 0,0 0 0 0 0,-1 1 1 0 0,0 0-1 0 0,-1-1 0 0 0,1 2 0 0 0,-1-1 1 0 0,-1 0-1 0 0,0 1 0 0 0,0 0 0 0 0,-4-3 109 0 0,8 8-66 0 0,0 1 0 0 0,-1-1 0 0 0,0 1 0 0 0,1 0 0 0 0,-1 0-1 0 0,1 0 1 0 0,-1 1 0 0 0,0-1 0 0 0,0 0 0 0 0,1 1 0 0 0,-1 0-1 0 0,0 0 1 0 0,0 0 0 0 0,0 0 0 0 0,1 0 0 0 0,-1 0 0 0 0,0 1-1 0 0,0 0 1 0 0,1-1 0 0 0,-1 1 0 0 0,0 0 0 0 0,1 0 0 0 0,-1 0-1 0 0,1 1 1 0 0,-1-1 0 0 0,1 0 0 0 0,0 1 0 0 0,-1 0 0 0 0,1 0-1 0 0,-1 0 67 0 0,-59 63-547 0 0,59-60 576 0 0,0 1-1 0 0,1 0 1 0 0,0-1 0 0 0,0 1-1 0 0,0 0 1 0 0,1 0 0 0 0,0 0-1 0 0,0 0 1 0 0,0 0 0 0 0,1 0 0 0 0,0 0-1 0 0,0 1 1 0 0,1-1 0 0 0,-1 0-1 0 0,1 0 1 0 0,1 0 0 0 0,-1 0-1 0 0,1 0 1 0 0,0-1 0 0 0,1 1 0 0 0,-1 0-1 0 0,1-1 1 0 0,0 0 0 0 0,0 1-1 0 0,1-1 1 0 0,-1 0 0 0 0,1-1-1 0 0,0 1 1 0 0,5 3-29 0 0,23 29 562 0 0,-2 2-1 0 0,-2 1 0 0 0,-1 1 1 0 0,14 32-562 0 0,-22-15 278 0 0,-17-32-3654 0 0,-5-27-9388 0 0,2-2 8939 0 0</inkml:trace>
  <inkml:trace contextRef="#ctx0" brushRef="#br2" timeOffset="198264.334">2924 3980 0 0 0,'0'0'1639'0'0,"0"0"380"0"0,0 0 192 0 0,0 0-149 0 0,0 0-386 0 0,0 0-421 0 0,0 0-300 0 0,0 0-116 0 0,0 0 4 0 0,0 0 9 0 0,2-2 4 0 0,8-3-398 0 0,0 1-1 0 0,1 1 0 0 0,-1-1 1 0 0,1 2-1 0 0,0-1 0 0 0,-1 2 0 0 0,1-1 1 0 0,0 1-1 0 0,0 1 0 0 0,2 0-457 0 0,18-2 286 0 0,155-20 679 0 0,-167 15 676 0 0,-19 6-1397 0 0,-6-18 693 0 0,-10-3-542 0 0,-33-33 54 0 0,-7 2-301 0 0,-14-16-2988 0 0,63 56-486 0 0,4-2-5792 0 0,2 11-443 0 0</inkml:trace>
  <inkml:trace contextRef="#ctx0" brushRef="#br1" timeOffset="202202.688">2699 6012 0 0 0,'0'0'436'0'0,"0"0"315"0"0,0 0 113 0 0,0 0-21 0 0,0 0-62 0 0,0-29 4821 0 0,-2-60-1051 0 0,-6-44-2370 0 0,-8-98-585 0 0,0 98-853 0 0,7-11-387 0 0,-1-114 492 0 0,-28 61-176 0 0,-12-10-273 0 0,17 38 32 0 0,9-23-150 0 0,7-7 225 0 0,1 59-168 0 0,-15-18 284 0 0,16 84-470 0 0,-37-267 408 0 0,34 174-324 0 0,1-94-97 0 0,-3 11 63 0 0,7 128-135 0 0,-2-21 72 0 0,-1 54-38 0 0,8 52 61 0 0,6 31-322 0 0,-3 15-7822 0 0,5-8 3606 0 0,0-1-1302 0 0,0 0-685 0 0</inkml:trace>
  <inkml:trace contextRef="#ctx0" brushRef="#br1" timeOffset="205127.782">2257 2378 0 0 0,'0'0'449'0'0,"-7"-7"2703"0"0,5 4 5579 0 0,2 2-8312 0 0,-7-31 5426 0 0,5 10-4769 0 0,-12-86 1224 0 0,15 83-2015 0 0,18-102 450 0 0,-7-281 456 0 0,-12 218-841 0 0,-16 79-142 0 0,2-29-156 0 0,0-14 15 0 0,1 65-20 0 0,-3-48 35 0 0,10-2 70 0 0,4 91 39 0 0,-3 48-82 0 0,6 0-5430 0 0,13 3 377 0 0,-1-3-4533 0 0,-3 0 3778 0 0</inkml:trace>
  <inkml:trace contextRef="#ctx0" brushRef="#br1" timeOffset="207135.442">1241 379 0 0 0,'0'0'599'0'0,"0"0"698"0"0,0 0 206 0 0,0 0 154 0 0,0 0 159 0 0,0 0 30 0 0,0 0-150 0 0,0 0-251 0 0,0 0-280 0 0,0 0-242 0 0,0 0-154 0 0,-4-4-90 0 0,2 2-656 0 0,2 1 5 0 0,0 1 1 0 0,0-1 0 0 0,0 0-1 0 0,-1 1 1 0 0,1-1 0 0 0,0 0 0 0 0,-1 1-1 0 0,1-1 1 0 0,-1 1 0 0 0,1-1 0 0 0,-1 1-1 0 0,1-1 1 0 0,-1 1 0 0 0,1-1-1 0 0,-1 1 1 0 0,1-1 0 0 0,-1 1 0 0 0,0 0-1 0 0,1-1 1 0 0,-1 1 0 0 0,0 0 0 0 0,1 0-1 0 0,-1-1 1 0 0,0 1 0 0 0,1 0-1 0 0,-1 0 1 0 0,0 0 0 0 0,1 0 0 0 0,-1 0-1 0 0,0 0 1 0 0,0 0 0 0 0,1 0 0 0 0,-1 0-1 0 0,0 0 1 0 0,1 0 0 0 0,-1 0-1 0 0,0 1 1 0 0,1-1 0 0 0,-1 0 0 0 0,0 0-1 0 0,1 1 1 0 0,-1-1 0 0 0,0 0 0 0 0,1 1-1 0 0,-1-1 1 0 0,1 1 0 0 0,-1-1-1 0 0,1 1 1 0 0,-1-1 0 0 0,1 1 0 0 0,-1-1-1 0 0,1 1 1 0 0,0 0 0 0 0,-1-1 0 0 0,1 1-1 0 0,0-1 1 0 0,-1 1 0 0 0,1 0-1 0 0,0-1 1 0 0,0 1 0 0 0,0 0 0 0 0,-1 0-1 0 0,1-1 1 0 0,0 1 0 0 0,0 0 0 0 0,0-1-1 0 0,0 1 1 0 0,0 0 0 0 0,0 0-29 0 0,-7 28 207 0 0,2 1 1 0 0,0 0 0 0 0,2 0 0 0 0,1 0-1 0 0,2 0 1 0 0,1 1 0 0 0,1-1-1 0 0,2 2-207 0 0,-3-20 4 0 0,0-1 0 0 0,2 1 0 0 0,-1-1-1 0 0,1 1 1 0 0,1-1 0 0 0,0 0 0 0 0,1 0-1 0 0,0-1 1 0 0,1 1 0 0 0,0-1 0 0 0,5 7-4 0 0,-9-16 33 0 0,0 0 1 0 0,0-1-1 0 0,0 0 1 0 0,0 1 0 0 0,0-1-1 0 0,0 0 1 0 0,0 0-1 0 0,0 0 1 0 0,0 0-1 0 0,0 0 1 0 0,0 0-1 0 0,0-1 1 0 0,0 1 0 0 0,0-1-1 0 0,0 1 1 0 0,0-1-1 0 0,-1 0 1 0 0,1 0-1 0 0,0 0 1 0 0,0 0-1 0 0,-1 0 1 0 0,1 0 0 0 0,-1 0-1 0 0,1 0 1 0 0,-1-1-1 0 0,1 1 1 0 0,-1-1-1 0 0,0 1 1 0 0,1-1-1 0 0,-1 1 1 0 0,0-1 0 0 0,0 0-1 0 0,0 0 1 0 0,0 1-1 0 0,-1-1 1 0 0,1 0-1 0 0,0 0 1 0 0,-1 0-1 0 0,0 0 1 0 0,1 0 0 0 0,-1-2-34 0 0,3-1 32 0 0,140-285 695 0 0,-41 117-710 0 0,-101 174-32 0 0,0-1 0 0 0,0 1 0 0 0,0-1-1 0 0,0 1 1 0 0,0 0 0 0 0,0-1 0 0 0,0 1 0 0 0,0 0 0 0 0,-1 0-1 0 0,1 0 1 0 0,0-1 0 0 0,0 1 0 0 0,-1 0 0 0 0,1 0-1 0 0,0 0 1 0 0,-1 0 0 0 0,1 0 0 0 0,-1 1 0 0 0,0-1-1 0 0,1 0 1 0 0,-1 0 0 0 0,0 0 0 0 0,1 0 0 0 0,-1 0 0 0 0,0 1-1 0 0,0-1 1 0 0,0 0 0 0 0,0 0 0 0 0,0 0 0 0 0,0 0-1 0 0,-1 1 1 0 0,1-1 0 0 0,0 0 0 0 0,0 0 0 0 0,-1 0-1 0 0,1 0 16 0 0,0 1-8 0 0,3 447 176 0 0,3-282-216 0 0,-1-126 41 0 0,-1 0-1 0 0,-1 1 1 0 0,-3-1-1 0 0,-2 1 1 0 0,-1-1-1 0 0,-2 0 1 0 0,-2 0-1 0 0,-1-1 1 0 0,-3 1-1 0 0,-1-2 1 0 0,-2 0 0 0 0,-1 0-1 0 0,-7 8 8 0 0,11-28 9 0 0,-1-1-1 0 0,-1 0 1 0 0,-1-1-1 0 0,0 0 1 0 0,-1-1-1 0 0,0-1 1 0 0,-2-1-1 0 0,1 0 1 0 0,-2-1-1 0 0,-6 4-8 0 0,22-16 14 0 0,1 0-1 0 0,0 0 1 0 0,-1 0-1 0 0,1-1 0 0 0,-1 1 1 0 0,0 0-1 0 0,1-1 0 0 0,-1 1 1 0 0,1-1-1 0 0,-1 1 1 0 0,0-1-1 0 0,0 0 0 0 0,1 0 1 0 0,-1 0-1 0 0,0 0 0 0 0,1 0 1 0 0,-1 0-1 0 0,0 0 1 0 0,1 0-1 0 0,-1-1 0 0 0,0 1 1 0 0,1-1-1 0 0,-1 1 0 0 0,0-1 1 0 0,1 0-1 0 0,-1 1 1 0 0,1-1-1 0 0,-1 0 0 0 0,1 0 1 0 0,0 0-1 0 0,-1 0 0 0 0,1 0 1 0 0,0-1-1 0 0,0 1 1 0 0,0 0-1 0 0,0-1 0 0 0,0 1 1 0 0,0 0-1 0 0,0-1 1 0 0,0 1-1 0 0,0-1 0 0 0,1 0 1 0 0,-1 1-1 0 0,1-1 0 0 0,-1 0-13 0 0,-12-84-145 0 0,19-97-1708 0 0,10 64-6261 0 0,-11 87 2389 0 0,-3 6 152 0 0</inkml:trace>
  <inkml:trace contextRef="#ctx0" brushRef="#br1" timeOffset="207398.334">1937 37 320 0 0,'0'0'1258'0'0,"0"0"-170"0"0,0 0 224 0 0,0 0 438 0 0,0 0 348 0 0,0 0 75 0 0,0 0-253 0 0,0 0-375 0 0,0 0-311 0 0,0 0-242 0 0,0 0-150 0 0,0 0-56 0 0,0 0-3 0 0,6-5-28 0 0,18-15-32 0 0,-24 38 1873 0 0,-89 146-522 0 0,55-86-2091 0 0,23-41-2162 0 0,11-29-2447 0 0,1-1-3884 0 0,1-4-407 0 0</inkml:trace>
  <inkml:trace contextRef="#ctx0" brushRef="#br1" timeOffset="215570.297">3240 6204 0 0 0,'-138'0'0'0'0,"132"0"0"0"0,1 0 0 0 0,0 0 0 0 0,0 0 0 0 0,-1-1 0 0 0,1 1 0 0 0,0-1 0 0 0,0-1 0 0 0,0 1 0 0 0,0-1 0 0 0,0 0 0 0 0,0 0 0 0 0,0 0 0 0 0,0-1 0 0 0,1 1 0 0 0,-1-1 0 0 0,1 0 0 0 0,0-1 0 0 0,0 1 0 0 0,0-1 0 0 0,0 1 0 0 0,1-1 0 0 0,-2-2 0 0 0,-22-16 0 0 0,25 21 0 0 0,-11-6 110 0 0,-5 4 4325 0 0,97 3 5444 0 0,10 1-6844 0 0,127-10-1825 0 0,158-20 153 0 0,-82 29-943 0 0,57-8 158 0 0,-34-27-195 0 0,-172 23-259 0 0,188-6 116 0 0,-75 13 28 0 0,386-20 313 0 0,-458 24-334 0 0,103-17-247 0 0,283-18 164 0 0,-249 32-111 0 0,-170-8-14 0 0,254-43 41 0 0,-161 27-165 0 0,-17 2 113 0 0,-81 25-34 0 0,-145 1 18 0 0,-1 0 8 0 0,0 0-8 0 0,0 0 3 0 0,0 0 2 0 0,0 0-1 0 0,0 0-24 0 0,0 0-6 0 0,0 0-28 0 0,0 0-40 0 0,0 0-70 0 0,-8 0-5511 0 0,4 0-2268 0 0,3 0-1415 0 0</inkml:trace>
  <inkml:trace contextRef="#ctx0" brushRef="#br1" timeOffset="216664.341">9343 5758 0 0 0,'0'0'1358'0'0,"0"0"107"0"0,0 0 169 0 0,0 0 293 0 0,0 0 255 0 0,0 0 46 0 0,0 0-235 0 0,0 0-328 0 0,0 0-323 0 0,0 0-284 0 0,0 0-200 0 0,0 0-132 0 0,0 0-99 0 0,-1-6-78 0 0,-6-17 1026 0 0,-33 74-1117 0 0,-132 155 139 0 0,-46-11-710 0 0,188-166-350 0 0,40-52-12366 0 0,11-23 3992 0 0,-17 39 8837 0 0</inkml:trace>
  <inkml:trace contextRef="#ctx0" brushRef="#br1" timeOffset="216925.562">8952 5637 0 0 0,'0'0'383'0'0,"0"0"992"0"0,0 0 249 0 0,0 0-41 0 0,0 0 109 0 0,0 0 61 0 0,0 0-164 0 0,0 0-292 0 0,0 0-324 0 0,0 0-225 0 0,0 0-107 0 0,0 0-36 0 0,-3 11-60 0 0,-11 38-51 0 0,26 2 658 0 0,-7-41-872 0 0,11 16 270 0 0,0-1 0 0 0,1-1 0 0 0,2-1 0 0 0,0 0 0 0 0,17 14-550 0 0,66 85 887 0 0,-96-115-888 0 0,-1 0 0 0 0,0 0 0 0 0,-1 1 0 0 0,1 0 0 0 0,-2 0 0 0 0,1 0 0 0 0,-1 0 0 0 0,0 0 0 0 0,-1 1 0 0 0,0 0 0 0 0,0-1 0 0 0,-1 1 0 0 0,0 0 0 0 0,0 0 0 0 0,-1-1 0 0 0,0 1 0 0 0,-1 0 0 0 0,0 0 0 0 0,-2 6 1 0 0,-2-6-337 0 0,0-2-2970 0 0,9-8-8837 0 0,-1-2 7580 0 0</inkml:trace>
  <inkml:trace contextRef="#ctx0" brushRef="#br1" timeOffset="217392.692">9742 5467 0 0 0,'0'0'788'0'0,"0"0"182"0"0,0 0-51 0 0,0 0 55 0 0,0 0 340 0 0,0 0 337 0 0,0 0 7 0 0,0 0-294 0 0,0 0-374 0 0,0 0-260 0 0,0 0-45 0 0,0 0 75 0 0,0 0 79 0 0,0 6-5 0 0,-14 83 2386 0 0,-27-37-2593 0 0,39-50-920 0 0,2-2-10324 0 0,4-2 7388 0 0,-1-1-955 0 0</inkml:trace>
  <inkml:trace contextRef="#ctx0" brushRef="#br1" timeOffset="218477.128">9718 5489 0 0 0,'6'-2'691'0'0,"19"-8"138"0"0,-19 8 45 0 0,-6 2 43 0 0,0 0 41 0 0,0 0 37 0 0,0 0 69 0 0,0 0 38 0 0,0 0-33 0 0,0 0-123 0 0,-29 0 4470 0 0,-2 56-4064 0 0,-9 5-517 0 0,-23 1-350 0 0,93-61-2845 0 0,-15-5-393 0 0,-1 1-3510 0 0,-8-1 106 0 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  <inkml:trace contextRef="#ctx0" brushRef="#br2" timeOffset="283503.011">5922 4098 5953 0 0,'0'0'930'0'0,"0"0"-266"0"0,0 0-77 0 0,0 0 197 0 0,0 0 185 0 0,0 0-8 0 0,0 0-191 0 0,0 0-261 0 0,0 0-203 0 0,0 0-72 0 0,0 0-13 0 0,4 16-5 0 0,26 108 534 0 0,-19-89-424 0 0,-1 0 0 0 0,-2 1 0 0 0,-1 0 1 0 0,-2 1-1 0 0,-2-1 0 0 0,-1 1 0 0 0,-1 0 1 0 0,-3 1-327 0 0,-14-2 1501 0 0,16-35-1227 0 0,0-1 44 0 0,0 0 24 0 0,0 0 31 0 0,0 0 21 0 0,0 0-10 0 0,-7-59 1668 0 0,7 41-1850 0 0,-2-20-10 0 0,2 0-1 0 0,2 0 1 0 0,1 0 0 0 0,2 0-1 0 0,2 1 1 0 0,1-1-1 0 0,7-14-191 0 0,-1 13 19 0 0,-9 22-14 0 0,1 1 0 0 0,0-1 1 0 0,1 1-1 0 0,1 0 0 0 0,1 1 1 0 0,0 0-1 0 0,1 0 0 0 0,3-2-5 0 0,-12 15-10 0 0,1 1 0 0 0,-1-1 0 0 0,1 1 0 0 0,0 0 0 0 0,-1-1 0 0 0,1 1 0 0 0,0 0 0 0 0,0 0 0 0 0,0 0-1 0 0,0 1 1 0 0,-1-1 0 0 0,1 0 0 0 0,0 1 0 0 0,0-1 0 0 0,1 1 0 0 0,-1 0 0 0 0,0-1 0 0 0,0 1 0 0 0,0 0-1 0 0,0 0 1 0 0,0 1 0 0 0,0-1 0 0 0,0 0 0 0 0,0 1 0 0 0,0-1 0 0 0,0 1 0 0 0,0 0 0 0 0,0-1 0 0 0,0 1-1 0 0,0 0 1 0 0,-1 0 0 0 0,1 0 0 0 0,0 1 0 0 0,-1-1 0 0 0,1 0 0 0 0,0 1 0 0 0,-1-1 0 0 0,0 1 0 0 0,1-1-1 0 0,-1 1 1 0 0,0-1 0 0 0,0 1 10 0 0,7 12 26 0 0,-2 1 0 0 0,1-1 1 0 0,-2 1-1 0 0,0 0 0 0 0,-1 1 0 0 0,-1-1 0 0 0,0 1 0 0 0,-1 0 0 0 0,0 10-26 0 0,-2-26-139 0 0,1 1-113 0 0,-1-2-3972 0 0,-1-6-6916 0 0,1 3 3378 0 0</inkml:trace>
  <inkml:trace contextRef="#ctx0" brushRef="#br2" timeOffset="284374.065">5871 3847 2585 0 0,'0'0'1533'0'0,"0"0"-39"0"0,0 0 173 0 0,0 0 273 0 0,0 0 138 0 0,0 0-103 0 0,0 0-312 0 0,0 0-344 0 0,0 0-275 0 0,0 0-205 0 0,0 0-149 0 0,0 0-73 0 0,-5 0-50 0 0,-2 0-508 0 0,-6 0 669 0 0,28-4 443 0 0,203-33 1456 0 0,-161 19-487 0 0,-82-4-1750 0 0,-47-59-734 0 0,64 59-2550 0 0,6 8-6934 0 0,2 10-1992 0 0</inkml:trace>
  <inkml:trace contextRef="#ctx0" brushRef="#br0" timeOffset="288971.611">6441 4639 0 0 0,'0'0'1360'0'0,"0"0"59"0"0,0 0-12 0 0,0 0-50 0 0,2-3-104 0 0,-2 2-286 0 0,5-9-1671 0 0,-2 7 3715 0 0,0 1 4264 0 0,-3 2-7018 0 0,32 34 1825 0 0,-24-18-1918 0 0,1 1-1 0 0,-2-1 0 0 0,0 2 1 0 0,-1-1-1 0 0,-1 0 0 0 0,-1 1 1 0 0,0 0-1 0 0,-1 0 1 0 0,-1 1-1 0 0,-1-1 0 0 0,-1 0 1 0 0,-1 18-164 0 0,16 27 166 0 0,-4-31-18 0 0,-11-31-130 0 0,0-1 8 0 0,0 0-26 0 0,0 0 16 0 0,0 0 0 0 0,0 0-5 0 0,3 14 871 0 0,-3-13-884 0 0,0-1 28 0 0,0 0-10 0 0,0 0 5 0 0,0 0 3 0 0,0 0 0 0 0,0 0 5 0 0,0 0 23 0 0,0 0 4 0 0,0 0-14 0 0,0 0 32 0 0,0 0 1 0 0,0 0 9 0 0,0 0 43 0 0,0 0-6 0 0,0 0 8 0 0,0 0-7 0 0,0 0-8 0 0,0 0 5 0 0,0 0 8 0 0,0 0 18 0 0,0 0-22 0 0,0 0 1 0 0,0 0-8 0 0,0 0-19 0 0,0 0 6 0 0,-108 48 29 0 0,-8 25-360 0 0,65-46 225 0 0,21-17-25 0 0,26-6 286 0 0,4-4-252 0 0,4-33 895 0 0,-21-23-2036 0 0,14 49-1928 0 0,1 0-7030 0 0,2 7-1542 0 0</inkml:trace>
  <inkml:trace contextRef="#ctx0" brushRef="#br0" timeOffset="290011.512">6403 4650 0 0 0,'0'0'477'0'0,"0"0"112"0"0,0 0 4 0 0,0 0 7 0 0,0 0 18 0 0,-5-9 450 0 0,4 7 7992 0 0,-56 24-6391 0 0,-39 14-1139 0 0,80-28-402 0 0,-4-1-693 0 0,20-7-443 0 0,0 0-46 0 0,0 0-110 0 0,0 0-220 0 0,0 0-487 0 0,0 0-1033 0 0,0 0-2802 0 0,0 0-4802 0 0</inkml:trace>
  <inkml:trace contextRef="#ctx0" brushRef="#br0" timeOffset="291895.544">6191 4672 0 0 0,'-5'0'89'0'0,"5"0"390"0"0,0 0 217 0 0,0 0 34 0 0,0 0 3 0 0,0 0-2 0 0,0 0 13 0 0,0 0 42 0 0,0 0 25 0 0,0 0 25 0 0,0 0-1 0 0,0 0-55 0 0,0 0-60 0 0,0 0-84 0 0,0 0-77 0 0,0 0-74 0 0,0 19 1364 0 0,2 20-1331 0 0,1 0 0 0 0,3 0 0 0 0,1-1 1 0 0,1 0-1 0 0,10 22-518 0 0,-7-22-224 0 0,-2-1 0 0 0,-2 1 0 0 0,-1 0 0 0 0,-1 1 0 0 0,-3 3 224 0 0,-2-42-688 0 0,0 0-398 0 0,0 0-644 0 0,0-1-2357 0 0,0-1 2503 0 0,0 2 863 0 0,0-4-3353 0 0</inkml:trace>
  <inkml:trace contextRef="#ctx0" brushRef="#br0" timeOffset="292836.07">6657 4889 0 0 0,'0'0'1146'0'0,"0"0"397"0"0,0 0 92 0 0,0 0-175 0 0,0 0-190 0 0,0 0-121 0 0,0 0-57 0 0,0 0-65 0 0,0 0-87 0 0,0 0-82 0 0,32-3-86 0 0,105-13-21 0 0,467-72 3515 0 0,-142 30-3450 0 0,-96 28-614 0 0,-365 30-202 0 0,5-1 3 0 0,-1 1 1 0 0,0 0-1 0 0,0 0 1 0 0,0 0 0 0 0,1 1-1 0 0,-1 0 1 0 0,0 0-1 0 0,0 0 1 0 0,0 0-1 0 0,0 1 1 0 0,0 0-1 0 0,0 0 1 0 0,-1 0 0 0 0,1 1-1 0 0,2 2-3 0 0,-5-2 12 0 0,-1 0 1 0 0,-1 1-1 0 0,1-1 0 0 0,0 1 1 0 0,-1-1-1 0 0,0 1 0 0 0,1-1 0 0 0,-2 1 1 0 0,1-1-1 0 0,0 1 0 0 0,-1-1 1 0 0,1 1-1 0 0,-1-1 0 0 0,0 0 1 0 0,0 1-1 0 0,0-1 0 0 0,-1 0 0 0 0,0 1-12 0 0,-102 120 290 0 0,103-123-290 0 0,0 0-1 0 0,-1 0 1 0 0,1 0 0 0 0,0 1-1 0 0,0-1 1 0 0,1 0 0 0 0,-1 0-1 0 0,0 0 1 0 0,0 1 0 0 0,1-1-1 0 0,-1 1 1 0 0,0-1 0 0 0,1 0-1 0 0,0 1 1 0 0,-1-1 0 0 0,1 1-1 0 0,0-1 1 0 0,0 1 0 0 0,-1-1 0 0 0,1 1-1 0 0,0-1 1 0 0,1 1 0 0 0,-1-1-1 0 0,0 1 1 0 0,0-1 0 0 0,1 1-1 0 0,-1-1 1 0 0,0 1 0 0 0,1-1-1 0 0,0 0 1 0 0,-1 1 0 0 0,1-1-1 0 0,0 0 1 0 0,0 1 0 0 0,0-1 0 0 0,0 0-1 0 0,0 0 1 0 0,0 0 0 0 0,0 0-1 0 0,0 0 1 0 0,0 0 0 0 0,0 0-1 0 0,0 0 1 0 0,1 0 0 0 0,-1-1-1 0 0,0 1 1 0 0,1 0 0 0 0,-1-1-1 0 0,1 1 1 0 0,-1-1 0 0 0,1 0-1 0 0,-1 1 1 0 0,2-1 0 0 0,83 9 202 0 0,-84-9-194 0 0,109-5 670 0 0,1-5 0 0 0,77-19-678 0 0,23 3-458 0 0,-166 23-3210 0 0,-2 2-3448 0 0,-30 1-2682 0 0</inkml:trace>
  <inkml:trace contextRef="#ctx0" brushRef="#br0" timeOffset="293925.99">9724 4863 0 0 0,'0'0'457'0'0,"0"0"660"0"0,0 0 100 0 0,0 0 40 0 0,0 0 139 0 0,0 0 61 0 0,0 0-62 0 0,0 0-154 0 0,0 0-216 0 0,0 0-173 0 0,0 0-191 0 0,0 0-149 0 0,0 0-98 0 0,-17-1-56 0 0,-53-2-26 0 0,67 2-280 0 0,-1 1 1 0 0,0 1 0 0 0,1-1-1 0 0,-1 0 1 0 0,1 1-1 0 0,-1 0 1 0 0,1 0-1 0 0,-1 0 1 0 0,1 0-1 0 0,-1 1 1 0 0,1-1-1 0 0,0 1 1 0 0,0 0-1 0 0,0 0 1 0 0,0 0-1 0 0,0 0 1 0 0,0 0 0 0 0,0 1-1 0 0,1-1 1 0 0,-1 1-1 0 0,0 1-52 0 0,-6 6 127 0 0,1-4-86 0 0,1 0 1 0 0,1 1 0 0 0,-1 0-1 0 0,1 0 1 0 0,1 0 0 0 0,-1 1 0 0 0,1 0-1 0 0,1 0 1 0 0,-1 0 0 0 0,1 0 0 0 0,1 1-1 0 0,-1 0 1 0 0,2 0 0 0 0,-1 0 0 0 0,1 0-1 0 0,0 0 1 0 0,1 0 0 0 0,0 1 0 0 0,1-1-1 0 0,0 8-41 0 0,3-13 70 0 0,-1-1 0 0 0,1 1 0 0 0,0-1 0 0 0,0 0 0 0 0,0 0 0 0 0,0 0 0 0 0,1 0 0 0 0,-1 0-1 0 0,1-1 1 0 0,-1 1 0 0 0,1-1 0 0 0,0 0 0 0 0,0 0 0 0 0,0-1 0 0 0,0 1 0 0 0,1-1 0 0 0,-1 0 0 0 0,0 0-1 0 0,1 0 1 0 0,-1-1 0 0 0,0 1 0 0 0,1-1 0 0 0,-1 0 0 0 0,0-1 0 0 0,1 1 0 0 0,-1-1 0 0 0,4 0-70 0 0,-6 1 54 0 0,15-3 310 0 0,1 0-1 0 0,-1-1 1 0 0,0-1 0 0 0,0-1-1 0 0,0 0 1 0 0,-1-1 0 0 0,0-1 0 0 0,14-9-364 0 0,-30 17 0 0 0,26-16 281 0 0,0 0-1 0 0,-1-2 1 0 0,-1-1 0 0 0,-1-1-1 0 0,-1-1 1 0 0,0 0 0 0 0,-2-2-1 0 0,-1-1 1 0 0,13-20-281 0 0,-21 30 30 0 0,-1-2 0 0 0,-1 1-1 0 0,0-1 1 0 0,-1 0 0 0 0,-1-1 0 0 0,-1 0 0 0 0,0 0 0 0 0,-1-1 0 0 0,-1 0-1 0 0,0 1 1 0 0,-2-1 0 0 0,0 0 0 0 0,0-17-30 0 0,-3 30-57 0 0,-1 1 1 0 0,1 0-1 0 0,-1 0 1 0 0,0 0-1 0 0,0 0 0 0 0,0 0 1 0 0,0 0-1 0 0,-1 0 1 0 0,1 1-1 0 0,-1-1 0 0 0,0 1 1 0 0,0 0-1 0 0,0-1 1 0 0,-1 2-1 0 0,1-1 0 0 0,-1 0 1 0 0,0 1-1 0 0,1-1 1 0 0,-1 1-1 0 0,0 0 0 0 0,0 0 1 0 0,-1 1-1 0 0,1-1 1 0 0,0 1-1 0 0,0 0 0 0 0,-1 0 1 0 0,1 1-1 0 0,-1-1 1 0 0,1 1-1 0 0,-1 0 0 0 0,1 0 1 0 0,0 0-1 0 0,-1 1 1 0 0,1-1-1 0 0,-1 1 0 0 0,1 0 1 0 0,0 1-1 0 0,-1-1 1 0 0,1 1-1 0 0,0 0 0 0 0,0 0 1 0 0,0 0-1 0 0,-3 2 57 0 0,-8 7-91 0 0,0 1-1 0 0,0 1 0 0 0,1 0 1 0 0,1 1-1 0 0,0 0 0 0 0,1 1 1 0 0,1 0-1 0 0,0 1 0 0 0,1 0 1 0 0,1 1-1 0 0,-7 17 92 0 0,10-21-31 0 0,1 1 0 0 0,1-1 1 0 0,0 1-1 0 0,0 1 0 0 0,2-1 0 0 0,0 0 0 0 0,0 0 1 0 0,1 1-1 0 0,1-1 0 0 0,1 1 0 0 0,0 3 31 0 0,0-12-1 0 0,1-1-1 0 0,0 1 1 0 0,0-1-1 0 0,1 1 1 0 0,-1-1-1 0 0,1 0 1 0 0,0 0-1 0 0,0 0 1 0 0,1-1-1 0 0,0 1 1 0 0,0-1-1 0 0,0 1 1 0 0,0-1-1 0 0,0-1 1 0 0,1 1 0 0 0,0 0-1 0 0,0-1 1 0 0,0 0-1 0 0,0 0 1 0 0,0-1-1 0 0,2 1 2 0 0,120 33 153 0 0,-101-32-125 0 0,1-2 0 0 0,-1-1 1 0 0,0-1-1 0 0,1-1 1 0 0,-1-1-1 0 0,16-4-28 0 0,-14-1-402 0 0,36-10-868 0 0,-24 1-8036 0 0,-30 12 252 0 0</inkml:trace>
  <inkml:trace contextRef="#ctx0" brushRef="#br0" timeOffset="294343.112">10712 4724 1272 0 0,'0'0'2418'0'0,"0"0"-117"0"0,0 0 7 0 0,0 0 58 0 0,0 0-82 0 0,0 0-206 0 0,0 0-391 0 0,0 0-404 0 0,0 0-283 0 0,0 0-287 0 0,0 0-193 0 0,0 0-108 0 0,0 0-92 0 0,-6 5-32 0 0,-73 93 673 0 0,-51 85-1189 0 0,75-134-3466 0 0,34-38-1472 0 0,0 0-4499 0 0,13-8 6207 0 0</inkml:trace>
  <inkml:trace contextRef="#ctx0" brushRef="#br0" timeOffset="294649.475">10399 4760 1864 0 0,'0'0'2790'0'0,"0"0"-1197"0"0,0 0-522 0 0,0 0 115 0 0,0 0 352 0 0,0 0 213 0 0,0 0-84 0 0,0 0-282 0 0,0 0-281 0 0,0 0-235 0 0,0 0-194 0 0,0 0-145 0 0,0 0-121 0 0,17 33-88 0 0,54 101-91 0 0,-69-128-207 0 0,1-1 1 0 0,0 1-1 0 0,0-1 1 0 0,0 1 0 0 0,0-1-1 0 0,1 0 1 0 0,0 0-1 0 0,0 0 1 0 0,1-1-1 0 0,-1 1 1 0 0,1-1-1 0 0,0 0 1 0 0,0-1 0 0 0,2 2-24 0 0,11 6 55 0 0,-5-1-137 0 0,0-2 1 0 0,1 1-1 0 0,1-2 0 0 0,-1 0 1 0 0,1-1-1 0 0,0 0 0 0 0,0-1 1 0 0,1-1 81 0 0,32 2-4214 0 0,-2-14-5431 0 0,-36 7 4789 0 0</inkml:trace>
  <inkml:trace contextRef="#ctx0" brushRef="#br0" timeOffset="295107.859">11123 4757 2513 0 0,'0'0'1775'0'0,"0"0"-115"0"0,0 0 79 0 0,0 0 168 0 0,0 0-3 0 0,0 0-225 0 0,0 0-369 0 0,0 0-394 0 0,0 0-332 0 0,0 0-238 0 0,0 0-145 0 0,0 0-86 0 0,-31 31-58 0 0,-91 98-22 0 0,85-72-59 0 0,37-50 1 0 0,0-3 15 0 0,0-1-1 0 0,0 1 1 0 0,0-1-1 0 0,0 1 1 0 0,0 0-1 0 0,1-1 1 0 0,0 1-1 0 0,0-1 1 0 0,0 0-1 0 0,0 1 1 0 0,0-1-1 0 0,1 0 0 0 0,-1 0 1 0 0,1 1-1 0 0,0-1 1 0 0,0 0-1 0 0,0-1 1 0 0,0 1-1 0 0,0 0 1 0 0,1-1-1 0 0,0 1 1 0 0,-1-1-1 0 0,1 0 1 0 0,0 0-1 0 0,0 0 1 0 0,0 0-1 0 0,0 0 1 0 0,0-1-1 0 0,1 1 1 0 0,-1-1-1 0 0,0 0 1 0 0,1 0-1 0 0,-1 0 1 0 0,1 0-1 0 0,-1-1 0 0 0,4 1 10 0 0,7-1 222 0 0,0 0 1 0 0,0 0 0 0 0,0-1 0 0 0,0-1 0 0 0,0-1 0 0 0,0 1 0 0 0,-1-2 0 0 0,1 0 0 0 0,-1-1 0 0 0,0 0 0 0 0,0-1 0 0 0,-1-1 0 0 0,0 0 0 0 0,0 0 0 0 0,0-1 0 0 0,6-7-224 0 0,11-9 477 0 0,-2-2 0 0 0,-1-2-1 0 0,0 0 1 0 0,-3-1 0 0 0,13-20-477 0 0,-24 35-13 0 0,0 0 0 0 0,-1 0 0 0 0,-1-1 0 0 0,0-1 0 0 0,-1 1-1 0 0,0-2 1 0 0,-2 1 0 0 0,0-1 0 0 0,0 0 0 0 0,-2-1-1 0 0,0 1 1 0 0,-1-1 0 0 0,-1 0 0 0 0,-1 0 0 0 0,0 0-1 0 0,-2 0 1 0 0,0-1 0 0 0,0 1 13 0 0,-1 14-36 0 0,-1 0 0 0 0,1 0 0 0 0,0 0 1 0 0,-1 0-1 0 0,0 0 0 0 0,0 1 0 0 0,0-1 0 0 0,-1 1 0 0 0,1-1 0 0 0,-1 1 0 0 0,1 0 0 0 0,-1 0 0 0 0,0 0 1 0 0,0 0-1 0 0,-1 0 0 0 0,1 1 0 0 0,-1 0 0 0 0,1-1 0 0 0,-1 1 0 0 0,0 1 0 0 0,1-1 0 0 0,-1 0 1 0 0,0 1-1 0 0,0 0 0 0 0,0 0 0 0 0,-1 0 0 0 0,1 0 0 0 0,0 1 0 0 0,0 0 0 0 0,0 0 0 0 0,0 0 1 0 0,-1 0-1 0 0,1 0 0 0 0,0 1 0 0 0,0 0 0 0 0,0 0 0 0 0,0 0 0 0 0,0 0 0 0 0,0 1 0 0 0,0 0 1 0 0,0-1-1 0 0,1 2 0 0 0,-1-1 0 0 0,1 0 0 0 0,-2 1 36 0 0,-12 8-68 0 0,0 1-1 0 0,1 0 1 0 0,1 1 0 0 0,0 1 0 0 0,0 0-1 0 0,1 1 1 0 0,1 0 0 0 0,1 1-1 0 0,0 1 1 0 0,1 0 0 0 0,1 1-1 0 0,1 0 1 0 0,0 0 0 0 0,-1 6 68 0 0,7-17-97 0 0,1 0 0 0 0,0 0 1 0 0,0 0-1 0 0,1 1 0 0 0,0-1 1 0 0,0 1-1 0 0,0-1 0 0 0,1 1 0 0 0,0-1 1 0 0,1 0-1 0 0,0 1 0 0 0,0-1 1 0 0,0 1-1 0 0,1-1 0 0 0,0 0 0 0 0,0 0 1 0 0,1 0-1 0 0,0 0 0 0 0,0-1 1 0 0,1 1-1 0 0,0-1 0 0 0,0 1 1 0 0,0-1-1 0 0,1-1 0 0 0,0 1 0 0 0,0-1 1 0 0,1 1-1 0 0,-1-2 0 0 0,3 3 97 0 0,104 44-5081 0 0,-33-36-4145 0 0,-64-15 6791 0 0</inkml:trace>
  <inkml:trace contextRef="#ctx0" brushRef="#br0" timeOffset="295644.538">11817 4624 7098 0 0,'0'0'1370'0'0,"0"0"-381"0"0,0 0-84 0 0,0 0 206 0 0,0 0 128 0 0,0 0-83 0 0,0 0-324 0 0,0 0-350 0 0,0 0-235 0 0,0 0-138 0 0,-19 33-68 0 0,-59 104-49 0 0,55-73-81 0 0,23-55 50 0 0,0-5 35 0 0,1 1-1 0 0,-1-1 1 0 0,1 0 0 0 0,0 0-1 0 0,0 1 1 0 0,0-1-1 0 0,1 0 1 0 0,-1 0-1 0 0,1 0 1 0 0,0-1 0 0 0,0 1-1 0 0,1 0 1 0 0,-1-1-1 0 0,1 1 1 0 0,-1-1-1 0 0,1 0 1 0 0,0 0-1 0 0,0 0 1 0 0,1 0 0 0 0,-1-1-1 0 0,1 1 1 0 0,-1-1-1 0 0,1 0 1 0 0,0 0-1 0 0,0 0 1 0 0,0 0 0 0 0,0-1-1 0 0,0 1 1 0 0,0-1-1 0 0,0 0 1 0 0,0-1-1 0 0,1 1 1 0 0,-1-1 0 0 0,0 1-1 0 0,0-1 1 0 0,1-1-1 0 0,1 1 5 0 0,3 0 149 0 0,-1-1-1 0 0,1 0 0 0 0,-1 0 1 0 0,0-1-1 0 0,0 0 0 0 0,0 0 1 0 0,0-1-1 0 0,0 0 0 0 0,0-1 1 0 0,-1 0-1 0 0,1 0 0 0 0,-1 0 1 0 0,0-1-1 0 0,0 0 0 0 0,-1 0 1 0 0,1-1-1 0 0,-1 0 0 0 0,2-3-148 0 0,141-178 2794 0 0,-101 117-1722 0 0,-48 70-1061 0 0,0 0-54 0 0,0 19-237 0 0,-8 168-149 0 0,3-113-915 0 0,2-1-1 0 0,4 1 0 0 0,6 33 1345 0 0,6-16-1864 0 0,9 83-1182 0 0,-20-57 3816 0 0,-2-114-614 0 0,0-1-1 0 0,-1 1 1 0 0,1-1-1 0 0,-1 0 1 0 0,1 1-1 0 0,-1-1 1 0 0,0 1-1 0 0,0-1 1 0 0,0 0-1 0 0,0 0 1 0 0,-1 1-1 0 0,1-1 1 0 0,0 0-1 0 0,-1 0 0 0 0,0 0 1 0 0,1-1-1 0 0,-1 1 1 0 0,0 0-1 0 0,0-1 1 0 0,0 1-1 0 0,0-1 1 0 0,0 1-1 0 0,0-1 1 0 0,-1 0-1 0 0,1 0 1 0 0,0 0-1 0 0,-1 0 1 0 0,1 0-1 0 0,0-1 1 0 0,-1 1-1 0 0,1-1 1 0 0,-1 0-1 0 0,1 1 1 0 0,-1-1-1 0 0,1 0 1 0 0,-1 0-1 0 0,0-1 1 0 0,1 1-1 0 0,0-1 1 0 0,-3 0-156 0 0,-4 0 245 0 0,1 0 1 0 0,-1-1-1 0 0,1 0 0 0 0,-1-1 1 0 0,1 0-1 0 0,0 0 1 0 0,0-1-1 0 0,0 0 1 0 0,1-1-1 0 0,-1 1 0 0 0,-4-5-245 0 0,3-1 74 0 0,1 1 0 0 0,0-1 0 0 0,1 0 0 0 0,0-1 0 0 0,1 0 0 0 0,0 0 0 0 0,1-1 0 0 0,0 1 0 0 0,0-1 0 0 0,2 0 0 0 0,-1 0 0 0 0,1 0 0 0 0,1-1 0 0 0,0 1 0 0 0,1-1 0 0 0,1 1 0 0 0,0-1 0 0 0,0 0 0 0 0,1 1 0 0 0,1-1 0 0 0,0 1 0 0 0,1 0 0 0 0,0-1 0 0 0,0 1 0 0 0,5-9-74 0 0,1 5-232 0 0,0 1 0 0 0,1-1 0 0 0,1 2 0 0 0,0-1 0 0 0,1 2 1 0 0,0-1-1 0 0,1 2 0 0 0,1 0 0 0 0,0 0 0 0 0,12-7 232 0 0,53-32-10889 0 0,-65 43 428 0 0</inkml:trace>
  <inkml:trace contextRef="#ctx0" brushRef="#br0" timeOffset="307547.759">6734 4915 0 0 0,'-1'-1'0'0'0,"0"-1"0"0"0,0 1 0 0 0,0-1 0 0 0,0 1 0 0 0,0 0 0 0 0,0 0 0 0 0,0 0 0 0 0,-1 0 0 0 0,1 0 0 0 0,0 0 0 0 0,-1 0 0 0 0,1 0 0 0 0,-1 0 0 0 0,1 0 0 0 0,-1 1 0 0 0,1-1 0 0 0,-1 1 0 0 0,1-1 0 0 0,-1 1 0 0 0,0 0 0 0 0,1-1 0 0 0,-1 1 0 0 0,0 0 0 0 0,1 0 0 0 0,-1 0 0 0 0,0 0 0 0 0,1 1 0 0 0,-1-1 0 0 0,0 1 0 0 0,-5-1 0 0 0,-44 30 0 0 0,51-26 10558 0 0,18-1-7249 0 0,-15-2-2948 0 0,1 0 1 0 0,-1 0-1 0 0,1-1 1 0 0,-1 1-1 0 0,1-1 0 0 0,-1 0 1 0 0,0 0-1 0 0,1 0 0 0 0,-1 0 1 0 0,1 0-1 0 0,-1-1 1 0 0,1 0-1 0 0,-1 0 0 0 0,1 0 1 0 0,-1 0-1 0 0,0 0 1 0 0,0-1-1 0 0,1 0-361 0 0,83-64 2112 0 0,-80 59-1806 0 0,124-150 1208 0 0,-111 131-1503 0 0,-20 52-582 0 0,12 209 536 0 0,-8-219 43 0 0,0 0 0 0 0,1 0-1 0 0,1-1 1 0 0,0 0 0 0 0,1 0 0 0 0,0-1-1 0 0,2 0 1 0 0,-1 0 0 0 0,2 0 0 0 0,0-2-1 0 0,10 11-7 0 0,2 6 43 0 0,-22-28-8 0 0,0-1 9 0 0,0 0 5 0 0,0 0 31 0 0,0 0 19 0 0,0 0 49 0 0,0 0 36 0 0,0 0 8 0 0,0 0 24 0 0,0 0-5 0 0,-21-1 282 0 0,-21-13-398 0 0,0-2 0 0 0,1-1 0 0 0,0-3 0 0 0,-24-16-95 0 0,-24-22-404 0 0,55 47-1335 0 0,22 4-5221 0 0,11 7 153 0 0,1 0-3251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45 504 0 0,'0'0'1599'0'0,"0"0"-13"0"0,0 0 127 0 0,0 0 235 0 0,0 0 217 0 0,0 0-2 0 0,0 0-263 0 0,0 0-340 0 0,0 0-325 0 0,0 0-243 0 0,0 0-176 0 0,1-8-101 0 0,3-21-76 0 0,-3 22-74 0 0,-1 7-59 0 0,0 0-81 0 0,0 0-82 0 0,0 0-87 0 0,0 0-87 0 0,0 0-73 0 0,1 165 456 0 0,-10 75 34 0 0,-3 10-366 0 0,2-96-259 0 0,10-88-2356 0 0,0-65 1424 0 0,0-1-185 0 0,0-19-5341 0 0,2-9-2252 0 0,0 20 5303 0 0</inkml:trace>
  <inkml:trace contextRef="#ctx0" brushRef="#br0" timeOffset="1">1 137 0 0 0,'0'0'599'0'0,"0"0"114"0"0,0 0 315 0 0,0 0 417 0 0,0 0 306 0 0,0 0 51 0 0,0 0-157 0 0,0 0-188 0 0,0 0-122 0 0,36-3-79 0 0,115-10-61 0 0,383-41 6145 0 0,-220 24-7677 0 0,-314 30 226 0 0,1 0 0 0 0,-1 0 1 0 0,1 0-1 0 0,-1 1 1 0 0,1-1-1 0 0,-1 0 0 0 0,0 0 1 0 0,1 0-1 0 0,-1 0 1 0 0,1 0-1 0 0,-1 1 1 0 0,1-1-1 0 0,-1 0 0 0 0,0 0 1 0 0,1 0-1 0 0,-1 1 1 0 0,1-1-1 0 0,-1 0 0 0 0,0 1 1 0 0,1-1-1 0 0,-1 0 1 0 0,0 1-1 0 0,0-1 1 0 0,1 1-1 0 0,-1-1 0 0 0,0 0 1 0 0,0 1-1 0 0,1-1 1 0 0,-1 1-1 0 0,0-1 0 0 0,0 1 1 0 0,0-1-1 0 0,0 1 1 0 0,0-1-1 0 0,0 1 0 0 0,0-1 1 0 0,0 0-1 0 0,0 1 1 0 0,0-1-1 0 0,0 1 1 0 0,0-1-1 0 0,0 1 0 0 0,0-1 1 0 0,0 1-1 0 0,0-1 1 0 0,-1 1-1 0 0,1-1 0 0 0,0 0 1 0 0,0 1-1 0 0,-1-1 1 0 0,1 1-1 0 0,0-1 1 0 0,0 0-1 0 0,-1 1 0 0 0,1-1 1 0 0,0 0-1 0 0,-1 1 1 0 0,1-1 110 0 0,-19 24-10470 0 0,12-20 6125 0 0</inkml:trace>
  <inkml:trace contextRef="#ctx0" brushRef="#br0" timeOffset="2">67 932 1104 0 0,'0'0'1567'0'0,"0"0"254"0"0,0 0 478 0 0,0 0 279 0 0,0 0-23 0 0,0 0-345 0 0,31 2-494 0 0,101 5-369 0 0,35-23 1264 0 0,-92 4-2962 0 0,142-16 3271 0 0,-145 22-7235 0 0,1 4-5908 0 0,-69 2 2384 0 0</inkml:trace>
  <inkml:trace contextRef="#ctx0" brushRef="#br0" timeOffset="3">1367 645 3673 0 0,'0'0'1603'0'0,"0"0"-254"0"0,0 0 69 0 0,0 0 230 0 0,0 0 191 0 0,0 0-94 0 0,0 0-362 0 0,0 0-347 0 0,0 0-261 0 0,0 0-144 0 0,0 0-65 0 0,0 0-51 0 0,0 0-49 0 0,-25 5-78 0 0,-78 21-96 0 0,49 8-2 0 0,46-25-240 0 0,1-1-62 0 0,0 0 1 0 0,1 0 0 0 0,0 1-1 0 0,0 0 1 0 0,1 0 0 0 0,0 1-1 0 0,0-1 1 0 0,1 1 0 0 0,1 0-1 0 0,0 0 1 0 0,0 0-1 0 0,1 0 1 0 0,0 1 0 0 0,0-1-1 0 0,2 1 1 0 0,-1-1 0 0 0,1 1-1 0 0,1-1 1 0 0,-1 1 11 0 0,1-8-114 0 0,0 0 0 0 0,0 0 1 0 0,0 0-1 0 0,0 0 0 0 0,0 0 1 0 0,0 0-1 0 0,1 0 0 0 0,-1 0 1 0 0,1-1-1 0 0,0 1 0 0 0,0-1 1 0 0,0 1-1 0 0,0-1 0 0 0,1 0 1 0 0,-1 0-1 0 0,0 0 0 0 0,1 0 1 0 0,-1 0-1 0 0,1 0 0 0 0,0-1 0 0 0,0 1 1 0 0,0-1-1 0 0,0 0 0 0 0,0 0 1 0 0,0 0-1 0 0,0 0 0 0 0,0 0 1 0 0,1-1 113 0 0,28 6-4268 0 0,-3-5-3536 0 0,-21-1 3608 0 0</inkml:trace>
  <inkml:trace contextRef="#ctx0" brushRef="#br0" timeOffset="4">1416 1002 5065 0 0,'0'0'2129'0'0,"0"0"-481"0"0,0 0 67 0 0,0 0 321 0 0,0 0 107 0 0,0 0-275 0 0,0 0-508 0 0,0 0-424 0 0,0 0-249 0 0,0 0-120 0 0,0 0-71 0 0,0 0-64 0 0,18-23-67 0 0,52-74-79 0 0,-39 52-4 0 0,-27 37-260 0 0,0-1-1 0 0,1 1 1 0 0,1 0 0 0 0,-1 1 0 0 0,1-1 0 0 0,0 1 0 0 0,1 0 0 0 0,0 0-1 0 0,0 1 1 0 0,1 0 0 0 0,-1 0 0 0 0,1 1 0 0 0,0 0 0 0 0,1 0-1 0 0,-1 1 1 0 0,1 0 0 0 0,2 0-22 0 0,-9 5-28 0 0,0 0-1 0 0,0 1 1 0 0,0-1 0 0 0,-1 1 0 0 0,1-1-1 0 0,0 1 1 0 0,-1 0 0 0 0,0-1-1 0 0,1 1 1 0 0,-1 0 0 0 0,0 0-1 0 0,0 0 1 0 0,0 0 0 0 0,0 0-1 0 0,0 0 1 0 0,0 0 0 0 0,-1 1-1 0 0,1-1 1 0 0,-1 0 0 0 0,1 0-1 0 0,-1 1 1 0 0,0-1 0 0 0,0 0-1 0 0,0 0 1 0 0,0 1 0 0 0,-1-1 0 0 0,1 0-1 0 0,0 0 1 0 0,-1 1 0 0 0,0-1-1 0 0,1 0 1 0 0,-1 0 0 0 0,0 0-1 0 0,0 0 1 0 0,0 0 28 0 0,0 4-6 0 0,-1 4 8 0 0,1-9 1 0 0,1 0-1 0 0,-1 1 0 0 0,0-1 0 0 0,1 0 0 0 0,-1 0 0 0 0,1 1 0 0 0,0-1 1 0 0,-1 0-1 0 0,1 1 0 0 0,0-1 0 0 0,0 0 0 0 0,0 1 0 0 0,0-1 0 0 0,0 1 0 0 0,0-1 1 0 0,0 0-1 0 0,0 1 0 0 0,0-1 0 0 0,1 0 0 0 0,-1 1 0 0 0,1-1 0 0 0,-1 0 1 0 0,1 0-1 0 0,-1 1 0 0 0,1-1 0 0 0,0 0 0 0 0,-1 0 0 0 0,1 0 0 0 0,0 0 1 0 0,0 0-1 0 0,0 0 0 0 0,0 0 0 0 0,0 0 0 0 0,0 0 0 0 0,0 0 0 0 0,0 0 0 0 0,0-1 1 0 0,1 1-1 0 0,-1 0 0 0 0,0-1 0 0 0,0 1 0 0 0,1-1 0 0 0,-1 0-2 0 0,101-34 501 0 0,-42 6-386 0 0,17 17-53 0 0,-75 13-65 0 0,0 0 0 0 0,-1 1 0 0 0,1-1 1 0 0,-1 1-1 0 0,0-1 0 0 0,0 1 0 0 0,0 0 1 0 0,0-1-1 0 0,0 1 0 0 0,-1 0 0 0 0,1 0 0 0 0,-1-1 1 0 0,0 1-1 0 0,1 0 0 0 0,-1 0 0 0 0,-1 0 1 0 0,1 0-1 0 0,0-1 0 0 0,-1 1 0 0 0,0 2 3 0 0,1 3 21 0 0,-4 30 28 0 0,0 4-708 0 0,8-16-3408 0 0,-2-21-429 0 0,2-2-3088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48 0 0,'0'0'1524'0'0,"0"0"-53"0"0,0 0 0 0 0,0 0 167 0 0,0 0 178 0 0,0 0-54 0 0,0 0-304 0 0,0 0-403 0 0,0 0-377 0 0,0 0-284 0 0,0 0-142 0 0,0 0 9 0 0,0 0 102 0 0,5 1 157 0 0,135 18 5156 0 0,7-28-3801 0 0,14-12-1344 0 0,-73 16 220 0 0,-51 5-8462 0 0,-18 0-1745 0 0,-19 0 3079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08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690 335 0 0 0,'0'0'976'0'0,"0"0"-84"0"0,0 0-201 0 0,0 0 77 0 0,0 0 369 0 0,0 0 371 0 0,0 0 130 0 0,0 0-98 0 0,0 0-274 0 0,0 0-286 0 0,0 0-195 0 0,3-5-123 0 0,0-5-543 0 0,1 0 714 0 0,1-2 3237 0 0,-48 9-2872 0 0,18 5-1134 0 0,-1 1 0 0 0,1 1 0 0 0,0 2 0 0 0,0 0 0 0 0,1 2 0 0 0,0 1-64 0 0,-45 12 127 0 0,-166 45 565 0 0,178-44-395 0 0,76-10-634 0 0,1-5 386 0 0,1 0 1 0 0,0-1-1 0 0,0-1 1 0 0,1-1 0 0 0,-1-1-1 0 0,1-1 1 0 0,4-1-50 0 0,18 4 27 0 0,123 27-7 0 0,-165-30-16 0 0,0-1-1 0 0,-1 1 1 0 0,0-1-1 0 0,1 1 0 0 0,-1 0 1 0 0,0 0-1 0 0,0 0 0 0 0,0 0 1 0 0,0 0-1 0 0,0 0 1 0 0,0 0-1 0 0,-1 0 0 0 0,1 0 1 0 0,-1 0-1 0 0,1 0 0 0 0,-1 0 1 0 0,0 0-1 0 0,0 1 1 0 0,0-1-1 0 0,0 0 0 0 0,0 0 1 0 0,0 0-1 0 0,-1 0 0 0 0,1 1 1 0 0,-1-1-1 0 0,0 0 1 0 0,1 0-1 0 0,-1 0 0 0 0,0 0 1 0 0,0 0-1 0 0,0 0 0 0 0,0-1 1 0 0,-1 1-1 0 0,1 0 1 0 0,0 0-1 0 0,-1-1 0 0 0,1 1 1 0 0,-1-1-1 0 0,0 1 0 0 0,1-1 1 0 0,-1 0-1 0 0,0 0 1 0 0,0 0-1 0 0,0 0 0 0 0,0 0 1 0 0,0 0-1 0 0,-2 0-3 0 0,-265 187 136 0 0,252-176-127 0 0,-177 142 101 0 0,192-152-114 0 0,-1-1-1 0 0,1 1 1 0 0,0 0 0 0 0,0 0 0 0 0,-1 1 0 0 0,2-1 0 0 0,-1 0-1 0 0,0 1 1 0 0,0-1 0 0 0,1 1 0 0 0,-1 0 0 0 0,1-1 0 0 0,0 1-1 0 0,0 0 1 0 0,0 0 0 0 0,0 0 0 0 0,0 0 0 0 0,1 0 0 0 0,-1 0-1 0 0,1 0 1 0 0,0 0 0 0 0,0 0 0 0 0,0 0 0 0 0,0 0 0 0 0,1 0-1 0 0,-1 0 1 0 0,1 0 0 0 0,-1 0 0 0 0,1-1 0 0 0,0 1 0 0 0,1 0-1 0 0,-1 1 5 0 0,10 2 37 0 0,1 0 0 0 0,-1 0 0 0 0,1-1-1 0 0,0-1 1 0 0,0 0 0 0 0,0-1-1 0 0,1 0 1 0 0,0-1 0 0 0,-1 0-1 0 0,1-1 1 0 0,0 0 0 0 0,-1-1-1 0 0,1-1 1 0 0,8-1-37 0 0,9 2 69 0 0,-1-1-74 0 0,-1-1 0 0 0,0-2 0 0 0,0 0 0 0 0,0-2 0 0 0,0-1 1 0 0,-1-1-1 0 0,18-9 5 0 0,-41 16-135 0 0,-1 0 0 0 0,1-1 0 0 0,-1 0 0 0 0,1 0 0 0 0,-1 0 0 0 0,0 0 0 0 0,0 0 1 0 0,0 0-1 0 0,0-1 0 0 0,0 0 0 0 0,-1 1 0 0 0,1-1 0 0 0,-1 0 0 0 0,0 0 0 0 0,0-1 0 0 0,0 1 1 0 0,0 0-1 0 0,0-2 135 0 0,6-46-6862 0 0,-8 9-3726 0 0,-2 29 9017 0 0</inkml:trace>
  <inkml:trace contextRef="#ctx0" brushRef="#br0" timeOffset="327.571">337 0 8642 0 0,'0'0'789'0'0,"0"0"-179"0"0,0 0-39 0 0,0 0 218 0 0,0 0 315 0 0,0 0 150 0 0,0 0-24 0 0,0 0-169 0 0,0 0-225 0 0,0 0-176 0 0,0 0-114 0 0,0 0-91 0 0,-14 30-62 0 0,-43 97-44 0 0,42-39 159 0 0,16-67-351 0 0,26 315 1500 0 0,-36 189-1223 0 0,9-500-725 0 0,-1 1-1 0 0,-2-1 1 0 0,0 1 0 0 0,-2-1 0 0 0,-1 0 0 0 0,-4 10 291 0 0,8-23-1749 0 0,1-7-1000 0 0,0 0-3748 0 0,0-4-2382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2184 0 0,'0'0'2017'0'0,"0"0"-905"0"0,0 0-308 0 0,0 0 329 0 0,0 0 514 0 0,0 0 326 0 0,0 0-64 0 0,0 0-269 0 0,0 0-316 0 0,0 0-257 0 0,0 0-161 0 0,0 0-106 0 0,0 0-92 0 0,35 3-80 0 0,110 6-97 0 0,-18-17 399 0 0,18-5-1019 0 0,-114 12-4014 0 0,0 0-4077 0 0,-26 1-761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41 704 0 0,'0'0'1298'0'0,"0"0"-393"0"0,0 0-250 0 0,0 0 73 0 0,0 0 248 0 0,0 0 182 0 0,-28 35-6 0 0,-88 109-186 0 0,42-52 123 0 0,35-46-714 0 0,26-33-105 0 0,1 1-1 0 0,0 1 1 0 0,1 0-1 0 0,1 0 1 0 0,0 1-1 0 0,1 0 1 0 0,1 1 0 0 0,0 0-270 0 0,8-17 42 0 0,1 0 0 0 0,-1 0 0 0 0,0 0 0 0 0,0 0 0 0 0,1 0 0 0 0,-1 0 0 0 0,0 0 0 0 0,1-1 0 0 0,-1 1 0 0 0,0 0 0 0 0,0 0 0 0 0,1 0 0 0 0,-1 0 0 0 0,0 0 0 0 0,1 0 0 0 0,-1 1 0 0 0,0-1 0 0 0,1 0 0 0 0,-1 0 0 0 0,0 0 0 0 0,0 0 1 0 0,1 0-1 0 0,-1 0 0 0 0,0 0 0 0 0,1 1 0 0 0,-1-1 0 0 0,0 0 0 0 0,0 0 0 0 0,0 0 0 0 0,1 1 0 0 0,-1-1 0 0 0,0 0 0 0 0,0 0 0 0 0,0 0 0 0 0,1 1 0 0 0,-1-1 0 0 0,0 0 0 0 0,0 1 0 0 0,0-1 0 0 0,0 0 0 0 0,0 0 0 0 0,0 1 0 0 0,1-1 0 0 0,-1 0 1 0 0,0 1-1 0 0,0-1 0 0 0,0 0 0 0 0,0 0 0 0 0,0 1 0 0 0,0-1 0 0 0,0 0 0 0 0,0 1 0 0 0,0-1 0 0 0,-1 0 0 0 0,1 1 0 0 0,0-1 0 0 0,0 0 0 0 0,0 0 0 0 0,0 1-42 0 0,22-18 1344 0 0,83-84 20 0 0,-5-4-1 0 0,23-38-1363 0 0,-80 93 107 0 0,54-39-112 0 0,-96 89-18 0 0,1 0 1 0 0,-1 0-1 0 0,1 0 1 0 0,-1 1-1 0 0,0-1 1 0 0,1 0-1 0 0,-1 1 1 0 0,1-1-1 0 0,-1 1 1 0 0,1 0-1 0 0,-1 0 1 0 0,0-1-1 0 0,0 1 1 0 0,1 0-1 0 0,-1 0 1 0 0,0 0-1 0 0,0 0 0 0 0,0 0 1 0 0,0 0-1 0 0,0 1 1 0 0,0-1-1 0 0,0 0 1 0 0,-1 0-1 0 0,1 1 1 0 0,0-1-1 0 0,-1 1 1 0 0,1-1-1 0 0,-1 0 1 0 0,1 1-1 0 0,-1-1 1 0 0,0 1-1 0 0,1-1 1 0 0,-1 1-1 0 0,0-1 0 0 0,0 1 1 0 0,0-1-1 0 0,0 1 1 0 0,-1-1-1 0 0,1 1 1 0 0,0-1-1 0 0,-1 1 1 0 0,1-1-1 0 0,0 1 1 0 0,-1 0 22 0 0,2 8 0 0 0,5 33 14 0 0,-4-23-6 0 0,1 0-1 0 0,1-1 1 0 0,1 1-1 0 0,0-1 1 0 0,1 0-1 0 0,1 0 1 0 0,5 7-8 0 0,70 104-22 0 0,-49-80 81 0 0,-62-49 2954 0 0,-190-83-2545 0 0,114 29-538 0 0,21 8-1785 0 0,25 22-3687 0 0,48 19 43 0 0,3 1-2945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32 662 0 0 0,'0'0'749'0'0,"0"0"841"0"0,0 0 263 0 0,0 0-94 0 0,0 0-232 0 0,0 0-251 0 0,0 0-203 0 0,6-15-158 0 0,39-118 2223 0 0,-32 93-2753 0 0,3 0-1 0 0,1 1 1 0 0,2 1 0 0 0,1 1-1 0 0,3 0 1 0 0,0 2-1 0 0,3 1 1 0 0,17-18-385 0 0,-43 51-3 0 0,2-1-34 0 0,-1-1 0 0 0,1 0-1 0 0,0 1 1 0 0,1-1 0 0 0,-1 1 0 0 0,0 0 0 0 0,1 0 0 0 0,-1 0 0 0 0,1 0-1 0 0,0 0 1 0 0,-1 1 0 0 0,1-1 0 0 0,0 1 0 0 0,0-1 0 0 0,0 1-1 0 0,0 0 1 0 0,0 0 0 0 0,1 1 0 0 0,-1-1 0 0 0,0 1 0 0 0,0-1 0 0 0,0 1-1 0 0,3 0 38 0 0,5 48-770 0 0,4 131 947 0 0,-14-177-158 0 0,-1-1-1 0 0,0 1 1 0 0,1-1-1 0 0,-1 1 1 0 0,1-1-1 0 0,-1 0 1 0 0,1 1-1 0 0,-1-1 1 0 0,1 0-1 0 0,0 0 1 0 0,0 1-1 0 0,0-1 1 0 0,0 0-1 0 0,0 0 1 0 0,0 0-1 0 0,0 0 1 0 0,0 0 0 0 0,0 0-1 0 0,0 0 1 0 0,0-1-1 0 0,1 1 1 0 0,-1 0-1 0 0,0-1 1 0 0,1 1-1 0 0,-1-1 1 0 0,0 1-1 0 0,1-1 1 0 0,-1 1-1 0 0,1-1 1 0 0,-1 0-1 0 0,1 0 1 0 0,-1 0-1 0 0,0 0 1 0 0,1 0 0 0 0,-1 0-1 0 0,1 0 1 0 0,-1 0-1 0 0,1-1 1 0 0,-1 1-1 0 0,0-1 1 0 0,1 1-1 0 0,-1-1 1 0 0,1 1-1 0 0,-1-1 1 0 0,0 0-1 0 0,1 0-18 0 0,52-45 996 0 0,134-214-362 0 0,-124 190-705 0 0,-63 70 59 0 0,-1 0 0 0 0,1 0 0 0 0,0 0 0 0 0,0 0 0 0 0,-1 0 0 0 0,1 0 0 0 0,0 0 0 0 0,-1 1 0 0 0,1-1 0 0 0,-1 0 0 0 0,1 0 0 0 0,0 1 0 0 0,-1-1 0 0 0,1 0 0 0 0,0 0 0 0 0,-1 1 0 0 0,1-1 0 0 0,-1 1 0 0 0,1-1 0 0 0,-1 1 0 0 0,1-1 0 0 0,-1 1 0 0 0,0-1 0 0 0,1 1 0 0 0,-1-1 0 0 0,1 1 0 0 0,-1-1 0 0 0,0 1 0 0 0,1 0 0 0 0,-1-1 0 0 0,0 1 0 0 0,0 0 0 0 0,0-1 1 0 0,0 1-1 0 0,1 0 0 0 0,-1-1 0 0 0,0 1 0 0 0,0 0 0 0 0,0-1 0 0 0,0 1 0 0 0,0 0 0 0 0,-1-1 0 0 0,1 1 0 0 0,0 0 0 0 0,0-1 0 0 0,0 1 0 0 0,-1 0 12 0 0,2 3-22 0 0,35 183 673 0 0,-35-184-653 0 0,4 13 3 0 0,0-1 0 0 0,1 0 0 0 0,0-1 0 0 0,1 0 0 0 0,1 0 0 0 0,0 0 0 0 0,1-1 1 0 0,0 0-1 0 0,7 7-1 0 0,4-10-124 0 0,-2-2-3263 0 0,-10 0-7395 0 0,-6-4 7084 0 0</inkml:trace>
  <inkml:trace contextRef="#ctx0" brushRef="#br0" timeOffset="1">1 773 2104 0 0,'0'0'1155'0'0,"0"0"-32"0"0,0 0 123 0 0,0 0 270 0 0,35-1 246 0 0,113-1 53 0 0,125-11 3821 0 0,34 7-4089 0 0,-228 24-3089 0 0,-74-12-275 0 0,-7 10-8616 0 0,0-12 6321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260 255 0 0 0,'0'0'603'0'0,"0"0"1086"0"0,0 0 464 0 0,0 0-11 0 0,0 0-231 0 0,0 0-255 0 0,0 0-260 0 0,0 0-179 0 0,0 0-125 0 0,0 0-101 0 0,-2-24-98 0 0,-7-74-79 0 0,-12 40 1117 0 0,12 47-1544 0 0,7 6-372 0 0,-1 1-1 0 0,1 0 1 0 0,-1 0 0 0 0,-1 0 0 0 0,1 0 0 0 0,-1 0 0 0 0,1 1-1 0 0,-1-1 1 0 0,0 1 0 0 0,0 0 0 0 0,0 0 0 0 0,-1 1 0 0 0,1-1-1 0 0,-1 1 1 0 0,1 0 0 0 0,-1 0 0 0 0,0 0 0 0 0,0 1 0 0 0,0 0-1 0 0,0 0 1 0 0,0 0 0 0 0,0 0 0 0 0,0 1 0 0 0,0 0 0 0 0,0 0-1 0 0,0 0 1 0 0,0 1 0 0 0,0 0 0 0 0,0 0 0 0 0,0 0 0 0 0,0 0-1 0 0,0 1 1 0 0,0 0 0 0 0,1 0 0 0 0,-1 0 0 0 0,1 0 0 0 0,-1 1-1 0 0,1 0 1 0 0,0 0 0 0 0,0 0 0 0 0,0 0 0 0 0,0 1 0 0 0,1 0-1 0 0,-1-1 1 0 0,1 1 0 0 0,0 0 0 0 0,0 1 0 0 0,1-1 0 0 0,-1 0-1 0 0,1 1 1 0 0,0 0 0 0 0,0-1 0 0 0,1 1 0 0 0,-1 0 0 0 0,1 0-1 0 0,-1 3-13 0 0,3 8-41 0 0,1-1 0 0 0,0 1 0 0 0,2-1 0 0 0,-1 0 0 0 0,2 0 0 0 0,0 0 1 0 0,0 0-1 0 0,2-1 0 0 0,0 0 0 0 0,5 9 40 0 0,3 7 1 0 0,43 89 32 0 0,-20-48 45 0 0,-2 3 0 0 0,-3 0 0 0 0,-4 3 0 0 0,-3 0 0 0 0,-4 1 0 0 0,-3 1 0 0 0,2 33-78 0 0,-20 51 581 0 0,-2-157-549 0 0,0 1 0 0 0,0 0 0 0 0,-1-1 0 0 0,0 0 0 0 0,0 1 0 0 0,0-1 0 0 0,-1 0 0 0 0,0 0 0 0 0,0 0 0 0 0,-1 0 0 0 0,1-1 0 0 0,-1 1-1 0 0,0-1 1 0 0,-1 0 0 0 0,0 0 0 0 0,1-1 0 0 0,-1 1 0 0 0,-1-1 0 0 0,1 0 0 0 0,-1 0 0 0 0,1-1 0 0 0,-1 0 0 0 0,0 0 0 0 0,0 0 0 0 0,-1-1 0 0 0,1 1-1 0 0,-1-2 1 0 0,1 1 0 0 0,-1-1 0 0 0,1 0 0 0 0,-1 0 0 0 0,0-1 0 0 0,1 1 0 0 0,-8-2-32 0 0,10 0-142 0 0,-1-1 0 0 0,1 1 0 0 0,-1-1 0 0 0,1 0 0 0 0,0 0 1 0 0,0 0-1 0 0,0-1 0 0 0,0 0 0 0 0,0 1 0 0 0,0-1 0 0 0,1-1 0 0 0,-1 1 0 0 0,1 0 0 0 0,0-1 0 0 0,0 0 1 0 0,0 0-1 0 0,0 0 0 0 0,-1-4 142 0 0,-11-21-4068 0 0,5 2-3714 0 0,6 12 632 0 0</inkml:trace>
  <inkml:trace contextRef="#ctx0" brushRef="#br0" timeOffset="1">668 616 0 0 0,'0'0'528'0'0,"0"0"354"0"0,0 0 205 0 0,0 0-26 0 0,0 0-149 0 0,0 0-192 0 0,0 0-151 0 0,0 0-84 0 0,0 33-68 0 0,-1 107-24 0 0,0 257 4492 0 0,1-397-4577 0 0,0 0 109 0 0,0 0 136 0 0,1-2 3344 0 0,0-12-2983 0 0,-3-89 588 0 0,13-175-649 0 0,-6 247-859 0 0,1 0-1 0 0,2 0 1 0 0,1 1 0 0 0,1 1-1 0 0,2-1 1 0 0,1 2 0 0 0,1 0-1 0 0,1 0 1 0 0,2 2 0 0 0,0 0-1 0 0,2 0 1 0 0,5-2 6 0 0,-24 27-8 0 0,1-1-1 0 0,-1 1 1 0 0,1 0-1 0 0,-1 0 1 0 0,1 0-1 0 0,0 0 1 0 0,-1 0-1 0 0,1 0 1 0 0,0 0 0 0 0,0 0-1 0 0,0 0 1 0 0,0 0-1 0 0,0 0 1 0 0,0 1-1 0 0,0-1 1 0 0,0 0 0 0 0,0 1-1 0 0,0-1 1 0 0,0 1-1 0 0,0-1 1 0 0,0 1-1 0 0,1-1 1 0 0,-1 1-1 0 0,0 0 1 0 0,0 0 0 0 0,0-1-1 0 0,1 1 1 0 0,-1 0-1 0 0,0 0 1 0 0,0 0-1 0 0,1 0 1 0 0,-1 1 0 0 0,0-1-1 0 0,0 0 1 0 0,1 0-1 0 0,-1 1 1 0 0,0-1-1 0 0,0 1 1 0 0,0-1-1 0 0,0 1 1 0 0,0 0 0 0 0,0-1-1 0 0,1 1 1 0 0,-1 0-1 0 0,-1 0 1 0 0,1-1-1 0 0,0 1 1 0 0,0 0-1 0 0,0 0 1 0 0,0 0 0 0 0,-1 0-1 0 0,1 0 1 0 0,0 0-1 0 0,-1 0 1 0 0,1 1-1 0 0,-1-1 1 0 0,1 0 0 0 0,-1 0-1 0 0,0 0 1 0 0,1 1-1 0 0,-1-1 9 0 0,11 204 202 0 0,11-159-1296 0 0,-13-45-2965 0 0,3-7-3636 0 0,-7 2 549 0 0</inkml:trace>
  <inkml:trace contextRef="#ctx0" brushRef="#br0" timeOffset="2">1219 247 0 0 0,'0'0'679'0'0,"0"0"542"0"0,0 0 285 0 0,0 0 57 0 0,0 0-167 0 0,0 0-294 0 0,0 0-297 0 0,0 0-158 0 0,0 0-25 0 0,0 0 58 0 0,0 0 87 0 0,14-3 21 0 0,116-26 1890 0 0,-28 28-931 0 0,-101 2-1716 0 0,0 0 1 0 0,0 1 0 0 0,0-1-1 0 0,-1 0 1 0 0,1 1-1 0 0,0-1 1 0 0,-1 0 0 0 0,1 1-1 0 0,-1-1 1 0 0,1 0-1 0 0,-1 1 1 0 0,0-1-1 0 0,0 1 1 0 0,0-1 0 0 0,0 1-1 0 0,0-1 1 0 0,0 1-1 0 0,0-1 1 0 0,0 1 0 0 0,0-1-1 0 0,0 0 1 0 0,-1 1-1 0 0,1-1 1 0 0,-1 1 0 0 0,1-1-1 0 0,-1 0 1 0 0,0 1-1 0 0,1-1 1 0 0,-1 0 0 0 0,0 0-1 0 0,0 0 1 0 0,0 1-32 0 0,-151 144 1037 0 0,120-98-986 0 0,75-26 221 0 0,134-32 483 0 0,-126 3-2804 0 0,-27 6-3892 0 0,-15 1-908 0 0,-2 0 2361 0 0</inkml:trace>
  <inkml:trace contextRef="#ctx0" brushRef="#br0" timeOffset="3">1848 641 5617 0 0,'0'0'1850'0'0,"0"0"-851"0"0,0 0-267 0 0,0 0 168 0 0,0 0 250 0 0,0 0 106 0 0,0 0-132 0 0,0 0-262 0 0,0 0-283 0 0,0 0-229 0 0,-31 17-150 0 0,-99 56-90 0 0,72-26-2 0 0,51-36-84 0 0,0-1-19 0 0,0 1 1 0 0,0 0 0 0 0,1 1-1 0 0,1-1 1 0 0,0 1 0 0 0,1 1 0 0 0,0-1-1 0 0,1 0 1 0 0,0 1 0 0 0,1 0-1 0 0,0-1 1 0 0,1 1 0 0 0,1 0-1 0 0,0 0 1 0 0,1 4-6 0 0,0-12 89 0 0,1 0 0 0 0,0-1 1 0 0,0 1-1 0 0,0-1 0 0 0,1 0 0 0 0,-1 0 0 0 0,1 0 0 0 0,0 0 1 0 0,0 0-1 0 0,0-1 0 0 0,1 1 0 0 0,-1-1 0 0 0,1 0 0 0 0,0 0 0 0 0,0 0 1 0 0,0 0-1 0 0,0-1 0 0 0,1 0 0 0 0,-1 0 0 0 0,0 0 0 0 0,1 0 1 0 0,0 0-1 0 0,-1-1 0 0 0,1 0 0 0 0,0 0 0 0 0,0-1 0 0 0,0 1 1 0 0,-1-1-1 0 0,1 0 0 0 0,0 0 0 0 0,0-1 0 0 0,0 1 0 0 0,0-1 1 0 0,-1 0-1 0 0,1 0 0 0 0,0-1 0 0 0,-1 1 0 0 0,1-1 0 0 0,-1 0 1 0 0,1-1-1 0 0,-1 1 0 0 0,1-1-89 0 0,26-18 390 0 0,-1-2 0 0 0,-2-1 0 0 0,0-1 0 0 0,-1-1-1 0 0,-2-1 1 0 0,-1-1 0 0 0,-1-2 0 0 0,17-27-390 0 0,-20 26-97 0 0,0-1 0 0 0,-2-1 0 0 0,-1 0 0 0 0,-2-2 0 0 0,-1 0 0 0 0,-2 0 0 0 0,-1-1 0 0 0,-2 0 0 0 0,-2-1 0 0 0,-1 0 0 0 0,-2 0 0 0 0,-1-1 0 0 0,-2-13 97 0 0,-1 46-44 0 0,1 1 1 0 0,-1 0 0 0 0,1-1 0 0 0,-1 1 0 0 0,-1 0 0 0 0,1-1 0 0 0,-1 1-1 0 0,1 0 1 0 0,-1-1 0 0 0,0 1 0 0 0,-1 0 0 0 0,1 0 0 0 0,-1 0 0 0 0,0 0-1 0 0,0 0 1 0 0,0 0 0 0 0,0 1 0 0 0,-1-1 0 0 0,1 1 0 0 0,-1-1 0 0 0,0 1-1 0 0,0 0 1 0 0,-1 0 0 0 0,1 0 0 0 0,0 0 0 0 0,-1 1 0 0 0,0 0 0 0 0,1-1 0 0 0,-1 1-1 0 0,0 1 1 0 0,0-1 0 0 0,0 0 0 0 0,-1 1 0 0 0,1 0 0 0 0,0 0 0 0 0,0 0-1 0 0,-1 1 1 0 0,1-1 0 0 0,0 1 0 0 0,-1 0 0 0 0,1 0 0 0 0,0 1 0 0 0,-5 0 43 0 0,-1 5-18 0 0,-1 0 0 0 0,1 1 1 0 0,0 0-1 0 0,0 0 0 0 0,1 1 1 0 0,0 1-1 0 0,0 0 0 0 0,1 0 1 0 0,1 0-1 0 0,-1 1 0 0 0,1 0 1 0 0,1 1-1 0 0,-3 5 18 0 0,-2 5 45 0 0,0 0-1 0 0,1 1 0 0 0,2 0 1 0 0,0 0-1 0 0,1 1 1 0 0,2 0-1 0 0,0 1 1 0 0,1-1-1 0 0,2 1 0 0 0,0-1 1 0 0,1 1-1 0 0,2 0 1 0 0,1 12-45 0 0,2-18 46 0 0,1 1 1 0 0,0-1-1 0 0,1 0 1 0 0,1 0-1 0 0,0-1 1 0 0,2 0-1 0 0,0 0 1 0 0,1-1-1 0 0,0 0 0 0 0,2 0 1 0 0,-1-2-1 0 0,2 1 1 0 0,0-2-1 0 0,1 1 1 0 0,0-2-1 0 0,1 0 1 0 0,0-1-1 0 0,1 0 1 0 0,0-1-1 0 0,1-1 1 0 0,8 3-47 0 0,-25-12-5 0 0,61 19-530 0 0,-25-38-5821 0 0,-16-9-2554 0 0,-12 19 3698 0 0</inkml:trace>
  <inkml:trace contextRef="#ctx0" brushRef="#br0" timeOffset="4">2684 505 11090 0 0,'0'0'1207'0'0,"0"0"-181"0"0,0 0 177 0 0,0 0 229 0 0,0 0 51 0 0,0 0-193 0 0,-26 35-354 0 0,-83 112-329 0 0,-28 39 204 0 0,130-178-839 0 0,-8 10-64 0 0,0 0 0 0 0,1 0 0 0 0,1 1 0 0 0,1 1 0 0 0,1 0 0 0 0,1 1-1 0 0,0 0 1 0 0,2 0 0 0 0,0 1 92 0 0,6-14-819 0 0,2-5-6880 0 0,1-9-810 0 0,-1-2 6252 0 0,0 4 1313 0 0</inkml:trace>
  <inkml:trace contextRef="#ctx0" brushRef="#br0" timeOffset="5">2266 509 7818 0 0,'0'0'1801'0'0,"0"0"-579"0"0,0 0-292 0 0,0 0 24 0 0,0 0 167 0 0,0 0 76 0 0,0 0-150 0 0,0 0-229 0 0,0 0-192 0 0,0 0-129 0 0,0 0-83 0 0,0 0-39 0 0,21 34-20 0 0,65 108-58 0 0,-2-33 264 0 0,-57-81-460 0 0,117 115-107 0 0,-141-140-319 0 0,33 27-1129 0 0,-23-21-2210 0 0,1-2-3971 0 0,-9-4 585 0 0</inkml:trace>
  <inkml:trace contextRef="#ctx0" brushRef="#br0" timeOffset="6">3223 638 0 0 0,'0'0'343'0'0,"0"0"792"0"0,0 0 338 0 0,0 0 133 0 0,0 0-80 0 0,0 0-166 0 0,0 0-149 0 0,0 0-144 0 0,0 0-67 0 0,0 0-18 0 0,-28 7-38 0 0,-89 25-113 0 0,62 3 102 0 0,48-25-773 0 0,-2 0-175 0 0,0 0 0 0 0,1 1 0 0 0,0 0 0 0 0,1 1 0 0 0,0-1 0 0 0,1 2 0 0 0,0-1 0 0 0,1 0 0 0 0,1 1 0 0 0,0 0 0 0 0,0 0 0 0 0,1 1 0 0 0,1-1 0 0 0,0 0 0 0 0,1 1-1 0 0,1 0 1 0 0,0-1 0 0 0,1 8 15 0 0,0-18-17 0 0,0 0-1 0 0,0 1 0 0 0,1-1 1 0 0,-1 0-1 0 0,1 0 0 0 0,0 0 0 0 0,0 0 1 0 0,0-1-1 0 0,0 1 0 0 0,1 0 1 0 0,-1-1-1 0 0,1 1 0 0 0,-1-1 1 0 0,1 0-1 0 0,0 0 0 0 0,0 0 0 0 0,0 0 1 0 0,0-1-1 0 0,0 1 0 0 0,0-1 1 0 0,0 0-1 0 0,1 0 0 0 0,-1 0 1 0 0,0 0-1 0 0,1 0 0 0 0,-1-1 0 0 0,1 1 1 0 0,2-1 17 0 0,96-14 927 0 0,-75 2-475 0 0,-1-1-1 0 0,-1-1 0 0 0,-1-1 0 0 0,0-1 1 0 0,0-1-1 0 0,-2-2 0 0 0,0 0 0 0 0,-2-1 0 0 0,0-1 1 0 0,-1-1-1 0 0,-1 0 0 0 0,10-18-451 0 0,16-23 284 0 0,-26 41-334 0 0,0-1 0 0 0,-2-1 0 0 0,-1 0 0 0 0,-1 0 0 0 0,-1-2 0 0 0,-1 0 0 0 0,-1 0 0 0 0,-1-1 0 0 0,-2 0 0 0 0,-1-1 0 0 0,-1 0 0 0 0,-1-2 50 0 0,-4 16-143 0 0,0-2 1 0 0,-2 1-1 0 0,0 1 1 0 0,0-1-1 0 0,-1 0 1 0 0,-1 0-1 0 0,-1 0 1 0 0,-4-9 142 0 0,7 19-28 0 0,-1 0 0 0 0,0 0 0 0 0,-1 1 0 0 0,1-1 0 0 0,-1 1 0 0 0,0 0 0 0 0,0 0 0 0 0,-1 0 0 0 0,1 0 0 0 0,-1 0 0 0 0,0 1 0 0 0,0-1 0 0 0,0 1 0 0 0,0 0 0 0 0,0 0 0 0 0,-1 1 0 0 0,0 0 0 0 0,1-1 0 0 0,-1 1 0 0 0,0 1 0 0 0,0-1 0 0 0,0 1 0 0 0,0 0 0 0 0,0 0 0 0 0,0 0 0 0 0,-4 0 28 0 0,-1 2-4 0 0,0-1 1 0 0,0 2 0 0 0,0-1 0 0 0,0 1 0 0 0,0 1 0 0 0,0-1 0 0 0,1 2 0 0 0,-1-1 0 0 0,1 2 0 0 0,0-1 0 0 0,0 1 0 0 0,0 0 0 0 0,1 1-1 0 0,0 0 1 0 0,0 0 0 0 0,0 1 0 0 0,1 0 0 0 0,0 0 0 0 0,-1 3 3 0 0,-9 10 14 0 0,0 0 0 0 0,2 1 0 0 0,1 1 0 0 0,0 0 0 0 0,2 1 0 0 0,-10 24-14 0 0,16-34-19 0 0,0 0 1 0 0,1 1-1 0 0,0-1 0 0 0,1 1 0 0 0,1 0 1 0 0,0 0-1 0 0,1 0 0 0 0,0 0 1 0 0,1 1-1 0 0,1-1 0 0 0,0 0 1 0 0,1 1-1 0 0,1-1 0 0 0,0 0 1 0 0,1 0-1 0 0,0 0 0 0 0,1 0 1 0 0,1-1-1 0 0,0 1 0 0 0,1-1 1 0 0,0-1-1 0 0,1 1 0 0 0,1-1 1 0 0,0 0-1 0 0,0 0 0 0 0,1-1 1 0 0,1 0-1 0 0,2 1 19 0 0,1-1-121 0 0,0-1-1 0 0,1-1 1 0 0,1-1-1 0 0,-1 0 1 0 0,1 0-1 0 0,1-2 1 0 0,-1 0-1 0 0,1 0 122 0 0,32 7-3319 0 0,2-6-4242 0 0,-36-6 1948 0 0</inkml:trace>
  <inkml:trace contextRef="#ctx0" brushRef="#br0" timeOffset="7">3781 450 5833 0 0,'0'0'2215'0'0,"0"0"-552"0"0,0 0-424 0 0,0 0-226 0 0,0 0-113 0 0,0 0-88 0 0,0 0-136 0 0,0 0-168 0 0,0 0-177 0 0,0 0-138 0 0,0 0-105 0 0,-22 32-41 0 0,-66 100-31 0 0,55-60-43 0 0,32-60 14 0 0,-1-6 8 0 0,0 0 0 0 0,1 0 0 0 0,0 0-1 0 0,0 1 1 0 0,1-1 0 0 0,-1 0 0 0 0,1 1 0 0 0,1-1 0 0 0,-1 0 0 0 0,1 1 0 0 0,0-1-1 0 0,1 0 1 0 0,-1 0 0 0 0,1 0 0 0 0,0 0 0 0 0,1 0 0 0 0,0 0 0 0 0,0-1 0 0 0,0 1-1 0 0,0-1 1 0 0,1 0 0 0 0,0 0 0 0 0,0 0 0 0 0,0 0 0 0 0,1-1 0 0 0,2 2 5 0 0,-3-3 126 0 0,0 0 1 0 0,1-1 0 0 0,0 1 0 0 0,0-1 0 0 0,-1 0-1 0 0,1-1 1 0 0,0 1 0 0 0,1-1 0 0 0,-1 0 0 0 0,0-1 0 0 0,0 1-1 0 0,0-1 1 0 0,1 0 0 0 0,-1 0 0 0 0,0 0 0 0 0,0-1-1 0 0,0 0 1 0 0,0 0 0 0 0,0 0 0 0 0,0-1 0 0 0,0 0-1 0 0,0 0 1 0 0,4-2-127 0 0,11-9 237 0 0,0-1 0 0 0,-1 0-1 0 0,0-2 1 0 0,-2 0 0 0 0,0-1-1 0 0,0-1 1 0 0,-2-1 0 0 0,0 0-1 0 0,-2-1 1 0 0,0 0 0 0 0,8-17-237 0 0,29-40 402 0 0,-6 21-96 0 0,-42 92-1121 0 0,-64 196-470 0 0,-11 96-7599 0 0,11 21 9288 0 0,59-335-118 0 0,0-1-1 0 0,-1 1 1 0 0,-1-1 0 0 0,0 1-1 0 0,0-1 1 0 0,-2-1 0 0 0,1 1-1 0 0,-2-1 1 0 0,0 0 0 0 0,0-1-1 0 0,-1 0 1 0 0,0 0 0 0 0,-1-1-1 0 0,0 0 1 0 0,-1 0 0 0 0,0-1-1 0 0,0-1 1 0 0,-1 0 0 0 0,-10 5-286 0 0,20-12 108 0 0,0 0 0 0 0,0-1-1 0 0,0 1 1 0 0,-1-1 0 0 0,1 1 0 0 0,0-1 0 0 0,0 0 0 0 0,0 0-1 0 0,0 0 1 0 0,-1 0 0 0 0,1 0 0 0 0,0 0 0 0 0,0 0 0 0 0,0-1-1 0 0,-1 1 1 0 0,1-1 0 0 0,0 0 0 0 0,0 0 0 0 0,0 0 0 0 0,0 0-1 0 0,0 0 1 0 0,1 0 0 0 0,-1 0 0 0 0,0 0 0 0 0,0-1 0 0 0,1 1 0 0 0,-1-1-1 0 0,1 0 1 0 0,-1 1 0 0 0,1-1 0 0 0,0 0 0 0 0,-1 0 0 0 0,1 1-1 0 0,0-1 1 0 0,0 0 0 0 0,0 0 0 0 0,1 0 0 0 0,-1-1 0 0 0,0 1-1 0 0,1 0 1 0 0,-1-1-108 0 0,-5-94 1501 0 0,10 71-1387 0 0,1 1-1 0 0,1-1 0 0 0,1 1 0 0 0,2 0 0 0 0,0 0 1 0 0,2 1-1 0 0,0 1 0 0 0,2-1 0 0 0,5-5-113 0 0,3-4-9 0 0,0 2 0 0 0,2 0 0 0 0,1 2 0 0 0,1 0 0 0 0,2 2 0 0 0,1 1 0 0 0,0 1 0 0 0,2 1 0 0 0,7-2 9 0 0,-29 21-246 0 0,69-34 260 0 0,-20 36-6672 0 0,-50 6 597 0 0,-2 1-4285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0.8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12 896 0 0,'0'0'2194'0'0,"0"0"-18"0"0,0 0 50 0 0,0 0 69 0 0,0 0-105 0 0,0 0-364 0 0,0 0-492 0 0,0 0-417 0 0,0 0-190 0 0,0 0-20 0 0,0 0 14 0 0,0 0-23 0 0,0 0-89 0 0,12 0-95 0 0,228 3 1947 0 0,-180-9-2318 0 0,-19 2 705 0 0,-13 1-3133 0 0,-5 2-2743 0 0,0 1-3846 0 0,-21 0 1579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9050 0 0,'0'0'1390'0'0,"0"0"-89"0"0,0 0 349 0 0,0 0 308 0 0,0 0-77 0 0,0 0-408 0 0,0 0-481 0 0,0 0-369 0 0,35 3-237 0 0,112 9-132 0 0,7-20 71 0 0,-26 2-980 0 0,-86 5-3252 0 0,-1 1-5474 0 0,-25 0 2041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39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88 0 0 0,'0'0'1250'0'0,"0"0"-51"0"0,0 0-62 0 0,0 0 213 0 0,0 0 351 0 0,0 0 145 0 0,0 0-195 0 0,0 0-367 0 0,0 0-326 0 0,0 0-195 0 0,0 0-28 0 0,3 5 30 0 0,3 14-177 0 0,0 0-1 0 0,-1 0 1 0 0,-1 1 0 0 0,-1 0 0 0 0,-1-1-1 0 0,0 1 1 0 0,-2 0 0 0 0,0 0-1 0 0,-2 4-587 0 0,2-3 134 0 0,4 346 828 0 0,14-286-1395 0 0,-10-92-1863 0 0,-2-48-4125 0 0,-5 19-3555 0 0,-1 32 8078 0 0</inkml:trace>
  <inkml:trace contextRef="#ctx0" brushRef="#br0" timeOffset="361.708">0 155 0 0 0,'0'0'220'0'0,"0"0"832"0"0,0 0 594 0 0,0 0 458 0 0,0 0 206 0 0,0 0-167 0 0,0 0-454 0 0,0 0-452 0 0,0 0-292 0 0,0 0-123 0 0,0 0-32 0 0,0 0-31 0 0,12-7-39 0 0,38-20-40 0 0,29 20 1380 0 0,47 1-170 0 0,-1-6 0 0 0,97-23-1890 0 0,8 0 303 0 0,57 9-2221 0 0,-287 26 1827 0 0,1 0 1 0 0,-1 0-1 0 0,0 0 1 0 0,1 0-1 0 0,-1 0 0 0 0,1 0 1 0 0,-1 1-1 0 0,0-1 1 0 0,1 0-1 0 0,-1 0 1 0 0,0 0-1 0 0,1 0 1 0 0,-1 1-1 0 0,0-1 0 0 0,1 0 1 0 0,-1 0-1 0 0,0 1 1 0 0,0-1-1 0 0,1 0 1 0 0,-1 0-1 0 0,0 1 0 0 0,0-1 1 0 0,1 0-1 0 0,-1 1 1 0 0,0-1-1 0 0,0 0 1 0 0,0 1-1 0 0,0-1 0 0 0,1 0 1 0 0,-1 1-1 0 0,0-1 1 0 0,0 1-1 0 0,0-1 1 0 0,0 0-1 0 0,0 1 0 0 0,0-1 1 0 0,0 1-1 0 0,0-1 1 0 0,0 0-1 0 0,0 1 1 0 0,0-1-1 0 0,0 0 0 0 0,-1 1 1 0 0,1-1-1 0 0,0 1 1 0 0,0-1-1 0 0,0 0 1 0 0,0 1-1 0 0,-1-1 1 0 0,1 0-1 0 0,0 1 0 0 0,0-1 1 0 0,-1 0-1 0 0,1 0 1 0 0,0 1-1 0 0,0-1 1 0 0,-1 0-1 0 0,1 0 0 0 0,0 1 1 0 0,-1-1-1 0 0,1 0 1 0 0,0 0-1 0 0,-1 0 1 0 0,1 0-1 0 0,-1 0 0 0 0,1 1 1 0 0,0-1-1 0 0,-1 0 91 0 0,-27 26-6996 0 0,24-22 4318 0 0,-6 7-2831 0 0</inkml:trace>
  <inkml:trace contextRef="#ctx0" brushRef="#br0" timeOffset="718.607">98 784 7410 0 0,'0'0'2163'0'0,"0"0"-715"0"0,0 0-338 0 0,0 0 165 0 0,0 0 293 0 0,0 0 114 0 0,0 0-98 0 0,0 0-208 0 0,0 0-246 0 0,0 0-214 0 0,0 0-180 0 0,33 5-133 0 0,106 11-86 0 0,-17-26 236 0 0,270-67-297 0 0,-303 61-1413 0 0,-19 4-3700 0 0,-24 3-5078 0 0,-33 6 357 0 0</inkml:trace>
  <inkml:trace contextRef="#ctx0" brushRef="#br0" timeOffset="1144.987">1226 648 0 0 0,'0'0'3713'0'0,"0"0"-2089"0"0,0 0-618 0 0,0 0 253 0 0,0 0 417 0 0,0 0 215 0 0,0 0-195 0 0,0 0-393 0 0,0 0-365 0 0,0 0-313 0 0,0 0-171 0 0,0 0-117 0 0,0 0-94 0 0,5 30-56 0 0,12 95-55 0 0,-13 32 325 0 0,-3-155-421 0 0,-1-1-1 0 0,1 0 1 0 0,-1 0-1 0 0,0 1 1 0 0,1-1-1 0 0,-1 0 1 0 0,0 1 0 0 0,0-1-1 0 0,0 0 1 0 0,0 1-1 0 0,0-1 1 0 0,0 0-1 0 0,0 1 1 0 0,0-1-1 0 0,-1 0 1 0 0,1 1 0 0 0,0-1-1 0 0,-1 0 1 0 0,1 0-1 0 0,-1 1 1 0 0,0-1-1 0 0,1 0 1 0 0,-1 0-1 0 0,0 0 1 0 0,0 0 0 0 0,1 0-1 0 0,-1 0 1 0 0,0 0-1 0 0,0 0 1 0 0,0 0-1 0 0,0 0 1 0 0,-1 0-1 0 0,1-1 1 0 0,0 1 0 0 0,0 0-1 0 0,0-1 1 0 0,0 1-1 0 0,-1-1 1 0 0,1 1-1 0 0,0-1 1 0 0,-1 0-1 0 0,1 0 1 0 0,0 1 0 0 0,-1-1-1 0 0,1 0 1 0 0,0 0-1 0 0,-1 0 1 0 0,1 0-1 0 0,0-1 1 0 0,-1 1-1 0 0,1 0 1 0 0,0 0 0 0 0,-1-1-1 0 0,1 1 1 0 0,0-1-1 0 0,0 1 1 0 0,0-1-1 0 0,-1 0 1 0 0,1 1-1 0 0,0-1 1 0 0,0 0 0 0 0,0 0-36 0 0,-3-8 72 0 0,1 0 1 0 0,0 0 0 0 0,1 0 0 0 0,-1 0-1 0 0,2 0 1 0 0,0 0 0 0 0,0 0 0 0 0,0 0-1 0 0,1-1 1 0 0,1 1 0 0 0,-1 0 0 0 0,2-1-1 0 0,-1 1 1 0 0,1 0 0 0 0,1 0 0 0 0,-1 0-1 0 0,2 1 1 0 0,1-5-73 0 0,7-11 4 0 0,2 1-1 0 0,0 1 1 0 0,1 1 0 0 0,2 0-1 0 0,0 1 1 0 0,1 1 0 0 0,1 0-1 0 0,0 2 1 0 0,2 0-1 0 0,0 1 1 0 0,0 1 0 0 0,2 1-1 0 0,0 1 1 0 0,7-2-4 0 0,-13 7-26 0 0,0 0 0 0 0,0 1 0 0 0,1 1 1 0 0,0 1-1 0 0,1 1 0 0 0,-1 0 0 0 0,1 1 0 0 0,-1 2 0 0 0,1-1 1 0 0,0 2-1 0 0,4 1 26 0 0,-21-1-4 0 0,-1 0-1 0 0,0 0 1 0 0,0 1 0 0 0,0-1-1 0 0,1 0 1 0 0,-1 1 0 0 0,0-1 0 0 0,0 1-1 0 0,0 0 1 0 0,0-1 0 0 0,0 1 0 0 0,0 0-1 0 0,0-1 1 0 0,0 1 0 0 0,0 0 0 0 0,0 0-1 0 0,0 0 1 0 0,-1 0 0 0 0,1 0 0 0 0,0 0-1 0 0,0 0 1 0 0,-1 0 0 0 0,1 0 0 0 0,-1 0-1 0 0,1 1 1 0 0,-1-1 0 0 0,0 0 0 0 0,1 0-1 0 0,-1 0 1 0 0,0 1 0 0 0,0-1 0 0 0,0 0-1 0 0,0 0 1 0 0,0 1 0 0 0,0-1 0 0 0,0 0-1 0 0,0 0 1 0 0,0 1 0 0 0,-1-1-1 0 0,1 0 1 0 0,-1 0 0 0 0,1 0 0 0 0,-1 1-1 0 0,0 0 5 0 0,-26 49 141 0 0,16-40-104 0 0,-1-1-1 0 0,0 0 1 0 0,-1-1-1 0 0,0-1 1 0 0,-1 0-1 0 0,1 0 1 0 0,-1-2-1 0 0,-1 1 1 0 0,1-2-1 0 0,-1 0 1 0 0,0-1-1 0 0,0 0 1 0 0,-10 0-37 0 0,22-3-73 0 0,-1 0 0 0 0,1 0 0 0 0,-1-1 0 0 0,0 1 0 0 0,1-1 0 0 0,-1 0 1 0 0,1 0-1 0 0,-1 0 0 0 0,0-1 0 0 0,1 1 0 0 0,-1-1 0 0 0,1 0 0 0 0,-1 0 0 0 0,1 0 0 0 0,-1 0 0 0 0,1-1 1 0 0,0 0-1 0 0,0 1 0 0 0,0-1 0 0 0,0 0 0 0 0,0 0 0 0 0,0-1 0 0 0,-1 0 73 0 0,-2-13-4576 0 0,5-7-3880 0 0,3 16 1915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2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60 0 0 0,'0'0'697'0'0,"0"0"-355"0"0,0 0-70 0 0,0 0 288 0 0,0 0 424 0 0,0 0 303 0 0,0 0 52 0 0,0 0-115 0 0,0 0-157 0 0,0 0-196 0 0,-7 34-140 0 0,-24 106-87 0 0,-38 76 1537 0 0,19-103-1360 0 0,40-99 623 0 0,7-24 1540 0 0,9-26-1180 0 0,14-16-1717 0 0,2 1 1 0 0,3 1-1 0 0,1 2 0 0 0,3 0 0 0 0,2 2 0 0 0,1 1 1 0 0,3 2-1 0 0,15-14-87 0 0,-34 38 16 0 0,23-22-8 0 0,-35 64-455 0 0,-35 121 679 0 0,24-128-199 0 0,2 1 1 0 0,0 0-1 0 0,1 0 0 0 0,0 0 0 0 0,1 0 0 0 0,1 1 0 0 0,1 0 0 0 0,1 12-33 0 0,2-28 20 0 0,-1 0 0 0 0,1 0 0 0 0,0-1-1 0 0,-1 1 1 0 0,1 0 0 0 0,0-1 0 0 0,0 1 0 0 0,0-1-1 0 0,0 0 1 0 0,1 1 0 0 0,-1-1 0 0 0,0 0-1 0 0,1 0 1 0 0,-1-1 0 0 0,0 1 0 0 0,1 0 0 0 0,-1-1-1 0 0,1 0 1 0 0,-1 1 0 0 0,1-1 0 0 0,-1 0-1 0 0,1 0 1 0 0,-1 0 0 0 0,1-1 0 0 0,-1 1 0 0 0,1-1-1 0 0,-1 1 1 0 0,0-1 0 0 0,1 0 0 0 0,-1 0 0 0 0,0 0-1 0 0,0 0 1 0 0,1 0 0 0 0,-1 0 0 0 0,0-1-1 0 0,1 0-19 0 0,80-60 209 0 0,-4-3 0 0 0,-2-4-1 0 0,2-8-208 0 0,-77 76 1 0 0,98-74-35 0 0,-99 75 27 0 0,0 0 1 0 0,0-1-1 0 0,0 1 1 0 0,0 0 0 0 0,-1-1-1 0 0,1 1 1 0 0,0 0 0 0 0,0 0-1 0 0,0 0 1 0 0,0 0-1 0 0,0 0 1 0 0,0 0 0 0 0,0 0-1 0 0,0 0 1 0 0,0 0 0 0 0,-1 1-1 0 0,1-1 1 0 0,0 0-1 0 0,0 1 1 0 0,0-1 0 0 0,0 0-1 0 0,0 1 1 0 0,-1-1 0 0 0,1 1-1 0 0,0-1 1 0 0,0 1-1 0 0,-1 0 1 0 0,1-1 0 0 0,0 1-1 0 0,-1 0 1 0 0,1-1 0 0 0,-1 1-1 0 0,1 0 1 0 0,-1 0 0 0 0,1-1-1 0 0,-1 1 1 0 0,1 0-1 0 0,-1 0 1 0 0,0 0 0 0 0,0 0-1 0 0,1 0 1 0 0,-1-1 0 0 0,0 1-1 0 0,0 0 1 0 0,0 0-1 0 0,0 0 1 0 0,0 0 0 0 0,0 0-1 0 0,0 0 7 0 0,2 57 15 0 0,-3-46 0 0 0,-2 174 249 0 0,3-182-289 0 0,0 0 1 0 0,1 0 0 0 0,-1-1-1 0 0,1 1 1 0 0,0 0-1 0 0,0-1 1 0 0,0 1-1 0 0,0 0 1 0 0,1-1 0 0 0,-1 1-1 0 0,1-1 1 0 0,0 0-1 0 0,0 0 1 0 0,0 0-1 0 0,0 0 1 0 0,1 0 0 0 0,-1 0-1 0 0,1 0 1 0 0,0-1-1 0 0,0 1 1 0 0,0-1-1 0 0,0 0 1 0 0,0 0 0 0 0,0 0-1 0 0,1 0 1 0 0,0 0 24 0 0,41 6-4713 0 0,-34-8 1306 0 0,-3 0-2005 0 0,-4 0-1731 0 0</inkml:trace>
  <inkml:trace contextRef="#ctx0" brushRef="#br0" timeOffset="283.041">0 642 8282 0 0,'0'0'1167'0'0,"0"0"-44"0"0,0 0 254 0 0,0 0 258 0 0,0 0-2 0 0,0 0-230 0 0,0 0-299 0 0,33 7-216 0 0,103 22-177 0 0,-18-21 390 0 0,472-55 248 0 0,-527 46-5214 0 0,-40 1-4190 0 0,-15 0-1798 0 0</inkml:trace>
  <inkml:trace contextRef="#ctx0" brushRef="#br0" timeOffset="1064.343">560 874 8578 0 0,'0'0'2019'0'0,"0"0"-764"0"0,0 0-430 0 0,0 0 77 0 0,0 0 202 0 0,0 0 70 0 0,0 0-165 0 0,0 0-242 0 0,0 0-245 0 0,-17 31-196 0 0,-57 100-122 0 0,-118 199-248 0 0,129-234-16 0 0,63-95 72 0 0,0-1 28 0 0,0 0 34 0 0,30-62 436 0 0,110-163-44 0 0,-99 172-446 0 0,2 2 1 0 0,2 2-1 0 0,3 1 0 0 0,34-24-20 0 0,-80 69-12 0 0,1 1-1 0 0,0-1 0 0 0,0 1 1 0 0,0-1-1 0 0,0 1 0 0 0,0 0 1 0 0,0 0-1 0 0,1 0 0 0 0,-1 1 1 0 0,1-1-1 0 0,-1 1 1 0 0,1 0-1 0 0,0 0 0 0 0,-1 0 1 0 0,1 0-1 0 0,0 1 0 0 0,0 0 1 0 0,-1-1-1 0 0,1 1 0 0 0,0 1 1 0 0,2-1 12 0 0,10 40-102 0 0,-8 20 203 0 0,22 65-1 0 0,34 47-32 0 0,-48-50-54 0 0,-16-120 21 0 0,-1 0 0 0 0,1 0-1 0 0,-1 0 1 0 0,0 1 0 0 0,0-1 0 0 0,0 0-1 0 0,0 0 1 0 0,0 0 0 0 0,0-1 0 0 0,-1 1-1 0 0,1 0 1 0 0,-1 0 0 0 0,1-1 0 0 0,-1 1-1 0 0,1-1 1 0 0,-1 1 0 0 0,0-1 0 0 0,0 0-1 0 0,0 1 1 0 0,0-1 0 0 0,0 0 0 0 0,0 0-1 0 0,0-1 1 0 0,0 1 0 0 0,0 0 0 0 0,-1-1-1 0 0,1 1 1 0 0,0-1 0 0 0,0 0 0 0 0,-1 0-1 0 0,1 0 1 0 0,0 0 0 0 0,0 0 0 0 0,-1 0-1 0 0,1 0 1 0 0,0-1 0 0 0,0 1 0 0 0,-2-1-36 0 0,-54-65 1287 0 0,43 46-1487 0 0,-6-9 318 0 0,-1 0 1 0 0,-2 2-1 0 0,0 0 0 0 0,-26-20-117 0 0,41 40-568 0 0,0 1 0 0 0,0 0 0 0 0,-1 0 0 0 0,1 1 0 0 0,-1 0 0 0 0,0 0 0 0 0,-1 1 0 0 0,1 1 0 0 0,-1 0 0 0 0,1 0 0 0 0,-8 0 568 0 0,6 2-4777 0 0,5 1-3031 0 0</inkml:trace>
  <inkml:trace contextRef="#ctx0" brushRef="#br0" timeOffset="2259.613">1687 196 0 0 0,'0'0'1323'0'0,"0"0"37"0"0,0 0-5 0 0,0 0 7 0 0,0 0-9 0 0,0 0 96 0 0,-4-12 46 0 0,-18-61 2486 0 0,-23 10 1464 0 0,38 58-5331 0 0,1 0-1 0 0,-1 0 0 0 0,-1 1 0 0 0,1 0 0 0 0,-1 0 1 0 0,1 1-1 0 0,-1 0 0 0 0,0 0 0 0 0,0 1 0 0 0,-1 0 1 0 0,1 0-1 0 0,-9 0-113 0 0,9 0 7 0 0,-1 1 1 0 0,1 1 0 0 0,-1-1 0 0 0,0 1-1 0 0,1 0 1 0 0,-1 1 0 0 0,0 0-1 0 0,1 1 1 0 0,-1-1 0 0 0,1 2-1 0 0,0-1 1 0 0,-1 1 0 0 0,1 0 0 0 0,1 1-1 0 0,-1 0 1 0 0,0 0 0 0 0,1 1-1 0 0,0 0 1 0 0,0 0 0 0 0,0 1 0 0 0,1-1-1 0 0,0 2 1 0 0,0-1 0 0 0,0 1-1 0 0,1-1 1 0 0,0 1 0 0 0,-4 7-8 0 0,6-7 4 0 0,0 0 0 0 0,1 1 0 0 0,0-1 0 0 0,0 1 1 0 0,0-1-1 0 0,1 1 0 0 0,0 0 0 0 0,1 0 0 0 0,0-1 1 0 0,0 1-1 0 0,0 0 0 0 0,1 0 0 0 0,0-1 0 0 0,1 1 0 0 0,2 7-4 0 0,42 95 303 0 0,133 273 551 0 0,-157-326-789 0 0,-3 1 1 0 0,-2 1 0 0 0,-2 0 0 0 0,-4 1 0 0 0,-2 1-1 0 0,1 41-65 0 0,-9-40 96 0 0,1-31-31 0 0,-1 1 0 0 0,-1 0 0 0 0,-2-1 0 0 0,-1 1 0 0 0,-2 0 0 0 0,-1-1 0 0 0,-1 0 0 0 0,-2-1 0 0 0,-9 23-65 0 0,17-49 9 0 0,-1-1 1 0 0,1 1 0 0 0,-1-1 0 0 0,0 0-1 0 0,0 0 1 0 0,0 0 0 0 0,0 0 0 0 0,-1 0 0 0 0,1 0-1 0 0,-1-1 1 0 0,0 1 0 0 0,0-1 0 0 0,0 0-1 0 0,0 1 1 0 0,0-1 0 0 0,0-1 0 0 0,-1 1-1 0 0,1 0 1 0 0,0-1 0 0 0,-1 0 0 0 0,0 0 0 0 0,1 0-1 0 0,-1 0 1 0 0,0 0 0 0 0,1-1 0 0 0,-1 0-1 0 0,0 1 1 0 0,1-1 0 0 0,-1-1 0 0 0,0 1-1 0 0,0-1 1 0 0,1 1 0 0 0,-1-1 0 0 0,0 0 0 0 0,1 0-1 0 0,-1-1 1 0 0,1 1 0 0 0,0-1 0 0 0,-1 1-1 0 0,1-1 1 0 0,0 0 0 0 0,0-1 0 0 0,0 1-1 0 0,0 0 1 0 0,0-1 0 0 0,0 0-10 0 0,-10-9-314 0 0,0 0-1 0 0,1 0 1 0 0,0-1-1 0 0,1-1 1 0 0,0 1 0 0 0,1-2-1 0 0,-4-9 315 0 0,-7-22-4587 0 0,8-2-5142 0 0,13 33 2813 0 0</inkml:trace>
  <inkml:trace contextRef="#ctx0" brushRef="#br0" timeOffset="3198.435">2047 664 0 0 0,'0'0'1408'0'0,"0"0"-19"0"0,0 0 232 0 0,0 0 392 0 0,0 0 277 0 0,0 0-51 0 0,0 0-350 0 0,0 0-416 0 0,0 0-338 0 0,0 0-229 0 0,0 0-180 0 0,0 0-121 0 0,0 0-84 0 0,-1 18-72 0 0,-12 118 582 0 0,-4 199-144 0 0,12-221 314 0 0,22-185 396 0 0,66-214-501 0 0,-19 105-980 0 0,8 69-164 0 0,-71 109 34 0 0,0 1 0 0 0,0 0 0 0 0,0 0 0 0 0,0-1 0 0 0,0 1 0 0 0,0 0 0 0 0,0 0 0 0 0,1 0 0 0 0,-1 1 0 0 0,0-1 0 0 0,1 0 0 0 0,-1 0 0 0 0,0 1 0 0 0,1-1 0 0 0,-1 1 0 0 0,1-1 0 0 0,-1 1 0 0 0,1 0 0 0 0,-1-1 0 0 0,1 1 0 0 0,-1 0 0 0 0,1 0 0 0 0,0 0 0 0 0,-1 0 0 0 0,1 0 0 0 0,-1 0 0 0 0,1 1 0 0 0,-1-1 0 0 0,1 1 0 0 0,-1-1 0 0 0,1 1 0 0 0,-1-1 0 0 0,0 1 0 0 0,1 0 0 0 0,-1-1 14 0 0,21 132-4136 0 0,-13-120 1135 0 0,6 2-8950 0 0,-9-13 6985 0 0</inkml:trace>
  <inkml:trace contextRef="#ctx0" brushRef="#br0" timeOffset="3873.503">2677 307 8794 0 0,'0'0'2519'0'0,"0"0"-639"0"0,0 0-370 0 0,0 0-59 0 0,0 0-112 0 0,0 0-273 0 0,0 0-376 0 0,0 0-300 0 0,0 0-186 0 0,0 0-104 0 0,0 0-43 0 0,0 0-25 0 0,-11 20-21 0 0,-35 65-18 0 0,25-40 82 0 0,21-36-2936 0 0,1 2-4039 0 0,-1-8-857 0 0</inkml:trace>
  <inkml:trace contextRef="#ctx0" brushRef="#br0" timeOffset="4394.123">2892 362 0 0 0,'0'0'935'0'0,"0"0"839"0"0,0 0 379 0 0,0 0 51 0 0,0 0-97 0 0,0 0-228 0 0,0 0-340 0 0,0 0-316 0 0,0 0-262 0 0,0 0-173 0 0,0 0-101 0 0,0 0-63 0 0,0 0-70 0 0,14-1 537 0 0,-7 0-973 0 0,131-8 768 0 0,-137 10-878 0 0,0-1 0 0 0,0 0 0 0 0,0 1 0 0 0,0-1 0 0 0,0 0 0 0 0,0 1-1 0 0,0-1 1 0 0,0 1 0 0 0,0 0 0 0 0,0-1 0 0 0,0 1 0 0 0,0 0 0 0 0,0 0 0 0 0,-1-1 0 0 0,1 1 0 0 0,0 0 0 0 0,0 0 0 0 0,-1 0 0 0 0,1 0 0 0 0,-1 0 0 0 0,1 0 0 0 0,-1 0 0 0 0,1 0 0 0 0,-1 0 0 0 0,0 0-1 0 0,1 0 1 0 0,-1 1 0 0 0,0-1 0 0 0,0 0 0 0 0,0 0 0 0 0,0 0 0 0 0,0 0 0 0 0,0 0 0 0 0,0 0 0 0 0,0 1 0 0 0,0-1 0 0 0,-1 0 0 0 0,1 0 0 0 0,0 0 0 0 0,-1 0 0 0 0,1 0 0 0 0,-1 0 0 0 0,1 0-8 0 0,-26 44 467 0 0,-46 26 247 0 0,71-70-701 0 0,0 0 0 0 0,0 0 0 0 0,0 1 0 0 0,0-1 0 0 0,0 0 0 0 0,0 1 0 0 0,0-1 0 0 0,1 0 0 0 0,-1 1 0 0 0,1-1 0 0 0,-1 1 0 0 0,1-1 0 0 0,-1 1 0 0 0,1-1 0 0 0,0 1 0 0 0,0-1 0 0 0,0 1 0 0 0,0-1 0 0 0,0 1 0 0 0,0-1 0 0 0,0 1 0 0 0,0 0 0 0 0,0-1 0 0 0,1 1 0 0 0,-1-1 0 0 0,1 1 0 0 0,-1-1-1 0 0,1 0 1 0 0,0 1 0 0 0,-1-1 0 0 0,1 1 0 0 0,0-1 0 0 0,0 0 0 0 0,0 0 0 0 0,0 0 0 0 0,0 1 0 0 0,0-1 0 0 0,0 0 0 0 0,1 0 0 0 0,-1 0 0 0 0,0-1 0 0 0,1 2-13 0 0,13 0-23 0 0,0-1 0 0 0,0 0 0 0 0,0-1 0 0 0,0-1-1 0 0,0 0 1 0 0,0-1 0 0 0,-1 0 0 0 0,1-1 0 0 0,0-1 0 0 0,-1-1 0 0 0,7-2 23 0 0,-2 2-2285 0 0,-4 2-6629 0 0,-7 3-1224 0 0</inkml:trace>
  <inkml:trace contextRef="#ctx0" brushRef="#br0" timeOffset="5485.537">3649 829 0 0 0,'0'0'1391'0'0,"0"0"192"0"0,0 0 93 0 0,0 0 122 0 0,0 0 45 0 0,0 0-205 0 0,0 0-350 0 0,0 0-317 0 0,-31 9-295 0 0,-96 28-185 0 0,62-2-2 0 0,55-26-414 0 0,1-1-39 0 0,-1 1 0 0 0,1 0 0 0 0,0 0 0 0 0,1 1 0 0 0,0 0 0 0 0,1 0 0 0 0,0 1-1 0 0,1 0 1 0 0,0 1 0 0 0,0-1 0 0 0,1 1 0 0 0,1 0 0 0 0,0 0 0 0 0,0 0 0 0 0,2 1 0 0 0,-1-1 0 0 0,2 1 0 0 0,-1 0 0 0 0,2 12-36 0 0,0-22 22 0 0,1 0 1 0 0,0 0-1 0 0,0 1 1 0 0,0-1-1 0 0,1 0 1 0 0,-1 0-1 0 0,1 0 1 0 0,0 0-1 0 0,0-1 1 0 0,0 1-1 0 0,0 0 1 0 0,0-1-1 0 0,0 0 1 0 0,1 1-1 0 0,-1-1 1 0 0,1 0-1 0 0,0 0 0 0 0,-1 0 1 0 0,1 0-1 0 0,0-1 1 0 0,0 1-1 0 0,0-1 1 0 0,0 0-1 0 0,0 0 1 0 0,1 0-1 0 0,-1 0 1 0 0,0-1-1 0 0,1 1 1 0 0,-1-1-1 0 0,2 1-22 0 0,103-13 1938 0 0,-81 0-1639 0 0,-1-1 0 0 0,0 0 0 0 0,-1-2 0 0 0,0-1 0 0 0,-2-1 0 0 0,0-1 0 0 0,0-2 0 0 0,-2 0 0 0 0,-1-1 1 0 0,0 0-1 0 0,-2-2 0 0 0,0 0 0 0 0,-2-2 0 0 0,4-7-299 0 0,-4 7 13 0 0,-1-1 1 0 0,-1 0-1 0 0,-2-1 1 0 0,-1 0 0 0 0,-1-1-1 0 0,-1 0 1 0 0,-1-1-1 0 0,-2 0 1 0 0,-1 0 0 0 0,-1 0-1 0 0,-2-1 1 0 0,0 0-1 0 0,-2 1 1 0 0,-2-1 0 0 0,-1-5-14 0 0,1 23-68 0 0,0 0 0 0 0,-1 0 0 0 0,0 1 0 0 0,-1 0 1 0 0,0-1-1 0 0,-1 1 0 0 0,0 1 0 0 0,-1-1 0 0 0,0 1 1 0 0,-1 0-1 0 0,0 0 0 0 0,0 1 0 0 0,-1 0 1 0 0,0 0-1 0 0,-1 1 0 0 0,0 0 0 0 0,0 0 0 0 0,-7-3 68 0 0,12 9-27 0 0,1 0-1 0 0,0 1 0 0 0,-1 0 1 0 0,1 0-1 0 0,-1 0 0 0 0,1 0 1 0 0,-1 0-1 0 0,1 1 1 0 0,-1 0-1 0 0,1 0 0 0 0,-1 0 1 0 0,0 0-1 0 0,1 0 0 0 0,-1 1 1 0 0,1-1-1 0 0,-1 1 0 0 0,1 0 1 0 0,-1 0-1 0 0,1 0 0 0 0,-1 1 1 0 0,1-1-1 0 0,0 1 1 0 0,0 0-1 0 0,0 0 0 0 0,0 0 1 0 0,0 0-1 0 0,0 0 0 0 0,1 1 1 0 0,-1-1-1 0 0,1 1 0 0 0,-3 2 28 0 0,-54 100-22 0 0,50-82 90 0 0,2 0 0 0 0,1 0 0 0 0,1 0-1 0 0,0 0 1 0 0,2 1 0 0 0,1 0-1 0 0,1-1 1 0 0,1 1 0 0 0,1 0-1 0 0,1 0 1 0 0,1-1 0 0 0,1 1-1 0 0,1-1 1 0 0,1 0 0 0 0,1 0-1 0 0,1-1 1 0 0,1 0 0 0 0,1 0-1 0 0,1-1 1 0 0,12 18-68 0 0,1-4 219 0 0,2 0-1 0 0,2-2 0 0 0,1-1 1 0 0,1-1-1 0 0,15 10-218 0 0,16 17-25 0 0,-59-68-15176 0 0,-2 5 8476 0 0</inkml:trace>
  <inkml:trace contextRef="#ctx0" brushRef="#br0" timeOffset="5818.291">4507 634 6025 0 0,'0'0'2261'0'0,"0"0"-273"0"0,0 0-166 0 0,0 0 36 0 0,0 0-106 0 0,0 0-329 0 0,-19 35-452 0 0,-57 108-383 0 0,35-67-205 0 0,-4-1-1 0 0,-47 60-382 0 0,61-85-50 0 0,15-23-1931 0 0,-1-1-6228 0 0,14-23 3656 0 0,0-2-107 0 0</inkml:trace>
  <inkml:trace contextRef="#ctx0" brushRef="#br0" timeOffset="6081.042">4102 682 7001 0 0,'0'0'1529'0'0,"0"0"-410"0"0,0 0-127 0 0,0 0 306 0 0,0 0 266 0 0,0 0 11 0 0,0 0-256 0 0,0 0-271 0 0,0 0-192 0 0,0 0-137 0 0,0 0-97 0 0,0 0-70 0 0,31 34-74 0 0,97 108-97 0 0,-33-38 325 0 0,12 33-494 0 0,-100-120-503 0 0,-6-14-4066 0 0,0-2-4544 0 0,-3-1 479 0 0</inkml:trace>
  <inkml:trace contextRef="#ctx0" brushRef="#br0" timeOffset="6334.338">4974 281 7210 0 0,'0'0'3652'0'0,"0"0"-1741"0"0,0 0-640 0 0,0 0 54 0 0,0 0 67 0 0,0 0-98 0 0,0 0-353 0 0,0 0-363 0 0,0 0-248 0 0,0 0-163 0 0,0 0-90 0 0,0 0-50 0 0,-25 32-43 0 0,-76 101-76 0 0,67-80-519 0 0,29-35-901 0 0,5-11-1435 0 0,0 0-3660 0 0,0-3-1783 0 0</inkml:trace>
  <inkml:trace contextRef="#ctx0" brushRef="#br0" timeOffset="6827.39">5210 793 13195 0 0,'0'0'1325'0'0,"0"0"-280"0"0,0 0 24 0 0,0 0 142 0 0,0 0-8 0 0,0 0-243 0 0,0 0-352 0 0,0 0-232 0 0,0 0-130 0 0,0 0-93 0 0,-31 12-69 0 0,-97 40-25 0 0,71-13-20 0 0,51-28-34 0 0,-4 2-53 0 0,1 0 1 0 0,1 1-1 0 0,1 0 0 0 0,0 1 0 0 0,0-1 1 0 0,2 2-1 0 0,0-1 0 0 0,0 0 1 0 0,2 1-1 0 0,0 0 0 0 0,0 0 1 0 0,2 0-1 0 0,0 8 48 0 0,1-21-13 0 0,0-1 0 0 0,1 1 0 0 0,-1 0 0 0 0,1-1 0 0 0,0 1 0 0 0,0-1 0 0 0,0 1 0 0 0,0-1 0 0 0,0 1 0 0 0,0-1 1 0 0,1 0-1 0 0,-1 1 0 0 0,1-1 0 0 0,-1 0 0 0 0,1 0 0 0 0,0 0 0 0 0,0 0 0 0 0,0-1 0 0 0,0 1 0 0 0,0 0 0 0 0,1-1 0 0 0,-1 0 0 0 0,0 1 0 0 0,1-1 0 0 0,-1 0 1 0 0,1 0-1 0 0,-1 0 0 0 0,1 0 0 0 0,-1-1 0 0 0,1 1 0 0 0,0-1 0 0 0,-1 0 0 0 0,1 0 0 0 0,2 0 13 0 0,95-11 244 0 0,-61-6-67 0 0,-1-2-1 0 0,-1-2 1 0 0,0-1 0 0 0,-2-1 0 0 0,-1-3 0 0 0,-1 0 0 0 0,-1-3 0 0 0,-1 0-1 0 0,-2-2 1 0 0,-1-1 0 0 0,-1-1 0 0 0,-2-2 0 0 0,15-27-177 0 0,-26 37-163 0 0,-1 0 1 0 0,-2-1-1 0 0,0 0 0 0 0,-1-1 0 0 0,-2 0 1 0 0,-1-1-1 0 0,-1 1 0 0 0,-1-2 1 0 0,-2 1-1 0 0,-1 0 0 0 0,-1 0 1 0 0,-1-1-1 0 0,-1 1 163 0 0,0 21-113 0 0,1 0 1 0 0,-1 0 0 0 0,0 0-1 0 0,0 1 1 0 0,-1-1 0 0 0,0 0-1 0 0,0 1 1 0 0,-1 0 0 0 0,0-1-1 0 0,0 1 1 0 0,0 0 0 0 0,-1 0-1 0 0,0 1 1 0 0,0-1 0 0 0,0 1-1 0 0,-1 0 1 0 0,1 0 0 0 0,-1 0-1 0 0,0 1 1 0 0,-1-1 0 0 0,1 1-1 0 0,-1 1 1 0 0,0-1 0 0 0,0 1-1 0 0,0 0 1 0 0,-1 0 0 0 0,1 1-1 0 0,0 0 1 0 0,-1 0 0 0 0,0 0-1 0 0,1 1 1 0 0,-1 0 0 0 0,0 0-1 0 0,0 1 1 0 0,0 0 0 0 0,0 0-1 0 0,1 1 1 0 0,-2-1 112 0 0,-3 4 51 0 0,1 1 0 0 0,0 0 0 0 0,0 0-1 0 0,0 1 1 0 0,0 0 0 0 0,1 1 0 0 0,0 0 0 0 0,1 0 0 0 0,-1 1 0 0 0,1 0 0 0 0,1 1 0 0 0,0-1-1 0 0,0 2 1 0 0,0-1 0 0 0,1 1 0 0 0,1 0 0 0 0,0 0 0 0 0,0 0 0 0 0,-2 8-51 0 0,-4 9 131 0 0,1 1 0 0 0,1 0 1 0 0,1 1-1 0 0,2 0 1 0 0,1 0-1 0 0,1 1 0 0 0,1-1 1 0 0,2 1-1 0 0,1-1 0 0 0,3 21-131 0 0,0-29 20 0 0,1-1 0 0 0,1 0 0 0 0,0 0-1 0 0,2 0 1 0 0,0 0 0 0 0,2-1-1 0 0,0-1 1 0 0,1 1 0 0 0,0-1 0 0 0,2-1-1 0 0,0 0 1 0 0,1-1 0 0 0,0 0-1 0 0,12 10-19 0 0,-16-19-173 0 0,-1-1-1 0 0,1 0 0 0 0,1 0 0 0 0,-1 0 0 0 0,1-1 0 0 0,0-1 0 0 0,0 0 1 0 0,1 0-1 0 0,-1-1 0 0 0,1 0 0 0 0,0-1 0 0 0,10 1 174 0 0,12-1-4650 0 0,-1-5-3826 0 0,-22 0 4455 0 0</inkml:trace>
  <inkml:trace contextRef="#ctx0" brushRef="#br0" timeOffset="7406.184">5779 704 4737 0 0,'0'0'1591'0'0,"0"0"-463"0"0,0 0-100 0 0,0 0 215 0 0,0 0 124 0 0,0 0-85 0 0,0 0-308 0 0,0 0-340 0 0,-14 34-219 0 0,-43 104-120 0 0,42-77 115 0 0,17-51-289 0 0,-2-6-51 0 0,1 0 0 0 0,-1 0 0 0 0,1-1 0 0 0,0 1 0 0 0,0 0 0 0 0,0-1 0 0 0,0 1 0 0 0,1-1 0 0 0,0 1 0 0 0,0-1 0 0 0,0 0 0 0 0,0 0 0 0 0,0 0 0 0 0,0 0 0 0 0,1 0 0 0 0,-1 0 0 0 0,1 0 0 0 0,0-1 0 0 0,0 0 0 0 0,0 1 0 0 0,0-1 0 0 0,1 0 0 0 0,-1 0 0 0 0,0-1 0 0 0,1 1 0 0 0,-1-1 0 0 0,1 0 0 0 0,0 0 0 0 0,-1 0 0 0 0,1 0 0 0 0,0 0 0 0 0,3-1-70 0 0,2 1 220 0 0,1 0 1 0 0,-1-1 0 0 0,1-1-1 0 0,-1 0 1 0 0,0 0 0 0 0,1-1-1 0 0,-1 0 1 0 0,0 0-1 0 0,0-1 1 0 0,0 0 0 0 0,0-1-1 0 0,6-3-220 0 0,12-11 242 0 0,0-1 0 0 0,-2-2 0 0 0,0 0 0 0 0,-2-2 0 0 0,0-1 0 0 0,-1 0 0 0 0,-2-2 0 0 0,8-11-242 0 0,52-62 363 0 0,-80 98-365 0 0,1 1 1 0 0,-1 0-1 0 0,0-1 0 0 0,0 1 0 0 0,0-1 0 0 0,0 1 0 0 0,0 0 0 0 0,0-1 0 0 0,0 1 0 0 0,0-1 0 0 0,1 1 0 0 0,-1 0 0 0 0,0-1 0 0 0,0 1 0 0 0,0 0 0 0 0,1-1 0 0 0,-1 1 0 0 0,0 0 0 0 0,1 0 0 0 0,-1-1 0 0 0,0 1 0 0 0,1 0 0 0 0,-1 0 0 0 0,0-1 0 0 0,1 1 0 0 0,-1 0 0 0 0,0 0 0 0 0,1 0 0 0 0,-1 0 0 0 0,0-1 0 0 0,1 1 0 0 0,-1 0 0 0 0,1 0 0 0 0,-1 0 0 0 0,0 0 0 0 0,1 0 0 0 0,-1 0 0 0 0,1 0 0 0 0,-1 0 0 0 0,0 0 0 0 0,1 0 0 0 0,-1 0 0 0 0,1 1 0 0 0,-1-1 0 0 0,0 0 0 0 0,1 0 0 0 0,-1 0 1 0 0,1 0-1 0 0,-1 1 0 0 0,0-1 0 0 0,1 0 0 0 0,-1 0 0 0 0,0 1 0 0 0,0-1 0 0 0,1 0 0 0 0,-1 0 0 0 0,0 1 0 0 0,0-1 0 0 0,1 0 0 0 0,-1 1 0 0 0,0-1 0 0 0,0 1 0 0 0,0-1 0 0 0,1 0 0 0 0,-1 1 0 0 0,0-1 0 0 0,0 0 0 0 0,0 1 0 0 0,0 0 2 0 0,-1 32-163 0 0,1-28 224 0 0,-52 311-908 0 0,51 59-1402 0 0,-1-340 1788 0 0,-1 0-1 0 0,-2-1 0 0 0,-1 0 0 0 0,-2 0 1 0 0,-1 0-1 0 0,-2-1 0 0 0,-1 0 0 0 0,-13 22 462 0 0,23-48 189 0 0,0 0-1 0 0,-1-1 0 0 0,0 1 1 0 0,-1 0-1 0 0,1-1 1 0 0,-1 0-1 0 0,0 0 0 0 0,-1 0 1 0 0,1 0-1 0 0,-1-1 1 0 0,0 1-1 0 0,-1-1 0 0 0,1-1 1 0 0,-1 1-1 0 0,0-1 1 0 0,0 0-1 0 0,-1 0 0 0 0,1-1 1 0 0,-1 0-1 0 0,1 0 0 0 0,-1 0 1 0 0,0-1-1 0 0,-7 2-188 0 0,10-4 76 0 0,-1-1 1 0 0,1 1-1 0 0,0-1 0 0 0,0 0 0 0 0,0 0 0 0 0,0 0 1 0 0,0 0-1 0 0,0-1 0 0 0,0 0 0 0 0,0 0 0 0 0,0 0 1 0 0,1 0-1 0 0,-1 0 0 0 0,1-1 0 0 0,0 0 0 0 0,-1 1 1 0 0,1-1-1 0 0,0 0 0 0 0,1-1 0 0 0,-1 1 0 0 0,1 0 1 0 0,-1-1-1 0 0,1 0 0 0 0,0 1 0 0 0,0-1 0 0 0,0 0 1 0 0,1 0-1 0 0,0 0 0 0 0,-1 0 0 0 0,1 0 0 0 0,1 0 1 0 0,-1-4-77 0 0,-5-140 292 0 0,11 115-589 0 0,2 0 0 0 0,2 1-1 0 0,0-1 1 0 0,2 2-1 0 0,2-1 1 0 0,1 2 0 0 0,9-14 297 0 0,25-64-9766 0 0,-37 76-834 0 0</inkml:trace>
  <inkml:trace contextRef="#ctx0" brushRef="#br0" timeOffset="7665.484">6580 259 9794 0 0,'0'0'4840'0'0,"0"0"-2970"0"0,0 0-1028 0 0,0 0 79 0 0,0 0 192 0 0,0 0 21 0 0,0 0-241 0 0,0 0-269 0 0,0 0-218 0 0,0 0-145 0 0,-13 31-77 0 0,-40 100-68 0 0,0-39-96 0 0,53-92-22 0 0,-56 80-440 0 0,14-31-4251 0 0,30-35-1984 0 0,5-3-4527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59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248 221 6673 0 0,'0'0'1475'0'0,"0"0"-130"0"0,0 0-64 0 0,0 0 108 0 0,0 0 194 0 0,0 0 64 0 0,0 0-192 0 0,0 0-378 0 0,0 0-405 0 0,0 0-320 0 0,-8 2-182 0 0,-23 8-58 0 0,24 30 121 0 0,61 311 1134 0 0,-22-31-1631 0 0,-34-182-4697 0 0,-5-98-3545 0 0,1-31 1406 0 0</inkml:trace>
  <inkml:trace contextRef="#ctx0" brushRef="#br0" timeOffset="370.775">1 387 6937 0 0,'0'0'1638'0'0,"0"0"-37"0"0,0 0 24 0 0,0 0 57 0 0,0 0-71 0 0,0 0-307 0 0,0 0-448 0 0,0 0-324 0 0,0 0-158 0 0,0 0-37 0 0,0 0 13 0 0,0 0-21 0 0,31-15-24 0 0,103-45-18 0 0,0 21 233 0 0,-97 29-409 0 0,1 2 0 0 0,0 1-1 0 0,0 3 1 0 0,0 0 0 0 0,0 3-1 0 0,38 3-110 0 0,-73-2 0 0 0,0 0-1 0 0,0 1 1 0 0,0-1-1 0 0,1 1 0 0 0,-1-1 1 0 0,0 1-1 0 0,0 0 0 0 0,0 1 1 0 0,0-1-1 0 0,0 0 0 0 0,-1 1 1 0 0,1-1-1 0 0,0 1 1 0 0,0 0-1 0 0,-1 0 0 0 0,0 0 1 0 0,1 1-1 0 0,-1-1 0 0 0,0 0 1 0 0,0 1-1 0 0,0-1 0 0 0,0 1 1 0 0,0 0-1 0 0,-1 0 1 0 0,0 0-1 0 0,1-1 0 0 0,-1 1 1 0 0,0 0-1 0 0,0 1 0 0 0,0-1 1 0 0,-1 0-1 0 0,1 0 0 0 0,-1 0 1 0 0,0 0-1 0 0,0 1 0 0 0,0-1 1 0 0,0 0-1 0 0,0 0 1 0 0,-1 0-1 0 0,1 1 0 0 0,-1-1 1 0 0,0 0-1 0 0,0 0 0 0 0,0 0 1 0 0,0 0-1 0 0,-1 1 1 0 0,-7 13 0 0 0,0-1 0 0 0,0 1-1 0 0,-2-1 1 0 0,0-1 0 0 0,0 0 0 0 0,-2 0 0 0 0,0-1 0 0 0,-12 15 16 0 0,11-12 3 0 0,6-9-24 0 0,0 0 1 0 0,1 0-1 0 0,0 1 0 0 0,1 0 1 0 0,-1 0-1 0 0,2 1 0 0 0,-1 0 1 0 0,1 0-1 0 0,1 0 0 0 0,0 1 1 0 0,0-1-1 0 0,1 1 0 0 0,1 0 1 0 0,0 0-1 0 0,0 0 5 0 0,5-6-4 0 0,-1 0-1 0 0,1 0 1 0 0,0-1 0 0 0,1 0-1 0 0,-1 1 1 0 0,1-1-1 0 0,0 0 1 0 0,0-1-1 0 0,0 1 1 0 0,0-1 0 0 0,1 0-1 0 0,-1 0 1 0 0,1 0-1 0 0,0 0 1 0 0,0-1 0 0 0,0 0-1 0 0,0 0 1 0 0,0 0-1 0 0,0-1 1 0 0,1 0 0 0 0,-1 0-1 0 0,1 0 1 0 0,1 0 4 0 0,-6-1 0 0 0,14 3 3 0 0,0 0 0 0 0,-1 2 0 0 0,1-1 0 0 0,-1 2 0 0 0,1 0 0 0 0,-2 1 0 0 0,12 7-3 0 0,-23-13 16 0 0,-1 0 1 0 0,1 1-1 0 0,-1-1 0 0 0,1 1 0 0 0,-1-1 1 0 0,0 1-1 0 0,0-1 0 0 0,0 1 0 0 0,0 0 1 0 0,0 0-1 0 0,0 0 0 0 0,0 0 0 0 0,0-1 1 0 0,-1 1-1 0 0,1 0 0 0 0,-1 0 0 0 0,1 0 1 0 0,-1 0-1 0 0,0 0 0 0 0,0 0 0 0 0,0 0 1 0 0,0 1-1 0 0,0-1 0 0 0,0 0 0 0 0,-1 0 1 0 0,1 0-1 0 0,-1 0 0 0 0,1-1 0 0 0,-1 1 1 0 0,0 0-1 0 0,0 0 0 0 0,0 0 0 0 0,0 0 1 0 0,0-1-1 0 0,0 1 0 0 0,0 0 0 0 0,-1 0-16 0 0,-53 57 716 0 0,55-58-715 0 0,-231 153 504 0 0,190-128-584 0 0,0-2-1 0 0,-2-1 1 0 0,-1-2 0 0 0,-12 2 79 0 0,31-18-1529 0 0,31-17-4040 0 0,32-13-3281 0 0,-25 14 2485 0 0</inkml:trace>
  <inkml:trace contextRef="#ctx0" brushRef="#br0" timeOffset="1073.3">971 840 5505 0 0,'0'0'2693'0'0,"0"0"-517"0"0,0 0-313 0 0,0 0-13 0 0,0 0-44 0 0,0 0-245 0 0,0 0-447 0 0,0 0-407 0 0,0 0-295 0 0,-11 32-175 0 0,-31 97-66 0 0,39-93-52 0 0,16-33 8 0 0,-8-4-66 0 0,11 0 55 0 0,1-1 1 0 0,-1-1 0 0 0,1 0 0 0 0,-1-2 0 0 0,0 0-1 0 0,-1 0 1 0 0,1-1 0 0 0,-1-1 0 0 0,0-1-1 0 0,-1 0 1 0 0,0-1 0 0 0,0-1 0 0 0,-1 0-1 0 0,0 0 1 0 0,0-1 0 0 0,-1-1 0 0 0,2-4-117 0 0,4 0 30 0 0,189-186 185 0 0,-206 202-234 0 0,0 1 1 0 0,1 0 0 0 0,-1 0 0 0 0,0 0 0 0 0,0 0-1 0 0,1 0 1 0 0,-1 1 0 0 0,0-1 0 0 0,0 0 0 0 0,0 1-1 0 0,-1-1 1 0 0,1 0 0 0 0,0 1 0 0 0,0-1 0 0 0,-1 1 0 0 0,1-1-1 0 0,-1 1 1 0 0,1-1 0 0 0,-1 1 0 0 0,0 0 0 0 0,1-1-1 0 0,-1 1 1 0 0,0 0 0 0 0,0-1 0 0 0,0 1 0 0 0,-1-1-1 0 0,1 1 1 0 0,0 0 0 0 0,0-1 0 0 0,-1 1 0 0 0,1-1 0 0 0,-1 1-1 0 0,0-1 1 0 0,1 1 0 0 0,-1-1 0 0 0,0 1 18 0 0,1 4-18 0 0,-3 24-15 0 0,2-26 25 0 0,-1 0 0 0 0,1 0 1 0 0,0 1-1 0 0,0-1 1 0 0,0 1-1 0 0,1-1 1 0 0,-1 0-1 0 0,1 1 0 0 0,0-1 1 0 0,1 1-1 0 0,-1-1 1 0 0,1 1-1 0 0,0-1 1 0 0,0 1-1 0 0,0-1 0 0 0,0 0 1 0 0,1 0-1 0 0,0 0 1 0 0,0 0-1 0 0,0 0 1 0 0,0 0-1 0 0,1 0 0 0 0,-1 0 1 0 0,1-1-1 0 0,0 1 1 0 0,0-1-1 0 0,0 0 1 0 0,1 0-1 0 0,-1 0 0 0 0,1-1 1 0 0,-1 1-1 0 0,1-1 1 0 0,0 0-1 0 0,0 0 1 0 0,3 1 7 0 0,1-1 44 0 0,0 0-1 0 0,0-1 1 0 0,0 0 0 0 0,0-1 0 0 0,-1 0 0 0 0,1 0 0 0 0,0 0 0 0 0,0-1 0 0 0,0 0 0 0 0,0-1-1 0 0,-1 0 1 0 0,1 0 0 0 0,0-1 0 0 0,-1 0 0 0 0,0 0 0 0 0,0-1 0 0 0,0 1 0 0 0,0-2 0 0 0,0 1-1 0 0,-1-1 1 0 0,0 0 0 0 0,0 0 0 0 0,3-4-44 0 0,33-32 305 0 0,-3-2-1 0 0,-1-2 1 0 0,-2-1 0 0 0,-2-1-1 0 0,-3-3 1 0 0,-1 0 0 0 0,17-44-305 0 0,-30 55 28 0 0,-3-1 1 0 0,-1 0 0 0 0,-2 0-1 0 0,-2-1 1 0 0,-1-1 0 0 0,-2 0-1 0 0,-3 0 1 0 0,0-39-29 0 0,-3 80 3 0 0,0-1-1 0 0,1 1 1 0 0,-1-1 0 0 0,0 1-1 0 0,0-1 1 0 0,0 0 0 0 0,0 1-1 0 0,0-1 1 0 0,-1 1 0 0 0,1-1-1 0 0,0 1 1 0 0,-1-1 0 0 0,1 1-1 0 0,-1 0 1 0 0,1-1 0 0 0,-1 1-1 0 0,0-1 1 0 0,1 1 0 0 0,-1 0-1 0 0,0 0 1 0 0,0-1 0 0 0,0 1-1 0 0,0 0 1 0 0,0 0 0 0 0,0 0-1 0 0,-1 0 1 0 0,0-1-3 0 0,-19 40-373 0 0,1 24 348 0 0,3 1 0 0 0,2 0 0 0 0,3 1 1 0 0,2 0-1 0 0,4 1 0 0 0,2 0 0 0 0,4 22 25 0 0,2-62-46 0 0,0 0 0 0 0,2-1 0 0 0,1 1-1 0 0,1-1 1 0 0,1 0 0 0 0,1 0 0 0 0,1-1 0 0 0,1 0 0 0 0,1-1-1 0 0,1 0 1 0 0,2 1 46 0 0,-9-9-2907 0 0,-78-90-11952 0 0,59 61 10512 0 0,2 7 2411 0 0</inkml:trace>
  <inkml:trace contextRef="#ctx0" brushRef="#br0" timeOffset="1329.6">1468 332 11554 0 0,'0'0'1610'0'0,"0"0"-136"0"0,0 0 33 0 0,0 0-32 0 0,35 0-198 0 0,116 0-214 0 0,-42-3 342 0 0,-1-5-1 0 0,107-22-1404 0 0,-52 5 213 0 0,-82 14-464 0 0,12-1-1368 0 0,-32 5-4051 0 0,-31 3-5651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53 4209 0 0,'0'0'1900'0'0,"0"0"-247"0"0,0 0-198 0 0,0 0 33 0 0,0 0 76 0 0,0 0-27 0 0,0 0-289 0 0,0 0-421 0 0,0 0-358 0 0,0 0-257 0 0,0 0-114 0 0,0 3-9 0 0,12 498 2410 0 0,-35-314-2316 0 0,23-227 2662 0 0,5-85-2583 0 0,5 58-217 0 0,2 0 0 0 0,4 2 0 0 0,2-1 0 0 0,4 2 1 0 0,26-55-46 0 0,-44 109-1 0 0,1-1-1 0 0,0 2 1 0 0,1-1 0 0 0,0 0 0 0 0,0 1 0 0 0,1 0 0 0 0,0 1 0 0 0,1 0 0 0 0,0 0 0 0 0,0 0 0 0 0,1 1 0 0 0,-1 0 0 0 0,10-5 1 0 0,-15 11-6 0 0,-1 0-1 0 0,0 1 0 0 0,1-1 1 0 0,-1 1-1 0 0,1-1 1 0 0,-1 1-1 0 0,0 0 0 0 0,1 0 1 0 0,-1 0-1 0 0,1 0 1 0 0,-1 0-1 0 0,0 1 0 0 0,1-1 1 0 0,-1 1-1 0 0,1-1 1 0 0,-1 1-1 0 0,0 0 0 0 0,0 0 1 0 0,1 0-1 0 0,-1 0 1 0 0,0 0-1 0 0,0 1 0 0 0,0-1 1 0 0,0 1-1 0 0,0-1 1 0 0,-1 1-1 0 0,1 0 0 0 0,0 0 1 0 0,-1 0-1 0 0,1-1 1 0 0,-1 2-1 0 0,0-1 0 0 0,0 0 1 0 0,1 2 6 0 0,33 88 90 0 0,-30-73-76 0 0,1 20-906 0 0,-6-38 82 0 0,0-1-555 0 0,0 0-824 0 0,0-1-3273 0 0,0-2 2897 0 0,0 3 1272 0 0,0-4-6761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0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384 557 0 0 0,'0'0'1182'0'0,"0"0"-21"0"0,0 0-150 0 0,0 0 31 0 0,0 0 167 0 0,0 0 113 0 0,0 0-26 0 0,0 0-181 0 0,0 0-243 0 0,0 0-262 0 0,0 0-201 0 0,0 0-164 0 0,0 0-101 0 0,-33 4-50 0 0,-101 13-23 0 0,71 8-2 0 0,53-15-56 0 0,-1-4-12 0 0,1 1-1 0 0,0 1 1 0 0,0 0-1 0 0,0 0 1 0 0,1 1-1 0 0,0 0 0 0 0,1 0 1 0 0,0 1-1 0 0,0 0 1 0 0,1 1-1 0 0,1 0 1 0 0,0 0-1 0 0,0 0 1 0 0,1 1-1 0 0,0 0 1 0 0,1 0-1 0 0,1 0 1 0 0,0 0-1 0 0,0 1 1 0 0,1 3-1 0 0,2-14 23 0 0,0 0 1 0 0,1 1-1 0 0,-1-1 1 0 0,1 0-1 0 0,0 0 1 0 0,-1 0-1 0 0,1 0 1 0 0,0 0-1 0 0,0 0 1 0 0,0 0-1 0 0,1 0 1 0 0,-1 0-1 0 0,0 0 1 0 0,1 0-1 0 0,-1-1 1 0 0,1 1-1 0 0,0-1 1 0 0,-1 1-1 0 0,1-1 1 0 0,0 0-1 0 0,0 1 1 0 0,0-1-1 0 0,0 0 1 0 0,0 0-1 0 0,0 0 1 0 0,0-1-1 0 0,0 1 1 0 0,1 0-1 0 0,-1-1 1 0 0,0 1-1 0 0,0-1 1 0 0,3 0-24 0 0,75-1 2246 0 0,-59-6-1860 0 0,0 0 0 0 0,0-2 0 0 0,-1 0 0 0 0,0-1 0 0 0,0-1 0 0 0,-1-1 1 0 0,-1-1-1 0 0,14-12-386 0 0,-12 10 210 0 0,35-28-19 0 0,-3-2 1 0 0,-1-3-1 0 0,-3-1 1 0 0,-2-3-1 0 0,-2-2 1 0 0,-3-2-1 0 0,12-23-191 0 0,-44 67-233 0 0,-1 0-1 0 0,0 0 0 0 0,-1 0 1 0 0,-1-1-1 0 0,0 0 1 0 0,0 0-1 0 0,-2-1 0 0 0,1 0 1 0 0,-2 0-1 0 0,0 0 1 0 0,-1 0-1 0 0,0 0 0 0 0,-1 0 1 0 0,0-1-1 0 0,-1 1 1 0 0,-1 0-1 0 0,-1-1 0 0 0,0 1 1 0 0,-1-4 233 0 0,2 15-62 0 0,-1 0 1 0 0,1-1-1 0 0,-1 1 1 0 0,0 0-1 0 0,0-1 0 0 0,0 1 1 0 0,0 0-1 0 0,-1 1 1 0 0,1-1-1 0 0,-1 0 0 0 0,1 1 1 0 0,-1-1-1 0 0,0 1 1 0 0,0 0-1 0 0,0 0 0 0 0,-1 0 1 0 0,1 0-1 0 0,0 1 1 0 0,-1-1-1 0 0,1 1 0 0 0,-1 0 1 0 0,1 0-1 0 0,-1 0 1 0 0,0 1-1 0 0,1-1 0 0 0,-1 1 1 0 0,0 0-1 0 0,0 0 1 0 0,1 0-1 0 0,-1 0 0 0 0,0 1 1 0 0,1-1-1 0 0,-3 2 62 0 0,-5 1-31 0 0,0 0 1 0 0,1 1-1 0 0,-1 0 0 0 0,1 1 0 0 0,0 1 1 0 0,0-1-1 0 0,1 1 0 0 0,0 1 0 0 0,0 0 0 0 0,-5 5 31 0 0,-7 5 122 0 0,1 0-1 0 0,1 2 0 0 0,1 0 1 0 0,0 1-1 0 0,2 1 1 0 0,0 0-1 0 0,1 1 0 0 0,2 1 1 0 0,0 1-1 0 0,1 0 0 0 0,1 0 1 0 0,2 1-1 0 0,0 0 0 0 0,2 1 1 0 0,1-1-1 0 0,1 2 1 0 0,0 4-123 0 0,6-21 78 0 0,0 0-1 0 0,0 0 0 0 0,1 1 0 0 0,0-1 0 0 0,1 0 0 0 0,1-1 0 0 0,-1 1 0 0 0,1-1 0 0 0,1 1 0 0 0,0-1 0 0 0,0 0 0 0 0,1-1 0 0 0,0 1 0 0 0,0-1 0 0 0,1 0 0 0 0,0-1 0 0 0,0 0 0 0 0,1 0 0 0 0,0 0 0 0 0,6 2-76 0 0,13 10 312 0 0,2-1-1 0 0,0-2 1 0 0,1 0-1 0 0,0-3 0 0 0,25 9-311 0 0,72-7 67 0 0,-124-28-3913 0 0,-6 4-3773 0 0,0 5 1143 0 0</inkml:trace>
  <inkml:trace contextRef="#ctx0" brushRef="#br0" timeOffset="314.606">1376 451 10658 0 0,'0'0'1038'0'0,"0"0"-21"0"0,0 0 110 0 0,0 0 144 0 0,0 0 16 0 0,-23 31-175 0 0,-75 100-321 0 0,-38 38 632 0 0,25-19-2070 0 0,98-131-1766 0 0,7-16-2187 0 0,-1-2-5153 0 0,5-1 7442 0 0</inkml:trace>
  <inkml:trace contextRef="#ctx0" brushRef="#br0" timeOffset="570.083">1023 432 8274 0 0,'0'0'1741'0'0,"0"0"-700"0"0,0 0-463 0 0,0 0 65 0 0,0 0 269 0 0,0 0 209 0 0,0 0-44 0 0,0 0-174 0 0,0 0-185 0 0,0 0-125 0 0,0 0-69 0 0,0 0-41 0 0,11 27-35 0 0,37 85-53 0 0,12-16 588 0 0,80 74 117 0 0,-75-115-1323 0 0,-43-46-2056 0 0,-9-6-6177 0 0,-10 0-2120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0 3209 0 0,'0'0'1657'0'0,"0"0"-79"0"0,0 0 200 0 0,0 0 306 0 0,0 0 115 0 0,0 0-246 0 0,0 0-548 0 0,0 0-495 0 0,0 0-337 0 0,0 0-202 0 0,0 0-103 0 0,0 0-70 0 0,0 0-72 0 0,-16 26-51 0 0,-52 79-64 0 0,28-32-1782 0 0,36-60-525 0 0,1-6-2493 0 0,2-3-4750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0,'0'0'739'0'0,"0"0"879"0"0,0 0 394 0 0,0 0 212 0 0,0 0 85 0 0,0 0-149 0 0,0 0-450 0 0,0 0-530 0 0,0 0-398 0 0,0 0-226 0 0,0 0-69 0 0,0 0 19 0 0,8-3 48 0 0,62-16 1206 0 0,156 19 277 0 0,-180 4-1529 0 0,-46-4-229 0 0,0 0 61 0 0,0 0 40 0 0,-40-74 582 0 0,30 63-911 0 0,-77-91-48 0 0,64 65-2065 0 0,31 36-7993 0 0,-3 1-697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0,'0'0'417'0'0,"0"0"1116"0"0,0 0 510 0 0,0 0 189 0 0,0 0 5 0 0,0 0-299 0 0,0 0-386 0 0,0 0-353 0 0,0 0-295 0 0,0 0-184 0 0,0 0-106 0 0,0 0-18 0 0,0 0-15 0 0,5-1-21 0 0,34 1 950 0 0,81 1 1412 0 0,-25-7-2575 0 0,14-10-794 0 0,-90 10-659 0 0,-15 5-3102 0 0,-1 1-4129 0 0,-3 0 530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2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0,'0'0'928'0'0,"0"0"655"0"0,0 0 346 0 0,0 0 34 0 0,0 0-228 0 0,0 0-428 0 0,0 0-388 0 0,0 0-194 0 0,0 0-23 0 0,0 0 56 0 0,5 0 56 0 0,273 0 7185 0 0,-116-18-7866 0 0,-162 18-657 0 0,0 0-412 0 0,0 0-714 0 0,0 0-1333 0 0,0 0-2806 0 0,0 0-3824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0 258 0 0 0,'0'0'1444'0'0,"0"0"147"0"0,0 0 218 0 0,0 0 246 0 0,0 0 61 0 0,0 0-179 0 0,0 0-434 0 0,0 0-443 0 0,0 0-321 0 0,0 0-146 0 0,0 0-47 0 0,0 0-45 0 0,11-3-2 0 0,84-12 1024 0 0,243 11 2311 0 0,-338 4-3494 0 0,0 0 83 0 0,0 0 46 0 0,-16-22 741 0 0,-142-148-1676 0 0,140 143-2357 0 0,16 20-1484 0 0,1 1-3462 0 0,1 2-1058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48 170 288 0 0,'0'0'1815'0'0,"0"0"-367"0"0,0 0-67 0 0,0 0 259 0 0,0 0 204 0 0,0 0 16 0 0,0 0-248 0 0,0 0-372 0 0,0 0-337 0 0,-4 32-228 0 0,-12 100-150 0 0,15 17 1064 0 0,5-94-1235 0 0,-1-7-152 0 0,-1-27-115 0 0,0-1 0 0 0,-2 1 0 0 0,-1 0 0 0 0,0-1 0 0 0,-2 1 0 0 0,-2 13-87 0 0,-15 14 819 0 0,12-67 1653 0 0,14-74-1432 0 0,37-46-647 0 0,-18 66-269 0 0,-21 61-115 0 0,17-60 17 0 0,3 1 1 0 0,4 1-1 0 0,2 1 1 0 0,11-12-27 0 0,-29 58 11 0 0,-11 19-8 0 0,1 0 0 0 0,-1 0 0 0 0,1 0 0 0 0,0 1-1 0 0,-1-1 1 0 0,2 1 0 0 0,-1-1 0 0 0,0 1 0 0 0,1 0 0 0 0,-1 0-1 0 0,1 0 1 0 0,0 0 0 0 0,0 0 0 0 0,0 1 0 0 0,0-1 0 0 0,1 1 0 0 0,-1 0-1 0 0,1 0 1 0 0,-1 0 0 0 0,1 0 0 0 0,0 1 0 0 0,0 0 0 0 0,0-1 0 0 0,-1 1-1 0 0,1 1 1 0 0,1-1-3 0 0,1 4 3 0 0,-1 0 0 0 0,1 1 0 0 0,-1-1 0 0 0,1 1 0 0 0,-1 1 0 0 0,0-1 0 0 0,0 1 0 0 0,-1 0 0 0 0,0 0 0 0 0,0 0 0 0 0,0 0 0 0 0,0 1 0 0 0,-1 0 0 0 0,0 0 0 0 0,0 0 0 0 0,0 0-3 0 0,31 96 91 0 0,-17-50-1114 0 0,3-62-12920 0 0,-19 9 11983 0 0,4-6-4199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1 416 2048 0 0,'0'0'1835'0'0,"0"0"-159"0"0,0 0 97 0 0,0 0 277 0 0,0 0 106 0 0,0 0-174 0 0,0 0-363 0 0,0 0-366 0 0,0 0-257 0 0,0 0-125 0 0,0 0-99 0 0,0 0-75 0 0,35-6-50 0 0,111-18-107 0 0,45 14 846 0 0,-114 28-1236 0 0,-127-96 2818 0 0,38 60-2900 0 0,2 0 1 0 0,0-1-1 0 0,0 0 1 0 0,2-1-1 0 0,1 1 1 0 0,0-2-1 0 0,0-5-68 0 0,-1-31-2055 0 0,10-4-3289 0 0,2 39-1847 0 0,3 6-4117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3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279 603 16 0 0,'0'0'1894'0'0,"0"0"-94"0"0,0 0-57 0 0,0 0 134 0 0,0 0 38 0 0,0 0-154 0 0,0 0-276 0 0,0 0-381 0 0,0 0-300 0 0,0 0-210 0 0,0 0-118 0 0,0 0-48 0 0,0 0-19 0 0,-23 3-21 0 0,-71 8-66 0 0,43 11 28 0 0,44-14-298 0 0,-1-2-50 0 0,-1 1-1 0 0,1-1 1 0 0,1 2-1 0 0,-1-1 1 0 0,1 1-1 0 0,1 0 1 0 0,-1 1-1 0 0,1-1 1 0 0,1 1-1 0 0,0 0 1 0 0,0 1-1 0 0,1-1 1 0 0,0 1-1 0 0,0 0 1 0 0,1 0-1 0 0,1 0 1 0 0,-1 1-1 0 0,1 7-1 0 0,2-13-2 0 0,0 0 0 0 0,1 0-1 0 0,-1 0 1 0 0,1-1 0 0 0,0 1 0 0 0,1 0-1 0 0,-1-1 1 0 0,1 1 0 0 0,0-1 0 0 0,0 0-1 0 0,0 1 1 0 0,1-1 0 0 0,-1 0 0 0 0,1 0-1 0 0,0-1 1 0 0,0 1 0 0 0,1 0-1 0 0,-1-1 1 0 0,1 0 0 0 0,-1 0 0 0 0,1 0-1 0 0,0 0 1 0 0,0-1 0 0 0,1 0 0 0 0,-1 1-1 0 0,0-1 1 0 0,1-1 0 0 0,-1 1 0 0 0,1-1 2 0 0,3 2 151 0 0,0 0 0 0 0,1-1 0 0 0,-1-1 1 0 0,1 1-1 0 0,-1-1 0 0 0,1-1 0 0 0,0 1 1 0 0,-1-1-1 0 0,1-1 0 0 0,-1 0 0 0 0,1 0 1 0 0,-1-1-1 0 0,1 0 0 0 0,-1 0 0 0 0,0-1 1 0 0,0 0-1 0 0,0 0 0 0 0,0-1 0 0 0,0 0 1 0 0,-1-1-1 0 0,0 1 0 0 0,0-1 0 0 0,6-6-151 0 0,11-9 353 0 0,-1-2 0 0 0,0 0 0 0 0,-2-1 0 0 0,-1-2 1 0 0,16-24-354 0 0,-17 21-168 0 0,-2 0 0 0 0,-1-1 1 0 0,-1 0-1 0 0,-2-1 1 0 0,-1-1-1 0 0,-1 0 0 0 0,-1-1 1 0 0,-2 0-1 0 0,-2 0 1 0 0,-1-1-1 0 0,-1 0 0 0 0,-1 0 1 0 0,-2 0-1 0 0,-2 0 1 0 0,-2-15 167 0 0,0 33-183 0 0,0-1 1 0 0,-1 1-1 0 0,-1 0 1 0 0,0 0-1 0 0,-1 1 1 0 0,0-1-1 0 0,-1 1 1 0 0,-6-8 182 0 0,10 16-47 0 0,0 1 0 0 0,-1 1 0 0 0,1-1 0 0 0,-1 0 0 0 0,0 1 0 0 0,0 0 0 0 0,0 0 0 0 0,0 0 0 0 0,-1 0 1 0 0,0 1-1 0 0,0 0 0 0 0,0 0 0 0 0,0 0 0 0 0,0 0 0 0 0,0 1 0 0 0,-1 0 0 0 0,0 0 0 0 0,1 0 0 0 0,-1 1 0 0 0,0 0 0 0 0,1 0 1 0 0,-1 0-1 0 0,0 1 0 0 0,-3 0 47 0 0,2 3 16 0 0,0 0 1 0 0,0 0-1 0 0,0 1 0 0 0,1-1 1 0 0,0 2-1 0 0,-1-1 0 0 0,1 1 1 0 0,1 0-1 0 0,-1 0 1 0 0,1 0-1 0 0,0 1 0 0 0,0 0 1 0 0,0 0-1 0 0,1 0 0 0 0,0 0 1 0 0,0 1-1 0 0,1 0 1 0 0,0 0-1 0 0,0 0 0 0 0,0 0 1 0 0,1 1-17 0 0,-4 9 91 0 0,1-1 0 0 0,0 1 1 0 0,2-1-1 0 0,0 1 0 0 0,1 0 0 0 0,0 0 0 0 0,2 0 1 0 0,0 1-1 0 0,0-1 0 0 0,2 0 0 0 0,0 0 1 0 0,1 0-1 0 0,1-1 0 0 0,0 1 0 0 0,2-1 1 0 0,-1 0-1 0 0,9 16-91 0 0,3 2 320 0 0,2-1 0 0 0,1-1 0 0 0,2 0 0 0 0,1-2 0 0 0,1 0 0 0 0,9 6-320 0 0,115 118 990 0 0,-134-135-1004 0 0,-24-23-1513 0 0,-11-21-4131 0 0,11 6-5087 0 0,7 12 6360 0 0</inkml:trace>
  <inkml:trace contextRef="#ctx0" brushRef="#br0" timeOffset="1758.566">888 622 2489 0 0,'0'0'1645'0'0,"0"0"-407"0"0,0 0 22 0 0,0 0 294 0 0,0 0 307 0 0,0 0 127 0 0,0 0-227 0 0,36-2-364 0 0,113-2-385 0 0,109 2 1476 0 0,-237 10-2451 0 0,-20-2-2395 0 0,-26-1-9868 0 0,18-5 8080 0 0</inkml:trace>
  <inkml:trace contextRef="#ctx0" brushRef="#br0" timeOffset="2070.385">1072 246 6449 0 0,'0'0'1327'0'0,"0"0"-456"0"0,0 0-49 0 0,0 0 365 0 0,0 0 376 0 0,0 0 121 0 0,0 0-205 0 0,0 0-307 0 0,3 33-286 0 0,10 102-218 0 0,8 11 579 0 0,-5 147-840 0 0,-16-279-1510 0 0,2 35 1011 0 0,2-34-4820 0 0,1-1-5686 0 0,-4-13 7541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4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0 307 0 0 0,'0'0'1083'0'0,"0"0"297"0"0,0 0 189 0 0,0 0 15 0 0,0 0-50 0 0,0 0-70 0 0,0 0-76 0 0,34 14-86 0 0,107 43-77 0 0,-55-42 508 0 0,-68-17-1301 0 0,10-2 42 0 0,1-2-1 0 0,-1-1 1 0 0,0-1 0 0 0,0-1-1 0 0,-1-2 1 0 0,-1 0 0 0 0,0-2-1 0 0,0-1 1 0 0,-1-1 0 0 0,2-3-474 0 0,-7 3 264 0 0,0 0 0 0 0,-1-2 0 0 0,0 0 0 0 0,-1-1 0 0 0,-1-1-1 0 0,-1 0 1 0 0,-1-2 0 0 0,-1 1 0 0 0,-1-2 0 0 0,0 0 0 0 0,-2 0 0 0 0,2-5-264 0 0,-13 26 4 0 0,0 0 0 0 0,0-1 0 0 0,1 1 0 0 0,-1 0 0 0 0,1 0-1 0 0,-1 0 1 0 0,1 0 0 0 0,0 0 0 0 0,-1 1 0 0 0,1-1 0 0 0,0 0 0 0 0,0 0-1 0 0,-1 0 1 0 0,1 0 0 0 0,0 1 0 0 0,0-1 0 0 0,0 0 0 0 0,0 1 0 0 0,0-1 0 0 0,0 1-1 0 0,0-1 1 0 0,0 1 0 0 0,0 0 0 0 0,0-1 0 0 0,0 1 0 0 0,0 0 0 0 0,1 0 0 0 0,-1-1-1 0 0,0 1 1 0 0,0 0 0 0 0,0 0 0 0 0,0 0 0 0 0,0 1 0 0 0,0-1 0 0 0,1 0 0 0 0,-1 0-1 0 0,0 1 1 0 0,0-1 0 0 0,0 0 0 0 0,0 1 0 0 0,0-1 0 0 0,0 1 0 0 0,0-1-1 0 0,0 1 1 0 0,0 0 0 0 0,0-1 0 0 0,-1 1 0 0 0,1 0 0 0 0,0 0 0 0 0,0 0 0 0 0,0 0-1 0 0,-1-1 1 0 0,1 1 0 0 0,-1 0 0 0 0,1 0 0 0 0,-1 0 0 0 0,1 0 0 0 0,-1 1 0 0 0,1-1-1 0 0,-1 0 1 0 0,0 0 0 0 0,0 0-4 0 0,16 25 29 0 0,-2 0 1 0 0,-1 1-1 0 0,-2 0 0 0 0,0 1 0 0 0,-2 0 1 0 0,-1 1-1 0 0,-1 0 0 0 0,-1 0 0 0 0,-2 0 0 0 0,-1 1 1 0 0,-1 0-1 0 0,-2 16-29 0 0,-1-42 11 0 0,0 1 0 0 0,0-1 1 0 0,0 0-1 0 0,0 0 0 0 0,0 0 0 0 0,-1 0 1 0 0,0 0-1 0 0,0 0 0 0 0,0-1 0 0 0,0 1 1 0 0,0-1-1 0 0,-1 1 0 0 0,0-1 0 0 0,1 0 0 0 0,-1 0 1 0 0,-1 0-1 0 0,1 0 0 0 0,0 0 0 0 0,-1-1 1 0 0,1 0-1 0 0,-1 1 0 0 0,0-1 0 0 0,0-1 1 0 0,1 1-1 0 0,-1 0 0 0 0,0-1 0 0 0,-3 1-11 0 0,-116 16-276 0 0,-1-24-2934 0 0,100 1-545 0 0,14 5-6949 0 0,10 0 5157 0 0</inkml:trace>
  <inkml:trace contextRef="#ctx0" brushRef="#br0" timeOffset="369.897">1462 94 8874 0 0,'0'0'1023'0'0,"0"0"-44"0"0,0 0 130 0 0,0 0 244 0 0,0 0 147 0 0,-33 29-124 0 0,-102 91-356 0 0,74-44-71 0 0,57-63-827 0 0,1-8-102 0 0,1 0 0 0 0,-1 0 1 0 0,1 0-1 0 0,1 0 0 0 0,-1 0 0 0 0,1 0 0 0 0,0 1 0 0 0,0-1 0 0 0,1 0 0 0 0,-1 1 1 0 0,1-1-1 0 0,0 1 0 0 0,1-1 0 0 0,-1 0 0 0 0,1 1 0 0 0,0-1 0 0 0,0 0 0 0 0,1 0 1 0 0,0 0-1 0 0,0 0 0 0 0,0 0 0 0 0,0 0 0 0 0,1 0 0 0 0,0-1 0 0 0,0 1 0 0 0,0-1 0 0 0,0 0 1 0 0,1 0-1 0 0,-1 0 0 0 0,1 0 0 0 0,0 0 0 0 0,1-1 0 0 0,-1 0 0 0 0,0 0 0 0 0,4 1-20 0 0,8 2 111 0 0,1-2 0 0 0,-1 0 0 0 0,1-1 0 0 0,1 0 0 0 0,-1-1 0 0 0,0-1 0 0 0,0-1 0 0 0,0-1 0 0 0,1 0-1 0 0,-1-1 1 0 0,0-1 0 0 0,0-1 0 0 0,-1 0 0 0 0,1-1 0 0 0,-1-1 0 0 0,0 0 0 0 0,0-1 0 0 0,-1-1 0 0 0,12-7-111 0 0,-15 7 197 0 0,0 1 1 0 0,0-1-1 0 0,-1-1 1 0 0,0 0-1 0 0,0-1 1 0 0,-1 0 0 0 0,0 0-1 0 0,-1-1 1 0 0,-1 0-1 0 0,1-1 1 0 0,1-4-198 0 0,-7 11 50 0 0,-1 0-1 0 0,1-1 1 0 0,-1 1 0 0 0,0-1 0 0 0,0 1-1 0 0,0-1 1 0 0,-1 1 0 0 0,0-1 0 0 0,0 0-1 0 0,-1 0 1 0 0,0 0 0 0 0,0 0 0 0 0,0 1-1 0 0,0-1 1 0 0,-1 0 0 0 0,0 0 0 0 0,0 1-1 0 0,-1-1 1 0 0,0 0 0 0 0,0 1-1 0 0,0-1 1 0 0,0 1 0 0 0,-1 0 0 0 0,0 0-1 0 0,0 0 1 0 0,0 0 0 0 0,-1 0 0 0 0,-1 0-50 0 0,-3-5-115 0 0,-1 1 1 0 0,-1 1-1 0 0,1 0 0 0 0,-1 0 1 0 0,-1 1-1 0 0,0 0 1 0 0,0 1-1 0 0,0 0 1 0 0,0 1-1 0 0,-1 0 1 0 0,0 1-1 0 0,0 0 1 0 0,-6-1 114 0 0,-104-2-3862 0 0,92 15 386 0 0,12 1-2180 0 0,4 2-4544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368 310 2176 0 0,'0'0'1850'0'0,"0"0"-435"0"0,0 0-47 0 0,0 0 189 0 0,0 0 257 0 0,0 0 63 0 0,0 0-303 0 0,0 0-507 0 0,0 0-468 0 0,0 0-298 0 0,0 0-96 0 0,3 3 33 0 0,1 3-97 0 0,0 0 0 0 0,0 0 1 0 0,-1 1-1 0 0,0-1 0 0 0,0 1 1 0 0,-1 0-1 0 0,0 0 0 0 0,0 0 0 0 0,0 0 1 0 0,-1 0-1 0 0,0 0 0 0 0,-1 1 1 0 0,1-1-1 0 0,-2 6-141 0 0,3 13 206 0 0,1 205 586 0 0,-5-201-827 0 0,-1 0 0 0 0,-1 0-1 0 0,-2 0 1 0 0,-1 0 0 0 0,-1-1-1 0 0,-1 0 1 0 0,-2 0 0 0 0,-8 14 35 0 0,13-26-257 0 0,3-8-4910 0 0,2-20-3394 0 0,1 4 3811 0 0</inkml:trace>
  <inkml:trace contextRef="#ctx0" brushRef="#br0" timeOffset="365.666">70 266 3097 0 0,'0'0'1380'0'0,"0"0"-515"0"0,0 0 5 0 0,0 0 404 0 0,0 0 337 0 0,0 0 76 0 0,0 0-203 0 0,0 0-272 0 0,34 4-241 0 0,111 10-148 0 0,15-14 1256 0 0,-77-8-1118 0 0,134-1-96 0 0,-214 9-921 0 0,-1 0 1 0 0,1 0 0 0 0,-1 0-1 0 0,1 1 1 0 0,0-1 0 0 0,-1 1-1 0 0,1 0 1 0 0,-1-1 0 0 0,0 1-1 0 0,1 0 1 0 0,-1 1-1 0 0,0-1 1 0 0,1 0 0 0 0,-1 1-1 0 0,0-1 1 0 0,0 1 0 0 0,0 0-1 0 0,0-1 1 0 0,-1 1 0 0 0,1 0-1 0 0,0 0 1 0 0,-1 0-1 0 0,1 1 1 0 0,-1-1 0 0 0,0 0-1 0 0,0 0 1 0 0,0 1 55 0 0,4 20-3212 0 0,-5 4-3400 0 0,-1-16-1248 0 0</inkml:trace>
  <inkml:trace contextRef="#ctx0" brushRef="#br0" timeOffset="598.265">0 1024 7674 0 0,'0'0'1033'0'0,"0"0"-31"0"0,0 0 267 0 0,0 0 308 0 0,0 0 116 0 0,0 0-172 0 0,0 0-320 0 0,33 2-291 0 0,103 6-223 0 0,-21-13 213 0 0,178-27-130 0 0,-232 20-4301 0 0,-1-4-3686 0 0,-49 13-2272 0 0</inkml:trace>
  <inkml:trace contextRef="#ctx0" brushRef="#br0" timeOffset="905.244">921 804 784 0 0,'0'0'2022'0'0,"0"0"-486"0"0,0 0-219 0 0,0 0 12 0 0,0 0 157 0 0,0 0 57 0 0,0 0-204 0 0,-2 35-323 0 0,-3 109-355 0 0,-5 19 452 0 0,10-72 1206 0 0,0-90-1750 0 0,0-1 166 0 0,0 0 119 0 0,-2-12 1317 0 0,1-15-2039 0 0,2 0 1 0 0,1 0-1 0 0,1 0 1 0 0,2 0-1 0 0,0 1 0 0 0,2-1 1 0 0,1 1-1 0 0,1 1 1 0 0,1 0-1 0 0,1 0 1 0 0,1 1-1 0 0,2 0 1 0 0,0 1-1 0 0,1 0 0 0 0,1 2 1 0 0,18-19-133 0 0,-19 22-1 0 0,0 2 1 0 0,2-1-1 0 0,0 2 0 0 0,0 0 1 0 0,1 1-1 0 0,1 1 1 0 0,1 0-1 0 0,0 2 0 0 0,0 0 1 0 0,1 2-1 0 0,1 0 1 0 0,-20 7-5 0 0,0 1-1 0 0,0 0 1 0 0,0-1-1 0 0,1 1 0 0 0,-1 0 1 0 0,0 1-1 0 0,1-1 1 0 0,-1 0-1 0 0,0 1 0 0 0,1-1 1 0 0,-1 1-1 0 0,1-1 1 0 0,-1 1-1 0 0,1 0 1 0 0,-1 0-1 0 0,1 1 0 0 0,-1-1 1 0 0,1 0-1 0 0,-1 1 1 0 0,1 0-1 0 0,-1-1 1 0 0,0 1-1 0 0,1 0 0 0 0,-1 0 1 0 0,0 0-1 0 0,0 0 1 0 0,0 1-1 0 0,0-1 1 0 0,0 1-1 0 0,0-1 0 0 0,0 1 1 0 0,0 0-1 0 0,0 0 1 0 0,-1-1-1 0 0,1 1 1 0 0,-1 0-1 0 0,1 0 0 0 0,-1 1 1 0 0,0 0 5 0 0,0 6-38 0 0,0 1 0 0 0,-2 0 1 0 0,1 0-1 0 0,-1-1 0 0 0,0 1 0 0 0,-1 0 0 0 0,0-1 1 0 0,-1 1-1 0 0,0-1 0 0 0,0 0 0 0 0,-1 0 1 0 0,0 0-1 0 0,-1-1 0 0 0,0 1 0 0 0,0-1 0 0 0,-1 0 1 0 0,0 0-1 0 0,0-1 0 0 0,-1 0 0 0 0,0 0 1 0 0,0 0-1 0 0,-1-1 0 0 0,1 0 0 0 0,-1-1 0 0 0,-1 1 1 0 0,1-2-1 0 0,-1 1 0 0 0,0-1 0 0 0,0 0 1 0 0,0-1-1 0 0,0 0 0 0 0,-1-1 0 0 0,1 0 1 0 0,-1 0-1 0 0,0-1 0 0 0,0 0 0 0 0,-6-1 38 0 0,-19-16-4890 0 0,23-8-4864 0 0,11 16 3107 0 0</inkml:trace>
  <inkml:trace contextRef="#ctx0" brushRef="#br0" timeOffset="1367.819">1679 472 0 0 0,'0'0'1430'0'0,"0"0"-29"0"0,0 0-19 0 0,0 0 264 0 0,0 0 365 0 0,0 0 109 0 0,0 0-227 0 0,0 0-390 0 0,0 0-337 0 0,0 0-216 0 0,0 0-129 0 0,0 0-62 0 0,11 6-52 0 0,36 16-51 0 0,34-12 1040 0 0,-56-11-1426 0 0,131-21 451 0 0,-125 9-4202 0 0,-3-3-3750 0 0,-26 15 2220 0 0,-2 1-398 0 0</inkml:trace>
  <inkml:trace contextRef="#ctx0" brushRef="#br0" timeOffset="1736.864">1714 667 7186 0 0,'0'0'1736'0'0,"0"0"-484"0"0,0 0-57 0 0,0 0 347 0 0,0 0 203 0 0,0 0-98 0 0,0 0-334 0 0,0 0-416 0 0,0 0-309 0 0,0 0-193 0 0,0 0-121 0 0,36 2-72 0 0,112 1-55 0 0,-45-15-84 0 0,-18-7-900 0 0,-52 12-2082 0 0,0 0-4266 0 0,-16 3-2056 0 0</inkml:trace>
  <inkml:trace contextRef="#ctx0" brushRef="#br0" timeOffset="2386.494">2511 450 2128 0 0,'0'0'2637'0'0,"0"0"-703"0"0,0 0-186 0 0,0 0 193 0 0,0 0 138 0 0,0 0-79 0 0,0 0-384 0 0,0 0-462 0 0,0 0-259 0 0,0 0-104 0 0,0 0-20 0 0,0 0-7 0 0,0 0-55 0 0,11-13-81 0 0,78-99 983 0 0,-8 1-616 0 0,-75 102-995 0 0,-1 0 0 0 0,1 1 0 0 0,0 0 0 0 0,1-1 0 0 0,0 2 0 0 0,0-1 0 0 0,1 1 0 0 0,0 0 0 0 0,0 1 0 0 0,1 0 0 0 0,0 0 0 0 0,0 1 0 0 0,0 0 0 0 0,3-1 0 0 0,-11 6-16 0 0,0 0 0 0 0,1 0-1 0 0,-1-1 1 0 0,0 1 0 0 0,0 0-1 0 0,0 0 1 0 0,1 0 0 0 0,-1 1-1 0 0,0-1 1 0 0,0 0 0 0 0,0 0-1 0 0,0 1 1 0 0,1-1-1 0 0,-1 0 1 0 0,0 1 0 0 0,0-1-1 0 0,0 1 1 0 0,0 0 0 0 0,0-1-1 0 0,0 1 1 0 0,0 0 0 0 0,0 0-1 0 0,0-1 1 0 0,-1 1 0 0 0,1 0-1 0 0,0 0 1 0 0,0 0 0 0 0,-1 0-1 0 0,1 0 1 0 0,-1 0 0 0 0,1 0-1 0 0,-1 0 1 0 0,1 0 0 0 0,-1 0-1 0 0,1 1 1 0 0,-1-1 0 0 0,0 0-1 0 0,0 0 1 0 0,0 0 0 0 0,1 0-1 0 0,-1 1 17 0 0,2 61-49 0 0,-3-47 63 0 0,1-13-15 0 0,-1-1 0 0 0,1 0 0 0 0,-1 0 0 0 0,1 0-1 0 0,0 0 1 0 0,0 1 0 0 0,0-1 0 0 0,0 0 0 0 0,0 0 0 0 0,1 0 0 0 0,-1 1 0 0 0,1-1 0 0 0,-1 0 0 0 0,1 0 0 0 0,0 0 0 0 0,-1 0 0 0 0,1 0 0 0 0,0 0 0 0 0,1 0 0 0 0,-1 0 0 0 0,0 0 0 0 0,1-1 0 0 0,-1 1 0 0 0,0 0 0 0 0,1-1 0 0 0,0 1-1 0 0,-1-1 1 0 0,1 0 0 0 0,0 0 0 0 0,0 1 0 0 0,0-1 0 0 0,0 0 0 0 0,0 0 0 0 0,0-1 0 0 0,0 1 0 0 0,0 0 0 0 0,0-1 0 0 0,0 1 0 0 0,1-1 0 0 0,-1 0 0 0 0,0 0 0 0 0,0 1 0 0 0,0-2 0 0 0,1 1 0 0 0,-1 0 0 0 0,0 0 0 0 0,0-1 0 0 0,0 1 0 0 0,0-1-1 0 0,0 1 1 0 0,1-2 1 0 0,102-81 97 0 0,-66 46-76 0 0,123-92 9 0 0,-109 103-38 0 0,-45 68 3 0 0,-9-4 103 0 0,-1-29-108 0 0,1 1 1 0 0,-1-1 0 0 0,2 1 0 0 0,-1-1-1 0 0,1 1 1 0 0,1-1 0 0 0,0 1 0 0 0,0-1 0 0 0,1 0-1 0 0,0 1 1 0 0,1-1 0 0 0,-1 0 0 0 0,2 0-1 0 0,0 0 1 0 0,0-1 0 0 0,0 1 0 0 0,1-1-1 0 0,0 0 1 0 0,1 0 0 0 0,-1-1 0 0 0,2 0-1 0 0,-1 0 1 0 0,1 0 0 0 0,0-1 0 0 0,1 1 9 0 0,31 11-694 0 0,-23-13-2125 0 0,-3-3-3059 0 0,2-1-4693 0 0,-13-1 6889 0 0</inkml:trace>
  <inkml:trace contextRef="#ctx0" brushRef="#br0" timeOffset="2696.269">2496 557 8098 0 0,'0'0'996'0'0,"0"0"-313"0"0,0 0 89 0 0,0 0 418 0 0,0 0 357 0 0,0 0 102 0 0,0 0-182 0 0,0 0-321 0 0,0 0-325 0 0,39 7-246 0 0,126 23-143 0 0,-44-27 70 0 0,-97-6-396 0 0,563-78 1411 0 0,-404 62-4158 0 0,-171 18 1375 0 0,6-1-2434 0 0,-6 2-3118 0 0,-6 0-258 0 0</inkml:trace>
  <inkml:trace contextRef="#ctx0" brushRef="#br0" timeOffset="3197.327">3019 767 9954 0 0,'0'0'2035'0'0,"0"0"-855"0"0,0 0-433 0 0,0 0 63 0 0,0 0 139 0 0,0 0 29 0 0,0 0-167 0 0,-31 32-279 0 0,-97 103-241 0 0,18-12-107 0 0,-76 72-326 0 0,183-182 43 0 0,29-30 330 0 0,382-339 920 0 0,-242 242-939 0 0,-165 113-206 0 0,1 0 0 0 0,-1 0 0 0 0,1 0 0 0 0,-1 0 0 0 0,1 0 0 0 0,0 1 0 0 0,-1-1 0 0 0,1 1 0 0 0,0-1 0 0 0,0 1 0 0 0,-1 0 0 0 0,1 0 0 0 0,0-1-1 0 0,0 1 1 0 0,-1 0 0 0 0,1 1 0 0 0,0-1 0 0 0,0 0 0 0 0,-1 0 0 0 0,1 1 0 0 0,0-1 0 0 0,-1 1 0 0 0,1-1 0 0 0,0 1 0 0 0,-1 0 0 0 0,1 0 0 0 0,-1 0 0 0 0,1 0 0 0 0,-1 0 0 0 0,1 0 0 0 0,-1 0 0 0 0,0 0-1 0 0,0 1 1 0 0,1-1 0 0 0,-1 0 0 0 0,0 1 0 0 0,0-1 0 0 0,0 1 0 0 0,-1-1 0 0 0,1 1 0 0 0,0-1 0 0 0,0 1 0 0 0,-1 0 0 0 0,1-1 0 0 0,-1 1 0 0 0,0 0 0 0 0,1 0 0 0 0,-1-1 0 0 0,0 1 0 0 0,0 2-6 0 0,6 25 78 0 0,1-1 1 0 0,2 1 0 0 0,1-1-1 0 0,1-1 1 0 0,1 0 0 0 0,7 10-79 0 0,-13-25 34 0 0,-1 0 1 0 0,0 1-1 0 0,-1 0 1 0 0,0 0-1 0 0,-1 0 1 0 0,0 0-1 0 0,-1 0 1 0 0,-1 0-1 0 0,0 4-34 0 0,-2-15 47 0 0,0-1 0 0 0,0 1-1 0 0,0-1 1 0 0,0 1-1 0 0,-1-1 1 0 0,1 1-1 0 0,0-1 1 0 0,-1 0-1 0 0,1 0 1 0 0,-1 0-1 0 0,0 0 1 0 0,1 0 0 0 0,-1 0-1 0 0,0 0 1 0 0,1 0-1 0 0,-1 0 1 0 0,0-1-1 0 0,0 1 1 0 0,0-1-1 0 0,1 0 1 0 0,-1 1 0 0 0,0-1-1 0 0,0 0 1 0 0,0 0-1 0 0,0 0 1 0 0,0 0-1 0 0,0 0 1 0 0,0-1-1 0 0,1 1 1 0 0,-1-1-1 0 0,0 1 1 0 0,-2-1-47 0 0,-7 0 187 0 0,6-1-142 0 0,0 0 1 0 0,0 0-1 0 0,-1 0 1 0 0,1-1-1 0 0,1 1 1 0 0,-1-1 0 0 0,0 0-1 0 0,1-1 1 0 0,-1 1-1 0 0,1-1 1 0 0,0 0-1 0 0,0 0 1 0 0,1-1-1 0 0,-1 1 1 0 0,-1-3-46 0 0,-12-13 36 0 0,-17-12-471 0 0,-21-24-1144 0 0,21 17-8542 0 0,27 30-1044 0 0</inkml:trace>
  <inkml:trace contextRef="#ctx0" brushRef="#br0" timeOffset="4600.128">4197 233 0 0 0,'0'0'1903'0'0,"0"0"-31"0"0,0 0-115 0 0,0 0-95 0 0,0 0-106 0 0,0 0-153 0 0,0 0-168 0 0,-8-13-199 0 0,-28-40-117 0 0,-23 3 2925 0 0,41 41-3091 0 0,13 7-674 0 0,0 0 0 0 0,0 0 0 0 0,-1 0 0 0 0,1 0 1 0 0,0 1-1 0 0,-1 0 0 0 0,0 0 0 0 0,1 1 0 0 0,-1-1 0 0 0,0 1 1 0 0,1 0-1 0 0,-1 1 0 0 0,1 0 0 0 0,-1-1 0 0 0,0 2 0 0 0,1-1 1 0 0,0 1-1 0 0,-1 0 0 0 0,1 0 0 0 0,0 0 0 0 0,0 1 0 0 0,0-1 1 0 0,0 1-1 0 0,0 0 0 0 0,0 1-79 0 0,1 0 4 0 0,1-1-1 0 0,-1 0 1 0 0,0 1 0 0 0,1 0-1 0 0,0 0 1 0 0,0 0 0 0 0,0 0-1 0 0,1 1 1 0 0,0-1 0 0 0,-1 1-1 0 0,1-1 1 0 0,1 1 0 0 0,-1 0-1 0 0,1 0 1 0 0,0-1 0 0 0,0 1-1 0 0,0 0 1 0 0,0 0 0 0 0,1 0-1 0 0,0 1 1 0 0,0-1 0 0 0,1 0-1 0 0,-1 0 1 0 0,1 1-4 0 0,43 122 183 0 0,-27-90-86 0 0,10 30 96 0 0,98 273 472 0 0,-111-289-544 0 0,-1 1 0 0 0,-3 1 1 0 0,-3 0-1 0 0,-2 0 0 0 0,-1 10-121 0 0,-3-47 48 0 0,1 1 0 0 0,-2-1 1 0 0,0 0-1 0 0,-1 0 0 0 0,-1 0 0 0 0,0 0 0 0 0,-2 0 0 0 0,0 0 0 0 0,0 0 0 0 0,-2-1 0 0 0,0 0 0 0 0,-1 0 0 0 0,0-1 0 0 0,-2 0 1 0 0,1 0-1 0 0,-2-1 0 0 0,0 0 0 0 0,-1 0 0 0 0,-4 4-48 0 0,12-17 6 0 0,1 1 0 0 0,0 0 0 0 0,-1-1 0 0 0,1 1 0 0 0,-1-1 0 0 0,0 0 0 0 0,1 0 0 0 0,-1 0 0 0 0,0 0 1 0 0,0 0-1 0 0,0-1 0 0 0,0 1 0 0 0,0-1 0 0 0,0 0 0 0 0,0 0 0 0 0,1 0 0 0 0,-1 0 0 0 0,0 0 0 0 0,0-1 0 0 0,0 1 0 0 0,0-1 0 0 0,0 0 0 0 0,0 0 0 0 0,1 0 1 0 0,-1 0-1 0 0,0 0 0 0 0,1-1 0 0 0,-1 1 0 0 0,1-1 0 0 0,0 0 0 0 0,-1 1 0 0 0,1-1 0 0 0,0 0 0 0 0,0 0 0 0 0,0-1 0 0 0,0 1 0 0 0,0 0 0 0 0,1-1 1 0 0,-1 1-1 0 0,0-2-6 0 0,-5-8-212 0 0,-1-1 1 0 0,2 0-1 0 0,0 0 1 0 0,0-1 0 0 0,2 1-1 0 0,-1-1 1 0 0,2-1-1 0 0,0 1 1 0 0,-1-9 211 0 0,-1-29-4069 0 0,3 2-4955 0 0,2 35 1112 0 0</inkml:trace>
  <inkml:trace contextRef="#ctx0" brushRef="#br0" timeOffset="7497.779">4755 730 0 0 0,'0'0'319'0'0,"0"0"804"0"0,0 0 74 0 0,0 0-245 0 0,0 0-295 0 0,0 0-171 0 0,0 0-70 0 0,-7-3-11 0 0,5 3-388 0 0,0-1 49 0 0,-1 0 0 0 0,1 0 1 0 0,0 0-1 0 0,-1 0 0 0 0,1 1 0 0 0,-1-1 0 0 0,1 1 0 0 0,-1 0 0 0 0,1 0 0 0 0,0-1 0 0 0,-1 2 0 0 0,1-1 1 0 0,-1 0-1 0 0,1 0 0 0 0,-1 1 0 0 0,1 0 0 0 0,-1-1 0 0 0,1 1 0 0 0,0 0 0 0 0,0 0 0 0 0,-1 0 0 0 0,1 0 1 0 0,0 1-1 0 0,0-1 0 0 0,0 1 0 0 0,0-1-66 0 0,-12 11 131 0 0,0 0-1 0 0,1 0 1 0 0,1 1-1 0 0,0 1 1 0 0,0 0 0 0 0,2 1-1 0 0,0 0 1 0 0,0 0-1 0 0,2 1 1 0 0,0 1 0 0 0,0-1-1 0 0,2 1 1 0 0,0 0-1 0 0,1 1 1 0 0,1-1 0 0 0,-2 14-131 0 0,4-25 87 0 0,1 0 0 0 0,0 0 0 0 0,0-1 0 0 0,1 1 0 0 0,-1 0 0 0 0,1 0 0 0 0,1 0 0 0 0,-1 0 1 0 0,1-1-1 0 0,0 1 0 0 0,0 0 0 0 0,0-1 0 0 0,1 1 0 0 0,0 0 0 0 0,0-1 0 0 0,1 0 0 0 0,-1 0 0 0 0,1 1 0 0 0,0-1 1 0 0,1-1-1 0 0,-1 1 0 0 0,1 0 0 0 0,0-1 0 0 0,0 0 0 0 0,0 0 0 0 0,1 0 0 0 0,-1-1 0 0 0,1 1 0 0 0,0-1 0 0 0,0 0 1 0 0,0 0-1 0 0,1-1 0 0 0,-1 0 0 0 0,0 0 0 0 0,1 0 0 0 0,4 1-87 0 0,-1-3 278 0 0,0 0 1 0 0,1-1-1 0 0,-1 0 0 0 0,0-1 0 0 0,0 0 1 0 0,0 0-1 0 0,0-1 0 0 0,0 0 0 0 0,0 0 1 0 0,-1-1-1 0 0,1 0 0 0 0,-1-1 0 0 0,0 0 1 0 0,0 0-1 0 0,-1-1 0 0 0,0 0 0 0 0,0 0 1 0 0,0-1-1 0 0,-1 1 0 0 0,6-9-278 0 0,8-5 67 0 0,-1-1 0 0 0,0 0 0 0 0,-2-2 0 0 0,-1 0-1 0 0,0-1 1 0 0,-2-1 0 0 0,-1 0 0 0 0,-1-1 0 0 0,-1 0-1 0 0,-1-1 1 0 0,-1 0 0 0 0,-2-1 0 0 0,-1 0 0 0 0,-1 0 0 0 0,-1 0-1 0 0,-2 0 1 0 0,0-1 0 0 0,-3-15-67 0 0,-1 32-116 0 0,0 2 0 0 0,-1-1 1 0 0,-1 0-1 0 0,0 0 0 0 0,0 1 0 0 0,-1 0 0 0 0,0 0 0 0 0,-1 0 0 0 0,0 1 1 0 0,-1 0-1 0 0,0 0 0 0 0,0 0 0 0 0,-1 1 0 0 0,0 0 0 0 0,0 1 0 0 0,-7-5 116 0 0,12 10-28 0 0,0 0-1 0 0,0 0 1 0 0,-1 0-1 0 0,1 0 0 0 0,-1 1 1 0 0,1-1-1 0 0,-1 1 1 0 0,0 0-1 0 0,0 1 0 0 0,1-1 1 0 0,-1 0-1 0 0,0 1 1 0 0,0 0-1 0 0,0 0 0 0 0,0 0 1 0 0,1 0-1 0 0,-1 1 1 0 0,0 0-1 0 0,0-1 0 0 0,1 1 1 0 0,-1 1-1 0 0,0-1 1 0 0,1 0-1 0 0,-1 1 1 0 0,1 0-1 0 0,-1 0 0 0 0,1 0 1 0 0,0 0-1 0 0,0 0 1 0 0,0 1-1 0 0,0-1 0 0 0,1 1 1 0 0,-1 0-1 0 0,0 0 1 0 0,1 0-1 0 0,-2 3 29 0 0,-67 126-9 0 0,67-117 89 0 0,0 0 1 0 0,0 1 0 0 0,2-1 0 0 0,0 1 0 0 0,1 0 0 0 0,0-1 0 0 0,1 1 0 0 0,1 0 0 0 0,0 0 0 0 0,2-1 0 0 0,-1 1 0 0 0,2-1 0 0 0,0 1 0 0 0,1-1 0 0 0,0-1 0 0 0,2 1 0 0 0,-1-1 0 0 0,2 0-1 0 0,0 0 1 0 0,0-1 0 0 0,1 0 0 0 0,1-1 0 0 0,2 2-81 0 0,0 1 147 0 0,1 0 0 0 0,0-1 0 0 0,1-1 0 0 0,0 0 0 0 0,1-1 0 0 0,1-1 0 0 0,0 0 0 0 0,0-1 0 0 0,7 2-147 0 0,41 18-767 0 0,-74-46-11254 0 0,6 10 5233 0 0</inkml:trace>
  <inkml:trace contextRef="#ctx0" brushRef="#br0" timeOffset="8279.657">5050 358 0 0 0,'0'0'854'0'0,"0"0"750"0"0,0 0 262 0 0,0 0-109 0 0,0 0-268 0 0,0 0-322 0 0,0 0-275 0 0,0 0-137 0 0,0 0-26 0 0,0 0 29 0 0,0 0 26 0 0,6-3 11 0 0,15-5-71 0 0,1 1 0 0 0,-1 1 0 0 0,1 1 0 0 0,0 1 0 0 0,0 0 0 0 0,0 2 1 0 0,0 1-1 0 0,10 1-724 0 0,-31 1 28 0 0,1 1 1 0 0,-1-1-1 0 0,1 1 1 0 0,-1 0-1 0 0,0 0 1 0 0,0 0-1 0 0,0 0 1 0 0,0 0-1 0 0,-1 0 1 0 0,1 0-1 0 0,0 0 0 0 0,-1 0 1 0 0,1 0-1 0 0,-1 0 1 0 0,0 1-1 0 0,0-1 1 0 0,0 0-1 0 0,0 0 1 0 0,0 0-1 0 0,0 1 1 0 0,-1-1-1 0 0,1 0 1 0 0,-1 0-1 0 0,1 0 1 0 0,-1 0-1 0 0,0 0 1 0 0,0 0-1 0 0,0 0 1 0 0,0 0-1 0 0,0 0 0 0 0,0 0 1 0 0,0-1-1 0 0,-1 1 1 0 0,1 0-1 0 0,-1-1 1 0 0,1 1-1 0 0,-2 0-28 0 0,-73 96 748 0 0,75-98-742 0 0,1 1 0 0 0,-1 0 0 0 0,1-1 0 0 0,0 1 0 0 0,-1-1 0 0 0,1 1 0 0 0,-1 0 0 0 0,1-1 0 0 0,0 1 0 0 0,-1 0 0 0 0,1 0 0 0 0,0-1 0 0 0,0 1 0 0 0,0 0 0 0 0,0 0 0 0 0,0-1-1 0 0,0 1 1 0 0,-1 0 0 0 0,2 0 0 0 0,-1-1 0 0 0,0 1 0 0 0,0 0 0 0 0,0 0 0 0 0,0-1 0 0 0,0 1 0 0 0,1 0 0 0 0,-1-1 0 0 0,0 1 0 0 0,1 0 0 0 0,-1-1 0 0 0,0 1 0 0 0,1 0 0 0 0,-1-1-1 0 0,1 1 1 0 0,-1-1 0 0 0,1 1 0 0 0,-1 0 0 0 0,1-1 0 0 0,-1 0 0 0 0,1 1 0 0 0,0-1 0 0 0,-1 1 0 0 0,1-1 0 0 0,0 0 0 0 0,-1 1 0 0 0,1-1 0 0 0,0 0 0 0 0,0 0 0 0 0,-1 1 0 0 0,1-1-1 0 0,0 0 1 0 0,-1 0 0 0 0,2 0-6 0 0,42 4 427 0 0,-40-4-366 0 0,117-33 727 0 0,-50 7-3881 0 0,-63 24-727 0 0,-4 0 313 0 0,0 2-2379 0 0,-4 0-443 0 0</inkml:trace>
  <inkml:trace contextRef="#ctx0" brushRef="#br0" timeOffset="8746.545">5337 851 2721 0 0,'0'0'1752'0'0,"0"0"-658"0"0,0 0-274 0 0,0 0 356 0 0,0 0 443 0 0,0 0 200 0 0,0 0-125 0 0,0 0-309 0 0,0 0-259 0 0,0 0-167 0 0,0 0-71 0 0,0 0-75 0 0,0 0-63 0 0,27 1-78 0 0,87 1-102 0 0,52-19 1091 0 0,-60-8-2105 0 0,-106 24-417 0 0,8-4-49 0 0,-6 3-3185 0 0,-4 2-4734 0 0,2 0 2449 0 0</inkml:trace>
  <inkml:trace contextRef="#ctx0" brushRef="#br0" timeOffset="9111.464">5528 619 1504 0 0,'0'0'2002'0'0,"0"0"-724"0"0,0 0-77 0 0,0 0 392 0 0,0 0 354 0 0,0 0 102 0 0,0 0-200 0 0,0 0-409 0 0,-1 33-401 0 0,-3 102-316 0 0,13-22 385 0 0,-6-67-998 0 0,4 51 568 0 0,1-31-3660 0 0,-8-65 2066 0 0,0 1-281 0 0,1-1-5187 0 0,0-1-658 0 0</inkml:trace>
  <inkml:trace contextRef="#ctx0" brushRef="#br0" timeOffset="20074.003">4525 292 0 0 0,'0'0'413'0'0,"0"0"686"0"0,-14 31 120 0 0,-43 101-123 0 0,28-22 716 0 0,20-59-632 0 0,3 1 1 0 0,1 0-1 0 0,3 0 1 0 0,2 0 0 0 0,2 0-1 0 0,3 3-1180 0 0,-1-28 387 0 0,0-1 0 0 0,2 1 1 0 0,1-1-1 0 0,1-1 0 0 0,1 0 0 0 0,2 0 0 0 0,0-1 0 0 0,1 0 0 0 0,2-1 0 0 0,0 0 1 0 0,2-1-1 0 0,12 13-387 0 0,6-1 200 0 0,3-2-1 0 0,0-1 1 0 0,2-2 0 0 0,1-2 0 0 0,1-1 0 0 0,2-2 0 0 0,33 12-200 0 0,6 2-2249 0 0,-52-25-3859 0 0,-15-8-4302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2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318 439 0 0 0,'0'0'597'0'0,"0"0"490"0"0,0 0 58 0 0,0 0-107 0 0,0 0-75 0 0,0 0-34 0 0,0 0-55 0 0,0 0-47 0 0,0 0-41 0 0,-18 1-70 0 0,-58 6-93 0 0,15 22 642 0 0,54-22-1167 0 0,-6 2-75 0 0,1 0 1 0 0,1 1 0 0 0,-1 0-1 0 0,2 1 1 0 0,-1 0 0 0 0,1 0-1 0 0,1 1 1 0 0,0 1 0 0 0,1-1-1 0 0,0 2 1 0 0,1-1 0 0 0,1 1-1 0 0,0 0 1 0 0,1 0 0 0 0,0 0-1 0 0,1 1 1 0 0,1 0 0 0 0,0 0-1 0 0,1 0 1 0 0,0 3-24 0 0,3-15 42 0 0,-1 0-1 0 0,1 1 0 0 0,0-1 1 0 0,0 0-1 0 0,1 0 1 0 0,-1 0-1 0 0,0-1 1 0 0,1 1-1 0 0,0 0 1 0 0,0 0-1 0 0,0-1 1 0 0,0 1-1 0 0,0-1 0 0 0,0 0 1 0 0,1 0-1 0 0,-1 1 1 0 0,1-2-1 0 0,-1 1 1 0 0,1 0-1 0 0,0 0 1 0 0,0-1-1 0 0,0 1 1 0 0,0-1-1 0 0,0 0 0 0 0,0 0 1 0 0,0 0-1 0 0,0-1 1 0 0,0 1-1 0 0,0-1 1 0 0,1 1-1 0 0,-1-1 1 0 0,0 0-1 0 0,1 0-41 0 0,108-20 2808 0 0,-81 4-2456 0 0,-2-1 1 0 0,0-1-1 0 0,-1-1 0 0 0,0-2 1 0 0,-2-1-1 0 0,-1-1 1 0 0,-1-1-1 0 0,0-1 1 0 0,-2-1-1 0 0,-1-1 0 0 0,9-17-352 0 0,-29 42 2 0 0,14-16-41 0 0,0-1-1 0 0,-2 0 1 0 0,0-1-1 0 0,-1 0 1 0 0,-1-1 0 0 0,-1 0-1 0 0,-1-1 1 0 0,-1 0-1 0 0,-1 0 1 0 0,-1-1-1 0 0,-1 0 1 0 0,0 0-1 0 0,-2 0 1 0 0,-1 0-1 0 0,-1-1 1 0 0,-1-7 39 0 0,-2 24-144 0 0,1 0-1 0 0,-1 0 1 0 0,0 0-1 0 0,-1 1 1 0 0,0-1-1 0 0,0 1 1 0 0,0-1-1 0 0,-1 1 1 0 0,0 0-1 0 0,0 0 1 0 0,-1 1 0 0 0,1-1-1 0 0,-1 1 1 0 0,0 0-1 0 0,-1 0 1 0 0,1 1-1 0 0,-1-1 1 0 0,0 1-1 0 0,0 0 1 0 0,-1 1-1 0 0,1 0 1 0 0,-1 0-1 0 0,1 0 1 0 0,-1 1 0 0 0,0 0-1 0 0,0 0 1 0 0,0 0-1 0 0,-7 0 145 0 0,6 3-58 0 0,-1-1-1 0 0,0 2 0 0 0,0-1 1 0 0,0 1-1 0 0,0 0 1 0 0,1 1-1 0 0,-1 0 0 0 0,1 0 1 0 0,0 1-1 0 0,0 0 1 0 0,0 1-1 0 0,1-1 0 0 0,-1 1 1 0 0,1 1-1 0 0,0 0 0 0 0,0 0 1 0 0,1 0-1 0 0,-4 6 59 0 0,0-2 39 0 0,0 0 0 0 0,1 1 0 0 0,1 0 0 0 0,0 1-1 0 0,0 0 1 0 0,1 0 0 0 0,1 1 0 0 0,0 0 0 0 0,1 0 0 0 0,0 0-1 0 0,1 1 1 0 0,0-1 0 0 0,1 1 0 0 0,1 0 0 0 0,0 0 0 0 0,1 0-1 0 0,0 3-38 0 0,1-6 25 0 0,15 86 268 0 0,-6-82-178 0 0,0 1 0 0 0,1-2 0 0 0,0 1 0 0 0,1-1 0 0 0,1-1 0 0 0,0 0 0 0 0,0-1 0 0 0,2 0 0 0 0,-1-1 0 0 0,2 0 0 0 0,-1-1 0 0 0,1-1 0 0 0,1 0 0 0 0,0-1 0 0 0,0-1 0 0 0,8 3-115 0 0,57 20 388 0 0,-71-26-2259 0 0,-19-5-6513 0 0,-3 1 3180 0 0,9 0 3713 0 0</inkml:trace>
  <inkml:trace contextRef="#ctx0" brushRef="#br0" timeOffset="1438.803">944 328 0 0 0,'0'0'713'0'0,"0"0"253"0"0,0 0 178 0 0,0 0 165 0 0,0 0 67 0 0,0 0-191 0 0,0 0-340 0 0,0 0-361 0 0,0 0-243 0 0,0 0-45 0 0,0 0 56 0 0,0 0 104 0 0,0 0 54 0 0,-1 9-22 0 0,-18 169 1217 0 0,19-162-1505 0 0,-2-6-39 0 0,2 0 0 0 0,-1 1 0 0 0,2-1 0 0 0,-1 1 0 0 0,1-1 1 0 0,1 0-1 0 0,0 0 0 0 0,0 0 0 0 0,1 0 0 0 0,1 0 0 0 0,-1 0 0 0 0,2 0 0 0 0,-1-1 1 0 0,1 0-1 0 0,2 1-61 0 0,-4-7 147 0 0,1-1 0 0 0,-1-1 0 0 0,1 1 0 0 0,0 0 1 0 0,-1-1-1 0 0,1 0 0 0 0,0 0 0 0 0,0 0 0 0 0,0 0 0 0 0,0-1 1 0 0,0 1-1 0 0,0-1 0 0 0,0 0 0 0 0,1 0 0 0 0,-1-1 1 0 0,0 1-1 0 0,0-1 0 0 0,0 0 0 0 0,0 0 0 0 0,-1 0 0 0 0,1-1 1 0 0,0 1-1 0 0,0-1 0 0 0,-1 0 0 0 0,1 0 0 0 0,-1 0 1 0 0,1 0-1 0 0,-1-1 0 0 0,0 1 0 0 0,0-1 0 0 0,0 0 0 0 0,-1 0 1 0 0,1 0-1 0 0,0 0 0 0 0,-1-1 0 0 0,2-3-147 0 0,222-319 1084 0 0,-213 404-2029 0 0,37 437 986 0 0,-49-479-92 0 0,-2-1 0 0 0,-1 1 0 0 0,-2-1 1 0 0,-1 0-1 0 0,-2 0 0 0 0,-6 17 51 0 0,11-43 40 0 0,0 0 1 0 0,0 0 0 0 0,-1 0-1 0 0,0 0 1 0 0,-1 0 0 0 0,0-1-1 0 0,-1 1 1 0 0,1-1 0 0 0,-1-1-1 0 0,-1 1 1 0 0,0-1 0 0 0,0 1-1 0 0,0-2 1 0 0,-1 1 0 0 0,0-1-1 0 0,0 0 1 0 0,-1 0-1 0 0,1-1 1 0 0,-1 0 0 0 0,0 0-1 0 0,-1-1 1 0 0,1 0 0 0 0,-1-1-1 0 0,0 1 1 0 0,0-2 0 0 0,0 1-1 0 0,-4-1-40 0 0,9-4 66 0 0,1 0 0 0 0,0 0 0 0 0,0 0 0 0 0,0-1-1 0 0,0 1 1 0 0,0-1 0 0 0,1 0 0 0 0,-1 0 0 0 0,1 0-1 0 0,0 0 1 0 0,0-1 0 0 0,0 1 0 0 0,0 0 0 0 0,0-1-1 0 0,1 1 1 0 0,-1-1 0 0 0,1 0 0 0 0,0 0 0 0 0,0 1-1 0 0,1-1 1 0 0,-1 0 0 0 0,1 0 0 0 0,0 0 0 0 0,0 0 0 0 0,0 1-1 0 0,0-1 1 0 0,1 0 0 0 0,0 0 0 0 0,0-1-66 0 0,1-27 14 0 0,2 0-1 0 0,2 0 1 0 0,0 1 0 0 0,3-1 0 0 0,0 1 0 0 0,2 1 0 0 0,1 0-1 0 0,2 0 1 0 0,0 2 0 0 0,2 0 0 0 0,20-26-14 0 0,69-82-993 0 0,-23 56-6841 0 0,-67 66 2216 0 0,-7 5-755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36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24 682 0 0 0,'0'0'436'0'0,"0"0"651"0"0,0 0 395 0 0,0 0 66 0 0,0 0-206 0 0,0 0-318 0 0,0 0-263 0 0,0 0-183 0 0,0 20-70 0 0,6 126 987 0 0,23 134 3050 0 0,-29-272-4449 0 0,0-7-43 0 0,1 0-1 0 0,-1 0 1 0 0,0 0 0 0 0,0 1 0 0 0,1-1-1 0 0,-1 0 1 0 0,0 0 0 0 0,0 0 0 0 0,0 1-1 0 0,0-1 1 0 0,0 0 0 0 0,0 0 0 0 0,-1 1-1 0 0,1-1 1 0 0,0 0 0 0 0,0 0 0 0 0,-1 0-1 0 0,1 1 1 0 0,-1-1 0 0 0,1 0 0 0 0,-1 0-1 0 0,0 0 1 0 0,1 0 0 0 0,-1 0 0 0 0,0 0-1 0 0,0 0 1 0 0,0 0 0 0 0,0-1 0 0 0,0 1 0 0 0,0 0-1 0 0,0 0 1 0 0,0-1 0 0 0,0 1 0 0 0,0 0-1 0 0,0-1 1 0 0,0 1 0 0 0,0-1 0 0 0,0 0-1 0 0,-1 1 1 0 0,1-1 0 0 0,0 0 0 0 0,0 0-1 0 0,-1 0-52 0 0,-1-1 62 0 0,1-1 0 0 0,-1 0 0 0 0,1 0 0 0 0,-1-1-1 0 0,1 1 1 0 0,0 0 0 0 0,0-1 0 0 0,0 0 0 0 0,0 1-1 0 0,1-1 1 0 0,-1 0 0 0 0,1 0 0 0 0,0 0 0 0 0,-1 0-1 0 0,1 0 1 0 0,1 0 0 0 0,-1 0 0 0 0,0 0-1 0 0,1 0 1 0 0,-1-1 0 0 0,1 1 0 0 0,0 0 0 0 0,0 0-1 0 0,1-1 1 0 0,-1 1 0 0 0,0 0 0 0 0,1 0 0 0 0,0-2-62 0 0,-1 0 94 0 0,0-20-36 0 0,1 0 1 0 0,1 0-1 0 0,1 0 0 0 0,1 1 1 0 0,1-1-1 0 0,1 1 1 0 0,1 0-1 0 0,2 0 0 0 0,0 1 1 0 0,1 0-1 0 0,2 1 1 0 0,0 0-1 0 0,1 1 1 0 0,1 0-1 0 0,1 1 0 0 0,1 1 1 0 0,1 0-1 0 0,0 1 1 0 0,2 1-1 0 0,2-1-58 0 0,-18 16-4 0 0,1-2 4 0 0,0 0 0 0 0,1 0 0 0 0,0 0 0 0 0,0 1 0 0 0,0 0 0 0 0,0 0 0 0 0,1 0 0 0 0,-1 0 0 0 0,1 1 0 0 0,-1 0 0 0 0,1 0 0 0 0,0 1 0 0 0,0-1 0 0 0,0 1 0 0 0,5 0 0 0 0,-9 3-1 0 0,-1-1 0 0 0,1 1 1 0 0,-1 0-1 0 0,0 0 0 0 0,1 0 0 0 0,-1 0 1 0 0,0 0-1 0 0,0 0 0 0 0,-1 0 0 0 0,1 0 0 0 0,0 0 1 0 0,-1 0-1 0 0,1 1 0 0 0,-1-1 0 0 0,0 0 0 0 0,1 0 1 0 0,-1 1-1 0 0,0-1 0 0 0,-1 0 0 0 0,1 0 1 0 0,0 1-1 0 0,-1-1 0 0 0,1 0 1 0 0,0 2-3 0 0,-17 92 139 0 0,15-66-2395 0 0,15-30-6859 0 0,-11 0 1821 0 0</inkml:trace>
  <inkml:trace contextRef="#ctx0" brushRef="#br0" timeOffset="414.702">487 347 3737 0 0,'0'0'1349'0'0,"0"0"-423"0"0,0 0-10 0 0,0 0 432 0 0,0 0 454 0 0,0 0 175 0 0,0 0-253 0 0,0 0-432 0 0,0 0-366 0 0,0 0-261 0 0,0 0-114 0 0,0 0-88 0 0,26 1-88 0 0,117 5 161 0 0,-141-6-520 0 0,0 0 0 0 0,0 0 1 0 0,-1 0-1 0 0,1 0 1 0 0,0 0-1 0 0,0 0 0 0 0,-1 0 1 0 0,1 0-1 0 0,0 1 1 0 0,-1-1-1 0 0,1 1 0 0 0,0-1 1 0 0,-1 1-1 0 0,1 0 0 0 0,-1-1 1 0 0,1 1-1 0 0,-1 0 1 0 0,1 0-1 0 0,-1 0 0 0 0,0 0 1 0 0,1 1-1 0 0,-1-1 1 0 0,0 0-1 0 0,0 0 0 0 0,0 1 1 0 0,0-1-1 0 0,0 1 1 0 0,0-1-1 0 0,0 1 0 0 0,0-1 1 0 0,-1 1-1 0 0,1-1 0 0 0,-1 1 1 0 0,1 0-1 0 0,-1 0 1 0 0,1-1-1 0 0,-1 1 0 0 0,0 0 1 0 0,0-1-1 0 0,0 1 1 0 0,0 0-1 0 0,0 0 0 0 0,0-1 1 0 0,-1 1-1 0 0,1 0 0 0 0,-1-1 1 0 0,1 1-1 0 0,-1 0 1 0 0,1-1-1 0 0,-1 1 0 0 0,0-1 1 0 0,0 2-17 0 0,-98 142 631 0 0,98-144-630 0 0,0 0 1 0 0,1 1 0 0 0,-1-1 0 0 0,0 0 0 0 0,1 0 0 0 0,-1 1-1 0 0,1-1 1 0 0,0 0 0 0 0,-1 1 0 0 0,1-1 0 0 0,0 0 0 0 0,0 1 0 0 0,0-1-1 0 0,0 1 1 0 0,0-1 0 0 0,0 0 0 0 0,0 1 0 0 0,0-1 0 0 0,1 1-1 0 0,-1-1 1 0 0,0 0 0 0 0,1 1 0 0 0,-1-1 0 0 0,1 0 0 0 0,0 0-1 0 0,-1 1 1 0 0,1-1 0 0 0,0 0 0 0 0,0 0 0 0 0,0 0 0 0 0,0 0-1 0 0,0 0 1 0 0,0 0 0 0 0,0 0 0 0 0,0 0 0 0 0,0 0 0 0 0,0-1-1 0 0,0 1 1 0 0,1 0 0 0 0,-1-1 0 0 0,0 1 0 0 0,0-1 0 0 0,1 1-1 0 0,-1-1 1 0 0,0 0 0 0 0,1 1 0 0 0,0-1-2 0 0,69 4 294 0 0,-4-18 432 0 0,-15 3-4024 0 0,-19 7-8823 0 0,-30 4 6364 0 0</inkml:trace>
  <inkml:trace contextRef="#ctx0" brushRef="#br0" timeOffset="750.629">741 932 6337 0 0,'0'0'1065'0'0,"0"0"-261"0"0,0 0 240 0 0,0 0 427 0 0,0 0 259 0 0,0 0-39 0 0,0 0-280 0 0,0 0-326 0 0,0 0-243 0 0,0 0-214 0 0,0 0-172 0 0,0 0-85 0 0,35-3-105 0 0,105-10-70 0 0,-55-4 102 0 0,-68 14-396 0 0,43-19-2555 0 0,-58 12-6028 0 0,-2 9 6457 0 0,0-3-3815 0 0</inkml:trace>
  <inkml:trace contextRef="#ctx0" brushRef="#br0" timeOffset="1052.905">865 723 3377 0 0,'0'0'1603'0'0,"0"0"-291"0"0,0 0-73 0 0,0 0 219 0 0,0 0 199 0 0,0 0 45 0 0,-2 33-215 0 0,-6 105-395 0 0,-10 128-322 0 0,28-244-3021 0 0,5-17-5407 0 0,-10-5 1870 0 0</inkml:trace>
  <inkml:trace contextRef="#ctx0" brushRef="#br0" timeOffset="1376.795">1257 572 1912 0 0,'0'0'2410'0'0,"0"0"-783"0"0,0 0-345 0 0,0 0 181 0 0,0 0 271 0 0,0 0 82 0 0,0 0-198 0 0,0 0-338 0 0,0 0-311 0 0,0 0-215 0 0,31-12-129 0 0,95-35-96 0 0,-42 32 609 0 0,-82 15-1119 0 0,0 0-1 0 0,0 0 1 0 0,0 0-1 0 0,0 0 1 0 0,1 1-1 0 0,-1-1 0 0 0,0 1 1 0 0,0-1-1 0 0,0 1 1 0 0,0 0-1 0 0,0 0 1 0 0,0 0-1 0 0,0 0 0 0 0,-1 0 1 0 0,1 0-1 0 0,0 0 1 0 0,0 1-1 0 0,-1-1 1 0 0,1 0-1 0 0,-1 1 1 0 0,1 0-1 0 0,-1-1 0 0 0,0 1 1 0 0,0 0-1 0 0,1 0 1 0 0,-1 0-1 0 0,-1-1 1 0 0,1 1-1 0 0,0 0 0 0 0,0 0 1 0 0,-1 1-1 0 0,1-1 1 0 0,-1 0-1 0 0,1 0 1 0 0,-1 0-1 0 0,0 0 0 0 0,0 0 1 0 0,0 0-1 0 0,0 1 1 0 0,0-1-1 0 0,-1 0 1 0 0,1 0-1 0 0,-1 0 0 0 0,0 1-17 0 0,-34 95 289 0 0,-169 191-53 0 0,202-287-239 0 0,-1 0 0 0 0,1 1 0 0 0,0-1 0 0 0,0 1 0 0 0,0 0 0 0 0,0 0 0 0 0,0 0 0 0 0,0 0 0 0 0,1 0 0 0 0,-1 0 0 0 0,1 0 0 0 0,0 1 0 0 0,0-1 0 0 0,0 0 0 0 0,1 1 0 0 0,-1-1 0 0 0,1 0 0 0 0,0 1 0 0 0,0-1 0 0 0,0 1 0 0 0,0-1 0 0 0,0 1 0 0 0,1-1-1 0 0,0 0 1 0 0,-1 1 0 0 0,1-1 0 0 0,1 0 0 0 0,-1 0 0 0 0,0 1 0 0 0,1-1 0 0 0,-1 0 0 0 0,1 0 0 0 0,0-1 0 0 0,0 1 0 0 0,0 0 0 0 0,3 2 2 0 0,5-1 27 0 0,0 0 1 0 0,1-1-1 0 0,-1 0 0 0 0,1-1 0 0 0,0 0 0 0 0,0 0 1 0 0,0-1-1 0 0,0-1 0 0 0,0 0 0 0 0,0 0 1 0 0,0-1-1 0 0,0 0 0 0 0,0-1 0 0 0,-1-1-27 0 0,63-23-666 0 0,-51 16-3298 0 0,0-2-5503 0 0,-19 8 2760 0 0</inkml:trace>
  <inkml:trace contextRef="#ctx0" brushRef="#br0" timeOffset="1903.545">1850 829 6777 0 0,'0'0'1334'0'0,"0"0"-331"0"0,0 0-48 0 0,0 0 146 0 0,0 0 57 0 0,0 0-87 0 0,0 0-275 0 0,0 0-309 0 0,0 0-211 0 0,0 0-129 0 0,0 0-69 0 0,0 0-27 0 0,0 0-12 0 0,-19 27-21 0 0,-58 81-31 0 0,56-59-36 0 0,22-41 13 0 0,-2-5 33 0 0,1-1 1 0 0,0 1-1 0 0,0 0 1 0 0,0-1-1 0 0,1 1 1 0 0,-1 0-1 0 0,1-1 1 0 0,-1 1 0 0 0,1-1-1 0 0,0 1 1 0 0,0-1-1 0 0,0 1 1 0 0,0-1-1 0 0,1 1 1 0 0,-1-1-1 0 0,0 0 1 0 0,1 0 0 0 0,0 0-1 0 0,0 0 1 0 0,-1 0-1 0 0,1 0 1 0 0,0 0-1 0 0,1 0 1 0 0,-1-1-1 0 0,0 1 1 0 0,0-1 0 0 0,1 0-1 0 0,-1 1 1 0 0,0-1-1 0 0,1 0 1 0 0,0 0-1 0 0,-1-1 1 0 0,1 1-1 0 0,-1-1 1 0 0,1 1 0 0 0,1-1 2 0 0,5 1 213 0 0,0-1 1 0 0,0 0 0 0 0,0-1 0 0 0,0 0 0 0 0,0-1 0 0 0,0 1 0 0 0,-1-2 0 0 0,1 1 0 0 0,0-1 0 0 0,-1-1 0 0 0,0 1 0 0 0,0-1 0 0 0,0-1 0 0 0,0 0 0 0 0,-1 0-1 0 0,0 0 1 0 0,0-1 0 0 0,0 0 0 0 0,-1 0 0 0 0,3-3-214 0 0,8-10 331 0 0,-1 0 0 0 0,0-1-1 0 0,-2-1 1 0 0,0 0 0 0 0,-1-1-1 0 0,6-18-330 0 0,-5 12-110 0 0,-1-1 0 0 0,-2-1 0 0 0,-1 0-1 0 0,-1-1 1 0 0,-2 0 0 0 0,-1 0 0 0 0,-1 0 0 0 0,0-25 110 0 0,-5 51-34 0 0,0 0 1 0 0,0 0-1 0 0,0 0 1 0 0,-1 0-1 0 0,1 0 1 0 0,-1 0 0 0 0,0 0-1 0 0,-1 0 1 0 0,1 0-1 0 0,-1 1 1 0 0,0-1-1 0 0,0 0 1 0 0,-1 1-1 0 0,1 0 1 0 0,-1-1-1 0 0,0 1 1 0 0,0 0-1 0 0,0 1 1 0 0,-1-1 0 0 0,1 0-1 0 0,-1 1 1 0 0,0 0-1 0 0,0 0 1 0 0,0 0-1 0 0,0 0 1 0 0,-1 1-1 0 0,1 0 1 0 0,-1 0-1 0 0,1 0 1 0 0,-1 0 0 0 0,0 1-1 0 0,0-1 1 0 0,0 1-1 0 0,-1 0 34 0 0,2 4-5 0 0,-1-1-1 0 0,0 0 1 0 0,0 1-1 0 0,1 0 1 0 0,0 0-1 0 0,-1 0 1 0 0,1 1-1 0 0,0-1 1 0 0,1 1 0 0 0,-1 0-1 0 0,1 0 1 0 0,-1 1-1 0 0,1-1 1 0 0,1 0-1 0 0,-1 1 1 0 0,0 0-1 0 0,1 0 1 0 0,0 0-1 0 0,0 0 1 0 0,1 0-1 0 0,-1 4 6 0 0,-3 8 49 0 0,2 1 0 0 0,0-1 0 0 0,1 1 0 0 0,0-1-1 0 0,2 1 1 0 0,0 0 0 0 0,1 0 0 0 0,1-1 0 0 0,0 1 0 0 0,5 15-49 0 0,-1-13 57 0 0,2 0 0 0 0,0 0 0 0 0,1 0 0 0 0,1-1 0 0 0,1-1 0 0 0,1 0 1 0 0,10 12-58 0 0,-15-19 16 0 0,46 44-633 0 0,-39-49-3895 0 0,3-4-4405 0 0,-14-2 2825 0 0</inkml:trace>
  <inkml:trace contextRef="#ctx0" brushRef="#br0" timeOffset="2210.904">2380 774 11266 0 0,'0'0'1661'0'0,"0"0"-525"0"0,0 0-60 0 0,0 0 253 0 0,0 0 127 0 0,0 0-163 0 0,0 0-452 0 0,0 0-391 0 0,0 0-214 0 0,0 0-114 0 0,0 0-33 0 0,0 0-14 0 0,0 0-27 0 0,-2 8-11 0 0,-7 35-496 0 0,9-42-174 0 0,-4-2-13805 0 0,4-2 8853 0 0</inkml:trace>
  <inkml:trace contextRef="#ctx0" brushRef="#br0" timeOffset="2550.574">2569 988 472 0 0,'0'0'1919'0'0,"0"0"-128"0"0,0 0-2 0 0,0 0 34 0 0,0 0-72 0 0,0 0-262 0 0,0 0-320 0 0,0 0-277 0 0,0 0-161 0 0,0 0-31 0 0,0 0 17 0 0,0 0 35 0 0,0 0 6 0 0,4 19-17 0 0,11 60-27 0 0,-11-59-19 0 0,-4-20 4 0 0,0 0-7 0 0,0 0-6 0 0,-3-11-323 0 0,0 0 0 0 0,1 1 0 0 0,1-1-1 0 0,0 0 1 0 0,0 0 0 0 0,1 0 0 0 0,0 0-1 0 0,1 0 1 0 0,1 0 0 0 0,0-3-363 0 0,2-9 13 0 0,1 1-1 0 0,0-1 1 0 0,2 1 0 0 0,1 0 0 0 0,0 0-1 0 0,2 1 1 0 0,0 0 0 0 0,2 0-1 0 0,0 1 1 0 0,1 1 0 0 0,5-4-13 0 0,-16 20-28 0 0,1 0-1 0 0,0 1 1 0 0,0-1-1 0 0,0 1 1 0 0,1 0-1 0 0,-1 0 1 0 0,1 0 0 0 0,-1 1-1 0 0,1-1 1 0 0,-1 1-1 0 0,1-1 1 0 0,0 1-1 0 0,0 1 1 0 0,-1-1-1 0 0,1 0 1 0 0,0 1 0 0 0,0 0-1 0 0,0 0 1 0 0,0 0-1 0 0,0 0 1 0 0,0 1-1 0 0,1-1 29 0 0,-3 3-22 0 0,0-1 0 0 0,1 0-1 0 0,-1 0 1 0 0,-1 1-1 0 0,1-1 1 0 0,0 1-1 0 0,0-1 1 0 0,-1 1 0 0 0,0 0-1 0 0,1 0 1 0 0,-1 0-1 0 0,0 0 1 0 0,0-1-1 0 0,-1 1 1 0 0,1 1 0 0 0,-1-1-1 0 0,1 0 1 0 0,-1 0-1 0 0,0 0 1 0 0,0 0-1 0 0,0 0 1 0 0,-1 1 22 0 0,1-3-73 0 0,0 0-1 0 0,0 1 1 0 0,0-1 0 0 0,0 0 0 0 0,0 0-1 0 0,0 0 1 0 0,0 1 0 0 0,0-1-1 0 0,0 0 1 0 0,1 0 0 0 0,-1 0-1 0 0,1 1 1 0 0,-1-1 0 0 0,1 0 0 0 0,-1 0-1 0 0,1 0 1 0 0,-1 0 0 0 0,1 0-1 0 0,0 0 1 0 0,0 0 0 0 0,0 0 0 0 0,-1 0-1 0 0,1-1 1 0 0,0 1 0 0 0,0 0-1 0 0,0 0 1 0 0,0-1 0 0 0,0 1-1 0 0,0-1 1 0 0,1 1 0 0 0,-1-1 0 0 0,0 1 73 0 0,12 1-4505 0 0,1-2-4820 0 0,-12 0 1871 0 0</inkml:trace>
  <inkml:trace contextRef="#ctx0" brushRef="#br0" timeOffset="2862.004">2549 402 8634 0 0,'0'0'1489'0'0,"0"0"-368"0"0,0 0-12 0 0,0 0 213 0 0,0 0 78 0 0,0 0-170 0 0,0 0-310 0 0,0 0-257 0 0,0 0-175 0 0,0 0-117 0 0,0 0-70 0 0,0 0-65 0 0,0 0-52 0 0,33 5-48 0 0,100 12-41 0 0,-20-13 329 0 0,-108-33 237 0 0,-7 22-647 0 0,0 0-1 0 0,0 0 1 0 0,0 1-1 0 0,-1-1 1 0 0,0 1-1 0 0,0-1 1 0 0,-1 1-1 0 0,0 0 0 0 0,0 0 1 0 0,0 0-1 0 0,-1 1 1 0 0,-1-2-14 0 0,-4-6-16 0 0,-64-77-1178 0 0,57 72-2970 0 0,0 1-3754 0 0,13 13 264 0 0</inkml:trace>
  <inkml:trace contextRef="#ctx0" brushRef="#br0" timeOffset="3701.381">1741 163 0 0 0,'0'0'321'0'0,"0"0"1026"0"0,0 0 395 0 0,0 0 166 0 0,0 0 41 0 0,0 0-118 0 0,0 0-335 0 0,0 0-361 0 0,0 0-257 0 0,0 0-175 0 0,0 0-119 0 0,0 0-50 0 0,0 0-41 0 0,31-6-53 0 0,97-19-31 0 0,-4 12 634 0 0,-45 13-676 0 0,-78 0-313 0 0,-1 0 96 0 0,0 0 140 0 0,-46-33 673 0 0,-10-9-2354 0 0,40 25-1443 0 0,1-1-3422 0 0,8 10-1900 0 0</inkml:trace>
  <inkml:trace contextRef="#ctx0" brushRef="#br0" timeOffset="8547.744">3114 248 0 0 0,'0'0'711'0'0,"0"0"265"0"0,0 0 283 0 0,0 0 200 0 0,0 0-60 0 0,0 0-282 0 0,0 0-320 0 0,0 0-236 0 0,0 0-49 0 0,3 3 31 0 0,20 39 502 0 0,-2 1-1 0 0,-1 1 1 0 0,-3 1-1 0 0,-1 0 1 0 0,-3 1 0 0 0,-1 1-1 0 0,4 43-1044 0 0,0 146 524 0 0,-17-222-579 0 0,0 0 0 0 0,-2-1-1 0 0,1 1 1 0 0,-2 0-1 0 0,1-1 1 0 0,-2 0 0 0 0,0 0-1 0 0,0 0 1 0 0,-1-1 0 0 0,-1 1-1 0 0,0-2 1 0 0,-1 1 0 0 0,0-1-1 0 0,-1 0 1 0 0,0 0-1 0 0,-1-1 1 0 0,0 0 55 0 0,-91 71-3718 0 0,-6-21-5008 0 0,79-48 4941 0 0</inkml:trace>
  <inkml:trace contextRef="#ctx0" brushRef="#br0" timeOffset="13084.913">3749 686 0 0 0,'0'0'1227'0'0,"0"0"393"0"0,0 0 214 0 0,0 0 1 0 0,0 0-157 0 0,0 0-242 0 0,0 0-277 0 0,0 0-193 0 0,0 0-144 0 0,-2-9-95 0 0,-10-26-48 0 0,11 34-599 0 0,-1-1 0 0 0,0 1 1 0 0,1 0-1 0 0,-1 0 0 0 0,0 0 0 0 0,0 0 0 0 0,0 0 1 0 0,0 0-1 0 0,1 0 0 0 0,-1 1 0 0 0,0-1 0 0 0,0 1 1 0 0,-1-1-1 0 0,1 1 0 0 0,0 0 0 0 0,0 0 1 0 0,0-1-1 0 0,0 2 0 0 0,0-1 0 0 0,0 0 0 0 0,0 0 1 0 0,0 1-1 0 0,0-1 0 0 0,0 1 0 0 0,0 0 0 0 0,0-1 1 0 0,0 1-1 0 0,-1 1-80 0 0,-14 7 19 0 0,1 0 0 0 0,1 1 0 0 0,0 1 0 0 0,0 1 0 0 0,1 0 0 0 0,1 0 0 0 0,0 2 0 0 0,-9 11-19 0 0,13-15-17 0 0,0 1 0 0 0,1 0 0 0 0,1 1-1 0 0,0 0 1 0 0,0 0 0 0 0,1 0 0 0 0,0 1 0 0 0,1-1 0 0 0,1 1 0 0 0,0 1 0 0 0,1-1 0 0 0,0 1 0 0 0,1-1-1 0 0,1 1 1 0 0,0 0 0 0 0,1-1 0 0 0,0 5 17 0 0,1-13 12 0 0,0-1-1 0 0,0 0 1 0 0,0 0-1 0 0,1 0 1 0 0,-1 0-1 0 0,1 0 1 0 0,0-1-1 0 0,0 1 1 0 0,1 0-1 0 0,-1-1 1 0 0,1 0-1 0 0,-1 1 1 0 0,1-1-1 0 0,0 0 1 0 0,0 0-1 0 0,1-1 1 0 0,-1 1-1 0 0,0-1 1 0 0,1 1-1 0 0,0-1 1 0 0,-1 0-1 0 0,1 0 1 0 0,0-1-1 0 0,0 1 1 0 0,0-1-1 0 0,0 0 1 0 0,0 0-1 0 0,1 0 1 0 0,-1-1 0 0 0,1 1-12 0 0,4-1 136 0 0,-1 1 1 0 0,1-1 0 0 0,0 0 0 0 0,0-1-1 0 0,0 0 1 0 0,-1-1 0 0 0,1 1 0 0 0,-1-2 0 0 0,1 1-1 0 0,-1-1 1 0 0,0-1 0 0 0,0 1 0 0 0,0-1 0 0 0,2-2-137 0 0,14-12 145 0 0,-1-2 0 0 0,0-1 0 0 0,-2-1 0 0 0,0-1 0 0 0,-1-1 1 0 0,-2 0-1 0 0,0-1 0 0 0,-2-1 0 0 0,-1-1 0 0 0,-1 0 0 0 0,-1-1 1 0 0,-1-1-1 0 0,-2 0 0 0 0,6-25-145 0 0,-11 36-280 0 0,-1-1 0 0 0,0 1 0 0 0,-2-1-1 0 0,0 1 1 0 0,-1-1 0 0 0,0 0 0 0 0,-2 1 0 0 0,0-1 0 0 0,-2 0 0 0 0,0 1 0 0 0,-1 0-1 0 0,0-1 1 0 0,-2 2 0 0 0,0-1 0 0 0,-1 0 0 0 0,-1 1 0 0 0,0 1 0 0 0,-11-16 280 0 0,17 28-47 0 0,0-1 0 0 0,0 2 1 0 0,-1-1-1 0 0,1 0 1 0 0,-1 0-1 0 0,0 1 0 0 0,0-1 1 0 0,0 1-1 0 0,-1 0 1 0 0,1 0-1 0 0,-1 0 0 0 0,0 0 1 0 0,1 1-1 0 0,-1 0 0 0 0,0 0 1 0 0,-1 0-1 0 0,1 0 1 0 0,0 0-1 0 0,0 1 0 0 0,-1 0 1 0 0,1 0-1 0 0,-1 0 1 0 0,1 0-1 0 0,-1 1 0 0 0,0 0 1 0 0,1-1-1 0 0,-1 2 1 0 0,1-1-1 0 0,-1 1 0 0 0,1-1 1 0 0,-1 1-1 0 0,1 1 1 0 0,-1-1-1 0 0,1 0 0 0 0,0 1 1 0 0,0 0-1 0 0,0 0 1 0 0,0 0-1 0 0,-4 3 47 0 0,1 8 104 0 0,-1 1 0 0 0,2 0 0 0 0,-1 0 0 0 0,2 0 0 0 0,0 1 0 0 0,1 0-1 0 0,1 0 1 0 0,0 0 0 0 0,0 0 0 0 0,2 1 0 0 0,0-1 0 0 0,1 0 0 0 0,0 1 0 0 0,2-1 0 0 0,0 2-104 0 0,-2-9 68 0 0,4 24 169 0 0,1-1-1 0 0,2 1 1 0 0,2-1 0 0 0,0-1-1 0 0,2 1 1 0 0,2-2 0 0 0,0 0-1 0 0,2 0 1 0 0,1-1 0 0 0,1-1-1 0 0,2-1 1 0 0,0 0 0 0 0,2-2-1 0 0,1 0 1 0 0,20 17-237 0 0,2-11-950 0 0,-43-59-13703 0 0,-1 22 11556 0 0</inkml:trace>
  <inkml:trace contextRef="#ctx0" brushRef="#br0" timeOffset="13263.602">4482 524 2425 0 0,'0'0'2767'0'0,"0"0"-1270"0"0,0 0-292 0 0,0 0 387 0 0,0 0 371 0 0,0 0 74 0 0,0 0-290 0 0,0 0-487 0 0,0 0-420 0 0,-16 35-281 0 0,-53 113-151 0 0,9-7 826 0 0,-25 61-724 0 0,43-155-2041 0 0,6-28-4845 0 0,26-22-5230 0 0,10-1 11075 0 0</inkml:trace>
  <inkml:trace contextRef="#ctx0" brushRef="#br0" timeOffset="13264.602">4156 546 0 0 0,'0'0'1956'0'0,"0"0"-475"0"0,0 0-232 0 0,0 0 233 0 0,0 0 337 0 0,0 0 169 0 0,0 0-131 0 0,0 0-315 0 0,0 0-312 0 0,0 0-236 0 0,0 0-168 0 0,10 31-97 0 0,31 98-97 0 0,-5-66 222 0 0,-26-54-637 0 0,178 171 1543 0 0,-123-103-2524 0 0,-59-87-12921 0 0,-6 6 7518 0 0</inkml:trace>
  <inkml:trace contextRef="#ctx0" brushRef="#br0" timeOffset="13265.602">4874 122 8970 0 0,'0'0'1242'0'0,"0"0"-76"0"0,0 0 95 0 0,0 0 250 0 0,0 0 130 0 0,0 0-156 0 0,0 0-388 0 0,0 0-398 0 0,0 0-282 0 0,0 0-196 0 0,0 0-103 0 0,0 0-54 0 0,0 0-40 0 0,-25 24-10 0 0,-74 75-17 0 0,69-53-153 0 0,28-21-1101 0 0,5-19-1881 0 0,3-2-3720 0 0,0-1-1660 0 0</inkml:trace>
  <inkml:trace contextRef="#ctx0" brushRef="#br0" timeOffset="13623.553">5045 719 3937 0 0,'0'0'2908'0'0,"0"0"-1179"0"0,0 0-410 0 0,0 0 186 0 0,0 0 162 0 0,0 0-12 0 0,0 0-204 0 0,0 0-344 0 0,0 0-317 0 0,0 0-243 0 0,0 0-179 0 0,0 0-115 0 0,-12 1-26 0 0,-39 3-28 0 0,-4 32 258 0 0,42-25-468 0 0,0 0-1 0 0,1 0 1 0 0,0 1 0 0 0,1 1-1 0 0,1 0 1 0 0,-1 0 0 0 0,2 1-1 0 0,0 1 1 0 0,1 0 0 0 0,0 0-1 0 0,1 0 1 0 0,1 1 0 0 0,1 0-1 0 0,0 0 1 0 0,1 0 0 0 0,0 1-1 0 0,2-1 1 0 0,-1 8 11 0 0,4-22-6 0 0,1 1 0 0 0,-1 0 0 0 0,0 0-1 0 0,1-1 1 0 0,0 1 0 0 0,-1-1 0 0 0,1 1 0 0 0,0-1 0 0 0,0 0 0 0 0,1 0 0 0 0,-1 0 0 0 0,0 0 0 0 0,1 0-1 0 0,-1 0 1 0 0,1-1 0 0 0,0 1 0 0 0,-1-1 0 0 0,1 0 0 0 0,0 0 0 0 0,0 0 0 0 0,0 0 0 0 0,0 0-1 0 0,0 0 1 0 0,0-1 0 0 0,0 0 0 0 0,0 1 0 0 0,0-1 0 0 0,0 0 0 0 0,0-1 0 0 0,0 1 0 0 0,0 0-1 0 0,0-1 1 0 0,0 0 0 0 0,0 0 0 0 0,0 0 6 0 0,12 1 101 0 0,0-3 10 0 0,0-1-1 0 0,0 0 1 0 0,0-1 0 0 0,-1 0 0 0 0,0-1 0 0 0,0-1 0 0 0,0-1 0 0 0,-1 0 0 0 0,0 0 0 0 0,0-1 0 0 0,-1-1 0 0 0,0 0 0 0 0,-1 0 0 0 0,0-2 0 0 0,1-1-111 0 0,112-143 557 0 0,-110 133-565 0 0,-1-1 1 0 0,-1-1-1 0 0,-1 0 0 0 0,-1-1 1 0 0,-1 0-1 0 0,-1-1 0 0 0,-2 0 1 0 0,0 0-1 0 0,0-21 8 0 0,-3 38-45 0 0,-2-1 1 0 0,1 1-1 0 0,-1-1 0 0 0,-1 1 1 0 0,0-1-1 0 0,0 1 0 0 0,-1-1 1 0 0,-1 1-1 0 0,0-1 0 0 0,0 1 1 0 0,-1 0-1 0 0,0 0 0 0 0,-1 0 1 0 0,0 0-1 0 0,0 1 0 0 0,-1-1 1 0 0,0 1-1 0 0,-1 0 0 0 0,0 1 0 0 0,-1-1 1 0 0,1 1-1 0 0,-9-7 45 0 0,13 14-11 0 0,-1 0-1 0 0,0-1 1 0 0,1 1 0 0 0,-1 0 0 0 0,0 0-1 0 0,0 0 1 0 0,0 1 0 0 0,1-1-1 0 0,-1 1 1 0 0,0-1 0 0 0,0 1-1 0 0,0 0 1 0 0,0 0 0 0 0,0 0-1 0 0,0 1 1 0 0,0-1 0 0 0,0 1-1 0 0,0-1 1 0 0,0 1 0 0 0,1 0-1 0 0,-1 0 1 0 0,0 1 0 0 0,0-1-1 0 0,1 0 1 0 0,-1 1 0 0 0,1 0-1 0 0,-1-1 1 0 0,1 1 0 0 0,0 0-1 0 0,0 0 1 0 0,0 0 0 0 0,0 1-1 0 0,0-1 1 0 0,0 0 0 0 0,1 1-1 0 0,-1 0 12 0 0,-49 98 12 0 0,45-82-7 0 0,1 1 1 0 0,1 0-1 0 0,0 0 0 0 0,2 0 0 0 0,1 1 1 0 0,0-1-1 0 0,1 1 0 0 0,1-1 0 0 0,1 0 1 0 0,1 1-1 0 0,1-1 0 0 0,1 0 0 0 0,0-1 1 0 0,2 1-1 0 0,0-1 0 0 0,1-1 0 0 0,1 1 1 0 0,4 6-6 0 0,54 71-473 0 0,-7-49-2852 0 0,-37-40-1166 0 0,-13-6-1337 0 0,-4-1-725 0 0</inkml:trace>
  <inkml:trace contextRef="#ctx0" brushRef="#br0" timeOffset="14173.565">5462 653 3393 0 0,'0'0'1477'0'0,"0"0"-184"0"0,0 0 191 0 0,0 0 268 0 0,0 0 43 0 0,0 0-209 0 0,0 0-448 0 0,0 0-406 0 0,0 0-259 0 0,0 0-142 0 0,-8 31-32 0 0,-23 97 46 0 0,28-76 234 0 0,6-47-438 0 0,-2-2-71 0 0,1 0-1 0 0,-1 0 1 0 0,1 0 0 0 0,-1 0-1 0 0,1-1 1 0 0,0 1-1 0 0,0-1 1 0 0,0 1 0 0 0,0-1-1 0 0,1 0 1 0 0,-1 0-1 0 0,0 0 1 0 0,1 0 0 0 0,0 0-1 0 0,-1 0 1 0 0,1-1-1 0 0,0 1 1 0 0,0-1 0 0 0,0 0-1 0 0,0 0 1 0 0,0 0-1 0 0,0 0 1 0 0,0 0 0 0 0,1-1-1 0 0,-1 0 1 0 0,0 1-1 0 0,0-1 1 0 0,0 0 0 0 0,1-1-1 0 0,-1 1 1 0 0,0 0-1 0 0,0-1 1 0 0,0 0 0 0 0,0 0-1 0 0,0 0 1 0 0,0 0-1 0 0,0 0 1 0 0,0-1-1 0 0,0 1 1 0 0,0-1 0 0 0,-1 0-1 0 0,1 1 1 0 0,2-3-70 0 0,25-20 96 0 0,0-1 0 0 0,-2-2-1 0 0,0 0 1 0 0,-2-2 0 0 0,5-10-96 0 0,28-28 74 0 0,-37 45-4 0 0,-20 51-633 0 0,-39 120 667 0 0,11-70-111 0 0,1 43-224 0 0,6 0 0 0 0,5 1-1 0 0,3 106 232 0 0,11-228 1 0 0,-18 82-22 0 0,17-80 44 0 0,1-1 0 0 0,-2 1-1 0 0,1-1 1 0 0,0 0-1 0 0,0 0 1 0 0,-1 0 0 0 0,1 1-1 0 0,-1-1 1 0 0,0 0-1 0 0,1-1 1 0 0,-1 1 0 0 0,0 0-1 0 0,0 0 1 0 0,0-1-1 0 0,-1 1 1 0 0,1-1 0 0 0,0 0-1 0 0,0 0 1 0 0,-1 0-1 0 0,1 0 1 0 0,-1 0 0 0 0,1 0-1 0 0,-1-1 1 0 0,1 1-1 0 0,-1-1 1 0 0,1 1 0 0 0,-1-1-1 0 0,0 0 1 0 0,1 0-1 0 0,-1 0 1 0 0,1-1 0 0 0,-2 1-23 0 0,-1-4 53 0 0,0 0 0 0 0,0 0 0 0 0,1 0 0 0 0,-1 0 0 0 0,1-1 0 0 0,0 1 0 0 0,0-1 0 0 0,0-1 0 0 0,1 1 0 0 0,-1 0 0 0 0,1-1 0 0 0,1 1 0 0 0,-1-1 0 0 0,1 0 0 0 0,0 0 0 0 0,0 0 0 0 0,1 0 0 0 0,0 0 0 0 0,0-1 0 0 0,0 1 0 0 0,1 0 1 0 0,0-4-54 0 0,-4-22-204 0 0,1 0 0 0 0,1 0 1 0 0,2 1-1 0 0,2-1 1 0 0,3-20 203 0 0,9-16-3977 0 0,8 0-5027 0 0,-16 48 1858 0 0</inkml:trace>
  <inkml:trace contextRef="#ctx0" brushRef="#br0" timeOffset="14441.257">6038 211 2353 0 0,'0'0'2251'0'0,"0"0"-214"0"0,0 0-28 0 0,0 0 78 0 0,0 0-93 0 0,0 0-282 0 0,0 0-400 0 0,0 0-359 0 0,0 0-215 0 0,0 0-128 0 0,0 0-66 0 0,0 0 7 0 0,0 0 10 0 0,6 4-17 0 0,-2-3-426 0 0,-3-1-97 0 0,0 1-1 0 0,0-1 1 0 0,0 0 0 0 0,0 1-1 0 0,0-1 1 0 0,0 0-1 0 0,0 1 1 0 0,0-1 0 0 0,0 1-1 0 0,0-1 1 0 0,0 1 0 0 0,0 0-1 0 0,-1-1 1 0 0,1 1-1 0 0,0 0 1 0 0,0 0 0 0 0,-1 0-1 0 0,1-1 1 0 0,0 1 0 0 0,-1 0-1 0 0,1 0 1 0 0,-1 0-1 0 0,1 0 1 0 0,-1 0 0 0 0,0 0-1 0 0,1 0 1 0 0,-1 0 0 0 0,0 0-1 0 0,0 0 1 0 0,0 0 0 0 0,0 0-1 0 0,1 0 1 0 0,-1 0-1 0 0,-1 0 1 0 0,1 1 0 0 0,0-1-1 0 0,0 0 1 0 0,0 0 0 0 0,-1 0-1 0 0,1 0-20 0 0,-114 196 616 0 0,112-184-2199 0 0,1-5-3418 0 0,1-6-3357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57.67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1274 674 9698 0 0,'0'0'2975'0'0,"0"0"-2475"0"0,0 0-877 0 0,0 0-27 0 0,0 0 211 0 0,0 0 319 0 0,0 0 234 0 0,0 0 48 0 0,-32 35-34 0 0,-101 115-90 0 0,50-22-61 0 0,70-99-205 0 0,-148 349-286 0 0,150-342 496 0 0,8-28 564 0 0,9-26 270 0 0,52-135 110 0 0,7 3-1 0 0,7 4 1 0 0,59-88-1172 0 0,-126 224 27 0 0,55-107 121 0 0,-60 117-156 0 0,0 0 0 0 0,0 0 0 0 0,0 1-1 0 0,0-1 1 0 0,0 0 0 0 0,0 1 0 0 0,0-1 0 0 0,0 0-1 0 0,0 0 1 0 0,0 1 0 0 0,0-1 0 0 0,0 0 0 0 0,0 1-1 0 0,0-1 1 0 0,0 0 0 0 0,0 0 0 0 0,0 1 0 0 0,0-1-1 0 0,1 0 1 0 0,-1 0 0 0 0,0 1 0 0 0,0-1 0 0 0,0 0-1 0 0,0 0 1 0 0,1 1 0 0 0,-1-1 0 0 0,0 0 0 0 0,0 0 0 0 0,0 0-1 0 0,1 1 1 0 0,-1-1 0 0 0,0 0 0 0 0,0 0 0 0 0,1 0-1 0 0,-1 0 1 0 0,0 0 0 0 0,0 0 0 0 0,1 0 0 0 0,-1 1-1 0 0,0-1 1 0 0,1 0 0 0 0,-1 0 0 0 0,0 0 0 0 0,1 0-1 0 0,-1 0 1 0 0,0 0 0 0 0,0 0 0 0 0,1 0 0 0 0,-1 0-1 0 0,0-1 1 0 0,0 1 0 0 0,1 0 0 0 0,-1 0 0 0 0,0 0-1 0 0,1 0 9 0 0,-1 44-31 0 0,-1-30 30 0 0,-2 73 61 0 0,0-57-54 0 0,2 0 1 0 0,1-1-1 0 0,1 1 1 0 0,2 0-1 0 0,4 22-6 0 0,-4-43 49 0 0,1 0 1 0 0,-1 0-1 0 0,2 0 0 0 0,-1-1 0 0 0,1 1 0 0 0,0-1 0 0 0,1 0 0 0 0,0-1 0 0 0,0 1 0 0 0,1-1 0 0 0,0-1 0 0 0,0 1 0 0 0,1-1 0 0 0,-1 0 0 0 0,2-1 0 0 0,-1 0 0 0 0,0 0 0 0 0,1 0 1 0 0,0-1-1 0 0,0-1 0 0 0,0 0 0 0 0,0 0 0 0 0,1 0 0 0 0,-1-1 0 0 0,1-1 0 0 0,-1 0 0 0 0,1 0 0 0 0,0-1 0 0 0,-1 0 0 0 0,1 0 0 0 0,0-1 0 0 0,-1 0 0 0 0,1-1 0 0 0,-1 0 0 0 0,1-1 1 0 0,-1 0-1 0 0,0-1 0 0 0,0 1 0 0 0,0-2 0 0 0,-1 1 0 0 0,1-1 0 0 0,0-2-49 0 0,8-3 228 0 0,-1 0 1 0 0,-1-2-1 0 0,0 0 0 0 0,-1-1 1 0 0,0 0-1 0 0,-1-1 0 0 0,-1-1 1 0 0,0 0-1 0 0,-1 0 0 0 0,0-1 1 0 0,-2-1-1 0 0,1 0 0 0 0,-2 0 1 0 0,-1-1-1 0 0,0 1 0 0 0,-1-2 1 0 0,-1 1-1 0 0,0-1 1 0 0,-2 0-1 0 0,0 0 0 0 0,-1 0 1 0 0,-1-15-229 0 0,-19-108-316 0 0,1 90-3759 0 0,26 48-9350 0 0,-5 4 5051 0 0</inkml:trace>
  <inkml:trace contextRef="#ctx0" brushRef="#br0" timeOffset="351.49">2231 564 11058 0 0,'0'0'1767'0'0,"0"0"-417"0"0,0 0-192 0 0,0 0 55 0 0,0 0 58 0 0,0 0-112 0 0,0 0-277 0 0,-21 32-288 0 0,-66 105-202 0 0,47-42-30 0 0,38-84-331 0 0,1-5-21 0 0,-1 0 1 0 0,1 0-1 0 0,0-1 1 0 0,1 1-1 0 0,-1 0 0 0 0,1 0 1 0 0,0 0-1 0 0,1 0 1 0 0,-1 0-1 0 0,1 0 1 0 0,0 0-1 0 0,1 0 1 0 0,0 0-1 0 0,0-1 1 0 0,0 1-1 0 0,0-1 1 0 0,1 1-1 0 0,0-1 1 0 0,0 0-1 0 0,0 0 1 0 0,1 0-1 0 0,-1 0 1 0 0,1-1-1 0 0,1 0 1 0 0,-1 1-1 0 0,0-1 1 0 0,1-1-1 0 0,0 1 1 0 0,0-1-1 0 0,2 1-10 0 0,4 0 123 0 0,0-1-1 0 0,0 0 0 0 0,0-1 1 0 0,0 0-1 0 0,0-1 1 0 0,0 0-1 0 0,1-1 0 0 0,-1 0 1 0 0,0-1-1 0 0,1 0 1 0 0,-1-1-1 0 0,0 0 0 0 0,0 0 1 0 0,0-2-1 0 0,-1 1 0 0 0,1-1 1 0 0,-1-1-1 0 0,0 0 1 0 0,0 0-1 0 0,0-1 0 0 0,-1 0 1 0 0,1-1-1 0 0,-2 0 1 0 0,1 0-1 0 0,-1-1 0 0 0,5-6-122 0 0,-6 5 13 0 0,-1-1 0 0 0,1 0 0 0 0,-1 0 0 0 0,-1 0 0 0 0,0-1 0 0 0,-1 0 0 0 0,0 0 0 0 0,0 0-1 0 0,-1-1 1 0 0,-1 1 0 0 0,0-1 0 0 0,0 0 0 0 0,-1 0 0 0 0,-1 1 0 0 0,0-1 0 0 0,0 0 0 0 0,-1 0 0 0 0,-1 1-1 0 0,0-1 1 0 0,-1 1 0 0 0,0-1 0 0 0,0 1 0 0 0,-2 0 0 0 0,1 0 0 0 0,-1 0 0 0 0,-1 1 0 0 0,0 0 0 0 0,0 0 0 0 0,-1 0-1 0 0,0 1 1 0 0,-1 0 0 0 0,0 0 0 0 0,0 1 0 0 0,-8-6-13 0 0,-88-72-3560 0 0,54 58-7771 0 0,39 24 1050 0 0</inkml:trace>
  <inkml:trace contextRef="#ctx0" brushRef="#br0" timeOffset="612.453">2920 37 16396 0 0,'0'0'1631'0'0,"0"0"-635"0"0,0 0-364 0 0,0 0-71 0 0,0 0 10 0 0,0 0-11 0 0,0 0-42 0 0,0 0-37 0 0,0 0-54 0 0,0 0-56 0 0,0 0-83 0 0,12 37-102 0 0,36 119-39 0 0,-36-48 0 0 0,-13-81-113 0 0,2 3-189 0 0,0 0-1 0 0,2 1 0 0 0,0-1 1 0 0,3 0-1 0 0,0-1 0 0 0,2 1 1 0 0,1-1-1 0 0,13 26 156 0 0,0-10-2203 0 0,-14-31-931 0 0,0 0-3394 0 0,-1-6-4308 0 0</inkml:trace>
  <inkml:trace contextRef="#ctx0" brushRef="#br0" timeOffset="933.685">2817 420 6265 0 0,'0'0'1757'0'0,"0"0"-573"0"0,0 0-42 0 0,0 0 132 0 0,0 0 52 0 0,36-7-116 0 0,117-20-214 0 0,-5 16 739 0 0,121-18-876 0 0,-238 23-714 0 0,0-1 1 0 0,-1-2 0 0 0,1-1-1 0 0,-2-2 1 0 0,0 0-1 0 0,7-6-145 0 0,93-73 1615 0 0,-121 83-1484 0 0,-3 4-26 0 0,0 0 0 0 0,-1 0 0 0 0,0 0 0 0 0,1 0 0 0 0,-2-1 1 0 0,1 0-1 0 0,0 0 0 0 0,-1 0 0 0 0,0 0 0 0 0,0 0 0 0 0,-1-1 0 0 0,0 1 0 0 0,0-1 0 0 0,0 0 0 0 0,0 0 0 0 0,-1 0 0 0 0,1-4-105 0 0,-4 8 4 0 0,1-1 0 0 0,-1 0 0 0 0,0 1 0 0 0,0 0 1 0 0,0 0-1 0 0,0-1 0 0 0,0 1 0 0 0,0 0 0 0 0,-1 0 1 0 0,1 1-1 0 0,0-1 0 0 0,-1 1 0 0 0,0-1 0 0 0,1 1 1 0 0,-1 0-1 0 0,0 0 0 0 0,0 0 0 0 0,0 0 0 0 0,0 0 0 0 0,0 0 1 0 0,1 1-1 0 0,-1 0 0 0 0,0 0 0 0 0,0 0 0 0 0,0 0 1 0 0,0 0-1 0 0,0 0 0 0 0,0 1 0 0 0,0-1 0 0 0,-2 1-4 0 0,2-1-9 0 0,-10 2-16 0 0,0 0 0 0 0,0 1 1 0 0,0 0-1 0 0,0 1 0 0 0,1 0 1 0 0,-1 1-1 0 0,1 1 1 0 0,0 0-1 0 0,1 0 0 0 0,-1 1 1 0 0,1 1-1 0 0,1 0 0 0 0,-1 0 1 0 0,1 1-1 0 0,1 0 0 0 0,0 1 1 0 0,0 0-1 0 0,1 1 0 0 0,0-1 1 0 0,1 2-1 0 0,0-1 0 0 0,0 1 1 0 0,2 0-1 0 0,-1 0 0 0 0,2 0 1 0 0,-1 1-1 0 0,2 0 0 0 0,0 0 1 0 0,0 0-1 0 0,1 0 0 0 0,1 0 1 0 0,0 1-1 0 0,1-1 1 0 0,0 0-1 0 0,3 13 25 0 0,3-12-10 0 0,1-2 1 0 0,1 1-1 0 0,0-1 1 0 0,1-1-1 0 0,0 1 1 0 0,0-1-1 0 0,1-1 1 0 0,1 0-1 0 0,0 0 1 0 0,0-1-1 0 0,1-1 0 0 0,0 0 1 0 0,0 0-1 0 0,1-1 1 0 0,0-1-1 0 0,0 0 1 0 0,1-1-1 0 0,-1 0 1 0 0,1-1-1 0 0,13 2 10 0 0,117 3-307 0 0,-71-28-1993 0 0,-52 6-1242 0 0,0-3-3373 0 0,-11 8-1236 0 0</inkml:trace>
  <inkml:trace contextRef="#ctx0" brushRef="#br0" timeOffset="1338.391">0 1860 9234 0 0,'0'0'3806'0'0,"0"0"-2571"0"0,0 0-561 0 0,40-2 360 0 0,-2 2-701 0 0,223-25 1894 0 0,-7-34 1893 0 0,96-41-4120 0 0,-80 21 1098 0 0,15-1-257 0 0,1363-359 1059 0 0,-1645 438-1904 0 0,983-261-2981 0 0,-880 226-39 0 0,-39 8-5113 0 0,-40 16-3343 0 0</inkml:trace>
  <inkml:trace contextRef="#ctx0" brushRef="#br0" timeOffset="1653.437">4527 0 10002 0 0,'0'0'2945'0'0,"0"0"-713"0"0,0 0-343 0 0,0 0-130 0 0,0 0-163 0 0,0 0-280 0 0,0 0-394 0 0,0 0-331 0 0,0 0-209 0 0,0 0-120 0 0,0 0-82 0 0,0 0-55 0 0,0 0-38 0 0,3 22-277 0 0,4-7-1963 0 0,-3-12-1401 0 0,1-2-3811 0 0,-4-1-3661 0 0</inkml:trace>
  <inkml:trace contextRef="#ctx0" brushRef="#br0" timeOffset="1904.5">4672 394 13971 0 0,'0'0'2080'0'0,"0"0"-743"0"0,0 0-198 0 0,0 0 66 0 0,0 0-3 0 0,0 0-151 0 0,0 0-310 0 0,0 0-269 0 0,0 0-152 0 0,0 0-86 0 0,0 0-42 0 0,0 0-28 0 0,0 0-20 0 0,1 16-43 0 0,5 48-27 0 0,0-42-562 0 0,-1-28-1834 0 0,-5 6 773 0 0,1-4-5298 0 0,0 1-5102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10.8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366 404 0 0 0,'0'0'1747'0'0,"0"0"171"0"0,0 0-110 0 0,0 0-174 0 0,0 0-106 0 0,0 0-80 0 0,0 0-62 0 0,-16-6-130 0 0,-49-19-205 0 0,62 24-954 0 0,0 0 1 0 0,0 0-1 0 0,0 0 0 0 0,-1 1 0 0 0,1-1 0 0 0,0 1 0 0 0,0-1 0 0 0,-1 1 0 0 0,1 0 1 0 0,0 1-1 0 0,0-1 0 0 0,-1 0 0 0 0,1 1 0 0 0,0 0 0 0 0,0 0 0 0 0,0 0 1 0 0,0 0-1 0 0,0 0 0 0 0,0 0 0 0 0,0 1 0 0 0,0 0 0 0 0,1-1 0 0 0,-1 1 0 0 0,0 0 1 0 0,1 1-1 0 0,0-1 0 0 0,-1 0 0 0 0,0 2-97 0 0,-7 5 242 0 0,-9 8-74 0 0,2 1-1 0 0,0 1 0 0 0,1 0 1 0 0,1 1-1 0 0,0 1 0 0 0,2 0 1 0 0,1 1-1 0 0,-9 20-167 0 0,13-24 47 0 0,1 1 0 0 0,1 0 0 0 0,0 1 0 0 0,1-1 0 0 0,1 1 0 0 0,1 0 0 0 0,1 1 0 0 0,1-1 0 0 0,1 0 0 0 0,2 18-47 0 0,-2-33 16 0 0,1-1 1 0 0,0 1 0 0 0,0-1 0 0 0,1 0 0 0 0,-1 0 0 0 0,1 1-1 0 0,0-1 1 0 0,0 0 0 0 0,1 0 0 0 0,-1 0 0 0 0,1-1 0 0 0,-1 1-1 0 0,1-1 1 0 0,0 1 0 0 0,1-1 0 0 0,-1 0 0 0 0,1 0 0 0 0,-1-1-1 0 0,1 1 1 0 0,0-1 0 0 0,0 1 0 0 0,0-1 0 0 0,0 0 0 0 0,0-1-1 0 0,0 1 1 0 0,1-1 0 0 0,-1 0 0 0 0,1 0 0 0 0,2 1-17 0 0,6 0 150 0 0,-1-1 0 0 0,1 1 0 0 0,-1-2 0 0 0,1 0 1 0 0,-1 0-1 0 0,1-1 0 0 0,-1-1 0 0 0,1 0 0 0 0,-1-1 0 0 0,5-2-150 0 0,7-5 261 0 0,-1-2 0 0 0,0 0-1 0 0,-1-2 1 0 0,-1 0-1 0 0,0-1 1 0 0,-1-1 0 0 0,0-1-1 0 0,-2-1 1 0 0,0-1-1 0 0,10-14-260 0 0,-7 11 43 0 0,-1-1 0 0 0,0-2 0 0 0,-2 0 0 0 0,-1 0 0 0 0,-1-2 0 0 0,-2 0 0 0 0,0-1 0 0 0,-2 0 1 0 0,-1-1-1 0 0,-1 0 0 0 0,-1-1 0 0 0,-2 0 0 0 0,-1 0 0 0 0,-2-1 0 0 0,-1 1 0 0 0,-1-1 0 0 0,-1 0 0 0 0,-2 0 0 0 0,-4-27-43 0 0,2 47-73 0 0,0 1 0 0 0,-1-1 1 0 0,0 1-1 0 0,0 0 0 0 0,-1 0 1 0 0,-1 0-1 0 0,0 1 0 0 0,0 0 1 0 0,-1 0-1 0 0,-2-3 73 0 0,6 9-37 0 0,0-1 0 0 0,0 1 0 0 0,-1 0 0 0 0,1 0 0 0 0,-1 0 0 0 0,1 1 0 0 0,-1-1 0 0 0,0 1 0 0 0,0 0 0 0 0,0 0 0 0 0,0 0 0 0 0,-1 0 0 0 0,1 1 0 0 0,0 0 0 0 0,-1 0 0 0 0,1 0 0 0 0,-1 0 0 0 0,1 1 0 0 0,-1 0 0 0 0,1 0 0 0 0,-1 0 0 0 0,1 0 0 0 0,-1 1 0 0 0,1-1 0 0 0,-1 1 0 0 0,-1 1 37 0 0,-1 3-37 0 0,-1 1-1 0 0,1-1 0 0 0,1 1 0 0 0,-1 1 0 0 0,1-1 0 0 0,0 1 0 0 0,1 0 1 0 0,0 1-1 0 0,0-1 0 0 0,0 1 0 0 0,1 0 0 0 0,0 0 0 0 0,1 1 0 0 0,-1-1 1 0 0,2 1-1 0 0,-1 0 0 0 0,1-1 0 0 0,1 2 38 0 0,-4 10 5 0 0,1 0 0 0 0,1 0-1 0 0,1 0 1 0 0,1 0 0 0 0,1 1 0 0 0,0-1 0 0 0,2 0 0 0 0,0 0-1 0 0,2 0 1 0 0,0 0 0 0 0,1 0 0 0 0,1-1 0 0 0,0 0 0 0 0,2 0-1 0 0,0 0 1 0 0,1-1 0 0 0,1-1 0 0 0,1 1 0 0 0,0-2 0 0 0,2 1-1 0 0,-1-2 1 0 0,2 0 0 0 0,0 0 0 0 0,2 0-5 0 0,195 141 43 0 0,-196-155-2823 0 0,-14-21-4897 0 0,-2 10 2657 0 0,1 2-1252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11.3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0 332 1272 0 0,'0'0'1443'0'0,"0"0"14"0"0,0 0 310 0 0,0 0 320 0 0,0 0 129 0 0,0 0-141 0 0,33-6-358 0 0,101-19-353 0 0,11 16 2127 0 0,3 20-1494 0 0,-147-12-1948 0 0,0 0 0 0 0,0 1 1 0 0,0-1-1 0 0,-1 0 1 0 0,1 1-1 0 0,0-1 0 0 0,0 0 1 0 0,0 0-1 0 0,-1 0 0 0 0,1 0 1 0 0,0 0-1 0 0,-1 0 0 0 0,1 0 1 0 0,-1 0-1 0 0,1 0 0 0 0,-1 0 1 0 0,0 0-1 0 0,1 0 0 0 0,-1 0 1 0 0,0 0-1 0 0,0 0 0 0 0,0-1 1 0 0,0 1-1 0 0,0 0 0 0 0,0 0 1 0 0,0 0-1 0 0,0 0 0 0 0,0 0 1 0 0,0 0-1 0 0,-1-1 0 0 0,1 1 1 0 0,-1 0-1 0 0,1 0 0 0 0,0 0 1 0 0,-1 0-1 0 0,0 0 1 0 0,1 0-1 0 0,-1 0 0 0 0,0 0 1 0 0,1 1-1 0 0,-1-1 0 0 0,0 0 1 0 0,0 0-1 0 0,0 0 0 0 0,1 1 1 0 0,-1-1-1 0 0,0 0 0 0 0,0 1 1 0 0,0-1-1 0 0,0 1 0 0 0,0-1 1 0 0,-1 1-50 0 0,-185-133 428 0 0,178 124-476 0 0,4 6 1 0 0,0-1 1 0 0,1 0-1 0 0,-1 0 0 0 0,1-1 0 0 0,0 1 1 0 0,0-1-1 0 0,0 0 0 0 0,1 0 1 0 0,0 0-1 0 0,0-1 0 0 0,0 1 1 0 0,1-1-1 0 0,-1 1 0 0 0,2-1 1 0 0,-1 0-1 0 0,0 0 0 0 0,1 0 1 0 0,0-5 46 0 0,31 0-2936 0 0,19 10-2904 0 0,-29 2 891 0 0,-4-1-2382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06.1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13 818 0 0 0,'0'0'2494'0'0,"0"0"-1465"0"0,0 0-486 0 0,0 0 227 0 0,0 0 402 0 0,0 0 299 0 0,0 0 56 0 0,0 0-103 0 0,0 0-165 0 0,0 0-188 0 0,0 0-157 0 0,0 0-116 0 0,14 31-101 0 0,42 97-65 0 0,-29-7 995 0 0,-18 111 384 0 0,-9-226-1927 0 0,0 0 1 0 0,0 1-1 0 0,-1-1 0 0 0,0 1 1 0 0,-1-1-1 0 0,1 0 0 0 0,-1 0 1 0 0,-1 0-1 0 0,1 0 1 0 0,-1 0-1 0 0,0 0 0 0 0,0-1 1 0 0,0 1-1 0 0,-1-1 0 0 0,-3 3-84 0 0,6-8 47 0 0,0 1-1 0 0,-1-1 1 0 0,1 0-1 0 0,0 0 1 0 0,-1-1-1 0 0,1 1 1 0 0,0 0-1 0 0,-1 0 0 0 0,1-1 1 0 0,0 1-1 0 0,0-1 1 0 0,-1 1-1 0 0,1-1 1 0 0,0 1-1 0 0,0-1 1 0 0,0 0-1 0 0,0 1 0 0 0,0-1 1 0 0,0 0-1 0 0,0 0 1 0 0,0 0-1 0 0,0 0 1 0 0,0 0-1 0 0,0 0 1 0 0,0 0-1 0 0,1 0 0 0 0,-1 0 1 0 0,0-1-1 0 0,1 1 1 0 0,-1 0-1 0 0,1 0 1 0 0,0-1-1 0 0,-1 1 1 0 0,1 0-1 0 0,0-1 0 0 0,0 1 1 0 0,-1 0-1 0 0,1-1 1 0 0,0 1-1 0 0,0 0 1 0 0,1-1-1 0 0,-1 1 1 0 0,0 0-1 0 0,0 0 0 0 0,1-1 1 0 0,-1 1-1 0 0,1 0-46 0 0,-2-1 43 0 0,-1-33 131 0 0,2 1-1 0 0,1-1 1 0 0,2 1-1 0 0,1-1 1 0 0,1 1-1 0 0,2 0 1 0 0,2 1-1 0 0,1 0 1 0 0,1 0-1 0 0,2 1 1 0 0,5-8-174 0 0,1-1 14 0 0,2 2 1 0 0,1 0 0 0 0,2 1 0 0 0,2 1 0 0 0,1 2 0 0 0,2 0-1 0 0,1 2 1 0 0,3 0-15 0 0,-32 32 0 0 0,3-3-5 0 0,0-1 0 0 0,1 1 0 0 0,-1 0 0 0 0,1 0 1 0 0,0 0-1 0 0,0 1 0 0 0,1 0 0 0 0,-1 0 0 0 0,0 0 0 0 0,1 1 0 0 0,0-1 0 0 0,0 2 0 0 0,0-1 0 0 0,-1 0 0 0 0,4 1 5 0 0,-6 3-10 0 0,0 0 0 0 0,0 1-1 0 0,0-1 1 0 0,0 1 0 0 0,0 0 0 0 0,-1 0 0 0 0,1 0 0 0 0,-1 0 0 0 0,0 0 0 0 0,0 1 0 0 0,0-1 0 0 0,0 1 0 0 0,0-1 0 0 0,-1 1 0 0 0,0 0 0 0 0,1-1 0 0 0,-1 1 0 0 0,-1 0-1 0 0,1 0 1 0 0,-1 0 0 0 0,1 0 0 0 0,-1 1 10 0 0,4 123-711 0 0,11-108-3077 0 0,2-21-7796 0 0,-13-2 3006 0 0</inkml:trace>
  <inkml:trace contextRef="#ctx0" brushRef="#br0" timeOffset="313.085">913 413 12483 0 0,'0'0'1219'0'0,"0"0"-447"0"0,0 0 39 0 0,0 0 326 0 0,0 0 241 0 0,0 0-11 0 0,0 0-348 0 0,0 0-406 0 0,0 0-249 0 0,0 0-154 0 0,0 0-96 0 0,0 0-55 0 0,-10 31-103 0 0,-30 94-157 0 0,28-71-736 0 0,12-48-1492 0 0,-4 3-3423 0 0,2-5-4847 0 0</inkml:trace>
  <inkml:trace contextRef="#ctx0" brushRef="#br0" timeOffset="729.583">0 428 3953 0 0,'0'0'2014'0'0,"0"0"39"0"0,0 0 213 0 0,0 0 79 0 0,0 0-150 0 0,0 0-452 0 0,0 0-587 0 0,0 0-468 0 0,0 0-288 0 0,0 0-132 0 0,0 0 10 0 0,0 0 65 0 0,0 0 71 0 0,14 0-24 0 0,238-26 877 0 0,-64-6-730 0 0,-188 31-483 0 0,1 0-1 0 0,-1 0 1 0 0,0 1-1 0 0,1-1 0 0 0,-1 0 1 0 0,1 0-1 0 0,-1 0 1 0 0,0 0-1 0 0,0 0 1 0 0,0 0-1 0 0,1 0 1 0 0,-1 0-1 0 0,0 0 1 0 0,0 1-1 0 0,0-1 1 0 0,0 0-1 0 0,-1 0 1 0 0,1 0-1 0 0,0 0 0 0 0,0 0 1 0 0,0 0-1 0 0,-1 0 1 0 0,1 0-1 0 0,-1 0 1 0 0,1 1-1 0 0,0-1 1 0 0,-1 0-1 0 0,0 0 1 0 0,1 0-1 0 0,-1 1 1 0 0,1-1-1 0 0,-1 0 1 0 0,0 1-1 0 0,1-1 1 0 0,-1 1-1 0 0,0-1 0 0 0,0 1 1 0 0,0-1-1 0 0,1 1 1 0 0,-1-1-1 0 0,0 1 1 0 0,0 0-1 0 0,-1-1-53 0 0,-190-135 356 0 0,146 78-1489 0 0,47 57 716 0 0,0-1 1 0 0,0 1 0 0 0,0 0-1 0 0,0-1 1 0 0,0 1-1 0 0,0 0 1 0 0,0 0-1 0 0,1 0 1 0 0,-1 0 0 0 0,0 0-1 0 0,1 0 1 0 0,-1 0-1 0 0,1 1 1 0 0,-1-1 0 0 0,1 0-1 0 0,-1 1 1 0 0,1-1-1 0 0,-1 1 1 0 0,1 0 0 0 0,0-1-1 0 0,-1 1 1 0 0,1 0-1 0 0,0 0 1 0 0,-1 0-1 0 0,1 0 1 0 0,1 0 416 0 0,-1 0-2197 0 0,12-1-8611 0 0</inkml:trace>
  <inkml:trace contextRef="#ctx0" brushRef="#br0" timeOffset="1185.719">1143 984 10642 0 0,'0'0'2481'0'0,"0"0"-583"0"0,0 0-286 0 0,0 0-20 0 0,0 0-45 0 0,0 0-225 0 0,0 0-349 0 0,0 0-330 0 0,0 0-229 0 0,0 0-126 0 0,0 0-92 0 0,0 0-47 0 0,0 0-42 0 0,-11 10-35 0 0,-58 54-11 0 0,110-97-6047 0 0,-27 19 1056 0 0,-3 5-3894 0 0</inkml:trace>
  <inkml:trace contextRef="#ctx0" brushRef="#br0" timeOffset="1615.171">1535 778 10706 0 0,'0'0'1346'0'0,"0"0"-633"0"0,0 0-84 0 0,0 0 300 0 0,0 0 262 0 0,0 0 16 0 0,0 0-287 0 0,0 0-328 0 0,0 0-222 0 0,0 0-142 0 0,0 0-51 0 0,10 32-25 0 0,27 100-24 0 0,-22-25 114 0 0,-16-81-221 0 0,1-10 4 0 0,1-8-4 0 0,-1-1 0 0 0,0 0 0 0 0,0 1 0 0 0,0-1 0 0 0,-1 0-1 0 0,-1 0 1 0 0,1 0 0 0 0,-1 0 0 0 0,0 0 0 0 0,-1 0 0 0 0,1 0 0 0 0,-3 3-21 0 0,4-9 44 0 0,0 0-1 0 0,0 1 1 0 0,0-1 0 0 0,0 0 0 0 0,0 1-1 0 0,-1-1 1 0 0,1 0 0 0 0,0 0-1 0 0,-1 0 1 0 0,1 0 0 0 0,-1 0 0 0 0,1-1-1 0 0,-1 1 1 0 0,0 0 0 0 0,1-1 0 0 0,-1 1-1 0 0,0-1 1 0 0,1 1 0 0 0,-1-1 0 0 0,0 0-1 0 0,1 0 1 0 0,-1 0 0 0 0,0 0-1 0 0,0 0 1 0 0,1 0 0 0 0,-1 0 0 0 0,0 0-1 0 0,1-1 1 0 0,-1 1 0 0 0,0-1 0 0 0,1 1-1 0 0,-1-1 1 0 0,0 0 0 0 0,1 0 0 0 0,-1 0-1 0 0,1 0 1 0 0,0 0 0 0 0,-1 0-1 0 0,1 0 1 0 0,0 0 0 0 0,-1 0 0 0 0,1 0-1 0 0,0-1 1 0 0,0 1 0 0 0,0-1 0 0 0,0 1-1 0 0,0-1 1 0 0,0 1 0 0 0,1-1 0 0 0,-1 1-1 0 0,1-1 1 0 0,-1 0 0 0 0,1 0-44 0 0,-3-11 149 0 0,1 0 0 0 0,0-1 0 0 0,2 1 0 0 0,-1-1 0 0 0,2 1 0 0 0,0-1 0 0 0,0 1 0 0 0,1-1 0 0 0,1 1-1 0 0,0 0 1 0 0,1 0 0 0 0,4-10-149 0 0,-7 19 14 0 0,8-30 20 0 0,2 0 0 0 0,2 1-1 0 0,0 1 1 0 0,2 0 0 0 0,2 1-1 0 0,1 0 1 0 0,1 2 0 0 0,1 0 0 0 0,2 1-1 0 0,1 1 1 0 0,1 1 0 0 0,11-8-34 0 0,-29 28-7 0 0,1 1 1 0 0,-1 0 0 0 0,1 0 0 0 0,0 1 0 0 0,1 0 0 0 0,-1 0 0 0 0,1 0-1 0 0,-1 1 1 0 0,1 0 0 0 0,0 1 0 0 0,0 0 0 0 0,0 0 0 0 0,1 1 0 0 0,-1 0 0 0 0,3 0 6 0 0,-10 2-6 0 0,1 0 1 0 0,-1 1-1 0 0,1-1 0 0 0,-1 1 1 0 0,0-1-1 0 0,1 1 1 0 0,-1 0-1 0 0,0-1 1 0 0,0 1-1 0 0,0 0 1 0 0,0 0-1 0 0,-1 0 1 0 0,1 0-1 0 0,0 0 1 0 0,-1 0-1 0 0,1 0 1 0 0,-1 0-1 0 0,0 0 1 0 0,1 0-1 0 0,-1 0 1 0 0,0 0-1 0 0,0 0 1 0 0,-1 1 5 0 0,-7 136-376 0 0,10-113-62 0 0,9-12-3515 0 0,17-23-10415 0 0,-24 5 9371 0 0</inkml:trace>
  <inkml:trace contextRef="#ctx0" brushRef="#br0" timeOffset="2030.527">1443 273 10154 0 0,'0'0'1939'0'0,"0"0"-769"0"0,0 0-191 0 0,0 0 205 0 0,0 0 166 0 0,0 0-39 0 0,0 0-269 0 0,0 0-277 0 0,0 0-156 0 0,0 0-90 0 0,32-3-82 0 0,98-10-62 0 0,122-21 781 0 0,-210 33-1029 0 0,-41 1-102 0 0,-1 0 54 0 0,0 0 76 0 0,-28-7 335 0 0,16 5-441 0 0,0 0 0 0 0,0-1 0 0 0,0 0 0 0 0,1-1 0 0 0,0 0 0 0 0,-1-1 0 0 0,1 0 0 0 0,1-1 0 0 0,-1 0 0 0 0,1 0 0 0 0,0-1 0 0 0,1-1 0 0 0,0 1 0 0 0,0-2 0 0 0,0 1 0 0 0,1-1 0 0 0,0 0 0 0 0,1-1 0 0 0,-4-6-49 0 0,10 13-76 0 0,0 1 1 0 0,1 0-1 0 0,-1-1 0 0 0,0 1 0 0 0,1-1 0 0 0,-1 1 1 0 0,1 0-1 0 0,0-1 0 0 0,0 1 0 0 0,0-1 0 0 0,0 1 0 0 0,0-1 1 0 0,1 1-1 0 0,-1-1 0 0 0,1 1 0 0 0,0-1 0 0 0,-1 1 0 0 0,1 0 1 0 0,0-1-1 0 0,1 1 0 0 0,-1 0 0 0 0,0 0 0 0 0,0 0 0 0 0,2-2 76 0 0,13-10-3499 0 0,4 5-3426 0 0,-9 8-4404 0 0</inkml:trace>
  <inkml:trace contextRef="#ctx0" brushRef="#br0" timeOffset="2603.843">2362 93 12475 0 0,'0'0'3620'0'0,"0"0"-1815"0"0,0 0-718 0 0,0 0-42 0 0,0 0 9 0 0,0 0-103 0 0,0 0-252 0 0,0 0-257 0 0,0 0-163 0 0,0 0-86 0 0,0 0-59 0 0,0 0-41 0 0,0 0-42 0 0,-14 31-33 0 0,-43 97-26 0 0,28-55-780 0 0,24-61-612 0 0,2-5-1268 0 0,1-1-3859 0 0,1-2-5196 0 0</inkml:trace>
  <inkml:trace contextRef="#ctx0" brushRef="#br0" timeOffset="2930.896">2351 829 1344 0 0,'0'0'3016'0'0,"0"0"-647"0"0,0 0-117 0 0,0 0 169 0 0,0 0-8 0 0,0 0-306 0 0,0 0-540 0 0,0 0-544 0 0,0 0-310 0 0,0 0-59 0 0,0 0 15 0 0,0 0 37 0 0,0 0-1 0 0,12 1-57 0 0,204 2 2472 0 0,-39-14-2657 0 0,-140 6-643 0 0,9-2-1425 0 0,-19-2-3704 0 0,-20 8-4953 0 0,-4 1 1428 0 0</inkml:trace>
  <inkml:trace contextRef="#ctx0" brushRef="#br0" timeOffset="3189.693">2404 1153 4665 0 0,'0'0'3214'0'0,"0"0"-1431"0"0,0 0-89 0 0,0 0 366 0 0,0 0 129 0 0,0 0-180 0 0,0 0-422 0 0,0 0-457 0 0,0 0-322 0 0,0 0-249 0 0,36 4-200 0 0,113 9-130 0 0,-54-27-50 0 0,-73 5-165 0 0,56-14-1677 0 0,63-21-7837 0 0,-119 36-1816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02.3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43 432 0 0 0,'0'0'996'0'0,"0"0"72"0"0,0 0-117 0 0,0 0 88 0 0,0 0 359 0 0,0 0 362 0 0,0 0 135 0 0,0 0-206 0 0,0 0-430 0 0,0 0-442 0 0,0 0-345 0 0,-1-3-213 0 0,-18 113 1961 0 0,8 83-1231 0 0,3-66-669 0 0,4-1 0 0 0,9 38-320 0 0,9-80 161 0 0,-14-83-102 0 0,0-1 70 0 0,0 0 126 0 0,0 0 162 0 0,0 0 170 0 0,0-8 784 0 0,1-308 464 0 0,2 288-1831 0 0,1 0 1 0 0,1 0-1 0 0,1 0 0 0 0,2 1 0 0 0,1 0 0 0 0,1 0 1 0 0,1 1-1 0 0,1 1 0 0 0,2 0 0 0 0,0 0 1 0 0,2 1-1 0 0,0 1-4 0 0,-8 13-1 0 0,-1 1 0 0 0,2-1 0 0 0,-1 2 0 0 0,1-1 1 0 0,1 1-1 0 0,-1 0 0 0 0,1 1 0 0 0,1 0 0 0 0,-1 1 1 0 0,1 0-1 0 0,0 1 0 0 0,1 0 0 0 0,11-4 1 0 0,-21 9-9 0 0,1-1 0 0 0,0 0 0 0 0,-1 0 0 0 0,1 1 0 0 0,0 0 0 0 0,-1-1 0 0 0,1 1 0 0 0,0 0 0 0 0,0 1 0 0 0,-1-1-1 0 0,1 0 1 0 0,0 1 0 0 0,-1-1 0 0 0,1 1 0 0 0,0 0 0 0 0,-1 0 0 0 0,1 0 0 0 0,-1 0 0 0 0,1 0 0 0 0,-1 1 0 0 0,0-1 0 0 0,1 1 0 0 0,-1-1 0 0 0,2 3 9 0 0,7 53 126 0 0,-11-32-5829 0 0,0-9-4380 0 0,0-15 3654 0 0</inkml:trace>
  <inkml:trace contextRef="#ctx0" brushRef="#br0" timeOffset="1876.045">735 1 0 0 0,'0'0'936'0'0,"0"0"83"0"0,0 0 276 0 0,0 0 341 0 0,0 0 154 0 0,0 0-152 0 0,0 0-343 0 0,0 0-335 0 0,0 0-253 0 0,0 0-178 0 0,0 0-95 0 0,0 0-74 0 0,-21 31-71 0 0,-69 94-64 0 0,47-68 22 0 0,3-20-1492 0 0,36-36-726 0 0,4-2-3503 0 0,0 1 804 0 0</inkml:trace>
  <inkml:trace contextRef="#ctx0" brushRef="#br0" timeOffset="2646.18">1037 82 0 0 0,'0'0'585'0'0,"0"0"1276"0"0,0 0 235 0 0,0 0-219 0 0,0 0-236 0 0,0 0-215 0 0,0 0-168 0 0,0 0-123 0 0,8-15 1558 0 0,7 7-2183 0 0,1 1-1 0 0,0 0 0 0 0,0 1 0 0 0,0 0 0 0 0,1 1 1 0 0,-1 1-1 0 0,1 1 0 0 0,0 1 0 0 0,1 0 0 0 0,13 1-509 0 0,-29 2 16 0 0,-1 1 0 0 0,1-1 0 0 0,-1 1 0 0 0,0 0 0 0 0,1 0 0 0 0,-1 0 0 0 0,0 0 0 0 0,0 0 0 0 0,0 0 0 0 0,0 0 0 0 0,0 0 0 0 0,-1 0 0 0 0,1 0 0 0 0,-1 0 0 0 0,1 0 0 0 0,-1 1 0 0 0,0-1 0 0 0,0 0 0 0 0,0 0 0 0 0,0 1 0 0 0,0-1 0 0 0,-1 0 0 0 0,1 0 0 0 0,-1 0 0 0 0,1 0 0 0 0,-1 1 0 0 0,0-1 0 0 0,1 0 0 0 0,-1 0 0 0 0,0 0 0 0 0,-1 0 0 0 0,1 0-16 0 0,-77 93 308 0 0,42-59-237 0 0,26-26-55 0 0,6-7-12 0 0,1 0 0 0 0,-1 1 0 0 0,1-1 0 0 0,0 1 0 0 0,0 0 0 0 0,0 0 0 0 0,1 0 0 0 0,0 0 0 0 0,-1 0 0 0 0,1 0 0 0 0,0 1 0 0 0,1-1 0 0 0,-1 1 0 0 0,0 4-4 0 0,3-8 5 0 0,1 1 0 0 0,-1 0 0 0 0,1-1 0 0 0,0 1 1 0 0,-1 0-1 0 0,1-1 0 0 0,0 0 0 0 0,0 1 0 0 0,0-1 0 0 0,0 0 0 0 0,0 0 0 0 0,0 0 0 0 0,0 0 1 0 0,0-1-1 0 0,0 1 0 0 0,1-1 0 0 0,-1 1 0 0 0,0-1 0 0 0,0 0 0 0 0,1 1 0 0 0,-1-1 0 0 0,0 0 1 0 0,0-1-1 0 0,1 1 0 0 0,-1 0 0 0 0,0-1 0 0 0,0 1 0 0 0,1-1-5 0 0,4 1 40 0 0,139-27 159 0 0,-86 6-3141 0 0,-48 18-198 0 0,-1 2-3311 0 0,-6 1-2025 0 0</inkml:trace>
  <inkml:trace contextRef="#ctx0" brushRef="#br0" timeOffset="3021.701">1398 590 6161 0 0,'0'0'2734'0'0,"0"0"-1283"0"0,0 0-617 0 0,0 0 110 0 0,0 0 338 0 0,0 0 221 0 0,0 0-85 0 0,0 0-339 0 0,0 0-321 0 0,0 0-233 0 0,0 0-126 0 0,0 0-67 0 0,35 0-14 0 0,109 0-10 0 0,50-11 851 0 0,-158 7-2264 0 0,48-4 2960 0 0,-55 6-6751 0 0,0 1-6084 0 0,-29 1 4901 0 0</inkml:trace>
  <inkml:trace contextRef="#ctx0" brushRef="#br0" timeOffset="3331.803">1428 892 4681 0 0,'0'0'1754'0'0,"0"0"-211"0"0,0 0 257 0 0,0 0 235 0 0,0 0-14 0 0,0 0-341 0 0,0 0-464 0 0,32-1-434 0 0,105-2-333 0 0,-26-12 31 0 0,21-18 156 0 0,-38 9-3237 0 0,-32 12-5493 0 0,-43 8-288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25.0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1 277 0 0 0,'0'0'305'0'0,"0"0"477"0"0,0 0 393 0 0,0 0 358 0 0,0 0 151 0 0,0 0-124 0 0,0 0-239 0 0,0 0-231 0 0,0 0-147 0 0,0 0-62 0 0,10 0-6 0 0,88-13 3245 0 0,104-26 508 0 0,-19 6-3783 0 0,-144 27-778 0 0,-31 5-3637 0 0,-30 1-7202 0 0,13 0 3305 0 0</inkml:trace>
  <inkml:trace contextRef="#ctx0" brushRef="#br0" timeOffset="313.064">258 1 2945 0 0,'0'0'1611'0'0,"0"0"-543"0"0,0 0-256 0 0,0 0 152 0 0,0 0 295 0 0,0 0 207 0 0,0 0-51 0 0,0 0-204 0 0,0 0-216 0 0,0 0-187 0 0,0 0-113 0 0,0 0-65 0 0,0 0-27 0 0,6 11-13 0 0,27 52 515 0 0,-28-49-819 0 0,-1 0 1 0 0,-1 0-1 0 0,0 0 0 0 0,-1 0 1 0 0,-1 1-1 0 0,0-1 0 0 0,-1 1 0 0 0,-1-1 1 0 0,-1 11-287 0 0,1 20 180 0 0,1 51 91 0 0,0 10-1025 0 0,0-71-3811 0 0,0 0-3670 0 0,0-34 584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28.69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189 1 0 0 0,'0'0'1063'0'0,"0"0"557"0"0,0 0 71 0 0,-16 33-109 0 0,-53 108-118 0 0,29-4 1146 0 0,13 31-996 0 0,7 1 0 0 0,8 0 1 0 0,7 107-1615 0 0,6-237 115 0 0,2 1 1 0 0,1-1 0 0 0,2 1-1 0 0,1-1 1 0 0,3-1 0 0 0,1 0 0 0 0,11 26-116 0 0,-16-49 38 0 0,1 0 1 0 0,0-1 0 0 0,1-1 0 0 0,1 1-1 0 0,0-1 1 0 0,0 0 0 0 0,1-1 0 0 0,1 0 0 0 0,0-1-1 0 0,1 0 1 0 0,0-1 0 0 0,1 0 0 0 0,0-1-1 0 0,0-1 1 0 0,1 0 0 0 0,0 0 0 0 0,0-2 0 0 0,1 1-1 0 0,0-2 1 0 0,9 3-39 0 0,24 2-86 0 0,1-2-1 0 0,0-2 1 0 0,0-2 0 0 0,48-2 86 0 0,25-9-5373 0 0,-90 3-3247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31.5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0 924 2761 0 0,'0'0'1640'0'0,"0"0"-260"0"0,0 0 115 0 0,0 0 382 0 0,0 0 284 0 0,0 0-47 0 0,0 0-355 0 0,0 0-378 0 0,0 0-304 0 0,0 0-199 0 0,0 0-153 0 0,0 0-110 0 0,0 0-47 0 0,30 0-36 0 0,138 0 347 0 0,74-4 476 0 0,-199-6-1116 0 0,-29-2-4163 0 0,-23-6-9689 0 0,4 14 7714 0 0</inkml:trace>
  <inkml:trace contextRef="#ctx0" brushRef="#br0" timeOffset="252.464">219 784 4617 0 0,'0'0'1736'0'0,"0"0"-231"0"0,0 0 199 0 0,0 0 152 0 0,0 0-103 0 0,-16 221-321 0 0,12-180-512 0 0,4 3-416 0 0,0 0-280 0 0,0-3-216 0 0,4-8-184 0 0,1 0-240 0 0,3-11-224 0 0,5-4-248 0 0,0-3-496 0 0,-1 0-1065 0 0,-2-8-1968 0 0,-1-3-1472 0 0</inkml:trace>
  <inkml:trace contextRef="#ctx0" brushRef="#br0" timeOffset="635.987">720 983 0 0 0,'0'0'628'0'0,"0"0"555"0"0,-10 34 47 0 0,-32 106-357 0 0,23-17 904 0 0,20-92-459 0 0,14 16 1883 0 0,-7-50 885 0 0,2-16-2121 0 0,-10 18-1761 0 0,72-216 5022 0 0,11-25-3979 0 0,-81 237-1231 0 0,3-7 1 0 0,-1-1-1 0 0,2 1 1 0 0,0 0 0 0 0,0 1 0 0 0,1 0-1 0 0,0 0 1 0 0,1 0 0 0 0,0 1 0 0 0,1 0-1 0 0,0 0 1 0 0,1 1 0 0 0,0 0 0 0 0,5-2-17 0 0,-14 10-21 0 0,-1 1 0 0 0,1-1 0 0 0,0 1 0 0 0,0-1 0 0 0,0 1 1 0 0,-1-1-1 0 0,1 1 0 0 0,0 0 0 0 0,0 0 0 0 0,0-1 0 0 0,0 1 0 0 0,0 0 1 0 0,0 0-1 0 0,0 0 0 0 0,-1 0 0 0 0,1 0 0 0 0,0 0 0 0 0,0 0 1 0 0,0 0-1 0 0,0 1 0 0 0,0-1 0 0 0,0 0 0 0 0,0 0 0 0 0,-1 1 0 0 0,1-1 1 0 0,0 1-1 0 0,0-1 0 0 0,0 0 0 0 0,-1 1 0 0 0,1 0 0 0 0,0-1 1 0 0,-1 1-1 0 0,1-1 0 0 0,0 1 0 0 0,-1 0 0 0 0,1-1 0 0 0,-1 1 0 0 0,1 0 1 0 0,-1 0-1 0 0,1 0 0 0 0,-1-1 0 0 0,0 1 0 0 0,1 0 0 0 0,-1 0 1 0 0,0 0-1 0 0,0 0 0 0 0,1 0 0 0 0,-1-1 0 0 0,0 1 0 0 0,0 0 1 0 0,0 0-1 0 0,0 0 21 0 0,2 59-2408 0 0,-3-46 784 0 0,1-9 831 0 0,1 19-4429 0 0,2-9-2325 0 0,-1-11 3053 0 0</inkml:trace>
  <inkml:trace contextRef="#ctx0" brushRef="#br0" timeOffset="970.398">584 449 3305 0 0,'0'0'2334'0'0,"0"0"-610"0"0,0 0-180 0 0,0 0 241 0 0,0 0 170 0 0,0 0-122 0 0,0 0-392 0 0,0 0-417 0 0,0 0-276 0 0,0 0-181 0 0,0 0-96 0 0,0 0-30 0 0,32-1-34 0 0,100-4-16 0 0,86 4 1986 0 0,-217 1-1995 0 0,-2-19 1346 0 0,-61-87-781 0 0,42 72-1057 0 0,-18-36 6 0 0,28 20-3295 0 0,14 35-5633 0 0,0 11-2367 0 0</inkml:trace>
  <inkml:trace contextRef="#ctx0" brushRef="#br0" timeOffset="1341.629">1208 0 16604 0 0,'0'0'1200'0'0,"0"0"-409"0"0,0 0-169 0 0,0 0 112 0 0,0 0 107 0 0,0 0 9 0 0,0 0-118 0 0,0 0-98 0 0,0 0-85 0 0,0 0-84 0 0,36 38-63 0 0,110 122-103 0 0,-89-70-73 0 0,-37-25-165 0 0,-4 0-1 0 0,-2 1 1 0 0,-3 0-1 0 0,-3 1 0 0 0,-2 0 1 0 0,-4 0-1 0 0,-3 13-60 0 0,1-53-45 0 0,-2 1 0 0 0,0-1-1 0 0,-2 0 1 0 0,-1 0 0 0 0,-1 0 0 0 0,-1-1 0 0 0,-1 0-1 0 0,-2 0 1 0 0,0-1 0 0 0,-2 0 0 0 0,-12 20 45 0 0,-4-4-621 0 0,0-2 0 0 0,-3 0 0 0 0,-1-2 0 0 0,-2-1 0 0 0,-17 12 621 0 0,-55 32-11490 0 0,88-68 1210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29.32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80 1105 1192 0 0,'0'0'2830'0'0,"0"0"-787"0"0,0 0-317 0 0,0 0 101 0 0,0 0 100 0 0,0 0-138 0 0,0 0-344 0 0,0 0-402 0 0,0 0-323 0 0,0 0-225 0 0,0 0-142 0 0,0 0-89 0 0,0 0-72 0 0,-15 10-43 0 0,-42 27-52 0 0,57-38-80 0 0,0 1 1 0 0,1 0-1 0 0,-1 0 1 0 0,1-1-1 0 0,-1 1 0 0 0,0 0 1 0 0,1 0-1 0 0,-1 0 1 0 0,1 0-1 0 0,-1 0 1 0 0,1 0-1 0 0,-1 0 0 0 0,1 0 1 0 0,-1 0-1 0 0,0 0 1 0 0,1 0-1 0 0,-1 0 0 0 0,1 0 1 0 0,-1 0-1 0 0,1 0 1 0 0,-1 0-1 0 0,0 1 1 0 0,1-1-1 0 0,-1 0 0 0 0,1 0 1 0 0,-1 1-1 0 0,0-1 1 0 0,1 0-1 0 0,-1 0 1 0 0,0 1-1 0 0,1-1 0 0 0,-1 0 1 0 0,0 1-1 0 0,1-1 1 0 0,-1 0-1 0 0,0 1 1 0 0,0-1-1 0 0,1 1 0 0 0,-1-1 1 0 0,0 0-1 0 0,0 1 1 0 0,0-1-1 0 0,0 1 0 0 0,0-1 1 0 0,1 1-1 0 0,-1-1 1 0 0,0 0-1 0 0,0 1 1 0 0,0-1-1 0 0,0 1 0 0 0,0-1 1 0 0,0 1-1 0 0,-1-1 1 0 0,1 1-1 0 0,0-1 1 0 0,0 1-18 0 0,0-1 4 0 0,85-58 1854 0 0,-61 29-1053 0 0,-23 28-558 0 0,-10 3-203 0 0,1 1 0 0 0,-1 0-1 0 0,1 1 1 0 0,0 0 0 0 0,-1 0 0 0 0,2 1 0 0 0,-1 0 0 0 0,1 0-1 0 0,-1 1 1 0 0,1 0 0 0 0,1 0 0 0 0,-6 7-44 0 0,12-13 1 0 0,-26 37-305 0 0,71-41-1283 0 0,-36 0 895 0 0,9-4-1651 0 0,-7 2-1960 0 0,-1-1-6801 0 0</inkml:trace>
  <inkml:trace contextRef="#ctx0" brushRef="#br0" timeOffset="677.134">608 494 0 0 0,'0'0'1472'0'0,"0"0"498"0"0,0 0 333 0 0,0 0 110 0 0,0 0-177 0 0,0 0-309 0 0,0 0-308 0 0,0 0-313 0 0,0 0-267 0 0,0 0-195 0 0,0 0-152 0 0,-14-14-101 0 0,-44-43-90 0 0,57 56-487 0 0,1 0-1 0 0,-1 1 0 0 0,1-1 1 0 0,-1 0-1 0 0,1 1 0 0 0,-1-1 0 0 0,0 1 1 0 0,1-1-1 0 0,-1 1 0 0 0,0-1 1 0 0,1 1-1 0 0,-1 0 0 0 0,0-1 1 0 0,0 1-1 0 0,1 0 0 0 0,-1 0 0 0 0,0-1 1 0 0,0 1-1 0 0,0 0 0 0 0,1 0 1 0 0,-1 0-1 0 0,0 0 0 0 0,0 0 0 0 0,0 0 1 0 0,1 0-1 0 0,-1 0 0 0 0,0 0 1 0 0,0 1-1 0 0,0-1 0 0 0,1 0 1 0 0,-1 0-1 0 0,0 1 0 0 0,0-1 0 0 0,1 0 1 0 0,-1 1-1 0 0,0-1 0 0 0,1 1 1 0 0,-1-1-1 0 0,0 1 0 0 0,1-1 0 0 0,-1 1 1 0 0,1 0-1 0 0,-1-1 0 0 0,1 1 1 0 0,-1 0-1 0 0,1-1 0 0 0,0 1 1 0 0,-1 0-1 0 0,1-1 0 0 0,0 1 0 0 0,-1 1-13 0 0,-2 2 103 0 0,-18 27 172 0 0,1 1 0 0 0,1 0 1 0 0,2 2-1 0 0,2 0 1 0 0,1 1-1 0 0,-6 21-275 0 0,-15 47 340 0 0,4 1 1 0 0,5 1-1 0 0,-6 60-340 0 0,29-138 11 0 0,0 1-1 0 0,2-1 0 0 0,1 1 0 0 0,2-1 0 0 0,0 1 0 0 0,2-1 0 0 0,3 13-10 0 0,-4-30-12 0 0,-1 1 1 0 0,2 0-1 0 0,0-1 0 0 0,0 1 0 0 0,1-1 1 0 0,0 0-1 0 0,1 0 0 0 0,0-1 1 0 0,0 0-1 0 0,1 0 0 0 0,0 0 0 0 0,1-1 1 0 0,-1 0-1 0 0,2-1 0 0 0,-1 0 1 0 0,1 0-1 0 0,0 0 0 0 0,1-1 0 0 0,6 2 12 0 0,-5-3-87 0 0,0-1-1 0 0,0-1 1 0 0,0 0-1 0 0,1-1 1 0 0,-1 0-1 0 0,1 0 0 0 0,-1-2 1 0 0,1 1-1 0 0,7-2 88 0 0,60-12-5348 0 0,-60 5-616 0 0,-7-2-4151 0 0</inkml:trace>
  <inkml:trace contextRef="#ctx0" brushRef="#br0" timeOffset="1197.957">1105 1017 7738 0 0,'0'0'2810'0'0,"0"0"-886"0"0,0 0-426 0 0,0 0-11 0 0,0 0-78 0 0,0 0-276 0 0,0 0-371 0 0,0 0-270 0 0,0 0-185 0 0,-33 4-111 0 0,-104 14-29 0 0,57 11 45 0 0,67-20-161 0 0,3-3-44 0 0,0 1 0 0 0,1 0 0 0 0,-1 1 0 0 0,1 0 0 0 0,1 0 0 0 0,-1 1 1 0 0,2 0-1 0 0,-1 0 0 0 0,1 1 0 0 0,1 0 0 0 0,-1 1 0 0 0,2-1 0 0 0,-1 1 1 0 0,2 0-1 0 0,-1 0 0 0 0,2 1 0 0 0,-1-1 0 0 0,2 1 0 0 0,-1 0 0 0 0,1 9-7 0 0,1-17-16 0 0,0 1 0 0 0,1-1-1 0 0,0 1 1 0 0,0-1 0 0 0,0 1-1 0 0,1 0 1 0 0,-1-1 0 0 0,1 1-1 0 0,0-1 1 0 0,1 1 0 0 0,-1-1-1 0 0,1 0 1 0 0,-1 0 0 0 0,1 1-1 0 0,1-1 1 0 0,-1 0 0 0 0,0-1-1 0 0,1 1 1 0 0,0 0 0 0 0,0-1-1 0 0,0 1 1 0 0,0-1 0 0 0,1 0-1 0 0,-1 0 1 0 0,1-1 0 0 0,0 1-1 0 0,0-1 1 0 0,4 3 16 0 0,2-1 52 0 0,1 0 0 0 0,-1 0 0 0 0,1-1 0 0 0,0 0 0 0 0,0-1 0 0 0,0 0 0 0 0,0-1 0 0 0,0 0 0 0 0,1-1 0 0 0,-1 0 0 0 0,0-1 0 0 0,0 0 0 0 0,0-1 0 0 0,1 0 0 0 0,-2 0 0 0 0,1-2 0 0 0,0 1 0 0 0,-1-1 0 0 0,1-1 0 0 0,-1 0 0 0 0,0 0-1 0 0,-1-1 1 0 0,7-5-52 0 0,4-3 202 0 0,-1 0 0 0 0,-1-2 0 0 0,0 0 0 0 0,-1-1 0 0 0,-1-1 0 0 0,-1-1 0 0 0,0 0 0 0 0,-1-1 0 0 0,-2 0 0 0 0,8-17-202 0 0,-1 1 112 0 0,91-217 10 0 0,-104 229-259 0 0,0-1 0 0 0,-2 1 0 0 0,0-1 0 0 0,-2 0 0 0 0,-1 0 0 0 0,-1 0 0 0 0,-1 0 0 0 0,-1 0 0 0 0,-1-1 137 0 0,-35-49-537 0 0,37 73 523 0 0,0 0-1 0 0,-1 1 0 0 0,0-1 0 0 0,1 1 0 0 0,-1-1 0 0 0,0 1 0 0 0,0 0 0 0 0,0 0 0 0 0,0 0 0 0 0,0 0 0 0 0,0 0 0 0 0,0 0 0 0 0,0 1 0 0 0,0-1 0 0 0,0 0 0 0 0,0 1 0 0 0,0 0 0 0 0,-1 0 1 0 0,1-1-1 0 0,0 1 0 0 0,0 1 0 0 0,0-1 0 0 0,-1 0 0 0 0,1 0 0 0 0,0 1 0 0 0,0-1 0 0 0,0 1 0 0 0,0 0 0 0 0,0 0 0 0 0,0 0 0 0 0,0 0 0 0 0,0 0 0 0 0,0 0 0 0 0,0 0 0 0 0,0 0 0 0 0,0 1 15 0 0,-9 10-5 0 0,0 0 0 0 0,1 0 0 0 0,0 1 0 0 0,1 0-1 0 0,1 1 1 0 0,0 0 0 0 0,1 1 0 0 0,0-1 0 0 0,1 1-1 0 0,1 0 1 0 0,-3 12 5 0 0,-1-2 3 0 0,1 0 0 0 0,1 0 1 0 0,1 1-1 0 0,1 0 0 0 0,2 0 0 0 0,0 0 0 0 0,2 0 0 0 0,1 0 1 0 0,1 1-1 0 0,1-1 0 0 0,1 0 0 0 0,2 0 0 0 0,0-1 0 0 0,2 1 1 0 0,1-1-1 0 0,6 14-3 0 0,-4-22 14 0 0,0-1 0 0 0,1 0 1 0 0,1-1-1 0 0,0 0 1 0 0,1-1-1 0 0,0 0 0 0 0,1-1 1 0 0,1-1-1 0 0,0 0 0 0 0,1-1 1 0 0,0-1-1 0 0,12 6-14 0 0,42 3-779 0 0,-63-43-9703 0 0,-7 19 5786 0 0,0-3-525 0 0</inkml:trace>
  <inkml:trace contextRef="#ctx0" brushRef="#br0" timeOffset="1614.946">965 402 2232 0 0,'0'0'1889'0'0,"0"0"-34"0"0,0 0 149 0 0,0 0 186 0 0,0 0-68 0 0,0 0-275 0 0,0 0-393 0 0,0 0-350 0 0,33-14-272 0 0,100-43-237 0 0,-58 37 137 0 0,32 24 119 0 0,-97-1 1260 0 0,-26-14-1025 0 0,-110-107-297 0 0,118 108-816 0 0,0-1 0 0 0,1 1-1 0 0,0-2 1 0 0,1 1 0 0 0,0 0 0 0 0,1-1-1 0 0,1 0 1 0 0,0 0 0 0 0,0-1 0 0 0,1 1-1 0 0,1-1 1 0 0,0 0 0 0 0,0 1 0 0 0,1-5 27 0 0,25 10-6538 0 0,-17 7 1509 0 0,1 0-5932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7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273 453 1648 0 0,'0'0'1589'0'0,"0"0"-336"0"0,0 0-42 0 0,0 0 167 0 0,0 0 106 0 0,0 0-73 0 0,0 0-208 0 0,0 0-265 0 0,0 0-196 0 0,0 0-119 0 0,0 0-99 0 0,0 0-54 0 0,0 0-58 0 0,-27 10-69 0 0,-85 35-55 0 0,59-6 32 0 0,46-29-258 0 0,6-9-52 0 0,-6 7 2 0 0,0-1 1 0 0,0 1-1 0 0,1 1 0 0 0,0-1 1 0 0,1 1-1 0 0,-1 0 0 0 0,2 0 1 0 0,-1 0-1 0 0,1 1 0 0 0,1 0 1 0 0,0 0-1 0 0,0 0 0 0 0,1 0 1 0 0,0 0-1 0 0,1 0 0 0 0,0 1 0 0 0,1-1 1 0 0,0 0-1 0 0,0 1 0 0 0,2 5-12 0 0,3-12 130 0 0,-1 0-1 0 0,1 0 1 0 0,0 0-1 0 0,0-1 1 0 0,0 0-1 0 0,1 0 0 0 0,-1 0 1 0 0,1 0-1 0 0,-1-1 1 0 0,1 0-1 0 0,0 0 0 0 0,0-1 1 0 0,0 0-1 0 0,0 0 1 0 0,0 0-1 0 0,0 0 1 0 0,1-1-1 0 0,-1 0 0 0 0,0-1 1 0 0,0 1-1 0 0,0-1 1 0 0,0 0-1 0 0,5-2-129 0 0,21-6 339 0 0,-1-1 1 0 0,-1-1-1 0 0,0-2 1 0 0,0 0-1 0 0,-1-3 0 0 0,-1 0 1 0 0,-1-2-1 0 0,0-1 0 0 0,-1-1 1 0 0,-1-1-1 0 0,-1-1 0 0 0,-1-1 1 0 0,11-15-340 0 0,3 1 194 0 0,-1-2 0 0 0,-1-1 0 0 0,21-35-194 0 0,-47 63-34 0 0,-1-1 0 0 0,-1 0-1 0 0,0 0 1 0 0,-1-1 0 0 0,0 0 0 0 0,-1 0-1 0 0,-1 0 1 0 0,0-1 0 0 0,-1 0-1 0 0,-1 1 1 0 0,0-1 0 0 0,-1 0-1 0 0,0 0 1 0 0,-1 0 0 0 0,-2-10 34 0 0,1 18-105 0 0,-1 1 0 0 0,0 0 0 0 0,0 0 0 0 0,0 0 0 0 0,-1 0 0 0 0,0 0 0 0 0,0 1 0 0 0,0-1 0 0 0,-1 1 0 0 0,1 0 0 0 0,-1 0 0 0 0,-1 0 0 0 0,1 1 0 0 0,-1-1-1 0 0,1 1 1 0 0,-1 0 0 0 0,-1 0 0 0 0,1 1 0 0 0,0-1 0 0 0,-1 1 0 0 0,0 0 0 0 0,0 1 0 0 0,0 0 0 0 0,0 0 0 0 0,0 0 0 0 0,0 0 0 0 0,0 1 0 0 0,-1 0 0 0 0,1 0 0 0 0,0 1 0 0 0,-1 0 0 0 0,1 0 0 0 0,-1 0 0 0 0,1 1 0 0 0,0 0 0 0 0,-1 0 0 0 0,1 1 0 0 0,0 0 0 0 0,0 0 0 0 0,0 0 0 0 0,0 1 0 0 0,1 0 0 0 0,-6 3 105 0 0,1-1 0 0 0,0 1-1 0 0,0 0 1 0 0,1 1 0 0 0,0 0-1 0 0,0 0 1 0 0,1 1 0 0 0,-1 1-1 0 0,2-1 1 0 0,-1 1 0 0 0,1 0-1 0 0,1 1 1 0 0,0 0 0 0 0,0 0-1 0 0,1 0 1 0 0,0 1 0 0 0,1-1-1 0 0,0 1 1 0 0,1 0 0 0 0,0 0-1 0 0,0 1 1 0 0,1-1 0 0 0,1 1-1 0 0,0-1 1 0 0,1 2 0 0 0,1 5 64 0 0,1-1 0 0 0,1 1 0 0 0,1-1 1 0 0,1 0-1 0 0,0 0 0 0 0,1 0 0 0 0,0-1 0 0 0,2 1 0 0 0,0-2 0 0 0,1 1 0 0 0,0-1 0 0 0,1-1 1 0 0,1 1-1 0 0,0-2 0 0 0,1 0 0 0 0,1 0 0 0 0,0-1 0 0 0,0 0 0 0 0,1-2 0 0 0,1 1 1 0 0,0-2-1 0 0,0 0 0 0 0,1 0 0 0 0,0-2 0 0 0,0 0 0 0 0,16 4-64 0 0,-8 0 92 0 0,1 0 0 0 0,0-2-1 0 0,1-1 1 0 0,0-1 0 0 0,0-2 0 0 0,1 0-1 0 0,-1-2 1 0 0,1 0 0 0 0,0-2 0 0 0,26-3-92 0 0,-21-12-3990 0 0,-22 6-123 0 0,-3 1-3318 0 0,-3 0 1292 0 0</inkml:trace>
  <inkml:trace contextRef="#ctx0" brushRef="#br0" timeOffset="412.019">1525 409 600 0 0,'0'0'1746'0'0,"0"0"2"0"0,0 0 133 0 0,0 0 102 0 0,0 0-62 0 0,0 0-203 0 0,0 0-295 0 0,0 0-279 0 0,0 0-235 0 0,0 0-199 0 0,0 0-117 0 0,0 0-35 0 0,0 0 8 0 0,-3 10 2 0 0,-48 98 1174 0 0,-110 176-1585 0 0,158-279-933 0 0,-12 19-806 0 0,8-19-3626 0 0,-2-3-5161 0 0,6-2 8337 0 0</inkml:trace>
  <inkml:trace contextRef="#ctx0" brushRef="#br0" timeOffset="716.146">1230 402 11987 0 0,'0'0'1736'0'0,"0"0"-792"0"0,0 0-521 0 0,0 0-40 0 0,0 0 110 0 0,0 0 91 0 0,0 0-2 0 0,0 0-14 0 0,0 0-31 0 0,0 0 3 0 0,0 0 24 0 0,0 0 5 0 0,0 0-35 0 0,24 29-55 0 0,76 92-91 0 0,-5-32 348 0 0,81 21-555 0 0,-136-92-4279 0 0,2-3-4114 0 0,-33-11-1706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27.24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24 664 0 0 0,'0'0'476'0'0,"0"0"987"0"0,0 0 440 0 0,0 0 200 0 0,0 0 104 0 0,0 0-142 0 0,0 0-347 0 0,0 0-375 0 0,0 0-381 0 0,0 0-256 0 0,-4-3-123 0 0,-12-7-63 0 0,12 8-33 0 0,32 483 2543 0 0,-22-459-2463 0 0,-13-35 1094 0 0,3 4-1629 0 0,1-1-1 0 0,0 1 1 0 0,0 0 0 0 0,1-1 0 0 0,0 0 0 0 0,0 1-1 0 0,1-1 1 0 0,1 0 0 0 0,0 0 0 0 0,0 1-1 0 0,1-1 1 0 0,0 0-32 0 0,-1-21 79 0 0,3 4-18 0 0,0-1 0 0 0,2 1 1 0 0,1-1-1 0 0,1 1 0 0 0,1 1 0 0 0,1 0 0 0 0,2 0 1 0 0,0 1-1 0 0,15-24-61 0 0,-20 38 9 0 0,0 0-1 0 0,0 0 1 0 0,1 0 0 0 0,0 1-1 0 0,1 0 1 0 0,0 1 0 0 0,1 0 0 0 0,0 0-1 0 0,0 0 1 0 0,1 1 0 0 0,0 1 0 0 0,0 0-1 0 0,8-4-8 0 0,-16 12-4 0 0,0 0-1 0 0,0 0 0 0 0,0 0 1 0 0,0 0-1 0 0,0 0 1 0 0,0 0-1 0 0,-1 1 0 0 0,1-1 1 0 0,0 1-1 0 0,-1-1 1 0 0,1 1-1 0 0,-1 0 0 0 0,1-1 1 0 0,-1 1-1 0 0,0 0 1 0 0,0 0-1 0 0,0 0 0 0 0,0 0 1 0 0,0 0-1 0 0,0 0 1 0 0,-1 0-1 0 0,1 1 0 0 0,-1-1 1 0 0,1 0-1 0 0,-1 0 1 0 0,0 0-1 0 0,0 1 0 0 0,0-1 1 0 0,0 0-1 0 0,0 0 1 0 0,-1 2 4 0 0,16 99 30 0 0,-14-101-63 0 0,-1 1 0 0 0,1-1 0 0 0,0 0 0 0 0,0 0 0 0 0,0 0 0 0 0,0 1 0 0 0,0-1 0 0 0,0 0 0 0 0,0 0 0 0 0,1-1 0 0 0,-1 1 0 0 0,1 0 0 0 0,0 0 0 0 0,-1-1 0 0 0,1 1-1 0 0,0 0 1 0 0,0-1 0 0 0,0 0 0 0 0,0 0 0 0 0,0 1 0 0 0,0-1 0 0 0,0 0 0 0 0,0-1 0 0 0,1 1 0 0 0,-1 0 0 0 0,0-1 0 0 0,0 1 0 0 0,1-1 0 0 0,-1 0 0 0 0,1 1 0 0 0,-1-1 0 0 0,0 0 0 0 0,2-1 33 0 0,43-24-8078 0 0,-33 6-1266 0 0,-10 12 5050 0 0</inkml:trace>
  <inkml:trace contextRef="#ctx0" brushRef="#br0" timeOffset="504.984">28 259 4153 0 0,'0'0'1908'0'0,"0"0"-299"0"0,0 0-17 0 0,0 0 199 0 0,0 0 91 0 0,0 0-186 0 0,0 0-470 0 0,0 0-426 0 0,0 0-219 0 0,0 0-50 0 0,0 0 21 0 0,0 0 24 0 0,0 0-16 0 0,16 0-54 0 0,110 0 632 0 0,46 6-68 0 0,-172-13 1360 0 0,-40-35-2242 0 0,-69-52-462 0 0,87 70-561 0 0,21 12-2847 0 0,31 4-9657 0 0,-24 8 6680 0 0</inkml:trace>
  <inkml:trace contextRef="#ctx0" brushRef="#br0" timeOffset="991.416">576 1 2208 0 0,'0'0'2573'0'0,"0"0"-598"0"0,0 0-412 0 0,0 0-81 0 0,0 0 3 0 0,0 0 25 0 0,0 0-107 0 0,0 0-157 0 0,0 0-154 0 0,0 0-183 0 0,0 0-144 0 0,0 0-137 0 0,0 0-87 0 0,24 35-66 0 0,76 117-103 0 0,-50-37 66 0 0,-42-86-347 0 0,1 3-13 0 0,19 59 27 0 0,-4 1 0 0 0,-3 2 1 0 0,6 83-106 0 0,-24-154-20 0 0,-2 0-1 0 0,0-1 1 0 0,-1 1 0 0 0,-1 0 0 0 0,-1 0 0 0 0,-1-1-1 0 0,-1 1 1 0 0,-1-1 0 0 0,-1 0 0 0 0,-1 0-1 0 0,-1-1 1 0 0,-10 19 20 0 0,-93 106-2111 0 0,15-71-2621 0 0,17-29-5022 0 0,54-33 5444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37.30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96 0 0 0,'28'-12'92'0'0,"-23"10"517"0"0,-5 2 692 0 0,3 0 10346 0 0,2 0-5795 0 0,30 0-4434 0 0,211-37 1781 0 0,-7-3-2529 0 0,-174 36-2090 0 0,-85 26-5730 0 0,2-8-2245 0 0,12-10 2572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37.6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52 4033 0 0,'0'0'3511'0'0,"0"0"-1277"0"0,0 0-788 0 0,0 0-166 0 0,0 0 120 0 0,0 0 98 0 0,0 0-86 0 0,0 0-198 0 0,0 0-181 0 0,0 0-107 0 0,0 0-103 0 0,0 0-108 0 0,0 0-106 0 0,26 0-125 0 0,85 2-113 0 0,78-37 134 0 0,-107 25-1649 0 0,-47 6-2339 0 0,-12 2-1878 0 0,-6-1-6041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38.94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293 662 0 0 0,'0'0'2058'0'0,"0"0"217"0"0,0 0-25 0 0,0 0-212 0 0,0 0-317 0 0,0 0-222 0 0,0 0-121 0 0,0 0-99 0 0,5-16-119 0 0,12-46-182 0 0,-17 60-922 0 0,0 1 0 0 0,0 0 0 0 0,0 0 1 0 0,0-1-1 0 0,-1 1 0 0 0,1 0 0 0 0,0 0 1 0 0,0-1-1 0 0,-1 1 0 0 0,1 0 0 0 0,-1 0 1 0 0,1 0-1 0 0,-1 0 0 0 0,0 0 0 0 0,1 0 1 0 0,-1 0-1 0 0,0 0 0 0 0,0 0 0 0 0,0 0 1 0 0,0 0-1 0 0,0 0 0 0 0,0 0 0 0 0,0 1 1 0 0,0-1-1 0 0,0 0 0 0 0,0 1 0 0 0,0-1 1 0 0,0 1-1 0 0,0-1 0 0 0,0 1 0 0 0,-1-1 1 0 0,1 1-1 0 0,0 0 0 0 0,0 0 0 0 0,-1-1 1 0 0,1 1-1 0 0,0 0 0 0 0,0 0 0 0 0,-1 1 1 0 0,1-1-1 0 0,0 0 0 0 0,0 0 0 0 0,-1 0 1 0 0,1 1-1 0 0,0-1 0 0 0,0 1-56 0 0,-3-1 178 0 0,-10 3-126 0 0,0 1 0 0 0,1 0 0 0 0,0 1 0 0 0,0 1 0 0 0,0 0 0 0 0,1 0-1 0 0,-1 2 1 0 0,2-1 0 0 0,-1 2 0 0 0,1-1 0 0 0,0 1 0 0 0,1 1 0 0 0,0 0-1 0 0,1 1 1 0 0,0 0 0 0 0,0 0 0 0 0,1 1-52 0 0,0-2-16 0 0,1 0 1 0 0,0 1-1 0 0,0 0 0 0 0,1 1 1 0 0,0-1-1 0 0,1 1 0 0 0,1 0 1 0 0,0 0-1 0 0,0 1 0 0 0,1-1 0 0 0,1 1 16 0 0,1-8-5 0 0,0 0 0 0 0,1 0 0 0 0,-1 1 0 0 0,1-1 0 0 0,0 0-1 0 0,1 0 1 0 0,-1 0 0 0 0,1 0 0 0 0,0 0 0 0 0,1 0 0 0 0,-1 0-1 0 0,1 0 1 0 0,0 0 0 0 0,0 0 0 0 0,0-1 0 0 0,1 1 0 0 0,-1-1-1 0 0,1 1 1 0 0,0-1 0 0 0,0 0 0 0 0,1 0 0 0 0,-1-1-1 0 0,1 1 1 0 0,0-1 0 0 0,0 1 0 0 0,0-1 0 0 0,1-1 0 0 0,0 2 5 0 0,4-1 90 0 0,-1-1 1 0 0,0 0 0 0 0,1 0 0 0 0,-1-1 0 0 0,1 0 0 0 0,-1-1 0 0 0,1 0-1 0 0,0 0 1 0 0,-1-1 0 0 0,1 0 0 0 0,-1 0 0 0 0,1-1 0 0 0,-1 0 0 0 0,0 0-1 0 0,0-1 1 0 0,0 0 0 0 0,0-1 0 0 0,0 0 0 0 0,-1 0 0 0 0,1-1 0 0 0,-1 1-1 0 0,0-2 1 0 0,-1 1 0 0 0,3-3-91 0 0,20-17 261 0 0,-1-1-1 0 0,-1-1 1 0 0,-2-1 0 0 0,0-2-1 0 0,-2 0 1 0 0,-2-2-1 0 0,7-12-260 0 0,-9 15-45 0 0,-1-1 0 0 0,-2-1 0 0 0,0 0-1 0 0,-3-2 1 0 0,0 1 0 0 0,-2-1 0 0 0,-1-1-1 0 0,-2 0 1 0 0,-2 0 0 0 0,-1-1 0 0 0,-1 0-1 0 0,-2 0 1 0 0,-1 1 0 0 0,-2-1 0 0 0,-4-22 45 0 0,5 52-48 0 0,-1-1 0 0 0,1 1 0 0 0,-1 0 0 0 0,0-1 1 0 0,0 1-1 0 0,-1 0 0 0 0,0 0 0 0 0,1 0 1 0 0,-2 0-1 0 0,1 0 0 0 0,-1 0 0 0 0,1 0 0 0 0,-1 1 1 0 0,-1 0-1 0 0,1-1 0 0 0,0 1 0 0 0,-1 0 0 0 0,0 1 1 0 0,0-1-1 0 0,0 1 0 0 0,-1-1 0 0 0,1 1 1 0 0,-1 0-1 0 0,0 1 0 0 0,1-1 0 0 0,-1 1 0 0 0,0 0 1 0 0,0 0-1 0 0,-1 1 0 0 0,1 0 0 0 0,0-1 0 0 0,-1 2 1 0 0,1-1-1 0 0,0 1 0 0 0,-1 0 0 0 0,-2 0 48 0 0,1 4-17 0 0,0 0-1 0 0,0 1 0 0 0,0 0 1 0 0,0 0-1 0 0,1 0 0 0 0,-1 1 1 0 0,1 0-1 0 0,1 1 0 0 0,-1-1 1 0 0,1 1-1 0 0,1 0 0 0 0,-1 0 1 0 0,1 1-1 0 0,0-1 1 0 0,1 1-1 0 0,-1 0 0 0 0,1 3 18 0 0,-7 13 39 0 0,1 1 0 0 0,1-1 0 0 0,1 1 0 0 0,1 1 0 0 0,2-1 0 0 0,0 1 0 0 0,2 0 0 0 0,1 0 0 0 0,1-1 0 0 0,1 1 0 0 0,1 0 0 0 0,1 0 0 0 0,2-1 0 0 0,0 1 0 0 0,2-1 0 0 0,1 0 0 0 0,1-1 0 0 0,0 0 0 0 0,2-1 0 0 0,1 0 0 0 0,1 0 0 0 0,9 10-39 0 0,-10-17 69 0 0,1-1 0 0 0,0-1 1 0 0,1 0-1 0 0,0-1 0 0 0,1 0 1 0 0,16 10-70 0 0,39 24 164 0 0,-49-36-1244 0 0,-21-11 87 0 0,0-7-4681 0 0,0 3 42 0 0,0 0-3698 0 0</inkml:trace>
  <inkml:trace contextRef="#ctx0" brushRef="#br0" timeOffset="388.329">816 117 0 0 0,'0'0'741'0'0,"0"0"892"0"0,0 0 406 0 0,0 0 212 0 0,0 0-28 0 0,0 0-348 0 0,0 0-442 0 0,0 0-333 0 0,0 0-172 0 0,0 0-49 0 0,0 0-30 0 0,0 0-28 0 0,0 0-55 0 0,19-11-83 0 0,58-35-53 0 0,12 16 933 0 0,-64 25-1183 0 0,87-2 659 0 0,-110 9-1019 0 0,0 0 1 0 0,0 0-1 0 0,-1 1 1 0 0,1-1-1 0 0,-1 1 1 0 0,1-1-1 0 0,-1 1 1 0 0,0 0-1 0 0,0-1 1 0 0,0 1-1 0 0,-1 0 1 0 0,1 0-1 0 0,0-1 1 0 0,-1 1-1 0 0,0 0 1 0 0,0 0-1 0 0,0 0 1 0 0,0 0-1 0 0,0-1 1 0 0,-1 1-1 0 0,1 0 1 0 0,-1 0 0 0 0,0 0-1 0 0,1-1 1 0 0,-1 1-1 0 0,-1 0 1 0 0,1-1-1 0 0,0 1 1 0 0,-1-1-1 0 0,1 1 1 0 0,-1-1-1 0 0,0 0 1 0 0,1 0-1 0 0,-2 1-20 0 0,-59 78 299 0 0,61-80-298 0 0,0 0-1 0 0,1 0 1 0 0,-1 1 0 0 0,0-1 0 0 0,1 0 0 0 0,0 1 0 0 0,-1-1-1 0 0,1 1 1 0 0,0-1 0 0 0,-1 1 0 0 0,1-1 0 0 0,0 0-1 0 0,0 1 1 0 0,0-1 0 0 0,0 1 0 0 0,0-1 0 0 0,1 1-1 0 0,-1-1 1 0 0,0 1 0 0 0,1-1 0 0 0,-1 0 0 0 0,1 1-1 0 0,-1-1 1 0 0,1 0 0 0 0,0 1 0 0 0,0-1 0 0 0,-1 0 0 0 0,1 0-1 0 0,0 0 1 0 0,0 0 0 0 0,0 0 0 0 0,0 0 0 0 0,0 0-1 0 0,1 0 1 0 0,-1 0 0 0 0,0 0 0 0 0,0 0 0 0 0,1-1-1 0 0,-1 1 1 0 0,0-1 0 0 0,1 1 0 0 0,-1-1 0 0 0,0 1-1 0 0,1-1 1 0 0,-1 0 0 0 0,1 1 0 0 0,-1-1-1 0 0,73 7 295 0 0,-74-7-293 0 0,189-26-2208 0 0,-154 23-1628 0 0,-19 3-2239 0 0,-12 0 3340 0 0,4 0-5585 0 0</inkml:trace>
  <inkml:trace contextRef="#ctx0" brushRef="#br0" timeOffset="749.333">1350 628 3793 0 0,'0'0'1489'0'0,"0"0"-62"0"0,0 0 264 0 0,0 0 282 0 0,0 0-3 0 0,0 0-338 0 0,0 0-376 0 0,0 0-232 0 0,0 0-126 0 0,0 0-76 0 0,0 0-80 0 0,0 0-82 0 0,32-6-65 0 0,98-19-48 0 0,32-10 1309 0 0,50-26-2454 0 0,-194 53-3681 0 0,-13 7-4406 0 0,-4-2-128 0 0</inkml:trace>
  <inkml:trace contextRef="#ctx0" brushRef="#br0" timeOffset="1011.677">1610 297 8162 0 0,'0'0'1617'0'0,"0"0"-854"0"0,0 0-100 0 0,0 0 472 0 0,0 0 433 0 0,0 0 213 0 0,0 0-132 0 0,0 0-344 0 0,0 0-338 0 0,8 34-267 0 0,25 109-214 0 0,9 7 407 0 0,-36-126-964 0 0,-2 0 0 0 0,0-1-1 0 0,-2 2 1 0 0,0-1 0 0 0,-2 0 0 0 0,-1 0 0 0 0,-2 15 71 0 0,-7-8-2900 0 0,4-15-4838 0 0,4-11-2743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41.78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1 612 0 0 0,'0'0'1380'0'0,"0"0"63"0"0,0 0-69 0 0,0 0-111 0 0,0 0-80 0 0,0 0-48 0 0,0 0-42 0 0,0 0-29 0 0,32-12-58 0 0,101-35-76 0 0,-35 23 943 0 0,-78 23-1530 0 0,115 1 1123 0 0,-134 0-1448 0 0,1 0 0 0 0,0 0 0 0 0,-1 0 0 0 0,1 0 0 0 0,0 0 0 0 0,-1 0 0 0 0,1 1 0 0 0,-1-1 0 0 0,1 1 1 0 0,-1-1-1 0 0,1 1 0 0 0,0-1 0 0 0,-1 1 0 0 0,0 0 0 0 0,1 0 0 0 0,-1 0 0 0 0,0 0 0 0 0,1 0 0 0 0,-1 0 0 0 0,0 0 0 0 0,0 0 1 0 0,0 0-1 0 0,0 1 0 0 0,0-1 0 0 0,0 0 0 0 0,0 1 0 0 0,0-1 0 0 0,0 1 0 0 0,-1-1 0 0 0,1 1 0 0 0,-1-1 0 0 0,1 1 0 0 0,-1 0 1 0 0,0-1-1 0 0,1 1 0 0 0,-1-1 0 0 0,0 1 0 0 0,0 0 0 0 0,0-1 0 0 0,0 1 0 0 0,0 0 0 0 0,-1-1 0 0 0,1 2-18 0 0,-35 64 563 0 0,-149 128-442 0 0,177-188-117 0 0,0 0 0 0 0,1 1 0 0 0,-1 0-1 0 0,1 1 1 0 0,1-1 0 0 0,0 1 0 0 0,0 0 0 0 0,1 0-1 0 0,0 1 1 0 0,0 0 0 0 0,1-1 0 0 0,0 1-1 0 0,1 0 1 0 0,0 0 0 0 0,1 0 0 0 0,0 1 0 0 0,1-1-1 0 0,0 2-3 0 0,3-7 54 0 0,0 0-1 0 0,0 0 1 0 0,1 0-1 0 0,0 0 1 0 0,0-1 0 0 0,0 1-1 0 0,1-1 1 0 0,-1 0-1 0 0,1-1 1 0 0,0 1-1 0 0,0-1 1 0 0,0 0-1 0 0,1 0 1 0 0,-1 0-1 0 0,1-1 1 0 0,-1 0 0 0 0,1 0-1 0 0,0 0 1 0 0,0-1-1 0 0,0 0 1 0 0,0 0-1 0 0,0-1 1 0 0,0 1-1 0 0,0-1 1 0 0,0 0-1 0 0,0-1 1 0 0,5-1-54 0 0,0 2 52 0 0,-1-1-1 0 0,0 0 1 0 0,0 0-1 0 0,0-1 1 0 0,0-1 0 0 0,0 0-1 0 0,0 0 1 0 0,0-1-1 0 0,-1 0 1 0 0,0-1-1 0 0,6-3-51 0 0,21-16-4178 0 0,-2-5-6457 0 0,-26 22 6353 0 0</inkml:trace>
  <inkml:trace contextRef="#ctx0" brushRef="#br0" timeOffset="1144.976">912 770 0 0 0,'0'0'1400'0'0,"0"0"299"0"0,0 0 126 0 0,0 0 42 0 0,0 0-72 0 0,0 0-227 0 0,0 0-317 0 0,0 0-307 0 0,0 0-229 0 0,0 0-165 0 0,0 0-128 0 0,0 0-91 0 0,-21 0-72 0 0,-65 2-58 0 0,43 16 32 0 0,38-11-194 0 0,-6 5-34 0 0,0 0 1 0 0,2 1-1 0 0,-1 1 0 0 0,2-1 0 0 0,-1 2 0 0 0,2-1 0 0 0,0 1 1 0 0,1 0-1 0 0,0 0 0 0 0,2 1 0 0 0,-1 0 0 0 0,2-1 1 0 0,0 1-1 0 0,1 1 0 0 0,1-1 0 0 0,0 0 0 0 0,1 5-5 0 0,1-18 12 0 0,-1-1 0 0 0,1 0-1 0 0,0 1 1 0 0,0-1 0 0 0,0 1-1 0 0,0-1 1 0 0,0 0 0 0 0,0 0-1 0 0,1 0 1 0 0,-1 0 0 0 0,1 0-1 0 0,-1 0 1 0 0,1 0 0 0 0,0 0-1 0 0,0 0 1 0 0,0-1 0 0 0,0 1-1 0 0,0-1 1 0 0,0 1 0 0 0,0-1-1 0 0,0 0 1 0 0,1 0 0 0 0,-1 0-1 0 0,1 0 1 0 0,-1-1 0 0 0,0 1-1 0 0,1 0 1 0 0,-1-1 0 0 0,1 0-1 0 0,-1 0 1 0 0,3 1-12 0 0,79-10 1643 0 0,-57-8-1326 0 0,-1-2 0 0 0,0 0 1 0 0,-2-2-1 0 0,-1-1 0 0 0,0-1 1 0 0,-2 0-1 0 0,0-2 0 0 0,-2 0 0 0 0,-1-2 1 0 0,-1 0-1 0 0,-1-1 0 0 0,-1 0 1 0 0,-2-1-1 0 0,8-24-317 0 0,-11 33-33 0 0,-1-1 0 0 0,0 0 0 0 0,-2-1 0 0 0,0 0-1 0 0,-2 0 1 0 0,0 0 0 0 0,-2-1 0 0 0,0 1 0 0 0,-1-1 0 0 0,-2 0 0 0 0,-1-15 33 0 0,1 33-57 0 0,-1-1 0 0 0,0 1 0 0 0,0 0 0 0 0,-1-1 0 0 0,1 1 0 0 0,-1 0 0 0 0,0 0 0 0 0,0 0 0 0 0,-1 0 1 0 0,0 0-1 0 0,0 1 0 0 0,0-1 0 0 0,0 1 0 0 0,-1 0 0 0 0,1 0 0 0 0,-1 0 0 0 0,0 0 0 0 0,0 0 0 0 0,-1 1 0 0 0,1 0 0 0 0,-1 0 0 0 0,1 0 0 0 0,-1 1 0 0 0,0-1 0 0 0,0 1 0 0 0,0 0 1 0 0,-1 1-1 0 0,1-1 0 0 0,0 1 0 0 0,-1 0 0 0 0,1 0 0 0 0,-1 1 0 0 0,1-1 0 0 0,-1 1 0 0 0,1 1 0 0 0,-2-1 57 0 0,1 3-30 0 0,-1 1 0 0 0,1 0 0 0 0,0 0-1 0 0,0 0 1 0 0,1 1 0 0 0,-1 0 0 0 0,1 0 0 0 0,0 0 0 0 0,0 0 0 0 0,1 1-1 0 0,0 0 1 0 0,0 0 0 0 0,0 0 0 0 0,1 1 0 0 0,-1-1 0 0 0,2 1-1 0 0,-1 0 1 0 0,0 1 30 0 0,-1 4 30 0 0,-1 1 0 0 0,2-1-1 0 0,0 1 1 0 0,0 0-1 0 0,1 0 1 0 0,1 1 0 0 0,0-1-1 0 0,1 0 1 0 0,0 0-1 0 0,1 1 1 0 0,0-1 0 0 0,2 0-1 0 0,-1 0 1 0 0,1 0-1 0 0,1-1 1 0 0,0 1 0 0 0,1-1-1 0 0,1 0 1 0 0,0 0-1 0 0,0 0 1 0 0,1-1 0 0 0,0 0-1 0 0,1 0 1 0 0,1-1-1 0 0,4 5-29 0 0,15 11 244 0 0,1-1 0 0 0,1-1-1 0 0,1-2 1 0 0,1-1 0 0 0,1-2-1 0 0,32 14-243 0 0,-53-27-373 0 0,-17-11-3294 0 0,-10-7-7127 0 0,12 8 4749 0 0</inkml:trace>
  <inkml:trace contextRef="#ctx0" brushRef="#br0" timeOffset="1610.977">672 240 0 0 0,'0'0'936'0'0,"0"0"372"0"0,0 0 493 0 0,0 0 453 0 0,0 0 172 0 0,0 0-259 0 0,0 0-571 0 0,0 0-482 0 0,0 0-261 0 0,0 0-87 0 0,0 0-16 0 0,0 0-44 0 0,0 0-83 0 0,17-7-97 0 0,53-23-92 0 0,70 5 936 0 0,55 14-814 0 0,-207-9 1115 0 0,-6 3-1589 0 0,-1 1 0 0 0,-1 1 0 0 0,0 0 0 0 0,-1 2 0 0 0,0 0 0 0 0,-16-6-82 0 0,4 7-2069 0 0,48 30-10235 0 0,-9-14 4328 0 0</inkml:trace>
  <inkml:trace contextRef="#ctx0" brushRef="#br0" timeOffset="2095.176">1477 616 5361 0 0,'0'0'2253'0'0,"0"0"-274"0"0,0 0-55 0 0,0 0 47 0 0,0 0-164 0 0,0 0-428 0 0,0 0-520 0 0,0 0-340 0 0,0 0-163 0 0,0 0-77 0 0,0 0-46 0 0,0 0-58 0 0,-10 5-37 0 0,-49 27 148 0 0,94-80 973 0 0,-27 40-864 0 0,-14 12 96 0 0,-10 22-2016 0 0,16-25 1553 0 0,1 4-3317 0 0,3-4-6043 0 0,-2-1 1786 0 0</inkml:trace>
  <inkml:trace contextRef="#ctx0" brushRef="#br0" timeOffset="2546.543">1713 671 4937 0 0,'0'0'1535'0'0,"0"0"-557"0"0,0 0-94 0 0,0 0 332 0 0,0 0 202 0 0,0 0-103 0 0,0 0-343 0 0,0 0-377 0 0,0 0-253 0 0,0 0-124 0 0,0 0-58 0 0,0 0-18 0 0,4 34-12 0 0,11 104-7 0 0,-11-61 103 0 0,-13 19 190 0 0,4-79 1198 0 0,0-30 1137 0 0,1-30-833 0 0,6 10-1793 0 0,2 1 0 0 0,2 0 0 0 0,0 1 1 0 0,3 0-1 0 0,0 0 0 0 0,2 0 0 0 0,1 1 0 0 0,2 1 0 0 0,0 0 1 0 0,2 1-1 0 0,1 1 0 0 0,2 0 0 0 0,5-5-125 0 0,67-56-24 0 0,-90 87 13 0 0,1-1 1 0 0,0 1-1 0 0,0 0 1 0 0,0-1-1 0 0,0 1 1 0 0,0 0-1 0 0,0 0 1 0 0,0 1-1 0 0,1-1 1 0 0,-1 0-1 0 0,0 1 0 0 0,0-1 1 0 0,1 1-1 0 0,-1 0 1 0 0,0 0-1 0 0,0 0 1 0 0,1 0-1 0 0,-1 0 1 0 0,0 0-1 0 0,1 1 1 0 0,-1-1-1 0 0,0 1 0 0 0,0-1 1 0 0,0 1-1 0 0,0 0 1 0 0,1 0-1 0 0,-1 0 1 0 0,0 0-1 0 0,0 0 1 0 0,-1 1-1 0 0,1-1 1 0 0,0 1-1 0 0,0-1 1 0 0,-1 1-1 0 0,1-1 0 0 0,-1 1 1 0 0,1 0-1 0 0,-1 0 1 0 0,0 0-1 0 0,1 0 1 0 0,-1 0-1 0 0,0 0 1 0 0,0 1 10 0 0,16 114-895 0 0,-7-104-2539 0 0,-5-12-1261 0 0,0-4-4961 0 0,-3 0 5296 0 0</inkml:trace>
  <inkml:trace contextRef="#ctx0" brushRef="#br0" timeOffset="2861.986">1681 273 3529 0 0,'0'0'3096'0'0,"0"0"-1110"0"0,0 0-451 0 0,0 0 96 0 0,0 0 116 0 0,0 0-70 0 0,0 0-346 0 0,0 0-395 0 0,0 0-244 0 0,0 0-93 0 0,0 0-43 0 0,0 0-45 0 0,0 0-27 0 0,28-7-38 0 0,89-22-48 0 0,-26 21 381 0 0,-3 7 1517 0 0,-169-38-1896 0 0,70 34-397 0 0,1-1 0 0 0,-1 0-1 0 0,1 0 1 0 0,0-1 0 0 0,1 0-1 0 0,-1 0 1 0 0,1-1 0 0 0,1-1-1 0 0,0 0 1 0 0,-2-2-3 0 0,0-38-1095 0 0,39 9-3683 0 0,-12 33 960 0 0,-3 0-2354 0 0,-4 3-2621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46.47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17 586 0 0 0,'0'0'1487'0'0,"0"0"327"0"0,0 0-54 0 0,0 0-296 0 0,0 0-221 0 0,0 0-106 0 0,0 0-33 0 0,0 0-57 0 0,0 0-111 0 0,-3 31-157 0 0,-8 98-176 0 0,9 104 1469 0 0,15-133-186 0 0,-12-123 1341 0 0,19-182-1572 0 0,-15 174-1632 0 0,1 1 0 0 0,2 0 0 0 0,1 1 0 0 0,2-1 0 0 0,1 2 0 0 0,1 0 0 0 0,1 0 0 0 0,1 1 0 0 0,2 1 0 0 0,0 1 0 0 0,2 0 0 0 0,1 1 0 0 0,0 2 0 0 0,2 0 0 0 0,1 1 0 0 0,0 1 0 0 0,14-8-23 0 0,20 12-118 0 0,-45 67-150 0 0,-20 63-2463 0 0,17-97-1912 0 0,10-15-4611 0 0,-18-2 8691 0 0,5 0-4465 0 0</inkml:trace>
  <inkml:trace contextRef="#ctx0" brushRef="#br0" timeOffset="633.019">597 44 2112 0 0,'0'0'2152'0'0,"0"0"-656"0"0,0 0-263 0 0,0 0 237 0 0,0 0 285 0 0,0 0 70 0 0,0 0-242 0 0,0 0-354 0 0,0 0-267 0 0,0 0-167 0 0,0 0-114 0 0,0 0-122 0 0,31-6-96 0 0,98-22-71 0 0,-47 18 332 0 0,-81 10-708 0 0,1 0 1 0 0,0 0-1 0 0,-1 1 0 0 0,1-1 1 0 0,-1 0-1 0 0,1 1 1 0 0,-1-1-1 0 0,1 0 0 0 0,-1 1 1 0 0,1 0-1 0 0,-1-1 1 0 0,1 1-1 0 0,-1 0 0 0 0,0 0 1 0 0,0 0-1 0 0,1 0 0 0 0,-1 0 1 0 0,0 0-1 0 0,0 0 1 0 0,0 0-1 0 0,0 1 0 0 0,0-1 1 0 0,0 0-1 0 0,0 1 1 0 0,-1-1-1 0 0,1 0 0 0 0,0 1 1 0 0,-1-1-1 0 0,1 1 1 0 0,-1-1-1 0 0,1 1 0 0 0,-1-1 1 0 0,0 1-1 0 0,0 0 1 0 0,0-1-1 0 0,0 1 0 0 0,0-1 1 0 0,0 1-1 0 0,0-1 1 0 0,0 1-1 0 0,-1 0-16 0 0,-16 64 620 0 0,-2-33-384 0 0,15-28-211 0 0,0 0 0 0 0,0 0 1 0 0,1 1-1 0 0,0 0 0 0 0,0-1 0 0 0,1 1 1 0 0,0 0-1 0 0,0 0 0 0 0,0 1 1 0 0,0-1-1 0 0,1 0 0 0 0,0 1 0 0 0,1-1 1 0 0,-1 3-26 0 0,3-7 22 0 0,0 0 0 0 0,-1 0 0 0 0,1 0 0 0 0,0 0 0 0 0,0 0 0 0 0,0 0 0 0 0,0-1 0 0 0,0 1 0 0 0,1-1 0 0 0,-1 0 0 0 0,0 0 0 0 0,1 1 0 0 0,-1-2 0 0 0,1 1 0 0 0,-1 0 0 0 0,1 0 0 0 0,-1-1 0 0 0,1 1 0 0 0,0-1-1 0 0,-1 0 1 0 0,1 0 0 0 0,0 0 0 0 0,-1 0 0 0 0,1 0 0 0 0,-1-1 0 0 0,1 1 0 0 0,0-1 0 0 0,0 0-22 0 0,7 1 103 0 0,18-2-20 0 0,1-2 0 0 0,-1 0 0 0 0,0-2 0 0 0,-1-1 0 0 0,23-9-83 0 0,30-8-1959 0 0,-51 16-1410 0 0,-10 2-2876 0 0,-5 2-4628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2:45.69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1 170 0 0 0,'0'0'287'0'0,"0"0"514"0"0,0 0 317 0 0,0 0 210 0 0,0 0 112 0 0,0 0-59 0 0,0 0-189 0 0,0 0-145 0 0,0 0-99 0 0,0 0-61 0 0,12 3 5 0 0,95 16 2039 0 0,143-34 1352 0 0,-203 7-3995 0 0,103-32 86 0 0,-121 15-1048 0 0,-25 14-2610 0 0,-5-1-4525 0 0,-2 9 379 0 0</inkml:trace>
  <inkml:trace contextRef="#ctx0" brushRef="#br0" timeOffset="280.57">244 0 3345 0 0,'0'0'1088'0'0,"0"0"-196"0"0,0 0 247 0 0,0 0 389 0 0,0 0 266 0 0,0 0 22 0 0,0 0-291 0 0,6 33-422 0 0,19 101-367 0 0,10 57 576 0 0,-17-122-2717 0 0,-4-51-2704 0 0,6-7-4855 0 0,-13-10 7164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5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1 678 1912 0 0,'0'0'2578'0'0,"0"0"-988"0"0,0 0-222 0 0,0 0 173 0 0,0 0 254 0 0,0 0 105 0 0,0 0-164 0 0,0 0-334 0 0,0 0-324 0 0,0 0-280 0 0,0 0-205 0 0,0 0-153 0 0,0 0-103 0 0,0-5-58 0 0,0 0-318 0 0,1-8 577 0 0,-1 26 215 0 0,0 0-641 0 0,-1 0-1 0 0,2 0 1 0 0,0 0 0 0 0,0 0-1 0 0,1 0 1 0 0,1 0 0 0 0,0-1-1 0 0,0 1 1 0 0,1-1 0 0 0,1 0-1 0 0,3 5-111 0 0,-6-14 68 0 0,0 0-1 0 0,1 1 0 0 0,0-1 0 0 0,0 0 1 0 0,0-1-1 0 0,0 1 0 0 0,0 0 1 0 0,0-1-1 0 0,1 0 0 0 0,-1 0 0 0 0,1 0 1 0 0,0 0-1 0 0,-1 0 0 0 0,1-1 0 0 0,0 1 1 0 0,0-1-1 0 0,0 0 0 0 0,0-1 1 0 0,0 1-1 0 0,0-1 0 0 0,1 1 0 0 0,-1-1 1 0 0,0 0-1 0 0,0-1 0 0 0,0 1 0 0 0,0-1 1 0 0,1 0-68 0 0,63-35 520 0 0,-31 16-456 0 0,-28 14-88 0 0,0 1 0 0 0,0 0 0 0 0,0 0 1 0 0,1 1-1 0 0,0 0 0 0 0,0 1 0 0 0,0 0 1 0 0,0 0-1 0 0,0 1 0 0 0,0 1 0 0 0,1-1 24 0 0,-8 4-22 0 0,-1-1 0 0 0,1 1-1 0 0,-1-1 1 0 0,0 1 0 0 0,1 0-1 0 0,-1 0 1 0 0,0 0-1 0 0,0 0 1 0 0,0 0 0 0 0,-1 0-1 0 0,1 1 1 0 0,0-1-1 0 0,-1 1 1 0 0,0-1 0 0 0,1 1-1 0 0,-1 0 1 0 0,0-1-1 0 0,0 1 1 0 0,-1 0 0 0 0,1 0 22 0 0,7 14-42 0 0,-6-13 45 0 0,-1 0-1 0 0,2 0 1 0 0,-1 0 0 0 0,0 0-1 0 0,1 0 1 0 0,0 0 0 0 0,-1-1-1 0 0,2 1 1 0 0,-1-1 0 0 0,0 0-1 0 0,1 1 1 0 0,-1-2 0 0 0,1 1-1 0 0,0 0 1 0 0,0-1 0 0 0,0 0-1 0 0,0 0 1 0 0,0 0 0 0 0,1 0-1 0 0,-1-1 1 0 0,1 1 0 0 0,-1-1-1 0 0,1 0 1 0 0,-1-1 0 0 0,4 1-3 0 0,7-4 65 0 0,0 0-1 0 0,-1-1 1 0 0,1 0 0 0 0,-1-1 0 0 0,0-1-1 0 0,0-1 1 0 0,0 0 0 0 0,-1 0 0 0 0,0-1 0 0 0,-1-1-1 0 0,0 0 1 0 0,0-1 0 0 0,-1 0 0 0 0,0-1 0 0 0,0 0-1 0 0,0-3-64 0 0,2 2 51 0 0,-3 1 8 0 0,1 0 0 0 0,-2-1 1 0 0,1 0-1 0 0,-2-1 1 0 0,0 0-1 0 0,0 0 1 0 0,-1 0-1 0 0,-1-1 0 0 0,1-2-59 0 0,-6 7-817 0 0,-3 10-3280 0 0,-7 13-6791 0 0,8-10 1525 0 0</inkml:trace>
  <inkml:trace contextRef="#ctx0" brushRef="#br0" timeOffset="276.132">1199 700 16171 0 0,'0'0'574'0'0,"0"0"-230"0"0,0 0 4 0 0,0 0 188 0 0,0 0 98 0 0,0 0-68 0 0,0 0-171 0 0,0 0-191 0 0,0 0-105 0 0,0 0-43 0 0,0 0-35 0 0,0 0-43 0 0,0 0-53 0 0,-4 31-113 0 0,-12 96-247 0 0,15-82-3192 0 0,6-38-4919 0 0,-4-3 1491 0 0</inkml:trace>
  <inkml:trace contextRef="#ctx0" brushRef="#br0" timeOffset="525.566">1079 336 10442 0 0,'0'0'1953'0'0,"0"0"-1457"0"0,0 0-336 0 0,0 0-40 0 0,0 0-64 0 0,0 0-304 0 0,0 0-560 0 0,0 0-945 0 0,0 0-2000 0 0,0 0-2912 0 0</inkml:trace>
  <inkml:trace contextRef="#ctx0" brushRef="#br0" timeOffset="965.652">1797 1 9930 0 0,'0'0'1267'0'0,"0"0"-292"0"0,0 0-130 0 0,0 0-26 0 0,0 0-37 0 0,0 0-71 0 0,0 0-135 0 0,0 0-99 0 0,0 0-15 0 0,0 0-37 0 0,0 0-33 0 0,0 0-4 0 0,2 11-6 0 0,12 85 1073 0 0,-3-24-765 0 0,-3 0 1 0 0,-3 0 0 0 0,-4 69-691 0 0,-1-123 32 0 0,-1 37 50 0 0,-3-2 1 0 0,-2 1-1 0 0,-2 0 1 0 0,-2-1-1 0 0,-6 9-82 0 0,-12 18 112 0 0,40-57-317 0 0,-12-23 193 0 0,1 9 52 0 0,0-7-3894 0 0,7-31-11444 0 0,-7 25 12113 0 0</inkml:trace>
  <inkml:trace contextRef="#ctx0" brushRef="#br0" timeOffset="1201.848">1442 527 6945 0 0,'0'0'3137'0'0,"0"0"-1815"0"0,0 0-594 0 0,0 0 241 0 0,0 0 206 0 0,0 0 6 0 0,0 0-182 0 0,0 0-225 0 0,0 0-108 0 0,33 0-81 0 0,102-1-103 0 0,96-24 647 0 0,-175 20-1539 0 0,51-7-1082 0 0,-72 5-2950 0 0,-1-2-3655 0 0,-23 5 2446 0 0</inkml:trace>
  <inkml:trace contextRef="#ctx0" brushRef="#br0" timeOffset="1598.205">2235 52 9202 0 0,'0'0'813'0'0,"0"0"-100"0"0,0 0 160 0 0,0 0 250 0 0,0 0 139 0 0,0 0-63 0 0,0 0-249 0 0,0 0-211 0 0,0 0-113 0 0,0 0-57 0 0,-9 36-39 0 0,-28 112-37 0 0,12 29 890 0 0,23-130-1156 0 0,1 193 249 0 0,22-138-446 0 0,-19-98-13 0 0,-1-1 0 0 0,0 1 0 0 0,1-1-1 0 0,-1 0 1 0 0,1 0 0 0 0,0 0 0 0 0,0 0 0 0 0,0 0 0 0 0,1 0 0 0 0,-1-1 0 0 0,0 1 0 0 0,1-1 0 0 0,0 1 0 0 0,0-1 0 0 0,0 0 0 0 0,0 0 0 0 0,0 0 0 0 0,0 0 0 0 0,0-1 0 0 0,1 0 0 0 0,-1 1 0 0 0,0-1 0 0 0,1 0 0 0 0,-1 0 0 0 0,1-1 0 0 0,-1 1 0 0 0,3-1-17 0 0,4-1 116 0 0,0-1 1 0 0,0 1-1 0 0,0-2 0 0 0,0 0 0 0 0,-1 0 1 0 0,1-1-1 0 0,-1 0 0 0 0,0 0 1 0 0,0-1-1 0 0,0 0 0 0 0,4-4-116 0 0,89-35 257 0 0,-100 44-257 0 0,0-1 0 0 0,0 0-1 0 0,1 1 1 0 0,-1 0 0 0 0,0-1 0 0 0,0 1-1 0 0,0 0 1 0 0,1 0 0 0 0,-1 0 0 0 0,0 0-1 0 0,0 1 1 0 0,0-1 0 0 0,0 0-1 0 0,1 1 1 0 0,-1 0 0 0 0,0 0 0 0 0,0-1-1 0 0,0 1 1 0 0,0 0 0 0 0,0 0 0 0 0,-1 1-1 0 0,1-1 1 0 0,0 0 0 0 0,0 1-1 0 0,-1-1 1 0 0,1 1 0 0 0,-1-1 0 0 0,1 1-1 0 0,-1 0 1 0 0,0 0 0 0 0,0-1 0 0 0,0 1-1 0 0,0 0 1 0 0,1 2 0 0 0,42 107-169 0 0,-33-95-1329 0 0,-6-11-1727 0 0,0-1-4044 0 0,0-4-3763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36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1 281 0 0 0,'131'11'100'0'0,"112"-15"5347"0"0,-9-13-3889 0 0,670-28 1251 0 0,96 77-1734 0 0,-135 9-307 0 0,601 18-246 0 0,-1072-73-187 0 0,57-24-335 0 0,-181 13 141 0 0,329-27-19 0 0,136 1-18 0 0,-182 22-78 0 0,22-2 7 0 0,836-23 12 0 0,-199 46-205 0 0,-62-25 32 0 0,-585 22 36 0 0,982 0-48 0 0,292 71 186 0 0,-641-13 46 0 0,17-10 45 0 0,1670-15 287 0 0,-2438-22-397 0 0,1101 66-143 0 0,-917-8-745 0 0,-365-27-4662 0 0,-214-24-428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2:16.60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161 929 1816 0 0,'0'0'2753'0'0,"0"0"-802"0"0,0 0-423 0 0,0 0 63 0 0,0 0 192 0 0,0 0 78 0 0,0 0-215 0 0,0 0-408 0 0,0 0-403 0 0,0 0-332 0 0,0 0-214 0 0,-3-2-115 0 0,-6-3 5 0 0,21 18 168 0 0,5 7 19 0 0,94 182 674 0 0,-93-163-1778 0 0,-1 1 0 0 0,-2 1 0 0 0,-2 1 0 0 0,7 38 738 0 0,-16-42-4250 0 0,-2-1-7417 0 0,-2-30 10636 0 0</inkml:trace>
  <inkml:trace contextRef="#ctx0" brushRef="#br0" timeOffset="428.123">0 947 0 0 0,'0'0'272'0'0,"0"0"550"0"0,0 0 68 0 0,0 0 156 0 0,0 0 270 0 0,0 0 137 0 0,0 0-93 0 0,0 0-227 0 0,0 0-200 0 0,0 0-92 0 0,22-32-83 0 0,71-102-76 0 0,-25 69 211 0 0,-53 57-727 0 0,2-2-24 0 0,1 0-1 0 0,1 1 0 0 0,0 1 0 0 0,0 1 1 0 0,0 1-1 0 0,1 0 0 0 0,0 1 0 0 0,0 2 0 0 0,0 0 1 0 0,13 0-142 0 0,-30 3 13 0 0,0 0 0 0 0,0 0 1 0 0,0 1-1 0 0,1 0 0 0 0,-1-1 1 0 0,0 1-1 0 0,0 0 0 0 0,0 1 1 0 0,-1-1-1 0 0,1 0 0 0 0,0 1 1 0 0,0 0-1 0 0,-1-1 0 0 0,1 1 1 0 0,-1 0-1 0 0,1 0 0 0 0,-1 1 1 0 0,0-1-1 0 0,0 0 0 0 0,0 1 1 0 0,0-1-1 0 0,-1 1 0 0 0,1 0 1 0 0,0-1-1 0 0,-1 1 0 0 0,0 0 1 0 0,0 0-1 0 0,0 0 0 0 0,0 0 1 0 0,0 0-1 0 0,-1 0 0 0 0,1 0 1 0 0,-1 1-1 0 0,0-1 0 0 0,0 0 1 0 0,0 3-14 0 0,-17 118 569 0 0,11-107-685 0 0,0-1-1 0 0,0 0 0 0 0,-2 0 1 0 0,0-1-1 0 0,0 0 0 0 0,-2 0 1 0 0,0-1-1 0 0,0 0 0 0 0,-1-1 1 0 0,-1 0-1 0 0,0-1 1 0 0,-1 0-1 0 0,-4 2 117 0 0,-1-8-2051 0 0,12-5-1240 0 0,-1-1-3760 0 0,7 0 5933 0 0</inkml:trace>
  <inkml:trace contextRef="#ctx0" brushRef="#br0" timeOffset="679.51">624 907 5081 0 0,'0'0'1482'0'0,"0"0"-297"0"0,0 0-110 0 0,0 0 29 0 0,0 0-73 0 0,0 0-244 0 0,0 0-311 0 0,0 0-228 0 0,-16 31-136 0 0,-47 98-78 0 0,46-67-46 0 0,18-53-4 0 0,0-5-5 0 0,-1 0 0 0 0,0-1 0 0 0,1 1 0 0 0,0 0 0 0 0,0 0 0 0 0,0-1 0 0 0,1 1 0 0 0,-1-1 0 0 0,1 1 0 0 0,0-1 0 0 0,-1 1 0 0 0,2-1 1 0 0,-1 0-1 0 0,0 0 0 0 0,1 0 0 0 0,-1 0 0 0 0,1-1 0 0 0,0 1 0 0 0,0-1 0 0 0,0 1 0 0 0,0-1 0 0 0,0 0 0 0 0,1 0 0 0 0,-1 0 0 0 0,1-1 0 0 0,-1 1 0 0 0,1-1 1 0 0,0 0-1 0 0,-1 0 0 0 0,1 0 0 0 0,0-1 0 0 0,0 1 0 0 0,0-1 21 0 0,1 0 94 0 0,0 0-1 0 0,-1 0 1 0 0,1-1 0 0 0,-1 1-1 0 0,1-1 1 0 0,-1 0 0 0 0,1-1-1 0 0,-1 1 1 0 0,0-1 0 0 0,1 0-1 0 0,-1 0 1 0 0,0 0 0 0 0,0 0-1 0 0,-1-1 1 0 0,1 0 0 0 0,0 0 0 0 0,-1 0-1 0 0,1 0 1 0 0,-1 0 0 0 0,2-4-94 0 0,4-4 390 0 0,0-1 1 0 0,-1 0 0 0 0,-1 0 0 0 0,0 0 0 0 0,-1-1 0 0 0,0 0-1 0 0,-1-1 1 0 0,0 1 0 0 0,-1-1 0 0 0,-1 0 0 0 0,0 0 0 0 0,-1 0 0 0 0,-1 0-1 0 0,0-1 1 0 0,-1-8-391 0 0,0 18 45 0 0,-1 0 1 0 0,0 0-1 0 0,0 0 0 0 0,0 0 0 0 0,-1 0 1 0 0,1 0-1 0 0,-1 0 0 0 0,0 1 0 0 0,-1-1 1 0 0,1 1-1 0 0,-1-1 0 0 0,0 1 0 0 0,0 0 1 0 0,0 0-1 0 0,-1 0 0 0 0,1 1 0 0 0,-1-1 1 0 0,-2-1-46 0 0,3 3-112 0 0,1 0 1 0 0,0 1 0 0 0,-1-1 0 0 0,1 1-1 0 0,-1 0 1 0 0,0 0 0 0 0,1 0 0 0 0,-1 0-1 0 0,0 0 1 0 0,0 0 0 0 0,0 1 0 0 0,0-1-1 0 0,1 1 1 0 0,-1 0 0 0 0,0 0 0 0 0,0 0 0 0 0,0 0-1 0 0,0 0 1 0 0,0 1 0 0 0,0-1 0 0 0,-2 2 111 0 0,-11 10-3700 0 0,8 0-3147 0 0,4-5-717 0 0</inkml:trace>
  <inkml:trace contextRef="#ctx0" brushRef="#br0" timeOffset="992.263">934 833 9298 0 0,'0'0'1662'0'0,"0"0"-467"0"0,0 0-141 0 0,0 0 5 0 0,0 0-94 0 0,0 0-243 0 0,0 0-295 0 0,0 0-181 0 0,0 0-66 0 0,0 0-32 0 0,0 0-36 0 0,0 0-14 0 0,0 0-23 0 0,4 17-20 0 0,17 80-14 0 0,-5-61-609 0 0,-11-30-3461 0 0,1-4-3949 0 0,-5-2 3216 0 0</inkml:trace>
  <inkml:trace contextRef="#ctx0" brushRef="#br0" timeOffset="1198.756">739 542 0 0 0,'0'0'0'0'0,"0"0"0"0"0,0 0 0 0 0,0 0 0 0 0</inkml:trace>
  <inkml:trace contextRef="#ctx0" brushRef="#br0" timeOffset="1665.96">1136 877 3113 0 0,'0'0'1453'0'0,"0"0"-71"0"0,0 0 282 0 0,0 0 267 0 0,0 0-22 0 0,0 0-329 0 0,0 0-406 0 0,0 0-279 0 0,0 0-157 0 0,0 0-119 0 0,0 0-103 0 0,0 0-81 0 0,0 0-62 0 0,2-30-38 0 0,7-134 200 0 0,3 97-130 0 0,-11 68-475 0 0,1-1 0 0 0,-1 1-1 0 0,1-1 1 0 0,-1 1-1 0 0,1 0 1 0 0,-1-1-1 0 0,0 1 1 0 0,1 0-1 0 0,-1 0 1 0 0,0 0 0 0 0,0 0-1 0 0,0 0 1 0 0,1 0-1 0 0,-1 1 1 0 0,-1-1-1 0 0,1 0 1 0 0,0 0-1 0 0,0 1 1 0 0,0-1 0 0 0,-1 1-1 0 0,1-1 1 0 0,0 1-1 0 0,-1-1 1 0 0,1 1-1 0 0,-1-1 1 0 0,0 1-1 0 0,0-1 1 0 0,1 1 70 0 0,0 3-8 0 0,1 1 0 0 0,0-1 0 0 0,0 0 0 0 0,0 1 0 0 0,1-1 1 0 0,0 0-1 0 0,0-1 0 0 0,0 1 0 0 0,0 0 0 0 0,1-1 0 0 0,0 0 0 0 0,0 0 0 0 0,0 0 0 0 0,0 0 0 0 0,1-1 1 0 0,-1 1-1 0 0,1-1 0 0 0,0 0 0 0 0,0-1 0 0 0,0 1 0 0 0,1-1 0 0 0,-1 0 0 0 0,0 0 0 0 0,1-1 0 0 0,-1 0 1 0 0,1 0-1 0 0,1 0 8 0 0,-5-3 174 0 0,1 0 0 0 0,-1 0 0 0 0,0 0 0 0 0,0 0 0 0 0,-1 0 0 0 0,1-1 0 0 0,0 1 0 0 0,-1 0 0 0 0,1-1 0 0 0,-1 0 0 0 0,0 1 0 0 0,0-1 0 0 0,0 0 0 0 0,0 0 0 0 0,0 0 0 0 0,-1 1 0 0 0,1-1 0 0 0,-1 0 0 0 0,0-1-174 0 0,12-102 2074 0 0,-2 12-4067 0 0,5 33-9431 0 0,-14 57 2589 0 0</inkml:trace>
  <inkml:trace contextRef="#ctx0" brushRef="#br0" timeOffset="1977.504">1477 1 3361 0 0,'0'0'2815'0'0,"0"0"-1340"0"0,0 0-496 0 0,0 0 157 0 0,0 0 206 0 0,0 0 77 0 0,0 0-152 0 0,0 0-287 0 0,0 0-191 0 0,0 0-102 0 0,0 0-71 0 0,0 0-92 0 0,6 19-82 0 0,33 92 187 0 0,94 157-206 0 0,-107-194-3086 0 0,-23-58-2578 0 0,-2 1-4357 0 0,-1-14 8216 0 0</inkml:trace>
  <inkml:trace contextRef="#ctx0" brushRef="#br0" timeOffset="2184.358">1376 244 4185 0 0,'0'0'1319'0'0,"0"0"-283"0"0,0 0-14 0 0,0 0 65 0 0,0 0-51 0 0,0 0-159 0 0,0 0-186 0 0,0 0-164 0 0,30-13-104 0 0,97-40-105 0 0,-36 11 480 0 0,-53 24-2812 0 0,-8 7-4666 0 0,-24 8 2055 0 0</inkml:trace>
  <inkml:trace contextRef="#ctx0" brushRef="#br0" timeOffset="2551.562">847 251 10570 0 0,'0'0'2305'0'0,"0"0"-428"0"0,0 0-144 0 0,0 0-34 0 0,0 0-177 0 0,0 0-362 0 0,0 0-381 0 0,0 0-286 0 0,0 0-160 0 0,0 0-67 0 0,0 0-95 0 0,0 0-67 0 0,0 0-60 0 0,0 0-72 0 0,0 0-68 0 0,0 0-99 0 0,15 5-3667 0 0,-5-2-4553 0 0,-5-3-2045 0 0</inkml:trace>
  <inkml:trace contextRef="#ctx0" brushRef="#br0" timeOffset="3174.505">1173 1264 10538 0 0,'0'0'1337'0'0,"0"0"-571"0"0,0 0-215 0 0,0 0 89 0 0,0 0 152 0 0,0 0 62 0 0,0 0-102 0 0,0 0-154 0 0,0 0-101 0 0,0 0-38 0 0,0 0 10 0 0,0 0 6 0 0,0 0-24 0 0,8 33-55 0 0,24 104-77 0 0,34 64 470 0 0,-23-70-127 0 0,-22-67-1957 0 0,0-1-5479 0 0,-19-56-1870 0 0,-2-6 4012 0 0</inkml:trace>
  <inkml:trace contextRef="#ctx0" brushRef="#br0" timeOffset="3591.827">1052 1278 4137 0 0,'0'0'1181'0'0,"0"0"-254"0"0,0 0 18 0 0,0 0 169 0 0,0 0 68 0 0,0 0-155 0 0,0 0-298 0 0,0 0-239 0 0,0 0-147 0 0,0 0-95 0 0,0 0-48 0 0,0 0-10 0 0,35-27 1 0 0,111-85 25 0 0,-143 109-195 0 0,-1 0-1 0 0,1 0 1 0 0,1 0-1 0 0,-1 1 1 0 0,0-1 0 0 0,1 1-1 0 0,-1 0 1 0 0,1 0-1 0 0,-1 0 1 0 0,1 0-1 0 0,0 0 1 0 0,0 1 0 0 0,0 0-1 0 0,0 0 1 0 0,0 0-1 0 0,0 0 1 0 0,0 1-1 0 0,1-1 1 0 0,1 1-21 0 0,7 1 109 0 0,3-1 60 0 0,-10-1-125 0 0,0 0-1 0 0,0 0 1 0 0,0 0 0 0 0,0 1-1 0 0,1 0 1 0 0,-1 0 0 0 0,0 0-1 0 0,0 1 1 0 0,0 0 0 0 0,0 0-1 0 0,0 1 1 0 0,0 0 0 0 0,-1 0-1 0 0,1 0 1 0 0,0 0 0 0 0,-1 1-1 0 0,0 0 1 0 0,1 0 0 0 0,-1 1-1 0 0,0-1 1 0 0,-1 1 0 0 0,1 0-1 0 0,-1 0 1 0 0,0 1 0 0 0,0 0-1 0 0,0-1 1 0 0,0 1 0 0 0,-1 0-1 0 0,0 1-43 0 0,0 3 114 0 0,0 1-1 0 0,-1 0 1 0 0,0 1 0 0 0,0-1-1 0 0,-1 0 1 0 0,-1 0 0 0 0,0 1-1 0 0,0-1 1 0 0,-1 0-1 0 0,0 1 1 0 0,-1-1 0 0 0,0 0-1 0 0,-1 0 1 0 0,0 0 0 0 0,0-1-1 0 0,-1 1 1 0 0,0-1-1 0 0,-1 1 1 0 0,0-2 0 0 0,-5 8-114 0 0,-4 7-51 0 0,-1-1 1 0 0,-1 0 0 0 0,-1-1 0 0 0,-1-1 0 0 0,-1 0-1 0 0,-17 13 51 0 0,-2-8-2204 0 0,10-14-7168 0 0,21-10 3922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  <inkml:brush xml:id="br3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2" timeOffset="41305.342">3954 4477 0 0 0,'0'0'576'0'0,"0"0"328"0"0,0 0 113 0 0,0-3-4 0 0,0-5 203 0 0,-7-3 11172 0 0,-4 22-12296 0 0,-91 132 950 0 0,20-26-634 0 0,0 17-193 0 0,-12 23-15 0 0,-17-21 69 0 0,34-42-140 0 0,-49 81-102 0 0,53-79-19 0 0,39-48 22 0 0,-59 74 56 0 0,24-48 4 0 0,18-16-28 0 0,-30 56-66 0 0,38-65 50 0 0,11-4 22 0 0,15-20-42 0 0,0-3 296 0 0,8-11-453 0 0,29-33-7240 0 0,-14 14 1870 0 0,1 1-1726 0 0</inkml:trace>
  <inkml:trace contextRef="#ctx0" brushRef="#br2" timeOffset="42379.415">3925 4488 0 0 0,'0'0'984'0'0,"-4"7"7505"0"0,-1-7-7610 0 0,-57 0 6064 0 0,-79-25-3687 0 0,57-2-1412 0 0,81 26-1677 0 0,-1 0-196 0 0,21 15-222 0 0,28 42 245 0 0,-3 2 1 0 0,-2 3-1 0 0,10 23 6 0 0,8 77 20 0 0,-42-92 17 0 0,-12-62 239 0 0,-2-19 535 0 0,-1-19-280 0 0,-1 22-506 0 0,17-192 393 0 0,-6 153-1334 0 0,18-61 1305 0 0,-15 75-5505 0 0,3 1-5445 0 0,-13 28 2382 0 0</inkml:trace>
  <inkml:trace contextRef="#ctx0" brushRef="#br3" timeOffset="107963.067">2520 5905 0 0 0,'0'0'760'0'0,"0"0"406"0"0,0 0 223 0 0,0 0 236 0 0,0 0 216 0 0,0 0 23 0 0,0 0-191 0 0,0 0-254 0 0,0 0-248 0 0,0 0-213 0 0,-2-1-122 0 0,37-5 4200 0 0,30 15-3465 0 0,-49 1-1421 0 0,-1 1 0 0 0,0 0 0 0 0,-1 2 0 0 0,-1-1 1 0 0,1 2-1 0 0,-2 0 0 0 0,0 0 0 0 0,-1 1 1 0 0,0 1-1 0 0,-1-1 0 0 0,-1 3-150 0 0,49 63 385 0 0,42 27-49 0 0,-88-97-298 0 0,39 18 206 0 0,-50-29-216 0 0,-1 0 17 0 0,0 0 23 0 0,0 0-48 0 0,-8-36-3822 0 0,5 27-274 0 0,0-1-3520 0 0,2 6-1055 0 0</inkml:trace>
  <inkml:trace contextRef="#ctx0" brushRef="#br3" timeOffset="108498.71">3168 5905 0 0 0,'0'0'1720'0'0,"0"0"170"0"0,0 0-96 0 0,0 0-287 0 0,0 0-291 0 0,0 0-201 0 0,0 0-91 0 0,0 0-41 0 0,0 0 1 0 0,-1-4-13 0 0,-4-13-55 0 0,-3 12 3617 0 0,-10 9-3370 0 0,17-3-660 0 0,-87 47 1133 0 0,-221 109-101 0 0,-4-44-323 0 0,279-97-940 0 0,34-16-213 0 0,0 0-26 0 0,6 18-1272 0 0,17-14-2720 0 0,-8-4-4393 0 0,-13 0 7076 0 0,2 0-6964 0 0</inkml:trace>
  <inkml:trace contextRef="#ctx0" brushRef="#br3" timeOffset="115657.36">2294 6402 0 0 0,'0'0'891'0'0,"0"0"10"0"0,0 0-150 0 0,0 0-195 0 0,0 0-160 0 0,0 0-65 0 0,-23 13 7 0 0,-107 56 496 0 0,-71 49 3123 0 0,-308 194 2133 0 0,256-165-5112 0 0,202-110-891 0 0,52-36-94 0 0,0 1-1 0 0,-1-1 1 0 0,1 0-1 0 0,0 0 1 0 0,-1 0-1 0 0,1 0 1 0 0,0-1-1 0 0,0 1 1 0 0,0 0-1 0 0,0 0 1 0 0,0 0-1 0 0,0-1 1 0 0,0 1-1 0 0,0 0 1 0 0,0-1-1 0 0,0 1 1 0 0,1-1-1 0 0,-1 0 1 0 0,0 1-1 0 0,0-1 1 0 0,0 0-1 0 0,1 0 1 0 0,-1 1-1 0 0,0-1 1 0 0,0 0-1 0 0,1 0 1 0 0,-1 0-1 0 0,0-1 1 0 0,0 1-1 0 0,1 0 1 0 0,-1 0-1 0 0,1-1 8 0 0,40-1 227 0 0,-1-2 0 0 0,1-2 0 0 0,-1-2 0 0 0,0-2 0 0 0,18-7-227 0 0,206-27 297 0 0,-185 35-257 0 0,-26 2-274 0 0,-61 29 156 0 0,-170 126 221 0 0,142-119-239 0 0,-1-2 0 0 0,0-1 0 0 0,-2-2 0 0 0,-21 9 96 0 0,-19 13-256 0 0,-439 270 300 0 0,-109 44 2190 0 0,407-224-974 0 0,265-143-2238 0 0,28-26-1283 0 0,-31 0-7413 0 0,-33 25 2516 0 0</inkml:trace>
  <inkml:trace contextRef="#ctx0" brushRef="#br3" timeOffset="116660.136">2130 6439 0 0 0,'0'0'200'0'0,"0"0"631"0"0,0 0 258 0 0,0 0 100 0 0,-4 0 3931 0 0,-14 0-937 0 0,-2 0-1399 0 0,-29 0 1357 0 0,40 0-3907 0 0,0-1-1 0 0,0 0 1 0 0,1 0-1 0 0,-1-1 1 0 0,1 0-1 0 0,-1-1 1 0 0,1 0-1 0 0,0 0 1 0 0,0-1 0 0 0,0 0-1 0 0,-7-4-233 0 0,-27-18 739 0 0,41 26-748 0 0,0 1-1 0 0,0 0 1 0 0,0-1 0 0 0,-1 1 0 0 0,1 0-1 0 0,0 0 1 0 0,0 0 0 0 0,0-1 0 0 0,0 1-1 0 0,0 0 1 0 0,1 0 0 0 0,-1 0 0 0 0,0 1-1 0 0,0-1 1 0 0,1 0 0 0 0,-1 0 0 0 0,1 0-1 0 0,-1 0 1 0 0,1 1 0 0 0,-1-1 0 0 0,1 0-1 0 0,0 1 1 0 0,-1-1 0 0 0,1 0 0 0 0,0 1-1 0 0,0-1 1 0 0,0 0 0 0 0,0 1 0 0 0,0-1-1 0 0,1 0 1 0 0,-1 0 0 0 0,0 1 0 0 0,1-1-1 0 0,-1 0 1 0 0,0 1 0 0 0,1-1 0 0 0,0 1 9 0 0,-1 3 4 0 0,0-1-8 0 0,-1 18-11 0 0,1-1 0 0 0,1 1 0 0 0,1-1 0 0 0,1 0-1 0 0,1 1 1 0 0,0-1 0 0 0,7 16 15 0 0,1-7-14 0 0,-2 2 1 0 0,-1-1-1 0 0,-1 1 1 0 0,-2 1-1 0 0,-1-1 1 0 0,-2 1-1 0 0,-1 12 14 0 0,-14-8 5 0 0,11-34 13 0 0,1-2 0 0 0,0-1 13 0 0,0 0 4 0 0,0 0-7 0 0,0 0 26 0 0,0 0 4 0 0,0 0 0 0 0,0 0 11 0 0,30-63 395 0 0,169-260 164 0 0,-119 197-2497 0 0,-63 106-776 0 0,-2 8-6123 0 0,-6 7-1718 0 0</inkml:trace>
  <inkml:trace contextRef="#ctx0" brushRef="#br2" timeOffset="147885.516">3958 4477 0 0 0,'86'10'536'0'0,"35"9"4404"0"0,91 14-911 0 0,122 19-1370 0 0,139 36-1667 0 0,-182-29-820 0 0,21-14-150 0 0,-162-15-14 0 0,39 6 93 0 0,71-33 119 0 0,-221 15-241 0 0,-16-14 130 0 0,-28 4 2022 0 0,-65-23-1175 0 0,6-29 90 0 0,-20-33 430 0 0,80 72-1399 0 0,-1 1 0 0 0,1 1 0 0 0,-1-1 0 0 0,0 1 1 0 0,0 0-1 0 0,-1 0 0 0 0,1 0 0 0 0,-1 0 0 0 0,1 1 0 0 0,-1 0 0 0 0,0 1 0 0 0,0-1 0 0 0,0 1 0 0 0,0 0 0 0 0,-5 0-77 0 0,11 1-86 0 0,-2 22-156 0 0,3 20 178 0 0,-14 127-37 0 0,-39-23-132 0 0,-1-69 217 0 0,53-77 15 0 0,0 0 0 0 0,0-1 0 0 0,0 1 0 0 0,0 0 0 0 0,1 0 0 0 0,-1-1 0 0 0,0 1 0 0 0,0 0 0 0 0,1 0 0 0 0,-1 0 0 0 0,0 0 0 0 0,0-1 0 0 0,1 1 0 0 0,-1 0 0 0 0,0 0 0 0 0,0 0 0 0 0,1 0 0 0 0,-1 0 0 0 0,0 0 0 0 0,0 0 0 0 0,1 0 0 0 0,-1 0 0 0 0,0 0 0 0 0,1 0 0 0 0,-1 0 1 0 0,0 0-1 0 0,1 0 0 0 0,-1 0 0 0 0,0 0 0 0 0,0 0 0 0 0,1 0 0 0 0,-1 0 0 0 0,0 0 0 0 0,0 0 0 0 0,1 0 0 0 0,-1 0 0 0 0,0 1 0 0 0,0-1 0 0 0,1 0 0 0 0,-1 0 0 0 0,0 0 0 0 0,0 1 0 0 0,1-1 0 0 0,-1 0 0 0 0,0 0 0 0 0,0 0 0 0 0,0 1 0 0 0,0-1 0 0 0,1 0 0 0 0,-1 0 0 0 0,0 1 0 0 0,0-1 1 0 0,0 0-1 0 0,0 1 0 0 0,0-1 0 0 0,0 0 0 0 0,0 0 0 0 0,0 1 0 0 0,0-1 0 0 0,0 0 0 0 0,0 1 1 0 0,179-90 232 0 0,-39 9-85 0 0,-132 74-321 0 0,0-1 383 0 0,-6-1-5778 0 0,-2 7-77 0 0,0 1-3284 0 0</inkml:trace>
  <inkml:trace contextRef="#ctx0" brushRef="#br2" timeOffset="169861.261">3222 6042 0 0 0,'0'0'0'0'0,"0"0"0"0"0,0 0 0 0 0,0 0 0 0 0,0 0 0 0 0,0 0 0 0 0,0 0 0 0 0</inkml:trace>
  <inkml:trace contextRef="#ctx0" brushRef="#br3" timeOffset="171556.221">3325 5927 0 0 0,'0'0'0'0'0,"0"0"0"0"0,0 0 0 0 0,0 0 0 0 0,0 0 0 0 0,0 0 0 0 0,0 0 0 0 0,0 0 0 0 0,0 0 0 0 0,0 0 0 0 0,0 0 0 0 0</inkml:trace>
  <inkml:trace contextRef="#ctx0" brushRef="#br3" timeOffset="173846.27">3069 6053 0 0 0,'-70'7'0'0'0,"-11"-3"0"0"0,7 36 0 0 0,13-11 0 0 0,66-30 8691 0 0,11-2-3368 0 0,32-6-2581 0 0,235-59 1877 0 0,143-64-2797 0 0,-180 62-1173 0 0,72-19 52 0 0,-129 38-516 0 0,150-59 87 0 0,-29 0 125 0 0,-104 51-283 0 0,-25-11 18 0 0,-93 47-68 0 0,5-2-13 0 0,24-16-50 0 0,87-25 63 0 0,-100 30-7 0 0,-46 25-5 0 0,-28 3-70 0 0,34-18 28 0 0,-49 24 119 0 0,-29 4 256 0 0,-169-13-505 0 0,96-7 70 0 0,-12-8 104 0 0,4 4-82 0 0,94 22 9 0 0,-2 29-551 0 0,19 70 346 0 0,-3-26 157 0 0,-3 1 0 0 0,-3-1 0 0 0,-4 1-1 0 0,-4 48 68 0 0,1-63-27 0 0,0-59 42 0 0,12-59 707 0 0,53-29-682 0 0,95-121 97 0 0,-83 113 2 0 0,-73 117-4225 0 0,-9 5-3404 0 0,1-12 422 0 0,0-6-530 0 0</inkml:trace>
  <inkml:trace contextRef="#ctx0" brushRef="#br3" timeOffset="177271.947">4247 5206 0 0 0,'0'0'213'0'0,"0"0"701"0"0,0 0 61 0 0,0 0-107 0 0,0 0-49 0 0,4 15-18 0 0,24 107 2992 0 0,-1-24 1419 0 0,-25-91 573 0 0,-6-15-2698 0 0,-1 2-4037 0 0,-14-37 1770 0 0,17-57-255 0 0,4 85-556 0 0,1 0-1 0 0,0 1 1 0 0,1-1-1 0 0,0 1 1 0 0,1 0-1 0 0,1 1 1 0 0,0-1-1 0 0,1 1 1 0 0,1 0-1 0 0,0 1 1 0 0,0 0-1 0 0,1 0 1 0 0,8-8-9 0 0,45-34-73 0 0,-60 53 64 0 0,0-1 0 0 0,0 1 0 0 0,-1 1 0 0 0,1-1 0 0 0,0 0 1 0 0,0 0-1 0 0,1 1 0 0 0,-1-1 0 0 0,0 1 0 0 0,0-1 1 0 0,0 1-1 0 0,0 0 0 0 0,0 0 0 0 0,1 0 0 0 0,-1 0 0 0 0,0 0 1 0 0,0 1-1 0 0,0-1 0 0 0,0 1 0 0 0,0-1 0 0 0,0 1 1 0 0,0 0-1 0 0,0 0 0 0 0,0 0 0 0 0,0 0 0 0 0,0 0 0 0 0,0 0 1 0 0,-1 0-1 0 0,1 1 0 0 0,0-1 0 0 0,0 2 9 0 0,0-1-46 0 0,-1 1 0 0 0,0 0-1 0 0,0-1 1 0 0,0 1 0 0 0,0 0 0 0 0,0 0-1 0 0,-1 0 1 0 0,1 0 0 0 0,-1 0-1 0 0,1 0 1 0 0,-1 0 0 0 0,0 0 0 0 0,-1 0-1 0 0,1 0 1 0 0,0 0 0 0 0,-1 0 0 0 0,1 0-1 0 0,-1-1 1 0 0,0 1 0 0 0,0 0 0 0 0,0 0-1 0 0,-1 0 1 0 0,0 0 46 0 0,-16 35-5573 0 0,16-32 2621 0 0,2 1-5296 0 0,0-6 3419 0 0</inkml:trace>
  <inkml:trace contextRef="#ctx0" brushRef="#br3" timeOffset="177688.223">4842 4760 1016 0 0,'0'0'1427'0'0,"0"0"50"0"0,0 0 206 0 0,0 0 260 0 0,0 0 102 0 0,0 0-224 0 0,0 0-425 0 0,0 0-388 0 0,0 0-262 0 0,0 0-150 0 0,0 0-47 0 0,0 0-15 0 0,0 0-50 0 0,-6 13-51 0 0,-45 100 1044 0 0,42-91-1227 0 0,3-7 929 0 0,2-6-3231 0 0,1-1-2825 0 0,-1 0-3921 0 0,4-8 4461 0 0</inkml:trace>
  <inkml:trace contextRef="#ctx0" brushRef="#br3" timeOffset="178376.765">4076 4963 0 0 0,'0'0'305'0'0,"0"0"925"0"0,0 0 181 0 0,0 0-87 0 0,0 0-97 0 0,0 0-56 0 0,0 0-32 0 0,0 0-17 0 0,0 0-22 0 0,10-8-65 0 0,31-22-67 0 0,65-2 3645 0 0,-35 13-3440 0 0,-52 10-799 0 0,-16 4 2190 0 0,-3 5-2513 0 0,-24-30 527 0 0,-60-58-2355 0 0,80 79-1200 0 0,2 4-2025 0 0,2 1-5931 0 0</inkml:trace>
  <inkml:trace contextRef="#ctx0" brushRef="#br1" timeOffset="191880.192">2520 3910 3129 0 0,'0'0'-3129'0'0</inkml:trace>
  <inkml:trace contextRef="#ctx0" brushRef="#br2" timeOffset="197694.487">3124 4591 0 0 0,'0'0'1040'0'0,"0"0"591"0"0,0 0 332 0 0,0 0 42 0 0,0 0-208 0 0,0 0-260 0 0,0 0-226 0 0,0 0-175 0 0,0 0-106 0 0,-3-6-102 0 0,-16-28 643 0 0,18 33-1464 0 0,0 1 1 0 0,-1-1-1 0 0,1 0 1 0 0,0 1 0 0 0,-1-1-1 0 0,1 1 1 0 0,-1-1-1 0 0,1 1 1 0 0,0 0-1 0 0,-1-1 1 0 0,1 1-1 0 0,-1 0 1 0 0,1 0 0 0 0,-1 0-1 0 0,1 0 1 0 0,-1 1-1 0 0,1-1 1 0 0,0 0-1 0 0,-1 0 1 0 0,1 1 0 0 0,-1-1-1 0 0,1 1 1 0 0,0-1-1 0 0,-1 1 1 0 0,1 0-1 0 0,0 0 1 0 0,0-1-1 0 0,-1 1 1 0 0,1 0 0 0 0,0 0-1 0 0,0 0 1 0 0,0 0-1 0 0,0 0 1 0 0,0 1-1 0 0,0-1 1 0 0,1 0 0 0 0,-2 1-108 0 0,-35 49-363 0 0,25-33 351 0 0,5-7 5 0 0,0-1-1 0 0,0 1 0 0 0,1 0 0 0 0,1 0 1 0 0,0 0-1 0 0,0 1 0 0 0,1 0 0 0 0,1 0 1 0 0,0 0-1 0 0,0 0 0 0 0,1 1 0 0 0,1 3 8 0 0,1-13-1 0 0,-1 0-10 0 0,0 1 0 0 0,1-1-1 0 0,0 1 1 0 0,0-1 0 0 0,0 1 0 0 0,0-1 0 0 0,0 1 0 0 0,1-1 0 0 0,-1 1 0 0 0,1-1-1 0 0,0 1 1 0 0,0-1 0 0 0,1 0 0 0 0,-1 0 0 0 0,1 1 0 0 0,-1-1 0 0 0,1 0 0 0 0,0 0 0 0 0,0 0-1 0 0,0-1 1 0 0,1 1 0 0 0,-1-1 0 0 0,1 1 0 0 0,-1-1 0 0 0,1 0 0 0 0,1 1 11 0 0,-1-1 29 0 0,1 0 0 0 0,0-1 0 0 0,0 0 0 0 0,0 1 0 0 0,0-1 0 0 0,0-1 0 0 0,0 1 0 0 0,0-1 0 0 0,0 1 0 0 0,0-1 0 0 0,0 0 0 0 0,0-1 0 0 0,0 1 0 0 0,0-1 1 0 0,1 1-1 0 0,-2-1 0 0 0,1-1 0 0 0,0 1 0 0 0,0 0 0 0 0,0-1 0 0 0,0 0 0 0 0,-1 0 0 0 0,1 0 0 0 0,-1 0 0 0 0,0-1 0 0 0,1 1 0 0 0,-1-1-29 0 0,75-89 842 0 0,-68 78-824 0 0,71-157 401 0 0,-72 147-450 0 0,-1 0 1 0 0,-1-1-1 0 0,-1 0 1 0 0,-1 0-1 0 0,-1-1 1 0 0,-1 1-1 0 0,-1-1 1 0 0,-2-15 30 0 0,0 31-109 0 0,-1 1 0 0 0,0 0 1 0 0,0 0-1 0 0,-1 0 0 0 0,0 0 0 0 0,0 0 1 0 0,-1 0-1 0 0,0 0 0 0 0,-1 1 1 0 0,0 0-1 0 0,-1-1 0 0 0,1 2 0 0 0,-1-1 1 0 0,-1 0-1 0 0,0 1 0 0 0,0 0 0 0 0,-4-3 109 0 0,8 8-66 0 0,0 1 0 0 0,-1-1 0 0 0,0 1 0 0 0,1 0 0 0 0,-1 0-1 0 0,1 0 1 0 0,-1 1 0 0 0,0-1 0 0 0,0 0 0 0 0,1 1 0 0 0,-1 0-1 0 0,0 0 1 0 0,0 0 0 0 0,0 0 0 0 0,1 0 0 0 0,-1 0 0 0 0,0 1-1 0 0,0 0 1 0 0,1-1 0 0 0,-1 1 0 0 0,0 0 0 0 0,1 0 0 0 0,-1 0-1 0 0,1 1 1 0 0,-1-1 0 0 0,1 0 0 0 0,0 1 0 0 0,-1 0 0 0 0,1 0-1 0 0,-1 0 67 0 0,-59 63-547 0 0,59-60 576 0 0,0 1-1 0 0,1 0 1 0 0,0-1 0 0 0,0 1-1 0 0,0 0 1 0 0,1 0 0 0 0,0 0-1 0 0,0 0 1 0 0,0 0 0 0 0,1 0 0 0 0,0 0-1 0 0,0 1 1 0 0,1-1 0 0 0,-1 0-1 0 0,1 0 1 0 0,1 0 0 0 0,-1 0-1 0 0,1 0 1 0 0,0-1 0 0 0,1 1 0 0 0,-1 0-1 0 0,1-1 1 0 0,0 0 0 0 0,0 1-1 0 0,1-1 1 0 0,-1 0 0 0 0,1-1-1 0 0,0 1 1 0 0,5 3-29 0 0,23 29 562 0 0,-2 2-1 0 0,-2 1 0 0 0,-1 1 1 0 0,14 32-562 0 0,-22-15 278 0 0,-17-32-3654 0 0,-5-27-9388 0 0,2-2 8939 0 0</inkml:trace>
  <inkml:trace contextRef="#ctx0" brushRef="#br2" timeOffset="198264.334">2924 3980 0 0 0,'0'0'1639'0'0,"0"0"380"0"0,0 0 192 0 0,0 0-149 0 0,0 0-386 0 0,0 0-421 0 0,0 0-300 0 0,0 0-116 0 0,0 0 4 0 0,0 0 9 0 0,2-2 4 0 0,8-3-398 0 0,0 1-1 0 0,1 1 0 0 0,-1-1 1 0 0,1 2-1 0 0,0-1 0 0 0,-1 2 0 0 0,1-1 1 0 0,0 1-1 0 0,0 1 0 0 0,2 0-457 0 0,18-2 286 0 0,155-20 679 0 0,-167 15 676 0 0,-19 6-1397 0 0,-6-18 693 0 0,-10-3-542 0 0,-33-33 54 0 0,-7 2-301 0 0,-14-16-2988 0 0,63 56-486 0 0,4-2-5792 0 0,2 11-443 0 0</inkml:trace>
  <inkml:trace contextRef="#ctx0" brushRef="#br1" timeOffset="202202.688">2699 6012 0 0 0,'0'0'436'0'0,"0"0"315"0"0,0 0 113 0 0,0 0-21 0 0,0 0-62 0 0,0-29 4821 0 0,-2-60-1051 0 0,-6-44-2370 0 0,-8-98-585 0 0,0 98-853 0 0,7-11-387 0 0,-1-114 492 0 0,-28 61-176 0 0,-12-10-273 0 0,17 38 32 0 0,9-23-150 0 0,7-7 225 0 0,1 59-168 0 0,-15-18 284 0 0,16 84-470 0 0,-37-267 408 0 0,34 174-324 0 0,1-94-97 0 0,-3 11 63 0 0,7 128-135 0 0,-2-21 72 0 0,-1 54-38 0 0,8 52 61 0 0,6 31-322 0 0,-3 15-7822 0 0,5-8 3606 0 0,0-1-1302 0 0,0 0-685 0 0</inkml:trace>
  <inkml:trace contextRef="#ctx0" brushRef="#br1" timeOffset="205127.782">2257 2378 0 0 0,'0'0'449'0'0,"-7"-7"2703"0"0,5 4 5579 0 0,2 2-8312 0 0,-7-31 5426 0 0,5 10-4769 0 0,-12-86 1224 0 0,15 83-2015 0 0,18-102 450 0 0,-7-281 456 0 0,-12 218-841 0 0,-16 79-142 0 0,2-29-156 0 0,0-14 15 0 0,1 65-20 0 0,-3-48 35 0 0,10-2 70 0 0,4 91 39 0 0,-3 48-82 0 0,6 0-5430 0 0,13 3 377 0 0,-1-3-4533 0 0,-3 0 3778 0 0</inkml:trace>
  <inkml:trace contextRef="#ctx0" brushRef="#br1" timeOffset="207135.442">1241 379 0 0 0,'0'0'599'0'0,"0"0"698"0"0,0 0 206 0 0,0 0 154 0 0,0 0 159 0 0,0 0 30 0 0,0 0-150 0 0,0 0-251 0 0,0 0-280 0 0,0 0-242 0 0,0 0-154 0 0,-4-4-90 0 0,2 2-656 0 0,2 1 5 0 0,0 1 1 0 0,0-1 0 0 0,0 0-1 0 0,-1 1 1 0 0,1-1 0 0 0,0 0 0 0 0,-1 1-1 0 0,1-1 1 0 0,-1 1 0 0 0,1-1 0 0 0,-1 1-1 0 0,1-1 1 0 0,-1 1 0 0 0,1-1-1 0 0,-1 1 1 0 0,1-1 0 0 0,-1 1 0 0 0,0 0-1 0 0,1-1 1 0 0,-1 1 0 0 0,0 0 0 0 0,1 0-1 0 0,-1-1 1 0 0,0 1 0 0 0,1 0-1 0 0,-1 0 1 0 0,0 0 0 0 0,1 0 0 0 0,-1 0-1 0 0,0 0 1 0 0,0 0 0 0 0,1 0 0 0 0,-1 0-1 0 0,0 0 1 0 0,1 0 0 0 0,-1 0-1 0 0,0 1 1 0 0,1-1 0 0 0,-1 0 0 0 0,0 0-1 0 0,1 1 1 0 0,-1-1 0 0 0,0 0 0 0 0,1 1-1 0 0,-1-1 1 0 0,1 1 0 0 0,-1-1-1 0 0,1 1 1 0 0,-1-1 0 0 0,1 1 0 0 0,-1-1-1 0 0,1 1 1 0 0,0 0 0 0 0,-1-1 0 0 0,1 1-1 0 0,0-1 1 0 0,-1 1 0 0 0,1 0-1 0 0,0-1 1 0 0,0 1 0 0 0,0 0 0 0 0,-1 0-1 0 0,1-1 1 0 0,0 1 0 0 0,0 0 0 0 0,0-1-1 0 0,0 1 1 0 0,0 0 0 0 0,0 0-29 0 0,-7 28 207 0 0,2 1 1 0 0,0 0 0 0 0,2 0 0 0 0,1 0-1 0 0,2 0 1 0 0,1 1 0 0 0,1-1-1 0 0,2 2-207 0 0,-3-20 4 0 0,0-1 0 0 0,2 1 0 0 0,-1-1-1 0 0,1 1 1 0 0,1-1 0 0 0,0 0 0 0 0,1 0-1 0 0,0-1 1 0 0,1 1 0 0 0,0-1 0 0 0,5 7-4 0 0,-9-16 33 0 0,0 0 1 0 0,0-1-1 0 0,0 0 1 0 0,0 1 0 0 0,0-1-1 0 0,0 0 1 0 0,0 0-1 0 0,0 0 1 0 0,0 0-1 0 0,0 0 1 0 0,0 0-1 0 0,0-1 1 0 0,0 1 0 0 0,0-1-1 0 0,0 1 1 0 0,0-1-1 0 0,-1 0 1 0 0,1 0-1 0 0,0 0 1 0 0,0 0-1 0 0,-1 0 1 0 0,1 0 0 0 0,-1 0-1 0 0,1 0 1 0 0,-1-1-1 0 0,1 1 1 0 0,-1-1-1 0 0,0 1 1 0 0,1-1-1 0 0,-1 1 1 0 0,0-1 0 0 0,0 0-1 0 0,0 0 1 0 0,0 1-1 0 0,-1-1 1 0 0,1 0-1 0 0,0 0 1 0 0,-1 0-1 0 0,0 0 1 0 0,1 0 0 0 0,-1-2-34 0 0,3-1 32 0 0,140-285 695 0 0,-41 117-710 0 0,-101 174-32 0 0,0-1 0 0 0,0 1 0 0 0,0-1-1 0 0,0 1 1 0 0,0 0 0 0 0,0-1 0 0 0,0 1 0 0 0,0 0 0 0 0,-1 0-1 0 0,1 0 1 0 0,0-1 0 0 0,0 1 0 0 0,-1 0 0 0 0,1 0-1 0 0,0 0 1 0 0,-1 0 0 0 0,1 0 0 0 0,-1 1 0 0 0,0-1-1 0 0,1 0 1 0 0,-1 0 0 0 0,0 0 0 0 0,1 0 0 0 0,-1 0 0 0 0,0 1-1 0 0,0-1 1 0 0,0 0 0 0 0,0 0 0 0 0,0 0 0 0 0,0 0-1 0 0,-1 1 1 0 0,1-1 0 0 0,0 0 0 0 0,0 0 0 0 0,-1 0-1 0 0,1 0 16 0 0,0 1-8 0 0,3 447 176 0 0,3-282-216 0 0,-1-126 41 0 0,-1 0-1 0 0,-1 1 1 0 0,-3-1-1 0 0,-2 1 1 0 0,-1-1-1 0 0,-2 0 1 0 0,-2 0-1 0 0,-1-1 1 0 0,-3 1-1 0 0,-1-2 1 0 0,-2 0 0 0 0,-1 0-1 0 0,-7 8 8 0 0,11-28 9 0 0,-1-1-1 0 0,-1 0 1 0 0,-1-1-1 0 0,0 0 1 0 0,-1-1-1 0 0,0-1 1 0 0,-2-1-1 0 0,1 0 1 0 0,-2-1-1 0 0,-6 4-8 0 0,22-16 14 0 0,1 0-1 0 0,0 0 1 0 0,-1 0-1 0 0,1-1 0 0 0,-1 1 1 0 0,0 0-1 0 0,1-1 0 0 0,-1 1 1 0 0,1-1-1 0 0,-1 1 1 0 0,0-1-1 0 0,0 0 0 0 0,1 0 1 0 0,-1 0-1 0 0,0 0 0 0 0,1 0 1 0 0,-1 0-1 0 0,0 0 1 0 0,1 0-1 0 0,-1-1 0 0 0,0 1 1 0 0,1-1-1 0 0,-1 1 0 0 0,0-1 1 0 0,1 0-1 0 0,-1 1 1 0 0,1-1-1 0 0,-1 0 0 0 0,1 0 1 0 0,0 0-1 0 0,-1 0 0 0 0,1 0 1 0 0,0-1-1 0 0,0 1 1 0 0,0 0-1 0 0,0-1 0 0 0,0 1 1 0 0,0 0-1 0 0,0-1 1 0 0,0 1-1 0 0,0-1 0 0 0,1 0 1 0 0,-1 1-1 0 0,1-1 0 0 0,-1 0-13 0 0,-12-84-145 0 0,19-97-1708 0 0,10 64-6261 0 0,-11 87 2389 0 0,-3 6 152 0 0</inkml:trace>
  <inkml:trace contextRef="#ctx0" brushRef="#br1" timeOffset="207398.334">1937 37 320 0 0,'0'0'1258'0'0,"0"0"-170"0"0,0 0 224 0 0,0 0 438 0 0,0 0 348 0 0,0 0 75 0 0,0 0-253 0 0,0 0-375 0 0,0 0-311 0 0,0 0-242 0 0,0 0-150 0 0,0 0-56 0 0,0 0-3 0 0,6-5-28 0 0,18-15-32 0 0,-24 38 1873 0 0,-89 146-522 0 0,55-86-2091 0 0,23-41-2162 0 0,11-29-2447 0 0,1-1-3884 0 0,1-4-407 0 0</inkml:trace>
  <inkml:trace contextRef="#ctx0" brushRef="#br1" timeOffset="215570.297">3240 6204 0 0 0,'-138'0'0'0'0,"132"0"0"0"0,1 0 0 0 0,0 0 0 0 0,0 0 0 0 0,-1-1 0 0 0,1 1 0 0 0,0-1 0 0 0,0-1 0 0 0,0 1 0 0 0,0-1 0 0 0,0 0 0 0 0,0 0 0 0 0,0 0 0 0 0,0-1 0 0 0,1 1 0 0 0,-1-1 0 0 0,1 0 0 0 0,0-1 0 0 0,0 1 0 0 0,0-1 0 0 0,0 1 0 0 0,1-1 0 0 0,-2-2 0 0 0,-22-16 0 0 0,25 21 0 0 0,-11-6 110 0 0,-5 4 4325 0 0,97 3 5444 0 0,10 1-6844 0 0,127-10-1825 0 0,158-20 153 0 0,-82 29-943 0 0,57-8 158 0 0,-34-27-195 0 0,-172 23-259 0 0,188-6 116 0 0,-75 13 28 0 0,386-20 313 0 0,-458 24-334 0 0,103-17-247 0 0,283-18 164 0 0,-249 32-111 0 0,-170-8-14 0 0,254-43 41 0 0,-161 27-165 0 0,-17 2 113 0 0,-81 25-34 0 0,-145 1 18 0 0,-1 0 8 0 0,0 0-8 0 0,0 0 3 0 0,0 0 2 0 0,0 0-1 0 0,0 0-24 0 0,0 0-6 0 0,0 0-28 0 0,0 0-40 0 0,0 0-70 0 0,-8 0-5511 0 0,4 0-2268 0 0,3 0-1415 0 0</inkml:trace>
  <inkml:trace contextRef="#ctx0" brushRef="#br1" timeOffset="216664.341">9343 5758 0 0 0,'0'0'1358'0'0,"0"0"107"0"0,0 0 169 0 0,0 0 293 0 0,0 0 255 0 0,0 0 46 0 0,0 0-235 0 0,0 0-328 0 0,0 0-323 0 0,0 0-284 0 0,0 0-200 0 0,0 0-132 0 0,0 0-99 0 0,-1-6-78 0 0,-6-17 1026 0 0,-33 74-1117 0 0,-132 155 139 0 0,-46-11-710 0 0,188-166-350 0 0,40-52-12366 0 0,11-23 3992 0 0,-17 39 8837 0 0</inkml:trace>
  <inkml:trace contextRef="#ctx0" brushRef="#br1" timeOffset="216925.562">8952 5637 0 0 0,'0'0'383'0'0,"0"0"992"0"0,0 0 249 0 0,0 0-41 0 0,0 0 109 0 0,0 0 61 0 0,0 0-164 0 0,0 0-292 0 0,0 0-324 0 0,0 0-225 0 0,0 0-107 0 0,0 0-36 0 0,-3 11-60 0 0,-11 38-51 0 0,26 2 658 0 0,-7-41-872 0 0,11 16 270 0 0,0-1 0 0 0,1-1 0 0 0,2-1 0 0 0,0 0 0 0 0,17 14-550 0 0,66 85 887 0 0,-96-115-888 0 0,-1 0 0 0 0,0 0 0 0 0,-1 1 0 0 0,1 0 0 0 0,-2 0 0 0 0,1 0 0 0 0,-1 0 0 0 0,0 0 0 0 0,-1 1 0 0 0,0 0 0 0 0,0-1 0 0 0,-1 1 0 0 0,0 0 0 0 0,0 0 0 0 0,-1-1 0 0 0,0 1 0 0 0,-1 0 0 0 0,0 0 0 0 0,-2 6 1 0 0,-2-6-337 0 0,0-2-2970 0 0,9-8-8837 0 0,-1-2 7580 0 0</inkml:trace>
  <inkml:trace contextRef="#ctx0" brushRef="#br1" timeOffset="217392.692">9742 5467 0 0 0,'0'0'788'0'0,"0"0"182"0"0,0 0-51 0 0,0 0 55 0 0,0 0 340 0 0,0 0 337 0 0,0 0 7 0 0,0 0-294 0 0,0 0-374 0 0,0 0-260 0 0,0 0-45 0 0,0 0 75 0 0,0 0 79 0 0,0 6-5 0 0,-14 83 2386 0 0,-27-37-2593 0 0,39-50-920 0 0,2-2-10324 0 0,4-2 7388 0 0,-1-1-955 0 0</inkml:trace>
  <inkml:trace contextRef="#ctx0" brushRef="#br1" timeOffset="218477.128">9718 5489 0 0 0,'6'-2'691'0'0,"19"-8"138"0"0,-19 8 45 0 0,-6 2 43 0 0,0 0 41 0 0,0 0 37 0 0,0 0 69 0 0,0 0 38 0 0,0 0-33 0 0,0 0-123 0 0,-29 0 4470 0 0,-2 56-4064 0 0,-9 5-517 0 0,-23 1-350 0 0,93-61-2845 0 0,-15-5-393 0 0,-1 1-3510 0 0,-8-1 106 0 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  <inkml:trace contextRef="#ctx0" brushRef="#br2" timeOffset="283503.011">5922 4098 5953 0 0,'0'0'930'0'0,"0"0"-266"0"0,0 0-77 0 0,0 0 197 0 0,0 0 185 0 0,0 0-8 0 0,0 0-191 0 0,0 0-261 0 0,0 0-203 0 0,0 0-72 0 0,0 0-13 0 0,4 16-5 0 0,26 108 534 0 0,-19-89-424 0 0,-1 0 0 0 0,-2 1 0 0 0,-1 0 1 0 0,-2 1-1 0 0,-2-1 0 0 0,-1 1 0 0 0,-1 0 1 0 0,-3 1-327 0 0,-14-2 1501 0 0,16-35-1227 0 0,0-1 44 0 0,0 0 24 0 0,0 0 31 0 0,0 0 21 0 0,0 0-10 0 0,-7-59 1668 0 0,7 41-1850 0 0,-2-20-10 0 0,2 0-1 0 0,2 0 1 0 0,1 0 0 0 0,2 0-1 0 0,2 1 1 0 0,1-1-1 0 0,7-14-191 0 0,-1 13 19 0 0,-9 22-14 0 0,1 1 0 0 0,0-1 1 0 0,1 1-1 0 0,1 0 0 0 0,1 1 1 0 0,0 0-1 0 0,1 0 0 0 0,3-2-5 0 0,-12 15-10 0 0,1 1 0 0 0,-1-1 0 0 0,1 1 0 0 0,0 0 0 0 0,-1-1 0 0 0,1 1 0 0 0,0 0 0 0 0,0 0 0 0 0,0 0-1 0 0,0 1 1 0 0,-1-1 0 0 0,1 0 0 0 0,0 1 0 0 0,0-1 0 0 0,1 1 0 0 0,-1 0 0 0 0,0-1 0 0 0,0 1 0 0 0,0 0-1 0 0,0 0 1 0 0,0 1 0 0 0,0-1 0 0 0,0 0 0 0 0,0 1 0 0 0,0-1 0 0 0,0 1 0 0 0,0 0 0 0 0,0-1 0 0 0,0 1-1 0 0,0 0 1 0 0,-1 0 0 0 0,1 0 0 0 0,0 1 0 0 0,-1-1 0 0 0,1 0 0 0 0,0 1 0 0 0,-1-1 0 0 0,0 1 0 0 0,1-1-1 0 0,-1 1 1 0 0,0-1 0 0 0,0 1 10 0 0,7 12 26 0 0,-2 1 0 0 0,1-1 1 0 0,-2 1-1 0 0,0 0 0 0 0,-1 1 0 0 0,-1-1 0 0 0,0 1 0 0 0,-1 0 0 0 0,0 10-26 0 0,-2-26-139 0 0,1 1-113 0 0,-1-2-3972 0 0,-1-6-6916 0 0,1 3 3378 0 0</inkml:trace>
  <inkml:trace contextRef="#ctx0" brushRef="#br2" timeOffset="284374.065">5871 3847 2585 0 0,'0'0'1533'0'0,"0"0"-39"0"0,0 0 173 0 0,0 0 273 0 0,0 0 138 0 0,0 0-103 0 0,0 0-312 0 0,0 0-344 0 0,0 0-275 0 0,0 0-205 0 0,0 0-149 0 0,0 0-73 0 0,-5 0-50 0 0,-2 0-508 0 0,-6 0 669 0 0,28-4 443 0 0,203-33 1456 0 0,-161 19-487 0 0,-82-4-1750 0 0,-47-59-734 0 0,64 59-2550 0 0,6 8-6934 0 0,2 10-1992 0 0</inkml:trace>
  <inkml:trace contextRef="#ctx0" brushRef="#br0" timeOffset="288971.611">6441 4639 0 0 0,'0'0'1360'0'0,"0"0"59"0"0,0 0-12 0 0,0 0-50 0 0,2-3-104 0 0,-2 2-286 0 0,5-9-1671 0 0,-2 7 3715 0 0,0 1 4264 0 0,-3 2-7018 0 0,32 34 1825 0 0,-24-18-1918 0 0,1 1-1 0 0,-2-1 0 0 0,0 2 1 0 0,-1-1-1 0 0,-1 0 0 0 0,-1 1 1 0 0,0 0-1 0 0,-1 0 1 0 0,-1 1-1 0 0,-1-1 0 0 0,-1 0 1 0 0,-1 18-164 0 0,16 27 166 0 0,-4-31-18 0 0,-11-31-130 0 0,0-1 8 0 0,0 0-26 0 0,0 0 16 0 0,0 0 0 0 0,0 0-5 0 0,3 14 871 0 0,-3-13-884 0 0,0-1 28 0 0,0 0-10 0 0,0 0 5 0 0,0 0 3 0 0,0 0 0 0 0,0 0 5 0 0,0 0 23 0 0,0 0 4 0 0,0 0-14 0 0,0 0 32 0 0,0 0 1 0 0,0 0 9 0 0,0 0 43 0 0,0 0-6 0 0,0 0 8 0 0,0 0-7 0 0,0 0-8 0 0,0 0 5 0 0,0 0 8 0 0,0 0 18 0 0,0 0-22 0 0,0 0 1 0 0,0 0-8 0 0,0 0-19 0 0,0 0 6 0 0,-108 48 29 0 0,-8 25-360 0 0,65-46 225 0 0,21-17-25 0 0,26-6 286 0 0,4-4-252 0 0,4-33 895 0 0,-21-23-2036 0 0,14 49-1928 0 0,1 0-7030 0 0,2 7-1542 0 0</inkml:trace>
  <inkml:trace contextRef="#ctx0" brushRef="#br0" timeOffset="290011.512">6403 4650 0 0 0,'0'0'477'0'0,"0"0"112"0"0,0 0 4 0 0,0 0 7 0 0,0 0 18 0 0,-5-9 450 0 0,4 7 7992 0 0,-56 24-6391 0 0,-39 14-1139 0 0,80-28-402 0 0,-4-1-693 0 0,20-7-443 0 0,0 0-46 0 0,0 0-110 0 0,0 0-220 0 0,0 0-487 0 0,0 0-1033 0 0,0 0-2802 0 0,0 0-4802 0 0</inkml:trace>
  <inkml:trace contextRef="#ctx0" brushRef="#br0" timeOffset="291895.544">6191 4672 0 0 0,'-5'0'89'0'0,"5"0"390"0"0,0 0 217 0 0,0 0 34 0 0,0 0 3 0 0,0 0-2 0 0,0 0 13 0 0,0 0 42 0 0,0 0 25 0 0,0 0 25 0 0,0 0-1 0 0,0 0-55 0 0,0 0-60 0 0,0 0-84 0 0,0 0-77 0 0,0 0-74 0 0,0 19 1364 0 0,2 20-1331 0 0,1 0 0 0 0,3 0 0 0 0,1-1 1 0 0,1 0-1 0 0,10 22-518 0 0,-7-22-224 0 0,-2-1 0 0 0,-2 1 0 0 0,-1 0 0 0 0,-1 1 0 0 0,-3 3 224 0 0,-2-42-688 0 0,0 0-398 0 0,0 0-644 0 0,0-1-2357 0 0,0-1 2503 0 0,0 2 863 0 0,0-4-3353 0 0</inkml:trace>
  <inkml:trace contextRef="#ctx0" brushRef="#br0" timeOffset="292836.07">6657 4889 0 0 0,'0'0'1146'0'0,"0"0"397"0"0,0 0 92 0 0,0 0-175 0 0,0 0-190 0 0,0 0-121 0 0,0 0-57 0 0,0 0-65 0 0,0 0-87 0 0,0 0-82 0 0,32-3-86 0 0,105-13-21 0 0,467-72 3515 0 0,-142 30-3450 0 0,-96 28-614 0 0,-365 30-202 0 0,5-1 3 0 0,-1 1 1 0 0,0 0-1 0 0,0 0 1 0 0,0 0 0 0 0,1 1-1 0 0,-1 0 1 0 0,0 0-1 0 0,0 0 1 0 0,0 0-1 0 0,0 1 1 0 0,0 0-1 0 0,0 0 1 0 0,-1 0 0 0 0,1 1-1 0 0,2 2-3 0 0,-5-2 12 0 0,-1 0 1 0 0,-1 1-1 0 0,1-1 0 0 0,0 1 1 0 0,-1-1-1 0 0,0 1 0 0 0,1-1 0 0 0,-2 1 1 0 0,1-1-1 0 0,0 1 0 0 0,-1-1 1 0 0,1 1-1 0 0,-1-1 0 0 0,0 0 1 0 0,0 1-1 0 0,0-1 0 0 0,-1 0 0 0 0,0 1-12 0 0,-102 120 290 0 0,103-123-290 0 0,0 0-1 0 0,-1 0 1 0 0,1 0 0 0 0,0 1-1 0 0,0-1 1 0 0,1 0 0 0 0,-1 0-1 0 0,0 0 1 0 0,0 1 0 0 0,1-1-1 0 0,-1 1 1 0 0,0-1 0 0 0,1 0-1 0 0,0 1 1 0 0,-1-1 0 0 0,1 1-1 0 0,0-1 1 0 0,0 1 0 0 0,-1-1 0 0 0,1 1-1 0 0,0-1 1 0 0,1 1 0 0 0,-1-1-1 0 0,0 1 1 0 0,0-1 0 0 0,1 1-1 0 0,-1-1 1 0 0,0 1 0 0 0,1-1-1 0 0,0 0 1 0 0,-1 1 0 0 0,1-1-1 0 0,0 0 1 0 0,0 1 0 0 0,0-1 0 0 0,0 0-1 0 0,0 0 1 0 0,0 0 0 0 0,0 0-1 0 0,0 0 1 0 0,0 0 0 0 0,0 0-1 0 0,0 0 1 0 0,1 0 0 0 0,-1-1-1 0 0,0 1 1 0 0,1 0 0 0 0,-1-1-1 0 0,1 1 1 0 0,-1-1 0 0 0,1 0-1 0 0,-1 1 1 0 0,2-1 0 0 0,83 9 202 0 0,-84-9-194 0 0,109-5 670 0 0,1-5 0 0 0,77-19-678 0 0,23 3-458 0 0,-166 23-3210 0 0,-2 2-3448 0 0,-30 1-2682 0 0</inkml:trace>
  <inkml:trace contextRef="#ctx0" brushRef="#br0" timeOffset="293925.99">9724 4863 0 0 0,'0'0'457'0'0,"0"0"660"0"0,0 0 100 0 0,0 0 40 0 0,0 0 139 0 0,0 0 61 0 0,0 0-62 0 0,0 0-154 0 0,0 0-216 0 0,0 0-173 0 0,0 0-191 0 0,0 0-149 0 0,0 0-98 0 0,-17-1-56 0 0,-53-2-26 0 0,67 2-280 0 0,-1 1 1 0 0,0 1 0 0 0,1-1-1 0 0,-1 0 1 0 0,1 1-1 0 0,-1 0 1 0 0,1 0-1 0 0,-1 0 1 0 0,1 0-1 0 0,-1 1 1 0 0,1-1-1 0 0,0 1 1 0 0,0 0-1 0 0,0 0 1 0 0,0 0-1 0 0,0 0 1 0 0,0 0 0 0 0,0 1-1 0 0,1-1 1 0 0,-1 1-1 0 0,0 1-52 0 0,-6 6 127 0 0,1-4-86 0 0,1 0 1 0 0,1 1 0 0 0,-1 0-1 0 0,1 0 1 0 0,1 0 0 0 0,-1 1 0 0 0,1 0-1 0 0,1 0 1 0 0,-1 0 0 0 0,1 0 0 0 0,1 1-1 0 0,-1 0 1 0 0,2 0 0 0 0,-1 0 0 0 0,1 0-1 0 0,0 0 1 0 0,1 0 0 0 0,0 1 0 0 0,1-1-1 0 0,0 8-41 0 0,3-13 70 0 0,-1-1 0 0 0,1 1 0 0 0,0-1 0 0 0,0 0 0 0 0,0 0 0 0 0,0 0 0 0 0,1 0 0 0 0,-1 0-1 0 0,1-1 1 0 0,-1 1 0 0 0,1-1 0 0 0,0 0 0 0 0,0 0 0 0 0,0-1 0 0 0,0 1 0 0 0,1-1 0 0 0,-1 0 0 0 0,0 0-1 0 0,1 0 1 0 0,-1-1 0 0 0,0 1 0 0 0,1-1 0 0 0,-1 0 0 0 0,0-1 0 0 0,1 1 0 0 0,-1-1 0 0 0,4 0-70 0 0,-6 1 54 0 0,15-3 310 0 0,1 0-1 0 0,-1-1 1 0 0,0-1 0 0 0,0-1-1 0 0,0 0 1 0 0,-1-1 0 0 0,0-1 0 0 0,14-9-364 0 0,-30 17 0 0 0,26-16 281 0 0,0 0-1 0 0,-1-2 1 0 0,-1-1 0 0 0,-1-1-1 0 0,-1-1 1 0 0,0 0 0 0 0,-2-2-1 0 0,-1-1 1 0 0,13-20-281 0 0,-21 30 30 0 0,-1-2 0 0 0,-1 1-1 0 0,0-1 1 0 0,-1 0 0 0 0,-1-1 0 0 0,-1 0 0 0 0,0 0 0 0 0,-1-1 0 0 0,-1 0-1 0 0,0 1 1 0 0,-2-1 0 0 0,0 0 0 0 0,0-17-30 0 0,-3 30-57 0 0,-1 1 1 0 0,1 0-1 0 0,-1 0 1 0 0,0 0-1 0 0,0 0 0 0 0,0 0 1 0 0,0 0-1 0 0,-1 0 1 0 0,1 1-1 0 0,-1-1 0 0 0,0 1 1 0 0,0 0-1 0 0,0-1 1 0 0,-1 2-1 0 0,1-1 0 0 0,-1 0 1 0 0,0 1-1 0 0,1-1 1 0 0,-1 1-1 0 0,0 0 0 0 0,0 0 1 0 0,-1 1-1 0 0,1-1 1 0 0,0 1-1 0 0,0 0 0 0 0,-1 0 1 0 0,1 1-1 0 0,-1-1 1 0 0,1 1-1 0 0,-1 0 0 0 0,1 0 1 0 0,0 0-1 0 0,-1 1 1 0 0,1-1-1 0 0,-1 1 0 0 0,1 0 1 0 0,0 1-1 0 0,-1-1 1 0 0,1 1-1 0 0,0 0 0 0 0,0 0 1 0 0,0 0-1 0 0,-3 2 57 0 0,-8 7-91 0 0,0 1-1 0 0,0 1 0 0 0,1 0 1 0 0,1 1-1 0 0,0 0 0 0 0,1 1 1 0 0,1 0-1 0 0,0 1 0 0 0,1 0 1 0 0,1 1-1 0 0,-7 17 92 0 0,10-21-31 0 0,1 1 0 0 0,1-1 1 0 0,0 1-1 0 0,0 1 0 0 0,2-1 0 0 0,0 0 0 0 0,0 0 1 0 0,1 1-1 0 0,1-1 0 0 0,1 1 0 0 0,0 3 31 0 0,0-12-1 0 0,1-1-1 0 0,0 1 1 0 0,0-1-1 0 0,1 1 1 0 0,-1-1-1 0 0,1 0 1 0 0,0 0-1 0 0,0 0 1 0 0,1-1-1 0 0,0 1 1 0 0,0-1-1 0 0,0 1 1 0 0,0-1-1 0 0,0-1 1 0 0,1 1 0 0 0,0 0-1 0 0,0-1 1 0 0,0 0-1 0 0,0 0 1 0 0,0-1-1 0 0,2 1 2 0 0,120 33 153 0 0,-101-32-125 0 0,1-2 0 0 0,-1-1 1 0 0,0-1-1 0 0,1-1 1 0 0,-1-1-1 0 0,16-4-28 0 0,-14-1-402 0 0,36-10-868 0 0,-24 1-8036 0 0,-30 12 252 0 0</inkml:trace>
  <inkml:trace contextRef="#ctx0" brushRef="#br0" timeOffset="294343.112">10712 4724 1272 0 0,'0'0'2418'0'0,"0"0"-117"0"0,0 0 7 0 0,0 0 58 0 0,0 0-82 0 0,0 0-206 0 0,0 0-391 0 0,0 0-404 0 0,0 0-283 0 0,0 0-287 0 0,0 0-193 0 0,0 0-108 0 0,0 0-92 0 0,-6 5-32 0 0,-73 93 673 0 0,-51 85-1189 0 0,75-134-3466 0 0,34-38-1472 0 0,0 0-4499 0 0,13-8 6207 0 0</inkml:trace>
  <inkml:trace contextRef="#ctx0" brushRef="#br0" timeOffset="294649.475">10399 4760 1864 0 0,'0'0'2790'0'0,"0"0"-1197"0"0,0 0-522 0 0,0 0 115 0 0,0 0 352 0 0,0 0 213 0 0,0 0-84 0 0,0 0-282 0 0,0 0-281 0 0,0 0-235 0 0,0 0-194 0 0,0 0-145 0 0,0 0-121 0 0,17 33-88 0 0,54 101-91 0 0,-69-128-207 0 0,1-1 1 0 0,0 1-1 0 0,0-1 1 0 0,0 1 0 0 0,0-1-1 0 0,1 0 1 0 0,0 0-1 0 0,0 0 1 0 0,1-1-1 0 0,-1 1 1 0 0,1-1-1 0 0,0 0 1 0 0,0-1 0 0 0,2 2-24 0 0,11 6 55 0 0,-5-1-137 0 0,0-2 1 0 0,1 1-1 0 0,1-2 0 0 0,-1 0 1 0 0,1-1-1 0 0,0 0 0 0 0,0-1 1 0 0,1-1 81 0 0,32 2-4214 0 0,-2-14-5431 0 0,-36 7 4789 0 0</inkml:trace>
  <inkml:trace contextRef="#ctx0" brushRef="#br0" timeOffset="295107.859">11123 4757 2513 0 0,'0'0'1775'0'0,"0"0"-115"0"0,0 0 79 0 0,0 0 168 0 0,0 0-3 0 0,0 0-225 0 0,0 0-369 0 0,0 0-394 0 0,0 0-332 0 0,0 0-238 0 0,0 0-145 0 0,0 0-86 0 0,-31 31-58 0 0,-91 98-22 0 0,85-72-59 0 0,37-50 1 0 0,0-3 15 0 0,0-1-1 0 0,0 1 1 0 0,0-1-1 0 0,0 1 1 0 0,0 0-1 0 0,1-1 1 0 0,0 1-1 0 0,0-1 1 0 0,0 0-1 0 0,0 1 1 0 0,0-1-1 0 0,1 0 0 0 0,-1 0 1 0 0,1 1-1 0 0,0-1 1 0 0,0 0-1 0 0,0-1 1 0 0,0 1-1 0 0,0 0 1 0 0,1-1-1 0 0,0 1 1 0 0,-1-1-1 0 0,1 0 1 0 0,0 0-1 0 0,0 0 1 0 0,0 0-1 0 0,0 0 1 0 0,0-1-1 0 0,1 1 1 0 0,-1-1-1 0 0,0 0 1 0 0,1 0-1 0 0,-1 0 1 0 0,1 0-1 0 0,-1-1 0 0 0,4 1 10 0 0,7-1 222 0 0,0 0 1 0 0,0 0 0 0 0,0-1 0 0 0,0-1 0 0 0,0-1 0 0 0,0 1 0 0 0,-1-2 0 0 0,1 0 0 0 0,-1-1 0 0 0,0 0 0 0 0,0-1 0 0 0,-1-1 0 0 0,0 0 0 0 0,0 0 0 0 0,0-1 0 0 0,6-7-224 0 0,11-9 477 0 0,-2-2 0 0 0,-1-2-1 0 0,0 0 1 0 0,-3-1 0 0 0,13-20-477 0 0,-24 35-13 0 0,0 0 0 0 0,-1 0 0 0 0,-1-1 0 0 0,0-1 0 0 0,-1 1-1 0 0,0-2 1 0 0,-2 1 0 0 0,0-1 0 0 0,0 0 0 0 0,-2-1-1 0 0,0 1 1 0 0,-1-1 0 0 0,-1 0 0 0 0,-1 0 0 0 0,0 0-1 0 0,-2 0 1 0 0,0-1 0 0 0,0 1 13 0 0,-1 14-36 0 0,-1 0 0 0 0,1 0 0 0 0,0 0 1 0 0,-1 0-1 0 0,0 0 0 0 0,0 1 0 0 0,0-1 0 0 0,-1 1 0 0 0,1-1 0 0 0,-1 1 0 0 0,1 0 0 0 0,-1 0 0 0 0,0 0 1 0 0,0 0-1 0 0,-1 0 0 0 0,1 1 0 0 0,-1 0 0 0 0,1-1 0 0 0,-1 1 0 0 0,0 1 0 0 0,1-1 0 0 0,-1 0 1 0 0,0 1-1 0 0,0 0 0 0 0,0 0 0 0 0,-1 0 0 0 0,1 0 0 0 0,0 1 0 0 0,0 0 0 0 0,0 0 0 0 0,0 0 1 0 0,-1 0-1 0 0,1 0 0 0 0,0 1 0 0 0,0 0 0 0 0,0 0 0 0 0,0 0 0 0 0,0 0 0 0 0,0 1 0 0 0,0 0 1 0 0,0-1-1 0 0,1 2 0 0 0,-1-1 0 0 0,1 0 0 0 0,-2 1 36 0 0,-12 8-68 0 0,0 1-1 0 0,1 0 1 0 0,1 1 0 0 0,0 1 0 0 0,0 0-1 0 0,1 1 1 0 0,1 0 0 0 0,1 1-1 0 0,0 1 1 0 0,1 0 0 0 0,1 1-1 0 0,1 0 1 0 0,0 0 0 0 0,-1 6 68 0 0,7-17-97 0 0,1 0 0 0 0,0 0 1 0 0,0 0-1 0 0,1 1 0 0 0,0-1 1 0 0,0 1-1 0 0,0-1 0 0 0,1 1 0 0 0,0-1 1 0 0,1 0-1 0 0,0 1 0 0 0,0-1 1 0 0,0 1-1 0 0,1-1 0 0 0,0 0 0 0 0,0 0 1 0 0,1 0-1 0 0,0 0 0 0 0,0-1 1 0 0,1 1-1 0 0,0-1 0 0 0,0 1 1 0 0,0-1-1 0 0,1-1 0 0 0,0 1 0 0 0,0-1 1 0 0,1 1-1 0 0,-1-2 0 0 0,3 3 97 0 0,104 44-5081 0 0,-33-36-4145 0 0,-64-15 6791 0 0</inkml:trace>
  <inkml:trace contextRef="#ctx0" brushRef="#br0" timeOffset="295644.538">11817 4624 7098 0 0,'0'0'1370'0'0,"0"0"-381"0"0,0 0-84 0 0,0 0 206 0 0,0 0 128 0 0,0 0-83 0 0,0 0-324 0 0,0 0-350 0 0,0 0-235 0 0,0 0-138 0 0,-19 33-68 0 0,-59 104-49 0 0,55-73-81 0 0,23-55 50 0 0,0-5 35 0 0,1 1-1 0 0,-1-1 1 0 0,1 0 0 0 0,0 0-1 0 0,0 1 1 0 0,0-1-1 0 0,1 0 1 0 0,-1 0-1 0 0,1 0 1 0 0,0-1 0 0 0,0 1-1 0 0,1 0 1 0 0,-1-1-1 0 0,1 1 1 0 0,-1-1-1 0 0,1 0 1 0 0,0 0-1 0 0,0 0 1 0 0,1 0 0 0 0,-1-1-1 0 0,1 1 1 0 0,-1-1-1 0 0,1 0 1 0 0,0 0-1 0 0,0 0 1 0 0,0 0 0 0 0,0-1-1 0 0,0 1 1 0 0,0-1-1 0 0,0 0 1 0 0,0-1-1 0 0,1 1 1 0 0,-1-1 0 0 0,0 1-1 0 0,0-1 1 0 0,1-1-1 0 0,1 1 5 0 0,3 0 149 0 0,-1-1-1 0 0,1 0 0 0 0,-1 0 1 0 0,0-1-1 0 0,0 0 0 0 0,0 0 1 0 0,0-1-1 0 0,0 0 0 0 0,0-1 1 0 0,-1 0-1 0 0,1 0 0 0 0,-1 0 1 0 0,0-1-1 0 0,0 0 0 0 0,-1 0 1 0 0,1-1-1 0 0,-1 0 0 0 0,2-3-148 0 0,141-178 2794 0 0,-101 117-1722 0 0,-48 70-1061 0 0,0 0-54 0 0,0 19-237 0 0,-8 168-149 0 0,3-113-915 0 0,2-1-1 0 0,4 1 0 0 0,6 33 1345 0 0,6-16-1864 0 0,9 83-1182 0 0,-20-57 3816 0 0,-2-114-614 0 0,0-1-1 0 0,-1 1 1 0 0,1-1-1 0 0,-1 0 1 0 0,1 1-1 0 0,-1-1 1 0 0,0 1-1 0 0,0-1 1 0 0,0 0-1 0 0,0 0 1 0 0,-1 1-1 0 0,1-1 1 0 0,0 0-1 0 0,-1 0 0 0 0,0 0 1 0 0,1-1-1 0 0,-1 1 1 0 0,0 0-1 0 0,0-1 1 0 0,0 1-1 0 0,0-1 1 0 0,0 1-1 0 0,0-1 1 0 0,-1 0-1 0 0,1 0 1 0 0,0 0-1 0 0,-1 0 1 0 0,1 0-1 0 0,0-1 1 0 0,-1 1-1 0 0,1-1 1 0 0,-1 0-1 0 0,1 1 1 0 0,-1-1-1 0 0,1 0 1 0 0,-1 0-1 0 0,0-1 1 0 0,1 1-1 0 0,0-1 1 0 0,-3 0-156 0 0,-4 0 245 0 0,1 0 1 0 0,-1-1-1 0 0,1 0 0 0 0,-1-1 1 0 0,1 0-1 0 0,0 0 1 0 0,0-1-1 0 0,0 0 1 0 0,1-1-1 0 0,-1 1 0 0 0,-4-5-245 0 0,3-1 74 0 0,1 1 0 0 0,0-1 0 0 0,1 0 0 0 0,0-1 0 0 0,1 0 0 0 0,0 0 0 0 0,1-1 0 0 0,0 1 0 0 0,0-1 0 0 0,2 0 0 0 0,-1 0 0 0 0,1 0 0 0 0,1-1 0 0 0,0 1 0 0 0,1-1 0 0 0,1 1 0 0 0,0-1 0 0 0,0 0 0 0 0,1 1 0 0 0,1-1 0 0 0,0 1 0 0 0,1 0 0 0 0,0-1 0 0 0,0 1 0 0 0,5-9-74 0 0,1 5-232 0 0,0 1 0 0 0,1-1 0 0 0,1 2 0 0 0,0-1 0 0 0,1 2 1 0 0,0-1-1 0 0,1 2 0 0 0,1 0 0 0 0,0 0 0 0 0,12-7 232 0 0,53-32-10889 0 0,-65 43 428 0 0</inkml:trace>
  <inkml:trace contextRef="#ctx0" brushRef="#br0" timeOffset="307547.759">6734 4915 0 0 0,'-1'-1'0'0'0,"0"-1"0"0"0,0 1 0 0 0,0-1 0 0 0,0 1 0 0 0,0 0 0 0 0,0 0 0 0 0,0 0 0 0 0,-1 0 0 0 0,1 0 0 0 0,0 0 0 0 0,-1 0 0 0 0,1 0 0 0 0,-1 0 0 0 0,1 0 0 0 0,-1 1 0 0 0,1-1 0 0 0,-1 1 0 0 0,1-1 0 0 0,-1 1 0 0 0,0 0 0 0 0,1-1 0 0 0,-1 1 0 0 0,0 0 0 0 0,1 0 0 0 0,-1 0 0 0 0,0 0 0 0 0,1 1 0 0 0,-1-1 0 0 0,0 1 0 0 0,-5-1 0 0 0,-44 30 0 0 0,51-26 10558 0 0,18-1-7249 0 0,-15-2-2948 0 0,1 0 1 0 0,-1 0-1 0 0,1-1 1 0 0,-1 1-1 0 0,1-1 0 0 0,-1 0 1 0 0,0 0-1 0 0,1 0 0 0 0,-1 0 1 0 0,1 0-1 0 0,-1-1 1 0 0,1 0-1 0 0,-1 0 0 0 0,1 0 1 0 0,-1 0-1 0 0,0 0 1 0 0,0-1-1 0 0,1 0-361 0 0,83-64 2112 0 0,-80 59-1806 0 0,124-150 1208 0 0,-111 131-1503 0 0,-20 52-582 0 0,12 209 536 0 0,-8-219 43 0 0,0 0 0 0 0,1 0-1 0 0,1-1 1 0 0,0 0 0 0 0,1 0 0 0 0,0-1-1 0 0,2 0 1 0 0,-1 0 0 0 0,2 0 0 0 0,0-2-1 0 0,10 11-7 0 0,2 6 43 0 0,-22-28-8 0 0,0-1 9 0 0,0 0 5 0 0,0 0 31 0 0,0 0 19 0 0,0 0 49 0 0,0 0 36 0 0,0 0 8 0 0,0 0 24 0 0,0 0-5 0 0,-21-1 282 0 0,-21-13-398 0 0,0-2 0 0 0,1-1 0 0 0,0-3 0 0 0,-24-16-95 0 0,-24-22-404 0 0,55 47-1335 0 0,22 4-5221 0 0,11 7 153 0 0,1 0-3251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45 504 0 0,'0'0'1599'0'0,"0"0"-13"0"0,0 0 127 0 0,0 0 235 0 0,0 0 217 0 0,0 0-2 0 0,0 0-263 0 0,0 0-340 0 0,0 0-325 0 0,0 0-243 0 0,0 0-176 0 0,1-8-101 0 0,3-21-76 0 0,-3 22-74 0 0,-1 7-59 0 0,0 0-81 0 0,0 0-82 0 0,0 0-87 0 0,0 0-87 0 0,0 0-73 0 0,1 165 456 0 0,-10 75 34 0 0,-3 10-366 0 0,2-96-259 0 0,10-88-2356 0 0,0-65 1424 0 0,0-1-185 0 0,0-19-5341 0 0,2-9-2252 0 0,0 20 5303 0 0</inkml:trace>
  <inkml:trace contextRef="#ctx0" brushRef="#br0" timeOffset="1">1 137 0 0 0,'0'0'599'0'0,"0"0"114"0"0,0 0 315 0 0,0 0 417 0 0,0 0 306 0 0,0 0 51 0 0,0 0-157 0 0,0 0-188 0 0,0 0-122 0 0,36-3-79 0 0,115-10-61 0 0,383-41 6145 0 0,-220 24-7677 0 0,-314 30 226 0 0,1 0 0 0 0,-1 0 1 0 0,1 0-1 0 0,-1 1 1 0 0,1-1-1 0 0,-1 0 0 0 0,0 0 1 0 0,1 0-1 0 0,-1 0 1 0 0,1 0-1 0 0,-1 1 1 0 0,1-1-1 0 0,-1 0 0 0 0,0 0 1 0 0,1 0-1 0 0,-1 1 1 0 0,1-1-1 0 0,-1 0 0 0 0,0 1 1 0 0,1-1-1 0 0,-1 0 1 0 0,0 1-1 0 0,0-1 1 0 0,1 1-1 0 0,-1-1 0 0 0,0 0 1 0 0,0 1-1 0 0,1-1 1 0 0,-1 1-1 0 0,0-1 0 0 0,0 1 1 0 0,0-1-1 0 0,0 1 1 0 0,0-1-1 0 0,0 1 0 0 0,0-1 1 0 0,0 0-1 0 0,0 1 1 0 0,0-1-1 0 0,0 1 1 0 0,0-1-1 0 0,0 1 0 0 0,0-1 1 0 0,0 1-1 0 0,0-1 1 0 0,-1 1-1 0 0,1-1 0 0 0,0 0 1 0 0,0 1-1 0 0,-1-1 1 0 0,1 1-1 0 0,0-1 1 0 0,0 0-1 0 0,-1 1 0 0 0,1-1 1 0 0,0 0-1 0 0,-1 1 1 0 0,1-1 110 0 0,-19 24-10470 0 0,12-20 6125 0 0</inkml:trace>
  <inkml:trace contextRef="#ctx0" brushRef="#br0" timeOffset="2">67 932 1104 0 0,'0'0'1567'0'0,"0"0"254"0"0,0 0 478 0 0,0 0 279 0 0,0 0-23 0 0,0 0-345 0 0,31 2-494 0 0,101 5-369 0 0,35-23 1264 0 0,-92 4-2962 0 0,142-16 3271 0 0,-145 22-7235 0 0,1 4-5908 0 0,-69 2 2384 0 0</inkml:trace>
  <inkml:trace contextRef="#ctx0" brushRef="#br0" timeOffset="3">1367 645 3673 0 0,'0'0'1603'0'0,"0"0"-254"0"0,0 0 69 0 0,0 0 230 0 0,0 0 191 0 0,0 0-94 0 0,0 0-362 0 0,0 0-347 0 0,0 0-261 0 0,0 0-144 0 0,0 0-65 0 0,0 0-51 0 0,0 0-49 0 0,-25 5-78 0 0,-78 21-96 0 0,49 8-2 0 0,46-25-240 0 0,1-1-62 0 0,0 0 1 0 0,1 0 0 0 0,0 1-1 0 0,0 0 1 0 0,1 0 0 0 0,0 1-1 0 0,0-1 1 0 0,1 1 0 0 0,1 0-1 0 0,0 0 1 0 0,0 0-1 0 0,1 0 1 0 0,0 1 0 0 0,0-1-1 0 0,2 1 1 0 0,-1-1 0 0 0,1 1-1 0 0,1-1 1 0 0,-1 1 11 0 0,1-8-114 0 0,0 0 0 0 0,0 0 1 0 0,0 0-1 0 0,0 0 0 0 0,0 0 1 0 0,0 0-1 0 0,1 0 0 0 0,-1 0 1 0 0,1-1-1 0 0,0 1 0 0 0,0-1 1 0 0,0 1-1 0 0,0-1 0 0 0,1 0 1 0 0,-1 0-1 0 0,0 0 0 0 0,1 0 1 0 0,-1 0-1 0 0,1 0 0 0 0,0-1 0 0 0,0 1 1 0 0,0-1-1 0 0,0 0 0 0 0,0 0 1 0 0,0 0-1 0 0,0 0 0 0 0,0 0 1 0 0,1-1 113 0 0,28 6-4268 0 0,-3-5-3536 0 0,-21-1 3608 0 0</inkml:trace>
  <inkml:trace contextRef="#ctx0" brushRef="#br0" timeOffset="4">1416 1002 5065 0 0,'0'0'2129'0'0,"0"0"-481"0"0,0 0 67 0 0,0 0 321 0 0,0 0 107 0 0,0 0-275 0 0,0 0-508 0 0,0 0-424 0 0,0 0-249 0 0,0 0-120 0 0,0 0-71 0 0,0 0-64 0 0,18-23-67 0 0,52-74-79 0 0,-39 52-4 0 0,-27 37-260 0 0,0-1-1 0 0,1 1 1 0 0,1 0 0 0 0,-1 1 0 0 0,1-1 0 0 0,0 1 0 0 0,1 0 0 0 0,0 0-1 0 0,0 1 1 0 0,1 0 0 0 0,-1 0 0 0 0,1 1 0 0 0,0 0 0 0 0,1 0-1 0 0,-1 1 1 0 0,1 0 0 0 0,2 0-22 0 0,-9 5-28 0 0,0 0-1 0 0,0 1 1 0 0,0-1 0 0 0,-1 1 0 0 0,1-1-1 0 0,0 1 1 0 0,-1 0 0 0 0,0-1-1 0 0,1 1 1 0 0,-1 0 0 0 0,0 0-1 0 0,0 0 1 0 0,0 0 0 0 0,0 0-1 0 0,0 0 1 0 0,0 0 0 0 0,-1 1-1 0 0,1-1 1 0 0,-1 0 0 0 0,1 0-1 0 0,-1 1 1 0 0,0-1 0 0 0,0 0-1 0 0,0 0 1 0 0,0 1 0 0 0,-1-1 0 0 0,1 0-1 0 0,0 0 1 0 0,-1 1 0 0 0,0-1-1 0 0,1 0 1 0 0,-1 0 0 0 0,0 0-1 0 0,0 0 1 0 0,0 0 28 0 0,0 4-6 0 0,-1 4 8 0 0,1-9 1 0 0,1 0-1 0 0,-1 1 0 0 0,0-1 0 0 0,1 0 0 0 0,-1 0 0 0 0,1 1 0 0 0,0-1 1 0 0,-1 0-1 0 0,1 1 0 0 0,0-1 0 0 0,0 0 0 0 0,0 1 0 0 0,0-1 0 0 0,0 1 0 0 0,0-1 1 0 0,0 0-1 0 0,0 1 0 0 0,0-1 0 0 0,1 0 0 0 0,-1 1 0 0 0,1-1 0 0 0,-1 0 1 0 0,1 0-1 0 0,-1 1 0 0 0,1-1 0 0 0,0 0 0 0 0,-1 0 0 0 0,1 0 0 0 0,0 0 1 0 0,0 0-1 0 0,0 0 0 0 0,0 0 0 0 0,0 0 0 0 0,0 0 0 0 0,0 0 0 0 0,0 0 0 0 0,0-1 1 0 0,1 1-1 0 0,-1 0 0 0 0,0-1 0 0 0,0 1 0 0 0,1-1 0 0 0,-1 0-2 0 0,101-34 501 0 0,-42 6-386 0 0,17 17-53 0 0,-75 13-65 0 0,0 0 0 0 0,-1 1 0 0 0,1-1 1 0 0,-1 1-1 0 0,0-1 0 0 0,0 1 0 0 0,0 0 1 0 0,0-1-1 0 0,0 1 0 0 0,-1 0 0 0 0,1 0 0 0 0,-1-1 1 0 0,0 1-1 0 0,1 0 0 0 0,-1 0 0 0 0,-1 0 1 0 0,1 0-1 0 0,0-1 0 0 0,-1 1 0 0 0,0 2 3 0 0,1 3 21 0 0,-4 30 28 0 0,0 4-708 0 0,8-16-3408 0 0,-2-21-429 0 0,2-2-3088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48 0 0,'0'0'1524'0'0,"0"0"-53"0"0,0 0 0 0 0,0 0 167 0 0,0 0 178 0 0,0 0-54 0 0,0 0-304 0 0,0 0-403 0 0,0 0-377 0 0,0 0-284 0 0,0 0-142 0 0,0 0 9 0 0,0 0 102 0 0,5 1 157 0 0,135 18 5156 0 0,7-28-3801 0 0,14-12-1344 0 0,-73 16 220 0 0,-51 5-8462 0 0,-18 0-1745 0 0,-19 0 3079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2184 0 0,'0'0'2017'0'0,"0"0"-905"0"0,0 0-308 0 0,0 0 329 0 0,0 0 514 0 0,0 0 326 0 0,0 0-64 0 0,0 0-269 0 0,0 0-316 0 0,0 0-257 0 0,0 0-161 0 0,0 0-106 0 0,0 0-92 0 0,35 3-80 0 0,110 6-97 0 0,-18-17 399 0 0,18-5-1019 0 0,-114 12-4014 0 0,0 0-4077 0 0,-26 1-761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41 704 0 0,'0'0'1298'0'0,"0"0"-393"0"0,0 0-250 0 0,0 0 73 0 0,0 0 248 0 0,0 0 182 0 0,-28 35-6 0 0,-88 109-186 0 0,42-52 123 0 0,35-46-714 0 0,26-33-105 0 0,1 1-1 0 0,0 1 1 0 0,1 0-1 0 0,1 0 1 0 0,0 1-1 0 0,1 0 1 0 0,1 1 0 0 0,0 0-270 0 0,8-17 42 0 0,1 0 0 0 0,-1 0 0 0 0,0 0 0 0 0,0 0 0 0 0,1 0 0 0 0,-1 0 0 0 0,0 0 0 0 0,1-1 0 0 0,-1 1 0 0 0,0 0 0 0 0,0 0 0 0 0,1 0 0 0 0,-1 0 0 0 0,0 0 0 0 0,1 0 0 0 0,-1 1 0 0 0,0-1 0 0 0,1 0 0 0 0,-1 0 0 0 0,0 0 0 0 0,0 0 1 0 0,1 0-1 0 0,-1 0 0 0 0,0 0 0 0 0,1 1 0 0 0,-1-1 0 0 0,0 0 0 0 0,0 0 0 0 0,0 0 0 0 0,1 1 0 0 0,-1-1 0 0 0,0 0 0 0 0,0 0 0 0 0,0 0 0 0 0,1 1 0 0 0,-1-1 0 0 0,0 0 0 0 0,0 1 0 0 0,0-1 0 0 0,0 0 0 0 0,0 0 0 0 0,0 1 0 0 0,1-1 0 0 0,-1 0 1 0 0,0 1-1 0 0,0-1 0 0 0,0 0 0 0 0,0 0 0 0 0,0 1 0 0 0,0-1 0 0 0,0 0 0 0 0,0 1 0 0 0,0-1 0 0 0,-1 0 0 0 0,1 1 0 0 0,0-1 0 0 0,0 0 0 0 0,0 0 0 0 0,0 1-42 0 0,22-18 1344 0 0,83-84 20 0 0,-5-4-1 0 0,23-38-1363 0 0,-80 93 107 0 0,54-39-112 0 0,-96 89-18 0 0,1 0 1 0 0,-1 0-1 0 0,1 0 1 0 0,-1 1-1 0 0,0-1 1 0 0,1 0-1 0 0,-1 1 1 0 0,1-1-1 0 0,-1 1 1 0 0,1 0-1 0 0,-1 0 1 0 0,0-1-1 0 0,0 1 1 0 0,1 0-1 0 0,-1 0 1 0 0,0 0-1 0 0,0 0 0 0 0,0 0 1 0 0,0 0-1 0 0,0 1 1 0 0,0-1-1 0 0,0 0 1 0 0,-1 0-1 0 0,1 1 1 0 0,0-1-1 0 0,-1 1 1 0 0,1-1-1 0 0,-1 0 1 0 0,1 1-1 0 0,-1-1 1 0 0,0 1-1 0 0,1-1 1 0 0,-1 1-1 0 0,0-1 0 0 0,0 1 1 0 0,0-1-1 0 0,0 1 1 0 0,-1-1-1 0 0,1 1 1 0 0,0-1-1 0 0,-1 1 1 0 0,1-1-1 0 0,0 1 1 0 0,-1 0 22 0 0,2 8 0 0 0,5 33 14 0 0,-4-23-6 0 0,1 0-1 0 0,1-1 1 0 0,1 1-1 0 0,0-1 1 0 0,1 0-1 0 0,1 0 1 0 0,5 7-8 0 0,70 104-22 0 0,-49-80 81 0 0,-62-49 2954 0 0,-190-83-2545 0 0,114 29-538 0 0,21 8-1785 0 0,25 22-3687 0 0,48 19 43 0 0,3 1-2945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32 662 0 0 0,'0'0'749'0'0,"0"0"841"0"0,0 0 263 0 0,0 0-94 0 0,0 0-232 0 0,0 0-251 0 0,0 0-203 0 0,6-15-158 0 0,39-118 2223 0 0,-32 93-2753 0 0,3 0-1 0 0,1 1 1 0 0,2 1 0 0 0,1 1-1 0 0,3 0 1 0 0,0 2-1 0 0,3 1 1 0 0,17-18-385 0 0,-43 51-3 0 0,2-1-34 0 0,-1-1 0 0 0,1 0-1 0 0,0 1 1 0 0,1-1 0 0 0,-1 1 0 0 0,0 0 0 0 0,1 0 0 0 0,-1 0 0 0 0,1 0-1 0 0,0 0 1 0 0,-1 1 0 0 0,1-1 0 0 0,0 1 0 0 0,0-1 0 0 0,0 1-1 0 0,0 0 1 0 0,0 0 0 0 0,1 1 0 0 0,-1-1 0 0 0,0 1 0 0 0,0-1 0 0 0,0 1-1 0 0,3 0 38 0 0,5 48-770 0 0,4 131 947 0 0,-14-177-158 0 0,-1-1-1 0 0,0 1 1 0 0,1-1-1 0 0,-1 1 1 0 0,1-1-1 0 0,-1 0 1 0 0,1 1-1 0 0,-1-1 1 0 0,1 0-1 0 0,0 0 1 0 0,0 1-1 0 0,0-1 1 0 0,0 0-1 0 0,0 0 1 0 0,0 0-1 0 0,0 0 1 0 0,0 0 0 0 0,0 0-1 0 0,0 0 1 0 0,0-1-1 0 0,1 1 1 0 0,-1 0-1 0 0,0-1 1 0 0,1 1-1 0 0,-1-1 1 0 0,0 1-1 0 0,1-1 1 0 0,-1 1-1 0 0,1-1 1 0 0,-1 0-1 0 0,1 0 1 0 0,-1 0-1 0 0,0 0 1 0 0,1 0 0 0 0,-1 0-1 0 0,1 0 1 0 0,-1 0-1 0 0,1-1 1 0 0,-1 1-1 0 0,0-1 1 0 0,1 1-1 0 0,-1-1 1 0 0,1 1-1 0 0,-1-1 1 0 0,0 0-1 0 0,1 0-18 0 0,52-45 996 0 0,134-214-362 0 0,-124 190-705 0 0,-63 70 59 0 0,-1 0 0 0 0,1 0 0 0 0,0 0 0 0 0,0 0 0 0 0,-1 0 0 0 0,1 0 0 0 0,0 0 0 0 0,-1 1 0 0 0,1-1 0 0 0,-1 0 0 0 0,1 0 0 0 0,0 1 0 0 0,-1-1 0 0 0,1 0 0 0 0,0 0 0 0 0,-1 1 0 0 0,1-1 0 0 0,-1 1 0 0 0,1-1 0 0 0,-1 1 0 0 0,1-1 0 0 0,-1 1 0 0 0,0-1 0 0 0,1 1 0 0 0,-1-1 0 0 0,1 1 0 0 0,-1-1 0 0 0,0 1 0 0 0,1 0 0 0 0,-1-1 0 0 0,0 1 0 0 0,0 0 0 0 0,0-1 1 0 0,0 1-1 0 0,1 0 0 0 0,-1-1 0 0 0,0 1 0 0 0,0 0 0 0 0,0-1 0 0 0,0 1 0 0 0,0 0 0 0 0,-1-1 0 0 0,1 1 0 0 0,0 0 0 0 0,0-1 0 0 0,0 1 0 0 0,-1 0 12 0 0,2 3-22 0 0,35 183 673 0 0,-35-184-653 0 0,4 13 3 0 0,0-1 0 0 0,1 0 0 0 0,0-1 0 0 0,1 0 0 0 0,1 0 0 0 0,0 0 0 0 0,1-1 1 0 0,0 0-1 0 0,7 7-1 0 0,4-10-124 0 0,-2-2-3263 0 0,-10 0-7395 0 0,-6-4 7084 0 0</inkml:trace>
  <inkml:trace contextRef="#ctx0" brushRef="#br0" timeOffset="1">1 773 2104 0 0,'0'0'1155'0'0,"0"0"-32"0"0,0 0 123 0 0,0 0 270 0 0,35-1 246 0 0,113-1 53 0 0,125-11 3821 0 0,34 7-4089 0 0,-228 24-3089 0 0,-74-12-275 0 0,-7 10-8616 0 0,0-12 6321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260 255 0 0 0,'0'0'603'0'0,"0"0"1086"0"0,0 0 464 0 0,0 0-11 0 0,0 0-231 0 0,0 0-255 0 0,0 0-260 0 0,0 0-179 0 0,0 0-125 0 0,0 0-101 0 0,-2-24-98 0 0,-7-74-79 0 0,-12 40 1117 0 0,12 47-1544 0 0,7 6-372 0 0,-1 1-1 0 0,1 0 1 0 0,-1 0 0 0 0,-1 0 0 0 0,1 0 0 0 0,-1 0 0 0 0,1 1-1 0 0,-1-1 1 0 0,0 1 0 0 0,0 0 0 0 0,0 0 0 0 0,-1 1 0 0 0,1-1-1 0 0,-1 1 1 0 0,1 0 0 0 0,-1 0 0 0 0,0 0 0 0 0,0 1 0 0 0,0 0-1 0 0,0 0 1 0 0,0 0 0 0 0,0 0 0 0 0,0 1 0 0 0,0 0 0 0 0,0 0-1 0 0,0 0 1 0 0,0 1 0 0 0,0 0 0 0 0,0 0 0 0 0,0 0 0 0 0,0 0-1 0 0,0 1 1 0 0,0 0 0 0 0,1 0 0 0 0,-1 0 0 0 0,1 0 0 0 0,-1 1-1 0 0,1 0 1 0 0,0 0 0 0 0,0 0 0 0 0,0 0 0 0 0,0 1 0 0 0,1 0-1 0 0,-1-1 1 0 0,1 1 0 0 0,0 0 0 0 0,0 1 0 0 0,1-1 0 0 0,-1 0-1 0 0,1 1 1 0 0,0 0 0 0 0,0-1 0 0 0,1 1 0 0 0,-1 0 0 0 0,1 0-1 0 0,-1 3-13 0 0,3 8-41 0 0,1-1 0 0 0,0 1 0 0 0,2-1 0 0 0,-1 0 0 0 0,2 0 0 0 0,0 0 1 0 0,0 0-1 0 0,2-1 0 0 0,0 0 0 0 0,5 9 40 0 0,3 7 1 0 0,43 89 32 0 0,-20-48 45 0 0,-2 3 0 0 0,-3 0 0 0 0,-4 3 0 0 0,-3 0 0 0 0,-4 1 0 0 0,-3 1 0 0 0,2 33-78 0 0,-20 51 581 0 0,-2-157-549 0 0,0 1 0 0 0,0 0 0 0 0,-1-1 0 0 0,0 0 0 0 0,0 1 0 0 0,0-1 0 0 0,-1 0 0 0 0,0 0 0 0 0,0 0 0 0 0,-1 0 0 0 0,1-1 0 0 0,-1 1-1 0 0,0-1 1 0 0,-1 0 0 0 0,0 0 0 0 0,1-1 0 0 0,-1 1 0 0 0,-1-1 0 0 0,1 0 0 0 0,-1 0 0 0 0,1-1 0 0 0,-1 0 0 0 0,0 0 0 0 0,0 0 0 0 0,-1-1 0 0 0,1 1-1 0 0,-1-2 1 0 0,1 1 0 0 0,-1-1 0 0 0,1 0 0 0 0,-1 0 0 0 0,0-1 0 0 0,1 1 0 0 0,-8-2-32 0 0,10 0-142 0 0,-1-1 0 0 0,1 1 0 0 0,-1-1 0 0 0,1 0 0 0 0,0 0 1 0 0,0 0-1 0 0,0-1 0 0 0,0 0 0 0 0,0 1 0 0 0,0-1 0 0 0,1-1 0 0 0,-1 1 0 0 0,1 0 0 0 0,0-1 0 0 0,0 0 1 0 0,0 0-1 0 0,0 0 0 0 0,-1-4 142 0 0,-11-21-4068 0 0,5 2-3714 0 0,6 12 632 0 0</inkml:trace>
  <inkml:trace contextRef="#ctx0" brushRef="#br0" timeOffset="1">668 616 0 0 0,'0'0'528'0'0,"0"0"354"0"0,0 0 205 0 0,0 0-26 0 0,0 0-149 0 0,0 0-192 0 0,0 0-151 0 0,0 0-84 0 0,0 33-68 0 0,-1 107-24 0 0,0 257 4492 0 0,1-397-4577 0 0,0 0 109 0 0,0 0 136 0 0,1-2 3344 0 0,0-12-2983 0 0,-3-89 588 0 0,13-175-649 0 0,-6 247-859 0 0,1 0-1 0 0,2 0 1 0 0,1 1 0 0 0,1 1-1 0 0,2-1 1 0 0,1 2 0 0 0,1 0-1 0 0,1 0 1 0 0,2 2 0 0 0,0 0-1 0 0,2 0 1 0 0,5-2 6 0 0,-24 27-8 0 0,1-1-1 0 0,-1 1 1 0 0,1 0-1 0 0,-1 0 1 0 0,1 0-1 0 0,0 0 1 0 0,-1 0-1 0 0,1 0 1 0 0,0 0 0 0 0,0 0-1 0 0,0 0 1 0 0,0 0-1 0 0,0 0 1 0 0,0 1-1 0 0,0-1 1 0 0,0 0 0 0 0,0 1-1 0 0,0-1 1 0 0,0 1-1 0 0,0-1 1 0 0,0 1-1 0 0,1-1 1 0 0,-1 1-1 0 0,0 0 1 0 0,0 0 0 0 0,0-1-1 0 0,1 1 1 0 0,-1 0-1 0 0,0 0 1 0 0,0 0-1 0 0,1 0 1 0 0,-1 1 0 0 0,0-1-1 0 0,0 0 1 0 0,1 0-1 0 0,-1 1 1 0 0,0-1-1 0 0,0 1 1 0 0,0-1-1 0 0,0 1 1 0 0,0 0 0 0 0,0-1-1 0 0,1 1 1 0 0,-1 0-1 0 0,-1 0 1 0 0,1-1-1 0 0,0 1 1 0 0,0 0-1 0 0,0 0 1 0 0,0 0 0 0 0,-1 0-1 0 0,1 0 1 0 0,0 0-1 0 0,-1 0 1 0 0,1 1-1 0 0,-1-1 1 0 0,1 0 0 0 0,-1 0-1 0 0,0 0 1 0 0,1 1-1 0 0,-1-1 9 0 0,11 204 202 0 0,11-159-1296 0 0,-13-45-2965 0 0,3-7-3636 0 0,-7 2 549 0 0</inkml:trace>
  <inkml:trace contextRef="#ctx0" brushRef="#br0" timeOffset="2">1219 247 0 0 0,'0'0'679'0'0,"0"0"542"0"0,0 0 285 0 0,0 0 57 0 0,0 0-167 0 0,0 0-294 0 0,0 0-297 0 0,0 0-158 0 0,0 0-25 0 0,0 0 58 0 0,0 0 87 0 0,14-3 21 0 0,116-26 1890 0 0,-28 28-931 0 0,-101 2-1716 0 0,0 0 1 0 0,0 1 0 0 0,0-1-1 0 0,-1 0 1 0 0,1 1-1 0 0,0-1 1 0 0,-1 0 0 0 0,1 1-1 0 0,-1-1 1 0 0,1 0-1 0 0,-1 1 1 0 0,0-1-1 0 0,0 1 1 0 0,0-1 0 0 0,0 1-1 0 0,0-1 1 0 0,0 1-1 0 0,0-1 1 0 0,0 1 0 0 0,0-1-1 0 0,0 0 1 0 0,-1 1-1 0 0,1-1 1 0 0,-1 1 0 0 0,1-1-1 0 0,-1 0 1 0 0,0 1-1 0 0,1-1 1 0 0,-1 0 0 0 0,0 0-1 0 0,0 0 1 0 0,0 1-32 0 0,-151 144 1037 0 0,120-98-986 0 0,75-26 221 0 0,134-32 483 0 0,-126 3-2804 0 0,-27 6-3892 0 0,-15 1-908 0 0,-2 0 2361 0 0</inkml:trace>
  <inkml:trace contextRef="#ctx0" brushRef="#br0" timeOffset="3">1848 641 5617 0 0,'0'0'1850'0'0,"0"0"-851"0"0,0 0-267 0 0,0 0 168 0 0,0 0 250 0 0,0 0 106 0 0,0 0-132 0 0,0 0-262 0 0,0 0-283 0 0,0 0-229 0 0,-31 17-150 0 0,-99 56-90 0 0,72-26-2 0 0,51-36-84 0 0,0-1-19 0 0,0 1 1 0 0,0 0 0 0 0,1 1-1 0 0,1-1 1 0 0,0 1 0 0 0,1 1 0 0 0,0-1-1 0 0,1 0 1 0 0,0 1 0 0 0,1 0-1 0 0,0-1 1 0 0,1 1 0 0 0,1 0-1 0 0,0 0 1 0 0,1 4-6 0 0,0-12 89 0 0,1 0 0 0 0,0-1 1 0 0,0 1-1 0 0,0-1 0 0 0,1 0 0 0 0,-1 0 0 0 0,1 0 0 0 0,0 0 1 0 0,0 0-1 0 0,0-1 0 0 0,1 1 0 0 0,-1-1 0 0 0,1 0 0 0 0,0 0 0 0 0,0 0 1 0 0,0 0-1 0 0,0-1 0 0 0,1 0 0 0 0,-1 0 0 0 0,0 0 0 0 0,1 0 1 0 0,0 0-1 0 0,-1-1 0 0 0,1 0 0 0 0,0 0 0 0 0,0-1 0 0 0,0 1 1 0 0,-1-1-1 0 0,1 0 0 0 0,0 0 0 0 0,0-1 0 0 0,0 1 0 0 0,0-1 1 0 0,-1 0-1 0 0,1 0 0 0 0,0-1 0 0 0,-1 1 0 0 0,1-1 0 0 0,-1 0 1 0 0,1-1-1 0 0,-1 1 0 0 0,1-1-89 0 0,26-18 390 0 0,-1-2 0 0 0,-2-1 0 0 0,0-1 0 0 0,-1-1-1 0 0,-2-1 1 0 0,-1-1 0 0 0,-1-2 0 0 0,17-27-390 0 0,-20 26-97 0 0,0-1 0 0 0,-2-1 0 0 0,-1 0 0 0 0,-2-2 0 0 0,-1 0 0 0 0,-2 0 0 0 0,-1-1 0 0 0,-2 0 0 0 0,-2-1 0 0 0,-1 0 0 0 0,-2 0 0 0 0,-1-1 0 0 0,-2-13 97 0 0,-1 46-44 0 0,1 1 1 0 0,-1 0 0 0 0,1-1 0 0 0,-1 1 0 0 0,-1 0 0 0 0,1-1 0 0 0,-1 1-1 0 0,1 0 1 0 0,-1-1 0 0 0,0 1 0 0 0,-1 0 0 0 0,1 0 0 0 0,-1 0 0 0 0,0 0-1 0 0,0 0 1 0 0,0 0 0 0 0,0 1 0 0 0,-1-1 0 0 0,1 1 0 0 0,-1-1 0 0 0,0 1-1 0 0,0 0 1 0 0,-1 0 0 0 0,1 0 0 0 0,0 0 0 0 0,-1 1 0 0 0,0 0 0 0 0,1-1 0 0 0,-1 1-1 0 0,0 1 1 0 0,0-1 0 0 0,0 0 0 0 0,-1 1 0 0 0,1 0 0 0 0,0 0 0 0 0,0 0-1 0 0,-1 1 1 0 0,1-1 0 0 0,0 1 0 0 0,-1 0 0 0 0,1 0 0 0 0,0 1 0 0 0,-5 0 43 0 0,-1 5-18 0 0,-1 0 0 0 0,1 1 1 0 0,0 0-1 0 0,0 0 0 0 0,1 1 1 0 0,0 1-1 0 0,0 0 0 0 0,1 0 1 0 0,1 0-1 0 0,-1 1 0 0 0,1 0 1 0 0,1 1-1 0 0,-3 5 18 0 0,-2 5 45 0 0,0 0-1 0 0,1 1 0 0 0,2 0 1 0 0,0 0-1 0 0,1 1 1 0 0,2 0-1 0 0,0 1 1 0 0,1-1-1 0 0,2 1 0 0 0,0-1 1 0 0,1 1-1 0 0,2 0 1 0 0,1 12-45 0 0,2-18 46 0 0,1 1 1 0 0,0-1-1 0 0,1 0 1 0 0,1 0-1 0 0,0-1 1 0 0,2 0-1 0 0,0 0 1 0 0,1-1-1 0 0,0 0 0 0 0,2 0 1 0 0,-1-2-1 0 0,2 1 1 0 0,0-2-1 0 0,1 1 1 0 0,0-2-1 0 0,1 0 1 0 0,0-1-1 0 0,1 0 1 0 0,0-1-1 0 0,1-1 1 0 0,8 3-47 0 0,-25-12-5 0 0,61 19-530 0 0,-25-38-5821 0 0,-16-9-2554 0 0,-12 19 3698 0 0</inkml:trace>
  <inkml:trace contextRef="#ctx0" brushRef="#br0" timeOffset="4">2684 505 11090 0 0,'0'0'1207'0'0,"0"0"-181"0"0,0 0 177 0 0,0 0 229 0 0,0 0 51 0 0,0 0-193 0 0,-26 35-354 0 0,-83 112-329 0 0,-28 39 204 0 0,130-178-839 0 0,-8 10-64 0 0,0 0 0 0 0,1 0 0 0 0,1 1 0 0 0,1 1 0 0 0,1 0 0 0 0,1 1-1 0 0,0 0 1 0 0,2 0 0 0 0,0 1 92 0 0,6-14-819 0 0,2-5-6880 0 0,1-9-810 0 0,-1-2 6252 0 0,0 4 1313 0 0</inkml:trace>
  <inkml:trace contextRef="#ctx0" brushRef="#br0" timeOffset="5">2266 509 7818 0 0,'0'0'1801'0'0,"0"0"-579"0"0,0 0-292 0 0,0 0 24 0 0,0 0 167 0 0,0 0 76 0 0,0 0-150 0 0,0 0-229 0 0,0 0-192 0 0,0 0-129 0 0,0 0-83 0 0,0 0-39 0 0,21 34-20 0 0,65 108-58 0 0,-2-33 264 0 0,-57-81-460 0 0,117 115-107 0 0,-141-140-319 0 0,33 27-1129 0 0,-23-21-2210 0 0,1-2-3971 0 0,-9-4 585 0 0</inkml:trace>
  <inkml:trace contextRef="#ctx0" brushRef="#br0" timeOffset="6">3223 638 0 0 0,'0'0'343'0'0,"0"0"792"0"0,0 0 338 0 0,0 0 133 0 0,0 0-80 0 0,0 0-166 0 0,0 0-149 0 0,0 0-144 0 0,0 0-67 0 0,0 0-18 0 0,-28 7-38 0 0,-89 25-113 0 0,62 3 102 0 0,48-25-773 0 0,-2 0-175 0 0,0 0 0 0 0,1 1 0 0 0,0 0 0 0 0,1 1 0 0 0,0-1 0 0 0,1 2 0 0 0,0-1 0 0 0,1 0 0 0 0,1 1 0 0 0,0 0 0 0 0,0 0 0 0 0,1 1 0 0 0,1-1 0 0 0,0 0 0 0 0,1 1-1 0 0,1 0 1 0 0,0-1 0 0 0,1 8 15 0 0,0-18-17 0 0,0 0-1 0 0,0 1 0 0 0,1-1 1 0 0,-1 0-1 0 0,1 0 0 0 0,0 0 0 0 0,0 0 1 0 0,0-1-1 0 0,0 1 0 0 0,1 0 1 0 0,-1-1-1 0 0,1 1 0 0 0,-1-1 1 0 0,1 0-1 0 0,0 0 0 0 0,0 0 0 0 0,0 0 1 0 0,0-1-1 0 0,0 1 0 0 0,0-1 1 0 0,0 0-1 0 0,1 0 0 0 0,-1 0 1 0 0,0 0-1 0 0,1 0 0 0 0,-1-1 0 0 0,1 1 1 0 0,2-1 17 0 0,96-14 927 0 0,-75 2-475 0 0,-1-1-1 0 0,-1-1 0 0 0,-1-1 0 0 0,0-1 1 0 0,0-1-1 0 0,-2-2 0 0 0,0 0 0 0 0,-2-1 0 0 0,0-1 1 0 0,-1-1-1 0 0,-1 0 0 0 0,10-18-451 0 0,16-23 284 0 0,-26 41-334 0 0,0-1 0 0 0,-2-1 0 0 0,-1 0 0 0 0,-1 0 0 0 0,-1-2 0 0 0,-1 0 0 0 0,-1 0 0 0 0,-1-1 0 0 0,-2 0 0 0 0,-1-1 0 0 0,-1 0 0 0 0,-1-2 50 0 0,-4 16-143 0 0,0-2 1 0 0,-2 1-1 0 0,0 1 1 0 0,0-1-1 0 0,-1 0 1 0 0,-1 0-1 0 0,-1 0 1 0 0,-4-9 142 0 0,7 19-28 0 0,-1 0 0 0 0,0 0 0 0 0,-1 1 0 0 0,1-1 0 0 0,-1 1 0 0 0,0 0 0 0 0,0 0 0 0 0,-1 0 0 0 0,1 0 0 0 0,-1 0 0 0 0,0 1 0 0 0,0-1 0 0 0,0 1 0 0 0,0 0 0 0 0,0 0 0 0 0,-1 1 0 0 0,0 0 0 0 0,1-1 0 0 0,-1 1 0 0 0,0 1 0 0 0,0-1 0 0 0,0 1 0 0 0,0 0 0 0 0,0 0 0 0 0,0 0 0 0 0,-4 0 28 0 0,-1 2-4 0 0,0-1 1 0 0,0 2 0 0 0,0-1 0 0 0,0 1 0 0 0,0 1 0 0 0,0-1 0 0 0,1 2 0 0 0,-1-1 0 0 0,1 2 0 0 0,0-1 0 0 0,0 1 0 0 0,0 0 0 0 0,1 1-1 0 0,0 0 1 0 0,0 0 0 0 0,0 1 0 0 0,1 0 0 0 0,0 0 0 0 0,-1 3 3 0 0,-9 10 14 0 0,0 0 0 0 0,2 1 0 0 0,1 1 0 0 0,0 0 0 0 0,2 1 0 0 0,-10 24-14 0 0,16-34-19 0 0,0 0 1 0 0,1 1-1 0 0,0-1 0 0 0,1 1 0 0 0,1 0 1 0 0,0 0-1 0 0,1 0 0 0 0,0 0 1 0 0,1 1-1 0 0,1-1 0 0 0,0 0 1 0 0,1 1-1 0 0,1-1 0 0 0,0 0 1 0 0,1 0-1 0 0,0 0 0 0 0,1 0 1 0 0,1-1-1 0 0,0 1 0 0 0,1-1 1 0 0,0-1-1 0 0,1 1 0 0 0,1-1 1 0 0,0 0-1 0 0,0 0 0 0 0,1-1 1 0 0,1 0-1 0 0,2 1 19 0 0,1-1-121 0 0,0-1-1 0 0,1-1 1 0 0,1-1-1 0 0,-1 0 1 0 0,1 0-1 0 0,1-2 1 0 0,-1 0-1 0 0,1 0 122 0 0,32 7-3319 0 0,2-6-4242 0 0,-36-6 1948 0 0</inkml:trace>
  <inkml:trace contextRef="#ctx0" brushRef="#br0" timeOffset="7">3781 450 5833 0 0,'0'0'2215'0'0,"0"0"-552"0"0,0 0-424 0 0,0 0-226 0 0,0 0-113 0 0,0 0-88 0 0,0 0-136 0 0,0 0-168 0 0,0 0-177 0 0,0 0-138 0 0,0 0-105 0 0,-22 32-41 0 0,-66 100-31 0 0,55-60-43 0 0,32-60 14 0 0,-1-6 8 0 0,0 0 0 0 0,1 0 0 0 0,0 0-1 0 0,0 1 1 0 0,1-1 0 0 0,-1 0 0 0 0,1 1 0 0 0,1-1 0 0 0,-1 0 0 0 0,1 1 0 0 0,0-1-1 0 0,1 0 1 0 0,-1 0 0 0 0,1 0 0 0 0,0 0 0 0 0,1 0 0 0 0,0 0 0 0 0,0-1 0 0 0,0 1-1 0 0,0-1 1 0 0,1 0 0 0 0,0 0 0 0 0,0 0 0 0 0,0 0 0 0 0,1-1 0 0 0,2 2 5 0 0,-3-3 126 0 0,0 0 1 0 0,1-1 0 0 0,0 1 0 0 0,0-1 0 0 0,-1 0-1 0 0,1-1 1 0 0,0 1 0 0 0,1-1 0 0 0,-1 0 0 0 0,0-1 0 0 0,0 1-1 0 0,0-1 1 0 0,1 0 0 0 0,-1 0 0 0 0,0 0 0 0 0,0-1-1 0 0,0 0 1 0 0,0 0 0 0 0,0 0 0 0 0,0-1 0 0 0,0 0-1 0 0,0 0 1 0 0,4-2-127 0 0,11-9 237 0 0,0-1 0 0 0,-1 0-1 0 0,0-2 1 0 0,-2 0 0 0 0,0-1-1 0 0,0-1 1 0 0,-2-1 0 0 0,0 0-1 0 0,-2-1 1 0 0,0 0 0 0 0,8-17-237 0 0,29-40 402 0 0,-6 21-96 0 0,-42 92-1121 0 0,-64 196-470 0 0,-11 96-7599 0 0,11 21 9288 0 0,59-335-118 0 0,0-1-1 0 0,-1 1 1 0 0,-1-1 0 0 0,0 1-1 0 0,0-1 1 0 0,-2-1 0 0 0,1 1-1 0 0,-2-1 1 0 0,0 0 0 0 0,0-1-1 0 0,-1 0 1 0 0,0 0 0 0 0,-1-1-1 0 0,0 0 1 0 0,-1 0 0 0 0,0-1-1 0 0,0-1 1 0 0,-1 0 0 0 0,-10 5-286 0 0,20-12 108 0 0,0 0 0 0 0,0-1-1 0 0,0 1 1 0 0,-1-1 0 0 0,1 1 0 0 0,0-1 0 0 0,0 0 0 0 0,0 0-1 0 0,0 0 1 0 0,-1 0 0 0 0,1 0 0 0 0,0 0 0 0 0,0 0 0 0 0,0-1-1 0 0,-1 1 1 0 0,1-1 0 0 0,0 0 0 0 0,0 0 0 0 0,0 0 0 0 0,0 0-1 0 0,0 0 1 0 0,1 0 0 0 0,-1 0 0 0 0,0 0 0 0 0,0-1 0 0 0,1 1 0 0 0,-1-1-1 0 0,1 0 1 0 0,-1 1 0 0 0,1-1 0 0 0,0 0 0 0 0,-1 0 0 0 0,1 1-1 0 0,0-1 1 0 0,0 0 0 0 0,0 0 0 0 0,1 0 0 0 0,-1-1 0 0 0,0 1-1 0 0,1 0 1 0 0,-1-1-108 0 0,-5-94 1501 0 0,10 71-1387 0 0,1 1-1 0 0,1-1 0 0 0,1 1 0 0 0,2 0 0 0 0,0 0 1 0 0,2 1-1 0 0,0 1 0 0 0,2-1 0 0 0,5-5-113 0 0,3-4-9 0 0,0 2 0 0 0,2 0 0 0 0,1 2 0 0 0,1 0 0 0 0,2 2 0 0 0,1 1 0 0 0,0 1 0 0 0,2 1 0 0 0,7-2 9 0 0,-29 21-246 0 0,69-34 260 0 0,-20 36-6672 0 0,-50 6 597 0 0,-2 1-4285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0.8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12 896 0 0,'0'0'2194'0'0,"0"0"-18"0"0,0 0 50 0 0,0 0 69 0 0,0 0-105 0 0,0 0-364 0 0,0 0-492 0 0,0 0-417 0 0,0 0-190 0 0,0 0-20 0 0,0 0 14 0 0,0 0-23 0 0,0 0-89 0 0,12 0-95 0 0,228 3 1947 0 0,-180-9-2318 0 0,-19 2 705 0 0,-13 1-3133 0 0,-5 2-2743 0 0,0 1-3846 0 0,-21 0 1579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9050 0 0,'0'0'1390'0'0,"0"0"-89"0"0,0 0 349 0 0,0 0 308 0 0,0 0-77 0 0,0 0-408 0 0,0 0-481 0 0,0 0-369 0 0,35 3-237 0 0,112 9-132 0 0,7-20 71 0 0,-26 2-980 0 0,-86 5-3252 0 0,-1 1-5474 0 0,-25 0 2041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2977 0 0,'0'0'1804'0'0,"0"0"-501"0"0,0 0-91 0 0,0 0 262 0 0,0 0 240 0 0,0 0-15 0 0,0 0-204 0 0,0 0-298 0 0,0 0-281 0 0,0 0-214 0 0,0 0-138 0 0,31-1-68 0 0,101-4-20 0 0,189 3 1986 0 0,-213-13-3633 0 0,-73 6-2434 0 0,-3-2-4222 0 0,-20 6-61 0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2.1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2 463 4377 0 0,'0'0'2087'0'0,"0"0"-587"0"0,0 0-245 0 0,0 0 168 0 0,0 0 211 0 0,0 0 56 0 0,0 0-122 0 0,0 0-234 0 0,0 0-186 0 0,0 0-85 0 0,0 0-48 0 0,0 0-83 0 0,0 0-109 0 0,-2-12 412 0 0,51-154 996 0 0,-36 132-2123 0 0,-4 7-96 0 0,2 1-1 0 0,1 1 1 0 0,1 0 0 0 0,1 0 0 0 0,1 2 0 0 0,1 0 0 0 0,1 0 0 0 0,1 2-1 0 0,13-12-11 0 0,-30 33-124 0 0,1 0 0 0 0,-1 0 0 0 0,1 0 0 0 0,-1 0 0 0 0,1 1 0 0 0,-1-1 0 0 0,0 0 0 0 0,1 1 0 0 0,-1-1 0 0 0,1 1 0 0 0,-1-1 0 0 0,0 1 0 0 0,0 0 0 0 0,1-1 0 0 0,-1 1 0 0 0,0 0 0 0 0,0 0 0 0 0,0 0 0 0 0,0 0 0 0 0,0 0 0 0 0,0 0 0 0 0,0 0 0 0 0,0 0 0 0 0,0 0 0 0 0,0 1 0 0 0,-1-1 0 0 0,1 0 0 0 0,0 0 0 0 0,-1 1 0 0 0,1-1 0 0 0,-1 1 0 0 0,0-1 0 0 0,1 0 0 0 0,-1 1-1 0 0,0-1 1 0 0,0 1 0 0 0,0-1 0 0 0,0 1 0 0 0,0-1 0 0 0,0 0 0 0 0,0 1 0 0 0,-1-1 0 0 0,1 1 0 0 0,-1 0 124 0 0,4 18-3244 0 0,0-5-3128 0 0,-3-3-4084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39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88 0 0 0,'0'0'1250'0'0,"0"0"-51"0"0,0 0-62 0 0,0 0 213 0 0,0 0 351 0 0,0 0 145 0 0,0 0-195 0 0,0 0-367 0 0,0 0-326 0 0,0 0-195 0 0,0 0-28 0 0,3 5 30 0 0,3 14-177 0 0,0 0-1 0 0,-1 0 1 0 0,-1 1 0 0 0,-1 0 0 0 0,-1-1-1 0 0,0 1 1 0 0,-2 0 0 0 0,0 0-1 0 0,-2 4-587 0 0,2-3 134 0 0,4 346 828 0 0,14-286-1395 0 0,-10-92-1863 0 0,-2-48-4125 0 0,-5 19-3555 0 0,-1 32 8078 0 0</inkml:trace>
  <inkml:trace contextRef="#ctx0" brushRef="#br0" timeOffset="361.708">0 155 0 0 0,'0'0'220'0'0,"0"0"832"0"0,0 0 594 0 0,0 0 458 0 0,0 0 206 0 0,0 0-167 0 0,0 0-454 0 0,0 0-452 0 0,0 0-292 0 0,0 0-123 0 0,0 0-32 0 0,0 0-31 0 0,12-7-39 0 0,38-20-40 0 0,29 20 1380 0 0,47 1-170 0 0,-1-6 0 0 0,97-23-1890 0 0,8 0 303 0 0,57 9-2221 0 0,-287 26 1827 0 0,1 0 1 0 0,-1 0-1 0 0,0 0 1 0 0,1 0-1 0 0,-1 0 0 0 0,1 0 1 0 0,-1 1-1 0 0,0-1 1 0 0,1 0-1 0 0,-1 0 1 0 0,0 0-1 0 0,1 0 1 0 0,-1 1-1 0 0,0-1 0 0 0,1 0 1 0 0,-1 0-1 0 0,0 1 1 0 0,0-1-1 0 0,1 0 1 0 0,-1 0-1 0 0,0 1 0 0 0,0-1 1 0 0,1 0-1 0 0,-1 1 1 0 0,0-1-1 0 0,0 0 1 0 0,0 1-1 0 0,0-1 0 0 0,1 0 1 0 0,-1 1-1 0 0,0-1 1 0 0,0 1-1 0 0,0-1 1 0 0,0 0-1 0 0,0 1 0 0 0,0-1 1 0 0,0 1-1 0 0,0-1 1 0 0,0 0-1 0 0,0 1 1 0 0,0-1-1 0 0,0 0 0 0 0,-1 1 1 0 0,1-1-1 0 0,0 1 1 0 0,0-1-1 0 0,0 0 1 0 0,0 1-1 0 0,-1-1 1 0 0,1 0-1 0 0,0 1 0 0 0,0-1 1 0 0,-1 0-1 0 0,1 0 1 0 0,0 1-1 0 0,0-1 1 0 0,-1 0-1 0 0,1 0 0 0 0,0 1 1 0 0,-1-1-1 0 0,1 0 1 0 0,0 0-1 0 0,-1 0 1 0 0,1 0-1 0 0,-1 0 0 0 0,1 1 1 0 0,0-1-1 0 0,-1 0 91 0 0,-27 26-6996 0 0,24-22 4318 0 0,-6 7-2831 0 0</inkml:trace>
  <inkml:trace contextRef="#ctx0" brushRef="#br0" timeOffset="718.607">98 784 7410 0 0,'0'0'2163'0'0,"0"0"-715"0"0,0 0-338 0 0,0 0 165 0 0,0 0 293 0 0,0 0 114 0 0,0 0-98 0 0,0 0-208 0 0,0 0-246 0 0,0 0-214 0 0,0 0-180 0 0,33 5-133 0 0,106 11-86 0 0,-17-26 236 0 0,270-67-297 0 0,-303 61-1413 0 0,-19 4-3700 0 0,-24 3-5078 0 0,-33 6 357 0 0</inkml:trace>
  <inkml:trace contextRef="#ctx0" brushRef="#br0" timeOffset="1144.987">1226 648 0 0 0,'0'0'3713'0'0,"0"0"-2089"0"0,0 0-618 0 0,0 0 253 0 0,0 0 417 0 0,0 0 215 0 0,0 0-195 0 0,0 0-393 0 0,0 0-365 0 0,0 0-313 0 0,0 0-171 0 0,0 0-117 0 0,0 0-94 0 0,5 30-56 0 0,12 95-55 0 0,-13 32 325 0 0,-3-155-421 0 0,-1-1-1 0 0,1 0 1 0 0,-1 0-1 0 0,0 1 1 0 0,1-1-1 0 0,-1 0 1 0 0,0 1 0 0 0,0-1-1 0 0,0 0 1 0 0,0 1-1 0 0,0-1 1 0 0,0 0-1 0 0,0 1 1 0 0,0-1-1 0 0,-1 0 1 0 0,1 1 0 0 0,0-1-1 0 0,-1 0 1 0 0,1 0-1 0 0,-1 1 1 0 0,0-1-1 0 0,1 0 1 0 0,-1 0-1 0 0,0 0 1 0 0,0 0 0 0 0,1 0-1 0 0,-1 0 1 0 0,0 0-1 0 0,0 0 1 0 0,0 0-1 0 0,0 0 1 0 0,-1 0-1 0 0,1-1 1 0 0,0 1 0 0 0,0 0-1 0 0,0-1 1 0 0,0 1-1 0 0,-1-1 1 0 0,1 1-1 0 0,0-1 1 0 0,-1 0-1 0 0,1 0 1 0 0,0 1 0 0 0,-1-1-1 0 0,1 0 1 0 0,0 0-1 0 0,-1 0 1 0 0,1 0-1 0 0,0-1 1 0 0,-1 1-1 0 0,1 0 1 0 0,0 0 0 0 0,-1-1-1 0 0,1 1 1 0 0,0-1-1 0 0,0 1 1 0 0,0-1-1 0 0,-1 0 1 0 0,1 1-1 0 0,0-1 1 0 0,0 0 0 0 0,0 0-36 0 0,-3-8 72 0 0,1 0 1 0 0,0 0 0 0 0,1 0 0 0 0,-1 0-1 0 0,2 0 1 0 0,0 0 0 0 0,0 0 0 0 0,0 0-1 0 0,1-1 1 0 0,1 1 0 0 0,-1 0 0 0 0,2-1-1 0 0,-1 1 1 0 0,1 0 0 0 0,1 0 0 0 0,-1 0-1 0 0,2 1 1 0 0,1-5-73 0 0,7-11 4 0 0,2 1-1 0 0,0 1 1 0 0,1 1 0 0 0,2 0-1 0 0,0 1 1 0 0,1 1 0 0 0,1 0-1 0 0,0 2 1 0 0,2 0-1 0 0,0 1 1 0 0,0 1 0 0 0,2 1-1 0 0,0 1 1 0 0,7-2-4 0 0,-13 7-26 0 0,0 0 0 0 0,0 1 0 0 0,1 1 1 0 0,0 1-1 0 0,1 1 0 0 0,-1 0 0 0 0,1 1 0 0 0,-1 2 0 0 0,1-1 1 0 0,0 2-1 0 0,4 1 26 0 0,-21-1-4 0 0,-1 0-1 0 0,0 0 1 0 0,0 1 0 0 0,0-1-1 0 0,1 0 1 0 0,-1 1 0 0 0,0-1 0 0 0,0 1-1 0 0,0 0 1 0 0,0-1 0 0 0,0 1 0 0 0,0 0-1 0 0,0-1 1 0 0,0 1 0 0 0,0 0 0 0 0,0 0-1 0 0,0 0 1 0 0,-1 0 0 0 0,1 0 0 0 0,0 0-1 0 0,0 0 1 0 0,-1 0 0 0 0,1 0 0 0 0,-1 0-1 0 0,1 1 1 0 0,-1-1 0 0 0,0 0 0 0 0,1 0-1 0 0,-1 0 1 0 0,0 1 0 0 0,0-1 0 0 0,0 0-1 0 0,0 0 1 0 0,0 1 0 0 0,0-1 0 0 0,0 0-1 0 0,0 0 1 0 0,0 1 0 0 0,-1-1-1 0 0,1 0 1 0 0,-1 0 0 0 0,1 0 0 0 0,-1 1-1 0 0,0 0 5 0 0,-26 49 141 0 0,16-40-104 0 0,-1-1-1 0 0,0 0 1 0 0,-1-1-1 0 0,0-1 1 0 0,-1 0-1 0 0,1 0 1 0 0,-1-2-1 0 0,-1 1 1 0 0,1-2-1 0 0,-1 0 1 0 0,0-1-1 0 0,0 0 1 0 0,-10 0-37 0 0,22-3-73 0 0,-1 0 0 0 0,1 0 0 0 0,-1-1 0 0 0,0 1 0 0 0,1-1 0 0 0,-1 0 1 0 0,1 0-1 0 0,-1 0 0 0 0,0-1 0 0 0,1 1 0 0 0,-1-1 0 0 0,1 0 0 0 0,-1 0 0 0 0,1 0 0 0 0,-1 0 0 0 0,1-1 1 0 0,0 0-1 0 0,0 1 0 0 0,0-1 0 0 0,0 0 0 0 0,0 0 0 0 0,0-1 0 0 0,-1 0 73 0 0,-2-13-4576 0 0,5-7-3880 0 0,3 16 1915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2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60 0 0 0,'0'0'697'0'0,"0"0"-355"0"0,0 0-70 0 0,0 0 288 0 0,0 0 424 0 0,0 0 303 0 0,0 0 52 0 0,0 0-115 0 0,0 0-157 0 0,0 0-196 0 0,-7 34-140 0 0,-24 106-87 0 0,-38 76 1537 0 0,19-103-1360 0 0,40-99 623 0 0,7-24 1540 0 0,9-26-1180 0 0,14-16-1717 0 0,2 1 1 0 0,3 1-1 0 0,1 2 0 0 0,3 0 0 0 0,2 2 0 0 0,1 1 1 0 0,3 2-1 0 0,15-14-87 0 0,-34 38 16 0 0,23-22-8 0 0,-35 64-455 0 0,-35 121 679 0 0,24-128-199 0 0,2 1 1 0 0,0 0-1 0 0,1 0 0 0 0,0 0 0 0 0,1 0 0 0 0,1 1 0 0 0,1 0 0 0 0,1 12-33 0 0,2-28 20 0 0,-1 0 0 0 0,1 0 0 0 0,0-1-1 0 0,-1 1 1 0 0,1 0 0 0 0,0-1 0 0 0,0 1 0 0 0,0-1-1 0 0,0 0 1 0 0,1 1 0 0 0,-1-1 0 0 0,0 0-1 0 0,1 0 1 0 0,-1-1 0 0 0,0 1 0 0 0,1 0 0 0 0,-1-1-1 0 0,1 0 1 0 0,-1 1 0 0 0,1-1 0 0 0,-1 0-1 0 0,1 0 1 0 0,-1 0 0 0 0,1-1 0 0 0,-1 1 0 0 0,1-1-1 0 0,-1 1 1 0 0,0-1 0 0 0,1 0 0 0 0,-1 0 0 0 0,0 0-1 0 0,0 0 1 0 0,1 0 0 0 0,-1 0 0 0 0,0-1-1 0 0,1 0-19 0 0,80-60 209 0 0,-4-3 0 0 0,-2-4-1 0 0,2-8-208 0 0,-77 76 1 0 0,98-74-35 0 0,-99 75 27 0 0,0 0 1 0 0,0-1-1 0 0,0 1 1 0 0,0 0 0 0 0,-1-1-1 0 0,1 1 1 0 0,0 0 0 0 0,0 0-1 0 0,0 0 1 0 0,0 0-1 0 0,0 0 1 0 0,0 0 0 0 0,0 0-1 0 0,0 0 1 0 0,0 0 0 0 0,-1 1-1 0 0,1-1 1 0 0,0 0-1 0 0,0 1 1 0 0,0-1 0 0 0,0 0-1 0 0,0 1 1 0 0,-1-1 0 0 0,1 1-1 0 0,0-1 1 0 0,0 1-1 0 0,-1 0 1 0 0,1-1 0 0 0,0 1-1 0 0,-1 0 1 0 0,1-1 0 0 0,-1 1-1 0 0,1 0 1 0 0,-1 0 0 0 0,1-1-1 0 0,-1 1 1 0 0,1 0-1 0 0,-1 0 1 0 0,0 0 0 0 0,0 0-1 0 0,1 0 1 0 0,-1-1 0 0 0,0 1-1 0 0,0 0 1 0 0,0 0-1 0 0,0 0 1 0 0,0 0 0 0 0,0 0-1 0 0,0 0 7 0 0,2 57 15 0 0,-3-46 0 0 0,-2 174 249 0 0,3-182-289 0 0,0 0 1 0 0,1 0 0 0 0,-1-1-1 0 0,1 1 1 0 0,0 0-1 0 0,0-1 1 0 0,0 1-1 0 0,0 0 1 0 0,1-1 0 0 0,-1 1-1 0 0,1-1 1 0 0,0 0-1 0 0,0 0 1 0 0,0 0-1 0 0,0 0 1 0 0,1 0 0 0 0,-1 0-1 0 0,1 0 1 0 0,0-1-1 0 0,0 1 1 0 0,0-1-1 0 0,0 0 1 0 0,0 0 0 0 0,0 0-1 0 0,1 0 1 0 0,0 0 24 0 0,41 6-4713 0 0,-34-8 1306 0 0,-3 0-2005 0 0,-4 0-1731 0 0</inkml:trace>
  <inkml:trace contextRef="#ctx0" brushRef="#br0" timeOffset="283.041">0 642 8282 0 0,'0'0'1167'0'0,"0"0"-44"0"0,0 0 254 0 0,0 0 258 0 0,0 0-2 0 0,0 0-230 0 0,0 0-299 0 0,33 7-216 0 0,103 22-177 0 0,-18-21 390 0 0,472-55 248 0 0,-527 46-5214 0 0,-40 1-4190 0 0,-15 0-1798 0 0</inkml:trace>
  <inkml:trace contextRef="#ctx0" brushRef="#br0" timeOffset="1064.343">560 874 8578 0 0,'0'0'2019'0'0,"0"0"-764"0"0,0 0-430 0 0,0 0 77 0 0,0 0 202 0 0,0 0 70 0 0,0 0-165 0 0,0 0-242 0 0,0 0-245 0 0,-17 31-196 0 0,-57 100-122 0 0,-118 199-248 0 0,129-234-16 0 0,63-95 72 0 0,0-1 28 0 0,0 0 34 0 0,30-62 436 0 0,110-163-44 0 0,-99 172-446 0 0,2 2 1 0 0,2 2-1 0 0,3 1 0 0 0,34-24-20 0 0,-80 69-12 0 0,1 1-1 0 0,0-1 0 0 0,0 1 1 0 0,0-1-1 0 0,0 1 0 0 0,0 0 1 0 0,0 0-1 0 0,1 0 0 0 0,-1 1 1 0 0,1-1-1 0 0,-1 1 1 0 0,1 0-1 0 0,0 0 0 0 0,-1 0 1 0 0,1 0-1 0 0,0 1 0 0 0,0 0 1 0 0,-1-1-1 0 0,1 1 0 0 0,0 1 1 0 0,2-1 12 0 0,10 40-102 0 0,-8 20 203 0 0,22 65-1 0 0,34 47-32 0 0,-48-50-54 0 0,-16-120 21 0 0,-1 0 0 0 0,1 0-1 0 0,-1 0 1 0 0,0 1 0 0 0,0-1 0 0 0,0 0-1 0 0,0 0 1 0 0,0 0 0 0 0,0-1 0 0 0,-1 1-1 0 0,1 0 1 0 0,-1 0 0 0 0,1-1 0 0 0,-1 1-1 0 0,1-1 1 0 0,-1 1 0 0 0,0-1 0 0 0,0 0-1 0 0,0 1 1 0 0,0-1 0 0 0,0 0 0 0 0,0 0-1 0 0,0-1 1 0 0,0 1 0 0 0,0 0 0 0 0,-1-1-1 0 0,1 1 1 0 0,0-1 0 0 0,0 0 0 0 0,-1 0-1 0 0,1 0 1 0 0,0 0 0 0 0,0 0 0 0 0,-1 0-1 0 0,1 0 1 0 0,0-1 0 0 0,0 1 0 0 0,-2-1-36 0 0,-54-65 1287 0 0,43 46-1487 0 0,-6-9 318 0 0,-1 0 1 0 0,-2 2-1 0 0,0 0 0 0 0,-26-20-117 0 0,41 40-568 0 0,0 1 0 0 0,0 0 0 0 0,-1 0 0 0 0,1 1 0 0 0,-1 0 0 0 0,0 0 0 0 0,-1 1 0 0 0,1 1 0 0 0,-1 0 0 0 0,1 0 0 0 0,-8 0 568 0 0,6 2-4777 0 0,5 1-3031 0 0</inkml:trace>
  <inkml:trace contextRef="#ctx0" brushRef="#br0" timeOffset="2259.613">1687 196 0 0 0,'0'0'1323'0'0,"0"0"37"0"0,0 0-5 0 0,0 0 7 0 0,0 0-9 0 0,0 0 96 0 0,-4-12 46 0 0,-18-61 2486 0 0,-23 10 1464 0 0,38 58-5331 0 0,1 0-1 0 0,-1 0 0 0 0,-1 1 0 0 0,1 0 0 0 0,-1 0 1 0 0,1 1-1 0 0,-1 0 0 0 0,0 0 0 0 0,0 1 0 0 0,-1 0 1 0 0,1 0-1 0 0,-9 0-113 0 0,9 0 7 0 0,-1 1 1 0 0,1 1 0 0 0,-1-1 0 0 0,0 1-1 0 0,1 0 1 0 0,-1 1 0 0 0,0 0-1 0 0,1 1 1 0 0,-1-1 0 0 0,1 2-1 0 0,0-1 1 0 0,-1 1 0 0 0,1 0 0 0 0,1 1-1 0 0,-1 0 1 0 0,0 0 0 0 0,1 1-1 0 0,0 0 1 0 0,0 0 0 0 0,0 1 0 0 0,1-1-1 0 0,0 2 1 0 0,0-1 0 0 0,0 1-1 0 0,1-1 1 0 0,0 1 0 0 0,-4 7-8 0 0,6-7 4 0 0,0 0 0 0 0,1 1 0 0 0,0-1 0 0 0,0 1 1 0 0,0-1-1 0 0,1 1 0 0 0,0 0 0 0 0,1 0 0 0 0,0-1 1 0 0,0 1-1 0 0,0 0 0 0 0,1 0 0 0 0,0-1 0 0 0,1 1 0 0 0,2 7-4 0 0,42 95 303 0 0,133 273 551 0 0,-157-326-789 0 0,-3 1 1 0 0,-2 1 0 0 0,-2 0 0 0 0,-4 1 0 0 0,-2 1-1 0 0,1 41-65 0 0,-9-40 96 0 0,1-31-31 0 0,-1 1 0 0 0,-1 0 0 0 0,-2-1 0 0 0,-1 1 0 0 0,-2 0 0 0 0,-1-1 0 0 0,-1 0 0 0 0,-2-1 0 0 0,-9 23-65 0 0,17-49 9 0 0,-1-1 1 0 0,1 1 0 0 0,-1-1 0 0 0,0 0-1 0 0,0 0 1 0 0,0 0 0 0 0,0 0 0 0 0,-1 0 0 0 0,1 0-1 0 0,-1-1 1 0 0,0 1 0 0 0,0-1 0 0 0,0 0-1 0 0,0 1 1 0 0,0-1 0 0 0,0-1 0 0 0,-1 1-1 0 0,1 0 1 0 0,0-1 0 0 0,-1 0 0 0 0,0 0 0 0 0,1 0-1 0 0,-1 0 1 0 0,0 0 0 0 0,1-1 0 0 0,-1 0-1 0 0,0 1 1 0 0,1-1 0 0 0,-1-1 0 0 0,0 1-1 0 0,0-1 1 0 0,1 1 0 0 0,-1-1 0 0 0,0 0 0 0 0,1 0-1 0 0,-1-1 1 0 0,1 1 0 0 0,0-1 0 0 0,-1 1-1 0 0,1-1 1 0 0,0 0 0 0 0,0-1 0 0 0,0 1-1 0 0,0 0 1 0 0,0-1 0 0 0,0 0-10 0 0,-10-9-314 0 0,0 0-1 0 0,1 0 1 0 0,0-1-1 0 0,1-1 1 0 0,0 1 0 0 0,1-2-1 0 0,-4-9 315 0 0,-7-22-4587 0 0,8-2-5142 0 0,13 33 2813 0 0</inkml:trace>
  <inkml:trace contextRef="#ctx0" brushRef="#br0" timeOffset="3198.435">2047 664 0 0 0,'0'0'1408'0'0,"0"0"-19"0"0,0 0 232 0 0,0 0 392 0 0,0 0 277 0 0,0 0-51 0 0,0 0-350 0 0,0 0-416 0 0,0 0-338 0 0,0 0-229 0 0,0 0-180 0 0,0 0-121 0 0,0 0-84 0 0,-1 18-72 0 0,-12 118 582 0 0,-4 199-144 0 0,12-221 314 0 0,22-185 396 0 0,66-214-501 0 0,-19 105-980 0 0,8 69-164 0 0,-71 109 34 0 0,0 1 0 0 0,0 0 0 0 0,0 0 0 0 0,0-1 0 0 0,0 1 0 0 0,0 0 0 0 0,0 0 0 0 0,1 0 0 0 0,-1 1 0 0 0,0-1 0 0 0,1 0 0 0 0,-1 0 0 0 0,0 1 0 0 0,1-1 0 0 0,-1 1 0 0 0,1-1 0 0 0,-1 1 0 0 0,1 0 0 0 0,-1-1 0 0 0,1 1 0 0 0,-1 0 0 0 0,1 0 0 0 0,0 0 0 0 0,-1 0 0 0 0,1 0 0 0 0,-1 0 0 0 0,1 1 0 0 0,-1-1 0 0 0,1 1 0 0 0,-1-1 0 0 0,1 1 0 0 0,-1-1 0 0 0,0 1 0 0 0,1 0 0 0 0,-1-1 14 0 0,21 132-4136 0 0,-13-120 1135 0 0,6 2-8950 0 0,-9-13 6985 0 0</inkml:trace>
  <inkml:trace contextRef="#ctx0" brushRef="#br0" timeOffset="3873.503">2677 307 8794 0 0,'0'0'2519'0'0,"0"0"-639"0"0,0 0-370 0 0,0 0-59 0 0,0 0-112 0 0,0 0-273 0 0,0 0-376 0 0,0 0-300 0 0,0 0-186 0 0,0 0-104 0 0,0 0-43 0 0,0 0-25 0 0,-11 20-21 0 0,-35 65-18 0 0,25-40 82 0 0,21-36-2936 0 0,1 2-4039 0 0,-1-8-857 0 0</inkml:trace>
  <inkml:trace contextRef="#ctx0" brushRef="#br0" timeOffset="4394.123">2892 362 0 0 0,'0'0'935'0'0,"0"0"839"0"0,0 0 379 0 0,0 0 51 0 0,0 0-97 0 0,0 0-228 0 0,0 0-340 0 0,0 0-316 0 0,0 0-262 0 0,0 0-173 0 0,0 0-101 0 0,0 0-63 0 0,0 0-70 0 0,14-1 537 0 0,-7 0-973 0 0,131-8 768 0 0,-137 10-878 0 0,0-1 0 0 0,0 0 0 0 0,0 1 0 0 0,0-1 0 0 0,0 0 0 0 0,0 1-1 0 0,0-1 1 0 0,0 1 0 0 0,0 0 0 0 0,0-1 0 0 0,0 1 0 0 0,0 0 0 0 0,0 0 0 0 0,-1-1 0 0 0,1 1 0 0 0,0 0 0 0 0,0 0 0 0 0,-1 0 0 0 0,1 0 0 0 0,-1 0 0 0 0,1 0 0 0 0,-1 0 0 0 0,1 0 0 0 0,-1 0 0 0 0,0 0-1 0 0,1 0 1 0 0,-1 1 0 0 0,0-1 0 0 0,0 0 0 0 0,0 0 0 0 0,0 0 0 0 0,0 0 0 0 0,0 0 0 0 0,0 0 0 0 0,0 1 0 0 0,0-1 0 0 0,-1 0 0 0 0,1 0 0 0 0,0 0 0 0 0,-1 0 0 0 0,1 0 0 0 0,-1 0 0 0 0,1 0-8 0 0,-26 44 467 0 0,-46 26 247 0 0,71-70-701 0 0,0 0 0 0 0,0 0 0 0 0,0 1 0 0 0,0-1 0 0 0,0 0 0 0 0,0 1 0 0 0,0-1 0 0 0,1 0 0 0 0,-1 1 0 0 0,1-1 0 0 0,-1 1 0 0 0,1-1 0 0 0,-1 1 0 0 0,1-1 0 0 0,0 1 0 0 0,0-1 0 0 0,0 1 0 0 0,0-1 0 0 0,0 1 0 0 0,0-1 0 0 0,0 1 0 0 0,0 0 0 0 0,0-1 0 0 0,1 1 0 0 0,-1-1 0 0 0,1 1 0 0 0,-1-1-1 0 0,1 0 1 0 0,0 1 0 0 0,-1-1 0 0 0,1 1 0 0 0,0-1 0 0 0,0 0 0 0 0,0 0 0 0 0,0 0 0 0 0,0 1 0 0 0,0-1 0 0 0,0 0 0 0 0,1 0 0 0 0,-1 0 0 0 0,0-1 0 0 0,1 2-13 0 0,13 0-23 0 0,0-1 0 0 0,0 0 0 0 0,0-1 0 0 0,0-1-1 0 0,0 0 1 0 0,0-1 0 0 0,-1 0 0 0 0,1-1 0 0 0,0-1 0 0 0,-1-1 0 0 0,7-2 23 0 0,-2 2-2285 0 0,-4 2-6629 0 0,-7 3-1224 0 0</inkml:trace>
  <inkml:trace contextRef="#ctx0" brushRef="#br0" timeOffset="5485.537">3649 829 0 0 0,'0'0'1391'0'0,"0"0"192"0"0,0 0 93 0 0,0 0 122 0 0,0 0 45 0 0,0 0-205 0 0,0 0-350 0 0,0 0-317 0 0,-31 9-295 0 0,-96 28-185 0 0,62-2-2 0 0,55-26-414 0 0,1-1-39 0 0,-1 1 0 0 0,1 0 0 0 0,0 0 0 0 0,1 1 0 0 0,0 0 0 0 0,1 0 0 0 0,0 1-1 0 0,1 0 1 0 0,0 1 0 0 0,0-1 0 0 0,1 1 0 0 0,1 0 0 0 0,0 0 0 0 0,0 0 0 0 0,2 1 0 0 0,-1-1 0 0 0,2 1 0 0 0,-1 0 0 0 0,2 12-36 0 0,0-22 22 0 0,1 0 1 0 0,0 0-1 0 0,0 1 1 0 0,0-1-1 0 0,1 0 1 0 0,-1 0-1 0 0,1 0 1 0 0,0 0-1 0 0,0-1 1 0 0,0 1-1 0 0,0 0 1 0 0,0-1-1 0 0,0 0 1 0 0,1 1-1 0 0,-1-1 1 0 0,1 0-1 0 0,0 0 0 0 0,-1 0 1 0 0,1 0-1 0 0,0-1 1 0 0,0 1-1 0 0,0-1 1 0 0,0 0-1 0 0,0 0 1 0 0,1 0-1 0 0,-1 0 1 0 0,0-1-1 0 0,1 1 1 0 0,-1-1-1 0 0,2 1-22 0 0,103-13 1938 0 0,-81 0-1639 0 0,-1-1 0 0 0,0 0 0 0 0,-1-2 0 0 0,0-1 0 0 0,-2-1 0 0 0,0-1 0 0 0,0-2 0 0 0,-2 0 0 0 0,-1-1 1 0 0,0 0-1 0 0,-2-2 0 0 0,0 0 0 0 0,-2-2 0 0 0,4-7-299 0 0,-4 7 13 0 0,-1-1 1 0 0,-1 0-1 0 0,-2-1 1 0 0,-1 0 0 0 0,-1-1-1 0 0,-1 0 1 0 0,-1-1-1 0 0,-2 0 1 0 0,-1 0 0 0 0,-1 0-1 0 0,-2-1 1 0 0,0 0-1 0 0,-2 1 1 0 0,-2-1 0 0 0,-1-5-14 0 0,1 23-68 0 0,0 0 0 0 0,-1 0 0 0 0,0 1 0 0 0,-1 0 1 0 0,0-1-1 0 0,-1 1 0 0 0,0 1 0 0 0,-1-1 0 0 0,0 1 1 0 0,-1 0-1 0 0,0 0 0 0 0,0 1 0 0 0,-1 0 1 0 0,0 0-1 0 0,-1 1 0 0 0,0 0 0 0 0,0 0 0 0 0,-7-3 68 0 0,12 9-27 0 0,1 0-1 0 0,0 1 0 0 0,-1 0 1 0 0,1 0-1 0 0,-1 0 0 0 0,1 0 1 0 0,-1 0-1 0 0,1 1 1 0 0,-1 0-1 0 0,1 0 0 0 0,-1 0 1 0 0,0 0-1 0 0,1 0 0 0 0,-1 1 1 0 0,1-1-1 0 0,-1 1 0 0 0,1 0 1 0 0,-1 0-1 0 0,1 0 0 0 0,-1 1 1 0 0,1-1-1 0 0,0 1 1 0 0,0 0-1 0 0,0 0 0 0 0,0 0 1 0 0,0 0-1 0 0,0 0 0 0 0,1 1 1 0 0,-1-1-1 0 0,1 1 0 0 0,-3 2 28 0 0,-54 100-22 0 0,50-82 90 0 0,2 0 0 0 0,1 0 0 0 0,1 0-1 0 0,0 0 1 0 0,2 1 0 0 0,1 0-1 0 0,1-1 1 0 0,1 1 0 0 0,1 0-1 0 0,1 0 1 0 0,1-1 0 0 0,1 1-1 0 0,1-1 1 0 0,1 0 0 0 0,1 0-1 0 0,1-1 1 0 0,1 0 0 0 0,1 0-1 0 0,1-1 1 0 0,12 18-68 0 0,1-4 219 0 0,2 0-1 0 0,2-2 0 0 0,1-1 1 0 0,1-1-1 0 0,15 10-218 0 0,16 17-25 0 0,-59-68-15176 0 0,-2 5 8476 0 0</inkml:trace>
  <inkml:trace contextRef="#ctx0" brushRef="#br0" timeOffset="5818.291">4507 634 6025 0 0,'0'0'2261'0'0,"0"0"-273"0"0,0 0-166 0 0,0 0 36 0 0,0 0-106 0 0,0 0-329 0 0,-19 35-452 0 0,-57 108-383 0 0,35-67-205 0 0,-4-1-1 0 0,-47 60-382 0 0,61-85-50 0 0,15-23-1931 0 0,-1-1-6228 0 0,14-23 3656 0 0,0-2-107 0 0</inkml:trace>
  <inkml:trace contextRef="#ctx0" brushRef="#br0" timeOffset="6081.042">4102 682 7001 0 0,'0'0'1529'0'0,"0"0"-410"0"0,0 0-127 0 0,0 0 306 0 0,0 0 266 0 0,0 0 11 0 0,0 0-256 0 0,0 0-271 0 0,0 0-192 0 0,0 0-137 0 0,0 0-97 0 0,0 0-70 0 0,31 34-74 0 0,97 108-97 0 0,-33-38 325 0 0,12 33-494 0 0,-100-120-503 0 0,-6-14-4066 0 0,0-2-4544 0 0,-3-1 479 0 0</inkml:trace>
  <inkml:trace contextRef="#ctx0" brushRef="#br0" timeOffset="6334.338">4974 281 7210 0 0,'0'0'3652'0'0,"0"0"-1741"0"0,0 0-640 0 0,0 0 54 0 0,0 0 67 0 0,0 0-98 0 0,0 0-353 0 0,0 0-363 0 0,0 0-248 0 0,0 0-163 0 0,0 0-90 0 0,0 0-50 0 0,-25 32-43 0 0,-76 101-76 0 0,67-80-519 0 0,29-35-901 0 0,5-11-1435 0 0,0 0-3660 0 0,0-3-1783 0 0</inkml:trace>
  <inkml:trace contextRef="#ctx0" brushRef="#br0" timeOffset="6827.39">5210 793 13195 0 0,'0'0'1325'0'0,"0"0"-280"0"0,0 0 24 0 0,0 0 142 0 0,0 0-8 0 0,0 0-243 0 0,0 0-352 0 0,0 0-232 0 0,0 0-130 0 0,0 0-93 0 0,-31 12-69 0 0,-97 40-25 0 0,71-13-20 0 0,51-28-34 0 0,-4 2-53 0 0,1 0 1 0 0,1 1-1 0 0,1 0 0 0 0,0 1 0 0 0,0-1 1 0 0,2 2-1 0 0,0-1 0 0 0,0 0 1 0 0,2 1-1 0 0,0 0 0 0 0,0 0 1 0 0,2 0-1 0 0,0 8 48 0 0,1-21-13 0 0,0-1 0 0 0,1 1 0 0 0,-1 0 0 0 0,1-1 0 0 0,0 1 0 0 0,0-1 0 0 0,0 1 0 0 0,0-1 0 0 0,0 1 0 0 0,0-1 1 0 0,1 0-1 0 0,-1 1 0 0 0,1-1 0 0 0,-1 0 0 0 0,1 0 0 0 0,0 0 0 0 0,0 0 0 0 0,0-1 0 0 0,0 1 0 0 0,0 0 0 0 0,1-1 0 0 0,-1 0 0 0 0,0 1 0 0 0,1-1 0 0 0,-1 0 1 0 0,1 0-1 0 0,-1 0 0 0 0,1 0 0 0 0,-1-1 0 0 0,1 1 0 0 0,0-1 0 0 0,-1 0 0 0 0,1 0 0 0 0,2 0 13 0 0,95-11 244 0 0,-61-6-67 0 0,-1-2-1 0 0,-1-2 1 0 0,0-1 0 0 0,-2-1 0 0 0,-1-3 0 0 0,-1 0 0 0 0,-1-3 0 0 0,-1 0-1 0 0,-2-2 1 0 0,-1-1 0 0 0,-1-1 0 0 0,-2-2 0 0 0,15-27-177 0 0,-26 37-163 0 0,-1 0 1 0 0,-2-1-1 0 0,0 0 0 0 0,-1-1 0 0 0,-2 0 1 0 0,-1-1-1 0 0,-1 1 0 0 0,-1-2 1 0 0,-2 1-1 0 0,-1 0 0 0 0,-1 0 1 0 0,-1-1-1 0 0,-1 1 163 0 0,0 21-113 0 0,1 0 1 0 0,-1 0 0 0 0,0 0-1 0 0,0 1 1 0 0,-1-1 0 0 0,0 0-1 0 0,0 1 1 0 0,-1 0 0 0 0,0-1-1 0 0,0 1 1 0 0,0 0 0 0 0,-1 0-1 0 0,0 1 1 0 0,0-1 0 0 0,0 1-1 0 0,-1 0 1 0 0,1 0 0 0 0,-1 0-1 0 0,0 1 1 0 0,-1-1 0 0 0,1 1-1 0 0,-1 1 1 0 0,0-1 0 0 0,0 1-1 0 0,0 0 1 0 0,-1 0 0 0 0,1 1-1 0 0,0 0 1 0 0,-1 0 0 0 0,0 0-1 0 0,1 1 1 0 0,-1 0 0 0 0,0 0-1 0 0,0 1 1 0 0,0 0 0 0 0,0 0-1 0 0,1 1 1 0 0,-2-1 112 0 0,-3 4 51 0 0,1 1 0 0 0,0 0 0 0 0,0 0-1 0 0,0 1 1 0 0,0 0 0 0 0,1 1 0 0 0,0 0 0 0 0,1 0 0 0 0,-1 1 0 0 0,1 0 0 0 0,1 1 0 0 0,0-1-1 0 0,0 2 1 0 0,0-1 0 0 0,1 1 0 0 0,1 0 0 0 0,0 0 0 0 0,0 0 0 0 0,-2 8-51 0 0,-4 9 131 0 0,1 1 0 0 0,1 0 1 0 0,1 1-1 0 0,2 0 1 0 0,1 0-1 0 0,1 1 0 0 0,1-1 1 0 0,2 1-1 0 0,1-1 0 0 0,3 21-131 0 0,0-29 20 0 0,1-1 0 0 0,1 0 0 0 0,0 0-1 0 0,2 0 1 0 0,0 0 0 0 0,2-1-1 0 0,0-1 1 0 0,1 1 0 0 0,0-1 0 0 0,2-1-1 0 0,0 0 1 0 0,1-1 0 0 0,0 0-1 0 0,12 10-19 0 0,-16-19-173 0 0,-1-1-1 0 0,1 0 0 0 0,1 0 0 0 0,-1 0 0 0 0,1-1 0 0 0,0-1 0 0 0,0 0 1 0 0,1 0-1 0 0,-1-1 0 0 0,1 0 0 0 0,0-1 0 0 0,10 1 174 0 0,12-1-4650 0 0,-1-5-3826 0 0,-22 0 4455 0 0</inkml:trace>
  <inkml:trace contextRef="#ctx0" brushRef="#br0" timeOffset="7406.184">5779 704 4737 0 0,'0'0'1591'0'0,"0"0"-463"0"0,0 0-100 0 0,0 0 215 0 0,0 0 124 0 0,0 0-85 0 0,0 0-308 0 0,0 0-340 0 0,-14 34-219 0 0,-43 104-120 0 0,42-77 115 0 0,17-51-289 0 0,-2-6-51 0 0,1 0 0 0 0,-1 0 0 0 0,1-1 0 0 0,0 1 0 0 0,0 0 0 0 0,0-1 0 0 0,0 1 0 0 0,1-1 0 0 0,0 1 0 0 0,0-1 0 0 0,0 0 0 0 0,0 0 0 0 0,0 0 0 0 0,0 0 0 0 0,1 0 0 0 0,-1 0 0 0 0,1 0 0 0 0,0-1 0 0 0,0 0 0 0 0,0 1 0 0 0,0-1 0 0 0,1 0 0 0 0,-1 0 0 0 0,0-1 0 0 0,1 1 0 0 0,-1-1 0 0 0,1 0 0 0 0,0 0 0 0 0,-1 0 0 0 0,1 0 0 0 0,0 0 0 0 0,3-1-70 0 0,2 1 220 0 0,1 0 1 0 0,-1-1 0 0 0,1-1-1 0 0,-1 0 1 0 0,0 0 0 0 0,1-1-1 0 0,-1 0 1 0 0,0 0-1 0 0,0-1 1 0 0,0 0 0 0 0,0-1-1 0 0,6-3-220 0 0,12-11 242 0 0,0-1 0 0 0,-2-2 0 0 0,0 0 0 0 0,-2-2 0 0 0,0-1 0 0 0,-1 0 0 0 0,-2-2 0 0 0,8-11-242 0 0,52-62 363 0 0,-80 98-365 0 0,1 1 1 0 0,-1 0-1 0 0,0-1 0 0 0,0 1 0 0 0,0-1 0 0 0,0 1 0 0 0,0 0 0 0 0,0-1 0 0 0,0 1 0 0 0,0-1 0 0 0,1 1 0 0 0,-1 0 0 0 0,0-1 0 0 0,0 1 0 0 0,0 0 0 0 0,1-1 0 0 0,-1 1 0 0 0,0 0 0 0 0,1 0 0 0 0,-1-1 0 0 0,0 1 0 0 0,1 0 0 0 0,-1 0 0 0 0,0-1 0 0 0,1 1 0 0 0,-1 0 0 0 0,0 0 0 0 0,1 0 0 0 0,-1 0 0 0 0,0-1 0 0 0,1 1 0 0 0,-1 0 0 0 0,1 0 0 0 0,-1 0 0 0 0,0 0 0 0 0,1 0 0 0 0,-1 0 0 0 0,1 0 0 0 0,-1 0 0 0 0,0 0 0 0 0,1 0 0 0 0,-1 0 0 0 0,1 1 0 0 0,-1-1 0 0 0,0 0 0 0 0,1 0 0 0 0,-1 0 1 0 0,1 0-1 0 0,-1 1 0 0 0,0-1 0 0 0,1 0 0 0 0,-1 0 0 0 0,0 1 0 0 0,0-1 0 0 0,1 0 0 0 0,-1 0 0 0 0,0 1 0 0 0,0-1 0 0 0,1 0 0 0 0,-1 1 0 0 0,0-1 0 0 0,0 1 0 0 0,0-1 0 0 0,1 0 0 0 0,-1 1 0 0 0,0-1 0 0 0,0 0 0 0 0,0 1 0 0 0,0 0 2 0 0,-1 32-163 0 0,1-28 224 0 0,-52 311-908 0 0,51 59-1402 0 0,-1-340 1788 0 0,-1 0-1 0 0,-2-1 0 0 0,-1 0 0 0 0,-2 0 1 0 0,-1 0-1 0 0,-2-1 0 0 0,-1 0 0 0 0,-13 22 462 0 0,23-48 189 0 0,0 0-1 0 0,-1-1 0 0 0,0 1 1 0 0,-1 0-1 0 0,1-1 1 0 0,-1 0-1 0 0,0 0 0 0 0,-1 0 1 0 0,1 0-1 0 0,-1-1 1 0 0,0 1-1 0 0,-1-1 0 0 0,1-1 1 0 0,-1 1-1 0 0,0-1 1 0 0,0 0-1 0 0,-1 0 0 0 0,1-1 1 0 0,-1 0-1 0 0,1 0 0 0 0,-1 0 1 0 0,0-1-1 0 0,-7 2-188 0 0,10-4 76 0 0,-1-1 1 0 0,1 1-1 0 0,0-1 0 0 0,0 0 0 0 0,0 0 0 0 0,0 0 1 0 0,0 0-1 0 0,0-1 0 0 0,0 0 0 0 0,0 0 0 0 0,0 0 1 0 0,1 0-1 0 0,-1 0 0 0 0,1-1 0 0 0,0 0 0 0 0,-1 1 1 0 0,1-1-1 0 0,0 0 0 0 0,1-1 0 0 0,-1 1 0 0 0,1 0 1 0 0,-1-1-1 0 0,1 0 0 0 0,0 1 0 0 0,0-1 0 0 0,0 0 1 0 0,1 0-1 0 0,0 0 0 0 0,-1 0 0 0 0,1 0 0 0 0,1 0 1 0 0,-1-4-77 0 0,-5-140 292 0 0,11 115-589 0 0,2 0 0 0 0,2 1-1 0 0,0-1 1 0 0,2 2-1 0 0,2-1 1 0 0,1 2 0 0 0,9-14 297 0 0,25-64-9766 0 0,-37 76-834 0 0</inkml:trace>
  <inkml:trace contextRef="#ctx0" brushRef="#br0" timeOffset="7665.484">6580 259 9794 0 0,'0'0'4840'0'0,"0"0"-2970"0"0,0 0-1028 0 0,0 0 79 0 0,0 0 192 0 0,0 0 21 0 0,0 0-241 0 0,0 0-269 0 0,0 0-218 0 0,0 0-145 0 0,-13 31-77 0 0,-40 100-68 0 0,0-39-96 0 0,53-92-22 0 0,-56 80-440 0 0,14-31-4251 0 0,30-35-1984 0 0,5-3-4527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59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248 221 6673 0 0,'0'0'1475'0'0,"0"0"-130"0"0,0 0-64 0 0,0 0 108 0 0,0 0 194 0 0,0 0 64 0 0,0 0-192 0 0,0 0-378 0 0,0 0-405 0 0,0 0-320 0 0,-8 2-182 0 0,-23 8-58 0 0,24 30 121 0 0,61 311 1134 0 0,-22-31-1631 0 0,-34-182-4697 0 0,-5-98-3545 0 0,1-31 1406 0 0</inkml:trace>
  <inkml:trace contextRef="#ctx0" brushRef="#br0" timeOffset="370.775">1 387 6937 0 0,'0'0'1638'0'0,"0"0"-37"0"0,0 0 24 0 0,0 0 57 0 0,0 0-71 0 0,0 0-307 0 0,0 0-448 0 0,0 0-324 0 0,0 0-158 0 0,0 0-37 0 0,0 0 13 0 0,0 0-21 0 0,31-15-24 0 0,103-45-18 0 0,0 21 233 0 0,-97 29-409 0 0,1 2 0 0 0,0 1-1 0 0,0 3 1 0 0,0 0 0 0 0,0 3-1 0 0,38 3-110 0 0,-73-2 0 0 0,0 0-1 0 0,0 1 1 0 0,0-1-1 0 0,1 1 0 0 0,-1-1 1 0 0,0 1-1 0 0,0 0 0 0 0,0 1 1 0 0,0-1-1 0 0,0 0 0 0 0,-1 1 1 0 0,1-1-1 0 0,0 1 1 0 0,0 0-1 0 0,-1 0 0 0 0,0 0 1 0 0,1 1-1 0 0,-1-1 0 0 0,0 0 1 0 0,0 1-1 0 0,0-1 0 0 0,0 1 1 0 0,0 0-1 0 0,-1 0 1 0 0,0 0-1 0 0,1-1 0 0 0,-1 1 1 0 0,0 0-1 0 0,0 1 0 0 0,0-1 1 0 0,-1 0-1 0 0,1 0 0 0 0,-1 0 1 0 0,0 0-1 0 0,0 1 0 0 0,0-1 1 0 0,0 0-1 0 0,0 0 1 0 0,-1 0-1 0 0,1 1 0 0 0,-1-1 1 0 0,0 0-1 0 0,0 0 0 0 0,0 0 1 0 0,0 0-1 0 0,-1 1 1 0 0,-7 13 0 0 0,0-1 0 0 0,0 1-1 0 0,-2-1 1 0 0,0-1 0 0 0,0 0 0 0 0,-2 0 0 0 0,0-1 0 0 0,-12 15 16 0 0,11-12 3 0 0,6-9-24 0 0,0 0 1 0 0,1 0-1 0 0,0 1 0 0 0,1 0 1 0 0,-1 0-1 0 0,2 1 0 0 0,-1 0 1 0 0,1 0-1 0 0,1 0 0 0 0,0 1 1 0 0,0-1-1 0 0,1 1 0 0 0,1 0 1 0 0,0 0-1 0 0,0 0 5 0 0,5-6-4 0 0,-1 0-1 0 0,1 0 1 0 0,0-1 0 0 0,1 0-1 0 0,-1 1 1 0 0,1-1-1 0 0,0 0 1 0 0,0-1-1 0 0,0 1 1 0 0,0-1 0 0 0,1 0-1 0 0,-1 0 1 0 0,1 0-1 0 0,0 0 1 0 0,0-1 0 0 0,0 0-1 0 0,0 0 1 0 0,0 0-1 0 0,0-1 1 0 0,1 0 0 0 0,-1 0-1 0 0,1 0 1 0 0,1 0 4 0 0,-6-1 0 0 0,14 3 3 0 0,0 0 0 0 0,-1 2 0 0 0,1-1 0 0 0,-1 2 0 0 0,1 0 0 0 0,-2 1 0 0 0,12 7-3 0 0,-23-13 16 0 0,-1 0 1 0 0,1 1-1 0 0,-1-1 0 0 0,1 1 0 0 0,-1-1 1 0 0,0 1-1 0 0,0-1 0 0 0,0 1 0 0 0,0 0 1 0 0,0 0-1 0 0,0 0 0 0 0,0 0 0 0 0,0-1 1 0 0,-1 1-1 0 0,1 0 0 0 0,-1 0 0 0 0,1 0 1 0 0,-1 0-1 0 0,0 0 0 0 0,0 0 0 0 0,0 0 1 0 0,0 1-1 0 0,0-1 0 0 0,0 0 0 0 0,-1 0 1 0 0,1 0-1 0 0,-1 0 0 0 0,1-1 0 0 0,-1 1 1 0 0,0 0-1 0 0,0 0 0 0 0,0 0 0 0 0,0 0 1 0 0,0-1-1 0 0,0 1 0 0 0,0 0 0 0 0,-1 0-16 0 0,-53 57 716 0 0,55-58-715 0 0,-231 153 504 0 0,190-128-584 0 0,0-2-1 0 0,-2-1 1 0 0,-1-2 0 0 0,-12 2 79 0 0,31-18-1529 0 0,31-17-4040 0 0,32-13-3281 0 0,-25 14 2485 0 0</inkml:trace>
  <inkml:trace contextRef="#ctx0" brushRef="#br0" timeOffset="1073.3">971 840 5505 0 0,'0'0'2693'0'0,"0"0"-517"0"0,0 0-313 0 0,0 0-13 0 0,0 0-44 0 0,0 0-245 0 0,0 0-447 0 0,0 0-407 0 0,0 0-295 0 0,-11 32-175 0 0,-31 97-66 0 0,39-93-52 0 0,16-33 8 0 0,-8-4-66 0 0,11 0 55 0 0,1-1 1 0 0,-1-1 0 0 0,1 0 0 0 0,-1-2 0 0 0,0 0-1 0 0,-1 0 1 0 0,1-1 0 0 0,-1-1 0 0 0,0-1-1 0 0,-1 0 1 0 0,0-1 0 0 0,0-1 0 0 0,-1 0-1 0 0,0 0 1 0 0,0-1 0 0 0,-1-1 0 0 0,2-4-117 0 0,4 0 30 0 0,189-186 185 0 0,-206 202-234 0 0,0 1 1 0 0,1 0 0 0 0,-1 0 0 0 0,0 0 0 0 0,0 0-1 0 0,1 0 1 0 0,-1 1 0 0 0,0-1 0 0 0,0 0 0 0 0,0 1-1 0 0,-1-1 1 0 0,1 0 0 0 0,0 1 0 0 0,0-1 0 0 0,-1 1 0 0 0,1-1-1 0 0,-1 1 1 0 0,1-1 0 0 0,-1 1 0 0 0,0 0 0 0 0,1-1-1 0 0,-1 1 1 0 0,0 0 0 0 0,0-1 0 0 0,0 1 0 0 0,-1-1-1 0 0,1 1 1 0 0,0 0 0 0 0,0-1 0 0 0,-1 1 0 0 0,1-1 0 0 0,-1 1-1 0 0,0-1 1 0 0,1 1 0 0 0,-1-1 0 0 0,0 1 18 0 0,1 4-18 0 0,-3 24-15 0 0,2-26 25 0 0,-1 0 0 0 0,1 0 1 0 0,0 1-1 0 0,0-1 1 0 0,0 1-1 0 0,1-1 1 0 0,-1 0-1 0 0,1 1 0 0 0,0-1 1 0 0,1 1-1 0 0,-1-1 1 0 0,1 1-1 0 0,0-1 1 0 0,0 1-1 0 0,0-1 0 0 0,0 0 1 0 0,1 0-1 0 0,0 0 1 0 0,0 0-1 0 0,0 0 1 0 0,0 0-1 0 0,1 0 0 0 0,-1 0 1 0 0,1-1-1 0 0,0 1 1 0 0,0-1-1 0 0,0 0 1 0 0,1 0-1 0 0,-1 0 0 0 0,1-1 1 0 0,-1 1-1 0 0,1-1 1 0 0,0 0-1 0 0,0 0 1 0 0,3 1 7 0 0,1-1 44 0 0,0 0-1 0 0,0-1 1 0 0,0 0 0 0 0,0-1 0 0 0,-1 0 0 0 0,1 0 0 0 0,0 0 0 0 0,0-1 0 0 0,0 0 0 0 0,0-1-1 0 0,-1 0 1 0 0,1 0 0 0 0,0-1 0 0 0,-1 0 0 0 0,0 0 0 0 0,0-1 0 0 0,0 1 0 0 0,0-2 0 0 0,0 1-1 0 0,-1-1 1 0 0,0 0 0 0 0,0 0 0 0 0,3-4-44 0 0,33-32 305 0 0,-3-2-1 0 0,-1-2 1 0 0,-2-1 0 0 0,-2-1-1 0 0,-3-3 1 0 0,-1 0 0 0 0,17-44-305 0 0,-30 55 28 0 0,-3-1 1 0 0,-1 0 0 0 0,-2 0-1 0 0,-2-1 1 0 0,-1-1 0 0 0,-2 0-1 0 0,-3 0 1 0 0,0-39-29 0 0,-3 80 3 0 0,0-1-1 0 0,1 1 1 0 0,-1-1 0 0 0,0 1-1 0 0,0-1 1 0 0,0 0 0 0 0,0 1-1 0 0,0-1 1 0 0,-1 1 0 0 0,1-1-1 0 0,0 1 1 0 0,-1-1 0 0 0,1 1-1 0 0,-1 0 1 0 0,1-1 0 0 0,-1 1-1 0 0,0-1 1 0 0,1 1 0 0 0,-1 0-1 0 0,0 0 1 0 0,0-1 0 0 0,0 1-1 0 0,0 0 1 0 0,0 0 0 0 0,0 0-1 0 0,-1 0 1 0 0,0-1-3 0 0,-19 40-373 0 0,1 24 348 0 0,3 1 0 0 0,2 0 0 0 0,3 1 1 0 0,2 0-1 0 0,4 1 0 0 0,2 0 0 0 0,4 22 25 0 0,2-62-46 0 0,0 0 0 0 0,2-1 0 0 0,1 1-1 0 0,1-1 1 0 0,1 0 0 0 0,1 0 0 0 0,1-1 0 0 0,1 0 0 0 0,1-1-1 0 0,1 0 1 0 0,2 1 46 0 0,-9-9-2907 0 0,-78-90-11952 0 0,59 61 10512 0 0,2 7 2411 0 0</inkml:trace>
  <inkml:trace contextRef="#ctx0" brushRef="#br0" timeOffset="1329.6">1468 332 11554 0 0,'0'0'1610'0'0,"0"0"-136"0"0,0 0 33 0 0,0 0-32 0 0,35 0-198 0 0,116 0-214 0 0,-42-3 342 0 0,-1-5-1 0 0,107-22-1404 0 0,-52 5 213 0 0,-82 14-464 0 0,12-1-1368 0 0,-32 5-4051 0 0,-31 3-5651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53 4209 0 0,'0'0'1900'0'0,"0"0"-247"0"0,0 0-198 0 0,0 0 33 0 0,0 0 76 0 0,0 0-27 0 0,0 0-289 0 0,0 0-421 0 0,0 0-358 0 0,0 0-257 0 0,0 0-114 0 0,0 3-9 0 0,12 498 2410 0 0,-35-314-2316 0 0,23-227 2662 0 0,5-85-2583 0 0,5 58-217 0 0,2 0 0 0 0,4 2 0 0 0,2-1 0 0 0,4 2 1 0 0,26-55-46 0 0,-44 109-1 0 0,1-1-1 0 0,0 2 1 0 0,1-1 0 0 0,0 0 0 0 0,0 1 0 0 0,1 0 0 0 0,0 1 0 0 0,1 0 0 0 0,0 0 0 0 0,0 0 0 0 0,1 1 0 0 0,-1 0 0 0 0,10-5 1 0 0,-15 11-6 0 0,-1 0-1 0 0,0 1 0 0 0,1-1 1 0 0,-1 1-1 0 0,1-1 1 0 0,-1 1-1 0 0,0 0 0 0 0,1 0 1 0 0,-1 0-1 0 0,1 0 1 0 0,-1 0-1 0 0,0 1 0 0 0,1-1 1 0 0,-1 1-1 0 0,1-1 1 0 0,-1 1-1 0 0,0 0 0 0 0,0 0 1 0 0,1 0-1 0 0,-1 0 1 0 0,0 0-1 0 0,0 1 0 0 0,0-1 1 0 0,0 1-1 0 0,0-1 1 0 0,-1 1-1 0 0,1 0 0 0 0,0 0 1 0 0,-1 0-1 0 0,1-1 1 0 0,-1 2-1 0 0,0-1 0 0 0,0 0 1 0 0,1 2 6 0 0,33 88 90 0 0,-30-73-76 0 0,1 20-906 0 0,-6-38 82 0 0,0-1-555 0 0,0 0-824 0 0,0-1-3273 0 0,0-2 2897 0 0,0 3 1272 0 0,0-4-6761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0 3209 0 0,'0'0'1657'0'0,"0"0"-79"0"0,0 0 200 0 0,0 0 306 0 0,0 0 115 0 0,0 0-246 0 0,0 0-548 0 0,0 0-495 0 0,0 0-337 0 0,0 0-202 0 0,0 0-103 0 0,0 0-70 0 0,0 0-72 0 0,-16 26-51 0 0,-52 79-64 0 0,28-32-1782 0 0,36-60-525 0 0,1-6-2493 0 0,2-3-4750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0,'0'0'739'0'0,"0"0"879"0"0,0 0 394 0 0,0 0 212 0 0,0 0 85 0 0,0 0-149 0 0,0 0-450 0 0,0 0-530 0 0,0 0-398 0 0,0 0-226 0 0,0 0-69 0 0,0 0 19 0 0,8-3 48 0 0,62-16 1206 0 0,156 19 277 0 0,-180 4-1529 0 0,-46-4-229 0 0,0 0 61 0 0,0 0 40 0 0,-40-74 582 0 0,30 63-911 0 0,-77-91-48 0 0,64 65-2065 0 0,31 36-7993 0 0,-3 1-697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0,'0'0'417'0'0,"0"0"1116"0"0,0 0 510 0 0,0 0 189 0 0,0 0 5 0 0,0 0-299 0 0,0 0-386 0 0,0 0-353 0 0,0 0-295 0 0,0 0-184 0 0,0 0-106 0 0,0 0-18 0 0,0 0-15 0 0,5-1-21 0 0,34 1 950 0 0,81 1 1412 0 0,-25-7-2575 0 0,14-10-794 0 0,-90 10-659 0 0,-15 5-3102 0 0,-1 1-4129 0 0,-3 0 530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2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0,'0'0'928'0'0,"0"0"655"0"0,0 0 346 0 0,0 0 34 0 0,0 0-228 0 0,0 0-428 0 0,0 0-388 0 0,0 0-194 0 0,0 0-23 0 0,0 0 56 0 0,5 0 56 0 0,273 0 7185 0 0,-116-18-7866 0 0,-162 18-657 0 0,0 0-412 0 0,0 0-714 0 0,0 0-1333 0 0,0 0-2806 0 0,0 0-3824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0 258 0 0 0,'0'0'1444'0'0,"0"0"147"0"0,0 0 218 0 0,0 0 246 0 0,0 0 61 0 0,0 0-179 0 0,0 0-434 0 0,0 0-443 0 0,0 0-321 0 0,0 0-146 0 0,0 0-47 0 0,0 0-45 0 0,11-3-2 0 0,84-12 1024 0 0,243 11 2311 0 0,-338 4-3494 0 0,0 0 83 0 0,0 0 46 0 0,-16-22 741 0 0,-142-148-1676 0 0,140 143-2357 0 0,16 20-1484 0 0,1 1-3462 0 0,1 2-1058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48 170 288 0 0,'0'0'1815'0'0,"0"0"-367"0"0,0 0-67 0 0,0 0 259 0 0,0 0 204 0 0,0 0 16 0 0,0 0-248 0 0,0 0-372 0 0,0 0-337 0 0,-4 32-228 0 0,-12 100-150 0 0,15 17 1064 0 0,5-94-1235 0 0,-1-7-152 0 0,-1-27-115 0 0,0-1 0 0 0,-2 1 0 0 0,-1 0 0 0 0,0-1 0 0 0,-2 1 0 0 0,-2 13-87 0 0,-15 14 819 0 0,12-67 1653 0 0,14-74-1432 0 0,37-46-647 0 0,-18 66-269 0 0,-21 61-115 0 0,17-60 17 0 0,3 1 1 0 0,4 1-1 0 0,2 1 1 0 0,11-12-27 0 0,-29 58 11 0 0,-11 19-8 0 0,1 0 0 0 0,-1 0 0 0 0,1 0 0 0 0,0 1-1 0 0,-1-1 1 0 0,2 1 0 0 0,-1-1 0 0 0,0 1 0 0 0,1 0 0 0 0,-1 0-1 0 0,1 0 1 0 0,0 0 0 0 0,0 0 0 0 0,0 1 0 0 0,0-1 0 0 0,1 1 0 0 0,-1 0-1 0 0,1 0 1 0 0,-1 0 0 0 0,1 0 0 0 0,0 1 0 0 0,0 0 0 0 0,0-1 0 0 0,-1 1-1 0 0,1 1 1 0 0,1-1-3 0 0,1 4 3 0 0,-1 0 0 0 0,1 1 0 0 0,-1-1 0 0 0,1 1 0 0 0,-1 1 0 0 0,0-1 0 0 0,0 1 0 0 0,-1 0 0 0 0,0 0 0 0 0,0 0 0 0 0,0 0 0 0 0,0 1 0 0 0,-1 0 0 0 0,0 0 0 0 0,0 0 0 0 0,0 0-3 0 0,31 96 91 0 0,-17-50-1114 0 0,3-62-12920 0 0,-19 9 11983 0 0,4-6-4199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4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13939 0 0,'0'0'1162'0'0,"0"0"-316"0"0,0 0-311 0 0,0 0-3 0 0,0 0 174 0 0,0 0 146 0 0,0 0-16 0 0,0 0-220 0 0,0 0-258 0 0,0 0-226 0 0,0 0-160 0 0,0 0-91 0 0,11 0-592 0 0,18 12-1987 0 0,-12-4-4870 0 0,-8-6-1822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1 416 2048 0 0,'0'0'1835'0'0,"0"0"-159"0"0,0 0 97 0 0,0 0 277 0 0,0 0 106 0 0,0 0-174 0 0,0 0-363 0 0,0 0-366 0 0,0 0-257 0 0,0 0-125 0 0,0 0-99 0 0,0 0-75 0 0,35-6-50 0 0,111-18-107 0 0,45 14 846 0 0,-114 28-1236 0 0,-127-96 2818 0 0,38 60-2900 0 0,2 0 1 0 0,0-1-1 0 0,0 0 1 0 0,2-1-1 0 0,1 1 1 0 0,0-2-1 0 0,0-5-68 0 0,-1-31-2055 0 0,10-4-3289 0 0,2 39-1847 0 0,3 6-4117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3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279 603 16 0 0,'0'0'1894'0'0,"0"0"-94"0"0,0 0-57 0 0,0 0 134 0 0,0 0 38 0 0,0 0-154 0 0,0 0-276 0 0,0 0-381 0 0,0 0-300 0 0,0 0-210 0 0,0 0-118 0 0,0 0-48 0 0,0 0-19 0 0,-23 3-21 0 0,-71 8-66 0 0,43 11 28 0 0,44-14-298 0 0,-1-2-50 0 0,-1 1-1 0 0,1-1 1 0 0,1 2-1 0 0,-1-1 1 0 0,1 1-1 0 0,1 0 1 0 0,-1 1-1 0 0,1-1 1 0 0,1 1-1 0 0,0 0 1 0 0,0 1-1 0 0,1-1 1 0 0,0 1-1 0 0,0 0 1 0 0,1 0-1 0 0,1 0 1 0 0,-1 1-1 0 0,1 7-1 0 0,2-13-2 0 0,0 0 0 0 0,1 0-1 0 0,-1 0 1 0 0,1-1 0 0 0,0 1 0 0 0,1 0-1 0 0,-1-1 1 0 0,1 1 0 0 0,0-1 0 0 0,0 0-1 0 0,0 1 1 0 0,1-1 0 0 0,-1 0 0 0 0,1 0-1 0 0,0-1 1 0 0,0 1 0 0 0,1 0-1 0 0,-1-1 1 0 0,1 0 0 0 0,-1 0 0 0 0,1 0-1 0 0,0 0 1 0 0,0-1 0 0 0,1 0 0 0 0,-1 1-1 0 0,0-1 1 0 0,1-1 0 0 0,-1 1 0 0 0,1-1 2 0 0,3 2 151 0 0,0 0 0 0 0,1-1 0 0 0,-1-1 1 0 0,1 1-1 0 0,-1-1 0 0 0,1-1 0 0 0,0 1 1 0 0,-1-1-1 0 0,1-1 0 0 0,-1 0 0 0 0,1 0 1 0 0,-1-1-1 0 0,1 0 0 0 0,-1 0 0 0 0,0-1 1 0 0,0 0-1 0 0,0 0 0 0 0,0-1 0 0 0,0 0 1 0 0,-1-1-1 0 0,0 1 0 0 0,0-1 0 0 0,6-6-151 0 0,11-9 353 0 0,-1-2 0 0 0,0 0 0 0 0,-2-1 0 0 0,-1-2 1 0 0,16-24-354 0 0,-17 21-168 0 0,-2 0 0 0 0,-1-1 1 0 0,-1 0-1 0 0,-2-1 1 0 0,-1-1-1 0 0,-1 0 0 0 0,-1-1 1 0 0,-2 0-1 0 0,-2 0 1 0 0,-1-1-1 0 0,-1 0 0 0 0,-1 0 1 0 0,-2 0-1 0 0,-2 0 1 0 0,-2-15 167 0 0,0 33-183 0 0,0-1 1 0 0,-1 1-1 0 0,-1 0 1 0 0,0 0-1 0 0,-1 1 1 0 0,0-1-1 0 0,-1 1 1 0 0,-6-8 182 0 0,10 16-47 0 0,0 1 0 0 0,-1 1 0 0 0,1-1 0 0 0,-1 0 0 0 0,0 1 0 0 0,0 0 0 0 0,0 0 0 0 0,0 0 0 0 0,-1 0 1 0 0,0 1-1 0 0,0 0 0 0 0,0 0 0 0 0,0 0 0 0 0,0 0 0 0 0,0 1 0 0 0,-1 0 0 0 0,0 0 0 0 0,1 0 0 0 0,-1 1 0 0 0,0 0 0 0 0,1 0 1 0 0,-1 0-1 0 0,0 1 0 0 0,-3 0 47 0 0,2 3 16 0 0,0 0 1 0 0,0 0-1 0 0,0 1 0 0 0,1-1 1 0 0,0 2-1 0 0,-1-1 0 0 0,1 1 1 0 0,1 0-1 0 0,-1 0 1 0 0,1 0-1 0 0,0 1 0 0 0,0 0 1 0 0,0 0-1 0 0,1 0 0 0 0,0 0 1 0 0,0 1-1 0 0,1 0 1 0 0,0 0-1 0 0,0 0 0 0 0,0 0 1 0 0,1 1-17 0 0,-4 9 91 0 0,1-1 0 0 0,0 1 1 0 0,2-1-1 0 0,0 1 0 0 0,1 0 0 0 0,0 0 0 0 0,2 0 1 0 0,0 1-1 0 0,0-1 0 0 0,2 0 0 0 0,0 0 1 0 0,1 0-1 0 0,1-1 0 0 0,0 1 0 0 0,2-1 1 0 0,-1 0-1 0 0,9 16-91 0 0,3 2 320 0 0,2-1 0 0 0,1-1 0 0 0,2 0 0 0 0,1-2 0 0 0,1 0 0 0 0,9 6-320 0 0,115 118 990 0 0,-134-135-1004 0 0,-24-23-1513 0 0,-11-21-4131 0 0,11 6-5087 0 0,7 12 6360 0 0</inkml:trace>
  <inkml:trace contextRef="#ctx0" brushRef="#br0" timeOffset="1758.566">888 622 2489 0 0,'0'0'1645'0'0,"0"0"-407"0"0,0 0 22 0 0,0 0 294 0 0,0 0 307 0 0,0 0 127 0 0,0 0-227 0 0,36-2-364 0 0,113-2-385 0 0,109 2 1476 0 0,-237 10-2451 0 0,-20-2-2395 0 0,-26-1-9868 0 0,18-5 8080 0 0</inkml:trace>
  <inkml:trace contextRef="#ctx0" brushRef="#br0" timeOffset="2070.385">1072 246 6449 0 0,'0'0'1327'0'0,"0"0"-456"0"0,0 0-49 0 0,0 0 365 0 0,0 0 376 0 0,0 0 121 0 0,0 0-205 0 0,0 0-307 0 0,3 33-286 0 0,10 102-218 0 0,8 11 579 0 0,-5 147-840 0 0,-16-279-1510 0 0,2 35 1011 0 0,2-34-4820 0 0,1-1-5686 0 0,-4-13 7541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4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0 307 0 0 0,'0'0'1083'0'0,"0"0"297"0"0,0 0 189 0 0,0 0 15 0 0,0 0-50 0 0,0 0-70 0 0,0 0-76 0 0,34 14-86 0 0,107 43-77 0 0,-55-42 508 0 0,-68-17-1301 0 0,10-2 42 0 0,1-2-1 0 0,-1-1 1 0 0,0-1 0 0 0,0-1-1 0 0,-1-2 1 0 0,-1 0 0 0 0,0-2-1 0 0,0-1 1 0 0,-1-1 0 0 0,2-3-474 0 0,-7 3 264 0 0,0 0 0 0 0,-1-2 0 0 0,0 0 0 0 0,-1-1 0 0 0,-1-1-1 0 0,-1 0 1 0 0,-1-2 0 0 0,-1 1 0 0 0,-1-2 0 0 0,0 0 0 0 0,-2 0 0 0 0,2-5-264 0 0,-13 26 4 0 0,0 0 0 0 0,0-1 0 0 0,1 1 0 0 0,-1 0 0 0 0,1 0-1 0 0,-1 0 1 0 0,1 0 0 0 0,0 0 0 0 0,-1 1 0 0 0,1-1 0 0 0,0 0 0 0 0,0 0-1 0 0,-1 0 1 0 0,1 0 0 0 0,0 1 0 0 0,0-1 0 0 0,0 0 0 0 0,0 1 0 0 0,0-1 0 0 0,0 1-1 0 0,0-1 1 0 0,0 1 0 0 0,0 0 0 0 0,0-1 0 0 0,0 1 0 0 0,0 0 0 0 0,1 0 0 0 0,-1-1-1 0 0,0 1 1 0 0,0 0 0 0 0,0 0 0 0 0,0 0 0 0 0,0 1 0 0 0,0-1 0 0 0,1 0 0 0 0,-1 0-1 0 0,0 1 1 0 0,0-1 0 0 0,0 0 0 0 0,0 1 0 0 0,0-1 0 0 0,0 1 0 0 0,0-1-1 0 0,0 1 1 0 0,0 0 0 0 0,0-1 0 0 0,-1 1 0 0 0,1 0 0 0 0,0 0 0 0 0,0 0 0 0 0,0 0-1 0 0,-1-1 1 0 0,1 1 0 0 0,-1 0 0 0 0,1 0 0 0 0,-1 0 0 0 0,1 0 0 0 0,-1 1 0 0 0,1-1-1 0 0,-1 0 1 0 0,0 0 0 0 0,0 0-4 0 0,16 25 29 0 0,-2 0 1 0 0,-1 1-1 0 0,-2 0 0 0 0,0 1 0 0 0,-2 0 1 0 0,-1 1-1 0 0,-1 0 0 0 0,-1 0 0 0 0,-2 0 0 0 0,-1 1 1 0 0,-1 0-1 0 0,-2 16-29 0 0,-1-42 11 0 0,0 1 0 0 0,0-1 1 0 0,0 0-1 0 0,0 0 0 0 0,0 0 0 0 0,-1 0 1 0 0,0 0-1 0 0,0 0 0 0 0,0-1 0 0 0,0 1 1 0 0,0-1-1 0 0,-1 1 0 0 0,0-1 0 0 0,1 0 0 0 0,-1 0 1 0 0,-1 0-1 0 0,1 0 0 0 0,0 0 0 0 0,-1-1 1 0 0,1 0-1 0 0,-1 1 0 0 0,0-1 0 0 0,0-1 1 0 0,1 1-1 0 0,-1 0 0 0 0,0-1 0 0 0,-3 1-11 0 0,-116 16-276 0 0,-1-24-2934 0 0,100 1-545 0 0,14 5-6949 0 0,10 0 5157 0 0</inkml:trace>
  <inkml:trace contextRef="#ctx0" brushRef="#br0" timeOffset="369.897">1462 94 8874 0 0,'0'0'1023'0'0,"0"0"-44"0"0,0 0 130 0 0,0 0 244 0 0,0 0 147 0 0,-33 29-124 0 0,-102 91-356 0 0,74-44-71 0 0,57-63-827 0 0,1-8-102 0 0,1 0 0 0 0,-1 0 1 0 0,1 0-1 0 0,1 0 0 0 0,-1 0 0 0 0,1 0 0 0 0,0 1 0 0 0,0-1 0 0 0,1 0 0 0 0,-1 1 1 0 0,1-1-1 0 0,0 1 0 0 0,1-1 0 0 0,-1 0 0 0 0,1 1 0 0 0,0-1 0 0 0,0 0 0 0 0,1 0 1 0 0,0 0-1 0 0,0 0 0 0 0,0 0 0 0 0,0 0 0 0 0,1 0 0 0 0,0-1 0 0 0,0 1 0 0 0,0-1 0 0 0,0 0 1 0 0,1 0-1 0 0,-1 0 0 0 0,1 0 0 0 0,0 0 0 0 0,1-1 0 0 0,-1 0 0 0 0,0 0 0 0 0,4 1-20 0 0,8 2 111 0 0,1-2 0 0 0,-1 0 0 0 0,1-1 0 0 0,1 0 0 0 0,-1-1 0 0 0,0-1 0 0 0,0-1 0 0 0,0-1 0 0 0,1 0-1 0 0,-1-1 1 0 0,0-1 0 0 0,0-1 0 0 0,-1 0 0 0 0,1-1 0 0 0,-1-1 0 0 0,0 0 0 0 0,0-1 0 0 0,-1-1 0 0 0,12-7-111 0 0,-15 7 197 0 0,0 1 1 0 0,0-1-1 0 0,-1-1 1 0 0,0 0-1 0 0,0-1 1 0 0,-1 0 0 0 0,0 0-1 0 0,-1-1 1 0 0,-1 0-1 0 0,1-1 1 0 0,1-4-198 0 0,-7 11 50 0 0,-1 0-1 0 0,1-1 1 0 0,-1 1 0 0 0,0-1 0 0 0,0 1-1 0 0,0-1 1 0 0,-1 1 0 0 0,0-1 0 0 0,0 0-1 0 0,-1 0 1 0 0,0 0 0 0 0,0 0 0 0 0,0 1-1 0 0,0-1 1 0 0,-1 0 0 0 0,0 0 0 0 0,0 1-1 0 0,-1-1 1 0 0,0 0 0 0 0,0 1-1 0 0,0-1 1 0 0,0 1 0 0 0,-1 0 0 0 0,0 0-1 0 0,0 0 1 0 0,0 0 0 0 0,-1 0 0 0 0,-1 0-50 0 0,-3-5-115 0 0,-1 1 1 0 0,-1 1-1 0 0,1 0 0 0 0,-1 0 1 0 0,-1 1-1 0 0,0 0 1 0 0,0 1-1 0 0,0 0 1 0 0,0 1-1 0 0,-1 0 1 0 0,0 1-1 0 0,0 0 1 0 0,-6-1 114 0 0,-104-2-3862 0 0,92 15 386 0 0,12 1-2180 0 0,4 2-4544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368 310 2176 0 0,'0'0'1850'0'0,"0"0"-435"0"0,0 0-47 0 0,0 0 189 0 0,0 0 257 0 0,0 0 63 0 0,0 0-303 0 0,0 0-507 0 0,0 0-468 0 0,0 0-298 0 0,0 0-96 0 0,3 3 33 0 0,1 3-97 0 0,0 0 0 0 0,0 0 1 0 0,-1 1-1 0 0,0-1 0 0 0,0 1 1 0 0,-1 0-1 0 0,0 0 0 0 0,0 0 0 0 0,0 0 1 0 0,-1 0-1 0 0,0 0 0 0 0,-1 1 1 0 0,1-1-1 0 0,-2 6-141 0 0,3 13 206 0 0,1 205 586 0 0,-5-201-827 0 0,-1 0 0 0 0,-1 0-1 0 0,-2 0 1 0 0,-1 0 0 0 0,-1-1-1 0 0,-1 0 1 0 0,-2 0 0 0 0,-8 14 35 0 0,13-26-257 0 0,3-8-4910 0 0,2-20-3394 0 0,1 4 3811 0 0</inkml:trace>
  <inkml:trace contextRef="#ctx0" brushRef="#br0" timeOffset="365.666">70 266 3097 0 0,'0'0'1380'0'0,"0"0"-515"0"0,0 0 5 0 0,0 0 404 0 0,0 0 337 0 0,0 0 76 0 0,0 0-203 0 0,0 0-272 0 0,34 4-241 0 0,111 10-148 0 0,15-14 1256 0 0,-77-8-1118 0 0,134-1-96 0 0,-214 9-921 0 0,-1 0 1 0 0,1 0 0 0 0,-1 0-1 0 0,1 1 1 0 0,0-1 0 0 0,-1 1-1 0 0,1 0 1 0 0,-1-1 0 0 0,0 1-1 0 0,1 0 1 0 0,-1 1-1 0 0,0-1 1 0 0,1 0 0 0 0,-1 1-1 0 0,0-1 1 0 0,0 1 0 0 0,0 0-1 0 0,0-1 1 0 0,-1 1 0 0 0,1 0-1 0 0,0 0 1 0 0,-1 0-1 0 0,1 1 1 0 0,-1-1 0 0 0,0 0-1 0 0,0 0 1 0 0,0 1 55 0 0,4 20-3212 0 0,-5 4-3400 0 0,-1-16-1248 0 0</inkml:trace>
  <inkml:trace contextRef="#ctx0" brushRef="#br0" timeOffset="598.265">0 1024 7674 0 0,'0'0'1033'0'0,"0"0"-31"0"0,0 0 267 0 0,0 0 308 0 0,0 0 116 0 0,0 0-172 0 0,0 0-320 0 0,33 2-291 0 0,103 6-223 0 0,-21-13 213 0 0,178-27-130 0 0,-232 20-4301 0 0,-1-4-3686 0 0,-49 13-2272 0 0</inkml:trace>
  <inkml:trace contextRef="#ctx0" brushRef="#br0" timeOffset="905.244">921 804 784 0 0,'0'0'2022'0'0,"0"0"-486"0"0,0 0-219 0 0,0 0 12 0 0,0 0 157 0 0,0 0 57 0 0,0 0-204 0 0,-2 35-323 0 0,-3 109-355 0 0,-5 19 452 0 0,10-72 1206 0 0,0-90-1750 0 0,0-1 166 0 0,0 0 119 0 0,-2-12 1317 0 0,1-15-2039 0 0,2 0 1 0 0,1 0-1 0 0,1 0 1 0 0,2 0-1 0 0,0 1 0 0 0,2-1 1 0 0,1 1-1 0 0,1 1 1 0 0,1 0-1 0 0,1 0 1 0 0,1 1-1 0 0,2 0 1 0 0,0 1-1 0 0,1 0 0 0 0,1 2 1 0 0,18-19-133 0 0,-19 22-1 0 0,0 2 1 0 0,2-1-1 0 0,0 2 0 0 0,0 0 1 0 0,1 1-1 0 0,1 1 1 0 0,1 0-1 0 0,0 2 0 0 0,0 0 1 0 0,1 2-1 0 0,1 0 1 0 0,-20 7-5 0 0,0 1-1 0 0,0 0 1 0 0,0-1-1 0 0,1 1 0 0 0,-1 0 1 0 0,0 1-1 0 0,1-1 1 0 0,-1 0-1 0 0,0 1 0 0 0,1-1 1 0 0,-1 1-1 0 0,1-1 1 0 0,-1 1-1 0 0,1 0 1 0 0,-1 0-1 0 0,1 1 0 0 0,-1-1 1 0 0,1 0-1 0 0,-1 1 1 0 0,1 0-1 0 0,-1-1 1 0 0,0 1-1 0 0,1 0 0 0 0,-1 0 1 0 0,0 0-1 0 0,0 0 1 0 0,0 1-1 0 0,0-1 1 0 0,0 1-1 0 0,0-1 0 0 0,0 1 1 0 0,0 0-1 0 0,0 0 1 0 0,-1-1-1 0 0,1 1 1 0 0,-1 0-1 0 0,1 0 0 0 0,-1 1 1 0 0,0 0 5 0 0,0 6-38 0 0,0 1 0 0 0,-2 0 1 0 0,1 0-1 0 0,-1-1 0 0 0,0 1 0 0 0,-1 0 0 0 0,0-1 1 0 0,-1 1-1 0 0,0-1 0 0 0,0 0 0 0 0,-1 0 1 0 0,0 0-1 0 0,-1-1 0 0 0,0 1 0 0 0,0-1 0 0 0,-1 0 1 0 0,0 0-1 0 0,0-1 0 0 0,-1 0 0 0 0,0 0 1 0 0,0 0-1 0 0,-1-1 0 0 0,1 0 0 0 0,-1-1 0 0 0,-1 1 1 0 0,1-2-1 0 0,-1 1 0 0 0,0-1 0 0 0,0 0 1 0 0,0-1-1 0 0,0 0 0 0 0,-1-1 0 0 0,1 0 1 0 0,-1 0-1 0 0,0-1 0 0 0,0 0 0 0 0,-6-1 38 0 0,-19-16-4890 0 0,23-8-4864 0 0,11 16 3107 0 0</inkml:trace>
  <inkml:trace contextRef="#ctx0" brushRef="#br0" timeOffset="1367.819">1679 472 0 0 0,'0'0'1430'0'0,"0"0"-29"0"0,0 0-19 0 0,0 0 264 0 0,0 0 365 0 0,0 0 109 0 0,0 0-227 0 0,0 0-390 0 0,0 0-337 0 0,0 0-216 0 0,0 0-129 0 0,0 0-62 0 0,11 6-52 0 0,36 16-51 0 0,34-12 1040 0 0,-56-11-1426 0 0,131-21 451 0 0,-125 9-4202 0 0,-3-3-3750 0 0,-26 15 2220 0 0,-2 1-398 0 0</inkml:trace>
  <inkml:trace contextRef="#ctx0" brushRef="#br0" timeOffset="1736.864">1714 667 7186 0 0,'0'0'1736'0'0,"0"0"-484"0"0,0 0-57 0 0,0 0 347 0 0,0 0 203 0 0,0 0-98 0 0,0 0-334 0 0,0 0-416 0 0,0 0-309 0 0,0 0-193 0 0,0 0-121 0 0,36 2-72 0 0,112 1-55 0 0,-45-15-84 0 0,-18-7-900 0 0,-52 12-2082 0 0,0 0-4266 0 0,-16 3-2056 0 0</inkml:trace>
  <inkml:trace contextRef="#ctx0" brushRef="#br0" timeOffset="2386.494">2511 450 2128 0 0,'0'0'2637'0'0,"0"0"-703"0"0,0 0-186 0 0,0 0 193 0 0,0 0 138 0 0,0 0-79 0 0,0 0-384 0 0,0 0-462 0 0,0 0-259 0 0,0 0-104 0 0,0 0-20 0 0,0 0-7 0 0,0 0-55 0 0,11-13-81 0 0,78-99 983 0 0,-8 1-616 0 0,-75 102-995 0 0,-1 0 0 0 0,1 1 0 0 0,0 0 0 0 0,1-1 0 0 0,0 2 0 0 0,0-1 0 0 0,1 1 0 0 0,0 0 0 0 0,0 1 0 0 0,1 0 0 0 0,0 0 0 0 0,0 1 0 0 0,0 0 0 0 0,3-1 0 0 0,-11 6-16 0 0,0 0 0 0 0,1 0-1 0 0,-1-1 1 0 0,0 1 0 0 0,0 0-1 0 0,0 0 1 0 0,1 0 0 0 0,-1 1-1 0 0,0-1 1 0 0,0 0 0 0 0,0 0-1 0 0,0 1 1 0 0,1-1-1 0 0,-1 0 1 0 0,0 1 0 0 0,0-1-1 0 0,0 1 1 0 0,0 0 0 0 0,0-1-1 0 0,0 1 1 0 0,0 0 0 0 0,0 0-1 0 0,0-1 1 0 0,-1 1 0 0 0,1 0-1 0 0,0 0 1 0 0,0 0 0 0 0,-1 0-1 0 0,1 0 1 0 0,-1 0 0 0 0,1 0-1 0 0,-1 0 1 0 0,1 0 0 0 0,-1 0-1 0 0,1 1 1 0 0,-1-1 0 0 0,0 0-1 0 0,0 0 1 0 0,0 0 0 0 0,1 0-1 0 0,-1 1 17 0 0,2 61-49 0 0,-3-47 63 0 0,1-13-15 0 0,-1-1 0 0 0,1 0 0 0 0,-1 0 0 0 0,1 0-1 0 0,0 0 1 0 0,0 1 0 0 0,0-1 0 0 0,0 0 0 0 0,0 0 0 0 0,1 0 0 0 0,-1 1 0 0 0,1-1 0 0 0,-1 0 0 0 0,1 0 0 0 0,0 0 0 0 0,-1 0 0 0 0,1 0 0 0 0,0 0 0 0 0,1 0 0 0 0,-1 0 0 0 0,0 0 0 0 0,1-1 0 0 0,-1 1 0 0 0,0 0 0 0 0,1-1 0 0 0,0 1-1 0 0,-1-1 1 0 0,1 0 0 0 0,0 0 0 0 0,0 1 0 0 0,0-1 0 0 0,0 0 0 0 0,0 0 0 0 0,0-1 0 0 0,0 1 0 0 0,0 0 0 0 0,0-1 0 0 0,0 1 0 0 0,1-1 0 0 0,-1 0 0 0 0,0 0 0 0 0,0 1 0 0 0,0-2 0 0 0,1 1 0 0 0,-1 0 0 0 0,0 0 0 0 0,0-1 0 0 0,0 1 0 0 0,0-1-1 0 0,0 1 1 0 0,1-2 1 0 0,102-81 97 0 0,-66 46-76 0 0,123-92 9 0 0,-109 103-38 0 0,-45 68 3 0 0,-9-4 103 0 0,-1-29-108 0 0,1 1 1 0 0,-1-1 0 0 0,2 1 0 0 0,-1-1-1 0 0,1 1 1 0 0,1-1 0 0 0,0 1 0 0 0,0-1 0 0 0,1 0-1 0 0,0 1 1 0 0,1-1 0 0 0,-1 0 0 0 0,2 0-1 0 0,0 0 1 0 0,0-1 0 0 0,0 1 0 0 0,1-1-1 0 0,0 0 1 0 0,1 0 0 0 0,-1-1 0 0 0,2 0-1 0 0,-1 0 1 0 0,1 0 0 0 0,0-1 0 0 0,1 1 9 0 0,31 11-694 0 0,-23-13-2125 0 0,-3-3-3059 0 0,2-1-4693 0 0,-13-1 6889 0 0</inkml:trace>
  <inkml:trace contextRef="#ctx0" brushRef="#br0" timeOffset="2696.269">2496 557 8098 0 0,'0'0'996'0'0,"0"0"-313"0"0,0 0 89 0 0,0 0 418 0 0,0 0 357 0 0,0 0 102 0 0,0 0-182 0 0,0 0-321 0 0,0 0-325 0 0,39 7-246 0 0,126 23-143 0 0,-44-27 70 0 0,-97-6-396 0 0,563-78 1411 0 0,-404 62-4158 0 0,-171 18 1375 0 0,6-1-2434 0 0,-6 2-3118 0 0,-6 0-258 0 0</inkml:trace>
  <inkml:trace contextRef="#ctx0" brushRef="#br0" timeOffset="3197.327">3019 767 9954 0 0,'0'0'2035'0'0,"0"0"-855"0"0,0 0-433 0 0,0 0 63 0 0,0 0 139 0 0,0 0 29 0 0,0 0-167 0 0,-31 32-279 0 0,-97 103-241 0 0,18-12-107 0 0,-76 72-326 0 0,183-182 43 0 0,29-30 330 0 0,382-339 920 0 0,-242 242-939 0 0,-165 113-206 0 0,1 0 0 0 0,-1 0 0 0 0,1 0 0 0 0,-1 0 0 0 0,1 0 0 0 0,0 1 0 0 0,-1-1 0 0 0,1 1 0 0 0,0-1 0 0 0,0 1 0 0 0,-1 0 0 0 0,1 0 0 0 0,0-1-1 0 0,0 1 1 0 0,-1 0 0 0 0,1 1 0 0 0,0-1 0 0 0,0 0 0 0 0,-1 0 0 0 0,1 1 0 0 0,0-1 0 0 0,-1 1 0 0 0,1-1 0 0 0,0 1 0 0 0,-1 0 0 0 0,1 0 0 0 0,-1 0 0 0 0,1 0 0 0 0,-1 0 0 0 0,1 0 0 0 0,-1 0 0 0 0,0 0-1 0 0,0 1 1 0 0,1-1 0 0 0,-1 0 0 0 0,0 1 0 0 0,0-1 0 0 0,0 1 0 0 0,-1-1 0 0 0,1 1 0 0 0,0-1 0 0 0,0 1 0 0 0,-1 0 0 0 0,1-1 0 0 0,-1 1 0 0 0,0 0 0 0 0,1 0 0 0 0,-1-1 0 0 0,0 1 0 0 0,0 2-6 0 0,6 25 78 0 0,1-1 1 0 0,2 1 0 0 0,1-1-1 0 0,1-1 1 0 0,1 0 0 0 0,7 10-79 0 0,-13-25 34 0 0,-1 0 1 0 0,0 1-1 0 0,-1 0 1 0 0,0 0-1 0 0,-1 0 1 0 0,0 0-1 0 0,-1 0 1 0 0,-1 0-1 0 0,0 4-34 0 0,-2-15 47 0 0,0-1 0 0 0,0 1-1 0 0,0-1 1 0 0,0 1-1 0 0,-1-1 1 0 0,1 1-1 0 0,0-1 1 0 0,-1 0-1 0 0,1 0 1 0 0,-1 0-1 0 0,0 0 1 0 0,1 0 0 0 0,-1 0-1 0 0,0 0 1 0 0,1 0-1 0 0,-1 0 1 0 0,0-1-1 0 0,0 1 1 0 0,0-1-1 0 0,1 0 1 0 0,-1 1 0 0 0,0-1-1 0 0,0 0 1 0 0,0 0-1 0 0,0 0 1 0 0,0 0-1 0 0,0 0 1 0 0,0-1-1 0 0,1 1 1 0 0,-1-1-1 0 0,0 1 1 0 0,-2-1-47 0 0,-7 0 187 0 0,6-1-142 0 0,0 0 1 0 0,0 0-1 0 0,-1 0 1 0 0,1-1-1 0 0,1 1 1 0 0,-1-1 0 0 0,0 0-1 0 0,1-1 1 0 0,-1 1-1 0 0,1-1 1 0 0,0 0-1 0 0,0 0 1 0 0,1-1-1 0 0,-1 1 1 0 0,-1-3-46 0 0,-12-13 36 0 0,-17-12-471 0 0,-21-24-1144 0 0,21 17-8542 0 0,27 30-1044 0 0</inkml:trace>
  <inkml:trace contextRef="#ctx0" brushRef="#br0" timeOffset="4600.128">4197 233 0 0 0,'0'0'1903'0'0,"0"0"-31"0"0,0 0-115 0 0,0 0-95 0 0,0 0-106 0 0,0 0-153 0 0,0 0-168 0 0,-8-13-199 0 0,-28-40-117 0 0,-23 3 2925 0 0,41 41-3091 0 0,13 7-674 0 0,0 0 0 0 0,0 0 0 0 0,-1 0 0 0 0,1 0 1 0 0,0 1-1 0 0,-1 0 0 0 0,0 0 0 0 0,1 1 0 0 0,-1-1 0 0 0,0 1 1 0 0,1 0-1 0 0,-1 1 0 0 0,1 0 0 0 0,-1-1 0 0 0,0 2 0 0 0,1-1 1 0 0,0 1-1 0 0,-1 0 0 0 0,1 0 0 0 0,0 0 0 0 0,0 1 0 0 0,0-1 1 0 0,0 1-1 0 0,0 0 0 0 0,0 1-79 0 0,1 0 4 0 0,1-1-1 0 0,-1 0 1 0 0,0 1 0 0 0,1 0-1 0 0,0 0 1 0 0,0 0 0 0 0,0 0-1 0 0,1 1 1 0 0,0-1 0 0 0,-1 1-1 0 0,1-1 1 0 0,1 1 0 0 0,-1 0-1 0 0,1 0 1 0 0,0-1 0 0 0,0 1-1 0 0,0 0 1 0 0,0 0 0 0 0,1 0-1 0 0,0 1 1 0 0,0-1 0 0 0,1 0-1 0 0,-1 0 1 0 0,1 1-4 0 0,43 122 183 0 0,-27-90-86 0 0,10 30 96 0 0,98 273 472 0 0,-111-289-544 0 0,-1 1 0 0 0,-3 1 1 0 0,-3 0-1 0 0,-2 0 0 0 0,-1 10-121 0 0,-3-47 48 0 0,1 1 0 0 0,-2-1 1 0 0,0 0-1 0 0,-1 0 0 0 0,-1 0 0 0 0,0 0 0 0 0,-2 0 0 0 0,0 0 0 0 0,0 0 0 0 0,-2-1 0 0 0,0 0 0 0 0,-1 0 0 0 0,0-1 0 0 0,-2 0 1 0 0,1 0-1 0 0,-2-1 0 0 0,0 0 0 0 0,-1 0 0 0 0,-4 4-48 0 0,12-17 6 0 0,1 1 0 0 0,0 0 0 0 0,-1-1 0 0 0,1 1 0 0 0,-1-1 0 0 0,0 0 0 0 0,1 0 0 0 0,-1 0 0 0 0,0 0 1 0 0,0 0-1 0 0,0-1 0 0 0,0 1 0 0 0,0-1 0 0 0,0 0 0 0 0,0 0 0 0 0,1 0 0 0 0,-1 0 0 0 0,0 0 0 0 0,0-1 0 0 0,0 1 0 0 0,0-1 0 0 0,0 0 0 0 0,0 0 0 0 0,1 0 1 0 0,-1 0-1 0 0,0 0 0 0 0,1-1 0 0 0,-1 1 0 0 0,1-1 0 0 0,0 0 0 0 0,-1 1 0 0 0,1-1 0 0 0,0 0 0 0 0,0 0 0 0 0,0-1 0 0 0,0 1 0 0 0,0 0 0 0 0,1-1 1 0 0,-1 1-1 0 0,0-2-6 0 0,-5-8-212 0 0,-1-1 1 0 0,2 0-1 0 0,0 0 1 0 0,0-1 0 0 0,2 1-1 0 0,-1-1 1 0 0,2-1-1 0 0,0 1 1 0 0,-1-9 211 0 0,-1-29-4069 0 0,3 2-4955 0 0,2 35 1112 0 0</inkml:trace>
  <inkml:trace contextRef="#ctx0" brushRef="#br0" timeOffset="7497.779">4755 730 0 0 0,'0'0'319'0'0,"0"0"804"0"0,0 0 74 0 0,0 0-245 0 0,0 0-295 0 0,0 0-171 0 0,0 0-70 0 0,-7-3-11 0 0,5 3-388 0 0,0-1 49 0 0,-1 0 0 0 0,1 0 1 0 0,0 0-1 0 0,-1 0 0 0 0,1 1 0 0 0,-1-1 0 0 0,1 1 0 0 0,-1 0 0 0 0,1 0 0 0 0,0-1 0 0 0,-1 2 0 0 0,1-1 1 0 0,-1 0-1 0 0,1 0 0 0 0,-1 1 0 0 0,1 0 0 0 0,-1-1 0 0 0,1 1 0 0 0,0 0 0 0 0,0 0 0 0 0,-1 0 0 0 0,1 0 1 0 0,0 1-1 0 0,0-1 0 0 0,0 1 0 0 0,0-1-66 0 0,-12 11 131 0 0,0 0-1 0 0,1 0 1 0 0,1 1-1 0 0,0 1 1 0 0,0 0 0 0 0,2 1-1 0 0,0 0 1 0 0,0 0-1 0 0,2 1 1 0 0,0 1 0 0 0,0-1-1 0 0,2 1 1 0 0,0 0-1 0 0,1 1 1 0 0,1-1 0 0 0,-2 14-131 0 0,4-25 87 0 0,1 0 0 0 0,0 0 0 0 0,0-1 0 0 0,1 1 0 0 0,-1 0 0 0 0,1 0 0 0 0,1 0 0 0 0,-1 0 1 0 0,1-1-1 0 0,0 1 0 0 0,0 0 0 0 0,0-1 0 0 0,1 1 0 0 0,0 0 0 0 0,0-1 0 0 0,1 0 0 0 0,-1 0 0 0 0,1 1 0 0 0,0-1 1 0 0,1-1-1 0 0,-1 1 0 0 0,1 0 0 0 0,0-1 0 0 0,0 0 0 0 0,0 0 0 0 0,1 0 0 0 0,-1-1 0 0 0,1 1 0 0 0,0-1 0 0 0,0 0 1 0 0,0 0-1 0 0,1-1 0 0 0,-1 0 0 0 0,0 0 0 0 0,1 0 0 0 0,4 1-87 0 0,-1-3 278 0 0,0 0 1 0 0,1-1-1 0 0,-1 0 0 0 0,0-1 0 0 0,0 0 1 0 0,0 0-1 0 0,0-1 0 0 0,0 0 0 0 0,0 0 1 0 0,-1-1-1 0 0,1 0 0 0 0,-1-1 0 0 0,0 0 1 0 0,0 0-1 0 0,-1-1 0 0 0,0 0 0 0 0,0 0 1 0 0,0-1-1 0 0,-1 1 0 0 0,6-9-278 0 0,8-5 67 0 0,-1-1 0 0 0,0 0 0 0 0,-2-2 0 0 0,-1 0-1 0 0,0-1 1 0 0,-2-1 0 0 0,-1 0 0 0 0,-1-1 0 0 0,-1 0-1 0 0,-1-1 1 0 0,-1 0 0 0 0,-2-1 0 0 0,-1 0 0 0 0,-1 0 0 0 0,-1 0-1 0 0,-2 0 1 0 0,0-1 0 0 0,-3-15-67 0 0,-1 32-116 0 0,0 2 0 0 0,-1-1 1 0 0,-1 0-1 0 0,0 0 0 0 0,0 1 0 0 0,-1 0 0 0 0,0 0 0 0 0,-1 0 0 0 0,0 1 1 0 0,-1 0-1 0 0,0 0 0 0 0,0 0 0 0 0,-1 1 0 0 0,0 0 0 0 0,0 1 0 0 0,-7-5 116 0 0,12 10-28 0 0,0 0-1 0 0,0 0 1 0 0,-1 0-1 0 0,1 0 0 0 0,-1 1 1 0 0,1-1-1 0 0,-1 1 1 0 0,0 0-1 0 0,0 1 0 0 0,1-1 1 0 0,-1 0-1 0 0,0 1 1 0 0,0 0-1 0 0,0 0 0 0 0,0 0 1 0 0,1 0-1 0 0,-1 1 1 0 0,0 0-1 0 0,0-1 0 0 0,1 1 1 0 0,-1 1-1 0 0,0-1 1 0 0,1 0-1 0 0,-1 1 1 0 0,1 0-1 0 0,-1 0 0 0 0,1 0 1 0 0,0 0-1 0 0,0 0 1 0 0,0 1-1 0 0,0-1 0 0 0,1 1 1 0 0,-1 0-1 0 0,0 0 1 0 0,1 0-1 0 0,-2 3 29 0 0,-67 126-9 0 0,67-117 89 0 0,0 0 1 0 0,0 1 0 0 0,2-1 0 0 0,0 1 0 0 0,1 0 0 0 0,0-1 0 0 0,1 1 0 0 0,1 0 0 0 0,0 0 0 0 0,2-1 0 0 0,-1 1 0 0 0,2-1 0 0 0,0 1 0 0 0,1-1 0 0 0,0-1 0 0 0,2 1 0 0 0,-1-1 0 0 0,2 0-1 0 0,0 0 1 0 0,0-1 0 0 0,1 0 0 0 0,1-1 0 0 0,2 2-81 0 0,0 1 147 0 0,1 0 0 0 0,0-1 0 0 0,1-1 0 0 0,0 0 0 0 0,1-1 0 0 0,1-1 0 0 0,0 0 0 0 0,0-1 0 0 0,7 2-147 0 0,41 18-767 0 0,-74-46-11254 0 0,6 10 5233 0 0</inkml:trace>
  <inkml:trace contextRef="#ctx0" brushRef="#br0" timeOffset="8279.657">5050 358 0 0 0,'0'0'854'0'0,"0"0"750"0"0,0 0 262 0 0,0 0-109 0 0,0 0-268 0 0,0 0-322 0 0,0 0-275 0 0,0 0-137 0 0,0 0-26 0 0,0 0 29 0 0,0 0 26 0 0,6-3 11 0 0,15-5-71 0 0,1 1 0 0 0,-1 1 0 0 0,1 1 0 0 0,0 1 0 0 0,0 0 0 0 0,0 2 1 0 0,0 1-1 0 0,10 1-724 0 0,-31 1 28 0 0,1 1 1 0 0,-1-1-1 0 0,1 1 1 0 0,-1 0-1 0 0,0 0 1 0 0,0 0-1 0 0,0 0 1 0 0,0 0-1 0 0,-1 0 1 0 0,1 0-1 0 0,0 0 0 0 0,-1 0 1 0 0,1 0-1 0 0,-1 0 1 0 0,0 1-1 0 0,0-1 1 0 0,0 0-1 0 0,0 0 1 0 0,0 0-1 0 0,0 1 1 0 0,-1-1-1 0 0,1 0 1 0 0,-1 0-1 0 0,1 0 1 0 0,-1 0-1 0 0,0 0 1 0 0,0 0-1 0 0,0 0 1 0 0,0 0-1 0 0,0 0 0 0 0,0 0 1 0 0,0-1-1 0 0,-1 1 1 0 0,1 0-1 0 0,-1-1 1 0 0,1 1-1 0 0,-2 0-28 0 0,-73 96 748 0 0,75-98-742 0 0,1 1 0 0 0,-1 0 0 0 0,1-1 0 0 0,0 1 0 0 0,-1-1 0 0 0,1 1 0 0 0,-1 0 0 0 0,1-1 0 0 0,0 1 0 0 0,-1 0 0 0 0,1 0 0 0 0,0-1 0 0 0,0 1 0 0 0,0 0 0 0 0,0 0 0 0 0,0-1-1 0 0,0 1 1 0 0,-1 0 0 0 0,2 0 0 0 0,-1-1 0 0 0,0 1 0 0 0,0 0 0 0 0,0 0 0 0 0,0-1 0 0 0,0 1 0 0 0,1 0 0 0 0,-1-1 0 0 0,0 1 0 0 0,1 0 0 0 0,-1-1 0 0 0,0 1 0 0 0,1 0 0 0 0,-1-1-1 0 0,1 1 1 0 0,-1-1 0 0 0,1 1 0 0 0,-1 0 0 0 0,1-1 0 0 0,-1 0 0 0 0,1 1 0 0 0,0-1 0 0 0,-1 1 0 0 0,1-1 0 0 0,0 0 0 0 0,-1 1 0 0 0,1-1 0 0 0,0 0 0 0 0,0 0 0 0 0,-1 1 0 0 0,1-1-1 0 0,0 0 1 0 0,-1 0 0 0 0,2 0-6 0 0,42 4 427 0 0,-40-4-366 0 0,117-33 727 0 0,-50 7-3881 0 0,-63 24-727 0 0,-4 0 313 0 0,0 2-2379 0 0,-4 0-443 0 0</inkml:trace>
  <inkml:trace contextRef="#ctx0" brushRef="#br0" timeOffset="8746.545">5337 851 2721 0 0,'0'0'1752'0'0,"0"0"-658"0"0,0 0-274 0 0,0 0 356 0 0,0 0 443 0 0,0 0 200 0 0,0 0-125 0 0,0 0-309 0 0,0 0-259 0 0,0 0-167 0 0,0 0-71 0 0,0 0-75 0 0,0 0-63 0 0,27 1-78 0 0,87 1-102 0 0,52-19 1091 0 0,-60-8-2105 0 0,-106 24-417 0 0,8-4-49 0 0,-6 3-3185 0 0,-4 2-4734 0 0,2 0 2449 0 0</inkml:trace>
  <inkml:trace contextRef="#ctx0" brushRef="#br0" timeOffset="9111.464">5528 619 1504 0 0,'0'0'2002'0'0,"0"0"-724"0"0,0 0-77 0 0,0 0 392 0 0,0 0 354 0 0,0 0 102 0 0,0 0-200 0 0,0 0-409 0 0,-1 33-401 0 0,-3 102-316 0 0,13-22 385 0 0,-6-67-998 0 0,4 51 568 0 0,1-31-3660 0 0,-8-65 2066 0 0,0 1-281 0 0,1-1-5187 0 0,0-1-658 0 0</inkml:trace>
  <inkml:trace contextRef="#ctx0" brushRef="#br0" timeOffset="20074.003">4525 292 0 0 0,'0'0'413'0'0,"0"0"686"0"0,-14 31 120 0 0,-43 101-123 0 0,28-22 716 0 0,20-59-632 0 0,3 1 1 0 0,1 0-1 0 0,3 0 1 0 0,2 0 0 0 0,2 0-1 0 0,3 3-1180 0 0,-1-28 387 0 0,0-1 0 0 0,2 1 1 0 0,1-1-1 0 0,1-1 0 0 0,1 0 0 0 0,2 0 0 0 0,0-1 0 0 0,1 0 0 0 0,2-1 0 0 0,0 0 1 0 0,2-1-1 0 0,12 13-387 0 0,6-1 200 0 0,3-2-1 0 0,0-1 1 0 0,2-2 0 0 0,1-2 0 0 0,1-1 0 0 0,2-2 0 0 0,33 12-200 0 0,6 2-2249 0 0,-52-25-3859 0 0,-15-8-4302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36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24 682 0 0 0,'0'0'436'0'0,"0"0"651"0"0,0 0 395 0 0,0 0 66 0 0,0 0-206 0 0,0 0-318 0 0,0 0-263 0 0,0 0-183 0 0,0 20-70 0 0,6 126 987 0 0,23 134 3050 0 0,-29-272-4449 0 0,0-7-43 0 0,1 0-1 0 0,-1 0 1 0 0,0 0 0 0 0,0 1 0 0 0,1-1-1 0 0,-1 0 1 0 0,0 0 0 0 0,0 0 0 0 0,0 1-1 0 0,0-1 1 0 0,0 0 0 0 0,0 0 0 0 0,-1 1-1 0 0,1-1 1 0 0,0 0 0 0 0,0 0 0 0 0,-1 0-1 0 0,1 1 1 0 0,-1-1 0 0 0,1 0 0 0 0,-1 0-1 0 0,0 0 1 0 0,1 0 0 0 0,-1 0 0 0 0,0 0-1 0 0,0 0 1 0 0,0 0 0 0 0,0-1 0 0 0,0 1 0 0 0,0 0-1 0 0,0 0 1 0 0,0-1 0 0 0,0 1 0 0 0,0 0-1 0 0,0-1 1 0 0,0 1 0 0 0,0-1 0 0 0,0 0-1 0 0,-1 1 1 0 0,1-1 0 0 0,0 0 0 0 0,0 0-1 0 0,-1 0-52 0 0,-1-1 62 0 0,1-1 0 0 0,-1 0 0 0 0,1 0 0 0 0,-1-1-1 0 0,1 1 1 0 0,0 0 0 0 0,0-1 0 0 0,0 0 0 0 0,0 1-1 0 0,1-1 1 0 0,-1 0 0 0 0,1 0 0 0 0,0 0 0 0 0,-1 0-1 0 0,1 0 1 0 0,1 0 0 0 0,-1 0 0 0 0,0 0-1 0 0,1 0 1 0 0,-1-1 0 0 0,1 1 0 0 0,0 0 0 0 0,0 0-1 0 0,1-1 1 0 0,-1 1 0 0 0,0 0 0 0 0,1 0 0 0 0,0-2-62 0 0,-1 0 94 0 0,0-20-36 0 0,1 0 1 0 0,1 0-1 0 0,1 0 0 0 0,1 1 1 0 0,1-1-1 0 0,1 1 1 0 0,1 0-1 0 0,2 0 0 0 0,0 1 1 0 0,1 0-1 0 0,2 1 1 0 0,0 0-1 0 0,1 1 1 0 0,1 0-1 0 0,1 1 0 0 0,1 1 1 0 0,1 0-1 0 0,0 1 1 0 0,2 1-1 0 0,2-1-58 0 0,-18 16-4 0 0,1-2 4 0 0,0 0 0 0 0,1 0 0 0 0,0 0 0 0 0,0 1 0 0 0,0 0 0 0 0,0 0 0 0 0,1 0 0 0 0,-1 0 0 0 0,1 1 0 0 0,-1 0 0 0 0,1 0 0 0 0,0 1 0 0 0,0-1 0 0 0,0 1 0 0 0,5 0 0 0 0,-9 3-1 0 0,-1-1 0 0 0,1 1 1 0 0,-1 0-1 0 0,0 0 0 0 0,1 0 0 0 0,-1 0 1 0 0,0 0-1 0 0,0 0 0 0 0,-1 0 0 0 0,1 0 0 0 0,0 0 1 0 0,-1 0-1 0 0,1 1 0 0 0,-1-1 0 0 0,0 0 0 0 0,1 0 1 0 0,-1 1-1 0 0,0-1 0 0 0,-1 0 0 0 0,1 0 1 0 0,0 1-1 0 0,-1-1 0 0 0,1 0 1 0 0,0 2-3 0 0,-17 92 139 0 0,15-66-2395 0 0,15-30-6859 0 0,-11 0 1821 0 0</inkml:trace>
  <inkml:trace contextRef="#ctx0" brushRef="#br0" timeOffset="414.702">487 347 3737 0 0,'0'0'1349'0'0,"0"0"-423"0"0,0 0-10 0 0,0 0 432 0 0,0 0 454 0 0,0 0 175 0 0,0 0-253 0 0,0 0-432 0 0,0 0-366 0 0,0 0-261 0 0,0 0-114 0 0,0 0-88 0 0,26 1-88 0 0,117 5 161 0 0,-141-6-520 0 0,0 0 0 0 0,0 0 1 0 0,-1 0-1 0 0,1 0 1 0 0,0 0-1 0 0,0 0 0 0 0,-1 0 1 0 0,1 0-1 0 0,0 1 1 0 0,-1-1-1 0 0,1 1 0 0 0,0-1 1 0 0,-1 1-1 0 0,1 0 0 0 0,-1-1 1 0 0,1 1-1 0 0,-1 0 1 0 0,1 0-1 0 0,-1 0 0 0 0,0 0 1 0 0,1 1-1 0 0,-1-1 1 0 0,0 0-1 0 0,0 0 0 0 0,0 1 1 0 0,0-1-1 0 0,0 1 1 0 0,0-1-1 0 0,0 1 0 0 0,0-1 1 0 0,-1 1-1 0 0,1-1 0 0 0,-1 1 1 0 0,1 0-1 0 0,-1 0 1 0 0,1-1-1 0 0,-1 1 0 0 0,0 0 1 0 0,0-1-1 0 0,0 1 1 0 0,0 0-1 0 0,0 0 0 0 0,0-1 1 0 0,-1 1-1 0 0,1 0 0 0 0,-1-1 1 0 0,1 1-1 0 0,-1 0 1 0 0,1-1-1 0 0,-1 1 0 0 0,0-1 1 0 0,0 2-17 0 0,-98 142 631 0 0,98-144-630 0 0,0 0 1 0 0,1 1 0 0 0,-1-1 0 0 0,0 0 0 0 0,1 0 0 0 0,-1 1-1 0 0,1-1 1 0 0,0 0 0 0 0,-1 1 0 0 0,1-1 0 0 0,0 0 0 0 0,0 1 0 0 0,0-1-1 0 0,0 1 1 0 0,0-1 0 0 0,0 0 0 0 0,0 1 0 0 0,0-1 0 0 0,1 1-1 0 0,-1-1 1 0 0,0 0 0 0 0,1 1 0 0 0,-1-1 0 0 0,1 0 0 0 0,0 0-1 0 0,-1 1 1 0 0,1-1 0 0 0,0 0 0 0 0,0 0 0 0 0,0 0 0 0 0,0 0-1 0 0,0 0 1 0 0,0 0 0 0 0,0 0 0 0 0,0 0 0 0 0,0 0 0 0 0,0-1-1 0 0,0 1 1 0 0,1 0 0 0 0,-1-1 0 0 0,0 1 0 0 0,0-1 0 0 0,1 1-1 0 0,-1-1 1 0 0,0 0 0 0 0,1 1 0 0 0,0-1-2 0 0,69 4 294 0 0,-4-18 432 0 0,-15 3-4024 0 0,-19 7-8823 0 0,-30 4 6364 0 0</inkml:trace>
  <inkml:trace contextRef="#ctx0" brushRef="#br0" timeOffset="750.629">741 932 6337 0 0,'0'0'1065'0'0,"0"0"-261"0"0,0 0 240 0 0,0 0 427 0 0,0 0 259 0 0,0 0-39 0 0,0 0-280 0 0,0 0-326 0 0,0 0-243 0 0,0 0-214 0 0,0 0-172 0 0,0 0-85 0 0,35-3-105 0 0,105-10-70 0 0,-55-4 102 0 0,-68 14-396 0 0,43-19-2555 0 0,-58 12-6028 0 0,-2 9 6457 0 0,0-3-3815 0 0</inkml:trace>
  <inkml:trace contextRef="#ctx0" brushRef="#br0" timeOffset="1052.905">865 723 3377 0 0,'0'0'1603'0'0,"0"0"-291"0"0,0 0-73 0 0,0 0 219 0 0,0 0 199 0 0,0 0 45 0 0,-2 33-215 0 0,-6 105-395 0 0,-10 128-322 0 0,28-244-3021 0 0,5-17-5407 0 0,-10-5 1870 0 0</inkml:trace>
  <inkml:trace contextRef="#ctx0" brushRef="#br0" timeOffset="1376.795">1257 572 1912 0 0,'0'0'2410'0'0,"0"0"-783"0"0,0 0-345 0 0,0 0 181 0 0,0 0 271 0 0,0 0 82 0 0,0 0-198 0 0,0 0-338 0 0,0 0-311 0 0,0 0-215 0 0,31-12-129 0 0,95-35-96 0 0,-42 32 609 0 0,-82 15-1119 0 0,0 0-1 0 0,0 0 1 0 0,0 0-1 0 0,0 0 1 0 0,1 1-1 0 0,-1-1 0 0 0,0 1 1 0 0,0-1-1 0 0,0 1 1 0 0,0 0-1 0 0,0 0 1 0 0,0 0-1 0 0,0 0 0 0 0,-1 0 1 0 0,1 0-1 0 0,0 0 1 0 0,0 1-1 0 0,-1-1 1 0 0,1 0-1 0 0,-1 1 1 0 0,1 0-1 0 0,-1-1 0 0 0,0 1 1 0 0,0 0-1 0 0,1 0 1 0 0,-1 0-1 0 0,-1-1 1 0 0,1 1-1 0 0,0 0 0 0 0,0 0 1 0 0,-1 1-1 0 0,1-1 1 0 0,-1 0-1 0 0,1 0 1 0 0,-1 0-1 0 0,0 0 0 0 0,0 0 1 0 0,0 0-1 0 0,0 1 1 0 0,0-1-1 0 0,-1 0 1 0 0,1 0-1 0 0,-1 0 0 0 0,0 1-17 0 0,-34 95 289 0 0,-169 191-53 0 0,202-287-239 0 0,-1 0 0 0 0,1 1 0 0 0,0-1 0 0 0,0 1 0 0 0,0 0 0 0 0,0 0 0 0 0,0 0 0 0 0,0 0 0 0 0,1 0 0 0 0,-1 0 0 0 0,1 0 0 0 0,0 1 0 0 0,0-1 0 0 0,0 0 0 0 0,1 1 0 0 0,-1-1 0 0 0,1 0 0 0 0,0 1 0 0 0,0-1 0 0 0,0 1 0 0 0,0-1 0 0 0,0 1 0 0 0,1-1-1 0 0,0 0 1 0 0,-1 1 0 0 0,1-1 0 0 0,1 0 0 0 0,-1 0 0 0 0,0 1 0 0 0,1-1 0 0 0,-1 0 0 0 0,1 0 0 0 0,0-1 0 0 0,0 1 0 0 0,0 0 0 0 0,3 2 2 0 0,5-1 27 0 0,0 0 1 0 0,1-1-1 0 0,-1 0 0 0 0,1-1 0 0 0,0 0 0 0 0,0 0 1 0 0,0-1-1 0 0,0-1 0 0 0,0 0 0 0 0,0 0 1 0 0,0-1-1 0 0,0 0 0 0 0,0-1 0 0 0,-1-1-27 0 0,63-23-666 0 0,-51 16-3298 0 0,0-2-5503 0 0,-19 8 2760 0 0</inkml:trace>
  <inkml:trace contextRef="#ctx0" brushRef="#br0" timeOffset="1903.545">1850 829 6777 0 0,'0'0'1334'0'0,"0"0"-331"0"0,0 0-48 0 0,0 0 146 0 0,0 0 57 0 0,0 0-87 0 0,0 0-275 0 0,0 0-309 0 0,0 0-211 0 0,0 0-129 0 0,0 0-69 0 0,0 0-27 0 0,0 0-12 0 0,-19 27-21 0 0,-58 81-31 0 0,56-59-36 0 0,22-41 13 0 0,-2-5 33 0 0,1-1 1 0 0,0 1-1 0 0,0 0 1 0 0,0-1-1 0 0,1 1 1 0 0,-1 0-1 0 0,1-1 1 0 0,-1 1 0 0 0,1-1-1 0 0,0 1 1 0 0,0-1-1 0 0,0 1 1 0 0,0-1-1 0 0,1 1 1 0 0,-1-1-1 0 0,0 0 1 0 0,1 0 0 0 0,0 0-1 0 0,0 0 1 0 0,-1 0-1 0 0,1 0 1 0 0,0 0-1 0 0,1 0 1 0 0,-1-1-1 0 0,0 1 1 0 0,0-1 0 0 0,1 0-1 0 0,-1 1 1 0 0,0-1-1 0 0,1 0 1 0 0,0 0-1 0 0,-1-1 1 0 0,1 1-1 0 0,-1-1 1 0 0,1 1 0 0 0,1-1 2 0 0,5 1 213 0 0,0-1 1 0 0,0 0 0 0 0,0-1 0 0 0,0 0 0 0 0,0-1 0 0 0,0 1 0 0 0,-1-2 0 0 0,1 1 0 0 0,0-1 0 0 0,-1-1 0 0 0,0 1 0 0 0,0-1 0 0 0,0-1 0 0 0,0 0 0 0 0,-1 0-1 0 0,0 0 1 0 0,0-1 0 0 0,0 0 0 0 0,-1 0 0 0 0,3-3-214 0 0,8-10 331 0 0,-1 0 0 0 0,0-1-1 0 0,-2-1 1 0 0,0 0 0 0 0,-1-1-1 0 0,6-18-330 0 0,-5 12-110 0 0,-1-1 0 0 0,-2-1 0 0 0,-1 0-1 0 0,-1-1 1 0 0,-2 0 0 0 0,-1 0 0 0 0,-1 0 0 0 0,0-25 110 0 0,-5 51-34 0 0,0 0 1 0 0,0 0-1 0 0,0 0 1 0 0,-1 0-1 0 0,1 0 1 0 0,-1 0 0 0 0,0 0-1 0 0,-1 0 1 0 0,1 0-1 0 0,-1 1 1 0 0,0-1-1 0 0,0 0 1 0 0,-1 1-1 0 0,1 0 1 0 0,-1-1-1 0 0,0 1 1 0 0,0 0-1 0 0,0 1 1 0 0,-1-1 0 0 0,1 0-1 0 0,-1 1 1 0 0,0 0-1 0 0,0 0 1 0 0,0 0-1 0 0,0 0 1 0 0,-1 1-1 0 0,1 0 1 0 0,-1 0-1 0 0,1 0 1 0 0,-1 0 0 0 0,0 1-1 0 0,0-1 1 0 0,0 1-1 0 0,-1 0 34 0 0,2 4-5 0 0,-1-1-1 0 0,0 0 1 0 0,0 1-1 0 0,1 0 1 0 0,0 0-1 0 0,-1 0 1 0 0,1 1-1 0 0,0-1 1 0 0,1 1 0 0 0,-1 0-1 0 0,1 0 1 0 0,-1 1-1 0 0,1-1 1 0 0,1 0-1 0 0,-1 1 1 0 0,0 0-1 0 0,1 0 1 0 0,0 0-1 0 0,0 0 1 0 0,1 0-1 0 0,-1 4 6 0 0,-3 8 49 0 0,2 1 0 0 0,0-1 0 0 0,1 1 0 0 0,0-1-1 0 0,2 1 1 0 0,0 0 0 0 0,1 0 0 0 0,1-1 0 0 0,0 1 0 0 0,5 15-49 0 0,-1-13 57 0 0,2 0 0 0 0,0 0 0 0 0,1 0 0 0 0,1-1 0 0 0,1-1 0 0 0,1 0 1 0 0,10 12-58 0 0,-15-19 16 0 0,46 44-633 0 0,-39-49-3895 0 0,3-4-4405 0 0,-14-2 2825 0 0</inkml:trace>
  <inkml:trace contextRef="#ctx0" brushRef="#br0" timeOffset="2210.904">2380 774 11266 0 0,'0'0'1661'0'0,"0"0"-525"0"0,0 0-60 0 0,0 0 253 0 0,0 0 127 0 0,0 0-163 0 0,0 0-452 0 0,0 0-391 0 0,0 0-214 0 0,0 0-114 0 0,0 0-33 0 0,0 0-14 0 0,0 0-27 0 0,-2 8-11 0 0,-7 35-496 0 0,9-42-174 0 0,-4-2-13805 0 0,4-2 8853 0 0</inkml:trace>
  <inkml:trace contextRef="#ctx0" brushRef="#br0" timeOffset="2550.574">2569 988 472 0 0,'0'0'1919'0'0,"0"0"-128"0"0,0 0-2 0 0,0 0 34 0 0,0 0-72 0 0,0 0-262 0 0,0 0-320 0 0,0 0-277 0 0,0 0-161 0 0,0 0-31 0 0,0 0 17 0 0,0 0 35 0 0,0 0 6 0 0,4 19-17 0 0,11 60-27 0 0,-11-59-19 0 0,-4-20 4 0 0,0 0-7 0 0,0 0-6 0 0,-3-11-323 0 0,0 0 0 0 0,1 1 0 0 0,1-1-1 0 0,0 0 1 0 0,0 0 0 0 0,1 0 0 0 0,0 0-1 0 0,1 0 1 0 0,1 0 0 0 0,0-3-363 0 0,2-9 13 0 0,1 1-1 0 0,0-1 1 0 0,2 1 0 0 0,1 0 0 0 0,0 0-1 0 0,2 1 1 0 0,0 0 0 0 0,2 0-1 0 0,0 1 1 0 0,1 1 0 0 0,5-4-13 0 0,-16 20-28 0 0,1 0-1 0 0,0 1 1 0 0,0-1-1 0 0,0 1 1 0 0,1 0-1 0 0,-1 0 1 0 0,1 0 0 0 0,-1 1-1 0 0,1-1 1 0 0,-1 1-1 0 0,1-1 1 0 0,0 1-1 0 0,0 1 1 0 0,-1-1-1 0 0,1 0 1 0 0,0 1 0 0 0,0 0-1 0 0,0 0 1 0 0,0 0-1 0 0,0 0 1 0 0,0 1-1 0 0,1-1 29 0 0,-3 3-22 0 0,0-1 0 0 0,1 0-1 0 0,-1 0 1 0 0,-1 1-1 0 0,1-1 1 0 0,0 1-1 0 0,0-1 1 0 0,-1 1 0 0 0,0 0-1 0 0,1 0 1 0 0,-1 0-1 0 0,0 0 1 0 0,0-1-1 0 0,-1 1 1 0 0,1 1 0 0 0,-1-1-1 0 0,1 0 1 0 0,-1 0-1 0 0,0 0 1 0 0,0 0-1 0 0,0 0 1 0 0,-1 1 22 0 0,1-3-73 0 0,0 0-1 0 0,0 1 1 0 0,0-1 0 0 0,0 0 0 0 0,0 0-1 0 0,0 0 1 0 0,0 1 0 0 0,0-1-1 0 0,0 0 1 0 0,1 0 0 0 0,-1 0-1 0 0,1 1 1 0 0,-1-1 0 0 0,1 0 0 0 0,-1 0-1 0 0,1 0 1 0 0,-1 0 0 0 0,1 0-1 0 0,0 0 1 0 0,0 0 0 0 0,0 0 0 0 0,-1 0-1 0 0,1-1 1 0 0,0 1 0 0 0,0 0-1 0 0,0 0 1 0 0,0-1 0 0 0,0 1-1 0 0,0-1 1 0 0,1 1 0 0 0,-1-1 0 0 0,0 1 73 0 0,12 1-4505 0 0,1-2-4820 0 0,-12 0 1871 0 0</inkml:trace>
  <inkml:trace contextRef="#ctx0" brushRef="#br0" timeOffset="2862.004">2549 402 8634 0 0,'0'0'1489'0'0,"0"0"-368"0"0,0 0-12 0 0,0 0 213 0 0,0 0 78 0 0,0 0-170 0 0,0 0-310 0 0,0 0-257 0 0,0 0-175 0 0,0 0-117 0 0,0 0-70 0 0,0 0-65 0 0,0 0-52 0 0,33 5-48 0 0,100 12-41 0 0,-20-13 329 0 0,-108-33 237 0 0,-7 22-647 0 0,0 0-1 0 0,0 0 1 0 0,0 1-1 0 0,-1-1 1 0 0,0 1-1 0 0,0-1 1 0 0,-1 1-1 0 0,0 0 0 0 0,0 0 1 0 0,0 0-1 0 0,-1 1 1 0 0,-1-2-14 0 0,-4-6-16 0 0,-64-77-1178 0 0,57 72-2970 0 0,0 1-3754 0 0,13 13 264 0 0</inkml:trace>
  <inkml:trace contextRef="#ctx0" brushRef="#br0" timeOffset="3701.381">1741 163 0 0 0,'0'0'321'0'0,"0"0"1026"0"0,0 0 395 0 0,0 0 166 0 0,0 0 41 0 0,0 0-118 0 0,0 0-335 0 0,0 0-361 0 0,0 0-257 0 0,0 0-175 0 0,0 0-119 0 0,0 0-50 0 0,0 0-41 0 0,31-6-53 0 0,97-19-31 0 0,-4 12 634 0 0,-45 13-676 0 0,-78 0-313 0 0,-1 0 96 0 0,0 0 140 0 0,-46-33 673 0 0,-10-9-2354 0 0,40 25-1443 0 0,1-1-3422 0 0,8 10-1900 0 0</inkml:trace>
  <inkml:trace contextRef="#ctx0" brushRef="#br0" timeOffset="8547.744">3114 248 0 0 0,'0'0'711'0'0,"0"0"265"0"0,0 0 283 0 0,0 0 200 0 0,0 0-60 0 0,0 0-282 0 0,0 0-320 0 0,0 0-236 0 0,0 0-49 0 0,3 3 31 0 0,20 39 502 0 0,-2 1-1 0 0,-1 1 1 0 0,-3 1-1 0 0,-1 0 1 0 0,-3 1 0 0 0,-1 1-1 0 0,4 43-1044 0 0,0 146 524 0 0,-17-222-579 0 0,0 0 0 0 0,-2-1-1 0 0,1 1 1 0 0,-2 0-1 0 0,1-1 1 0 0,-2 0 0 0 0,0 0-1 0 0,0 0 1 0 0,-1-1 0 0 0,-1 1-1 0 0,0-2 1 0 0,-1 1 0 0 0,0-1-1 0 0,-1 0 1 0 0,0 0-1 0 0,-1-1 1 0 0,0 0 55 0 0,-91 71-3718 0 0,-6-21-5008 0 0,79-48 4941 0 0</inkml:trace>
  <inkml:trace contextRef="#ctx0" brushRef="#br0" timeOffset="13084.913">3749 686 0 0 0,'0'0'1227'0'0,"0"0"393"0"0,0 0 214 0 0,0 0 1 0 0,0 0-157 0 0,0 0-242 0 0,0 0-277 0 0,0 0-193 0 0,0 0-144 0 0,-2-9-95 0 0,-10-26-48 0 0,11 34-599 0 0,-1-1 0 0 0,0 1 1 0 0,1 0-1 0 0,-1 0 0 0 0,0 0 0 0 0,0 0 0 0 0,0 0 1 0 0,0 0-1 0 0,1 0 0 0 0,-1 1 0 0 0,0-1 0 0 0,0 1 1 0 0,-1-1-1 0 0,1 1 0 0 0,0 0 0 0 0,0 0 1 0 0,0-1-1 0 0,0 2 0 0 0,0-1 0 0 0,0 0 0 0 0,0 0 1 0 0,0 1-1 0 0,0-1 0 0 0,0 1 0 0 0,0 0 0 0 0,0-1 1 0 0,0 1-1 0 0,-1 1-80 0 0,-14 7 19 0 0,1 0 0 0 0,1 1 0 0 0,0 1 0 0 0,0 1 0 0 0,1 0 0 0 0,1 0 0 0 0,0 2 0 0 0,-9 11-19 0 0,13-15-17 0 0,0 1 0 0 0,1 0 0 0 0,1 1-1 0 0,0 0 1 0 0,0 0 0 0 0,1 0 0 0 0,0 1 0 0 0,1-1 0 0 0,1 1 0 0 0,0 1 0 0 0,1-1 0 0 0,0 1 0 0 0,1-1-1 0 0,1 1 1 0 0,0 0 0 0 0,1-1 0 0 0,0 5 17 0 0,1-13 12 0 0,0-1-1 0 0,0 0 1 0 0,0 0-1 0 0,1 0 1 0 0,-1 0-1 0 0,1 0 1 0 0,0-1-1 0 0,0 1 1 0 0,1 0-1 0 0,-1-1 1 0 0,1 0-1 0 0,-1 1 1 0 0,1-1-1 0 0,0 0 1 0 0,0 0-1 0 0,1-1 1 0 0,-1 1-1 0 0,0-1 1 0 0,1 1-1 0 0,0-1 1 0 0,-1 0-1 0 0,1 0 1 0 0,0-1-1 0 0,0 1 1 0 0,0-1-1 0 0,0 0 1 0 0,0 0-1 0 0,1 0 1 0 0,-1-1 0 0 0,1 1-12 0 0,4-1 136 0 0,-1 1 1 0 0,1-1 0 0 0,0 0 0 0 0,0-1-1 0 0,0 0 1 0 0,-1-1 0 0 0,1 1 0 0 0,-1-2 0 0 0,1 1-1 0 0,-1-1 1 0 0,0-1 0 0 0,0 1 0 0 0,0-1 0 0 0,2-2-137 0 0,14-12 145 0 0,-1-2 0 0 0,0-1 0 0 0,-2-1 0 0 0,0-1 0 0 0,-1-1 1 0 0,-2 0-1 0 0,0-1 0 0 0,-2-1 0 0 0,-1-1 0 0 0,-1 0 0 0 0,-1-1 1 0 0,-1-1-1 0 0,-2 0 0 0 0,6-25-145 0 0,-11 36-280 0 0,-1-1 0 0 0,0 1 0 0 0,-2-1-1 0 0,0 1 1 0 0,-1-1 0 0 0,0 0 0 0 0,-2 1 0 0 0,0-1 0 0 0,-2 0 0 0 0,0 1 0 0 0,-1 0-1 0 0,0-1 1 0 0,-2 2 0 0 0,0-1 0 0 0,-1 0 0 0 0,-1 1 0 0 0,0 1 0 0 0,-11-16 280 0 0,17 28-47 0 0,0-1 0 0 0,0 2 1 0 0,-1-1-1 0 0,1 0 1 0 0,-1 0-1 0 0,0 1 0 0 0,0-1 1 0 0,0 1-1 0 0,-1 0 1 0 0,1 0-1 0 0,-1 0 0 0 0,0 0 1 0 0,1 1-1 0 0,-1 0 0 0 0,0 0 1 0 0,-1 0-1 0 0,1 0 1 0 0,0 0-1 0 0,0 1 0 0 0,-1 0 1 0 0,1 0-1 0 0,-1 0 1 0 0,1 0-1 0 0,-1 1 0 0 0,0 0 1 0 0,1-1-1 0 0,-1 2 1 0 0,1-1-1 0 0,-1 1 0 0 0,1-1 1 0 0,-1 1-1 0 0,1 1 1 0 0,-1-1-1 0 0,1 0 0 0 0,0 1 1 0 0,0 0-1 0 0,0 0 1 0 0,0 0-1 0 0,-4 3 47 0 0,1 8 104 0 0,-1 1 0 0 0,2 0 0 0 0,-1 0 0 0 0,2 0 0 0 0,0 1 0 0 0,1 0-1 0 0,1 0 1 0 0,0 0 0 0 0,0 0 0 0 0,2 1 0 0 0,0-1 0 0 0,1 0 0 0 0,0 1 0 0 0,2-1 0 0 0,0 2-104 0 0,-2-9 68 0 0,4 24 169 0 0,1-1-1 0 0,2 1 1 0 0,2-1 0 0 0,0-1-1 0 0,2 1 1 0 0,2-2 0 0 0,0 0-1 0 0,2 0 1 0 0,1-1 0 0 0,1-1-1 0 0,2-1 1 0 0,0 0 0 0 0,2-2-1 0 0,1 0 1 0 0,20 17-237 0 0,2-11-950 0 0,-43-59-13703 0 0,-1 22 11556 0 0</inkml:trace>
  <inkml:trace contextRef="#ctx0" brushRef="#br0" timeOffset="13263.602">4482 524 2425 0 0,'0'0'2767'0'0,"0"0"-1270"0"0,0 0-292 0 0,0 0 387 0 0,0 0 371 0 0,0 0 74 0 0,0 0-290 0 0,0 0-487 0 0,0 0-420 0 0,-16 35-281 0 0,-53 113-151 0 0,9-7 826 0 0,-25 61-724 0 0,43-155-2041 0 0,6-28-4845 0 0,26-22-5230 0 0,10-1 11075 0 0</inkml:trace>
  <inkml:trace contextRef="#ctx0" brushRef="#br0" timeOffset="13264.602">4156 546 0 0 0,'0'0'1956'0'0,"0"0"-475"0"0,0 0-232 0 0,0 0 233 0 0,0 0 337 0 0,0 0 169 0 0,0 0-131 0 0,0 0-315 0 0,0 0-312 0 0,0 0-236 0 0,0 0-168 0 0,10 31-97 0 0,31 98-97 0 0,-5-66 222 0 0,-26-54-637 0 0,178 171 1543 0 0,-123-103-2524 0 0,-59-87-12921 0 0,-6 6 7518 0 0</inkml:trace>
  <inkml:trace contextRef="#ctx0" brushRef="#br0" timeOffset="13265.602">4874 122 8970 0 0,'0'0'1242'0'0,"0"0"-76"0"0,0 0 95 0 0,0 0 250 0 0,0 0 130 0 0,0 0-156 0 0,0 0-388 0 0,0 0-398 0 0,0 0-282 0 0,0 0-196 0 0,0 0-103 0 0,0 0-54 0 0,0 0-40 0 0,-25 24-10 0 0,-74 75-17 0 0,69-53-153 0 0,28-21-1101 0 0,5-19-1881 0 0,3-2-3720 0 0,0-1-1660 0 0</inkml:trace>
  <inkml:trace contextRef="#ctx0" brushRef="#br0" timeOffset="13623.553">5045 719 3937 0 0,'0'0'2908'0'0,"0"0"-1179"0"0,0 0-410 0 0,0 0 186 0 0,0 0 162 0 0,0 0-12 0 0,0 0-204 0 0,0 0-344 0 0,0 0-317 0 0,0 0-243 0 0,0 0-179 0 0,0 0-115 0 0,-12 1-26 0 0,-39 3-28 0 0,-4 32 258 0 0,42-25-468 0 0,0 0-1 0 0,1 0 1 0 0,0 1 0 0 0,1 1-1 0 0,1 0 1 0 0,-1 0 0 0 0,2 1-1 0 0,0 1 1 0 0,1 0 0 0 0,0 0-1 0 0,1 0 1 0 0,1 1 0 0 0,1 0-1 0 0,0 0 1 0 0,1 0 0 0 0,0 1-1 0 0,2-1 1 0 0,-1 8 11 0 0,4-22-6 0 0,1 1 0 0 0,-1 0 0 0 0,0 0-1 0 0,1-1 1 0 0,0 1 0 0 0,-1-1 0 0 0,1 1 0 0 0,0-1 0 0 0,0 0 0 0 0,1 0 0 0 0,-1 0 0 0 0,0 0 0 0 0,1 0-1 0 0,-1 0 1 0 0,1-1 0 0 0,0 1 0 0 0,-1-1 0 0 0,1 0 0 0 0,0 0 0 0 0,0 0 0 0 0,0 0 0 0 0,0 0-1 0 0,0 0 1 0 0,0-1 0 0 0,0 0 0 0 0,0 1 0 0 0,0-1 0 0 0,0 0 0 0 0,0-1 0 0 0,0 1 0 0 0,0 0-1 0 0,0-1 1 0 0,0 0 0 0 0,0 0 0 0 0,0 0 6 0 0,12 1 101 0 0,0-3 10 0 0,0-1-1 0 0,0 0 1 0 0,0-1 0 0 0,-1 0 0 0 0,0-1 0 0 0,0-1 0 0 0,0-1 0 0 0,-1 0 0 0 0,0 0 0 0 0,0-1 0 0 0,-1-1 0 0 0,0 0 0 0 0,-1 0 0 0 0,0-2 0 0 0,1-1-111 0 0,112-143 557 0 0,-110 133-565 0 0,-1-1 1 0 0,-1-1-1 0 0,-1 0 0 0 0,-1-1 1 0 0,-1 0-1 0 0,-1-1 0 0 0,-2 0 1 0 0,0 0-1 0 0,0-21 8 0 0,-3 38-45 0 0,-2-1 1 0 0,1 1-1 0 0,-1-1 0 0 0,-1 1 1 0 0,0-1-1 0 0,0 1 0 0 0,-1-1 1 0 0,-1 1-1 0 0,0-1 0 0 0,0 1 1 0 0,-1 0-1 0 0,0 0 0 0 0,-1 0 1 0 0,0 0-1 0 0,0 1 0 0 0,-1-1 1 0 0,0 1-1 0 0,-1 0 0 0 0,0 1 0 0 0,-1-1 1 0 0,1 1-1 0 0,-9-7 45 0 0,13 14-11 0 0,-1 0-1 0 0,0-1 1 0 0,1 1 0 0 0,-1 0 0 0 0,0 0-1 0 0,0 0 1 0 0,0 1 0 0 0,1-1-1 0 0,-1 1 1 0 0,0-1 0 0 0,0 1-1 0 0,0 0 1 0 0,0 0 0 0 0,0 0-1 0 0,0 1 1 0 0,0-1 0 0 0,0 1-1 0 0,0-1 1 0 0,0 1 0 0 0,1 0-1 0 0,-1 0 1 0 0,0 1 0 0 0,0-1-1 0 0,1 0 1 0 0,-1 1 0 0 0,1 0-1 0 0,-1-1 1 0 0,1 1 0 0 0,0 0-1 0 0,0 0 1 0 0,0 0 0 0 0,0 1-1 0 0,0-1 1 0 0,0 0 0 0 0,1 1-1 0 0,-1 0 12 0 0,-49 98 12 0 0,45-82-7 0 0,1 1 1 0 0,1 0-1 0 0,0 0 0 0 0,2 0 0 0 0,1 1 1 0 0,0-1-1 0 0,1 1 0 0 0,1-1 0 0 0,1 0 1 0 0,1 1-1 0 0,1-1 0 0 0,1 0 0 0 0,0-1 1 0 0,2 1-1 0 0,0-1 0 0 0,1-1 0 0 0,1 1 1 0 0,4 6-6 0 0,54 71-473 0 0,-7-49-2852 0 0,-37-40-1166 0 0,-13-6-1337 0 0,-4-1-725 0 0</inkml:trace>
  <inkml:trace contextRef="#ctx0" brushRef="#br0" timeOffset="14173.565">5462 653 3393 0 0,'0'0'1477'0'0,"0"0"-184"0"0,0 0 191 0 0,0 0 268 0 0,0 0 43 0 0,0 0-209 0 0,0 0-448 0 0,0 0-406 0 0,0 0-259 0 0,0 0-142 0 0,-8 31-32 0 0,-23 97 46 0 0,28-76 234 0 0,6-47-438 0 0,-2-2-71 0 0,1 0-1 0 0,-1 0 1 0 0,1 0 0 0 0,-1 0-1 0 0,1-1 1 0 0,0 1-1 0 0,0-1 1 0 0,0 1 0 0 0,0-1-1 0 0,1 0 1 0 0,-1 0-1 0 0,0 0 1 0 0,1 0 0 0 0,0 0-1 0 0,-1 0 1 0 0,1-1-1 0 0,0 1 1 0 0,0-1 0 0 0,0 0-1 0 0,0 0 1 0 0,0 0-1 0 0,0 0 1 0 0,0 0 0 0 0,1-1-1 0 0,-1 0 1 0 0,0 1-1 0 0,0-1 1 0 0,0 0 0 0 0,1-1-1 0 0,-1 1 1 0 0,0 0-1 0 0,0-1 1 0 0,0 0 0 0 0,0 0-1 0 0,0 0 1 0 0,0 0-1 0 0,0 0 1 0 0,0-1-1 0 0,0 1 1 0 0,0-1 0 0 0,-1 0-1 0 0,1 1 1 0 0,2-3-70 0 0,25-20 96 0 0,0-1 0 0 0,-2-2-1 0 0,0 0 1 0 0,-2-2 0 0 0,5-10-96 0 0,28-28 74 0 0,-37 45-4 0 0,-20 51-633 0 0,-39 120 667 0 0,11-70-111 0 0,1 43-224 0 0,6 0 0 0 0,5 1-1 0 0,3 106 232 0 0,11-228 1 0 0,-18 82-22 0 0,17-80 44 0 0,1-1 0 0 0,-2 1-1 0 0,1-1 1 0 0,0 0-1 0 0,0 0 1 0 0,-1 0 0 0 0,1 1-1 0 0,-1-1 1 0 0,0 0-1 0 0,1-1 1 0 0,-1 1 0 0 0,0 0-1 0 0,0 0 1 0 0,0-1-1 0 0,-1 1 1 0 0,1-1 0 0 0,0 0-1 0 0,0 0 1 0 0,-1 0-1 0 0,1 0 1 0 0,-1 0 0 0 0,1 0-1 0 0,-1-1 1 0 0,1 1-1 0 0,-1-1 1 0 0,1 1 0 0 0,-1-1-1 0 0,0 0 1 0 0,1 0-1 0 0,-1 0 1 0 0,1-1 0 0 0,-2 1-23 0 0,-1-4 53 0 0,0 0 0 0 0,0 0 0 0 0,1 0 0 0 0,-1 0 0 0 0,1-1 0 0 0,0 1 0 0 0,0-1 0 0 0,0-1 0 0 0,1 1 0 0 0,-1 0 0 0 0,1-1 0 0 0,1 1 0 0 0,-1-1 0 0 0,1 0 0 0 0,0 0 0 0 0,0 0 0 0 0,1 0 0 0 0,0 0 0 0 0,0-1 0 0 0,0 1 0 0 0,1 0 1 0 0,0-4-54 0 0,-4-22-204 0 0,1 0 0 0 0,1 0 1 0 0,2 1-1 0 0,2-1 1 0 0,3-20 203 0 0,9-16-3977 0 0,8 0-5027 0 0,-16 48 1858 0 0</inkml:trace>
  <inkml:trace contextRef="#ctx0" brushRef="#br0" timeOffset="14441.257">6038 211 2353 0 0,'0'0'2251'0'0,"0"0"-214"0"0,0 0-28 0 0,0 0 78 0 0,0 0-93 0 0,0 0-282 0 0,0 0-400 0 0,0 0-359 0 0,0 0-215 0 0,0 0-128 0 0,0 0-66 0 0,0 0 7 0 0,0 0 10 0 0,6 4-17 0 0,-2-3-426 0 0,-3-1-97 0 0,0 1-1 0 0,0-1 1 0 0,0 0 0 0 0,0 1-1 0 0,0-1 1 0 0,0 0-1 0 0,0 1 1 0 0,0-1 0 0 0,0 1-1 0 0,0-1 1 0 0,0 1 0 0 0,0 0-1 0 0,-1-1 1 0 0,1 1-1 0 0,0 0 1 0 0,0 0 0 0 0,-1 0-1 0 0,1-1 1 0 0,0 1 0 0 0,-1 0-1 0 0,1 0 1 0 0,-1 0-1 0 0,1 0 1 0 0,-1 0 0 0 0,0 0-1 0 0,1 0 1 0 0,-1 0 0 0 0,0 0-1 0 0,0 0 1 0 0,0 0 0 0 0,0 0-1 0 0,1 0 1 0 0,-1 0-1 0 0,-1 0 1 0 0,1 1 0 0 0,0-1-1 0 0,0 0 1 0 0,0 0 0 0 0,-1 0-1 0 0,1 0-20 0 0,-114 196 616 0 0,112-184-2199 0 0,1-5-3418 0 0,1-6-3357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3:11.68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536 1624 7434 0 0,'0'0'913'0'0,"0"0"-310"0"0,0 0-192 0 0,0 0-45 0 0,0 0 107 0 0,0 0 153 0 0,-34 2 86 0 0,-108 7-45 0 0,63 14 73 0 0,68-15-658 0 0,-12 10-32 0 0,0 0 0 0 0,2 2 0 0 0,0 1 1 0 0,1 0-1 0 0,2 2 0 0 0,0 0 0 0 0,1 1 1 0 0,1 1-1 0 0,1 0 0 0 0,2 1 0 0 0,1 0 1 0 0,0 1-1 0 0,2 1 0 0 0,1 0 0 0 0,0 7-50 0 0,-4 105 148 0 0,14-134-144 0 0,0-1-1 0 0,-1 0 1 0 0,2 0-1 0 0,-1 1 0 0 0,1-1 1 0 0,-1 0-1 0 0,1 0 1 0 0,1 0-1 0 0,-1-1 0 0 0,1 1 1 0 0,0 0-1 0 0,0-1 0 0 0,0 0 1 0 0,0 1-1 0 0,1-1 1 0 0,0-1-1 0 0,0 1 0 0 0,0-1 1 0 0,0 1-1 0 0,0-1 1 0 0,1 0-1 0 0,0-1 0 0 0,-1 1 1 0 0,5 1-4 0 0,1-1 91 0 0,1 0 0 0 0,0 0 0 0 0,-1-1 0 0 0,1 0 0 0 0,0-1 0 0 0,0 0 0 0 0,0-1 0 0 0,0 0 0 0 0,0-1 0 0 0,0 0 0 0 0,0-1 0 0 0,0 0 0 0 0,-1-1 0 0 0,1 0 0 0 0,-1 0 0 0 0,0-1 0 0 0,1-1 0 0 0,-2 0 0 0 0,1 0 0 0 0,-1-1 0 0 0,4-2-91 0 0,12-10 229 0 0,-1 0 0 0 0,-1-2 0 0 0,-1 0 0 0 0,0-2 1 0 0,-2-1-1 0 0,0 0 0 0 0,2-6-229 0 0,9-20 23 0 0,-2 0-1 0 0,-2-2 0 0 0,-2-1 1 0 0,-3-1-1 0 0,-2-1 1 0 0,-2-1-1 0 0,-3-1 1 0 0,-2 0-1 0 0,-3-1 1 0 0,-2 0-1 0 0,-3 0 1 0 0,-2 0-1 0 0,-4-56-22 0 0,-20-53-741 0 0,19 158 725 0 0,-1-1 0 0 0,1 0 1 0 0,-1 1-1 0 0,-1-1 0 0 0,0 1 0 0 0,0 0 0 0 0,-1 0 1 0 0,0 0-1 0 0,0 1 0 0 0,0 0 0 0 0,-1 0 1 0 0,0 0-1 0 0,-1 0 0 0 0,0 1 0 0 0,0 0 1 0 0,-7-4 15 0 0,12 9 0 0 0,1 0 0 0 0,-1 0 0 0 0,0 0 1 0 0,0 0-1 0 0,0 1 0 0 0,0-1 1 0 0,0 1-1 0 0,0-1 0 0 0,1 1 0 0 0,-1-1 1 0 0,0 1-1 0 0,0 0 0 0 0,0 0 0 0 0,0 0 1 0 0,0 0-1 0 0,0 1 0 0 0,0-1 1 0 0,0 1-1 0 0,0-1 0 0 0,0 1 0 0 0,0-1 1 0 0,0 1-1 0 0,0 0 0 0 0,1 0 0 0 0,-1 0 1 0 0,0 0-1 0 0,0 0 0 0 0,1 0 1 0 0,-1 1-1 0 0,1-1 0 0 0,-1 0 0 0 0,1 1 1 0 0,0-1-1 0 0,0 1 0 0 0,-1 0 0 0 0,1-1 1 0 0,0 1-1 0 0,0 0 0 0 0,1 0 1 0 0,-1-1-1 0 0,0 1 0 0 0,1 0 0 0 0,-1 0 1 0 0,1 0-1 0 0,-1 0 0 0 0,1 0 0 0 0,0 0 0 0 0,-17 99-128 0 0,17-98 144 0 0,-1 68 47 0 0,3-1 1 0 0,2 0-1 0 0,4 0 1 0 0,3 0-1 0 0,3-1 1 0 0,3-1-1 0 0,3-1 1 0 0,14 27-64 0 0,-21-58 56 0 0,1 0 0 0 0,2-2 0 0 0,1 0 0 0 0,2-1 1 0 0,1-1-1 0 0,2 0 0 0 0,1-2 0 0 0,8 7-56 0 0,-26-30-90 0 0,1-1 0 0 0,0 1 0 0 0,0-1 0 0 0,1 0 0 0 0,0 0 1 0 0,0-1-1 0 0,0 0 0 0 0,1 0 0 0 0,0-1 0 0 0,0 0 0 0 0,0 0 0 0 0,0-1 0 0 0,0 0 0 0 0,1-1 0 0 0,-1 1 0 0 0,1-2 0 0 0,0 1 0 0 0,0-1 0 0 0,-1 0 0 0 0,1-1 1 0 0,0 0-1 0 0,0-1 0 0 0,5 0 90 0 0,33-40-6885 0 0,-37 30 3670 0 0,3-5-2298 0 0</inkml:trace>
  <inkml:trace contextRef="#ctx0" brushRef="#br0" timeOffset="228.87">1624 1304 12091 0 0,'0'0'806'0'0,"0"0"-293"0"0,0 0-40 0 0,-15 31 195 0 0,-46 102 202 0 0,36-74-46 0 0,3 0-1 0 0,2 2 1 0 0,3 0 0 0 0,2 4-824 0 0,4-19 49 0 0,1 0-155 0 0,2 0 0 0 0,2 1-1 0 0,2 0 1 0 0,2 21 106 0 0,11-29-257 0 0,-4-20-1482 0 0,-2 0-4229 0 0,-3-18 2105 0 0,0-1-67 0 0,0 0 1347 0 0</inkml:trace>
  <inkml:trace contextRef="#ctx0" brushRef="#br0" timeOffset="465.953">1272 1366 6617 0 0,'0'0'4112'0'0,"0"0"-2620"0"0,0 0-978 0 0,0 0-64 0 0,0 0 184 0 0,0 0 178 0 0,0 0 78 0 0,0 0-17 0 0,0 0-94 0 0,31 22-128 0 0,97 74-127 0 0,-60-22 48 0 0,-56-55-439 0 0,135 204 557 0 0,-35-108-1066 0 0,-81-109-3349 0 0,-19-23-5096 0 0,-10 9 2000 0 0</inkml:trace>
  <inkml:trace contextRef="#ctx0" brushRef="#br0" timeOffset="800.992">2056 597 13451 0 0,'0'0'712'0'0,"0"0"-440"0"0,0 0-64 0 0,0 0 208 0 0,0 0 136 0 0,0 0 56 0 0,-66 206-71 0 0,59-169-209 0 0,-1 0-152 0 0,6-1-160 0 0,2-6-136 0 0,0-1-184 0 0,0-7-281 0 0,0 1-439 0 0,2-5-952 0 0,2-7-2369 0 0,1-4-4577 0 0</inkml:trace>
  <inkml:trace contextRef="#ctx0" brushRef="#br0" timeOffset="1180.513">2511 1322 3129 0 0,'0'0'1061'0'0,"0"0"-19"0"0,0 0 279 0 0,0 0 425 0 0,0 0 267 0 0,0 0-50 0 0,0 0-295 0 0,0 0-361 0 0,0 0-376 0 0,0 0-320 0 0,0 0-227 0 0,0 0-156 0 0,0 0-64 0 0,-9 8-28 0 0,-50 69 89 0 0,49-53-212 0 0,1 0-1 0 0,1 0 1 0 0,1 0 0 0 0,2 1-1 0 0,0 0 1 0 0,1 1-1 0 0,2-1 1 0 0,1 0 0 0 0,1 2-13 0 0,0-20 15 0 0,0-1 0 0 0,1 1 1 0 0,1-1-1 0 0,-1 0 1 0 0,1 1-1 0 0,0-1 1 0 0,0 0-1 0 0,1 0 0 0 0,0 0 1 0 0,0 0-1 0 0,0 0 1 0 0,1-1-1 0 0,-1 0 1 0 0,1 1-1 0 0,1-1 1 0 0,-1-1-1 0 0,1 1 0 0 0,0-1 1 0 0,0 1-1 0 0,0-1 1 0 0,0-1-1 0 0,1 1 1 0 0,0-1-1 0 0,0 0 1 0 0,0 0-1 0 0,0-1 0 0 0,0 0 1 0 0,0 0-1 0 0,0 0 1 0 0,1-1-1 0 0,-1 0 1 0 0,1 0-1 0 0,-1 0 1 0 0,1-1-1 0 0,0 0 0 0 0,-1 0 1 0 0,1-1-1 0 0,-1 0 1 0 0,1 0-1 0 0,-1-1 1 0 0,0 1-1 0 0,1-1 0 0 0,-1-1 1 0 0,0 1-1 0 0,1-2-15 0 0,20-12 270 0 0,0-1 1 0 0,-1-1-1 0 0,-1-2 0 0 0,-1 0 0 0 0,-1-2 0 0 0,-1 0 0 0 0,-1-2 0 0 0,0 0 0 0 0,-2-1 0 0 0,-1-1 1 0 0,-1-1-1 0 0,-2-1 0 0 0,4-10-270 0 0,6-11 41 0 0,-3-1 0 0 0,-2 0 1 0 0,-2-2-1 0 0,-3-1 0 0 0,-2 0 1 0 0,-2 0-1 0 0,-2-1 0 0 0,-3-1 1 0 0,-2 1-1 0 0,-3-26-41 0 0,-1 62-120 0 0,-1 0 0 0 0,0 0 0 0 0,-1 0 0 0 0,-1 0 0 0 0,-1 0 0 0 0,0 0 0 0 0,-2 1 0 0 0,0 0 0 0 0,0 0 0 0 0,-2 1 0 0 0,0-1 0 0 0,-1 2 0 0 0,-1-1 0 0 0,0 1 0 0 0,-1 1 0 0 0,-7-8 120 0 0,12 17-35 0 0,-1 1 0 0 0,1 0 0 0 0,-1 0 0 0 0,0 0 0 0 0,0 1 0 0 0,-1 0 0 0 0,1 0 0 0 0,-1 1 0 0 0,1 0 0 0 0,-1 0 0 0 0,0 1 0 0 0,0 0 0 0 0,0 0 0 0 0,0 1 0 0 0,1 0 0 0 0,-1 0 0 0 0,0 1 0 0 0,0 0 0 0 0,0 0 0 0 0,0 1 0 0 0,1 0 0 0 0,-1 0 0 0 0,1 1 0 0 0,0 0 1 0 0,-1 0-1 0 0,1 1 0 0 0,-1 1 35 0 0,-11 12-37 0 0,0 1 0 0 0,0 2 0 0 0,2-1 0 0 0,1 2 0 0 0,0 0 0 0 0,1 1 0 0 0,2 1 0 0 0,0 0 0 0 0,2 1 1 0 0,0 0-1 0 0,2 0 0 0 0,0 1 0 0 0,2 1 0 0 0,1-1 0 0 0,0 1 0 0 0,3 0 0 0 0,0 0 0 0 0,1 1 1 0 0,2-1-1 0 0,0 1 0 0 0,3 7 37 0 0,-3-21-31 0 0,2 1 1 0 0,0-1 0 0 0,0 1 0 0 0,1-1-1 0 0,1 0 1 0 0,0 0 0 0 0,0 0 0 0 0,2-1-1 0 0,0 1 1 0 0,0-1 0 0 0,1-1-1 0 0,0 1 1 0 0,1-1 0 0 0,0 0 0 0 0,1-1-1 0 0,0 0 1 0 0,1-1 0 0 0,0 1 0 0 0,1-2-1 0 0,-1 0 1 0 0,2 0 0 0 0,-1-1-1 0 0,1 0 1 0 0,0-1 0 0 0,0 0 0 0 0,1-1-1 0 0,0 0 1 0 0,0-1 0 0 0,0-1 0 0 0,3 0 30 0 0,104 1-2633 0 0,-44-20-6108 0 0,-51 8 2000 0 0</inkml:trace>
  <inkml:trace contextRef="#ctx0" brushRef="#br0" timeOffset="1680.981">3396 858 7258 0 0,'0'0'3478'0'0,"0"0"-2003"0"0,0 0-898 0 0,0 0-124 0 0,0 0 24 0 0,-17 32 8 0 0,-51 101-48 0 0,46-55 42 0 0,23-64-396 0 0,-2-9-45 0 0,-1 0 0 0 0,2 1 0 0 0,-1-1 0 0 0,0 0 0 0 0,1 0 0 0 0,0 0 0 0 0,1 1 0 0 0,-1-1 0 0 0,1 0 0 0 0,0 0 0 0 0,0 0 0 0 0,0 0 0 0 0,1 0-1 0 0,0 0 1 0 0,0 0 0 0 0,0 0 0 0 0,0-1 0 0 0,1 1 0 0 0,0-1 0 0 0,0 0 0 0 0,0 0 0 0 0,0 0 0 0 0,1 0 0 0 0,0 0 0 0 0,-1-1 0 0 0,1 1 0 0 0,1-1 0 0 0,-1 0 0 0 0,0 0 0 0 0,1-1 0 0 0,-1 1 0 0 0,1-1 0 0 0,0 0 0 0 0,4 1-38 0 0,0-5 175 0 0,1 0 1 0 0,0 0-1 0 0,0-1 1 0 0,-1 0-1 0 0,1 0 1 0 0,-1-1-1 0 0,0-1 1 0 0,0 1-1 0 0,-1-1 0 0 0,1-1 1 0 0,-1 0-1 0 0,0 0 1 0 0,-1-1-1 0 0,0 1 1 0 0,0-2-1 0 0,0 1 1 0 0,-1-1-1 0 0,0 0 1 0 0,0 0-1 0 0,-1-1 1 0 0,0 1-1 0 0,0-1 0 0 0,1-6-175 0 0,16-18 222 0 0,132-232 806 0 0,-149 255-1006 0 0,0 0 0 0 0,2 1 0 0 0,-1-1 0 0 0,1 2 0 0 0,0-1 0 0 0,1 1 0 0 0,0 0 0 0 0,0 0 0 0 0,0 1 0 0 0,7-4-22 0 0,-13 10-10 0 0,-1 0 0 0 0,1 1 0 0 0,-1-1-1 0 0,1 0 1 0 0,0 0 0 0 0,-1 1 0 0 0,1-1 0 0 0,0 1-1 0 0,0 0 1 0 0,-1 0 0 0 0,1-1 0 0 0,0 1 0 0 0,0 0 0 0 0,0 0-1 0 0,-1 1 1 0 0,1-1 0 0 0,0 0 0 0 0,0 1 0 0 0,-1-1 0 0 0,1 1-1 0 0,0-1 1 0 0,-1 1 0 0 0,1 0 0 0 0,0-1 0 0 0,-1 1 0 0 0,1 0-1 0 0,-1 0 1 0 0,1 0 0 0 0,-1 1 0 0 0,0-1 0 0 0,1 0-1 0 0,-1 0 1 0 0,0 1 0 0 0,0-1 0 0 0,0 1 0 0 0,0-1 0 0 0,0 1-1 0 0,0 0 11 0 0,27 67-92 0 0,-27-63 96 0 0,16 68-61 0 0,-3 2-1 0 0,-4 0 0 0 0,1 63 58 0 0,-6-63-128 0 0,7 90-763 0 0,-8 0 0 0 0,-8 42 891 0 0,1-171 21 0 0,-1 0 0 0 0,-1-1-1 0 0,-2 0 1 0 0,-2 0 0 0 0,-1-1-1 0 0,-7 12-20 0 0,17-42 47 0 0,-1-1 0 0 0,-1 0-1 0 0,1 1 1 0 0,0-1 0 0 0,-1 0 0 0 0,0 0-1 0 0,0 0 1 0 0,0-1 0 0 0,-1 1 0 0 0,1 0-1 0 0,-1-1 1 0 0,0 1 0 0 0,0-1 0 0 0,0 0-1 0 0,0 0 1 0 0,-1 0 0 0 0,1-1 0 0 0,-1 1-1 0 0,0-1 1 0 0,0 1 0 0 0,0-1 0 0 0,0-1-1 0 0,0 1 1 0 0,0 0 0 0 0,0-1 0 0 0,0 0-1 0 0,-1 0 1 0 0,1 0 0 0 0,-1-1 0 0 0,1 1-1 0 0,0-1 1 0 0,-1 0 0 0 0,1-1 0 0 0,-1 1-1 0 0,1-1 1 0 0,0 1 0 0 0,-3-2-47 0 0,-2-6-112 0 0,1-1 0 0 0,1 0 0 0 0,0 0 0 0 0,0 0 0 0 0,0-1 0 0 0,2 0 0 0 0,-1-1 0 0 0,1 1 0 0 0,0-1 0 0 0,1 0 0 0 0,1 0 0 0 0,0 0 0 0 0,0-1 0 0 0,1 1 1 0 0,0-1-1 0 0,1 0 0 0 0,0 1 0 0 0,1-1 0 0 0,1 0 0 0 0,0-5 112 0 0,-3-76-3648 0 0,2 32-1568 0 0,0 26 393 0 0,0 0-545 0 0</inkml:trace>
  <inkml:trace contextRef="#ctx0" brushRef="#br0" timeOffset="2079.764">4291 0 17836 0 0,'0'0'1039'0'0,"0"0"-459"0"0,0 0-253 0 0,0 0-22 0 0,0 0 56 0 0,0 0 47 0 0,0 0-54 0 0,0 0-103 0 0,-13 36-97 0 0,-38 112-80 0 0,42-60-75 0 0,13-73-12 0 0,-1 8-327 0 0,11 70-361 0 0,-8-34-6441 0 0,-6-46-2045 0 0</inkml:trace>
  <inkml:trace contextRef="#ctx0" brushRef="#br0" timeOffset="4332.019">6314 2706 8106 0 0,'0'0'1179'0'0,"0"0"-80"0"0,0 0 7 0 0,0 0 31 0 0,0 0-52 0 0,0 0-171 0 0,0 0-290 0 0,0 0-220 0 0,0 0-165 0 0,0 0-99 0 0,-30 35-64 0 0,-94 109-42 0 0,83-76-22 0 0,33-44-34 0 0,1 0 0 0 0,1 0-1 0 0,2 1 1 0 0,0 0 0 0 0,2-1-1 0 0,0 1 1 0 0,2 0-1 0 0,1 0 1 0 0,1 4 22 0 0,-1-23 7 0 0,0-1-1 0 0,0 1 1 0 0,0 0-1 0 0,0-1 1 0 0,1 1 0 0 0,0-1-1 0 0,0 0 1 0 0,1 1-1 0 0,-1-1 1 0 0,1 0-1 0 0,0-1 1 0 0,1 1 0 0 0,-1 0-1 0 0,1-1 1 0 0,0 0-1 0 0,0 0 1 0 0,0 0 0 0 0,1 0-1 0 0,-1-1 1 0 0,1 1-1 0 0,0-1 1 0 0,0 0-1 0 0,0-1 1 0 0,0 1 0 0 0,0-1-1 0 0,1 0 1 0 0,-1-1-1 0 0,1 1 1 0 0,-1-1 0 0 0,1 0-1 0 0,2 0-6 0 0,0-1 152 0 0,0 0 0 0 0,0 0 0 0 0,0-1 0 0 0,0 0-1 0 0,0 0 1 0 0,-1-1 0 0 0,1 0 0 0 0,-1-1 0 0 0,1 0 0 0 0,-1 0 0 0 0,0 0-1 0 0,0-1 1 0 0,0 0 0 0 0,0 0 0 0 0,2-3-152 0 0,21-19 201 0 0,-1-1-1 0 0,-2-2 1 0 0,-1 0-1 0 0,-1-2 1 0 0,-1-1 0 0 0,-2-1-1 0 0,-2 0 1 0 0,-1-2 0 0 0,-1 0-1 0 0,-2-2 1 0 0,-1 1 0 0 0,-3-2-1 0 0,0 0 1 0 0,-3 0-1 0 0,-1-1 1 0 0,-2 0 0 0 0,-1 0-1 0 0,-2-9-200 0 0,4-6-420 0 0,-3-1 0 0 0,-2 0 0 0 0,-2 0-1 0 0,-3 1 1 0 0,-2-1 0 0 0,-2 1 0 0 0,-3 0-1 0 0,-2 0 1 0 0,-15-40 420 0 0,20 79-112 0 0,0 0 1 0 0,-1 0-1 0 0,-1 1 0 0 0,0 0 0 0 0,-1 0 1 0 0,0 1-1 0 0,-1 0 0 0 0,-1 1 0 0 0,-10-9 112 0 0,18 17 9 0 0,-1 0-1 0 0,0 0 0 0 0,0 1 0 0 0,0 0 0 0 0,-1 0 1 0 0,1 0-1 0 0,-1 0 0 0 0,0 1 0 0 0,1 0 0 0 0,-1 0 1 0 0,0 1-1 0 0,0 0 0 0 0,-1 0 0 0 0,1 0 0 0 0,0 1 1 0 0,0-1-1 0 0,0 2 0 0 0,0-1 0 0 0,0 1 0 0 0,-1 0 1 0 0,1 0-1 0 0,0 0 0 0 0,0 1 0 0 0,1 0 0 0 0,-1 0 1 0 0,0 0-1 0 0,1 1 0 0 0,-1 0-8 0 0,-3 3-6 0 0,0 1 0 0 0,0 0 0 0 0,0 0 1 0 0,1 1-1 0 0,1 0 0 0 0,-1 0 0 0 0,1 1 0 0 0,0 0 0 0 0,1 0 0 0 0,0 0 1 0 0,1 1-1 0 0,0 0 0 0 0,0 0 0 0 0,1 1 0 0 0,1-1 0 0 0,-3 9 6 0 0,-1 11 41 0 0,0 0 1 0 0,2 0-1 0 0,2 0 0 0 0,0 1 0 0 0,2 17-41 0 0,1-22 45 0 0,1-1 0 0 0,2 1 1 0 0,0-1-1 0 0,1 1 0 0 0,2-1 0 0 0,1-1 1 0 0,0 1-1 0 0,2-1 0 0 0,1-1 0 0 0,1 1 0 0 0,0-2 1 0 0,2 1-1 0 0,1-2 0 0 0,1 0 0 0 0,0 0 0 0 0,2-2 1 0 0,0 0-1 0 0,1-1 0 0 0,2 0-45 0 0,-3-2-18 0 0,1-2 0 0 0,1-1 0 0 0,0 0 0 0 0,1-1-1 0 0,0-1 1 0 0,0-1 0 0 0,1-1 0 0 0,1-1 0 0 0,-1 0 0 0 0,5-1 18 0 0,-14-4-456 0 0,1-1 1 0 0,-1-1-1 0 0,1 0 1 0 0,0 0-1 0 0,0-2 0 0 0,0 1 1 0 0,-1-1-1 0 0,1-1 1 0 0,0-1-1 0 0,-1 1 1 0 0,0-2-1 0 0,2 0 456 0 0,22-11-5072 0 0,-9 4-2668 0 0</inkml:trace>
  <inkml:trace contextRef="#ctx0" brushRef="#br0" timeOffset="4860.721">7176 2217 5025 0 0,'0'0'1539'0'0,"0"0"-413"0"0,0 0-115 0 0,0 0 77 0 0,0 0 55 0 0,-18 35-50 0 0,-56 115-175 0 0,49-53 93 0 0,24-78-817 0 0,3 165 1011 0 0,-2-180-1100 0 0,1 0 0 0 0,-1-1 1 0 0,1 1-1 0 0,-1 0 1 0 0,1-1-1 0 0,0 1 0 0 0,0 0 1 0 0,1-1-1 0 0,-1 1 0 0 0,1-1 1 0 0,0 0-1 0 0,0 1 1 0 0,0-1-1 0 0,0 0 0 0 0,0 0 1 0 0,1-1-1 0 0,-1 1 1 0 0,1 0-1 0 0,0-1 0 0 0,0 1 1 0 0,0-1-1 0 0,0 0 0 0 0,0 0 1 0 0,0 0-1 0 0,1-1 1 0 0,-1 1-1 0 0,1-1 0 0 0,-1 1 1 0 0,1-1-1 0 0,-1 0 1 0 0,1-1-1 0 0,0 1 0 0 0,0-1 1 0 0,-1 1-1 0 0,1-1 0 0 0,0 0 1 0 0,0-1-1 0 0,-1 1 1 0 0,1-1-1 0 0,0 1 0 0 0,-1-1 1 0 0,1 0-1 0 0,0 0 1 0 0,-1-1-1 0 0,0 1 0 0 0,1-1-105 0 0,86-105 1889 0 0,32-92-1287 0 0,-82 128-541 0 0,3 1 1 0 0,4 3 0 0 0,5-3-62 0 0,79-65-123 0 0,-130 134 111 0 0,0 0 0 0 0,0 0-1 0 0,0 0 1 0 0,1 0 0 0 0,-1 0 0 0 0,0 1 0 0 0,0-1-1 0 0,1 0 1 0 0,-1 1 0 0 0,1-1 0 0 0,-1 1 0 0 0,0 0 0 0 0,1-1-1 0 0,-1 1 1 0 0,1 0 0 0 0,-1 0 0 0 0,1 0 0 0 0,-1 0 0 0 0,1 0-1 0 0,-1 0 1 0 0,1 0 0 0 0,-1 1 0 0 0,1-1 0 0 0,-1 0 0 0 0,0 1-1 0 0,1-1 1 0 0,-1 1 0 0 0,0 0 0 0 0,1-1 0 0 0,-1 1-1 0 0,0 0 1 0 0,0 0 0 0 0,1 0 0 0 0,-1 0 0 0 0,0 0 0 0 0,0 0-1 0 0,0 0 1 0 0,0 0 0 0 0,0 0 0 0 0,-1 0 0 0 0,1 1 0 0 0,0-1-1 0 0,0 1 13 0 0,23 60-176 0 0,-24-61 177 0 0,15 73-12 0 0,-2 2-1 0 0,-4 0 1 0 0,-4 4 11 0 0,8 55-105 0 0,1-14-71 0 0,7 61-585 0 0,-2 137 761 0 0,-18-262 3 0 0,-2 1 0 0 0,-2-1 0 0 0,-4 0 0 0 0,-1 0 0 0 0,-4 0 0 0 0,-1-1 0 0 0,-21 52-3 0 0,-33-1 485 0 0,65-103-440 0 0,-1-1 0 0 0,-1 1 0 0 0,1-1 0 0 0,0 0 0 0 0,-1 0 0 0 0,0 0-1 0 0,1-1 1 0 0,-1 1 0 0 0,0-1 0 0 0,-1 0 0 0 0,1 0 0 0 0,0 0 0 0 0,0-1 0 0 0,-1 1 0 0 0,1-1 0 0 0,-1 0 0 0 0,1 0 0 0 0,-1-1 0 0 0,0 1 0 0 0,1-1 0 0 0,-1 0 0 0 0,0-1 0 0 0,1 1 0 0 0,-1-1 0 0 0,-3 0-45 0 0,3-3 10 0 0,0-1 1 0 0,0 1 0 0 0,0-1 0 0 0,0 0 0 0 0,1 0 0 0 0,0 0 0 0 0,0 0 0 0 0,0-1 0 0 0,1 0 0 0 0,0 0 0 0 0,0 0 0 0 0,0 0 0 0 0,1 0 0 0 0,0 0 0 0 0,0-1-1 0 0,0 1 1 0 0,1-1 0 0 0,0 1 0 0 0,0-1 0 0 0,1 0 0 0 0,0 0 0 0 0,0 1 0 0 0,0-1 0 0 0,1 0 0 0 0,1-5-11 0 0,2-28-12 0 0,2-1 1 0 0,1 1 0 0 0,2 0-1 0 0,1 0 1 0 0,3 1-1 0 0,1 0 1 0 0,9-15 11 0 0,-3 5-195 0 0,1 1-1 0 0,3 1 1 0 0,1 2 0 0 0,3 0 0 0 0,1 1 0 0 0,3 2-1 0 0,1 1 1 0 0,2 2 0 0 0,1 1 0 0 0,2 2-1 0 0,2 2 1 0 0,1 1 0 0 0,16-7 195 0 0,95-39-3056 0 0,-48 37-6635 0 0,-74 30 2175 0 0</inkml:trace>
  <inkml:trace contextRef="#ctx0" brushRef="#br0" timeOffset="3433.987">4120 3439 5953 0 0,'0'0'1087'0'0,"0"0"-379"0"0,0 0-168 0 0,0 0 30 0 0,0 0 105 0 0,0 0 17 0 0,0 0-91 0 0,0 0-146 0 0,-34 24-175 0 0,-106 76-113 0 0,133-95-156 0 0,1 0 0 0 0,-1 0 0 0 0,1 1 0 0 0,0 0 0 0 0,0 0 0 0 0,0 0 0 0 0,1 1 0 0 0,0 0 1 0 0,0 0-1 0 0,1 0 0 0 0,0 0 0 0 0,0 1 0 0 0,0 2-11 0 0,-4 7 17 0 0,-3 6 12 0 0,0 1-1 0 0,1 0 1 0 0,1 0-1 0 0,2 0 1 0 0,0 1 0 0 0,2 0-1 0 0,0 1 1 0 0,2-1-1 0 0,1 1 1 0 0,1 0-1 0 0,1 0 1 0 0,2 5-29 0 0,0-25 118 0 0,0 0 0 0 0,1-1 0 0 0,0 0 0 0 0,0 1 0 0 0,0-1 0 0 0,1 0 0 0 0,-1-1 0 0 0,1 1 0 0 0,1-1 0 0 0,-1 1 0 0 0,0-1 0 0 0,1 0 0 0 0,0-1 0 0 0,0 1 0 0 0,0-1 0 0 0,0 0 0 0 0,1 0 0 0 0,-1-1 0 0 0,1 0 0 0 0,-1 0 0 0 0,1 0 1 0 0,0 0-1 0 0,0-1 0 0 0,0 0 0 0 0,0 0 0 0 0,0-1 0 0 0,0 0 0 0 0,0 0 0 0 0,0 0 0 0 0,0-1 0 0 0,0 1 0 0 0,0-1 0 0 0,0-1 0 0 0,0 1 0 0 0,0-1 0 0 0,-1 0 0 0 0,1-1 0 0 0,-1 1 0 0 0,1-1 0 0 0,-1 0 0 0 0,0-1 0 0 0,4-2-118 0 0,33-25 445 0 0,-1-2-1 0 0,-1-2 1 0 0,-2-1-1 0 0,-2-2 1 0 0,-1-1-1 0 0,-2-2 1 0 0,-2-2 0 0 0,-1-1-1 0 0,-3 0 1 0 0,-2-3-1 0 0,13-33-444 0 0,-20 47-18 0 0,-2 0 0 0 0,-2-2 0 0 0,-1 0 0 0 0,-2 0 0 0 0,-1-1 0 0 0,-2 0 0 0 0,-1-1 0 0 0,-2 0 0 0 0,-2 0 0 0 0,-1 0 0 0 0,-2 0 0 0 0,-2-1 0 0 0,-1 1 0 0 0,-1 0 0 0 0,-3 1 0 0 0,-1-1 0 0 0,-1 1 0 0 0,-2 1 0 0 0,-2 0 0 0 0,-10-21 18 0 0,13 39-120 0 0,0 0 0 0 0,-1 0 0 0 0,-1 1 0 0 0,0 0 0 0 0,-1 1 0 0 0,-1 0 0 0 0,-13-10 120 0 0,23 21-36 0 0,-1 0 0 0 0,0 0 0 0 0,-1 0 0 0 0,1 1 0 0 0,0-1-1 0 0,-1 1 1 0 0,0 1 0 0 0,0-1 0 0 0,0 1 0 0 0,0 0 0 0 0,0 0 0 0 0,-1 1 0 0 0,1 0-1 0 0,0 0 1 0 0,-1 0 0 0 0,1 1 0 0 0,-1 0 0 0 0,1 0 0 0 0,-1 1 0 0 0,1 0 0 0 0,0 0 0 0 0,-1 0-1 0 0,1 1 1 0 0,0 0 0 0 0,-4 1 36 0 0,0 5-17 0 0,-1 0 0 0 0,1 1 0 0 0,0 0 0 0 0,1 1 0 0 0,0 0 0 0 0,1 0 1 0 0,0 1-1 0 0,1 0 0 0 0,0 1 0 0 0,0-1 0 0 0,1 1 0 0 0,1 1 0 0 0,0-1 0 0 0,1 1 0 0 0,0-1 0 0 0,1 1 0 0 0,0 0 0 0 0,1 6 17 0 0,-4 12 29 0 0,3 0 0 0 0,0 1 1 0 0,2 0-1 0 0,1-1 0 0 0,2 1 0 0 0,1 0 0 0 0,1-1 1 0 0,2 0-1 0 0,1 0 0 0 0,1 0 0 0 0,2-1 1 0 0,1 0-1 0 0,2-1 0 0 0,0 0 0 0 0,2-1 1 0 0,1-1-1 0 0,2 0 0 0 0,0-1 0 0 0,2-1 0 0 0,0-1 1 0 0,2-1-1 0 0,0-1 0 0 0,2 0 0 0 0,2-1-29 0 0,-7-5 32 0 0,1-2-1 0 0,0 0 1 0 0,1-1-1 0 0,0-1 0 0 0,1-1 1 0 0,0-2-1 0 0,1 0 1 0 0,0-1-1 0 0,0-1 1 0 0,1-1-1 0 0,0-1 0 0 0,0-1 1 0 0,0-1-1 0 0,1-1 1 0 0,-1-2-1 0 0,14-1-31 0 0,-29 0-177 0 0,-1-1-1 0 0,0 0 1 0 0,-1-1 0 0 0,1 0-1 0 0,0 0 1 0 0,-1-1-1 0 0,0 0 1 0 0,0 0 0 0 0,0 0-1 0 0,0-1 1 0 0,-1 0-1 0 0,4-4 178 0 0,42-42-8711 0 0,-33 31-1324 0 0</inkml:trace>
  <inkml:trace contextRef="#ctx0" brushRef="#br0" timeOffset="3704.139">5471 2810 15891 0 0,'0'0'651'0'0,"0"0"-325"0"0,0 0-116 0 0,0 0 117 0 0,-14 37 141 0 0,-44 122 82 0 0,38-100-121 0 0,1 2 1 0 0,4 0-1 0 0,2 0 1 0 0,0 29-430 0 0,11-78 14 0 0,-1 3-3 0 0,-6 40-191 0 0,2-1 0 0 0,3 1 1 0 0,2 0-1 0 0,4 38 180 0 0,14-21-915 0 0,-7-40-2279 0 0,-3 2-6834 0 0,-5-27 4718 0 0</inkml:trace>
  <inkml:trace contextRef="#ctx0" brushRef="#br0" timeOffset="3991.643">5009 3019 10842 0 0,'0'0'2814'0'0,"0"0"-1445"0"0,0 0-723 0 0,0 0-176 0 0,0 0-37 0 0,0 0 26 0 0,0 0-36 0 0,0 0-31 0 0,0 0-28 0 0,0 0-45 0 0,0 0-57 0 0,33 16-59 0 0,107 55-52 0 0,-133-67-138 0 0,1 0 1 0 0,-1 1 0 0 0,1 0-1 0 0,-1 0 1 0 0,-1 1 0 0 0,1 0-1 0 0,-1 0 1 0 0,0 0 0 0 0,-1 1-1 0 0,1 0 1 0 0,0 2-14 0 0,9 11 38 0 0,3 3-70 0 0,1 0-1 0 0,1-2 1 0 0,1-1 0 0 0,1 0-1 0 0,1-1 1 0 0,0-2 0 0 0,2 0 0 0 0,0-2-1 0 0,0 0 1 0 0,5-1 32 0 0,-15-8-960 0 0,-1-1 0 0 0,1 0-1 0 0,1-2 1 0 0,-1 1 0 0 0,0-2 0 0 0,1 0 0 0 0,15-1 960 0 0,-12-1-5136 0 0,-5 0-2019 0 0</inkml:trace>
  <inkml:trace contextRef="#ctx0" brushRef="#br0" timeOffset="2550.011">1760 4021 10954 0 0,'0'0'899'0'0,"0"0"-372"0"0,0 0-291 0 0,0 0 159 0 0,0 0 373 0 0,0 0 282 0 0,0 0 92 0 0,0 0-117 0 0,36-25-221 0 0,120-81-203 0 0,-13 24 202 0 0,289-124-523 0 0,-401 193-461 0 0,156-58-4367 0 0,-146 63-3786 0 0,-29 7 1913 0 0</inkml:trace>
  <inkml:trace contextRef="#ctx0" brushRef="#br0" timeOffset="2911.31">2040 4308 10202 0 0,'0'0'1577'0'0,"0"0"-1593"0"0,0 0 224 0 0,0 0 392 0 0,0 0 224 0 0,226-59 96 0 0,-165 30-80 0 0,5-4-240 0 0,2-4-200 0 0,9 0-135 0 0,3-4-121 0 0,-1-3-144 0 0,-2 11-305 0 0,0-4-631 0 0,-8 4-1424 0 0,-20 11-2769 0 0,-17 7-2705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3:09.30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427 2355 5753 0 0,'0'0'647'0'0,"0"0"-418"0"0,0 0-345 0 0,0 0-100 0 0,0 0 136 0 0,0 0 310 0 0,0 0 339 0 0,0 0 229 0 0,13-41 79 0 0,46-132-42 0 0,24-1 413 0 0,648-1151 3173 0 0,-577 1039-2347 0 0,-154 295-2414 0 0,4 192 344 0 0,9 0 0 0 0,9-1 1 0 0,8-1-1 0 0,9-2 0 0 0,32 86-4 0 0,-38-172 3 0 0,5-2 0 0 0,23 44-3 0 0,-44-104 1327 0 0,-32-50 1257 0 0,-60-39-1494 0 0,7 3-972 0 0,-397-195 4 0 0,334 180-398 0 0,-2 5 0 0 0,-1 6 0 0 0,-120-19 276 0 0,198 51-110 0 0,1 3 0 0 0,-1 2-1 0 0,0 2 1 0 0,-6 4 110 0 0,49-1-133 0 0,0 0 0 0 0,-1 1 0 0 0,1 0 0 0 0,0 1 0 0 0,1 1 0 0 0,-1 0 0 0 0,0 1-1 0 0,1 0 1 0 0,0 1 0 0 0,1 0 0 0 0,-1 1 0 0 0,-3 3 133 0 0,9-6-254 0 0,1 1 0 0 0,0-1 1 0 0,0 1-1 0 0,0 1 0 0 0,0-1 0 0 0,1 0 1 0 0,0 1-1 0 0,0 0 0 0 0,0 0 0 0 0,1 0 1 0 0,0 1-1 0 0,0-1 0 0 0,1 1 0 0 0,0 0 1 0 0,-1 3 253 0 0,-3 83-8549 0 0,8-59 1573 0 0</inkml:trace>
  <inkml:trace contextRef="#ctx0" brushRef="#br0" timeOffset="1181.285">1788 1965 5185 0 0,'0'0'1853'0'0,"0"0"-1753"0"0,0 0-602 0 0,0 0-46 0 0,0 0 273 0 0,0 0 486 0 0,0 0 256 0 0,0 0 38 0 0,0 0-25 0 0,0 0-26 0 0,37-12 3 0 0,122-38 49 0 0,-43-5 599 0 0,-103 45-925 0 0,56-41 1358 0 0,-3-4 0 0 0,-2-2 0 0 0,32-41-1538 0 0,-27 21 547 0 0,-4-4-1 0 0,-3-2 1 0 0,-4-3-1 0 0,33-69-546 0 0,-64 99 89 0 0,-3 0 0 0 0,-2-2 0 0 0,-2-1 0 0 0,-4-1 0 0 0,-1 0 0 0 0,-4-1-1 0 0,-2 0 1 0 0,-3 0 0 0 0,-2-1 0 0 0,-4 0 0 0 0,-3-31-89 0 0,2 67 12 0 0,-1-1 1 0 0,-1 1-1 0 0,-1 0 0 0 0,-1 0 1 0 0,-1 1-1 0 0,-2 0 1 0 0,0 0-1 0 0,-2 0 0 0 0,-1 1 1 0 0,-6-10-13 0 0,15 30 15 0 0,0 0-1 0 0,-1 0 1 0 0,1 1 0 0 0,-1-1-1 0 0,0 1 1 0 0,0 0 0 0 0,0 0-1 0 0,-1 0 1 0 0,1 0 0 0 0,-1 0-1 0 0,1 1 1 0 0,-1-1 0 0 0,0 1-1 0 0,0 0 1 0 0,0 0 0 0 0,0 1-1 0 0,0-1 1 0 0,0 1 0 0 0,-1 0-1 0 0,1 0 1 0 0,0 0 0 0 0,-1 0-1 0 0,1 1 1 0 0,-1 0 0 0 0,1 0-1 0 0,-1 0 1 0 0,1 1 0 0 0,0-1-1 0 0,-1 1 1 0 0,1 0 0 0 0,0 0-1 0 0,-1 1 1 0 0,1-1 0 0 0,0 1-1 0 0,0 0 1 0 0,0 0 0 0 0,0 0-1 0 0,1 1 1 0 0,-1-1 0 0 0,0 1-1 0 0,1 0 1 0 0,-2 2-15 0 0,-18 25-42 0 0,1 1 0 0 0,1 1 0 0 0,2 0-1 0 0,2 2 1 0 0,1 0 0 0 0,1 1 0 0 0,2 1 0 0 0,1 0 0 0 0,2 0 0 0 0,-1 16 42 0 0,-10 41-94 0 0,3 0 1 0 0,5 1 0 0 0,4 0-1 0 0,4 1 1 0 0,4 17 93 0 0,2-81-72 0 0,0-1-1 0 0,2 0 1 0 0,1 0 0 0 0,1 0 0 0 0,2-1-1 0 0,1 1 1 0 0,2-2 0 0 0,3 8 72 0 0,-9-26-2 0 0,1 1 0 0 0,0-1 1 0 0,1-1-1 0 0,0 1 0 0 0,0-1 0 0 0,1 0 0 0 0,0 0 1 0 0,1-1-1 0 0,0 0 0 0 0,0 0 0 0 0,1-1 1 0 0,0 0-1 0 0,0-1 0 0 0,0 0 0 0 0,1 0 0 0 0,0-1 1 0 0,0 0-1 0 0,1-1 0 0 0,-1 0 0 0 0,1 0 1 0 0,0-2-1 0 0,0 1 0 0 0,4 0 2 0 0,-3-2 86 0 0,0 1-1 0 0,0-1 1 0 0,0-1 0 0 0,-1 0-1 0 0,1-1 1 0 0,0 0-1 0 0,0-1 1 0 0,-1 0 0 0 0,1-1-1 0 0,-1 0 1 0 0,1-1 0 0 0,-1 0-1 0 0,0-1 1 0 0,0 0-86 0 0,40-28 206 0 0,-2-3-1 0 0,-2-1 1 0 0,-1-3 0 0 0,-2-1 0 0 0,-1-3-1 0 0,-3-1 1 0 0,-2-2 0 0 0,-2-1 0 0 0,22-39-206 0 0,37-43 167 0 0,-80 109-159 0 0,-7 8-15 0 0,0 2 0 0 0,1-1 1 0 0,0 1-1 0 0,1 0 0 0 0,0 1 1 0 0,1 0-1 0 0,0 1 1 0 0,0 0-1 0 0,1 1 0 0 0,4-2 7 0 0,-13 10-13 0 0,-1 0 0 0 0,1 1 0 0 0,0-1 0 0 0,-1 1-1 0 0,1-1 1 0 0,-1 1 0 0 0,1 0 0 0 0,-1 0 0 0 0,1 0-1 0 0,-1 1 1 0 0,0-1 0 0 0,1 1 0 0 0,-1-1 0 0 0,0 1-1 0 0,0-1 1 0 0,0 1 0 0 0,0 0 0 0 0,0 0 0 0 0,-1 0-1 0 0,1 0 1 0 0,0 1 0 0 0,-1-1 0 0 0,0 0 0 0 0,1 1-1 0 0,-1-1 1 0 0,0 1 0 0 0,0-1 0 0 0,-1 1 0 0 0,1-1-1 0 0,0 1 1 0 0,-1 0 0 0 0,0-1 0 0 0,1 1 0 0 0,-1 0-1 0 0,0-1 1 0 0,0 1 0 0 0,-1 0 0 0 0,1 0 13 0 0,1 5 16 0 0,17 222 133 0 0,-17-174-133 0 0,-1 153 170 0 0,0-206-162 0 0,0-1 0 0 0,0 0 1 0 0,1 1-1 0 0,-2-1 0 0 0,1 0 1 0 0,0 1-1 0 0,0-1 0 0 0,-1 0 1 0 0,1 1-1 0 0,-1-1 1 0 0,0 0-1 0 0,0 0 0 0 0,0 0 1 0 0,0 0-1 0 0,0 0 0 0 0,0 0 1 0 0,-1 0-1 0 0,1 0 0 0 0,0 0 1 0 0,-1 0-1 0 0,0-1 0 0 0,1 1 1 0 0,-1-1-1 0 0,0 1 0 0 0,0-1 1 0 0,0 0-1 0 0,0 1 1 0 0,0-1-1 0 0,0 0 0 0 0,0 0 1 0 0,0-1-1 0 0,0 1 0 0 0,-1 0 1 0 0,1-1-1 0 0,0 1 0 0 0,-1-1 1 0 0,1 0-1 0 0,0 0 0 0 0,-1 0 1 0 0,1 0-1 0 0,0 0 0 0 0,-1 0 1 0 0,1 0-1 0 0,0-1 1 0 0,0 0-1 0 0,-2 0-24 0 0,0-3-89 0 0,1 0 0 0 0,-1 0 0 0 0,1 0 0 0 0,0-1 0 0 0,0 1 0 0 0,1-1 0 0 0,-1 0 0 0 0,1 0 0 0 0,0 0 0 0 0,0 0 0 0 0,1 0 0 0 0,-1 0 0 0 0,1-1 0 0 0,0 1 0 0 0,1-1 0 0 0,-1 1 0 0 0,1 0 0 0 0,0-1 0 0 0,0 1 0 0 0,2-5 89 0 0,-1 8-19 0 0,0 1 0 0 0,0 0 0 0 0,0-1 0 0 0,0 1 1 0 0,1 0-1 0 0,-1 0 0 0 0,1 0 0 0 0,-1 0 1 0 0,1 0-1 0 0,-1 0 0 0 0,1 0 0 0 0,-1 0 1 0 0,1 1-1 0 0,0-1 0 0 0,-1 1 0 0 0,1-1 1 0 0,0 1-1 0 0,-1-1 0 0 0,1 1 0 0 0,0 0 1 0 0,0 0-1 0 0,0 0 0 0 0,-1 0 0 0 0,1 0 1 0 0,0 1-1 0 0,0-1 0 0 0,-1 0 0 0 0,1 1 19 0 0,2-1-23 0 0,63 2-172 0 0,-50 0 206 0 0,1 0 1 0 0,0-2-1 0 0,-1 0 1 0 0,1-1-1 0 0,0-1 1 0 0,-1-1-1 0 0,0 0 1 0 0,0-1-1 0 0,10-5-11 0 0,-5-1 67 0 0,0-1 0 0 0,0-1 0 0 0,-1-2 0 0 0,-1 0 0 0 0,0-1 0 0 0,-1 0 0 0 0,-1-2 0 0 0,-1 0 0 0 0,0-1 0 0 0,-1-1 0 0 0,-1-1 0 0 0,13-21-67 0 0,16-33 328 0 0,-3-2-1 0 0,-4-2 1 0 0,0-7-328 0 0,-8 18 215 0 0,-27 61-177 0 0,33-113 944 0 0,-66 131-960 0 0,8 14-149 0 0,2 0 0 0 0,0 1 0 0 0,2 1 0 0 0,0 1 0 0 0,2 0 0 0 0,2 2 1 0 0,-3 7 126 0 0,11-23-32 0 0,-2 0-6 0 0,1 0 1 0 0,1 1 0 0 0,0 0 0 0 0,1 0-1 0 0,1 0 1 0 0,1 1 0 0 0,0 0 0 0 0,1 0-1 0 0,1 0 1 0 0,0 0 0 0 0,1 0 0 0 0,1 1-1 0 0,2 15 38 0 0,0-28-1 0 0,-1-1 0 0 0,1 1 0 0 0,0-1 0 0 0,0 0 0 0 0,0 0 0 0 0,0 0 0 0 0,1 0 0 0 0,0 0 0 0 0,0 0 0 0 0,0 0 0 0 0,0-1 0 0 0,0 0 0 0 0,1 0 0 0 0,-1 0 0 0 0,1 0 0 0 0,0 0 0 0 0,0-1 0 0 0,0 1 0 0 0,0-1 0 0 0,1 0 0 0 0,-1 0 0 0 0,0-1-1 0 0,1 0 1 0 0,0 1 0 0 0,-1-1 0 0 0,1-1 0 0 0,0 1 0 0 0,-1-1 0 0 0,5 0 1 0 0,5 1 84 0 0,-1-1 1 0 0,1 0-1 0 0,0-1 0 0 0,0-1 1 0 0,0 0-1 0 0,-1-1 0 0 0,1-1 0 0 0,-1 0 1 0 0,10-4-85 0 0,2-6 107 0 0,0 0 1 0 0,-1-2-1 0 0,-1-1 1 0 0,-1-1-1 0 0,0 0 1 0 0,-1-2-1 0 0,-1-1 1 0 0,-1 0 0 0 0,-1-1-1 0 0,-1-1 1 0 0,-1-1-1 0 0,-1 0 1 0 0,-1-1-1 0 0,-1-1 1 0 0,-1 0 0 0 0,-2-1-1 0 0,0 0 1 0 0,-2 0-1 0 0,-1-1 1 0 0,-1 0-1 0 0,-2-1 1 0 0,0 1-1 0 0,-2-1 1 0 0,-1 1 0 0 0,-2-1-1 0 0,-2-12-107 0 0,2 30 8 0 0,-1-1 0 0 0,0 1 0 0 0,-1-1 1 0 0,0 1-1 0 0,-1 0 0 0 0,0 1 0 0 0,-1-1 0 0 0,0 1 0 0 0,-5-6-8 0 0,8 12-7 0 0,0 0-1 0 0,-1 0 1 0 0,1 1-1 0 0,-1-1 1 0 0,0 1-1 0 0,0 0 1 0 0,0 0 0 0 0,0 0-1 0 0,-1 0 1 0 0,1 0-1 0 0,-1 1 1 0 0,0 0 0 0 0,0 0-1 0 0,0 0 1 0 0,0 0-1 0 0,0 0 1 0 0,0 1-1 0 0,0 0 1 0 0,0 0 0 0 0,-1 0-1 0 0,1 0 1 0 0,-1 1-1 0 0,1-1 1 0 0,0 1 0 0 0,-1 0-1 0 0,0 1 8 0 0,4 0-36 0 0,-1 0 0 0 0,0 0 0 0 0,1 1 0 0 0,-1-1 0 0 0,1 1 0 0 0,-1 0 0 0 0,1-1 0 0 0,0 1 0 0 0,-1 0 0 0 0,1 0 0 0 0,0-1 0 0 0,0 1 0 0 0,1 0 0 0 0,-1 0 0 0 0,0 0 0 0 0,1 0 0 0 0,-1 0 0 0 0,1 1 0 0 0,-1-1 0 0 0,1 0 0 0 0,0 0 0 0 0,0 0 0 0 0,0 0 0 0 0,0 0 0 0 0,0 1 0 0 0,1-1 0 0 0,-1 0 0 0 0,1 0 0 0 0,-1 0 0 0 0,1 0 0 0 0,0 0 0 0 0,0 0 0 0 0,0 0 0 0 0,0 0 0 0 0,0-1 0 0 0,0 1 0 0 0,0 0 0 0 0,1 0 36 0 0,5 2-8 0 0,1-1 1 0 0,-1 0-1 0 0,1 0 0 0 0,0 0 1 0 0,0-1-1 0 0,1 0 0 0 0,-1 0 1 0 0,0-1-1 0 0,1 0 0 0 0,-1-1 1 0 0,0 0-1 0 0,1 0 0 0 0,-1-1 1 0 0,1 0-1 0 0,-1 0 0 0 0,0-1 1 0 0,0 0-1 0 0,0-1 0 0 0,4-1 8 0 0,46-16-310 0 0,0-2 0 0 0,-2-3 0 0 0,34-21 310 0 0,17-12-5276 0 0,-54 28-400 0 0,-13 7-4885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16900 0 0,'0'0'520'0'0,"0"0"-264"0"0,0 0 24 0 0,0 0 328 0 0,0 0 208 0 0,0 0 8 0 0,0 0-240 0 0,0 0-352 0 0,0 0-208 0 0,0 0-128 0 0,0 0-192 0 0,0 0-344 0 0,0 0-800 0 0,0 0-1977 0 0,48 0-5481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3.2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19 273 0 0 0,'0'0'489'0'0,"0"0"804"0"0,0 0 342 0 0,0 0 201 0 0,0 0 221 0 0,0 0 59 0 0,0 0-158 0 0,0 0-263 0 0,0 0-326 0 0,0 0-258 0 0,0 0-178 0 0,0 0-139 0 0,-3-5-89 0 0,-2 0-281 0 0,-3-9-359 0 0,5-2 3612 0 0,3 16-3496 0 0,0 0-12 0 0,8-12 598 0 0,35-24-364 0 0,-14 15-328 0 0,2 1-1 0 0,0 1 1 0 0,1 2-1 0 0,0 1 1 0 0,2 2-1 0 0,0 1 1 0 0,0 1-1 0 0,1 2 1 0 0,0 2 0 0 0,6 0-75 0 0,-38 7-7 0 0,1 1 1 0 0,0 0-1 0 0,0 0 1 0 0,-1 0-1 0 0,1 0 1 0 0,0 1-1 0 0,0 0 1 0 0,-1-1-1 0 0,1 1 0 0 0,-1 1 1 0 0,1-1-1 0 0,-1 0 1 0 0,1 1-1 0 0,-1 0 1 0 0,0-1-1 0 0,1 1 1 0 0,-1 1-1 0 0,0-1 1 0 0,0 0-1 0 0,-1 1 1 0 0,1 0-1 0 0,0-1 1 0 0,-1 1-1 0 0,0 0 1 0 0,0 0-1 0 0,0 0 1 0 0,0 1-1 0 0,0-1 1 0 0,0 0-1 0 0,-1 1 1 0 0,0-1-1 0 0,0 1 1 0 0,0 0-1 0 0,0-1 1 0 0,0 1-1 0 0,-1 0 1 0 0,1-1-1 0 0,-1 1 1 0 0,0 0-1 0 0,0 0 1 0 0,-1 1 6 0 0,0 15 0 0 0,0 0 0 0 0,-1 0 0 0 0,-2 0 0 0 0,0 0 0 0 0,-1-1 0 0 0,-1 0 0 0 0,0 0 0 0 0,-2 0 0 0 0,0-1 0 0 0,-1 0 0 0 0,-1-1 0 0 0,-9 12 0 0 0,-155 187-332 0 0,119-154 56 0 0,56-60 253 0 0,0-1 0 0 0,0 0 0 0 0,0 1 1 0 0,0-1-1 0 0,1 0 0 0 0,-1 1 0 0 0,0-1 1 0 0,0 0-1 0 0,1 0 0 0 0,-1 0 0 0 0,1 0 1 0 0,-1 0-1 0 0,1-1 0 0 0,0 1 0 0 0,-1 0 1 0 0,1-1-1 0 0,0 1 0 0 0,-1-1 0 0 0,1 1 1 0 0,0-1-1 0 0,-1 0 0 0 0,1 0 0 0 0,0 0 1 0 0,0 0-1 0 0,0 0 0 0 0,-1 0 0 0 0,1 0 1 0 0,0-1-1 0 0,-1 1 0 0 0,2-1 23 0 0,5 1-25 0 0,242 2 63 0 0,-243-3-34 0 0,-1 1 0 0 0,1 0-1 0 0,0 1 1 0 0,-1 0 0 0 0,1 0-1 0 0,0 0 1 0 0,-1 1 0 0 0,0-1-1 0 0,1 2 1 0 0,-1-1-1 0 0,0 1 1 0 0,0 0 0 0 0,0 0-1 0 0,0 1 1 0 0,-1-1 0 0 0,0 1-1 0 0,1 1 1 0 0,-1-1 0 0 0,-1 1-1 0 0,1 0 1 0 0,-1 0 0 0 0,1 0-1 0 0,-1 0 1 0 0,-1 1 0 0 0,1 0-1 0 0,-1-1 1 0 0,0 1 0 0 0,-1 1-1 0 0,1-1 1 0 0,-1 0 0 0 0,0 1-1 0 0,-1-1 1 0 0,1 1 0 0 0,-1-1-1 0 0,-1 1 1 0 0,1 0 0 0 0,-1-1-1 0 0,0 1 1 0 0,-1 0 0 0 0,0-1-1 0 0,0 1 1 0 0,0-1 0 0 0,-2 6-4 0 0,-9 6 58 0 0,1-1 1 0 0,-2 0-1 0 0,0-1 1 0 0,-1 0 0 0 0,-1-1-1 0 0,-1-1 1 0 0,0-1-1 0 0,0 0 1 0 0,-1-1-1 0 0,-1 0 1 0 0,0-2 0 0 0,0 0-1 0 0,-1-1 1 0 0,-4 1-59 0 0,-81 16-343 0 0,104-26 281 0 0,-1 0-1 0 0,0 0 1 0 0,1 0-1 0 0,-1 0 1 0 0,0 0-1 0 0,1 0 0 0 0,-1 0 1 0 0,1 0-1 0 0,-1 0 1 0 0,0-1-1 0 0,1 1 1 0 0,-1 0-1 0 0,1 0 1 0 0,-1-1-1 0 0,1 1 1 0 0,-1 0-1 0 0,1-1 1 0 0,-1 1-1 0 0,1-1 1 0 0,-1 1-1 0 0,1 0 1 0 0,-1-1-1 0 0,1 1 1 0 0,-1-1-1 0 0,1 1 1 0 0,0-1-1 0 0,-1 1 1 0 0,1-1-1 0 0,0 0 1 0 0,0 1-1 0 0,-1-1 1 0 0,1 1-1 0 0,0-1 1 0 0,0 0-1 0 0,0 1 1 0 0,0-1-1 0 0,0 0 1 0 0,0 1-1 0 0,0-1 1 0 0,0 1-1 0 0,0-1 1 0 0,0 0-1 0 0,0 1 1 0 0,0-1-1 0 0,0 0 1 0 0,1 1-1 0 0,-1-1 1 0 0,0 1-1 0 0,0-1 1 0 0,1 1-1 0 0,-1-1 1 0 0,0 1-1 0 0,1-1 1 0 0,-1 1-1 0 0,1-1 1 0 0,-1 1-1 0 0,0-1 1 0 0,1 1-1 0 0,0-1 63 0 0,24-32-4735 0 0,17 1-4296 0 0,-26 20 2972 0 0</inkml:trace>
  <inkml:trace contextRef="#ctx0" brushRef="#br0" timeOffset="249.568">908 678 9130 0 0,'0'0'1918'0'0,"0"0"-563"0"0,0 0-248 0 0,0 0 170 0 0,0 0 193 0 0,0 0-49 0 0,0 0-239 0 0,0 0-272 0 0,0 0-205 0 0,0 0-126 0 0,0 0-128 0 0,0 0-115 0 0,34-7-82 0 0,110-20-76 0 0,93-16-1121 0 0,-192 39-2224 0 0,-16 4-6183 0 0,-19 0 537 0 0</inkml:trace>
  <inkml:trace contextRef="#ctx0" brushRef="#br0" timeOffset="719.997">1639 557 8482 0 0,'0'0'1491'0'0,"0"0"-511"0"0,0 0-121 0 0,0 0 184 0 0,0 0 140 0 0,0 0-78 0 0,0 0-278 0 0,0 0-317 0 0,0 0-217 0 0,0 0-112 0 0,-27 31-87 0 0,-84 98-38 0 0,57-54-40 0 0,52-72-42 0 0,-1 0 1 0 0,1 0 0 0 0,0 0-1 0 0,0 1 1 0 0,0-1 0 0 0,1 1-1 0 0,-1-1 1 0 0,1 1 0 0 0,0-1 0 0 0,0 1-1 0 0,0 0 1 0 0,0 0 0 0 0,1-1-1 0 0,0 1 1 0 0,-1 0 0 0 0,1 0-1 0 0,1 0 1 0 0,-1-1 0 0 0,1 1-1 0 0,-1 0 1 0 0,1 0 0 0 0,0-1 0 0 0,0 1-1 0 0,0-1 1 0 0,1 1 0 0 0,0-1-1 0 0,-1 1 1 0 0,1-1 0 0 0,0 0-1 0 0,0 0 1 0 0,1 1 0 0 0,-1-2-1 0 0,1 1 1 0 0,0 0 0 0 0,-1 0 0 0 0,1-1-1 0 0,0 0 1 0 0,0 0 0 0 0,1 1-1 0 0,-1-2 1 0 0,0 1 0 0 0,1 0-1 0 0,-1-1 1 0 0,1 1 0 0 0,0-1-1 0 0,-1 0 1 0 0,2 0 25 0 0,11 1 101 0 0,0-1-1 0 0,0 0 0 0 0,1-1 1 0 0,-1-1-1 0 0,0 0 1 0 0,0-1-1 0 0,0-1 1 0 0,-1 0-1 0 0,1-2 0 0 0,-1 1 1 0 0,0-2-1 0 0,0 0 1 0 0,0-1-1 0 0,-1 0 1 0 0,0-1-1 0 0,0-1 1 0 0,5-5-101 0 0,28-23 682 0 0,-1-1 1 0 0,-3-3 0 0 0,-1-2-1 0 0,2-5-682 0 0,-13 14 246 0 0,1-1-203 0 0,-2 0 1 0 0,-1-2-1 0 0,-2-1 1 0 0,-1-2-1 0 0,2-9-43 0 0,-19 33-366 0 0,-1-1 1 0 0,0-1-1 0 0,-2 1 0 0 0,0-1 0 0 0,-1 0 0 0 0,-1 0 1 0 0,0-1-1 0 0,-1 1 0 0 0,-2-1 0 0 0,1 0 0 0 0,-2 0 1 0 0,-1 1-1 0 0,0-1 0 0 0,-3-9 366 0 0,3 23-192 0 0,0-1 1 0 0,-1 1-1 0 0,1 0 0 0 0,-1 0 0 0 0,0 0 1 0 0,-1 0-1 0 0,1 0 0 0 0,-1 0 0 0 0,0 1 1 0 0,0 0-1 0 0,0-1 0 0 0,-1 1 0 0 0,0 0 1 0 0,1 0-1 0 0,-1 1 0 0 0,-1-1 0 0 0,1 1 1 0 0,0 0-1 0 0,-1 0 0 0 0,0 0 0 0 0,0 1 1 0 0,0 0-1 0 0,0-1 192 0 0,-3 1-38 0 0,0-1-1 0 0,-1 2 1 0 0,1-1 0 0 0,0 1 0 0 0,-1 0 0 0 0,1 1-1 0 0,-1 0 1 0 0,1 0 0 0 0,0 1 0 0 0,-1 0 0 0 0,1 0-1 0 0,0 1 1 0 0,0 0 0 0 0,-7 3 38 0 0,-3 3 149 0 0,0 0 0 0 0,0 2-1 0 0,1 0 1 0 0,0 1 0 0 0,1 0 0 0 0,1 2 0 0 0,-1 0 0 0 0,2 0 0 0 0,0 2-1 0 0,1 0 1 0 0,0 0 0 0 0,1 1 0 0 0,1 0 0 0 0,0 1 0 0 0,2 1-1 0 0,0-1 1 0 0,1 2 0 0 0,0-1 0 0 0,2 1 0 0 0,0 0 0 0 0,1 0-1 0 0,1 1 1 0 0,1-1 0 0 0,0 1 0 0 0,2 0 0 0 0,0 0 0 0 0,1 0 0 0 0,3 13-149 0 0,-1-20 86 0 0,0-1 0 0 0,1 0 1 0 0,1 1-1 0 0,0-2 0 0 0,1 1 1 0 0,0 0-1 0 0,0-1 1 0 0,1 0-1 0 0,1 0 0 0 0,0-1 1 0 0,1 0-1 0 0,-1 0 1 0 0,2 0-1 0 0,0-1 0 0 0,0-1 1 0 0,2 2-87 0 0,14 10 227 0 0,1 0 1 0 0,0-2-1 0 0,2-1 0 0 0,0-2 1 0 0,21 9-228 0 0,2-3 162 0 0,0-2 0 0 0,1-3 0 0 0,1-2 0 0 0,27 2-162 0 0,45 7-5492 0 0,-106-18-74 0 0,-8-4-1476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2:16.60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161 929 1816 0 0,'0'0'2753'0'0,"0"0"-802"0"0,0 0-423 0 0,0 0 63 0 0,0 0 192 0 0,0 0 78 0 0,0 0-215 0 0,0 0-408 0 0,0 0-403 0 0,0 0-332 0 0,0 0-214 0 0,-3-2-115 0 0,-6-3 5 0 0,21 18 168 0 0,5 7 19 0 0,94 182 674 0 0,-93-163-1778 0 0,-1 1 0 0 0,-2 1 0 0 0,-2 1 0 0 0,7 38 738 0 0,-16-42-4250 0 0,-2-1-7417 0 0,-2-30 10636 0 0</inkml:trace>
  <inkml:trace contextRef="#ctx0" brushRef="#br0" timeOffset="428.123">0 947 0 0 0,'0'0'272'0'0,"0"0"550"0"0,0 0 68 0 0,0 0 156 0 0,0 0 270 0 0,0 0 137 0 0,0 0-93 0 0,0 0-227 0 0,0 0-200 0 0,0 0-92 0 0,22-32-83 0 0,71-102-76 0 0,-25 69 211 0 0,-53 57-727 0 0,2-2-24 0 0,1 0-1 0 0,1 1 0 0 0,0 1 0 0 0,0 1 1 0 0,0 1-1 0 0,1 0 0 0 0,0 1 0 0 0,0 2 0 0 0,0 0 1 0 0,13 0-142 0 0,-30 3 13 0 0,0 0 0 0 0,0 0 1 0 0,0 1-1 0 0,1 0 0 0 0,-1-1 1 0 0,0 1-1 0 0,0 0 0 0 0,0 1 1 0 0,-1-1-1 0 0,1 0 0 0 0,0 1 1 0 0,0 0-1 0 0,-1-1 0 0 0,1 1 1 0 0,-1 0-1 0 0,1 0 0 0 0,-1 1 1 0 0,0-1-1 0 0,0 0 0 0 0,0 1 1 0 0,0-1-1 0 0,-1 1 0 0 0,1 0 1 0 0,0-1-1 0 0,-1 1 0 0 0,0 0 1 0 0,0 0-1 0 0,0 0 0 0 0,0 0 1 0 0,0 0-1 0 0,-1 0 0 0 0,1 0 1 0 0,-1 1-1 0 0,0-1 0 0 0,0 0 1 0 0,0 3-14 0 0,-17 118 569 0 0,11-107-685 0 0,0-1-1 0 0,0 0 0 0 0,-2 0 1 0 0,0-1-1 0 0,0 0 0 0 0,-2 0 1 0 0,0-1-1 0 0,0 0 0 0 0,-1-1 1 0 0,-1 0-1 0 0,0-1 1 0 0,-1 0-1 0 0,-4 2 117 0 0,-1-8-2051 0 0,12-5-1240 0 0,-1-1-3760 0 0,7 0 5933 0 0</inkml:trace>
  <inkml:trace contextRef="#ctx0" brushRef="#br0" timeOffset="679.51">624 907 5081 0 0,'0'0'1482'0'0,"0"0"-297"0"0,0 0-110 0 0,0 0 29 0 0,0 0-73 0 0,0 0-244 0 0,0 0-311 0 0,0 0-228 0 0,-16 31-136 0 0,-47 98-78 0 0,46-67-46 0 0,18-53-4 0 0,0-5-5 0 0,-1 0 0 0 0,0-1 0 0 0,1 1 0 0 0,0 0 0 0 0,0 0 0 0 0,0-1 0 0 0,1 1 0 0 0,-1-1 0 0 0,1 1 0 0 0,0-1 0 0 0,-1 1 0 0 0,2-1 1 0 0,-1 0-1 0 0,0 0 0 0 0,1 0 0 0 0,-1 0 0 0 0,1-1 0 0 0,0 1 0 0 0,0-1 0 0 0,0 1 0 0 0,0-1 0 0 0,0 0 0 0 0,1 0 0 0 0,-1 0 0 0 0,1-1 0 0 0,-1 1 0 0 0,1-1 1 0 0,0 0-1 0 0,-1 0 0 0 0,1 0 0 0 0,0-1 0 0 0,0 1 0 0 0,0-1 21 0 0,1 0 94 0 0,0 0-1 0 0,-1 0 1 0 0,1-1 0 0 0,-1 1-1 0 0,1-1 1 0 0,-1 0 0 0 0,1-1-1 0 0,-1 1 1 0 0,0-1 0 0 0,1 0-1 0 0,-1 0 1 0 0,0 0 0 0 0,0 0-1 0 0,-1-1 1 0 0,1 0 0 0 0,0 0 0 0 0,-1 0-1 0 0,1 0 1 0 0,-1 0 0 0 0,2-4-94 0 0,4-4 390 0 0,0-1 1 0 0,-1 0 0 0 0,-1 0 0 0 0,0 0 0 0 0,-1-1 0 0 0,0 0-1 0 0,-1-1 1 0 0,0 1 0 0 0,-1-1 0 0 0,-1 0 0 0 0,0 0 0 0 0,-1 0 0 0 0,-1 0-1 0 0,0-1 1 0 0,-1-8-391 0 0,0 18 45 0 0,-1 0 1 0 0,0 0-1 0 0,0 0 0 0 0,0 0 0 0 0,-1 0 1 0 0,1 0-1 0 0,-1 0 0 0 0,0 1 0 0 0,-1-1 1 0 0,1 1-1 0 0,-1-1 0 0 0,0 1 0 0 0,0 0 1 0 0,0 0-1 0 0,-1 0 0 0 0,1 1 0 0 0,-1-1 1 0 0,-2-1-46 0 0,3 3-112 0 0,1 0 1 0 0,0 1 0 0 0,-1-1 0 0 0,1 1-1 0 0,-1 0 1 0 0,0 0 0 0 0,1 0 0 0 0,-1 0-1 0 0,0 0 1 0 0,0 0 0 0 0,0 1 0 0 0,0-1-1 0 0,1 1 1 0 0,-1 0 0 0 0,0 0 0 0 0,0 0 0 0 0,0 0-1 0 0,0 0 1 0 0,0 1 0 0 0,0-1 0 0 0,-2 2 111 0 0,-11 10-3700 0 0,8 0-3147 0 0,4-5-717 0 0</inkml:trace>
  <inkml:trace contextRef="#ctx0" brushRef="#br0" timeOffset="992.263">934 833 9298 0 0,'0'0'1662'0'0,"0"0"-467"0"0,0 0-141 0 0,0 0 5 0 0,0 0-94 0 0,0 0-243 0 0,0 0-295 0 0,0 0-181 0 0,0 0-66 0 0,0 0-32 0 0,0 0-36 0 0,0 0-14 0 0,0 0-23 0 0,4 17-20 0 0,17 80-14 0 0,-5-61-609 0 0,-11-30-3461 0 0,1-4-3949 0 0,-5-2 3216 0 0</inkml:trace>
  <inkml:trace contextRef="#ctx0" brushRef="#br0" timeOffset="1198.756">739 542 0 0 0,'0'0'0'0'0,"0"0"0"0"0,0 0 0 0 0,0 0 0 0 0</inkml:trace>
  <inkml:trace contextRef="#ctx0" brushRef="#br0" timeOffset="1665.96">1136 877 3113 0 0,'0'0'1453'0'0,"0"0"-71"0"0,0 0 282 0 0,0 0 267 0 0,0 0-22 0 0,0 0-329 0 0,0 0-406 0 0,0 0-279 0 0,0 0-157 0 0,0 0-119 0 0,0 0-103 0 0,0 0-81 0 0,0 0-62 0 0,2-30-38 0 0,7-134 200 0 0,3 97-130 0 0,-11 68-475 0 0,1-1 0 0 0,-1 1-1 0 0,1-1 1 0 0,-1 1-1 0 0,1 0 1 0 0,-1-1-1 0 0,0 1 1 0 0,1 0-1 0 0,-1 0 1 0 0,0 0 0 0 0,0 0-1 0 0,0 0 1 0 0,1 0-1 0 0,-1 1 1 0 0,-1-1-1 0 0,1 0 1 0 0,0 0-1 0 0,0 1 1 0 0,0-1 0 0 0,-1 1-1 0 0,1-1 1 0 0,0 1-1 0 0,-1-1 1 0 0,1 1-1 0 0,-1-1 1 0 0,0 1-1 0 0,0-1 1 0 0,1 1 70 0 0,0 3-8 0 0,1 1 0 0 0,0-1 0 0 0,0 0 0 0 0,0 1 0 0 0,1-1 1 0 0,0 0-1 0 0,0-1 0 0 0,0 1 0 0 0,0 0 0 0 0,1-1 0 0 0,0 0 0 0 0,0 0 0 0 0,0 0 0 0 0,0 0 0 0 0,1-1 1 0 0,-1 1-1 0 0,1-1 0 0 0,0 0 0 0 0,0-1 0 0 0,0 1 0 0 0,1-1 0 0 0,-1 0 0 0 0,0 0 0 0 0,1-1 0 0 0,-1 0 1 0 0,1 0-1 0 0,1 0 8 0 0,-5-3 174 0 0,1 0 0 0 0,-1 0 0 0 0,0 0 0 0 0,0 0 0 0 0,-1 0 0 0 0,1-1 0 0 0,0 1 0 0 0,-1 0 0 0 0,1-1 0 0 0,-1 0 0 0 0,0 1 0 0 0,0-1 0 0 0,0 0 0 0 0,0 0 0 0 0,0 0 0 0 0,-1 1 0 0 0,1-1 0 0 0,-1 0 0 0 0,0-1-174 0 0,12-102 2074 0 0,-2 12-4067 0 0,5 33-9431 0 0,-14 57 2589 0 0</inkml:trace>
  <inkml:trace contextRef="#ctx0" brushRef="#br0" timeOffset="1977.504">1477 1 3361 0 0,'0'0'2815'0'0,"0"0"-1340"0"0,0 0-496 0 0,0 0 157 0 0,0 0 206 0 0,0 0 77 0 0,0 0-152 0 0,0 0-287 0 0,0 0-191 0 0,0 0-102 0 0,0 0-71 0 0,0 0-92 0 0,6 19-82 0 0,33 92 187 0 0,94 157-206 0 0,-107-194-3086 0 0,-23-58-2578 0 0,-2 1-4357 0 0,-1-14 8216 0 0</inkml:trace>
  <inkml:trace contextRef="#ctx0" brushRef="#br0" timeOffset="2184.358">1376 244 4185 0 0,'0'0'1319'0'0,"0"0"-283"0"0,0 0-14 0 0,0 0 65 0 0,0 0-51 0 0,0 0-159 0 0,0 0-186 0 0,0 0-164 0 0,30-13-104 0 0,97-40-105 0 0,-36 11 480 0 0,-53 24-2812 0 0,-8 7-4666 0 0,-24 8 2055 0 0</inkml:trace>
  <inkml:trace contextRef="#ctx0" brushRef="#br0" timeOffset="2551.562">847 251 10570 0 0,'0'0'2305'0'0,"0"0"-428"0"0,0 0-144 0 0,0 0-34 0 0,0 0-177 0 0,0 0-362 0 0,0 0-381 0 0,0 0-286 0 0,0 0-160 0 0,0 0-67 0 0,0 0-95 0 0,0 0-67 0 0,0 0-60 0 0,0 0-72 0 0,0 0-68 0 0,0 0-99 0 0,15 5-3667 0 0,-5-2-4553 0 0,-5-3-2045 0 0</inkml:trace>
  <inkml:trace contextRef="#ctx0" brushRef="#br0" timeOffset="3174.505">1173 1264 10538 0 0,'0'0'1337'0'0,"0"0"-571"0"0,0 0-215 0 0,0 0 89 0 0,0 0 152 0 0,0 0 62 0 0,0 0-102 0 0,0 0-154 0 0,0 0-101 0 0,0 0-38 0 0,0 0 10 0 0,0 0 6 0 0,0 0-24 0 0,8 33-55 0 0,24 104-77 0 0,34 64 470 0 0,-23-70-127 0 0,-22-67-1957 0 0,0-1-5479 0 0,-19-56-1870 0 0,-2-6 4012 0 0</inkml:trace>
  <inkml:trace contextRef="#ctx0" brushRef="#br0" timeOffset="3591.827">1052 1278 4137 0 0,'0'0'1181'0'0,"0"0"-254"0"0,0 0 18 0 0,0 0 169 0 0,0 0 68 0 0,0 0-155 0 0,0 0-298 0 0,0 0-239 0 0,0 0-147 0 0,0 0-95 0 0,0 0-48 0 0,0 0-10 0 0,35-27 1 0 0,111-85 25 0 0,-143 109-195 0 0,-1 0-1 0 0,1 0 1 0 0,1 0-1 0 0,-1 1 1 0 0,0-1 0 0 0,1 1-1 0 0,-1 0 1 0 0,1 0-1 0 0,-1 0 1 0 0,1 0-1 0 0,0 0 1 0 0,0 1 0 0 0,0 0-1 0 0,0 0 1 0 0,0 0-1 0 0,0 0 1 0 0,0 1-1 0 0,1-1 1 0 0,1 1-21 0 0,7 1 109 0 0,3-1 60 0 0,-10-1-125 0 0,0 0-1 0 0,0 0 1 0 0,0 0 0 0 0,0 1-1 0 0,1 0 1 0 0,-1 0 0 0 0,0 0-1 0 0,0 1 1 0 0,0 0 0 0 0,0 0-1 0 0,0 1 1 0 0,0 0 0 0 0,-1 0-1 0 0,1 0 1 0 0,0 0 0 0 0,-1 1-1 0 0,0 0 1 0 0,1 0 0 0 0,-1 1-1 0 0,0-1 1 0 0,-1 1 0 0 0,1 0-1 0 0,-1 0 1 0 0,0 1 0 0 0,0 0-1 0 0,0-1 1 0 0,0 1 0 0 0,-1 0-1 0 0,0 1-43 0 0,0 3 114 0 0,0 1-1 0 0,-1 0 1 0 0,0 1 0 0 0,0-1-1 0 0,-1 0 1 0 0,-1 0 0 0 0,0 1-1 0 0,0-1 1 0 0,-1 0-1 0 0,0 1 1 0 0,-1-1 0 0 0,0 0-1 0 0,-1 0 1 0 0,0 0 0 0 0,0-1-1 0 0,-1 1 1 0 0,0-1-1 0 0,-1 1 1 0 0,0-2 0 0 0,-5 8-114 0 0,-4 7-51 0 0,-1-1 1 0 0,-1 0 0 0 0,-1-1 0 0 0,-1-1 0 0 0,-1 0-1 0 0,-17 13 51 0 0,-2-8-2204 0 0,10-14-7168 0 0,21-10 3922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  <inkml:brush xml:id="br3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2" timeOffset="41305.342">3954 4477 0 0 0,'0'0'576'0'0,"0"0"328"0"0,0 0 113 0 0,0-3-4 0 0,0-5 203 0 0,-7-3 11172 0 0,-4 22-12296 0 0,-91 132 950 0 0,20-26-634 0 0,0 17-193 0 0,-12 23-15 0 0,-17-21 69 0 0,34-42-140 0 0,-49 81-102 0 0,53-79-19 0 0,39-48 22 0 0,-59 74 56 0 0,24-48 4 0 0,18-16-28 0 0,-30 56-66 0 0,38-65 50 0 0,11-4 22 0 0,15-20-42 0 0,0-3 296 0 0,8-11-453 0 0,29-33-7240 0 0,-14 14 1870 0 0,1 1-1726 0 0</inkml:trace>
  <inkml:trace contextRef="#ctx0" brushRef="#br2" timeOffset="42379.415">3925 4488 0 0 0,'0'0'984'0'0,"-4"7"7505"0"0,-1-7-7610 0 0,-57 0 6064 0 0,-79-25-3687 0 0,57-2-1412 0 0,81 26-1677 0 0,-1 0-196 0 0,21 15-222 0 0,28 42 245 0 0,-3 2 1 0 0,-2 3-1 0 0,10 23 6 0 0,8 77 20 0 0,-42-92 17 0 0,-12-62 239 0 0,-2-19 535 0 0,-1-19-280 0 0,-1 22-506 0 0,17-192 393 0 0,-6 153-1334 0 0,18-61 1305 0 0,-15 75-5505 0 0,3 1-5445 0 0,-13 28 2382 0 0</inkml:trace>
  <inkml:trace contextRef="#ctx0" brushRef="#br3" timeOffset="107963.067">2520 5905 0 0 0,'0'0'760'0'0,"0"0"406"0"0,0 0 223 0 0,0 0 236 0 0,0 0 216 0 0,0 0 23 0 0,0 0-191 0 0,0 0-254 0 0,0 0-248 0 0,0 0-213 0 0,-2-1-122 0 0,37-5 4200 0 0,30 15-3465 0 0,-49 1-1421 0 0,-1 1 0 0 0,0 0 0 0 0,-1 2 0 0 0,-1-1 1 0 0,1 2-1 0 0,-2 0 0 0 0,0 0 0 0 0,-1 1 1 0 0,0 1-1 0 0,-1-1 0 0 0,-1 3-150 0 0,49 63 385 0 0,42 27-49 0 0,-88-97-298 0 0,39 18 206 0 0,-50-29-216 0 0,-1 0 17 0 0,0 0 23 0 0,0 0-48 0 0,-8-36-3822 0 0,5 27-274 0 0,0-1-3520 0 0,2 6-1055 0 0</inkml:trace>
  <inkml:trace contextRef="#ctx0" brushRef="#br3" timeOffset="108498.71">3168 5905 0 0 0,'0'0'1720'0'0,"0"0"170"0"0,0 0-96 0 0,0 0-287 0 0,0 0-291 0 0,0 0-201 0 0,0 0-91 0 0,0 0-41 0 0,0 0 1 0 0,-1-4-13 0 0,-4-13-55 0 0,-3 12 3617 0 0,-10 9-3370 0 0,17-3-660 0 0,-87 47 1133 0 0,-221 109-101 0 0,-4-44-323 0 0,279-97-940 0 0,34-16-213 0 0,0 0-26 0 0,6 18-1272 0 0,17-14-2720 0 0,-8-4-4393 0 0,-13 0 7076 0 0,2 0-6964 0 0</inkml:trace>
  <inkml:trace contextRef="#ctx0" brushRef="#br3" timeOffset="115657.36">2294 6402 0 0 0,'0'0'891'0'0,"0"0"10"0"0,0 0-150 0 0,0 0-195 0 0,0 0-160 0 0,0 0-65 0 0,-23 13 7 0 0,-107 56 496 0 0,-71 49 3123 0 0,-308 194 2133 0 0,256-165-5112 0 0,202-110-891 0 0,52-36-94 0 0,0 1-1 0 0,-1-1 1 0 0,1 0-1 0 0,0 0 1 0 0,-1 0-1 0 0,1 0 1 0 0,0-1-1 0 0,0 1 1 0 0,0 0-1 0 0,0 0 1 0 0,0 0-1 0 0,0-1 1 0 0,0 1-1 0 0,0 0 1 0 0,0-1-1 0 0,0 1 1 0 0,1-1-1 0 0,-1 0 1 0 0,0 1-1 0 0,0-1 1 0 0,0 0-1 0 0,1 0 1 0 0,-1 1-1 0 0,0-1 1 0 0,0 0-1 0 0,1 0 1 0 0,-1 0-1 0 0,0-1 1 0 0,0 1-1 0 0,1 0 1 0 0,-1 0-1 0 0,1-1 8 0 0,40-1 227 0 0,-1-2 0 0 0,1-2 0 0 0,-1-2 0 0 0,0-2 0 0 0,18-7-227 0 0,206-27 297 0 0,-185 35-257 0 0,-26 2-274 0 0,-61 29 156 0 0,-170 126 221 0 0,142-119-239 0 0,-1-2 0 0 0,0-1 0 0 0,-2-2 0 0 0,-21 9 96 0 0,-19 13-256 0 0,-439 270 300 0 0,-109 44 2190 0 0,407-224-974 0 0,265-143-2238 0 0,28-26-1283 0 0,-31 0-7413 0 0,-33 25 2516 0 0</inkml:trace>
  <inkml:trace contextRef="#ctx0" brushRef="#br3" timeOffset="116660.136">2130 6439 0 0 0,'0'0'200'0'0,"0"0"631"0"0,0 0 258 0 0,0 0 100 0 0,-4 0 3931 0 0,-14 0-937 0 0,-2 0-1399 0 0,-29 0 1357 0 0,40 0-3907 0 0,0-1-1 0 0,0 0 1 0 0,1 0-1 0 0,-1-1 1 0 0,1 0-1 0 0,-1-1 1 0 0,1 0-1 0 0,0 0 1 0 0,0-1 0 0 0,0 0-1 0 0,-7-4-233 0 0,-27-18 739 0 0,41 26-748 0 0,0 1-1 0 0,0 0 1 0 0,0-1 0 0 0,-1 1 0 0 0,1 0-1 0 0,0 0 1 0 0,0 0 0 0 0,0-1 0 0 0,0 1-1 0 0,0 0 1 0 0,1 0 0 0 0,-1 0 0 0 0,0 1-1 0 0,0-1 1 0 0,1 0 0 0 0,-1 0 0 0 0,1 0-1 0 0,-1 0 1 0 0,1 1 0 0 0,-1-1 0 0 0,1 0-1 0 0,0 1 1 0 0,-1-1 0 0 0,1 0 0 0 0,0 1-1 0 0,0-1 1 0 0,0 0 0 0 0,0 1 0 0 0,0-1-1 0 0,1 0 1 0 0,-1 0 0 0 0,0 1 0 0 0,1-1-1 0 0,-1 0 1 0 0,0 1 0 0 0,1-1 0 0 0,0 1 9 0 0,-1 3 4 0 0,0-1-8 0 0,-1 18-11 0 0,1-1 0 0 0,1 1 0 0 0,1-1 0 0 0,1 0-1 0 0,1 1 1 0 0,0-1 0 0 0,7 16 15 0 0,1-7-14 0 0,-2 2 1 0 0,-1-1-1 0 0,-1 1 1 0 0,-2 1-1 0 0,-1-1 1 0 0,-2 1-1 0 0,-1 12 14 0 0,-14-8 5 0 0,11-34 13 0 0,1-2 0 0 0,0-1 13 0 0,0 0 4 0 0,0 0-7 0 0,0 0 26 0 0,0 0 4 0 0,0 0 0 0 0,0 0 11 0 0,30-63 395 0 0,169-260 164 0 0,-119 197-2497 0 0,-63 106-776 0 0,-2 8-6123 0 0,-6 7-1718 0 0</inkml:trace>
  <inkml:trace contextRef="#ctx0" brushRef="#br2" timeOffset="147885.516">3958 4477 0 0 0,'86'10'536'0'0,"35"9"4404"0"0,91 14-911 0 0,122 19-1370 0 0,139 36-1667 0 0,-182-29-820 0 0,21-14-150 0 0,-162-15-14 0 0,39 6 93 0 0,71-33 119 0 0,-221 15-241 0 0,-16-14 130 0 0,-28 4 2022 0 0,-65-23-1175 0 0,6-29 90 0 0,-20-33 430 0 0,80 72-1399 0 0,-1 1 0 0 0,1 1 0 0 0,-1-1 0 0 0,0 1 1 0 0,0 0-1 0 0,-1 0 0 0 0,1 0 0 0 0,-1 0 0 0 0,1 1 0 0 0,-1 0 0 0 0,0 1 0 0 0,0-1 0 0 0,0 1 0 0 0,0 0 0 0 0,-5 0-77 0 0,11 1-86 0 0,-2 22-156 0 0,3 20 178 0 0,-14 127-37 0 0,-39-23-132 0 0,-1-69 217 0 0,53-77 15 0 0,0 0 0 0 0,0-1 0 0 0,0 1 0 0 0,0 0 0 0 0,1 0 0 0 0,-1-1 0 0 0,0 1 0 0 0,0 0 0 0 0,1 0 0 0 0,-1 0 0 0 0,0 0 0 0 0,0-1 0 0 0,1 1 0 0 0,-1 0 0 0 0,0 0 0 0 0,0 0 0 0 0,1 0 0 0 0,-1 0 0 0 0,0 0 0 0 0,0 0 0 0 0,1 0 0 0 0,-1 0 0 0 0,0 0 0 0 0,1 0 0 0 0,-1 0 1 0 0,0 0-1 0 0,1 0 0 0 0,-1 0 0 0 0,0 0 0 0 0,0 0 0 0 0,1 0 0 0 0,-1 0 0 0 0,0 0 0 0 0,0 0 0 0 0,1 0 0 0 0,-1 0 0 0 0,0 1 0 0 0,0-1 0 0 0,1 0 0 0 0,-1 0 0 0 0,0 0 0 0 0,0 1 0 0 0,1-1 0 0 0,-1 0 0 0 0,0 0 0 0 0,0 0 0 0 0,0 1 0 0 0,0-1 0 0 0,1 0 0 0 0,-1 0 0 0 0,0 1 0 0 0,0-1 1 0 0,0 0-1 0 0,0 1 0 0 0,0-1 0 0 0,0 0 0 0 0,0 0 0 0 0,0 1 0 0 0,0-1 0 0 0,0 0 0 0 0,0 1 1 0 0,179-90 232 0 0,-39 9-85 0 0,-132 74-321 0 0,0-1 383 0 0,-6-1-5778 0 0,-2 7-77 0 0,0 1-3284 0 0</inkml:trace>
  <inkml:trace contextRef="#ctx0" brushRef="#br2" timeOffset="169861.261">3222 6042 0 0 0,'0'0'0'0'0,"0"0"0"0"0,0 0 0 0 0,0 0 0 0 0,0 0 0 0 0,0 0 0 0 0,0 0 0 0 0</inkml:trace>
  <inkml:trace contextRef="#ctx0" brushRef="#br3" timeOffset="171556.221">3325 5927 0 0 0,'0'0'0'0'0,"0"0"0"0"0,0 0 0 0 0,0 0 0 0 0,0 0 0 0 0,0 0 0 0 0,0 0 0 0 0,0 0 0 0 0,0 0 0 0 0,0 0 0 0 0,0 0 0 0 0</inkml:trace>
  <inkml:trace contextRef="#ctx0" brushRef="#br3" timeOffset="173846.27">3069 6053 0 0 0,'-70'7'0'0'0,"-11"-3"0"0"0,7 36 0 0 0,13-11 0 0 0,66-30 8691 0 0,11-2-3368 0 0,32-6-2581 0 0,235-59 1877 0 0,143-64-2797 0 0,-180 62-1173 0 0,72-19 52 0 0,-129 38-516 0 0,150-59 87 0 0,-29 0 125 0 0,-104 51-283 0 0,-25-11 18 0 0,-93 47-68 0 0,5-2-13 0 0,24-16-50 0 0,87-25 63 0 0,-100 30-7 0 0,-46 25-5 0 0,-28 3-70 0 0,34-18 28 0 0,-49 24 119 0 0,-29 4 256 0 0,-169-13-505 0 0,96-7 70 0 0,-12-8 104 0 0,4 4-82 0 0,94 22 9 0 0,-2 29-551 0 0,19 70 346 0 0,-3-26 157 0 0,-3 1 0 0 0,-3-1 0 0 0,-4 1-1 0 0,-4 48 68 0 0,1-63-27 0 0,0-59 42 0 0,12-59 707 0 0,53-29-682 0 0,95-121 97 0 0,-83 113 2 0 0,-73 117-4225 0 0,-9 5-3404 0 0,1-12 422 0 0,0-6-530 0 0</inkml:trace>
  <inkml:trace contextRef="#ctx0" brushRef="#br3" timeOffset="177271.947">4247 5206 0 0 0,'0'0'213'0'0,"0"0"701"0"0,0 0 61 0 0,0 0-107 0 0,0 0-49 0 0,4 15-18 0 0,24 107 2992 0 0,-1-24 1419 0 0,-25-91 573 0 0,-6-15-2698 0 0,-1 2-4037 0 0,-14-37 1770 0 0,17-57-255 0 0,4 85-556 0 0,1 0-1 0 0,0 1 1 0 0,1-1-1 0 0,0 1 1 0 0,1 0-1 0 0,1 1 1 0 0,0-1-1 0 0,1 1 1 0 0,1 0-1 0 0,0 1 1 0 0,0 0-1 0 0,1 0 1 0 0,8-8-9 0 0,45-34-73 0 0,-60 53 64 0 0,0-1 0 0 0,0 1 0 0 0,-1 1 0 0 0,1-1 0 0 0,0 0 1 0 0,0 0-1 0 0,1 1 0 0 0,-1-1 0 0 0,0 1 0 0 0,0-1 1 0 0,0 1-1 0 0,0 0 0 0 0,0 0 0 0 0,1 0 0 0 0,-1 0 0 0 0,0 0 1 0 0,0 1-1 0 0,0-1 0 0 0,0 1 0 0 0,0-1 0 0 0,0 1 1 0 0,0 0-1 0 0,0 0 0 0 0,0 0 0 0 0,0 0 0 0 0,0 0 0 0 0,0 0 1 0 0,-1 0-1 0 0,1 1 0 0 0,0-1 0 0 0,0 2 9 0 0,0-1-46 0 0,-1 1 0 0 0,0 0-1 0 0,0-1 1 0 0,0 1 0 0 0,0 0 0 0 0,0 0-1 0 0,-1 0 1 0 0,1 0 0 0 0,-1 0-1 0 0,1 0 1 0 0,-1 0 0 0 0,0 0 0 0 0,-1 0-1 0 0,1 0 1 0 0,0 0 0 0 0,-1 0 0 0 0,1 0-1 0 0,-1-1 1 0 0,0 1 0 0 0,0 0 0 0 0,0 0-1 0 0,-1 0 1 0 0,0 0 46 0 0,-16 35-5573 0 0,16-32 2621 0 0,2 1-5296 0 0,0-6 3419 0 0</inkml:trace>
  <inkml:trace contextRef="#ctx0" brushRef="#br3" timeOffset="177688.223">4842 4760 1016 0 0,'0'0'1427'0'0,"0"0"50"0"0,0 0 206 0 0,0 0 260 0 0,0 0 102 0 0,0 0-224 0 0,0 0-425 0 0,0 0-388 0 0,0 0-262 0 0,0 0-150 0 0,0 0-47 0 0,0 0-15 0 0,0 0-50 0 0,-6 13-51 0 0,-45 100 1044 0 0,42-91-1227 0 0,3-7 929 0 0,2-6-3231 0 0,1-1-2825 0 0,-1 0-3921 0 0,4-8 4461 0 0</inkml:trace>
  <inkml:trace contextRef="#ctx0" brushRef="#br3" timeOffset="178376.765">4076 4963 0 0 0,'0'0'305'0'0,"0"0"925"0"0,0 0 181 0 0,0 0-87 0 0,0 0-97 0 0,0 0-56 0 0,0 0-32 0 0,0 0-17 0 0,0 0-22 0 0,10-8-65 0 0,31-22-67 0 0,65-2 3645 0 0,-35 13-3440 0 0,-52 10-799 0 0,-16 4 2190 0 0,-3 5-2513 0 0,-24-30 527 0 0,-60-58-2355 0 0,80 79-1200 0 0,2 4-2025 0 0,2 1-5931 0 0</inkml:trace>
  <inkml:trace contextRef="#ctx0" brushRef="#br1" timeOffset="191880.192">2520 3910 3129 0 0,'0'0'-3129'0'0</inkml:trace>
  <inkml:trace contextRef="#ctx0" brushRef="#br2" timeOffset="197694.487">3124 4591 0 0 0,'0'0'1040'0'0,"0"0"591"0"0,0 0 332 0 0,0 0 42 0 0,0 0-208 0 0,0 0-260 0 0,0 0-226 0 0,0 0-175 0 0,0 0-106 0 0,-3-6-102 0 0,-16-28 643 0 0,18 33-1464 0 0,0 1 1 0 0,-1-1-1 0 0,1 0 1 0 0,0 1 0 0 0,-1-1-1 0 0,1 1 1 0 0,-1-1-1 0 0,1 1 1 0 0,0 0-1 0 0,-1-1 1 0 0,1 1-1 0 0,-1 0 1 0 0,1 0 0 0 0,-1 0-1 0 0,1 0 1 0 0,-1 1-1 0 0,1-1 1 0 0,0 0-1 0 0,-1 0 1 0 0,1 1 0 0 0,-1-1-1 0 0,1 1 1 0 0,0-1-1 0 0,-1 1 1 0 0,1 0-1 0 0,0 0 1 0 0,0-1-1 0 0,-1 1 1 0 0,1 0 0 0 0,0 0-1 0 0,0 0 1 0 0,0 0-1 0 0,0 0 1 0 0,0 1-1 0 0,0-1 1 0 0,1 0 0 0 0,-2 1-108 0 0,-35 49-363 0 0,25-33 351 0 0,5-7 5 0 0,0-1-1 0 0,0 1 0 0 0,1 0 0 0 0,1 0 1 0 0,0 0-1 0 0,0 1 0 0 0,1 0 0 0 0,1 0 1 0 0,0 0-1 0 0,0 0 0 0 0,1 1 0 0 0,1 3 8 0 0,1-13-1 0 0,-1 0-10 0 0,0 1 0 0 0,1-1-1 0 0,0 1 1 0 0,0-1 0 0 0,0 1 0 0 0,0-1 0 0 0,0 1 0 0 0,1-1 0 0 0,-1 1 0 0 0,1-1-1 0 0,0 1 1 0 0,0-1 0 0 0,1 0 0 0 0,-1 0 0 0 0,1 1 0 0 0,-1-1 0 0 0,1 0 0 0 0,0 0 0 0 0,0 0-1 0 0,0-1 1 0 0,1 1 0 0 0,-1-1 0 0 0,1 1 0 0 0,-1-1 0 0 0,1 0 0 0 0,1 1 11 0 0,-1-1 29 0 0,1 0 0 0 0,0-1 0 0 0,0 0 0 0 0,0 1 0 0 0,0-1 0 0 0,0-1 0 0 0,0 1 0 0 0,0-1 0 0 0,0 1 0 0 0,0-1 0 0 0,0 0 0 0 0,0-1 0 0 0,0 1 0 0 0,0-1 1 0 0,1 1-1 0 0,-2-1 0 0 0,1-1 0 0 0,0 1 0 0 0,0 0 0 0 0,0-1 0 0 0,0 0 0 0 0,-1 0 0 0 0,1 0 0 0 0,-1 0 0 0 0,0-1 0 0 0,1 1 0 0 0,-1-1-29 0 0,75-89 842 0 0,-68 78-824 0 0,71-157 401 0 0,-72 147-450 0 0,-1 0 1 0 0,-1-1-1 0 0,-1 0 1 0 0,-1 0-1 0 0,-1-1 1 0 0,-1 1-1 0 0,-1-1 1 0 0,-2-15 30 0 0,0 31-109 0 0,-1 1 0 0 0,0 0 1 0 0,0 0-1 0 0,-1 0 0 0 0,0 0 0 0 0,0 0 1 0 0,-1 0-1 0 0,0 0 0 0 0,-1 1 1 0 0,0 0-1 0 0,-1-1 0 0 0,1 2 0 0 0,-1-1 1 0 0,-1 0-1 0 0,0 1 0 0 0,0 0 0 0 0,-4-3 109 0 0,8 8-66 0 0,0 1 0 0 0,-1-1 0 0 0,0 1 0 0 0,1 0 0 0 0,-1 0-1 0 0,1 0 1 0 0,-1 1 0 0 0,0-1 0 0 0,0 0 0 0 0,1 1 0 0 0,-1 0-1 0 0,0 0 1 0 0,0 0 0 0 0,0 0 0 0 0,1 0 0 0 0,-1 0 0 0 0,0 1-1 0 0,0 0 1 0 0,1-1 0 0 0,-1 1 0 0 0,0 0 0 0 0,1 0 0 0 0,-1 0-1 0 0,1 1 1 0 0,-1-1 0 0 0,1 0 0 0 0,0 1 0 0 0,-1 0 0 0 0,1 0-1 0 0,-1 0 67 0 0,-59 63-547 0 0,59-60 576 0 0,0 1-1 0 0,1 0 1 0 0,0-1 0 0 0,0 1-1 0 0,0 0 1 0 0,1 0 0 0 0,0 0-1 0 0,0 0 1 0 0,0 0 0 0 0,1 0 0 0 0,0 0-1 0 0,0 1 1 0 0,1-1 0 0 0,-1 0-1 0 0,1 0 1 0 0,1 0 0 0 0,-1 0-1 0 0,1 0 1 0 0,0-1 0 0 0,1 1 0 0 0,-1 0-1 0 0,1-1 1 0 0,0 0 0 0 0,0 1-1 0 0,1-1 1 0 0,-1 0 0 0 0,1-1-1 0 0,0 1 1 0 0,5 3-29 0 0,23 29 562 0 0,-2 2-1 0 0,-2 1 0 0 0,-1 1 1 0 0,14 32-562 0 0,-22-15 278 0 0,-17-32-3654 0 0,-5-27-9388 0 0,2-2 8939 0 0</inkml:trace>
  <inkml:trace contextRef="#ctx0" brushRef="#br2" timeOffset="198264.334">2924 3980 0 0 0,'0'0'1639'0'0,"0"0"380"0"0,0 0 192 0 0,0 0-149 0 0,0 0-386 0 0,0 0-421 0 0,0 0-300 0 0,0 0-116 0 0,0 0 4 0 0,0 0 9 0 0,2-2 4 0 0,8-3-398 0 0,0 1-1 0 0,1 1 0 0 0,-1-1 1 0 0,1 2-1 0 0,0-1 0 0 0,-1 2 0 0 0,1-1 1 0 0,0 1-1 0 0,0 1 0 0 0,2 0-457 0 0,18-2 286 0 0,155-20 679 0 0,-167 15 676 0 0,-19 6-1397 0 0,-6-18 693 0 0,-10-3-542 0 0,-33-33 54 0 0,-7 2-301 0 0,-14-16-2988 0 0,63 56-486 0 0,4-2-5792 0 0,2 11-443 0 0</inkml:trace>
  <inkml:trace contextRef="#ctx0" brushRef="#br1" timeOffset="202202.688">2699 6012 0 0 0,'0'0'436'0'0,"0"0"315"0"0,0 0 113 0 0,0 0-21 0 0,0 0-62 0 0,0-29 4821 0 0,-2-60-1051 0 0,-6-44-2370 0 0,-8-98-585 0 0,0 98-853 0 0,7-11-387 0 0,-1-114 492 0 0,-28 61-176 0 0,-12-10-273 0 0,17 38 32 0 0,9-23-150 0 0,7-7 225 0 0,1 59-168 0 0,-15-18 284 0 0,16 84-470 0 0,-37-267 408 0 0,34 174-324 0 0,1-94-97 0 0,-3 11 63 0 0,7 128-135 0 0,-2-21 72 0 0,-1 54-38 0 0,8 52 61 0 0,6 31-322 0 0,-3 15-7822 0 0,5-8 3606 0 0,0-1-1302 0 0,0 0-685 0 0</inkml:trace>
  <inkml:trace contextRef="#ctx0" brushRef="#br1" timeOffset="205127.782">2257 2378 0 0 0,'0'0'449'0'0,"-7"-7"2703"0"0,5 4 5579 0 0,2 2-8312 0 0,-7-31 5426 0 0,5 10-4769 0 0,-12-86 1224 0 0,15 83-2015 0 0,18-102 450 0 0,-7-281 456 0 0,-12 218-841 0 0,-16 79-142 0 0,2-29-156 0 0,0-14 15 0 0,1 65-20 0 0,-3-48 35 0 0,10-2 70 0 0,4 91 39 0 0,-3 48-82 0 0,6 0-5430 0 0,13 3 377 0 0,-1-3-4533 0 0,-3 0 3778 0 0</inkml:trace>
  <inkml:trace contextRef="#ctx0" brushRef="#br1" timeOffset="207135.442">1241 379 0 0 0,'0'0'599'0'0,"0"0"698"0"0,0 0 206 0 0,0 0 154 0 0,0 0 159 0 0,0 0 30 0 0,0 0-150 0 0,0 0-251 0 0,0 0-280 0 0,0 0-242 0 0,0 0-154 0 0,-4-4-90 0 0,2 2-656 0 0,2 1 5 0 0,0 1 1 0 0,0-1 0 0 0,0 0-1 0 0,-1 1 1 0 0,1-1 0 0 0,0 0 0 0 0,-1 1-1 0 0,1-1 1 0 0,-1 1 0 0 0,1-1 0 0 0,-1 1-1 0 0,1-1 1 0 0,-1 1 0 0 0,1-1-1 0 0,-1 1 1 0 0,1-1 0 0 0,-1 1 0 0 0,0 0-1 0 0,1-1 1 0 0,-1 1 0 0 0,0 0 0 0 0,1 0-1 0 0,-1-1 1 0 0,0 1 0 0 0,1 0-1 0 0,-1 0 1 0 0,0 0 0 0 0,1 0 0 0 0,-1 0-1 0 0,0 0 1 0 0,0 0 0 0 0,1 0 0 0 0,-1 0-1 0 0,0 0 1 0 0,1 0 0 0 0,-1 0-1 0 0,0 1 1 0 0,1-1 0 0 0,-1 0 0 0 0,0 0-1 0 0,1 1 1 0 0,-1-1 0 0 0,0 0 0 0 0,1 1-1 0 0,-1-1 1 0 0,1 1 0 0 0,-1-1-1 0 0,1 1 1 0 0,-1-1 0 0 0,1 1 0 0 0,-1-1-1 0 0,1 1 1 0 0,0 0 0 0 0,-1-1 0 0 0,1 1-1 0 0,0-1 1 0 0,-1 1 0 0 0,1 0-1 0 0,0-1 1 0 0,0 1 0 0 0,0 0 0 0 0,-1 0-1 0 0,1-1 1 0 0,0 1 0 0 0,0 0 0 0 0,0-1-1 0 0,0 1 1 0 0,0 0 0 0 0,0 0-29 0 0,-7 28 207 0 0,2 1 1 0 0,0 0 0 0 0,2 0 0 0 0,1 0-1 0 0,2 0 1 0 0,1 1 0 0 0,1-1-1 0 0,2 2-207 0 0,-3-20 4 0 0,0-1 0 0 0,2 1 0 0 0,-1-1-1 0 0,1 1 1 0 0,1-1 0 0 0,0 0 0 0 0,1 0-1 0 0,0-1 1 0 0,1 1 0 0 0,0-1 0 0 0,5 7-4 0 0,-9-16 33 0 0,0 0 1 0 0,0-1-1 0 0,0 0 1 0 0,0 1 0 0 0,0-1-1 0 0,0 0 1 0 0,0 0-1 0 0,0 0 1 0 0,0 0-1 0 0,0 0 1 0 0,0 0-1 0 0,0-1 1 0 0,0 1 0 0 0,0-1-1 0 0,0 1 1 0 0,0-1-1 0 0,-1 0 1 0 0,1 0-1 0 0,0 0 1 0 0,0 0-1 0 0,-1 0 1 0 0,1 0 0 0 0,-1 0-1 0 0,1 0 1 0 0,-1-1-1 0 0,1 1 1 0 0,-1-1-1 0 0,0 1 1 0 0,1-1-1 0 0,-1 1 1 0 0,0-1 0 0 0,0 0-1 0 0,0 0 1 0 0,0 1-1 0 0,-1-1 1 0 0,1 0-1 0 0,0 0 1 0 0,-1 0-1 0 0,0 0 1 0 0,1 0 0 0 0,-1-2-34 0 0,3-1 32 0 0,140-285 695 0 0,-41 117-710 0 0,-101 174-32 0 0,0-1 0 0 0,0 1 0 0 0,0-1-1 0 0,0 1 1 0 0,0 0 0 0 0,0-1 0 0 0,0 1 0 0 0,0 0 0 0 0,-1 0-1 0 0,1 0 1 0 0,0-1 0 0 0,0 1 0 0 0,-1 0 0 0 0,1 0-1 0 0,0 0 1 0 0,-1 0 0 0 0,1 0 0 0 0,-1 1 0 0 0,0-1-1 0 0,1 0 1 0 0,-1 0 0 0 0,0 0 0 0 0,1 0 0 0 0,-1 0 0 0 0,0 1-1 0 0,0-1 1 0 0,0 0 0 0 0,0 0 0 0 0,0 0 0 0 0,0 0-1 0 0,-1 1 1 0 0,1-1 0 0 0,0 0 0 0 0,0 0 0 0 0,-1 0-1 0 0,1 0 16 0 0,0 1-8 0 0,3 447 176 0 0,3-282-216 0 0,-1-126 41 0 0,-1 0-1 0 0,-1 1 1 0 0,-3-1-1 0 0,-2 1 1 0 0,-1-1-1 0 0,-2 0 1 0 0,-2 0-1 0 0,-1-1 1 0 0,-3 1-1 0 0,-1-2 1 0 0,-2 0 0 0 0,-1 0-1 0 0,-7 8 8 0 0,11-28 9 0 0,-1-1-1 0 0,-1 0 1 0 0,-1-1-1 0 0,0 0 1 0 0,-1-1-1 0 0,0-1 1 0 0,-2-1-1 0 0,1 0 1 0 0,-2-1-1 0 0,-6 4-8 0 0,22-16 14 0 0,1 0-1 0 0,0 0 1 0 0,-1 0-1 0 0,1-1 0 0 0,-1 1 1 0 0,0 0-1 0 0,1-1 0 0 0,-1 1 1 0 0,1-1-1 0 0,-1 1 1 0 0,0-1-1 0 0,0 0 0 0 0,1 0 1 0 0,-1 0-1 0 0,0 0 0 0 0,1 0 1 0 0,-1 0-1 0 0,0 0 1 0 0,1 0-1 0 0,-1-1 0 0 0,0 1 1 0 0,1-1-1 0 0,-1 1 0 0 0,0-1 1 0 0,1 0-1 0 0,-1 1 1 0 0,1-1-1 0 0,-1 0 0 0 0,1 0 1 0 0,0 0-1 0 0,-1 0 0 0 0,1 0 1 0 0,0-1-1 0 0,0 1 1 0 0,0 0-1 0 0,0-1 0 0 0,0 1 1 0 0,0 0-1 0 0,0-1 1 0 0,0 1-1 0 0,0-1 0 0 0,1 0 1 0 0,-1 1-1 0 0,1-1 0 0 0,-1 0-13 0 0,-12-84-145 0 0,19-97-1708 0 0,10 64-6261 0 0,-11 87 2389 0 0,-3 6 152 0 0</inkml:trace>
  <inkml:trace contextRef="#ctx0" brushRef="#br1" timeOffset="207398.334">1937 37 320 0 0,'0'0'1258'0'0,"0"0"-170"0"0,0 0 224 0 0,0 0 438 0 0,0 0 348 0 0,0 0 75 0 0,0 0-253 0 0,0 0-375 0 0,0 0-311 0 0,0 0-242 0 0,0 0-150 0 0,0 0-56 0 0,0 0-3 0 0,6-5-28 0 0,18-15-32 0 0,-24 38 1873 0 0,-89 146-522 0 0,55-86-2091 0 0,23-41-2162 0 0,11-29-2447 0 0,1-1-3884 0 0,1-4-407 0 0</inkml:trace>
  <inkml:trace contextRef="#ctx0" brushRef="#br1" timeOffset="215570.297">3240 6204 0 0 0,'-138'0'0'0'0,"132"0"0"0"0,1 0 0 0 0,0 0 0 0 0,0 0 0 0 0,-1-1 0 0 0,1 1 0 0 0,0-1 0 0 0,0-1 0 0 0,0 1 0 0 0,0-1 0 0 0,0 0 0 0 0,0 0 0 0 0,0 0 0 0 0,0-1 0 0 0,1 1 0 0 0,-1-1 0 0 0,1 0 0 0 0,0-1 0 0 0,0 1 0 0 0,0-1 0 0 0,0 1 0 0 0,1-1 0 0 0,-2-2 0 0 0,-22-16 0 0 0,25 21 0 0 0,-11-6 110 0 0,-5 4 4325 0 0,97 3 5444 0 0,10 1-6844 0 0,127-10-1825 0 0,158-20 153 0 0,-82 29-943 0 0,57-8 158 0 0,-34-27-195 0 0,-172 23-259 0 0,188-6 116 0 0,-75 13 28 0 0,386-20 313 0 0,-458 24-334 0 0,103-17-247 0 0,283-18 164 0 0,-249 32-111 0 0,-170-8-14 0 0,254-43 41 0 0,-161 27-165 0 0,-17 2 113 0 0,-81 25-34 0 0,-145 1 18 0 0,-1 0 8 0 0,0 0-8 0 0,0 0 3 0 0,0 0 2 0 0,0 0-1 0 0,0 0-24 0 0,0 0-6 0 0,0 0-28 0 0,0 0-40 0 0,0 0-70 0 0,-8 0-5511 0 0,4 0-2268 0 0,3 0-1415 0 0</inkml:trace>
  <inkml:trace contextRef="#ctx0" brushRef="#br1" timeOffset="216664.341">9343 5758 0 0 0,'0'0'1358'0'0,"0"0"107"0"0,0 0 169 0 0,0 0 293 0 0,0 0 255 0 0,0 0 46 0 0,0 0-235 0 0,0 0-328 0 0,0 0-323 0 0,0 0-284 0 0,0 0-200 0 0,0 0-132 0 0,0 0-99 0 0,-1-6-78 0 0,-6-17 1026 0 0,-33 74-1117 0 0,-132 155 139 0 0,-46-11-710 0 0,188-166-350 0 0,40-52-12366 0 0,11-23 3992 0 0,-17 39 8837 0 0</inkml:trace>
  <inkml:trace contextRef="#ctx0" brushRef="#br1" timeOffset="216925.562">8952 5637 0 0 0,'0'0'383'0'0,"0"0"992"0"0,0 0 249 0 0,0 0-41 0 0,0 0 109 0 0,0 0 61 0 0,0 0-164 0 0,0 0-292 0 0,0 0-324 0 0,0 0-225 0 0,0 0-107 0 0,0 0-36 0 0,-3 11-60 0 0,-11 38-51 0 0,26 2 658 0 0,-7-41-872 0 0,11 16 270 0 0,0-1 0 0 0,1-1 0 0 0,2-1 0 0 0,0 0 0 0 0,17 14-550 0 0,66 85 887 0 0,-96-115-888 0 0,-1 0 0 0 0,0 0 0 0 0,-1 1 0 0 0,1 0 0 0 0,-2 0 0 0 0,1 0 0 0 0,-1 0 0 0 0,0 0 0 0 0,-1 1 0 0 0,0 0 0 0 0,0-1 0 0 0,-1 1 0 0 0,0 0 0 0 0,0 0 0 0 0,-1-1 0 0 0,0 1 0 0 0,-1 0 0 0 0,0 0 0 0 0,-2 6 1 0 0,-2-6-337 0 0,0-2-2970 0 0,9-8-8837 0 0,-1-2 7580 0 0</inkml:trace>
  <inkml:trace contextRef="#ctx0" brushRef="#br1" timeOffset="217392.692">9742 5467 0 0 0,'0'0'788'0'0,"0"0"182"0"0,0 0-51 0 0,0 0 55 0 0,0 0 340 0 0,0 0 337 0 0,0 0 7 0 0,0 0-294 0 0,0 0-374 0 0,0 0-260 0 0,0 0-45 0 0,0 0 75 0 0,0 0 79 0 0,0 6-5 0 0,-14 83 2386 0 0,-27-37-2593 0 0,39-50-920 0 0,2-2-10324 0 0,4-2 7388 0 0,-1-1-955 0 0</inkml:trace>
  <inkml:trace contextRef="#ctx0" brushRef="#br1" timeOffset="218477.128">9718 5489 0 0 0,'6'-2'691'0'0,"19"-8"138"0"0,-19 8 45 0 0,-6 2 43 0 0,0 0 41 0 0,0 0 37 0 0,0 0 69 0 0,0 0 38 0 0,0 0-33 0 0,0 0-123 0 0,-29 0 4470 0 0,-2 56-4064 0 0,-9 5-517 0 0,-23 1-350 0 0,93-61-2845 0 0,-15-5-393 0 0,-1 1-3510 0 0,-8-1 106 0 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  <inkml:trace contextRef="#ctx0" brushRef="#br2" timeOffset="283503.011">5922 4098 5953 0 0,'0'0'930'0'0,"0"0"-266"0"0,0 0-77 0 0,0 0 197 0 0,0 0 185 0 0,0 0-8 0 0,0 0-191 0 0,0 0-261 0 0,0 0-203 0 0,0 0-72 0 0,0 0-13 0 0,4 16-5 0 0,26 108 534 0 0,-19-89-424 0 0,-1 0 0 0 0,-2 1 0 0 0,-1 0 1 0 0,-2 1-1 0 0,-2-1 0 0 0,-1 1 0 0 0,-1 0 1 0 0,-3 1-327 0 0,-14-2 1501 0 0,16-35-1227 0 0,0-1 44 0 0,0 0 24 0 0,0 0 31 0 0,0 0 21 0 0,0 0-10 0 0,-7-59 1668 0 0,7 41-1850 0 0,-2-20-10 0 0,2 0-1 0 0,2 0 1 0 0,1 0 0 0 0,2 0-1 0 0,2 1 1 0 0,1-1-1 0 0,7-14-191 0 0,-1 13 19 0 0,-9 22-14 0 0,1 1 0 0 0,0-1 1 0 0,1 1-1 0 0,1 0 0 0 0,1 1 1 0 0,0 0-1 0 0,1 0 0 0 0,3-2-5 0 0,-12 15-10 0 0,1 1 0 0 0,-1-1 0 0 0,1 1 0 0 0,0 0 0 0 0,-1-1 0 0 0,1 1 0 0 0,0 0 0 0 0,0 0 0 0 0,0 0-1 0 0,0 1 1 0 0,-1-1 0 0 0,1 0 0 0 0,0 1 0 0 0,0-1 0 0 0,1 1 0 0 0,-1 0 0 0 0,0-1 0 0 0,0 1 0 0 0,0 0-1 0 0,0 0 1 0 0,0 1 0 0 0,0-1 0 0 0,0 0 0 0 0,0 1 0 0 0,0-1 0 0 0,0 1 0 0 0,0 0 0 0 0,0-1 0 0 0,0 1-1 0 0,0 0 1 0 0,-1 0 0 0 0,1 0 0 0 0,0 1 0 0 0,-1-1 0 0 0,1 0 0 0 0,0 1 0 0 0,-1-1 0 0 0,0 1 0 0 0,1-1-1 0 0,-1 1 1 0 0,0-1 0 0 0,0 1 10 0 0,7 12 26 0 0,-2 1 0 0 0,1-1 1 0 0,-2 1-1 0 0,0 0 0 0 0,-1 1 0 0 0,-1-1 0 0 0,0 1 0 0 0,-1 0 0 0 0,0 10-26 0 0,-2-26-139 0 0,1 1-113 0 0,-1-2-3972 0 0,-1-6-6916 0 0,1 3 3378 0 0</inkml:trace>
  <inkml:trace contextRef="#ctx0" brushRef="#br2" timeOffset="284374.065">5871 3847 2585 0 0,'0'0'1533'0'0,"0"0"-39"0"0,0 0 173 0 0,0 0 273 0 0,0 0 138 0 0,0 0-103 0 0,0 0-312 0 0,0 0-344 0 0,0 0-275 0 0,0 0-205 0 0,0 0-149 0 0,0 0-73 0 0,-5 0-50 0 0,-2 0-508 0 0,-6 0 669 0 0,28-4 443 0 0,203-33 1456 0 0,-161 19-487 0 0,-82-4-1750 0 0,-47-59-734 0 0,64 59-2550 0 0,6 8-6934 0 0,2 10-1992 0 0</inkml:trace>
  <inkml:trace contextRef="#ctx0" brushRef="#br0" timeOffset="288971.611">6441 4639 0 0 0,'0'0'1360'0'0,"0"0"59"0"0,0 0-12 0 0,0 0-50 0 0,2-3-104 0 0,-2 2-286 0 0,5-9-1671 0 0,-2 7 3715 0 0,0 1 4264 0 0,-3 2-7018 0 0,32 34 1825 0 0,-24-18-1918 0 0,1 1-1 0 0,-2-1 0 0 0,0 2 1 0 0,-1-1-1 0 0,-1 0 0 0 0,-1 1 1 0 0,0 0-1 0 0,-1 0 1 0 0,-1 1-1 0 0,-1-1 0 0 0,-1 0 1 0 0,-1 18-164 0 0,16 27 166 0 0,-4-31-18 0 0,-11-31-130 0 0,0-1 8 0 0,0 0-26 0 0,0 0 16 0 0,0 0 0 0 0,0 0-5 0 0,3 14 871 0 0,-3-13-884 0 0,0-1 28 0 0,0 0-10 0 0,0 0 5 0 0,0 0 3 0 0,0 0 0 0 0,0 0 5 0 0,0 0 23 0 0,0 0 4 0 0,0 0-14 0 0,0 0 32 0 0,0 0 1 0 0,0 0 9 0 0,0 0 43 0 0,0 0-6 0 0,0 0 8 0 0,0 0-7 0 0,0 0-8 0 0,0 0 5 0 0,0 0 8 0 0,0 0 18 0 0,0 0-22 0 0,0 0 1 0 0,0 0-8 0 0,0 0-19 0 0,0 0 6 0 0,-108 48 29 0 0,-8 25-360 0 0,65-46 225 0 0,21-17-25 0 0,26-6 286 0 0,4-4-252 0 0,4-33 895 0 0,-21-23-2036 0 0,14 49-1928 0 0,1 0-7030 0 0,2 7-1542 0 0</inkml:trace>
  <inkml:trace contextRef="#ctx0" brushRef="#br0" timeOffset="290011.512">6403 4650 0 0 0,'0'0'477'0'0,"0"0"112"0"0,0 0 4 0 0,0 0 7 0 0,0 0 18 0 0,-5-9 450 0 0,4 7 7992 0 0,-56 24-6391 0 0,-39 14-1139 0 0,80-28-402 0 0,-4-1-693 0 0,20-7-443 0 0,0 0-46 0 0,0 0-110 0 0,0 0-220 0 0,0 0-487 0 0,0 0-1033 0 0,0 0-2802 0 0,0 0-4802 0 0</inkml:trace>
  <inkml:trace contextRef="#ctx0" brushRef="#br0" timeOffset="291895.544">6191 4672 0 0 0,'-5'0'89'0'0,"5"0"390"0"0,0 0 217 0 0,0 0 34 0 0,0 0 3 0 0,0 0-2 0 0,0 0 13 0 0,0 0 42 0 0,0 0 25 0 0,0 0 25 0 0,0 0-1 0 0,0 0-55 0 0,0 0-60 0 0,0 0-84 0 0,0 0-77 0 0,0 0-74 0 0,0 19 1364 0 0,2 20-1331 0 0,1 0 0 0 0,3 0 0 0 0,1-1 1 0 0,1 0-1 0 0,10 22-518 0 0,-7-22-224 0 0,-2-1 0 0 0,-2 1 0 0 0,-1 0 0 0 0,-1 1 0 0 0,-3 3 224 0 0,-2-42-688 0 0,0 0-398 0 0,0 0-644 0 0,0-1-2357 0 0,0-1 2503 0 0,0 2 863 0 0,0-4-3353 0 0</inkml:trace>
  <inkml:trace contextRef="#ctx0" brushRef="#br0" timeOffset="292836.07">6657 4889 0 0 0,'0'0'1146'0'0,"0"0"397"0"0,0 0 92 0 0,0 0-175 0 0,0 0-190 0 0,0 0-121 0 0,0 0-57 0 0,0 0-65 0 0,0 0-87 0 0,0 0-82 0 0,32-3-86 0 0,105-13-21 0 0,467-72 3515 0 0,-142 30-3450 0 0,-96 28-614 0 0,-365 30-202 0 0,5-1 3 0 0,-1 1 1 0 0,0 0-1 0 0,0 0 1 0 0,0 0 0 0 0,1 1-1 0 0,-1 0 1 0 0,0 0-1 0 0,0 0 1 0 0,0 0-1 0 0,0 1 1 0 0,0 0-1 0 0,0 0 1 0 0,-1 0 0 0 0,1 1-1 0 0,2 2-3 0 0,-5-2 12 0 0,-1 0 1 0 0,-1 1-1 0 0,1-1 0 0 0,0 1 1 0 0,-1-1-1 0 0,0 1 0 0 0,1-1 0 0 0,-2 1 1 0 0,1-1-1 0 0,0 1 0 0 0,-1-1 1 0 0,1 1-1 0 0,-1-1 0 0 0,0 0 1 0 0,0 1-1 0 0,0-1 0 0 0,-1 0 0 0 0,0 1-12 0 0,-102 120 290 0 0,103-123-290 0 0,0 0-1 0 0,-1 0 1 0 0,1 0 0 0 0,0 1-1 0 0,0-1 1 0 0,1 0 0 0 0,-1 0-1 0 0,0 0 1 0 0,0 1 0 0 0,1-1-1 0 0,-1 1 1 0 0,0-1 0 0 0,1 0-1 0 0,0 1 1 0 0,-1-1 0 0 0,1 1-1 0 0,0-1 1 0 0,0 1 0 0 0,-1-1 0 0 0,1 1-1 0 0,0-1 1 0 0,1 1 0 0 0,-1-1-1 0 0,0 1 1 0 0,0-1 0 0 0,1 1-1 0 0,-1-1 1 0 0,0 1 0 0 0,1-1-1 0 0,0 0 1 0 0,-1 1 0 0 0,1-1-1 0 0,0 0 1 0 0,0 1 0 0 0,0-1 0 0 0,0 0-1 0 0,0 0 1 0 0,0 0 0 0 0,0 0-1 0 0,0 0 1 0 0,0 0 0 0 0,0 0-1 0 0,0 0 1 0 0,1 0 0 0 0,-1-1-1 0 0,0 1 1 0 0,1 0 0 0 0,-1-1-1 0 0,1 1 1 0 0,-1-1 0 0 0,1 0-1 0 0,-1 1 1 0 0,2-1 0 0 0,83 9 202 0 0,-84-9-194 0 0,109-5 670 0 0,1-5 0 0 0,77-19-678 0 0,23 3-458 0 0,-166 23-3210 0 0,-2 2-3448 0 0,-30 1-2682 0 0</inkml:trace>
  <inkml:trace contextRef="#ctx0" brushRef="#br0" timeOffset="293925.99">9724 4863 0 0 0,'0'0'457'0'0,"0"0"660"0"0,0 0 100 0 0,0 0 40 0 0,0 0 139 0 0,0 0 61 0 0,0 0-62 0 0,0 0-154 0 0,0 0-216 0 0,0 0-173 0 0,0 0-191 0 0,0 0-149 0 0,0 0-98 0 0,-17-1-56 0 0,-53-2-26 0 0,67 2-280 0 0,-1 1 1 0 0,0 1 0 0 0,1-1-1 0 0,-1 0 1 0 0,1 1-1 0 0,-1 0 1 0 0,1 0-1 0 0,-1 0 1 0 0,1 0-1 0 0,-1 1 1 0 0,1-1-1 0 0,0 1 1 0 0,0 0-1 0 0,0 0 1 0 0,0 0-1 0 0,0 0 1 0 0,0 0 0 0 0,0 1-1 0 0,1-1 1 0 0,-1 1-1 0 0,0 1-52 0 0,-6 6 127 0 0,1-4-86 0 0,1 0 1 0 0,1 1 0 0 0,-1 0-1 0 0,1 0 1 0 0,1 0 0 0 0,-1 1 0 0 0,1 0-1 0 0,1 0 1 0 0,-1 0 0 0 0,1 0 0 0 0,1 1-1 0 0,-1 0 1 0 0,2 0 0 0 0,-1 0 0 0 0,1 0-1 0 0,0 0 1 0 0,1 0 0 0 0,0 1 0 0 0,1-1-1 0 0,0 8-41 0 0,3-13 70 0 0,-1-1 0 0 0,1 1 0 0 0,0-1 0 0 0,0 0 0 0 0,0 0 0 0 0,0 0 0 0 0,1 0 0 0 0,-1 0-1 0 0,1-1 1 0 0,-1 1 0 0 0,1-1 0 0 0,0 0 0 0 0,0 0 0 0 0,0-1 0 0 0,0 1 0 0 0,1-1 0 0 0,-1 0 0 0 0,0 0-1 0 0,1 0 1 0 0,-1-1 0 0 0,0 1 0 0 0,1-1 0 0 0,-1 0 0 0 0,0-1 0 0 0,1 1 0 0 0,-1-1 0 0 0,4 0-70 0 0,-6 1 54 0 0,15-3 310 0 0,1 0-1 0 0,-1-1 1 0 0,0-1 0 0 0,0-1-1 0 0,0 0 1 0 0,-1-1 0 0 0,0-1 0 0 0,14-9-364 0 0,-30 17 0 0 0,26-16 281 0 0,0 0-1 0 0,-1-2 1 0 0,-1-1 0 0 0,-1-1-1 0 0,-1-1 1 0 0,0 0 0 0 0,-2-2-1 0 0,-1-1 1 0 0,13-20-281 0 0,-21 30 30 0 0,-1-2 0 0 0,-1 1-1 0 0,0-1 1 0 0,-1 0 0 0 0,-1-1 0 0 0,-1 0 0 0 0,0 0 0 0 0,-1-1 0 0 0,-1 0-1 0 0,0 1 1 0 0,-2-1 0 0 0,0 0 0 0 0,0-17-30 0 0,-3 30-57 0 0,-1 1 1 0 0,1 0-1 0 0,-1 0 1 0 0,0 0-1 0 0,0 0 0 0 0,0 0 1 0 0,0 0-1 0 0,-1 0 1 0 0,1 1-1 0 0,-1-1 0 0 0,0 1 1 0 0,0 0-1 0 0,0-1 1 0 0,-1 2-1 0 0,1-1 0 0 0,-1 0 1 0 0,0 1-1 0 0,1-1 1 0 0,-1 1-1 0 0,0 0 0 0 0,0 0 1 0 0,-1 1-1 0 0,1-1 1 0 0,0 1-1 0 0,0 0 0 0 0,-1 0 1 0 0,1 1-1 0 0,-1-1 1 0 0,1 1-1 0 0,-1 0 0 0 0,1 0 1 0 0,0 0-1 0 0,-1 1 1 0 0,1-1-1 0 0,-1 1 0 0 0,1 0 1 0 0,0 1-1 0 0,-1-1 1 0 0,1 1-1 0 0,0 0 0 0 0,0 0 1 0 0,0 0-1 0 0,-3 2 57 0 0,-8 7-91 0 0,0 1-1 0 0,0 1 0 0 0,1 0 1 0 0,1 1-1 0 0,0 0 0 0 0,1 1 1 0 0,1 0-1 0 0,0 1 0 0 0,1 0 1 0 0,1 1-1 0 0,-7 17 92 0 0,10-21-31 0 0,1 1 0 0 0,1-1 1 0 0,0 1-1 0 0,0 1 0 0 0,2-1 0 0 0,0 0 0 0 0,0 0 1 0 0,1 1-1 0 0,1-1 0 0 0,1 1 0 0 0,0 3 31 0 0,0-12-1 0 0,1-1-1 0 0,0 1 1 0 0,0-1-1 0 0,1 1 1 0 0,-1-1-1 0 0,1 0 1 0 0,0 0-1 0 0,0 0 1 0 0,1-1-1 0 0,0 1 1 0 0,0-1-1 0 0,0 1 1 0 0,0-1-1 0 0,0-1 1 0 0,1 1 0 0 0,0 0-1 0 0,0-1 1 0 0,0 0-1 0 0,0 0 1 0 0,0-1-1 0 0,2 1 2 0 0,120 33 153 0 0,-101-32-125 0 0,1-2 0 0 0,-1-1 1 0 0,0-1-1 0 0,1-1 1 0 0,-1-1-1 0 0,16-4-28 0 0,-14-1-402 0 0,36-10-868 0 0,-24 1-8036 0 0,-30 12 252 0 0</inkml:trace>
  <inkml:trace contextRef="#ctx0" brushRef="#br0" timeOffset="294343.112">10712 4724 1272 0 0,'0'0'2418'0'0,"0"0"-117"0"0,0 0 7 0 0,0 0 58 0 0,0 0-82 0 0,0 0-206 0 0,0 0-391 0 0,0 0-404 0 0,0 0-283 0 0,0 0-287 0 0,0 0-193 0 0,0 0-108 0 0,0 0-92 0 0,-6 5-32 0 0,-73 93 673 0 0,-51 85-1189 0 0,75-134-3466 0 0,34-38-1472 0 0,0 0-4499 0 0,13-8 6207 0 0</inkml:trace>
  <inkml:trace contextRef="#ctx0" brushRef="#br0" timeOffset="294649.475">10399 4760 1864 0 0,'0'0'2790'0'0,"0"0"-1197"0"0,0 0-522 0 0,0 0 115 0 0,0 0 352 0 0,0 0 213 0 0,0 0-84 0 0,0 0-282 0 0,0 0-281 0 0,0 0-235 0 0,0 0-194 0 0,0 0-145 0 0,0 0-121 0 0,17 33-88 0 0,54 101-91 0 0,-69-128-207 0 0,1-1 1 0 0,0 1-1 0 0,0-1 1 0 0,0 1 0 0 0,0-1-1 0 0,1 0 1 0 0,0 0-1 0 0,0 0 1 0 0,1-1-1 0 0,-1 1 1 0 0,1-1-1 0 0,0 0 1 0 0,0-1 0 0 0,2 2-24 0 0,11 6 55 0 0,-5-1-137 0 0,0-2 1 0 0,1 1-1 0 0,1-2 0 0 0,-1 0 1 0 0,1-1-1 0 0,0 0 0 0 0,0-1 1 0 0,1-1 81 0 0,32 2-4214 0 0,-2-14-5431 0 0,-36 7 4789 0 0</inkml:trace>
  <inkml:trace contextRef="#ctx0" brushRef="#br0" timeOffset="295107.859">11123 4757 2513 0 0,'0'0'1775'0'0,"0"0"-115"0"0,0 0 79 0 0,0 0 168 0 0,0 0-3 0 0,0 0-225 0 0,0 0-369 0 0,0 0-394 0 0,0 0-332 0 0,0 0-238 0 0,0 0-145 0 0,0 0-86 0 0,-31 31-58 0 0,-91 98-22 0 0,85-72-59 0 0,37-50 1 0 0,0-3 15 0 0,0-1-1 0 0,0 1 1 0 0,0-1-1 0 0,0 1 1 0 0,0 0-1 0 0,1-1 1 0 0,0 1-1 0 0,0-1 1 0 0,0 0-1 0 0,0 1 1 0 0,0-1-1 0 0,1 0 0 0 0,-1 0 1 0 0,1 1-1 0 0,0-1 1 0 0,0 0-1 0 0,0-1 1 0 0,0 1-1 0 0,0 0 1 0 0,1-1-1 0 0,0 1 1 0 0,-1-1-1 0 0,1 0 1 0 0,0 0-1 0 0,0 0 1 0 0,0 0-1 0 0,0 0 1 0 0,0-1-1 0 0,1 1 1 0 0,-1-1-1 0 0,0 0 1 0 0,1 0-1 0 0,-1 0 1 0 0,1 0-1 0 0,-1-1 0 0 0,4 1 10 0 0,7-1 222 0 0,0 0 1 0 0,0 0 0 0 0,0-1 0 0 0,0-1 0 0 0,0-1 0 0 0,0 1 0 0 0,-1-2 0 0 0,1 0 0 0 0,-1-1 0 0 0,0 0 0 0 0,0-1 0 0 0,-1-1 0 0 0,0 0 0 0 0,0 0 0 0 0,0-1 0 0 0,6-7-224 0 0,11-9 477 0 0,-2-2 0 0 0,-1-2-1 0 0,0 0 1 0 0,-3-1 0 0 0,13-20-477 0 0,-24 35-13 0 0,0 0 0 0 0,-1 0 0 0 0,-1-1 0 0 0,0-1 0 0 0,-1 1-1 0 0,0-2 1 0 0,-2 1 0 0 0,0-1 0 0 0,0 0 0 0 0,-2-1-1 0 0,0 1 1 0 0,-1-1 0 0 0,-1 0 0 0 0,-1 0 0 0 0,0 0-1 0 0,-2 0 1 0 0,0-1 0 0 0,0 1 13 0 0,-1 14-36 0 0,-1 0 0 0 0,1 0 0 0 0,0 0 1 0 0,-1 0-1 0 0,0 0 0 0 0,0 1 0 0 0,0-1 0 0 0,-1 1 0 0 0,1-1 0 0 0,-1 1 0 0 0,1 0 0 0 0,-1 0 0 0 0,0 0 1 0 0,0 0-1 0 0,-1 0 0 0 0,1 1 0 0 0,-1 0 0 0 0,1-1 0 0 0,-1 1 0 0 0,0 1 0 0 0,1-1 0 0 0,-1 0 1 0 0,0 1-1 0 0,0 0 0 0 0,0 0 0 0 0,-1 0 0 0 0,1 0 0 0 0,0 1 0 0 0,0 0 0 0 0,0 0 0 0 0,0 0 1 0 0,-1 0-1 0 0,1 0 0 0 0,0 1 0 0 0,0 0 0 0 0,0 0 0 0 0,0 0 0 0 0,0 0 0 0 0,0 1 0 0 0,0 0 1 0 0,0-1-1 0 0,1 2 0 0 0,-1-1 0 0 0,1 0 0 0 0,-2 1 36 0 0,-12 8-68 0 0,0 1-1 0 0,1 0 1 0 0,1 1 0 0 0,0 1 0 0 0,0 0-1 0 0,1 1 1 0 0,1 0 0 0 0,1 1-1 0 0,0 1 1 0 0,1 0 0 0 0,1 1-1 0 0,1 0 1 0 0,0 0 0 0 0,-1 6 68 0 0,7-17-97 0 0,1 0 0 0 0,0 0 1 0 0,0 0-1 0 0,1 1 0 0 0,0-1 1 0 0,0 1-1 0 0,0-1 0 0 0,1 1 0 0 0,0-1 1 0 0,1 0-1 0 0,0 1 0 0 0,0-1 1 0 0,0 1-1 0 0,1-1 0 0 0,0 0 0 0 0,0 0 1 0 0,1 0-1 0 0,0 0 0 0 0,0-1 1 0 0,1 1-1 0 0,0-1 0 0 0,0 1 1 0 0,0-1-1 0 0,1-1 0 0 0,0 1 0 0 0,0-1 1 0 0,1 1-1 0 0,-1-2 0 0 0,3 3 97 0 0,104 44-5081 0 0,-33-36-4145 0 0,-64-15 6791 0 0</inkml:trace>
  <inkml:trace contextRef="#ctx0" brushRef="#br0" timeOffset="295644.538">11817 4624 7098 0 0,'0'0'1370'0'0,"0"0"-381"0"0,0 0-84 0 0,0 0 206 0 0,0 0 128 0 0,0 0-83 0 0,0 0-324 0 0,0 0-350 0 0,0 0-235 0 0,0 0-138 0 0,-19 33-68 0 0,-59 104-49 0 0,55-73-81 0 0,23-55 50 0 0,0-5 35 0 0,1 1-1 0 0,-1-1 1 0 0,1 0 0 0 0,0 0-1 0 0,0 1 1 0 0,0-1-1 0 0,1 0 1 0 0,-1 0-1 0 0,1 0 1 0 0,0-1 0 0 0,0 1-1 0 0,1 0 1 0 0,-1-1-1 0 0,1 1 1 0 0,-1-1-1 0 0,1 0 1 0 0,0 0-1 0 0,0 0 1 0 0,1 0 0 0 0,-1-1-1 0 0,1 1 1 0 0,-1-1-1 0 0,1 0 1 0 0,0 0-1 0 0,0 0 1 0 0,0 0 0 0 0,0-1-1 0 0,0 1 1 0 0,0-1-1 0 0,0 0 1 0 0,0-1-1 0 0,1 1 1 0 0,-1-1 0 0 0,0 1-1 0 0,0-1 1 0 0,1-1-1 0 0,1 1 5 0 0,3 0 149 0 0,-1-1-1 0 0,1 0 0 0 0,-1 0 1 0 0,0-1-1 0 0,0 0 0 0 0,0 0 1 0 0,0-1-1 0 0,0 0 0 0 0,0-1 1 0 0,-1 0-1 0 0,1 0 0 0 0,-1 0 1 0 0,0-1-1 0 0,0 0 0 0 0,-1 0 1 0 0,1-1-1 0 0,-1 0 0 0 0,2-3-148 0 0,141-178 2794 0 0,-101 117-1722 0 0,-48 70-1061 0 0,0 0-54 0 0,0 19-237 0 0,-8 168-149 0 0,3-113-915 0 0,2-1-1 0 0,4 1 0 0 0,6 33 1345 0 0,6-16-1864 0 0,9 83-1182 0 0,-20-57 3816 0 0,-2-114-614 0 0,0-1-1 0 0,-1 1 1 0 0,1-1-1 0 0,-1 0 1 0 0,1 1-1 0 0,-1-1 1 0 0,0 1-1 0 0,0-1 1 0 0,0 0-1 0 0,0 0 1 0 0,-1 1-1 0 0,1-1 1 0 0,0 0-1 0 0,-1 0 0 0 0,0 0 1 0 0,1-1-1 0 0,-1 1 1 0 0,0 0-1 0 0,0-1 1 0 0,0 1-1 0 0,0-1 1 0 0,0 1-1 0 0,0-1 1 0 0,-1 0-1 0 0,1 0 1 0 0,0 0-1 0 0,-1 0 1 0 0,1 0-1 0 0,0-1 1 0 0,-1 1-1 0 0,1-1 1 0 0,-1 0-1 0 0,1 1 1 0 0,-1-1-1 0 0,1 0 1 0 0,-1 0-1 0 0,0-1 1 0 0,1 1-1 0 0,0-1 1 0 0,-3 0-156 0 0,-4 0 245 0 0,1 0 1 0 0,-1-1-1 0 0,1 0 0 0 0,-1-1 1 0 0,1 0-1 0 0,0 0 1 0 0,0-1-1 0 0,0 0 1 0 0,1-1-1 0 0,-1 1 0 0 0,-4-5-245 0 0,3-1 74 0 0,1 1 0 0 0,0-1 0 0 0,1 0 0 0 0,0-1 0 0 0,1 0 0 0 0,0 0 0 0 0,1-1 0 0 0,0 1 0 0 0,0-1 0 0 0,2 0 0 0 0,-1 0 0 0 0,1 0 0 0 0,1-1 0 0 0,0 1 0 0 0,1-1 0 0 0,1 1 0 0 0,0-1 0 0 0,0 0 0 0 0,1 1 0 0 0,1-1 0 0 0,0 1 0 0 0,1 0 0 0 0,0-1 0 0 0,0 1 0 0 0,5-9-74 0 0,1 5-232 0 0,0 1 0 0 0,1-1 0 0 0,1 2 0 0 0,0-1 0 0 0,1 2 1 0 0,0-1-1 0 0,1 2 0 0 0,1 0 0 0 0,0 0 0 0 0,12-7 232 0 0,53-32-10889 0 0,-65 43 428 0 0</inkml:trace>
  <inkml:trace contextRef="#ctx0" brushRef="#br0" timeOffset="307547.759">6734 4915 0 0 0,'-1'-1'0'0'0,"0"-1"0"0"0,0 1 0 0 0,0-1 0 0 0,0 1 0 0 0,0 0 0 0 0,0 0 0 0 0,0 0 0 0 0,-1 0 0 0 0,1 0 0 0 0,0 0 0 0 0,-1 0 0 0 0,1 0 0 0 0,-1 0 0 0 0,1 0 0 0 0,-1 1 0 0 0,1-1 0 0 0,-1 1 0 0 0,1-1 0 0 0,-1 1 0 0 0,0 0 0 0 0,1-1 0 0 0,-1 1 0 0 0,0 0 0 0 0,1 0 0 0 0,-1 0 0 0 0,0 0 0 0 0,1 1 0 0 0,-1-1 0 0 0,0 1 0 0 0,-5-1 0 0 0,-44 30 0 0 0,51-26 10558 0 0,18-1-7249 0 0,-15-2-2948 0 0,1 0 1 0 0,-1 0-1 0 0,1-1 1 0 0,-1 1-1 0 0,1-1 0 0 0,-1 0 1 0 0,0 0-1 0 0,1 0 0 0 0,-1 0 1 0 0,1 0-1 0 0,-1-1 1 0 0,1 0-1 0 0,-1 0 0 0 0,1 0 1 0 0,-1 0-1 0 0,0 0 1 0 0,0-1-1 0 0,1 0-361 0 0,83-64 2112 0 0,-80 59-1806 0 0,124-150 1208 0 0,-111 131-1503 0 0,-20 52-582 0 0,12 209 536 0 0,-8-219 43 0 0,0 0 0 0 0,1 0-1 0 0,1-1 1 0 0,0 0 0 0 0,1 0 0 0 0,0-1-1 0 0,2 0 1 0 0,-1 0 0 0 0,2 0 0 0 0,0-2-1 0 0,10 11-7 0 0,2 6 43 0 0,-22-28-8 0 0,0-1 9 0 0,0 0 5 0 0,0 0 31 0 0,0 0 19 0 0,0 0 49 0 0,0 0 36 0 0,0 0 8 0 0,0 0 24 0 0,0 0-5 0 0,-21-1 282 0 0,-21-13-398 0 0,0-2 0 0 0,1-1 0 0 0,0-3 0 0 0,-24-16-95 0 0,-24-22-404 0 0,55 47-1335 0 0,22 4-5221 0 0,11 7 153 0 0,1 0-3251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45 504 0 0,'0'0'1599'0'0,"0"0"-13"0"0,0 0 127 0 0,0 0 235 0 0,0 0 217 0 0,0 0-2 0 0,0 0-263 0 0,0 0-340 0 0,0 0-325 0 0,0 0-243 0 0,0 0-176 0 0,1-8-101 0 0,3-21-76 0 0,-3 22-74 0 0,-1 7-59 0 0,0 0-81 0 0,0 0-82 0 0,0 0-87 0 0,0 0-87 0 0,0 0-73 0 0,1 165 456 0 0,-10 75 34 0 0,-3 10-366 0 0,2-96-259 0 0,10-88-2356 0 0,0-65 1424 0 0,0-1-185 0 0,0-19-5341 0 0,2-9-2252 0 0,0 20 5303 0 0</inkml:trace>
  <inkml:trace contextRef="#ctx0" brushRef="#br0" timeOffset="1">1 137 0 0 0,'0'0'599'0'0,"0"0"114"0"0,0 0 315 0 0,0 0 417 0 0,0 0 306 0 0,0 0 51 0 0,0 0-157 0 0,0 0-188 0 0,0 0-122 0 0,36-3-79 0 0,115-10-61 0 0,383-41 6145 0 0,-220 24-7677 0 0,-314 30 226 0 0,1 0 0 0 0,-1 0 1 0 0,1 0-1 0 0,-1 1 1 0 0,1-1-1 0 0,-1 0 0 0 0,0 0 1 0 0,1 0-1 0 0,-1 0 1 0 0,1 0-1 0 0,-1 1 1 0 0,1-1-1 0 0,-1 0 0 0 0,0 0 1 0 0,1 0-1 0 0,-1 1 1 0 0,1-1-1 0 0,-1 0 0 0 0,0 1 1 0 0,1-1-1 0 0,-1 0 1 0 0,0 1-1 0 0,0-1 1 0 0,1 1-1 0 0,-1-1 0 0 0,0 0 1 0 0,0 1-1 0 0,1-1 1 0 0,-1 1-1 0 0,0-1 0 0 0,0 1 1 0 0,0-1-1 0 0,0 1 1 0 0,0-1-1 0 0,0 1 0 0 0,0-1 1 0 0,0 0-1 0 0,0 1 1 0 0,0-1-1 0 0,0 1 1 0 0,0-1-1 0 0,0 1 0 0 0,0-1 1 0 0,0 1-1 0 0,0-1 1 0 0,-1 1-1 0 0,1-1 0 0 0,0 0 1 0 0,0 1-1 0 0,-1-1 1 0 0,1 1-1 0 0,0-1 1 0 0,0 0-1 0 0,-1 1 0 0 0,1-1 1 0 0,0 0-1 0 0,-1 1 1 0 0,1-1 110 0 0,-19 24-10470 0 0,12-20 6125 0 0</inkml:trace>
  <inkml:trace contextRef="#ctx0" brushRef="#br0" timeOffset="2">67 932 1104 0 0,'0'0'1567'0'0,"0"0"254"0"0,0 0 478 0 0,0 0 279 0 0,0 0-23 0 0,0 0-345 0 0,31 2-494 0 0,101 5-369 0 0,35-23 1264 0 0,-92 4-2962 0 0,142-16 3271 0 0,-145 22-7235 0 0,1 4-5908 0 0,-69 2 2384 0 0</inkml:trace>
  <inkml:trace contextRef="#ctx0" brushRef="#br0" timeOffset="3">1367 645 3673 0 0,'0'0'1603'0'0,"0"0"-254"0"0,0 0 69 0 0,0 0 230 0 0,0 0 191 0 0,0 0-94 0 0,0 0-362 0 0,0 0-347 0 0,0 0-261 0 0,0 0-144 0 0,0 0-65 0 0,0 0-51 0 0,0 0-49 0 0,-25 5-78 0 0,-78 21-96 0 0,49 8-2 0 0,46-25-240 0 0,1-1-62 0 0,0 0 1 0 0,1 0 0 0 0,0 1-1 0 0,0 0 1 0 0,1 0 0 0 0,0 1-1 0 0,0-1 1 0 0,1 1 0 0 0,1 0-1 0 0,0 0 1 0 0,0 0-1 0 0,1 0 1 0 0,0 1 0 0 0,0-1-1 0 0,2 1 1 0 0,-1-1 0 0 0,1 1-1 0 0,1-1 1 0 0,-1 1 11 0 0,1-8-114 0 0,0 0 0 0 0,0 0 1 0 0,0 0-1 0 0,0 0 0 0 0,0 0 1 0 0,0 0-1 0 0,1 0 0 0 0,-1 0 1 0 0,1-1-1 0 0,0 1 0 0 0,0-1 1 0 0,0 1-1 0 0,0-1 0 0 0,1 0 1 0 0,-1 0-1 0 0,0 0 0 0 0,1 0 1 0 0,-1 0-1 0 0,1 0 0 0 0,0-1 0 0 0,0 1 1 0 0,0-1-1 0 0,0 0 0 0 0,0 0 1 0 0,0 0-1 0 0,0 0 0 0 0,0 0 1 0 0,1-1 113 0 0,28 6-4268 0 0,-3-5-3536 0 0,-21-1 3608 0 0</inkml:trace>
  <inkml:trace contextRef="#ctx0" brushRef="#br0" timeOffset="4">1416 1002 5065 0 0,'0'0'2129'0'0,"0"0"-481"0"0,0 0 67 0 0,0 0 321 0 0,0 0 107 0 0,0 0-275 0 0,0 0-508 0 0,0 0-424 0 0,0 0-249 0 0,0 0-120 0 0,0 0-71 0 0,0 0-64 0 0,18-23-67 0 0,52-74-79 0 0,-39 52-4 0 0,-27 37-260 0 0,0-1-1 0 0,1 1 1 0 0,1 0 0 0 0,-1 1 0 0 0,1-1 0 0 0,0 1 0 0 0,1 0 0 0 0,0 0-1 0 0,0 1 1 0 0,1 0 0 0 0,-1 0 0 0 0,1 1 0 0 0,0 0 0 0 0,1 0-1 0 0,-1 1 1 0 0,1 0 0 0 0,2 0-22 0 0,-9 5-28 0 0,0 0-1 0 0,0 1 1 0 0,0-1 0 0 0,-1 1 0 0 0,1-1-1 0 0,0 1 1 0 0,-1 0 0 0 0,0-1-1 0 0,1 1 1 0 0,-1 0 0 0 0,0 0-1 0 0,0 0 1 0 0,0 0 0 0 0,0 0-1 0 0,0 0 1 0 0,0 0 0 0 0,-1 1-1 0 0,1-1 1 0 0,-1 0 0 0 0,1 0-1 0 0,-1 1 1 0 0,0-1 0 0 0,0 0-1 0 0,0 0 1 0 0,0 1 0 0 0,-1-1 0 0 0,1 0-1 0 0,0 0 1 0 0,-1 1 0 0 0,0-1-1 0 0,1 0 1 0 0,-1 0 0 0 0,0 0-1 0 0,0 0 1 0 0,0 0 28 0 0,0 4-6 0 0,-1 4 8 0 0,1-9 1 0 0,1 0-1 0 0,-1 1 0 0 0,0-1 0 0 0,1 0 0 0 0,-1 0 0 0 0,1 1 0 0 0,0-1 1 0 0,-1 0-1 0 0,1 1 0 0 0,0-1 0 0 0,0 0 0 0 0,0 1 0 0 0,0-1 0 0 0,0 1 0 0 0,0-1 1 0 0,0 0-1 0 0,0 1 0 0 0,0-1 0 0 0,1 0 0 0 0,-1 1 0 0 0,1-1 0 0 0,-1 0 1 0 0,1 0-1 0 0,-1 1 0 0 0,1-1 0 0 0,0 0 0 0 0,-1 0 0 0 0,1 0 0 0 0,0 0 1 0 0,0 0-1 0 0,0 0 0 0 0,0 0 0 0 0,0 0 0 0 0,0 0 0 0 0,0 0 0 0 0,0 0 0 0 0,0-1 1 0 0,1 1-1 0 0,-1 0 0 0 0,0-1 0 0 0,0 1 0 0 0,1-1 0 0 0,-1 0-2 0 0,101-34 501 0 0,-42 6-386 0 0,17 17-53 0 0,-75 13-65 0 0,0 0 0 0 0,-1 1 0 0 0,1-1 1 0 0,-1 1-1 0 0,0-1 0 0 0,0 1 0 0 0,0 0 1 0 0,0-1-1 0 0,0 1 0 0 0,-1 0 0 0 0,1 0 0 0 0,-1-1 1 0 0,0 1-1 0 0,1 0 0 0 0,-1 0 0 0 0,-1 0 1 0 0,1 0-1 0 0,0-1 0 0 0,-1 1 0 0 0,0 2 3 0 0,1 3 21 0 0,-4 30 28 0 0,0 4-708 0 0,8-16-3408 0 0,-2-21-429 0 0,2-2-3088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48 0 0,'0'0'1524'0'0,"0"0"-53"0"0,0 0 0 0 0,0 0 167 0 0,0 0 178 0 0,0 0-54 0 0,0 0-304 0 0,0 0-403 0 0,0 0-377 0 0,0 0-284 0 0,0 0-142 0 0,0 0 9 0 0,0 0 102 0 0,5 1 157 0 0,135 18 5156 0 0,7-28-3801 0 0,14-12-1344 0 0,-73 16 220 0 0,-51 5-8462 0 0,-18 0-1745 0 0,-19 0 3079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2184 0 0,'0'0'2017'0'0,"0"0"-905"0"0,0 0-308 0 0,0 0 329 0 0,0 0 514 0 0,0 0 326 0 0,0 0-64 0 0,0 0-269 0 0,0 0-316 0 0,0 0-257 0 0,0 0-161 0 0,0 0-106 0 0,0 0-92 0 0,35 3-80 0 0,110 6-97 0 0,-18-17 399 0 0,18-5-1019 0 0,-114 12-4014 0 0,0 0-4077 0 0,-26 1-761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41 704 0 0,'0'0'1298'0'0,"0"0"-393"0"0,0 0-250 0 0,0 0 73 0 0,0 0 248 0 0,0 0 182 0 0,-28 35-6 0 0,-88 109-186 0 0,42-52 123 0 0,35-46-714 0 0,26-33-105 0 0,1 1-1 0 0,0 1 1 0 0,1 0-1 0 0,1 0 1 0 0,0 1-1 0 0,1 0 1 0 0,1 1 0 0 0,0 0-270 0 0,8-17 42 0 0,1 0 0 0 0,-1 0 0 0 0,0 0 0 0 0,0 0 0 0 0,1 0 0 0 0,-1 0 0 0 0,0 0 0 0 0,1-1 0 0 0,-1 1 0 0 0,0 0 0 0 0,0 0 0 0 0,1 0 0 0 0,-1 0 0 0 0,0 0 0 0 0,1 0 0 0 0,-1 1 0 0 0,0-1 0 0 0,1 0 0 0 0,-1 0 0 0 0,0 0 0 0 0,0 0 1 0 0,1 0-1 0 0,-1 0 0 0 0,0 0 0 0 0,1 1 0 0 0,-1-1 0 0 0,0 0 0 0 0,0 0 0 0 0,0 0 0 0 0,1 1 0 0 0,-1-1 0 0 0,0 0 0 0 0,0 0 0 0 0,0 0 0 0 0,1 1 0 0 0,-1-1 0 0 0,0 0 0 0 0,0 1 0 0 0,0-1 0 0 0,0 0 0 0 0,0 0 0 0 0,0 1 0 0 0,1-1 0 0 0,-1 0 1 0 0,0 1-1 0 0,0-1 0 0 0,0 0 0 0 0,0 0 0 0 0,0 1 0 0 0,0-1 0 0 0,0 0 0 0 0,0 1 0 0 0,0-1 0 0 0,-1 0 0 0 0,1 1 0 0 0,0-1 0 0 0,0 0 0 0 0,0 0 0 0 0,0 1-42 0 0,22-18 1344 0 0,83-84 20 0 0,-5-4-1 0 0,23-38-1363 0 0,-80 93 107 0 0,54-39-112 0 0,-96 89-18 0 0,1 0 1 0 0,-1 0-1 0 0,1 0 1 0 0,-1 1-1 0 0,0-1 1 0 0,1 0-1 0 0,-1 1 1 0 0,1-1-1 0 0,-1 1 1 0 0,1 0-1 0 0,-1 0 1 0 0,0-1-1 0 0,0 1 1 0 0,1 0-1 0 0,-1 0 1 0 0,0 0-1 0 0,0 0 0 0 0,0 0 1 0 0,0 0-1 0 0,0 1 1 0 0,0-1-1 0 0,0 0 1 0 0,-1 0-1 0 0,1 1 1 0 0,0-1-1 0 0,-1 1 1 0 0,1-1-1 0 0,-1 0 1 0 0,1 1-1 0 0,-1-1 1 0 0,0 1-1 0 0,1-1 1 0 0,-1 1-1 0 0,0-1 0 0 0,0 1 1 0 0,0-1-1 0 0,0 1 1 0 0,-1-1-1 0 0,1 1 1 0 0,0-1-1 0 0,-1 1 1 0 0,1-1-1 0 0,0 1 1 0 0,-1 0 22 0 0,2 8 0 0 0,5 33 14 0 0,-4-23-6 0 0,1 0-1 0 0,1-1 1 0 0,1 1-1 0 0,0-1 1 0 0,1 0-1 0 0,1 0 1 0 0,5 7-8 0 0,70 104-22 0 0,-49-80 81 0 0,-62-49 2954 0 0,-190-83-2545 0 0,114 29-538 0 0,21 8-1785 0 0,25 22-3687 0 0,48 19 43 0 0,3 1-2945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32 662 0 0 0,'0'0'749'0'0,"0"0"841"0"0,0 0 263 0 0,0 0-94 0 0,0 0-232 0 0,0 0-251 0 0,0 0-203 0 0,6-15-158 0 0,39-118 2223 0 0,-32 93-2753 0 0,3 0-1 0 0,1 1 1 0 0,2 1 0 0 0,1 1-1 0 0,3 0 1 0 0,0 2-1 0 0,3 1 1 0 0,17-18-385 0 0,-43 51-3 0 0,2-1-34 0 0,-1-1 0 0 0,1 0-1 0 0,0 1 1 0 0,1-1 0 0 0,-1 1 0 0 0,0 0 0 0 0,1 0 0 0 0,-1 0 0 0 0,1 0-1 0 0,0 0 1 0 0,-1 1 0 0 0,1-1 0 0 0,0 1 0 0 0,0-1 0 0 0,0 1-1 0 0,0 0 1 0 0,0 0 0 0 0,1 1 0 0 0,-1-1 0 0 0,0 1 0 0 0,0-1 0 0 0,0 1-1 0 0,3 0 38 0 0,5 48-770 0 0,4 131 947 0 0,-14-177-158 0 0,-1-1-1 0 0,0 1 1 0 0,1-1-1 0 0,-1 1 1 0 0,1-1-1 0 0,-1 0 1 0 0,1 1-1 0 0,-1-1 1 0 0,1 0-1 0 0,0 0 1 0 0,0 1-1 0 0,0-1 1 0 0,0 0-1 0 0,0 0 1 0 0,0 0-1 0 0,0 0 1 0 0,0 0 0 0 0,0 0-1 0 0,0 0 1 0 0,0-1-1 0 0,1 1 1 0 0,-1 0-1 0 0,0-1 1 0 0,1 1-1 0 0,-1-1 1 0 0,0 1-1 0 0,1-1 1 0 0,-1 1-1 0 0,1-1 1 0 0,-1 0-1 0 0,1 0 1 0 0,-1 0-1 0 0,0 0 1 0 0,1 0 0 0 0,-1 0-1 0 0,1 0 1 0 0,-1 0-1 0 0,1-1 1 0 0,-1 1-1 0 0,0-1 1 0 0,1 1-1 0 0,-1-1 1 0 0,1 1-1 0 0,-1-1 1 0 0,0 0-1 0 0,1 0-18 0 0,52-45 996 0 0,134-214-362 0 0,-124 190-705 0 0,-63 70 59 0 0,-1 0 0 0 0,1 0 0 0 0,0 0 0 0 0,0 0 0 0 0,-1 0 0 0 0,1 0 0 0 0,0 0 0 0 0,-1 1 0 0 0,1-1 0 0 0,-1 0 0 0 0,1 0 0 0 0,0 1 0 0 0,-1-1 0 0 0,1 0 0 0 0,0 0 0 0 0,-1 1 0 0 0,1-1 0 0 0,-1 1 0 0 0,1-1 0 0 0,-1 1 0 0 0,1-1 0 0 0,-1 1 0 0 0,0-1 0 0 0,1 1 0 0 0,-1-1 0 0 0,1 1 0 0 0,-1-1 0 0 0,0 1 0 0 0,1 0 0 0 0,-1-1 0 0 0,0 1 0 0 0,0 0 0 0 0,0-1 1 0 0,0 1-1 0 0,1 0 0 0 0,-1-1 0 0 0,0 1 0 0 0,0 0 0 0 0,0-1 0 0 0,0 1 0 0 0,0 0 0 0 0,-1-1 0 0 0,1 1 0 0 0,0 0 0 0 0,0-1 0 0 0,0 1 0 0 0,-1 0 12 0 0,2 3-22 0 0,35 183 673 0 0,-35-184-653 0 0,4 13 3 0 0,0-1 0 0 0,1 0 0 0 0,0-1 0 0 0,1 0 0 0 0,1 0 0 0 0,0 0 0 0 0,1-1 1 0 0,0 0-1 0 0,7 7-1 0 0,4-10-124 0 0,-2-2-3263 0 0,-10 0-7395 0 0,-6-4 7084 0 0</inkml:trace>
  <inkml:trace contextRef="#ctx0" brushRef="#br0" timeOffset="1">1 773 2104 0 0,'0'0'1155'0'0,"0"0"-32"0"0,0 0 123 0 0,0 0 270 0 0,35-1 246 0 0,113-1 53 0 0,125-11 3821 0 0,34 7-4089 0 0,-228 24-3089 0 0,-74-12-275 0 0,-7 10-8616 0 0,0-12 6321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260 255 0 0 0,'0'0'603'0'0,"0"0"1086"0"0,0 0 464 0 0,0 0-11 0 0,0 0-231 0 0,0 0-255 0 0,0 0-260 0 0,0 0-179 0 0,0 0-125 0 0,0 0-101 0 0,-2-24-98 0 0,-7-74-79 0 0,-12 40 1117 0 0,12 47-1544 0 0,7 6-372 0 0,-1 1-1 0 0,1 0 1 0 0,-1 0 0 0 0,-1 0 0 0 0,1 0 0 0 0,-1 0 0 0 0,1 1-1 0 0,-1-1 1 0 0,0 1 0 0 0,0 0 0 0 0,0 0 0 0 0,-1 1 0 0 0,1-1-1 0 0,-1 1 1 0 0,1 0 0 0 0,-1 0 0 0 0,0 0 0 0 0,0 1 0 0 0,0 0-1 0 0,0 0 1 0 0,0 0 0 0 0,0 0 0 0 0,0 1 0 0 0,0 0 0 0 0,0 0-1 0 0,0 0 1 0 0,0 1 0 0 0,0 0 0 0 0,0 0 0 0 0,0 0 0 0 0,0 0-1 0 0,0 1 1 0 0,0 0 0 0 0,1 0 0 0 0,-1 0 0 0 0,1 0 0 0 0,-1 1-1 0 0,1 0 1 0 0,0 0 0 0 0,0 0 0 0 0,0 0 0 0 0,0 1 0 0 0,1 0-1 0 0,-1-1 1 0 0,1 1 0 0 0,0 0 0 0 0,0 1 0 0 0,1-1 0 0 0,-1 0-1 0 0,1 1 1 0 0,0 0 0 0 0,0-1 0 0 0,1 1 0 0 0,-1 0 0 0 0,1 0-1 0 0,-1 3-13 0 0,3 8-41 0 0,1-1 0 0 0,0 1 0 0 0,2-1 0 0 0,-1 0 0 0 0,2 0 0 0 0,0 0 1 0 0,0 0-1 0 0,2-1 0 0 0,0 0 0 0 0,5 9 40 0 0,3 7 1 0 0,43 89 32 0 0,-20-48 45 0 0,-2 3 0 0 0,-3 0 0 0 0,-4 3 0 0 0,-3 0 0 0 0,-4 1 0 0 0,-3 1 0 0 0,2 33-78 0 0,-20 51 581 0 0,-2-157-549 0 0,0 1 0 0 0,0 0 0 0 0,-1-1 0 0 0,0 0 0 0 0,0 1 0 0 0,0-1 0 0 0,-1 0 0 0 0,0 0 0 0 0,0 0 0 0 0,-1 0 0 0 0,1-1 0 0 0,-1 1-1 0 0,0-1 1 0 0,-1 0 0 0 0,0 0 0 0 0,1-1 0 0 0,-1 1 0 0 0,-1-1 0 0 0,1 0 0 0 0,-1 0 0 0 0,1-1 0 0 0,-1 0 0 0 0,0 0 0 0 0,0 0 0 0 0,-1-1 0 0 0,1 1-1 0 0,-1-2 1 0 0,1 1 0 0 0,-1-1 0 0 0,1 0 0 0 0,-1 0 0 0 0,0-1 0 0 0,1 1 0 0 0,-8-2-32 0 0,10 0-142 0 0,-1-1 0 0 0,1 1 0 0 0,-1-1 0 0 0,1 0 0 0 0,0 0 1 0 0,0 0-1 0 0,0-1 0 0 0,0 0 0 0 0,0 1 0 0 0,0-1 0 0 0,1-1 0 0 0,-1 1 0 0 0,1 0 0 0 0,0-1 0 0 0,0 0 1 0 0,0 0-1 0 0,0 0 0 0 0,-1-4 142 0 0,-11-21-4068 0 0,5 2-3714 0 0,6 12 632 0 0</inkml:trace>
  <inkml:trace contextRef="#ctx0" brushRef="#br0" timeOffset="1">668 616 0 0 0,'0'0'528'0'0,"0"0"354"0"0,0 0 205 0 0,0 0-26 0 0,0 0-149 0 0,0 0-192 0 0,0 0-151 0 0,0 0-84 0 0,0 33-68 0 0,-1 107-24 0 0,0 257 4492 0 0,1-397-4577 0 0,0 0 109 0 0,0 0 136 0 0,1-2 3344 0 0,0-12-2983 0 0,-3-89 588 0 0,13-175-649 0 0,-6 247-859 0 0,1 0-1 0 0,2 0 1 0 0,1 1 0 0 0,1 1-1 0 0,2-1 1 0 0,1 2 0 0 0,1 0-1 0 0,1 0 1 0 0,2 2 0 0 0,0 0-1 0 0,2 0 1 0 0,5-2 6 0 0,-24 27-8 0 0,1-1-1 0 0,-1 1 1 0 0,1 0-1 0 0,-1 0 1 0 0,1 0-1 0 0,0 0 1 0 0,-1 0-1 0 0,1 0 1 0 0,0 0 0 0 0,0 0-1 0 0,0 0 1 0 0,0 0-1 0 0,0 0 1 0 0,0 1-1 0 0,0-1 1 0 0,0 0 0 0 0,0 1-1 0 0,0-1 1 0 0,0 1-1 0 0,0-1 1 0 0,0 1-1 0 0,1-1 1 0 0,-1 1-1 0 0,0 0 1 0 0,0 0 0 0 0,0-1-1 0 0,1 1 1 0 0,-1 0-1 0 0,0 0 1 0 0,0 0-1 0 0,1 0 1 0 0,-1 1 0 0 0,0-1-1 0 0,0 0 1 0 0,1 0-1 0 0,-1 1 1 0 0,0-1-1 0 0,0 1 1 0 0,0-1-1 0 0,0 1 1 0 0,0 0 0 0 0,0-1-1 0 0,1 1 1 0 0,-1 0-1 0 0,-1 0 1 0 0,1-1-1 0 0,0 1 1 0 0,0 0-1 0 0,0 0 1 0 0,0 0 0 0 0,-1 0-1 0 0,1 0 1 0 0,0 0-1 0 0,-1 0 1 0 0,1 1-1 0 0,-1-1 1 0 0,1 0 0 0 0,-1 0-1 0 0,0 0 1 0 0,1 1-1 0 0,-1-1 9 0 0,11 204 202 0 0,11-159-1296 0 0,-13-45-2965 0 0,3-7-3636 0 0,-7 2 549 0 0</inkml:trace>
  <inkml:trace contextRef="#ctx0" brushRef="#br0" timeOffset="2">1219 247 0 0 0,'0'0'679'0'0,"0"0"542"0"0,0 0 285 0 0,0 0 57 0 0,0 0-167 0 0,0 0-294 0 0,0 0-297 0 0,0 0-158 0 0,0 0-25 0 0,0 0 58 0 0,0 0 87 0 0,14-3 21 0 0,116-26 1890 0 0,-28 28-931 0 0,-101 2-1716 0 0,0 0 1 0 0,0 1 0 0 0,0-1-1 0 0,-1 0 1 0 0,1 1-1 0 0,0-1 1 0 0,-1 0 0 0 0,1 1-1 0 0,-1-1 1 0 0,1 0-1 0 0,-1 1 1 0 0,0-1-1 0 0,0 1 1 0 0,0-1 0 0 0,0 1-1 0 0,0-1 1 0 0,0 1-1 0 0,0-1 1 0 0,0 1 0 0 0,0-1-1 0 0,0 0 1 0 0,-1 1-1 0 0,1-1 1 0 0,-1 1 0 0 0,1-1-1 0 0,-1 0 1 0 0,0 1-1 0 0,1-1 1 0 0,-1 0 0 0 0,0 0-1 0 0,0 0 1 0 0,0 1-32 0 0,-151 144 1037 0 0,120-98-986 0 0,75-26 221 0 0,134-32 483 0 0,-126 3-2804 0 0,-27 6-3892 0 0,-15 1-908 0 0,-2 0 2361 0 0</inkml:trace>
  <inkml:trace contextRef="#ctx0" brushRef="#br0" timeOffset="3">1848 641 5617 0 0,'0'0'1850'0'0,"0"0"-851"0"0,0 0-267 0 0,0 0 168 0 0,0 0 250 0 0,0 0 106 0 0,0 0-132 0 0,0 0-262 0 0,0 0-283 0 0,0 0-229 0 0,-31 17-150 0 0,-99 56-90 0 0,72-26-2 0 0,51-36-84 0 0,0-1-19 0 0,0 1 1 0 0,0 0 0 0 0,1 1-1 0 0,1-1 1 0 0,0 1 0 0 0,1 1 0 0 0,0-1-1 0 0,1 0 1 0 0,0 1 0 0 0,1 0-1 0 0,0-1 1 0 0,1 1 0 0 0,1 0-1 0 0,0 0 1 0 0,1 4-6 0 0,0-12 89 0 0,1 0 0 0 0,0-1 1 0 0,0 1-1 0 0,0-1 0 0 0,1 0 0 0 0,-1 0 0 0 0,1 0 0 0 0,0 0 1 0 0,0 0-1 0 0,0-1 0 0 0,1 1 0 0 0,-1-1 0 0 0,1 0 0 0 0,0 0 0 0 0,0 0 1 0 0,0 0-1 0 0,0-1 0 0 0,1 0 0 0 0,-1 0 0 0 0,0 0 0 0 0,1 0 1 0 0,0 0-1 0 0,-1-1 0 0 0,1 0 0 0 0,0 0 0 0 0,0-1 0 0 0,0 1 1 0 0,-1-1-1 0 0,1 0 0 0 0,0 0 0 0 0,0-1 0 0 0,0 1 0 0 0,0-1 1 0 0,-1 0-1 0 0,1 0 0 0 0,0-1 0 0 0,-1 1 0 0 0,1-1 0 0 0,-1 0 1 0 0,1-1-1 0 0,-1 1 0 0 0,1-1-89 0 0,26-18 390 0 0,-1-2 0 0 0,-2-1 0 0 0,0-1 0 0 0,-1-1-1 0 0,-2-1 1 0 0,-1-1 0 0 0,-1-2 0 0 0,17-27-390 0 0,-20 26-97 0 0,0-1 0 0 0,-2-1 0 0 0,-1 0 0 0 0,-2-2 0 0 0,-1 0 0 0 0,-2 0 0 0 0,-1-1 0 0 0,-2 0 0 0 0,-2-1 0 0 0,-1 0 0 0 0,-2 0 0 0 0,-1-1 0 0 0,-2-13 97 0 0,-1 46-44 0 0,1 1 1 0 0,-1 0 0 0 0,1-1 0 0 0,-1 1 0 0 0,-1 0 0 0 0,1-1 0 0 0,-1 1-1 0 0,1 0 1 0 0,-1-1 0 0 0,0 1 0 0 0,-1 0 0 0 0,1 0 0 0 0,-1 0 0 0 0,0 0-1 0 0,0 0 1 0 0,0 0 0 0 0,0 1 0 0 0,-1-1 0 0 0,1 1 0 0 0,-1-1 0 0 0,0 1-1 0 0,0 0 1 0 0,-1 0 0 0 0,1 0 0 0 0,0 0 0 0 0,-1 1 0 0 0,0 0 0 0 0,1-1 0 0 0,-1 1-1 0 0,0 1 1 0 0,0-1 0 0 0,0 0 0 0 0,-1 1 0 0 0,1 0 0 0 0,0 0 0 0 0,0 0-1 0 0,-1 1 1 0 0,1-1 0 0 0,0 1 0 0 0,-1 0 0 0 0,1 0 0 0 0,0 1 0 0 0,-5 0 43 0 0,-1 5-18 0 0,-1 0 0 0 0,1 1 1 0 0,0 0-1 0 0,0 0 0 0 0,1 1 1 0 0,0 1-1 0 0,0 0 0 0 0,1 0 1 0 0,1 0-1 0 0,-1 1 0 0 0,1 0 1 0 0,1 1-1 0 0,-3 5 18 0 0,-2 5 45 0 0,0 0-1 0 0,1 1 0 0 0,2 0 1 0 0,0 0-1 0 0,1 1 1 0 0,2 0-1 0 0,0 1 1 0 0,1-1-1 0 0,2 1 0 0 0,0-1 1 0 0,1 1-1 0 0,2 0 1 0 0,1 12-45 0 0,2-18 46 0 0,1 1 1 0 0,0-1-1 0 0,1 0 1 0 0,1 0-1 0 0,0-1 1 0 0,2 0-1 0 0,0 0 1 0 0,1-1-1 0 0,0 0 0 0 0,2 0 1 0 0,-1-2-1 0 0,2 1 1 0 0,0-2-1 0 0,1 1 1 0 0,0-2-1 0 0,1 0 1 0 0,0-1-1 0 0,1 0 1 0 0,0-1-1 0 0,1-1 1 0 0,8 3-47 0 0,-25-12-5 0 0,61 19-530 0 0,-25-38-5821 0 0,-16-9-2554 0 0,-12 19 3698 0 0</inkml:trace>
  <inkml:trace contextRef="#ctx0" brushRef="#br0" timeOffset="4">2684 505 11090 0 0,'0'0'1207'0'0,"0"0"-181"0"0,0 0 177 0 0,0 0 229 0 0,0 0 51 0 0,0 0-193 0 0,-26 35-354 0 0,-83 112-329 0 0,-28 39 204 0 0,130-178-839 0 0,-8 10-64 0 0,0 0 0 0 0,1 0 0 0 0,1 1 0 0 0,1 1 0 0 0,1 0 0 0 0,1 1-1 0 0,0 0 1 0 0,2 0 0 0 0,0 1 92 0 0,6-14-819 0 0,2-5-6880 0 0,1-9-810 0 0,-1-2 6252 0 0,0 4 1313 0 0</inkml:trace>
  <inkml:trace contextRef="#ctx0" brushRef="#br0" timeOffset="5">2266 509 7818 0 0,'0'0'1801'0'0,"0"0"-579"0"0,0 0-292 0 0,0 0 24 0 0,0 0 167 0 0,0 0 76 0 0,0 0-150 0 0,0 0-229 0 0,0 0-192 0 0,0 0-129 0 0,0 0-83 0 0,0 0-39 0 0,21 34-20 0 0,65 108-58 0 0,-2-33 264 0 0,-57-81-460 0 0,117 115-107 0 0,-141-140-319 0 0,33 27-1129 0 0,-23-21-2210 0 0,1-2-3971 0 0,-9-4 585 0 0</inkml:trace>
  <inkml:trace contextRef="#ctx0" brushRef="#br0" timeOffset="6">3223 638 0 0 0,'0'0'343'0'0,"0"0"792"0"0,0 0 338 0 0,0 0 133 0 0,0 0-80 0 0,0 0-166 0 0,0 0-149 0 0,0 0-144 0 0,0 0-67 0 0,0 0-18 0 0,-28 7-38 0 0,-89 25-113 0 0,62 3 102 0 0,48-25-773 0 0,-2 0-175 0 0,0 0 0 0 0,1 1 0 0 0,0 0 0 0 0,1 1 0 0 0,0-1 0 0 0,1 2 0 0 0,0-1 0 0 0,1 0 0 0 0,1 1 0 0 0,0 0 0 0 0,0 0 0 0 0,1 1 0 0 0,1-1 0 0 0,0 0 0 0 0,1 1-1 0 0,1 0 1 0 0,0-1 0 0 0,1 8 15 0 0,0-18-17 0 0,0 0-1 0 0,0 1 0 0 0,1-1 1 0 0,-1 0-1 0 0,1 0 0 0 0,0 0 0 0 0,0 0 1 0 0,0-1-1 0 0,0 1 0 0 0,1 0 1 0 0,-1-1-1 0 0,1 1 0 0 0,-1-1 1 0 0,1 0-1 0 0,0 0 0 0 0,0 0 0 0 0,0 0 1 0 0,0-1-1 0 0,0 1 0 0 0,0-1 1 0 0,0 0-1 0 0,1 0 0 0 0,-1 0 1 0 0,0 0-1 0 0,1 0 0 0 0,-1-1 0 0 0,1 1 1 0 0,2-1 17 0 0,96-14 927 0 0,-75 2-475 0 0,-1-1-1 0 0,-1-1 0 0 0,-1-1 0 0 0,0-1 1 0 0,0-1-1 0 0,-2-2 0 0 0,0 0 0 0 0,-2-1 0 0 0,0-1 1 0 0,-1-1-1 0 0,-1 0 0 0 0,10-18-451 0 0,16-23 284 0 0,-26 41-334 0 0,0-1 0 0 0,-2-1 0 0 0,-1 0 0 0 0,-1 0 0 0 0,-1-2 0 0 0,-1 0 0 0 0,-1 0 0 0 0,-1-1 0 0 0,-2 0 0 0 0,-1-1 0 0 0,-1 0 0 0 0,-1-2 50 0 0,-4 16-143 0 0,0-2 1 0 0,-2 1-1 0 0,0 1 1 0 0,0-1-1 0 0,-1 0 1 0 0,-1 0-1 0 0,-1 0 1 0 0,-4-9 142 0 0,7 19-28 0 0,-1 0 0 0 0,0 0 0 0 0,-1 1 0 0 0,1-1 0 0 0,-1 1 0 0 0,0 0 0 0 0,0 0 0 0 0,-1 0 0 0 0,1 0 0 0 0,-1 0 0 0 0,0 1 0 0 0,0-1 0 0 0,0 1 0 0 0,0 0 0 0 0,0 0 0 0 0,-1 1 0 0 0,0 0 0 0 0,1-1 0 0 0,-1 1 0 0 0,0 1 0 0 0,0-1 0 0 0,0 1 0 0 0,0 0 0 0 0,0 0 0 0 0,0 0 0 0 0,-4 0 28 0 0,-1 2-4 0 0,0-1 1 0 0,0 2 0 0 0,0-1 0 0 0,0 1 0 0 0,0 1 0 0 0,0-1 0 0 0,1 2 0 0 0,-1-1 0 0 0,1 2 0 0 0,0-1 0 0 0,0 1 0 0 0,0 0 0 0 0,1 1-1 0 0,0 0 1 0 0,0 0 0 0 0,0 1 0 0 0,1 0 0 0 0,0 0 0 0 0,-1 3 3 0 0,-9 10 14 0 0,0 0 0 0 0,2 1 0 0 0,1 1 0 0 0,0 0 0 0 0,2 1 0 0 0,-10 24-14 0 0,16-34-19 0 0,0 0 1 0 0,1 1-1 0 0,0-1 0 0 0,1 1 0 0 0,1 0 1 0 0,0 0-1 0 0,1 0 0 0 0,0 0 1 0 0,1 1-1 0 0,1-1 0 0 0,0 0 1 0 0,1 1-1 0 0,1-1 0 0 0,0 0 1 0 0,1 0-1 0 0,0 0 0 0 0,1 0 1 0 0,1-1-1 0 0,0 1 0 0 0,1-1 1 0 0,0-1-1 0 0,1 1 0 0 0,1-1 1 0 0,0 0-1 0 0,0 0 0 0 0,1-1 1 0 0,1 0-1 0 0,2 1 19 0 0,1-1-121 0 0,0-1-1 0 0,1-1 1 0 0,1-1-1 0 0,-1 0 1 0 0,1 0-1 0 0,1-2 1 0 0,-1 0-1 0 0,1 0 122 0 0,32 7-3319 0 0,2-6-4242 0 0,-36-6 1948 0 0</inkml:trace>
  <inkml:trace contextRef="#ctx0" brushRef="#br0" timeOffset="7">3781 450 5833 0 0,'0'0'2215'0'0,"0"0"-552"0"0,0 0-424 0 0,0 0-226 0 0,0 0-113 0 0,0 0-88 0 0,0 0-136 0 0,0 0-168 0 0,0 0-177 0 0,0 0-138 0 0,0 0-105 0 0,-22 32-41 0 0,-66 100-31 0 0,55-60-43 0 0,32-60 14 0 0,-1-6 8 0 0,0 0 0 0 0,1 0 0 0 0,0 0-1 0 0,0 1 1 0 0,1-1 0 0 0,-1 0 0 0 0,1 1 0 0 0,1-1 0 0 0,-1 0 0 0 0,1 1 0 0 0,0-1-1 0 0,1 0 1 0 0,-1 0 0 0 0,1 0 0 0 0,0 0 0 0 0,1 0 0 0 0,0 0 0 0 0,0-1 0 0 0,0 1-1 0 0,0-1 1 0 0,1 0 0 0 0,0 0 0 0 0,0 0 0 0 0,0 0 0 0 0,1-1 0 0 0,2 2 5 0 0,-3-3 126 0 0,0 0 1 0 0,1-1 0 0 0,0 1 0 0 0,0-1 0 0 0,-1 0-1 0 0,1-1 1 0 0,0 1 0 0 0,1-1 0 0 0,-1 0 0 0 0,0-1 0 0 0,0 1-1 0 0,0-1 1 0 0,1 0 0 0 0,-1 0 0 0 0,0 0 0 0 0,0-1-1 0 0,0 0 1 0 0,0 0 0 0 0,0 0 0 0 0,0-1 0 0 0,0 0-1 0 0,0 0 1 0 0,4-2-127 0 0,11-9 237 0 0,0-1 0 0 0,-1 0-1 0 0,0-2 1 0 0,-2 0 0 0 0,0-1-1 0 0,0-1 1 0 0,-2-1 0 0 0,0 0-1 0 0,-2-1 1 0 0,0 0 0 0 0,8-17-237 0 0,29-40 402 0 0,-6 21-96 0 0,-42 92-1121 0 0,-64 196-470 0 0,-11 96-7599 0 0,11 21 9288 0 0,59-335-118 0 0,0-1-1 0 0,-1 1 1 0 0,-1-1 0 0 0,0 1-1 0 0,0-1 1 0 0,-2-1 0 0 0,1 1-1 0 0,-2-1 1 0 0,0 0 0 0 0,0-1-1 0 0,-1 0 1 0 0,0 0 0 0 0,-1-1-1 0 0,0 0 1 0 0,-1 0 0 0 0,0-1-1 0 0,0-1 1 0 0,-1 0 0 0 0,-10 5-286 0 0,20-12 108 0 0,0 0 0 0 0,0-1-1 0 0,0 1 1 0 0,-1-1 0 0 0,1 1 0 0 0,0-1 0 0 0,0 0 0 0 0,0 0-1 0 0,0 0 1 0 0,-1 0 0 0 0,1 0 0 0 0,0 0 0 0 0,0 0 0 0 0,0-1-1 0 0,-1 1 1 0 0,1-1 0 0 0,0 0 0 0 0,0 0 0 0 0,0 0 0 0 0,0 0-1 0 0,0 0 1 0 0,1 0 0 0 0,-1 0 0 0 0,0 0 0 0 0,0-1 0 0 0,1 1 0 0 0,-1-1-1 0 0,1 0 1 0 0,-1 1 0 0 0,1-1 0 0 0,0 0 0 0 0,-1 0 0 0 0,1 1-1 0 0,0-1 1 0 0,0 0 0 0 0,0 0 0 0 0,1 0 0 0 0,-1-1 0 0 0,0 1-1 0 0,1 0 1 0 0,-1-1-108 0 0,-5-94 1501 0 0,10 71-1387 0 0,1 1-1 0 0,1-1 0 0 0,1 1 0 0 0,2 0 0 0 0,0 0 1 0 0,2 1-1 0 0,0 1 0 0 0,2-1 0 0 0,5-5-113 0 0,3-4-9 0 0,0 2 0 0 0,2 0 0 0 0,1 2 0 0 0,1 0 0 0 0,2 2 0 0 0,1 1 0 0 0,0 1 0 0 0,2 1 0 0 0,7-2 9 0 0,-29 21-246 0 0,69-34 260 0 0,-20 36-6672 0 0,-50 6 597 0 0,-2 1-4285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0.8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12 896 0 0,'0'0'2194'0'0,"0"0"-18"0"0,0 0 50 0 0,0 0 69 0 0,0 0-105 0 0,0 0-364 0 0,0 0-492 0 0,0 0-417 0 0,0 0-190 0 0,0 0-20 0 0,0 0 14 0 0,0 0-23 0 0,0 0-89 0 0,12 0-95 0 0,228 3 1947 0 0,-180-9-2318 0 0,-19 2 705 0 0,-13 1-3133 0 0,-5 2-2743 0 0,0 1-3846 0 0,-21 0 1579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9050 0 0,'0'0'1390'0'0,"0"0"-89"0"0,0 0 349 0 0,0 0 308 0 0,0 0-77 0 0,0 0-408 0 0,0 0-481 0 0,0 0-369 0 0,35 3-237 0 0,112 9-132 0 0,7-20 71 0 0,-26 2-980 0 0,-86 5-3252 0 0,-1 1-5474 0 0,-25 0 2041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37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74 154 0 0 0,'0'0'689'0'0,"0"0"-502"0"0,0 0-467 0 0,0 0-36 0 0,0 0 227 0 0,0 0 353 0 0,0 0 351 0 0,0 0 247 0 0,0 0 197 0 0,0 0 90 0 0,0 0-20 0 0,6 4-75 0 0,4 4-399 0 0,1-1 1 0 0,1-1-1 0 0,-1 1 1 0 0,1-2 0 0 0,0 0-1 0 0,0 0 1 0 0,0-1-1 0 0,1-1 1 0 0,-1 0 0 0 0,1-1-1 0 0,0 0 1 0 0,6 0-656 0 0,17-2 688 0 0,-1-1 0 0 0,0-2-1 0 0,0-1 1 0 0,0-2 0 0 0,0-1 0 0 0,14-6-688 0 0,5-8 433 0 0,-1-2 0 0 0,-1-3 0 0 0,-1-2-1 0 0,6-6-432 0 0,14-17 535 0 0,-73 85-1327 0 0,-77 388 861 0 0,37-116 351 0 0,5 113-420 0 0,34-124 24 0 0,20-208 24 0 0,-5-94 2440 0 0,-11-6-2345 0 0,1 0 1 0 0,-2 0 0 0 0,0 0 0 0 0,0 1 0 0 0,-2-1 0 0 0,1 0 0 0 0,-1 1 0 0 0,-1-1-1 0 0,-3-7-143 0 0,-46-106 379 0 0,45 114-400 0 0,-1 1 0 0 0,0 0 0 0 0,-1 1 0 0 0,0 0 0 0 0,-1 0 0 0 0,0 1 0 0 0,-1 0 0 0 0,0 1 0 0 0,0 0 0 0 0,-1 1 0 0 0,0 0 0 0 0,0 0 0 0 0,0 2 0 0 0,-1 0 0 0 0,0 0 0 0 0,0 1 0 0 0,-1 0 21 0 0,-144-8-658 0 0,138 11 543 0 0,0 2 1 0 0,0 0-1 0 0,0 1 0 0 0,1 1 0 0 0,-1 1 0 0 0,0 1 0 0 0,1 0 0 0 0,0 1 0 0 0,1 2 0 0 0,-1 0 0 0 0,1 0 0 0 0,-15 12 115 0 0,8 19-4117 0 0,31-10-7649 0 0,-2-24 5530 0 0</inkml:trace>
  <inkml:trace contextRef="#ctx0" brushRef="#br0" timeOffset="426.302">317 839 6425 0 0,'0'0'3126'0'0,"0"0"-2112"0"0,0 0-809 0 0,0 0 143 0 0,0 0 327 0 0,0 0 119 0 0,0 0-41 0 0,0 0-122 0 0,0 0-134 0 0,35-10-83 0 0,114-31-14 0 0,163-44 2236 0 0,-115 23-1557 0 0,-195 62-1077 0 0,-1 1-1 0 0,0-1 1 0 0,1 1-1 0 0,-1 0 1 0 0,0 0-1 0 0,1 0 1 0 0,-1 0-1 0 0,0 0 1 0 0,0 0-1 0 0,0 0 1 0 0,0 0-1 0 0,0 0 1 0 0,0 0-1 0 0,0 1 1 0 0,0-1-1 0 0,-1 0 1 0 0,1 1-1 0 0,0-1 1 0 0,-1 1-1 0 0,1-1 1 0 0,-1 1-1 0 0,1-1 0 0 0,-1 1 1 0 0,0-1-1 0 0,0 1 1 0 0,0-1-1 0 0,0 1 1 0 0,0-1-1 0 0,0 1 1 0 0,0-1-1 0 0,0 1 1 0 0,0-1-1 0 0,-1 1 1 0 0,1-1-1 0 0,-1 1 1 0 0,1-1-1 0 0,-1 1 1 0 0,0-1-2 0 0,1 12 78 0 0,-12 206 1021 0 0,-1-30-5328 0 0,15-182-4235 0 0,1-6 926 0 0</inkml:trace>
  <inkml:trace contextRef="#ctx0" brushRef="#br0" timeOffset="4208.349">1444 990 0 0 0,'0'0'988'0'0,"0"0"302"0"0,0 0 195 0 0,0 0 38 0 0,0 0-180 0 0,0 0-288 0 0,0 0-279 0 0,0 0-255 0 0,0 0-176 0 0,-7 0-98 0 0,-22 1-94 0 0,27 0-130 0 0,-1 0 0 0 0,1 0 0 0 0,-1 1-1 0 0,1-1 1 0 0,0 1 0 0 0,0-1 0 0 0,-1 1 0 0 0,1 0 0 0 0,0 0-1 0 0,0 0 1 0 0,1 0 0 0 0,-1 0 0 0 0,0 1 0 0 0,1-1-1 0 0,-1 0 1 0 0,1 1 0 0 0,0-1 0 0 0,0 1 0 0 0,0-1 0 0 0,-1 3-23 0 0,1-1 27 0 0,-11 21 67 0 0,2 0-1 0 0,1 1 1 0 0,1 0-1 0 0,1 0 1 0 0,1 0-1 0 0,2 1 1 0 0,1 0-1 0 0,0 0 1 0 0,2 0-1 0 0,2 19-93 0 0,0-41 39 0 0,0-1 0 0 0,-1 0 0 0 0,1 1 1 0 0,1-1-1 0 0,-1 0 0 0 0,0 0 0 0 0,1 0 0 0 0,0 0 0 0 0,0 0 0 0 0,0 0 0 0 0,1 0 0 0 0,-1 0 1 0 0,1-1-1 0 0,0 0 0 0 0,0 1 0 0 0,0-1 0 0 0,0 0 0 0 0,1 0 0 0 0,-1-1 0 0 0,1 1 1 0 0,0-1-1 0 0,1 1-39 0 0,1 0 216 0 0,-1-1 0 0 0,1 0 0 0 0,-1 0 0 0 0,1-1 0 0 0,0 0 0 0 0,0 0 0 0 0,0 0 0 0 0,-1 0 0 0 0,1-1 1 0 0,0 0-1 0 0,0 0 0 0 0,0-1 0 0 0,0 0 0 0 0,0 0 0 0 0,-1 0 0 0 0,1-1 0 0 0,0 1 0 0 0,-1-2 0 0 0,1 1 0 0 0,-1 0 0 0 0,0-1 0 0 0,0 0 1 0 0,0 0-1 0 0,0-1 0 0 0,1 0-216 0 0,5-6 162 0 0,0-1 1 0 0,-1 0-1 0 0,0 0 0 0 0,-1-1 1 0 0,0-1-1 0 0,-1 0 1 0 0,-1 0-1 0 0,1 0 1 0 0,-2-1-1 0 0,0 0 1 0 0,-1 0-1 0 0,0 0 0 0 0,-1-1 1 0 0,-1 0-1 0 0,0 1 1 0 0,-1-1-1 0 0,-1 0 1 0 0,0-1-1 0 0,-1 1 0 0 0,-1-7-162 0 0,-1 15-183 0 0,0-1-1 0 0,0 1 1 0 0,0-1-1 0 0,-1 1 0 0 0,0 0 1 0 0,-1 0-1 0 0,1 0 1 0 0,-1 0-1 0 0,-1 1 0 0 0,1-1 1 0 0,-1 1-1 0 0,0 0 0 0 0,-1 0 1 0 0,1 1-1 0 0,-1 0 1 0 0,0 0-1 0 0,0 0 0 0 0,-1 1 1 0 0,0 0-1 0 0,1 0 1 0 0,-1 1-1 0 0,-1-1 0 0 0,1 1 1 0 0,0 1-1 0 0,-2-1 184 0 0,4 2-741 0 0,-1 0-1 0 0,1 0 0 0 0,0 0 1 0 0,0 1-1 0 0,-1 0 1 0 0,1 0-1 0 0,-1 0 1 0 0,1 1-1 0 0,0 0 0 0 0,-1 0 1 0 0,1 0-1 0 0,0 0 1 0 0,0 1-1 0 0,0 0 1 0 0,0 0-1 0 0,0 0 0 0 0,-4 3 742 0 0,-2 7-3459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39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88 0 0 0,'0'0'1250'0'0,"0"0"-51"0"0,0 0-62 0 0,0 0 213 0 0,0 0 351 0 0,0 0 145 0 0,0 0-195 0 0,0 0-367 0 0,0 0-326 0 0,0 0-195 0 0,0 0-28 0 0,3 5 30 0 0,3 14-177 0 0,0 0-1 0 0,-1 0 1 0 0,-1 1 0 0 0,-1 0 0 0 0,-1-1-1 0 0,0 1 1 0 0,-2 0 0 0 0,0 0-1 0 0,-2 4-587 0 0,2-3 134 0 0,4 346 828 0 0,14-286-1395 0 0,-10-92-1863 0 0,-2-48-4125 0 0,-5 19-3555 0 0,-1 32 8078 0 0</inkml:trace>
  <inkml:trace contextRef="#ctx0" brushRef="#br0" timeOffset="361.708">0 155 0 0 0,'0'0'220'0'0,"0"0"832"0"0,0 0 594 0 0,0 0 458 0 0,0 0 206 0 0,0 0-167 0 0,0 0-454 0 0,0 0-452 0 0,0 0-292 0 0,0 0-123 0 0,0 0-32 0 0,0 0-31 0 0,12-7-39 0 0,38-20-40 0 0,29 20 1380 0 0,47 1-170 0 0,-1-6 0 0 0,97-23-1890 0 0,8 0 303 0 0,57 9-2221 0 0,-287 26 1827 0 0,1 0 1 0 0,-1 0-1 0 0,0 0 1 0 0,1 0-1 0 0,-1 0 0 0 0,1 0 1 0 0,-1 1-1 0 0,0-1 1 0 0,1 0-1 0 0,-1 0 1 0 0,0 0-1 0 0,1 0 1 0 0,-1 1-1 0 0,0-1 0 0 0,1 0 1 0 0,-1 0-1 0 0,0 1 1 0 0,0-1-1 0 0,1 0 1 0 0,-1 0-1 0 0,0 1 0 0 0,0-1 1 0 0,1 0-1 0 0,-1 1 1 0 0,0-1-1 0 0,0 0 1 0 0,0 1-1 0 0,0-1 0 0 0,1 0 1 0 0,-1 1-1 0 0,0-1 1 0 0,0 1-1 0 0,0-1 1 0 0,0 0-1 0 0,0 1 0 0 0,0-1 1 0 0,0 1-1 0 0,0-1 1 0 0,0 0-1 0 0,0 1 1 0 0,0-1-1 0 0,0 0 0 0 0,-1 1 1 0 0,1-1-1 0 0,0 1 1 0 0,0-1-1 0 0,0 0 1 0 0,0 1-1 0 0,-1-1 1 0 0,1 0-1 0 0,0 1 0 0 0,0-1 1 0 0,-1 0-1 0 0,1 0 1 0 0,0 1-1 0 0,0-1 1 0 0,-1 0-1 0 0,1 0 0 0 0,0 1 1 0 0,-1-1-1 0 0,1 0 1 0 0,0 0-1 0 0,-1 0 1 0 0,1 0-1 0 0,-1 0 0 0 0,1 1 1 0 0,0-1-1 0 0,-1 0 91 0 0,-27 26-6996 0 0,24-22 4318 0 0,-6 7-2831 0 0</inkml:trace>
  <inkml:trace contextRef="#ctx0" brushRef="#br0" timeOffset="718.607">98 784 7410 0 0,'0'0'2163'0'0,"0"0"-715"0"0,0 0-338 0 0,0 0 165 0 0,0 0 293 0 0,0 0 114 0 0,0 0-98 0 0,0 0-208 0 0,0 0-246 0 0,0 0-214 0 0,0 0-180 0 0,33 5-133 0 0,106 11-86 0 0,-17-26 236 0 0,270-67-297 0 0,-303 61-1413 0 0,-19 4-3700 0 0,-24 3-5078 0 0,-33 6 357 0 0</inkml:trace>
  <inkml:trace contextRef="#ctx0" brushRef="#br0" timeOffset="1144.987">1226 648 0 0 0,'0'0'3713'0'0,"0"0"-2089"0"0,0 0-618 0 0,0 0 253 0 0,0 0 417 0 0,0 0 215 0 0,0 0-195 0 0,0 0-393 0 0,0 0-365 0 0,0 0-313 0 0,0 0-171 0 0,0 0-117 0 0,0 0-94 0 0,5 30-56 0 0,12 95-55 0 0,-13 32 325 0 0,-3-155-421 0 0,-1-1-1 0 0,1 0 1 0 0,-1 0-1 0 0,0 1 1 0 0,1-1-1 0 0,-1 0 1 0 0,0 1 0 0 0,0-1-1 0 0,0 0 1 0 0,0 1-1 0 0,0-1 1 0 0,0 0-1 0 0,0 1 1 0 0,0-1-1 0 0,-1 0 1 0 0,1 1 0 0 0,0-1-1 0 0,-1 0 1 0 0,1 0-1 0 0,-1 1 1 0 0,0-1-1 0 0,1 0 1 0 0,-1 0-1 0 0,0 0 1 0 0,0 0 0 0 0,1 0-1 0 0,-1 0 1 0 0,0 0-1 0 0,0 0 1 0 0,0 0-1 0 0,0 0 1 0 0,-1 0-1 0 0,1-1 1 0 0,0 1 0 0 0,0 0-1 0 0,0-1 1 0 0,0 1-1 0 0,-1-1 1 0 0,1 1-1 0 0,0-1 1 0 0,-1 0-1 0 0,1 0 1 0 0,0 1 0 0 0,-1-1-1 0 0,1 0 1 0 0,0 0-1 0 0,-1 0 1 0 0,1 0-1 0 0,0-1 1 0 0,-1 1-1 0 0,1 0 1 0 0,0 0 0 0 0,-1-1-1 0 0,1 1 1 0 0,0-1-1 0 0,0 1 1 0 0,0-1-1 0 0,-1 0 1 0 0,1 1-1 0 0,0-1 1 0 0,0 0 0 0 0,0 0-36 0 0,-3-8 72 0 0,1 0 1 0 0,0 0 0 0 0,1 0 0 0 0,-1 0-1 0 0,2 0 1 0 0,0 0 0 0 0,0 0 0 0 0,0 0-1 0 0,1-1 1 0 0,1 1 0 0 0,-1 0 0 0 0,2-1-1 0 0,-1 1 1 0 0,1 0 0 0 0,1 0 0 0 0,-1 0-1 0 0,2 1 1 0 0,1-5-73 0 0,7-11 4 0 0,2 1-1 0 0,0 1 1 0 0,1 1 0 0 0,2 0-1 0 0,0 1 1 0 0,1 1 0 0 0,1 0-1 0 0,0 2 1 0 0,2 0-1 0 0,0 1 1 0 0,0 1 0 0 0,2 1-1 0 0,0 1 1 0 0,7-2-4 0 0,-13 7-26 0 0,0 0 0 0 0,0 1 0 0 0,1 1 1 0 0,0 1-1 0 0,1 1 0 0 0,-1 0 0 0 0,1 1 0 0 0,-1 2 0 0 0,1-1 1 0 0,0 2-1 0 0,4 1 26 0 0,-21-1-4 0 0,-1 0-1 0 0,0 0 1 0 0,0 1 0 0 0,0-1-1 0 0,1 0 1 0 0,-1 1 0 0 0,0-1 0 0 0,0 1-1 0 0,0 0 1 0 0,0-1 0 0 0,0 1 0 0 0,0 0-1 0 0,0-1 1 0 0,0 1 0 0 0,0 0 0 0 0,0 0-1 0 0,0 0 1 0 0,-1 0 0 0 0,1 0 0 0 0,0 0-1 0 0,0 0 1 0 0,-1 0 0 0 0,1 0 0 0 0,-1 0-1 0 0,1 1 1 0 0,-1-1 0 0 0,0 0 0 0 0,1 0-1 0 0,-1 0 1 0 0,0 1 0 0 0,0-1 0 0 0,0 0-1 0 0,0 0 1 0 0,0 1 0 0 0,0-1 0 0 0,0 0-1 0 0,0 0 1 0 0,0 1 0 0 0,-1-1-1 0 0,1 0 1 0 0,-1 0 0 0 0,1 0 0 0 0,-1 1-1 0 0,0 0 5 0 0,-26 49 141 0 0,16-40-104 0 0,-1-1-1 0 0,0 0 1 0 0,-1-1-1 0 0,0-1 1 0 0,-1 0-1 0 0,1 0 1 0 0,-1-2-1 0 0,-1 1 1 0 0,1-2-1 0 0,-1 0 1 0 0,0-1-1 0 0,0 0 1 0 0,-10 0-37 0 0,22-3-73 0 0,-1 0 0 0 0,1 0 0 0 0,-1-1 0 0 0,0 1 0 0 0,1-1 0 0 0,-1 0 1 0 0,1 0-1 0 0,-1 0 0 0 0,0-1 0 0 0,1 1 0 0 0,-1-1 0 0 0,1 0 0 0 0,-1 0 0 0 0,1 0 0 0 0,-1 0 0 0 0,1-1 1 0 0,0 0-1 0 0,0 1 0 0 0,0-1 0 0 0,0 0 0 0 0,0 0 0 0 0,0-1 0 0 0,-1 0 73 0 0,-2-13-4576 0 0,5-7-3880 0 0,3 16 1915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2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60 0 0 0,'0'0'697'0'0,"0"0"-355"0"0,0 0-70 0 0,0 0 288 0 0,0 0 424 0 0,0 0 303 0 0,0 0 52 0 0,0 0-115 0 0,0 0-157 0 0,0 0-196 0 0,-7 34-140 0 0,-24 106-87 0 0,-38 76 1537 0 0,19-103-1360 0 0,40-99 623 0 0,7-24 1540 0 0,9-26-1180 0 0,14-16-1717 0 0,2 1 1 0 0,3 1-1 0 0,1 2 0 0 0,3 0 0 0 0,2 2 0 0 0,1 1 1 0 0,3 2-1 0 0,15-14-87 0 0,-34 38 16 0 0,23-22-8 0 0,-35 64-455 0 0,-35 121 679 0 0,24-128-199 0 0,2 1 1 0 0,0 0-1 0 0,1 0 0 0 0,0 0 0 0 0,1 0 0 0 0,1 1 0 0 0,1 0 0 0 0,1 12-33 0 0,2-28 20 0 0,-1 0 0 0 0,1 0 0 0 0,0-1-1 0 0,-1 1 1 0 0,1 0 0 0 0,0-1 0 0 0,0 1 0 0 0,0-1-1 0 0,0 0 1 0 0,1 1 0 0 0,-1-1 0 0 0,0 0-1 0 0,1 0 1 0 0,-1-1 0 0 0,0 1 0 0 0,1 0 0 0 0,-1-1-1 0 0,1 0 1 0 0,-1 1 0 0 0,1-1 0 0 0,-1 0-1 0 0,1 0 1 0 0,-1 0 0 0 0,1-1 0 0 0,-1 1 0 0 0,1-1-1 0 0,-1 1 1 0 0,0-1 0 0 0,1 0 0 0 0,-1 0 0 0 0,0 0-1 0 0,0 0 1 0 0,1 0 0 0 0,-1 0 0 0 0,0-1-1 0 0,1 0-19 0 0,80-60 209 0 0,-4-3 0 0 0,-2-4-1 0 0,2-8-208 0 0,-77 76 1 0 0,98-74-35 0 0,-99 75 27 0 0,0 0 1 0 0,0-1-1 0 0,0 1 1 0 0,0 0 0 0 0,-1-1-1 0 0,1 1 1 0 0,0 0 0 0 0,0 0-1 0 0,0 0 1 0 0,0 0-1 0 0,0 0 1 0 0,0 0 0 0 0,0 0-1 0 0,0 0 1 0 0,0 0 0 0 0,-1 1-1 0 0,1-1 1 0 0,0 0-1 0 0,0 1 1 0 0,0-1 0 0 0,0 0-1 0 0,0 1 1 0 0,-1-1 0 0 0,1 1-1 0 0,0-1 1 0 0,0 1-1 0 0,-1 0 1 0 0,1-1 0 0 0,0 1-1 0 0,-1 0 1 0 0,1-1 0 0 0,-1 1-1 0 0,1 0 1 0 0,-1 0 0 0 0,1-1-1 0 0,-1 1 1 0 0,1 0-1 0 0,-1 0 1 0 0,0 0 0 0 0,0 0-1 0 0,1 0 1 0 0,-1-1 0 0 0,0 1-1 0 0,0 0 1 0 0,0 0-1 0 0,0 0 1 0 0,0 0 0 0 0,0 0-1 0 0,0 0 7 0 0,2 57 15 0 0,-3-46 0 0 0,-2 174 249 0 0,3-182-289 0 0,0 0 1 0 0,1 0 0 0 0,-1-1-1 0 0,1 1 1 0 0,0 0-1 0 0,0-1 1 0 0,0 1-1 0 0,0 0 1 0 0,1-1 0 0 0,-1 1-1 0 0,1-1 1 0 0,0 0-1 0 0,0 0 1 0 0,0 0-1 0 0,0 0 1 0 0,1 0 0 0 0,-1 0-1 0 0,1 0 1 0 0,0-1-1 0 0,0 1 1 0 0,0-1-1 0 0,0 0 1 0 0,0 0 0 0 0,0 0-1 0 0,1 0 1 0 0,0 0 24 0 0,41 6-4713 0 0,-34-8 1306 0 0,-3 0-2005 0 0,-4 0-1731 0 0</inkml:trace>
  <inkml:trace contextRef="#ctx0" brushRef="#br0" timeOffset="283.041">0 642 8282 0 0,'0'0'1167'0'0,"0"0"-44"0"0,0 0 254 0 0,0 0 258 0 0,0 0-2 0 0,0 0-230 0 0,0 0-299 0 0,33 7-216 0 0,103 22-177 0 0,-18-21 390 0 0,472-55 248 0 0,-527 46-5214 0 0,-40 1-4190 0 0,-15 0-1798 0 0</inkml:trace>
  <inkml:trace contextRef="#ctx0" brushRef="#br0" timeOffset="1064.343">560 874 8578 0 0,'0'0'2019'0'0,"0"0"-764"0"0,0 0-430 0 0,0 0 77 0 0,0 0 202 0 0,0 0 70 0 0,0 0-165 0 0,0 0-242 0 0,0 0-245 0 0,-17 31-196 0 0,-57 100-122 0 0,-118 199-248 0 0,129-234-16 0 0,63-95 72 0 0,0-1 28 0 0,0 0 34 0 0,30-62 436 0 0,110-163-44 0 0,-99 172-446 0 0,2 2 1 0 0,2 2-1 0 0,3 1 0 0 0,34-24-20 0 0,-80 69-12 0 0,1 1-1 0 0,0-1 0 0 0,0 1 1 0 0,0-1-1 0 0,0 1 0 0 0,0 0 1 0 0,0 0-1 0 0,1 0 0 0 0,-1 1 1 0 0,1-1-1 0 0,-1 1 1 0 0,1 0-1 0 0,0 0 0 0 0,-1 0 1 0 0,1 0-1 0 0,0 1 0 0 0,0 0 1 0 0,-1-1-1 0 0,1 1 0 0 0,0 1 1 0 0,2-1 12 0 0,10 40-102 0 0,-8 20 203 0 0,22 65-1 0 0,34 47-32 0 0,-48-50-54 0 0,-16-120 21 0 0,-1 0 0 0 0,1 0-1 0 0,-1 0 1 0 0,0 1 0 0 0,0-1 0 0 0,0 0-1 0 0,0 0 1 0 0,0 0 0 0 0,0-1 0 0 0,-1 1-1 0 0,1 0 1 0 0,-1 0 0 0 0,1-1 0 0 0,-1 1-1 0 0,1-1 1 0 0,-1 1 0 0 0,0-1 0 0 0,0 0-1 0 0,0 1 1 0 0,0-1 0 0 0,0 0 0 0 0,0 0-1 0 0,0-1 1 0 0,0 1 0 0 0,0 0 0 0 0,-1-1-1 0 0,1 1 1 0 0,0-1 0 0 0,0 0 0 0 0,-1 0-1 0 0,1 0 1 0 0,0 0 0 0 0,0 0 0 0 0,-1 0-1 0 0,1 0 1 0 0,0-1 0 0 0,0 1 0 0 0,-2-1-36 0 0,-54-65 1287 0 0,43 46-1487 0 0,-6-9 318 0 0,-1 0 1 0 0,-2 2-1 0 0,0 0 0 0 0,-26-20-117 0 0,41 40-568 0 0,0 1 0 0 0,0 0 0 0 0,-1 0 0 0 0,1 1 0 0 0,-1 0 0 0 0,0 0 0 0 0,-1 1 0 0 0,1 1 0 0 0,-1 0 0 0 0,1 0 0 0 0,-8 0 568 0 0,6 2-4777 0 0,5 1-3031 0 0</inkml:trace>
  <inkml:trace contextRef="#ctx0" brushRef="#br0" timeOffset="2259.613">1687 196 0 0 0,'0'0'1323'0'0,"0"0"37"0"0,0 0-5 0 0,0 0 7 0 0,0 0-9 0 0,0 0 96 0 0,-4-12 46 0 0,-18-61 2486 0 0,-23 10 1464 0 0,38 58-5331 0 0,1 0-1 0 0,-1 0 0 0 0,-1 1 0 0 0,1 0 0 0 0,-1 0 1 0 0,1 1-1 0 0,-1 0 0 0 0,0 0 0 0 0,0 1 0 0 0,-1 0 1 0 0,1 0-1 0 0,-9 0-113 0 0,9 0 7 0 0,-1 1 1 0 0,1 1 0 0 0,-1-1 0 0 0,0 1-1 0 0,1 0 1 0 0,-1 1 0 0 0,0 0-1 0 0,1 1 1 0 0,-1-1 0 0 0,1 2-1 0 0,0-1 1 0 0,-1 1 0 0 0,1 0 0 0 0,1 1-1 0 0,-1 0 1 0 0,0 0 0 0 0,1 1-1 0 0,0 0 1 0 0,0 0 0 0 0,0 1 0 0 0,1-1-1 0 0,0 2 1 0 0,0-1 0 0 0,0 1-1 0 0,1-1 1 0 0,0 1 0 0 0,-4 7-8 0 0,6-7 4 0 0,0 0 0 0 0,1 1 0 0 0,0-1 0 0 0,0 1 1 0 0,0-1-1 0 0,1 1 0 0 0,0 0 0 0 0,1 0 0 0 0,0-1 1 0 0,0 1-1 0 0,0 0 0 0 0,1 0 0 0 0,0-1 0 0 0,1 1 0 0 0,2 7-4 0 0,42 95 303 0 0,133 273 551 0 0,-157-326-789 0 0,-3 1 1 0 0,-2 1 0 0 0,-2 0 0 0 0,-4 1 0 0 0,-2 1-1 0 0,1 41-65 0 0,-9-40 96 0 0,1-31-31 0 0,-1 1 0 0 0,-1 0 0 0 0,-2-1 0 0 0,-1 1 0 0 0,-2 0 0 0 0,-1-1 0 0 0,-1 0 0 0 0,-2-1 0 0 0,-9 23-65 0 0,17-49 9 0 0,-1-1 1 0 0,1 1 0 0 0,-1-1 0 0 0,0 0-1 0 0,0 0 1 0 0,0 0 0 0 0,0 0 0 0 0,-1 0 0 0 0,1 0-1 0 0,-1-1 1 0 0,0 1 0 0 0,0-1 0 0 0,0 0-1 0 0,0 1 1 0 0,0-1 0 0 0,0-1 0 0 0,-1 1-1 0 0,1 0 1 0 0,0-1 0 0 0,-1 0 0 0 0,0 0 0 0 0,1 0-1 0 0,-1 0 1 0 0,0 0 0 0 0,1-1 0 0 0,-1 0-1 0 0,0 1 1 0 0,1-1 0 0 0,-1-1 0 0 0,0 1-1 0 0,0-1 1 0 0,1 1 0 0 0,-1-1 0 0 0,0 0 0 0 0,1 0-1 0 0,-1-1 1 0 0,1 1 0 0 0,0-1 0 0 0,-1 1-1 0 0,1-1 1 0 0,0 0 0 0 0,0-1 0 0 0,0 1-1 0 0,0 0 1 0 0,0-1 0 0 0,0 0-10 0 0,-10-9-314 0 0,0 0-1 0 0,1 0 1 0 0,0-1-1 0 0,1-1 1 0 0,0 1 0 0 0,1-2-1 0 0,-4-9 315 0 0,-7-22-4587 0 0,8-2-5142 0 0,13 33 2813 0 0</inkml:trace>
  <inkml:trace contextRef="#ctx0" brushRef="#br0" timeOffset="3198.435">2047 664 0 0 0,'0'0'1408'0'0,"0"0"-19"0"0,0 0 232 0 0,0 0 392 0 0,0 0 277 0 0,0 0-51 0 0,0 0-350 0 0,0 0-416 0 0,0 0-338 0 0,0 0-229 0 0,0 0-180 0 0,0 0-121 0 0,0 0-84 0 0,-1 18-72 0 0,-12 118 582 0 0,-4 199-144 0 0,12-221 314 0 0,22-185 396 0 0,66-214-501 0 0,-19 105-980 0 0,8 69-164 0 0,-71 109 34 0 0,0 1 0 0 0,0 0 0 0 0,0 0 0 0 0,0-1 0 0 0,0 1 0 0 0,0 0 0 0 0,0 0 0 0 0,1 0 0 0 0,-1 1 0 0 0,0-1 0 0 0,1 0 0 0 0,-1 0 0 0 0,0 1 0 0 0,1-1 0 0 0,-1 1 0 0 0,1-1 0 0 0,-1 1 0 0 0,1 0 0 0 0,-1-1 0 0 0,1 1 0 0 0,-1 0 0 0 0,1 0 0 0 0,0 0 0 0 0,-1 0 0 0 0,1 0 0 0 0,-1 0 0 0 0,1 1 0 0 0,-1-1 0 0 0,1 1 0 0 0,-1-1 0 0 0,1 1 0 0 0,-1-1 0 0 0,0 1 0 0 0,1 0 0 0 0,-1-1 14 0 0,21 132-4136 0 0,-13-120 1135 0 0,6 2-8950 0 0,-9-13 6985 0 0</inkml:trace>
  <inkml:trace contextRef="#ctx0" brushRef="#br0" timeOffset="3873.503">2677 307 8794 0 0,'0'0'2519'0'0,"0"0"-639"0"0,0 0-370 0 0,0 0-59 0 0,0 0-112 0 0,0 0-273 0 0,0 0-376 0 0,0 0-300 0 0,0 0-186 0 0,0 0-104 0 0,0 0-43 0 0,0 0-25 0 0,-11 20-21 0 0,-35 65-18 0 0,25-40 82 0 0,21-36-2936 0 0,1 2-4039 0 0,-1-8-857 0 0</inkml:trace>
  <inkml:trace contextRef="#ctx0" brushRef="#br0" timeOffset="4394.123">2892 362 0 0 0,'0'0'935'0'0,"0"0"839"0"0,0 0 379 0 0,0 0 51 0 0,0 0-97 0 0,0 0-228 0 0,0 0-340 0 0,0 0-316 0 0,0 0-262 0 0,0 0-173 0 0,0 0-101 0 0,0 0-63 0 0,0 0-70 0 0,14-1 537 0 0,-7 0-973 0 0,131-8 768 0 0,-137 10-878 0 0,0-1 0 0 0,0 0 0 0 0,0 1 0 0 0,0-1 0 0 0,0 0 0 0 0,0 1-1 0 0,0-1 1 0 0,0 1 0 0 0,0 0 0 0 0,0-1 0 0 0,0 1 0 0 0,0 0 0 0 0,0 0 0 0 0,-1-1 0 0 0,1 1 0 0 0,0 0 0 0 0,0 0 0 0 0,-1 0 0 0 0,1 0 0 0 0,-1 0 0 0 0,1 0 0 0 0,-1 0 0 0 0,1 0 0 0 0,-1 0 0 0 0,0 0-1 0 0,1 0 1 0 0,-1 1 0 0 0,0-1 0 0 0,0 0 0 0 0,0 0 0 0 0,0 0 0 0 0,0 0 0 0 0,0 0 0 0 0,0 0 0 0 0,0 1 0 0 0,0-1 0 0 0,-1 0 0 0 0,1 0 0 0 0,0 0 0 0 0,-1 0 0 0 0,1 0 0 0 0,-1 0 0 0 0,1 0-8 0 0,-26 44 467 0 0,-46 26 247 0 0,71-70-701 0 0,0 0 0 0 0,0 0 0 0 0,0 1 0 0 0,0-1 0 0 0,0 0 0 0 0,0 1 0 0 0,0-1 0 0 0,1 0 0 0 0,-1 1 0 0 0,1-1 0 0 0,-1 1 0 0 0,1-1 0 0 0,-1 1 0 0 0,1-1 0 0 0,0 1 0 0 0,0-1 0 0 0,0 1 0 0 0,0-1 0 0 0,0 1 0 0 0,0-1 0 0 0,0 1 0 0 0,0 0 0 0 0,0-1 0 0 0,1 1 0 0 0,-1-1 0 0 0,1 1 0 0 0,-1-1-1 0 0,1 0 1 0 0,0 1 0 0 0,-1-1 0 0 0,1 1 0 0 0,0-1 0 0 0,0 0 0 0 0,0 0 0 0 0,0 0 0 0 0,0 1 0 0 0,0-1 0 0 0,0 0 0 0 0,1 0 0 0 0,-1 0 0 0 0,0-1 0 0 0,1 2-13 0 0,13 0-23 0 0,0-1 0 0 0,0 0 0 0 0,0-1 0 0 0,0-1-1 0 0,0 0 1 0 0,0-1 0 0 0,-1 0 0 0 0,1-1 0 0 0,0-1 0 0 0,-1-1 0 0 0,7-2 23 0 0,-2 2-2285 0 0,-4 2-6629 0 0,-7 3-1224 0 0</inkml:trace>
  <inkml:trace contextRef="#ctx0" brushRef="#br0" timeOffset="5485.537">3649 829 0 0 0,'0'0'1391'0'0,"0"0"192"0"0,0 0 93 0 0,0 0 122 0 0,0 0 45 0 0,0 0-205 0 0,0 0-350 0 0,0 0-317 0 0,-31 9-295 0 0,-96 28-185 0 0,62-2-2 0 0,55-26-414 0 0,1-1-39 0 0,-1 1 0 0 0,1 0 0 0 0,0 0 0 0 0,1 1 0 0 0,0 0 0 0 0,1 0 0 0 0,0 1-1 0 0,1 0 1 0 0,0 1 0 0 0,0-1 0 0 0,1 1 0 0 0,1 0 0 0 0,0 0 0 0 0,0 0 0 0 0,2 1 0 0 0,-1-1 0 0 0,2 1 0 0 0,-1 0 0 0 0,2 12-36 0 0,0-22 22 0 0,1 0 1 0 0,0 0-1 0 0,0 1 1 0 0,0-1-1 0 0,1 0 1 0 0,-1 0-1 0 0,1 0 1 0 0,0 0-1 0 0,0-1 1 0 0,0 1-1 0 0,0 0 1 0 0,0-1-1 0 0,0 0 1 0 0,1 1-1 0 0,-1-1 1 0 0,1 0-1 0 0,0 0 0 0 0,-1 0 1 0 0,1 0-1 0 0,0-1 1 0 0,0 1-1 0 0,0-1 1 0 0,0 0-1 0 0,0 0 1 0 0,1 0-1 0 0,-1 0 1 0 0,0-1-1 0 0,1 1 1 0 0,-1-1-1 0 0,2 1-22 0 0,103-13 1938 0 0,-81 0-1639 0 0,-1-1 0 0 0,0 0 0 0 0,-1-2 0 0 0,0-1 0 0 0,-2-1 0 0 0,0-1 0 0 0,0-2 0 0 0,-2 0 0 0 0,-1-1 1 0 0,0 0-1 0 0,-2-2 0 0 0,0 0 0 0 0,-2-2 0 0 0,4-7-299 0 0,-4 7 13 0 0,-1-1 1 0 0,-1 0-1 0 0,-2-1 1 0 0,-1 0 0 0 0,-1-1-1 0 0,-1 0 1 0 0,-1-1-1 0 0,-2 0 1 0 0,-1 0 0 0 0,-1 0-1 0 0,-2-1 1 0 0,0 0-1 0 0,-2 1 1 0 0,-2-1 0 0 0,-1-5-14 0 0,1 23-68 0 0,0 0 0 0 0,-1 0 0 0 0,0 1 0 0 0,-1 0 1 0 0,0-1-1 0 0,-1 1 0 0 0,0 1 0 0 0,-1-1 0 0 0,0 1 1 0 0,-1 0-1 0 0,0 0 0 0 0,0 1 0 0 0,-1 0 1 0 0,0 0-1 0 0,-1 1 0 0 0,0 0 0 0 0,0 0 0 0 0,-7-3 68 0 0,12 9-27 0 0,1 0-1 0 0,0 1 0 0 0,-1 0 1 0 0,1 0-1 0 0,-1 0 0 0 0,1 0 1 0 0,-1 0-1 0 0,1 1 1 0 0,-1 0-1 0 0,1 0 0 0 0,-1 0 1 0 0,0 0-1 0 0,1 0 0 0 0,-1 1 1 0 0,1-1-1 0 0,-1 1 0 0 0,1 0 1 0 0,-1 0-1 0 0,1 0 0 0 0,-1 1 1 0 0,1-1-1 0 0,0 1 1 0 0,0 0-1 0 0,0 0 0 0 0,0 0 1 0 0,0 0-1 0 0,0 0 0 0 0,1 1 1 0 0,-1-1-1 0 0,1 1 0 0 0,-3 2 28 0 0,-54 100-22 0 0,50-82 90 0 0,2 0 0 0 0,1 0 0 0 0,1 0-1 0 0,0 0 1 0 0,2 1 0 0 0,1 0-1 0 0,1-1 1 0 0,1 1 0 0 0,1 0-1 0 0,1 0 1 0 0,1-1 0 0 0,1 1-1 0 0,1-1 1 0 0,1 0 0 0 0,1 0-1 0 0,1-1 1 0 0,1 0 0 0 0,1 0-1 0 0,1-1 1 0 0,12 18-68 0 0,1-4 219 0 0,2 0-1 0 0,2-2 0 0 0,1-1 1 0 0,1-1-1 0 0,15 10-218 0 0,16 17-25 0 0,-59-68-15176 0 0,-2 5 8476 0 0</inkml:trace>
  <inkml:trace contextRef="#ctx0" brushRef="#br0" timeOffset="5818.291">4507 634 6025 0 0,'0'0'2261'0'0,"0"0"-273"0"0,0 0-166 0 0,0 0 36 0 0,0 0-106 0 0,0 0-329 0 0,-19 35-452 0 0,-57 108-383 0 0,35-67-205 0 0,-4-1-1 0 0,-47 60-382 0 0,61-85-50 0 0,15-23-1931 0 0,-1-1-6228 0 0,14-23 3656 0 0,0-2-107 0 0</inkml:trace>
  <inkml:trace contextRef="#ctx0" brushRef="#br0" timeOffset="6081.042">4102 682 7001 0 0,'0'0'1529'0'0,"0"0"-410"0"0,0 0-127 0 0,0 0 306 0 0,0 0 266 0 0,0 0 11 0 0,0 0-256 0 0,0 0-271 0 0,0 0-192 0 0,0 0-137 0 0,0 0-97 0 0,0 0-70 0 0,31 34-74 0 0,97 108-97 0 0,-33-38 325 0 0,12 33-494 0 0,-100-120-503 0 0,-6-14-4066 0 0,0-2-4544 0 0,-3-1 479 0 0</inkml:trace>
  <inkml:trace contextRef="#ctx0" brushRef="#br0" timeOffset="6334.338">4974 281 7210 0 0,'0'0'3652'0'0,"0"0"-1741"0"0,0 0-640 0 0,0 0 54 0 0,0 0 67 0 0,0 0-98 0 0,0 0-353 0 0,0 0-363 0 0,0 0-248 0 0,0 0-163 0 0,0 0-90 0 0,0 0-50 0 0,-25 32-43 0 0,-76 101-76 0 0,67-80-519 0 0,29-35-901 0 0,5-11-1435 0 0,0 0-3660 0 0,0-3-1783 0 0</inkml:trace>
  <inkml:trace contextRef="#ctx0" brushRef="#br0" timeOffset="6827.39">5210 793 13195 0 0,'0'0'1325'0'0,"0"0"-280"0"0,0 0 24 0 0,0 0 142 0 0,0 0-8 0 0,0 0-243 0 0,0 0-352 0 0,0 0-232 0 0,0 0-130 0 0,0 0-93 0 0,-31 12-69 0 0,-97 40-25 0 0,71-13-20 0 0,51-28-34 0 0,-4 2-53 0 0,1 0 1 0 0,1 1-1 0 0,1 0 0 0 0,0 1 0 0 0,0-1 1 0 0,2 2-1 0 0,0-1 0 0 0,0 0 1 0 0,2 1-1 0 0,0 0 0 0 0,0 0 1 0 0,2 0-1 0 0,0 8 48 0 0,1-21-13 0 0,0-1 0 0 0,1 1 0 0 0,-1 0 0 0 0,1-1 0 0 0,0 1 0 0 0,0-1 0 0 0,0 1 0 0 0,0-1 0 0 0,0 1 0 0 0,0-1 1 0 0,1 0-1 0 0,-1 1 0 0 0,1-1 0 0 0,-1 0 0 0 0,1 0 0 0 0,0 0 0 0 0,0 0 0 0 0,0-1 0 0 0,0 1 0 0 0,0 0 0 0 0,1-1 0 0 0,-1 0 0 0 0,0 1 0 0 0,1-1 0 0 0,-1 0 1 0 0,1 0-1 0 0,-1 0 0 0 0,1 0 0 0 0,-1-1 0 0 0,1 1 0 0 0,0-1 0 0 0,-1 0 0 0 0,1 0 0 0 0,2 0 13 0 0,95-11 244 0 0,-61-6-67 0 0,-1-2-1 0 0,-1-2 1 0 0,0-1 0 0 0,-2-1 0 0 0,-1-3 0 0 0,-1 0 0 0 0,-1-3 0 0 0,-1 0-1 0 0,-2-2 1 0 0,-1-1 0 0 0,-1-1 0 0 0,-2-2 0 0 0,15-27-177 0 0,-26 37-163 0 0,-1 0 1 0 0,-2-1-1 0 0,0 0 0 0 0,-1-1 0 0 0,-2 0 1 0 0,-1-1-1 0 0,-1 1 0 0 0,-1-2 1 0 0,-2 1-1 0 0,-1 0 0 0 0,-1 0 1 0 0,-1-1-1 0 0,-1 1 163 0 0,0 21-113 0 0,1 0 1 0 0,-1 0 0 0 0,0 0-1 0 0,0 1 1 0 0,-1-1 0 0 0,0 0-1 0 0,0 1 1 0 0,-1 0 0 0 0,0-1-1 0 0,0 1 1 0 0,0 0 0 0 0,-1 0-1 0 0,0 1 1 0 0,0-1 0 0 0,0 1-1 0 0,-1 0 1 0 0,1 0 0 0 0,-1 0-1 0 0,0 1 1 0 0,-1-1 0 0 0,1 1-1 0 0,-1 1 1 0 0,0-1 0 0 0,0 1-1 0 0,0 0 1 0 0,-1 0 0 0 0,1 1-1 0 0,0 0 1 0 0,-1 0 0 0 0,0 0-1 0 0,1 1 1 0 0,-1 0 0 0 0,0 0-1 0 0,0 1 1 0 0,0 0 0 0 0,0 0-1 0 0,1 1 1 0 0,-2-1 112 0 0,-3 4 51 0 0,1 1 0 0 0,0 0 0 0 0,0 0-1 0 0,0 1 1 0 0,0 0 0 0 0,1 1 0 0 0,0 0 0 0 0,1 0 0 0 0,-1 1 0 0 0,1 0 0 0 0,1 1 0 0 0,0-1-1 0 0,0 2 1 0 0,0-1 0 0 0,1 1 0 0 0,1 0 0 0 0,0 0 0 0 0,0 0 0 0 0,-2 8-51 0 0,-4 9 131 0 0,1 1 0 0 0,1 0 1 0 0,1 1-1 0 0,2 0 1 0 0,1 0-1 0 0,1 1 0 0 0,1-1 1 0 0,2 1-1 0 0,1-1 0 0 0,3 21-131 0 0,0-29 20 0 0,1-1 0 0 0,1 0 0 0 0,0 0-1 0 0,2 0 1 0 0,0 0 0 0 0,2-1-1 0 0,0-1 1 0 0,1 1 0 0 0,0-1 0 0 0,2-1-1 0 0,0 0 1 0 0,1-1 0 0 0,0 0-1 0 0,12 10-19 0 0,-16-19-173 0 0,-1-1-1 0 0,1 0 0 0 0,1 0 0 0 0,-1 0 0 0 0,1-1 0 0 0,0-1 0 0 0,0 0 1 0 0,1 0-1 0 0,-1-1 0 0 0,1 0 0 0 0,0-1 0 0 0,10 1 174 0 0,12-1-4650 0 0,-1-5-3826 0 0,-22 0 4455 0 0</inkml:trace>
  <inkml:trace contextRef="#ctx0" brushRef="#br0" timeOffset="7406.184">5779 704 4737 0 0,'0'0'1591'0'0,"0"0"-463"0"0,0 0-100 0 0,0 0 215 0 0,0 0 124 0 0,0 0-85 0 0,0 0-308 0 0,0 0-340 0 0,-14 34-219 0 0,-43 104-120 0 0,42-77 115 0 0,17-51-289 0 0,-2-6-51 0 0,1 0 0 0 0,-1 0 0 0 0,1-1 0 0 0,0 1 0 0 0,0 0 0 0 0,0-1 0 0 0,0 1 0 0 0,1-1 0 0 0,0 1 0 0 0,0-1 0 0 0,0 0 0 0 0,0 0 0 0 0,0 0 0 0 0,0 0 0 0 0,1 0 0 0 0,-1 0 0 0 0,1 0 0 0 0,0-1 0 0 0,0 0 0 0 0,0 1 0 0 0,0-1 0 0 0,1 0 0 0 0,-1 0 0 0 0,0-1 0 0 0,1 1 0 0 0,-1-1 0 0 0,1 0 0 0 0,0 0 0 0 0,-1 0 0 0 0,1 0 0 0 0,0 0 0 0 0,3-1-70 0 0,2 1 220 0 0,1 0 1 0 0,-1-1 0 0 0,1-1-1 0 0,-1 0 1 0 0,0 0 0 0 0,1-1-1 0 0,-1 0 1 0 0,0 0-1 0 0,0-1 1 0 0,0 0 0 0 0,0-1-1 0 0,6-3-220 0 0,12-11 242 0 0,0-1 0 0 0,-2-2 0 0 0,0 0 0 0 0,-2-2 0 0 0,0-1 0 0 0,-1 0 0 0 0,-2-2 0 0 0,8-11-242 0 0,52-62 363 0 0,-80 98-365 0 0,1 1 1 0 0,-1 0-1 0 0,0-1 0 0 0,0 1 0 0 0,0-1 0 0 0,0 1 0 0 0,0 0 0 0 0,0-1 0 0 0,0 1 0 0 0,0-1 0 0 0,1 1 0 0 0,-1 0 0 0 0,0-1 0 0 0,0 1 0 0 0,0 0 0 0 0,1-1 0 0 0,-1 1 0 0 0,0 0 0 0 0,1 0 0 0 0,-1-1 0 0 0,0 1 0 0 0,1 0 0 0 0,-1 0 0 0 0,0-1 0 0 0,1 1 0 0 0,-1 0 0 0 0,0 0 0 0 0,1 0 0 0 0,-1 0 0 0 0,0-1 0 0 0,1 1 0 0 0,-1 0 0 0 0,1 0 0 0 0,-1 0 0 0 0,0 0 0 0 0,1 0 0 0 0,-1 0 0 0 0,1 0 0 0 0,-1 0 0 0 0,0 0 0 0 0,1 0 0 0 0,-1 0 0 0 0,1 1 0 0 0,-1-1 0 0 0,0 0 0 0 0,1 0 0 0 0,-1 0 1 0 0,1 0-1 0 0,-1 1 0 0 0,0-1 0 0 0,1 0 0 0 0,-1 0 0 0 0,0 1 0 0 0,0-1 0 0 0,1 0 0 0 0,-1 0 0 0 0,0 1 0 0 0,0-1 0 0 0,1 0 0 0 0,-1 1 0 0 0,0-1 0 0 0,0 1 0 0 0,0-1 0 0 0,1 0 0 0 0,-1 1 0 0 0,0-1 0 0 0,0 0 0 0 0,0 1 0 0 0,0 0 2 0 0,-1 32-163 0 0,1-28 224 0 0,-52 311-908 0 0,51 59-1402 0 0,-1-340 1788 0 0,-1 0-1 0 0,-2-1 0 0 0,-1 0 0 0 0,-2 0 1 0 0,-1 0-1 0 0,-2-1 0 0 0,-1 0 0 0 0,-13 22 462 0 0,23-48 189 0 0,0 0-1 0 0,-1-1 0 0 0,0 1 1 0 0,-1 0-1 0 0,1-1 1 0 0,-1 0-1 0 0,0 0 0 0 0,-1 0 1 0 0,1 0-1 0 0,-1-1 1 0 0,0 1-1 0 0,-1-1 0 0 0,1-1 1 0 0,-1 1-1 0 0,0-1 1 0 0,0 0-1 0 0,-1 0 0 0 0,1-1 1 0 0,-1 0-1 0 0,1 0 0 0 0,-1 0 1 0 0,0-1-1 0 0,-7 2-188 0 0,10-4 76 0 0,-1-1 1 0 0,1 1-1 0 0,0-1 0 0 0,0 0 0 0 0,0 0 0 0 0,0 0 1 0 0,0 0-1 0 0,0-1 0 0 0,0 0 0 0 0,0 0 0 0 0,0 0 1 0 0,1 0-1 0 0,-1 0 0 0 0,1-1 0 0 0,0 0 0 0 0,-1 1 1 0 0,1-1-1 0 0,0 0 0 0 0,1-1 0 0 0,-1 1 0 0 0,1 0 1 0 0,-1-1-1 0 0,1 0 0 0 0,0 1 0 0 0,0-1 0 0 0,0 0 1 0 0,1 0-1 0 0,0 0 0 0 0,-1 0 0 0 0,1 0 0 0 0,1 0 1 0 0,-1-4-77 0 0,-5-140 292 0 0,11 115-589 0 0,2 0 0 0 0,2 1-1 0 0,0-1 1 0 0,2 2-1 0 0,2-1 1 0 0,1 2 0 0 0,9-14 297 0 0,25-64-9766 0 0,-37 76-834 0 0</inkml:trace>
  <inkml:trace contextRef="#ctx0" brushRef="#br0" timeOffset="7665.484">6580 259 9794 0 0,'0'0'4840'0'0,"0"0"-2970"0"0,0 0-1028 0 0,0 0 79 0 0,0 0 192 0 0,0 0 21 0 0,0 0-241 0 0,0 0-269 0 0,0 0-218 0 0,0 0-145 0 0,-13 31-77 0 0,-40 100-68 0 0,0-39-96 0 0,53-92-22 0 0,-56 80-440 0 0,14-31-4251 0 0,30-35-1984 0 0,5-3-4527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59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248 221 6673 0 0,'0'0'1475'0'0,"0"0"-130"0"0,0 0-64 0 0,0 0 108 0 0,0 0 194 0 0,0 0 64 0 0,0 0-192 0 0,0 0-378 0 0,0 0-405 0 0,0 0-320 0 0,-8 2-182 0 0,-23 8-58 0 0,24 30 121 0 0,61 311 1134 0 0,-22-31-1631 0 0,-34-182-4697 0 0,-5-98-3545 0 0,1-31 1406 0 0</inkml:trace>
  <inkml:trace contextRef="#ctx0" brushRef="#br0" timeOffset="370.775">1 387 6937 0 0,'0'0'1638'0'0,"0"0"-37"0"0,0 0 24 0 0,0 0 57 0 0,0 0-71 0 0,0 0-307 0 0,0 0-448 0 0,0 0-324 0 0,0 0-158 0 0,0 0-37 0 0,0 0 13 0 0,0 0-21 0 0,31-15-24 0 0,103-45-18 0 0,0 21 233 0 0,-97 29-409 0 0,1 2 0 0 0,0 1-1 0 0,0 3 1 0 0,0 0 0 0 0,0 3-1 0 0,38 3-110 0 0,-73-2 0 0 0,0 0-1 0 0,0 1 1 0 0,0-1-1 0 0,1 1 0 0 0,-1-1 1 0 0,0 1-1 0 0,0 0 0 0 0,0 1 1 0 0,0-1-1 0 0,0 0 0 0 0,-1 1 1 0 0,1-1-1 0 0,0 1 1 0 0,0 0-1 0 0,-1 0 0 0 0,0 0 1 0 0,1 1-1 0 0,-1-1 0 0 0,0 0 1 0 0,0 1-1 0 0,0-1 0 0 0,0 1 1 0 0,0 0-1 0 0,-1 0 1 0 0,0 0-1 0 0,1-1 0 0 0,-1 1 1 0 0,0 0-1 0 0,0 1 0 0 0,0-1 1 0 0,-1 0-1 0 0,1 0 0 0 0,-1 0 1 0 0,0 0-1 0 0,0 1 0 0 0,0-1 1 0 0,0 0-1 0 0,0 0 1 0 0,-1 0-1 0 0,1 1 0 0 0,-1-1 1 0 0,0 0-1 0 0,0 0 0 0 0,0 0 1 0 0,0 0-1 0 0,-1 1 1 0 0,-7 13 0 0 0,0-1 0 0 0,0 1-1 0 0,-2-1 1 0 0,0-1 0 0 0,0 0 0 0 0,-2 0 0 0 0,0-1 0 0 0,-12 15 16 0 0,11-12 3 0 0,6-9-24 0 0,0 0 1 0 0,1 0-1 0 0,0 1 0 0 0,1 0 1 0 0,-1 0-1 0 0,2 1 0 0 0,-1 0 1 0 0,1 0-1 0 0,1 0 0 0 0,0 1 1 0 0,0-1-1 0 0,1 1 0 0 0,1 0 1 0 0,0 0-1 0 0,0 0 5 0 0,5-6-4 0 0,-1 0-1 0 0,1 0 1 0 0,0-1 0 0 0,1 0-1 0 0,-1 1 1 0 0,1-1-1 0 0,0 0 1 0 0,0-1-1 0 0,0 1 1 0 0,0-1 0 0 0,1 0-1 0 0,-1 0 1 0 0,1 0-1 0 0,0 0 1 0 0,0-1 0 0 0,0 0-1 0 0,0 0 1 0 0,0 0-1 0 0,0-1 1 0 0,1 0 0 0 0,-1 0-1 0 0,1 0 1 0 0,1 0 4 0 0,-6-1 0 0 0,14 3 3 0 0,0 0 0 0 0,-1 2 0 0 0,1-1 0 0 0,-1 2 0 0 0,1 0 0 0 0,-2 1 0 0 0,12 7-3 0 0,-23-13 16 0 0,-1 0 1 0 0,1 1-1 0 0,-1-1 0 0 0,1 1 0 0 0,-1-1 1 0 0,0 1-1 0 0,0-1 0 0 0,0 1 0 0 0,0 0 1 0 0,0 0-1 0 0,0 0 0 0 0,0 0 0 0 0,0-1 1 0 0,-1 1-1 0 0,1 0 0 0 0,-1 0 0 0 0,1 0 1 0 0,-1 0-1 0 0,0 0 0 0 0,0 0 0 0 0,0 0 1 0 0,0 1-1 0 0,0-1 0 0 0,0 0 0 0 0,-1 0 1 0 0,1 0-1 0 0,-1 0 0 0 0,1-1 0 0 0,-1 1 1 0 0,0 0-1 0 0,0 0 0 0 0,0 0 0 0 0,0 0 1 0 0,0-1-1 0 0,0 1 0 0 0,0 0 0 0 0,-1 0-16 0 0,-53 57 716 0 0,55-58-715 0 0,-231 153 504 0 0,190-128-584 0 0,0-2-1 0 0,-2-1 1 0 0,-1-2 0 0 0,-12 2 79 0 0,31-18-1529 0 0,31-17-4040 0 0,32-13-3281 0 0,-25 14 2485 0 0</inkml:trace>
  <inkml:trace contextRef="#ctx0" brushRef="#br0" timeOffset="1073.3">971 840 5505 0 0,'0'0'2693'0'0,"0"0"-517"0"0,0 0-313 0 0,0 0-13 0 0,0 0-44 0 0,0 0-245 0 0,0 0-447 0 0,0 0-407 0 0,0 0-295 0 0,-11 32-175 0 0,-31 97-66 0 0,39-93-52 0 0,16-33 8 0 0,-8-4-66 0 0,11 0 55 0 0,1-1 1 0 0,-1-1 0 0 0,1 0 0 0 0,-1-2 0 0 0,0 0-1 0 0,-1 0 1 0 0,1-1 0 0 0,-1-1 0 0 0,0-1-1 0 0,-1 0 1 0 0,0-1 0 0 0,0-1 0 0 0,-1 0-1 0 0,0 0 1 0 0,0-1 0 0 0,-1-1 0 0 0,2-4-117 0 0,4 0 30 0 0,189-186 185 0 0,-206 202-234 0 0,0 1 1 0 0,1 0 0 0 0,-1 0 0 0 0,0 0 0 0 0,0 0-1 0 0,1 0 1 0 0,-1 1 0 0 0,0-1 0 0 0,0 0 0 0 0,0 1-1 0 0,-1-1 1 0 0,1 0 0 0 0,0 1 0 0 0,0-1 0 0 0,-1 1 0 0 0,1-1-1 0 0,-1 1 1 0 0,1-1 0 0 0,-1 1 0 0 0,0 0 0 0 0,1-1-1 0 0,-1 1 1 0 0,0 0 0 0 0,0-1 0 0 0,0 1 0 0 0,-1-1-1 0 0,1 1 1 0 0,0 0 0 0 0,0-1 0 0 0,-1 1 0 0 0,1-1 0 0 0,-1 1-1 0 0,0-1 1 0 0,1 1 0 0 0,-1-1 0 0 0,0 1 18 0 0,1 4-18 0 0,-3 24-15 0 0,2-26 25 0 0,-1 0 0 0 0,1 0 1 0 0,0 1-1 0 0,0-1 1 0 0,0 1-1 0 0,1-1 1 0 0,-1 0-1 0 0,1 1 0 0 0,0-1 1 0 0,1 1-1 0 0,-1-1 1 0 0,1 1-1 0 0,0-1 1 0 0,0 1-1 0 0,0-1 0 0 0,0 0 1 0 0,1 0-1 0 0,0 0 1 0 0,0 0-1 0 0,0 0 1 0 0,0 0-1 0 0,1 0 0 0 0,-1 0 1 0 0,1-1-1 0 0,0 1 1 0 0,0-1-1 0 0,0 0 1 0 0,1 0-1 0 0,-1 0 0 0 0,1-1 1 0 0,-1 1-1 0 0,1-1 1 0 0,0 0-1 0 0,0 0 1 0 0,3 1 7 0 0,1-1 44 0 0,0 0-1 0 0,0-1 1 0 0,0 0 0 0 0,0-1 0 0 0,-1 0 0 0 0,1 0 0 0 0,0 0 0 0 0,0-1 0 0 0,0 0 0 0 0,0-1-1 0 0,-1 0 1 0 0,1 0 0 0 0,0-1 0 0 0,-1 0 0 0 0,0 0 0 0 0,0-1 0 0 0,0 1 0 0 0,0-2 0 0 0,0 1-1 0 0,-1-1 1 0 0,0 0 0 0 0,0 0 0 0 0,3-4-44 0 0,33-32 305 0 0,-3-2-1 0 0,-1-2 1 0 0,-2-1 0 0 0,-2-1-1 0 0,-3-3 1 0 0,-1 0 0 0 0,17-44-305 0 0,-30 55 28 0 0,-3-1 1 0 0,-1 0 0 0 0,-2 0-1 0 0,-2-1 1 0 0,-1-1 0 0 0,-2 0-1 0 0,-3 0 1 0 0,0-39-29 0 0,-3 80 3 0 0,0-1-1 0 0,1 1 1 0 0,-1-1 0 0 0,0 1-1 0 0,0-1 1 0 0,0 0 0 0 0,0 1-1 0 0,0-1 1 0 0,-1 1 0 0 0,1-1-1 0 0,0 1 1 0 0,-1-1 0 0 0,1 1-1 0 0,-1 0 1 0 0,1-1 0 0 0,-1 1-1 0 0,0-1 1 0 0,1 1 0 0 0,-1 0-1 0 0,0 0 1 0 0,0-1 0 0 0,0 1-1 0 0,0 0 1 0 0,0 0 0 0 0,0 0-1 0 0,-1 0 1 0 0,0-1-3 0 0,-19 40-373 0 0,1 24 348 0 0,3 1 0 0 0,2 0 0 0 0,3 1 1 0 0,2 0-1 0 0,4 1 0 0 0,2 0 0 0 0,4 22 25 0 0,2-62-46 0 0,0 0 0 0 0,2-1 0 0 0,1 1-1 0 0,1-1 1 0 0,1 0 0 0 0,1 0 0 0 0,1-1 0 0 0,1 0 0 0 0,1-1-1 0 0,1 0 1 0 0,2 1 46 0 0,-9-9-2907 0 0,-78-90-11952 0 0,59 61 10512 0 0,2 7 2411 0 0</inkml:trace>
  <inkml:trace contextRef="#ctx0" brushRef="#br0" timeOffset="1329.6">1468 332 11554 0 0,'0'0'1610'0'0,"0"0"-136"0"0,0 0 33 0 0,0 0-32 0 0,35 0-198 0 0,116 0-214 0 0,-42-3 342 0 0,-1-5-1 0 0,107-22-1404 0 0,-52 5 213 0 0,-82 14-464 0 0,12-1-1368 0 0,-32 5-4051 0 0,-31 3-5651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53 4209 0 0,'0'0'1900'0'0,"0"0"-247"0"0,0 0-198 0 0,0 0 33 0 0,0 0 76 0 0,0 0-27 0 0,0 0-289 0 0,0 0-421 0 0,0 0-358 0 0,0 0-257 0 0,0 0-114 0 0,0 3-9 0 0,12 498 2410 0 0,-35-314-2316 0 0,23-227 2662 0 0,5-85-2583 0 0,5 58-217 0 0,2 0 0 0 0,4 2 0 0 0,2-1 0 0 0,4 2 1 0 0,26-55-46 0 0,-44 109-1 0 0,1-1-1 0 0,0 2 1 0 0,1-1 0 0 0,0 0 0 0 0,0 1 0 0 0,1 0 0 0 0,0 1 0 0 0,1 0 0 0 0,0 0 0 0 0,0 0 0 0 0,1 1 0 0 0,-1 0 0 0 0,10-5 1 0 0,-15 11-6 0 0,-1 0-1 0 0,0 1 0 0 0,1-1 1 0 0,-1 1-1 0 0,1-1 1 0 0,-1 1-1 0 0,0 0 0 0 0,1 0 1 0 0,-1 0-1 0 0,1 0 1 0 0,-1 0-1 0 0,0 1 0 0 0,1-1 1 0 0,-1 1-1 0 0,1-1 1 0 0,-1 1-1 0 0,0 0 0 0 0,0 0 1 0 0,1 0-1 0 0,-1 0 1 0 0,0 0-1 0 0,0 1 0 0 0,0-1 1 0 0,0 1-1 0 0,0-1 1 0 0,-1 1-1 0 0,1 0 0 0 0,0 0 1 0 0,-1 0-1 0 0,1-1 1 0 0,-1 2-1 0 0,0-1 0 0 0,0 0 1 0 0,1 2 6 0 0,33 88 90 0 0,-30-73-76 0 0,1 20-906 0 0,-6-38 82 0 0,0-1-555 0 0,0 0-824 0 0,0-1-3273 0 0,0-2 2897 0 0,0 3 1272 0 0,0-4-6761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0 3209 0 0,'0'0'1657'0'0,"0"0"-79"0"0,0 0 200 0 0,0 0 306 0 0,0 0 115 0 0,0 0-246 0 0,0 0-548 0 0,0 0-495 0 0,0 0-337 0 0,0 0-202 0 0,0 0-103 0 0,0 0-70 0 0,0 0-72 0 0,-16 26-51 0 0,-52 79-64 0 0,28-32-1782 0 0,36-60-525 0 0,1-6-2493 0 0,2-3-4750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0,'0'0'739'0'0,"0"0"879"0"0,0 0 394 0 0,0 0 212 0 0,0 0 85 0 0,0 0-149 0 0,0 0-450 0 0,0 0-530 0 0,0 0-398 0 0,0 0-226 0 0,0 0-69 0 0,0 0 19 0 0,8-3 48 0 0,62-16 1206 0 0,156 19 277 0 0,-180 4-1529 0 0,-46-4-229 0 0,0 0 61 0 0,0 0 40 0 0,-40-74 582 0 0,30 63-911 0 0,-77-91-48 0 0,64 65-2065 0 0,31 36-7993 0 0,-3 1-697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0,'0'0'417'0'0,"0"0"1116"0"0,0 0 510 0 0,0 0 189 0 0,0 0 5 0 0,0 0-299 0 0,0 0-386 0 0,0 0-353 0 0,0 0-295 0 0,0 0-184 0 0,0 0-106 0 0,0 0-18 0 0,0 0-15 0 0,5-1-21 0 0,34 1 950 0 0,81 1 1412 0 0,-25-7-2575 0 0,14-10-794 0 0,-90 10-659 0 0,-15 5-3102 0 0,-1 1-4129 0 0,-3 0 530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2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0,'0'0'928'0'0,"0"0"655"0"0,0 0 346 0 0,0 0 34 0 0,0 0-228 0 0,0 0-428 0 0,0 0-388 0 0,0 0-194 0 0,0 0-23 0 0,0 0 56 0 0,5 0 56 0 0,273 0 7185 0 0,-116-18-7866 0 0,-162 18-657 0 0,0 0-412 0 0,0 0-714 0 0,0 0-1333 0 0,0 0-2806 0 0,0 0-3824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0 258 0 0 0,'0'0'1444'0'0,"0"0"147"0"0,0 0 218 0 0,0 0 246 0 0,0 0 61 0 0,0 0-179 0 0,0 0-434 0 0,0 0-443 0 0,0 0-321 0 0,0 0-146 0 0,0 0-47 0 0,0 0-45 0 0,11-3-2 0 0,84-12 1024 0 0,243 11 2311 0 0,-338 4-3494 0 0,0 0 83 0 0,0 0 46 0 0,-16-22 741 0 0,-142-148-1676 0 0,140 143-2357 0 0,16 20-1484 0 0,1 1-3462 0 0,1 2-1058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48 170 288 0 0,'0'0'1815'0'0,"0"0"-367"0"0,0 0-67 0 0,0 0 259 0 0,0 0 204 0 0,0 0 16 0 0,0 0-248 0 0,0 0-372 0 0,0 0-337 0 0,-4 32-228 0 0,-12 100-150 0 0,15 17 1064 0 0,5-94-1235 0 0,-1-7-152 0 0,-1-27-115 0 0,0-1 0 0 0,-2 1 0 0 0,-1 0 0 0 0,0-1 0 0 0,-2 1 0 0 0,-2 13-87 0 0,-15 14 819 0 0,12-67 1653 0 0,14-74-1432 0 0,37-46-647 0 0,-18 66-269 0 0,-21 61-115 0 0,17-60 17 0 0,3 1 1 0 0,4 1-1 0 0,2 1 1 0 0,11-12-27 0 0,-29 58 11 0 0,-11 19-8 0 0,1 0 0 0 0,-1 0 0 0 0,1 0 0 0 0,0 1-1 0 0,-1-1 1 0 0,2 1 0 0 0,-1-1 0 0 0,0 1 0 0 0,1 0 0 0 0,-1 0-1 0 0,1 0 1 0 0,0 0 0 0 0,0 0 0 0 0,0 1 0 0 0,0-1 0 0 0,1 1 0 0 0,-1 0-1 0 0,1 0 1 0 0,-1 0 0 0 0,1 0 0 0 0,0 1 0 0 0,0 0 0 0 0,0-1 0 0 0,-1 1-1 0 0,1 1 1 0 0,1-1-3 0 0,1 4 3 0 0,-1 0 0 0 0,1 1 0 0 0,-1-1 0 0 0,1 1 0 0 0,-1 1 0 0 0,0-1 0 0 0,0 1 0 0 0,-1 0 0 0 0,0 0 0 0 0,0 0 0 0 0,0 0 0 0 0,0 1 0 0 0,-1 0 0 0 0,0 0 0 0 0,0 0 0 0 0,0 0-3 0 0,31 96 91 0 0,-17-50-1114 0 0,3-62-12920 0 0,-19 9 11983 0 0,4-6-4199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8:55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2 140 0 0 0,'0'0'245'0'0,"0"0"182"0"0,0 0 56 0 0,-1 3 38 0 0,1 3-311 0 0,1-1-1 0 0,0 0 0 0 0,0 1 1 0 0,1-1-1 0 0,-1 0 0 0 0,1 0 1 0 0,0 0-1 0 0,1 0 0 0 0,-1 0 1 0 0,1-1-1 0 0,0 1 0 0 0,0-1 1 0 0,0 1-1 0 0,1-1 0 0 0,-1 0 1 0 0,1-1-1 0 0,0 1 0 0 0,0 0 1 0 0,1-1-1 0 0,-1 0 0 0 0,1 0 1 0 0,-1-1-1 0 0,6 3-209 0 0,-7-2 197 0 0,7 3 103 0 0,0 0-1 0 0,0-1 1 0 0,1 1-1 0 0,0-2 1 0 0,0 0-1 0 0,0 0 1 0 0,0-1-1 0 0,1 0 1 0 0,-1-1-1 0 0,1-1 1 0 0,0 1-1 0 0,-1-2 1 0 0,1 0-1 0 0,0 0 1 0 0,0-1-1 0 0,-1-1 1 0 0,8-1-300 0 0,15-4 530 0 0,0-2 0 0 0,-1-1 0 0 0,0-1 0 0 0,-1-2 0 0 0,11-7-530 0 0,-22 11 191 0 0,0-1 1 0 0,0-1 0 0 0,-1-1-1 0 0,-1-1 1 0 0,0-1-1 0 0,-1 0 1 0 0,0-1 0 0 0,-1-1-1 0 0,-1-1 1 0 0,-1 0-1 0 0,0-1 1 0 0,1-4-192 0 0,-8-10 1460 0 0,-8 31-1196 0 0,0 1-45 0 0,-36 60-803 0 0,13 2 802 0 0,3 1 0 0 0,3 0 1 0 0,3 1-1 0 0,3 1 0 0 0,2 1 0 0 0,1 58-218 0 0,-42 413 301 0 0,30-408-259 0 0,6-81 81 0 0,-4-49-1695 0 0,10-4-9100 0 0,8 4 3053 0 0</inkml:trace>
  <inkml:trace contextRef="#ctx0" brushRef="#br0" timeOffset="428.035">92 784 528 0 0,'0'0'947'0'0,"0"0"-116"0"0,0 0 16 0 0,0 0 210 0 0,35-9 258 0 0,112-33 119 0 0,135-27 4098 0 0,26 2-2706 0 0,-228 45-1778 0 0,-116 63 3682 0 0,4 64-5015 0 0,26-78 722 0 0,-11 101-1137 0 0,17-100-4477 0 0,0-1-4999 0 0,0-23 4982 0 0</inkml:trace>
  <inkml:trace contextRef="#ctx0" brushRef="#br0" timeOffset="901.775">1239 946 0 0 0,'0'0'555'0'0,"8"-19"668"0"0,26-60 244 0 0,-30 45 4742 0 0,-28 29-1674 0 0,-11 25-2494 0 0,23-9-1898 0 0,0-1-1 0 0,0 2 0 0 0,1 0 1 0 0,1 0-1 0 0,0 1 1 0 0,1 0-1 0 0,0 0 1 0 0,1 1-1 0 0,0 0 1 0 0,2 1-1 0 0,-1 0 1 0 0,2 0-1 0 0,0 0 1 0 0,1 1-1 0 0,0-1 0 0 0,1 1 1 0 0,0 6-143 0 0,3-19 2 0 0,-1 1 1 0 0,1-1-1 0 0,0 1 0 0 0,0-1 1 0 0,0 1-1 0 0,0-1 0 0 0,1 1 1 0 0,-1-1-1 0 0,1 0 0 0 0,0 1 1 0 0,0-1-1 0 0,0 0 0 0 0,0 1 1 0 0,1-1-1 0 0,-1 0 0 0 0,1 0 1 0 0,0 0-1 0 0,0 0 0 0 0,0-1 1 0 0,0 1-1 0 0,0 0 0 0 0,1-1 1 0 0,-1 1-1 0 0,1-1 0 0 0,0 0 1 0 0,-1 0-1 0 0,1 0 0 0 0,0 0 1 0 0,0-1-1 0 0,0 1 0 0 0,1-1 1 0 0,-1 0-1 0 0,0 0 0 0 0,1 0 1 0 0,-1 0-1 0 0,0 0 0 0 0,1-1 1 0 0,-1 1-1 0 0,1-1 0 0 0,-1 0-2 0 0,12-1 160 0 0,-1 0-1 0 0,1-1 0 0 0,-1 0 1 0 0,0-1-1 0 0,0-1 1 0 0,0 0-1 0 0,0-1 0 0 0,-1 0 1 0 0,1-1-1 0 0,-1-1 0 0 0,-1 0 1 0 0,0-1-1 0 0,0 0 0 0 0,0-1 1 0 0,-1 0-1 0 0,0-1 1 0 0,-1 0-1 0 0,0 0 0 0 0,0-1 1 0 0,-1-1-1 0 0,-1 0 0 0 0,0 0 1 0 0,-1 0-1 0 0,0-1 1 0 0,0 0-1 0 0,-2-1 0 0 0,0 1 1 0 0,0-1-1 0 0,-1 0 0 0 0,-1 0 1 0 0,0 0-1 0 0,0-15-159 0 0,-3 25-55 0 0,0 0 0 0 0,-1 0 0 0 0,0 0 0 0 0,1 1 0 0 0,-1-1-1 0 0,0 0 1 0 0,-1 1 0 0 0,1-1 0 0 0,-1 1 0 0 0,1-1 0 0 0,-1 1 0 0 0,0 0 0 0 0,-1-1 0 0 0,1 1 0 0 0,0 0 0 0 0,-1 1-1 0 0,0-1 1 0 0,1 0 0 0 0,-1 1 0 0 0,0-1 0 0 0,0 1 0 0 0,-1 0 0 0 0,1 0 0 0 0,0 0 0 0 0,-1 1 0 0 0,1-1 0 0 0,-1 1-1 0 0,-2-1 56 0 0,0 0-410 0 0,0 0 0 0 0,0 1 0 0 0,-1 0 0 0 0,1 0-1 0 0,0 0 1 0 0,-1 1 0 0 0,1 0 0 0 0,0 0-1 0 0,0 1 1 0 0,-1-1 0 0 0,1 1 0 0 0,0 1-1 0 0,0-1 1 0 0,0 1 0 0 0,0 0 0 0 0,0 1 0 0 0,-3 1 410 0 0,-41 30-8784 0 0,34-22 2439 0 0</inkml:trace>
  <inkml:trace contextRef="#ctx0" brushRef="#br0" timeOffset="1164.03">1616 1212 3361 0 0,'0'0'2628'0'0,"0"0"-241"0"0,0 0-49 0 0,0 0 36 0 0,0 0-147 0 0,0 0-320 0 0,0 0-394 0 0,0 0-357 0 0,0 0-257 0 0,0 0-180 0 0,0 0-109 0 0,0 0-79 0 0,9-32-65 0 0,27-98-62 0 0,3 45 188 0 0,-24 64-574 0 0,0 1 1 0 0,2 0-1 0 0,0 1 1 0 0,1 1-1 0 0,0 1 1 0 0,2 0-1 0 0,0 1 0 0 0,1 2 1 0 0,0 0-1 0 0,2 1 1 0 0,-1 1-1 0 0,13-4-18 0 0,-34 16-84 0 0,0-1-1 0 0,0 1 1 0 0,0-1-1 0 0,0 1 1 0 0,0-1-1 0 0,0 1 1 0 0,0 0-1 0 0,0-1 1 0 0,1 1-1 0 0,-1 0 1 0 0,0 0-1 0 0,0 0 1 0 0,0 0-1 0 0,0 0 1 0 0,1 0-1 0 0,-1 0 1 0 0,0 0-1 0 0,0 1 1 0 0,0-1-1 0 0,0 0 1 0 0,0 1 0 0 0,0-1-1 0 0,0 1 1 0 0,1-1-1 0 0,-1 1 1 0 0,0 0-1 0 0,-1-1 1 0 0,1 1-1 0 0,0 0 1 0 0,0 0-1 0 0,0-1 1 0 0,0 1-1 0 0,-1 0 1 0 0,1 0-1 0 0,0 0 1 0 0,0 1 84 0 0,9 26-8164 0 0,-8-23 5846 0 0,0 7-8492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1 416 2048 0 0,'0'0'1835'0'0,"0"0"-159"0"0,0 0 97 0 0,0 0 277 0 0,0 0 106 0 0,0 0-174 0 0,0 0-363 0 0,0 0-366 0 0,0 0-257 0 0,0 0-125 0 0,0 0-99 0 0,0 0-75 0 0,35-6-50 0 0,111-18-107 0 0,45 14 846 0 0,-114 28-1236 0 0,-127-96 2818 0 0,38 60-2900 0 0,2 0 1 0 0,0-1-1 0 0,0 0 1 0 0,2-1-1 0 0,1 1 1 0 0,0-2-1 0 0,0-5-68 0 0,-1-31-2055 0 0,10-4-3289 0 0,2 39-1847 0 0,3 6-4117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3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279 603 16 0 0,'0'0'1894'0'0,"0"0"-94"0"0,0 0-57 0 0,0 0 134 0 0,0 0 38 0 0,0 0-154 0 0,0 0-276 0 0,0 0-381 0 0,0 0-300 0 0,0 0-210 0 0,0 0-118 0 0,0 0-48 0 0,0 0-19 0 0,-23 3-21 0 0,-71 8-66 0 0,43 11 28 0 0,44-14-298 0 0,-1-2-50 0 0,-1 1-1 0 0,1-1 1 0 0,1 2-1 0 0,-1-1 1 0 0,1 1-1 0 0,1 0 1 0 0,-1 1-1 0 0,1-1 1 0 0,1 1-1 0 0,0 0 1 0 0,0 1-1 0 0,1-1 1 0 0,0 1-1 0 0,0 0 1 0 0,1 0-1 0 0,1 0 1 0 0,-1 1-1 0 0,1 7-1 0 0,2-13-2 0 0,0 0 0 0 0,1 0-1 0 0,-1 0 1 0 0,1-1 0 0 0,0 1 0 0 0,1 0-1 0 0,-1-1 1 0 0,1 1 0 0 0,0-1 0 0 0,0 0-1 0 0,0 1 1 0 0,1-1 0 0 0,-1 0 0 0 0,1 0-1 0 0,0-1 1 0 0,0 1 0 0 0,1 0-1 0 0,-1-1 1 0 0,1 0 0 0 0,-1 0 0 0 0,1 0-1 0 0,0 0 1 0 0,0-1 0 0 0,1 0 0 0 0,-1 1-1 0 0,0-1 1 0 0,1-1 0 0 0,-1 1 0 0 0,1-1 2 0 0,3 2 151 0 0,0 0 0 0 0,1-1 0 0 0,-1-1 1 0 0,1 1-1 0 0,-1-1 0 0 0,1-1 0 0 0,0 1 1 0 0,-1-1-1 0 0,1-1 0 0 0,-1 0 0 0 0,1 0 1 0 0,-1-1-1 0 0,1 0 0 0 0,-1 0 0 0 0,0-1 1 0 0,0 0-1 0 0,0 0 0 0 0,0-1 0 0 0,0 0 1 0 0,-1-1-1 0 0,0 1 0 0 0,0-1 0 0 0,6-6-151 0 0,11-9 353 0 0,-1-2 0 0 0,0 0 0 0 0,-2-1 0 0 0,-1-2 1 0 0,16-24-354 0 0,-17 21-168 0 0,-2 0 0 0 0,-1-1 1 0 0,-1 0-1 0 0,-2-1 1 0 0,-1-1-1 0 0,-1 0 0 0 0,-1-1 1 0 0,-2 0-1 0 0,-2 0 1 0 0,-1-1-1 0 0,-1 0 0 0 0,-1 0 1 0 0,-2 0-1 0 0,-2 0 1 0 0,-2-15 167 0 0,0 33-183 0 0,0-1 1 0 0,-1 1-1 0 0,-1 0 1 0 0,0 0-1 0 0,-1 1 1 0 0,0-1-1 0 0,-1 1 1 0 0,-6-8 182 0 0,10 16-47 0 0,0 1 0 0 0,-1 1 0 0 0,1-1 0 0 0,-1 0 0 0 0,0 1 0 0 0,0 0 0 0 0,0 0 0 0 0,0 0 0 0 0,-1 0 1 0 0,0 1-1 0 0,0 0 0 0 0,0 0 0 0 0,0 0 0 0 0,0 0 0 0 0,0 1 0 0 0,-1 0 0 0 0,0 0 0 0 0,1 0 0 0 0,-1 1 0 0 0,0 0 0 0 0,1 0 1 0 0,-1 0-1 0 0,0 1 0 0 0,-3 0 47 0 0,2 3 16 0 0,0 0 1 0 0,0 0-1 0 0,0 1 0 0 0,1-1 1 0 0,0 2-1 0 0,-1-1 0 0 0,1 1 1 0 0,1 0-1 0 0,-1 0 1 0 0,1 0-1 0 0,0 1 0 0 0,0 0 1 0 0,0 0-1 0 0,1 0 0 0 0,0 0 1 0 0,0 1-1 0 0,1 0 1 0 0,0 0-1 0 0,0 0 0 0 0,0 0 1 0 0,1 1-17 0 0,-4 9 91 0 0,1-1 0 0 0,0 1 1 0 0,2-1-1 0 0,0 1 0 0 0,1 0 0 0 0,0 0 0 0 0,2 0 1 0 0,0 1-1 0 0,0-1 0 0 0,2 0 0 0 0,0 0 1 0 0,1 0-1 0 0,1-1 0 0 0,0 1 0 0 0,2-1 1 0 0,-1 0-1 0 0,9 16-91 0 0,3 2 320 0 0,2-1 0 0 0,1-1 0 0 0,2 0 0 0 0,1-2 0 0 0,1 0 0 0 0,9 6-320 0 0,115 118 990 0 0,-134-135-1004 0 0,-24-23-1513 0 0,-11-21-4131 0 0,11 6-5087 0 0,7 12 6360 0 0</inkml:trace>
  <inkml:trace contextRef="#ctx0" brushRef="#br0" timeOffset="1758.566">888 622 2489 0 0,'0'0'1645'0'0,"0"0"-407"0"0,0 0 22 0 0,0 0 294 0 0,0 0 307 0 0,0 0 127 0 0,0 0-227 0 0,36-2-364 0 0,113-2-385 0 0,109 2 1476 0 0,-237 10-2451 0 0,-20-2-2395 0 0,-26-1-9868 0 0,18-5 8080 0 0</inkml:trace>
  <inkml:trace contextRef="#ctx0" brushRef="#br0" timeOffset="2070.385">1072 246 6449 0 0,'0'0'1327'0'0,"0"0"-456"0"0,0 0-49 0 0,0 0 365 0 0,0 0 376 0 0,0 0 121 0 0,0 0-205 0 0,0 0-307 0 0,3 33-286 0 0,10 102-218 0 0,8 11 579 0 0,-5 147-840 0 0,-16-279-1510 0 0,2 35 1011 0 0,2-34-4820 0 0,1-1-5686 0 0,-4-13 7541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4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0 307 0 0 0,'0'0'1083'0'0,"0"0"297"0"0,0 0 189 0 0,0 0 15 0 0,0 0-50 0 0,0 0-70 0 0,0 0-76 0 0,34 14-86 0 0,107 43-77 0 0,-55-42 508 0 0,-68-17-1301 0 0,10-2 42 0 0,1-2-1 0 0,-1-1 1 0 0,0-1 0 0 0,0-1-1 0 0,-1-2 1 0 0,-1 0 0 0 0,0-2-1 0 0,0-1 1 0 0,-1-1 0 0 0,2-3-474 0 0,-7 3 264 0 0,0 0 0 0 0,-1-2 0 0 0,0 0 0 0 0,-1-1 0 0 0,-1-1-1 0 0,-1 0 1 0 0,-1-2 0 0 0,-1 1 0 0 0,-1-2 0 0 0,0 0 0 0 0,-2 0 0 0 0,2-5-264 0 0,-13 26 4 0 0,0 0 0 0 0,0-1 0 0 0,1 1 0 0 0,-1 0 0 0 0,1 0-1 0 0,-1 0 1 0 0,1 0 0 0 0,0 0 0 0 0,-1 1 0 0 0,1-1 0 0 0,0 0 0 0 0,0 0-1 0 0,-1 0 1 0 0,1 0 0 0 0,0 1 0 0 0,0-1 0 0 0,0 0 0 0 0,0 1 0 0 0,0-1 0 0 0,0 1-1 0 0,0-1 1 0 0,0 1 0 0 0,0 0 0 0 0,0-1 0 0 0,0 1 0 0 0,0 0 0 0 0,1 0 0 0 0,-1-1-1 0 0,0 1 1 0 0,0 0 0 0 0,0 0 0 0 0,0 0 0 0 0,0 1 0 0 0,0-1 0 0 0,1 0 0 0 0,-1 0-1 0 0,0 1 1 0 0,0-1 0 0 0,0 0 0 0 0,0 1 0 0 0,0-1 0 0 0,0 1 0 0 0,0-1-1 0 0,0 1 1 0 0,0 0 0 0 0,0-1 0 0 0,-1 1 0 0 0,1 0 0 0 0,0 0 0 0 0,0 0 0 0 0,0 0-1 0 0,-1-1 1 0 0,1 1 0 0 0,-1 0 0 0 0,1 0 0 0 0,-1 0 0 0 0,1 0 0 0 0,-1 1 0 0 0,1-1-1 0 0,-1 0 1 0 0,0 0 0 0 0,0 0-4 0 0,16 25 29 0 0,-2 0 1 0 0,-1 1-1 0 0,-2 0 0 0 0,0 1 0 0 0,-2 0 1 0 0,-1 1-1 0 0,-1 0 0 0 0,-1 0 0 0 0,-2 0 0 0 0,-1 1 1 0 0,-1 0-1 0 0,-2 16-29 0 0,-1-42 11 0 0,0 1 0 0 0,0-1 1 0 0,0 0-1 0 0,0 0 0 0 0,0 0 0 0 0,-1 0 1 0 0,0 0-1 0 0,0 0 0 0 0,0-1 0 0 0,0 1 1 0 0,0-1-1 0 0,-1 1 0 0 0,0-1 0 0 0,1 0 0 0 0,-1 0 1 0 0,-1 0-1 0 0,1 0 0 0 0,0 0 0 0 0,-1-1 1 0 0,1 0-1 0 0,-1 1 0 0 0,0-1 0 0 0,0-1 1 0 0,1 1-1 0 0,-1 0 0 0 0,0-1 0 0 0,-3 1-11 0 0,-116 16-276 0 0,-1-24-2934 0 0,100 1-545 0 0,14 5-6949 0 0,10 0 5157 0 0</inkml:trace>
  <inkml:trace contextRef="#ctx0" brushRef="#br0" timeOffset="369.897">1462 94 8874 0 0,'0'0'1023'0'0,"0"0"-44"0"0,0 0 130 0 0,0 0 244 0 0,0 0 147 0 0,-33 29-124 0 0,-102 91-356 0 0,74-44-71 0 0,57-63-827 0 0,1-8-102 0 0,1 0 0 0 0,-1 0 1 0 0,1 0-1 0 0,1 0 0 0 0,-1 0 0 0 0,1 0 0 0 0,0 1 0 0 0,0-1 0 0 0,1 0 0 0 0,-1 1 1 0 0,1-1-1 0 0,0 1 0 0 0,1-1 0 0 0,-1 0 0 0 0,1 1 0 0 0,0-1 0 0 0,0 0 0 0 0,1 0 1 0 0,0 0-1 0 0,0 0 0 0 0,0 0 0 0 0,0 0 0 0 0,1 0 0 0 0,0-1 0 0 0,0 1 0 0 0,0-1 0 0 0,0 0 1 0 0,1 0-1 0 0,-1 0 0 0 0,1 0 0 0 0,0 0 0 0 0,1-1 0 0 0,-1 0 0 0 0,0 0 0 0 0,4 1-20 0 0,8 2 111 0 0,1-2 0 0 0,-1 0 0 0 0,1-1 0 0 0,1 0 0 0 0,-1-1 0 0 0,0-1 0 0 0,0-1 0 0 0,0-1 0 0 0,1 0-1 0 0,-1-1 1 0 0,0-1 0 0 0,0-1 0 0 0,-1 0 0 0 0,1-1 0 0 0,-1-1 0 0 0,0 0 0 0 0,0-1 0 0 0,-1-1 0 0 0,12-7-111 0 0,-15 7 197 0 0,0 1 1 0 0,0-1-1 0 0,-1-1 1 0 0,0 0-1 0 0,0-1 1 0 0,-1 0 0 0 0,0 0-1 0 0,-1-1 1 0 0,-1 0-1 0 0,1-1 1 0 0,1-4-198 0 0,-7 11 50 0 0,-1 0-1 0 0,1-1 1 0 0,-1 1 0 0 0,0-1 0 0 0,0 1-1 0 0,0-1 1 0 0,-1 1 0 0 0,0-1 0 0 0,0 0-1 0 0,-1 0 1 0 0,0 0 0 0 0,0 0 0 0 0,0 1-1 0 0,0-1 1 0 0,-1 0 0 0 0,0 0 0 0 0,0 1-1 0 0,-1-1 1 0 0,0 0 0 0 0,0 1-1 0 0,0-1 1 0 0,0 1 0 0 0,-1 0 0 0 0,0 0-1 0 0,0 0 1 0 0,0 0 0 0 0,-1 0 0 0 0,-1 0-50 0 0,-3-5-115 0 0,-1 1 1 0 0,-1 1-1 0 0,1 0 0 0 0,-1 0 1 0 0,-1 1-1 0 0,0 0 1 0 0,0 1-1 0 0,0 0 1 0 0,0 1-1 0 0,-1 0 1 0 0,0 1-1 0 0,0 0 1 0 0,-6-1 114 0 0,-104-2-3862 0 0,92 15 386 0 0,12 1-2180 0 0,4 2-4544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368 310 2176 0 0,'0'0'1850'0'0,"0"0"-435"0"0,0 0-47 0 0,0 0 189 0 0,0 0 257 0 0,0 0 63 0 0,0 0-303 0 0,0 0-507 0 0,0 0-468 0 0,0 0-298 0 0,0 0-96 0 0,3 3 33 0 0,1 3-97 0 0,0 0 0 0 0,0 0 1 0 0,-1 1-1 0 0,0-1 0 0 0,0 1 1 0 0,-1 0-1 0 0,0 0 0 0 0,0 0 0 0 0,0 0 1 0 0,-1 0-1 0 0,0 0 0 0 0,-1 1 1 0 0,1-1-1 0 0,-2 6-141 0 0,3 13 206 0 0,1 205 586 0 0,-5-201-827 0 0,-1 0 0 0 0,-1 0-1 0 0,-2 0 1 0 0,-1 0 0 0 0,-1-1-1 0 0,-1 0 1 0 0,-2 0 0 0 0,-8 14 35 0 0,13-26-257 0 0,3-8-4910 0 0,2-20-3394 0 0,1 4 3811 0 0</inkml:trace>
  <inkml:trace contextRef="#ctx0" brushRef="#br0" timeOffset="365.666">70 266 3097 0 0,'0'0'1380'0'0,"0"0"-515"0"0,0 0 5 0 0,0 0 404 0 0,0 0 337 0 0,0 0 76 0 0,0 0-203 0 0,0 0-272 0 0,34 4-241 0 0,111 10-148 0 0,15-14 1256 0 0,-77-8-1118 0 0,134-1-96 0 0,-214 9-921 0 0,-1 0 1 0 0,1 0 0 0 0,-1 0-1 0 0,1 1 1 0 0,0-1 0 0 0,-1 1-1 0 0,1 0 1 0 0,-1-1 0 0 0,0 1-1 0 0,1 0 1 0 0,-1 1-1 0 0,0-1 1 0 0,1 0 0 0 0,-1 1-1 0 0,0-1 1 0 0,0 1 0 0 0,0 0-1 0 0,0-1 1 0 0,-1 1 0 0 0,1 0-1 0 0,0 0 1 0 0,-1 0-1 0 0,1 1 1 0 0,-1-1 0 0 0,0 0-1 0 0,0 0 1 0 0,0 1 55 0 0,4 20-3212 0 0,-5 4-3400 0 0,-1-16-1248 0 0</inkml:trace>
  <inkml:trace contextRef="#ctx0" brushRef="#br0" timeOffset="598.265">0 1024 7674 0 0,'0'0'1033'0'0,"0"0"-31"0"0,0 0 267 0 0,0 0 308 0 0,0 0 116 0 0,0 0-172 0 0,0 0-320 0 0,33 2-291 0 0,103 6-223 0 0,-21-13 213 0 0,178-27-130 0 0,-232 20-4301 0 0,-1-4-3686 0 0,-49 13-2272 0 0</inkml:trace>
  <inkml:trace contextRef="#ctx0" brushRef="#br0" timeOffset="905.244">921 804 784 0 0,'0'0'2022'0'0,"0"0"-486"0"0,0 0-219 0 0,0 0 12 0 0,0 0 157 0 0,0 0 57 0 0,0 0-204 0 0,-2 35-323 0 0,-3 109-355 0 0,-5 19 452 0 0,10-72 1206 0 0,0-90-1750 0 0,0-1 166 0 0,0 0 119 0 0,-2-12 1317 0 0,1-15-2039 0 0,2 0 1 0 0,1 0-1 0 0,1 0 1 0 0,2 0-1 0 0,0 1 0 0 0,2-1 1 0 0,1 1-1 0 0,1 1 1 0 0,1 0-1 0 0,1 0 1 0 0,1 1-1 0 0,2 0 1 0 0,0 1-1 0 0,1 0 0 0 0,1 2 1 0 0,18-19-133 0 0,-19 22-1 0 0,0 2 1 0 0,2-1-1 0 0,0 2 0 0 0,0 0 1 0 0,1 1-1 0 0,1 1 1 0 0,1 0-1 0 0,0 2 0 0 0,0 0 1 0 0,1 2-1 0 0,1 0 1 0 0,-20 7-5 0 0,0 1-1 0 0,0 0 1 0 0,0-1-1 0 0,1 1 0 0 0,-1 0 1 0 0,0 1-1 0 0,1-1 1 0 0,-1 0-1 0 0,0 1 0 0 0,1-1 1 0 0,-1 1-1 0 0,1-1 1 0 0,-1 1-1 0 0,1 0 1 0 0,-1 0-1 0 0,1 1 0 0 0,-1-1 1 0 0,1 0-1 0 0,-1 1 1 0 0,1 0-1 0 0,-1-1 1 0 0,0 1-1 0 0,1 0 0 0 0,-1 0 1 0 0,0 0-1 0 0,0 0 1 0 0,0 1-1 0 0,0-1 1 0 0,0 1-1 0 0,0-1 0 0 0,0 1 1 0 0,0 0-1 0 0,0 0 1 0 0,-1-1-1 0 0,1 1 1 0 0,-1 0-1 0 0,1 0 0 0 0,-1 1 1 0 0,0 0 5 0 0,0 6-38 0 0,0 1 0 0 0,-2 0 1 0 0,1 0-1 0 0,-1-1 0 0 0,0 1 0 0 0,-1 0 0 0 0,0-1 1 0 0,-1 1-1 0 0,0-1 0 0 0,0 0 0 0 0,-1 0 1 0 0,0 0-1 0 0,-1-1 0 0 0,0 1 0 0 0,0-1 0 0 0,-1 0 1 0 0,0 0-1 0 0,0-1 0 0 0,-1 0 0 0 0,0 0 1 0 0,0 0-1 0 0,-1-1 0 0 0,1 0 0 0 0,-1-1 0 0 0,-1 1 1 0 0,1-2-1 0 0,-1 1 0 0 0,0-1 0 0 0,0 0 1 0 0,0-1-1 0 0,0 0 0 0 0,-1-1 0 0 0,1 0 1 0 0,-1 0-1 0 0,0-1 0 0 0,0 0 0 0 0,-6-1 38 0 0,-19-16-4890 0 0,23-8-4864 0 0,11 16 3107 0 0</inkml:trace>
  <inkml:trace contextRef="#ctx0" brushRef="#br0" timeOffset="1367.819">1679 472 0 0 0,'0'0'1430'0'0,"0"0"-29"0"0,0 0-19 0 0,0 0 264 0 0,0 0 365 0 0,0 0 109 0 0,0 0-227 0 0,0 0-390 0 0,0 0-337 0 0,0 0-216 0 0,0 0-129 0 0,0 0-62 0 0,11 6-52 0 0,36 16-51 0 0,34-12 1040 0 0,-56-11-1426 0 0,131-21 451 0 0,-125 9-4202 0 0,-3-3-3750 0 0,-26 15 2220 0 0,-2 1-398 0 0</inkml:trace>
  <inkml:trace contextRef="#ctx0" brushRef="#br0" timeOffset="1736.864">1714 667 7186 0 0,'0'0'1736'0'0,"0"0"-484"0"0,0 0-57 0 0,0 0 347 0 0,0 0 203 0 0,0 0-98 0 0,0 0-334 0 0,0 0-416 0 0,0 0-309 0 0,0 0-193 0 0,0 0-121 0 0,36 2-72 0 0,112 1-55 0 0,-45-15-84 0 0,-18-7-900 0 0,-52 12-2082 0 0,0 0-4266 0 0,-16 3-2056 0 0</inkml:trace>
  <inkml:trace contextRef="#ctx0" brushRef="#br0" timeOffset="2386.494">2511 450 2128 0 0,'0'0'2637'0'0,"0"0"-703"0"0,0 0-186 0 0,0 0 193 0 0,0 0 138 0 0,0 0-79 0 0,0 0-384 0 0,0 0-462 0 0,0 0-259 0 0,0 0-104 0 0,0 0-20 0 0,0 0-7 0 0,0 0-55 0 0,11-13-81 0 0,78-99 983 0 0,-8 1-616 0 0,-75 102-995 0 0,-1 0 0 0 0,1 1 0 0 0,0 0 0 0 0,1-1 0 0 0,0 2 0 0 0,0-1 0 0 0,1 1 0 0 0,0 0 0 0 0,0 1 0 0 0,1 0 0 0 0,0 0 0 0 0,0 1 0 0 0,0 0 0 0 0,3-1 0 0 0,-11 6-16 0 0,0 0 0 0 0,1 0-1 0 0,-1-1 1 0 0,0 1 0 0 0,0 0-1 0 0,0 0 1 0 0,1 0 0 0 0,-1 1-1 0 0,0-1 1 0 0,0 0 0 0 0,0 0-1 0 0,0 1 1 0 0,1-1-1 0 0,-1 0 1 0 0,0 1 0 0 0,0-1-1 0 0,0 1 1 0 0,0 0 0 0 0,0-1-1 0 0,0 1 1 0 0,0 0 0 0 0,0 0-1 0 0,0-1 1 0 0,-1 1 0 0 0,1 0-1 0 0,0 0 1 0 0,0 0 0 0 0,-1 0-1 0 0,1 0 1 0 0,-1 0 0 0 0,1 0-1 0 0,-1 0 1 0 0,1 0 0 0 0,-1 0-1 0 0,1 1 1 0 0,-1-1 0 0 0,0 0-1 0 0,0 0 1 0 0,0 0 0 0 0,1 0-1 0 0,-1 1 17 0 0,2 61-49 0 0,-3-47 63 0 0,1-13-15 0 0,-1-1 0 0 0,1 0 0 0 0,-1 0 0 0 0,1 0-1 0 0,0 0 1 0 0,0 1 0 0 0,0-1 0 0 0,0 0 0 0 0,0 0 0 0 0,1 0 0 0 0,-1 1 0 0 0,1-1 0 0 0,-1 0 0 0 0,1 0 0 0 0,0 0 0 0 0,-1 0 0 0 0,1 0 0 0 0,0 0 0 0 0,1 0 0 0 0,-1 0 0 0 0,0 0 0 0 0,1-1 0 0 0,-1 1 0 0 0,0 0 0 0 0,1-1 0 0 0,0 1-1 0 0,-1-1 1 0 0,1 0 0 0 0,0 0 0 0 0,0 1 0 0 0,0-1 0 0 0,0 0 0 0 0,0 0 0 0 0,0-1 0 0 0,0 1 0 0 0,0 0 0 0 0,0-1 0 0 0,0 1 0 0 0,1-1 0 0 0,-1 0 0 0 0,0 0 0 0 0,0 1 0 0 0,0-2 0 0 0,1 1 0 0 0,-1 0 0 0 0,0 0 0 0 0,0-1 0 0 0,0 1 0 0 0,0-1-1 0 0,0 1 1 0 0,1-2 1 0 0,102-81 97 0 0,-66 46-76 0 0,123-92 9 0 0,-109 103-38 0 0,-45 68 3 0 0,-9-4 103 0 0,-1-29-108 0 0,1 1 1 0 0,-1-1 0 0 0,2 1 0 0 0,-1-1-1 0 0,1 1 1 0 0,1-1 0 0 0,0 1 0 0 0,0-1 0 0 0,1 0-1 0 0,0 1 1 0 0,1-1 0 0 0,-1 0 0 0 0,2 0-1 0 0,0 0 1 0 0,0-1 0 0 0,0 1 0 0 0,1-1-1 0 0,0 0 1 0 0,1 0 0 0 0,-1-1 0 0 0,2 0-1 0 0,-1 0 1 0 0,1 0 0 0 0,0-1 0 0 0,1 1 9 0 0,31 11-694 0 0,-23-13-2125 0 0,-3-3-3059 0 0,2-1-4693 0 0,-13-1 6889 0 0</inkml:trace>
  <inkml:trace contextRef="#ctx0" brushRef="#br0" timeOffset="2696.269">2496 557 8098 0 0,'0'0'996'0'0,"0"0"-313"0"0,0 0 89 0 0,0 0 418 0 0,0 0 357 0 0,0 0 102 0 0,0 0-182 0 0,0 0-321 0 0,0 0-325 0 0,39 7-246 0 0,126 23-143 0 0,-44-27 70 0 0,-97-6-396 0 0,563-78 1411 0 0,-404 62-4158 0 0,-171 18 1375 0 0,6-1-2434 0 0,-6 2-3118 0 0,-6 0-258 0 0</inkml:trace>
  <inkml:trace contextRef="#ctx0" brushRef="#br0" timeOffset="3197.327">3019 767 9954 0 0,'0'0'2035'0'0,"0"0"-855"0"0,0 0-433 0 0,0 0 63 0 0,0 0 139 0 0,0 0 29 0 0,0 0-167 0 0,-31 32-279 0 0,-97 103-241 0 0,18-12-107 0 0,-76 72-326 0 0,183-182 43 0 0,29-30 330 0 0,382-339 920 0 0,-242 242-939 0 0,-165 113-206 0 0,1 0 0 0 0,-1 0 0 0 0,1 0 0 0 0,-1 0 0 0 0,1 0 0 0 0,0 1 0 0 0,-1-1 0 0 0,1 1 0 0 0,0-1 0 0 0,0 1 0 0 0,-1 0 0 0 0,1 0 0 0 0,0-1-1 0 0,0 1 1 0 0,-1 0 0 0 0,1 1 0 0 0,0-1 0 0 0,0 0 0 0 0,-1 0 0 0 0,1 1 0 0 0,0-1 0 0 0,-1 1 0 0 0,1-1 0 0 0,0 1 0 0 0,-1 0 0 0 0,1 0 0 0 0,-1 0 0 0 0,1 0 0 0 0,-1 0 0 0 0,1 0 0 0 0,-1 0 0 0 0,0 0-1 0 0,0 1 1 0 0,1-1 0 0 0,-1 0 0 0 0,0 1 0 0 0,0-1 0 0 0,0 1 0 0 0,-1-1 0 0 0,1 1 0 0 0,0-1 0 0 0,0 1 0 0 0,-1 0 0 0 0,1-1 0 0 0,-1 1 0 0 0,0 0 0 0 0,1 0 0 0 0,-1-1 0 0 0,0 1 0 0 0,0 2-6 0 0,6 25 78 0 0,1-1 1 0 0,2 1 0 0 0,1-1-1 0 0,1-1 1 0 0,1 0 0 0 0,7 10-79 0 0,-13-25 34 0 0,-1 0 1 0 0,0 1-1 0 0,-1 0 1 0 0,0 0-1 0 0,-1 0 1 0 0,0 0-1 0 0,-1 0 1 0 0,-1 0-1 0 0,0 4-34 0 0,-2-15 47 0 0,0-1 0 0 0,0 1-1 0 0,0-1 1 0 0,0 1-1 0 0,-1-1 1 0 0,1 1-1 0 0,0-1 1 0 0,-1 0-1 0 0,1 0 1 0 0,-1 0-1 0 0,0 0 1 0 0,1 0 0 0 0,-1 0-1 0 0,0 0 1 0 0,1 0-1 0 0,-1 0 1 0 0,0-1-1 0 0,0 1 1 0 0,0-1-1 0 0,1 0 1 0 0,-1 1 0 0 0,0-1-1 0 0,0 0 1 0 0,0 0-1 0 0,0 0 1 0 0,0 0-1 0 0,0 0 1 0 0,0-1-1 0 0,1 1 1 0 0,-1-1-1 0 0,0 1 1 0 0,-2-1-47 0 0,-7 0 187 0 0,6-1-142 0 0,0 0 1 0 0,0 0-1 0 0,-1 0 1 0 0,1-1-1 0 0,1 1 1 0 0,-1-1 0 0 0,0 0-1 0 0,1-1 1 0 0,-1 1-1 0 0,1-1 1 0 0,0 0-1 0 0,0 0 1 0 0,1-1-1 0 0,-1 1 1 0 0,-1-3-46 0 0,-12-13 36 0 0,-17-12-471 0 0,-21-24-1144 0 0,21 17-8542 0 0,27 30-1044 0 0</inkml:trace>
  <inkml:trace contextRef="#ctx0" brushRef="#br0" timeOffset="4600.128">4197 233 0 0 0,'0'0'1903'0'0,"0"0"-31"0"0,0 0-115 0 0,0 0-95 0 0,0 0-106 0 0,0 0-153 0 0,0 0-168 0 0,-8-13-199 0 0,-28-40-117 0 0,-23 3 2925 0 0,41 41-3091 0 0,13 7-674 0 0,0 0 0 0 0,0 0 0 0 0,-1 0 0 0 0,1 0 1 0 0,0 1-1 0 0,-1 0 0 0 0,0 0 0 0 0,1 1 0 0 0,-1-1 0 0 0,0 1 1 0 0,1 0-1 0 0,-1 1 0 0 0,1 0 0 0 0,-1-1 0 0 0,0 2 0 0 0,1-1 1 0 0,0 1-1 0 0,-1 0 0 0 0,1 0 0 0 0,0 0 0 0 0,0 1 0 0 0,0-1 1 0 0,0 1-1 0 0,0 0 0 0 0,0 1-79 0 0,1 0 4 0 0,1-1-1 0 0,-1 0 1 0 0,0 1 0 0 0,1 0-1 0 0,0 0 1 0 0,0 0 0 0 0,0 0-1 0 0,1 1 1 0 0,0-1 0 0 0,-1 1-1 0 0,1-1 1 0 0,1 1 0 0 0,-1 0-1 0 0,1 0 1 0 0,0-1 0 0 0,0 1-1 0 0,0 0 1 0 0,0 0 0 0 0,1 0-1 0 0,0 1 1 0 0,0-1 0 0 0,1 0-1 0 0,-1 0 1 0 0,1 1-4 0 0,43 122 183 0 0,-27-90-86 0 0,10 30 96 0 0,98 273 472 0 0,-111-289-544 0 0,-1 1 0 0 0,-3 1 1 0 0,-3 0-1 0 0,-2 0 0 0 0,-1 10-121 0 0,-3-47 48 0 0,1 1 0 0 0,-2-1 1 0 0,0 0-1 0 0,-1 0 0 0 0,-1 0 0 0 0,0 0 0 0 0,-2 0 0 0 0,0 0 0 0 0,0 0 0 0 0,-2-1 0 0 0,0 0 0 0 0,-1 0 0 0 0,0-1 0 0 0,-2 0 1 0 0,1 0-1 0 0,-2-1 0 0 0,0 0 0 0 0,-1 0 0 0 0,-4 4-48 0 0,12-17 6 0 0,1 1 0 0 0,0 0 0 0 0,-1-1 0 0 0,1 1 0 0 0,-1-1 0 0 0,0 0 0 0 0,1 0 0 0 0,-1 0 0 0 0,0 0 1 0 0,0 0-1 0 0,0-1 0 0 0,0 1 0 0 0,0-1 0 0 0,0 0 0 0 0,0 0 0 0 0,1 0 0 0 0,-1 0 0 0 0,0 0 0 0 0,0-1 0 0 0,0 1 0 0 0,0-1 0 0 0,0 0 0 0 0,0 0 0 0 0,1 0 1 0 0,-1 0-1 0 0,0 0 0 0 0,1-1 0 0 0,-1 1 0 0 0,1-1 0 0 0,0 0 0 0 0,-1 1 0 0 0,1-1 0 0 0,0 0 0 0 0,0 0 0 0 0,0-1 0 0 0,0 1 0 0 0,0 0 0 0 0,1-1 1 0 0,-1 1-1 0 0,0-2-6 0 0,-5-8-212 0 0,-1-1 1 0 0,2 0-1 0 0,0 0 1 0 0,0-1 0 0 0,2 1-1 0 0,-1-1 1 0 0,2-1-1 0 0,0 1 1 0 0,-1-9 211 0 0,-1-29-4069 0 0,3 2-4955 0 0,2 35 1112 0 0</inkml:trace>
  <inkml:trace contextRef="#ctx0" brushRef="#br0" timeOffset="7497.779">4755 730 0 0 0,'0'0'319'0'0,"0"0"804"0"0,0 0 74 0 0,0 0-245 0 0,0 0-295 0 0,0 0-171 0 0,0 0-70 0 0,-7-3-11 0 0,5 3-388 0 0,0-1 49 0 0,-1 0 0 0 0,1 0 1 0 0,0 0-1 0 0,-1 0 0 0 0,1 1 0 0 0,-1-1 0 0 0,1 1 0 0 0,-1 0 0 0 0,1 0 0 0 0,0-1 0 0 0,-1 2 0 0 0,1-1 1 0 0,-1 0-1 0 0,1 0 0 0 0,-1 1 0 0 0,1 0 0 0 0,-1-1 0 0 0,1 1 0 0 0,0 0 0 0 0,0 0 0 0 0,-1 0 0 0 0,1 0 1 0 0,0 1-1 0 0,0-1 0 0 0,0 1 0 0 0,0-1-66 0 0,-12 11 131 0 0,0 0-1 0 0,1 0 1 0 0,1 1-1 0 0,0 1 1 0 0,0 0 0 0 0,2 1-1 0 0,0 0 1 0 0,0 0-1 0 0,2 1 1 0 0,0 1 0 0 0,0-1-1 0 0,2 1 1 0 0,0 0-1 0 0,1 1 1 0 0,1-1 0 0 0,-2 14-131 0 0,4-25 87 0 0,1 0 0 0 0,0 0 0 0 0,0-1 0 0 0,1 1 0 0 0,-1 0 0 0 0,1 0 0 0 0,1 0 0 0 0,-1 0 1 0 0,1-1-1 0 0,0 1 0 0 0,0 0 0 0 0,0-1 0 0 0,1 1 0 0 0,0 0 0 0 0,0-1 0 0 0,1 0 0 0 0,-1 0 0 0 0,1 1 0 0 0,0-1 1 0 0,1-1-1 0 0,-1 1 0 0 0,1 0 0 0 0,0-1 0 0 0,0 0 0 0 0,0 0 0 0 0,1 0 0 0 0,-1-1 0 0 0,1 1 0 0 0,0-1 0 0 0,0 0 1 0 0,0 0-1 0 0,1-1 0 0 0,-1 0 0 0 0,0 0 0 0 0,1 0 0 0 0,4 1-87 0 0,-1-3 278 0 0,0 0 1 0 0,1-1-1 0 0,-1 0 0 0 0,0-1 0 0 0,0 0 1 0 0,0 0-1 0 0,0-1 0 0 0,0 0 0 0 0,0 0 1 0 0,-1-1-1 0 0,1 0 0 0 0,-1-1 0 0 0,0 0 1 0 0,0 0-1 0 0,-1-1 0 0 0,0 0 0 0 0,0 0 1 0 0,0-1-1 0 0,-1 1 0 0 0,6-9-278 0 0,8-5 67 0 0,-1-1 0 0 0,0 0 0 0 0,-2-2 0 0 0,-1 0-1 0 0,0-1 1 0 0,-2-1 0 0 0,-1 0 0 0 0,-1-1 0 0 0,-1 0-1 0 0,-1-1 1 0 0,-1 0 0 0 0,-2-1 0 0 0,-1 0 0 0 0,-1 0 0 0 0,-1 0-1 0 0,-2 0 1 0 0,0-1 0 0 0,-3-15-67 0 0,-1 32-116 0 0,0 2 0 0 0,-1-1 1 0 0,-1 0-1 0 0,0 0 0 0 0,0 1 0 0 0,-1 0 0 0 0,0 0 0 0 0,-1 0 0 0 0,0 1 1 0 0,-1 0-1 0 0,0 0 0 0 0,0 0 0 0 0,-1 1 0 0 0,0 0 0 0 0,0 1 0 0 0,-7-5 116 0 0,12 10-28 0 0,0 0-1 0 0,0 0 1 0 0,-1 0-1 0 0,1 0 0 0 0,-1 1 1 0 0,1-1-1 0 0,-1 1 1 0 0,0 0-1 0 0,0 1 0 0 0,1-1 1 0 0,-1 0-1 0 0,0 1 1 0 0,0 0-1 0 0,0 0 0 0 0,0 0 1 0 0,1 0-1 0 0,-1 1 1 0 0,0 0-1 0 0,0-1 0 0 0,1 1 1 0 0,-1 1-1 0 0,0-1 1 0 0,1 0-1 0 0,-1 1 1 0 0,1 0-1 0 0,-1 0 0 0 0,1 0 1 0 0,0 0-1 0 0,0 0 1 0 0,0 1-1 0 0,0-1 0 0 0,1 1 1 0 0,-1 0-1 0 0,0 0 1 0 0,1 0-1 0 0,-2 3 29 0 0,-67 126-9 0 0,67-117 89 0 0,0 0 1 0 0,0 1 0 0 0,2-1 0 0 0,0 1 0 0 0,1 0 0 0 0,0-1 0 0 0,1 1 0 0 0,1 0 0 0 0,0 0 0 0 0,2-1 0 0 0,-1 1 0 0 0,2-1 0 0 0,0 1 0 0 0,1-1 0 0 0,0-1 0 0 0,2 1 0 0 0,-1-1 0 0 0,2 0-1 0 0,0 0 1 0 0,0-1 0 0 0,1 0 0 0 0,1-1 0 0 0,2 2-81 0 0,0 1 147 0 0,1 0 0 0 0,0-1 0 0 0,1-1 0 0 0,0 0 0 0 0,1-1 0 0 0,1-1 0 0 0,0 0 0 0 0,0-1 0 0 0,7 2-147 0 0,41 18-767 0 0,-74-46-11254 0 0,6 10 5233 0 0</inkml:trace>
  <inkml:trace contextRef="#ctx0" brushRef="#br0" timeOffset="8279.657">5050 358 0 0 0,'0'0'854'0'0,"0"0"750"0"0,0 0 262 0 0,0 0-109 0 0,0 0-268 0 0,0 0-322 0 0,0 0-275 0 0,0 0-137 0 0,0 0-26 0 0,0 0 29 0 0,0 0 26 0 0,6-3 11 0 0,15-5-71 0 0,1 1 0 0 0,-1 1 0 0 0,1 1 0 0 0,0 1 0 0 0,0 0 0 0 0,0 2 1 0 0,0 1-1 0 0,10 1-724 0 0,-31 1 28 0 0,1 1 1 0 0,-1-1-1 0 0,1 1 1 0 0,-1 0-1 0 0,0 0 1 0 0,0 0-1 0 0,0 0 1 0 0,0 0-1 0 0,-1 0 1 0 0,1 0-1 0 0,0 0 0 0 0,-1 0 1 0 0,1 0-1 0 0,-1 0 1 0 0,0 1-1 0 0,0-1 1 0 0,0 0-1 0 0,0 0 1 0 0,0 0-1 0 0,0 1 1 0 0,-1-1-1 0 0,1 0 1 0 0,-1 0-1 0 0,1 0 1 0 0,-1 0-1 0 0,0 0 1 0 0,0 0-1 0 0,0 0 1 0 0,0 0-1 0 0,0 0 0 0 0,0 0 1 0 0,0-1-1 0 0,-1 1 1 0 0,1 0-1 0 0,-1-1 1 0 0,1 1-1 0 0,-2 0-28 0 0,-73 96 748 0 0,75-98-742 0 0,1 1 0 0 0,-1 0 0 0 0,1-1 0 0 0,0 1 0 0 0,-1-1 0 0 0,1 1 0 0 0,-1 0 0 0 0,1-1 0 0 0,0 1 0 0 0,-1 0 0 0 0,1 0 0 0 0,0-1 0 0 0,0 1 0 0 0,0 0 0 0 0,0 0 0 0 0,0-1-1 0 0,0 1 1 0 0,-1 0 0 0 0,2 0 0 0 0,-1-1 0 0 0,0 1 0 0 0,0 0 0 0 0,0 0 0 0 0,0-1 0 0 0,0 1 0 0 0,1 0 0 0 0,-1-1 0 0 0,0 1 0 0 0,1 0 0 0 0,-1-1 0 0 0,0 1 0 0 0,1 0 0 0 0,-1-1-1 0 0,1 1 1 0 0,-1-1 0 0 0,1 1 0 0 0,-1 0 0 0 0,1-1 0 0 0,-1 0 0 0 0,1 1 0 0 0,0-1 0 0 0,-1 1 0 0 0,1-1 0 0 0,0 0 0 0 0,-1 1 0 0 0,1-1 0 0 0,0 0 0 0 0,0 0 0 0 0,-1 1 0 0 0,1-1-1 0 0,0 0 1 0 0,-1 0 0 0 0,2 0-6 0 0,42 4 427 0 0,-40-4-366 0 0,117-33 727 0 0,-50 7-3881 0 0,-63 24-727 0 0,-4 0 313 0 0,0 2-2379 0 0,-4 0-443 0 0</inkml:trace>
  <inkml:trace contextRef="#ctx0" brushRef="#br0" timeOffset="8746.545">5337 851 2721 0 0,'0'0'1752'0'0,"0"0"-658"0"0,0 0-274 0 0,0 0 356 0 0,0 0 443 0 0,0 0 200 0 0,0 0-125 0 0,0 0-309 0 0,0 0-259 0 0,0 0-167 0 0,0 0-71 0 0,0 0-75 0 0,0 0-63 0 0,27 1-78 0 0,87 1-102 0 0,52-19 1091 0 0,-60-8-2105 0 0,-106 24-417 0 0,8-4-49 0 0,-6 3-3185 0 0,-4 2-4734 0 0,2 0 2449 0 0</inkml:trace>
  <inkml:trace contextRef="#ctx0" brushRef="#br0" timeOffset="9111.464">5528 619 1504 0 0,'0'0'2002'0'0,"0"0"-724"0"0,0 0-77 0 0,0 0 392 0 0,0 0 354 0 0,0 0 102 0 0,0 0-200 0 0,0 0-409 0 0,-1 33-401 0 0,-3 102-316 0 0,13-22 385 0 0,-6-67-998 0 0,4 51 568 0 0,1-31-3660 0 0,-8-65 2066 0 0,0 1-281 0 0,1-1-5187 0 0,0-1-658 0 0</inkml:trace>
  <inkml:trace contextRef="#ctx0" brushRef="#br0" timeOffset="20074.003">4525 292 0 0 0,'0'0'413'0'0,"0"0"686"0"0,-14 31 120 0 0,-43 101-123 0 0,28-22 716 0 0,20-59-632 0 0,3 1 1 0 0,1 0-1 0 0,3 0 1 0 0,2 0 0 0 0,2 0-1 0 0,3 3-1180 0 0,-1-28 387 0 0,0-1 0 0 0,2 1 1 0 0,1-1-1 0 0,1-1 0 0 0,1 0 0 0 0,2 0 0 0 0,0-1 0 0 0,1 0 0 0 0,2-1 0 0 0,0 0 1 0 0,2-1-1 0 0,12 13-387 0 0,6-1 200 0 0,3-2-1 0 0,0-1 1 0 0,2-2 0 0 0,1-2 0 0 0,1-1 0 0 0,2-2 0 0 0,33 12-200 0 0,6 2-2249 0 0,-52-25-3859 0 0,-15-8-4302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36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24 682 0 0 0,'0'0'436'0'0,"0"0"651"0"0,0 0 395 0 0,0 0 66 0 0,0 0-206 0 0,0 0-318 0 0,0 0-263 0 0,0 0-183 0 0,0 20-70 0 0,6 126 987 0 0,23 134 3050 0 0,-29-272-4449 0 0,0-7-43 0 0,1 0-1 0 0,-1 0 1 0 0,0 0 0 0 0,0 1 0 0 0,1-1-1 0 0,-1 0 1 0 0,0 0 0 0 0,0 0 0 0 0,0 1-1 0 0,0-1 1 0 0,0 0 0 0 0,0 0 0 0 0,-1 1-1 0 0,1-1 1 0 0,0 0 0 0 0,0 0 0 0 0,-1 0-1 0 0,1 1 1 0 0,-1-1 0 0 0,1 0 0 0 0,-1 0-1 0 0,0 0 1 0 0,1 0 0 0 0,-1 0 0 0 0,0 0-1 0 0,0 0 1 0 0,0 0 0 0 0,0-1 0 0 0,0 1 0 0 0,0 0-1 0 0,0 0 1 0 0,0-1 0 0 0,0 1 0 0 0,0 0-1 0 0,0-1 1 0 0,0 1 0 0 0,0-1 0 0 0,0 0-1 0 0,-1 1 1 0 0,1-1 0 0 0,0 0 0 0 0,0 0-1 0 0,-1 0-52 0 0,-1-1 62 0 0,1-1 0 0 0,-1 0 0 0 0,1 0 0 0 0,-1-1-1 0 0,1 1 1 0 0,0 0 0 0 0,0-1 0 0 0,0 0 0 0 0,0 1-1 0 0,1-1 1 0 0,-1 0 0 0 0,1 0 0 0 0,0 0 0 0 0,-1 0-1 0 0,1 0 1 0 0,1 0 0 0 0,-1 0 0 0 0,0 0-1 0 0,1 0 1 0 0,-1-1 0 0 0,1 1 0 0 0,0 0 0 0 0,0 0-1 0 0,1-1 1 0 0,-1 1 0 0 0,0 0 0 0 0,1 0 0 0 0,0-2-62 0 0,-1 0 94 0 0,0-20-36 0 0,1 0 1 0 0,1 0-1 0 0,1 0 0 0 0,1 1 1 0 0,1-1-1 0 0,1 1 1 0 0,1 0-1 0 0,2 0 0 0 0,0 1 1 0 0,1 0-1 0 0,2 1 1 0 0,0 0-1 0 0,1 1 1 0 0,1 0-1 0 0,1 1 0 0 0,1 1 1 0 0,1 0-1 0 0,0 1 1 0 0,2 1-1 0 0,2-1-58 0 0,-18 16-4 0 0,1-2 4 0 0,0 0 0 0 0,1 0 0 0 0,0 0 0 0 0,0 1 0 0 0,0 0 0 0 0,0 0 0 0 0,1 0 0 0 0,-1 0 0 0 0,1 1 0 0 0,-1 0 0 0 0,1 0 0 0 0,0 1 0 0 0,0-1 0 0 0,0 1 0 0 0,5 0 0 0 0,-9 3-1 0 0,-1-1 0 0 0,1 1 1 0 0,-1 0-1 0 0,0 0 0 0 0,1 0 0 0 0,-1 0 1 0 0,0 0-1 0 0,0 0 0 0 0,-1 0 0 0 0,1 0 0 0 0,0 0 1 0 0,-1 0-1 0 0,1 1 0 0 0,-1-1 0 0 0,0 0 0 0 0,1 0 1 0 0,-1 1-1 0 0,0-1 0 0 0,-1 0 0 0 0,1 0 1 0 0,0 1-1 0 0,-1-1 0 0 0,1 0 1 0 0,0 2-3 0 0,-17 92 139 0 0,15-66-2395 0 0,15-30-6859 0 0,-11 0 1821 0 0</inkml:trace>
  <inkml:trace contextRef="#ctx0" brushRef="#br0" timeOffset="414.702">487 347 3737 0 0,'0'0'1349'0'0,"0"0"-423"0"0,0 0-10 0 0,0 0 432 0 0,0 0 454 0 0,0 0 175 0 0,0 0-253 0 0,0 0-432 0 0,0 0-366 0 0,0 0-261 0 0,0 0-114 0 0,0 0-88 0 0,26 1-88 0 0,117 5 161 0 0,-141-6-520 0 0,0 0 0 0 0,0 0 1 0 0,-1 0-1 0 0,1 0 1 0 0,0 0-1 0 0,0 0 0 0 0,-1 0 1 0 0,1 0-1 0 0,0 1 1 0 0,-1-1-1 0 0,1 1 0 0 0,0-1 1 0 0,-1 1-1 0 0,1 0 0 0 0,-1-1 1 0 0,1 1-1 0 0,-1 0 1 0 0,1 0-1 0 0,-1 0 0 0 0,0 0 1 0 0,1 1-1 0 0,-1-1 1 0 0,0 0-1 0 0,0 0 0 0 0,0 1 1 0 0,0-1-1 0 0,0 1 1 0 0,0-1-1 0 0,0 1 0 0 0,0-1 1 0 0,-1 1-1 0 0,1-1 0 0 0,-1 1 1 0 0,1 0-1 0 0,-1 0 1 0 0,1-1-1 0 0,-1 1 0 0 0,0 0 1 0 0,0-1-1 0 0,0 1 1 0 0,0 0-1 0 0,0 0 0 0 0,0-1 1 0 0,-1 1-1 0 0,1 0 0 0 0,-1-1 1 0 0,1 1-1 0 0,-1 0 1 0 0,1-1-1 0 0,-1 1 0 0 0,0-1 1 0 0,0 2-17 0 0,-98 142 631 0 0,98-144-630 0 0,0 0 1 0 0,1 1 0 0 0,-1-1 0 0 0,0 0 0 0 0,1 0 0 0 0,-1 1-1 0 0,1-1 1 0 0,0 0 0 0 0,-1 1 0 0 0,1-1 0 0 0,0 0 0 0 0,0 1 0 0 0,0-1-1 0 0,0 1 1 0 0,0-1 0 0 0,0 0 0 0 0,0 1 0 0 0,0-1 0 0 0,1 1-1 0 0,-1-1 1 0 0,0 0 0 0 0,1 1 0 0 0,-1-1 0 0 0,1 0 0 0 0,0 0-1 0 0,-1 1 1 0 0,1-1 0 0 0,0 0 0 0 0,0 0 0 0 0,0 0 0 0 0,0 0-1 0 0,0 0 1 0 0,0 0 0 0 0,0 0 0 0 0,0 0 0 0 0,0 0 0 0 0,0-1-1 0 0,0 1 1 0 0,1 0 0 0 0,-1-1 0 0 0,0 1 0 0 0,0-1 0 0 0,1 1-1 0 0,-1-1 1 0 0,0 0 0 0 0,1 1 0 0 0,0-1-2 0 0,69 4 294 0 0,-4-18 432 0 0,-15 3-4024 0 0,-19 7-8823 0 0,-30 4 6364 0 0</inkml:trace>
  <inkml:trace contextRef="#ctx0" brushRef="#br0" timeOffset="750.629">741 932 6337 0 0,'0'0'1065'0'0,"0"0"-261"0"0,0 0 240 0 0,0 0 427 0 0,0 0 259 0 0,0 0-39 0 0,0 0-280 0 0,0 0-326 0 0,0 0-243 0 0,0 0-214 0 0,0 0-172 0 0,0 0-85 0 0,35-3-105 0 0,105-10-70 0 0,-55-4 102 0 0,-68 14-396 0 0,43-19-2555 0 0,-58 12-6028 0 0,-2 9 6457 0 0,0-3-3815 0 0</inkml:trace>
  <inkml:trace contextRef="#ctx0" brushRef="#br0" timeOffset="1052.905">865 723 3377 0 0,'0'0'1603'0'0,"0"0"-291"0"0,0 0-73 0 0,0 0 219 0 0,0 0 199 0 0,0 0 45 0 0,-2 33-215 0 0,-6 105-395 0 0,-10 128-322 0 0,28-244-3021 0 0,5-17-5407 0 0,-10-5 1870 0 0</inkml:trace>
  <inkml:trace contextRef="#ctx0" brushRef="#br0" timeOffset="1376.795">1257 572 1912 0 0,'0'0'2410'0'0,"0"0"-783"0"0,0 0-345 0 0,0 0 181 0 0,0 0 271 0 0,0 0 82 0 0,0 0-198 0 0,0 0-338 0 0,0 0-311 0 0,0 0-215 0 0,31-12-129 0 0,95-35-96 0 0,-42 32 609 0 0,-82 15-1119 0 0,0 0-1 0 0,0 0 1 0 0,0 0-1 0 0,0 0 1 0 0,1 1-1 0 0,-1-1 0 0 0,0 1 1 0 0,0-1-1 0 0,0 1 1 0 0,0 0-1 0 0,0 0 1 0 0,0 0-1 0 0,0 0 0 0 0,-1 0 1 0 0,1 0-1 0 0,0 0 1 0 0,0 1-1 0 0,-1-1 1 0 0,1 0-1 0 0,-1 1 1 0 0,1 0-1 0 0,-1-1 0 0 0,0 1 1 0 0,0 0-1 0 0,1 0 1 0 0,-1 0-1 0 0,-1-1 1 0 0,1 1-1 0 0,0 0 0 0 0,0 0 1 0 0,-1 1-1 0 0,1-1 1 0 0,-1 0-1 0 0,1 0 1 0 0,-1 0-1 0 0,0 0 0 0 0,0 0 1 0 0,0 0-1 0 0,0 1 1 0 0,0-1-1 0 0,-1 0 1 0 0,1 0-1 0 0,-1 0 0 0 0,0 1-17 0 0,-34 95 289 0 0,-169 191-53 0 0,202-287-239 0 0,-1 0 0 0 0,1 1 0 0 0,0-1 0 0 0,0 1 0 0 0,0 0 0 0 0,0 0 0 0 0,0 0 0 0 0,0 0 0 0 0,1 0 0 0 0,-1 0 0 0 0,1 0 0 0 0,0 1 0 0 0,0-1 0 0 0,0 0 0 0 0,1 1 0 0 0,-1-1 0 0 0,1 0 0 0 0,0 1 0 0 0,0-1 0 0 0,0 1 0 0 0,0-1 0 0 0,0 1 0 0 0,1-1-1 0 0,0 0 1 0 0,-1 1 0 0 0,1-1 0 0 0,1 0 0 0 0,-1 0 0 0 0,0 1 0 0 0,1-1 0 0 0,-1 0 0 0 0,1 0 0 0 0,0-1 0 0 0,0 1 0 0 0,0 0 0 0 0,3 2 2 0 0,5-1 27 0 0,0 0 1 0 0,1-1-1 0 0,-1 0 0 0 0,1-1 0 0 0,0 0 0 0 0,0 0 1 0 0,0-1-1 0 0,0-1 0 0 0,0 0 0 0 0,0 0 1 0 0,0-1-1 0 0,0 0 0 0 0,0-1 0 0 0,-1-1-27 0 0,63-23-666 0 0,-51 16-3298 0 0,0-2-5503 0 0,-19 8 2760 0 0</inkml:trace>
  <inkml:trace contextRef="#ctx0" brushRef="#br0" timeOffset="1903.545">1850 829 6777 0 0,'0'0'1334'0'0,"0"0"-331"0"0,0 0-48 0 0,0 0 146 0 0,0 0 57 0 0,0 0-87 0 0,0 0-275 0 0,0 0-309 0 0,0 0-211 0 0,0 0-129 0 0,0 0-69 0 0,0 0-27 0 0,0 0-12 0 0,-19 27-21 0 0,-58 81-31 0 0,56-59-36 0 0,22-41 13 0 0,-2-5 33 0 0,1-1 1 0 0,0 1-1 0 0,0 0 1 0 0,0-1-1 0 0,1 1 1 0 0,-1 0-1 0 0,1-1 1 0 0,-1 1 0 0 0,1-1-1 0 0,0 1 1 0 0,0-1-1 0 0,0 1 1 0 0,0-1-1 0 0,1 1 1 0 0,-1-1-1 0 0,0 0 1 0 0,1 0 0 0 0,0 0-1 0 0,0 0 1 0 0,-1 0-1 0 0,1 0 1 0 0,0 0-1 0 0,1 0 1 0 0,-1-1-1 0 0,0 1 1 0 0,0-1 0 0 0,1 0-1 0 0,-1 1 1 0 0,0-1-1 0 0,1 0 1 0 0,0 0-1 0 0,-1-1 1 0 0,1 1-1 0 0,-1-1 1 0 0,1 1 0 0 0,1-1 2 0 0,5 1 213 0 0,0-1 1 0 0,0 0 0 0 0,0-1 0 0 0,0 0 0 0 0,0-1 0 0 0,0 1 0 0 0,-1-2 0 0 0,1 1 0 0 0,0-1 0 0 0,-1-1 0 0 0,0 1 0 0 0,0-1 0 0 0,0-1 0 0 0,0 0 0 0 0,-1 0-1 0 0,0 0 1 0 0,0-1 0 0 0,0 0 0 0 0,-1 0 0 0 0,3-3-214 0 0,8-10 331 0 0,-1 0 0 0 0,0-1-1 0 0,-2-1 1 0 0,0 0 0 0 0,-1-1-1 0 0,6-18-330 0 0,-5 12-110 0 0,-1-1 0 0 0,-2-1 0 0 0,-1 0-1 0 0,-1-1 1 0 0,-2 0 0 0 0,-1 0 0 0 0,-1 0 0 0 0,0-25 110 0 0,-5 51-34 0 0,0 0 1 0 0,0 0-1 0 0,0 0 1 0 0,-1 0-1 0 0,1 0 1 0 0,-1 0 0 0 0,0 0-1 0 0,-1 0 1 0 0,1 0-1 0 0,-1 1 1 0 0,0-1-1 0 0,0 0 1 0 0,-1 1-1 0 0,1 0 1 0 0,-1-1-1 0 0,0 1 1 0 0,0 0-1 0 0,0 1 1 0 0,-1-1 0 0 0,1 0-1 0 0,-1 1 1 0 0,0 0-1 0 0,0 0 1 0 0,0 0-1 0 0,0 0 1 0 0,-1 1-1 0 0,1 0 1 0 0,-1 0-1 0 0,1 0 1 0 0,-1 0 0 0 0,0 1-1 0 0,0-1 1 0 0,0 1-1 0 0,-1 0 34 0 0,2 4-5 0 0,-1-1-1 0 0,0 0 1 0 0,0 1-1 0 0,1 0 1 0 0,0 0-1 0 0,-1 0 1 0 0,1 1-1 0 0,0-1 1 0 0,1 1 0 0 0,-1 0-1 0 0,1 0 1 0 0,-1 1-1 0 0,1-1 1 0 0,1 0-1 0 0,-1 1 1 0 0,0 0-1 0 0,1 0 1 0 0,0 0-1 0 0,0 0 1 0 0,1 0-1 0 0,-1 4 6 0 0,-3 8 49 0 0,2 1 0 0 0,0-1 0 0 0,1 1 0 0 0,0-1-1 0 0,2 1 1 0 0,0 0 0 0 0,1 0 0 0 0,1-1 0 0 0,0 1 0 0 0,5 15-49 0 0,-1-13 57 0 0,2 0 0 0 0,0 0 0 0 0,1 0 0 0 0,1-1 0 0 0,1-1 0 0 0,1 0 1 0 0,10 12-58 0 0,-15-19 16 0 0,46 44-633 0 0,-39-49-3895 0 0,3-4-4405 0 0,-14-2 2825 0 0</inkml:trace>
  <inkml:trace contextRef="#ctx0" brushRef="#br0" timeOffset="2210.904">2380 774 11266 0 0,'0'0'1661'0'0,"0"0"-525"0"0,0 0-60 0 0,0 0 253 0 0,0 0 127 0 0,0 0-163 0 0,0 0-452 0 0,0 0-391 0 0,0 0-214 0 0,0 0-114 0 0,0 0-33 0 0,0 0-14 0 0,0 0-27 0 0,-2 8-11 0 0,-7 35-496 0 0,9-42-174 0 0,-4-2-13805 0 0,4-2 8853 0 0</inkml:trace>
  <inkml:trace contextRef="#ctx0" brushRef="#br0" timeOffset="2550.574">2569 988 472 0 0,'0'0'1919'0'0,"0"0"-128"0"0,0 0-2 0 0,0 0 34 0 0,0 0-72 0 0,0 0-262 0 0,0 0-320 0 0,0 0-277 0 0,0 0-161 0 0,0 0-31 0 0,0 0 17 0 0,0 0 35 0 0,0 0 6 0 0,4 19-17 0 0,11 60-27 0 0,-11-59-19 0 0,-4-20 4 0 0,0 0-7 0 0,0 0-6 0 0,-3-11-323 0 0,0 0 0 0 0,1 1 0 0 0,1-1-1 0 0,0 0 1 0 0,0 0 0 0 0,1 0 0 0 0,0 0-1 0 0,1 0 1 0 0,1 0 0 0 0,0-3-363 0 0,2-9 13 0 0,1 1-1 0 0,0-1 1 0 0,2 1 0 0 0,1 0 0 0 0,0 0-1 0 0,2 1 1 0 0,0 0 0 0 0,2 0-1 0 0,0 1 1 0 0,1 1 0 0 0,5-4-13 0 0,-16 20-28 0 0,1 0-1 0 0,0 1 1 0 0,0-1-1 0 0,0 1 1 0 0,1 0-1 0 0,-1 0 1 0 0,1 0 0 0 0,-1 1-1 0 0,1-1 1 0 0,-1 1-1 0 0,1-1 1 0 0,0 1-1 0 0,0 1 1 0 0,-1-1-1 0 0,1 0 1 0 0,0 1 0 0 0,0 0-1 0 0,0 0 1 0 0,0 0-1 0 0,0 0 1 0 0,0 1-1 0 0,1-1 29 0 0,-3 3-22 0 0,0-1 0 0 0,1 0-1 0 0,-1 0 1 0 0,-1 1-1 0 0,1-1 1 0 0,0 1-1 0 0,0-1 1 0 0,-1 1 0 0 0,0 0-1 0 0,1 0 1 0 0,-1 0-1 0 0,0 0 1 0 0,0-1-1 0 0,-1 1 1 0 0,1 1 0 0 0,-1-1-1 0 0,1 0 1 0 0,-1 0-1 0 0,0 0 1 0 0,0 0-1 0 0,0 0 1 0 0,-1 1 22 0 0,1-3-73 0 0,0 0-1 0 0,0 1 1 0 0,0-1 0 0 0,0 0 0 0 0,0 0-1 0 0,0 0 1 0 0,0 1 0 0 0,0-1-1 0 0,0 0 1 0 0,1 0 0 0 0,-1 0-1 0 0,1 1 1 0 0,-1-1 0 0 0,1 0 0 0 0,-1 0-1 0 0,1 0 1 0 0,-1 0 0 0 0,1 0-1 0 0,0 0 1 0 0,0 0 0 0 0,0 0 0 0 0,-1 0-1 0 0,1-1 1 0 0,0 1 0 0 0,0 0-1 0 0,0 0 1 0 0,0-1 0 0 0,0 1-1 0 0,0-1 1 0 0,1 1 0 0 0,-1-1 0 0 0,0 1 73 0 0,12 1-4505 0 0,1-2-4820 0 0,-12 0 1871 0 0</inkml:trace>
  <inkml:trace contextRef="#ctx0" brushRef="#br0" timeOffset="2862.004">2549 402 8634 0 0,'0'0'1489'0'0,"0"0"-368"0"0,0 0-12 0 0,0 0 213 0 0,0 0 78 0 0,0 0-170 0 0,0 0-310 0 0,0 0-257 0 0,0 0-175 0 0,0 0-117 0 0,0 0-70 0 0,0 0-65 0 0,0 0-52 0 0,33 5-48 0 0,100 12-41 0 0,-20-13 329 0 0,-108-33 237 0 0,-7 22-647 0 0,0 0-1 0 0,0 0 1 0 0,0 1-1 0 0,-1-1 1 0 0,0 1-1 0 0,0-1 1 0 0,-1 1-1 0 0,0 0 0 0 0,0 0 1 0 0,0 0-1 0 0,-1 1 1 0 0,-1-2-14 0 0,-4-6-16 0 0,-64-77-1178 0 0,57 72-2970 0 0,0 1-3754 0 0,13 13 264 0 0</inkml:trace>
  <inkml:trace contextRef="#ctx0" brushRef="#br0" timeOffset="3701.381">1741 163 0 0 0,'0'0'321'0'0,"0"0"1026"0"0,0 0 395 0 0,0 0 166 0 0,0 0 41 0 0,0 0-118 0 0,0 0-335 0 0,0 0-361 0 0,0 0-257 0 0,0 0-175 0 0,0 0-119 0 0,0 0-50 0 0,0 0-41 0 0,31-6-53 0 0,97-19-31 0 0,-4 12 634 0 0,-45 13-676 0 0,-78 0-313 0 0,-1 0 96 0 0,0 0 140 0 0,-46-33 673 0 0,-10-9-2354 0 0,40 25-1443 0 0,1-1-3422 0 0,8 10-1900 0 0</inkml:trace>
  <inkml:trace contextRef="#ctx0" brushRef="#br0" timeOffset="8547.744">3114 248 0 0 0,'0'0'711'0'0,"0"0"265"0"0,0 0 283 0 0,0 0 200 0 0,0 0-60 0 0,0 0-282 0 0,0 0-320 0 0,0 0-236 0 0,0 0-49 0 0,3 3 31 0 0,20 39 502 0 0,-2 1-1 0 0,-1 1 1 0 0,-3 1-1 0 0,-1 0 1 0 0,-3 1 0 0 0,-1 1-1 0 0,4 43-1044 0 0,0 146 524 0 0,-17-222-579 0 0,0 0 0 0 0,-2-1-1 0 0,1 1 1 0 0,-2 0-1 0 0,1-1 1 0 0,-2 0 0 0 0,0 0-1 0 0,0 0 1 0 0,-1-1 0 0 0,-1 1-1 0 0,0-2 1 0 0,-1 1 0 0 0,0-1-1 0 0,-1 0 1 0 0,0 0-1 0 0,-1-1 1 0 0,0 0 55 0 0,-91 71-3718 0 0,-6-21-5008 0 0,79-48 4941 0 0</inkml:trace>
  <inkml:trace contextRef="#ctx0" brushRef="#br0" timeOffset="13084.913">3749 686 0 0 0,'0'0'1227'0'0,"0"0"393"0"0,0 0 214 0 0,0 0 1 0 0,0 0-157 0 0,0 0-242 0 0,0 0-277 0 0,0 0-193 0 0,0 0-144 0 0,-2-9-95 0 0,-10-26-48 0 0,11 34-599 0 0,-1-1 0 0 0,0 1 1 0 0,1 0-1 0 0,-1 0 0 0 0,0 0 0 0 0,0 0 0 0 0,0 0 1 0 0,0 0-1 0 0,1 0 0 0 0,-1 1 0 0 0,0-1 0 0 0,0 1 1 0 0,-1-1-1 0 0,1 1 0 0 0,0 0 0 0 0,0 0 1 0 0,0-1-1 0 0,0 2 0 0 0,0-1 0 0 0,0 0 0 0 0,0 0 1 0 0,0 1-1 0 0,0-1 0 0 0,0 1 0 0 0,0 0 0 0 0,0-1 1 0 0,0 1-1 0 0,-1 1-80 0 0,-14 7 19 0 0,1 0 0 0 0,1 1 0 0 0,0 1 0 0 0,0 1 0 0 0,1 0 0 0 0,1 0 0 0 0,0 2 0 0 0,-9 11-19 0 0,13-15-17 0 0,0 1 0 0 0,1 0 0 0 0,1 1-1 0 0,0 0 1 0 0,0 0 0 0 0,1 0 0 0 0,0 1 0 0 0,1-1 0 0 0,1 1 0 0 0,0 1 0 0 0,1-1 0 0 0,0 1 0 0 0,1-1-1 0 0,1 1 1 0 0,0 0 0 0 0,1-1 0 0 0,0 5 17 0 0,1-13 12 0 0,0-1-1 0 0,0 0 1 0 0,0 0-1 0 0,1 0 1 0 0,-1 0-1 0 0,1 0 1 0 0,0-1-1 0 0,0 1 1 0 0,1 0-1 0 0,-1-1 1 0 0,1 0-1 0 0,-1 1 1 0 0,1-1-1 0 0,0 0 1 0 0,0 0-1 0 0,1-1 1 0 0,-1 1-1 0 0,0-1 1 0 0,1 1-1 0 0,0-1 1 0 0,-1 0-1 0 0,1 0 1 0 0,0-1-1 0 0,0 1 1 0 0,0-1-1 0 0,0 0 1 0 0,0 0-1 0 0,1 0 1 0 0,-1-1 0 0 0,1 1-12 0 0,4-1 136 0 0,-1 1 1 0 0,1-1 0 0 0,0 0 0 0 0,0-1-1 0 0,0 0 1 0 0,-1-1 0 0 0,1 1 0 0 0,-1-2 0 0 0,1 1-1 0 0,-1-1 1 0 0,0-1 0 0 0,0 1 0 0 0,0-1 0 0 0,2-2-137 0 0,14-12 145 0 0,-1-2 0 0 0,0-1 0 0 0,-2-1 0 0 0,0-1 0 0 0,-1-1 1 0 0,-2 0-1 0 0,0-1 0 0 0,-2-1 0 0 0,-1-1 0 0 0,-1 0 0 0 0,-1-1 1 0 0,-1-1-1 0 0,-2 0 0 0 0,6-25-145 0 0,-11 36-280 0 0,-1-1 0 0 0,0 1 0 0 0,-2-1-1 0 0,0 1 1 0 0,-1-1 0 0 0,0 0 0 0 0,-2 1 0 0 0,0-1 0 0 0,-2 0 0 0 0,0 1 0 0 0,-1 0-1 0 0,0-1 1 0 0,-2 2 0 0 0,0-1 0 0 0,-1 0 0 0 0,-1 1 0 0 0,0 1 0 0 0,-11-16 280 0 0,17 28-47 0 0,0-1 0 0 0,0 2 1 0 0,-1-1-1 0 0,1 0 1 0 0,-1 0-1 0 0,0 1 0 0 0,0-1 1 0 0,0 1-1 0 0,-1 0 1 0 0,1 0-1 0 0,-1 0 0 0 0,0 0 1 0 0,1 1-1 0 0,-1 0 0 0 0,0 0 1 0 0,-1 0-1 0 0,1 0 1 0 0,0 0-1 0 0,0 1 0 0 0,-1 0 1 0 0,1 0-1 0 0,-1 0 1 0 0,1 0-1 0 0,-1 1 0 0 0,0 0 1 0 0,1-1-1 0 0,-1 2 1 0 0,1-1-1 0 0,-1 1 0 0 0,1-1 1 0 0,-1 1-1 0 0,1 1 1 0 0,-1-1-1 0 0,1 0 0 0 0,0 1 1 0 0,0 0-1 0 0,0 0 1 0 0,0 0-1 0 0,-4 3 47 0 0,1 8 104 0 0,-1 1 0 0 0,2 0 0 0 0,-1 0 0 0 0,2 0 0 0 0,0 1 0 0 0,1 0-1 0 0,1 0 1 0 0,0 0 0 0 0,0 0 0 0 0,2 1 0 0 0,0-1 0 0 0,1 0 0 0 0,0 1 0 0 0,2-1 0 0 0,0 2-104 0 0,-2-9 68 0 0,4 24 169 0 0,1-1-1 0 0,2 1 1 0 0,2-1 0 0 0,0-1-1 0 0,2 1 1 0 0,2-2 0 0 0,0 0-1 0 0,2 0 1 0 0,1-1 0 0 0,1-1-1 0 0,2-1 1 0 0,0 0 0 0 0,2-2-1 0 0,1 0 1 0 0,20 17-237 0 0,2-11-950 0 0,-43-59-13703 0 0,-1 22 11556 0 0</inkml:trace>
  <inkml:trace contextRef="#ctx0" brushRef="#br0" timeOffset="13263.602">4482 524 2425 0 0,'0'0'2767'0'0,"0"0"-1270"0"0,0 0-292 0 0,0 0 387 0 0,0 0 371 0 0,0 0 74 0 0,0 0-290 0 0,0 0-487 0 0,0 0-420 0 0,-16 35-281 0 0,-53 113-151 0 0,9-7 826 0 0,-25 61-724 0 0,43-155-2041 0 0,6-28-4845 0 0,26-22-5230 0 0,10-1 11075 0 0</inkml:trace>
  <inkml:trace contextRef="#ctx0" brushRef="#br0" timeOffset="13264.602">4156 546 0 0 0,'0'0'1956'0'0,"0"0"-475"0"0,0 0-232 0 0,0 0 233 0 0,0 0 337 0 0,0 0 169 0 0,0 0-131 0 0,0 0-315 0 0,0 0-312 0 0,0 0-236 0 0,0 0-168 0 0,10 31-97 0 0,31 98-97 0 0,-5-66 222 0 0,-26-54-637 0 0,178 171 1543 0 0,-123-103-2524 0 0,-59-87-12921 0 0,-6 6 7518 0 0</inkml:trace>
  <inkml:trace contextRef="#ctx0" brushRef="#br0" timeOffset="13623.553">5045 719 3937 0 0,'0'0'2908'0'0,"0"0"-1179"0"0,0 0-410 0 0,0 0 186 0 0,0 0 162 0 0,0 0-12 0 0,0 0-204 0 0,0 0-344 0 0,0 0-317 0 0,0 0-243 0 0,0 0-179 0 0,0 0-115 0 0,-12 1-26 0 0,-39 3-28 0 0,-4 32 258 0 0,42-25-468 0 0,0 0-1 0 0,1 0 1 0 0,0 1 0 0 0,1 1-1 0 0,1 0 1 0 0,-1 0 0 0 0,2 1-1 0 0,0 1 1 0 0,1 0 0 0 0,0 0-1 0 0,1 0 1 0 0,1 1 0 0 0,1 0-1 0 0,0 0 1 0 0,1 0 0 0 0,0 1-1 0 0,2-1 1 0 0,-1 8 11 0 0,4-22-6 0 0,1 1 0 0 0,-1 0 0 0 0,0 0-1 0 0,1-1 1 0 0,0 1 0 0 0,-1-1 0 0 0,1 1 0 0 0,0-1 0 0 0,0 0 0 0 0,1 0 0 0 0,-1 0 0 0 0,0 0 0 0 0,1 0-1 0 0,-1 0 1 0 0,1-1 0 0 0,0 1 0 0 0,-1-1 0 0 0,1 0 0 0 0,0 0 0 0 0,0 0 0 0 0,0 0 0 0 0,0 0-1 0 0,0 0 1 0 0,0-1 0 0 0,0 0 0 0 0,0 1 0 0 0,0-1 0 0 0,0 0 0 0 0,0-1 0 0 0,0 1 0 0 0,0 0-1 0 0,0-1 1 0 0,0 0 0 0 0,0 0 0 0 0,0 0 6 0 0,12 1 101 0 0,0-3 10 0 0,0-1-1 0 0,0 0 1 0 0,0-1 0 0 0,-1 0 0 0 0,0-1 0 0 0,0-1 0 0 0,0-1 0 0 0,-1 0 0 0 0,0 0 0 0 0,0-1 0 0 0,-1-1 0 0 0,0 0 0 0 0,-1 0 0 0 0,0-2 0 0 0,1-1-111 0 0,112-143 557 0 0,-110 133-565 0 0,-1-1 1 0 0,-1-1-1 0 0,-1 0 0 0 0,-1-1 1 0 0,-1 0-1 0 0,-1-1 0 0 0,-2 0 1 0 0,0 0-1 0 0,0-21 8 0 0,-3 38-45 0 0,-2-1 1 0 0,1 1-1 0 0,-1-1 0 0 0,-1 1 1 0 0,0-1-1 0 0,0 1 0 0 0,-1-1 1 0 0,-1 1-1 0 0,0-1 0 0 0,0 1 1 0 0,-1 0-1 0 0,0 0 0 0 0,-1 0 1 0 0,0 0-1 0 0,0 1 0 0 0,-1-1 1 0 0,0 1-1 0 0,-1 0 0 0 0,0 1 0 0 0,-1-1 1 0 0,1 1-1 0 0,-9-7 45 0 0,13 14-11 0 0,-1 0-1 0 0,0-1 1 0 0,1 1 0 0 0,-1 0 0 0 0,0 0-1 0 0,0 0 1 0 0,0 1 0 0 0,1-1-1 0 0,-1 1 1 0 0,0-1 0 0 0,0 1-1 0 0,0 0 1 0 0,0 0 0 0 0,0 0-1 0 0,0 1 1 0 0,0-1 0 0 0,0 1-1 0 0,0-1 1 0 0,0 1 0 0 0,1 0-1 0 0,-1 0 1 0 0,0 1 0 0 0,0-1-1 0 0,1 0 1 0 0,-1 1 0 0 0,1 0-1 0 0,-1-1 1 0 0,1 1 0 0 0,0 0-1 0 0,0 0 1 0 0,0 0 0 0 0,0 1-1 0 0,0-1 1 0 0,0 0 0 0 0,1 1-1 0 0,-1 0 12 0 0,-49 98 12 0 0,45-82-7 0 0,1 1 1 0 0,1 0-1 0 0,0 0 0 0 0,2 0 0 0 0,1 1 1 0 0,0-1-1 0 0,1 1 0 0 0,1-1 0 0 0,1 0 1 0 0,1 1-1 0 0,1-1 0 0 0,1 0 0 0 0,0-1 1 0 0,2 1-1 0 0,0-1 0 0 0,1-1 0 0 0,1 1 1 0 0,4 6-6 0 0,54 71-473 0 0,-7-49-2852 0 0,-37-40-1166 0 0,-13-6-1337 0 0,-4-1-725 0 0</inkml:trace>
  <inkml:trace contextRef="#ctx0" brushRef="#br0" timeOffset="14173.565">5462 653 3393 0 0,'0'0'1477'0'0,"0"0"-184"0"0,0 0 191 0 0,0 0 268 0 0,0 0 43 0 0,0 0-209 0 0,0 0-448 0 0,0 0-406 0 0,0 0-259 0 0,0 0-142 0 0,-8 31-32 0 0,-23 97 46 0 0,28-76 234 0 0,6-47-438 0 0,-2-2-71 0 0,1 0-1 0 0,-1 0 1 0 0,1 0 0 0 0,-1 0-1 0 0,1-1 1 0 0,0 1-1 0 0,0-1 1 0 0,0 1 0 0 0,0-1-1 0 0,1 0 1 0 0,-1 0-1 0 0,0 0 1 0 0,1 0 0 0 0,0 0-1 0 0,-1 0 1 0 0,1-1-1 0 0,0 1 1 0 0,0-1 0 0 0,0 0-1 0 0,0 0 1 0 0,0 0-1 0 0,0 0 1 0 0,0 0 0 0 0,1-1-1 0 0,-1 0 1 0 0,0 1-1 0 0,0-1 1 0 0,0 0 0 0 0,1-1-1 0 0,-1 1 1 0 0,0 0-1 0 0,0-1 1 0 0,0 0 0 0 0,0 0-1 0 0,0 0 1 0 0,0 0-1 0 0,0 0 1 0 0,0-1-1 0 0,0 1 1 0 0,0-1 0 0 0,-1 0-1 0 0,1 1 1 0 0,2-3-70 0 0,25-20 96 0 0,0-1 0 0 0,-2-2-1 0 0,0 0 1 0 0,-2-2 0 0 0,5-10-96 0 0,28-28 74 0 0,-37 45-4 0 0,-20 51-633 0 0,-39 120 667 0 0,11-70-111 0 0,1 43-224 0 0,6 0 0 0 0,5 1-1 0 0,3 106 232 0 0,11-228 1 0 0,-18 82-22 0 0,17-80 44 0 0,1-1 0 0 0,-2 1-1 0 0,1-1 1 0 0,0 0-1 0 0,0 0 1 0 0,-1 0 0 0 0,1 1-1 0 0,-1-1 1 0 0,0 0-1 0 0,1-1 1 0 0,-1 1 0 0 0,0 0-1 0 0,0 0 1 0 0,0-1-1 0 0,-1 1 1 0 0,1-1 0 0 0,0 0-1 0 0,0 0 1 0 0,-1 0-1 0 0,1 0 1 0 0,-1 0 0 0 0,1 0-1 0 0,-1-1 1 0 0,1 1-1 0 0,-1-1 1 0 0,1 1 0 0 0,-1-1-1 0 0,0 0 1 0 0,1 0-1 0 0,-1 0 1 0 0,1-1 0 0 0,-2 1-23 0 0,-1-4 53 0 0,0 0 0 0 0,0 0 0 0 0,1 0 0 0 0,-1 0 0 0 0,1-1 0 0 0,0 1 0 0 0,0-1 0 0 0,0-1 0 0 0,1 1 0 0 0,-1 0 0 0 0,1-1 0 0 0,1 1 0 0 0,-1-1 0 0 0,1 0 0 0 0,0 0 0 0 0,0 0 0 0 0,1 0 0 0 0,0 0 0 0 0,0-1 0 0 0,0 1 0 0 0,1 0 1 0 0,0-4-54 0 0,-4-22-204 0 0,1 0 0 0 0,1 0 1 0 0,2 1-1 0 0,2-1 1 0 0,3-20 203 0 0,9-16-3977 0 0,8 0-5027 0 0,-16 48 1858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3:11.68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536 1624 7434 0 0,'0'0'913'0'0,"0"0"-310"0"0,0 0-192 0 0,0 0-45 0 0,0 0 107 0 0,0 0 153 0 0,-34 2 86 0 0,-108 7-45 0 0,63 14 73 0 0,68-15-658 0 0,-12 10-32 0 0,0 0 0 0 0,2 2 0 0 0,0 1 1 0 0,1 0-1 0 0,2 2 0 0 0,0 0 0 0 0,1 1 1 0 0,1 1-1 0 0,1 0 0 0 0,2 1 0 0 0,1 0 1 0 0,0 1-1 0 0,2 1 0 0 0,1 0 0 0 0,0 7-50 0 0,-4 105 148 0 0,14-134-144 0 0,0-1-1 0 0,-1 0 1 0 0,2 0-1 0 0,-1 1 0 0 0,1-1 1 0 0,-1 0-1 0 0,1 0 1 0 0,1 0-1 0 0,-1-1 0 0 0,1 1 1 0 0,0 0-1 0 0,0-1 0 0 0,0 0 1 0 0,0 1-1 0 0,1-1 1 0 0,0-1-1 0 0,0 1 0 0 0,0-1 1 0 0,0 1-1 0 0,0-1 1 0 0,1 0-1 0 0,0-1 0 0 0,-1 1 1 0 0,5 1-4 0 0,1-1 91 0 0,1 0 0 0 0,0 0 0 0 0,-1-1 0 0 0,1 0 0 0 0,0-1 0 0 0,0 0 0 0 0,0-1 0 0 0,0 0 0 0 0,0-1 0 0 0,0 0 0 0 0,0-1 0 0 0,0 0 0 0 0,-1-1 0 0 0,1 0 0 0 0,-1 0 0 0 0,0-1 0 0 0,1-1 0 0 0,-2 0 0 0 0,1 0 0 0 0,-1-1 0 0 0,4-2-91 0 0,12-10 229 0 0,-1 0 0 0 0,-1-2 0 0 0,-1 0 0 0 0,0-2 1 0 0,-2-1-1 0 0,0 0 0 0 0,2-6-229 0 0,9-20 23 0 0,-2 0-1 0 0,-2-2 0 0 0,-2-1 1 0 0,-3-1-1 0 0,-2-1 1 0 0,-2-1-1 0 0,-3-1 1 0 0,-2 0-1 0 0,-3-1 1 0 0,-2 0-1 0 0,-3 0 1 0 0,-2 0-1 0 0,-4-56-22 0 0,-20-53-741 0 0,19 158 725 0 0,-1-1 0 0 0,1 0 1 0 0,-1 1-1 0 0,-1-1 0 0 0,0 1 0 0 0,0 0 0 0 0,-1 0 1 0 0,0 0-1 0 0,0 1 0 0 0,0 0 0 0 0,-1 0 1 0 0,0 0-1 0 0,-1 0 0 0 0,0 1 0 0 0,0 0 1 0 0,-7-4 15 0 0,12 9 0 0 0,1 0 0 0 0,-1 0 0 0 0,0 0 1 0 0,0 0-1 0 0,0 1 0 0 0,0-1 1 0 0,0 1-1 0 0,0-1 0 0 0,1 1 0 0 0,-1-1 1 0 0,0 1-1 0 0,0 0 0 0 0,0 0 0 0 0,0 0 1 0 0,0 0-1 0 0,0 1 0 0 0,0-1 1 0 0,0 1-1 0 0,0-1 0 0 0,0 1 0 0 0,0-1 1 0 0,0 1-1 0 0,0 0 0 0 0,1 0 0 0 0,-1 0 1 0 0,0 0-1 0 0,0 0 0 0 0,1 0 1 0 0,-1 1-1 0 0,1-1 0 0 0,-1 0 0 0 0,1 1 1 0 0,0-1-1 0 0,0 1 0 0 0,-1 0 0 0 0,1-1 1 0 0,0 1-1 0 0,0 0 0 0 0,1 0 1 0 0,-1-1-1 0 0,0 1 0 0 0,1 0 0 0 0,-1 0 1 0 0,1 0-1 0 0,-1 0 0 0 0,1 0 0 0 0,0 0 0 0 0,-17 99-128 0 0,17-98 144 0 0,-1 68 47 0 0,3-1 1 0 0,2 0-1 0 0,4 0 1 0 0,3 0-1 0 0,3-1 1 0 0,3-1-1 0 0,3-1 1 0 0,14 27-64 0 0,-21-58 56 0 0,1 0 0 0 0,2-2 0 0 0,1 0 0 0 0,2-1 1 0 0,1-1-1 0 0,2 0 0 0 0,1-2 0 0 0,8 7-56 0 0,-26-30-90 0 0,1-1 0 0 0,0 1 0 0 0,0-1 0 0 0,1 0 0 0 0,0 0 1 0 0,0-1-1 0 0,0 0 0 0 0,1 0 0 0 0,0-1 0 0 0,0 0 0 0 0,0 0 0 0 0,0-1 0 0 0,0 0 0 0 0,1-1 0 0 0,-1 1 0 0 0,1-2 0 0 0,0 1 0 0 0,0-1 0 0 0,-1 0 0 0 0,1-1 1 0 0,0 0-1 0 0,0-1 0 0 0,5 0 90 0 0,33-40-6885 0 0,-37 30 3670 0 0,3-5-2298 0 0</inkml:trace>
  <inkml:trace contextRef="#ctx0" brushRef="#br0" timeOffset="228.87">1624 1304 12091 0 0,'0'0'806'0'0,"0"0"-293"0"0,0 0-40 0 0,-15 31 195 0 0,-46 102 202 0 0,36-74-46 0 0,3 0-1 0 0,2 2 1 0 0,3 0 0 0 0,2 4-824 0 0,4-19 49 0 0,1 0-155 0 0,2 0 0 0 0,2 1-1 0 0,2 0 1 0 0,2 21 106 0 0,11-29-257 0 0,-4-20-1482 0 0,-2 0-4229 0 0,-3-18 2105 0 0,0-1-67 0 0,0 0 1347 0 0</inkml:trace>
  <inkml:trace contextRef="#ctx0" brushRef="#br0" timeOffset="465.953">1272 1366 6617 0 0,'0'0'4112'0'0,"0"0"-2620"0"0,0 0-978 0 0,0 0-64 0 0,0 0 184 0 0,0 0 178 0 0,0 0 78 0 0,0 0-17 0 0,0 0-94 0 0,31 22-128 0 0,97 74-127 0 0,-60-22 48 0 0,-56-55-439 0 0,135 204 557 0 0,-35-108-1066 0 0,-81-109-3349 0 0,-19-23-5096 0 0,-10 9 2000 0 0</inkml:trace>
  <inkml:trace contextRef="#ctx0" brushRef="#br0" timeOffset="800.992">2056 597 13451 0 0,'0'0'712'0'0,"0"0"-440"0"0,0 0-64 0 0,0 0 208 0 0,0 0 136 0 0,0 0 56 0 0,-66 206-71 0 0,59-169-209 0 0,-1 0-152 0 0,6-1-160 0 0,2-6-136 0 0,0-1-184 0 0,0-7-281 0 0,0 1-439 0 0,2-5-952 0 0,2-7-2369 0 0,1-4-4577 0 0</inkml:trace>
  <inkml:trace contextRef="#ctx0" brushRef="#br0" timeOffset="1180.513">2511 1322 3129 0 0,'0'0'1061'0'0,"0"0"-19"0"0,0 0 279 0 0,0 0 425 0 0,0 0 267 0 0,0 0-50 0 0,0 0-295 0 0,0 0-361 0 0,0 0-376 0 0,0 0-320 0 0,0 0-227 0 0,0 0-156 0 0,0 0-64 0 0,-9 8-28 0 0,-50 69 89 0 0,49-53-212 0 0,1 0-1 0 0,1 0 1 0 0,1 0 0 0 0,2 1-1 0 0,0 0 1 0 0,1 1-1 0 0,2-1 1 0 0,1 0 0 0 0,1 2-13 0 0,0-20 15 0 0,0-1 0 0 0,1 1 1 0 0,1-1-1 0 0,-1 0 1 0 0,1 1-1 0 0,0-1 1 0 0,0 0-1 0 0,1 0 0 0 0,0 0 1 0 0,0 0-1 0 0,0 0 1 0 0,1-1-1 0 0,-1 0 1 0 0,1 1-1 0 0,1-1 1 0 0,-1-1-1 0 0,1 1 0 0 0,0-1 1 0 0,0 1-1 0 0,0-1 1 0 0,0-1-1 0 0,1 1 1 0 0,0-1-1 0 0,0 0 1 0 0,0 0-1 0 0,0-1 0 0 0,0 0 1 0 0,0 0-1 0 0,0 0 1 0 0,1-1-1 0 0,-1 0 1 0 0,1 0-1 0 0,-1 0 1 0 0,1-1-1 0 0,0 0 0 0 0,-1 0 1 0 0,1-1-1 0 0,-1 0 1 0 0,1 0-1 0 0,-1-1 1 0 0,0 1-1 0 0,1-1 0 0 0,-1-1 1 0 0,0 1-1 0 0,1-2-15 0 0,20-12 270 0 0,0-1 1 0 0,-1-1-1 0 0,-1-2 0 0 0,-1 0 0 0 0,-1-2 0 0 0,-1 0 0 0 0,-1-2 0 0 0,0 0 0 0 0,-2-1 0 0 0,-1-1 1 0 0,-1-1-1 0 0,-2-1 0 0 0,4-10-270 0 0,6-11 41 0 0,-3-1 0 0 0,-2 0 1 0 0,-2-2-1 0 0,-3-1 0 0 0,-2 0 1 0 0,-2 0-1 0 0,-2-1 0 0 0,-3-1 1 0 0,-2 1-1 0 0,-3-26-41 0 0,-1 62-120 0 0,-1 0 0 0 0,0 0 0 0 0,-1 0 0 0 0,-1 0 0 0 0,-1 0 0 0 0,0 0 0 0 0,-2 1 0 0 0,0 0 0 0 0,0 0 0 0 0,-2 1 0 0 0,0-1 0 0 0,-1 2 0 0 0,-1-1 0 0 0,0 1 0 0 0,-1 1 0 0 0,-7-8 120 0 0,12 17-35 0 0,-1 1 0 0 0,1 0 0 0 0,-1 0 0 0 0,0 0 0 0 0,0 1 0 0 0,-1 0 0 0 0,1 0 0 0 0,-1 1 0 0 0,1 0 0 0 0,-1 0 0 0 0,0 1 0 0 0,0 0 0 0 0,0 0 0 0 0,0 1 0 0 0,1 0 0 0 0,-1 0 0 0 0,0 1 0 0 0,0 0 0 0 0,0 0 0 0 0,0 1 0 0 0,1 0 0 0 0,-1 0 0 0 0,1 1 0 0 0,0 0 1 0 0,-1 0-1 0 0,1 1 0 0 0,-1 1 35 0 0,-11 12-37 0 0,0 1 0 0 0,0 2 0 0 0,2-1 0 0 0,1 2 0 0 0,0 0 0 0 0,1 1 0 0 0,2 1 0 0 0,0 0 0 0 0,2 1 1 0 0,0 0-1 0 0,2 0 0 0 0,0 1 0 0 0,2 1 0 0 0,1-1 0 0 0,0 1 0 0 0,3 0 0 0 0,0 0 0 0 0,1 1 1 0 0,2-1-1 0 0,0 1 0 0 0,3 7 37 0 0,-3-21-31 0 0,2 1 1 0 0,0-1 0 0 0,0 1 0 0 0,1-1-1 0 0,1 0 1 0 0,0 0 0 0 0,0 0 0 0 0,2-1-1 0 0,0 1 1 0 0,0-1 0 0 0,1-1-1 0 0,0 1 1 0 0,1-1 0 0 0,0 0 0 0 0,1-1-1 0 0,0 0 1 0 0,1-1 0 0 0,0 1 0 0 0,1-2-1 0 0,-1 0 1 0 0,2 0 0 0 0,-1-1-1 0 0,1 0 1 0 0,0-1 0 0 0,0 0 0 0 0,1-1-1 0 0,0 0 1 0 0,0-1 0 0 0,0-1 0 0 0,3 0 30 0 0,104 1-2633 0 0,-44-20-6108 0 0,-51 8 2000 0 0</inkml:trace>
  <inkml:trace contextRef="#ctx0" brushRef="#br0" timeOffset="1680.981">3396 858 7258 0 0,'0'0'3478'0'0,"0"0"-2003"0"0,0 0-898 0 0,0 0-124 0 0,0 0 24 0 0,-17 32 8 0 0,-51 101-48 0 0,46-55 42 0 0,23-64-396 0 0,-2-9-45 0 0,-1 0 0 0 0,2 1 0 0 0,-1-1 0 0 0,0 0 0 0 0,1 0 0 0 0,0 0 0 0 0,1 1 0 0 0,-1-1 0 0 0,1 0 0 0 0,0 0 0 0 0,0 0 0 0 0,0 0 0 0 0,1 0-1 0 0,0 0 1 0 0,0 0 0 0 0,0 0 0 0 0,0-1 0 0 0,1 1 0 0 0,0-1 0 0 0,0 0 0 0 0,0 0 0 0 0,0 0 0 0 0,1 0 0 0 0,0 0 0 0 0,-1-1 0 0 0,1 1 0 0 0,1-1 0 0 0,-1 0 0 0 0,0 0 0 0 0,1-1 0 0 0,-1 1 0 0 0,1-1 0 0 0,0 0 0 0 0,4 1-38 0 0,0-5 175 0 0,1 0 1 0 0,0 0-1 0 0,0-1 1 0 0,-1 0-1 0 0,1 0 1 0 0,-1-1-1 0 0,0-1 1 0 0,0 1-1 0 0,-1-1 0 0 0,1-1 1 0 0,-1 0-1 0 0,0 0 1 0 0,-1-1-1 0 0,0 1 1 0 0,0-2-1 0 0,0 1 1 0 0,-1-1-1 0 0,0 0 1 0 0,0 0-1 0 0,-1-1 1 0 0,0 1-1 0 0,0-1 0 0 0,1-6-175 0 0,16-18 222 0 0,132-232 806 0 0,-149 255-1006 0 0,0 0 0 0 0,2 1 0 0 0,-1-1 0 0 0,1 2 0 0 0,0-1 0 0 0,1 1 0 0 0,0 0 0 0 0,0 0 0 0 0,0 1 0 0 0,7-4-22 0 0,-13 10-10 0 0,-1 0 0 0 0,1 1 0 0 0,-1-1-1 0 0,1 0 1 0 0,0 0 0 0 0,-1 1 0 0 0,1-1 0 0 0,0 1-1 0 0,0 0 1 0 0,-1 0 0 0 0,1-1 0 0 0,0 1 0 0 0,0 0 0 0 0,0 0-1 0 0,-1 1 1 0 0,1-1 0 0 0,0 0 0 0 0,0 1 0 0 0,-1-1 0 0 0,1 1-1 0 0,0-1 1 0 0,-1 1 0 0 0,1 0 0 0 0,0-1 0 0 0,-1 1 0 0 0,1 0-1 0 0,-1 0 1 0 0,1 0 0 0 0,-1 1 0 0 0,0-1 0 0 0,1 0-1 0 0,-1 0 1 0 0,0 1 0 0 0,0-1 0 0 0,0 1 0 0 0,0-1 0 0 0,0 1-1 0 0,0 0 11 0 0,27 67-92 0 0,-27-63 96 0 0,16 68-61 0 0,-3 2-1 0 0,-4 0 0 0 0,1 63 58 0 0,-6-63-128 0 0,7 90-763 0 0,-8 0 0 0 0,-8 42 891 0 0,1-171 21 0 0,-1 0 0 0 0,-1-1-1 0 0,-2 0 1 0 0,-2 0 0 0 0,-1-1-1 0 0,-7 12-20 0 0,17-42 47 0 0,-1-1 0 0 0,-1 0-1 0 0,1 1 1 0 0,0-1 0 0 0,-1 0 0 0 0,0 0-1 0 0,0 0 1 0 0,0-1 0 0 0,-1 1 0 0 0,1 0-1 0 0,-1-1 1 0 0,0 1 0 0 0,0-1 0 0 0,0 0-1 0 0,0 0 1 0 0,-1 0 0 0 0,1-1 0 0 0,-1 1-1 0 0,0-1 1 0 0,0 1 0 0 0,0-1 0 0 0,0-1-1 0 0,0 1 1 0 0,0 0 0 0 0,0-1 0 0 0,0 0-1 0 0,-1 0 1 0 0,1 0 0 0 0,-1-1 0 0 0,1 1-1 0 0,0-1 1 0 0,-1 0 0 0 0,1-1 0 0 0,-1 1-1 0 0,1-1 1 0 0,0 1 0 0 0,-3-2-47 0 0,-2-6-112 0 0,1-1 0 0 0,1 0 0 0 0,0 0 0 0 0,0 0 0 0 0,0-1 0 0 0,2 0 0 0 0,-1-1 0 0 0,1 1 0 0 0,0-1 0 0 0,1 0 0 0 0,1 0 0 0 0,0 0 0 0 0,0-1 0 0 0,1 1 1 0 0,0-1-1 0 0,1 0 0 0 0,0 1 0 0 0,1-1 0 0 0,1 0 0 0 0,0-5 112 0 0,-3-76-3648 0 0,2 32-1568 0 0,0 26 393 0 0,0 0-545 0 0</inkml:trace>
  <inkml:trace contextRef="#ctx0" brushRef="#br0" timeOffset="2079.764">4291 0 17836 0 0,'0'0'1039'0'0,"0"0"-459"0"0,0 0-253 0 0,0 0-22 0 0,0 0 56 0 0,0 0 47 0 0,0 0-54 0 0,0 0-103 0 0,-13 36-97 0 0,-38 112-80 0 0,42-60-75 0 0,13-73-12 0 0,-1 8-327 0 0,11 70-361 0 0,-8-34-6441 0 0,-6-46-2045 0 0</inkml:trace>
  <inkml:trace contextRef="#ctx0" brushRef="#br0" timeOffset="4332.019">6314 2706 8106 0 0,'0'0'1179'0'0,"0"0"-80"0"0,0 0 7 0 0,0 0 31 0 0,0 0-52 0 0,0 0-171 0 0,0 0-290 0 0,0 0-220 0 0,0 0-165 0 0,0 0-99 0 0,-30 35-64 0 0,-94 109-42 0 0,83-76-22 0 0,33-44-34 0 0,1 0 0 0 0,1 0-1 0 0,2 1 1 0 0,0 0 0 0 0,2-1-1 0 0,0 1 1 0 0,2 0-1 0 0,1 0 1 0 0,1 4 22 0 0,-1-23 7 0 0,0-1-1 0 0,0 1 1 0 0,0 0-1 0 0,0-1 1 0 0,1 1 0 0 0,0-1-1 0 0,0 0 1 0 0,1 1-1 0 0,-1-1 1 0 0,1 0-1 0 0,0-1 1 0 0,1 1 0 0 0,-1 0-1 0 0,1-1 1 0 0,0 0-1 0 0,0 0 1 0 0,0 0 0 0 0,1 0-1 0 0,-1-1 1 0 0,1 1-1 0 0,0-1 1 0 0,0 0-1 0 0,0-1 1 0 0,0 1 0 0 0,0-1-1 0 0,1 0 1 0 0,-1-1-1 0 0,1 1 1 0 0,-1-1 0 0 0,1 0-1 0 0,2 0-6 0 0,0-1 152 0 0,0 0 0 0 0,0 0 0 0 0,0-1 0 0 0,0 0-1 0 0,0 0 1 0 0,-1-1 0 0 0,1 0 0 0 0,-1-1 0 0 0,1 0 0 0 0,-1 0 0 0 0,0 0-1 0 0,0-1 1 0 0,0 0 0 0 0,0 0 0 0 0,2-3-152 0 0,21-19 201 0 0,-1-1-1 0 0,-2-2 1 0 0,-1 0-1 0 0,-1-2 1 0 0,-1-1 0 0 0,-2-1-1 0 0,-2 0 1 0 0,-1-2 0 0 0,-1 0-1 0 0,-2-2 1 0 0,-1 1 0 0 0,-3-2-1 0 0,0 0 1 0 0,-3 0-1 0 0,-1-1 1 0 0,-2 0 0 0 0,-1 0-1 0 0,-2-9-200 0 0,4-6-420 0 0,-3-1 0 0 0,-2 0 0 0 0,-2 0-1 0 0,-3 1 1 0 0,-2-1 0 0 0,-2 1 0 0 0,-3 0-1 0 0,-2 0 1 0 0,-15-40 420 0 0,20 79-112 0 0,0 0 1 0 0,-1 0-1 0 0,-1 1 0 0 0,0 0 0 0 0,-1 0 1 0 0,0 1-1 0 0,-1 0 0 0 0,-1 1 0 0 0,-10-9 112 0 0,18 17 9 0 0,-1 0-1 0 0,0 0 0 0 0,0 1 0 0 0,0 0 0 0 0,-1 0 1 0 0,1 0-1 0 0,-1 0 0 0 0,0 1 0 0 0,1 0 0 0 0,-1 0 1 0 0,0 1-1 0 0,0 0 0 0 0,-1 0 0 0 0,1 0 0 0 0,0 1 1 0 0,0-1-1 0 0,0 2 0 0 0,0-1 0 0 0,0 1 0 0 0,-1 0 1 0 0,1 0-1 0 0,0 0 0 0 0,0 1 0 0 0,1 0 0 0 0,-1 0 1 0 0,0 0-1 0 0,1 1 0 0 0,-1 0-8 0 0,-3 3-6 0 0,0 1 0 0 0,0 0 0 0 0,0 0 1 0 0,1 1-1 0 0,1 0 0 0 0,-1 0 0 0 0,1 1 0 0 0,0 0 0 0 0,1 0 0 0 0,0 0 1 0 0,1 1-1 0 0,0 0 0 0 0,0 0 0 0 0,1 1 0 0 0,1-1 0 0 0,-3 9 6 0 0,-1 11 41 0 0,0 0 1 0 0,2 0-1 0 0,2 0 0 0 0,0 1 0 0 0,2 17-41 0 0,1-22 45 0 0,1-1 0 0 0,2 1 1 0 0,0-1-1 0 0,1 1 0 0 0,2-1 0 0 0,1-1 1 0 0,0 1-1 0 0,2-1 0 0 0,1-1 0 0 0,1 1 0 0 0,0-2 1 0 0,2 1-1 0 0,1-2 0 0 0,1 0 0 0 0,0 0 0 0 0,2-2 1 0 0,0 0-1 0 0,1-1 0 0 0,2 0-45 0 0,-3-2-18 0 0,1-2 0 0 0,1-1 0 0 0,0 0 0 0 0,1-1-1 0 0,0-1 1 0 0,0-1 0 0 0,1-1 0 0 0,1-1 0 0 0,-1 0 0 0 0,5-1 18 0 0,-14-4-456 0 0,1-1 1 0 0,-1-1-1 0 0,1 0 1 0 0,0 0-1 0 0,0-2 0 0 0,0 1 1 0 0,-1-1-1 0 0,1-1 1 0 0,0-1-1 0 0,-1 1 1 0 0,0-2-1 0 0,2 0 456 0 0,22-11-5072 0 0,-9 4-2668 0 0</inkml:trace>
  <inkml:trace contextRef="#ctx0" brushRef="#br0" timeOffset="4860.721">7176 2217 5025 0 0,'0'0'1539'0'0,"0"0"-413"0"0,0 0-115 0 0,0 0 77 0 0,0 0 55 0 0,-18 35-50 0 0,-56 115-175 0 0,49-53 93 0 0,24-78-817 0 0,3 165 1011 0 0,-2-180-1100 0 0,1 0 0 0 0,-1-1 1 0 0,1 1-1 0 0,-1 0 1 0 0,1-1-1 0 0,0 1 0 0 0,0 0 1 0 0,1-1-1 0 0,-1 1 0 0 0,1-1 1 0 0,0 0-1 0 0,0 1 1 0 0,0-1-1 0 0,0 0 0 0 0,0 0 1 0 0,1-1-1 0 0,-1 1 1 0 0,1 0-1 0 0,0-1 0 0 0,0 1 1 0 0,0-1-1 0 0,0 0 0 0 0,0 0 1 0 0,0 0-1 0 0,1-1 1 0 0,-1 1-1 0 0,1-1 0 0 0,-1 1 1 0 0,1-1-1 0 0,-1 0 1 0 0,1-1-1 0 0,0 1 0 0 0,0-1 1 0 0,-1 1-1 0 0,1-1 0 0 0,0 0 1 0 0,0-1-1 0 0,-1 1 1 0 0,1-1-1 0 0,0 1 0 0 0,-1-1 1 0 0,1 0-1 0 0,0 0 1 0 0,-1-1-1 0 0,0 1 0 0 0,1-1-105 0 0,86-105 1889 0 0,32-92-1287 0 0,-82 128-541 0 0,3 1 1 0 0,4 3 0 0 0,5-3-62 0 0,79-65-123 0 0,-130 134 111 0 0,0 0 0 0 0,0 0-1 0 0,0 0 1 0 0,1 0 0 0 0,-1 0 0 0 0,0 1 0 0 0,0-1-1 0 0,1 0 1 0 0,-1 1 0 0 0,1-1 0 0 0,-1 1 0 0 0,0 0 0 0 0,1-1-1 0 0,-1 1 1 0 0,1 0 0 0 0,-1 0 0 0 0,1 0 0 0 0,-1 0 0 0 0,1 0-1 0 0,-1 0 1 0 0,1 0 0 0 0,-1 1 0 0 0,1-1 0 0 0,-1 0 0 0 0,0 1-1 0 0,1-1 1 0 0,-1 1 0 0 0,0 0 0 0 0,1-1 0 0 0,-1 1-1 0 0,0 0 1 0 0,0 0 0 0 0,1 0 0 0 0,-1 0 0 0 0,0 0 0 0 0,0 0-1 0 0,0 0 1 0 0,0 0 0 0 0,0 0 0 0 0,-1 0 0 0 0,1 1 0 0 0,0-1-1 0 0,0 1 13 0 0,23 60-176 0 0,-24-61 177 0 0,15 73-12 0 0,-2 2-1 0 0,-4 0 1 0 0,-4 4 11 0 0,8 55-105 0 0,1-14-71 0 0,7 61-585 0 0,-2 137 761 0 0,-18-262 3 0 0,-2 1 0 0 0,-2-1 0 0 0,-4 0 0 0 0,-1 0 0 0 0,-4 0 0 0 0,-1-1 0 0 0,-21 52-3 0 0,-33-1 485 0 0,65-103-440 0 0,-1-1 0 0 0,-1 1 0 0 0,1-1 0 0 0,0 0 0 0 0,-1 0 0 0 0,0 0-1 0 0,1-1 1 0 0,-1 1 0 0 0,0-1 0 0 0,-1 0 0 0 0,1 0 0 0 0,0 0 0 0 0,0-1 0 0 0,-1 1 0 0 0,1-1 0 0 0,-1 0 0 0 0,1 0 0 0 0,-1-1 0 0 0,0 1 0 0 0,1-1 0 0 0,-1 0 0 0 0,0-1 0 0 0,1 1 0 0 0,-1-1 0 0 0,-3 0-45 0 0,3-3 10 0 0,0-1 1 0 0,0 1 0 0 0,0-1 0 0 0,0 0 0 0 0,1 0 0 0 0,0 0 0 0 0,0 0 0 0 0,0-1 0 0 0,1 0 0 0 0,0 0 0 0 0,0 0 0 0 0,0 0 0 0 0,1 0 0 0 0,0 0 0 0 0,0-1-1 0 0,0 1 1 0 0,1-1 0 0 0,0 1 0 0 0,0-1 0 0 0,1 0 0 0 0,0 0 0 0 0,0 1 0 0 0,0-1 0 0 0,1 0 0 0 0,1-5-11 0 0,2-28-12 0 0,2-1 1 0 0,1 1 0 0 0,2 0-1 0 0,1 0 1 0 0,3 1-1 0 0,1 0 1 0 0,9-15 11 0 0,-3 5-195 0 0,1 1-1 0 0,3 1 1 0 0,1 2 0 0 0,3 0 0 0 0,1 1 0 0 0,3 2-1 0 0,1 1 1 0 0,2 2 0 0 0,1 1 0 0 0,2 2-1 0 0,2 2 1 0 0,1 1 0 0 0,16-7 195 0 0,95-39-3056 0 0,-48 37-6635 0 0,-74 30 2175 0 0</inkml:trace>
  <inkml:trace contextRef="#ctx0" brushRef="#br0" timeOffset="3433.987">4120 3439 5953 0 0,'0'0'1087'0'0,"0"0"-379"0"0,0 0-168 0 0,0 0 30 0 0,0 0 105 0 0,0 0 17 0 0,0 0-91 0 0,0 0-146 0 0,-34 24-175 0 0,-106 76-113 0 0,133-95-156 0 0,1 0 0 0 0,-1 0 0 0 0,1 1 0 0 0,0 0 0 0 0,0 0 0 0 0,0 0 0 0 0,1 1 0 0 0,0 0 1 0 0,0 0-1 0 0,1 0 0 0 0,0 0 0 0 0,0 1 0 0 0,0 2-11 0 0,-4 7 17 0 0,-3 6 12 0 0,0 1-1 0 0,1 0 1 0 0,1 0-1 0 0,2 0 1 0 0,0 1 0 0 0,2 0-1 0 0,0 1 1 0 0,2-1-1 0 0,1 1 1 0 0,1 0-1 0 0,1 0 1 0 0,2 5-29 0 0,0-25 118 0 0,0 0 0 0 0,1-1 0 0 0,0 0 0 0 0,0 1 0 0 0,0-1 0 0 0,1 0 0 0 0,-1-1 0 0 0,1 1 0 0 0,1-1 0 0 0,-1 1 0 0 0,0-1 0 0 0,1 0 0 0 0,0-1 0 0 0,0 1 0 0 0,0-1 0 0 0,0 0 0 0 0,1 0 0 0 0,-1-1 0 0 0,1 0 0 0 0,-1 0 0 0 0,1 0 1 0 0,0 0-1 0 0,0-1 0 0 0,0 0 0 0 0,0 0 0 0 0,0-1 0 0 0,0 0 0 0 0,0 0 0 0 0,0 0 0 0 0,0-1 0 0 0,0 1 0 0 0,0-1 0 0 0,0-1 0 0 0,0 1 0 0 0,0-1 0 0 0,-1 0 0 0 0,1-1 0 0 0,-1 1 0 0 0,1-1 0 0 0,-1 0 0 0 0,0-1 0 0 0,4-2-118 0 0,33-25 445 0 0,-1-2-1 0 0,-1-2 1 0 0,-2-1-1 0 0,-2-2 1 0 0,-1-1-1 0 0,-2-2 1 0 0,-2-2 0 0 0,-1-1-1 0 0,-3 0 1 0 0,-2-3-1 0 0,13-33-444 0 0,-20 47-18 0 0,-2 0 0 0 0,-2-2 0 0 0,-1 0 0 0 0,-2 0 0 0 0,-1-1 0 0 0,-2 0 0 0 0,-1-1 0 0 0,-2 0 0 0 0,-2 0 0 0 0,-1 0 0 0 0,-2 0 0 0 0,-2-1 0 0 0,-1 1 0 0 0,-1 0 0 0 0,-3 1 0 0 0,-1-1 0 0 0,-1 1 0 0 0,-2 1 0 0 0,-2 0 0 0 0,-10-21 18 0 0,13 39-120 0 0,0 0 0 0 0,-1 0 0 0 0,-1 1 0 0 0,0 0 0 0 0,-1 1 0 0 0,-1 0 0 0 0,-13-10 120 0 0,23 21-36 0 0,-1 0 0 0 0,0 0 0 0 0,-1 0 0 0 0,1 1 0 0 0,0-1-1 0 0,-1 1 1 0 0,0 1 0 0 0,0-1 0 0 0,0 1 0 0 0,0 0 0 0 0,0 0 0 0 0,-1 1 0 0 0,1 0-1 0 0,0 0 1 0 0,-1 0 0 0 0,1 1 0 0 0,-1 0 0 0 0,1 0 0 0 0,-1 1 0 0 0,1 0 0 0 0,0 0 0 0 0,-1 0-1 0 0,1 1 1 0 0,0 0 0 0 0,-4 1 36 0 0,0 5-17 0 0,-1 0 0 0 0,1 1 0 0 0,0 0 0 0 0,1 1 0 0 0,0 0 0 0 0,1 0 1 0 0,0 1-1 0 0,1 0 0 0 0,0 1 0 0 0,0-1 0 0 0,1 1 0 0 0,1 1 0 0 0,0-1 0 0 0,1 1 0 0 0,0-1 0 0 0,1 1 0 0 0,0 0 0 0 0,1 6 17 0 0,-4 12 29 0 0,3 0 0 0 0,0 1 1 0 0,2 0-1 0 0,1-1 0 0 0,2 1 0 0 0,1 0 0 0 0,1-1 1 0 0,2 0-1 0 0,1 0 0 0 0,1 0 0 0 0,2-1 1 0 0,1 0-1 0 0,2-1 0 0 0,0 0 0 0 0,2-1 1 0 0,1-1-1 0 0,2 0 0 0 0,0-1 0 0 0,2-1 0 0 0,0-1 1 0 0,2-1-1 0 0,0-1 0 0 0,2 0 0 0 0,2-1-29 0 0,-7-5 32 0 0,1-2-1 0 0,0 0 1 0 0,1-1-1 0 0,0-1 0 0 0,1-1 1 0 0,0-2-1 0 0,1 0 1 0 0,0-1-1 0 0,0-1 1 0 0,1-1-1 0 0,0-1 0 0 0,0-1 1 0 0,0-1-1 0 0,1-1 1 0 0,-1-2-1 0 0,14-1-31 0 0,-29 0-177 0 0,-1-1-1 0 0,0 0 1 0 0,-1-1 0 0 0,1 0-1 0 0,0 0 1 0 0,-1-1-1 0 0,0 0 1 0 0,0 0 0 0 0,0 0-1 0 0,0-1 1 0 0,-1 0-1 0 0,4-4 178 0 0,42-42-8711 0 0,-33 31-1324 0 0</inkml:trace>
  <inkml:trace contextRef="#ctx0" brushRef="#br0" timeOffset="3704.139">5471 2810 15891 0 0,'0'0'651'0'0,"0"0"-325"0"0,0 0-116 0 0,0 0 117 0 0,-14 37 141 0 0,-44 122 82 0 0,38-100-121 0 0,1 2 1 0 0,4 0-1 0 0,2 0 1 0 0,0 29-430 0 0,11-78 14 0 0,-1 3-3 0 0,-6 40-191 0 0,2-1 0 0 0,3 1 1 0 0,2 0-1 0 0,4 38 180 0 0,14-21-915 0 0,-7-40-2279 0 0,-3 2-6834 0 0,-5-27 4718 0 0</inkml:trace>
  <inkml:trace contextRef="#ctx0" brushRef="#br0" timeOffset="3991.643">5009 3019 10842 0 0,'0'0'2814'0'0,"0"0"-1445"0"0,0 0-723 0 0,0 0-176 0 0,0 0-37 0 0,0 0 26 0 0,0 0-36 0 0,0 0-31 0 0,0 0-28 0 0,0 0-45 0 0,0 0-57 0 0,33 16-59 0 0,107 55-52 0 0,-133-67-138 0 0,1 0 1 0 0,-1 1 0 0 0,1 0-1 0 0,-1 0 1 0 0,-1 1 0 0 0,1 0-1 0 0,-1 0 1 0 0,0 0 0 0 0,-1 1-1 0 0,1 0 1 0 0,0 2-14 0 0,9 11 38 0 0,3 3-70 0 0,1 0-1 0 0,1-2 1 0 0,1-1 0 0 0,1 0-1 0 0,1-1 1 0 0,0-2 0 0 0,2 0 0 0 0,0-2-1 0 0,0 0 1 0 0,5-1 32 0 0,-15-8-960 0 0,-1-1 0 0 0,1 0-1 0 0,1-2 1 0 0,-1 1 0 0 0,0-2 0 0 0,1 0 0 0 0,15-1 960 0 0,-12-1-5136 0 0,-5 0-2019 0 0</inkml:trace>
  <inkml:trace contextRef="#ctx0" brushRef="#br0" timeOffset="2550.011">1760 4021 10954 0 0,'0'0'899'0'0,"0"0"-372"0"0,0 0-291 0 0,0 0 159 0 0,0 0 373 0 0,0 0 282 0 0,0 0 92 0 0,0 0-117 0 0,36-25-221 0 0,120-81-203 0 0,-13 24 202 0 0,289-124-523 0 0,-401 193-461 0 0,156-58-4367 0 0,-146 63-3786 0 0,-29 7 1913 0 0</inkml:trace>
  <inkml:trace contextRef="#ctx0" brushRef="#br0" timeOffset="2911.31">2040 4308 10202 0 0,'0'0'1577'0'0,"0"0"-1593"0"0,0 0 224 0 0,0 0 392 0 0,0 0 224 0 0,226-59 96 0 0,-165 30-80 0 0,5-4-240 0 0,2-4-200 0 0,9 0-135 0 0,3-4-121 0 0,-1-3-144 0 0,-2 11-305 0 0,0-4-631 0 0,-8 4-1424 0 0,-20 11-2769 0 0,-17 7-2705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3:09.30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427 2355 5753 0 0,'0'0'647'0'0,"0"0"-418"0"0,0 0-345 0 0,0 0-100 0 0,0 0 136 0 0,0 0 310 0 0,0 0 339 0 0,0 0 229 0 0,13-41 79 0 0,46-132-42 0 0,24-1 413 0 0,648-1151 3173 0 0,-577 1039-2347 0 0,-154 295-2414 0 0,4 192 344 0 0,9 0 0 0 0,9-1 1 0 0,8-1-1 0 0,9-2 0 0 0,32 86-4 0 0,-38-172 3 0 0,5-2 0 0 0,23 44-3 0 0,-44-104 1327 0 0,-32-50 1257 0 0,-60-39-1494 0 0,7 3-972 0 0,-397-195 4 0 0,334 180-398 0 0,-2 5 0 0 0,-1 6 0 0 0,-120-19 276 0 0,198 51-110 0 0,1 3 0 0 0,-1 2-1 0 0,0 2 1 0 0,-6 4 110 0 0,49-1-133 0 0,0 0 0 0 0,-1 1 0 0 0,1 0 0 0 0,0 1 0 0 0,1 1 0 0 0,-1 0 0 0 0,0 1-1 0 0,1 0 1 0 0,0 1 0 0 0,1 0 0 0 0,-1 1 0 0 0,-3 3 133 0 0,9-6-254 0 0,1 1 0 0 0,0-1 1 0 0,0 1-1 0 0,0 1 0 0 0,0-1 0 0 0,1 0 1 0 0,0 1-1 0 0,0 0 0 0 0,0 0 0 0 0,1 0 1 0 0,0 1-1 0 0,0-1 0 0 0,1 1 0 0 0,0 0 1 0 0,-1 3 253 0 0,-3 83-8549 0 0,8-59 1573 0 0</inkml:trace>
  <inkml:trace contextRef="#ctx0" brushRef="#br0" timeOffset="1181.285">1788 1965 5185 0 0,'0'0'1853'0'0,"0"0"-1753"0"0,0 0-602 0 0,0 0-46 0 0,0 0 273 0 0,0 0 486 0 0,0 0 256 0 0,0 0 38 0 0,0 0-25 0 0,0 0-26 0 0,37-12 3 0 0,122-38 49 0 0,-43-5 599 0 0,-103 45-925 0 0,56-41 1358 0 0,-3-4 0 0 0,-2-2 0 0 0,32-41-1538 0 0,-27 21 547 0 0,-4-4-1 0 0,-3-2 1 0 0,-4-3-1 0 0,33-69-546 0 0,-64 99 89 0 0,-3 0 0 0 0,-2-2 0 0 0,-2-1 0 0 0,-4-1 0 0 0,-1 0 0 0 0,-4-1-1 0 0,-2 0 1 0 0,-3 0 0 0 0,-2-1 0 0 0,-4 0 0 0 0,-3-31-89 0 0,2 67 12 0 0,-1-1 1 0 0,-1 1-1 0 0,-1 0 0 0 0,-1 0 1 0 0,-1 1-1 0 0,-2 0 1 0 0,0 0-1 0 0,-2 0 0 0 0,-1 1 1 0 0,-6-10-13 0 0,15 30 15 0 0,0 0-1 0 0,-1 0 1 0 0,1 1 0 0 0,-1-1-1 0 0,0 1 1 0 0,0 0 0 0 0,0 0-1 0 0,-1 0 1 0 0,1 0 0 0 0,-1 0-1 0 0,1 1 1 0 0,-1-1 0 0 0,0 1-1 0 0,0 0 1 0 0,0 0 0 0 0,0 1-1 0 0,0-1 1 0 0,0 1 0 0 0,-1 0-1 0 0,1 0 1 0 0,0 0 0 0 0,-1 0-1 0 0,1 1 1 0 0,-1 0 0 0 0,1 0-1 0 0,-1 0 1 0 0,1 1 0 0 0,0-1-1 0 0,-1 1 1 0 0,1 0 0 0 0,0 0-1 0 0,-1 1 1 0 0,1-1 0 0 0,0 1-1 0 0,0 0 1 0 0,0 0 0 0 0,0 0-1 0 0,1 1 1 0 0,-1-1 0 0 0,0 1-1 0 0,1 0 1 0 0,-2 2-15 0 0,-18 25-42 0 0,1 1 0 0 0,1 1 0 0 0,2 0-1 0 0,2 2 1 0 0,1 0 0 0 0,1 1 0 0 0,2 1 0 0 0,1 0 0 0 0,2 0 0 0 0,-1 16 42 0 0,-10 41-94 0 0,3 0 1 0 0,5 1 0 0 0,4 0-1 0 0,4 1 1 0 0,4 17 93 0 0,2-81-72 0 0,0-1-1 0 0,2 0 1 0 0,1 0 0 0 0,1 0 0 0 0,2-1-1 0 0,1 1 1 0 0,2-2 0 0 0,3 8 72 0 0,-9-26-2 0 0,1 1 0 0 0,0-1 1 0 0,1-1-1 0 0,0 1 0 0 0,0-1 0 0 0,1 0 0 0 0,0 0 1 0 0,1-1-1 0 0,0 0 0 0 0,0 0 0 0 0,1-1 1 0 0,0 0-1 0 0,0-1 0 0 0,0 0 0 0 0,1 0 0 0 0,0-1 1 0 0,0 0-1 0 0,1-1 0 0 0,-1 0 0 0 0,1 0 1 0 0,0-2-1 0 0,0 1 0 0 0,4 0 2 0 0,-3-2 86 0 0,0 1-1 0 0,0-1 1 0 0,0-1 0 0 0,-1 0-1 0 0,1-1 1 0 0,0 0-1 0 0,0-1 1 0 0,-1 0 0 0 0,1-1-1 0 0,-1 0 1 0 0,1-1 0 0 0,-1 0-1 0 0,0-1 1 0 0,0 0-86 0 0,40-28 206 0 0,-2-3-1 0 0,-2-1 1 0 0,-1-3 0 0 0,-2-1 0 0 0,-1-3-1 0 0,-3-1 1 0 0,-2-2 0 0 0,-2-1 0 0 0,22-39-206 0 0,37-43 167 0 0,-80 109-159 0 0,-7 8-15 0 0,0 2 0 0 0,1-1 1 0 0,0 1-1 0 0,1 0 0 0 0,0 1 1 0 0,1 0-1 0 0,0 1 1 0 0,0 0-1 0 0,1 1 0 0 0,4-2 7 0 0,-13 10-13 0 0,-1 0 0 0 0,1 1 0 0 0,0-1 0 0 0,-1 1-1 0 0,1-1 1 0 0,-1 1 0 0 0,1 0 0 0 0,-1 0 0 0 0,1 0-1 0 0,-1 1 1 0 0,0-1 0 0 0,1 1 0 0 0,-1-1 0 0 0,0 1-1 0 0,0-1 1 0 0,0 1 0 0 0,0 0 0 0 0,0 0 0 0 0,-1 0-1 0 0,1 0 1 0 0,0 1 0 0 0,-1-1 0 0 0,0 0 0 0 0,1 1-1 0 0,-1-1 1 0 0,0 1 0 0 0,0-1 0 0 0,-1 1 0 0 0,1-1-1 0 0,0 1 1 0 0,-1 0 0 0 0,0-1 0 0 0,1 1 0 0 0,-1 0-1 0 0,0-1 1 0 0,0 1 0 0 0,-1 0 0 0 0,1 0 13 0 0,1 5 16 0 0,17 222 133 0 0,-17-174-133 0 0,-1 153 170 0 0,0-206-162 0 0,0-1 0 0 0,0 0 1 0 0,1 1-1 0 0,-2-1 0 0 0,1 0 1 0 0,0 1-1 0 0,0-1 0 0 0,-1 0 1 0 0,1 1-1 0 0,-1-1 1 0 0,0 0-1 0 0,0 0 0 0 0,0 0 1 0 0,0 0-1 0 0,0 0 0 0 0,0 0 1 0 0,-1 0-1 0 0,1 0 0 0 0,0 0 1 0 0,-1 0-1 0 0,0-1 0 0 0,1 1 1 0 0,-1-1-1 0 0,0 1 0 0 0,0-1 1 0 0,0 0-1 0 0,0 1 1 0 0,0-1-1 0 0,0 0 0 0 0,0 0 1 0 0,0-1-1 0 0,0 1 0 0 0,-1 0 1 0 0,1-1-1 0 0,0 1 0 0 0,-1-1 1 0 0,1 0-1 0 0,0 0 0 0 0,-1 0 1 0 0,1 0-1 0 0,0 0 0 0 0,-1 0 1 0 0,1 0-1 0 0,0-1 1 0 0,0 0-1 0 0,-2 0-24 0 0,0-3-89 0 0,1 0 0 0 0,-1 0 0 0 0,1 0 0 0 0,0-1 0 0 0,0 1 0 0 0,1-1 0 0 0,-1 0 0 0 0,1 0 0 0 0,0 0 0 0 0,0 0 0 0 0,1 0 0 0 0,-1 0 0 0 0,1-1 0 0 0,0 1 0 0 0,1-1 0 0 0,-1 1 0 0 0,1 0 0 0 0,0-1 0 0 0,0 1 0 0 0,2-5 89 0 0,-1 8-19 0 0,0 1 0 0 0,0 0 0 0 0,0-1 0 0 0,0 1 1 0 0,1 0-1 0 0,-1 0 0 0 0,1 0 0 0 0,-1 0 1 0 0,1 0-1 0 0,-1 0 0 0 0,1 0 0 0 0,-1 0 1 0 0,1 1-1 0 0,0-1 0 0 0,-1 1 0 0 0,1-1 1 0 0,0 1-1 0 0,-1-1 0 0 0,1 1 0 0 0,0 0 1 0 0,0 0-1 0 0,0 0 0 0 0,-1 0 0 0 0,1 0 1 0 0,0 1-1 0 0,0-1 0 0 0,-1 0 0 0 0,1 1 19 0 0,2-1-23 0 0,63 2-172 0 0,-50 0 206 0 0,1 0 1 0 0,0-2-1 0 0,-1 0 1 0 0,1-1-1 0 0,0-1 1 0 0,-1-1-1 0 0,0 0 1 0 0,0-1-1 0 0,10-5-11 0 0,-5-1 67 0 0,0-1 0 0 0,0-1 0 0 0,-1-2 0 0 0,-1 0 0 0 0,0-1 0 0 0,-1 0 0 0 0,-1-2 0 0 0,-1 0 0 0 0,0-1 0 0 0,-1-1 0 0 0,-1-1 0 0 0,13-21-67 0 0,16-33 328 0 0,-3-2-1 0 0,-4-2 1 0 0,0-7-328 0 0,-8 18 215 0 0,-27 61-177 0 0,33-113 944 0 0,-66 131-960 0 0,8 14-149 0 0,2 0 0 0 0,0 1 0 0 0,2 1 0 0 0,0 1 0 0 0,2 0 0 0 0,2 2 1 0 0,-3 7 126 0 0,11-23-32 0 0,-2 0-6 0 0,1 0 1 0 0,1 1 0 0 0,0 0 0 0 0,1 0-1 0 0,1 0 1 0 0,1 1 0 0 0,0 0 0 0 0,1 0-1 0 0,1 0 1 0 0,0 0 0 0 0,1 0 0 0 0,1 1-1 0 0,2 15 38 0 0,0-28-1 0 0,-1-1 0 0 0,1 1 0 0 0,0-1 0 0 0,0 0 0 0 0,0 0 0 0 0,0 0 0 0 0,1 0 0 0 0,0 0 0 0 0,0 0 0 0 0,0 0 0 0 0,0-1 0 0 0,0 0 0 0 0,1 0 0 0 0,-1 0 0 0 0,1 0 0 0 0,0 0 0 0 0,0-1 0 0 0,0 1 0 0 0,0-1 0 0 0,1 0 0 0 0,-1 0 0 0 0,0-1-1 0 0,1 0 1 0 0,0 1 0 0 0,-1-1 0 0 0,1-1 0 0 0,0 1 0 0 0,-1-1 0 0 0,5 0 1 0 0,5 1 84 0 0,-1-1 1 0 0,1 0-1 0 0,0-1 0 0 0,0-1 1 0 0,0 0-1 0 0,-1-1 0 0 0,1-1 0 0 0,-1 0 1 0 0,10-4-85 0 0,2-6 107 0 0,0 0 1 0 0,-1-2-1 0 0,-1-1 1 0 0,-1-1-1 0 0,0 0 1 0 0,-1-2-1 0 0,-1-1 1 0 0,-1 0 0 0 0,-1-1-1 0 0,-1-1 1 0 0,-1-1-1 0 0,-1 0 1 0 0,-1-1-1 0 0,-1-1 1 0 0,-1 0 0 0 0,-2-1-1 0 0,0 0 1 0 0,-2 0-1 0 0,-1-1 1 0 0,-1 0-1 0 0,-2-1 1 0 0,0 1-1 0 0,-2-1 1 0 0,-1 1 0 0 0,-2-1-1 0 0,-2-12-107 0 0,2 30 8 0 0,-1-1 0 0 0,0 1 0 0 0,-1-1 1 0 0,0 1-1 0 0,-1 0 0 0 0,0 1 0 0 0,-1-1 0 0 0,0 1 0 0 0,-5-6-8 0 0,8 12-7 0 0,0 0-1 0 0,-1 0 1 0 0,1 1-1 0 0,-1-1 1 0 0,0 1-1 0 0,0 0 1 0 0,0 0 0 0 0,0 0-1 0 0,-1 0 1 0 0,1 0-1 0 0,-1 1 1 0 0,0 0 0 0 0,0 0-1 0 0,0 0 1 0 0,0 0-1 0 0,0 0 1 0 0,0 1-1 0 0,0 0 1 0 0,0 0 0 0 0,-1 0-1 0 0,1 0 1 0 0,-1 1-1 0 0,1-1 1 0 0,0 1 0 0 0,-1 0-1 0 0,0 1 8 0 0,4 0-36 0 0,-1 0 0 0 0,0 0 0 0 0,1 1 0 0 0,-1-1 0 0 0,1 1 0 0 0,-1 0 0 0 0,1-1 0 0 0,0 1 0 0 0,-1 0 0 0 0,1 0 0 0 0,0-1 0 0 0,0 1 0 0 0,1 0 0 0 0,-1 0 0 0 0,0 0 0 0 0,1 0 0 0 0,-1 0 0 0 0,1 1 0 0 0,-1-1 0 0 0,1 0 0 0 0,0 0 0 0 0,0 0 0 0 0,0 0 0 0 0,0 0 0 0 0,0 1 0 0 0,1-1 0 0 0,-1 0 0 0 0,1 0 0 0 0,-1 0 0 0 0,1 0 0 0 0,0 0 0 0 0,0 0 0 0 0,0 0 0 0 0,0 0 0 0 0,0-1 0 0 0,0 1 0 0 0,0 0 0 0 0,1 0 36 0 0,5 2-8 0 0,1-1 1 0 0,-1 0-1 0 0,1 0 0 0 0,0 0 1 0 0,0-1-1 0 0,1 0 0 0 0,-1 0 1 0 0,0-1-1 0 0,1 0 0 0 0,-1-1 1 0 0,0 0-1 0 0,1 0 0 0 0,-1-1 1 0 0,1 0-1 0 0,-1 0 0 0 0,0-1 1 0 0,0 0-1 0 0,0-1 0 0 0,4-1 8 0 0,46-16-310 0 0,0-2 0 0 0,-2-3 0 0 0,34-21 310 0 0,17-12-5276 0 0,-54 28-400 0 0,-13 7-4885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3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13131 0 0,'0'0'829'0'0,"0"0"-258"0"0,0 0-127 0 0,0 0 143 0 0,0 0 276 0 0,0 0 157 0 0,0 0-61 0 0,0 0-195 0 0,0 0-278 0 0,0 0-224 0 0,0 0-118 0 0,-3 1-77 0 0,1 0-34 0 0,0-1 1 0 0,0 1-1 0 0,0 0 0 0 0,0 0 0 0 0,1 0 1 0 0,-1 1-1 0 0,0-1 0 0 0,1 0 1 0 0,-1 1-1 0 0,1-1 0 0 0,-1 1 0 0 0,1-1 1 0 0,0 1-1 0 0,0 0 0 0 0,0-1 1 0 0,-1 1-1 0 0,2 0 0 0 0,-1 0 0 0 0,0 0 1 0 0,0 0-1 0 0,1 0 0 0 0,-1 0 1 0 0,1 0-1 0 0,-1 0 0 0 0,1 0 0 0 0,0 0-33 0 0,0-1 101 0 0,0-1 8 0 0,0 0 26 0 0,0 0 22 0 0,0 0 6 0 0,0 0-22 0 0,0 0-30 0 0,0 0-17 0 0,1-3 183 0 0,0 3-5093 0 0,-1 0-5177 0 0,0 3 2522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4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16027 0 0,'0'0'1395'0'0,"0"0"-577"0"0,0 0-407 0 0,0 0 65 0 0,0 0 249 0 0,0 0 139 0 0,0 0-46 0 0,0 0-202 0 0,0 0-219 0 0,0 0-154 0 0,0 0-88 0 0,0 0-30 0 0,0 0-1 0 0,0 5-10 0 0,4 21 354 0 0,0 4-1391 0 0,-3-10-7350 0 0,-1-16 1181 0 0,-2-1-396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2:16.60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161 929 1816 0 0,'0'0'2753'0'0,"0"0"-802"0"0,0 0-423 0 0,0 0 63 0 0,0 0 192 0 0,0 0 78 0 0,0 0-215 0 0,0 0-408 0 0,0 0-403 0 0,0 0-332 0 0,0 0-214 0 0,-3-2-115 0 0,-6-3 5 0 0,21 18 168 0 0,5 7 19 0 0,94 182 674 0 0,-93-163-1778 0 0,-1 1 0 0 0,-2 1 0 0 0,-2 1 0 0 0,7 38 738 0 0,-16-42-4250 0 0,-2-1-7417 0 0,-2-30 10636 0 0</inkml:trace>
  <inkml:trace contextRef="#ctx0" brushRef="#br0" timeOffset="428.123">0 947 0 0 0,'0'0'272'0'0,"0"0"550"0"0,0 0 68 0 0,0 0 156 0 0,0 0 270 0 0,0 0 137 0 0,0 0-93 0 0,0 0-227 0 0,0 0-200 0 0,0 0-92 0 0,22-32-83 0 0,71-102-76 0 0,-25 69 211 0 0,-53 57-727 0 0,2-2-24 0 0,1 0-1 0 0,1 1 0 0 0,0 1 0 0 0,0 1 1 0 0,0 1-1 0 0,1 0 0 0 0,0 1 0 0 0,0 2 0 0 0,0 0 1 0 0,13 0-142 0 0,-30 3 13 0 0,0 0 0 0 0,0 0 1 0 0,0 1-1 0 0,1 0 0 0 0,-1-1 1 0 0,0 1-1 0 0,0 0 0 0 0,0 1 1 0 0,-1-1-1 0 0,1 0 0 0 0,0 1 1 0 0,0 0-1 0 0,-1-1 0 0 0,1 1 1 0 0,-1 0-1 0 0,1 0 0 0 0,-1 1 1 0 0,0-1-1 0 0,0 0 0 0 0,0 1 1 0 0,0-1-1 0 0,-1 1 0 0 0,1 0 1 0 0,0-1-1 0 0,-1 1 0 0 0,0 0 1 0 0,0 0-1 0 0,0 0 0 0 0,0 0 1 0 0,0 0-1 0 0,-1 0 0 0 0,1 0 1 0 0,-1 1-1 0 0,0-1 0 0 0,0 0 1 0 0,0 3-14 0 0,-17 118 569 0 0,11-107-685 0 0,0-1-1 0 0,0 0 0 0 0,-2 0 1 0 0,0-1-1 0 0,0 0 0 0 0,-2 0 1 0 0,0-1-1 0 0,0 0 0 0 0,-1-1 1 0 0,-1 0-1 0 0,0-1 1 0 0,-1 0-1 0 0,-4 2 117 0 0,-1-8-2051 0 0,12-5-1240 0 0,-1-1-3760 0 0,7 0 5933 0 0</inkml:trace>
  <inkml:trace contextRef="#ctx0" brushRef="#br0" timeOffset="679.51">624 907 5081 0 0,'0'0'1482'0'0,"0"0"-297"0"0,0 0-110 0 0,0 0 29 0 0,0 0-73 0 0,0 0-244 0 0,0 0-311 0 0,0 0-228 0 0,-16 31-136 0 0,-47 98-78 0 0,46-67-46 0 0,18-53-4 0 0,0-5-5 0 0,-1 0 0 0 0,0-1 0 0 0,1 1 0 0 0,0 0 0 0 0,0 0 0 0 0,0-1 0 0 0,1 1 0 0 0,-1-1 0 0 0,1 1 0 0 0,0-1 0 0 0,-1 1 0 0 0,2-1 1 0 0,-1 0-1 0 0,0 0 0 0 0,1 0 0 0 0,-1 0 0 0 0,1-1 0 0 0,0 1 0 0 0,0-1 0 0 0,0 1 0 0 0,0-1 0 0 0,0 0 0 0 0,1 0 0 0 0,-1 0 0 0 0,1-1 0 0 0,-1 1 0 0 0,1-1 1 0 0,0 0-1 0 0,-1 0 0 0 0,1 0 0 0 0,0-1 0 0 0,0 1 0 0 0,0-1 21 0 0,1 0 94 0 0,0 0-1 0 0,-1 0 1 0 0,1-1 0 0 0,-1 1-1 0 0,1-1 1 0 0,-1 0 0 0 0,1-1-1 0 0,-1 1 1 0 0,0-1 0 0 0,1 0-1 0 0,-1 0 1 0 0,0 0 0 0 0,0 0-1 0 0,-1-1 1 0 0,1 0 0 0 0,0 0 0 0 0,-1 0-1 0 0,1 0 1 0 0,-1 0 0 0 0,2-4-94 0 0,4-4 390 0 0,0-1 1 0 0,-1 0 0 0 0,-1 0 0 0 0,0 0 0 0 0,-1-1 0 0 0,0 0-1 0 0,-1-1 1 0 0,0 1 0 0 0,-1-1 0 0 0,-1 0 0 0 0,0 0 0 0 0,-1 0 0 0 0,-1 0-1 0 0,0-1 1 0 0,-1-8-391 0 0,0 18 45 0 0,-1 0 1 0 0,0 0-1 0 0,0 0 0 0 0,0 0 0 0 0,-1 0 1 0 0,1 0-1 0 0,-1 0 0 0 0,0 1 0 0 0,-1-1 1 0 0,1 1-1 0 0,-1-1 0 0 0,0 1 0 0 0,0 0 1 0 0,0 0-1 0 0,-1 0 0 0 0,1 1 0 0 0,-1-1 1 0 0,-2-1-46 0 0,3 3-112 0 0,1 0 1 0 0,0 1 0 0 0,-1-1 0 0 0,1 1-1 0 0,-1 0 1 0 0,0 0 0 0 0,1 0 0 0 0,-1 0-1 0 0,0 0 1 0 0,0 0 0 0 0,0 1 0 0 0,0-1-1 0 0,1 1 1 0 0,-1 0 0 0 0,0 0 0 0 0,0 0 0 0 0,0 0-1 0 0,0 0 1 0 0,0 1 0 0 0,0-1 0 0 0,-2 2 111 0 0,-11 10-3700 0 0,8 0-3147 0 0,4-5-717 0 0</inkml:trace>
  <inkml:trace contextRef="#ctx0" brushRef="#br0" timeOffset="992.263">934 833 9298 0 0,'0'0'1662'0'0,"0"0"-467"0"0,0 0-141 0 0,0 0 5 0 0,0 0-94 0 0,0 0-243 0 0,0 0-295 0 0,0 0-181 0 0,0 0-66 0 0,0 0-32 0 0,0 0-36 0 0,0 0-14 0 0,0 0-23 0 0,4 17-20 0 0,17 80-14 0 0,-5-61-609 0 0,-11-30-3461 0 0,1-4-3949 0 0,-5-2 3216 0 0</inkml:trace>
  <inkml:trace contextRef="#ctx0" brushRef="#br0" timeOffset="1198.756">739 542 0 0 0,'0'0'0'0'0,"0"0"0"0"0,0 0 0 0 0,0 0 0 0 0</inkml:trace>
  <inkml:trace contextRef="#ctx0" brushRef="#br0" timeOffset="1665.96">1136 877 3113 0 0,'0'0'1453'0'0,"0"0"-71"0"0,0 0 282 0 0,0 0 267 0 0,0 0-22 0 0,0 0-329 0 0,0 0-406 0 0,0 0-279 0 0,0 0-157 0 0,0 0-119 0 0,0 0-103 0 0,0 0-81 0 0,0 0-62 0 0,2-30-38 0 0,7-134 200 0 0,3 97-130 0 0,-11 68-475 0 0,1-1 0 0 0,-1 1-1 0 0,1-1 1 0 0,-1 1-1 0 0,1 0 1 0 0,-1-1-1 0 0,0 1 1 0 0,1 0-1 0 0,-1 0 1 0 0,0 0 0 0 0,0 0-1 0 0,0 0 1 0 0,1 0-1 0 0,-1 1 1 0 0,-1-1-1 0 0,1 0 1 0 0,0 0-1 0 0,0 1 1 0 0,0-1 0 0 0,-1 1-1 0 0,1-1 1 0 0,0 1-1 0 0,-1-1 1 0 0,1 1-1 0 0,-1-1 1 0 0,0 1-1 0 0,0-1 1 0 0,1 1 70 0 0,0 3-8 0 0,1 1 0 0 0,0-1 0 0 0,0 0 0 0 0,0 1 0 0 0,1-1 1 0 0,0 0-1 0 0,0-1 0 0 0,0 1 0 0 0,0 0 0 0 0,1-1 0 0 0,0 0 0 0 0,0 0 0 0 0,0 0 0 0 0,0 0 0 0 0,1-1 1 0 0,-1 1-1 0 0,1-1 0 0 0,0 0 0 0 0,0-1 0 0 0,0 1 0 0 0,1-1 0 0 0,-1 0 0 0 0,0 0 0 0 0,1-1 0 0 0,-1 0 1 0 0,1 0-1 0 0,1 0 8 0 0,-5-3 174 0 0,1 0 0 0 0,-1 0 0 0 0,0 0 0 0 0,0 0 0 0 0,-1 0 0 0 0,1-1 0 0 0,0 1 0 0 0,-1 0 0 0 0,1-1 0 0 0,-1 0 0 0 0,0 1 0 0 0,0-1 0 0 0,0 0 0 0 0,0 0 0 0 0,0 0 0 0 0,-1 1 0 0 0,1-1 0 0 0,-1 0 0 0 0,0-1-174 0 0,12-102 2074 0 0,-2 12-4067 0 0,5 33-9431 0 0,-14 57 2589 0 0</inkml:trace>
  <inkml:trace contextRef="#ctx0" brushRef="#br0" timeOffset="1977.504">1477 1 3361 0 0,'0'0'2815'0'0,"0"0"-1340"0"0,0 0-496 0 0,0 0 157 0 0,0 0 206 0 0,0 0 77 0 0,0 0-152 0 0,0 0-287 0 0,0 0-191 0 0,0 0-102 0 0,0 0-71 0 0,0 0-92 0 0,6 19-82 0 0,33 92 187 0 0,94 157-206 0 0,-107-194-3086 0 0,-23-58-2578 0 0,-2 1-4357 0 0,-1-14 8216 0 0</inkml:trace>
  <inkml:trace contextRef="#ctx0" brushRef="#br0" timeOffset="2184.358">1376 244 4185 0 0,'0'0'1319'0'0,"0"0"-283"0"0,0 0-14 0 0,0 0 65 0 0,0 0-51 0 0,0 0-159 0 0,0 0-186 0 0,0 0-164 0 0,30-13-104 0 0,97-40-105 0 0,-36 11 480 0 0,-53 24-2812 0 0,-8 7-4666 0 0,-24 8 2055 0 0</inkml:trace>
  <inkml:trace contextRef="#ctx0" brushRef="#br0" timeOffset="2551.562">847 251 10570 0 0,'0'0'2305'0'0,"0"0"-428"0"0,0 0-144 0 0,0 0-34 0 0,0 0-177 0 0,0 0-362 0 0,0 0-381 0 0,0 0-286 0 0,0 0-160 0 0,0 0-67 0 0,0 0-95 0 0,0 0-67 0 0,0 0-60 0 0,0 0-72 0 0,0 0-68 0 0,0 0-99 0 0,15 5-3667 0 0,-5-2-4553 0 0,-5-3-2045 0 0</inkml:trace>
  <inkml:trace contextRef="#ctx0" brushRef="#br0" timeOffset="3174.505">1173 1264 10538 0 0,'0'0'1337'0'0,"0"0"-571"0"0,0 0-215 0 0,0 0 89 0 0,0 0 152 0 0,0 0 62 0 0,0 0-102 0 0,0 0-154 0 0,0 0-101 0 0,0 0-38 0 0,0 0 10 0 0,0 0 6 0 0,0 0-24 0 0,8 33-55 0 0,24 104-77 0 0,34 64 470 0 0,-23-70-127 0 0,-22-67-1957 0 0,0-1-5479 0 0,-19-56-1870 0 0,-2-6 4012 0 0</inkml:trace>
  <inkml:trace contextRef="#ctx0" brushRef="#br0" timeOffset="3591.827">1052 1278 4137 0 0,'0'0'1181'0'0,"0"0"-254"0"0,0 0 18 0 0,0 0 169 0 0,0 0 68 0 0,0 0-155 0 0,0 0-298 0 0,0 0-239 0 0,0 0-147 0 0,0 0-95 0 0,0 0-48 0 0,0 0-10 0 0,35-27 1 0 0,111-85 25 0 0,-143 109-195 0 0,-1 0-1 0 0,1 0 1 0 0,1 0-1 0 0,-1 1 1 0 0,0-1 0 0 0,1 1-1 0 0,-1 0 1 0 0,1 0-1 0 0,-1 0 1 0 0,1 0-1 0 0,0 0 1 0 0,0 1 0 0 0,0 0-1 0 0,0 0 1 0 0,0 0-1 0 0,0 0 1 0 0,0 1-1 0 0,1-1 1 0 0,1 1-21 0 0,7 1 109 0 0,3-1 60 0 0,-10-1-125 0 0,0 0-1 0 0,0 0 1 0 0,0 0 0 0 0,0 1-1 0 0,1 0 1 0 0,-1 0 0 0 0,0 0-1 0 0,0 1 1 0 0,0 0 0 0 0,0 0-1 0 0,0 1 1 0 0,0 0 0 0 0,-1 0-1 0 0,1 0 1 0 0,0 0 0 0 0,-1 1-1 0 0,0 0 1 0 0,1 0 0 0 0,-1 1-1 0 0,0-1 1 0 0,-1 1 0 0 0,1 0-1 0 0,-1 0 1 0 0,0 1 0 0 0,0 0-1 0 0,0-1 1 0 0,0 1 0 0 0,-1 0-1 0 0,0 1-43 0 0,0 3 114 0 0,0 1-1 0 0,-1 0 1 0 0,0 1 0 0 0,0-1-1 0 0,-1 0 1 0 0,-1 0 0 0 0,0 1-1 0 0,0-1 1 0 0,-1 0-1 0 0,0 1 1 0 0,-1-1 0 0 0,0 0-1 0 0,-1 0 1 0 0,0 0 0 0 0,0-1-1 0 0,-1 1 1 0 0,0-1-1 0 0,-1 1 1 0 0,0-2 0 0 0,-5 8-114 0 0,-4 7-51 0 0,-1-1 1 0 0,-1 0 0 0 0,-1-1 0 0 0,-1-1 0 0 0,-1 0-1 0 0,-17 13 51 0 0,-2-8-2204 0 0,10-14-7168 0 0,21-10 3922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  <inkml:brush xml:id="br3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2" timeOffset="41305.342">3954 4477 0 0 0,'0'0'576'0'0,"0"0"328"0"0,0 0 113 0 0,0-3-4 0 0,0-5 203 0 0,-7-3 11172 0 0,-4 22-12296 0 0,-91 132 950 0 0,20-26-634 0 0,0 17-193 0 0,-12 23-15 0 0,-17-21 69 0 0,34-42-140 0 0,-49 81-102 0 0,53-79-19 0 0,39-48 22 0 0,-59 74 56 0 0,24-48 4 0 0,18-16-28 0 0,-30 56-66 0 0,38-65 50 0 0,11-4 22 0 0,15-20-42 0 0,0-3 296 0 0,8-11-453 0 0,29-33-7240 0 0,-14 14 1870 0 0,1 1-1726 0 0</inkml:trace>
  <inkml:trace contextRef="#ctx0" brushRef="#br2" timeOffset="42379.415">3925 4488 0 0 0,'0'0'984'0'0,"-4"7"7505"0"0,-1-7-7610 0 0,-57 0 6064 0 0,-79-25-3687 0 0,57-2-1412 0 0,81 26-1677 0 0,-1 0-196 0 0,21 15-222 0 0,28 42 245 0 0,-3 2 1 0 0,-2 3-1 0 0,10 23 6 0 0,8 77 20 0 0,-42-92 17 0 0,-12-62 239 0 0,-2-19 535 0 0,-1-19-280 0 0,-1 22-506 0 0,17-192 393 0 0,-6 153-1334 0 0,18-61 1305 0 0,-15 75-5505 0 0,3 1-5445 0 0,-13 28 2382 0 0</inkml:trace>
  <inkml:trace contextRef="#ctx0" brushRef="#br3" timeOffset="107963.067">2520 5905 0 0 0,'0'0'760'0'0,"0"0"406"0"0,0 0 223 0 0,0 0 236 0 0,0 0 216 0 0,0 0 23 0 0,0 0-191 0 0,0 0-254 0 0,0 0-248 0 0,0 0-213 0 0,-2-1-122 0 0,37-5 4200 0 0,30 15-3465 0 0,-49 1-1421 0 0,-1 1 0 0 0,0 0 0 0 0,-1 2 0 0 0,-1-1 1 0 0,1 2-1 0 0,-2 0 0 0 0,0 0 0 0 0,-1 1 1 0 0,0 1-1 0 0,-1-1 0 0 0,-1 3-150 0 0,49 63 385 0 0,42 27-49 0 0,-88-97-298 0 0,39 18 206 0 0,-50-29-216 0 0,-1 0 17 0 0,0 0 23 0 0,0 0-48 0 0,-8-36-3822 0 0,5 27-274 0 0,0-1-3520 0 0,2 6-1055 0 0</inkml:trace>
  <inkml:trace contextRef="#ctx0" brushRef="#br3" timeOffset="108498.71">3168 5905 0 0 0,'0'0'1720'0'0,"0"0"170"0"0,0 0-96 0 0,0 0-287 0 0,0 0-291 0 0,0 0-201 0 0,0 0-91 0 0,0 0-41 0 0,0 0 1 0 0,-1-4-13 0 0,-4-13-55 0 0,-3 12 3617 0 0,-10 9-3370 0 0,17-3-660 0 0,-87 47 1133 0 0,-221 109-101 0 0,-4-44-323 0 0,279-97-940 0 0,34-16-213 0 0,0 0-26 0 0,6 18-1272 0 0,17-14-2720 0 0,-8-4-4393 0 0,-13 0 7076 0 0,2 0-6964 0 0</inkml:trace>
  <inkml:trace contextRef="#ctx0" brushRef="#br3" timeOffset="115657.36">2294 6402 0 0 0,'0'0'891'0'0,"0"0"10"0"0,0 0-150 0 0,0 0-195 0 0,0 0-160 0 0,0 0-65 0 0,-23 13 7 0 0,-107 56 496 0 0,-71 49 3123 0 0,-308 194 2133 0 0,256-165-5112 0 0,202-110-891 0 0,52-36-94 0 0,0 1-1 0 0,-1-1 1 0 0,1 0-1 0 0,0 0 1 0 0,-1 0-1 0 0,1 0 1 0 0,0-1-1 0 0,0 1 1 0 0,0 0-1 0 0,0 0 1 0 0,0 0-1 0 0,0-1 1 0 0,0 1-1 0 0,0 0 1 0 0,0-1-1 0 0,0 1 1 0 0,1-1-1 0 0,-1 0 1 0 0,0 1-1 0 0,0-1 1 0 0,0 0-1 0 0,1 0 1 0 0,-1 1-1 0 0,0-1 1 0 0,0 0-1 0 0,1 0 1 0 0,-1 0-1 0 0,0-1 1 0 0,0 1-1 0 0,1 0 1 0 0,-1 0-1 0 0,1-1 8 0 0,40-1 227 0 0,-1-2 0 0 0,1-2 0 0 0,-1-2 0 0 0,0-2 0 0 0,18-7-227 0 0,206-27 297 0 0,-185 35-257 0 0,-26 2-274 0 0,-61 29 156 0 0,-170 126 221 0 0,142-119-239 0 0,-1-2 0 0 0,0-1 0 0 0,-2-2 0 0 0,-21 9 96 0 0,-19 13-256 0 0,-439 270 300 0 0,-109 44 2190 0 0,407-224-974 0 0,265-143-2238 0 0,28-26-1283 0 0,-31 0-7413 0 0,-33 25 2516 0 0</inkml:trace>
  <inkml:trace contextRef="#ctx0" brushRef="#br3" timeOffset="116660.136">2130 6439 0 0 0,'0'0'200'0'0,"0"0"631"0"0,0 0 258 0 0,0 0 100 0 0,-4 0 3931 0 0,-14 0-937 0 0,-2 0-1399 0 0,-29 0 1357 0 0,40 0-3907 0 0,0-1-1 0 0,0 0 1 0 0,1 0-1 0 0,-1-1 1 0 0,1 0-1 0 0,-1-1 1 0 0,1 0-1 0 0,0 0 1 0 0,0-1 0 0 0,0 0-1 0 0,-7-4-233 0 0,-27-18 739 0 0,41 26-748 0 0,0 1-1 0 0,0 0 1 0 0,0-1 0 0 0,-1 1 0 0 0,1 0-1 0 0,0 0 1 0 0,0 0 0 0 0,0-1 0 0 0,0 1-1 0 0,0 0 1 0 0,1 0 0 0 0,-1 0 0 0 0,0 1-1 0 0,0-1 1 0 0,1 0 0 0 0,-1 0 0 0 0,1 0-1 0 0,-1 0 1 0 0,1 1 0 0 0,-1-1 0 0 0,1 0-1 0 0,0 1 1 0 0,-1-1 0 0 0,1 0 0 0 0,0 1-1 0 0,0-1 1 0 0,0 0 0 0 0,0 1 0 0 0,0-1-1 0 0,1 0 1 0 0,-1 0 0 0 0,0 1 0 0 0,1-1-1 0 0,-1 0 1 0 0,0 1 0 0 0,1-1 0 0 0,0 1 9 0 0,-1 3 4 0 0,0-1-8 0 0,-1 18-11 0 0,1-1 0 0 0,1 1 0 0 0,1-1 0 0 0,1 0-1 0 0,1 1 1 0 0,0-1 0 0 0,7 16 15 0 0,1-7-14 0 0,-2 2 1 0 0,-1-1-1 0 0,-1 1 1 0 0,-2 1-1 0 0,-1-1 1 0 0,-2 1-1 0 0,-1 12 14 0 0,-14-8 5 0 0,11-34 13 0 0,1-2 0 0 0,0-1 13 0 0,0 0 4 0 0,0 0-7 0 0,0 0 26 0 0,0 0 4 0 0,0 0 0 0 0,0 0 11 0 0,30-63 395 0 0,169-260 164 0 0,-119 197-2497 0 0,-63 106-776 0 0,-2 8-6123 0 0,-6 7-1718 0 0</inkml:trace>
  <inkml:trace contextRef="#ctx0" brushRef="#br2" timeOffset="147885.516">3958 4477 0 0 0,'86'10'536'0'0,"35"9"4404"0"0,91 14-911 0 0,122 19-1370 0 0,139 36-1667 0 0,-182-29-820 0 0,21-14-150 0 0,-162-15-14 0 0,39 6 93 0 0,71-33 119 0 0,-221 15-241 0 0,-16-14 130 0 0,-28 4 2022 0 0,-65-23-1175 0 0,6-29 90 0 0,-20-33 430 0 0,80 72-1399 0 0,-1 1 0 0 0,1 1 0 0 0,-1-1 0 0 0,0 1 1 0 0,0 0-1 0 0,-1 0 0 0 0,1 0 0 0 0,-1 0 0 0 0,1 1 0 0 0,-1 0 0 0 0,0 1 0 0 0,0-1 0 0 0,0 1 0 0 0,0 0 0 0 0,-5 0-77 0 0,11 1-86 0 0,-2 22-156 0 0,3 20 178 0 0,-14 127-37 0 0,-39-23-132 0 0,-1-69 217 0 0,53-77 15 0 0,0 0 0 0 0,0-1 0 0 0,0 1 0 0 0,0 0 0 0 0,1 0 0 0 0,-1-1 0 0 0,0 1 0 0 0,0 0 0 0 0,1 0 0 0 0,-1 0 0 0 0,0 0 0 0 0,0-1 0 0 0,1 1 0 0 0,-1 0 0 0 0,0 0 0 0 0,0 0 0 0 0,1 0 0 0 0,-1 0 0 0 0,0 0 0 0 0,0 0 0 0 0,1 0 0 0 0,-1 0 0 0 0,0 0 0 0 0,1 0 0 0 0,-1 0 1 0 0,0 0-1 0 0,1 0 0 0 0,-1 0 0 0 0,0 0 0 0 0,0 0 0 0 0,1 0 0 0 0,-1 0 0 0 0,0 0 0 0 0,0 0 0 0 0,1 0 0 0 0,-1 0 0 0 0,0 1 0 0 0,0-1 0 0 0,1 0 0 0 0,-1 0 0 0 0,0 0 0 0 0,0 1 0 0 0,1-1 0 0 0,-1 0 0 0 0,0 0 0 0 0,0 0 0 0 0,0 1 0 0 0,0-1 0 0 0,1 0 0 0 0,-1 0 0 0 0,0 1 0 0 0,0-1 1 0 0,0 0-1 0 0,0 1 0 0 0,0-1 0 0 0,0 0 0 0 0,0 0 0 0 0,0 1 0 0 0,0-1 0 0 0,0 0 0 0 0,0 1 1 0 0,179-90 232 0 0,-39 9-85 0 0,-132 74-321 0 0,0-1 383 0 0,-6-1-5778 0 0,-2 7-77 0 0,0 1-3284 0 0</inkml:trace>
  <inkml:trace contextRef="#ctx0" brushRef="#br2" timeOffset="169861.261">3222 6042 0 0 0,'0'0'0'0'0,"0"0"0"0"0,0 0 0 0 0,0 0 0 0 0,0 0 0 0 0,0 0 0 0 0,0 0 0 0 0</inkml:trace>
  <inkml:trace contextRef="#ctx0" brushRef="#br3" timeOffset="171556.221">3325 5927 0 0 0,'0'0'0'0'0,"0"0"0"0"0,0 0 0 0 0,0 0 0 0 0,0 0 0 0 0,0 0 0 0 0,0 0 0 0 0,0 0 0 0 0,0 0 0 0 0,0 0 0 0 0,0 0 0 0 0</inkml:trace>
  <inkml:trace contextRef="#ctx0" brushRef="#br3" timeOffset="173846.27">3069 6053 0 0 0,'-70'7'0'0'0,"-11"-3"0"0"0,7 36 0 0 0,13-11 0 0 0,66-30 8691 0 0,11-2-3368 0 0,32-6-2581 0 0,235-59 1877 0 0,143-64-2797 0 0,-180 62-1173 0 0,72-19 52 0 0,-129 38-516 0 0,150-59 87 0 0,-29 0 125 0 0,-104 51-283 0 0,-25-11 18 0 0,-93 47-68 0 0,5-2-13 0 0,24-16-50 0 0,87-25 63 0 0,-100 30-7 0 0,-46 25-5 0 0,-28 3-70 0 0,34-18 28 0 0,-49 24 119 0 0,-29 4 256 0 0,-169-13-505 0 0,96-7 70 0 0,-12-8 104 0 0,4 4-82 0 0,94 22 9 0 0,-2 29-551 0 0,19 70 346 0 0,-3-26 157 0 0,-3 1 0 0 0,-3-1 0 0 0,-4 1-1 0 0,-4 48 68 0 0,1-63-27 0 0,0-59 42 0 0,12-59 707 0 0,53-29-682 0 0,95-121 97 0 0,-83 113 2 0 0,-73 117-4225 0 0,-9 5-3404 0 0,1-12 422 0 0,0-6-530 0 0</inkml:trace>
  <inkml:trace contextRef="#ctx0" brushRef="#br3" timeOffset="177271.947">4247 5206 0 0 0,'0'0'213'0'0,"0"0"701"0"0,0 0 61 0 0,0 0-107 0 0,0 0-49 0 0,4 15-18 0 0,24 107 2992 0 0,-1-24 1419 0 0,-25-91 573 0 0,-6-15-2698 0 0,-1 2-4037 0 0,-14-37 1770 0 0,17-57-255 0 0,4 85-556 0 0,1 0-1 0 0,0 1 1 0 0,1-1-1 0 0,0 1 1 0 0,1 0-1 0 0,1 1 1 0 0,0-1-1 0 0,1 1 1 0 0,1 0-1 0 0,0 1 1 0 0,0 0-1 0 0,1 0 1 0 0,8-8-9 0 0,45-34-73 0 0,-60 53 64 0 0,0-1 0 0 0,0 1 0 0 0,-1 1 0 0 0,1-1 0 0 0,0 0 1 0 0,0 0-1 0 0,1 1 0 0 0,-1-1 0 0 0,0 1 0 0 0,0-1 1 0 0,0 1-1 0 0,0 0 0 0 0,0 0 0 0 0,1 0 0 0 0,-1 0 0 0 0,0 0 1 0 0,0 1-1 0 0,0-1 0 0 0,0 1 0 0 0,0-1 0 0 0,0 1 1 0 0,0 0-1 0 0,0 0 0 0 0,0 0 0 0 0,0 0 0 0 0,0 0 0 0 0,0 0 1 0 0,-1 0-1 0 0,1 1 0 0 0,0-1 0 0 0,0 2 9 0 0,0-1-46 0 0,-1 1 0 0 0,0 0-1 0 0,0-1 1 0 0,0 1 0 0 0,0 0 0 0 0,0 0-1 0 0,-1 0 1 0 0,1 0 0 0 0,-1 0-1 0 0,1 0 1 0 0,-1 0 0 0 0,0 0 0 0 0,-1 0-1 0 0,1 0 1 0 0,0 0 0 0 0,-1 0 0 0 0,1 0-1 0 0,-1-1 1 0 0,0 1 0 0 0,0 0 0 0 0,0 0-1 0 0,-1 0 1 0 0,0 0 46 0 0,-16 35-5573 0 0,16-32 2621 0 0,2 1-5296 0 0,0-6 3419 0 0</inkml:trace>
  <inkml:trace contextRef="#ctx0" brushRef="#br3" timeOffset="177688.223">4842 4760 1016 0 0,'0'0'1427'0'0,"0"0"50"0"0,0 0 206 0 0,0 0 260 0 0,0 0 102 0 0,0 0-224 0 0,0 0-425 0 0,0 0-388 0 0,0 0-262 0 0,0 0-150 0 0,0 0-47 0 0,0 0-15 0 0,0 0-50 0 0,-6 13-51 0 0,-45 100 1044 0 0,42-91-1227 0 0,3-7 929 0 0,2-6-3231 0 0,1-1-2825 0 0,-1 0-3921 0 0,4-8 4461 0 0</inkml:trace>
  <inkml:trace contextRef="#ctx0" brushRef="#br3" timeOffset="178376.765">4076 4963 0 0 0,'0'0'305'0'0,"0"0"925"0"0,0 0 181 0 0,0 0-87 0 0,0 0-97 0 0,0 0-56 0 0,0 0-32 0 0,0 0-17 0 0,0 0-22 0 0,10-8-65 0 0,31-22-67 0 0,65-2 3645 0 0,-35 13-3440 0 0,-52 10-799 0 0,-16 4 2190 0 0,-3 5-2513 0 0,-24-30 527 0 0,-60-58-2355 0 0,80 79-1200 0 0,2 4-2025 0 0,2 1-5931 0 0</inkml:trace>
  <inkml:trace contextRef="#ctx0" brushRef="#br1" timeOffset="191880.192">2520 3910 3129 0 0,'0'0'-3129'0'0</inkml:trace>
  <inkml:trace contextRef="#ctx0" brushRef="#br2" timeOffset="197694.487">3124 4591 0 0 0,'0'0'1040'0'0,"0"0"591"0"0,0 0 332 0 0,0 0 42 0 0,0 0-208 0 0,0 0-260 0 0,0 0-226 0 0,0 0-175 0 0,0 0-106 0 0,-3-6-102 0 0,-16-28 643 0 0,18 33-1464 0 0,0 1 1 0 0,-1-1-1 0 0,1 0 1 0 0,0 1 0 0 0,-1-1-1 0 0,1 1 1 0 0,-1-1-1 0 0,1 1 1 0 0,0 0-1 0 0,-1-1 1 0 0,1 1-1 0 0,-1 0 1 0 0,1 0 0 0 0,-1 0-1 0 0,1 0 1 0 0,-1 1-1 0 0,1-1 1 0 0,0 0-1 0 0,-1 0 1 0 0,1 1 0 0 0,-1-1-1 0 0,1 1 1 0 0,0-1-1 0 0,-1 1 1 0 0,1 0-1 0 0,0 0 1 0 0,0-1-1 0 0,-1 1 1 0 0,1 0 0 0 0,0 0-1 0 0,0 0 1 0 0,0 0-1 0 0,0 0 1 0 0,0 1-1 0 0,0-1 1 0 0,1 0 0 0 0,-2 1-108 0 0,-35 49-363 0 0,25-33 351 0 0,5-7 5 0 0,0-1-1 0 0,0 1 0 0 0,1 0 0 0 0,1 0 1 0 0,0 0-1 0 0,0 1 0 0 0,1 0 0 0 0,1 0 1 0 0,0 0-1 0 0,0 0 0 0 0,1 1 0 0 0,1 3 8 0 0,1-13-1 0 0,-1 0-10 0 0,0 1 0 0 0,1-1-1 0 0,0 1 1 0 0,0-1 0 0 0,0 1 0 0 0,0-1 0 0 0,0 1 0 0 0,1-1 0 0 0,-1 1 0 0 0,1-1-1 0 0,0 1 1 0 0,0-1 0 0 0,1 0 0 0 0,-1 0 0 0 0,1 1 0 0 0,-1-1 0 0 0,1 0 0 0 0,0 0 0 0 0,0 0-1 0 0,0-1 1 0 0,1 1 0 0 0,-1-1 0 0 0,1 1 0 0 0,-1-1 0 0 0,1 0 0 0 0,1 1 11 0 0,-1-1 29 0 0,1 0 0 0 0,0-1 0 0 0,0 0 0 0 0,0 1 0 0 0,0-1 0 0 0,0-1 0 0 0,0 1 0 0 0,0-1 0 0 0,0 1 0 0 0,0-1 0 0 0,0 0 0 0 0,0-1 0 0 0,0 1 0 0 0,0-1 1 0 0,1 1-1 0 0,-2-1 0 0 0,1-1 0 0 0,0 1 0 0 0,0 0 0 0 0,0-1 0 0 0,0 0 0 0 0,-1 0 0 0 0,1 0 0 0 0,-1 0 0 0 0,0-1 0 0 0,1 1 0 0 0,-1-1-29 0 0,75-89 842 0 0,-68 78-824 0 0,71-157 401 0 0,-72 147-450 0 0,-1 0 1 0 0,-1-1-1 0 0,-1 0 1 0 0,-1 0-1 0 0,-1-1 1 0 0,-1 1-1 0 0,-1-1 1 0 0,-2-15 30 0 0,0 31-109 0 0,-1 1 0 0 0,0 0 1 0 0,0 0-1 0 0,-1 0 0 0 0,0 0 0 0 0,0 0 1 0 0,-1 0-1 0 0,0 0 0 0 0,-1 1 1 0 0,0 0-1 0 0,-1-1 0 0 0,1 2 0 0 0,-1-1 1 0 0,-1 0-1 0 0,0 1 0 0 0,0 0 0 0 0,-4-3 109 0 0,8 8-66 0 0,0 1 0 0 0,-1-1 0 0 0,0 1 0 0 0,1 0 0 0 0,-1 0-1 0 0,1 0 1 0 0,-1 1 0 0 0,0-1 0 0 0,0 0 0 0 0,1 1 0 0 0,-1 0-1 0 0,0 0 1 0 0,0 0 0 0 0,0 0 0 0 0,1 0 0 0 0,-1 0 0 0 0,0 1-1 0 0,0 0 1 0 0,1-1 0 0 0,-1 1 0 0 0,0 0 0 0 0,1 0 0 0 0,-1 0-1 0 0,1 1 1 0 0,-1-1 0 0 0,1 0 0 0 0,0 1 0 0 0,-1 0 0 0 0,1 0-1 0 0,-1 0 67 0 0,-59 63-547 0 0,59-60 576 0 0,0 1-1 0 0,1 0 1 0 0,0-1 0 0 0,0 1-1 0 0,0 0 1 0 0,1 0 0 0 0,0 0-1 0 0,0 0 1 0 0,0 0 0 0 0,1 0 0 0 0,0 0-1 0 0,0 1 1 0 0,1-1 0 0 0,-1 0-1 0 0,1 0 1 0 0,1 0 0 0 0,-1 0-1 0 0,1 0 1 0 0,0-1 0 0 0,1 1 0 0 0,-1 0-1 0 0,1-1 1 0 0,0 0 0 0 0,0 1-1 0 0,1-1 1 0 0,-1 0 0 0 0,1-1-1 0 0,0 1 1 0 0,5 3-29 0 0,23 29 562 0 0,-2 2-1 0 0,-2 1 0 0 0,-1 1 1 0 0,14 32-562 0 0,-22-15 278 0 0,-17-32-3654 0 0,-5-27-9388 0 0,2-2 8939 0 0</inkml:trace>
  <inkml:trace contextRef="#ctx0" brushRef="#br2" timeOffset="198264.334">2924 3980 0 0 0,'0'0'1639'0'0,"0"0"380"0"0,0 0 192 0 0,0 0-149 0 0,0 0-386 0 0,0 0-421 0 0,0 0-300 0 0,0 0-116 0 0,0 0 4 0 0,0 0 9 0 0,2-2 4 0 0,8-3-398 0 0,0 1-1 0 0,1 1 0 0 0,-1-1 1 0 0,1 2-1 0 0,0-1 0 0 0,-1 2 0 0 0,1-1 1 0 0,0 1-1 0 0,0 1 0 0 0,2 0-457 0 0,18-2 286 0 0,155-20 679 0 0,-167 15 676 0 0,-19 6-1397 0 0,-6-18 693 0 0,-10-3-542 0 0,-33-33 54 0 0,-7 2-301 0 0,-14-16-2988 0 0,63 56-486 0 0,4-2-5792 0 0,2 11-443 0 0</inkml:trace>
  <inkml:trace contextRef="#ctx0" brushRef="#br1" timeOffset="202202.688">2699 6012 0 0 0,'0'0'436'0'0,"0"0"315"0"0,0 0 113 0 0,0 0-21 0 0,0 0-62 0 0,0-29 4821 0 0,-2-60-1051 0 0,-6-44-2370 0 0,-8-98-585 0 0,0 98-853 0 0,7-11-387 0 0,-1-114 492 0 0,-28 61-176 0 0,-12-10-273 0 0,17 38 32 0 0,9-23-150 0 0,7-7 225 0 0,1 59-168 0 0,-15-18 284 0 0,16 84-470 0 0,-37-267 408 0 0,34 174-324 0 0,1-94-97 0 0,-3 11 63 0 0,7 128-135 0 0,-2-21 72 0 0,-1 54-38 0 0,8 52 61 0 0,6 31-322 0 0,-3 15-7822 0 0,5-8 3606 0 0,0-1-1302 0 0,0 0-685 0 0</inkml:trace>
  <inkml:trace contextRef="#ctx0" brushRef="#br1" timeOffset="205127.782">2257 2378 0 0 0,'0'0'449'0'0,"-7"-7"2703"0"0,5 4 5579 0 0,2 2-8312 0 0,-7-31 5426 0 0,5 10-4769 0 0,-12-86 1224 0 0,15 83-2015 0 0,18-102 450 0 0,-7-281 456 0 0,-12 218-841 0 0,-16 79-142 0 0,2-29-156 0 0,0-14 15 0 0,1 65-20 0 0,-3-48 35 0 0,10-2 70 0 0,4 91 39 0 0,-3 48-82 0 0,6 0-5430 0 0,13 3 377 0 0,-1-3-4533 0 0,-3 0 3778 0 0</inkml:trace>
  <inkml:trace contextRef="#ctx0" brushRef="#br1" timeOffset="207135.442">1241 379 0 0 0,'0'0'599'0'0,"0"0"698"0"0,0 0 206 0 0,0 0 154 0 0,0 0 159 0 0,0 0 30 0 0,0 0-150 0 0,0 0-251 0 0,0 0-280 0 0,0 0-242 0 0,0 0-154 0 0,-4-4-90 0 0,2 2-656 0 0,2 1 5 0 0,0 1 1 0 0,0-1 0 0 0,0 0-1 0 0,-1 1 1 0 0,1-1 0 0 0,0 0 0 0 0,-1 1-1 0 0,1-1 1 0 0,-1 1 0 0 0,1-1 0 0 0,-1 1-1 0 0,1-1 1 0 0,-1 1 0 0 0,1-1-1 0 0,-1 1 1 0 0,1-1 0 0 0,-1 1 0 0 0,0 0-1 0 0,1-1 1 0 0,-1 1 0 0 0,0 0 0 0 0,1 0-1 0 0,-1-1 1 0 0,0 1 0 0 0,1 0-1 0 0,-1 0 1 0 0,0 0 0 0 0,1 0 0 0 0,-1 0-1 0 0,0 0 1 0 0,0 0 0 0 0,1 0 0 0 0,-1 0-1 0 0,0 0 1 0 0,1 0 0 0 0,-1 0-1 0 0,0 1 1 0 0,1-1 0 0 0,-1 0 0 0 0,0 0-1 0 0,1 1 1 0 0,-1-1 0 0 0,0 0 0 0 0,1 1-1 0 0,-1-1 1 0 0,1 1 0 0 0,-1-1-1 0 0,1 1 1 0 0,-1-1 0 0 0,1 1 0 0 0,-1-1-1 0 0,1 1 1 0 0,0 0 0 0 0,-1-1 0 0 0,1 1-1 0 0,0-1 1 0 0,-1 1 0 0 0,1 0-1 0 0,0-1 1 0 0,0 1 0 0 0,0 0 0 0 0,-1 0-1 0 0,1-1 1 0 0,0 1 0 0 0,0 0 0 0 0,0-1-1 0 0,0 1 1 0 0,0 0 0 0 0,0 0-29 0 0,-7 28 207 0 0,2 1 1 0 0,0 0 0 0 0,2 0 0 0 0,1 0-1 0 0,2 0 1 0 0,1 1 0 0 0,1-1-1 0 0,2 2-207 0 0,-3-20 4 0 0,0-1 0 0 0,2 1 0 0 0,-1-1-1 0 0,1 1 1 0 0,1-1 0 0 0,0 0 0 0 0,1 0-1 0 0,0-1 1 0 0,1 1 0 0 0,0-1 0 0 0,5 7-4 0 0,-9-16 33 0 0,0 0 1 0 0,0-1-1 0 0,0 0 1 0 0,0 1 0 0 0,0-1-1 0 0,0 0 1 0 0,0 0-1 0 0,0 0 1 0 0,0 0-1 0 0,0 0 1 0 0,0 0-1 0 0,0-1 1 0 0,0 1 0 0 0,0-1-1 0 0,0 1 1 0 0,0-1-1 0 0,-1 0 1 0 0,1 0-1 0 0,0 0 1 0 0,0 0-1 0 0,-1 0 1 0 0,1 0 0 0 0,-1 0-1 0 0,1 0 1 0 0,-1-1-1 0 0,1 1 1 0 0,-1-1-1 0 0,0 1 1 0 0,1-1-1 0 0,-1 1 1 0 0,0-1 0 0 0,0 0-1 0 0,0 0 1 0 0,0 1-1 0 0,-1-1 1 0 0,1 0-1 0 0,0 0 1 0 0,-1 0-1 0 0,0 0 1 0 0,1 0 0 0 0,-1-2-34 0 0,3-1 32 0 0,140-285 695 0 0,-41 117-710 0 0,-101 174-32 0 0,0-1 0 0 0,0 1 0 0 0,0-1-1 0 0,0 1 1 0 0,0 0 0 0 0,0-1 0 0 0,0 1 0 0 0,0 0 0 0 0,-1 0-1 0 0,1 0 1 0 0,0-1 0 0 0,0 1 0 0 0,-1 0 0 0 0,1 0-1 0 0,0 0 1 0 0,-1 0 0 0 0,1 0 0 0 0,-1 1 0 0 0,0-1-1 0 0,1 0 1 0 0,-1 0 0 0 0,0 0 0 0 0,1 0 0 0 0,-1 0 0 0 0,0 1-1 0 0,0-1 1 0 0,0 0 0 0 0,0 0 0 0 0,0 0 0 0 0,0 0-1 0 0,-1 1 1 0 0,1-1 0 0 0,0 0 0 0 0,0 0 0 0 0,-1 0-1 0 0,1 0 16 0 0,0 1-8 0 0,3 447 176 0 0,3-282-216 0 0,-1-126 41 0 0,-1 0-1 0 0,-1 1 1 0 0,-3-1-1 0 0,-2 1 1 0 0,-1-1-1 0 0,-2 0 1 0 0,-2 0-1 0 0,-1-1 1 0 0,-3 1-1 0 0,-1-2 1 0 0,-2 0 0 0 0,-1 0-1 0 0,-7 8 8 0 0,11-28 9 0 0,-1-1-1 0 0,-1 0 1 0 0,-1-1-1 0 0,0 0 1 0 0,-1-1-1 0 0,0-1 1 0 0,-2-1-1 0 0,1 0 1 0 0,-2-1-1 0 0,-6 4-8 0 0,22-16 14 0 0,1 0-1 0 0,0 0 1 0 0,-1 0-1 0 0,1-1 0 0 0,-1 1 1 0 0,0 0-1 0 0,1-1 0 0 0,-1 1 1 0 0,1-1-1 0 0,-1 1 1 0 0,0-1-1 0 0,0 0 0 0 0,1 0 1 0 0,-1 0-1 0 0,0 0 0 0 0,1 0 1 0 0,-1 0-1 0 0,0 0 1 0 0,1 0-1 0 0,-1-1 0 0 0,0 1 1 0 0,1-1-1 0 0,-1 1 0 0 0,0-1 1 0 0,1 0-1 0 0,-1 1 1 0 0,1-1-1 0 0,-1 0 0 0 0,1 0 1 0 0,0 0-1 0 0,-1 0 0 0 0,1 0 1 0 0,0-1-1 0 0,0 1 1 0 0,0 0-1 0 0,0-1 0 0 0,0 1 1 0 0,0 0-1 0 0,0-1 1 0 0,0 1-1 0 0,0-1 0 0 0,1 0 1 0 0,-1 1-1 0 0,1-1 0 0 0,-1 0-13 0 0,-12-84-145 0 0,19-97-1708 0 0,10 64-6261 0 0,-11 87 2389 0 0,-3 6 152 0 0</inkml:trace>
  <inkml:trace contextRef="#ctx0" brushRef="#br1" timeOffset="207398.334">1937 37 320 0 0,'0'0'1258'0'0,"0"0"-170"0"0,0 0 224 0 0,0 0 438 0 0,0 0 348 0 0,0 0 75 0 0,0 0-253 0 0,0 0-375 0 0,0 0-311 0 0,0 0-242 0 0,0 0-150 0 0,0 0-56 0 0,0 0-3 0 0,6-5-28 0 0,18-15-32 0 0,-24 38 1873 0 0,-89 146-522 0 0,55-86-2091 0 0,23-41-2162 0 0,11-29-2447 0 0,1-1-3884 0 0,1-4-407 0 0</inkml:trace>
  <inkml:trace contextRef="#ctx0" brushRef="#br1" timeOffset="215570.297">3240 6204 0 0 0,'-138'0'0'0'0,"132"0"0"0"0,1 0 0 0 0,0 0 0 0 0,0 0 0 0 0,-1-1 0 0 0,1 1 0 0 0,0-1 0 0 0,0-1 0 0 0,0 1 0 0 0,0-1 0 0 0,0 0 0 0 0,0 0 0 0 0,0 0 0 0 0,0-1 0 0 0,1 1 0 0 0,-1-1 0 0 0,1 0 0 0 0,0-1 0 0 0,0 1 0 0 0,0-1 0 0 0,0 1 0 0 0,1-1 0 0 0,-2-2 0 0 0,-22-16 0 0 0,25 21 0 0 0,-11-6 110 0 0,-5 4 4325 0 0,97 3 5444 0 0,10 1-6844 0 0,127-10-1825 0 0,158-20 153 0 0,-82 29-943 0 0,57-8 158 0 0,-34-27-195 0 0,-172 23-259 0 0,188-6 116 0 0,-75 13 28 0 0,386-20 313 0 0,-458 24-334 0 0,103-17-247 0 0,283-18 164 0 0,-249 32-111 0 0,-170-8-14 0 0,254-43 41 0 0,-161 27-165 0 0,-17 2 113 0 0,-81 25-34 0 0,-145 1 18 0 0,-1 0 8 0 0,0 0-8 0 0,0 0 3 0 0,0 0 2 0 0,0 0-1 0 0,0 0-24 0 0,0 0-6 0 0,0 0-28 0 0,0 0-40 0 0,0 0-70 0 0,-8 0-5511 0 0,4 0-2268 0 0,3 0-1415 0 0</inkml:trace>
  <inkml:trace contextRef="#ctx0" brushRef="#br1" timeOffset="216664.341">9343 5758 0 0 0,'0'0'1358'0'0,"0"0"107"0"0,0 0 169 0 0,0 0 293 0 0,0 0 255 0 0,0 0 46 0 0,0 0-235 0 0,0 0-328 0 0,0 0-323 0 0,0 0-284 0 0,0 0-200 0 0,0 0-132 0 0,0 0-99 0 0,-1-6-78 0 0,-6-17 1026 0 0,-33 74-1117 0 0,-132 155 139 0 0,-46-11-710 0 0,188-166-350 0 0,40-52-12366 0 0,11-23 3992 0 0,-17 39 8837 0 0</inkml:trace>
  <inkml:trace contextRef="#ctx0" brushRef="#br1" timeOffset="216925.562">8952 5637 0 0 0,'0'0'383'0'0,"0"0"992"0"0,0 0 249 0 0,0 0-41 0 0,0 0 109 0 0,0 0 61 0 0,0 0-164 0 0,0 0-292 0 0,0 0-324 0 0,0 0-225 0 0,0 0-107 0 0,0 0-36 0 0,-3 11-60 0 0,-11 38-51 0 0,26 2 658 0 0,-7-41-872 0 0,11 16 270 0 0,0-1 0 0 0,1-1 0 0 0,2-1 0 0 0,0 0 0 0 0,17 14-550 0 0,66 85 887 0 0,-96-115-888 0 0,-1 0 0 0 0,0 0 0 0 0,-1 1 0 0 0,1 0 0 0 0,-2 0 0 0 0,1 0 0 0 0,-1 0 0 0 0,0 0 0 0 0,-1 1 0 0 0,0 0 0 0 0,0-1 0 0 0,-1 1 0 0 0,0 0 0 0 0,0 0 0 0 0,-1-1 0 0 0,0 1 0 0 0,-1 0 0 0 0,0 0 0 0 0,-2 6 1 0 0,-2-6-337 0 0,0-2-2970 0 0,9-8-8837 0 0,-1-2 7580 0 0</inkml:trace>
  <inkml:trace contextRef="#ctx0" brushRef="#br1" timeOffset="217392.692">9742 5467 0 0 0,'0'0'788'0'0,"0"0"182"0"0,0 0-51 0 0,0 0 55 0 0,0 0 340 0 0,0 0 337 0 0,0 0 7 0 0,0 0-294 0 0,0 0-374 0 0,0 0-260 0 0,0 0-45 0 0,0 0 75 0 0,0 0 79 0 0,0 6-5 0 0,-14 83 2386 0 0,-27-37-2593 0 0,39-50-920 0 0,2-2-10324 0 0,4-2 7388 0 0,-1-1-955 0 0</inkml:trace>
  <inkml:trace contextRef="#ctx0" brushRef="#br1" timeOffset="218477.128">9718 5489 0 0 0,'6'-2'691'0'0,"19"-8"138"0"0,-19 8 45 0 0,-6 2 43 0 0,0 0 41 0 0,0 0 37 0 0,0 0 69 0 0,0 0 38 0 0,0 0-33 0 0,0 0-123 0 0,-29 0 4470 0 0,-2 56-4064 0 0,-9 5-517 0 0,-23 1-350 0 0,93-61-2845 0 0,-15-5-393 0 0,-1 1-3510 0 0,-8-1 106 0 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  <inkml:trace contextRef="#ctx0" brushRef="#br2" timeOffset="283503.011">5922 4098 5953 0 0,'0'0'930'0'0,"0"0"-266"0"0,0 0-77 0 0,0 0 197 0 0,0 0 185 0 0,0 0-8 0 0,0 0-191 0 0,0 0-261 0 0,0 0-203 0 0,0 0-72 0 0,0 0-13 0 0,4 16-5 0 0,26 108 534 0 0,-19-89-424 0 0,-1 0 0 0 0,-2 1 0 0 0,-1 0 1 0 0,-2 1-1 0 0,-2-1 0 0 0,-1 1 0 0 0,-1 0 1 0 0,-3 1-327 0 0,-14-2 1501 0 0,16-35-1227 0 0,0-1 44 0 0,0 0 24 0 0,0 0 31 0 0,0 0 21 0 0,0 0-10 0 0,-7-59 1668 0 0,7 41-1850 0 0,-2-20-10 0 0,2 0-1 0 0,2 0 1 0 0,1 0 0 0 0,2 0-1 0 0,2 1 1 0 0,1-1-1 0 0,7-14-191 0 0,-1 13 19 0 0,-9 22-14 0 0,1 1 0 0 0,0-1 1 0 0,1 1-1 0 0,1 0 0 0 0,1 1 1 0 0,0 0-1 0 0,1 0 0 0 0,3-2-5 0 0,-12 15-10 0 0,1 1 0 0 0,-1-1 0 0 0,1 1 0 0 0,0 0 0 0 0,-1-1 0 0 0,1 1 0 0 0,0 0 0 0 0,0 0 0 0 0,0 0-1 0 0,0 1 1 0 0,-1-1 0 0 0,1 0 0 0 0,0 1 0 0 0,0-1 0 0 0,1 1 0 0 0,-1 0 0 0 0,0-1 0 0 0,0 1 0 0 0,0 0-1 0 0,0 0 1 0 0,0 1 0 0 0,0-1 0 0 0,0 0 0 0 0,0 1 0 0 0,0-1 0 0 0,0 1 0 0 0,0 0 0 0 0,0-1 0 0 0,0 1-1 0 0,0 0 1 0 0,-1 0 0 0 0,1 0 0 0 0,0 1 0 0 0,-1-1 0 0 0,1 0 0 0 0,0 1 0 0 0,-1-1 0 0 0,0 1 0 0 0,1-1-1 0 0,-1 1 1 0 0,0-1 0 0 0,0 1 10 0 0,7 12 26 0 0,-2 1 0 0 0,1-1 1 0 0,-2 1-1 0 0,0 0 0 0 0,-1 1 0 0 0,-1-1 0 0 0,0 1 0 0 0,-1 0 0 0 0,0 10-26 0 0,-2-26-139 0 0,1 1-113 0 0,-1-2-3972 0 0,-1-6-6916 0 0,1 3 3378 0 0</inkml:trace>
  <inkml:trace contextRef="#ctx0" brushRef="#br2" timeOffset="284374.065">5871 3847 2585 0 0,'0'0'1533'0'0,"0"0"-39"0"0,0 0 173 0 0,0 0 273 0 0,0 0 138 0 0,0 0-103 0 0,0 0-312 0 0,0 0-344 0 0,0 0-275 0 0,0 0-205 0 0,0 0-149 0 0,0 0-73 0 0,-5 0-50 0 0,-2 0-508 0 0,-6 0 669 0 0,28-4 443 0 0,203-33 1456 0 0,-161 19-487 0 0,-82-4-1750 0 0,-47-59-734 0 0,64 59-2550 0 0,6 8-6934 0 0,2 10-1992 0 0</inkml:trace>
  <inkml:trace contextRef="#ctx0" brushRef="#br0" timeOffset="288971.611">6441 4639 0 0 0,'0'0'1360'0'0,"0"0"59"0"0,0 0-12 0 0,0 0-50 0 0,2-3-104 0 0,-2 2-286 0 0,5-9-1671 0 0,-2 7 3715 0 0,0 1 4264 0 0,-3 2-7018 0 0,32 34 1825 0 0,-24-18-1918 0 0,1 1-1 0 0,-2-1 0 0 0,0 2 1 0 0,-1-1-1 0 0,-1 0 0 0 0,-1 1 1 0 0,0 0-1 0 0,-1 0 1 0 0,-1 1-1 0 0,-1-1 0 0 0,-1 0 1 0 0,-1 18-164 0 0,16 27 166 0 0,-4-31-18 0 0,-11-31-130 0 0,0-1 8 0 0,0 0-26 0 0,0 0 16 0 0,0 0 0 0 0,0 0-5 0 0,3 14 871 0 0,-3-13-884 0 0,0-1 28 0 0,0 0-10 0 0,0 0 5 0 0,0 0 3 0 0,0 0 0 0 0,0 0 5 0 0,0 0 23 0 0,0 0 4 0 0,0 0-14 0 0,0 0 32 0 0,0 0 1 0 0,0 0 9 0 0,0 0 43 0 0,0 0-6 0 0,0 0 8 0 0,0 0-7 0 0,0 0-8 0 0,0 0 5 0 0,0 0 8 0 0,0 0 18 0 0,0 0-22 0 0,0 0 1 0 0,0 0-8 0 0,0 0-19 0 0,0 0 6 0 0,-108 48 29 0 0,-8 25-360 0 0,65-46 225 0 0,21-17-25 0 0,26-6 286 0 0,4-4-252 0 0,4-33 895 0 0,-21-23-2036 0 0,14 49-1928 0 0,1 0-7030 0 0,2 7-1542 0 0</inkml:trace>
  <inkml:trace contextRef="#ctx0" brushRef="#br0" timeOffset="290011.512">6403 4650 0 0 0,'0'0'477'0'0,"0"0"112"0"0,0 0 4 0 0,0 0 7 0 0,0 0 18 0 0,-5-9 450 0 0,4 7 7992 0 0,-56 24-6391 0 0,-39 14-1139 0 0,80-28-402 0 0,-4-1-693 0 0,20-7-443 0 0,0 0-46 0 0,0 0-110 0 0,0 0-220 0 0,0 0-487 0 0,0 0-1033 0 0,0 0-2802 0 0,0 0-4802 0 0</inkml:trace>
  <inkml:trace contextRef="#ctx0" brushRef="#br0" timeOffset="291895.544">6191 4672 0 0 0,'-5'0'89'0'0,"5"0"390"0"0,0 0 217 0 0,0 0 34 0 0,0 0 3 0 0,0 0-2 0 0,0 0 13 0 0,0 0 42 0 0,0 0 25 0 0,0 0 25 0 0,0 0-1 0 0,0 0-55 0 0,0 0-60 0 0,0 0-84 0 0,0 0-77 0 0,0 0-74 0 0,0 19 1364 0 0,2 20-1331 0 0,1 0 0 0 0,3 0 0 0 0,1-1 1 0 0,1 0-1 0 0,10 22-518 0 0,-7-22-224 0 0,-2-1 0 0 0,-2 1 0 0 0,-1 0 0 0 0,-1 1 0 0 0,-3 3 224 0 0,-2-42-688 0 0,0 0-398 0 0,0 0-644 0 0,0-1-2357 0 0,0-1 2503 0 0,0 2 863 0 0,0-4-3353 0 0</inkml:trace>
  <inkml:trace contextRef="#ctx0" brushRef="#br0" timeOffset="292836.07">6657 4889 0 0 0,'0'0'1146'0'0,"0"0"397"0"0,0 0 92 0 0,0 0-175 0 0,0 0-190 0 0,0 0-121 0 0,0 0-57 0 0,0 0-65 0 0,0 0-87 0 0,0 0-82 0 0,32-3-86 0 0,105-13-21 0 0,467-72 3515 0 0,-142 30-3450 0 0,-96 28-614 0 0,-365 30-202 0 0,5-1 3 0 0,-1 1 1 0 0,0 0-1 0 0,0 0 1 0 0,0 0 0 0 0,1 1-1 0 0,-1 0 1 0 0,0 0-1 0 0,0 0 1 0 0,0 0-1 0 0,0 1 1 0 0,0 0-1 0 0,0 0 1 0 0,-1 0 0 0 0,1 1-1 0 0,2 2-3 0 0,-5-2 12 0 0,-1 0 1 0 0,-1 1-1 0 0,1-1 0 0 0,0 1 1 0 0,-1-1-1 0 0,0 1 0 0 0,1-1 0 0 0,-2 1 1 0 0,1-1-1 0 0,0 1 0 0 0,-1-1 1 0 0,1 1-1 0 0,-1-1 0 0 0,0 0 1 0 0,0 1-1 0 0,0-1 0 0 0,-1 0 0 0 0,0 1-12 0 0,-102 120 290 0 0,103-123-290 0 0,0 0-1 0 0,-1 0 1 0 0,1 0 0 0 0,0 1-1 0 0,0-1 1 0 0,1 0 0 0 0,-1 0-1 0 0,0 0 1 0 0,0 1 0 0 0,1-1-1 0 0,-1 1 1 0 0,0-1 0 0 0,1 0-1 0 0,0 1 1 0 0,-1-1 0 0 0,1 1-1 0 0,0-1 1 0 0,0 1 0 0 0,-1-1 0 0 0,1 1-1 0 0,0-1 1 0 0,1 1 0 0 0,-1-1-1 0 0,0 1 1 0 0,0-1 0 0 0,1 1-1 0 0,-1-1 1 0 0,0 1 0 0 0,1-1-1 0 0,0 0 1 0 0,-1 1 0 0 0,1-1-1 0 0,0 0 1 0 0,0 1 0 0 0,0-1 0 0 0,0 0-1 0 0,0 0 1 0 0,0 0 0 0 0,0 0-1 0 0,0 0 1 0 0,0 0 0 0 0,0 0-1 0 0,0 0 1 0 0,1 0 0 0 0,-1-1-1 0 0,0 1 1 0 0,1 0 0 0 0,-1-1-1 0 0,1 1 1 0 0,-1-1 0 0 0,1 0-1 0 0,-1 1 1 0 0,2-1 0 0 0,83 9 202 0 0,-84-9-194 0 0,109-5 670 0 0,1-5 0 0 0,77-19-678 0 0,23 3-458 0 0,-166 23-3210 0 0,-2 2-3448 0 0,-30 1-2682 0 0</inkml:trace>
  <inkml:trace contextRef="#ctx0" brushRef="#br0" timeOffset="293925.99">9724 4863 0 0 0,'0'0'457'0'0,"0"0"660"0"0,0 0 100 0 0,0 0 40 0 0,0 0 139 0 0,0 0 61 0 0,0 0-62 0 0,0 0-154 0 0,0 0-216 0 0,0 0-173 0 0,0 0-191 0 0,0 0-149 0 0,0 0-98 0 0,-17-1-56 0 0,-53-2-26 0 0,67 2-280 0 0,-1 1 1 0 0,0 1 0 0 0,1-1-1 0 0,-1 0 1 0 0,1 1-1 0 0,-1 0 1 0 0,1 0-1 0 0,-1 0 1 0 0,1 0-1 0 0,-1 1 1 0 0,1-1-1 0 0,0 1 1 0 0,0 0-1 0 0,0 0 1 0 0,0 0-1 0 0,0 0 1 0 0,0 0 0 0 0,0 1-1 0 0,1-1 1 0 0,-1 1-1 0 0,0 1-52 0 0,-6 6 127 0 0,1-4-86 0 0,1 0 1 0 0,1 1 0 0 0,-1 0-1 0 0,1 0 1 0 0,1 0 0 0 0,-1 1 0 0 0,1 0-1 0 0,1 0 1 0 0,-1 0 0 0 0,1 0 0 0 0,1 1-1 0 0,-1 0 1 0 0,2 0 0 0 0,-1 0 0 0 0,1 0-1 0 0,0 0 1 0 0,1 0 0 0 0,0 1 0 0 0,1-1-1 0 0,0 8-41 0 0,3-13 70 0 0,-1-1 0 0 0,1 1 0 0 0,0-1 0 0 0,0 0 0 0 0,0 0 0 0 0,0 0 0 0 0,1 0 0 0 0,-1 0-1 0 0,1-1 1 0 0,-1 1 0 0 0,1-1 0 0 0,0 0 0 0 0,0 0 0 0 0,0-1 0 0 0,0 1 0 0 0,1-1 0 0 0,-1 0 0 0 0,0 0-1 0 0,1 0 1 0 0,-1-1 0 0 0,0 1 0 0 0,1-1 0 0 0,-1 0 0 0 0,0-1 0 0 0,1 1 0 0 0,-1-1 0 0 0,4 0-70 0 0,-6 1 54 0 0,15-3 310 0 0,1 0-1 0 0,-1-1 1 0 0,0-1 0 0 0,0-1-1 0 0,0 0 1 0 0,-1-1 0 0 0,0-1 0 0 0,14-9-364 0 0,-30 17 0 0 0,26-16 281 0 0,0 0-1 0 0,-1-2 1 0 0,-1-1 0 0 0,-1-1-1 0 0,-1-1 1 0 0,0 0 0 0 0,-2-2-1 0 0,-1-1 1 0 0,13-20-281 0 0,-21 30 30 0 0,-1-2 0 0 0,-1 1-1 0 0,0-1 1 0 0,-1 0 0 0 0,-1-1 0 0 0,-1 0 0 0 0,0 0 0 0 0,-1-1 0 0 0,-1 0-1 0 0,0 1 1 0 0,-2-1 0 0 0,0 0 0 0 0,0-17-30 0 0,-3 30-57 0 0,-1 1 1 0 0,1 0-1 0 0,-1 0 1 0 0,0 0-1 0 0,0 0 0 0 0,0 0 1 0 0,0 0-1 0 0,-1 0 1 0 0,1 1-1 0 0,-1-1 0 0 0,0 1 1 0 0,0 0-1 0 0,0-1 1 0 0,-1 2-1 0 0,1-1 0 0 0,-1 0 1 0 0,0 1-1 0 0,1-1 1 0 0,-1 1-1 0 0,0 0 0 0 0,0 0 1 0 0,-1 1-1 0 0,1-1 1 0 0,0 1-1 0 0,0 0 0 0 0,-1 0 1 0 0,1 1-1 0 0,-1-1 1 0 0,1 1-1 0 0,-1 0 0 0 0,1 0 1 0 0,0 0-1 0 0,-1 1 1 0 0,1-1-1 0 0,-1 1 0 0 0,1 0 1 0 0,0 1-1 0 0,-1-1 1 0 0,1 1-1 0 0,0 0 0 0 0,0 0 1 0 0,0 0-1 0 0,-3 2 57 0 0,-8 7-91 0 0,0 1-1 0 0,0 1 0 0 0,1 0 1 0 0,1 1-1 0 0,0 0 0 0 0,1 1 1 0 0,1 0-1 0 0,0 1 0 0 0,1 0 1 0 0,1 1-1 0 0,-7 17 92 0 0,10-21-31 0 0,1 1 0 0 0,1-1 1 0 0,0 1-1 0 0,0 1 0 0 0,2-1 0 0 0,0 0 0 0 0,0 0 1 0 0,1 1-1 0 0,1-1 0 0 0,1 1 0 0 0,0 3 31 0 0,0-12-1 0 0,1-1-1 0 0,0 1 1 0 0,0-1-1 0 0,1 1 1 0 0,-1-1-1 0 0,1 0 1 0 0,0 0-1 0 0,0 0 1 0 0,1-1-1 0 0,0 1 1 0 0,0-1-1 0 0,0 1 1 0 0,0-1-1 0 0,0-1 1 0 0,1 1 0 0 0,0 0-1 0 0,0-1 1 0 0,0 0-1 0 0,0 0 1 0 0,0-1-1 0 0,2 1 2 0 0,120 33 153 0 0,-101-32-125 0 0,1-2 0 0 0,-1-1 1 0 0,0-1-1 0 0,1-1 1 0 0,-1-1-1 0 0,16-4-28 0 0,-14-1-402 0 0,36-10-868 0 0,-24 1-8036 0 0,-30 12 252 0 0</inkml:trace>
  <inkml:trace contextRef="#ctx0" brushRef="#br0" timeOffset="294343.112">10712 4724 1272 0 0,'0'0'2418'0'0,"0"0"-117"0"0,0 0 7 0 0,0 0 58 0 0,0 0-82 0 0,0 0-206 0 0,0 0-391 0 0,0 0-404 0 0,0 0-283 0 0,0 0-287 0 0,0 0-193 0 0,0 0-108 0 0,0 0-92 0 0,-6 5-32 0 0,-73 93 673 0 0,-51 85-1189 0 0,75-134-3466 0 0,34-38-1472 0 0,0 0-4499 0 0,13-8 6207 0 0</inkml:trace>
  <inkml:trace contextRef="#ctx0" brushRef="#br0" timeOffset="294649.475">10399 4760 1864 0 0,'0'0'2790'0'0,"0"0"-1197"0"0,0 0-522 0 0,0 0 115 0 0,0 0 352 0 0,0 0 213 0 0,0 0-84 0 0,0 0-282 0 0,0 0-281 0 0,0 0-235 0 0,0 0-194 0 0,0 0-145 0 0,0 0-121 0 0,17 33-88 0 0,54 101-91 0 0,-69-128-207 0 0,1-1 1 0 0,0 1-1 0 0,0-1 1 0 0,0 1 0 0 0,0-1-1 0 0,1 0 1 0 0,0 0-1 0 0,0 0 1 0 0,1-1-1 0 0,-1 1 1 0 0,1-1-1 0 0,0 0 1 0 0,0-1 0 0 0,2 2-24 0 0,11 6 55 0 0,-5-1-137 0 0,0-2 1 0 0,1 1-1 0 0,1-2 0 0 0,-1 0 1 0 0,1-1-1 0 0,0 0 0 0 0,0-1 1 0 0,1-1 81 0 0,32 2-4214 0 0,-2-14-5431 0 0,-36 7 4789 0 0</inkml:trace>
  <inkml:trace contextRef="#ctx0" brushRef="#br0" timeOffset="295107.859">11123 4757 2513 0 0,'0'0'1775'0'0,"0"0"-115"0"0,0 0 79 0 0,0 0 168 0 0,0 0-3 0 0,0 0-225 0 0,0 0-369 0 0,0 0-394 0 0,0 0-332 0 0,0 0-238 0 0,0 0-145 0 0,0 0-86 0 0,-31 31-58 0 0,-91 98-22 0 0,85-72-59 0 0,37-50 1 0 0,0-3 15 0 0,0-1-1 0 0,0 1 1 0 0,0-1-1 0 0,0 1 1 0 0,0 0-1 0 0,1-1 1 0 0,0 1-1 0 0,0-1 1 0 0,0 0-1 0 0,0 1 1 0 0,0-1-1 0 0,1 0 0 0 0,-1 0 1 0 0,1 1-1 0 0,0-1 1 0 0,0 0-1 0 0,0-1 1 0 0,0 1-1 0 0,0 0 1 0 0,1-1-1 0 0,0 1 1 0 0,-1-1-1 0 0,1 0 1 0 0,0 0-1 0 0,0 0 1 0 0,0 0-1 0 0,0 0 1 0 0,0-1-1 0 0,1 1 1 0 0,-1-1-1 0 0,0 0 1 0 0,1 0-1 0 0,-1 0 1 0 0,1 0-1 0 0,-1-1 0 0 0,4 1 10 0 0,7-1 222 0 0,0 0 1 0 0,0 0 0 0 0,0-1 0 0 0,0-1 0 0 0,0-1 0 0 0,0 1 0 0 0,-1-2 0 0 0,1 0 0 0 0,-1-1 0 0 0,0 0 0 0 0,0-1 0 0 0,-1-1 0 0 0,0 0 0 0 0,0 0 0 0 0,0-1 0 0 0,6-7-224 0 0,11-9 477 0 0,-2-2 0 0 0,-1-2-1 0 0,0 0 1 0 0,-3-1 0 0 0,13-20-477 0 0,-24 35-13 0 0,0 0 0 0 0,-1 0 0 0 0,-1-1 0 0 0,0-1 0 0 0,-1 1-1 0 0,0-2 1 0 0,-2 1 0 0 0,0-1 0 0 0,0 0 0 0 0,-2-1-1 0 0,0 1 1 0 0,-1-1 0 0 0,-1 0 0 0 0,-1 0 0 0 0,0 0-1 0 0,-2 0 1 0 0,0-1 0 0 0,0 1 13 0 0,-1 14-36 0 0,-1 0 0 0 0,1 0 0 0 0,0 0 1 0 0,-1 0-1 0 0,0 0 0 0 0,0 1 0 0 0,0-1 0 0 0,-1 1 0 0 0,1-1 0 0 0,-1 1 0 0 0,1 0 0 0 0,-1 0 0 0 0,0 0 1 0 0,0 0-1 0 0,-1 0 0 0 0,1 1 0 0 0,-1 0 0 0 0,1-1 0 0 0,-1 1 0 0 0,0 1 0 0 0,1-1 0 0 0,-1 0 1 0 0,0 1-1 0 0,0 0 0 0 0,0 0 0 0 0,-1 0 0 0 0,1 0 0 0 0,0 1 0 0 0,0 0 0 0 0,0 0 0 0 0,0 0 1 0 0,-1 0-1 0 0,1 0 0 0 0,0 1 0 0 0,0 0 0 0 0,0 0 0 0 0,0 0 0 0 0,0 0 0 0 0,0 1 0 0 0,0 0 1 0 0,0-1-1 0 0,1 2 0 0 0,-1-1 0 0 0,1 0 0 0 0,-2 1 36 0 0,-12 8-68 0 0,0 1-1 0 0,1 0 1 0 0,1 1 0 0 0,0 1 0 0 0,0 0-1 0 0,1 1 1 0 0,1 0 0 0 0,1 1-1 0 0,0 1 1 0 0,1 0 0 0 0,1 1-1 0 0,1 0 1 0 0,0 0 0 0 0,-1 6 68 0 0,7-17-97 0 0,1 0 0 0 0,0 0 1 0 0,0 0-1 0 0,1 1 0 0 0,0-1 1 0 0,0 1-1 0 0,0-1 0 0 0,1 1 0 0 0,0-1 1 0 0,1 0-1 0 0,0 1 0 0 0,0-1 1 0 0,0 1-1 0 0,1-1 0 0 0,0 0 0 0 0,0 0 1 0 0,1 0-1 0 0,0 0 0 0 0,0-1 1 0 0,1 1-1 0 0,0-1 0 0 0,0 1 1 0 0,0-1-1 0 0,1-1 0 0 0,0 1 0 0 0,0-1 1 0 0,1 1-1 0 0,-1-2 0 0 0,3 3 97 0 0,104 44-5081 0 0,-33-36-4145 0 0,-64-15 6791 0 0</inkml:trace>
  <inkml:trace contextRef="#ctx0" brushRef="#br0" timeOffset="295644.538">11817 4624 7098 0 0,'0'0'1370'0'0,"0"0"-381"0"0,0 0-84 0 0,0 0 206 0 0,0 0 128 0 0,0 0-83 0 0,0 0-324 0 0,0 0-350 0 0,0 0-235 0 0,0 0-138 0 0,-19 33-68 0 0,-59 104-49 0 0,55-73-81 0 0,23-55 50 0 0,0-5 35 0 0,1 1-1 0 0,-1-1 1 0 0,1 0 0 0 0,0 0-1 0 0,0 1 1 0 0,0-1-1 0 0,1 0 1 0 0,-1 0-1 0 0,1 0 1 0 0,0-1 0 0 0,0 1-1 0 0,1 0 1 0 0,-1-1-1 0 0,1 1 1 0 0,-1-1-1 0 0,1 0 1 0 0,0 0-1 0 0,0 0 1 0 0,1 0 0 0 0,-1-1-1 0 0,1 1 1 0 0,-1-1-1 0 0,1 0 1 0 0,0 0-1 0 0,0 0 1 0 0,0 0 0 0 0,0-1-1 0 0,0 1 1 0 0,0-1-1 0 0,0 0 1 0 0,0-1-1 0 0,1 1 1 0 0,-1-1 0 0 0,0 1-1 0 0,0-1 1 0 0,1-1-1 0 0,1 1 5 0 0,3 0 149 0 0,-1-1-1 0 0,1 0 0 0 0,-1 0 1 0 0,0-1-1 0 0,0 0 0 0 0,0 0 1 0 0,0-1-1 0 0,0 0 0 0 0,0-1 1 0 0,-1 0-1 0 0,1 0 0 0 0,-1 0 1 0 0,0-1-1 0 0,0 0 0 0 0,-1 0 1 0 0,1-1-1 0 0,-1 0 0 0 0,2-3-148 0 0,141-178 2794 0 0,-101 117-1722 0 0,-48 70-1061 0 0,0 0-54 0 0,0 19-237 0 0,-8 168-149 0 0,3-113-915 0 0,2-1-1 0 0,4 1 0 0 0,6 33 1345 0 0,6-16-1864 0 0,9 83-1182 0 0,-20-57 3816 0 0,-2-114-614 0 0,0-1-1 0 0,-1 1 1 0 0,1-1-1 0 0,-1 0 1 0 0,1 1-1 0 0,-1-1 1 0 0,0 1-1 0 0,0-1 1 0 0,0 0-1 0 0,0 0 1 0 0,-1 1-1 0 0,1-1 1 0 0,0 0-1 0 0,-1 0 0 0 0,0 0 1 0 0,1-1-1 0 0,-1 1 1 0 0,0 0-1 0 0,0-1 1 0 0,0 1-1 0 0,0-1 1 0 0,0 1-1 0 0,0-1 1 0 0,-1 0-1 0 0,1 0 1 0 0,0 0-1 0 0,-1 0 1 0 0,1 0-1 0 0,0-1 1 0 0,-1 1-1 0 0,1-1 1 0 0,-1 0-1 0 0,1 1 1 0 0,-1-1-1 0 0,1 0 1 0 0,-1 0-1 0 0,0-1 1 0 0,1 1-1 0 0,0-1 1 0 0,-3 0-156 0 0,-4 0 245 0 0,1 0 1 0 0,-1-1-1 0 0,1 0 0 0 0,-1-1 1 0 0,1 0-1 0 0,0 0 1 0 0,0-1-1 0 0,0 0 1 0 0,1-1-1 0 0,-1 1 0 0 0,-4-5-245 0 0,3-1 74 0 0,1 1 0 0 0,0-1 0 0 0,1 0 0 0 0,0-1 0 0 0,1 0 0 0 0,0 0 0 0 0,1-1 0 0 0,0 1 0 0 0,0-1 0 0 0,2 0 0 0 0,-1 0 0 0 0,1 0 0 0 0,1-1 0 0 0,0 1 0 0 0,1-1 0 0 0,1 1 0 0 0,0-1 0 0 0,0 0 0 0 0,1 1 0 0 0,1-1 0 0 0,0 1 0 0 0,1 0 0 0 0,0-1 0 0 0,0 1 0 0 0,5-9-74 0 0,1 5-232 0 0,0 1 0 0 0,1-1 0 0 0,1 2 0 0 0,0-1 0 0 0,1 2 1 0 0,0-1-1 0 0,1 2 0 0 0,1 0 0 0 0,0 0 0 0 0,12-7 232 0 0,53-32-10889 0 0,-65 43 428 0 0</inkml:trace>
  <inkml:trace contextRef="#ctx0" brushRef="#br0" timeOffset="307547.759">6734 4915 0 0 0,'-1'-1'0'0'0,"0"-1"0"0"0,0 1 0 0 0,0-1 0 0 0,0 1 0 0 0,0 0 0 0 0,0 0 0 0 0,0 0 0 0 0,-1 0 0 0 0,1 0 0 0 0,0 0 0 0 0,-1 0 0 0 0,1 0 0 0 0,-1 0 0 0 0,1 0 0 0 0,-1 1 0 0 0,1-1 0 0 0,-1 1 0 0 0,1-1 0 0 0,-1 1 0 0 0,0 0 0 0 0,1-1 0 0 0,-1 1 0 0 0,0 0 0 0 0,1 0 0 0 0,-1 0 0 0 0,0 0 0 0 0,1 1 0 0 0,-1-1 0 0 0,0 1 0 0 0,-5-1 0 0 0,-44 30 0 0 0,51-26 10558 0 0,18-1-7249 0 0,-15-2-2948 0 0,1 0 1 0 0,-1 0-1 0 0,1-1 1 0 0,-1 1-1 0 0,1-1 0 0 0,-1 0 1 0 0,0 0-1 0 0,1 0 0 0 0,-1 0 1 0 0,1 0-1 0 0,-1-1 1 0 0,1 0-1 0 0,-1 0 0 0 0,1 0 1 0 0,-1 0-1 0 0,0 0 1 0 0,0-1-1 0 0,1 0-361 0 0,83-64 2112 0 0,-80 59-1806 0 0,124-150 1208 0 0,-111 131-1503 0 0,-20 52-582 0 0,12 209 536 0 0,-8-219 43 0 0,0 0 0 0 0,1 0-1 0 0,1-1 1 0 0,0 0 0 0 0,1 0 0 0 0,0-1-1 0 0,2 0 1 0 0,-1 0 0 0 0,2 0 0 0 0,0-2-1 0 0,10 11-7 0 0,2 6 43 0 0,-22-28-8 0 0,0-1 9 0 0,0 0 5 0 0,0 0 31 0 0,0 0 19 0 0,0 0 49 0 0,0 0 36 0 0,0 0 8 0 0,0 0 24 0 0,0 0-5 0 0,-21-1 282 0 0,-21-13-398 0 0,0-2 0 0 0,1-1 0 0 0,0-3 0 0 0,-24-16-95 0 0,-24-22-404 0 0,55 47-1335 0 0,22 4-5221 0 0,11 7 153 0 0,1 0-3251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45 504 0 0,'0'0'1599'0'0,"0"0"-13"0"0,0 0 127 0 0,0 0 235 0 0,0 0 217 0 0,0 0-2 0 0,0 0-263 0 0,0 0-340 0 0,0 0-325 0 0,0 0-243 0 0,0 0-176 0 0,1-8-101 0 0,3-21-76 0 0,-3 22-74 0 0,-1 7-59 0 0,0 0-81 0 0,0 0-82 0 0,0 0-87 0 0,0 0-87 0 0,0 0-73 0 0,1 165 456 0 0,-10 75 34 0 0,-3 10-366 0 0,2-96-259 0 0,10-88-2356 0 0,0-65 1424 0 0,0-1-185 0 0,0-19-5341 0 0,2-9-2252 0 0,0 20 5303 0 0</inkml:trace>
  <inkml:trace contextRef="#ctx0" brushRef="#br0" timeOffset="1">1 137 0 0 0,'0'0'599'0'0,"0"0"114"0"0,0 0 315 0 0,0 0 417 0 0,0 0 306 0 0,0 0 51 0 0,0 0-157 0 0,0 0-188 0 0,0 0-122 0 0,36-3-79 0 0,115-10-61 0 0,383-41 6145 0 0,-220 24-7677 0 0,-314 30 226 0 0,1 0 0 0 0,-1 0 1 0 0,1 0-1 0 0,-1 1 1 0 0,1-1-1 0 0,-1 0 0 0 0,0 0 1 0 0,1 0-1 0 0,-1 0 1 0 0,1 0-1 0 0,-1 1 1 0 0,1-1-1 0 0,-1 0 0 0 0,0 0 1 0 0,1 0-1 0 0,-1 1 1 0 0,1-1-1 0 0,-1 0 0 0 0,0 1 1 0 0,1-1-1 0 0,-1 0 1 0 0,0 1-1 0 0,0-1 1 0 0,1 1-1 0 0,-1-1 0 0 0,0 0 1 0 0,0 1-1 0 0,1-1 1 0 0,-1 1-1 0 0,0-1 0 0 0,0 1 1 0 0,0-1-1 0 0,0 1 1 0 0,0-1-1 0 0,0 1 0 0 0,0-1 1 0 0,0 0-1 0 0,0 1 1 0 0,0-1-1 0 0,0 1 1 0 0,0-1-1 0 0,0 1 0 0 0,0-1 1 0 0,0 1-1 0 0,0-1 1 0 0,-1 1-1 0 0,1-1 0 0 0,0 0 1 0 0,0 1-1 0 0,-1-1 1 0 0,1 1-1 0 0,0-1 1 0 0,0 0-1 0 0,-1 1 0 0 0,1-1 1 0 0,0 0-1 0 0,-1 1 1 0 0,1-1 110 0 0,-19 24-10470 0 0,12-20 6125 0 0</inkml:trace>
  <inkml:trace contextRef="#ctx0" brushRef="#br0" timeOffset="2">67 932 1104 0 0,'0'0'1567'0'0,"0"0"254"0"0,0 0 478 0 0,0 0 279 0 0,0 0-23 0 0,0 0-345 0 0,31 2-494 0 0,101 5-369 0 0,35-23 1264 0 0,-92 4-2962 0 0,142-16 3271 0 0,-145 22-7235 0 0,1 4-5908 0 0,-69 2 2384 0 0</inkml:trace>
  <inkml:trace contextRef="#ctx0" brushRef="#br0" timeOffset="3">1367 645 3673 0 0,'0'0'1603'0'0,"0"0"-254"0"0,0 0 69 0 0,0 0 230 0 0,0 0 191 0 0,0 0-94 0 0,0 0-362 0 0,0 0-347 0 0,0 0-261 0 0,0 0-144 0 0,0 0-65 0 0,0 0-51 0 0,0 0-49 0 0,-25 5-78 0 0,-78 21-96 0 0,49 8-2 0 0,46-25-240 0 0,1-1-62 0 0,0 0 1 0 0,1 0 0 0 0,0 1-1 0 0,0 0 1 0 0,1 0 0 0 0,0 1-1 0 0,0-1 1 0 0,1 1 0 0 0,1 0-1 0 0,0 0 1 0 0,0 0-1 0 0,1 0 1 0 0,0 1 0 0 0,0-1-1 0 0,2 1 1 0 0,-1-1 0 0 0,1 1-1 0 0,1-1 1 0 0,-1 1 11 0 0,1-8-114 0 0,0 0 0 0 0,0 0 1 0 0,0 0-1 0 0,0 0 0 0 0,0 0 1 0 0,0 0-1 0 0,1 0 0 0 0,-1 0 1 0 0,1-1-1 0 0,0 1 0 0 0,0-1 1 0 0,0 1-1 0 0,0-1 0 0 0,1 0 1 0 0,-1 0-1 0 0,0 0 0 0 0,1 0 1 0 0,-1 0-1 0 0,1 0 0 0 0,0-1 0 0 0,0 1 1 0 0,0-1-1 0 0,0 0 0 0 0,0 0 1 0 0,0 0-1 0 0,0 0 0 0 0,0 0 1 0 0,1-1 113 0 0,28 6-4268 0 0,-3-5-3536 0 0,-21-1 3608 0 0</inkml:trace>
  <inkml:trace contextRef="#ctx0" brushRef="#br0" timeOffset="4">1416 1002 5065 0 0,'0'0'2129'0'0,"0"0"-481"0"0,0 0 67 0 0,0 0 321 0 0,0 0 107 0 0,0 0-275 0 0,0 0-508 0 0,0 0-424 0 0,0 0-249 0 0,0 0-120 0 0,0 0-71 0 0,0 0-64 0 0,18-23-67 0 0,52-74-79 0 0,-39 52-4 0 0,-27 37-260 0 0,0-1-1 0 0,1 1 1 0 0,1 0 0 0 0,-1 1 0 0 0,1-1 0 0 0,0 1 0 0 0,1 0 0 0 0,0 0-1 0 0,0 1 1 0 0,1 0 0 0 0,-1 0 0 0 0,1 1 0 0 0,0 0 0 0 0,1 0-1 0 0,-1 1 1 0 0,1 0 0 0 0,2 0-22 0 0,-9 5-28 0 0,0 0-1 0 0,0 1 1 0 0,0-1 0 0 0,-1 1 0 0 0,1-1-1 0 0,0 1 1 0 0,-1 0 0 0 0,0-1-1 0 0,1 1 1 0 0,-1 0 0 0 0,0 0-1 0 0,0 0 1 0 0,0 0 0 0 0,0 0-1 0 0,0 0 1 0 0,0 0 0 0 0,-1 1-1 0 0,1-1 1 0 0,-1 0 0 0 0,1 0-1 0 0,-1 1 1 0 0,0-1 0 0 0,0 0-1 0 0,0 0 1 0 0,0 1 0 0 0,-1-1 0 0 0,1 0-1 0 0,0 0 1 0 0,-1 1 0 0 0,0-1-1 0 0,1 0 1 0 0,-1 0 0 0 0,0 0-1 0 0,0 0 1 0 0,0 0 28 0 0,0 4-6 0 0,-1 4 8 0 0,1-9 1 0 0,1 0-1 0 0,-1 1 0 0 0,0-1 0 0 0,1 0 0 0 0,-1 0 0 0 0,1 1 0 0 0,0-1 1 0 0,-1 0-1 0 0,1 1 0 0 0,0-1 0 0 0,0 0 0 0 0,0 1 0 0 0,0-1 0 0 0,0 1 0 0 0,0-1 1 0 0,0 0-1 0 0,0 1 0 0 0,0-1 0 0 0,1 0 0 0 0,-1 1 0 0 0,1-1 0 0 0,-1 0 1 0 0,1 0-1 0 0,-1 1 0 0 0,1-1 0 0 0,0 0 0 0 0,-1 0 0 0 0,1 0 0 0 0,0 0 1 0 0,0 0-1 0 0,0 0 0 0 0,0 0 0 0 0,0 0 0 0 0,0 0 0 0 0,0 0 0 0 0,0 0 0 0 0,0-1 1 0 0,1 1-1 0 0,-1 0 0 0 0,0-1 0 0 0,0 1 0 0 0,1-1 0 0 0,-1 0-2 0 0,101-34 501 0 0,-42 6-386 0 0,17 17-53 0 0,-75 13-65 0 0,0 0 0 0 0,-1 1 0 0 0,1-1 1 0 0,-1 1-1 0 0,0-1 0 0 0,0 1 0 0 0,0 0 1 0 0,0-1-1 0 0,0 1 0 0 0,-1 0 0 0 0,1 0 0 0 0,-1-1 1 0 0,0 1-1 0 0,1 0 0 0 0,-1 0 0 0 0,-1 0 1 0 0,1 0-1 0 0,0-1 0 0 0,-1 1 0 0 0,0 2 3 0 0,1 3 21 0 0,-4 30 28 0 0,0 4-708 0 0,8-16-3408 0 0,-2-21-429 0 0,2-2-3088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48 0 0,'0'0'1524'0'0,"0"0"-53"0"0,0 0 0 0 0,0 0 167 0 0,0 0 178 0 0,0 0-54 0 0,0 0-304 0 0,0 0-403 0 0,0 0-377 0 0,0 0-284 0 0,0 0-142 0 0,0 0 9 0 0,0 0 102 0 0,5 1 157 0 0,135 18 5156 0 0,7-28-3801 0 0,14-12-1344 0 0,-73 16 220 0 0,-51 5-8462 0 0,-18 0-1745 0 0,-19 0 3079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2184 0 0,'0'0'2017'0'0,"0"0"-905"0"0,0 0-308 0 0,0 0 329 0 0,0 0 514 0 0,0 0 326 0 0,0 0-64 0 0,0 0-269 0 0,0 0-316 0 0,0 0-257 0 0,0 0-161 0 0,0 0-106 0 0,0 0-92 0 0,35 3-80 0 0,110 6-97 0 0,-18-17 399 0 0,18-5-1019 0 0,-114 12-4014 0 0,0 0-4077 0 0,-26 1-761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41 704 0 0,'0'0'1298'0'0,"0"0"-393"0"0,0 0-250 0 0,0 0 73 0 0,0 0 248 0 0,0 0 182 0 0,-28 35-6 0 0,-88 109-186 0 0,42-52 123 0 0,35-46-714 0 0,26-33-105 0 0,1 1-1 0 0,0 1 1 0 0,1 0-1 0 0,1 0 1 0 0,0 1-1 0 0,1 0 1 0 0,1 1 0 0 0,0 0-270 0 0,8-17 42 0 0,1 0 0 0 0,-1 0 0 0 0,0 0 0 0 0,0 0 0 0 0,1 0 0 0 0,-1 0 0 0 0,0 0 0 0 0,1-1 0 0 0,-1 1 0 0 0,0 0 0 0 0,0 0 0 0 0,1 0 0 0 0,-1 0 0 0 0,0 0 0 0 0,1 0 0 0 0,-1 1 0 0 0,0-1 0 0 0,1 0 0 0 0,-1 0 0 0 0,0 0 0 0 0,0 0 1 0 0,1 0-1 0 0,-1 0 0 0 0,0 0 0 0 0,1 1 0 0 0,-1-1 0 0 0,0 0 0 0 0,0 0 0 0 0,0 0 0 0 0,1 1 0 0 0,-1-1 0 0 0,0 0 0 0 0,0 0 0 0 0,0 0 0 0 0,1 1 0 0 0,-1-1 0 0 0,0 0 0 0 0,0 1 0 0 0,0-1 0 0 0,0 0 0 0 0,0 0 0 0 0,0 1 0 0 0,1-1 0 0 0,-1 0 1 0 0,0 1-1 0 0,0-1 0 0 0,0 0 0 0 0,0 0 0 0 0,0 1 0 0 0,0-1 0 0 0,0 0 0 0 0,0 1 0 0 0,0-1 0 0 0,-1 0 0 0 0,1 1 0 0 0,0-1 0 0 0,0 0 0 0 0,0 0 0 0 0,0 1-42 0 0,22-18 1344 0 0,83-84 20 0 0,-5-4-1 0 0,23-38-1363 0 0,-80 93 107 0 0,54-39-112 0 0,-96 89-18 0 0,1 0 1 0 0,-1 0-1 0 0,1 0 1 0 0,-1 1-1 0 0,0-1 1 0 0,1 0-1 0 0,-1 1 1 0 0,1-1-1 0 0,-1 1 1 0 0,1 0-1 0 0,-1 0 1 0 0,0-1-1 0 0,0 1 1 0 0,1 0-1 0 0,-1 0 1 0 0,0 0-1 0 0,0 0 0 0 0,0 0 1 0 0,0 0-1 0 0,0 1 1 0 0,0-1-1 0 0,0 0 1 0 0,-1 0-1 0 0,1 1 1 0 0,0-1-1 0 0,-1 1 1 0 0,1-1-1 0 0,-1 0 1 0 0,1 1-1 0 0,-1-1 1 0 0,0 1-1 0 0,1-1 1 0 0,-1 1-1 0 0,0-1 0 0 0,0 1 1 0 0,0-1-1 0 0,0 1 1 0 0,-1-1-1 0 0,1 1 1 0 0,0-1-1 0 0,-1 1 1 0 0,1-1-1 0 0,0 1 1 0 0,-1 0 22 0 0,2 8 0 0 0,5 33 14 0 0,-4-23-6 0 0,1 0-1 0 0,1-1 1 0 0,1 1-1 0 0,0-1 1 0 0,1 0-1 0 0,1 0 1 0 0,5 7-8 0 0,70 104-22 0 0,-49-80 81 0 0,-62-49 2954 0 0,-190-83-2545 0 0,114 29-538 0 0,21 8-1785 0 0,25 22-3687 0 0,48 19 43 0 0,3 1-2945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32 662 0 0 0,'0'0'749'0'0,"0"0"841"0"0,0 0 263 0 0,0 0-94 0 0,0 0-232 0 0,0 0-251 0 0,0 0-203 0 0,6-15-158 0 0,39-118 2223 0 0,-32 93-2753 0 0,3 0-1 0 0,1 1 1 0 0,2 1 0 0 0,1 1-1 0 0,3 0 1 0 0,0 2-1 0 0,3 1 1 0 0,17-18-385 0 0,-43 51-3 0 0,2-1-34 0 0,-1-1 0 0 0,1 0-1 0 0,0 1 1 0 0,1-1 0 0 0,-1 1 0 0 0,0 0 0 0 0,1 0 0 0 0,-1 0 0 0 0,1 0-1 0 0,0 0 1 0 0,-1 1 0 0 0,1-1 0 0 0,0 1 0 0 0,0-1 0 0 0,0 1-1 0 0,0 0 1 0 0,0 0 0 0 0,1 1 0 0 0,-1-1 0 0 0,0 1 0 0 0,0-1 0 0 0,0 1-1 0 0,3 0 38 0 0,5 48-770 0 0,4 131 947 0 0,-14-177-158 0 0,-1-1-1 0 0,0 1 1 0 0,1-1-1 0 0,-1 1 1 0 0,1-1-1 0 0,-1 0 1 0 0,1 1-1 0 0,-1-1 1 0 0,1 0-1 0 0,0 0 1 0 0,0 1-1 0 0,0-1 1 0 0,0 0-1 0 0,0 0 1 0 0,0 0-1 0 0,0 0 1 0 0,0 0 0 0 0,0 0-1 0 0,0 0 1 0 0,0-1-1 0 0,1 1 1 0 0,-1 0-1 0 0,0-1 1 0 0,1 1-1 0 0,-1-1 1 0 0,0 1-1 0 0,1-1 1 0 0,-1 1-1 0 0,1-1 1 0 0,-1 0-1 0 0,1 0 1 0 0,-1 0-1 0 0,0 0 1 0 0,1 0 0 0 0,-1 0-1 0 0,1 0 1 0 0,-1 0-1 0 0,1-1 1 0 0,-1 1-1 0 0,0-1 1 0 0,1 1-1 0 0,-1-1 1 0 0,1 1-1 0 0,-1-1 1 0 0,0 0-1 0 0,1 0-18 0 0,52-45 996 0 0,134-214-362 0 0,-124 190-705 0 0,-63 70 59 0 0,-1 0 0 0 0,1 0 0 0 0,0 0 0 0 0,0 0 0 0 0,-1 0 0 0 0,1 0 0 0 0,0 0 0 0 0,-1 1 0 0 0,1-1 0 0 0,-1 0 0 0 0,1 0 0 0 0,0 1 0 0 0,-1-1 0 0 0,1 0 0 0 0,0 0 0 0 0,-1 1 0 0 0,1-1 0 0 0,-1 1 0 0 0,1-1 0 0 0,-1 1 0 0 0,1-1 0 0 0,-1 1 0 0 0,0-1 0 0 0,1 1 0 0 0,-1-1 0 0 0,1 1 0 0 0,-1-1 0 0 0,0 1 0 0 0,1 0 0 0 0,-1-1 0 0 0,0 1 0 0 0,0 0 0 0 0,0-1 1 0 0,0 1-1 0 0,1 0 0 0 0,-1-1 0 0 0,0 1 0 0 0,0 0 0 0 0,0-1 0 0 0,0 1 0 0 0,0 0 0 0 0,-1-1 0 0 0,1 1 0 0 0,0 0 0 0 0,0-1 0 0 0,0 1 0 0 0,-1 0 12 0 0,2 3-22 0 0,35 183 673 0 0,-35-184-653 0 0,4 13 3 0 0,0-1 0 0 0,1 0 0 0 0,0-1 0 0 0,1 0 0 0 0,1 0 0 0 0,0 0 0 0 0,1-1 1 0 0,0 0-1 0 0,7 7-1 0 0,4-10-124 0 0,-2-2-3263 0 0,-10 0-7395 0 0,-6-4 7084 0 0</inkml:trace>
  <inkml:trace contextRef="#ctx0" brushRef="#br0" timeOffset="1">1 773 2104 0 0,'0'0'1155'0'0,"0"0"-32"0"0,0 0 123 0 0,0 0 270 0 0,35-1 246 0 0,113-1 53 0 0,125-11 3821 0 0,34 7-4089 0 0,-228 24-3089 0 0,-74-12-275 0 0,-7 10-8616 0 0,0-12 6321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260 255 0 0 0,'0'0'603'0'0,"0"0"1086"0"0,0 0 464 0 0,0 0-11 0 0,0 0-231 0 0,0 0-255 0 0,0 0-260 0 0,0 0-179 0 0,0 0-125 0 0,0 0-101 0 0,-2-24-98 0 0,-7-74-79 0 0,-12 40 1117 0 0,12 47-1544 0 0,7 6-372 0 0,-1 1-1 0 0,1 0 1 0 0,-1 0 0 0 0,-1 0 0 0 0,1 0 0 0 0,-1 0 0 0 0,1 1-1 0 0,-1-1 1 0 0,0 1 0 0 0,0 0 0 0 0,0 0 0 0 0,-1 1 0 0 0,1-1-1 0 0,-1 1 1 0 0,1 0 0 0 0,-1 0 0 0 0,0 0 0 0 0,0 1 0 0 0,0 0-1 0 0,0 0 1 0 0,0 0 0 0 0,0 0 0 0 0,0 1 0 0 0,0 0 0 0 0,0 0-1 0 0,0 0 1 0 0,0 1 0 0 0,0 0 0 0 0,0 0 0 0 0,0 0 0 0 0,0 0-1 0 0,0 1 1 0 0,0 0 0 0 0,1 0 0 0 0,-1 0 0 0 0,1 0 0 0 0,-1 1-1 0 0,1 0 1 0 0,0 0 0 0 0,0 0 0 0 0,0 0 0 0 0,0 1 0 0 0,1 0-1 0 0,-1-1 1 0 0,1 1 0 0 0,0 0 0 0 0,0 1 0 0 0,1-1 0 0 0,-1 0-1 0 0,1 1 1 0 0,0 0 0 0 0,0-1 0 0 0,1 1 0 0 0,-1 0 0 0 0,1 0-1 0 0,-1 3-13 0 0,3 8-41 0 0,1-1 0 0 0,0 1 0 0 0,2-1 0 0 0,-1 0 0 0 0,2 0 0 0 0,0 0 1 0 0,0 0-1 0 0,2-1 0 0 0,0 0 0 0 0,5 9 40 0 0,3 7 1 0 0,43 89 32 0 0,-20-48 45 0 0,-2 3 0 0 0,-3 0 0 0 0,-4 3 0 0 0,-3 0 0 0 0,-4 1 0 0 0,-3 1 0 0 0,2 33-78 0 0,-20 51 581 0 0,-2-157-549 0 0,0 1 0 0 0,0 0 0 0 0,-1-1 0 0 0,0 0 0 0 0,0 1 0 0 0,0-1 0 0 0,-1 0 0 0 0,0 0 0 0 0,0 0 0 0 0,-1 0 0 0 0,1-1 0 0 0,-1 1-1 0 0,0-1 1 0 0,-1 0 0 0 0,0 0 0 0 0,1-1 0 0 0,-1 1 0 0 0,-1-1 0 0 0,1 0 0 0 0,-1 0 0 0 0,1-1 0 0 0,-1 0 0 0 0,0 0 0 0 0,0 0 0 0 0,-1-1 0 0 0,1 1-1 0 0,-1-2 1 0 0,1 1 0 0 0,-1-1 0 0 0,1 0 0 0 0,-1 0 0 0 0,0-1 0 0 0,1 1 0 0 0,-8-2-32 0 0,10 0-142 0 0,-1-1 0 0 0,1 1 0 0 0,-1-1 0 0 0,1 0 0 0 0,0 0 1 0 0,0 0-1 0 0,0-1 0 0 0,0 0 0 0 0,0 1 0 0 0,0-1 0 0 0,1-1 0 0 0,-1 1 0 0 0,1 0 0 0 0,0-1 0 0 0,0 0 1 0 0,0 0-1 0 0,0 0 0 0 0,-1-4 142 0 0,-11-21-4068 0 0,5 2-3714 0 0,6 12 632 0 0</inkml:trace>
  <inkml:trace contextRef="#ctx0" brushRef="#br0" timeOffset="1">668 616 0 0 0,'0'0'528'0'0,"0"0"354"0"0,0 0 205 0 0,0 0-26 0 0,0 0-149 0 0,0 0-192 0 0,0 0-151 0 0,0 0-84 0 0,0 33-68 0 0,-1 107-24 0 0,0 257 4492 0 0,1-397-4577 0 0,0 0 109 0 0,0 0 136 0 0,1-2 3344 0 0,0-12-2983 0 0,-3-89 588 0 0,13-175-649 0 0,-6 247-859 0 0,1 0-1 0 0,2 0 1 0 0,1 1 0 0 0,1 1-1 0 0,2-1 1 0 0,1 2 0 0 0,1 0-1 0 0,1 0 1 0 0,2 2 0 0 0,0 0-1 0 0,2 0 1 0 0,5-2 6 0 0,-24 27-8 0 0,1-1-1 0 0,-1 1 1 0 0,1 0-1 0 0,-1 0 1 0 0,1 0-1 0 0,0 0 1 0 0,-1 0-1 0 0,1 0 1 0 0,0 0 0 0 0,0 0-1 0 0,0 0 1 0 0,0 0-1 0 0,0 0 1 0 0,0 1-1 0 0,0-1 1 0 0,0 0 0 0 0,0 1-1 0 0,0-1 1 0 0,0 1-1 0 0,0-1 1 0 0,0 1-1 0 0,1-1 1 0 0,-1 1-1 0 0,0 0 1 0 0,0 0 0 0 0,0-1-1 0 0,1 1 1 0 0,-1 0-1 0 0,0 0 1 0 0,0 0-1 0 0,1 0 1 0 0,-1 1 0 0 0,0-1-1 0 0,0 0 1 0 0,1 0-1 0 0,-1 1 1 0 0,0-1-1 0 0,0 1 1 0 0,0-1-1 0 0,0 1 1 0 0,0 0 0 0 0,0-1-1 0 0,1 1 1 0 0,-1 0-1 0 0,-1 0 1 0 0,1-1-1 0 0,0 1 1 0 0,0 0-1 0 0,0 0 1 0 0,0 0 0 0 0,-1 0-1 0 0,1 0 1 0 0,0 0-1 0 0,-1 0 1 0 0,1 1-1 0 0,-1-1 1 0 0,1 0 0 0 0,-1 0-1 0 0,0 0 1 0 0,1 1-1 0 0,-1-1 9 0 0,11 204 202 0 0,11-159-1296 0 0,-13-45-2965 0 0,3-7-3636 0 0,-7 2 549 0 0</inkml:trace>
  <inkml:trace contextRef="#ctx0" brushRef="#br0" timeOffset="2">1219 247 0 0 0,'0'0'679'0'0,"0"0"542"0"0,0 0 285 0 0,0 0 57 0 0,0 0-167 0 0,0 0-294 0 0,0 0-297 0 0,0 0-158 0 0,0 0-25 0 0,0 0 58 0 0,0 0 87 0 0,14-3 21 0 0,116-26 1890 0 0,-28 28-931 0 0,-101 2-1716 0 0,0 0 1 0 0,0 1 0 0 0,0-1-1 0 0,-1 0 1 0 0,1 1-1 0 0,0-1 1 0 0,-1 0 0 0 0,1 1-1 0 0,-1-1 1 0 0,1 0-1 0 0,-1 1 1 0 0,0-1-1 0 0,0 1 1 0 0,0-1 0 0 0,0 1-1 0 0,0-1 1 0 0,0 1-1 0 0,0-1 1 0 0,0 1 0 0 0,0-1-1 0 0,0 0 1 0 0,-1 1-1 0 0,1-1 1 0 0,-1 1 0 0 0,1-1-1 0 0,-1 0 1 0 0,0 1-1 0 0,1-1 1 0 0,-1 0 0 0 0,0 0-1 0 0,0 0 1 0 0,0 1-32 0 0,-151 144 1037 0 0,120-98-986 0 0,75-26 221 0 0,134-32 483 0 0,-126 3-2804 0 0,-27 6-3892 0 0,-15 1-908 0 0,-2 0 2361 0 0</inkml:trace>
  <inkml:trace contextRef="#ctx0" brushRef="#br0" timeOffset="3">1848 641 5617 0 0,'0'0'1850'0'0,"0"0"-851"0"0,0 0-267 0 0,0 0 168 0 0,0 0 250 0 0,0 0 106 0 0,0 0-132 0 0,0 0-262 0 0,0 0-283 0 0,0 0-229 0 0,-31 17-150 0 0,-99 56-90 0 0,72-26-2 0 0,51-36-84 0 0,0-1-19 0 0,0 1 1 0 0,0 0 0 0 0,1 1-1 0 0,1-1 1 0 0,0 1 0 0 0,1 1 0 0 0,0-1-1 0 0,1 0 1 0 0,0 1 0 0 0,1 0-1 0 0,0-1 1 0 0,1 1 0 0 0,1 0-1 0 0,0 0 1 0 0,1 4-6 0 0,0-12 89 0 0,1 0 0 0 0,0-1 1 0 0,0 1-1 0 0,0-1 0 0 0,1 0 0 0 0,-1 0 0 0 0,1 0 0 0 0,0 0 1 0 0,0 0-1 0 0,0-1 0 0 0,1 1 0 0 0,-1-1 0 0 0,1 0 0 0 0,0 0 0 0 0,0 0 1 0 0,0 0-1 0 0,0-1 0 0 0,1 0 0 0 0,-1 0 0 0 0,0 0 0 0 0,1 0 1 0 0,0 0-1 0 0,-1-1 0 0 0,1 0 0 0 0,0 0 0 0 0,0-1 0 0 0,0 1 1 0 0,-1-1-1 0 0,1 0 0 0 0,0 0 0 0 0,0-1 0 0 0,0 1 0 0 0,0-1 1 0 0,-1 0-1 0 0,1 0 0 0 0,0-1 0 0 0,-1 1 0 0 0,1-1 0 0 0,-1 0 1 0 0,1-1-1 0 0,-1 1 0 0 0,1-1-89 0 0,26-18 390 0 0,-1-2 0 0 0,-2-1 0 0 0,0-1 0 0 0,-1-1-1 0 0,-2-1 1 0 0,-1-1 0 0 0,-1-2 0 0 0,17-27-390 0 0,-20 26-97 0 0,0-1 0 0 0,-2-1 0 0 0,-1 0 0 0 0,-2-2 0 0 0,-1 0 0 0 0,-2 0 0 0 0,-1-1 0 0 0,-2 0 0 0 0,-2-1 0 0 0,-1 0 0 0 0,-2 0 0 0 0,-1-1 0 0 0,-2-13 97 0 0,-1 46-44 0 0,1 1 1 0 0,-1 0 0 0 0,1-1 0 0 0,-1 1 0 0 0,-1 0 0 0 0,1-1 0 0 0,-1 1-1 0 0,1 0 1 0 0,-1-1 0 0 0,0 1 0 0 0,-1 0 0 0 0,1 0 0 0 0,-1 0 0 0 0,0 0-1 0 0,0 0 1 0 0,0 0 0 0 0,0 1 0 0 0,-1-1 0 0 0,1 1 0 0 0,-1-1 0 0 0,0 1-1 0 0,0 0 1 0 0,-1 0 0 0 0,1 0 0 0 0,0 0 0 0 0,-1 1 0 0 0,0 0 0 0 0,1-1 0 0 0,-1 1-1 0 0,0 1 1 0 0,0-1 0 0 0,0 0 0 0 0,-1 1 0 0 0,1 0 0 0 0,0 0 0 0 0,0 0-1 0 0,-1 1 1 0 0,1-1 0 0 0,0 1 0 0 0,-1 0 0 0 0,1 0 0 0 0,0 1 0 0 0,-5 0 43 0 0,-1 5-18 0 0,-1 0 0 0 0,1 1 1 0 0,0 0-1 0 0,0 0 0 0 0,1 1 1 0 0,0 1-1 0 0,0 0 0 0 0,1 0 1 0 0,1 0-1 0 0,-1 1 0 0 0,1 0 1 0 0,1 1-1 0 0,-3 5 18 0 0,-2 5 45 0 0,0 0-1 0 0,1 1 0 0 0,2 0 1 0 0,0 0-1 0 0,1 1 1 0 0,2 0-1 0 0,0 1 1 0 0,1-1-1 0 0,2 1 0 0 0,0-1 1 0 0,1 1-1 0 0,2 0 1 0 0,1 12-45 0 0,2-18 46 0 0,1 1 1 0 0,0-1-1 0 0,1 0 1 0 0,1 0-1 0 0,0-1 1 0 0,2 0-1 0 0,0 0 1 0 0,1-1-1 0 0,0 0 0 0 0,2 0 1 0 0,-1-2-1 0 0,2 1 1 0 0,0-2-1 0 0,1 1 1 0 0,0-2-1 0 0,1 0 1 0 0,0-1-1 0 0,1 0 1 0 0,0-1-1 0 0,1-1 1 0 0,8 3-47 0 0,-25-12-5 0 0,61 19-530 0 0,-25-38-5821 0 0,-16-9-2554 0 0,-12 19 3698 0 0</inkml:trace>
  <inkml:trace contextRef="#ctx0" brushRef="#br0" timeOffset="4">2684 505 11090 0 0,'0'0'1207'0'0,"0"0"-181"0"0,0 0 177 0 0,0 0 229 0 0,0 0 51 0 0,0 0-193 0 0,-26 35-354 0 0,-83 112-329 0 0,-28 39 204 0 0,130-178-839 0 0,-8 10-64 0 0,0 0 0 0 0,1 0 0 0 0,1 1 0 0 0,1 1 0 0 0,1 0 0 0 0,1 1-1 0 0,0 0 1 0 0,2 0 0 0 0,0 1 92 0 0,6-14-819 0 0,2-5-6880 0 0,1-9-810 0 0,-1-2 6252 0 0,0 4 1313 0 0</inkml:trace>
  <inkml:trace contextRef="#ctx0" brushRef="#br0" timeOffset="5">2266 509 7818 0 0,'0'0'1801'0'0,"0"0"-579"0"0,0 0-292 0 0,0 0 24 0 0,0 0 167 0 0,0 0 76 0 0,0 0-150 0 0,0 0-229 0 0,0 0-192 0 0,0 0-129 0 0,0 0-83 0 0,0 0-39 0 0,21 34-20 0 0,65 108-58 0 0,-2-33 264 0 0,-57-81-460 0 0,117 115-107 0 0,-141-140-319 0 0,33 27-1129 0 0,-23-21-2210 0 0,1-2-3971 0 0,-9-4 585 0 0</inkml:trace>
  <inkml:trace contextRef="#ctx0" brushRef="#br0" timeOffset="6">3223 638 0 0 0,'0'0'343'0'0,"0"0"792"0"0,0 0 338 0 0,0 0 133 0 0,0 0-80 0 0,0 0-166 0 0,0 0-149 0 0,0 0-144 0 0,0 0-67 0 0,0 0-18 0 0,-28 7-38 0 0,-89 25-113 0 0,62 3 102 0 0,48-25-773 0 0,-2 0-175 0 0,0 0 0 0 0,1 1 0 0 0,0 0 0 0 0,1 1 0 0 0,0-1 0 0 0,1 2 0 0 0,0-1 0 0 0,1 0 0 0 0,1 1 0 0 0,0 0 0 0 0,0 0 0 0 0,1 1 0 0 0,1-1 0 0 0,0 0 0 0 0,1 1-1 0 0,1 0 1 0 0,0-1 0 0 0,1 8 15 0 0,0-18-17 0 0,0 0-1 0 0,0 1 0 0 0,1-1 1 0 0,-1 0-1 0 0,1 0 0 0 0,0 0 0 0 0,0 0 1 0 0,0-1-1 0 0,0 1 0 0 0,1 0 1 0 0,-1-1-1 0 0,1 1 0 0 0,-1-1 1 0 0,1 0-1 0 0,0 0 0 0 0,0 0 0 0 0,0 0 1 0 0,0-1-1 0 0,0 1 0 0 0,0-1 1 0 0,0 0-1 0 0,1 0 0 0 0,-1 0 1 0 0,0 0-1 0 0,1 0 0 0 0,-1-1 0 0 0,1 1 1 0 0,2-1 17 0 0,96-14 927 0 0,-75 2-475 0 0,-1-1-1 0 0,-1-1 0 0 0,-1-1 0 0 0,0-1 1 0 0,0-1-1 0 0,-2-2 0 0 0,0 0 0 0 0,-2-1 0 0 0,0-1 1 0 0,-1-1-1 0 0,-1 0 0 0 0,10-18-451 0 0,16-23 284 0 0,-26 41-334 0 0,0-1 0 0 0,-2-1 0 0 0,-1 0 0 0 0,-1 0 0 0 0,-1-2 0 0 0,-1 0 0 0 0,-1 0 0 0 0,-1-1 0 0 0,-2 0 0 0 0,-1-1 0 0 0,-1 0 0 0 0,-1-2 50 0 0,-4 16-143 0 0,0-2 1 0 0,-2 1-1 0 0,0 1 1 0 0,0-1-1 0 0,-1 0 1 0 0,-1 0-1 0 0,-1 0 1 0 0,-4-9 142 0 0,7 19-28 0 0,-1 0 0 0 0,0 0 0 0 0,-1 1 0 0 0,1-1 0 0 0,-1 1 0 0 0,0 0 0 0 0,0 0 0 0 0,-1 0 0 0 0,1 0 0 0 0,-1 0 0 0 0,0 1 0 0 0,0-1 0 0 0,0 1 0 0 0,0 0 0 0 0,0 0 0 0 0,-1 1 0 0 0,0 0 0 0 0,1-1 0 0 0,-1 1 0 0 0,0 1 0 0 0,0-1 0 0 0,0 1 0 0 0,0 0 0 0 0,0 0 0 0 0,0 0 0 0 0,-4 0 28 0 0,-1 2-4 0 0,0-1 1 0 0,0 2 0 0 0,0-1 0 0 0,0 1 0 0 0,0 1 0 0 0,0-1 0 0 0,1 2 0 0 0,-1-1 0 0 0,1 2 0 0 0,0-1 0 0 0,0 1 0 0 0,0 0 0 0 0,1 1-1 0 0,0 0 1 0 0,0 0 0 0 0,0 1 0 0 0,1 0 0 0 0,0 0 0 0 0,-1 3 3 0 0,-9 10 14 0 0,0 0 0 0 0,2 1 0 0 0,1 1 0 0 0,0 0 0 0 0,2 1 0 0 0,-10 24-14 0 0,16-34-19 0 0,0 0 1 0 0,1 1-1 0 0,0-1 0 0 0,1 1 0 0 0,1 0 1 0 0,0 0-1 0 0,1 0 0 0 0,0 0 1 0 0,1 1-1 0 0,1-1 0 0 0,0 0 1 0 0,1 1-1 0 0,1-1 0 0 0,0 0 1 0 0,1 0-1 0 0,0 0 0 0 0,1 0 1 0 0,1-1-1 0 0,0 1 0 0 0,1-1 1 0 0,0-1-1 0 0,1 1 0 0 0,1-1 1 0 0,0 0-1 0 0,0 0 0 0 0,1-1 1 0 0,1 0-1 0 0,2 1 19 0 0,1-1-121 0 0,0-1-1 0 0,1-1 1 0 0,1-1-1 0 0,-1 0 1 0 0,1 0-1 0 0,1-2 1 0 0,-1 0-1 0 0,1 0 122 0 0,32 7-3319 0 0,2-6-4242 0 0,-36-6 1948 0 0</inkml:trace>
  <inkml:trace contextRef="#ctx0" brushRef="#br0" timeOffset="7">3781 450 5833 0 0,'0'0'2215'0'0,"0"0"-552"0"0,0 0-424 0 0,0 0-226 0 0,0 0-113 0 0,0 0-88 0 0,0 0-136 0 0,0 0-168 0 0,0 0-177 0 0,0 0-138 0 0,0 0-105 0 0,-22 32-41 0 0,-66 100-31 0 0,55-60-43 0 0,32-60 14 0 0,-1-6 8 0 0,0 0 0 0 0,1 0 0 0 0,0 0-1 0 0,0 1 1 0 0,1-1 0 0 0,-1 0 0 0 0,1 1 0 0 0,1-1 0 0 0,-1 0 0 0 0,1 1 0 0 0,0-1-1 0 0,1 0 1 0 0,-1 0 0 0 0,1 0 0 0 0,0 0 0 0 0,1 0 0 0 0,0 0 0 0 0,0-1 0 0 0,0 1-1 0 0,0-1 1 0 0,1 0 0 0 0,0 0 0 0 0,0 0 0 0 0,0 0 0 0 0,1-1 0 0 0,2 2 5 0 0,-3-3 126 0 0,0 0 1 0 0,1-1 0 0 0,0 1 0 0 0,0-1 0 0 0,-1 0-1 0 0,1-1 1 0 0,0 1 0 0 0,1-1 0 0 0,-1 0 0 0 0,0-1 0 0 0,0 1-1 0 0,0-1 1 0 0,1 0 0 0 0,-1 0 0 0 0,0 0 0 0 0,0-1-1 0 0,0 0 1 0 0,0 0 0 0 0,0 0 0 0 0,0-1 0 0 0,0 0-1 0 0,0 0 1 0 0,4-2-127 0 0,11-9 237 0 0,0-1 0 0 0,-1 0-1 0 0,0-2 1 0 0,-2 0 0 0 0,0-1-1 0 0,0-1 1 0 0,-2-1 0 0 0,0 0-1 0 0,-2-1 1 0 0,0 0 0 0 0,8-17-237 0 0,29-40 402 0 0,-6 21-96 0 0,-42 92-1121 0 0,-64 196-470 0 0,-11 96-7599 0 0,11 21 9288 0 0,59-335-118 0 0,0-1-1 0 0,-1 1 1 0 0,-1-1 0 0 0,0 1-1 0 0,0-1 1 0 0,-2-1 0 0 0,1 1-1 0 0,-2-1 1 0 0,0 0 0 0 0,0-1-1 0 0,-1 0 1 0 0,0 0 0 0 0,-1-1-1 0 0,0 0 1 0 0,-1 0 0 0 0,0-1-1 0 0,0-1 1 0 0,-1 0 0 0 0,-10 5-286 0 0,20-12 108 0 0,0 0 0 0 0,0-1-1 0 0,0 1 1 0 0,-1-1 0 0 0,1 1 0 0 0,0-1 0 0 0,0 0 0 0 0,0 0-1 0 0,0 0 1 0 0,-1 0 0 0 0,1 0 0 0 0,0 0 0 0 0,0 0 0 0 0,0-1-1 0 0,-1 1 1 0 0,1-1 0 0 0,0 0 0 0 0,0 0 0 0 0,0 0 0 0 0,0 0-1 0 0,0 0 1 0 0,1 0 0 0 0,-1 0 0 0 0,0 0 0 0 0,0-1 0 0 0,1 1 0 0 0,-1-1-1 0 0,1 0 1 0 0,-1 1 0 0 0,1-1 0 0 0,0 0 0 0 0,-1 0 0 0 0,1 1-1 0 0,0-1 1 0 0,0 0 0 0 0,0 0 0 0 0,1 0 0 0 0,-1-1 0 0 0,0 1-1 0 0,1 0 1 0 0,-1-1-108 0 0,-5-94 1501 0 0,10 71-1387 0 0,1 1-1 0 0,1-1 0 0 0,1 1 0 0 0,2 0 0 0 0,0 0 1 0 0,2 1-1 0 0,0 1 0 0 0,2-1 0 0 0,5-5-113 0 0,3-4-9 0 0,0 2 0 0 0,2 0 0 0 0,1 2 0 0 0,1 0 0 0 0,2 2 0 0 0,1 1 0 0 0,0 1 0 0 0,2 1 0 0 0,7-2 9 0 0,-29 21-246 0 0,69-34 260 0 0,-20 36-6672 0 0,-50 6 597 0 0,-2 1-4285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0.8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12 896 0 0,'0'0'2194'0'0,"0"0"-18"0"0,0 0 50 0 0,0 0 69 0 0,0 0-105 0 0,0 0-364 0 0,0 0-492 0 0,0 0-417 0 0,0 0-190 0 0,0 0-20 0 0,0 0 14 0 0,0 0-23 0 0,0 0-89 0 0,12 0-95 0 0,228 3 1947 0 0,-180-9-2318 0 0,-19 2 705 0 0,-13 1-3133 0 0,-5 2-2743 0 0,0 1-3846 0 0,-21 0 1579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9050 0 0,'0'0'1390'0'0,"0"0"-89"0"0,0 0 349 0 0,0 0 308 0 0,0 0-77 0 0,0 0-408 0 0,0 0-481 0 0,0 0-369 0 0,35 3-237 0 0,112 9-132 0 0,7-20 71 0 0,-26 2-980 0 0,-86 5-3252 0 0,-1 1-5474 0 0,-25 0 2041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4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26 486 0 0 0,'0'0'607'0'0,"0"0"601"0"0,0 0 150 0 0,0 0-14 0 0,0 0-148 0 0,3 33-212 0 0,8 105-177 0 0,-9 26 1768 0 0,-20-76 1580 0 0,18-88-4079 0 0,-1 1 0 0 0,1-1 1 0 0,0 0-1 0 0,0 1 1 0 0,-1-1-1 0 0,1 0 0 0 0,0 1 1 0 0,0-1-1 0 0,-1 0 1 0 0,1 0-1 0 0,0 1 0 0 0,-1-1 1 0 0,1 0-1 0 0,0 0 1 0 0,-1 1-1 0 0,1-1 0 0 0,0 0 1 0 0,-1 0-1 0 0,1 0 1 0 0,-1 0-1 0 0,1 0 0 0 0,0 0 1 0 0,-1 0-1 0 0,1 0 1 0 0,-1 0-1 0 0,1 0 0 0 0,0 0 1 0 0,-1 0-1 0 0,1 0 1 0 0,-1 0-1 0 0,1 0 0 0 0,0 0 1 0 0,-1 0-1 0 0,1 0 1 0 0,0 0-1 0 0,-1-1 0 0 0,1 1 1 0 0,-1 0-1 0 0,1 0 0 0 0,0 0 1 0 0,-1-1-1 0 0,1 1 1 0 0,0 0-1 0 0,0-1 0 0 0,-1 1 1 0 0,1 0-1 0 0,0 0 1 0 0,0-1-1 0 0,-1 1 0 0 0,1 0 1 0 0,0-1-1 0 0,0 1 1 0 0,0-1-1 0 0,0 1 0 0 0,-1 0 1 0 0,1-1-1 0 0,0 1 1 0 0,0-1-1 0 0,0 1 0 0 0,0 0 1 0 0,0-1-1 0 0,0 1 1 0 0,0-1-1 0 0,0 1 0 0 0,0 0 1 0 0,0-1-1 0 0,0 1 1 0 0,1-1-1 0 0,-1 1 0 0 0,0 0-76 0 0,-5-19 751 0 0,4 0-701 0 0,1-1 0 0 0,0 1 0 0 0,2 0 0 0 0,0-1 1 0 0,1 1-1 0 0,1 0 0 0 0,1 0 0 0 0,1 1 0 0 0,0 0 0 0 0,1 0 0 0 0,8-14-50 0 0,116-179 16 0 0,-103 171-91 0 0,2 2 1 0 0,1 1-1 0 0,2 1 0 0 0,29-23 75 0 0,-61 59-242 0 0,0 0-1 0 0,-1 0 1 0 0,1 0-1 0 0,0 1 1 0 0,0-1-1 0 0,-1 0 1 0 0,1 1-1 0 0,0-1 1 0 0,-1 0-1 0 0,1 1 1 0 0,0-1-1 0 0,-1 1 1 0 0,1-1-1 0 0,0 1 1 0 0,-1-1-1 0 0,1 1 1 0 0,-1-1-1 0 0,1 1 1 0 0,-1 0-1 0 0,0-1 1 0 0,1 1-1 0 0,-1 0 0 0 0,0-1 1 0 0,1 1-1 0 0,-1 0 1 0 0,0 0-1 0 0,0-1 1 0 0,1 1-1 0 0,-1 0 1 0 0,0 0-1 0 0,0-1 1 0 0,0 1-1 0 0,0 0 1 0 0,0 0-1 0 0,0 0 1 0 0,0-1-1 0 0,0 1 1 0 0,-1 0-1 0 0,1 0 1 0 0,0-1-1 0 0,0 1 1 0 0,-1 0-1 0 0,1-1 1 0 0,0 1-1 0 0,-1 0 1 0 0,1 0-1 0 0,-1-1 1 0 0,1 1-1 0 0,-1-1 1 0 0,1 1-1 0 0,-1-1 1 0 0,1 1-1 0 0,-1 0 243 0 0,-4 7-7747 0 0</inkml:trace>
  <inkml:trace contextRef="#ctx0" brushRef="#br0" timeOffset="3276.995">499 707 2336 0 0,'0'0'542'0'0,"0"0"-425"0"0,0 0-161 0 0,0 0 283 0 0,0 0 479 0 0,0 0 318 0 0,0 0 133 0 0,0 0-27 0 0,0 0-106 0 0,0 0-117 0 0,0 0-58 0 0,5 19-18 0 0,18 58 7 0 0,-22-75-779 0 0,-1-1-1 0 0,1 1 1 0 0,0-1 0 0 0,-1 1-1 0 0,1 0 1 0 0,0-1 0 0 0,0 1-1 0 0,0-1 1 0 0,0 0 0 0 0,0 1-1 0 0,0-1 1 0 0,0 0 0 0 0,1 0-1 0 0,-1 1 1 0 0,0-1 0 0 0,1 0-1 0 0,-1 0 1 0 0,1-1 0 0 0,-1 1-1 0 0,1 0 1 0 0,-1 0 0 0 0,1-1-1 0 0,0 1 1 0 0,-1-1 0 0 0,1 1-1 0 0,0-1 1 0 0,-1 0 0 0 0,1 0-1 0 0,0 0 1 0 0,0 1 0 0 0,-1-2-1 0 0,1 1 1 0 0,0 0 0 0 0,0 0-71 0 0,5-1 376 0 0,2 2-62 0 0,1 0 0 0 0,0-1 1 0 0,0-1-1 0 0,0 1 0 0 0,-1-2 0 0 0,1 1 0 0 0,0-1 0 0 0,-1-1 0 0 0,1 0 1 0 0,-1 0-1 0 0,0-1 0 0 0,0 0 0 0 0,0 0 0 0 0,-1-1 0 0 0,1 0 1 0 0,0-1-315 0 0,1-2 76 0 0,1-1 0 0 0,-1 0 1 0 0,-1 0-1 0 0,0-1 1 0 0,0 0-1 0 0,0-1 1 0 0,-2 1-1 0 0,1-2 0 0 0,-1 1 1 0 0,-1-1-1 0 0,0 0 1 0 0,-1 0-1 0 0,0-1 1 0 0,-1 0-1 0 0,0 0 1 0 0,-1 0-1 0 0,-1 0 0 0 0,0 0 1 0 0,0-11-77 0 0,-2 21-34 0 0,-1 0 0 0 0,1 1 1 0 0,-1-1-1 0 0,0 1 0 0 0,0-1 0 0 0,0 1 0 0 0,-1-1 1 0 0,1 1-1 0 0,0 0 0 0 0,-1 0 0 0 0,0-1 1 0 0,1 1-1 0 0,-1 0 0 0 0,0 0 0 0 0,0 1 0 0 0,0-1 1 0 0,0 0-1 0 0,0 1 0 0 0,-1-1 0 0 0,1 1 1 0 0,0 0-1 0 0,-1 0 0 0 0,1-1 0 0 0,-1 2 1 0 0,1-1-1 0 0,-1 0 0 0 0,0 0 0 0 0,1 1 0 0 0,-1 0 1 0 0,0-1-1 0 0,1 1 0 0 0,-1 0 0 0 0,-2 1 34 0 0,-87 17-1195 0 0,77-10 1117 0 0,1 1 0 0 0,1 1-1 0 0,0 0 1 0 0,1 0 0 0 0,-1 1 0 0 0,2 1-1 0 0,0 0 1 0 0,0 1 0 0 0,1 0 0 0 0,1 0-1 0 0,0 1 1 0 0,1 0 0 0 0,0 1 0 0 0,2 0-1 0 0,-1 0 1 0 0,2 0 0 0 0,0 1 0 0 0,1 0-1 0 0,0 0 1 0 0,1 0 0 0 0,1 8 78 0 0,2-19-37 0 0,1 0 0 0 0,-1 0 0 0 0,2 0 1 0 0,-1 0-1 0 0,0 0 0 0 0,1-1 0 0 0,0 1 0 0 0,0 0 0 0 0,0-1 1 0 0,1 1-1 0 0,0-1 0 0 0,0 0 0 0 0,0 0 0 0 0,0 0 0 0 0,0 0 0 0 0,1-1 1 0 0,-1 1-1 0 0,1-1 0 0 0,0 0 0 0 0,0 0 0 0 0,1 0 0 0 0,-1-1 1 0 0,1 1-1 0 0,-1-1 0 0 0,1 0 0 0 0,0 0 0 0 0,-1-1 0 0 0,4 1 37 0 0,143 21-1487 0 0,-129-22 712 0 0,1-1 0 0 0,-1-1 1 0 0,0-2-1 0 0,0 0 1 0 0,0-1-1 0 0,0-1 0 0 0,1-2 775 0 0,55-21-8378 0 0,-64 23 7629 0 0</inkml:trace>
  <inkml:trace contextRef="#ctx0" brushRef="#br0" timeOffset="3784.137">1232 486 6009 0 0,'0'0'1389'0'0,"0"0"-820"0"0,0 0-445 0 0,0 0 19 0 0,0 0 241 0 0,0 0 205 0 0,0 0 14 0 0,0 0-85 0 0,0 0-106 0 0,-5 33-75 0 0,-13 108-17 0 0,-7 119 364 0 0,12-6 167 0 0,13-253-280 0 0,0-1 220 0 0,0 0 212 0 0,0 0 185 0 0,0-12 1158 0 0,27-146 457 0 0,-6 106-2806 0 0,2 1 1 0 0,2 2 0 0 0,2 0-1 0 0,3 2 1 0 0,31-39 2 0 0,-40 58-17 0 0,1 1 1 0 0,1 1-1 0 0,2 1 1 0 0,0 1-1 0 0,2 2 0 0 0,0 0 1 0 0,2 2-1 0 0,0 1 1 0 0,15-7 16 0 0,-40 24-30 0 0,-1 0 1 0 0,0 0 0 0 0,1 0 0 0 0,-1 1-1 0 0,1-1 1 0 0,0 1 0 0 0,-1 0 0 0 0,1 0-1 0 0,0 0 1 0 0,0 1 0 0 0,0-1-1 0 0,0 1 1 0 0,-1 0 0 0 0,1 0 0 0 0,0 0-1 0 0,0 1 1 0 0,1 0 29 0 0,-3 2-31 0 0,0 1-1 0 0,0 0 1 0 0,0 1 0 0 0,0-1-1 0 0,0 0 1 0 0,-1 1-1 0 0,0-1 1 0 0,0 1 0 0 0,0-1-1 0 0,-1 1 1 0 0,1-1 0 0 0,-1 1-1 0 0,0-1 1 0 0,0 1-1 0 0,-1 0 1 0 0,1-1 0 0 0,-2 5 31 0 0,-3 10 43 0 0,-1 0 1 0 0,0-1-1 0 0,-1 0 1 0 0,-1 0 0 0 0,-1 0-1 0 0,0-1 1 0 0,-2 0-1 0 0,0-1 1 0 0,0 0 0 0 0,-2-1-1 0 0,0 0 1 0 0,0-1-1 0 0,-1-1 1 0 0,-1 0 0 0 0,0-1-1 0 0,-10 5-43 0 0,15-8-102 0 0,-1-1-1 0 0,0 0 1 0 0,0-1-1 0 0,0 0 1 0 0,-1-1 0 0 0,0 0-1 0 0,0-1 1 0 0,-1 0-1 0 0,1-1 1 0 0,-1 0 0 0 0,0-2-1 0 0,0 1 1 0 0,-1-1-1 0 0,1-1 1 0 0,-12 0 102 0 0,7-22-4500 0 0,17-1-1624 0 0,2 14 2341 0 0,-1-3-1413 0 0</inkml:trace>
  <inkml:trace contextRef="#ctx0" brushRef="#br0" timeOffset="4051.008">1981 0 11915 0 0,'0'0'593'0'0,"0"0"-380"0"0,0 0-171 0 0,0 0 226 0 0,0 0 360 0 0,0 0 247 0 0,0 0 109 0 0,0 0-17 0 0,0 0-92 0 0,0 0-154 0 0,0 0-155 0 0,-1 36-128 0 0,-3 112-90 0 0,-12 78 555 0 0,10-165-779 0 0,-2 0-1 0 0,-3-1 0 0 0,-3 1 0 0 0,-3-2 0 0 0,-23 57-123 0 0,30-79-1659 0 0,10-37 421 0 0,27-13-10484 0 0,-17 8 5389 0 0</inkml:trace>
  <inkml:trace contextRef="#ctx0" brushRef="#br0" timeOffset="4489.11">2482 387 5329 0 0,'0'0'1202'0'0,"0"0"46"0"0,0 0 196 0 0,0 0 159 0 0,0 0 0 0 0,0 0-166 0 0,0 0-272 0 0,0 0-251 0 0,0 0-179 0 0,-34 15-161 0 0,-104 49-123 0 0,56-14 171 0 0,62-33-500 0 0,13-10-144 0 0,1 0-1 0 0,0 0 0 0 0,0 0 1 0 0,0 0-1 0 0,1 1 1 0 0,0 0-1 0 0,0 0 0 0 0,1 0 1 0 0,0 1-1 0 0,1 0 1 0 0,0-1-1 0 0,0 1 0 0 0,1 0 1 0 0,0 1-1 0 0,0-1 1 0 0,1 0-1 0 0,0 0 0 0 0,1 1 1 0 0,1 6 22 0 0,0-13 0 0 0,0 1 0 0 0,1-1 0 0 0,0 0 0 0 0,0 0 0 0 0,0 0 0 0 0,0-1 0 0 0,0 1 0 0 0,0 0 0 0 0,1-1 0 0 0,0 1 0 0 0,-1-1 0 0 0,1 0 0 0 0,0 0 0 0 0,0 0 0 0 0,0 0 0 0 0,0-1 0 0 0,0 1 0 0 0,0-1 0 0 0,1 0 0 0 0,-1 0 0 0 0,0 0 0 0 0,1 0 0 0 0,-1 0 0 0 0,1-1 0 0 0,-1 1 0 0 0,1-1 0 0 0,-1 0 0 0 0,1 0 0 0 0,-1-1 0 0 0,1 1 0 0 0,-1-1 0 0 0,1 0 0 0 0,-1 1 0 0 0,1-2 0 0 0,-1 1 0 0 0,0 0 0 0 0,0-1 0 0 0,0 1 0 0 0,1-1 0 0 0,33-15 274 0 0,-1-2 1 0 0,0-2 0 0 0,-2-1-1 0 0,0-2 1 0 0,-2-1 0 0 0,17-16-275 0 0,31-24 14 0 0,-80 64-31 0 0,1 0 1 0 0,-1 1-1 0 0,0-1 0 0 0,0 1 1 0 0,1-1-1 0 0,-1 1 1 0 0,1-1-1 0 0,-1 1 1 0 0,1-1-1 0 0,-1 1 1 0 0,1-1-1 0 0,-1 1 1 0 0,1-1-1 0 0,-1 1 1 0 0,1 0-1 0 0,-1-1 1 0 0,1 1-1 0 0,0 0 1 0 0,-1-1-1 0 0,1 1 1 0 0,0 0-1 0 0,-1 0 1 0 0,1 0-1 0 0,0 0 1 0 0,-1 0-1 0 0,1 0 1 0 0,0 0-1 0 0,-1 0 1 0 0,1 0-1 0 0,0 0 1 0 0,-1 0-1 0 0,1 0 1 0 0,0 0-1 0 0,-1 0 1 0 0,1 1-1 0 0,0-1 0 0 0,-1 0 1 0 0,1 0-1 0 0,-1 1 1 0 0,1-1-1 0 0,-1 1 1 0 0,1-1-1 0 0,0 0 1 0 0,-1 1-1 0 0,1-1 1 0 0,-1 1-1 0 0,0-1 1 0 0,1 1-1 0 0,-1-1 1 0 0,1 1-1 0 0,-1-1 1 0 0,0 1-1 0 0,1 0 1 0 0,-1-1-1 0 0,0 1 1 0 0,0 0-1 0 0,0-1 1 0 0,1 2 16 0 0,-2 44-439 0 0,0-40 574 0 0,-8 40-77 0 0,6-37-67 0 0,1 1 1 0 0,0 0 0 0 0,1-1 0 0 0,-1 1 0 0 0,2 0 0 0 0,-1 0-1 0 0,2-1 1 0 0,-1 1 0 0 0,1 0 0 0 0,2 5 8 0 0,27 15-1850 0 0,15-27-6462 0 0,-33-3 4779 0 0,1 0-1168 0 0</inkml:trace>
  <inkml:trace contextRef="#ctx0" brushRef="#br0" timeOffset="4736.903">3150 427 5065 0 0,'0'0'1658'0'0,"0"0"-290"0"0,0 0-82 0 0,0 0 62 0 0,0 0 44 0 0,0 0-86 0 0,-31 16-235 0 0,-95 52-260 0 0,58-15 202 0 0,64-49-995 0 0,1-1 0 0 0,0 1 0 0 0,0-1 0 0 0,0 1 0 0 0,0 0 0 0 0,1 0 0 0 0,0 1 0 0 0,-1-1 0 0 0,1 0 0 0 0,1 1 0 0 0,-1 0 0 0 0,1-1 0 0 0,0 1 0 0 0,0 0 0 0 0,0-1 0 0 0,1 1 0 0 0,-1 0 0 0 0,1 0 0 0 0,0 0 0 0 0,1-1 0 0 0,-1 1 0 0 0,1 0 0 0 0,0 0 0 0 0,0-1 0 0 0,1 1 0 0 0,-1-1 0 0 0,1 1 0 0 0,0-1 0 0 0,0 1 0 0 0,0-1 0 0 0,1 0 0 0 0,0 0 0 0 0,0 0 0 0 0,0-1 0 0 0,0 1 0 0 0,0 0 0 0 0,1-1 0 0 0,-1 0 0 0 0,1 0 0 0 0,0 0 0 0 0,3 1-18 0 0,12 4 37 0 0,1-1 1 0 0,0-1-1 0 0,0-1 1 0 0,1-1 0 0 0,0-1-1 0 0,-1 0 1 0 0,1-2-1 0 0,0-1 1 0 0,0 0-1 0 0,0-1 1 0 0,6-2-38 0 0,101-30-2778 0 0,-49-7-6844 0 0,-65 32 4553 0 0</inkml:trace>
  <inkml:trace contextRef="#ctx0" brushRef="#br0" timeOffset="5057.55">3455 615 808 0 0,'0'0'1174'0'0,"0"0"-234"0"0,0 0-20 0 0,0 0 164 0 0,0 0 183 0 0,0 0 191 0 0,0 0 176 0 0,0 0 85 0 0,0 0 44 0 0,0 0-39 0 0,0 0-148 0 0,0 0-118 0 0,33 11-126 0 0,103 31-107 0 0,-133-41-1133 0 0,1 0 0 0 0,0 0 0 0 0,0 0 0 0 0,0 0 0 0 0,0 0 1 0 0,0-1-1 0 0,0 0 0 0 0,1 0 0 0 0,-1 0 0 0 0,0-1 0 0 0,0 1 1 0 0,0-1-1 0 0,0 0 0 0 0,0 0 0 0 0,-1 0 0 0 0,1-1 0 0 0,0 1 1 0 0,3-3-93 0 0,9-3 436 0 0,17-4-78 0 0,-1-2 1 0 0,0-2-1 0 0,-1 0 1 0 0,0-3 0 0 0,-1 0-1 0 0,-1-2 1 0 0,-1 0-1 0 0,9-11-358 0 0,0-27 159 0 0,-36 56-177 0 0,0 1 1 0 0,-1-1-1 0 0,1 1 1 0 0,-1 0-1 0 0,1-1 1 0 0,-1 1-1 0 0,0-1 1 0 0,1 1-1 0 0,-1-1 1 0 0,0 0-1 0 0,0 1 1 0 0,0-1-1 0 0,0 1 0 0 0,0-1 1 0 0,-1 1-1 0 0,1-1 1 0 0,0 1-1 0 0,-1-1 1 0 0,1 1-1 0 0,-1-1 1 0 0,1 1-1 0 0,-1 0 1 0 0,0-1-1 0 0,0 1 1 0 0,0 0-1 0 0,1-1 1 0 0,-1 1-1 0 0,0 0 1 0 0,-1 0-1 0 0,1 0 0 0 0,0 0 1 0 0,0 0-1 0 0,0 0 1 0 0,-1 0-1 0 0,1 0 1 0 0,0 1-1 0 0,-1-1 1 0 0,1 0-1 0 0,0 1 1 0 0,-1-1-1 0 0,0 1 18 0 0,-12-1-94 0 0,1 1 1 0 0,0 1-1 0 0,-1 0 0 0 0,1 0 0 0 0,0 1 0 0 0,0 1 0 0 0,0 1 1 0 0,0 0-1 0 0,1 0 0 0 0,-1 1 0 0 0,1 1 0 0 0,0 0 1 0 0,1 0-1 0 0,-1 1 0 0 0,1 1 0 0 0,1 0 0 0 0,-8 7 94 0 0,5-5-49 0 0,1 1-1 0 0,-1 0 0 0 0,2 0 0 0 0,0 2 1 0 0,0-1-1 0 0,1 1 0 0 0,1 1 0 0 0,0-1 1 0 0,1 2-1 0 0,0-1 0 0 0,1 1 1 0 0,1 0-1 0 0,0 1 0 0 0,1-1 0 0 0,1 1 1 0 0,0 0-1 0 0,2 1 0 0 0,-1-1 0 0 0,2 0 1 0 0,0 1-1 0 0,2 11 50 0 0,0-21-20 0 0,0 0 0 0 0,0 0-1 0 0,1 0 1 0 0,0 0 0 0 0,1 0 0 0 0,0 0 0 0 0,0-1-1 0 0,0 1 1 0 0,0-1 0 0 0,1 0 0 0 0,0 0 0 0 0,1 0-1 0 0,-1 0 1 0 0,1-1 0 0 0,0 0 0 0 0,1 0 0 0 0,-1 0 0 0 0,1-1-1 0 0,0 1 1 0 0,0-2 0 0 0,0 1 0 0 0,1 0 0 0 0,-1-1-1 0 0,6 1 21 0 0,10 6-40 0 0,1-2-1 0 0,0-1 0 0 0,1-1 0 0 0,0-1 0 0 0,-1-1 1 0 0,23 1 40 0 0,52-2-2532 0 0,-35-5-6710 0 0,-42 1-101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39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88 0 0 0,'0'0'1250'0'0,"0"0"-51"0"0,0 0-62 0 0,0 0 213 0 0,0 0 351 0 0,0 0 145 0 0,0 0-195 0 0,0 0-367 0 0,0 0-326 0 0,0 0-195 0 0,0 0-28 0 0,3 5 30 0 0,3 14-177 0 0,0 0-1 0 0,-1 0 1 0 0,-1 1 0 0 0,-1 0 0 0 0,-1-1-1 0 0,0 1 1 0 0,-2 0 0 0 0,0 0-1 0 0,-2 4-587 0 0,2-3 134 0 0,4 346 828 0 0,14-286-1395 0 0,-10-92-1863 0 0,-2-48-4125 0 0,-5 19-3555 0 0,-1 32 8078 0 0</inkml:trace>
  <inkml:trace contextRef="#ctx0" brushRef="#br0" timeOffset="361.708">0 155 0 0 0,'0'0'220'0'0,"0"0"832"0"0,0 0 594 0 0,0 0 458 0 0,0 0 206 0 0,0 0-167 0 0,0 0-454 0 0,0 0-452 0 0,0 0-292 0 0,0 0-123 0 0,0 0-32 0 0,0 0-31 0 0,12-7-39 0 0,38-20-40 0 0,29 20 1380 0 0,47 1-170 0 0,-1-6 0 0 0,97-23-1890 0 0,8 0 303 0 0,57 9-2221 0 0,-287 26 1827 0 0,1 0 1 0 0,-1 0-1 0 0,0 0 1 0 0,1 0-1 0 0,-1 0 0 0 0,1 0 1 0 0,-1 1-1 0 0,0-1 1 0 0,1 0-1 0 0,-1 0 1 0 0,0 0-1 0 0,1 0 1 0 0,-1 1-1 0 0,0-1 0 0 0,1 0 1 0 0,-1 0-1 0 0,0 1 1 0 0,0-1-1 0 0,1 0 1 0 0,-1 0-1 0 0,0 1 0 0 0,0-1 1 0 0,1 0-1 0 0,-1 1 1 0 0,0-1-1 0 0,0 0 1 0 0,0 1-1 0 0,0-1 0 0 0,1 0 1 0 0,-1 1-1 0 0,0-1 1 0 0,0 1-1 0 0,0-1 1 0 0,0 0-1 0 0,0 1 0 0 0,0-1 1 0 0,0 1-1 0 0,0-1 1 0 0,0 0-1 0 0,0 1 1 0 0,0-1-1 0 0,0 0 0 0 0,-1 1 1 0 0,1-1-1 0 0,0 1 1 0 0,0-1-1 0 0,0 0 1 0 0,0 1-1 0 0,-1-1 1 0 0,1 0-1 0 0,0 1 0 0 0,0-1 1 0 0,-1 0-1 0 0,1 0 1 0 0,0 1-1 0 0,0-1 1 0 0,-1 0-1 0 0,1 0 0 0 0,0 1 1 0 0,-1-1-1 0 0,1 0 1 0 0,0 0-1 0 0,-1 0 1 0 0,1 0-1 0 0,-1 0 0 0 0,1 1 1 0 0,0-1-1 0 0,-1 0 91 0 0,-27 26-6996 0 0,24-22 4318 0 0,-6 7-2831 0 0</inkml:trace>
  <inkml:trace contextRef="#ctx0" brushRef="#br0" timeOffset="718.607">98 784 7410 0 0,'0'0'2163'0'0,"0"0"-715"0"0,0 0-338 0 0,0 0 165 0 0,0 0 293 0 0,0 0 114 0 0,0 0-98 0 0,0 0-208 0 0,0 0-246 0 0,0 0-214 0 0,0 0-180 0 0,33 5-133 0 0,106 11-86 0 0,-17-26 236 0 0,270-67-297 0 0,-303 61-1413 0 0,-19 4-3700 0 0,-24 3-5078 0 0,-33 6 357 0 0</inkml:trace>
  <inkml:trace contextRef="#ctx0" brushRef="#br0" timeOffset="1144.987">1226 648 0 0 0,'0'0'3713'0'0,"0"0"-2089"0"0,0 0-618 0 0,0 0 253 0 0,0 0 417 0 0,0 0 215 0 0,0 0-195 0 0,0 0-393 0 0,0 0-365 0 0,0 0-313 0 0,0 0-171 0 0,0 0-117 0 0,0 0-94 0 0,5 30-56 0 0,12 95-55 0 0,-13 32 325 0 0,-3-155-421 0 0,-1-1-1 0 0,1 0 1 0 0,-1 0-1 0 0,0 1 1 0 0,1-1-1 0 0,-1 0 1 0 0,0 1 0 0 0,0-1-1 0 0,0 0 1 0 0,0 1-1 0 0,0-1 1 0 0,0 0-1 0 0,0 1 1 0 0,0-1-1 0 0,-1 0 1 0 0,1 1 0 0 0,0-1-1 0 0,-1 0 1 0 0,1 0-1 0 0,-1 1 1 0 0,0-1-1 0 0,1 0 1 0 0,-1 0-1 0 0,0 0 1 0 0,0 0 0 0 0,1 0-1 0 0,-1 0 1 0 0,0 0-1 0 0,0 0 1 0 0,0 0-1 0 0,0 0 1 0 0,-1 0-1 0 0,1-1 1 0 0,0 1 0 0 0,0 0-1 0 0,0-1 1 0 0,0 1-1 0 0,-1-1 1 0 0,1 1-1 0 0,0-1 1 0 0,-1 0-1 0 0,1 0 1 0 0,0 1 0 0 0,-1-1-1 0 0,1 0 1 0 0,0 0-1 0 0,-1 0 1 0 0,1 0-1 0 0,0-1 1 0 0,-1 1-1 0 0,1 0 1 0 0,0 0 0 0 0,-1-1-1 0 0,1 1 1 0 0,0-1-1 0 0,0 1 1 0 0,0-1-1 0 0,-1 0 1 0 0,1 1-1 0 0,0-1 1 0 0,0 0 0 0 0,0 0-36 0 0,-3-8 72 0 0,1 0 1 0 0,0 0 0 0 0,1 0 0 0 0,-1 0-1 0 0,2 0 1 0 0,0 0 0 0 0,0 0 0 0 0,0 0-1 0 0,1-1 1 0 0,1 1 0 0 0,-1 0 0 0 0,2-1-1 0 0,-1 1 1 0 0,1 0 0 0 0,1 0 0 0 0,-1 0-1 0 0,2 1 1 0 0,1-5-73 0 0,7-11 4 0 0,2 1-1 0 0,0 1 1 0 0,1 1 0 0 0,2 0-1 0 0,0 1 1 0 0,1 1 0 0 0,1 0-1 0 0,0 2 1 0 0,2 0-1 0 0,0 1 1 0 0,0 1 0 0 0,2 1-1 0 0,0 1 1 0 0,7-2-4 0 0,-13 7-26 0 0,0 0 0 0 0,0 1 0 0 0,1 1 1 0 0,0 1-1 0 0,1 1 0 0 0,-1 0 0 0 0,1 1 0 0 0,-1 2 0 0 0,1-1 1 0 0,0 2-1 0 0,4 1 26 0 0,-21-1-4 0 0,-1 0-1 0 0,0 0 1 0 0,0 1 0 0 0,0-1-1 0 0,1 0 1 0 0,-1 1 0 0 0,0-1 0 0 0,0 1-1 0 0,0 0 1 0 0,0-1 0 0 0,0 1 0 0 0,0 0-1 0 0,0-1 1 0 0,0 1 0 0 0,0 0 0 0 0,0 0-1 0 0,0 0 1 0 0,-1 0 0 0 0,1 0 0 0 0,0 0-1 0 0,0 0 1 0 0,-1 0 0 0 0,1 0 0 0 0,-1 0-1 0 0,1 1 1 0 0,-1-1 0 0 0,0 0 0 0 0,1 0-1 0 0,-1 0 1 0 0,0 1 0 0 0,0-1 0 0 0,0 0-1 0 0,0 0 1 0 0,0 1 0 0 0,0-1 0 0 0,0 0-1 0 0,0 0 1 0 0,0 1 0 0 0,-1-1-1 0 0,1 0 1 0 0,-1 0 0 0 0,1 0 0 0 0,-1 1-1 0 0,0 0 5 0 0,-26 49 141 0 0,16-40-104 0 0,-1-1-1 0 0,0 0 1 0 0,-1-1-1 0 0,0-1 1 0 0,-1 0-1 0 0,1 0 1 0 0,-1-2-1 0 0,-1 1 1 0 0,1-2-1 0 0,-1 0 1 0 0,0-1-1 0 0,0 0 1 0 0,-10 0-37 0 0,22-3-73 0 0,-1 0 0 0 0,1 0 0 0 0,-1-1 0 0 0,0 1 0 0 0,1-1 0 0 0,-1 0 1 0 0,1 0-1 0 0,-1 0 0 0 0,0-1 0 0 0,1 1 0 0 0,-1-1 0 0 0,1 0 0 0 0,-1 0 0 0 0,1 0 0 0 0,-1 0 0 0 0,1-1 1 0 0,0 0-1 0 0,0 1 0 0 0,0-1 0 0 0,0 0 0 0 0,0 0 0 0 0,0-1 0 0 0,-1 0 73 0 0,-2-13-4576 0 0,5-7-3880 0 0,3 16 1915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2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60 0 0 0,'0'0'697'0'0,"0"0"-355"0"0,0 0-70 0 0,0 0 288 0 0,0 0 424 0 0,0 0 303 0 0,0 0 52 0 0,0 0-115 0 0,0 0-157 0 0,0 0-196 0 0,-7 34-140 0 0,-24 106-87 0 0,-38 76 1537 0 0,19-103-1360 0 0,40-99 623 0 0,7-24 1540 0 0,9-26-1180 0 0,14-16-1717 0 0,2 1 1 0 0,3 1-1 0 0,1 2 0 0 0,3 0 0 0 0,2 2 0 0 0,1 1 1 0 0,3 2-1 0 0,15-14-87 0 0,-34 38 16 0 0,23-22-8 0 0,-35 64-455 0 0,-35 121 679 0 0,24-128-199 0 0,2 1 1 0 0,0 0-1 0 0,1 0 0 0 0,0 0 0 0 0,1 0 0 0 0,1 1 0 0 0,1 0 0 0 0,1 12-33 0 0,2-28 20 0 0,-1 0 0 0 0,1 0 0 0 0,0-1-1 0 0,-1 1 1 0 0,1 0 0 0 0,0-1 0 0 0,0 1 0 0 0,0-1-1 0 0,0 0 1 0 0,1 1 0 0 0,-1-1 0 0 0,0 0-1 0 0,1 0 1 0 0,-1-1 0 0 0,0 1 0 0 0,1 0 0 0 0,-1-1-1 0 0,1 0 1 0 0,-1 1 0 0 0,1-1 0 0 0,-1 0-1 0 0,1 0 1 0 0,-1 0 0 0 0,1-1 0 0 0,-1 1 0 0 0,1-1-1 0 0,-1 1 1 0 0,0-1 0 0 0,1 0 0 0 0,-1 0 0 0 0,0 0-1 0 0,0 0 1 0 0,1 0 0 0 0,-1 0 0 0 0,0-1-1 0 0,1 0-19 0 0,80-60 209 0 0,-4-3 0 0 0,-2-4-1 0 0,2-8-208 0 0,-77 76 1 0 0,98-74-35 0 0,-99 75 27 0 0,0 0 1 0 0,0-1-1 0 0,0 1 1 0 0,0 0 0 0 0,-1-1-1 0 0,1 1 1 0 0,0 0 0 0 0,0 0-1 0 0,0 0 1 0 0,0 0-1 0 0,0 0 1 0 0,0 0 0 0 0,0 0-1 0 0,0 0 1 0 0,0 0 0 0 0,-1 1-1 0 0,1-1 1 0 0,0 0-1 0 0,0 1 1 0 0,0-1 0 0 0,0 0-1 0 0,0 1 1 0 0,-1-1 0 0 0,1 1-1 0 0,0-1 1 0 0,0 1-1 0 0,-1 0 1 0 0,1-1 0 0 0,0 1-1 0 0,-1 0 1 0 0,1-1 0 0 0,-1 1-1 0 0,1 0 1 0 0,-1 0 0 0 0,1-1-1 0 0,-1 1 1 0 0,1 0-1 0 0,-1 0 1 0 0,0 0 0 0 0,0 0-1 0 0,1 0 1 0 0,-1-1 0 0 0,0 1-1 0 0,0 0 1 0 0,0 0-1 0 0,0 0 1 0 0,0 0 0 0 0,0 0-1 0 0,0 0 7 0 0,2 57 15 0 0,-3-46 0 0 0,-2 174 249 0 0,3-182-289 0 0,0 0 1 0 0,1 0 0 0 0,-1-1-1 0 0,1 1 1 0 0,0 0-1 0 0,0-1 1 0 0,0 1-1 0 0,0 0 1 0 0,1-1 0 0 0,-1 1-1 0 0,1-1 1 0 0,0 0-1 0 0,0 0 1 0 0,0 0-1 0 0,0 0 1 0 0,1 0 0 0 0,-1 0-1 0 0,1 0 1 0 0,0-1-1 0 0,0 1 1 0 0,0-1-1 0 0,0 0 1 0 0,0 0 0 0 0,0 0-1 0 0,1 0 1 0 0,0 0 24 0 0,41 6-4713 0 0,-34-8 1306 0 0,-3 0-2005 0 0,-4 0-1731 0 0</inkml:trace>
  <inkml:trace contextRef="#ctx0" brushRef="#br0" timeOffset="283.041">0 642 8282 0 0,'0'0'1167'0'0,"0"0"-44"0"0,0 0 254 0 0,0 0 258 0 0,0 0-2 0 0,0 0-230 0 0,0 0-299 0 0,33 7-216 0 0,103 22-177 0 0,-18-21 390 0 0,472-55 248 0 0,-527 46-5214 0 0,-40 1-4190 0 0,-15 0-1798 0 0</inkml:trace>
  <inkml:trace contextRef="#ctx0" brushRef="#br0" timeOffset="1064.343">560 874 8578 0 0,'0'0'2019'0'0,"0"0"-764"0"0,0 0-430 0 0,0 0 77 0 0,0 0 202 0 0,0 0 70 0 0,0 0-165 0 0,0 0-242 0 0,0 0-245 0 0,-17 31-196 0 0,-57 100-122 0 0,-118 199-248 0 0,129-234-16 0 0,63-95 72 0 0,0-1 28 0 0,0 0 34 0 0,30-62 436 0 0,110-163-44 0 0,-99 172-446 0 0,2 2 1 0 0,2 2-1 0 0,3 1 0 0 0,34-24-20 0 0,-80 69-12 0 0,1 1-1 0 0,0-1 0 0 0,0 1 1 0 0,0-1-1 0 0,0 1 0 0 0,0 0 1 0 0,0 0-1 0 0,1 0 0 0 0,-1 1 1 0 0,1-1-1 0 0,-1 1 1 0 0,1 0-1 0 0,0 0 0 0 0,-1 0 1 0 0,1 0-1 0 0,0 1 0 0 0,0 0 1 0 0,-1-1-1 0 0,1 1 0 0 0,0 1 1 0 0,2-1 12 0 0,10 40-102 0 0,-8 20 203 0 0,22 65-1 0 0,34 47-32 0 0,-48-50-54 0 0,-16-120 21 0 0,-1 0 0 0 0,1 0-1 0 0,-1 0 1 0 0,0 1 0 0 0,0-1 0 0 0,0 0-1 0 0,0 0 1 0 0,0 0 0 0 0,0-1 0 0 0,-1 1-1 0 0,1 0 1 0 0,-1 0 0 0 0,1-1 0 0 0,-1 1-1 0 0,1-1 1 0 0,-1 1 0 0 0,0-1 0 0 0,0 0-1 0 0,0 1 1 0 0,0-1 0 0 0,0 0 0 0 0,0 0-1 0 0,0-1 1 0 0,0 1 0 0 0,0 0 0 0 0,-1-1-1 0 0,1 1 1 0 0,0-1 0 0 0,0 0 0 0 0,-1 0-1 0 0,1 0 1 0 0,0 0 0 0 0,0 0 0 0 0,-1 0-1 0 0,1 0 1 0 0,0-1 0 0 0,0 1 0 0 0,-2-1-36 0 0,-54-65 1287 0 0,43 46-1487 0 0,-6-9 318 0 0,-1 0 1 0 0,-2 2-1 0 0,0 0 0 0 0,-26-20-117 0 0,41 40-568 0 0,0 1 0 0 0,0 0 0 0 0,-1 0 0 0 0,1 1 0 0 0,-1 0 0 0 0,0 0 0 0 0,-1 1 0 0 0,1 1 0 0 0,-1 0 0 0 0,1 0 0 0 0,-8 0 568 0 0,6 2-4777 0 0,5 1-3031 0 0</inkml:trace>
  <inkml:trace contextRef="#ctx0" brushRef="#br0" timeOffset="2259.613">1687 196 0 0 0,'0'0'1323'0'0,"0"0"37"0"0,0 0-5 0 0,0 0 7 0 0,0 0-9 0 0,0 0 96 0 0,-4-12 46 0 0,-18-61 2486 0 0,-23 10 1464 0 0,38 58-5331 0 0,1 0-1 0 0,-1 0 0 0 0,-1 1 0 0 0,1 0 0 0 0,-1 0 1 0 0,1 1-1 0 0,-1 0 0 0 0,0 0 0 0 0,0 1 0 0 0,-1 0 1 0 0,1 0-1 0 0,-9 0-113 0 0,9 0 7 0 0,-1 1 1 0 0,1 1 0 0 0,-1-1 0 0 0,0 1-1 0 0,1 0 1 0 0,-1 1 0 0 0,0 0-1 0 0,1 1 1 0 0,-1-1 0 0 0,1 2-1 0 0,0-1 1 0 0,-1 1 0 0 0,1 0 0 0 0,1 1-1 0 0,-1 0 1 0 0,0 0 0 0 0,1 1-1 0 0,0 0 1 0 0,0 0 0 0 0,0 1 0 0 0,1-1-1 0 0,0 2 1 0 0,0-1 0 0 0,0 1-1 0 0,1-1 1 0 0,0 1 0 0 0,-4 7-8 0 0,6-7 4 0 0,0 0 0 0 0,1 1 0 0 0,0-1 0 0 0,0 1 1 0 0,0-1-1 0 0,1 1 0 0 0,0 0 0 0 0,1 0 0 0 0,0-1 1 0 0,0 1-1 0 0,0 0 0 0 0,1 0 0 0 0,0-1 0 0 0,1 1 0 0 0,2 7-4 0 0,42 95 303 0 0,133 273 551 0 0,-157-326-789 0 0,-3 1 1 0 0,-2 1 0 0 0,-2 0 0 0 0,-4 1 0 0 0,-2 1-1 0 0,1 41-65 0 0,-9-40 96 0 0,1-31-31 0 0,-1 1 0 0 0,-1 0 0 0 0,-2-1 0 0 0,-1 1 0 0 0,-2 0 0 0 0,-1-1 0 0 0,-1 0 0 0 0,-2-1 0 0 0,-9 23-65 0 0,17-49 9 0 0,-1-1 1 0 0,1 1 0 0 0,-1-1 0 0 0,0 0-1 0 0,0 0 1 0 0,0 0 0 0 0,0 0 0 0 0,-1 0 0 0 0,1 0-1 0 0,-1-1 1 0 0,0 1 0 0 0,0-1 0 0 0,0 0-1 0 0,0 1 1 0 0,0-1 0 0 0,0-1 0 0 0,-1 1-1 0 0,1 0 1 0 0,0-1 0 0 0,-1 0 0 0 0,0 0 0 0 0,1 0-1 0 0,-1 0 1 0 0,0 0 0 0 0,1-1 0 0 0,-1 0-1 0 0,0 1 1 0 0,1-1 0 0 0,-1-1 0 0 0,0 1-1 0 0,0-1 1 0 0,1 1 0 0 0,-1-1 0 0 0,0 0 0 0 0,1 0-1 0 0,-1-1 1 0 0,1 1 0 0 0,0-1 0 0 0,-1 1-1 0 0,1-1 1 0 0,0 0 0 0 0,0-1 0 0 0,0 1-1 0 0,0 0 1 0 0,0-1 0 0 0,0 0-10 0 0,-10-9-314 0 0,0 0-1 0 0,1 0 1 0 0,0-1-1 0 0,1-1 1 0 0,0 1 0 0 0,1-2-1 0 0,-4-9 315 0 0,-7-22-4587 0 0,8-2-5142 0 0,13 33 2813 0 0</inkml:trace>
  <inkml:trace contextRef="#ctx0" brushRef="#br0" timeOffset="3198.435">2047 664 0 0 0,'0'0'1408'0'0,"0"0"-19"0"0,0 0 232 0 0,0 0 392 0 0,0 0 277 0 0,0 0-51 0 0,0 0-350 0 0,0 0-416 0 0,0 0-338 0 0,0 0-229 0 0,0 0-180 0 0,0 0-121 0 0,0 0-84 0 0,-1 18-72 0 0,-12 118 582 0 0,-4 199-144 0 0,12-221 314 0 0,22-185 396 0 0,66-214-501 0 0,-19 105-980 0 0,8 69-164 0 0,-71 109 34 0 0,0 1 0 0 0,0 0 0 0 0,0 0 0 0 0,0-1 0 0 0,0 1 0 0 0,0 0 0 0 0,0 0 0 0 0,1 0 0 0 0,-1 1 0 0 0,0-1 0 0 0,1 0 0 0 0,-1 0 0 0 0,0 1 0 0 0,1-1 0 0 0,-1 1 0 0 0,1-1 0 0 0,-1 1 0 0 0,1 0 0 0 0,-1-1 0 0 0,1 1 0 0 0,-1 0 0 0 0,1 0 0 0 0,0 0 0 0 0,-1 0 0 0 0,1 0 0 0 0,-1 0 0 0 0,1 1 0 0 0,-1-1 0 0 0,1 1 0 0 0,-1-1 0 0 0,1 1 0 0 0,-1-1 0 0 0,0 1 0 0 0,1 0 0 0 0,-1-1 14 0 0,21 132-4136 0 0,-13-120 1135 0 0,6 2-8950 0 0,-9-13 6985 0 0</inkml:trace>
  <inkml:trace contextRef="#ctx0" brushRef="#br0" timeOffset="3873.503">2677 307 8794 0 0,'0'0'2519'0'0,"0"0"-639"0"0,0 0-370 0 0,0 0-59 0 0,0 0-112 0 0,0 0-273 0 0,0 0-376 0 0,0 0-300 0 0,0 0-186 0 0,0 0-104 0 0,0 0-43 0 0,0 0-25 0 0,-11 20-21 0 0,-35 65-18 0 0,25-40 82 0 0,21-36-2936 0 0,1 2-4039 0 0,-1-8-857 0 0</inkml:trace>
  <inkml:trace contextRef="#ctx0" brushRef="#br0" timeOffset="4394.123">2892 362 0 0 0,'0'0'935'0'0,"0"0"839"0"0,0 0 379 0 0,0 0 51 0 0,0 0-97 0 0,0 0-228 0 0,0 0-340 0 0,0 0-316 0 0,0 0-262 0 0,0 0-173 0 0,0 0-101 0 0,0 0-63 0 0,0 0-70 0 0,14-1 537 0 0,-7 0-973 0 0,131-8 768 0 0,-137 10-878 0 0,0-1 0 0 0,0 0 0 0 0,0 1 0 0 0,0-1 0 0 0,0 0 0 0 0,0 1-1 0 0,0-1 1 0 0,0 1 0 0 0,0 0 0 0 0,0-1 0 0 0,0 1 0 0 0,0 0 0 0 0,0 0 0 0 0,-1-1 0 0 0,1 1 0 0 0,0 0 0 0 0,0 0 0 0 0,-1 0 0 0 0,1 0 0 0 0,-1 0 0 0 0,1 0 0 0 0,-1 0 0 0 0,1 0 0 0 0,-1 0 0 0 0,0 0-1 0 0,1 0 1 0 0,-1 1 0 0 0,0-1 0 0 0,0 0 0 0 0,0 0 0 0 0,0 0 0 0 0,0 0 0 0 0,0 0 0 0 0,0 0 0 0 0,0 1 0 0 0,0-1 0 0 0,-1 0 0 0 0,1 0 0 0 0,0 0 0 0 0,-1 0 0 0 0,1 0 0 0 0,-1 0 0 0 0,1 0-8 0 0,-26 44 467 0 0,-46 26 247 0 0,71-70-701 0 0,0 0 0 0 0,0 0 0 0 0,0 1 0 0 0,0-1 0 0 0,0 0 0 0 0,0 1 0 0 0,0-1 0 0 0,1 0 0 0 0,-1 1 0 0 0,1-1 0 0 0,-1 1 0 0 0,1-1 0 0 0,-1 1 0 0 0,1-1 0 0 0,0 1 0 0 0,0-1 0 0 0,0 1 0 0 0,0-1 0 0 0,0 1 0 0 0,0-1 0 0 0,0 1 0 0 0,0 0 0 0 0,0-1 0 0 0,1 1 0 0 0,-1-1 0 0 0,1 1 0 0 0,-1-1-1 0 0,1 0 1 0 0,0 1 0 0 0,-1-1 0 0 0,1 1 0 0 0,0-1 0 0 0,0 0 0 0 0,0 0 0 0 0,0 0 0 0 0,0 1 0 0 0,0-1 0 0 0,0 0 0 0 0,1 0 0 0 0,-1 0 0 0 0,0-1 0 0 0,1 2-13 0 0,13 0-23 0 0,0-1 0 0 0,0 0 0 0 0,0-1 0 0 0,0-1-1 0 0,0 0 1 0 0,0-1 0 0 0,-1 0 0 0 0,1-1 0 0 0,0-1 0 0 0,-1-1 0 0 0,7-2 23 0 0,-2 2-2285 0 0,-4 2-6629 0 0,-7 3-1224 0 0</inkml:trace>
  <inkml:trace contextRef="#ctx0" brushRef="#br0" timeOffset="5485.537">3649 829 0 0 0,'0'0'1391'0'0,"0"0"192"0"0,0 0 93 0 0,0 0 122 0 0,0 0 45 0 0,0 0-205 0 0,0 0-350 0 0,0 0-317 0 0,-31 9-295 0 0,-96 28-185 0 0,62-2-2 0 0,55-26-414 0 0,1-1-39 0 0,-1 1 0 0 0,1 0 0 0 0,0 0 0 0 0,1 1 0 0 0,0 0 0 0 0,1 0 0 0 0,0 1-1 0 0,1 0 1 0 0,0 1 0 0 0,0-1 0 0 0,1 1 0 0 0,1 0 0 0 0,0 0 0 0 0,0 0 0 0 0,2 1 0 0 0,-1-1 0 0 0,2 1 0 0 0,-1 0 0 0 0,2 12-36 0 0,0-22 22 0 0,1 0 1 0 0,0 0-1 0 0,0 1 1 0 0,0-1-1 0 0,1 0 1 0 0,-1 0-1 0 0,1 0 1 0 0,0 0-1 0 0,0-1 1 0 0,0 1-1 0 0,0 0 1 0 0,0-1-1 0 0,0 0 1 0 0,1 1-1 0 0,-1-1 1 0 0,1 0-1 0 0,0 0 0 0 0,-1 0 1 0 0,1 0-1 0 0,0-1 1 0 0,0 1-1 0 0,0-1 1 0 0,0 0-1 0 0,0 0 1 0 0,1 0-1 0 0,-1 0 1 0 0,0-1-1 0 0,1 1 1 0 0,-1-1-1 0 0,2 1-22 0 0,103-13 1938 0 0,-81 0-1639 0 0,-1-1 0 0 0,0 0 0 0 0,-1-2 0 0 0,0-1 0 0 0,-2-1 0 0 0,0-1 0 0 0,0-2 0 0 0,-2 0 0 0 0,-1-1 1 0 0,0 0-1 0 0,-2-2 0 0 0,0 0 0 0 0,-2-2 0 0 0,4-7-299 0 0,-4 7 13 0 0,-1-1 1 0 0,-1 0-1 0 0,-2-1 1 0 0,-1 0 0 0 0,-1-1-1 0 0,-1 0 1 0 0,-1-1-1 0 0,-2 0 1 0 0,-1 0 0 0 0,-1 0-1 0 0,-2-1 1 0 0,0 0-1 0 0,-2 1 1 0 0,-2-1 0 0 0,-1-5-14 0 0,1 23-68 0 0,0 0 0 0 0,-1 0 0 0 0,0 1 0 0 0,-1 0 1 0 0,0-1-1 0 0,-1 1 0 0 0,0 1 0 0 0,-1-1 0 0 0,0 1 1 0 0,-1 0-1 0 0,0 0 0 0 0,0 1 0 0 0,-1 0 1 0 0,0 0-1 0 0,-1 1 0 0 0,0 0 0 0 0,0 0 0 0 0,-7-3 68 0 0,12 9-27 0 0,1 0-1 0 0,0 1 0 0 0,-1 0 1 0 0,1 0-1 0 0,-1 0 0 0 0,1 0 1 0 0,-1 0-1 0 0,1 1 1 0 0,-1 0-1 0 0,1 0 0 0 0,-1 0 1 0 0,0 0-1 0 0,1 0 0 0 0,-1 1 1 0 0,1-1-1 0 0,-1 1 0 0 0,1 0 1 0 0,-1 0-1 0 0,1 0 0 0 0,-1 1 1 0 0,1-1-1 0 0,0 1 1 0 0,0 0-1 0 0,0 0 0 0 0,0 0 1 0 0,0 0-1 0 0,0 0 0 0 0,1 1 1 0 0,-1-1-1 0 0,1 1 0 0 0,-3 2 28 0 0,-54 100-22 0 0,50-82 90 0 0,2 0 0 0 0,1 0 0 0 0,1 0-1 0 0,0 0 1 0 0,2 1 0 0 0,1 0-1 0 0,1-1 1 0 0,1 1 0 0 0,1 0-1 0 0,1 0 1 0 0,1-1 0 0 0,1 1-1 0 0,1-1 1 0 0,1 0 0 0 0,1 0-1 0 0,1-1 1 0 0,1 0 0 0 0,1 0-1 0 0,1-1 1 0 0,12 18-68 0 0,1-4 219 0 0,2 0-1 0 0,2-2 0 0 0,1-1 1 0 0,1-1-1 0 0,15 10-218 0 0,16 17-25 0 0,-59-68-15176 0 0,-2 5 8476 0 0</inkml:trace>
  <inkml:trace contextRef="#ctx0" brushRef="#br0" timeOffset="5818.291">4507 634 6025 0 0,'0'0'2261'0'0,"0"0"-273"0"0,0 0-166 0 0,0 0 36 0 0,0 0-106 0 0,0 0-329 0 0,-19 35-452 0 0,-57 108-383 0 0,35-67-205 0 0,-4-1-1 0 0,-47 60-382 0 0,61-85-50 0 0,15-23-1931 0 0,-1-1-6228 0 0,14-23 3656 0 0,0-2-107 0 0</inkml:trace>
  <inkml:trace contextRef="#ctx0" brushRef="#br0" timeOffset="6081.042">4102 682 7001 0 0,'0'0'1529'0'0,"0"0"-410"0"0,0 0-127 0 0,0 0 306 0 0,0 0 266 0 0,0 0 11 0 0,0 0-256 0 0,0 0-271 0 0,0 0-192 0 0,0 0-137 0 0,0 0-97 0 0,0 0-70 0 0,31 34-74 0 0,97 108-97 0 0,-33-38 325 0 0,12 33-494 0 0,-100-120-503 0 0,-6-14-4066 0 0,0-2-4544 0 0,-3-1 479 0 0</inkml:trace>
  <inkml:trace contextRef="#ctx0" brushRef="#br0" timeOffset="6334.338">4974 281 7210 0 0,'0'0'3652'0'0,"0"0"-1741"0"0,0 0-640 0 0,0 0 54 0 0,0 0 67 0 0,0 0-98 0 0,0 0-353 0 0,0 0-363 0 0,0 0-248 0 0,0 0-163 0 0,0 0-90 0 0,0 0-50 0 0,-25 32-43 0 0,-76 101-76 0 0,67-80-519 0 0,29-35-901 0 0,5-11-1435 0 0,0 0-3660 0 0,0-3-1783 0 0</inkml:trace>
  <inkml:trace contextRef="#ctx0" brushRef="#br0" timeOffset="6827.39">5210 793 13195 0 0,'0'0'1325'0'0,"0"0"-280"0"0,0 0 24 0 0,0 0 142 0 0,0 0-8 0 0,0 0-243 0 0,0 0-352 0 0,0 0-232 0 0,0 0-130 0 0,0 0-93 0 0,-31 12-69 0 0,-97 40-25 0 0,71-13-20 0 0,51-28-34 0 0,-4 2-53 0 0,1 0 1 0 0,1 1-1 0 0,1 0 0 0 0,0 1 0 0 0,0-1 1 0 0,2 2-1 0 0,0-1 0 0 0,0 0 1 0 0,2 1-1 0 0,0 0 0 0 0,0 0 1 0 0,2 0-1 0 0,0 8 48 0 0,1-21-13 0 0,0-1 0 0 0,1 1 0 0 0,-1 0 0 0 0,1-1 0 0 0,0 1 0 0 0,0-1 0 0 0,0 1 0 0 0,0-1 0 0 0,0 1 0 0 0,0-1 1 0 0,1 0-1 0 0,-1 1 0 0 0,1-1 0 0 0,-1 0 0 0 0,1 0 0 0 0,0 0 0 0 0,0 0 0 0 0,0-1 0 0 0,0 1 0 0 0,0 0 0 0 0,1-1 0 0 0,-1 0 0 0 0,0 1 0 0 0,1-1 0 0 0,-1 0 1 0 0,1 0-1 0 0,-1 0 0 0 0,1 0 0 0 0,-1-1 0 0 0,1 1 0 0 0,0-1 0 0 0,-1 0 0 0 0,1 0 0 0 0,2 0 13 0 0,95-11 244 0 0,-61-6-67 0 0,-1-2-1 0 0,-1-2 1 0 0,0-1 0 0 0,-2-1 0 0 0,-1-3 0 0 0,-1 0 0 0 0,-1-3 0 0 0,-1 0-1 0 0,-2-2 1 0 0,-1-1 0 0 0,-1-1 0 0 0,-2-2 0 0 0,15-27-177 0 0,-26 37-163 0 0,-1 0 1 0 0,-2-1-1 0 0,0 0 0 0 0,-1-1 0 0 0,-2 0 1 0 0,-1-1-1 0 0,-1 1 0 0 0,-1-2 1 0 0,-2 1-1 0 0,-1 0 0 0 0,-1 0 1 0 0,-1-1-1 0 0,-1 1 163 0 0,0 21-113 0 0,1 0 1 0 0,-1 0 0 0 0,0 0-1 0 0,0 1 1 0 0,-1-1 0 0 0,0 0-1 0 0,0 1 1 0 0,-1 0 0 0 0,0-1-1 0 0,0 1 1 0 0,0 0 0 0 0,-1 0-1 0 0,0 1 1 0 0,0-1 0 0 0,0 1-1 0 0,-1 0 1 0 0,1 0 0 0 0,-1 0-1 0 0,0 1 1 0 0,-1-1 0 0 0,1 1-1 0 0,-1 1 1 0 0,0-1 0 0 0,0 1-1 0 0,0 0 1 0 0,-1 0 0 0 0,1 1-1 0 0,0 0 1 0 0,-1 0 0 0 0,0 0-1 0 0,1 1 1 0 0,-1 0 0 0 0,0 0-1 0 0,0 1 1 0 0,0 0 0 0 0,0 0-1 0 0,1 1 1 0 0,-2-1 112 0 0,-3 4 51 0 0,1 1 0 0 0,0 0 0 0 0,0 0-1 0 0,0 1 1 0 0,0 0 0 0 0,1 1 0 0 0,0 0 0 0 0,1 0 0 0 0,-1 1 0 0 0,1 0 0 0 0,1 1 0 0 0,0-1-1 0 0,0 2 1 0 0,0-1 0 0 0,1 1 0 0 0,1 0 0 0 0,0 0 0 0 0,0 0 0 0 0,-2 8-51 0 0,-4 9 131 0 0,1 1 0 0 0,1 0 1 0 0,1 1-1 0 0,2 0 1 0 0,1 0-1 0 0,1 1 0 0 0,1-1 1 0 0,2 1-1 0 0,1-1 0 0 0,3 21-131 0 0,0-29 20 0 0,1-1 0 0 0,1 0 0 0 0,0 0-1 0 0,2 0 1 0 0,0 0 0 0 0,2-1-1 0 0,0-1 1 0 0,1 1 0 0 0,0-1 0 0 0,2-1-1 0 0,0 0 1 0 0,1-1 0 0 0,0 0-1 0 0,12 10-19 0 0,-16-19-173 0 0,-1-1-1 0 0,1 0 0 0 0,1 0 0 0 0,-1 0 0 0 0,1-1 0 0 0,0-1 0 0 0,0 0 1 0 0,1 0-1 0 0,-1-1 0 0 0,1 0 0 0 0,0-1 0 0 0,10 1 174 0 0,12-1-4650 0 0,-1-5-3826 0 0,-22 0 4455 0 0</inkml:trace>
  <inkml:trace contextRef="#ctx0" brushRef="#br0" timeOffset="7406.184">5779 704 4737 0 0,'0'0'1591'0'0,"0"0"-463"0"0,0 0-100 0 0,0 0 215 0 0,0 0 124 0 0,0 0-85 0 0,0 0-308 0 0,0 0-340 0 0,-14 34-219 0 0,-43 104-120 0 0,42-77 115 0 0,17-51-289 0 0,-2-6-51 0 0,1 0 0 0 0,-1 0 0 0 0,1-1 0 0 0,0 1 0 0 0,0 0 0 0 0,0-1 0 0 0,0 1 0 0 0,1-1 0 0 0,0 1 0 0 0,0-1 0 0 0,0 0 0 0 0,0 0 0 0 0,0 0 0 0 0,0 0 0 0 0,1 0 0 0 0,-1 0 0 0 0,1 0 0 0 0,0-1 0 0 0,0 0 0 0 0,0 1 0 0 0,0-1 0 0 0,1 0 0 0 0,-1 0 0 0 0,0-1 0 0 0,1 1 0 0 0,-1-1 0 0 0,1 0 0 0 0,0 0 0 0 0,-1 0 0 0 0,1 0 0 0 0,0 0 0 0 0,3-1-70 0 0,2 1 220 0 0,1 0 1 0 0,-1-1 0 0 0,1-1-1 0 0,-1 0 1 0 0,0 0 0 0 0,1-1-1 0 0,-1 0 1 0 0,0 0-1 0 0,0-1 1 0 0,0 0 0 0 0,0-1-1 0 0,6-3-220 0 0,12-11 242 0 0,0-1 0 0 0,-2-2 0 0 0,0 0 0 0 0,-2-2 0 0 0,0-1 0 0 0,-1 0 0 0 0,-2-2 0 0 0,8-11-242 0 0,52-62 363 0 0,-80 98-365 0 0,1 1 1 0 0,-1 0-1 0 0,0-1 0 0 0,0 1 0 0 0,0-1 0 0 0,0 1 0 0 0,0 0 0 0 0,0-1 0 0 0,0 1 0 0 0,0-1 0 0 0,1 1 0 0 0,-1 0 0 0 0,0-1 0 0 0,0 1 0 0 0,0 0 0 0 0,1-1 0 0 0,-1 1 0 0 0,0 0 0 0 0,1 0 0 0 0,-1-1 0 0 0,0 1 0 0 0,1 0 0 0 0,-1 0 0 0 0,0-1 0 0 0,1 1 0 0 0,-1 0 0 0 0,0 0 0 0 0,1 0 0 0 0,-1 0 0 0 0,0-1 0 0 0,1 1 0 0 0,-1 0 0 0 0,1 0 0 0 0,-1 0 0 0 0,0 0 0 0 0,1 0 0 0 0,-1 0 0 0 0,1 0 0 0 0,-1 0 0 0 0,0 0 0 0 0,1 0 0 0 0,-1 0 0 0 0,1 1 0 0 0,-1-1 0 0 0,0 0 0 0 0,1 0 0 0 0,-1 0 1 0 0,1 0-1 0 0,-1 1 0 0 0,0-1 0 0 0,1 0 0 0 0,-1 0 0 0 0,0 1 0 0 0,0-1 0 0 0,1 0 0 0 0,-1 0 0 0 0,0 1 0 0 0,0-1 0 0 0,1 0 0 0 0,-1 1 0 0 0,0-1 0 0 0,0 1 0 0 0,0-1 0 0 0,1 0 0 0 0,-1 1 0 0 0,0-1 0 0 0,0 0 0 0 0,0 1 0 0 0,0 0 2 0 0,-1 32-163 0 0,1-28 224 0 0,-52 311-908 0 0,51 59-1402 0 0,-1-340 1788 0 0,-1 0-1 0 0,-2-1 0 0 0,-1 0 0 0 0,-2 0 1 0 0,-1 0-1 0 0,-2-1 0 0 0,-1 0 0 0 0,-13 22 462 0 0,23-48 189 0 0,0 0-1 0 0,-1-1 0 0 0,0 1 1 0 0,-1 0-1 0 0,1-1 1 0 0,-1 0-1 0 0,0 0 0 0 0,-1 0 1 0 0,1 0-1 0 0,-1-1 1 0 0,0 1-1 0 0,-1-1 0 0 0,1-1 1 0 0,-1 1-1 0 0,0-1 1 0 0,0 0-1 0 0,-1 0 0 0 0,1-1 1 0 0,-1 0-1 0 0,1 0 0 0 0,-1 0 1 0 0,0-1-1 0 0,-7 2-188 0 0,10-4 76 0 0,-1-1 1 0 0,1 1-1 0 0,0-1 0 0 0,0 0 0 0 0,0 0 0 0 0,0 0 1 0 0,0 0-1 0 0,0-1 0 0 0,0 0 0 0 0,0 0 0 0 0,0 0 1 0 0,1 0-1 0 0,-1 0 0 0 0,1-1 0 0 0,0 0 0 0 0,-1 1 1 0 0,1-1-1 0 0,0 0 0 0 0,1-1 0 0 0,-1 1 0 0 0,1 0 1 0 0,-1-1-1 0 0,1 0 0 0 0,0 1 0 0 0,0-1 0 0 0,0 0 1 0 0,1 0-1 0 0,0 0 0 0 0,-1 0 0 0 0,1 0 0 0 0,1 0 1 0 0,-1-4-77 0 0,-5-140 292 0 0,11 115-589 0 0,2 0 0 0 0,2 1-1 0 0,0-1 1 0 0,2 2-1 0 0,2-1 1 0 0,1 2 0 0 0,9-14 297 0 0,25-64-9766 0 0,-37 76-834 0 0</inkml:trace>
  <inkml:trace contextRef="#ctx0" brushRef="#br0" timeOffset="7665.484">6580 259 9794 0 0,'0'0'4840'0'0,"0"0"-2970"0"0,0 0-1028 0 0,0 0 79 0 0,0 0 192 0 0,0 0 21 0 0,0 0-241 0 0,0 0-269 0 0,0 0-218 0 0,0 0-145 0 0,-13 31-77 0 0,-40 100-68 0 0,0-39-96 0 0,53-92-22 0 0,-56 80-440 0 0,14-31-4251 0 0,30-35-1984 0 0,5-3-4527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59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248 221 6673 0 0,'0'0'1475'0'0,"0"0"-130"0"0,0 0-64 0 0,0 0 108 0 0,0 0 194 0 0,0 0 64 0 0,0 0-192 0 0,0 0-378 0 0,0 0-405 0 0,0 0-320 0 0,-8 2-182 0 0,-23 8-58 0 0,24 30 121 0 0,61 311 1134 0 0,-22-31-1631 0 0,-34-182-4697 0 0,-5-98-3545 0 0,1-31 1406 0 0</inkml:trace>
  <inkml:trace contextRef="#ctx0" brushRef="#br0" timeOffset="370.775">1 387 6937 0 0,'0'0'1638'0'0,"0"0"-37"0"0,0 0 24 0 0,0 0 57 0 0,0 0-71 0 0,0 0-307 0 0,0 0-448 0 0,0 0-324 0 0,0 0-158 0 0,0 0-37 0 0,0 0 13 0 0,0 0-21 0 0,31-15-24 0 0,103-45-18 0 0,0 21 233 0 0,-97 29-409 0 0,1 2 0 0 0,0 1-1 0 0,0 3 1 0 0,0 0 0 0 0,0 3-1 0 0,38 3-110 0 0,-73-2 0 0 0,0 0-1 0 0,0 1 1 0 0,0-1-1 0 0,1 1 0 0 0,-1-1 1 0 0,0 1-1 0 0,0 0 0 0 0,0 1 1 0 0,0-1-1 0 0,0 0 0 0 0,-1 1 1 0 0,1-1-1 0 0,0 1 1 0 0,0 0-1 0 0,-1 0 0 0 0,0 0 1 0 0,1 1-1 0 0,-1-1 0 0 0,0 0 1 0 0,0 1-1 0 0,0-1 0 0 0,0 1 1 0 0,0 0-1 0 0,-1 0 1 0 0,0 0-1 0 0,1-1 0 0 0,-1 1 1 0 0,0 0-1 0 0,0 1 0 0 0,0-1 1 0 0,-1 0-1 0 0,1 0 0 0 0,-1 0 1 0 0,0 0-1 0 0,0 1 0 0 0,0-1 1 0 0,0 0-1 0 0,0 0 1 0 0,-1 0-1 0 0,1 1 0 0 0,-1-1 1 0 0,0 0-1 0 0,0 0 0 0 0,0 0 1 0 0,0 0-1 0 0,-1 1 1 0 0,-7 13 0 0 0,0-1 0 0 0,0 1-1 0 0,-2-1 1 0 0,0-1 0 0 0,0 0 0 0 0,-2 0 0 0 0,0-1 0 0 0,-12 15 16 0 0,11-12 3 0 0,6-9-24 0 0,0 0 1 0 0,1 0-1 0 0,0 1 0 0 0,1 0 1 0 0,-1 0-1 0 0,2 1 0 0 0,-1 0 1 0 0,1 0-1 0 0,1 0 0 0 0,0 1 1 0 0,0-1-1 0 0,1 1 0 0 0,1 0 1 0 0,0 0-1 0 0,0 0 5 0 0,5-6-4 0 0,-1 0-1 0 0,1 0 1 0 0,0-1 0 0 0,1 0-1 0 0,-1 1 1 0 0,1-1-1 0 0,0 0 1 0 0,0-1-1 0 0,0 1 1 0 0,0-1 0 0 0,1 0-1 0 0,-1 0 1 0 0,1 0-1 0 0,0 0 1 0 0,0-1 0 0 0,0 0-1 0 0,0 0 1 0 0,0 0-1 0 0,0-1 1 0 0,1 0 0 0 0,-1 0-1 0 0,1 0 1 0 0,1 0 4 0 0,-6-1 0 0 0,14 3 3 0 0,0 0 0 0 0,-1 2 0 0 0,1-1 0 0 0,-1 2 0 0 0,1 0 0 0 0,-2 1 0 0 0,12 7-3 0 0,-23-13 16 0 0,-1 0 1 0 0,1 1-1 0 0,-1-1 0 0 0,1 1 0 0 0,-1-1 1 0 0,0 1-1 0 0,0-1 0 0 0,0 1 0 0 0,0 0 1 0 0,0 0-1 0 0,0 0 0 0 0,0 0 0 0 0,0-1 1 0 0,-1 1-1 0 0,1 0 0 0 0,-1 0 0 0 0,1 0 1 0 0,-1 0-1 0 0,0 0 0 0 0,0 0 0 0 0,0 0 1 0 0,0 1-1 0 0,0-1 0 0 0,0 0 0 0 0,-1 0 1 0 0,1 0-1 0 0,-1 0 0 0 0,1-1 0 0 0,-1 1 1 0 0,0 0-1 0 0,0 0 0 0 0,0 0 0 0 0,0 0 1 0 0,0-1-1 0 0,0 1 0 0 0,0 0 0 0 0,-1 0-16 0 0,-53 57 716 0 0,55-58-715 0 0,-231 153 504 0 0,190-128-584 0 0,0-2-1 0 0,-2-1 1 0 0,-1-2 0 0 0,-12 2 79 0 0,31-18-1529 0 0,31-17-4040 0 0,32-13-3281 0 0,-25 14 2485 0 0</inkml:trace>
  <inkml:trace contextRef="#ctx0" brushRef="#br0" timeOffset="1073.3">971 840 5505 0 0,'0'0'2693'0'0,"0"0"-517"0"0,0 0-313 0 0,0 0-13 0 0,0 0-44 0 0,0 0-245 0 0,0 0-447 0 0,0 0-407 0 0,0 0-295 0 0,-11 32-175 0 0,-31 97-66 0 0,39-93-52 0 0,16-33 8 0 0,-8-4-66 0 0,11 0 55 0 0,1-1 1 0 0,-1-1 0 0 0,1 0 0 0 0,-1-2 0 0 0,0 0-1 0 0,-1 0 1 0 0,1-1 0 0 0,-1-1 0 0 0,0-1-1 0 0,-1 0 1 0 0,0-1 0 0 0,0-1 0 0 0,-1 0-1 0 0,0 0 1 0 0,0-1 0 0 0,-1-1 0 0 0,2-4-117 0 0,4 0 30 0 0,189-186 185 0 0,-206 202-234 0 0,0 1 1 0 0,1 0 0 0 0,-1 0 0 0 0,0 0 0 0 0,0 0-1 0 0,1 0 1 0 0,-1 1 0 0 0,0-1 0 0 0,0 0 0 0 0,0 1-1 0 0,-1-1 1 0 0,1 0 0 0 0,0 1 0 0 0,0-1 0 0 0,-1 1 0 0 0,1-1-1 0 0,-1 1 1 0 0,1-1 0 0 0,-1 1 0 0 0,0 0 0 0 0,1-1-1 0 0,-1 1 1 0 0,0 0 0 0 0,0-1 0 0 0,0 1 0 0 0,-1-1-1 0 0,1 1 1 0 0,0 0 0 0 0,0-1 0 0 0,-1 1 0 0 0,1-1 0 0 0,-1 1-1 0 0,0-1 1 0 0,1 1 0 0 0,-1-1 0 0 0,0 1 18 0 0,1 4-18 0 0,-3 24-15 0 0,2-26 25 0 0,-1 0 0 0 0,1 0 1 0 0,0 1-1 0 0,0-1 1 0 0,0 1-1 0 0,1-1 1 0 0,-1 0-1 0 0,1 1 0 0 0,0-1 1 0 0,1 1-1 0 0,-1-1 1 0 0,1 1-1 0 0,0-1 1 0 0,0 1-1 0 0,0-1 0 0 0,0 0 1 0 0,1 0-1 0 0,0 0 1 0 0,0 0-1 0 0,0 0 1 0 0,0 0-1 0 0,1 0 0 0 0,-1 0 1 0 0,1-1-1 0 0,0 1 1 0 0,0-1-1 0 0,0 0 1 0 0,1 0-1 0 0,-1 0 0 0 0,1-1 1 0 0,-1 1-1 0 0,1-1 1 0 0,0 0-1 0 0,0 0 1 0 0,3 1 7 0 0,1-1 44 0 0,0 0-1 0 0,0-1 1 0 0,0 0 0 0 0,0-1 0 0 0,-1 0 0 0 0,1 0 0 0 0,0 0 0 0 0,0-1 0 0 0,0 0 0 0 0,0-1-1 0 0,-1 0 1 0 0,1 0 0 0 0,0-1 0 0 0,-1 0 0 0 0,0 0 0 0 0,0-1 0 0 0,0 1 0 0 0,0-2 0 0 0,0 1-1 0 0,-1-1 1 0 0,0 0 0 0 0,0 0 0 0 0,3-4-44 0 0,33-32 305 0 0,-3-2-1 0 0,-1-2 1 0 0,-2-1 0 0 0,-2-1-1 0 0,-3-3 1 0 0,-1 0 0 0 0,17-44-305 0 0,-30 55 28 0 0,-3-1 1 0 0,-1 0 0 0 0,-2 0-1 0 0,-2-1 1 0 0,-1-1 0 0 0,-2 0-1 0 0,-3 0 1 0 0,0-39-29 0 0,-3 80 3 0 0,0-1-1 0 0,1 1 1 0 0,-1-1 0 0 0,0 1-1 0 0,0-1 1 0 0,0 0 0 0 0,0 1-1 0 0,0-1 1 0 0,-1 1 0 0 0,1-1-1 0 0,0 1 1 0 0,-1-1 0 0 0,1 1-1 0 0,-1 0 1 0 0,1-1 0 0 0,-1 1-1 0 0,0-1 1 0 0,1 1 0 0 0,-1 0-1 0 0,0 0 1 0 0,0-1 0 0 0,0 1-1 0 0,0 0 1 0 0,0 0 0 0 0,0 0-1 0 0,-1 0 1 0 0,0-1-3 0 0,-19 40-373 0 0,1 24 348 0 0,3 1 0 0 0,2 0 0 0 0,3 1 1 0 0,2 0-1 0 0,4 1 0 0 0,2 0 0 0 0,4 22 25 0 0,2-62-46 0 0,0 0 0 0 0,2-1 0 0 0,1 1-1 0 0,1-1 1 0 0,1 0 0 0 0,1 0 0 0 0,1-1 0 0 0,1 0 0 0 0,1-1-1 0 0,1 0 1 0 0,2 1 46 0 0,-9-9-2907 0 0,-78-90-11952 0 0,59 61 10512 0 0,2 7 2411 0 0</inkml:trace>
  <inkml:trace contextRef="#ctx0" brushRef="#br0" timeOffset="1329.6">1468 332 11554 0 0,'0'0'1610'0'0,"0"0"-136"0"0,0 0 33 0 0,0 0-32 0 0,35 0-198 0 0,116 0-214 0 0,-42-3 342 0 0,-1-5-1 0 0,107-22-1404 0 0,-52 5 213 0 0,-82 14-464 0 0,12-1-1368 0 0,-32 5-4051 0 0,-31 3-5651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53 4209 0 0,'0'0'1900'0'0,"0"0"-247"0"0,0 0-198 0 0,0 0 33 0 0,0 0 76 0 0,0 0-27 0 0,0 0-289 0 0,0 0-421 0 0,0 0-358 0 0,0 0-257 0 0,0 0-114 0 0,0 3-9 0 0,12 498 2410 0 0,-35-314-2316 0 0,23-227 2662 0 0,5-85-2583 0 0,5 58-217 0 0,2 0 0 0 0,4 2 0 0 0,2-1 0 0 0,4 2 1 0 0,26-55-46 0 0,-44 109-1 0 0,1-1-1 0 0,0 2 1 0 0,1-1 0 0 0,0 0 0 0 0,0 1 0 0 0,1 0 0 0 0,0 1 0 0 0,1 0 0 0 0,0 0 0 0 0,0 0 0 0 0,1 1 0 0 0,-1 0 0 0 0,10-5 1 0 0,-15 11-6 0 0,-1 0-1 0 0,0 1 0 0 0,1-1 1 0 0,-1 1-1 0 0,1-1 1 0 0,-1 1-1 0 0,0 0 0 0 0,1 0 1 0 0,-1 0-1 0 0,1 0 1 0 0,-1 0-1 0 0,0 1 0 0 0,1-1 1 0 0,-1 1-1 0 0,1-1 1 0 0,-1 1-1 0 0,0 0 0 0 0,0 0 1 0 0,1 0-1 0 0,-1 0 1 0 0,0 0-1 0 0,0 1 0 0 0,0-1 1 0 0,0 1-1 0 0,0-1 1 0 0,-1 1-1 0 0,1 0 0 0 0,0 0 1 0 0,-1 0-1 0 0,1-1 1 0 0,-1 2-1 0 0,0-1 0 0 0,0 0 1 0 0,1 2 6 0 0,33 88 90 0 0,-30-73-76 0 0,1 20-906 0 0,-6-38 82 0 0,0-1-555 0 0,0 0-824 0 0,0-1-3273 0 0,0-2 2897 0 0,0 3 1272 0 0,0-4-6761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0 3209 0 0,'0'0'1657'0'0,"0"0"-79"0"0,0 0 200 0 0,0 0 306 0 0,0 0 115 0 0,0 0-246 0 0,0 0-548 0 0,0 0-495 0 0,0 0-337 0 0,0 0-202 0 0,0 0-103 0 0,0 0-70 0 0,0 0-72 0 0,-16 26-51 0 0,-52 79-64 0 0,28-32-1782 0 0,36-60-525 0 0,1-6-2493 0 0,2-3-4750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0,'0'0'739'0'0,"0"0"879"0"0,0 0 394 0 0,0 0 212 0 0,0 0 85 0 0,0 0-149 0 0,0 0-450 0 0,0 0-530 0 0,0 0-398 0 0,0 0-226 0 0,0 0-69 0 0,0 0 19 0 0,8-3 48 0 0,62-16 1206 0 0,156 19 277 0 0,-180 4-1529 0 0,-46-4-229 0 0,0 0 61 0 0,0 0 40 0 0,-40-74 582 0 0,30 63-911 0 0,-77-91-48 0 0,64 65-2065 0 0,31 36-7993 0 0,-3 1-697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0,'0'0'417'0'0,"0"0"1116"0"0,0 0 510 0 0,0 0 189 0 0,0 0 5 0 0,0 0-299 0 0,0 0-386 0 0,0 0-353 0 0,0 0-295 0 0,0 0-184 0 0,0 0-106 0 0,0 0-18 0 0,0 0-15 0 0,5-1-21 0 0,34 1 950 0 0,81 1 1412 0 0,-25-7-2575 0 0,14-10-794 0 0,-90 10-659 0 0,-15 5-3102 0 0,-1 1-4129 0 0,-3 0 530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2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0,'0'0'928'0'0,"0"0"655"0"0,0 0 346 0 0,0 0 34 0 0,0 0-228 0 0,0 0-428 0 0,0 0-388 0 0,0 0-194 0 0,0 0-23 0 0,0 0 56 0 0,5 0 56 0 0,273 0 7185 0 0,-116-18-7866 0 0,-162 18-657 0 0,0 0-412 0 0,0 0-714 0 0,0 0-1333 0 0,0 0-2806 0 0,0 0-3824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0 258 0 0 0,'0'0'1444'0'0,"0"0"147"0"0,0 0 218 0 0,0 0 246 0 0,0 0 61 0 0,0 0-179 0 0,0 0-434 0 0,0 0-443 0 0,0 0-321 0 0,0 0-146 0 0,0 0-47 0 0,0 0-45 0 0,11-3-2 0 0,84-12 1024 0 0,243 11 2311 0 0,-338 4-3494 0 0,0 0 83 0 0,0 0 46 0 0,-16-22 741 0 0,-142-148-1676 0 0,140 143-2357 0 0,16 20-1484 0 0,1 1-3462 0 0,1 2-1058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48 170 288 0 0,'0'0'1815'0'0,"0"0"-367"0"0,0 0-67 0 0,0 0 259 0 0,0 0 204 0 0,0 0 16 0 0,0 0-248 0 0,0 0-372 0 0,0 0-337 0 0,-4 32-228 0 0,-12 100-150 0 0,15 17 1064 0 0,5-94-1235 0 0,-1-7-152 0 0,-1-27-115 0 0,0-1 0 0 0,-2 1 0 0 0,-1 0 0 0 0,0-1 0 0 0,-2 1 0 0 0,-2 13-87 0 0,-15 14 819 0 0,12-67 1653 0 0,14-74-1432 0 0,37-46-647 0 0,-18 66-269 0 0,-21 61-115 0 0,17-60 17 0 0,3 1 1 0 0,4 1-1 0 0,2 1 1 0 0,11-12-27 0 0,-29 58 11 0 0,-11 19-8 0 0,1 0 0 0 0,-1 0 0 0 0,1 0 0 0 0,0 1-1 0 0,-1-1 1 0 0,2 1 0 0 0,-1-1 0 0 0,0 1 0 0 0,1 0 0 0 0,-1 0-1 0 0,1 0 1 0 0,0 0 0 0 0,0 0 0 0 0,0 1 0 0 0,0-1 0 0 0,1 1 0 0 0,-1 0-1 0 0,1 0 1 0 0,-1 0 0 0 0,1 0 0 0 0,0 1 0 0 0,0 0 0 0 0,0-1 0 0 0,-1 1-1 0 0,1 1 1 0 0,1-1-3 0 0,1 4 3 0 0,-1 0 0 0 0,1 1 0 0 0,-1-1 0 0 0,1 1 0 0 0,-1 1 0 0 0,0-1 0 0 0,0 1 0 0 0,-1 0 0 0 0,0 0 0 0 0,0 0 0 0 0,0 0 0 0 0,0 1 0 0 0,-1 0 0 0 0,0 0 0 0 0,0 0 0 0 0,0 0-3 0 0,31 96 91 0 0,-17-50-1114 0 0,3-62-12920 0 0,-19 9 11983 0 0,4-6-4199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22.8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85 538 0 0 0,'0'0'283'0'0,"0"0"610"0"0,0 0 280 0 0,0 0 177 0 0,0 0 59 0 0,0 0-113 0 0,0 0-213 0 0,0 0-234 0 0,0 0-151 0 0,0 0-55 0 0,1-5 9 0 0,3-6-111 0 0,0-1 0 0 0,1 0 0 0 0,0 1 0 0 0,1 0 0 0 0,0 1 1 0 0,1-1-1 0 0,0 1 0 0 0,1 0 0 0 0,4-3-541 0 0,17-27 607 0 0,16-23-251 0 0,2 2 0 0 0,2 2 0 0 0,13-7-356 0 0,-20 40-1132 0 0,-37 52 64 0 0,1 188 1381 0 0,-6-213-290 0 0,-1 1 0 0 0,1-1 0 0 0,0 1 0 0 0,0-1 0 0 0,0 1 0 0 0,0-1 0 0 0,0 0 0 0 0,0 1 0 0 0,1-1 0 0 0,-1 1 0 0 0,0-1 0 0 0,1 1 0 0 0,-1-1 0 0 0,1 0 0 0 0,-1 1 0 0 0,1-1 0 0 0,0 0 0 0 0,0 1 0 0 0,-1-1 0 0 0,1 0 0 0 0,0 0 0 0 0,0 0 0 0 0,0 0 0 0 0,0 0 0 0 0,1 0 0 0 0,-1 0 0 0 0,0 0 0 0 0,0 0 0 0 0,0-1 0 0 0,1 1 0 0 0,-1 0 0 0 0,0-1 0 0 0,1 1 0 0 0,-1-1 0 0 0,1 1 0 0 0,-1-1 0 0 0,1 0 0 0 0,-1 0 0 0 0,0 1 0 0 0,2-1-23 0 0,55-29 1065 0 0,247-316 50 0 0,-289 330-1185 0 0,-16 15-89 0 0,0 12-354 0 0,0 22 637 0 0,-2-8 51 0 0,1 0 0 0 0,1 0-1 0 0,1-1 1 0 0,2 1 0 0 0,0 0-1 0 0,2 0 1 0 0,0-1 0 0 0,2 0-1 0 0,1 0 1 0 0,1-1 0 0 0,1 0 0 0 0,8 12-175 0 0,24 38-921 0 0,-41-74-16 0 0,-1 0-517 0 0,0 0-658 0 0,0 0-1046 0 0,-1 0-1595 0 0,-2 0-1478 0 0</inkml:trace>
  <inkml:trace contextRef="#ctx0" brushRef="#br0" timeOffset="338.978">1 678 2336 0 0,'0'0'2809'0'0,"0"0"-1502"0"0,0 0-556 0 0,0 0 220 0 0,0 0 442 0 0,0 0 300 0 0,0 0-62 0 0,0 0-303 0 0,0 0-285 0 0,0 0-198 0 0,0 0-99 0 0,0 0-31 0 0,36 4-18 0 0,117 17 1 0 0,28-14 1180 0 0,396-51-660 0 0,-544 55-3582 0 0,-28-2-1400 0 0,-4 4-3782 0 0,-1-9-1159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1 416 2048 0 0,'0'0'1835'0'0,"0"0"-159"0"0,0 0 97 0 0,0 0 277 0 0,0 0 106 0 0,0 0-174 0 0,0 0-363 0 0,0 0-366 0 0,0 0-257 0 0,0 0-125 0 0,0 0-99 0 0,0 0-75 0 0,35-6-50 0 0,111-18-107 0 0,45 14 846 0 0,-114 28-1236 0 0,-127-96 2818 0 0,38 60-2900 0 0,2 0 1 0 0,0-1-1 0 0,0 0 1 0 0,2-1-1 0 0,1 1 1 0 0,0-2-1 0 0,0-5-68 0 0,-1-31-2055 0 0,10-4-3289 0 0,2 39-1847 0 0,3 6-4117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3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279 603 16 0 0,'0'0'1894'0'0,"0"0"-94"0"0,0 0-57 0 0,0 0 134 0 0,0 0 38 0 0,0 0-154 0 0,0 0-276 0 0,0 0-381 0 0,0 0-300 0 0,0 0-210 0 0,0 0-118 0 0,0 0-48 0 0,0 0-19 0 0,-23 3-21 0 0,-71 8-66 0 0,43 11 28 0 0,44-14-298 0 0,-1-2-50 0 0,-1 1-1 0 0,1-1 1 0 0,1 2-1 0 0,-1-1 1 0 0,1 1-1 0 0,1 0 1 0 0,-1 1-1 0 0,1-1 1 0 0,1 1-1 0 0,0 0 1 0 0,0 1-1 0 0,1-1 1 0 0,0 1-1 0 0,0 0 1 0 0,1 0-1 0 0,1 0 1 0 0,-1 1-1 0 0,1 7-1 0 0,2-13-2 0 0,0 0 0 0 0,1 0-1 0 0,-1 0 1 0 0,1-1 0 0 0,0 1 0 0 0,1 0-1 0 0,-1-1 1 0 0,1 1 0 0 0,0-1 0 0 0,0 0-1 0 0,0 1 1 0 0,1-1 0 0 0,-1 0 0 0 0,1 0-1 0 0,0-1 1 0 0,0 1 0 0 0,1 0-1 0 0,-1-1 1 0 0,1 0 0 0 0,-1 0 0 0 0,1 0-1 0 0,0 0 1 0 0,0-1 0 0 0,1 0 0 0 0,-1 1-1 0 0,0-1 1 0 0,1-1 0 0 0,-1 1 0 0 0,1-1 2 0 0,3 2 151 0 0,0 0 0 0 0,1-1 0 0 0,-1-1 1 0 0,1 1-1 0 0,-1-1 0 0 0,1-1 0 0 0,0 1 1 0 0,-1-1-1 0 0,1-1 0 0 0,-1 0 0 0 0,1 0 1 0 0,-1-1-1 0 0,1 0 0 0 0,-1 0 0 0 0,0-1 1 0 0,0 0-1 0 0,0 0 0 0 0,0-1 0 0 0,0 0 1 0 0,-1-1-1 0 0,0 1 0 0 0,0-1 0 0 0,6-6-151 0 0,11-9 353 0 0,-1-2 0 0 0,0 0 0 0 0,-2-1 0 0 0,-1-2 1 0 0,16-24-354 0 0,-17 21-168 0 0,-2 0 0 0 0,-1-1 1 0 0,-1 0-1 0 0,-2-1 1 0 0,-1-1-1 0 0,-1 0 0 0 0,-1-1 1 0 0,-2 0-1 0 0,-2 0 1 0 0,-1-1-1 0 0,-1 0 0 0 0,-1 0 1 0 0,-2 0-1 0 0,-2 0 1 0 0,-2-15 167 0 0,0 33-183 0 0,0-1 1 0 0,-1 1-1 0 0,-1 0 1 0 0,0 0-1 0 0,-1 1 1 0 0,0-1-1 0 0,-1 1 1 0 0,-6-8 182 0 0,10 16-47 0 0,0 1 0 0 0,-1 1 0 0 0,1-1 0 0 0,-1 0 0 0 0,0 1 0 0 0,0 0 0 0 0,0 0 0 0 0,0 0 0 0 0,-1 0 1 0 0,0 1-1 0 0,0 0 0 0 0,0 0 0 0 0,0 0 0 0 0,0 0 0 0 0,0 1 0 0 0,-1 0 0 0 0,0 0 0 0 0,1 0 0 0 0,-1 1 0 0 0,0 0 0 0 0,1 0 1 0 0,-1 0-1 0 0,0 1 0 0 0,-3 0 47 0 0,2 3 16 0 0,0 0 1 0 0,0 0-1 0 0,0 1 0 0 0,1-1 1 0 0,0 2-1 0 0,-1-1 0 0 0,1 1 1 0 0,1 0-1 0 0,-1 0 1 0 0,1 0-1 0 0,0 1 0 0 0,0 0 1 0 0,0 0-1 0 0,1 0 0 0 0,0 0 1 0 0,0 1-1 0 0,1 0 1 0 0,0 0-1 0 0,0 0 0 0 0,0 0 1 0 0,1 1-17 0 0,-4 9 91 0 0,1-1 0 0 0,0 1 1 0 0,2-1-1 0 0,0 1 0 0 0,1 0 0 0 0,0 0 0 0 0,2 0 1 0 0,0 1-1 0 0,0-1 0 0 0,2 0 0 0 0,0 0 1 0 0,1 0-1 0 0,1-1 0 0 0,0 1 0 0 0,2-1 1 0 0,-1 0-1 0 0,9 16-91 0 0,3 2 320 0 0,2-1 0 0 0,1-1 0 0 0,2 0 0 0 0,1-2 0 0 0,1 0 0 0 0,9 6-320 0 0,115 118 990 0 0,-134-135-1004 0 0,-24-23-1513 0 0,-11-21-4131 0 0,11 6-5087 0 0,7 12 6360 0 0</inkml:trace>
  <inkml:trace contextRef="#ctx0" brushRef="#br0" timeOffset="1758.566">888 622 2489 0 0,'0'0'1645'0'0,"0"0"-407"0"0,0 0 22 0 0,0 0 294 0 0,0 0 307 0 0,0 0 127 0 0,0 0-227 0 0,36-2-364 0 0,113-2-385 0 0,109 2 1476 0 0,-237 10-2451 0 0,-20-2-2395 0 0,-26-1-9868 0 0,18-5 8080 0 0</inkml:trace>
  <inkml:trace contextRef="#ctx0" brushRef="#br0" timeOffset="2070.385">1072 246 6449 0 0,'0'0'1327'0'0,"0"0"-456"0"0,0 0-49 0 0,0 0 365 0 0,0 0 376 0 0,0 0 121 0 0,0 0-205 0 0,0 0-307 0 0,3 33-286 0 0,10 102-218 0 0,8 11 579 0 0,-5 147-840 0 0,-16-279-1510 0 0,2 35 1011 0 0,2-34-4820 0 0,1-1-5686 0 0,-4-13 7541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4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0 307 0 0 0,'0'0'1083'0'0,"0"0"297"0"0,0 0 189 0 0,0 0 15 0 0,0 0-50 0 0,0 0-70 0 0,0 0-76 0 0,34 14-86 0 0,107 43-77 0 0,-55-42 508 0 0,-68-17-1301 0 0,10-2 42 0 0,1-2-1 0 0,-1-1 1 0 0,0-1 0 0 0,0-1-1 0 0,-1-2 1 0 0,-1 0 0 0 0,0-2-1 0 0,0-1 1 0 0,-1-1 0 0 0,2-3-474 0 0,-7 3 264 0 0,0 0 0 0 0,-1-2 0 0 0,0 0 0 0 0,-1-1 0 0 0,-1-1-1 0 0,-1 0 1 0 0,-1-2 0 0 0,-1 1 0 0 0,-1-2 0 0 0,0 0 0 0 0,-2 0 0 0 0,2-5-264 0 0,-13 26 4 0 0,0 0 0 0 0,0-1 0 0 0,1 1 0 0 0,-1 0 0 0 0,1 0-1 0 0,-1 0 1 0 0,1 0 0 0 0,0 0 0 0 0,-1 1 0 0 0,1-1 0 0 0,0 0 0 0 0,0 0-1 0 0,-1 0 1 0 0,1 0 0 0 0,0 1 0 0 0,0-1 0 0 0,0 0 0 0 0,0 1 0 0 0,0-1 0 0 0,0 1-1 0 0,0-1 1 0 0,0 1 0 0 0,0 0 0 0 0,0-1 0 0 0,0 1 0 0 0,0 0 0 0 0,1 0 0 0 0,-1-1-1 0 0,0 1 1 0 0,0 0 0 0 0,0 0 0 0 0,0 0 0 0 0,0 1 0 0 0,0-1 0 0 0,1 0 0 0 0,-1 0-1 0 0,0 1 1 0 0,0-1 0 0 0,0 0 0 0 0,0 1 0 0 0,0-1 0 0 0,0 1 0 0 0,0-1-1 0 0,0 1 1 0 0,0 0 0 0 0,0-1 0 0 0,-1 1 0 0 0,1 0 0 0 0,0 0 0 0 0,0 0 0 0 0,0 0-1 0 0,-1-1 1 0 0,1 1 0 0 0,-1 0 0 0 0,1 0 0 0 0,-1 0 0 0 0,1 0 0 0 0,-1 1 0 0 0,1-1-1 0 0,-1 0 1 0 0,0 0 0 0 0,0 0-4 0 0,16 25 29 0 0,-2 0 1 0 0,-1 1-1 0 0,-2 0 0 0 0,0 1 0 0 0,-2 0 1 0 0,-1 1-1 0 0,-1 0 0 0 0,-1 0 0 0 0,-2 0 0 0 0,-1 1 1 0 0,-1 0-1 0 0,-2 16-29 0 0,-1-42 11 0 0,0 1 0 0 0,0-1 1 0 0,0 0-1 0 0,0 0 0 0 0,0 0 0 0 0,-1 0 1 0 0,0 0-1 0 0,0 0 0 0 0,0-1 0 0 0,0 1 1 0 0,0-1-1 0 0,-1 1 0 0 0,0-1 0 0 0,1 0 0 0 0,-1 0 1 0 0,-1 0-1 0 0,1 0 0 0 0,0 0 0 0 0,-1-1 1 0 0,1 0-1 0 0,-1 1 0 0 0,0-1 0 0 0,0-1 1 0 0,1 1-1 0 0,-1 0 0 0 0,0-1 0 0 0,-3 1-11 0 0,-116 16-276 0 0,-1-24-2934 0 0,100 1-545 0 0,14 5-6949 0 0,10 0 5157 0 0</inkml:trace>
  <inkml:trace contextRef="#ctx0" brushRef="#br0" timeOffset="369.897">1462 94 8874 0 0,'0'0'1023'0'0,"0"0"-44"0"0,0 0 130 0 0,0 0 244 0 0,0 0 147 0 0,-33 29-124 0 0,-102 91-356 0 0,74-44-71 0 0,57-63-827 0 0,1-8-102 0 0,1 0 0 0 0,-1 0 1 0 0,1 0-1 0 0,1 0 0 0 0,-1 0 0 0 0,1 0 0 0 0,0 1 0 0 0,0-1 0 0 0,1 0 0 0 0,-1 1 1 0 0,1-1-1 0 0,0 1 0 0 0,1-1 0 0 0,-1 0 0 0 0,1 1 0 0 0,0-1 0 0 0,0 0 0 0 0,1 0 1 0 0,0 0-1 0 0,0 0 0 0 0,0 0 0 0 0,0 0 0 0 0,1 0 0 0 0,0-1 0 0 0,0 1 0 0 0,0-1 0 0 0,0 0 1 0 0,1 0-1 0 0,-1 0 0 0 0,1 0 0 0 0,0 0 0 0 0,1-1 0 0 0,-1 0 0 0 0,0 0 0 0 0,4 1-20 0 0,8 2 111 0 0,1-2 0 0 0,-1 0 0 0 0,1-1 0 0 0,1 0 0 0 0,-1-1 0 0 0,0-1 0 0 0,0-1 0 0 0,0-1 0 0 0,1 0-1 0 0,-1-1 1 0 0,0-1 0 0 0,0-1 0 0 0,-1 0 0 0 0,1-1 0 0 0,-1-1 0 0 0,0 0 0 0 0,0-1 0 0 0,-1-1 0 0 0,12-7-111 0 0,-15 7 197 0 0,0 1 1 0 0,0-1-1 0 0,-1-1 1 0 0,0 0-1 0 0,0-1 1 0 0,-1 0 0 0 0,0 0-1 0 0,-1-1 1 0 0,-1 0-1 0 0,1-1 1 0 0,1-4-198 0 0,-7 11 50 0 0,-1 0-1 0 0,1-1 1 0 0,-1 1 0 0 0,0-1 0 0 0,0 1-1 0 0,0-1 1 0 0,-1 1 0 0 0,0-1 0 0 0,0 0-1 0 0,-1 0 1 0 0,0 0 0 0 0,0 0 0 0 0,0 1-1 0 0,0-1 1 0 0,-1 0 0 0 0,0 0 0 0 0,0 1-1 0 0,-1-1 1 0 0,0 0 0 0 0,0 1-1 0 0,0-1 1 0 0,0 1 0 0 0,-1 0 0 0 0,0 0-1 0 0,0 0 1 0 0,0 0 0 0 0,-1 0 0 0 0,-1 0-50 0 0,-3-5-115 0 0,-1 1 1 0 0,-1 1-1 0 0,1 0 0 0 0,-1 0 1 0 0,-1 1-1 0 0,0 0 1 0 0,0 1-1 0 0,0 0 1 0 0,0 1-1 0 0,-1 0 1 0 0,0 1-1 0 0,0 0 1 0 0,-6-1 114 0 0,-104-2-3862 0 0,92 15 386 0 0,12 1-2180 0 0,4 2-4544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368 310 2176 0 0,'0'0'1850'0'0,"0"0"-435"0"0,0 0-47 0 0,0 0 189 0 0,0 0 257 0 0,0 0 63 0 0,0 0-303 0 0,0 0-507 0 0,0 0-468 0 0,0 0-298 0 0,0 0-96 0 0,3 3 33 0 0,1 3-97 0 0,0 0 0 0 0,0 0 1 0 0,-1 1-1 0 0,0-1 0 0 0,0 1 1 0 0,-1 0-1 0 0,0 0 0 0 0,0 0 0 0 0,0 0 1 0 0,-1 0-1 0 0,0 0 0 0 0,-1 1 1 0 0,1-1-1 0 0,-2 6-141 0 0,3 13 206 0 0,1 205 586 0 0,-5-201-827 0 0,-1 0 0 0 0,-1 0-1 0 0,-2 0 1 0 0,-1 0 0 0 0,-1-1-1 0 0,-1 0 1 0 0,-2 0 0 0 0,-8 14 35 0 0,13-26-257 0 0,3-8-4910 0 0,2-20-3394 0 0,1 4 3811 0 0</inkml:trace>
  <inkml:trace contextRef="#ctx0" brushRef="#br0" timeOffset="365.666">70 266 3097 0 0,'0'0'1380'0'0,"0"0"-515"0"0,0 0 5 0 0,0 0 404 0 0,0 0 337 0 0,0 0 76 0 0,0 0-203 0 0,0 0-272 0 0,34 4-241 0 0,111 10-148 0 0,15-14 1256 0 0,-77-8-1118 0 0,134-1-96 0 0,-214 9-921 0 0,-1 0 1 0 0,1 0 0 0 0,-1 0-1 0 0,1 1 1 0 0,0-1 0 0 0,-1 1-1 0 0,1 0 1 0 0,-1-1 0 0 0,0 1-1 0 0,1 0 1 0 0,-1 1-1 0 0,0-1 1 0 0,1 0 0 0 0,-1 1-1 0 0,0-1 1 0 0,0 1 0 0 0,0 0-1 0 0,0-1 1 0 0,-1 1 0 0 0,1 0-1 0 0,0 0 1 0 0,-1 0-1 0 0,1 1 1 0 0,-1-1 0 0 0,0 0-1 0 0,0 0 1 0 0,0 1 55 0 0,4 20-3212 0 0,-5 4-3400 0 0,-1-16-1248 0 0</inkml:trace>
  <inkml:trace contextRef="#ctx0" brushRef="#br0" timeOffset="598.265">0 1024 7674 0 0,'0'0'1033'0'0,"0"0"-31"0"0,0 0 267 0 0,0 0 308 0 0,0 0 116 0 0,0 0-172 0 0,0 0-320 0 0,33 2-291 0 0,103 6-223 0 0,-21-13 213 0 0,178-27-130 0 0,-232 20-4301 0 0,-1-4-3686 0 0,-49 13-2272 0 0</inkml:trace>
  <inkml:trace contextRef="#ctx0" brushRef="#br0" timeOffset="905.244">921 804 784 0 0,'0'0'2022'0'0,"0"0"-486"0"0,0 0-219 0 0,0 0 12 0 0,0 0 157 0 0,0 0 57 0 0,0 0-204 0 0,-2 35-323 0 0,-3 109-355 0 0,-5 19 452 0 0,10-72 1206 0 0,0-90-1750 0 0,0-1 166 0 0,0 0 119 0 0,-2-12 1317 0 0,1-15-2039 0 0,2 0 1 0 0,1 0-1 0 0,1 0 1 0 0,2 0-1 0 0,0 1 0 0 0,2-1 1 0 0,1 1-1 0 0,1 1 1 0 0,1 0-1 0 0,1 0 1 0 0,1 1-1 0 0,2 0 1 0 0,0 1-1 0 0,1 0 0 0 0,1 2 1 0 0,18-19-133 0 0,-19 22-1 0 0,0 2 1 0 0,2-1-1 0 0,0 2 0 0 0,0 0 1 0 0,1 1-1 0 0,1 1 1 0 0,1 0-1 0 0,0 2 0 0 0,0 0 1 0 0,1 2-1 0 0,1 0 1 0 0,-20 7-5 0 0,0 1-1 0 0,0 0 1 0 0,0-1-1 0 0,1 1 0 0 0,-1 0 1 0 0,0 1-1 0 0,1-1 1 0 0,-1 0-1 0 0,0 1 0 0 0,1-1 1 0 0,-1 1-1 0 0,1-1 1 0 0,-1 1-1 0 0,1 0 1 0 0,-1 0-1 0 0,1 1 0 0 0,-1-1 1 0 0,1 0-1 0 0,-1 1 1 0 0,1 0-1 0 0,-1-1 1 0 0,0 1-1 0 0,1 0 0 0 0,-1 0 1 0 0,0 0-1 0 0,0 0 1 0 0,0 1-1 0 0,0-1 1 0 0,0 1-1 0 0,0-1 0 0 0,0 1 1 0 0,0 0-1 0 0,0 0 1 0 0,-1-1-1 0 0,1 1 1 0 0,-1 0-1 0 0,1 0 0 0 0,-1 1 1 0 0,0 0 5 0 0,0 6-38 0 0,0 1 0 0 0,-2 0 1 0 0,1 0-1 0 0,-1-1 0 0 0,0 1 0 0 0,-1 0 0 0 0,0-1 1 0 0,-1 1-1 0 0,0-1 0 0 0,0 0 0 0 0,-1 0 1 0 0,0 0-1 0 0,-1-1 0 0 0,0 1 0 0 0,0-1 0 0 0,-1 0 1 0 0,0 0-1 0 0,0-1 0 0 0,-1 0 0 0 0,0 0 1 0 0,0 0-1 0 0,-1-1 0 0 0,1 0 0 0 0,-1-1 0 0 0,-1 1 1 0 0,1-2-1 0 0,-1 1 0 0 0,0-1 0 0 0,0 0 1 0 0,0-1-1 0 0,0 0 0 0 0,-1-1 0 0 0,1 0 1 0 0,-1 0-1 0 0,0-1 0 0 0,0 0 0 0 0,-6-1 38 0 0,-19-16-4890 0 0,23-8-4864 0 0,11 16 3107 0 0</inkml:trace>
  <inkml:trace contextRef="#ctx0" brushRef="#br0" timeOffset="1367.819">1679 472 0 0 0,'0'0'1430'0'0,"0"0"-29"0"0,0 0-19 0 0,0 0 264 0 0,0 0 365 0 0,0 0 109 0 0,0 0-227 0 0,0 0-390 0 0,0 0-337 0 0,0 0-216 0 0,0 0-129 0 0,0 0-62 0 0,11 6-52 0 0,36 16-51 0 0,34-12 1040 0 0,-56-11-1426 0 0,131-21 451 0 0,-125 9-4202 0 0,-3-3-3750 0 0,-26 15 2220 0 0,-2 1-398 0 0</inkml:trace>
  <inkml:trace contextRef="#ctx0" brushRef="#br0" timeOffset="1736.864">1714 667 7186 0 0,'0'0'1736'0'0,"0"0"-484"0"0,0 0-57 0 0,0 0 347 0 0,0 0 203 0 0,0 0-98 0 0,0 0-334 0 0,0 0-416 0 0,0 0-309 0 0,0 0-193 0 0,0 0-121 0 0,36 2-72 0 0,112 1-55 0 0,-45-15-84 0 0,-18-7-900 0 0,-52 12-2082 0 0,0 0-4266 0 0,-16 3-2056 0 0</inkml:trace>
  <inkml:trace contextRef="#ctx0" brushRef="#br0" timeOffset="2386.494">2511 450 2128 0 0,'0'0'2637'0'0,"0"0"-703"0"0,0 0-186 0 0,0 0 193 0 0,0 0 138 0 0,0 0-79 0 0,0 0-384 0 0,0 0-462 0 0,0 0-259 0 0,0 0-104 0 0,0 0-20 0 0,0 0-7 0 0,0 0-55 0 0,11-13-81 0 0,78-99 983 0 0,-8 1-616 0 0,-75 102-995 0 0,-1 0 0 0 0,1 1 0 0 0,0 0 0 0 0,1-1 0 0 0,0 2 0 0 0,0-1 0 0 0,1 1 0 0 0,0 0 0 0 0,0 1 0 0 0,1 0 0 0 0,0 0 0 0 0,0 1 0 0 0,0 0 0 0 0,3-1 0 0 0,-11 6-16 0 0,0 0 0 0 0,1 0-1 0 0,-1-1 1 0 0,0 1 0 0 0,0 0-1 0 0,0 0 1 0 0,1 0 0 0 0,-1 1-1 0 0,0-1 1 0 0,0 0 0 0 0,0 0-1 0 0,0 1 1 0 0,1-1-1 0 0,-1 0 1 0 0,0 1 0 0 0,0-1-1 0 0,0 1 1 0 0,0 0 0 0 0,0-1-1 0 0,0 1 1 0 0,0 0 0 0 0,0 0-1 0 0,0-1 1 0 0,-1 1 0 0 0,1 0-1 0 0,0 0 1 0 0,0 0 0 0 0,-1 0-1 0 0,1 0 1 0 0,-1 0 0 0 0,1 0-1 0 0,-1 0 1 0 0,1 0 0 0 0,-1 0-1 0 0,1 1 1 0 0,-1-1 0 0 0,0 0-1 0 0,0 0 1 0 0,0 0 0 0 0,1 0-1 0 0,-1 1 17 0 0,2 61-49 0 0,-3-47 63 0 0,1-13-15 0 0,-1-1 0 0 0,1 0 0 0 0,-1 0 0 0 0,1 0-1 0 0,0 0 1 0 0,0 1 0 0 0,0-1 0 0 0,0 0 0 0 0,0 0 0 0 0,1 0 0 0 0,-1 1 0 0 0,1-1 0 0 0,-1 0 0 0 0,1 0 0 0 0,0 0 0 0 0,-1 0 0 0 0,1 0 0 0 0,0 0 0 0 0,1 0 0 0 0,-1 0 0 0 0,0 0 0 0 0,1-1 0 0 0,-1 1 0 0 0,0 0 0 0 0,1-1 0 0 0,0 1-1 0 0,-1-1 1 0 0,1 0 0 0 0,0 0 0 0 0,0 1 0 0 0,0-1 0 0 0,0 0 0 0 0,0 0 0 0 0,0-1 0 0 0,0 1 0 0 0,0 0 0 0 0,0-1 0 0 0,0 1 0 0 0,1-1 0 0 0,-1 0 0 0 0,0 0 0 0 0,0 1 0 0 0,0-2 0 0 0,1 1 0 0 0,-1 0 0 0 0,0 0 0 0 0,0-1 0 0 0,0 1 0 0 0,0-1-1 0 0,0 1 1 0 0,1-2 1 0 0,102-81 97 0 0,-66 46-76 0 0,123-92 9 0 0,-109 103-38 0 0,-45 68 3 0 0,-9-4 103 0 0,-1-29-108 0 0,1 1 1 0 0,-1-1 0 0 0,2 1 0 0 0,-1-1-1 0 0,1 1 1 0 0,1-1 0 0 0,0 1 0 0 0,0-1 0 0 0,1 0-1 0 0,0 1 1 0 0,1-1 0 0 0,-1 0 0 0 0,2 0-1 0 0,0 0 1 0 0,0-1 0 0 0,0 1 0 0 0,1-1-1 0 0,0 0 1 0 0,1 0 0 0 0,-1-1 0 0 0,2 0-1 0 0,-1 0 1 0 0,1 0 0 0 0,0-1 0 0 0,1 1 9 0 0,31 11-694 0 0,-23-13-2125 0 0,-3-3-3059 0 0,2-1-4693 0 0,-13-1 6889 0 0</inkml:trace>
  <inkml:trace contextRef="#ctx0" brushRef="#br0" timeOffset="2696.269">2496 557 8098 0 0,'0'0'996'0'0,"0"0"-313"0"0,0 0 89 0 0,0 0 418 0 0,0 0 357 0 0,0 0 102 0 0,0 0-182 0 0,0 0-321 0 0,0 0-325 0 0,39 7-246 0 0,126 23-143 0 0,-44-27 70 0 0,-97-6-396 0 0,563-78 1411 0 0,-404 62-4158 0 0,-171 18 1375 0 0,6-1-2434 0 0,-6 2-3118 0 0,-6 0-258 0 0</inkml:trace>
  <inkml:trace contextRef="#ctx0" brushRef="#br0" timeOffset="3197.327">3019 767 9954 0 0,'0'0'2035'0'0,"0"0"-855"0"0,0 0-433 0 0,0 0 63 0 0,0 0 139 0 0,0 0 29 0 0,0 0-167 0 0,-31 32-279 0 0,-97 103-241 0 0,18-12-107 0 0,-76 72-326 0 0,183-182 43 0 0,29-30 330 0 0,382-339 920 0 0,-242 242-939 0 0,-165 113-206 0 0,1 0 0 0 0,-1 0 0 0 0,1 0 0 0 0,-1 0 0 0 0,1 0 0 0 0,0 1 0 0 0,-1-1 0 0 0,1 1 0 0 0,0-1 0 0 0,0 1 0 0 0,-1 0 0 0 0,1 0 0 0 0,0-1-1 0 0,0 1 1 0 0,-1 0 0 0 0,1 1 0 0 0,0-1 0 0 0,0 0 0 0 0,-1 0 0 0 0,1 1 0 0 0,0-1 0 0 0,-1 1 0 0 0,1-1 0 0 0,0 1 0 0 0,-1 0 0 0 0,1 0 0 0 0,-1 0 0 0 0,1 0 0 0 0,-1 0 0 0 0,1 0 0 0 0,-1 0 0 0 0,0 0-1 0 0,0 1 1 0 0,1-1 0 0 0,-1 0 0 0 0,0 1 0 0 0,0-1 0 0 0,0 1 0 0 0,-1-1 0 0 0,1 1 0 0 0,0-1 0 0 0,0 1 0 0 0,-1 0 0 0 0,1-1 0 0 0,-1 1 0 0 0,0 0 0 0 0,1 0 0 0 0,-1-1 0 0 0,0 1 0 0 0,0 2-6 0 0,6 25 78 0 0,1-1 1 0 0,2 1 0 0 0,1-1-1 0 0,1-1 1 0 0,1 0 0 0 0,7 10-79 0 0,-13-25 34 0 0,-1 0 1 0 0,0 1-1 0 0,-1 0 1 0 0,0 0-1 0 0,-1 0 1 0 0,0 0-1 0 0,-1 0 1 0 0,-1 0-1 0 0,0 4-34 0 0,-2-15 47 0 0,0-1 0 0 0,0 1-1 0 0,0-1 1 0 0,0 1-1 0 0,-1-1 1 0 0,1 1-1 0 0,0-1 1 0 0,-1 0-1 0 0,1 0 1 0 0,-1 0-1 0 0,0 0 1 0 0,1 0 0 0 0,-1 0-1 0 0,0 0 1 0 0,1 0-1 0 0,-1 0 1 0 0,0-1-1 0 0,0 1 1 0 0,0-1-1 0 0,1 0 1 0 0,-1 1 0 0 0,0-1-1 0 0,0 0 1 0 0,0 0-1 0 0,0 0 1 0 0,0 0-1 0 0,0 0 1 0 0,0-1-1 0 0,1 1 1 0 0,-1-1-1 0 0,0 1 1 0 0,-2-1-47 0 0,-7 0 187 0 0,6-1-142 0 0,0 0 1 0 0,0 0-1 0 0,-1 0 1 0 0,1-1-1 0 0,1 1 1 0 0,-1-1 0 0 0,0 0-1 0 0,1-1 1 0 0,-1 1-1 0 0,1-1 1 0 0,0 0-1 0 0,0 0 1 0 0,1-1-1 0 0,-1 1 1 0 0,-1-3-46 0 0,-12-13 36 0 0,-17-12-471 0 0,-21-24-1144 0 0,21 17-8542 0 0,27 30-1044 0 0</inkml:trace>
  <inkml:trace contextRef="#ctx0" brushRef="#br0" timeOffset="4600.128">4197 233 0 0 0,'0'0'1903'0'0,"0"0"-31"0"0,0 0-115 0 0,0 0-95 0 0,0 0-106 0 0,0 0-153 0 0,0 0-168 0 0,-8-13-199 0 0,-28-40-117 0 0,-23 3 2925 0 0,41 41-3091 0 0,13 7-674 0 0,0 0 0 0 0,0 0 0 0 0,-1 0 0 0 0,1 0 1 0 0,0 1-1 0 0,-1 0 0 0 0,0 0 0 0 0,1 1 0 0 0,-1-1 0 0 0,0 1 1 0 0,1 0-1 0 0,-1 1 0 0 0,1 0 0 0 0,-1-1 0 0 0,0 2 0 0 0,1-1 1 0 0,0 1-1 0 0,-1 0 0 0 0,1 0 0 0 0,0 0 0 0 0,0 1 0 0 0,0-1 1 0 0,0 1-1 0 0,0 0 0 0 0,0 1-79 0 0,1 0 4 0 0,1-1-1 0 0,-1 0 1 0 0,0 1 0 0 0,1 0-1 0 0,0 0 1 0 0,0 0 0 0 0,0 0-1 0 0,1 1 1 0 0,0-1 0 0 0,-1 1-1 0 0,1-1 1 0 0,1 1 0 0 0,-1 0-1 0 0,1 0 1 0 0,0-1 0 0 0,0 1-1 0 0,0 0 1 0 0,0 0 0 0 0,1 0-1 0 0,0 1 1 0 0,0-1 0 0 0,1 0-1 0 0,-1 0 1 0 0,1 1-4 0 0,43 122 183 0 0,-27-90-86 0 0,10 30 96 0 0,98 273 472 0 0,-111-289-544 0 0,-1 1 0 0 0,-3 1 1 0 0,-3 0-1 0 0,-2 0 0 0 0,-1 10-121 0 0,-3-47 48 0 0,1 1 0 0 0,-2-1 1 0 0,0 0-1 0 0,-1 0 0 0 0,-1 0 0 0 0,0 0 0 0 0,-2 0 0 0 0,0 0 0 0 0,0 0 0 0 0,-2-1 0 0 0,0 0 0 0 0,-1 0 0 0 0,0-1 0 0 0,-2 0 1 0 0,1 0-1 0 0,-2-1 0 0 0,0 0 0 0 0,-1 0 0 0 0,-4 4-48 0 0,12-17 6 0 0,1 1 0 0 0,0 0 0 0 0,-1-1 0 0 0,1 1 0 0 0,-1-1 0 0 0,0 0 0 0 0,1 0 0 0 0,-1 0 0 0 0,0 0 1 0 0,0 0-1 0 0,0-1 0 0 0,0 1 0 0 0,0-1 0 0 0,0 0 0 0 0,0 0 0 0 0,1 0 0 0 0,-1 0 0 0 0,0 0 0 0 0,0-1 0 0 0,0 1 0 0 0,0-1 0 0 0,0 0 0 0 0,0 0 0 0 0,1 0 1 0 0,-1 0-1 0 0,0 0 0 0 0,1-1 0 0 0,-1 1 0 0 0,1-1 0 0 0,0 0 0 0 0,-1 1 0 0 0,1-1 0 0 0,0 0 0 0 0,0 0 0 0 0,0-1 0 0 0,0 1 0 0 0,0 0 0 0 0,1-1 1 0 0,-1 1-1 0 0,0-2-6 0 0,-5-8-212 0 0,-1-1 1 0 0,2 0-1 0 0,0 0 1 0 0,0-1 0 0 0,2 1-1 0 0,-1-1 1 0 0,2-1-1 0 0,0 1 1 0 0,-1-9 211 0 0,-1-29-4069 0 0,3 2-4955 0 0,2 35 1112 0 0</inkml:trace>
  <inkml:trace contextRef="#ctx0" brushRef="#br0" timeOffset="7497.779">4755 730 0 0 0,'0'0'319'0'0,"0"0"804"0"0,0 0 74 0 0,0 0-245 0 0,0 0-295 0 0,0 0-171 0 0,0 0-70 0 0,-7-3-11 0 0,5 3-388 0 0,0-1 49 0 0,-1 0 0 0 0,1 0 1 0 0,0 0-1 0 0,-1 0 0 0 0,1 1 0 0 0,-1-1 0 0 0,1 1 0 0 0,-1 0 0 0 0,1 0 0 0 0,0-1 0 0 0,-1 2 0 0 0,1-1 1 0 0,-1 0-1 0 0,1 0 0 0 0,-1 1 0 0 0,1 0 0 0 0,-1-1 0 0 0,1 1 0 0 0,0 0 0 0 0,0 0 0 0 0,-1 0 0 0 0,1 0 1 0 0,0 1-1 0 0,0-1 0 0 0,0 1 0 0 0,0-1-66 0 0,-12 11 131 0 0,0 0-1 0 0,1 0 1 0 0,1 1-1 0 0,0 1 1 0 0,0 0 0 0 0,2 1-1 0 0,0 0 1 0 0,0 0-1 0 0,2 1 1 0 0,0 1 0 0 0,0-1-1 0 0,2 1 1 0 0,0 0-1 0 0,1 1 1 0 0,1-1 0 0 0,-2 14-131 0 0,4-25 87 0 0,1 0 0 0 0,0 0 0 0 0,0-1 0 0 0,1 1 0 0 0,-1 0 0 0 0,1 0 0 0 0,1 0 0 0 0,-1 0 1 0 0,1-1-1 0 0,0 1 0 0 0,0 0 0 0 0,0-1 0 0 0,1 1 0 0 0,0 0 0 0 0,0-1 0 0 0,1 0 0 0 0,-1 0 0 0 0,1 1 0 0 0,0-1 1 0 0,1-1-1 0 0,-1 1 0 0 0,1 0 0 0 0,0-1 0 0 0,0 0 0 0 0,0 0 0 0 0,1 0 0 0 0,-1-1 0 0 0,1 1 0 0 0,0-1 0 0 0,0 0 1 0 0,0 0-1 0 0,1-1 0 0 0,-1 0 0 0 0,0 0 0 0 0,1 0 0 0 0,4 1-87 0 0,-1-3 278 0 0,0 0 1 0 0,1-1-1 0 0,-1 0 0 0 0,0-1 0 0 0,0 0 1 0 0,0 0-1 0 0,0-1 0 0 0,0 0 0 0 0,0 0 1 0 0,-1-1-1 0 0,1 0 0 0 0,-1-1 0 0 0,0 0 1 0 0,0 0-1 0 0,-1-1 0 0 0,0 0 0 0 0,0 0 1 0 0,0-1-1 0 0,-1 1 0 0 0,6-9-278 0 0,8-5 67 0 0,-1-1 0 0 0,0 0 0 0 0,-2-2 0 0 0,-1 0-1 0 0,0-1 1 0 0,-2-1 0 0 0,-1 0 0 0 0,-1-1 0 0 0,-1 0-1 0 0,-1-1 1 0 0,-1 0 0 0 0,-2-1 0 0 0,-1 0 0 0 0,-1 0 0 0 0,-1 0-1 0 0,-2 0 1 0 0,0-1 0 0 0,-3-15-67 0 0,-1 32-116 0 0,0 2 0 0 0,-1-1 1 0 0,-1 0-1 0 0,0 0 0 0 0,0 1 0 0 0,-1 0 0 0 0,0 0 0 0 0,-1 0 0 0 0,0 1 1 0 0,-1 0-1 0 0,0 0 0 0 0,0 0 0 0 0,-1 1 0 0 0,0 0 0 0 0,0 1 0 0 0,-7-5 116 0 0,12 10-28 0 0,0 0-1 0 0,0 0 1 0 0,-1 0-1 0 0,1 0 0 0 0,-1 1 1 0 0,1-1-1 0 0,-1 1 1 0 0,0 0-1 0 0,0 1 0 0 0,1-1 1 0 0,-1 0-1 0 0,0 1 1 0 0,0 0-1 0 0,0 0 0 0 0,0 0 1 0 0,1 0-1 0 0,-1 1 1 0 0,0 0-1 0 0,0-1 0 0 0,1 1 1 0 0,-1 1-1 0 0,0-1 1 0 0,1 0-1 0 0,-1 1 1 0 0,1 0-1 0 0,-1 0 0 0 0,1 0 1 0 0,0 0-1 0 0,0 0 1 0 0,0 1-1 0 0,0-1 0 0 0,1 1 1 0 0,-1 0-1 0 0,0 0 1 0 0,1 0-1 0 0,-2 3 29 0 0,-67 126-9 0 0,67-117 89 0 0,0 0 1 0 0,0 1 0 0 0,2-1 0 0 0,0 1 0 0 0,1 0 0 0 0,0-1 0 0 0,1 1 0 0 0,1 0 0 0 0,0 0 0 0 0,2-1 0 0 0,-1 1 0 0 0,2-1 0 0 0,0 1 0 0 0,1-1 0 0 0,0-1 0 0 0,2 1 0 0 0,-1-1 0 0 0,2 0-1 0 0,0 0 1 0 0,0-1 0 0 0,1 0 0 0 0,1-1 0 0 0,2 2-81 0 0,0 1 147 0 0,1 0 0 0 0,0-1 0 0 0,1-1 0 0 0,0 0 0 0 0,1-1 0 0 0,1-1 0 0 0,0 0 0 0 0,0-1 0 0 0,7 2-147 0 0,41 18-767 0 0,-74-46-11254 0 0,6 10 5233 0 0</inkml:trace>
  <inkml:trace contextRef="#ctx0" brushRef="#br0" timeOffset="8279.657">5050 358 0 0 0,'0'0'854'0'0,"0"0"750"0"0,0 0 262 0 0,0 0-109 0 0,0 0-268 0 0,0 0-322 0 0,0 0-275 0 0,0 0-137 0 0,0 0-26 0 0,0 0 29 0 0,0 0 26 0 0,6-3 11 0 0,15-5-71 0 0,1 1 0 0 0,-1 1 0 0 0,1 1 0 0 0,0 1 0 0 0,0 0 0 0 0,0 2 1 0 0,0 1-1 0 0,10 1-724 0 0,-31 1 28 0 0,1 1 1 0 0,-1-1-1 0 0,1 1 1 0 0,-1 0-1 0 0,0 0 1 0 0,0 0-1 0 0,0 0 1 0 0,0 0-1 0 0,-1 0 1 0 0,1 0-1 0 0,0 0 0 0 0,-1 0 1 0 0,1 0-1 0 0,-1 0 1 0 0,0 1-1 0 0,0-1 1 0 0,0 0-1 0 0,0 0 1 0 0,0 0-1 0 0,0 1 1 0 0,-1-1-1 0 0,1 0 1 0 0,-1 0-1 0 0,1 0 1 0 0,-1 0-1 0 0,0 0 1 0 0,0 0-1 0 0,0 0 1 0 0,0 0-1 0 0,0 0 0 0 0,0 0 1 0 0,0-1-1 0 0,-1 1 1 0 0,1 0-1 0 0,-1-1 1 0 0,1 1-1 0 0,-2 0-28 0 0,-73 96 748 0 0,75-98-742 0 0,1 1 0 0 0,-1 0 0 0 0,1-1 0 0 0,0 1 0 0 0,-1-1 0 0 0,1 1 0 0 0,-1 0 0 0 0,1-1 0 0 0,0 1 0 0 0,-1 0 0 0 0,1 0 0 0 0,0-1 0 0 0,0 1 0 0 0,0 0 0 0 0,0 0 0 0 0,0-1-1 0 0,0 1 1 0 0,-1 0 0 0 0,2 0 0 0 0,-1-1 0 0 0,0 1 0 0 0,0 0 0 0 0,0 0 0 0 0,0-1 0 0 0,0 1 0 0 0,1 0 0 0 0,-1-1 0 0 0,0 1 0 0 0,1 0 0 0 0,-1-1 0 0 0,0 1 0 0 0,1 0 0 0 0,-1-1-1 0 0,1 1 1 0 0,-1-1 0 0 0,1 1 0 0 0,-1 0 0 0 0,1-1 0 0 0,-1 0 0 0 0,1 1 0 0 0,0-1 0 0 0,-1 1 0 0 0,1-1 0 0 0,0 0 0 0 0,-1 1 0 0 0,1-1 0 0 0,0 0 0 0 0,0 0 0 0 0,-1 1 0 0 0,1-1-1 0 0,0 0 1 0 0,-1 0 0 0 0,2 0-6 0 0,42 4 427 0 0,-40-4-366 0 0,117-33 727 0 0,-50 7-3881 0 0,-63 24-727 0 0,-4 0 313 0 0,0 2-2379 0 0,-4 0-443 0 0</inkml:trace>
  <inkml:trace contextRef="#ctx0" brushRef="#br0" timeOffset="8746.545">5337 851 2721 0 0,'0'0'1752'0'0,"0"0"-658"0"0,0 0-274 0 0,0 0 356 0 0,0 0 443 0 0,0 0 200 0 0,0 0-125 0 0,0 0-309 0 0,0 0-259 0 0,0 0-167 0 0,0 0-71 0 0,0 0-75 0 0,0 0-63 0 0,27 1-78 0 0,87 1-102 0 0,52-19 1091 0 0,-60-8-2105 0 0,-106 24-417 0 0,8-4-49 0 0,-6 3-3185 0 0,-4 2-4734 0 0,2 0 2449 0 0</inkml:trace>
  <inkml:trace contextRef="#ctx0" brushRef="#br0" timeOffset="9111.464">5528 619 1504 0 0,'0'0'2002'0'0,"0"0"-724"0"0,0 0-77 0 0,0 0 392 0 0,0 0 354 0 0,0 0 102 0 0,0 0-200 0 0,0 0-409 0 0,-1 33-401 0 0,-3 102-316 0 0,13-22 385 0 0,-6-67-998 0 0,4 51 568 0 0,1-31-3660 0 0,-8-65 2066 0 0,0 1-281 0 0,1-1-5187 0 0,0-1-658 0 0</inkml:trace>
  <inkml:trace contextRef="#ctx0" brushRef="#br0" timeOffset="20074.003">4525 292 0 0 0,'0'0'413'0'0,"0"0"686"0"0,-14 31 120 0 0,-43 101-123 0 0,28-22 716 0 0,20-59-632 0 0,3 1 1 0 0,1 0-1 0 0,3 0 1 0 0,2 0 0 0 0,2 0-1 0 0,3 3-1180 0 0,-1-28 387 0 0,0-1 0 0 0,2 1 1 0 0,1-1-1 0 0,1-1 0 0 0,1 0 0 0 0,2 0 0 0 0,0-1 0 0 0,1 0 0 0 0,2-1 0 0 0,0 0 1 0 0,2-1-1 0 0,12 13-387 0 0,6-1 200 0 0,3-2-1 0 0,0-1 1 0 0,2-2 0 0 0,1-2 0 0 0,1-1 0 0 0,2-2 0 0 0,33 12-200 0 0,6 2-2249 0 0,-52-25-3859 0 0,-15-8-4302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36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24 682 0 0 0,'0'0'436'0'0,"0"0"651"0"0,0 0 395 0 0,0 0 66 0 0,0 0-206 0 0,0 0-318 0 0,0 0-263 0 0,0 0-183 0 0,0 20-70 0 0,6 126 987 0 0,23 134 3050 0 0,-29-272-4449 0 0,0-7-43 0 0,1 0-1 0 0,-1 0 1 0 0,0 0 0 0 0,0 1 0 0 0,1-1-1 0 0,-1 0 1 0 0,0 0 0 0 0,0 0 0 0 0,0 1-1 0 0,0-1 1 0 0,0 0 0 0 0,0 0 0 0 0,-1 1-1 0 0,1-1 1 0 0,0 0 0 0 0,0 0 0 0 0,-1 0-1 0 0,1 1 1 0 0,-1-1 0 0 0,1 0 0 0 0,-1 0-1 0 0,0 0 1 0 0,1 0 0 0 0,-1 0 0 0 0,0 0-1 0 0,0 0 1 0 0,0 0 0 0 0,0-1 0 0 0,0 1 0 0 0,0 0-1 0 0,0 0 1 0 0,0-1 0 0 0,0 1 0 0 0,0 0-1 0 0,0-1 1 0 0,0 1 0 0 0,0-1 0 0 0,0 0-1 0 0,-1 1 1 0 0,1-1 0 0 0,0 0 0 0 0,0 0-1 0 0,-1 0-52 0 0,-1-1 62 0 0,1-1 0 0 0,-1 0 0 0 0,1 0 0 0 0,-1-1-1 0 0,1 1 1 0 0,0 0 0 0 0,0-1 0 0 0,0 0 0 0 0,0 1-1 0 0,1-1 1 0 0,-1 0 0 0 0,1 0 0 0 0,0 0 0 0 0,-1 0-1 0 0,1 0 1 0 0,1 0 0 0 0,-1 0 0 0 0,0 0-1 0 0,1 0 1 0 0,-1-1 0 0 0,1 1 0 0 0,0 0 0 0 0,0 0-1 0 0,1-1 1 0 0,-1 1 0 0 0,0 0 0 0 0,1 0 0 0 0,0-2-62 0 0,-1 0 94 0 0,0-20-36 0 0,1 0 1 0 0,1 0-1 0 0,1 0 0 0 0,1 1 1 0 0,1-1-1 0 0,1 1 1 0 0,1 0-1 0 0,2 0 0 0 0,0 1 1 0 0,1 0-1 0 0,2 1 1 0 0,0 0-1 0 0,1 1 1 0 0,1 0-1 0 0,1 1 0 0 0,1 1 1 0 0,1 0-1 0 0,0 1 1 0 0,2 1-1 0 0,2-1-58 0 0,-18 16-4 0 0,1-2 4 0 0,0 0 0 0 0,1 0 0 0 0,0 0 0 0 0,0 1 0 0 0,0 0 0 0 0,0 0 0 0 0,1 0 0 0 0,-1 0 0 0 0,1 1 0 0 0,-1 0 0 0 0,1 0 0 0 0,0 1 0 0 0,0-1 0 0 0,0 1 0 0 0,5 0 0 0 0,-9 3-1 0 0,-1-1 0 0 0,1 1 1 0 0,-1 0-1 0 0,0 0 0 0 0,1 0 0 0 0,-1 0 1 0 0,0 0-1 0 0,0 0 0 0 0,-1 0 0 0 0,1 0 0 0 0,0 0 1 0 0,-1 0-1 0 0,1 1 0 0 0,-1-1 0 0 0,0 0 0 0 0,1 0 1 0 0,-1 1-1 0 0,0-1 0 0 0,-1 0 0 0 0,1 0 1 0 0,0 1-1 0 0,-1-1 0 0 0,1 0 1 0 0,0 2-3 0 0,-17 92 139 0 0,15-66-2395 0 0,15-30-6859 0 0,-11 0 1821 0 0</inkml:trace>
  <inkml:trace contextRef="#ctx0" brushRef="#br0" timeOffset="414.702">487 347 3737 0 0,'0'0'1349'0'0,"0"0"-423"0"0,0 0-10 0 0,0 0 432 0 0,0 0 454 0 0,0 0 175 0 0,0 0-253 0 0,0 0-432 0 0,0 0-366 0 0,0 0-261 0 0,0 0-114 0 0,0 0-88 0 0,26 1-88 0 0,117 5 161 0 0,-141-6-520 0 0,0 0 0 0 0,0 0 1 0 0,-1 0-1 0 0,1 0 1 0 0,0 0-1 0 0,0 0 0 0 0,-1 0 1 0 0,1 0-1 0 0,0 1 1 0 0,-1-1-1 0 0,1 1 0 0 0,0-1 1 0 0,-1 1-1 0 0,1 0 0 0 0,-1-1 1 0 0,1 1-1 0 0,-1 0 1 0 0,1 0-1 0 0,-1 0 0 0 0,0 0 1 0 0,1 1-1 0 0,-1-1 1 0 0,0 0-1 0 0,0 0 0 0 0,0 1 1 0 0,0-1-1 0 0,0 1 1 0 0,0-1-1 0 0,0 1 0 0 0,0-1 1 0 0,-1 1-1 0 0,1-1 0 0 0,-1 1 1 0 0,1 0-1 0 0,-1 0 1 0 0,1-1-1 0 0,-1 1 0 0 0,0 0 1 0 0,0-1-1 0 0,0 1 1 0 0,0 0-1 0 0,0 0 0 0 0,0-1 1 0 0,-1 1-1 0 0,1 0 0 0 0,-1-1 1 0 0,1 1-1 0 0,-1 0 1 0 0,1-1-1 0 0,-1 1 0 0 0,0-1 1 0 0,0 2-17 0 0,-98 142 631 0 0,98-144-630 0 0,0 0 1 0 0,1 1 0 0 0,-1-1 0 0 0,0 0 0 0 0,1 0 0 0 0,-1 1-1 0 0,1-1 1 0 0,0 0 0 0 0,-1 1 0 0 0,1-1 0 0 0,0 0 0 0 0,0 1 0 0 0,0-1-1 0 0,0 1 1 0 0,0-1 0 0 0,0 0 0 0 0,0 1 0 0 0,0-1 0 0 0,1 1-1 0 0,-1-1 1 0 0,0 0 0 0 0,1 1 0 0 0,-1-1 0 0 0,1 0 0 0 0,0 0-1 0 0,-1 1 1 0 0,1-1 0 0 0,0 0 0 0 0,0 0 0 0 0,0 0 0 0 0,0 0-1 0 0,0 0 1 0 0,0 0 0 0 0,0 0 0 0 0,0 0 0 0 0,0 0 0 0 0,0-1-1 0 0,0 1 1 0 0,1 0 0 0 0,-1-1 0 0 0,0 1 0 0 0,0-1 0 0 0,1 1-1 0 0,-1-1 1 0 0,0 0 0 0 0,1 1 0 0 0,0-1-2 0 0,69 4 294 0 0,-4-18 432 0 0,-15 3-4024 0 0,-19 7-8823 0 0,-30 4 6364 0 0</inkml:trace>
  <inkml:trace contextRef="#ctx0" brushRef="#br0" timeOffset="750.629">741 932 6337 0 0,'0'0'1065'0'0,"0"0"-261"0"0,0 0 240 0 0,0 0 427 0 0,0 0 259 0 0,0 0-39 0 0,0 0-280 0 0,0 0-326 0 0,0 0-243 0 0,0 0-214 0 0,0 0-172 0 0,0 0-85 0 0,35-3-105 0 0,105-10-70 0 0,-55-4 102 0 0,-68 14-396 0 0,43-19-2555 0 0,-58 12-6028 0 0,-2 9 6457 0 0,0-3-3815 0 0</inkml:trace>
  <inkml:trace contextRef="#ctx0" brushRef="#br0" timeOffset="1052.905">865 723 3377 0 0,'0'0'1603'0'0,"0"0"-291"0"0,0 0-73 0 0,0 0 219 0 0,0 0 199 0 0,0 0 45 0 0,-2 33-215 0 0,-6 105-395 0 0,-10 128-322 0 0,28-244-3021 0 0,5-17-5407 0 0,-10-5 1870 0 0</inkml:trace>
  <inkml:trace contextRef="#ctx0" brushRef="#br0" timeOffset="1376.795">1257 572 1912 0 0,'0'0'2410'0'0,"0"0"-783"0"0,0 0-345 0 0,0 0 181 0 0,0 0 271 0 0,0 0 82 0 0,0 0-198 0 0,0 0-338 0 0,0 0-311 0 0,0 0-215 0 0,31-12-129 0 0,95-35-96 0 0,-42 32 609 0 0,-82 15-1119 0 0,0 0-1 0 0,0 0 1 0 0,0 0-1 0 0,0 0 1 0 0,1 1-1 0 0,-1-1 0 0 0,0 1 1 0 0,0-1-1 0 0,0 1 1 0 0,0 0-1 0 0,0 0 1 0 0,0 0-1 0 0,0 0 0 0 0,-1 0 1 0 0,1 0-1 0 0,0 0 1 0 0,0 1-1 0 0,-1-1 1 0 0,1 0-1 0 0,-1 1 1 0 0,1 0-1 0 0,-1-1 0 0 0,0 1 1 0 0,0 0-1 0 0,1 0 1 0 0,-1 0-1 0 0,-1-1 1 0 0,1 1-1 0 0,0 0 0 0 0,0 0 1 0 0,-1 1-1 0 0,1-1 1 0 0,-1 0-1 0 0,1 0 1 0 0,-1 0-1 0 0,0 0 0 0 0,0 0 1 0 0,0 0-1 0 0,0 1 1 0 0,0-1-1 0 0,-1 0 1 0 0,1 0-1 0 0,-1 0 0 0 0,0 1-17 0 0,-34 95 289 0 0,-169 191-53 0 0,202-287-239 0 0,-1 0 0 0 0,1 1 0 0 0,0-1 0 0 0,0 1 0 0 0,0 0 0 0 0,0 0 0 0 0,0 0 0 0 0,0 0 0 0 0,1 0 0 0 0,-1 0 0 0 0,1 0 0 0 0,0 1 0 0 0,0-1 0 0 0,0 0 0 0 0,1 1 0 0 0,-1-1 0 0 0,1 0 0 0 0,0 1 0 0 0,0-1 0 0 0,0 1 0 0 0,0-1 0 0 0,0 1 0 0 0,1-1-1 0 0,0 0 1 0 0,-1 1 0 0 0,1-1 0 0 0,1 0 0 0 0,-1 0 0 0 0,0 1 0 0 0,1-1 0 0 0,-1 0 0 0 0,1 0 0 0 0,0-1 0 0 0,0 1 0 0 0,0 0 0 0 0,3 2 2 0 0,5-1 27 0 0,0 0 1 0 0,1-1-1 0 0,-1 0 0 0 0,1-1 0 0 0,0 0 0 0 0,0 0 1 0 0,0-1-1 0 0,0-1 0 0 0,0 0 0 0 0,0 0 1 0 0,0-1-1 0 0,0 0 0 0 0,0-1 0 0 0,-1-1-27 0 0,63-23-666 0 0,-51 16-3298 0 0,0-2-5503 0 0,-19 8 2760 0 0</inkml:trace>
  <inkml:trace contextRef="#ctx0" brushRef="#br0" timeOffset="1903.545">1850 829 6777 0 0,'0'0'1334'0'0,"0"0"-331"0"0,0 0-48 0 0,0 0 146 0 0,0 0 57 0 0,0 0-87 0 0,0 0-275 0 0,0 0-309 0 0,0 0-211 0 0,0 0-129 0 0,0 0-69 0 0,0 0-27 0 0,0 0-12 0 0,-19 27-21 0 0,-58 81-31 0 0,56-59-36 0 0,22-41 13 0 0,-2-5 33 0 0,1-1 1 0 0,0 1-1 0 0,0 0 1 0 0,0-1-1 0 0,1 1 1 0 0,-1 0-1 0 0,1-1 1 0 0,-1 1 0 0 0,1-1-1 0 0,0 1 1 0 0,0-1-1 0 0,0 1 1 0 0,0-1-1 0 0,1 1 1 0 0,-1-1-1 0 0,0 0 1 0 0,1 0 0 0 0,0 0-1 0 0,0 0 1 0 0,-1 0-1 0 0,1 0 1 0 0,0 0-1 0 0,1 0 1 0 0,-1-1-1 0 0,0 1 1 0 0,0-1 0 0 0,1 0-1 0 0,-1 1 1 0 0,0-1-1 0 0,1 0 1 0 0,0 0-1 0 0,-1-1 1 0 0,1 1-1 0 0,-1-1 1 0 0,1 1 0 0 0,1-1 2 0 0,5 1 213 0 0,0-1 1 0 0,0 0 0 0 0,0-1 0 0 0,0 0 0 0 0,0-1 0 0 0,0 1 0 0 0,-1-2 0 0 0,1 1 0 0 0,0-1 0 0 0,-1-1 0 0 0,0 1 0 0 0,0-1 0 0 0,0-1 0 0 0,0 0 0 0 0,-1 0-1 0 0,0 0 1 0 0,0-1 0 0 0,0 0 0 0 0,-1 0 0 0 0,3-3-214 0 0,8-10 331 0 0,-1 0 0 0 0,0-1-1 0 0,-2-1 1 0 0,0 0 0 0 0,-1-1-1 0 0,6-18-330 0 0,-5 12-110 0 0,-1-1 0 0 0,-2-1 0 0 0,-1 0-1 0 0,-1-1 1 0 0,-2 0 0 0 0,-1 0 0 0 0,-1 0 0 0 0,0-25 110 0 0,-5 51-34 0 0,0 0 1 0 0,0 0-1 0 0,0 0 1 0 0,-1 0-1 0 0,1 0 1 0 0,-1 0 0 0 0,0 0-1 0 0,-1 0 1 0 0,1 0-1 0 0,-1 1 1 0 0,0-1-1 0 0,0 0 1 0 0,-1 1-1 0 0,1 0 1 0 0,-1-1-1 0 0,0 1 1 0 0,0 0-1 0 0,0 1 1 0 0,-1-1 0 0 0,1 0-1 0 0,-1 1 1 0 0,0 0-1 0 0,0 0 1 0 0,0 0-1 0 0,0 0 1 0 0,-1 1-1 0 0,1 0 1 0 0,-1 0-1 0 0,1 0 1 0 0,-1 0 0 0 0,0 1-1 0 0,0-1 1 0 0,0 1-1 0 0,-1 0 34 0 0,2 4-5 0 0,-1-1-1 0 0,0 0 1 0 0,0 1-1 0 0,1 0 1 0 0,0 0-1 0 0,-1 0 1 0 0,1 1-1 0 0,0-1 1 0 0,1 1 0 0 0,-1 0-1 0 0,1 0 1 0 0,-1 1-1 0 0,1-1 1 0 0,1 0-1 0 0,-1 1 1 0 0,0 0-1 0 0,1 0 1 0 0,0 0-1 0 0,0 0 1 0 0,1 0-1 0 0,-1 4 6 0 0,-3 8 49 0 0,2 1 0 0 0,0-1 0 0 0,1 1 0 0 0,0-1-1 0 0,2 1 1 0 0,0 0 0 0 0,1 0 0 0 0,1-1 0 0 0,0 1 0 0 0,5 15-49 0 0,-1-13 57 0 0,2 0 0 0 0,0 0 0 0 0,1 0 0 0 0,1-1 0 0 0,1-1 0 0 0,1 0 1 0 0,10 12-58 0 0,-15-19 16 0 0,46 44-633 0 0,-39-49-3895 0 0,3-4-4405 0 0,-14-2 2825 0 0</inkml:trace>
  <inkml:trace contextRef="#ctx0" brushRef="#br0" timeOffset="2210.904">2380 774 11266 0 0,'0'0'1661'0'0,"0"0"-525"0"0,0 0-60 0 0,0 0 253 0 0,0 0 127 0 0,0 0-163 0 0,0 0-452 0 0,0 0-391 0 0,0 0-214 0 0,0 0-114 0 0,0 0-33 0 0,0 0-14 0 0,0 0-27 0 0,-2 8-11 0 0,-7 35-496 0 0,9-42-174 0 0,-4-2-13805 0 0,4-2 8853 0 0</inkml:trace>
  <inkml:trace contextRef="#ctx0" brushRef="#br0" timeOffset="2550.574">2569 988 472 0 0,'0'0'1919'0'0,"0"0"-128"0"0,0 0-2 0 0,0 0 34 0 0,0 0-72 0 0,0 0-262 0 0,0 0-320 0 0,0 0-277 0 0,0 0-161 0 0,0 0-31 0 0,0 0 17 0 0,0 0 35 0 0,0 0 6 0 0,4 19-17 0 0,11 60-27 0 0,-11-59-19 0 0,-4-20 4 0 0,0 0-7 0 0,0 0-6 0 0,-3-11-323 0 0,0 0 0 0 0,1 1 0 0 0,1-1-1 0 0,0 0 1 0 0,0 0 0 0 0,1 0 0 0 0,0 0-1 0 0,1 0 1 0 0,1 0 0 0 0,0-3-363 0 0,2-9 13 0 0,1 1-1 0 0,0-1 1 0 0,2 1 0 0 0,1 0 0 0 0,0 0-1 0 0,2 1 1 0 0,0 0 0 0 0,2 0-1 0 0,0 1 1 0 0,1 1 0 0 0,5-4-13 0 0,-16 20-28 0 0,1 0-1 0 0,0 1 1 0 0,0-1-1 0 0,0 1 1 0 0,1 0-1 0 0,-1 0 1 0 0,1 0 0 0 0,-1 1-1 0 0,1-1 1 0 0,-1 1-1 0 0,1-1 1 0 0,0 1-1 0 0,0 1 1 0 0,-1-1-1 0 0,1 0 1 0 0,0 1 0 0 0,0 0-1 0 0,0 0 1 0 0,0 0-1 0 0,0 0 1 0 0,0 1-1 0 0,1-1 29 0 0,-3 3-22 0 0,0-1 0 0 0,1 0-1 0 0,-1 0 1 0 0,-1 1-1 0 0,1-1 1 0 0,0 1-1 0 0,0-1 1 0 0,-1 1 0 0 0,0 0-1 0 0,1 0 1 0 0,-1 0-1 0 0,0 0 1 0 0,0-1-1 0 0,-1 1 1 0 0,1 1 0 0 0,-1-1-1 0 0,1 0 1 0 0,-1 0-1 0 0,0 0 1 0 0,0 0-1 0 0,0 0 1 0 0,-1 1 22 0 0,1-3-73 0 0,0 0-1 0 0,0 1 1 0 0,0-1 0 0 0,0 0 0 0 0,0 0-1 0 0,0 0 1 0 0,0 1 0 0 0,0-1-1 0 0,0 0 1 0 0,1 0 0 0 0,-1 0-1 0 0,1 1 1 0 0,-1-1 0 0 0,1 0 0 0 0,-1 0-1 0 0,1 0 1 0 0,-1 0 0 0 0,1 0-1 0 0,0 0 1 0 0,0 0 0 0 0,0 0 0 0 0,-1 0-1 0 0,1-1 1 0 0,0 1 0 0 0,0 0-1 0 0,0 0 1 0 0,0-1 0 0 0,0 1-1 0 0,0-1 1 0 0,1 1 0 0 0,-1-1 0 0 0,0 1 73 0 0,12 1-4505 0 0,1-2-4820 0 0,-12 0 1871 0 0</inkml:trace>
  <inkml:trace contextRef="#ctx0" brushRef="#br0" timeOffset="2862.004">2549 402 8634 0 0,'0'0'1489'0'0,"0"0"-368"0"0,0 0-12 0 0,0 0 213 0 0,0 0 78 0 0,0 0-170 0 0,0 0-310 0 0,0 0-257 0 0,0 0-175 0 0,0 0-117 0 0,0 0-70 0 0,0 0-65 0 0,0 0-52 0 0,33 5-48 0 0,100 12-41 0 0,-20-13 329 0 0,-108-33 237 0 0,-7 22-647 0 0,0 0-1 0 0,0 0 1 0 0,0 1-1 0 0,-1-1 1 0 0,0 1-1 0 0,0-1 1 0 0,-1 1-1 0 0,0 0 0 0 0,0 0 1 0 0,0 0-1 0 0,-1 1 1 0 0,-1-2-14 0 0,-4-6-16 0 0,-64-77-1178 0 0,57 72-2970 0 0,0 1-3754 0 0,13 13 264 0 0</inkml:trace>
  <inkml:trace contextRef="#ctx0" brushRef="#br0" timeOffset="3701.381">1741 163 0 0 0,'0'0'321'0'0,"0"0"1026"0"0,0 0 395 0 0,0 0 166 0 0,0 0 41 0 0,0 0-118 0 0,0 0-335 0 0,0 0-361 0 0,0 0-257 0 0,0 0-175 0 0,0 0-119 0 0,0 0-50 0 0,0 0-41 0 0,31-6-53 0 0,97-19-31 0 0,-4 12 634 0 0,-45 13-676 0 0,-78 0-313 0 0,-1 0 96 0 0,0 0 140 0 0,-46-33 673 0 0,-10-9-2354 0 0,40 25-1443 0 0,1-1-3422 0 0,8 10-1900 0 0</inkml:trace>
  <inkml:trace contextRef="#ctx0" brushRef="#br0" timeOffset="8547.744">3114 248 0 0 0,'0'0'711'0'0,"0"0"265"0"0,0 0 283 0 0,0 0 200 0 0,0 0-60 0 0,0 0-282 0 0,0 0-320 0 0,0 0-236 0 0,0 0-49 0 0,3 3 31 0 0,20 39 502 0 0,-2 1-1 0 0,-1 1 1 0 0,-3 1-1 0 0,-1 0 1 0 0,-3 1 0 0 0,-1 1-1 0 0,4 43-1044 0 0,0 146 524 0 0,-17-222-579 0 0,0 0 0 0 0,-2-1-1 0 0,1 1 1 0 0,-2 0-1 0 0,1-1 1 0 0,-2 0 0 0 0,0 0-1 0 0,0 0 1 0 0,-1-1 0 0 0,-1 1-1 0 0,0-2 1 0 0,-1 1 0 0 0,0-1-1 0 0,-1 0 1 0 0,0 0-1 0 0,-1-1 1 0 0,0 0 55 0 0,-91 71-3718 0 0,-6-21-5008 0 0,79-48 4941 0 0</inkml:trace>
  <inkml:trace contextRef="#ctx0" brushRef="#br0" timeOffset="13084.913">3749 686 0 0 0,'0'0'1227'0'0,"0"0"393"0"0,0 0 214 0 0,0 0 1 0 0,0 0-157 0 0,0 0-242 0 0,0 0-277 0 0,0 0-193 0 0,0 0-144 0 0,-2-9-95 0 0,-10-26-48 0 0,11 34-599 0 0,-1-1 0 0 0,0 1 1 0 0,1 0-1 0 0,-1 0 0 0 0,0 0 0 0 0,0 0 0 0 0,0 0 1 0 0,0 0-1 0 0,1 0 0 0 0,-1 1 0 0 0,0-1 0 0 0,0 1 1 0 0,-1-1-1 0 0,1 1 0 0 0,0 0 0 0 0,0 0 1 0 0,0-1-1 0 0,0 2 0 0 0,0-1 0 0 0,0 0 0 0 0,0 0 1 0 0,0 1-1 0 0,0-1 0 0 0,0 1 0 0 0,0 0 0 0 0,0-1 1 0 0,0 1-1 0 0,-1 1-80 0 0,-14 7 19 0 0,1 0 0 0 0,1 1 0 0 0,0 1 0 0 0,0 1 0 0 0,1 0 0 0 0,1 0 0 0 0,0 2 0 0 0,-9 11-19 0 0,13-15-17 0 0,0 1 0 0 0,1 0 0 0 0,1 1-1 0 0,0 0 1 0 0,0 0 0 0 0,1 0 0 0 0,0 1 0 0 0,1-1 0 0 0,1 1 0 0 0,0 1 0 0 0,1-1 0 0 0,0 1 0 0 0,1-1-1 0 0,1 1 1 0 0,0 0 0 0 0,1-1 0 0 0,0 5 17 0 0,1-13 12 0 0,0-1-1 0 0,0 0 1 0 0,0 0-1 0 0,1 0 1 0 0,-1 0-1 0 0,1 0 1 0 0,0-1-1 0 0,0 1 1 0 0,1 0-1 0 0,-1-1 1 0 0,1 0-1 0 0,-1 1 1 0 0,1-1-1 0 0,0 0 1 0 0,0 0-1 0 0,1-1 1 0 0,-1 1-1 0 0,0-1 1 0 0,1 1-1 0 0,0-1 1 0 0,-1 0-1 0 0,1 0 1 0 0,0-1-1 0 0,0 1 1 0 0,0-1-1 0 0,0 0 1 0 0,0 0-1 0 0,1 0 1 0 0,-1-1 0 0 0,1 1-12 0 0,4-1 136 0 0,-1 1 1 0 0,1-1 0 0 0,0 0 0 0 0,0-1-1 0 0,0 0 1 0 0,-1-1 0 0 0,1 1 0 0 0,-1-2 0 0 0,1 1-1 0 0,-1-1 1 0 0,0-1 0 0 0,0 1 0 0 0,0-1 0 0 0,2-2-137 0 0,14-12 145 0 0,-1-2 0 0 0,0-1 0 0 0,-2-1 0 0 0,0-1 0 0 0,-1-1 1 0 0,-2 0-1 0 0,0-1 0 0 0,-2-1 0 0 0,-1-1 0 0 0,-1 0 0 0 0,-1-1 1 0 0,-1-1-1 0 0,-2 0 0 0 0,6-25-145 0 0,-11 36-280 0 0,-1-1 0 0 0,0 1 0 0 0,-2-1-1 0 0,0 1 1 0 0,-1-1 0 0 0,0 0 0 0 0,-2 1 0 0 0,0-1 0 0 0,-2 0 0 0 0,0 1 0 0 0,-1 0-1 0 0,0-1 1 0 0,-2 2 0 0 0,0-1 0 0 0,-1 0 0 0 0,-1 1 0 0 0,0 1 0 0 0,-11-16 280 0 0,17 28-47 0 0,0-1 0 0 0,0 2 1 0 0,-1-1-1 0 0,1 0 1 0 0,-1 0-1 0 0,0 1 0 0 0,0-1 1 0 0,0 1-1 0 0,-1 0 1 0 0,1 0-1 0 0,-1 0 0 0 0,0 0 1 0 0,1 1-1 0 0,-1 0 0 0 0,0 0 1 0 0,-1 0-1 0 0,1 0 1 0 0,0 0-1 0 0,0 1 0 0 0,-1 0 1 0 0,1 0-1 0 0,-1 0 1 0 0,1 0-1 0 0,-1 1 0 0 0,0 0 1 0 0,1-1-1 0 0,-1 2 1 0 0,1-1-1 0 0,-1 1 0 0 0,1-1 1 0 0,-1 1-1 0 0,1 1 1 0 0,-1-1-1 0 0,1 0 0 0 0,0 1 1 0 0,0 0-1 0 0,0 0 1 0 0,0 0-1 0 0,-4 3 47 0 0,1 8 104 0 0,-1 1 0 0 0,2 0 0 0 0,-1 0 0 0 0,2 0 0 0 0,0 1 0 0 0,1 0-1 0 0,1 0 1 0 0,0 0 0 0 0,0 0 0 0 0,2 1 0 0 0,0-1 0 0 0,1 0 0 0 0,0 1 0 0 0,2-1 0 0 0,0 2-104 0 0,-2-9 68 0 0,4 24 169 0 0,1-1-1 0 0,2 1 1 0 0,2-1 0 0 0,0-1-1 0 0,2 1 1 0 0,2-2 0 0 0,0 0-1 0 0,2 0 1 0 0,1-1 0 0 0,1-1-1 0 0,2-1 1 0 0,0 0 0 0 0,2-2-1 0 0,1 0 1 0 0,20 17-237 0 0,2-11-950 0 0,-43-59-13703 0 0,-1 22 11556 0 0</inkml:trace>
  <inkml:trace contextRef="#ctx0" brushRef="#br0" timeOffset="13263.602">4482 524 2425 0 0,'0'0'2767'0'0,"0"0"-1270"0"0,0 0-292 0 0,0 0 387 0 0,0 0 371 0 0,0 0 74 0 0,0 0-290 0 0,0 0-487 0 0,0 0-420 0 0,-16 35-281 0 0,-53 113-151 0 0,9-7 826 0 0,-25 61-724 0 0,43-155-2041 0 0,6-28-4845 0 0,26-22-5230 0 0,10-1 11075 0 0</inkml:trace>
  <inkml:trace contextRef="#ctx0" brushRef="#br0" timeOffset="13264.602">4156 546 0 0 0,'0'0'1956'0'0,"0"0"-475"0"0,0 0-232 0 0,0 0 233 0 0,0 0 337 0 0,0 0 169 0 0,0 0-131 0 0,0 0-315 0 0,0 0-312 0 0,0 0-236 0 0,0 0-168 0 0,10 31-97 0 0,31 98-97 0 0,-5-66 222 0 0,-26-54-637 0 0,178 171 1543 0 0,-123-103-2524 0 0,-59-87-12921 0 0,-6 6 7518 0 0</inkml:trace>
  <inkml:trace contextRef="#ctx0" brushRef="#br0" timeOffset="13623.553">5045 719 3937 0 0,'0'0'2908'0'0,"0"0"-1179"0"0,0 0-410 0 0,0 0 186 0 0,0 0 162 0 0,0 0-12 0 0,0 0-204 0 0,0 0-344 0 0,0 0-317 0 0,0 0-243 0 0,0 0-179 0 0,0 0-115 0 0,-12 1-26 0 0,-39 3-28 0 0,-4 32 258 0 0,42-25-468 0 0,0 0-1 0 0,1 0 1 0 0,0 1 0 0 0,1 1-1 0 0,1 0 1 0 0,-1 0 0 0 0,2 1-1 0 0,0 1 1 0 0,1 0 0 0 0,0 0-1 0 0,1 0 1 0 0,1 1 0 0 0,1 0-1 0 0,0 0 1 0 0,1 0 0 0 0,0 1-1 0 0,2-1 1 0 0,-1 8 11 0 0,4-22-6 0 0,1 1 0 0 0,-1 0 0 0 0,0 0-1 0 0,1-1 1 0 0,0 1 0 0 0,-1-1 0 0 0,1 1 0 0 0,0-1 0 0 0,0 0 0 0 0,1 0 0 0 0,-1 0 0 0 0,0 0 0 0 0,1 0-1 0 0,-1 0 1 0 0,1-1 0 0 0,0 1 0 0 0,-1-1 0 0 0,1 0 0 0 0,0 0 0 0 0,0 0 0 0 0,0 0 0 0 0,0 0-1 0 0,0 0 1 0 0,0-1 0 0 0,0 0 0 0 0,0 1 0 0 0,0-1 0 0 0,0 0 0 0 0,0-1 0 0 0,0 1 0 0 0,0 0-1 0 0,0-1 1 0 0,0 0 0 0 0,0 0 0 0 0,0 0 6 0 0,12 1 101 0 0,0-3 10 0 0,0-1-1 0 0,0 0 1 0 0,0-1 0 0 0,-1 0 0 0 0,0-1 0 0 0,0-1 0 0 0,0-1 0 0 0,-1 0 0 0 0,0 0 0 0 0,0-1 0 0 0,-1-1 0 0 0,0 0 0 0 0,-1 0 0 0 0,0-2 0 0 0,1-1-111 0 0,112-143 557 0 0,-110 133-565 0 0,-1-1 1 0 0,-1-1-1 0 0,-1 0 0 0 0,-1-1 1 0 0,-1 0-1 0 0,-1-1 0 0 0,-2 0 1 0 0,0 0-1 0 0,0-21 8 0 0,-3 38-45 0 0,-2-1 1 0 0,1 1-1 0 0,-1-1 0 0 0,-1 1 1 0 0,0-1-1 0 0,0 1 0 0 0,-1-1 1 0 0,-1 1-1 0 0,0-1 0 0 0,0 1 1 0 0,-1 0-1 0 0,0 0 0 0 0,-1 0 1 0 0,0 0-1 0 0,0 1 0 0 0,-1-1 1 0 0,0 1-1 0 0,-1 0 0 0 0,0 1 0 0 0,-1-1 1 0 0,1 1-1 0 0,-9-7 45 0 0,13 14-11 0 0,-1 0-1 0 0,0-1 1 0 0,1 1 0 0 0,-1 0 0 0 0,0 0-1 0 0,0 0 1 0 0,0 1 0 0 0,1-1-1 0 0,-1 1 1 0 0,0-1 0 0 0,0 1-1 0 0,0 0 1 0 0,0 0 0 0 0,0 0-1 0 0,0 1 1 0 0,0-1 0 0 0,0 1-1 0 0,0-1 1 0 0,0 1 0 0 0,1 0-1 0 0,-1 0 1 0 0,0 1 0 0 0,0-1-1 0 0,1 0 1 0 0,-1 1 0 0 0,1 0-1 0 0,-1-1 1 0 0,1 1 0 0 0,0 0-1 0 0,0 0 1 0 0,0 0 0 0 0,0 1-1 0 0,0-1 1 0 0,0 0 0 0 0,1 1-1 0 0,-1 0 12 0 0,-49 98 12 0 0,45-82-7 0 0,1 1 1 0 0,1 0-1 0 0,0 0 0 0 0,2 0 0 0 0,1 1 1 0 0,0-1-1 0 0,1 1 0 0 0,1-1 0 0 0,1 0 1 0 0,1 1-1 0 0,1-1 0 0 0,1 0 0 0 0,0-1 1 0 0,2 1-1 0 0,0-1 0 0 0,1-1 0 0 0,1 1 1 0 0,4 6-6 0 0,54 71-473 0 0,-7-49-2852 0 0,-37-40-1166 0 0,-13-6-1337 0 0,-4-1-725 0 0</inkml:trace>
  <inkml:trace contextRef="#ctx0" brushRef="#br0" timeOffset="14173.565">5462 653 3393 0 0,'0'0'1477'0'0,"0"0"-184"0"0,0 0 191 0 0,0 0 268 0 0,0 0 43 0 0,0 0-209 0 0,0 0-448 0 0,0 0-406 0 0,0 0-259 0 0,0 0-142 0 0,-8 31-32 0 0,-23 97 46 0 0,28-76 234 0 0,6-47-438 0 0,-2-2-71 0 0,1 0-1 0 0,-1 0 1 0 0,1 0 0 0 0,-1 0-1 0 0,1-1 1 0 0,0 1-1 0 0,0-1 1 0 0,0 1 0 0 0,0-1-1 0 0,1 0 1 0 0,-1 0-1 0 0,0 0 1 0 0,1 0 0 0 0,0 0-1 0 0,-1 0 1 0 0,1-1-1 0 0,0 1 1 0 0,0-1 0 0 0,0 0-1 0 0,0 0 1 0 0,0 0-1 0 0,0 0 1 0 0,0 0 0 0 0,1-1-1 0 0,-1 0 1 0 0,0 1-1 0 0,0-1 1 0 0,0 0 0 0 0,1-1-1 0 0,-1 1 1 0 0,0 0-1 0 0,0-1 1 0 0,0 0 0 0 0,0 0-1 0 0,0 0 1 0 0,0 0-1 0 0,0 0 1 0 0,0-1-1 0 0,0 1 1 0 0,0-1 0 0 0,-1 0-1 0 0,1 1 1 0 0,2-3-70 0 0,25-20 96 0 0,0-1 0 0 0,-2-2-1 0 0,0 0 1 0 0,-2-2 0 0 0,5-10-96 0 0,28-28 74 0 0,-37 45-4 0 0,-20 51-633 0 0,-39 120 667 0 0,11-70-111 0 0,1 43-224 0 0,6 0 0 0 0,5 1-1 0 0,3 106 232 0 0,11-228 1 0 0,-18 82-22 0 0,17-80 44 0 0,1-1 0 0 0,-2 1-1 0 0,1-1 1 0 0,0 0-1 0 0,0 0 1 0 0,-1 0 0 0 0,1 1-1 0 0,-1-1 1 0 0,0 0-1 0 0,1-1 1 0 0,-1 1 0 0 0,0 0-1 0 0,0 0 1 0 0,0-1-1 0 0,-1 1 1 0 0,1-1 0 0 0,0 0-1 0 0,0 0 1 0 0,-1 0-1 0 0,1 0 1 0 0,-1 0 0 0 0,1 0-1 0 0,-1-1 1 0 0,1 1-1 0 0,-1-1 1 0 0,1 1 0 0 0,-1-1-1 0 0,0 0 1 0 0,1 0-1 0 0,-1 0 1 0 0,1-1 0 0 0,-2 1-23 0 0,-1-4 53 0 0,0 0 0 0 0,0 0 0 0 0,1 0 0 0 0,-1 0 0 0 0,1-1 0 0 0,0 1 0 0 0,0-1 0 0 0,0-1 0 0 0,1 1 0 0 0,-1 0 0 0 0,1-1 0 0 0,1 1 0 0 0,-1-1 0 0 0,1 0 0 0 0,0 0 0 0 0,0 0 0 0 0,1 0 0 0 0,0 0 0 0 0,0-1 0 0 0,0 1 0 0 0,1 0 1 0 0,0-4-54 0 0,-4-22-204 0 0,1 0 0 0 0,1 0 1 0 0,2 1-1 0 0,2-1 1 0 0,3-20 203 0 0,9-16-3977 0 0,8 0-5027 0 0,-16 48 1858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31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48 2505 0 0,'0'0'3152'0'0,"0"0"-790"0"0,0 0-580 0 0,0 0-319 0 0,0 0-58 0 0,0 0 17 0 0,0 0-128 0 0,0 0-246 0 0,0 0-299 0 0,0 0-298 0 0,0 0-207 0 0,0 0-88 0 0,0 0 16 0 0,-1 8 56 0 0,2 227 1518 0 0,-11 48-1429 0 0,9-188-232 0 0,2-26-1248 0 0,-4-23-2392 0 0,0-35-330 0 0,-1-6-4942 0 0,2-2 5676 0 0</inkml:trace>
  <inkml:trace contextRef="#ctx0" brushRef="#br0" timeOffset="350.534">48 59 0 0 0,'0'0'1152'0'0,"0"0"203"0"0,0 0 266 0 0,0 0 291 0 0,0 0 158 0 0,0 0-78 0 0,37-1-173 0 0,118-7-232 0 0,155-5 3237 0 0,104-23-3106 0 0,-349 35-2669 0 0,-54 11-1591 0 0,-23 13-6465 0 0,12-23 8681 0 0,-4 8-6898 0 0</inkml:trace>
  <inkml:trace contextRef="#ctx0" brushRef="#br0" timeOffset="616.463">0 733 1432 0 0,'0'0'2310'0'0,"0"0"-643"0"0,0 0 48 0 0,0 0 288 0 0,0 0 84 0 0,0 0-152 0 0,0 0-301 0 0,32 4-332 0 0,103 14-247 0 0,-107-15-635 0 0,0-1 0 0 0,0-2 0 0 0,1 0 0 0 0,-1-2 0 0 0,0-1 0 0 0,0-1-420 0 0,24-3 328 0 0,123-23 15 0 0,-69 8-1472 0 0,-71 12-2109 0 0,-2-1-3959 0 0,-17 7-1570 0 0</inkml:trace>
  <inkml:trace contextRef="#ctx0" brushRef="#br0" timeOffset="1014.561">1182 612 9746 0 0,'0'0'724'0'0,"0"0"-438"0"0,0 0 30 0 0,0 0 217 0 0,0 0 91 0 0,0 0 3 0 0,0 0-104 0 0,0 0-168 0 0,0 0-131 0 0,3 34-80 0 0,11 108-36 0 0,-11-39 180 0 0,-21-7 441 0 0,17-95-674 0 0,1-1-1 0 0,-1 1 0 0 0,1 0 1 0 0,-1 0-1 0 0,1 0 1 0 0,-1 0-1 0 0,0 0 0 0 0,1-1 1 0 0,-1 1-1 0 0,0 0 1 0 0,0-1-1 0 0,1 1 0 0 0,-1 0 1 0 0,0-1-1 0 0,0 1 1 0 0,0-1-1 0 0,0 1 0 0 0,0-1 1 0 0,0 0-1 0 0,0 1 1 0 0,0-1-1 0 0,0 0 0 0 0,0 0 1 0 0,0 1-1 0 0,0-1 0 0 0,0 0 1 0 0,0 0-1 0 0,0 0 1 0 0,0-1-1 0 0,0 1 0 0 0,0 0 1 0 0,0 0-1 0 0,0 0 1 0 0,0-1-1 0 0,0 1 0 0 0,0 0 1 0 0,0-1-1 0 0,0 1 1 0 0,0-1-1 0 0,0 1 0 0 0,0-1 1 0 0,0 0-1 0 0,1 1 1 0 0,-1-1-1 0 0,0 0 0 0 0,0 0 1 0 0,1 1-1 0 0,-1-1 1 0 0,1 0-1 0 0,-1 0 0 0 0,1 0 1 0 0,-1 0-1 0 0,1 0 1 0 0,-1 0-1 0 0,1 0 0 0 0,0 0 1 0 0,-1 0-1 0 0,1 0 1 0 0,0 0-1 0 0,0 0 0 0 0,0 0-54 0 0,-2-18 158 0 0,1-1-1 0 0,1 0 1 0 0,1 0-1 0 0,0 1 1 0 0,2-1-1 0 0,0 1 1 0 0,1-1-1 0 0,1 1 1 0 0,1 0-1 0 0,1 1 1 0 0,0 0-1 0 0,1 0 1 0 0,1 0-1 0 0,1 1 1 0 0,1 0-1 0 0,0 1 1 0 0,1 0-1 0 0,0 1 1 0 0,14-12-158 0 0,-5 3 23 0 0,2 0 1 0 0,0 2-1 0 0,2 0 1 0 0,0 2-1 0 0,2 1 0 0 0,0 1 1 0 0,1 1-1 0 0,1 2 1 0 0,0 0-1 0 0,1 2 0 0 0,7-1-23 0 0,40 5-61 0 0,-74 11 61 0 0,0 0 0 0 0,0-1 0 0 0,0 1 0 0 0,0 0 0 0 0,0 1 0 0 0,-1-1 0 0 0,1 0 0 0 0,-1 1 0 0 0,0 0 0 0 0,1-1 0 0 0,-1 1 0 0 0,0 0-1 0 0,-1 0 1 0 0,1 0 0 0 0,-1 0 0 0 0,1 0 0 0 0,-1 1 0 0 0,0-1 0 0 0,0 0 0 0 0,0 1 0 0 0,0-1 0 0 0,-1 0 0 0 0,0 1 0 0 0,1-1 0 0 0,-1 1 0 0 0,0-1 0 0 0,-1 1 0 0 0,1-1 0 0 0,-1 1 0 0 0,1-1 0 0 0,-1 0 0 0 0,0 1 0 0 0,0-1 0 0 0,-1 1 0 0 0,-3 7-6 0 0,-2-1 0 0 0,1 0 0 0 0,-1 0 0 0 0,0 0 0 0 0,-1-1 0 0 0,0 0 1 0 0,-1-1-1 0 0,0 0 0 0 0,0 0 0 0 0,-1-1 0 0 0,1 0 0 0 0,-2-1 0 0 0,1 0 1 0 0,-1 0-1 0 0,0-1 0 0 0,0 0 0 0 0,0-1 0 0 0,-1-1 0 0 0,1 0 0 0 0,-12 2 6 0 0,-45-1-1437 0 0,47-10-1757 0 0,4-6-3905 0 0,11 4-2786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2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0 376 0 0 0,'0'0'1198'0'0,"0"0"353"0"0,0 0-4 0 0,0 0-102 0 0,0 0-75 0 0,0 0-59 0 0,26 3-27 0 0,83 6-10 0 0,68-6 3643 0 0,181-43-2988 0 0,-276 32-4382 0 0,-28 1-7440 0 0,-42 7 4413 0 0</inkml:trace>
  <inkml:trace contextRef="#ctx0" brushRef="#br0" timeOffset="329.034">179 523 336 0 0,'0'0'1060'0'0,"0"0"-208"0"0,0 0 22 0 0,0 0 373 0 0,0 0 425 0 0,0 0 185 0 0,0 0-104 0 0,0 0-232 0 0,0 0-312 0 0,35 5-308 0 0,116 15-245 0 0,-16-22 230 0 0,-91-5-693 0 0,244-32-862 0 0,-166 15-9562 0 0,-108 20 6114 0 0</inkml:trace>
  <inkml:trace contextRef="#ctx0" brushRef="#br0" timeOffset="674.454">460 1 2761 0 0,'0'0'1224'0'0,"0"0"-396"0"0,0 0-369 0 0,0 0 48 0 0,0 0 322 0 0,0 0 270 0 0,0 0 105 0 0,0 0-58 0 0,0 0-174 0 0,0 0-178 0 0,0 0-162 0 0,0 0-123 0 0,0 0-93 0 0,33 32-80 0 0,103 102-50 0 0,-47-72 76 0 0,-69-55-280 0 0,210 96 192 0 0,-227-103-285 0 0,-1 1 0 0 0,1 0-1 0 0,-1 0 1 0 0,0 0 0 0 0,1 0-1 0 0,-1 0 1 0 0,0 0-1 0 0,0 1 1 0 0,0-1 0 0 0,0 1-1 0 0,0-1 1 0 0,0 1 0 0 0,0 0-1 0 0,-1 0 1 0 0,1 0-1 0 0,0 0 1 0 0,-1 0 0 0 0,0 0-1 0 0,1 0 1 0 0,-1 1 0 0 0,0-1-1 0 0,0 0 1 0 0,0 1-1 0 0,-1-1 1 0 0,1 1 0 0 0,0-1-1 0 0,-1 1 1 0 0,0-1 0 0 0,1 1-1 0 0,-1-1 1 0 0,0 1-1 0 0,-1-1 1 0 0,1 1 0 0 0,0 1 11 0 0,-6 5 0 0 0,-1-1 1 0 0,0 0 0 0 0,0 0-1 0 0,0 0 1 0 0,-1-1-1 0 0,0 0 1 0 0,0-1 0 0 0,-1 0-1 0 0,0 0 1 0 0,-7 3-1 0 0,-10 8 14 0 0,-411 240 214 0 0,397-218-970 0 0,26-19-4822 0 0,10-13-2712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3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0 604 3985 0 0,'0'0'1608'0'0,"0"0"-376"0"0,0 0 25 0 0,0 0 422 0 0,0 0 332 0 0,0 0-29 0 0,0 0-339 0 0,0 0-403 0 0,0 0-323 0 0,0 0-207 0 0,0 0-123 0 0,0 0-62 0 0,34 4-29 0 0,106 8-32 0 0,-120-10-276 0 0,0 0 1 0 0,0-2-1 0 0,0 0 0 0 0,0-1 0 0 0,0-1 0 0 0,0-1 0 0 0,1-1-188 0 0,-4 1 69 0 0,170-48-1072 0 0,-172 39-1264 0 0,-13 9-2547 0 0,-2 0-4499 0 0,0 3 4988 0 0</inkml:trace>
  <inkml:trace contextRef="#ctx0" brushRef="#br0" timeOffset="268.62">83 903 6777 0 0,'0'0'2721'0'0,"0"0"-625"0"0,0 0-119 0 0,0 0-169 0 0,0 0-167 0 0,0 0-281 0 0,201 11-312 0 0,-166-15-272 0 0,2-3-264 0 0,-2-1-176 0 0,0 5-191 0 0,-4-5-161 0 0,-2 1-193 0 0,-5 3-447 0 0,-3 1-1136 0 0,-7-1-3817 0 0,-3 0-6778 0 0</inkml:trace>
  <inkml:trace contextRef="#ctx0" brushRef="#br0" timeOffset="6050.464">974 174 2457 0 0,'0'0'1294'0'0,"0"0"-527"0"0,0 0-115 0 0,0 0 286 0 0,0 0 352 0 0,0 0 137 0 0,0 0-210 0 0,0 0-398 0 0,0 0-394 0 0,0 0-258 0 0,0 0-102 0 0,-7 11-25 0 0,-40 88 238 0 0,-51 214 639 0 0,38-170-770 0 0,114-217 3370 0 0,4-13-2833 0 0,99-174 423 0 0,-92 126-811 0 0,-51 104 64 0 0,-14 31-412 0 0,0 27-443 0 0,-16 178 842 0 0,16-198-344 0 0,-1-2 5 0 0,1 0-1 0 0,-1 1 1 0 0,1-1-1 0 0,1 1 1 0 0,-1-1 0 0 0,1 1-1 0 0,0-1 1 0 0,0 0-1 0 0,0 1 1 0 0,1-1-1 0 0,0 0 1 0 0,0 0-1 0 0,0 0 1 0 0,1 0-1 0 0,-1-1 1 0 0,1 1 0 0 0,0-1-1 0 0,1 1 1 0 0,1 1-8 0 0,-3-3 16 0 0,1 0 0 0 0,-1 0 0 0 0,1 0 0 0 0,0 0 0 0 0,0-1 0 0 0,0 1 0 0 0,1-1 0 0 0,-1 0 0 0 0,0 0 0 0 0,1 0 0 0 0,-1 0 0 0 0,1 0 0 0 0,0-1 0 0 0,0 0 0 0 0,-1 0 0 0 0,1 0 0 0 0,0 0 0 0 0,0-1 0 0 0,0 1 0 0 0,0-1 0 0 0,0 0 0 0 0,0 0 0 0 0,0 0 0 0 0,0-1 0 0 0,0 1 0 0 0,0-1 0 0 0,0 0 0 0 0,3-1-16 0 0,13-13 88 0 0,-1-1 1 0 0,0-1-1 0 0,-1 0 0 0 0,-1-1 1 0 0,0-1-1 0 0,10-17-88 0 0,17-18 66 0 0,3-4-52 0 0,69-66 12 0 0,-115 123-26 0 0,0 1 0 0 0,0-1 0 0 0,0 1 0 0 0,0 0-1 0 0,0-1 1 0 0,0 1 0 0 0,0 0 0 0 0,0 0 0 0 0,0 0 0 0 0,0-1 0 0 0,0 1 0 0 0,0 0 0 0 0,0 0 0 0 0,0 1 0 0 0,0-1-1 0 0,0 0 1 0 0,0 0 0 0 0,0 0 0 0 0,0 1 0 0 0,0-1 0 0 0,0 0 0 0 0,0 1 0 0 0,-1-1 0 0 0,1 1 0 0 0,0-1 0 0 0,0 1-1 0 0,0 0 1 0 0,0-1 0 0 0,-1 1 0 0 0,1 0 0 0 0,0-1 0 0 0,-1 1 0 0 0,1 0 0 0 0,0 0 0 0 0,-1 0 0 0 0,1-1 0 0 0,-1 1-1 0 0,1 0 1 0 0,-1 0 0 0 0,0 0 0 0 0,1 0 0 0 0,-1 0 0 0 0,0 0 0 0 0,0 0 0 0 0,0 0 0 0 0,0 0 0 0 0,0 0 0 0 0,0 0-1 0 0,0 0 1 0 0,0 0 0 0 0,0 0 0 0 0,0 0 0 0 0,0 0 0 0 0,0 0 0 0 0,-1 0 0 0 0,1 0 0 0 0,0 0 0 0 0,-1 0 0 0 0,1 0-1 0 0,-1 0 1 0 0,1-1 0 0 0,-1 1 0 0 0,0 0 0 0 0,1 0 0 0 0,-1 0 0 0 0,1 6 47 0 0,-2 7-9 0 0,0 0 0 0 0,2 0 0 0 0,-1 0 0 0 0,2 0-1 0 0,0-1 1 0 0,0 1 0 0 0,1 0 0 0 0,1-1 0 0 0,1 1-1 0 0,0-1 1 0 0,0 0 0 0 0,1 0 0 0 0,1 0 0 0 0,0-1-1 0 0,1 0 1 0 0,0 0 0 0 0,1 0 0 0 0,0-1 0 0 0,1 0-1 0 0,9 9-37 0 0,22 0-326 0 0,-23-16-2253 0 0,-4-3-2902 0 0,2-1-4406 0 0,-14 0 7468 0 0</inkml:trace>
  <inkml:trace contextRef="#ctx0" brushRef="#br0" timeOffset="6446.46">624 822 3001 0 0,'0'0'1001'0'0,"0"0"-17"0"0,0 0 478 0 0,0 0 484 0 0,0 0 184 0 0,0 0-145 0 0,0 0-288 0 0,38 1-274 0 0,121 4-223 0 0,-74-5 30 0 0,0-3 0 0 0,0-5 0 0 0,17-5-1230 0 0,19-2 548 0 0,191-3-93 0 0,-177 17-3756 0 0,-112 3-512 0 0,-2 7-4906 0 0,-16-5 3030 0 0</inkml:trace>
  <inkml:trace contextRef="#ctx0" brushRef="#br0" timeOffset="7040.121">1197 1006 4633 0 0,'0'0'2490'0'0,"0"0"-1173"0"0,0 0-375 0 0,0 0 84 0 0,0 0 274 0 0,0 0 87 0 0,0 0-224 0 0,0 0-364 0 0,0 0-333 0 0,0 0-206 0 0,-21 35-117 0 0,-67 113-50 0 0,44-62 2 0 0,-53 126-111 0 0,82-171-1 0 0,15-40 46 0 0,0-1 68 0 0,0 0 106 0 0,59-75 1707 0 0,172-222-598 0 0,-225 289-1295 0 0,12-17 44 0 0,0 1 0 0 0,2 1 0 0 0,1 0 1 0 0,1 2-1 0 0,1 0 0 0 0,16-10-61 0 0,-39 30-2 0 0,1 0 0 0 0,0 1 0 0 0,0-1 0 0 0,0 1 0 0 0,-1-1 0 0 0,1 1 0 0 0,0-1 0 0 0,0 1 0 0 0,0 0 0 0 0,0-1 0 0 0,0 1 0 0 0,0 0 0 0 0,0 0 0 0 0,0 0 0 0 0,0 0 0 0 0,0-1 0 0 0,0 1 0 0 0,0 1 0 0 0,0-1 0 0 0,-1 0 0 0 0,1 0 0 0 0,0 0 0 0 0,0 0 0 0 0,0 1 0 0 0,0-1 0 0 0,0 0 0 0 0,0 1 0 0 0,0-1 0 0 0,0 1 0 0 0,-1-1 0 0 0,1 1 0 0 0,0-1 0 0 0,0 1 0 0 0,-1 0 0 0 0,1-1 0 0 0,0 1 0 0 0,-1 0 0 0 0,1 0 0 0 0,0-1 0 0 0,-1 1 0 0 0,1 0 0 0 0,-1 0 0 0 0,0 0 0 0 0,1 0 0 0 0,-1 0 0 0 0,0-1 0 0 0,1 2 2 0 0,10 50 7 0 0,-10-42-4 0 0,5 25-23 0 0,1-1-1 0 0,1 1 0 0 0,2-1 1 0 0,1 0-1 0 0,2-1 0 0 0,4 5 21 0 0,-14-33-21 0 0,1 1 1 0 0,-1-1-1 0 0,0 1 0 0 0,-1 0 0 0 0,0 0 1 0 0,0 0-1 0 0,0 1 0 0 0,0-1 0 0 0,-1 0 1 0 0,0 1-1 0 0,-1-1 0 0 0,1 1 0 0 0,-1-1 1 0 0,-1 1-1 0 0,1-1 0 0 0,-2 6 21 0 0,-1-8 31 0 0,-1 0 0 0 0,0 0-1 0 0,-1 0 1 0 0,1 0 0 0 0,0-1-1 0 0,-1 0 1 0 0,0 0 0 0 0,0 0-1 0 0,0 0 1 0 0,0-1 0 0 0,0 0-1 0 0,-1 0 1 0 0,1 0 0 0 0,0-1-1 0 0,-1 0 1 0 0,1 0 0 0 0,-1 0-1 0 0,-4-1-30 0 0,4 1 30 0 0,0 0-1 0 0,0-1 1 0 0,-1 1-1 0 0,1-2 1 0 0,0 1 0 0 0,0-1-1 0 0,0 0 1 0 0,-1 0-1 0 0,1 0 1 0 0,0-1-1 0 0,0 0 1 0 0,1 0-1 0 0,-1-1 1 0 0,0 0-1 0 0,1 0 1 0 0,-1 0-1 0 0,1 0 1 0 0,0-1 0 0 0,0 0-1 0 0,1 0 1 0 0,-1 0-1 0 0,1-1 1 0 0,0 0-1 0 0,0 0 1 0 0,0 0-1 0 0,0 0 1 0 0,1-1-30 0 0,-53-81-1312 0 0,41 56-1666 0 0,4 0-3507 0 0,7 19-3222 0 0</inkml:trace>
  <inkml:trace contextRef="#ctx0" brushRef="#br0" timeOffset="11605.089">2283 807 2617 0 0,'0'0'1755'0'0,"0"0"-524"0"0,0 0-199 0 0,0 0 73 0 0,0 0 124 0 0,0 0-20 0 0,0 0-210 0 0,0 0-272 0 0,0 0-215 0 0,0 0-163 0 0,0 0-119 0 0,-21 4-65 0 0,-66 16-53 0 0,40 11 50 0 0,39-22-159 0 0,0 0 0 0 0,1 0 0 0 0,-1 0 0 0 0,2 1 1 0 0,-1 0-1 0 0,1 0 0 0 0,1 1 0 0 0,0 0 1 0 0,0 0-1 0 0,1 0 0 0 0,1 1 0 0 0,0-1 1 0 0,0 1-1 0 0,1 0 0 0 0,1-1 0 0 0,0 1 0 0 0,1 0 1 0 0,0 0-1 0 0,0 0-3 0 0,2-6 106 0 0,0-1 0 0 0,0 0 0 0 0,1 0 0 0 0,-1 0 0 0 0,1 0 0 0 0,0 0 0 0 0,1 0 0 0 0,-1-1 0 0 0,1 1 0 0 0,0-1 0 0 0,0 0 0 0 0,0 0 0 0 0,1-1 0 0 0,-1 1 0 0 0,1-1 0 0 0,0 0 0 0 0,0 0 0 0 0,0-1 0 0 0,0 1 0 0 0,0-1 0 0 0,1 0 0 0 0,-1 0 0 0 0,1-1 0 0 0,-1 0 0 0 0,1 0 0 0 0,0 0 1 0 0,-1-1-1 0 0,1 1 0 0 0,0-2 0 0 0,0 1 0 0 0,-1 0 0 0 0,1-1 0 0 0,0 0 0 0 0,-1-1 0 0 0,1 1 0 0 0,-1-1 0 0 0,0 0 0 0 0,1 0 0 0 0,-1-1 0 0 0,0 1 0 0 0,0-1 0 0 0,0 0-106 0 0,13-9 239 0 0,-1 0-1 0 0,0-1 1 0 0,0 0 0 0 0,-2-2-1 0 0,1 0 1 0 0,-2-1 0 0 0,0 0 0 0 0,-1-1-1 0 0,-1 0 1 0 0,0-1 0 0 0,-2-1-1 0 0,0 1 1 0 0,-1-2 0 0 0,0 1 0 0 0,-2-1-1 0 0,0-1 1 0 0,-2 1 0 0 0,2-14-239 0 0,-3 17-156 0 0,-2 0 1 0 0,0 0 0 0 0,-1 0-1 0 0,0 0 1 0 0,-1 0 0 0 0,-1-1-1 0 0,-1 1 1 0 0,-1 0-1 0 0,0 0 1 0 0,-1 0 0 0 0,-1 1-1 0 0,0-1 1 0 0,-2 1 0 0 0,1 1-1 0 0,-2-1 1 0 0,0 1 0 0 0,-1 0-1 0 0,-11-13 156 0 0,19 25-31 0 0,0 1 0 0 0,-1 0 0 0 0,0-1 0 0 0,1 1 0 0 0,-1 0 0 0 0,0 0 0 0 0,0 0 0 0 0,0 0-1 0 0,0 0 1 0 0,-1 0 0 0 0,1 1 0 0 0,0-1 0 0 0,-1 1 0 0 0,1-1 0 0 0,-1 1 0 0 0,1 0 0 0 0,-1 0 0 0 0,0 0 0 0 0,1 1 0 0 0,-1-1 0 0 0,0 0-1 0 0,0 1 1 0 0,0 0 0 0 0,1 0 0 0 0,-1 0 0 0 0,0 0 0 0 0,0 0 0 0 0,0 0 0 0 0,0 1 0 0 0,1 0 0 0 0,-1-1 0 0 0,0 1 0 0 0,1 0 0 0 0,-1 0-1 0 0,0 0 1 0 0,1 1 0 0 0,-1-1 0 0 0,1 1 0 0 0,0-1 0 0 0,-1 1 0 0 0,1 0 0 0 0,0 0 0 0 0,-1 1 31 0 0,-3 8-31 0 0,0-1 0 0 0,1 1 0 0 0,0 0 0 0 0,1 0 0 0 0,0 1 0 0 0,1 0-1 0 0,0-1 1 0 0,1 1 0 0 0,0 0 0 0 0,1 0 0 0 0,0 0 0 0 0,1 0 0 0 0,0 0 0 0 0,2 6 31 0 0,3 2 67 0 0,0-1 0 0 0,2 1 0 0 0,0-1 0 0 0,1-1 0 0 0,1 1 1 0 0,0-1-1 0 0,2-1 0 0 0,0 0 0 0 0,1 0 0 0 0,1-1 0 0 0,0-1 0 0 0,1 0 0 0 0,1-1 0 0 0,14 12-67 0 0,-27-24 11 0 0,5 6-10 0 0,1-1 1 0 0,0 1 0 0 0,1-2 0 0 0,0 1-1 0 0,0-1 1 0 0,0 0 0 0 0,0-1 0 0 0,1 0-1 0 0,0 0 1 0 0,9 2-2 0 0,8-7-3001 0 0,-15-10-5491 0 0,-10 6 1341 0 0</inkml:trace>
  <inkml:trace contextRef="#ctx0" brushRef="#br0" timeOffset="11992.22">2626 303 4745 0 0,'0'0'3270'0'0,"0"0"-1412"0"0,0 0-570 0 0,0 0-40 0 0,0 0 105 0 0,0 0 47 0 0,0 0-181 0 0,0 0-322 0 0,0 0-240 0 0,0 0-177 0 0,0 0-127 0 0,0 0-86 0 0,27-11-87 0 0,83-31-50 0 0,-54 32-20 0 0,-55 10-114 0 0,1 0 1 0 0,0 1-1 0 0,0-1 1 0 0,0 1 0 0 0,-1 0-1 0 0,1-1 1 0 0,0 1-1 0 0,-1 0 1 0 0,1 0-1 0 0,0 0 1 0 0,-1 0-1 0 0,1 0 1 0 0,-1 0 0 0 0,0 0-1 0 0,1 1 1 0 0,-1-1-1 0 0,0 0 1 0 0,0 1-1 0 0,0-1 1 0 0,0 1-1 0 0,0 0 1 0 0,0-1 0 0 0,0 1-1 0 0,0 0 1 0 0,-1-1-1 0 0,1 1 1 0 0,-1 0-1 0 0,1 0 1 0 0,-1 0-1 0 0,0-1 1 0 0,1 1 0 0 0,-1 0-1 0 0,0 2 4 0 0,-6 66 59 0 0,-20-11 75 0 0,21-51-120 0 0,0 1 0 0 0,1 0 0 0 0,0 0-1 0 0,1 0 1 0 0,-1 0 0 0 0,2 1 0 0 0,-1-1 0 0 0,1 1-1 0 0,1-1 1 0 0,0 1 0 0 0,0 0 0 0 0,1 0 0 0 0,0 7-14 0 0,3-13 44 0 0,0 0 0 0 0,0 0 1 0 0,0-1-1 0 0,0 0 0 0 0,0 1 1 0 0,1-1-1 0 0,-1 0 1 0 0,1-1-1 0 0,0 1 0 0 0,0-1 1 0 0,0 1-1 0 0,0-1 1 0 0,0 0-1 0 0,1-1 0 0 0,-1 1 1 0 0,1-1-1 0 0,-1 0 1 0 0,1 0-1 0 0,-1 0 0 0 0,1-1 1 0 0,0 1-1 0 0,-1-1 0 0 0,1 0 1 0 0,0-1-1 0 0,-1 1 1 0 0,1-1-1 0 0,-1 0 0 0 0,4-1-44 0 0,8 2 15 0 0,69-12-812 0 0,-58 4-2449 0 0,1-1-4315 0 0,-17 5-1806 0 0</inkml:trace>
  <inkml:trace contextRef="#ctx0" brushRef="#br0" timeOffset="17489.216">3314 96 0 0 0,'0'0'432'0'0,"0"0"476"0"0,0 0 271 0 0,0 0 236 0 0,0 0 97 0 0,0 0-146 0 0,0 0-188 0 0,0 0-194 0 0,0 0-113 0 0,-7-12-3 0 0,-24-38 29 0 0,-12 23 2242 0 0,30 24-2335 0 0,-70 0 1228 0 0,81 3-2021 0 0,0 0-1 0 0,0 0 1 0 0,0 0 0 0 0,0 1-1 0 0,0-1 1 0 0,0 1-1 0 0,0-1 1 0 0,0 1 0 0 0,0 0-1 0 0,0 0 1 0 0,0 0-1 0 0,0 0 1 0 0,1 0 0 0 0,-1 0-1 0 0,0 1 1 0 0,1-1-1 0 0,-1 0 1 0 0,1 1 0 0 0,-1 0-1 0 0,1-1 1 0 0,0 1-1 0 0,-1 0 1 0 0,1-1 0 0 0,0 1-1 0 0,0 0 1 0 0,0 0-1 0 0,1 0 1 0 0,-1 0 0 0 0,0 0-1 0 0,1 0 1 0 0,-1 0 0 0 0,1 0-1 0 0,0 0 1 0 0,0 0-1 0 0,0 0 1 0 0,0 0 0 0 0,0 1-11 0 0,15 77 82 0 0,15-11 218 0 0,-3 1 1 0 0,-3 2-1 0 0,-3 0 0 0 0,3 32-300 0 0,3 5 228 0 0,-6-34 36 0 0,-4 1 0 0 0,-3 1 1 0 0,2 64-265 0 0,-12-64 266 0 0,1-31-113 0 0,-3 0-1 0 0,-2 0 1 0 0,-2 1 0 0 0,-8 44-153 0 0,9-81 17 0 0,0 0-1 0 0,-1 0 1 0 0,0 0-1 0 0,-1 0 1 0 0,0 0-1 0 0,0-1 1 0 0,-1 1 0 0 0,0-1-1 0 0,0 0 1 0 0,-1 0-1 0 0,-1 0 1 0 0,1-1-1 0 0,-1 0 1 0 0,-1 0-1 0 0,0-1 1 0 0,0 1-1 0 0,0-1 1 0 0,-1-1 0 0 0,0 1-1 0 0,0-2 1 0 0,0 1-1 0 0,-1-1 1 0 0,0 0-1 0 0,0-1 1 0 0,-1 0-1 0 0,1 0 1 0 0,-1-1-17 0 0,5-1-25 0 0,0-1-1 0 0,0 0 1 0 0,0 0-1 0 0,0 0 1 0 0,0-1-1 0 0,-1 0 1 0 0,1 0 0 0 0,0 0-1 0 0,0 0 1 0 0,-1-1-1 0 0,1 0 1 0 0,0 0-1 0 0,0 0 1 0 0,0-1 0 0 0,0 0-1 0 0,0 0 1 0 0,0 0-1 0 0,1-1 1 0 0,-1 1 0 0 0,1-1-1 0 0,0 0 1 0 0,-1 0-1 0 0,1-1 1 0 0,0 1-1 0 0,1-1 1 0 0,-1 0 0 0 0,1 0-1 0 0,0 0 1 0 0,0 0-1 0 0,0-1 1 0 0,0 1-1 0 0,0-2 26 0 0,-14-75-3071 0 0,22 27-6462 0 0,0 38 1345 0 0</inkml:trace>
  <inkml:trace contextRef="#ctx0" brushRef="#br0" timeOffset="18112.7">3804 638 320 0 0,'0'0'1267'0'0,"0"0"-89"0"0,0 0 139 0 0,0 0 298 0 0,0 0 220 0 0,0 0 12 0 0,0 0-209 0 0,0 0-328 0 0,0 0-349 0 0,0 0-290 0 0,0 0-182 0 0,0 0-116 0 0,-33 12-83 0 0,-102 43-36 0 0,131-54-231 0 0,0 0 0 0 0,0 0 0 0 0,0 1 1 0 0,0-1-1 0 0,1 1 0 0 0,-1 0 0 0 0,0 0 1 0 0,1 0-1 0 0,-1 1 0 0 0,1-1 0 0 0,0 1 0 0 0,0 0 1 0 0,0 0-1 0 0,0 0 0 0 0,0 0 0 0 0,1 0 1 0 0,-1 1-1 0 0,1-1 0 0 0,-1 4-23 0 0,-4 7 81 0 0,1-5-71 0 0,2 1 0 0 0,0 0 1 0 0,0 0-1 0 0,1 0 0 0 0,0 1 0 0 0,0-1 0 0 0,1 1 0 0 0,1 0 0 0 0,0-1 0 0 0,0 1 0 0 0,1 0 0 0 0,1 0 0 0 0,1 8-10 0 0,-1-14 12 0 0,1 0 0 0 0,0 0 0 0 0,1 0-1 0 0,-1-1 1 0 0,1 1 0 0 0,0-1 0 0 0,0 1 0 0 0,0-1 0 0 0,1 0-1 0 0,-1 0 1 0 0,1-1 0 0 0,0 1 0 0 0,0-1 0 0 0,0 0-1 0 0,1 0 1 0 0,-1 0 0 0 0,1 0 0 0 0,-1-1 0 0 0,1 0 0 0 0,0 0-1 0 0,0 0 1 0 0,0-1 0 0 0,0 1 0 0 0,0-1 0 0 0,1 0 0 0 0,-1-1-1 0 0,0 1 1 0 0,0-1 0 0 0,1 0 0 0 0,0-1-12 0 0,2 2 129 0 0,0-1-1 0 0,0 0 1 0 0,0 0 0 0 0,0-1 0 0 0,0 0 0 0 0,0 0-1 0 0,-1-1 1 0 0,1 0 0 0 0,0-1 0 0 0,-1 0 0 0 0,1 0-1 0 0,-1 0 1 0 0,0-1 0 0 0,5-4-129 0 0,3-3 216 0 0,-1-1 0 0 0,-1 0 0 0 0,0-1-1 0 0,-1 0 1 0 0,0-1 0 0 0,-1-1 0 0 0,-1 0 0 0 0,0 0 0 0 0,-1-1 0 0 0,-1 0 0 0 0,0-1 0 0 0,-1 1-1 0 0,-1-2 1 0 0,-1 1 0 0 0,3-13-216 0 0,15-172-7 0 0,-23 190-107 0 0,-1 0 0 0 0,0 0 0 0 0,0 0-1 0 0,-1 1 1 0 0,-1-1 0 0 0,0 0 0 0 0,0 1-1 0 0,-1-1 1 0 0,-1 1 0 0 0,0 0 0 0 0,0 1 0 0 0,-1-1-1 0 0,-1 1 1 0 0,1 0 0 0 0,-2 1 0 0 0,1 0-1 0 0,-1 0 1 0 0,-1 0 0 0 0,0 1 0 0 0,0 0-1 0 0,0 1 1 0 0,-1 0 0 0 0,0 1 0 0 0,0 0 0 0 0,-1 0-1 0 0,-6-2 115 0 0,12 8-40 0 0,0-1-1 0 0,0 1 0 0 0,0 0 1 0 0,0 1-1 0 0,0-1 0 0 0,-1 1 1 0 0,1 0-1 0 0,0 0 0 0 0,0 1 1 0 0,1 0-1 0 0,-1-1 0 0 0,0 2 1 0 0,0-1-1 0 0,1 0 0 0 0,0 1 0 0 0,-1 0 1 0 0,1 0-1 0 0,0 0 0 0 0,0 1 1 0 0,1-1-1 0 0,-1 1 0 0 0,1 0 1 0 0,-1 0-1 0 0,1 0 0 0 0,0 0 1 0 0,1 1-1 0 0,-1-1 0 0 0,1 1 1 0 0,0 0-1 0 0,0-1 0 0 0,1 1 1 0 0,-1 0-1 0 0,1 0 0 0 0,0 0 1 0 0,0 0-1 0 0,0 5 41 0 0,-3 7 69 0 0,0 0 1 0 0,1 0-1 0 0,1 1 1 0 0,1-1-1 0 0,0 0 1 0 0,2 1-1 0 0,-1-1 1 0 0,2 1-1 0 0,1-1 1 0 0,0 0-1 0 0,1 0 0 0 0,0 0 1 0 0,2-1-1 0 0,0 1 1 0 0,1-1-1 0 0,0 0 1 0 0,1-1-1 0 0,1 0 1 0 0,1 0-1 0 0,0-1 1 0 0,1 0-1 0 0,0-1 1 0 0,1 0-1 0 0,5 3-69 0 0,0 2 3 0 0,0 0 0 0 0,2 0 0 0 0,0-2 0 0 0,1-1 0 0 0,1 0 0 0 0,0-1 0 0 0,1-2 1 0 0,1 0-1 0 0,-1-1 0 0 0,9 1-3 0 0,3-9-1330 0 0,-25-8-1943 0 0,-1-3-3875 0 0,-6 3 228 0 0</inkml:trace>
  <inkml:trace contextRef="#ctx0" brushRef="#br0" timeOffset="18457.596">4360 498 7066 0 0,'0'0'1368'0'0,"0"0"-39"0"0,0 0 265 0 0,0 0 298 0 0,0 0 40 0 0,0 0-271 0 0,0 0-478 0 0,0 0-436 0 0,-10 34-300 0 0,-31 108-199 0 0,-25 28-20 0 0,20-31-3239 0 0,36-121-366 0 0,0-10-6032 0 0,5-8 5511 0 0</inkml:trace>
  <inkml:trace contextRef="#ctx0" brushRef="#br0" timeOffset="18692.054">4017 546 8834 0 0,'0'0'989'0'0,"0"0"-259"0"0,0 0 135 0 0,0 0 297 0 0,0 0 184 0 0,0 0-22 0 0,0 0-181 0 0,0 0-239 0 0,0 0-206 0 0,0 0-158 0 0,31 29-118 0 0,98 91-62 0 0,-41-60 137 0 0,107 32-1099 0 0,-168-85-2137 0 0,-10-6-4505 0 0,-12-1-1985 0 0</inkml:trace>
  <inkml:trace contextRef="#ctx0" brushRef="#br0" timeOffset="19106.169">4807 619 3361 0 0,'0'0'2081'0'0,"0"0"-251"0"0,0 0-44 0 0,0 0 80 0 0,0 0-86 0 0,0 0-293 0 0,0 0-416 0 0,0 0-360 0 0,0 0-242 0 0,0 0-154 0 0,0 0-88 0 0,0 0-43 0 0,0 0-56 0 0,-20 11-32 0 0,-63 36-32 0 0,79-45-66 0 0,0 0-1 0 0,0 0 1 0 0,0 1 0 0 0,1 0 0 0 0,-1-1 0 0 0,1 1 0 0 0,0 1 0 0 0,0-1 0 0 0,0 0-1 0 0,0 1 1 0 0,0-1 0 0 0,1 1 0 0 0,-1 0 0 0 0,1 0 0 0 0,0 0 0 0 0,1 0 0 0 0,-1 0-1 0 0,1 0 1 0 0,-1 1 0 0 0,1-1 0 0 0,1 1 0 0 0,-1 2 2 0 0,-1 3-27 0 0,1-5 12 0 0,0 0 0 0 0,1 0 0 0 0,0-1 0 0 0,0 1 0 0 0,0 0 1 0 0,0 0-1 0 0,1 0 0 0 0,0-1 0 0 0,0 1 0 0 0,0 0 0 0 0,1-1 0 0 0,-1 1 0 0 0,1 0 0 0 0,0-1 0 0 0,0 0 0 0 0,1 0 0 0 0,-1 0 0 0 0,1 0 0 0 0,0 0 0 0 0,0 0 0 0 0,1 0 0 0 0,-1-1 0 0 0,1 0 0 0 0,-1 0 0 0 0,1 0 0 0 0,0 0 0 0 0,0 0 0 0 0,0-1 0 0 0,1 0 0 0 0,-1 0 0 0 0,1 0 0 0 0,-1 0 0 0 0,1-1 0 0 0,-1 1 0 0 0,1-1 0 0 0,0-1 0 0 0,0 1 0 0 0,0-1 0 0 0,4 1 15 0 0,0-1 165 0 0,0 0 1 0 0,1 0-1 0 0,-1-1 0 0 0,0 0 0 0 0,0-1 0 0 0,0 0 1 0 0,1 0-1 0 0,-2-1 0 0 0,1 0 0 0 0,0 0 0 0 0,-1-1 1 0 0,1-1-1 0 0,-1 1 0 0 0,0-1 0 0 0,-1-1 0 0 0,8-5-165 0 0,5-11 270 0 0,-1 0-1 0 0,0-1 0 0 0,-2-1 0 0 0,-1-1 0 0 0,-1-1 0 0 0,-1 0 1 0 0,-1-1-1 0 0,-2 0 0 0 0,0-1 0 0 0,-2 0 0 0 0,-1 0 1 0 0,4-30-270 0 0,-9 49-38 0 0,1-1 1 0 0,-1 1 0 0 0,-1-1 0 0 0,0 0 0 0 0,-1 0 0 0 0,0 0-1 0 0,0 0 1 0 0,-1 0 0 0 0,0 0 0 0 0,-1 0 0 0 0,0 0 0 0 0,0 0-1 0 0,-1 0 1 0 0,-1 1 0 0 0,1-1 0 0 0,-2 0 0 0 0,1 1 0 0 0,-1 0 0 0 0,-1 0-1 0 0,0 0 1 0 0,0 0 0 0 0,0 1 0 0 0,-1 0 0 0 0,-1 0 0 0 0,1 1-1 0 0,-1-1 1 0 0,-1 2 0 0 0,1-1 0 0 0,-1 1 0 0 0,0 0 0 0 0,0 0 0 0 0,-1 1-1 0 0,0 0 1 0 0,0 1 0 0 0,0 0 0 0 0,-4-1 37 0 0,6 4-37 0 0,1 0-1 0 0,-1 1 1 0 0,0-1 0 0 0,1 2-1 0 0,-1-1 1 0 0,1 1 0 0 0,-1 0 0 0 0,1 0-1 0 0,-1 1 1 0 0,1 0 0 0 0,0 0-1 0 0,0 0 1 0 0,0 1 0 0 0,0 0 0 0 0,0 0-1 0 0,0 1 1 0 0,1-1 0 0 0,-1 1-1 0 0,1 0 1 0 0,0 1 0 0 0,1-1-1 0 0,-1 1 1 0 0,1 0 0 0 0,0 0 0 0 0,0 1-1 0 0,-2 2 38 0 0,-2 4-6 0 0,1-1 0 0 0,0 1 0 0 0,1 0 0 0 0,0 1 0 0 0,1 0 0 0 0,1 0 0 0 0,-1 0-1 0 0,2 0 1 0 0,0 1 0 0 0,1-1 0 0 0,0 1 0 0 0,1 8 6 0 0,3-7-28 0 0,2 1 0 0 0,0-1 0 0 0,1 1 0 0 0,0-2 0 0 0,1 1 0 0 0,1 0 0 0 0,0-1 1 0 0,1 0-1 0 0,1-1 0 0 0,0 0 0 0 0,0 0 0 0 0,2-1 0 0 0,-1 0 0 0 0,1-1 0 0 0,1 0 0 0 0,0-1 0 0 0,1 0 0 0 0,0-1 0 0 0,7 4 28 0 0,93 44-2777 0 0,-72-44-1242 0 0,-1-3-3464 0 0,-25-9 2002 0 0</inkml:trace>
  <inkml:trace contextRef="#ctx0" brushRef="#br0" timeOffset="19728.212">5258 490 2537 0 0,'0'0'2580'0'0,"0"0"-1210"0"0,0 0-565 0 0,0 0 34 0 0,0 0 169 0 0,0 0 77 0 0,0 0-152 0 0,0 0-313 0 0,0 0-254 0 0,0 0-168 0 0,0 0-83 0 0,0 0-30 0 0,-6 30-27 0 0,-15 91-22 0 0,20-118-33 0 0,0 0 1 0 0,0 0 0 0 0,0 0-1 0 0,1 0 1 0 0,-1 0-1 0 0,1 0 1 0 0,-1 0 0 0 0,1 0-1 0 0,0 1 1 0 0,1-1-1 0 0,-1 0 1 0 0,0 0 0 0 0,1 0-1 0 0,0 0 1 0 0,-1 0-1 0 0,1 0 1 0 0,1 0 0 0 0,-1 0-1 0 0,0-1 1 0 0,1 1-1 0 0,-1 0 1 0 0,1 0-4 0 0,5 6 31 0 0,-4-5 72 0 0,0 0 1 0 0,1 0-1 0 0,-1 0 0 0 0,1-1 0 0 0,0 1 0 0 0,1-1 0 0 0,-1 0 0 0 0,1 0 0 0 0,-1 0 0 0 0,1 0 0 0 0,0-1 0 0 0,0 0 0 0 0,0 0 0 0 0,0 0 0 0 0,0-1 0 0 0,0 0 0 0 0,1 0 0 0 0,-1 0 0 0 0,0-1 1 0 0,1 1-1 0 0,-1-1 0 0 0,0 0 0 0 0,1-1 0 0 0,-1 0 0 0 0,0 1 0 0 0,0-2 0 0 0,1 1 0 0 0,-1 0 0 0 0,0-1 0 0 0,0 0 0 0 0,0 0 0 0 0,-1-1 0 0 0,1 0 0 0 0,0 1 0 0 0,-1-1 0 0 0,0-1 0 0 0,1 1 1 0 0,-1-1-1 0 0,-1 1 0 0 0,3-4-103 0 0,14-14 549 0 0,-2-1 1 0 0,0 0-1 0 0,-1-1 0 0 0,-2-1 1 0 0,0-1-1 0 0,-2-1-549 0 0,45-94 1514 0 0,-57 167-1814 0 0,-6 31 112 0 0,4-1 0 0 0,3 1 1 0 0,3-1-1 0 0,11 51 188 0 0,-3-63-209 0 0,2 1-191 0 0,-4-1 0 0 0,-3 1-1 0 0,0 47 401 0 0,-7-102 14 0 0,-1-1 0 0 0,0 0 0 0 0,0 1 0 0 0,-1-1 0 0 0,0 1 0 0 0,-1-1 0 0 0,0 0 0 0 0,-1 0 0 0 0,0 0 0 0 0,-1 0 0 0 0,0-1 0 0 0,0 1 0 0 0,-1-1 0 0 0,0 0-1 0 0,-1 0 1 0 0,0-1 0 0 0,0 0 0 0 0,-1 0 0 0 0,0 0 0 0 0,-2 1-14 0 0,3-4 69 0 0,0 0-1 0 0,-1-1 1 0 0,0 1 0 0 0,0-1-1 0 0,0-1 1 0 0,0 1-1 0 0,-1-1 1 0 0,1-1 0 0 0,-1 1-1 0 0,0-1 1 0 0,0-1-1 0 0,0 1 1 0 0,0-1 0 0 0,0-1-1 0 0,0 0 1 0 0,-8 0-69 0 0,11-3 33 0 0,1 1 0 0 0,-1-1 0 0 0,0 0 0 0 0,1-1 0 0 0,-1 1 0 0 0,1-1 0 0 0,0 0 1 0 0,0 0-1 0 0,1 0 0 0 0,-1 0 0 0 0,1-1 0 0 0,0 0 0 0 0,0 1 0 0 0,0-1 0 0 0,1 0 0 0 0,0 0 0 0 0,0-1 1 0 0,0 1-1 0 0,0 0 0 0 0,1-1 0 0 0,0 1 0 0 0,0-1 0 0 0,1 1 0 0 0,-1-1 0 0 0,1 0 0 0 0,0 1 1 0 0,1-1-1 0 0,0 0-33 0 0,-3-24-122 0 0,3-1 0 0 0,0 0 0 0 0,2 1 0 0 0,1-1 0 0 0,1 1 0 0 0,2 0 0 0 0,1 1 0 0 0,2 0 0 0 0,9-20 122 0 0,-13 36-957 0 0,1 1 0 0 0,0 1 0 0 0,1-1-1 0 0,0 1 1 0 0,0 1 0 0 0,2 0-1 0 0,-1 0 1 0 0,1 0 0 0 0,1 1 957 0 0,0 1-5540 0 0,-3 4-728 0 0</inkml:trace>
  <inkml:trace contextRef="#ctx0" brushRef="#br0" timeOffset="21891.583">5880 825 3569 0 0,'0'0'1483'0'0,"0"0"-498"0"0,0 0-190 0 0,0 0 187 0 0,0 0 307 0 0,0 0 161 0 0,0 0-87 0 0,0 0-247 0 0,0 0-240 0 0,0 0-138 0 0,0 0-41 0 0,18-5 7 0 0,56-15-22 0 0,138-24 2671 0 0,-197 39-3258 0 0,-2 2-35 0 0,-1 0-1 0 0,0-1 0 0 0,0-1 0 0 0,0 0 1 0 0,0-1-1 0 0,-1 0 0 0 0,0-1 0 0 0,0 0 1 0 0,-1 0-1 0 0,1-2-59 0 0,-3-15-2758 0 0,-26 11-10240 0 0,13 13 7984 0 0</inkml:trace>
  <inkml:trace contextRef="#ctx0" brushRef="#br0" timeOffset="22228.165">6097 505 2777 0 0,'0'0'1708'0'0,"0"0"-514"0"0,0 0-270 0 0,0 0 219 0 0,0 0 377 0 0,0 0 220 0 0,0 0-50 0 0,0 0-242 0 0,0 0-314 0 0,0 0-237 0 0,0 0-164 0 0,0 0-108 0 0,-4 31-87 0 0,-16 98-81 0 0,25-44 415 0 0,3-61-681 0 0,0 8-763 0 0,8 43 1396 0 0,-13-50-4451 0 0,-2 1-4095 0 0,-1-19-772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5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472 92 1552 0 0,'0'0'1162'0'0,"0"0"-210"0"0,0 0 43 0 0,0 0 304 0 0,0 0 296 0 0,0 0 79 0 0,0 0-229 0 0,0 0-347 0 0,0 0-287 0 0,0 0-199 0 0,0 0-63 0 0,0-7 19 0 0,0-1-1461 0 0,0-6 3669 0 0,0 28 1400 0 0,-2 574-2312 0 0,-31-377-1621 0 0,33-284-19287 0 0,0 62 15610 0 0</inkml:trace>
  <inkml:trace contextRef="#ctx0" brushRef="#br0" timeOffset="416.636">49 92 304 0 0,'0'0'1206'0'0,"0"0"-325"0"0,0 0-130 0 0,0 0 208 0 0,0 0 272 0 0,0 0 108 0 0,0 0-96 0 0,0 0-203 0 0,0 0-139 0 0,0 0-30 0 0,0 0 23 0 0,0 0 41 0 0,0 0-2 0 0,24 0-62 0 0,124-3 595 0 0,85-16 2415 0 0,17-32-2585 0 0,-104 32-2508 0 0,-147 30-12225 0 0,-1-7 7084 0 0</inkml:trace>
  <inkml:trace contextRef="#ctx0" brushRef="#br0" timeOffset="728.656">1 829 0 0 0,'0'0'1099'0'0,"0"0"62"0"0,0 0 437 0 0,0 0 553 0 0,0 0 280 0 0,0 0-89 0 0,0 0-356 0 0,0 0-383 0 0,0 0-289 0 0,31-2-195 0 0,97-6-146 0 0,104-30 3411 0 0,30-14-3771 0 0,-205 32-2136 0 0,-22 1-4279 0 0,-21 11 460 0 0,-6 4-4765 0 0</inkml:trace>
  <inkml:trace contextRef="#ctx0" brushRef="#br0" timeOffset="1265.325">1142 622 0 0 0,'0'0'1203'0'0,"0"0"496"0"0,0 0 149 0 0,0 0 18 0 0,0 0-58 0 0,0 0-146 0 0,0 0-204 0 0,0 0-191 0 0,0 0-114 0 0,0 0-83 0 0,0 0-69 0 0,0 0-94 0 0,0 0-117 0 0,-18 3-113 0 0,-57 12-130 0 0,15 20 663 0 0,51-30-1150 0 0,0 1 1 0 0,1 0 0 0 0,0 0-1 0 0,0 1 1 0 0,0 0 0 0 0,1 1 0 0 0,0 0-1 0 0,1 0 1 0 0,-1 0 0 0 0,1 1-1 0 0,1 0 1 0 0,0 0 0 0 0,0 1 0 0 0,1-1-1 0 0,0 1 1 0 0,1 0 0 0 0,0 0-1 0 0,0 0 1 0 0,1 0 0 0 0,0 1 0 0 0,1-1-1 0 0,1 0 1 0 0,-1 6-61 0 0,4-11-17 0 0,0-1 0 0 0,0 0 0 0 0,0 0 1 0 0,1-1-1 0 0,0 1 0 0 0,-1-1 0 0 0,1 1 0 0 0,0-1 1 0 0,1-1-1 0 0,-1 1 0 0 0,0 0 0 0 0,1-1 0 0 0,-1 0 1 0 0,1 0-1 0 0,0 0 0 0 0,0-1 0 0 0,0 0 0 0 0,0 0 0 0 0,0 0 1 0 0,0 0-1 0 0,0-1 0 0 0,0 0 0 0 0,2 0 17 0 0,1 1-323 0 0,1 0 0 0 0,0-1-1 0 0,-1-1 1 0 0,1 1 0 0 0,-1-1 0 0 0,1 0-1 0 0,-1-1 1 0 0,0 0 0 0 0,0-1 0 0 0,1 1-1 0 0,-1-2 1 0 0,-1 1 0 0 0,8-4 323 0 0,13-9-4673 0 0,-11 5-1539 0 0,-7 4 124 0 0</inkml:trace>
  <inkml:trace contextRef="#ctx0" brushRef="#br0" timeOffset="1851.156">1241 932 8402 0 0,'0'0'1711'0'0,"0"0"-443"0"0,0 0-14 0 0,0 0 254 0 0,0 0 103 0 0,0 0-188 0 0,0 0-403 0 0,0 0-384 0 0,0 0-182 0 0,0 0-53 0 0,0 0-17 0 0,0 0 10 0 0,0 0-14 0 0,10-11-36 0 0,64-78 585 0 0,-67 77-897 0 0,1 0-1 0 0,1 1 1 0 0,0 1-1 0 0,0-1 1 0 0,1 1-1 0 0,1 1 1 0 0,-1 0-1 0 0,2 1 1 0 0,-1 0-1 0 0,5-2-31 0 0,-16 9-13 0 0,1 1-1 0 0,-1-1 1 0 0,1 1 0 0 0,-1-1-1 0 0,1 1 1 0 0,0 0-1 0 0,0-1 1 0 0,-1 1 0 0 0,1 0-1 0 0,0-1 1 0 0,-1 1 0 0 0,1 0-1 0 0,0 0 1 0 0,0 0-1 0 0,-1-1 1 0 0,1 1 0 0 0,0 0-1 0 0,0 0 1 0 0,-1 0 0 0 0,1 0-1 0 0,0 1 1 0 0,0-1-1 0 0,0 0 1 0 0,-1 0 0 0 0,1 0-1 0 0,0 1 1 0 0,-1-1 0 0 0,1 0-1 0 0,0 0 1 0 0,0 1-1 0 0,-1-1 1 0 0,1 1 0 0 0,-1-1-1 0 0,1 1 1 0 0,0-1 0 0 0,-1 1-1 0 0,1-1 1 0 0,-1 1-1 0 0,1 0 1 0 0,-1-1 0 0 0,0 1-1 0 0,1-1 1 0 0,-1 1-1 0 0,1 0 1 0 0,-1 0 0 0 0,0-1-1 0 0,0 1 1 0 0,1 0 0 0 0,-1 0-1 0 0,0-1 1 0 0,0 1-1 0 0,0 0 1 0 0,0 0 0 0 0,0-1-1 0 0,0 1 1 0 0,0 0 0 0 0,0 0-1 0 0,0-1 1 0 0,0 1-1 0 0,-1 0 1 0 0,1 0 0 0 0,0 0 13 0 0,21 64 80 0 0,-19-63-68 0 0,1-1 0 0 0,0 0 1 0 0,0 0-1 0 0,0 0 0 0 0,-1 0 1 0 0,1-1-1 0 0,0 1 0 0 0,0-1 1 0 0,0 0-1 0 0,0 0 0 0 0,0 0 0 0 0,0 0 1 0 0,0 0-1 0 0,0-1 0 0 0,0 1 1 0 0,0-1-1 0 0,0 0 0 0 0,0 0 1 0 0,0 0-1 0 0,0 0 0 0 0,-1 0 1 0 0,1-1-1 0 0,-1 1 0 0 0,1-1 1 0 0,1-1-13 0 0,155-78 209 0 0,-83 63-330 0 0,-68 55 167 0 0,-8 19-123 0 0,0-43-3774 0 0,0-1-3966 0 0,0-9-1357 0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24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340 1 0 0 0,'0'0'1120'0'0,"0"0"119"0"0,0 0 13 0 0,0 0 73 0 0,0 0 19 0 0,0 0-130 0 0,0 0-212 0 0,0 0-233 0 0,0 0-197 0 0,0 0-136 0 0,0 0-100 0 0,0 0-61 0 0,0 0-41 0 0,-15 17-27 0 0,-46 55-32 0 0,-24 68 226 0 0,-72 90-535 0 0,136-193 259 0 0,21-36-106 0 0,0-1 21 0 0,0 0 26 0 0,0 0 38 0 0,0 0 44 0 0,0 0 59 0 0,20-29 1112 0 0,58-72-439 0 0,127-144-564 0 0,-96 138-78 0 0,-108 107-236 0 0,-1 0 0 0 0,1-1 0 0 0,0 1 1 0 0,-1 0-1 0 0,1 0 0 0 0,0 0 0 0 0,-1 0 1 0 0,1 0-1 0 0,0 0 0 0 0,-1 0 0 0 0,1 0 1 0 0,-1 0-1 0 0,1 0 0 0 0,0 0 0 0 0,-1 0 1 0 0,1 1-1 0 0,0-1 0 0 0,-1 0 0 0 0,1 0 1 0 0,-1 1-1 0 0,1-1 0 0 0,-1 0 0 0 0,1 1 1 0 0,-1-1-1 0 0,1 0 0 0 0,-1 1 0 0 0,1-1 1 0 0,-1 1-1 0 0,1-1 0 0 0,-1 1 0 0 0,0-1 1 0 0,1 1-1 0 0,-1-1 0 0 0,0 1 0 0 0,1-1 1 0 0,-1 1-1 0 0,0 0 0 0 0,0-1 0 0 0,1 1 1 0 0,-1 0-1 0 0,0-1 0 0 0,0 1 1 0 0,0-1-1 0 0,0 1 0 0 0,0 0 0 0 0,0-1 1 0 0,0 1-1 0 0,0 0 0 0 0,0-1 0 0 0,0 1 1 0 0,-1-1-1 0 0,1 1 0 0 0,0 0 0 0 0,0-1 1 0 0,0 1-1 0 0,-1-1 0 0 0,1 1 0 0 0,0 0 1 0 0,-1-1-1 0 0,1 1 0 0 0,-1-1 0 0 0,1 1 1 0 0,0-1-1 0 0,-1 0 0 0 0,1 1 0 0 0,-1-1 1 0 0,1 1-1 0 0,-1-1 0 0 0,0 0-2 0 0,1 7 157 0 0,-24 158 727 0 0,24-149-856 0 0,-1 1 8 0 0,1 0 1 0 0,0 1 0 0 0,1-1-1 0 0,1 0 1 0 0,1 0 0 0 0,0 0-1 0 0,2-1 1 0 0,-1 1 0 0 0,2-1 0 0 0,3 6-37 0 0,44 59 165 0 0,-51-74 1989 0 0,-25-20 616 0 0,14 7-3400 0 0,-234-122 393 0 0,156 86-914 0 0,26 21-2542 0 0,49 16 1639 0 0,2-2-3444 0 0,7 5 2041 0 0,2 1-1732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36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21 520 6881 0 0,'0'0'3122'0'0,"0"0"-2164"0"0,0 0-750 0 0,0 0 15 0 0,0 0 236 0 0,0 0 257 0 0,0 0 116 0 0,0 0-53 0 0,0 0-146 0 0,0 0-179 0 0,0 0-153 0 0,-3 25-86 0 0,-11 78-42 0 0,13-99-140 0 0,1-1-1 0 0,-1 1 0 0 0,0-1 1 0 0,1 1-1 0 0,0-1 1 0 0,0 1-1 0 0,0-1 1 0 0,0 1-1 0 0,1 0 0 0 0,-1-1 1 0 0,1 0-1 0 0,0 1 1 0 0,0-1-1 0 0,0 1 1 0 0,0-1-1 0 0,1 0 1 0 0,-1 0-1 0 0,1 0 0 0 0,0 0 1 0 0,0 0-1 0 0,0 0 1 0 0,0 0-1 0 0,1 0 1 0 0,-1-1-1 0 0,1 1-32 0 0,7 8 216 0 0,-4-7-99 0 0,-1-1-1 0 0,1 1 1 0 0,0-1-1 0 0,0 0 1 0 0,0 0-1 0 0,1 0 1 0 0,-1-1 0 0 0,1 0-1 0 0,-1-1 1 0 0,1 1-1 0 0,-1-1 1 0 0,1 0 0 0 0,0-1-1 0 0,0 0 1 0 0,-1 0-1 0 0,1 0 1 0 0,0-1-1 0 0,0 0 1 0 0,-1 0 0 0 0,1-1-1 0 0,-1 0 1 0 0,1 0-1 0 0,-1 0 1 0 0,1-1-117 0 0,19-11 259 0 0,0-1 1 0 0,-1-1-1 0 0,0-1 1 0 0,-1-1-1 0 0,-2-1 1 0 0,0-1-1 0 0,13-15-259 0 0,-36 35-7 0 0,1 1 0 0 0,-1-1 0 0 0,1 1 0 0 0,0 0-1 0 0,-1-1 1 0 0,1 1 0 0 0,0-1 0 0 0,0 1 0 0 0,0-1-1 0 0,-1 1 1 0 0,1 0 0 0 0,0-1 0 0 0,0 1 0 0 0,0-1-1 0 0,0 1 1 0 0,0 0 0 0 0,0-1 0 0 0,0 1 0 0 0,0 0-1 0 0,0-1 1 0 0,0 1 0 0 0,1-1 0 0 0,-1 1 0 0 0,0 0-1 0 0,0-1 1 0 0,0 1 0 0 0,1-1 0 0 0,-1 1 0 0 0,0-1-1 0 0,1 1 1 0 0,-1-1 0 0 0,1 1 0 0 0,-1-1 0 0 0,0 1 0 0 0,1-1-1 0 0,-1 1 1 0 0,1-1 0 0 0,-1 0 0 0 0,1 1 0 0 0,0-1-1 0 0,-1 0 1 0 0,1 1 0 0 0,-1-1 0 0 0,1 0 0 0 0,-1 0-1 0 0,1 0 1 0 0,0 1 0 0 0,-1-1 0 0 0,1 0 0 0 0,-1 0-1 0 0,1 0 1 0 0,0 0 0 0 0,-1 0 0 0 0,1 0 0 0 0,0 0-1 0 0,-1 0 1 0 0,1-1 0 0 0,-1 1 0 0 0,1 0 0 0 0,0 0-1 0 0,-1 0 1 0 0,1-1 0 0 0,-1 1 0 0 0,1-1 7 0 0,0 17 64 0 0,-2-12-51 0 0,1 0 1 0 0,1 0-1 0 0,-1-1 0 0 0,0 1 0 0 0,1 0 1 0 0,0 0-1 0 0,0 0 0 0 0,0 0 1 0 0,1-1-1 0 0,-1 1 0 0 0,1 0 0 0 0,0-1 1 0 0,0 0-1 0 0,0 1 0 0 0,0-1 0 0 0,0 0 1 0 0,1 0-1 0 0,0 0 0 0 0,-1 0 0 0 0,1-1 1 0 0,0 1-1 0 0,0-1 0 0 0,1 1 0 0 0,-1-1 1 0 0,0 0-1 0 0,1-1 0 0 0,-1 1 0 0 0,1 0 1 0 0,0-1-1 0 0,-1 0 0 0 0,1 0 0 0 0,0 0 1 0 0,0 0-1 0 0,3-1-13 0 0,1 0 138 0 0,1 0 1 0 0,-1-1-1 0 0,1-1 0 0 0,-1 1 1 0 0,0-1-1 0 0,0-1 0 0 0,1 1 1 0 0,-2-2-1 0 0,1 1 0 0 0,0-1 1 0 0,-1 0-1 0 0,1 0 0 0 0,-1-1 1 0 0,0 0-1 0 0,3-4-138 0 0,19-12 245 0 0,-1-2 1 0 0,-1-1-1 0 0,-2-2 1 0 0,0 0-1 0 0,-1-1 0 0 0,5-11-245 0 0,-9-10-326 0 0,-20 47-285 0 0,0 1-468 0 0,-7 0-10258 0 0,5 0 45 0 0</inkml:trace>
  <inkml:trace contextRef="#ctx0" brushRef="#br0" timeOffset="263.528">1102 553 7274 0 0,'0'0'2703'0'0,"0"0"-1691"0"0,0 0-340 0 0,0 0 192 0 0,0 0 67 0 0,0 0-109 0 0,0 0-255 0 0,0 0-301 0 0,0 0-214 0 0,0 0-110 0 0,0 0-72 0 0,0 0-67 0 0,0 0-67 0 0,-6 23-114 0 0,-15 70-226 0 0,24-69-6532 0 0,1-24 740 0 0</inkml:trace>
  <inkml:trace contextRef="#ctx0" brushRef="#br0" timeOffset="511.895">947 133 7474 0 0,'0'0'2664'0'0,"0"0"-1936"0"0,0 0-568 0 0,0 0-320 0 0,0 0-488 0 0,0 0-1128 0 0,0 0-1825 0 0,0 0-1240 0 0</inkml:trace>
  <inkml:trace contextRef="#ctx0" brushRef="#br0" timeOffset="761.18">1542 19 14771 0 0,'0'0'707'0'0,"0"0"-324"0"0,0 0 23 0 0,0 0 189 0 0,0 0 69 0 0,0 0-71 0 0,0 0-152 0 0,0 0-116 0 0,0 0-43 0 0,0 0 7 0 0,0 0 21 0 0,0 0 16 0 0,15 32 37 0 0,44 103 14 0 0,-36-52 305 0 0,-29 93 386 0 0,-20 11-838 0 0,25-142-400 0 0,1-26-4169 0 0,-11-26-8405 0 0,8 3 7185 0 0</inkml:trace>
  <inkml:trace contextRef="#ctx0" brushRef="#br0" timeOffset="1020.227">1337 383 4041 0 0,'0'0'2990'0'0,"0"0"-1003"0"0,0 0-340 0 0,0 0 92 0 0,0 0-5 0 0,0 0-238 0 0,0 0-381 0 0,0 0-287 0 0,0 0-172 0 0,32-3-118 0 0,99-12-106 0 0,39 11 369 0 0,2 20-2371 0 0,-133-11-2397 0 0,0-1-3405 0 0,-23-3 277 0 0</inkml:trace>
  <inkml:trace contextRef="#ctx0" brushRef="#br0" timeOffset="1790.698">2043 0 1240 0 0,'0'0'2333'0'0,"0"0"-387"0"0,0 0-29 0 0,0 0 98 0 0,0 0 39 0 0,0 0-133 0 0,0 0-378 0 0,0 0-395 0 0,0 0-329 0 0,0 0-267 0 0,0 0-214 0 0,0 0-143 0 0,0 0-59 0 0,-3 3-22 0 0,1 2-49 0 0,1 0 0 0 0,-1 0 1 0 0,1 0-1 0 0,-1 0 1 0 0,1 0-1 0 0,1 1 0 0 0,-1-1 1 0 0,1 0-1 0 0,0 0 1 0 0,0 1-1 0 0,1-1 0 0 0,-1 0 1 0 0,1 0-1 0 0,0 1 1 0 0,1-1-1 0 0,-1 0 0 0 0,1 0-65 0 0,5 33 314 0 0,13 399 1071 0 0,0-305-1208 0 0,-19-131-148 0 0,1 0 1 0 0,-1 0-1 0 0,0-1 1 0 0,1 1 0 0 0,-1 0-1 0 0,1-1 1 0 0,0 1-1 0 0,-1-1 1 0 0,1 0-1 0 0,-1 1 1 0 0,1-1-1 0 0,0 0 1 0 0,-1 0-1 0 0,1 0 1 0 0,-1 0-1 0 0,1 0 1 0 0,0 0-1 0 0,-1-1 1 0 0,1 1-1 0 0,-1-1 1 0 0,1 1-1 0 0,0-1 1 0 0,-1 1-1 0 0,0-1 1 0 0,1 0 0 0 0,-1 0-1 0 0,1 1 1 0 0,-1-1-1 0 0,0 0 1 0 0,1-1-1 0 0,-1 1 1 0 0,0 0-1 0 0,0 0 1 0 0,0 0-1 0 0,0-1 1 0 0,1 0-30 0 0,39-33 101 0 0,1 2 1 0 0,2 1 0 0 0,1 3 0 0 0,36-18-102 0 0,-17 28-157 0 0,-60 42-31 0 0,-12 97 283 0 0,15-65-1312 0 0,3-42-3025 0 0,7-3-5187 0 0,-13-10 1839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2:16.60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161 929 1816 0 0,'0'0'2753'0'0,"0"0"-802"0"0,0 0-423 0 0,0 0 63 0 0,0 0 192 0 0,0 0 78 0 0,0 0-215 0 0,0 0-408 0 0,0 0-403 0 0,0 0-332 0 0,0 0-214 0 0,-3-2-115 0 0,-6-3 5 0 0,21 18 168 0 0,5 7 19 0 0,94 182 674 0 0,-93-163-1778 0 0,-1 1 0 0 0,-2 1 0 0 0,-2 1 0 0 0,7 38 738 0 0,-16-42-4250 0 0,-2-1-7417 0 0,-2-30 10636 0 0</inkml:trace>
  <inkml:trace contextRef="#ctx0" brushRef="#br0" timeOffset="428.123">0 947 0 0 0,'0'0'272'0'0,"0"0"550"0"0,0 0 68 0 0,0 0 156 0 0,0 0 270 0 0,0 0 137 0 0,0 0-93 0 0,0 0-227 0 0,0 0-200 0 0,0 0-92 0 0,22-32-83 0 0,71-102-76 0 0,-25 69 211 0 0,-53 57-727 0 0,2-2-24 0 0,1 0-1 0 0,1 1 0 0 0,0 1 0 0 0,0 1 1 0 0,0 1-1 0 0,1 0 0 0 0,0 1 0 0 0,0 2 0 0 0,0 0 1 0 0,13 0-142 0 0,-30 3 13 0 0,0 0 0 0 0,0 0 1 0 0,0 1-1 0 0,1 0 0 0 0,-1-1 1 0 0,0 1-1 0 0,0 0 0 0 0,0 1 1 0 0,-1-1-1 0 0,1 0 0 0 0,0 1 1 0 0,0 0-1 0 0,-1-1 0 0 0,1 1 1 0 0,-1 0-1 0 0,1 0 0 0 0,-1 1 1 0 0,0-1-1 0 0,0 0 0 0 0,0 1 1 0 0,0-1-1 0 0,-1 1 0 0 0,1 0 1 0 0,0-1-1 0 0,-1 1 0 0 0,0 0 1 0 0,0 0-1 0 0,0 0 0 0 0,0 0 1 0 0,0 0-1 0 0,-1 0 0 0 0,1 0 1 0 0,-1 1-1 0 0,0-1 0 0 0,0 0 1 0 0,0 3-14 0 0,-17 118 569 0 0,11-107-685 0 0,0-1-1 0 0,0 0 0 0 0,-2 0 1 0 0,0-1-1 0 0,0 0 0 0 0,-2 0 1 0 0,0-1-1 0 0,0 0 0 0 0,-1-1 1 0 0,-1 0-1 0 0,0-1 1 0 0,-1 0-1 0 0,-4 2 117 0 0,-1-8-2051 0 0,12-5-1240 0 0,-1-1-3760 0 0,7 0 5933 0 0</inkml:trace>
  <inkml:trace contextRef="#ctx0" brushRef="#br0" timeOffset="679.51">624 907 5081 0 0,'0'0'1482'0'0,"0"0"-297"0"0,0 0-110 0 0,0 0 29 0 0,0 0-73 0 0,0 0-244 0 0,0 0-311 0 0,0 0-228 0 0,-16 31-136 0 0,-47 98-78 0 0,46-67-46 0 0,18-53-4 0 0,0-5-5 0 0,-1 0 0 0 0,0-1 0 0 0,1 1 0 0 0,0 0 0 0 0,0 0 0 0 0,0-1 0 0 0,1 1 0 0 0,-1-1 0 0 0,1 1 0 0 0,0-1 0 0 0,-1 1 0 0 0,2-1 1 0 0,-1 0-1 0 0,0 0 0 0 0,1 0 0 0 0,-1 0 0 0 0,1-1 0 0 0,0 1 0 0 0,0-1 0 0 0,0 1 0 0 0,0-1 0 0 0,0 0 0 0 0,1 0 0 0 0,-1 0 0 0 0,1-1 0 0 0,-1 1 0 0 0,1-1 1 0 0,0 0-1 0 0,-1 0 0 0 0,1 0 0 0 0,0-1 0 0 0,0 1 0 0 0,0-1 21 0 0,1 0 94 0 0,0 0-1 0 0,-1 0 1 0 0,1-1 0 0 0,-1 1-1 0 0,1-1 1 0 0,-1 0 0 0 0,1-1-1 0 0,-1 1 1 0 0,0-1 0 0 0,1 0-1 0 0,-1 0 1 0 0,0 0 0 0 0,0 0-1 0 0,-1-1 1 0 0,1 0 0 0 0,0 0 0 0 0,-1 0-1 0 0,1 0 1 0 0,-1 0 0 0 0,2-4-94 0 0,4-4 390 0 0,0-1 1 0 0,-1 0 0 0 0,-1 0 0 0 0,0 0 0 0 0,-1-1 0 0 0,0 0-1 0 0,-1-1 1 0 0,0 1 0 0 0,-1-1 0 0 0,-1 0 0 0 0,0 0 0 0 0,-1 0 0 0 0,-1 0-1 0 0,0-1 1 0 0,-1-8-391 0 0,0 18 45 0 0,-1 0 1 0 0,0 0-1 0 0,0 0 0 0 0,0 0 0 0 0,-1 0 1 0 0,1 0-1 0 0,-1 0 0 0 0,0 1 0 0 0,-1-1 1 0 0,1 1-1 0 0,-1-1 0 0 0,0 1 0 0 0,0 0 1 0 0,0 0-1 0 0,-1 0 0 0 0,1 1 0 0 0,-1-1 1 0 0,-2-1-46 0 0,3 3-112 0 0,1 0 1 0 0,0 1 0 0 0,-1-1 0 0 0,1 1-1 0 0,-1 0 1 0 0,0 0 0 0 0,1 0 0 0 0,-1 0-1 0 0,0 0 1 0 0,0 0 0 0 0,0 1 0 0 0,0-1-1 0 0,1 1 1 0 0,-1 0 0 0 0,0 0 0 0 0,0 0 0 0 0,0 0-1 0 0,0 0 1 0 0,0 1 0 0 0,0-1 0 0 0,-2 2 111 0 0,-11 10-3700 0 0,8 0-3147 0 0,4-5-717 0 0</inkml:trace>
  <inkml:trace contextRef="#ctx0" brushRef="#br0" timeOffset="992.263">934 833 9298 0 0,'0'0'1662'0'0,"0"0"-467"0"0,0 0-141 0 0,0 0 5 0 0,0 0-94 0 0,0 0-243 0 0,0 0-295 0 0,0 0-181 0 0,0 0-66 0 0,0 0-32 0 0,0 0-36 0 0,0 0-14 0 0,0 0-23 0 0,4 17-20 0 0,17 80-14 0 0,-5-61-609 0 0,-11-30-3461 0 0,1-4-3949 0 0,-5-2 3216 0 0</inkml:trace>
  <inkml:trace contextRef="#ctx0" brushRef="#br0" timeOffset="1198.756">739 542 0 0 0,'0'0'0'0'0,"0"0"0"0"0,0 0 0 0 0,0 0 0 0 0</inkml:trace>
  <inkml:trace contextRef="#ctx0" brushRef="#br0" timeOffset="1665.96">1136 877 3113 0 0,'0'0'1453'0'0,"0"0"-71"0"0,0 0 282 0 0,0 0 267 0 0,0 0-22 0 0,0 0-329 0 0,0 0-406 0 0,0 0-279 0 0,0 0-157 0 0,0 0-119 0 0,0 0-103 0 0,0 0-81 0 0,0 0-62 0 0,2-30-38 0 0,7-134 200 0 0,3 97-130 0 0,-11 68-475 0 0,1-1 0 0 0,-1 1-1 0 0,1-1 1 0 0,-1 1-1 0 0,1 0 1 0 0,-1-1-1 0 0,0 1 1 0 0,1 0-1 0 0,-1 0 1 0 0,0 0 0 0 0,0 0-1 0 0,0 0 1 0 0,1 0-1 0 0,-1 1 1 0 0,-1-1-1 0 0,1 0 1 0 0,0 0-1 0 0,0 1 1 0 0,0-1 0 0 0,-1 1-1 0 0,1-1 1 0 0,0 1-1 0 0,-1-1 1 0 0,1 1-1 0 0,-1-1 1 0 0,0 1-1 0 0,0-1 1 0 0,1 1 70 0 0,0 3-8 0 0,1 1 0 0 0,0-1 0 0 0,0 0 0 0 0,0 1 0 0 0,1-1 1 0 0,0 0-1 0 0,0-1 0 0 0,0 1 0 0 0,0 0 0 0 0,1-1 0 0 0,0 0 0 0 0,0 0 0 0 0,0 0 0 0 0,0 0 0 0 0,1-1 1 0 0,-1 1-1 0 0,1-1 0 0 0,0 0 0 0 0,0-1 0 0 0,0 1 0 0 0,1-1 0 0 0,-1 0 0 0 0,0 0 0 0 0,1-1 0 0 0,-1 0 1 0 0,1 0-1 0 0,1 0 8 0 0,-5-3 174 0 0,1 0 0 0 0,-1 0 0 0 0,0 0 0 0 0,0 0 0 0 0,-1 0 0 0 0,1-1 0 0 0,0 1 0 0 0,-1 0 0 0 0,1-1 0 0 0,-1 0 0 0 0,0 1 0 0 0,0-1 0 0 0,0 0 0 0 0,0 0 0 0 0,0 0 0 0 0,-1 1 0 0 0,1-1 0 0 0,-1 0 0 0 0,0-1-174 0 0,12-102 2074 0 0,-2 12-4067 0 0,5 33-9431 0 0,-14 57 2589 0 0</inkml:trace>
  <inkml:trace contextRef="#ctx0" brushRef="#br0" timeOffset="1977.504">1477 1 3361 0 0,'0'0'2815'0'0,"0"0"-1340"0"0,0 0-496 0 0,0 0 157 0 0,0 0 206 0 0,0 0 77 0 0,0 0-152 0 0,0 0-287 0 0,0 0-191 0 0,0 0-102 0 0,0 0-71 0 0,0 0-92 0 0,6 19-82 0 0,33 92 187 0 0,94 157-206 0 0,-107-194-3086 0 0,-23-58-2578 0 0,-2 1-4357 0 0,-1-14 8216 0 0</inkml:trace>
  <inkml:trace contextRef="#ctx0" brushRef="#br0" timeOffset="2184.358">1376 244 4185 0 0,'0'0'1319'0'0,"0"0"-283"0"0,0 0-14 0 0,0 0 65 0 0,0 0-51 0 0,0 0-159 0 0,0 0-186 0 0,0 0-164 0 0,30-13-104 0 0,97-40-105 0 0,-36 11 480 0 0,-53 24-2812 0 0,-8 7-4666 0 0,-24 8 2055 0 0</inkml:trace>
  <inkml:trace contextRef="#ctx0" brushRef="#br0" timeOffset="2551.562">847 251 10570 0 0,'0'0'2305'0'0,"0"0"-428"0"0,0 0-144 0 0,0 0-34 0 0,0 0-177 0 0,0 0-362 0 0,0 0-381 0 0,0 0-286 0 0,0 0-160 0 0,0 0-67 0 0,0 0-95 0 0,0 0-67 0 0,0 0-60 0 0,0 0-72 0 0,0 0-68 0 0,0 0-99 0 0,15 5-3667 0 0,-5-2-4553 0 0,-5-3-2045 0 0</inkml:trace>
  <inkml:trace contextRef="#ctx0" brushRef="#br0" timeOffset="3174.505">1173 1264 10538 0 0,'0'0'1337'0'0,"0"0"-571"0"0,0 0-215 0 0,0 0 89 0 0,0 0 152 0 0,0 0 62 0 0,0 0-102 0 0,0 0-154 0 0,0 0-101 0 0,0 0-38 0 0,0 0 10 0 0,0 0 6 0 0,0 0-24 0 0,8 33-55 0 0,24 104-77 0 0,34 64 470 0 0,-23-70-127 0 0,-22-67-1957 0 0,0-1-5479 0 0,-19-56-1870 0 0,-2-6 4012 0 0</inkml:trace>
  <inkml:trace contextRef="#ctx0" brushRef="#br0" timeOffset="3591.827">1052 1278 4137 0 0,'0'0'1181'0'0,"0"0"-254"0"0,0 0 18 0 0,0 0 169 0 0,0 0 68 0 0,0 0-155 0 0,0 0-298 0 0,0 0-239 0 0,0 0-147 0 0,0 0-95 0 0,0 0-48 0 0,0 0-10 0 0,35-27 1 0 0,111-85 25 0 0,-143 109-195 0 0,-1 0-1 0 0,1 0 1 0 0,1 0-1 0 0,-1 1 1 0 0,0-1 0 0 0,1 1-1 0 0,-1 0 1 0 0,1 0-1 0 0,-1 0 1 0 0,1 0-1 0 0,0 0 1 0 0,0 1 0 0 0,0 0-1 0 0,0 0 1 0 0,0 0-1 0 0,0 0 1 0 0,0 1-1 0 0,1-1 1 0 0,1 1-21 0 0,7 1 109 0 0,3-1 60 0 0,-10-1-125 0 0,0 0-1 0 0,0 0 1 0 0,0 0 0 0 0,0 1-1 0 0,1 0 1 0 0,-1 0 0 0 0,0 0-1 0 0,0 1 1 0 0,0 0 0 0 0,0 0-1 0 0,0 1 1 0 0,0 0 0 0 0,-1 0-1 0 0,1 0 1 0 0,0 0 0 0 0,-1 1-1 0 0,0 0 1 0 0,1 0 0 0 0,-1 1-1 0 0,0-1 1 0 0,-1 1 0 0 0,1 0-1 0 0,-1 0 1 0 0,0 1 0 0 0,0 0-1 0 0,0-1 1 0 0,0 1 0 0 0,-1 0-1 0 0,0 1-43 0 0,0 3 114 0 0,0 1-1 0 0,-1 0 1 0 0,0 1 0 0 0,0-1-1 0 0,-1 0 1 0 0,-1 0 0 0 0,0 1-1 0 0,0-1 1 0 0,-1 0-1 0 0,0 1 1 0 0,-1-1 0 0 0,0 0-1 0 0,-1 0 1 0 0,0 0 0 0 0,0-1-1 0 0,-1 1 1 0 0,0-1-1 0 0,-1 1 1 0 0,0-2 0 0 0,-5 8-114 0 0,-4 7-51 0 0,-1-1 1 0 0,-1 0 0 0 0,-1-1 0 0 0,-1-1 0 0 0,-1 0-1 0 0,-17 13 51 0 0,-2-8-2204 0 0,10-14-7168 0 0,21-10 3922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  <inkml:brush xml:id="br3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2" timeOffset="41305.342">3954 4477 0 0 0,'0'0'576'0'0,"0"0"328"0"0,0 0 113 0 0,0-3-4 0 0,0-5 203 0 0,-7-3 11172 0 0,-4 22-12296 0 0,-91 132 950 0 0,20-26-634 0 0,0 17-193 0 0,-12 23-15 0 0,-17-21 69 0 0,34-42-140 0 0,-49 81-102 0 0,53-79-19 0 0,39-48 22 0 0,-59 74 56 0 0,24-48 4 0 0,18-16-28 0 0,-30 56-66 0 0,38-65 50 0 0,11-4 22 0 0,15-20-42 0 0,0-3 296 0 0,8-11-453 0 0,29-33-7240 0 0,-14 14 1870 0 0,1 1-1726 0 0</inkml:trace>
  <inkml:trace contextRef="#ctx0" brushRef="#br2" timeOffset="42379.415">3925 4488 0 0 0,'0'0'984'0'0,"-4"7"7505"0"0,-1-7-7610 0 0,-57 0 6064 0 0,-79-25-3687 0 0,57-2-1412 0 0,81 26-1677 0 0,-1 0-196 0 0,21 15-222 0 0,28 42 245 0 0,-3 2 1 0 0,-2 3-1 0 0,10 23 6 0 0,8 77 20 0 0,-42-92 17 0 0,-12-62 239 0 0,-2-19 535 0 0,-1-19-280 0 0,-1 22-506 0 0,17-192 393 0 0,-6 153-1334 0 0,18-61 1305 0 0,-15 75-5505 0 0,3 1-5445 0 0,-13 28 2382 0 0</inkml:trace>
  <inkml:trace contextRef="#ctx0" brushRef="#br3" timeOffset="107963.067">2520 5905 0 0 0,'0'0'760'0'0,"0"0"406"0"0,0 0 223 0 0,0 0 236 0 0,0 0 216 0 0,0 0 23 0 0,0 0-191 0 0,0 0-254 0 0,0 0-248 0 0,0 0-213 0 0,-2-1-122 0 0,37-5 4200 0 0,30 15-3465 0 0,-49 1-1421 0 0,-1 1 0 0 0,0 0 0 0 0,-1 2 0 0 0,-1-1 1 0 0,1 2-1 0 0,-2 0 0 0 0,0 0 0 0 0,-1 1 1 0 0,0 1-1 0 0,-1-1 0 0 0,-1 3-150 0 0,49 63 385 0 0,42 27-49 0 0,-88-97-298 0 0,39 18 206 0 0,-50-29-216 0 0,-1 0 17 0 0,0 0 23 0 0,0 0-48 0 0,-8-36-3822 0 0,5 27-274 0 0,0-1-3520 0 0,2 6-1055 0 0</inkml:trace>
  <inkml:trace contextRef="#ctx0" brushRef="#br3" timeOffset="108498.71">3168 5905 0 0 0,'0'0'1720'0'0,"0"0"170"0"0,0 0-96 0 0,0 0-287 0 0,0 0-291 0 0,0 0-201 0 0,0 0-91 0 0,0 0-41 0 0,0 0 1 0 0,-1-4-13 0 0,-4-13-55 0 0,-3 12 3617 0 0,-10 9-3370 0 0,17-3-660 0 0,-87 47 1133 0 0,-221 109-101 0 0,-4-44-323 0 0,279-97-940 0 0,34-16-213 0 0,0 0-26 0 0,6 18-1272 0 0,17-14-2720 0 0,-8-4-4393 0 0,-13 0 7076 0 0,2 0-6964 0 0</inkml:trace>
  <inkml:trace contextRef="#ctx0" brushRef="#br3" timeOffset="115657.36">2294 6402 0 0 0,'0'0'891'0'0,"0"0"10"0"0,0 0-150 0 0,0 0-195 0 0,0 0-160 0 0,0 0-65 0 0,-23 13 7 0 0,-107 56 496 0 0,-71 49 3123 0 0,-308 194 2133 0 0,256-165-5112 0 0,202-110-891 0 0,52-36-94 0 0,0 1-1 0 0,-1-1 1 0 0,1 0-1 0 0,0 0 1 0 0,-1 0-1 0 0,1 0 1 0 0,0-1-1 0 0,0 1 1 0 0,0 0-1 0 0,0 0 1 0 0,0 0-1 0 0,0-1 1 0 0,0 1-1 0 0,0 0 1 0 0,0-1-1 0 0,0 1 1 0 0,1-1-1 0 0,-1 0 1 0 0,0 1-1 0 0,0-1 1 0 0,0 0-1 0 0,1 0 1 0 0,-1 1-1 0 0,0-1 1 0 0,0 0-1 0 0,1 0 1 0 0,-1 0-1 0 0,0-1 1 0 0,0 1-1 0 0,1 0 1 0 0,-1 0-1 0 0,1-1 8 0 0,40-1 227 0 0,-1-2 0 0 0,1-2 0 0 0,-1-2 0 0 0,0-2 0 0 0,18-7-227 0 0,206-27 297 0 0,-185 35-257 0 0,-26 2-274 0 0,-61 29 156 0 0,-170 126 221 0 0,142-119-239 0 0,-1-2 0 0 0,0-1 0 0 0,-2-2 0 0 0,-21 9 96 0 0,-19 13-256 0 0,-439 270 300 0 0,-109 44 2190 0 0,407-224-974 0 0,265-143-2238 0 0,28-26-1283 0 0,-31 0-7413 0 0,-33 25 2516 0 0</inkml:trace>
  <inkml:trace contextRef="#ctx0" brushRef="#br3" timeOffset="116660.136">2130 6439 0 0 0,'0'0'200'0'0,"0"0"631"0"0,0 0 258 0 0,0 0 100 0 0,-4 0 3931 0 0,-14 0-937 0 0,-2 0-1399 0 0,-29 0 1357 0 0,40 0-3907 0 0,0-1-1 0 0,0 0 1 0 0,1 0-1 0 0,-1-1 1 0 0,1 0-1 0 0,-1-1 1 0 0,1 0-1 0 0,0 0 1 0 0,0-1 0 0 0,0 0-1 0 0,-7-4-233 0 0,-27-18 739 0 0,41 26-748 0 0,0 1-1 0 0,0 0 1 0 0,0-1 0 0 0,-1 1 0 0 0,1 0-1 0 0,0 0 1 0 0,0 0 0 0 0,0-1 0 0 0,0 1-1 0 0,0 0 1 0 0,1 0 0 0 0,-1 0 0 0 0,0 1-1 0 0,0-1 1 0 0,1 0 0 0 0,-1 0 0 0 0,1 0-1 0 0,-1 0 1 0 0,1 1 0 0 0,-1-1 0 0 0,1 0-1 0 0,0 1 1 0 0,-1-1 0 0 0,1 0 0 0 0,0 1-1 0 0,0-1 1 0 0,0 0 0 0 0,0 1 0 0 0,0-1-1 0 0,1 0 1 0 0,-1 0 0 0 0,0 1 0 0 0,1-1-1 0 0,-1 0 1 0 0,0 1 0 0 0,1-1 0 0 0,0 1 9 0 0,-1 3 4 0 0,0-1-8 0 0,-1 18-11 0 0,1-1 0 0 0,1 1 0 0 0,1-1 0 0 0,1 0-1 0 0,1 1 1 0 0,0-1 0 0 0,7 16 15 0 0,1-7-14 0 0,-2 2 1 0 0,-1-1-1 0 0,-1 1 1 0 0,-2 1-1 0 0,-1-1 1 0 0,-2 1-1 0 0,-1 12 14 0 0,-14-8 5 0 0,11-34 13 0 0,1-2 0 0 0,0-1 13 0 0,0 0 4 0 0,0 0-7 0 0,0 0 26 0 0,0 0 4 0 0,0 0 0 0 0,0 0 11 0 0,30-63 395 0 0,169-260 164 0 0,-119 197-2497 0 0,-63 106-776 0 0,-2 8-6123 0 0,-6 7-1718 0 0</inkml:trace>
  <inkml:trace contextRef="#ctx0" brushRef="#br2" timeOffset="147885.516">3958 4477 0 0 0,'86'10'536'0'0,"35"9"4404"0"0,91 14-911 0 0,122 19-1370 0 0,139 36-1667 0 0,-182-29-820 0 0,21-14-150 0 0,-162-15-14 0 0,39 6 93 0 0,71-33 119 0 0,-221 15-241 0 0,-16-14 130 0 0,-28 4 2022 0 0,-65-23-1175 0 0,6-29 90 0 0,-20-33 430 0 0,80 72-1399 0 0,-1 1 0 0 0,1 1 0 0 0,-1-1 0 0 0,0 1 1 0 0,0 0-1 0 0,-1 0 0 0 0,1 0 0 0 0,-1 0 0 0 0,1 1 0 0 0,-1 0 0 0 0,0 1 0 0 0,0-1 0 0 0,0 1 0 0 0,0 0 0 0 0,-5 0-77 0 0,11 1-86 0 0,-2 22-156 0 0,3 20 178 0 0,-14 127-37 0 0,-39-23-132 0 0,-1-69 217 0 0,53-77 15 0 0,0 0 0 0 0,0-1 0 0 0,0 1 0 0 0,0 0 0 0 0,1 0 0 0 0,-1-1 0 0 0,0 1 0 0 0,0 0 0 0 0,1 0 0 0 0,-1 0 0 0 0,0 0 0 0 0,0-1 0 0 0,1 1 0 0 0,-1 0 0 0 0,0 0 0 0 0,0 0 0 0 0,1 0 0 0 0,-1 0 0 0 0,0 0 0 0 0,0 0 0 0 0,1 0 0 0 0,-1 0 0 0 0,0 0 0 0 0,1 0 0 0 0,-1 0 1 0 0,0 0-1 0 0,1 0 0 0 0,-1 0 0 0 0,0 0 0 0 0,0 0 0 0 0,1 0 0 0 0,-1 0 0 0 0,0 0 0 0 0,0 0 0 0 0,1 0 0 0 0,-1 0 0 0 0,0 1 0 0 0,0-1 0 0 0,1 0 0 0 0,-1 0 0 0 0,0 0 0 0 0,0 1 0 0 0,1-1 0 0 0,-1 0 0 0 0,0 0 0 0 0,0 0 0 0 0,0 1 0 0 0,0-1 0 0 0,1 0 0 0 0,-1 0 0 0 0,0 1 0 0 0,0-1 1 0 0,0 0-1 0 0,0 1 0 0 0,0-1 0 0 0,0 0 0 0 0,0 0 0 0 0,0 1 0 0 0,0-1 0 0 0,0 0 0 0 0,0 1 1 0 0,179-90 232 0 0,-39 9-85 0 0,-132 74-321 0 0,0-1 383 0 0,-6-1-5778 0 0,-2 7-77 0 0,0 1-3284 0 0</inkml:trace>
  <inkml:trace contextRef="#ctx0" brushRef="#br2" timeOffset="169861.261">3222 6042 0 0 0,'0'0'0'0'0,"0"0"0"0"0,0 0 0 0 0,0 0 0 0 0,0 0 0 0 0,0 0 0 0 0,0 0 0 0 0</inkml:trace>
  <inkml:trace contextRef="#ctx0" brushRef="#br3" timeOffset="171556.221">3325 5927 0 0 0,'0'0'0'0'0,"0"0"0"0"0,0 0 0 0 0,0 0 0 0 0,0 0 0 0 0,0 0 0 0 0,0 0 0 0 0,0 0 0 0 0,0 0 0 0 0,0 0 0 0 0,0 0 0 0 0</inkml:trace>
  <inkml:trace contextRef="#ctx0" brushRef="#br3" timeOffset="173846.27">3069 6053 0 0 0,'-70'7'0'0'0,"-11"-3"0"0"0,7 36 0 0 0,13-11 0 0 0,66-30 8691 0 0,11-2-3368 0 0,32-6-2581 0 0,235-59 1877 0 0,143-64-2797 0 0,-180 62-1173 0 0,72-19 52 0 0,-129 38-516 0 0,150-59 87 0 0,-29 0 125 0 0,-104 51-283 0 0,-25-11 18 0 0,-93 47-68 0 0,5-2-13 0 0,24-16-50 0 0,87-25 63 0 0,-100 30-7 0 0,-46 25-5 0 0,-28 3-70 0 0,34-18 28 0 0,-49 24 119 0 0,-29 4 256 0 0,-169-13-505 0 0,96-7 70 0 0,-12-8 104 0 0,4 4-82 0 0,94 22 9 0 0,-2 29-551 0 0,19 70 346 0 0,-3-26 157 0 0,-3 1 0 0 0,-3-1 0 0 0,-4 1-1 0 0,-4 48 68 0 0,1-63-27 0 0,0-59 42 0 0,12-59 707 0 0,53-29-682 0 0,95-121 97 0 0,-83 113 2 0 0,-73 117-4225 0 0,-9 5-3404 0 0,1-12 422 0 0,0-6-530 0 0</inkml:trace>
  <inkml:trace contextRef="#ctx0" brushRef="#br3" timeOffset="177271.947">4247 5206 0 0 0,'0'0'213'0'0,"0"0"701"0"0,0 0 61 0 0,0 0-107 0 0,0 0-49 0 0,4 15-18 0 0,24 107 2992 0 0,-1-24 1419 0 0,-25-91 573 0 0,-6-15-2698 0 0,-1 2-4037 0 0,-14-37 1770 0 0,17-57-255 0 0,4 85-556 0 0,1 0-1 0 0,0 1 1 0 0,1-1-1 0 0,0 1 1 0 0,1 0-1 0 0,1 1 1 0 0,0-1-1 0 0,1 1 1 0 0,1 0-1 0 0,0 1 1 0 0,0 0-1 0 0,1 0 1 0 0,8-8-9 0 0,45-34-73 0 0,-60 53 64 0 0,0-1 0 0 0,0 1 0 0 0,-1 1 0 0 0,1-1 0 0 0,0 0 1 0 0,0 0-1 0 0,1 1 0 0 0,-1-1 0 0 0,0 1 0 0 0,0-1 1 0 0,0 1-1 0 0,0 0 0 0 0,0 0 0 0 0,1 0 0 0 0,-1 0 0 0 0,0 0 1 0 0,0 1-1 0 0,0-1 0 0 0,0 1 0 0 0,0-1 0 0 0,0 1 1 0 0,0 0-1 0 0,0 0 0 0 0,0 0 0 0 0,0 0 0 0 0,0 0 0 0 0,0 0 1 0 0,-1 0-1 0 0,1 1 0 0 0,0-1 0 0 0,0 2 9 0 0,0-1-46 0 0,-1 1 0 0 0,0 0-1 0 0,0-1 1 0 0,0 1 0 0 0,0 0 0 0 0,0 0-1 0 0,-1 0 1 0 0,1 0 0 0 0,-1 0-1 0 0,1 0 1 0 0,-1 0 0 0 0,0 0 0 0 0,-1 0-1 0 0,1 0 1 0 0,0 0 0 0 0,-1 0 0 0 0,1 0-1 0 0,-1-1 1 0 0,0 1 0 0 0,0 0 0 0 0,0 0-1 0 0,-1 0 1 0 0,0 0 46 0 0,-16 35-5573 0 0,16-32 2621 0 0,2 1-5296 0 0,0-6 3419 0 0</inkml:trace>
  <inkml:trace contextRef="#ctx0" brushRef="#br3" timeOffset="177688.223">4842 4760 1016 0 0,'0'0'1427'0'0,"0"0"50"0"0,0 0 206 0 0,0 0 260 0 0,0 0 102 0 0,0 0-224 0 0,0 0-425 0 0,0 0-388 0 0,0 0-262 0 0,0 0-150 0 0,0 0-47 0 0,0 0-15 0 0,0 0-50 0 0,-6 13-51 0 0,-45 100 1044 0 0,42-91-1227 0 0,3-7 929 0 0,2-6-3231 0 0,1-1-2825 0 0,-1 0-3921 0 0,4-8 4461 0 0</inkml:trace>
  <inkml:trace contextRef="#ctx0" brushRef="#br3" timeOffset="178376.765">4076 4963 0 0 0,'0'0'305'0'0,"0"0"925"0"0,0 0 181 0 0,0 0-87 0 0,0 0-97 0 0,0 0-56 0 0,0 0-32 0 0,0 0-17 0 0,0 0-22 0 0,10-8-65 0 0,31-22-67 0 0,65-2 3645 0 0,-35 13-3440 0 0,-52 10-799 0 0,-16 4 2190 0 0,-3 5-2513 0 0,-24-30 527 0 0,-60-58-2355 0 0,80 79-1200 0 0,2 4-2025 0 0,2 1-5931 0 0</inkml:trace>
  <inkml:trace contextRef="#ctx0" brushRef="#br1" timeOffset="191880.192">2520 3910 3129 0 0,'0'0'-3129'0'0</inkml:trace>
  <inkml:trace contextRef="#ctx0" brushRef="#br2" timeOffset="197694.487">3124 4591 0 0 0,'0'0'1040'0'0,"0"0"591"0"0,0 0 332 0 0,0 0 42 0 0,0 0-208 0 0,0 0-260 0 0,0 0-226 0 0,0 0-175 0 0,0 0-106 0 0,-3-6-102 0 0,-16-28 643 0 0,18 33-1464 0 0,0 1 1 0 0,-1-1-1 0 0,1 0 1 0 0,0 1 0 0 0,-1-1-1 0 0,1 1 1 0 0,-1-1-1 0 0,1 1 1 0 0,0 0-1 0 0,-1-1 1 0 0,1 1-1 0 0,-1 0 1 0 0,1 0 0 0 0,-1 0-1 0 0,1 0 1 0 0,-1 1-1 0 0,1-1 1 0 0,0 0-1 0 0,-1 0 1 0 0,1 1 0 0 0,-1-1-1 0 0,1 1 1 0 0,0-1-1 0 0,-1 1 1 0 0,1 0-1 0 0,0 0 1 0 0,0-1-1 0 0,-1 1 1 0 0,1 0 0 0 0,0 0-1 0 0,0 0 1 0 0,0 0-1 0 0,0 0 1 0 0,0 1-1 0 0,0-1 1 0 0,1 0 0 0 0,-2 1-108 0 0,-35 49-363 0 0,25-33 351 0 0,5-7 5 0 0,0-1-1 0 0,0 1 0 0 0,1 0 0 0 0,1 0 1 0 0,0 0-1 0 0,0 1 0 0 0,1 0 0 0 0,1 0 1 0 0,0 0-1 0 0,0 0 0 0 0,1 1 0 0 0,1 3 8 0 0,1-13-1 0 0,-1 0-10 0 0,0 1 0 0 0,1-1-1 0 0,0 1 1 0 0,0-1 0 0 0,0 1 0 0 0,0-1 0 0 0,0 1 0 0 0,1-1 0 0 0,-1 1 0 0 0,1-1-1 0 0,0 1 1 0 0,0-1 0 0 0,1 0 0 0 0,-1 0 0 0 0,1 1 0 0 0,-1-1 0 0 0,1 0 0 0 0,0 0 0 0 0,0 0-1 0 0,0-1 1 0 0,1 1 0 0 0,-1-1 0 0 0,1 1 0 0 0,-1-1 0 0 0,1 0 0 0 0,1 1 11 0 0,-1-1 29 0 0,1 0 0 0 0,0-1 0 0 0,0 0 0 0 0,0 1 0 0 0,0-1 0 0 0,0-1 0 0 0,0 1 0 0 0,0-1 0 0 0,0 1 0 0 0,0-1 0 0 0,0 0 0 0 0,0-1 0 0 0,0 1 0 0 0,0-1 1 0 0,1 1-1 0 0,-2-1 0 0 0,1-1 0 0 0,0 1 0 0 0,0 0 0 0 0,0-1 0 0 0,0 0 0 0 0,-1 0 0 0 0,1 0 0 0 0,-1 0 0 0 0,0-1 0 0 0,1 1 0 0 0,-1-1-29 0 0,75-89 842 0 0,-68 78-824 0 0,71-157 401 0 0,-72 147-450 0 0,-1 0 1 0 0,-1-1-1 0 0,-1 0 1 0 0,-1 0-1 0 0,-1-1 1 0 0,-1 1-1 0 0,-1-1 1 0 0,-2-15 30 0 0,0 31-109 0 0,-1 1 0 0 0,0 0 1 0 0,0 0-1 0 0,-1 0 0 0 0,0 0 0 0 0,0 0 1 0 0,-1 0-1 0 0,0 0 0 0 0,-1 1 1 0 0,0 0-1 0 0,-1-1 0 0 0,1 2 0 0 0,-1-1 1 0 0,-1 0-1 0 0,0 1 0 0 0,0 0 0 0 0,-4-3 109 0 0,8 8-66 0 0,0 1 0 0 0,-1-1 0 0 0,0 1 0 0 0,1 0 0 0 0,-1 0-1 0 0,1 0 1 0 0,-1 1 0 0 0,0-1 0 0 0,0 0 0 0 0,1 1 0 0 0,-1 0-1 0 0,0 0 1 0 0,0 0 0 0 0,0 0 0 0 0,1 0 0 0 0,-1 0 0 0 0,0 1-1 0 0,0 0 1 0 0,1-1 0 0 0,-1 1 0 0 0,0 0 0 0 0,1 0 0 0 0,-1 0-1 0 0,1 1 1 0 0,-1-1 0 0 0,1 0 0 0 0,0 1 0 0 0,-1 0 0 0 0,1 0-1 0 0,-1 0 67 0 0,-59 63-547 0 0,59-60 576 0 0,0 1-1 0 0,1 0 1 0 0,0-1 0 0 0,0 1-1 0 0,0 0 1 0 0,1 0 0 0 0,0 0-1 0 0,0 0 1 0 0,0 0 0 0 0,1 0 0 0 0,0 0-1 0 0,0 1 1 0 0,1-1 0 0 0,-1 0-1 0 0,1 0 1 0 0,1 0 0 0 0,-1 0-1 0 0,1 0 1 0 0,0-1 0 0 0,1 1 0 0 0,-1 0-1 0 0,1-1 1 0 0,0 0 0 0 0,0 1-1 0 0,1-1 1 0 0,-1 0 0 0 0,1-1-1 0 0,0 1 1 0 0,5 3-29 0 0,23 29 562 0 0,-2 2-1 0 0,-2 1 0 0 0,-1 1 1 0 0,14 32-562 0 0,-22-15 278 0 0,-17-32-3654 0 0,-5-27-9388 0 0,2-2 8939 0 0</inkml:trace>
  <inkml:trace contextRef="#ctx0" brushRef="#br2" timeOffset="198264.334">2924 3980 0 0 0,'0'0'1639'0'0,"0"0"380"0"0,0 0 192 0 0,0 0-149 0 0,0 0-386 0 0,0 0-421 0 0,0 0-300 0 0,0 0-116 0 0,0 0 4 0 0,0 0 9 0 0,2-2 4 0 0,8-3-398 0 0,0 1-1 0 0,1 1 0 0 0,-1-1 1 0 0,1 2-1 0 0,0-1 0 0 0,-1 2 0 0 0,1-1 1 0 0,0 1-1 0 0,0 1 0 0 0,2 0-457 0 0,18-2 286 0 0,155-20 679 0 0,-167 15 676 0 0,-19 6-1397 0 0,-6-18 693 0 0,-10-3-542 0 0,-33-33 54 0 0,-7 2-301 0 0,-14-16-2988 0 0,63 56-486 0 0,4-2-5792 0 0,2 11-443 0 0</inkml:trace>
  <inkml:trace contextRef="#ctx0" brushRef="#br1" timeOffset="202202.688">2699 6012 0 0 0,'0'0'436'0'0,"0"0"315"0"0,0 0 113 0 0,0 0-21 0 0,0 0-62 0 0,0-29 4821 0 0,-2-60-1051 0 0,-6-44-2370 0 0,-8-98-585 0 0,0 98-853 0 0,7-11-387 0 0,-1-114 492 0 0,-28 61-176 0 0,-12-10-273 0 0,17 38 32 0 0,9-23-150 0 0,7-7 225 0 0,1 59-168 0 0,-15-18 284 0 0,16 84-470 0 0,-37-267 408 0 0,34 174-324 0 0,1-94-97 0 0,-3 11 63 0 0,7 128-135 0 0,-2-21 72 0 0,-1 54-38 0 0,8 52 61 0 0,6 31-322 0 0,-3 15-7822 0 0,5-8 3606 0 0,0-1-1302 0 0,0 0-685 0 0</inkml:trace>
  <inkml:trace contextRef="#ctx0" brushRef="#br1" timeOffset="205127.782">2257 2378 0 0 0,'0'0'449'0'0,"-7"-7"2703"0"0,5 4 5579 0 0,2 2-8312 0 0,-7-31 5426 0 0,5 10-4769 0 0,-12-86 1224 0 0,15 83-2015 0 0,18-102 450 0 0,-7-281 456 0 0,-12 218-841 0 0,-16 79-142 0 0,2-29-156 0 0,0-14 15 0 0,1 65-20 0 0,-3-48 35 0 0,10-2 70 0 0,4 91 39 0 0,-3 48-82 0 0,6 0-5430 0 0,13 3 377 0 0,-1-3-4533 0 0,-3 0 3778 0 0</inkml:trace>
  <inkml:trace contextRef="#ctx0" brushRef="#br1" timeOffset="207135.442">1241 379 0 0 0,'0'0'599'0'0,"0"0"698"0"0,0 0 206 0 0,0 0 154 0 0,0 0 159 0 0,0 0 30 0 0,0 0-150 0 0,0 0-251 0 0,0 0-280 0 0,0 0-242 0 0,0 0-154 0 0,-4-4-90 0 0,2 2-656 0 0,2 1 5 0 0,0 1 1 0 0,0-1 0 0 0,0 0-1 0 0,-1 1 1 0 0,1-1 0 0 0,0 0 0 0 0,-1 1-1 0 0,1-1 1 0 0,-1 1 0 0 0,1-1 0 0 0,-1 1-1 0 0,1-1 1 0 0,-1 1 0 0 0,1-1-1 0 0,-1 1 1 0 0,1-1 0 0 0,-1 1 0 0 0,0 0-1 0 0,1-1 1 0 0,-1 1 0 0 0,0 0 0 0 0,1 0-1 0 0,-1-1 1 0 0,0 1 0 0 0,1 0-1 0 0,-1 0 1 0 0,0 0 0 0 0,1 0 0 0 0,-1 0-1 0 0,0 0 1 0 0,0 0 0 0 0,1 0 0 0 0,-1 0-1 0 0,0 0 1 0 0,1 0 0 0 0,-1 0-1 0 0,0 1 1 0 0,1-1 0 0 0,-1 0 0 0 0,0 0-1 0 0,1 1 1 0 0,-1-1 0 0 0,0 0 0 0 0,1 1-1 0 0,-1-1 1 0 0,1 1 0 0 0,-1-1-1 0 0,1 1 1 0 0,-1-1 0 0 0,1 1 0 0 0,-1-1-1 0 0,1 1 1 0 0,0 0 0 0 0,-1-1 0 0 0,1 1-1 0 0,0-1 1 0 0,-1 1 0 0 0,1 0-1 0 0,0-1 1 0 0,0 1 0 0 0,0 0 0 0 0,-1 0-1 0 0,1-1 1 0 0,0 1 0 0 0,0 0 0 0 0,0-1-1 0 0,0 1 1 0 0,0 0 0 0 0,0 0-29 0 0,-7 28 207 0 0,2 1 1 0 0,0 0 0 0 0,2 0 0 0 0,1 0-1 0 0,2 0 1 0 0,1 1 0 0 0,1-1-1 0 0,2 2-207 0 0,-3-20 4 0 0,0-1 0 0 0,2 1 0 0 0,-1-1-1 0 0,1 1 1 0 0,1-1 0 0 0,0 0 0 0 0,1 0-1 0 0,0-1 1 0 0,1 1 0 0 0,0-1 0 0 0,5 7-4 0 0,-9-16 33 0 0,0 0 1 0 0,0-1-1 0 0,0 0 1 0 0,0 1 0 0 0,0-1-1 0 0,0 0 1 0 0,0 0-1 0 0,0 0 1 0 0,0 0-1 0 0,0 0 1 0 0,0 0-1 0 0,0-1 1 0 0,0 1 0 0 0,0-1-1 0 0,0 1 1 0 0,0-1-1 0 0,-1 0 1 0 0,1 0-1 0 0,0 0 1 0 0,0 0-1 0 0,-1 0 1 0 0,1 0 0 0 0,-1 0-1 0 0,1 0 1 0 0,-1-1-1 0 0,1 1 1 0 0,-1-1-1 0 0,0 1 1 0 0,1-1-1 0 0,-1 1 1 0 0,0-1 0 0 0,0 0-1 0 0,0 0 1 0 0,0 1-1 0 0,-1-1 1 0 0,1 0-1 0 0,0 0 1 0 0,-1 0-1 0 0,0 0 1 0 0,1 0 0 0 0,-1-2-34 0 0,3-1 32 0 0,140-285 695 0 0,-41 117-710 0 0,-101 174-32 0 0,0-1 0 0 0,0 1 0 0 0,0-1-1 0 0,0 1 1 0 0,0 0 0 0 0,0-1 0 0 0,0 1 0 0 0,0 0 0 0 0,-1 0-1 0 0,1 0 1 0 0,0-1 0 0 0,0 1 0 0 0,-1 0 0 0 0,1 0-1 0 0,0 0 1 0 0,-1 0 0 0 0,1 0 0 0 0,-1 1 0 0 0,0-1-1 0 0,1 0 1 0 0,-1 0 0 0 0,0 0 0 0 0,1 0 0 0 0,-1 0 0 0 0,0 1-1 0 0,0-1 1 0 0,0 0 0 0 0,0 0 0 0 0,0 0 0 0 0,0 0-1 0 0,-1 1 1 0 0,1-1 0 0 0,0 0 0 0 0,0 0 0 0 0,-1 0-1 0 0,1 0 16 0 0,0 1-8 0 0,3 447 176 0 0,3-282-216 0 0,-1-126 41 0 0,-1 0-1 0 0,-1 1 1 0 0,-3-1-1 0 0,-2 1 1 0 0,-1-1-1 0 0,-2 0 1 0 0,-2 0-1 0 0,-1-1 1 0 0,-3 1-1 0 0,-1-2 1 0 0,-2 0 0 0 0,-1 0-1 0 0,-7 8 8 0 0,11-28 9 0 0,-1-1-1 0 0,-1 0 1 0 0,-1-1-1 0 0,0 0 1 0 0,-1-1-1 0 0,0-1 1 0 0,-2-1-1 0 0,1 0 1 0 0,-2-1-1 0 0,-6 4-8 0 0,22-16 14 0 0,1 0-1 0 0,0 0 1 0 0,-1 0-1 0 0,1-1 0 0 0,-1 1 1 0 0,0 0-1 0 0,1-1 0 0 0,-1 1 1 0 0,1-1-1 0 0,-1 1 1 0 0,0-1-1 0 0,0 0 0 0 0,1 0 1 0 0,-1 0-1 0 0,0 0 0 0 0,1 0 1 0 0,-1 0-1 0 0,0 0 1 0 0,1 0-1 0 0,-1-1 0 0 0,0 1 1 0 0,1-1-1 0 0,-1 1 0 0 0,0-1 1 0 0,1 0-1 0 0,-1 1 1 0 0,1-1-1 0 0,-1 0 0 0 0,1 0 1 0 0,0 0-1 0 0,-1 0 0 0 0,1 0 1 0 0,0-1-1 0 0,0 1 1 0 0,0 0-1 0 0,0-1 0 0 0,0 1 1 0 0,0 0-1 0 0,0-1 1 0 0,0 1-1 0 0,0-1 0 0 0,1 0 1 0 0,-1 1-1 0 0,1-1 0 0 0,-1 0-13 0 0,-12-84-145 0 0,19-97-1708 0 0,10 64-6261 0 0,-11 87 2389 0 0,-3 6 152 0 0</inkml:trace>
  <inkml:trace contextRef="#ctx0" brushRef="#br1" timeOffset="207398.334">1937 37 320 0 0,'0'0'1258'0'0,"0"0"-170"0"0,0 0 224 0 0,0 0 438 0 0,0 0 348 0 0,0 0 75 0 0,0 0-253 0 0,0 0-375 0 0,0 0-311 0 0,0 0-242 0 0,0 0-150 0 0,0 0-56 0 0,0 0-3 0 0,6-5-28 0 0,18-15-32 0 0,-24 38 1873 0 0,-89 146-522 0 0,55-86-2091 0 0,23-41-2162 0 0,11-29-2447 0 0,1-1-3884 0 0,1-4-407 0 0</inkml:trace>
  <inkml:trace contextRef="#ctx0" brushRef="#br1" timeOffset="215570.297">3240 6204 0 0 0,'-138'0'0'0'0,"132"0"0"0"0,1 0 0 0 0,0 0 0 0 0,0 0 0 0 0,-1-1 0 0 0,1 1 0 0 0,0-1 0 0 0,0-1 0 0 0,0 1 0 0 0,0-1 0 0 0,0 0 0 0 0,0 0 0 0 0,0 0 0 0 0,0-1 0 0 0,1 1 0 0 0,-1-1 0 0 0,1 0 0 0 0,0-1 0 0 0,0 1 0 0 0,0-1 0 0 0,0 1 0 0 0,1-1 0 0 0,-2-2 0 0 0,-22-16 0 0 0,25 21 0 0 0,-11-6 110 0 0,-5 4 4325 0 0,97 3 5444 0 0,10 1-6844 0 0,127-10-1825 0 0,158-20 153 0 0,-82 29-943 0 0,57-8 158 0 0,-34-27-195 0 0,-172 23-259 0 0,188-6 116 0 0,-75 13 28 0 0,386-20 313 0 0,-458 24-334 0 0,103-17-247 0 0,283-18 164 0 0,-249 32-111 0 0,-170-8-14 0 0,254-43 41 0 0,-161 27-165 0 0,-17 2 113 0 0,-81 25-34 0 0,-145 1 18 0 0,-1 0 8 0 0,0 0-8 0 0,0 0 3 0 0,0 0 2 0 0,0 0-1 0 0,0 0-24 0 0,0 0-6 0 0,0 0-28 0 0,0 0-40 0 0,0 0-70 0 0,-8 0-5511 0 0,4 0-2268 0 0,3 0-1415 0 0</inkml:trace>
  <inkml:trace contextRef="#ctx0" brushRef="#br1" timeOffset="216664.341">9343 5758 0 0 0,'0'0'1358'0'0,"0"0"107"0"0,0 0 169 0 0,0 0 293 0 0,0 0 255 0 0,0 0 46 0 0,0 0-235 0 0,0 0-328 0 0,0 0-323 0 0,0 0-284 0 0,0 0-200 0 0,0 0-132 0 0,0 0-99 0 0,-1-6-78 0 0,-6-17 1026 0 0,-33 74-1117 0 0,-132 155 139 0 0,-46-11-710 0 0,188-166-350 0 0,40-52-12366 0 0,11-23 3992 0 0,-17 39 8837 0 0</inkml:trace>
  <inkml:trace contextRef="#ctx0" brushRef="#br1" timeOffset="216925.562">8952 5637 0 0 0,'0'0'383'0'0,"0"0"992"0"0,0 0 249 0 0,0 0-41 0 0,0 0 109 0 0,0 0 61 0 0,0 0-164 0 0,0 0-292 0 0,0 0-324 0 0,0 0-225 0 0,0 0-107 0 0,0 0-36 0 0,-3 11-60 0 0,-11 38-51 0 0,26 2 658 0 0,-7-41-872 0 0,11 16 270 0 0,0-1 0 0 0,1-1 0 0 0,2-1 0 0 0,0 0 0 0 0,17 14-550 0 0,66 85 887 0 0,-96-115-888 0 0,-1 0 0 0 0,0 0 0 0 0,-1 1 0 0 0,1 0 0 0 0,-2 0 0 0 0,1 0 0 0 0,-1 0 0 0 0,0 0 0 0 0,-1 1 0 0 0,0 0 0 0 0,0-1 0 0 0,-1 1 0 0 0,0 0 0 0 0,0 0 0 0 0,-1-1 0 0 0,0 1 0 0 0,-1 0 0 0 0,0 0 0 0 0,-2 6 1 0 0,-2-6-337 0 0,0-2-2970 0 0,9-8-8837 0 0,-1-2 7580 0 0</inkml:trace>
  <inkml:trace contextRef="#ctx0" brushRef="#br1" timeOffset="217392.692">9742 5467 0 0 0,'0'0'788'0'0,"0"0"182"0"0,0 0-51 0 0,0 0 55 0 0,0 0 340 0 0,0 0 337 0 0,0 0 7 0 0,0 0-294 0 0,0 0-374 0 0,0 0-260 0 0,0 0-45 0 0,0 0 75 0 0,0 0 79 0 0,0 6-5 0 0,-14 83 2386 0 0,-27-37-2593 0 0,39-50-920 0 0,2-2-10324 0 0,4-2 7388 0 0,-1-1-955 0 0</inkml:trace>
  <inkml:trace contextRef="#ctx0" brushRef="#br1" timeOffset="218477.128">9718 5489 0 0 0,'6'-2'691'0'0,"19"-8"138"0"0,-19 8 45 0 0,-6 2 43 0 0,0 0 41 0 0,0 0 37 0 0,0 0 69 0 0,0 0 38 0 0,0 0-33 0 0,0 0-123 0 0,-29 0 4470 0 0,-2 56-4064 0 0,-9 5-517 0 0,-23 1-350 0 0,93-61-2845 0 0,-15-5-393 0 0,-1 1-3510 0 0,-8-1 106 0 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  <inkml:trace contextRef="#ctx0" brushRef="#br2" timeOffset="283503.011">5922 4098 5953 0 0,'0'0'930'0'0,"0"0"-266"0"0,0 0-77 0 0,0 0 197 0 0,0 0 185 0 0,0 0-8 0 0,0 0-191 0 0,0 0-261 0 0,0 0-203 0 0,0 0-72 0 0,0 0-13 0 0,4 16-5 0 0,26 108 534 0 0,-19-89-424 0 0,-1 0 0 0 0,-2 1 0 0 0,-1 0 1 0 0,-2 1-1 0 0,-2-1 0 0 0,-1 1 0 0 0,-1 0 1 0 0,-3 1-327 0 0,-14-2 1501 0 0,16-35-1227 0 0,0-1 44 0 0,0 0 24 0 0,0 0 31 0 0,0 0 21 0 0,0 0-10 0 0,-7-59 1668 0 0,7 41-1850 0 0,-2-20-10 0 0,2 0-1 0 0,2 0 1 0 0,1 0 0 0 0,2 0-1 0 0,2 1 1 0 0,1-1-1 0 0,7-14-191 0 0,-1 13 19 0 0,-9 22-14 0 0,1 1 0 0 0,0-1 1 0 0,1 1-1 0 0,1 0 0 0 0,1 1 1 0 0,0 0-1 0 0,1 0 0 0 0,3-2-5 0 0,-12 15-10 0 0,1 1 0 0 0,-1-1 0 0 0,1 1 0 0 0,0 0 0 0 0,-1-1 0 0 0,1 1 0 0 0,0 0 0 0 0,0 0 0 0 0,0 0-1 0 0,0 1 1 0 0,-1-1 0 0 0,1 0 0 0 0,0 1 0 0 0,0-1 0 0 0,1 1 0 0 0,-1 0 0 0 0,0-1 0 0 0,0 1 0 0 0,0 0-1 0 0,0 0 1 0 0,0 1 0 0 0,0-1 0 0 0,0 0 0 0 0,0 1 0 0 0,0-1 0 0 0,0 1 0 0 0,0 0 0 0 0,0-1 0 0 0,0 1-1 0 0,0 0 1 0 0,-1 0 0 0 0,1 0 0 0 0,0 1 0 0 0,-1-1 0 0 0,1 0 0 0 0,0 1 0 0 0,-1-1 0 0 0,0 1 0 0 0,1-1-1 0 0,-1 1 1 0 0,0-1 0 0 0,0 1 10 0 0,7 12 26 0 0,-2 1 0 0 0,1-1 1 0 0,-2 1-1 0 0,0 0 0 0 0,-1 1 0 0 0,-1-1 0 0 0,0 1 0 0 0,-1 0 0 0 0,0 10-26 0 0,-2-26-139 0 0,1 1-113 0 0,-1-2-3972 0 0,-1-6-6916 0 0,1 3 3378 0 0</inkml:trace>
  <inkml:trace contextRef="#ctx0" brushRef="#br2" timeOffset="284374.065">5871 3847 2585 0 0,'0'0'1533'0'0,"0"0"-39"0"0,0 0 173 0 0,0 0 273 0 0,0 0 138 0 0,0 0-103 0 0,0 0-312 0 0,0 0-344 0 0,0 0-275 0 0,0 0-205 0 0,0 0-149 0 0,0 0-73 0 0,-5 0-50 0 0,-2 0-508 0 0,-6 0 669 0 0,28-4 443 0 0,203-33 1456 0 0,-161 19-487 0 0,-82-4-1750 0 0,-47-59-734 0 0,64 59-2550 0 0,6 8-6934 0 0,2 10-1992 0 0</inkml:trace>
  <inkml:trace contextRef="#ctx0" brushRef="#br0" timeOffset="288971.611">6441 4639 0 0 0,'0'0'1360'0'0,"0"0"59"0"0,0 0-12 0 0,0 0-50 0 0,2-3-104 0 0,-2 2-286 0 0,5-9-1671 0 0,-2 7 3715 0 0,0 1 4264 0 0,-3 2-7018 0 0,32 34 1825 0 0,-24-18-1918 0 0,1 1-1 0 0,-2-1 0 0 0,0 2 1 0 0,-1-1-1 0 0,-1 0 0 0 0,-1 1 1 0 0,0 0-1 0 0,-1 0 1 0 0,-1 1-1 0 0,-1-1 0 0 0,-1 0 1 0 0,-1 18-164 0 0,16 27 166 0 0,-4-31-18 0 0,-11-31-130 0 0,0-1 8 0 0,0 0-26 0 0,0 0 16 0 0,0 0 0 0 0,0 0-5 0 0,3 14 871 0 0,-3-13-884 0 0,0-1 28 0 0,0 0-10 0 0,0 0 5 0 0,0 0 3 0 0,0 0 0 0 0,0 0 5 0 0,0 0 23 0 0,0 0 4 0 0,0 0-14 0 0,0 0 32 0 0,0 0 1 0 0,0 0 9 0 0,0 0 43 0 0,0 0-6 0 0,0 0 8 0 0,0 0-7 0 0,0 0-8 0 0,0 0 5 0 0,0 0 8 0 0,0 0 18 0 0,0 0-22 0 0,0 0 1 0 0,0 0-8 0 0,0 0-19 0 0,0 0 6 0 0,-108 48 29 0 0,-8 25-360 0 0,65-46 225 0 0,21-17-25 0 0,26-6 286 0 0,4-4-252 0 0,4-33 895 0 0,-21-23-2036 0 0,14 49-1928 0 0,1 0-7030 0 0,2 7-1542 0 0</inkml:trace>
  <inkml:trace contextRef="#ctx0" brushRef="#br0" timeOffset="290011.512">6403 4650 0 0 0,'0'0'477'0'0,"0"0"112"0"0,0 0 4 0 0,0 0 7 0 0,0 0 18 0 0,-5-9 450 0 0,4 7 7992 0 0,-56 24-6391 0 0,-39 14-1139 0 0,80-28-402 0 0,-4-1-693 0 0,20-7-443 0 0,0 0-46 0 0,0 0-110 0 0,0 0-220 0 0,0 0-487 0 0,0 0-1033 0 0,0 0-2802 0 0,0 0-4802 0 0</inkml:trace>
  <inkml:trace contextRef="#ctx0" brushRef="#br0" timeOffset="291895.544">6191 4672 0 0 0,'-5'0'89'0'0,"5"0"390"0"0,0 0 217 0 0,0 0 34 0 0,0 0 3 0 0,0 0-2 0 0,0 0 13 0 0,0 0 42 0 0,0 0 25 0 0,0 0 25 0 0,0 0-1 0 0,0 0-55 0 0,0 0-60 0 0,0 0-84 0 0,0 0-77 0 0,0 0-74 0 0,0 19 1364 0 0,2 20-1331 0 0,1 0 0 0 0,3 0 0 0 0,1-1 1 0 0,1 0-1 0 0,10 22-518 0 0,-7-22-224 0 0,-2-1 0 0 0,-2 1 0 0 0,-1 0 0 0 0,-1 1 0 0 0,-3 3 224 0 0,-2-42-688 0 0,0 0-398 0 0,0 0-644 0 0,0-1-2357 0 0,0-1 2503 0 0,0 2 863 0 0,0-4-3353 0 0</inkml:trace>
  <inkml:trace contextRef="#ctx0" brushRef="#br0" timeOffset="292836.07">6657 4889 0 0 0,'0'0'1146'0'0,"0"0"397"0"0,0 0 92 0 0,0 0-175 0 0,0 0-190 0 0,0 0-121 0 0,0 0-57 0 0,0 0-65 0 0,0 0-87 0 0,0 0-82 0 0,32-3-86 0 0,105-13-21 0 0,467-72 3515 0 0,-142 30-3450 0 0,-96 28-614 0 0,-365 30-202 0 0,5-1 3 0 0,-1 1 1 0 0,0 0-1 0 0,0 0 1 0 0,0 0 0 0 0,1 1-1 0 0,-1 0 1 0 0,0 0-1 0 0,0 0 1 0 0,0 0-1 0 0,0 1 1 0 0,0 0-1 0 0,0 0 1 0 0,-1 0 0 0 0,1 1-1 0 0,2 2-3 0 0,-5-2 12 0 0,-1 0 1 0 0,-1 1-1 0 0,1-1 0 0 0,0 1 1 0 0,-1-1-1 0 0,0 1 0 0 0,1-1 0 0 0,-2 1 1 0 0,1-1-1 0 0,0 1 0 0 0,-1-1 1 0 0,1 1-1 0 0,-1-1 0 0 0,0 0 1 0 0,0 1-1 0 0,0-1 0 0 0,-1 0 0 0 0,0 1-12 0 0,-102 120 290 0 0,103-123-290 0 0,0 0-1 0 0,-1 0 1 0 0,1 0 0 0 0,0 1-1 0 0,0-1 1 0 0,1 0 0 0 0,-1 0-1 0 0,0 0 1 0 0,0 1 0 0 0,1-1-1 0 0,-1 1 1 0 0,0-1 0 0 0,1 0-1 0 0,0 1 1 0 0,-1-1 0 0 0,1 1-1 0 0,0-1 1 0 0,0 1 0 0 0,-1-1 0 0 0,1 1-1 0 0,0-1 1 0 0,1 1 0 0 0,-1-1-1 0 0,0 1 1 0 0,0-1 0 0 0,1 1-1 0 0,-1-1 1 0 0,0 1 0 0 0,1-1-1 0 0,0 0 1 0 0,-1 1 0 0 0,1-1-1 0 0,0 0 1 0 0,0 1 0 0 0,0-1 0 0 0,0 0-1 0 0,0 0 1 0 0,0 0 0 0 0,0 0-1 0 0,0 0 1 0 0,0 0 0 0 0,0 0-1 0 0,0 0 1 0 0,1 0 0 0 0,-1-1-1 0 0,0 1 1 0 0,1 0 0 0 0,-1-1-1 0 0,1 1 1 0 0,-1-1 0 0 0,1 0-1 0 0,-1 1 1 0 0,2-1 0 0 0,83 9 202 0 0,-84-9-194 0 0,109-5 670 0 0,1-5 0 0 0,77-19-678 0 0,23 3-458 0 0,-166 23-3210 0 0,-2 2-3448 0 0,-30 1-2682 0 0</inkml:trace>
  <inkml:trace contextRef="#ctx0" brushRef="#br0" timeOffset="293925.99">9724 4863 0 0 0,'0'0'457'0'0,"0"0"660"0"0,0 0 100 0 0,0 0 40 0 0,0 0 139 0 0,0 0 61 0 0,0 0-62 0 0,0 0-154 0 0,0 0-216 0 0,0 0-173 0 0,0 0-191 0 0,0 0-149 0 0,0 0-98 0 0,-17-1-56 0 0,-53-2-26 0 0,67 2-280 0 0,-1 1 1 0 0,0 1 0 0 0,1-1-1 0 0,-1 0 1 0 0,1 1-1 0 0,-1 0 1 0 0,1 0-1 0 0,-1 0 1 0 0,1 0-1 0 0,-1 1 1 0 0,1-1-1 0 0,0 1 1 0 0,0 0-1 0 0,0 0 1 0 0,0 0-1 0 0,0 0 1 0 0,0 0 0 0 0,0 1-1 0 0,1-1 1 0 0,-1 1-1 0 0,0 1-52 0 0,-6 6 127 0 0,1-4-86 0 0,1 0 1 0 0,1 1 0 0 0,-1 0-1 0 0,1 0 1 0 0,1 0 0 0 0,-1 1 0 0 0,1 0-1 0 0,1 0 1 0 0,-1 0 0 0 0,1 0 0 0 0,1 1-1 0 0,-1 0 1 0 0,2 0 0 0 0,-1 0 0 0 0,1 0-1 0 0,0 0 1 0 0,1 0 0 0 0,0 1 0 0 0,1-1-1 0 0,0 8-41 0 0,3-13 70 0 0,-1-1 0 0 0,1 1 0 0 0,0-1 0 0 0,0 0 0 0 0,0 0 0 0 0,0 0 0 0 0,1 0 0 0 0,-1 0-1 0 0,1-1 1 0 0,-1 1 0 0 0,1-1 0 0 0,0 0 0 0 0,0 0 0 0 0,0-1 0 0 0,0 1 0 0 0,1-1 0 0 0,-1 0 0 0 0,0 0-1 0 0,1 0 1 0 0,-1-1 0 0 0,0 1 0 0 0,1-1 0 0 0,-1 0 0 0 0,0-1 0 0 0,1 1 0 0 0,-1-1 0 0 0,4 0-70 0 0,-6 1 54 0 0,15-3 310 0 0,1 0-1 0 0,-1-1 1 0 0,0-1 0 0 0,0-1-1 0 0,0 0 1 0 0,-1-1 0 0 0,0-1 0 0 0,14-9-364 0 0,-30 17 0 0 0,26-16 281 0 0,0 0-1 0 0,-1-2 1 0 0,-1-1 0 0 0,-1-1-1 0 0,-1-1 1 0 0,0 0 0 0 0,-2-2-1 0 0,-1-1 1 0 0,13-20-281 0 0,-21 30 30 0 0,-1-2 0 0 0,-1 1-1 0 0,0-1 1 0 0,-1 0 0 0 0,-1-1 0 0 0,-1 0 0 0 0,0 0 0 0 0,-1-1 0 0 0,-1 0-1 0 0,0 1 1 0 0,-2-1 0 0 0,0 0 0 0 0,0-17-30 0 0,-3 30-57 0 0,-1 1 1 0 0,1 0-1 0 0,-1 0 1 0 0,0 0-1 0 0,0 0 0 0 0,0 0 1 0 0,0 0-1 0 0,-1 0 1 0 0,1 1-1 0 0,-1-1 0 0 0,0 1 1 0 0,0 0-1 0 0,0-1 1 0 0,-1 2-1 0 0,1-1 0 0 0,-1 0 1 0 0,0 1-1 0 0,1-1 1 0 0,-1 1-1 0 0,0 0 0 0 0,0 0 1 0 0,-1 1-1 0 0,1-1 1 0 0,0 1-1 0 0,0 0 0 0 0,-1 0 1 0 0,1 1-1 0 0,-1-1 1 0 0,1 1-1 0 0,-1 0 0 0 0,1 0 1 0 0,0 0-1 0 0,-1 1 1 0 0,1-1-1 0 0,-1 1 0 0 0,1 0 1 0 0,0 1-1 0 0,-1-1 1 0 0,1 1-1 0 0,0 0 0 0 0,0 0 1 0 0,0 0-1 0 0,-3 2 57 0 0,-8 7-91 0 0,0 1-1 0 0,0 1 0 0 0,1 0 1 0 0,1 1-1 0 0,0 0 0 0 0,1 1 1 0 0,1 0-1 0 0,0 1 0 0 0,1 0 1 0 0,1 1-1 0 0,-7 17 92 0 0,10-21-31 0 0,1 1 0 0 0,1-1 1 0 0,0 1-1 0 0,0 1 0 0 0,2-1 0 0 0,0 0 0 0 0,0 0 1 0 0,1 1-1 0 0,1-1 0 0 0,1 1 0 0 0,0 3 31 0 0,0-12-1 0 0,1-1-1 0 0,0 1 1 0 0,0-1-1 0 0,1 1 1 0 0,-1-1-1 0 0,1 0 1 0 0,0 0-1 0 0,0 0 1 0 0,1-1-1 0 0,0 1 1 0 0,0-1-1 0 0,0 1 1 0 0,0-1-1 0 0,0-1 1 0 0,1 1 0 0 0,0 0-1 0 0,0-1 1 0 0,0 0-1 0 0,0 0 1 0 0,0-1-1 0 0,2 1 2 0 0,120 33 153 0 0,-101-32-125 0 0,1-2 0 0 0,-1-1 1 0 0,0-1-1 0 0,1-1 1 0 0,-1-1-1 0 0,16-4-28 0 0,-14-1-402 0 0,36-10-868 0 0,-24 1-8036 0 0,-30 12 252 0 0</inkml:trace>
  <inkml:trace contextRef="#ctx0" brushRef="#br0" timeOffset="294343.112">10712 4724 1272 0 0,'0'0'2418'0'0,"0"0"-117"0"0,0 0 7 0 0,0 0 58 0 0,0 0-82 0 0,0 0-206 0 0,0 0-391 0 0,0 0-404 0 0,0 0-283 0 0,0 0-287 0 0,0 0-193 0 0,0 0-108 0 0,0 0-92 0 0,-6 5-32 0 0,-73 93 673 0 0,-51 85-1189 0 0,75-134-3466 0 0,34-38-1472 0 0,0 0-4499 0 0,13-8 6207 0 0</inkml:trace>
  <inkml:trace contextRef="#ctx0" brushRef="#br0" timeOffset="294649.475">10399 4760 1864 0 0,'0'0'2790'0'0,"0"0"-1197"0"0,0 0-522 0 0,0 0 115 0 0,0 0 352 0 0,0 0 213 0 0,0 0-84 0 0,0 0-282 0 0,0 0-281 0 0,0 0-235 0 0,0 0-194 0 0,0 0-145 0 0,0 0-121 0 0,17 33-88 0 0,54 101-91 0 0,-69-128-207 0 0,1-1 1 0 0,0 1-1 0 0,0-1 1 0 0,0 1 0 0 0,0-1-1 0 0,1 0 1 0 0,0 0-1 0 0,0 0 1 0 0,1-1-1 0 0,-1 1 1 0 0,1-1-1 0 0,0 0 1 0 0,0-1 0 0 0,2 2-24 0 0,11 6 55 0 0,-5-1-137 0 0,0-2 1 0 0,1 1-1 0 0,1-2 0 0 0,-1 0 1 0 0,1-1-1 0 0,0 0 0 0 0,0-1 1 0 0,1-1 81 0 0,32 2-4214 0 0,-2-14-5431 0 0,-36 7 4789 0 0</inkml:trace>
  <inkml:trace contextRef="#ctx0" brushRef="#br0" timeOffset="295107.859">11123 4757 2513 0 0,'0'0'1775'0'0,"0"0"-115"0"0,0 0 79 0 0,0 0 168 0 0,0 0-3 0 0,0 0-225 0 0,0 0-369 0 0,0 0-394 0 0,0 0-332 0 0,0 0-238 0 0,0 0-145 0 0,0 0-86 0 0,-31 31-58 0 0,-91 98-22 0 0,85-72-59 0 0,37-50 1 0 0,0-3 15 0 0,0-1-1 0 0,0 1 1 0 0,0-1-1 0 0,0 1 1 0 0,0 0-1 0 0,1-1 1 0 0,0 1-1 0 0,0-1 1 0 0,0 0-1 0 0,0 1 1 0 0,0-1-1 0 0,1 0 0 0 0,-1 0 1 0 0,1 1-1 0 0,0-1 1 0 0,0 0-1 0 0,0-1 1 0 0,0 1-1 0 0,0 0 1 0 0,1-1-1 0 0,0 1 1 0 0,-1-1-1 0 0,1 0 1 0 0,0 0-1 0 0,0 0 1 0 0,0 0-1 0 0,0 0 1 0 0,0-1-1 0 0,1 1 1 0 0,-1-1-1 0 0,0 0 1 0 0,1 0-1 0 0,-1 0 1 0 0,1 0-1 0 0,-1-1 0 0 0,4 1 10 0 0,7-1 222 0 0,0 0 1 0 0,0 0 0 0 0,0-1 0 0 0,0-1 0 0 0,0-1 0 0 0,0 1 0 0 0,-1-2 0 0 0,1 0 0 0 0,-1-1 0 0 0,0 0 0 0 0,0-1 0 0 0,-1-1 0 0 0,0 0 0 0 0,0 0 0 0 0,0-1 0 0 0,6-7-224 0 0,11-9 477 0 0,-2-2 0 0 0,-1-2-1 0 0,0 0 1 0 0,-3-1 0 0 0,13-20-477 0 0,-24 35-13 0 0,0 0 0 0 0,-1 0 0 0 0,-1-1 0 0 0,0-1 0 0 0,-1 1-1 0 0,0-2 1 0 0,-2 1 0 0 0,0-1 0 0 0,0 0 0 0 0,-2-1-1 0 0,0 1 1 0 0,-1-1 0 0 0,-1 0 0 0 0,-1 0 0 0 0,0 0-1 0 0,-2 0 1 0 0,0-1 0 0 0,0 1 13 0 0,-1 14-36 0 0,-1 0 0 0 0,1 0 0 0 0,0 0 1 0 0,-1 0-1 0 0,0 0 0 0 0,0 1 0 0 0,0-1 0 0 0,-1 1 0 0 0,1-1 0 0 0,-1 1 0 0 0,1 0 0 0 0,-1 0 0 0 0,0 0 1 0 0,0 0-1 0 0,-1 0 0 0 0,1 1 0 0 0,-1 0 0 0 0,1-1 0 0 0,-1 1 0 0 0,0 1 0 0 0,1-1 0 0 0,-1 0 1 0 0,0 1-1 0 0,0 0 0 0 0,0 0 0 0 0,-1 0 0 0 0,1 0 0 0 0,0 1 0 0 0,0 0 0 0 0,0 0 0 0 0,0 0 1 0 0,-1 0-1 0 0,1 0 0 0 0,0 1 0 0 0,0 0 0 0 0,0 0 0 0 0,0 0 0 0 0,0 0 0 0 0,0 1 0 0 0,0 0 1 0 0,0-1-1 0 0,1 2 0 0 0,-1-1 0 0 0,1 0 0 0 0,-2 1 36 0 0,-12 8-68 0 0,0 1-1 0 0,1 0 1 0 0,1 1 0 0 0,0 1 0 0 0,0 0-1 0 0,1 1 1 0 0,1 0 0 0 0,1 1-1 0 0,0 1 1 0 0,1 0 0 0 0,1 1-1 0 0,1 0 1 0 0,0 0 0 0 0,-1 6 68 0 0,7-17-97 0 0,1 0 0 0 0,0 0 1 0 0,0 0-1 0 0,1 1 0 0 0,0-1 1 0 0,0 1-1 0 0,0-1 0 0 0,1 1 0 0 0,0-1 1 0 0,1 0-1 0 0,0 1 0 0 0,0-1 1 0 0,0 1-1 0 0,1-1 0 0 0,0 0 0 0 0,0 0 1 0 0,1 0-1 0 0,0 0 0 0 0,0-1 1 0 0,1 1-1 0 0,0-1 0 0 0,0 1 1 0 0,0-1-1 0 0,1-1 0 0 0,0 1 0 0 0,0-1 1 0 0,1 1-1 0 0,-1-2 0 0 0,3 3 97 0 0,104 44-5081 0 0,-33-36-4145 0 0,-64-15 6791 0 0</inkml:trace>
  <inkml:trace contextRef="#ctx0" brushRef="#br0" timeOffset="295644.538">11817 4624 7098 0 0,'0'0'1370'0'0,"0"0"-381"0"0,0 0-84 0 0,0 0 206 0 0,0 0 128 0 0,0 0-83 0 0,0 0-324 0 0,0 0-350 0 0,0 0-235 0 0,0 0-138 0 0,-19 33-68 0 0,-59 104-49 0 0,55-73-81 0 0,23-55 50 0 0,0-5 35 0 0,1 1-1 0 0,-1-1 1 0 0,1 0 0 0 0,0 0-1 0 0,0 1 1 0 0,0-1-1 0 0,1 0 1 0 0,-1 0-1 0 0,1 0 1 0 0,0-1 0 0 0,0 1-1 0 0,1 0 1 0 0,-1-1-1 0 0,1 1 1 0 0,-1-1-1 0 0,1 0 1 0 0,0 0-1 0 0,0 0 1 0 0,1 0 0 0 0,-1-1-1 0 0,1 1 1 0 0,-1-1-1 0 0,1 0 1 0 0,0 0-1 0 0,0 0 1 0 0,0 0 0 0 0,0-1-1 0 0,0 1 1 0 0,0-1-1 0 0,0 0 1 0 0,0-1-1 0 0,1 1 1 0 0,-1-1 0 0 0,0 1-1 0 0,0-1 1 0 0,1-1-1 0 0,1 1 5 0 0,3 0 149 0 0,-1-1-1 0 0,1 0 0 0 0,-1 0 1 0 0,0-1-1 0 0,0 0 0 0 0,0 0 1 0 0,0-1-1 0 0,0 0 0 0 0,0-1 1 0 0,-1 0-1 0 0,1 0 0 0 0,-1 0 1 0 0,0-1-1 0 0,0 0 0 0 0,-1 0 1 0 0,1-1-1 0 0,-1 0 0 0 0,2-3-148 0 0,141-178 2794 0 0,-101 117-1722 0 0,-48 70-1061 0 0,0 0-54 0 0,0 19-237 0 0,-8 168-149 0 0,3-113-915 0 0,2-1-1 0 0,4 1 0 0 0,6 33 1345 0 0,6-16-1864 0 0,9 83-1182 0 0,-20-57 3816 0 0,-2-114-614 0 0,0-1-1 0 0,-1 1 1 0 0,1-1-1 0 0,-1 0 1 0 0,1 1-1 0 0,-1-1 1 0 0,0 1-1 0 0,0-1 1 0 0,0 0-1 0 0,0 0 1 0 0,-1 1-1 0 0,1-1 1 0 0,0 0-1 0 0,-1 0 0 0 0,0 0 1 0 0,1-1-1 0 0,-1 1 1 0 0,0 0-1 0 0,0-1 1 0 0,0 1-1 0 0,0-1 1 0 0,0 1-1 0 0,0-1 1 0 0,-1 0-1 0 0,1 0 1 0 0,0 0-1 0 0,-1 0 1 0 0,1 0-1 0 0,0-1 1 0 0,-1 1-1 0 0,1-1 1 0 0,-1 0-1 0 0,1 1 1 0 0,-1-1-1 0 0,1 0 1 0 0,-1 0-1 0 0,0-1 1 0 0,1 1-1 0 0,0-1 1 0 0,-3 0-156 0 0,-4 0 245 0 0,1 0 1 0 0,-1-1-1 0 0,1 0 0 0 0,-1-1 1 0 0,1 0-1 0 0,0 0 1 0 0,0-1-1 0 0,0 0 1 0 0,1-1-1 0 0,-1 1 0 0 0,-4-5-245 0 0,3-1 74 0 0,1 1 0 0 0,0-1 0 0 0,1 0 0 0 0,0-1 0 0 0,1 0 0 0 0,0 0 0 0 0,1-1 0 0 0,0 1 0 0 0,0-1 0 0 0,2 0 0 0 0,-1 0 0 0 0,1 0 0 0 0,1-1 0 0 0,0 1 0 0 0,1-1 0 0 0,1 1 0 0 0,0-1 0 0 0,0 0 0 0 0,1 1 0 0 0,1-1 0 0 0,0 1 0 0 0,1 0 0 0 0,0-1 0 0 0,0 1 0 0 0,5-9-74 0 0,1 5-232 0 0,0 1 0 0 0,1-1 0 0 0,1 2 0 0 0,0-1 0 0 0,1 2 1 0 0,0-1-1 0 0,1 2 0 0 0,1 0 0 0 0,0 0 0 0 0,12-7 232 0 0,53-32-10889 0 0,-65 43 428 0 0</inkml:trace>
  <inkml:trace contextRef="#ctx0" brushRef="#br0" timeOffset="307547.759">6734 4915 0 0 0,'-1'-1'0'0'0,"0"-1"0"0"0,0 1 0 0 0,0-1 0 0 0,0 1 0 0 0,0 0 0 0 0,0 0 0 0 0,0 0 0 0 0,-1 0 0 0 0,1 0 0 0 0,0 0 0 0 0,-1 0 0 0 0,1 0 0 0 0,-1 0 0 0 0,1 0 0 0 0,-1 1 0 0 0,1-1 0 0 0,-1 1 0 0 0,1-1 0 0 0,-1 1 0 0 0,0 0 0 0 0,1-1 0 0 0,-1 1 0 0 0,0 0 0 0 0,1 0 0 0 0,-1 0 0 0 0,0 0 0 0 0,1 1 0 0 0,-1-1 0 0 0,0 1 0 0 0,-5-1 0 0 0,-44 30 0 0 0,51-26 10558 0 0,18-1-7249 0 0,-15-2-2948 0 0,1 0 1 0 0,-1 0-1 0 0,1-1 1 0 0,-1 1-1 0 0,1-1 0 0 0,-1 0 1 0 0,0 0-1 0 0,1 0 0 0 0,-1 0 1 0 0,1 0-1 0 0,-1-1 1 0 0,1 0-1 0 0,-1 0 0 0 0,1 0 1 0 0,-1 0-1 0 0,0 0 1 0 0,0-1-1 0 0,1 0-361 0 0,83-64 2112 0 0,-80 59-1806 0 0,124-150 1208 0 0,-111 131-1503 0 0,-20 52-582 0 0,12 209 536 0 0,-8-219 43 0 0,0 0 0 0 0,1 0-1 0 0,1-1 1 0 0,0 0 0 0 0,1 0 0 0 0,0-1-1 0 0,2 0 1 0 0,-1 0 0 0 0,2 0 0 0 0,0-2-1 0 0,10 11-7 0 0,2 6 43 0 0,-22-28-8 0 0,0-1 9 0 0,0 0 5 0 0,0 0 31 0 0,0 0 19 0 0,0 0 49 0 0,0 0 36 0 0,0 0 8 0 0,0 0 24 0 0,0 0-5 0 0,-21-1 282 0 0,-21-13-398 0 0,0-2 0 0 0,1-1 0 0 0,0-3 0 0 0,-24-16-95 0 0,-24-22-404 0 0,55 47-1335 0 0,22 4-5221 0 0,11 7 153 0 0,1 0-3251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45 504 0 0,'0'0'1599'0'0,"0"0"-13"0"0,0 0 127 0 0,0 0 235 0 0,0 0 217 0 0,0 0-2 0 0,0 0-263 0 0,0 0-340 0 0,0 0-325 0 0,0 0-243 0 0,0 0-176 0 0,1-8-101 0 0,3-21-76 0 0,-3 22-74 0 0,-1 7-59 0 0,0 0-81 0 0,0 0-82 0 0,0 0-87 0 0,0 0-87 0 0,0 0-73 0 0,1 165 456 0 0,-10 75 34 0 0,-3 10-366 0 0,2-96-259 0 0,10-88-2356 0 0,0-65 1424 0 0,0-1-185 0 0,0-19-5341 0 0,2-9-2252 0 0,0 20 5303 0 0</inkml:trace>
  <inkml:trace contextRef="#ctx0" brushRef="#br0" timeOffset="1">1 137 0 0 0,'0'0'599'0'0,"0"0"114"0"0,0 0 315 0 0,0 0 417 0 0,0 0 306 0 0,0 0 51 0 0,0 0-157 0 0,0 0-188 0 0,0 0-122 0 0,36-3-79 0 0,115-10-61 0 0,383-41 6145 0 0,-220 24-7677 0 0,-314 30 226 0 0,1 0 0 0 0,-1 0 1 0 0,1 0-1 0 0,-1 1 1 0 0,1-1-1 0 0,-1 0 0 0 0,0 0 1 0 0,1 0-1 0 0,-1 0 1 0 0,1 0-1 0 0,-1 1 1 0 0,1-1-1 0 0,-1 0 0 0 0,0 0 1 0 0,1 0-1 0 0,-1 1 1 0 0,1-1-1 0 0,-1 0 0 0 0,0 1 1 0 0,1-1-1 0 0,-1 0 1 0 0,0 1-1 0 0,0-1 1 0 0,1 1-1 0 0,-1-1 0 0 0,0 0 1 0 0,0 1-1 0 0,1-1 1 0 0,-1 1-1 0 0,0-1 0 0 0,0 1 1 0 0,0-1-1 0 0,0 1 1 0 0,0-1-1 0 0,0 1 0 0 0,0-1 1 0 0,0 0-1 0 0,0 1 1 0 0,0-1-1 0 0,0 1 1 0 0,0-1-1 0 0,0 1 0 0 0,0-1 1 0 0,0 1-1 0 0,0-1 1 0 0,-1 1-1 0 0,1-1 0 0 0,0 0 1 0 0,0 1-1 0 0,-1-1 1 0 0,1 1-1 0 0,0-1 1 0 0,0 0-1 0 0,-1 1 0 0 0,1-1 1 0 0,0 0-1 0 0,-1 1 1 0 0,1-1 110 0 0,-19 24-10470 0 0,12-20 6125 0 0</inkml:trace>
  <inkml:trace contextRef="#ctx0" brushRef="#br0" timeOffset="2">67 932 1104 0 0,'0'0'1567'0'0,"0"0"254"0"0,0 0 478 0 0,0 0 279 0 0,0 0-23 0 0,0 0-345 0 0,31 2-494 0 0,101 5-369 0 0,35-23 1264 0 0,-92 4-2962 0 0,142-16 3271 0 0,-145 22-7235 0 0,1 4-5908 0 0,-69 2 2384 0 0</inkml:trace>
  <inkml:trace contextRef="#ctx0" brushRef="#br0" timeOffset="3">1367 645 3673 0 0,'0'0'1603'0'0,"0"0"-254"0"0,0 0 69 0 0,0 0 230 0 0,0 0 191 0 0,0 0-94 0 0,0 0-362 0 0,0 0-347 0 0,0 0-261 0 0,0 0-144 0 0,0 0-65 0 0,0 0-51 0 0,0 0-49 0 0,-25 5-78 0 0,-78 21-96 0 0,49 8-2 0 0,46-25-240 0 0,1-1-62 0 0,0 0 1 0 0,1 0 0 0 0,0 1-1 0 0,0 0 1 0 0,1 0 0 0 0,0 1-1 0 0,0-1 1 0 0,1 1 0 0 0,1 0-1 0 0,0 0 1 0 0,0 0-1 0 0,1 0 1 0 0,0 1 0 0 0,0-1-1 0 0,2 1 1 0 0,-1-1 0 0 0,1 1-1 0 0,1-1 1 0 0,-1 1 11 0 0,1-8-114 0 0,0 0 0 0 0,0 0 1 0 0,0 0-1 0 0,0 0 0 0 0,0 0 1 0 0,0 0-1 0 0,1 0 0 0 0,-1 0 1 0 0,1-1-1 0 0,0 1 0 0 0,0-1 1 0 0,0 1-1 0 0,0-1 0 0 0,1 0 1 0 0,-1 0-1 0 0,0 0 0 0 0,1 0 1 0 0,-1 0-1 0 0,1 0 0 0 0,0-1 0 0 0,0 1 1 0 0,0-1-1 0 0,0 0 0 0 0,0 0 1 0 0,0 0-1 0 0,0 0 0 0 0,0 0 1 0 0,1-1 113 0 0,28 6-4268 0 0,-3-5-3536 0 0,-21-1 3608 0 0</inkml:trace>
  <inkml:trace contextRef="#ctx0" brushRef="#br0" timeOffset="4">1416 1002 5065 0 0,'0'0'2129'0'0,"0"0"-481"0"0,0 0 67 0 0,0 0 321 0 0,0 0 107 0 0,0 0-275 0 0,0 0-508 0 0,0 0-424 0 0,0 0-249 0 0,0 0-120 0 0,0 0-71 0 0,0 0-64 0 0,18-23-67 0 0,52-74-79 0 0,-39 52-4 0 0,-27 37-260 0 0,0-1-1 0 0,1 1 1 0 0,1 0 0 0 0,-1 1 0 0 0,1-1 0 0 0,0 1 0 0 0,1 0 0 0 0,0 0-1 0 0,0 1 1 0 0,1 0 0 0 0,-1 0 0 0 0,1 1 0 0 0,0 0 0 0 0,1 0-1 0 0,-1 1 1 0 0,1 0 0 0 0,2 0-22 0 0,-9 5-28 0 0,0 0-1 0 0,0 1 1 0 0,0-1 0 0 0,-1 1 0 0 0,1-1-1 0 0,0 1 1 0 0,-1 0 0 0 0,0-1-1 0 0,1 1 1 0 0,-1 0 0 0 0,0 0-1 0 0,0 0 1 0 0,0 0 0 0 0,0 0-1 0 0,0 0 1 0 0,0 0 0 0 0,-1 1-1 0 0,1-1 1 0 0,-1 0 0 0 0,1 0-1 0 0,-1 1 1 0 0,0-1 0 0 0,0 0-1 0 0,0 0 1 0 0,0 1 0 0 0,-1-1 0 0 0,1 0-1 0 0,0 0 1 0 0,-1 1 0 0 0,0-1-1 0 0,1 0 1 0 0,-1 0 0 0 0,0 0-1 0 0,0 0 1 0 0,0 0 28 0 0,0 4-6 0 0,-1 4 8 0 0,1-9 1 0 0,1 0-1 0 0,-1 1 0 0 0,0-1 0 0 0,1 0 0 0 0,-1 0 0 0 0,1 1 0 0 0,0-1 1 0 0,-1 0-1 0 0,1 1 0 0 0,0-1 0 0 0,0 0 0 0 0,0 1 0 0 0,0-1 0 0 0,0 1 0 0 0,0-1 1 0 0,0 0-1 0 0,0 1 0 0 0,0-1 0 0 0,1 0 0 0 0,-1 1 0 0 0,1-1 0 0 0,-1 0 1 0 0,1 0-1 0 0,-1 1 0 0 0,1-1 0 0 0,0 0 0 0 0,-1 0 0 0 0,1 0 0 0 0,0 0 1 0 0,0 0-1 0 0,0 0 0 0 0,0 0 0 0 0,0 0 0 0 0,0 0 0 0 0,0 0 0 0 0,0 0 0 0 0,0-1 1 0 0,1 1-1 0 0,-1 0 0 0 0,0-1 0 0 0,0 1 0 0 0,1-1 0 0 0,-1 0-2 0 0,101-34 501 0 0,-42 6-386 0 0,17 17-53 0 0,-75 13-65 0 0,0 0 0 0 0,-1 1 0 0 0,1-1 1 0 0,-1 1-1 0 0,0-1 0 0 0,0 1 0 0 0,0 0 1 0 0,0-1-1 0 0,0 1 0 0 0,-1 0 0 0 0,1 0 0 0 0,-1-1 1 0 0,0 1-1 0 0,1 0 0 0 0,-1 0 0 0 0,-1 0 1 0 0,1 0-1 0 0,0-1 0 0 0,-1 1 0 0 0,0 2 3 0 0,1 3 21 0 0,-4 30 28 0 0,0 4-708 0 0,8-16-3408 0 0,-2-21-429 0 0,2-2-3088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48 0 0,'0'0'1524'0'0,"0"0"-53"0"0,0 0 0 0 0,0 0 167 0 0,0 0 178 0 0,0 0-54 0 0,0 0-304 0 0,0 0-403 0 0,0 0-377 0 0,0 0-284 0 0,0 0-142 0 0,0 0 9 0 0,0 0 102 0 0,5 1 157 0 0,135 18 5156 0 0,7-28-3801 0 0,14-12-1344 0 0,-73 16 220 0 0,-51 5-8462 0 0,-18 0-1745 0 0,-19 0 3079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2184 0 0,'0'0'2017'0'0,"0"0"-905"0"0,0 0-308 0 0,0 0 329 0 0,0 0 514 0 0,0 0 326 0 0,0 0-64 0 0,0 0-269 0 0,0 0-316 0 0,0 0-257 0 0,0 0-161 0 0,0 0-106 0 0,0 0-92 0 0,35 3-80 0 0,110 6-97 0 0,-18-17 399 0 0,18-5-1019 0 0,-114 12-4014 0 0,0 0-4077 0 0,-26 1-761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41 704 0 0,'0'0'1298'0'0,"0"0"-393"0"0,0 0-250 0 0,0 0 73 0 0,0 0 248 0 0,0 0 182 0 0,-28 35-6 0 0,-88 109-186 0 0,42-52 123 0 0,35-46-714 0 0,26-33-105 0 0,1 1-1 0 0,0 1 1 0 0,1 0-1 0 0,1 0 1 0 0,0 1-1 0 0,1 0 1 0 0,1 1 0 0 0,0 0-270 0 0,8-17 42 0 0,1 0 0 0 0,-1 0 0 0 0,0 0 0 0 0,0 0 0 0 0,1 0 0 0 0,-1 0 0 0 0,0 0 0 0 0,1-1 0 0 0,-1 1 0 0 0,0 0 0 0 0,0 0 0 0 0,1 0 0 0 0,-1 0 0 0 0,0 0 0 0 0,1 0 0 0 0,-1 1 0 0 0,0-1 0 0 0,1 0 0 0 0,-1 0 0 0 0,0 0 0 0 0,0 0 1 0 0,1 0-1 0 0,-1 0 0 0 0,0 0 0 0 0,1 1 0 0 0,-1-1 0 0 0,0 0 0 0 0,0 0 0 0 0,0 0 0 0 0,1 1 0 0 0,-1-1 0 0 0,0 0 0 0 0,0 0 0 0 0,0 0 0 0 0,1 1 0 0 0,-1-1 0 0 0,0 0 0 0 0,0 1 0 0 0,0-1 0 0 0,0 0 0 0 0,0 0 0 0 0,0 1 0 0 0,1-1 0 0 0,-1 0 1 0 0,0 1-1 0 0,0-1 0 0 0,0 0 0 0 0,0 0 0 0 0,0 1 0 0 0,0-1 0 0 0,0 0 0 0 0,0 1 0 0 0,0-1 0 0 0,-1 0 0 0 0,1 1 0 0 0,0-1 0 0 0,0 0 0 0 0,0 0 0 0 0,0 1-42 0 0,22-18 1344 0 0,83-84 20 0 0,-5-4-1 0 0,23-38-1363 0 0,-80 93 107 0 0,54-39-112 0 0,-96 89-18 0 0,1 0 1 0 0,-1 0-1 0 0,1 0 1 0 0,-1 1-1 0 0,0-1 1 0 0,1 0-1 0 0,-1 1 1 0 0,1-1-1 0 0,-1 1 1 0 0,1 0-1 0 0,-1 0 1 0 0,0-1-1 0 0,0 1 1 0 0,1 0-1 0 0,-1 0 1 0 0,0 0-1 0 0,0 0 0 0 0,0 0 1 0 0,0 0-1 0 0,0 1 1 0 0,0-1-1 0 0,0 0 1 0 0,-1 0-1 0 0,1 1 1 0 0,0-1-1 0 0,-1 1 1 0 0,1-1-1 0 0,-1 0 1 0 0,1 1-1 0 0,-1-1 1 0 0,0 1-1 0 0,1-1 1 0 0,-1 1-1 0 0,0-1 0 0 0,0 1 1 0 0,0-1-1 0 0,0 1 1 0 0,-1-1-1 0 0,1 1 1 0 0,0-1-1 0 0,-1 1 1 0 0,1-1-1 0 0,0 1 1 0 0,-1 0 22 0 0,2 8 0 0 0,5 33 14 0 0,-4-23-6 0 0,1 0-1 0 0,1-1 1 0 0,1 1-1 0 0,0-1 1 0 0,1 0-1 0 0,1 0 1 0 0,5 7-8 0 0,70 104-22 0 0,-49-80 81 0 0,-62-49 2954 0 0,-190-83-2545 0 0,114 29-538 0 0,21 8-1785 0 0,25 22-3687 0 0,48 19 43 0 0,3 1-2945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32 662 0 0 0,'0'0'749'0'0,"0"0"841"0"0,0 0 263 0 0,0 0-94 0 0,0 0-232 0 0,0 0-251 0 0,0 0-203 0 0,6-15-158 0 0,39-118 2223 0 0,-32 93-2753 0 0,3 0-1 0 0,1 1 1 0 0,2 1 0 0 0,1 1-1 0 0,3 0 1 0 0,0 2-1 0 0,3 1 1 0 0,17-18-385 0 0,-43 51-3 0 0,2-1-34 0 0,-1-1 0 0 0,1 0-1 0 0,0 1 1 0 0,1-1 0 0 0,-1 1 0 0 0,0 0 0 0 0,1 0 0 0 0,-1 0 0 0 0,1 0-1 0 0,0 0 1 0 0,-1 1 0 0 0,1-1 0 0 0,0 1 0 0 0,0-1 0 0 0,0 1-1 0 0,0 0 1 0 0,0 0 0 0 0,1 1 0 0 0,-1-1 0 0 0,0 1 0 0 0,0-1 0 0 0,0 1-1 0 0,3 0 38 0 0,5 48-770 0 0,4 131 947 0 0,-14-177-158 0 0,-1-1-1 0 0,0 1 1 0 0,1-1-1 0 0,-1 1 1 0 0,1-1-1 0 0,-1 0 1 0 0,1 1-1 0 0,-1-1 1 0 0,1 0-1 0 0,0 0 1 0 0,0 1-1 0 0,0-1 1 0 0,0 0-1 0 0,0 0 1 0 0,0 0-1 0 0,0 0 1 0 0,0 0 0 0 0,0 0-1 0 0,0 0 1 0 0,0-1-1 0 0,1 1 1 0 0,-1 0-1 0 0,0-1 1 0 0,1 1-1 0 0,-1-1 1 0 0,0 1-1 0 0,1-1 1 0 0,-1 1-1 0 0,1-1 1 0 0,-1 0-1 0 0,1 0 1 0 0,-1 0-1 0 0,0 0 1 0 0,1 0 0 0 0,-1 0-1 0 0,1 0 1 0 0,-1 0-1 0 0,1-1 1 0 0,-1 1-1 0 0,0-1 1 0 0,1 1-1 0 0,-1-1 1 0 0,1 1-1 0 0,-1-1 1 0 0,0 0-1 0 0,1 0-18 0 0,52-45 996 0 0,134-214-362 0 0,-124 190-705 0 0,-63 70 59 0 0,-1 0 0 0 0,1 0 0 0 0,0 0 0 0 0,0 0 0 0 0,-1 0 0 0 0,1 0 0 0 0,0 0 0 0 0,-1 1 0 0 0,1-1 0 0 0,-1 0 0 0 0,1 0 0 0 0,0 1 0 0 0,-1-1 0 0 0,1 0 0 0 0,0 0 0 0 0,-1 1 0 0 0,1-1 0 0 0,-1 1 0 0 0,1-1 0 0 0,-1 1 0 0 0,1-1 0 0 0,-1 1 0 0 0,0-1 0 0 0,1 1 0 0 0,-1-1 0 0 0,1 1 0 0 0,-1-1 0 0 0,0 1 0 0 0,1 0 0 0 0,-1-1 0 0 0,0 1 0 0 0,0 0 0 0 0,0-1 1 0 0,0 1-1 0 0,1 0 0 0 0,-1-1 0 0 0,0 1 0 0 0,0 0 0 0 0,0-1 0 0 0,0 1 0 0 0,0 0 0 0 0,-1-1 0 0 0,1 1 0 0 0,0 0 0 0 0,0-1 0 0 0,0 1 0 0 0,-1 0 12 0 0,2 3-22 0 0,35 183 673 0 0,-35-184-653 0 0,4 13 3 0 0,0-1 0 0 0,1 0 0 0 0,0-1 0 0 0,1 0 0 0 0,1 0 0 0 0,0 0 0 0 0,1-1 1 0 0,0 0-1 0 0,7 7-1 0 0,4-10-124 0 0,-2-2-3263 0 0,-10 0-7395 0 0,-6-4 7084 0 0</inkml:trace>
  <inkml:trace contextRef="#ctx0" brushRef="#br0" timeOffset="1">1 773 2104 0 0,'0'0'1155'0'0,"0"0"-32"0"0,0 0 123 0 0,0 0 270 0 0,35-1 246 0 0,113-1 53 0 0,125-11 3821 0 0,34 7-4089 0 0,-228 24-3089 0 0,-74-12-275 0 0,-7 10-8616 0 0,0-12 6321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260 255 0 0 0,'0'0'603'0'0,"0"0"1086"0"0,0 0 464 0 0,0 0-11 0 0,0 0-231 0 0,0 0-255 0 0,0 0-260 0 0,0 0-179 0 0,0 0-125 0 0,0 0-101 0 0,-2-24-98 0 0,-7-74-79 0 0,-12 40 1117 0 0,12 47-1544 0 0,7 6-372 0 0,-1 1-1 0 0,1 0 1 0 0,-1 0 0 0 0,-1 0 0 0 0,1 0 0 0 0,-1 0 0 0 0,1 1-1 0 0,-1-1 1 0 0,0 1 0 0 0,0 0 0 0 0,0 0 0 0 0,-1 1 0 0 0,1-1-1 0 0,-1 1 1 0 0,1 0 0 0 0,-1 0 0 0 0,0 0 0 0 0,0 1 0 0 0,0 0-1 0 0,0 0 1 0 0,0 0 0 0 0,0 0 0 0 0,0 1 0 0 0,0 0 0 0 0,0 0-1 0 0,0 0 1 0 0,0 1 0 0 0,0 0 0 0 0,0 0 0 0 0,0 0 0 0 0,0 0-1 0 0,0 1 1 0 0,0 0 0 0 0,1 0 0 0 0,-1 0 0 0 0,1 0 0 0 0,-1 1-1 0 0,1 0 1 0 0,0 0 0 0 0,0 0 0 0 0,0 0 0 0 0,0 1 0 0 0,1 0-1 0 0,-1-1 1 0 0,1 1 0 0 0,0 0 0 0 0,0 1 0 0 0,1-1 0 0 0,-1 0-1 0 0,1 1 1 0 0,0 0 0 0 0,0-1 0 0 0,1 1 0 0 0,-1 0 0 0 0,1 0-1 0 0,-1 3-13 0 0,3 8-41 0 0,1-1 0 0 0,0 1 0 0 0,2-1 0 0 0,-1 0 0 0 0,2 0 0 0 0,0 0 1 0 0,0 0-1 0 0,2-1 0 0 0,0 0 0 0 0,5 9 40 0 0,3 7 1 0 0,43 89 32 0 0,-20-48 45 0 0,-2 3 0 0 0,-3 0 0 0 0,-4 3 0 0 0,-3 0 0 0 0,-4 1 0 0 0,-3 1 0 0 0,2 33-78 0 0,-20 51 581 0 0,-2-157-549 0 0,0 1 0 0 0,0 0 0 0 0,-1-1 0 0 0,0 0 0 0 0,0 1 0 0 0,0-1 0 0 0,-1 0 0 0 0,0 0 0 0 0,0 0 0 0 0,-1 0 0 0 0,1-1 0 0 0,-1 1-1 0 0,0-1 1 0 0,-1 0 0 0 0,0 0 0 0 0,1-1 0 0 0,-1 1 0 0 0,-1-1 0 0 0,1 0 0 0 0,-1 0 0 0 0,1-1 0 0 0,-1 0 0 0 0,0 0 0 0 0,0 0 0 0 0,-1-1 0 0 0,1 1-1 0 0,-1-2 1 0 0,1 1 0 0 0,-1-1 0 0 0,1 0 0 0 0,-1 0 0 0 0,0-1 0 0 0,1 1 0 0 0,-8-2-32 0 0,10 0-142 0 0,-1-1 0 0 0,1 1 0 0 0,-1-1 0 0 0,1 0 0 0 0,0 0 1 0 0,0 0-1 0 0,0-1 0 0 0,0 0 0 0 0,0 1 0 0 0,0-1 0 0 0,1-1 0 0 0,-1 1 0 0 0,1 0 0 0 0,0-1 0 0 0,0 0 1 0 0,0 0-1 0 0,0 0 0 0 0,-1-4 142 0 0,-11-21-4068 0 0,5 2-3714 0 0,6 12 632 0 0</inkml:trace>
  <inkml:trace contextRef="#ctx0" brushRef="#br0" timeOffset="1">668 616 0 0 0,'0'0'528'0'0,"0"0"354"0"0,0 0 205 0 0,0 0-26 0 0,0 0-149 0 0,0 0-192 0 0,0 0-151 0 0,0 0-84 0 0,0 33-68 0 0,-1 107-24 0 0,0 257 4492 0 0,1-397-4577 0 0,0 0 109 0 0,0 0 136 0 0,1-2 3344 0 0,0-12-2983 0 0,-3-89 588 0 0,13-175-649 0 0,-6 247-859 0 0,1 0-1 0 0,2 0 1 0 0,1 1 0 0 0,1 1-1 0 0,2-1 1 0 0,1 2 0 0 0,1 0-1 0 0,1 0 1 0 0,2 2 0 0 0,0 0-1 0 0,2 0 1 0 0,5-2 6 0 0,-24 27-8 0 0,1-1-1 0 0,-1 1 1 0 0,1 0-1 0 0,-1 0 1 0 0,1 0-1 0 0,0 0 1 0 0,-1 0-1 0 0,1 0 1 0 0,0 0 0 0 0,0 0-1 0 0,0 0 1 0 0,0 0-1 0 0,0 0 1 0 0,0 1-1 0 0,0-1 1 0 0,0 0 0 0 0,0 1-1 0 0,0-1 1 0 0,0 1-1 0 0,0-1 1 0 0,0 1-1 0 0,1-1 1 0 0,-1 1-1 0 0,0 0 1 0 0,0 0 0 0 0,0-1-1 0 0,1 1 1 0 0,-1 0-1 0 0,0 0 1 0 0,0 0-1 0 0,1 0 1 0 0,-1 1 0 0 0,0-1-1 0 0,0 0 1 0 0,1 0-1 0 0,-1 1 1 0 0,0-1-1 0 0,0 1 1 0 0,0-1-1 0 0,0 1 1 0 0,0 0 0 0 0,0-1-1 0 0,1 1 1 0 0,-1 0-1 0 0,-1 0 1 0 0,1-1-1 0 0,0 1 1 0 0,0 0-1 0 0,0 0 1 0 0,0 0 0 0 0,-1 0-1 0 0,1 0 1 0 0,0 0-1 0 0,-1 0 1 0 0,1 1-1 0 0,-1-1 1 0 0,1 0 0 0 0,-1 0-1 0 0,0 0 1 0 0,1 1-1 0 0,-1-1 9 0 0,11 204 202 0 0,11-159-1296 0 0,-13-45-2965 0 0,3-7-3636 0 0,-7 2 549 0 0</inkml:trace>
  <inkml:trace contextRef="#ctx0" brushRef="#br0" timeOffset="2">1219 247 0 0 0,'0'0'679'0'0,"0"0"542"0"0,0 0 285 0 0,0 0 57 0 0,0 0-167 0 0,0 0-294 0 0,0 0-297 0 0,0 0-158 0 0,0 0-25 0 0,0 0 58 0 0,0 0 87 0 0,14-3 21 0 0,116-26 1890 0 0,-28 28-931 0 0,-101 2-1716 0 0,0 0 1 0 0,0 1 0 0 0,0-1-1 0 0,-1 0 1 0 0,1 1-1 0 0,0-1 1 0 0,-1 0 0 0 0,1 1-1 0 0,-1-1 1 0 0,1 0-1 0 0,-1 1 1 0 0,0-1-1 0 0,0 1 1 0 0,0-1 0 0 0,0 1-1 0 0,0-1 1 0 0,0 1-1 0 0,0-1 1 0 0,0 1 0 0 0,0-1-1 0 0,0 0 1 0 0,-1 1-1 0 0,1-1 1 0 0,-1 1 0 0 0,1-1-1 0 0,-1 0 1 0 0,0 1-1 0 0,1-1 1 0 0,-1 0 0 0 0,0 0-1 0 0,0 0 1 0 0,0 1-32 0 0,-151 144 1037 0 0,120-98-986 0 0,75-26 221 0 0,134-32 483 0 0,-126 3-2804 0 0,-27 6-3892 0 0,-15 1-908 0 0,-2 0 2361 0 0</inkml:trace>
  <inkml:trace contextRef="#ctx0" brushRef="#br0" timeOffset="3">1848 641 5617 0 0,'0'0'1850'0'0,"0"0"-851"0"0,0 0-267 0 0,0 0 168 0 0,0 0 250 0 0,0 0 106 0 0,0 0-132 0 0,0 0-262 0 0,0 0-283 0 0,0 0-229 0 0,-31 17-150 0 0,-99 56-90 0 0,72-26-2 0 0,51-36-84 0 0,0-1-19 0 0,0 1 1 0 0,0 0 0 0 0,1 1-1 0 0,1-1 1 0 0,0 1 0 0 0,1 1 0 0 0,0-1-1 0 0,1 0 1 0 0,0 1 0 0 0,1 0-1 0 0,0-1 1 0 0,1 1 0 0 0,1 0-1 0 0,0 0 1 0 0,1 4-6 0 0,0-12 89 0 0,1 0 0 0 0,0-1 1 0 0,0 1-1 0 0,0-1 0 0 0,1 0 0 0 0,-1 0 0 0 0,1 0 0 0 0,0 0 1 0 0,0 0-1 0 0,0-1 0 0 0,1 1 0 0 0,-1-1 0 0 0,1 0 0 0 0,0 0 0 0 0,0 0 1 0 0,0 0-1 0 0,0-1 0 0 0,1 0 0 0 0,-1 0 0 0 0,0 0 0 0 0,1 0 1 0 0,0 0-1 0 0,-1-1 0 0 0,1 0 0 0 0,0 0 0 0 0,0-1 0 0 0,0 1 1 0 0,-1-1-1 0 0,1 0 0 0 0,0 0 0 0 0,0-1 0 0 0,0 1 0 0 0,0-1 1 0 0,-1 0-1 0 0,1 0 0 0 0,0-1 0 0 0,-1 1 0 0 0,1-1 0 0 0,-1 0 1 0 0,1-1-1 0 0,-1 1 0 0 0,1-1-89 0 0,26-18 390 0 0,-1-2 0 0 0,-2-1 0 0 0,0-1 0 0 0,-1-1-1 0 0,-2-1 1 0 0,-1-1 0 0 0,-1-2 0 0 0,17-27-390 0 0,-20 26-97 0 0,0-1 0 0 0,-2-1 0 0 0,-1 0 0 0 0,-2-2 0 0 0,-1 0 0 0 0,-2 0 0 0 0,-1-1 0 0 0,-2 0 0 0 0,-2-1 0 0 0,-1 0 0 0 0,-2 0 0 0 0,-1-1 0 0 0,-2-13 97 0 0,-1 46-44 0 0,1 1 1 0 0,-1 0 0 0 0,1-1 0 0 0,-1 1 0 0 0,-1 0 0 0 0,1-1 0 0 0,-1 1-1 0 0,1 0 1 0 0,-1-1 0 0 0,0 1 0 0 0,-1 0 0 0 0,1 0 0 0 0,-1 0 0 0 0,0 0-1 0 0,0 0 1 0 0,0 0 0 0 0,0 1 0 0 0,-1-1 0 0 0,1 1 0 0 0,-1-1 0 0 0,0 1-1 0 0,0 0 1 0 0,-1 0 0 0 0,1 0 0 0 0,0 0 0 0 0,-1 1 0 0 0,0 0 0 0 0,1-1 0 0 0,-1 1-1 0 0,0 1 1 0 0,0-1 0 0 0,0 0 0 0 0,-1 1 0 0 0,1 0 0 0 0,0 0 0 0 0,0 0-1 0 0,-1 1 1 0 0,1-1 0 0 0,0 1 0 0 0,-1 0 0 0 0,1 0 0 0 0,0 1 0 0 0,-5 0 43 0 0,-1 5-18 0 0,-1 0 0 0 0,1 1 1 0 0,0 0-1 0 0,0 0 0 0 0,1 1 1 0 0,0 1-1 0 0,0 0 0 0 0,1 0 1 0 0,1 0-1 0 0,-1 1 0 0 0,1 0 1 0 0,1 1-1 0 0,-3 5 18 0 0,-2 5 45 0 0,0 0-1 0 0,1 1 0 0 0,2 0 1 0 0,0 0-1 0 0,1 1 1 0 0,2 0-1 0 0,0 1 1 0 0,1-1-1 0 0,2 1 0 0 0,0-1 1 0 0,1 1-1 0 0,2 0 1 0 0,1 12-45 0 0,2-18 46 0 0,1 1 1 0 0,0-1-1 0 0,1 0 1 0 0,1 0-1 0 0,0-1 1 0 0,2 0-1 0 0,0 0 1 0 0,1-1-1 0 0,0 0 0 0 0,2 0 1 0 0,-1-2-1 0 0,2 1 1 0 0,0-2-1 0 0,1 1 1 0 0,0-2-1 0 0,1 0 1 0 0,0-1-1 0 0,1 0 1 0 0,0-1-1 0 0,1-1 1 0 0,8 3-47 0 0,-25-12-5 0 0,61 19-530 0 0,-25-38-5821 0 0,-16-9-2554 0 0,-12 19 3698 0 0</inkml:trace>
  <inkml:trace contextRef="#ctx0" brushRef="#br0" timeOffset="4">2684 505 11090 0 0,'0'0'1207'0'0,"0"0"-181"0"0,0 0 177 0 0,0 0 229 0 0,0 0 51 0 0,0 0-193 0 0,-26 35-354 0 0,-83 112-329 0 0,-28 39 204 0 0,130-178-839 0 0,-8 10-64 0 0,0 0 0 0 0,1 0 0 0 0,1 1 0 0 0,1 1 0 0 0,1 0 0 0 0,1 1-1 0 0,0 0 1 0 0,2 0 0 0 0,0 1 92 0 0,6-14-819 0 0,2-5-6880 0 0,1-9-810 0 0,-1-2 6252 0 0,0 4 1313 0 0</inkml:trace>
  <inkml:trace contextRef="#ctx0" brushRef="#br0" timeOffset="5">2266 509 7818 0 0,'0'0'1801'0'0,"0"0"-579"0"0,0 0-292 0 0,0 0 24 0 0,0 0 167 0 0,0 0 76 0 0,0 0-150 0 0,0 0-229 0 0,0 0-192 0 0,0 0-129 0 0,0 0-83 0 0,0 0-39 0 0,21 34-20 0 0,65 108-58 0 0,-2-33 264 0 0,-57-81-460 0 0,117 115-107 0 0,-141-140-319 0 0,33 27-1129 0 0,-23-21-2210 0 0,1-2-3971 0 0,-9-4 585 0 0</inkml:trace>
  <inkml:trace contextRef="#ctx0" brushRef="#br0" timeOffset="6">3223 638 0 0 0,'0'0'343'0'0,"0"0"792"0"0,0 0 338 0 0,0 0 133 0 0,0 0-80 0 0,0 0-166 0 0,0 0-149 0 0,0 0-144 0 0,0 0-67 0 0,0 0-18 0 0,-28 7-38 0 0,-89 25-113 0 0,62 3 102 0 0,48-25-773 0 0,-2 0-175 0 0,0 0 0 0 0,1 1 0 0 0,0 0 0 0 0,1 1 0 0 0,0-1 0 0 0,1 2 0 0 0,0-1 0 0 0,1 0 0 0 0,1 1 0 0 0,0 0 0 0 0,0 0 0 0 0,1 1 0 0 0,1-1 0 0 0,0 0 0 0 0,1 1-1 0 0,1 0 1 0 0,0-1 0 0 0,1 8 15 0 0,0-18-17 0 0,0 0-1 0 0,0 1 0 0 0,1-1 1 0 0,-1 0-1 0 0,1 0 0 0 0,0 0 0 0 0,0 0 1 0 0,0-1-1 0 0,0 1 0 0 0,1 0 1 0 0,-1-1-1 0 0,1 1 0 0 0,-1-1 1 0 0,1 0-1 0 0,0 0 0 0 0,0 0 0 0 0,0 0 1 0 0,0-1-1 0 0,0 1 0 0 0,0-1 1 0 0,0 0-1 0 0,1 0 0 0 0,-1 0 1 0 0,0 0-1 0 0,1 0 0 0 0,-1-1 0 0 0,1 1 1 0 0,2-1 17 0 0,96-14 927 0 0,-75 2-475 0 0,-1-1-1 0 0,-1-1 0 0 0,-1-1 0 0 0,0-1 1 0 0,0-1-1 0 0,-2-2 0 0 0,0 0 0 0 0,-2-1 0 0 0,0-1 1 0 0,-1-1-1 0 0,-1 0 0 0 0,10-18-451 0 0,16-23 284 0 0,-26 41-334 0 0,0-1 0 0 0,-2-1 0 0 0,-1 0 0 0 0,-1 0 0 0 0,-1-2 0 0 0,-1 0 0 0 0,-1 0 0 0 0,-1-1 0 0 0,-2 0 0 0 0,-1-1 0 0 0,-1 0 0 0 0,-1-2 50 0 0,-4 16-143 0 0,0-2 1 0 0,-2 1-1 0 0,0 1 1 0 0,0-1-1 0 0,-1 0 1 0 0,-1 0-1 0 0,-1 0 1 0 0,-4-9 142 0 0,7 19-28 0 0,-1 0 0 0 0,0 0 0 0 0,-1 1 0 0 0,1-1 0 0 0,-1 1 0 0 0,0 0 0 0 0,0 0 0 0 0,-1 0 0 0 0,1 0 0 0 0,-1 0 0 0 0,0 1 0 0 0,0-1 0 0 0,0 1 0 0 0,0 0 0 0 0,0 0 0 0 0,-1 1 0 0 0,0 0 0 0 0,1-1 0 0 0,-1 1 0 0 0,0 1 0 0 0,0-1 0 0 0,0 1 0 0 0,0 0 0 0 0,0 0 0 0 0,0 0 0 0 0,-4 0 28 0 0,-1 2-4 0 0,0-1 1 0 0,0 2 0 0 0,0-1 0 0 0,0 1 0 0 0,0 1 0 0 0,0-1 0 0 0,1 2 0 0 0,-1-1 0 0 0,1 2 0 0 0,0-1 0 0 0,0 1 0 0 0,0 0 0 0 0,1 1-1 0 0,0 0 1 0 0,0 0 0 0 0,0 1 0 0 0,1 0 0 0 0,0 0 0 0 0,-1 3 3 0 0,-9 10 14 0 0,0 0 0 0 0,2 1 0 0 0,1 1 0 0 0,0 0 0 0 0,2 1 0 0 0,-10 24-14 0 0,16-34-19 0 0,0 0 1 0 0,1 1-1 0 0,0-1 0 0 0,1 1 0 0 0,1 0 1 0 0,0 0-1 0 0,1 0 0 0 0,0 0 1 0 0,1 1-1 0 0,1-1 0 0 0,0 0 1 0 0,1 1-1 0 0,1-1 0 0 0,0 0 1 0 0,1 0-1 0 0,0 0 0 0 0,1 0 1 0 0,1-1-1 0 0,0 1 0 0 0,1-1 1 0 0,0-1-1 0 0,1 1 0 0 0,1-1 1 0 0,0 0-1 0 0,0 0 0 0 0,1-1 1 0 0,1 0-1 0 0,2 1 19 0 0,1-1-121 0 0,0-1-1 0 0,1-1 1 0 0,1-1-1 0 0,-1 0 1 0 0,1 0-1 0 0,1-2 1 0 0,-1 0-1 0 0,1 0 122 0 0,32 7-3319 0 0,2-6-4242 0 0,-36-6 1948 0 0</inkml:trace>
  <inkml:trace contextRef="#ctx0" brushRef="#br0" timeOffset="7">3781 450 5833 0 0,'0'0'2215'0'0,"0"0"-552"0"0,0 0-424 0 0,0 0-226 0 0,0 0-113 0 0,0 0-88 0 0,0 0-136 0 0,0 0-168 0 0,0 0-177 0 0,0 0-138 0 0,0 0-105 0 0,-22 32-41 0 0,-66 100-31 0 0,55-60-43 0 0,32-60 14 0 0,-1-6 8 0 0,0 0 0 0 0,1 0 0 0 0,0 0-1 0 0,0 1 1 0 0,1-1 0 0 0,-1 0 0 0 0,1 1 0 0 0,1-1 0 0 0,-1 0 0 0 0,1 1 0 0 0,0-1-1 0 0,1 0 1 0 0,-1 0 0 0 0,1 0 0 0 0,0 0 0 0 0,1 0 0 0 0,0 0 0 0 0,0-1 0 0 0,0 1-1 0 0,0-1 1 0 0,1 0 0 0 0,0 0 0 0 0,0 0 0 0 0,0 0 0 0 0,1-1 0 0 0,2 2 5 0 0,-3-3 126 0 0,0 0 1 0 0,1-1 0 0 0,0 1 0 0 0,0-1 0 0 0,-1 0-1 0 0,1-1 1 0 0,0 1 0 0 0,1-1 0 0 0,-1 0 0 0 0,0-1 0 0 0,0 1-1 0 0,0-1 1 0 0,1 0 0 0 0,-1 0 0 0 0,0 0 0 0 0,0-1-1 0 0,0 0 1 0 0,0 0 0 0 0,0 0 0 0 0,0-1 0 0 0,0 0-1 0 0,0 0 1 0 0,4-2-127 0 0,11-9 237 0 0,0-1 0 0 0,-1 0-1 0 0,0-2 1 0 0,-2 0 0 0 0,0-1-1 0 0,0-1 1 0 0,-2-1 0 0 0,0 0-1 0 0,-2-1 1 0 0,0 0 0 0 0,8-17-237 0 0,29-40 402 0 0,-6 21-96 0 0,-42 92-1121 0 0,-64 196-470 0 0,-11 96-7599 0 0,11 21 9288 0 0,59-335-118 0 0,0-1-1 0 0,-1 1 1 0 0,-1-1 0 0 0,0 1-1 0 0,0-1 1 0 0,-2-1 0 0 0,1 1-1 0 0,-2-1 1 0 0,0 0 0 0 0,0-1-1 0 0,-1 0 1 0 0,0 0 0 0 0,-1-1-1 0 0,0 0 1 0 0,-1 0 0 0 0,0-1-1 0 0,0-1 1 0 0,-1 0 0 0 0,-10 5-286 0 0,20-12 108 0 0,0 0 0 0 0,0-1-1 0 0,0 1 1 0 0,-1-1 0 0 0,1 1 0 0 0,0-1 0 0 0,0 0 0 0 0,0 0-1 0 0,0 0 1 0 0,-1 0 0 0 0,1 0 0 0 0,0 0 0 0 0,0 0 0 0 0,0-1-1 0 0,-1 1 1 0 0,1-1 0 0 0,0 0 0 0 0,0 0 0 0 0,0 0 0 0 0,0 0-1 0 0,0 0 1 0 0,1 0 0 0 0,-1 0 0 0 0,0 0 0 0 0,0-1 0 0 0,1 1 0 0 0,-1-1-1 0 0,1 0 1 0 0,-1 1 0 0 0,1-1 0 0 0,0 0 0 0 0,-1 0 0 0 0,1 1-1 0 0,0-1 1 0 0,0 0 0 0 0,0 0 0 0 0,1 0 0 0 0,-1-1 0 0 0,0 1-1 0 0,1 0 1 0 0,-1-1-108 0 0,-5-94 1501 0 0,10 71-1387 0 0,1 1-1 0 0,1-1 0 0 0,1 1 0 0 0,2 0 0 0 0,0 0 1 0 0,2 1-1 0 0,0 1 0 0 0,2-1 0 0 0,5-5-113 0 0,3-4-9 0 0,0 2 0 0 0,2 0 0 0 0,1 2 0 0 0,1 0 0 0 0,2 2 0 0 0,1 1 0 0 0,0 1 0 0 0,2 1 0 0 0,7-2 9 0 0,-29 21-246 0 0,69-34 260 0 0,-20 36-6672 0 0,-50 6 597 0 0,-2 1-4285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0.8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12 896 0 0,'0'0'2194'0'0,"0"0"-18"0"0,0 0 50 0 0,0 0 69 0 0,0 0-105 0 0,0 0-364 0 0,0 0-492 0 0,0 0-417 0 0,0 0-190 0 0,0 0-20 0 0,0 0 14 0 0,0 0-23 0 0,0 0-89 0 0,12 0-95 0 0,228 3 1947 0 0,-180-9-2318 0 0,-19 2 705 0 0,-13 1-3133 0 0,-5 2-2743 0 0,0 1-3846 0 0,-21 0 1579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47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27 4121 0 0,'0'0'1438'0'0,"0"0"-212"0"0,0 0 99 0 0,0 0 318 0 0,0 0 278 0 0,0 0 5 0 0,0 0-260 0 0,0 0-335 0 0,0 0-311 0 0,0 0-214 0 0,0 0-136 0 0,0-5-88 0 0,0-12-66 0 0,0 13-69 0 0,0 4-55 0 0,0 0-79 0 0,0 0-78 0 0,0 15 144 0 0,-18 284 1369 0 0,14 94-1748 0 0,4-299 27 0 0,0-85-145 0 0,-1 0 0 0 0,0 0 1 0 0,0 0-1 0 0,-1 0 1 0 0,0-1-1 0 0,-1 1 0 0 0,0-1 1 0 0,0 1-1 0 0,-1-1 0 0 0,0 0 1 0 0,0 0-1 0 0,-1 0 1 0 0,0-1 117 0 0,-52 53-7595 0 0,54-54 4140 0 0,3-5-5591 0 0,0-1 6939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9050 0 0,'0'0'1390'0'0,"0"0"-89"0"0,0 0 349 0 0,0 0 308 0 0,0 0-77 0 0,0 0-408 0 0,0 0-481 0 0,0 0-369 0 0,35 3-237 0 0,112 9-132 0 0,7-20 71 0 0,-26 2-980 0 0,-86 5-3252 0 0,-1 1-5474 0 0,-25 0 2041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39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88 0 0 0,'0'0'1250'0'0,"0"0"-51"0"0,0 0-62 0 0,0 0 213 0 0,0 0 351 0 0,0 0 145 0 0,0 0-195 0 0,0 0-367 0 0,0 0-326 0 0,0 0-195 0 0,0 0-28 0 0,3 5 30 0 0,3 14-177 0 0,0 0-1 0 0,-1 0 1 0 0,-1 1 0 0 0,-1 0 0 0 0,-1-1-1 0 0,0 1 1 0 0,-2 0 0 0 0,0 0-1 0 0,-2 4-587 0 0,2-3 134 0 0,4 346 828 0 0,14-286-1395 0 0,-10-92-1863 0 0,-2-48-4125 0 0,-5 19-3555 0 0,-1 32 8078 0 0</inkml:trace>
  <inkml:trace contextRef="#ctx0" brushRef="#br0" timeOffset="361.708">0 155 0 0 0,'0'0'220'0'0,"0"0"832"0"0,0 0 594 0 0,0 0 458 0 0,0 0 206 0 0,0 0-167 0 0,0 0-454 0 0,0 0-452 0 0,0 0-292 0 0,0 0-123 0 0,0 0-32 0 0,0 0-31 0 0,12-7-39 0 0,38-20-40 0 0,29 20 1380 0 0,47 1-170 0 0,-1-6 0 0 0,97-23-1890 0 0,8 0 303 0 0,57 9-2221 0 0,-287 26 1827 0 0,1 0 1 0 0,-1 0-1 0 0,0 0 1 0 0,1 0-1 0 0,-1 0 0 0 0,1 0 1 0 0,-1 1-1 0 0,0-1 1 0 0,1 0-1 0 0,-1 0 1 0 0,0 0-1 0 0,1 0 1 0 0,-1 1-1 0 0,0-1 0 0 0,1 0 1 0 0,-1 0-1 0 0,0 1 1 0 0,0-1-1 0 0,1 0 1 0 0,-1 0-1 0 0,0 1 0 0 0,0-1 1 0 0,1 0-1 0 0,-1 1 1 0 0,0-1-1 0 0,0 0 1 0 0,0 1-1 0 0,0-1 0 0 0,1 0 1 0 0,-1 1-1 0 0,0-1 1 0 0,0 1-1 0 0,0-1 1 0 0,0 0-1 0 0,0 1 0 0 0,0-1 1 0 0,0 1-1 0 0,0-1 1 0 0,0 0-1 0 0,0 1 1 0 0,0-1-1 0 0,0 0 0 0 0,-1 1 1 0 0,1-1-1 0 0,0 1 1 0 0,0-1-1 0 0,0 0 1 0 0,0 1-1 0 0,-1-1 1 0 0,1 0-1 0 0,0 1 0 0 0,0-1 1 0 0,-1 0-1 0 0,1 0 1 0 0,0 1-1 0 0,0-1 1 0 0,-1 0-1 0 0,1 0 0 0 0,0 1 1 0 0,-1-1-1 0 0,1 0 1 0 0,0 0-1 0 0,-1 0 1 0 0,1 0-1 0 0,-1 0 0 0 0,1 1 1 0 0,0-1-1 0 0,-1 0 91 0 0,-27 26-6996 0 0,24-22 4318 0 0,-6 7-2831 0 0</inkml:trace>
  <inkml:trace contextRef="#ctx0" brushRef="#br0" timeOffset="718.607">98 784 7410 0 0,'0'0'2163'0'0,"0"0"-715"0"0,0 0-338 0 0,0 0 165 0 0,0 0 293 0 0,0 0 114 0 0,0 0-98 0 0,0 0-208 0 0,0 0-246 0 0,0 0-214 0 0,0 0-180 0 0,33 5-133 0 0,106 11-86 0 0,-17-26 236 0 0,270-67-297 0 0,-303 61-1413 0 0,-19 4-3700 0 0,-24 3-5078 0 0,-33 6 357 0 0</inkml:trace>
  <inkml:trace contextRef="#ctx0" brushRef="#br0" timeOffset="1144.987">1226 648 0 0 0,'0'0'3713'0'0,"0"0"-2089"0"0,0 0-618 0 0,0 0 253 0 0,0 0 417 0 0,0 0 215 0 0,0 0-195 0 0,0 0-393 0 0,0 0-365 0 0,0 0-313 0 0,0 0-171 0 0,0 0-117 0 0,0 0-94 0 0,5 30-56 0 0,12 95-55 0 0,-13 32 325 0 0,-3-155-421 0 0,-1-1-1 0 0,1 0 1 0 0,-1 0-1 0 0,0 1 1 0 0,1-1-1 0 0,-1 0 1 0 0,0 1 0 0 0,0-1-1 0 0,0 0 1 0 0,0 1-1 0 0,0-1 1 0 0,0 0-1 0 0,0 1 1 0 0,0-1-1 0 0,-1 0 1 0 0,1 1 0 0 0,0-1-1 0 0,-1 0 1 0 0,1 0-1 0 0,-1 1 1 0 0,0-1-1 0 0,1 0 1 0 0,-1 0-1 0 0,0 0 1 0 0,0 0 0 0 0,1 0-1 0 0,-1 0 1 0 0,0 0-1 0 0,0 0 1 0 0,0 0-1 0 0,0 0 1 0 0,-1 0-1 0 0,1-1 1 0 0,0 1 0 0 0,0 0-1 0 0,0-1 1 0 0,0 1-1 0 0,-1-1 1 0 0,1 1-1 0 0,0-1 1 0 0,-1 0-1 0 0,1 0 1 0 0,0 1 0 0 0,-1-1-1 0 0,1 0 1 0 0,0 0-1 0 0,-1 0 1 0 0,1 0-1 0 0,0-1 1 0 0,-1 1-1 0 0,1 0 1 0 0,0 0 0 0 0,-1-1-1 0 0,1 1 1 0 0,0-1-1 0 0,0 1 1 0 0,0-1-1 0 0,-1 0 1 0 0,1 1-1 0 0,0-1 1 0 0,0 0 0 0 0,0 0-36 0 0,-3-8 72 0 0,1 0 1 0 0,0 0 0 0 0,1 0 0 0 0,-1 0-1 0 0,2 0 1 0 0,0 0 0 0 0,0 0 0 0 0,0 0-1 0 0,1-1 1 0 0,1 1 0 0 0,-1 0 0 0 0,2-1-1 0 0,-1 1 1 0 0,1 0 0 0 0,1 0 0 0 0,-1 0-1 0 0,2 1 1 0 0,1-5-73 0 0,7-11 4 0 0,2 1-1 0 0,0 1 1 0 0,1 1 0 0 0,2 0-1 0 0,0 1 1 0 0,1 1 0 0 0,1 0-1 0 0,0 2 1 0 0,2 0-1 0 0,0 1 1 0 0,0 1 0 0 0,2 1-1 0 0,0 1 1 0 0,7-2-4 0 0,-13 7-26 0 0,0 0 0 0 0,0 1 0 0 0,1 1 1 0 0,0 1-1 0 0,1 1 0 0 0,-1 0 0 0 0,1 1 0 0 0,-1 2 0 0 0,1-1 1 0 0,0 2-1 0 0,4 1 26 0 0,-21-1-4 0 0,-1 0-1 0 0,0 0 1 0 0,0 1 0 0 0,0-1-1 0 0,1 0 1 0 0,-1 1 0 0 0,0-1 0 0 0,0 1-1 0 0,0 0 1 0 0,0-1 0 0 0,0 1 0 0 0,0 0-1 0 0,0-1 1 0 0,0 1 0 0 0,0 0 0 0 0,0 0-1 0 0,0 0 1 0 0,-1 0 0 0 0,1 0 0 0 0,0 0-1 0 0,0 0 1 0 0,-1 0 0 0 0,1 0 0 0 0,-1 0-1 0 0,1 1 1 0 0,-1-1 0 0 0,0 0 0 0 0,1 0-1 0 0,-1 0 1 0 0,0 1 0 0 0,0-1 0 0 0,0 0-1 0 0,0 0 1 0 0,0 1 0 0 0,0-1 0 0 0,0 0-1 0 0,0 0 1 0 0,0 1 0 0 0,-1-1-1 0 0,1 0 1 0 0,-1 0 0 0 0,1 0 0 0 0,-1 1-1 0 0,0 0 5 0 0,-26 49 141 0 0,16-40-104 0 0,-1-1-1 0 0,0 0 1 0 0,-1-1-1 0 0,0-1 1 0 0,-1 0-1 0 0,1 0 1 0 0,-1-2-1 0 0,-1 1 1 0 0,1-2-1 0 0,-1 0 1 0 0,0-1-1 0 0,0 0 1 0 0,-10 0-37 0 0,22-3-73 0 0,-1 0 0 0 0,1 0 0 0 0,-1-1 0 0 0,0 1 0 0 0,1-1 0 0 0,-1 0 1 0 0,1 0-1 0 0,-1 0 0 0 0,0-1 0 0 0,1 1 0 0 0,-1-1 0 0 0,1 0 0 0 0,-1 0 0 0 0,1 0 0 0 0,-1 0 0 0 0,1-1 1 0 0,0 0-1 0 0,0 1 0 0 0,0-1 0 0 0,0 0 0 0 0,0 0 0 0 0,0-1 0 0 0,-1 0 73 0 0,-2-13-4576 0 0,5-7-3880 0 0,3 16 1915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2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60 0 0 0,'0'0'697'0'0,"0"0"-355"0"0,0 0-70 0 0,0 0 288 0 0,0 0 424 0 0,0 0 303 0 0,0 0 52 0 0,0 0-115 0 0,0 0-157 0 0,0 0-196 0 0,-7 34-140 0 0,-24 106-87 0 0,-38 76 1537 0 0,19-103-1360 0 0,40-99 623 0 0,7-24 1540 0 0,9-26-1180 0 0,14-16-1717 0 0,2 1 1 0 0,3 1-1 0 0,1 2 0 0 0,3 0 0 0 0,2 2 0 0 0,1 1 1 0 0,3 2-1 0 0,15-14-87 0 0,-34 38 16 0 0,23-22-8 0 0,-35 64-455 0 0,-35 121 679 0 0,24-128-199 0 0,2 1 1 0 0,0 0-1 0 0,1 0 0 0 0,0 0 0 0 0,1 0 0 0 0,1 1 0 0 0,1 0 0 0 0,1 12-33 0 0,2-28 20 0 0,-1 0 0 0 0,1 0 0 0 0,0-1-1 0 0,-1 1 1 0 0,1 0 0 0 0,0-1 0 0 0,0 1 0 0 0,0-1-1 0 0,0 0 1 0 0,1 1 0 0 0,-1-1 0 0 0,0 0-1 0 0,1 0 1 0 0,-1-1 0 0 0,0 1 0 0 0,1 0 0 0 0,-1-1-1 0 0,1 0 1 0 0,-1 1 0 0 0,1-1 0 0 0,-1 0-1 0 0,1 0 1 0 0,-1 0 0 0 0,1-1 0 0 0,-1 1 0 0 0,1-1-1 0 0,-1 1 1 0 0,0-1 0 0 0,1 0 0 0 0,-1 0 0 0 0,0 0-1 0 0,0 0 1 0 0,1 0 0 0 0,-1 0 0 0 0,0-1-1 0 0,1 0-19 0 0,80-60 209 0 0,-4-3 0 0 0,-2-4-1 0 0,2-8-208 0 0,-77 76 1 0 0,98-74-35 0 0,-99 75 27 0 0,0 0 1 0 0,0-1-1 0 0,0 1 1 0 0,0 0 0 0 0,-1-1-1 0 0,1 1 1 0 0,0 0 0 0 0,0 0-1 0 0,0 0 1 0 0,0 0-1 0 0,0 0 1 0 0,0 0 0 0 0,0 0-1 0 0,0 0 1 0 0,0 0 0 0 0,-1 1-1 0 0,1-1 1 0 0,0 0-1 0 0,0 1 1 0 0,0-1 0 0 0,0 0-1 0 0,0 1 1 0 0,-1-1 0 0 0,1 1-1 0 0,0-1 1 0 0,0 1-1 0 0,-1 0 1 0 0,1-1 0 0 0,0 1-1 0 0,-1 0 1 0 0,1-1 0 0 0,-1 1-1 0 0,1 0 1 0 0,-1 0 0 0 0,1-1-1 0 0,-1 1 1 0 0,1 0-1 0 0,-1 0 1 0 0,0 0 0 0 0,0 0-1 0 0,1 0 1 0 0,-1-1 0 0 0,0 1-1 0 0,0 0 1 0 0,0 0-1 0 0,0 0 1 0 0,0 0 0 0 0,0 0-1 0 0,0 0 7 0 0,2 57 15 0 0,-3-46 0 0 0,-2 174 249 0 0,3-182-289 0 0,0 0 1 0 0,1 0 0 0 0,-1-1-1 0 0,1 1 1 0 0,0 0-1 0 0,0-1 1 0 0,0 1-1 0 0,0 0 1 0 0,1-1 0 0 0,-1 1-1 0 0,1-1 1 0 0,0 0-1 0 0,0 0 1 0 0,0 0-1 0 0,0 0 1 0 0,1 0 0 0 0,-1 0-1 0 0,1 0 1 0 0,0-1-1 0 0,0 1 1 0 0,0-1-1 0 0,0 0 1 0 0,0 0 0 0 0,0 0-1 0 0,1 0 1 0 0,0 0 24 0 0,41 6-4713 0 0,-34-8 1306 0 0,-3 0-2005 0 0,-4 0-1731 0 0</inkml:trace>
  <inkml:trace contextRef="#ctx0" brushRef="#br0" timeOffset="283.041">0 642 8282 0 0,'0'0'1167'0'0,"0"0"-44"0"0,0 0 254 0 0,0 0 258 0 0,0 0-2 0 0,0 0-230 0 0,0 0-299 0 0,33 7-216 0 0,103 22-177 0 0,-18-21 390 0 0,472-55 248 0 0,-527 46-5214 0 0,-40 1-4190 0 0,-15 0-1798 0 0</inkml:trace>
  <inkml:trace contextRef="#ctx0" brushRef="#br0" timeOffset="1064.343">560 874 8578 0 0,'0'0'2019'0'0,"0"0"-764"0"0,0 0-430 0 0,0 0 77 0 0,0 0 202 0 0,0 0 70 0 0,0 0-165 0 0,0 0-242 0 0,0 0-245 0 0,-17 31-196 0 0,-57 100-122 0 0,-118 199-248 0 0,129-234-16 0 0,63-95 72 0 0,0-1 28 0 0,0 0 34 0 0,30-62 436 0 0,110-163-44 0 0,-99 172-446 0 0,2 2 1 0 0,2 2-1 0 0,3 1 0 0 0,34-24-20 0 0,-80 69-12 0 0,1 1-1 0 0,0-1 0 0 0,0 1 1 0 0,0-1-1 0 0,0 1 0 0 0,0 0 1 0 0,0 0-1 0 0,1 0 0 0 0,-1 1 1 0 0,1-1-1 0 0,-1 1 1 0 0,1 0-1 0 0,0 0 0 0 0,-1 0 1 0 0,1 0-1 0 0,0 1 0 0 0,0 0 1 0 0,-1-1-1 0 0,1 1 0 0 0,0 1 1 0 0,2-1 12 0 0,10 40-102 0 0,-8 20 203 0 0,22 65-1 0 0,34 47-32 0 0,-48-50-54 0 0,-16-120 21 0 0,-1 0 0 0 0,1 0-1 0 0,-1 0 1 0 0,0 1 0 0 0,0-1 0 0 0,0 0-1 0 0,0 0 1 0 0,0 0 0 0 0,0-1 0 0 0,-1 1-1 0 0,1 0 1 0 0,-1 0 0 0 0,1-1 0 0 0,-1 1-1 0 0,1-1 1 0 0,-1 1 0 0 0,0-1 0 0 0,0 0-1 0 0,0 1 1 0 0,0-1 0 0 0,0 0 0 0 0,0 0-1 0 0,0-1 1 0 0,0 1 0 0 0,0 0 0 0 0,-1-1-1 0 0,1 1 1 0 0,0-1 0 0 0,0 0 0 0 0,-1 0-1 0 0,1 0 1 0 0,0 0 0 0 0,0 0 0 0 0,-1 0-1 0 0,1 0 1 0 0,0-1 0 0 0,0 1 0 0 0,-2-1-36 0 0,-54-65 1287 0 0,43 46-1487 0 0,-6-9 318 0 0,-1 0 1 0 0,-2 2-1 0 0,0 0 0 0 0,-26-20-117 0 0,41 40-568 0 0,0 1 0 0 0,0 0 0 0 0,-1 0 0 0 0,1 1 0 0 0,-1 0 0 0 0,0 0 0 0 0,-1 1 0 0 0,1 1 0 0 0,-1 0 0 0 0,1 0 0 0 0,-8 0 568 0 0,6 2-4777 0 0,5 1-3031 0 0</inkml:trace>
  <inkml:trace contextRef="#ctx0" brushRef="#br0" timeOffset="2259.613">1687 196 0 0 0,'0'0'1323'0'0,"0"0"37"0"0,0 0-5 0 0,0 0 7 0 0,0 0-9 0 0,0 0 96 0 0,-4-12 46 0 0,-18-61 2486 0 0,-23 10 1464 0 0,38 58-5331 0 0,1 0-1 0 0,-1 0 0 0 0,-1 1 0 0 0,1 0 0 0 0,-1 0 1 0 0,1 1-1 0 0,-1 0 0 0 0,0 0 0 0 0,0 1 0 0 0,-1 0 1 0 0,1 0-1 0 0,-9 0-113 0 0,9 0 7 0 0,-1 1 1 0 0,1 1 0 0 0,-1-1 0 0 0,0 1-1 0 0,1 0 1 0 0,-1 1 0 0 0,0 0-1 0 0,1 1 1 0 0,-1-1 0 0 0,1 2-1 0 0,0-1 1 0 0,-1 1 0 0 0,1 0 0 0 0,1 1-1 0 0,-1 0 1 0 0,0 0 0 0 0,1 1-1 0 0,0 0 1 0 0,0 0 0 0 0,0 1 0 0 0,1-1-1 0 0,0 2 1 0 0,0-1 0 0 0,0 1-1 0 0,1-1 1 0 0,0 1 0 0 0,-4 7-8 0 0,6-7 4 0 0,0 0 0 0 0,1 1 0 0 0,0-1 0 0 0,0 1 1 0 0,0-1-1 0 0,1 1 0 0 0,0 0 0 0 0,1 0 0 0 0,0-1 1 0 0,0 1-1 0 0,0 0 0 0 0,1 0 0 0 0,0-1 0 0 0,1 1 0 0 0,2 7-4 0 0,42 95 303 0 0,133 273 551 0 0,-157-326-789 0 0,-3 1 1 0 0,-2 1 0 0 0,-2 0 0 0 0,-4 1 0 0 0,-2 1-1 0 0,1 41-65 0 0,-9-40 96 0 0,1-31-31 0 0,-1 1 0 0 0,-1 0 0 0 0,-2-1 0 0 0,-1 1 0 0 0,-2 0 0 0 0,-1-1 0 0 0,-1 0 0 0 0,-2-1 0 0 0,-9 23-65 0 0,17-49 9 0 0,-1-1 1 0 0,1 1 0 0 0,-1-1 0 0 0,0 0-1 0 0,0 0 1 0 0,0 0 0 0 0,0 0 0 0 0,-1 0 0 0 0,1 0-1 0 0,-1-1 1 0 0,0 1 0 0 0,0-1 0 0 0,0 0-1 0 0,0 1 1 0 0,0-1 0 0 0,0-1 0 0 0,-1 1-1 0 0,1 0 1 0 0,0-1 0 0 0,-1 0 0 0 0,0 0 0 0 0,1 0-1 0 0,-1 0 1 0 0,0 0 0 0 0,1-1 0 0 0,-1 0-1 0 0,0 1 1 0 0,1-1 0 0 0,-1-1 0 0 0,0 1-1 0 0,0-1 1 0 0,1 1 0 0 0,-1-1 0 0 0,0 0 0 0 0,1 0-1 0 0,-1-1 1 0 0,1 1 0 0 0,0-1 0 0 0,-1 1-1 0 0,1-1 1 0 0,0 0 0 0 0,0-1 0 0 0,0 1-1 0 0,0 0 1 0 0,0-1 0 0 0,0 0-10 0 0,-10-9-314 0 0,0 0-1 0 0,1 0 1 0 0,0-1-1 0 0,1-1 1 0 0,0 1 0 0 0,1-2-1 0 0,-4-9 315 0 0,-7-22-4587 0 0,8-2-5142 0 0,13 33 2813 0 0</inkml:trace>
  <inkml:trace contextRef="#ctx0" brushRef="#br0" timeOffset="3198.435">2047 664 0 0 0,'0'0'1408'0'0,"0"0"-19"0"0,0 0 232 0 0,0 0 392 0 0,0 0 277 0 0,0 0-51 0 0,0 0-350 0 0,0 0-416 0 0,0 0-338 0 0,0 0-229 0 0,0 0-180 0 0,0 0-121 0 0,0 0-84 0 0,-1 18-72 0 0,-12 118 582 0 0,-4 199-144 0 0,12-221 314 0 0,22-185 396 0 0,66-214-501 0 0,-19 105-980 0 0,8 69-164 0 0,-71 109 34 0 0,0 1 0 0 0,0 0 0 0 0,0 0 0 0 0,0-1 0 0 0,0 1 0 0 0,0 0 0 0 0,0 0 0 0 0,1 0 0 0 0,-1 1 0 0 0,0-1 0 0 0,1 0 0 0 0,-1 0 0 0 0,0 1 0 0 0,1-1 0 0 0,-1 1 0 0 0,1-1 0 0 0,-1 1 0 0 0,1 0 0 0 0,-1-1 0 0 0,1 1 0 0 0,-1 0 0 0 0,1 0 0 0 0,0 0 0 0 0,-1 0 0 0 0,1 0 0 0 0,-1 0 0 0 0,1 1 0 0 0,-1-1 0 0 0,1 1 0 0 0,-1-1 0 0 0,1 1 0 0 0,-1-1 0 0 0,0 1 0 0 0,1 0 0 0 0,-1-1 14 0 0,21 132-4136 0 0,-13-120 1135 0 0,6 2-8950 0 0,-9-13 6985 0 0</inkml:trace>
  <inkml:trace contextRef="#ctx0" brushRef="#br0" timeOffset="3873.503">2677 307 8794 0 0,'0'0'2519'0'0,"0"0"-639"0"0,0 0-370 0 0,0 0-59 0 0,0 0-112 0 0,0 0-273 0 0,0 0-376 0 0,0 0-300 0 0,0 0-186 0 0,0 0-104 0 0,0 0-43 0 0,0 0-25 0 0,-11 20-21 0 0,-35 65-18 0 0,25-40 82 0 0,21-36-2936 0 0,1 2-4039 0 0,-1-8-857 0 0</inkml:trace>
  <inkml:trace contextRef="#ctx0" brushRef="#br0" timeOffset="4394.123">2892 362 0 0 0,'0'0'935'0'0,"0"0"839"0"0,0 0 379 0 0,0 0 51 0 0,0 0-97 0 0,0 0-228 0 0,0 0-340 0 0,0 0-316 0 0,0 0-262 0 0,0 0-173 0 0,0 0-101 0 0,0 0-63 0 0,0 0-70 0 0,14-1 537 0 0,-7 0-973 0 0,131-8 768 0 0,-137 10-878 0 0,0-1 0 0 0,0 0 0 0 0,0 1 0 0 0,0-1 0 0 0,0 0 0 0 0,0 1-1 0 0,0-1 1 0 0,0 1 0 0 0,0 0 0 0 0,0-1 0 0 0,0 1 0 0 0,0 0 0 0 0,0 0 0 0 0,-1-1 0 0 0,1 1 0 0 0,0 0 0 0 0,0 0 0 0 0,-1 0 0 0 0,1 0 0 0 0,-1 0 0 0 0,1 0 0 0 0,-1 0 0 0 0,1 0 0 0 0,-1 0 0 0 0,0 0-1 0 0,1 0 1 0 0,-1 1 0 0 0,0-1 0 0 0,0 0 0 0 0,0 0 0 0 0,0 0 0 0 0,0 0 0 0 0,0 0 0 0 0,0 0 0 0 0,0 1 0 0 0,0-1 0 0 0,-1 0 0 0 0,1 0 0 0 0,0 0 0 0 0,-1 0 0 0 0,1 0 0 0 0,-1 0 0 0 0,1 0-8 0 0,-26 44 467 0 0,-46 26 247 0 0,71-70-701 0 0,0 0 0 0 0,0 0 0 0 0,0 1 0 0 0,0-1 0 0 0,0 0 0 0 0,0 1 0 0 0,0-1 0 0 0,1 0 0 0 0,-1 1 0 0 0,1-1 0 0 0,-1 1 0 0 0,1-1 0 0 0,-1 1 0 0 0,1-1 0 0 0,0 1 0 0 0,0-1 0 0 0,0 1 0 0 0,0-1 0 0 0,0 1 0 0 0,0-1 0 0 0,0 1 0 0 0,0 0 0 0 0,0-1 0 0 0,1 1 0 0 0,-1-1 0 0 0,1 1 0 0 0,-1-1-1 0 0,1 0 1 0 0,0 1 0 0 0,-1-1 0 0 0,1 1 0 0 0,0-1 0 0 0,0 0 0 0 0,0 0 0 0 0,0 0 0 0 0,0 1 0 0 0,0-1 0 0 0,0 0 0 0 0,1 0 0 0 0,-1 0 0 0 0,0-1 0 0 0,1 2-13 0 0,13 0-23 0 0,0-1 0 0 0,0 0 0 0 0,0-1 0 0 0,0-1-1 0 0,0 0 1 0 0,0-1 0 0 0,-1 0 0 0 0,1-1 0 0 0,0-1 0 0 0,-1-1 0 0 0,7-2 23 0 0,-2 2-2285 0 0,-4 2-6629 0 0,-7 3-1224 0 0</inkml:trace>
  <inkml:trace contextRef="#ctx0" brushRef="#br0" timeOffset="5485.537">3649 829 0 0 0,'0'0'1391'0'0,"0"0"192"0"0,0 0 93 0 0,0 0 122 0 0,0 0 45 0 0,0 0-205 0 0,0 0-350 0 0,0 0-317 0 0,-31 9-295 0 0,-96 28-185 0 0,62-2-2 0 0,55-26-414 0 0,1-1-39 0 0,-1 1 0 0 0,1 0 0 0 0,0 0 0 0 0,1 1 0 0 0,0 0 0 0 0,1 0 0 0 0,0 1-1 0 0,1 0 1 0 0,0 1 0 0 0,0-1 0 0 0,1 1 0 0 0,1 0 0 0 0,0 0 0 0 0,0 0 0 0 0,2 1 0 0 0,-1-1 0 0 0,2 1 0 0 0,-1 0 0 0 0,2 12-36 0 0,0-22 22 0 0,1 0 1 0 0,0 0-1 0 0,0 1 1 0 0,0-1-1 0 0,1 0 1 0 0,-1 0-1 0 0,1 0 1 0 0,0 0-1 0 0,0-1 1 0 0,0 1-1 0 0,0 0 1 0 0,0-1-1 0 0,0 0 1 0 0,1 1-1 0 0,-1-1 1 0 0,1 0-1 0 0,0 0 0 0 0,-1 0 1 0 0,1 0-1 0 0,0-1 1 0 0,0 1-1 0 0,0-1 1 0 0,0 0-1 0 0,0 0 1 0 0,1 0-1 0 0,-1 0 1 0 0,0-1-1 0 0,1 1 1 0 0,-1-1-1 0 0,2 1-22 0 0,103-13 1938 0 0,-81 0-1639 0 0,-1-1 0 0 0,0 0 0 0 0,-1-2 0 0 0,0-1 0 0 0,-2-1 0 0 0,0-1 0 0 0,0-2 0 0 0,-2 0 0 0 0,-1-1 1 0 0,0 0-1 0 0,-2-2 0 0 0,0 0 0 0 0,-2-2 0 0 0,4-7-299 0 0,-4 7 13 0 0,-1-1 1 0 0,-1 0-1 0 0,-2-1 1 0 0,-1 0 0 0 0,-1-1-1 0 0,-1 0 1 0 0,-1-1-1 0 0,-2 0 1 0 0,-1 0 0 0 0,-1 0-1 0 0,-2-1 1 0 0,0 0-1 0 0,-2 1 1 0 0,-2-1 0 0 0,-1-5-14 0 0,1 23-68 0 0,0 0 0 0 0,-1 0 0 0 0,0 1 0 0 0,-1 0 1 0 0,0-1-1 0 0,-1 1 0 0 0,0 1 0 0 0,-1-1 0 0 0,0 1 1 0 0,-1 0-1 0 0,0 0 0 0 0,0 1 0 0 0,-1 0 1 0 0,0 0-1 0 0,-1 1 0 0 0,0 0 0 0 0,0 0 0 0 0,-7-3 68 0 0,12 9-27 0 0,1 0-1 0 0,0 1 0 0 0,-1 0 1 0 0,1 0-1 0 0,-1 0 0 0 0,1 0 1 0 0,-1 0-1 0 0,1 1 1 0 0,-1 0-1 0 0,1 0 0 0 0,-1 0 1 0 0,0 0-1 0 0,1 0 0 0 0,-1 1 1 0 0,1-1-1 0 0,-1 1 0 0 0,1 0 1 0 0,-1 0-1 0 0,1 0 0 0 0,-1 1 1 0 0,1-1-1 0 0,0 1 1 0 0,0 0-1 0 0,0 0 0 0 0,0 0 1 0 0,0 0-1 0 0,0 0 0 0 0,1 1 1 0 0,-1-1-1 0 0,1 1 0 0 0,-3 2 28 0 0,-54 100-22 0 0,50-82 90 0 0,2 0 0 0 0,1 0 0 0 0,1 0-1 0 0,0 0 1 0 0,2 1 0 0 0,1 0-1 0 0,1-1 1 0 0,1 1 0 0 0,1 0-1 0 0,1 0 1 0 0,1-1 0 0 0,1 1-1 0 0,1-1 1 0 0,1 0 0 0 0,1 0-1 0 0,1-1 1 0 0,1 0 0 0 0,1 0-1 0 0,1-1 1 0 0,12 18-68 0 0,1-4 219 0 0,2 0-1 0 0,2-2 0 0 0,1-1 1 0 0,1-1-1 0 0,15 10-218 0 0,16 17-25 0 0,-59-68-15176 0 0,-2 5 8476 0 0</inkml:trace>
  <inkml:trace contextRef="#ctx0" brushRef="#br0" timeOffset="5818.291">4507 634 6025 0 0,'0'0'2261'0'0,"0"0"-273"0"0,0 0-166 0 0,0 0 36 0 0,0 0-106 0 0,0 0-329 0 0,-19 35-452 0 0,-57 108-383 0 0,35-67-205 0 0,-4-1-1 0 0,-47 60-382 0 0,61-85-50 0 0,15-23-1931 0 0,-1-1-6228 0 0,14-23 3656 0 0,0-2-107 0 0</inkml:trace>
  <inkml:trace contextRef="#ctx0" brushRef="#br0" timeOffset="6081.042">4102 682 7001 0 0,'0'0'1529'0'0,"0"0"-410"0"0,0 0-127 0 0,0 0 306 0 0,0 0 266 0 0,0 0 11 0 0,0 0-256 0 0,0 0-271 0 0,0 0-192 0 0,0 0-137 0 0,0 0-97 0 0,0 0-70 0 0,31 34-74 0 0,97 108-97 0 0,-33-38 325 0 0,12 33-494 0 0,-100-120-503 0 0,-6-14-4066 0 0,0-2-4544 0 0,-3-1 479 0 0</inkml:trace>
  <inkml:trace contextRef="#ctx0" brushRef="#br0" timeOffset="6334.338">4974 281 7210 0 0,'0'0'3652'0'0,"0"0"-1741"0"0,0 0-640 0 0,0 0 54 0 0,0 0 67 0 0,0 0-98 0 0,0 0-353 0 0,0 0-363 0 0,0 0-248 0 0,0 0-163 0 0,0 0-90 0 0,0 0-50 0 0,-25 32-43 0 0,-76 101-76 0 0,67-80-519 0 0,29-35-901 0 0,5-11-1435 0 0,0 0-3660 0 0,0-3-1783 0 0</inkml:trace>
  <inkml:trace contextRef="#ctx0" brushRef="#br0" timeOffset="6827.39">5210 793 13195 0 0,'0'0'1325'0'0,"0"0"-280"0"0,0 0 24 0 0,0 0 142 0 0,0 0-8 0 0,0 0-243 0 0,0 0-352 0 0,0 0-232 0 0,0 0-130 0 0,0 0-93 0 0,-31 12-69 0 0,-97 40-25 0 0,71-13-20 0 0,51-28-34 0 0,-4 2-53 0 0,1 0 1 0 0,1 1-1 0 0,1 0 0 0 0,0 1 0 0 0,0-1 1 0 0,2 2-1 0 0,0-1 0 0 0,0 0 1 0 0,2 1-1 0 0,0 0 0 0 0,0 0 1 0 0,2 0-1 0 0,0 8 48 0 0,1-21-13 0 0,0-1 0 0 0,1 1 0 0 0,-1 0 0 0 0,1-1 0 0 0,0 1 0 0 0,0-1 0 0 0,0 1 0 0 0,0-1 0 0 0,0 1 0 0 0,0-1 1 0 0,1 0-1 0 0,-1 1 0 0 0,1-1 0 0 0,-1 0 0 0 0,1 0 0 0 0,0 0 0 0 0,0 0 0 0 0,0-1 0 0 0,0 1 0 0 0,0 0 0 0 0,1-1 0 0 0,-1 0 0 0 0,0 1 0 0 0,1-1 0 0 0,-1 0 1 0 0,1 0-1 0 0,-1 0 0 0 0,1 0 0 0 0,-1-1 0 0 0,1 1 0 0 0,0-1 0 0 0,-1 0 0 0 0,1 0 0 0 0,2 0 13 0 0,95-11 244 0 0,-61-6-67 0 0,-1-2-1 0 0,-1-2 1 0 0,0-1 0 0 0,-2-1 0 0 0,-1-3 0 0 0,-1 0 0 0 0,-1-3 0 0 0,-1 0-1 0 0,-2-2 1 0 0,-1-1 0 0 0,-1-1 0 0 0,-2-2 0 0 0,15-27-177 0 0,-26 37-163 0 0,-1 0 1 0 0,-2-1-1 0 0,0 0 0 0 0,-1-1 0 0 0,-2 0 1 0 0,-1-1-1 0 0,-1 1 0 0 0,-1-2 1 0 0,-2 1-1 0 0,-1 0 0 0 0,-1 0 1 0 0,-1-1-1 0 0,-1 1 163 0 0,0 21-113 0 0,1 0 1 0 0,-1 0 0 0 0,0 0-1 0 0,0 1 1 0 0,-1-1 0 0 0,0 0-1 0 0,0 1 1 0 0,-1 0 0 0 0,0-1-1 0 0,0 1 1 0 0,0 0 0 0 0,-1 0-1 0 0,0 1 1 0 0,0-1 0 0 0,0 1-1 0 0,-1 0 1 0 0,1 0 0 0 0,-1 0-1 0 0,0 1 1 0 0,-1-1 0 0 0,1 1-1 0 0,-1 1 1 0 0,0-1 0 0 0,0 1-1 0 0,0 0 1 0 0,-1 0 0 0 0,1 1-1 0 0,0 0 1 0 0,-1 0 0 0 0,0 0-1 0 0,1 1 1 0 0,-1 0 0 0 0,0 0-1 0 0,0 1 1 0 0,0 0 0 0 0,0 0-1 0 0,1 1 1 0 0,-2-1 112 0 0,-3 4 51 0 0,1 1 0 0 0,0 0 0 0 0,0 0-1 0 0,0 1 1 0 0,0 0 0 0 0,1 1 0 0 0,0 0 0 0 0,1 0 0 0 0,-1 1 0 0 0,1 0 0 0 0,1 1 0 0 0,0-1-1 0 0,0 2 1 0 0,0-1 0 0 0,1 1 0 0 0,1 0 0 0 0,0 0 0 0 0,0 0 0 0 0,-2 8-51 0 0,-4 9 131 0 0,1 1 0 0 0,1 0 1 0 0,1 1-1 0 0,2 0 1 0 0,1 0-1 0 0,1 1 0 0 0,1-1 1 0 0,2 1-1 0 0,1-1 0 0 0,3 21-131 0 0,0-29 20 0 0,1-1 0 0 0,1 0 0 0 0,0 0-1 0 0,2 0 1 0 0,0 0 0 0 0,2-1-1 0 0,0-1 1 0 0,1 1 0 0 0,0-1 0 0 0,2-1-1 0 0,0 0 1 0 0,1-1 0 0 0,0 0-1 0 0,12 10-19 0 0,-16-19-173 0 0,-1-1-1 0 0,1 0 0 0 0,1 0 0 0 0,-1 0 0 0 0,1-1 0 0 0,0-1 0 0 0,0 0 1 0 0,1 0-1 0 0,-1-1 0 0 0,1 0 0 0 0,0-1 0 0 0,10 1 174 0 0,12-1-4650 0 0,-1-5-3826 0 0,-22 0 4455 0 0</inkml:trace>
  <inkml:trace contextRef="#ctx0" brushRef="#br0" timeOffset="7406.184">5779 704 4737 0 0,'0'0'1591'0'0,"0"0"-463"0"0,0 0-100 0 0,0 0 215 0 0,0 0 124 0 0,0 0-85 0 0,0 0-308 0 0,0 0-340 0 0,-14 34-219 0 0,-43 104-120 0 0,42-77 115 0 0,17-51-289 0 0,-2-6-51 0 0,1 0 0 0 0,-1 0 0 0 0,1-1 0 0 0,0 1 0 0 0,0 0 0 0 0,0-1 0 0 0,0 1 0 0 0,1-1 0 0 0,0 1 0 0 0,0-1 0 0 0,0 0 0 0 0,0 0 0 0 0,0 0 0 0 0,0 0 0 0 0,1 0 0 0 0,-1 0 0 0 0,1 0 0 0 0,0-1 0 0 0,0 0 0 0 0,0 1 0 0 0,0-1 0 0 0,1 0 0 0 0,-1 0 0 0 0,0-1 0 0 0,1 1 0 0 0,-1-1 0 0 0,1 0 0 0 0,0 0 0 0 0,-1 0 0 0 0,1 0 0 0 0,0 0 0 0 0,3-1-70 0 0,2 1 220 0 0,1 0 1 0 0,-1-1 0 0 0,1-1-1 0 0,-1 0 1 0 0,0 0 0 0 0,1-1-1 0 0,-1 0 1 0 0,0 0-1 0 0,0-1 1 0 0,0 0 0 0 0,0-1-1 0 0,6-3-220 0 0,12-11 242 0 0,0-1 0 0 0,-2-2 0 0 0,0 0 0 0 0,-2-2 0 0 0,0-1 0 0 0,-1 0 0 0 0,-2-2 0 0 0,8-11-242 0 0,52-62 363 0 0,-80 98-365 0 0,1 1 1 0 0,-1 0-1 0 0,0-1 0 0 0,0 1 0 0 0,0-1 0 0 0,0 1 0 0 0,0 0 0 0 0,0-1 0 0 0,0 1 0 0 0,0-1 0 0 0,1 1 0 0 0,-1 0 0 0 0,0-1 0 0 0,0 1 0 0 0,0 0 0 0 0,1-1 0 0 0,-1 1 0 0 0,0 0 0 0 0,1 0 0 0 0,-1-1 0 0 0,0 1 0 0 0,1 0 0 0 0,-1 0 0 0 0,0-1 0 0 0,1 1 0 0 0,-1 0 0 0 0,0 0 0 0 0,1 0 0 0 0,-1 0 0 0 0,0-1 0 0 0,1 1 0 0 0,-1 0 0 0 0,1 0 0 0 0,-1 0 0 0 0,0 0 0 0 0,1 0 0 0 0,-1 0 0 0 0,1 0 0 0 0,-1 0 0 0 0,0 0 0 0 0,1 0 0 0 0,-1 0 0 0 0,1 1 0 0 0,-1-1 0 0 0,0 0 0 0 0,1 0 0 0 0,-1 0 1 0 0,1 0-1 0 0,-1 1 0 0 0,0-1 0 0 0,1 0 0 0 0,-1 0 0 0 0,0 1 0 0 0,0-1 0 0 0,1 0 0 0 0,-1 0 0 0 0,0 1 0 0 0,0-1 0 0 0,1 0 0 0 0,-1 1 0 0 0,0-1 0 0 0,0 1 0 0 0,0-1 0 0 0,1 0 0 0 0,-1 1 0 0 0,0-1 0 0 0,0 0 0 0 0,0 1 0 0 0,0 0 2 0 0,-1 32-163 0 0,1-28 224 0 0,-52 311-908 0 0,51 59-1402 0 0,-1-340 1788 0 0,-1 0-1 0 0,-2-1 0 0 0,-1 0 0 0 0,-2 0 1 0 0,-1 0-1 0 0,-2-1 0 0 0,-1 0 0 0 0,-13 22 462 0 0,23-48 189 0 0,0 0-1 0 0,-1-1 0 0 0,0 1 1 0 0,-1 0-1 0 0,1-1 1 0 0,-1 0-1 0 0,0 0 0 0 0,-1 0 1 0 0,1 0-1 0 0,-1-1 1 0 0,0 1-1 0 0,-1-1 0 0 0,1-1 1 0 0,-1 1-1 0 0,0-1 1 0 0,0 0-1 0 0,-1 0 0 0 0,1-1 1 0 0,-1 0-1 0 0,1 0 0 0 0,-1 0 1 0 0,0-1-1 0 0,-7 2-188 0 0,10-4 76 0 0,-1-1 1 0 0,1 1-1 0 0,0-1 0 0 0,0 0 0 0 0,0 0 0 0 0,0 0 1 0 0,0 0-1 0 0,0-1 0 0 0,0 0 0 0 0,0 0 0 0 0,0 0 1 0 0,1 0-1 0 0,-1 0 0 0 0,1-1 0 0 0,0 0 0 0 0,-1 1 1 0 0,1-1-1 0 0,0 0 0 0 0,1-1 0 0 0,-1 1 0 0 0,1 0 1 0 0,-1-1-1 0 0,1 0 0 0 0,0 1 0 0 0,0-1 0 0 0,0 0 1 0 0,1 0-1 0 0,0 0 0 0 0,-1 0 0 0 0,1 0 0 0 0,1 0 1 0 0,-1-4-77 0 0,-5-140 292 0 0,11 115-589 0 0,2 0 0 0 0,2 1-1 0 0,0-1 1 0 0,2 2-1 0 0,2-1 1 0 0,1 2 0 0 0,9-14 297 0 0,25-64-9766 0 0,-37 76-834 0 0</inkml:trace>
  <inkml:trace contextRef="#ctx0" brushRef="#br0" timeOffset="7665.484">6580 259 9794 0 0,'0'0'4840'0'0,"0"0"-2970"0"0,0 0-1028 0 0,0 0 79 0 0,0 0 192 0 0,0 0 21 0 0,0 0-241 0 0,0 0-269 0 0,0 0-218 0 0,0 0-145 0 0,-13 31-77 0 0,-40 100-68 0 0,0-39-96 0 0,53-92-22 0 0,-56 80-440 0 0,14-31-4251 0 0,30-35-1984 0 0,5-3-4527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59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248 221 6673 0 0,'0'0'1475'0'0,"0"0"-130"0"0,0 0-64 0 0,0 0 108 0 0,0 0 194 0 0,0 0 64 0 0,0 0-192 0 0,0 0-378 0 0,0 0-405 0 0,0 0-320 0 0,-8 2-182 0 0,-23 8-58 0 0,24 30 121 0 0,61 311 1134 0 0,-22-31-1631 0 0,-34-182-4697 0 0,-5-98-3545 0 0,1-31 1406 0 0</inkml:trace>
  <inkml:trace contextRef="#ctx0" brushRef="#br0" timeOffset="370.775">1 387 6937 0 0,'0'0'1638'0'0,"0"0"-37"0"0,0 0 24 0 0,0 0 57 0 0,0 0-71 0 0,0 0-307 0 0,0 0-448 0 0,0 0-324 0 0,0 0-158 0 0,0 0-37 0 0,0 0 13 0 0,0 0-21 0 0,31-15-24 0 0,103-45-18 0 0,0 21 233 0 0,-97 29-409 0 0,1 2 0 0 0,0 1-1 0 0,0 3 1 0 0,0 0 0 0 0,0 3-1 0 0,38 3-110 0 0,-73-2 0 0 0,0 0-1 0 0,0 1 1 0 0,0-1-1 0 0,1 1 0 0 0,-1-1 1 0 0,0 1-1 0 0,0 0 0 0 0,0 1 1 0 0,0-1-1 0 0,0 0 0 0 0,-1 1 1 0 0,1-1-1 0 0,0 1 1 0 0,0 0-1 0 0,-1 0 0 0 0,0 0 1 0 0,1 1-1 0 0,-1-1 0 0 0,0 0 1 0 0,0 1-1 0 0,0-1 0 0 0,0 1 1 0 0,0 0-1 0 0,-1 0 1 0 0,0 0-1 0 0,1-1 0 0 0,-1 1 1 0 0,0 0-1 0 0,0 1 0 0 0,0-1 1 0 0,-1 0-1 0 0,1 0 0 0 0,-1 0 1 0 0,0 0-1 0 0,0 1 0 0 0,0-1 1 0 0,0 0-1 0 0,0 0 1 0 0,-1 0-1 0 0,1 1 0 0 0,-1-1 1 0 0,0 0-1 0 0,0 0 0 0 0,0 0 1 0 0,0 0-1 0 0,-1 1 1 0 0,-7 13 0 0 0,0-1 0 0 0,0 1-1 0 0,-2-1 1 0 0,0-1 0 0 0,0 0 0 0 0,-2 0 0 0 0,0-1 0 0 0,-12 15 16 0 0,11-12 3 0 0,6-9-24 0 0,0 0 1 0 0,1 0-1 0 0,0 1 0 0 0,1 0 1 0 0,-1 0-1 0 0,2 1 0 0 0,-1 0 1 0 0,1 0-1 0 0,1 0 0 0 0,0 1 1 0 0,0-1-1 0 0,1 1 0 0 0,1 0 1 0 0,0 0-1 0 0,0 0 5 0 0,5-6-4 0 0,-1 0-1 0 0,1 0 1 0 0,0-1 0 0 0,1 0-1 0 0,-1 1 1 0 0,1-1-1 0 0,0 0 1 0 0,0-1-1 0 0,0 1 1 0 0,0-1 0 0 0,1 0-1 0 0,-1 0 1 0 0,1 0-1 0 0,0 0 1 0 0,0-1 0 0 0,0 0-1 0 0,0 0 1 0 0,0 0-1 0 0,0-1 1 0 0,1 0 0 0 0,-1 0-1 0 0,1 0 1 0 0,1 0 4 0 0,-6-1 0 0 0,14 3 3 0 0,0 0 0 0 0,-1 2 0 0 0,1-1 0 0 0,-1 2 0 0 0,1 0 0 0 0,-2 1 0 0 0,12 7-3 0 0,-23-13 16 0 0,-1 0 1 0 0,1 1-1 0 0,-1-1 0 0 0,1 1 0 0 0,-1-1 1 0 0,0 1-1 0 0,0-1 0 0 0,0 1 0 0 0,0 0 1 0 0,0 0-1 0 0,0 0 0 0 0,0 0 0 0 0,0-1 1 0 0,-1 1-1 0 0,1 0 0 0 0,-1 0 0 0 0,1 0 1 0 0,-1 0-1 0 0,0 0 0 0 0,0 0 0 0 0,0 0 1 0 0,0 1-1 0 0,0-1 0 0 0,0 0 0 0 0,-1 0 1 0 0,1 0-1 0 0,-1 0 0 0 0,1-1 0 0 0,-1 1 1 0 0,0 0-1 0 0,0 0 0 0 0,0 0 0 0 0,0 0 1 0 0,0-1-1 0 0,0 1 0 0 0,0 0 0 0 0,-1 0-16 0 0,-53 57 716 0 0,55-58-715 0 0,-231 153 504 0 0,190-128-584 0 0,0-2-1 0 0,-2-1 1 0 0,-1-2 0 0 0,-12 2 79 0 0,31-18-1529 0 0,31-17-4040 0 0,32-13-3281 0 0,-25 14 2485 0 0</inkml:trace>
  <inkml:trace contextRef="#ctx0" brushRef="#br0" timeOffset="1073.3">971 840 5505 0 0,'0'0'2693'0'0,"0"0"-517"0"0,0 0-313 0 0,0 0-13 0 0,0 0-44 0 0,0 0-245 0 0,0 0-447 0 0,0 0-407 0 0,0 0-295 0 0,-11 32-175 0 0,-31 97-66 0 0,39-93-52 0 0,16-33 8 0 0,-8-4-66 0 0,11 0 55 0 0,1-1 1 0 0,-1-1 0 0 0,1 0 0 0 0,-1-2 0 0 0,0 0-1 0 0,-1 0 1 0 0,1-1 0 0 0,-1-1 0 0 0,0-1-1 0 0,-1 0 1 0 0,0-1 0 0 0,0-1 0 0 0,-1 0-1 0 0,0 0 1 0 0,0-1 0 0 0,-1-1 0 0 0,2-4-117 0 0,4 0 30 0 0,189-186 185 0 0,-206 202-234 0 0,0 1 1 0 0,1 0 0 0 0,-1 0 0 0 0,0 0 0 0 0,0 0-1 0 0,1 0 1 0 0,-1 1 0 0 0,0-1 0 0 0,0 0 0 0 0,0 1-1 0 0,-1-1 1 0 0,1 0 0 0 0,0 1 0 0 0,0-1 0 0 0,-1 1 0 0 0,1-1-1 0 0,-1 1 1 0 0,1-1 0 0 0,-1 1 0 0 0,0 0 0 0 0,1-1-1 0 0,-1 1 1 0 0,0 0 0 0 0,0-1 0 0 0,0 1 0 0 0,-1-1-1 0 0,1 1 1 0 0,0 0 0 0 0,0-1 0 0 0,-1 1 0 0 0,1-1 0 0 0,-1 1-1 0 0,0-1 1 0 0,1 1 0 0 0,-1-1 0 0 0,0 1 18 0 0,1 4-18 0 0,-3 24-15 0 0,2-26 25 0 0,-1 0 0 0 0,1 0 1 0 0,0 1-1 0 0,0-1 1 0 0,0 1-1 0 0,1-1 1 0 0,-1 0-1 0 0,1 1 0 0 0,0-1 1 0 0,1 1-1 0 0,-1-1 1 0 0,1 1-1 0 0,0-1 1 0 0,0 1-1 0 0,0-1 0 0 0,0 0 1 0 0,1 0-1 0 0,0 0 1 0 0,0 0-1 0 0,0 0 1 0 0,0 0-1 0 0,1 0 0 0 0,-1 0 1 0 0,1-1-1 0 0,0 1 1 0 0,0-1-1 0 0,0 0 1 0 0,1 0-1 0 0,-1 0 0 0 0,1-1 1 0 0,-1 1-1 0 0,1-1 1 0 0,0 0-1 0 0,0 0 1 0 0,3 1 7 0 0,1-1 44 0 0,0 0-1 0 0,0-1 1 0 0,0 0 0 0 0,0-1 0 0 0,-1 0 0 0 0,1 0 0 0 0,0 0 0 0 0,0-1 0 0 0,0 0 0 0 0,0-1-1 0 0,-1 0 1 0 0,1 0 0 0 0,0-1 0 0 0,-1 0 0 0 0,0 0 0 0 0,0-1 0 0 0,0 1 0 0 0,0-2 0 0 0,0 1-1 0 0,-1-1 1 0 0,0 0 0 0 0,0 0 0 0 0,3-4-44 0 0,33-32 305 0 0,-3-2-1 0 0,-1-2 1 0 0,-2-1 0 0 0,-2-1-1 0 0,-3-3 1 0 0,-1 0 0 0 0,17-44-305 0 0,-30 55 28 0 0,-3-1 1 0 0,-1 0 0 0 0,-2 0-1 0 0,-2-1 1 0 0,-1-1 0 0 0,-2 0-1 0 0,-3 0 1 0 0,0-39-29 0 0,-3 80 3 0 0,0-1-1 0 0,1 1 1 0 0,-1-1 0 0 0,0 1-1 0 0,0-1 1 0 0,0 0 0 0 0,0 1-1 0 0,0-1 1 0 0,-1 1 0 0 0,1-1-1 0 0,0 1 1 0 0,-1-1 0 0 0,1 1-1 0 0,-1 0 1 0 0,1-1 0 0 0,-1 1-1 0 0,0-1 1 0 0,1 1 0 0 0,-1 0-1 0 0,0 0 1 0 0,0-1 0 0 0,0 1-1 0 0,0 0 1 0 0,0 0 0 0 0,0 0-1 0 0,-1 0 1 0 0,0-1-3 0 0,-19 40-373 0 0,1 24 348 0 0,3 1 0 0 0,2 0 0 0 0,3 1 1 0 0,2 0-1 0 0,4 1 0 0 0,2 0 0 0 0,4 22 25 0 0,2-62-46 0 0,0 0 0 0 0,2-1 0 0 0,1 1-1 0 0,1-1 1 0 0,1 0 0 0 0,1 0 0 0 0,1-1 0 0 0,1 0 0 0 0,1-1-1 0 0,1 0 1 0 0,2 1 46 0 0,-9-9-2907 0 0,-78-90-11952 0 0,59 61 10512 0 0,2 7 2411 0 0</inkml:trace>
  <inkml:trace contextRef="#ctx0" brushRef="#br0" timeOffset="1329.6">1468 332 11554 0 0,'0'0'1610'0'0,"0"0"-136"0"0,0 0 33 0 0,0 0-32 0 0,35 0-198 0 0,116 0-214 0 0,-42-3 342 0 0,-1-5-1 0 0,107-22-1404 0 0,-52 5 213 0 0,-82 14-464 0 0,12-1-1368 0 0,-32 5-4051 0 0,-31 3-5651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53 4209 0 0,'0'0'1900'0'0,"0"0"-247"0"0,0 0-198 0 0,0 0 33 0 0,0 0 76 0 0,0 0-27 0 0,0 0-289 0 0,0 0-421 0 0,0 0-358 0 0,0 0-257 0 0,0 0-114 0 0,0 3-9 0 0,12 498 2410 0 0,-35-314-2316 0 0,23-227 2662 0 0,5-85-2583 0 0,5 58-217 0 0,2 0 0 0 0,4 2 0 0 0,2-1 0 0 0,4 2 1 0 0,26-55-46 0 0,-44 109-1 0 0,1-1-1 0 0,0 2 1 0 0,1-1 0 0 0,0 0 0 0 0,0 1 0 0 0,1 0 0 0 0,0 1 0 0 0,1 0 0 0 0,0 0 0 0 0,0 0 0 0 0,1 1 0 0 0,-1 0 0 0 0,10-5 1 0 0,-15 11-6 0 0,-1 0-1 0 0,0 1 0 0 0,1-1 1 0 0,-1 1-1 0 0,1-1 1 0 0,-1 1-1 0 0,0 0 0 0 0,1 0 1 0 0,-1 0-1 0 0,1 0 1 0 0,-1 0-1 0 0,0 1 0 0 0,1-1 1 0 0,-1 1-1 0 0,1-1 1 0 0,-1 1-1 0 0,0 0 0 0 0,0 0 1 0 0,1 0-1 0 0,-1 0 1 0 0,0 0-1 0 0,0 1 0 0 0,0-1 1 0 0,0 1-1 0 0,0-1 1 0 0,-1 1-1 0 0,1 0 0 0 0,0 0 1 0 0,-1 0-1 0 0,1-1 1 0 0,-1 2-1 0 0,0-1 0 0 0,0 0 1 0 0,1 2 6 0 0,33 88 90 0 0,-30-73-76 0 0,1 20-906 0 0,-6-38 82 0 0,0-1-555 0 0,0 0-824 0 0,0-1-3273 0 0,0-2 2897 0 0,0 3 1272 0 0,0-4-6761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0 3209 0 0,'0'0'1657'0'0,"0"0"-79"0"0,0 0 200 0 0,0 0 306 0 0,0 0 115 0 0,0 0-246 0 0,0 0-548 0 0,0 0-495 0 0,0 0-337 0 0,0 0-202 0 0,0 0-103 0 0,0 0-70 0 0,0 0-72 0 0,-16 26-51 0 0,-52 79-64 0 0,28-32-1782 0 0,36-60-525 0 0,1-6-2493 0 0,2-3-4750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0,'0'0'739'0'0,"0"0"879"0"0,0 0 394 0 0,0 0 212 0 0,0 0 85 0 0,0 0-149 0 0,0 0-450 0 0,0 0-530 0 0,0 0-398 0 0,0 0-226 0 0,0 0-69 0 0,0 0 19 0 0,8-3 48 0 0,62-16 1206 0 0,156 19 277 0 0,-180 4-1529 0 0,-46-4-229 0 0,0 0 61 0 0,0 0 40 0 0,-40-74 582 0 0,30 63-911 0 0,-77-91-48 0 0,64 65-2065 0 0,31 36-7993 0 0,-3 1-697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0,'0'0'417'0'0,"0"0"1116"0"0,0 0 510 0 0,0 0 189 0 0,0 0 5 0 0,0 0-299 0 0,0 0-386 0 0,0 0-353 0 0,0 0-295 0 0,0 0-184 0 0,0 0-106 0 0,0 0-18 0 0,0 0-15 0 0,5-1-21 0 0,34 1 950 0 0,81 1 1412 0 0,-25-7-2575 0 0,14-10-794 0 0,-90 10-659 0 0,-15 5-3102 0 0,-1 1-4129 0 0,-3 0 530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2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0,'0'0'928'0'0,"0"0"655"0"0,0 0 346 0 0,0 0 34 0 0,0 0-228 0 0,0 0-428 0 0,0 0-388 0 0,0 0-194 0 0,0 0-23 0 0,0 0 56 0 0,5 0 56 0 0,273 0 7185 0 0,-116-18-7866 0 0,-162 18-657 0 0,0 0-412 0 0,0 0-714 0 0,0 0-1333 0 0,0 0-2806 0 0,0 0-3824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0 258 0 0 0,'0'0'1444'0'0,"0"0"147"0"0,0 0 218 0 0,0 0 246 0 0,0 0 61 0 0,0 0-179 0 0,0 0-434 0 0,0 0-443 0 0,0 0-321 0 0,0 0-146 0 0,0 0-47 0 0,0 0-45 0 0,11-3-2 0 0,84-12 1024 0 0,243 11 2311 0 0,-338 4-3494 0 0,0 0 83 0 0,0 0 46 0 0,-16-22 741 0 0,-142-148-1676 0 0,140 143-2357 0 0,16 20-1484 0 0,1 1-3462 0 0,1 2-1058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47.4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1 557 13427 0 0,'0'0'1317'0'0,"0"0"-632"0"0,0 0-328 0 0,0 0-12 0 0,0 0 44 0 0,0 0 21 0 0,0 0 0 0 0,0 0 8 0 0,0 0 53 0 0,0 0 44 0 0,0 0-15 0 0,0 0-44 0 0,28 3-57 0 0,89 6-90 0 0,19-19 276 0 0,-96 1-594 0 0,-21 5-407 0 0,35-5-1928 0 0,-19 7-8798 0 0,-28 2 4060 0 0</inkml:trace>
  <inkml:trace contextRef="#ctx0" brushRef="#br0" timeOffset="538.984">615 605 13611 0 0,'0'0'1105'0'0,"0"0"-383"0"0,0 0-93 0 0,0 0 94 0 0,0 0 8 0 0,0 0-145 0 0,0 0-222 0 0,0 0-171 0 0,0 0-84 0 0,0 0-42 0 0,0 0-27 0 0,-28 32-21 0 0,-88 100-13 0 0,75-69-43 0 0,39-54 22 0 0,1-5 12 0 0,0-1-1 0 0,0 1 0 0 0,0-1 0 0 0,0 1 0 0 0,1 0 1 0 0,-1-1-1 0 0,1 1 0 0 0,0-1 0 0 0,0 1 0 0 0,1 0 1 0 0,-1-1-1 0 0,1 1 0 0 0,0 0 0 0 0,0-1 0 0 0,0 1 1 0 0,0-1-1 0 0,0 0 0 0 0,1 1 0 0 0,0-1 1 0 0,0 0-1 0 0,-1 0 0 0 0,2 0 0 0 0,-1 0 0 0 0,0 0 1 0 0,1 0-1 0 0,-1-1 0 0 0,1 1 0 0 0,0-1 0 0 0,0 0 1 0 0,0 0-1 0 0,0 0 0 0 0,0 0 0 0 0,0 0 0 0 0,0-1 1 0 0,1 1-1 0 0,-1-1 0 0 0,1 0 0 0 0,-1 0 0 0 0,1 0 1 0 0,-1-1-1 0 0,1 1 0 0 0,0-1 0 0 0,-1 0 0 0 0,1 0 1 0 0,2 0 3 0 0,5 0 137 0 0,0-1 1 0 0,-1 0 0 0 0,1-1 0 0 0,0 0 0 0 0,-1-1-1 0 0,1 0 1 0 0,-1 0 0 0 0,0-1 0 0 0,0-1-1 0 0,-1 0 1 0 0,1 0 0 0 0,-1-1 0 0 0,0 0 0 0 0,0 0-1 0 0,-1-1 1 0 0,6-5-138 0 0,37-34 379 0 0,-3-3 0 0 0,-1-1-1 0 0,-3-2 1 0 0,-2-2 0 0 0,-2-2 0 0 0,-3-2-1 0 0,-2-1 1 0 0,20-50-379 0 0,-47 91-46 0 0,-1-1 0 0 0,-1 0 0 0 0,-1-1 0 0 0,-1 1 0 0 0,0-1-1 0 0,-2 0 1 0 0,0 0 0 0 0,-1 0 0 0 0,-1-8 46 0 0,0 22-67 0 0,-1-1 0 0 0,1 1 0 0 0,-1 0 0 0 0,-1-1 1 0 0,1 1-1 0 0,-1 0 0 0 0,0 0 0 0 0,0 0 0 0 0,-1 0 0 0 0,0 0 0 0 0,0 0 0 0 0,0 1 0 0 0,-1-1 1 0 0,1 1-1 0 0,-2 0 0 0 0,1 0 0 0 0,0 0 0 0 0,-1 1 0 0 0,0 0 0 0 0,0 0 0 0 0,0 0 0 0 0,0 0 0 0 0,-1 1 1 0 0,1 0-1 0 0,-1 0 0 0 0,0 0 0 0 0,0 1 0 0 0,0 0 0 0 0,-1 0 0 0 0,-3-1 67 0 0,-1 2-39 0 0,0 1 0 0 0,-1 0-1 0 0,1 0 1 0 0,-1 1-1 0 0,1 0 1 0 0,-1 1 0 0 0,1 0-1 0 0,0 1 1 0 0,0 1 0 0 0,0-1-1 0 0,1 2 1 0 0,-1-1 0 0 0,1 2-1 0 0,0-1 1 0 0,0 1-1 0 0,1 1 1 0 0,0 0 0 0 0,0 0-1 0 0,0 0 1 0 0,1 1 0 0 0,0 1-1 0 0,1 0 1 0 0,0 0 0 0 0,0 0-1 0 0,1 0 1 0 0,0 1-1 0 0,1 0 1 0 0,0 1 0 0 0,-4 9 39 0 0,3-4 40 0 0,-1 0 1 0 0,2 1-1 0 0,0 0 1 0 0,1 0-1 0 0,1 0 1 0 0,1 0-1 0 0,0 1 0 0 0,1-1 1 0 0,1 1-1 0 0,1-1 1 0 0,0 1-1 0 0,1-1 1 0 0,1 0-1 0 0,0 0 1 0 0,2 0-1 0 0,0 0 1 0 0,1-1-1 0 0,0 1 1 0 0,1-1-1 0 0,1-1 1 0 0,1 0-1 0 0,0 0 1 0 0,11 13-41 0 0,6-2 178 0 0,2-1 1 0 0,1-1 0 0 0,0-1 0 0 0,2-2 0 0 0,1-1-1 0 0,0-1 1 0 0,1-2 0 0 0,1-1 0 0 0,1-2 0 0 0,0-1 0 0 0,1-2-1 0 0,22 4-178 0 0,14 9-689 0 0,-64-19-1672 0 0,-7-2-1584 0 0,-1 0-3403 0 0,0-3-1739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48 170 288 0 0,'0'0'1815'0'0,"0"0"-367"0"0,0 0-67 0 0,0 0 259 0 0,0 0 204 0 0,0 0 16 0 0,0 0-248 0 0,0 0-372 0 0,0 0-337 0 0,-4 32-228 0 0,-12 100-150 0 0,15 17 1064 0 0,5-94-1235 0 0,-1-7-152 0 0,-1-27-115 0 0,0-1 0 0 0,-2 1 0 0 0,-1 0 0 0 0,0-1 0 0 0,-2 1 0 0 0,-2 13-87 0 0,-15 14 819 0 0,12-67 1653 0 0,14-74-1432 0 0,37-46-647 0 0,-18 66-269 0 0,-21 61-115 0 0,17-60 17 0 0,3 1 1 0 0,4 1-1 0 0,2 1 1 0 0,11-12-27 0 0,-29 58 11 0 0,-11 19-8 0 0,1 0 0 0 0,-1 0 0 0 0,1 0 0 0 0,0 1-1 0 0,-1-1 1 0 0,2 1 0 0 0,-1-1 0 0 0,0 1 0 0 0,1 0 0 0 0,-1 0-1 0 0,1 0 1 0 0,0 0 0 0 0,0 0 0 0 0,0 1 0 0 0,0-1 0 0 0,1 1 0 0 0,-1 0-1 0 0,1 0 1 0 0,-1 0 0 0 0,1 0 0 0 0,0 1 0 0 0,0 0 0 0 0,0-1 0 0 0,-1 1-1 0 0,1 1 1 0 0,1-1-3 0 0,1 4 3 0 0,-1 0 0 0 0,1 1 0 0 0,-1-1 0 0 0,1 1 0 0 0,-1 1 0 0 0,0-1 0 0 0,0 1 0 0 0,-1 0 0 0 0,0 0 0 0 0,0 0 0 0 0,0 0 0 0 0,0 1 0 0 0,-1 0 0 0 0,0 0 0 0 0,0 0 0 0 0,0 0-3 0 0,31 96 91 0 0,-17-50-1114 0 0,3-62-12920 0 0,-19 9 11983 0 0,4-6-4199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1 416 2048 0 0,'0'0'1835'0'0,"0"0"-159"0"0,0 0 97 0 0,0 0 277 0 0,0 0 106 0 0,0 0-174 0 0,0 0-363 0 0,0 0-366 0 0,0 0-257 0 0,0 0-125 0 0,0 0-99 0 0,0 0-75 0 0,35-6-50 0 0,111-18-107 0 0,45 14 846 0 0,-114 28-1236 0 0,-127-96 2818 0 0,38 60-2900 0 0,2 0 1 0 0,0-1-1 0 0,0 0 1 0 0,2-1-1 0 0,1 1 1 0 0,0-2-1 0 0,0-5-68 0 0,-1-31-2055 0 0,10-4-3289 0 0,2 39-1847 0 0,3 6-4117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3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279 603 16 0 0,'0'0'1894'0'0,"0"0"-94"0"0,0 0-57 0 0,0 0 134 0 0,0 0 38 0 0,0 0-154 0 0,0 0-276 0 0,0 0-381 0 0,0 0-300 0 0,0 0-210 0 0,0 0-118 0 0,0 0-48 0 0,0 0-19 0 0,-23 3-21 0 0,-71 8-66 0 0,43 11 28 0 0,44-14-298 0 0,-1-2-50 0 0,-1 1-1 0 0,1-1 1 0 0,1 2-1 0 0,-1-1 1 0 0,1 1-1 0 0,1 0 1 0 0,-1 1-1 0 0,1-1 1 0 0,1 1-1 0 0,0 0 1 0 0,0 1-1 0 0,1-1 1 0 0,0 1-1 0 0,0 0 1 0 0,1 0-1 0 0,1 0 1 0 0,-1 1-1 0 0,1 7-1 0 0,2-13-2 0 0,0 0 0 0 0,1 0-1 0 0,-1 0 1 0 0,1-1 0 0 0,0 1 0 0 0,1 0-1 0 0,-1-1 1 0 0,1 1 0 0 0,0-1 0 0 0,0 0-1 0 0,0 1 1 0 0,1-1 0 0 0,-1 0 0 0 0,1 0-1 0 0,0-1 1 0 0,0 1 0 0 0,1 0-1 0 0,-1-1 1 0 0,1 0 0 0 0,-1 0 0 0 0,1 0-1 0 0,0 0 1 0 0,0-1 0 0 0,1 0 0 0 0,-1 1-1 0 0,0-1 1 0 0,1-1 0 0 0,-1 1 0 0 0,1-1 2 0 0,3 2 151 0 0,0 0 0 0 0,1-1 0 0 0,-1-1 1 0 0,1 1-1 0 0,-1-1 0 0 0,1-1 0 0 0,0 1 1 0 0,-1-1-1 0 0,1-1 0 0 0,-1 0 0 0 0,1 0 1 0 0,-1-1-1 0 0,1 0 0 0 0,-1 0 0 0 0,0-1 1 0 0,0 0-1 0 0,0 0 0 0 0,0-1 0 0 0,0 0 1 0 0,-1-1-1 0 0,0 1 0 0 0,0-1 0 0 0,6-6-151 0 0,11-9 353 0 0,-1-2 0 0 0,0 0 0 0 0,-2-1 0 0 0,-1-2 1 0 0,16-24-354 0 0,-17 21-168 0 0,-2 0 0 0 0,-1-1 1 0 0,-1 0-1 0 0,-2-1 1 0 0,-1-1-1 0 0,-1 0 0 0 0,-1-1 1 0 0,-2 0-1 0 0,-2 0 1 0 0,-1-1-1 0 0,-1 0 0 0 0,-1 0 1 0 0,-2 0-1 0 0,-2 0 1 0 0,-2-15 167 0 0,0 33-183 0 0,0-1 1 0 0,-1 1-1 0 0,-1 0 1 0 0,0 0-1 0 0,-1 1 1 0 0,0-1-1 0 0,-1 1 1 0 0,-6-8 182 0 0,10 16-47 0 0,0 1 0 0 0,-1 1 0 0 0,1-1 0 0 0,-1 0 0 0 0,0 1 0 0 0,0 0 0 0 0,0 0 0 0 0,0 0 0 0 0,-1 0 1 0 0,0 1-1 0 0,0 0 0 0 0,0 0 0 0 0,0 0 0 0 0,0 0 0 0 0,0 1 0 0 0,-1 0 0 0 0,0 0 0 0 0,1 0 0 0 0,-1 1 0 0 0,0 0 0 0 0,1 0 1 0 0,-1 0-1 0 0,0 1 0 0 0,-3 0 47 0 0,2 3 16 0 0,0 0 1 0 0,0 0-1 0 0,0 1 0 0 0,1-1 1 0 0,0 2-1 0 0,-1-1 0 0 0,1 1 1 0 0,1 0-1 0 0,-1 0 1 0 0,1 0-1 0 0,0 1 0 0 0,0 0 1 0 0,0 0-1 0 0,1 0 0 0 0,0 0 1 0 0,0 1-1 0 0,1 0 1 0 0,0 0-1 0 0,0 0 0 0 0,0 0 1 0 0,1 1-17 0 0,-4 9 91 0 0,1-1 0 0 0,0 1 1 0 0,2-1-1 0 0,0 1 0 0 0,1 0 0 0 0,0 0 0 0 0,2 0 1 0 0,0 1-1 0 0,0-1 0 0 0,2 0 0 0 0,0 0 1 0 0,1 0-1 0 0,1-1 0 0 0,0 1 0 0 0,2-1 1 0 0,-1 0-1 0 0,9 16-91 0 0,3 2 320 0 0,2-1 0 0 0,1-1 0 0 0,2 0 0 0 0,1-2 0 0 0,1 0 0 0 0,9 6-320 0 0,115 118 990 0 0,-134-135-1004 0 0,-24-23-1513 0 0,-11-21-4131 0 0,11 6-5087 0 0,7 12 6360 0 0</inkml:trace>
  <inkml:trace contextRef="#ctx0" brushRef="#br0" timeOffset="1758.566">888 622 2489 0 0,'0'0'1645'0'0,"0"0"-407"0"0,0 0 22 0 0,0 0 294 0 0,0 0 307 0 0,0 0 127 0 0,0 0-227 0 0,36-2-364 0 0,113-2-385 0 0,109 2 1476 0 0,-237 10-2451 0 0,-20-2-2395 0 0,-26-1-9868 0 0,18-5 8080 0 0</inkml:trace>
  <inkml:trace contextRef="#ctx0" brushRef="#br0" timeOffset="2070.385">1072 246 6449 0 0,'0'0'1327'0'0,"0"0"-456"0"0,0 0-49 0 0,0 0 365 0 0,0 0 376 0 0,0 0 121 0 0,0 0-205 0 0,0 0-307 0 0,3 33-286 0 0,10 102-218 0 0,8 11 579 0 0,-5 147-840 0 0,-16-279-1510 0 0,2 35 1011 0 0,2-34-4820 0 0,1-1-5686 0 0,-4-13 7541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4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0 307 0 0 0,'0'0'1083'0'0,"0"0"297"0"0,0 0 189 0 0,0 0 15 0 0,0 0-50 0 0,0 0-70 0 0,0 0-76 0 0,34 14-86 0 0,107 43-77 0 0,-55-42 508 0 0,-68-17-1301 0 0,10-2 42 0 0,1-2-1 0 0,-1-1 1 0 0,0-1 0 0 0,0-1-1 0 0,-1-2 1 0 0,-1 0 0 0 0,0-2-1 0 0,0-1 1 0 0,-1-1 0 0 0,2-3-474 0 0,-7 3 264 0 0,0 0 0 0 0,-1-2 0 0 0,0 0 0 0 0,-1-1 0 0 0,-1-1-1 0 0,-1 0 1 0 0,-1-2 0 0 0,-1 1 0 0 0,-1-2 0 0 0,0 0 0 0 0,-2 0 0 0 0,2-5-264 0 0,-13 26 4 0 0,0 0 0 0 0,0-1 0 0 0,1 1 0 0 0,-1 0 0 0 0,1 0-1 0 0,-1 0 1 0 0,1 0 0 0 0,0 0 0 0 0,-1 1 0 0 0,1-1 0 0 0,0 0 0 0 0,0 0-1 0 0,-1 0 1 0 0,1 0 0 0 0,0 1 0 0 0,0-1 0 0 0,0 0 0 0 0,0 1 0 0 0,0-1 0 0 0,0 1-1 0 0,0-1 1 0 0,0 1 0 0 0,0 0 0 0 0,0-1 0 0 0,0 1 0 0 0,0 0 0 0 0,1 0 0 0 0,-1-1-1 0 0,0 1 1 0 0,0 0 0 0 0,0 0 0 0 0,0 0 0 0 0,0 1 0 0 0,0-1 0 0 0,1 0 0 0 0,-1 0-1 0 0,0 1 1 0 0,0-1 0 0 0,0 0 0 0 0,0 1 0 0 0,0-1 0 0 0,0 1 0 0 0,0-1-1 0 0,0 1 1 0 0,0 0 0 0 0,0-1 0 0 0,-1 1 0 0 0,1 0 0 0 0,0 0 0 0 0,0 0 0 0 0,0 0-1 0 0,-1-1 1 0 0,1 1 0 0 0,-1 0 0 0 0,1 0 0 0 0,-1 0 0 0 0,1 0 0 0 0,-1 1 0 0 0,1-1-1 0 0,-1 0 1 0 0,0 0 0 0 0,0 0-4 0 0,16 25 29 0 0,-2 0 1 0 0,-1 1-1 0 0,-2 0 0 0 0,0 1 0 0 0,-2 0 1 0 0,-1 1-1 0 0,-1 0 0 0 0,-1 0 0 0 0,-2 0 0 0 0,-1 1 1 0 0,-1 0-1 0 0,-2 16-29 0 0,-1-42 11 0 0,0 1 0 0 0,0-1 1 0 0,0 0-1 0 0,0 0 0 0 0,0 0 0 0 0,-1 0 1 0 0,0 0-1 0 0,0 0 0 0 0,0-1 0 0 0,0 1 1 0 0,0-1-1 0 0,-1 1 0 0 0,0-1 0 0 0,1 0 0 0 0,-1 0 1 0 0,-1 0-1 0 0,1 0 0 0 0,0 0 0 0 0,-1-1 1 0 0,1 0-1 0 0,-1 1 0 0 0,0-1 0 0 0,0-1 1 0 0,1 1-1 0 0,-1 0 0 0 0,0-1 0 0 0,-3 1-11 0 0,-116 16-276 0 0,-1-24-2934 0 0,100 1-545 0 0,14 5-6949 0 0,10 0 5157 0 0</inkml:trace>
  <inkml:trace contextRef="#ctx0" brushRef="#br0" timeOffset="369.897">1462 94 8874 0 0,'0'0'1023'0'0,"0"0"-44"0"0,0 0 130 0 0,0 0 244 0 0,0 0 147 0 0,-33 29-124 0 0,-102 91-356 0 0,74-44-71 0 0,57-63-827 0 0,1-8-102 0 0,1 0 0 0 0,-1 0 1 0 0,1 0-1 0 0,1 0 0 0 0,-1 0 0 0 0,1 0 0 0 0,0 1 0 0 0,0-1 0 0 0,1 0 0 0 0,-1 1 1 0 0,1-1-1 0 0,0 1 0 0 0,1-1 0 0 0,-1 0 0 0 0,1 1 0 0 0,0-1 0 0 0,0 0 0 0 0,1 0 1 0 0,0 0-1 0 0,0 0 0 0 0,0 0 0 0 0,0 0 0 0 0,1 0 0 0 0,0-1 0 0 0,0 1 0 0 0,0-1 0 0 0,0 0 1 0 0,1 0-1 0 0,-1 0 0 0 0,1 0 0 0 0,0 0 0 0 0,1-1 0 0 0,-1 0 0 0 0,0 0 0 0 0,4 1-20 0 0,8 2 111 0 0,1-2 0 0 0,-1 0 0 0 0,1-1 0 0 0,1 0 0 0 0,-1-1 0 0 0,0-1 0 0 0,0-1 0 0 0,0-1 0 0 0,1 0-1 0 0,-1-1 1 0 0,0-1 0 0 0,0-1 0 0 0,-1 0 0 0 0,1-1 0 0 0,-1-1 0 0 0,0 0 0 0 0,0-1 0 0 0,-1-1 0 0 0,12-7-111 0 0,-15 7 197 0 0,0 1 1 0 0,0-1-1 0 0,-1-1 1 0 0,0 0-1 0 0,0-1 1 0 0,-1 0 0 0 0,0 0-1 0 0,-1-1 1 0 0,-1 0-1 0 0,1-1 1 0 0,1-4-198 0 0,-7 11 50 0 0,-1 0-1 0 0,1-1 1 0 0,-1 1 0 0 0,0-1 0 0 0,0 1-1 0 0,0-1 1 0 0,-1 1 0 0 0,0-1 0 0 0,0 0-1 0 0,-1 0 1 0 0,0 0 0 0 0,0 0 0 0 0,0 1-1 0 0,0-1 1 0 0,-1 0 0 0 0,0 0 0 0 0,0 1-1 0 0,-1-1 1 0 0,0 0 0 0 0,0 1-1 0 0,0-1 1 0 0,0 1 0 0 0,-1 0 0 0 0,0 0-1 0 0,0 0 1 0 0,0 0 0 0 0,-1 0 0 0 0,-1 0-50 0 0,-3-5-115 0 0,-1 1 1 0 0,-1 1-1 0 0,1 0 0 0 0,-1 0 1 0 0,-1 1-1 0 0,0 0 1 0 0,0 1-1 0 0,0 0 1 0 0,0 1-1 0 0,-1 0 1 0 0,0 1-1 0 0,0 0 1 0 0,-6-1 114 0 0,-104-2-3862 0 0,92 15 386 0 0,12 1-2180 0 0,4 2-4544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368 310 2176 0 0,'0'0'1850'0'0,"0"0"-435"0"0,0 0-47 0 0,0 0 189 0 0,0 0 257 0 0,0 0 63 0 0,0 0-303 0 0,0 0-507 0 0,0 0-468 0 0,0 0-298 0 0,0 0-96 0 0,3 3 33 0 0,1 3-97 0 0,0 0 0 0 0,0 0 1 0 0,-1 1-1 0 0,0-1 0 0 0,0 1 1 0 0,-1 0-1 0 0,0 0 0 0 0,0 0 0 0 0,0 0 1 0 0,-1 0-1 0 0,0 0 0 0 0,-1 1 1 0 0,1-1-1 0 0,-2 6-141 0 0,3 13 206 0 0,1 205 586 0 0,-5-201-827 0 0,-1 0 0 0 0,-1 0-1 0 0,-2 0 1 0 0,-1 0 0 0 0,-1-1-1 0 0,-1 0 1 0 0,-2 0 0 0 0,-8 14 35 0 0,13-26-257 0 0,3-8-4910 0 0,2-20-3394 0 0,1 4 3811 0 0</inkml:trace>
  <inkml:trace contextRef="#ctx0" brushRef="#br0" timeOffset="365.666">70 266 3097 0 0,'0'0'1380'0'0,"0"0"-515"0"0,0 0 5 0 0,0 0 404 0 0,0 0 337 0 0,0 0 76 0 0,0 0-203 0 0,0 0-272 0 0,34 4-241 0 0,111 10-148 0 0,15-14 1256 0 0,-77-8-1118 0 0,134-1-96 0 0,-214 9-921 0 0,-1 0 1 0 0,1 0 0 0 0,-1 0-1 0 0,1 1 1 0 0,0-1 0 0 0,-1 1-1 0 0,1 0 1 0 0,-1-1 0 0 0,0 1-1 0 0,1 0 1 0 0,-1 1-1 0 0,0-1 1 0 0,1 0 0 0 0,-1 1-1 0 0,0-1 1 0 0,0 1 0 0 0,0 0-1 0 0,0-1 1 0 0,-1 1 0 0 0,1 0-1 0 0,0 0 1 0 0,-1 0-1 0 0,1 1 1 0 0,-1-1 0 0 0,0 0-1 0 0,0 0 1 0 0,0 1 55 0 0,4 20-3212 0 0,-5 4-3400 0 0,-1-16-1248 0 0</inkml:trace>
  <inkml:trace contextRef="#ctx0" brushRef="#br0" timeOffset="598.265">0 1024 7674 0 0,'0'0'1033'0'0,"0"0"-31"0"0,0 0 267 0 0,0 0 308 0 0,0 0 116 0 0,0 0-172 0 0,0 0-320 0 0,33 2-291 0 0,103 6-223 0 0,-21-13 213 0 0,178-27-130 0 0,-232 20-4301 0 0,-1-4-3686 0 0,-49 13-2272 0 0</inkml:trace>
  <inkml:trace contextRef="#ctx0" brushRef="#br0" timeOffset="905.244">921 804 784 0 0,'0'0'2022'0'0,"0"0"-486"0"0,0 0-219 0 0,0 0 12 0 0,0 0 157 0 0,0 0 57 0 0,0 0-204 0 0,-2 35-323 0 0,-3 109-355 0 0,-5 19 452 0 0,10-72 1206 0 0,0-90-1750 0 0,0-1 166 0 0,0 0 119 0 0,-2-12 1317 0 0,1-15-2039 0 0,2 0 1 0 0,1 0-1 0 0,1 0 1 0 0,2 0-1 0 0,0 1 0 0 0,2-1 1 0 0,1 1-1 0 0,1 1 1 0 0,1 0-1 0 0,1 0 1 0 0,1 1-1 0 0,2 0 1 0 0,0 1-1 0 0,1 0 0 0 0,1 2 1 0 0,18-19-133 0 0,-19 22-1 0 0,0 2 1 0 0,2-1-1 0 0,0 2 0 0 0,0 0 1 0 0,1 1-1 0 0,1 1 1 0 0,1 0-1 0 0,0 2 0 0 0,0 0 1 0 0,1 2-1 0 0,1 0 1 0 0,-20 7-5 0 0,0 1-1 0 0,0 0 1 0 0,0-1-1 0 0,1 1 0 0 0,-1 0 1 0 0,0 1-1 0 0,1-1 1 0 0,-1 0-1 0 0,0 1 0 0 0,1-1 1 0 0,-1 1-1 0 0,1-1 1 0 0,-1 1-1 0 0,1 0 1 0 0,-1 0-1 0 0,1 1 0 0 0,-1-1 1 0 0,1 0-1 0 0,-1 1 1 0 0,1 0-1 0 0,-1-1 1 0 0,0 1-1 0 0,1 0 0 0 0,-1 0 1 0 0,0 0-1 0 0,0 0 1 0 0,0 1-1 0 0,0-1 1 0 0,0 1-1 0 0,0-1 0 0 0,0 1 1 0 0,0 0-1 0 0,0 0 1 0 0,-1-1-1 0 0,1 1 1 0 0,-1 0-1 0 0,1 0 0 0 0,-1 1 1 0 0,0 0 5 0 0,0 6-38 0 0,0 1 0 0 0,-2 0 1 0 0,1 0-1 0 0,-1-1 0 0 0,0 1 0 0 0,-1 0 0 0 0,0-1 1 0 0,-1 1-1 0 0,0-1 0 0 0,0 0 0 0 0,-1 0 1 0 0,0 0-1 0 0,-1-1 0 0 0,0 1 0 0 0,0-1 0 0 0,-1 0 1 0 0,0 0-1 0 0,0-1 0 0 0,-1 0 0 0 0,0 0 1 0 0,0 0-1 0 0,-1-1 0 0 0,1 0 0 0 0,-1-1 0 0 0,-1 1 1 0 0,1-2-1 0 0,-1 1 0 0 0,0-1 0 0 0,0 0 1 0 0,0-1-1 0 0,0 0 0 0 0,-1-1 0 0 0,1 0 1 0 0,-1 0-1 0 0,0-1 0 0 0,0 0 0 0 0,-6-1 38 0 0,-19-16-4890 0 0,23-8-4864 0 0,11 16 3107 0 0</inkml:trace>
  <inkml:trace contextRef="#ctx0" brushRef="#br0" timeOffset="1367.819">1679 472 0 0 0,'0'0'1430'0'0,"0"0"-29"0"0,0 0-19 0 0,0 0 264 0 0,0 0 365 0 0,0 0 109 0 0,0 0-227 0 0,0 0-390 0 0,0 0-337 0 0,0 0-216 0 0,0 0-129 0 0,0 0-62 0 0,11 6-52 0 0,36 16-51 0 0,34-12 1040 0 0,-56-11-1426 0 0,131-21 451 0 0,-125 9-4202 0 0,-3-3-3750 0 0,-26 15 2220 0 0,-2 1-398 0 0</inkml:trace>
  <inkml:trace contextRef="#ctx0" brushRef="#br0" timeOffset="1736.864">1714 667 7186 0 0,'0'0'1736'0'0,"0"0"-484"0"0,0 0-57 0 0,0 0 347 0 0,0 0 203 0 0,0 0-98 0 0,0 0-334 0 0,0 0-416 0 0,0 0-309 0 0,0 0-193 0 0,0 0-121 0 0,36 2-72 0 0,112 1-55 0 0,-45-15-84 0 0,-18-7-900 0 0,-52 12-2082 0 0,0 0-4266 0 0,-16 3-2056 0 0</inkml:trace>
  <inkml:trace contextRef="#ctx0" brushRef="#br0" timeOffset="2386.494">2511 450 2128 0 0,'0'0'2637'0'0,"0"0"-703"0"0,0 0-186 0 0,0 0 193 0 0,0 0 138 0 0,0 0-79 0 0,0 0-384 0 0,0 0-462 0 0,0 0-259 0 0,0 0-104 0 0,0 0-20 0 0,0 0-7 0 0,0 0-55 0 0,11-13-81 0 0,78-99 983 0 0,-8 1-616 0 0,-75 102-995 0 0,-1 0 0 0 0,1 1 0 0 0,0 0 0 0 0,1-1 0 0 0,0 2 0 0 0,0-1 0 0 0,1 1 0 0 0,0 0 0 0 0,0 1 0 0 0,1 0 0 0 0,0 0 0 0 0,0 1 0 0 0,0 0 0 0 0,3-1 0 0 0,-11 6-16 0 0,0 0 0 0 0,1 0-1 0 0,-1-1 1 0 0,0 1 0 0 0,0 0-1 0 0,0 0 1 0 0,1 0 0 0 0,-1 1-1 0 0,0-1 1 0 0,0 0 0 0 0,0 0-1 0 0,0 1 1 0 0,1-1-1 0 0,-1 0 1 0 0,0 1 0 0 0,0-1-1 0 0,0 1 1 0 0,0 0 0 0 0,0-1-1 0 0,0 1 1 0 0,0 0 0 0 0,0 0-1 0 0,0-1 1 0 0,-1 1 0 0 0,1 0-1 0 0,0 0 1 0 0,0 0 0 0 0,-1 0-1 0 0,1 0 1 0 0,-1 0 0 0 0,1 0-1 0 0,-1 0 1 0 0,1 0 0 0 0,-1 0-1 0 0,1 1 1 0 0,-1-1 0 0 0,0 0-1 0 0,0 0 1 0 0,0 0 0 0 0,1 0-1 0 0,-1 1 17 0 0,2 61-49 0 0,-3-47 63 0 0,1-13-15 0 0,-1-1 0 0 0,1 0 0 0 0,-1 0 0 0 0,1 0-1 0 0,0 0 1 0 0,0 1 0 0 0,0-1 0 0 0,0 0 0 0 0,0 0 0 0 0,1 0 0 0 0,-1 1 0 0 0,1-1 0 0 0,-1 0 0 0 0,1 0 0 0 0,0 0 0 0 0,-1 0 0 0 0,1 0 0 0 0,0 0 0 0 0,1 0 0 0 0,-1 0 0 0 0,0 0 0 0 0,1-1 0 0 0,-1 1 0 0 0,0 0 0 0 0,1-1 0 0 0,0 1-1 0 0,-1-1 1 0 0,1 0 0 0 0,0 0 0 0 0,0 1 0 0 0,0-1 0 0 0,0 0 0 0 0,0 0 0 0 0,0-1 0 0 0,0 1 0 0 0,0 0 0 0 0,0-1 0 0 0,0 1 0 0 0,1-1 0 0 0,-1 0 0 0 0,0 0 0 0 0,0 1 0 0 0,0-2 0 0 0,1 1 0 0 0,-1 0 0 0 0,0 0 0 0 0,0-1 0 0 0,0 1 0 0 0,0-1-1 0 0,0 1 1 0 0,1-2 1 0 0,102-81 97 0 0,-66 46-76 0 0,123-92 9 0 0,-109 103-38 0 0,-45 68 3 0 0,-9-4 103 0 0,-1-29-108 0 0,1 1 1 0 0,-1-1 0 0 0,2 1 0 0 0,-1-1-1 0 0,1 1 1 0 0,1-1 0 0 0,0 1 0 0 0,0-1 0 0 0,1 0-1 0 0,0 1 1 0 0,1-1 0 0 0,-1 0 0 0 0,2 0-1 0 0,0 0 1 0 0,0-1 0 0 0,0 1 0 0 0,1-1-1 0 0,0 0 1 0 0,1 0 0 0 0,-1-1 0 0 0,2 0-1 0 0,-1 0 1 0 0,1 0 0 0 0,0-1 0 0 0,1 1 9 0 0,31 11-694 0 0,-23-13-2125 0 0,-3-3-3059 0 0,2-1-4693 0 0,-13-1 6889 0 0</inkml:trace>
  <inkml:trace contextRef="#ctx0" brushRef="#br0" timeOffset="2696.269">2496 557 8098 0 0,'0'0'996'0'0,"0"0"-313"0"0,0 0 89 0 0,0 0 418 0 0,0 0 357 0 0,0 0 102 0 0,0 0-182 0 0,0 0-321 0 0,0 0-325 0 0,39 7-246 0 0,126 23-143 0 0,-44-27 70 0 0,-97-6-396 0 0,563-78 1411 0 0,-404 62-4158 0 0,-171 18 1375 0 0,6-1-2434 0 0,-6 2-3118 0 0,-6 0-258 0 0</inkml:trace>
  <inkml:trace contextRef="#ctx0" brushRef="#br0" timeOffset="3197.327">3019 767 9954 0 0,'0'0'2035'0'0,"0"0"-855"0"0,0 0-433 0 0,0 0 63 0 0,0 0 139 0 0,0 0 29 0 0,0 0-167 0 0,-31 32-279 0 0,-97 103-241 0 0,18-12-107 0 0,-76 72-326 0 0,183-182 43 0 0,29-30 330 0 0,382-339 920 0 0,-242 242-939 0 0,-165 113-206 0 0,1 0 0 0 0,-1 0 0 0 0,1 0 0 0 0,-1 0 0 0 0,1 0 0 0 0,0 1 0 0 0,-1-1 0 0 0,1 1 0 0 0,0-1 0 0 0,0 1 0 0 0,-1 0 0 0 0,1 0 0 0 0,0-1-1 0 0,0 1 1 0 0,-1 0 0 0 0,1 1 0 0 0,0-1 0 0 0,0 0 0 0 0,-1 0 0 0 0,1 1 0 0 0,0-1 0 0 0,-1 1 0 0 0,1-1 0 0 0,0 1 0 0 0,-1 0 0 0 0,1 0 0 0 0,-1 0 0 0 0,1 0 0 0 0,-1 0 0 0 0,1 0 0 0 0,-1 0 0 0 0,0 0-1 0 0,0 1 1 0 0,1-1 0 0 0,-1 0 0 0 0,0 1 0 0 0,0-1 0 0 0,0 1 0 0 0,-1-1 0 0 0,1 1 0 0 0,0-1 0 0 0,0 1 0 0 0,-1 0 0 0 0,1-1 0 0 0,-1 1 0 0 0,0 0 0 0 0,1 0 0 0 0,-1-1 0 0 0,0 1 0 0 0,0 2-6 0 0,6 25 78 0 0,1-1 1 0 0,2 1 0 0 0,1-1-1 0 0,1-1 1 0 0,1 0 0 0 0,7 10-79 0 0,-13-25 34 0 0,-1 0 1 0 0,0 1-1 0 0,-1 0 1 0 0,0 0-1 0 0,-1 0 1 0 0,0 0-1 0 0,-1 0 1 0 0,-1 0-1 0 0,0 4-34 0 0,-2-15 47 0 0,0-1 0 0 0,0 1-1 0 0,0-1 1 0 0,0 1-1 0 0,-1-1 1 0 0,1 1-1 0 0,0-1 1 0 0,-1 0-1 0 0,1 0 1 0 0,-1 0-1 0 0,0 0 1 0 0,1 0 0 0 0,-1 0-1 0 0,0 0 1 0 0,1 0-1 0 0,-1 0 1 0 0,0-1-1 0 0,0 1 1 0 0,0-1-1 0 0,1 0 1 0 0,-1 1 0 0 0,0-1-1 0 0,0 0 1 0 0,0 0-1 0 0,0 0 1 0 0,0 0-1 0 0,0 0 1 0 0,0-1-1 0 0,1 1 1 0 0,-1-1-1 0 0,0 1 1 0 0,-2-1-47 0 0,-7 0 187 0 0,6-1-142 0 0,0 0 1 0 0,0 0-1 0 0,-1 0 1 0 0,1-1-1 0 0,1 1 1 0 0,-1-1 0 0 0,0 0-1 0 0,1-1 1 0 0,-1 1-1 0 0,1-1 1 0 0,0 0-1 0 0,0 0 1 0 0,1-1-1 0 0,-1 1 1 0 0,-1-3-46 0 0,-12-13 36 0 0,-17-12-471 0 0,-21-24-1144 0 0,21 17-8542 0 0,27 30-1044 0 0</inkml:trace>
  <inkml:trace contextRef="#ctx0" brushRef="#br0" timeOffset="4600.128">4197 233 0 0 0,'0'0'1903'0'0,"0"0"-31"0"0,0 0-115 0 0,0 0-95 0 0,0 0-106 0 0,0 0-153 0 0,0 0-168 0 0,-8-13-199 0 0,-28-40-117 0 0,-23 3 2925 0 0,41 41-3091 0 0,13 7-674 0 0,0 0 0 0 0,0 0 0 0 0,-1 0 0 0 0,1 0 1 0 0,0 1-1 0 0,-1 0 0 0 0,0 0 0 0 0,1 1 0 0 0,-1-1 0 0 0,0 1 1 0 0,1 0-1 0 0,-1 1 0 0 0,1 0 0 0 0,-1-1 0 0 0,0 2 0 0 0,1-1 1 0 0,0 1-1 0 0,-1 0 0 0 0,1 0 0 0 0,0 0 0 0 0,0 1 0 0 0,0-1 1 0 0,0 1-1 0 0,0 0 0 0 0,0 1-79 0 0,1 0 4 0 0,1-1-1 0 0,-1 0 1 0 0,0 1 0 0 0,1 0-1 0 0,0 0 1 0 0,0 0 0 0 0,0 0-1 0 0,1 1 1 0 0,0-1 0 0 0,-1 1-1 0 0,1-1 1 0 0,1 1 0 0 0,-1 0-1 0 0,1 0 1 0 0,0-1 0 0 0,0 1-1 0 0,0 0 1 0 0,0 0 0 0 0,1 0-1 0 0,0 1 1 0 0,0-1 0 0 0,1 0-1 0 0,-1 0 1 0 0,1 1-4 0 0,43 122 183 0 0,-27-90-86 0 0,10 30 96 0 0,98 273 472 0 0,-111-289-544 0 0,-1 1 0 0 0,-3 1 1 0 0,-3 0-1 0 0,-2 0 0 0 0,-1 10-121 0 0,-3-47 48 0 0,1 1 0 0 0,-2-1 1 0 0,0 0-1 0 0,-1 0 0 0 0,-1 0 0 0 0,0 0 0 0 0,-2 0 0 0 0,0 0 0 0 0,0 0 0 0 0,-2-1 0 0 0,0 0 0 0 0,-1 0 0 0 0,0-1 0 0 0,-2 0 1 0 0,1 0-1 0 0,-2-1 0 0 0,0 0 0 0 0,-1 0 0 0 0,-4 4-48 0 0,12-17 6 0 0,1 1 0 0 0,0 0 0 0 0,-1-1 0 0 0,1 1 0 0 0,-1-1 0 0 0,0 0 0 0 0,1 0 0 0 0,-1 0 0 0 0,0 0 1 0 0,0 0-1 0 0,0-1 0 0 0,0 1 0 0 0,0-1 0 0 0,0 0 0 0 0,0 0 0 0 0,1 0 0 0 0,-1 0 0 0 0,0 0 0 0 0,0-1 0 0 0,0 1 0 0 0,0-1 0 0 0,0 0 0 0 0,0 0 0 0 0,1 0 1 0 0,-1 0-1 0 0,0 0 0 0 0,1-1 0 0 0,-1 1 0 0 0,1-1 0 0 0,0 0 0 0 0,-1 1 0 0 0,1-1 0 0 0,0 0 0 0 0,0 0 0 0 0,0-1 0 0 0,0 1 0 0 0,0 0 0 0 0,1-1 1 0 0,-1 1-1 0 0,0-2-6 0 0,-5-8-212 0 0,-1-1 1 0 0,2 0-1 0 0,0 0 1 0 0,0-1 0 0 0,2 1-1 0 0,-1-1 1 0 0,2-1-1 0 0,0 1 1 0 0,-1-9 211 0 0,-1-29-4069 0 0,3 2-4955 0 0,2 35 1112 0 0</inkml:trace>
  <inkml:trace contextRef="#ctx0" brushRef="#br0" timeOffset="7497.779">4755 730 0 0 0,'0'0'319'0'0,"0"0"804"0"0,0 0 74 0 0,0 0-245 0 0,0 0-295 0 0,0 0-171 0 0,0 0-70 0 0,-7-3-11 0 0,5 3-388 0 0,0-1 49 0 0,-1 0 0 0 0,1 0 1 0 0,0 0-1 0 0,-1 0 0 0 0,1 1 0 0 0,-1-1 0 0 0,1 1 0 0 0,-1 0 0 0 0,1 0 0 0 0,0-1 0 0 0,-1 2 0 0 0,1-1 1 0 0,-1 0-1 0 0,1 0 0 0 0,-1 1 0 0 0,1 0 0 0 0,-1-1 0 0 0,1 1 0 0 0,0 0 0 0 0,0 0 0 0 0,-1 0 0 0 0,1 0 1 0 0,0 1-1 0 0,0-1 0 0 0,0 1 0 0 0,0-1-66 0 0,-12 11 131 0 0,0 0-1 0 0,1 0 1 0 0,1 1-1 0 0,0 1 1 0 0,0 0 0 0 0,2 1-1 0 0,0 0 1 0 0,0 0-1 0 0,2 1 1 0 0,0 1 0 0 0,0-1-1 0 0,2 1 1 0 0,0 0-1 0 0,1 1 1 0 0,1-1 0 0 0,-2 14-131 0 0,4-25 87 0 0,1 0 0 0 0,0 0 0 0 0,0-1 0 0 0,1 1 0 0 0,-1 0 0 0 0,1 0 0 0 0,1 0 0 0 0,-1 0 1 0 0,1-1-1 0 0,0 1 0 0 0,0 0 0 0 0,0-1 0 0 0,1 1 0 0 0,0 0 0 0 0,0-1 0 0 0,1 0 0 0 0,-1 0 0 0 0,1 1 0 0 0,0-1 1 0 0,1-1-1 0 0,-1 1 0 0 0,1 0 0 0 0,0-1 0 0 0,0 0 0 0 0,0 0 0 0 0,1 0 0 0 0,-1-1 0 0 0,1 1 0 0 0,0-1 0 0 0,0 0 1 0 0,0 0-1 0 0,1-1 0 0 0,-1 0 0 0 0,0 0 0 0 0,1 0 0 0 0,4 1-87 0 0,-1-3 278 0 0,0 0 1 0 0,1-1-1 0 0,-1 0 0 0 0,0-1 0 0 0,0 0 1 0 0,0 0-1 0 0,0-1 0 0 0,0 0 0 0 0,0 0 1 0 0,-1-1-1 0 0,1 0 0 0 0,-1-1 0 0 0,0 0 1 0 0,0 0-1 0 0,-1-1 0 0 0,0 0 0 0 0,0 0 1 0 0,0-1-1 0 0,-1 1 0 0 0,6-9-278 0 0,8-5 67 0 0,-1-1 0 0 0,0 0 0 0 0,-2-2 0 0 0,-1 0-1 0 0,0-1 1 0 0,-2-1 0 0 0,-1 0 0 0 0,-1-1 0 0 0,-1 0-1 0 0,-1-1 1 0 0,-1 0 0 0 0,-2-1 0 0 0,-1 0 0 0 0,-1 0 0 0 0,-1 0-1 0 0,-2 0 1 0 0,0-1 0 0 0,-3-15-67 0 0,-1 32-116 0 0,0 2 0 0 0,-1-1 1 0 0,-1 0-1 0 0,0 0 0 0 0,0 1 0 0 0,-1 0 0 0 0,0 0 0 0 0,-1 0 0 0 0,0 1 1 0 0,-1 0-1 0 0,0 0 0 0 0,0 0 0 0 0,-1 1 0 0 0,0 0 0 0 0,0 1 0 0 0,-7-5 116 0 0,12 10-28 0 0,0 0-1 0 0,0 0 1 0 0,-1 0-1 0 0,1 0 0 0 0,-1 1 1 0 0,1-1-1 0 0,-1 1 1 0 0,0 0-1 0 0,0 1 0 0 0,1-1 1 0 0,-1 0-1 0 0,0 1 1 0 0,0 0-1 0 0,0 0 0 0 0,0 0 1 0 0,1 0-1 0 0,-1 1 1 0 0,0 0-1 0 0,0-1 0 0 0,1 1 1 0 0,-1 1-1 0 0,0-1 1 0 0,1 0-1 0 0,-1 1 1 0 0,1 0-1 0 0,-1 0 0 0 0,1 0 1 0 0,0 0-1 0 0,0 0 1 0 0,0 1-1 0 0,0-1 0 0 0,1 1 1 0 0,-1 0-1 0 0,0 0 1 0 0,1 0-1 0 0,-2 3 29 0 0,-67 126-9 0 0,67-117 89 0 0,0 0 1 0 0,0 1 0 0 0,2-1 0 0 0,0 1 0 0 0,1 0 0 0 0,0-1 0 0 0,1 1 0 0 0,1 0 0 0 0,0 0 0 0 0,2-1 0 0 0,-1 1 0 0 0,2-1 0 0 0,0 1 0 0 0,1-1 0 0 0,0-1 0 0 0,2 1 0 0 0,-1-1 0 0 0,2 0-1 0 0,0 0 1 0 0,0-1 0 0 0,1 0 0 0 0,1-1 0 0 0,2 2-81 0 0,0 1 147 0 0,1 0 0 0 0,0-1 0 0 0,1-1 0 0 0,0 0 0 0 0,1-1 0 0 0,1-1 0 0 0,0 0 0 0 0,0-1 0 0 0,7 2-147 0 0,41 18-767 0 0,-74-46-11254 0 0,6 10 5233 0 0</inkml:trace>
  <inkml:trace contextRef="#ctx0" brushRef="#br0" timeOffset="8279.657">5050 358 0 0 0,'0'0'854'0'0,"0"0"750"0"0,0 0 262 0 0,0 0-109 0 0,0 0-268 0 0,0 0-322 0 0,0 0-275 0 0,0 0-137 0 0,0 0-26 0 0,0 0 29 0 0,0 0 26 0 0,6-3 11 0 0,15-5-71 0 0,1 1 0 0 0,-1 1 0 0 0,1 1 0 0 0,0 1 0 0 0,0 0 0 0 0,0 2 1 0 0,0 1-1 0 0,10 1-724 0 0,-31 1 28 0 0,1 1 1 0 0,-1-1-1 0 0,1 1 1 0 0,-1 0-1 0 0,0 0 1 0 0,0 0-1 0 0,0 0 1 0 0,0 0-1 0 0,-1 0 1 0 0,1 0-1 0 0,0 0 0 0 0,-1 0 1 0 0,1 0-1 0 0,-1 0 1 0 0,0 1-1 0 0,0-1 1 0 0,0 0-1 0 0,0 0 1 0 0,0 0-1 0 0,0 1 1 0 0,-1-1-1 0 0,1 0 1 0 0,-1 0-1 0 0,1 0 1 0 0,-1 0-1 0 0,0 0 1 0 0,0 0-1 0 0,0 0 1 0 0,0 0-1 0 0,0 0 0 0 0,0 0 1 0 0,0-1-1 0 0,-1 1 1 0 0,1 0-1 0 0,-1-1 1 0 0,1 1-1 0 0,-2 0-28 0 0,-73 96 748 0 0,75-98-742 0 0,1 1 0 0 0,-1 0 0 0 0,1-1 0 0 0,0 1 0 0 0,-1-1 0 0 0,1 1 0 0 0,-1 0 0 0 0,1-1 0 0 0,0 1 0 0 0,-1 0 0 0 0,1 0 0 0 0,0-1 0 0 0,0 1 0 0 0,0 0 0 0 0,0 0 0 0 0,0-1-1 0 0,0 1 1 0 0,-1 0 0 0 0,2 0 0 0 0,-1-1 0 0 0,0 1 0 0 0,0 0 0 0 0,0 0 0 0 0,0-1 0 0 0,0 1 0 0 0,1 0 0 0 0,-1-1 0 0 0,0 1 0 0 0,1 0 0 0 0,-1-1 0 0 0,0 1 0 0 0,1 0 0 0 0,-1-1-1 0 0,1 1 1 0 0,-1-1 0 0 0,1 1 0 0 0,-1 0 0 0 0,1-1 0 0 0,-1 0 0 0 0,1 1 0 0 0,0-1 0 0 0,-1 1 0 0 0,1-1 0 0 0,0 0 0 0 0,-1 1 0 0 0,1-1 0 0 0,0 0 0 0 0,0 0 0 0 0,-1 1 0 0 0,1-1-1 0 0,0 0 1 0 0,-1 0 0 0 0,2 0-6 0 0,42 4 427 0 0,-40-4-366 0 0,117-33 727 0 0,-50 7-3881 0 0,-63 24-727 0 0,-4 0 313 0 0,0 2-2379 0 0,-4 0-443 0 0</inkml:trace>
  <inkml:trace contextRef="#ctx0" brushRef="#br0" timeOffset="8746.545">5337 851 2721 0 0,'0'0'1752'0'0,"0"0"-658"0"0,0 0-274 0 0,0 0 356 0 0,0 0 443 0 0,0 0 200 0 0,0 0-125 0 0,0 0-309 0 0,0 0-259 0 0,0 0-167 0 0,0 0-71 0 0,0 0-75 0 0,0 0-63 0 0,27 1-78 0 0,87 1-102 0 0,52-19 1091 0 0,-60-8-2105 0 0,-106 24-417 0 0,8-4-49 0 0,-6 3-3185 0 0,-4 2-4734 0 0,2 0 2449 0 0</inkml:trace>
  <inkml:trace contextRef="#ctx0" brushRef="#br0" timeOffset="9111.464">5528 619 1504 0 0,'0'0'2002'0'0,"0"0"-724"0"0,0 0-77 0 0,0 0 392 0 0,0 0 354 0 0,0 0 102 0 0,0 0-200 0 0,0 0-409 0 0,-1 33-401 0 0,-3 102-316 0 0,13-22 385 0 0,-6-67-998 0 0,4 51 568 0 0,1-31-3660 0 0,-8-65 2066 0 0,0 1-281 0 0,1-1-5187 0 0,0-1-658 0 0</inkml:trace>
  <inkml:trace contextRef="#ctx0" brushRef="#br0" timeOffset="20074.003">4525 292 0 0 0,'0'0'413'0'0,"0"0"686"0"0,-14 31 120 0 0,-43 101-123 0 0,28-22 716 0 0,20-59-632 0 0,3 1 1 0 0,1 0-1 0 0,3 0 1 0 0,2 0 0 0 0,2 0-1 0 0,3 3-1180 0 0,-1-28 387 0 0,0-1 0 0 0,2 1 1 0 0,1-1-1 0 0,1-1 0 0 0,1 0 0 0 0,2 0 0 0 0,0-1 0 0 0,1 0 0 0 0,2-1 0 0 0,0 0 1 0 0,2-1-1 0 0,12 13-387 0 0,6-1 200 0 0,3-2-1 0 0,0-1 1 0 0,2-2 0 0 0,1-2 0 0 0,1-1 0 0 0,2-2 0 0 0,33 12-200 0 0,6 2-2249 0 0,-52-25-3859 0 0,-15-8-4302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36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24 682 0 0 0,'0'0'436'0'0,"0"0"651"0"0,0 0 395 0 0,0 0 66 0 0,0 0-206 0 0,0 0-318 0 0,0 0-263 0 0,0 0-183 0 0,0 20-70 0 0,6 126 987 0 0,23 134 3050 0 0,-29-272-4449 0 0,0-7-43 0 0,1 0-1 0 0,-1 0 1 0 0,0 0 0 0 0,0 1 0 0 0,1-1-1 0 0,-1 0 1 0 0,0 0 0 0 0,0 0 0 0 0,0 1-1 0 0,0-1 1 0 0,0 0 0 0 0,0 0 0 0 0,-1 1-1 0 0,1-1 1 0 0,0 0 0 0 0,0 0 0 0 0,-1 0-1 0 0,1 1 1 0 0,-1-1 0 0 0,1 0 0 0 0,-1 0-1 0 0,0 0 1 0 0,1 0 0 0 0,-1 0 0 0 0,0 0-1 0 0,0 0 1 0 0,0 0 0 0 0,0-1 0 0 0,0 1 0 0 0,0 0-1 0 0,0 0 1 0 0,0-1 0 0 0,0 1 0 0 0,0 0-1 0 0,0-1 1 0 0,0 1 0 0 0,0-1 0 0 0,0 0-1 0 0,-1 1 1 0 0,1-1 0 0 0,0 0 0 0 0,0 0-1 0 0,-1 0-52 0 0,-1-1 62 0 0,1-1 0 0 0,-1 0 0 0 0,1 0 0 0 0,-1-1-1 0 0,1 1 1 0 0,0 0 0 0 0,0-1 0 0 0,0 0 0 0 0,0 1-1 0 0,1-1 1 0 0,-1 0 0 0 0,1 0 0 0 0,0 0 0 0 0,-1 0-1 0 0,1 0 1 0 0,1 0 0 0 0,-1 0 0 0 0,0 0-1 0 0,1 0 1 0 0,-1-1 0 0 0,1 1 0 0 0,0 0 0 0 0,0 0-1 0 0,1-1 1 0 0,-1 1 0 0 0,0 0 0 0 0,1 0 0 0 0,0-2-62 0 0,-1 0 94 0 0,0-20-36 0 0,1 0 1 0 0,1 0-1 0 0,1 0 0 0 0,1 1 1 0 0,1-1-1 0 0,1 1 1 0 0,1 0-1 0 0,2 0 0 0 0,0 1 1 0 0,1 0-1 0 0,2 1 1 0 0,0 0-1 0 0,1 1 1 0 0,1 0-1 0 0,1 1 0 0 0,1 1 1 0 0,1 0-1 0 0,0 1 1 0 0,2 1-1 0 0,2-1-58 0 0,-18 16-4 0 0,1-2 4 0 0,0 0 0 0 0,1 0 0 0 0,0 0 0 0 0,0 1 0 0 0,0 0 0 0 0,0 0 0 0 0,1 0 0 0 0,-1 0 0 0 0,1 1 0 0 0,-1 0 0 0 0,1 0 0 0 0,0 1 0 0 0,0-1 0 0 0,0 1 0 0 0,5 0 0 0 0,-9 3-1 0 0,-1-1 0 0 0,1 1 1 0 0,-1 0-1 0 0,0 0 0 0 0,1 0 0 0 0,-1 0 1 0 0,0 0-1 0 0,0 0 0 0 0,-1 0 0 0 0,1 0 0 0 0,0 0 1 0 0,-1 0-1 0 0,1 1 0 0 0,-1-1 0 0 0,0 0 0 0 0,1 0 1 0 0,-1 1-1 0 0,0-1 0 0 0,-1 0 0 0 0,1 0 1 0 0,0 1-1 0 0,-1-1 0 0 0,1 0 1 0 0,0 2-3 0 0,-17 92 139 0 0,15-66-2395 0 0,15-30-6859 0 0,-11 0 1821 0 0</inkml:trace>
  <inkml:trace contextRef="#ctx0" brushRef="#br0" timeOffset="414.702">487 347 3737 0 0,'0'0'1349'0'0,"0"0"-423"0"0,0 0-10 0 0,0 0 432 0 0,0 0 454 0 0,0 0 175 0 0,0 0-253 0 0,0 0-432 0 0,0 0-366 0 0,0 0-261 0 0,0 0-114 0 0,0 0-88 0 0,26 1-88 0 0,117 5 161 0 0,-141-6-520 0 0,0 0 0 0 0,0 0 1 0 0,-1 0-1 0 0,1 0 1 0 0,0 0-1 0 0,0 0 0 0 0,-1 0 1 0 0,1 0-1 0 0,0 1 1 0 0,-1-1-1 0 0,1 1 0 0 0,0-1 1 0 0,-1 1-1 0 0,1 0 0 0 0,-1-1 1 0 0,1 1-1 0 0,-1 0 1 0 0,1 0-1 0 0,-1 0 0 0 0,0 0 1 0 0,1 1-1 0 0,-1-1 1 0 0,0 0-1 0 0,0 0 0 0 0,0 1 1 0 0,0-1-1 0 0,0 1 1 0 0,0-1-1 0 0,0 1 0 0 0,0-1 1 0 0,-1 1-1 0 0,1-1 0 0 0,-1 1 1 0 0,1 0-1 0 0,-1 0 1 0 0,1-1-1 0 0,-1 1 0 0 0,0 0 1 0 0,0-1-1 0 0,0 1 1 0 0,0 0-1 0 0,0 0 0 0 0,0-1 1 0 0,-1 1-1 0 0,1 0 0 0 0,-1-1 1 0 0,1 1-1 0 0,-1 0 1 0 0,1-1-1 0 0,-1 1 0 0 0,0-1 1 0 0,0 2-17 0 0,-98 142 631 0 0,98-144-630 0 0,0 0 1 0 0,1 1 0 0 0,-1-1 0 0 0,0 0 0 0 0,1 0 0 0 0,-1 1-1 0 0,1-1 1 0 0,0 0 0 0 0,-1 1 0 0 0,1-1 0 0 0,0 0 0 0 0,0 1 0 0 0,0-1-1 0 0,0 1 1 0 0,0-1 0 0 0,0 0 0 0 0,0 1 0 0 0,0-1 0 0 0,1 1-1 0 0,-1-1 1 0 0,0 0 0 0 0,1 1 0 0 0,-1-1 0 0 0,1 0 0 0 0,0 0-1 0 0,-1 1 1 0 0,1-1 0 0 0,0 0 0 0 0,0 0 0 0 0,0 0 0 0 0,0 0-1 0 0,0 0 1 0 0,0 0 0 0 0,0 0 0 0 0,0 0 0 0 0,0 0 0 0 0,0-1-1 0 0,0 1 1 0 0,1 0 0 0 0,-1-1 0 0 0,0 1 0 0 0,0-1 0 0 0,1 1-1 0 0,-1-1 1 0 0,0 0 0 0 0,1 1 0 0 0,0-1-2 0 0,69 4 294 0 0,-4-18 432 0 0,-15 3-4024 0 0,-19 7-8823 0 0,-30 4 6364 0 0</inkml:trace>
  <inkml:trace contextRef="#ctx0" brushRef="#br0" timeOffset="750.629">741 932 6337 0 0,'0'0'1065'0'0,"0"0"-261"0"0,0 0 240 0 0,0 0 427 0 0,0 0 259 0 0,0 0-39 0 0,0 0-280 0 0,0 0-326 0 0,0 0-243 0 0,0 0-214 0 0,0 0-172 0 0,0 0-85 0 0,35-3-105 0 0,105-10-70 0 0,-55-4 102 0 0,-68 14-396 0 0,43-19-2555 0 0,-58 12-6028 0 0,-2 9 6457 0 0,0-3-3815 0 0</inkml:trace>
  <inkml:trace contextRef="#ctx0" brushRef="#br0" timeOffset="1052.905">865 723 3377 0 0,'0'0'1603'0'0,"0"0"-291"0"0,0 0-73 0 0,0 0 219 0 0,0 0 199 0 0,0 0 45 0 0,-2 33-215 0 0,-6 105-395 0 0,-10 128-322 0 0,28-244-3021 0 0,5-17-5407 0 0,-10-5 1870 0 0</inkml:trace>
  <inkml:trace contextRef="#ctx0" brushRef="#br0" timeOffset="1376.795">1257 572 1912 0 0,'0'0'2410'0'0,"0"0"-783"0"0,0 0-345 0 0,0 0 181 0 0,0 0 271 0 0,0 0 82 0 0,0 0-198 0 0,0 0-338 0 0,0 0-311 0 0,0 0-215 0 0,31-12-129 0 0,95-35-96 0 0,-42 32 609 0 0,-82 15-1119 0 0,0 0-1 0 0,0 0 1 0 0,0 0-1 0 0,0 0 1 0 0,1 1-1 0 0,-1-1 0 0 0,0 1 1 0 0,0-1-1 0 0,0 1 1 0 0,0 0-1 0 0,0 0 1 0 0,0 0-1 0 0,0 0 0 0 0,-1 0 1 0 0,1 0-1 0 0,0 0 1 0 0,0 1-1 0 0,-1-1 1 0 0,1 0-1 0 0,-1 1 1 0 0,1 0-1 0 0,-1-1 0 0 0,0 1 1 0 0,0 0-1 0 0,1 0 1 0 0,-1 0-1 0 0,-1-1 1 0 0,1 1-1 0 0,0 0 0 0 0,0 0 1 0 0,-1 1-1 0 0,1-1 1 0 0,-1 0-1 0 0,1 0 1 0 0,-1 0-1 0 0,0 0 0 0 0,0 0 1 0 0,0 0-1 0 0,0 1 1 0 0,0-1-1 0 0,-1 0 1 0 0,1 0-1 0 0,-1 0 0 0 0,0 1-17 0 0,-34 95 289 0 0,-169 191-53 0 0,202-287-239 0 0,-1 0 0 0 0,1 1 0 0 0,0-1 0 0 0,0 1 0 0 0,0 0 0 0 0,0 0 0 0 0,0 0 0 0 0,0 0 0 0 0,1 0 0 0 0,-1 0 0 0 0,1 0 0 0 0,0 1 0 0 0,0-1 0 0 0,0 0 0 0 0,1 1 0 0 0,-1-1 0 0 0,1 0 0 0 0,0 1 0 0 0,0-1 0 0 0,0 1 0 0 0,0-1 0 0 0,0 1 0 0 0,1-1-1 0 0,0 0 1 0 0,-1 1 0 0 0,1-1 0 0 0,1 0 0 0 0,-1 0 0 0 0,0 1 0 0 0,1-1 0 0 0,-1 0 0 0 0,1 0 0 0 0,0-1 0 0 0,0 1 0 0 0,0 0 0 0 0,3 2 2 0 0,5-1 27 0 0,0 0 1 0 0,1-1-1 0 0,-1 0 0 0 0,1-1 0 0 0,0 0 0 0 0,0 0 1 0 0,0-1-1 0 0,0-1 0 0 0,0 0 0 0 0,0 0 1 0 0,0-1-1 0 0,0 0 0 0 0,0-1 0 0 0,-1-1-27 0 0,63-23-666 0 0,-51 16-3298 0 0,0-2-5503 0 0,-19 8 2760 0 0</inkml:trace>
  <inkml:trace contextRef="#ctx0" brushRef="#br0" timeOffset="1903.545">1850 829 6777 0 0,'0'0'1334'0'0,"0"0"-331"0"0,0 0-48 0 0,0 0 146 0 0,0 0 57 0 0,0 0-87 0 0,0 0-275 0 0,0 0-309 0 0,0 0-211 0 0,0 0-129 0 0,0 0-69 0 0,0 0-27 0 0,0 0-12 0 0,-19 27-21 0 0,-58 81-31 0 0,56-59-36 0 0,22-41 13 0 0,-2-5 33 0 0,1-1 1 0 0,0 1-1 0 0,0 0 1 0 0,0-1-1 0 0,1 1 1 0 0,-1 0-1 0 0,1-1 1 0 0,-1 1 0 0 0,1-1-1 0 0,0 1 1 0 0,0-1-1 0 0,0 1 1 0 0,0-1-1 0 0,1 1 1 0 0,-1-1-1 0 0,0 0 1 0 0,1 0 0 0 0,0 0-1 0 0,0 0 1 0 0,-1 0-1 0 0,1 0 1 0 0,0 0-1 0 0,1 0 1 0 0,-1-1-1 0 0,0 1 1 0 0,0-1 0 0 0,1 0-1 0 0,-1 1 1 0 0,0-1-1 0 0,1 0 1 0 0,0 0-1 0 0,-1-1 1 0 0,1 1-1 0 0,-1-1 1 0 0,1 1 0 0 0,1-1 2 0 0,5 1 213 0 0,0-1 1 0 0,0 0 0 0 0,0-1 0 0 0,0 0 0 0 0,0-1 0 0 0,0 1 0 0 0,-1-2 0 0 0,1 1 0 0 0,0-1 0 0 0,-1-1 0 0 0,0 1 0 0 0,0-1 0 0 0,0-1 0 0 0,0 0 0 0 0,-1 0-1 0 0,0 0 1 0 0,0-1 0 0 0,0 0 0 0 0,-1 0 0 0 0,3-3-214 0 0,8-10 331 0 0,-1 0 0 0 0,0-1-1 0 0,-2-1 1 0 0,0 0 0 0 0,-1-1-1 0 0,6-18-330 0 0,-5 12-110 0 0,-1-1 0 0 0,-2-1 0 0 0,-1 0-1 0 0,-1-1 1 0 0,-2 0 0 0 0,-1 0 0 0 0,-1 0 0 0 0,0-25 110 0 0,-5 51-34 0 0,0 0 1 0 0,0 0-1 0 0,0 0 1 0 0,-1 0-1 0 0,1 0 1 0 0,-1 0 0 0 0,0 0-1 0 0,-1 0 1 0 0,1 0-1 0 0,-1 1 1 0 0,0-1-1 0 0,0 0 1 0 0,-1 1-1 0 0,1 0 1 0 0,-1-1-1 0 0,0 1 1 0 0,0 0-1 0 0,0 1 1 0 0,-1-1 0 0 0,1 0-1 0 0,-1 1 1 0 0,0 0-1 0 0,0 0 1 0 0,0 0-1 0 0,0 0 1 0 0,-1 1-1 0 0,1 0 1 0 0,-1 0-1 0 0,1 0 1 0 0,-1 0 0 0 0,0 1-1 0 0,0-1 1 0 0,0 1-1 0 0,-1 0 34 0 0,2 4-5 0 0,-1-1-1 0 0,0 0 1 0 0,0 1-1 0 0,1 0 1 0 0,0 0-1 0 0,-1 0 1 0 0,1 1-1 0 0,0-1 1 0 0,1 1 0 0 0,-1 0-1 0 0,1 0 1 0 0,-1 1-1 0 0,1-1 1 0 0,1 0-1 0 0,-1 1 1 0 0,0 0-1 0 0,1 0 1 0 0,0 0-1 0 0,0 0 1 0 0,1 0-1 0 0,-1 4 6 0 0,-3 8 49 0 0,2 1 0 0 0,0-1 0 0 0,1 1 0 0 0,0-1-1 0 0,2 1 1 0 0,0 0 0 0 0,1 0 0 0 0,1-1 0 0 0,0 1 0 0 0,5 15-49 0 0,-1-13 57 0 0,2 0 0 0 0,0 0 0 0 0,1 0 0 0 0,1-1 0 0 0,1-1 0 0 0,1 0 1 0 0,10 12-58 0 0,-15-19 16 0 0,46 44-633 0 0,-39-49-3895 0 0,3-4-4405 0 0,-14-2 2825 0 0</inkml:trace>
  <inkml:trace contextRef="#ctx0" brushRef="#br0" timeOffset="2210.904">2380 774 11266 0 0,'0'0'1661'0'0,"0"0"-525"0"0,0 0-60 0 0,0 0 253 0 0,0 0 127 0 0,0 0-163 0 0,0 0-452 0 0,0 0-391 0 0,0 0-214 0 0,0 0-114 0 0,0 0-33 0 0,0 0-14 0 0,0 0-27 0 0,-2 8-11 0 0,-7 35-496 0 0,9-42-174 0 0,-4-2-13805 0 0,4-2 8853 0 0</inkml:trace>
  <inkml:trace contextRef="#ctx0" brushRef="#br0" timeOffset="2550.574">2569 988 472 0 0,'0'0'1919'0'0,"0"0"-128"0"0,0 0-2 0 0,0 0 34 0 0,0 0-72 0 0,0 0-262 0 0,0 0-320 0 0,0 0-277 0 0,0 0-161 0 0,0 0-31 0 0,0 0 17 0 0,0 0 35 0 0,0 0 6 0 0,4 19-17 0 0,11 60-27 0 0,-11-59-19 0 0,-4-20 4 0 0,0 0-7 0 0,0 0-6 0 0,-3-11-323 0 0,0 0 0 0 0,1 1 0 0 0,1-1-1 0 0,0 0 1 0 0,0 0 0 0 0,1 0 0 0 0,0 0-1 0 0,1 0 1 0 0,1 0 0 0 0,0-3-363 0 0,2-9 13 0 0,1 1-1 0 0,0-1 1 0 0,2 1 0 0 0,1 0 0 0 0,0 0-1 0 0,2 1 1 0 0,0 0 0 0 0,2 0-1 0 0,0 1 1 0 0,1 1 0 0 0,5-4-13 0 0,-16 20-28 0 0,1 0-1 0 0,0 1 1 0 0,0-1-1 0 0,0 1 1 0 0,1 0-1 0 0,-1 0 1 0 0,1 0 0 0 0,-1 1-1 0 0,1-1 1 0 0,-1 1-1 0 0,1-1 1 0 0,0 1-1 0 0,0 1 1 0 0,-1-1-1 0 0,1 0 1 0 0,0 1 0 0 0,0 0-1 0 0,0 0 1 0 0,0 0-1 0 0,0 0 1 0 0,0 1-1 0 0,1-1 29 0 0,-3 3-22 0 0,0-1 0 0 0,1 0-1 0 0,-1 0 1 0 0,-1 1-1 0 0,1-1 1 0 0,0 1-1 0 0,0-1 1 0 0,-1 1 0 0 0,0 0-1 0 0,1 0 1 0 0,-1 0-1 0 0,0 0 1 0 0,0-1-1 0 0,-1 1 1 0 0,1 1 0 0 0,-1-1-1 0 0,1 0 1 0 0,-1 0-1 0 0,0 0 1 0 0,0 0-1 0 0,0 0 1 0 0,-1 1 22 0 0,1-3-73 0 0,0 0-1 0 0,0 1 1 0 0,0-1 0 0 0,0 0 0 0 0,0 0-1 0 0,0 0 1 0 0,0 1 0 0 0,0-1-1 0 0,0 0 1 0 0,1 0 0 0 0,-1 0-1 0 0,1 1 1 0 0,-1-1 0 0 0,1 0 0 0 0,-1 0-1 0 0,1 0 1 0 0,-1 0 0 0 0,1 0-1 0 0,0 0 1 0 0,0 0 0 0 0,0 0 0 0 0,-1 0-1 0 0,1-1 1 0 0,0 1 0 0 0,0 0-1 0 0,0 0 1 0 0,0-1 0 0 0,0 1-1 0 0,0-1 1 0 0,1 1 0 0 0,-1-1 0 0 0,0 1 73 0 0,12 1-4505 0 0,1-2-4820 0 0,-12 0 1871 0 0</inkml:trace>
  <inkml:trace contextRef="#ctx0" brushRef="#br0" timeOffset="2862.004">2549 402 8634 0 0,'0'0'1489'0'0,"0"0"-368"0"0,0 0-12 0 0,0 0 213 0 0,0 0 78 0 0,0 0-170 0 0,0 0-310 0 0,0 0-257 0 0,0 0-175 0 0,0 0-117 0 0,0 0-70 0 0,0 0-65 0 0,0 0-52 0 0,33 5-48 0 0,100 12-41 0 0,-20-13 329 0 0,-108-33 237 0 0,-7 22-647 0 0,0 0-1 0 0,0 0 1 0 0,0 1-1 0 0,-1-1 1 0 0,0 1-1 0 0,0-1 1 0 0,-1 1-1 0 0,0 0 0 0 0,0 0 1 0 0,0 0-1 0 0,-1 1 1 0 0,-1-2-14 0 0,-4-6-16 0 0,-64-77-1178 0 0,57 72-2970 0 0,0 1-3754 0 0,13 13 264 0 0</inkml:trace>
  <inkml:trace contextRef="#ctx0" brushRef="#br0" timeOffset="3701.381">1741 163 0 0 0,'0'0'321'0'0,"0"0"1026"0"0,0 0 395 0 0,0 0 166 0 0,0 0 41 0 0,0 0-118 0 0,0 0-335 0 0,0 0-361 0 0,0 0-257 0 0,0 0-175 0 0,0 0-119 0 0,0 0-50 0 0,0 0-41 0 0,31-6-53 0 0,97-19-31 0 0,-4 12 634 0 0,-45 13-676 0 0,-78 0-313 0 0,-1 0 96 0 0,0 0 140 0 0,-46-33 673 0 0,-10-9-2354 0 0,40 25-1443 0 0,1-1-3422 0 0,8 10-1900 0 0</inkml:trace>
  <inkml:trace contextRef="#ctx0" brushRef="#br0" timeOffset="8547.744">3114 248 0 0 0,'0'0'711'0'0,"0"0"265"0"0,0 0 283 0 0,0 0 200 0 0,0 0-60 0 0,0 0-282 0 0,0 0-320 0 0,0 0-236 0 0,0 0-49 0 0,3 3 31 0 0,20 39 502 0 0,-2 1-1 0 0,-1 1 1 0 0,-3 1-1 0 0,-1 0 1 0 0,-3 1 0 0 0,-1 1-1 0 0,4 43-1044 0 0,0 146 524 0 0,-17-222-579 0 0,0 0 0 0 0,-2-1-1 0 0,1 1 1 0 0,-2 0-1 0 0,1-1 1 0 0,-2 0 0 0 0,0 0-1 0 0,0 0 1 0 0,-1-1 0 0 0,-1 1-1 0 0,0-2 1 0 0,-1 1 0 0 0,0-1-1 0 0,-1 0 1 0 0,0 0-1 0 0,-1-1 1 0 0,0 0 55 0 0,-91 71-3718 0 0,-6-21-5008 0 0,79-48 4941 0 0</inkml:trace>
  <inkml:trace contextRef="#ctx0" brushRef="#br0" timeOffset="13084.913">3749 686 0 0 0,'0'0'1227'0'0,"0"0"393"0"0,0 0 214 0 0,0 0 1 0 0,0 0-157 0 0,0 0-242 0 0,0 0-277 0 0,0 0-193 0 0,0 0-144 0 0,-2-9-95 0 0,-10-26-48 0 0,11 34-599 0 0,-1-1 0 0 0,0 1 1 0 0,1 0-1 0 0,-1 0 0 0 0,0 0 0 0 0,0 0 0 0 0,0 0 1 0 0,0 0-1 0 0,1 0 0 0 0,-1 1 0 0 0,0-1 0 0 0,0 1 1 0 0,-1-1-1 0 0,1 1 0 0 0,0 0 0 0 0,0 0 1 0 0,0-1-1 0 0,0 2 0 0 0,0-1 0 0 0,0 0 0 0 0,0 0 1 0 0,0 1-1 0 0,0-1 0 0 0,0 1 0 0 0,0 0 0 0 0,0-1 1 0 0,0 1-1 0 0,-1 1-80 0 0,-14 7 19 0 0,1 0 0 0 0,1 1 0 0 0,0 1 0 0 0,0 1 0 0 0,1 0 0 0 0,1 0 0 0 0,0 2 0 0 0,-9 11-19 0 0,13-15-17 0 0,0 1 0 0 0,1 0 0 0 0,1 1-1 0 0,0 0 1 0 0,0 0 0 0 0,1 0 0 0 0,0 1 0 0 0,1-1 0 0 0,1 1 0 0 0,0 1 0 0 0,1-1 0 0 0,0 1 0 0 0,1-1-1 0 0,1 1 1 0 0,0 0 0 0 0,1-1 0 0 0,0 5 17 0 0,1-13 12 0 0,0-1-1 0 0,0 0 1 0 0,0 0-1 0 0,1 0 1 0 0,-1 0-1 0 0,1 0 1 0 0,0-1-1 0 0,0 1 1 0 0,1 0-1 0 0,-1-1 1 0 0,1 0-1 0 0,-1 1 1 0 0,1-1-1 0 0,0 0 1 0 0,0 0-1 0 0,1-1 1 0 0,-1 1-1 0 0,0-1 1 0 0,1 1-1 0 0,0-1 1 0 0,-1 0-1 0 0,1 0 1 0 0,0-1-1 0 0,0 1 1 0 0,0-1-1 0 0,0 0 1 0 0,0 0-1 0 0,1 0 1 0 0,-1-1 0 0 0,1 1-12 0 0,4-1 136 0 0,-1 1 1 0 0,1-1 0 0 0,0 0 0 0 0,0-1-1 0 0,0 0 1 0 0,-1-1 0 0 0,1 1 0 0 0,-1-2 0 0 0,1 1-1 0 0,-1-1 1 0 0,0-1 0 0 0,0 1 0 0 0,0-1 0 0 0,2-2-137 0 0,14-12 145 0 0,-1-2 0 0 0,0-1 0 0 0,-2-1 0 0 0,0-1 0 0 0,-1-1 1 0 0,-2 0-1 0 0,0-1 0 0 0,-2-1 0 0 0,-1-1 0 0 0,-1 0 0 0 0,-1-1 1 0 0,-1-1-1 0 0,-2 0 0 0 0,6-25-145 0 0,-11 36-280 0 0,-1-1 0 0 0,0 1 0 0 0,-2-1-1 0 0,0 1 1 0 0,-1-1 0 0 0,0 0 0 0 0,-2 1 0 0 0,0-1 0 0 0,-2 0 0 0 0,0 1 0 0 0,-1 0-1 0 0,0-1 1 0 0,-2 2 0 0 0,0-1 0 0 0,-1 0 0 0 0,-1 1 0 0 0,0 1 0 0 0,-11-16 280 0 0,17 28-47 0 0,0-1 0 0 0,0 2 1 0 0,-1-1-1 0 0,1 0 1 0 0,-1 0-1 0 0,0 1 0 0 0,0-1 1 0 0,0 1-1 0 0,-1 0 1 0 0,1 0-1 0 0,-1 0 0 0 0,0 0 1 0 0,1 1-1 0 0,-1 0 0 0 0,0 0 1 0 0,-1 0-1 0 0,1 0 1 0 0,0 0-1 0 0,0 1 0 0 0,-1 0 1 0 0,1 0-1 0 0,-1 0 1 0 0,1 0-1 0 0,-1 1 0 0 0,0 0 1 0 0,1-1-1 0 0,-1 2 1 0 0,1-1-1 0 0,-1 1 0 0 0,1-1 1 0 0,-1 1-1 0 0,1 1 1 0 0,-1-1-1 0 0,1 0 0 0 0,0 1 1 0 0,0 0-1 0 0,0 0 1 0 0,0 0-1 0 0,-4 3 47 0 0,1 8 104 0 0,-1 1 0 0 0,2 0 0 0 0,-1 0 0 0 0,2 0 0 0 0,0 1 0 0 0,1 0-1 0 0,1 0 1 0 0,0 0 0 0 0,0 0 0 0 0,2 1 0 0 0,0-1 0 0 0,1 0 0 0 0,0 1 0 0 0,2-1 0 0 0,0 2-104 0 0,-2-9 68 0 0,4 24 169 0 0,1-1-1 0 0,2 1 1 0 0,2-1 0 0 0,0-1-1 0 0,2 1 1 0 0,2-2 0 0 0,0 0-1 0 0,2 0 1 0 0,1-1 0 0 0,1-1-1 0 0,2-1 1 0 0,0 0 0 0 0,2-2-1 0 0,1 0 1 0 0,20 17-237 0 0,2-11-950 0 0,-43-59-13703 0 0,-1 22 11556 0 0</inkml:trace>
  <inkml:trace contextRef="#ctx0" brushRef="#br0" timeOffset="13263.602">4482 524 2425 0 0,'0'0'2767'0'0,"0"0"-1270"0"0,0 0-292 0 0,0 0 387 0 0,0 0 371 0 0,0 0 74 0 0,0 0-290 0 0,0 0-487 0 0,0 0-420 0 0,-16 35-281 0 0,-53 113-151 0 0,9-7 826 0 0,-25 61-724 0 0,43-155-2041 0 0,6-28-4845 0 0,26-22-5230 0 0,10-1 11075 0 0</inkml:trace>
  <inkml:trace contextRef="#ctx0" brushRef="#br0" timeOffset="13264.602">4156 546 0 0 0,'0'0'1956'0'0,"0"0"-475"0"0,0 0-232 0 0,0 0 233 0 0,0 0 337 0 0,0 0 169 0 0,0 0-131 0 0,0 0-315 0 0,0 0-312 0 0,0 0-236 0 0,0 0-168 0 0,10 31-97 0 0,31 98-97 0 0,-5-66 222 0 0,-26-54-637 0 0,178 171 1543 0 0,-123-103-2524 0 0,-59-87-12921 0 0,-6 6 7518 0 0</inkml:trace>
  <inkml:trace contextRef="#ctx0" brushRef="#br0" timeOffset="13623.553">5045 719 3937 0 0,'0'0'2908'0'0,"0"0"-1179"0"0,0 0-410 0 0,0 0 186 0 0,0 0 162 0 0,0 0-12 0 0,0 0-204 0 0,0 0-344 0 0,0 0-317 0 0,0 0-243 0 0,0 0-179 0 0,0 0-115 0 0,-12 1-26 0 0,-39 3-28 0 0,-4 32 258 0 0,42-25-468 0 0,0 0-1 0 0,1 0 1 0 0,0 1 0 0 0,1 1-1 0 0,1 0 1 0 0,-1 0 0 0 0,2 1-1 0 0,0 1 1 0 0,1 0 0 0 0,0 0-1 0 0,1 0 1 0 0,1 1 0 0 0,1 0-1 0 0,0 0 1 0 0,1 0 0 0 0,0 1-1 0 0,2-1 1 0 0,-1 8 11 0 0,4-22-6 0 0,1 1 0 0 0,-1 0 0 0 0,0 0-1 0 0,1-1 1 0 0,0 1 0 0 0,-1-1 0 0 0,1 1 0 0 0,0-1 0 0 0,0 0 0 0 0,1 0 0 0 0,-1 0 0 0 0,0 0 0 0 0,1 0-1 0 0,-1 0 1 0 0,1-1 0 0 0,0 1 0 0 0,-1-1 0 0 0,1 0 0 0 0,0 0 0 0 0,0 0 0 0 0,0 0 0 0 0,0 0-1 0 0,0 0 1 0 0,0-1 0 0 0,0 0 0 0 0,0 1 0 0 0,0-1 0 0 0,0 0 0 0 0,0-1 0 0 0,0 1 0 0 0,0 0-1 0 0,0-1 1 0 0,0 0 0 0 0,0 0 0 0 0,0 0 6 0 0,12 1 101 0 0,0-3 10 0 0,0-1-1 0 0,0 0 1 0 0,0-1 0 0 0,-1 0 0 0 0,0-1 0 0 0,0-1 0 0 0,0-1 0 0 0,-1 0 0 0 0,0 0 0 0 0,0-1 0 0 0,-1-1 0 0 0,0 0 0 0 0,-1 0 0 0 0,0-2 0 0 0,1-1-111 0 0,112-143 557 0 0,-110 133-565 0 0,-1-1 1 0 0,-1-1-1 0 0,-1 0 0 0 0,-1-1 1 0 0,-1 0-1 0 0,-1-1 0 0 0,-2 0 1 0 0,0 0-1 0 0,0-21 8 0 0,-3 38-45 0 0,-2-1 1 0 0,1 1-1 0 0,-1-1 0 0 0,-1 1 1 0 0,0-1-1 0 0,0 1 0 0 0,-1-1 1 0 0,-1 1-1 0 0,0-1 0 0 0,0 1 1 0 0,-1 0-1 0 0,0 0 0 0 0,-1 0 1 0 0,0 0-1 0 0,0 1 0 0 0,-1-1 1 0 0,0 1-1 0 0,-1 0 0 0 0,0 1 0 0 0,-1-1 1 0 0,1 1-1 0 0,-9-7 45 0 0,13 14-11 0 0,-1 0-1 0 0,0-1 1 0 0,1 1 0 0 0,-1 0 0 0 0,0 0-1 0 0,0 0 1 0 0,0 1 0 0 0,1-1-1 0 0,-1 1 1 0 0,0-1 0 0 0,0 1-1 0 0,0 0 1 0 0,0 0 0 0 0,0 0-1 0 0,0 1 1 0 0,0-1 0 0 0,0 1-1 0 0,0-1 1 0 0,0 1 0 0 0,1 0-1 0 0,-1 0 1 0 0,0 1 0 0 0,0-1-1 0 0,1 0 1 0 0,-1 1 0 0 0,1 0-1 0 0,-1-1 1 0 0,1 1 0 0 0,0 0-1 0 0,0 0 1 0 0,0 0 0 0 0,0 1-1 0 0,0-1 1 0 0,0 0 0 0 0,1 1-1 0 0,-1 0 12 0 0,-49 98 12 0 0,45-82-7 0 0,1 1 1 0 0,1 0-1 0 0,0 0 0 0 0,2 0 0 0 0,1 1 1 0 0,0-1-1 0 0,1 1 0 0 0,1-1 0 0 0,1 0 1 0 0,1 1-1 0 0,1-1 0 0 0,1 0 0 0 0,0-1 1 0 0,2 1-1 0 0,0-1 0 0 0,1-1 0 0 0,1 1 1 0 0,4 6-6 0 0,54 71-473 0 0,-7-49-2852 0 0,-37-40-1166 0 0,-13-6-1337 0 0,-4-1-725 0 0</inkml:trace>
  <inkml:trace contextRef="#ctx0" brushRef="#br0" timeOffset="14173.565">5462 653 3393 0 0,'0'0'1477'0'0,"0"0"-184"0"0,0 0 191 0 0,0 0 268 0 0,0 0 43 0 0,0 0-209 0 0,0 0-448 0 0,0 0-406 0 0,0 0-259 0 0,0 0-142 0 0,-8 31-32 0 0,-23 97 46 0 0,28-76 234 0 0,6-47-438 0 0,-2-2-71 0 0,1 0-1 0 0,-1 0 1 0 0,1 0 0 0 0,-1 0-1 0 0,1-1 1 0 0,0 1-1 0 0,0-1 1 0 0,0 1 0 0 0,0-1-1 0 0,1 0 1 0 0,-1 0-1 0 0,0 0 1 0 0,1 0 0 0 0,0 0-1 0 0,-1 0 1 0 0,1-1-1 0 0,0 1 1 0 0,0-1 0 0 0,0 0-1 0 0,0 0 1 0 0,0 0-1 0 0,0 0 1 0 0,0 0 0 0 0,1-1-1 0 0,-1 0 1 0 0,0 1-1 0 0,0-1 1 0 0,0 0 0 0 0,1-1-1 0 0,-1 1 1 0 0,0 0-1 0 0,0-1 1 0 0,0 0 0 0 0,0 0-1 0 0,0 0 1 0 0,0 0-1 0 0,0 0 1 0 0,0-1-1 0 0,0 1 1 0 0,0-1 0 0 0,-1 0-1 0 0,1 1 1 0 0,2-3-70 0 0,25-20 96 0 0,0-1 0 0 0,-2-2-1 0 0,0 0 1 0 0,-2-2 0 0 0,5-10-96 0 0,28-28 74 0 0,-37 45-4 0 0,-20 51-633 0 0,-39 120 667 0 0,11-70-111 0 0,1 43-224 0 0,6 0 0 0 0,5 1-1 0 0,3 106 232 0 0,11-228 1 0 0,-18 82-22 0 0,17-80 44 0 0,1-1 0 0 0,-2 1-1 0 0,1-1 1 0 0,0 0-1 0 0,0 0 1 0 0,-1 0 0 0 0,1 1-1 0 0,-1-1 1 0 0,0 0-1 0 0,1-1 1 0 0,-1 1 0 0 0,0 0-1 0 0,0 0 1 0 0,0-1-1 0 0,-1 1 1 0 0,1-1 0 0 0,0 0-1 0 0,0 0 1 0 0,-1 0-1 0 0,1 0 1 0 0,-1 0 0 0 0,1 0-1 0 0,-1-1 1 0 0,1 1-1 0 0,-1-1 1 0 0,1 1 0 0 0,-1-1-1 0 0,0 0 1 0 0,1 0-1 0 0,-1 0 1 0 0,1-1 0 0 0,-2 1-23 0 0,-1-4 53 0 0,0 0 0 0 0,0 0 0 0 0,1 0 0 0 0,-1 0 0 0 0,1-1 0 0 0,0 1 0 0 0,0-1 0 0 0,0-1 0 0 0,1 1 0 0 0,-1 0 0 0 0,1-1 0 0 0,1 1 0 0 0,-1-1 0 0 0,1 0 0 0 0,0 0 0 0 0,0 0 0 0 0,1 0 0 0 0,0 0 0 0 0,0-1 0 0 0,0 1 0 0 0,1 0 1 0 0,0-4-54 0 0,-4-22-204 0 0,1 0 0 0 0,1 0 1 0 0,2 1-1 0 0,2-1 1 0 0,3-20 203 0 0,9-16-3977 0 0,8 0-5027 0 0,-16 48 1858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31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48 2505 0 0,'0'0'3152'0'0,"0"0"-790"0"0,0 0-580 0 0,0 0-319 0 0,0 0-58 0 0,0 0 17 0 0,0 0-128 0 0,0 0-246 0 0,0 0-299 0 0,0 0-298 0 0,0 0-207 0 0,0 0-88 0 0,0 0 16 0 0,-1 8 56 0 0,2 227 1518 0 0,-11 48-1429 0 0,9-188-232 0 0,2-26-1248 0 0,-4-23-2392 0 0,0-35-330 0 0,-1-6-4942 0 0,2-2 5676 0 0</inkml:trace>
  <inkml:trace contextRef="#ctx0" brushRef="#br0" timeOffset="350.534">48 59 0 0 0,'0'0'1152'0'0,"0"0"203"0"0,0 0 266 0 0,0 0 291 0 0,0 0 158 0 0,0 0-78 0 0,37-1-173 0 0,118-7-232 0 0,155-5 3237 0 0,104-23-3106 0 0,-349 35-2669 0 0,-54 11-1591 0 0,-23 13-6465 0 0,12-23 8681 0 0,-4 8-6898 0 0</inkml:trace>
  <inkml:trace contextRef="#ctx0" brushRef="#br0" timeOffset="616.463">0 733 1432 0 0,'0'0'2310'0'0,"0"0"-643"0"0,0 0 48 0 0,0 0 288 0 0,0 0 84 0 0,0 0-152 0 0,0 0-301 0 0,32 4-332 0 0,103 14-247 0 0,-107-15-635 0 0,0-1 0 0 0,0-2 0 0 0,1 0 0 0 0,-1-2 0 0 0,0-1 0 0 0,0-1-420 0 0,24-3 328 0 0,123-23 15 0 0,-69 8-1472 0 0,-71 12-2109 0 0,-2-1-3959 0 0,-17 7-1570 0 0</inkml:trace>
  <inkml:trace contextRef="#ctx0" brushRef="#br0" timeOffset="1014.561">1182 612 9746 0 0,'0'0'724'0'0,"0"0"-438"0"0,0 0 30 0 0,0 0 217 0 0,0 0 91 0 0,0 0 3 0 0,0 0-104 0 0,0 0-168 0 0,0 0-131 0 0,3 34-80 0 0,11 108-36 0 0,-11-39 180 0 0,-21-7 441 0 0,17-95-674 0 0,1-1-1 0 0,-1 1 0 0 0,1 0 1 0 0,-1 0-1 0 0,1 0 1 0 0,-1 0-1 0 0,0 0 0 0 0,1-1 1 0 0,-1 1-1 0 0,0 0 1 0 0,0-1-1 0 0,1 1 0 0 0,-1 0 1 0 0,0-1-1 0 0,0 1 1 0 0,0-1-1 0 0,0 1 0 0 0,0-1 1 0 0,0 0-1 0 0,0 1 1 0 0,0-1-1 0 0,0 0 0 0 0,0 0 1 0 0,0 1-1 0 0,0-1 0 0 0,0 0 1 0 0,0 0-1 0 0,0 0 1 0 0,0-1-1 0 0,0 1 0 0 0,0 0 1 0 0,0 0-1 0 0,0 0 1 0 0,0-1-1 0 0,0 1 0 0 0,0 0 1 0 0,0-1-1 0 0,0 1 1 0 0,0-1-1 0 0,0 1 0 0 0,0-1 1 0 0,0 0-1 0 0,1 1 1 0 0,-1-1-1 0 0,0 0 0 0 0,0 0 1 0 0,1 1-1 0 0,-1-1 1 0 0,1 0-1 0 0,-1 0 0 0 0,1 0 1 0 0,-1 0-1 0 0,1 0 1 0 0,-1 0-1 0 0,1 0 0 0 0,0 0 1 0 0,-1 0-1 0 0,1 0 1 0 0,0 0-1 0 0,0 0 0 0 0,0 0-54 0 0,-2-18 158 0 0,1-1-1 0 0,1 0 1 0 0,1 0-1 0 0,0 1 1 0 0,2-1-1 0 0,0 1 1 0 0,1-1-1 0 0,1 1 1 0 0,1 0-1 0 0,1 1 1 0 0,0 0-1 0 0,1 0 1 0 0,1 0-1 0 0,1 1 1 0 0,1 0-1 0 0,0 1 1 0 0,1 0-1 0 0,0 1 1 0 0,14-12-158 0 0,-5 3 23 0 0,2 0 1 0 0,0 2-1 0 0,2 0 1 0 0,0 2-1 0 0,2 1 0 0 0,0 1 1 0 0,1 1-1 0 0,1 2 1 0 0,0 0-1 0 0,1 2 0 0 0,7-1-23 0 0,40 5-61 0 0,-74 11 61 0 0,0 0 0 0 0,0-1 0 0 0,0 1 0 0 0,0 0 0 0 0,0 1 0 0 0,-1-1 0 0 0,1 0 0 0 0,-1 1 0 0 0,0 0 0 0 0,1-1 0 0 0,-1 1 0 0 0,0 0-1 0 0,-1 0 1 0 0,1 0 0 0 0,-1 0 0 0 0,1 0 0 0 0,-1 1 0 0 0,0-1 0 0 0,0 0 0 0 0,0 1 0 0 0,0-1 0 0 0,-1 0 0 0 0,0 1 0 0 0,1-1 0 0 0,-1 1 0 0 0,0-1 0 0 0,-1 1 0 0 0,1-1 0 0 0,-1 1 0 0 0,1-1 0 0 0,-1 0 0 0 0,0 1 0 0 0,0-1 0 0 0,-1 1 0 0 0,-3 7-6 0 0,-2-1 0 0 0,1 0 0 0 0,-1 0 0 0 0,0 0 0 0 0,-1-1 0 0 0,0 0 1 0 0,-1-1-1 0 0,0 0 0 0 0,0 0 0 0 0,-1-1 0 0 0,1 0 0 0 0,-2-1 0 0 0,1 0 1 0 0,-1 0-1 0 0,0-1 0 0 0,0 0 0 0 0,0-1 0 0 0,-1-1 0 0 0,1 0 0 0 0,-12 2 6 0 0,-45-1-1437 0 0,47-10-1757 0 0,4-6-3905 0 0,11 4-2786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2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0 376 0 0 0,'0'0'1198'0'0,"0"0"353"0"0,0 0-4 0 0,0 0-102 0 0,0 0-75 0 0,0 0-59 0 0,26 3-27 0 0,83 6-10 0 0,68-6 3643 0 0,181-43-2988 0 0,-276 32-4382 0 0,-28 1-7440 0 0,-42 7 4413 0 0</inkml:trace>
  <inkml:trace contextRef="#ctx0" brushRef="#br0" timeOffset="329.034">179 523 336 0 0,'0'0'1060'0'0,"0"0"-208"0"0,0 0 22 0 0,0 0 373 0 0,0 0 425 0 0,0 0 185 0 0,0 0-104 0 0,0 0-232 0 0,0 0-312 0 0,35 5-308 0 0,116 15-245 0 0,-16-22 230 0 0,-91-5-693 0 0,244-32-862 0 0,-166 15-9562 0 0,-108 20 6114 0 0</inkml:trace>
  <inkml:trace contextRef="#ctx0" brushRef="#br0" timeOffset="674.454">460 1 2761 0 0,'0'0'1224'0'0,"0"0"-396"0"0,0 0-369 0 0,0 0 48 0 0,0 0 322 0 0,0 0 270 0 0,0 0 105 0 0,0 0-58 0 0,0 0-174 0 0,0 0-178 0 0,0 0-162 0 0,0 0-123 0 0,0 0-93 0 0,33 32-80 0 0,103 102-50 0 0,-47-72 76 0 0,-69-55-280 0 0,210 96 192 0 0,-227-103-285 0 0,-1 1 0 0 0,1 0-1 0 0,-1 0 1 0 0,0 0 0 0 0,1 0-1 0 0,-1 0 1 0 0,0 0-1 0 0,0 1 1 0 0,0-1 0 0 0,0 1-1 0 0,0-1 1 0 0,0 1 0 0 0,0 0-1 0 0,-1 0 1 0 0,1 0-1 0 0,0 0 1 0 0,-1 0 0 0 0,0 0-1 0 0,1 0 1 0 0,-1 1 0 0 0,0-1-1 0 0,0 0 1 0 0,0 1-1 0 0,-1-1 1 0 0,1 1 0 0 0,0-1-1 0 0,-1 1 1 0 0,0-1 0 0 0,1 1-1 0 0,-1-1 1 0 0,0 1-1 0 0,-1-1 1 0 0,1 1 0 0 0,0 1 11 0 0,-6 5 0 0 0,-1-1 1 0 0,0 0 0 0 0,0 0-1 0 0,0 0 1 0 0,-1-1-1 0 0,0 0 1 0 0,0-1 0 0 0,-1 0-1 0 0,0 0 1 0 0,-7 3-1 0 0,-10 8 14 0 0,-411 240 214 0 0,397-218-970 0 0,26-19-4822 0 0,10-13-2712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3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0 604 3985 0 0,'0'0'1608'0'0,"0"0"-376"0"0,0 0 25 0 0,0 0 422 0 0,0 0 332 0 0,0 0-29 0 0,0 0-339 0 0,0 0-403 0 0,0 0-323 0 0,0 0-207 0 0,0 0-123 0 0,0 0-62 0 0,34 4-29 0 0,106 8-32 0 0,-120-10-276 0 0,0 0 1 0 0,0-2-1 0 0,0 0 0 0 0,0-1 0 0 0,0-1 0 0 0,0-1 0 0 0,1-1-188 0 0,-4 1 69 0 0,170-48-1072 0 0,-172 39-1264 0 0,-13 9-2547 0 0,-2 0-4499 0 0,0 3 4988 0 0</inkml:trace>
  <inkml:trace contextRef="#ctx0" brushRef="#br0" timeOffset="268.62">83 903 6777 0 0,'0'0'2721'0'0,"0"0"-625"0"0,0 0-119 0 0,0 0-169 0 0,0 0-167 0 0,0 0-281 0 0,201 11-312 0 0,-166-15-272 0 0,2-3-264 0 0,-2-1-176 0 0,0 5-191 0 0,-4-5-161 0 0,-2 1-193 0 0,-5 3-447 0 0,-3 1-1136 0 0,-7-1-3817 0 0,-3 0-6778 0 0</inkml:trace>
  <inkml:trace contextRef="#ctx0" brushRef="#br0" timeOffset="6050.464">974 174 2457 0 0,'0'0'1294'0'0,"0"0"-527"0"0,0 0-115 0 0,0 0 286 0 0,0 0 352 0 0,0 0 137 0 0,0 0-210 0 0,0 0-398 0 0,0 0-394 0 0,0 0-258 0 0,0 0-102 0 0,-7 11-25 0 0,-40 88 238 0 0,-51 214 639 0 0,38-170-770 0 0,114-217 3370 0 0,4-13-2833 0 0,99-174 423 0 0,-92 126-811 0 0,-51 104 64 0 0,-14 31-412 0 0,0 27-443 0 0,-16 178 842 0 0,16-198-344 0 0,-1-2 5 0 0,1 0-1 0 0,-1 1 1 0 0,1-1-1 0 0,1 1 1 0 0,-1-1 0 0 0,1 1-1 0 0,0-1 1 0 0,0 0-1 0 0,0 1 1 0 0,1-1-1 0 0,0 0 1 0 0,0 0-1 0 0,0 0 1 0 0,1 0-1 0 0,-1-1 1 0 0,1 1 0 0 0,0-1-1 0 0,1 1 1 0 0,1 1-8 0 0,-3-3 16 0 0,1 0 0 0 0,-1 0 0 0 0,1 0 0 0 0,0 0 0 0 0,0-1 0 0 0,0 1 0 0 0,1-1 0 0 0,-1 0 0 0 0,0 0 0 0 0,1 0 0 0 0,-1 0 0 0 0,1 0 0 0 0,0-1 0 0 0,0 0 0 0 0,-1 0 0 0 0,1 0 0 0 0,0 0 0 0 0,0-1 0 0 0,0 1 0 0 0,0-1 0 0 0,0 0 0 0 0,0 0 0 0 0,0 0 0 0 0,0-1 0 0 0,0 1 0 0 0,0-1 0 0 0,0 0 0 0 0,3-1-16 0 0,13-13 88 0 0,-1-1 1 0 0,0-1-1 0 0,-1 0 0 0 0,-1-1 1 0 0,0-1-1 0 0,10-17-88 0 0,17-18 66 0 0,3-4-52 0 0,69-66 12 0 0,-115 123-26 0 0,0 1 0 0 0,0-1 0 0 0,0 1 0 0 0,0 0-1 0 0,0-1 1 0 0,0 1 0 0 0,0 0 0 0 0,0 0 0 0 0,0 0 0 0 0,0-1 0 0 0,0 1 0 0 0,0 0 0 0 0,0 0 0 0 0,0 1 0 0 0,0-1-1 0 0,0 0 1 0 0,0 0 0 0 0,0 0 0 0 0,0 1 0 0 0,0-1 0 0 0,0 0 0 0 0,0 1 0 0 0,-1-1 0 0 0,1 1 0 0 0,0-1 0 0 0,0 1-1 0 0,0 0 1 0 0,0-1 0 0 0,-1 1 0 0 0,1 0 0 0 0,0-1 0 0 0,-1 1 0 0 0,1 0 0 0 0,0 0 0 0 0,-1 0 0 0 0,1-1 0 0 0,-1 1-1 0 0,1 0 1 0 0,-1 0 0 0 0,0 0 0 0 0,1 0 0 0 0,-1 0 0 0 0,0 0 0 0 0,0 0 0 0 0,0 0 0 0 0,0 0 0 0 0,0 0 0 0 0,0 0-1 0 0,0 0 1 0 0,0 0 0 0 0,0 0 0 0 0,0 0 0 0 0,0 0 0 0 0,0 0 0 0 0,-1 0 0 0 0,1 0 0 0 0,0 0 0 0 0,-1 0 0 0 0,1 0-1 0 0,-1 0 1 0 0,1-1 0 0 0,-1 1 0 0 0,0 0 0 0 0,1 0 0 0 0,-1 0 0 0 0,1 6 47 0 0,-2 7-9 0 0,0 0 0 0 0,2 0 0 0 0,-1 0 0 0 0,2 0-1 0 0,0-1 1 0 0,0 1 0 0 0,1 0 0 0 0,1-1 0 0 0,1 1-1 0 0,0-1 1 0 0,0 0 0 0 0,1 0 0 0 0,1 0 0 0 0,0-1-1 0 0,1 0 1 0 0,0 0 0 0 0,1 0 0 0 0,0-1 0 0 0,1 0-1 0 0,9 9-37 0 0,22 0-326 0 0,-23-16-2253 0 0,-4-3-2902 0 0,2-1-4406 0 0,-14 0 7468 0 0</inkml:trace>
  <inkml:trace contextRef="#ctx0" brushRef="#br0" timeOffset="6446.46">624 822 3001 0 0,'0'0'1001'0'0,"0"0"-17"0"0,0 0 478 0 0,0 0 484 0 0,0 0 184 0 0,0 0-145 0 0,0 0-288 0 0,38 1-274 0 0,121 4-223 0 0,-74-5 30 0 0,0-3 0 0 0,0-5 0 0 0,17-5-1230 0 0,19-2 548 0 0,191-3-93 0 0,-177 17-3756 0 0,-112 3-512 0 0,-2 7-4906 0 0,-16-5 3030 0 0</inkml:trace>
  <inkml:trace contextRef="#ctx0" brushRef="#br0" timeOffset="7040.121">1197 1006 4633 0 0,'0'0'2490'0'0,"0"0"-1173"0"0,0 0-375 0 0,0 0 84 0 0,0 0 274 0 0,0 0 87 0 0,0 0-224 0 0,0 0-364 0 0,0 0-333 0 0,0 0-206 0 0,-21 35-117 0 0,-67 113-50 0 0,44-62 2 0 0,-53 126-111 0 0,82-171-1 0 0,15-40 46 0 0,0-1 68 0 0,0 0 106 0 0,59-75 1707 0 0,172-222-598 0 0,-225 289-1295 0 0,12-17 44 0 0,0 1 0 0 0,2 1 0 0 0,1 0 1 0 0,1 2-1 0 0,1 0 0 0 0,16-10-61 0 0,-39 30-2 0 0,1 0 0 0 0,0 1 0 0 0,0-1 0 0 0,0 1 0 0 0,-1-1 0 0 0,1 1 0 0 0,0-1 0 0 0,0 1 0 0 0,0 0 0 0 0,0-1 0 0 0,0 1 0 0 0,0 0 0 0 0,0 0 0 0 0,0 0 0 0 0,0 0 0 0 0,0-1 0 0 0,0 1 0 0 0,0 1 0 0 0,0-1 0 0 0,-1 0 0 0 0,1 0 0 0 0,0 0 0 0 0,0 0 0 0 0,0 1 0 0 0,0-1 0 0 0,0 0 0 0 0,0 1 0 0 0,0-1 0 0 0,0 1 0 0 0,-1-1 0 0 0,1 1 0 0 0,0-1 0 0 0,0 1 0 0 0,-1 0 0 0 0,1-1 0 0 0,0 1 0 0 0,-1 0 0 0 0,1 0 0 0 0,0-1 0 0 0,-1 1 0 0 0,1 0 0 0 0,-1 0 0 0 0,0 0 0 0 0,1 0 0 0 0,-1 0 0 0 0,0-1 0 0 0,1 2 2 0 0,10 50 7 0 0,-10-42-4 0 0,5 25-23 0 0,1-1-1 0 0,1 1 0 0 0,2-1 1 0 0,1 0-1 0 0,2-1 0 0 0,4 5 21 0 0,-14-33-21 0 0,1 1 1 0 0,-1-1-1 0 0,0 1 0 0 0,-1 0 0 0 0,0 0 1 0 0,0 0-1 0 0,0 1 0 0 0,0-1 0 0 0,-1 0 1 0 0,0 1-1 0 0,-1-1 0 0 0,1 1 0 0 0,-1-1 1 0 0,-1 1-1 0 0,1-1 0 0 0,-2 6 21 0 0,-1-8 31 0 0,-1 0 0 0 0,0 0-1 0 0,-1 0 1 0 0,1 0 0 0 0,0-1-1 0 0,-1 0 1 0 0,0 0 0 0 0,0 0-1 0 0,0 0 1 0 0,0-1 0 0 0,0 0-1 0 0,-1 0 1 0 0,1 0 0 0 0,0-1-1 0 0,-1 0 1 0 0,1 0 0 0 0,-1 0-1 0 0,-4-1-30 0 0,4 1 30 0 0,0 0-1 0 0,0-1 1 0 0,-1 1-1 0 0,1-2 1 0 0,0 1 0 0 0,0-1-1 0 0,0 0 1 0 0,-1 0-1 0 0,1 0 1 0 0,0-1-1 0 0,0 0 1 0 0,1 0-1 0 0,-1-1 1 0 0,0 0-1 0 0,1 0 1 0 0,-1 0-1 0 0,1 0 1 0 0,0-1 0 0 0,0 0-1 0 0,1 0 1 0 0,-1 0-1 0 0,1-1 1 0 0,0 0-1 0 0,0 0 1 0 0,0 0-1 0 0,0 0 1 0 0,1-1-30 0 0,-53-81-1312 0 0,41 56-1666 0 0,4 0-3507 0 0,7 19-3222 0 0</inkml:trace>
  <inkml:trace contextRef="#ctx0" brushRef="#br0" timeOffset="11605.089">2283 807 2617 0 0,'0'0'1755'0'0,"0"0"-524"0"0,0 0-199 0 0,0 0 73 0 0,0 0 124 0 0,0 0-20 0 0,0 0-210 0 0,0 0-272 0 0,0 0-215 0 0,0 0-163 0 0,0 0-119 0 0,-21 4-65 0 0,-66 16-53 0 0,40 11 50 0 0,39-22-159 0 0,0 0 0 0 0,1 0 0 0 0,-1 0 0 0 0,2 1 1 0 0,-1 0-1 0 0,1 0 0 0 0,1 1 0 0 0,0 0 1 0 0,0 0-1 0 0,1 0 0 0 0,1 1 0 0 0,0-1 1 0 0,0 1-1 0 0,1 0 0 0 0,1-1 0 0 0,0 1 0 0 0,1 0 1 0 0,0 0-1 0 0,0 0-3 0 0,2-6 106 0 0,0-1 0 0 0,0 0 0 0 0,1 0 0 0 0,-1 0 0 0 0,1 0 0 0 0,0 0 0 0 0,1 0 0 0 0,-1-1 0 0 0,1 1 0 0 0,0-1 0 0 0,0 0 0 0 0,0 0 0 0 0,1-1 0 0 0,-1 1 0 0 0,1-1 0 0 0,0 0 0 0 0,0 0 0 0 0,0-1 0 0 0,0 1 0 0 0,0-1 0 0 0,1 0 0 0 0,-1 0 0 0 0,1-1 0 0 0,-1 0 0 0 0,1 0 0 0 0,0 0 1 0 0,-1-1-1 0 0,1 1 0 0 0,0-2 0 0 0,0 1 0 0 0,-1 0 0 0 0,1-1 0 0 0,0 0 0 0 0,-1-1 0 0 0,1 1 0 0 0,-1-1 0 0 0,0 0 0 0 0,1 0 0 0 0,-1-1 0 0 0,0 1 0 0 0,0-1 0 0 0,0 0-106 0 0,13-9 239 0 0,-1 0-1 0 0,0-1 1 0 0,0 0 0 0 0,-2-2-1 0 0,1 0 1 0 0,-2-1 0 0 0,0 0 0 0 0,-1-1-1 0 0,-1 0 1 0 0,0-1 0 0 0,-2-1-1 0 0,0 1 1 0 0,-1-2 0 0 0,0 1 0 0 0,-2-1-1 0 0,0-1 1 0 0,-2 1 0 0 0,2-14-239 0 0,-3 17-156 0 0,-2 0 1 0 0,0 0 0 0 0,-1 0-1 0 0,0 0 1 0 0,-1 0 0 0 0,-1-1-1 0 0,-1 1 1 0 0,-1 0-1 0 0,0 0 1 0 0,-1 0 0 0 0,-1 1-1 0 0,0-1 1 0 0,-2 1 0 0 0,1 1-1 0 0,-2-1 1 0 0,0 1 0 0 0,-1 0-1 0 0,-11-13 156 0 0,19 25-31 0 0,0 1 0 0 0,-1 0 0 0 0,0-1 0 0 0,1 1 0 0 0,-1 0 0 0 0,0 0 0 0 0,0 0 0 0 0,0 0-1 0 0,0 0 1 0 0,-1 0 0 0 0,1 1 0 0 0,0-1 0 0 0,-1 1 0 0 0,1-1 0 0 0,-1 1 0 0 0,1 0 0 0 0,-1 0 0 0 0,0 0 0 0 0,1 1 0 0 0,-1-1 0 0 0,0 0-1 0 0,0 1 1 0 0,0 0 0 0 0,1 0 0 0 0,-1 0 0 0 0,0 0 0 0 0,0 0 0 0 0,0 0 0 0 0,0 1 0 0 0,1 0 0 0 0,-1-1 0 0 0,0 1 0 0 0,1 0 0 0 0,-1 0-1 0 0,0 0 1 0 0,1 1 0 0 0,-1-1 0 0 0,1 1 0 0 0,0-1 0 0 0,-1 1 0 0 0,1 0 0 0 0,0 0 0 0 0,-1 1 31 0 0,-3 8-31 0 0,0-1 0 0 0,1 1 0 0 0,0 0 0 0 0,1 0 0 0 0,0 1 0 0 0,1 0-1 0 0,0-1 1 0 0,1 1 0 0 0,0 0 0 0 0,1 0 0 0 0,0 0 0 0 0,1 0 0 0 0,0 0 0 0 0,2 6 31 0 0,3 2 67 0 0,0-1 0 0 0,2 1 0 0 0,0-1 0 0 0,1-1 0 0 0,1 1 1 0 0,0-1-1 0 0,2-1 0 0 0,0 0 0 0 0,1 0 0 0 0,1-1 0 0 0,0-1 0 0 0,1 0 0 0 0,1-1 0 0 0,14 12-67 0 0,-27-24 11 0 0,5 6-10 0 0,1-1 1 0 0,0 1 0 0 0,1-2 0 0 0,0 1-1 0 0,0-1 1 0 0,0 0 0 0 0,0-1 0 0 0,1 0-1 0 0,0 0 1 0 0,9 2-2 0 0,8-7-3001 0 0,-15-10-5491 0 0,-10 6 1341 0 0</inkml:trace>
  <inkml:trace contextRef="#ctx0" brushRef="#br0" timeOffset="11992.22">2626 303 4745 0 0,'0'0'3270'0'0,"0"0"-1412"0"0,0 0-570 0 0,0 0-40 0 0,0 0 105 0 0,0 0 47 0 0,0 0-181 0 0,0 0-322 0 0,0 0-240 0 0,0 0-177 0 0,0 0-127 0 0,0 0-86 0 0,27-11-87 0 0,83-31-50 0 0,-54 32-20 0 0,-55 10-114 0 0,1 0 1 0 0,0 1-1 0 0,0-1 1 0 0,0 1 0 0 0,-1 0-1 0 0,1-1 1 0 0,0 1-1 0 0,-1 0 1 0 0,1 0-1 0 0,0 0 1 0 0,-1 0-1 0 0,1 0 1 0 0,-1 0 0 0 0,0 0-1 0 0,1 1 1 0 0,-1-1-1 0 0,0 0 1 0 0,0 1-1 0 0,0-1 1 0 0,0 1-1 0 0,0 0 1 0 0,0-1 0 0 0,0 1-1 0 0,0 0 1 0 0,-1-1-1 0 0,1 1 1 0 0,-1 0-1 0 0,1 0 1 0 0,-1 0-1 0 0,0-1 1 0 0,1 1 0 0 0,-1 0-1 0 0,0 2 4 0 0,-6 66 59 0 0,-20-11 75 0 0,21-51-120 0 0,0 1 0 0 0,1 0 0 0 0,0 0-1 0 0,1 0 1 0 0,-1 0 0 0 0,2 1 0 0 0,-1-1 0 0 0,1 1-1 0 0,1-1 1 0 0,0 1 0 0 0,0 0 0 0 0,1 0 0 0 0,0 7-14 0 0,3-13 44 0 0,0 0 0 0 0,0 0 1 0 0,0-1-1 0 0,0 0 0 0 0,0 1 1 0 0,1-1-1 0 0,-1 0 1 0 0,1-1-1 0 0,0 1 0 0 0,0-1 1 0 0,0 1-1 0 0,0-1 1 0 0,0 0-1 0 0,1-1 0 0 0,-1 1 1 0 0,1-1-1 0 0,-1 0 1 0 0,1 0-1 0 0,-1 0 0 0 0,1-1 1 0 0,0 1-1 0 0,-1-1 0 0 0,1 0 1 0 0,0-1-1 0 0,-1 1 1 0 0,1-1-1 0 0,-1 0 0 0 0,4-1-44 0 0,8 2 15 0 0,69-12-812 0 0,-58 4-2449 0 0,1-1-4315 0 0,-17 5-1806 0 0</inkml:trace>
  <inkml:trace contextRef="#ctx0" brushRef="#br0" timeOffset="17489.216">3314 96 0 0 0,'0'0'432'0'0,"0"0"476"0"0,0 0 271 0 0,0 0 236 0 0,0 0 97 0 0,0 0-146 0 0,0 0-188 0 0,0 0-194 0 0,0 0-113 0 0,-7-12-3 0 0,-24-38 29 0 0,-12 23 2242 0 0,30 24-2335 0 0,-70 0 1228 0 0,81 3-2021 0 0,0 0-1 0 0,0 0 1 0 0,0 0 0 0 0,0 1-1 0 0,0-1 1 0 0,0 1-1 0 0,0-1 1 0 0,0 1 0 0 0,0 0-1 0 0,0 0 1 0 0,0 0-1 0 0,0 0 1 0 0,1 0 0 0 0,-1 0-1 0 0,0 1 1 0 0,1-1-1 0 0,-1 0 1 0 0,1 1 0 0 0,-1 0-1 0 0,1-1 1 0 0,0 1-1 0 0,-1 0 1 0 0,1-1 0 0 0,0 1-1 0 0,0 0 1 0 0,0 0-1 0 0,1 0 1 0 0,-1 0 0 0 0,0 0-1 0 0,1 0 1 0 0,-1 0 0 0 0,1 0-1 0 0,0 0 1 0 0,0 0-1 0 0,0 0 1 0 0,0 0 0 0 0,0 1-11 0 0,15 77 82 0 0,15-11 218 0 0,-3 1 1 0 0,-3 2-1 0 0,-3 0 0 0 0,3 32-300 0 0,3 5 228 0 0,-6-34 36 0 0,-4 1 0 0 0,-3 1 1 0 0,2 64-265 0 0,-12-64 266 0 0,1-31-113 0 0,-3 0-1 0 0,-2 0 1 0 0,-2 1 0 0 0,-8 44-153 0 0,9-81 17 0 0,0 0-1 0 0,-1 0 1 0 0,0 0-1 0 0,-1 0 1 0 0,0 0-1 0 0,0-1 1 0 0,-1 1 0 0 0,0-1-1 0 0,0 0 1 0 0,-1 0-1 0 0,-1 0 1 0 0,1-1-1 0 0,-1 0 1 0 0,-1 0-1 0 0,0-1 1 0 0,0 1-1 0 0,0-1 1 0 0,-1-1 0 0 0,0 1-1 0 0,0-2 1 0 0,0 1-1 0 0,-1-1 1 0 0,0 0-1 0 0,0-1 1 0 0,-1 0-1 0 0,1 0 1 0 0,-1-1-17 0 0,5-1-25 0 0,0-1-1 0 0,0 0 1 0 0,0 0-1 0 0,0 0 1 0 0,0-1-1 0 0,-1 0 1 0 0,1 0 0 0 0,0 0-1 0 0,0 0 1 0 0,-1-1-1 0 0,1 0 1 0 0,0 0-1 0 0,0 0 1 0 0,0-1 0 0 0,0 0-1 0 0,0 0 1 0 0,0 0-1 0 0,1-1 1 0 0,-1 1 0 0 0,1-1-1 0 0,0 0 1 0 0,-1 0-1 0 0,1-1 1 0 0,0 1-1 0 0,1-1 1 0 0,-1 0 0 0 0,1 0-1 0 0,0 0 1 0 0,0 0-1 0 0,0-1 1 0 0,0 1-1 0 0,0-2 26 0 0,-14-75-3071 0 0,22 27-6462 0 0,0 38 1345 0 0</inkml:trace>
  <inkml:trace contextRef="#ctx0" brushRef="#br0" timeOffset="18112.7">3804 638 320 0 0,'0'0'1267'0'0,"0"0"-89"0"0,0 0 139 0 0,0 0 298 0 0,0 0 220 0 0,0 0 12 0 0,0 0-209 0 0,0 0-328 0 0,0 0-349 0 0,0 0-290 0 0,0 0-182 0 0,0 0-116 0 0,-33 12-83 0 0,-102 43-36 0 0,131-54-231 0 0,0 0 0 0 0,0 0 0 0 0,0 1 1 0 0,0-1-1 0 0,1 1 0 0 0,-1 0 0 0 0,0 0 1 0 0,1 0-1 0 0,-1 1 0 0 0,1-1 0 0 0,0 1 0 0 0,0 0 1 0 0,0 0-1 0 0,0 0 0 0 0,0 0 0 0 0,1 0 1 0 0,-1 1-1 0 0,1-1 0 0 0,-1 4-23 0 0,-4 7 81 0 0,1-5-71 0 0,2 1 0 0 0,0 0 1 0 0,0 0-1 0 0,1 0 0 0 0,0 1 0 0 0,0-1 0 0 0,1 1 0 0 0,1 0 0 0 0,0-1 0 0 0,0 1 0 0 0,1 0 0 0 0,1 0 0 0 0,1 8-10 0 0,-1-14 12 0 0,1 0 0 0 0,0 0 0 0 0,1 0-1 0 0,-1-1 1 0 0,1 1 0 0 0,0-1 0 0 0,0 1 0 0 0,0-1 0 0 0,1 0-1 0 0,-1 0 1 0 0,1-1 0 0 0,0 1 0 0 0,0-1 0 0 0,0 0-1 0 0,1 0 1 0 0,-1 0 0 0 0,1 0 0 0 0,-1-1 0 0 0,1 0 0 0 0,0 0-1 0 0,0 0 1 0 0,0-1 0 0 0,0 1 0 0 0,0-1 0 0 0,1 0 0 0 0,-1-1-1 0 0,0 1 1 0 0,0-1 0 0 0,1 0 0 0 0,0-1-12 0 0,2 2 129 0 0,0-1-1 0 0,0 0 1 0 0,0 0 0 0 0,0-1 0 0 0,0 0 0 0 0,0 0-1 0 0,-1-1 1 0 0,1 0 0 0 0,0-1 0 0 0,-1 0 0 0 0,1 0-1 0 0,-1 0 1 0 0,0-1 0 0 0,5-4-129 0 0,3-3 216 0 0,-1-1 0 0 0,-1 0 0 0 0,0-1-1 0 0,-1 0 1 0 0,0-1 0 0 0,-1-1 0 0 0,-1 0 0 0 0,0 0 0 0 0,-1-1 0 0 0,-1 0 0 0 0,0-1 0 0 0,-1 1-1 0 0,-1-2 1 0 0,-1 1 0 0 0,3-13-216 0 0,15-172-7 0 0,-23 190-107 0 0,-1 0 0 0 0,0 0 0 0 0,0 0-1 0 0,-1 1 1 0 0,-1-1 0 0 0,0 0 0 0 0,0 1-1 0 0,-1-1 1 0 0,-1 1 0 0 0,0 0 0 0 0,0 1 0 0 0,-1-1-1 0 0,-1 1 1 0 0,1 0 0 0 0,-2 1 0 0 0,1 0-1 0 0,-1 0 1 0 0,-1 0 0 0 0,0 1 0 0 0,0 0-1 0 0,0 1 1 0 0,-1 0 0 0 0,0 1 0 0 0,0 0 0 0 0,-1 0-1 0 0,-6-2 115 0 0,12 8-40 0 0,0-1-1 0 0,0 1 0 0 0,0 0 1 0 0,0 1-1 0 0,0-1 0 0 0,-1 1 1 0 0,1 0-1 0 0,0 0 0 0 0,0 1 1 0 0,1 0-1 0 0,-1-1 0 0 0,0 2 1 0 0,0-1-1 0 0,1 0 0 0 0,0 1 0 0 0,-1 0 1 0 0,1 0-1 0 0,0 0 0 0 0,0 1 1 0 0,1-1-1 0 0,-1 1 0 0 0,1 0 1 0 0,-1 0-1 0 0,1 0 0 0 0,0 0 1 0 0,1 1-1 0 0,-1-1 0 0 0,1 1 1 0 0,0 0-1 0 0,0-1 0 0 0,1 1 1 0 0,-1 0-1 0 0,1 0 0 0 0,0 0 1 0 0,0 0-1 0 0,0 5 41 0 0,-3 7 69 0 0,0 0 1 0 0,1 0-1 0 0,1 1 1 0 0,1-1-1 0 0,0 0 1 0 0,2 1-1 0 0,-1-1 1 0 0,2 1-1 0 0,1-1 1 0 0,0 0-1 0 0,1 0 0 0 0,0 0 1 0 0,2-1-1 0 0,0 1 1 0 0,1-1-1 0 0,0 0 1 0 0,1-1-1 0 0,1 0 1 0 0,1 0-1 0 0,0-1 1 0 0,1 0-1 0 0,0-1 1 0 0,1 0-1 0 0,5 3-69 0 0,0 2 3 0 0,0 0 0 0 0,2 0 0 0 0,0-2 0 0 0,1-1 0 0 0,1 0 0 0 0,0-1 0 0 0,1-2 1 0 0,1 0-1 0 0,-1-1 0 0 0,9 1-3 0 0,3-9-1330 0 0,-25-8-1943 0 0,-1-3-3875 0 0,-6 3 228 0 0</inkml:trace>
  <inkml:trace contextRef="#ctx0" brushRef="#br0" timeOffset="18457.596">4360 498 7066 0 0,'0'0'1368'0'0,"0"0"-39"0"0,0 0 265 0 0,0 0 298 0 0,0 0 40 0 0,0 0-271 0 0,0 0-478 0 0,0 0-436 0 0,-10 34-300 0 0,-31 108-199 0 0,-25 28-20 0 0,20-31-3239 0 0,36-121-366 0 0,0-10-6032 0 0,5-8 5511 0 0</inkml:trace>
  <inkml:trace contextRef="#ctx0" brushRef="#br0" timeOffset="18692.054">4017 546 8834 0 0,'0'0'989'0'0,"0"0"-259"0"0,0 0 135 0 0,0 0 297 0 0,0 0 184 0 0,0 0-22 0 0,0 0-181 0 0,0 0-239 0 0,0 0-206 0 0,0 0-158 0 0,31 29-118 0 0,98 91-62 0 0,-41-60 137 0 0,107 32-1099 0 0,-168-85-2137 0 0,-10-6-4505 0 0,-12-1-1985 0 0</inkml:trace>
  <inkml:trace contextRef="#ctx0" brushRef="#br0" timeOffset="19106.169">4807 619 3361 0 0,'0'0'2081'0'0,"0"0"-251"0"0,0 0-44 0 0,0 0 80 0 0,0 0-86 0 0,0 0-293 0 0,0 0-416 0 0,0 0-360 0 0,0 0-242 0 0,0 0-154 0 0,0 0-88 0 0,0 0-43 0 0,0 0-56 0 0,-20 11-32 0 0,-63 36-32 0 0,79-45-66 0 0,0 0-1 0 0,0 0 1 0 0,0 1 0 0 0,1 0 0 0 0,-1-1 0 0 0,1 1 0 0 0,0 1 0 0 0,0-1 0 0 0,0 0-1 0 0,0 1 1 0 0,0-1 0 0 0,1 1 0 0 0,-1 0 0 0 0,1 0 0 0 0,0 0 0 0 0,1 0 0 0 0,-1 0-1 0 0,1 0 1 0 0,-1 1 0 0 0,1-1 0 0 0,1 1 0 0 0,-1 2 2 0 0,-1 3-27 0 0,1-5 12 0 0,0 0 0 0 0,1 0 0 0 0,0-1 0 0 0,0 1 0 0 0,0 0 1 0 0,0 0-1 0 0,1 0 0 0 0,0-1 0 0 0,0 1 0 0 0,0 0 0 0 0,1-1 0 0 0,-1 1 0 0 0,1 0 0 0 0,0-1 0 0 0,0 0 0 0 0,1 0 0 0 0,-1 0 0 0 0,1 0 0 0 0,0 0 0 0 0,0 0 0 0 0,1 0 0 0 0,-1-1 0 0 0,1 0 0 0 0,-1 0 0 0 0,1 0 0 0 0,0 0 0 0 0,0 0 0 0 0,0-1 0 0 0,1 0 0 0 0,-1 0 0 0 0,1 0 0 0 0,-1 0 0 0 0,1-1 0 0 0,-1 1 0 0 0,1-1 0 0 0,0-1 0 0 0,0 1 0 0 0,0-1 0 0 0,4 1 15 0 0,0-1 165 0 0,0 0 1 0 0,1 0-1 0 0,-1-1 0 0 0,0 0 0 0 0,0-1 0 0 0,0 0 1 0 0,1 0-1 0 0,-2-1 0 0 0,1 0 0 0 0,0 0 0 0 0,-1-1 1 0 0,1-1-1 0 0,-1 1 0 0 0,0-1 0 0 0,-1-1 0 0 0,8-5-165 0 0,5-11 270 0 0,-1 0-1 0 0,0-1 0 0 0,-2-1 0 0 0,-1-1 0 0 0,-1-1 0 0 0,-1 0 1 0 0,-1-1-1 0 0,-2 0 0 0 0,0-1 0 0 0,-2 0 0 0 0,-1 0 1 0 0,4-30-270 0 0,-9 49-38 0 0,1-1 1 0 0,-1 1 0 0 0,-1-1 0 0 0,0 0 0 0 0,-1 0 0 0 0,0 0-1 0 0,0 0 1 0 0,-1 0 0 0 0,0 0 0 0 0,-1 0 0 0 0,0 0 0 0 0,0 0-1 0 0,-1 0 1 0 0,-1 1 0 0 0,1-1 0 0 0,-2 0 0 0 0,1 1 0 0 0,-1 0 0 0 0,-1 0-1 0 0,0 0 1 0 0,0 0 0 0 0,0 1 0 0 0,-1 0 0 0 0,-1 0 0 0 0,1 1-1 0 0,-1-1 1 0 0,-1 2 0 0 0,1-1 0 0 0,-1 1 0 0 0,0 0 0 0 0,0 0 0 0 0,-1 1-1 0 0,0 0 1 0 0,0 1 0 0 0,0 0 0 0 0,-4-1 37 0 0,6 4-37 0 0,1 0-1 0 0,-1 1 1 0 0,0-1 0 0 0,1 2-1 0 0,-1-1 1 0 0,1 1 0 0 0,-1 0 0 0 0,1 0-1 0 0,-1 1 1 0 0,1 0 0 0 0,0 0-1 0 0,0 0 1 0 0,0 1 0 0 0,0 0 0 0 0,0 0-1 0 0,0 1 1 0 0,1-1 0 0 0,-1 1-1 0 0,1 0 1 0 0,0 1 0 0 0,1-1-1 0 0,-1 1 1 0 0,1 0 0 0 0,0 0 0 0 0,0 1-1 0 0,-2 2 38 0 0,-2 4-6 0 0,1-1 0 0 0,0 1 0 0 0,1 0 0 0 0,0 1 0 0 0,1 0 0 0 0,1 0 0 0 0,-1 0-1 0 0,2 0 1 0 0,0 1 0 0 0,1-1 0 0 0,0 1 0 0 0,1 8 6 0 0,3-7-28 0 0,2 1 0 0 0,0-1 0 0 0,1 1 0 0 0,0-2 0 0 0,1 1 0 0 0,1 0 0 0 0,0-1 1 0 0,1 0-1 0 0,1-1 0 0 0,0 0 0 0 0,0 0 0 0 0,2-1 0 0 0,-1 0 0 0 0,1-1 0 0 0,1 0 0 0 0,0-1 0 0 0,1 0 0 0 0,0-1 0 0 0,7 4 28 0 0,93 44-2777 0 0,-72-44-1242 0 0,-1-3-3464 0 0,-25-9 2002 0 0</inkml:trace>
  <inkml:trace contextRef="#ctx0" brushRef="#br0" timeOffset="19728.212">5258 490 2537 0 0,'0'0'2580'0'0,"0"0"-1210"0"0,0 0-565 0 0,0 0 34 0 0,0 0 169 0 0,0 0 77 0 0,0 0-152 0 0,0 0-313 0 0,0 0-254 0 0,0 0-168 0 0,0 0-83 0 0,0 0-30 0 0,-6 30-27 0 0,-15 91-22 0 0,20-118-33 0 0,0 0 1 0 0,0 0 0 0 0,0 0-1 0 0,1 0 1 0 0,-1 0-1 0 0,1 0 1 0 0,-1 0 0 0 0,1 0-1 0 0,0 1 1 0 0,1-1-1 0 0,-1 0 1 0 0,0 0 0 0 0,1 0-1 0 0,0 0 1 0 0,-1 0-1 0 0,1 0 1 0 0,1 0 0 0 0,-1 0-1 0 0,0-1 1 0 0,1 1-1 0 0,-1 0 1 0 0,1 0-4 0 0,5 6 31 0 0,-4-5 72 0 0,0 0 1 0 0,1 0-1 0 0,-1 0 0 0 0,1-1 0 0 0,0 1 0 0 0,1-1 0 0 0,-1 0 0 0 0,1 0 0 0 0,-1 0 0 0 0,1 0 0 0 0,0-1 0 0 0,0 0 0 0 0,0 0 0 0 0,0 0 0 0 0,0-1 0 0 0,0 0 0 0 0,1 0 0 0 0,-1 0 0 0 0,0-1 1 0 0,1 1-1 0 0,-1-1 0 0 0,0 0 0 0 0,1-1 0 0 0,-1 0 0 0 0,0 1 0 0 0,0-2 0 0 0,1 1 0 0 0,-1 0 0 0 0,0-1 0 0 0,0 0 0 0 0,0 0 0 0 0,-1-1 0 0 0,1 0 0 0 0,0 1 0 0 0,-1-1 0 0 0,0-1 0 0 0,1 1 1 0 0,-1-1-1 0 0,-1 1 0 0 0,3-4-103 0 0,14-14 549 0 0,-2-1 1 0 0,0 0-1 0 0,-1-1 0 0 0,-2-1 1 0 0,0-1-1 0 0,-2-1-549 0 0,45-94 1514 0 0,-57 167-1814 0 0,-6 31 112 0 0,4-1 0 0 0,3 1 1 0 0,3-1-1 0 0,11 51 188 0 0,-3-63-209 0 0,2 1-191 0 0,-4-1 0 0 0,-3 1-1 0 0,0 47 401 0 0,-7-102 14 0 0,-1-1 0 0 0,0 0 0 0 0,0 1 0 0 0,-1-1 0 0 0,0 1 0 0 0,-1-1 0 0 0,0 0 0 0 0,-1 0 0 0 0,0 0 0 0 0,-1 0 0 0 0,0-1 0 0 0,0 1 0 0 0,-1-1 0 0 0,0 0-1 0 0,-1 0 1 0 0,0-1 0 0 0,0 0 0 0 0,-1 0 0 0 0,0 0 0 0 0,-2 1-14 0 0,3-4 69 0 0,0 0-1 0 0,-1-1 1 0 0,0 1 0 0 0,0-1-1 0 0,0-1 1 0 0,0 1-1 0 0,-1-1 1 0 0,1-1 0 0 0,-1 1-1 0 0,0-1 1 0 0,0-1-1 0 0,0 1 1 0 0,0-1 0 0 0,0-1-1 0 0,0 0 1 0 0,-8 0-69 0 0,11-3 33 0 0,1 1 0 0 0,-1-1 0 0 0,0 0 0 0 0,1-1 0 0 0,-1 1 0 0 0,1-1 0 0 0,0 0 1 0 0,0 0-1 0 0,1 0 0 0 0,-1 0 0 0 0,1-1 0 0 0,0 0 0 0 0,0 1 0 0 0,0-1 0 0 0,1 0 0 0 0,0 0 0 0 0,0-1 1 0 0,0 1-1 0 0,0 0 0 0 0,1-1 0 0 0,0 1 0 0 0,0-1 0 0 0,1 1 0 0 0,-1-1 0 0 0,1 0 0 0 0,0 1 1 0 0,1-1-1 0 0,0 0-33 0 0,-3-24-122 0 0,3-1 0 0 0,0 0 0 0 0,2 1 0 0 0,1-1 0 0 0,1 1 0 0 0,2 0 0 0 0,1 1 0 0 0,2 0 0 0 0,9-20 122 0 0,-13 36-957 0 0,1 1 0 0 0,0 1 0 0 0,1-1-1 0 0,0 1 1 0 0,0 1 0 0 0,2 0-1 0 0,-1 0 1 0 0,1 0 0 0 0,1 1 957 0 0,0 1-5540 0 0,-3 4-728 0 0</inkml:trace>
  <inkml:trace contextRef="#ctx0" brushRef="#br0" timeOffset="21891.583">5880 825 3569 0 0,'0'0'1483'0'0,"0"0"-498"0"0,0 0-190 0 0,0 0 187 0 0,0 0 307 0 0,0 0 161 0 0,0 0-87 0 0,0 0-247 0 0,0 0-240 0 0,0 0-138 0 0,0 0-41 0 0,18-5 7 0 0,56-15-22 0 0,138-24 2671 0 0,-197 39-3258 0 0,-2 2-35 0 0,-1 0-1 0 0,0-1 0 0 0,0-1 0 0 0,0 0 1 0 0,0-1-1 0 0,-1 0 0 0 0,0-1 0 0 0,0 0 1 0 0,-1 0-1 0 0,1-2-59 0 0,-3-15-2758 0 0,-26 11-10240 0 0,13 13 7984 0 0</inkml:trace>
  <inkml:trace contextRef="#ctx0" brushRef="#br0" timeOffset="22228.165">6097 505 2777 0 0,'0'0'1708'0'0,"0"0"-514"0"0,0 0-270 0 0,0 0 219 0 0,0 0 377 0 0,0 0 220 0 0,0 0-50 0 0,0 0-242 0 0,0 0-314 0 0,0 0-237 0 0,0 0-164 0 0,0 0-108 0 0,-4 31-87 0 0,-16 98-81 0 0,25-44 415 0 0,3-61-681 0 0,0 8-763 0 0,8 43 1396 0 0,-13-50-4451 0 0,-2 1-4095 0 0,-1-19-772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01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153 582 0 0 0,'0'0'771'0'0,"0"0"738"0"0,0 0 417 0 0,0 0 116 0 0,0 0-143 0 0,0 0-324 0 0,0 0-291 0 0,0 0-215 0 0,0 0-143 0 0,5-13-65 0 0,39-89 1986 0 0,68-125 403 0 0,-103 208-3173 0 0,2 0 0 0 0,0 1 0 0 0,1 0 0 0 0,1 1 1 0 0,1 0-1 0 0,12-11-77 0 0,19 16-504 0 0,-27 57 198 0 0,0 101 281 0 0,-18-144 28 0 0,0-1 0 0 0,0 1 1 0 0,0-1-1 0 0,0 1 0 0 0,1-1 1 0 0,-1 0-1 0 0,0 1 0 0 0,1-1 1 0 0,-1 0-1 0 0,1 0 0 0 0,0 1 1 0 0,-1-1-1 0 0,1 0 0 0 0,0 0 0 0 0,0 0 1 0 0,0 0-1 0 0,0 1 0 0 0,0-1 1 0 0,0-1-1 0 0,0 1 0 0 0,0 0 1 0 0,0 0-1 0 0,0 0 0 0 0,0-1 1 0 0,1 1-1 0 0,-1 0 0 0 0,0-1 0 0 0,1 1 1 0 0,-1-1-1 0 0,0 1 0 0 0,1-1 1 0 0,-1 0-1 0 0,0 0 0 0 0,1 0 1 0 0,-1 0-1 0 0,1 0 0 0 0,-1 0 1 0 0,1 0-1 0 0,-1 0 0 0 0,0 0 1 0 0,1-1-1 0 0,-1 1 0 0 0,0 0 0 0 0,1-1 1 0 0,-1 1-1 0 0,0-1 0 0 0,1 0 1 0 0,-1 1-1 0 0,0-1 0 0 0,0 0 1 0 0,0 0-1 0 0,0 0 0 0 0,0 0 1 0 0,1 0-4 0 0,107-150 336 0 0,28-1-339 0 0,-136 151-6 0 0,1 1 0 0 0,-1 0 0 0 0,1-1 0 0 0,0 1-1 0 0,-1 0 1 0 0,1-1 0 0 0,-1 1 0 0 0,1 0 0 0 0,0 0 0 0 0,-1 1 0 0 0,1-1 0 0 0,-1 0 0 0 0,1 0-1 0 0,0 1 1 0 0,-1-1 0 0 0,1 1 0 0 0,-1-1 0 0 0,1 1 0 0 0,-1 0 0 0 0,0-1 0 0 0,1 1 0 0 0,-1 0-1 0 0,0 0 1 0 0,1 0 0 0 0,-1 0 0 0 0,0 0 0 0 0,0 1 0 0 0,0-1 0 0 0,0 0 0 0 0,0 0 0 0 0,0 1-1 0 0,0-1 1 0 0,0 1 0 0 0,-1-1 0 0 0,1 0 0 0 0,0 1 0 0 0,-1 0 0 0 0,1-1 0 0 0,-1 1 0 0 0,0-1-1 0 0,0 1 1 0 0,1 1 9 0 0,11 17 0 0 0,122 188-261 0 0,-122-178-3389 0 0,-10-20-928 0 0,1-1-3739 0 0,-3-5 5407 0 0</inkml:trace>
  <inkml:trace contextRef="#ctx0" brushRef="#br0" timeOffset="381.303">0 688 2401 0 0,'0'0'2031'0'0,"0"0"-290"0"0,0 0-15 0 0,0 0 192 0 0,0 0 125 0 0,34-6-63 0 0,108-19-297 0 0,236-36 3126 0 0,-269 44-4529 0 0,0 4-1 0 0,0 6 0 0 0,27 4-279 0 0,-82 8-547 0 0,-23 8-3511 0 0,-28-2-7891 0 0,-3-7 7333 0 0</inkml:trace>
  <inkml:trace contextRef="#ctx0" brushRef="#br0" timeOffset="1144.332">575 799 3673 0 0,'0'0'1269'0'0,"0"0"-228"0"0,0 0 0 0 0,0 0 189 0 0,0 0 131 0 0,0 0-104 0 0,0 0-312 0 0,0 0-333 0 0,-29 35-266 0 0,-88 110-173 0 0,53-60-49 0 0,-37 48 4 0 0,102-119 668 0 0,21-29 250 0 0,231-227 1480 0 0,-229 218-2465 0 0,22-24 52 0 0,2 3 1 0 0,2 2-1 0 0,29-18-113 0 0,-79 61-4 0 0,1-1 1 0 0,-1 1-1 0 0,1-1 0 0 0,0 1 0 0 0,-1-1 1 0 0,1 1-1 0 0,-1 0 0 0 0,1-1 0 0 0,0 1 1 0 0,0 0-1 0 0,-1 0 0 0 0,1-1 1 0 0,0 1-1 0 0,-1 0 0 0 0,1 0 0 0 0,0 0 1 0 0,0 0-1 0 0,-1 0 0 0 0,1 0 0 0 0,0 0 1 0 0,0 0-1 0 0,0 0 0 0 0,-1 0 0 0 0,1 0 1 0 0,0 1-1 0 0,-1-1 0 0 0,1 0 0 0 0,0 1 1 0 0,-1-1-1 0 0,1 0 0 0 0,0 1 0 0 0,-1-1 1 0 0,1 1-1 0 0,0-1 0 0 0,-1 1 0 0 0,1-1 1 0 0,-1 1-1 0 0,1-1 0 0 0,-1 1 0 0 0,1-1 1 0 0,-1 1-1 0 0,0 0 0 0 0,1-1 1 0 0,-1 1-1 0 0,0 0 0 0 0,1-1 0 0 0,-1 1 1 0 0,0 0-1 0 0,0 0 0 0 0,0-1 0 0 0,1 1 1 0 0,-1 0-1 0 0,0 0 4 0 0,5 51 290 0 0,-4-35-190 0 0,34 175 232 0 0,-4-94-269 0 0,17-9-23 0 0,-48-88 3 0 0,-1 0-1 0 0,1-1 1 0 0,-1 1-1 0 0,1 0 1 0 0,-1 0 0 0 0,1 0-1 0 0,-1-1 1 0 0,0 1 0 0 0,1 0-1 0 0,-1-1 1 0 0,0 1-1 0 0,0-1 1 0 0,1 1 0 0 0,-1-1-1 0 0,0 1 1 0 0,0-1 0 0 0,0 1-1 0 0,0-1 1 0 0,1 0-1 0 0,-1 1 1 0 0,0-1 0 0 0,0 0-1 0 0,0 0 1 0 0,0 0-1 0 0,0 0 1 0 0,0 0 0 0 0,0 0-1 0 0,0 0 1 0 0,0 0 0 0 0,0 0-1 0 0,0 0 1 0 0,0 0-1 0 0,1-1 1 0 0,-1 1 0 0 0,0 0-1 0 0,0-1 1 0 0,0 1 0 0 0,0-1-1 0 0,0 1 1 0 0,1-1-1 0 0,-1 1 1 0 0,0-1 0 0 0,0 1-1 0 0,1-1 1 0 0,-1 0-1 0 0,1 1 1 0 0,-1-1 0 0 0,0 0-43 0 0,-23-14-27 0 0,0 2 0 0 0,-1 1 0 0 0,0 1 0 0 0,-1 1 0 0 0,0 1 0 0 0,0 1-1 0 0,-1 1 1 0 0,0 2 0 0 0,-11-1 27 0 0,14 2-171 0 0,-2-2-538 0 0,-78-14-1321 0 0,71 12-1997 0 0,-1 1-3597 0 0,27 4 1787 0 0</inkml:trace>
  <inkml:trace contextRef="#ctx0" brushRef="#br0" timeOffset="2184.022">1530 247 0 0 0,'0'0'436'0'0,"0"0"696"0"0,0 0 117 0 0,0 0 158 0 0,0 0 272 0 0,0 0 120 0 0,0 0-111 0 0,0 0-278 0 0,0 0-297 0 0,0 0-234 0 0,0 0-123 0 0,0 0-54 0 0,0 0-46 0 0,-12-18-27 0 0,-37-55-57 0 0,5 24 1090 0 0,43 47-1634 0 0,-1 0 1 0 0,1 0-1 0 0,-1-1 0 0 0,1 1 1 0 0,-1 0-1 0 0,0 0 0 0 0,0 1 1 0 0,0-1-1 0 0,0 0 0 0 0,0 1 1 0 0,0-1-1 0 0,0 1 0 0 0,-1 0 1 0 0,1-1-1 0 0,-1 1 0 0 0,1 0 1 0 0,-1 1-1 0 0,1-1 0 0 0,-1 0 1 0 0,1 1-1 0 0,-1-1 0 0 0,0 1 1 0 0,1 0-1 0 0,-1 0 0 0 0,0 0 1 0 0,1 0-1 0 0,-1 0 0 0 0,0 1 1 0 0,1-1-1 0 0,-1 1 0 0 0,1 0 1 0 0,-1 0-1 0 0,1-1 0 0 0,-1 2 1 0 0,1-1-1 0 0,0 0 0 0 0,-1 0 1 0 0,1 1-1 0 0,0-1 0 0 0,0 1 1 0 0,-1 1-29 0 0,-1 6 2 0 0,1 0 1 0 0,0 1-1 0 0,0-1 1 0 0,1 1-1 0 0,0 0 1 0 0,1-1-1 0 0,0 1 1 0 0,0 0-1 0 0,1 0 1 0 0,1 0-1 0 0,-1 0 1 0 0,2-1-1 0 0,-1 1 1 0 0,1 0-1 0 0,1 1-2 0 0,55 148 213 0 0,-12-47-183 0 0,-6-1 11 0 0,28 109 55 0 0,-62-182-77 0 0,9 41 18 0 0,-4 0 0 0 0,-3 1-1 0 0,-4 8-36 0 0,-4-80 28 0 0,0-1 0 0 0,0 0 0 0 0,-1 0-1 0 0,0 0 1 0 0,0 0 0 0 0,-1 0 0 0 0,0 0-1 0 0,0-1 1 0 0,-1 1 0 0 0,1 0 0 0 0,-2-1-1 0 0,1 0 1 0 0,-1 1 0 0 0,0-2 0 0 0,-2 4-28 0 0,2-6 12 0 0,1 0 0 0 0,-1 0 0 0 0,0-1 1 0 0,0 1-1 0 0,-1-1 0 0 0,1 0 0 0 0,0 0 1 0 0,-1 0-1 0 0,1-1 0 0 0,-1 0 0 0 0,1 0 1 0 0,-1 0-1 0 0,0 0 0 0 0,1-1 0 0 0,-1 0 1 0 0,0 1-1 0 0,0-2 0 0 0,1 1 0 0 0,-1-1 0 0 0,0 1 1 0 0,1-1-1 0 0,-1-1 0 0 0,1 1 0 0 0,-1-1 1 0 0,1 1-1 0 0,-1-1 0 0 0,1-1 0 0 0,0 1 1 0 0,0 0-1 0 0,0-1 0 0 0,0 0 0 0 0,1 0 1 0 0,-1-1-13 0 0,-4-3-244 0 0,0-1 1 0 0,1 0 0 0 0,0 0 0 0 0,0-1-1 0 0,1 0 1 0 0,1 0 0 0 0,-1-1 0 0 0,1 1-1 0 0,1-1 1 0 0,-1-2 243 0 0,-5-26-4076 0 0,7-5-4144 0 0,3 29 2651 0 0</inkml:trace>
  <inkml:trace contextRef="#ctx0" brushRef="#br0" timeOffset="2852.641">1791 600 0 0 0,'0'0'1231'0'0,"0"0"-404"0"0,0 0-108 0 0,0 0 226 0 0,0 0 262 0 0,0 0 88 0 0,0 0-127 0 0,0 0-238 0 0,0 0-263 0 0,0 0-189 0 0,0 0-128 0 0,4 32-64 0 0,13 99-16 0 0,-8 70 3695 0 0,-9-200-3484 0 0,0-1 142 0 0,0 0 110 0 0,0 0-10 0 0,-6-23 1035 0 0,2 10-1544 0 0,0-1 1 0 0,1 1-1 0 0,0-1 1 0 0,1 0-1 0 0,0 1 1 0 0,1-1-1 0 0,1 0 0 0 0,1 0 1 0 0,0-6-215 0 0,0-14 170 0 0,-2 15-145 0 0,2 0-1 0 0,0 1 0 0 0,1-1 0 0 0,0 0 0 0 0,2 0 1 0 0,0 1-1 0 0,2 0 0 0 0,-1 0 0 0 0,2 0 0 0 0,1 1 1 0 0,0 0-1 0 0,1 0 0 0 0,1 1 0 0 0,8-11-24 0 0,-16 25-13 0 0,0-1 1 0 0,-1 1-1 0 0,1 0 0 0 0,0-1 0 0 0,0 1 0 0 0,1 0 0 0 0,-1 1 1 0 0,0-1-1 0 0,1 0 0 0 0,-1 1 0 0 0,1-1 0 0 0,-1 1 1 0 0,1 0-1 0 0,0 0 0 0 0,0 0 0 0 0,-1 0 0 0 0,1 0 0 0 0,0 1 1 0 0,0-1-1 0 0,0 1 0 0 0,0 0 0 0 0,0-1 0 0 0,0 2 0 0 0,0-1 1 0 0,0 0-1 0 0,0 0 0 0 0,-1 1 0 0 0,1 0 0 0 0,0-1 1 0 0,0 1-1 0 0,0 1 13 0 0,6 70-2443 0 0,-10-52-1445 0 0,1-6-5438 0 0,0-9 4285 0 0</inkml:trace>
  <inkml:trace contextRef="#ctx0" brushRef="#br0" timeOffset="3223.996">2136 342 2777 0 0,'0'0'2165'0'0,"0"0"-463"0"0,0 0-79 0 0,0 0 255 0 0,0 0 162 0 0,0 0-122 0 0,0 0-452 0 0,0 0-542 0 0,0 0-379 0 0,0 0-183 0 0,0 0-46 0 0,0 0 3 0 0,0 0 22 0 0,15-6-18 0 0,51-19-49 0 0,22 12 504 0 0,-82 61-462 0 0,-28 23-92 0 0,20-68-218 0 0,1-1 0 0 0,0 0-1 0 0,-1 1 1 0 0,1-1 0 0 0,0 1 0 0 0,0 0 0 0 0,1-1-1 0 0,-1 1 1 0 0,0 0 0 0 0,1-1 0 0 0,0 1 0 0 0,0 0-1 0 0,-1 0 1 0 0,2-1 0 0 0,-1 1 0 0 0,0 0 0 0 0,0 0-1 0 0,1-1 1 0 0,0 1 0 0 0,-1 0 0 0 0,1-1 0 0 0,0 1-1 0 0,0-1 1 0 0,1 1 0 0 0,-1-1 0 0 0,0 1 0 0 0,1-1-1 0 0,0 0 1 0 0,-1 0 0 0 0,1 0 0 0 0,0 0 0 0 0,0 0-1 0 0,0 0 1 0 0,0 0 0 0 0,1-1 0 0 0,-1 1 0 0 0,0-1-1 0 0,1 1 1 0 0,-1-1 0 0 0,1 0 0 0 0,-1 0 0 0 0,1 0-1 0 0,0 0-5 0 0,78 4-409 0 0,-49-10-8341 0 0,-27 2-2111 0 0</inkml:trace>
  <inkml:trace contextRef="#ctx0" brushRef="#br0" timeOffset="3732.005">2485 659 5745 0 0,'0'0'2977'0'0,"0"0"-1693"0"0,0 0-502 0 0,0 0 87 0 0,0 0 86 0 0,0 0-27 0 0,0 0-233 0 0,0 0-271 0 0,0 0-196 0 0,0 0-122 0 0,0 0-68 0 0,0 0-23 0 0,0 0 1 0 0,-13 20-17 0 0,-41 61-1 0 0,37-29-44 0 0,19-43 34 0 0,-1-7 28 0 0,-1 0 0 0 0,1 1 1 0 0,0-1-1 0 0,-1 0 1 0 0,1 0-1 0 0,0 0 0 0 0,0 0 1 0 0,1 0-1 0 0,-1 0 1 0 0,0 0-1 0 0,1 0 0 0 0,-1-1 1 0 0,1 1-1 0 0,-1 0 0 0 0,1-1 1 0 0,0 1-1 0 0,0-1 1 0 0,-1 0-1 0 0,1 0 0 0 0,0 0 1 0 0,0 1-1 0 0,1-2 1 0 0,-1 1-1 0 0,0 0 0 0 0,0 0 1 0 0,0-1-1 0 0,0 1 1 0 0,1-1-1 0 0,-1 0 0 0 0,0 0 1 0 0,1 1-1 0 0,-1-2 1 0 0,0 1-17 0 0,76-13 2196 0 0,-53-3-1821 0 0,0-1-1 0 0,0-1 1 0 0,-2-1-1 0 0,0-1 0 0 0,-2-1 1 0 0,0-1-1 0 0,-1 0 1 0 0,-2-2-1 0 0,0 0 0 0 0,-1-2 1 0 0,-2 0-1 0 0,0 0 1 0 0,-2-1-1 0 0,-1-1 0 0 0,8-27-374 0 0,-16 42-16 0 0,1 0-1 0 0,-1 0 1 0 0,-1-1-1 0 0,-1 0 0 0 0,0 1 1 0 0,0-1-1 0 0,-1 0 0 0 0,-1 0 1 0 0,-1 0-1 0 0,0 0 1 0 0,-2-12 16 0 0,2 20-60 0 0,-1-1 0 0 0,1 1 0 0 0,-1 0 0 0 0,0 0 1 0 0,-1 0-1 0 0,0 0 0 0 0,1 1 0 0 0,-2-1 0 0 0,1 1 1 0 0,-1-1-1 0 0,0 1 0 0 0,0 0 0 0 0,0 1 0 0 0,0-1 1 0 0,-1 1-1 0 0,0 0 0 0 0,0 0 0 0 0,0 0 0 0 0,-1 1 0 0 0,1-1 1 0 0,-1 1-1 0 0,1 1 0 0 0,-1-1 0 0 0,0 1 0 0 0,0 0 1 0 0,-4 0 59 0 0,4 1-53 0 0,-1 0 0 0 0,0 0 1 0 0,1 1-1 0 0,-1 0 0 0 0,1 1 0 0 0,-1-1 1 0 0,1 1-1 0 0,-1 0 0 0 0,1 1 1 0 0,-1 0-1 0 0,1 0 0 0 0,0 0 1 0 0,0 1-1 0 0,0-1 0 0 0,0 2 0 0 0,0-1 1 0 0,1 1-1 0 0,0-1 0 0 0,-1 1 1 0 0,1 1-1 0 0,1-1 0 0 0,-1 1 0 0 0,1 0 1 0 0,-1 0-1 0 0,1 0 0 0 0,-1 4 53 0 0,-5 5-7 0 0,1 1 0 0 0,0 0 0 0 0,1 0 0 0 0,1 0-1 0 0,1 1 1 0 0,0 0 0 0 0,1 0 0 0 0,1 1 0 0 0,-2 13 7 0 0,5-15 7 0 0,1 0 0 0 0,1 1 0 0 0,0-1 0 0 0,1 0 1 0 0,0 0-1 0 0,1 0 0 0 0,1 0 0 0 0,1 0 0 0 0,0-1 1 0 0,1 1-1 0 0,0-1 0 0 0,1-1 0 0 0,0 1 0 0 0,2-1 1 0 0,-1-1-1 0 0,2 0 0 0 0,-1 0 0 0 0,2 0 0 0 0,-1-1 1 0 0,2-1-1 0 0,-1 0 0 0 0,1-1 0 0 0,1 0 0 0 0,0 0 0 0 0,0-2 1 0 0,0 1-1 0 0,1-2 0 0 0,0 0 0 0 0,1 0 0 0 0,-1-2 1 0 0,1 0-1 0 0,0 0 0 0 0,14 1-7 0 0,104-9-497 0 0,-53-40-6163 0 0,-45 12-1896 0 0,-25 21 3850 0 0</inkml:trace>
  <inkml:trace contextRef="#ctx0" brushRef="#br0" timeOffset="4022.937">3367 368 2240 0 0,'0'0'2709'0'0,"0"0"-634"0"0,0 0-272 0 0,0 0 156 0 0,0 0 138 0 0,0 0-170 0 0,0 0-402 0 0,0 0-422 0 0,0 0-286 0 0,0 0-189 0 0,-16 34-146 0 0,-54 106-100 0 0,-6-6 195 0 0,65-115-612 0 0,1-1-1 0 0,0 2 0 0 0,1 0 1 0 0,2 0-1 0 0,0 0 0 0 0,0 1 1 0 0,2 0-1 0 0,-1 9 36 0 0,3-10-521 0 0,0 3-1643 0 0,2-7-9454 0 0,1-16 5882 0 0</inkml:trace>
  <inkml:trace contextRef="#ctx0" brushRef="#br0" timeOffset="4605.491">3080 412 14939 0 0,'0'0'968'0'0,"0"0"-478"0"0,0 0-70 0 0,0 0 211 0 0,0 0 158 0 0,0 0 10 0 0,0 0-125 0 0,0 0-165 0 0,0 0-105 0 0,0 0-39 0 0,0 0-11 0 0,0 0-30 0 0,30 33-21 0 0,96 103-34 0 0,-50-72 75 0 0,60 11-1823 0 0,-127-70-26 0 0,-1-2-2147 0 0,-3-2-2928 0 0,-1-1-2786 0 0</inkml:trace>
  <inkml:trace contextRef="#ctx0" brushRef="#br0" timeOffset="5035.029">3800 457 0 0 0,'0'0'423'0'0,"0"0"913"0"0,0 0 219 0 0,0 0 100 0 0,0 0 45 0 0,0 0-66 0 0,0 0-146 0 0,0 0-162 0 0,0 0-168 0 0,-32 6-153 0 0,-99 24-163 0 0,66 1 301 0 0,60-27-1114 0 0,-1 1 1 0 0,1-1 0 0 0,0 1 0 0 0,1 0 0 0 0,0 0 0 0 0,-1 1 0 0 0,2-1 0 0 0,-1 1 0 0 0,0 0 0 0 0,1 0 0 0 0,0 0-1 0 0,1 0 1 0 0,0 1 0 0 0,-1-1 0 0 0,2 1 0 0 0,-1-1 0 0 0,1 1 0 0 0,0 0 0 0 0,1 0 0 0 0,-1-1 0 0 0,1 1-1 0 0,1 0 1 0 0,-1 0 0 0 0,1-1 0 0 0,0 1 0 0 0,1 0 0 0 0,0-1 0 0 0,0 1 0 0 0,0-1 0 0 0,1 0 0 0 0,-1 1-1 0 0,2-1 1 0 0,-1 0 0 0 0,1-1 0 0 0,-1 1 0 0 0,2-1 0 0 0,-1 0 0 0 0,1 1-30 0 0,1-1 128 0 0,0 0 1 0 0,0-1 0 0 0,1 0-1 0 0,-1 0 1 0 0,1 0 0 0 0,0-1-1 0 0,0 0 1 0 0,1 0 0 0 0,-1-1-1 0 0,0 0 1 0 0,1 0-1 0 0,0-1 1 0 0,-1 0 0 0 0,1 0-1 0 0,0-1 1 0 0,-1 0 0 0 0,1 0-1 0 0,0-1 1 0 0,-1 0 0 0 0,1 0-1 0 0,0-1 1 0 0,-1 1-1 0 0,0-2 1 0 0,1 1 0 0 0,-1-1-1 0 0,0-1 1 0 0,0 1 0 0 0,0-1-1 0 0,-1 0 1 0 0,0 0 0 0 0,1-1-1 0 0,-2 0 1 0 0,1 0-1 0 0,0-1 1 0 0,2-3-129 0 0,6-8 11 0 0,0-1 0 0 0,-2-1 0 0 0,0 0-1 0 0,-1-1 1 0 0,0 0 0 0 0,-2 0 0 0 0,-1-1 0 0 0,0-1-1 0 0,-2 1 1 0 0,0-1 0 0 0,-1 0 0 0 0,-2 0 0 0 0,0-1 0 0 0,-1 1-1 0 0,-1-1 1 0 0,-2 0 0 0 0,0 1 0 0 0,-1-1 0 0 0,-1 1-1 0 0,-2 0 1 0 0,0 0 0 0 0,-1 0 0 0 0,-1 1 0 0 0,-1-1 0 0 0,-1 2-1 0 0,0-1 1 0 0,-6-6-11 0 0,-42-47-666 0 0,55 72 631 0 0,0 0 0 0 0,1 0 0 0 0,-1 1 1 0 0,0-1-1 0 0,0 1 0 0 0,0-1 0 0 0,0 1 0 0 0,0 0 0 0 0,0 0 1 0 0,0 0-1 0 0,-1 0 0 0 0,1 0 0 0 0,0 0 0 0 0,-1 0 0 0 0,1 1 0 0 0,0-1 1 0 0,-1 1-1 0 0,1 0 0 0 0,-1 0 0 0 0,1 0 0 0 0,-1 0 0 0 0,1 0 1 0 0,0 0-1 0 0,-1 1 0 0 0,1-1 0 0 0,-1 1 0 0 0,1 0 0 0 0,0 0 1 0 0,0 0-1 0 0,-1 0 0 0 0,1 0 0 0 0,0 0 0 0 0,0 0 0 0 0,0 1 1 0 0,0-1-1 0 0,0 1 35 0 0,-7 9-35 0 0,1 0 0 0 0,1 0 0 0 0,0 0 0 0 0,0 1 0 0 0,1 1-1 0 0,1-1 1 0 0,0 1 0 0 0,0-1 0 0 0,2 1 0 0 0,-1 1 0 0 0,2-1 0 0 0,0 0 0 0 0,0 1 0 0 0,1-1 0 0 0,1 1 0 0 0,0-1 0 0 0,1 1 0 0 0,1-1 0 0 0,0 1 0 0 0,1-1 0 0 0,2 7 35 0 0,-1-4-55 0 0,1-1 1 0 0,0 1 0 0 0,1-1-1 0 0,1 0 1 0 0,0 0-1 0 0,2-1 1 0 0,-1 0 0 0 0,2-1-1 0 0,-1 0 1 0 0,2 0 0 0 0,0-1-1 0 0,0 0 1 0 0,1-1-1 0 0,1 0 1 0 0,0-1 0 0 0,7 4 54 0 0,93 39-7395 0 0,-88-45 2549 0 0,-7-1-582 0 0</inkml:trace>
  <inkml:trace contextRef="#ctx0" brushRef="#br0" timeOffset="5565.988">4201 464 0 0 0,'0'0'1634'0'0,"0"0"211"0"0,0 0 20 0 0,0 0 113 0 0,0 0 35 0 0,0 0-144 0 0,0 0-276 0 0,0 0-350 0 0,0 0-330 0 0,0 0-228 0 0,0 0-169 0 0,0 0-102 0 0,0 0-49 0 0,-17 30-65 0 0,-50 93-29 0 0,66-122-260 0 0,0 0 1 0 0,-1 0 0 0 0,1 0 0 0 0,0 1-1 0 0,0-1 1 0 0,0 0 0 0 0,0 1-1 0 0,0-1 1 0 0,0 1 0 0 0,0-1 0 0 0,1 1-1 0 0,-1-1 1 0 0,0 1 0 0 0,1 0-1 0 0,0-1 1 0 0,-1 1 0 0 0,1 0-1 0 0,0-1 1 0 0,0 1 0 0 0,-1 0 0 0 0,1 0-1 0 0,1-1 1 0 0,-1 1 0 0 0,0 0-1 0 0,0 0 1 0 0,1-1 0 0 0,-1 1 0 0 0,1 0-1 0 0,-1-1 1 0 0,1 1 0 0 0,0-1-1 0 0,0 2-11 0 0,3 1 78 0 0,-3-1 28 0 0,1-1 1 0 0,0 1-1 0 0,0-1 0 0 0,0 1 1 0 0,1-1-1 0 0,-1 0 0 0 0,0 0 1 0 0,1 0-1 0 0,0 0 1 0 0,-1-1-1 0 0,1 1 0 0 0,0-1 1 0 0,0 1-1 0 0,0-1 0 0 0,0 0 1 0 0,0 0-1 0 0,0 0 1 0 0,0-1-1 0 0,0 1 0 0 0,0-1 1 0 0,0 0-1 0 0,1 1 0 0 0,-1-1 1 0 0,0-1-1 0 0,0 1 1 0 0,0 0-1 0 0,0-1 0 0 0,0 0 1 0 0,0 0-1 0 0,0 0 0 0 0,0 0 1 0 0,0 0-1 0 0,0 0 0 0 0,0-1 1 0 0,0 1-1 0 0,-1-1 1 0 0,1 0-1 0 0,-1 0 0 0 0,1 0 1 0 0,-1 0-1 0 0,0 0 0 0 0,1-2-106 0 0,224-254 1181 0 0,-227 257-1191 0 0,1 0 0 0 0,-1-1 1 0 0,1 1-1 0 0,0 0 0 0 0,-1-1 0 0 0,1 1 1 0 0,0 0-1 0 0,0 0 0 0 0,0 0 0 0 0,0 0 1 0 0,0 0-1 0 0,0 0 0 0 0,0 0 1 0 0,0 0-1 0 0,0 0 0 0 0,1 0 0 0 0,-1 0 1 0 0,0 1-1 0 0,0-1 0 0 0,1 0 0 0 0,-1 1 1 0 0,1-1-1 0 0,-1 1 0 0 0,0 0 1 0 0,1 0-1 0 0,-1-1 0 0 0,1 1 0 0 0,-1 0 1 0 0,1 0-1 0 0,-1 0 0 0 0,1 0 0 0 0,-1 0 1 0 0,0 1-1 0 0,1-1 0 0 0,-1 0 1 0 0,1 1-1 0 0,-1-1 0 0 0,0 1 0 0 0,1-1 1 0 0,-1 1-1 0 0,0 0 0 0 0,1 0 0 0 0,-1-1 1 0 0,0 1-1 0 0,0 0 0 0 0,0 0 1 0 0,0 0-1 0 0,0 0 0 0 0,0 0 0 0 0,0 1 1 0 0,0-1-1 0 0,0 0 0 0 0,-1 0 0 0 0,1 1 1 0 0,0-1-1 0 0,-1 0 0 0 0,1 1 1 0 0,-1-1 9 0 0,2 166-58 0 0,-22 115-479 0 0,5-57 67 0 0,14-202 375 0 0,-2-1-1 0 0,0 1 0 0 0,-2 0 1 0 0,0-1-1 0 0,-2 0 0 0 0,0 0 1 0 0,-2 0-1 0 0,-4 8 96 0 0,11-27 23 0 0,1 0 1 0 0,-1 0-1 0 0,0 0 1 0 0,0-1-1 0 0,-1 1 0 0 0,1 0 1 0 0,0-1-1 0 0,-1 0 1 0 0,1 1-1 0 0,-1-1 0 0 0,0 0 1 0 0,0 0-1 0 0,0 0 1 0 0,0-1-1 0 0,0 1 1 0 0,0-1-1 0 0,-1 0 0 0 0,1 0 1 0 0,0 0-1 0 0,-1 0 1 0 0,1 0-1 0 0,0-1 0 0 0,-1 0 1 0 0,1 1-1 0 0,-1-1 1 0 0,1-1-1 0 0,-1 1 0 0 0,1 0 1 0 0,0-1-1 0 0,-1 0 1 0 0,1 1-1 0 0,0-1 1 0 0,-1-1-1 0 0,1 1 0 0 0,0 0 1 0 0,0-1-1 0 0,0 0 1 0 0,0 1-1 0 0,0-1 0 0 0,0-1 1 0 0,1 1-1 0 0,-1 0 1 0 0,-2-3-24 0 0,0-8 4 0 0,0 0-1 0 0,0-1 1 0 0,1 1 0 0 0,1-1 0 0 0,1 0 0 0 0,0 0 0 0 0,0 0 0 0 0,1 0 0 0 0,1-1-1 0 0,1 1 1 0 0,0 0 0 0 0,0 0 0 0 0,2 0 0 0 0,-1 0 0 0 0,2 0 0 0 0,0 1-1 0 0,1-1 1 0 0,0 1 0 0 0,1 0 0 0 0,5-8-4 0 0,0 0-34 0 0,1 2-1 0 0,0-1 1 0 0,2 1-1 0 0,0 1 1 0 0,1 1-1 0 0,1 0 1 0 0,0 1-1 0 0,2 0 1 0 0,-1 2-1 0 0,2 0 1 0 0,0 1-1 0 0,9-4 35 0 0,96-24-6918 0 0,-112 41 662 0 0,-4 0-2450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51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1 600 0 0 0,'0'0'967'0'0,"0"0"402"0"0,0 0 328 0 0,0 0 93 0 0,0 0-137 0 0,0 0-250 0 0,0 0-240 0 0,0 0-148 0 0,0 0-60 0 0,0 0 5 0 0,3-4 2620 0 0,10-18-2007 0 0,102-157 1529 0 0,80-27-2648 0 0,-133 158-428 0 0,-61 49-66 0 0,1 1 0 0 0,-1 0-1 0 0,0-1 1 0 0,1 1 0 0 0,-1 0-1 0 0,0 0 1 0 0,0 0 0 0 0,-1 0-1 0 0,1 0 1 0 0,0 0 0 0 0,0 0-1 0 0,-1 0 1 0 0,0 0 0 0 0,1 0-1 0 0,-1 0 1 0 0,0 1 0 0 0,0-1-1 0 0,0 0 1 0 0,0 0 0 0 0,0 0-1 0 0,-1 0 1 0 0,1 0 0 0 0,-1 0-1 0 0,0 1 41 0 0,1 1-44 0 0,-5 231 255 0 0,5-233-200 0 0,1 0 0 0 0,-1-1 1 0 0,1 1-1 0 0,0-1 0 0 0,0 1 1 0 0,0-1-1 0 0,0 0 0 0 0,0 1 1 0 0,0-1-1 0 0,0 0 0 0 0,0 0 1 0 0,0 0-1 0 0,0 1 1 0 0,1-1-1 0 0,-1 0 0 0 0,0-1 1 0 0,1 1-1 0 0,-1 0 0 0 0,1 0 1 0 0,-1-1-1 0 0,1 1 0 0 0,-1-1 1 0 0,1 1-1 0 0,0-1 0 0 0,-1 1 1 0 0,1-1-1 0 0,0 0 0 0 0,-1 0 1 0 0,1 0-1 0 0,0 0 0 0 0,-1 0 1 0 0,1 0-1 0 0,0-1 0 0 0,-1 1 1 0 0,1 0-1 0 0,-1-1 0 0 0,1 1 1 0 0,-1-1-1 0 0,1 0 0 0 0,-1 0 1 0 0,1 1-1 0 0,-1-1 0 0 0,1 0 1 0 0,-1 0-1 0 0,0 0 0 0 0,0 0 1 0 0,1-1-1 0 0,-1 1-11 0 0,73-58 143 0 0,-2-4-1 0 0,-3-3 1 0 0,22-31-143 0 0,19-18-59 0 0,-70 70-190 0 0,-45 69-156 0 0,-32 64 510 0 0,26-65-42 0 0,0 0 1 0 0,1 1-1 0 0,2 1 1 0 0,0-1-1 0 0,2 2 1 0 0,0-1-1 0 0,2 0 1 0 0,-1 21-64 0 0,5-37 6 0 0,-1-5-8 0 0,1 1 0 0 0,0-1 0 0 0,-1 1 0 0 0,1 0 0 0 0,1-1 0 0 0,-1 1 0 0 0,1-1 0 0 0,-1 1 0 0 0,1-1 0 0 0,1 1 0 0 0,-1-1 0 0 0,1 0 0 0 0,-1 1 1 0 0,1-1-1 0 0,0 0 0 0 0,1 0 0 0 0,-1 0 0 0 0,1 0 0 0 0,0-1 0 0 0,0 1 0 0 0,0-1 0 0 0,2 3 2 0 0,5 3-41 0 0,-3-2-3734 0 0,-4-5-7194 0 0,-2-2 4013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51.4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7314 0 0,'0'0'1516'0'0,"0"0"-813"0"0,0 0-367 0 0,0 0 285 0 0,0 0 433 0 0,0 0 259 0 0,0 0 17 0 0,0 0-128 0 0,0 0-173 0 0,0 0-142 0 0,31 10-80 0 0,100 33-66 0 0,-13-30 577 0 0,76-14 1448 0 0,128-20-2766 0 0,-104 1 314 0 0,-124 18-4696 0 0,-99 5-5083 0 0,0 1 5026 0 0,0-4-526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2:16.60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161 929 1816 0 0,'0'0'2753'0'0,"0"0"-802"0"0,0 0-423 0 0,0 0 63 0 0,0 0 192 0 0,0 0 78 0 0,0 0-215 0 0,0 0-408 0 0,0 0-403 0 0,0 0-332 0 0,0 0-214 0 0,-3-2-115 0 0,-6-3 5 0 0,21 18 168 0 0,5 7 19 0 0,94 182 674 0 0,-93-163-1778 0 0,-1 1 0 0 0,-2 1 0 0 0,-2 1 0 0 0,7 38 738 0 0,-16-42-4250 0 0,-2-1-7417 0 0,-2-30 10636 0 0</inkml:trace>
  <inkml:trace contextRef="#ctx0" brushRef="#br0" timeOffset="428.123">0 947 0 0 0,'0'0'272'0'0,"0"0"550"0"0,0 0 68 0 0,0 0 156 0 0,0 0 270 0 0,0 0 137 0 0,0 0-93 0 0,0 0-227 0 0,0 0-200 0 0,0 0-92 0 0,22-32-83 0 0,71-102-76 0 0,-25 69 211 0 0,-53 57-727 0 0,2-2-24 0 0,1 0-1 0 0,1 1 0 0 0,0 1 0 0 0,0 1 1 0 0,0 1-1 0 0,1 0 0 0 0,0 1 0 0 0,0 2 0 0 0,0 0 1 0 0,13 0-142 0 0,-30 3 13 0 0,0 0 0 0 0,0 0 1 0 0,0 1-1 0 0,1 0 0 0 0,-1-1 1 0 0,0 1-1 0 0,0 0 0 0 0,0 1 1 0 0,-1-1-1 0 0,1 0 0 0 0,0 1 1 0 0,0 0-1 0 0,-1-1 0 0 0,1 1 1 0 0,-1 0-1 0 0,1 0 0 0 0,-1 1 1 0 0,0-1-1 0 0,0 0 0 0 0,0 1 1 0 0,0-1-1 0 0,-1 1 0 0 0,1 0 1 0 0,0-1-1 0 0,-1 1 0 0 0,0 0 1 0 0,0 0-1 0 0,0 0 0 0 0,0 0 1 0 0,0 0-1 0 0,-1 0 0 0 0,1 0 1 0 0,-1 1-1 0 0,0-1 0 0 0,0 0 1 0 0,0 3-14 0 0,-17 118 569 0 0,11-107-685 0 0,0-1-1 0 0,0 0 0 0 0,-2 0 1 0 0,0-1-1 0 0,0 0 0 0 0,-2 0 1 0 0,0-1-1 0 0,0 0 0 0 0,-1-1 1 0 0,-1 0-1 0 0,0-1 1 0 0,-1 0-1 0 0,-4 2 117 0 0,-1-8-2051 0 0,12-5-1240 0 0,-1-1-3760 0 0,7 0 5933 0 0</inkml:trace>
  <inkml:trace contextRef="#ctx0" brushRef="#br0" timeOffset="679.51">624 907 5081 0 0,'0'0'1482'0'0,"0"0"-297"0"0,0 0-110 0 0,0 0 29 0 0,0 0-73 0 0,0 0-244 0 0,0 0-311 0 0,0 0-228 0 0,-16 31-136 0 0,-47 98-78 0 0,46-67-46 0 0,18-53-4 0 0,0-5-5 0 0,-1 0 0 0 0,0-1 0 0 0,1 1 0 0 0,0 0 0 0 0,0 0 0 0 0,0-1 0 0 0,1 1 0 0 0,-1-1 0 0 0,1 1 0 0 0,0-1 0 0 0,-1 1 0 0 0,2-1 1 0 0,-1 0-1 0 0,0 0 0 0 0,1 0 0 0 0,-1 0 0 0 0,1-1 0 0 0,0 1 0 0 0,0-1 0 0 0,0 1 0 0 0,0-1 0 0 0,0 0 0 0 0,1 0 0 0 0,-1 0 0 0 0,1-1 0 0 0,-1 1 0 0 0,1-1 1 0 0,0 0-1 0 0,-1 0 0 0 0,1 0 0 0 0,0-1 0 0 0,0 1 0 0 0,0-1 21 0 0,1 0 94 0 0,0 0-1 0 0,-1 0 1 0 0,1-1 0 0 0,-1 1-1 0 0,1-1 1 0 0,-1 0 0 0 0,1-1-1 0 0,-1 1 1 0 0,0-1 0 0 0,1 0-1 0 0,-1 0 1 0 0,0 0 0 0 0,0 0-1 0 0,-1-1 1 0 0,1 0 0 0 0,0 0 0 0 0,-1 0-1 0 0,1 0 1 0 0,-1 0 0 0 0,2-4-94 0 0,4-4 390 0 0,0-1 1 0 0,-1 0 0 0 0,-1 0 0 0 0,0 0 0 0 0,-1-1 0 0 0,0 0-1 0 0,-1-1 1 0 0,0 1 0 0 0,-1-1 0 0 0,-1 0 0 0 0,0 0 0 0 0,-1 0 0 0 0,-1 0-1 0 0,0-1 1 0 0,-1-8-391 0 0,0 18 45 0 0,-1 0 1 0 0,0 0-1 0 0,0 0 0 0 0,0 0 0 0 0,-1 0 1 0 0,1 0-1 0 0,-1 0 0 0 0,0 1 0 0 0,-1-1 1 0 0,1 1-1 0 0,-1-1 0 0 0,0 1 0 0 0,0 0 1 0 0,0 0-1 0 0,-1 0 0 0 0,1 1 0 0 0,-1-1 1 0 0,-2-1-46 0 0,3 3-112 0 0,1 0 1 0 0,0 1 0 0 0,-1-1 0 0 0,1 1-1 0 0,-1 0 1 0 0,0 0 0 0 0,1 0 0 0 0,-1 0-1 0 0,0 0 1 0 0,0 0 0 0 0,0 1 0 0 0,0-1-1 0 0,1 1 1 0 0,-1 0 0 0 0,0 0 0 0 0,0 0 0 0 0,0 0-1 0 0,0 0 1 0 0,0 1 0 0 0,0-1 0 0 0,-2 2 111 0 0,-11 10-3700 0 0,8 0-3147 0 0,4-5-717 0 0</inkml:trace>
  <inkml:trace contextRef="#ctx0" brushRef="#br0" timeOffset="992.263">934 833 9298 0 0,'0'0'1662'0'0,"0"0"-467"0"0,0 0-141 0 0,0 0 5 0 0,0 0-94 0 0,0 0-243 0 0,0 0-295 0 0,0 0-181 0 0,0 0-66 0 0,0 0-32 0 0,0 0-36 0 0,0 0-14 0 0,0 0-23 0 0,4 17-20 0 0,17 80-14 0 0,-5-61-609 0 0,-11-30-3461 0 0,1-4-3949 0 0,-5-2 3216 0 0</inkml:trace>
  <inkml:trace contextRef="#ctx0" brushRef="#br0" timeOffset="1198.756">739 542 0 0 0,'0'0'0'0'0,"0"0"0"0"0,0 0 0 0 0,0 0 0 0 0</inkml:trace>
  <inkml:trace contextRef="#ctx0" brushRef="#br0" timeOffset="1665.96">1136 877 3113 0 0,'0'0'1453'0'0,"0"0"-71"0"0,0 0 282 0 0,0 0 267 0 0,0 0-22 0 0,0 0-329 0 0,0 0-406 0 0,0 0-279 0 0,0 0-157 0 0,0 0-119 0 0,0 0-103 0 0,0 0-81 0 0,0 0-62 0 0,2-30-38 0 0,7-134 200 0 0,3 97-130 0 0,-11 68-475 0 0,1-1 0 0 0,-1 1-1 0 0,1-1 1 0 0,-1 1-1 0 0,1 0 1 0 0,-1-1-1 0 0,0 1 1 0 0,1 0-1 0 0,-1 0 1 0 0,0 0 0 0 0,0 0-1 0 0,0 0 1 0 0,1 0-1 0 0,-1 1 1 0 0,-1-1-1 0 0,1 0 1 0 0,0 0-1 0 0,0 1 1 0 0,0-1 0 0 0,-1 1-1 0 0,1-1 1 0 0,0 1-1 0 0,-1-1 1 0 0,1 1-1 0 0,-1-1 1 0 0,0 1-1 0 0,0-1 1 0 0,1 1 70 0 0,0 3-8 0 0,1 1 0 0 0,0-1 0 0 0,0 0 0 0 0,0 1 0 0 0,1-1 1 0 0,0 0-1 0 0,0-1 0 0 0,0 1 0 0 0,0 0 0 0 0,1-1 0 0 0,0 0 0 0 0,0 0 0 0 0,0 0 0 0 0,0 0 0 0 0,1-1 1 0 0,-1 1-1 0 0,1-1 0 0 0,0 0 0 0 0,0-1 0 0 0,0 1 0 0 0,1-1 0 0 0,-1 0 0 0 0,0 0 0 0 0,1-1 0 0 0,-1 0 1 0 0,1 0-1 0 0,1 0 8 0 0,-5-3 174 0 0,1 0 0 0 0,-1 0 0 0 0,0 0 0 0 0,0 0 0 0 0,-1 0 0 0 0,1-1 0 0 0,0 1 0 0 0,-1 0 0 0 0,1-1 0 0 0,-1 0 0 0 0,0 1 0 0 0,0-1 0 0 0,0 0 0 0 0,0 0 0 0 0,0 0 0 0 0,-1 1 0 0 0,1-1 0 0 0,-1 0 0 0 0,0-1-174 0 0,12-102 2074 0 0,-2 12-4067 0 0,5 33-9431 0 0,-14 57 2589 0 0</inkml:trace>
  <inkml:trace contextRef="#ctx0" brushRef="#br0" timeOffset="1977.504">1477 1 3361 0 0,'0'0'2815'0'0,"0"0"-1340"0"0,0 0-496 0 0,0 0 157 0 0,0 0 206 0 0,0 0 77 0 0,0 0-152 0 0,0 0-287 0 0,0 0-191 0 0,0 0-102 0 0,0 0-71 0 0,0 0-92 0 0,6 19-82 0 0,33 92 187 0 0,94 157-206 0 0,-107-194-3086 0 0,-23-58-2578 0 0,-2 1-4357 0 0,-1-14 8216 0 0</inkml:trace>
  <inkml:trace contextRef="#ctx0" brushRef="#br0" timeOffset="2184.358">1376 244 4185 0 0,'0'0'1319'0'0,"0"0"-283"0"0,0 0-14 0 0,0 0 65 0 0,0 0-51 0 0,0 0-159 0 0,0 0-186 0 0,0 0-164 0 0,30-13-104 0 0,97-40-105 0 0,-36 11 480 0 0,-53 24-2812 0 0,-8 7-4666 0 0,-24 8 2055 0 0</inkml:trace>
  <inkml:trace contextRef="#ctx0" brushRef="#br0" timeOffset="2551.562">847 251 10570 0 0,'0'0'2305'0'0,"0"0"-428"0"0,0 0-144 0 0,0 0-34 0 0,0 0-177 0 0,0 0-362 0 0,0 0-381 0 0,0 0-286 0 0,0 0-160 0 0,0 0-67 0 0,0 0-95 0 0,0 0-67 0 0,0 0-60 0 0,0 0-72 0 0,0 0-68 0 0,0 0-99 0 0,15 5-3667 0 0,-5-2-4553 0 0,-5-3-2045 0 0</inkml:trace>
  <inkml:trace contextRef="#ctx0" brushRef="#br0" timeOffset="3174.505">1173 1264 10538 0 0,'0'0'1337'0'0,"0"0"-571"0"0,0 0-215 0 0,0 0 89 0 0,0 0 152 0 0,0 0 62 0 0,0 0-102 0 0,0 0-154 0 0,0 0-101 0 0,0 0-38 0 0,0 0 10 0 0,0 0 6 0 0,0 0-24 0 0,8 33-55 0 0,24 104-77 0 0,34 64 470 0 0,-23-70-127 0 0,-22-67-1957 0 0,0-1-5479 0 0,-19-56-1870 0 0,-2-6 4012 0 0</inkml:trace>
  <inkml:trace contextRef="#ctx0" brushRef="#br0" timeOffset="3591.827">1052 1278 4137 0 0,'0'0'1181'0'0,"0"0"-254"0"0,0 0 18 0 0,0 0 169 0 0,0 0 68 0 0,0 0-155 0 0,0 0-298 0 0,0 0-239 0 0,0 0-147 0 0,0 0-95 0 0,0 0-48 0 0,0 0-10 0 0,35-27 1 0 0,111-85 25 0 0,-143 109-195 0 0,-1 0-1 0 0,1 0 1 0 0,1 0-1 0 0,-1 1 1 0 0,0-1 0 0 0,1 1-1 0 0,-1 0 1 0 0,1 0-1 0 0,-1 0 1 0 0,1 0-1 0 0,0 0 1 0 0,0 1 0 0 0,0 0-1 0 0,0 0 1 0 0,0 0-1 0 0,0 0 1 0 0,0 1-1 0 0,1-1 1 0 0,1 1-21 0 0,7 1 109 0 0,3-1 60 0 0,-10-1-125 0 0,0 0-1 0 0,0 0 1 0 0,0 0 0 0 0,0 1-1 0 0,1 0 1 0 0,-1 0 0 0 0,0 0-1 0 0,0 1 1 0 0,0 0 0 0 0,0 0-1 0 0,0 1 1 0 0,0 0 0 0 0,-1 0-1 0 0,1 0 1 0 0,0 0 0 0 0,-1 1-1 0 0,0 0 1 0 0,1 0 0 0 0,-1 1-1 0 0,0-1 1 0 0,-1 1 0 0 0,1 0-1 0 0,-1 0 1 0 0,0 1 0 0 0,0 0-1 0 0,0-1 1 0 0,0 1 0 0 0,-1 0-1 0 0,0 1-43 0 0,0 3 114 0 0,0 1-1 0 0,-1 0 1 0 0,0 1 0 0 0,0-1-1 0 0,-1 0 1 0 0,-1 0 0 0 0,0 1-1 0 0,0-1 1 0 0,-1 0-1 0 0,0 1 1 0 0,-1-1 0 0 0,0 0-1 0 0,-1 0 1 0 0,0 0 0 0 0,0-1-1 0 0,-1 1 1 0 0,0-1-1 0 0,-1 1 1 0 0,0-2 0 0 0,-5 8-114 0 0,-4 7-51 0 0,-1-1 1 0 0,-1 0 0 0 0,-1-1 0 0 0,-1-1 0 0 0,-1 0-1 0 0,-17 13 51 0 0,-2-8-2204 0 0,10-14-7168 0 0,21-10 3922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  <inkml:brush xml:id="br3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2" timeOffset="41305.342">3954 4477 0 0 0,'0'0'576'0'0,"0"0"328"0"0,0 0 113 0 0,0-3-4 0 0,0-5 203 0 0,-7-3 11172 0 0,-4 22-12296 0 0,-91 132 950 0 0,20-26-634 0 0,0 17-193 0 0,-12 23-15 0 0,-17-21 69 0 0,34-42-140 0 0,-49 81-102 0 0,53-79-19 0 0,39-48 22 0 0,-59 74 56 0 0,24-48 4 0 0,18-16-28 0 0,-30 56-66 0 0,38-65 50 0 0,11-4 22 0 0,15-20-42 0 0,0-3 296 0 0,8-11-453 0 0,29-33-7240 0 0,-14 14 1870 0 0,1 1-1726 0 0</inkml:trace>
  <inkml:trace contextRef="#ctx0" brushRef="#br2" timeOffset="42379.415">3925 4488 0 0 0,'0'0'984'0'0,"-4"7"7505"0"0,-1-7-7610 0 0,-57 0 6064 0 0,-79-25-3687 0 0,57-2-1412 0 0,81 26-1677 0 0,-1 0-196 0 0,21 15-222 0 0,28 42 245 0 0,-3 2 1 0 0,-2 3-1 0 0,10 23 6 0 0,8 77 20 0 0,-42-92 17 0 0,-12-62 239 0 0,-2-19 535 0 0,-1-19-280 0 0,-1 22-506 0 0,17-192 393 0 0,-6 153-1334 0 0,18-61 1305 0 0,-15 75-5505 0 0,3 1-5445 0 0,-13 28 2382 0 0</inkml:trace>
  <inkml:trace contextRef="#ctx0" brushRef="#br3" timeOffset="107963.067">2520 5905 0 0 0,'0'0'760'0'0,"0"0"406"0"0,0 0 223 0 0,0 0 236 0 0,0 0 216 0 0,0 0 23 0 0,0 0-191 0 0,0 0-254 0 0,0 0-248 0 0,0 0-213 0 0,-2-1-122 0 0,37-5 4200 0 0,30 15-3465 0 0,-49 1-1421 0 0,-1 1 0 0 0,0 0 0 0 0,-1 2 0 0 0,-1-1 1 0 0,1 2-1 0 0,-2 0 0 0 0,0 0 0 0 0,-1 1 1 0 0,0 1-1 0 0,-1-1 0 0 0,-1 3-150 0 0,49 63 385 0 0,42 27-49 0 0,-88-97-298 0 0,39 18 206 0 0,-50-29-216 0 0,-1 0 17 0 0,0 0 23 0 0,0 0-48 0 0,-8-36-3822 0 0,5 27-274 0 0,0-1-3520 0 0,2 6-1055 0 0</inkml:trace>
  <inkml:trace contextRef="#ctx0" brushRef="#br3" timeOffset="108498.71">3168 5905 0 0 0,'0'0'1720'0'0,"0"0"170"0"0,0 0-96 0 0,0 0-287 0 0,0 0-291 0 0,0 0-201 0 0,0 0-91 0 0,0 0-41 0 0,0 0 1 0 0,-1-4-13 0 0,-4-13-55 0 0,-3 12 3617 0 0,-10 9-3370 0 0,17-3-660 0 0,-87 47 1133 0 0,-221 109-101 0 0,-4-44-323 0 0,279-97-940 0 0,34-16-213 0 0,0 0-26 0 0,6 18-1272 0 0,17-14-2720 0 0,-8-4-4393 0 0,-13 0 7076 0 0,2 0-6964 0 0</inkml:trace>
  <inkml:trace contextRef="#ctx0" brushRef="#br3" timeOffset="115657.36">2294 6402 0 0 0,'0'0'891'0'0,"0"0"10"0"0,0 0-150 0 0,0 0-195 0 0,0 0-160 0 0,0 0-65 0 0,-23 13 7 0 0,-107 56 496 0 0,-71 49 3123 0 0,-308 194 2133 0 0,256-165-5112 0 0,202-110-891 0 0,52-36-94 0 0,0 1-1 0 0,-1-1 1 0 0,1 0-1 0 0,0 0 1 0 0,-1 0-1 0 0,1 0 1 0 0,0-1-1 0 0,0 1 1 0 0,0 0-1 0 0,0 0 1 0 0,0 0-1 0 0,0-1 1 0 0,0 1-1 0 0,0 0 1 0 0,0-1-1 0 0,0 1 1 0 0,1-1-1 0 0,-1 0 1 0 0,0 1-1 0 0,0-1 1 0 0,0 0-1 0 0,1 0 1 0 0,-1 1-1 0 0,0-1 1 0 0,0 0-1 0 0,1 0 1 0 0,-1 0-1 0 0,0-1 1 0 0,0 1-1 0 0,1 0 1 0 0,-1 0-1 0 0,1-1 8 0 0,40-1 227 0 0,-1-2 0 0 0,1-2 0 0 0,-1-2 0 0 0,0-2 0 0 0,18-7-227 0 0,206-27 297 0 0,-185 35-257 0 0,-26 2-274 0 0,-61 29 156 0 0,-170 126 221 0 0,142-119-239 0 0,-1-2 0 0 0,0-1 0 0 0,-2-2 0 0 0,-21 9 96 0 0,-19 13-256 0 0,-439 270 300 0 0,-109 44 2190 0 0,407-224-974 0 0,265-143-2238 0 0,28-26-1283 0 0,-31 0-7413 0 0,-33 25 2516 0 0</inkml:trace>
  <inkml:trace contextRef="#ctx0" brushRef="#br3" timeOffset="116660.136">2130 6439 0 0 0,'0'0'200'0'0,"0"0"631"0"0,0 0 258 0 0,0 0 100 0 0,-4 0 3931 0 0,-14 0-937 0 0,-2 0-1399 0 0,-29 0 1357 0 0,40 0-3907 0 0,0-1-1 0 0,0 0 1 0 0,1 0-1 0 0,-1-1 1 0 0,1 0-1 0 0,-1-1 1 0 0,1 0-1 0 0,0 0 1 0 0,0-1 0 0 0,0 0-1 0 0,-7-4-233 0 0,-27-18 739 0 0,41 26-748 0 0,0 1-1 0 0,0 0 1 0 0,0-1 0 0 0,-1 1 0 0 0,1 0-1 0 0,0 0 1 0 0,0 0 0 0 0,0-1 0 0 0,0 1-1 0 0,0 0 1 0 0,1 0 0 0 0,-1 0 0 0 0,0 1-1 0 0,0-1 1 0 0,1 0 0 0 0,-1 0 0 0 0,1 0-1 0 0,-1 0 1 0 0,1 1 0 0 0,-1-1 0 0 0,1 0-1 0 0,0 1 1 0 0,-1-1 0 0 0,1 0 0 0 0,0 1-1 0 0,0-1 1 0 0,0 0 0 0 0,0 1 0 0 0,0-1-1 0 0,1 0 1 0 0,-1 0 0 0 0,0 1 0 0 0,1-1-1 0 0,-1 0 1 0 0,0 1 0 0 0,1-1 0 0 0,0 1 9 0 0,-1 3 4 0 0,0-1-8 0 0,-1 18-11 0 0,1-1 0 0 0,1 1 0 0 0,1-1 0 0 0,1 0-1 0 0,1 1 1 0 0,0-1 0 0 0,7 16 15 0 0,1-7-14 0 0,-2 2 1 0 0,-1-1-1 0 0,-1 1 1 0 0,-2 1-1 0 0,-1-1 1 0 0,-2 1-1 0 0,-1 12 14 0 0,-14-8 5 0 0,11-34 13 0 0,1-2 0 0 0,0-1 13 0 0,0 0 4 0 0,0 0-7 0 0,0 0 26 0 0,0 0 4 0 0,0 0 0 0 0,0 0 11 0 0,30-63 395 0 0,169-260 164 0 0,-119 197-2497 0 0,-63 106-776 0 0,-2 8-6123 0 0,-6 7-1718 0 0</inkml:trace>
  <inkml:trace contextRef="#ctx0" brushRef="#br2" timeOffset="147885.516">3958 4477 0 0 0,'86'10'536'0'0,"35"9"4404"0"0,91 14-911 0 0,122 19-1370 0 0,139 36-1667 0 0,-182-29-820 0 0,21-14-150 0 0,-162-15-14 0 0,39 6 93 0 0,71-33 119 0 0,-221 15-241 0 0,-16-14 130 0 0,-28 4 2022 0 0,-65-23-1175 0 0,6-29 90 0 0,-20-33 430 0 0,80 72-1399 0 0,-1 1 0 0 0,1 1 0 0 0,-1-1 0 0 0,0 1 1 0 0,0 0-1 0 0,-1 0 0 0 0,1 0 0 0 0,-1 0 0 0 0,1 1 0 0 0,-1 0 0 0 0,0 1 0 0 0,0-1 0 0 0,0 1 0 0 0,0 0 0 0 0,-5 0-77 0 0,11 1-86 0 0,-2 22-156 0 0,3 20 178 0 0,-14 127-37 0 0,-39-23-132 0 0,-1-69 217 0 0,53-77 15 0 0,0 0 0 0 0,0-1 0 0 0,0 1 0 0 0,0 0 0 0 0,1 0 0 0 0,-1-1 0 0 0,0 1 0 0 0,0 0 0 0 0,1 0 0 0 0,-1 0 0 0 0,0 0 0 0 0,0-1 0 0 0,1 1 0 0 0,-1 0 0 0 0,0 0 0 0 0,0 0 0 0 0,1 0 0 0 0,-1 0 0 0 0,0 0 0 0 0,0 0 0 0 0,1 0 0 0 0,-1 0 0 0 0,0 0 0 0 0,1 0 0 0 0,-1 0 1 0 0,0 0-1 0 0,1 0 0 0 0,-1 0 0 0 0,0 0 0 0 0,0 0 0 0 0,1 0 0 0 0,-1 0 0 0 0,0 0 0 0 0,0 0 0 0 0,1 0 0 0 0,-1 0 0 0 0,0 1 0 0 0,0-1 0 0 0,1 0 0 0 0,-1 0 0 0 0,0 0 0 0 0,0 1 0 0 0,1-1 0 0 0,-1 0 0 0 0,0 0 0 0 0,0 0 0 0 0,0 1 0 0 0,0-1 0 0 0,1 0 0 0 0,-1 0 0 0 0,0 1 0 0 0,0-1 1 0 0,0 0-1 0 0,0 1 0 0 0,0-1 0 0 0,0 0 0 0 0,0 0 0 0 0,0 1 0 0 0,0-1 0 0 0,0 0 0 0 0,0 1 1 0 0,179-90 232 0 0,-39 9-85 0 0,-132 74-321 0 0,0-1 383 0 0,-6-1-5778 0 0,-2 7-77 0 0,0 1-3284 0 0</inkml:trace>
  <inkml:trace contextRef="#ctx0" brushRef="#br2" timeOffset="169861.261">3222 6042 0 0 0,'0'0'0'0'0,"0"0"0"0"0,0 0 0 0 0,0 0 0 0 0,0 0 0 0 0,0 0 0 0 0,0 0 0 0 0</inkml:trace>
  <inkml:trace contextRef="#ctx0" brushRef="#br3" timeOffset="171556.221">3325 5927 0 0 0,'0'0'0'0'0,"0"0"0"0"0,0 0 0 0 0,0 0 0 0 0,0 0 0 0 0,0 0 0 0 0,0 0 0 0 0,0 0 0 0 0,0 0 0 0 0,0 0 0 0 0,0 0 0 0 0</inkml:trace>
  <inkml:trace contextRef="#ctx0" brushRef="#br3" timeOffset="173846.27">3069 6053 0 0 0,'-70'7'0'0'0,"-11"-3"0"0"0,7 36 0 0 0,13-11 0 0 0,66-30 8691 0 0,11-2-3368 0 0,32-6-2581 0 0,235-59 1877 0 0,143-64-2797 0 0,-180 62-1173 0 0,72-19 52 0 0,-129 38-516 0 0,150-59 87 0 0,-29 0 125 0 0,-104 51-283 0 0,-25-11 18 0 0,-93 47-68 0 0,5-2-13 0 0,24-16-50 0 0,87-25 63 0 0,-100 30-7 0 0,-46 25-5 0 0,-28 3-70 0 0,34-18 28 0 0,-49 24 119 0 0,-29 4 256 0 0,-169-13-505 0 0,96-7 70 0 0,-12-8 104 0 0,4 4-82 0 0,94 22 9 0 0,-2 29-551 0 0,19 70 346 0 0,-3-26 157 0 0,-3 1 0 0 0,-3-1 0 0 0,-4 1-1 0 0,-4 48 68 0 0,1-63-27 0 0,0-59 42 0 0,12-59 707 0 0,53-29-682 0 0,95-121 97 0 0,-83 113 2 0 0,-73 117-4225 0 0,-9 5-3404 0 0,1-12 422 0 0,0-6-530 0 0</inkml:trace>
  <inkml:trace contextRef="#ctx0" brushRef="#br3" timeOffset="177271.947">4247 5206 0 0 0,'0'0'213'0'0,"0"0"701"0"0,0 0 61 0 0,0 0-107 0 0,0 0-49 0 0,4 15-18 0 0,24 107 2992 0 0,-1-24 1419 0 0,-25-91 573 0 0,-6-15-2698 0 0,-1 2-4037 0 0,-14-37 1770 0 0,17-57-255 0 0,4 85-556 0 0,1 0-1 0 0,0 1 1 0 0,1-1-1 0 0,0 1 1 0 0,1 0-1 0 0,1 1 1 0 0,0-1-1 0 0,1 1 1 0 0,1 0-1 0 0,0 1 1 0 0,0 0-1 0 0,1 0 1 0 0,8-8-9 0 0,45-34-73 0 0,-60 53 64 0 0,0-1 0 0 0,0 1 0 0 0,-1 1 0 0 0,1-1 0 0 0,0 0 1 0 0,0 0-1 0 0,1 1 0 0 0,-1-1 0 0 0,0 1 0 0 0,0-1 1 0 0,0 1-1 0 0,0 0 0 0 0,0 0 0 0 0,1 0 0 0 0,-1 0 0 0 0,0 0 1 0 0,0 1-1 0 0,0-1 0 0 0,0 1 0 0 0,0-1 0 0 0,0 1 1 0 0,0 0-1 0 0,0 0 0 0 0,0 0 0 0 0,0 0 0 0 0,0 0 0 0 0,0 0 1 0 0,-1 0-1 0 0,1 1 0 0 0,0-1 0 0 0,0 2 9 0 0,0-1-46 0 0,-1 1 0 0 0,0 0-1 0 0,0-1 1 0 0,0 1 0 0 0,0 0 0 0 0,0 0-1 0 0,-1 0 1 0 0,1 0 0 0 0,-1 0-1 0 0,1 0 1 0 0,-1 0 0 0 0,0 0 0 0 0,-1 0-1 0 0,1 0 1 0 0,0 0 0 0 0,-1 0 0 0 0,1 0-1 0 0,-1-1 1 0 0,0 1 0 0 0,0 0 0 0 0,0 0-1 0 0,-1 0 1 0 0,0 0 46 0 0,-16 35-5573 0 0,16-32 2621 0 0,2 1-5296 0 0,0-6 3419 0 0</inkml:trace>
  <inkml:trace contextRef="#ctx0" brushRef="#br3" timeOffset="177688.223">4842 4760 1016 0 0,'0'0'1427'0'0,"0"0"50"0"0,0 0 206 0 0,0 0 260 0 0,0 0 102 0 0,0 0-224 0 0,0 0-425 0 0,0 0-388 0 0,0 0-262 0 0,0 0-150 0 0,0 0-47 0 0,0 0-15 0 0,0 0-50 0 0,-6 13-51 0 0,-45 100 1044 0 0,42-91-1227 0 0,3-7 929 0 0,2-6-3231 0 0,1-1-2825 0 0,-1 0-3921 0 0,4-8 4461 0 0</inkml:trace>
  <inkml:trace contextRef="#ctx0" brushRef="#br3" timeOffset="178376.765">4076 4963 0 0 0,'0'0'305'0'0,"0"0"925"0"0,0 0 181 0 0,0 0-87 0 0,0 0-97 0 0,0 0-56 0 0,0 0-32 0 0,0 0-17 0 0,0 0-22 0 0,10-8-65 0 0,31-22-67 0 0,65-2 3645 0 0,-35 13-3440 0 0,-52 10-799 0 0,-16 4 2190 0 0,-3 5-2513 0 0,-24-30 527 0 0,-60-58-2355 0 0,80 79-1200 0 0,2 4-2025 0 0,2 1-5931 0 0</inkml:trace>
  <inkml:trace contextRef="#ctx0" brushRef="#br1" timeOffset="191880.192">2520 3910 3129 0 0,'0'0'-3129'0'0</inkml:trace>
  <inkml:trace contextRef="#ctx0" brushRef="#br2" timeOffset="197694.487">3124 4591 0 0 0,'0'0'1040'0'0,"0"0"591"0"0,0 0 332 0 0,0 0 42 0 0,0 0-208 0 0,0 0-260 0 0,0 0-226 0 0,0 0-175 0 0,0 0-106 0 0,-3-6-102 0 0,-16-28 643 0 0,18 33-1464 0 0,0 1 1 0 0,-1-1-1 0 0,1 0 1 0 0,0 1 0 0 0,-1-1-1 0 0,1 1 1 0 0,-1-1-1 0 0,1 1 1 0 0,0 0-1 0 0,-1-1 1 0 0,1 1-1 0 0,-1 0 1 0 0,1 0 0 0 0,-1 0-1 0 0,1 0 1 0 0,-1 1-1 0 0,1-1 1 0 0,0 0-1 0 0,-1 0 1 0 0,1 1 0 0 0,-1-1-1 0 0,1 1 1 0 0,0-1-1 0 0,-1 1 1 0 0,1 0-1 0 0,0 0 1 0 0,0-1-1 0 0,-1 1 1 0 0,1 0 0 0 0,0 0-1 0 0,0 0 1 0 0,0 0-1 0 0,0 0 1 0 0,0 1-1 0 0,0-1 1 0 0,1 0 0 0 0,-2 1-108 0 0,-35 49-363 0 0,25-33 351 0 0,5-7 5 0 0,0-1-1 0 0,0 1 0 0 0,1 0 0 0 0,1 0 1 0 0,0 0-1 0 0,0 1 0 0 0,1 0 0 0 0,1 0 1 0 0,0 0-1 0 0,0 0 0 0 0,1 1 0 0 0,1 3 8 0 0,1-13-1 0 0,-1 0-10 0 0,0 1 0 0 0,1-1-1 0 0,0 1 1 0 0,0-1 0 0 0,0 1 0 0 0,0-1 0 0 0,0 1 0 0 0,1-1 0 0 0,-1 1 0 0 0,1-1-1 0 0,0 1 1 0 0,0-1 0 0 0,1 0 0 0 0,-1 0 0 0 0,1 1 0 0 0,-1-1 0 0 0,1 0 0 0 0,0 0 0 0 0,0 0-1 0 0,0-1 1 0 0,1 1 0 0 0,-1-1 0 0 0,1 1 0 0 0,-1-1 0 0 0,1 0 0 0 0,1 1 11 0 0,-1-1 29 0 0,1 0 0 0 0,0-1 0 0 0,0 0 0 0 0,0 1 0 0 0,0-1 0 0 0,0-1 0 0 0,0 1 0 0 0,0-1 0 0 0,0 1 0 0 0,0-1 0 0 0,0 0 0 0 0,0-1 0 0 0,0 1 0 0 0,0-1 1 0 0,1 1-1 0 0,-2-1 0 0 0,1-1 0 0 0,0 1 0 0 0,0 0 0 0 0,0-1 0 0 0,0 0 0 0 0,-1 0 0 0 0,1 0 0 0 0,-1 0 0 0 0,0-1 0 0 0,1 1 0 0 0,-1-1-29 0 0,75-89 842 0 0,-68 78-824 0 0,71-157 401 0 0,-72 147-450 0 0,-1 0 1 0 0,-1-1-1 0 0,-1 0 1 0 0,-1 0-1 0 0,-1-1 1 0 0,-1 1-1 0 0,-1-1 1 0 0,-2-15 30 0 0,0 31-109 0 0,-1 1 0 0 0,0 0 1 0 0,0 0-1 0 0,-1 0 0 0 0,0 0 0 0 0,0 0 1 0 0,-1 0-1 0 0,0 0 0 0 0,-1 1 1 0 0,0 0-1 0 0,-1-1 0 0 0,1 2 0 0 0,-1-1 1 0 0,-1 0-1 0 0,0 1 0 0 0,0 0 0 0 0,-4-3 109 0 0,8 8-66 0 0,0 1 0 0 0,-1-1 0 0 0,0 1 0 0 0,1 0 0 0 0,-1 0-1 0 0,1 0 1 0 0,-1 1 0 0 0,0-1 0 0 0,0 0 0 0 0,1 1 0 0 0,-1 0-1 0 0,0 0 1 0 0,0 0 0 0 0,0 0 0 0 0,1 0 0 0 0,-1 0 0 0 0,0 1-1 0 0,0 0 1 0 0,1-1 0 0 0,-1 1 0 0 0,0 0 0 0 0,1 0 0 0 0,-1 0-1 0 0,1 1 1 0 0,-1-1 0 0 0,1 0 0 0 0,0 1 0 0 0,-1 0 0 0 0,1 0-1 0 0,-1 0 67 0 0,-59 63-547 0 0,59-60 576 0 0,0 1-1 0 0,1 0 1 0 0,0-1 0 0 0,0 1-1 0 0,0 0 1 0 0,1 0 0 0 0,0 0-1 0 0,0 0 1 0 0,0 0 0 0 0,1 0 0 0 0,0 0-1 0 0,0 1 1 0 0,1-1 0 0 0,-1 0-1 0 0,1 0 1 0 0,1 0 0 0 0,-1 0-1 0 0,1 0 1 0 0,0-1 0 0 0,1 1 0 0 0,-1 0-1 0 0,1-1 1 0 0,0 0 0 0 0,0 1-1 0 0,1-1 1 0 0,-1 0 0 0 0,1-1-1 0 0,0 1 1 0 0,5 3-29 0 0,23 29 562 0 0,-2 2-1 0 0,-2 1 0 0 0,-1 1 1 0 0,14 32-562 0 0,-22-15 278 0 0,-17-32-3654 0 0,-5-27-9388 0 0,2-2 8939 0 0</inkml:trace>
  <inkml:trace contextRef="#ctx0" brushRef="#br2" timeOffset="198264.334">2924 3980 0 0 0,'0'0'1639'0'0,"0"0"380"0"0,0 0 192 0 0,0 0-149 0 0,0 0-386 0 0,0 0-421 0 0,0 0-300 0 0,0 0-116 0 0,0 0 4 0 0,0 0 9 0 0,2-2 4 0 0,8-3-398 0 0,0 1-1 0 0,1 1 0 0 0,-1-1 1 0 0,1 2-1 0 0,0-1 0 0 0,-1 2 0 0 0,1-1 1 0 0,0 1-1 0 0,0 1 0 0 0,2 0-457 0 0,18-2 286 0 0,155-20 679 0 0,-167 15 676 0 0,-19 6-1397 0 0,-6-18 693 0 0,-10-3-542 0 0,-33-33 54 0 0,-7 2-301 0 0,-14-16-2988 0 0,63 56-486 0 0,4-2-5792 0 0,2 11-443 0 0</inkml:trace>
  <inkml:trace contextRef="#ctx0" brushRef="#br1" timeOffset="202202.688">2699 6012 0 0 0,'0'0'436'0'0,"0"0"315"0"0,0 0 113 0 0,0 0-21 0 0,0 0-62 0 0,0-29 4821 0 0,-2-60-1051 0 0,-6-44-2370 0 0,-8-98-585 0 0,0 98-853 0 0,7-11-387 0 0,-1-114 492 0 0,-28 61-176 0 0,-12-10-273 0 0,17 38 32 0 0,9-23-150 0 0,7-7 225 0 0,1 59-168 0 0,-15-18 284 0 0,16 84-470 0 0,-37-267 408 0 0,34 174-324 0 0,1-94-97 0 0,-3 11 63 0 0,7 128-135 0 0,-2-21 72 0 0,-1 54-38 0 0,8 52 61 0 0,6 31-322 0 0,-3 15-7822 0 0,5-8 3606 0 0,0-1-1302 0 0,0 0-685 0 0</inkml:trace>
  <inkml:trace contextRef="#ctx0" brushRef="#br1" timeOffset="205127.782">2257 2378 0 0 0,'0'0'449'0'0,"-7"-7"2703"0"0,5 4 5579 0 0,2 2-8312 0 0,-7-31 5426 0 0,5 10-4769 0 0,-12-86 1224 0 0,15 83-2015 0 0,18-102 450 0 0,-7-281 456 0 0,-12 218-841 0 0,-16 79-142 0 0,2-29-156 0 0,0-14 15 0 0,1 65-20 0 0,-3-48 35 0 0,10-2 70 0 0,4 91 39 0 0,-3 48-82 0 0,6 0-5430 0 0,13 3 377 0 0,-1-3-4533 0 0,-3 0 3778 0 0</inkml:trace>
  <inkml:trace contextRef="#ctx0" brushRef="#br1" timeOffset="207135.442">1241 379 0 0 0,'0'0'599'0'0,"0"0"698"0"0,0 0 206 0 0,0 0 154 0 0,0 0 159 0 0,0 0 30 0 0,0 0-150 0 0,0 0-251 0 0,0 0-280 0 0,0 0-242 0 0,0 0-154 0 0,-4-4-90 0 0,2 2-656 0 0,2 1 5 0 0,0 1 1 0 0,0-1 0 0 0,0 0-1 0 0,-1 1 1 0 0,1-1 0 0 0,0 0 0 0 0,-1 1-1 0 0,1-1 1 0 0,-1 1 0 0 0,1-1 0 0 0,-1 1-1 0 0,1-1 1 0 0,-1 1 0 0 0,1-1-1 0 0,-1 1 1 0 0,1-1 0 0 0,-1 1 0 0 0,0 0-1 0 0,1-1 1 0 0,-1 1 0 0 0,0 0 0 0 0,1 0-1 0 0,-1-1 1 0 0,0 1 0 0 0,1 0-1 0 0,-1 0 1 0 0,0 0 0 0 0,1 0 0 0 0,-1 0-1 0 0,0 0 1 0 0,0 0 0 0 0,1 0 0 0 0,-1 0-1 0 0,0 0 1 0 0,1 0 0 0 0,-1 0-1 0 0,0 1 1 0 0,1-1 0 0 0,-1 0 0 0 0,0 0-1 0 0,1 1 1 0 0,-1-1 0 0 0,0 0 0 0 0,1 1-1 0 0,-1-1 1 0 0,1 1 0 0 0,-1-1-1 0 0,1 1 1 0 0,-1-1 0 0 0,1 1 0 0 0,-1-1-1 0 0,1 1 1 0 0,0 0 0 0 0,-1-1 0 0 0,1 1-1 0 0,0-1 1 0 0,-1 1 0 0 0,1 0-1 0 0,0-1 1 0 0,0 1 0 0 0,0 0 0 0 0,-1 0-1 0 0,1-1 1 0 0,0 1 0 0 0,0 0 0 0 0,0-1-1 0 0,0 1 1 0 0,0 0 0 0 0,0 0-29 0 0,-7 28 207 0 0,2 1 1 0 0,0 0 0 0 0,2 0 0 0 0,1 0-1 0 0,2 0 1 0 0,1 1 0 0 0,1-1-1 0 0,2 2-207 0 0,-3-20 4 0 0,0-1 0 0 0,2 1 0 0 0,-1-1-1 0 0,1 1 1 0 0,1-1 0 0 0,0 0 0 0 0,1 0-1 0 0,0-1 1 0 0,1 1 0 0 0,0-1 0 0 0,5 7-4 0 0,-9-16 33 0 0,0 0 1 0 0,0-1-1 0 0,0 0 1 0 0,0 1 0 0 0,0-1-1 0 0,0 0 1 0 0,0 0-1 0 0,0 0 1 0 0,0 0-1 0 0,0 0 1 0 0,0 0-1 0 0,0-1 1 0 0,0 1 0 0 0,0-1-1 0 0,0 1 1 0 0,0-1-1 0 0,-1 0 1 0 0,1 0-1 0 0,0 0 1 0 0,0 0-1 0 0,-1 0 1 0 0,1 0 0 0 0,-1 0-1 0 0,1 0 1 0 0,-1-1-1 0 0,1 1 1 0 0,-1-1-1 0 0,0 1 1 0 0,1-1-1 0 0,-1 1 1 0 0,0-1 0 0 0,0 0-1 0 0,0 0 1 0 0,0 1-1 0 0,-1-1 1 0 0,1 0-1 0 0,0 0 1 0 0,-1 0-1 0 0,0 0 1 0 0,1 0 0 0 0,-1-2-34 0 0,3-1 32 0 0,140-285 695 0 0,-41 117-710 0 0,-101 174-32 0 0,0-1 0 0 0,0 1 0 0 0,0-1-1 0 0,0 1 1 0 0,0 0 0 0 0,0-1 0 0 0,0 1 0 0 0,0 0 0 0 0,-1 0-1 0 0,1 0 1 0 0,0-1 0 0 0,0 1 0 0 0,-1 0 0 0 0,1 0-1 0 0,0 0 1 0 0,-1 0 0 0 0,1 0 0 0 0,-1 1 0 0 0,0-1-1 0 0,1 0 1 0 0,-1 0 0 0 0,0 0 0 0 0,1 0 0 0 0,-1 0 0 0 0,0 1-1 0 0,0-1 1 0 0,0 0 0 0 0,0 0 0 0 0,0 0 0 0 0,0 0-1 0 0,-1 1 1 0 0,1-1 0 0 0,0 0 0 0 0,0 0 0 0 0,-1 0-1 0 0,1 0 16 0 0,0 1-8 0 0,3 447 176 0 0,3-282-216 0 0,-1-126 41 0 0,-1 0-1 0 0,-1 1 1 0 0,-3-1-1 0 0,-2 1 1 0 0,-1-1-1 0 0,-2 0 1 0 0,-2 0-1 0 0,-1-1 1 0 0,-3 1-1 0 0,-1-2 1 0 0,-2 0 0 0 0,-1 0-1 0 0,-7 8 8 0 0,11-28 9 0 0,-1-1-1 0 0,-1 0 1 0 0,-1-1-1 0 0,0 0 1 0 0,-1-1-1 0 0,0-1 1 0 0,-2-1-1 0 0,1 0 1 0 0,-2-1-1 0 0,-6 4-8 0 0,22-16 14 0 0,1 0-1 0 0,0 0 1 0 0,-1 0-1 0 0,1-1 0 0 0,-1 1 1 0 0,0 0-1 0 0,1-1 0 0 0,-1 1 1 0 0,1-1-1 0 0,-1 1 1 0 0,0-1-1 0 0,0 0 0 0 0,1 0 1 0 0,-1 0-1 0 0,0 0 0 0 0,1 0 1 0 0,-1 0-1 0 0,0 0 1 0 0,1 0-1 0 0,-1-1 0 0 0,0 1 1 0 0,1-1-1 0 0,-1 1 0 0 0,0-1 1 0 0,1 0-1 0 0,-1 1 1 0 0,1-1-1 0 0,-1 0 0 0 0,1 0 1 0 0,0 0-1 0 0,-1 0 0 0 0,1 0 1 0 0,0-1-1 0 0,0 1 1 0 0,0 0-1 0 0,0-1 0 0 0,0 1 1 0 0,0 0-1 0 0,0-1 1 0 0,0 1-1 0 0,0-1 0 0 0,1 0 1 0 0,-1 1-1 0 0,1-1 0 0 0,-1 0-13 0 0,-12-84-145 0 0,19-97-1708 0 0,10 64-6261 0 0,-11 87 2389 0 0,-3 6 152 0 0</inkml:trace>
  <inkml:trace contextRef="#ctx0" brushRef="#br1" timeOffset="207398.334">1937 37 320 0 0,'0'0'1258'0'0,"0"0"-170"0"0,0 0 224 0 0,0 0 438 0 0,0 0 348 0 0,0 0 75 0 0,0 0-253 0 0,0 0-375 0 0,0 0-311 0 0,0 0-242 0 0,0 0-150 0 0,0 0-56 0 0,0 0-3 0 0,6-5-28 0 0,18-15-32 0 0,-24 38 1873 0 0,-89 146-522 0 0,55-86-2091 0 0,23-41-2162 0 0,11-29-2447 0 0,1-1-3884 0 0,1-4-407 0 0</inkml:trace>
  <inkml:trace contextRef="#ctx0" brushRef="#br1" timeOffset="215570.297">3240 6204 0 0 0,'-138'0'0'0'0,"132"0"0"0"0,1 0 0 0 0,0 0 0 0 0,0 0 0 0 0,-1-1 0 0 0,1 1 0 0 0,0-1 0 0 0,0-1 0 0 0,0 1 0 0 0,0-1 0 0 0,0 0 0 0 0,0 0 0 0 0,0 0 0 0 0,0-1 0 0 0,1 1 0 0 0,-1-1 0 0 0,1 0 0 0 0,0-1 0 0 0,0 1 0 0 0,0-1 0 0 0,0 1 0 0 0,1-1 0 0 0,-2-2 0 0 0,-22-16 0 0 0,25 21 0 0 0,-11-6 110 0 0,-5 4 4325 0 0,97 3 5444 0 0,10 1-6844 0 0,127-10-1825 0 0,158-20 153 0 0,-82 29-943 0 0,57-8 158 0 0,-34-27-195 0 0,-172 23-259 0 0,188-6 116 0 0,-75 13 28 0 0,386-20 313 0 0,-458 24-334 0 0,103-17-247 0 0,283-18 164 0 0,-249 32-111 0 0,-170-8-14 0 0,254-43 41 0 0,-161 27-165 0 0,-17 2 113 0 0,-81 25-34 0 0,-145 1 18 0 0,-1 0 8 0 0,0 0-8 0 0,0 0 3 0 0,0 0 2 0 0,0 0-1 0 0,0 0-24 0 0,0 0-6 0 0,0 0-28 0 0,0 0-40 0 0,0 0-70 0 0,-8 0-5511 0 0,4 0-2268 0 0,3 0-1415 0 0</inkml:trace>
  <inkml:trace contextRef="#ctx0" brushRef="#br1" timeOffset="216664.341">9343 5758 0 0 0,'0'0'1358'0'0,"0"0"107"0"0,0 0 169 0 0,0 0 293 0 0,0 0 255 0 0,0 0 46 0 0,0 0-235 0 0,0 0-328 0 0,0 0-323 0 0,0 0-284 0 0,0 0-200 0 0,0 0-132 0 0,0 0-99 0 0,-1-6-78 0 0,-6-17 1026 0 0,-33 74-1117 0 0,-132 155 139 0 0,-46-11-710 0 0,188-166-350 0 0,40-52-12366 0 0,11-23 3992 0 0,-17 39 8837 0 0</inkml:trace>
  <inkml:trace contextRef="#ctx0" brushRef="#br1" timeOffset="216925.562">8952 5637 0 0 0,'0'0'383'0'0,"0"0"992"0"0,0 0 249 0 0,0 0-41 0 0,0 0 109 0 0,0 0 61 0 0,0 0-164 0 0,0 0-292 0 0,0 0-324 0 0,0 0-225 0 0,0 0-107 0 0,0 0-36 0 0,-3 11-60 0 0,-11 38-51 0 0,26 2 658 0 0,-7-41-872 0 0,11 16 270 0 0,0-1 0 0 0,1-1 0 0 0,2-1 0 0 0,0 0 0 0 0,17 14-550 0 0,66 85 887 0 0,-96-115-888 0 0,-1 0 0 0 0,0 0 0 0 0,-1 1 0 0 0,1 0 0 0 0,-2 0 0 0 0,1 0 0 0 0,-1 0 0 0 0,0 0 0 0 0,-1 1 0 0 0,0 0 0 0 0,0-1 0 0 0,-1 1 0 0 0,0 0 0 0 0,0 0 0 0 0,-1-1 0 0 0,0 1 0 0 0,-1 0 0 0 0,0 0 0 0 0,-2 6 1 0 0,-2-6-337 0 0,0-2-2970 0 0,9-8-8837 0 0,-1-2 7580 0 0</inkml:trace>
  <inkml:trace contextRef="#ctx0" brushRef="#br1" timeOffset="217392.692">9742 5467 0 0 0,'0'0'788'0'0,"0"0"182"0"0,0 0-51 0 0,0 0 55 0 0,0 0 340 0 0,0 0 337 0 0,0 0 7 0 0,0 0-294 0 0,0 0-374 0 0,0 0-260 0 0,0 0-45 0 0,0 0 75 0 0,0 0 79 0 0,0 6-5 0 0,-14 83 2386 0 0,-27-37-2593 0 0,39-50-920 0 0,2-2-10324 0 0,4-2 7388 0 0,-1-1-955 0 0</inkml:trace>
  <inkml:trace contextRef="#ctx0" brushRef="#br1" timeOffset="218477.128">9718 5489 0 0 0,'6'-2'691'0'0,"19"-8"138"0"0,-19 8 45 0 0,-6 2 43 0 0,0 0 41 0 0,0 0 37 0 0,0 0 69 0 0,0 0 38 0 0,0 0-33 0 0,0 0-123 0 0,-29 0 4470 0 0,-2 56-4064 0 0,-9 5-517 0 0,-23 1-350 0 0,93-61-2845 0 0,-15-5-393 0 0,-1 1-3510 0 0,-8-1 106 0 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  <inkml:trace contextRef="#ctx0" brushRef="#br2" timeOffset="283503.011">5922 4098 5953 0 0,'0'0'930'0'0,"0"0"-266"0"0,0 0-77 0 0,0 0 197 0 0,0 0 185 0 0,0 0-8 0 0,0 0-191 0 0,0 0-261 0 0,0 0-203 0 0,0 0-72 0 0,0 0-13 0 0,4 16-5 0 0,26 108 534 0 0,-19-89-424 0 0,-1 0 0 0 0,-2 1 0 0 0,-1 0 1 0 0,-2 1-1 0 0,-2-1 0 0 0,-1 1 0 0 0,-1 0 1 0 0,-3 1-327 0 0,-14-2 1501 0 0,16-35-1227 0 0,0-1 44 0 0,0 0 24 0 0,0 0 31 0 0,0 0 21 0 0,0 0-10 0 0,-7-59 1668 0 0,7 41-1850 0 0,-2-20-10 0 0,2 0-1 0 0,2 0 1 0 0,1 0 0 0 0,2 0-1 0 0,2 1 1 0 0,1-1-1 0 0,7-14-191 0 0,-1 13 19 0 0,-9 22-14 0 0,1 1 0 0 0,0-1 1 0 0,1 1-1 0 0,1 0 0 0 0,1 1 1 0 0,0 0-1 0 0,1 0 0 0 0,3-2-5 0 0,-12 15-10 0 0,1 1 0 0 0,-1-1 0 0 0,1 1 0 0 0,0 0 0 0 0,-1-1 0 0 0,1 1 0 0 0,0 0 0 0 0,0 0 0 0 0,0 0-1 0 0,0 1 1 0 0,-1-1 0 0 0,1 0 0 0 0,0 1 0 0 0,0-1 0 0 0,1 1 0 0 0,-1 0 0 0 0,0-1 0 0 0,0 1 0 0 0,0 0-1 0 0,0 0 1 0 0,0 1 0 0 0,0-1 0 0 0,0 0 0 0 0,0 1 0 0 0,0-1 0 0 0,0 1 0 0 0,0 0 0 0 0,0-1 0 0 0,0 1-1 0 0,0 0 1 0 0,-1 0 0 0 0,1 0 0 0 0,0 1 0 0 0,-1-1 0 0 0,1 0 0 0 0,0 1 0 0 0,-1-1 0 0 0,0 1 0 0 0,1-1-1 0 0,-1 1 1 0 0,0-1 0 0 0,0 1 10 0 0,7 12 26 0 0,-2 1 0 0 0,1-1 1 0 0,-2 1-1 0 0,0 0 0 0 0,-1 1 0 0 0,-1-1 0 0 0,0 1 0 0 0,-1 0 0 0 0,0 10-26 0 0,-2-26-139 0 0,1 1-113 0 0,-1-2-3972 0 0,-1-6-6916 0 0,1 3 3378 0 0</inkml:trace>
  <inkml:trace contextRef="#ctx0" brushRef="#br2" timeOffset="284374.065">5871 3847 2585 0 0,'0'0'1533'0'0,"0"0"-39"0"0,0 0 173 0 0,0 0 273 0 0,0 0 138 0 0,0 0-103 0 0,0 0-312 0 0,0 0-344 0 0,0 0-275 0 0,0 0-205 0 0,0 0-149 0 0,0 0-73 0 0,-5 0-50 0 0,-2 0-508 0 0,-6 0 669 0 0,28-4 443 0 0,203-33 1456 0 0,-161 19-487 0 0,-82-4-1750 0 0,-47-59-734 0 0,64 59-2550 0 0,6 8-6934 0 0,2 10-1992 0 0</inkml:trace>
  <inkml:trace contextRef="#ctx0" brushRef="#br0" timeOffset="288971.611">6441 4639 0 0 0,'0'0'1360'0'0,"0"0"59"0"0,0 0-12 0 0,0 0-50 0 0,2-3-104 0 0,-2 2-286 0 0,5-9-1671 0 0,-2 7 3715 0 0,0 1 4264 0 0,-3 2-7018 0 0,32 34 1825 0 0,-24-18-1918 0 0,1 1-1 0 0,-2-1 0 0 0,0 2 1 0 0,-1-1-1 0 0,-1 0 0 0 0,-1 1 1 0 0,0 0-1 0 0,-1 0 1 0 0,-1 1-1 0 0,-1-1 0 0 0,-1 0 1 0 0,-1 18-164 0 0,16 27 166 0 0,-4-31-18 0 0,-11-31-130 0 0,0-1 8 0 0,0 0-26 0 0,0 0 16 0 0,0 0 0 0 0,0 0-5 0 0,3 14 871 0 0,-3-13-884 0 0,0-1 28 0 0,0 0-10 0 0,0 0 5 0 0,0 0 3 0 0,0 0 0 0 0,0 0 5 0 0,0 0 23 0 0,0 0 4 0 0,0 0-14 0 0,0 0 32 0 0,0 0 1 0 0,0 0 9 0 0,0 0 43 0 0,0 0-6 0 0,0 0 8 0 0,0 0-7 0 0,0 0-8 0 0,0 0 5 0 0,0 0 8 0 0,0 0 18 0 0,0 0-22 0 0,0 0 1 0 0,0 0-8 0 0,0 0-19 0 0,0 0 6 0 0,-108 48 29 0 0,-8 25-360 0 0,65-46 225 0 0,21-17-25 0 0,26-6 286 0 0,4-4-252 0 0,4-33 895 0 0,-21-23-2036 0 0,14 49-1928 0 0,1 0-7030 0 0,2 7-1542 0 0</inkml:trace>
  <inkml:trace contextRef="#ctx0" brushRef="#br0" timeOffset="290011.512">6403 4650 0 0 0,'0'0'477'0'0,"0"0"112"0"0,0 0 4 0 0,0 0 7 0 0,0 0 18 0 0,-5-9 450 0 0,4 7 7992 0 0,-56 24-6391 0 0,-39 14-1139 0 0,80-28-402 0 0,-4-1-693 0 0,20-7-443 0 0,0 0-46 0 0,0 0-110 0 0,0 0-220 0 0,0 0-487 0 0,0 0-1033 0 0,0 0-2802 0 0,0 0-4802 0 0</inkml:trace>
  <inkml:trace contextRef="#ctx0" brushRef="#br0" timeOffset="291895.544">6191 4672 0 0 0,'-5'0'89'0'0,"5"0"390"0"0,0 0 217 0 0,0 0 34 0 0,0 0 3 0 0,0 0-2 0 0,0 0 13 0 0,0 0 42 0 0,0 0 25 0 0,0 0 25 0 0,0 0-1 0 0,0 0-55 0 0,0 0-60 0 0,0 0-84 0 0,0 0-77 0 0,0 0-74 0 0,0 19 1364 0 0,2 20-1331 0 0,1 0 0 0 0,3 0 0 0 0,1-1 1 0 0,1 0-1 0 0,10 22-518 0 0,-7-22-224 0 0,-2-1 0 0 0,-2 1 0 0 0,-1 0 0 0 0,-1 1 0 0 0,-3 3 224 0 0,-2-42-688 0 0,0 0-398 0 0,0 0-644 0 0,0-1-2357 0 0,0-1 2503 0 0,0 2 863 0 0,0-4-3353 0 0</inkml:trace>
  <inkml:trace contextRef="#ctx0" brushRef="#br0" timeOffset="292836.07">6657 4889 0 0 0,'0'0'1146'0'0,"0"0"397"0"0,0 0 92 0 0,0 0-175 0 0,0 0-190 0 0,0 0-121 0 0,0 0-57 0 0,0 0-65 0 0,0 0-87 0 0,0 0-82 0 0,32-3-86 0 0,105-13-21 0 0,467-72 3515 0 0,-142 30-3450 0 0,-96 28-614 0 0,-365 30-202 0 0,5-1 3 0 0,-1 1 1 0 0,0 0-1 0 0,0 0 1 0 0,0 0 0 0 0,1 1-1 0 0,-1 0 1 0 0,0 0-1 0 0,0 0 1 0 0,0 0-1 0 0,0 1 1 0 0,0 0-1 0 0,0 0 1 0 0,-1 0 0 0 0,1 1-1 0 0,2 2-3 0 0,-5-2 12 0 0,-1 0 1 0 0,-1 1-1 0 0,1-1 0 0 0,0 1 1 0 0,-1-1-1 0 0,0 1 0 0 0,1-1 0 0 0,-2 1 1 0 0,1-1-1 0 0,0 1 0 0 0,-1-1 1 0 0,1 1-1 0 0,-1-1 0 0 0,0 0 1 0 0,0 1-1 0 0,0-1 0 0 0,-1 0 0 0 0,0 1-12 0 0,-102 120 290 0 0,103-123-290 0 0,0 0-1 0 0,-1 0 1 0 0,1 0 0 0 0,0 1-1 0 0,0-1 1 0 0,1 0 0 0 0,-1 0-1 0 0,0 0 1 0 0,0 1 0 0 0,1-1-1 0 0,-1 1 1 0 0,0-1 0 0 0,1 0-1 0 0,0 1 1 0 0,-1-1 0 0 0,1 1-1 0 0,0-1 1 0 0,0 1 0 0 0,-1-1 0 0 0,1 1-1 0 0,0-1 1 0 0,1 1 0 0 0,-1-1-1 0 0,0 1 1 0 0,0-1 0 0 0,1 1-1 0 0,-1-1 1 0 0,0 1 0 0 0,1-1-1 0 0,0 0 1 0 0,-1 1 0 0 0,1-1-1 0 0,0 0 1 0 0,0 1 0 0 0,0-1 0 0 0,0 0-1 0 0,0 0 1 0 0,0 0 0 0 0,0 0-1 0 0,0 0 1 0 0,0 0 0 0 0,0 0-1 0 0,0 0 1 0 0,1 0 0 0 0,-1-1-1 0 0,0 1 1 0 0,1 0 0 0 0,-1-1-1 0 0,1 1 1 0 0,-1-1 0 0 0,1 0-1 0 0,-1 1 1 0 0,2-1 0 0 0,83 9 202 0 0,-84-9-194 0 0,109-5 670 0 0,1-5 0 0 0,77-19-678 0 0,23 3-458 0 0,-166 23-3210 0 0,-2 2-3448 0 0,-30 1-2682 0 0</inkml:trace>
  <inkml:trace contextRef="#ctx0" brushRef="#br0" timeOffset="293925.99">9724 4863 0 0 0,'0'0'457'0'0,"0"0"660"0"0,0 0 100 0 0,0 0 40 0 0,0 0 139 0 0,0 0 61 0 0,0 0-62 0 0,0 0-154 0 0,0 0-216 0 0,0 0-173 0 0,0 0-191 0 0,0 0-149 0 0,0 0-98 0 0,-17-1-56 0 0,-53-2-26 0 0,67 2-280 0 0,-1 1 1 0 0,0 1 0 0 0,1-1-1 0 0,-1 0 1 0 0,1 1-1 0 0,-1 0 1 0 0,1 0-1 0 0,-1 0 1 0 0,1 0-1 0 0,-1 1 1 0 0,1-1-1 0 0,0 1 1 0 0,0 0-1 0 0,0 0 1 0 0,0 0-1 0 0,0 0 1 0 0,0 0 0 0 0,0 1-1 0 0,1-1 1 0 0,-1 1-1 0 0,0 1-52 0 0,-6 6 127 0 0,1-4-86 0 0,1 0 1 0 0,1 1 0 0 0,-1 0-1 0 0,1 0 1 0 0,1 0 0 0 0,-1 1 0 0 0,1 0-1 0 0,1 0 1 0 0,-1 0 0 0 0,1 0 0 0 0,1 1-1 0 0,-1 0 1 0 0,2 0 0 0 0,-1 0 0 0 0,1 0-1 0 0,0 0 1 0 0,1 0 0 0 0,0 1 0 0 0,1-1-1 0 0,0 8-41 0 0,3-13 70 0 0,-1-1 0 0 0,1 1 0 0 0,0-1 0 0 0,0 0 0 0 0,0 0 0 0 0,0 0 0 0 0,1 0 0 0 0,-1 0-1 0 0,1-1 1 0 0,-1 1 0 0 0,1-1 0 0 0,0 0 0 0 0,0 0 0 0 0,0-1 0 0 0,0 1 0 0 0,1-1 0 0 0,-1 0 0 0 0,0 0-1 0 0,1 0 1 0 0,-1-1 0 0 0,0 1 0 0 0,1-1 0 0 0,-1 0 0 0 0,0-1 0 0 0,1 1 0 0 0,-1-1 0 0 0,4 0-70 0 0,-6 1 54 0 0,15-3 310 0 0,1 0-1 0 0,-1-1 1 0 0,0-1 0 0 0,0-1-1 0 0,0 0 1 0 0,-1-1 0 0 0,0-1 0 0 0,14-9-364 0 0,-30 17 0 0 0,26-16 281 0 0,0 0-1 0 0,-1-2 1 0 0,-1-1 0 0 0,-1-1-1 0 0,-1-1 1 0 0,0 0 0 0 0,-2-2-1 0 0,-1-1 1 0 0,13-20-281 0 0,-21 30 30 0 0,-1-2 0 0 0,-1 1-1 0 0,0-1 1 0 0,-1 0 0 0 0,-1-1 0 0 0,-1 0 0 0 0,0 0 0 0 0,-1-1 0 0 0,-1 0-1 0 0,0 1 1 0 0,-2-1 0 0 0,0 0 0 0 0,0-17-30 0 0,-3 30-57 0 0,-1 1 1 0 0,1 0-1 0 0,-1 0 1 0 0,0 0-1 0 0,0 0 0 0 0,0 0 1 0 0,0 0-1 0 0,-1 0 1 0 0,1 1-1 0 0,-1-1 0 0 0,0 1 1 0 0,0 0-1 0 0,0-1 1 0 0,-1 2-1 0 0,1-1 0 0 0,-1 0 1 0 0,0 1-1 0 0,1-1 1 0 0,-1 1-1 0 0,0 0 0 0 0,0 0 1 0 0,-1 1-1 0 0,1-1 1 0 0,0 1-1 0 0,0 0 0 0 0,-1 0 1 0 0,1 1-1 0 0,-1-1 1 0 0,1 1-1 0 0,-1 0 0 0 0,1 0 1 0 0,0 0-1 0 0,-1 1 1 0 0,1-1-1 0 0,-1 1 0 0 0,1 0 1 0 0,0 1-1 0 0,-1-1 1 0 0,1 1-1 0 0,0 0 0 0 0,0 0 1 0 0,0 0-1 0 0,-3 2 57 0 0,-8 7-91 0 0,0 1-1 0 0,0 1 0 0 0,1 0 1 0 0,1 1-1 0 0,0 0 0 0 0,1 1 1 0 0,1 0-1 0 0,0 1 0 0 0,1 0 1 0 0,1 1-1 0 0,-7 17 92 0 0,10-21-31 0 0,1 1 0 0 0,1-1 1 0 0,0 1-1 0 0,0 1 0 0 0,2-1 0 0 0,0 0 0 0 0,0 0 1 0 0,1 1-1 0 0,1-1 0 0 0,1 1 0 0 0,0 3 31 0 0,0-12-1 0 0,1-1-1 0 0,0 1 1 0 0,0-1-1 0 0,1 1 1 0 0,-1-1-1 0 0,1 0 1 0 0,0 0-1 0 0,0 0 1 0 0,1-1-1 0 0,0 1 1 0 0,0-1-1 0 0,0 1 1 0 0,0-1-1 0 0,0-1 1 0 0,1 1 0 0 0,0 0-1 0 0,0-1 1 0 0,0 0-1 0 0,0 0 1 0 0,0-1-1 0 0,2 1 2 0 0,120 33 153 0 0,-101-32-125 0 0,1-2 0 0 0,-1-1 1 0 0,0-1-1 0 0,1-1 1 0 0,-1-1-1 0 0,16-4-28 0 0,-14-1-402 0 0,36-10-868 0 0,-24 1-8036 0 0,-30 12 252 0 0</inkml:trace>
  <inkml:trace contextRef="#ctx0" brushRef="#br0" timeOffset="294343.112">10712 4724 1272 0 0,'0'0'2418'0'0,"0"0"-117"0"0,0 0 7 0 0,0 0 58 0 0,0 0-82 0 0,0 0-206 0 0,0 0-391 0 0,0 0-404 0 0,0 0-283 0 0,0 0-287 0 0,0 0-193 0 0,0 0-108 0 0,0 0-92 0 0,-6 5-32 0 0,-73 93 673 0 0,-51 85-1189 0 0,75-134-3466 0 0,34-38-1472 0 0,0 0-4499 0 0,13-8 6207 0 0</inkml:trace>
  <inkml:trace contextRef="#ctx0" brushRef="#br0" timeOffset="294649.475">10399 4760 1864 0 0,'0'0'2790'0'0,"0"0"-1197"0"0,0 0-522 0 0,0 0 115 0 0,0 0 352 0 0,0 0 213 0 0,0 0-84 0 0,0 0-282 0 0,0 0-281 0 0,0 0-235 0 0,0 0-194 0 0,0 0-145 0 0,0 0-121 0 0,17 33-88 0 0,54 101-91 0 0,-69-128-207 0 0,1-1 1 0 0,0 1-1 0 0,0-1 1 0 0,0 1 0 0 0,0-1-1 0 0,1 0 1 0 0,0 0-1 0 0,0 0 1 0 0,1-1-1 0 0,-1 1 1 0 0,1-1-1 0 0,0 0 1 0 0,0-1 0 0 0,2 2-24 0 0,11 6 55 0 0,-5-1-137 0 0,0-2 1 0 0,1 1-1 0 0,1-2 0 0 0,-1 0 1 0 0,1-1-1 0 0,0 0 0 0 0,0-1 1 0 0,1-1 81 0 0,32 2-4214 0 0,-2-14-5431 0 0,-36 7 4789 0 0</inkml:trace>
  <inkml:trace contextRef="#ctx0" brushRef="#br0" timeOffset="295107.859">11123 4757 2513 0 0,'0'0'1775'0'0,"0"0"-115"0"0,0 0 79 0 0,0 0 168 0 0,0 0-3 0 0,0 0-225 0 0,0 0-369 0 0,0 0-394 0 0,0 0-332 0 0,0 0-238 0 0,0 0-145 0 0,0 0-86 0 0,-31 31-58 0 0,-91 98-22 0 0,85-72-59 0 0,37-50 1 0 0,0-3 15 0 0,0-1-1 0 0,0 1 1 0 0,0-1-1 0 0,0 1 1 0 0,0 0-1 0 0,1-1 1 0 0,0 1-1 0 0,0-1 1 0 0,0 0-1 0 0,0 1 1 0 0,0-1-1 0 0,1 0 0 0 0,-1 0 1 0 0,1 1-1 0 0,0-1 1 0 0,0 0-1 0 0,0-1 1 0 0,0 1-1 0 0,0 0 1 0 0,1-1-1 0 0,0 1 1 0 0,-1-1-1 0 0,1 0 1 0 0,0 0-1 0 0,0 0 1 0 0,0 0-1 0 0,0 0 1 0 0,0-1-1 0 0,1 1 1 0 0,-1-1-1 0 0,0 0 1 0 0,1 0-1 0 0,-1 0 1 0 0,1 0-1 0 0,-1-1 0 0 0,4 1 10 0 0,7-1 222 0 0,0 0 1 0 0,0 0 0 0 0,0-1 0 0 0,0-1 0 0 0,0-1 0 0 0,0 1 0 0 0,-1-2 0 0 0,1 0 0 0 0,-1-1 0 0 0,0 0 0 0 0,0-1 0 0 0,-1-1 0 0 0,0 0 0 0 0,0 0 0 0 0,0-1 0 0 0,6-7-224 0 0,11-9 477 0 0,-2-2 0 0 0,-1-2-1 0 0,0 0 1 0 0,-3-1 0 0 0,13-20-477 0 0,-24 35-13 0 0,0 0 0 0 0,-1 0 0 0 0,-1-1 0 0 0,0-1 0 0 0,-1 1-1 0 0,0-2 1 0 0,-2 1 0 0 0,0-1 0 0 0,0 0 0 0 0,-2-1-1 0 0,0 1 1 0 0,-1-1 0 0 0,-1 0 0 0 0,-1 0 0 0 0,0 0-1 0 0,-2 0 1 0 0,0-1 0 0 0,0 1 13 0 0,-1 14-36 0 0,-1 0 0 0 0,1 0 0 0 0,0 0 1 0 0,-1 0-1 0 0,0 0 0 0 0,0 1 0 0 0,0-1 0 0 0,-1 1 0 0 0,1-1 0 0 0,-1 1 0 0 0,1 0 0 0 0,-1 0 0 0 0,0 0 1 0 0,0 0-1 0 0,-1 0 0 0 0,1 1 0 0 0,-1 0 0 0 0,1-1 0 0 0,-1 1 0 0 0,0 1 0 0 0,1-1 0 0 0,-1 0 1 0 0,0 1-1 0 0,0 0 0 0 0,0 0 0 0 0,-1 0 0 0 0,1 0 0 0 0,0 1 0 0 0,0 0 0 0 0,0 0 0 0 0,0 0 1 0 0,-1 0-1 0 0,1 0 0 0 0,0 1 0 0 0,0 0 0 0 0,0 0 0 0 0,0 0 0 0 0,0 0 0 0 0,0 1 0 0 0,0 0 1 0 0,0-1-1 0 0,1 2 0 0 0,-1-1 0 0 0,1 0 0 0 0,-2 1 36 0 0,-12 8-68 0 0,0 1-1 0 0,1 0 1 0 0,1 1 0 0 0,0 1 0 0 0,0 0-1 0 0,1 1 1 0 0,1 0 0 0 0,1 1-1 0 0,0 1 1 0 0,1 0 0 0 0,1 1-1 0 0,1 0 1 0 0,0 0 0 0 0,-1 6 68 0 0,7-17-97 0 0,1 0 0 0 0,0 0 1 0 0,0 0-1 0 0,1 1 0 0 0,0-1 1 0 0,0 1-1 0 0,0-1 0 0 0,1 1 0 0 0,0-1 1 0 0,1 0-1 0 0,0 1 0 0 0,0-1 1 0 0,0 1-1 0 0,1-1 0 0 0,0 0 0 0 0,0 0 1 0 0,1 0-1 0 0,0 0 0 0 0,0-1 1 0 0,1 1-1 0 0,0-1 0 0 0,0 1 1 0 0,0-1-1 0 0,1-1 0 0 0,0 1 0 0 0,0-1 1 0 0,1 1-1 0 0,-1-2 0 0 0,3 3 97 0 0,104 44-5081 0 0,-33-36-4145 0 0,-64-15 6791 0 0</inkml:trace>
  <inkml:trace contextRef="#ctx0" brushRef="#br0" timeOffset="295644.538">11817 4624 7098 0 0,'0'0'1370'0'0,"0"0"-381"0"0,0 0-84 0 0,0 0 206 0 0,0 0 128 0 0,0 0-83 0 0,0 0-324 0 0,0 0-350 0 0,0 0-235 0 0,0 0-138 0 0,-19 33-68 0 0,-59 104-49 0 0,55-73-81 0 0,23-55 50 0 0,0-5 35 0 0,1 1-1 0 0,-1-1 1 0 0,1 0 0 0 0,0 0-1 0 0,0 1 1 0 0,0-1-1 0 0,1 0 1 0 0,-1 0-1 0 0,1 0 1 0 0,0-1 0 0 0,0 1-1 0 0,1 0 1 0 0,-1-1-1 0 0,1 1 1 0 0,-1-1-1 0 0,1 0 1 0 0,0 0-1 0 0,0 0 1 0 0,1 0 0 0 0,-1-1-1 0 0,1 1 1 0 0,-1-1-1 0 0,1 0 1 0 0,0 0-1 0 0,0 0 1 0 0,0 0 0 0 0,0-1-1 0 0,0 1 1 0 0,0-1-1 0 0,0 0 1 0 0,0-1-1 0 0,1 1 1 0 0,-1-1 0 0 0,0 1-1 0 0,0-1 1 0 0,1-1-1 0 0,1 1 5 0 0,3 0 149 0 0,-1-1-1 0 0,1 0 0 0 0,-1 0 1 0 0,0-1-1 0 0,0 0 0 0 0,0 0 1 0 0,0-1-1 0 0,0 0 0 0 0,0-1 1 0 0,-1 0-1 0 0,1 0 0 0 0,-1 0 1 0 0,0-1-1 0 0,0 0 0 0 0,-1 0 1 0 0,1-1-1 0 0,-1 0 0 0 0,2-3-148 0 0,141-178 2794 0 0,-101 117-1722 0 0,-48 70-1061 0 0,0 0-54 0 0,0 19-237 0 0,-8 168-149 0 0,3-113-915 0 0,2-1-1 0 0,4 1 0 0 0,6 33 1345 0 0,6-16-1864 0 0,9 83-1182 0 0,-20-57 3816 0 0,-2-114-614 0 0,0-1-1 0 0,-1 1 1 0 0,1-1-1 0 0,-1 0 1 0 0,1 1-1 0 0,-1-1 1 0 0,0 1-1 0 0,0-1 1 0 0,0 0-1 0 0,0 0 1 0 0,-1 1-1 0 0,1-1 1 0 0,0 0-1 0 0,-1 0 0 0 0,0 0 1 0 0,1-1-1 0 0,-1 1 1 0 0,0 0-1 0 0,0-1 1 0 0,0 1-1 0 0,0-1 1 0 0,0 1-1 0 0,0-1 1 0 0,-1 0-1 0 0,1 0 1 0 0,0 0-1 0 0,-1 0 1 0 0,1 0-1 0 0,0-1 1 0 0,-1 1-1 0 0,1-1 1 0 0,-1 0-1 0 0,1 1 1 0 0,-1-1-1 0 0,1 0 1 0 0,-1 0-1 0 0,0-1 1 0 0,1 1-1 0 0,0-1 1 0 0,-3 0-156 0 0,-4 0 245 0 0,1 0 1 0 0,-1-1-1 0 0,1 0 0 0 0,-1-1 1 0 0,1 0-1 0 0,0 0 1 0 0,0-1-1 0 0,0 0 1 0 0,1-1-1 0 0,-1 1 0 0 0,-4-5-245 0 0,3-1 74 0 0,1 1 0 0 0,0-1 0 0 0,1 0 0 0 0,0-1 0 0 0,1 0 0 0 0,0 0 0 0 0,1-1 0 0 0,0 1 0 0 0,0-1 0 0 0,2 0 0 0 0,-1 0 0 0 0,1 0 0 0 0,1-1 0 0 0,0 1 0 0 0,1-1 0 0 0,1 1 0 0 0,0-1 0 0 0,0 0 0 0 0,1 1 0 0 0,1-1 0 0 0,0 1 0 0 0,1 0 0 0 0,0-1 0 0 0,0 1 0 0 0,5-9-74 0 0,1 5-232 0 0,0 1 0 0 0,1-1 0 0 0,1 2 0 0 0,0-1 0 0 0,1 2 1 0 0,0-1-1 0 0,1 2 0 0 0,1 0 0 0 0,0 0 0 0 0,12-7 232 0 0,53-32-10889 0 0,-65 43 428 0 0</inkml:trace>
  <inkml:trace contextRef="#ctx0" brushRef="#br0" timeOffset="307547.759">6734 4915 0 0 0,'-1'-1'0'0'0,"0"-1"0"0"0,0 1 0 0 0,0-1 0 0 0,0 1 0 0 0,0 0 0 0 0,0 0 0 0 0,0 0 0 0 0,-1 0 0 0 0,1 0 0 0 0,0 0 0 0 0,-1 0 0 0 0,1 0 0 0 0,-1 0 0 0 0,1 0 0 0 0,-1 1 0 0 0,1-1 0 0 0,-1 1 0 0 0,1-1 0 0 0,-1 1 0 0 0,0 0 0 0 0,1-1 0 0 0,-1 1 0 0 0,0 0 0 0 0,1 0 0 0 0,-1 0 0 0 0,0 0 0 0 0,1 1 0 0 0,-1-1 0 0 0,0 1 0 0 0,-5-1 0 0 0,-44 30 0 0 0,51-26 10558 0 0,18-1-7249 0 0,-15-2-2948 0 0,1 0 1 0 0,-1 0-1 0 0,1-1 1 0 0,-1 1-1 0 0,1-1 0 0 0,-1 0 1 0 0,0 0-1 0 0,1 0 0 0 0,-1 0 1 0 0,1 0-1 0 0,-1-1 1 0 0,1 0-1 0 0,-1 0 0 0 0,1 0 1 0 0,-1 0-1 0 0,0 0 1 0 0,0-1-1 0 0,1 0-361 0 0,83-64 2112 0 0,-80 59-1806 0 0,124-150 1208 0 0,-111 131-1503 0 0,-20 52-582 0 0,12 209 536 0 0,-8-219 43 0 0,0 0 0 0 0,1 0-1 0 0,1-1 1 0 0,0 0 0 0 0,1 0 0 0 0,0-1-1 0 0,2 0 1 0 0,-1 0 0 0 0,2 0 0 0 0,0-2-1 0 0,10 11-7 0 0,2 6 43 0 0,-22-28-8 0 0,0-1 9 0 0,0 0 5 0 0,0 0 31 0 0,0 0 19 0 0,0 0 49 0 0,0 0 36 0 0,0 0 8 0 0,0 0 24 0 0,0 0-5 0 0,-21-1 282 0 0,-21-13-398 0 0,0-2 0 0 0,1-1 0 0 0,0-3 0 0 0,-24-16-95 0 0,-24-22-404 0 0,55 47-1335 0 0,22 4-5221 0 0,11 7 153 0 0,1 0-3251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45 504 0 0,'0'0'1599'0'0,"0"0"-13"0"0,0 0 127 0 0,0 0 235 0 0,0 0 217 0 0,0 0-2 0 0,0 0-263 0 0,0 0-340 0 0,0 0-325 0 0,0 0-243 0 0,0 0-176 0 0,1-8-101 0 0,3-21-76 0 0,-3 22-74 0 0,-1 7-59 0 0,0 0-81 0 0,0 0-82 0 0,0 0-87 0 0,0 0-87 0 0,0 0-73 0 0,1 165 456 0 0,-10 75 34 0 0,-3 10-366 0 0,2-96-259 0 0,10-88-2356 0 0,0-65 1424 0 0,0-1-185 0 0,0-19-5341 0 0,2-9-2252 0 0,0 20 5303 0 0</inkml:trace>
  <inkml:trace contextRef="#ctx0" brushRef="#br0" timeOffset="1">1 137 0 0 0,'0'0'599'0'0,"0"0"114"0"0,0 0 315 0 0,0 0 417 0 0,0 0 306 0 0,0 0 51 0 0,0 0-157 0 0,0 0-188 0 0,0 0-122 0 0,36-3-79 0 0,115-10-61 0 0,383-41 6145 0 0,-220 24-7677 0 0,-314 30 226 0 0,1 0 0 0 0,-1 0 1 0 0,1 0-1 0 0,-1 1 1 0 0,1-1-1 0 0,-1 0 0 0 0,0 0 1 0 0,1 0-1 0 0,-1 0 1 0 0,1 0-1 0 0,-1 1 1 0 0,1-1-1 0 0,-1 0 0 0 0,0 0 1 0 0,1 0-1 0 0,-1 1 1 0 0,1-1-1 0 0,-1 0 0 0 0,0 1 1 0 0,1-1-1 0 0,-1 0 1 0 0,0 1-1 0 0,0-1 1 0 0,1 1-1 0 0,-1-1 0 0 0,0 0 1 0 0,0 1-1 0 0,1-1 1 0 0,-1 1-1 0 0,0-1 0 0 0,0 1 1 0 0,0-1-1 0 0,0 1 1 0 0,0-1-1 0 0,0 1 0 0 0,0-1 1 0 0,0 0-1 0 0,0 1 1 0 0,0-1-1 0 0,0 1 1 0 0,0-1-1 0 0,0 1 0 0 0,0-1 1 0 0,0 1-1 0 0,0-1 1 0 0,-1 1-1 0 0,1-1 0 0 0,0 0 1 0 0,0 1-1 0 0,-1-1 1 0 0,1 1-1 0 0,0-1 1 0 0,0 0-1 0 0,-1 1 0 0 0,1-1 1 0 0,0 0-1 0 0,-1 1 1 0 0,1-1 110 0 0,-19 24-10470 0 0,12-20 6125 0 0</inkml:trace>
  <inkml:trace contextRef="#ctx0" brushRef="#br0" timeOffset="2">67 932 1104 0 0,'0'0'1567'0'0,"0"0"254"0"0,0 0 478 0 0,0 0 279 0 0,0 0-23 0 0,0 0-345 0 0,31 2-494 0 0,101 5-369 0 0,35-23 1264 0 0,-92 4-2962 0 0,142-16 3271 0 0,-145 22-7235 0 0,1 4-5908 0 0,-69 2 2384 0 0</inkml:trace>
  <inkml:trace contextRef="#ctx0" brushRef="#br0" timeOffset="3">1367 645 3673 0 0,'0'0'1603'0'0,"0"0"-254"0"0,0 0 69 0 0,0 0 230 0 0,0 0 191 0 0,0 0-94 0 0,0 0-362 0 0,0 0-347 0 0,0 0-261 0 0,0 0-144 0 0,0 0-65 0 0,0 0-51 0 0,0 0-49 0 0,-25 5-78 0 0,-78 21-96 0 0,49 8-2 0 0,46-25-240 0 0,1-1-62 0 0,0 0 1 0 0,1 0 0 0 0,0 1-1 0 0,0 0 1 0 0,1 0 0 0 0,0 1-1 0 0,0-1 1 0 0,1 1 0 0 0,1 0-1 0 0,0 0 1 0 0,0 0-1 0 0,1 0 1 0 0,0 1 0 0 0,0-1-1 0 0,2 1 1 0 0,-1-1 0 0 0,1 1-1 0 0,1-1 1 0 0,-1 1 11 0 0,1-8-114 0 0,0 0 0 0 0,0 0 1 0 0,0 0-1 0 0,0 0 0 0 0,0 0 1 0 0,0 0-1 0 0,1 0 0 0 0,-1 0 1 0 0,1-1-1 0 0,0 1 0 0 0,0-1 1 0 0,0 1-1 0 0,0-1 0 0 0,1 0 1 0 0,-1 0-1 0 0,0 0 0 0 0,1 0 1 0 0,-1 0-1 0 0,1 0 0 0 0,0-1 0 0 0,0 1 1 0 0,0-1-1 0 0,0 0 0 0 0,0 0 1 0 0,0 0-1 0 0,0 0 0 0 0,0 0 1 0 0,1-1 113 0 0,28 6-4268 0 0,-3-5-3536 0 0,-21-1 3608 0 0</inkml:trace>
  <inkml:trace contextRef="#ctx0" brushRef="#br0" timeOffset="4">1416 1002 5065 0 0,'0'0'2129'0'0,"0"0"-481"0"0,0 0 67 0 0,0 0 321 0 0,0 0 107 0 0,0 0-275 0 0,0 0-508 0 0,0 0-424 0 0,0 0-249 0 0,0 0-120 0 0,0 0-71 0 0,0 0-64 0 0,18-23-67 0 0,52-74-79 0 0,-39 52-4 0 0,-27 37-260 0 0,0-1-1 0 0,1 1 1 0 0,1 0 0 0 0,-1 1 0 0 0,1-1 0 0 0,0 1 0 0 0,1 0 0 0 0,0 0-1 0 0,0 1 1 0 0,1 0 0 0 0,-1 0 0 0 0,1 1 0 0 0,0 0 0 0 0,1 0-1 0 0,-1 1 1 0 0,1 0 0 0 0,2 0-22 0 0,-9 5-28 0 0,0 0-1 0 0,0 1 1 0 0,0-1 0 0 0,-1 1 0 0 0,1-1-1 0 0,0 1 1 0 0,-1 0 0 0 0,0-1-1 0 0,1 1 1 0 0,-1 0 0 0 0,0 0-1 0 0,0 0 1 0 0,0 0 0 0 0,0 0-1 0 0,0 0 1 0 0,0 0 0 0 0,-1 1-1 0 0,1-1 1 0 0,-1 0 0 0 0,1 0-1 0 0,-1 1 1 0 0,0-1 0 0 0,0 0-1 0 0,0 0 1 0 0,0 1 0 0 0,-1-1 0 0 0,1 0-1 0 0,0 0 1 0 0,-1 1 0 0 0,0-1-1 0 0,1 0 1 0 0,-1 0 0 0 0,0 0-1 0 0,0 0 1 0 0,0 0 28 0 0,0 4-6 0 0,-1 4 8 0 0,1-9 1 0 0,1 0-1 0 0,-1 1 0 0 0,0-1 0 0 0,1 0 0 0 0,-1 0 0 0 0,1 1 0 0 0,0-1 1 0 0,-1 0-1 0 0,1 1 0 0 0,0-1 0 0 0,0 0 0 0 0,0 1 0 0 0,0-1 0 0 0,0 1 0 0 0,0-1 1 0 0,0 0-1 0 0,0 1 0 0 0,0-1 0 0 0,1 0 0 0 0,-1 1 0 0 0,1-1 0 0 0,-1 0 1 0 0,1 0-1 0 0,-1 1 0 0 0,1-1 0 0 0,0 0 0 0 0,-1 0 0 0 0,1 0 0 0 0,0 0 1 0 0,0 0-1 0 0,0 0 0 0 0,0 0 0 0 0,0 0 0 0 0,0 0 0 0 0,0 0 0 0 0,0 0 0 0 0,0-1 1 0 0,1 1-1 0 0,-1 0 0 0 0,0-1 0 0 0,0 1 0 0 0,1-1 0 0 0,-1 0-2 0 0,101-34 501 0 0,-42 6-386 0 0,17 17-53 0 0,-75 13-65 0 0,0 0 0 0 0,-1 1 0 0 0,1-1 1 0 0,-1 1-1 0 0,0-1 0 0 0,0 1 0 0 0,0 0 1 0 0,0-1-1 0 0,0 1 0 0 0,-1 0 0 0 0,1 0 0 0 0,-1-1 1 0 0,0 1-1 0 0,1 0 0 0 0,-1 0 0 0 0,-1 0 1 0 0,1 0-1 0 0,0-1 0 0 0,-1 1 0 0 0,0 2 3 0 0,1 3 21 0 0,-4 30 28 0 0,0 4-708 0 0,8-16-3408 0 0,-2-21-429 0 0,2-2-3088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48 0 0,'0'0'1524'0'0,"0"0"-53"0"0,0 0 0 0 0,0 0 167 0 0,0 0 178 0 0,0 0-54 0 0,0 0-304 0 0,0 0-403 0 0,0 0-377 0 0,0 0-284 0 0,0 0-142 0 0,0 0 9 0 0,0 0 102 0 0,5 1 157 0 0,135 18 5156 0 0,7-28-3801 0 0,14-12-1344 0 0,-73 16 220 0 0,-51 5-8462 0 0,-18 0-1745 0 0,-19 0 3079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2184 0 0,'0'0'2017'0'0,"0"0"-905"0"0,0 0-308 0 0,0 0 329 0 0,0 0 514 0 0,0 0 326 0 0,0 0-64 0 0,0 0-269 0 0,0 0-316 0 0,0 0-257 0 0,0 0-161 0 0,0 0-106 0 0,0 0-92 0 0,35 3-80 0 0,110 6-97 0 0,-18-17 399 0 0,18-5-1019 0 0,-114 12-4014 0 0,0 0-4077 0 0,-26 1-761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41 704 0 0,'0'0'1298'0'0,"0"0"-393"0"0,0 0-250 0 0,0 0 73 0 0,0 0 248 0 0,0 0 182 0 0,-28 35-6 0 0,-88 109-186 0 0,42-52 123 0 0,35-46-714 0 0,26-33-105 0 0,1 1-1 0 0,0 1 1 0 0,1 0-1 0 0,1 0 1 0 0,0 1-1 0 0,1 0 1 0 0,1 1 0 0 0,0 0-270 0 0,8-17 42 0 0,1 0 0 0 0,-1 0 0 0 0,0 0 0 0 0,0 0 0 0 0,1 0 0 0 0,-1 0 0 0 0,0 0 0 0 0,1-1 0 0 0,-1 1 0 0 0,0 0 0 0 0,0 0 0 0 0,1 0 0 0 0,-1 0 0 0 0,0 0 0 0 0,1 0 0 0 0,-1 1 0 0 0,0-1 0 0 0,1 0 0 0 0,-1 0 0 0 0,0 0 0 0 0,0 0 1 0 0,1 0-1 0 0,-1 0 0 0 0,0 0 0 0 0,1 1 0 0 0,-1-1 0 0 0,0 0 0 0 0,0 0 0 0 0,0 0 0 0 0,1 1 0 0 0,-1-1 0 0 0,0 0 0 0 0,0 0 0 0 0,0 0 0 0 0,1 1 0 0 0,-1-1 0 0 0,0 0 0 0 0,0 1 0 0 0,0-1 0 0 0,0 0 0 0 0,0 0 0 0 0,0 1 0 0 0,1-1 0 0 0,-1 0 1 0 0,0 1-1 0 0,0-1 0 0 0,0 0 0 0 0,0 0 0 0 0,0 1 0 0 0,0-1 0 0 0,0 0 0 0 0,0 1 0 0 0,0-1 0 0 0,-1 0 0 0 0,1 1 0 0 0,0-1 0 0 0,0 0 0 0 0,0 0 0 0 0,0 1-42 0 0,22-18 1344 0 0,83-84 20 0 0,-5-4-1 0 0,23-38-1363 0 0,-80 93 107 0 0,54-39-112 0 0,-96 89-18 0 0,1 0 1 0 0,-1 0-1 0 0,1 0 1 0 0,-1 1-1 0 0,0-1 1 0 0,1 0-1 0 0,-1 1 1 0 0,1-1-1 0 0,-1 1 1 0 0,1 0-1 0 0,-1 0 1 0 0,0-1-1 0 0,0 1 1 0 0,1 0-1 0 0,-1 0 1 0 0,0 0-1 0 0,0 0 0 0 0,0 0 1 0 0,0 0-1 0 0,0 1 1 0 0,0-1-1 0 0,0 0 1 0 0,-1 0-1 0 0,1 1 1 0 0,0-1-1 0 0,-1 1 1 0 0,1-1-1 0 0,-1 0 1 0 0,1 1-1 0 0,-1-1 1 0 0,0 1-1 0 0,1-1 1 0 0,-1 1-1 0 0,0-1 0 0 0,0 1 1 0 0,0-1-1 0 0,0 1 1 0 0,-1-1-1 0 0,1 1 1 0 0,0-1-1 0 0,-1 1 1 0 0,1-1-1 0 0,0 1 1 0 0,-1 0 22 0 0,2 8 0 0 0,5 33 14 0 0,-4-23-6 0 0,1 0-1 0 0,1-1 1 0 0,1 1-1 0 0,0-1 1 0 0,1 0-1 0 0,1 0 1 0 0,5 7-8 0 0,70 104-22 0 0,-49-80 81 0 0,-62-49 2954 0 0,-190-83-2545 0 0,114 29-538 0 0,21 8-1785 0 0,25 22-3687 0 0,48 19 43 0 0,3 1-2945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32 662 0 0 0,'0'0'749'0'0,"0"0"841"0"0,0 0 263 0 0,0 0-94 0 0,0 0-232 0 0,0 0-251 0 0,0 0-203 0 0,6-15-158 0 0,39-118 2223 0 0,-32 93-2753 0 0,3 0-1 0 0,1 1 1 0 0,2 1 0 0 0,1 1-1 0 0,3 0 1 0 0,0 2-1 0 0,3 1 1 0 0,17-18-385 0 0,-43 51-3 0 0,2-1-34 0 0,-1-1 0 0 0,1 0-1 0 0,0 1 1 0 0,1-1 0 0 0,-1 1 0 0 0,0 0 0 0 0,1 0 0 0 0,-1 0 0 0 0,1 0-1 0 0,0 0 1 0 0,-1 1 0 0 0,1-1 0 0 0,0 1 0 0 0,0-1 0 0 0,0 1-1 0 0,0 0 1 0 0,0 0 0 0 0,1 1 0 0 0,-1-1 0 0 0,0 1 0 0 0,0-1 0 0 0,0 1-1 0 0,3 0 38 0 0,5 48-770 0 0,4 131 947 0 0,-14-177-158 0 0,-1-1-1 0 0,0 1 1 0 0,1-1-1 0 0,-1 1 1 0 0,1-1-1 0 0,-1 0 1 0 0,1 1-1 0 0,-1-1 1 0 0,1 0-1 0 0,0 0 1 0 0,0 1-1 0 0,0-1 1 0 0,0 0-1 0 0,0 0 1 0 0,0 0-1 0 0,0 0 1 0 0,0 0 0 0 0,0 0-1 0 0,0 0 1 0 0,0-1-1 0 0,1 1 1 0 0,-1 0-1 0 0,0-1 1 0 0,1 1-1 0 0,-1-1 1 0 0,0 1-1 0 0,1-1 1 0 0,-1 1-1 0 0,1-1 1 0 0,-1 0-1 0 0,1 0 1 0 0,-1 0-1 0 0,0 0 1 0 0,1 0 0 0 0,-1 0-1 0 0,1 0 1 0 0,-1 0-1 0 0,1-1 1 0 0,-1 1-1 0 0,0-1 1 0 0,1 1-1 0 0,-1-1 1 0 0,1 1-1 0 0,-1-1 1 0 0,0 0-1 0 0,1 0-18 0 0,52-45 996 0 0,134-214-362 0 0,-124 190-705 0 0,-63 70 59 0 0,-1 0 0 0 0,1 0 0 0 0,0 0 0 0 0,0 0 0 0 0,-1 0 0 0 0,1 0 0 0 0,0 0 0 0 0,-1 1 0 0 0,1-1 0 0 0,-1 0 0 0 0,1 0 0 0 0,0 1 0 0 0,-1-1 0 0 0,1 0 0 0 0,0 0 0 0 0,-1 1 0 0 0,1-1 0 0 0,-1 1 0 0 0,1-1 0 0 0,-1 1 0 0 0,1-1 0 0 0,-1 1 0 0 0,0-1 0 0 0,1 1 0 0 0,-1-1 0 0 0,1 1 0 0 0,-1-1 0 0 0,0 1 0 0 0,1 0 0 0 0,-1-1 0 0 0,0 1 0 0 0,0 0 0 0 0,0-1 1 0 0,0 1-1 0 0,1 0 0 0 0,-1-1 0 0 0,0 1 0 0 0,0 0 0 0 0,0-1 0 0 0,0 1 0 0 0,0 0 0 0 0,-1-1 0 0 0,1 1 0 0 0,0 0 0 0 0,0-1 0 0 0,0 1 0 0 0,-1 0 12 0 0,2 3-22 0 0,35 183 673 0 0,-35-184-653 0 0,4 13 3 0 0,0-1 0 0 0,1 0 0 0 0,0-1 0 0 0,1 0 0 0 0,1 0 0 0 0,0 0 0 0 0,1-1 1 0 0,0 0-1 0 0,7 7-1 0 0,4-10-124 0 0,-2-2-3263 0 0,-10 0-7395 0 0,-6-4 7084 0 0</inkml:trace>
  <inkml:trace contextRef="#ctx0" brushRef="#br0" timeOffset="1">1 773 2104 0 0,'0'0'1155'0'0,"0"0"-32"0"0,0 0 123 0 0,0 0 270 0 0,35-1 246 0 0,113-1 53 0 0,125-11 3821 0 0,34 7-4089 0 0,-228 24-3089 0 0,-74-12-275 0 0,-7 10-8616 0 0,0-12 6321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5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 4017 0 0,'0'0'3633'0'0,"0"0"-1645"0"0,0 0-670 0 0,0 0 59 0 0,0 0 172 0 0,0 0 22 0 0,0 0-216 0 0,0 0-362 0 0,0 0-314 0 0,0 0-252 0 0,0 0-155 0 0,0 0-68 0 0,-2 52 1956 0 0,-52 65-1178 0 0,-116 174-771 0 0,156-250-217 0 0,14-40 10 0 0,1 0 0 0 0,-1 0-1 0 0,0-1 1 0 0,0 1 0 0 0,0 0-1 0 0,1-1 1 0 0,-1 1 0 0 0,0 0-1 0 0,1-1 1 0 0,-1 1 0 0 0,1 0-1 0 0,-1-1 1 0 0,1 1 0 0 0,-1-1-1 0 0,1 1 1 0 0,-1-1 0 0 0,1 1-1 0 0,-1-1 1 0 0,1 1 0 0 0,0-1-1 0 0,-1 0 1 0 0,1 1 0 0 0,0-1 0 0 0,-1 0-1 0 0,1 1 1 0 0,0-1 0 0 0,0 0-1 0 0,-1 0 1 0 0,1 0 0 0 0,0 0-1 0 0,-1 0 1 0 0,1 0 0 0 0,0 0-1 0 0,0 0 1 0 0,-1 0 0 0 0,1 0-1 0 0,0 0 1 0 0,0 0 0 0 0,0 0-4 0 0,1-1 26 0 0,132-13 1166 0 0,-57-3-832 0 0,2 4 1 0 0,-1 4-1 0 0,74 0-360 0 0,-125 16-312 0 0,-3 1-3858 0 0,-19-8-1122 0 0,0 3-4850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260 255 0 0 0,'0'0'603'0'0,"0"0"1086"0"0,0 0 464 0 0,0 0-11 0 0,0 0-231 0 0,0 0-255 0 0,0 0-260 0 0,0 0-179 0 0,0 0-125 0 0,0 0-101 0 0,-2-24-98 0 0,-7-74-79 0 0,-12 40 1117 0 0,12 47-1544 0 0,7 6-372 0 0,-1 1-1 0 0,1 0 1 0 0,-1 0 0 0 0,-1 0 0 0 0,1 0 0 0 0,-1 0 0 0 0,1 1-1 0 0,-1-1 1 0 0,0 1 0 0 0,0 0 0 0 0,0 0 0 0 0,-1 1 0 0 0,1-1-1 0 0,-1 1 1 0 0,1 0 0 0 0,-1 0 0 0 0,0 0 0 0 0,0 1 0 0 0,0 0-1 0 0,0 0 1 0 0,0 0 0 0 0,0 0 0 0 0,0 1 0 0 0,0 0 0 0 0,0 0-1 0 0,0 0 1 0 0,0 1 0 0 0,0 0 0 0 0,0 0 0 0 0,0 0 0 0 0,0 0-1 0 0,0 1 1 0 0,0 0 0 0 0,1 0 0 0 0,-1 0 0 0 0,1 0 0 0 0,-1 1-1 0 0,1 0 1 0 0,0 0 0 0 0,0 0 0 0 0,0 0 0 0 0,0 1 0 0 0,1 0-1 0 0,-1-1 1 0 0,1 1 0 0 0,0 0 0 0 0,0 1 0 0 0,1-1 0 0 0,-1 0-1 0 0,1 1 1 0 0,0 0 0 0 0,0-1 0 0 0,1 1 0 0 0,-1 0 0 0 0,1 0-1 0 0,-1 3-13 0 0,3 8-41 0 0,1-1 0 0 0,0 1 0 0 0,2-1 0 0 0,-1 0 0 0 0,2 0 0 0 0,0 0 1 0 0,0 0-1 0 0,2-1 0 0 0,0 0 0 0 0,5 9 40 0 0,3 7 1 0 0,43 89 32 0 0,-20-48 45 0 0,-2 3 0 0 0,-3 0 0 0 0,-4 3 0 0 0,-3 0 0 0 0,-4 1 0 0 0,-3 1 0 0 0,2 33-78 0 0,-20 51 581 0 0,-2-157-549 0 0,0 1 0 0 0,0 0 0 0 0,-1-1 0 0 0,0 0 0 0 0,0 1 0 0 0,0-1 0 0 0,-1 0 0 0 0,0 0 0 0 0,0 0 0 0 0,-1 0 0 0 0,1-1 0 0 0,-1 1-1 0 0,0-1 1 0 0,-1 0 0 0 0,0 0 0 0 0,1-1 0 0 0,-1 1 0 0 0,-1-1 0 0 0,1 0 0 0 0,-1 0 0 0 0,1-1 0 0 0,-1 0 0 0 0,0 0 0 0 0,0 0 0 0 0,-1-1 0 0 0,1 1-1 0 0,-1-2 1 0 0,1 1 0 0 0,-1-1 0 0 0,1 0 0 0 0,-1 0 0 0 0,0-1 0 0 0,1 1 0 0 0,-8-2-32 0 0,10 0-142 0 0,-1-1 0 0 0,1 1 0 0 0,-1-1 0 0 0,1 0 0 0 0,0 0 1 0 0,0 0-1 0 0,0-1 0 0 0,0 0 0 0 0,0 1 0 0 0,0-1 0 0 0,1-1 0 0 0,-1 1 0 0 0,1 0 0 0 0,0-1 0 0 0,0 0 1 0 0,0 0-1 0 0,0 0 0 0 0,-1-4 142 0 0,-11-21-4068 0 0,5 2-3714 0 0,6 12 632 0 0</inkml:trace>
  <inkml:trace contextRef="#ctx0" brushRef="#br0" timeOffset="1">668 616 0 0 0,'0'0'528'0'0,"0"0"354"0"0,0 0 205 0 0,0 0-26 0 0,0 0-149 0 0,0 0-192 0 0,0 0-151 0 0,0 0-84 0 0,0 33-68 0 0,-1 107-24 0 0,0 257 4492 0 0,1-397-4577 0 0,0 0 109 0 0,0 0 136 0 0,1-2 3344 0 0,0-12-2983 0 0,-3-89 588 0 0,13-175-649 0 0,-6 247-859 0 0,1 0-1 0 0,2 0 1 0 0,1 1 0 0 0,1 1-1 0 0,2-1 1 0 0,1 2 0 0 0,1 0-1 0 0,1 0 1 0 0,2 2 0 0 0,0 0-1 0 0,2 0 1 0 0,5-2 6 0 0,-24 27-8 0 0,1-1-1 0 0,-1 1 1 0 0,1 0-1 0 0,-1 0 1 0 0,1 0-1 0 0,0 0 1 0 0,-1 0-1 0 0,1 0 1 0 0,0 0 0 0 0,0 0-1 0 0,0 0 1 0 0,0 0-1 0 0,0 0 1 0 0,0 1-1 0 0,0-1 1 0 0,0 0 0 0 0,0 1-1 0 0,0-1 1 0 0,0 1-1 0 0,0-1 1 0 0,0 1-1 0 0,1-1 1 0 0,-1 1-1 0 0,0 0 1 0 0,0 0 0 0 0,0-1-1 0 0,1 1 1 0 0,-1 0-1 0 0,0 0 1 0 0,0 0-1 0 0,1 0 1 0 0,-1 1 0 0 0,0-1-1 0 0,0 0 1 0 0,1 0-1 0 0,-1 1 1 0 0,0-1-1 0 0,0 1 1 0 0,0-1-1 0 0,0 1 1 0 0,0 0 0 0 0,0-1-1 0 0,1 1 1 0 0,-1 0-1 0 0,-1 0 1 0 0,1-1-1 0 0,0 1 1 0 0,0 0-1 0 0,0 0 1 0 0,0 0 0 0 0,-1 0-1 0 0,1 0 1 0 0,0 0-1 0 0,-1 0 1 0 0,1 1-1 0 0,-1-1 1 0 0,1 0 0 0 0,-1 0-1 0 0,0 0 1 0 0,1 1-1 0 0,-1-1 9 0 0,11 204 202 0 0,11-159-1296 0 0,-13-45-2965 0 0,3-7-3636 0 0,-7 2 549 0 0</inkml:trace>
  <inkml:trace contextRef="#ctx0" brushRef="#br0" timeOffset="2">1219 247 0 0 0,'0'0'679'0'0,"0"0"542"0"0,0 0 285 0 0,0 0 57 0 0,0 0-167 0 0,0 0-294 0 0,0 0-297 0 0,0 0-158 0 0,0 0-25 0 0,0 0 58 0 0,0 0 87 0 0,14-3 21 0 0,116-26 1890 0 0,-28 28-931 0 0,-101 2-1716 0 0,0 0 1 0 0,0 1 0 0 0,0-1-1 0 0,-1 0 1 0 0,1 1-1 0 0,0-1 1 0 0,-1 0 0 0 0,1 1-1 0 0,-1-1 1 0 0,1 0-1 0 0,-1 1 1 0 0,0-1-1 0 0,0 1 1 0 0,0-1 0 0 0,0 1-1 0 0,0-1 1 0 0,0 1-1 0 0,0-1 1 0 0,0 1 0 0 0,0-1-1 0 0,0 0 1 0 0,-1 1-1 0 0,1-1 1 0 0,-1 1 0 0 0,1-1-1 0 0,-1 0 1 0 0,0 1-1 0 0,1-1 1 0 0,-1 0 0 0 0,0 0-1 0 0,0 0 1 0 0,0 1-32 0 0,-151 144 1037 0 0,120-98-986 0 0,75-26 221 0 0,134-32 483 0 0,-126 3-2804 0 0,-27 6-3892 0 0,-15 1-908 0 0,-2 0 2361 0 0</inkml:trace>
  <inkml:trace contextRef="#ctx0" brushRef="#br0" timeOffset="3">1848 641 5617 0 0,'0'0'1850'0'0,"0"0"-851"0"0,0 0-267 0 0,0 0 168 0 0,0 0 250 0 0,0 0 106 0 0,0 0-132 0 0,0 0-262 0 0,0 0-283 0 0,0 0-229 0 0,-31 17-150 0 0,-99 56-90 0 0,72-26-2 0 0,51-36-84 0 0,0-1-19 0 0,0 1 1 0 0,0 0 0 0 0,1 1-1 0 0,1-1 1 0 0,0 1 0 0 0,1 1 0 0 0,0-1-1 0 0,1 0 1 0 0,0 1 0 0 0,1 0-1 0 0,0-1 1 0 0,1 1 0 0 0,1 0-1 0 0,0 0 1 0 0,1 4-6 0 0,0-12 89 0 0,1 0 0 0 0,0-1 1 0 0,0 1-1 0 0,0-1 0 0 0,1 0 0 0 0,-1 0 0 0 0,1 0 0 0 0,0 0 1 0 0,0 0-1 0 0,0-1 0 0 0,1 1 0 0 0,-1-1 0 0 0,1 0 0 0 0,0 0 0 0 0,0 0 1 0 0,0 0-1 0 0,0-1 0 0 0,1 0 0 0 0,-1 0 0 0 0,0 0 0 0 0,1 0 1 0 0,0 0-1 0 0,-1-1 0 0 0,1 0 0 0 0,0 0 0 0 0,0-1 0 0 0,0 1 1 0 0,-1-1-1 0 0,1 0 0 0 0,0 0 0 0 0,0-1 0 0 0,0 1 0 0 0,0-1 1 0 0,-1 0-1 0 0,1 0 0 0 0,0-1 0 0 0,-1 1 0 0 0,1-1 0 0 0,-1 0 1 0 0,1-1-1 0 0,-1 1 0 0 0,1-1-89 0 0,26-18 390 0 0,-1-2 0 0 0,-2-1 0 0 0,0-1 0 0 0,-1-1-1 0 0,-2-1 1 0 0,-1-1 0 0 0,-1-2 0 0 0,17-27-390 0 0,-20 26-97 0 0,0-1 0 0 0,-2-1 0 0 0,-1 0 0 0 0,-2-2 0 0 0,-1 0 0 0 0,-2 0 0 0 0,-1-1 0 0 0,-2 0 0 0 0,-2-1 0 0 0,-1 0 0 0 0,-2 0 0 0 0,-1-1 0 0 0,-2-13 97 0 0,-1 46-44 0 0,1 1 1 0 0,-1 0 0 0 0,1-1 0 0 0,-1 1 0 0 0,-1 0 0 0 0,1-1 0 0 0,-1 1-1 0 0,1 0 1 0 0,-1-1 0 0 0,0 1 0 0 0,-1 0 0 0 0,1 0 0 0 0,-1 0 0 0 0,0 0-1 0 0,0 0 1 0 0,0 0 0 0 0,0 1 0 0 0,-1-1 0 0 0,1 1 0 0 0,-1-1 0 0 0,0 1-1 0 0,0 0 1 0 0,-1 0 0 0 0,1 0 0 0 0,0 0 0 0 0,-1 1 0 0 0,0 0 0 0 0,1-1 0 0 0,-1 1-1 0 0,0 1 1 0 0,0-1 0 0 0,0 0 0 0 0,-1 1 0 0 0,1 0 0 0 0,0 0 0 0 0,0 0-1 0 0,-1 1 1 0 0,1-1 0 0 0,0 1 0 0 0,-1 0 0 0 0,1 0 0 0 0,0 1 0 0 0,-5 0 43 0 0,-1 5-18 0 0,-1 0 0 0 0,1 1 1 0 0,0 0-1 0 0,0 0 0 0 0,1 1 1 0 0,0 1-1 0 0,0 0 0 0 0,1 0 1 0 0,1 0-1 0 0,-1 1 0 0 0,1 0 1 0 0,1 1-1 0 0,-3 5 18 0 0,-2 5 45 0 0,0 0-1 0 0,1 1 0 0 0,2 0 1 0 0,0 0-1 0 0,1 1 1 0 0,2 0-1 0 0,0 1 1 0 0,1-1-1 0 0,2 1 0 0 0,0-1 1 0 0,1 1-1 0 0,2 0 1 0 0,1 12-45 0 0,2-18 46 0 0,1 1 1 0 0,0-1-1 0 0,1 0 1 0 0,1 0-1 0 0,0-1 1 0 0,2 0-1 0 0,0 0 1 0 0,1-1-1 0 0,0 0 0 0 0,2 0 1 0 0,-1-2-1 0 0,2 1 1 0 0,0-2-1 0 0,1 1 1 0 0,0-2-1 0 0,1 0 1 0 0,0-1-1 0 0,1 0 1 0 0,0-1-1 0 0,1-1 1 0 0,8 3-47 0 0,-25-12-5 0 0,61 19-530 0 0,-25-38-5821 0 0,-16-9-2554 0 0,-12 19 3698 0 0</inkml:trace>
  <inkml:trace contextRef="#ctx0" brushRef="#br0" timeOffset="4">2684 505 11090 0 0,'0'0'1207'0'0,"0"0"-181"0"0,0 0 177 0 0,0 0 229 0 0,0 0 51 0 0,0 0-193 0 0,-26 35-354 0 0,-83 112-329 0 0,-28 39 204 0 0,130-178-839 0 0,-8 10-64 0 0,0 0 0 0 0,1 0 0 0 0,1 1 0 0 0,1 1 0 0 0,1 0 0 0 0,1 1-1 0 0,0 0 1 0 0,2 0 0 0 0,0 1 92 0 0,6-14-819 0 0,2-5-6880 0 0,1-9-810 0 0,-1-2 6252 0 0,0 4 1313 0 0</inkml:trace>
  <inkml:trace contextRef="#ctx0" brushRef="#br0" timeOffset="5">2266 509 7818 0 0,'0'0'1801'0'0,"0"0"-579"0"0,0 0-292 0 0,0 0 24 0 0,0 0 167 0 0,0 0 76 0 0,0 0-150 0 0,0 0-229 0 0,0 0-192 0 0,0 0-129 0 0,0 0-83 0 0,0 0-39 0 0,21 34-20 0 0,65 108-58 0 0,-2-33 264 0 0,-57-81-460 0 0,117 115-107 0 0,-141-140-319 0 0,33 27-1129 0 0,-23-21-2210 0 0,1-2-3971 0 0,-9-4 585 0 0</inkml:trace>
  <inkml:trace contextRef="#ctx0" brushRef="#br0" timeOffset="6">3223 638 0 0 0,'0'0'343'0'0,"0"0"792"0"0,0 0 338 0 0,0 0 133 0 0,0 0-80 0 0,0 0-166 0 0,0 0-149 0 0,0 0-144 0 0,0 0-67 0 0,0 0-18 0 0,-28 7-38 0 0,-89 25-113 0 0,62 3 102 0 0,48-25-773 0 0,-2 0-175 0 0,0 0 0 0 0,1 1 0 0 0,0 0 0 0 0,1 1 0 0 0,0-1 0 0 0,1 2 0 0 0,0-1 0 0 0,1 0 0 0 0,1 1 0 0 0,0 0 0 0 0,0 0 0 0 0,1 1 0 0 0,1-1 0 0 0,0 0 0 0 0,1 1-1 0 0,1 0 1 0 0,0-1 0 0 0,1 8 15 0 0,0-18-17 0 0,0 0-1 0 0,0 1 0 0 0,1-1 1 0 0,-1 0-1 0 0,1 0 0 0 0,0 0 0 0 0,0 0 1 0 0,0-1-1 0 0,0 1 0 0 0,1 0 1 0 0,-1-1-1 0 0,1 1 0 0 0,-1-1 1 0 0,1 0-1 0 0,0 0 0 0 0,0 0 0 0 0,0 0 1 0 0,0-1-1 0 0,0 1 0 0 0,0-1 1 0 0,0 0-1 0 0,1 0 0 0 0,-1 0 1 0 0,0 0-1 0 0,1 0 0 0 0,-1-1 0 0 0,1 1 1 0 0,2-1 17 0 0,96-14 927 0 0,-75 2-475 0 0,-1-1-1 0 0,-1-1 0 0 0,-1-1 0 0 0,0-1 1 0 0,0-1-1 0 0,-2-2 0 0 0,0 0 0 0 0,-2-1 0 0 0,0-1 1 0 0,-1-1-1 0 0,-1 0 0 0 0,10-18-451 0 0,16-23 284 0 0,-26 41-334 0 0,0-1 0 0 0,-2-1 0 0 0,-1 0 0 0 0,-1 0 0 0 0,-1-2 0 0 0,-1 0 0 0 0,-1 0 0 0 0,-1-1 0 0 0,-2 0 0 0 0,-1-1 0 0 0,-1 0 0 0 0,-1-2 50 0 0,-4 16-143 0 0,0-2 1 0 0,-2 1-1 0 0,0 1 1 0 0,0-1-1 0 0,-1 0 1 0 0,-1 0-1 0 0,-1 0 1 0 0,-4-9 142 0 0,7 19-28 0 0,-1 0 0 0 0,0 0 0 0 0,-1 1 0 0 0,1-1 0 0 0,-1 1 0 0 0,0 0 0 0 0,0 0 0 0 0,-1 0 0 0 0,1 0 0 0 0,-1 0 0 0 0,0 1 0 0 0,0-1 0 0 0,0 1 0 0 0,0 0 0 0 0,0 0 0 0 0,-1 1 0 0 0,0 0 0 0 0,1-1 0 0 0,-1 1 0 0 0,0 1 0 0 0,0-1 0 0 0,0 1 0 0 0,0 0 0 0 0,0 0 0 0 0,0 0 0 0 0,-4 0 28 0 0,-1 2-4 0 0,0-1 1 0 0,0 2 0 0 0,0-1 0 0 0,0 1 0 0 0,0 1 0 0 0,0-1 0 0 0,1 2 0 0 0,-1-1 0 0 0,1 2 0 0 0,0-1 0 0 0,0 1 0 0 0,0 0 0 0 0,1 1-1 0 0,0 0 1 0 0,0 0 0 0 0,0 1 0 0 0,1 0 0 0 0,0 0 0 0 0,-1 3 3 0 0,-9 10 14 0 0,0 0 0 0 0,2 1 0 0 0,1 1 0 0 0,0 0 0 0 0,2 1 0 0 0,-10 24-14 0 0,16-34-19 0 0,0 0 1 0 0,1 1-1 0 0,0-1 0 0 0,1 1 0 0 0,1 0 1 0 0,0 0-1 0 0,1 0 0 0 0,0 0 1 0 0,1 1-1 0 0,1-1 0 0 0,0 0 1 0 0,1 1-1 0 0,1-1 0 0 0,0 0 1 0 0,1 0-1 0 0,0 0 0 0 0,1 0 1 0 0,1-1-1 0 0,0 1 0 0 0,1-1 1 0 0,0-1-1 0 0,1 1 0 0 0,1-1 1 0 0,0 0-1 0 0,0 0 0 0 0,1-1 1 0 0,1 0-1 0 0,2 1 19 0 0,1-1-121 0 0,0-1-1 0 0,1-1 1 0 0,1-1-1 0 0,-1 0 1 0 0,1 0-1 0 0,1-2 1 0 0,-1 0-1 0 0,1 0 122 0 0,32 7-3319 0 0,2-6-4242 0 0,-36-6 1948 0 0</inkml:trace>
  <inkml:trace contextRef="#ctx0" brushRef="#br0" timeOffset="7">3781 450 5833 0 0,'0'0'2215'0'0,"0"0"-552"0"0,0 0-424 0 0,0 0-226 0 0,0 0-113 0 0,0 0-88 0 0,0 0-136 0 0,0 0-168 0 0,0 0-177 0 0,0 0-138 0 0,0 0-105 0 0,-22 32-41 0 0,-66 100-31 0 0,55-60-43 0 0,32-60 14 0 0,-1-6 8 0 0,0 0 0 0 0,1 0 0 0 0,0 0-1 0 0,0 1 1 0 0,1-1 0 0 0,-1 0 0 0 0,1 1 0 0 0,1-1 0 0 0,-1 0 0 0 0,1 1 0 0 0,0-1-1 0 0,1 0 1 0 0,-1 0 0 0 0,1 0 0 0 0,0 0 0 0 0,1 0 0 0 0,0 0 0 0 0,0-1 0 0 0,0 1-1 0 0,0-1 1 0 0,1 0 0 0 0,0 0 0 0 0,0 0 0 0 0,0 0 0 0 0,1-1 0 0 0,2 2 5 0 0,-3-3 126 0 0,0 0 1 0 0,1-1 0 0 0,0 1 0 0 0,0-1 0 0 0,-1 0-1 0 0,1-1 1 0 0,0 1 0 0 0,1-1 0 0 0,-1 0 0 0 0,0-1 0 0 0,0 1-1 0 0,0-1 1 0 0,1 0 0 0 0,-1 0 0 0 0,0 0 0 0 0,0-1-1 0 0,0 0 1 0 0,0 0 0 0 0,0 0 0 0 0,0-1 0 0 0,0 0-1 0 0,0 0 1 0 0,4-2-127 0 0,11-9 237 0 0,0-1 0 0 0,-1 0-1 0 0,0-2 1 0 0,-2 0 0 0 0,0-1-1 0 0,0-1 1 0 0,-2-1 0 0 0,0 0-1 0 0,-2-1 1 0 0,0 0 0 0 0,8-17-237 0 0,29-40 402 0 0,-6 21-96 0 0,-42 92-1121 0 0,-64 196-470 0 0,-11 96-7599 0 0,11 21 9288 0 0,59-335-118 0 0,0-1-1 0 0,-1 1 1 0 0,-1-1 0 0 0,0 1-1 0 0,0-1 1 0 0,-2-1 0 0 0,1 1-1 0 0,-2-1 1 0 0,0 0 0 0 0,0-1-1 0 0,-1 0 1 0 0,0 0 0 0 0,-1-1-1 0 0,0 0 1 0 0,-1 0 0 0 0,0-1-1 0 0,0-1 1 0 0,-1 0 0 0 0,-10 5-286 0 0,20-12 108 0 0,0 0 0 0 0,0-1-1 0 0,0 1 1 0 0,-1-1 0 0 0,1 1 0 0 0,0-1 0 0 0,0 0 0 0 0,0 0-1 0 0,0 0 1 0 0,-1 0 0 0 0,1 0 0 0 0,0 0 0 0 0,0 0 0 0 0,0-1-1 0 0,-1 1 1 0 0,1-1 0 0 0,0 0 0 0 0,0 0 0 0 0,0 0 0 0 0,0 0-1 0 0,0 0 1 0 0,1 0 0 0 0,-1 0 0 0 0,0 0 0 0 0,0-1 0 0 0,1 1 0 0 0,-1-1-1 0 0,1 0 1 0 0,-1 1 0 0 0,1-1 0 0 0,0 0 0 0 0,-1 0 0 0 0,1 1-1 0 0,0-1 1 0 0,0 0 0 0 0,0 0 0 0 0,1 0 0 0 0,-1-1 0 0 0,0 1-1 0 0,1 0 1 0 0,-1-1-108 0 0,-5-94 1501 0 0,10 71-1387 0 0,1 1-1 0 0,1-1 0 0 0,1 1 0 0 0,2 0 0 0 0,0 0 1 0 0,2 1-1 0 0,0 1 0 0 0,2-1 0 0 0,5-5-113 0 0,3-4-9 0 0,0 2 0 0 0,2 0 0 0 0,1 2 0 0 0,1 0 0 0 0,2 2 0 0 0,1 1 0 0 0,0 1 0 0 0,2 1 0 0 0,7-2 9 0 0,-29 21-246 0 0,69-34 260 0 0,-20 36-6672 0 0,-50 6 597 0 0,-2 1-4285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0.8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12 896 0 0,'0'0'2194'0'0,"0"0"-18"0"0,0 0 50 0 0,0 0 69 0 0,0 0-105 0 0,0 0-364 0 0,0 0-492 0 0,0 0-417 0 0,0 0-190 0 0,0 0-20 0 0,0 0 14 0 0,0 0-23 0 0,0 0-89 0 0,12 0-95 0 0,228 3 1947 0 0,-180-9-2318 0 0,-19 2 705 0 0,-13 1-3133 0 0,-5 2-2743 0 0,0 1-3846 0 0,-21 0 1579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9050 0 0,'0'0'1390'0'0,"0"0"-89"0"0,0 0 349 0 0,0 0 308 0 0,0 0-77 0 0,0 0-408 0 0,0 0-481 0 0,0 0-369 0 0,35 3-237 0 0,112 9-132 0 0,7-20 71 0 0,-26 2-980 0 0,-86 5-3252 0 0,-1 1-5474 0 0,-25 0 2041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39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88 0 0 0,'0'0'1250'0'0,"0"0"-51"0"0,0 0-62 0 0,0 0 213 0 0,0 0 351 0 0,0 0 145 0 0,0 0-195 0 0,0 0-367 0 0,0 0-326 0 0,0 0-195 0 0,0 0-28 0 0,3 5 30 0 0,3 14-177 0 0,0 0-1 0 0,-1 0 1 0 0,-1 1 0 0 0,-1 0 0 0 0,-1-1-1 0 0,0 1 1 0 0,-2 0 0 0 0,0 0-1 0 0,-2 4-587 0 0,2-3 134 0 0,4 346 828 0 0,14-286-1395 0 0,-10-92-1863 0 0,-2-48-4125 0 0,-5 19-3555 0 0,-1 32 8078 0 0</inkml:trace>
  <inkml:trace contextRef="#ctx0" brushRef="#br0" timeOffset="361.708">0 155 0 0 0,'0'0'220'0'0,"0"0"832"0"0,0 0 594 0 0,0 0 458 0 0,0 0 206 0 0,0 0-167 0 0,0 0-454 0 0,0 0-452 0 0,0 0-292 0 0,0 0-123 0 0,0 0-32 0 0,0 0-31 0 0,12-7-39 0 0,38-20-40 0 0,29 20 1380 0 0,47 1-170 0 0,-1-6 0 0 0,97-23-1890 0 0,8 0 303 0 0,57 9-2221 0 0,-287 26 1827 0 0,1 0 1 0 0,-1 0-1 0 0,0 0 1 0 0,1 0-1 0 0,-1 0 0 0 0,1 0 1 0 0,-1 1-1 0 0,0-1 1 0 0,1 0-1 0 0,-1 0 1 0 0,0 0-1 0 0,1 0 1 0 0,-1 1-1 0 0,0-1 0 0 0,1 0 1 0 0,-1 0-1 0 0,0 1 1 0 0,0-1-1 0 0,1 0 1 0 0,-1 0-1 0 0,0 1 0 0 0,0-1 1 0 0,1 0-1 0 0,-1 1 1 0 0,0-1-1 0 0,0 0 1 0 0,0 1-1 0 0,0-1 0 0 0,1 0 1 0 0,-1 1-1 0 0,0-1 1 0 0,0 1-1 0 0,0-1 1 0 0,0 0-1 0 0,0 1 0 0 0,0-1 1 0 0,0 1-1 0 0,0-1 1 0 0,0 0-1 0 0,0 1 1 0 0,0-1-1 0 0,0 0 0 0 0,-1 1 1 0 0,1-1-1 0 0,0 1 1 0 0,0-1-1 0 0,0 0 1 0 0,0 1-1 0 0,-1-1 1 0 0,1 0-1 0 0,0 1 0 0 0,0-1 1 0 0,-1 0-1 0 0,1 0 1 0 0,0 1-1 0 0,0-1 1 0 0,-1 0-1 0 0,1 0 0 0 0,0 1 1 0 0,-1-1-1 0 0,1 0 1 0 0,0 0-1 0 0,-1 0 1 0 0,1 0-1 0 0,-1 0 0 0 0,1 1 1 0 0,0-1-1 0 0,-1 0 91 0 0,-27 26-6996 0 0,24-22 4318 0 0,-6 7-2831 0 0</inkml:trace>
  <inkml:trace contextRef="#ctx0" brushRef="#br0" timeOffset="718.607">98 784 7410 0 0,'0'0'2163'0'0,"0"0"-715"0"0,0 0-338 0 0,0 0 165 0 0,0 0 293 0 0,0 0 114 0 0,0 0-98 0 0,0 0-208 0 0,0 0-246 0 0,0 0-214 0 0,0 0-180 0 0,33 5-133 0 0,106 11-86 0 0,-17-26 236 0 0,270-67-297 0 0,-303 61-1413 0 0,-19 4-3700 0 0,-24 3-5078 0 0,-33 6 357 0 0</inkml:trace>
  <inkml:trace contextRef="#ctx0" brushRef="#br0" timeOffset="1144.987">1226 648 0 0 0,'0'0'3713'0'0,"0"0"-2089"0"0,0 0-618 0 0,0 0 253 0 0,0 0 417 0 0,0 0 215 0 0,0 0-195 0 0,0 0-393 0 0,0 0-365 0 0,0 0-313 0 0,0 0-171 0 0,0 0-117 0 0,0 0-94 0 0,5 30-56 0 0,12 95-55 0 0,-13 32 325 0 0,-3-155-421 0 0,-1-1-1 0 0,1 0 1 0 0,-1 0-1 0 0,0 1 1 0 0,1-1-1 0 0,-1 0 1 0 0,0 1 0 0 0,0-1-1 0 0,0 0 1 0 0,0 1-1 0 0,0-1 1 0 0,0 0-1 0 0,0 1 1 0 0,0-1-1 0 0,-1 0 1 0 0,1 1 0 0 0,0-1-1 0 0,-1 0 1 0 0,1 0-1 0 0,-1 1 1 0 0,0-1-1 0 0,1 0 1 0 0,-1 0-1 0 0,0 0 1 0 0,0 0 0 0 0,1 0-1 0 0,-1 0 1 0 0,0 0-1 0 0,0 0 1 0 0,0 0-1 0 0,0 0 1 0 0,-1 0-1 0 0,1-1 1 0 0,0 1 0 0 0,0 0-1 0 0,0-1 1 0 0,0 1-1 0 0,-1-1 1 0 0,1 1-1 0 0,0-1 1 0 0,-1 0-1 0 0,1 0 1 0 0,0 1 0 0 0,-1-1-1 0 0,1 0 1 0 0,0 0-1 0 0,-1 0 1 0 0,1 0-1 0 0,0-1 1 0 0,-1 1-1 0 0,1 0 1 0 0,0 0 0 0 0,-1-1-1 0 0,1 1 1 0 0,0-1-1 0 0,0 1 1 0 0,0-1-1 0 0,-1 0 1 0 0,1 1-1 0 0,0-1 1 0 0,0 0 0 0 0,0 0-36 0 0,-3-8 72 0 0,1 0 1 0 0,0 0 0 0 0,1 0 0 0 0,-1 0-1 0 0,2 0 1 0 0,0 0 0 0 0,0 0 0 0 0,0 0-1 0 0,1-1 1 0 0,1 1 0 0 0,-1 0 0 0 0,2-1-1 0 0,-1 1 1 0 0,1 0 0 0 0,1 0 0 0 0,-1 0-1 0 0,2 1 1 0 0,1-5-73 0 0,7-11 4 0 0,2 1-1 0 0,0 1 1 0 0,1 1 0 0 0,2 0-1 0 0,0 1 1 0 0,1 1 0 0 0,1 0-1 0 0,0 2 1 0 0,2 0-1 0 0,0 1 1 0 0,0 1 0 0 0,2 1-1 0 0,0 1 1 0 0,7-2-4 0 0,-13 7-26 0 0,0 0 0 0 0,0 1 0 0 0,1 1 1 0 0,0 1-1 0 0,1 1 0 0 0,-1 0 0 0 0,1 1 0 0 0,-1 2 0 0 0,1-1 1 0 0,0 2-1 0 0,4 1 26 0 0,-21-1-4 0 0,-1 0-1 0 0,0 0 1 0 0,0 1 0 0 0,0-1-1 0 0,1 0 1 0 0,-1 1 0 0 0,0-1 0 0 0,0 1-1 0 0,0 0 1 0 0,0-1 0 0 0,0 1 0 0 0,0 0-1 0 0,0-1 1 0 0,0 1 0 0 0,0 0 0 0 0,0 0-1 0 0,0 0 1 0 0,-1 0 0 0 0,1 0 0 0 0,0 0-1 0 0,0 0 1 0 0,-1 0 0 0 0,1 0 0 0 0,-1 0-1 0 0,1 1 1 0 0,-1-1 0 0 0,0 0 0 0 0,1 0-1 0 0,-1 0 1 0 0,0 1 0 0 0,0-1 0 0 0,0 0-1 0 0,0 0 1 0 0,0 1 0 0 0,0-1 0 0 0,0 0-1 0 0,0 0 1 0 0,0 1 0 0 0,-1-1-1 0 0,1 0 1 0 0,-1 0 0 0 0,1 0 0 0 0,-1 1-1 0 0,0 0 5 0 0,-26 49 141 0 0,16-40-104 0 0,-1-1-1 0 0,0 0 1 0 0,-1-1-1 0 0,0-1 1 0 0,-1 0-1 0 0,1 0 1 0 0,-1-2-1 0 0,-1 1 1 0 0,1-2-1 0 0,-1 0 1 0 0,0-1-1 0 0,0 0 1 0 0,-10 0-37 0 0,22-3-73 0 0,-1 0 0 0 0,1 0 0 0 0,-1-1 0 0 0,0 1 0 0 0,1-1 0 0 0,-1 0 1 0 0,1 0-1 0 0,-1 0 0 0 0,0-1 0 0 0,1 1 0 0 0,-1-1 0 0 0,1 0 0 0 0,-1 0 0 0 0,1 0 0 0 0,-1 0 0 0 0,1-1 1 0 0,0 0-1 0 0,0 1 0 0 0,0-1 0 0 0,0 0 0 0 0,0 0 0 0 0,0-1 0 0 0,-1 0 73 0 0,-2-13-4576 0 0,5-7-3880 0 0,3 16 1915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2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60 0 0 0,'0'0'697'0'0,"0"0"-355"0"0,0 0-70 0 0,0 0 288 0 0,0 0 424 0 0,0 0 303 0 0,0 0 52 0 0,0 0-115 0 0,0 0-157 0 0,0 0-196 0 0,-7 34-140 0 0,-24 106-87 0 0,-38 76 1537 0 0,19-103-1360 0 0,40-99 623 0 0,7-24 1540 0 0,9-26-1180 0 0,14-16-1717 0 0,2 1 1 0 0,3 1-1 0 0,1 2 0 0 0,3 0 0 0 0,2 2 0 0 0,1 1 1 0 0,3 2-1 0 0,15-14-87 0 0,-34 38 16 0 0,23-22-8 0 0,-35 64-455 0 0,-35 121 679 0 0,24-128-199 0 0,2 1 1 0 0,0 0-1 0 0,1 0 0 0 0,0 0 0 0 0,1 0 0 0 0,1 1 0 0 0,1 0 0 0 0,1 12-33 0 0,2-28 20 0 0,-1 0 0 0 0,1 0 0 0 0,0-1-1 0 0,-1 1 1 0 0,1 0 0 0 0,0-1 0 0 0,0 1 0 0 0,0-1-1 0 0,0 0 1 0 0,1 1 0 0 0,-1-1 0 0 0,0 0-1 0 0,1 0 1 0 0,-1-1 0 0 0,0 1 0 0 0,1 0 0 0 0,-1-1-1 0 0,1 0 1 0 0,-1 1 0 0 0,1-1 0 0 0,-1 0-1 0 0,1 0 1 0 0,-1 0 0 0 0,1-1 0 0 0,-1 1 0 0 0,1-1-1 0 0,-1 1 1 0 0,0-1 0 0 0,1 0 0 0 0,-1 0 0 0 0,0 0-1 0 0,0 0 1 0 0,1 0 0 0 0,-1 0 0 0 0,0-1-1 0 0,1 0-19 0 0,80-60 209 0 0,-4-3 0 0 0,-2-4-1 0 0,2-8-208 0 0,-77 76 1 0 0,98-74-35 0 0,-99 75 27 0 0,0 0 1 0 0,0-1-1 0 0,0 1 1 0 0,0 0 0 0 0,-1-1-1 0 0,1 1 1 0 0,0 0 0 0 0,0 0-1 0 0,0 0 1 0 0,0 0-1 0 0,0 0 1 0 0,0 0 0 0 0,0 0-1 0 0,0 0 1 0 0,0 0 0 0 0,-1 1-1 0 0,1-1 1 0 0,0 0-1 0 0,0 1 1 0 0,0-1 0 0 0,0 0-1 0 0,0 1 1 0 0,-1-1 0 0 0,1 1-1 0 0,0-1 1 0 0,0 1-1 0 0,-1 0 1 0 0,1-1 0 0 0,0 1-1 0 0,-1 0 1 0 0,1-1 0 0 0,-1 1-1 0 0,1 0 1 0 0,-1 0 0 0 0,1-1-1 0 0,-1 1 1 0 0,1 0-1 0 0,-1 0 1 0 0,0 0 0 0 0,0 0-1 0 0,1 0 1 0 0,-1-1 0 0 0,0 1-1 0 0,0 0 1 0 0,0 0-1 0 0,0 0 1 0 0,0 0 0 0 0,0 0-1 0 0,0 0 7 0 0,2 57 15 0 0,-3-46 0 0 0,-2 174 249 0 0,3-182-289 0 0,0 0 1 0 0,1 0 0 0 0,-1-1-1 0 0,1 1 1 0 0,0 0-1 0 0,0-1 1 0 0,0 1-1 0 0,0 0 1 0 0,1-1 0 0 0,-1 1-1 0 0,1-1 1 0 0,0 0-1 0 0,0 0 1 0 0,0 0-1 0 0,0 0 1 0 0,1 0 0 0 0,-1 0-1 0 0,1 0 1 0 0,0-1-1 0 0,0 1 1 0 0,0-1-1 0 0,0 0 1 0 0,0 0 0 0 0,0 0-1 0 0,1 0 1 0 0,0 0 24 0 0,41 6-4713 0 0,-34-8 1306 0 0,-3 0-2005 0 0,-4 0-1731 0 0</inkml:trace>
  <inkml:trace contextRef="#ctx0" brushRef="#br0" timeOffset="283.041">0 642 8282 0 0,'0'0'1167'0'0,"0"0"-44"0"0,0 0 254 0 0,0 0 258 0 0,0 0-2 0 0,0 0-230 0 0,0 0-299 0 0,33 7-216 0 0,103 22-177 0 0,-18-21 390 0 0,472-55 248 0 0,-527 46-5214 0 0,-40 1-4190 0 0,-15 0-1798 0 0</inkml:trace>
  <inkml:trace contextRef="#ctx0" brushRef="#br0" timeOffset="1064.343">560 874 8578 0 0,'0'0'2019'0'0,"0"0"-764"0"0,0 0-430 0 0,0 0 77 0 0,0 0 202 0 0,0 0 70 0 0,0 0-165 0 0,0 0-242 0 0,0 0-245 0 0,-17 31-196 0 0,-57 100-122 0 0,-118 199-248 0 0,129-234-16 0 0,63-95 72 0 0,0-1 28 0 0,0 0 34 0 0,30-62 436 0 0,110-163-44 0 0,-99 172-446 0 0,2 2 1 0 0,2 2-1 0 0,3 1 0 0 0,34-24-20 0 0,-80 69-12 0 0,1 1-1 0 0,0-1 0 0 0,0 1 1 0 0,0-1-1 0 0,0 1 0 0 0,0 0 1 0 0,0 0-1 0 0,1 0 0 0 0,-1 1 1 0 0,1-1-1 0 0,-1 1 1 0 0,1 0-1 0 0,0 0 0 0 0,-1 0 1 0 0,1 0-1 0 0,0 1 0 0 0,0 0 1 0 0,-1-1-1 0 0,1 1 0 0 0,0 1 1 0 0,2-1 12 0 0,10 40-102 0 0,-8 20 203 0 0,22 65-1 0 0,34 47-32 0 0,-48-50-54 0 0,-16-120 21 0 0,-1 0 0 0 0,1 0-1 0 0,-1 0 1 0 0,0 1 0 0 0,0-1 0 0 0,0 0-1 0 0,0 0 1 0 0,0 0 0 0 0,0-1 0 0 0,-1 1-1 0 0,1 0 1 0 0,-1 0 0 0 0,1-1 0 0 0,-1 1-1 0 0,1-1 1 0 0,-1 1 0 0 0,0-1 0 0 0,0 0-1 0 0,0 1 1 0 0,0-1 0 0 0,0 0 0 0 0,0 0-1 0 0,0-1 1 0 0,0 1 0 0 0,0 0 0 0 0,-1-1-1 0 0,1 1 1 0 0,0-1 0 0 0,0 0 0 0 0,-1 0-1 0 0,1 0 1 0 0,0 0 0 0 0,0 0 0 0 0,-1 0-1 0 0,1 0 1 0 0,0-1 0 0 0,0 1 0 0 0,-2-1-36 0 0,-54-65 1287 0 0,43 46-1487 0 0,-6-9 318 0 0,-1 0 1 0 0,-2 2-1 0 0,0 0 0 0 0,-26-20-117 0 0,41 40-568 0 0,0 1 0 0 0,0 0 0 0 0,-1 0 0 0 0,1 1 0 0 0,-1 0 0 0 0,0 0 0 0 0,-1 1 0 0 0,1 1 0 0 0,-1 0 0 0 0,1 0 0 0 0,-8 0 568 0 0,6 2-4777 0 0,5 1-3031 0 0</inkml:trace>
  <inkml:trace contextRef="#ctx0" brushRef="#br0" timeOffset="2259.613">1687 196 0 0 0,'0'0'1323'0'0,"0"0"37"0"0,0 0-5 0 0,0 0 7 0 0,0 0-9 0 0,0 0 96 0 0,-4-12 46 0 0,-18-61 2486 0 0,-23 10 1464 0 0,38 58-5331 0 0,1 0-1 0 0,-1 0 0 0 0,-1 1 0 0 0,1 0 0 0 0,-1 0 1 0 0,1 1-1 0 0,-1 0 0 0 0,0 0 0 0 0,0 1 0 0 0,-1 0 1 0 0,1 0-1 0 0,-9 0-113 0 0,9 0 7 0 0,-1 1 1 0 0,1 1 0 0 0,-1-1 0 0 0,0 1-1 0 0,1 0 1 0 0,-1 1 0 0 0,0 0-1 0 0,1 1 1 0 0,-1-1 0 0 0,1 2-1 0 0,0-1 1 0 0,-1 1 0 0 0,1 0 0 0 0,1 1-1 0 0,-1 0 1 0 0,0 0 0 0 0,1 1-1 0 0,0 0 1 0 0,0 0 0 0 0,0 1 0 0 0,1-1-1 0 0,0 2 1 0 0,0-1 0 0 0,0 1-1 0 0,1-1 1 0 0,0 1 0 0 0,-4 7-8 0 0,6-7 4 0 0,0 0 0 0 0,1 1 0 0 0,0-1 0 0 0,0 1 1 0 0,0-1-1 0 0,1 1 0 0 0,0 0 0 0 0,1 0 0 0 0,0-1 1 0 0,0 1-1 0 0,0 0 0 0 0,1 0 0 0 0,0-1 0 0 0,1 1 0 0 0,2 7-4 0 0,42 95 303 0 0,133 273 551 0 0,-157-326-789 0 0,-3 1 1 0 0,-2 1 0 0 0,-2 0 0 0 0,-4 1 0 0 0,-2 1-1 0 0,1 41-65 0 0,-9-40 96 0 0,1-31-31 0 0,-1 1 0 0 0,-1 0 0 0 0,-2-1 0 0 0,-1 1 0 0 0,-2 0 0 0 0,-1-1 0 0 0,-1 0 0 0 0,-2-1 0 0 0,-9 23-65 0 0,17-49 9 0 0,-1-1 1 0 0,1 1 0 0 0,-1-1 0 0 0,0 0-1 0 0,0 0 1 0 0,0 0 0 0 0,0 0 0 0 0,-1 0 0 0 0,1 0-1 0 0,-1-1 1 0 0,0 1 0 0 0,0-1 0 0 0,0 0-1 0 0,0 1 1 0 0,0-1 0 0 0,0-1 0 0 0,-1 1-1 0 0,1 0 1 0 0,0-1 0 0 0,-1 0 0 0 0,0 0 0 0 0,1 0-1 0 0,-1 0 1 0 0,0 0 0 0 0,1-1 0 0 0,-1 0-1 0 0,0 1 1 0 0,1-1 0 0 0,-1-1 0 0 0,0 1-1 0 0,0-1 1 0 0,1 1 0 0 0,-1-1 0 0 0,0 0 0 0 0,1 0-1 0 0,-1-1 1 0 0,1 1 0 0 0,0-1 0 0 0,-1 1-1 0 0,1-1 1 0 0,0 0 0 0 0,0-1 0 0 0,0 1-1 0 0,0 0 1 0 0,0-1 0 0 0,0 0-10 0 0,-10-9-314 0 0,0 0-1 0 0,1 0 1 0 0,0-1-1 0 0,1-1 1 0 0,0 1 0 0 0,1-2-1 0 0,-4-9 315 0 0,-7-22-4587 0 0,8-2-5142 0 0,13 33 2813 0 0</inkml:trace>
  <inkml:trace contextRef="#ctx0" brushRef="#br0" timeOffset="3198.435">2047 664 0 0 0,'0'0'1408'0'0,"0"0"-19"0"0,0 0 232 0 0,0 0 392 0 0,0 0 277 0 0,0 0-51 0 0,0 0-350 0 0,0 0-416 0 0,0 0-338 0 0,0 0-229 0 0,0 0-180 0 0,0 0-121 0 0,0 0-84 0 0,-1 18-72 0 0,-12 118 582 0 0,-4 199-144 0 0,12-221 314 0 0,22-185 396 0 0,66-214-501 0 0,-19 105-980 0 0,8 69-164 0 0,-71 109 34 0 0,0 1 0 0 0,0 0 0 0 0,0 0 0 0 0,0-1 0 0 0,0 1 0 0 0,0 0 0 0 0,0 0 0 0 0,1 0 0 0 0,-1 1 0 0 0,0-1 0 0 0,1 0 0 0 0,-1 0 0 0 0,0 1 0 0 0,1-1 0 0 0,-1 1 0 0 0,1-1 0 0 0,-1 1 0 0 0,1 0 0 0 0,-1-1 0 0 0,1 1 0 0 0,-1 0 0 0 0,1 0 0 0 0,0 0 0 0 0,-1 0 0 0 0,1 0 0 0 0,-1 0 0 0 0,1 1 0 0 0,-1-1 0 0 0,1 1 0 0 0,-1-1 0 0 0,1 1 0 0 0,-1-1 0 0 0,0 1 0 0 0,1 0 0 0 0,-1-1 14 0 0,21 132-4136 0 0,-13-120 1135 0 0,6 2-8950 0 0,-9-13 6985 0 0</inkml:trace>
  <inkml:trace contextRef="#ctx0" brushRef="#br0" timeOffset="3873.503">2677 307 8794 0 0,'0'0'2519'0'0,"0"0"-639"0"0,0 0-370 0 0,0 0-59 0 0,0 0-112 0 0,0 0-273 0 0,0 0-376 0 0,0 0-300 0 0,0 0-186 0 0,0 0-104 0 0,0 0-43 0 0,0 0-25 0 0,-11 20-21 0 0,-35 65-18 0 0,25-40 82 0 0,21-36-2936 0 0,1 2-4039 0 0,-1-8-857 0 0</inkml:trace>
  <inkml:trace contextRef="#ctx0" brushRef="#br0" timeOffset="4394.123">2892 362 0 0 0,'0'0'935'0'0,"0"0"839"0"0,0 0 379 0 0,0 0 51 0 0,0 0-97 0 0,0 0-228 0 0,0 0-340 0 0,0 0-316 0 0,0 0-262 0 0,0 0-173 0 0,0 0-101 0 0,0 0-63 0 0,0 0-70 0 0,14-1 537 0 0,-7 0-973 0 0,131-8 768 0 0,-137 10-878 0 0,0-1 0 0 0,0 0 0 0 0,0 1 0 0 0,0-1 0 0 0,0 0 0 0 0,0 1-1 0 0,0-1 1 0 0,0 1 0 0 0,0 0 0 0 0,0-1 0 0 0,0 1 0 0 0,0 0 0 0 0,0 0 0 0 0,-1-1 0 0 0,1 1 0 0 0,0 0 0 0 0,0 0 0 0 0,-1 0 0 0 0,1 0 0 0 0,-1 0 0 0 0,1 0 0 0 0,-1 0 0 0 0,1 0 0 0 0,-1 0 0 0 0,0 0-1 0 0,1 0 1 0 0,-1 1 0 0 0,0-1 0 0 0,0 0 0 0 0,0 0 0 0 0,0 0 0 0 0,0 0 0 0 0,0 0 0 0 0,0 0 0 0 0,0 1 0 0 0,0-1 0 0 0,-1 0 0 0 0,1 0 0 0 0,0 0 0 0 0,-1 0 0 0 0,1 0 0 0 0,-1 0 0 0 0,1 0-8 0 0,-26 44 467 0 0,-46 26 247 0 0,71-70-701 0 0,0 0 0 0 0,0 0 0 0 0,0 1 0 0 0,0-1 0 0 0,0 0 0 0 0,0 1 0 0 0,0-1 0 0 0,1 0 0 0 0,-1 1 0 0 0,1-1 0 0 0,-1 1 0 0 0,1-1 0 0 0,-1 1 0 0 0,1-1 0 0 0,0 1 0 0 0,0-1 0 0 0,0 1 0 0 0,0-1 0 0 0,0 1 0 0 0,0-1 0 0 0,0 1 0 0 0,0 0 0 0 0,0-1 0 0 0,1 1 0 0 0,-1-1 0 0 0,1 1 0 0 0,-1-1-1 0 0,1 0 1 0 0,0 1 0 0 0,-1-1 0 0 0,1 1 0 0 0,0-1 0 0 0,0 0 0 0 0,0 0 0 0 0,0 0 0 0 0,0 1 0 0 0,0-1 0 0 0,0 0 0 0 0,1 0 0 0 0,-1 0 0 0 0,0-1 0 0 0,1 2-13 0 0,13 0-23 0 0,0-1 0 0 0,0 0 0 0 0,0-1 0 0 0,0-1-1 0 0,0 0 1 0 0,0-1 0 0 0,-1 0 0 0 0,1-1 0 0 0,0-1 0 0 0,-1-1 0 0 0,7-2 23 0 0,-2 2-2285 0 0,-4 2-6629 0 0,-7 3-1224 0 0</inkml:trace>
  <inkml:trace contextRef="#ctx0" brushRef="#br0" timeOffset="5485.537">3649 829 0 0 0,'0'0'1391'0'0,"0"0"192"0"0,0 0 93 0 0,0 0 122 0 0,0 0 45 0 0,0 0-205 0 0,0 0-350 0 0,0 0-317 0 0,-31 9-295 0 0,-96 28-185 0 0,62-2-2 0 0,55-26-414 0 0,1-1-39 0 0,-1 1 0 0 0,1 0 0 0 0,0 0 0 0 0,1 1 0 0 0,0 0 0 0 0,1 0 0 0 0,0 1-1 0 0,1 0 1 0 0,0 1 0 0 0,0-1 0 0 0,1 1 0 0 0,1 0 0 0 0,0 0 0 0 0,0 0 0 0 0,2 1 0 0 0,-1-1 0 0 0,2 1 0 0 0,-1 0 0 0 0,2 12-36 0 0,0-22 22 0 0,1 0 1 0 0,0 0-1 0 0,0 1 1 0 0,0-1-1 0 0,1 0 1 0 0,-1 0-1 0 0,1 0 1 0 0,0 0-1 0 0,0-1 1 0 0,0 1-1 0 0,0 0 1 0 0,0-1-1 0 0,0 0 1 0 0,1 1-1 0 0,-1-1 1 0 0,1 0-1 0 0,0 0 0 0 0,-1 0 1 0 0,1 0-1 0 0,0-1 1 0 0,0 1-1 0 0,0-1 1 0 0,0 0-1 0 0,0 0 1 0 0,1 0-1 0 0,-1 0 1 0 0,0-1-1 0 0,1 1 1 0 0,-1-1-1 0 0,2 1-22 0 0,103-13 1938 0 0,-81 0-1639 0 0,-1-1 0 0 0,0 0 0 0 0,-1-2 0 0 0,0-1 0 0 0,-2-1 0 0 0,0-1 0 0 0,0-2 0 0 0,-2 0 0 0 0,-1-1 1 0 0,0 0-1 0 0,-2-2 0 0 0,0 0 0 0 0,-2-2 0 0 0,4-7-299 0 0,-4 7 13 0 0,-1-1 1 0 0,-1 0-1 0 0,-2-1 1 0 0,-1 0 0 0 0,-1-1-1 0 0,-1 0 1 0 0,-1-1-1 0 0,-2 0 1 0 0,-1 0 0 0 0,-1 0-1 0 0,-2-1 1 0 0,0 0-1 0 0,-2 1 1 0 0,-2-1 0 0 0,-1-5-14 0 0,1 23-68 0 0,0 0 0 0 0,-1 0 0 0 0,0 1 0 0 0,-1 0 1 0 0,0-1-1 0 0,-1 1 0 0 0,0 1 0 0 0,-1-1 0 0 0,0 1 1 0 0,-1 0-1 0 0,0 0 0 0 0,0 1 0 0 0,-1 0 1 0 0,0 0-1 0 0,-1 1 0 0 0,0 0 0 0 0,0 0 0 0 0,-7-3 68 0 0,12 9-27 0 0,1 0-1 0 0,0 1 0 0 0,-1 0 1 0 0,1 0-1 0 0,-1 0 0 0 0,1 0 1 0 0,-1 0-1 0 0,1 1 1 0 0,-1 0-1 0 0,1 0 0 0 0,-1 0 1 0 0,0 0-1 0 0,1 0 0 0 0,-1 1 1 0 0,1-1-1 0 0,-1 1 0 0 0,1 0 1 0 0,-1 0-1 0 0,1 0 0 0 0,-1 1 1 0 0,1-1-1 0 0,0 1 1 0 0,0 0-1 0 0,0 0 0 0 0,0 0 1 0 0,0 0-1 0 0,0 0 0 0 0,1 1 1 0 0,-1-1-1 0 0,1 1 0 0 0,-3 2 28 0 0,-54 100-22 0 0,50-82 90 0 0,2 0 0 0 0,1 0 0 0 0,1 0-1 0 0,0 0 1 0 0,2 1 0 0 0,1 0-1 0 0,1-1 1 0 0,1 1 0 0 0,1 0-1 0 0,1 0 1 0 0,1-1 0 0 0,1 1-1 0 0,1-1 1 0 0,1 0 0 0 0,1 0-1 0 0,1-1 1 0 0,1 0 0 0 0,1 0-1 0 0,1-1 1 0 0,12 18-68 0 0,1-4 219 0 0,2 0-1 0 0,2-2 0 0 0,1-1 1 0 0,1-1-1 0 0,15 10-218 0 0,16 17-25 0 0,-59-68-15176 0 0,-2 5 8476 0 0</inkml:trace>
  <inkml:trace contextRef="#ctx0" brushRef="#br0" timeOffset="5818.291">4507 634 6025 0 0,'0'0'2261'0'0,"0"0"-273"0"0,0 0-166 0 0,0 0 36 0 0,0 0-106 0 0,0 0-329 0 0,-19 35-452 0 0,-57 108-383 0 0,35-67-205 0 0,-4-1-1 0 0,-47 60-382 0 0,61-85-50 0 0,15-23-1931 0 0,-1-1-6228 0 0,14-23 3656 0 0,0-2-107 0 0</inkml:trace>
  <inkml:trace contextRef="#ctx0" brushRef="#br0" timeOffset="6081.042">4102 682 7001 0 0,'0'0'1529'0'0,"0"0"-410"0"0,0 0-127 0 0,0 0 306 0 0,0 0 266 0 0,0 0 11 0 0,0 0-256 0 0,0 0-271 0 0,0 0-192 0 0,0 0-137 0 0,0 0-97 0 0,0 0-70 0 0,31 34-74 0 0,97 108-97 0 0,-33-38 325 0 0,12 33-494 0 0,-100-120-503 0 0,-6-14-4066 0 0,0-2-4544 0 0,-3-1 479 0 0</inkml:trace>
  <inkml:trace contextRef="#ctx0" brushRef="#br0" timeOffset="6334.338">4974 281 7210 0 0,'0'0'3652'0'0,"0"0"-1741"0"0,0 0-640 0 0,0 0 54 0 0,0 0 67 0 0,0 0-98 0 0,0 0-353 0 0,0 0-363 0 0,0 0-248 0 0,0 0-163 0 0,0 0-90 0 0,0 0-50 0 0,-25 32-43 0 0,-76 101-76 0 0,67-80-519 0 0,29-35-901 0 0,5-11-1435 0 0,0 0-3660 0 0,0-3-1783 0 0</inkml:trace>
  <inkml:trace contextRef="#ctx0" brushRef="#br0" timeOffset="6827.39">5210 793 13195 0 0,'0'0'1325'0'0,"0"0"-280"0"0,0 0 24 0 0,0 0 142 0 0,0 0-8 0 0,0 0-243 0 0,0 0-352 0 0,0 0-232 0 0,0 0-130 0 0,0 0-93 0 0,-31 12-69 0 0,-97 40-25 0 0,71-13-20 0 0,51-28-34 0 0,-4 2-53 0 0,1 0 1 0 0,1 1-1 0 0,1 0 0 0 0,0 1 0 0 0,0-1 1 0 0,2 2-1 0 0,0-1 0 0 0,0 0 1 0 0,2 1-1 0 0,0 0 0 0 0,0 0 1 0 0,2 0-1 0 0,0 8 48 0 0,1-21-13 0 0,0-1 0 0 0,1 1 0 0 0,-1 0 0 0 0,1-1 0 0 0,0 1 0 0 0,0-1 0 0 0,0 1 0 0 0,0-1 0 0 0,0 1 0 0 0,0-1 1 0 0,1 0-1 0 0,-1 1 0 0 0,1-1 0 0 0,-1 0 0 0 0,1 0 0 0 0,0 0 0 0 0,0 0 0 0 0,0-1 0 0 0,0 1 0 0 0,0 0 0 0 0,1-1 0 0 0,-1 0 0 0 0,0 1 0 0 0,1-1 0 0 0,-1 0 1 0 0,1 0-1 0 0,-1 0 0 0 0,1 0 0 0 0,-1-1 0 0 0,1 1 0 0 0,0-1 0 0 0,-1 0 0 0 0,1 0 0 0 0,2 0 13 0 0,95-11 244 0 0,-61-6-67 0 0,-1-2-1 0 0,-1-2 1 0 0,0-1 0 0 0,-2-1 0 0 0,-1-3 0 0 0,-1 0 0 0 0,-1-3 0 0 0,-1 0-1 0 0,-2-2 1 0 0,-1-1 0 0 0,-1-1 0 0 0,-2-2 0 0 0,15-27-177 0 0,-26 37-163 0 0,-1 0 1 0 0,-2-1-1 0 0,0 0 0 0 0,-1-1 0 0 0,-2 0 1 0 0,-1-1-1 0 0,-1 1 0 0 0,-1-2 1 0 0,-2 1-1 0 0,-1 0 0 0 0,-1 0 1 0 0,-1-1-1 0 0,-1 1 163 0 0,0 21-113 0 0,1 0 1 0 0,-1 0 0 0 0,0 0-1 0 0,0 1 1 0 0,-1-1 0 0 0,0 0-1 0 0,0 1 1 0 0,-1 0 0 0 0,0-1-1 0 0,0 1 1 0 0,0 0 0 0 0,-1 0-1 0 0,0 1 1 0 0,0-1 0 0 0,0 1-1 0 0,-1 0 1 0 0,1 0 0 0 0,-1 0-1 0 0,0 1 1 0 0,-1-1 0 0 0,1 1-1 0 0,-1 1 1 0 0,0-1 0 0 0,0 1-1 0 0,0 0 1 0 0,-1 0 0 0 0,1 1-1 0 0,0 0 1 0 0,-1 0 0 0 0,0 0-1 0 0,1 1 1 0 0,-1 0 0 0 0,0 0-1 0 0,0 1 1 0 0,0 0 0 0 0,0 0-1 0 0,1 1 1 0 0,-2-1 112 0 0,-3 4 51 0 0,1 1 0 0 0,0 0 0 0 0,0 0-1 0 0,0 1 1 0 0,0 0 0 0 0,1 1 0 0 0,0 0 0 0 0,1 0 0 0 0,-1 1 0 0 0,1 0 0 0 0,1 1 0 0 0,0-1-1 0 0,0 2 1 0 0,0-1 0 0 0,1 1 0 0 0,1 0 0 0 0,0 0 0 0 0,0 0 0 0 0,-2 8-51 0 0,-4 9 131 0 0,1 1 0 0 0,1 0 1 0 0,1 1-1 0 0,2 0 1 0 0,1 0-1 0 0,1 1 0 0 0,1-1 1 0 0,2 1-1 0 0,1-1 0 0 0,3 21-131 0 0,0-29 20 0 0,1-1 0 0 0,1 0 0 0 0,0 0-1 0 0,2 0 1 0 0,0 0 0 0 0,2-1-1 0 0,0-1 1 0 0,1 1 0 0 0,0-1 0 0 0,2-1-1 0 0,0 0 1 0 0,1-1 0 0 0,0 0-1 0 0,12 10-19 0 0,-16-19-173 0 0,-1-1-1 0 0,1 0 0 0 0,1 0 0 0 0,-1 0 0 0 0,1-1 0 0 0,0-1 0 0 0,0 0 1 0 0,1 0-1 0 0,-1-1 0 0 0,1 0 0 0 0,0-1 0 0 0,10 1 174 0 0,12-1-4650 0 0,-1-5-3826 0 0,-22 0 4455 0 0</inkml:trace>
  <inkml:trace contextRef="#ctx0" brushRef="#br0" timeOffset="7406.184">5779 704 4737 0 0,'0'0'1591'0'0,"0"0"-463"0"0,0 0-100 0 0,0 0 215 0 0,0 0 124 0 0,0 0-85 0 0,0 0-308 0 0,0 0-340 0 0,-14 34-219 0 0,-43 104-120 0 0,42-77 115 0 0,17-51-289 0 0,-2-6-51 0 0,1 0 0 0 0,-1 0 0 0 0,1-1 0 0 0,0 1 0 0 0,0 0 0 0 0,0-1 0 0 0,0 1 0 0 0,1-1 0 0 0,0 1 0 0 0,0-1 0 0 0,0 0 0 0 0,0 0 0 0 0,0 0 0 0 0,0 0 0 0 0,1 0 0 0 0,-1 0 0 0 0,1 0 0 0 0,0-1 0 0 0,0 0 0 0 0,0 1 0 0 0,0-1 0 0 0,1 0 0 0 0,-1 0 0 0 0,0-1 0 0 0,1 1 0 0 0,-1-1 0 0 0,1 0 0 0 0,0 0 0 0 0,-1 0 0 0 0,1 0 0 0 0,0 0 0 0 0,3-1-70 0 0,2 1 220 0 0,1 0 1 0 0,-1-1 0 0 0,1-1-1 0 0,-1 0 1 0 0,0 0 0 0 0,1-1-1 0 0,-1 0 1 0 0,0 0-1 0 0,0-1 1 0 0,0 0 0 0 0,0-1-1 0 0,6-3-220 0 0,12-11 242 0 0,0-1 0 0 0,-2-2 0 0 0,0 0 0 0 0,-2-2 0 0 0,0-1 0 0 0,-1 0 0 0 0,-2-2 0 0 0,8-11-242 0 0,52-62 363 0 0,-80 98-365 0 0,1 1 1 0 0,-1 0-1 0 0,0-1 0 0 0,0 1 0 0 0,0-1 0 0 0,0 1 0 0 0,0 0 0 0 0,0-1 0 0 0,0 1 0 0 0,0-1 0 0 0,1 1 0 0 0,-1 0 0 0 0,0-1 0 0 0,0 1 0 0 0,0 0 0 0 0,1-1 0 0 0,-1 1 0 0 0,0 0 0 0 0,1 0 0 0 0,-1-1 0 0 0,0 1 0 0 0,1 0 0 0 0,-1 0 0 0 0,0-1 0 0 0,1 1 0 0 0,-1 0 0 0 0,0 0 0 0 0,1 0 0 0 0,-1 0 0 0 0,0-1 0 0 0,1 1 0 0 0,-1 0 0 0 0,1 0 0 0 0,-1 0 0 0 0,0 0 0 0 0,1 0 0 0 0,-1 0 0 0 0,1 0 0 0 0,-1 0 0 0 0,0 0 0 0 0,1 0 0 0 0,-1 0 0 0 0,1 1 0 0 0,-1-1 0 0 0,0 0 0 0 0,1 0 0 0 0,-1 0 1 0 0,1 0-1 0 0,-1 1 0 0 0,0-1 0 0 0,1 0 0 0 0,-1 0 0 0 0,0 1 0 0 0,0-1 0 0 0,1 0 0 0 0,-1 0 0 0 0,0 1 0 0 0,0-1 0 0 0,1 0 0 0 0,-1 1 0 0 0,0-1 0 0 0,0 1 0 0 0,0-1 0 0 0,1 0 0 0 0,-1 1 0 0 0,0-1 0 0 0,0 0 0 0 0,0 1 0 0 0,0 0 2 0 0,-1 32-163 0 0,1-28 224 0 0,-52 311-908 0 0,51 59-1402 0 0,-1-340 1788 0 0,-1 0-1 0 0,-2-1 0 0 0,-1 0 0 0 0,-2 0 1 0 0,-1 0-1 0 0,-2-1 0 0 0,-1 0 0 0 0,-13 22 462 0 0,23-48 189 0 0,0 0-1 0 0,-1-1 0 0 0,0 1 1 0 0,-1 0-1 0 0,1-1 1 0 0,-1 0-1 0 0,0 0 0 0 0,-1 0 1 0 0,1 0-1 0 0,-1-1 1 0 0,0 1-1 0 0,-1-1 0 0 0,1-1 1 0 0,-1 1-1 0 0,0-1 1 0 0,0 0-1 0 0,-1 0 0 0 0,1-1 1 0 0,-1 0-1 0 0,1 0 0 0 0,-1 0 1 0 0,0-1-1 0 0,-7 2-188 0 0,10-4 76 0 0,-1-1 1 0 0,1 1-1 0 0,0-1 0 0 0,0 0 0 0 0,0 0 0 0 0,0 0 1 0 0,0 0-1 0 0,0-1 0 0 0,0 0 0 0 0,0 0 0 0 0,0 0 1 0 0,1 0-1 0 0,-1 0 0 0 0,1-1 0 0 0,0 0 0 0 0,-1 1 1 0 0,1-1-1 0 0,0 0 0 0 0,1-1 0 0 0,-1 1 0 0 0,1 0 1 0 0,-1-1-1 0 0,1 0 0 0 0,0 1 0 0 0,0-1 0 0 0,0 0 1 0 0,1 0-1 0 0,0 0 0 0 0,-1 0 0 0 0,1 0 0 0 0,1 0 1 0 0,-1-4-77 0 0,-5-140 292 0 0,11 115-589 0 0,2 0 0 0 0,2 1-1 0 0,0-1 1 0 0,2 2-1 0 0,2-1 1 0 0,1 2 0 0 0,9-14 297 0 0,25-64-9766 0 0,-37 76-834 0 0</inkml:trace>
  <inkml:trace contextRef="#ctx0" brushRef="#br0" timeOffset="7665.484">6580 259 9794 0 0,'0'0'4840'0'0,"0"0"-2970"0"0,0 0-1028 0 0,0 0 79 0 0,0 0 192 0 0,0 0 21 0 0,0 0-241 0 0,0 0-269 0 0,0 0-218 0 0,0 0-145 0 0,-13 31-77 0 0,-40 100-68 0 0,0-39-96 0 0,53-92-22 0 0,-56 80-440 0 0,14-31-4251 0 0,30-35-1984 0 0,5-3-4527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59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248 221 6673 0 0,'0'0'1475'0'0,"0"0"-130"0"0,0 0-64 0 0,0 0 108 0 0,0 0 194 0 0,0 0 64 0 0,0 0-192 0 0,0 0-378 0 0,0 0-405 0 0,0 0-320 0 0,-8 2-182 0 0,-23 8-58 0 0,24 30 121 0 0,61 311 1134 0 0,-22-31-1631 0 0,-34-182-4697 0 0,-5-98-3545 0 0,1-31 1406 0 0</inkml:trace>
  <inkml:trace contextRef="#ctx0" brushRef="#br0" timeOffset="370.775">1 387 6937 0 0,'0'0'1638'0'0,"0"0"-37"0"0,0 0 24 0 0,0 0 57 0 0,0 0-71 0 0,0 0-307 0 0,0 0-448 0 0,0 0-324 0 0,0 0-158 0 0,0 0-37 0 0,0 0 13 0 0,0 0-21 0 0,31-15-24 0 0,103-45-18 0 0,0 21 233 0 0,-97 29-409 0 0,1 2 0 0 0,0 1-1 0 0,0 3 1 0 0,0 0 0 0 0,0 3-1 0 0,38 3-110 0 0,-73-2 0 0 0,0 0-1 0 0,0 1 1 0 0,0-1-1 0 0,1 1 0 0 0,-1-1 1 0 0,0 1-1 0 0,0 0 0 0 0,0 1 1 0 0,0-1-1 0 0,0 0 0 0 0,-1 1 1 0 0,1-1-1 0 0,0 1 1 0 0,0 0-1 0 0,-1 0 0 0 0,0 0 1 0 0,1 1-1 0 0,-1-1 0 0 0,0 0 1 0 0,0 1-1 0 0,0-1 0 0 0,0 1 1 0 0,0 0-1 0 0,-1 0 1 0 0,0 0-1 0 0,1-1 0 0 0,-1 1 1 0 0,0 0-1 0 0,0 1 0 0 0,0-1 1 0 0,-1 0-1 0 0,1 0 0 0 0,-1 0 1 0 0,0 0-1 0 0,0 1 0 0 0,0-1 1 0 0,0 0-1 0 0,0 0 1 0 0,-1 0-1 0 0,1 1 0 0 0,-1-1 1 0 0,0 0-1 0 0,0 0 0 0 0,0 0 1 0 0,0 0-1 0 0,-1 1 1 0 0,-7 13 0 0 0,0-1 0 0 0,0 1-1 0 0,-2-1 1 0 0,0-1 0 0 0,0 0 0 0 0,-2 0 0 0 0,0-1 0 0 0,-12 15 16 0 0,11-12 3 0 0,6-9-24 0 0,0 0 1 0 0,1 0-1 0 0,0 1 0 0 0,1 0 1 0 0,-1 0-1 0 0,2 1 0 0 0,-1 0 1 0 0,1 0-1 0 0,1 0 0 0 0,0 1 1 0 0,0-1-1 0 0,1 1 0 0 0,1 0 1 0 0,0 0-1 0 0,0 0 5 0 0,5-6-4 0 0,-1 0-1 0 0,1 0 1 0 0,0-1 0 0 0,1 0-1 0 0,-1 1 1 0 0,1-1-1 0 0,0 0 1 0 0,0-1-1 0 0,0 1 1 0 0,0-1 0 0 0,1 0-1 0 0,-1 0 1 0 0,1 0-1 0 0,0 0 1 0 0,0-1 0 0 0,0 0-1 0 0,0 0 1 0 0,0 0-1 0 0,0-1 1 0 0,1 0 0 0 0,-1 0-1 0 0,1 0 1 0 0,1 0 4 0 0,-6-1 0 0 0,14 3 3 0 0,0 0 0 0 0,-1 2 0 0 0,1-1 0 0 0,-1 2 0 0 0,1 0 0 0 0,-2 1 0 0 0,12 7-3 0 0,-23-13 16 0 0,-1 0 1 0 0,1 1-1 0 0,-1-1 0 0 0,1 1 0 0 0,-1-1 1 0 0,0 1-1 0 0,0-1 0 0 0,0 1 0 0 0,0 0 1 0 0,0 0-1 0 0,0 0 0 0 0,0 0 0 0 0,0-1 1 0 0,-1 1-1 0 0,1 0 0 0 0,-1 0 0 0 0,1 0 1 0 0,-1 0-1 0 0,0 0 0 0 0,0 0 0 0 0,0 0 1 0 0,0 1-1 0 0,0-1 0 0 0,0 0 0 0 0,-1 0 1 0 0,1 0-1 0 0,-1 0 0 0 0,1-1 0 0 0,-1 1 1 0 0,0 0-1 0 0,0 0 0 0 0,0 0 0 0 0,0 0 1 0 0,0-1-1 0 0,0 1 0 0 0,0 0 0 0 0,-1 0-16 0 0,-53 57 716 0 0,55-58-715 0 0,-231 153 504 0 0,190-128-584 0 0,0-2-1 0 0,-2-1 1 0 0,-1-2 0 0 0,-12 2 79 0 0,31-18-1529 0 0,31-17-4040 0 0,32-13-3281 0 0,-25 14 2485 0 0</inkml:trace>
  <inkml:trace contextRef="#ctx0" brushRef="#br0" timeOffset="1073.3">971 840 5505 0 0,'0'0'2693'0'0,"0"0"-517"0"0,0 0-313 0 0,0 0-13 0 0,0 0-44 0 0,0 0-245 0 0,0 0-447 0 0,0 0-407 0 0,0 0-295 0 0,-11 32-175 0 0,-31 97-66 0 0,39-93-52 0 0,16-33 8 0 0,-8-4-66 0 0,11 0 55 0 0,1-1 1 0 0,-1-1 0 0 0,1 0 0 0 0,-1-2 0 0 0,0 0-1 0 0,-1 0 1 0 0,1-1 0 0 0,-1-1 0 0 0,0-1-1 0 0,-1 0 1 0 0,0-1 0 0 0,0-1 0 0 0,-1 0-1 0 0,0 0 1 0 0,0-1 0 0 0,-1-1 0 0 0,2-4-117 0 0,4 0 30 0 0,189-186 185 0 0,-206 202-234 0 0,0 1 1 0 0,1 0 0 0 0,-1 0 0 0 0,0 0 0 0 0,0 0-1 0 0,1 0 1 0 0,-1 1 0 0 0,0-1 0 0 0,0 0 0 0 0,0 1-1 0 0,-1-1 1 0 0,1 0 0 0 0,0 1 0 0 0,0-1 0 0 0,-1 1 0 0 0,1-1-1 0 0,-1 1 1 0 0,1-1 0 0 0,-1 1 0 0 0,0 0 0 0 0,1-1-1 0 0,-1 1 1 0 0,0 0 0 0 0,0-1 0 0 0,0 1 0 0 0,-1-1-1 0 0,1 1 1 0 0,0 0 0 0 0,0-1 0 0 0,-1 1 0 0 0,1-1 0 0 0,-1 1-1 0 0,0-1 1 0 0,1 1 0 0 0,-1-1 0 0 0,0 1 18 0 0,1 4-18 0 0,-3 24-15 0 0,2-26 25 0 0,-1 0 0 0 0,1 0 1 0 0,0 1-1 0 0,0-1 1 0 0,0 1-1 0 0,1-1 1 0 0,-1 0-1 0 0,1 1 0 0 0,0-1 1 0 0,1 1-1 0 0,-1-1 1 0 0,1 1-1 0 0,0-1 1 0 0,0 1-1 0 0,0-1 0 0 0,0 0 1 0 0,1 0-1 0 0,0 0 1 0 0,0 0-1 0 0,0 0 1 0 0,0 0-1 0 0,1 0 0 0 0,-1 0 1 0 0,1-1-1 0 0,0 1 1 0 0,0-1-1 0 0,0 0 1 0 0,1 0-1 0 0,-1 0 0 0 0,1-1 1 0 0,-1 1-1 0 0,1-1 1 0 0,0 0-1 0 0,0 0 1 0 0,3 1 7 0 0,1-1 44 0 0,0 0-1 0 0,0-1 1 0 0,0 0 0 0 0,0-1 0 0 0,-1 0 0 0 0,1 0 0 0 0,0 0 0 0 0,0-1 0 0 0,0 0 0 0 0,0-1-1 0 0,-1 0 1 0 0,1 0 0 0 0,0-1 0 0 0,-1 0 0 0 0,0 0 0 0 0,0-1 0 0 0,0 1 0 0 0,0-2 0 0 0,0 1-1 0 0,-1-1 1 0 0,0 0 0 0 0,0 0 0 0 0,3-4-44 0 0,33-32 305 0 0,-3-2-1 0 0,-1-2 1 0 0,-2-1 0 0 0,-2-1-1 0 0,-3-3 1 0 0,-1 0 0 0 0,17-44-305 0 0,-30 55 28 0 0,-3-1 1 0 0,-1 0 0 0 0,-2 0-1 0 0,-2-1 1 0 0,-1-1 0 0 0,-2 0-1 0 0,-3 0 1 0 0,0-39-29 0 0,-3 80 3 0 0,0-1-1 0 0,1 1 1 0 0,-1-1 0 0 0,0 1-1 0 0,0-1 1 0 0,0 0 0 0 0,0 1-1 0 0,0-1 1 0 0,-1 1 0 0 0,1-1-1 0 0,0 1 1 0 0,-1-1 0 0 0,1 1-1 0 0,-1 0 1 0 0,1-1 0 0 0,-1 1-1 0 0,0-1 1 0 0,1 1 0 0 0,-1 0-1 0 0,0 0 1 0 0,0-1 0 0 0,0 1-1 0 0,0 0 1 0 0,0 0 0 0 0,0 0-1 0 0,-1 0 1 0 0,0-1-3 0 0,-19 40-373 0 0,1 24 348 0 0,3 1 0 0 0,2 0 0 0 0,3 1 1 0 0,2 0-1 0 0,4 1 0 0 0,2 0 0 0 0,4 22 25 0 0,2-62-46 0 0,0 0 0 0 0,2-1 0 0 0,1 1-1 0 0,1-1 1 0 0,1 0 0 0 0,1 0 0 0 0,1-1 0 0 0,1 0 0 0 0,1-1-1 0 0,1 0 1 0 0,2 1 46 0 0,-9-9-2907 0 0,-78-90-11952 0 0,59 61 10512 0 0,2 7 2411 0 0</inkml:trace>
  <inkml:trace contextRef="#ctx0" brushRef="#br0" timeOffset="1329.6">1468 332 11554 0 0,'0'0'1610'0'0,"0"0"-136"0"0,0 0 33 0 0,0 0-32 0 0,35 0-198 0 0,116 0-214 0 0,-42-3 342 0 0,-1-5-1 0 0,107-22-1404 0 0,-52 5 213 0 0,-82 14-464 0 0,12-1-1368 0 0,-32 5-4051 0 0,-31 3-5651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53 4209 0 0,'0'0'1900'0'0,"0"0"-247"0"0,0 0-198 0 0,0 0 33 0 0,0 0 76 0 0,0 0-27 0 0,0 0-289 0 0,0 0-421 0 0,0 0-358 0 0,0 0-257 0 0,0 0-114 0 0,0 3-9 0 0,12 498 2410 0 0,-35-314-2316 0 0,23-227 2662 0 0,5-85-2583 0 0,5 58-217 0 0,2 0 0 0 0,4 2 0 0 0,2-1 0 0 0,4 2 1 0 0,26-55-46 0 0,-44 109-1 0 0,1-1-1 0 0,0 2 1 0 0,1-1 0 0 0,0 0 0 0 0,0 1 0 0 0,1 0 0 0 0,0 1 0 0 0,1 0 0 0 0,0 0 0 0 0,0 0 0 0 0,1 1 0 0 0,-1 0 0 0 0,10-5 1 0 0,-15 11-6 0 0,-1 0-1 0 0,0 1 0 0 0,1-1 1 0 0,-1 1-1 0 0,1-1 1 0 0,-1 1-1 0 0,0 0 0 0 0,1 0 1 0 0,-1 0-1 0 0,1 0 1 0 0,-1 0-1 0 0,0 1 0 0 0,1-1 1 0 0,-1 1-1 0 0,1-1 1 0 0,-1 1-1 0 0,0 0 0 0 0,0 0 1 0 0,1 0-1 0 0,-1 0 1 0 0,0 0-1 0 0,0 1 0 0 0,0-1 1 0 0,0 1-1 0 0,0-1 1 0 0,-1 1-1 0 0,1 0 0 0 0,0 0 1 0 0,-1 0-1 0 0,1-1 1 0 0,-1 2-1 0 0,0-1 0 0 0,0 0 1 0 0,1 2 6 0 0,33 88 90 0 0,-30-73-76 0 0,1 20-906 0 0,-6-38 82 0 0,0-1-555 0 0,0 0-824 0 0,0-1-3273 0 0,0-2 2897 0 0,0 3 1272 0 0,0-4-6761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0 3209 0 0,'0'0'1657'0'0,"0"0"-79"0"0,0 0 200 0 0,0 0 306 0 0,0 0 115 0 0,0 0-246 0 0,0 0-548 0 0,0 0-495 0 0,0 0-337 0 0,0 0-202 0 0,0 0-103 0 0,0 0-70 0 0,0 0-72 0 0,-16 26-51 0 0,-52 79-64 0 0,28-32-1782 0 0,36-60-525 0 0,1-6-2493 0 0,2-3-4750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0,'0'0'739'0'0,"0"0"879"0"0,0 0 394 0 0,0 0 212 0 0,0 0 85 0 0,0 0-149 0 0,0 0-450 0 0,0 0-530 0 0,0 0-398 0 0,0 0-226 0 0,0 0-69 0 0,0 0 19 0 0,8-3 48 0 0,62-16 1206 0 0,156 19 277 0 0,-180 4-1529 0 0,-46-4-229 0 0,0 0 61 0 0,0 0 40 0 0,-40-74 582 0 0,30 63-911 0 0,-77-91-48 0 0,64 65-2065 0 0,31 36-7993 0 0,-3 1-697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0,'0'0'417'0'0,"0"0"1116"0"0,0 0 510 0 0,0 0 189 0 0,0 0 5 0 0,0 0-299 0 0,0 0-386 0 0,0 0-353 0 0,0 0-295 0 0,0 0-184 0 0,0 0-106 0 0,0 0-18 0 0,0 0-15 0 0,5-1-21 0 0,34 1 950 0 0,81 1 1412 0 0,-25-7-2575 0 0,14-10-794 0 0,-90 10-659 0 0,-15 5-3102 0 0,-1 1-4129 0 0,-3 0 530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08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690 335 0 0 0,'0'0'976'0'0,"0"0"-84"0"0,0 0-201 0 0,0 0 77 0 0,0 0 369 0 0,0 0 371 0 0,0 0 130 0 0,0 0-98 0 0,0 0-274 0 0,0 0-286 0 0,0 0-195 0 0,3-5-123 0 0,0-5-543 0 0,1 0 714 0 0,1-2 3237 0 0,-48 9-2872 0 0,18 5-1134 0 0,-1 1 0 0 0,1 1 0 0 0,0 2 0 0 0,0 0 0 0 0,1 2 0 0 0,0 1-64 0 0,-45 12 127 0 0,-166 45 565 0 0,178-44-395 0 0,76-10-634 0 0,1-5 386 0 0,1 0 1 0 0,0-1-1 0 0,0-1 1 0 0,1-1 0 0 0,-1-1-1 0 0,1-1 1 0 0,4-1-50 0 0,18 4 27 0 0,123 27-7 0 0,-165-30-16 0 0,0-1-1 0 0,-1 1 1 0 0,0-1-1 0 0,1 1 0 0 0,-1 0 1 0 0,0 0-1 0 0,0 0 0 0 0,0 0 1 0 0,0 0-1 0 0,0 0 1 0 0,0 0-1 0 0,-1 0 0 0 0,1 0 1 0 0,-1 0-1 0 0,1 0 0 0 0,-1 0 1 0 0,0 0-1 0 0,0 1 1 0 0,0-1-1 0 0,0 0 0 0 0,0 0 1 0 0,0 0-1 0 0,-1 0 0 0 0,1 1 1 0 0,-1-1-1 0 0,0 0 1 0 0,1 0-1 0 0,-1 0 0 0 0,0 0 1 0 0,0 0-1 0 0,0 0 0 0 0,0-1 1 0 0,-1 1-1 0 0,1 0 1 0 0,0 0-1 0 0,-1-1 0 0 0,1 1 1 0 0,-1-1-1 0 0,0 1 0 0 0,1-1 1 0 0,-1 0-1 0 0,0 0 1 0 0,0 0-1 0 0,0 0 0 0 0,0 0 1 0 0,0 0-1 0 0,-2 0-3 0 0,-265 187 136 0 0,252-176-127 0 0,-177 142 101 0 0,192-152-114 0 0,-1-1-1 0 0,1 1 1 0 0,0 0 0 0 0,0 0 0 0 0,-1 1 0 0 0,2-1 0 0 0,-1 0-1 0 0,0 1 1 0 0,0-1 0 0 0,1 1 0 0 0,-1 0 0 0 0,1-1 0 0 0,0 1-1 0 0,0 0 1 0 0,0 0 0 0 0,0 0 0 0 0,0 0 0 0 0,1 0 0 0 0,-1 0-1 0 0,1 0 1 0 0,0 0 0 0 0,0 0 0 0 0,0 0 0 0 0,0 0 0 0 0,1 0-1 0 0,-1 0 1 0 0,1 0 0 0 0,-1 0 0 0 0,1-1 0 0 0,0 1 0 0 0,1 0-1 0 0,-1 1 5 0 0,10 2 37 0 0,1 0 0 0 0,-1 0 0 0 0,1-1-1 0 0,0-1 1 0 0,0 0 0 0 0,0-1-1 0 0,1 0 1 0 0,0-1 0 0 0,-1 0-1 0 0,1-1 1 0 0,0 0 0 0 0,-1-1-1 0 0,1-1 1 0 0,8-1-37 0 0,9 2 69 0 0,-1-1-74 0 0,-1-1 0 0 0,0-2 0 0 0,0 0 0 0 0,0-2 0 0 0,0-1 1 0 0,-1-1-1 0 0,18-9 5 0 0,-41 16-135 0 0,-1 0 0 0 0,1-1 0 0 0,-1 0 0 0 0,1 0 0 0 0,-1 0 0 0 0,0 0 0 0 0,0 0 1 0 0,0 0-1 0 0,0-1 0 0 0,0 0 0 0 0,-1 1 0 0 0,1-1 0 0 0,-1 0 0 0 0,0 0 0 0 0,0-1 0 0 0,0 1 1 0 0,0 0-1 0 0,0-2 135 0 0,6-46-6862 0 0,-8 9-3726 0 0,-2 29 9017 0 0</inkml:trace>
  <inkml:trace contextRef="#ctx0" brushRef="#br0" timeOffset="327.571">337 0 8642 0 0,'0'0'789'0'0,"0"0"-179"0"0,0 0-39 0 0,0 0 218 0 0,0 0 315 0 0,0 0 150 0 0,0 0-24 0 0,0 0-169 0 0,0 0-225 0 0,0 0-176 0 0,0 0-114 0 0,0 0-91 0 0,-14 30-62 0 0,-43 97-44 0 0,42-39 159 0 0,16-67-351 0 0,26 315 1500 0 0,-36 189-1223 0 0,9-500-725 0 0,-1 1-1 0 0,-2-1 1 0 0,0 1 0 0 0,-2-1 0 0 0,-1 0 0 0 0,-4 10 291 0 0,8-23-1749 0 0,1-7-1000 0 0,0 0-3748 0 0,0-4-2382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2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0,'0'0'928'0'0,"0"0"655"0"0,0 0 346 0 0,0 0 34 0 0,0 0-228 0 0,0 0-428 0 0,0 0-388 0 0,0 0-194 0 0,0 0-23 0 0,0 0 56 0 0,5 0 56 0 0,273 0 7185 0 0,-116-18-7866 0 0,-162 18-657 0 0,0 0-412 0 0,0 0-714 0 0,0 0-1333 0 0,0 0-2806 0 0,0 0-3824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0 258 0 0 0,'0'0'1444'0'0,"0"0"147"0"0,0 0 218 0 0,0 0 246 0 0,0 0 61 0 0,0 0-179 0 0,0 0-434 0 0,0 0-443 0 0,0 0-321 0 0,0 0-146 0 0,0 0-47 0 0,0 0-45 0 0,11-3-2 0 0,84-12 1024 0 0,243 11 2311 0 0,-338 4-3494 0 0,0 0 83 0 0,0 0 46 0 0,-16-22 741 0 0,-142-148-1676 0 0,140 143-2357 0 0,16 20-1484 0 0,1 1-3462 0 0,1 2-1058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48 170 288 0 0,'0'0'1815'0'0,"0"0"-367"0"0,0 0-67 0 0,0 0 259 0 0,0 0 204 0 0,0 0 16 0 0,0 0-248 0 0,0 0-372 0 0,0 0-337 0 0,-4 32-228 0 0,-12 100-150 0 0,15 17 1064 0 0,5-94-1235 0 0,-1-7-152 0 0,-1-27-115 0 0,0-1 0 0 0,-2 1 0 0 0,-1 0 0 0 0,0-1 0 0 0,-2 1 0 0 0,-2 13-87 0 0,-15 14 819 0 0,12-67 1653 0 0,14-74-1432 0 0,37-46-647 0 0,-18 66-269 0 0,-21 61-115 0 0,17-60 17 0 0,3 1 1 0 0,4 1-1 0 0,2 1 1 0 0,11-12-27 0 0,-29 58 11 0 0,-11 19-8 0 0,1 0 0 0 0,-1 0 0 0 0,1 0 0 0 0,0 1-1 0 0,-1-1 1 0 0,2 1 0 0 0,-1-1 0 0 0,0 1 0 0 0,1 0 0 0 0,-1 0-1 0 0,1 0 1 0 0,0 0 0 0 0,0 0 0 0 0,0 1 0 0 0,0-1 0 0 0,1 1 0 0 0,-1 0-1 0 0,1 0 1 0 0,-1 0 0 0 0,1 0 0 0 0,0 1 0 0 0,0 0 0 0 0,0-1 0 0 0,-1 1-1 0 0,1 1 1 0 0,1-1-3 0 0,1 4 3 0 0,-1 0 0 0 0,1 1 0 0 0,-1-1 0 0 0,1 1 0 0 0,-1 1 0 0 0,0-1 0 0 0,0 1 0 0 0,-1 0 0 0 0,0 0 0 0 0,0 0 0 0 0,0 0 0 0 0,0 1 0 0 0,-1 0 0 0 0,0 0 0 0 0,0 0 0 0 0,0 0-3 0 0,31 96 91 0 0,-17-50-1114 0 0,3-62-12920 0 0,-19 9 11983 0 0,4-6-4199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1 416 2048 0 0,'0'0'1835'0'0,"0"0"-159"0"0,0 0 97 0 0,0 0 277 0 0,0 0 106 0 0,0 0-174 0 0,0 0-363 0 0,0 0-366 0 0,0 0-257 0 0,0 0-125 0 0,0 0-99 0 0,0 0-75 0 0,35-6-50 0 0,111-18-107 0 0,45 14 846 0 0,-114 28-1236 0 0,-127-96 2818 0 0,38 60-2900 0 0,2 0 1 0 0,0-1-1 0 0,0 0 1 0 0,2-1-1 0 0,1 1 1 0 0,0-2-1 0 0,0-5-68 0 0,-1-31-2055 0 0,10-4-3289 0 0,2 39-1847 0 0,3 6-4117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3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279 603 16 0 0,'0'0'1894'0'0,"0"0"-94"0"0,0 0-57 0 0,0 0 134 0 0,0 0 38 0 0,0 0-154 0 0,0 0-276 0 0,0 0-381 0 0,0 0-300 0 0,0 0-210 0 0,0 0-118 0 0,0 0-48 0 0,0 0-19 0 0,-23 3-21 0 0,-71 8-66 0 0,43 11 28 0 0,44-14-298 0 0,-1-2-50 0 0,-1 1-1 0 0,1-1 1 0 0,1 2-1 0 0,-1-1 1 0 0,1 1-1 0 0,1 0 1 0 0,-1 1-1 0 0,1-1 1 0 0,1 1-1 0 0,0 0 1 0 0,0 1-1 0 0,1-1 1 0 0,0 1-1 0 0,0 0 1 0 0,1 0-1 0 0,1 0 1 0 0,-1 1-1 0 0,1 7-1 0 0,2-13-2 0 0,0 0 0 0 0,1 0-1 0 0,-1 0 1 0 0,1-1 0 0 0,0 1 0 0 0,1 0-1 0 0,-1-1 1 0 0,1 1 0 0 0,0-1 0 0 0,0 0-1 0 0,0 1 1 0 0,1-1 0 0 0,-1 0 0 0 0,1 0-1 0 0,0-1 1 0 0,0 1 0 0 0,1 0-1 0 0,-1-1 1 0 0,1 0 0 0 0,-1 0 0 0 0,1 0-1 0 0,0 0 1 0 0,0-1 0 0 0,1 0 0 0 0,-1 1-1 0 0,0-1 1 0 0,1-1 0 0 0,-1 1 0 0 0,1-1 2 0 0,3 2 151 0 0,0 0 0 0 0,1-1 0 0 0,-1-1 1 0 0,1 1-1 0 0,-1-1 0 0 0,1-1 0 0 0,0 1 1 0 0,-1-1-1 0 0,1-1 0 0 0,-1 0 0 0 0,1 0 1 0 0,-1-1-1 0 0,1 0 0 0 0,-1 0 0 0 0,0-1 1 0 0,0 0-1 0 0,0 0 0 0 0,0-1 0 0 0,0 0 1 0 0,-1-1-1 0 0,0 1 0 0 0,0-1 0 0 0,6-6-151 0 0,11-9 353 0 0,-1-2 0 0 0,0 0 0 0 0,-2-1 0 0 0,-1-2 1 0 0,16-24-354 0 0,-17 21-168 0 0,-2 0 0 0 0,-1-1 1 0 0,-1 0-1 0 0,-2-1 1 0 0,-1-1-1 0 0,-1 0 0 0 0,-1-1 1 0 0,-2 0-1 0 0,-2 0 1 0 0,-1-1-1 0 0,-1 0 0 0 0,-1 0 1 0 0,-2 0-1 0 0,-2 0 1 0 0,-2-15 167 0 0,0 33-183 0 0,0-1 1 0 0,-1 1-1 0 0,-1 0 1 0 0,0 0-1 0 0,-1 1 1 0 0,0-1-1 0 0,-1 1 1 0 0,-6-8 182 0 0,10 16-47 0 0,0 1 0 0 0,-1 1 0 0 0,1-1 0 0 0,-1 0 0 0 0,0 1 0 0 0,0 0 0 0 0,0 0 0 0 0,0 0 0 0 0,-1 0 1 0 0,0 1-1 0 0,0 0 0 0 0,0 0 0 0 0,0 0 0 0 0,0 0 0 0 0,0 1 0 0 0,-1 0 0 0 0,0 0 0 0 0,1 0 0 0 0,-1 1 0 0 0,0 0 0 0 0,1 0 1 0 0,-1 0-1 0 0,0 1 0 0 0,-3 0 47 0 0,2 3 16 0 0,0 0 1 0 0,0 0-1 0 0,0 1 0 0 0,1-1 1 0 0,0 2-1 0 0,-1-1 0 0 0,1 1 1 0 0,1 0-1 0 0,-1 0 1 0 0,1 0-1 0 0,0 1 0 0 0,0 0 1 0 0,0 0-1 0 0,1 0 0 0 0,0 0 1 0 0,0 1-1 0 0,1 0 1 0 0,0 0-1 0 0,0 0 0 0 0,0 0 1 0 0,1 1-17 0 0,-4 9 91 0 0,1-1 0 0 0,0 1 1 0 0,2-1-1 0 0,0 1 0 0 0,1 0 0 0 0,0 0 0 0 0,2 0 1 0 0,0 1-1 0 0,0-1 0 0 0,2 0 0 0 0,0 0 1 0 0,1 0-1 0 0,1-1 0 0 0,0 1 0 0 0,2-1 1 0 0,-1 0-1 0 0,9 16-91 0 0,3 2 320 0 0,2-1 0 0 0,1-1 0 0 0,2 0 0 0 0,1-2 0 0 0,1 0 0 0 0,9 6-320 0 0,115 118 990 0 0,-134-135-1004 0 0,-24-23-1513 0 0,-11-21-4131 0 0,11 6-5087 0 0,7 12 6360 0 0</inkml:trace>
  <inkml:trace contextRef="#ctx0" brushRef="#br0" timeOffset="1758.566">888 622 2489 0 0,'0'0'1645'0'0,"0"0"-407"0"0,0 0 22 0 0,0 0 294 0 0,0 0 307 0 0,0 0 127 0 0,0 0-227 0 0,36-2-364 0 0,113-2-385 0 0,109 2 1476 0 0,-237 10-2451 0 0,-20-2-2395 0 0,-26-1-9868 0 0,18-5 8080 0 0</inkml:trace>
  <inkml:trace contextRef="#ctx0" brushRef="#br0" timeOffset="2070.385">1072 246 6449 0 0,'0'0'1327'0'0,"0"0"-456"0"0,0 0-49 0 0,0 0 365 0 0,0 0 376 0 0,0 0 121 0 0,0 0-205 0 0,0 0-307 0 0,3 33-286 0 0,10 102-218 0 0,8 11 579 0 0,-5 147-840 0 0,-16-279-1510 0 0,2 35 1011 0 0,2-34-4820 0 0,1-1-5686 0 0,-4-13 7541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4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0 307 0 0 0,'0'0'1083'0'0,"0"0"297"0"0,0 0 189 0 0,0 0 15 0 0,0 0-50 0 0,0 0-70 0 0,0 0-76 0 0,34 14-86 0 0,107 43-77 0 0,-55-42 508 0 0,-68-17-1301 0 0,10-2 42 0 0,1-2-1 0 0,-1-1 1 0 0,0-1 0 0 0,0-1-1 0 0,-1-2 1 0 0,-1 0 0 0 0,0-2-1 0 0,0-1 1 0 0,-1-1 0 0 0,2-3-474 0 0,-7 3 264 0 0,0 0 0 0 0,-1-2 0 0 0,0 0 0 0 0,-1-1 0 0 0,-1-1-1 0 0,-1 0 1 0 0,-1-2 0 0 0,-1 1 0 0 0,-1-2 0 0 0,0 0 0 0 0,-2 0 0 0 0,2-5-264 0 0,-13 26 4 0 0,0 0 0 0 0,0-1 0 0 0,1 1 0 0 0,-1 0 0 0 0,1 0-1 0 0,-1 0 1 0 0,1 0 0 0 0,0 0 0 0 0,-1 1 0 0 0,1-1 0 0 0,0 0 0 0 0,0 0-1 0 0,-1 0 1 0 0,1 0 0 0 0,0 1 0 0 0,0-1 0 0 0,0 0 0 0 0,0 1 0 0 0,0-1 0 0 0,0 1-1 0 0,0-1 1 0 0,0 1 0 0 0,0 0 0 0 0,0-1 0 0 0,0 1 0 0 0,0 0 0 0 0,1 0 0 0 0,-1-1-1 0 0,0 1 1 0 0,0 0 0 0 0,0 0 0 0 0,0 0 0 0 0,0 1 0 0 0,0-1 0 0 0,1 0 0 0 0,-1 0-1 0 0,0 1 1 0 0,0-1 0 0 0,0 0 0 0 0,0 1 0 0 0,0-1 0 0 0,0 1 0 0 0,0-1-1 0 0,0 1 1 0 0,0 0 0 0 0,0-1 0 0 0,-1 1 0 0 0,1 0 0 0 0,0 0 0 0 0,0 0 0 0 0,0 0-1 0 0,-1-1 1 0 0,1 1 0 0 0,-1 0 0 0 0,1 0 0 0 0,-1 0 0 0 0,1 0 0 0 0,-1 1 0 0 0,1-1-1 0 0,-1 0 1 0 0,0 0 0 0 0,0 0-4 0 0,16 25 29 0 0,-2 0 1 0 0,-1 1-1 0 0,-2 0 0 0 0,0 1 0 0 0,-2 0 1 0 0,-1 1-1 0 0,-1 0 0 0 0,-1 0 0 0 0,-2 0 0 0 0,-1 1 1 0 0,-1 0-1 0 0,-2 16-29 0 0,-1-42 11 0 0,0 1 0 0 0,0-1 1 0 0,0 0-1 0 0,0 0 0 0 0,0 0 0 0 0,-1 0 1 0 0,0 0-1 0 0,0 0 0 0 0,0-1 0 0 0,0 1 1 0 0,0-1-1 0 0,-1 1 0 0 0,0-1 0 0 0,1 0 0 0 0,-1 0 1 0 0,-1 0-1 0 0,1 0 0 0 0,0 0 0 0 0,-1-1 1 0 0,1 0-1 0 0,-1 1 0 0 0,0-1 0 0 0,0-1 1 0 0,1 1-1 0 0,-1 0 0 0 0,0-1 0 0 0,-3 1-11 0 0,-116 16-276 0 0,-1-24-2934 0 0,100 1-545 0 0,14 5-6949 0 0,10 0 5157 0 0</inkml:trace>
  <inkml:trace contextRef="#ctx0" brushRef="#br0" timeOffset="369.897">1462 94 8874 0 0,'0'0'1023'0'0,"0"0"-44"0"0,0 0 130 0 0,0 0 244 0 0,0 0 147 0 0,-33 29-124 0 0,-102 91-356 0 0,74-44-71 0 0,57-63-827 0 0,1-8-102 0 0,1 0 0 0 0,-1 0 1 0 0,1 0-1 0 0,1 0 0 0 0,-1 0 0 0 0,1 0 0 0 0,0 1 0 0 0,0-1 0 0 0,1 0 0 0 0,-1 1 1 0 0,1-1-1 0 0,0 1 0 0 0,1-1 0 0 0,-1 0 0 0 0,1 1 0 0 0,0-1 0 0 0,0 0 0 0 0,1 0 1 0 0,0 0-1 0 0,0 0 0 0 0,0 0 0 0 0,0 0 0 0 0,1 0 0 0 0,0-1 0 0 0,0 1 0 0 0,0-1 0 0 0,0 0 1 0 0,1 0-1 0 0,-1 0 0 0 0,1 0 0 0 0,0 0 0 0 0,1-1 0 0 0,-1 0 0 0 0,0 0 0 0 0,4 1-20 0 0,8 2 111 0 0,1-2 0 0 0,-1 0 0 0 0,1-1 0 0 0,1 0 0 0 0,-1-1 0 0 0,0-1 0 0 0,0-1 0 0 0,0-1 0 0 0,1 0-1 0 0,-1-1 1 0 0,0-1 0 0 0,0-1 0 0 0,-1 0 0 0 0,1-1 0 0 0,-1-1 0 0 0,0 0 0 0 0,0-1 0 0 0,-1-1 0 0 0,12-7-111 0 0,-15 7 197 0 0,0 1 1 0 0,0-1-1 0 0,-1-1 1 0 0,0 0-1 0 0,0-1 1 0 0,-1 0 0 0 0,0 0-1 0 0,-1-1 1 0 0,-1 0-1 0 0,1-1 1 0 0,1-4-198 0 0,-7 11 50 0 0,-1 0-1 0 0,1-1 1 0 0,-1 1 0 0 0,0-1 0 0 0,0 1-1 0 0,0-1 1 0 0,-1 1 0 0 0,0-1 0 0 0,0 0-1 0 0,-1 0 1 0 0,0 0 0 0 0,0 0 0 0 0,0 1-1 0 0,0-1 1 0 0,-1 0 0 0 0,0 0 0 0 0,0 1-1 0 0,-1-1 1 0 0,0 0 0 0 0,0 1-1 0 0,0-1 1 0 0,0 1 0 0 0,-1 0 0 0 0,0 0-1 0 0,0 0 1 0 0,0 0 0 0 0,-1 0 0 0 0,-1 0-50 0 0,-3-5-115 0 0,-1 1 1 0 0,-1 1-1 0 0,1 0 0 0 0,-1 0 1 0 0,-1 1-1 0 0,0 0 1 0 0,0 1-1 0 0,0 0 1 0 0,0 1-1 0 0,-1 0 1 0 0,0 1-1 0 0,0 0 1 0 0,-6-1 114 0 0,-104-2-3862 0 0,92 15 386 0 0,12 1-2180 0 0,4 2-4544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368 310 2176 0 0,'0'0'1850'0'0,"0"0"-435"0"0,0 0-47 0 0,0 0 189 0 0,0 0 257 0 0,0 0 63 0 0,0 0-303 0 0,0 0-507 0 0,0 0-468 0 0,0 0-298 0 0,0 0-96 0 0,3 3 33 0 0,1 3-97 0 0,0 0 0 0 0,0 0 1 0 0,-1 1-1 0 0,0-1 0 0 0,0 1 1 0 0,-1 0-1 0 0,0 0 0 0 0,0 0 0 0 0,0 0 1 0 0,-1 0-1 0 0,0 0 0 0 0,-1 1 1 0 0,1-1-1 0 0,-2 6-141 0 0,3 13 206 0 0,1 205 586 0 0,-5-201-827 0 0,-1 0 0 0 0,-1 0-1 0 0,-2 0 1 0 0,-1 0 0 0 0,-1-1-1 0 0,-1 0 1 0 0,-2 0 0 0 0,-8 14 35 0 0,13-26-257 0 0,3-8-4910 0 0,2-20-3394 0 0,1 4 3811 0 0</inkml:trace>
  <inkml:trace contextRef="#ctx0" brushRef="#br0" timeOffset="365.666">70 266 3097 0 0,'0'0'1380'0'0,"0"0"-515"0"0,0 0 5 0 0,0 0 404 0 0,0 0 337 0 0,0 0 76 0 0,0 0-203 0 0,0 0-272 0 0,34 4-241 0 0,111 10-148 0 0,15-14 1256 0 0,-77-8-1118 0 0,134-1-96 0 0,-214 9-921 0 0,-1 0 1 0 0,1 0 0 0 0,-1 0-1 0 0,1 1 1 0 0,0-1 0 0 0,-1 1-1 0 0,1 0 1 0 0,-1-1 0 0 0,0 1-1 0 0,1 0 1 0 0,-1 1-1 0 0,0-1 1 0 0,1 0 0 0 0,-1 1-1 0 0,0-1 1 0 0,0 1 0 0 0,0 0-1 0 0,0-1 1 0 0,-1 1 0 0 0,1 0-1 0 0,0 0 1 0 0,-1 0-1 0 0,1 1 1 0 0,-1-1 0 0 0,0 0-1 0 0,0 0 1 0 0,0 1 55 0 0,4 20-3212 0 0,-5 4-3400 0 0,-1-16-1248 0 0</inkml:trace>
  <inkml:trace contextRef="#ctx0" brushRef="#br0" timeOffset="598.265">0 1024 7674 0 0,'0'0'1033'0'0,"0"0"-31"0"0,0 0 267 0 0,0 0 308 0 0,0 0 116 0 0,0 0-172 0 0,0 0-320 0 0,33 2-291 0 0,103 6-223 0 0,-21-13 213 0 0,178-27-130 0 0,-232 20-4301 0 0,-1-4-3686 0 0,-49 13-2272 0 0</inkml:trace>
  <inkml:trace contextRef="#ctx0" brushRef="#br0" timeOffset="905.244">921 804 784 0 0,'0'0'2022'0'0,"0"0"-486"0"0,0 0-219 0 0,0 0 12 0 0,0 0 157 0 0,0 0 57 0 0,0 0-204 0 0,-2 35-323 0 0,-3 109-355 0 0,-5 19 452 0 0,10-72 1206 0 0,0-90-1750 0 0,0-1 166 0 0,0 0 119 0 0,-2-12 1317 0 0,1-15-2039 0 0,2 0 1 0 0,1 0-1 0 0,1 0 1 0 0,2 0-1 0 0,0 1 0 0 0,2-1 1 0 0,1 1-1 0 0,1 1 1 0 0,1 0-1 0 0,1 0 1 0 0,1 1-1 0 0,2 0 1 0 0,0 1-1 0 0,1 0 0 0 0,1 2 1 0 0,18-19-133 0 0,-19 22-1 0 0,0 2 1 0 0,2-1-1 0 0,0 2 0 0 0,0 0 1 0 0,1 1-1 0 0,1 1 1 0 0,1 0-1 0 0,0 2 0 0 0,0 0 1 0 0,1 2-1 0 0,1 0 1 0 0,-20 7-5 0 0,0 1-1 0 0,0 0 1 0 0,0-1-1 0 0,1 1 0 0 0,-1 0 1 0 0,0 1-1 0 0,1-1 1 0 0,-1 0-1 0 0,0 1 0 0 0,1-1 1 0 0,-1 1-1 0 0,1-1 1 0 0,-1 1-1 0 0,1 0 1 0 0,-1 0-1 0 0,1 1 0 0 0,-1-1 1 0 0,1 0-1 0 0,-1 1 1 0 0,1 0-1 0 0,-1-1 1 0 0,0 1-1 0 0,1 0 0 0 0,-1 0 1 0 0,0 0-1 0 0,0 0 1 0 0,0 1-1 0 0,0-1 1 0 0,0 1-1 0 0,0-1 0 0 0,0 1 1 0 0,0 0-1 0 0,0 0 1 0 0,-1-1-1 0 0,1 1 1 0 0,-1 0-1 0 0,1 0 0 0 0,-1 1 1 0 0,0 0 5 0 0,0 6-38 0 0,0 1 0 0 0,-2 0 1 0 0,1 0-1 0 0,-1-1 0 0 0,0 1 0 0 0,-1 0 0 0 0,0-1 1 0 0,-1 1-1 0 0,0-1 0 0 0,0 0 0 0 0,-1 0 1 0 0,0 0-1 0 0,-1-1 0 0 0,0 1 0 0 0,0-1 0 0 0,-1 0 1 0 0,0 0-1 0 0,0-1 0 0 0,-1 0 0 0 0,0 0 1 0 0,0 0-1 0 0,-1-1 0 0 0,1 0 0 0 0,-1-1 0 0 0,-1 1 1 0 0,1-2-1 0 0,-1 1 0 0 0,0-1 0 0 0,0 0 1 0 0,0-1-1 0 0,0 0 0 0 0,-1-1 0 0 0,1 0 1 0 0,-1 0-1 0 0,0-1 0 0 0,0 0 0 0 0,-6-1 38 0 0,-19-16-4890 0 0,23-8-4864 0 0,11 16 3107 0 0</inkml:trace>
  <inkml:trace contextRef="#ctx0" brushRef="#br0" timeOffset="1367.819">1679 472 0 0 0,'0'0'1430'0'0,"0"0"-29"0"0,0 0-19 0 0,0 0 264 0 0,0 0 365 0 0,0 0 109 0 0,0 0-227 0 0,0 0-390 0 0,0 0-337 0 0,0 0-216 0 0,0 0-129 0 0,0 0-62 0 0,11 6-52 0 0,36 16-51 0 0,34-12 1040 0 0,-56-11-1426 0 0,131-21 451 0 0,-125 9-4202 0 0,-3-3-3750 0 0,-26 15 2220 0 0,-2 1-398 0 0</inkml:trace>
  <inkml:trace contextRef="#ctx0" brushRef="#br0" timeOffset="1736.864">1714 667 7186 0 0,'0'0'1736'0'0,"0"0"-484"0"0,0 0-57 0 0,0 0 347 0 0,0 0 203 0 0,0 0-98 0 0,0 0-334 0 0,0 0-416 0 0,0 0-309 0 0,0 0-193 0 0,0 0-121 0 0,36 2-72 0 0,112 1-55 0 0,-45-15-84 0 0,-18-7-900 0 0,-52 12-2082 0 0,0 0-4266 0 0,-16 3-2056 0 0</inkml:trace>
  <inkml:trace contextRef="#ctx0" brushRef="#br0" timeOffset="2386.494">2511 450 2128 0 0,'0'0'2637'0'0,"0"0"-703"0"0,0 0-186 0 0,0 0 193 0 0,0 0 138 0 0,0 0-79 0 0,0 0-384 0 0,0 0-462 0 0,0 0-259 0 0,0 0-104 0 0,0 0-20 0 0,0 0-7 0 0,0 0-55 0 0,11-13-81 0 0,78-99 983 0 0,-8 1-616 0 0,-75 102-995 0 0,-1 0 0 0 0,1 1 0 0 0,0 0 0 0 0,1-1 0 0 0,0 2 0 0 0,0-1 0 0 0,1 1 0 0 0,0 0 0 0 0,0 1 0 0 0,1 0 0 0 0,0 0 0 0 0,0 1 0 0 0,0 0 0 0 0,3-1 0 0 0,-11 6-16 0 0,0 0 0 0 0,1 0-1 0 0,-1-1 1 0 0,0 1 0 0 0,0 0-1 0 0,0 0 1 0 0,1 0 0 0 0,-1 1-1 0 0,0-1 1 0 0,0 0 0 0 0,0 0-1 0 0,0 1 1 0 0,1-1-1 0 0,-1 0 1 0 0,0 1 0 0 0,0-1-1 0 0,0 1 1 0 0,0 0 0 0 0,0-1-1 0 0,0 1 1 0 0,0 0 0 0 0,0 0-1 0 0,0-1 1 0 0,-1 1 0 0 0,1 0-1 0 0,0 0 1 0 0,0 0 0 0 0,-1 0-1 0 0,1 0 1 0 0,-1 0 0 0 0,1 0-1 0 0,-1 0 1 0 0,1 0 0 0 0,-1 0-1 0 0,1 1 1 0 0,-1-1 0 0 0,0 0-1 0 0,0 0 1 0 0,0 0 0 0 0,1 0-1 0 0,-1 1 17 0 0,2 61-49 0 0,-3-47 63 0 0,1-13-15 0 0,-1-1 0 0 0,1 0 0 0 0,-1 0 0 0 0,1 0-1 0 0,0 0 1 0 0,0 1 0 0 0,0-1 0 0 0,0 0 0 0 0,0 0 0 0 0,1 0 0 0 0,-1 1 0 0 0,1-1 0 0 0,-1 0 0 0 0,1 0 0 0 0,0 0 0 0 0,-1 0 0 0 0,1 0 0 0 0,0 0 0 0 0,1 0 0 0 0,-1 0 0 0 0,0 0 0 0 0,1-1 0 0 0,-1 1 0 0 0,0 0 0 0 0,1-1 0 0 0,0 1-1 0 0,-1-1 1 0 0,1 0 0 0 0,0 0 0 0 0,0 1 0 0 0,0-1 0 0 0,0 0 0 0 0,0 0 0 0 0,0-1 0 0 0,0 1 0 0 0,0 0 0 0 0,0-1 0 0 0,0 1 0 0 0,1-1 0 0 0,-1 0 0 0 0,0 0 0 0 0,0 1 0 0 0,0-2 0 0 0,1 1 0 0 0,-1 0 0 0 0,0 0 0 0 0,0-1 0 0 0,0 1 0 0 0,0-1-1 0 0,0 1 1 0 0,1-2 1 0 0,102-81 97 0 0,-66 46-76 0 0,123-92 9 0 0,-109 103-38 0 0,-45 68 3 0 0,-9-4 103 0 0,-1-29-108 0 0,1 1 1 0 0,-1-1 0 0 0,2 1 0 0 0,-1-1-1 0 0,1 1 1 0 0,1-1 0 0 0,0 1 0 0 0,0-1 0 0 0,1 0-1 0 0,0 1 1 0 0,1-1 0 0 0,-1 0 0 0 0,2 0-1 0 0,0 0 1 0 0,0-1 0 0 0,0 1 0 0 0,1-1-1 0 0,0 0 1 0 0,1 0 0 0 0,-1-1 0 0 0,2 0-1 0 0,-1 0 1 0 0,1 0 0 0 0,0-1 0 0 0,1 1 9 0 0,31 11-694 0 0,-23-13-2125 0 0,-3-3-3059 0 0,2-1-4693 0 0,-13-1 6889 0 0</inkml:trace>
  <inkml:trace contextRef="#ctx0" brushRef="#br0" timeOffset="2696.269">2496 557 8098 0 0,'0'0'996'0'0,"0"0"-313"0"0,0 0 89 0 0,0 0 418 0 0,0 0 357 0 0,0 0 102 0 0,0 0-182 0 0,0 0-321 0 0,0 0-325 0 0,39 7-246 0 0,126 23-143 0 0,-44-27 70 0 0,-97-6-396 0 0,563-78 1411 0 0,-404 62-4158 0 0,-171 18 1375 0 0,6-1-2434 0 0,-6 2-3118 0 0,-6 0-258 0 0</inkml:trace>
  <inkml:trace contextRef="#ctx0" brushRef="#br0" timeOffset="3197.327">3019 767 9954 0 0,'0'0'2035'0'0,"0"0"-855"0"0,0 0-433 0 0,0 0 63 0 0,0 0 139 0 0,0 0 29 0 0,0 0-167 0 0,-31 32-279 0 0,-97 103-241 0 0,18-12-107 0 0,-76 72-326 0 0,183-182 43 0 0,29-30 330 0 0,382-339 920 0 0,-242 242-939 0 0,-165 113-206 0 0,1 0 0 0 0,-1 0 0 0 0,1 0 0 0 0,-1 0 0 0 0,1 0 0 0 0,0 1 0 0 0,-1-1 0 0 0,1 1 0 0 0,0-1 0 0 0,0 1 0 0 0,-1 0 0 0 0,1 0 0 0 0,0-1-1 0 0,0 1 1 0 0,-1 0 0 0 0,1 1 0 0 0,0-1 0 0 0,0 0 0 0 0,-1 0 0 0 0,1 1 0 0 0,0-1 0 0 0,-1 1 0 0 0,1-1 0 0 0,0 1 0 0 0,-1 0 0 0 0,1 0 0 0 0,-1 0 0 0 0,1 0 0 0 0,-1 0 0 0 0,1 0 0 0 0,-1 0 0 0 0,0 0-1 0 0,0 1 1 0 0,1-1 0 0 0,-1 0 0 0 0,0 1 0 0 0,0-1 0 0 0,0 1 0 0 0,-1-1 0 0 0,1 1 0 0 0,0-1 0 0 0,0 1 0 0 0,-1 0 0 0 0,1-1 0 0 0,-1 1 0 0 0,0 0 0 0 0,1 0 0 0 0,-1-1 0 0 0,0 1 0 0 0,0 2-6 0 0,6 25 78 0 0,1-1 1 0 0,2 1 0 0 0,1-1-1 0 0,1-1 1 0 0,1 0 0 0 0,7 10-79 0 0,-13-25 34 0 0,-1 0 1 0 0,0 1-1 0 0,-1 0 1 0 0,0 0-1 0 0,-1 0 1 0 0,0 0-1 0 0,-1 0 1 0 0,-1 0-1 0 0,0 4-34 0 0,-2-15 47 0 0,0-1 0 0 0,0 1-1 0 0,0-1 1 0 0,0 1-1 0 0,-1-1 1 0 0,1 1-1 0 0,0-1 1 0 0,-1 0-1 0 0,1 0 1 0 0,-1 0-1 0 0,0 0 1 0 0,1 0 0 0 0,-1 0-1 0 0,0 0 1 0 0,1 0-1 0 0,-1 0 1 0 0,0-1-1 0 0,0 1 1 0 0,0-1-1 0 0,1 0 1 0 0,-1 1 0 0 0,0-1-1 0 0,0 0 1 0 0,0 0-1 0 0,0 0 1 0 0,0 0-1 0 0,0 0 1 0 0,0-1-1 0 0,1 1 1 0 0,-1-1-1 0 0,0 1 1 0 0,-2-1-47 0 0,-7 0 187 0 0,6-1-142 0 0,0 0 1 0 0,0 0-1 0 0,-1 0 1 0 0,1-1-1 0 0,1 1 1 0 0,-1-1 0 0 0,0 0-1 0 0,1-1 1 0 0,-1 1-1 0 0,1-1 1 0 0,0 0-1 0 0,0 0 1 0 0,1-1-1 0 0,-1 1 1 0 0,-1-3-46 0 0,-12-13 36 0 0,-17-12-471 0 0,-21-24-1144 0 0,21 17-8542 0 0,27 30-1044 0 0</inkml:trace>
  <inkml:trace contextRef="#ctx0" brushRef="#br0" timeOffset="4600.128">4197 233 0 0 0,'0'0'1903'0'0,"0"0"-31"0"0,0 0-115 0 0,0 0-95 0 0,0 0-106 0 0,0 0-153 0 0,0 0-168 0 0,-8-13-199 0 0,-28-40-117 0 0,-23 3 2925 0 0,41 41-3091 0 0,13 7-674 0 0,0 0 0 0 0,0 0 0 0 0,-1 0 0 0 0,1 0 1 0 0,0 1-1 0 0,-1 0 0 0 0,0 0 0 0 0,1 1 0 0 0,-1-1 0 0 0,0 1 1 0 0,1 0-1 0 0,-1 1 0 0 0,1 0 0 0 0,-1-1 0 0 0,0 2 0 0 0,1-1 1 0 0,0 1-1 0 0,-1 0 0 0 0,1 0 0 0 0,0 0 0 0 0,0 1 0 0 0,0-1 1 0 0,0 1-1 0 0,0 0 0 0 0,0 1-79 0 0,1 0 4 0 0,1-1-1 0 0,-1 0 1 0 0,0 1 0 0 0,1 0-1 0 0,0 0 1 0 0,0 0 0 0 0,0 0-1 0 0,1 1 1 0 0,0-1 0 0 0,-1 1-1 0 0,1-1 1 0 0,1 1 0 0 0,-1 0-1 0 0,1 0 1 0 0,0-1 0 0 0,0 1-1 0 0,0 0 1 0 0,0 0 0 0 0,1 0-1 0 0,0 1 1 0 0,0-1 0 0 0,1 0-1 0 0,-1 0 1 0 0,1 1-4 0 0,43 122 183 0 0,-27-90-86 0 0,10 30 96 0 0,98 273 472 0 0,-111-289-544 0 0,-1 1 0 0 0,-3 1 1 0 0,-3 0-1 0 0,-2 0 0 0 0,-1 10-121 0 0,-3-47 48 0 0,1 1 0 0 0,-2-1 1 0 0,0 0-1 0 0,-1 0 0 0 0,-1 0 0 0 0,0 0 0 0 0,-2 0 0 0 0,0 0 0 0 0,0 0 0 0 0,-2-1 0 0 0,0 0 0 0 0,-1 0 0 0 0,0-1 0 0 0,-2 0 1 0 0,1 0-1 0 0,-2-1 0 0 0,0 0 0 0 0,-1 0 0 0 0,-4 4-48 0 0,12-17 6 0 0,1 1 0 0 0,0 0 0 0 0,-1-1 0 0 0,1 1 0 0 0,-1-1 0 0 0,0 0 0 0 0,1 0 0 0 0,-1 0 0 0 0,0 0 1 0 0,0 0-1 0 0,0-1 0 0 0,0 1 0 0 0,0-1 0 0 0,0 0 0 0 0,0 0 0 0 0,1 0 0 0 0,-1 0 0 0 0,0 0 0 0 0,0-1 0 0 0,0 1 0 0 0,0-1 0 0 0,0 0 0 0 0,0 0 0 0 0,1 0 1 0 0,-1 0-1 0 0,0 0 0 0 0,1-1 0 0 0,-1 1 0 0 0,1-1 0 0 0,0 0 0 0 0,-1 1 0 0 0,1-1 0 0 0,0 0 0 0 0,0 0 0 0 0,0-1 0 0 0,0 1 0 0 0,0 0 0 0 0,1-1 1 0 0,-1 1-1 0 0,0-2-6 0 0,-5-8-212 0 0,-1-1 1 0 0,2 0-1 0 0,0 0 1 0 0,0-1 0 0 0,2 1-1 0 0,-1-1 1 0 0,2-1-1 0 0,0 1 1 0 0,-1-9 211 0 0,-1-29-4069 0 0,3 2-4955 0 0,2 35 1112 0 0</inkml:trace>
  <inkml:trace contextRef="#ctx0" brushRef="#br0" timeOffset="7497.779">4755 730 0 0 0,'0'0'319'0'0,"0"0"804"0"0,0 0 74 0 0,0 0-245 0 0,0 0-295 0 0,0 0-171 0 0,0 0-70 0 0,-7-3-11 0 0,5 3-388 0 0,0-1 49 0 0,-1 0 0 0 0,1 0 1 0 0,0 0-1 0 0,-1 0 0 0 0,1 1 0 0 0,-1-1 0 0 0,1 1 0 0 0,-1 0 0 0 0,1 0 0 0 0,0-1 0 0 0,-1 2 0 0 0,1-1 1 0 0,-1 0-1 0 0,1 0 0 0 0,-1 1 0 0 0,1 0 0 0 0,-1-1 0 0 0,1 1 0 0 0,0 0 0 0 0,0 0 0 0 0,-1 0 0 0 0,1 0 1 0 0,0 1-1 0 0,0-1 0 0 0,0 1 0 0 0,0-1-66 0 0,-12 11 131 0 0,0 0-1 0 0,1 0 1 0 0,1 1-1 0 0,0 1 1 0 0,0 0 0 0 0,2 1-1 0 0,0 0 1 0 0,0 0-1 0 0,2 1 1 0 0,0 1 0 0 0,0-1-1 0 0,2 1 1 0 0,0 0-1 0 0,1 1 1 0 0,1-1 0 0 0,-2 14-131 0 0,4-25 87 0 0,1 0 0 0 0,0 0 0 0 0,0-1 0 0 0,1 1 0 0 0,-1 0 0 0 0,1 0 0 0 0,1 0 0 0 0,-1 0 1 0 0,1-1-1 0 0,0 1 0 0 0,0 0 0 0 0,0-1 0 0 0,1 1 0 0 0,0 0 0 0 0,0-1 0 0 0,1 0 0 0 0,-1 0 0 0 0,1 1 0 0 0,0-1 1 0 0,1-1-1 0 0,-1 1 0 0 0,1 0 0 0 0,0-1 0 0 0,0 0 0 0 0,0 0 0 0 0,1 0 0 0 0,-1-1 0 0 0,1 1 0 0 0,0-1 0 0 0,0 0 1 0 0,0 0-1 0 0,1-1 0 0 0,-1 0 0 0 0,0 0 0 0 0,1 0 0 0 0,4 1-87 0 0,-1-3 278 0 0,0 0 1 0 0,1-1-1 0 0,-1 0 0 0 0,0-1 0 0 0,0 0 1 0 0,0 0-1 0 0,0-1 0 0 0,0 0 0 0 0,0 0 1 0 0,-1-1-1 0 0,1 0 0 0 0,-1-1 0 0 0,0 0 1 0 0,0 0-1 0 0,-1-1 0 0 0,0 0 0 0 0,0 0 1 0 0,0-1-1 0 0,-1 1 0 0 0,6-9-278 0 0,8-5 67 0 0,-1-1 0 0 0,0 0 0 0 0,-2-2 0 0 0,-1 0-1 0 0,0-1 1 0 0,-2-1 0 0 0,-1 0 0 0 0,-1-1 0 0 0,-1 0-1 0 0,-1-1 1 0 0,-1 0 0 0 0,-2-1 0 0 0,-1 0 0 0 0,-1 0 0 0 0,-1 0-1 0 0,-2 0 1 0 0,0-1 0 0 0,-3-15-67 0 0,-1 32-116 0 0,0 2 0 0 0,-1-1 1 0 0,-1 0-1 0 0,0 0 0 0 0,0 1 0 0 0,-1 0 0 0 0,0 0 0 0 0,-1 0 0 0 0,0 1 1 0 0,-1 0-1 0 0,0 0 0 0 0,0 0 0 0 0,-1 1 0 0 0,0 0 0 0 0,0 1 0 0 0,-7-5 116 0 0,12 10-28 0 0,0 0-1 0 0,0 0 1 0 0,-1 0-1 0 0,1 0 0 0 0,-1 1 1 0 0,1-1-1 0 0,-1 1 1 0 0,0 0-1 0 0,0 1 0 0 0,1-1 1 0 0,-1 0-1 0 0,0 1 1 0 0,0 0-1 0 0,0 0 0 0 0,0 0 1 0 0,1 0-1 0 0,-1 1 1 0 0,0 0-1 0 0,0-1 0 0 0,1 1 1 0 0,-1 1-1 0 0,0-1 1 0 0,1 0-1 0 0,-1 1 1 0 0,1 0-1 0 0,-1 0 0 0 0,1 0 1 0 0,0 0-1 0 0,0 0 1 0 0,0 1-1 0 0,0-1 0 0 0,1 1 1 0 0,-1 0-1 0 0,0 0 1 0 0,1 0-1 0 0,-2 3 29 0 0,-67 126-9 0 0,67-117 89 0 0,0 0 1 0 0,0 1 0 0 0,2-1 0 0 0,0 1 0 0 0,1 0 0 0 0,0-1 0 0 0,1 1 0 0 0,1 0 0 0 0,0 0 0 0 0,2-1 0 0 0,-1 1 0 0 0,2-1 0 0 0,0 1 0 0 0,1-1 0 0 0,0-1 0 0 0,2 1 0 0 0,-1-1 0 0 0,2 0-1 0 0,0 0 1 0 0,0-1 0 0 0,1 0 0 0 0,1-1 0 0 0,2 2-81 0 0,0 1 147 0 0,1 0 0 0 0,0-1 0 0 0,1-1 0 0 0,0 0 0 0 0,1-1 0 0 0,1-1 0 0 0,0 0 0 0 0,0-1 0 0 0,7 2-147 0 0,41 18-767 0 0,-74-46-11254 0 0,6 10 5233 0 0</inkml:trace>
  <inkml:trace contextRef="#ctx0" brushRef="#br0" timeOffset="8279.657">5050 358 0 0 0,'0'0'854'0'0,"0"0"750"0"0,0 0 262 0 0,0 0-109 0 0,0 0-268 0 0,0 0-322 0 0,0 0-275 0 0,0 0-137 0 0,0 0-26 0 0,0 0 29 0 0,0 0 26 0 0,6-3 11 0 0,15-5-71 0 0,1 1 0 0 0,-1 1 0 0 0,1 1 0 0 0,0 1 0 0 0,0 0 0 0 0,0 2 1 0 0,0 1-1 0 0,10 1-724 0 0,-31 1 28 0 0,1 1 1 0 0,-1-1-1 0 0,1 1 1 0 0,-1 0-1 0 0,0 0 1 0 0,0 0-1 0 0,0 0 1 0 0,0 0-1 0 0,-1 0 1 0 0,1 0-1 0 0,0 0 0 0 0,-1 0 1 0 0,1 0-1 0 0,-1 0 1 0 0,0 1-1 0 0,0-1 1 0 0,0 0-1 0 0,0 0 1 0 0,0 0-1 0 0,0 1 1 0 0,-1-1-1 0 0,1 0 1 0 0,-1 0-1 0 0,1 0 1 0 0,-1 0-1 0 0,0 0 1 0 0,0 0-1 0 0,0 0 1 0 0,0 0-1 0 0,0 0 0 0 0,0 0 1 0 0,0-1-1 0 0,-1 1 1 0 0,1 0-1 0 0,-1-1 1 0 0,1 1-1 0 0,-2 0-28 0 0,-73 96 748 0 0,75-98-742 0 0,1 1 0 0 0,-1 0 0 0 0,1-1 0 0 0,0 1 0 0 0,-1-1 0 0 0,1 1 0 0 0,-1 0 0 0 0,1-1 0 0 0,0 1 0 0 0,-1 0 0 0 0,1 0 0 0 0,0-1 0 0 0,0 1 0 0 0,0 0 0 0 0,0 0 0 0 0,0-1-1 0 0,0 1 1 0 0,-1 0 0 0 0,2 0 0 0 0,-1-1 0 0 0,0 1 0 0 0,0 0 0 0 0,0 0 0 0 0,0-1 0 0 0,0 1 0 0 0,1 0 0 0 0,-1-1 0 0 0,0 1 0 0 0,1 0 0 0 0,-1-1 0 0 0,0 1 0 0 0,1 0 0 0 0,-1-1-1 0 0,1 1 1 0 0,-1-1 0 0 0,1 1 0 0 0,-1 0 0 0 0,1-1 0 0 0,-1 0 0 0 0,1 1 0 0 0,0-1 0 0 0,-1 1 0 0 0,1-1 0 0 0,0 0 0 0 0,-1 1 0 0 0,1-1 0 0 0,0 0 0 0 0,0 0 0 0 0,-1 1 0 0 0,1-1-1 0 0,0 0 1 0 0,-1 0 0 0 0,2 0-6 0 0,42 4 427 0 0,-40-4-366 0 0,117-33 727 0 0,-50 7-3881 0 0,-63 24-727 0 0,-4 0 313 0 0,0 2-2379 0 0,-4 0-443 0 0</inkml:trace>
  <inkml:trace contextRef="#ctx0" brushRef="#br0" timeOffset="8746.545">5337 851 2721 0 0,'0'0'1752'0'0,"0"0"-658"0"0,0 0-274 0 0,0 0 356 0 0,0 0 443 0 0,0 0 200 0 0,0 0-125 0 0,0 0-309 0 0,0 0-259 0 0,0 0-167 0 0,0 0-71 0 0,0 0-75 0 0,0 0-63 0 0,27 1-78 0 0,87 1-102 0 0,52-19 1091 0 0,-60-8-2105 0 0,-106 24-417 0 0,8-4-49 0 0,-6 3-3185 0 0,-4 2-4734 0 0,2 0 2449 0 0</inkml:trace>
  <inkml:trace contextRef="#ctx0" brushRef="#br0" timeOffset="9111.464">5528 619 1504 0 0,'0'0'2002'0'0,"0"0"-724"0"0,0 0-77 0 0,0 0 392 0 0,0 0 354 0 0,0 0 102 0 0,0 0-200 0 0,0 0-409 0 0,-1 33-401 0 0,-3 102-316 0 0,13-22 385 0 0,-6-67-998 0 0,4 51 568 0 0,1-31-3660 0 0,-8-65 2066 0 0,0 1-281 0 0,1-1-5187 0 0,0-1-658 0 0</inkml:trace>
  <inkml:trace contextRef="#ctx0" brushRef="#br0" timeOffset="20074.003">4525 292 0 0 0,'0'0'413'0'0,"0"0"686"0"0,-14 31 120 0 0,-43 101-123 0 0,28-22 716 0 0,20-59-632 0 0,3 1 1 0 0,1 0-1 0 0,3 0 1 0 0,2 0 0 0 0,2 0-1 0 0,3 3-1180 0 0,-1-28 387 0 0,0-1 0 0 0,2 1 1 0 0,1-1-1 0 0,1-1 0 0 0,1 0 0 0 0,2 0 0 0 0,0-1 0 0 0,1 0 0 0 0,2-1 0 0 0,0 0 1 0 0,2-1-1 0 0,12 13-387 0 0,6-1 200 0 0,3-2-1 0 0,0-1 1 0 0,2-2 0 0 0,1-2 0 0 0,1-1 0 0 0,2-2 0 0 0,33 12-200 0 0,6 2-2249 0 0,-52-25-3859 0 0,-15-8-4302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36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24 682 0 0 0,'0'0'436'0'0,"0"0"651"0"0,0 0 395 0 0,0 0 66 0 0,0 0-206 0 0,0 0-318 0 0,0 0-263 0 0,0 0-183 0 0,0 20-70 0 0,6 126 987 0 0,23 134 3050 0 0,-29-272-4449 0 0,0-7-43 0 0,1 0-1 0 0,-1 0 1 0 0,0 0 0 0 0,0 1 0 0 0,1-1-1 0 0,-1 0 1 0 0,0 0 0 0 0,0 0 0 0 0,0 1-1 0 0,0-1 1 0 0,0 0 0 0 0,0 0 0 0 0,-1 1-1 0 0,1-1 1 0 0,0 0 0 0 0,0 0 0 0 0,-1 0-1 0 0,1 1 1 0 0,-1-1 0 0 0,1 0 0 0 0,-1 0-1 0 0,0 0 1 0 0,1 0 0 0 0,-1 0 0 0 0,0 0-1 0 0,0 0 1 0 0,0 0 0 0 0,0-1 0 0 0,0 1 0 0 0,0 0-1 0 0,0 0 1 0 0,0-1 0 0 0,0 1 0 0 0,0 0-1 0 0,0-1 1 0 0,0 1 0 0 0,0-1 0 0 0,0 0-1 0 0,-1 1 1 0 0,1-1 0 0 0,0 0 0 0 0,0 0-1 0 0,-1 0-52 0 0,-1-1 62 0 0,1-1 0 0 0,-1 0 0 0 0,1 0 0 0 0,-1-1-1 0 0,1 1 1 0 0,0 0 0 0 0,0-1 0 0 0,0 0 0 0 0,0 1-1 0 0,1-1 1 0 0,-1 0 0 0 0,1 0 0 0 0,0 0 0 0 0,-1 0-1 0 0,1 0 1 0 0,1 0 0 0 0,-1 0 0 0 0,0 0-1 0 0,1 0 1 0 0,-1-1 0 0 0,1 1 0 0 0,0 0 0 0 0,0 0-1 0 0,1-1 1 0 0,-1 1 0 0 0,0 0 0 0 0,1 0 0 0 0,0-2-62 0 0,-1 0 94 0 0,0-20-36 0 0,1 0 1 0 0,1 0-1 0 0,1 0 0 0 0,1 1 1 0 0,1-1-1 0 0,1 1 1 0 0,1 0-1 0 0,2 0 0 0 0,0 1 1 0 0,1 0-1 0 0,2 1 1 0 0,0 0-1 0 0,1 1 1 0 0,1 0-1 0 0,1 1 0 0 0,1 1 1 0 0,1 0-1 0 0,0 1 1 0 0,2 1-1 0 0,2-1-58 0 0,-18 16-4 0 0,1-2 4 0 0,0 0 0 0 0,1 0 0 0 0,0 0 0 0 0,0 1 0 0 0,0 0 0 0 0,0 0 0 0 0,1 0 0 0 0,-1 0 0 0 0,1 1 0 0 0,-1 0 0 0 0,1 0 0 0 0,0 1 0 0 0,0-1 0 0 0,0 1 0 0 0,5 0 0 0 0,-9 3-1 0 0,-1-1 0 0 0,1 1 1 0 0,-1 0-1 0 0,0 0 0 0 0,1 0 0 0 0,-1 0 1 0 0,0 0-1 0 0,0 0 0 0 0,-1 0 0 0 0,1 0 0 0 0,0 0 1 0 0,-1 0-1 0 0,1 1 0 0 0,-1-1 0 0 0,0 0 0 0 0,1 0 1 0 0,-1 1-1 0 0,0-1 0 0 0,-1 0 0 0 0,1 0 1 0 0,0 1-1 0 0,-1-1 0 0 0,1 0 1 0 0,0 2-3 0 0,-17 92 139 0 0,15-66-2395 0 0,15-30-6859 0 0,-11 0 1821 0 0</inkml:trace>
  <inkml:trace contextRef="#ctx0" brushRef="#br0" timeOffset="414.702">487 347 3737 0 0,'0'0'1349'0'0,"0"0"-423"0"0,0 0-10 0 0,0 0 432 0 0,0 0 454 0 0,0 0 175 0 0,0 0-253 0 0,0 0-432 0 0,0 0-366 0 0,0 0-261 0 0,0 0-114 0 0,0 0-88 0 0,26 1-88 0 0,117 5 161 0 0,-141-6-520 0 0,0 0 0 0 0,0 0 1 0 0,-1 0-1 0 0,1 0 1 0 0,0 0-1 0 0,0 0 0 0 0,-1 0 1 0 0,1 0-1 0 0,0 1 1 0 0,-1-1-1 0 0,1 1 0 0 0,0-1 1 0 0,-1 1-1 0 0,1 0 0 0 0,-1-1 1 0 0,1 1-1 0 0,-1 0 1 0 0,1 0-1 0 0,-1 0 0 0 0,0 0 1 0 0,1 1-1 0 0,-1-1 1 0 0,0 0-1 0 0,0 0 0 0 0,0 1 1 0 0,0-1-1 0 0,0 1 1 0 0,0-1-1 0 0,0 1 0 0 0,0-1 1 0 0,-1 1-1 0 0,1-1 0 0 0,-1 1 1 0 0,1 0-1 0 0,-1 0 1 0 0,1-1-1 0 0,-1 1 0 0 0,0 0 1 0 0,0-1-1 0 0,0 1 1 0 0,0 0-1 0 0,0 0 0 0 0,0-1 1 0 0,-1 1-1 0 0,1 0 0 0 0,-1-1 1 0 0,1 1-1 0 0,-1 0 1 0 0,1-1-1 0 0,-1 1 0 0 0,0-1 1 0 0,0 2-17 0 0,-98 142 631 0 0,98-144-630 0 0,0 0 1 0 0,1 1 0 0 0,-1-1 0 0 0,0 0 0 0 0,1 0 0 0 0,-1 1-1 0 0,1-1 1 0 0,0 0 0 0 0,-1 1 0 0 0,1-1 0 0 0,0 0 0 0 0,0 1 0 0 0,0-1-1 0 0,0 1 1 0 0,0-1 0 0 0,0 0 0 0 0,0 1 0 0 0,0-1 0 0 0,1 1-1 0 0,-1-1 1 0 0,0 0 0 0 0,1 1 0 0 0,-1-1 0 0 0,1 0 0 0 0,0 0-1 0 0,-1 1 1 0 0,1-1 0 0 0,0 0 0 0 0,0 0 0 0 0,0 0 0 0 0,0 0-1 0 0,0 0 1 0 0,0 0 0 0 0,0 0 0 0 0,0 0 0 0 0,0 0 0 0 0,0-1-1 0 0,0 1 1 0 0,1 0 0 0 0,-1-1 0 0 0,0 1 0 0 0,0-1 0 0 0,1 1-1 0 0,-1-1 1 0 0,0 0 0 0 0,1 1 0 0 0,0-1-2 0 0,69 4 294 0 0,-4-18 432 0 0,-15 3-4024 0 0,-19 7-8823 0 0,-30 4 6364 0 0</inkml:trace>
  <inkml:trace contextRef="#ctx0" brushRef="#br0" timeOffset="750.629">741 932 6337 0 0,'0'0'1065'0'0,"0"0"-261"0"0,0 0 240 0 0,0 0 427 0 0,0 0 259 0 0,0 0-39 0 0,0 0-280 0 0,0 0-326 0 0,0 0-243 0 0,0 0-214 0 0,0 0-172 0 0,0 0-85 0 0,35-3-105 0 0,105-10-70 0 0,-55-4 102 0 0,-68 14-396 0 0,43-19-2555 0 0,-58 12-6028 0 0,-2 9 6457 0 0,0-3-3815 0 0</inkml:trace>
  <inkml:trace contextRef="#ctx0" brushRef="#br0" timeOffset="1052.905">865 723 3377 0 0,'0'0'1603'0'0,"0"0"-291"0"0,0 0-73 0 0,0 0 219 0 0,0 0 199 0 0,0 0 45 0 0,-2 33-215 0 0,-6 105-395 0 0,-10 128-322 0 0,28-244-3021 0 0,5-17-5407 0 0,-10-5 1870 0 0</inkml:trace>
  <inkml:trace contextRef="#ctx0" brushRef="#br0" timeOffset="1376.795">1257 572 1912 0 0,'0'0'2410'0'0,"0"0"-783"0"0,0 0-345 0 0,0 0 181 0 0,0 0 271 0 0,0 0 82 0 0,0 0-198 0 0,0 0-338 0 0,0 0-311 0 0,0 0-215 0 0,31-12-129 0 0,95-35-96 0 0,-42 32 609 0 0,-82 15-1119 0 0,0 0-1 0 0,0 0 1 0 0,0 0-1 0 0,0 0 1 0 0,1 1-1 0 0,-1-1 0 0 0,0 1 1 0 0,0-1-1 0 0,0 1 1 0 0,0 0-1 0 0,0 0 1 0 0,0 0-1 0 0,0 0 0 0 0,-1 0 1 0 0,1 0-1 0 0,0 0 1 0 0,0 1-1 0 0,-1-1 1 0 0,1 0-1 0 0,-1 1 1 0 0,1 0-1 0 0,-1-1 0 0 0,0 1 1 0 0,0 0-1 0 0,1 0 1 0 0,-1 0-1 0 0,-1-1 1 0 0,1 1-1 0 0,0 0 0 0 0,0 0 1 0 0,-1 1-1 0 0,1-1 1 0 0,-1 0-1 0 0,1 0 1 0 0,-1 0-1 0 0,0 0 0 0 0,0 0 1 0 0,0 0-1 0 0,0 1 1 0 0,0-1-1 0 0,-1 0 1 0 0,1 0-1 0 0,-1 0 0 0 0,0 1-17 0 0,-34 95 289 0 0,-169 191-53 0 0,202-287-239 0 0,-1 0 0 0 0,1 1 0 0 0,0-1 0 0 0,0 1 0 0 0,0 0 0 0 0,0 0 0 0 0,0 0 0 0 0,0 0 0 0 0,1 0 0 0 0,-1 0 0 0 0,1 0 0 0 0,0 1 0 0 0,0-1 0 0 0,0 0 0 0 0,1 1 0 0 0,-1-1 0 0 0,1 0 0 0 0,0 1 0 0 0,0-1 0 0 0,0 1 0 0 0,0-1 0 0 0,0 1 0 0 0,1-1-1 0 0,0 0 1 0 0,-1 1 0 0 0,1-1 0 0 0,1 0 0 0 0,-1 0 0 0 0,0 1 0 0 0,1-1 0 0 0,-1 0 0 0 0,1 0 0 0 0,0-1 0 0 0,0 1 0 0 0,0 0 0 0 0,3 2 2 0 0,5-1 27 0 0,0 0 1 0 0,1-1-1 0 0,-1 0 0 0 0,1-1 0 0 0,0 0 0 0 0,0 0 1 0 0,0-1-1 0 0,0-1 0 0 0,0 0 0 0 0,0 0 1 0 0,0-1-1 0 0,0 0 0 0 0,0-1 0 0 0,-1-1-27 0 0,63-23-666 0 0,-51 16-3298 0 0,0-2-5503 0 0,-19 8 2760 0 0</inkml:trace>
  <inkml:trace contextRef="#ctx0" brushRef="#br0" timeOffset="1903.545">1850 829 6777 0 0,'0'0'1334'0'0,"0"0"-331"0"0,0 0-48 0 0,0 0 146 0 0,0 0 57 0 0,0 0-87 0 0,0 0-275 0 0,0 0-309 0 0,0 0-211 0 0,0 0-129 0 0,0 0-69 0 0,0 0-27 0 0,0 0-12 0 0,-19 27-21 0 0,-58 81-31 0 0,56-59-36 0 0,22-41 13 0 0,-2-5 33 0 0,1-1 1 0 0,0 1-1 0 0,0 0 1 0 0,0-1-1 0 0,1 1 1 0 0,-1 0-1 0 0,1-1 1 0 0,-1 1 0 0 0,1-1-1 0 0,0 1 1 0 0,0-1-1 0 0,0 1 1 0 0,0-1-1 0 0,1 1 1 0 0,-1-1-1 0 0,0 0 1 0 0,1 0 0 0 0,0 0-1 0 0,0 0 1 0 0,-1 0-1 0 0,1 0 1 0 0,0 0-1 0 0,1 0 1 0 0,-1-1-1 0 0,0 1 1 0 0,0-1 0 0 0,1 0-1 0 0,-1 1 1 0 0,0-1-1 0 0,1 0 1 0 0,0 0-1 0 0,-1-1 1 0 0,1 1-1 0 0,-1-1 1 0 0,1 1 0 0 0,1-1 2 0 0,5 1 213 0 0,0-1 1 0 0,0 0 0 0 0,0-1 0 0 0,0 0 0 0 0,0-1 0 0 0,0 1 0 0 0,-1-2 0 0 0,1 1 0 0 0,0-1 0 0 0,-1-1 0 0 0,0 1 0 0 0,0-1 0 0 0,0-1 0 0 0,0 0 0 0 0,-1 0-1 0 0,0 0 1 0 0,0-1 0 0 0,0 0 0 0 0,-1 0 0 0 0,3-3-214 0 0,8-10 331 0 0,-1 0 0 0 0,0-1-1 0 0,-2-1 1 0 0,0 0 0 0 0,-1-1-1 0 0,6-18-330 0 0,-5 12-110 0 0,-1-1 0 0 0,-2-1 0 0 0,-1 0-1 0 0,-1-1 1 0 0,-2 0 0 0 0,-1 0 0 0 0,-1 0 0 0 0,0-25 110 0 0,-5 51-34 0 0,0 0 1 0 0,0 0-1 0 0,0 0 1 0 0,-1 0-1 0 0,1 0 1 0 0,-1 0 0 0 0,0 0-1 0 0,-1 0 1 0 0,1 0-1 0 0,-1 1 1 0 0,0-1-1 0 0,0 0 1 0 0,-1 1-1 0 0,1 0 1 0 0,-1-1-1 0 0,0 1 1 0 0,0 0-1 0 0,0 1 1 0 0,-1-1 0 0 0,1 0-1 0 0,-1 1 1 0 0,0 0-1 0 0,0 0 1 0 0,0 0-1 0 0,0 0 1 0 0,-1 1-1 0 0,1 0 1 0 0,-1 0-1 0 0,1 0 1 0 0,-1 0 0 0 0,0 1-1 0 0,0-1 1 0 0,0 1-1 0 0,-1 0 34 0 0,2 4-5 0 0,-1-1-1 0 0,0 0 1 0 0,0 1-1 0 0,1 0 1 0 0,0 0-1 0 0,-1 0 1 0 0,1 1-1 0 0,0-1 1 0 0,1 1 0 0 0,-1 0-1 0 0,1 0 1 0 0,-1 1-1 0 0,1-1 1 0 0,1 0-1 0 0,-1 1 1 0 0,0 0-1 0 0,1 0 1 0 0,0 0-1 0 0,0 0 1 0 0,1 0-1 0 0,-1 4 6 0 0,-3 8 49 0 0,2 1 0 0 0,0-1 0 0 0,1 1 0 0 0,0-1-1 0 0,2 1 1 0 0,0 0 0 0 0,1 0 0 0 0,1-1 0 0 0,0 1 0 0 0,5 15-49 0 0,-1-13 57 0 0,2 0 0 0 0,0 0 0 0 0,1 0 0 0 0,1-1 0 0 0,1-1 0 0 0,1 0 1 0 0,10 12-58 0 0,-15-19 16 0 0,46 44-633 0 0,-39-49-3895 0 0,3-4-4405 0 0,-14-2 2825 0 0</inkml:trace>
  <inkml:trace contextRef="#ctx0" brushRef="#br0" timeOffset="2210.904">2380 774 11266 0 0,'0'0'1661'0'0,"0"0"-525"0"0,0 0-60 0 0,0 0 253 0 0,0 0 127 0 0,0 0-163 0 0,0 0-452 0 0,0 0-391 0 0,0 0-214 0 0,0 0-114 0 0,0 0-33 0 0,0 0-14 0 0,0 0-27 0 0,-2 8-11 0 0,-7 35-496 0 0,9-42-174 0 0,-4-2-13805 0 0,4-2 8853 0 0</inkml:trace>
  <inkml:trace contextRef="#ctx0" brushRef="#br0" timeOffset="2550.574">2569 988 472 0 0,'0'0'1919'0'0,"0"0"-128"0"0,0 0-2 0 0,0 0 34 0 0,0 0-72 0 0,0 0-262 0 0,0 0-320 0 0,0 0-277 0 0,0 0-161 0 0,0 0-31 0 0,0 0 17 0 0,0 0 35 0 0,0 0 6 0 0,4 19-17 0 0,11 60-27 0 0,-11-59-19 0 0,-4-20 4 0 0,0 0-7 0 0,0 0-6 0 0,-3-11-323 0 0,0 0 0 0 0,1 1 0 0 0,1-1-1 0 0,0 0 1 0 0,0 0 0 0 0,1 0 0 0 0,0 0-1 0 0,1 0 1 0 0,1 0 0 0 0,0-3-363 0 0,2-9 13 0 0,1 1-1 0 0,0-1 1 0 0,2 1 0 0 0,1 0 0 0 0,0 0-1 0 0,2 1 1 0 0,0 0 0 0 0,2 0-1 0 0,0 1 1 0 0,1 1 0 0 0,5-4-13 0 0,-16 20-28 0 0,1 0-1 0 0,0 1 1 0 0,0-1-1 0 0,0 1 1 0 0,1 0-1 0 0,-1 0 1 0 0,1 0 0 0 0,-1 1-1 0 0,1-1 1 0 0,-1 1-1 0 0,1-1 1 0 0,0 1-1 0 0,0 1 1 0 0,-1-1-1 0 0,1 0 1 0 0,0 1 0 0 0,0 0-1 0 0,0 0 1 0 0,0 0-1 0 0,0 0 1 0 0,0 1-1 0 0,1-1 29 0 0,-3 3-22 0 0,0-1 0 0 0,1 0-1 0 0,-1 0 1 0 0,-1 1-1 0 0,1-1 1 0 0,0 1-1 0 0,0-1 1 0 0,-1 1 0 0 0,0 0-1 0 0,1 0 1 0 0,-1 0-1 0 0,0 0 1 0 0,0-1-1 0 0,-1 1 1 0 0,1 1 0 0 0,-1-1-1 0 0,1 0 1 0 0,-1 0-1 0 0,0 0 1 0 0,0 0-1 0 0,0 0 1 0 0,-1 1 22 0 0,1-3-73 0 0,0 0-1 0 0,0 1 1 0 0,0-1 0 0 0,0 0 0 0 0,0 0-1 0 0,0 0 1 0 0,0 1 0 0 0,0-1-1 0 0,0 0 1 0 0,1 0 0 0 0,-1 0-1 0 0,1 1 1 0 0,-1-1 0 0 0,1 0 0 0 0,-1 0-1 0 0,1 0 1 0 0,-1 0 0 0 0,1 0-1 0 0,0 0 1 0 0,0 0 0 0 0,0 0 0 0 0,-1 0-1 0 0,1-1 1 0 0,0 1 0 0 0,0 0-1 0 0,0 0 1 0 0,0-1 0 0 0,0 1-1 0 0,0-1 1 0 0,1 1 0 0 0,-1-1 0 0 0,0 1 73 0 0,12 1-4505 0 0,1-2-4820 0 0,-12 0 1871 0 0</inkml:trace>
  <inkml:trace contextRef="#ctx0" brushRef="#br0" timeOffset="2862.004">2549 402 8634 0 0,'0'0'1489'0'0,"0"0"-368"0"0,0 0-12 0 0,0 0 213 0 0,0 0 78 0 0,0 0-170 0 0,0 0-310 0 0,0 0-257 0 0,0 0-175 0 0,0 0-117 0 0,0 0-70 0 0,0 0-65 0 0,0 0-52 0 0,33 5-48 0 0,100 12-41 0 0,-20-13 329 0 0,-108-33 237 0 0,-7 22-647 0 0,0 0-1 0 0,0 0 1 0 0,0 1-1 0 0,-1-1 1 0 0,0 1-1 0 0,0-1 1 0 0,-1 1-1 0 0,0 0 0 0 0,0 0 1 0 0,0 0-1 0 0,-1 1 1 0 0,-1-2-14 0 0,-4-6-16 0 0,-64-77-1178 0 0,57 72-2970 0 0,0 1-3754 0 0,13 13 264 0 0</inkml:trace>
  <inkml:trace contextRef="#ctx0" brushRef="#br0" timeOffset="3701.381">1741 163 0 0 0,'0'0'321'0'0,"0"0"1026"0"0,0 0 395 0 0,0 0 166 0 0,0 0 41 0 0,0 0-118 0 0,0 0-335 0 0,0 0-361 0 0,0 0-257 0 0,0 0-175 0 0,0 0-119 0 0,0 0-50 0 0,0 0-41 0 0,31-6-53 0 0,97-19-31 0 0,-4 12 634 0 0,-45 13-676 0 0,-78 0-313 0 0,-1 0 96 0 0,0 0 140 0 0,-46-33 673 0 0,-10-9-2354 0 0,40 25-1443 0 0,1-1-3422 0 0,8 10-1900 0 0</inkml:trace>
  <inkml:trace contextRef="#ctx0" brushRef="#br0" timeOffset="8547.744">3114 248 0 0 0,'0'0'711'0'0,"0"0"265"0"0,0 0 283 0 0,0 0 200 0 0,0 0-60 0 0,0 0-282 0 0,0 0-320 0 0,0 0-236 0 0,0 0-49 0 0,3 3 31 0 0,20 39 502 0 0,-2 1-1 0 0,-1 1 1 0 0,-3 1-1 0 0,-1 0 1 0 0,-3 1 0 0 0,-1 1-1 0 0,4 43-1044 0 0,0 146 524 0 0,-17-222-579 0 0,0 0 0 0 0,-2-1-1 0 0,1 1 1 0 0,-2 0-1 0 0,1-1 1 0 0,-2 0 0 0 0,0 0-1 0 0,0 0 1 0 0,-1-1 0 0 0,-1 1-1 0 0,0-2 1 0 0,-1 1 0 0 0,0-1-1 0 0,-1 0 1 0 0,0 0-1 0 0,-1-1 1 0 0,0 0 55 0 0,-91 71-3718 0 0,-6-21-5008 0 0,79-48 4941 0 0</inkml:trace>
  <inkml:trace contextRef="#ctx0" brushRef="#br0" timeOffset="13084.913">3749 686 0 0 0,'0'0'1227'0'0,"0"0"393"0"0,0 0 214 0 0,0 0 1 0 0,0 0-157 0 0,0 0-242 0 0,0 0-277 0 0,0 0-193 0 0,0 0-144 0 0,-2-9-95 0 0,-10-26-48 0 0,11 34-599 0 0,-1-1 0 0 0,0 1 1 0 0,1 0-1 0 0,-1 0 0 0 0,0 0 0 0 0,0 0 0 0 0,0 0 1 0 0,0 0-1 0 0,1 0 0 0 0,-1 1 0 0 0,0-1 0 0 0,0 1 1 0 0,-1-1-1 0 0,1 1 0 0 0,0 0 0 0 0,0 0 1 0 0,0-1-1 0 0,0 2 0 0 0,0-1 0 0 0,0 0 0 0 0,0 0 1 0 0,0 1-1 0 0,0-1 0 0 0,0 1 0 0 0,0 0 0 0 0,0-1 1 0 0,0 1-1 0 0,-1 1-80 0 0,-14 7 19 0 0,1 0 0 0 0,1 1 0 0 0,0 1 0 0 0,0 1 0 0 0,1 0 0 0 0,1 0 0 0 0,0 2 0 0 0,-9 11-19 0 0,13-15-17 0 0,0 1 0 0 0,1 0 0 0 0,1 1-1 0 0,0 0 1 0 0,0 0 0 0 0,1 0 0 0 0,0 1 0 0 0,1-1 0 0 0,1 1 0 0 0,0 1 0 0 0,1-1 0 0 0,0 1 0 0 0,1-1-1 0 0,1 1 1 0 0,0 0 0 0 0,1-1 0 0 0,0 5 17 0 0,1-13 12 0 0,0-1-1 0 0,0 0 1 0 0,0 0-1 0 0,1 0 1 0 0,-1 0-1 0 0,1 0 1 0 0,0-1-1 0 0,0 1 1 0 0,1 0-1 0 0,-1-1 1 0 0,1 0-1 0 0,-1 1 1 0 0,1-1-1 0 0,0 0 1 0 0,0 0-1 0 0,1-1 1 0 0,-1 1-1 0 0,0-1 1 0 0,1 1-1 0 0,0-1 1 0 0,-1 0-1 0 0,1 0 1 0 0,0-1-1 0 0,0 1 1 0 0,0-1-1 0 0,0 0 1 0 0,0 0-1 0 0,1 0 1 0 0,-1-1 0 0 0,1 1-12 0 0,4-1 136 0 0,-1 1 1 0 0,1-1 0 0 0,0 0 0 0 0,0-1-1 0 0,0 0 1 0 0,-1-1 0 0 0,1 1 0 0 0,-1-2 0 0 0,1 1-1 0 0,-1-1 1 0 0,0-1 0 0 0,0 1 0 0 0,0-1 0 0 0,2-2-137 0 0,14-12 145 0 0,-1-2 0 0 0,0-1 0 0 0,-2-1 0 0 0,0-1 0 0 0,-1-1 1 0 0,-2 0-1 0 0,0-1 0 0 0,-2-1 0 0 0,-1-1 0 0 0,-1 0 0 0 0,-1-1 1 0 0,-1-1-1 0 0,-2 0 0 0 0,6-25-145 0 0,-11 36-280 0 0,-1-1 0 0 0,0 1 0 0 0,-2-1-1 0 0,0 1 1 0 0,-1-1 0 0 0,0 0 0 0 0,-2 1 0 0 0,0-1 0 0 0,-2 0 0 0 0,0 1 0 0 0,-1 0-1 0 0,0-1 1 0 0,-2 2 0 0 0,0-1 0 0 0,-1 0 0 0 0,-1 1 0 0 0,0 1 0 0 0,-11-16 280 0 0,17 28-47 0 0,0-1 0 0 0,0 2 1 0 0,-1-1-1 0 0,1 0 1 0 0,-1 0-1 0 0,0 1 0 0 0,0-1 1 0 0,0 1-1 0 0,-1 0 1 0 0,1 0-1 0 0,-1 0 0 0 0,0 0 1 0 0,1 1-1 0 0,-1 0 0 0 0,0 0 1 0 0,-1 0-1 0 0,1 0 1 0 0,0 0-1 0 0,0 1 0 0 0,-1 0 1 0 0,1 0-1 0 0,-1 0 1 0 0,1 0-1 0 0,-1 1 0 0 0,0 0 1 0 0,1-1-1 0 0,-1 2 1 0 0,1-1-1 0 0,-1 1 0 0 0,1-1 1 0 0,-1 1-1 0 0,1 1 1 0 0,-1-1-1 0 0,1 0 0 0 0,0 1 1 0 0,0 0-1 0 0,0 0 1 0 0,0 0-1 0 0,-4 3 47 0 0,1 8 104 0 0,-1 1 0 0 0,2 0 0 0 0,-1 0 0 0 0,2 0 0 0 0,0 1 0 0 0,1 0-1 0 0,1 0 1 0 0,0 0 0 0 0,0 0 0 0 0,2 1 0 0 0,0-1 0 0 0,1 0 0 0 0,0 1 0 0 0,2-1 0 0 0,0 2-104 0 0,-2-9 68 0 0,4 24 169 0 0,1-1-1 0 0,2 1 1 0 0,2-1 0 0 0,0-1-1 0 0,2 1 1 0 0,2-2 0 0 0,0 0-1 0 0,2 0 1 0 0,1-1 0 0 0,1-1-1 0 0,2-1 1 0 0,0 0 0 0 0,2-2-1 0 0,1 0 1 0 0,20 17-237 0 0,2-11-950 0 0,-43-59-13703 0 0,-1 22 11556 0 0</inkml:trace>
  <inkml:trace contextRef="#ctx0" brushRef="#br0" timeOffset="13263.602">4482 524 2425 0 0,'0'0'2767'0'0,"0"0"-1270"0"0,0 0-292 0 0,0 0 387 0 0,0 0 371 0 0,0 0 74 0 0,0 0-290 0 0,0 0-487 0 0,0 0-420 0 0,-16 35-281 0 0,-53 113-151 0 0,9-7 826 0 0,-25 61-724 0 0,43-155-2041 0 0,6-28-4845 0 0,26-22-5230 0 0,10-1 11075 0 0</inkml:trace>
  <inkml:trace contextRef="#ctx0" brushRef="#br0" timeOffset="13264.602">4156 546 0 0 0,'0'0'1956'0'0,"0"0"-475"0"0,0 0-232 0 0,0 0 233 0 0,0 0 337 0 0,0 0 169 0 0,0 0-131 0 0,0 0-315 0 0,0 0-312 0 0,0 0-236 0 0,0 0-168 0 0,10 31-97 0 0,31 98-97 0 0,-5-66 222 0 0,-26-54-637 0 0,178 171 1543 0 0,-123-103-2524 0 0,-59-87-12921 0 0,-6 6 7518 0 0</inkml:trace>
  <inkml:trace contextRef="#ctx0" brushRef="#br0" timeOffset="13623.553">5045 719 3937 0 0,'0'0'2908'0'0,"0"0"-1179"0"0,0 0-410 0 0,0 0 186 0 0,0 0 162 0 0,0 0-12 0 0,0 0-204 0 0,0 0-344 0 0,0 0-317 0 0,0 0-243 0 0,0 0-179 0 0,0 0-115 0 0,-12 1-26 0 0,-39 3-28 0 0,-4 32 258 0 0,42-25-468 0 0,0 0-1 0 0,1 0 1 0 0,0 1 0 0 0,1 1-1 0 0,1 0 1 0 0,-1 0 0 0 0,2 1-1 0 0,0 1 1 0 0,1 0 0 0 0,0 0-1 0 0,1 0 1 0 0,1 1 0 0 0,1 0-1 0 0,0 0 1 0 0,1 0 0 0 0,0 1-1 0 0,2-1 1 0 0,-1 8 11 0 0,4-22-6 0 0,1 1 0 0 0,-1 0 0 0 0,0 0-1 0 0,1-1 1 0 0,0 1 0 0 0,-1-1 0 0 0,1 1 0 0 0,0-1 0 0 0,0 0 0 0 0,1 0 0 0 0,-1 0 0 0 0,0 0 0 0 0,1 0-1 0 0,-1 0 1 0 0,1-1 0 0 0,0 1 0 0 0,-1-1 0 0 0,1 0 0 0 0,0 0 0 0 0,0 0 0 0 0,0 0 0 0 0,0 0-1 0 0,0 0 1 0 0,0-1 0 0 0,0 0 0 0 0,0 1 0 0 0,0-1 0 0 0,0 0 0 0 0,0-1 0 0 0,0 1 0 0 0,0 0-1 0 0,0-1 1 0 0,0 0 0 0 0,0 0 0 0 0,0 0 6 0 0,12 1 101 0 0,0-3 10 0 0,0-1-1 0 0,0 0 1 0 0,0-1 0 0 0,-1 0 0 0 0,0-1 0 0 0,0-1 0 0 0,0-1 0 0 0,-1 0 0 0 0,0 0 0 0 0,0-1 0 0 0,-1-1 0 0 0,0 0 0 0 0,-1 0 0 0 0,0-2 0 0 0,1-1-111 0 0,112-143 557 0 0,-110 133-565 0 0,-1-1 1 0 0,-1-1-1 0 0,-1 0 0 0 0,-1-1 1 0 0,-1 0-1 0 0,-1-1 0 0 0,-2 0 1 0 0,0 0-1 0 0,0-21 8 0 0,-3 38-45 0 0,-2-1 1 0 0,1 1-1 0 0,-1-1 0 0 0,-1 1 1 0 0,0-1-1 0 0,0 1 0 0 0,-1-1 1 0 0,-1 1-1 0 0,0-1 0 0 0,0 1 1 0 0,-1 0-1 0 0,0 0 0 0 0,-1 0 1 0 0,0 0-1 0 0,0 1 0 0 0,-1-1 1 0 0,0 1-1 0 0,-1 0 0 0 0,0 1 0 0 0,-1-1 1 0 0,1 1-1 0 0,-9-7 45 0 0,13 14-11 0 0,-1 0-1 0 0,0-1 1 0 0,1 1 0 0 0,-1 0 0 0 0,0 0-1 0 0,0 0 1 0 0,0 1 0 0 0,1-1-1 0 0,-1 1 1 0 0,0-1 0 0 0,0 1-1 0 0,0 0 1 0 0,0 0 0 0 0,0 0-1 0 0,0 1 1 0 0,0-1 0 0 0,0 1-1 0 0,0-1 1 0 0,0 1 0 0 0,1 0-1 0 0,-1 0 1 0 0,0 1 0 0 0,0-1-1 0 0,1 0 1 0 0,-1 1 0 0 0,1 0-1 0 0,-1-1 1 0 0,1 1 0 0 0,0 0-1 0 0,0 0 1 0 0,0 0 0 0 0,0 1-1 0 0,0-1 1 0 0,0 0 0 0 0,1 1-1 0 0,-1 0 12 0 0,-49 98 12 0 0,45-82-7 0 0,1 1 1 0 0,1 0-1 0 0,0 0 0 0 0,2 0 0 0 0,1 1 1 0 0,0-1-1 0 0,1 1 0 0 0,1-1 0 0 0,1 0 1 0 0,1 1-1 0 0,1-1 0 0 0,1 0 0 0 0,0-1 1 0 0,2 1-1 0 0,0-1 0 0 0,1-1 0 0 0,1 1 1 0 0,4 6-6 0 0,54 71-473 0 0,-7-49-2852 0 0,-37-40-1166 0 0,-13-6-1337 0 0,-4-1-725 0 0</inkml:trace>
  <inkml:trace contextRef="#ctx0" brushRef="#br0" timeOffset="14173.565">5462 653 3393 0 0,'0'0'1477'0'0,"0"0"-184"0"0,0 0 191 0 0,0 0 268 0 0,0 0 43 0 0,0 0-209 0 0,0 0-448 0 0,0 0-406 0 0,0 0-259 0 0,0 0-142 0 0,-8 31-32 0 0,-23 97 46 0 0,28-76 234 0 0,6-47-438 0 0,-2-2-71 0 0,1 0-1 0 0,-1 0 1 0 0,1 0 0 0 0,-1 0-1 0 0,1-1 1 0 0,0 1-1 0 0,0-1 1 0 0,0 1 0 0 0,0-1-1 0 0,1 0 1 0 0,-1 0-1 0 0,0 0 1 0 0,1 0 0 0 0,0 0-1 0 0,-1 0 1 0 0,1-1-1 0 0,0 1 1 0 0,0-1 0 0 0,0 0-1 0 0,0 0 1 0 0,0 0-1 0 0,0 0 1 0 0,0 0 0 0 0,1-1-1 0 0,-1 0 1 0 0,0 1-1 0 0,0-1 1 0 0,0 0 0 0 0,1-1-1 0 0,-1 1 1 0 0,0 0-1 0 0,0-1 1 0 0,0 0 0 0 0,0 0-1 0 0,0 0 1 0 0,0 0-1 0 0,0 0 1 0 0,0-1-1 0 0,0 1 1 0 0,0-1 0 0 0,-1 0-1 0 0,1 1 1 0 0,2-3-70 0 0,25-20 96 0 0,0-1 0 0 0,-2-2-1 0 0,0 0 1 0 0,-2-2 0 0 0,5-10-96 0 0,28-28 74 0 0,-37 45-4 0 0,-20 51-633 0 0,-39 120 667 0 0,11-70-111 0 0,1 43-224 0 0,6 0 0 0 0,5 1-1 0 0,3 106 232 0 0,11-228 1 0 0,-18 82-22 0 0,17-80 44 0 0,1-1 0 0 0,-2 1-1 0 0,1-1 1 0 0,0 0-1 0 0,0 0 1 0 0,-1 0 0 0 0,1 1-1 0 0,-1-1 1 0 0,0 0-1 0 0,1-1 1 0 0,-1 1 0 0 0,0 0-1 0 0,0 0 1 0 0,0-1-1 0 0,-1 1 1 0 0,1-1 0 0 0,0 0-1 0 0,0 0 1 0 0,-1 0-1 0 0,1 0 1 0 0,-1 0 0 0 0,1 0-1 0 0,-1-1 1 0 0,1 1-1 0 0,-1-1 1 0 0,1 1 0 0 0,-1-1-1 0 0,0 0 1 0 0,1 0-1 0 0,-1 0 1 0 0,1-1 0 0 0,-2 1-23 0 0,-1-4 53 0 0,0 0 0 0 0,0 0 0 0 0,1 0 0 0 0,-1 0 0 0 0,1-1 0 0 0,0 1 0 0 0,0-1 0 0 0,0-1 0 0 0,1 1 0 0 0,-1 0 0 0 0,1-1 0 0 0,1 1 0 0 0,-1-1 0 0 0,1 0 0 0 0,0 0 0 0 0,0 0 0 0 0,1 0 0 0 0,0 0 0 0 0,0-1 0 0 0,0 1 0 0 0,1 0 1 0 0,0-4-54 0 0,-4-22-204 0 0,1 0 0 0 0,1 0 1 0 0,2 1-1 0 0,2-1 1 0 0,3-20 203 0 0,9-16-3977 0 0,8 0-5027 0 0,-16 48 1858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31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48 2505 0 0,'0'0'3152'0'0,"0"0"-790"0"0,0 0-580 0 0,0 0-319 0 0,0 0-58 0 0,0 0 17 0 0,0 0-128 0 0,0 0-246 0 0,0 0-299 0 0,0 0-298 0 0,0 0-207 0 0,0 0-88 0 0,0 0 16 0 0,-1 8 56 0 0,2 227 1518 0 0,-11 48-1429 0 0,9-188-232 0 0,2-26-1248 0 0,-4-23-2392 0 0,0-35-330 0 0,-1-6-4942 0 0,2-2 5676 0 0</inkml:trace>
  <inkml:trace contextRef="#ctx0" brushRef="#br0" timeOffset="350.534">48 59 0 0 0,'0'0'1152'0'0,"0"0"203"0"0,0 0 266 0 0,0 0 291 0 0,0 0 158 0 0,0 0-78 0 0,37-1-173 0 0,118-7-232 0 0,155-5 3237 0 0,104-23-3106 0 0,-349 35-2669 0 0,-54 11-1591 0 0,-23 13-6465 0 0,12-23 8681 0 0,-4 8-6898 0 0</inkml:trace>
  <inkml:trace contextRef="#ctx0" brushRef="#br0" timeOffset="616.463">0 733 1432 0 0,'0'0'2310'0'0,"0"0"-643"0"0,0 0 48 0 0,0 0 288 0 0,0 0 84 0 0,0 0-152 0 0,0 0-301 0 0,32 4-332 0 0,103 14-247 0 0,-107-15-635 0 0,0-1 0 0 0,0-2 0 0 0,1 0 0 0 0,-1-2 0 0 0,0-1 0 0 0,0-1-420 0 0,24-3 328 0 0,123-23 15 0 0,-69 8-1472 0 0,-71 12-2109 0 0,-2-1-3959 0 0,-17 7-1570 0 0</inkml:trace>
  <inkml:trace contextRef="#ctx0" brushRef="#br0" timeOffset="1014.561">1182 612 9746 0 0,'0'0'724'0'0,"0"0"-438"0"0,0 0 30 0 0,0 0 217 0 0,0 0 91 0 0,0 0 3 0 0,0 0-104 0 0,0 0-168 0 0,0 0-131 0 0,3 34-80 0 0,11 108-36 0 0,-11-39 180 0 0,-21-7 441 0 0,17-95-674 0 0,1-1-1 0 0,-1 1 0 0 0,1 0 1 0 0,-1 0-1 0 0,1 0 1 0 0,-1 0-1 0 0,0 0 0 0 0,1-1 1 0 0,-1 1-1 0 0,0 0 1 0 0,0-1-1 0 0,1 1 0 0 0,-1 0 1 0 0,0-1-1 0 0,0 1 1 0 0,0-1-1 0 0,0 1 0 0 0,0-1 1 0 0,0 0-1 0 0,0 1 1 0 0,0-1-1 0 0,0 0 0 0 0,0 0 1 0 0,0 1-1 0 0,0-1 0 0 0,0 0 1 0 0,0 0-1 0 0,0 0 1 0 0,0-1-1 0 0,0 1 0 0 0,0 0 1 0 0,0 0-1 0 0,0 0 1 0 0,0-1-1 0 0,0 1 0 0 0,0 0 1 0 0,0-1-1 0 0,0 1 1 0 0,0-1-1 0 0,0 1 0 0 0,0-1 1 0 0,0 0-1 0 0,1 1 1 0 0,-1-1-1 0 0,0 0 0 0 0,0 0 1 0 0,1 1-1 0 0,-1-1 1 0 0,1 0-1 0 0,-1 0 0 0 0,1 0 1 0 0,-1 0-1 0 0,1 0 1 0 0,-1 0-1 0 0,1 0 0 0 0,0 0 1 0 0,-1 0-1 0 0,1 0 1 0 0,0 0-1 0 0,0 0 0 0 0,0 0-54 0 0,-2-18 158 0 0,1-1-1 0 0,1 0 1 0 0,1 0-1 0 0,0 1 1 0 0,2-1-1 0 0,0 1 1 0 0,1-1-1 0 0,1 1 1 0 0,1 0-1 0 0,1 1 1 0 0,0 0-1 0 0,1 0 1 0 0,1 0-1 0 0,1 1 1 0 0,1 0-1 0 0,0 1 1 0 0,1 0-1 0 0,0 1 1 0 0,14-12-158 0 0,-5 3 23 0 0,2 0 1 0 0,0 2-1 0 0,2 0 1 0 0,0 2-1 0 0,2 1 0 0 0,0 1 1 0 0,1 1-1 0 0,1 2 1 0 0,0 0-1 0 0,1 2 0 0 0,7-1-23 0 0,40 5-61 0 0,-74 11 61 0 0,0 0 0 0 0,0-1 0 0 0,0 1 0 0 0,0 0 0 0 0,0 1 0 0 0,-1-1 0 0 0,1 0 0 0 0,-1 1 0 0 0,0 0 0 0 0,1-1 0 0 0,-1 1 0 0 0,0 0-1 0 0,-1 0 1 0 0,1 0 0 0 0,-1 0 0 0 0,1 0 0 0 0,-1 1 0 0 0,0-1 0 0 0,0 0 0 0 0,0 1 0 0 0,0-1 0 0 0,-1 0 0 0 0,0 1 0 0 0,1-1 0 0 0,-1 1 0 0 0,0-1 0 0 0,-1 1 0 0 0,1-1 0 0 0,-1 1 0 0 0,1-1 0 0 0,-1 0 0 0 0,0 1 0 0 0,0-1 0 0 0,-1 1 0 0 0,-3 7-6 0 0,-2-1 0 0 0,1 0 0 0 0,-1 0 0 0 0,0 0 0 0 0,-1-1 0 0 0,0 0 1 0 0,-1-1-1 0 0,0 0 0 0 0,0 0 0 0 0,-1-1 0 0 0,1 0 0 0 0,-2-1 0 0 0,1 0 1 0 0,-1 0-1 0 0,0-1 0 0 0,0 0 0 0 0,0-1 0 0 0,-1-1 0 0 0,1 0 0 0 0,-12 2 6 0 0,-45-1-1437 0 0,47-10-1757 0 0,4-6-3905 0 0,11 4-2786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2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0 376 0 0 0,'0'0'1198'0'0,"0"0"353"0"0,0 0-4 0 0,0 0-102 0 0,0 0-75 0 0,0 0-59 0 0,26 3-27 0 0,83 6-10 0 0,68-6 3643 0 0,181-43-2988 0 0,-276 32-4382 0 0,-28 1-7440 0 0,-42 7 4413 0 0</inkml:trace>
  <inkml:trace contextRef="#ctx0" brushRef="#br0" timeOffset="329.034">179 523 336 0 0,'0'0'1060'0'0,"0"0"-208"0"0,0 0 22 0 0,0 0 373 0 0,0 0 425 0 0,0 0 185 0 0,0 0-104 0 0,0 0-232 0 0,0 0-312 0 0,35 5-308 0 0,116 15-245 0 0,-16-22 230 0 0,-91-5-693 0 0,244-32-862 0 0,-166 15-9562 0 0,-108 20 6114 0 0</inkml:trace>
  <inkml:trace contextRef="#ctx0" brushRef="#br0" timeOffset="674.454">460 1 2761 0 0,'0'0'1224'0'0,"0"0"-396"0"0,0 0-369 0 0,0 0 48 0 0,0 0 322 0 0,0 0 270 0 0,0 0 105 0 0,0 0-58 0 0,0 0-174 0 0,0 0-178 0 0,0 0-162 0 0,0 0-123 0 0,0 0-93 0 0,33 32-80 0 0,103 102-50 0 0,-47-72 76 0 0,-69-55-280 0 0,210 96 192 0 0,-227-103-285 0 0,-1 1 0 0 0,1 0-1 0 0,-1 0 1 0 0,0 0 0 0 0,1 0-1 0 0,-1 0 1 0 0,0 0-1 0 0,0 1 1 0 0,0-1 0 0 0,0 1-1 0 0,0-1 1 0 0,0 1 0 0 0,0 0-1 0 0,-1 0 1 0 0,1 0-1 0 0,0 0 1 0 0,-1 0 0 0 0,0 0-1 0 0,1 0 1 0 0,-1 1 0 0 0,0-1-1 0 0,0 0 1 0 0,0 1-1 0 0,-1-1 1 0 0,1 1 0 0 0,0-1-1 0 0,-1 1 1 0 0,0-1 0 0 0,1 1-1 0 0,-1-1 1 0 0,0 1-1 0 0,-1-1 1 0 0,1 1 0 0 0,0 1 11 0 0,-6 5 0 0 0,-1-1 1 0 0,0 0 0 0 0,0 0-1 0 0,0 0 1 0 0,-1-1-1 0 0,0 0 1 0 0,0-1 0 0 0,-1 0-1 0 0,0 0 1 0 0,-7 3-1 0 0,-10 8 14 0 0,-411 240 214 0 0,397-218-970 0 0,26-19-4822 0 0,10-13-2712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0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384 557 0 0 0,'0'0'1182'0'0,"0"0"-21"0"0,0 0-150 0 0,0 0 31 0 0,0 0 167 0 0,0 0 113 0 0,0 0-26 0 0,0 0-181 0 0,0 0-243 0 0,0 0-262 0 0,0 0-201 0 0,0 0-164 0 0,0 0-101 0 0,-33 4-50 0 0,-101 13-23 0 0,71 8-2 0 0,53-15-56 0 0,-1-4-12 0 0,1 1-1 0 0,0 1 1 0 0,0 0-1 0 0,0 0 1 0 0,1 1-1 0 0,0 0 0 0 0,1 0 1 0 0,0 1-1 0 0,0 0 1 0 0,1 1-1 0 0,1 0 1 0 0,0 0-1 0 0,0 0 1 0 0,1 1-1 0 0,0 0 1 0 0,1 0-1 0 0,1 0 1 0 0,0 0-1 0 0,0 1 1 0 0,1 3-1 0 0,2-14 23 0 0,0 0 1 0 0,1 1-1 0 0,-1-1 1 0 0,1 0-1 0 0,0 0 1 0 0,-1 0-1 0 0,1 0 1 0 0,0 0-1 0 0,0 0 1 0 0,0 0-1 0 0,1 0 1 0 0,-1 0-1 0 0,0 0 1 0 0,1 0-1 0 0,-1-1 1 0 0,1 1-1 0 0,0-1 1 0 0,-1 1-1 0 0,1-1 1 0 0,0 0-1 0 0,0 1 1 0 0,0-1-1 0 0,0 0 1 0 0,0 0-1 0 0,0 0 1 0 0,0-1-1 0 0,0 1 1 0 0,1 0-1 0 0,-1-1 1 0 0,0 1-1 0 0,0-1 1 0 0,3 0-24 0 0,75-1 2246 0 0,-59-6-1860 0 0,0 0 0 0 0,0-2 0 0 0,-1 0 0 0 0,0-1 0 0 0,0-1 0 0 0,-1-1 1 0 0,-1-1-1 0 0,14-12-386 0 0,-12 10 210 0 0,35-28-19 0 0,-3-2 1 0 0,-1-3-1 0 0,-3-1 1 0 0,-2-3-1 0 0,-2-2 1 0 0,-3-2-1 0 0,12-23-191 0 0,-44 67-233 0 0,-1 0-1 0 0,0 0 0 0 0,-1 0 1 0 0,-1-1-1 0 0,0 0 1 0 0,0 0-1 0 0,-2-1 0 0 0,1 0 1 0 0,-2 0-1 0 0,0 0 1 0 0,-1 0-1 0 0,0 0 0 0 0,-1 0 1 0 0,0-1-1 0 0,-1 1 1 0 0,-1 0-1 0 0,-1-1 0 0 0,0 1 1 0 0,-1-4 233 0 0,2 15-62 0 0,-1 0 1 0 0,1-1-1 0 0,-1 1 1 0 0,0 0-1 0 0,0-1 0 0 0,0 1 1 0 0,0 0-1 0 0,-1 1 1 0 0,1-1-1 0 0,-1 0 0 0 0,1 1 1 0 0,-1-1-1 0 0,0 1 1 0 0,0 0-1 0 0,0 0 0 0 0,-1 0 1 0 0,1 0-1 0 0,0 1 1 0 0,-1-1-1 0 0,1 1 0 0 0,-1 0 1 0 0,1 0-1 0 0,-1 0 1 0 0,0 1-1 0 0,1-1 0 0 0,-1 1 1 0 0,0 0-1 0 0,0 0 1 0 0,1 0-1 0 0,-1 0 0 0 0,0 1 1 0 0,1-1-1 0 0,-3 2 62 0 0,-5 1-31 0 0,0 0 1 0 0,1 1-1 0 0,-1 0 0 0 0,1 1 0 0 0,0 1 1 0 0,0-1-1 0 0,1 1 0 0 0,0 1 0 0 0,0 0 0 0 0,-5 5 31 0 0,-7 5 122 0 0,1 0-1 0 0,1 2 0 0 0,1 0 1 0 0,0 1-1 0 0,2 1 1 0 0,0 0-1 0 0,1 1 0 0 0,2 1 1 0 0,0 1-1 0 0,1 0 0 0 0,1 0 1 0 0,2 1-1 0 0,0 0 0 0 0,2 1 1 0 0,1-1-1 0 0,1 2 1 0 0,0 4-123 0 0,6-21 78 0 0,0 0-1 0 0,0 0 0 0 0,1 1 0 0 0,0-1 0 0 0,1 0 0 0 0,1-1 0 0 0,-1 1 0 0 0,1-1 0 0 0,1 1 0 0 0,0-1 0 0 0,0 0 0 0 0,1-1 0 0 0,0 1 0 0 0,0-1 0 0 0,1 0 0 0 0,0-1 0 0 0,0 0 0 0 0,1 0 0 0 0,0 0 0 0 0,6 2-76 0 0,13 10 312 0 0,2-1-1 0 0,0-2 1 0 0,1 0-1 0 0,0-3 0 0 0,25 9-311 0 0,72-7 67 0 0,-124-28-3913 0 0,-6 4-3773 0 0,0 5 1143 0 0</inkml:trace>
  <inkml:trace contextRef="#ctx0" brushRef="#br0" timeOffset="314.606">1376 451 10658 0 0,'0'0'1038'0'0,"0"0"-21"0"0,0 0 110 0 0,0 0 144 0 0,0 0 16 0 0,-23 31-175 0 0,-75 100-321 0 0,-38 38 632 0 0,25-19-2070 0 0,98-131-1766 0 0,7-16-2187 0 0,-1-2-5153 0 0,5-1 7442 0 0</inkml:trace>
  <inkml:trace contextRef="#ctx0" brushRef="#br0" timeOffset="570.083">1023 432 8274 0 0,'0'0'1741'0'0,"0"0"-700"0"0,0 0-463 0 0,0 0 65 0 0,0 0 269 0 0,0 0 209 0 0,0 0-44 0 0,0 0-174 0 0,0 0-185 0 0,0 0-125 0 0,0 0-69 0 0,0 0-41 0 0,11 27-35 0 0,37 85-53 0 0,12-16 588 0 0,80 74 117 0 0,-75-115-1323 0 0,-43-46-2056 0 0,-9-6-6177 0 0,-10 0-2120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3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0 604 3985 0 0,'0'0'1608'0'0,"0"0"-376"0"0,0 0 25 0 0,0 0 422 0 0,0 0 332 0 0,0 0-29 0 0,0 0-339 0 0,0 0-403 0 0,0 0-323 0 0,0 0-207 0 0,0 0-123 0 0,0 0-62 0 0,34 4-29 0 0,106 8-32 0 0,-120-10-276 0 0,0 0 1 0 0,0-2-1 0 0,0 0 0 0 0,0-1 0 0 0,0-1 0 0 0,0-1 0 0 0,1-1-188 0 0,-4 1 69 0 0,170-48-1072 0 0,-172 39-1264 0 0,-13 9-2547 0 0,-2 0-4499 0 0,0 3 4988 0 0</inkml:trace>
  <inkml:trace contextRef="#ctx0" brushRef="#br0" timeOffset="268.62">83 903 6777 0 0,'0'0'2721'0'0,"0"0"-625"0"0,0 0-119 0 0,0 0-169 0 0,0 0-167 0 0,0 0-281 0 0,201 11-312 0 0,-166-15-272 0 0,2-3-264 0 0,-2-1-176 0 0,0 5-191 0 0,-4-5-161 0 0,-2 1-193 0 0,-5 3-447 0 0,-3 1-1136 0 0,-7-1-3817 0 0,-3 0-6778 0 0</inkml:trace>
  <inkml:trace contextRef="#ctx0" brushRef="#br0" timeOffset="6050.464">974 174 2457 0 0,'0'0'1294'0'0,"0"0"-527"0"0,0 0-115 0 0,0 0 286 0 0,0 0 352 0 0,0 0 137 0 0,0 0-210 0 0,0 0-398 0 0,0 0-394 0 0,0 0-258 0 0,0 0-102 0 0,-7 11-25 0 0,-40 88 238 0 0,-51 214 639 0 0,38-170-770 0 0,114-217 3370 0 0,4-13-2833 0 0,99-174 423 0 0,-92 126-811 0 0,-51 104 64 0 0,-14 31-412 0 0,0 27-443 0 0,-16 178 842 0 0,16-198-344 0 0,-1-2 5 0 0,1 0-1 0 0,-1 1 1 0 0,1-1-1 0 0,1 1 1 0 0,-1-1 0 0 0,1 1-1 0 0,0-1 1 0 0,0 0-1 0 0,0 1 1 0 0,1-1-1 0 0,0 0 1 0 0,0 0-1 0 0,0 0 1 0 0,1 0-1 0 0,-1-1 1 0 0,1 1 0 0 0,0-1-1 0 0,1 1 1 0 0,1 1-8 0 0,-3-3 16 0 0,1 0 0 0 0,-1 0 0 0 0,1 0 0 0 0,0 0 0 0 0,0-1 0 0 0,0 1 0 0 0,1-1 0 0 0,-1 0 0 0 0,0 0 0 0 0,1 0 0 0 0,-1 0 0 0 0,1 0 0 0 0,0-1 0 0 0,0 0 0 0 0,-1 0 0 0 0,1 0 0 0 0,0 0 0 0 0,0-1 0 0 0,0 1 0 0 0,0-1 0 0 0,0 0 0 0 0,0 0 0 0 0,0 0 0 0 0,0-1 0 0 0,0 1 0 0 0,0-1 0 0 0,0 0 0 0 0,3-1-16 0 0,13-13 88 0 0,-1-1 1 0 0,0-1-1 0 0,-1 0 0 0 0,-1-1 1 0 0,0-1-1 0 0,10-17-88 0 0,17-18 66 0 0,3-4-52 0 0,69-66 12 0 0,-115 123-26 0 0,0 1 0 0 0,0-1 0 0 0,0 1 0 0 0,0 0-1 0 0,0-1 1 0 0,0 1 0 0 0,0 0 0 0 0,0 0 0 0 0,0 0 0 0 0,0-1 0 0 0,0 1 0 0 0,0 0 0 0 0,0 0 0 0 0,0 1 0 0 0,0-1-1 0 0,0 0 1 0 0,0 0 0 0 0,0 0 0 0 0,0 1 0 0 0,0-1 0 0 0,0 0 0 0 0,0 1 0 0 0,-1-1 0 0 0,1 1 0 0 0,0-1 0 0 0,0 1-1 0 0,0 0 1 0 0,0-1 0 0 0,-1 1 0 0 0,1 0 0 0 0,0-1 0 0 0,-1 1 0 0 0,1 0 0 0 0,0 0 0 0 0,-1 0 0 0 0,1-1 0 0 0,-1 1-1 0 0,1 0 1 0 0,-1 0 0 0 0,0 0 0 0 0,1 0 0 0 0,-1 0 0 0 0,0 0 0 0 0,0 0 0 0 0,0 0 0 0 0,0 0 0 0 0,0 0 0 0 0,0 0-1 0 0,0 0 1 0 0,0 0 0 0 0,0 0 0 0 0,0 0 0 0 0,0 0 0 0 0,0 0 0 0 0,-1 0 0 0 0,1 0 0 0 0,0 0 0 0 0,-1 0 0 0 0,1 0-1 0 0,-1 0 1 0 0,1-1 0 0 0,-1 1 0 0 0,0 0 0 0 0,1 0 0 0 0,-1 0 0 0 0,1 6 47 0 0,-2 7-9 0 0,0 0 0 0 0,2 0 0 0 0,-1 0 0 0 0,2 0-1 0 0,0-1 1 0 0,0 1 0 0 0,1 0 0 0 0,1-1 0 0 0,1 1-1 0 0,0-1 1 0 0,0 0 0 0 0,1 0 0 0 0,1 0 0 0 0,0-1-1 0 0,1 0 1 0 0,0 0 0 0 0,1 0 0 0 0,0-1 0 0 0,1 0-1 0 0,9 9-37 0 0,22 0-326 0 0,-23-16-2253 0 0,-4-3-2902 0 0,2-1-4406 0 0,-14 0 7468 0 0</inkml:trace>
  <inkml:trace contextRef="#ctx0" brushRef="#br0" timeOffset="6446.46">624 822 3001 0 0,'0'0'1001'0'0,"0"0"-17"0"0,0 0 478 0 0,0 0 484 0 0,0 0 184 0 0,0 0-145 0 0,0 0-288 0 0,38 1-274 0 0,121 4-223 0 0,-74-5 30 0 0,0-3 0 0 0,0-5 0 0 0,17-5-1230 0 0,19-2 548 0 0,191-3-93 0 0,-177 17-3756 0 0,-112 3-512 0 0,-2 7-4906 0 0,-16-5 3030 0 0</inkml:trace>
  <inkml:trace contextRef="#ctx0" brushRef="#br0" timeOffset="7040.121">1197 1006 4633 0 0,'0'0'2490'0'0,"0"0"-1173"0"0,0 0-375 0 0,0 0 84 0 0,0 0 274 0 0,0 0 87 0 0,0 0-224 0 0,0 0-364 0 0,0 0-333 0 0,0 0-206 0 0,-21 35-117 0 0,-67 113-50 0 0,44-62 2 0 0,-53 126-111 0 0,82-171-1 0 0,15-40 46 0 0,0-1 68 0 0,0 0 106 0 0,59-75 1707 0 0,172-222-598 0 0,-225 289-1295 0 0,12-17 44 0 0,0 1 0 0 0,2 1 0 0 0,1 0 1 0 0,1 2-1 0 0,1 0 0 0 0,16-10-61 0 0,-39 30-2 0 0,1 0 0 0 0,0 1 0 0 0,0-1 0 0 0,0 1 0 0 0,-1-1 0 0 0,1 1 0 0 0,0-1 0 0 0,0 1 0 0 0,0 0 0 0 0,0-1 0 0 0,0 1 0 0 0,0 0 0 0 0,0 0 0 0 0,0 0 0 0 0,0 0 0 0 0,0-1 0 0 0,0 1 0 0 0,0 1 0 0 0,0-1 0 0 0,-1 0 0 0 0,1 0 0 0 0,0 0 0 0 0,0 0 0 0 0,0 1 0 0 0,0-1 0 0 0,0 0 0 0 0,0 1 0 0 0,0-1 0 0 0,0 1 0 0 0,-1-1 0 0 0,1 1 0 0 0,0-1 0 0 0,0 1 0 0 0,-1 0 0 0 0,1-1 0 0 0,0 1 0 0 0,-1 0 0 0 0,1 0 0 0 0,0-1 0 0 0,-1 1 0 0 0,1 0 0 0 0,-1 0 0 0 0,0 0 0 0 0,1 0 0 0 0,-1 0 0 0 0,0-1 0 0 0,1 2 2 0 0,10 50 7 0 0,-10-42-4 0 0,5 25-23 0 0,1-1-1 0 0,1 1 0 0 0,2-1 1 0 0,1 0-1 0 0,2-1 0 0 0,4 5 21 0 0,-14-33-21 0 0,1 1 1 0 0,-1-1-1 0 0,0 1 0 0 0,-1 0 0 0 0,0 0 1 0 0,0 0-1 0 0,0 1 0 0 0,0-1 0 0 0,-1 0 1 0 0,0 1-1 0 0,-1-1 0 0 0,1 1 0 0 0,-1-1 1 0 0,-1 1-1 0 0,1-1 0 0 0,-2 6 21 0 0,-1-8 31 0 0,-1 0 0 0 0,0 0-1 0 0,-1 0 1 0 0,1 0 0 0 0,0-1-1 0 0,-1 0 1 0 0,0 0 0 0 0,0 0-1 0 0,0 0 1 0 0,0-1 0 0 0,0 0-1 0 0,-1 0 1 0 0,1 0 0 0 0,0-1-1 0 0,-1 0 1 0 0,1 0 0 0 0,-1 0-1 0 0,-4-1-30 0 0,4 1 30 0 0,0 0-1 0 0,0-1 1 0 0,-1 1-1 0 0,1-2 1 0 0,0 1 0 0 0,0-1-1 0 0,0 0 1 0 0,-1 0-1 0 0,1 0 1 0 0,0-1-1 0 0,0 0 1 0 0,1 0-1 0 0,-1-1 1 0 0,0 0-1 0 0,1 0 1 0 0,-1 0-1 0 0,1 0 1 0 0,0-1 0 0 0,0 0-1 0 0,1 0 1 0 0,-1 0-1 0 0,1-1 1 0 0,0 0-1 0 0,0 0 1 0 0,0 0-1 0 0,0 0 1 0 0,1-1-30 0 0,-53-81-1312 0 0,41 56-1666 0 0,4 0-3507 0 0,7 19-3222 0 0</inkml:trace>
  <inkml:trace contextRef="#ctx0" brushRef="#br0" timeOffset="11605.089">2283 807 2617 0 0,'0'0'1755'0'0,"0"0"-524"0"0,0 0-199 0 0,0 0 73 0 0,0 0 124 0 0,0 0-20 0 0,0 0-210 0 0,0 0-272 0 0,0 0-215 0 0,0 0-163 0 0,0 0-119 0 0,-21 4-65 0 0,-66 16-53 0 0,40 11 50 0 0,39-22-159 0 0,0 0 0 0 0,1 0 0 0 0,-1 0 0 0 0,2 1 1 0 0,-1 0-1 0 0,1 0 0 0 0,1 1 0 0 0,0 0 1 0 0,0 0-1 0 0,1 0 0 0 0,1 1 0 0 0,0-1 1 0 0,0 1-1 0 0,1 0 0 0 0,1-1 0 0 0,0 1 0 0 0,1 0 1 0 0,0 0-1 0 0,0 0-3 0 0,2-6 106 0 0,0-1 0 0 0,0 0 0 0 0,1 0 0 0 0,-1 0 0 0 0,1 0 0 0 0,0 0 0 0 0,1 0 0 0 0,-1-1 0 0 0,1 1 0 0 0,0-1 0 0 0,0 0 0 0 0,0 0 0 0 0,1-1 0 0 0,-1 1 0 0 0,1-1 0 0 0,0 0 0 0 0,0 0 0 0 0,0-1 0 0 0,0 1 0 0 0,0-1 0 0 0,1 0 0 0 0,-1 0 0 0 0,1-1 0 0 0,-1 0 0 0 0,1 0 0 0 0,0 0 1 0 0,-1-1-1 0 0,1 1 0 0 0,0-2 0 0 0,0 1 0 0 0,-1 0 0 0 0,1-1 0 0 0,0 0 0 0 0,-1-1 0 0 0,1 1 0 0 0,-1-1 0 0 0,0 0 0 0 0,1 0 0 0 0,-1-1 0 0 0,0 1 0 0 0,0-1 0 0 0,0 0-106 0 0,13-9 239 0 0,-1 0-1 0 0,0-1 1 0 0,0 0 0 0 0,-2-2-1 0 0,1 0 1 0 0,-2-1 0 0 0,0 0 0 0 0,-1-1-1 0 0,-1 0 1 0 0,0-1 0 0 0,-2-1-1 0 0,0 1 1 0 0,-1-2 0 0 0,0 1 0 0 0,-2-1-1 0 0,0-1 1 0 0,-2 1 0 0 0,2-14-239 0 0,-3 17-156 0 0,-2 0 1 0 0,0 0 0 0 0,-1 0-1 0 0,0 0 1 0 0,-1 0 0 0 0,-1-1-1 0 0,-1 1 1 0 0,-1 0-1 0 0,0 0 1 0 0,-1 0 0 0 0,-1 1-1 0 0,0-1 1 0 0,-2 1 0 0 0,1 1-1 0 0,-2-1 1 0 0,0 1 0 0 0,-1 0-1 0 0,-11-13 156 0 0,19 25-31 0 0,0 1 0 0 0,-1 0 0 0 0,0-1 0 0 0,1 1 0 0 0,-1 0 0 0 0,0 0 0 0 0,0 0 0 0 0,0 0-1 0 0,0 0 1 0 0,-1 0 0 0 0,1 1 0 0 0,0-1 0 0 0,-1 1 0 0 0,1-1 0 0 0,-1 1 0 0 0,1 0 0 0 0,-1 0 0 0 0,0 0 0 0 0,1 1 0 0 0,-1-1 0 0 0,0 0-1 0 0,0 1 1 0 0,0 0 0 0 0,1 0 0 0 0,-1 0 0 0 0,0 0 0 0 0,0 0 0 0 0,0 0 0 0 0,0 1 0 0 0,1 0 0 0 0,-1-1 0 0 0,0 1 0 0 0,1 0 0 0 0,-1 0-1 0 0,0 0 1 0 0,1 1 0 0 0,-1-1 0 0 0,1 1 0 0 0,0-1 0 0 0,-1 1 0 0 0,1 0 0 0 0,0 0 0 0 0,-1 1 31 0 0,-3 8-31 0 0,0-1 0 0 0,1 1 0 0 0,0 0 0 0 0,1 0 0 0 0,0 1 0 0 0,1 0-1 0 0,0-1 1 0 0,1 1 0 0 0,0 0 0 0 0,1 0 0 0 0,0 0 0 0 0,1 0 0 0 0,0 0 0 0 0,2 6 31 0 0,3 2 67 0 0,0-1 0 0 0,2 1 0 0 0,0-1 0 0 0,1-1 0 0 0,1 1 1 0 0,0-1-1 0 0,2-1 0 0 0,0 0 0 0 0,1 0 0 0 0,1-1 0 0 0,0-1 0 0 0,1 0 0 0 0,1-1 0 0 0,14 12-67 0 0,-27-24 11 0 0,5 6-10 0 0,1-1 1 0 0,0 1 0 0 0,1-2 0 0 0,0 1-1 0 0,0-1 1 0 0,0 0 0 0 0,0-1 0 0 0,1 0-1 0 0,0 0 1 0 0,9 2-2 0 0,8-7-3001 0 0,-15-10-5491 0 0,-10 6 1341 0 0</inkml:trace>
  <inkml:trace contextRef="#ctx0" brushRef="#br0" timeOffset="11992.22">2626 303 4745 0 0,'0'0'3270'0'0,"0"0"-1412"0"0,0 0-570 0 0,0 0-40 0 0,0 0 105 0 0,0 0 47 0 0,0 0-181 0 0,0 0-322 0 0,0 0-240 0 0,0 0-177 0 0,0 0-127 0 0,0 0-86 0 0,27-11-87 0 0,83-31-50 0 0,-54 32-20 0 0,-55 10-114 0 0,1 0 1 0 0,0 1-1 0 0,0-1 1 0 0,0 1 0 0 0,-1 0-1 0 0,1-1 1 0 0,0 1-1 0 0,-1 0 1 0 0,1 0-1 0 0,0 0 1 0 0,-1 0-1 0 0,1 0 1 0 0,-1 0 0 0 0,0 0-1 0 0,1 1 1 0 0,-1-1-1 0 0,0 0 1 0 0,0 1-1 0 0,0-1 1 0 0,0 1-1 0 0,0 0 1 0 0,0-1 0 0 0,0 1-1 0 0,0 0 1 0 0,-1-1-1 0 0,1 1 1 0 0,-1 0-1 0 0,1 0 1 0 0,-1 0-1 0 0,0-1 1 0 0,1 1 0 0 0,-1 0-1 0 0,0 2 4 0 0,-6 66 59 0 0,-20-11 75 0 0,21-51-120 0 0,0 1 0 0 0,1 0 0 0 0,0 0-1 0 0,1 0 1 0 0,-1 0 0 0 0,2 1 0 0 0,-1-1 0 0 0,1 1-1 0 0,1-1 1 0 0,0 1 0 0 0,0 0 0 0 0,1 0 0 0 0,0 7-14 0 0,3-13 44 0 0,0 0 0 0 0,0 0 1 0 0,0-1-1 0 0,0 0 0 0 0,0 1 1 0 0,1-1-1 0 0,-1 0 1 0 0,1-1-1 0 0,0 1 0 0 0,0-1 1 0 0,0 1-1 0 0,0-1 1 0 0,0 0-1 0 0,1-1 0 0 0,-1 1 1 0 0,1-1-1 0 0,-1 0 1 0 0,1 0-1 0 0,-1 0 0 0 0,1-1 1 0 0,0 1-1 0 0,-1-1 0 0 0,1 0 1 0 0,0-1-1 0 0,-1 1 1 0 0,1-1-1 0 0,-1 0 0 0 0,4-1-44 0 0,8 2 15 0 0,69-12-812 0 0,-58 4-2449 0 0,1-1-4315 0 0,-17 5-1806 0 0</inkml:trace>
  <inkml:trace contextRef="#ctx0" brushRef="#br0" timeOffset="17489.216">3314 96 0 0 0,'0'0'432'0'0,"0"0"476"0"0,0 0 271 0 0,0 0 236 0 0,0 0 97 0 0,0 0-146 0 0,0 0-188 0 0,0 0-194 0 0,0 0-113 0 0,-7-12-3 0 0,-24-38 29 0 0,-12 23 2242 0 0,30 24-2335 0 0,-70 0 1228 0 0,81 3-2021 0 0,0 0-1 0 0,0 0 1 0 0,0 0 0 0 0,0 1-1 0 0,0-1 1 0 0,0 1-1 0 0,0-1 1 0 0,0 1 0 0 0,0 0-1 0 0,0 0 1 0 0,0 0-1 0 0,0 0 1 0 0,1 0 0 0 0,-1 0-1 0 0,0 1 1 0 0,1-1-1 0 0,-1 0 1 0 0,1 1 0 0 0,-1 0-1 0 0,1-1 1 0 0,0 1-1 0 0,-1 0 1 0 0,1-1 0 0 0,0 1-1 0 0,0 0 1 0 0,0 0-1 0 0,1 0 1 0 0,-1 0 0 0 0,0 0-1 0 0,1 0 1 0 0,-1 0 0 0 0,1 0-1 0 0,0 0 1 0 0,0 0-1 0 0,0 0 1 0 0,0 0 0 0 0,0 1-11 0 0,15 77 82 0 0,15-11 218 0 0,-3 1 1 0 0,-3 2-1 0 0,-3 0 0 0 0,3 32-300 0 0,3 5 228 0 0,-6-34 36 0 0,-4 1 0 0 0,-3 1 1 0 0,2 64-265 0 0,-12-64 266 0 0,1-31-113 0 0,-3 0-1 0 0,-2 0 1 0 0,-2 1 0 0 0,-8 44-153 0 0,9-81 17 0 0,0 0-1 0 0,-1 0 1 0 0,0 0-1 0 0,-1 0 1 0 0,0 0-1 0 0,0-1 1 0 0,-1 1 0 0 0,0-1-1 0 0,0 0 1 0 0,-1 0-1 0 0,-1 0 1 0 0,1-1-1 0 0,-1 0 1 0 0,-1 0-1 0 0,0-1 1 0 0,0 1-1 0 0,0-1 1 0 0,-1-1 0 0 0,0 1-1 0 0,0-2 1 0 0,0 1-1 0 0,-1-1 1 0 0,0 0-1 0 0,0-1 1 0 0,-1 0-1 0 0,1 0 1 0 0,-1-1-17 0 0,5-1-25 0 0,0-1-1 0 0,0 0 1 0 0,0 0-1 0 0,0 0 1 0 0,0-1-1 0 0,-1 0 1 0 0,1 0 0 0 0,0 0-1 0 0,0 0 1 0 0,-1-1-1 0 0,1 0 1 0 0,0 0-1 0 0,0 0 1 0 0,0-1 0 0 0,0 0-1 0 0,0 0 1 0 0,0 0-1 0 0,1-1 1 0 0,-1 1 0 0 0,1-1-1 0 0,0 0 1 0 0,-1 0-1 0 0,1-1 1 0 0,0 1-1 0 0,1-1 1 0 0,-1 0 0 0 0,1 0-1 0 0,0 0 1 0 0,0 0-1 0 0,0-1 1 0 0,0 1-1 0 0,0-2 26 0 0,-14-75-3071 0 0,22 27-6462 0 0,0 38 1345 0 0</inkml:trace>
  <inkml:trace contextRef="#ctx0" brushRef="#br0" timeOffset="18112.7">3804 638 320 0 0,'0'0'1267'0'0,"0"0"-89"0"0,0 0 139 0 0,0 0 298 0 0,0 0 220 0 0,0 0 12 0 0,0 0-209 0 0,0 0-328 0 0,0 0-349 0 0,0 0-290 0 0,0 0-182 0 0,0 0-116 0 0,-33 12-83 0 0,-102 43-36 0 0,131-54-231 0 0,0 0 0 0 0,0 0 0 0 0,0 1 1 0 0,0-1-1 0 0,1 1 0 0 0,-1 0 0 0 0,0 0 1 0 0,1 0-1 0 0,-1 1 0 0 0,1-1 0 0 0,0 1 0 0 0,0 0 1 0 0,0 0-1 0 0,0 0 0 0 0,0 0 0 0 0,1 0 1 0 0,-1 1-1 0 0,1-1 0 0 0,-1 4-23 0 0,-4 7 81 0 0,1-5-71 0 0,2 1 0 0 0,0 0 1 0 0,0 0-1 0 0,1 0 0 0 0,0 1 0 0 0,0-1 0 0 0,1 1 0 0 0,1 0 0 0 0,0-1 0 0 0,0 1 0 0 0,1 0 0 0 0,1 0 0 0 0,1 8-10 0 0,-1-14 12 0 0,1 0 0 0 0,0 0 0 0 0,1 0-1 0 0,-1-1 1 0 0,1 1 0 0 0,0-1 0 0 0,0 1 0 0 0,0-1 0 0 0,1 0-1 0 0,-1 0 1 0 0,1-1 0 0 0,0 1 0 0 0,0-1 0 0 0,0 0-1 0 0,1 0 1 0 0,-1 0 0 0 0,1 0 0 0 0,-1-1 0 0 0,1 0 0 0 0,0 0-1 0 0,0 0 1 0 0,0-1 0 0 0,0 1 0 0 0,0-1 0 0 0,1 0 0 0 0,-1-1-1 0 0,0 1 1 0 0,0-1 0 0 0,1 0 0 0 0,0-1-12 0 0,2 2 129 0 0,0-1-1 0 0,0 0 1 0 0,0 0 0 0 0,0-1 0 0 0,0 0 0 0 0,0 0-1 0 0,-1-1 1 0 0,1 0 0 0 0,0-1 0 0 0,-1 0 0 0 0,1 0-1 0 0,-1 0 1 0 0,0-1 0 0 0,5-4-129 0 0,3-3 216 0 0,-1-1 0 0 0,-1 0 0 0 0,0-1-1 0 0,-1 0 1 0 0,0-1 0 0 0,-1-1 0 0 0,-1 0 0 0 0,0 0 0 0 0,-1-1 0 0 0,-1 0 0 0 0,0-1 0 0 0,-1 1-1 0 0,-1-2 1 0 0,-1 1 0 0 0,3-13-216 0 0,15-172-7 0 0,-23 190-107 0 0,-1 0 0 0 0,0 0 0 0 0,0 0-1 0 0,-1 1 1 0 0,-1-1 0 0 0,0 0 0 0 0,0 1-1 0 0,-1-1 1 0 0,-1 1 0 0 0,0 0 0 0 0,0 1 0 0 0,-1-1-1 0 0,-1 1 1 0 0,1 0 0 0 0,-2 1 0 0 0,1 0-1 0 0,-1 0 1 0 0,-1 0 0 0 0,0 1 0 0 0,0 0-1 0 0,0 1 1 0 0,-1 0 0 0 0,0 1 0 0 0,0 0 0 0 0,-1 0-1 0 0,-6-2 115 0 0,12 8-40 0 0,0-1-1 0 0,0 1 0 0 0,0 0 1 0 0,0 1-1 0 0,0-1 0 0 0,-1 1 1 0 0,1 0-1 0 0,0 0 0 0 0,0 1 1 0 0,1 0-1 0 0,-1-1 0 0 0,0 2 1 0 0,0-1-1 0 0,1 0 0 0 0,0 1 0 0 0,-1 0 1 0 0,1 0-1 0 0,0 0 0 0 0,0 1 1 0 0,1-1-1 0 0,-1 1 0 0 0,1 0 1 0 0,-1 0-1 0 0,1 0 0 0 0,0 0 1 0 0,1 1-1 0 0,-1-1 0 0 0,1 1 1 0 0,0 0-1 0 0,0-1 0 0 0,1 1 1 0 0,-1 0-1 0 0,1 0 0 0 0,0 0 1 0 0,0 0-1 0 0,0 5 41 0 0,-3 7 69 0 0,0 0 1 0 0,1 0-1 0 0,1 1 1 0 0,1-1-1 0 0,0 0 1 0 0,2 1-1 0 0,-1-1 1 0 0,2 1-1 0 0,1-1 1 0 0,0 0-1 0 0,1 0 0 0 0,0 0 1 0 0,2-1-1 0 0,0 1 1 0 0,1-1-1 0 0,0 0 1 0 0,1-1-1 0 0,1 0 1 0 0,1 0-1 0 0,0-1 1 0 0,1 0-1 0 0,0-1 1 0 0,1 0-1 0 0,5 3-69 0 0,0 2 3 0 0,0 0 0 0 0,2 0 0 0 0,0-2 0 0 0,1-1 0 0 0,1 0 0 0 0,0-1 0 0 0,1-2 1 0 0,1 0-1 0 0,-1-1 0 0 0,9 1-3 0 0,3-9-1330 0 0,-25-8-1943 0 0,-1-3-3875 0 0,-6 3 228 0 0</inkml:trace>
  <inkml:trace contextRef="#ctx0" brushRef="#br0" timeOffset="18457.596">4360 498 7066 0 0,'0'0'1368'0'0,"0"0"-39"0"0,0 0 265 0 0,0 0 298 0 0,0 0 40 0 0,0 0-271 0 0,0 0-478 0 0,0 0-436 0 0,-10 34-300 0 0,-31 108-199 0 0,-25 28-20 0 0,20-31-3239 0 0,36-121-366 0 0,0-10-6032 0 0,5-8 5511 0 0</inkml:trace>
  <inkml:trace contextRef="#ctx0" brushRef="#br0" timeOffset="18692.054">4017 546 8834 0 0,'0'0'989'0'0,"0"0"-259"0"0,0 0 135 0 0,0 0 297 0 0,0 0 184 0 0,0 0-22 0 0,0 0-181 0 0,0 0-239 0 0,0 0-206 0 0,0 0-158 0 0,31 29-118 0 0,98 91-62 0 0,-41-60 137 0 0,107 32-1099 0 0,-168-85-2137 0 0,-10-6-4505 0 0,-12-1-1985 0 0</inkml:trace>
  <inkml:trace contextRef="#ctx0" brushRef="#br0" timeOffset="19106.169">4807 619 3361 0 0,'0'0'2081'0'0,"0"0"-251"0"0,0 0-44 0 0,0 0 80 0 0,0 0-86 0 0,0 0-293 0 0,0 0-416 0 0,0 0-360 0 0,0 0-242 0 0,0 0-154 0 0,0 0-88 0 0,0 0-43 0 0,0 0-56 0 0,-20 11-32 0 0,-63 36-32 0 0,79-45-66 0 0,0 0-1 0 0,0 0 1 0 0,0 1 0 0 0,1 0 0 0 0,-1-1 0 0 0,1 1 0 0 0,0 1 0 0 0,0-1 0 0 0,0 0-1 0 0,0 1 1 0 0,0-1 0 0 0,1 1 0 0 0,-1 0 0 0 0,1 0 0 0 0,0 0 0 0 0,1 0 0 0 0,-1 0-1 0 0,1 0 1 0 0,-1 1 0 0 0,1-1 0 0 0,1 1 0 0 0,-1 2 2 0 0,-1 3-27 0 0,1-5 12 0 0,0 0 0 0 0,1 0 0 0 0,0-1 0 0 0,0 1 0 0 0,0 0 1 0 0,0 0-1 0 0,1 0 0 0 0,0-1 0 0 0,0 1 0 0 0,0 0 0 0 0,1-1 0 0 0,-1 1 0 0 0,1 0 0 0 0,0-1 0 0 0,0 0 0 0 0,1 0 0 0 0,-1 0 0 0 0,1 0 0 0 0,0 0 0 0 0,0 0 0 0 0,1 0 0 0 0,-1-1 0 0 0,1 0 0 0 0,-1 0 0 0 0,1 0 0 0 0,0 0 0 0 0,0 0 0 0 0,0-1 0 0 0,1 0 0 0 0,-1 0 0 0 0,1 0 0 0 0,-1 0 0 0 0,1-1 0 0 0,-1 1 0 0 0,1-1 0 0 0,0-1 0 0 0,0 1 0 0 0,0-1 0 0 0,4 1 15 0 0,0-1 165 0 0,0 0 1 0 0,1 0-1 0 0,-1-1 0 0 0,0 0 0 0 0,0-1 0 0 0,0 0 1 0 0,1 0-1 0 0,-2-1 0 0 0,1 0 0 0 0,0 0 0 0 0,-1-1 1 0 0,1-1-1 0 0,-1 1 0 0 0,0-1 0 0 0,-1-1 0 0 0,8-5-165 0 0,5-11 270 0 0,-1 0-1 0 0,0-1 0 0 0,-2-1 0 0 0,-1-1 0 0 0,-1-1 0 0 0,-1 0 1 0 0,-1-1-1 0 0,-2 0 0 0 0,0-1 0 0 0,-2 0 0 0 0,-1 0 1 0 0,4-30-270 0 0,-9 49-38 0 0,1-1 1 0 0,-1 1 0 0 0,-1-1 0 0 0,0 0 0 0 0,-1 0 0 0 0,0 0-1 0 0,0 0 1 0 0,-1 0 0 0 0,0 0 0 0 0,-1 0 0 0 0,0 0 0 0 0,0 0-1 0 0,-1 0 1 0 0,-1 1 0 0 0,1-1 0 0 0,-2 0 0 0 0,1 1 0 0 0,-1 0 0 0 0,-1 0-1 0 0,0 0 1 0 0,0 0 0 0 0,0 1 0 0 0,-1 0 0 0 0,-1 0 0 0 0,1 1-1 0 0,-1-1 1 0 0,-1 2 0 0 0,1-1 0 0 0,-1 1 0 0 0,0 0 0 0 0,0 0 0 0 0,-1 1-1 0 0,0 0 1 0 0,0 1 0 0 0,0 0 0 0 0,-4-1 37 0 0,6 4-37 0 0,1 0-1 0 0,-1 1 1 0 0,0-1 0 0 0,1 2-1 0 0,-1-1 1 0 0,1 1 0 0 0,-1 0 0 0 0,1 0-1 0 0,-1 1 1 0 0,1 0 0 0 0,0 0-1 0 0,0 0 1 0 0,0 1 0 0 0,0 0 0 0 0,0 0-1 0 0,0 1 1 0 0,1-1 0 0 0,-1 1-1 0 0,1 0 1 0 0,0 1 0 0 0,1-1-1 0 0,-1 1 1 0 0,1 0 0 0 0,0 0 0 0 0,0 1-1 0 0,-2 2 38 0 0,-2 4-6 0 0,1-1 0 0 0,0 1 0 0 0,1 0 0 0 0,0 1 0 0 0,1 0 0 0 0,1 0 0 0 0,-1 0-1 0 0,2 0 1 0 0,0 1 0 0 0,1-1 0 0 0,0 1 0 0 0,1 8 6 0 0,3-7-28 0 0,2 1 0 0 0,0-1 0 0 0,1 1 0 0 0,0-2 0 0 0,1 1 0 0 0,1 0 0 0 0,0-1 1 0 0,1 0-1 0 0,1-1 0 0 0,0 0 0 0 0,0 0 0 0 0,2-1 0 0 0,-1 0 0 0 0,1-1 0 0 0,1 0 0 0 0,0-1 0 0 0,1 0 0 0 0,0-1 0 0 0,7 4 28 0 0,93 44-2777 0 0,-72-44-1242 0 0,-1-3-3464 0 0,-25-9 2002 0 0</inkml:trace>
  <inkml:trace contextRef="#ctx0" brushRef="#br0" timeOffset="19728.212">5258 490 2537 0 0,'0'0'2580'0'0,"0"0"-1210"0"0,0 0-565 0 0,0 0 34 0 0,0 0 169 0 0,0 0 77 0 0,0 0-152 0 0,0 0-313 0 0,0 0-254 0 0,0 0-168 0 0,0 0-83 0 0,0 0-30 0 0,-6 30-27 0 0,-15 91-22 0 0,20-118-33 0 0,0 0 1 0 0,0 0 0 0 0,0 0-1 0 0,1 0 1 0 0,-1 0-1 0 0,1 0 1 0 0,-1 0 0 0 0,1 0-1 0 0,0 1 1 0 0,1-1-1 0 0,-1 0 1 0 0,0 0 0 0 0,1 0-1 0 0,0 0 1 0 0,-1 0-1 0 0,1 0 1 0 0,1 0 0 0 0,-1 0-1 0 0,0-1 1 0 0,1 1-1 0 0,-1 0 1 0 0,1 0-4 0 0,5 6 31 0 0,-4-5 72 0 0,0 0 1 0 0,1 0-1 0 0,-1 0 0 0 0,1-1 0 0 0,0 1 0 0 0,1-1 0 0 0,-1 0 0 0 0,1 0 0 0 0,-1 0 0 0 0,1 0 0 0 0,0-1 0 0 0,0 0 0 0 0,0 0 0 0 0,0 0 0 0 0,0-1 0 0 0,0 0 0 0 0,1 0 0 0 0,-1 0 0 0 0,0-1 1 0 0,1 1-1 0 0,-1-1 0 0 0,0 0 0 0 0,1-1 0 0 0,-1 0 0 0 0,0 1 0 0 0,0-2 0 0 0,1 1 0 0 0,-1 0 0 0 0,0-1 0 0 0,0 0 0 0 0,0 0 0 0 0,-1-1 0 0 0,1 0 0 0 0,0 1 0 0 0,-1-1 0 0 0,0-1 0 0 0,1 1 1 0 0,-1-1-1 0 0,-1 1 0 0 0,3-4-103 0 0,14-14 549 0 0,-2-1 1 0 0,0 0-1 0 0,-1-1 0 0 0,-2-1 1 0 0,0-1-1 0 0,-2-1-549 0 0,45-94 1514 0 0,-57 167-1814 0 0,-6 31 112 0 0,4-1 0 0 0,3 1 1 0 0,3-1-1 0 0,11 51 188 0 0,-3-63-209 0 0,2 1-191 0 0,-4-1 0 0 0,-3 1-1 0 0,0 47 401 0 0,-7-102 14 0 0,-1-1 0 0 0,0 0 0 0 0,0 1 0 0 0,-1-1 0 0 0,0 1 0 0 0,-1-1 0 0 0,0 0 0 0 0,-1 0 0 0 0,0 0 0 0 0,-1 0 0 0 0,0-1 0 0 0,0 1 0 0 0,-1-1 0 0 0,0 0-1 0 0,-1 0 1 0 0,0-1 0 0 0,0 0 0 0 0,-1 0 0 0 0,0 0 0 0 0,-2 1-14 0 0,3-4 69 0 0,0 0-1 0 0,-1-1 1 0 0,0 1 0 0 0,0-1-1 0 0,0-1 1 0 0,0 1-1 0 0,-1-1 1 0 0,1-1 0 0 0,-1 1-1 0 0,0-1 1 0 0,0-1-1 0 0,0 1 1 0 0,0-1 0 0 0,0-1-1 0 0,0 0 1 0 0,-8 0-69 0 0,11-3 33 0 0,1 1 0 0 0,-1-1 0 0 0,0 0 0 0 0,1-1 0 0 0,-1 1 0 0 0,1-1 0 0 0,0 0 1 0 0,0 0-1 0 0,1 0 0 0 0,-1 0 0 0 0,1-1 0 0 0,0 0 0 0 0,0 1 0 0 0,0-1 0 0 0,1 0 0 0 0,0 0 0 0 0,0-1 1 0 0,0 1-1 0 0,0 0 0 0 0,1-1 0 0 0,0 1 0 0 0,0-1 0 0 0,1 1 0 0 0,-1-1 0 0 0,1 0 0 0 0,0 1 1 0 0,1-1-1 0 0,0 0-33 0 0,-3-24-122 0 0,3-1 0 0 0,0 0 0 0 0,2 1 0 0 0,1-1 0 0 0,1 1 0 0 0,2 0 0 0 0,1 1 0 0 0,2 0 0 0 0,9-20 122 0 0,-13 36-957 0 0,1 1 0 0 0,0 1 0 0 0,1-1-1 0 0,0 1 1 0 0,0 1 0 0 0,2 0-1 0 0,-1 0 1 0 0,1 0 0 0 0,1 1 957 0 0,0 1-5540 0 0,-3 4-728 0 0</inkml:trace>
  <inkml:trace contextRef="#ctx0" brushRef="#br0" timeOffset="21891.583">5880 825 3569 0 0,'0'0'1483'0'0,"0"0"-498"0"0,0 0-190 0 0,0 0 187 0 0,0 0 307 0 0,0 0 161 0 0,0 0-87 0 0,0 0-247 0 0,0 0-240 0 0,0 0-138 0 0,0 0-41 0 0,18-5 7 0 0,56-15-22 0 0,138-24 2671 0 0,-197 39-3258 0 0,-2 2-35 0 0,-1 0-1 0 0,0-1 0 0 0,0-1 0 0 0,0 0 1 0 0,0-1-1 0 0,-1 0 0 0 0,0-1 0 0 0,0 0 1 0 0,-1 0-1 0 0,1-2-59 0 0,-3-15-2758 0 0,-26 11-10240 0 0,13 13 7984 0 0</inkml:trace>
  <inkml:trace contextRef="#ctx0" brushRef="#br0" timeOffset="22228.165">6097 505 2777 0 0,'0'0'1708'0'0,"0"0"-514"0"0,0 0-270 0 0,0 0 219 0 0,0 0 377 0 0,0 0 220 0 0,0 0-50 0 0,0 0-242 0 0,0 0-314 0 0,0 0-237 0 0,0 0-164 0 0,0 0-108 0 0,-4 31-87 0 0,-16 98-81 0 0,25-44 415 0 0,3-61-681 0 0,0 8-763 0 0,8 43 1396 0 0,-13-50-4451 0 0,-2 1-4095 0 0,-1-19-772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01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153 582 0 0 0,'0'0'771'0'0,"0"0"738"0"0,0 0 417 0 0,0 0 116 0 0,0 0-143 0 0,0 0-324 0 0,0 0-291 0 0,0 0-215 0 0,0 0-143 0 0,5-13-65 0 0,39-89 1986 0 0,68-125 403 0 0,-103 208-3173 0 0,2 0 0 0 0,0 1 0 0 0,1 0 0 0 0,1 1 1 0 0,1 0-1 0 0,12-11-77 0 0,19 16-504 0 0,-27 57 198 0 0,0 101 281 0 0,-18-144 28 0 0,0-1 0 0 0,0 1 1 0 0,0-1-1 0 0,0 1 0 0 0,1-1 1 0 0,-1 0-1 0 0,0 1 0 0 0,1-1 1 0 0,-1 0-1 0 0,1 0 0 0 0,0 1 1 0 0,-1-1-1 0 0,1 0 0 0 0,0 0 0 0 0,0 0 1 0 0,0 0-1 0 0,0 1 0 0 0,0-1 1 0 0,0-1-1 0 0,0 1 0 0 0,0 0 1 0 0,0 0-1 0 0,0 0 0 0 0,0-1 1 0 0,1 1-1 0 0,-1 0 0 0 0,0-1 0 0 0,1 1 1 0 0,-1-1-1 0 0,0 1 0 0 0,1-1 1 0 0,-1 0-1 0 0,0 0 0 0 0,1 0 1 0 0,-1 0-1 0 0,1 0 0 0 0,-1 0 1 0 0,1 0-1 0 0,-1 0 0 0 0,0 0 1 0 0,1-1-1 0 0,-1 1 0 0 0,0 0 0 0 0,1-1 1 0 0,-1 1-1 0 0,0-1 0 0 0,1 0 1 0 0,-1 1-1 0 0,0-1 0 0 0,0 0 1 0 0,0 0-1 0 0,0 0 0 0 0,0 0 1 0 0,1 0-4 0 0,107-150 336 0 0,28-1-339 0 0,-136 151-6 0 0,1 1 0 0 0,-1 0 0 0 0,1-1 0 0 0,0 1-1 0 0,-1 0 1 0 0,1-1 0 0 0,-1 1 0 0 0,1 0 0 0 0,0 0 0 0 0,-1 1 0 0 0,1-1 0 0 0,-1 0 0 0 0,1 0-1 0 0,0 1 1 0 0,-1-1 0 0 0,1 1 0 0 0,-1-1 0 0 0,1 1 0 0 0,-1 0 0 0 0,0-1 0 0 0,1 1 0 0 0,-1 0-1 0 0,0 0 1 0 0,1 0 0 0 0,-1 0 0 0 0,0 0 0 0 0,0 1 0 0 0,0-1 0 0 0,0 0 0 0 0,0 0 0 0 0,0 1-1 0 0,0-1 1 0 0,0 1 0 0 0,-1-1 0 0 0,1 0 0 0 0,0 1 0 0 0,-1 0 0 0 0,1-1 0 0 0,-1 1 0 0 0,0-1-1 0 0,0 1 1 0 0,1 1 9 0 0,11 17 0 0 0,122 188-261 0 0,-122-178-3389 0 0,-10-20-928 0 0,1-1-3739 0 0,-3-5 5407 0 0</inkml:trace>
  <inkml:trace contextRef="#ctx0" brushRef="#br0" timeOffset="381.303">0 688 2401 0 0,'0'0'2031'0'0,"0"0"-290"0"0,0 0-15 0 0,0 0 192 0 0,0 0 125 0 0,34-6-63 0 0,108-19-297 0 0,236-36 3126 0 0,-269 44-4529 0 0,0 4-1 0 0,0 6 0 0 0,27 4-279 0 0,-82 8-547 0 0,-23 8-3511 0 0,-28-2-7891 0 0,-3-7 7333 0 0</inkml:trace>
  <inkml:trace contextRef="#ctx0" brushRef="#br0" timeOffset="1144.332">575 799 3673 0 0,'0'0'1269'0'0,"0"0"-228"0"0,0 0 0 0 0,0 0 189 0 0,0 0 131 0 0,0 0-104 0 0,0 0-312 0 0,0 0-333 0 0,-29 35-266 0 0,-88 110-173 0 0,53-60-49 0 0,-37 48 4 0 0,102-119 668 0 0,21-29 250 0 0,231-227 1480 0 0,-229 218-2465 0 0,22-24 52 0 0,2 3 1 0 0,2 2-1 0 0,29-18-113 0 0,-79 61-4 0 0,1-1 1 0 0,-1 1-1 0 0,1-1 0 0 0,0 1 0 0 0,-1-1 1 0 0,1 1-1 0 0,-1 0 0 0 0,1-1 0 0 0,0 1 1 0 0,0 0-1 0 0,-1 0 0 0 0,1-1 1 0 0,0 1-1 0 0,-1 0 0 0 0,1 0 0 0 0,0 0 1 0 0,0 0-1 0 0,-1 0 0 0 0,1 0 0 0 0,0 0 1 0 0,0 0-1 0 0,0 0 0 0 0,-1 0 0 0 0,1 0 1 0 0,0 1-1 0 0,-1-1 0 0 0,1 0 0 0 0,0 1 1 0 0,-1-1-1 0 0,1 0 0 0 0,0 1 0 0 0,-1-1 1 0 0,1 1-1 0 0,0-1 0 0 0,-1 1 0 0 0,1-1 1 0 0,-1 1-1 0 0,1-1 0 0 0,-1 1 0 0 0,1-1 1 0 0,-1 1-1 0 0,0 0 0 0 0,1-1 1 0 0,-1 1-1 0 0,0 0 0 0 0,1-1 0 0 0,-1 1 1 0 0,0 0-1 0 0,0 0 0 0 0,0-1 0 0 0,1 1 1 0 0,-1 0-1 0 0,0 0 4 0 0,5 51 290 0 0,-4-35-190 0 0,34 175 232 0 0,-4-94-269 0 0,17-9-23 0 0,-48-88 3 0 0,-1 0-1 0 0,1-1 1 0 0,-1 1-1 0 0,1 0 1 0 0,-1 0 0 0 0,1 0-1 0 0,-1-1 1 0 0,0 1 0 0 0,1 0-1 0 0,-1-1 1 0 0,0 1-1 0 0,0-1 1 0 0,1 1 0 0 0,-1-1-1 0 0,0 1 1 0 0,0-1 0 0 0,0 1-1 0 0,0-1 1 0 0,1 0-1 0 0,-1 1 1 0 0,0-1 0 0 0,0 0-1 0 0,0 0 1 0 0,0 0-1 0 0,0 0 1 0 0,0 0 0 0 0,0 0-1 0 0,0 0 1 0 0,0 0 0 0 0,0 0-1 0 0,0 0 1 0 0,0 0-1 0 0,1-1 1 0 0,-1 1 0 0 0,0 0-1 0 0,0-1 1 0 0,0 1 0 0 0,0-1-1 0 0,0 1 1 0 0,1-1-1 0 0,-1 1 1 0 0,0-1 0 0 0,0 1-1 0 0,1-1 1 0 0,-1 0-1 0 0,1 1 1 0 0,-1-1 0 0 0,0 0-43 0 0,-23-14-27 0 0,0 2 0 0 0,-1 1 0 0 0,0 1 0 0 0,-1 1 0 0 0,0 1 0 0 0,0 1-1 0 0,-1 1 1 0 0,0 2 0 0 0,-11-1 27 0 0,14 2-171 0 0,-2-2-538 0 0,-78-14-1321 0 0,71 12-1997 0 0,-1 1-3597 0 0,27 4 1787 0 0</inkml:trace>
  <inkml:trace contextRef="#ctx0" brushRef="#br0" timeOffset="2184.022">1530 247 0 0 0,'0'0'436'0'0,"0"0"696"0"0,0 0 117 0 0,0 0 158 0 0,0 0 272 0 0,0 0 120 0 0,0 0-111 0 0,0 0-278 0 0,0 0-297 0 0,0 0-234 0 0,0 0-123 0 0,0 0-54 0 0,0 0-46 0 0,-12-18-27 0 0,-37-55-57 0 0,5 24 1090 0 0,43 47-1634 0 0,-1 0 1 0 0,1 0-1 0 0,-1-1 0 0 0,1 1 1 0 0,-1 0-1 0 0,0 0 0 0 0,0 1 1 0 0,0-1-1 0 0,0 0 0 0 0,0 1 1 0 0,0-1-1 0 0,0 1 0 0 0,-1 0 1 0 0,1-1-1 0 0,-1 1 0 0 0,1 0 1 0 0,-1 1-1 0 0,1-1 0 0 0,-1 0 1 0 0,1 1-1 0 0,-1-1 0 0 0,0 1 1 0 0,1 0-1 0 0,-1 0 0 0 0,0 0 1 0 0,1 0-1 0 0,-1 0 0 0 0,0 1 1 0 0,1-1-1 0 0,-1 1 0 0 0,1 0 1 0 0,-1 0-1 0 0,1-1 0 0 0,-1 2 1 0 0,1-1-1 0 0,0 0 0 0 0,-1 0 1 0 0,1 1-1 0 0,0-1 0 0 0,0 1 1 0 0,-1 1-29 0 0,-1 6 2 0 0,1 0 1 0 0,0 1-1 0 0,0-1 1 0 0,1 1-1 0 0,0 0 1 0 0,1-1-1 0 0,0 1 1 0 0,0 0-1 0 0,1 0 1 0 0,1 0-1 0 0,-1 0 1 0 0,2-1-1 0 0,-1 1 1 0 0,1 0-1 0 0,1 1-2 0 0,55 148 213 0 0,-12-47-183 0 0,-6-1 11 0 0,28 109 55 0 0,-62-182-77 0 0,9 41 18 0 0,-4 0 0 0 0,-3 1-1 0 0,-4 8-36 0 0,-4-80 28 0 0,0-1 0 0 0,0 0 0 0 0,-1 0-1 0 0,0 0 1 0 0,0 0 0 0 0,-1 0 0 0 0,0 0-1 0 0,0-1 1 0 0,-1 1 0 0 0,1 0 0 0 0,-2-1-1 0 0,1 0 1 0 0,-1 1 0 0 0,0-2 0 0 0,-2 4-28 0 0,2-6 12 0 0,1 0 0 0 0,-1 0 0 0 0,0-1 1 0 0,0 1-1 0 0,-1-1 0 0 0,1 0 0 0 0,0 0 1 0 0,-1 0-1 0 0,1-1 0 0 0,-1 0 0 0 0,1 0 1 0 0,-1 0-1 0 0,0 0 0 0 0,1-1 0 0 0,-1 0 1 0 0,0 1-1 0 0,0-2 0 0 0,1 1 0 0 0,-1-1 0 0 0,0 1 1 0 0,1-1-1 0 0,-1-1 0 0 0,1 1 0 0 0,-1-1 1 0 0,1 1-1 0 0,-1-1 0 0 0,1-1 0 0 0,0 1 1 0 0,0 0-1 0 0,0-1 0 0 0,0 0 0 0 0,1 0 1 0 0,-1-1-13 0 0,-4-3-244 0 0,0-1 1 0 0,1 0 0 0 0,0 0 0 0 0,0-1-1 0 0,1 0 1 0 0,1 0 0 0 0,-1-1 0 0 0,1 1-1 0 0,1-1 1 0 0,-1-2 243 0 0,-5-26-4076 0 0,7-5-4144 0 0,3 29 2651 0 0</inkml:trace>
  <inkml:trace contextRef="#ctx0" brushRef="#br0" timeOffset="2852.641">1791 600 0 0 0,'0'0'1231'0'0,"0"0"-404"0"0,0 0-108 0 0,0 0 226 0 0,0 0 262 0 0,0 0 88 0 0,0 0-127 0 0,0 0-238 0 0,0 0-263 0 0,0 0-189 0 0,0 0-128 0 0,4 32-64 0 0,13 99-16 0 0,-8 70 3695 0 0,-9-200-3484 0 0,0-1 142 0 0,0 0 110 0 0,0 0-10 0 0,-6-23 1035 0 0,2 10-1544 0 0,0-1 1 0 0,1 1-1 0 0,0-1 1 0 0,1 0-1 0 0,0 1 1 0 0,1-1-1 0 0,1 0 0 0 0,1 0 1 0 0,0-6-215 0 0,0-14 170 0 0,-2 15-145 0 0,2 0-1 0 0,0 1 0 0 0,1-1 0 0 0,0 0 0 0 0,2 0 1 0 0,0 1-1 0 0,2 0 0 0 0,-1 0 0 0 0,2 0 0 0 0,1 1 1 0 0,0 0-1 0 0,1 0 0 0 0,1 1 0 0 0,8-11-24 0 0,-16 25-13 0 0,0-1 1 0 0,-1 1-1 0 0,1 0 0 0 0,0-1 0 0 0,0 1 0 0 0,1 0 0 0 0,-1 1 1 0 0,0-1-1 0 0,1 0 0 0 0,-1 1 0 0 0,1-1 0 0 0,-1 1 1 0 0,1 0-1 0 0,0 0 0 0 0,0 0 0 0 0,-1 0 0 0 0,1 0 0 0 0,0 1 1 0 0,0-1-1 0 0,0 1 0 0 0,0 0 0 0 0,0-1 0 0 0,0 2 0 0 0,0-1 1 0 0,0 0-1 0 0,0 0 0 0 0,-1 1 0 0 0,1 0 0 0 0,0-1 1 0 0,0 1-1 0 0,0 1 13 0 0,6 70-2443 0 0,-10-52-1445 0 0,1-6-5438 0 0,0-9 4285 0 0</inkml:trace>
  <inkml:trace contextRef="#ctx0" brushRef="#br0" timeOffset="3223.996">2136 342 2777 0 0,'0'0'2165'0'0,"0"0"-463"0"0,0 0-79 0 0,0 0 255 0 0,0 0 162 0 0,0 0-122 0 0,0 0-452 0 0,0 0-542 0 0,0 0-379 0 0,0 0-183 0 0,0 0-46 0 0,0 0 3 0 0,0 0 22 0 0,15-6-18 0 0,51-19-49 0 0,22 12 504 0 0,-82 61-462 0 0,-28 23-92 0 0,20-68-218 0 0,1-1 0 0 0,0 0-1 0 0,-1 1 1 0 0,1-1 0 0 0,0 1 0 0 0,0 0 0 0 0,1-1-1 0 0,-1 1 1 0 0,0 0 0 0 0,1-1 0 0 0,0 1 0 0 0,0 0-1 0 0,-1 0 1 0 0,2-1 0 0 0,-1 1 0 0 0,0 0 0 0 0,0 0-1 0 0,1-1 1 0 0,0 1 0 0 0,-1 0 0 0 0,1-1 0 0 0,0 1-1 0 0,0-1 1 0 0,1 1 0 0 0,-1-1 0 0 0,0 1 0 0 0,1-1-1 0 0,0 0 1 0 0,-1 0 0 0 0,1 0 0 0 0,0 0 0 0 0,0 0-1 0 0,0 0 1 0 0,0 0 0 0 0,1-1 0 0 0,-1 1 0 0 0,0-1-1 0 0,1 1 1 0 0,-1-1 0 0 0,1 0 0 0 0,-1 0 0 0 0,1 0-1 0 0,0 0-5 0 0,78 4-409 0 0,-49-10-8341 0 0,-27 2-2111 0 0</inkml:trace>
  <inkml:trace contextRef="#ctx0" brushRef="#br0" timeOffset="3732.005">2485 659 5745 0 0,'0'0'2977'0'0,"0"0"-1693"0"0,0 0-502 0 0,0 0 87 0 0,0 0 86 0 0,0 0-27 0 0,0 0-233 0 0,0 0-271 0 0,0 0-196 0 0,0 0-122 0 0,0 0-68 0 0,0 0-23 0 0,0 0 1 0 0,-13 20-17 0 0,-41 61-1 0 0,37-29-44 0 0,19-43 34 0 0,-1-7 28 0 0,-1 0 0 0 0,1 1 1 0 0,0-1-1 0 0,-1 0 1 0 0,1 0-1 0 0,0 0 0 0 0,0 0 1 0 0,1 0-1 0 0,-1 0 1 0 0,0 0-1 0 0,1 0 0 0 0,-1-1 1 0 0,1 1-1 0 0,-1 0 0 0 0,1-1 1 0 0,0 1-1 0 0,0-1 1 0 0,-1 0-1 0 0,1 0 0 0 0,0 0 1 0 0,0 1-1 0 0,1-2 1 0 0,-1 1-1 0 0,0 0 0 0 0,0 0 1 0 0,0-1-1 0 0,0 1 1 0 0,1-1-1 0 0,-1 0 0 0 0,0 0 1 0 0,1 1-1 0 0,-1-2 1 0 0,0 1-17 0 0,76-13 2196 0 0,-53-3-1821 0 0,0-1-1 0 0,0-1 1 0 0,-2-1-1 0 0,0-1 0 0 0,-2-1 1 0 0,0-1-1 0 0,-1 0 1 0 0,-2-2-1 0 0,0 0 0 0 0,-1-2 1 0 0,-2 0-1 0 0,0 0 1 0 0,-2-1-1 0 0,-1-1 0 0 0,8-27-374 0 0,-16 42-16 0 0,1 0-1 0 0,-1 0 1 0 0,-1-1-1 0 0,-1 0 0 0 0,0 1 1 0 0,0-1-1 0 0,-1 0 0 0 0,-1 0 1 0 0,-1 0-1 0 0,0 0 1 0 0,-2-12 16 0 0,2 20-60 0 0,-1-1 0 0 0,1 1 0 0 0,-1 0 0 0 0,0 0 1 0 0,-1 0-1 0 0,0 0 0 0 0,1 1 0 0 0,-2-1 0 0 0,1 1 1 0 0,-1-1-1 0 0,0 1 0 0 0,0 0 0 0 0,0 1 0 0 0,0-1 1 0 0,-1 1-1 0 0,0 0 0 0 0,0 0 0 0 0,0 0 0 0 0,-1 1 0 0 0,1-1 1 0 0,-1 1-1 0 0,1 1 0 0 0,-1-1 0 0 0,0 1 0 0 0,0 0 1 0 0,-4 0 59 0 0,4 1-53 0 0,-1 0 0 0 0,0 0 1 0 0,1 1-1 0 0,-1 0 0 0 0,1 1 0 0 0,-1-1 1 0 0,1 1-1 0 0,-1 0 0 0 0,1 1 1 0 0,-1 0-1 0 0,1 0 0 0 0,0 0 1 0 0,0 1-1 0 0,0-1 0 0 0,0 2 0 0 0,0-1 1 0 0,1 1-1 0 0,0-1 0 0 0,-1 1 1 0 0,1 1-1 0 0,1-1 0 0 0,-1 1 0 0 0,1 0 1 0 0,-1 0-1 0 0,1 0 0 0 0,-1 4 53 0 0,-5 5-7 0 0,1 1 0 0 0,0 0 0 0 0,1 0 0 0 0,1 0-1 0 0,1 1 1 0 0,0 0 0 0 0,1 0 0 0 0,1 1 0 0 0,-2 13 7 0 0,5-15 7 0 0,1 0 0 0 0,1 1 0 0 0,0-1 0 0 0,1 0 1 0 0,0 0-1 0 0,1 0 0 0 0,1 0 0 0 0,1 0 0 0 0,0-1 1 0 0,1 1-1 0 0,0-1 0 0 0,1-1 0 0 0,0 1 0 0 0,2-1 1 0 0,-1-1-1 0 0,2 0 0 0 0,-1 0 0 0 0,2 0 0 0 0,-1-1 1 0 0,2-1-1 0 0,-1 0 0 0 0,1-1 0 0 0,1 0 0 0 0,0 0 0 0 0,0-2 1 0 0,0 1-1 0 0,1-2 0 0 0,0 0 0 0 0,1 0 0 0 0,-1-2 1 0 0,1 0-1 0 0,0 0 0 0 0,14 1-7 0 0,104-9-497 0 0,-53-40-6163 0 0,-45 12-1896 0 0,-25 21 3850 0 0</inkml:trace>
  <inkml:trace contextRef="#ctx0" brushRef="#br0" timeOffset="4022.937">3367 368 2240 0 0,'0'0'2709'0'0,"0"0"-634"0"0,0 0-272 0 0,0 0 156 0 0,0 0 138 0 0,0 0-170 0 0,0 0-402 0 0,0 0-422 0 0,0 0-286 0 0,0 0-189 0 0,-16 34-146 0 0,-54 106-100 0 0,-6-6 195 0 0,65-115-612 0 0,1-1-1 0 0,0 2 0 0 0,1 0 1 0 0,2 0-1 0 0,0 0 0 0 0,0 1 1 0 0,2 0-1 0 0,-1 9 36 0 0,3-10-521 0 0,0 3-1643 0 0,2-7-9454 0 0,1-16 5882 0 0</inkml:trace>
  <inkml:trace contextRef="#ctx0" brushRef="#br0" timeOffset="4605.491">3080 412 14939 0 0,'0'0'968'0'0,"0"0"-478"0"0,0 0-70 0 0,0 0 211 0 0,0 0 158 0 0,0 0 10 0 0,0 0-125 0 0,0 0-165 0 0,0 0-105 0 0,0 0-39 0 0,0 0-11 0 0,0 0-30 0 0,30 33-21 0 0,96 103-34 0 0,-50-72 75 0 0,60 11-1823 0 0,-127-70-26 0 0,-1-2-2147 0 0,-3-2-2928 0 0,-1-1-2786 0 0</inkml:trace>
  <inkml:trace contextRef="#ctx0" brushRef="#br0" timeOffset="5035.029">3800 457 0 0 0,'0'0'423'0'0,"0"0"913"0"0,0 0 219 0 0,0 0 100 0 0,0 0 45 0 0,0 0-66 0 0,0 0-146 0 0,0 0-162 0 0,0 0-168 0 0,-32 6-153 0 0,-99 24-163 0 0,66 1 301 0 0,60-27-1114 0 0,-1 1 1 0 0,1-1 0 0 0,0 1 0 0 0,1 0 0 0 0,0 0 0 0 0,-1 1 0 0 0,2-1 0 0 0,-1 1 0 0 0,0 0 0 0 0,1 0 0 0 0,0 0-1 0 0,1 0 1 0 0,0 1 0 0 0,-1-1 0 0 0,2 1 0 0 0,-1-1 0 0 0,1 1 0 0 0,0 0 0 0 0,1 0 0 0 0,-1-1 0 0 0,1 1-1 0 0,1 0 1 0 0,-1 0 0 0 0,1-1 0 0 0,0 1 0 0 0,1 0 0 0 0,0-1 0 0 0,0 1 0 0 0,0-1 0 0 0,1 0 0 0 0,-1 1-1 0 0,2-1 1 0 0,-1 0 0 0 0,1-1 0 0 0,-1 1 0 0 0,2-1 0 0 0,-1 0 0 0 0,1 1-30 0 0,1-1 128 0 0,0 0 1 0 0,0-1 0 0 0,1 0-1 0 0,-1 0 1 0 0,1 0 0 0 0,0-1-1 0 0,0 0 1 0 0,1 0 0 0 0,-1-1-1 0 0,0 0 1 0 0,1 0-1 0 0,0-1 1 0 0,-1 0 0 0 0,1 0-1 0 0,0-1 1 0 0,-1 0 0 0 0,1 0-1 0 0,0-1 1 0 0,-1 0 0 0 0,1 0-1 0 0,0-1 1 0 0,-1 1-1 0 0,0-2 1 0 0,1 1 0 0 0,-1-1-1 0 0,0-1 1 0 0,0 1 0 0 0,0-1-1 0 0,-1 0 1 0 0,0 0 0 0 0,1-1-1 0 0,-2 0 1 0 0,1 0-1 0 0,0-1 1 0 0,2-3-129 0 0,6-8 11 0 0,0-1 0 0 0,-2-1 0 0 0,0 0-1 0 0,-1-1 1 0 0,0 0 0 0 0,-2 0 0 0 0,-1-1 0 0 0,0-1-1 0 0,-2 1 1 0 0,0-1 0 0 0,-1 0 0 0 0,-2 0 0 0 0,0-1 0 0 0,-1 1-1 0 0,-1-1 1 0 0,-2 0 0 0 0,0 1 0 0 0,-1-1 0 0 0,-1 1-1 0 0,-2 0 1 0 0,0 0 0 0 0,-1 0 0 0 0,-1 1 0 0 0,-1-1 0 0 0,-1 2-1 0 0,0-1 1 0 0,-6-6-11 0 0,-42-47-666 0 0,55 72 631 0 0,0 0 0 0 0,1 0 0 0 0,-1 1 1 0 0,0-1-1 0 0,0 1 0 0 0,0-1 0 0 0,0 1 0 0 0,0 0 0 0 0,0 0 1 0 0,0 0-1 0 0,-1 0 0 0 0,1 0 0 0 0,0 0 0 0 0,-1 0 0 0 0,1 1 0 0 0,0-1 1 0 0,-1 1-1 0 0,1 0 0 0 0,-1 0 0 0 0,1 0 0 0 0,-1 0 0 0 0,1 0 1 0 0,0 0-1 0 0,-1 1 0 0 0,1-1 0 0 0,-1 1 0 0 0,1 0 0 0 0,0 0 1 0 0,0 0-1 0 0,-1 0 0 0 0,1 0 0 0 0,0 0 0 0 0,0 0 0 0 0,0 1 1 0 0,0-1-1 0 0,0 1 35 0 0,-7 9-35 0 0,1 0 0 0 0,1 0 0 0 0,0 0 0 0 0,0 1 0 0 0,1 1-1 0 0,1-1 1 0 0,0 1 0 0 0,0-1 0 0 0,2 1 0 0 0,-1 1 0 0 0,2-1 0 0 0,0 0 0 0 0,0 1 0 0 0,1-1 0 0 0,1 1 0 0 0,0-1 0 0 0,1 1 0 0 0,1-1 0 0 0,0 1 0 0 0,1-1 0 0 0,2 7 35 0 0,-1-4-55 0 0,1-1 1 0 0,0 1 0 0 0,1-1-1 0 0,1 0 1 0 0,0 0-1 0 0,2-1 1 0 0,-1 0 0 0 0,2-1-1 0 0,-1 0 1 0 0,2 0 0 0 0,0-1-1 0 0,0 0 1 0 0,1-1-1 0 0,1 0 1 0 0,0-1 0 0 0,7 4 54 0 0,93 39-7395 0 0,-88-45 2549 0 0,-7-1-582 0 0</inkml:trace>
  <inkml:trace contextRef="#ctx0" brushRef="#br0" timeOffset="5565.988">4201 464 0 0 0,'0'0'1634'0'0,"0"0"211"0"0,0 0 20 0 0,0 0 113 0 0,0 0 35 0 0,0 0-144 0 0,0 0-276 0 0,0 0-350 0 0,0 0-330 0 0,0 0-228 0 0,0 0-169 0 0,0 0-102 0 0,0 0-49 0 0,-17 30-65 0 0,-50 93-29 0 0,66-122-260 0 0,0 0 1 0 0,-1 0 0 0 0,1 0 0 0 0,0 1-1 0 0,0-1 1 0 0,0 0 0 0 0,0 1-1 0 0,0-1 1 0 0,0 1 0 0 0,0-1 0 0 0,1 1-1 0 0,-1-1 1 0 0,0 1 0 0 0,1 0-1 0 0,0-1 1 0 0,-1 1 0 0 0,1 0-1 0 0,0-1 1 0 0,0 1 0 0 0,-1 0 0 0 0,1 0-1 0 0,1-1 1 0 0,-1 1 0 0 0,0 0-1 0 0,0 0 1 0 0,1-1 0 0 0,-1 1 0 0 0,1 0-1 0 0,-1-1 1 0 0,1 1 0 0 0,0-1-1 0 0,0 2-11 0 0,3 1 78 0 0,-3-1 28 0 0,1-1 1 0 0,0 1-1 0 0,0-1 0 0 0,0 1 1 0 0,1-1-1 0 0,-1 0 0 0 0,0 0 1 0 0,1 0-1 0 0,0 0 1 0 0,-1-1-1 0 0,1 1 0 0 0,0-1 1 0 0,0 1-1 0 0,0-1 0 0 0,0 0 1 0 0,0 0-1 0 0,0 0 1 0 0,0-1-1 0 0,0 1 0 0 0,0-1 1 0 0,0 0-1 0 0,1 1 0 0 0,-1-1 1 0 0,0-1-1 0 0,0 1 1 0 0,0 0-1 0 0,0-1 0 0 0,0 0 1 0 0,0 0-1 0 0,0 0 0 0 0,0 0 1 0 0,0 0-1 0 0,0 0 0 0 0,0-1 1 0 0,0 1-1 0 0,-1-1 1 0 0,1 0-1 0 0,-1 0 0 0 0,1 0 1 0 0,-1 0-1 0 0,0 0 0 0 0,1-2-106 0 0,224-254 1181 0 0,-227 257-1191 0 0,1 0 0 0 0,-1-1 1 0 0,1 1-1 0 0,0 0 0 0 0,-1-1 0 0 0,1 1 1 0 0,0 0-1 0 0,0 0 0 0 0,0 0 0 0 0,0 0 1 0 0,0 0-1 0 0,0 0 0 0 0,0 0 1 0 0,0 0-1 0 0,0 0 0 0 0,1 0 0 0 0,-1 0 1 0 0,0 1-1 0 0,0-1 0 0 0,1 0 0 0 0,-1 1 1 0 0,1-1-1 0 0,-1 1 0 0 0,0 0 1 0 0,1 0-1 0 0,-1-1 0 0 0,1 1 0 0 0,-1 0 1 0 0,1 0-1 0 0,-1 0 0 0 0,1 0 0 0 0,-1 0 1 0 0,0 1-1 0 0,1-1 0 0 0,-1 0 1 0 0,1 1-1 0 0,-1-1 0 0 0,0 1 0 0 0,1-1 1 0 0,-1 1-1 0 0,0 0 0 0 0,1 0 0 0 0,-1-1 1 0 0,0 1-1 0 0,0 0 0 0 0,0 0 1 0 0,0 0-1 0 0,0 0 0 0 0,0 0 0 0 0,0 1 1 0 0,0-1-1 0 0,0 0 0 0 0,-1 0 0 0 0,1 1 1 0 0,0-1-1 0 0,-1 0 0 0 0,1 1 1 0 0,-1-1 9 0 0,2 166-58 0 0,-22 115-479 0 0,5-57 67 0 0,14-202 375 0 0,-2-1-1 0 0,0 1 0 0 0,-2 0 1 0 0,0-1-1 0 0,-2 0 0 0 0,0 0 1 0 0,-2 0-1 0 0,-4 8 96 0 0,11-27 23 0 0,1 0 1 0 0,-1 0-1 0 0,0 0 1 0 0,0-1-1 0 0,-1 1 0 0 0,1 0 1 0 0,0-1-1 0 0,-1 0 1 0 0,1 1-1 0 0,-1-1 0 0 0,0 0 1 0 0,0 0-1 0 0,0 0 1 0 0,0-1-1 0 0,0 1 1 0 0,0-1-1 0 0,-1 0 0 0 0,1 0 1 0 0,0 0-1 0 0,-1 0 1 0 0,1 0-1 0 0,0-1 0 0 0,-1 0 1 0 0,1 1-1 0 0,-1-1 1 0 0,1-1-1 0 0,-1 1 0 0 0,1 0 1 0 0,0-1-1 0 0,-1 0 1 0 0,1 1-1 0 0,0-1 1 0 0,-1-1-1 0 0,1 1 0 0 0,0 0 1 0 0,0-1-1 0 0,0 0 1 0 0,0 1-1 0 0,0-1 0 0 0,0-1 1 0 0,1 1-1 0 0,-1 0 1 0 0,-2-3-24 0 0,0-8 4 0 0,0 0-1 0 0,0-1 1 0 0,1 1 0 0 0,1-1 0 0 0,1 0 0 0 0,0 0 0 0 0,0 0 0 0 0,1 0 0 0 0,1-1-1 0 0,1 1 1 0 0,0 0 0 0 0,0 0 0 0 0,2 0 0 0 0,-1 0 0 0 0,2 0 0 0 0,0 1-1 0 0,1-1 1 0 0,0 1 0 0 0,1 0 0 0 0,5-8-4 0 0,0 0-34 0 0,1 2-1 0 0,0-1 1 0 0,2 1-1 0 0,0 1 1 0 0,1 1-1 0 0,1 0 1 0 0,0 1-1 0 0,2 0 1 0 0,-1 2-1 0 0,2 0 1 0 0,0 1-1 0 0,9-4 35 0 0,96-24-6918 0 0,-112 41 662 0 0,-4 0-2450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12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1 873 320 0 0,'0'0'2417'0'0,"0"0"-782"0"0,0 0-462 0 0,0 0 63 0 0,0 0 225 0 0,0 0 111 0 0,0 0-149 0 0,0 0-315 0 0,0 0-254 0 0,0 0-155 0 0,0 0-30 0 0,6 0 13 0 0,250-33 5275 0 0,-124 22-6196 0 0,-127 7-2099 0 0,-5-2-7704 0 0,0 4 6079 0 0,0-1-661 0 0</inkml:trace>
  <inkml:trace contextRef="#ctx0" brushRef="#br0" timeOffset="586.482">185 645 7730 0 0,'0'0'1967'0'0,"0"0"-556"0"0,0 0-238 0 0,0 0 184 0 0,0 0 170 0 0,0 0-70 0 0,0 0-250 0 0,0 0-308 0 0,0 0-254 0 0,0 0-154 0 0,4 34-117 0 0,15 105-90 0 0,5 44 417 0 0,-23-177-1136 0 0,-1 30-1105 0 0,-2-26-2359 0 0,-3-2-3684 0 0,2-4-183 0 0</inkml:trace>
  <inkml:trace contextRef="#ctx0" brushRef="#br0" timeOffset="5338.545">500 442 64 0 0,'0'0'1664'0'0,"0"0"-382"0"0,0 0-179 0 0,0 0 137 0 0,0 0 214 0 0,0 0 98 0 0,0 0-117 0 0,0 0-183 0 0,0 0-162 0 0,0 0-122 0 0,0 0-102 0 0,22-9-57 0 0,73-29-17 0 0,124-18 2690 0 0,-89 49-2860 0 0,-130 7-617 0 0,1 0 0 0 0,0 0 0 0 0,0 0 1 0 0,-1 0-1 0 0,1 0 0 0 0,0 0 0 0 0,-1 0 0 0 0,1 0 1 0 0,0 0-1 0 0,0 0 0 0 0,-1 1 0 0 0,1-1 0 0 0,0 0 1 0 0,-1 0-1 0 0,1 1 0 0 0,0-1 0 0 0,-1 1 0 0 0,1-1 1 0 0,-1 0-1 0 0,1 1 0 0 0,-1-1 0 0 0,1 1 0 0 0,-1-1 1 0 0,1 1-1 0 0,-1 0 0 0 0,1-1 0 0 0,-1 1 0 0 0,0-1 0 0 0,1 1 1 0 0,-1 0-1 0 0,0-1 0 0 0,1 1 0 0 0,-1 0 0 0 0,0-1 1 0 0,0 1-1 0 0,0 0 0 0 0,0 0 0 0 0,0-1 0 0 0,0 1 1 0 0,0 0-1 0 0,0 0 0 0 0,0-1 0 0 0,0 1 0 0 0,0 0 1 0 0,0-1-1 0 0,0 1 0 0 0,0 0 0 0 0,-1-1 0 0 0,1 1 1 0 0,0 0-1 0 0,-1-1 0 0 0,1 1 0 0 0,0 0 0 0 0,-1 0-5 0 0,-20 34 265 0 0,-68 50-62 0 0,55-53-133 0 0,23-23-56 0 0,-1 1-1 0 0,2 1 1 0 0,-1 0-1 0 0,2 0 1 0 0,-1 1 0 0 0,1 0-1 0 0,1 1 1 0 0,-4 9-14 0 0,10-19 4 0 0,0 0 1 0 0,1 1 0 0 0,0-1-1 0 0,0 1 1 0 0,0 0-1 0 0,0-1 1 0 0,1 1-1 0 0,-1 0 1 0 0,1 0 0 0 0,0-1-1 0 0,0 1 1 0 0,0 0-1 0 0,1 0 1 0 0,-1-1 0 0 0,1 1-1 0 0,0 0 1 0 0,0-1-1 0 0,0 1 1 0 0,0 0 0 0 0,1-1-1 0 0,0 0 1 0 0,-1 1-1 0 0,1-1 1 0 0,1 0 0 0 0,-1 0-1 0 0,0 0 1 0 0,1 0-1 0 0,-1 0 1 0 0,1-1-1 0 0,0 1 1 0 0,2 1-5 0 0,3 1-24 0 0,0-1-1 0 0,0 0 1 0 0,0 0-1 0 0,0 0 1 0 0,0-1 0 0 0,1-1-1 0 0,-1 1 1 0 0,1-2-1 0 0,-1 1 1 0 0,1-1-1 0 0,0 0 1 0 0,9-1 24 0 0,-12 0-143 0 0,28-2-1979 0 0,-14-6-2686 0 0,-14 4-420 0 0,0 4-2922 0 0</inkml:trace>
  <inkml:trace contextRef="#ctx0" brushRef="#br0" timeOffset="5946.89">1037 785 960 0 0,'0'0'2502'0'0,"0"0"-485"0"0,0 0-186 0 0,0 0 144 0 0,0 0 125 0 0,0 0-107 0 0,0 0-340 0 0,0 0-349 0 0,0 0-269 0 0,0 0-196 0 0,0 0-125 0 0,0 0-106 0 0,0 0-95 0 0,21-28-59 0 0,67-90-64 0 0,-6 2 716 0 0,-54 71-786 0 0,40-43 11 0 0,-57 143-985 0 0,-11-37 638 0 0,-1-12-5 0 0,0 0 0 0 0,1 0 0 0 0,0 0-1 0 0,0 0 1 0 0,0 0 0 0 0,0 0-1 0 0,1 0 1 0 0,0 0 0 0 0,1 0 0 0 0,-1-1-1 0 0,1 1 1 0 0,0 0 0 0 0,0-1-1 0 0,1 1 1 0 0,0-1 0 0 0,0 0 0 0 0,0 0-1 0 0,1 0 1 0 0,-1 0 0 0 0,1 0 0 0 0,1-1 21 0 0,-3-3 9 0 0,1 0 1 0 0,0 0 0 0 0,0 0-1 0 0,0 0 1 0 0,0-1 0 0 0,0 1-1 0 0,0-1 1 0 0,0 0 0 0 0,0 0-1 0 0,0 0 1 0 0,0-1 0 0 0,0 1-1 0 0,0 0 1 0 0,0-1 0 0 0,0 0-1 0 0,0 0 1 0 0,0 0 0 0 0,0 0-1 0 0,-1-1 1 0 0,1 1 0 0 0,0 0-1 0 0,-1-1 1 0 0,1 0 0 0 0,0-1-10 0 0,126-131 368 0 0,-19 20-283 0 0,-110 146-162 0 0,-17 33 217 0 0,13-53-150 0 0,0 0-1 0 0,1 0 1 0 0,0 1 0 0 0,1-1 0 0 0,0 1 0 0 0,1 0 0 0 0,0-1 0 0 0,1 1 0 0 0,1 0 0 0 0,0-1 0 0 0,1 7 10 0 0,0-14-100 0 0,1 0 0 0 0,-1 0 0 0 0,1-1 1 0 0,0 1-1 0 0,0-1 0 0 0,1 1 0 0 0,0-1 0 0 0,-1 0 0 0 0,1 0 0 0 0,0 0 0 0 0,1-1 1 0 0,-1 0-1 0 0,1 0 0 0 0,-1 0 0 0 0,6 3 100 0 0,9 1-4053 0 0,-1-4-3571 0 0,-11-3-1367 0 0</inkml:trace>
  <inkml:trace contextRef="#ctx0" brushRef="#br0" timeOffset="6331.038">750 906 0 0 0,'0'0'2563'0'0,"0"0"-465"0"0,0 0-204 0 0,0 0 53 0 0,0 0 35 0 0,0 0-161 0 0,32 6-271 0 0,101 20-259 0 0,40-17 1502 0 0,309-42 379 0 0,-259 5-2340 0 0,-140 17-3042 0 0,0 1-5224 0 0,-70 8 1287 0 0,-7 1-5 0 0</inkml:trace>
  <inkml:trace contextRef="#ctx0" brushRef="#br0" timeOffset="6966.444">1125 1182 3977 0 0,'0'0'1009'0'0,"0"0"-204"0"0,0 0 168 0 0,0 0 286 0 0,0 0 175 0 0,0 0-121 0 0,0 0-300 0 0,0 0-307 0 0,0 0-244 0 0,0 0-173 0 0,-15 35-115 0 0,-48 109-82 0 0,16-43-44 0 0,-33 27-56 0 0,105-162 2874 0 0,36-39-1916 0 0,-57 69-896 0 0,100-117 774 0 0,4 5 0 0 0,16-5-828 0 0,-67 82 103 0 0,-56 41-110 0 0,0-1 1 0 0,1 0-1 0 0,-1 1 1 0 0,0-1 0 0 0,0 1-1 0 0,0 0 1 0 0,0-1-1 0 0,0 1 1 0 0,0 0-1 0 0,-1-1 1 0 0,1 1 0 0 0,0 0-1 0 0,-1 0 1 0 0,1 0-1 0 0,-1 0 1 0 0,0 0-1 0 0,0-1 1 0 0,0 1 0 0 0,0 0-1 0 0,0 0 1 0 0,0 0-1 0 0,0 0 1 0 0,0 0-1 0 0,-1 0 1 0 0,1 0 0 0 0,-1 1 6 0 0,1 4 3 0 0,0-5-2 0 0,-1 19-1 0 0,1 1-1 0 0,1 0 1 0 0,1-1-1 0 0,1 0 0 0 0,0 1 1 0 0,2-1-1 0 0,2 3 1 0 0,33 92-323 0 0,-34-80 431 0 0,-8-36-42 0 0,-1 0-1 0 0,1 0 1 0 0,0 0-1 0 0,0 0 1 0 0,-1-1-1 0 0,1 1 0 0 0,0-1 1 0 0,0 1-1 0 0,0-1 1 0 0,0 0-1 0 0,0 0 1 0 0,0 0-1 0 0,0 0 1 0 0,0 0-1 0 0,0-1 0 0 0,0 1 1 0 0,0 0-1 0 0,1-1 1 0 0,-1 1-1 0 0,0-1 1 0 0,1 0-1 0 0,0 0 0 0 0,-1 1 1 0 0,1-1-1 0 0,0 0 1 0 0,-1-1-66 0 0,-12-13 251 0 0,-190-101-275 0 0,145 85-1252 0 0,17 17-5889 0 0,31 14-251 0 0</inkml:trace>
  <inkml:trace contextRef="#ctx0" brushRef="#br0" timeOffset="7852.301">2239 799 0 0 0,'0'0'1226'0'0,"0"0"202"0"0,0 0-25 0 0,0 0 96 0 0,0 0 124 0 0,0 0-53 0 0,0 0-270 0 0,0 0-292 0 0,0 0-253 0 0,0 0-215 0 0,0 0-140 0 0,0 0-141 0 0,0 0-97 0 0,-24 26-44 0 0,-74 81-38 0 0,64-52 22 0 0,32-44-76 0 0,0-7-6 0 0,0 0 0 0 0,1 1 0 0 0,-1-1-1 0 0,1 0 1 0 0,0 0 0 0 0,0 1 0 0 0,0-1 0 0 0,1 1 0 0 0,0-1 0 0 0,0 1 0 0 0,0-1 0 0 0,0 1-1 0 0,0-1 1 0 0,1 0 0 0 0,0 1 0 0 0,0-1 0 0 0,0 0 0 0 0,1 1 0 0 0,-1-1 0 0 0,1 0 0 0 0,0 0-1 0 0,0 0 1 0 0,1 0 0 0 0,-1-1 0 0 0,1 1 0 0 0,0-1 0 0 0,0 1 0 0 0,0-1 0 0 0,0 0 0 0 0,0 0-1 0 0,1 0 1 0 0,-1-1 0 0 0,1 1 0 0 0,0-1 0 0 0,3 2-20 0 0,5-3 231 0 0,1 0 0 0 0,-1-1-1 0 0,1-1 1 0 0,-1 0 0 0 0,1 0 0 0 0,-1-1-1 0 0,1-1 1 0 0,-1 0 0 0 0,0 0 0 0 0,0-2-1 0 0,-1 1 1 0 0,1-1 0 0 0,-1-1 0 0 0,0 0 0 0 0,0-1-1 0 0,-1 0 1 0 0,0-1 0 0 0,0 1 0 0 0,-1-2-1 0 0,0 0 1 0 0,0 0 0 0 0,-1 0 0 0 0,0-1-1 0 0,-1 0 1 0 0,0-1 0 0 0,0 0 0 0 0,2-6-231 0 0,0 3-1 0 0,-1 0 0 0 0,0 0 0 0 0,-1-1 0 0 0,0 0 1 0 0,-1 0-1 0 0,-1-1 0 0 0,0 1 0 0 0,-2-1 0 0 0,1 0 1 0 0,-2-1-1 0 0,0 1 0 0 0,-1 0 0 0 0,-1 0 0 0 0,0-1 1 0 0,-1 1-1 0 0,-1 0 0 0 0,-1-1 0 0 0,0 1 0 0 0,-1 1 0 0 0,0-1 1 0 0,-2 0-1 0 0,1 1 0 0 0,-6-8 1 0 0,9 16-94 0 0,-1 1 1 0 0,0 0-1 0 0,0 0 1 0 0,-1 0-1 0 0,1 0 0 0 0,-1 0 1 0 0,0 1-1 0 0,-1-1 1 0 0,0 1-1 0 0,1 1 0 0 0,-1-1 1 0 0,-1 0-1 0 0,1 1 1 0 0,-1 0-1 0 0,0 1 1 0 0,0-1-1 0 0,0 1 0 0 0,0 0 1 0 0,0 0-1 0 0,-1 1 1 0 0,1 0-1 0 0,-5-1 94 0 0,7 5-36 0 0,-1 1-1 0 0,1-1 1 0 0,0 1 0 0 0,0 0 0 0 0,0 0-1 0 0,0 0 1 0 0,0 1 0 0 0,0-1 0 0 0,1 1-1 0 0,0 0 1 0 0,0 0 0 0 0,0 0 0 0 0,0 0-1 0 0,1 1 1 0 0,-1-1 0 0 0,1 1 0 0 0,0 0-1 0 0,1-1 1 0 0,-1 1 0 0 0,1 0 0 0 0,0 0-1 0 0,0 0 1 0 0,0 0 0 0 0,1 0 0 0 0,0 0-1 0 0,0 0 1 0 0,0 2 36 0 0,-1 4 48 0 0,0 1 1 0 0,1 0-1 0 0,0-1 1 0 0,1 1-1 0 0,1 0 0 0 0,0-1 1 0 0,0 1-1 0 0,1-1 1 0 0,0 0-1 0 0,1 0 0 0 0,0 0 1 0 0,1 0-1 0 0,0-1 1 0 0,1 0-49 0 0,12 14 127 0 0,1-2 0 0 0,1 0 1 0 0,1-1-1 0 0,1-1 1 0 0,1-1-1 0 0,1-1 0 0 0,0-2 1 0 0,1 0-1 0 0,1-1 1 0 0,0-2-1 0 0,12 5-127 0 0,-3-7-252 0 0,-37-29-5565 0 0,-10 4-3602 0 0,9 10 5459 0 0</inkml:trace>
  <inkml:trace contextRef="#ctx0" brushRef="#br0" timeOffset="8268.161">2140 181 0 0 0,'0'0'1300'0'0,"0"0"281"0"0,0 0-18 0 0,0 0-2 0 0,0 0 52 0 0,0 0-9 0 0,0 0-106 0 0,0 0-159 0 0,0 0-185 0 0,0 0-172 0 0,0 0-140 0 0,0 0-93 0 0,0 0-59 0 0,23 4-58 0 0,116 18 372 0 0,4-8 1476 0 0,-158-29-1879 0 0,-121-95-291 0 0,135 108-335 0 0,-3-2-73 0 0,0-1 1 0 0,0 0 0 0 0,1 0-1 0 0,0 0 1 0 0,0 0 0 0 0,0 0-1 0 0,1 0 1 0 0,-1-1 0 0 0,1 1-1 0 0,1-1 1 0 0,-1 0 0 0 0,1 1-1 0 0,0-1 1 0 0,0-2 97 0 0,27-3-8066 0 0,-23 10 4732 0 0,5 1-5381 0 0</inkml:trace>
  <inkml:trace contextRef="#ctx0" brushRef="#br0" timeOffset="8788.289">2782 649 4657 0 0,'0'0'1615'0'0,"0"0"-205"0"0,0 0 194 0 0,0 0 188 0 0,0 0-75 0 0,0 0-352 0 0,0 0-444 0 0,0 0-307 0 0,0 0-142 0 0,0 0-75 0 0,0 0-55 0 0,0 0-52 0 0,-1 4-49 0 0,-7 17 1087 0 0,26-35-415 0 0,1-8-371 0 0,-19 21-336 0 0,0 1 26 0 0,0 0-11 0 0,0 0-30 0 0,-49 33 330 0 0,66-25-1920 0 0,20-18-3525 0 0,-28 6 709 0 0,5 0-6702 0 0</inkml:trace>
  <inkml:trace contextRef="#ctx0" brushRef="#br0" timeOffset="9466.146">3217 225 0 0 0,'0'0'1588'0'0,"0"0"297"0"0,0 0 155 0 0,0 0-55 0 0,0 0-250 0 0,0 0-283 0 0,0 0-221 0 0,0 0-156 0 0,0 0-131 0 0,0 0-20 0 0,0 0-41 0 0,-16-10-60 0 0,-70-42 677 0 0,81 48-1256 0 0,0 1 1 0 0,-1 1-1 0 0,0-1 0 0 0,1 1 0 0 0,-1 0 1 0 0,0 0-1 0 0,0 1 0 0 0,0-1 0 0 0,0 1 1 0 0,-1 1-1 0 0,1-1 0 0 0,0 1 0 0 0,0 0 1 0 0,-5 1-245 0 0,9 1-2 0 0,-1 1 1 0 0,1-1 0 0 0,0 1-1 0 0,0 0 1 0 0,1-1 0 0 0,-1 1 0 0 0,0 0-1 0 0,1 0 1 0 0,0 0 0 0 0,0 0-1 0 0,0 0 1 0 0,0 0 0 0 0,0 1 0 0 0,1-1-1 0 0,-1 0 1 0 0,1 0 0 0 0,0 1-1 0 0,0-1 1 0 0,0 0 0 0 0,0 0 0 0 0,0 1-1 0 0,1-1 1 0 0,0 1 1 0 0,-1 8-1 0 0,41 156 74 0 0,114 360 462 0 0,-144-478-469 0 0,-2 2-1 0 0,-3-1 1 0 0,-2 1 0 0 0,-2 0-1 0 0,-4 40-65 0 0,2-83 8 0 0,-1-1 1 0 0,0 1-1 0 0,0 0 0 0 0,-1 0 1 0 0,0-1-1 0 0,0 1 0 0 0,-1-1 1 0 0,0 0-1 0 0,-1 1 0 0 0,0-1 1 0 0,0-1-1 0 0,-1 1 0 0 0,1-1 0 0 0,-2 0 1 0 0,1 0-1 0 0,-1 0 0 0 0,0-1 1 0 0,0 1-1 0 0,-1-2 0 0 0,0 1 1 0 0,0-1-1 0 0,0 0 0 0 0,-1 0 1 0 0,0-1-1 0 0,0 0 0 0 0,0 0 1 0 0,0-1-1 0 0,0 0 0 0 0,-1-1 0 0 0,0 1-7 0 0,1-3-9 0 0,4 0-11 0 0,0 0 0 0 0,0 1-1 0 0,0-1 1 0 0,0 0-1 0 0,0-1 1 0 0,0 1-1 0 0,0-1 1 0 0,0 0 0 0 0,0 0-1 0 0,0 0 1 0 0,0-1-1 0 0,1 1 1 0 0,-1-1 0 0 0,0 0-1 0 0,1 0 1 0 0,-1 0-1 0 0,1 0 1 0 0,0-1-1 0 0,-1 0 20 0 0,-43-60-2421 0 0,27 15-7892 0 0,16 38 784 0 0</inkml:trace>
  <inkml:trace contextRef="#ctx0" brushRef="#br0" timeOffset="10505.607">3449 689 0 0 0,'0'0'725'0'0,"0"0"552"0"0,0 0 315 0 0,0 0-2 0 0,0 0-137 0 0,0 0-172 0 0,0 0-193 0 0,0 0-137 0 0,0 0-123 0 0,0 0-111 0 0,0 0-114 0 0,10 28-103 0 0,30 86-85 0 0,-4 45 920 0 0,-30-70 28 0 0,-6-89-836 0 0,0 0 140 0 0,0 0 61 0 0,-2-23 1130 0 0,-1-153-285 0 0,8 152-1503 0 0,0-1 0 0 0,2 2 1 0 0,1-1-1 0 0,0 1 0 0 0,13-22-70 0 0,-18 37 11 0 0,1 0 1 0 0,0 0-1 0 0,1 1 1 0 0,0 0-1 0 0,0 0 1 0 0,1 0-1 0 0,-1 0 0 0 0,2 1 1 0 0,-1 0-1 0 0,1 0 1 0 0,0 1-1 0 0,0-1 1 0 0,0 2-1 0 0,5-3-11 0 0,-9 6-20 0 0,0 1-1 0 0,0 0 1 0 0,0 0-1 0 0,0 0 1 0 0,0 1 0 0 0,0-1-1 0 0,0 1 1 0 0,0 0-1 0 0,0 0 1 0 0,-1-1 0 0 0,1 2-1 0 0,0-1 1 0 0,0 0-1 0 0,-1 1 1 0 0,1-1 0 0 0,-1 1-1 0 0,1 0 1 0 0,-1 0-1 0 0,0 0 1 0 0,0 0 0 0 0,0 0-1 0 0,0 0 1 0 0,0 1-1 0 0,0-1 1 0 0,0 0 0 0 0,-1 1-1 0 0,1 0 1 0 0,-1-1-1 0 0,0 1 1 0 0,0 0 0 0 0,0 0-1 0 0,0 0 1 0 0,0 0-1 0 0,0 2 21 0 0,3 5-112 0 0,-2-7-270 0 0,19 34-56 0 0,-11-26-3126 0 0,2 0-4882 0 0,-8-7 500 0 0</inkml:trace>
  <inkml:trace contextRef="#ctx0" brushRef="#br0" timeOffset="11025.785">3454 391 3945 0 0,'0'0'1752'0'0,"0"0"-153"0"0,0 0 132 0 0,0 0 132 0 0,0 0-57 0 0,0 0-268 0 0,0 0-319 0 0,32 0-242 0 0,97 0-191 0 0,76-4 1556 0 0,-219 5-2283 0 0,1-1 1 0 0,-1-1 0 0 0,1 0 0 0 0,-1-1 0 0 0,1-1 0 0 0,0 0 0 0 0,0 0 0 0 0,0-2 0 0 0,0 1 0 0 0,1-2 0 0 0,0 1 0 0 0,0-2 0 0 0,0 0 0 0 0,1 0 0 0 0,0-1 0 0 0,0 0 0 0 0,1-1 0 0 0,0 0-1 0 0,0-1 1 0 0,-5-7-60 0 0,14 14-44 0 0,-1 0 0 0 0,0 0-1 0 0,1 0 1 0 0,0 0 0 0 0,0-1 0 0 0,0 1-1 0 0,0 0 1 0 0,1-1 0 0 0,-1 1-1 0 0,1-1 1 0 0,0 1 0 0 0,-1 0-1 0 0,2-1 1 0 0,-1 1 0 0 0,0-1-1 0 0,1 1 1 0 0,0 0 0 0 0,-1-1-1 0 0,2 0 45 0 0,26-28-4621 0 0,-16 25-1266 0 0,-5 3-3519 0 0</inkml:trace>
  <inkml:trace contextRef="#ctx0" brushRef="#br0" timeOffset="11590.676">4113 711 2737 0 0,'0'0'1788'0'0,"0"0"-198"0"0,0 0 18 0 0,0 0 139 0 0,0 0-32 0 0,0 0-277 0 0,0 0-415 0 0,0 0-362 0 0,0 0-244 0 0,0 0-140 0 0,0 0-71 0 0,0 0-30 0 0,0 0-22 0 0,-16 11-24 0 0,-51 33-39 0 0,63-41-84 0 0,0 0 1 0 0,0 0-1 0 0,1 0 1 0 0,-1 1-1 0 0,1-1 1 0 0,0 1-1 0 0,0 0 1 0 0,0 0-1 0 0,0 0 0 0 0,0 0 1 0 0,1 0-1 0 0,0 0 1 0 0,0 1-1 0 0,0-1 1 0 0,-1 6-8 0 0,-1 2 1 0 0,3-10-10 0 0,0 0 0 0 0,0 1-1 0 0,0-1 1 0 0,0 0-1 0 0,1 1 1 0 0,-1-1-1 0 0,0 1 1 0 0,1-1 0 0 0,0 1-1 0 0,0 0 1 0 0,0-1-1 0 0,0 1 1 0 0,0-1-1 0 0,0 1 1 0 0,1-1 0 0 0,-1 1-1 0 0,1-1 1 0 0,0 1-1 0 0,-1-1 1 0 0,1 1-1 0 0,0-1 1 0 0,1 0 0 0 0,-1 0-1 0 0,0 1 1 0 0,1-1-1 0 0,-1 0 1 0 0,1 0 0 0 0,-1 0-1 0 0,1-1 1 0 0,1 2 9 0 0,2-1 131 0 0,0-2 0 0 0,-1 1 0 0 0,1 0 1 0 0,0-1-1 0 0,0 0 0 0 0,0 0 0 0 0,-1 0 0 0 0,1 0 1 0 0,0-1-1 0 0,0 0 0 0 0,-1 0 0 0 0,1 0 1 0 0,-1-1-1 0 0,1 1 0 0 0,-1-1 0 0 0,1 0 1 0 0,-1-1-1 0 0,0 1 0 0 0,0-1 0 0 0,0 1 0 0 0,0-1 1 0 0,-1-1-1 0 0,1 1 0 0 0,-1 0 0 0 0,1-2-131 0 0,72-100 1785 0 0,-66 86-1679 0 0,-1-2-1 0 0,-1 1 1 0 0,0-1 0 0 0,-2 0 0 0 0,-1-1-1 0 0,0 0 1 0 0,-1 1 0 0 0,-2-1 0 0 0,0-1-1 0 0,-2-15-105 0 0,1 29-17 0 0,0 0-1 0 0,-1 1 0 0 0,-1-1 0 0 0,1 0 0 0 0,-1 0 0 0 0,-1 1 1 0 0,0-1-1 0 0,0 1 0 0 0,0-1 0 0 0,-1 1 0 0 0,0 0 1 0 0,-1 0-1 0 0,0 0 0 0 0,0 0 0 0 0,-1 1 0 0 0,0-1 1 0 0,0 1-1 0 0,-1 1 0 0 0,0-1 0 0 0,-5-4 18 0 0,9 9-24 0 0,0 1 0 0 0,0-1-1 0 0,0 1 1 0 0,0 0 0 0 0,-1 0-1 0 0,1 0 1 0 0,0 0 0 0 0,-1 0-1 0 0,1 0 1 0 0,0 0 0 0 0,-1 1-1 0 0,1 0 1 0 0,-1-1 0 0 0,0 1-1 0 0,1 0 1 0 0,-1 0 0 0 0,1 0-1 0 0,-1 0 1 0 0,1 1 0 0 0,-1-1-1 0 0,1 1 1 0 0,-1-1 0 0 0,1 1-1 0 0,0 0 1 0 0,-1 0 0 0 0,1 0-1 0 0,0 0 1 0 0,0 1 0 0 0,-1-1-1 0 0,1 1 1 0 0,0-1 0 0 0,0 1-1 0 0,1-1 1 0 0,-1 1 0 0 0,0 0 0 0 0,1 0-1 0 0,-1 0 1 0 0,1 0 0 0 0,-1 1 24 0 0,-44 94-232 0 0,42-82 232 0 0,1 1-1 0 0,1 0 1 0 0,1-1-1 0 0,0 1 1 0 0,1 0-1 0 0,0 0 1 0 0,2 0 0 0 0,0 0-1 0 0,0-1 1 0 0,2 1-1 0 0,0-1 1 0 0,1 0-1 0 0,0 0 1 0 0,1 0 0 0 0,1 0-1 0 0,0-1 1 0 0,1 0-1 0 0,0-1 1 0 0,5 6 0 0 0,-6-10-19 0 0,0 1 0 0 0,0-1-1 0 0,0-1 1 0 0,1 1 0 0 0,1-1 0 0 0,-1-1 0 0 0,1 0 0 0 0,0 0 0 0 0,1 0-1 0 0,0-1 1 0 0,0-1 0 0 0,0 0 0 0 0,1 0 0 0 0,0-1 0 0 0,0 0-1 0 0,0-1 1 0 0,0 0 0 0 0,0-1 0 0 0,11 1 19 0 0,14-12-3323 0 0,-16-8-5197 0 0,-14 10 560 0 0</inkml:trace>
  <inkml:trace contextRef="#ctx0" brushRef="#br0" timeOffset="11888.94">4577 575 6857 0 0,'0'0'2081'0'0,"0"0"-221"0"0,0 0 101 0 0,0 0 87 0 0,0 0-166 0 0,0 0-415 0 0,0 0-480 0 0,-23 32-336 0 0,-70 103-213 0 0,12-4 369 0 0,78-123-928 0 0,-1 0 0 0 0,1 0-1 0 0,0 0 1 0 0,0 1 0 0 0,1-1 0 0 0,0 1-1 0 0,1 0 1 0 0,0-1 0 0 0,0 1 0 0 0,1 0-1 0 0,0-1 1 0 0,1 8 121 0 0,3-12-1715 0 0,6-3-7699 0 0,-8-1 6088 0 0,0 0-1803 0 0</inkml:trace>
  <inkml:trace contextRef="#ctx0" brushRef="#br0" timeOffset="12141.136">4319 590 12667 0 0,'0'0'1883'0'0,"0"0"-644"0"0,0 0-224 0 0,0 0-57 0 0,0 0-72 0 0,0 0-157 0 0,0 0-179 0 0,0 0-103 0 0,0 0-75 0 0,0 0-25 0 0,0 0-11 0 0,0 0-32 0 0,0 0-22 0 0,27 21-64 0 0,84 67-69 0 0,42 12-414 0 0,-104-80-2094 0 0,-28-15-2819 0 0,-1-1-5499 0 0,-14-3 6774 0 0</inkml:trace>
  <inkml:trace contextRef="#ctx0" brushRef="#br0" timeOffset="12490.642">4798 674 1256 0 0,'0'0'1922'0'0,"0"0"-128"0"0,0 0 78 0 0,0 0 35 0 0,0 0-181 0 0,0 0-315 0 0,0 0-376 0 0,0 0-335 0 0,0 0-257 0 0,0 0-167 0 0,0 0-122 0 0,0 0-67 0 0,-21 27-42 0 0,-64 81-66 0 0,60-58-87 0 0,25-43 59 0 0,0-5 43 0 0,0 1 1 0 0,-1-1-1 0 0,1 1 1 0 0,0-1 0 0 0,0 1-1 0 0,0-1 1 0 0,1 1-1 0 0,-1-1 1 0 0,0 0-1 0 0,1 1 1 0 0,0-1 0 0 0,0 1-1 0 0,-1-1 1 0 0,1 0-1 0 0,1 0 1 0 0,-1 1-1 0 0,0-1 1 0 0,0 0-1 0 0,1 0 1 0 0,-1 0 0 0 0,1 0-1 0 0,0-1 1 0 0,0 1-1 0 0,0 0 1 0 0,-1-1-1 0 0,1 1 1 0 0,1-1 0 0 0,-1 1-1 0 0,0-1 1 0 0,0 0-1 0 0,0 0 1 0 0,1 0-1 0 0,-1 0 1 0 0,0-1-1 0 0,1 1 1 0 0,-1-1 0 0 0,1 1-1 0 0,-1-1 1 0 0,3 0 5 0 0,3 0 176 0 0,1 0 1 0 0,-1 0-1 0 0,1-1 1 0 0,-1 0 0 0 0,0 0-1 0 0,1-1 1 0 0,-1 0-1 0 0,0-1 1 0 0,0 0 0 0 0,-1 0-1 0 0,1 0 1 0 0,0-1-1 0 0,-1 0 1 0 0,0-1-1 0 0,0 0 1 0 0,0 0 0 0 0,-1 0-1 0 0,0-1 1 0 0,0 0-1 0 0,0 0 1 0 0,-1-1-1 0 0,1 0-176 0 0,11-15 479 0 0,-1 0 0 0 0,-1-2 0 0 0,-1 0 0 0 0,-1 0 0 0 0,-1-1 0 0 0,0-5-479 0 0,5-9 147 0 0,-8 22-171 0 0,-1 0-1 0 0,-1 0 1 0 0,0-1-1 0 0,-2 0 1 0 0,0 0-1 0 0,-1-1 1 0 0,0 1-1 0 0,-2-1 1 0 0,0 0-1 0 0,-1 1 1 0 0,-1-13 24 0 0,-1 26-39 0 0,0 1 1 0 0,0 0-1 0 0,0 0 1 0 0,0-1-1 0 0,0 1 0 0 0,-1 0 1 0 0,0 0-1 0 0,0 1 1 0 0,0-1-1 0 0,0 0 1 0 0,-1 1-1 0 0,0-1 1 0 0,1 1-1 0 0,-1 0 0 0 0,0-1 1 0 0,0 1-1 0 0,-1 1 1 0 0,1-1-1 0 0,-1 1 1 0 0,1-1-1 0 0,-1 1 0 0 0,0 0 1 0 0,0 0-1 0 0,0 0 1 0 0,0 1-1 0 0,0 0 1 0 0,0 0-1 0 0,-1 0 1 0 0,1 0-1 0 0,0 0 0 0 0,0 1 1 0 0,-1 0-1 0 0,1 0 1 0 0,-1 0-1 0 0,1 0 1 0 0,0 1-1 0 0,0-1 0 0 0,-1 1 1 0 0,1 0-1 0 0,0 1 1 0 0,0-1-1 0 0,0 1 1 0 0,0 0-1 0 0,0 0 1 0 0,0 0-1 0 0,1 0 0 0 0,-2 1 39 0 0,-4 4-94 0 0,0-1 0 0 0,1 1 0 0 0,0 1 0 0 0,0-1 0 0 0,0 1 0 0 0,1 1 0 0 0,0 0 0 0 0,1 0 0 0 0,0 0 0 0 0,0 0 0 0 0,1 1 0 0 0,0 0 0 0 0,1 0 0 0 0,0 1 0 0 0,0-1 0 0 0,1 1 0 0 0,1 0 0 0 0,0 0 0 0 0,0 0 0 0 0,1 8 94 0 0,6 37-2663 0 0,10-21-4649 0 0,-6-23 106 0 0</inkml:trace>
  <inkml:trace contextRef="#ctx0" brushRef="#br0" timeOffset="13035.088">5105 608 3793 0 0,'0'0'804'0'0,"0"0"-39"0"0,0 0 301 0 0,0 0 198 0 0,0 0-70 0 0,0 0-285 0 0,0 0-338 0 0,0 0-223 0 0,0 0-112 0 0,0 0-70 0 0,0 0-40 0 0,0 0-4 0 0,-7 31 14 0 0,-22 96 49 0 0,30-81 226 0 0,3-44-290 0 0,-1 1 34 0 0,0-1 0 0 0,1 0 1 0 0,-1 0-1 0 0,1 0 0 0 0,-1-1 0 0 0,1 1 0 0 0,0-1 0 0 0,0 0 0 0 0,0 0 0 0 0,-1 0 0 0 0,1-1 1 0 0,0 1-1 0 0,0-1 0 0 0,0 0 0 0 0,0 0 0 0 0,0 0 0 0 0,0-1 0 0 0,0 1 0 0 0,0-1 1 0 0,0 0-1 0 0,0 0 0 0 0,-1 0 0 0 0,1-1 0 0 0,0 1 0 0 0,-1-1 0 0 0,1 0 0 0 0,0 0-155 0 0,4-3 351 0 0,1 0 0 0 0,-1-1 0 0 0,1 1 0 0 0,-1-2 0 0 0,-1 1 0 0 0,0-1 0 0 0,1 0 0 0 0,-2 0 0 0 0,1-1 0 0 0,1-4-351 0 0,54-87 2889 0 0,-58 185-3256 0 0,-21 254-1651 0 0,16-292 1660 0 0,-2 0 1 0 0,-2-1-1 0 0,-3 0 0 0 0,-1 0 1 0 0,-9 23 357 0 0,16-61 20 0 0,-1 0 0 0 0,0-1 0 0 0,0 1 0 0 0,-1 0 0 0 0,0-1 0 0 0,-1 0 0 0 0,1 0 0 0 0,-2 0 0 0 0,1-1 0 0 0,-1 1 0 0 0,0-1 0 0 0,-1-1 0 0 0,1 1 0 0 0,-1-1 0 0 0,-1 0 0 0 0,1-1 0 0 0,-1 0 0 0 0,0 0 0 0 0,0 0 0 0 0,0-1 0 0 0,-1-1-20 0 0,-61 9 419 0 0,68-11-394 0 0,0-1-1 0 0,0-1 1 0 0,0 1-1 0 0,0 0 1 0 0,0 0 0 0 0,0-1-1 0 0,1 1 1 0 0,-1-1-1 0 0,0 1 1 0 0,0-1 0 0 0,0 0-1 0 0,1 0 1 0 0,-1 0-1 0 0,0 0 1 0 0,1 0 0 0 0,-1 0-1 0 0,1 0 1 0 0,-1-1-1 0 0,1 1 1 0 0,0 0 0 0 0,0-1-1 0 0,-1 1 1 0 0,1-1-1 0 0,0 0 1 0 0,0 1 0 0 0,0-1-1 0 0,1 0 1 0 0,-1 0-1 0 0,0 1 1 0 0,1-1 0 0 0,-1 0-1 0 0,1 0 1 0 0,-1 0-1 0 0,1 0 1 0 0,0-1-25 0 0,0-5 21 0 0,0 0-1 0 0,1 0 1 0 0,0 0 0 0 0,1 1-1 0 0,-1-1 1 0 0,1 0 0 0 0,1 1-1 0 0,0 0 1 0 0,0-1-1 0 0,0 1 1 0 0,1 0 0 0 0,0 0-1 0 0,0 1 1 0 0,1-1 0 0 0,0 1-1 0 0,0 0 1 0 0,6-5-21 0 0,112-89 189 0 0,-86 73-153 0 0,105-57-283 0 0,-110 72-3412 0 0,1 2-3736 0 0,-27 10-2211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2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318 439 0 0 0,'0'0'597'0'0,"0"0"490"0"0,0 0 58 0 0,0 0-107 0 0,0 0-75 0 0,0 0-34 0 0,0 0-55 0 0,0 0-47 0 0,0 0-41 0 0,-18 1-70 0 0,-58 6-93 0 0,15 22 642 0 0,54-22-1167 0 0,-6 2-75 0 0,1 0 1 0 0,1 1 0 0 0,-1 0-1 0 0,2 1 1 0 0,-1 0 0 0 0,1 0-1 0 0,1 1 1 0 0,0 1 0 0 0,1-1-1 0 0,0 2 1 0 0,1-1 0 0 0,1 1-1 0 0,0 0 1 0 0,1 0 0 0 0,0 0-1 0 0,1 1 1 0 0,1 0 0 0 0,0 0-1 0 0,1 0 1 0 0,0 3-24 0 0,3-15 42 0 0,-1 0-1 0 0,1 1 0 0 0,0-1 1 0 0,0 0-1 0 0,1 0 1 0 0,-1 0-1 0 0,0-1 1 0 0,1 1-1 0 0,0 0 1 0 0,0 0-1 0 0,0-1 1 0 0,0 1-1 0 0,0-1 0 0 0,0 0 1 0 0,1 0-1 0 0,-1 1 1 0 0,1-2-1 0 0,-1 1 1 0 0,1 0-1 0 0,0 0 1 0 0,0-1-1 0 0,0 1 1 0 0,0-1-1 0 0,0 0 0 0 0,0 0 1 0 0,0 0-1 0 0,0-1 1 0 0,0 1-1 0 0,0-1 1 0 0,1 1-1 0 0,-1-1 1 0 0,0 0-1 0 0,1 0-41 0 0,108-20 2808 0 0,-81 4-2456 0 0,-2-1 1 0 0,0-1-1 0 0,-1-1 0 0 0,0-2 1 0 0,-2-1-1 0 0,-1-1 1 0 0,-1-1-1 0 0,0-1 1 0 0,-2-1-1 0 0,-1-1 0 0 0,9-17-352 0 0,-29 42 2 0 0,14-16-41 0 0,0-1-1 0 0,-2 0 1 0 0,0-1-1 0 0,-1 0 1 0 0,-1-1 0 0 0,-1 0-1 0 0,-1-1 1 0 0,-1 0-1 0 0,-1 0 1 0 0,-1-1-1 0 0,-1 0 1 0 0,0 0-1 0 0,-2 0 1 0 0,-1 0-1 0 0,-1-1 1 0 0,-1-7 39 0 0,-2 24-144 0 0,1 0-1 0 0,-1 0 1 0 0,0 0-1 0 0,-1 1 1 0 0,0-1-1 0 0,0 1 1 0 0,0-1-1 0 0,-1 1 1 0 0,0 0-1 0 0,0 0 1 0 0,-1 1 0 0 0,1-1-1 0 0,-1 1 1 0 0,0 0-1 0 0,-1 0 1 0 0,1 1-1 0 0,-1-1 1 0 0,0 1-1 0 0,0 0 1 0 0,-1 1-1 0 0,1 0 1 0 0,-1 0-1 0 0,1 0 1 0 0,-1 1 0 0 0,0 0-1 0 0,0 0 1 0 0,0 0-1 0 0,-7 0 145 0 0,6 3-58 0 0,-1-1-1 0 0,0 2 0 0 0,0-1 1 0 0,0 1-1 0 0,0 0 1 0 0,1 1-1 0 0,-1 0 0 0 0,1 0 1 0 0,0 1-1 0 0,0 0 1 0 0,0 1-1 0 0,1-1 0 0 0,-1 1 1 0 0,1 1-1 0 0,0 0 0 0 0,0 0 1 0 0,1 0-1 0 0,-4 6 59 0 0,0-2 39 0 0,0 0 0 0 0,1 1 0 0 0,1 0 0 0 0,0 1-1 0 0,0 0 1 0 0,1 0 0 0 0,1 1 0 0 0,0 0 0 0 0,1 0 0 0 0,0 0-1 0 0,1 1 1 0 0,0-1 0 0 0,1 1 0 0 0,1 0 0 0 0,0 0 0 0 0,1 0-1 0 0,0 3-38 0 0,1-6 25 0 0,15 86 268 0 0,-6-82-178 0 0,0 1 0 0 0,1-2 0 0 0,0 1 0 0 0,1-1 0 0 0,1-1 0 0 0,0 0 0 0 0,0-1 0 0 0,2 0 0 0 0,-1-1 0 0 0,2 0 0 0 0,-1-1 0 0 0,1-1 0 0 0,1 0 0 0 0,0-1 0 0 0,0-1 0 0 0,8 3-115 0 0,57 20 388 0 0,-71-26-2259 0 0,-19-5-6513 0 0,-3 1 3180 0 0,9 0 3713 0 0</inkml:trace>
  <inkml:trace contextRef="#ctx0" brushRef="#br0" timeOffset="1438.803">944 328 0 0 0,'0'0'713'0'0,"0"0"253"0"0,0 0 178 0 0,0 0 165 0 0,0 0 67 0 0,0 0-191 0 0,0 0-340 0 0,0 0-361 0 0,0 0-243 0 0,0 0-45 0 0,0 0 56 0 0,0 0 104 0 0,0 0 54 0 0,-1 9-22 0 0,-18 169 1217 0 0,19-162-1505 0 0,-2-6-39 0 0,2 0 0 0 0,-1 1 0 0 0,2-1 0 0 0,-1 1 0 0 0,1-1 1 0 0,1 0-1 0 0,0 0 0 0 0,0 0 0 0 0,1 0 0 0 0,1 0 0 0 0,-1 0 0 0 0,2 0 0 0 0,-1-1 1 0 0,1 0-1 0 0,2 1-61 0 0,-4-7 147 0 0,1-1 0 0 0,-1-1 0 0 0,1 1 0 0 0,0 0 1 0 0,-1-1-1 0 0,1 0 0 0 0,0 0 0 0 0,0 0 0 0 0,0 0 0 0 0,0-1 1 0 0,0 1-1 0 0,0-1 0 0 0,0 0 0 0 0,1 0 0 0 0,-1-1 1 0 0,0 1-1 0 0,0-1 0 0 0,0 0 0 0 0,0 0 0 0 0,-1 0 0 0 0,1-1 1 0 0,0 1-1 0 0,0-1 0 0 0,-1 0 0 0 0,1 0 0 0 0,-1 0 1 0 0,1 0-1 0 0,-1-1 0 0 0,0 1 0 0 0,0-1 0 0 0,0 0 0 0 0,-1 0 1 0 0,1 0-1 0 0,0 0 0 0 0,-1-1 0 0 0,2-3-147 0 0,222-319 1084 0 0,-213 404-2029 0 0,37 437 986 0 0,-49-479-92 0 0,-2-1 0 0 0,-1 1 0 0 0,-2-1 1 0 0,-1 0-1 0 0,-2 0 0 0 0,-6 17 51 0 0,11-43 40 0 0,0 0 1 0 0,0 0 0 0 0,-1 0-1 0 0,0 0 1 0 0,-1 0 0 0 0,0-1-1 0 0,-1 1 1 0 0,1-1 0 0 0,-1-1-1 0 0,-1 1 1 0 0,0-1 0 0 0,0 1-1 0 0,0-2 1 0 0,-1 1 0 0 0,0-1-1 0 0,0 0 1 0 0,-1 0-1 0 0,1-1 1 0 0,-1 0 0 0 0,0 0-1 0 0,-1-1 1 0 0,1 0 0 0 0,-1-1-1 0 0,0 1 1 0 0,0-2 0 0 0,0 1-1 0 0,-4-1-40 0 0,9-4 66 0 0,1 0 0 0 0,0 0 0 0 0,0 0 0 0 0,0-1-1 0 0,0 1 1 0 0,0-1 0 0 0,1 0 0 0 0,-1 0 0 0 0,1 0-1 0 0,0 0 1 0 0,0-1 0 0 0,0 1 0 0 0,0 0 0 0 0,0-1-1 0 0,1 1 1 0 0,-1-1 0 0 0,1 0 0 0 0,0 0 0 0 0,0 1-1 0 0,1-1 1 0 0,-1 0 0 0 0,1 0 0 0 0,0 0 0 0 0,0 0 0 0 0,0 1-1 0 0,0-1 1 0 0,1 0 0 0 0,0 0 0 0 0,0-1-66 0 0,1-27 14 0 0,2 0-1 0 0,2 0 1 0 0,0 1 0 0 0,3-1 0 0 0,0 1 0 0 0,2 1 0 0 0,1 0-1 0 0,2 0 1 0 0,0 2 0 0 0,2 0 0 0 0,20-26-14 0 0,69-82-993 0 0,-23 56-6841 0 0,-67 66 2216 0 0,-7 5-755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2:16.60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161 929 1816 0 0,'0'0'2753'0'0,"0"0"-802"0"0,0 0-423 0 0,0 0 63 0 0,0 0 192 0 0,0 0 78 0 0,0 0-215 0 0,0 0-408 0 0,0 0-403 0 0,0 0-332 0 0,0 0-214 0 0,-3-2-115 0 0,-6-3 5 0 0,21 18 168 0 0,5 7 19 0 0,94 182 674 0 0,-93-163-1778 0 0,-1 1 0 0 0,-2 1 0 0 0,-2 1 0 0 0,7 38 738 0 0,-16-42-4250 0 0,-2-1-7417 0 0,-2-30 10636 0 0</inkml:trace>
  <inkml:trace contextRef="#ctx0" brushRef="#br0" timeOffset="428.123">0 947 0 0 0,'0'0'272'0'0,"0"0"550"0"0,0 0 68 0 0,0 0 156 0 0,0 0 270 0 0,0 0 137 0 0,0 0-93 0 0,0 0-227 0 0,0 0-200 0 0,0 0-92 0 0,22-32-83 0 0,71-102-76 0 0,-25 69 211 0 0,-53 57-727 0 0,2-2-24 0 0,1 0-1 0 0,1 1 0 0 0,0 1 0 0 0,0 1 1 0 0,0 1-1 0 0,1 0 0 0 0,0 1 0 0 0,0 2 0 0 0,0 0 1 0 0,13 0-142 0 0,-30 3 13 0 0,0 0 0 0 0,0 0 1 0 0,0 1-1 0 0,1 0 0 0 0,-1-1 1 0 0,0 1-1 0 0,0 0 0 0 0,0 1 1 0 0,-1-1-1 0 0,1 0 0 0 0,0 1 1 0 0,0 0-1 0 0,-1-1 0 0 0,1 1 1 0 0,-1 0-1 0 0,1 0 0 0 0,-1 1 1 0 0,0-1-1 0 0,0 0 0 0 0,0 1 1 0 0,0-1-1 0 0,-1 1 0 0 0,1 0 1 0 0,0-1-1 0 0,-1 1 0 0 0,0 0 1 0 0,0 0-1 0 0,0 0 0 0 0,0 0 1 0 0,0 0-1 0 0,-1 0 0 0 0,1 0 1 0 0,-1 1-1 0 0,0-1 0 0 0,0 0 1 0 0,0 3-14 0 0,-17 118 569 0 0,11-107-685 0 0,0-1-1 0 0,0 0 0 0 0,-2 0 1 0 0,0-1-1 0 0,0 0 0 0 0,-2 0 1 0 0,0-1-1 0 0,0 0 0 0 0,-1-1 1 0 0,-1 0-1 0 0,0-1 1 0 0,-1 0-1 0 0,-4 2 117 0 0,-1-8-2051 0 0,12-5-1240 0 0,-1-1-3760 0 0,7 0 5933 0 0</inkml:trace>
  <inkml:trace contextRef="#ctx0" brushRef="#br0" timeOffset="679.51">624 907 5081 0 0,'0'0'1482'0'0,"0"0"-297"0"0,0 0-110 0 0,0 0 29 0 0,0 0-73 0 0,0 0-244 0 0,0 0-311 0 0,0 0-228 0 0,-16 31-136 0 0,-47 98-78 0 0,46-67-46 0 0,18-53-4 0 0,0-5-5 0 0,-1 0 0 0 0,0-1 0 0 0,1 1 0 0 0,0 0 0 0 0,0 0 0 0 0,0-1 0 0 0,1 1 0 0 0,-1-1 0 0 0,1 1 0 0 0,0-1 0 0 0,-1 1 0 0 0,2-1 1 0 0,-1 0-1 0 0,0 0 0 0 0,1 0 0 0 0,-1 0 0 0 0,1-1 0 0 0,0 1 0 0 0,0-1 0 0 0,0 1 0 0 0,0-1 0 0 0,0 0 0 0 0,1 0 0 0 0,-1 0 0 0 0,1-1 0 0 0,-1 1 0 0 0,1-1 1 0 0,0 0-1 0 0,-1 0 0 0 0,1 0 0 0 0,0-1 0 0 0,0 1 0 0 0,0-1 21 0 0,1 0 94 0 0,0 0-1 0 0,-1 0 1 0 0,1-1 0 0 0,-1 1-1 0 0,1-1 1 0 0,-1 0 0 0 0,1-1-1 0 0,-1 1 1 0 0,0-1 0 0 0,1 0-1 0 0,-1 0 1 0 0,0 0 0 0 0,0 0-1 0 0,-1-1 1 0 0,1 0 0 0 0,0 0 0 0 0,-1 0-1 0 0,1 0 1 0 0,-1 0 0 0 0,2-4-94 0 0,4-4 390 0 0,0-1 1 0 0,-1 0 0 0 0,-1 0 0 0 0,0 0 0 0 0,-1-1 0 0 0,0 0-1 0 0,-1-1 1 0 0,0 1 0 0 0,-1-1 0 0 0,-1 0 0 0 0,0 0 0 0 0,-1 0 0 0 0,-1 0-1 0 0,0-1 1 0 0,-1-8-391 0 0,0 18 45 0 0,-1 0 1 0 0,0 0-1 0 0,0 0 0 0 0,0 0 0 0 0,-1 0 1 0 0,1 0-1 0 0,-1 0 0 0 0,0 1 0 0 0,-1-1 1 0 0,1 1-1 0 0,-1-1 0 0 0,0 1 0 0 0,0 0 1 0 0,0 0-1 0 0,-1 0 0 0 0,1 1 0 0 0,-1-1 1 0 0,-2-1-46 0 0,3 3-112 0 0,1 0 1 0 0,0 1 0 0 0,-1-1 0 0 0,1 1-1 0 0,-1 0 1 0 0,0 0 0 0 0,1 0 0 0 0,-1 0-1 0 0,0 0 1 0 0,0 0 0 0 0,0 1 0 0 0,0-1-1 0 0,1 1 1 0 0,-1 0 0 0 0,0 0 0 0 0,0 0 0 0 0,0 0-1 0 0,0 0 1 0 0,0 1 0 0 0,0-1 0 0 0,-2 2 111 0 0,-11 10-3700 0 0,8 0-3147 0 0,4-5-717 0 0</inkml:trace>
  <inkml:trace contextRef="#ctx0" brushRef="#br0" timeOffset="992.263">934 833 9298 0 0,'0'0'1662'0'0,"0"0"-467"0"0,0 0-141 0 0,0 0 5 0 0,0 0-94 0 0,0 0-243 0 0,0 0-295 0 0,0 0-181 0 0,0 0-66 0 0,0 0-32 0 0,0 0-36 0 0,0 0-14 0 0,0 0-23 0 0,4 17-20 0 0,17 80-14 0 0,-5-61-609 0 0,-11-30-3461 0 0,1-4-3949 0 0,-5-2 3216 0 0</inkml:trace>
  <inkml:trace contextRef="#ctx0" brushRef="#br0" timeOffset="1198.756">739 542 0 0 0,'0'0'0'0'0,"0"0"0"0"0,0 0 0 0 0,0 0 0 0 0</inkml:trace>
  <inkml:trace contextRef="#ctx0" brushRef="#br0" timeOffset="1665.96">1136 877 3113 0 0,'0'0'1453'0'0,"0"0"-71"0"0,0 0 282 0 0,0 0 267 0 0,0 0-22 0 0,0 0-329 0 0,0 0-406 0 0,0 0-279 0 0,0 0-157 0 0,0 0-119 0 0,0 0-103 0 0,0 0-81 0 0,0 0-62 0 0,2-30-38 0 0,7-134 200 0 0,3 97-130 0 0,-11 68-475 0 0,1-1 0 0 0,-1 1-1 0 0,1-1 1 0 0,-1 1-1 0 0,1 0 1 0 0,-1-1-1 0 0,0 1 1 0 0,1 0-1 0 0,-1 0 1 0 0,0 0 0 0 0,0 0-1 0 0,0 0 1 0 0,1 0-1 0 0,-1 1 1 0 0,-1-1-1 0 0,1 0 1 0 0,0 0-1 0 0,0 1 1 0 0,0-1 0 0 0,-1 1-1 0 0,1-1 1 0 0,0 1-1 0 0,-1-1 1 0 0,1 1-1 0 0,-1-1 1 0 0,0 1-1 0 0,0-1 1 0 0,1 1 70 0 0,0 3-8 0 0,1 1 0 0 0,0-1 0 0 0,0 0 0 0 0,0 1 0 0 0,1-1 1 0 0,0 0-1 0 0,0-1 0 0 0,0 1 0 0 0,0 0 0 0 0,1-1 0 0 0,0 0 0 0 0,0 0 0 0 0,0 0 0 0 0,0 0 0 0 0,1-1 1 0 0,-1 1-1 0 0,1-1 0 0 0,0 0 0 0 0,0-1 0 0 0,0 1 0 0 0,1-1 0 0 0,-1 0 0 0 0,0 0 0 0 0,1-1 0 0 0,-1 0 1 0 0,1 0-1 0 0,1 0 8 0 0,-5-3 174 0 0,1 0 0 0 0,-1 0 0 0 0,0 0 0 0 0,0 0 0 0 0,-1 0 0 0 0,1-1 0 0 0,0 1 0 0 0,-1 0 0 0 0,1-1 0 0 0,-1 0 0 0 0,0 1 0 0 0,0-1 0 0 0,0 0 0 0 0,0 0 0 0 0,0 0 0 0 0,-1 1 0 0 0,1-1 0 0 0,-1 0 0 0 0,0-1-174 0 0,12-102 2074 0 0,-2 12-4067 0 0,5 33-9431 0 0,-14 57 2589 0 0</inkml:trace>
  <inkml:trace contextRef="#ctx0" brushRef="#br0" timeOffset="1977.504">1477 1 3361 0 0,'0'0'2815'0'0,"0"0"-1340"0"0,0 0-496 0 0,0 0 157 0 0,0 0 206 0 0,0 0 77 0 0,0 0-152 0 0,0 0-287 0 0,0 0-191 0 0,0 0-102 0 0,0 0-71 0 0,0 0-92 0 0,6 19-82 0 0,33 92 187 0 0,94 157-206 0 0,-107-194-3086 0 0,-23-58-2578 0 0,-2 1-4357 0 0,-1-14 8216 0 0</inkml:trace>
  <inkml:trace contextRef="#ctx0" brushRef="#br0" timeOffset="2184.358">1376 244 4185 0 0,'0'0'1319'0'0,"0"0"-283"0"0,0 0-14 0 0,0 0 65 0 0,0 0-51 0 0,0 0-159 0 0,0 0-186 0 0,0 0-164 0 0,30-13-104 0 0,97-40-105 0 0,-36 11 480 0 0,-53 24-2812 0 0,-8 7-4666 0 0,-24 8 2055 0 0</inkml:trace>
  <inkml:trace contextRef="#ctx0" brushRef="#br0" timeOffset="2551.562">847 251 10570 0 0,'0'0'2305'0'0,"0"0"-428"0"0,0 0-144 0 0,0 0-34 0 0,0 0-177 0 0,0 0-362 0 0,0 0-381 0 0,0 0-286 0 0,0 0-160 0 0,0 0-67 0 0,0 0-95 0 0,0 0-67 0 0,0 0-60 0 0,0 0-72 0 0,0 0-68 0 0,0 0-99 0 0,15 5-3667 0 0,-5-2-4553 0 0,-5-3-2045 0 0</inkml:trace>
  <inkml:trace contextRef="#ctx0" brushRef="#br0" timeOffset="3174.505">1173 1264 10538 0 0,'0'0'1337'0'0,"0"0"-571"0"0,0 0-215 0 0,0 0 89 0 0,0 0 152 0 0,0 0 62 0 0,0 0-102 0 0,0 0-154 0 0,0 0-101 0 0,0 0-38 0 0,0 0 10 0 0,0 0 6 0 0,0 0-24 0 0,8 33-55 0 0,24 104-77 0 0,34 64 470 0 0,-23-70-127 0 0,-22-67-1957 0 0,0-1-5479 0 0,-19-56-1870 0 0,-2-6 4012 0 0</inkml:trace>
  <inkml:trace contextRef="#ctx0" brushRef="#br0" timeOffset="3591.827">1052 1278 4137 0 0,'0'0'1181'0'0,"0"0"-254"0"0,0 0 18 0 0,0 0 169 0 0,0 0 68 0 0,0 0-155 0 0,0 0-298 0 0,0 0-239 0 0,0 0-147 0 0,0 0-95 0 0,0 0-48 0 0,0 0-10 0 0,35-27 1 0 0,111-85 25 0 0,-143 109-195 0 0,-1 0-1 0 0,1 0 1 0 0,1 0-1 0 0,-1 1 1 0 0,0-1 0 0 0,1 1-1 0 0,-1 0 1 0 0,1 0-1 0 0,-1 0 1 0 0,1 0-1 0 0,0 0 1 0 0,0 1 0 0 0,0 0-1 0 0,0 0 1 0 0,0 0-1 0 0,0 0 1 0 0,0 1-1 0 0,1-1 1 0 0,1 1-21 0 0,7 1 109 0 0,3-1 60 0 0,-10-1-125 0 0,0 0-1 0 0,0 0 1 0 0,0 0 0 0 0,0 1-1 0 0,1 0 1 0 0,-1 0 0 0 0,0 0-1 0 0,0 1 1 0 0,0 0 0 0 0,0 0-1 0 0,0 1 1 0 0,0 0 0 0 0,-1 0-1 0 0,1 0 1 0 0,0 0 0 0 0,-1 1-1 0 0,0 0 1 0 0,1 0 0 0 0,-1 1-1 0 0,0-1 1 0 0,-1 1 0 0 0,1 0-1 0 0,-1 0 1 0 0,0 1 0 0 0,0 0-1 0 0,0-1 1 0 0,0 1 0 0 0,-1 0-1 0 0,0 1-43 0 0,0 3 114 0 0,0 1-1 0 0,-1 0 1 0 0,0 1 0 0 0,0-1-1 0 0,-1 0 1 0 0,-1 0 0 0 0,0 1-1 0 0,0-1 1 0 0,-1 0-1 0 0,0 1 1 0 0,-1-1 0 0 0,0 0-1 0 0,-1 0 1 0 0,0 0 0 0 0,0-1-1 0 0,-1 1 1 0 0,0-1-1 0 0,-1 1 1 0 0,0-2 0 0 0,-5 8-114 0 0,-4 7-51 0 0,-1-1 1 0 0,-1 0 0 0 0,-1-1 0 0 0,-1-1 0 0 0,-1 0-1 0 0,-17 13 51 0 0,-2-8-2204 0 0,10-14-7168 0 0,21-10 3922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  <inkml:brush xml:id="br3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2" timeOffset="41305.342">3954 4477 0 0 0,'0'0'576'0'0,"0"0"328"0"0,0 0 113 0 0,0-3-4 0 0,0-5 203 0 0,-7-3 11172 0 0,-4 22-12296 0 0,-91 132 950 0 0,20-26-634 0 0,0 17-193 0 0,-12 23-15 0 0,-17-21 69 0 0,34-42-140 0 0,-49 81-102 0 0,53-79-19 0 0,39-48 22 0 0,-59 74 56 0 0,24-48 4 0 0,18-16-28 0 0,-30 56-66 0 0,38-65 50 0 0,11-4 22 0 0,15-20-42 0 0,0-3 296 0 0,8-11-453 0 0,29-33-7240 0 0,-14 14 1870 0 0,1 1-1726 0 0</inkml:trace>
  <inkml:trace contextRef="#ctx0" brushRef="#br2" timeOffset="42379.415">3925 4488 0 0 0,'0'0'984'0'0,"-4"7"7505"0"0,-1-7-7610 0 0,-57 0 6064 0 0,-79-25-3687 0 0,57-2-1412 0 0,81 26-1677 0 0,-1 0-196 0 0,21 15-222 0 0,28 42 245 0 0,-3 2 1 0 0,-2 3-1 0 0,10 23 6 0 0,8 77 20 0 0,-42-92 17 0 0,-12-62 239 0 0,-2-19 535 0 0,-1-19-280 0 0,-1 22-506 0 0,17-192 393 0 0,-6 153-1334 0 0,18-61 1305 0 0,-15 75-5505 0 0,3 1-5445 0 0,-13 28 2382 0 0</inkml:trace>
  <inkml:trace contextRef="#ctx0" brushRef="#br3" timeOffset="107963.067">2520 5905 0 0 0,'0'0'760'0'0,"0"0"406"0"0,0 0 223 0 0,0 0 236 0 0,0 0 216 0 0,0 0 23 0 0,0 0-191 0 0,0 0-254 0 0,0 0-248 0 0,0 0-213 0 0,-2-1-122 0 0,37-5 4200 0 0,30 15-3465 0 0,-49 1-1421 0 0,-1 1 0 0 0,0 0 0 0 0,-1 2 0 0 0,-1-1 1 0 0,1 2-1 0 0,-2 0 0 0 0,0 0 0 0 0,-1 1 1 0 0,0 1-1 0 0,-1-1 0 0 0,-1 3-150 0 0,49 63 385 0 0,42 27-49 0 0,-88-97-298 0 0,39 18 206 0 0,-50-29-216 0 0,-1 0 17 0 0,0 0 23 0 0,0 0-48 0 0,-8-36-3822 0 0,5 27-274 0 0,0-1-3520 0 0,2 6-1055 0 0</inkml:trace>
  <inkml:trace contextRef="#ctx0" brushRef="#br3" timeOffset="108498.71">3168 5905 0 0 0,'0'0'1720'0'0,"0"0"170"0"0,0 0-96 0 0,0 0-287 0 0,0 0-291 0 0,0 0-201 0 0,0 0-91 0 0,0 0-41 0 0,0 0 1 0 0,-1-4-13 0 0,-4-13-55 0 0,-3 12 3617 0 0,-10 9-3370 0 0,17-3-660 0 0,-87 47 1133 0 0,-221 109-101 0 0,-4-44-323 0 0,279-97-940 0 0,34-16-213 0 0,0 0-26 0 0,6 18-1272 0 0,17-14-2720 0 0,-8-4-4393 0 0,-13 0 7076 0 0,2 0-6964 0 0</inkml:trace>
  <inkml:trace contextRef="#ctx0" brushRef="#br3" timeOffset="115657.36">2294 6402 0 0 0,'0'0'891'0'0,"0"0"10"0"0,0 0-150 0 0,0 0-195 0 0,0 0-160 0 0,0 0-65 0 0,-23 13 7 0 0,-107 56 496 0 0,-71 49 3123 0 0,-308 194 2133 0 0,256-165-5112 0 0,202-110-891 0 0,52-36-94 0 0,0 1-1 0 0,-1-1 1 0 0,1 0-1 0 0,0 0 1 0 0,-1 0-1 0 0,1 0 1 0 0,0-1-1 0 0,0 1 1 0 0,0 0-1 0 0,0 0 1 0 0,0 0-1 0 0,0-1 1 0 0,0 1-1 0 0,0 0 1 0 0,0-1-1 0 0,0 1 1 0 0,1-1-1 0 0,-1 0 1 0 0,0 1-1 0 0,0-1 1 0 0,0 0-1 0 0,1 0 1 0 0,-1 1-1 0 0,0-1 1 0 0,0 0-1 0 0,1 0 1 0 0,-1 0-1 0 0,0-1 1 0 0,0 1-1 0 0,1 0 1 0 0,-1 0-1 0 0,1-1 8 0 0,40-1 227 0 0,-1-2 0 0 0,1-2 0 0 0,-1-2 0 0 0,0-2 0 0 0,18-7-227 0 0,206-27 297 0 0,-185 35-257 0 0,-26 2-274 0 0,-61 29 156 0 0,-170 126 221 0 0,142-119-239 0 0,-1-2 0 0 0,0-1 0 0 0,-2-2 0 0 0,-21 9 96 0 0,-19 13-256 0 0,-439 270 300 0 0,-109 44 2190 0 0,407-224-974 0 0,265-143-2238 0 0,28-26-1283 0 0,-31 0-7413 0 0,-33 25 2516 0 0</inkml:trace>
  <inkml:trace contextRef="#ctx0" brushRef="#br3" timeOffset="116660.136">2130 6439 0 0 0,'0'0'200'0'0,"0"0"631"0"0,0 0 258 0 0,0 0 100 0 0,-4 0 3931 0 0,-14 0-937 0 0,-2 0-1399 0 0,-29 0 1357 0 0,40 0-3907 0 0,0-1-1 0 0,0 0 1 0 0,1 0-1 0 0,-1-1 1 0 0,1 0-1 0 0,-1-1 1 0 0,1 0-1 0 0,0 0 1 0 0,0-1 0 0 0,0 0-1 0 0,-7-4-233 0 0,-27-18 739 0 0,41 26-748 0 0,0 1-1 0 0,0 0 1 0 0,0-1 0 0 0,-1 1 0 0 0,1 0-1 0 0,0 0 1 0 0,0 0 0 0 0,0-1 0 0 0,0 1-1 0 0,0 0 1 0 0,1 0 0 0 0,-1 0 0 0 0,0 1-1 0 0,0-1 1 0 0,1 0 0 0 0,-1 0 0 0 0,1 0-1 0 0,-1 0 1 0 0,1 1 0 0 0,-1-1 0 0 0,1 0-1 0 0,0 1 1 0 0,-1-1 0 0 0,1 0 0 0 0,0 1-1 0 0,0-1 1 0 0,0 0 0 0 0,0 1 0 0 0,0-1-1 0 0,1 0 1 0 0,-1 0 0 0 0,0 1 0 0 0,1-1-1 0 0,-1 0 1 0 0,0 1 0 0 0,1-1 0 0 0,0 1 9 0 0,-1 3 4 0 0,0-1-8 0 0,-1 18-11 0 0,1-1 0 0 0,1 1 0 0 0,1-1 0 0 0,1 0-1 0 0,1 1 1 0 0,0-1 0 0 0,7 16 15 0 0,1-7-14 0 0,-2 2 1 0 0,-1-1-1 0 0,-1 1 1 0 0,-2 1-1 0 0,-1-1 1 0 0,-2 1-1 0 0,-1 12 14 0 0,-14-8 5 0 0,11-34 13 0 0,1-2 0 0 0,0-1 13 0 0,0 0 4 0 0,0 0-7 0 0,0 0 26 0 0,0 0 4 0 0,0 0 0 0 0,0 0 11 0 0,30-63 395 0 0,169-260 164 0 0,-119 197-2497 0 0,-63 106-776 0 0,-2 8-6123 0 0,-6 7-1718 0 0</inkml:trace>
  <inkml:trace contextRef="#ctx0" brushRef="#br2" timeOffset="147885.516">3958 4477 0 0 0,'86'10'536'0'0,"35"9"4404"0"0,91 14-911 0 0,122 19-1370 0 0,139 36-1667 0 0,-182-29-820 0 0,21-14-150 0 0,-162-15-14 0 0,39 6 93 0 0,71-33 119 0 0,-221 15-241 0 0,-16-14 130 0 0,-28 4 2022 0 0,-65-23-1175 0 0,6-29 90 0 0,-20-33 430 0 0,80 72-1399 0 0,-1 1 0 0 0,1 1 0 0 0,-1-1 0 0 0,0 1 1 0 0,0 0-1 0 0,-1 0 0 0 0,1 0 0 0 0,-1 0 0 0 0,1 1 0 0 0,-1 0 0 0 0,0 1 0 0 0,0-1 0 0 0,0 1 0 0 0,0 0 0 0 0,-5 0-77 0 0,11 1-86 0 0,-2 22-156 0 0,3 20 178 0 0,-14 127-37 0 0,-39-23-132 0 0,-1-69 217 0 0,53-77 15 0 0,0 0 0 0 0,0-1 0 0 0,0 1 0 0 0,0 0 0 0 0,1 0 0 0 0,-1-1 0 0 0,0 1 0 0 0,0 0 0 0 0,1 0 0 0 0,-1 0 0 0 0,0 0 0 0 0,0-1 0 0 0,1 1 0 0 0,-1 0 0 0 0,0 0 0 0 0,0 0 0 0 0,1 0 0 0 0,-1 0 0 0 0,0 0 0 0 0,0 0 0 0 0,1 0 0 0 0,-1 0 0 0 0,0 0 0 0 0,1 0 0 0 0,-1 0 1 0 0,0 0-1 0 0,1 0 0 0 0,-1 0 0 0 0,0 0 0 0 0,0 0 0 0 0,1 0 0 0 0,-1 0 0 0 0,0 0 0 0 0,0 0 0 0 0,1 0 0 0 0,-1 0 0 0 0,0 1 0 0 0,0-1 0 0 0,1 0 0 0 0,-1 0 0 0 0,0 0 0 0 0,0 1 0 0 0,1-1 0 0 0,-1 0 0 0 0,0 0 0 0 0,0 0 0 0 0,0 1 0 0 0,0-1 0 0 0,1 0 0 0 0,-1 0 0 0 0,0 1 0 0 0,0-1 1 0 0,0 0-1 0 0,0 1 0 0 0,0-1 0 0 0,0 0 0 0 0,0 0 0 0 0,0 1 0 0 0,0-1 0 0 0,0 0 0 0 0,0 1 1 0 0,179-90 232 0 0,-39 9-85 0 0,-132 74-321 0 0,0-1 383 0 0,-6-1-5778 0 0,-2 7-77 0 0,0 1-3284 0 0</inkml:trace>
  <inkml:trace contextRef="#ctx0" brushRef="#br2" timeOffset="169861.261">3222 6042 0 0 0,'0'0'0'0'0,"0"0"0"0"0,0 0 0 0 0,0 0 0 0 0,0 0 0 0 0,0 0 0 0 0,0 0 0 0 0</inkml:trace>
  <inkml:trace contextRef="#ctx0" brushRef="#br3" timeOffset="171556.221">3325 5927 0 0 0,'0'0'0'0'0,"0"0"0"0"0,0 0 0 0 0,0 0 0 0 0,0 0 0 0 0,0 0 0 0 0,0 0 0 0 0,0 0 0 0 0,0 0 0 0 0,0 0 0 0 0,0 0 0 0 0</inkml:trace>
  <inkml:trace contextRef="#ctx0" brushRef="#br3" timeOffset="173846.27">3069 6053 0 0 0,'-70'7'0'0'0,"-11"-3"0"0"0,7 36 0 0 0,13-11 0 0 0,66-30 8691 0 0,11-2-3368 0 0,32-6-2581 0 0,235-59 1877 0 0,143-64-2797 0 0,-180 62-1173 0 0,72-19 52 0 0,-129 38-516 0 0,150-59 87 0 0,-29 0 125 0 0,-104 51-283 0 0,-25-11 18 0 0,-93 47-68 0 0,5-2-13 0 0,24-16-50 0 0,87-25 63 0 0,-100 30-7 0 0,-46 25-5 0 0,-28 3-70 0 0,34-18 28 0 0,-49 24 119 0 0,-29 4 256 0 0,-169-13-505 0 0,96-7 70 0 0,-12-8 104 0 0,4 4-82 0 0,94 22 9 0 0,-2 29-551 0 0,19 70 346 0 0,-3-26 157 0 0,-3 1 0 0 0,-3-1 0 0 0,-4 1-1 0 0,-4 48 68 0 0,1-63-27 0 0,0-59 42 0 0,12-59 707 0 0,53-29-682 0 0,95-121 97 0 0,-83 113 2 0 0,-73 117-4225 0 0,-9 5-3404 0 0,1-12 422 0 0,0-6-530 0 0</inkml:trace>
  <inkml:trace contextRef="#ctx0" brushRef="#br3" timeOffset="177271.947">4247 5206 0 0 0,'0'0'213'0'0,"0"0"701"0"0,0 0 61 0 0,0 0-107 0 0,0 0-49 0 0,4 15-18 0 0,24 107 2992 0 0,-1-24 1419 0 0,-25-91 573 0 0,-6-15-2698 0 0,-1 2-4037 0 0,-14-37 1770 0 0,17-57-255 0 0,4 85-556 0 0,1 0-1 0 0,0 1 1 0 0,1-1-1 0 0,0 1 1 0 0,1 0-1 0 0,1 1 1 0 0,0-1-1 0 0,1 1 1 0 0,1 0-1 0 0,0 1 1 0 0,0 0-1 0 0,1 0 1 0 0,8-8-9 0 0,45-34-73 0 0,-60 53 64 0 0,0-1 0 0 0,0 1 0 0 0,-1 1 0 0 0,1-1 0 0 0,0 0 1 0 0,0 0-1 0 0,1 1 0 0 0,-1-1 0 0 0,0 1 0 0 0,0-1 1 0 0,0 1-1 0 0,0 0 0 0 0,0 0 0 0 0,1 0 0 0 0,-1 0 0 0 0,0 0 1 0 0,0 1-1 0 0,0-1 0 0 0,0 1 0 0 0,0-1 0 0 0,0 1 1 0 0,0 0-1 0 0,0 0 0 0 0,0 0 0 0 0,0 0 0 0 0,0 0 0 0 0,0 0 1 0 0,-1 0-1 0 0,1 1 0 0 0,0-1 0 0 0,0 2 9 0 0,0-1-46 0 0,-1 1 0 0 0,0 0-1 0 0,0-1 1 0 0,0 1 0 0 0,0 0 0 0 0,0 0-1 0 0,-1 0 1 0 0,1 0 0 0 0,-1 0-1 0 0,1 0 1 0 0,-1 0 0 0 0,0 0 0 0 0,-1 0-1 0 0,1 0 1 0 0,0 0 0 0 0,-1 0 0 0 0,1 0-1 0 0,-1-1 1 0 0,0 1 0 0 0,0 0 0 0 0,0 0-1 0 0,-1 0 1 0 0,0 0 46 0 0,-16 35-5573 0 0,16-32 2621 0 0,2 1-5296 0 0,0-6 3419 0 0</inkml:trace>
  <inkml:trace contextRef="#ctx0" brushRef="#br3" timeOffset="177688.223">4842 4760 1016 0 0,'0'0'1427'0'0,"0"0"50"0"0,0 0 206 0 0,0 0 260 0 0,0 0 102 0 0,0 0-224 0 0,0 0-425 0 0,0 0-388 0 0,0 0-262 0 0,0 0-150 0 0,0 0-47 0 0,0 0-15 0 0,0 0-50 0 0,-6 13-51 0 0,-45 100 1044 0 0,42-91-1227 0 0,3-7 929 0 0,2-6-3231 0 0,1-1-2825 0 0,-1 0-3921 0 0,4-8 4461 0 0</inkml:trace>
  <inkml:trace contextRef="#ctx0" brushRef="#br3" timeOffset="178376.765">4076 4963 0 0 0,'0'0'305'0'0,"0"0"925"0"0,0 0 181 0 0,0 0-87 0 0,0 0-97 0 0,0 0-56 0 0,0 0-32 0 0,0 0-17 0 0,0 0-22 0 0,10-8-65 0 0,31-22-67 0 0,65-2 3645 0 0,-35 13-3440 0 0,-52 10-799 0 0,-16 4 2190 0 0,-3 5-2513 0 0,-24-30 527 0 0,-60-58-2355 0 0,80 79-1200 0 0,2 4-2025 0 0,2 1-5931 0 0</inkml:trace>
  <inkml:trace contextRef="#ctx0" brushRef="#br1" timeOffset="191880.192">2520 3910 3129 0 0,'0'0'-3129'0'0</inkml:trace>
  <inkml:trace contextRef="#ctx0" brushRef="#br2" timeOffset="197694.487">3124 4591 0 0 0,'0'0'1040'0'0,"0"0"591"0"0,0 0 332 0 0,0 0 42 0 0,0 0-208 0 0,0 0-260 0 0,0 0-226 0 0,0 0-175 0 0,0 0-106 0 0,-3-6-102 0 0,-16-28 643 0 0,18 33-1464 0 0,0 1 1 0 0,-1-1-1 0 0,1 0 1 0 0,0 1 0 0 0,-1-1-1 0 0,1 1 1 0 0,-1-1-1 0 0,1 1 1 0 0,0 0-1 0 0,-1-1 1 0 0,1 1-1 0 0,-1 0 1 0 0,1 0 0 0 0,-1 0-1 0 0,1 0 1 0 0,-1 1-1 0 0,1-1 1 0 0,0 0-1 0 0,-1 0 1 0 0,1 1 0 0 0,-1-1-1 0 0,1 1 1 0 0,0-1-1 0 0,-1 1 1 0 0,1 0-1 0 0,0 0 1 0 0,0-1-1 0 0,-1 1 1 0 0,1 0 0 0 0,0 0-1 0 0,0 0 1 0 0,0 0-1 0 0,0 0 1 0 0,0 1-1 0 0,0-1 1 0 0,1 0 0 0 0,-2 1-108 0 0,-35 49-363 0 0,25-33 351 0 0,5-7 5 0 0,0-1-1 0 0,0 1 0 0 0,1 0 0 0 0,1 0 1 0 0,0 0-1 0 0,0 1 0 0 0,1 0 0 0 0,1 0 1 0 0,0 0-1 0 0,0 0 0 0 0,1 1 0 0 0,1 3 8 0 0,1-13-1 0 0,-1 0-10 0 0,0 1 0 0 0,1-1-1 0 0,0 1 1 0 0,0-1 0 0 0,0 1 0 0 0,0-1 0 0 0,0 1 0 0 0,1-1 0 0 0,-1 1 0 0 0,1-1-1 0 0,0 1 1 0 0,0-1 0 0 0,1 0 0 0 0,-1 0 0 0 0,1 1 0 0 0,-1-1 0 0 0,1 0 0 0 0,0 0 0 0 0,0 0-1 0 0,0-1 1 0 0,1 1 0 0 0,-1-1 0 0 0,1 1 0 0 0,-1-1 0 0 0,1 0 0 0 0,1 1 11 0 0,-1-1 29 0 0,1 0 0 0 0,0-1 0 0 0,0 0 0 0 0,0 1 0 0 0,0-1 0 0 0,0-1 0 0 0,0 1 0 0 0,0-1 0 0 0,0 1 0 0 0,0-1 0 0 0,0 0 0 0 0,0-1 0 0 0,0 1 0 0 0,0-1 1 0 0,1 1-1 0 0,-2-1 0 0 0,1-1 0 0 0,0 1 0 0 0,0 0 0 0 0,0-1 0 0 0,0 0 0 0 0,-1 0 0 0 0,1 0 0 0 0,-1 0 0 0 0,0-1 0 0 0,1 1 0 0 0,-1-1-29 0 0,75-89 842 0 0,-68 78-824 0 0,71-157 401 0 0,-72 147-450 0 0,-1 0 1 0 0,-1-1-1 0 0,-1 0 1 0 0,-1 0-1 0 0,-1-1 1 0 0,-1 1-1 0 0,-1-1 1 0 0,-2-15 30 0 0,0 31-109 0 0,-1 1 0 0 0,0 0 1 0 0,0 0-1 0 0,-1 0 0 0 0,0 0 0 0 0,0 0 1 0 0,-1 0-1 0 0,0 0 0 0 0,-1 1 1 0 0,0 0-1 0 0,-1-1 0 0 0,1 2 0 0 0,-1-1 1 0 0,-1 0-1 0 0,0 1 0 0 0,0 0 0 0 0,-4-3 109 0 0,8 8-66 0 0,0 1 0 0 0,-1-1 0 0 0,0 1 0 0 0,1 0 0 0 0,-1 0-1 0 0,1 0 1 0 0,-1 1 0 0 0,0-1 0 0 0,0 0 0 0 0,1 1 0 0 0,-1 0-1 0 0,0 0 1 0 0,0 0 0 0 0,0 0 0 0 0,1 0 0 0 0,-1 0 0 0 0,0 1-1 0 0,0 0 1 0 0,1-1 0 0 0,-1 1 0 0 0,0 0 0 0 0,1 0 0 0 0,-1 0-1 0 0,1 1 1 0 0,-1-1 0 0 0,1 0 0 0 0,0 1 0 0 0,-1 0 0 0 0,1 0-1 0 0,-1 0 67 0 0,-59 63-547 0 0,59-60 576 0 0,0 1-1 0 0,1 0 1 0 0,0-1 0 0 0,0 1-1 0 0,0 0 1 0 0,1 0 0 0 0,0 0-1 0 0,0 0 1 0 0,0 0 0 0 0,1 0 0 0 0,0 0-1 0 0,0 1 1 0 0,1-1 0 0 0,-1 0-1 0 0,1 0 1 0 0,1 0 0 0 0,-1 0-1 0 0,1 0 1 0 0,0-1 0 0 0,1 1 0 0 0,-1 0-1 0 0,1-1 1 0 0,0 0 0 0 0,0 1-1 0 0,1-1 1 0 0,-1 0 0 0 0,1-1-1 0 0,0 1 1 0 0,5 3-29 0 0,23 29 562 0 0,-2 2-1 0 0,-2 1 0 0 0,-1 1 1 0 0,14 32-562 0 0,-22-15 278 0 0,-17-32-3654 0 0,-5-27-9388 0 0,2-2 8939 0 0</inkml:trace>
  <inkml:trace contextRef="#ctx0" brushRef="#br2" timeOffset="198264.334">2924 3980 0 0 0,'0'0'1639'0'0,"0"0"380"0"0,0 0 192 0 0,0 0-149 0 0,0 0-386 0 0,0 0-421 0 0,0 0-300 0 0,0 0-116 0 0,0 0 4 0 0,0 0 9 0 0,2-2 4 0 0,8-3-398 0 0,0 1-1 0 0,1 1 0 0 0,-1-1 1 0 0,1 2-1 0 0,0-1 0 0 0,-1 2 0 0 0,1-1 1 0 0,0 1-1 0 0,0 1 0 0 0,2 0-457 0 0,18-2 286 0 0,155-20 679 0 0,-167 15 676 0 0,-19 6-1397 0 0,-6-18 693 0 0,-10-3-542 0 0,-33-33 54 0 0,-7 2-301 0 0,-14-16-2988 0 0,63 56-486 0 0,4-2-5792 0 0,2 11-443 0 0</inkml:trace>
  <inkml:trace contextRef="#ctx0" brushRef="#br1" timeOffset="202202.688">2699 6012 0 0 0,'0'0'436'0'0,"0"0"315"0"0,0 0 113 0 0,0 0-21 0 0,0 0-62 0 0,0-29 4821 0 0,-2-60-1051 0 0,-6-44-2370 0 0,-8-98-585 0 0,0 98-853 0 0,7-11-387 0 0,-1-114 492 0 0,-28 61-176 0 0,-12-10-273 0 0,17 38 32 0 0,9-23-150 0 0,7-7 225 0 0,1 59-168 0 0,-15-18 284 0 0,16 84-470 0 0,-37-267 408 0 0,34 174-324 0 0,1-94-97 0 0,-3 11 63 0 0,7 128-135 0 0,-2-21 72 0 0,-1 54-38 0 0,8 52 61 0 0,6 31-322 0 0,-3 15-7822 0 0,5-8 3606 0 0,0-1-1302 0 0,0 0-685 0 0</inkml:trace>
  <inkml:trace contextRef="#ctx0" brushRef="#br1" timeOffset="205127.782">2257 2378 0 0 0,'0'0'449'0'0,"-7"-7"2703"0"0,5 4 5579 0 0,2 2-8312 0 0,-7-31 5426 0 0,5 10-4769 0 0,-12-86 1224 0 0,15 83-2015 0 0,18-102 450 0 0,-7-281 456 0 0,-12 218-841 0 0,-16 79-142 0 0,2-29-156 0 0,0-14 15 0 0,1 65-20 0 0,-3-48 35 0 0,10-2 70 0 0,4 91 39 0 0,-3 48-82 0 0,6 0-5430 0 0,13 3 377 0 0,-1-3-4533 0 0,-3 0 3778 0 0</inkml:trace>
  <inkml:trace contextRef="#ctx0" brushRef="#br1" timeOffset="207135.442">1241 379 0 0 0,'0'0'599'0'0,"0"0"698"0"0,0 0 206 0 0,0 0 154 0 0,0 0 159 0 0,0 0 30 0 0,0 0-150 0 0,0 0-251 0 0,0 0-280 0 0,0 0-242 0 0,0 0-154 0 0,-4-4-90 0 0,2 2-656 0 0,2 1 5 0 0,0 1 1 0 0,0-1 0 0 0,0 0-1 0 0,-1 1 1 0 0,1-1 0 0 0,0 0 0 0 0,-1 1-1 0 0,1-1 1 0 0,-1 1 0 0 0,1-1 0 0 0,-1 1-1 0 0,1-1 1 0 0,-1 1 0 0 0,1-1-1 0 0,-1 1 1 0 0,1-1 0 0 0,-1 1 0 0 0,0 0-1 0 0,1-1 1 0 0,-1 1 0 0 0,0 0 0 0 0,1 0-1 0 0,-1-1 1 0 0,0 1 0 0 0,1 0-1 0 0,-1 0 1 0 0,0 0 0 0 0,1 0 0 0 0,-1 0-1 0 0,0 0 1 0 0,0 0 0 0 0,1 0 0 0 0,-1 0-1 0 0,0 0 1 0 0,1 0 0 0 0,-1 0-1 0 0,0 1 1 0 0,1-1 0 0 0,-1 0 0 0 0,0 0-1 0 0,1 1 1 0 0,-1-1 0 0 0,0 0 0 0 0,1 1-1 0 0,-1-1 1 0 0,1 1 0 0 0,-1-1-1 0 0,1 1 1 0 0,-1-1 0 0 0,1 1 0 0 0,-1-1-1 0 0,1 1 1 0 0,0 0 0 0 0,-1-1 0 0 0,1 1-1 0 0,0-1 1 0 0,-1 1 0 0 0,1 0-1 0 0,0-1 1 0 0,0 1 0 0 0,0 0 0 0 0,-1 0-1 0 0,1-1 1 0 0,0 1 0 0 0,0 0 0 0 0,0-1-1 0 0,0 1 1 0 0,0 0 0 0 0,0 0-29 0 0,-7 28 207 0 0,2 1 1 0 0,0 0 0 0 0,2 0 0 0 0,1 0-1 0 0,2 0 1 0 0,1 1 0 0 0,1-1-1 0 0,2 2-207 0 0,-3-20 4 0 0,0-1 0 0 0,2 1 0 0 0,-1-1-1 0 0,1 1 1 0 0,1-1 0 0 0,0 0 0 0 0,1 0-1 0 0,0-1 1 0 0,1 1 0 0 0,0-1 0 0 0,5 7-4 0 0,-9-16 33 0 0,0 0 1 0 0,0-1-1 0 0,0 0 1 0 0,0 1 0 0 0,0-1-1 0 0,0 0 1 0 0,0 0-1 0 0,0 0 1 0 0,0 0-1 0 0,0 0 1 0 0,0 0-1 0 0,0-1 1 0 0,0 1 0 0 0,0-1-1 0 0,0 1 1 0 0,0-1-1 0 0,-1 0 1 0 0,1 0-1 0 0,0 0 1 0 0,0 0-1 0 0,-1 0 1 0 0,1 0 0 0 0,-1 0-1 0 0,1 0 1 0 0,-1-1-1 0 0,1 1 1 0 0,-1-1-1 0 0,0 1 1 0 0,1-1-1 0 0,-1 1 1 0 0,0-1 0 0 0,0 0-1 0 0,0 0 1 0 0,0 1-1 0 0,-1-1 1 0 0,1 0-1 0 0,0 0 1 0 0,-1 0-1 0 0,0 0 1 0 0,1 0 0 0 0,-1-2-34 0 0,3-1 32 0 0,140-285 695 0 0,-41 117-710 0 0,-101 174-32 0 0,0-1 0 0 0,0 1 0 0 0,0-1-1 0 0,0 1 1 0 0,0 0 0 0 0,0-1 0 0 0,0 1 0 0 0,0 0 0 0 0,-1 0-1 0 0,1 0 1 0 0,0-1 0 0 0,0 1 0 0 0,-1 0 0 0 0,1 0-1 0 0,0 0 1 0 0,-1 0 0 0 0,1 0 0 0 0,-1 1 0 0 0,0-1-1 0 0,1 0 1 0 0,-1 0 0 0 0,0 0 0 0 0,1 0 0 0 0,-1 0 0 0 0,0 1-1 0 0,0-1 1 0 0,0 0 0 0 0,0 0 0 0 0,0 0 0 0 0,0 0-1 0 0,-1 1 1 0 0,1-1 0 0 0,0 0 0 0 0,0 0 0 0 0,-1 0-1 0 0,1 0 16 0 0,0 1-8 0 0,3 447 176 0 0,3-282-216 0 0,-1-126 41 0 0,-1 0-1 0 0,-1 1 1 0 0,-3-1-1 0 0,-2 1 1 0 0,-1-1-1 0 0,-2 0 1 0 0,-2 0-1 0 0,-1-1 1 0 0,-3 1-1 0 0,-1-2 1 0 0,-2 0 0 0 0,-1 0-1 0 0,-7 8 8 0 0,11-28 9 0 0,-1-1-1 0 0,-1 0 1 0 0,-1-1-1 0 0,0 0 1 0 0,-1-1-1 0 0,0-1 1 0 0,-2-1-1 0 0,1 0 1 0 0,-2-1-1 0 0,-6 4-8 0 0,22-16 14 0 0,1 0-1 0 0,0 0 1 0 0,-1 0-1 0 0,1-1 0 0 0,-1 1 1 0 0,0 0-1 0 0,1-1 0 0 0,-1 1 1 0 0,1-1-1 0 0,-1 1 1 0 0,0-1-1 0 0,0 0 0 0 0,1 0 1 0 0,-1 0-1 0 0,0 0 0 0 0,1 0 1 0 0,-1 0-1 0 0,0 0 1 0 0,1 0-1 0 0,-1-1 0 0 0,0 1 1 0 0,1-1-1 0 0,-1 1 0 0 0,0-1 1 0 0,1 0-1 0 0,-1 1 1 0 0,1-1-1 0 0,-1 0 0 0 0,1 0 1 0 0,0 0-1 0 0,-1 0 0 0 0,1 0 1 0 0,0-1-1 0 0,0 1 1 0 0,0 0-1 0 0,0-1 0 0 0,0 1 1 0 0,0 0-1 0 0,0-1 1 0 0,0 1-1 0 0,0-1 0 0 0,1 0 1 0 0,-1 1-1 0 0,1-1 0 0 0,-1 0-13 0 0,-12-84-145 0 0,19-97-1708 0 0,10 64-6261 0 0,-11 87 2389 0 0,-3 6 152 0 0</inkml:trace>
  <inkml:trace contextRef="#ctx0" brushRef="#br1" timeOffset="207398.334">1937 37 320 0 0,'0'0'1258'0'0,"0"0"-170"0"0,0 0 224 0 0,0 0 438 0 0,0 0 348 0 0,0 0 75 0 0,0 0-253 0 0,0 0-375 0 0,0 0-311 0 0,0 0-242 0 0,0 0-150 0 0,0 0-56 0 0,0 0-3 0 0,6-5-28 0 0,18-15-32 0 0,-24 38 1873 0 0,-89 146-522 0 0,55-86-2091 0 0,23-41-2162 0 0,11-29-2447 0 0,1-1-3884 0 0,1-4-407 0 0</inkml:trace>
  <inkml:trace contextRef="#ctx0" brushRef="#br1" timeOffset="215570.297">3240 6204 0 0 0,'-138'0'0'0'0,"132"0"0"0"0,1 0 0 0 0,0 0 0 0 0,0 0 0 0 0,-1-1 0 0 0,1 1 0 0 0,0-1 0 0 0,0-1 0 0 0,0 1 0 0 0,0-1 0 0 0,0 0 0 0 0,0 0 0 0 0,0 0 0 0 0,0-1 0 0 0,1 1 0 0 0,-1-1 0 0 0,1 0 0 0 0,0-1 0 0 0,0 1 0 0 0,0-1 0 0 0,0 1 0 0 0,1-1 0 0 0,-2-2 0 0 0,-22-16 0 0 0,25 21 0 0 0,-11-6 110 0 0,-5 4 4325 0 0,97 3 5444 0 0,10 1-6844 0 0,127-10-1825 0 0,158-20 153 0 0,-82 29-943 0 0,57-8 158 0 0,-34-27-195 0 0,-172 23-259 0 0,188-6 116 0 0,-75 13 28 0 0,386-20 313 0 0,-458 24-334 0 0,103-17-247 0 0,283-18 164 0 0,-249 32-111 0 0,-170-8-14 0 0,254-43 41 0 0,-161 27-165 0 0,-17 2 113 0 0,-81 25-34 0 0,-145 1 18 0 0,-1 0 8 0 0,0 0-8 0 0,0 0 3 0 0,0 0 2 0 0,0 0-1 0 0,0 0-24 0 0,0 0-6 0 0,0 0-28 0 0,0 0-40 0 0,0 0-70 0 0,-8 0-5511 0 0,4 0-2268 0 0,3 0-1415 0 0</inkml:trace>
  <inkml:trace contextRef="#ctx0" brushRef="#br1" timeOffset="216664.341">9343 5758 0 0 0,'0'0'1358'0'0,"0"0"107"0"0,0 0 169 0 0,0 0 293 0 0,0 0 255 0 0,0 0 46 0 0,0 0-235 0 0,0 0-328 0 0,0 0-323 0 0,0 0-284 0 0,0 0-200 0 0,0 0-132 0 0,0 0-99 0 0,-1-6-78 0 0,-6-17 1026 0 0,-33 74-1117 0 0,-132 155 139 0 0,-46-11-710 0 0,188-166-350 0 0,40-52-12366 0 0,11-23 3992 0 0,-17 39 8837 0 0</inkml:trace>
  <inkml:trace contextRef="#ctx0" brushRef="#br1" timeOffset="216925.562">8952 5637 0 0 0,'0'0'383'0'0,"0"0"992"0"0,0 0 249 0 0,0 0-41 0 0,0 0 109 0 0,0 0 61 0 0,0 0-164 0 0,0 0-292 0 0,0 0-324 0 0,0 0-225 0 0,0 0-107 0 0,0 0-36 0 0,-3 11-60 0 0,-11 38-51 0 0,26 2 658 0 0,-7-41-872 0 0,11 16 270 0 0,0-1 0 0 0,1-1 0 0 0,2-1 0 0 0,0 0 0 0 0,17 14-550 0 0,66 85 887 0 0,-96-115-888 0 0,-1 0 0 0 0,0 0 0 0 0,-1 1 0 0 0,1 0 0 0 0,-2 0 0 0 0,1 0 0 0 0,-1 0 0 0 0,0 0 0 0 0,-1 1 0 0 0,0 0 0 0 0,0-1 0 0 0,-1 1 0 0 0,0 0 0 0 0,0 0 0 0 0,-1-1 0 0 0,0 1 0 0 0,-1 0 0 0 0,0 0 0 0 0,-2 6 1 0 0,-2-6-337 0 0,0-2-2970 0 0,9-8-8837 0 0,-1-2 7580 0 0</inkml:trace>
  <inkml:trace contextRef="#ctx0" brushRef="#br1" timeOffset="217392.692">9742 5467 0 0 0,'0'0'788'0'0,"0"0"182"0"0,0 0-51 0 0,0 0 55 0 0,0 0 340 0 0,0 0 337 0 0,0 0 7 0 0,0 0-294 0 0,0 0-374 0 0,0 0-260 0 0,0 0-45 0 0,0 0 75 0 0,0 0 79 0 0,0 6-5 0 0,-14 83 2386 0 0,-27-37-2593 0 0,39-50-920 0 0,2-2-10324 0 0,4-2 7388 0 0,-1-1-955 0 0</inkml:trace>
  <inkml:trace contextRef="#ctx0" brushRef="#br1" timeOffset="218477.128">9718 5489 0 0 0,'6'-2'691'0'0,"19"-8"138"0"0,-19 8 45 0 0,-6 2 43 0 0,0 0 41 0 0,0 0 37 0 0,0 0 69 0 0,0 0 38 0 0,0 0-33 0 0,0 0-123 0 0,-29 0 4470 0 0,-2 56-4064 0 0,-9 5-517 0 0,-23 1-350 0 0,93-61-2845 0 0,-15-5-393 0 0,-1 1-3510 0 0,-8-1 106 0 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  <inkml:trace contextRef="#ctx0" brushRef="#br2" timeOffset="283503.011">5922 4098 5953 0 0,'0'0'930'0'0,"0"0"-266"0"0,0 0-77 0 0,0 0 197 0 0,0 0 185 0 0,0 0-8 0 0,0 0-191 0 0,0 0-261 0 0,0 0-203 0 0,0 0-72 0 0,0 0-13 0 0,4 16-5 0 0,26 108 534 0 0,-19-89-424 0 0,-1 0 0 0 0,-2 1 0 0 0,-1 0 1 0 0,-2 1-1 0 0,-2-1 0 0 0,-1 1 0 0 0,-1 0 1 0 0,-3 1-327 0 0,-14-2 1501 0 0,16-35-1227 0 0,0-1 44 0 0,0 0 24 0 0,0 0 31 0 0,0 0 21 0 0,0 0-10 0 0,-7-59 1668 0 0,7 41-1850 0 0,-2-20-10 0 0,2 0-1 0 0,2 0 1 0 0,1 0 0 0 0,2 0-1 0 0,2 1 1 0 0,1-1-1 0 0,7-14-191 0 0,-1 13 19 0 0,-9 22-14 0 0,1 1 0 0 0,0-1 1 0 0,1 1-1 0 0,1 0 0 0 0,1 1 1 0 0,0 0-1 0 0,1 0 0 0 0,3-2-5 0 0,-12 15-10 0 0,1 1 0 0 0,-1-1 0 0 0,1 1 0 0 0,0 0 0 0 0,-1-1 0 0 0,1 1 0 0 0,0 0 0 0 0,0 0 0 0 0,0 0-1 0 0,0 1 1 0 0,-1-1 0 0 0,1 0 0 0 0,0 1 0 0 0,0-1 0 0 0,1 1 0 0 0,-1 0 0 0 0,0-1 0 0 0,0 1 0 0 0,0 0-1 0 0,0 0 1 0 0,0 1 0 0 0,0-1 0 0 0,0 0 0 0 0,0 1 0 0 0,0-1 0 0 0,0 1 0 0 0,0 0 0 0 0,0-1 0 0 0,0 1-1 0 0,0 0 1 0 0,-1 0 0 0 0,1 0 0 0 0,0 1 0 0 0,-1-1 0 0 0,1 0 0 0 0,0 1 0 0 0,-1-1 0 0 0,0 1 0 0 0,1-1-1 0 0,-1 1 1 0 0,0-1 0 0 0,0 1 10 0 0,7 12 26 0 0,-2 1 0 0 0,1-1 1 0 0,-2 1-1 0 0,0 0 0 0 0,-1 1 0 0 0,-1-1 0 0 0,0 1 0 0 0,-1 0 0 0 0,0 10-26 0 0,-2-26-139 0 0,1 1-113 0 0,-1-2-3972 0 0,-1-6-6916 0 0,1 3 3378 0 0</inkml:trace>
  <inkml:trace contextRef="#ctx0" brushRef="#br2" timeOffset="284374.065">5871 3847 2585 0 0,'0'0'1533'0'0,"0"0"-39"0"0,0 0 173 0 0,0 0 273 0 0,0 0 138 0 0,0 0-103 0 0,0 0-312 0 0,0 0-344 0 0,0 0-275 0 0,0 0-205 0 0,0 0-149 0 0,0 0-73 0 0,-5 0-50 0 0,-2 0-508 0 0,-6 0 669 0 0,28-4 443 0 0,203-33 1456 0 0,-161 19-487 0 0,-82-4-1750 0 0,-47-59-734 0 0,64 59-2550 0 0,6 8-6934 0 0,2 10-1992 0 0</inkml:trace>
  <inkml:trace contextRef="#ctx0" brushRef="#br0" timeOffset="288971.611">6441 4639 0 0 0,'0'0'1360'0'0,"0"0"59"0"0,0 0-12 0 0,0 0-50 0 0,2-3-104 0 0,-2 2-286 0 0,5-9-1671 0 0,-2 7 3715 0 0,0 1 4264 0 0,-3 2-7018 0 0,32 34 1825 0 0,-24-18-1918 0 0,1 1-1 0 0,-2-1 0 0 0,0 2 1 0 0,-1-1-1 0 0,-1 0 0 0 0,-1 1 1 0 0,0 0-1 0 0,-1 0 1 0 0,-1 1-1 0 0,-1-1 0 0 0,-1 0 1 0 0,-1 18-164 0 0,16 27 166 0 0,-4-31-18 0 0,-11-31-130 0 0,0-1 8 0 0,0 0-26 0 0,0 0 16 0 0,0 0 0 0 0,0 0-5 0 0,3 14 871 0 0,-3-13-884 0 0,0-1 28 0 0,0 0-10 0 0,0 0 5 0 0,0 0 3 0 0,0 0 0 0 0,0 0 5 0 0,0 0 23 0 0,0 0 4 0 0,0 0-14 0 0,0 0 32 0 0,0 0 1 0 0,0 0 9 0 0,0 0 43 0 0,0 0-6 0 0,0 0 8 0 0,0 0-7 0 0,0 0-8 0 0,0 0 5 0 0,0 0 8 0 0,0 0 18 0 0,0 0-22 0 0,0 0 1 0 0,0 0-8 0 0,0 0-19 0 0,0 0 6 0 0,-108 48 29 0 0,-8 25-360 0 0,65-46 225 0 0,21-17-25 0 0,26-6 286 0 0,4-4-252 0 0,4-33 895 0 0,-21-23-2036 0 0,14 49-1928 0 0,1 0-7030 0 0,2 7-1542 0 0</inkml:trace>
  <inkml:trace contextRef="#ctx0" brushRef="#br0" timeOffset="290011.512">6403 4650 0 0 0,'0'0'477'0'0,"0"0"112"0"0,0 0 4 0 0,0 0 7 0 0,0 0 18 0 0,-5-9 450 0 0,4 7 7992 0 0,-56 24-6391 0 0,-39 14-1139 0 0,80-28-402 0 0,-4-1-693 0 0,20-7-443 0 0,0 0-46 0 0,0 0-110 0 0,0 0-220 0 0,0 0-487 0 0,0 0-1033 0 0,0 0-2802 0 0,0 0-4802 0 0</inkml:trace>
  <inkml:trace contextRef="#ctx0" brushRef="#br0" timeOffset="291895.544">6191 4672 0 0 0,'-5'0'89'0'0,"5"0"390"0"0,0 0 217 0 0,0 0 34 0 0,0 0 3 0 0,0 0-2 0 0,0 0 13 0 0,0 0 42 0 0,0 0 25 0 0,0 0 25 0 0,0 0-1 0 0,0 0-55 0 0,0 0-60 0 0,0 0-84 0 0,0 0-77 0 0,0 0-74 0 0,0 19 1364 0 0,2 20-1331 0 0,1 0 0 0 0,3 0 0 0 0,1-1 1 0 0,1 0-1 0 0,10 22-518 0 0,-7-22-224 0 0,-2-1 0 0 0,-2 1 0 0 0,-1 0 0 0 0,-1 1 0 0 0,-3 3 224 0 0,-2-42-688 0 0,0 0-398 0 0,0 0-644 0 0,0-1-2357 0 0,0-1 2503 0 0,0 2 863 0 0,0-4-3353 0 0</inkml:trace>
  <inkml:trace contextRef="#ctx0" brushRef="#br0" timeOffset="292836.07">6657 4889 0 0 0,'0'0'1146'0'0,"0"0"397"0"0,0 0 92 0 0,0 0-175 0 0,0 0-190 0 0,0 0-121 0 0,0 0-57 0 0,0 0-65 0 0,0 0-87 0 0,0 0-82 0 0,32-3-86 0 0,105-13-21 0 0,467-72 3515 0 0,-142 30-3450 0 0,-96 28-614 0 0,-365 30-202 0 0,5-1 3 0 0,-1 1 1 0 0,0 0-1 0 0,0 0 1 0 0,0 0 0 0 0,1 1-1 0 0,-1 0 1 0 0,0 0-1 0 0,0 0 1 0 0,0 0-1 0 0,0 1 1 0 0,0 0-1 0 0,0 0 1 0 0,-1 0 0 0 0,1 1-1 0 0,2 2-3 0 0,-5-2 12 0 0,-1 0 1 0 0,-1 1-1 0 0,1-1 0 0 0,0 1 1 0 0,-1-1-1 0 0,0 1 0 0 0,1-1 0 0 0,-2 1 1 0 0,1-1-1 0 0,0 1 0 0 0,-1-1 1 0 0,1 1-1 0 0,-1-1 0 0 0,0 0 1 0 0,0 1-1 0 0,0-1 0 0 0,-1 0 0 0 0,0 1-12 0 0,-102 120 290 0 0,103-123-290 0 0,0 0-1 0 0,-1 0 1 0 0,1 0 0 0 0,0 1-1 0 0,0-1 1 0 0,1 0 0 0 0,-1 0-1 0 0,0 0 1 0 0,0 1 0 0 0,1-1-1 0 0,-1 1 1 0 0,0-1 0 0 0,1 0-1 0 0,0 1 1 0 0,-1-1 0 0 0,1 1-1 0 0,0-1 1 0 0,0 1 0 0 0,-1-1 0 0 0,1 1-1 0 0,0-1 1 0 0,1 1 0 0 0,-1-1-1 0 0,0 1 1 0 0,0-1 0 0 0,1 1-1 0 0,-1-1 1 0 0,0 1 0 0 0,1-1-1 0 0,0 0 1 0 0,-1 1 0 0 0,1-1-1 0 0,0 0 1 0 0,0 1 0 0 0,0-1 0 0 0,0 0-1 0 0,0 0 1 0 0,0 0 0 0 0,0 0-1 0 0,0 0 1 0 0,0 0 0 0 0,0 0-1 0 0,0 0 1 0 0,1 0 0 0 0,-1-1-1 0 0,0 1 1 0 0,1 0 0 0 0,-1-1-1 0 0,1 1 1 0 0,-1-1 0 0 0,1 0-1 0 0,-1 1 1 0 0,2-1 0 0 0,83 9 202 0 0,-84-9-194 0 0,109-5 670 0 0,1-5 0 0 0,77-19-678 0 0,23 3-458 0 0,-166 23-3210 0 0,-2 2-3448 0 0,-30 1-2682 0 0</inkml:trace>
  <inkml:trace contextRef="#ctx0" brushRef="#br0" timeOffset="293925.99">9724 4863 0 0 0,'0'0'457'0'0,"0"0"660"0"0,0 0 100 0 0,0 0 40 0 0,0 0 139 0 0,0 0 61 0 0,0 0-62 0 0,0 0-154 0 0,0 0-216 0 0,0 0-173 0 0,0 0-191 0 0,0 0-149 0 0,0 0-98 0 0,-17-1-56 0 0,-53-2-26 0 0,67 2-280 0 0,-1 1 1 0 0,0 1 0 0 0,1-1-1 0 0,-1 0 1 0 0,1 1-1 0 0,-1 0 1 0 0,1 0-1 0 0,-1 0 1 0 0,1 0-1 0 0,-1 1 1 0 0,1-1-1 0 0,0 1 1 0 0,0 0-1 0 0,0 0 1 0 0,0 0-1 0 0,0 0 1 0 0,0 0 0 0 0,0 1-1 0 0,1-1 1 0 0,-1 1-1 0 0,0 1-52 0 0,-6 6 127 0 0,1-4-86 0 0,1 0 1 0 0,1 1 0 0 0,-1 0-1 0 0,1 0 1 0 0,1 0 0 0 0,-1 1 0 0 0,1 0-1 0 0,1 0 1 0 0,-1 0 0 0 0,1 0 0 0 0,1 1-1 0 0,-1 0 1 0 0,2 0 0 0 0,-1 0 0 0 0,1 0-1 0 0,0 0 1 0 0,1 0 0 0 0,0 1 0 0 0,1-1-1 0 0,0 8-41 0 0,3-13 70 0 0,-1-1 0 0 0,1 1 0 0 0,0-1 0 0 0,0 0 0 0 0,0 0 0 0 0,0 0 0 0 0,1 0 0 0 0,-1 0-1 0 0,1-1 1 0 0,-1 1 0 0 0,1-1 0 0 0,0 0 0 0 0,0 0 0 0 0,0-1 0 0 0,0 1 0 0 0,1-1 0 0 0,-1 0 0 0 0,0 0-1 0 0,1 0 1 0 0,-1-1 0 0 0,0 1 0 0 0,1-1 0 0 0,-1 0 0 0 0,0-1 0 0 0,1 1 0 0 0,-1-1 0 0 0,4 0-70 0 0,-6 1 54 0 0,15-3 310 0 0,1 0-1 0 0,-1-1 1 0 0,0-1 0 0 0,0-1-1 0 0,0 0 1 0 0,-1-1 0 0 0,0-1 0 0 0,14-9-364 0 0,-30 17 0 0 0,26-16 281 0 0,0 0-1 0 0,-1-2 1 0 0,-1-1 0 0 0,-1-1-1 0 0,-1-1 1 0 0,0 0 0 0 0,-2-2-1 0 0,-1-1 1 0 0,13-20-281 0 0,-21 30 30 0 0,-1-2 0 0 0,-1 1-1 0 0,0-1 1 0 0,-1 0 0 0 0,-1-1 0 0 0,-1 0 0 0 0,0 0 0 0 0,-1-1 0 0 0,-1 0-1 0 0,0 1 1 0 0,-2-1 0 0 0,0 0 0 0 0,0-17-30 0 0,-3 30-57 0 0,-1 1 1 0 0,1 0-1 0 0,-1 0 1 0 0,0 0-1 0 0,0 0 0 0 0,0 0 1 0 0,0 0-1 0 0,-1 0 1 0 0,1 1-1 0 0,-1-1 0 0 0,0 1 1 0 0,0 0-1 0 0,0-1 1 0 0,-1 2-1 0 0,1-1 0 0 0,-1 0 1 0 0,0 1-1 0 0,1-1 1 0 0,-1 1-1 0 0,0 0 0 0 0,0 0 1 0 0,-1 1-1 0 0,1-1 1 0 0,0 1-1 0 0,0 0 0 0 0,-1 0 1 0 0,1 1-1 0 0,-1-1 1 0 0,1 1-1 0 0,-1 0 0 0 0,1 0 1 0 0,0 0-1 0 0,-1 1 1 0 0,1-1-1 0 0,-1 1 0 0 0,1 0 1 0 0,0 1-1 0 0,-1-1 1 0 0,1 1-1 0 0,0 0 0 0 0,0 0 1 0 0,0 0-1 0 0,-3 2 57 0 0,-8 7-91 0 0,0 1-1 0 0,0 1 0 0 0,1 0 1 0 0,1 1-1 0 0,0 0 0 0 0,1 1 1 0 0,1 0-1 0 0,0 1 0 0 0,1 0 1 0 0,1 1-1 0 0,-7 17 92 0 0,10-21-31 0 0,1 1 0 0 0,1-1 1 0 0,0 1-1 0 0,0 1 0 0 0,2-1 0 0 0,0 0 0 0 0,0 0 1 0 0,1 1-1 0 0,1-1 0 0 0,1 1 0 0 0,0 3 31 0 0,0-12-1 0 0,1-1-1 0 0,0 1 1 0 0,0-1-1 0 0,1 1 1 0 0,-1-1-1 0 0,1 0 1 0 0,0 0-1 0 0,0 0 1 0 0,1-1-1 0 0,0 1 1 0 0,0-1-1 0 0,0 1 1 0 0,0-1-1 0 0,0-1 1 0 0,1 1 0 0 0,0 0-1 0 0,0-1 1 0 0,0 0-1 0 0,0 0 1 0 0,0-1-1 0 0,2 1 2 0 0,120 33 153 0 0,-101-32-125 0 0,1-2 0 0 0,-1-1 1 0 0,0-1-1 0 0,1-1 1 0 0,-1-1-1 0 0,16-4-28 0 0,-14-1-402 0 0,36-10-868 0 0,-24 1-8036 0 0,-30 12 252 0 0</inkml:trace>
  <inkml:trace contextRef="#ctx0" brushRef="#br0" timeOffset="294343.112">10712 4724 1272 0 0,'0'0'2418'0'0,"0"0"-117"0"0,0 0 7 0 0,0 0 58 0 0,0 0-82 0 0,0 0-206 0 0,0 0-391 0 0,0 0-404 0 0,0 0-283 0 0,0 0-287 0 0,0 0-193 0 0,0 0-108 0 0,0 0-92 0 0,-6 5-32 0 0,-73 93 673 0 0,-51 85-1189 0 0,75-134-3466 0 0,34-38-1472 0 0,0 0-4499 0 0,13-8 6207 0 0</inkml:trace>
  <inkml:trace contextRef="#ctx0" brushRef="#br0" timeOffset="294649.475">10399 4760 1864 0 0,'0'0'2790'0'0,"0"0"-1197"0"0,0 0-522 0 0,0 0 115 0 0,0 0 352 0 0,0 0 213 0 0,0 0-84 0 0,0 0-282 0 0,0 0-281 0 0,0 0-235 0 0,0 0-194 0 0,0 0-145 0 0,0 0-121 0 0,17 33-88 0 0,54 101-91 0 0,-69-128-207 0 0,1-1 1 0 0,0 1-1 0 0,0-1 1 0 0,0 1 0 0 0,0-1-1 0 0,1 0 1 0 0,0 0-1 0 0,0 0 1 0 0,1-1-1 0 0,-1 1 1 0 0,1-1-1 0 0,0 0 1 0 0,0-1 0 0 0,2 2-24 0 0,11 6 55 0 0,-5-1-137 0 0,0-2 1 0 0,1 1-1 0 0,1-2 0 0 0,-1 0 1 0 0,1-1-1 0 0,0 0 0 0 0,0-1 1 0 0,1-1 81 0 0,32 2-4214 0 0,-2-14-5431 0 0,-36 7 4789 0 0</inkml:trace>
  <inkml:trace contextRef="#ctx0" brushRef="#br0" timeOffset="295107.859">11123 4757 2513 0 0,'0'0'1775'0'0,"0"0"-115"0"0,0 0 79 0 0,0 0 168 0 0,0 0-3 0 0,0 0-225 0 0,0 0-369 0 0,0 0-394 0 0,0 0-332 0 0,0 0-238 0 0,0 0-145 0 0,0 0-86 0 0,-31 31-58 0 0,-91 98-22 0 0,85-72-59 0 0,37-50 1 0 0,0-3 15 0 0,0-1-1 0 0,0 1 1 0 0,0-1-1 0 0,0 1 1 0 0,0 0-1 0 0,1-1 1 0 0,0 1-1 0 0,0-1 1 0 0,0 0-1 0 0,0 1 1 0 0,0-1-1 0 0,1 0 0 0 0,-1 0 1 0 0,1 1-1 0 0,0-1 1 0 0,0 0-1 0 0,0-1 1 0 0,0 1-1 0 0,0 0 1 0 0,1-1-1 0 0,0 1 1 0 0,-1-1-1 0 0,1 0 1 0 0,0 0-1 0 0,0 0 1 0 0,0 0-1 0 0,0 0 1 0 0,0-1-1 0 0,1 1 1 0 0,-1-1-1 0 0,0 0 1 0 0,1 0-1 0 0,-1 0 1 0 0,1 0-1 0 0,-1-1 0 0 0,4 1 10 0 0,7-1 222 0 0,0 0 1 0 0,0 0 0 0 0,0-1 0 0 0,0-1 0 0 0,0-1 0 0 0,0 1 0 0 0,-1-2 0 0 0,1 0 0 0 0,-1-1 0 0 0,0 0 0 0 0,0-1 0 0 0,-1-1 0 0 0,0 0 0 0 0,0 0 0 0 0,0-1 0 0 0,6-7-224 0 0,11-9 477 0 0,-2-2 0 0 0,-1-2-1 0 0,0 0 1 0 0,-3-1 0 0 0,13-20-477 0 0,-24 35-13 0 0,0 0 0 0 0,-1 0 0 0 0,-1-1 0 0 0,0-1 0 0 0,-1 1-1 0 0,0-2 1 0 0,-2 1 0 0 0,0-1 0 0 0,0 0 0 0 0,-2-1-1 0 0,0 1 1 0 0,-1-1 0 0 0,-1 0 0 0 0,-1 0 0 0 0,0 0-1 0 0,-2 0 1 0 0,0-1 0 0 0,0 1 13 0 0,-1 14-36 0 0,-1 0 0 0 0,1 0 0 0 0,0 0 1 0 0,-1 0-1 0 0,0 0 0 0 0,0 1 0 0 0,0-1 0 0 0,-1 1 0 0 0,1-1 0 0 0,-1 1 0 0 0,1 0 0 0 0,-1 0 0 0 0,0 0 1 0 0,0 0-1 0 0,-1 0 0 0 0,1 1 0 0 0,-1 0 0 0 0,1-1 0 0 0,-1 1 0 0 0,0 1 0 0 0,1-1 0 0 0,-1 0 1 0 0,0 1-1 0 0,0 0 0 0 0,0 0 0 0 0,-1 0 0 0 0,1 0 0 0 0,0 1 0 0 0,0 0 0 0 0,0 0 0 0 0,0 0 1 0 0,-1 0-1 0 0,1 0 0 0 0,0 1 0 0 0,0 0 0 0 0,0 0 0 0 0,0 0 0 0 0,0 0 0 0 0,0 1 0 0 0,0 0 1 0 0,0-1-1 0 0,1 2 0 0 0,-1-1 0 0 0,1 0 0 0 0,-2 1 36 0 0,-12 8-68 0 0,0 1-1 0 0,1 0 1 0 0,1 1 0 0 0,0 1 0 0 0,0 0-1 0 0,1 1 1 0 0,1 0 0 0 0,1 1-1 0 0,0 1 1 0 0,1 0 0 0 0,1 1-1 0 0,1 0 1 0 0,0 0 0 0 0,-1 6 68 0 0,7-17-97 0 0,1 0 0 0 0,0 0 1 0 0,0 0-1 0 0,1 1 0 0 0,0-1 1 0 0,0 1-1 0 0,0-1 0 0 0,1 1 0 0 0,0-1 1 0 0,1 0-1 0 0,0 1 0 0 0,0-1 1 0 0,0 1-1 0 0,1-1 0 0 0,0 0 0 0 0,0 0 1 0 0,1 0-1 0 0,0 0 0 0 0,0-1 1 0 0,1 1-1 0 0,0-1 0 0 0,0 1 1 0 0,0-1-1 0 0,1-1 0 0 0,0 1 0 0 0,0-1 1 0 0,1 1-1 0 0,-1-2 0 0 0,3 3 97 0 0,104 44-5081 0 0,-33-36-4145 0 0,-64-15 6791 0 0</inkml:trace>
  <inkml:trace contextRef="#ctx0" brushRef="#br0" timeOffset="295644.538">11817 4624 7098 0 0,'0'0'1370'0'0,"0"0"-381"0"0,0 0-84 0 0,0 0 206 0 0,0 0 128 0 0,0 0-83 0 0,0 0-324 0 0,0 0-350 0 0,0 0-235 0 0,0 0-138 0 0,-19 33-68 0 0,-59 104-49 0 0,55-73-81 0 0,23-55 50 0 0,0-5 35 0 0,1 1-1 0 0,-1-1 1 0 0,1 0 0 0 0,0 0-1 0 0,0 1 1 0 0,0-1-1 0 0,1 0 1 0 0,-1 0-1 0 0,1 0 1 0 0,0-1 0 0 0,0 1-1 0 0,1 0 1 0 0,-1-1-1 0 0,1 1 1 0 0,-1-1-1 0 0,1 0 1 0 0,0 0-1 0 0,0 0 1 0 0,1 0 0 0 0,-1-1-1 0 0,1 1 1 0 0,-1-1-1 0 0,1 0 1 0 0,0 0-1 0 0,0 0 1 0 0,0 0 0 0 0,0-1-1 0 0,0 1 1 0 0,0-1-1 0 0,0 0 1 0 0,0-1-1 0 0,1 1 1 0 0,-1-1 0 0 0,0 1-1 0 0,0-1 1 0 0,1-1-1 0 0,1 1 5 0 0,3 0 149 0 0,-1-1-1 0 0,1 0 0 0 0,-1 0 1 0 0,0-1-1 0 0,0 0 0 0 0,0 0 1 0 0,0-1-1 0 0,0 0 0 0 0,0-1 1 0 0,-1 0-1 0 0,1 0 0 0 0,-1 0 1 0 0,0-1-1 0 0,0 0 0 0 0,-1 0 1 0 0,1-1-1 0 0,-1 0 0 0 0,2-3-148 0 0,141-178 2794 0 0,-101 117-1722 0 0,-48 70-1061 0 0,0 0-54 0 0,0 19-237 0 0,-8 168-149 0 0,3-113-915 0 0,2-1-1 0 0,4 1 0 0 0,6 33 1345 0 0,6-16-1864 0 0,9 83-1182 0 0,-20-57 3816 0 0,-2-114-614 0 0,0-1-1 0 0,-1 1 1 0 0,1-1-1 0 0,-1 0 1 0 0,1 1-1 0 0,-1-1 1 0 0,0 1-1 0 0,0-1 1 0 0,0 0-1 0 0,0 0 1 0 0,-1 1-1 0 0,1-1 1 0 0,0 0-1 0 0,-1 0 0 0 0,0 0 1 0 0,1-1-1 0 0,-1 1 1 0 0,0 0-1 0 0,0-1 1 0 0,0 1-1 0 0,0-1 1 0 0,0 1-1 0 0,0-1 1 0 0,-1 0-1 0 0,1 0 1 0 0,0 0-1 0 0,-1 0 1 0 0,1 0-1 0 0,0-1 1 0 0,-1 1-1 0 0,1-1 1 0 0,-1 0-1 0 0,1 1 1 0 0,-1-1-1 0 0,1 0 1 0 0,-1 0-1 0 0,0-1 1 0 0,1 1-1 0 0,0-1 1 0 0,-3 0-156 0 0,-4 0 245 0 0,1 0 1 0 0,-1-1-1 0 0,1 0 0 0 0,-1-1 1 0 0,1 0-1 0 0,0 0 1 0 0,0-1-1 0 0,0 0 1 0 0,1-1-1 0 0,-1 1 0 0 0,-4-5-245 0 0,3-1 74 0 0,1 1 0 0 0,0-1 0 0 0,1 0 0 0 0,0-1 0 0 0,1 0 0 0 0,0 0 0 0 0,1-1 0 0 0,0 1 0 0 0,0-1 0 0 0,2 0 0 0 0,-1 0 0 0 0,1 0 0 0 0,1-1 0 0 0,0 1 0 0 0,1-1 0 0 0,1 1 0 0 0,0-1 0 0 0,0 0 0 0 0,1 1 0 0 0,1-1 0 0 0,0 1 0 0 0,1 0 0 0 0,0-1 0 0 0,0 1 0 0 0,5-9-74 0 0,1 5-232 0 0,0 1 0 0 0,1-1 0 0 0,1 2 0 0 0,0-1 0 0 0,1 2 1 0 0,0-1-1 0 0,1 2 0 0 0,1 0 0 0 0,0 0 0 0 0,12-7 232 0 0,53-32-10889 0 0,-65 43 428 0 0</inkml:trace>
  <inkml:trace contextRef="#ctx0" brushRef="#br0" timeOffset="307547.759">6734 4915 0 0 0,'-1'-1'0'0'0,"0"-1"0"0"0,0 1 0 0 0,0-1 0 0 0,0 1 0 0 0,0 0 0 0 0,0 0 0 0 0,0 0 0 0 0,-1 0 0 0 0,1 0 0 0 0,0 0 0 0 0,-1 0 0 0 0,1 0 0 0 0,-1 0 0 0 0,1 0 0 0 0,-1 1 0 0 0,1-1 0 0 0,-1 1 0 0 0,1-1 0 0 0,-1 1 0 0 0,0 0 0 0 0,1-1 0 0 0,-1 1 0 0 0,0 0 0 0 0,1 0 0 0 0,-1 0 0 0 0,0 0 0 0 0,1 1 0 0 0,-1-1 0 0 0,0 1 0 0 0,-5-1 0 0 0,-44 30 0 0 0,51-26 10558 0 0,18-1-7249 0 0,-15-2-2948 0 0,1 0 1 0 0,-1 0-1 0 0,1-1 1 0 0,-1 1-1 0 0,1-1 0 0 0,-1 0 1 0 0,0 0-1 0 0,1 0 0 0 0,-1 0 1 0 0,1 0-1 0 0,-1-1 1 0 0,1 0-1 0 0,-1 0 0 0 0,1 0 1 0 0,-1 0-1 0 0,0 0 1 0 0,0-1-1 0 0,1 0-361 0 0,83-64 2112 0 0,-80 59-1806 0 0,124-150 1208 0 0,-111 131-1503 0 0,-20 52-582 0 0,12 209 536 0 0,-8-219 43 0 0,0 0 0 0 0,1 0-1 0 0,1-1 1 0 0,0 0 0 0 0,1 0 0 0 0,0-1-1 0 0,2 0 1 0 0,-1 0 0 0 0,2 0 0 0 0,0-2-1 0 0,10 11-7 0 0,2 6 43 0 0,-22-28-8 0 0,0-1 9 0 0,0 0 5 0 0,0 0 31 0 0,0 0 19 0 0,0 0 49 0 0,0 0 36 0 0,0 0 8 0 0,0 0 24 0 0,0 0-5 0 0,-21-1 282 0 0,-21-13-398 0 0,0-2 0 0 0,1-1 0 0 0,0-3 0 0 0,-24-16-95 0 0,-24-22-404 0 0,55 47-1335 0 0,22 4-5221 0 0,11 7 153 0 0,1 0-3251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45 504 0 0,'0'0'1599'0'0,"0"0"-13"0"0,0 0 127 0 0,0 0 235 0 0,0 0 217 0 0,0 0-2 0 0,0 0-263 0 0,0 0-340 0 0,0 0-325 0 0,0 0-243 0 0,0 0-176 0 0,1-8-101 0 0,3-21-76 0 0,-3 22-74 0 0,-1 7-59 0 0,0 0-81 0 0,0 0-82 0 0,0 0-87 0 0,0 0-87 0 0,0 0-73 0 0,1 165 456 0 0,-10 75 34 0 0,-3 10-366 0 0,2-96-259 0 0,10-88-2356 0 0,0-65 1424 0 0,0-1-185 0 0,0-19-5341 0 0,2-9-2252 0 0,0 20 5303 0 0</inkml:trace>
  <inkml:trace contextRef="#ctx0" brushRef="#br0" timeOffset="1">1 137 0 0 0,'0'0'599'0'0,"0"0"114"0"0,0 0 315 0 0,0 0 417 0 0,0 0 306 0 0,0 0 51 0 0,0 0-157 0 0,0 0-188 0 0,0 0-122 0 0,36-3-79 0 0,115-10-61 0 0,383-41 6145 0 0,-220 24-7677 0 0,-314 30 226 0 0,1 0 0 0 0,-1 0 1 0 0,1 0-1 0 0,-1 1 1 0 0,1-1-1 0 0,-1 0 0 0 0,0 0 1 0 0,1 0-1 0 0,-1 0 1 0 0,1 0-1 0 0,-1 1 1 0 0,1-1-1 0 0,-1 0 0 0 0,0 0 1 0 0,1 0-1 0 0,-1 1 1 0 0,1-1-1 0 0,-1 0 0 0 0,0 1 1 0 0,1-1-1 0 0,-1 0 1 0 0,0 1-1 0 0,0-1 1 0 0,1 1-1 0 0,-1-1 0 0 0,0 0 1 0 0,0 1-1 0 0,1-1 1 0 0,-1 1-1 0 0,0-1 0 0 0,0 1 1 0 0,0-1-1 0 0,0 1 1 0 0,0-1-1 0 0,0 1 0 0 0,0-1 1 0 0,0 0-1 0 0,0 1 1 0 0,0-1-1 0 0,0 1 1 0 0,0-1-1 0 0,0 1 0 0 0,0-1 1 0 0,0 1-1 0 0,0-1 1 0 0,-1 1-1 0 0,1-1 0 0 0,0 0 1 0 0,0 1-1 0 0,-1-1 1 0 0,1 1-1 0 0,0-1 1 0 0,0 0-1 0 0,-1 1 0 0 0,1-1 1 0 0,0 0-1 0 0,-1 1 1 0 0,1-1 110 0 0,-19 24-10470 0 0,12-20 6125 0 0</inkml:trace>
  <inkml:trace contextRef="#ctx0" brushRef="#br0" timeOffset="2">67 932 1104 0 0,'0'0'1567'0'0,"0"0"254"0"0,0 0 478 0 0,0 0 279 0 0,0 0-23 0 0,0 0-345 0 0,31 2-494 0 0,101 5-369 0 0,35-23 1264 0 0,-92 4-2962 0 0,142-16 3271 0 0,-145 22-7235 0 0,1 4-5908 0 0,-69 2 2384 0 0</inkml:trace>
  <inkml:trace contextRef="#ctx0" brushRef="#br0" timeOffset="3">1367 645 3673 0 0,'0'0'1603'0'0,"0"0"-254"0"0,0 0 69 0 0,0 0 230 0 0,0 0 191 0 0,0 0-94 0 0,0 0-362 0 0,0 0-347 0 0,0 0-261 0 0,0 0-144 0 0,0 0-65 0 0,0 0-51 0 0,0 0-49 0 0,-25 5-78 0 0,-78 21-96 0 0,49 8-2 0 0,46-25-240 0 0,1-1-62 0 0,0 0 1 0 0,1 0 0 0 0,0 1-1 0 0,0 0 1 0 0,1 0 0 0 0,0 1-1 0 0,0-1 1 0 0,1 1 0 0 0,1 0-1 0 0,0 0 1 0 0,0 0-1 0 0,1 0 1 0 0,0 1 0 0 0,0-1-1 0 0,2 1 1 0 0,-1-1 0 0 0,1 1-1 0 0,1-1 1 0 0,-1 1 11 0 0,1-8-114 0 0,0 0 0 0 0,0 0 1 0 0,0 0-1 0 0,0 0 0 0 0,0 0 1 0 0,0 0-1 0 0,1 0 0 0 0,-1 0 1 0 0,1-1-1 0 0,0 1 0 0 0,0-1 1 0 0,0 1-1 0 0,0-1 0 0 0,1 0 1 0 0,-1 0-1 0 0,0 0 0 0 0,1 0 1 0 0,-1 0-1 0 0,1 0 0 0 0,0-1 0 0 0,0 1 1 0 0,0-1-1 0 0,0 0 0 0 0,0 0 1 0 0,0 0-1 0 0,0 0 0 0 0,0 0 1 0 0,1-1 113 0 0,28 6-4268 0 0,-3-5-3536 0 0,-21-1 3608 0 0</inkml:trace>
  <inkml:trace contextRef="#ctx0" brushRef="#br0" timeOffset="4">1416 1002 5065 0 0,'0'0'2129'0'0,"0"0"-481"0"0,0 0 67 0 0,0 0 321 0 0,0 0 107 0 0,0 0-275 0 0,0 0-508 0 0,0 0-424 0 0,0 0-249 0 0,0 0-120 0 0,0 0-71 0 0,0 0-64 0 0,18-23-67 0 0,52-74-79 0 0,-39 52-4 0 0,-27 37-260 0 0,0-1-1 0 0,1 1 1 0 0,1 0 0 0 0,-1 1 0 0 0,1-1 0 0 0,0 1 0 0 0,1 0 0 0 0,0 0-1 0 0,0 1 1 0 0,1 0 0 0 0,-1 0 0 0 0,1 1 0 0 0,0 0 0 0 0,1 0-1 0 0,-1 1 1 0 0,1 0 0 0 0,2 0-22 0 0,-9 5-28 0 0,0 0-1 0 0,0 1 1 0 0,0-1 0 0 0,-1 1 0 0 0,1-1-1 0 0,0 1 1 0 0,-1 0 0 0 0,0-1-1 0 0,1 1 1 0 0,-1 0 0 0 0,0 0-1 0 0,0 0 1 0 0,0 0 0 0 0,0 0-1 0 0,0 0 1 0 0,0 0 0 0 0,-1 1-1 0 0,1-1 1 0 0,-1 0 0 0 0,1 0-1 0 0,-1 1 1 0 0,0-1 0 0 0,0 0-1 0 0,0 0 1 0 0,0 1 0 0 0,-1-1 0 0 0,1 0-1 0 0,0 0 1 0 0,-1 1 0 0 0,0-1-1 0 0,1 0 1 0 0,-1 0 0 0 0,0 0-1 0 0,0 0 1 0 0,0 0 28 0 0,0 4-6 0 0,-1 4 8 0 0,1-9 1 0 0,1 0-1 0 0,-1 1 0 0 0,0-1 0 0 0,1 0 0 0 0,-1 0 0 0 0,1 1 0 0 0,0-1 1 0 0,-1 0-1 0 0,1 1 0 0 0,0-1 0 0 0,0 0 0 0 0,0 1 0 0 0,0-1 0 0 0,0 1 0 0 0,0-1 1 0 0,0 0-1 0 0,0 1 0 0 0,0-1 0 0 0,1 0 0 0 0,-1 1 0 0 0,1-1 0 0 0,-1 0 1 0 0,1 0-1 0 0,-1 1 0 0 0,1-1 0 0 0,0 0 0 0 0,-1 0 0 0 0,1 0 0 0 0,0 0 1 0 0,0 0-1 0 0,0 0 0 0 0,0 0 0 0 0,0 0 0 0 0,0 0 0 0 0,0 0 0 0 0,0 0 0 0 0,0-1 1 0 0,1 1-1 0 0,-1 0 0 0 0,0-1 0 0 0,0 1 0 0 0,1-1 0 0 0,-1 0-2 0 0,101-34 501 0 0,-42 6-386 0 0,17 17-53 0 0,-75 13-65 0 0,0 0 0 0 0,-1 1 0 0 0,1-1 1 0 0,-1 1-1 0 0,0-1 0 0 0,0 1 0 0 0,0 0 1 0 0,0-1-1 0 0,0 1 0 0 0,-1 0 0 0 0,1 0 0 0 0,-1-1 1 0 0,0 1-1 0 0,1 0 0 0 0,-1 0 0 0 0,-1 0 1 0 0,1 0-1 0 0,0-1 0 0 0,-1 1 0 0 0,0 2 3 0 0,1 3 21 0 0,-4 30 28 0 0,0 4-708 0 0,8-16-3408 0 0,-2-21-429 0 0,2-2-3088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48 0 0,'0'0'1524'0'0,"0"0"-53"0"0,0 0 0 0 0,0 0 167 0 0,0 0 178 0 0,0 0-54 0 0,0 0-304 0 0,0 0-403 0 0,0 0-377 0 0,0 0-284 0 0,0 0-142 0 0,0 0 9 0 0,0 0 102 0 0,5 1 157 0 0,135 18 5156 0 0,7-28-3801 0 0,14-12-1344 0 0,-73 16 220 0 0,-51 5-8462 0 0,-18 0-1745 0 0,-19 0 3079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41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575 4 0 0 0,'0'0'263'0'0,"0"0"718"0"0,0 0 109 0 0,0 0-146 0 0,0 0-152 0 0,0 0-104 0 0,21 0-22 0 0,108-3 1392 0 0,-77 9 313 0 0,-61-1 1067 0 0,-22 5-3319 0 0,27-9 85 0 0,-178 65-212 0 0,43-21 302 0 0,117-39-219 0 0,1 1 0 0 0,1 1-1 0 0,-1 0 1 0 0,2 2 0 0 0,-1 1-1 0 0,1 0 1 0 0,-9 8-75 0 0,27-18-9 0 0,-1 0 0 0 0,1 0 0 0 0,0 0 0 0 0,0 0-1 0 0,0 0 1 0 0,0 0 0 0 0,0 0 0 0 0,0 1 0 0 0,0-1 0 0 0,0 0 0 0 0,1 1-1 0 0,-1-1 1 0 0,0 0 0 0 0,1 1 0 0 0,-1-1 0 0 0,1 1 0 0 0,0-1 0 0 0,-1 1 0 0 0,1-1-1 0 0,0 1 1 0 0,0-1 0 0 0,0 1 0 0 0,0-1 0 0 0,0 1 0 0 0,0-1 0 0 0,0 1-1 0 0,1-1 1 0 0,-1 1 0 0 0,0-1 0 0 0,1 1 0 0 0,-1-1 0 0 0,1 1 0 0 0,0-1-1 0 0,-1 0 1 0 0,1 1 0 0 0,0-1 0 0 0,0 0 0 0 0,0 0 0 0 0,0 0 0 0 0,0 1 0 0 0,0-1-1 0 0,0 0 1 0 0,0 0 0 0 0,1-1 0 0 0,-1 1 0 0 0,0 0 0 0 0,1 0 0 0 0,-1 0-1 0 0,0-1 1 0 0,1 1 0 0 0,-1-1 9 0 0,78 33 74 0 0,160-24 1045 0 0,-151-11-855 0 0,-54 9-156 0 0,-49 23 515 0 0,-224 121-228 0 0,-51 52-483 0 0,267-185 70 0 0,0 1 1 0 0,1 1 0 0 0,1 1 0 0 0,2 1 0 0 0,-10 13 17 0 0,28-34 1 0 0,0 0 0 0 0,1-1 0 0 0,-1 1 0 0 0,0 0 0 0 0,1 0 0 0 0,-1 0-1 0 0,1 0 1 0 0,-1 0 0 0 0,1 0 0 0 0,-1 0 0 0 0,1 0 0 0 0,-1 0 0 0 0,1 0 0 0 0,0 0 0 0 0,0 0 0 0 0,-1 0 0 0 0,1 0-1 0 0,0 0 1 0 0,0 0 0 0 0,0 0 0 0 0,0 0 0 0 0,0 0 0 0 0,1 0 0 0 0,-1 0 0 0 0,0 1 0 0 0,0-1 0 0 0,1 0-1 0 0,-1 0 1 0 0,1 0 0 0 0,-1 0 0 0 0,1-1 0 0 0,-1 1 0 0 0,1 0 0 0 0,-1 0 0 0 0,1 0 0 0 0,0 0 0 0 0,0 0 0 0 0,-1-1-1 0 0,1 1 1 0 0,0 0 0 0 0,0-1 0 0 0,0 1 0 0 0,0 0 0 0 0,0-1 0 0 0,0 1 0 0 0,0-1 0 0 0,0 0 0 0 0,0 1-1 0 0,0-1 1 0 0,0 0 0 0 0,0 0 0 0 0,0 1 0 0 0,0-1 0 0 0,0 0 0 0 0,0 0-1 0 0,67 5 792 0 0,-61-5-683 0 0,343-29 2563 0 0,-194 10-1667 0 0,-75 11-645 0 0,-81 8-383 0 0,0 0-54 0 0,0 0-99 0 0,0 0-191 0 0,0-1 278 0 0,0-4-14565 0 0,0 4 8686 0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7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273 453 1648 0 0,'0'0'1589'0'0,"0"0"-336"0"0,0 0-42 0 0,0 0 167 0 0,0 0 106 0 0,0 0-73 0 0,0 0-208 0 0,0 0-265 0 0,0 0-196 0 0,0 0-119 0 0,0 0-99 0 0,0 0-54 0 0,0 0-58 0 0,-27 10-69 0 0,-85 35-55 0 0,59-6 32 0 0,46-29-258 0 0,6-9-52 0 0,-6 7 2 0 0,0-1 1 0 0,0 1-1 0 0,1 1 0 0 0,0-1 1 0 0,1 1-1 0 0,-1 0 0 0 0,2 0 1 0 0,-1 0-1 0 0,1 1 0 0 0,1 0 1 0 0,0 0-1 0 0,0 0 0 0 0,1 0 1 0 0,0 0-1 0 0,1 0 0 0 0,0 1 0 0 0,1-1 1 0 0,0 0-1 0 0,0 1 0 0 0,2 5-12 0 0,3-12 130 0 0,-1 0-1 0 0,1 0 1 0 0,0 0-1 0 0,0-1 1 0 0,0 0-1 0 0,1 0 0 0 0,-1 0 1 0 0,1 0-1 0 0,-1-1 1 0 0,1 0-1 0 0,0 0 0 0 0,0-1 1 0 0,0 0-1 0 0,0 0 1 0 0,0 0-1 0 0,0 0 1 0 0,1-1-1 0 0,-1 0 0 0 0,0-1 1 0 0,0 1-1 0 0,0-1 1 0 0,0 0-1 0 0,5-2-129 0 0,21-6 339 0 0,-1-1 1 0 0,-1-1-1 0 0,0-2 1 0 0,0 0-1 0 0,-1-3 0 0 0,-1 0 1 0 0,-1-2-1 0 0,0-1 0 0 0,-1-1 1 0 0,-1-1-1 0 0,-1-1 0 0 0,-1-1 1 0 0,11-15-340 0 0,3 1 194 0 0,-1-2 0 0 0,-1-1 0 0 0,21-35-194 0 0,-47 63-34 0 0,-1-1 0 0 0,-1 0-1 0 0,0 0 1 0 0,-1-1 0 0 0,0 0 0 0 0,-1 0-1 0 0,-1 0 1 0 0,0-1 0 0 0,-1 0-1 0 0,-1 1 1 0 0,0-1 0 0 0,-1 0-1 0 0,0 0 1 0 0,-1 0 0 0 0,-2-10 34 0 0,1 18-105 0 0,-1 1 0 0 0,0 0 0 0 0,0 0 0 0 0,0 0 0 0 0,-1 0 0 0 0,0 0 0 0 0,0 1 0 0 0,0-1 0 0 0,-1 1 0 0 0,1 0 0 0 0,-1 0 0 0 0,-1 0 0 0 0,1 1 0 0 0,-1-1-1 0 0,1 1 1 0 0,-1 0 0 0 0,-1 0 0 0 0,1 1 0 0 0,0-1 0 0 0,-1 1 0 0 0,0 0 0 0 0,0 1 0 0 0,0 0 0 0 0,0 0 0 0 0,0 0 0 0 0,0 0 0 0 0,0 1 0 0 0,-1 0 0 0 0,1 0 0 0 0,0 1 0 0 0,-1 0 0 0 0,1 0 0 0 0,-1 0 0 0 0,1 1 0 0 0,0 0 0 0 0,-1 0 0 0 0,1 1 0 0 0,0 0 0 0 0,0 0 0 0 0,0 0 0 0 0,0 1 0 0 0,1 0 0 0 0,-6 3 105 0 0,1-1 0 0 0,0 1-1 0 0,0 0 1 0 0,1 1 0 0 0,0 0-1 0 0,0 0 1 0 0,1 1 0 0 0,-1 1-1 0 0,2-1 1 0 0,-1 1 0 0 0,1 0-1 0 0,1 1 1 0 0,0 0 0 0 0,0 0-1 0 0,1 0 1 0 0,0 1 0 0 0,1-1-1 0 0,0 1 1 0 0,1 0 0 0 0,0 0-1 0 0,0 1 1 0 0,1-1 0 0 0,1 1-1 0 0,0-1 1 0 0,1 2 0 0 0,1 5 64 0 0,1-1 0 0 0,1 1 0 0 0,1-1 1 0 0,1 0-1 0 0,0 0 0 0 0,1 0 0 0 0,0-1 0 0 0,2 1 0 0 0,0-2 0 0 0,1 1 0 0 0,0-1 0 0 0,1-1 1 0 0,1 1-1 0 0,0-2 0 0 0,1 0 0 0 0,1 0 0 0 0,0-1 0 0 0,0 0 0 0 0,1-2 0 0 0,1 1 1 0 0,0-2-1 0 0,0 0 0 0 0,1 0 0 0 0,0-2 0 0 0,0 0 0 0 0,16 4-64 0 0,-8 0 92 0 0,1 0 0 0 0,0-2-1 0 0,1-1 1 0 0,0-1 0 0 0,0-2 0 0 0,1 0-1 0 0,-1-2 1 0 0,1 0 0 0 0,0-2 0 0 0,26-3-92 0 0,-21-12-3990 0 0,-22 6-123 0 0,-3 1-3318 0 0,-3 0 1292 0 0</inkml:trace>
  <inkml:trace contextRef="#ctx0" brushRef="#br0" timeOffset="412.019">1525 409 600 0 0,'0'0'1746'0'0,"0"0"2"0"0,0 0 133 0 0,0 0 102 0 0,0 0-62 0 0,0 0-203 0 0,0 0-295 0 0,0 0-279 0 0,0 0-235 0 0,0 0-199 0 0,0 0-117 0 0,0 0-35 0 0,0 0 8 0 0,-3 10 2 0 0,-48 98 1174 0 0,-110 176-1585 0 0,158-279-933 0 0,-12 19-806 0 0,8-19-3626 0 0,-2-3-5161 0 0,6-2 8337 0 0</inkml:trace>
  <inkml:trace contextRef="#ctx0" brushRef="#br0" timeOffset="716.146">1230 402 11987 0 0,'0'0'1736'0'0,"0"0"-792"0"0,0 0-521 0 0,0 0-40 0 0,0 0 110 0 0,0 0 91 0 0,0 0-2 0 0,0 0-14 0 0,0 0-31 0 0,0 0 3 0 0,0 0 24 0 0,0 0 5 0 0,0 0-35 0 0,24 29-55 0 0,76 92-91 0 0,-5-32 348 0 0,81 21-555 0 0,-136-92-4279 0 0,2-3-4114 0 0,-33-11-1706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2184 0 0,'0'0'2017'0'0,"0"0"-905"0"0,0 0-308 0 0,0 0 329 0 0,0 0 514 0 0,0 0 326 0 0,0 0-64 0 0,0 0-269 0 0,0 0-316 0 0,0 0-257 0 0,0 0-161 0 0,0 0-106 0 0,0 0-92 0 0,35 3-80 0 0,110 6-97 0 0,-18-17 399 0 0,18-5-1019 0 0,-114 12-4014 0 0,0 0-4077 0 0,-26 1-761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41 704 0 0,'0'0'1298'0'0,"0"0"-393"0"0,0 0-250 0 0,0 0 73 0 0,0 0 248 0 0,0 0 182 0 0,-28 35-6 0 0,-88 109-186 0 0,42-52 123 0 0,35-46-714 0 0,26-33-105 0 0,1 1-1 0 0,0 1 1 0 0,1 0-1 0 0,1 0 1 0 0,0 1-1 0 0,1 0 1 0 0,1 1 0 0 0,0 0-270 0 0,8-17 42 0 0,1 0 0 0 0,-1 0 0 0 0,0 0 0 0 0,0 0 0 0 0,1 0 0 0 0,-1 0 0 0 0,0 0 0 0 0,1-1 0 0 0,-1 1 0 0 0,0 0 0 0 0,0 0 0 0 0,1 0 0 0 0,-1 0 0 0 0,0 0 0 0 0,1 0 0 0 0,-1 1 0 0 0,0-1 0 0 0,1 0 0 0 0,-1 0 0 0 0,0 0 0 0 0,0 0 1 0 0,1 0-1 0 0,-1 0 0 0 0,0 0 0 0 0,1 1 0 0 0,-1-1 0 0 0,0 0 0 0 0,0 0 0 0 0,0 0 0 0 0,1 1 0 0 0,-1-1 0 0 0,0 0 0 0 0,0 0 0 0 0,0 0 0 0 0,1 1 0 0 0,-1-1 0 0 0,0 0 0 0 0,0 1 0 0 0,0-1 0 0 0,0 0 0 0 0,0 0 0 0 0,0 1 0 0 0,1-1 0 0 0,-1 0 1 0 0,0 1-1 0 0,0-1 0 0 0,0 0 0 0 0,0 0 0 0 0,0 1 0 0 0,0-1 0 0 0,0 0 0 0 0,0 1 0 0 0,0-1 0 0 0,-1 0 0 0 0,1 1 0 0 0,0-1 0 0 0,0 0 0 0 0,0 0 0 0 0,0 1-42 0 0,22-18 1344 0 0,83-84 20 0 0,-5-4-1 0 0,23-38-1363 0 0,-80 93 107 0 0,54-39-112 0 0,-96 89-18 0 0,1 0 1 0 0,-1 0-1 0 0,1 0 1 0 0,-1 1-1 0 0,0-1 1 0 0,1 0-1 0 0,-1 1 1 0 0,1-1-1 0 0,-1 1 1 0 0,1 0-1 0 0,-1 0 1 0 0,0-1-1 0 0,0 1 1 0 0,1 0-1 0 0,-1 0 1 0 0,0 0-1 0 0,0 0 0 0 0,0 0 1 0 0,0 0-1 0 0,0 1 1 0 0,0-1-1 0 0,0 0 1 0 0,-1 0-1 0 0,1 1 1 0 0,0-1-1 0 0,-1 1 1 0 0,1-1-1 0 0,-1 0 1 0 0,1 1-1 0 0,-1-1 1 0 0,0 1-1 0 0,1-1 1 0 0,-1 1-1 0 0,0-1 0 0 0,0 1 1 0 0,0-1-1 0 0,0 1 1 0 0,-1-1-1 0 0,1 1 1 0 0,0-1-1 0 0,-1 1 1 0 0,1-1-1 0 0,0 1 1 0 0,-1 0 22 0 0,2 8 0 0 0,5 33 14 0 0,-4-23-6 0 0,1 0-1 0 0,1-1 1 0 0,1 1-1 0 0,0-1 1 0 0,1 0-1 0 0,1 0 1 0 0,5 7-8 0 0,70 104-22 0 0,-49-80 81 0 0,-62-49 2954 0 0,-190-83-2545 0 0,114 29-538 0 0,21 8-1785 0 0,25 22-3687 0 0,48 19 43 0 0,3 1-2945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32 662 0 0 0,'0'0'749'0'0,"0"0"841"0"0,0 0 263 0 0,0 0-94 0 0,0 0-232 0 0,0 0-251 0 0,0 0-203 0 0,6-15-158 0 0,39-118 2223 0 0,-32 93-2753 0 0,3 0-1 0 0,1 1 1 0 0,2 1 0 0 0,1 1-1 0 0,3 0 1 0 0,0 2-1 0 0,3 1 1 0 0,17-18-385 0 0,-43 51-3 0 0,2-1-34 0 0,-1-1 0 0 0,1 0-1 0 0,0 1 1 0 0,1-1 0 0 0,-1 1 0 0 0,0 0 0 0 0,1 0 0 0 0,-1 0 0 0 0,1 0-1 0 0,0 0 1 0 0,-1 1 0 0 0,1-1 0 0 0,0 1 0 0 0,0-1 0 0 0,0 1-1 0 0,0 0 1 0 0,0 0 0 0 0,1 1 0 0 0,-1-1 0 0 0,0 1 0 0 0,0-1 0 0 0,0 1-1 0 0,3 0 38 0 0,5 48-770 0 0,4 131 947 0 0,-14-177-158 0 0,-1-1-1 0 0,0 1 1 0 0,1-1-1 0 0,-1 1 1 0 0,1-1-1 0 0,-1 0 1 0 0,1 1-1 0 0,-1-1 1 0 0,1 0-1 0 0,0 0 1 0 0,0 1-1 0 0,0-1 1 0 0,0 0-1 0 0,0 0 1 0 0,0 0-1 0 0,0 0 1 0 0,0 0 0 0 0,0 0-1 0 0,0 0 1 0 0,0-1-1 0 0,1 1 1 0 0,-1 0-1 0 0,0-1 1 0 0,1 1-1 0 0,-1-1 1 0 0,0 1-1 0 0,1-1 1 0 0,-1 1-1 0 0,1-1 1 0 0,-1 0-1 0 0,1 0 1 0 0,-1 0-1 0 0,0 0 1 0 0,1 0 0 0 0,-1 0-1 0 0,1 0 1 0 0,-1 0-1 0 0,1-1 1 0 0,-1 1-1 0 0,0-1 1 0 0,1 1-1 0 0,-1-1 1 0 0,1 1-1 0 0,-1-1 1 0 0,0 0-1 0 0,1 0-18 0 0,52-45 996 0 0,134-214-362 0 0,-124 190-705 0 0,-63 70 59 0 0,-1 0 0 0 0,1 0 0 0 0,0 0 0 0 0,0 0 0 0 0,-1 0 0 0 0,1 0 0 0 0,0 0 0 0 0,-1 1 0 0 0,1-1 0 0 0,-1 0 0 0 0,1 0 0 0 0,0 1 0 0 0,-1-1 0 0 0,1 0 0 0 0,0 0 0 0 0,-1 1 0 0 0,1-1 0 0 0,-1 1 0 0 0,1-1 0 0 0,-1 1 0 0 0,1-1 0 0 0,-1 1 0 0 0,0-1 0 0 0,1 1 0 0 0,-1-1 0 0 0,1 1 0 0 0,-1-1 0 0 0,0 1 0 0 0,1 0 0 0 0,-1-1 0 0 0,0 1 0 0 0,0 0 0 0 0,0-1 1 0 0,0 1-1 0 0,1 0 0 0 0,-1-1 0 0 0,0 1 0 0 0,0 0 0 0 0,0-1 0 0 0,0 1 0 0 0,0 0 0 0 0,-1-1 0 0 0,1 1 0 0 0,0 0 0 0 0,0-1 0 0 0,0 1 0 0 0,-1 0 12 0 0,2 3-22 0 0,35 183 673 0 0,-35-184-653 0 0,4 13 3 0 0,0-1 0 0 0,1 0 0 0 0,0-1 0 0 0,1 0 0 0 0,1 0 0 0 0,0 0 0 0 0,1-1 1 0 0,0 0-1 0 0,7 7-1 0 0,4-10-124 0 0,-2-2-3263 0 0,-10 0-7395 0 0,-6-4 7084 0 0</inkml:trace>
  <inkml:trace contextRef="#ctx0" brushRef="#br0" timeOffset="1">1 773 2104 0 0,'0'0'1155'0'0,"0"0"-32"0"0,0 0 123 0 0,0 0 270 0 0,35-1 246 0 0,113-1 53 0 0,125-11 3821 0 0,34 7-4089 0 0,-228 24-3089 0 0,-74-12-275 0 0,-7 10-8616 0 0,0-12 6321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260 255 0 0 0,'0'0'603'0'0,"0"0"1086"0"0,0 0 464 0 0,0 0-11 0 0,0 0-231 0 0,0 0-255 0 0,0 0-260 0 0,0 0-179 0 0,0 0-125 0 0,0 0-101 0 0,-2-24-98 0 0,-7-74-79 0 0,-12 40 1117 0 0,12 47-1544 0 0,7 6-372 0 0,-1 1-1 0 0,1 0 1 0 0,-1 0 0 0 0,-1 0 0 0 0,1 0 0 0 0,-1 0 0 0 0,1 1-1 0 0,-1-1 1 0 0,0 1 0 0 0,0 0 0 0 0,0 0 0 0 0,-1 1 0 0 0,1-1-1 0 0,-1 1 1 0 0,1 0 0 0 0,-1 0 0 0 0,0 0 0 0 0,0 1 0 0 0,0 0-1 0 0,0 0 1 0 0,0 0 0 0 0,0 0 0 0 0,0 1 0 0 0,0 0 0 0 0,0 0-1 0 0,0 0 1 0 0,0 1 0 0 0,0 0 0 0 0,0 0 0 0 0,0 0 0 0 0,0 0-1 0 0,0 1 1 0 0,0 0 0 0 0,1 0 0 0 0,-1 0 0 0 0,1 0 0 0 0,-1 1-1 0 0,1 0 1 0 0,0 0 0 0 0,0 0 0 0 0,0 0 0 0 0,0 1 0 0 0,1 0-1 0 0,-1-1 1 0 0,1 1 0 0 0,0 0 0 0 0,0 1 0 0 0,1-1 0 0 0,-1 0-1 0 0,1 1 1 0 0,0 0 0 0 0,0-1 0 0 0,1 1 0 0 0,-1 0 0 0 0,1 0-1 0 0,-1 3-13 0 0,3 8-41 0 0,1-1 0 0 0,0 1 0 0 0,2-1 0 0 0,-1 0 0 0 0,2 0 0 0 0,0 0 1 0 0,0 0-1 0 0,2-1 0 0 0,0 0 0 0 0,5 9 40 0 0,3 7 1 0 0,43 89 32 0 0,-20-48 45 0 0,-2 3 0 0 0,-3 0 0 0 0,-4 3 0 0 0,-3 0 0 0 0,-4 1 0 0 0,-3 1 0 0 0,2 33-78 0 0,-20 51 581 0 0,-2-157-549 0 0,0 1 0 0 0,0 0 0 0 0,-1-1 0 0 0,0 0 0 0 0,0 1 0 0 0,0-1 0 0 0,-1 0 0 0 0,0 0 0 0 0,0 0 0 0 0,-1 0 0 0 0,1-1 0 0 0,-1 1-1 0 0,0-1 1 0 0,-1 0 0 0 0,0 0 0 0 0,1-1 0 0 0,-1 1 0 0 0,-1-1 0 0 0,1 0 0 0 0,-1 0 0 0 0,1-1 0 0 0,-1 0 0 0 0,0 0 0 0 0,0 0 0 0 0,-1-1 0 0 0,1 1-1 0 0,-1-2 1 0 0,1 1 0 0 0,-1-1 0 0 0,1 0 0 0 0,-1 0 0 0 0,0-1 0 0 0,1 1 0 0 0,-8-2-32 0 0,10 0-142 0 0,-1-1 0 0 0,1 1 0 0 0,-1-1 0 0 0,1 0 0 0 0,0 0 1 0 0,0 0-1 0 0,0-1 0 0 0,0 0 0 0 0,0 1 0 0 0,0-1 0 0 0,1-1 0 0 0,-1 1 0 0 0,1 0 0 0 0,0-1 0 0 0,0 0 1 0 0,0 0-1 0 0,0 0 0 0 0,-1-4 142 0 0,-11-21-4068 0 0,5 2-3714 0 0,6 12 632 0 0</inkml:trace>
  <inkml:trace contextRef="#ctx0" brushRef="#br0" timeOffset="1">668 616 0 0 0,'0'0'528'0'0,"0"0"354"0"0,0 0 205 0 0,0 0-26 0 0,0 0-149 0 0,0 0-192 0 0,0 0-151 0 0,0 0-84 0 0,0 33-68 0 0,-1 107-24 0 0,0 257 4492 0 0,1-397-4577 0 0,0 0 109 0 0,0 0 136 0 0,1-2 3344 0 0,0-12-2983 0 0,-3-89 588 0 0,13-175-649 0 0,-6 247-859 0 0,1 0-1 0 0,2 0 1 0 0,1 1 0 0 0,1 1-1 0 0,2-1 1 0 0,1 2 0 0 0,1 0-1 0 0,1 0 1 0 0,2 2 0 0 0,0 0-1 0 0,2 0 1 0 0,5-2 6 0 0,-24 27-8 0 0,1-1-1 0 0,-1 1 1 0 0,1 0-1 0 0,-1 0 1 0 0,1 0-1 0 0,0 0 1 0 0,-1 0-1 0 0,1 0 1 0 0,0 0 0 0 0,0 0-1 0 0,0 0 1 0 0,0 0-1 0 0,0 0 1 0 0,0 1-1 0 0,0-1 1 0 0,0 0 0 0 0,0 1-1 0 0,0-1 1 0 0,0 1-1 0 0,0-1 1 0 0,0 1-1 0 0,1-1 1 0 0,-1 1-1 0 0,0 0 1 0 0,0 0 0 0 0,0-1-1 0 0,1 1 1 0 0,-1 0-1 0 0,0 0 1 0 0,0 0-1 0 0,1 0 1 0 0,-1 1 0 0 0,0-1-1 0 0,0 0 1 0 0,1 0-1 0 0,-1 1 1 0 0,0-1-1 0 0,0 1 1 0 0,0-1-1 0 0,0 1 1 0 0,0 0 0 0 0,0-1-1 0 0,1 1 1 0 0,-1 0-1 0 0,-1 0 1 0 0,1-1-1 0 0,0 1 1 0 0,0 0-1 0 0,0 0 1 0 0,0 0 0 0 0,-1 0-1 0 0,1 0 1 0 0,0 0-1 0 0,-1 0 1 0 0,1 1-1 0 0,-1-1 1 0 0,1 0 0 0 0,-1 0-1 0 0,0 0 1 0 0,1 1-1 0 0,-1-1 9 0 0,11 204 202 0 0,11-159-1296 0 0,-13-45-2965 0 0,3-7-3636 0 0,-7 2 549 0 0</inkml:trace>
  <inkml:trace contextRef="#ctx0" brushRef="#br0" timeOffset="2">1219 247 0 0 0,'0'0'679'0'0,"0"0"542"0"0,0 0 285 0 0,0 0 57 0 0,0 0-167 0 0,0 0-294 0 0,0 0-297 0 0,0 0-158 0 0,0 0-25 0 0,0 0 58 0 0,0 0 87 0 0,14-3 21 0 0,116-26 1890 0 0,-28 28-931 0 0,-101 2-1716 0 0,0 0 1 0 0,0 1 0 0 0,0-1-1 0 0,-1 0 1 0 0,1 1-1 0 0,0-1 1 0 0,-1 0 0 0 0,1 1-1 0 0,-1-1 1 0 0,1 0-1 0 0,-1 1 1 0 0,0-1-1 0 0,0 1 1 0 0,0-1 0 0 0,0 1-1 0 0,0-1 1 0 0,0 1-1 0 0,0-1 1 0 0,0 1 0 0 0,0-1-1 0 0,0 0 1 0 0,-1 1-1 0 0,1-1 1 0 0,-1 1 0 0 0,1-1-1 0 0,-1 0 1 0 0,0 1-1 0 0,1-1 1 0 0,-1 0 0 0 0,0 0-1 0 0,0 0 1 0 0,0 1-32 0 0,-151 144 1037 0 0,120-98-986 0 0,75-26 221 0 0,134-32 483 0 0,-126 3-2804 0 0,-27 6-3892 0 0,-15 1-908 0 0,-2 0 2361 0 0</inkml:trace>
  <inkml:trace contextRef="#ctx0" brushRef="#br0" timeOffset="3">1848 641 5617 0 0,'0'0'1850'0'0,"0"0"-851"0"0,0 0-267 0 0,0 0 168 0 0,0 0 250 0 0,0 0 106 0 0,0 0-132 0 0,0 0-262 0 0,0 0-283 0 0,0 0-229 0 0,-31 17-150 0 0,-99 56-90 0 0,72-26-2 0 0,51-36-84 0 0,0-1-19 0 0,0 1 1 0 0,0 0 0 0 0,1 1-1 0 0,1-1 1 0 0,0 1 0 0 0,1 1 0 0 0,0-1-1 0 0,1 0 1 0 0,0 1 0 0 0,1 0-1 0 0,0-1 1 0 0,1 1 0 0 0,1 0-1 0 0,0 0 1 0 0,1 4-6 0 0,0-12 89 0 0,1 0 0 0 0,0-1 1 0 0,0 1-1 0 0,0-1 0 0 0,1 0 0 0 0,-1 0 0 0 0,1 0 0 0 0,0 0 1 0 0,0 0-1 0 0,0-1 0 0 0,1 1 0 0 0,-1-1 0 0 0,1 0 0 0 0,0 0 0 0 0,0 0 1 0 0,0 0-1 0 0,0-1 0 0 0,1 0 0 0 0,-1 0 0 0 0,0 0 0 0 0,1 0 1 0 0,0 0-1 0 0,-1-1 0 0 0,1 0 0 0 0,0 0 0 0 0,0-1 0 0 0,0 1 1 0 0,-1-1-1 0 0,1 0 0 0 0,0 0 0 0 0,0-1 0 0 0,0 1 0 0 0,0-1 1 0 0,-1 0-1 0 0,1 0 0 0 0,0-1 0 0 0,-1 1 0 0 0,1-1 0 0 0,-1 0 1 0 0,1-1-1 0 0,-1 1 0 0 0,1-1-89 0 0,26-18 390 0 0,-1-2 0 0 0,-2-1 0 0 0,0-1 0 0 0,-1-1-1 0 0,-2-1 1 0 0,-1-1 0 0 0,-1-2 0 0 0,17-27-390 0 0,-20 26-97 0 0,0-1 0 0 0,-2-1 0 0 0,-1 0 0 0 0,-2-2 0 0 0,-1 0 0 0 0,-2 0 0 0 0,-1-1 0 0 0,-2 0 0 0 0,-2-1 0 0 0,-1 0 0 0 0,-2 0 0 0 0,-1-1 0 0 0,-2-13 97 0 0,-1 46-44 0 0,1 1 1 0 0,-1 0 0 0 0,1-1 0 0 0,-1 1 0 0 0,-1 0 0 0 0,1-1 0 0 0,-1 1-1 0 0,1 0 1 0 0,-1-1 0 0 0,0 1 0 0 0,-1 0 0 0 0,1 0 0 0 0,-1 0 0 0 0,0 0-1 0 0,0 0 1 0 0,0 0 0 0 0,0 1 0 0 0,-1-1 0 0 0,1 1 0 0 0,-1-1 0 0 0,0 1-1 0 0,0 0 1 0 0,-1 0 0 0 0,1 0 0 0 0,0 0 0 0 0,-1 1 0 0 0,0 0 0 0 0,1-1 0 0 0,-1 1-1 0 0,0 1 1 0 0,0-1 0 0 0,0 0 0 0 0,-1 1 0 0 0,1 0 0 0 0,0 0 0 0 0,0 0-1 0 0,-1 1 1 0 0,1-1 0 0 0,0 1 0 0 0,-1 0 0 0 0,1 0 0 0 0,0 1 0 0 0,-5 0 43 0 0,-1 5-18 0 0,-1 0 0 0 0,1 1 1 0 0,0 0-1 0 0,0 0 0 0 0,1 1 1 0 0,0 1-1 0 0,0 0 0 0 0,1 0 1 0 0,1 0-1 0 0,-1 1 0 0 0,1 0 1 0 0,1 1-1 0 0,-3 5 18 0 0,-2 5 45 0 0,0 0-1 0 0,1 1 0 0 0,2 0 1 0 0,0 0-1 0 0,1 1 1 0 0,2 0-1 0 0,0 1 1 0 0,1-1-1 0 0,2 1 0 0 0,0-1 1 0 0,1 1-1 0 0,2 0 1 0 0,1 12-45 0 0,2-18 46 0 0,1 1 1 0 0,0-1-1 0 0,1 0 1 0 0,1 0-1 0 0,0-1 1 0 0,2 0-1 0 0,0 0 1 0 0,1-1-1 0 0,0 0 0 0 0,2 0 1 0 0,-1-2-1 0 0,2 1 1 0 0,0-2-1 0 0,1 1 1 0 0,0-2-1 0 0,1 0 1 0 0,0-1-1 0 0,1 0 1 0 0,0-1-1 0 0,1-1 1 0 0,8 3-47 0 0,-25-12-5 0 0,61 19-530 0 0,-25-38-5821 0 0,-16-9-2554 0 0,-12 19 3698 0 0</inkml:trace>
  <inkml:trace contextRef="#ctx0" brushRef="#br0" timeOffset="4">2684 505 11090 0 0,'0'0'1207'0'0,"0"0"-181"0"0,0 0 177 0 0,0 0 229 0 0,0 0 51 0 0,0 0-193 0 0,-26 35-354 0 0,-83 112-329 0 0,-28 39 204 0 0,130-178-839 0 0,-8 10-64 0 0,0 0 0 0 0,1 0 0 0 0,1 1 0 0 0,1 1 0 0 0,1 0 0 0 0,1 1-1 0 0,0 0 1 0 0,2 0 0 0 0,0 1 92 0 0,6-14-819 0 0,2-5-6880 0 0,1-9-810 0 0,-1-2 6252 0 0,0 4 1313 0 0</inkml:trace>
  <inkml:trace contextRef="#ctx0" brushRef="#br0" timeOffset="5">2266 509 7818 0 0,'0'0'1801'0'0,"0"0"-579"0"0,0 0-292 0 0,0 0 24 0 0,0 0 167 0 0,0 0 76 0 0,0 0-150 0 0,0 0-229 0 0,0 0-192 0 0,0 0-129 0 0,0 0-83 0 0,0 0-39 0 0,21 34-20 0 0,65 108-58 0 0,-2-33 264 0 0,-57-81-460 0 0,117 115-107 0 0,-141-140-319 0 0,33 27-1129 0 0,-23-21-2210 0 0,1-2-3971 0 0,-9-4 585 0 0</inkml:trace>
  <inkml:trace contextRef="#ctx0" brushRef="#br0" timeOffset="6">3223 638 0 0 0,'0'0'343'0'0,"0"0"792"0"0,0 0 338 0 0,0 0 133 0 0,0 0-80 0 0,0 0-166 0 0,0 0-149 0 0,0 0-144 0 0,0 0-67 0 0,0 0-18 0 0,-28 7-38 0 0,-89 25-113 0 0,62 3 102 0 0,48-25-773 0 0,-2 0-175 0 0,0 0 0 0 0,1 1 0 0 0,0 0 0 0 0,1 1 0 0 0,0-1 0 0 0,1 2 0 0 0,0-1 0 0 0,1 0 0 0 0,1 1 0 0 0,0 0 0 0 0,0 0 0 0 0,1 1 0 0 0,1-1 0 0 0,0 0 0 0 0,1 1-1 0 0,1 0 1 0 0,0-1 0 0 0,1 8 15 0 0,0-18-17 0 0,0 0-1 0 0,0 1 0 0 0,1-1 1 0 0,-1 0-1 0 0,1 0 0 0 0,0 0 0 0 0,0 0 1 0 0,0-1-1 0 0,0 1 0 0 0,1 0 1 0 0,-1-1-1 0 0,1 1 0 0 0,-1-1 1 0 0,1 0-1 0 0,0 0 0 0 0,0 0 0 0 0,0 0 1 0 0,0-1-1 0 0,0 1 0 0 0,0-1 1 0 0,0 0-1 0 0,1 0 0 0 0,-1 0 1 0 0,0 0-1 0 0,1 0 0 0 0,-1-1 0 0 0,1 1 1 0 0,2-1 17 0 0,96-14 927 0 0,-75 2-475 0 0,-1-1-1 0 0,-1-1 0 0 0,-1-1 0 0 0,0-1 1 0 0,0-1-1 0 0,-2-2 0 0 0,0 0 0 0 0,-2-1 0 0 0,0-1 1 0 0,-1-1-1 0 0,-1 0 0 0 0,10-18-451 0 0,16-23 284 0 0,-26 41-334 0 0,0-1 0 0 0,-2-1 0 0 0,-1 0 0 0 0,-1 0 0 0 0,-1-2 0 0 0,-1 0 0 0 0,-1 0 0 0 0,-1-1 0 0 0,-2 0 0 0 0,-1-1 0 0 0,-1 0 0 0 0,-1-2 50 0 0,-4 16-143 0 0,0-2 1 0 0,-2 1-1 0 0,0 1 1 0 0,0-1-1 0 0,-1 0 1 0 0,-1 0-1 0 0,-1 0 1 0 0,-4-9 142 0 0,7 19-28 0 0,-1 0 0 0 0,0 0 0 0 0,-1 1 0 0 0,1-1 0 0 0,-1 1 0 0 0,0 0 0 0 0,0 0 0 0 0,-1 0 0 0 0,1 0 0 0 0,-1 0 0 0 0,0 1 0 0 0,0-1 0 0 0,0 1 0 0 0,0 0 0 0 0,0 0 0 0 0,-1 1 0 0 0,0 0 0 0 0,1-1 0 0 0,-1 1 0 0 0,0 1 0 0 0,0-1 0 0 0,0 1 0 0 0,0 0 0 0 0,0 0 0 0 0,0 0 0 0 0,-4 0 28 0 0,-1 2-4 0 0,0-1 1 0 0,0 2 0 0 0,0-1 0 0 0,0 1 0 0 0,0 1 0 0 0,0-1 0 0 0,1 2 0 0 0,-1-1 0 0 0,1 2 0 0 0,0-1 0 0 0,0 1 0 0 0,0 0 0 0 0,1 1-1 0 0,0 0 1 0 0,0 0 0 0 0,0 1 0 0 0,1 0 0 0 0,0 0 0 0 0,-1 3 3 0 0,-9 10 14 0 0,0 0 0 0 0,2 1 0 0 0,1 1 0 0 0,0 0 0 0 0,2 1 0 0 0,-10 24-14 0 0,16-34-19 0 0,0 0 1 0 0,1 1-1 0 0,0-1 0 0 0,1 1 0 0 0,1 0 1 0 0,0 0-1 0 0,1 0 0 0 0,0 0 1 0 0,1 1-1 0 0,1-1 0 0 0,0 0 1 0 0,1 1-1 0 0,1-1 0 0 0,0 0 1 0 0,1 0-1 0 0,0 0 0 0 0,1 0 1 0 0,1-1-1 0 0,0 1 0 0 0,1-1 1 0 0,0-1-1 0 0,1 1 0 0 0,1-1 1 0 0,0 0-1 0 0,0 0 0 0 0,1-1 1 0 0,1 0-1 0 0,2 1 19 0 0,1-1-121 0 0,0-1-1 0 0,1-1 1 0 0,1-1-1 0 0,-1 0 1 0 0,1 0-1 0 0,1-2 1 0 0,-1 0-1 0 0,1 0 122 0 0,32 7-3319 0 0,2-6-4242 0 0,-36-6 1948 0 0</inkml:trace>
  <inkml:trace contextRef="#ctx0" brushRef="#br0" timeOffset="7">3781 450 5833 0 0,'0'0'2215'0'0,"0"0"-552"0"0,0 0-424 0 0,0 0-226 0 0,0 0-113 0 0,0 0-88 0 0,0 0-136 0 0,0 0-168 0 0,0 0-177 0 0,0 0-138 0 0,0 0-105 0 0,-22 32-41 0 0,-66 100-31 0 0,55-60-43 0 0,32-60 14 0 0,-1-6 8 0 0,0 0 0 0 0,1 0 0 0 0,0 0-1 0 0,0 1 1 0 0,1-1 0 0 0,-1 0 0 0 0,1 1 0 0 0,1-1 0 0 0,-1 0 0 0 0,1 1 0 0 0,0-1-1 0 0,1 0 1 0 0,-1 0 0 0 0,1 0 0 0 0,0 0 0 0 0,1 0 0 0 0,0 0 0 0 0,0-1 0 0 0,0 1-1 0 0,0-1 1 0 0,1 0 0 0 0,0 0 0 0 0,0 0 0 0 0,0 0 0 0 0,1-1 0 0 0,2 2 5 0 0,-3-3 126 0 0,0 0 1 0 0,1-1 0 0 0,0 1 0 0 0,0-1 0 0 0,-1 0-1 0 0,1-1 1 0 0,0 1 0 0 0,1-1 0 0 0,-1 0 0 0 0,0-1 0 0 0,0 1-1 0 0,0-1 1 0 0,1 0 0 0 0,-1 0 0 0 0,0 0 0 0 0,0-1-1 0 0,0 0 1 0 0,0 0 0 0 0,0 0 0 0 0,0-1 0 0 0,0 0-1 0 0,0 0 1 0 0,4-2-127 0 0,11-9 237 0 0,0-1 0 0 0,-1 0-1 0 0,0-2 1 0 0,-2 0 0 0 0,0-1-1 0 0,0-1 1 0 0,-2-1 0 0 0,0 0-1 0 0,-2-1 1 0 0,0 0 0 0 0,8-17-237 0 0,29-40 402 0 0,-6 21-96 0 0,-42 92-1121 0 0,-64 196-470 0 0,-11 96-7599 0 0,11 21 9288 0 0,59-335-118 0 0,0-1-1 0 0,-1 1 1 0 0,-1-1 0 0 0,0 1-1 0 0,0-1 1 0 0,-2-1 0 0 0,1 1-1 0 0,-2-1 1 0 0,0 0 0 0 0,0-1-1 0 0,-1 0 1 0 0,0 0 0 0 0,-1-1-1 0 0,0 0 1 0 0,-1 0 0 0 0,0-1-1 0 0,0-1 1 0 0,-1 0 0 0 0,-10 5-286 0 0,20-12 108 0 0,0 0 0 0 0,0-1-1 0 0,0 1 1 0 0,-1-1 0 0 0,1 1 0 0 0,0-1 0 0 0,0 0 0 0 0,0 0-1 0 0,0 0 1 0 0,-1 0 0 0 0,1 0 0 0 0,0 0 0 0 0,0 0 0 0 0,0-1-1 0 0,-1 1 1 0 0,1-1 0 0 0,0 0 0 0 0,0 0 0 0 0,0 0 0 0 0,0 0-1 0 0,0 0 1 0 0,1 0 0 0 0,-1 0 0 0 0,0 0 0 0 0,0-1 0 0 0,1 1 0 0 0,-1-1-1 0 0,1 0 1 0 0,-1 1 0 0 0,1-1 0 0 0,0 0 0 0 0,-1 0 0 0 0,1 1-1 0 0,0-1 1 0 0,0 0 0 0 0,0 0 0 0 0,1 0 0 0 0,-1-1 0 0 0,0 1-1 0 0,1 0 1 0 0,-1-1-108 0 0,-5-94 1501 0 0,10 71-1387 0 0,1 1-1 0 0,1-1 0 0 0,1 1 0 0 0,2 0 0 0 0,0 0 1 0 0,2 1-1 0 0,0 1 0 0 0,2-1 0 0 0,5-5-113 0 0,3-4-9 0 0,0 2 0 0 0,2 0 0 0 0,1 2 0 0 0,1 0 0 0 0,2 2 0 0 0,1 1 0 0 0,0 1 0 0 0,2 1 0 0 0,7-2 9 0 0,-29 21-246 0 0,69-34 260 0 0,-20 36-6672 0 0,-50 6 597 0 0,-2 1-4285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0.8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12 896 0 0,'0'0'2194'0'0,"0"0"-18"0"0,0 0 50 0 0,0 0 69 0 0,0 0-105 0 0,0 0-364 0 0,0 0-492 0 0,0 0-417 0 0,0 0-190 0 0,0 0-20 0 0,0 0 14 0 0,0 0-23 0 0,0 0-89 0 0,12 0-95 0 0,228 3 1947 0 0,-180-9-2318 0 0,-19 2 705 0 0,-13 1-3133 0 0,-5 2-2743 0 0,0 1-3846 0 0,-21 0 1579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9050 0 0,'0'0'1390'0'0,"0"0"-89"0"0,0 0 349 0 0,0 0 308 0 0,0 0-77 0 0,0 0-408 0 0,0 0-481 0 0,0 0-369 0 0,35 3-237 0 0,112 9-132 0 0,7-20 71 0 0,-26 2-980 0 0,-86 5-3252 0 0,-1 1-5474 0 0,-25 0 2041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39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88 0 0 0,'0'0'1250'0'0,"0"0"-51"0"0,0 0-62 0 0,0 0 213 0 0,0 0 351 0 0,0 0 145 0 0,0 0-195 0 0,0 0-367 0 0,0 0-326 0 0,0 0-195 0 0,0 0-28 0 0,3 5 30 0 0,3 14-177 0 0,0 0-1 0 0,-1 0 1 0 0,-1 1 0 0 0,-1 0 0 0 0,-1-1-1 0 0,0 1 1 0 0,-2 0 0 0 0,0 0-1 0 0,-2 4-587 0 0,2-3 134 0 0,4 346 828 0 0,14-286-1395 0 0,-10-92-1863 0 0,-2-48-4125 0 0,-5 19-3555 0 0,-1 32 8078 0 0</inkml:trace>
  <inkml:trace contextRef="#ctx0" brushRef="#br0" timeOffset="361.708">0 155 0 0 0,'0'0'220'0'0,"0"0"832"0"0,0 0 594 0 0,0 0 458 0 0,0 0 206 0 0,0 0-167 0 0,0 0-454 0 0,0 0-452 0 0,0 0-292 0 0,0 0-123 0 0,0 0-32 0 0,0 0-31 0 0,12-7-39 0 0,38-20-40 0 0,29 20 1380 0 0,47 1-170 0 0,-1-6 0 0 0,97-23-1890 0 0,8 0 303 0 0,57 9-2221 0 0,-287 26 1827 0 0,1 0 1 0 0,-1 0-1 0 0,0 0 1 0 0,1 0-1 0 0,-1 0 0 0 0,1 0 1 0 0,-1 1-1 0 0,0-1 1 0 0,1 0-1 0 0,-1 0 1 0 0,0 0-1 0 0,1 0 1 0 0,-1 1-1 0 0,0-1 0 0 0,1 0 1 0 0,-1 0-1 0 0,0 1 1 0 0,0-1-1 0 0,1 0 1 0 0,-1 0-1 0 0,0 1 0 0 0,0-1 1 0 0,1 0-1 0 0,-1 1 1 0 0,0-1-1 0 0,0 0 1 0 0,0 1-1 0 0,0-1 0 0 0,1 0 1 0 0,-1 1-1 0 0,0-1 1 0 0,0 1-1 0 0,0-1 1 0 0,0 0-1 0 0,0 1 0 0 0,0-1 1 0 0,0 1-1 0 0,0-1 1 0 0,0 0-1 0 0,0 1 1 0 0,0-1-1 0 0,0 0 0 0 0,-1 1 1 0 0,1-1-1 0 0,0 1 1 0 0,0-1-1 0 0,0 0 1 0 0,0 1-1 0 0,-1-1 1 0 0,1 0-1 0 0,0 1 0 0 0,0-1 1 0 0,-1 0-1 0 0,1 0 1 0 0,0 1-1 0 0,0-1 1 0 0,-1 0-1 0 0,1 0 0 0 0,0 1 1 0 0,-1-1-1 0 0,1 0 1 0 0,0 0-1 0 0,-1 0 1 0 0,1 0-1 0 0,-1 0 0 0 0,1 1 1 0 0,0-1-1 0 0,-1 0 91 0 0,-27 26-6996 0 0,24-22 4318 0 0,-6 7-2831 0 0</inkml:trace>
  <inkml:trace contextRef="#ctx0" brushRef="#br0" timeOffset="718.607">98 784 7410 0 0,'0'0'2163'0'0,"0"0"-715"0"0,0 0-338 0 0,0 0 165 0 0,0 0 293 0 0,0 0 114 0 0,0 0-98 0 0,0 0-208 0 0,0 0-246 0 0,0 0-214 0 0,0 0-180 0 0,33 5-133 0 0,106 11-86 0 0,-17-26 236 0 0,270-67-297 0 0,-303 61-1413 0 0,-19 4-3700 0 0,-24 3-5078 0 0,-33 6 357 0 0</inkml:trace>
  <inkml:trace contextRef="#ctx0" brushRef="#br0" timeOffset="1144.987">1226 648 0 0 0,'0'0'3713'0'0,"0"0"-2089"0"0,0 0-618 0 0,0 0 253 0 0,0 0 417 0 0,0 0 215 0 0,0 0-195 0 0,0 0-393 0 0,0 0-365 0 0,0 0-313 0 0,0 0-171 0 0,0 0-117 0 0,0 0-94 0 0,5 30-56 0 0,12 95-55 0 0,-13 32 325 0 0,-3-155-421 0 0,-1-1-1 0 0,1 0 1 0 0,-1 0-1 0 0,0 1 1 0 0,1-1-1 0 0,-1 0 1 0 0,0 1 0 0 0,0-1-1 0 0,0 0 1 0 0,0 1-1 0 0,0-1 1 0 0,0 0-1 0 0,0 1 1 0 0,0-1-1 0 0,-1 0 1 0 0,1 1 0 0 0,0-1-1 0 0,-1 0 1 0 0,1 0-1 0 0,-1 1 1 0 0,0-1-1 0 0,1 0 1 0 0,-1 0-1 0 0,0 0 1 0 0,0 0 0 0 0,1 0-1 0 0,-1 0 1 0 0,0 0-1 0 0,0 0 1 0 0,0 0-1 0 0,0 0 1 0 0,-1 0-1 0 0,1-1 1 0 0,0 1 0 0 0,0 0-1 0 0,0-1 1 0 0,0 1-1 0 0,-1-1 1 0 0,1 1-1 0 0,0-1 1 0 0,-1 0-1 0 0,1 0 1 0 0,0 1 0 0 0,-1-1-1 0 0,1 0 1 0 0,0 0-1 0 0,-1 0 1 0 0,1 0-1 0 0,0-1 1 0 0,-1 1-1 0 0,1 0 1 0 0,0 0 0 0 0,-1-1-1 0 0,1 1 1 0 0,0-1-1 0 0,0 1 1 0 0,0-1-1 0 0,-1 0 1 0 0,1 1-1 0 0,0-1 1 0 0,0 0 0 0 0,0 0-36 0 0,-3-8 72 0 0,1 0 1 0 0,0 0 0 0 0,1 0 0 0 0,-1 0-1 0 0,2 0 1 0 0,0 0 0 0 0,0 0 0 0 0,0 0-1 0 0,1-1 1 0 0,1 1 0 0 0,-1 0 0 0 0,2-1-1 0 0,-1 1 1 0 0,1 0 0 0 0,1 0 0 0 0,-1 0-1 0 0,2 1 1 0 0,1-5-73 0 0,7-11 4 0 0,2 1-1 0 0,0 1 1 0 0,1 1 0 0 0,2 0-1 0 0,0 1 1 0 0,1 1 0 0 0,1 0-1 0 0,0 2 1 0 0,2 0-1 0 0,0 1 1 0 0,0 1 0 0 0,2 1-1 0 0,0 1 1 0 0,7-2-4 0 0,-13 7-26 0 0,0 0 0 0 0,0 1 0 0 0,1 1 1 0 0,0 1-1 0 0,1 1 0 0 0,-1 0 0 0 0,1 1 0 0 0,-1 2 0 0 0,1-1 1 0 0,0 2-1 0 0,4 1 26 0 0,-21-1-4 0 0,-1 0-1 0 0,0 0 1 0 0,0 1 0 0 0,0-1-1 0 0,1 0 1 0 0,-1 1 0 0 0,0-1 0 0 0,0 1-1 0 0,0 0 1 0 0,0-1 0 0 0,0 1 0 0 0,0 0-1 0 0,0-1 1 0 0,0 1 0 0 0,0 0 0 0 0,0 0-1 0 0,0 0 1 0 0,-1 0 0 0 0,1 0 0 0 0,0 0-1 0 0,0 0 1 0 0,-1 0 0 0 0,1 0 0 0 0,-1 0-1 0 0,1 1 1 0 0,-1-1 0 0 0,0 0 0 0 0,1 0-1 0 0,-1 0 1 0 0,0 1 0 0 0,0-1 0 0 0,0 0-1 0 0,0 0 1 0 0,0 1 0 0 0,0-1 0 0 0,0 0-1 0 0,0 0 1 0 0,0 1 0 0 0,-1-1-1 0 0,1 0 1 0 0,-1 0 0 0 0,1 0 0 0 0,-1 1-1 0 0,0 0 5 0 0,-26 49 141 0 0,16-40-104 0 0,-1-1-1 0 0,0 0 1 0 0,-1-1-1 0 0,0-1 1 0 0,-1 0-1 0 0,1 0 1 0 0,-1-2-1 0 0,-1 1 1 0 0,1-2-1 0 0,-1 0 1 0 0,0-1-1 0 0,0 0 1 0 0,-10 0-37 0 0,22-3-73 0 0,-1 0 0 0 0,1 0 0 0 0,-1-1 0 0 0,0 1 0 0 0,1-1 0 0 0,-1 0 1 0 0,1 0-1 0 0,-1 0 0 0 0,0-1 0 0 0,1 1 0 0 0,-1-1 0 0 0,1 0 0 0 0,-1 0 0 0 0,1 0 0 0 0,-1 0 0 0 0,1-1 1 0 0,0 0-1 0 0,0 1 0 0 0,0-1 0 0 0,0 0 0 0 0,0 0 0 0 0,0-1 0 0 0,-1 0 73 0 0,-2-13-4576 0 0,5-7-3880 0 0,3 16 1915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2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60 0 0 0,'0'0'697'0'0,"0"0"-355"0"0,0 0-70 0 0,0 0 288 0 0,0 0 424 0 0,0 0 303 0 0,0 0 52 0 0,0 0-115 0 0,0 0-157 0 0,0 0-196 0 0,-7 34-140 0 0,-24 106-87 0 0,-38 76 1537 0 0,19-103-1360 0 0,40-99 623 0 0,7-24 1540 0 0,9-26-1180 0 0,14-16-1717 0 0,2 1 1 0 0,3 1-1 0 0,1 2 0 0 0,3 0 0 0 0,2 2 0 0 0,1 1 1 0 0,3 2-1 0 0,15-14-87 0 0,-34 38 16 0 0,23-22-8 0 0,-35 64-455 0 0,-35 121 679 0 0,24-128-199 0 0,2 1 1 0 0,0 0-1 0 0,1 0 0 0 0,0 0 0 0 0,1 0 0 0 0,1 1 0 0 0,1 0 0 0 0,1 12-33 0 0,2-28 20 0 0,-1 0 0 0 0,1 0 0 0 0,0-1-1 0 0,-1 1 1 0 0,1 0 0 0 0,0-1 0 0 0,0 1 0 0 0,0-1-1 0 0,0 0 1 0 0,1 1 0 0 0,-1-1 0 0 0,0 0-1 0 0,1 0 1 0 0,-1-1 0 0 0,0 1 0 0 0,1 0 0 0 0,-1-1-1 0 0,1 0 1 0 0,-1 1 0 0 0,1-1 0 0 0,-1 0-1 0 0,1 0 1 0 0,-1 0 0 0 0,1-1 0 0 0,-1 1 0 0 0,1-1-1 0 0,-1 1 1 0 0,0-1 0 0 0,1 0 0 0 0,-1 0 0 0 0,0 0-1 0 0,0 0 1 0 0,1 0 0 0 0,-1 0 0 0 0,0-1-1 0 0,1 0-19 0 0,80-60 209 0 0,-4-3 0 0 0,-2-4-1 0 0,2-8-208 0 0,-77 76 1 0 0,98-74-35 0 0,-99 75 27 0 0,0 0 1 0 0,0-1-1 0 0,0 1 1 0 0,0 0 0 0 0,-1-1-1 0 0,1 1 1 0 0,0 0 0 0 0,0 0-1 0 0,0 0 1 0 0,0 0-1 0 0,0 0 1 0 0,0 0 0 0 0,0 0-1 0 0,0 0 1 0 0,0 0 0 0 0,-1 1-1 0 0,1-1 1 0 0,0 0-1 0 0,0 1 1 0 0,0-1 0 0 0,0 0-1 0 0,0 1 1 0 0,-1-1 0 0 0,1 1-1 0 0,0-1 1 0 0,0 1-1 0 0,-1 0 1 0 0,1-1 0 0 0,0 1-1 0 0,-1 0 1 0 0,1-1 0 0 0,-1 1-1 0 0,1 0 1 0 0,-1 0 0 0 0,1-1-1 0 0,-1 1 1 0 0,1 0-1 0 0,-1 0 1 0 0,0 0 0 0 0,0 0-1 0 0,1 0 1 0 0,-1-1 0 0 0,0 1-1 0 0,0 0 1 0 0,0 0-1 0 0,0 0 1 0 0,0 0 0 0 0,0 0-1 0 0,0 0 7 0 0,2 57 15 0 0,-3-46 0 0 0,-2 174 249 0 0,3-182-289 0 0,0 0 1 0 0,1 0 0 0 0,-1-1-1 0 0,1 1 1 0 0,0 0-1 0 0,0-1 1 0 0,0 1-1 0 0,0 0 1 0 0,1-1 0 0 0,-1 1-1 0 0,1-1 1 0 0,0 0-1 0 0,0 0 1 0 0,0 0-1 0 0,0 0 1 0 0,1 0 0 0 0,-1 0-1 0 0,1 0 1 0 0,0-1-1 0 0,0 1 1 0 0,0-1-1 0 0,0 0 1 0 0,0 0 0 0 0,0 0-1 0 0,1 0 1 0 0,0 0 24 0 0,41 6-4713 0 0,-34-8 1306 0 0,-3 0-2005 0 0,-4 0-1731 0 0</inkml:trace>
  <inkml:trace contextRef="#ctx0" brushRef="#br0" timeOffset="283.041">0 642 8282 0 0,'0'0'1167'0'0,"0"0"-44"0"0,0 0 254 0 0,0 0 258 0 0,0 0-2 0 0,0 0-230 0 0,0 0-299 0 0,33 7-216 0 0,103 22-177 0 0,-18-21 390 0 0,472-55 248 0 0,-527 46-5214 0 0,-40 1-4190 0 0,-15 0-1798 0 0</inkml:trace>
  <inkml:trace contextRef="#ctx0" brushRef="#br0" timeOffset="1064.343">560 874 8578 0 0,'0'0'2019'0'0,"0"0"-764"0"0,0 0-430 0 0,0 0 77 0 0,0 0 202 0 0,0 0 70 0 0,0 0-165 0 0,0 0-242 0 0,0 0-245 0 0,-17 31-196 0 0,-57 100-122 0 0,-118 199-248 0 0,129-234-16 0 0,63-95 72 0 0,0-1 28 0 0,0 0 34 0 0,30-62 436 0 0,110-163-44 0 0,-99 172-446 0 0,2 2 1 0 0,2 2-1 0 0,3 1 0 0 0,34-24-20 0 0,-80 69-12 0 0,1 1-1 0 0,0-1 0 0 0,0 1 1 0 0,0-1-1 0 0,0 1 0 0 0,0 0 1 0 0,0 0-1 0 0,1 0 0 0 0,-1 1 1 0 0,1-1-1 0 0,-1 1 1 0 0,1 0-1 0 0,0 0 0 0 0,-1 0 1 0 0,1 0-1 0 0,0 1 0 0 0,0 0 1 0 0,-1-1-1 0 0,1 1 0 0 0,0 1 1 0 0,2-1 12 0 0,10 40-102 0 0,-8 20 203 0 0,22 65-1 0 0,34 47-32 0 0,-48-50-54 0 0,-16-120 21 0 0,-1 0 0 0 0,1 0-1 0 0,-1 0 1 0 0,0 1 0 0 0,0-1 0 0 0,0 0-1 0 0,0 0 1 0 0,0 0 0 0 0,0-1 0 0 0,-1 1-1 0 0,1 0 1 0 0,-1 0 0 0 0,1-1 0 0 0,-1 1-1 0 0,1-1 1 0 0,-1 1 0 0 0,0-1 0 0 0,0 0-1 0 0,0 1 1 0 0,0-1 0 0 0,0 0 0 0 0,0 0-1 0 0,0-1 1 0 0,0 1 0 0 0,0 0 0 0 0,-1-1-1 0 0,1 1 1 0 0,0-1 0 0 0,0 0 0 0 0,-1 0-1 0 0,1 0 1 0 0,0 0 0 0 0,0 0 0 0 0,-1 0-1 0 0,1 0 1 0 0,0-1 0 0 0,0 1 0 0 0,-2-1-36 0 0,-54-65 1287 0 0,43 46-1487 0 0,-6-9 318 0 0,-1 0 1 0 0,-2 2-1 0 0,0 0 0 0 0,-26-20-117 0 0,41 40-568 0 0,0 1 0 0 0,0 0 0 0 0,-1 0 0 0 0,1 1 0 0 0,-1 0 0 0 0,0 0 0 0 0,-1 1 0 0 0,1 1 0 0 0,-1 0 0 0 0,1 0 0 0 0,-8 0 568 0 0,6 2-4777 0 0,5 1-3031 0 0</inkml:trace>
  <inkml:trace contextRef="#ctx0" brushRef="#br0" timeOffset="2259.613">1687 196 0 0 0,'0'0'1323'0'0,"0"0"37"0"0,0 0-5 0 0,0 0 7 0 0,0 0-9 0 0,0 0 96 0 0,-4-12 46 0 0,-18-61 2486 0 0,-23 10 1464 0 0,38 58-5331 0 0,1 0-1 0 0,-1 0 0 0 0,-1 1 0 0 0,1 0 0 0 0,-1 0 1 0 0,1 1-1 0 0,-1 0 0 0 0,0 0 0 0 0,0 1 0 0 0,-1 0 1 0 0,1 0-1 0 0,-9 0-113 0 0,9 0 7 0 0,-1 1 1 0 0,1 1 0 0 0,-1-1 0 0 0,0 1-1 0 0,1 0 1 0 0,-1 1 0 0 0,0 0-1 0 0,1 1 1 0 0,-1-1 0 0 0,1 2-1 0 0,0-1 1 0 0,-1 1 0 0 0,1 0 0 0 0,1 1-1 0 0,-1 0 1 0 0,0 0 0 0 0,1 1-1 0 0,0 0 1 0 0,0 0 0 0 0,0 1 0 0 0,1-1-1 0 0,0 2 1 0 0,0-1 0 0 0,0 1-1 0 0,1-1 1 0 0,0 1 0 0 0,-4 7-8 0 0,6-7 4 0 0,0 0 0 0 0,1 1 0 0 0,0-1 0 0 0,0 1 1 0 0,0-1-1 0 0,1 1 0 0 0,0 0 0 0 0,1 0 0 0 0,0-1 1 0 0,0 1-1 0 0,0 0 0 0 0,1 0 0 0 0,0-1 0 0 0,1 1 0 0 0,2 7-4 0 0,42 95 303 0 0,133 273 551 0 0,-157-326-789 0 0,-3 1 1 0 0,-2 1 0 0 0,-2 0 0 0 0,-4 1 0 0 0,-2 1-1 0 0,1 41-65 0 0,-9-40 96 0 0,1-31-31 0 0,-1 1 0 0 0,-1 0 0 0 0,-2-1 0 0 0,-1 1 0 0 0,-2 0 0 0 0,-1-1 0 0 0,-1 0 0 0 0,-2-1 0 0 0,-9 23-65 0 0,17-49 9 0 0,-1-1 1 0 0,1 1 0 0 0,-1-1 0 0 0,0 0-1 0 0,0 0 1 0 0,0 0 0 0 0,0 0 0 0 0,-1 0 0 0 0,1 0-1 0 0,-1-1 1 0 0,0 1 0 0 0,0-1 0 0 0,0 0-1 0 0,0 1 1 0 0,0-1 0 0 0,0-1 0 0 0,-1 1-1 0 0,1 0 1 0 0,0-1 0 0 0,-1 0 0 0 0,0 0 0 0 0,1 0-1 0 0,-1 0 1 0 0,0 0 0 0 0,1-1 0 0 0,-1 0-1 0 0,0 1 1 0 0,1-1 0 0 0,-1-1 0 0 0,0 1-1 0 0,0-1 1 0 0,1 1 0 0 0,-1-1 0 0 0,0 0 0 0 0,1 0-1 0 0,-1-1 1 0 0,1 1 0 0 0,0-1 0 0 0,-1 1-1 0 0,1-1 1 0 0,0 0 0 0 0,0-1 0 0 0,0 1-1 0 0,0 0 1 0 0,0-1 0 0 0,0 0-10 0 0,-10-9-314 0 0,0 0-1 0 0,1 0 1 0 0,0-1-1 0 0,1-1 1 0 0,0 1 0 0 0,1-2-1 0 0,-4-9 315 0 0,-7-22-4587 0 0,8-2-5142 0 0,13 33 2813 0 0</inkml:trace>
  <inkml:trace contextRef="#ctx0" brushRef="#br0" timeOffset="3198.435">2047 664 0 0 0,'0'0'1408'0'0,"0"0"-19"0"0,0 0 232 0 0,0 0 392 0 0,0 0 277 0 0,0 0-51 0 0,0 0-350 0 0,0 0-416 0 0,0 0-338 0 0,0 0-229 0 0,0 0-180 0 0,0 0-121 0 0,0 0-84 0 0,-1 18-72 0 0,-12 118 582 0 0,-4 199-144 0 0,12-221 314 0 0,22-185 396 0 0,66-214-501 0 0,-19 105-980 0 0,8 69-164 0 0,-71 109 34 0 0,0 1 0 0 0,0 0 0 0 0,0 0 0 0 0,0-1 0 0 0,0 1 0 0 0,0 0 0 0 0,0 0 0 0 0,1 0 0 0 0,-1 1 0 0 0,0-1 0 0 0,1 0 0 0 0,-1 0 0 0 0,0 1 0 0 0,1-1 0 0 0,-1 1 0 0 0,1-1 0 0 0,-1 1 0 0 0,1 0 0 0 0,-1-1 0 0 0,1 1 0 0 0,-1 0 0 0 0,1 0 0 0 0,0 0 0 0 0,-1 0 0 0 0,1 0 0 0 0,-1 0 0 0 0,1 1 0 0 0,-1-1 0 0 0,1 1 0 0 0,-1-1 0 0 0,1 1 0 0 0,-1-1 0 0 0,0 1 0 0 0,1 0 0 0 0,-1-1 14 0 0,21 132-4136 0 0,-13-120 1135 0 0,6 2-8950 0 0,-9-13 6985 0 0</inkml:trace>
  <inkml:trace contextRef="#ctx0" brushRef="#br0" timeOffset="3873.503">2677 307 8794 0 0,'0'0'2519'0'0,"0"0"-639"0"0,0 0-370 0 0,0 0-59 0 0,0 0-112 0 0,0 0-273 0 0,0 0-376 0 0,0 0-300 0 0,0 0-186 0 0,0 0-104 0 0,0 0-43 0 0,0 0-25 0 0,-11 20-21 0 0,-35 65-18 0 0,25-40 82 0 0,21-36-2936 0 0,1 2-4039 0 0,-1-8-857 0 0</inkml:trace>
  <inkml:trace contextRef="#ctx0" brushRef="#br0" timeOffset="4394.123">2892 362 0 0 0,'0'0'935'0'0,"0"0"839"0"0,0 0 379 0 0,0 0 51 0 0,0 0-97 0 0,0 0-228 0 0,0 0-340 0 0,0 0-316 0 0,0 0-262 0 0,0 0-173 0 0,0 0-101 0 0,0 0-63 0 0,0 0-70 0 0,14-1 537 0 0,-7 0-973 0 0,131-8 768 0 0,-137 10-878 0 0,0-1 0 0 0,0 0 0 0 0,0 1 0 0 0,0-1 0 0 0,0 0 0 0 0,0 1-1 0 0,0-1 1 0 0,0 1 0 0 0,0 0 0 0 0,0-1 0 0 0,0 1 0 0 0,0 0 0 0 0,0 0 0 0 0,-1-1 0 0 0,1 1 0 0 0,0 0 0 0 0,0 0 0 0 0,-1 0 0 0 0,1 0 0 0 0,-1 0 0 0 0,1 0 0 0 0,-1 0 0 0 0,1 0 0 0 0,-1 0 0 0 0,0 0-1 0 0,1 0 1 0 0,-1 1 0 0 0,0-1 0 0 0,0 0 0 0 0,0 0 0 0 0,0 0 0 0 0,0 0 0 0 0,0 0 0 0 0,0 0 0 0 0,0 1 0 0 0,0-1 0 0 0,-1 0 0 0 0,1 0 0 0 0,0 0 0 0 0,-1 0 0 0 0,1 0 0 0 0,-1 0 0 0 0,1 0-8 0 0,-26 44 467 0 0,-46 26 247 0 0,71-70-701 0 0,0 0 0 0 0,0 0 0 0 0,0 1 0 0 0,0-1 0 0 0,0 0 0 0 0,0 1 0 0 0,0-1 0 0 0,1 0 0 0 0,-1 1 0 0 0,1-1 0 0 0,-1 1 0 0 0,1-1 0 0 0,-1 1 0 0 0,1-1 0 0 0,0 1 0 0 0,0-1 0 0 0,0 1 0 0 0,0-1 0 0 0,0 1 0 0 0,0-1 0 0 0,0 1 0 0 0,0 0 0 0 0,0-1 0 0 0,1 1 0 0 0,-1-1 0 0 0,1 1 0 0 0,-1-1-1 0 0,1 0 1 0 0,0 1 0 0 0,-1-1 0 0 0,1 1 0 0 0,0-1 0 0 0,0 0 0 0 0,0 0 0 0 0,0 0 0 0 0,0 1 0 0 0,0-1 0 0 0,0 0 0 0 0,1 0 0 0 0,-1 0 0 0 0,0-1 0 0 0,1 2-13 0 0,13 0-23 0 0,0-1 0 0 0,0 0 0 0 0,0-1 0 0 0,0-1-1 0 0,0 0 1 0 0,0-1 0 0 0,-1 0 0 0 0,1-1 0 0 0,0-1 0 0 0,-1-1 0 0 0,7-2 23 0 0,-2 2-2285 0 0,-4 2-6629 0 0,-7 3-1224 0 0</inkml:trace>
  <inkml:trace contextRef="#ctx0" brushRef="#br0" timeOffset="5485.537">3649 829 0 0 0,'0'0'1391'0'0,"0"0"192"0"0,0 0 93 0 0,0 0 122 0 0,0 0 45 0 0,0 0-205 0 0,0 0-350 0 0,0 0-317 0 0,-31 9-295 0 0,-96 28-185 0 0,62-2-2 0 0,55-26-414 0 0,1-1-39 0 0,-1 1 0 0 0,1 0 0 0 0,0 0 0 0 0,1 1 0 0 0,0 0 0 0 0,1 0 0 0 0,0 1-1 0 0,1 0 1 0 0,0 1 0 0 0,0-1 0 0 0,1 1 0 0 0,1 0 0 0 0,0 0 0 0 0,0 0 0 0 0,2 1 0 0 0,-1-1 0 0 0,2 1 0 0 0,-1 0 0 0 0,2 12-36 0 0,0-22 22 0 0,1 0 1 0 0,0 0-1 0 0,0 1 1 0 0,0-1-1 0 0,1 0 1 0 0,-1 0-1 0 0,1 0 1 0 0,0 0-1 0 0,0-1 1 0 0,0 1-1 0 0,0 0 1 0 0,0-1-1 0 0,0 0 1 0 0,1 1-1 0 0,-1-1 1 0 0,1 0-1 0 0,0 0 0 0 0,-1 0 1 0 0,1 0-1 0 0,0-1 1 0 0,0 1-1 0 0,0-1 1 0 0,0 0-1 0 0,0 0 1 0 0,1 0-1 0 0,-1 0 1 0 0,0-1-1 0 0,1 1 1 0 0,-1-1-1 0 0,2 1-22 0 0,103-13 1938 0 0,-81 0-1639 0 0,-1-1 0 0 0,0 0 0 0 0,-1-2 0 0 0,0-1 0 0 0,-2-1 0 0 0,0-1 0 0 0,0-2 0 0 0,-2 0 0 0 0,-1-1 1 0 0,0 0-1 0 0,-2-2 0 0 0,0 0 0 0 0,-2-2 0 0 0,4-7-299 0 0,-4 7 13 0 0,-1-1 1 0 0,-1 0-1 0 0,-2-1 1 0 0,-1 0 0 0 0,-1-1-1 0 0,-1 0 1 0 0,-1-1-1 0 0,-2 0 1 0 0,-1 0 0 0 0,-1 0-1 0 0,-2-1 1 0 0,0 0-1 0 0,-2 1 1 0 0,-2-1 0 0 0,-1-5-14 0 0,1 23-68 0 0,0 0 0 0 0,-1 0 0 0 0,0 1 0 0 0,-1 0 1 0 0,0-1-1 0 0,-1 1 0 0 0,0 1 0 0 0,-1-1 0 0 0,0 1 1 0 0,-1 0-1 0 0,0 0 0 0 0,0 1 0 0 0,-1 0 1 0 0,0 0-1 0 0,-1 1 0 0 0,0 0 0 0 0,0 0 0 0 0,-7-3 68 0 0,12 9-27 0 0,1 0-1 0 0,0 1 0 0 0,-1 0 1 0 0,1 0-1 0 0,-1 0 0 0 0,1 0 1 0 0,-1 0-1 0 0,1 1 1 0 0,-1 0-1 0 0,1 0 0 0 0,-1 0 1 0 0,0 0-1 0 0,1 0 0 0 0,-1 1 1 0 0,1-1-1 0 0,-1 1 0 0 0,1 0 1 0 0,-1 0-1 0 0,1 0 0 0 0,-1 1 1 0 0,1-1-1 0 0,0 1 1 0 0,0 0-1 0 0,0 0 0 0 0,0 0 1 0 0,0 0-1 0 0,0 0 0 0 0,1 1 1 0 0,-1-1-1 0 0,1 1 0 0 0,-3 2 28 0 0,-54 100-22 0 0,50-82 90 0 0,2 0 0 0 0,1 0 0 0 0,1 0-1 0 0,0 0 1 0 0,2 1 0 0 0,1 0-1 0 0,1-1 1 0 0,1 1 0 0 0,1 0-1 0 0,1 0 1 0 0,1-1 0 0 0,1 1-1 0 0,1-1 1 0 0,1 0 0 0 0,1 0-1 0 0,1-1 1 0 0,1 0 0 0 0,1 0-1 0 0,1-1 1 0 0,12 18-68 0 0,1-4 219 0 0,2 0-1 0 0,2-2 0 0 0,1-1 1 0 0,1-1-1 0 0,15 10-218 0 0,16 17-25 0 0,-59-68-15176 0 0,-2 5 8476 0 0</inkml:trace>
  <inkml:trace contextRef="#ctx0" brushRef="#br0" timeOffset="5818.291">4507 634 6025 0 0,'0'0'2261'0'0,"0"0"-273"0"0,0 0-166 0 0,0 0 36 0 0,0 0-106 0 0,0 0-329 0 0,-19 35-452 0 0,-57 108-383 0 0,35-67-205 0 0,-4-1-1 0 0,-47 60-382 0 0,61-85-50 0 0,15-23-1931 0 0,-1-1-6228 0 0,14-23 3656 0 0,0-2-107 0 0</inkml:trace>
  <inkml:trace contextRef="#ctx0" brushRef="#br0" timeOffset="6081.042">4102 682 7001 0 0,'0'0'1529'0'0,"0"0"-410"0"0,0 0-127 0 0,0 0 306 0 0,0 0 266 0 0,0 0 11 0 0,0 0-256 0 0,0 0-271 0 0,0 0-192 0 0,0 0-137 0 0,0 0-97 0 0,0 0-70 0 0,31 34-74 0 0,97 108-97 0 0,-33-38 325 0 0,12 33-494 0 0,-100-120-503 0 0,-6-14-4066 0 0,0-2-4544 0 0,-3-1 479 0 0</inkml:trace>
  <inkml:trace contextRef="#ctx0" brushRef="#br0" timeOffset="6334.338">4974 281 7210 0 0,'0'0'3652'0'0,"0"0"-1741"0"0,0 0-640 0 0,0 0 54 0 0,0 0 67 0 0,0 0-98 0 0,0 0-353 0 0,0 0-363 0 0,0 0-248 0 0,0 0-163 0 0,0 0-90 0 0,0 0-50 0 0,-25 32-43 0 0,-76 101-76 0 0,67-80-519 0 0,29-35-901 0 0,5-11-1435 0 0,0 0-3660 0 0,0-3-1783 0 0</inkml:trace>
  <inkml:trace contextRef="#ctx0" brushRef="#br0" timeOffset="6827.39">5210 793 13195 0 0,'0'0'1325'0'0,"0"0"-280"0"0,0 0 24 0 0,0 0 142 0 0,0 0-8 0 0,0 0-243 0 0,0 0-352 0 0,0 0-232 0 0,0 0-130 0 0,0 0-93 0 0,-31 12-69 0 0,-97 40-25 0 0,71-13-20 0 0,51-28-34 0 0,-4 2-53 0 0,1 0 1 0 0,1 1-1 0 0,1 0 0 0 0,0 1 0 0 0,0-1 1 0 0,2 2-1 0 0,0-1 0 0 0,0 0 1 0 0,2 1-1 0 0,0 0 0 0 0,0 0 1 0 0,2 0-1 0 0,0 8 48 0 0,1-21-13 0 0,0-1 0 0 0,1 1 0 0 0,-1 0 0 0 0,1-1 0 0 0,0 1 0 0 0,0-1 0 0 0,0 1 0 0 0,0-1 0 0 0,0 1 0 0 0,0-1 1 0 0,1 0-1 0 0,-1 1 0 0 0,1-1 0 0 0,-1 0 0 0 0,1 0 0 0 0,0 0 0 0 0,0 0 0 0 0,0-1 0 0 0,0 1 0 0 0,0 0 0 0 0,1-1 0 0 0,-1 0 0 0 0,0 1 0 0 0,1-1 0 0 0,-1 0 1 0 0,1 0-1 0 0,-1 0 0 0 0,1 0 0 0 0,-1-1 0 0 0,1 1 0 0 0,0-1 0 0 0,-1 0 0 0 0,1 0 0 0 0,2 0 13 0 0,95-11 244 0 0,-61-6-67 0 0,-1-2-1 0 0,-1-2 1 0 0,0-1 0 0 0,-2-1 0 0 0,-1-3 0 0 0,-1 0 0 0 0,-1-3 0 0 0,-1 0-1 0 0,-2-2 1 0 0,-1-1 0 0 0,-1-1 0 0 0,-2-2 0 0 0,15-27-177 0 0,-26 37-163 0 0,-1 0 1 0 0,-2-1-1 0 0,0 0 0 0 0,-1-1 0 0 0,-2 0 1 0 0,-1-1-1 0 0,-1 1 0 0 0,-1-2 1 0 0,-2 1-1 0 0,-1 0 0 0 0,-1 0 1 0 0,-1-1-1 0 0,-1 1 163 0 0,0 21-113 0 0,1 0 1 0 0,-1 0 0 0 0,0 0-1 0 0,0 1 1 0 0,-1-1 0 0 0,0 0-1 0 0,0 1 1 0 0,-1 0 0 0 0,0-1-1 0 0,0 1 1 0 0,0 0 0 0 0,-1 0-1 0 0,0 1 1 0 0,0-1 0 0 0,0 1-1 0 0,-1 0 1 0 0,1 0 0 0 0,-1 0-1 0 0,0 1 1 0 0,-1-1 0 0 0,1 1-1 0 0,-1 1 1 0 0,0-1 0 0 0,0 1-1 0 0,0 0 1 0 0,-1 0 0 0 0,1 1-1 0 0,0 0 1 0 0,-1 0 0 0 0,0 0-1 0 0,1 1 1 0 0,-1 0 0 0 0,0 0-1 0 0,0 1 1 0 0,0 0 0 0 0,0 0-1 0 0,1 1 1 0 0,-2-1 112 0 0,-3 4 51 0 0,1 1 0 0 0,0 0 0 0 0,0 0-1 0 0,0 1 1 0 0,0 0 0 0 0,1 1 0 0 0,0 0 0 0 0,1 0 0 0 0,-1 1 0 0 0,1 0 0 0 0,1 1 0 0 0,0-1-1 0 0,0 2 1 0 0,0-1 0 0 0,1 1 0 0 0,1 0 0 0 0,0 0 0 0 0,0 0 0 0 0,-2 8-51 0 0,-4 9 131 0 0,1 1 0 0 0,1 0 1 0 0,1 1-1 0 0,2 0 1 0 0,1 0-1 0 0,1 1 0 0 0,1-1 1 0 0,2 1-1 0 0,1-1 0 0 0,3 21-131 0 0,0-29 20 0 0,1-1 0 0 0,1 0 0 0 0,0 0-1 0 0,2 0 1 0 0,0 0 0 0 0,2-1-1 0 0,0-1 1 0 0,1 1 0 0 0,0-1 0 0 0,2-1-1 0 0,0 0 1 0 0,1-1 0 0 0,0 0-1 0 0,12 10-19 0 0,-16-19-173 0 0,-1-1-1 0 0,1 0 0 0 0,1 0 0 0 0,-1 0 0 0 0,1-1 0 0 0,0-1 0 0 0,0 0 1 0 0,1 0-1 0 0,-1-1 0 0 0,1 0 0 0 0,0-1 0 0 0,10 1 174 0 0,12-1-4650 0 0,-1-5-3826 0 0,-22 0 4455 0 0</inkml:trace>
  <inkml:trace contextRef="#ctx0" brushRef="#br0" timeOffset="7406.184">5779 704 4737 0 0,'0'0'1591'0'0,"0"0"-463"0"0,0 0-100 0 0,0 0 215 0 0,0 0 124 0 0,0 0-85 0 0,0 0-308 0 0,0 0-340 0 0,-14 34-219 0 0,-43 104-120 0 0,42-77 115 0 0,17-51-289 0 0,-2-6-51 0 0,1 0 0 0 0,-1 0 0 0 0,1-1 0 0 0,0 1 0 0 0,0 0 0 0 0,0-1 0 0 0,0 1 0 0 0,1-1 0 0 0,0 1 0 0 0,0-1 0 0 0,0 0 0 0 0,0 0 0 0 0,0 0 0 0 0,0 0 0 0 0,1 0 0 0 0,-1 0 0 0 0,1 0 0 0 0,0-1 0 0 0,0 0 0 0 0,0 1 0 0 0,0-1 0 0 0,1 0 0 0 0,-1 0 0 0 0,0-1 0 0 0,1 1 0 0 0,-1-1 0 0 0,1 0 0 0 0,0 0 0 0 0,-1 0 0 0 0,1 0 0 0 0,0 0 0 0 0,3-1-70 0 0,2 1 220 0 0,1 0 1 0 0,-1-1 0 0 0,1-1-1 0 0,-1 0 1 0 0,0 0 0 0 0,1-1-1 0 0,-1 0 1 0 0,0 0-1 0 0,0-1 1 0 0,0 0 0 0 0,0-1-1 0 0,6-3-220 0 0,12-11 242 0 0,0-1 0 0 0,-2-2 0 0 0,0 0 0 0 0,-2-2 0 0 0,0-1 0 0 0,-1 0 0 0 0,-2-2 0 0 0,8-11-242 0 0,52-62 363 0 0,-80 98-365 0 0,1 1 1 0 0,-1 0-1 0 0,0-1 0 0 0,0 1 0 0 0,0-1 0 0 0,0 1 0 0 0,0 0 0 0 0,0-1 0 0 0,0 1 0 0 0,0-1 0 0 0,1 1 0 0 0,-1 0 0 0 0,0-1 0 0 0,0 1 0 0 0,0 0 0 0 0,1-1 0 0 0,-1 1 0 0 0,0 0 0 0 0,1 0 0 0 0,-1-1 0 0 0,0 1 0 0 0,1 0 0 0 0,-1 0 0 0 0,0-1 0 0 0,1 1 0 0 0,-1 0 0 0 0,0 0 0 0 0,1 0 0 0 0,-1 0 0 0 0,0-1 0 0 0,1 1 0 0 0,-1 0 0 0 0,1 0 0 0 0,-1 0 0 0 0,0 0 0 0 0,1 0 0 0 0,-1 0 0 0 0,1 0 0 0 0,-1 0 0 0 0,0 0 0 0 0,1 0 0 0 0,-1 0 0 0 0,1 1 0 0 0,-1-1 0 0 0,0 0 0 0 0,1 0 0 0 0,-1 0 1 0 0,1 0-1 0 0,-1 1 0 0 0,0-1 0 0 0,1 0 0 0 0,-1 0 0 0 0,0 1 0 0 0,0-1 0 0 0,1 0 0 0 0,-1 0 0 0 0,0 1 0 0 0,0-1 0 0 0,1 0 0 0 0,-1 1 0 0 0,0-1 0 0 0,0 1 0 0 0,0-1 0 0 0,1 0 0 0 0,-1 1 0 0 0,0-1 0 0 0,0 0 0 0 0,0 1 0 0 0,0 0 2 0 0,-1 32-163 0 0,1-28 224 0 0,-52 311-908 0 0,51 59-1402 0 0,-1-340 1788 0 0,-1 0-1 0 0,-2-1 0 0 0,-1 0 0 0 0,-2 0 1 0 0,-1 0-1 0 0,-2-1 0 0 0,-1 0 0 0 0,-13 22 462 0 0,23-48 189 0 0,0 0-1 0 0,-1-1 0 0 0,0 1 1 0 0,-1 0-1 0 0,1-1 1 0 0,-1 0-1 0 0,0 0 0 0 0,-1 0 1 0 0,1 0-1 0 0,-1-1 1 0 0,0 1-1 0 0,-1-1 0 0 0,1-1 1 0 0,-1 1-1 0 0,0-1 1 0 0,0 0-1 0 0,-1 0 0 0 0,1-1 1 0 0,-1 0-1 0 0,1 0 0 0 0,-1 0 1 0 0,0-1-1 0 0,-7 2-188 0 0,10-4 76 0 0,-1-1 1 0 0,1 1-1 0 0,0-1 0 0 0,0 0 0 0 0,0 0 0 0 0,0 0 1 0 0,0 0-1 0 0,0-1 0 0 0,0 0 0 0 0,0 0 0 0 0,0 0 1 0 0,1 0-1 0 0,-1 0 0 0 0,1-1 0 0 0,0 0 0 0 0,-1 1 1 0 0,1-1-1 0 0,0 0 0 0 0,1-1 0 0 0,-1 1 0 0 0,1 0 1 0 0,-1-1-1 0 0,1 0 0 0 0,0 1 0 0 0,0-1 0 0 0,0 0 1 0 0,1 0-1 0 0,0 0 0 0 0,-1 0 0 0 0,1 0 0 0 0,1 0 1 0 0,-1-4-77 0 0,-5-140 292 0 0,11 115-589 0 0,2 0 0 0 0,2 1-1 0 0,0-1 1 0 0,2 2-1 0 0,2-1 1 0 0,1 2 0 0 0,9-14 297 0 0,25-64-9766 0 0,-37 76-834 0 0</inkml:trace>
  <inkml:trace contextRef="#ctx0" brushRef="#br0" timeOffset="7665.484">6580 259 9794 0 0,'0'0'4840'0'0,"0"0"-2970"0"0,0 0-1028 0 0,0 0 79 0 0,0 0 192 0 0,0 0 21 0 0,0 0-241 0 0,0 0-269 0 0,0 0-218 0 0,0 0-145 0 0,-13 31-77 0 0,-40 100-68 0 0,0-39-96 0 0,53-92-22 0 0,-56 80-440 0 0,14-31-4251 0 0,30-35-1984 0 0,5-3-4527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59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248 221 6673 0 0,'0'0'1475'0'0,"0"0"-130"0"0,0 0-64 0 0,0 0 108 0 0,0 0 194 0 0,0 0 64 0 0,0 0-192 0 0,0 0-378 0 0,0 0-405 0 0,0 0-320 0 0,-8 2-182 0 0,-23 8-58 0 0,24 30 121 0 0,61 311 1134 0 0,-22-31-1631 0 0,-34-182-4697 0 0,-5-98-3545 0 0,1-31 1406 0 0</inkml:trace>
  <inkml:trace contextRef="#ctx0" brushRef="#br0" timeOffset="370.775">1 387 6937 0 0,'0'0'1638'0'0,"0"0"-37"0"0,0 0 24 0 0,0 0 57 0 0,0 0-71 0 0,0 0-307 0 0,0 0-448 0 0,0 0-324 0 0,0 0-158 0 0,0 0-37 0 0,0 0 13 0 0,0 0-21 0 0,31-15-24 0 0,103-45-18 0 0,0 21 233 0 0,-97 29-409 0 0,1 2 0 0 0,0 1-1 0 0,0 3 1 0 0,0 0 0 0 0,0 3-1 0 0,38 3-110 0 0,-73-2 0 0 0,0 0-1 0 0,0 1 1 0 0,0-1-1 0 0,1 1 0 0 0,-1-1 1 0 0,0 1-1 0 0,0 0 0 0 0,0 1 1 0 0,0-1-1 0 0,0 0 0 0 0,-1 1 1 0 0,1-1-1 0 0,0 1 1 0 0,0 0-1 0 0,-1 0 0 0 0,0 0 1 0 0,1 1-1 0 0,-1-1 0 0 0,0 0 1 0 0,0 1-1 0 0,0-1 0 0 0,0 1 1 0 0,0 0-1 0 0,-1 0 1 0 0,0 0-1 0 0,1-1 0 0 0,-1 1 1 0 0,0 0-1 0 0,0 1 0 0 0,0-1 1 0 0,-1 0-1 0 0,1 0 0 0 0,-1 0 1 0 0,0 0-1 0 0,0 1 0 0 0,0-1 1 0 0,0 0-1 0 0,0 0 1 0 0,-1 0-1 0 0,1 1 0 0 0,-1-1 1 0 0,0 0-1 0 0,0 0 0 0 0,0 0 1 0 0,0 0-1 0 0,-1 1 1 0 0,-7 13 0 0 0,0-1 0 0 0,0 1-1 0 0,-2-1 1 0 0,0-1 0 0 0,0 0 0 0 0,-2 0 0 0 0,0-1 0 0 0,-12 15 16 0 0,11-12 3 0 0,6-9-24 0 0,0 0 1 0 0,1 0-1 0 0,0 1 0 0 0,1 0 1 0 0,-1 0-1 0 0,2 1 0 0 0,-1 0 1 0 0,1 0-1 0 0,1 0 0 0 0,0 1 1 0 0,0-1-1 0 0,1 1 0 0 0,1 0 1 0 0,0 0-1 0 0,0 0 5 0 0,5-6-4 0 0,-1 0-1 0 0,1 0 1 0 0,0-1 0 0 0,1 0-1 0 0,-1 1 1 0 0,1-1-1 0 0,0 0 1 0 0,0-1-1 0 0,0 1 1 0 0,0-1 0 0 0,1 0-1 0 0,-1 0 1 0 0,1 0-1 0 0,0 0 1 0 0,0-1 0 0 0,0 0-1 0 0,0 0 1 0 0,0 0-1 0 0,0-1 1 0 0,1 0 0 0 0,-1 0-1 0 0,1 0 1 0 0,1 0 4 0 0,-6-1 0 0 0,14 3 3 0 0,0 0 0 0 0,-1 2 0 0 0,1-1 0 0 0,-1 2 0 0 0,1 0 0 0 0,-2 1 0 0 0,12 7-3 0 0,-23-13 16 0 0,-1 0 1 0 0,1 1-1 0 0,-1-1 0 0 0,1 1 0 0 0,-1-1 1 0 0,0 1-1 0 0,0-1 0 0 0,0 1 0 0 0,0 0 1 0 0,0 0-1 0 0,0 0 0 0 0,0 0 0 0 0,0-1 1 0 0,-1 1-1 0 0,1 0 0 0 0,-1 0 0 0 0,1 0 1 0 0,-1 0-1 0 0,0 0 0 0 0,0 0 0 0 0,0 0 1 0 0,0 1-1 0 0,0-1 0 0 0,0 0 0 0 0,-1 0 1 0 0,1 0-1 0 0,-1 0 0 0 0,1-1 0 0 0,-1 1 1 0 0,0 0-1 0 0,0 0 0 0 0,0 0 0 0 0,0 0 1 0 0,0-1-1 0 0,0 1 0 0 0,0 0 0 0 0,-1 0-16 0 0,-53 57 716 0 0,55-58-715 0 0,-231 153 504 0 0,190-128-584 0 0,0-2-1 0 0,-2-1 1 0 0,-1-2 0 0 0,-12 2 79 0 0,31-18-1529 0 0,31-17-4040 0 0,32-13-3281 0 0,-25 14 2485 0 0</inkml:trace>
  <inkml:trace contextRef="#ctx0" brushRef="#br0" timeOffset="1073.3">971 840 5505 0 0,'0'0'2693'0'0,"0"0"-517"0"0,0 0-313 0 0,0 0-13 0 0,0 0-44 0 0,0 0-245 0 0,0 0-447 0 0,0 0-407 0 0,0 0-295 0 0,-11 32-175 0 0,-31 97-66 0 0,39-93-52 0 0,16-33 8 0 0,-8-4-66 0 0,11 0 55 0 0,1-1 1 0 0,-1-1 0 0 0,1 0 0 0 0,-1-2 0 0 0,0 0-1 0 0,-1 0 1 0 0,1-1 0 0 0,-1-1 0 0 0,0-1-1 0 0,-1 0 1 0 0,0-1 0 0 0,0-1 0 0 0,-1 0-1 0 0,0 0 1 0 0,0-1 0 0 0,-1-1 0 0 0,2-4-117 0 0,4 0 30 0 0,189-186 185 0 0,-206 202-234 0 0,0 1 1 0 0,1 0 0 0 0,-1 0 0 0 0,0 0 0 0 0,0 0-1 0 0,1 0 1 0 0,-1 1 0 0 0,0-1 0 0 0,0 0 0 0 0,0 1-1 0 0,-1-1 1 0 0,1 0 0 0 0,0 1 0 0 0,0-1 0 0 0,-1 1 0 0 0,1-1-1 0 0,-1 1 1 0 0,1-1 0 0 0,-1 1 0 0 0,0 0 0 0 0,1-1-1 0 0,-1 1 1 0 0,0 0 0 0 0,0-1 0 0 0,0 1 0 0 0,-1-1-1 0 0,1 1 1 0 0,0 0 0 0 0,0-1 0 0 0,-1 1 0 0 0,1-1 0 0 0,-1 1-1 0 0,0-1 1 0 0,1 1 0 0 0,-1-1 0 0 0,0 1 18 0 0,1 4-18 0 0,-3 24-15 0 0,2-26 25 0 0,-1 0 0 0 0,1 0 1 0 0,0 1-1 0 0,0-1 1 0 0,0 1-1 0 0,1-1 1 0 0,-1 0-1 0 0,1 1 0 0 0,0-1 1 0 0,1 1-1 0 0,-1-1 1 0 0,1 1-1 0 0,0-1 1 0 0,0 1-1 0 0,0-1 0 0 0,0 0 1 0 0,1 0-1 0 0,0 0 1 0 0,0 0-1 0 0,0 0 1 0 0,0 0-1 0 0,1 0 0 0 0,-1 0 1 0 0,1-1-1 0 0,0 1 1 0 0,0-1-1 0 0,0 0 1 0 0,1 0-1 0 0,-1 0 0 0 0,1-1 1 0 0,-1 1-1 0 0,1-1 1 0 0,0 0-1 0 0,0 0 1 0 0,3 1 7 0 0,1-1 44 0 0,0 0-1 0 0,0-1 1 0 0,0 0 0 0 0,0-1 0 0 0,-1 0 0 0 0,1 0 0 0 0,0 0 0 0 0,0-1 0 0 0,0 0 0 0 0,0-1-1 0 0,-1 0 1 0 0,1 0 0 0 0,0-1 0 0 0,-1 0 0 0 0,0 0 0 0 0,0-1 0 0 0,0 1 0 0 0,0-2 0 0 0,0 1-1 0 0,-1-1 1 0 0,0 0 0 0 0,0 0 0 0 0,3-4-44 0 0,33-32 305 0 0,-3-2-1 0 0,-1-2 1 0 0,-2-1 0 0 0,-2-1-1 0 0,-3-3 1 0 0,-1 0 0 0 0,17-44-305 0 0,-30 55 28 0 0,-3-1 1 0 0,-1 0 0 0 0,-2 0-1 0 0,-2-1 1 0 0,-1-1 0 0 0,-2 0-1 0 0,-3 0 1 0 0,0-39-29 0 0,-3 80 3 0 0,0-1-1 0 0,1 1 1 0 0,-1-1 0 0 0,0 1-1 0 0,0-1 1 0 0,0 0 0 0 0,0 1-1 0 0,0-1 1 0 0,-1 1 0 0 0,1-1-1 0 0,0 1 1 0 0,-1-1 0 0 0,1 1-1 0 0,-1 0 1 0 0,1-1 0 0 0,-1 1-1 0 0,0-1 1 0 0,1 1 0 0 0,-1 0-1 0 0,0 0 1 0 0,0-1 0 0 0,0 1-1 0 0,0 0 1 0 0,0 0 0 0 0,0 0-1 0 0,-1 0 1 0 0,0-1-3 0 0,-19 40-373 0 0,1 24 348 0 0,3 1 0 0 0,2 0 0 0 0,3 1 1 0 0,2 0-1 0 0,4 1 0 0 0,2 0 0 0 0,4 22 25 0 0,2-62-46 0 0,0 0 0 0 0,2-1 0 0 0,1 1-1 0 0,1-1 1 0 0,1 0 0 0 0,1 0 0 0 0,1-1 0 0 0,1 0 0 0 0,1-1-1 0 0,1 0 1 0 0,2 1 46 0 0,-9-9-2907 0 0,-78-90-11952 0 0,59 61 10512 0 0,2 7 2411 0 0</inkml:trace>
  <inkml:trace contextRef="#ctx0" brushRef="#br0" timeOffset="1329.6">1468 332 11554 0 0,'0'0'1610'0'0,"0"0"-136"0"0,0 0 33 0 0,0 0-32 0 0,35 0-198 0 0,116 0-214 0 0,-42-3 342 0 0,-1-5-1 0 0,107-22-1404 0 0,-52 5 213 0 0,-82 14-464 0 0,12-1-1368 0 0,-32 5-4051 0 0,-31 3-5651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53 4209 0 0,'0'0'1900'0'0,"0"0"-247"0"0,0 0-198 0 0,0 0 33 0 0,0 0 76 0 0,0 0-27 0 0,0 0-289 0 0,0 0-421 0 0,0 0-358 0 0,0 0-257 0 0,0 0-114 0 0,0 3-9 0 0,12 498 2410 0 0,-35-314-2316 0 0,23-227 2662 0 0,5-85-2583 0 0,5 58-217 0 0,2 0 0 0 0,4 2 0 0 0,2-1 0 0 0,4 2 1 0 0,26-55-46 0 0,-44 109-1 0 0,1-1-1 0 0,0 2 1 0 0,1-1 0 0 0,0 0 0 0 0,0 1 0 0 0,1 0 0 0 0,0 1 0 0 0,1 0 0 0 0,0 0 0 0 0,0 0 0 0 0,1 1 0 0 0,-1 0 0 0 0,10-5 1 0 0,-15 11-6 0 0,-1 0-1 0 0,0 1 0 0 0,1-1 1 0 0,-1 1-1 0 0,1-1 1 0 0,-1 1-1 0 0,0 0 0 0 0,1 0 1 0 0,-1 0-1 0 0,1 0 1 0 0,-1 0-1 0 0,0 1 0 0 0,1-1 1 0 0,-1 1-1 0 0,1-1 1 0 0,-1 1-1 0 0,0 0 0 0 0,0 0 1 0 0,1 0-1 0 0,-1 0 1 0 0,0 0-1 0 0,0 1 0 0 0,0-1 1 0 0,0 1-1 0 0,0-1 1 0 0,-1 1-1 0 0,1 0 0 0 0,0 0 1 0 0,-1 0-1 0 0,1-1 1 0 0,-1 2-1 0 0,0-1 0 0 0,0 0 1 0 0,1 2 6 0 0,33 88 90 0 0,-30-73-76 0 0,1 20-906 0 0,-6-38 82 0 0,0-1-555 0 0,0 0-824 0 0,0-1-3273 0 0,0-2 2897 0 0,0 3 1272 0 0,0-4-6761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5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1 678 1912 0 0,'0'0'2578'0'0,"0"0"-988"0"0,0 0-222 0 0,0 0 173 0 0,0 0 254 0 0,0 0 105 0 0,0 0-164 0 0,0 0-334 0 0,0 0-324 0 0,0 0-280 0 0,0 0-205 0 0,0 0-153 0 0,0 0-103 0 0,0-5-58 0 0,0 0-318 0 0,1-8 577 0 0,-1 26 215 0 0,0 0-641 0 0,-1 0-1 0 0,2 0 1 0 0,0 0 0 0 0,0 0-1 0 0,1 0 1 0 0,1 0 0 0 0,0-1-1 0 0,0 1 1 0 0,1-1 0 0 0,1 0-1 0 0,3 5-111 0 0,-6-14 68 0 0,0 0-1 0 0,1 1 0 0 0,0-1 0 0 0,0 0 1 0 0,0-1-1 0 0,0 1 0 0 0,0 0 1 0 0,0-1-1 0 0,1 0 0 0 0,-1 0 0 0 0,1 0 1 0 0,0 0-1 0 0,-1 0 0 0 0,1-1 0 0 0,0 1 1 0 0,0-1-1 0 0,0 0 0 0 0,0-1 1 0 0,0 1-1 0 0,0-1 0 0 0,1 1 0 0 0,-1-1 1 0 0,0 0-1 0 0,0-1 0 0 0,0 1 0 0 0,0-1 1 0 0,1 0-68 0 0,63-35 520 0 0,-31 16-456 0 0,-28 14-88 0 0,0 1 0 0 0,0 0 0 0 0,0 0 1 0 0,1 1-1 0 0,0 0 0 0 0,0 1 0 0 0,0 0 1 0 0,0 0-1 0 0,0 1 0 0 0,0 1 0 0 0,1-1 24 0 0,-8 4-22 0 0,-1-1 0 0 0,1 1-1 0 0,-1-1 1 0 0,0 1 0 0 0,1 0-1 0 0,-1 0 1 0 0,0 0-1 0 0,0 0 1 0 0,0 0 0 0 0,-1 0-1 0 0,1 1 1 0 0,0-1-1 0 0,-1 1 1 0 0,0-1 0 0 0,1 1-1 0 0,-1 0 1 0 0,0-1-1 0 0,0 1 1 0 0,-1 0 0 0 0,1 0 22 0 0,7 14-42 0 0,-6-13 45 0 0,-1 0-1 0 0,2 0 1 0 0,-1 0 0 0 0,0 0-1 0 0,1 0 1 0 0,0 0 0 0 0,-1-1-1 0 0,2 1 1 0 0,-1-1 0 0 0,0 0-1 0 0,1 1 1 0 0,-1-2 0 0 0,1 1-1 0 0,0 0 1 0 0,0-1 0 0 0,0 0-1 0 0,0 0 1 0 0,0 0 0 0 0,1 0-1 0 0,-1-1 1 0 0,1 1 0 0 0,-1-1-1 0 0,1 0 1 0 0,-1-1 0 0 0,4 1-3 0 0,7-4 65 0 0,0 0-1 0 0,-1-1 1 0 0,1 0 0 0 0,-1-1 0 0 0,0-1-1 0 0,0-1 1 0 0,0 0 0 0 0,-1 0 0 0 0,0-1 0 0 0,-1-1-1 0 0,0 0 1 0 0,0-1 0 0 0,-1 0 0 0 0,0-1 0 0 0,0 0-1 0 0,0-3-64 0 0,2 2 51 0 0,-3 1 8 0 0,1 0 0 0 0,-2-1 1 0 0,1 0-1 0 0,-2-1 1 0 0,0 0-1 0 0,0 0 1 0 0,-1 0-1 0 0,-1-1 0 0 0,1-2-59 0 0,-6 7-817 0 0,-3 10-3280 0 0,-7 13-6791 0 0,8-10 1525 0 0</inkml:trace>
  <inkml:trace contextRef="#ctx0" brushRef="#br0" timeOffset="276.132">1199 700 16171 0 0,'0'0'574'0'0,"0"0"-230"0"0,0 0 4 0 0,0 0 188 0 0,0 0 98 0 0,0 0-68 0 0,0 0-171 0 0,0 0-191 0 0,0 0-105 0 0,0 0-43 0 0,0 0-35 0 0,0 0-43 0 0,0 0-53 0 0,-4 31-113 0 0,-12 96-247 0 0,15-82-3192 0 0,6-38-4919 0 0,-4-3 1491 0 0</inkml:trace>
  <inkml:trace contextRef="#ctx0" brushRef="#br0" timeOffset="525.566">1079 336 10442 0 0,'0'0'1953'0'0,"0"0"-1457"0"0,0 0-336 0 0,0 0-40 0 0,0 0-64 0 0,0 0-304 0 0,0 0-560 0 0,0 0-945 0 0,0 0-2000 0 0,0 0-2912 0 0</inkml:trace>
  <inkml:trace contextRef="#ctx0" brushRef="#br0" timeOffset="965.652">1797 1 9930 0 0,'0'0'1267'0'0,"0"0"-292"0"0,0 0-130 0 0,0 0-26 0 0,0 0-37 0 0,0 0-71 0 0,0 0-135 0 0,0 0-99 0 0,0 0-15 0 0,0 0-37 0 0,0 0-33 0 0,0 0-4 0 0,2 11-6 0 0,12 85 1073 0 0,-3-24-765 0 0,-3 0 1 0 0,-3 0 0 0 0,-4 69-691 0 0,-1-123 32 0 0,-1 37 50 0 0,-3-2 1 0 0,-2 1-1 0 0,-2 0 1 0 0,-2-1-1 0 0,-6 9-82 0 0,-12 18 112 0 0,40-57-317 0 0,-12-23 193 0 0,1 9 52 0 0,0-7-3894 0 0,7-31-11444 0 0,-7 25 12113 0 0</inkml:trace>
  <inkml:trace contextRef="#ctx0" brushRef="#br0" timeOffset="1201.848">1442 527 6945 0 0,'0'0'3137'0'0,"0"0"-1815"0"0,0 0-594 0 0,0 0 241 0 0,0 0 206 0 0,0 0 6 0 0,0 0-182 0 0,0 0-225 0 0,0 0-108 0 0,33 0-81 0 0,102-1-103 0 0,96-24 647 0 0,-175 20-1539 0 0,51-7-1082 0 0,-72 5-2950 0 0,-1-2-3655 0 0,-23 5 2446 0 0</inkml:trace>
  <inkml:trace contextRef="#ctx0" brushRef="#br0" timeOffset="1598.205">2235 52 9202 0 0,'0'0'813'0'0,"0"0"-100"0"0,0 0 160 0 0,0 0 250 0 0,0 0 139 0 0,0 0-63 0 0,0 0-249 0 0,0 0-211 0 0,0 0-113 0 0,0 0-57 0 0,-9 36-39 0 0,-28 112-37 0 0,12 29 890 0 0,23-130-1156 0 0,1 193 249 0 0,22-138-446 0 0,-19-98-13 0 0,-1-1 0 0 0,0 1 0 0 0,1-1-1 0 0,-1 0 1 0 0,1 0 0 0 0,0 0 0 0 0,0 0 0 0 0,0 0 0 0 0,1 0 0 0 0,-1-1 0 0 0,0 1 0 0 0,1-1 0 0 0,0 1 0 0 0,0-1 0 0 0,0 0 0 0 0,0 0 0 0 0,0 0 0 0 0,0 0 0 0 0,0-1 0 0 0,1 0 0 0 0,-1 1 0 0 0,0-1 0 0 0,1 0 0 0 0,-1 0 0 0 0,1-1 0 0 0,-1 1 0 0 0,3-1-17 0 0,4-1 116 0 0,0-1 1 0 0,0 1-1 0 0,0-2 0 0 0,0 0 0 0 0,-1 0 1 0 0,1-1-1 0 0,-1 0 0 0 0,0 0 1 0 0,0-1-1 0 0,0 0 0 0 0,4-4-116 0 0,89-35 257 0 0,-100 44-257 0 0,0-1 0 0 0,0 0-1 0 0,1 1 1 0 0,-1 0 0 0 0,0-1 0 0 0,0 1-1 0 0,0 0 1 0 0,1 0 0 0 0,-1 0 0 0 0,0 0-1 0 0,0 1 1 0 0,0-1 0 0 0,0 0-1 0 0,1 1 1 0 0,-1 0 0 0 0,0 0 0 0 0,0-1-1 0 0,0 1 1 0 0,0 0 0 0 0,0 0 0 0 0,-1 1-1 0 0,1-1 1 0 0,0 0 0 0 0,0 1-1 0 0,-1-1 1 0 0,1 1 0 0 0,-1-1 0 0 0,1 1-1 0 0,-1 0 1 0 0,0 0 0 0 0,0-1 0 0 0,0 1-1 0 0,0 0 1 0 0,1 2 0 0 0,42 107-169 0 0,-33-95-1329 0 0,-6-11-1727 0 0,0-1-4044 0 0,0-4-3763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0 3209 0 0,'0'0'1657'0'0,"0"0"-79"0"0,0 0 200 0 0,0 0 306 0 0,0 0 115 0 0,0 0-246 0 0,0 0-548 0 0,0 0-495 0 0,0 0-337 0 0,0 0-202 0 0,0 0-103 0 0,0 0-70 0 0,0 0-72 0 0,-16 26-51 0 0,-52 79-64 0 0,28-32-1782 0 0,36-60-525 0 0,1-6-2493 0 0,2-3-4750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0,'0'0'739'0'0,"0"0"879"0"0,0 0 394 0 0,0 0 212 0 0,0 0 85 0 0,0 0-149 0 0,0 0-450 0 0,0 0-530 0 0,0 0-398 0 0,0 0-226 0 0,0 0-69 0 0,0 0 19 0 0,8-3 48 0 0,62-16 1206 0 0,156 19 277 0 0,-180 4-1529 0 0,-46-4-229 0 0,0 0 61 0 0,0 0 40 0 0,-40-74 582 0 0,30 63-911 0 0,-77-91-48 0 0,64 65-2065 0 0,31 36-7993 0 0,-3 1-697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0,'0'0'417'0'0,"0"0"1116"0"0,0 0 510 0 0,0 0 189 0 0,0 0 5 0 0,0 0-299 0 0,0 0-386 0 0,0 0-353 0 0,0 0-295 0 0,0 0-184 0 0,0 0-106 0 0,0 0-18 0 0,0 0-15 0 0,5-1-21 0 0,34 1 950 0 0,81 1 1412 0 0,-25-7-2575 0 0,14-10-794 0 0,-90 10-659 0 0,-15 5-3102 0 0,-1 1-4129 0 0,-3 0 530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2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0,'0'0'928'0'0,"0"0"655"0"0,0 0 346 0 0,0 0 34 0 0,0 0-228 0 0,0 0-428 0 0,0 0-388 0 0,0 0-194 0 0,0 0-23 0 0,0 0 56 0 0,5 0 56 0 0,273 0 7185 0 0,-116-18-7866 0 0,-162 18-657 0 0,0 0-412 0 0,0 0-714 0 0,0 0-1333 0 0,0 0-2806 0 0,0 0-3824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0 258 0 0 0,'0'0'1444'0'0,"0"0"147"0"0,0 0 218 0 0,0 0 246 0 0,0 0 61 0 0,0 0-179 0 0,0 0-434 0 0,0 0-443 0 0,0 0-321 0 0,0 0-146 0 0,0 0-47 0 0,0 0-45 0 0,11-3-2 0 0,84-12 1024 0 0,243 11 2311 0 0,-338 4-3494 0 0,0 0 83 0 0,0 0 46 0 0,-16-22 741 0 0,-142-148-1676 0 0,140 143-2357 0 0,16 20-1484 0 0,1 1-3462 0 0,1 2-1058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48 170 288 0 0,'0'0'1815'0'0,"0"0"-367"0"0,0 0-67 0 0,0 0 259 0 0,0 0 204 0 0,0 0 16 0 0,0 0-248 0 0,0 0-372 0 0,0 0-337 0 0,-4 32-228 0 0,-12 100-150 0 0,15 17 1064 0 0,5-94-1235 0 0,-1-7-152 0 0,-1-27-115 0 0,0-1 0 0 0,-2 1 0 0 0,-1 0 0 0 0,0-1 0 0 0,-2 1 0 0 0,-2 13-87 0 0,-15 14 819 0 0,12-67 1653 0 0,14-74-1432 0 0,37-46-647 0 0,-18 66-269 0 0,-21 61-115 0 0,17-60 17 0 0,3 1 1 0 0,4 1-1 0 0,2 1 1 0 0,11-12-27 0 0,-29 58 11 0 0,-11 19-8 0 0,1 0 0 0 0,-1 0 0 0 0,1 0 0 0 0,0 1-1 0 0,-1-1 1 0 0,2 1 0 0 0,-1-1 0 0 0,0 1 0 0 0,1 0 0 0 0,-1 0-1 0 0,1 0 1 0 0,0 0 0 0 0,0 0 0 0 0,0 1 0 0 0,0-1 0 0 0,1 1 0 0 0,-1 0-1 0 0,1 0 1 0 0,-1 0 0 0 0,1 0 0 0 0,0 1 0 0 0,0 0 0 0 0,0-1 0 0 0,-1 1-1 0 0,1 1 1 0 0,1-1-3 0 0,1 4 3 0 0,-1 0 0 0 0,1 1 0 0 0,-1-1 0 0 0,1 1 0 0 0,-1 1 0 0 0,0-1 0 0 0,0 1 0 0 0,-1 0 0 0 0,0 0 0 0 0,0 0 0 0 0,0 0 0 0 0,0 1 0 0 0,-1 0 0 0 0,0 0 0 0 0,0 0 0 0 0,0 0-3 0 0,31 96 91 0 0,-17-50-1114 0 0,3-62-12920 0 0,-19 9 11983 0 0,4-6-4199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1 416 2048 0 0,'0'0'1835'0'0,"0"0"-159"0"0,0 0 97 0 0,0 0 277 0 0,0 0 106 0 0,0 0-174 0 0,0 0-363 0 0,0 0-366 0 0,0 0-257 0 0,0 0-125 0 0,0 0-99 0 0,0 0-75 0 0,35-6-50 0 0,111-18-107 0 0,45 14 846 0 0,-114 28-1236 0 0,-127-96 2818 0 0,38 60-2900 0 0,2 0 1 0 0,0-1-1 0 0,0 0 1 0 0,2-1-1 0 0,1 1 1 0 0,0-2-1 0 0,0-5-68 0 0,-1-31-2055 0 0,10-4-3289 0 0,2 39-1847 0 0,3 6-4117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3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279 603 16 0 0,'0'0'1894'0'0,"0"0"-94"0"0,0 0-57 0 0,0 0 134 0 0,0 0 38 0 0,0 0-154 0 0,0 0-276 0 0,0 0-381 0 0,0 0-300 0 0,0 0-210 0 0,0 0-118 0 0,0 0-48 0 0,0 0-19 0 0,-23 3-21 0 0,-71 8-66 0 0,43 11 28 0 0,44-14-298 0 0,-1-2-50 0 0,-1 1-1 0 0,1-1 1 0 0,1 2-1 0 0,-1-1 1 0 0,1 1-1 0 0,1 0 1 0 0,-1 1-1 0 0,1-1 1 0 0,1 1-1 0 0,0 0 1 0 0,0 1-1 0 0,1-1 1 0 0,0 1-1 0 0,0 0 1 0 0,1 0-1 0 0,1 0 1 0 0,-1 1-1 0 0,1 7-1 0 0,2-13-2 0 0,0 0 0 0 0,1 0-1 0 0,-1 0 1 0 0,1-1 0 0 0,0 1 0 0 0,1 0-1 0 0,-1-1 1 0 0,1 1 0 0 0,0-1 0 0 0,0 0-1 0 0,0 1 1 0 0,1-1 0 0 0,-1 0 0 0 0,1 0-1 0 0,0-1 1 0 0,0 1 0 0 0,1 0-1 0 0,-1-1 1 0 0,1 0 0 0 0,-1 0 0 0 0,1 0-1 0 0,0 0 1 0 0,0-1 0 0 0,1 0 0 0 0,-1 1-1 0 0,0-1 1 0 0,1-1 0 0 0,-1 1 0 0 0,1-1 2 0 0,3 2 151 0 0,0 0 0 0 0,1-1 0 0 0,-1-1 1 0 0,1 1-1 0 0,-1-1 0 0 0,1-1 0 0 0,0 1 1 0 0,-1-1-1 0 0,1-1 0 0 0,-1 0 0 0 0,1 0 1 0 0,-1-1-1 0 0,1 0 0 0 0,-1 0 0 0 0,0-1 1 0 0,0 0-1 0 0,0 0 0 0 0,0-1 0 0 0,0 0 1 0 0,-1-1-1 0 0,0 1 0 0 0,0-1 0 0 0,6-6-151 0 0,11-9 353 0 0,-1-2 0 0 0,0 0 0 0 0,-2-1 0 0 0,-1-2 1 0 0,16-24-354 0 0,-17 21-168 0 0,-2 0 0 0 0,-1-1 1 0 0,-1 0-1 0 0,-2-1 1 0 0,-1-1-1 0 0,-1 0 0 0 0,-1-1 1 0 0,-2 0-1 0 0,-2 0 1 0 0,-1-1-1 0 0,-1 0 0 0 0,-1 0 1 0 0,-2 0-1 0 0,-2 0 1 0 0,-2-15 167 0 0,0 33-183 0 0,0-1 1 0 0,-1 1-1 0 0,-1 0 1 0 0,0 0-1 0 0,-1 1 1 0 0,0-1-1 0 0,-1 1 1 0 0,-6-8 182 0 0,10 16-47 0 0,0 1 0 0 0,-1 1 0 0 0,1-1 0 0 0,-1 0 0 0 0,0 1 0 0 0,0 0 0 0 0,0 0 0 0 0,0 0 0 0 0,-1 0 1 0 0,0 1-1 0 0,0 0 0 0 0,0 0 0 0 0,0 0 0 0 0,0 0 0 0 0,0 1 0 0 0,-1 0 0 0 0,0 0 0 0 0,1 0 0 0 0,-1 1 0 0 0,0 0 0 0 0,1 0 1 0 0,-1 0-1 0 0,0 1 0 0 0,-3 0 47 0 0,2 3 16 0 0,0 0 1 0 0,0 0-1 0 0,0 1 0 0 0,1-1 1 0 0,0 2-1 0 0,-1-1 0 0 0,1 1 1 0 0,1 0-1 0 0,-1 0 1 0 0,1 0-1 0 0,0 1 0 0 0,0 0 1 0 0,0 0-1 0 0,1 0 0 0 0,0 0 1 0 0,0 1-1 0 0,1 0 1 0 0,0 0-1 0 0,0 0 0 0 0,0 0 1 0 0,1 1-17 0 0,-4 9 91 0 0,1-1 0 0 0,0 1 1 0 0,2-1-1 0 0,0 1 0 0 0,1 0 0 0 0,0 0 0 0 0,2 0 1 0 0,0 1-1 0 0,0-1 0 0 0,2 0 0 0 0,0 0 1 0 0,1 0-1 0 0,1-1 0 0 0,0 1 0 0 0,2-1 1 0 0,-1 0-1 0 0,9 16-91 0 0,3 2 320 0 0,2-1 0 0 0,1-1 0 0 0,2 0 0 0 0,1-2 0 0 0,1 0 0 0 0,9 6-320 0 0,115 118 990 0 0,-134-135-1004 0 0,-24-23-1513 0 0,-11-21-4131 0 0,11 6-5087 0 0,7 12 6360 0 0</inkml:trace>
  <inkml:trace contextRef="#ctx0" brushRef="#br0" timeOffset="1758.566">888 622 2489 0 0,'0'0'1645'0'0,"0"0"-407"0"0,0 0 22 0 0,0 0 294 0 0,0 0 307 0 0,0 0 127 0 0,0 0-227 0 0,36-2-364 0 0,113-2-385 0 0,109 2 1476 0 0,-237 10-2451 0 0,-20-2-2395 0 0,-26-1-9868 0 0,18-5 8080 0 0</inkml:trace>
  <inkml:trace contextRef="#ctx0" brushRef="#br0" timeOffset="2070.385">1072 246 6449 0 0,'0'0'1327'0'0,"0"0"-456"0"0,0 0-49 0 0,0 0 365 0 0,0 0 376 0 0,0 0 121 0 0,0 0-205 0 0,0 0-307 0 0,3 33-286 0 0,10 102-218 0 0,8 11 579 0 0,-5 147-840 0 0,-16-279-1510 0 0,2 35 1011 0 0,2-34-4820 0 0,1-1-5686 0 0,-4-13 7541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4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0 307 0 0 0,'0'0'1083'0'0,"0"0"297"0"0,0 0 189 0 0,0 0 15 0 0,0 0-50 0 0,0 0-70 0 0,0 0-76 0 0,34 14-86 0 0,107 43-77 0 0,-55-42 508 0 0,-68-17-1301 0 0,10-2 42 0 0,1-2-1 0 0,-1-1 1 0 0,0-1 0 0 0,0-1-1 0 0,-1-2 1 0 0,-1 0 0 0 0,0-2-1 0 0,0-1 1 0 0,-1-1 0 0 0,2-3-474 0 0,-7 3 264 0 0,0 0 0 0 0,-1-2 0 0 0,0 0 0 0 0,-1-1 0 0 0,-1-1-1 0 0,-1 0 1 0 0,-1-2 0 0 0,-1 1 0 0 0,-1-2 0 0 0,0 0 0 0 0,-2 0 0 0 0,2-5-264 0 0,-13 26 4 0 0,0 0 0 0 0,0-1 0 0 0,1 1 0 0 0,-1 0 0 0 0,1 0-1 0 0,-1 0 1 0 0,1 0 0 0 0,0 0 0 0 0,-1 1 0 0 0,1-1 0 0 0,0 0 0 0 0,0 0-1 0 0,-1 0 1 0 0,1 0 0 0 0,0 1 0 0 0,0-1 0 0 0,0 0 0 0 0,0 1 0 0 0,0-1 0 0 0,0 1-1 0 0,0-1 1 0 0,0 1 0 0 0,0 0 0 0 0,0-1 0 0 0,0 1 0 0 0,0 0 0 0 0,1 0 0 0 0,-1-1-1 0 0,0 1 1 0 0,0 0 0 0 0,0 0 0 0 0,0 0 0 0 0,0 1 0 0 0,0-1 0 0 0,1 0 0 0 0,-1 0-1 0 0,0 1 1 0 0,0-1 0 0 0,0 0 0 0 0,0 1 0 0 0,0-1 0 0 0,0 1 0 0 0,0-1-1 0 0,0 1 1 0 0,0 0 0 0 0,0-1 0 0 0,-1 1 0 0 0,1 0 0 0 0,0 0 0 0 0,0 0 0 0 0,0 0-1 0 0,-1-1 1 0 0,1 1 0 0 0,-1 0 0 0 0,1 0 0 0 0,-1 0 0 0 0,1 0 0 0 0,-1 1 0 0 0,1-1-1 0 0,-1 0 1 0 0,0 0 0 0 0,0 0-4 0 0,16 25 29 0 0,-2 0 1 0 0,-1 1-1 0 0,-2 0 0 0 0,0 1 0 0 0,-2 0 1 0 0,-1 1-1 0 0,-1 0 0 0 0,-1 0 0 0 0,-2 0 0 0 0,-1 1 1 0 0,-1 0-1 0 0,-2 16-29 0 0,-1-42 11 0 0,0 1 0 0 0,0-1 1 0 0,0 0-1 0 0,0 0 0 0 0,0 0 0 0 0,-1 0 1 0 0,0 0-1 0 0,0 0 0 0 0,0-1 0 0 0,0 1 1 0 0,0-1-1 0 0,-1 1 0 0 0,0-1 0 0 0,1 0 0 0 0,-1 0 1 0 0,-1 0-1 0 0,1 0 0 0 0,0 0 0 0 0,-1-1 1 0 0,1 0-1 0 0,-1 1 0 0 0,0-1 0 0 0,0-1 1 0 0,1 1-1 0 0,-1 0 0 0 0,0-1 0 0 0,-3 1-11 0 0,-116 16-276 0 0,-1-24-2934 0 0,100 1-545 0 0,14 5-6949 0 0,10 0 5157 0 0</inkml:trace>
  <inkml:trace contextRef="#ctx0" brushRef="#br0" timeOffset="369.897">1462 94 8874 0 0,'0'0'1023'0'0,"0"0"-44"0"0,0 0 130 0 0,0 0 244 0 0,0 0 147 0 0,-33 29-124 0 0,-102 91-356 0 0,74-44-71 0 0,57-63-827 0 0,1-8-102 0 0,1 0 0 0 0,-1 0 1 0 0,1 0-1 0 0,1 0 0 0 0,-1 0 0 0 0,1 0 0 0 0,0 1 0 0 0,0-1 0 0 0,1 0 0 0 0,-1 1 1 0 0,1-1-1 0 0,0 1 0 0 0,1-1 0 0 0,-1 0 0 0 0,1 1 0 0 0,0-1 0 0 0,0 0 0 0 0,1 0 1 0 0,0 0-1 0 0,0 0 0 0 0,0 0 0 0 0,0 0 0 0 0,1 0 0 0 0,0-1 0 0 0,0 1 0 0 0,0-1 0 0 0,0 0 1 0 0,1 0-1 0 0,-1 0 0 0 0,1 0 0 0 0,0 0 0 0 0,1-1 0 0 0,-1 0 0 0 0,0 0 0 0 0,4 1-20 0 0,8 2 111 0 0,1-2 0 0 0,-1 0 0 0 0,1-1 0 0 0,1 0 0 0 0,-1-1 0 0 0,0-1 0 0 0,0-1 0 0 0,0-1 0 0 0,1 0-1 0 0,-1-1 1 0 0,0-1 0 0 0,0-1 0 0 0,-1 0 0 0 0,1-1 0 0 0,-1-1 0 0 0,0 0 0 0 0,0-1 0 0 0,-1-1 0 0 0,12-7-111 0 0,-15 7 197 0 0,0 1 1 0 0,0-1-1 0 0,-1-1 1 0 0,0 0-1 0 0,0-1 1 0 0,-1 0 0 0 0,0 0-1 0 0,-1-1 1 0 0,-1 0-1 0 0,1-1 1 0 0,1-4-198 0 0,-7 11 50 0 0,-1 0-1 0 0,1-1 1 0 0,-1 1 0 0 0,0-1 0 0 0,0 1-1 0 0,0-1 1 0 0,-1 1 0 0 0,0-1 0 0 0,0 0-1 0 0,-1 0 1 0 0,0 0 0 0 0,0 0 0 0 0,0 1-1 0 0,0-1 1 0 0,-1 0 0 0 0,0 0 0 0 0,0 1-1 0 0,-1-1 1 0 0,0 0 0 0 0,0 1-1 0 0,0-1 1 0 0,0 1 0 0 0,-1 0 0 0 0,0 0-1 0 0,0 0 1 0 0,0 0 0 0 0,-1 0 0 0 0,-1 0-50 0 0,-3-5-115 0 0,-1 1 1 0 0,-1 1-1 0 0,1 0 0 0 0,-1 0 1 0 0,-1 1-1 0 0,0 0 1 0 0,0 1-1 0 0,0 0 1 0 0,0 1-1 0 0,-1 0 1 0 0,0 1-1 0 0,0 0 1 0 0,-6-1 114 0 0,-104-2-3862 0 0,92 15 386 0 0,12 1-2180 0 0,4 2-4544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368 310 2176 0 0,'0'0'1850'0'0,"0"0"-435"0"0,0 0-47 0 0,0 0 189 0 0,0 0 257 0 0,0 0 63 0 0,0 0-303 0 0,0 0-507 0 0,0 0-468 0 0,0 0-298 0 0,0 0-96 0 0,3 3 33 0 0,1 3-97 0 0,0 0 0 0 0,0 0 1 0 0,-1 1-1 0 0,0-1 0 0 0,0 1 1 0 0,-1 0-1 0 0,0 0 0 0 0,0 0 0 0 0,0 0 1 0 0,-1 0-1 0 0,0 0 0 0 0,-1 1 1 0 0,1-1-1 0 0,-2 6-141 0 0,3 13 206 0 0,1 205 586 0 0,-5-201-827 0 0,-1 0 0 0 0,-1 0-1 0 0,-2 0 1 0 0,-1 0 0 0 0,-1-1-1 0 0,-1 0 1 0 0,-2 0 0 0 0,-8 14 35 0 0,13-26-257 0 0,3-8-4910 0 0,2-20-3394 0 0,1 4 3811 0 0</inkml:trace>
  <inkml:trace contextRef="#ctx0" brushRef="#br0" timeOffset="365.666">70 266 3097 0 0,'0'0'1380'0'0,"0"0"-515"0"0,0 0 5 0 0,0 0 404 0 0,0 0 337 0 0,0 0 76 0 0,0 0-203 0 0,0 0-272 0 0,34 4-241 0 0,111 10-148 0 0,15-14 1256 0 0,-77-8-1118 0 0,134-1-96 0 0,-214 9-921 0 0,-1 0 1 0 0,1 0 0 0 0,-1 0-1 0 0,1 1 1 0 0,0-1 0 0 0,-1 1-1 0 0,1 0 1 0 0,-1-1 0 0 0,0 1-1 0 0,1 0 1 0 0,-1 1-1 0 0,0-1 1 0 0,1 0 0 0 0,-1 1-1 0 0,0-1 1 0 0,0 1 0 0 0,0 0-1 0 0,0-1 1 0 0,-1 1 0 0 0,1 0-1 0 0,0 0 1 0 0,-1 0-1 0 0,1 1 1 0 0,-1-1 0 0 0,0 0-1 0 0,0 0 1 0 0,0 1 55 0 0,4 20-3212 0 0,-5 4-3400 0 0,-1-16-1248 0 0</inkml:trace>
  <inkml:trace contextRef="#ctx0" brushRef="#br0" timeOffset="598.265">0 1024 7674 0 0,'0'0'1033'0'0,"0"0"-31"0"0,0 0 267 0 0,0 0 308 0 0,0 0 116 0 0,0 0-172 0 0,0 0-320 0 0,33 2-291 0 0,103 6-223 0 0,-21-13 213 0 0,178-27-130 0 0,-232 20-4301 0 0,-1-4-3686 0 0,-49 13-2272 0 0</inkml:trace>
  <inkml:trace contextRef="#ctx0" brushRef="#br0" timeOffset="905.244">921 804 784 0 0,'0'0'2022'0'0,"0"0"-486"0"0,0 0-219 0 0,0 0 12 0 0,0 0 157 0 0,0 0 57 0 0,0 0-204 0 0,-2 35-323 0 0,-3 109-355 0 0,-5 19 452 0 0,10-72 1206 0 0,0-90-1750 0 0,0-1 166 0 0,0 0 119 0 0,-2-12 1317 0 0,1-15-2039 0 0,2 0 1 0 0,1 0-1 0 0,1 0 1 0 0,2 0-1 0 0,0 1 0 0 0,2-1 1 0 0,1 1-1 0 0,1 1 1 0 0,1 0-1 0 0,1 0 1 0 0,1 1-1 0 0,2 0 1 0 0,0 1-1 0 0,1 0 0 0 0,1 2 1 0 0,18-19-133 0 0,-19 22-1 0 0,0 2 1 0 0,2-1-1 0 0,0 2 0 0 0,0 0 1 0 0,1 1-1 0 0,1 1 1 0 0,1 0-1 0 0,0 2 0 0 0,0 0 1 0 0,1 2-1 0 0,1 0 1 0 0,-20 7-5 0 0,0 1-1 0 0,0 0 1 0 0,0-1-1 0 0,1 1 0 0 0,-1 0 1 0 0,0 1-1 0 0,1-1 1 0 0,-1 0-1 0 0,0 1 0 0 0,1-1 1 0 0,-1 1-1 0 0,1-1 1 0 0,-1 1-1 0 0,1 0 1 0 0,-1 0-1 0 0,1 1 0 0 0,-1-1 1 0 0,1 0-1 0 0,-1 1 1 0 0,1 0-1 0 0,-1-1 1 0 0,0 1-1 0 0,1 0 0 0 0,-1 0 1 0 0,0 0-1 0 0,0 0 1 0 0,0 1-1 0 0,0-1 1 0 0,0 1-1 0 0,0-1 0 0 0,0 1 1 0 0,0 0-1 0 0,0 0 1 0 0,-1-1-1 0 0,1 1 1 0 0,-1 0-1 0 0,1 0 0 0 0,-1 1 1 0 0,0 0 5 0 0,0 6-38 0 0,0 1 0 0 0,-2 0 1 0 0,1 0-1 0 0,-1-1 0 0 0,0 1 0 0 0,-1 0 0 0 0,0-1 1 0 0,-1 1-1 0 0,0-1 0 0 0,0 0 0 0 0,-1 0 1 0 0,0 0-1 0 0,-1-1 0 0 0,0 1 0 0 0,0-1 0 0 0,-1 0 1 0 0,0 0-1 0 0,0-1 0 0 0,-1 0 0 0 0,0 0 1 0 0,0 0-1 0 0,-1-1 0 0 0,1 0 0 0 0,-1-1 0 0 0,-1 1 1 0 0,1-2-1 0 0,-1 1 0 0 0,0-1 0 0 0,0 0 1 0 0,0-1-1 0 0,0 0 0 0 0,-1-1 0 0 0,1 0 1 0 0,-1 0-1 0 0,0-1 0 0 0,0 0 0 0 0,-6-1 38 0 0,-19-16-4890 0 0,23-8-4864 0 0,11 16 3107 0 0</inkml:trace>
  <inkml:trace contextRef="#ctx0" brushRef="#br0" timeOffset="1367.819">1679 472 0 0 0,'0'0'1430'0'0,"0"0"-29"0"0,0 0-19 0 0,0 0 264 0 0,0 0 365 0 0,0 0 109 0 0,0 0-227 0 0,0 0-390 0 0,0 0-337 0 0,0 0-216 0 0,0 0-129 0 0,0 0-62 0 0,11 6-52 0 0,36 16-51 0 0,34-12 1040 0 0,-56-11-1426 0 0,131-21 451 0 0,-125 9-4202 0 0,-3-3-3750 0 0,-26 15 2220 0 0,-2 1-398 0 0</inkml:trace>
  <inkml:trace contextRef="#ctx0" brushRef="#br0" timeOffset="1736.864">1714 667 7186 0 0,'0'0'1736'0'0,"0"0"-484"0"0,0 0-57 0 0,0 0 347 0 0,0 0 203 0 0,0 0-98 0 0,0 0-334 0 0,0 0-416 0 0,0 0-309 0 0,0 0-193 0 0,0 0-121 0 0,36 2-72 0 0,112 1-55 0 0,-45-15-84 0 0,-18-7-900 0 0,-52 12-2082 0 0,0 0-4266 0 0,-16 3-2056 0 0</inkml:trace>
  <inkml:trace contextRef="#ctx0" brushRef="#br0" timeOffset="2386.494">2511 450 2128 0 0,'0'0'2637'0'0,"0"0"-703"0"0,0 0-186 0 0,0 0 193 0 0,0 0 138 0 0,0 0-79 0 0,0 0-384 0 0,0 0-462 0 0,0 0-259 0 0,0 0-104 0 0,0 0-20 0 0,0 0-7 0 0,0 0-55 0 0,11-13-81 0 0,78-99 983 0 0,-8 1-616 0 0,-75 102-995 0 0,-1 0 0 0 0,1 1 0 0 0,0 0 0 0 0,1-1 0 0 0,0 2 0 0 0,0-1 0 0 0,1 1 0 0 0,0 0 0 0 0,0 1 0 0 0,1 0 0 0 0,0 0 0 0 0,0 1 0 0 0,0 0 0 0 0,3-1 0 0 0,-11 6-16 0 0,0 0 0 0 0,1 0-1 0 0,-1-1 1 0 0,0 1 0 0 0,0 0-1 0 0,0 0 1 0 0,1 0 0 0 0,-1 1-1 0 0,0-1 1 0 0,0 0 0 0 0,0 0-1 0 0,0 1 1 0 0,1-1-1 0 0,-1 0 1 0 0,0 1 0 0 0,0-1-1 0 0,0 1 1 0 0,0 0 0 0 0,0-1-1 0 0,0 1 1 0 0,0 0 0 0 0,0 0-1 0 0,0-1 1 0 0,-1 1 0 0 0,1 0-1 0 0,0 0 1 0 0,0 0 0 0 0,-1 0-1 0 0,1 0 1 0 0,-1 0 0 0 0,1 0-1 0 0,-1 0 1 0 0,1 0 0 0 0,-1 0-1 0 0,1 1 1 0 0,-1-1 0 0 0,0 0-1 0 0,0 0 1 0 0,0 0 0 0 0,1 0-1 0 0,-1 1 17 0 0,2 61-49 0 0,-3-47 63 0 0,1-13-15 0 0,-1-1 0 0 0,1 0 0 0 0,-1 0 0 0 0,1 0-1 0 0,0 0 1 0 0,0 1 0 0 0,0-1 0 0 0,0 0 0 0 0,0 0 0 0 0,1 0 0 0 0,-1 1 0 0 0,1-1 0 0 0,-1 0 0 0 0,1 0 0 0 0,0 0 0 0 0,-1 0 0 0 0,1 0 0 0 0,0 0 0 0 0,1 0 0 0 0,-1 0 0 0 0,0 0 0 0 0,1-1 0 0 0,-1 1 0 0 0,0 0 0 0 0,1-1 0 0 0,0 1-1 0 0,-1-1 1 0 0,1 0 0 0 0,0 0 0 0 0,0 1 0 0 0,0-1 0 0 0,0 0 0 0 0,0 0 0 0 0,0-1 0 0 0,0 1 0 0 0,0 0 0 0 0,0-1 0 0 0,0 1 0 0 0,1-1 0 0 0,-1 0 0 0 0,0 0 0 0 0,0 1 0 0 0,0-2 0 0 0,1 1 0 0 0,-1 0 0 0 0,0 0 0 0 0,0-1 0 0 0,0 1 0 0 0,0-1-1 0 0,0 1 1 0 0,1-2 1 0 0,102-81 97 0 0,-66 46-76 0 0,123-92 9 0 0,-109 103-38 0 0,-45 68 3 0 0,-9-4 103 0 0,-1-29-108 0 0,1 1 1 0 0,-1-1 0 0 0,2 1 0 0 0,-1-1-1 0 0,1 1 1 0 0,1-1 0 0 0,0 1 0 0 0,0-1 0 0 0,1 0-1 0 0,0 1 1 0 0,1-1 0 0 0,-1 0 0 0 0,2 0-1 0 0,0 0 1 0 0,0-1 0 0 0,0 1 0 0 0,1-1-1 0 0,0 0 1 0 0,1 0 0 0 0,-1-1 0 0 0,2 0-1 0 0,-1 0 1 0 0,1 0 0 0 0,0-1 0 0 0,1 1 9 0 0,31 11-694 0 0,-23-13-2125 0 0,-3-3-3059 0 0,2-1-4693 0 0,-13-1 6889 0 0</inkml:trace>
  <inkml:trace contextRef="#ctx0" brushRef="#br0" timeOffset="2696.269">2496 557 8098 0 0,'0'0'996'0'0,"0"0"-313"0"0,0 0 89 0 0,0 0 418 0 0,0 0 357 0 0,0 0 102 0 0,0 0-182 0 0,0 0-321 0 0,0 0-325 0 0,39 7-246 0 0,126 23-143 0 0,-44-27 70 0 0,-97-6-396 0 0,563-78 1411 0 0,-404 62-4158 0 0,-171 18 1375 0 0,6-1-2434 0 0,-6 2-3118 0 0,-6 0-258 0 0</inkml:trace>
  <inkml:trace contextRef="#ctx0" brushRef="#br0" timeOffset="3197.327">3019 767 9954 0 0,'0'0'2035'0'0,"0"0"-855"0"0,0 0-433 0 0,0 0 63 0 0,0 0 139 0 0,0 0 29 0 0,0 0-167 0 0,-31 32-279 0 0,-97 103-241 0 0,18-12-107 0 0,-76 72-326 0 0,183-182 43 0 0,29-30 330 0 0,382-339 920 0 0,-242 242-939 0 0,-165 113-206 0 0,1 0 0 0 0,-1 0 0 0 0,1 0 0 0 0,-1 0 0 0 0,1 0 0 0 0,0 1 0 0 0,-1-1 0 0 0,1 1 0 0 0,0-1 0 0 0,0 1 0 0 0,-1 0 0 0 0,1 0 0 0 0,0-1-1 0 0,0 1 1 0 0,-1 0 0 0 0,1 1 0 0 0,0-1 0 0 0,0 0 0 0 0,-1 0 0 0 0,1 1 0 0 0,0-1 0 0 0,-1 1 0 0 0,1-1 0 0 0,0 1 0 0 0,-1 0 0 0 0,1 0 0 0 0,-1 0 0 0 0,1 0 0 0 0,-1 0 0 0 0,1 0 0 0 0,-1 0 0 0 0,0 0-1 0 0,0 1 1 0 0,1-1 0 0 0,-1 0 0 0 0,0 1 0 0 0,0-1 0 0 0,0 1 0 0 0,-1-1 0 0 0,1 1 0 0 0,0-1 0 0 0,0 1 0 0 0,-1 0 0 0 0,1-1 0 0 0,-1 1 0 0 0,0 0 0 0 0,1 0 0 0 0,-1-1 0 0 0,0 1 0 0 0,0 2-6 0 0,6 25 78 0 0,1-1 1 0 0,2 1 0 0 0,1-1-1 0 0,1-1 1 0 0,1 0 0 0 0,7 10-79 0 0,-13-25 34 0 0,-1 0 1 0 0,0 1-1 0 0,-1 0 1 0 0,0 0-1 0 0,-1 0 1 0 0,0 0-1 0 0,-1 0 1 0 0,-1 0-1 0 0,0 4-34 0 0,-2-15 47 0 0,0-1 0 0 0,0 1-1 0 0,0-1 1 0 0,0 1-1 0 0,-1-1 1 0 0,1 1-1 0 0,0-1 1 0 0,-1 0-1 0 0,1 0 1 0 0,-1 0-1 0 0,0 0 1 0 0,1 0 0 0 0,-1 0-1 0 0,0 0 1 0 0,1 0-1 0 0,-1 0 1 0 0,0-1-1 0 0,0 1 1 0 0,0-1-1 0 0,1 0 1 0 0,-1 1 0 0 0,0-1-1 0 0,0 0 1 0 0,0 0-1 0 0,0 0 1 0 0,0 0-1 0 0,0 0 1 0 0,0-1-1 0 0,1 1 1 0 0,-1-1-1 0 0,0 1 1 0 0,-2-1-47 0 0,-7 0 187 0 0,6-1-142 0 0,0 0 1 0 0,0 0-1 0 0,-1 0 1 0 0,1-1-1 0 0,1 1 1 0 0,-1-1 0 0 0,0 0-1 0 0,1-1 1 0 0,-1 1-1 0 0,1-1 1 0 0,0 0-1 0 0,0 0 1 0 0,1-1-1 0 0,-1 1 1 0 0,-1-3-46 0 0,-12-13 36 0 0,-17-12-471 0 0,-21-24-1144 0 0,21 17-8542 0 0,27 30-1044 0 0</inkml:trace>
  <inkml:trace contextRef="#ctx0" brushRef="#br0" timeOffset="4600.128">4197 233 0 0 0,'0'0'1903'0'0,"0"0"-31"0"0,0 0-115 0 0,0 0-95 0 0,0 0-106 0 0,0 0-153 0 0,0 0-168 0 0,-8-13-199 0 0,-28-40-117 0 0,-23 3 2925 0 0,41 41-3091 0 0,13 7-674 0 0,0 0 0 0 0,0 0 0 0 0,-1 0 0 0 0,1 0 1 0 0,0 1-1 0 0,-1 0 0 0 0,0 0 0 0 0,1 1 0 0 0,-1-1 0 0 0,0 1 1 0 0,1 0-1 0 0,-1 1 0 0 0,1 0 0 0 0,-1-1 0 0 0,0 2 0 0 0,1-1 1 0 0,0 1-1 0 0,-1 0 0 0 0,1 0 0 0 0,0 0 0 0 0,0 1 0 0 0,0-1 1 0 0,0 1-1 0 0,0 0 0 0 0,0 1-79 0 0,1 0 4 0 0,1-1-1 0 0,-1 0 1 0 0,0 1 0 0 0,1 0-1 0 0,0 0 1 0 0,0 0 0 0 0,0 0-1 0 0,1 1 1 0 0,0-1 0 0 0,-1 1-1 0 0,1-1 1 0 0,1 1 0 0 0,-1 0-1 0 0,1 0 1 0 0,0-1 0 0 0,0 1-1 0 0,0 0 1 0 0,0 0 0 0 0,1 0-1 0 0,0 1 1 0 0,0-1 0 0 0,1 0-1 0 0,-1 0 1 0 0,1 1-4 0 0,43 122 183 0 0,-27-90-86 0 0,10 30 96 0 0,98 273 472 0 0,-111-289-544 0 0,-1 1 0 0 0,-3 1 1 0 0,-3 0-1 0 0,-2 0 0 0 0,-1 10-121 0 0,-3-47 48 0 0,1 1 0 0 0,-2-1 1 0 0,0 0-1 0 0,-1 0 0 0 0,-1 0 0 0 0,0 0 0 0 0,-2 0 0 0 0,0 0 0 0 0,0 0 0 0 0,-2-1 0 0 0,0 0 0 0 0,-1 0 0 0 0,0-1 0 0 0,-2 0 1 0 0,1 0-1 0 0,-2-1 0 0 0,0 0 0 0 0,-1 0 0 0 0,-4 4-48 0 0,12-17 6 0 0,1 1 0 0 0,0 0 0 0 0,-1-1 0 0 0,1 1 0 0 0,-1-1 0 0 0,0 0 0 0 0,1 0 0 0 0,-1 0 0 0 0,0 0 1 0 0,0 0-1 0 0,0-1 0 0 0,0 1 0 0 0,0-1 0 0 0,0 0 0 0 0,0 0 0 0 0,1 0 0 0 0,-1 0 0 0 0,0 0 0 0 0,0-1 0 0 0,0 1 0 0 0,0-1 0 0 0,0 0 0 0 0,0 0 0 0 0,1 0 1 0 0,-1 0-1 0 0,0 0 0 0 0,1-1 0 0 0,-1 1 0 0 0,1-1 0 0 0,0 0 0 0 0,-1 1 0 0 0,1-1 0 0 0,0 0 0 0 0,0 0 0 0 0,0-1 0 0 0,0 1 0 0 0,0 0 0 0 0,1-1 1 0 0,-1 1-1 0 0,0-2-6 0 0,-5-8-212 0 0,-1-1 1 0 0,2 0-1 0 0,0 0 1 0 0,0-1 0 0 0,2 1-1 0 0,-1-1 1 0 0,2-1-1 0 0,0 1 1 0 0,-1-9 211 0 0,-1-29-4069 0 0,3 2-4955 0 0,2 35 1112 0 0</inkml:trace>
  <inkml:trace contextRef="#ctx0" brushRef="#br0" timeOffset="7497.779">4755 730 0 0 0,'0'0'319'0'0,"0"0"804"0"0,0 0 74 0 0,0 0-245 0 0,0 0-295 0 0,0 0-171 0 0,0 0-70 0 0,-7-3-11 0 0,5 3-388 0 0,0-1 49 0 0,-1 0 0 0 0,1 0 1 0 0,0 0-1 0 0,-1 0 0 0 0,1 1 0 0 0,-1-1 0 0 0,1 1 0 0 0,-1 0 0 0 0,1 0 0 0 0,0-1 0 0 0,-1 2 0 0 0,1-1 1 0 0,-1 0-1 0 0,1 0 0 0 0,-1 1 0 0 0,1 0 0 0 0,-1-1 0 0 0,1 1 0 0 0,0 0 0 0 0,0 0 0 0 0,-1 0 0 0 0,1 0 1 0 0,0 1-1 0 0,0-1 0 0 0,0 1 0 0 0,0-1-66 0 0,-12 11 131 0 0,0 0-1 0 0,1 0 1 0 0,1 1-1 0 0,0 1 1 0 0,0 0 0 0 0,2 1-1 0 0,0 0 1 0 0,0 0-1 0 0,2 1 1 0 0,0 1 0 0 0,0-1-1 0 0,2 1 1 0 0,0 0-1 0 0,1 1 1 0 0,1-1 0 0 0,-2 14-131 0 0,4-25 87 0 0,1 0 0 0 0,0 0 0 0 0,0-1 0 0 0,1 1 0 0 0,-1 0 0 0 0,1 0 0 0 0,1 0 0 0 0,-1 0 1 0 0,1-1-1 0 0,0 1 0 0 0,0 0 0 0 0,0-1 0 0 0,1 1 0 0 0,0 0 0 0 0,0-1 0 0 0,1 0 0 0 0,-1 0 0 0 0,1 1 0 0 0,0-1 1 0 0,1-1-1 0 0,-1 1 0 0 0,1 0 0 0 0,0-1 0 0 0,0 0 0 0 0,0 0 0 0 0,1 0 0 0 0,-1-1 0 0 0,1 1 0 0 0,0-1 0 0 0,0 0 1 0 0,0 0-1 0 0,1-1 0 0 0,-1 0 0 0 0,0 0 0 0 0,1 0 0 0 0,4 1-87 0 0,-1-3 278 0 0,0 0 1 0 0,1-1-1 0 0,-1 0 0 0 0,0-1 0 0 0,0 0 1 0 0,0 0-1 0 0,0-1 0 0 0,0 0 0 0 0,0 0 1 0 0,-1-1-1 0 0,1 0 0 0 0,-1-1 0 0 0,0 0 1 0 0,0 0-1 0 0,-1-1 0 0 0,0 0 0 0 0,0 0 1 0 0,0-1-1 0 0,-1 1 0 0 0,6-9-278 0 0,8-5 67 0 0,-1-1 0 0 0,0 0 0 0 0,-2-2 0 0 0,-1 0-1 0 0,0-1 1 0 0,-2-1 0 0 0,-1 0 0 0 0,-1-1 0 0 0,-1 0-1 0 0,-1-1 1 0 0,-1 0 0 0 0,-2-1 0 0 0,-1 0 0 0 0,-1 0 0 0 0,-1 0-1 0 0,-2 0 1 0 0,0-1 0 0 0,-3-15-67 0 0,-1 32-116 0 0,0 2 0 0 0,-1-1 1 0 0,-1 0-1 0 0,0 0 0 0 0,0 1 0 0 0,-1 0 0 0 0,0 0 0 0 0,-1 0 0 0 0,0 1 1 0 0,-1 0-1 0 0,0 0 0 0 0,0 0 0 0 0,-1 1 0 0 0,0 0 0 0 0,0 1 0 0 0,-7-5 116 0 0,12 10-28 0 0,0 0-1 0 0,0 0 1 0 0,-1 0-1 0 0,1 0 0 0 0,-1 1 1 0 0,1-1-1 0 0,-1 1 1 0 0,0 0-1 0 0,0 1 0 0 0,1-1 1 0 0,-1 0-1 0 0,0 1 1 0 0,0 0-1 0 0,0 0 0 0 0,0 0 1 0 0,1 0-1 0 0,-1 1 1 0 0,0 0-1 0 0,0-1 0 0 0,1 1 1 0 0,-1 1-1 0 0,0-1 1 0 0,1 0-1 0 0,-1 1 1 0 0,1 0-1 0 0,-1 0 0 0 0,1 0 1 0 0,0 0-1 0 0,0 0 1 0 0,0 1-1 0 0,0-1 0 0 0,1 1 1 0 0,-1 0-1 0 0,0 0 1 0 0,1 0-1 0 0,-2 3 29 0 0,-67 126-9 0 0,67-117 89 0 0,0 0 1 0 0,0 1 0 0 0,2-1 0 0 0,0 1 0 0 0,1 0 0 0 0,0-1 0 0 0,1 1 0 0 0,1 0 0 0 0,0 0 0 0 0,2-1 0 0 0,-1 1 0 0 0,2-1 0 0 0,0 1 0 0 0,1-1 0 0 0,0-1 0 0 0,2 1 0 0 0,-1-1 0 0 0,2 0-1 0 0,0 0 1 0 0,0-1 0 0 0,1 0 0 0 0,1-1 0 0 0,2 2-81 0 0,0 1 147 0 0,1 0 0 0 0,0-1 0 0 0,1-1 0 0 0,0 0 0 0 0,1-1 0 0 0,1-1 0 0 0,0 0 0 0 0,0-1 0 0 0,7 2-147 0 0,41 18-767 0 0,-74-46-11254 0 0,6 10 5233 0 0</inkml:trace>
  <inkml:trace contextRef="#ctx0" brushRef="#br0" timeOffset="8279.657">5050 358 0 0 0,'0'0'854'0'0,"0"0"750"0"0,0 0 262 0 0,0 0-109 0 0,0 0-268 0 0,0 0-322 0 0,0 0-275 0 0,0 0-137 0 0,0 0-26 0 0,0 0 29 0 0,0 0 26 0 0,6-3 11 0 0,15-5-71 0 0,1 1 0 0 0,-1 1 0 0 0,1 1 0 0 0,0 1 0 0 0,0 0 0 0 0,0 2 1 0 0,0 1-1 0 0,10 1-724 0 0,-31 1 28 0 0,1 1 1 0 0,-1-1-1 0 0,1 1 1 0 0,-1 0-1 0 0,0 0 1 0 0,0 0-1 0 0,0 0 1 0 0,0 0-1 0 0,-1 0 1 0 0,1 0-1 0 0,0 0 0 0 0,-1 0 1 0 0,1 0-1 0 0,-1 0 1 0 0,0 1-1 0 0,0-1 1 0 0,0 0-1 0 0,0 0 1 0 0,0 0-1 0 0,0 1 1 0 0,-1-1-1 0 0,1 0 1 0 0,-1 0-1 0 0,1 0 1 0 0,-1 0-1 0 0,0 0 1 0 0,0 0-1 0 0,0 0 1 0 0,0 0-1 0 0,0 0 0 0 0,0 0 1 0 0,0-1-1 0 0,-1 1 1 0 0,1 0-1 0 0,-1-1 1 0 0,1 1-1 0 0,-2 0-28 0 0,-73 96 748 0 0,75-98-742 0 0,1 1 0 0 0,-1 0 0 0 0,1-1 0 0 0,0 1 0 0 0,-1-1 0 0 0,1 1 0 0 0,-1 0 0 0 0,1-1 0 0 0,0 1 0 0 0,-1 0 0 0 0,1 0 0 0 0,0-1 0 0 0,0 1 0 0 0,0 0 0 0 0,0 0 0 0 0,0-1-1 0 0,0 1 1 0 0,-1 0 0 0 0,2 0 0 0 0,-1-1 0 0 0,0 1 0 0 0,0 0 0 0 0,0 0 0 0 0,0-1 0 0 0,0 1 0 0 0,1 0 0 0 0,-1-1 0 0 0,0 1 0 0 0,1 0 0 0 0,-1-1 0 0 0,0 1 0 0 0,1 0 0 0 0,-1-1-1 0 0,1 1 1 0 0,-1-1 0 0 0,1 1 0 0 0,-1 0 0 0 0,1-1 0 0 0,-1 0 0 0 0,1 1 0 0 0,0-1 0 0 0,-1 1 0 0 0,1-1 0 0 0,0 0 0 0 0,-1 1 0 0 0,1-1 0 0 0,0 0 0 0 0,0 0 0 0 0,-1 1 0 0 0,1-1-1 0 0,0 0 1 0 0,-1 0 0 0 0,2 0-6 0 0,42 4 427 0 0,-40-4-366 0 0,117-33 727 0 0,-50 7-3881 0 0,-63 24-727 0 0,-4 0 313 0 0,0 2-2379 0 0,-4 0-443 0 0</inkml:trace>
  <inkml:trace contextRef="#ctx0" brushRef="#br0" timeOffset="8746.545">5337 851 2721 0 0,'0'0'1752'0'0,"0"0"-658"0"0,0 0-274 0 0,0 0 356 0 0,0 0 443 0 0,0 0 200 0 0,0 0-125 0 0,0 0-309 0 0,0 0-259 0 0,0 0-167 0 0,0 0-71 0 0,0 0-75 0 0,0 0-63 0 0,27 1-78 0 0,87 1-102 0 0,52-19 1091 0 0,-60-8-2105 0 0,-106 24-417 0 0,8-4-49 0 0,-6 3-3185 0 0,-4 2-4734 0 0,2 0 2449 0 0</inkml:trace>
  <inkml:trace contextRef="#ctx0" brushRef="#br0" timeOffset="9111.464">5528 619 1504 0 0,'0'0'2002'0'0,"0"0"-724"0"0,0 0-77 0 0,0 0 392 0 0,0 0 354 0 0,0 0 102 0 0,0 0-200 0 0,0 0-409 0 0,-1 33-401 0 0,-3 102-316 0 0,13-22 385 0 0,-6-67-998 0 0,4 51 568 0 0,1-31-3660 0 0,-8-65 2066 0 0,0 1-281 0 0,1-1-5187 0 0,0-1-658 0 0</inkml:trace>
  <inkml:trace contextRef="#ctx0" brushRef="#br0" timeOffset="20074.003">4525 292 0 0 0,'0'0'413'0'0,"0"0"686"0"0,-14 31 120 0 0,-43 101-123 0 0,28-22 716 0 0,20-59-632 0 0,3 1 1 0 0,1 0-1 0 0,3 0 1 0 0,2 0 0 0 0,2 0-1 0 0,3 3-1180 0 0,-1-28 387 0 0,0-1 0 0 0,2 1 1 0 0,1-1-1 0 0,1-1 0 0 0,1 0 0 0 0,2 0 0 0 0,0-1 0 0 0,1 0 0 0 0,2-1 0 0 0,0 0 1 0 0,2-1-1 0 0,12 13-387 0 0,6-1 200 0 0,3-2-1 0 0,0-1 1 0 0,2-2 0 0 0,1-2 0 0 0,1-1 0 0 0,2-2 0 0 0,33 12-200 0 0,6 2-2249 0 0,-52-25-3859 0 0,-15-8-4302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36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1 281 0 0 0,'131'11'100'0'0,"112"-15"5347"0"0,-9-13-3889 0 0,670-28 1251 0 0,96 77-1734 0 0,-135 9-307 0 0,601 18-246 0 0,-1072-73-187 0 0,57-24-335 0 0,-181 13 141 0 0,329-27-19 0 0,136 1-18 0 0,-182 22-78 0 0,22-2 7 0 0,836-23 12 0 0,-199 46-205 0 0,-62-25 32 0 0,-585 22 36 0 0,982 0-48 0 0,292 71 186 0 0,-641-13 46 0 0,17-10 45 0 0,1670-15 287 0 0,-2438-22-397 0 0,1101 66-143 0 0,-917-8-745 0 0,-365-27-4662 0 0,-214-24-428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36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24 682 0 0 0,'0'0'436'0'0,"0"0"651"0"0,0 0 395 0 0,0 0 66 0 0,0 0-206 0 0,0 0-318 0 0,0 0-263 0 0,0 0-183 0 0,0 20-70 0 0,6 126 987 0 0,23 134 3050 0 0,-29-272-4449 0 0,0-7-43 0 0,1 0-1 0 0,-1 0 1 0 0,0 0 0 0 0,0 1 0 0 0,1-1-1 0 0,-1 0 1 0 0,0 0 0 0 0,0 0 0 0 0,0 1-1 0 0,0-1 1 0 0,0 0 0 0 0,0 0 0 0 0,-1 1-1 0 0,1-1 1 0 0,0 0 0 0 0,0 0 0 0 0,-1 0-1 0 0,1 1 1 0 0,-1-1 0 0 0,1 0 0 0 0,-1 0-1 0 0,0 0 1 0 0,1 0 0 0 0,-1 0 0 0 0,0 0-1 0 0,0 0 1 0 0,0 0 0 0 0,0-1 0 0 0,0 1 0 0 0,0 0-1 0 0,0 0 1 0 0,0-1 0 0 0,0 1 0 0 0,0 0-1 0 0,0-1 1 0 0,0 1 0 0 0,0-1 0 0 0,0 0-1 0 0,-1 1 1 0 0,1-1 0 0 0,0 0 0 0 0,0 0-1 0 0,-1 0-52 0 0,-1-1 62 0 0,1-1 0 0 0,-1 0 0 0 0,1 0 0 0 0,-1-1-1 0 0,1 1 1 0 0,0 0 0 0 0,0-1 0 0 0,0 0 0 0 0,0 1-1 0 0,1-1 1 0 0,-1 0 0 0 0,1 0 0 0 0,0 0 0 0 0,-1 0-1 0 0,1 0 1 0 0,1 0 0 0 0,-1 0 0 0 0,0 0-1 0 0,1 0 1 0 0,-1-1 0 0 0,1 1 0 0 0,0 0 0 0 0,0 0-1 0 0,1-1 1 0 0,-1 1 0 0 0,0 0 0 0 0,1 0 0 0 0,0-2-62 0 0,-1 0 94 0 0,0-20-36 0 0,1 0 1 0 0,1 0-1 0 0,1 0 0 0 0,1 1 1 0 0,1-1-1 0 0,1 1 1 0 0,1 0-1 0 0,2 0 0 0 0,0 1 1 0 0,1 0-1 0 0,2 1 1 0 0,0 0-1 0 0,1 1 1 0 0,1 0-1 0 0,1 1 0 0 0,1 1 1 0 0,1 0-1 0 0,0 1 1 0 0,2 1-1 0 0,2-1-58 0 0,-18 16-4 0 0,1-2 4 0 0,0 0 0 0 0,1 0 0 0 0,0 0 0 0 0,0 1 0 0 0,0 0 0 0 0,0 0 0 0 0,1 0 0 0 0,-1 0 0 0 0,1 1 0 0 0,-1 0 0 0 0,1 0 0 0 0,0 1 0 0 0,0-1 0 0 0,0 1 0 0 0,5 0 0 0 0,-9 3-1 0 0,-1-1 0 0 0,1 1 1 0 0,-1 0-1 0 0,0 0 0 0 0,1 0 0 0 0,-1 0 1 0 0,0 0-1 0 0,0 0 0 0 0,-1 0 0 0 0,1 0 0 0 0,0 0 1 0 0,-1 0-1 0 0,1 1 0 0 0,-1-1 0 0 0,0 0 0 0 0,1 0 1 0 0,-1 1-1 0 0,0-1 0 0 0,-1 0 0 0 0,1 0 1 0 0,0 1-1 0 0,-1-1 0 0 0,1 0 1 0 0,0 2-3 0 0,-17 92 139 0 0,15-66-2395 0 0,15-30-6859 0 0,-11 0 1821 0 0</inkml:trace>
  <inkml:trace contextRef="#ctx0" brushRef="#br0" timeOffset="414.702">487 347 3737 0 0,'0'0'1349'0'0,"0"0"-423"0"0,0 0-10 0 0,0 0 432 0 0,0 0 454 0 0,0 0 175 0 0,0 0-253 0 0,0 0-432 0 0,0 0-366 0 0,0 0-261 0 0,0 0-114 0 0,0 0-88 0 0,26 1-88 0 0,117 5 161 0 0,-141-6-520 0 0,0 0 0 0 0,0 0 1 0 0,-1 0-1 0 0,1 0 1 0 0,0 0-1 0 0,0 0 0 0 0,-1 0 1 0 0,1 0-1 0 0,0 1 1 0 0,-1-1-1 0 0,1 1 0 0 0,0-1 1 0 0,-1 1-1 0 0,1 0 0 0 0,-1-1 1 0 0,1 1-1 0 0,-1 0 1 0 0,1 0-1 0 0,-1 0 0 0 0,0 0 1 0 0,1 1-1 0 0,-1-1 1 0 0,0 0-1 0 0,0 0 0 0 0,0 1 1 0 0,0-1-1 0 0,0 1 1 0 0,0-1-1 0 0,0 1 0 0 0,0-1 1 0 0,-1 1-1 0 0,1-1 0 0 0,-1 1 1 0 0,1 0-1 0 0,-1 0 1 0 0,1-1-1 0 0,-1 1 0 0 0,0 0 1 0 0,0-1-1 0 0,0 1 1 0 0,0 0-1 0 0,0 0 0 0 0,0-1 1 0 0,-1 1-1 0 0,1 0 0 0 0,-1-1 1 0 0,1 1-1 0 0,-1 0 1 0 0,1-1-1 0 0,-1 1 0 0 0,0-1 1 0 0,0 2-17 0 0,-98 142 631 0 0,98-144-630 0 0,0 0 1 0 0,1 1 0 0 0,-1-1 0 0 0,0 0 0 0 0,1 0 0 0 0,-1 1-1 0 0,1-1 1 0 0,0 0 0 0 0,-1 1 0 0 0,1-1 0 0 0,0 0 0 0 0,0 1 0 0 0,0-1-1 0 0,0 1 1 0 0,0-1 0 0 0,0 0 0 0 0,0 1 0 0 0,0-1 0 0 0,1 1-1 0 0,-1-1 1 0 0,0 0 0 0 0,1 1 0 0 0,-1-1 0 0 0,1 0 0 0 0,0 0-1 0 0,-1 1 1 0 0,1-1 0 0 0,0 0 0 0 0,0 0 0 0 0,0 0 0 0 0,0 0-1 0 0,0 0 1 0 0,0 0 0 0 0,0 0 0 0 0,0 0 0 0 0,0 0 0 0 0,0-1-1 0 0,0 1 1 0 0,1 0 0 0 0,-1-1 0 0 0,0 1 0 0 0,0-1 0 0 0,1 1-1 0 0,-1-1 1 0 0,0 0 0 0 0,1 1 0 0 0,0-1-2 0 0,69 4 294 0 0,-4-18 432 0 0,-15 3-4024 0 0,-19 7-8823 0 0,-30 4 6364 0 0</inkml:trace>
  <inkml:trace contextRef="#ctx0" brushRef="#br0" timeOffset="750.629">741 932 6337 0 0,'0'0'1065'0'0,"0"0"-261"0"0,0 0 240 0 0,0 0 427 0 0,0 0 259 0 0,0 0-39 0 0,0 0-280 0 0,0 0-326 0 0,0 0-243 0 0,0 0-214 0 0,0 0-172 0 0,0 0-85 0 0,35-3-105 0 0,105-10-70 0 0,-55-4 102 0 0,-68 14-396 0 0,43-19-2555 0 0,-58 12-6028 0 0,-2 9 6457 0 0,0-3-3815 0 0</inkml:trace>
  <inkml:trace contextRef="#ctx0" brushRef="#br0" timeOffset="1052.905">865 723 3377 0 0,'0'0'1603'0'0,"0"0"-291"0"0,0 0-73 0 0,0 0 219 0 0,0 0 199 0 0,0 0 45 0 0,-2 33-215 0 0,-6 105-395 0 0,-10 128-322 0 0,28-244-3021 0 0,5-17-5407 0 0,-10-5 1870 0 0</inkml:trace>
  <inkml:trace contextRef="#ctx0" brushRef="#br0" timeOffset="1376.795">1257 572 1912 0 0,'0'0'2410'0'0,"0"0"-783"0"0,0 0-345 0 0,0 0 181 0 0,0 0 271 0 0,0 0 82 0 0,0 0-198 0 0,0 0-338 0 0,0 0-311 0 0,0 0-215 0 0,31-12-129 0 0,95-35-96 0 0,-42 32 609 0 0,-82 15-1119 0 0,0 0-1 0 0,0 0 1 0 0,0 0-1 0 0,0 0 1 0 0,1 1-1 0 0,-1-1 0 0 0,0 1 1 0 0,0-1-1 0 0,0 1 1 0 0,0 0-1 0 0,0 0 1 0 0,0 0-1 0 0,0 0 0 0 0,-1 0 1 0 0,1 0-1 0 0,0 0 1 0 0,0 1-1 0 0,-1-1 1 0 0,1 0-1 0 0,-1 1 1 0 0,1 0-1 0 0,-1-1 0 0 0,0 1 1 0 0,0 0-1 0 0,1 0 1 0 0,-1 0-1 0 0,-1-1 1 0 0,1 1-1 0 0,0 0 0 0 0,0 0 1 0 0,-1 1-1 0 0,1-1 1 0 0,-1 0-1 0 0,1 0 1 0 0,-1 0-1 0 0,0 0 0 0 0,0 0 1 0 0,0 0-1 0 0,0 1 1 0 0,0-1-1 0 0,-1 0 1 0 0,1 0-1 0 0,-1 0 0 0 0,0 1-17 0 0,-34 95 289 0 0,-169 191-53 0 0,202-287-239 0 0,-1 0 0 0 0,1 1 0 0 0,0-1 0 0 0,0 1 0 0 0,0 0 0 0 0,0 0 0 0 0,0 0 0 0 0,0 0 0 0 0,1 0 0 0 0,-1 0 0 0 0,1 0 0 0 0,0 1 0 0 0,0-1 0 0 0,0 0 0 0 0,1 1 0 0 0,-1-1 0 0 0,1 0 0 0 0,0 1 0 0 0,0-1 0 0 0,0 1 0 0 0,0-1 0 0 0,0 1 0 0 0,1-1-1 0 0,0 0 1 0 0,-1 1 0 0 0,1-1 0 0 0,1 0 0 0 0,-1 0 0 0 0,0 1 0 0 0,1-1 0 0 0,-1 0 0 0 0,1 0 0 0 0,0-1 0 0 0,0 1 0 0 0,0 0 0 0 0,3 2 2 0 0,5-1 27 0 0,0 0 1 0 0,1-1-1 0 0,-1 0 0 0 0,1-1 0 0 0,0 0 0 0 0,0 0 1 0 0,0-1-1 0 0,0-1 0 0 0,0 0 0 0 0,0 0 1 0 0,0-1-1 0 0,0 0 0 0 0,0-1 0 0 0,-1-1-27 0 0,63-23-666 0 0,-51 16-3298 0 0,0-2-5503 0 0,-19 8 2760 0 0</inkml:trace>
  <inkml:trace contextRef="#ctx0" brushRef="#br0" timeOffset="1903.545">1850 829 6777 0 0,'0'0'1334'0'0,"0"0"-331"0"0,0 0-48 0 0,0 0 146 0 0,0 0 57 0 0,0 0-87 0 0,0 0-275 0 0,0 0-309 0 0,0 0-211 0 0,0 0-129 0 0,0 0-69 0 0,0 0-27 0 0,0 0-12 0 0,-19 27-21 0 0,-58 81-31 0 0,56-59-36 0 0,22-41 13 0 0,-2-5 33 0 0,1-1 1 0 0,0 1-1 0 0,0 0 1 0 0,0-1-1 0 0,1 1 1 0 0,-1 0-1 0 0,1-1 1 0 0,-1 1 0 0 0,1-1-1 0 0,0 1 1 0 0,0-1-1 0 0,0 1 1 0 0,0-1-1 0 0,1 1 1 0 0,-1-1-1 0 0,0 0 1 0 0,1 0 0 0 0,0 0-1 0 0,0 0 1 0 0,-1 0-1 0 0,1 0 1 0 0,0 0-1 0 0,1 0 1 0 0,-1-1-1 0 0,0 1 1 0 0,0-1 0 0 0,1 0-1 0 0,-1 1 1 0 0,0-1-1 0 0,1 0 1 0 0,0 0-1 0 0,-1-1 1 0 0,1 1-1 0 0,-1-1 1 0 0,1 1 0 0 0,1-1 2 0 0,5 1 213 0 0,0-1 1 0 0,0 0 0 0 0,0-1 0 0 0,0 0 0 0 0,0-1 0 0 0,0 1 0 0 0,-1-2 0 0 0,1 1 0 0 0,0-1 0 0 0,-1-1 0 0 0,0 1 0 0 0,0-1 0 0 0,0-1 0 0 0,0 0 0 0 0,-1 0-1 0 0,0 0 1 0 0,0-1 0 0 0,0 0 0 0 0,-1 0 0 0 0,3-3-214 0 0,8-10 331 0 0,-1 0 0 0 0,0-1-1 0 0,-2-1 1 0 0,0 0 0 0 0,-1-1-1 0 0,6-18-330 0 0,-5 12-110 0 0,-1-1 0 0 0,-2-1 0 0 0,-1 0-1 0 0,-1-1 1 0 0,-2 0 0 0 0,-1 0 0 0 0,-1 0 0 0 0,0-25 110 0 0,-5 51-34 0 0,0 0 1 0 0,0 0-1 0 0,0 0 1 0 0,-1 0-1 0 0,1 0 1 0 0,-1 0 0 0 0,0 0-1 0 0,-1 0 1 0 0,1 0-1 0 0,-1 1 1 0 0,0-1-1 0 0,0 0 1 0 0,-1 1-1 0 0,1 0 1 0 0,-1-1-1 0 0,0 1 1 0 0,0 0-1 0 0,0 1 1 0 0,-1-1 0 0 0,1 0-1 0 0,-1 1 1 0 0,0 0-1 0 0,0 0 1 0 0,0 0-1 0 0,0 0 1 0 0,-1 1-1 0 0,1 0 1 0 0,-1 0-1 0 0,1 0 1 0 0,-1 0 0 0 0,0 1-1 0 0,0-1 1 0 0,0 1-1 0 0,-1 0 34 0 0,2 4-5 0 0,-1-1-1 0 0,0 0 1 0 0,0 1-1 0 0,1 0 1 0 0,0 0-1 0 0,-1 0 1 0 0,1 1-1 0 0,0-1 1 0 0,1 1 0 0 0,-1 0-1 0 0,1 0 1 0 0,-1 1-1 0 0,1-1 1 0 0,1 0-1 0 0,-1 1 1 0 0,0 0-1 0 0,1 0 1 0 0,0 0-1 0 0,0 0 1 0 0,1 0-1 0 0,-1 4 6 0 0,-3 8 49 0 0,2 1 0 0 0,0-1 0 0 0,1 1 0 0 0,0-1-1 0 0,2 1 1 0 0,0 0 0 0 0,1 0 0 0 0,1-1 0 0 0,0 1 0 0 0,5 15-49 0 0,-1-13 57 0 0,2 0 0 0 0,0 0 0 0 0,1 0 0 0 0,1-1 0 0 0,1-1 0 0 0,1 0 1 0 0,10 12-58 0 0,-15-19 16 0 0,46 44-633 0 0,-39-49-3895 0 0,3-4-4405 0 0,-14-2 2825 0 0</inkml:trace>
  <inkml:trace contextRef="#ctx0" brushRef="#br0" timeOffset="2210.904">2380 774 11266 0 0,'0'0'1661'0'0,"0"0"-525"0"0,0 0-60 0 0,0 0 253 0 0,0 0 127 0 0,0 0-163 0 0,0 0-452 0 0,0 0-391 0 0,0 0-214 0 0,0 0-114 0 0,0 0-33 0 0,0 0-14 0 0,0 0-27 0 0,-2 8-11 0 0,-7 35-496 0 0,9-42-174 0 0,-4-2-13805 0 0,4-2 8853 0 0</inkml:trace>
  <inkml:trace contextRef="#ctx0" brushRef="#br0" timeOffset="2550.574">2569 988 472 0 0,'0'0'1919'0'0,"0"0"-128"0"0,0 0-2 0 0,0 0 34 0 0,0 0-72 0 0,0 0-262 0 0,0 0-320 0 0,0 0-277 0 0,0 0-161 0 0,0 0-31 0 0,0 0 17 0 0,0 0 35 0 0,0 0 6 0 0,4 19-17 0 0,11 60-27 0 0,-11-59-19 0 0,-4-20 4 0 0,0 0-7 0 0,0 0-6 0 0,-3-11-323 0 0,0 0 0 0 0,1 1 0 0 0,1-1-1 0 0,0 0 1 0 0,0 0 0 0 0,1 0 0 0 0,0 0-1 0 0,1 0 1 0 0,1 0 0 0 0,0-3-363 0 0,2-9 13 0 0,1 1-1 0 0,0-1 1 0 0,2 1 0 0 0,1 0 0 0 0,0 0-1 0 0,2 1 1 0 0,0 0 0 0 0,2 0-1 0 0,0 1 1 0 0,1 1 0 0 0,5-4-13 0 0,-16 20-28 0 0,1 0-1 0 0,0 1 1 0 0,0-1-1 0 0,0 1 1 0 0,1 0-1 0 0,-1 0 1 0 0,1 0 0 0 0,-1 1-1 0 0,1-1 1 0 0,-1 1-1 0 0,1-1 1 0 0,0 1-1 0 0,0 1 1 0 0,-1-1-1 0 0,1 0 1 0 0,0 1 0 0 0,0 0-1 0 0,0 0 1 0 0,0 0-1 0 0,0 0 1 0 0,0 1-1 0 0,1-1 29 0 0,-3 3-22 0 0,0-1 0 0 0,1 0-1 0 0,-1 0 1 0 0,-1 1-1 0 0,1-1 1 0 0,0 1-1 0 0,0-1 1 0 0,-1 1 0 0 0,0 0-1 0 0,1 0 1 0 0,-1 0-1 0 0,0 0 1 0 0,0-1-1 0 0,-1 1 1 0 0,1 1 0 0 0,-1-1-1 0 0,1 0 1 0 0,-1 0-1 0 0,0 0 1 0 0,0 0-1 0 0,0 0 1 0 0,-1 1 22 0 0,1-3-73 0 0,0 0-1 0 0,0 1 1 0 0,0-1 0 0 0,0 0 0 0 0,0 0-1 0 0,0 0 1 0 0,0 1 0 0 0,0-1-1 0 0,0 0 1 0 0,1 0 0 0 0,-1 0-1 0 0,1 1 1 0 0,-1-1 0 0 0,1 0 0 0 0,-1 0-1 0 0,1 0 1 0 0,-1 0 0 0 0,1 0-1 0 0,0 0 1 0 0,0 0 0 0 0,0 0 0 0 0,-1 0-1 0 0,1-1 1 0 0,0 1 0 0 0,0 0-1 0 0,0 0 1 0 0,0-1 0 0 0,0 1-1 0 0,0-1 1 0 0,1 1 0 0 0,-1-1 0 0 0,0 1 73 0 0,12 1-4505 0 0,1-2-4820 0 0,-12 0 1871 0 0</inkml:trace>
  <inkml:trace contextRef="#ctx0" brushRef="#br0" timeOffset="2862.004">2549 402 8634 0 0,'0'0'1489'0'0,"0"0"-368"0"0,0 0-12 0 0,0 0 213 0 0,0 0 78 0 0,0 0-170 0 0,0 0-310 0 0,0 0-257 0 0,0 0-175 0 0,0 0-117 0 0,0 0-70 0 0,0 0-65 0 0,0 0-52 0 0,33 5-48 0 0,100 12-41 0 0,-20-13 329 0 0,-108-33 237 0 0,-7 22-647 0 0,0 0-1 0 0,0 0 1 0 0,0 1-1 0 0,-1-1 1 0 0,0 1-1 0 0,0-1 1 0 0,-1 1-1 0 0,0 0 0 0 0,0 0 1 0 0,0 0-1 0 0,-1 1 1 0 0,-1-2-14 0 0,-4-6-16 0 0,-64-77-1178 0 0,57 72-2970 0 0,0 1-3754 0 0,13 13 264 0 0</inkml:trace>
  <inkml:trace contextRef="#ctx0" brushRef="#br0" timeOffset="3701.381">1741 163 0 0 0,'0'0'321'0'0,"0"0"1026"0"0,0 0 395 0 0,0 0 166 0 0,0 0 41 0 0,0 0-118 0 0,0 0-335 0 0,0 0-361 0 0,0 0-257 0 0,0 0-175 0 0,0 0-119 0 0,0 0-50 0 0,0 0-41 0 0,31-6-53 0 0,97-19-31 0 0,-4 12 634 0 0,-45 13-676 0 0,-78 0-313 0 0,-1 0 96 0 0,0 0 140 0 0,-46-33 673 0 0,-10-9-2354 0 0,40 25-1443 0 0,1-1-3422 0 0,8 10-1900 0 0</inkml:trace>
  <inkml:trace contextRef="#ctx0" brushRef="#br0" timeOffset="8547.744">3114 248 0 0 0,'0'0'711'0'0,"0"0"265"0"0,0 0 283 0 0,0 0 200 0 0,0 0-60 0 0,0 0-282 0 0,0 0-320 0 0,0 0-236 0 0,0 0-49 0 0,3 3 31 0 0,20 39 502 0 0,-2 1-1 0 0,-1 1 1 0 0,-3 1-1 0 0,-1 0 1 0 0,-3 1 0 0 0,-1 1-1 0 0,4 43-1044 0 0,0 146 524 0 0,-17-222-579 0 0,0 0 0 0 0,-2-1-1 0 0,1 1 1 0 0,-2 0-1 0 0,1-1 1 0 0,-2 0 0 0 0,0 0-1 0 0,0 0 1 0 0,-1-1 0 0 0,-1 1-1 0 0,0-2 1 0 0,-1 1 0 0 0,0-1-1 0 0,-1 0 1 0 0,0 0-1 0 0,-1-1 1 0 0,0 0 55 0 0,-91 71-3718 0 0,-6-21-5008 0 0,79-48 4941 0 0</inkml:trace>
  <inkml:trace contextRef="#ctx0" brushRef="#br0" timeOffset="13084.913">3749 686 0 0 0,'0'0'1227'0'0,"0"0"393"0"0,0 0 214 0 0,0 0 1 0 0,0 0-157 0 0,0 0-242 0 0,0 0-277 0 0,0 0-193 0 0,0 0-144 0 0,-2-9-95 0 0,-10-26-48 0 0,11 34-599 0 0,-1-1 0 0 0,0 1 1 0 0,1 0-1 0 0,-1 0 0 0 0,0 0 0 0 0,0 0 0 0 0,0 0 1 0 0,0 0-1 0 0,1 0 0 0 0,-1 1 0 0 0,0-1 0 0 0,0 1 1 0 0,-1-1-1 0 0,1 1 0 0 0,0 0 0 0 0,0 0 1 0 0,0-1-1 0 0,0 2 0 0 0,0-1 0 0 0,0 0 0 0 0,0 0 1 0 0,0 1-1 0 0,0-1 0 0 0,0 1 0 0 0,0 0 0 0 0,0-1 1 0 0,0 1-1 0 0,-1 1-80 0 0,-14 7 19 0 0,1 0 0 0 0,1 1 0 0 0,0 1 0 0 0,0 1 0 0 0,1 0 0 0 0,1 0 0 0 0,0 2 0 0 0,-9 11-19 0 0,13-15-17 0 0,0 1 0 0 0,1 0 0 0 0,1 1-1 0 0,0 0 1 0 0,0 0 0 0 0,1 0 0 0 0,0 1 0 0 0,1-1 0 0 0,1 1 0 0 0,0 1 0 0 0,1-1 0 0 0,0 1 0 0 0,1-1-1 0 0,1 1 1 0 0,0 0 0 0 0,1-1 0 0 0,0 5 17 0 0,1-13 12 0 0,0-1-1 0 0,0 0 1 0 0,0 0-1 0 0,1 0 1 0 0,-1 0-1 0 0,1 0 1 0 0,0-1-1 0 0,0 1 1 0 0,1 0-1 0 0,-1-1 1 0 0,1 0-1 0 0,-1 1 1 0 0,1-1-1 0 0,0 0 1 0 0,0 0-1 0 0,1-1 1 0 0,-1 1-1 0 0,0-1 1 0 0,1 1-1 0 0,0-1 1 0 0,-1 0-1 0 0,1 0 1 0 0,0-1-1 0 0,0 1 1 0 0,0-1-1 0 0,0 0 1 0 0,0 0-1 0 0,1 0 1 0 0,-1-1 0 0 0,1 1-12 0 0,4-1 136 0 0,-1 1 1 0 0,1-1 0 0 0,0 0 0 0 0,0-1-1 0 0,0 0 1 0 0,-1-1 0 0 0,1 1 0 0 0,-1-2 0 0 0,1 1-1 0 0,-1-1 1 0 0,0-1 0 0 0,0 1 0 0 0,0-1 0 0 0,2-2-137 0 0,14-12 145 0 0,-1-2 0 0 0,0-1 0 0 0,-2-1 0 0 0,0-1 0 0 0,-1-1 1 0 0,-2 0-1 0 0,0-1 0 0 0,-2-1 0 0 0,-1-1 0 0 0,-1 0 0 0 0,-1-1 1 0 0,-1-1-1 0 0,-2 0 0 0 0,6-25-145 0 0,-11 36-280 0 0,-1-1 0 0 0,0 1 0 0 0,-2-1-1 0 0,0 1 1 0 0,-1-1 0 0 0,0 0 0 0 0,-2 1 0 0 0,0-1 0 0 0,-2 0 0 0 0,0 1 0 0 0,-1 0-1 0 0,0-1 1 0 0,-2 2 0 0 0,0-1 0 0 0,-1 0 0 0 0,-1 1 0 0 0,0 1 0 0 0,-11-16 280 0 0,17 28-47 0 0,0-1 0 0 0,0 2 1 0 0,-1-1-1 0 0,1 0 1 0 0,-1 0-1 0 0,0 1 0 0 0,0-1 1 0 0,0 1-1 0 0,-1 0 1 0 0,1 0-1 0 0,-1 0 0 0 0,0 0 1 0 0,1 1-1 0 0,-1 0 0 0 0,0 0 1 0 0,-1 0-1 0 0,1 0 1 0 0,0 0-1 0 0,0 1 0 0 0,-1 0 1 0 0,1 0-1 0 0,-1 0 1 0 0,1 0-1 0 0,-1 1 0 0 0,0 0 1 0 0,1-1-1 0 0,-1 2 1 0 0,1-1-1 0 0,-1 1 0 0 0,1-1 1 0 0,-1 1-1 0 0,1 1 1 0 0,-1-1-1 0 0,1 0 0 0 0,0 1 1 0 0,0 0-1 0 0,0 0 1 0 0,0 0-1 0 0,-4 3 47 0 0,1 8 104 0 0,-1 1 0 0 0,2 0 0 0 0,-1 0 0 0 0,2 0 0 0 0,0 1 0 0 0,1 0-1 0 0,1 0 1 0 0,0 0 0 0 0,0 0 0 0 0,2 1 0 0 0,0-1 0 0 0,1 0 0 0 0,0 1 0 0 0,2-1 0 0 0,0 2-104 0 0,-2-9 68 0 0,4 24 169 0 0,1-1-1 0 0,2 1 1 0 0,2-1 0 0 0,0-1-1 0 0,2 1 1 0 0,2-2 0 0 0,0 0-1 0 0,2 0 1 0 0,1-1 0 0 0,1-1-1 0 0,2-1 1 0 0,0 0 0 0 0,2-2-1 0 0,1 0 1 0 0,20 17-237 0 0,2-11-950 0 0,-43-59-13703 0 0,-1 22 11556 0 0</inkml:trace>
  <inkml:trace contextRef="#ctx0" brushRef="#br0" timeOffset="13263.602">4482 524 2425 0 0,'0'0'2767'0'0,"0"0"-1270"0"0,0 0-292 0 0,0 0 387 0 0,0 0 371 0 0,0 0 74 0 0,0 0-290 0 0,0 0-487 0 0,0 0-420 0 0,-16 35-281 0 0,-53 113-151 0 0,9-7 826 0 0,-25 61-724 0 0,43-155-2041 0 0,6-28-4845 0 0,26-22-5230 0 0,10-1 11075 0 0</inkml:trace>
  <inkml:trace contextRef="#ctx0" brushRef="#br0" timeOffset="13264.602">4156 546 0 0 0,'0'0'1956'0'0,"0"0"-475"0"0,0 0-232 0 0,0 0 233 0 0,0 0 337 0 0,0 0 169 0 0,0 0-131 0 0,0 0-315 0 0,0 0-312 0 0,0 0-236 0 0,0 0-168 0 0,10 31-97 0 0,31 98-97 0 0,-5-66 222 0 0,-26-54-637 0 0,178 171 1543 0 0,-123-103-2524 0 0,-59-87-12921 0 0,-6 6 7518 0 0</inkml:trace>
  <inkml:trace contextRef="#ctx0" brushRef="#br0" timeOffset="13623.553">5045 719 3937 0 0,'0'0'2908'0'0,"0"0"-1179"0"0,0 0-410 0 0,0 0 186 0 0,0 0 162 0 0,0 0-12 0 0,0 0-204 0 0,0 0-344 0 0,0 0-317 0 0,0 0-243 0 0,0 0-179 0 0,0 0-115 0 0,-12 1-26 0 0,-39 3-28 0 0,-4 32 258 0 0,42-25-468 0 0,0 0-1 0 0,1 0 1 0 0,0 1 0 0 0,1 1-1 0 0,1 0 1 0 0,-1 0 0 0 0,2 1-1 0 0,0 1 1 0 0,1 0 0 0 0,0 0-1 0 0,1 0 1 0 0,1 1 0 0 0,1 0-1 0 0,0 0 1 0 0,1 0 0 0 0,0 1-1 0 0,2-1 1 0 0,-1 8 11 0 0,4-22-6 0 0,1 1 0 0 0,-1 0 0 0 0,0 0-1 0 0,1-1 1 0 0,0 1 0 0 0,-1-1 0 0 0,1 1 0 0 0,0-1 0 0 0,0 0 0 0 0,1 0 0 0 0,-1 0 0 0 0,0 0 0 0 0,1 0-1 0 0,-1 0 1 0 0,1-1 0 0 0,0 1 0 0 0,-1-1 0 0 0,1 0 0 0 0,0 0 0 0 0,0 0 0 0 0,0 0 0 0 0,0 0-1 0 0,0 0 1 0 0,0-1 0 0 0,0 0 0 0 0,0 1 0 0 0,0-1 0 0 0,0 0 0 0 0,0-1 0 0 0,0 1 0 0 0,0 0-1 0 0,0-1 1 0 0,0 0 0 0 0,0 0 0 0 0,0 0 6 0 0,12 1 101 0 0,0-3 10 0 0,0-1-1 0 0,0 0 1 0 0,0-1 0 0 0,-1 0 0 0 0,0-1 0 0 0,0-1 0 0 0,0-1 0 0 0,-1 0 0 0 0,0 0 0 0 0,0-1 0 0 0,-1-1 0 0 0,0 0 0 0 0,-1 0 0 0 0,0-2 0 0 0,1-1-111 0 0,112-143 557 0 0,-110 133-565 0 0,-1-1 1 0 0,-1-1-1 0 0,-1 0 0 0 0,-1-1 1 0 0,-1 0-1 0 0,-1-1 0 0 0,-2 0 1 0 0,0 0-1 0 0,0-21 8 0 0,-3 38-45 0 0,-2-1 1 0 0,1 1-1 0 0,-1-1 0 0 0,-1 1 1 0 0,0-1-1 0 0,0 1 0 0 0,-1-1 1 0 0,-1 1-1 0 0,0-1 0 0 0,0 1 1 0 0,-1 0-1 0 0,0 0 0 0 0,-1 0 1 0 0,0 0-1 0 0,0 1 0 0 0,-1-1 1 0 0,0 1-1 0 0,-1 0 0 0 0,0 1 0 0 0,-1-1 1 0 0,1 1-1 0 0,-9-7 45 0 0,13 14-11 0 0,-1 0-1 0 0,0-1 1 0 0,1 1 0 0 0,-1 0 0 0 0,0 0-1 0 0,0 0 1 0 0,0 1 0 0 0,1-1-1 0 0,-1 1 1 0 0,0-1 0 0 0,0 1-1 0 0,0 0 1 0 0,0 0 0 0 0,0 0-1 0 0,0 1 1 0 0,0-1 0 0 0,0 1-1 0 0,0-1 1 0 0,0 1 0 0 0,1 0-1 0 0,-1 0 1 0 0,0 1 0 0 0,0-1-1 0 0,1 0 1 0 0,-1 1 0 0 0,1 0-1 0 0,-1-1 1 0 0,1 1 0 0 0,0 0-1 0 0,0 0 1 0 0,0 0 0 0 0,0 1-1 0 0,0-1 1 0 0,0 0 0 0 0,1 1-1 0 0,-1 0 12 0 0,-49 98 12 0 0,45-82-7 0 0,1 1 1 0 0,1 0-1 0 0,0 0 0 0 0,2 0 0 0 0,1 1 1 0 0,0-1-1 0 0,1 1 0 0 0,1-1 0 0 0,1 0 1 0 0,1 1-1 0 0,1-1 0 0 0,1 0 0 0 0,0-1 1 0 0,2 1-1 0 0,0-1 0 0 0,1-1 0 0 0,1 1 1 0 0,4 6-6 0 0,54 71-473 0 0,-7-49-2852 0 0,-37-40-1166 0 0,-13-6-1337 0 0,-4-1-725 0 0</inkml:trace>
  <inkml:trace contextRef="#ctx0" brushRef="#br0" timeOffset="14173.565">5462 653 3393 0 0,'0'0'1477'0'0,"0"0"-184"0"0,0 0 191 0 0,0 0 268 0 0,0 0 43 0 0,0 0-209 0 0,0 0-448 0 0,0 0-406 0 0,0 0-259 0 0,0 0-142 0 0,-8 31-32 0 0,-23 97 46 0 0,28-76 234 0 0,6-47-438 0 0,-2-2-71 0 0,1 0-1 0 0,-1 0 1 0 0,1 0 0 0 0,-1 0-1 0 0,1-1 1 0 0,0 1-1 0 0,0-1 1 0 0,0 1 0 0 0,0-1-1 0 0,1 0 1 0 0,-1 0-1 0 0,0 0 1 0 0,1 0 0 0 0,0 0-1 0 0,-1 0 1 0 0,1-1-1 0 0,0 1 1 0 0,0-1 0 0 0,0 0-1 0 0,0 0 1 0 0,0 0-1 0 0,0 0 1 0 0,0 0 0 0 0,1-1-1 0 0,-1 0 1 0 0,0 1-1 0 0,0-1 1 0 0,0 0 0 0 0,1-1-1 0 0,-1 1 1 0 0,0 0-1 0 0,0-1 1 0 0,0 0 0 0 0,0 0-1 0 0,0 0 1 0 0,0 0-1 0 0,0 0 1 0 0,0-1-1 0 0,0 1 1 0 0,0-1 0 0 0,-1 0-1 0 0,1 1 1 0 0,2-3-70 0 0,25-20 96 0 0,0-1 0 0 0,-2-2-1 0 0,0 0 1 0 0,-2-2 0 0 0,5-10-96 0 0,28-28 74 0 0,-37 45-4 0 0,-20 51-633 0 0,-39 120 667 0 0,11-70-111 0 0,1 43-224 0 0,6 0 0 0 0,5 1-1 0 0,3 106 232 0 0,11-228 1 0 0,-18 82-22 0 0,17-80 44 0 0,1-1 0 0 0,-2 1-1 0 0,1-1 1 0 0,0 0-1 0 0,0 0 1 0 0,-1 0 0 0 0,1 1-1 0 0,-1-1 1 0 0,0 0-1 0 0,1-1 1 0 0,-1 1 0 0 0,0 0-1 0 0,0 0 1 0 0,0-1-1 0 0,-1 1 1 0 0,1-1 0 0 0,0 0-1 0 0,0 0 1 0 0,-1 0-1 0 0,1 0 1 0 0,-1 0 0 0 0,1 0-1 0 0,-1-1 1 0 0,1 1-1 0 0,-1-1 1 0 0,1 1 0 0 0,-1-1-1 0 0,0 0 1 0 0,1 0-1 0 0,-1 0 1 0 0,1-1 0 0 0,-2 1-23 0 0,-1-4 53 0 0,0 0 0 0 0,0 0 0 0 0,1 0 0 0 0,-1 0 0 0 0,1-1 0 0 0,0 1 0 0 0,0-1 0 0 0,0-1 0 0 0,1 1 0 0 0,-1 0 0 0 0,1-1 0 0 0,1 1 0 0 0,-1-1 0 0 0,1 0 0 0 0,0 0 0 0 0,0 0 0 0 0,1 0 0 0 0,0 0 0 0 0,0-1 0 0 0,0 1 0 0 0,1 0 1 0 0,0-4-54 0 0,-4-22-204 0 0,1 0 0 0 0,1 0 1 0 0,2 1-1 0 0,2-1 1 0 0,3-20 203 0 0,9-16-3977 0 0,8 0-5027 0 0,-16 48 1858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31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48 2505 0 0,'0'0'3152'0'0,"0"0"-790"0"0,0 0-580 0 0,0 0-319 0 0,0 0-58 0 0,0 0 17 0 0,0 0-128 0 0,0 0-246 0 0,0 0-299 0 0,0 0-298 0 0,0 0-207 0 0,0 0-88 0 0,0 0 16 0 0,-1 8 56 0 0,2 227 1518 0 0,-11 48-1429 0 0,9-188-232 0 0,2-26-1248 0 0,-4-23-2392 0 0,0-35-330 0 0,-1-6-4942 0 0,2-2 5676 0 0</inkml:trace>
  <inkml:trace contextRef="#ctx0" brushRef="#br0" timeOffset="350.534">48 59 0 0 0,'0'0'1152'0'0,"0"0"203"0"0,0 0 266 0 0,0 0 291 0 0,0 0 158 0 0,0 0-78 0 0,37-1-173 0 0,118-7-232 0 0,155-5 3237 0 0,104-23-3106 0 0,-349 35-2669 0 0,-54 11-1591 0 0,-23 13-6465 0 0,12-23 8681 0 0,-4 8-6898 0 0</inkml:trace>
  <inkml:trace contextRef="#ctx0" brushRef="#br0" timeOffset="616.463">0 733 1432 0 0,'0'0'2310'0'0,"0"0"-643"0"0,0 0 48 0 0,0 0 288 0 0,0 0 84 0 0,0 0-152 0 0,0 0-301 0 0,32 4-332 0 0,103 14-247 0 0,-107-15-635 0 0,0-1 0 0 0,0-2 0 0 0,1 0 0 0 0,-1-2 0 0 0,0-1 0 0 0,0-1-420 0 0,24-3 328 0 0,123-23 15 0 0,-69 8-1472 0 0,-71 12-2109 0 0,-2-1-3959 0 0,-17 7-1570 0 0</inkml:trace>
  <inkml:trace contextRef="#ctx0" brushRef="#br0" timeOffset="1014.561">1182 612 9746 0 0,'0'0'724'0'0,"0"0"-438"0"0,0 0 30 0 0,0 0 217 0 0,0 0 91 0 0,0 0 3 0 0,0 0-104 0 0,0 0-168 0 0,0 0-131 0 0,3 34-80 0 0,11 108-36 0 0,-11-39 180 0 0,-21-7 441 0 0,17-95-674 0 0,1-1-1 0 0,-1 1 0 0 0,1 0 1 0 0,-1 0-1 0 0,1 0 1 0 0,-1 0-1 0 0,0 0 0 0 0,1-1 1 0 0,-1 1-1 0 0,0 0 1 0 0,0-1-1 0 0,1 1 0 0 0,-1 0 1 0 0,0-1-1 0 0,0 1 1 0 0,0-1-1 0 0,0 1 0 0 0,0-1 1 0 0,0 0-1 0 0,0 1 1 0 0,0-1-1 0 0,0 0 0 0 0,0 0 1 0 0,0 1-1 0 0,0-1 0 0 0,0 0 1 0 0,0 0-1 0 0,0 0 1 0 0,0-1-1 0 0,0 1 0 0 0,0 0 1 0 0,0 0-1 0 0,0 0 1 0 0,0-1-1 0 0,0 1 0 0 0,0 0 1 0 0,0-1-1 0 0,0 1 1 0 0,0-1-1 0 0,0 1 0 0 0,0-1 1 0 0,0 0-1 0 0,1 1 1 0 0,-1-1-1 0 0,0 0 0 0 0,0 0 1 0 0,1 1-1 0 0,-1-1 1 0 0,1 0-1 0 0,-1 0 0 0 0,1 0 1 0 0,-1 0-1 0 0,1 0 1 0 0,-1 0-1 0 0,1 0 0 0 0,0 0 1 0 0,-1 0-1 0 0,1 0 1 0 0,0 0-1 0 0,0 0 0 0 0,0 0-54 0 0,-2-18 158 0 0,1-1-1 0 0,1 0 1 0 0,1 0-1 0 0,0 1 1 0 0,2-1-1 0 0,0 1 1 0 0,1-1-1 0 0,1 1 1 0 0,1 0-1 0 0,1 1 1 0 0,0 0-1 0 0,1 0 1 0 0,1 0-1 0 0,1 1 1 0 0,1 0-1 0 0,0 1 1 0 0,1 0-1 0 0,0 1 1 0 0,14-12-158 0 0,-5 3 23 0 0,2 0 1 0 0,0 2-1 0 0,2 0 1 0 0,0 2-1 0 0,2 1 0 0 0,0 1 1 0 0,1 1-1 0 0,1 2 1 0 0,0 0-1 0 0,1 2 0 0 0,7-1-23 0 0,40 5-61 0 0,-74 11 61 0 0,0 0 0 0 0,0-1 0 0 0,0 1 0 0 0,0 0 0 0 0,0 1 0 0 0,-1-1 0 0 0,1 0 0 0 0,-1 1 0 0 0,0 0 0 0 0,1-1 0 0 0,-1 1 0 0 0,0 0-1 0 0,-1 0 1 0 0,1 0 0 0 0,-1 0 0 0 0,1 0 0 0 0,-1 1 0 0 0,0-1 0 0 0,0 0 0 0 0,0 1 0 0 0,0-1 0 0 0,-1 0 0 0 0,0 1 0 0 0,1-1 0 0 0,-1 1 0 0 0,0-1 0 0 0,-1 1 0 0 0,1-1 0 0 0,-1 1 0 0 0,1-1 0 0 0,-1 0 0 0 0,0 1 0 0 0,0-1 0 0 0,-1 1 0 0 0,-3 7-6 0 0,-2-1 0 0 0,1 0 0 0 0,-1 0 0 0 0,0 0 0 0 0,-1-1 0 0 0,0 0 1 0 0,-1-1-1 0 0,0 0 0 0 0,0 0 0 0 0,-1-1 0 0 0,1 0 0 0 0,-2-1 0 0 0,1 0 1 0 0,-1 0-1 0 0,0-1 0 0 0,0 0 0 0 0,0-1 0 0 0,-1-1 0 0 0,1 0 0 0 0,-12 2 6 0 0,-45-1-1437 0 0,47-10-1757 0 0,4-6-3905 0 0,11 4-2786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2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0 376 0 0 0,'0'0'1198'0'0,"0"0"353"0"0,0 0-4 0 0,0 0-102 0 0,0 0-75 0 0,0 0-59 0 0,26 3-27 0 0,83 6-10 0 0,68-6 3643 0 0,181-43-2988 0 0,-276 32-4382 0 0,-28 1-7440 0 0,-42 7 4413 0 0</inkml:trace>
  <inkml:trace contextRef="#ctx0" brushRef="#br0" timeOffset="329.034">179 523 336 0 0,'0'0'1060'0'0,"0"0"-208"0"0,0 0 22 0 0,0 0 373 0 0,0 0 425 0 0,0 0 185 0 0,0 0-104 0 0,0 0-232 0 0,0 0-312 0 0,35 5-308 0 0,116 15-245 0 0,-16-22 230 0 0,-91-5-693 0 0,244-32-862 0 0,-166 15-9562 0 0,-108 20 6114 0 0</inkml:trace>
  <inkml:trace contextRef="#ctx0" brushRef="#br0" timeOffset="674.454">460 1 2761 0 0,'0'0'1224'0'0,"0"0"-396"0"0,0 0-369 0 0,0 0 48 0 0,0 0 322 0 0,0 0 270 0 0,0 0 105 0 0,0 0-58 0 0,0 0-174 0 0,0 0-178 0 0,0 0-162 0 0,0 0-123 0 0,0 0-93 0 0,33 32-80 0 0,103 102-50 0 0,-47-72 76 0 0,-69-55-280 0 0,210 96 192 0 0,-227-103-285 0 0,-1 1 0 0 0,1 0-1 0 0,-1 0 1 0 0,0 0 0 0 0,1 0-1 0 0,-1 0 1 0 0,0 0-1 0 0,0 1 1 0 0,0-1 0 0 0,0 1-1 0 0,0-1 1 0 0,0 1 0 0 0,0 0-1 0 0,-1 0 1 0 0,1 0-1 0 0,0 0 1 0 0,-1 0 0 0 0,0 0-1 0 0,1 0 1 0 0,-1 1 0 0 0,0-1-1 0 0,0 0 1 0 0,0 1-1 0 0,-1-1 1 0 0,1 1 0 0 0,0-1-1 0 0,-1 1 1 0 0,0-1 0 0 0,1 1-1 0 0,-1-1 1 0 0,0 1-1 0 0,-1-1 1 0 0,1 1 0 0 0,0 1 11 0 0,-6 5 0 0 0,-1-1 1 0 0,0 0 0 0 0,0 0-1 0 0,0 0 1 0 0,-1-1-1 0 0,0 0 1 0 0,0-1 0 0 0,-1 0-1 0 0,0 0 1 0 0,-7 3-1 0 0,-10 8 14 0 0,-411 240 214 0 0,397-218-970 0 0,26-19-4822 0 0,10-13-2712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3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0 604 3985 0 0,'0'0'1608'0'0,"0"0"-376"0"0,0 0 25 0 0,0 0 422 0 0,0 0 332 0 0,0 0-29 0 0,0 0-339 0 0,0 0-403 0 0,0 0-323 0 0,0 0-207 0 0,0 0-123 0 0,0 0-62 0 0,34 4-29 0 0,106 8-32 0 0,-120-10-276 0 0,0 0 1 0 0,0-2-1 0 0,0 0 0 0 0,0-1 0 0 0,0-1 0 0 0,0-1 0 0 0,1-1-188 0 0,-4 1 69 0 0,170-48-1072 0 0,-172 39-1264 0 0,-13 9-2547 0 0,-2 0-4499 0 0,0 3 4988 0 0</inkml:trace>
  <inkml:trace contextRef="#ctx0" brushRef="#br0" timeOffset="268.62">83 903 6777 0 0,'0'0'2721'0'0,"0"0"-625"0"0,0 0-119 0 0,0 0-169 0 0,0 0-167 0 0,0 0-281 0 0,201 11-312 0 0,-166-15-272 0 0,2-3-264 0 0,-2-1-176 0 0,0 5-191 0 0,-4-5-161 0 0,-2 1-193 0 0,-5 3-447 0 0,-3 1-1136 0 0,-7-1-3817 0 0,-3 0-6778 0 0</inkml:trace>
  <inkml:trace contextRef="#ctx0" brushRef="#br0" timeOffset="6050.464">974 174 2457 0 0,'0'0'1294'0'0,"0"0"-527"0"0,0 0-115 0 0,0 0 286 0 0,0 0 352 0 0,0 0 137 0 0,0 0-210 0 0,0 0-398 0 0,0 0-394 0 0,0 0-258 0 0,0 0-102 0 0,-7 11-25 0 0,-40 88 238 0 0,-51 214 639 0 0,38-170-770 0 0,114-217 3370 0 0,4-13-2833 0 0,99-174 423 0 0,-92 126-811 0 0,-51 104 64 0 0,-14 31-412 0 0,0 27-443 0 0,-16 178 842 0 0,16-198-344 0 0,-1-2 5 0 0,1 0-1 0 0,-1 1 1 0 0,1-1-1 0 0,1 1 1 0 0,-1-1 0 0 0,1 1-1 0 0,0-1 1 0 0,0 0-1 0 0,0 1 1 0 0,1-1-1 0 0,0 0 1 0 0,0 0-1 0 0,0 0 1 0 0,1 0-1 0 0,-1-1 1 0 0,1 1 0 0 0,0-1-1 0 0,1 1 1 0 0,1 1-8 0 0,-3-3 16 0 0,1 0 0 0 0,-1 0 0 0 0,1 0 0 0 0,0 0 0 0 0,0-1 0 0 0,0 1 0 0 0,1-1 0 0 0,-1 0 0 0 0,0 0 0 0 0,1 0 0 0 0,-1 0 0 0 0,1 0 0 0 0,0-1 0 0 0,0 0 0 0 0,-1 0 0 0 0,1 0 0 0 0,0 0 0 0 0,0-1 0 0 0,0 1 0 0 0,0-1 0 0 0,0 0 0 0 0,0 0 0 0 0,0 0 0 0 0,0-1 0 0 0,0 1 0 0 0,0-1 0 0 0,0 0 0 0 0,3-1-16 0 0,13-13 88 0 0,-1-1 1 0 0,0-1-1 0 0,-1 0 0 0 0,-1-1 1 0 0,0-1-1 0 0,10-17-88 0 0,17-18 66 0 0,3-4-52 0 0,69-66 12 0 0,-115 123-26 0 0,0 1 0 0 0,0-1 0 0 0,0 1 0 0 0,0 0-1 0 0,0-1 1 0 0,0 1 0 0 0,0 0 0 0 0,0 0 0 0 0,0 0 0 0 0,0-1 0 0 0,0 1 0 0 0,0 0 0 0 0,0 0 0 0 0,0 1 0 0 0,0-1-1 0 0,0 0 1 0 0,0 0 0 0 0,0 0 0 0 0,0 1 0 0 0,0-1 0 0 0,0 0 0 0 0,0 1 0 0 0,-1-1 0 0 0,1 1 0 0 0,0-1 0 0 0,0 1-1 0 0,0 0 1 0 0,0-1 0 0 0,-1 1 0 0 0,1 0 0 0 0,0-1 0 0 0,-1 1 0 0 0,1 0 0 0 0,0 0 0 0 0,-1 0 0 0 0,1-1 0 0 0,-1 1-1 0 0,1 0 1 0 0,-1 0 0 0 0,0 0 0 0 0,1 0 0 0 0,-1 0 0 0 0,0 0 0 0 0,0 0 0 0 0,0 0 0 0 0,0 0 0 0 0,0 0 0 0 0,0 0-1 0 0,0 0 1 0 0,0 0 0 0 0,0 0 0 0 0,0 0 0 0 0,0 0 0 0 0,0 0 0 0 0,-1 0 0 0 0,1 0 0 0 0,0 0 0 0 0,-1 0 0 0 0,1 0-1 0 0,-1 0 1 0 0,1-1 0 0 0,-1 1 0 0 0,0 0 0 0 0,1 0 0 0 0,-1 0 0 0 0,1 6 47 0 0,-2 7-9 0 0,0 0 0 0 0,2 0 0 0 0,-1 0 0 0 0,2 0-1 0 0,0-1 1 0 0,0 1 0 0 0,1 0 0 0 0,1-1 0 0 0,1 1-1 0 0,0-1 1 0 0,0 0 0 0 0,1 0 0 0 0,1 0 0 0 0,0-1-1 0 0,1 0 1 0 0,0 0 0 0 0,1 0 0 0 0,0-1 0 0 0,1 0-1 0 0,9 9-37 0 0,22 0-326 0 0,-23-16-2253 0 0,-4-3-2902 0 0,2-1-4406 0 0,-14 0 7468 0 0</inkml:trace>
  <inkml:trace contextRef="#ctx0" brushRef="#br0" timeOffset="6446.46">624 822 3001 0 0,'0'0'1001'0'0,"0"0"-17"0"0,0 0 478 0 0,0 0 484 0 0,0 0 184 0 0,0 0-145 0 0,0 0-288 0 0,38 1-274 0 0,121 4-223 0 0,-74-5 30 0 0,0-3 0 0 0,0-5 0 0 0,17-5-1230 0 0,19-2 548 0 0,191-3-93 0 0,-177 17-3756 0 0,-112 3-512 0 0,-2 7-4906 0 0,-16-5 3030 0 0</inkml:trace>
  <inkml:trace contextRef="#ctx0" brushRef="#br0" timeOffset="7040.121">1197 1006 4633 0 0,'0'0'2490'0'0,"0"0"-1173"0"0,0 0-375 0 0,0 0 84 0 0,0 0 274 0 0,0 0 87 0 0,0 0-224 0 0,0 0-364 0 0,0 0-333 0 0,0 0-206 0 0,-21 35-117 0 0,-67 113-50 0 0,44-62 2 0 0,-53 126-111 0 0,82-171-1 0 0,15-40 46 0 0,0-1 68 0 0,0 0 106 0 0,59-75 1707 0 0,172-222-598 0 0,-225 289-1295 0 0,12-17 44 0 0,0 1 0 0 0,2 1 0 0 0,1 0 1 0 0,1 2-1 0 0,1 0 0 0 0,16-10-61 0 0,-39 30-2 0 0,1 0 0 0 0,0 1 0 0 0,0-1 0 0 0,0 1 0 0 0,-1-1 0 0 0,1 1 0 0 0,0-1 0 0 0,0 1 0 0 0,0 0 0 0 0,0-1 0 0 0,0 1 0 0 0,0 0 0 0 0,0 0 0 0 0,0 0 0 0 0,0 0 0 0 0,0-1 0 0 0,0 1 0 0 0,0 1 0 0 0,0-1 0 0 0,-1 0 0 0 0,1 0 0 0 0,0 0 0 0 0,0 0 0 0 0,0 1 0 0 0,0-1 0 0 0,0 0 0 0 0,0 1 0 0 0,0-1 0 0 0,0 1 0 0 0,-1-1 0 0 0,1 1 0 0 0,0-1 0 0 0,0 1 0 0 0,-1 0 0 0 0,1-1 0 0 0,0 1 0 0 0,-1 0 0 0 0,1 0 0 0 0,0-1 0 0 0,-1 1 0 0 0,1 0 0 0 0,-1 0 0 0 0,0 0 0 0 0,1 0 0 0 0,-1 0 0 0 0,0-1 0 0 0,1 2 2 0 0,10 50 7 0 0,-10-42-4 0 0,5 25-23 0 0,1-1-1 0 0,1 1 0 0 0,2-1 1 0 0,1 0-1 0 0,2-1 0 0 0,4 5 21 0 0,-14-33-21 0 0,1 1 1 0 0,-1-1-1 0 0,0 1 0 0 0,-1 0 0 0 0,0 0 1 0 0,0 0-1 0 0,0 1 0 0 0,0-1 0 0 0,-1 0 1 0 0,0 1-1 0 0,-1-1 0 0 0,1 1 0 0 0,-1-1 1 0 0,-1 1-1 0 0,1-1 0 0 0,-2 6 21 0 0,-1-8 31 0 0,-1 0 0 0 0,0 0-1 0 0,-1 0 1 0 0,1 0 0 0 0,0-1-1 0 0,-1 0 1 0 0,0 0 0 0 0,0 0-1 0 0,0 0 1 0 0,0-1 0 0 0,0 0-1 0 0,-1 0 1 0 0,1 0 0 0 0,0-1-1 0 0,-1 0 1 0 0,1 0 0 0 0,-1 0-1 0 0,-4-1-30 0 0,4 1 30 0 0,0 0-1 0 0,0-1 1 0 0,-1 1-1 0 0,1-2 1 0 0,0 1 0 0 0,0-1-1 0 0,0 0 1 0 0,-1 0-1 0 0,1 0 1 0 0,0-1-1 0 0,0 0 1 0 0,1 0-1 0 0,-1-1 1 0 0,0 0-1 0 0,1 0 1 0 0,-1 0-1 0 0,1 0 1 0 0,0-1 0 0 0,0 0-1 0 0,1 0 1 0 0,-1 0-1 0 0,1-1 1 0 0,0 0-1 0 0,0 0 1 0 0,0 0-1 0 0,0 0 1 0 0,1-1-30 0 0,-53-81-1312 0 0,41 56-1666 0 0,4 0-3507 0 0,7 19-3222 0 0</inkml:trace>
  <inkml:trace contextRef="#ctx0" brushRef="#br0" timeOffset="11605.089">2283 807 2617 0 0,'0'0'1755'0'0,"0"0"-524"0"0,0 0-199 0 0,0 0 73 0 0,0 0 124 0 0,0 0-20 0 0,0 0-210 0 0,0 0-272 0 0,0 0-215 0 0,0 0-163 0 0,0 0-119 0 0,-21 4-65 0 0,-66 16-53 0 0,40 11 50 0 0,39-22-159 0 0,0 0 0 0 0,1 0 0 0 0,-1 0 0 0 0,2 1 1 0 0,-1 0-1 0 0,1 0 0 0 0,1 1 0 0 0,0 0 1 0 0,0 0-1 0 0,1 0 0 0 0,1 1 0 0 0,0-1 1 0 0,0 1-1 0 0,1 0 0 0 0,1-1 0 0 0,0 1 0 0 0,1 0 1 0 0,0 0-1 0 0,0 0-3 0 0,2-6 106 0 0,0-1 0 0 0,0 0 0 0 0,1 0 0 0 0,-1 0 0 0 0,1 0 0 0 0,0 0 0 0 0,1 0 0 0 0,-1-1 0 0 0,1 1 0 0 0,0-1 0 0 0,0 0 0 0 0,0 0 0 0 0,1-1 0 0 0,-1 1 0 0 0,1-1 0 0 0,0 0 0 0 0,0 0 0 0 0,0-1 0 0 0,0 1 0 0 0,0-1 0 0 0,1 0 0 0 0,-1 0 0 0 0,1-1 0 0 0,-1 0 0 0 0,1 0 0 0 0,0 0 1 0 0,-1-1-1 0 0,1 1 0 0 0,0-2 0 0 0,0 1 0 0 0,-1 0 0 0 0,1-1 0 0 0,0 0 0 0 0,-1-1 0 0 0,1 1 0 0 0,-1-1 0 0 0,0 0 0 0 0,1 0 0 0 0,-1-1 0 0 0,0 1 0 0 0,0-1 0 0 0,0 0-106 0 0,13-9 239 0 0,-1 0-1 0 0,0-1 1 0 0,0 0 0 0 0,-2-2-1 0 0,1 0 1 0 0,-2-1 0 0 0,0 0 0 0 0,-1-1-1 0 0,-1 0 1 0 0,0-1 0 0 0,-2-1-1 0 0,0 1 1 0 0,-1-2 0 0 0,0 1 0 0 0,-2-1-1 0 0,0-1 1 0 0,-2 1 0 0 0,2-14-239 0 0,-3 17-156 0 0,-2 0 1 0 0,0 0 0 0 0,-1 0-1 0 0,0 0 1 0 0,-1 0 0 0 0,-1-1-1 0 0,-1 1 1 0 0,-1 0-1 0 0,0 0 1 0 0,-1 0 0 0 0,-1 1-1 0 0,0-1 1 0 0,-2 1 0 0 0,1 1-1 0 0,-2-1 1 0 0,0 1 0 0 0,-1 0-1 0 0,-11-13 156 0 0,19 25-31 0 0,0 1 0 0 0,-1 0 0 0 0,0-1 0 0 0,1 1 0 0 0,-1 0 0 0 0,0 0 0 0 0,0 0 0 0 0,0 0-1 0 0,0 0 1 0 0,-1 0 0 0 0,1 1 0 0 0,0-1 0 0 0,-1 1 0 0 0,1-1 0 0 0,-1 1 0 0 0,1 0 0 0 0,-1 0 0 0 0,0 0 0 0 0,1 1 0 0 0,-1-1 0 0 0,0 0-1 0 0,0 1 1 0 0,0 0 0 0 0,1 0 0 0 0,-1 0 0 0 0,0 0 0 0 0,0 0 0 0 0,0 0 0 0 0,0 1 0 0 0,1 0 0 0 0,-1-1 0 0 0,0 1 0 0 0,1 0 0 0 0,-1 0-1 0 0,0 0 1 0 0,1 1 0 0 0,-1-1 0 0 0,1 1 0 0 0,0-1 0 0 0,-1 1 0 0 0,1 0 0 0 0,0 0 0 0 0,-1 1 31 0 0,-3 8-31 0 0,0-1 0 0 0,1 1 0 0 0,0 0 0 0 0,1 0 0 0 0,0 1 0 0 0,1 0-1 0 0,0-1 1 0 0,1 1 0 0 0,0 0 0 0 0,1 0 0 0 0,0 0 0 0 0,1 0 0 0 0,0 0 0 0 0,2 6 31 0 0,3 2 67 0 0,0-1 0 0 0,2 1 0 0 0,0-1 0 0 0,1-1 0 0 0,1 1 1 0 0,0-1-1 0 0,2-1 0 0 0,0 0 0 0 0,1 0 0 0 0,1-1 0 0 0,0-1 0 0 0,1 0 0 0 0,1-1 0 0 0,14 12-67 0 0,-27-24 11 0 0,5 6-10 0 0,1-1 1 0 0,0 1 0 0 0,1-2 0 0 0,0 1-1 0 0,0-1 1 0 0,0 0 0 0 0,0-1 0 0 0,1 0-1 0 0,0 0 1 0 0,9 2-2 0 0,8-7-3001 0 0,-15-10-5491 0 0,-10 6 1341 0 0</inkml:trace>
  <inkml:trace contextRef="#ctx0" brushRef="#br0" timeOffset="11992.22">2626 303 4745 0 0,'0'0'3270'0'0,"0"0"-1412"0"0,0 0-570 0 0,0 0-40 0 0,0 0 105 0 0,0 0 47 0 0,0 0-181 0 0,0 0-322 0 0,0 0-240 0 0,0 0-177 0 0,0 0-127 0 0,0 0-86 0 0,27-11-87 0 0,83-31-50 0 0,-54 32-20 0 0,-55 10-114 0 0,1 0 1 0 0,0 1-1 0 0,0-1 1 0 0,0 1 0 0 0,-1 0-1 0 0,1-1 1 0 0,0 1-1 0 0,-1 0 1 0 0,1 0-1 0 0,0 0 1 0 0,-1 0-1 0 0,1 0 1 0 0,-1 0 0 0 0,0 0-1 0 0,1 1 1 0 0,-1-1-1 0 0,0 0 1 0 0,0 1-1 0 0,0-1 1 0 0,0 1-1 0 0,0 0 1 0 0,0-1 0 0 0,0 1-1 0 0,0 0 1 0 0,-1-1-1 0 0,1 1 1 0 0,-1 0-1 0 0,1 0 1 0 0,-1 0-1 0 0,0-1 1 0 0,1 1 0 0 0,-1 0-1 0 0,0 2 4 0 0,-6 66 59 0 0,-20-11 75 0 0,21-51-120 0 0,0 1 0 0 0,1 0 0 0 0,0 0-1 0 0,1 0 1 0 0,-1 0 0 0 0,2 1 0 0 0,-1-1 0 0 0,1 1-1 0 0,1-1 1 0 0,0 1 0 0 0,0 0 0 0 0,1 0 0 0 0,0 7-14 0 0,3-13 44 0 0,0 0 0 0 0,0 0 1 0 0,0-1-1 0 0,0 0 0 0 0,0 1 1 0 0,1-1-1 0 0,-1 0 1 0 0,1-1-1 0 0,0 1 0 0 0,0-1 1 0 0,0 1-1 0 0,0-1 1 0 0,0 0-1 0 0,1-1 0 0 0,-1 1 1 0 0,1-1-1 0 0,-1 0 1 0 0,1 0-1 0 0,-1 0 0 0 0,1-1 1 0 0,0 1-1 0 0,-1-1 0 0 0,1 0 1 0 0,0-1-1 0 0,-1 1 1 0 0,1-1-1 0 0,-1 0 0 0 0,4-1-44 0 0,8 2 15 0 0,69-12-812 0 0,-58 4-2449 0 0,1-1-4315 0 0,-17 5-1806 0 0</inkml:trace>
  <inkml:trace contextRef="#ctx0" brushRef="#br0" timeOffset="17489.216">3314 96 0 0 0,'0'0'432'0'0,"0"0"476"0"0,0 0 271 0 0,0 0 236 0 0,0 0 97 0 0,0 0-146 0 0,0 0-188 0 0,0 0-194 0 0,0 0-113 0 0,-7-12-3 0 0,-24-38 29 0 0,-12 23 2242 0 0,30 24-2335 0 0,-70 0 1228 0 0,81 3-2021 0 0,0 0-1 0 0,0 0 1 0 0,0 0 0 0 0,0 1-1 0 0,0-1 1 0 0,0 1-1 0 0,0-1 1 0 0,0 1 0 0 0,0 0-1 0 0,0 0 1 0 0,0 0-1 0 0,0 0 1 0 0,1 0 0 0 0,-1 0-1 0 0,0 1 1 0 0,1-1-1 0 0,-1 0 1 0 0,1 1 0 0 0,-1 0-1 0 0,1-1 1 0 0,0 1-1 0 0,-1 0 1 0 0,1-1 0 0 0,0 1-1 0 0,0 0 1 0 0,0 0-1 0 0,1 0 1 0 0,-1 0 0 0 0,0 0-1 0 0,1 0 1 0 0,-1 0 0 0 0,1 0-1 0 0,0 0 1 0 0,0 0-1 0 0,0 0 1 0 0,0 0 0 0 0,0 1-11 0 0,15 77 82 0 0,15-11 218 0 0,-3 1 1 0 0,-3 2-1 0 0,-3 0 0 0 0,3 32-300 0 0,3 5 228 0 0,-6-34 36 0 0,-4 1 0 0 0,-3 1 1 0 0,2 64-265 0 0,-12-64 266 0 0,1-31-113 0 0,-3 0-1 0 0,-2 0 1 0 0,-2 1 0 0 0,-8 44-153 0 0,9-81 17 0 0,0 0-1 0 0,-1 0 1 0 0,0 0-1 0 0,-1 0 1 0 0,0 0-1 0 0,0-1 1 0 0,-1 1 0 0 0,0-1-1 0 0,0 0 1 0 0,-1 0-1 0 0,-1 0 1 0 0,1-1-1 0 0,-1 0 1 0 0,-1 0-1 0 0,0-1 1 0 0,0 1-1 0 0,0-1 1 0 0,-1-1 0 0 0,0 1-1 0 0,0-2 1 0 0,0 1-1 0 0,-1-1 1 0 0,0 0-1 0 0,0-1 1 0 0,-1 0-1 0 0,1 0 1 0 0,-1-1-17 0 0,5-1-25 0 0,0-1-1 0 0,0 0 1 0 0,0 0-1 0 0,0 0 1 0 0,0-1-1 0 0,-1 0 1 0 0,1 0 0 0 0,0 0-1 0 0,0 0 1 0 0,-1-1-1 0 0,1 0 1 0 0,0 0-1 0 0,0 0 1 0 0,0-1 0 0 0,0 0-1 0 0,0 0 1 0 0,0 0-1 0 0,1-1 1 0 0,-1 1 0 0 0,1-1-1 0 0,0 0 1 0 0,-1 0-1 0 0,1-1 1 0 0,0 1-1 0 0,1-1 1 0 0,-1 0 0 0 0,1 0-1 0 0,0 0 1 0 0,0 0-1 0 0,0-1 1 0 0,0 1-1 0 0,0-2 26 0 0,-14-75-3071 0 0,22 27-6462 0 0,0 38 1345 0 0</inkml:trace>
  <inkml:trace contextRef="#ctx0" brushRef="#br0" timeOffset="18112.7">3804 638 320 0 0,'0'0'1267'0'0,"0"0"-89"0"0,0 0 139 0 0,0 0 298 0 0,0 0 220 0 0,0 0 12 0 0,0 0-209 0 0,0 0-328 0 0,0 0-349 0 0,0 0-290 0 0,0 0-182 0 0,0 0-116 0 0,-33 12-83 0 0,-102 43-36 0 0,131-54-231 0 0,0 0 0 0 0,0 0 0 0 0,0 1 1 0 0,0-1-1 0 0,1 1 0 0 0,-1 0 0 0 0,0 0 1 0 0,1 0-1 0 0,-1 1 0 0 0,1-1 0 0 0,0 1 0 0 0,0 0 1 0 0,0 0-1 0 0,0 0 0 0 0,0 0 0 0 0,1 0 1 0 0,-1 1-1 0 0,1-1 0 0 0,-1 4-23 0 0,-4 7 81 0 0,1-5-71 0 0,2 1 0 0 0,0 0 1 0 0,0 0-1 0 0,1 0 0 0 0,0 1 0 0 0,0-1 0 0 0,1 1 0 0 0,1 0 0 0 0,0-1 0 0 0,0 1 0 0 0,1 0 0 0 0,1 0 0 0 0,1 8-10 0 0,-1-14 12 0 0,1 0 0 0 0,0 0 0 0 0,1 0-1 0 0,-1-1 1 0 0,1 1 0 0 0,0-1 0 0 0,0 1 0 0 0,0-1 0 0 0,1 0-1 0 0,-1 0 1 0 0,1-1 0 0 0,0 1 0 0 0,0-1 0 0 0,0 0-1 0 0,1 0 1 0 0,-1 0 0 0 0,1 0 0 0 0,-1-1 0 0 0,1 0 0 0 0,0 0-1 0 0,0 0 1 0 0,0-1 0 0 0,0 1 0 0 0,0-1 0 0 0,1 0 0 0 0,-1-1-1 0 0,0 1 1 0 0,0-1 0 0 0,1 0 0 0 0,0-1-12 0 0,2 2 129 0 0,0-1-1 0 0,0 0 1 0 0,0 0 0 0 0,0-1 0 0 0,0 0 0 0 0,0 0-1 0 0,-1-1 1 0 0,1 0 0 0 0,0-1 0 0 0,-1 0 0 0 0,1 0-1 0 0,-1 0 1 0 0,0-1 0 0 0,5-4-129 0 0,3-3 216 0 0,-1-1 0 0 0,-1 0 0 0 0,0-1-1 0 0,-1 0 1 0 0,0-1 0 0 0,-1-1 0 0 0,-1 0 0 0 0,0 0 0 0 0,-1-1 0 0 0,-1 0 0 0 0,0-1 0 0 0,-1 1-1 0 0,-1-2 1 0 0,-1 1 0 0 0,3-13-216 0 0,15-172-7 0 0,-23 190-107 0 0,-1 0 0 0 0,0 0 0 0 0,0 0-1 0 0,-1 1 1 0 0,-1-1 0 0 0,0 0 0 0 0,0 1-1 0 0,-1-1 1 0 0,-1 1 0 0 0,0 0 0 0 0,0 1 0 0 0,-1-1-1 0 0,-1 1 1 0 0,1 0 0 0 0,-2 1 0 0 0,1 0-1 0 0,-1 0 1 0 0,-1 0 0 0 0,0 1 0 0 0,0 0-1 0 0,0 1 1 0 0,-1 0 0 0 0,0 1 0 0 0,0 0 0 0 0,-1 0-1 0 0,-6-2 115 0 0,12 8-40 0 0,0-1-1 0 0,0 1 0 0 0,0 0 1 0 0,0 1-1 0 0,0-1 0 0 0,-1 1 1 0 0,1 0-1 0 0,0 0 0 0 0,0 1 1 0 0,1 0-1 0 0,-1-1 0 0 0,0 2 1 0 0,0-1-1 0 0,1 0 0 0 0,0 1 0 0 0,-1 0 1 0 0,1 0-1 0 0,0 0 0 0 0,0 1 1 0 0,1-1-1 0 0,-1 1 0 0 0,1 0 1 0 0,-1 0-1 0 0,1 0 0 0 0,0 0 1 0 0,1 1-1 0 0,-1-1 0 0 0,1 1 1 0 0,0 0-1 0 0,0-1 0 0 0,1 1 1 0 0,-1 0-1 0 0,1 0 0 0 0,0 0 1 0 0,0 0-1 0 0,0 5 41 0 0,-3 7 69 0 0,0 0 1 0 0,1 0-1 0 0,1 1 1 0 0,1-1-1 0 0,0 0 1 0 0,2 1-1 0 0,-1-1 1 0 0,2 1-1 0 0,1-1 1 0 0,0 0-1 0 0,1 0 0 0 0,0 0 1 0 0,2-1-1 0 0,0 1 1 0 0,1-1-1 0 0,0 0 1 0 0,1-1-1 0 0,1 0 1 0 0,1 0-1 0 0,0-1 1 0 0,1 0-1 0 0,0-1 1 0 0,1 0-1 0 0,5 3-69 0 0,0 2 3 0 0,0 0 0 0 0,2 0 0 0 0,0-2 0 0 0,1-1 0 0 0,1 0 0 0 0,0-1 0 0 0,1-2 1 0 0,1 0-1 0 0,-1-1 0 0 0,9 1-3 0 0,3-9-1330 0 0,-25-8-1943 0 0,-1-3-3875 0 0,-6 3 228 0 0</inkml:trace>
  <inkml:trace contextRef="#ctx0" brushRef="#br0" timeOffset="18457.596">4360 498 7066 0 0,'0'0'1368'0'0,"0"0"-39"0"0,0 0 265 0 0,0 0 298 0 0,0 0 40 0 0,0 0-271 0 0,0 0-478 0 0,0 0-436 0 0,-10 34-300 0 0,-31 108-199 0 0,-25 28-20 0 0,20-31-3239 0 0,36-121-366 0 0,0-10-6032 0 0,5-8 5511 0 0</inkml:trace>
  <inkml:trace contextRef="#ctx0" brushRef="#br0" timeOffset="18692.054">4017 546 8834 0 0,'0'0'989'0'0,"0"0"-259"0"0,0 0 135 0 0,0 0 297 0 0,0 0 184 0 0,0 0-22 0 0,0 0-181 0 0,0 0-239 0 0,0 0-206 0 0,0 0-158 0 0,31 29-118 0 0,98 91-62 0 0,-41-60 137 0 0,107 32-1099 0 0,-168-85-2137 0 0,-10-6-4505 0 0,-12-1-1985 0 0</inkml:trace>
  <inkml:trace contextRef="#ctx0" brushRef="#br0" timeOffset="19106.169">4807 619 3361 0 0,'0'0'2081'0'0,"0"0"-251"0"0,0 0-44 0 0,0 0 80 0 0,0 0-86 0 0,0 0-293 0 0,0 0-416 0 0,0 0-360 0 0,0 0-242 0 0,0 0-154 0 0,0 0-88 0 0,0 0-43 0 0,0 0-56 0 0,-20 11-32 0 0,-63 36-32 0 0,79-45-66 0 0,0 0-1 0 0,0 0 1 0 0,0 1 0 0 0,1 0 0 0 0,-1-1 0 0 0,1 1 0 0 0,0 1 0 0 0,0-1 0 0 0,0 0-1 0 0,0 1 1 0 0,0-1 0 0 0,1 1 0 0 0,-1 0 0 0 0,1 0 0 0 0,0 0 0 0 0,1 0 0 0 0,-1 0-1 0 0,1 0 1 0 0,-1 1 0 0 0,1-1 0 0 0,1 1 0 0 0,-1 2 2 0 0,-1 3-27 0 0,1-5 12 0 0,0 0 0 0 0,1 0 0 0 0,0-1 0 0 0,0 1 0 0 0,0 0 1 0 0,0 0-1 0 0,1 0 0 0 0,0-1 0 0 0,0 1 0 0 0,0 0 0 0 0,1-1 0 0 0,-1 1 0 0 0,1 0 0 0 0,0-1 0 0 0,0 0 0 0 0,1 0 0 0 0,-1 0 0 0 0,1 0 0 0 0,0 0 0 0 0,0 0 0 0 0,1 0 0 0 0,-1-1 0 0 0,1 0 0 0 0,-1 0 0 0 0,1 0 0 0 0,0 0 0 0 0,0 0 0 0 0,0-1 0 0 0,1 0 0 0 0,-1 0 0 0 0,1 0 0 0 0,-1 0 0 0 0,1-1 0 0 0,-1 1 0 0 0,1-1 0 0 0,0-1 0 0 0,0 1 0 0 0,0-1 0 0 0,4 1 15 0 0,0-1 165 0 0,0 0 1 0 0,1 0-1 0 0,-1-1 0 0 0,0 0 0 0 0,0-1 0 0 0,0 0 1 0 0,1 0-1 0 0,-2-1 0 0 0,1 0 0 0 0,0 0 0 0 0,-1-1 1 0 0,1-1-1 0 0,-1 1 0 0 0,0-1 0 0 0,-1-1 0 0 0,8-5-165 0 0,5-11 270 0 0,-1 0-1 0 0,0-1 0 0 0,-2-1 0 0 0,-1-1 0 0 0,-1-1 0 0 0,-1 0 1 0 0,-1-1-1 0 0,-2 0 0 0 0,0-1 0 0 0,-2 0 0 0 0,-1 0 1 0 0,4-30-270 0 0,-9 49-38 0 0,1-1 1 0 0,-1 1 0 0 0,-1-1 0 0 0,0 0 0 0 0,-1 0 0 0 0,0 0-1 0 0,0 0 1 0 0,-1 0 0 0 0,0 0 0 0 0,-1 0 0 0 0,0 0 0 0 0,0 0-1 0 0,-1 0 1 0 0,-1 1 0 0 0,1-1 0 0 0,-2 0 0 0 0,1 1 0 0 0,-1 0 0 0 0,-1 0-1 0 0,0 0 1 0 0,0 0 0 0 0,0 1 0 0 0,-1 0 0 0 0,-1 0 0 0 0,1 1-1 0 0,-1-1 1 0 0,-1 2 0 0 0,1-1 0 0 0,-1 1 0 0 0,0 0 0 0 0,0 0 0 0 0,-1 1-1 0 0,0 0 1 0 0,0 1 0 0 0,0 0 0 0 0,-4-1 37 0 0,6 4-37 0 0,1 0-1 0 0,-1 1 1 0 0,0-1 0 0 0,1 2-1 0 0,-1-1 1 0 0,1 1 0 0 0,-1 0 0 0 0,1 0-1 0 0,-1 1 1 0 0,1 0 0 0 0,0 0-1 0 0,0 0 1 0 0,0 1 0 0 0,0 0 0 0 0,0 0-1 0 0,0 1 1 0 0,1-1 0 0 0,-1 1-1 0 0,1 0 1 0 0,0 1 0 0 0,1-1-1 0 0,-1 1 1 0 0,1 0 0 0 0,0 0 0 0 0,0 1-1 0 0,-2 2 38 0 0,-2 4-6 0 0,1-1 0 0 0,0 1 0 0 0,1 0 0 0 0,0 1 0 0 0,1 0 0 0 0,1 0 0 0 0,-1 0-1 0 0,2 0 1 0 0,0 1 0 0 0,1-1 0 0 0,0 1 0 0 0,1 8 6 0 0,3-7-28 0 0,2 1 0 0 0,0-1 0 0 0,1 1 0 0 0,0-2 0 0 0,1 1 0 0 0,1 0 0 0 0,0-1 1 0 0,1 0-1 0 0,1-1 0 0 0,0 0 0 0 0,0 0 0 0 0,2-1 0 0 0,-1 0 0 0 0,1-1 0 0 0,1 0 0 0 0,0-1 0 0 0,1 0 0 0 0,0-1 0 0 0,7 4 28 0 0,93 44-2777 0 0,-72-44-1242 0 0,-1-3-3464 0 0,-25-9 2002 0 0</inkml:trace>
  <inkml:trace contextRef="#ctx0" brushRef="#br0" timeOffset="19728.212">5258 490 2537 0 0,'0'0'2580'0'0,"0"0"-1210"0"0,0 0-565 0 0,0 0 34 0 0,0 0 169 0 0,0 0 77 0 0,0 0-152 0 0,0 0-313 0 0,0 0-254 0 0,0 0-168 0 0,0 0-83 0 0,0 0-30 0 0,-6 30-27 0 0,-15 91-22 0 0,20-118-33 0 0,0 0 1 0 0,0 0 0 0 0,0 0-1 0 0,1 0 1 0 0,-1 0-1 0 0,1 0 1 0 0,-1 0 0 0 0,1 0-1 0 0,0 1 1 0 0,1-1-1 0 0,-1 0 1 0 0,0 0 0 0 0,1 0-1 0 0,0 0 1 0 0,-1 0-1 0 0,1 0 1 0 0,1 0 0 0 0,-1 0-1 0 0,0-1 1 0 0,1 1-1 0 0,-1 0 1 0 0,1 0-4 0 0,5 6 31 0 0,-4-5 72 0 0,0 0 1 0 0,1 0-1 0 0,-1 0 0 0 0,1-1 0 0 0,0 1 0 0 0,1-1 0 0 0,-1 0 0 0 0,1 0 0 0 0,-1 0 0 0 0,1 0 0 0 0,0-1 0 0 0,0 0 0 0 0,0 0 0 0 0,0 0 0 0 0,0-1 0 0 0,0 0 0 0 0,1 0 0 0 0,-1 0 0 0 0,0-1 1 0 0,1 1-1 0 0,-1-1 0 0 0,0 0 0 0 0,1-1 0 0 0,-1 0 0 0 0,0 1 0 0 0,0-2 0 0 0,1 1 0 0 0,-1 0 0 0 0,0-1 0 0 0,0 0 0 0 0,0 0 0 0 0,-1-1 0 0 0,1 0 0 0 0,0 1 0 0 0,-1-1 0 0 0,0-1 0 0 0,1 1 1 0 0,-1-1-1 0 0,-1 1 0 0 0,3-4-103 0 0,14-14 549 0 0,-2-1 1 0 0,0 0-1 0 0,-1-1 0 0 0,-2-1 1 0 0,0-1-1 0 0,-2-1-549 0 0,45-94 1514 0 0,-57 167-1814 0 0,-6 31 112 0 0,4-1 0 0 0,3 1 1 0 0,3-1-1 0 0,11 51 188 0 0,-3-63-209 0 0,2 1-191 0 0,-4-1 0 0 0,-3 1-1 0 0,0 47 401 0 0,-7-102 14 0 0,-1-1 0 0 0,0 0 0 0 0,0 1 0 0 0,-1-1 0 0 0,0 1 0 0 0,-1-1 0 0 0,0 0 0 0 0,-1 0 0 0 0,0 0 0 0 0,-1 0 0 0 0,0-1 0 0 0,0 1 0 0 0,-1-1 0 0 0,0 0-1 0 0,-1 0 1 0 0,0-1 0 0 0,0 0 0 0 0,-1 0 0 0 0,0 0 0 0 0,-2 1-14 0 0,3-4 69 0 0,0 0-1 0 0,-1-1 1 0 0,0 1 0 0 0,0-1-1 0 0,0-1 1 0 0,0 1-1 0 0,-1-1 1 0 0,1-1 0 0 0,-1 1-1 0 0,0-1 1 0 0,0-1-1 0 0,0 1 1 0 0,0-1 0 0 0,0-1-1 0 0,0 0 1 0 0,-8 0-69 0 0,11-3 33 0 0,1 1 0 0 0,-1-1 0 0 0,0 0 0 0 0,1-1 0 0 0,-1 1 0 0 0,1-1 0 0 0,0 0 1 0 0,0 0-1 0 0,1 0 0 0 0,-1 0 0 0 0,1-1 0 0 0,0 0 0 0 0,0 1 0 0 0,0-1 0 0 0,1 0 0 0 0,0 0 0 0 0,0-1 1 0 0,0 1-1 0 0,0 0 0 0 0,1-1 0 0 0,0 1 0 0 0,0-1 0 0 0,1 1 0 0 0,-1-1 0 0 0,1 0 0 0 0,0 1 1 0 0,1-1-1 0 0,0 0-33 0 0,-3-24-122 0 0,3-1 0 0 0,0 0 0 0 0,2 1 0 0 0,1-1 0 0 0,1 1 0 0 0,2 0 0 0 0,1 1 0 0 0,2 0 0 0 0,9-20 122 0 0,-13 36-957 0 0,1 1 0 0 0,0 1 0 0 0,1-1-1 0 0,0 1 1 0 0,0 1 0 0 0,2 0-1 0 0,-1 0 1 0 0,1 0 0 0 0,1 1 957 0 0,0 1-5540 0 0,-3 4-728 0 0</inkml:trace>
  <inkml:trace contextRef="#ctx0" brushRef="#br0" timeOffset="21891.583">5880 825 3569 0 0,'0'0'1483'0'0,"0"0"-498"0"0,0 0-190 0 0,0 0 187 0 0,0 0 307 0 0,0 0 161 0 0,0 0-87 0 0,0 0-247 0 0,0 0-240 0 0,0 0-138 0 0,0 0-41 0 0,18-5 7 0 0,56-15-22 0 0,138-24 2671 0 0,-197 39-3258 0 0,-2 2-35 0 0,-1 0-1 0 0,0-1 0 0 0,0-1 0 0 0,0 0 1 0 0,0-1-1 0 0,-1 0 0 0 0,0-1 0 0 0,0 0 1 0 0,-1 0-1 0 0,1-2-59 0 0,-3-15-2758 0 0,-26 11-10240 0 0,13 13 7984 0 0</inkml:trace>
  <inkml:trace contextRef="#ctx0" brushRef="#br0" timeOffset="22228.165">6097 505 2777 0 0,'0'0'1708'0'0,"0"0"-514"0"0,0 0-270 0 0,0 0 219 0 0,0 0 377 0 0,0 0 220 0 0,0 0-50 0 0,0 0-242 0 0,0 0-314 0 0,0 0-237 0 0,0 0-164 0 0,0 0-108 0 0,-4 31-87 0 0,-16 98-81 0 0,25-44 415 0 0,3-61-681 0 0,0 8-763 0 0,8 43 1396 0 0,-13-50-4451 0 0,-2 1-4095 0 0,-1-19-772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01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153 582 0 0 0,'0'0'771'0'0,"0"0"738"0"0,0 0 417 0 0,0 0 116 0 0,0 0-143 0 0,0 0-324 0 0,0 0-291 0 0,0 0-215 0 0,0 0-143 0 0,5-13-65 0 0,39-89 1986 0 0,68-125 403 0 0,-103 208-3173 0 0,2 0 0 0 0,0 1 0 0 0,1 0 0 0 0,1 1 1 0 0,1 0-1 0 0,12-11-77 0 0,19 16-504 0 0,-27 57 198 0 0,0 101 281 0 0,-18-144 28 0 0,0-1 0 0 0,0 1 1 0 0,0-1-1 0 0,0 1 0 0 0,1-1 1 0 0,-1 0-1 0 0,0 1 0 0 0,1-1 1 0 0,-1 0-1 0 0,1 0 0 0 0,0 1 1 0 0,-1-1-1 0 0,1 0 0 0 0,0 0 0 0 0,0 0 1 0 0,0 0-1 0 0,0 1 0 0 0,0-1 1 0 0,0-1-1 0 0,0 1 0 0 0,0 0 1 0 0,0 0-1 0 0,0 0 0 0 0,0-1 1 0 0,1 1-1 0 0,-1 0 0 0 0,0-1 0 0 0,1 1 1 0 0,-1-1-1 0 0,0 1 0 0 0,1-1 1 0 0,-1 0-1 0 0,0 0 0 0 0,1 0 1 0 0,-1 0-1 0 0,1 0 0 0 0,-1 0 1 0 0,1 0-1 0 0,-1 0 0 0 0,0 0 1 0 0,1-1-1 0 0,-1 1 0 0 0,0 0 0 0 0,1-1 1 0 0,-1 1-1 0 0,0-1 0 0 0,1 0 1 0 0,-1 1-1 0 0,0-1 0 0 0,0 0 1 0 0,0 0-1 0 0,0 0 0 0 0,0 0 1 0 0,1 0-4 0 0,107-150 336 0 0,28-1-339 0 0,-136 151-6 0 0,1 1 0 0 0,-1 0 0 0 0,1-1 0 0 0,0 1-1 0 0,-1 0 1 0 0,1-1 0 0 0,-1 1 0 0 0,1 0 0 0 0,0 0 0 0 0,-1 1 0 0 0,1-1 0 0 0,-1 0 0 0 0,1 0-1 0 0,0 1 1 0 0,-1-1 0 0 0,1 1 0 0 0,-1-1 0 0 0,1 1 0 0 0,-1 0 0 0 0,0-1 0 0 0,1 1 0 0 0,-1 0-1 0 0,0 0 1 0 0,1 0 0 0 0,-1 0 0 0 0,0 0 0 0 0,0 1 0 0 0,0-1 0 0 0,0 0 0 0 0,0 0 0 0 0,0 1-1 0 0,0-1 1 0 0,0 1 0 0 0,-1-1 0 0 0,1 0 0 0 0,0 1 0 0 0,-1 0 0 0 0,1-1 0 0 0,-1 1 0 0 0,0-1-1 0 0,0 1 1 0 0,1 1 9 0 0,11 17 0 0 0,122 188-261 0 0,-122-178-3389 0 0,-10-20-928 0 0,1-1-3739 0 0,-3-5 5407 0 0</inkml:trace>
  <inkml:trace contextRef="#ctx0" brushRef="#br0" timeOffset="381.303">0 688 2401 0 0,'0'0'2031'0'0,"0"0"-290"0"0,0 0-15 0 0,0 0 192 0 0,0 0 125 0 0,34-6-63 0 0,108-19-297 0 0,236-36 3126 0 0,-269 44-4529 0 0,0 4-1 0 0,0 6 0 0 0,27 4-279 0 0,-82 8-547 0 0,-23 8-3511 0 0,-28-2-7891 0 0,-3-7 7333 0 0</inkml:trace>
  <inkml:trace contextRef="#ctx0" brushRef="#br0" timeOffset="1144.332">575 799 3673 0 0,'0'0'1269'0'0,"0"0"-228"0"0,0 0 0 0 0,0 0 189 0 0,0 0 131 0 0,0 0-104 0 0,0 0-312 0 0,0 0-333 0 0,-29 35-266 0 0,-88 110-173 0 0,53-60-49 0 0,-37 48 4 0 0,102-119 668 0 0,21-29 250 0 0,231-227 1480 0 0,-229 218-2465 0 0,22-24 52 0 0,2 3 1 0 0,2 2-1 0 0,29-18-113 0 0,-79 61-4 0 0,1-1 1 0 0,-1 1-1 0 0,1-1 0 0 0,0 1 0 0 0,-1-1 1 0 0,1 1-1 0 0,-1 0 0 0 0,1-1 0 0 0,0 1 1 0 0,0 0-1 0 0,-1 0 0 0 0,1-1 1 0 0,0 1-1 0 0,-1 0 0 0 0,1 0 0 0 0,0 0 1 0 0,0 0-1 0 0,-1 0 0 0 0,1 0 0 0 0,0 0 1 0 0,0 0-1 0 0,0 0 0 0 0,-1 0 0 0 0,1 0 1 0 0,0 1-1 0 0,-1-1 0 0 0,1 0 0 0 0,0 1 1 0 0,-1-1-1 0 0,1 0 0 0 0,0 1 0 0 0,-1-1 1 0 0,1 1-1 0 0,0-1 0 0 0,-1 1 0 0 0,1-1 1 0 0,-1 1-1 0 0,1-1 0 0 0,-1 1 0 0 0,1-1 1 0 0,-1 1-1 0 0,0 0 0 0 0,1-1 1 0 0,-1 1-1 0 0,0 0 0 0 0,1-1 0 0 0,-1 1 1 0 0,0 0-1 0 0,0 0 0 0 0,0-1 0 0 0,1 1 1 0 0,-1 0-1 0 0,0 0 4 0 0,5 51 290 0 0,-4-35-190 0 0,34 175 232 0 0,-4-94-269 0 0,17-9-23 0 0,-48-88 3 0 0,-1 0-1 0 0,1-1 1 0 0,-1 1-1 0 0,1 0 1 0 0,-1 0 0 0 0,1 0-1 0 0,-1-1 1 0 0,0 1 0 0 0,1 0-1 0 0,-1-1 1 0 0,0 1-1 0 0,0-1 1 0 0,1 1 0 0 0,-1-1-1 0 0,0 1 1 0 0,0-1 0 0 0,0 1-1 0 0,0-1 1 0 0,1 0-1 0 0,-1 1 1 0 0,0-1 0 0 0,0 0-1 0 0,0 0 1 0 0,0 0-1 0 0,0 0 1 0 0,0 0 0 0 0,0 0-1 0 0,0 0 1 0 0,0 0 0 0 0,0 0-1 0 0,0 0 1 0 0,0 0-1 0 0,1-1 1 0 0,-1 1 0 0 0,0 0-1 0 0,0-1 1 0 0,0 1 0 0 0,0-1-1 0 0,0 1 1 0 0,1-1-1 0 0,-1 1 1 0 0,0-1 0 0 0,0 1-1 0 0,1-1 1 0 0,-1 0-1 0 0,1 1 1 0 0,-1-1 0 0 0,0 0-43 0 0,-23-14-27 0 0,0 2 0 0 0,-1 1 0 0 0,0 1 0 0 0,-1 1 0 0 0,0 1 0 0 0,0 1-1 0 0,-1 1 1 0 0,0 2 0 0 0,-11-1 27 0 0,14 2-171 0 0,-2-2-538 0 0,-78-14-1321 0 0,71 12-1997 0 0,-1 1-3597 0 0,27 4 1787 0 0</inkml:trace>
  <inkml:trace contextRef="#ctx0" brushRef="#br0" timeOffset="2184.022">1530 247 0 0 0,'0'0'436'0'0,"0"0"696"0"0,0 0 117 0 0,0 0 158 0 0,0 0 272 0 0,0 0 120 0 0,0 0-111 0 0,0 0-278 0 0,0 0-297 0 0,0 0-234 0 0,0 0-123 0 0,0 0-54 0 0,0 0-46 0 0,-12-18-27 0 0,-37-55-57 0 0,5 24 1090 0 0,43 47-1634 0 0,-1 0 1 0 0,1 0-1 0 0,-1-1 0 0 0,1 1 1 0 0,-1 0-1 0 0,0 0 0 0 0,0 1 1 0 0,0-1-1 0 0,0 0 0 0 0,0 1 1 0 0,0-1-1 0 0,0 1 0 0 0,-1 0 1 0 0,1-1-1 0 0,-1 1 0 0 0,1 0 1 0 0,-1 1-1 0 0,1-1 0 0 0,-1 0 1 0 0,1 1-1 0 0,-1-1 0 0 0,0 1 1 0 0,1 0-1 0 0,-1 0 0 0 0,0 0 1 0 0,1 0-1 0 0,-1 0 0 0 0,0 1 1 0 0,1-1-1 0 0,-1 1 0 0 0,1 0 1 0 0,-1 0-1 0 0,1-1 0 0 0,-1 2 1 0 0,1-1-1 0 0,0 0 0 0 0,-1 0 1 0 0,1 1-1 0 0,0-1 0 0 0,0 1 1 0 0,-1 1-29 0 0,-1 6 2 0 0,1 0 1 0 0,0 1-1 0 0,0-1 1 0 0,1 1-1 0 0,0 0 1 0 0,1-1-1 0 0,0 1 1 0 0,0 0-1 0 0,1 0 1 0 0,1 0-1 0 0,-1 0 1 0 0,2-1-1 0 0,-1 1 1 0 0,1 0-1 0 0,1 1-2 0 0,55 148 213 0 0,-12-47-183 0 0,-6-1 11 0 0,28 109 55 0 0,-62-182-77 0 0,9 41 18 0 0,-4 0 0 0 0,-3 1-1 0 0,-4 8-36 0 0,-4-80 28 0 0,0-1 0 0 0,0 0 0 0 0,-1 0-1 0 0,0 0 1 0 0,0 0 0 0 0,-1 0 0 0 0,0 0-1 0 0,0-1 1 0 0,-1 1 0 0 0,1 0 0 0 0,-2-1-1 0 0,1 0 1 0 0,-1 1 0 0 0,0-2 0 0 0,-2 4-28 0 0,2-6 12 0 0,1 0 0 0 0,-1 0 0 0 0,0-1 1 0 0,0 1-1 0 0,-1-1 0 0 0,1 0 0 0 0,0 0 1 0 0,-1 0-1 0 0,1-1 0 0 0,-1 0 0 0 0,1 0 1 0 0,-1 0-1 0 0,0 0 0 0 0,1-1 0 0 0,-1 0 1 0 0,0 1-1 0 0,0-2 0 0 0,1 1 0 0 0,-1-1 0 0 0,0 1 1 0 0,1-1-1 0 0,-1-1 0 0 0,1 1 0 0 0,-1-1 1 0 0,1 1-1 0 0,-1-1 0 0 0,1-1 0 0 0,0 1 1 0 0,0 0-1 0 0,0-1 0 0 0,0 0 0 0 0,1 0 1 0 0,-1-1-13 0 0,-4-3-244 0 0,0-1 1 0 0,1 0 0 0 0,0 0 0 0 0,0-1-1 0 0,1 0 1 0 0,1 0 0 0 0,-1-1 0 0 0,1 1-1 0 0,1-1 1 0 0,-1-2 243 0 0,-5-26-4076 0 0,7-5-4144 0 0,3 29 2651 0 0</inkml:trace>
  <inkml:trace contextRef="#ctx0" brushRef="#br0" timeOffset="2852.641">1791 600 0 0 0,'0'0'1231'0'0,"0"0"-404"0"0,0 0-108 0 0,0 0 226 0 0,0 0 262 0 0,0 0 88 0 0,0 0-127 0 0,0 0-238 0 0,0 0-263 0 0,0 0-189 0 0,0 0-128 0 0,4 32-64 0 0,13 99-16 0 0,-8 70 3695 0 0,-9-200-3484 0 0,0-1 142 0 0,0 0 110 0 0,0 0-10 0 0,-6-23 1035 0 0,2 10-1544 0 0,0-1 1 0 0,1 1-1 0 0,0-1 1 0 0,1 0-1 0 0,0 1 1 0 0,1-1-1 0 0,1 0 0 0 0,1 0 1 0 0,0-6-215 0 0,0-14 170 0 0,-2 15-145 0 0,2 0-1 0 0,0 1 0 0 0,1-1 0 0 0,0 0 0 0 0,2 0 1 0 0,0 1-1 0 0,2 0 0 0 0,-1 0 0 0 0,2 0 0 0 0,1 1 1 0 0,0 0-1 0 0,1 0 0 0 0,1 1 0 0 0,8-11-24 0 0,-16 25-13 0 0,0-1 1 0 0,-1 1-1 0 0,1 0 0 0 0,0-1 0 0 0,0 1 0 0 0,1 0 0 0 0,-1 1 1 0 0,0-1-1 0 0,1 0 0 0 0,-1 1 0 0 0,1-1 0 0 0,-1 1 1 0 0,1 0-1 0 0,0 0 0 0 0,0 0 0 0 0,-1 0 0 0 0,1 0 0 0 0,0 1 1 0 0,0-1-1 0 0,0 1 0 0 0,0 0 0 0 0,0-1 0 0 0,0 2 0 0 0,0-1 1 0 0,0 0-1 0 0,0 0 0 0 0,-1 1 0 0 0,1 0 0 0 0,0-1 1 0 0,0 1-1 0 0,0 1 13 0 0,6 70-2443 0 0,-10-52-1445 0 0,1-6-5438 0 0,0-9 4285 0 0</inkml:trace>
  <inkml:trace contextRef="#ctx0" brushRef="#br0" timeOffset="3223.996">2136 342 2777 0 0,'0'0'2165'0'0,"0"0"-463"0"0,0 0-79 0 0,0 0 255 0 0,0 0 162 0 0,0 0-122 0 0,0 0-452 0 0,0 0-542 0 0,0 0-379 0 0,0 0-183 0 0,0 0-46 0 0,0 0 3 0 0,0 0 22 0 0,15-6-18 0 0,51-19-49 0 0,22 12 504 0 0,-82 61-462 0 0,-28 23-92 0 0,20-68-218 0 0,1-1 0 0 0,0 0-1 0 0,-1 1 1 0 0,1-1 0 0 0,0 1 0 0 0,0 0 0 0 0,1-1-1 0 0,-1 1 1 0 0,0 0 0 0 0,1-1 0 0 0,0 1 0 0 0,0 0-1 0 0,-1 0 1 0 0,2-1 0 0 0,-1 1 0 0 0,0 0 0 0 0,0 0-1 0 0,1-1 1 0 0,0 1 0 0 0,-1 0 0 0 0,1-1 0 0 0,0 1-1 0 0,0-1 1 0 0,1 1 0 0 0,-1-1 0 0 0,0 1 0 0 0,1-1-1 0 0,0 0 1 0 0,-1 0 0 0 0,1 0 0 0 0,0 0 0 0 0,0 0-1 0 0,0 0 1 0 0,0 0 0 0 0,1-1 0 0 0,-1 1 0 0 0,0-1-1 0 0,1 1 1 0 0,-1-1 0 0 0,1 0 0 0 0,-1 0 0 0 0,1 0-1 0 0,0 0-5 0 0,78 4-409 0 0,-49-10-8341 0 0,-27 2-2111 0 0</inkml:trace>
  <inkml:trace contextRef="#ctx0" brushRef="#br0" timeOffset="3732.005">2485 659 5745 0 0,'0'0'2977'0'0,"0"0"-1693"0"0,0 0-502 0 0,0 0 87 0 0,0 0 86 0 0,0 0-27 0 0,0 0-233 0 0,0 0-271 0 0,0 0-196 0 0,0 0-122 0 0,0 0-68 0 0,0 0-23 0 0,0 0 1 0 0,-13 20-17 0 0,-41 61-1 0 0,37-29-44 0 0,19-43 34 0 0,-1-7 28 0 0,-1 0 0 0 0,1 1 1 0 0,0-1-1 0 0,-1 0 1 0 0,1 0-1 0 0,0 0 0 0 0,0 0 1 0 0,1 0-1 0 0,-1 0 1 0 0,0 0-1 0 0,1 0 0 0 0,-1-1 1 0 0,1 1-1 0 0,-1 0 0 0 0,1-1 1 0 0,0 1-1 0 0,0-1 1 0 0,-1 0-1 0 0,1 0 0 0 0,0 0 1 0 0,0 1-1 0 0,1-2 1 0 0,-1 1-1 0 0,0 0 0 0 0,0 0 1 0 0,0-1-1 0 0,0 1 1 0 0,1-1-1 0 0,-1 0 0 0 0,0 0 1 0 0,1 1-1 0 0,-1-2 1 0 0,0 1-17 0 0,76-13 2196 0 0,-53-3-1821 0 0,0-1-1 0 0,0-1 1 0 0,-2-1-1 0 0,0-1 0 0 0,-2-1 1 0 0,0-1-1 0 0,-1 0 1 0 0,-2-2-1 0 0,0 0 0 0 0,-1-2 1 0 0,-2 0-1 0 0,0 0 1 0 0,-2-1-1 0 0,-1-1 0 0 0,8-27-374 0 0,-16 42-16 0 0,1 0-1 0 0,-1 0 1 0 0,-1-1-1 0 0,-1 0 0 0 0,0 1 1 0 0,0-1-1 0 0,-1 0 0 0 0,-1 0 1 0 0,-1 0-1 0 0,0 0 1 0 0,-2-12 16 0 0,2 20-60 0 0,-1-1 0 0 0,1 1 0 0 0,-1 0 0 0 0,0 0 1 0 0,-1 0-1 0 0,0 0 0 0 0,1 1 0 0 0,-2-1 0 0 0,1 1 1 0 0,-1-1-1 0 0,0 1 0 0 0,0 0 0 0 0,0 1 0 0 0,0-1 1 0 0,-1 1-1 0 0,0 0 0 0 0,0 0 0 0 0,0 0 0 0 0,-1 1 0 0 0,1-1 1 0 0,-1 1-1 0 0,1 1 0 0 0,-1-1 0 0 0,0 1 0 0 0,0 0 1 0 0,-4 0 59 0 0,4 1-53 0 0,-1 0 0 0 0,0 0 1 0 0,1 1-1 0 0,-1 0 0 0 0,1 1 0 0 0,-1-1 1 0 0,1 1-1 0 0,-1 0 0 0 0,1 1 1 0 0,-1 0-1 0 0,1 0 0 0 0,0 0 1 0 0,0 1-1 0 0,0-1 0 0 0,0 2 0 0 0,0-1 1 0 0,1 1-1 0 0,0-1 0 0 0,-1 1 1 0 0,1 1-1 0 0,1-1 0 0 0,-1 1 0 0 0,1 0 1 0 0,-1 0-1 0 0,1 0 0 0 0,-1 4 53 0 0,-5 5-7 0 0,1 1 0 0 0,0 0 0 0 0,1 0 0 0 0,1 0-1 0 0,1 1 1 0 0,0 0 0 0 0,1 0 0 0 0,1 1 0 0 0,-2 13 7 0 0,5-15 7 0 0,1 0 0 0 0,1 1 0 0 0,0-1 0 0 0,1 0 1 0 0,0 0-1 0 0,1 0 0 0 0,1 0 0 0 0,1 0 0 0 0,0-1 1 0 0,1 1-1 0 0,0-1 0 0 0,1-1 0 0 0,0 1 0 0 0,2-1 1 0 0,-1-1-1 0 0,2 0 0 0 0,-1 0 0 0 0,2 0 0 0 0,-1-1 1 0 0,2-1-1 0 0,-1 0 0 0 0,1-1 0 0 0,1 0 0 0 0,0 0 0 0 0,0-2 1 0 0,0 1-1 0 0,1-2 0 0 0,0 0 0 0 0,1 0 0 0 0,-1-2 1 0 0,1 0-1 0 0,0 0 0 0 0,14 1-7 0 0,104-9-497 0 0,-53-40-6163 0 0,-45 12-1896 0 0,-25 21 3850 0 0</inkml:trace>
  <inkml:trace contextRef="#ctx0" brushRef="#br0" timeOffset="4022.937">3367 368 2240 0 0,'0'0'2709'0'0,"0"0"-634"0"0,0 0-272 0 0,0 0 156 0 0,0 0 138 0 0,0 0-170 0 0,0 0-402 0 0,0 0-422 0 0,0 0-286 0 0,0 0-189 0 0,-16 34-146 0 0,-54 106-100 0 0,-6-6 195 0 0,65-115-612 0 0,1-1-1 0 0,0 2 0 0 0,1 0 1 0 0,2 0-1 0 0,0 0 0 0 0,0 1 1 0 0,2 0-1 0 0,-1 9 36 0 0,3-10-521 0 0,0 3-1643 0 0,2-7-9454 0 0,1-16 5882 0 0</inkml:trace>
  <inkml:trace contextRef="#ctx0" brushRef="#br0" timeOffset="4605.491">3080 412 14939 0 0,'0'0'968'0'0,"0"0"-478"0"0,0 0-70 0 0,0 0 211 0 0,0 0 158 0 0,0 0 10 0 0,0 0-125 0 0,0 0-165 0 0,0 0-105 0 0,0 0-39 0 0,0 0-11 0 0,0 0-30 0 0,30 33-21 0 0,96 103-34 0 0,-50-72 75 0 0,60 11-1823 0 0,-127-70-26 0 0,-1-2-2147 0 0,-3-2-2928 0 0,-1-1-2786 0 0</inkml:trace>
  <inkml:trace contextRef="#ctx0" brushRef="#br0" timeOffset="5035.029">3800 457 0 0 0,'0'0'423'0'0,"0"0"913"0"0,0 0 219 0 0,0 0 100 0 0,0 0 45 0 0,0 0-66 0 0,0 0-146 0 0,0 0-162 0 0,0 0-168 0 0,-32 6-153 0 0,-99 24-163 0 0,66 1 301 0 0,60-27-1114 0 0,-1 1 1 0 0,1-1 0 0 0,0 1 0 0 0,1 0 0 0 0,0 0 0 0 0,-1 1 0 0 0,2-1 0 0 0,-1 1 0 0 0,0 0 0 0 0,1 0 0 0 0,0 0-1 0 0,1 0 1 0 0,0 1 0 0 0,-1-1 0 0 0,2 1 0 0 0,-1-1 0 0 0,1 1 0 0 0,0 0 0 0 0,1 0 0 0 0,-1-1 0 0 0,1 1-1 0 0,1 0 1 0 0,-1 0 0 0 0,1-1 0 0 0,0 1 0 0 0,1 0 0 0 0,0-1 0 0 0,0 1 0 0 0,0-1 0 0 0,1 0 0 0 0,-1 1-1 0 0,2-1 1 0 0,-1 0 0 0 0,1-1 0 0 0,-1 1 0 0 0,2-1 0 0 0,-1 0 0 0 0,1 1-30 0 0,1-1 128 0 0,0 0 1 0 0,0-1 0 0 0,1 0-1 0 0,-1 0 1 0 0,1 0 0 0 0,0-1-1 0 0,0 0 1 0 0,1 0 0 0 0,-1-1-1 0 0,0 0 1 0 0,1 0-1 0 0,0-1 1 0 0,-1 0 0 0 0,1 0-1 0 0,0-1 1 0 0,-1 0 0 0 0,1 0-1 0 0,0-1 1 0 0,-1 0 0 0 0,1 0-1 0 0,0-1 1 0 0,-1 1-1 0 0,0-2 1 0 0,1 1 0 0 0,-1-1-1 0 0,0-1 1 0 0,0 1 0 0 0,0-1-1 0 0,-1 0 1 0 0,0 0 0 0 0,1-1-1 0 0,-2 0 1 0 0,1 0-1 0 0,0-1 1 0 0,2-3-129 0 0,6-8 11 0 0,0-1 0 0 0,-2-1 0 0 0,0 0-1 0 0,-1-1 1 0 0,0 0 0 0 0,-2 0 0 0 0,-1-1 0 0 0,0-1-1 0 0,-2 1 1 0 0,0-1 0 0 0,-1 0 0 0 0,-2 0 0 0 0,0-1 0 0 0,-1 1-1 0 0,-1-1 1 0 0,-2 0 0 0 0,0 1 0 0 0,-1-1 0 0 0,-1 1-1 0 0,-2 0 1 0 0,0 0 0 0 0,-1 0 0 0 0,-1 1 0 0 0,-1-1 0 0 0,-1 2-1 0 0,0-1 1 0 0,-6-6-11 0 0,-42-47-666 0 0,55 72 631 0 0,0 0 0 0 0,1 0 0 0 0,-1 1 1 0 0,0-1-1 0 0,0 1 0 0 0,0-1 0 0 0,0 1 0 0 0,0 0 0 0 0,0 0 1 0 0,0 0-1 0 0,-1 0 0 0 0,1 0 0 0 0,0 0 0 0 0,-1 0 0 0 0,1 1 0 0 0,0-1 1 0 0,-1 1-1 0 0,1 0 0 0 0,-1 0 0 0 0,1 0 0 0 0,-1 0 0 0 0,1 0 1 0 0,0 0-1 0 0,-1 1 0 0 0,1-1 0 0 0,-1 1 0 0 0,1 0 0 0 0,0 0 1 0 0,0 0-1 0 0,-1 0 0 0 0,1 0 0 0 0,0 0 0 0 0,0 0 0 0 0,0 1 1 0 0,0-1-1 0 0,0 1 35 0 0,-7 9-35 0 0,1 0 0 0 0,1 0 0 0 0,0 0 0 0 0,0 1 0 0 0,1 1-1 0 0,1-1 1 0 0,0 1 0 0 0,0-1 0 0 0,2 1 0 0 0,-1 1 0 0 0,2-1 0 0 0,0 0 0 0 0,0 1 0 0 0,1-1 0 0 0,1 1 0 0 0,0-1 0 0 0,1 1 0 0 0,1-1 0 0 0,0 1 0 0 0,1-1 0 0 0,2 7 35 0 0,-1-4-55 0 0,1-1 1 0 0,0 1 0 0 0,1-1-1 0 0,1 0 1 0 0,0 0-1 0 0,2-1 1 0 0,-1 0 0 0 0,2-1-1 0 0,-1 0 1 0 0,2 0 0 0 0,0-1-1 0 0,0 0 1 0 0,1-1-1 0 0,1 0 1 0 0,0-1 0 0 0,7 4 54 0 0,93 39-7395 0 0,-88-45 2549 0 0,-7-1-582 0 0</inkml:trace>
  <inkml:trace contextRef="#ctx0" brushRef="#br0" timeOffset="5565.988">4201 464 0 0 0,'0'0'1634'0'0,"0"0"211"0"0,0 0 20 0 0,0 0 113 0 0,0 0 35 0 0,0 0-144 0 0,0 0-276 0 0,0 0-350 0 0,0 0-330 0 0,0 0-228 0 0,0 0-169 0 0,0 0-102 0 0,0 0-49 0 0,-17 30-65 0 0,-50 93-29 0 0,66-122-260 0 0,0 0 1 0 0,-1 0 0 0 0,1 0 0 0 0,0 1-1 0 0,0-1 1 0 0,0 0 0 0 0,0 1-1 0 0,0-1 1 0 0,0 1 0 0 0,0-1 0 0 0,1 1-1 0 0,-1-1 1 0 0,0 1 0 0 0,1 0-1 0 0,0-1 1 0 0,-1 1 0 0 0,1 0-1 0 0,0-1 1 0 0,0 1 0 0 0,-1 0 0 0 0,1 0-1 0 0,1-1 1 0 0,-1 1 0 0 0,0 0-1 0 0,0 0 1 0 0,1-1 0 0 0,-1 1 0 0 0,1 0-1 0 0,-1-1 1 0 0,1 1 0 0 0,0-1-1 0 0,0 2-11 0 0,3 1 78 0 0,-3-1 28 0 0,1-1 1 0 0,0 1-1 0 0,0-1 0 0 0,0 1 1 0 0,1-1-1 0 0,-1 0 0 0 0,0 0 1 0 0,1 0-1 0 0,0 0 1 0 0,-1-1-1 0 0,1 1 0 0 0,0-1 1 0 0,0 1-1 0 0,0-1 0 0 0,0 0 1 0 0,0 0-1 0 0,0 0 1 0 0,0-1-1 0 0,0 1 0 0 0,0-1 1 0 0,0 0-1 0 0,1 1 0 0 0,-1-1 1 0 0,0-1-1 0 0,0 1 1 0 0,0 0-1 0 0,0-1 0 0 0,0 0 1 0 0,0 0-1 0 0,0 0 0 0 0,0 0 1 0 0,0 0-1 0 0,0 0 0 0 0,0-1 1 0 0,0 1-1 0 0,-1-1 1 0 0,1 0-1 0 0,-1 0 0 0 0,1 0 1 0 0,-1 0-1 0 0,0 0 0 0 0,1-2-106 0 0,224-254 1181 0 0,-227 257-1191 0 0,1 0 0 0 0,-1-1 1 0 0,1 1-1 0 0,0 0 0 0 0,-1-1 0 0 0,1 1 1 0 0,0 0-1 0 0,0 0 0 0 0,0 0 0 0 0,0 0 1 0 0,0 0-1 0 0,0 0 0 0 0,0 0 1 0 0,0 0-1 0 0,0 0 0 0 0,1 0 0 0 0,-1 0 1 0 0,0 1-1 0 0,0-1 0 0 0,1 0 0 0 0,-1 1 1 0 0,1-1-1 0 0,-1 1 0 0 0,0 0 1 0 0,1 0-1 0 0,-1-1 0 0 0,1 1 0 0 0,-1 0 1 0 0,1 0-1 0 0,-1 0 0 0 0,1 0 0 0 0,-1 0 1 0 0,0 1-1 0 0,1-1 0 0 0,-1 0 1 0 0,1 1-1 0 0,-1-1 0 0 0,0 1 0 0 0,1-1 1 0 0,-1 1-1 0 0,0 0 0 0 0,1 0 0 0 0,-1-1 1 0 0,0 1-1 0 0,0 0 0 0 0,0 0 1 0 0,0 0-1 0 0,0 0 0 0 0,0 0 0 0 0,0 1 1 0 0,0-1-1 0 0,0 0 0 0 0,-1 0 0 0 0,1 1 1 0 0,0-1-1 0 0,-1 0 0 0 0,1 1 1 0 0,-1-1 9 0 0,2 166-58 0 0,-22 115-479 0 0,5-57 67 0 0,14-202 375 0 0,-2-1-1 0 0,0 1 0 0 0,-2 0 1 0 0,0-1-1 0 0,-2 0 0 0 0,0 0 1 0 0,-2 0-1 0 0,-4 8 96 0 0,11-27 23 0 0,1 0 1 0 0,-1 0-1 0 0,0 0 1 0 0,0-1-1 0 0,-1 1 0 0 0,1 0 1 0 0,0-1-1 0 0,-1 0 1 0 0,1 1-1 0 0,-1-1 0 0 0,0 0 1 0 0,0 0-1 0 0,0 0 1 0 0,0-1-1 0 0,0 1 1 0 0,0-1-1 0 0,-1 0 0 0 0,1 0 1 0 0,0 0-1 0 0,-1 0 1 0 0,1 0-1 0 0,0-1 0 0 0,-1 0 1 0 0,1 1-1 0 0,-1-1 1 0 0,1-1-1 0 0,-1 1 0 0 0,1 0 1 0 0,0-1-1 0 0,-1 0 1 0 0,1 1-1 0 0,0-1 1 0 0,-1-1-1 0 0,1 1 0 0 0,0 0 1 0 0,0-1-1 0 0,0 0 1 0 0,0 1-1 0 0,0-1 0 0 0,0-1 1 0 0,1 1-1 0 0,-1 0 1 0 0,-2-3-24 0 0,0-8 4 0 0,0 0-1 0 0,0-1 1 0 0,1 1 0 0 0,1-1 0 0 0,1 0 0 0 0,0 0 0 0 0,0 0 0 0 0,1 0 0 0 0,1-1-1 0 0,1 1 1 0 0,0 0 0 0 0,0 0 0 0 0,2 0 0 0 0,-1 0 0 0 0,2 0 0 0 0,0 1-1 0 0,1-1 1 0 0,0 1 0 0 0,1 0 0 0 0,5-8-4 0 0,0 0-34 0 0,1 2-1 0 0,0-1 1 0 0,2 1-1 0 0,0 1 1 0 0,1 1-1 0 0,1 0 1 0 0,0 1-1 0 0,2 0 1 0 0,-1 2-1 0 0,2 0 1 0 0,0 1-1 0 0,9-4 35 0 0,96-24-6918 0 0,-112 41 662 0 0,-4 0-2450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12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1 873 320 0 0,'0'0'2417'0'0,"0"0"-782"0"0,0 0-462 0 0,0 0 63 0 0,0 0 225 0 0,0 0 111 0 0,0 0-149 0 0,0 0-315 0 0,0 0-254 0 0,0 0-155 0 0,0 0-30 0 0,6 0 13 0 0,250-33 5275 0 0,-124 22-6196 0 0,-127 7-2099 0 0,-5-2-7704 0 0,0 4 6079 0 0,0-1-661 0 0</inkml:trace>
  <inkml:trace contextRef="#ctx0" brushRef="#br0" timeOffset="586.482">185 645 7730 0 0,'0'0'1967'0'0,"0"0"-556"0"0,0 0-238 0 0,0 0 184 0 0,0 0 170 0 0,0 0-70 0 0,0 0-250 0 0,0 0-308 0 0,0 0-254 0 0,0 0-154 0 0,4 34-117 0 0,15 105-90 0 0,5 44 417 0 0,-23-177-1136 0 0,-1 30-1105 0 0,-2-26-2359 0 0,-3-2-3684 0 0,2-4-183 0 0</inkml:trace>
  <inkml:trace contextRef="#ctx0" brushRef="#br0" timeOffset="5338.545">500 442 64 0 0,'0'0'1664'0'0,"0"0"-382"0"0,0 0-179 0 0,0 0 137 0 0,0 0 214 0 0,0 0 98 0 0,0 0-117 0 0,0 0-183 0 0,0 0-162 0 0,0 0-122 0 0,0 0-102 0 0,22-9-57 0 0,73-29-17 0 0,124-18 2690 0 0,-89 49-2860 0 0,-130 7-617 0 0,1 0 0 0 0,0 0 0 0 0,0 0 1 0 0,-1 0-1 0 0,1 0 0 0 0,0 0 0 0 0,-1 0 0 0 0,1 0 1 0 0,0 0-1 0 0,0 0 0 0 0,-1 1 0 0 0,1-1 0 0 0,0 0 1 0 0,-1 0-1 0 0,1 1 0 0 0,0-1 0 0 0,-1 1 0 0 0,1-1 1 0 0,-1 0-1 0 0,1 1 0 0 0,-1-1 0 0 0,1 1 0 0 0,-1-1 1 0 0,1 1-1 0 0,-1 0 0 0 0,1-1 0 0 0,-1 1 0 0 0,0-1 0 0 0,1 1 1 0 0,-1 0-1 0 0,0-1 0 0 0,1 1 0 0 0,-1 0 0 0 0,0-1 1 0 0,0 1-1 0 0,0 0 0 0 0,0 0 0 0 0,0-1 0 0 0,0 1 1 0 0,0 0-1 0 0,0 0 0 0 0,0-1 0 0 0,0 1 0 0 0,0 0 1 0 0,0-1-1 0 0,0 1 0 0 0,0 0 0 0 0,-1-1 0 0 0,1 1 1 0 0,0 0-1 0 0,-1-1 0 0 0,1 1 0 0 0,0 0 0 0 0,-1 0-5 0 0,-20 34 265 0 0,-68 50-62 0 0,55-53-133 0 0,23-23-56 0 0,-1 1-1 0 0,2 1 1 0 0,-1 0-1 0 0,2 0 1 0 0,-1 1 0 0 0,1 0-1 0 0,1 1 1 0 0,-4 9-14 0 0,10-19 4 0 0,0 0 1 0 0,1 1 0 0 0,0-1-1 0 0,0 1 1 0 0,0 0-1 0 0,0-1 1 0 0,1 1-1 0 0,-1 0 1 0 0,1 0 0 0 0,0-1-1 0 0,0 1 1 0 0,0 0-1 0 0,1 0 1 0 0,-1-1 0 0 0,1 1-1 0 0,0 0 1 0 0,0-1-1 0 0,0 1 1 0 0,0 0 0 0 0,1-1-1 0 0,0 0 1 0 0,-1 1-1 0 0,1-1 1 0 0,1 0 0 0 0,-1 0-1 0 0,0 0 1 0 0,1 0-1 0 0,-1 0 1 0 0,1-1-1 0 0,0 1 1 0 0,2 1-5 0 0,3 1-24 0 0,0-1-1 0 0,0 0 1 0 0,0 0-1 0 0,0 0 1 0 0,0-1 0 0 0,1-1-1 0 0,-1 1 1 0 0,1-2-1 0 0,-1 1 1 0 0,1-1-1 0 0,0 0 1 0 0,9-1 24 0 0,-12 0-143 0 0,28-2-1979 0 0,-14-6-2686 0 0,-14 4-420 0 0,0 4-2922 0 0</inkml:trace>
  <inkml:trace contextRef="#ctx0" brushRef="#br0" timeOffset="5946.89">1037 785 960 0 0,'0'0'2502'0'0,"0"0"-485"0"0,0 0-186 0 0,0 0 144 0 0,0 0 125 0 0,0 0-107 0 0,0 0-340 0 0,0 0-349 0 0,0 0-269 0 0,0 0-196 0 0,0 0-125 0 0,0 0-106 0 0,0 0-95 0 0,21-28-59 0 0,67-90-64 0 0,-6 2 716 0 0,-54 71-786 0 0,40-43 11 0 0,-57 143-985 0 0,-11-37 638 0 0,-1-12-5 0 0,0 0 0 0 0,1 0 0 0 0,0 0-1 0 0,0 0 1 0 0,0 0 0 0 0,0 0-1 0 0,1 0 1 0 0,0 0 0 0 0,1 0 0 0 0,-1-1-1 0 0,1 1 1 0 0,0 0 0 0 0,0-1-1 0 0,1 1 1 0 0,0-1 0 0 0,0 0 0 0 0,0 0-1 0 0,1 0 1 0 0,-1 0 0 0 0,1 0 0 0 0,1-1 21 0 0,-3-3 9 0 0,1 0 1 0 0,0 0 0 0 0,0 0-1 0 0,0 0 1 0 0,0-1 0 0 0,0 1-1 0 0,0-1 1 0 0,0 0 0 0 0,0 0-1 0 0,0 0 1 0 0,0-1 0 0 0,0 1-1 0 0,0 0 1 0 0,0-1 0 0 0,0 0-1 0 0,0 0 1 0 0,0 0 0 0 0,0 0-1 0 0,-1-1 1 0 0,1 1 0 0 0,0 0-1 0 0,-1-1 1 0 0,1 0 0 0 0,0-1-10 0 0,126-131 368 0 0,-19 20-283 0 0,-110 146-162 0 0,-17 33 217 0 0,13-53-150 0 0,0 0-1 0 0,1 0 1 0 0,0 1 0 0 0,1-1 0 0 0,0 1 0 0 0,1 0 0 0 0,0-1 0 0 0,1 1 0 0 0,1 0 0 0 0,0-1 0 0 0,1 7 10 0 0,0-14-100 0 0,1 0 0 0 0,-1 0 0 0 0,1-1 1 0 0,0 1-1 0 0,0-1 0 0 0,1 1 0 0 0,0-1 0 0 0,-1 0 0 0 0,1 0 0 0 0,0 0 0 0 0,1-1 1 0 0,-1 0-1 0 0,1 0 0 0 0,-1 0 0 0 0,6 3 100 0 0,9 1-4053 0 0,-1-4-3571 0 0,-11-3-1367 0 0</inkml:trace>
  <inkml:trace contextRef="#ctx0" brushRef="#br0" timeOffset="6331.038">750 906 0 0 0,'0'0'2563'0'0,"0"0"-465"0"0,0 0-204 0 0,0 0 53 0 0,0 0 35 0 0,0 0-161 0 0,32 6-271 0 0,101 20-259 0 0,40-17 1502 0 0,309-42 379 0 0,-259 5-2340 0 0,-140 17-3042 0 0,0 1-5224 0 0,-70 8 1287 0 0,-7 1-5 0 0</inkml:trace>
  <inkml:trace contextRef="#ctx0" brushRef="#br0" timeOffset="6966.444">1125 1182 3977 0 0,'0'0'1009'0'0,"0"0"-204"0"0,0 0 168 0 0,0 0 286 0 0,0 0 175 0 0,0 0-121 0 0,0 0-300 0 0,0 0-307 0 0,0 0-244 0 0,0 0-173 0 0,-15 35-115 0 0,-48 109-82 0 0,16-43-44 0 0,-33 27-56 0 0,105-162 2874 0 0,36-39-1916 0 0,-57 69-896 0 0,100-117 774 0 0,4 5 0 0 0,16-5-828 0 0,-67 82 103 0 0,-56 41-110 0 0,0-1 1 0 0,1 0-1 0 0,-1 1 1 0 0,0-1 0 0 0,0 1-1 0 0,0 0 1 0 0,0-1-1 0 0,0 1 1 0 0,0 0-1 0 0,-1-1 1 0 0,1 1 0 0 0,0 0-1 0 0,-1 0 1 0 0,1 0-1 0 0,-1 0 1 0 0,0 0-1 0 0,0-1 1 0 0,0 1 0 0 0,0 0-1 0 0,0 0 1 0 0,0 0-1 0 0,0 0 1 0 0,0 0-1 0 0,-1 0 1 0 0,1 0 0 0 0,-1 1 6 0 0,1 4 3 0 0,0-5-2 0 0,-1 19-1 0 0,1 1-1 0 0,1 0 1 0 0,1-1-1 0 0,1 0 0 0 0,0 1 1 0 0,2-1-1 0 0,2 3 1 0 0,33 92-323 0 0,-34-80 431 0 0,-8-36-42 0 0,-1 0-1 0 0,1 0 1 0 0,0 0-1 0 0,0 0 1 0 0,-1-1-1 0 0,1 1 0 0 0,0-1 1 0 0,0 1-1 0 0,0-1 1 0 0,0 0-1 0 0,0 0 1 0 0,0 0-1 0 0,0 0 1 0 0,0 0-1 0 0,0-1 0 0 0,0 1 1 0 0,0 0-1 0 0,1-1 1 0 0,-1 1-1 0 0,0-1 1 0 0,1 0-1 0 0,0 0 0 0 0,-1 1 1 0 0,1-1-1 0 0,0 0 1 0 0,-1-1-66 0 0,-12-13 251 0 0,-190-101-275 0 0,145 85-1252 0 0,17 17-5889 0 0,31 14-251 0 0</inkml:trace>
  <inkml:trace contextRef="#ctx0" brushRef="#br0" timeOffset="7852.301">2239 799 0 0 0,'0'0'1226'0'0,"0"0"202"0"0,0 0-25 0 0,0 0 96 0 0,0 0 124 0 0,0 0-53 0 0,0 0-270 0 0,0 0-292 0 0,0 0-253 0 0,0 0-215 0 0,0 0-140 0 0,0 0-141 0 0,0 0-97 0 0,-24 26-44 0 0,-74 81-38 0 0,64-52 22 0 0,32-44-76 0 0,0-7-6 0 0,0 0 0 0 0,1 1 0 0 0,-1-1-1 0 0,1 0 1 0 0,0 0 0 0 0,0 1 0 0 0,0-1 0 0 0,1 1 0 0 0,0-1 0 0 0,0 1 0 0 0,0-1 0 0 0,0 1-1 0 0,0-1 1 0 0,1 0 0 0 0,0 1 0 0 0,0-1 0 0 0,0 0 0 0 0,1 1 0 0 0,-1-1 0 0 0,1 0 0 0 0,0 0-1 0 0,0 0 1 0 0,1 0 0 0 0,-1-1 0 0 0,1 1 0 0 0,0-1 0 0 0,0 1 0 0 0,0-1 0 0 0,0 0 0 0 0,0 0-1 0 0,1 0 1 0 0,-1-1 0 0 0,1 1 0 0 0,0-1 0 0 0,3 2-20 0 0,5-3 231 0 0,1 0 0 0 0,-1-1-1 0 0,1-1 1 0 0,-1 0 0 0 0,1 0 0 0 0,-1-1-1 0 0,1-1 1 0 0,-1 0 0 0 0,0 0 0 0 0,0-2-1 0 0,-1 1 1 0 0,1-1 0 0 0,-1-1 0 0 0,0 0 0 0 0,0-1-1 0 0,-1 0 1 0 0,0-1 0 0 0,0 1 0 0 0,-1-2-1 0 0,0 0 1 0 0,0 0 0 0 0,-1 0 0 0 0,0-1-1 0 0,-1 0 1 0 0,0-1 0 0 0,0 0 0 0 0,2-6-231 0 0,0 3-1 0 0,-1 0 0 0 0,0 0 0 0 0,-1-1 0 0 0,0 0 1 0 0,-1 0-1 0 0,-1-1 0 0 0,0 1 0 0 0,-2-1 0 0 0,1 0 1 0 0,-2-1-1 0 0,0 1 0 0 0,-1 0 0 0 0,-1 0 0 0 0,0-1 1 0 0,-1 1-1 0 0,-1 0 0 0 0,-1-1 0 0 0,0 1 0 0 0,-1 1 0 0 0,0-1 1 0 0,-2 0-1 0 0,1 1 0 0 0,-6-8 1 0 0,9 16-94 0 0,-1 1 1 0 0,0 0-1 0 0,0 0 1 0 0,-1 0-1 0 0,1 0 0 0 0,-1 0 1 0 0,0 1-1 0 0,-1-1 1 0 0,0 1-1 0 0,1 1 0 0 0,-1-1 1 0 0,-1 0-1 0 0,1 1 1 0 0,-1 0-1 0 0,0 1 1 0 0,0-1-1 0 0,0 1 0 0 0,0 0 1 0 0,0 0-1 0 0,-1 1 1 0 0,1 0-1 0 0,-5-1 94 0 0,7 5-36 0 0,-1 1-1 0 0,1-1 1 0 0,0 1 0 0 0,0 0 0 0 0,0 0-1 0 0,0 0 1 0 0,0 1 0 0 0,0-1 0 0 0,1 1-1 0 0,0 0 1 0 0,0 0 0 0 0,0 0 0 0 0,0 0-1 0 0,1 1 1 0 0,-1-1 0 0 0,1 1 0 0 0,0 0-1 0 0,1-1 1 0 0,-1 1 0 0 0,1 0 0 0 0,0 0-1 0 0,0 0 1 0 0,0 0 0 0 0,1 0 0 0 0,0 0-1 0 0,0 0 1 0 0,0 2 36 0 0,-1 4 48 0 0,0 1 1 0 0,1 0-1 0 0,0-1 1 0 0,1 1-1 0 0,1 0 0 0 0,0-1 1 0 0,0 1-1 0 0,1-1 1 0 0,0 0-1 0 0,1 0 0 0 0,0 0 1 0 0,1 0-1 0 0,0-1 1 0 0,1 0-49 0 0,12 14 127 0 0,1-2 0 0 0,1 0 1 0 0,1-1-1 0 0,1-1 1 0 0,1-1-1 0 0,1-1 0 0 0,0-2 1 0 0,1 0-1 0 0,1-1 1 0 0,0-2-1 0 0,12 5-127 0 0,-3-7-252 0 0,-37-29-5565 0 0,-10 4-3602 0 0,9 10 5459 0 0</inkml:trace>
  <inkml:trace contextRef="#ctx0" brushRef="#br0" timeOffset="8268.161">2140 181 0 0 0,'0'0'1300'0'0,"0"0"281"0"0,0 0-18 0 0,0 0-2 0 0,0 0 52 0 0,0 0-9 0 0,0 0-106 0 0,0 0-159 0 0,0 0-185 0 0,0 0-172 0 0,0 0-140 0 0,0 0-93 0 0,0 0-59 0 0,23 4-58 0 0,116 18 372 0 0,4-8 1476 0 0,-158-29-1879 0 0,-121-95-291 0 0,135 108-335 0 0,-3-2-73 0 0,0-1 1 0 0,0 0 0 0 0,1 0-1 0 0,0 0 1 0 0,0 0 0 0 0,0 0-1 0 0,1 0 1 0 0,-1-1 0 0 0,1 1-1 0 0,1-1 1 0 0,-1 0 0 0 0,1 1-1 0 0,0-1 1 0 0,0-2 97 0 0,27-3-8066 0 0,-23 10 4732 0 0,5 1-5381 0 0</inkml:trace>
  <inkml:trace contextRef="#ctx0" brushRef="#br0" timeOffset="8788.289">2782 649 4657 0 0,'0'0'1615'0'0,"0"0"-205"0"0,0 0 194 0 0,0 0 188 0 0,0 0-75 0 0,0 0-352 0 0,0 0-444 0 0,0 0-307 0 0,0 0-142 0 0,0 0-75 0 0,0 0-55 0 0,0 0-52 0 0,-1 4-49 0 0,-7 17 1087 0 0,26-35-415 0 0,1-8-371 0 0,-19 21-336 0 0,0 1 26 0 0,0 0-11 0 0,0 0-30 0 0,-49 33 330 0 0,66-25-1920 0 0,20-18-3525 0 0,-28 6 709 0 0,5 0-6702 0 0</inkml:trace>
  <inkml:trace contextRef="#ctx0" brushRef="#br0" timeOffset="9466.146">3217 225 0 0 0,'0'0'1588'0'0,"0"0"297"0"0,0 0 155 0 0,0 0-55 0 0,0 0-250 0 0,0 0-283 0 0,0 0-221 0 0,0 0-156 0 0,0 0-131 0 0,0 0-20 0 0,0 0-41 0 0,-16-10-60 0 0,-70-42 677 0 0,81 48-1256 0 0,0 1 1 0 0,-1 1-1 0 0,0-1 0 0 0,1 1 0 0 0,-1 0 1 0 0,0 0-1 0 0,0 1 0 0 0,0-1 0 0 0,0 1 1 0 0,-1 1-1 0 0,1-1 0 0 0,0 1 0 0 0,0 0 1 0 0,-5 1-245 0 0,9 1-2 0 0,-1 1 1 0 0,1-1 0 0 0,0 1-1 0 0,0 0 1 0 0,1-1 0 0 0,-1 1 0 0 0,0 0-1 0 0,1 0 1 0 0,0 0 0 0 0,0 0-1 0 0,0 0 1 0 0,0 0 0 0 0,0 1 0 0 0,1-1-1 0 0,-1 0 1 0 0,1 0 0 0 0,0 1-1 0 0,0-1 1 0 0,0 0 0 0 0,0 0 0 0 0,0 1-1 0 0,1-1 1 0 0,0 1 1 0 0,-1 8-1 0 0,41 156 74 0 0,114 360 462 0 0,-144-478-469 0 0,-2 2-1 0 0,-3-1 1 0 0,-2 1 0 0 0,-2 0-1 0 0,-4 40-65 0 0,2-83 8 0 0,-1-1 1 0 0,0 1-1 0 0,0 0 0 0 0,-1 0 1 0 0,0-1-1 0 0,0 1 0 0 0,-1-1 1 0 0,0 0-1 0 0,-1 1 0 0 0,0-1 1 0 0,0-1-1 0 0,-1 1 0 0 0,1-1 0 0 0,-2 0 1 0 0,1 0-1 0 0,-1 0 0 0 0,0-1 1 0 0,0 1-1 0 0,-1-2 0 0 0,0 1 1 0 0,0-1-1 0 0,0 0 0 0 0,-1 0 1 0 0,0-1-1 0 0,0 0 0 0 0,0 0 1 0 0,0-1-1 0 0,0 0 0 0 0,-1-1 0 0 0,0 1-7 0 0,1-3-9 0 0,4 0-11 0 0,0 0 0 0 0,0 1-1 0 0,0-1 1 0 0,0 0-1 0 0,0-1 1 0 0,0 1-1 0 0,0-1 1 0 0,0 0 0 0 0,0 0-1 0 0,0 0 1 0 0,0-1-1 0 0,1 1 1 0 0,-1-1 0 0 0,0 0-1 0 0,1 0 1 0 0,-1 0-1 0 0,1 0 1 0 0,0-1-1 0 0,-1 0 20 0 0,-43-60-2421 0 0,27 15-7892 0 0,16 38 784 0 0</inkml:trace>
  <inkml:trace contextRef="#ctx0" brushRef="#br0" timeOffset="10505.607">3449 689 0 0 0,'0'0'725'0'0,"0"0"552"0"0,0 0 315 0 0,0 0-2 0 0,0 0-137 0 0,0 0-172 0 0,0 0-193 0 0,0 0-137 0 0,0 0-123 0 0,0 0-111 0 0,0 0-114 0 0,10 28-103 0 0,30 86-85 0 0,-4 45 920 0 0,-30-70 28 0 0,-6-89-836 0 0,0 0 140 0 0,0 0 61 0 0,-2-23 1130 0 0,-1-153-285 0 0,8 152-1503 0 0,0-1 0 0 0,2 2 1 0 0,1-1-1 0 0,0 1 0 0 0,13-22-70 0 0,-18 37 11 0 0,1 0 1 0 0,0 0-1 0 0,1 1 1 0 0,0 0-1 0 0,0 0 1 0 0,1 0-1 0 0,-1 0 0 0 0,2 1 1 0 0,-1 0-1 0 0,1 0 1 0 0,0 1-1 0 0,0-1 1 0 0,0 2-1 0 0,5-3-11 0 0,-9 6-20 0 0,0 1-1 0 0,0 0 1 0 0,0 0-1 0 0,0 0 1 0 0,0 1 0 0 0,0-1-1 0 0,0 1 1 0 0,0 0-1 0 0,0 0 1 0 0,-1-1 0 0 0,1 2-1 0 0,0-1 1 0 0,0 0-1 0 0,-1 1 1 0 0,1-1 0 0 0,-1 1-1 0 0,1 0 1 0 0,-1 0-1 0 0,0 0 1 0 0,0 0 0 0 0,0 0-1 0 0,0 0 1 0 0,0 1-1 0 0,0-1 1 0 0,0 0 0 0 0,-1 1-1 0 0,1 0 1 0 0,-1-1-1 0 0,0 1 1 0 0,0 0 0 0 0,0 0-1 0 0,0 0 1 0 0,0 0-1 0 0,0 2 21 0 0,3 5-112 0 0,-2-7-270 0 0,19 34-56 0 0,-11-26-3126 0 0,2 0-4882 0 0,-8-7 500 0 0</inkml:trace>
  <inkml:trace contextRef="#ctx0" brushRef="#br0" timeOffset="11025.785">3454 391 3945 0 0,'0'0'1752'0'0,"0"0"-153"0"0,0 0 132 0 0,0 0 132 0 0,0 0-57 0 0,0 0-268 0 0,0 0-319 0 0,32 0-242 0 0,97 0-191 0 0,76-4 1556 0 0,-219 5-2283 0 0,1-1 1 0 0,-1-1 0 0 0,1 0 0 0 0,-1-1 0 0 0,1-1 0 0 0,0 0 0 0 0,0 0 0 0 0,0-2 0 0 0,0 1 0 0 0,1-2 0 0 0,0 1 0 0 0,0-2 0 0 0,0 0 0 0 0,1 0 0 0 0,0-1 0 0 0,0 0 0 0 0,1-1 0 0 0,0 0-1 0 0,0-1 1 0 0,-5-7-60 0 0,14 14-44 0 0,-1 0 0 0 0,0 0-1 0 0,1 0 1 0 0,0 0 0 0 0,0-1 0 0 0,0 1-1 0 0,0 0 1 0 0,1-1 0 0 0,-1 1-1 0 0,1-1 1 0 0,0 1 0 0 0,-1 0-1 0 0,2-1 1 0 0,-1 1 0 0 0,0-1-1 0 0,1 1 1 0 0,0 0 0 0 0,-1-1-1 0 0,2 0 45 0 0,26-28-4621 0 0,-16 25-1266 0 0,-5 3-3519 0 0</inkml:trace>
  <inkml:trace contextRef="#ctx0" brushRef="#br0" timeOffset="11590.676">4113 711 2737 0 0,'0'0'1788'0'0,"0"0"-198"0"0,0 0 18 0 0,0 0 139 0 0,0 0-32 0 0,0 0-277 0 0,0 0-415 0 0,0 0-362 0 0,0 0-244 0 0,0 0-140 0 0,0 0-71 0 0,0 0-30 0 0,0 0-22 0 0,-16 11-24 0 0,-51 33-39 0 0,63-41-84 0 0,0 0 1 0 0,0 0-1 0 0,1 0 1 0 0,-1 1-1 0 0,1-1 1 0 0,0 1-1 0 0,0 0 1 0 0,0 0-1 0 0,0 0 0 0 0,0 0 1 0 0,1 0-1 0 0,0 0 1 0 0,0 1-1 0 0,0-1 1 0 0,-1 6-8 0 0,-1 2 1 0 0,3-10-10 0 0,0 0 0 0 0,0 1-1 0 0,0-1 1 0 0,0 0-1 0 0,1 1 1 0 0,-1-1-1 0 0,0 1 1 0 0,1-1 0 0 0,0 1-1 0 0,0 0 1 0 0,0-1-1 0 0,0 1 1 0 0,0-1-1 0 0,0 1 1 0 0,1-1 0 0 0,-1 1-1 0 0,1-1 1 0 0,0 1-1 0 0,-1-1 1 0 0,1 1-1 0 0,0-1 1 0 0,1 0 0 0 0,-1 0-1 0 0,0 1 1 0 0,1-1-1 0 0,-1 0 1 0 0,1 0 0 0 0,-1 0-1 0 0,1-1 1 0 0,1 2 9 0 0,2-1 131 0 0,0-2 0 0 0,-1 1 0 0 0,1 0 1 0 0,0-1-1 0 0,0 0 0 0 0,0 0 0 0 0,-1 0 0 0 0,1 0 1 0 0,0-1-1 0 0,0 0 0 0 0,-1 0 0 0 0,1 0 1 0 0,-1-1-1 0 0,1 1 0 0 0,-1-1 0 0 0,1 0 1 0 0,-1-1-1 0 0,0 1 0 0 0,0-1 0 0 0,0 1 0 0 0,0-1 1 0 0,-1-1-1 0 0,1 1 0 0 0,-1 0 0 0 0,1-2-131 0 0,72-100 1785 0 0,-66 86-1679 0 0,-1-2-1 0 0,-1 1 1 0 0,0-1 0 0 0,-2 0 0 0 0,-1-1-1 0 0,0 0 1 0 0,-1 1 0 0 0,-2-1 0 0 0,0-1-1 0 0,-2-15-105 0 0,1 29-17 0 0,0 0-1 0 0,-1 1 0 0 0,-1-1 0 0 0,1 0 0 0 0,-1 0 0 0 0,-1 1 1 0 0,0-1-1 0 0,0 1 0 0 0,0-1 0 0 0,-1 1 0 0 0,0 0 1 0 0,-1 0-1 0 0,0 0 0 0 0,0 0 0 0 0,-1 1 0 0 0,0-1 1 0 0,0 1-1 0 0,-1 1 0 0 0,0-1 0 0 0,-5-4 18 0 0,9 9-24 0 0,0 1 0 0 0,0-1-1 0 0,0 1 1 0 0,0 0 0 0 0,-1 0-1 0 0,1 0 1 0 0,0 0 0 0 0,-1 0-1 0 0,1 0 1 0 0,0 0 0 0 0,-1 1-1 0 0,1 0 1 0 0,-1-1 0 0 0,0 1-1 0 0,1 0 1 0 0,-1 0 0 0 0,1 0-1 0 0,-1 0 1 0 0,1 1 0 0 0,-1-1-1 0 0,1 1 1 0 0,-1-1 0 0 0,1 1-1 0 0,0 0 1 0 0,-1 0 0 0 0,1 0-1 0 0,0 0 1 0 0,0 1 0 0 0,-1-1-1 0 0,1 1 1 0 0,0-1 0 0 0,0 1-1 0 0,1-1 1 0 0,-1 1 0 0 0,0 0 0 0 0,1 0-1 0 0,-1 0 1 0 0,1 0 0 0 0,-1 1 24 0 0,-44 94-232 0 0,42-82 232 0 0,1 1-1 0 0,1 0 1 0 0,1-1-1 0 0,0 1 1 0 0,1 0-1 0 0,0 0 1 0 0,2 0 0 0 0,0 0-1 0 0,0-1 1 0 0,2 1-1 0 0,0-1 1 0 0,1 0-1 0 0,0 0 1 0 0,1 0 0 0 0,1 0-1 0 0,0-1 1 0 0,1 0-1 0 0,0-1 1 0 0,5 6 0 0 0,-6-10-19 0 0,0 1 0 0 0,0-1-1 0 0,0-1 1 0 0,1 1 0 0 0,1-1 0 0 0,-1-1 0 0 0,1 0 0 0 0,0 0 0 0 0,1 0-1 0 0,0-1 1 0 0,0-1 0 0 0,0 0 0 0 0,1 0 0 0 0,0-1 0 0 0,0 0-1 0 0,0-1 1 0 0,0 0 0 0 0,0-1 0 0 0,11 1 19 0 0,14-12-3323 0 0,-16-8-5197 0 0,-14 10 560 0 0</inkml:trace>
  <inkml:trace contextRef="#ctx0" brushRef="#br0" timeOffset="11888.94">4577 575 6857 0 0,'0'0'2081'0'0,"0"0"-221"0"0,0 0 101 0 0,0 0 87 0 0,0 0-166 0 0,0 0-415 0 0,0 0-480 0 0,-23 32-336 0 0,-70 103-213 0 0,12-4 369 0 0,78-123-928 0 0,-1 0 0 0 0,1 0-1 0 0,0 0 1 0 0,0 1 0 0 0,1-1 0 0 0,0 1-1 0 0,1 0 1 0 0,0-1 0 0 0,0 1 0 0 0,1 0-1 0 0,0-1 1 0 0,1 8 121 0 0,3-12-1715 0 0,6-3-7699 0 0,-8-1 6088 0 0,0 0-1803 0 0</inkml:trace>
  <inkml:trace contextRef="#ctx0" brushRef="#br0" timeOffset="12141.136">4319 590 12667 0 0,'0'0'1883'0'0,"0"0"-644"0"0,0 0-224 0 0,0 0-57 0 0,0 0-72 0 0,0 0-157 0 0,0 0-179 0 0,0 0-103 0 0,0 0-75 0 0,0 0-25 0 0,0 0-11 0 0,0 0-32 0 0,0 0-22 0 0,27 21-64 0 0,84 67-69 0 0,42 12-414 0 0,-104-80-2094 0 0,-28-15-2819 0 0,-1-1-5499 0 0,-14-3 6774 0 0</inkml:trace>
  <inkml:trace contextRef="#ctx0" brushRef="#br0" timeOffset="12490.642">4798 674 1256 0 0,'0'0'1922'0'0,"0"0"-128"0"0,0 0 78 0 0,0 0 35 0 0,0 0-181 0 0,0 0-315 0 0,0 0-376 0 0,0 0-335 0 0,0 0-257 0 0,0 0-167 0 0,0 0-122 0 0,0 0-67 0 0,-21 27-42 0 0,-64 81-66 0 0,60-58-87 0 0,25-43 59 0 0,0-5 43 0 0,0 1 1 0 0,-1-1-1 0 0,1 1 1 0 0,0-1 0 0 0,0 1-1 0 0,0-1 1 0 0,1 1-1 0 0,-1-1 1 0 0,0 0-1 0 0,1 1 1 0 0,0-1 0 0 0,0 1-1 0 0,-1-1 1 0 0,1 0-1 0 0,1 0 1 0 0,-1 1-1 0 0,0-1 1 0 0,0 0-1 0 0,1 0 1 0 0,-1 0 0 0 0,1 0-1 0 0,0-1 1 0 0,0 1-1 0 0,0 0 1 0 0,-1-1-1 0 0,1 1 1 0 0,1-1 0 0 0,-1 1-1 0 0,0-1 1 0 0,0 0-1 0 0,0 0 1 0 0,1 0-1 0 0,-1 0 1 0 0,0-1-1 0 0,1 1 1 0 0,-1-1 0 0 0,1 1-1 0 0,-1-1 1 0 0,3 0 5 0 0,3 0 176 0 0,1 0 1 0 0,-1 0-1 0 0,1-1 1 0 0,-1 0 0 0 0,0 0-1 0 0,1-1 1 0 0,-1 0-1 0 0,0-1 1 0 0,0 0 0 0 0,-1 0-1 0 0,1 0 1 0 0,0-1-1 0 0,-1 0 1 0 0,0-1-1 0 0,0 0 1 0 0,0 0 0 0 0,-1 0-1 0 0,0-1 1 0 0,0 0-1 0 0,0 0 1 0 0,-1-1-1 0 0,1 0-176 0 0,11-15 479 0 0,-1 0 0 0 0,-1-2 0 0 0,-1 0 0 0 0,-1 0 0 0 0,-1-1 0 0 0,0-5-479 0 0,5-9 147 0 0,-8 22-171 0 0,-1 0-1 0 0,-1 0 1 0 0,0-1-1 0 0,-2 0 1 0 0,0 0-1 0 0,-1-1 1 0 0,0 1-1 0 0,-2-1 1 0 0,0 0-1 0 0,-1 1 1 0 0,-1-13 24 0 0,-1 26-39 0 0,0 1 1 0 0,0 0-1 0 0,0 0 1 0 0,0-1-1 0 0,0 1 0 0 0,-1 0 1 0 0,0 0-1 0 0,0 1 1 0 0,0-1-1 0 0,0 0 1 0 0,-1 1-1 0 0,0-1 1 0 0,1 1-1 0 0,-1 0 0 0 0,0-1 1 0 0,0 1-1 0 0,-1 1 1 0 0,1-1-1 0 0,-1 1 1 0 0,1-1-1 0 0,-1 1 0 0 0,0 0 1 0 0,0 0-1 0 0,0 0 1 0 0,0 1-1 0 0,0 0 1 0 0,0 0-1 0 0,-1 0 1 0 0,1 0-1 0 0,0 0 0 0 0,0 1 1 0 0,-1 0-1 0 0,1 0 1 0 0,-1 0-1 0 0,1 0 1 0 0,0 1-1 0 0,0-1 0 0 0,-1 1 1 0 0,1 0-1 0 0,0 1 1 0 0,0-1-1 0 0,0 1 1 0 0,0 0-1 0 0,0 0 1 0 0,0 0-1 0 0,1 0 0 0 0,-2 1 39 0 0,-4 4-94 0 0,0-1 0 0 0,1 1 0 0 0,0 1 0 0 0,0-1 0 0 0,0 1 0 0 0,1 1 0 0 0,0 0 0 0 0,1 0 0 0 0,0 0 0 0 0,0 0 0 0 0,1 1 0 0 0,0 0 0 0 0,1 0 0 0 0,0 1 0 0 0,0-1 0 0 0,1 1 0 0 0,1 0 0 0 0,0 0 0 0 0,0 0 0 0 0,1 8 94 0 0,6 37-2663 0 0,10-21-4649 0 0,-6-23 106 0 0</inkml:trace>
  <inkml:trace contextRef="#ctx0" brushRef="#br0" timeOffset="13035.088">5105 608 3793 0 0,'0'0'804'0'0,"0"0"-39"0"0,0 0 301 0 0,0 0 198 0 0,0 0-70 0 0,0 0-285 0 0,0 0-338 0 0,0 0-223 0 0,0 0-112 0 0,0 0-70 0 0,0 0-40 0 0,0 0-4 0 0,-7 31 14 0 0,-22 96 49 0 0,30-81 226 0 0,3-44-290 0 0,-1 1 34 0 0,0-1 0 0 0,1 0 1 0 0,-1 0-1 0 0,1 0 0 0 0,-1-1 0 0 0,1 1 0 0 0,0-1 0 0 0,0 0 0 0 0,0 0 0 0 0,-1 0 0 0 0,1-1 1 0 0,0 1-1 0 0,0-1 0 0 0,0 0 0 0 0,0 0 0 0 0,0 0 0 0 0,0-1 0 0 0,0 1 0 0 0,0-1 1 0 0,0 0-1 0 0,0 0 0 0 0,-1 0 0 0 0,1-1 0 0 0,0 1 0 0 0,-1-1 0 0 0,1 0 0 0 0,0 0-155 0 0,4-3 351 0 0,1 0 0 0 0,-1-1 0 0 0,1 1 0 0 0,-1-2 0 0 0,-1 1 0 0 0,0-1 0 0 0,1 0 0 0 0,-2 0 0 0 0,1-1 0 0 0,1-4-351 0 0,54-87 2889 0 0,-58 185-3256 0 0,-21 254-1651 0 0,16-292 1660 0 0,-2 0 1 0 0,-2-1-1 0 0,-3 0 0 0 0,-1 0 1 0 0,-9 23 357 0 0,16-61 20 0 0,-1 0 0 0 0,0-1 0 0 0,0 1 0 0 0,-1 0 0 0 0,0-1 0 0 0,-1 0 0 0 0,1 0 0 0 0,-2 0 0 0 0,1-1 0 0 0,-1 1 0 0 0,0-1 0 0 0,-1-1 0 0 0,1 1 0 0 0,-1-1 0 0 0,-1 0 0 0 0,1-1 0 0 0,-1 0 0 0 0,0 0 0 0 0,0 0 0 0 0,0-1 0 0 0,-1-1-20 0 0,-61 9 419 0 0,68-11-394 0 0,0-1-1 0 0,0-1 1 0 0,0 1-1 0 0,0 0 1 0 0,0 0 0 0 0,0-1-1 0 0,1 1 1 0 0,-1-1-1 0 0,0 1 1 0 0,0-1 0 0 0,0 0-1 0 0,1 0 1 0 0,-1 0-1 0 0,0 0 1 0 0,1 0 0 0 0,-1 0-1 0 0,1 0 1 0 0,-1-1-1 0 0,1 1 1 0 0,0 0 0 0 0,0-1-1 0 0,-1 1 1 0 0,1-1-1 0 0,0 0 1 0 0,0 1 0 0 0,0-1-1 0 0,1 0 1 0 0,-1 0-1 0 0,0 1 1 0 0,1-1 0 0 0,-1 0-1 0 0,1 0 1 0 0,-1 0-1 0 0,1 0 1 0 0,0-1-25 0 0,0-5 21 0 0,0 0-1 0 0,1 0 1 0 0,0 0 0 0 0,1 1-1 0 0,-1-1 1 0 0,1 0 0 0 0,1 1-1 0 0,0 0 1 0 0,0-1-1 0 0,0 1 1 0 0,1 0 0 0 0,0 0-1 0 0,0 1 1 0 0,1-1 0 0 0,0 1-1 0 0,0 0 1 0 0,6-5-21 0 0,112-89 189 0 0,-86 73-153 0 0,105-57-283 0 0,-110 72-3412 0 0,1 2-3736 0 0,-27 10-2211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32.5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0 0 0 0,'0'0'321'0'0,"0"0"-45"0"0,0 0 126 0 0,0 0 461 0 0,0 0 557 0 0,0 0 371 0 0,0 0 67 0 0,0 0-162 0 0,0 0-264 0 0,0 0-269 0 0,6 10-217 0 0,43 91 1851 0 0,-15 113 151 0 0,-33 75-1750 0 0,0-287-1157 0 0,1 0 0 0 0,-1-1 0 0 0,1 1 1 0 0,-1 0-1 0 0,1-1 0 0 0,0 1 0 0 0,-1-1 1 0 0,1 0-1 0 0,0 0 0 0 0,0 1 0 0 0,0-1 0 0 0,0 0 1 0 0,0-1-1 0 0,1 1 0 0 0,-1 0 0 0 0,0-1 1 0 0,0 1-1 0 0,0-1 0 0 0,1 0 0 0 0,-1 1 0 0 0,0-1 1 0 0,1 0-1 0 0,-1 0 0 0 0,0-1 0 0 0,0 1 1 0 0,1 0-1 0 0,-1-1 0 0 0,0 0 0 0 0,0 1 0 0 0,0-1 1 0 0,0 0-1 0 0,0 0 0 0 0,0 0 0 0 0,0 0 1 0 0,1-1-42 0 0,-1 1 2 0 0,26-7 251 0 0,139-24 192 0 0,186 2 248 0 0,-230 15-437 0 0,465-40 546 0 0,-196 33-583 0 0,12-18-219 0 0,134-23 222 0 0,-395 23 9 0 0,-92 32-62 0 0,4 5-58 0 0,-54 3-80 0 0,-1 0 30 0 0,0 0 31 0 0,0 0 42 0 0,0 0 32 0 0,0 0 30 0 0,0 0 38 0 0,0 0 14 0 0,-16-16 491 0 0,5 7-661 0 0,1-1 1 0 0,-1-1 0 0 0,2 0-1 0 0,0 0 1 0 0,0-1 0 0 0,1 0-1 0 0,0-1 1 0 0,1 0 0 0 0,1 0-1 0 0,-3-7-78 0 0,-16-75-596 0 0,24 92-879 0 0,1 2-1676 0 0,1 0-3925 0 0,-1 1-4349 0 0</inkml:trace>
  <inkml:trace contextRef="#ctx0" brushRef="#br0" timeOffset="676.934">1628 693 2561 0 0,'0'0'1204'0'0,"0"0"-73"0"0,0 0 54 0 0,0 0 253 0 0,0 0 266 0 0,0 0 50 0 0,0 0-134 0 0,0 0-227 0 0,0 0-289 0 0,0 0-236 0 0,0 0-186 0 0,0 0-108 0 0,-23 36-58 0 0,-72 117-37 0 0,51-52 335 0 0,-35 127 191 0 0,-22-28-673 0 0,79-164-198 0 0,21-36-114 0 0,1 0 2 0 0,0 0 5 0 0,0 0 14 0 0,0 0 26 0 0,0 0 36 0 0,27-38 729 0 0,131-208-135 0 0,53-43-634 0 0,-184 255-58 0 0,-22 25-4 0 0,1 1 0 0 0,1-1 0 0 0,0 1 0 0 0,0 1 0 0 0,0-1-1 0 0,1 1 1 0 0,0 1 0 0 0,0 0 0 0 0,1 0 0 0 0,0 0 0 0 0,0 1 0 0 0,4-2-1 0 0,-11 8-4 0 0,0 0 1 0 0,0 0-1 0 0,-1 0 0 0 0,1 0 1 0 0,-1 1-1 0 0,1-1 1 0 0,-1 0-1 0 0,1 1 0 0 0,-1-1 1 0 0,0 1-1 0 0,0-1 0 0 0,1 1 1 0 0,-1 0-1 0 0,0-1 0 0 0,-1 1 1 0 0,1 0-1 0 0,0 0 0 0 0,0 0 1 0 0,-1 0-1 0 0,1 0 0 0 0,-1-1 1 0 0,0 1-1 0 0,1 0 0 0 0,-1 1 4 0 0,0-2 1 0 0,63 241 425 0 0,11-21-145 0 0,-70-159-246 0 0,-4-61-120 0 0,0-1-55 0 0,0 0-81 0 0,0 0-92 0 0,0 0-79 0 0,-2-48-8202 0 0,-12 15-3802 0 0,10 25 11496 0 0</inkml:trace>
  <inkml:trace contextRef="#ctx0" brushRef="#br0" timeOffset="919.372">1304 1208 2505 0 0,'0'0'1807'0'0,"0"0"-308"0"0,0 0 82 0 0,0 0 448 0 0,0 0 283 0 0,0 0-74 0 0,0 0-375 0 0,0 0-413 0 0,0 0-303 0 0,35-3-223 0 0,113-11-156 0 0,11-9 820 0 0,-57 10-1023 0 0,5-1-968 0 0,-37 7-3561 0 0,-53 4-2507 0 0,-7-1-4927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2.1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2 463 4377 0 0,'0'0'2087'0'0,"0"0"-587"0"0,0 0-245 0 0,0 0 168 0 0,0 0 211 0 0,0 0 56 0 0,0 0-122 0 0,0 0-234 0 0,0 0-186 0 0,0 0-85 0 0,0 0-48 0 0,0 0-83 0 0,0 0-109 0 0,-2-12 412 0 0,51-154 996 0 0,-36 132-2123 0 0,-4 7-96 0 0,2 1-1 0 0,1 1 1 0 0,1 0 0 0 0,1 0 0 0 0,1 2 0 0 0,1 0 0 0 0,1 0 0 0 0,1 2-1 0 0,13-12-11 0 0,-30 33-124 0 0,1 0 0 0 0,-1 0 0 0 0,1 0 0 0 0,-1 0 0 0 0,1 1 0 0 0,-1-1 0 0 0,0 0 0 0 0,1 1 0 0 0,-1-1 0 0 0,1 1 0 0 0,-1-1 0 0 0,0 1 0 0 0,0 0 0 0 0,1-1 0 0 0,-1 1 0 0 0,0 0 0 0 0,0 0 0 0 0,0 0 0 0 0,0 0 0 0 0,0 0 0 0 0,0 0 0 0 0,0 0 0 0 0,0 0 0 0 0,0 0 0 0 0,0 1 0 0 0,-1-1 0 0 0,1 0 0 0 0,0 0 0 0 0,-1 1 0 0 0,1-1 0 0 0,-1 1 0 0 0,0-1 0 0 0,1 0 0 0 0,-1 1-1 0 0,0-1 1 0 0,0 1 0 0 0,0-1 0 0 0,0 1 0 0 0,0-1 0 0 0,0 0 0 0 0,0 1 0 0 0,-1-1 0 0 0,1 1 0 0 0,-1 0 124 0 0,4 18-3244 0 0,0-5-3128 0 0,-3-3-4084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4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13939 0 0,'0'0'1162'0'0,"0"0"-316"0"0,0 0-311 0 0,0 0-3 0 0,0 0 174 0 0,0 0 146 0 0,0 0-16 0 0,0 0-220 0 0,0 0-258 0 0,0 0-226 0 0,0 0-160 0 0,0 0-91 0 0,11 0-592 0 0,18 12-1987 0 0,-12-4-4870 0 0,-8-6-1822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2:16.60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161 929 1816 0 0,'0'0'2753'0'0,"0"0"-802"0"0,0 0-423 0 0,0 0 63 0 0,0 0 192 0 0,0 0 78 0 0,0 0-215 0 0,0 0-408 0 0,0 0-403 0 0,0 0-332 0 0,0 0-214 0 0,-3-2-115 0 0,-6-3 5 0 0,21 18 168 0 0,5 7 19 0 0,94 182 674 0 0,-93-163-1778 0 0,-1 1 0 0 0,-2 1 0 0 0,-2 1 0 0 0,7 38 738 0 0,-16-42-4250 0 0,-2-1-7417 0 0,-2-30 10636 0 0</inkml:trace>
  <inkml:trace contextRef="#ctx0" brushRef="#br0" timeOffset="428.123">0 947 0 0 0,'0'0'272'0'0,"0"0"550"0"0,0 0 68 0 0,0 0 156 0 0,0 0 270 0 0,0 0 137 0 0,0 0-93 0 0,0 0-227 0 0,0 0-200 0 0,0 0-92 0 0,22-32-83 0 0,71-102-76 0 0,-25 69 211 0 0,-53 57-727 0 0,2-2-24 0 0,1 0-1 0 0,1 1 0 0 0,0 1 0 0 0,0 1 1 0 0,0 1-1 0 0,1 0 0 0 0,0 1 0 0 0,0 2 0 0 0,0 0 1 0 0,13 0-142 0 0,-30 3 13 0 0,0 0 0 0 0,0 0 1 0 0,0 1-1 0 0,1 0 0 0 0,-1-1 1 0 0,0 1-1 0 0,0 0 0 0 0,0 1 1 0 0,-1-1-1 0 0,1 0 0 0 0,0 1 1 0 0,0 0-1 0 0,-1-1 0 0 0,1 1 1 0 0,-1 0-1 0 0,1 0 0 0 0,-1 1 1 0 0,0-1-1 0 0,0 0 0 0 0,0 1 1 0 0,0-1-1 0 0,-1 1 0 0 0,1 0 1 0 0,0-1-1 0 0,-1 1 0 0 0,0 0 1 0 0,0 0-1 0 0,0 0 0 0 0,0 0 1 0 0,0 0-1 0 0,-1 0 0 0 0,1 0 1 0 0,-1 1-1 0 0,0-1 0 0 0,0 0 1 0 0,0 3-14 0 0,-17 118 569 0 0,11-107-685 0 0,0-1-1 0 0,0 0 0 0 0,-2 0 1 0 0,0-1-1 0 0,0 0 0 0 0,-2 0 1 0 0,0-1-1 0 0,0 0 0 0 0,-1-1 1 0 0,-1 0-1 0 0,0-1 1 0 0,-1 0-1 0 0,-4 2 117 0 0,-1-8-2051 0 0,12-5-1240 0 0,-1-1-3760 0 0,7 0 5933 0 0</inkml:trace>
  <inkml:trace contextRef="#ctx0" brushRef="#br0" timeOffset="679.51">624 907 5081 0 0,'0'0'1482'0'0,"0"0"-297"0"0,0 0-110 0 0,0 0 29 0 0,0 0-73 0 0,0 0-244 0 0,0 0-311 0 0,0 0-228 0 0,-16 31-136 0 0,-47 98-78 0 0,46-67-46 0 0,18-53-4 0 0,0-5-5 0 0,-1 0 0 0 0,0-1 0 0 0,1 1 0 0 0,0 0 0 0 0,0 0 0 0 0,0-1 0 0 0,1 1 0 0 0,-1-1 0 0 0,1 1 0 0 0,0-1 0 0 0,-1 1 0 0 0,2-1 1 0 0,-1 0-1 0 0,0 0 0 0 0,1 0 0 0 0,-1 0 0 0 0,1-1 0 0 0,0 1 0 0 0,0-1 0 0 0,0 1 0 0 0,0-1 0 0 0,0 0 0 0 0,1 0 0 0 0,-1 0 0 0 0,1-1 0 0 0,-1 1 0 0 0,1-1 1 0 0,0 0-1 0 0,-1 0 0 0 0,1 0 0 0 0,0-1 0 0 0,0 1 0 0 0,0-1 21 0 0,1 0 94 0 0,0 0-1 0 0,-1 0 1 0 0,1-1 0 0 0,-1 1-1 0 0,1-1 1 0 0,-1 0 0 0 0,1-1-1 0 0,-1 1 1 0 0,0-1 0 0 0,1 0-1 0 0,-1 0 1 0 0,0 0 0 0 0,0 0-1 0 0,-1-1 1 0 0,1 0 0 0 0,0 0 0 0 0,-1 0-1 0 0,1 0 1 0 0,-1 0 0 0 0,2-4-94 0 0,4-4 390 0 0,0-1 1 0 0,-1 0 0 0 0,-1 0 0 0 0,0 0 0 0 0,-1-1 0 0 0,0 0-1 0 0,-1-1 1 0 0,0 1 0 0 0,-1-1 0 0 0,-1 0 0 0 0,0 0 0 0 0,-1 0 0 0 0,-1 0-1 0 0,0-1 1 0 0,-1-8-391 0 0,0 18 45 0 0,-1 0 1 0 0,0 0-1 0 0,0 0 0 0 0,0 0 0 0 0,-1 0 1 0 0,1 0-1 0 0,-1 0 0 0 0,0 1 0 0 0,-1-1 1 0 0,1 1-1 0 0,-1-1 0 0 0,0 1 0 0 0,0 0 1 0 0,0 0-1 0 0,-1 0 0 0 0,1 1 0 0 0,-1-1 1 0 0,-2-1-46 0 0,3 3-112 0 0,1 0 1 0 0,0 1 0 0 0,-1-1 0 0 0,1 1-1 0 0,-1 0 1 0 0,0 0 0 0 0,1 0 0 0 0,-1 0-1 0 0,0 0 1 0 0,0 0 0 0 0,0 1 0 0 0,0-1-1 0 0,1 1 1 0 0,-1 0 0 0 0,0 0 0 0 0,0 0 0 0 0,0 0-1 0 0,0 0 1 0 0,0 1 0 0 0,0-1 0 0 0,-2 2 111 0 0,-11 10-3700 0 0,8 0-3147 0 0,4-5-717 0 0</inkml:trace>
  <inkml:trace contextRef="#ctx0" brushRef="#br0" timeOffset="992.263">934 833 9298 0 0,'0'0'1662'0'0,"0"0"-467"0"0,0 0-141 0 0,0 0 5 0 0,0 0-94 0 0,0 0-243 0 0,0 0-295 0 0,0 0-181 0 0,0 0-66 0 0,0 0-32 0 0,0 0-36 0 0,0 0-14 0 0,0 0-23 0 0,4 17-20 0 0,17 80-14 0 0,-5-61-609 0 0,-11-30-3461 0 0,1-4-3949 0 0,-5-2 3216 0 0</inkml:trace>
  <inkml:trace contextRef="#ctx0" brushRef="#br0" timeOffset="1198.756">739 542 0 0 0,'0'0'0'0'0,"0"0"0"0"0,0 0 0 0 0,0 0 0 0 0</inkml:trace>
  <inkml:trace contextRef="#ctx0" brushRef="#br0" timeOffset="1665.96">1136 877 3113 0 0,'0'0'1453'0'0,"0"0"-71"0"0,0 0 282 0 0,0 0 267 0 0,0 0-22 0 0,0 0-329 0 0,0 0-406 0 0,0 0-279 0 0,0 0-157 0 0,0 0-119 0 0,0 0-103 0 0,0 0-81 0 0,0 0-62 0 0,2-30-38 0 0,7-134 200 0 0,3 97-130 0 0,-11 68-475 0 0,1-1 0 0 0,-1 1-1 0 0,1-1 1 0 0,-1 1-1 0 0,1 0 1 0 0,-1-1-1 0 0,0 1 1 0 0,1 0-1 0 0,-1 0 1 0 0,0 0 0 0 0,0 0-1 0 0,0 0 1 0 0,1 0-1 0 0,-1 1 1 0 0,-1-1-1 0 0,1 0 1 0 0,0 0-1 0 0,0 1 1 0 0,0-1 0 0 0,-1 1-1 0 0,1-1 1 0 0,0 1-1 0 0,-1-1 1 0 0,1 1-1 0 0,-1-1 1 0 0,0 1-1 0 0,0-1 1 0 0,1 1 70 0 0,0 3-8 0 0,1 1 0 0 0,0-1 0 0 0,0 0 0 0 0,0 1 0 0 0,1-1 1 0 0,0 0-1 0 0,0-1 0 0 0,0 1 0 0 0,0 0 0 0 0,1-1 0 0 0,0 0 0 0 0,0 0 0 0 0,0 0 0 0 0,0 0 0 0 0,1-1 1 0 0,-1 1-1 0 0,1-1 0 0 0,0 0 0 0 0,0-1 0 0 0,0 1 0 0 0,1-1 0 0 0,-1 0 0 0 0,0 0 0 0 0,1-1 0 0 0,-1 0 1 0 0,1 0-1 0 0,1 0 8 0 0,-5-3 174 0 0,1 0 0 0 0,-1 0 0 0 0,0 0 0 0 0,0 0 0 0 0,-1 0 0 0 0,1-1 0 0 0,0 1 0 0 0,-1 0 0 0 0,1-1 0 0 0,-1 0 0 0 0,0 1 0 0 0,0-1 0 0 0,0 0 0 0 0,0 0 0 0 0,0 0 0 0 0,-1 1 0 0 0,1-1 0 0 0,-1 0 0 0 0,0-1-174 0 0,12-102 2074 0 0,-2 12-4067 0 0,5 33-9431 0 0,-14 57 2589 0 0</inkml:trace>
  <inkml:trace contextRef="#ctx0" brushRef="#br0" timeOffset="1977.504">1477 1 3361 0 0,'0'0'2815'0'0,"0"0"-1340"0"0,0 0-496 0 0,0 0 157 0 0,0 0 206 0 0,0 0 77 0 0,0 0-152 0 0,0 0-287 0 0,0 0-191 0 0,0 0-102 0 0,0 0-71 0 0,0 0-92 0 0,6 19-82 0 0,33 92 187 0 0,94 157-206 0 0,-107-194-3086 0 0,-23-58-2578 0 0,-2 1-4357 0 0,-1-14 8216 0 0</inkml:trace>
  <inkml:trace contextRef="#ctx0" brushRef="#br0" timeOffset="2184.358">1376 244 4185 0 0,'0'0'1319'0'0,"0"0"-283"0"0,0 0-14 0 0,0 0 65 0 0,0 0-51 0 0,0 0-159 0 0,0 0-186 0 0,0 0-164 0 0,30-13-104 0 0,97-40-105 0 0,-36 11 480 0 0,-53 24-2812 0 0,-8 7-4666 0 0,-24 8 2055 0 0</inkml:trace>
  <inkml:trace contextRef="#ctx0" brushRef="#br0" timeOffset="2551.562">847 251 10570 0 0,'0'0'2305'0'0,"0"0"-428"0"0,0 0-144 0 0,0 0-34 0 0,0 0-177 0 0,0 0-362 0 0,0 0-381 0 0,0 0-286 0 0,0 0-160 0 0,0 0-67 0 0,0 0-95 0 0,0 0-67 0 0,0 0-60 0 0,0 0-72 0 0,0 0-68 0 0,0 0-99 0 0,15 5-3667 0 0,-5-2-4553 0 0,-5-3-2045 0 0</inkml:trace>
  <inkml:trace contextRef="#ctx0" brushRef="#br0" timeOffset="3174.505">1173 1264 10538 0 0,'0'0'1337'0'0,"0"0"-571"0"0,0 0-215 0 0,0 0 89 0 0,0 0 152 0 0,0 0 62 0 0,0 0-102 0 0,0 0-154 0 0,0 0-101 0 0,0 0-38 0 0,0 0 10 0 0,0 0 6 0 0,0 0-24 0 0,8 33-55 0 0,24 104-77 0 0,34 64 470 0 0,-23-70-127 0 0,-22-67-1957 0 0,0-1-5479 0 0,-19-56-1870 0 0,-2-6 4012 0 0</inkml:trace>
  <inkml:trace contextRef="#ctx0" brushRef="#br0" timeOffset="3591.827">1052 1278 4137 0 0,'0'0'1181'0'0,"0"0"-254"0"0,0 0 18 0 0,0 0 169 0 0,0 0 68 0 0,0 0-155 0 0,0 0-298 0 0,0 0-239 0 0,0 0-147 0 0,0 0-95 0 0,0 0-48 0 0,0 0-10 0 0,35-27 1 0 0,111-85 25 0 0,-143 109-195 0 0,-1 0-1 0 0,1 0 1 0 0,1 0-1 0 0,-1 1 1 0 0,0-1 0 0 0,1 1-1 0 0,-1 0 1 0 0,1 0-1 0 0,-1 0 1 0 0,1 0-1 0 0,0 0 1 0 0,0 1 0 0 0,0 0-1 0 0,0 0 1 0 0,0 0-1 0 0,0 0 1 0 0,0 1-1 0 0,1-1 1 0 0,1 1-21 0 0,7 1 109 0 0,3-1 60 0 0,-10-1-125 0 0,0 0-1 0 0,0 0 1 0 0,0 0 0 0 0,0 1-1 0 0,1 0 1 0 0,-1 0 0 0 0,0 0-1 0 0,0 1 1 0 0,0 0 0 0 0,0 0-1 0 0,0 1 1 0 0,0 0 0 0 0,-1 0-1 0 0,1 0 1 0 0,0 0 0 0 0,-1 1-1 0 0,0 0 1 0 0,1 0 0 0 0,-1 1-1 0 0,0-1 1 0 0,-1 1 0 0 0,1 0-1 0 0,-1 0 1 0 0,0 1 0 0 0,0 0-1 0 0,0-1 1 0 0,0 1 0 0 0,-1 0-1 0 0,0 1-43 0 0,0 3 114 0 0,0 1-1 0 0,-1 0 1 0 0,0 1 0 0 0,0-1-1 0 0,-1 0 1 0 0,-1 0 0 0 0,0 1-1 0 0,0-1 1 0 0,-1 0-1 0 0,0 1 1 0 0,-1-1 0 0 0,0 0-1 0 0,-1 0 1 0 0,0 0 0 0 0,0-1-1 0 0,-1 1 1 0 0,0-1-1 0 0,-1 1 1 0 0,0-2 0 0 0,-5 8-114 0 0,-4 7-51 0 0,-1-1 1 0 0,-1 0 0 0 0,-1-1 0 0 0,-1-1 0 0 0,-1 0-1 0 0,-17 13 51 0 0,-2-8-2204 0 0,10-14-7168 0 0,21-10 3922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  <inkml:brush xml:id="br3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2" timeOffset="41305.342">3954 4477 0 0 0,'0'0'576'0'0,"0"0"328"0"0,0 0 113 0 0,0-3-4 0 0,0-5 203 0 0,-7-3 11172 0 0,-4 22-12296 0 0,-91 132 950 0 0,20-26-634 0 0,0 17-193 0 0,-12 23-15 0 0,-17-21 69 0 0,34-42-140 0 0,-49 81-102 0 0,53-79-19 0 0,39-48 22 0 0,-59 74 56 0 0,24-48 4 0 0,18-16-28 0 0,-30 56-66 0 0,38-65 50 0 0,11-4 22 0 0,15-20-42 0 0,0-3 296 0 0,8-11-453 0 0,29-33-7240 0 0,-14 14 1870 0 0,1 1-1726 0 0</inkml:trace>
  <inkml:trace contextRef="#ctx0" brushRef="#br2" timeOffset="42379.415">3925 4488 0 0 0,'0'0'984'0'0,"-4"7"7505"0"0,-1-7-7610 0 0,-57 0 6064 0 0,-79-25-3687 0 0,57-2-1412 0 0,81 26-1677 0 0,-1 0-196 0 0,21 15-222 0 0,28 42 245 0 0,-3 2 1 0 0,-2 3-1 0 0,10 23 6 0 0,8 77 20 0 0,-42-92 17 0 0,-12-62 239 0 0,-2-19 535 0 0,-1-19-280 0 0,-1 22-506 0 0,17-192 393 0 0,-6 153-1334 0 0,18-61 1305 0 0,-15 75-5505 0 0,3 1-5445 0 0,-13 28 2382 0 0</inkml:trace>
  <inkml:trace contextRef="#ctx0" brushRef="#br3" timeOffset="107963.067">2520 5905 0 0 0,'0'0'760'0'0,"0"0"406"0"0,0 0 223 0 0,0 0 236 0 0,0 0 216 0 0,0 0 23 0 0,0 0-191 0 0,0 0-254 0 0,0 0-248 0 0,0 0-213 0 0,-2-1-122 0 0,37-5 4200 0 0,30 15-3465 0 0,-49 1-1421 0 0,-1 1 0 0 0,0 0 0 0 0,-1 2 0 0 0,-1-1 1 0 0,1 2-1 0 0,-2 0 0 0 0,0 0 0 0 0,-1 1 1 0 0,0 1-1 0 0,-1-1 0 0 0,-1 3-150 0 0,49 63 385 0 0,42 27-49 0 0,-88-97-298 0 0,39 18 206 0 0,-50-29-216 0 0,-1 0 17 0 0,0 0 23 0 0,0 0-48 0 0,-8-36-3822 0 0,5 27-274 0 0,0-1-3520 0 0,2 6-1055 0 0</inkml:trace>
  <inkml:trace contextRef="#ctx0" brushRef="#br3" timeOffset="108498.71">3168 5905 0 0 0,'0'0'1720'0'0,"0"0"170"0"0,0 0-96 0 0,0 0-287 0 0,0 0-291 0 0,0 0-201 0 0,0 0-91 0 0,0 0-41 0 0,0 0 1 0 0,-1-4-13 0 0,-4-13-55 0 0,-3 12 3617 0 0,-10 9-3370 0 0,17-3-660 0 0,-87 47 1133 0 0,-221 109-101 0 0,-4-44-323 0 0,279-97-940 0 0,34-16-213 0 0,0 0-26 0 0,6 18-1272 0 0,17-14-2720 0 0,-8-4-4393 0 0,-13 0 7076 0 0,2 0-6964 0 0</inkml:trace>
  <inkml:trace contextRef="#ctx0" brushRef="#br3" timeOffset="115657.36">2294 6402 0 0 0,'0'0'891'0'0,"0"0"10"0"0,0 0-150 0 0,0 0-195 0 0,0 0-160 0 0,0 0-65 0 0,-23 13 7 0 0,-107 56 496 0 0,-71 49 3123 0 0,-308 194 2133 0 0,256-165-5112 0 0,202-110-891 0 0,52-36-94 0 0,0 1-1 0 0,-1-1 1 0 0,1 0-1 0 0,0 0 1 0 0,-1 0-1 0 0,1 0 1 0 0,0-1-1 0 0,0 1 1 0 0,0 0-1 0 0,0 0 1 0 0,0 0-1 0 0,0-1 1 0 0,0 1-1 0 0,0 0 1 0 0,0-1-1 0 0,0 1 1 0 0,1-1-1 0 0,-1 0 1 0 0,0 1-1 0 0,0-1 1 0 0,0 0-1 0 0,1 0 1 0 0,-1 1-1 0 0,0-1 1 0 0,0 0-1 0 0,1 0 1 0 0,-1 0-1 0 0,0-1 1 0 0,0 1-1 0 0,1 0 1 0 0,-1 0-1 0 0,1-1 8 0 0,40-1 227 0 0,-1-2 0 0 0,1-2 0 0 0,-1-2 0 0 0,0-2 0 0 0,18-7-227 0 0,206-27 297 0 0,-185 35-257 0 0,-26 2-274 0 0,-61 29 156 0 0,-170 126 221 0 0,142-119-239 0 0,-1-2 0 0 0,0-1 0 0 0,-2-2 0 0 0,-21 9 96 0 0,-19 13-256 0 0,-439 270 300 0 0,-109 44 2190 0 0,407-224-974 0 0,265-143-2238 0 0,28-26-1283 0 0,-31 0-7413 0 0,-33 25 2516 0 0</inkml:trace>
  <inkml:trace contextRef="#ctx0" brushRef="#br3" timeOffset="116660.136">2130 6439 0 0 0,'0'0'200'0'0,"0"0"631"0"0,0 0 258 0 0,0 0 100 0 0,-4 0 3931 0 0,-14 0-937 0 0,-2 0-1399 0 0,-29 0 1357 0 0,40 0-3907 0 0,0-1-1 0 0,0 0 1 0 0,1 0-1 0 0,-1-1 1 0 0,1 0-1 0 0,-1-1 1 0 0,1 0-1 0 0,0 0 1 0 0,0-1 0 0 0,0 0-1 0 0,-7-4-233 0 0,-27-18 739 0 0,41 26-748 0 0,0 1-1 0 0,0 0 1 0 0,0-1 0 0 0,-1 1 0 0 0,1 0-1 0 0,0 0 1 0 0,0 0 0 0 0,0-1 0 0 0,0 1-1 0 0,0 0 1 0 0,1 0 0 0 0,-1 0 0 0 0,0 1-1 0 0,0-1 1 0 0,1 0 0 0 0,-1 0 0 0 0,1 0-1 0 0,-1 0 1 0 0,1 1 0 0 0,-1-1 0 0 0,1 0-1 0 0,0 1 1 0 0,-1-1 0 0 0,1 0 0 0 0,0 1-1 0 0,0-1 1 0 0,0 0 0 0 0,0 1 0 0 0,0-1-1 0 0,1 0 1 0 0,-1 0 0 0 0,0 1 0 0 0,1-1-1 0 0,-1 0 1 0 0,0 1 0 0 0,1-1 0 0 0,0 1 9 0 0,-1 3 4 0 0,0-1-8 0 0,-1 18-11 0 0,1-1 0 0 0,1 1 0 0 0,1-1 0 0 0,1 0-1 0 0,1 1 1 0 0,0-1 0 0 0,7 16 15 0 0,1-7-14 0 0,-2 2 1 0 0,-1-1-1 0 0,-1 1 1 0 0,-2 1-1 0 0,-1-1 1 0 0,-2 1-1 0 0,-1 12 14 0 0,-14-8 5 0 0,11-34 13 0 0,1-2 0 0 0,0-1 13 0 0,0 0 4 0 0,0 0-7 0 0,0 0 26 0 0,0 0 4 0 0,0 0 0 0 0,0 0 11 0 0,30-63 395 0 0,169-260 164 0 0,-119 197-2497 0 0,-63 106-776 0 0,-2 8-6123 0 0,-6 7-1718 0 0</inkml:trace>
  <inkml:trace contextRef="#ctx0" brushRef="#br2" timeOffset="147885.516">3958 4477 0 0 0,'86'10'536'0'0,"35"9"4404"0"0,91 14-911 0 0,122 19-1370 0 0,139 36-1667 0 0,-182-29-820 0 0,21-14-150 0 0,-162-15-14 0 0,39 6 93 0 0,71-33 119 0 0,-221 15-241 0 0,-16-14 130 0 0,-28 4 2022 0 0,-65-23-1175 0 0,6-29 90 0 0,-20-33 430 0 0,80 72-1399 0 0,-1 1 0 0 0,1 1 0 0 0,-1-1 0 0 0,0 1 1 0 0,0 0-1 0 0,-1 0 0 0 0,1 0 0 0 0,-1 0 0 0 0,1 1 0 0 0,-1 0 0 0 0,0 1 0 0 0,0-1 0 0 0,0 1 0 0 0,0 0 0 0 0,-5 0-77 0 0,11 1-86 0 0,-2 22-156 0 0,3 20 178 0 0,-14 127-37 0 0,-39-23-132 0 0,-1-69 217 0 0,53-77 15 0 0,0 0 0 0 0,0-1 0 0 0,0 1 0 0 0,0 0 0 0 0,1 0 0 0 0,-1-1 0 0 0,0 1 0 0 0,0 0 0 0 0,1 0 0 0 0,-1 0 0 0 0,0 0 0 0 0,0-1 0 0 0,1 1 0 0 0,-1 0 0 0 0,0 0 0 0 0,0 0 0 0 0,1 0 0 0 0,-1 0 0 0 0,0 0 0 0 0,0 0 0 0 0,1 0 0 0 0,-1 0 0 0 0,0 0 0 0 0,1 0 0 0 0,-1 0 1 0 0,0 0-1 0 0,1 0 0 0 0,-1 0 0 0 0,0 0 0 0 0,0 0 0 0 0,1 0 0 0 0,-1 0 0 0 0,0 0 0 0 0,0 0 0 0 0,1 0 0 0 0,-1 0 0 0 0,0 1 0 0 0,0-1 0 0 0,1 0 0 0 0,-1 0 0 0 0,0 0 0 0 0,0 1 0 0 0,1-1 0 0 0,-1 0 0 0 0,0 0 0 0 0,0 0 0 0 0,0 1 0 0 0,0-1 0 0 0,1 0 0 0 0,-1 0 0 0 0,0 1 0 0 0,0-1 1 0 0,0 0-1 0 0,0 1 0 0 0,0-1 0 0 0,0 0 0 0 0,0 0 0 0 0,0 1 0 0 0,0-1 0 0 0,0 0 0 0 0,0 1 1 0 0,179-90 232 0 0,-39 9-85 0 0,-132 74-321 0 0,0-1 383 0 0,-6-1-5778 0 0,-2 7-77 0 0,0 1-3284 0 0</inkml:trace>
  <inkml:trace contextRef="#ctx0" brushRef="#br2" timeOffset="169861.261">3222 6042 0 0 0,'0'0'0'0'0,"0"0"0"0"0,0 0 0 0 0,0 0 0 0 0,0 0 0 0 0,0 0 0 0 0,0 0 0 0 0</inkml:trace>
  <inkml:trace contextRef="#ctx0" brushRef="#br3" timeOffset="171556.221">3325 5927 0 0 0,'0'0'0'0'0,"0"0"0"0"0,0 0 0 0 0,0 0 0 0 0,0 0 0 0 0,0 0 0 0 0,0 0 0 0 0,0 0 0 0 0,0 0 0 0 0,0 0 0 0 0,0 0 0 0 0</inkml:trace>
  <inkml:trace contextRef="#ctx0" brushRef="#br3" timeOffset="173846.27">3069 6053 0 0 0,'-70'7'0'0'0,"-11"-3"0"0"0,7 36 0 0 0,13-11 0 0 0,66-30 8691 0 0,11-2-3368 0 0,32-6-2581 0 0,235-59 1877 0 0,143-64-2797 0 0,-180 62-1173 0 0,72-19 52 0 0,-129 38-516 0 0,150-59 87 0 0,-29 0 125 0 0,-104 51-283 0 0,-25-11 18 0 0,-93 47-68 0 0,5-2-13 0 0,24-16-50 0 0,87-25 63 0 0,-100 30-7 0 0,-46 25-5 0 0,-28 3-70 0 0,34-18 28 0 0,-49 24 119 0 0,-29 4 256 0 0,-169-13-505 0 0,96-7 70 0 0,-12-8 104 0 0,4 4-82 0 0,94 22 9 0 0,-2 29-551 0 0,19 70 346 0 0,-3-26 157 0 0,-3 1 0 0 0,-3-1 0 0 0,-4 1-1 0 0,-4 48 68 0 0,1-63-27 0 0,0-59 42 0 0,12-59 707 0 0,53-29-682 0 0,95-121 97 0 0,-83 113 2 0 0,-73 117-4225 0 0,-9 5-3404 0 0,1-12 422 0 0,0-6-530 0 0</inkml:trace>
  <inkml:trace contextRef="#ctx0" brushRef="#br3" timeOffset="177271.947">4247 5206 0 0 0,'0'0'213'0'0,"0"0"701"0"0,0 0 61 0 0,0 0-107 0 0,0 0-49 0 0,4 15-18 0 0,24 107 2992 0 0,-1-24 1419 0 0,-25-91 573 0 0,-6-15-2698 0 0,-1 2-4037 0 0,-14-37 1770 0 0,17-57-255 0 0,4 85-556 0 0,1 0-1 0 0,0 1 1 0 0,1-1-1 0 0,0 1 1 0 0,1 0-1 0 0,1 1 1 0 0,0-1-1 0 0,1 1 1 0 0,1 0-1 0 0,0 1 1 0 0,0 0-1 0 0,1 0 1 0 0,8-8-9 0 0,45-34-73 0 0,-60 53 64 0 0,0-1 0 0 0,0 1 0 0 0,-1 1 0 0 0,1-1 0 0 0,0 0 1 0 0,0 0-1 0 0,1 1 0 0 0,-1-1 0 0 0,0 1 0 0 0,0-1 1 0 0,0 1-1 0 0,0 0 0 0 0,0 0 0 0 0,1 0 0 0 0,-1 0 0 0 0,0 0 1 0 0,0 1-1 0 0,0-1 0 0 0,0 1 0 0 0,0-1 0 0 0,0 1 1 0 0,0 0-1 0 0,0 0 0 0 0,0 0 0 0 0,0 0 0 0 0,0 0 0 0 0,0 0 1 0 0,-1 0-1 0 0,1 1 0 0 0,0-1 0 0 0,0 2 9 0 0,0-1-46 0 0,-1 1 0 0 0,0 0-1 0 0,0-1 1 0 0,0 1 0 0 0,0 0 0 0 0,0 0-1 0 0,-1 0 1 0 0,1 0 0 0 0,-1 0-1 0 0,1 0 1 0 0,-1 0 0 0 0,0 0 0 0 0,-1 0-1 0 0,1 0 1 0 0,0 0 0 0 0,-1 0 0 0 0,1 0-1 0 0,-1-1 1 0 0,0 1 0 0 0,0 0 0 0 0,0 0-1 0 0,-1 0 1 0 0,0 0 46 0 0,-16 35-5573 0 0,16-32 2621 0 0,2 1-5296 0 0,0-6 3419 0 0</inkml:trace>
  <inkml:trace contextRef="#ctx0" brushRef="#br3" timeOffset="177688.223">4842 4760 1016 0 0,'0'0'1427'0'0,"0"0"50"0"0,0 0 206 0 0,0 0 260 0 0,0 0 102 0 0,0 0-224 0 0,0 0-425 0 0,0 0-388 0 0,0 0-262 0 0,0 0-150 0 0,0 0-47 0 0,0 0-15 0 0,0 0-50 0 0,-6 13-51 0 0,-45 100 1044 0 0,42-91-1227 0 0,3-7 929 0 0,2-6-3231 0 0,1-1-2825 0 0,-1 0-3921 0 0,4-8 4461 0 0</inkml:trace>
  <inkml:trace contextRef="#ctx0" brushRef="#br3" timeOffset="178376.765">4076 4963 0 0 0,'0'0'305'0'0,"0"0"925"0"0,0 0 181 0 0,0 0-87 0 0,0 0-97 0 0,0 0-56 0 0,0 0-32 0 0,0 0-17 0 0,0 0-22 0 0,10-8-65 0 0,31-22-67 0 0,65-2 3645 0 0,-35 13-3440 0 0,-52 10-799 0 0,-16 4 2190 0 0,-3 5-2513 0 0,-24-30 527 0 0,-60-58-2355 0 0,80 79-1200 0 0,2 4-2025 0 0,2 1-5931 0 0</inkml:trace>
  <inkml:trace contextRef="#ctx0" brushRef="#br1" timeOffset="191880.192">2520 3910 3129 0 0,'0'0'-3129'0'0</inkml:trace>
  <inkml:trace contextRef="#ctx0" brushRef="#br2" timeOffset="197694.487">3124 4591 0 0 0,'0'0'1040'0'0,"0"0"591"0"0,0 0 332 0 0,0 0 42 0 0,0 0-208 0 0,0 0-260 0 0,0 0-226 0 0,0 0-175 0 0,0 0-106 0 0,-3-6-102 0 0,-16-28 643 0 0,18 33-1464 0 0,0 1 1 0 0,-1-1-1 0 0,1 0 1 0 0,0 1 0 0 0,-1-1-1 0 0,1 1 1 0 0,-1-1-1 0 0,1 1 1 0 0,0 0-1 0 0,-1-1 1 0 0,1 1-1 0 0,-1 0 1 0 0,1 0 0 0 0,-1 0-1 0 0,1 0 1 0 0,-1 1-1 0 0,1-1 1 0 0,0 0-1 0 0,-1 0 1 0 0,1 1 0 0 0,-1-1-1 0 0,1 1 1 0 0,0-1-1 0 0,-1 1 1 0 0,1 0-1 0 0,0 0 1 0 0,0-1-1 0 0,-1 1 1 0 0,1 0 0 0 0,0 0-1 0 0,0 0 1 0 0,0 0-1 0 0,0 0 1 0 0,0 1-1 0 0,0-1 1 0 0,1 0 0 0 0,-2 1-108 0 0,-35 49-363 0 0,25-33 351 0 0,5-7 5 0 0,0-1-1 0 0,0 1 0 0 0,1 0 0 0 0,1 0 1 0 0,0 0-1 0 0,0 1 0 0 0,1 0 0 0 0,1 0 1 0 0,0 0-1 0 0,0 0 0 0 0,1 1 0 0 0,1 3 8 0 0,1-13-1 0 0,-1 0-10 0 0,0 1 0 0 0,1-1-1 0 0,0 1 1 0 0,0-1 0 0 0,0 1 0 0 0,0-1 0 0 0,0 1 0 0 0,1-1 0 0 0,-1 1 0 0 0,1-1-1 0 0,0 1 1 0 0,0-1 0 0 0,1 0 0 0 0,-1 0 0 0 0,1 1 0 0 0,-1-1 0 0 0,1 0 0 0 0,0 0 0 0 0,0 0-1 0 0,0-1 1 0 0,1 1 0 0 0,-1-1 0 0 0,1 1 0 0 0,-1-1 0 0 0,1 0 0 0 0,1 1 11 0 0,-1-1 29 0 0,1 0 0 0 0,0-1 0 0 0,0 0 0 0 0,0 1 0 0 0,0-1 0 0 0,0-1 0 0 0,0 1 0 0 0,0-1 0 0 0,0 1 0 0 0,0-1 0 0 0,0 0 0 0 0,0-1 0 0 0,0 1 0 0 0,0-1 1 0 0,1 1-1 0 0,-2-1 0 0 0,1-1 0 0 0,0 1 0 0 0,0 0 0 0 0,0-1 0 0 0,0 0 0 0 0,-1 0 0 0 0,1 0 0 0 0,-1 0 0 0 0,0-1 0 0 0,1 1 0 0 0,-1-1-29 0 0,75-89 842 0 0,-68 78-824 0 0,71-157 401 0 0,-72 147-450 0 0,-1 0 1 0 0,-1-1-1 0 0,-1 0 1 0 0,-1 0-1 0 0,-1-1 1 0 0,-1 1-1 0 0,-1-1 1 0 0,-2-15 30 0 0,0 31-109 0 0,-1 1 0 0 0,0 0 1 0 0,0 0-1 0 0,-1 0 0 0 0,0 0 0 0 0,0 0 1 0 0,-1 0-1 0 0,0 0 0 0 0,-1 1 1 0 0,0 0-1 0 0,-1-1 0 0 0,1 2 0 0 0,-1-1 1 0 0,-1 0-1 0 0,0 1 0 0 0,0 0 0 0 0,-4-3 109 0 0,8 8-66 0 0,0 1 0 0 0,-1-1 0 0 0,0 1 0 0 0,1 0 0 0 0,-1 0-1 0 0,1 0 1 0 0,-1 1 0 0 0,0-1 0 0 0,0 0 0 0 0,1 1 0 0 0,-1 0-1 0 0,0 0 1 0 0,0 0 0 0 0,0 0 0 0 0,1 0 0 0 0,-1 0 0 0 0,0 1-1 0 0,0 0 1 0 0,1-1 0 0 0,-1 1 0 0 0,0 0 0 0 0,1 0 0 0 0,-1 0-1 0 0,1 1 1 0 0,-1-1 0 0 0,1 0 0 0 0,0 1 0 0 0,-1 0 0 0 0,1 0-1 0 0,-1 0 67 0 0,-59 63-547 0 0,59-60 576 0 0,0 1-1 0 0,1 0 1 0 0,0-1 0 0 0,0 1-1 0 0,0 0 1 0 0,1 0 0 0 0,0 0-1 0 0,0 0 1 0 0,0 0 0 0 0,1 0 0 0 0,0 0-1 0 0,0 1 1 0 0,1-1 0 0 0,-1 0-1 0 0,1 0 1 0 0,1 0 0 0 0,-1 0-1 0 0,1 0 1 0 0,0-1 0 0 0,1 1 0 0 0,-1 0-1 0 0,1-1 1 0 0,0 0 0 0 0,0 1-1 0 0,1-1 1 0 0,-1 0 0 0 0,1-1-1 0 0,0 1 1 0 0,5 3-29 0 0,23 29 562 0 0,-2 2-1 0 0,-2 1 0 0 0,-1 1 1 0 0,14 32-562 0 0,-22-15 278 0 0,-17-32-3654 0 0,-5-27-9388 0 0,2-2 8939 0 0</inkml:trace>
  <inkml:trace contextRef="#ctx0" brushRef="#br2" timeOffset="198264.334">2924 3980 0 0 0,'0'0'1639'0'0,"0"0"380"0"0,0 0 192 0 0,0 0-149 0 0,0 0-386 0 0,0 0-421 0 0,0 0-300 0 0,0 0-116 0 0,0 0 4 0 0,0 0 9 0 0,2-2 4 0 0,8-3-398 0 0,0 1-1 0 0,1 1 0 0 0,-1-1 1 0 0,1 2-1 0 0,0-1 0 0 0,-1 2 0 0 0,1-1 1 0 0,0 1-1 0 0,0 1 0 0 0,2 0-457 0 0,18-2 286 0 0,155-20 679 0 0,-167 15 676 0 0,-19 6-1397 0 0,-6-18 693 0 0,-10-3-542 0 0,-33-33 54 0 0,-7 2-301 0 0,-14-16-2988 0 0,63 56-486 0 0,4-2-5792 0 0,2 11-443 0 0</inkml:trace>
  <inkml:trace contextRef="#ctx0" brushRef="#br1" timeOffset="202202.688">2699 6012 0 0 0,'0'0'436'0'0,"0"0"315"0"0,0 0 113 0 0,0 0-21 0 0,0 0-62 0 0,0-29 4821 0 0,-2-60-1051 0 0,-6-44-2370 0 0,-8-98-585 0 0,0 98-853 0 0,7-11-387 0 0,-1-114 492 0 0,-28 61-176 0 0,-12-10-273 0 0,17 38 32 0 0,9-23-150 0 0,7-7 225 0 0,1 59-168 0 0,-15-18 284 0 0,16 84-470 0 0,-37-267 408 0 0,34 174-324 0 0,1-94-97 0 0,-3 11 63 0 0,7 128-135 0 0,-2-21 72 0 0,-1 54-38 0 0,8 52 61 0 0,6 31-322 0 0,-3 15-7822 0 0,5-8 3606 0 0,0-1-1302 0 0,0 0-685 0 0</inkml:trace>
  <inkml:trace contextRef="#ctx0" brushRef="#br1" timeOffset="205127.782">2257 2378 0 0 0,'0'0'449'0'0,"-7"-7"2703"0"0,5 4 5579 0 0,2 2-8312 0 0,-7-31 5426 0 0,5 10-4769 0 0,-12-86 1224 0 0,15 83-2015 0 0,18-102 450 0 0,-7-281 456 0 0,-12 218-841 0 0,-16 79-142 0 0,2-29-156 0 0,0-14 15 0 0,1 65-20 0 0,-3-48 35 0 0,10-2 70 0 0,4 91 39 0 0,-3 48-82 0 0,6 0-5430 0 0,13 3 377 0 0,-1-3-4533 0 0,-3 0 3778 0 0</inkml:trace>
  <inkml:trace contextRef="#ctx0" brushRef="#br1" timeOffset="207135.442">1241 379 0 0 0,'0'0'599'0'0,"0"0"698"0"0,0 0 206 0 0,0 0 154 0 0,0 0 159 0 0,0 0 30 0 0,0 0-150 0 0,0 0-251 0 0,0 0-280 0 0,0 0-242 0 0,0 0-154 0 0,-4-4-90 0 0,2 2-656 0 0,2 1 5 0 0,0 1 1 0 0,0-1 0 0 0,0 0-1 0 0,-1 1 1 0 0,1-1 0 0 0,0 0 0 0 0,-1 1-1 0 0,1-1 1 0 0,-1 1 0 0 0,1-1 0 0 0,-1 1-1 0 0,1-1 1 0 0,-1 1 0 0 0,1-1-1 0 0,-1 1 1 0 0,1-1 0 0 0,-1 1 0 0 0,0 0-1 0 0,1-1 1 0 0,-1 1 0 0 0,0 0 0 0 0,1 0-1 0 0,-1-1 1 0 0,0 1 0 0 0,1 0-1 0 0,-1 0 1 0 0,0 0 0 0 0,1 0 0 0 0,-1 0-1 0 0,0 0 1 0 0,0 0 0 0 0,1 0 0 0 0,-1 0-1 0 0,0 0 1 0 0,1 0 0 0 0,-1 0-1 0 0,0 1 1 0 0,1-1 0 0 0,-1 0 0 0 0,0 0-1 0 0,1 1 1 0 0,-1-1 0 0 0,0 0 0 0 0,1 1-1 0 0,-1-1 1 0 0,1 1 0 0 0,-1-1-1 0 0,1 1 1 0 0,-1-1 0 0 0,1 1 0 0 0,-1-1-1 0 0,1 1 1 0 0,0 0 0 0 0,-1-1 0 0 0,1 1-1 0 0,0-1 1 0 0,-1 1 0 0 0,1 0-1 0 0,0-1 1 0 0,0 1 0 0 0,0 0 0 0 0,-1 0-1 0 0,1-1 1 0 0,0 1 0 0 0,0 0 0 0 0,0-1-1 0 0,0 1 1 0 0,0 0 0 0 0,0 0-29 0 0,-7 28 207 0 0,2 1 1 0 0,0 0 0 0 0,2 0 0 0 0,1 0-1 0 0,2 0 1 0 0,1 1 0 0 0,1-1-1 0 0,2 2-207 0 0,-3-20 4 0 0,0-1 0 0 0,2 1 0 0 0,-1-1-1 0 0,1 1 1 0 0,1-1 0 0 0,0 0 0 0 0,1 0-1 0 0,0-1 1 0 0,1 1 0 0 0,0-1 0 0 0,5 7-4 0 0,-9-16 33 0 0,0 0 1 0 0,0-1-1 0 0,0 0 1 0 0,0 1 0 0 0,0-1-1 0 0,0 0 1 0 0,0 0-1 0 0,0 0 1 0 0,0 0-1 0 0,0 0 1 0 0,0 0-1 0 0,0-1 1 0 0,0 1 0 0 0,0-1-1 0 0,0 1 1 0 0,0-1-1 0 0,-1 0 1 0 0,1 0-1 0 0,0 0 1 0 0,0 0-1 0 0,-1 0 1 0 0,1 0 0 0 0,-1 0-1 0 0,1 0 1 0 0,-1-1-1 0 0,1 1 1 0 0,-1-1-1 0 0,0 1 1 0 0,1-1-1 0 0,-1 1 1 0 0,0-1 0 0 0,0 0-1 0 0,0 0 1 0 0,0 1-1 0 0,-1-1 1 0 0,1 0-1 0 0,0 0 1 0 0,-1 0-1 0 0,0 0 1 0 0,1 0 0 0 0,-1-2-34 0 0,3-1 32 0 0,140-285 695 0 0,-41 117-710 0 0,-101 174-32 0 0,0-1 0 0 0,0 1 0 0 0,0-1-1 0 0,0 1 1 0 0,0 0 0 0 0,0-1 0 0 0,0 1 0 0 0,0 0 0 0 0,-1 0-1 0 0,1 0 1 0 0,0-1 0 0 0,0 1 0 0 0,-1 0 0 0 0,1 0-1 0 0,0 0 1 0 0,-1 0 0 0 0,1 0 0 0 0,-1 1 0 0 0,0-1-1 0 0,1 0 1 0 0,-1 0 0 0 0,0 0 0 0 0,1 0 0 0 0,-1 0 0 0 0,0 1-1 0 0,0-1 1 0 0,0 0 0 0 0,0 0 0 0 0,0 0 0 0 0,0 0-1 0 0,-1 1 1 0 0,1-1 0 0 0,0 0 0 0 0,0 0 0 0 0,-1 0-1 0 0,1 0 16 0 0,0 1-8 0 0,3 447 176 0 0,3-282-216 0 0,-1-126 41 0 0,-1 0-1 0 0,-1 1 1 0 0,-3-1-1 0 0,-2 1 1 0 0,-1-1-1 0 0,-2 0 1 0 0,-2 0-1 0 0,-1-1 1 0 0,-3 1-1 0 0,-1-2 1 0 0,-2 0 0 0 0,-1 0-1 0 0,-7 8 8 0 0,11-28 9 0 0,-1-1-1 0 0,-1 0 1 0 0,-1-1-1 0 0,0 0 1 0 0,-1-1-1 0 0,0-1 1 0 0,-2-1-1 0 0,1 0 1 0 0,-2-1-1 0 0,-6 4-8 0 0,22-16 14 0 0,1 0-1 0 0,0 0 1 0 0,-1 0-1 0 0,1-1 0 0 0,-1 1 1 0 0,0 0-1 0 0,1-1 0 0 0,-1 1 1 0 0,1-1-1 0 0,-1 1 1 0 0,0-1-1 0 0,0 0 0 0 0,1 0 1 0 0,-1 0-1 0 0,0 0 0 0 0,1 0 1 0 0,-1 0-1 0 0,0 0 1 0 0,1 0-1 0 0,-1-1 0 0 0,0 1 1 0 0,1-1-1 0 0,-1 1 0 0 0,0-1 1 0 0,1 0-1 0 0,-1 1 1 0 0,1-1-1 0 0,-1 0 0 0 0,1 0 1 0 0,0 0-1 0 0,-1 0 0 0 0,1 0 1 0 0,0-1-1 0 0,0 1 1 0 0,0 0-1 0 0,0-1 0 0 0,0 1 1 0 0,0 0-1 0 0,0-1 1 0 0,0 1-1 0 0,0-1 0 0 0,1 0 1 0 0,-1 1-1 0 0,1-1 0 0 0,-1 0-13 0 0,-12-84-145 0 0,19-97-1708 0 0,10 64-6261 0 0,-11 87 2389 0 0,-3 6 152 0 0</inkml:trace>
  <inkml:trace contextRef="#ctx0" brushRef="#br1" timeOffset="207398.334">1937 37 320 0 0,'0'0'1258'0'0,"0"0"-170"0"0,0 0 224 0 0,0 0 438 0 0,0 0 348 0 0,0 0 75 0 0,0 0-253 0 0,0 0-375 0 0,0 0-311 0 0,0 0-242 0 0,0 0-150 0 0,0 0-56 0 0,0 0-3 0 0,6-5-28 0 0,18-15-32 0 0,-24 38 1873 0 0,-89 146-522 0 0,55-86-2091 0 0,23-41-2162 0 0,11-29-2447 0 0,1-1-3884 0 0,1-4-407 0 0</inkml:trace>
  <inkml:trace contextRef="#ctx0" brushRef="#br1" timeOffset="215570.297">3240 6204 0 0 0,'-138'0'0'0'0,"132"0"0"0"0,1 0 0 0 0,0 0 0 0 0,0 0 0 0 0,-1-1 0 0 0,1 1 0 0 0,0-1 0 0 0,0-1 0 0 0,0 1 0 0 0,0-1 0 0 0,0 0 0 0 0,0 0 0 0 0,0 0 0 0 0,0-1 0 0 0,1 1 0 0 0,-1-1 0 0 0,1 0 0 0 0,0-1 0 0 0,0 1 0 0 0,0-1 0 0 0,0 1 0 0 0,1-1 0 0 0,-2-2 0 0 0,-22-16 0 0 0,25 21 0 0 0,-11-6 110 0 0,-5 4 4325 0 0,97 3 5444 0 0,10 1-6844 0 0,127-10-1825 0 0,158-20 153 0 0,-82 29-943 0 0,57-8 158 0 0,-34-27-195 0 0,-172 23-259 0 0,188-6 116 0 0,-75 13 28 0 0,386-20 313 0 0,-458 24-334 0 0,103-17-247 0 0,283-18 164 0 0,-249 32-111 0 0,-170-8-14 0 0,254-43 41 0 0,-161 27-165 0 0,-17 2 113 0 0,-81 25-34 0 0,-145 1 18 0 0,-1 0 8 0 0,0 0-8 0 0,0 0 3 0 0,0 0 2 0 0,0 0-1 0 0,0 0-24 0 0,0 0-6 0 0,0 0-28 0 0,0 0-40 0 0,0 0-70 0 0,-8 0-5511 0 0,4 0-2268 0 0,3 0-1415 0 0</inkml:trace>
  <inkml:trace contextRef="#ctx0" brushRef="#br1" timeOffset="216664.341">9343 5758 0 0 0,'0'0'1358'0'0,"0"0"107"0"0,0 0 169 0 0,0 0 293 0 0,0 0 255 0 0,0 0 46 0 0,0 0-235 0 0,0 0-328 0 0,0 0-323 0 0,0 0-284 0 0,0 0-200 0 0,0 0-132 0 0,0 0-99 0 0,-1-6-78 0 0,-6-17 1026 0 0,-33 74-1117 0 0,-132 155 139 0 0,-46-11-710 0 0,188-166-350 0 0,40-52-12366 0 0,11-23 3992 0 0,-17 39 8837 0 0</inkml:trace>
  <inkml:trace contextRef="#ctx0" brushRef="#br1" timeOffset="216925.562">8952 5637 0 0 0,'0'0'383'0'0,"0"0"992"0"0,0 0 249 0 0,0 0-41 0 0,0 0 109 0 0,0 0 61 0 0,0 0-164 0 0,0 0-292 0 0,0 0-324 0 0,0 0-225 0 0,0 0-107 0 0,0 0-36 0 0,-3 11-60 0 0,-11 38-51 0 0,26 2 658 0 0,-7-41-872 0 0,11 16 270 0 0,0-1 0 0 0,1-1 0 0 0,2-1 0 0 0,0 0 0 0 0,17 14-550 0 0,66 85 887 0 0,-96-115-888 0 0,-1 0 0 0 0,0 0 0 0 0,-1 1 0 0 0,1 0 0 0 0,-2 0 0 0 0,1 0 0 0 0,-1 0 0 0 0,0 0 0 0 0,-1 1 0 0 0,0 0 0 0 0,0-1 0 0 0,-1 1 0 0 0,0 0 0 0 0,0 0 0 0 0,-1-1 0 0 0,0 1 0 0 0,-1 0 0 0 0,0 0 0 0 0,-2 6 1 0 0,-2-6-337 0 0,0-2-2970 0 0,9-8-8837 0 0,-1-2 7580 0 0</inkml:trace>
  <inkml:trace contextRef="#ctx0" brushRef="#br1" timeOffset="217392.692">9742 5467 0 0 0,'0'0'788'0'0,"0"0"182"0"0,0 0-51 0 0,0 0 55 0 0,0 0 340 0 0,0 0 337 0 0,0 0 7 0 0,0 0-294 0 0,0 0-374 0 0,0 0-260 0 0,0 0-45 0 0,0 0 75 0 0,0 0 79 0 0,0 6-5 0 0,-14 83 2386 0 0,-27-37-2593 0 0,39-50-920 0 0,2-2-10324 0 0,4-2 7388 0 0,-1-1-955 0 0</inkml:trace>
  <inkml:trace contextRef="#ctx0" brushRef="#br1" timeOffset="218477.128">9718 5489 0 0 0,'6'-2'691'0'0,"19"-8"138"0"0,-19 8 45 0 0,-6 2 43 0 0,0 0 41 0 0,0 0 37 0 0,0 0 69 0 0,0 0 38 0 0,0 0-33 0 0,0 0-123 0 0,-29 0 4470 0 0,-2 56-4064 0 0,-9 5-517 0 0,-23 1-350 0 0,93-61-2845 0 0,-15-5-393 0 0,-1 1-3510 0 0,-8-1 106 0 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  <inkml:trace contextRef="#ctx0" brushRef="#br2" timeOffset="283503.011">5922 4098 5953 0 0,'0'0'930'0'0,"0"0"-266"0"0,0 0-77 0 0,0 0 197 0 0,0 0 185 0 0,0 0-8 0 0,0 0-191 0 0,0 0-261 0 0,0 0-203 0 0,0 0-72 0 0,0 0-13 0 0,4 16-5 0 0,26 108 534 0 0,-19-89-424 0 0,-1 0 0 0 0,-2 1 0 0 0,-1 0 1 0 0,-2 1-1 0 0,-2-1 0 0 0,-1 1 0 0 0,-1 0 1 0 0,-3 1-327 0 0,-14-2 1501 0 0,16-35-1227 0 0,0-1 44 0 0,0 0 24 0 0,0 0 31 0 0,0 0 21 0 0,0 0-10 0 0,-7-59 1668 0 0,7 41-1850 0 0,-2-20-10 0 0,2 0-1 0 0,2 0 1 0 0,1 0 0 0 0,2 0-1 0 0,2 1 1 0 0,1-1-1 0 0,7-14-191 0 0,-1 13 19 0 0,-9 22-14 0 0,1 1 0 0 0,0-1 1 0 0,1 1-1 0 0,1 0 0 0 0,1 1 1 0 0,0 0-1 0 0,1 0 0 0 0,3-2-5 0 0,-12 15-10 0 0,1 1 0 0 0,-1-1 0 0 0,1 1 0 0 0,0 0 0 0 0,-1-1 0 0 0,1 1 0 0 0,0 0 0 0 0,0 0 0 0 0,0 0-1 0 0,0 1 1 0 0,-1-1 0 0 0,1 0 0 0 0,0 1 0 0 0,0-1 0 0 0,1 1 0 0 0,-1 0 0 0 0,0-1 0 0 0,0 1 0 0 0,0 0-1 0 0,0 0 1 0 0,0 1 0 0 0,0-1 0 0 0,0 0 0 0 0,0 1 0 0 0,0-1 0 0 0,0 1 0 0 0,0 0 0 0 0,0-1 0 0 0,0 1-1 0 0,0 0 1 0 0,-1 0 0 0 0,1 0 0 0 0,0 1 0 0 0,-1-1 0 0 0,1 0 0 0 0,0 1 0 0 0,-1-1 0 0 0,0 1 0 0 0,1-1-1 0 0,-1 1 1 0 0,0-1 0 0 0,0 1 10 0 0,7 12 26 0 0,-2 1 0 0 0,1-1 1 0 0,-2 1-1 0 0,0 0 0 0 0,-1 1 0 0 0,-1-1 0 0 0,0 1 0 0 0,-1 0 0 0 0,0 10-26 0 0,-2-26-139 0 0,1 1-113 0 0,-1-2-3972 0 0,-1-6-6916 0 0,1 3 3378 0 0</inkml:trace>
  <inkml:trace contextRef="#ctx0" brushRef="#br2" timeOffset="284374.065">5871 3847 2585 0 0,'0'0'1533'0'0,"0"0"-39"0"0,0 0 173 0 0,0 0 273 0 0,0 0 138 0 0,0 0-103 0 0,0 0-312 0 0,0 0-344 0 0,0 0-275 0 0,0 0-205 0 0,0 0-149 0 0,0 0-73 0 0,-5 0-50 0 0,-2 0-508 0 0,-6 0 669 0 0,28-4 443 0 0,203-33 1456 0 0,-161 19-487 0 0,-82-4-1750 0 0,-47-59-734 0 0,64 59-2550 0 0,6 8-6934 0 0,2 10-1992 0 0</inkml:trace>
  <inkml:trace contextRef="#ctx0" brushRef="#br0" timeOffset="288971.611">6441 4639 0 0 0,'0'0'1360'0'0,"0"0"59"0"0,0 0-12 0 0,0 0-50 0 0,2-3-104 0 0,-2 2-286 0 0,5-9-1671 0 0,-2 7 3715 0 0,0 1 4264 0 0,-3 2-7018 0 0,32 34 1825 0 0,-24-18-1918 0 0,1 1-1 0 0,-2-1 0 0 0,0 2 1 0 0,-1-1-1 0 0,-1 0 0 0 0,-1 1 1 0 0,0 0-1 0 0,-1 0 1 0 0,-1 1-1 0 0,-1-1 0 0 0,-1 0 1 0 0,-1 18-164 0 0,16 27 166 0 0,-4-31-18 0 0,-11-31-130 0 0,0-1 8 0 0,0 0-26 0 0,0 0 16 0 0,0 0 0 0 0,0 0-5 0 0,3 14 871 0 0,-3-13-884 0 0,0-1 28 0 0,0 0-10 0 0,0 0 5 0 0,0 0 3 0 0,0 0 0 0 0,0 0 5 0 0,0 0 23 0 0,0 0 4 0 0,0 0-14 0 0,0 0 32 0 0,0 0 1 0 0,0 0 9 0 0,0 0 43 0 0,0 0-6 0 0,0 0 8 0 0,0 0-7 0 0,0 0-8 0 0,0 0 5 0 0,0 0 8 0 0,0 0 18 0 0,0 0-22 0 0,0 0 1 0 0,0 0-8 0 0,0 0-19 0 0,0 0 6 0 0,-108 48 29 0 0,-8 25-360 0 0,65-46 225 0 0,21-17-25 0 0,26-6 286 0 0,4-4-252 0 0,4-33 895 0 0,-21-23-2036 0 0,14 49-1928 0 0,1 0-7030 0 0,2 7-1542 0 0</inkml:trace>
  <inkml:trace contextRef="#ctx0" brushRef="#br0" timeOffset="290011.512">6403 4650 0 0 0,'0'0'477'0'0,"0"0"112"0"0,0 0 4 0 0,0 0 7 0 0,0 0 18 0 0,-5-9 450 0 0,4 7 7992 0 0,-56 24-6391 0 0,-39 14-1139 0 0,80-28-402 0 0,-4-1-693 0 0,20-7-443 0 0,0 0-46 0 0,0 0-110 0 0,0 0-220 0 0,0 0-487 0 0,0 0-1033 0 0,0 0-2802 0 0,0 0-4802 0 0</inkml:trace>
  <inkml:trace contextRef="#ctx0" brushRef="#br0" timeOffset="291895.544">6191 4672 0 0 0,'-5'0'89'0'0,"5"0"390"0"0,0 0 217 0 0,0 0 34 0 0,0 0 3 0 0,0 0-2 0 0,0 0 13 0 0,0 0 42 0 0,0 0 25 0 0,0 0 25 0 0,0 0-1 0 0,0 0-55 0 0,0 0-60 0 0,0 0-84 0 0,0 0-77 0 0,0 0-74 0 0,0 19 1364 0 0,2 20-1331 0 0,1 0 0 0 0,3 0 0 0 0,1-1 1 0 0,1 0-1 0 0,10 22-518 0 0,-7-22-224 0 0,-2-1 0 0 0,-2 1 0 0 0,-1 0 0 0 0,-1 1 0 0 0,-3 3 224 0 0,-2-42-688 0 0,0 0-398 0 0,0 0-644 0 0,0-1-2357 0 0,0-1 2503 0 0,0 2 863 0 0,0-4-3353 0 0</inkml:trace>
  <inkml:trace contextRef="#ctx0" brushRef="#br0" timeOffset="292836.07">6657 4889 0 0 0,'0'0'1146'0'0,"0"0"397"0"0,0 0 92 0 0,0 0-175 0 0,0 0-190 0 0,0 0-121 0 0,0 0-57 0 0,0 0-65 0 0,0 0-87 0 0,0 0-82 0 0,32-3-86 0 0,105-13-21 0 0,467-72 3515 0 0,-142 30-3450 0 0,-96 28-614 0 0,-365 30-202 0 0,5-1 3 0 0,-1 1 1 0 0,0 0-1 0 0,0 0 1 0 0,0 0 0 0 0,1 1-1 0 0,-1 0 1 0 0,0 0-1 0 0,0 0 1 0 0,0 0-1 0 0,0 1 1 0 0,0 0-1 0 0,0 0 1 0 0,-1 0 0 0 0,1 1-1 0 0,2 2-3 0 0,-5-2 12 0 0,-1 0 1 0 0,-1 1-1 0 0,1-1 0 0 0,0 1 1 0 0,-1-1-1 0 0,0 1 0 0 0,1-1 0 0 0,-2 1 1 0 0,1-1-1 0 0,0 1 0 0 0,-1-1 1 0 0,1 1-1 0 0,-1-1 0 0 0,0 0 1 0 0,0 1-1 0 0,0-1 0 0 0,-1 0 0 0 0,0 1-12 0 0,-102 120 290 0 0,103-123-290 0 0,0 0-1 0 0,-1 0 1 0 0,1 0 0 0 0,0 1-1 0 0,0-1 1 0 0,1 0 0 0 0,-1 0-1 0 0,0 0 1 0 0,0 1 0 0 0,1-1-1 0 0,-1 1 1 0 0,0-1 0 0 0,1 0-1 0 0,0 1 1 0 0,-1-1 0 0 0,1 1-1 0 0,0-1 1 0 0,0 1 0 0 0,-1-1 0 0 0,1 1-1 0 0,0-1 1 0 0,1 1 0 0 0,-1-1-1 0 0,0 1 1 0 0,0-1 0 0 0,1 1-1 0 0,-1-1 1 0 0,0 1 0 0 0,1-1-1 0 0,0 0 1 0 0,-1 1 0 0 0,1-1-1 0 0,0 0 1 0 0,0 1 0 0 0,0-1 0 0 0,0 0-1 0 0,0 0 1 0 0,0 0 0 0 0,0 0-1 0 0,0 0 1 0 0,0 0 0 0 0,0 0-1 0 0,0 0 1 0 0,1 0 0 0 0,-1-1-1 0 0,0 1 1 0 0,1 0 0 0 0,-1-1-1 0 0,1 1 1 0 0,-1-1 0 0 0,1 0-1 0 0,-1 1 1 0 0,2-1 0 0 0,83 9 202 0 0,-84-9-194 0 0,109-5 670 0 0,1-5 0 0 0,77-19-678 0 0,23 3-458 0 0,-166 23-3210 0 0,-2 2-3448 0 0,-30 1-2682 0 0</inkml:trace>
  <inkml:trace contextRef="#ctx0" brushRef="#br0" timeOffset="293925.99">9724 4863 0 0 0,'0'0'457'0'0,"0"0"660"0"0,0 0 100 0 0,0 0 40 0 0,0 0 139 0 0,0 0 61 0 0,0 0-62 0 0,0 0-154 0 0,0 0-216 0 0,0 0-173 0 0,0 0-191 0 0,0 0-149 0 0,0 0-98 0 0,-17-1-56 0 0,-53-2-26 0 0,67 2-280 0 0,-1 1 1 0 0,0 1 0 0 0,1-1-1 0 0,-1 0 1 0 0,1 1-1 0 0,-1 0 1 0 0,1 0-1 0 0,-1 0 1 0 0,1 0-1 0 0,-1 1 1 0 0,1-1-1 0 0,0 1 1 0 0,0 0-1 0 0,0 0 1 0 0,0 0-1 0 0,0 0 1 0 0,0 0 0 0 0,0 1-1 0 0,1-1 1 0 0,-1 1-1 0 0,0 1-52 0 0,-6 6 127 0 0,1-4-86 0 0,1 0 1 0 0,1 1 0 0 0,-1 0-1 0 0,1 0 1 0 0,1 0 0 0 0,-1 1 0 0 0,1 0-1 0 0,1 0 1 0 0,-1 0 0 0 0,1 0 0 0 0,1 1-1 0 0,-1 0 1 0 0,2 0 0 0 0,-1 0 0 0 0,1 0-1 0 0,0 0 1 0 0,1 0 0 0 0,0 1 0 0 0,1-1-1 0 0,0 8-41 0 0,3-13 70 0 0,-1-1 0 0 0,1 1 0 0 0,0-1 0 0 0,0 0 0 0 0,0 0 0 0 0,0 0 0 0 0,1 0 0 0 0,-1 0-1 0 0,1-1 1 0 0,-1 1 0 0 0,1-1 0 0 0,0 0 0 0 0,0 0 0 0 0,0-1 0 0 0,0 1 0 0 0,1-1 0 0 0,-1 0 0 0 0,0 0-1 0 0,1 0 1 0 0,-1-1 0 0 0,0 1 0 0 0,1-1 0 0 0,-1 0 0 0 0,0-1 0 0 0,1 1 0 0 0,-1-1 0 0 0,4 0-70 0 0,-6 1 54 0 0,15-3 310 0 0,1 0-1 0 0,-1-1 1 0 0,0-1 0 0 0,0-1-1 0 0,0 0 1 0 0,-1-1 0 0 0,0-1 0 0 0,14-9-364 0 0,-30 17 0 0 0,26-16 281 0 0,0 0-1 0 0,-1-2 1 0 0,-1-1 0 0 0,-1-1-1 0 0,-1-1 1 0 0,0 0 0 0 0,-2-2-1 0 0,-1-1 1 0 0,13-20-281 0 0,-21 30 30 0 0,-1-2 0 0 0,-1 1-1 0 0,0-1 1 0 0,-1 0 0 0 0,-1-1 0 0 0,-1 0 0 0 0,0 0 0 0 0,-1-1 0 0 0,-1 0-1 0 0,0 1 1 0 0,-2-1 0 0 0,0 0 0 0 0,0-17-30 0 0,-3 30-57 0 0,-1 1 1 0 0,1 0-1 0 0,-1 0 1 0 0,0 0-1 0 0,0 0 0 0 0,0 0 1 0 0,0 0-1 0 0,-1 0 1 0 0,1 1-1 0 0,-1-1 0 0 0,0 1 1 0 0,0 0-1 0 0,0-1 1 0 0,-1 2-1 0 0,1-1 0 0 0,-1 0 1 0 0,0 1-1 0 0,1-1 1 0 0,-1 1-1 0 0,0 0 0 0 0,0 0 1 0 0,-1 1-1 0 0,1-1 1 0 0,0 1-1 0 0,0 0 0 0 0,-1 0 1 0 0,1 1-1 0 0,-1-1 1 0 0,1 1-1 0 0,-1 0 0 0 0,1 0 1 0 0,0 0-1 0 0,-1 1 1 0 0,1-1-1 0 0,-1 1 0 0 0,1 0 1 0 0,0 1-1 0 0,-1-1 1 0 0,1 1-1 0 0,0 0 0 0 0,0 0 1 0 0,0 0-1 0 0,-3 2 57 0 0,-8 7-91 0 0,0 1-1 0 0,0 1 0 0 0,1 0 1 0 0,1 1-1 0 0,0 0 0 0 0,1 1 1 0 0,1 0-1 0 0,0 1 0 0 0,1 0 1 0 0,1 1-1 0 0,-7 17 92 0 0,10-21-31 0 0,1 1 0 0 0,1-1 1 0 0,0 1-1 0 0,0 1 0 0 0,2-1 0 0 0,0 0 0 0 0,0 0 1 0 0,1 1-1 0 0,1-1 0 0 0,1 1 0 0 0,0 3 31 0 0,0-12-1 0 0,1-1-1 0 0,0 1 1 0 0,0-1-1 0 0,1 1 1 0 0,-1-1-1 0 0,1 0 1 0 0,0 0-1 0 0,0 0 1 0 0,1-1-1 0 0,0 1 1 0 0,0-1-1 0 0,0 1 1 0 0,0-1-1 0 0,0-1 1 0 0,1 1 0 0 0,0 0-1 0 0,0-1 1 0 0,0 0-1 0 0,0 0 1 0 0,0-1-1 0 0,2 1 2 0 0,120 33 153 0 0,-101-32-125 0 0,1-2 0 0 0,-1-1 1 0 0,0-1-1 0 0,1-1 1 0 0,-1-1-1 0 0,16-4-28 0 0,-14-1-402 0 0,36-10-868 0 0,-24 1-8036 0 0,-30 12 252 0 0</inkml:trace>
  <inkml:trace contextRef="#ctx0" brushRef="#br0" timeOffset="294343.112">10712 4724 1272 0 0,'0'0'2418'0'0,"0"0"-117"0"0,0 0 7 0 0,0 0 58 0 0,0 0-82 0 0,0 0-206 0 0,0 0-391 0 0,0 0-404 0 0,0 0-283 0 0,0 0-287 0 0,0 0-193 0 0,0 0-108 0 0,0 0-92 0 0,-6 5-32 0 0,-73 93 673 0 0,-51 85-1189 0 0,75-134-3466 0 0,34-38-1472 0 0,0 0-4499 0 0,13-8 6207 0 0</inkml:trace>
  <inkml:trace contextRef="#ctx0" brushRef="#br0" timeOffset="294649.475">10399 4760 1864 0 0,'0'0'2790'0'0,"0"0"-1197"0"0,0 0-522 0 0,0 0 115 0 0,0 0 352 0 0,0 0 213 0 0,0 0-84 0 0,0 0-282 0 0,0 0-281 0 0,0 0-235 0 0,0 0-194 0 0,0 0-145 0 0,0 0-121 0 0,17 33-88 0 0,54 101-91 0 0,-69-128-207 0 0,1-1 1 0 0,0 1-1 0 0,0-1 1 0 0,0 1 0 0 0,0-1-1 0 0,1 0 1 0 0,0 0-1 0 0,0 0 1 0 0,1-1-1 0 0,-1 1 1 0 0,1-1-1 0 0,0 0 1 0 0,0-1 0 0 0,2 2-24 0 0,11 6 55 0 0,-5-1-137 0 0,0-2 1 0 0,1 1-1 0 0,1-2 0 0 0,-1 0 1 0 0,1-1-1 0 0,0 0 0 0 0,0-1 1 0 0,1-1 81 0 0,32 2-4214 0 0,-2-14-5431 0 0,-36 7 4789 0 0</inkml:trace>
  <inkml:trace contextRef="#ctx0" brushRef="#br0" timeOffset="295107.859">11123 4757 2513 0 0,'0'0'1775'0'0,"0"0"-115"0"0,0 0 79 0 0,0 0 168 0 0,0 0-3 0 0,0 0-225 0 0,0 0-369 0 0,0 0-394 0 0,0 0-332 0 0,0 0-238 0 0,0 0-145 0 0,0 0-86 0 0,-31 31-58 0 0,-91 98-22 0 0,85-72-59 0 0,37-50 1 0 0,0-3 15 0 0,0-1-1 0 0,0 1 1 0 0,0-1-1 0 0,0 1 1 0 0,0 0-1 0 0,1-1 1 0 0,0 1-1 0 0,0-1 1 0 0,0 0-1 0 0,0 1 1 0 0,0-1-1 0 0,1 0 0 0 0,-1 0 1 0 0,1 1-1 0 0,0-1 1 0 0,0 0-1 0 0,0-1 1 0 0,0 1-1 0 0,0 0 1 0 0,1-1-1 0 0,0 1 1 0 0,-1-1-1 0 0,1 0 1 0 0,0 0-1 0 0,0 0 1 0 0,0 0-1 0 0,0 0 1 0 0,0-1-1 0 0,1 1 1 0 0,-1-1-1 0 0,0 0 1 0 0,1 0-1 0 0,-1 0 1 0 0,1 0-1 0 0,-1-1 0 0 0,4 1 10 0 0,7-1 222 0 0,0 0 1 0 0,0 0 0 0 0,0-1 0 0 0,0-1 0 0 0,0-1 0 0 0,0 1 0 0 0,-1-2 0 0 0,1 0 0 0 0,-1-1 0 0 0,0 0 0 0 0,0-1 0 0 0,-1-1 0 0 0,0 0 0 0 0,0 0 0 0 0,0-1 0 0 0,6-7-224 0 0,11-9 477 0 0,-2-2 0 0 0,-1-2-1 0 0,0 0 1 0 0,-3-1 0 0 0,13-20-477 0 0,-24 35-13 0 0,0 0 0 0 0,-1 0 0 0 0,-1-1 0 0 0,0-1 0 0 0,-1 1-1 0 0,0-2 1 0 0,-2 1 0 0 0,0-1 0 0 0,0 0 0 0 0,-2-1-1 0 0,0 1 1 0 0,-1-1 0 0 0,-1 0 0 0 0,-1 0 0 0 0,0 0-1 0 0,-2 0 1 0 0,0-1 0 0 0,0 1 13 0 0,-1 14-36 0 0,-1 0 0 0 0,1 0 0 0 0,0 0 1 0 0,-1 0-1 0 0,0 0 0 0 0,0 1 0 0 0,0-1 0 0 0,-1 1 0 0 0,1-1 0 0 0,-1 1 0 0 0,1 0 0 0 0,-1 0 0 0 0,0 0 1 0 0,0 0-1 0 0,-1 0 0 0 0,1 1 0 0 0,-1 0 0 0 0,1-1 0 0 0,-1 1 0 0 0,0 1 0 0 0,1-1 0 0 0,-1 0 1 0 0,0 1-1 0 0,0 0 0 0 0,0 0 0 0 0,-1 0 0 0 0,1 0 0 0 0,0 1 0 0 0,0 0 0 0 0,0 0 0 0 0,0 0 1 0 0,-1 0-1 0 0,1 0 0 0 0,0 1 0 0 0,0 0 0 0 0,0 0 0 0 0,0 0 0 0 0,0 0 0 0 0,0 1 0 0 0,0 0 1 0 0,0-1-1 0 0,1 2 0 0 0,-1-1 0 0 0,1 0 0 0 0,-2 1 36 0 0,-12 8-68 0 0,0 1-1 0 0,1 0 1 0 0,1 1 0 0 0,0 1 0 0 0,0 0-1 0 0,1 1 1 0 0,1 0 0 0 0,1 1-1 0 0,0 1 1 0 0,1 0 0 0 0,1 1-1 0 0,1 0 1 0 0,0 0 0 0 0,-1 6 68 0 0,7-17-97 0 0,1 0 0 0 0,0 0 1 0 0,0 0-1 0 0,1 1 0 0 0,0-1 1 0 0,0 1-1 0 0,0-1 0 0 0,1 1 0 0 0,0-1 1 0 0,1 0-1 0 0,0 1 0 0 0,0-1 1 0 0,0 1-1 0 0,1-1 0 0 0,0 0 0 0 0,0 0 1 0 0,1 0-1 0 0,0 0 0 0 0,0-1 1 0 0,1 1-1 0 0,0-1 0 0 0,0 1 1 0 0,0-1-1 0 0,1-1 0 0 0,0 1 0 0 0,0-1 1 0 0,1 1-1 0 0,-1-2 0 0 0,3 3 97 0 0,104 44-5081 0 0,-33-36-4145 0 0,-64-15 6791 0 0</inkml:trace>
  <inkml:trace contextRef="#ctx0" brushRef="#br0" timeOffset="295644.538">11817 4624 7098 0 0,'0'0'1370'0'0,"0"0"-381"0"0,0 0-84 0 0,0 0 206 0 0,0 0 128 0 0,0 0-83 0 0,0 0-324 0 0,0 0-350 0 0,0 0-235 0 0,0 0-138 0 0,-19 33-68 0 0,-59 104-49 0 0,55-73-81 0 0,23-55 50 0 0,0-5 35 0 0,1 1-1 0 0,-1-1 1 0 0,1 0 0 0 0,0 0-1 0 0,0 1 1 0 0,0-1-1 0 0,1 0 1 0 0,-1 0-1 0 0,1 0 1 0 0,0-1 0 0 0,0 1-1 0 0,1 0 1 0 0,-1-1-1 0 0,1 1 1 0 0,-1-1-1 0 0,1 0 1 0 0,0 0-1 0 0,0 0 1 0 0,1 0 0 0 0,-1-1-1 0 0,1 1 1 0 0,-1-1-1 0 0,1 0 1 0 0,0 0-1 0 0,0 0 1 0 0,0 0 0 0 0,0-1-1 0 0,0 1 1 0 0,0-1-1 0 0,0 0 1 0 0,0-1-1 0 0,1 1 1 0 0,-1-1 0 0 0,0 1-1 0 0,0-1 1 0 0,1-1-1 0 0,1 1 5 0 0,3 0 149 0 0,-1-1-1 0 0,1 0 0 0 0,-1 0 1 0 0,0-1-1 0 0,0 0 0 0 0,0 0 1 0 0,0-1-1 0 0,0 0 0 0 0,0-1 1 0 0,-1 0-1 0 0,1 0 0 0 0,-1 0 1 0 0,0-1-1 0 0,0 0 0 0 0,-1 0 1 0 0,1-1-1 0 0,-1 0 0 0 0,2-3-148 0 0,141-178 2794 0 0,-101 117-1722 0 0,-48 70-1061 0 0,0 0-54 0 0,0 19-237 0 0,-8 168-149 0 0,3-113-915 0 0,2-1-1 0 0,4 1 0 0 0,6 33 1345 0 0,6-16-1864 0 0,9 83-1182 0 0,-20-57 3816 0 0,-2-114-614 0 0,0-1-1 0 0,-1 1 1 0 0,1-1-1 0 0,-1 0 1 0 0,1 1-1 0 0,-1-1 1 0 0,0 1-1 0 0,0-1 1 0 0,0 0-1 0 0,0 0 1 0 0,-1 1-1 0 0,1-1 1 0 0,0 0-1 0 0,-1 0 0 0 0,0 0 1 0 0,1-1-1 0 0,-1 1 1 0 0,0 0-1 0 0,0-1 1 0 0,0 1-1 0 0,0-1 1 0 0,0 1-1 0 0,0-1 1 0 0,-1 0-1 0 0,1 0 1 0 0,0 0-1 0 0,-1 0 1 0 0,1 0-1 0 0,0-1 1 0 0,-1 1-1 0 0,1-1 1 0 0,-1 0-1 0 0,1 1 1 0 0,-1-1-1 0 0,1 0 1 0 0,-1 0-1 0 0,0-1 1 0 0,1 1-1 0 0,0-1 1 0 0,-3 0-156 0 0,-4 0 245 0 0,1 0 1 0 0,-1-1-1 0 0,1 0 0 0 0,-1-1 1 0 0,1 0-1 0 0,0 0 1 0 0,0-1-1 0 0,0 0 1 0 0,1-1-1 0 0,-1 1 0 0 0,-4-5-245 0 0,3-1 74 0 0,1 1 0 0 0,0-1 0 0 0,1 0 0 0 0,0-1 0 0 0,1 0 0 0 0,0 0 0 0 0,1-1 0 0 0,0 1 0 0 0,0-1 0 0 0,2 0 0 0 0,-1 0 0 0 0,1 0 0 0 0,1-1 0 0 0,0 1 0 0 0,1-1 0 0 0,1 1 0 0 0,0-1 0 0 0,0 0 0 0 0,1 1 0 0 0,1-1 0 0 0,0 1 0 0 0,1 0 0 0 0,0-1 0 0 0,0 1 0 0 0,5-9-74 0 0,1 5-232 0 0,0 1 0 0 0,1-1 0 0 0,1 2 0 0 0,0-1 0 0 0,1 2 1 0 0,0-1-1 0 0,1 2 0 0 0,1 0 0 0 0,0 0 0 0 0,12-7 232 0 0,53-32-10889 0 0,-65 43 428 0 0</inkml:trace>
  <inkml:trace contextRef="#ctx0" brushRef="#br0" timeOffset="307547.759">6734 4915 0 0 0,'-1'-1'0'0'0,"0"-1"0"0"0,0 1 0 0 0,0-1 0 0 0,0 1 0 0 0,0 0 0 0 0,0 0 0 0 0,0 0 0 0 0,-1 0 0 0 0,1 0 0 0 0,0 0 0 0 0,-1 0 0 0 0,1 0 0 0 0,-1 0 0 0 0,1 0 0 0 0,-1 1 0 0 0,1-1 0 0 0,-1 1 0 0 0,1-1 0 0 0,-1 1 0 0 0,0 0 0 0 0,1-1 0 0 0,-1 1 0 0 0,0 0 0 0 0,1 0 0 0 0,-1 0 0 0 0,0 0 0 0 0,1 1 0 0 0,-1-1 0 0 0,0 1 0 0 0,-5-1 0 0 0,-44 30 0 0 0,51-26 10558 0 0,18-1-7249 0 0,-15-2-2948 0 0,1 0 1 0 0,-1 0-1 0 0,1-1 1 0 0,-1 1-1 0 0,1-1 0 0 0,-1 0 1 0 0,0 0-1 0 0,1 0 0 0 0,-1 0 1 0 0,1 0-1 0 0,-1-1 1 0 0,1 0-1 0 0,-1 0 0 0 0,1 0 1 0 0,-1 0-1 0 0,0 0 1 0 0,0-1-1 0 0,1 0-361 0 0,83-64 2112 0 0,-80 59-1806 0 0,124-150 1208 0 0,-111 131-1503 0 0,-20 52-582 0 0,12 209 536 0 0,-8-219 43 0 0,0 0 0 0 0,1 0-1 0 0,1-1 1 0 0,0 0 0 0 0,1 0 0 0 0,0-1-1 0 0,2 0 1 0 0,-1 0 0 0 0,2 0 0 0 0,0-2-1 0 0,10 11-7 0 0,2 6 43 0 0,-22-28-8 0 0,0-1 9 0 0,0 0 5 0 0,0 0 31 0 0,0 0 19 0 0,0 0 49 0 0,0 0 36 0 0,0 0 8 0 0,0 0 24 0 0,0 0-5 0 0,-21-1 282 0 0,-21-13-398 0 0,0-2 0 0 0,1-1 0 0 0,0-3 0 0 0,-24-16-95 0 0,-24-22-404 0 0,55 47-1335 0 0,22 4-5221 0 0,11 7 153 0 0,1 0-3251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45 504 0 0,'0'0'1599'0'0,"0"0"-13"0"0,0 0 127 0 0,0 0 235 0 0,0 0 217 0 0,0 0-2 0 0,0 0-263 0 0,0 0-340 0 0,0 0-325 0 0,0 0-243 0 0,0 0-176 0 0,1-8-101 0 0,3-21-76 0 0,-3 22-74 0 0,-1 7-59 0 0,0 0-81 0 0,0 0-82 0 0,0 0-87 0 0,0 0-87 0 0,0 0-73 0 0,1 165 456 0 0,-10 75 34 0 0,-3 10-366 0 0,2-96-259 0 0,10-88-2356 0 0,0-65 1424 0 0,0-1-185 0 0,0-19-5341 0 0,2-9-2252 0 0,0 20 5303 0 0</inkml:trace>
  <inkml:trace contextRef="#ctx0" brushRef="#br0" timeOffset="1">1 137 0 0 0,'0'0'599'0'0,"0"0"114"0"0,0 0 315 0 0,0 0 417 0 0,0 0 306 0 0,0 0 51 0 0,0 0-157 0 0,0 0-188 0 0,0 0-122 0 0,36-3-79 0 0,115-10-61 0 0,383-41 6145 0 0,-220 24-7677 0 0,-314 30 226 0 0,1 0 0 0 0,-1 0 1 0 0,1 0-1 0 0,-1 1 1 0 0,1-1-1 0 0,-1 0 0 0 0,0 0 1 0 0,1 0-1 0 0,-1 0 1 0 0,1 0-1 0 0,-1 1 1 0 0,1-1-1 0 0,-1 0 0 0 0,0 0 1 0 0,1 0-1 0 0,-1 1 1 0 0,1-1-1 0 0,-1 0 0 0 0,0 1 1 0 0,1-1-1 0 0,-1 0 1 0 0,0 1-1 0 0,0-1 1 0 0,1 1-1 0 0,-1-1 0 0 0,0 0 1 0 0,0 1-1 0 0,1-1 1 0 0,-1 1-1 0 0,0-1 0 0 0,0 1 1 0 0,0-1-1 0 0,0 1 1 0 0,0-1-1 0 0,0 1 0 0 0,0-1 1 0 0,0 0-1 0 0,0 1 1 0 0,0-1-1 0 0,0 1 1 0 0,0-1-1 0 0,0 1 0 0 0,0-1 1 0 0,0 1-1 0 0,0-1 1 0 0,-1 1-1 0 0,1-1 0 0 0,0 0 1 0 0,0 1-1 0 0,-1-1 1 0 0,1 1-1 0 0,0-1 1 0 0,0 0-1 0 0,-1 1 0 0 0,1-1 1 0 0,0 0-1 0 0,-1 1 1 0 0,1-1 110 0 0,-19 24-10470 0 0,12-20 6125 0 0</inkml:trace>
  <inkml:trace contextRef="#ctx0" brushRef="#br0" timeOffset="2">67 932 1104 0 0,'0'0'1567'0'0,"0"0"254"0"0,0 0 478 0 0,0 0 279 0 0,0 0-23 0 0,0 0-345 0 0,31 2-494 0 0,101 5-369 0 0,35-23 1264 0 0,-92 4-2962 0 0,142-16 3271 0 0,-145 22-7235 0 0,1 4-5908 0 0,-69 2 2384 0 0</inkml:trace>
  <inkml:trace contextRef="#ctx0" brushRef="#br0" timeOffset="3">1367 645 3673 0 0,'0'0'1603'0'0,"0"0"-254"0"0,0 0 69 0 0,0 0 230 0 0,0 0 191 0 0,0 0-94 0 0,0 0-362 0 0,0 0-347 0 0,0 0-261 0 0,0 0-144 0 0,0 0-65 0 0,0 0-51 0 0,0 0-49 0 0,-25 5-78 0 0,-78 21-96 0 0,49 8-2 0 0,46-25-240 0 0,1-1-62 0 0,0 0 1 0 0,1 0 0 0 0,0 1-1 0 0,0 0 1 0 0,1 0 0 0 0,0 1-1 0 0,0-1 1 0 0,1 1 0 0 0,1 0-1 0 0,0 0 1 0 0,0 0-1 0 0,1 0 1 0 0,0 1 0 0 0,0-1-1 0 0,2 1 1 0 0,-1-1 0 0 0,1 1-1 0 0,1-1 1 0 0,-1 1 11 0 0,1-8-114 0 0,0 0 0 0 0,0 0 1 0 0,0 0-1 0 0,0 0 0 0 0,0 0 1 0 0,0 0-1 0 0,1 0 0 0 0,-1 0 1 0 0,1-1-1 0 0,0 1 0 0 0,0-1 1 0 0,0 1-1 0 0,0-1 0 0 0,1 0 1 0 0,-1 0-1 0 0,0 0 0 0 0,1 0 1 0 0,-1 0-1 0 0,1 0 0 0 0,0-1 0 0 0,0 1 1 0 0,0-1-1 0 0,0 0 0 0 0,0 0 1 0 0,0 0-1 0 0,0 0 0 0 0,0 0 1 0 0,1-1 113 0 0,28 6-4268 0 0,-3-5-3536 0 0,-21-1 3608 0 0</inkml:trace>
  <inkml:trace contextRef="#ctx0" brushRef="#br0" timeOffset="4">1416 1002 5065 0 0,'0'0'2129'0'0,"0"0"-481"0"0,0 0 67 0 0,0 0 321 0 0,0 0 107 0 0,0 0-275 0 0,0 0-508 0 0,0 0-424 0 0,0 0-249 0 0,0 0-120 0 0,0 0-71 0 0,0 0-64 0 0,18-23-67 0 0,52-74-79 0 0,-39 52-4 0 0,-27 37-260 0 0,0-1-1 0 0,1 1 1 0 0,1 0 0 0 0,-1 1 0 0 0,1-1 0 0 0,0 1 0 0 0,1 0 0 0 0,0 0-1 0 0,0 1 1 0 0,1 0 0 0 0,-1 0 0 0 0,1 1 0 0 0,0 0 0 0 0,1 0-1 0 0,-1 1 1 0 0,1 0 0 0 0,2 0-22 0 0,-9 5-28 0 0,0 0-1 0 0,0 1 1 0 0,0-1 0 0 0,-1 1 0 0 0,1-1-1 0 0,0 1 1 0 0,-1 0 0 0 0,0-1-1 0 0,1 1 1 0 0,-1 0 0 0 0,0 0-1 0 0,0 0 1 0 0,0 0 0 0 0,0 0-1 0 0,0 0 1 0 0,0 0 0 0 0,-1 1-1 0 0,1-1 1 0 0,-1 0 0 0 0,1 0-1 0 0,-1 1 1 0 0,0-1 0 0 0,0 0-1 0 0,0 0 1 0 0,0 1 0 0 0,-1-1 0 0 0,1 0-1 0 0,0 0 1 0 0,-1 1 0 0 0,0-1-1 0 0,1 0 1 0 0,-1 0 0 0 0,0 0-1 0 0,0 0 1 0 0,0 0 28 0 0,0 4-6 0 0,-1 4 8 0 0,1-9 1 0 0,1 0-1 0 0,-1 1 0 0 0,0-1 0 0 0,1 0 0 0 0,-1 0 0 0 0,1 1 0 0 0,0-1 1 0 0,-1 0-1 0 0,1 1 0 0 0,0-1 0 0 0,0 0 0 0 0,0 1 0 0 0,0-1 0 0 0,0 1 0 0 0,0-1 1 0 0,0 0-1 0 0,0 1 0 0 0,0-1 0 0 0,1 0 0 0 0,-1 1 0 0 0,1-1 0 0 0,-1 0 1 0 0,1 0-1 0 0,-1 1 0 0 0,1-1 0 0 0,0 0 0 0 0,-1 0 0 0 0,1 0 0 0 0,0 0 1 0 0,0 0-1 0 0,0 0 0 0 0,0 0 0 0 0,0 0 0 0 0,0 0 0 0 0,0 0 0 0 0,0 0 0 0 0,0-1 1 0 0,1 1-1 0 0,-1 0 0 0 0,0-1 0 0 0,0 1 0 0 0,1-1 0 0 0,-1 0-2 0 0,101-34 501 0 0,-42 6-386 0 0,17 17-53 0 0,-75 13-65 0 0,0 0 0 0 0,-1 1 0 0 0,1-1 1 0 0,-1 1-1 0 0,0-1 0 0 0,0 1 0 0 0,0 0 1 0 0,0-1-1 0 0,0 1 0 0 0,-1 0 0 0 0,1 0 0 0 0,-1-1 1 0 0,0 1-1 0 0,1 0 0 0 0,-1 0 0 0 0,-1 0 1 0 0,1 0-1 0 0,0-1 0 0 0,-1 1 0 0 0,0 2 3 0 0,1 3 21 0 0,-4 30 28 0 0,0 4-708 0 0,8-16-3408 0 0,-2-21-429 0 0,2-2-3088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48 0 0,'0'0'1524'0'0,"0"0"-53"0"0,0 0 0 0 0,0 0 167 0 0,0 0 178 0 0,0 0-54 0 0,0 0-304 0 0,0 0-403 0 0,0 0-377 0 0,0 0-284 0 0,0 0-142 0 0,0 0 9 0 0,0 0 102 0 0,5 1 157 0 0,135 18 5156 0 0,7-28-3801 0 0,14-12-1344 0 0,-73 16 220 0 0,-51 5-8462 0 0,-18 0-1745 0 0,-19 0 3079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2184 0 0,'0'0'2017'0'0,"0"0"-905"0"0,0 0-308 0 0,0 0 329 0 0,0 0 514 0 0,0 0 326 0 0,0 0-64 0 0,0 0-269 0 0,0 0-316 0 0,0 0-257 0 0,0 0-161 0 0,0 0-106 0 0,0 0-92 0 0,35 3-80 0 0,110 6-97 0 0,-18-17 399 0 0,18-5-1019 0 0,-114 12-4014 0 0,0 0-4077 0 0,-26 1-761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41 704 0 0,'0'0'1298'0'0,"0"0"-393"0"0,0 0-250 0 0,0 0 73 0 0,0 0 248 0 0,0 0 182 0 0,-28 35-6 0 0,-88 109-186 0 0,42-52 123 0 0,35-46-714 0 0,26-33-105 0 0,1 1-1 0 0,0 1 1 0 0,1 0-1 0 0,1 0 1 0 0,0 1-1 0 0,1 0 1 0 0,1 1 0 0 0,0 0-270 0 0,8-17 42 0 0,1 0 0 0 0,-1 0 0 0 0,0 0 0 0 0,0 0 0 0 0,1 0 0 0 0,-1 0 0 0 0,0 0 0 0 0,1-1 0 0 0,-1 1 0 0 0,0 0 0 0 0,0 0 0 0 0,1 0 0 0 0,-1 0 0 0 0,0 0 0 0 0,1 0 0 0 0,-1 1 0 0 0,0-1 0 0 0,1 0 0 0 0,-1 0 0 0 0,0 0 0 0 0,0 0 1 0 0,1 0-1 0 0,-1 0 0 0 0,0 0 0 0 0,1 1 0 0 0,-1-1 0 0 0,0 0 0 0 0,0 0 0 0 0,0 0 0 0 0,1 1 0 0 0,-1-1 0 0 0,0 0 0 0 0,0 0 0 0 0,0 0 0 0 0,1 1 0 0 0,-1-1 0 0 0,0 0 0 0 0,0 1 0 0 0,0-1 0 0 0,0 0 0 0 0,0 0 0 0 0,0 1 0 0 0,1-1 0 0 0,-1 0 1 0 0,0 1-1 0 0,0-1 0 0 0,0 0 0 0 0,0 0 0 0 0,0 1 0 0 0,0-1 0 0 0,0 0 0 0 0,0 1 0 0 0,0-1 0 0 0,-1 0 0 0 0,1 1 0 0 0,0-1 0 0 0,0 0 0 0 0,0 0 0 0 0,0 1-42 0 0,22-18 1344 0 0,83-84 20 0 0,-5-4-1 0 0,23-38-1363 0 0,-80 93 107 0 0,54-39-112 0 0,-96 89-18 0 0,1 0 1 0 0,-1 0-1 0 0,1 0 1 0 0,-1 1-1 0 0,0-1 1 0 0,1 0-1 0 0,-1 1 1 0 0,1-1-1 0 0,-1 1 1 0 0,1 0-1 0 0,-1 0 1 0 0,0-1-1 0 0,0 1 1 0 0,1 0-1 0 0,-1 0 1 0 0,0 0-1 0 0,0 0 0 0 0,0 0 1 0 0,0 0-1 0 0,0 1 1 0 0,0-1-1 0 0,0 0 1 0 0,-1 0-1 0 0,1 1 1 0 0,0-1-1 0 0,-1 1 1 0 0,1-1-1 0 0,-1 0 1 0 0,1 1-1 0 0,-1-1 1 0 0,0 1-1 0 0,1-1 1 0 0,-1 1-1 0 0,0-1 0 0 0,0 1 1 0 0,0-1-1 0 0,0 1 1 0 0,-1-1-1 0 0,1 1 1 0 0,0-1-1 0 0,-1 1 1 0 0,1-1-1 0 0,0 1 1 0 0,-1 0 22 0 0,2 8 0 0 0,5 33 14 0 0,-4-23-6 0 0,1 0-1 0 0,1-1 1 0 0,1 1-1 0 0,0-1 1 0 0,1 0-1 0 0,1 0 1 0 0,5 7-8 0 0,70 104-22 0 0,-49-80 81 0 0,-62-49 2954 0 0,-190-83-2545 0 0,114 29-538 0 0,21 8-1785 0 0,25 22-3687 0 0,48 19 43 0 0,3 1-2945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32 662 0 0 0,'0'0'749'0'0,"0"0"841"0"0,0 0 263 0 0,0 0-94 0 0,0 0-232 0 0,0 0-251 0 0,0 0-203 0 0,6-15-158 0 0,39-118 2223 0 0,-32 93-2753 0 0,3 0-1 0 0,1 1 1 0 0,2 1 0 0 0,1 1-1 0 0,3 0 1 0 0,0 2-1 0 0,3 1 1 0 0,17-18-385 0 0,-43 51-3 0 0,2-1-34 0 0,-1-1 0 0 0,1 0-1 0 0,0 1 1 0 0,1-1 0 0 0,-1 1 0 0 0,0 0 0 0 0,1 0 0 0 0,-1 0 0 0 0,1 0-1 0 0,0 0 1 0 0,-1 1 0 0 0,1-1 0 0 0,0 1 0 0 0,0-1 0 0 0,0 1-1 0 0,0 0 1 0 0,0 0 0 0 0,1 1 0 0 0,-1-1 0 0 0,0 1 0 0 0,0-1 0 0 0,0 1-1 0 0,3 0 38 0 0,5 48-770 0 0,4 131 947 0 0,-14-177-158 0 0,-1-1-1 0 0,0 1 1 0 0,1-1-1 0 0,-1 1 1 0 0,1-1-1 0 0,-1 0 1 0 0,1 1-1 0 0,-1-1 1 0 0,1 0-1 0 0,0 0 1 0 0,0 1-1 0 0,0-1 1 0 0,0 0-1 0 0,0 0 1 0 0,0 0-1 0 0,0 0 1 0 0,0 0 0 0 0,0 0-1 0 0,0 0 1 0 0,0-1-1 0 0,1 1 1 0 0,-1 0-1 0 0,0-1 1 0 0,1 1-1 0 0,-1-1 1 0 0,0 1-1 0 0,1-1 1 0 0,-1 1-1 0 0,1-1 1 0 0,-1 0-1 0 0,1 0 1 0 0,-1 0-1 0 0,0 0 1 0 0,1 0 0 0 0,-1 0-1 0 0,1 0 1 0 0,-1 0-1 0 0,1-1 1 0 0,-1 1-1 0 0,0-1 1 0 0,1 1-1 0 0,-1-1 1 0 0,1 1-1 0 0,-1-1 1 0 0,0 0-1 0 0,1 0-18 0 0,52-45 996 0 0,134-214-362 0 0,-124 190-705 0 0,-63 70 59 0 0,-1 0 0 0 0,1 0 0 0 0,0 0 0 0 0,0 0 0 0 0,-1 0 0 0 0,1 0 0 0 0,0 0 0 0 0,-1 1 0 0 0,1-1 0 0 0,-1 0 0 0 0,1 0 0 0 0,0 1 0 0 0,-1-1 0 0 0,1 0 0 0 0,0 0 0 0 0,-1 1 0 0 0,1-1 0 0 0,-1 1 0 0 0,1-1 0 0 0,-1 1 0 0 0,1-1 0 0 0,-1 1 0 0 0,0-1 0 0 0,1 1 0 0 0,-1-1 0 0 0,1 1 0 0 0,-1-1 0 0 0,0 1 0 0 0,1 0 0 0 0,-1-1 0 0 0,0 1 0 0 0,0 0 0 0 0,0-1 1 0 0,0 1-1 0 0,1 0 0 0 0,-1-1 0 0 0,0 1 0 0 0,0 0 0 0 0,0-1 0 0 0,0 1 0 0 0,0 0 0 0 0,-1-1 0 0 0,1 1 0 0 0,0 0 0 0 0,0-1 0 0 0,0 1 0 0 0,-1 0 12 0 0,2 3-22 0 0,35 183 673 0 0,-35-184-653 0 0,4 13 3 0 0,0-1 0 0 0,1 0 0 0 0,0-1 0 0 0,1 0 0 0 0,1 0 0 0 0,0 0 0 0 0,1-1 1 0 0,0 0-1 0 0,7 7-1 0 0,4-10-124 0 0,-2-2-3263 0 0,-10 0-7395 0 0,-6-4 7084 0 0</inkml:trace>
  <inkml:trace contextRef="#ctx0" brushRef="#br0" timeOffset="1">1 773 2104 0 0,'0'0'1155'0'0,"0"0"-32"0"0,0 0 123 0 0,0 0 270 0 0,35-1 246 0 0,113-1 53 0 0,125-11 3821 0 0,34 7-4089 0 0,-228 24-3089 0 0,-74-12-275 0 0,-7 10-8616 0 0,0-12 6321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260 255 0 0 0,'0'0'603'0'0,"0"0"1086"0"0,0 0 464 0 0,0 0-11 0 0,0 0-231 0 0,0 0-255 0 0,0 0-260 0 0,0 0-179 0 0,0 0-125 0 0,0 0-101 0 0,-2-24-98 0 0,-7-74-79 0 0,-12 40 1117 0 0,12 47-1544 0 0,7 6-372 0 0,-1 1-1 0 0,1 0 1 0 0,-1 0 0 0 0,-1 0 0 0 0,1 0 0 0 0,-1 0 0 0 0,1 1-1 0 0,-1-1 1 0 0,0 1 0 0 0,0 0 0 0 0,0 0 0 0 0,-1 1 0 0 0,1-1-1 0 0,-1 1 1 0 0,1 0 0 0 0,-1 0 0 0 0,0 0 0 0 0,0 1 0 0 0,0 0-1 0 0,0 0 1 0 0,0 0 0 0 0,0 0 0 0 0,0 1 0 0 0,0 0 0 0 0,0 0-1 0 0,0 0 1 0 0,0 1 0 0 0,0 0 0 0 0,0 0 0 0 0,0 0 0 0 0,0 0-1 0 0,0 1 1 0 0,0 0 0 0 0,1 0 0 0 0,-1 0 0 0 0,1 0 0 0 0,-1 1-1 0 0,1 0 1 0 0,0 0 0 0 0,0 0 0 0 0,0 0 0 0 0,0 1 0 0 0,1 0-1 0 0,-1-1 1 0 0,1 1 0 0 0,0 0 0 0 0,0 1 0 0 0,1-1 0 0 0,-1 0-1 0 0,1 1 1 0 0,0 0 0 0 0,0-1 0 0 0,1 1 0 0 0,-1 0 0 0 0,1 0-1 0 0,-1 3-13 0 0,3 8-41 0 0,1-1 0 0 0,0 1 0 0 0,2-1 0 0 0,-1 0 0 0 0,2 0 0 0 0,0 0 1 0 0,0 0-1 0 0,2-1 0 0 0,0 0 0 0 0,5 9 40 0 0,3 7 1 0 0,43 89 32 0 0,-20-48 45 0 0,-2 3 0 0 0,-3 0 0 0 0,-4 3 0 0 0,-3 0 0 0 0,-4 1 0 0 0,-3 1 0 0 0,2 33-78 0 0,-20 51 581 0 0,-2-157-549 0 0,0 1 0 0 0,0 0 0 0 0,-1-1 0 0 0,0 0 0 0 0,0 1 0 0 0,0-1 0 0 0,-1 0 0 0 0,0 0 0 0 0,0 0 0 0 0,-1 0 0 0 0,1-1 0 0 0,-1 1-1 0 0,0-1 1 0 0,-1 0 0 0 0,0 0 0 0 0,1-1 0 0 0,-1 1 0 0 0,-1-1 0 0 0,1 0 0 0 0,-1 0 0 0 0,1-1 0 0 0,-1 0 0 0 0,0 0 0 0 0,0 0 0 0 0,-1-1 0 0 0,1 1-1 0 0,-1-2 1 0 0,1 1 0 0 0,-1-1 0 0 0,1 0 0 0 0,-1 0 0 0 0,0-1 0 0 0,1 1 0 0 0,-8-2-32 0 0,10 0-142 0 0,-1-1 0 0 0,1 1 0 0 0,-1-1 0 0 0,1 0 0 0 0,0 0 1 0 0,0 0-1 0 0,0-1 0 0 0,0 0 0 0 0,0 1 0 0 0,0-1 0 0 0,1-1 0 0 0,-1 1 0 0 0,1 0 0 0 0,0-1 0 0 0,0 0 1 0 0,0 0-1 0 0,0 0 0 0 0,-1-4 142 0 0,-11-21-4068 0 0,5 2-3714 0 0,6 12 632 0 0</inkml:trace>
  <inkml:trace contextRef="#ctx0" brushRef="#br0" timeOffset="1">668 616 0 0 0,'0'0'528'0'0,"0"0"354"0"0,0 0 205 0 0,0 0-26 0 0,0 0-149 0 0,0 0-192 0 0,0 0-151 0 0,0 0-84 0 0,0 33-68 0 0,-1 107-24 0 0,0 257 4492 0 0,1-397-4577 0 0,0 0 109 0 0,0 0 136 0 0,1-2 3344 0 0,0-12-2983 0 0,-3-89 588 0 0,13-175-649 0 0,-6 247-859 0 0,1 0-1 0 0,2 0 1 0 0,1 1 0 0 0,1 1-1 0 0,2-1 1 0 0,1 2 0 0 0,1 0-1 0 0,1 0 1 0 0,2 2 0 0 0,0 0-1 0 0,2 0 1 0 0,5-2 6 0 0,-24 27-8 0 0,1-1-1 0 0,-1 1 1 0 0,1 0-1 0 0,-1 0 1 0 0,1 0-1 0 0,0 0 1 0 0,-1 0-1 0 0,1 0 1 0 0,0 0 0 0 0,0 0-1 0 0,0 0 1 0 0,0 0-1 0 0,0 0 1 0 0,0 1-1 0 0,0-1 1 0 0,0 0 0 0 0,0 1-1 0 0,0-1 1 0 0,0 1-1 0 0,0-1 1 0 0,0 1-1 0 0,1-1 1 0 0,-1 1-1 0 0,0 0 1 0 0,0 0 0 0 0,0-1-1 0 0,1 1 1 0 0,-1 0-1 0 0,0 0 1 0 0,0 0-1 0 0,1 0 1 0 0,-1 1 0 0 0,0-1-1 0 0,0 0 1 0 0,1 0-1 0 0,-1 1 1 0 0,0-1-1 0 0,0 1 1 0 0,0-1-1 0 0,0 1 1 0 0,0 0 0 0 0,0-1-1 0 0,1 1 1 0 0,-1 0-1 0 0,-1 0 1 0 0,1-1-1 0 0,0 1 1 0 0,0 0-1 0 0,0 0 1 0 0,0 0 0 0 0,-1 0-1 0 0,1 0 1 0 0,0 0-1 0 0,-1 0 1 0 0,1 1-1 0 0,-1-1 1 0 0,1 0 0 0 0,-1 0-1 0 0,0 0 1 0 0,1 1-1 0 0,-1-1 9 0 0,11 204 202 0 0,11-159-1296 0 0,-13-45-2965 0 0,3-7-3636 0 0,-7 2 549 0 0</inkml:trace>
  <inkml:trace contextRef="#ctx0" brushRef="#br0" timeOffset="2">1219 247 0 0 0,'0'0'679'0'0,"0"0"542"0"0,0 0 285 0 0,0 0 57 0 0,0 0-167 0 0,0 0-294 0 0,0 0-297 0 0,0 0-158 0 0,0 0-25 0 0,0 0 58 0 0,0 0 87 0 0,14-3 21 0 0,116-26 1890 0 0,-28 28-931 0 0,-101 2-1716 0 0,0 0 1 0 0,0 1 0 0 0,0-1-1 0 0,-1 0 1 0 0,1 1-1 0 0,0-1 1 0 0,-1 0 0 0 0,1 1-1 0 0,-1-1 1 0 0,1 0-1 0 0,-1 1 1 0 0,0-1-1 0 0,0 1 1 0 0,0-1 0 0 0,0 1-1 0 0,0-1 1 0 0,0 1-1 0 0,0-1 1 0 0,0 1 0 0 0,0-1-1 0 0,0 0 1 0 0,-1 1-1 0 0,1-1 1 0 0,-1 1 0 0 0,1-1-1 0 0,-1 0 1 0 0,0 1-1 0 0,1-1 1 0 0,-1 0 0 0 0,0 0-1 0 0,0 0 1 0 0,0 1-32 0 0,-151 144 1037 0 0,120-98-986 0 0,75-26 221 0 0,134-32 483 0 0,-126 3-2804 0 0,-27 6-3892 0 0,-15 1-908 0 0,-2 0 2361 0 0</inkml:trace>
  <inkml:trace contextRef="#ctx0" brushRef="#br0" timeOffset="3">1848 641 5617 0 0,'0'0'1850'0'0,"0"0"-851"0"0,0 0-267 0 0,0 0 168 0 0,0 0 250 0 0,0 0 106 0 0,0 0-132 0 0,0 0-262 0 0,0 0-283 0 0,0 0-229 0 0,-31 17-150 0 0,-99 56-90 0 0,72-26-2 0 0,51-36-84 0 0,0-1-19 0 0,0 1 1 0 0,0 0 0 0 0,1 1-1 0 0,1-1 1 0 0,0 1 0 0 0,1 1 0 0 0,0-1-1 0 0,1 0 1 0 0,0 1 0 0 0,1 0-1 0 0,0-1 1 0 0,1 1 0 0 0,1 0-1 0 0,0 0 1 0 0,1 4-6 0 0,0-12 89 0 0,1 0 0 0 0,0-1 1 0 0,0 1-1 0 0,0-1 0 0 0,1 0 0 0 0,-1 0 0 0 0,1 0 0 0 0,0 0 1 0 0,0 0-1 0 0,0-1 0 0 0,1 1 0 0 0,-1-1 0 0 0,1 0 0 0 0,0 0 0 0 0,0 0 1 0 0,0 0-1 0 0,0-1 0 0 0,1 0 0 0 0,-1 0 0 0 0,0 0 0 0 0,1 0 1 0 0,0 0-1 0 0,-1-1 0 0 0,1 0 0 0 0,0 0 0 0 0,0-1 0 0 0,0 1 1 0 0,-1-1-1 0 0,1 0 0 0 0,0 0 0 0 0,0-1 0 0 0,0 1 0 0 0,0-1 1 0 0,-1 0-1 0 0,1 0 0 0 0,0-1 0 0 0,-1 1 0 0 0,1-1 0 0 0,-1 0 1 0 0,1-1-1 0 0,-1 1 0 0 0,1-1-89 0 0,26-18 390 0 0,-1-2 0 0 0,-2-1 0 0 0,0-1 0 0 0,-1-1-1 0 0,-2-1 1 0 0,-1-1 0 0 0,-1-2 0 0 0,17-27-390 0 0,-20 26-97 0 0,0-1 0 0 0,-2-1 0 0 0,-1 0 0 0 0,-2-2 0 0 0,-1 0 0 0 0,-2 0 0 0 0,-1-1 0 0 0,-2 0 0 0 0,-2-1 0 0 0,-1 0 0 0 0,-2 0 0 0 0,-1-1 0 0 0,-2-13 97 0 0,-1 46-44 0 0,1 1 1 0 0,-1 0 0 0 0,1-1 0 0 0,-1 1 0 0 0,-1 0 0 0 0,1-1 0 0 0,-1 1-1 0 0,1 0 1 0 0,-1-1 0 0 0,0 1 0 0 0,-1 0 0 0 0,1 0 0 0 0,-1 0 0 0 0,0 0-1 0 0,0 0 1 0 0,0 0 0 0 0,0 1 0 0 0,-1-1 0 0 0,1 1 0 0 0,-1-1 0 0 0,0 1-1 0 0,0 0 1 0 0,-1 0 0 0 0,1 0 0 0 0,0 0 0 0 0,-1 1 0 0 0,0 0 0 0 0,1-1 0 0 0,-1 1-1 0 0,0 1 1 0 0,0-1 0 0 0,0 0 0 0 0,-1 1 0 0 0,1 0 0 0 0,0 0 0 0 0,0 0-1 0 0,-1 1 1 0 0,1-1 0 0 0,0 1 0 0 0,-1 0 0 0 0,1 0 0 0 0,0 1 0 0 0,-5 0 43 0 0,-1 5-18 0 0,-1 0 0 0 0,1 1 1 0 0,0 0-1 0 0,0 0 0 0 0,1 1 1 0 0,0 1-1 0 0,0 0 0 0 0,1 0 1 0 0,1 0-1 0 0,-1 1 0 0 0,1 0 1 0 0,1 1-1 0 0,-3 5 18 0 0,-2 5 45 0 0,0 0-1 0 0,1 1 0 0 0,2 0 1 0 0,0 0-1 0 0,1 1 1 0 0,2 0-1 0 0,0 1 1 0 0,1-1-1 0 0,2 1 0 0 0,0-1 1 0 0,1 1-1 0 0,2 0 1 0 0,1 12-45 0 0,2-18 46 0 0,1 1 1 0 0,0-1-1 0 0,1 0 1 0 0,1 0-1 0 0,0-1 1 0 0,2 0-1 0 0,0 0 1 0 0,1-1-1 0 0,0 0 0 0 0,2 0 1 0 0,-1-2-1 0 0,2 1 1 0 0,0-2-1 0 0,1 1 1 0 0,0-2-1 0 0,1 0 1 0 0,0-1-1 0 0,1 0 1 0 0,0-1-1 0 0,1-1 1 0 0,8 3-47 0 0,-25-12-5 0 0,61 19-530 0 0,-25-38-5821 0 0,-16-9-2554 0 0,-12 19 3698 0 0</inkml:trace>
  <inkml:trace contextRef="#ctx0" brushRef="#br0" timeOffset="4">2684 505 11090 0 0,'0'0'1207'0'0,"0"0"-181"0"0,0 0 177 0 0,0 0 229 0 0,0 0 51 0 0,0 0-193 0 0,-26 35-354 0 0,-83 112-329 0 0,-28 39 204 0 0,130-178-839 0 0,-8 10-64 0 0,0 0 0 0 0,1 0 0 0 0,1 1 0 0 0,1 1 0 0 0,1 0 0 0 0,1 1-1 0 0,0 0 1 0 0,2 0 0 0 0,0 1 92 0 0,6-14-819 0 0,2-5-6880 0 0,1-9-810 0 0,-1-2 6252 0 0,0 4 1313 0 0</inkml:trace>
  <inkml:trace contextRef="#ctx0" brushRef="#br0" timeOffset="5">2266 509 7818 0 0,'0'0'1801'0'0,"0"0"-579"0"0,0 0-292 0 0,0 0 24 0 0,0 0 167 0 0,0 0 76 0 0,0 0-150 0 0,0 0-229 0 0,0 0-192 0 0,0 0-129 0 0,0 0-83 0 0,0 0-39 0 0,21 34-20 0 0,65 108-58 0 0,-2-33 264 0 0,-57-81-460 0 0,117 115-107 0 0,-141-140-319 0 0,33 27-1129 0 0,-23-21-2210 0 0,1-2-3971 0 0,-9-4 585 0 0</inkml:trace>
  <inkml:trace contextRef="#ctx0" brushRef="#br0" timeOffset="6">3223 638 0 0 0,'0'0'343'0'0,"0"0"792"0"0,0 0 338 0 0,0 0 133 0 0,0 0-80 0 0,0 0-166 0 0,0 0-149 0 0,0 0-144 0 0,0 0-67 0 0,0 0-18 0 0,-28 7-38 0 0,-89 25-113 0 0,62 3 102 0 0,48-25-773 0 0,-2 0-175 0 0,0 0 0 0 0,1 1 0 0 0,0 0 0 0 0,1 1 0 0 0,0-1 0 0 0,1 2 0 0 0,0-1 0 0 0,1 0 0 0 0,1 1 0 0 0,0 0 0 0 0,0 0 0 0 0,1 1 0 0 0,1-1 0 0 0,0 0 0 0 0,1 1-1 0 0,1 0 1 0 0,0-1 0 0 0,1 8 15 0 0,0-18-17 0 0,0 0-1 0 0,0 1 0 0 0,1-1 1 0 0,-1 0-1 0 0,1 0 0 0 0,0 0 0 0 0,0 0 1 0 0,0-1-1 0 0,0 1 0 0 0,1 0 1 0 0,-1-1-1 0 0,1 1 0 0 0,-1-1 1 0 0,1 0-1 0 0,0 0 0 0 0,0 0 0 0 0,0 0 1 0 0,0-1-1 0 0,0 1 0 0 0,0-1 1 0 0,0 0-1 0 0,1 0 0 0 0,-1 0 1 0 0,0 0-1 0 0,1 0 0 0 0,-1-1 0 0 0,1 1 1 0 0,2-1 17 0 0,96-14 927 0 0,-75 2-475 0 0,-1-1-1 0 0,-1-1 0 0 0,-1-1 0 0 0,0-1 1 0 0,0-1-1 0 0,-2-2 0 0 0,0 0 0 0 0,-2-1 0 0 0,0-1 1 0 0,-1-1-1 0 0,-1 0 0 0 0,10-18-451 0 0,16-23 284 0 0,-26 41-334 0 0,0-1 0 0 0,-2-1 0 0 0,-1 0 0 0 0,-1 0 0 0 0,-1-2 0 0 0,-1 0 0 0 0,-1 0 0 0 0,-1-1 0 0 0,-2 0 0 0 0,-1-1 0 0 0,-1 0 0 0 0,-1-2 50 0 0,-4 16-143 0 0,0-2 1 0 0,-2 1-1 0 0,0 1 1 0 0,0-1-1 0 0,-1 0 1 0 0,-1 0-1 0 0,-1 0 1 0 0,-4-9 142 0 0,7 19-28 0 0,-1 0 0 0 0,0 0 0 0 0,-1 1 0 0 0,1-1 0 0 0,-1 1 0 0 0,0 0 0 0 0,0 0 0 0 0,-1 0 0 0 0,1 0 0 0 0,-1 0 0 0 0,0 1 0 0 0,0-1 0 0 0,0 1 0 0 0,0 0 0 0 0,0 0 0 0 0,-1 1 0 0 0,0 0 0 0 0,1-1 0 0 0,-1 1 0 0 0,0 1 0 0 0,0-1 0 0 0,0 1 0 0 0,0 0 0 0 0,0 0 0 0 0,0 0 0 0 0,-4 0 28 0 0,-1 2-4 0 0,0-1 1 0 0,0 2 0 0 0,0-1 0 0 0,0 1 0 0 0,0 1 0 0 0,0-1 0 0 0,1 2 0 0 0,-1-1 0 0 0,1 2 0 0 0,0-1 0 0 0,0 1 0 0 0,0 0 0 0 0,1 1-1 0 0,0 0 1 0 0,0 0 0 0 0,0 1 0 0 0,1 0 0 0 0,0 0 0 0 0,-1 3 3 0 0,-9 10 14 0 0,0 0 0 0 0,2 1 0 0 0,1 1 0 0 0,0 0 0 0 0,2 1 0 0 0,-10 24-14 0 0,16-34-19 0 0,0 0 1 0 0,1 1-1 0 0,0-1 0 0 0,1 1 0 0 0,1 0 1 0 0,0 0-1 0 0,1 0 0 0 0,0 0 1 0 0,1 1-1 0 0,1-1 0 0 0,0 0 1 0 0,1 1-1 0 0,1-1 0 0 0,0 0 1 0 0,1 0-1 0 0,0 0 0 0 0,1 0 1 0 0,1-1-1 0 0,0 1 0 0 0,1-1 1 0 0,0-1-1 0 0,1 1 0 0 0,1-1 1 0 0,0 0-1 0 0,0 0 0 0 0,1-1 1 0 0,1 0-1 0 0,2 1 19 0 0,1-1-121 0 0,0-1-1 0 0,1-1 1 0 0,1-1-1 0 0,-1 0 1 0 0,1 0-1 0 0,1-2 1 0 0,-1 0-1 0 0,1 0 122 0 0,32 7-3319 0 0,2-6-4242 0 0,-36-6 1948 0 0</inkml:trace>
  <inkml:trace contextRef="#ctx0" brushRef="#br0" timeOffset="7">3781 450 5833 0 0,'0'0'2215'0'0,"0"0"-552"0"0,0 0-424 0 0,0 0-226 0 0,0 0-113 0 0,0 0-88 0 0,0 0-136 0 0,0 0-168 0 0,0 0-177 0 0,0 0-138 0 0,0 0-105 0 0,-22 32-41 0 0,-66 100-31 0 0,55-60-43 0 0,32-60 14 0 0,-1-6 8 0 0,0 0 0 0 0,1 0 0 0 0,0 0-1 0 0,0 1 1 0 0,1-1 0 0 0,-1 0 0 0 0,1 1 0 0 0,1-1 0 0 0,-1 0 0 0 0,1 1 0 0 0,0-1-1 0 0,1 0 1 0 0,-1 0 0 0 0,1 0 0 0 0,0 0 0 0 0,1 0 0 0 0,0 0 0 0 0,0-1 0 0 0,0 1-1 0 0,0-1 1 0 0,1 0 0 0 0,0 0 0 0 0,0 0 0 0 0,0 0 0 0 0,1-1 0 0 0,2 2 5 0 0,-3-3 126 0 0,0 0 1 0 0,1-1 0 0 0,0 1 0 0 0,0-1 0 0 0,-1 0-1 0 0,1-1 1 0 0,0 1 0 0 0,1-1 0 0 0,-1 0 0 0 0,0-1 0 0 0,0 1-1 0 0,0-1 1 0 0,1 0 0 0 0,-1 0 0 0 0,0 0 0 0 0,0-1-1 0 0,0 0 1 0 0,0 0 0 0 0,0 0 0 0 0,0-1 0 0 0,0 0-1 0 0,0 0 1 0 0,4-2-127 0 0,11-9 237 0 0,0-1 0 0 0,-1 0-1 0 0,0-2 1 0 0,-2 0 0 0 0,0-1-1 0 0,0-1 1 0 0,-2-1 0 0 0,0 0-1 0 0,-2-1 1 0 0,0 0 0 0 0,8-17-237 0 0,29-40 402 0 0,-6 21-96 0 0,-42 92-1121 0 0,-64 196-470 0 0,-11 96-7599 0 0,11 21 9288 0 0,59-335-118 0 0,0-1-1 0 0,-1 1 1 0 0,-1-1 0 0 0,0 1-1 0 0,0-1 1 0 0,-2-1 0 0 0,1 1-1 0 0,-2-1 1 0 0,0 0 0 0 0,0-1-1 0 0,-1 0 1 0 0,0 0 0 0 0,-1-1-1 0 0,0 0 1 0 0,-1 0 0 0 0,0-1-1 0 0,0-1 1 0 0,-1 0 0 0 0,-10 5-286 0 0,20-12 108 0 0,0 0 0 0 0,0-1-1 0 0,0 1 1 0 0,-1-1 0 0 0,1 1 0 0 0,0-1 0 0 0,0 0 0 0 0,0 0-1 0 0,0 0 1 0 0,-1 0 0 0 0,1 0 0 0 0,0 0 0 0 0,0 0 0 0 0,0-1-1 0 0,-1 1 1 0 0,1-1 0 0 0,0 0 0 0 0,0 0 0 0 0,0 0 0 0 0,0 0-1 0 0,0 0 1 0 0,1 0 0 0 0,-1 0 0 0 0,0 0 0 0 0,0-1 0 0 0,1 1 0 0 0,-1-1-1 0 0,1 0 1 0 0,-1 1 0 0 0,1-1 0 0 0,0 0 0 0 0,-1 0 0 0 0,1 1-1 0 0,0-1 1 0 0,0 0 0 0 0,0 0 0 0 0,1 0 0 0 0,-1-1 0 0 0,0 1-1 0 0,1 0 1 0 0,-1-1-108 0 0,-5-94 1501 0 0,10 71-1387 0 0,1 1-1 0 0,1-1 0 0 0,1 1 0 0 0,2 0 0 0 0,0 0 1 0 0,2 1-1 0 0,0 1 0 0 0,2-1 0 0 0,5-5-113 0 0,3-4-9 0 0,0 2 0 0 0,2 0 0 0 0,1 2 0 0 0,1 0 0 0 0,2 2 0 0 0,1 1 0 0 0,0 1 0 0 0,2 1 0 0 0,7-2 9 0 0,-29 21-246 0 0,69-34 260 0 0,-20 36-6672 0 0,-50 6 597 0 0,-2 1-4285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0.8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12 896 0 0,'0'0'2194'0'0,"0"0"-18"0"0,0 0 50 0 0,0 0 69 0 0,0 0-105 0 0,0 0-364 0 0,0 0-492 0 0,0 0-417 0 0,0 0-190 0 0,0 0-20 0 0,0 0 14 0 0,0 0-23 0 0,0 0-89 0 0,12 0-95 0 0,228 3 1947 0 0,-180-9-2318 0 0,-19 2 705 0 0,-13 1-3133 0 0,-5 2-2743 0 0,0 1-3846 0 0,-21 0 1579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9050 0 0,'0'0'1390'0'0,"0"0"-89"0"0,0 0 349 0 0,0 0 308 0 0,0 0-77 0 0,0 0-408 0 0,0 0-481 0 0,0 0-369 0 0,35 3-237 0 0,112 9-132 0 0,7-20 71 0 0,-26 2-980 0 0,-86 5-3252 0 0,-1 1-5474 0 0,-25 0 2041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16900 0 0,'0'0'520'0'0,"0"0"-264"0"0,0 0 24 0 0,0 0 328 0 0,0 0 208 0 0,0 0 8 0 0,0 0-240 0 0,0 0-352 0 0,0 0-208 0 0,0 0-128 0 0,0 0-192 0 0,0 0-344 0 0,0 0-800 0 0,0 0-1977 0 0,48 0-5481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39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88 0 0 0,'0'0'1250'0'0,"0"0"-51"0"0,0 0-62 0 0,0 0 213 0 0,0 0 351 0 0,0 0 145 0 0,0 0-195 0 0,0 0-367 0 0,0 0-326 0 0,0 0-195 0 0,0 0-28 0 0,3 5 30 0 0,3 14-177 0 0,0 0-1 0 0,-1 0 1 0 0,-1 1 0 0 0,-1 0 0 0 0,-1-1-1 0 0,0 1 1 0 0,-2 0 0 0 0,0 0-1 0 0,-2 4-587 0 0,2-3 134 0 0,4 346 828 0 0,14-286-1395 0 0,-10-92-1863 0 0,-2-48-4125 0 0,-5 19-3555 0 0,-1 32 8078 0 0</inkml:trace>
  <inkml:trace contextRef="#ctx0" brushRef="#br0" timeOffset="361.708">0 155 0 0 0,'0'0'220'0'0,"0"0"832"0"0,0 0 594 0 0,0 0 458 0 0,0 0 206 0 0,0 0-167 0 0,0 0-454 0 0,0 0-452 0 0,0 0-292 0 0,0 0-123 0 0,0 0-32 0 0,0 0-31 0 0,12-7-39 0 0,38-20-40 0 0,29 20 1380 0 0,47 1-170 0 0,-1-6 0 0 0,97-23-1890 0 0,8 0 303 0 0,57 9-2221 0 0,-287 26 1827 0 0,1 0 1 0 0,-1 0-1 0 0,0 0 1 0 0,1 0-1 0 0,-1 0 0 0 0,1 0 1 0 0,-1 1-1 0 0,0-1 1 0 0,1 0-1 0 0,-1 0 1 0 0,0 0-1 0 0,1 0 1 0 0,-1 1-1 0 0,0-1 0 0 0,1 0 1 0 0,-1 0-1 0 0,0 1 1 0 0,0-1-1 0 0,1 0 1 0 0,-1 0-1 0 0,0 1 0 0 0,0-1 1 0 0,1 0-1 0 0,-1 1 1 0 0,0-1-1 0 0,0 0 1 0 0,0 1-1 0 0,0-1 0 0 0,1 0 1 0 0,-1 1-1 0 0,0-1 1 0 0,0 1-1 0 0,0-1 1 0 0,0 0-1 0 0,0 1 0 0 0,0-1 1 0 0,0 1-1 0 0,0-1 1 0 0,0 0-1 0 0,0 1 1 0 0,0-1-1 0 0,0 0 0 0 0,-1 1 1 0 0,1-1-1 0 0,0 1 1 0 0,0-1-1 0 0,0 0 1 0 0,0 1-1 0 0,-1-1 1 0 0,1 0-1 0 0,0 1 0 0 0,0-1 1 0 0,-1 0-1 0 0,1 0 1 0 0,0 1-1 0 0,0-1 1 0 0,-1 0-1 0 0,1 0 0 0 0,0 1 1 0 0,-1-1-1 0 0,1 0 1 0 0,0 0-1 0 0,-1 0 1 0 0,1 0-1 0 0,-1 0 0 0 0,1 1 1 0 0,0-1-1 0 0,-1 0 91 0 0,-27 26-6996 0 0,24-22 4318 0 0,-6 7-2831 0 0</inkml:trace>
  <inkml:trace contextRef="#ctx0" brushRef="#br0" timeOffset="718.607">98 784 7410 0 0,'0'0'2163'0'0,"0"0"-715"0"0,0 0-338 0 0,0 0 165 0 0,0 0 293 0 0,0 0 114 0 0,0 0-98 0 0,0 0-208 0 0,0 0-246 0 0,0 0-214 0 0,0 0-180 0 0,33 5-133 0 0,106 11-86 0 0,-17-26 236 0 0,270-67-297 0 0,-303 61-1413 0 0,-19 4-3700 0 0,-24 3-5078 0 0,-33 6 357 0 0</inkml:trace>
  <inkml:trace contextRef="#ctx0" brushRef="#br0" timeOffset="1144.987">1226 648 0 0 0,'0'0'3713'0'0,"0"0"-2089"0"0,0 0-618 0 0,0 0 253 0 0,0 0 417 0 0,0 0 215 0 0,0 0-195 0 0,0 0-393 0 0,0 0-365 0 0,0 0-313 0 0,0 0-171 0 0,0 0-117 0 0,0 0-94 0 0,5 30-56 0 0,12 95-55 0 0,-13 32 325 0 0,-3-155-421 0 0,-1-1-1 0 0,1 0 1 0 0,-1 0-1 0 0,0 1 1 0 0,1-1-1 0 0,-1 0 1 0 0,0 1 0 0 0,0-1-1 0 0,0 0 1 0 0,0 1-1 0 0,0-1 1 0 0,0 0-1 0 0,0 1 1 0 0,0-1-1 0 0,-1 0 1 0 0,1 1 0 0 0,0-1-1 0 0,-1 0 1 0 0,1 0-1 0 0,-1 1 1 0 0,0-1-1 0 0,1 0 1 0 0,-1 0-1 0 0,0 0 1 0 0,0 0 0 0 0,1 0-1 0 0,-1 0 1 0 0,0 0-1 0 0,0 0 1 0 0,0 0-1 0 0,0 0 1 0 0,-1 0-1 0 0,1-1 1 0 0,0 1 0 0 0,0 0-1 0 0,0-1 1 0 0,0 1-1 0 0,-1-1 1 0 0,1 1-1 0 0,0-1 1 0 0,-1 0-1 0 0,1 0 1 0 0,0 1 0 0 0,-1-1-1 0 0,1 0 1 0 0,0 0-1 0 0,-1 0 1 0 0,1 0-1 0 0,0-1 1 0 0,-1 1-1 0 0,1 0 1 0 0,0 0 0 0 0,-1-1-1 0 0,1 1 1 0 0,0-1-1 0 0,0 1 1 0 0,0-1-1 0 0,-1 0 1 0 0,1 1-1 0 0,0-1 1 0 0,0 0 0 0 0,0 0-36 0 0,-3-8 72 0 0,1 0 1 0 0,0 0 0 0 0,1 0 0 0 0,-1 0-1 0 0,2 0 1 0 0,0 0 0 0 0,0 0 0 0 0,0 0-1 0 0,1-1 1 0 0,1 1 0 0 0,-1 0 0 0 0,2-1-1 0 0,-1 1 1 0 0,1 0 0 0 0,1 0 0 0 0,-1 0-1 0 0,2 1 1 0 0,1-5-73 0 0,7-11 4 0 0,2 1-1 0 0,0 1 1 0 0,1 1 0 0 0,2 0-1 0 0,0 1 1 0 0,1 1 0 0 0,1 0-1 0 0,0 2 1 0 0,2 0-1 0 0,0 1 1 0 0,0 1 0 0 0,2 1-1 0 0,0 1 1 0 0,7-2-4 0 0,-13 7-26 0 0,0 0 0 0 0,0 1 0 0 0,1 1 1 0 0,0 1-1 0 0,1 1 0 0 0,-1 0 0 0 0,1 1 0 0 0,-1 2 0 0 0,1-1 1 0 0,0 2-1 0 0,4 1 26 0 0,-21-1-4 0 0,-1 0-1 0 0,0 0 1 0 0,0 1 0 0 0,0-1-1 0 0,1 0 1 0 0,-1 1 0 0 0,0-1 0 0 0,0 1-1 0 0,0 0 1 0 0,0-1 0 0 0,0 1 0 0 0,0 0-1 0 0,0-1 1 0 0,0 1 0 0 0,0 0 0 0 0,0 0-1 0 0,0 0 1 0 0,-1 0 0 0 0,1 0 0 0 0,0 0-1 0 0,0 0 1 0 0,-1 0 0 0 0,1 0 0 0 0,-1 0-1 0 0,1 1 1 0 0,-1-1 0 0 0,0 0 0 0 0,1 0-1 0 0,-1 0 1 0 0,0 1 0 0 0,0-1 0 0 0,0 0-1 0 0,0 0 1 0 0,0 1 0 0 0,0-1 0 0 0,0 0-1 0 0,0 0 1 0 0,0 1 0 0 0,-1-1-1 0 0,1 0 1 0 0,-1 0 0 0 0,1 0 0 0 0,-1 1-1 0 0,0 0 5 0 0,-26 49 141 0 0,16-40-104 0 0,-1-1-1 0 0,0 0 1 0 0,-1-1-1 0 0,0-1 1 0 0,-1 0-1 0 0,1 0 1 0 0,-1-2-1 0 0,-1 1 1 0 0,1-2-1 0 0,-1 0 1 0 0,0-1-1 0 0,0 0 1 0 0,-10 0-37 0 0,22-3-73 0 0,-1 0 0 0 0,1 0 0 0 0,-1-1 0 0 0,0 1 0 0 0,1-1 0 0 0,-1 0 1 0 0,1 0-1 0 0,-1 0 0 0 0,0-1 0 0 0,1 1 0 0 0,-1-1 0 0 0,1 0 0 0 0,-1 0 0 0 0,1 0 0 0 0,-1 0 0 0 0,1-1 1 0 0,0 0-1 0 0,0 1 0 0 0,0-1 0 0 0,0 0 0 0 0,0 0 0 0 0,0-1 0 0 0,-1 0 73 0 0,-2-13-4576 0 0,5-7-3880 0 0,3 16 1915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2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60 0 0 0,'0'0'697'0'0,"0"0"-355"0"0,0 0-70 0 0,0 0 288 0 0,0 0 424 0 0,0 0 303 0 0,0 0 52 0 0,0 0-115 0 0,0 0-157 0 0,0 0-196 0 0,-7 34-140 0 0,-24 106-87 0 0,-38 76 1537 0 0,19-103-1360 0 0,40-99 623 0 0,7-24 1540 0 0,9-26-1180 0 0,14-16-1717 0 0,2 1 1 0 0,3 1-1 0 0,1 2 0 0 0,3 0 0 0 0,2 2 0 0 0,1 1 1 0 0,3 2-1 0 0,15-14-87 0 0,-34 38 16 0 0,23-22-8 0 0,-35 64-455 0 0,-35 121 679 0 0,24-128-199 0 0,2 1 1 0 0,0 0-1 0 0,1 0 0 0 0,0 0 0 0 0,1 0 0 0 0,1 1 0 0 0,1 0 0 0 0,1 12-33 0 0,2-28 20 0 0,-1 0 0 0 0,1 0 0 0 0,0-1-1 0 0,-1 1 1 0 0,1 0 0 0 0,0-1 0 0 0,0 1 0 0 0,0-1-1 0 0,0 0 1 0 0,1 1 0 0 0,-1-1 0 0 0,0 0-1 0 0,1 0 1 0 0,-1-1 0 0 0,0 1 0 0 0,1 0 0 0 0,-1-1-1 0 0,1 0 1 0 0,-1 1 0 0 0,1-1 0 0 0,-1 0-1 0 0,1 0 1 0 0,-1 0 0 0 0,1-1 0 0 0,-1 1 0 0 0,1-1-1 0 0,-1 1 1 0 0,0-1 0 0 0,1 0 0 0 0,-1 0 0 0 0,0 0-1 0 0,0 0 1 0 0,1 0 0 0 0,-1 0 0 0 0,0-1-1 0 0,1 0-19 0 0,80-60 209 0 0,-4-3 0 0 0,-2-4-1 0 0,2-8-208 0 0,-77 76 1 0 0,98-74-35 0 0,-99 75 27 0 0,0 0 1 0 0,0-1-1 0 0,0 1 1 0 0,0 0 0 0 0,-1-1-1 0 0,1 1 1 0 0,0 0 0 0 0,0 0-1 0 0,0 0 1 0 0,0 0-1 0 0,0 0 1 0 0,0 0 0 0 0,0 0-1 0 0,0 0 1 0 0,0 0 0 0 0,-1 1-1 0 0,1-1 1 0 0,0 0-1 0 0,0 1 1 0 0,0-1 0 0 0,0 0-1 0 0,0 1 1 0 0,-1-1 0 0 0,1 1-1 0 0,0-1 1 0 0,0 1-1 0 0,-1 0 1 0 0,1-1 0 0 0,0 1-1 0 0,-1 0 1 0 0,1-1 0 0 0,-1 1-1 0 0,1 0 1 0 0,-1 0 0 0 0,1-1-1 0 0,-1 1 1 0 0,1 0-1 0 0,-1 0 1 0 0,0 0 0 0 0,0 0-1 0 0,1 0 1 0 0,-1-1 0 0 0,0 1-1 0 0,0 0 1 0 0,0 0-1 0 0,0 0 1 0 0,0 0 0 0 0,0 0-1 0 0,0 0 7 0 0,2 57 15 0 0,-3-46 0 0 0,-2 174 249 0 0,3-182-289 0 0,0 0 1 0 0,1 0 0 0 0,-1-1-1 0 0,1 1 1 0 0,0 0-1 0 0,0-1 1 0 0,0 1-1 0 0,0 0 1 0 0,1-1 0 0 0,-1 1-1 0 0,1-1 1 0 0,0 0-1 0 0,0 0 1 0 0,0 0-1 0 0,0 0 1 0 0,1 0 0 0 0,-1 0-1 0 0,1 0 1 0 0,0-1-1 0 0,0 1 1 0 0,0-1-1 0 0,0 0 1 0 0,0 0 0 0 0,0 0-1 0 0,1 0 1 0 0,0 0 24 0 0,41 6-4713 0 0,-34-8 1306 0 0,-3 0-2005 0 0,-4 0-1731 0 0</inkml:trace>
  <inkml:trace contextRef="#ctx0" brushRef="#br0" timeOffset="283.041">0 642 8282 0 0,'0'0'1167'0'0,"0"0"-44"0"0,0 0 254 0 0,0 0 258 0 0,0 0-2 0 0,0 0-230 0 0,0 0-299 0 0,33 7-216 0 0,103 22-177 0 0,-18-21 390 0 0,472-55 248 0 0,-527 46-5214 0 0,-40 1-4190 0 0,-15 0-1798 0 0</inkml:trace>
  <inkml:trace contextRef="#ctx0" brushRef="#br0" timeOffset="1064.343">560 874 8578 0 0,'0'0'2019'0'0,"0"0"-764"0"0,0 0-430 0 0,0 0 77 0 0,0 0 202 0 0,0 0 70 0 0,0 0-165 0 0,0 0-242 0 0,0 0-245 0 0,-17 31-196 0 0,-57 100-122 0 0,-118 199-248 0 0,129-234-16 0 0,63-95 72 0 0,0-1 28 0 0,0 0 34 0 0,30-62 436 0 0,110-163-44 0 0,-99 172-446 0 0,2 2 1 0 0,2 2-1 0 0,3 1 0 0 0,34-24-20 0 0,-80 69-12 0 0,1 1-1 0 0,0-1 0 0 0,0 1 1 0 0,0-1-1 0 0,0 1 0 0 0,0 0 1 0 0,0 0-1 0 0,1 0 0 0 0,-1 1 1 0 0,1-1-1 0 0,-1 1 1 0 0,1 0-1 0 0,0 0 0 0 0,-1 0 1 0 0,1 0-1 0 0,0 1 0 0 0,0 0 1 0 0,-1-1-1 0 0,1 1 0 0 0,0 1 1 0 0,2-1 12 0 0,10 40-102 0 0,-8 20 203 0 0,22 65-1 0 0,34 47-32 0 0,-48-50-54 0 0,-16-120 21 0 0,-1 0 0 0 0,1 0-1 0 0,-1 0 1 0 0,0 1 0 0 0,0-1 0 0 0,0 0-1 0 0,0 0 1 0 0,0 0 0 0 0,0-1 0 0 0,-1 1-1 0 0,1 0 1 0 0,-1 0 0 0 0,1-1 0 0 0,-1 1-1 0 0,1-1 1 0 0,-1 1 0 0 0,0-1 0 0 0,0 0-1 0 0,0 1 1 0 0,0-1 0 0 0,0 0 0 0 0,0 0-1 0 0,0-1 1 0 0,0 1 0 0 0,0 0 0 0 0,-1-1-1 0 0,1 1 1 0 0,0-1 0 0 0,0 0 0 0 0,-1 0-1 0 0,1 0 1 0 0,0 0 0 0 0,0 0 0 0 0,-1 0-1 0 0,1 0 1 0 0,0-1 0 0 0,0 1 0 0 0,-2-1-36 0 0,-54-65 1287 0 0,43 46-1487 0 0,-6-9 318 0 0,-1 0 1 0 0,-2 2-1 0 0,0 0 0 0 0,-26-20-117 0 0,41 40-568 0 0,0 1 0 0 0,0 0 0 0 0,-1 0 0 0 0,1 1 0 0 0,-1 0 0 0 0,0 0 0 0 0,-1 1 0 0 0,1 1 0 0 0,-1 0 0 0 0,1 0 0 0 0,-8 0 568 0 0,6 2-4777 0 0,5 1-3031 0 0</inkml:trace>
  <inkml:trace contextRef="#ctx0" brushRef="#br0" timeOffset="2259.613">1687 196 0 0 0,'0'0'1323'0'0,"0"0"37"0"0,0 0-5 0 0,0 0 7 0 0,0 0-9 0 0,0 0 96 0 0,-4-12 46 0 0,-18-61 2486 0 0,-23 10 1464 0 0,38 58-5331 0 0,1 0-1 0 0,-1 0 0 0 0,-1 1 0 0 0,1 0 0 0 0,-1 0 1 0 0,1 1-1 0 0,-1 0 0 0 0,0 0 0 0 0,0 1 0 0 0,-1 0 1 0 0,1 0-1 0 0,-9 0-113 0 0,9 0 7 0 0,-1 1 1 0 0,1 1 0 0 0,-1-1 0 0 0,0 1-1 0 0,1 0 1 0 0,-1 1 0 0 0,0 0-1 0 0,1 1 1 0 0,-1-1 0 0 0,1 2-1 0 0,0-1 1 0 0,-1 1 0 0 0,1 0 0 0 0,1 1-1 0 0,-1 0 1 0 0,0 0 0 0 0,1 1-1 0 0,0 0 1 0 0,0 0 0 0 0,0 1 0 0 0,1-1-1 0 0,0 2 1 0 0,0-1 0 0 0,0 1-1 0 0,1-1 1 0 0,0 1 0 0 0,-4 7-8 0 0,6-7 4 0 0,0 0 0 0 0,1 1 0 0 0,0-1 0 0 0,0 1 1 0 0,0-1-1 0 0,1 1 0 0 0,0 0 0 0 0,1 0 0 0 0,0-1 1 0 0,0 1-1 0 0,0 0 0 0 0,1 0 0 0 0,0-1 0 0 0,1 1 0 0 0,2 7-4 0 0,42 95 303 0 0,133 273 551 0 0,-157-326-789 0 0,-3 1 1 0 0,-2 1 0 0 0,-2 0 0 0 0,-4 1 0 0 0,-2 1-1 0 0,1 41-65 0 0,-9-40 96 0 0,1-31-31 0 0,-1 1 0 0 0,-1 0 0 0 0,-2-1 0 0 0,-1 1 0 0 0,-2 0 0 0 0,-1-1 0 0 0,-1 0 0 0 0,-2-1 0 0 0,-9 23-65 0 0,17-49 9 0 0,-1-1 1 0 0,1 1 0 0 0,-1-1 0 0 0,0 0-1 0 0,0 0 1 0 0,0 0 0 0 0,0 0 0 0 0,-1 0 0 0 0,1 0-1 0 0,-1-1 1 0 0,0 1 0 0 0,0-1 0 0 0,0 0-1 0 0,0 1 1 0 0,0-1 0 0 0,0-1 0 0 0,-1 1-1 0 0,1 0 1 0 0,0-1 0 0 0,-1 0 0 0 0,0 0 0 0 0,1 0-1 0 0,-1 0 1 0 0,0 0 0 0 0,1-1 0 0 0,-1 0-1 0 0,0 1 1 0 0,1-1 0 0 0,-1-1 0 0 0,0 1-1 0 0,0-1 1 0 0,1 1 0 0 0,-1-1 0 0 0,0 0 0 0 0,1 0-1 0 0,-1-1 1 0 0,1 1 0 0 0,0-1 0 0 0,-1 1-1 0 0,1-1 1 0 0,0 0 0 0 0,0-1 0 0 0,0 1-1 0 0,0 0 1 0 0,0-1 0 0 0,0 0-10 0 0,-10-9-314 0 0,0 0-1 0 0,1 0 1 0 0,0-1-1 0 0,1-1 1 0 0,0 1 0 0 0,1-2-1 0 0,-4-9 315 0 0,-7-22-4587 0 0,8-2-5142 0 0,13 33 2813 0 0</inkml:trace>
  <inkml:trace contextRef="#ctx0" brushRef="#br0" timeOffset="3198.435">2047 664 0 0 0,'0'0'1408'0'0,"0"0"-19"0"0,0 0 232 0 0,0 0 392 0 0,0 0 277 0 0,0 0-51 0 0,0 0-350 0 0,0 0-416 0 0,0 0-338 0 0,0 0-229 0 0,0 0-180 0 0,0 0-121 0 0,0 0-84 0 0,-1 18-72 0 0,-12 118 582 0 0,-4 199-144 0 0,12-221 314 0 0,22-185 396 0 0,66-214-501 0 0,-19 105-980 0 0,8 69-164 0 0,-71 109 34 0 0,0 1 0 0 0,0 0 0 0 0,0 0 0 0 0,0-1 0 0 0,0 1 0 0 0,0 0 0 0 0,0 0 0 0 0,1 0 0 0 0,-1 1 0 0 0,0-1 0 0 0,1 0 0 0 0,-1 0 0 0 0,0 1 0 0 0,1-1 0 0 0,-1 1 0 0 0,1-1 0 0 0,-1 1 0 0 0,1 0 0 0 0,-1-1 0 0 0,1 1 0 0 0,-1 0 0 0 0,1 0 0 0 0,0 0 0 0 0,-1 0 0 0 0,1 0 0 0 0,-1 0 0 0 0,1 1 0 0 0,-1-1 0 0 0,1 1 0 0 0,-1-1 0 0 0,1 1 0 0 0,-1-1 0 0 0,0 1 0 0 0,1 0 0 0 0,-1-1 14 0 0,21 132-4136 0 0,-13-120 1135 0 0,6 2-8950 0 0,-9-13 6985 0 0</inkml:trace>
  <inkml:trace contextRef="#ctx0" brushRef="#br0" timeOffset="3873.503">2677 307 8794 0 0,'0'0'2519'0'0,"0"0"-639"0"0,0 0-370 0 0,0 0-59 0 0,0 0-112 0 0,0 0-273 0 0,0 0-376 0 0,0 0-300 0 0,0 0-186 0 0,0 0-104 0 0,0 0-43 0 0,0 0-25 0 0,-11 20-21 0 0,-35 65-18 0 0,25-40 82 0 0,21-36-2936 0 0,1 2-4039 0 0,-1-8-857 0 0</inkml:trace>
  <inkml:trace contextRef="#ctx0" brushRef="#br0" timeOffset="4394.123">2892 362 0 0 0,'0'0'935'0'0,"0"0"839"0"0,0 0 379 0 0,0 0 51 0 0,0 0-97 0 0,0 0-228 0 0,0 0-340 0 0,0 0-316 0 0,0 0-262 0 0,0 0-173 0 0,0 0-101 0 0,0 0-63 0 0,0 0-70 0 0,14-1 537 0 0,-7 0-973 0 0,131-8 768 0 0,-137 10-878 0 0,0-1 0 0 0,0 0 0 0 0,0 1 0 0 0,0-1 0 0 0,0 0 0 0 0,0 1-1 0 0,0-1 1 0 0,0 1 0 0 0,0 0 0 0 0,0-1 0 0 0,0 1 0 0 0,0 0 0 0 0,0 0 0 0 0,-1-1 0 0 0,1 1 0 0 0,0 0 0 0 0,0 0 0 0 0,-1 0 0 0 0,1 0 0 0 0,-1 0 0 0 0,1 0 0 0 0,-1 0 0 0 0,1 0 0 0 0,-1 0 0 0 0,0 0-1 0 0,1 0 1 0 0,-1 1 0 0 0,0-1 0 0 0,0 0 0 0 0,0 0 0 0 0,0 0 0 0 0,0 0 0 0 0,0 0 0 0 0,0 0 0 0 0,0 1 0 0 0,0-1 0 0 0,-1 0 0 0 0,1 0 0 0 0,0 0 0 0 0,-1 0 0 0 0,1 0 0 0 0,-1 0 0 0 0,1 0-8 0 0,-26 44 467 0 0,-46 26 247 0 0,71-70-701 0 0,0 0 0 0 0,0 0 0 0 0,0 1 0 0 0,0-1 0 0 0,0 0 0 0 0,0 1 0 0 0,0-1 0 0 0,1 0 0 0 0,-1 1 0 0 0,1-1 0 0 0,-1 1 0 0 0,1-1 0 0 0,-1 1 0 0 0,1-1 0 0 0,0 1 0 0 0,0-1 0 0 0,0 1 0 0 0,0-1 0 0 0,0 1 0 0 0,0-1 0 0 0,0 1 0 0 0,0 0 0 0 0,0-1 0 0 0,1 1 0 0 0,-1-1 0 0 0,1 1 0 0 0,-1-1-1 0 0,1 0 1 0 0,0 1 0 0 0,-1-1 0 0 0,1 1 0 0 0,0-1 0 0 0,0 0 0 0 0,0 0 0 0 0,0 0 0 0 0,0 1 0 0 0,0-1 0 0 0,0 0 0 0 0,1 0 0 0 0,-1 0 0 0 0,0-1 0 0 0,1 2-13 0 0,13 0-23 0 0,0-1 0 0 0,0 0 0 0 0,0-1 0 0 0,0-1-1 0 0,0 0 1 0 0,0-1 0 0 0,-1 0 0 0 0,1-1 0 0 0,0-1 0 0 0,-1-1 0 0 0,7-2 23 0 0,-2 2-2285 0 0,-4 2-6629 0 0,-7 3-1224 0 0</inkml:trace>
  <inkml:trace contextRef="#ctx0" brushRef="#br0" timeOffset="5485.537">3649 829 0 0 0,'0'0'1391'0'0,"0"0"192"0"0,0 0 93 0 0,0 0 122 0 0,0 0 45 0 0,0 0-205 0 0,0 0-350 0 0,0 0-317 0 0,-31 9-295 0 0,-96 28-185 0 0,62-2-2 0 0,55-26-414 0 0,1-1-39 0 0,-1 1 0 0 0,1 0 0 0 0,0 0 0 0 0,1 1 0 0 0,0 0 0 0 0,1 0 0 0 0,0 1-1 0 0,1 0 1 0 0,0 1 0 0 0,0-1 0 0 0,1 1 0 0 0,1 0 0 0 0,0 0 0 0 0,0 0 0 0 0,2 1 0 0 0,-1-1 0 0 0,2 1 0 0 0,-1 0 0 0 0,2 12-36 0 0,0-22 22 0 0,1 0 1 0 0,0 0-1 0 0,0 1 1 0 0,0-1-1 0 0,1 0 1 0 0,-1 0-1 0 0,1 0 1 0 0,0 0-1 0 0,0-1 1 0 0,0 1-1 0 0,0 0 1 0 0,0-1-1 0 0,0 0 1 0 0,1 1-1 0 0,-1-1 1 0 0,1 0-1 0 0,0 0 0 0 0,-1 0 1 0 0,1 0-1 0 0,0-1 1 0 0,0 1-1 0 0,0-1 1 0 0,0 0-1 0 0,0 0 1 0 0,1 0-1 0 0,-1 0 1 0 0,0-1-1 0 0,1 1 1 0 0,-1-1-1 0 0,2 1-22 0 0,103-13 1938 0 0,-81 0-1639 0 0,-1-1 0 0 0,0 0 0 0 0,-1-2 0 0 0,0-1 0 0 0,-2-1 0 0 0,0-1 0 0 0,0-2 0 0 0,-2 0 0 0 0,-1-1 1 0 0,0 0-1 0 0,-2-2 0 0 0,0 0 0 0 0,-2-2 0 0 0,4-7-299 0 0,-4 7 13 0 0,-1-1 1 0 0,-1 0-1 0 0,-2-1 1 0 0,-1 0 0 0 0,-1-1-1 0 0,-1 0 1 0 0,-1-1-1 0 0,-2 0 1 0 0,-1 0 0 0 0,-1 0-1 0 0,-2-1 1 0 0,0 0-1 0 0,-2 1 1 0 0,-2-1 0 0 0,-1-5-14 0 0,1 23-68 0 0,0 0 0 0 0,-1 0 0 0 0,0 1 0 0 0,-1 0 1 0 0,0-1-1 0 0,-1 1 0 0 0,0 1 0 0 0,-1-1 0 0 0,0 1 1 0 0,-1 0-1 0 0,0 0 0 0 0,0 1 0 0 0,-1 0 1 0 0,0 0-1 0 0,-1 1 0 0 0,0 0 0 0 0,0 0 0 0 0,-7-3 68 0 0,12 9-27 0 0,1 0-1 0 0,0 1 0 0 0,-1 0 1 0 0,1 0-1 0 0,-1 0 0 0 0,1 0 1 0 0,-1 0-1 0 0,1 1 1 0 0,-1 0-1 0 0,1 0 0 0 0,-1 0 1 0 0,0 0-1 0 0,1 0 0 0 0,-1 1 1 0 0,1-1-1 0 0,-1 1 0 0 0,1 0 1 0 0,-1 0-1 0 0,1 0 0 0 0,-1 1 1 0 0,1-1-1 0 0,0 1 1 0 0,0 0-1 0 0,0 0 0 0 0,0 0 1 0 0,0 0-1 0 0,0 0 0 0 0,1 1 1 0 0,-1-1-1 0 0,1 1 0 0 0,-3 2 28 0 0,-54 100-22 0 0,50-82 90 0 0,2 0 0 0 0,1 0 0 0 0,1 0-1 0 0,0 0 1 0 0,2 1 0 0 0,1 0-1 0 0,1-1 1 0 0,1 1 0 0 0,1 0-1 0 0,1 0 1 0 0,1-1 0 0 0,1 1-1 0 0,1-1 1 0 0,1 0 0 0 0,1 0-1 0 0,1-1 1 0 0,1 0 0 0 0,1 0-1 0 0,1-1 1 0 0,12 18-68 0 0,1-4 219 0 0,2 0-1 0 0,2-2 0 0 0,1-1 1 0 0,1-1-1 0 0,15 10-218 0 0,16 17-25 0 0,-59-68-15176 0 0,-2 5 8476 0 0</inkml:trace>
  <inkml:trace contextRef="#ctx0" brushRef="#br0" timeOffset="5818.291">4507 634 6025 0 0,'0'0'2261'0'0,"0"0"-273"0"0,0 0-166 0 0,0 0 36 0 0,0 0-106 0 0,0 0-329 0 0,-19 35-452 0 0,-57 108-383 0 0,35-67-205 0 0,-4-1-1 0 0,-47 60-382 0 0,61-85-50 0 0,15-23-1931 0 0,-1-1-6228 0 0,14-23 3656 0 0,0-2-107 0 0</inkml:trace>
  <inkml:trace contextRef="#ctx0" brushRef="#br0" timeOffset="6081.042">4102 682 7001 0 0,'0'0'1529'0'0,"0"0"-410"0"0,0 0-127 0 0,0 0 306 0 0,0 0 266 0 0,0 0 11 0 0,0 0-256 0 0,0 0-271 0 0,0 0-192 0 0,0 0-137 0 0,0 0-97 0 0,0 0-70 0 0,31 34-74 0 0,97 108-97 0 0,-33-38 325 0 0,12 33-494 0 0,-100-120-503 0 0,-6-14-4066 0 0,0-2-4544 0 0,-3-1 479 0 0</inkml:trace>
  <inkml:trace contextRef="#ctx0" brushRef="#br0" timeOffset="6334.338">4974 281 7210 0 0,'0'0'3652'0'0,"0"0"-1741"0"0,0 0-640 0 0,0 0 54 0 0,0 0 67 0 0,0 0-98 0 0,0 0-353 0 0,0 0-363 0 0,0 0-248 0 0,0 0-163 0 0,0 0-90 0 0,0 0-50 0 0,-25 32-43 0 0,-76 101-76 0 0,67-80-519 0 0,29-35-901 0 0,5-11-1435 0 0,0 0-3660 0 0,0-3-1783 0 0</inkml:trace>
  <inkml:trace contextRef="#ctx0" brushRef="#br0" timeOffset="6827.39">5210 793 13195 0 0,'0'0'1325'0'0,"0"0"-280"0"0,0 0 24 0 0,0 0 142 0 0,0 0-8 0 0,0 0-243 0 0,0 0-352 0 0,0 0-232 0 0,0 0-130 0 0,0 0-93 0 0,-31 12-69 0 0,-97 40-25 0 0,71-13-20 0 0,51-28-34 0 0,-4 2-53 0 0,1 0 1 0 0,1 1-1 0 0,1 0 0 0 0,0 1 0 0 0,0-1 1 0 0,2 2-1 0 0,0-1 0 0 0,0 0 1 0 0,2 1-1 0 0,0 0 0 0 0,0 0 1 0 0,2 0-1 0 0,0 8 48 0 0,1-21-13 0 0,0-1 0 0 0,1 1 0 0 0,-1 0 0 0 0,1-1 0 0 0,0 1 0 0 0,0-1 0 0 0,0 1 0 0 0,0-1 0 0 0,0 1 0 0 0,0-1 1 0 0,1 0-1 0 0,-1 1 0 0 0,1-1 0 0 0,-1 0 0 0 0,1 0 0 0 0,0 0 0 0 0,0 0 0 0 0,0-1 0 0 0,0 1 0 0 0,0 0 0 0 0,1-1 0 0 0,-1 0 0 0 0,0 1 0 0 0,1-1 0 0 0,-1 0 1 0 0,1 0-1 0 0,-1 0 0 0 0,1 0 0 0 0,-1-1 0 0 0,1 1 0 0 0,0-1 0 0 0,-1 0 0 0 0,1 0 0 0 0,2 0 13 0 0,95-11 244 0 0,-61-6-67 0 0,-1-2-1 0 0,-1-2 1 0 0,0-1 0 0 0,-2-1 0 0 0,-1-3 0 0 0,-1 0 0 0 0,-1-3 0 0 0,-1 0-1 0 0,-2-2 1 0 0,-1-1 0 0 0,-1-1 0 0 0,-2-2 0 0 0,15-27-177 0 0,-26 37-163 0 0,-1 0 1 0 0,-2-1-1 0 0,0 0 0 0 0,-1-1 0 0 0,-2 0 1 0 0,-1-1-1 0 0,-1 1 0 0 0,-1-2 1 0 0,-2 1-1 0 0,-1 0 0 0 0,-1 0 1 0 0,-1-1-1 0 0,-1 1 163 0 0,0 21-113 0 0,1 0 1 0 0,-1 0 0 0 0,0 0-1 0 0,0 1 1 0 0,-1-1 0 0 0,0 0-1 0 0,0 1 1 0 0,-1 0 0 0 0,0-1-1 0 0,0 1 1 0 0,0 0 0 0 0,-1 0-1 0 0,0 1 1 0 0,0-1 0 0 0,0 1-1 0 0,-1 0 1 0 0,1 0 0 0 0,-1 0-1 0 0,0 1 1 0 0,-1-1 0 0 0,1 1-1 0 0,-1 1 1 0 0,0-1 0 0 0,0 1-1 0 0,0 0 1 0 0,-1 0 0 0 0,1 1-1 0 0,0 0 1 0 0,-1 0 0 0 0,0 0-1 0 0,1 1 1 0 0,-1 0 0 0 0,0 0-1 0 0,0 1 1 0 0,0 0 0 0 0,0 0-1 0 0,1 1 1 0 0,-2-1 112 0 0,-3 4 51 0 0,1 1 0 0 0,0 0 0 0 0,0 0-1 0 0,0 1 1 0 0,0 0 0 0 0,1 1 0 0 0,0 0 0 0 0,1 0 0 0 0,-1 1 0 0 0,1 0 0 0 0,1 1 0 0 0,0-1-1 0 0,0 2 1 0 0,0-1 0 0 0,1 1 0 0 0,1 0 0 0 0,0 0 0 0 0,0 0 0 0 0,-2 8-51 0 0,-4 9 131 0 0,1 1 0 0 0,1 0 1 0 0,1 1-1 0 0,2 0 1 0 0,1 0-1 0 0,1 1 0 0 0,1-1 1 0 0,2 1-1 0 0,1-1 0 0 0,3 21-131 0 0,0-29 20 0 0,1-1 0 0 0,1 0 0 0 0,0 0-1 0 0,2 0 1 0 0,0 0 0 0 0,2-1-1 0 0,0-1 1 0 0,1 1 0 0 0,0-1 0 0 0,2-1-1 0 0,0 0 1 0 0,1-1 0 0 0,0 0-1 0 0,12 10-19 0 0,-16-19-173 0 0,-1-1-1 0 0,1 0 0 0 0,1 0 0 0 0,-1 0 0 0 0,1-1 0 0 0,0-1 0 0 0,0 0 1 0 0,1 0-1 0 0,-1-1 0 0 0,1 0 0 0 0,0-1 0 0 0,10 1 174 0 0,12-1-4650 0 0,-1-5-3826 0 0,-22 0 4455 0 0</inkml:trace>
  <inkml:trace contextRef="#ctx0" brushRef="#br0" timeOffset="7406.184">5779 704 4737 0 0,'0'0'1591'0'0,"0"0"-463"0"0,0 0-100 0 0,0 0 215 0 0,0 0 124 0 0,0 0-85 0 0,0 0-308 0 0,0 0-340 0 0,-14 34-219 0 0,-43 104-120 0 0,42-77 115 0 0,17-51-289 0 0,-2-6-51 0 0,1 0 0 0 0,-1 0 0 0 0,1-1 0 0 0,0 1 0 0 0,0 0 0 0 0,0-1 0 0 0,0 1 0 0 0,1-1 0 0 0,0 1 0 0 0,0-1 0 0 0,0 0 0 0 0,0 0 0 0 0,0 0 0 0 0,0 0 0 0 0,1 0 0 0 0,-1 0 0 0 0,1 0 0 0 0,0-1 0 0 0,0 0 0 0 0,0 1 0 0 0,0-1 0 0 0,1 0 0 0 0,-1 0 0 0 0,0-1 0 0 0,1 1 0 0 0,-1-1 0 0 0,1 0 0 0 0,0 0 0 0 0,-1 0 0 0 0,1 0 0 0 0,0 0 0 0 0,3-1-70 0 0,2 1 220 0 0,1 0 1 0 0,-1-1 0 0 0,1-1-1 0 0,-1 0 1 0 0,0 0 0 0 0,1-1-1 0 0,-1 0 1 0 0,0 0-1 0 0,0-1 1 0 0,0 0 0 0 0,0-1-1 0 0,6-3-220 0 0,12-11 242 0 0,0-1 0 0 0,-2-2 0 0 0,0 0 0 0 0,-2-2 0 0 0,0-1 0 0 0,-1 0 0 0 0,-2-2 0 0 0,8-11-242 0 0,52-62 363 0 0,-80 98-365 0 0,1 1 1 0 0,-1 0-1 0 0,0-1 0 0 0,0 1 0 0 0,0-1 0 0 0,0 1 0 0 0,0 0 0 0 0,0-1 0 0 0,0 1 0 0 0,0-1 0 0 0,1 1 0 0 0,-1 0 0 0 0,0-1 0 0 0,0 1 0 0 0,0 0 0 0 0,1-1 0 0 0,-1 1 0 0 0,0 0 0 0 0,1 0 0 0 0,-1-1 0 0 0,0 1 0 0 0,1 0 0 0 0,-1 0 0 0 0,0-1 0 0 0,1 1 0 0 0,-1 0 0 0 0,0 0 0 0 0,1 0 0 0 0,-1 0 0 0 0,0-1 0 0 0,1 1 0 0 0,-1 0 0 0 0,1 0 0 0 0,-1 0 0 0 0,0 0 0 0 0,1 0 0 0 0,-1 0 0 0 0,1 0 0 0 0,-1 0 0 0 0,0 0 0 0 0,1 0 0 0 0,-1 0 0 0 0,1 1 0 0 0,-1-1 0 0 0,0 0 0 0 0,1 0 0 0 0,-1 0 1 0 0,1 0-1 0 0,-1 1 0 0 0,0-1 0 0 0,1 0 0 0 0,-1 0 0 0 0,0 1 0 0 0,0-1 0 0 0,1 0 0 0 0,-1 0 0 0 0,0 1 0 0 0,0-1 0 0 0,1 0 0 0 0,-1 1 0 0 0,0-1 0 0 0,0 1 0 0 0,0-1 0 0 0,1 0 0 0 0,-1 1 0 0 0,0-1 0 0 0,0 0 0 0 0,0 1 0 0 0,0 0 2 0 0,-1 32-163 0 0,1-28 224 0 0,-52 311-908 0 0,51 59-1402 0 0,-1-340 1788 0 0,-1 0-1 0 0,-2-1 0 0 0,-1 0 0 0 0,-2 0 1 0 0,-1 0-1 0 0,-2-1 0 0 0,-1 0 0 0 0,-13 22 462 0 0,23-48 189 0 0,0 0-1 0 0,-1-1 0 0 0,0 1 1 0 0,-1 0-1 0 0,1-1 1 0 0,-1 0-1 0 0,0 0 0 0 0,-1 0 1 0 0,1 0-1 0 0,-1-1 1 0 0,0 1-1 0 0,-1-1 0 0 0,1-1 1 0 0,-1 1-1 0 0,0-1 1 0 0,0 0-1 0 0,-1 0 0 0 0,1-1 1 0 0,-1 0-1 0 0,1 0 0 0 0,-1 0 1 0 0,0-1-1 0 0,-7 2-188 0 0,10-4 76 0 0,-1-1 1 0 0,1 1-1 0 0,0-1 0 0 0,0 0 0 0 0,0 0 0 0 0,0 0 1 0 0,0 0-1 0 0,0-1 0 0 0,0 0 0 0 0,0 0 0 0 0,0 0 1 0 0,1 0-1 0 0,-1 0 0 0 0,1-1 0 0 0,0 0 0 0 0,-1 1 1 0 0,1-1-1 0 0,0 0 0 0 0,1-1 0 0 0,-1 1 0 0 0,1 0 1 0 0,-1-1-1 0 0,1 0 0 0 0,0 1 0 0 0,0-1 0 0 0,0 0 1 0 0,1 0-1 0 0,0 0 0 0 0,-1 0 0 0 0,1 0 0 0 0,1 0 1 0 0,-1-4-77 0 0,-5-140 292 0 0,11 115-589 0 0,2 0 0 0 0,2 1-1 0 0,0-1 1 0 0,2 2-1 0 0,2-1 1 0 0,1 2 0 0 0,9-14 297 0 0,25-64-9766 0 0,-37 76-834 0 0</inkml:trace>
  <inkml:trace contextRef="#ctx0" brushRef="#br0" timeOffset="7665.484">6580 259 9794 0 0,'0'0'4840'0'0,"0"0"-2970"0"0,0 0-1028 0 0,0 0 79 0 0,0 0 192 0 0,0 0 21 0 0,0 0-241 0 0,0 0-269 0 0,0 0-218 0 0,0 0-145 0 0,-13 31-77 0 0,-40 100-68 0 0,0-39-96 0 0,53-92-22 0 0,-56 80-440 0 0,14-31-4251 0 0,30-35-1984 0 0,5-3-4527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59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248 221 6673 0 0,'0'0'1475'0'0,"0"0"-130"0"0,0 0-64 0 0,0 0 108 0 0,0 0 194 0 0,0 0 64 0 0,0 0-192 0 0,0 0-378 0 0,0 0-405 0 0,0 0-320 0 0,-8 2-182 0 0,-23 8-58 0 0,24 30 121 0 0,61 311 1134 0 0,-22-31-1631 0 0,-34-182-4697 0 0,-5-98-3545 0 0,1-31 1406 0 0</inkml:trace>
  <inkml:trace contextRef="#ctx0" brushRef="#br0" timeOffset="370.775">1 387 6937 0 0,'0'0'1638'0'0,"0"0"-37"0"0,0 0 24 0 0,0 0 57 0 0,0 0-71 0 0,0 0-307 0 0,0 0-448 0 0,0 0-324 0 0,0 0-158 0 0,0 0-37 0 0,0 0 13 0 0,0 0-21 0 0,31-15-24 0 0,103-45-18 0 0,0 21 233 0 0,-97 29-409 0 0,1 2 0 0 0,0 1-1 0 0,0 3 1 0 0,0 0 0 0 0,0 3-1 0 0,38 3-110 0 0,-73-2 0 0 0,0 0-1 0 0,0 1 1 0 0,0-1-1 0 0,1 1 0 0 0,-1-1 1 0 0,0 1-1 0 0,0 0 0 0 0,0 1 1 0 0,0-1-1 0 0,0 0 0 0 0,-1 1 1 0 0,1-1-1 0 0,0 1 1 0 0,0 0-1 0 0,-1 0 0 0 0,0 0 1 0 0,1 1-1 0 0,-1-1 0 0 0,0 0 1 0 0,0 1-1 0 0,0-1 0 0 0,0 1 1 0 0,0 0-1 0 0,-1 0 1 0 0,0 0-1 0 0,1-1 0 0 0,-1 1 1 0 0,0 0-1 0 0,0 1 0 0 0,0-1 1 0 0,-1 0-1 0 0,1 0 0 0 0,-1 0 1 0 0,0 0-1 0 0,0 1 0 0 0,0-1 1 0 0,0 0-1 0 0,0 0 1 0 0,-1 0-1 0 0,1 1 0 0 0,-1-1 1 0 0,0 0-1 0 0,0 0 0 0 0,0 0 1 0 0,0 0-1 0 0,-1 1 1 0 0,-7 13 0 0 0,0-1 0 0 0,0 1-1 0 0,-2-1 1 0 0,0-1 0 0 0,0 0 0 0 0,-2 0 0 0 0,0-1 0 0 0,-12 15 16 0 0,11-12 3 0 0,6-9-24 0 0,0 0 1 0 0,1 0-1 0 0,0 1 0 0 0,1 0 1 0 0,-1 0-1 0 0,2 1 0 0 0,-1 0 1 0 0,1 0-1 0 0,1 0 0 0 0,0 1 1 0 0,0-1-1 0 0,1 1 0 0 0,1 0 1 0 0,0 0-1 0 0,0 0 5 0 0,5-6-4 0 0,-1 0-1 0 0,1 0 1 0 0,0-1 0 0 0,1 0-1 0 0,-1 1 1 0 0,1-1-1 0 0,0 0 1 0 0,0-1-1 0 0,0 1 1 0 0,0-1 0 0 0,1 0-1 0 0,-1 0 1 0 0,1 0-1 0 0,0 0 1 0 0,0-1 0 0 0,0 0-1 0 0,0 0 1 0 0,0 0-1 0 0,0-1 1 0 0,1 0 0 0 0,-1 0-1 0 0,1 0 1 0 0,1 0 4 0 0,-6-1 0 0 0,14 3 3 0 0,0 0 0 0 0,-1 2 0 0 0,1-1 0 0 0,-1 2 0 0 0,1 0 0 0 0,-2 1 0 0 0,12 7-3 0 0,-23-13 16 0 0,-1 0 1 0 0,1 1-1 0 0,-1-1 0 0 0,1 1 0 0 0,-1-1 1 0 0,0 1-1 0 0,0-1 0 0 0,0 1 0 0 0,0 0 1 0 0,0 0-1 0 0,0 0 0 0 0,0 0 0 0 0,0-1 1 0 0,-1 1-1 0 0,1 0 0 0 0,-1 0 0 0 0,1 0 1 0 0,-1 0-1 0 0,0 0 0 0 0,0 0 0 0 0,0 0 1 0 0,0 1-1 0 0,0-1 0 0 0,0 0 0 0 0,-1 0 1 0 0,1 0-1 0 0,-1 0 0 0 0,1-1 0 0 0,-1 1 1 0 0,0 0-1 0 0,0 0 0 0 0,0 0 0 0 0,0 0 1 0 0,0-1-1 0 0,0 1 0 0 0,0 0 0 0 0,-1 0-16 0 0,-53 57 716 0 0,55-58-715 0 0,-231 153 504 0 0,190-128-584 0 0,0-2-1 0 0,-2-1 1 0 0,-1-2 0 0 0,-12 2 79 0 0,31-18-1529 0 0,31-17-4040 0 0,32-13-3281 0 0,-25 14 2485 0 0</inkml:trace>
  <inkml:trace contextRef="#ctx0" brushRef="#br0" timeOffset="1073.3">971 840 5505 0 0,'0'0'2693'0'0,"0"0"-517"0"0,0 0-313 0 0,0 0-13 0 0,0 0-44 0 0,0 0-245 0 0,0 0-447 0 0,0 0-407 0 0,0 0-295 0 0,-11 32-175 0 0,-31 97-66 0 0,39-93-52 0 0,16-33 8 0 0,-8-4-66 0 0,11 0 55 0 0,1-1 1 0 0,-1-1 0 0 0,1 0 0 0 0,-1-2 0 0 0,0 0-1 0 0,-1 0 1 0 0,1-1 0 0 0,-1-1 0 0 0,0-1-1 0 0,-1 0 1 0 0,0-1 0 0 0,0-1 0 0 0,-1 0-1 0 0,0 0 1 0 0,0-1 0 0 0,-1-1 0 0 0,2-4-117 0 0,4 0 30 0 0,189-186 185 0 0,-206 202-234 0 0,0 1 1 0 0,1 0 0 0 0,-1 0 0 0 0,0 0 0 0 0,0 0-1 0 0,1 0 1 0 0,-1 1 0 0 0,0-1 0 0 0,0 0 0 0 0,0 1-1 0 0,-1-1 1 0 0,1 0 0 0 0,0 1 0 0 0,0-1 0 0 0,-1 1 0 0 0,1-1-1 0 0,-1 1 1 0 0,1-1 0 0 0,-1 1 0 0 0,0 0 0 0 0,1-1-1 0 0,-1 1 1 0 0,0 0 0 0 0,0-1 0 0 0,0 1 0 0 0,-1-1-1 0 0,1 1 1 0 0,0 0 0 0 0,0-1 0 0 0,-1 1 0 0 0,1-1 0 0 0,-1 1-1 0 0,0-1 1 0 0,1 1 0 0 0,-1-1 0 0 0,0 1 18 0 0,1 4-18 0 0,-3 24-15 0 0,2-26 25 0 0,-1 0 0 0 0,1 0 1 0 0,0 1-1 0 0,0-1 1 0 0,0 1-1 0 0,1-1 1 0 0,-1 0-1 0 0,1 1 0 0 0,0-1 1 0 0,1 1-1 0 0,-1-1 1 0 0,1 1-1 0 0,0-1 1 0 0,0 1-1 0 0,0-1 0 0 0,0 0 1 0 0,1 0-1 0 0,0 0 1 0 0,0 0-1 0 0,0 0 1 0 0,0 0-1 0 0,1 0 0 0 0,-1 0 1 0 0,1-1-1 0 0,0 1 1 0 0,0-1-1 0 0,0 0 1 0 0,1 0-1 0 0,-1 0 0 0 0,1-1 1 0 0,-1 1-1 0 0,1-1 1 0 0,0 0-1 0 0,0 0 1 0 0,3 1 7 0 0,1-1 44 0 0,0 0-1 0 0,0-1 1 0 0,0 0 0 0 0,0-1 0 0 0,-1 0 0 0 0,1 0 0 0 0,0 0 0 0 0,0-1 0 0 0,0 0 0 0 0,0-1-1 0 0,-1 0 1 0 0,1 0 0 0 0,0-1 0 0 0,-1 0 0 0 0,0 0 0 0 0,0-1 0 0 0,0 1 0 0 0,0-2 0 0 0,0 1-1 0 0,-1-1 1 0 0,0 0 0 0 0,0 0 0 0 0,3-4-44 0 0,33-32 305 0 0,-3-2-1 0 0,-1-2 1 0 0,-2-1 0 0 0,-2-1-1 0 0,-3-3 1 0 0,-1 0 0 0 0,17-44-305 0 0,-30 55 28 0 0,-3-1 1 0 0,-1 0 0 0 0,-2 0-1 0 0,-2-1 1 0 0,-1-1 0 0 0,-2 0-1 0 0,-3 0 1 0 0,0-39-29 0 0,-3 80 3 0 0,0-1-1 0 0,1 1 1 0 0,-1-1 0 0 0,0 1-1 0 0,0-1 1 0 0,0 0 0 0 0,0 1-1 0 0,0-1 1 0 0,-1 1 0 0 0,1-1-1 0 0,0 1 1 0 0,-1-1 0 0 0,1 1-1 0 0,-1 0 1 0 0,1-1 0 0 0,-1 1-1 0 0,0-1 1 0 0,1 1 0 0 0,-1 0-1 0 0,0 0 1 0 0,0-1 0 0 0,0 1-1 0 0,0 0 1 0 0,0 0 0 0 0,0 0-1 0 0,-1 0 1 0 0,0-1-3 0 0,-19 40-373 0 0,1 24 348 0 0,3 1 0 0 0,2 0 0 0 0,3 1 1 0 0,2 0-1 0 0,4 1 0 0 0,2 0 0 0 0,4 22 25 0 0,2-62-46 0 0,0 0 0 0 0,2-1 0 0 0,1 1-1 0 0,1-1 1 0 0,1 0 0 0 0,1 0 0 0 0,1-1 0 0 0,1 0 0 0 0,1-1-1 0 0,1 0 1 0 0,2 1 46 0 0,-9-9-2907 0 0,-78-90-11952 0 0,59 61 10512 0 0,2 7 2411 0 0</inkml:trace>
  <inkml:trace contextRef="#ctx0" brushRef="#br0" timeOffset="1329.6">1468 332 11554 0 0,'0'0'1610'0'0,"0"0"-136"0"0,0 0 33 0 0,0 0-32 0 0,35 0-198 0 0,116 0-214 0 0,-42-3 342 0 0,-1-5-1 0 0,107-22-1404 0 0,-52 5 213 0 0,-82 14-464 0 0,12-1-1368 0 0,-32 5-4051 0 0,-31 3-5651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53 4209 0 0,'0'0'1900'0'0,"0"0"-247"0"0,0 0-198 0 0,0 0 33 0 0,0 0 76 0 0,0 0-27 0 0,0 0-289 0 0,0 0-421 0 0,0 0-358 0 0,0 0-257 0 0,0 0-114 0 0,0 3-9 0 0,12 498 2410 0 0,-35-314-2316 0 0,23-227 2662 0 0,5-85-2583 0 0,5 58-217 0 0,2 0 0 0 0,4 2 0 0 0,2-1 0 0 0,4 2 1 0 0,26-55-46 0 0,-44 109-1 0 0,1-1-1 0 0,0 2 1 0 0,1-1 0 0 0,0 0 0 0 0,0 1 0 0 0,1 0 0 0 0,0 1 0 0 0,1 0 0 0 0,0 0 0 0 0,0 0 0 0 0,1 1 0 0 0,-1 0 0 0 0,10-5 1 0 0,-15 11-6 0 0,-1 0-1 0 0,0 1 0 0 0,1-1 1 0 0,-1 1-1 0 0,1-1 1 0 0,-1 1-1 0 0,0 0 0 0 0,1 0 1 0 0,-1 0-1 0 0,1 0 1 0 0,-1 0-1 0 0,0 1 0 0 0,1-1 1 0 0,-1 1-1 0 0,1-1 1 0 0,-1 1-1 0 0,0 0 0 0 0,0 0 1 0 0,1 0-1 0 0,-1 0 1 0 0,0 0-1 0 0,0 1 0 0 0,0-1 1 0 0,0 1-1 0 0,0-1 1 0 0,-1 1-1 0 0,1 0 0 0 0,0 0 1 0 0,-1 0-1 0 0,1-1 1 0 0,-1 2-1 0 0,0-1 0 0 0,0 0 1 0 0,1 2 6 0 0,33 88 90 0 0,-30-73-76 0 0,1 20-906 0 0,-6-38 82 0 0,0-1-555 0 0,0 0-824 0 0,0-1-3273 0 0,0-2 2897 0 0,0 3 1272 0 0,0-4-6761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0 3209 0 0,'0'0'1657'0'0,"0"0"-79"0"0,0 0 200 0 0,0 0 306 0 0,0 0 115 0 0,0 0-246 0 0,0 0-548 0 0,0 0-495 0 0,0 0-337 0 0,0 0-202 0 0,0 0-103 0 0,0 0-70 0 0,0 0-72 0 0,-16 26-51 0 0,-52 79-64 0 0,28-32-1782 0 0,36-60-525 0 0,1-6-2493 0 0,2-3-4750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0,'0'0'739'0'0,"0"0"879"0"0,0 0 394 0 0,0 0 212 0 0,0 0 85 0 0,0 0-149 0 0,0 0-450 0 0,0 0-530 0 0,0 0-398 0 0,0 0-226 0 0,0 0-69 0 0,0 0 19 0 0,8-3 48 0 0,62-16 1206 0 0,156 19 277 0 0,-180 4-1529 0 0,-46-4-229 0 0,0 0 61 0 0,0 0 40 0 0,-40-74 582 0 0,30 63-911 0 0,-77-91-48 0 0,64 65-2065 0 0,31 36-7993 0 0,-3 1-697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0,'0'0'417'0'0,"0"0"1116"0"0,0 0 510 0 0,0 0 189 0 0,0 0 5 0 0,0 0-299 0 0,0 0-386 0 0,0 0-353 0 0,0 0-295 0 0,0 0-184 0 0,0 0-106 0 0,0 0-18 0 0,0 0-15 0 0,5-1-21 0 0,34 1 950 0 0,81 1 1412 0 0,-25-7-2575 0 0,14-10-794 0 0,-90 10-659 0 0,-15 5-3102 0 0,-1 1-4129 0 0,-3 0 530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2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0,'0'0'928'0'0,"0"0"655"0"0,0 0 346 0 0,0 0 34 0 0,0 0-228 0 0,0 0-428 0 0,0 0-388 0 0,0 0-194 0 0,0 0-23 0 0,0 0 56 0 0,5 0 56 0 0,273 0 7185 0 0,-116-18-7866 0 0,-162 18-657 0 0,0 0-412 0 0,0 0-714 0 0,0 0-1333 0 0,0 0-2806 0 0,0 0-3824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0 258 0 0 0,'0'0'1444'0'0,"0"0"147"0"0,0 0 218 0 0,0 0 246 0 0,0 0 61 0 0,0 0-179 0 0,0 0-434 0 0,0 0-443 0 0,0 0-321 0 0,0 0-146 0 0,0 0-47 0 0,0 0-45 0 0,11-3-2 0 0,84-12 1024 0 0,243 11 2311 0 0,-338 4-3494 0 0,0 0 83 0 0,0 0 46 0 0,-16-22 741 0 0,-142-148-1676 0 0,140 143-2357 0 0,16 20-1484 0 0,1 1-3462 0 0,1 2-1058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48 170 288 0 0,'0'0'1815'0'0,"0"0"-367"0"0,0 0-67 0 0,0 0 259 0 0,0 0 204 0 0,0 0 16 0 0,0 0-248 0 0,0 0-372 0 0,0 0-337 0 0,-4 32-228 0 0,-12 100-150 0 0,15 17 1064 0 0,5-94-1235 0 0,-1-7-152 0 0,-1-27-115 0 0,0-1 0 0 0,-2 1 0 0 0,-1 0 0 0 0,0-1 0 0 0,-2 1 0 0 0,-2 13-87 0 0,-15 14 819 0 0,12-67 1653 0 0,14-74-1432 0 0,37-46-647 0 0,-18 66-269 0 0,-21 61-115 0 0,17-60 17 0 0,3 1 1 0 0,4 1-1 0 0,2 1 1 0 0,11-12-27 0 0,-29 58 11 0 0,-11 19-8 0 0,1 0 0 0 0,-1 0 0 0 0,1 0 0 0 0,0 1-1 0 0,-1-1 1 0 0,2 1 0 0 0,-1-1 0 0 0,0 1 0 0 0,1 0 0 0 0,-1 0-1 0 0,1 0 1 0 0,0 0 0 0 0,0 0 0 0 0,0 1 0 0 0,0-1 0 0 0,1 1 0 0 0,-1 0-1 0 0,1 0 1 0 0,-1 0 0 0 0,1 0 0 0 0,0 1 0 0 0,0 0 0 0 0,0-1 0 0 0,-1 1-1 0 0,1 1 1 0 0,1-1-3 0 0,1 4 3 0 0,-1 0 0 0 0,1 1 0 0 0,-1-1 0 0 0,1 1 0 0 0,-1 1 0 0 0,0-1 0 0 0,0 1 0 0 0,-1 0 0 0 0,0 0 0 0 0,0 0 0 0 0,0 0 0 0 0,0 1 0 0 0,-1 0 0 0 0,0 0 0 0 0,0 0 0 0 0,0 0-3 0 0,31 96 91 0 0,-17-50-1114 0 0,3-62-12920 0 0,-19 9 11983 0 0,4-6-4199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3.2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19 273 0 0 0,'0'0'489'0'0,"0"0"804"0"0,0 0 342 0 0,0 0 201 0 0,0 0 221 0 0,0 0 59 0 0,0 0-158 0 0,0 0-263 0 0,0 0-326 0 0,0 0-258 0 0,0 0-178 0 0,0 0-139 0 0,-3-5-89 0 0,-2 0-281 0 0,-3-9-359 0 0,5-2 3612 0 0,3 16-3496 0 0,0 0-12 0 0,8-12 598 0 0,35-24-364 0 0,-14 15-328 0 0,2 1-1 0 0,0 1 1 0 0,1 2-1 0 0,0 1 1 0 0,2 2-1 0 0,0 1 1 0 0,0 1-1 0 0,1 2 1 0 0,0 2 0 0 0,6 0-75 0 0,-38 7-7 0 0,1 1 1 0 0,0 0-1 0 0,0 0 1 0 0,-1 0-1 0 0,1 0 1 0 0,0 1-1 0 0,0 0 1 0 0,-1-1-1 0 0,1 1 0 0 0,-1 1 1 0 0,1-1-1 0 0,-1 0 1 0 0,1 1-1 0 0,-1 0 1 0 0,0-1-1 0 0,1 1 1 0 0,-1 1-1 0 0,0-1 1 0 0,0 0-1 0 0,-1 1 1 0 0,1 0-1 0 0,0-1 1 0 0,-1 1-1 0 0,0 0 1 0 0,0 0-1 0 0,0 0 1 0 0,0 1-1 0 0,0-1 1 0 0,0 0-1 0 0,-1 1 1 0 0,0-1-1 0 0,0 1 1 0 0,0 0-1 0 0,0-1 1 0 0,0 1-1 0 0,-1 0 1 0 0,1-1-1 0 0,-1 1 1 0 0,0 0-1 0 0,0 0 1 0 0,-1 1 6 0 0,0 15 0 0 0,0 0 0 0 0,-1 0 0 0 0,-2 0 0 0 0,0 0 0 0 0,-1-1 0 0 0,-1 0 0 0 0,0 0 0 0 0,-2 0 0 0 0,0-1 0 0 0,-1 0 0 0 0,-1-1 0 0 0,-9 12 0 0 0,-155 187-332 0 0,119-154 56 0 0,56-60 253 0 0,0-1 0 0 0,0 0 0 0 0,0 1 1 0 0,0-1-1 0 0,1 0 0 0 0,-1 1 0 0 0,0-1 1 0 0,0 0-1 0 0,1 0 0 0 0,-1 0 0 0 0,1 0 1 0 0,-1 0-1 0 0,1-1 0 0 0,0 1 0 0 0,-1 0 1 0 0,1-1-1 0 0,0 1 0 0 0,-1-1 0 0 0,1 1 1 0 0,0-1-1 0 0,-1 0 0 0 0,1 0 0 0 0,0 0 1 0 0,0 0-1 0 0,0 0 0 0 0,-1 0 0 0 0,1 0 1 0 0,0-1-1 0 0,-1 1 0 0 0,2-1 23 0 0,5 1-25 0 0,242 2 63 0 0,-243-3-34 0 0,-1 1 0 0 0,1 0-1 0 0,0 1 1 0 0,-1 0 0 0 0,1 0-1 0 0,0 0 1 0 0,-1 1 0 0 0,0-1-1 0 0,1 2 1 0 0,-1-1-1 0 0,0 1 1 0 0,0 0 0 0 0,0 0-1 0 0,0 1 1 0 0,-1-1 0 0 0,0 1-1 0 0,1 1 1 0 0,-1-1 0 0 0,-1 1-1 0 0,1 0 1 0 0,-1 0 0 0 0,1 0-1 0 0,-1 0 1 0 0,-1 1 0 0 0,1 0-1 0 0,-1-1 1 0 0,0 1 0 0 0,-1 1-1 0 0,1-1 1 0 0,-1 0 0 0 0,0 1-1 0 0,-1-1 1 0 0,1 1 0 0 0,-1-1-1 0 0,-1 1 1 0 0,1 0 0 0 0,-1-1-1 0 0,0 1 1 0 0,-1 0 0 0 0,0-1-1 0 0,0 1 1 0 0,0-1 0 0 0,-2 6-4 0 0,-9 6 58 0 0,1-1 1 0 0,-2 0-1 0 0,0-1 1 0 0,-1 0 0 0 0,-1-1-1 0 0,-1-1 1 0 0,0-1-1 0 0,0 0 1 0 0,-1-1-1 0 0,-1 0 1 0 0,0-2 0 0 0,0 0-1 0 0,-1-1 1 0 0,-4 1-59 0 0,-81 16-343 0 0,104-26 281 0 0,-1 0-1 0 0,0 0 1 0 0,1 0-1 0 0,-1 0 1 0 0,0 0-1 0 0,1 0 0 0 0,-1 0 1 0 0,1 0-1 0 0,-1 0 1 0 0,0-1-1 0 0,1 1 1 0 0,-1 0-1 0 0,1 0 1 0 0,-1-1-1 0 0,1 1 1 0 0,-1 0-1 0 0,1-1 1 0 0,-1 1-1 0 0,1-1 1 0 0,-1 1-1 0 0,1 0 1 0 0,-1-1-1 0 0,1 1 1 0 0,-1-1-1 0 0,1 1 1 0 0,0-1-1 0 0,-1 1 1 0 0,1-1-1 0 0,0 0 1 0 0,0 1-1 0 0,-1-1 1 0 0,1 1-1 0 0,0-1 1 0 0,0 0-1 0 0,0 1 1 0 0,0-1-1 0 0,0 0 1 0 0,0 1-1 0 0,0-1 1 0 0,0 1-1 0 0,0-1 1 0 0,0 0-1 0 0,0 1 1 0 0,0-1-1 0 0,0 0 1 0 0,1 1-1 0 0,-1-1 1 0 0,0 1-1 0 0,0-1 1 0 0,1 1-1 0 0,-1-1 1 0 0,0 1-1 0 0,1-1 1 0 0,-1 1-1 0 0,1-1 1 0 0,-1 1-1 0 0,0-1 1 0 0,1 1-1 0 0,0-1 63 0 0,24-32-4735 0 0,17 1-4296 0 0,-26 20 2972 0 0</inkml:trace>
  <inkml:trace contextRef="#ctx0" brushRef="#br0" timeOffset="249.568">908 678 9130 0 0,'0'0'1918'0'0,"0"0"-563"0"0,0 0-248 0 0,0 0 170 0 0,0 0 193 0 0,0 0-49 0 0,0 0-239 0 0,0 0-272 0 0,0 0-205 0 0,0 0-126 0 0,0 0-128 0 0,0 0-115 0 0,34-7-82 0 0,110-20-76 0 0,93-16-1121 0 0,-192 39-2224 0 0,-16 4-6183 0 0,-19 0 537 0 0</inkml:trace>
  <inkml:trace contextRef="#ctx0" brushRef="#br0" timeOffset="719.997">1639 557 8482 0 0,'0'0'1491'0'0,"0"0"-511"0"0,0 0-121 0 0,0 0 184 0 0,0 0 140 0 0,0 0-78 0 0,0 0-278 0 0,0 0-317 0 0,0 0-217 0 0,0 0-112 0 0,-27 31-87 0 0,-84 98-38 0 0,57-54-40 0 0,52-72-42 0 0,-1 0 1 0 0,1 0 0 0 0,0 0-1 0 0,0 1 1 0 0,0-1 0 0 0,1 1-1 0 0,-1-1 1 0 0,1 1 0 0 0,0-1 0 0 0,0 1-1 0 0,0 0 1 0 0,0 0 0 0 0,1-1-1 0 0,0 1 1 0 0,-1 0 0 0 0,1 0-1 0 0,1 0 1 0 0,-1-1 0 0 0,1 1-1 0 0,-1 0 1 0 0,1 0 0 0 0,0-1 0 0 0,0 1-1 0 0,0-1 1 0 0,1 1 0 0 0,0-1-1 0 0,-1 1 1 0 0,1-1 0 0 0,0 0-1 0 0,0 0 1 0 0,1 1 0 0 0,-1-2-1 0 0,1 1 1 0 0,0 0 0 0 0,-1 0 0 0 0,1-1-1 0 0,0 0 1 0 0,0 0 0 0 0,1 1-1 0 0,-1-2 1 0 0,0 1 0 0 0,1 0-1 0 0,-1-1 1 0 0,1 1 0 0 0,0-1-1 0 0,-1 0 1 0 0,2 0 25 0 0,11 1 101 0 0,0-1-1 0 0,0 0 0 0 0,1-1 1 0 0,-1-1-1 0 0,0 0 1 0 0,0-1-1 0 0,0-1 1 0 0,-1 0-1 0 0,1-2 0 0 0,-1 1 1 0 0,0-2-1 0 0,0 0 1 0 0,0-1-1 0 0,-1 0 1 0 0,0-1-1 0 0,0-1 1 0 0,5-5-101 0 0,28-23 682 0 0,-1-1 1 0 0,-3-3 0 0 0,-1-2-1 0 0,2-5-682 0 0,-13 14 246 0 0,1-1-203 0 0,-2 0 1 0 0,-1-2-1 0 0,-2-1 1 0 0,-1-2-1 0 0,2-9-43 0 0,-19 33-366 0 0,-1-1 1 0 0,0-1-1 0 0,-2 1 0 0 0,0-1 0 0 0,-1 0 0 0 0,-1 0 1 0 0,0-1-1 0 0,-1 1 0 0 0,-2-1 0 0 0,1 0 0 0 0,-2 0 1 0 0,-1 1-1 0 0,0-1 0 0 0,-3-9 366 0 0,3 23-192 0 0,0-1 1 0 0,-1 1-1 0 0,1 0 0 0 0,-1 0 0 0 0,0 0 1 0 0,-1 0-1 0 0,1 0 0 0 0,-1 0 0 0 0,0 1 1 0 0,0 0-1 0 0,0-1 0 0 0,-1 1 0 0 0,0 0 1 0 0,1 0-1 0 0,-1 1 0 0 0,-1-1 0 0 0,1 1 1 0 0,0 0-1 0 0,-1 0 0 0 0,0 0 0 0 0,0 1 1 0 0,0 0-1 0 0,0-1 192 0 0,-3 1-38 0 0,0-1-1 0 0,-1 2 1 0 0,1-1 0 0 0,0 1 0 0 0,-1 0 0 0 0,1 1-1 0 0,-1 0 1 0 0,1 0 0 0 0,0 1 0 0 0,-1 0 0 0 0,1 0-1 0 0,0 1 1 0 0,0 0 0 0 0,-7 3 38 0 0,-3 3 149 0 0,0 0 0 0 0,0 2-1 0 0,1 0 1 0 0,0 1 0 0 0,1 0 0 0 0,1 2 0 0 0,-1 0 0 0 0,2 0 0 0 0,0 2-1 0 0,1 0 1 0 0,0 0 0 0 0,1 1 0 0 0,1 0 0 0 0,0 1 0 0 0,2 1-1 0 0,0-1 1 0 0,1 2 0 0 0,0-1 0 0 0,2 1 0 0 0,0 0 0 0 0,1 0-1 0 0,1 1 1 0 0,1-1 0 0 0,0 1 0 0 0,2 0 0 0 0,0 0 0 0 0,1 0 0 0 0,3 13-149 0 0,-1-20 86 0 0,0-1 0 0 0,1 0 1 0 0,1 1-1 0 0,0-2 0 0 0,1 1 1 0 0,0 0-1 0 0,0-1 1 0 0,1 0-1 0 0,1 0 0 0 0,0-1 1 0 0,1 0-1 0 0,-1 0 1 0 0,2 0-1 0 0,0-1 0 0 0,0-1 1 0 0,2 2-87 0 0,14 10 227 0 0,1 0 1 0 0,0-2-1 0 0,2-1 0 0 0,0-2 1 0 0,21 9-228 0 0,2-3 162 0 0,0-2 0 0 0,1-3 0 0 0,1-2 0 0 0,27 2-162 0 0,45 7-5492 0 0,-106-18-74 0 0,-8-4-1476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1 416 2048 0 0,'0'0'1835'0'0,"0"0"-159"0"0,0 0 97 0 0,0 0 277 0 0,0 0 106 0 0,0 0-174 0 0,0 0-363 0 0,0 0-366 0 0,0 0-257 0 0,0 0-125 0 0,0 0-99 0 0,0 0-75 0 0,35-6-50 0 0,111-18-107 0 0,45 14 846 0 0,-114 28-1236 0 0,-127-96 2818 0 0,38 60-2900 0 0,2 0 1 0 0,0-1-1 0 0,0 0 1 0 0,2-1-1 0 0,1 1 1 0 0,0-2-1 0 0,0-5-68 0 0,-1-31-2055 0 0,10-4-3289 0 0,2 39-1847 0 0,3 6-4117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3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279 603 16 0 0,'0'0'1894'0'0,"0"0"-94"0"0,0 0-57 0 0,0 0 134 0 0,0 0 38 0 0,0 0-154 0 0,0 0-276 0 0,0 0-381 0 0,0 0-300 0 0,0 0-210 0 0,0 0-118 0 0,0 0-48 0 0,0 0-19 0 0,-23 3-21 0 0,-71 8-66 0 0,43 11 28 0 0,44-14-298 0 0,-1-2-50 0 0,-1 1-1 0 0,1-1 1 0 0,1 2-1 0 0,-1-1 1 0 0,1 1-1 0 0,1 0 1 0 0,-1 1-1 0 0,1-1 1 0 0,1 1-1 0 0,0 0 1 0 0,0 1-1 0 0,1-1 1 0 0,0 1-1 0 0,0 0 1 0 0,1 0-1 0 0,1 0 1 0 0,-1 1-1 0 0,1 7-1 0 0,2-13-2 0 0,0 0 0 0 0,1 0-1 0 0,-1 0 1 0 0,1-1 0 0 0,0 1 0 0 0,1 0-1 0 0,-1-1 1 0 0,1 1 0 0 0,0-1 0 0 0,0 0-1 0 0,0 1 1 0 0,1-1 0 0 0,-1 0 0 0 0,1 0-1 0 0,0-1 1 0 0,0 1 0 0 0,1 0-1 0 0,-1-1 1 0 0,1 0 0 0 0,-1 0 0 0 0,1 0-1 0 0,0 0 1 0 0,0-1 0 0 0,1 0 0 0 0,-1 1-1 0 0,0-1 1 0 0,1-1 0 0 0,-1 1 0 0 0,1-1 2 0 0,3 2 151 0 0,0 0 0 0 0,1-1 0 0 0,-1-1 1 0 0,1 1-1 0 0,-1-1 0 0 0,1-1 0 0 0,0 1 1 0 0,-1-1-1 0 0,1-1 0 0 0,-1 0 0 0 0,1 0 1 0 0,-1-1-1 0 0,1 0 0 0 0,-1 0 0 0 0,0-1 1 0 0,0 0-1 0 0,0 0 0 0 0,0-1 0 0 0,0 0 1 0 0,-1-1-1 0 0,0 1 0 0 0,0-1 0 0 0,6-6-151 0 0,11-9 353 0 0,-1-2 0 0 0,0 0 0 0 0,-2-1 0 0 0,-1-2 1 0 0,16-24-354 0 0,-17 21-168 0 0,-2 0 0 0 0,-1-1 1 0 0,-1 0-1 0 0,-2-1 1 0 0,-1-1-1 0 0,-1 0 0 0 0,-1-1 1 0 0,-2 0-1 0 0,-2 0 1 0 0,-1-1-1 0 0,-1 0 0 0 0,-1 0 1 0 0,-2 0-1 0 0,-2 0 1 0 0,-2-15 167 0 0,0 33-183 0 0,0-1 1 0 0,-1 1-1 0 0,-1 0 1 0 0,0 0-1 0 0,-1 1 1 0 0,0-1-1 0 0,-1 1 1 0 0,-6-8 182 0 0,10 16-47 0 0,0 1 0 0 0,-1 1 0 0 0,1-1 0 0 0,-1 0 0 0 0,0 1 0 0 0,0 0 0 0 0,0 0 0 0 0,0 0 0 0 0,-1 0 1 0 0,0 1-1 0 0,0 0 0 0 0,0 0 0 0 0,0 0 0 0 0,0 0 0 0 0,0 1 0 0 0,-1 0 0 0 0,0 0 0 0 0,1 0 0 0 0,-1 1 0 0 0,0 0 0 0 0,1 0 1 0 0,-1 0-1 0 0,0 1 0 0 0,-3 0 47 0 0,2 3 16 0 0,0 0 1 0 0,0 0-1 0 0,0 1 0 0 0,1-1 1 0 0,0 2-1 0 0,-1-1 0 0 0,1 1 1 0 0,1 0-1 0 0,-1 0 1 0 0,1 0-1 0 0,0 1 0 0 0,0 0 1 0 0,0 0-1 0 0,1 0 0 0 0,0 0 1 0 0,0 1-1 0 0,1 0 1 0 0,0 0-1 0 0,0 0 0 0 0,0 0 1 0 0,1 1-17 0 0,-4 9 91 0 0,1-1 0 0 0,0 1 1 0 0,2-1-1 0 0,0 1 0 0 0,1 0 0 0 0,0 0 0 0 0,2 0 1 0 0,0 1-1 0 0,0-1 0 0 0,2 0 0 0 0,0 0 1 0 0,1 0-1 0 0,1-1 0 0 0,0 1 0 0 0,2-1 1 0 0,-1 0-1 0 0,9 16-91 0 0,3 2 320 0 0,2-1 0 0 0,1-1 0 0 0,2 0 0 0 0,1-2 0 0 0,1 0 0 0 0,9 6-320 0 0,115 118 990 0 0,-134-135-1004 0 0,-24-23-1513 0 0,-11-21-4131 0 0,11 6-5087 0 0,7 12 6360 0 0</inkml:trace>
  <inkml:trace contextRef="#ctx0" brushRef="#br0" timeOffset="1758.566">888 622 2489 0 0,'0'0'1645'0'0,"0"0"-407"0"0,0 0 22 0 0,0 0 294 0 0,0 0 307 0 0,0 0 127 0 0,0 0-227 0 0,36-2-364 0 0,113-2-385 0 0,109 2 1476 0 0,-237 10-2451 0 0,-20-2-2395 0 0,-26-1-9868 0 0,18-5 8080 0 0</inkml:trace>
  <inkml:trace contextRef="#ctx0" brushRef="#br0" timeOffset="2070.385">1072 246 6449 0 0,'0'0'1327'0'0,"0"0"-456"0"0,0 0-49 0 0,0 0 365 0 0,0 0 376 0 0,0 0 121 0 0,0 0-205 0 0,0 0-307 0 0,3 33-286 0 0,10 102-218 0 0,8 11 579 0 0,-5 147-840 0 0,-16-279-1510 0 0,2 35 1011 0 0,2-34-4820 0 0,1-1-5686 0 0,-4-13 7541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4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0 307 0 0 0,'0'0'1083'0'0,"0"0"297"0"0,0 0 189 0 0,0 0 15 0 0,0 0-50 0 0,0 0-70 0 0,0 0-76 0 0,34 14-86 0 0,107 43-77 0 0,-55-42 508 0 0,-68-17-1301 0 0,10-2 42 0 0,1-2-1 0 0,-1-1 1 0 0,0-1 0 0 0,0-1-1 0 0,-1-2 1 0 0,-1 0 0 0 0,0-2-1 0 0,0-1 1 0 0,-1-1 0 0 0,2-3-474 0 0,-7 3 264 0 0,0 0 0 0 0,-1-2 0 0 0,0 0 0 0 0,-1-1 0 0 0,-1-1-1 0 0,-1 0 1 0 0,-1-2 0 0 0,-1 1 0 0 0,-1-2 0 0 0,0 0 0 0 0,-2 0 0 0 0,2-5-264 0 0,-13 26 4 0 0,0 0 0 0 0,0-1 0 0 0,1 1 0 0 0,-1 0 0 0 0,1 0-1 0 0,-1 0 1 0 0,1 0 0 0 0,0 0 0 0 0,-1 1 0 0 0,1-1 0 0 0,0 0 0 0 0,0 0-1 0 0,-1 0 1 0 0,1 0 0 0 0,0 1 0 0 0,0-1 0 0 0,0 0 0 0 0,0 1 0 0 0,0-1 0 0 0,0 1-1 0 0,0-1 1 0 0,0 1 0 0 0,0 0 0 0 0,0-1 0 0 0,0 1 0 0 0,0 0 0 0 0,1 0 0 0 0,-1-1-1 0 0,0 1 1 0 0,0 0 0 0 0,0 0 0 0 0,0 0 0 0 0,0 1 0 0 0,0-1 0 0 0,1 0 0 0 0,-1 0-1 0 0,0 1 1 0 0,0-1 0 0 0,0 0 0 0 0,0 1 0 0 0,0-1 0 0 0,0 1 0 0 0,0-1-1 0 0,0 1 1 0 0,0 0 0 0 0,0-1 0 0 0,-1 1 0 0 0,1 0 0 0 0,0 0 0 0 0,0 0 0 0 0,0 0-1 0 0,-1-1 1 0 0,1 1 0 0 0,-1 0 0 0 0,1 0 0 0 0,-1 0 0 0 0,1 0 0 0 0,-1 1 0 0 0,1-1-1 0 0,-1 0 1 0 0,0 0 0 0 0,0 0-4 0 0,16 25 29 0 0,-2 0 1 0 0,-1 1-1 0 0,-2 0 0 0 0,0 1 0 0 0,-2 0 1 0 0,-1 1-1 0 0,-1 0 0 0 0,-1 0 0 0 0,-2 0 0 0 0,-1 1 1 0 0,-1 0-1 0 0,-2 16-29 0 0,-1-42 11 0 0,0 1 0 0 0,0-1 1 0 0,0 0-1 0 0,0 0 0 0 0,0 0 0 0 0,-1 0 1 0 0,0 0-1 0 0,0 0 0 0 0,0-1 0 0 0,0 1 1 0 0,0-1-1 0 0,-1 1 0 0 0,0-1 0 0 0,1 0 0 0 0,-1 0 1 0 0,-1 0-1 0 0,1 0 0 0 0,0 0 0 0 0,-1-1 1 0 0,1 0-1 0 0,-1 1 0 0 0,0-1 0 0 0,0-1 1 0 0,1 1-1 0 0,-1 0 0 0 0,0-1 0 0 0,-3 1-11 0 0,-116 16-276 0 0,-1-24-2934 0 0,100 1-545 0 0,14 5-6949 0 0,10 0 5157 0 0</inkml:trace>
  <inkml:trace contextRef="#ctx0" brushRef="#br0" timeOffset="369.897">1462 94 8874 0 0,'0'0'1023'0'0,"0"0"-44"0"0,0 0 130 0 0,0 0 244 0 0,0 0 147 0 0,-33 29-124 0 0,-102 91-356 0 0,74-44-71 0 0,57-63-827 0 0,1-8-102 0 0,1 0 0 0 0,-1 0 1 0 0,1 0-1 0 0,1 0 0 0 0,-1 0 0 0 0,1 0 0 0 0,0 1 0 0 0,0-1 0 0 0,1 0 0 0 0,-1 1 1 0 0,1-1-1 0 0,0 1 0 0 0,1-1 0 0 0,-1 0 0 0 0,1 1 0 0 0,0-1 0 0 0,0 0 0 0 0,1 0 1 0 0,0 0-1 0 0,0 0 0 0 0,0 0 0 0 0,0 0 0 0 0,1 0 0 0 0,0-1 0 0 0,0 1 0 0 0,0-1 0 0 0,0 0 1 0 0,1 0-1 0 0,-1 0 0 0 0,1 0 0 0 0,0 0 0 0 0,1-1 0 0 0,-1 0 0 0 0,0 0 0 0 0,4 1-20 0 0,8 2 111 0 0,1-2 0 0 0,-1 0 0 0 0,1-1 0 0 0,1 0 0 0 0,-1-1 0 0 0,0-1 0 0 0,0-1 0 0 0,0-1 0 0 0,1 0-1 0 0,-1-1 1 0 0,0-1 0 0 0,0-1 0 0 0,-1 0 0 0 0,1-1 0 0 0,-1-1 0 0 0,0 0 0 0 0,0-1 0 0 0,-1-1 0 0 0,12-7-111 0 0,-15 7 197 0 0,0 1 1 0 0,0-1-1 0 0,-1-1 1 0 0,0 0-1 0 0,0-1 1 0 0,-1 0 0 0 0,0 0-1 0 0,-1-1 1 0 0,-1 0-1 0 0,1-1 1 0 0,1-4-198 0 0,-7 11 50 0 0,-1 0-1 0 0,1-1 1 0 0,-1 1 0 0 0,0-1 0 0 0,0 1-1 0 0,0-1 1 0 0,-1 1 0 0 0,0-1 0 0 0,0 0-1 0 0,-1 0 1 0 0,0 0 0 0 0,0 0 0 0 0,0 1-1 0 0,0-1 1 0 0,-1 0 0 0 0,0 0 0 0 0,0 1-1 0 0,-1-1 1 0 0,0 0 0 0 0,0 1-1 0 0,0-1 1 0 0,0 1 0 0 0,-1 0 0 0 0,0 0-1 0 0,0 0 1 0 0,0 0 0 0 0,-1 0 0 0 0,-1 0-50 0 0,-3-5-115 0 0,-1 1 1 0 0,-1 1-1 0 0,1 0 0 0 0,-1 0 1 0 0,-1 1-1 0 0,0 0 1 0 0,0 1-1 0 0,0 0 1 0 0,0 1-1 0 0,-1 0 1 0 0,0 1-1 0 0,0 0 1 0 0,-6-1 114 0 0,-104-2-3862 0 0,92 15 386 0 0,12 1-2180 0 0,4 2-4544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368 310 2176 0 0,'0'0'1850'0'0,"0"0"-435"0"0,0 0-47 0 0,0 0 189 0 0,0 0 257 0 0,0 0 63 0 0,0 0-303 0 0,0 0-507 0 0,0 0-468 0 0,0 0-298 0 0,0 0-96 0 0,3 3 33 0 0,1 3-97 0 0,0 0 0 0 0,0 0 1 0 0,-1 1-1 0 0,0-1 0 0 0,0 1 1 0 0,-1 0-1 0 0,0 0 0 0 0,0 0 0 0 0,0 0 1 0 0,-1 0-1 0 0,0 0 0 0 0,-1 1 1 0 0,1-1-1 0 0,-2 6-141 0 0,3 13 206 0 0,1 205 586 0 0,-5-201-827 0 0,-1 0 0 0 0,-1 0-1 0 0,-2 0 1 0 0,-1 0 0 0 0,-1-1-1 0 0,-1 0 1 0 0,-2 0 0 0 0,-8 14 35 0 0,13-26-257 0 0,3-8-4910 0 0,2-20-3394 0 0,1 4 3811 0 0</inkml:trace>
  <inkml:trace contextRef="#ctx0" brushRef="#br0" timeOffset="365.666">70 266 3097 0 0,'0'0'1380'0'0,"0"0"-515"0"0,0 0 5 0 0,0 0 404 0 0,0 0 337 0 0,0 0 76 0 0,0 0-203 0 0,0 0-272 0 0,34 4-241 0 0,111 10-148 0 0,15-14 1256 0 0,-77-8-1118 0 0,134-1-96 0 0,-214 9-921 0 0,-1 0 1 0 0,1 0 0 0 0,-1 0-1 0 0,1 1 1 0 0,0-1 0 0 0,-1 1-1 0 0,1 0 1 0 0,-1-1 0 0 0,0 1-1 0 0,1 0 1 0 0,-1 1-1 0 0,0-1 1 0 0,1 0 0 0 0,-1 1-1 0 0,0-1 1 0 0,0 1 0 0 0,0 0-1 0 0,0-1 1 0 0,-1 1 0 0 0,1 0-1 0 0,0 0 1 0 0,-1 0-1 0 0,1 1 1 0 0,-1-1 0 0 0,0 0-1 0 0,0 0 1 0 0,0 1 55 0 0,4 20-3212 0 0,-5 4-3400 0 0,-1-16-1248 0 0</inkml:trace>
  <inkml:trace contextRef="#ctx0" brushRef="#br0" timeOffset="598.265">0 1024 7674 0 0,'0'0'1033'0'0,"0"0"-31"0"0,0 0 267 0 0,0 0 308 0 0,0 0 116 0 0,0 0-172 0 0,0 0-320 0 0,33 2-291 0 0,103 6-223 0 0,-21-13 213 0 0,178-27-130 0 0,-232 20-4301 0 0,-1-4-3686 0 0,-49 13-2272 0 0</inkml:trace>
  <inkml:trace contextRef="#ctx0" brushRef="#br0" timeOffset="905.244">921 804 784 0 0,'0'0'2022'0'0,"0"0"-486"0"0,0 0-219 0 0,0 0 12 0 0,0 0 157 0 0,0 0 57 0 0,0 0-204 0 0,-2 35-323 0 0,-3 109-355 0 0,-5 19 452 0 0,10-72 1206 0 0,0-90-1750 0 0,0-1 166 0 0,0 0 119 0 0,-2-12 1317 0 0,1-15-2039 0 0,2 0 1 0 0,1 0-1 0 0,1 0 1 0 0,2 0-1 0 0,0 1 0 0 0,2-1 1 0 0,1 1-1 0 0,1 1 1 0 0,1 0-1 0 0,1 0 1 0 0,1 1-1 0 0,2 0 1 0 0,0 1-1 0 0,1 0 0 0 0,1 2 1 0 0,18-19-133 0 0,-19 22-1 0 0,0 2 1 0 0,2-1-1 0 0,0 2 0 0 0,0 0 1 0 0,1 1-1 0 0,1 1 1 0 0,1 0-1 0 0,0 2 0 0 0,0 0 1 0 0,1 2-1 0 0,1 0 1 0 0,-20 7-5 0 0,0 1-1 0 0,0 0 1 0 0,0-1-1 0 0,1 1 0 0 0,-1 0 1 0 0,0 1-1 0 0,1-1 1 0 0,-1 0-1 0 0,0 1 0 0 0,1-1 1 0 0,-1 1-1 0 0,1-1 1 0 0,-1 1-1 0 0,1 0 1 0 0,-1 0-1 0 0,1 1 0 0 0,-1-1 1 0 0,1 0-1 0 0,-1 1 1 0 0,1 0-1 0 0,-1-1 1 0 0,0 1-1 0 0,1 0 0 0 0,-1 0 1 0 0,0 0-1 0 0,0 0 1 0 0,0 1-1 0 0,0-1 1 0 0,0 1-1 0 0,0-1 0 0 0,0 1 1 0 0,0 0-1 0 0,0 0 1 0 0,-1-1-1 0 0,1 1 1 0 0,-1 0-1 0 0,1 0 0 0 0,-1 1 1 0 0,0 0 5 0 0,0 6-38 0 0,0 1 0 0 0,-2 0 1 0 0,1 0-1 0 0,-1-1 0 0 0,0 1 0 0 0,-1 0 0 0 0,0-1 1 0 0,-1 1-1 0 0,0-1 0 0 0,0 0 0 0 0,-1 0 1 0 0,0 0-1 0 0,-1-1 0 0 0,0 1 0 0 0,0-1 0 0 0,-1 0 1 0 0,0 0-1 0 0,0-1 0 0 0,-1 0 0 0 0,0 0 1 0 0,0 0-1 0 0,-1-1 0 0 0,1 0 0 0 0,-1-1 0 0 0,-1 1 1 0 0,1-2-1 0 0,-1 1 0 0 0,0-1 0 0 0,0 0 1 0 0,0-1-1 0 0,0 0 0 0 0,-1-1 0 0 0,1 0 1 0 0,-1 0-1 0 0,0-1 0 0 0,0 0 0 0 0,-6-1 38 0 0,-19-16-4890 0 0,23-8-4864 0 0,11 16 3107 0 0</inkml:trace>
  <inkml:trace contextRef="#ctx0" brushRef="#br0" timeOffset="1367.819">1679 472 0 0 0,'0'0'1430'0'0,"0"0"-29"0"0,0 0-19 0 0,0 0 264 0 0,0 0 365 0 0,0 0 109 0 0,0 0-227 0 0,0 0-390 0 0,0 0-337 0 0,0 0-216 0 0,0 0-129 0 0,0 0-62 0 0,11 6-52 0 0,36 16-51 0 0,34-12 1040 0 0,-56-11-1426 0 0,131-21 451 0 0,-125 9-4202 0 0,-3-3-3750 0 0,-26 15 2220 0 0,-2 1-398 0 0</inkml:trace>
  <inkml:trace contextRef="#ctx0" brushRef="#br0" timeOffset="1736.864">1714 667 7186 0 0,'0'0'1736'0'0,"0"0"-484"0"0,0 0-57 0 0,0 0 347 0 0,0 0 203 0 0,0 0-98 0 0,0 0-334 0 0,0 0-416 0 0,0 0-309 0 0,0 0-193 0 0,0 0-121 0 0,36 2-72 0 0,112 1-55 0 0,-45-15-84 0 0,-18-7-900 0 0,-52 12-2082 0 0,0 0-4266 0 0,-16 3-2056 0 0</inkml:trace>
  <inkml:trace contextRef="#ctx0" brushRef="#br0" timeOffset="2386.494">2511 450 2128 0 0,'0'0'2637'0'0,"0"0"-703"0"0,0 0-186 0 0,0 0 193 0 0,0 0 138 0 0,0 0-79 0 0,0 0-384 0 0,0 0-462 0 0,0 0-259 0 0,0 0-104 0 0,0 0-20 0 0,0 0-7 0 0,0 0-55 0 0,11-13-81 0 0,78-99 983 0 0,-8 1-616 0 0,-75 102-995 0 0,-1 0 0 0 0,1 1 0 0 0,0 0 0 0 0,1-1 0 0 0,0 2 0 0 0,0-1 0 0 0,1 1 0 0 0,0 0 0 0 0,0 1 0 0 0,1 0 0 0 0,0 0 0 0 0,0 1 0 0 0,0 0 0 0 0,3-1 0 0 0,-11 6-16 0 0,0 0 0 0 0,1 0-1 0 0,-1-1 1 0 0,0 1 0 0 0,0 0-1 0 0,0 0 1 0 0,1 0 0 0 0,-1 1-1 0 0,0-1 1 0 0,0 0 0 0 0,0 0-1 0 0,0 1 1 0 0,1-1-1 0 0,-1 0 1 0 0,0 1 0 0 0,0-1-1 0 0,0 1 1 0 0,0 0 0 0 0,0-1-1 0 0,0 1 1 0 0,0 0 0 0 0,0 0-1 0 0,0-1 1 0 0,-1 1 0 0 0,1 0-1 0 0,0 0 1 0 0,0 0 0 0 0,-1 0-1 0 0,1 0 1 0 0,-1 0 0 0 0,1 0-1 0 0,-1 0 1 0 0,1 0 0 0 0,-1 0-1 0 0,1 1 1 0 0,-1-1 0 0 0,0 0-1 0 0,0 0 1 0 0,0 0 0 0 0,1 0-1 0 0,-1 1 17 0 0,2 61-49 0 0,-3-47 63 0 0,1-13-15 0 0,-1-1 0 0 0,1 0 0 0 0,-1 0 0 0 0,1 0-1 0 0,0 0 1 0 0,0 1 0 0 0,0-1 0 0 0,0 0 0 0 0,0 0 0 0 0,1 0 0 0 0,-1 1 0 0 0,1-1 0 0 0,-1 0 0 0 0,1 0 0 0 0,0 0 0 0 0,-1 0 0 0 0,1 0 0 0 0,0 0 0 0 0,1 0 0 0 0,-1 0 0 0 0,0 0 0 0 0,1-1 0 0 0,-1 1 0 0 0,0 0 0 0 0,1-1 0 0 0,0 1-1 0 0,-1-1 1 0 0,1 0 0 0 0,0 0 0 0 0,0 1 0 0 0,0-1 0 0 0,0 0 0 0 0,0 0 0 0 0,0-1 0 0 0,0 1 0 0 0,0 0 0 0 0,0-1 0 0 0,0 1 0 0 0,1-1 0 0 0,-1 0 0 0 0,0 0 0 0 0,0 1 0 0 0,0-2 0 0 0,1 1 0 0 0,-1 0 0 0 0,0 0 0 0 0,0-1 0 0 0,0 1 0 0 0,0-1-1 0 0,0 1 1 0 0,1-2 1 0 0,102-81 97 0 0,-66 46-76 0 0,123-92 9 0 0,-109 103-38 0 0,-45 68 3 0 0,-9-4 103 0 0,-1-29-108 0 0,1 1 1 0 0,-1-1 0 0 0,2 1 0 0 0,-1-1-1 0 0,1 1 1 0 0,1-1 0 0 0,0 1 0 0 0,0-1 0 0 0,1 0-1 0 0,0 1 1 0 0,1-1 0 0 0,-1 0 0 0 0,2 0-1 0 0,0 0 1 0 0,0-1 0 0 0,0 1 0 0 0,1-1-1 0 0,0 0 1 0 0,1 0 0 0 0,-1-1 0 0 0,2 0-1 0 0,-1 0 1 0 0,1 0 0 0 0,0-1 0 0 0,1 1 9 0 0,31 11-694 0 0,-23-13-2125 0 0,-3-3-3059 0 0,2-1-4693 0 0,-13-1 6889 0 0</inkml:trace>
  <inkml:trace contextRef="#ctx0" brushRef="#br0" timeOffset="2696.269">2496 557 8098 0 0,'0'0'996'0'0,"0"0"-313"0"0,0 0 89 0 0,0 0 418 0 0,0 0 357 0 0,0 0 102 0 0,0 0-182 0 0,0 0-321 0 0,0 0-325 0 0,39 7-246 0 0,126 23-143 0 0,-44-27 70 0 0,-97-6-396 0 0,563-78 1411 0 0,-404 62-4158 0 0,-171 18 1375 0 0,6-1-2434 0 0,-6 2-3118 0 0,-6 0-258 0 0</inkml:trace>
  <inkml:trace contextRef="#ctx0" brushRef="#br0" timeOffset="3197.327">3019 767 9954 0 0,'0'0'2035'0'0,"0"0"-855"0"0,0 0-433 0 0,0 0 63 0 0,0 0 139 0 0,0 0 29 0 0,0 0-167 0 0,-31 32-279 0 0,-97 103-241 0 0,18-12-107 0 0,-76 72-326 0 0,183-182 43 0 0,29-30 330 0 0,382-339 920 0 0,-242 242-939 0 0,-165 113-206 0 0,1 0 0 0 0,-1 0 0 0 0,1 0 0 0 0,-1 0 0 0 0,1 0 0 0 0,0 1 0 0 0,-1-1 0 0 0,1 1 0 0 0,0-1 0 0 0,0 1 0 0 0,-1 0 0 0 0,1 0 0 0 0,0-1-1 0 0,0 1 1 0 0,-1 0 0 0 0,1 1 0 0 0,0-1 0 0 0,0 0 0 0 0,-1 0 0 0 0,1 1 0 0 0,0-1 0 0 0,-1 1 0 0 0,1-1 0 0 0,0 1 0 0 0,-1 0 0 0 0,1 0 0 0 0,-1 0 0 0 0,1 0 0 0 0,-1 0 0 0 0,1 0 0 0 0,-1 0 0 0 0,0 0-1 0 0,0 1 1 0 0,1-1 0 0 0,-1 0 0 0 0,0 1 0 0 0,0-1 0 0 0,0 1 0 0 0,-1-1 0 0 0,1 1 0 0 0,0-1 0 0 0,0 1 0 0 0,-1 0 0 0 0,1-1 0 0 0,-1 1 0 0 0,0 0 0 0 0,1 0 0 0 0,-1-1 0 0 0,0 1 0 0 0,0 2-6 0 0,6 25 78 0 0,1-1 1 0 0,2 1 0 0 0,1-1-1 0 0,1-1 1 0 0,1 0 0 0 0,7 10-79 0 0,-13-25 34 0 0,-1 0 1 0 0,0 1-1 0 0,-1 0 1 0 0,0 0-1 0 0,-1 0 1 0 0,0 0-1 0 0,-1 0 1 0 0,-1 0-1 0 0,0 4-34 0 0,-2-15 47 0 0,0-1 0 0 0,0 1-1 0 0,0-1 1 0 0,0 1-1 0 0,-1-1 1 0 0,1 1-1 0 0,0-1 1 0 0,-1 0-1 0 0,1 0 1 0 0,-1 0-1 0 0,0 0 1 0 0,1 0 0 0 0,-1 0-1 0 0,0 0 1 0 0,1 0-1 0 0,-1 0 1 0 0,0-1-1 0 0,0 1 1 0 0,0-1-1 0 0,1 0 1 0 0,-1 1 0 0 0,0-1-1 0 0,0 0 1 0 0,0 0-1 0 0,0 0 1 0 0,0 0-1 0 0,0 0 1 0 0,0-1-1 0 0,1 1 1 0 0,-1-1-1 0 0,0 1 1 0 0,-2-1-47 0 0,-7 0 187 0 0,6-1-142 0 0,0 0 1 0 0,0 0-1 0 0,-1 0 1 0 0,1-1-1 0 0,1 1 1 0 0,-1-1 0 0 0,0 0-1 0 0,1-1 1 0 0,-1 1-1 0 0,1-1 1 0 0,0 0-1 0 0,0 0 1 0 0,1-1-1 0 0,-1 1 1 0 0,-1-3-46 0 0,-12-13 36 0 0,-17-12-471 0 0,-21-24-1144 0 0,21 17-8542 0 0,27 30-1044 0 0</inkml:trace>
  <inkml:trace contextRef="#ctx0" brushRef="#br0" timeOffset="4600.128">4197 233 0 0 0,'0'0'1903'0'0,"0"0"-31"0"0,0 0-115 0 0,0 0-95 0 0,0 0-106 0 0,0 0-153 0 0,0 0-168 0 0,-8-13-199 0 0,-28-40-117 0 0,-23 3 2925 0 0,41 41-3091 0 0,13 7-674 0 0,0 0 0 0 0,0 0 0 0 0,-1 0 0 0 0,1 0 1 0 0,0 1-1 0 0,-1 0 0 0 0,0 0 0 0 0,1 1 0 0 0,-1-1 0 0 0,0 1 1 0 0,1 0-1 0 0,-1 1 0 0 0,1 0 0 0 0,-1-1 0 0 0,0 2 0 0 0,1-1 1 0 0,0 1-1 0 0,-1 0 0 0 0,1 0 0 0 0,0 0 0 0 0,0 1 0 0 0,0-1 1 0 0,0 1-1 0 0,0 0 0 0 0,0 1-79 0 0,1 0 4 0 0,1-1-1 0 0,-1 0 1 0 0,0 1 0 0 0,1 0-1 0 0,0 0 1 0 0,0 0 0 0 0,0 0-1 0 0,1 1 1 0 0,0-1 0 0 0,-1 1-1 0 0,1-1 1 0 0,1 1 0 0 0,-1 0-1 0 0,1 0 1 0 0,0-1 0 0 0,0 1-1 0 0,0 0 1 0 0,0 0 0 0 0,1 0-1 0 0,0 1 1 0 0,0-1 0 0 0,1 0-1 0 0,-1 0 1 0 0,1 1-4 0 0,43 122 183 0 0,-27-90-86 0 0,10 30 96 0 0,98 273 472 0 0,-111-289-544 0 0,-1 1 0 0 0,-3 1 1 0 0,-3 0-1 0 0,-2 0 0 0 0,-1 10-121 0 0,-3-47 48 0 0,1 1 0 0 0,-2-1 1 0 0,0 0-1 0 0,-1 0 0 0 0,-1 0 0 0 0,0 0 0 0 0,-2 0 0 0 0,0 0 0 0 0,0 0 0 0 0,-2-1 0 0 0,0 0 0 0 0,-1 0 0 0 0,0-1 0 0 0,-2 0 1 0 0,1 0-1 0 0,-2-1 0 0 0,0 0 0 0 0,-1 0 0 0 0,-4 4-48 0 0,12-17 6 0 0,1 1 0 0 0,0 0 0 0 0,-1-1 0 0 0,1 1 0 0 0,-1-1 0 0 0,0 0 0 0 0,1 0 0 0 0,-1 0 0 0 0,0 0 1 0 0,0 0-1 0 0,0-1 0 0 0,0 1 0 0 0,0-1 0 0 0,0 0 0 0 0,0 0 0 0 0,1 0 0 0 0,-1 0 0 0 0,0 0 0 0 0,0-1 0 0 0,0 1 0 0 0,0-1 0 0 0,0 0 0 0 0,0 0 0 0 0,1 0 1 0 0,-1 0-1 0 0,0 0 0 0 0,1-1 0 0 0,-1 1 0 0 0,1-1 0 0 0,0 0 0 0 0,-1 1 0 0 0,1-1 0 0 0,0 0 0 0 0,0 0 0 0 0,0-1 0 0 0,0 1 0 0 0,0 0 0 0 0,1-1 1 0 0,-1 1-1 0 0,0-2-6 0 0,-5-8-212 0 0,-1-1 1 0 0,2 0-1 0 0,0 0 1 0 0,0-1 0 0 0,2 1-1 0 0,-1-1 1 0 0,2-1-1 0 0,0 1 1 0 0,-1-9 211 0 0,-1-29-4069 0 0,3 2-4955 0 0,2 35 1112 0 0</inkml:trace>
  <inkml:trace contextRef="#ctx0" brushRef="#br0" timeOffset="7497.779">4755 730 0 0 0,'0'0'319'0'0,"0"0"804"0"0,0 0 74 0 0,0 0-245 0 0,0 0-295 0 0,0 0-171 0 0,0 0-70 0 0,-7-3-11 0 0,5 3-388 0 0,0-1 49 0 0,-1 0 0 0 0,1 0 1 0 0,0 0-1 0 0,-1 0 0 0 0,1 1 0 0 0,-1-1 0 0 0,1 1 0 0 0,-1 0 0 0 0,1 0 0 0 0,0-1 0 0 0,-1 2 0 0 0,1-1 1 0 0,-1 0-1 0 0,1 0 0 0 0,-1 1 0 0 0,1 0 0 0 0,-1-1 0 0 0,1 1 0 0 0,0 0 0 0 0,0 0 0 0 0,-1 0 0 0 0,1 0 1 0 0,0 1-1 0 0,0-1 0 0 0,0 1 0 0 0,0-1-66 0 0,-12 11 131 0 0,0 0-1 0 0,1 0 1 0 0,1 1-1 0 0,0 1 1 0 0,0 0 0 0 0,2 1-1 0 0,0 0 1 0 0,0 0-1 0 0,2 1 1 0 0,0 1 0 0 0,0-1-1 0 0,2 1 1 0 0,0 0-1 0 0,1 1 1 0 0,1-1 0 0 0,-2 14-131 0 0,4-25 87 0 0,1 0 0 0 0,0 0 0 0 0,0-1 0 0 0,1 1 0 0 0,-1 0 0 0 0,1 0 0 0 0,1 0 0 0 0,-1 0 1 0 0,1-1-1 0 0,0 1 0 0 0,0 0 0 0 0,0-1 0 0 0,1 1 0 0 0,0 0 0 0 0,0-1 0 0 0,1 0 0 0 0,-1 0 0 0 0,1 1 0 0 0,0-1 1 0 0,1-1-1 0 0,-1 1 0 0 0,1 0 0 0 0,0-1 0 0 0,0 0 0 0 0,0 0 0 0 0,1 0 0 0 0,-1-1 0 0 0,1 1 0 0 0,0-1 0 0 0,0 0 1 0 0,0 0-1 0 0,1-1 0 0 0,-1 0 0 0 0,0 0 0 0 0,1 0 0 0 0,4 1-87 0 0,-1-3 278 0 0,0 0 1 0 0,1-1-1 0 0,-1 0 0 0 0,0-1 0 0 0,0 0 1 0 0,0 0-1 0 0,0-1 0 0 0,0 0 0 0 0,0 0 1 0 0,-1-1-1 0 0,1 0 0 0 0,-1-1 0 0 0,0 0 1 0 0,0 0-1 0 0,-1-1 0 0 0,0 0 0 0 0,0 0 1 0 0,0-1-1 0 0,-1 1 0 0 0,6-9-278 0 0,8-5 67 0 0,-1-1 0 0 0,0 0 0 0 0,-2-2 0 0 0,-1 0-1 0 0,0-1 1 0 0,-2-1 0 0 0,-1 0 0 0 0,-1-1 0 0 0,-1 0-1 0 0,-1-1 1 0 0,-1 0 0 0 0,-2-1 0 0 0,-1 0 0 0 0,-1 0 0 0 0,-1 0-1 0 0,-2 0 1 0 0,0-1 0 0 0,-3-15-67 0 0,-1 32-116 0 0,0 2 0 0 0,-1-1 1 0 0,-1 0-1 0 0,0 0 0 0 0,0 1 0 0 0,-1 0 0 0 0,0 0 0 0 0,-1 0 0 0 0,0 1 1 0 0,-1 0-1 0 0,0 0 0 0 0,0 0 0 0 0,-1 1 0 0 0,0 0 0 0 0,0 1 0 0 0,-7-5 116 0 0,12 10-28 0 0,0 0-1 0 0,0 0 1 0 0,-1 0-1 0 0,1 0 0 0 0,-1 1 1 0 0,1-1-1 0 0,-1 1 1 0 0,0 0-1 0 0,0 1 0 0 0,1-1 1 0 0,-1 0-1 0 0,0 1 1 0 0,0 0-1 0 0,0 0 0 0 0,0 0 1 0 0,1 0-1 0 0,-1 1 1 0 0,0 0-1 0 0,0-1 0 0 0,1 1 1 0 0,-1 1-1 0 0,0-1 1 0 0,1 0-1 0 0,-1 1 1 0 0,1 0-1 0 0,-1 0 0 0 0,1 0 1 0 0,0 0-1 0 0,0 0 1 0 0,0 1-1 0 0,0-1 0 0 0,1 1 1 0 0,-1 0-1 0 0,0 0 1 0 0,1 0-1 0 0,-2 3 29 0 0,-67 126-9 0 0,67-117 89 0 0,0 0 1 0 0,0 1 0 0 0,2-1 0 0 0,0 1 0 0 0,1 0 0 0 0,0-1 0 0 0,1 1 0 0 0,1 0 0 0 0,0 0 0 0 0,2-1 0 0 0,-1 1 0 0 0,2-1 0 0 0,0 1 0 0 0,1-1 0 0 0,0-1 0 0 0,2 1 0 0 0,-1-1 0 0 0,2 0-1 0 0,0 0 1 0 0,0-1 0 0 0,1 0 0 0 0,1-1 0 0 0,2 2-81 0 0,0 1 147 0 0,1 0 0 0 0,0-1 0 0 0,1-1 0 0 0,0 0 0 0 0,1-1 0 0 0,1-1 0 0 0,0 0 0 0 0,0-1 0 0 0,7 2-147 0 0,41 18-767 0 0,-74-46-11254 0 0,6 10 5233 0 0</inkml:trace>
  <inkml:trace contextRef="#ctx0" brushRef="#br0" timeOffset="8279.657">5050 358 0 0 0,'0'0'854'0'0,"0"0"750"0"0,0 0 262 0 0,0 0-109 0 0,0 0-268 0 0,0 0-322 0 0,0 0-275 0 0,0 0-137 0 0,0 0-26 0 0,0 0 29 0 0,0 0 26 0 0,6-3 11 0 0,15-5-71 0 0,1 1 0 0 0,-1 1 0 0 0,1 1 0 0 0,0 1 0 0 0,0 0 0 0 0,0 2 1 0 0,0 1-1 0 0,10 1-724 0 0,-31 1 28 0 0,1 1 1 0 0,-1-1-1 0 0,1 1 1 0 0,-1 0-1 0 0,0 0 1 0 0,0 0-1 0 0,0 0 1 0 0,0 0-1 0 0,-1 0 1 0 0,1 0-1 0 0,0 0 0 0 0,-1 0 1 0 0,1 0-1 0 0,-1 0 1 0 0,0 1-1 0 0,0-1 1 0 0,0 0-1 0 0,0 0 1 0 0,0 0-1 0 0,0 1 1 0 0,-1-1-1 0 0,1 0 1 0 0,-1 0-1 0 0,1 0 1 0 0,-1 0-1 0 0,0 0 1 0 0,0 0-1 0 0,0 0 1 0 0,0 0-1 0 0,0 0 0 0 0,0 0 1 0 0,0-1-1 0 0,-1 1 1 0 0,1 0-1 0 0,-1-1 1 0 0,1 1-1 0 0,-2 0-28 0 0,-73 96 748 0 0,75-98-742 0 0,1 1 0 0 0,-1 0 0 0 0,1-1 0 0 0,0 1 0 0 0,-1-1 0 0 0,1 1 0 0 0,-1 0 0 0 0,1-1 0 0 0,0 1 0 0 0,-1 0 0 0 0,1 0 0 0 0,0-1 0 0 0,0 1 0 0 0,0 0 0 0 0,0 0 0 0 0,0-1-1 0 0,0 1 1 0 0,-1 0 0 0 0,2 0 0 0 0,-1-1 0 0 0,0 1 0 0 0,0 0 0 0 0,0 0 0 0 0,0-1 0 0 0,0 1 0 0 0,1 0 0 0 0,-1-1 0 0 0,0 1 0 0 0,1 0 0 0 0,-1-1 0 0 0,0 1 0 0 0,1 0 0 0 0,-1-1-1 0 0,1 1 1 0 0,-1-1 0 0 0,1 1 0 0 0,-1 0 0 0 0,1-1 0 0 0,-1 0 0 0 0,1 1 0 0 0,0-1 0 0 0,-1 1 0 0 0,1-1 0 0 0,0 0 0 0 0,-1 1 0 0 0,1-1 0 0 0,0 0 0 0 0,0 0 0 0 0,-1 1 0 0 0,1-1-1 0 0,0 0 1 0 0,-1 0 0 0 0,2 0-6 0 0,42 4 427 0 0,-40-4-366 0 0,117-33 727 0 0,-50 7-3881 0 0,-63 24-727 0 0,-4 0 313 0 0,0 2-2379 0 0,-4 0-443 0 0</inkml:trace>
  <inkml:trace contextRef="#ctx0" brushRef="#br0" timeOffset="8746.545">5337 851 2721 0 0,'0'0'1752'0'0,"0"0"-658"0"0,0 0-274 0 0,0 0 356 0 0,0 0 443 0 0,0 0 200 0 0,0 0-125 0 0,0 0-309 0 0,0 0-259 0 0,0 0-167 0 0,0 0-71 0 0,0 0-75 0 0,0 0-63 0 0,27 1-78 0 0,87 1-102 0 0,52-19 1091 0 0,-60-8-2105 0 0,-106 24-417 0 0,8-4-49 0 0,-6 3-3185 0 0,-4 2-4734 0 0,2 0 2449 0 0</inkml:trace>
  <inkml:trace contextRef="#ctx0" brushRef="#br0" timeOffset="9111.464">5528 619 1504 0 0,'0'0'2002'0'0,"0"0"-724"0"0,0 0-77 0 0,0 0 392 0 0,0 0 354 0 0,0 0 102 0 0,0 0-200 0 0,0 0-409 0 0,-1 33-401 0 0,-3 102-316 0 0,13-22 385 0 0,-6-67-998 0 0,4 51 568 0 0,1-31-3660 0 0,-8-65 2066 0 0,0 1-281 0 0,1-1-5187 0 0,0-1-658 0 0</inkml:trace>
  <inkml:trace contextRef="#ctx0" brushRef="#br0" timeOffset="20074.003">4525 292 0 0 0,'0'0'413'0'0,"0"0"686"0"0,-14 31 120 0 0,-43 101-123 0 0,28-22 716 0 0,20-59-632 0 0,3 1 1 0 0,1 0-1 0 0,3 0 1 0 0,2 0 0 0 0,2 0-1 0 0,3 3-1180 0 0,-1-28 387 0 0,0-1 0 0 0,2 1 1 0 0,1-1-1 0 0,1-1 0 0 0,1 0 0 0 0,2 0 0 0 0,0-1 0 0 0,1 0 0 0 0,2-1 0 0 0,0 0 1 0 0,2-1-1 0 0,12 13-387 0 0,6-1 200 0 0,3-2-1 0 0,0-1 1 0 0,2-2 0 0 0,1-2 0 0 0,1-1 0 0 0,2-2 0 0 0,33 12-200 0 0,6 2-2249 0 0,-52-25-3859 0 0,-15-8-4302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36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24 682 0 0 0,'0'0'436'0'0,"0"0"651"0"0,0 0 395 0 0,0 0 66 0 0,0 0-206 0 0,0 0-318 0 0,0 0-263 0 0,0 0-183 0 0,0 20-70 0 0,6 126 987 0 0,23 134 3050 0 0,-29-272-4449 0 0,0-7-43 0 0,1 0-1 0 0,-1 0 1 0 0,0 0 0 0 0,0 1 0 0 0,1-1-1 0 0,-1 0 1 0 0,0 0 0 0 0,0 0 0 0 0,0 1-1 0 0,0-1 1 0 0,0 0 0 0 0,0 0 0 0 0,-1 1-1 0 0,1-1 1 0 0,0 0 0 0 0,0 0 0 0 0,-1 0-1 0 0,1 1 1 0 0,-1-1 0 0 0,1 0 0 0 0,-1 0-1 0 0,0 0 1 0 0,1 0 0 0 0,-1 0 0 0 0,0 0-1 0 0,0 0 1 0 0,0 0 0 0 0,0-1 0 0 0,0 1 0 0 0,0 0-1 0 0,0 0 1 0 0,0-1 0 0 0,0 1 0 0 0,0 0-1 0 0,0-1 1 0 0,0 1 0 0 0,0-1 0 0 0,0 0-1 0 0,-1 1 1 0 0,1-1 0 0 0,0 0 0 0 0,0 0-1 0 0,-1 0-52 0 0,-1-1 62 0 0,1-1 0 0 0,-1 0 0 0 0,1 0 0 0 0,-1-1-1 0 0,1 1 1 0 0,0 0 0 0 0,0-1 0 0 0,0 0 0 0 0,0 1-1 0 0,1-1 1 0 0,-1 0 0 0 0,1 0 0 0 0,0 0 0 0 0,-1 0-1 0 0,1 0 1 0 0,1 0 0 0 0,-1 0 0 0 0,0 0-1 0 0,1 0 1 0 0,-1-1 0 0 0,1 1 0 0 0,0 0 0 0 0,0 0-1 0 0,1-1 1 0 0,-1 1 0 0 0,0 0 0 0 0,1 0 0 0 0,0-2-62 0 0,-1 0 94 0 0,0-20-36 0 0,1 0 1 0 0,1 0-1 0 0,1 0 0 0 0,1 1 1 0 0,1-1-1 0 0,1 1 1 0 0,1 0-1 0 0,2 0 0 0 0,0 1 1 0 0,1 0-1 0 0,2 1 1 0 0,0 0-1 0 0,1 1 1 0 0,1 0-1 0 0,1 1 0 0 0,1 1 1 0 0,1 0-1 0 0,0 1 1 0 0,2 1-1 0 0,2-1-58 0 0,-18 16-4 0 0,1-2 4 0 0,0 0 0 0 0,1 0 0 0 0,0 0 0 0 0,0 1 0 0 0,0 0 0 0 0,0 0 0 0 0,1 0 0 0 0,-1 0 0 0 0,1 1 0 0 0,-1 0 0 0 0,1 0 0 0 0,0 1 0 0 0,0-1 0 0 0,0 1 0 0 0,5 0 0 0 0,-9 3-1 0 0,-1-1 0 0 0,1 1 1 0 0,-1 0-1 0 0,0 0 0 0 0,1 0 0 0 0,-1 0 1 0 0,0 0-1 0 0,0 0 0 0 0,-1 0 0 0 0,1 0 0 0 0,0 0 1 0 0,-1 0-1 0 0,1 1 0 0 0,-1-1 0 0 0,0 0 0 0 0,1 0 1 0 0,-1 1-1 0 0,0-1 0 0 0,-1 0 0 0 0,1 0 1 0 0,0 1-1 0 0,-1-1 0 0 0,1 0 1 0 0,0 2-3 0 0,-17 92 139 0 0,15-66-2395 0 0,15-30-6859 0 0,-11 0 1821 0 0</inkml:trace>
  <inkml:trace contextRef="#ctx0" brushRef="#br0" timeOffset="414.702">487 347 3737 0 0,'0'0'1349'0'0,"0"0"-423"0"0,0 0-10 0 0,0 0 432 0 0,0 0 454 0 0,0 0 175 0 0,0 0-253 0 0,0 0-432 0 0,0 0-366 0 0,0 0-261 0 0,0 0-114 0 0,0 0-88 0 0,26 1-88 0 0,117 5 161 0 0,-141-6-520 0 0,0 0 0 0 0,0 0 1 0 0,-1 0-1 0 0,1 0 1 0 0,0 0-1 0 0,0 0 0 0 0,-1 0 1 0 0,1 0-1 0 0,0 1 1 0 0,-1-1-1 0 0,1 1 0 0 0,0-1 1 0 0,-1 1-1 0 0,1 0 0 0 0,-1-1 1 0 0,1 1-1 0 0,-1 0 1 0 0,1 0-1 0 0,-1 0 0 0 0,0 0 1 0 0,1 1-1 0 0,-1-1 1 0 0,0 0-1 0 0,0 0 0 0 0,0 1 1 0 0,0-1-1 0 0,0 1 1 0 0,0-1-1 0 0,0 1 0 0 0,0-1 1 0 0,-1 1-1 0 0,1-1 0 0 0,-1 1 1 0 0,1 0-1 0 0,-1 0 1 0 0,1-1-1 0 0,-1 1 0 0 0,0 0 1 0 0,0-1-1 0 0,0 1 1 0 0,0 0-1 0 0,0 0 0 0 0,0-1 1 0 0,-1 1-1 0 0,1 0 0 0 0,-1-1 1 0 0,1 1-1 0 0,-1 0 1 0 0,1-1-1 0 0,-1 1 0 0 0,0-1 1 0 0,0 2-17 0 0,-98 142 631 0 0,98-144-630 0 0,0 0 1 0 0,1 1 0 0 0,-1-1 0 0 0,0 0 0 0 0,1 0 0 0 0,-1 1-1 0 0,1-1 1 0 0,0 0 0 0 0,-1 1 0 0 0,1-1 0 0 0,0 0 0 0 0,0 1 0 0 0,0-1-1 0 0,0 1 1 0 0,0-1 0 0 0,0 0 0 0 0,0 1 0 0 0,0-1 0 0 0,1 1-1 0 0,-1-1 1 0 0,0 0 0 0 0,1 1 0 0 0,-1-1 0 0 0,1 0 0 0 0,0 0-1 0 0,-1 1 1 0 0,1-1 0 0 0,0 0 0 0 0,0 0 0 0 0,0 0 0 0 0,0 0-1 0 0,0 0 1 0 0,0 0 0 0 0,0 0 0 0 0,0 0 0 0 0,0 0 0 0 0,0-1-1 0 0,0 1 1 0 0,1 0 0 0 0,-1-1 0 0 0,0 1 0 0 0,0-1 0 0 0,1 1-1 0 0,-1-1 1 0 0,0 0 0 0 0,1 1 0 0 0,0-1-2 0 0,69 4 294 0 0,-4-18 432 0 0,-15 3-4024 0 0,-19 7-8823 0 0,-30 4 6364 0 0</inkml:trace>
  <inkml:trace contextRef="#ctx0" brushRef="#br0" timeOffset="750.629">741 932 6337 0 0,'0'0'1065'0'0,"0"0"-261"0"0,0 0 240 0 0,0 0 427 0 0,0 0 259 0 0,0 0-39 0 0,0 0-280 0 0,0 0-326 0 0,0 0-243 0 0,0 0-214 0 0,0 0-172 0 0,0 0-85 0 0,35-3-105 0 0,105-10-70 0 0,-55-4 102 0 0,-68 14-396 0 0,43-19-2555 0 0,-58 12-6028 0 0,-2 9 6457 0 0,0-3-3815 0 0</inkml:trace>
  <inkml:trace contextRef="#ctx0" brushRef="#br0" timeOffset="1052.905">865 723 3377 0 0,'0'0'1603'0'0,"0"0"-291"0"0,0 0-73 0 0,0 0 219 0 0,0 0 199 0 0,0 0 45 0 0,-2 33-215 0 0,-6 105-395 0 0,-10 128-322 0 0,28-244-3021 0 0,5-17-5407 0 0,-10-5 1870 0 0</inkml:trace>
  <inkml:trace contextRef="#ctx0" brushRef="#br0" timeOffset="1376.795">1257 572 1912 0 0,'0'0'2410'0'0,"0"0"-783"0"0,0 0-345 0 0,0 0 181 0 0,0 0 271 0 0,0 0 82 0 0,0 0-198 0 0,0 0-338 0 0,0 0-311 0 0,0 0-215 0 0,31-12-129 0 0,95-35-96 0 0,-42 32 609 0 0,-82 15-1119 0 0,0 0-1 0 0,0 0 1 0 0,0 0-1 0 0,0 0 1 0 0,1 1-1 0 0,-1-1 0 0 0,0 1 1 0 0,0-1-1 0 0,0 1 1 0 0,0 0-1 0 0,0 0 1 0 0,0 0-1 0 0,0 0 0 0 0,-1 0 1 0 0,1 0-1 0 0,0 0 1 0 0,0 1-1 0 0,-1-1 1 0 0,1 0-1 0 0,-1 1 1 0 0,1 0-1 0 0,-1-1 0 0 0,0 1 1 0 0,0 0-1 0 0,1 0 1 0 0,-1 0-1 0 0,-1-1 1 0 0,1 1-1 0 0,0 0 0 0 0,0 0 1 0 0,-1 1-1 0 0,1-1 1 0 0,-1 0-1 0 0,1 0 1 0 0,-1 0-1 0 0,0 0 0 0 0,0 0 1 0 0,0 0-1 0 0,0 1 1 0 0,0-1-1 0 0,-1 0 1 0 0,1 0-1 0 0,-1 0 0 0 0,0 1-17 0 0,-34 95 289 0 0,-169 191-53 0 0,202-287-239 0 0,-1 0 0 0 0,1 1 0 0 0,0-1 0 0 0,0 1 0 0 0,0 0 0 0 0,0 0 0 0 0,0 0 0 0 0,0 0 0 0 0,1 0 0 0 0,-1 0 0 0 0,1 0 0 0 0,0 1 0 0 0,0-1 0 0 0,0 0 0 0 0,1 1 0 0 0,-1-1 0 0 0,1 0 0 0 0,0 1 0 0 0,0-1 0 0 0,0 1 0 0 0,0-1 0 0 0,0 1 0 0 0,1-1-1 0 0,0 0 1 0 0,-1 1 0 0 0,1-1 0 0 0,1 0 0 0 0,-1 0 0 0 0,0 1 0 0 0,1-1 0 0 0,-1 0 0 0 0,1 0 0 0 0,0-1 0 0 0,0 1 0 0 0,0 0 0 0 0,3 2 2 0 0,5-1 27 0 0,0 0 1 0 0,1-1-1 0 0,-1 0 0 0 0,1-1 0 0 0,0 0 0 0 0,0 0 1 0 0,0-1-1 0 0,0-1 0 0 0,0 0 0 0 0,0 0 1 0 0,0-1-1 0 0,0 0 0 0 0,0-1 0 0 0,-1-1-27 0 0,63-23-666 0 0,-51 16-3298 0 0,0-2-5503 0 0,-19 8 2760 0 0</inkml:trace>
  <inkml:trace contextRef="#ctx0" brushRef="#br0" timeOffset="1903.545">1850 829 6777 0 0,'0'0'1334'0'0,"0"0"-331"0"0,0 0-48 0 0,0 0 146 0 0,0 0 57 0 0,0 0-87 0 0,0 0-275 0 0,0 0-309 0 0,0 0-211 0 0,0 0-129 0 0,0 0-69 0 0,0 0-27 0 0,0 0-12 0 0,-19 27-21 0 0,-58 81-31 0 0,56-59-36 0 0,22-41 13 0 0,-2-5 33 0 0,1-1 1 0 0,0 1-1 0 0,0 0 1 0 0,0-1-1 0 0,1 1 1 0 0,-1 0-1 0 0,1-1 1 0 0,-1 1 0 0 0,1-1-1 0 0,0 1 1 0 0,0-1-1 0 0,0 1 1 0 0,0-1-1 0 0,1 1 1 0 0,-1-1-1 0 0,0 0 1 0 0,1 0 0 0 0,0 0-1 0 0,0 0 1 0 0,-1 0-1 0 0,1 0 1 0 0,0 0-1 0 0,1 0 1 0 0,-1-1-1 0 0,0 1 1 0 0,0-1 0 0 0,1 0-1 0 0,-1 1 1 0 0,0-1-1 0 0,1 0 1 0 0,0 0-1 0 0,-1-1 1 0 0,1 1-1 0 0,-1-1 1 0 0,1 1 0 0 0,1-1 2 0 0,5 1 213 0 0,0-1 1 0 0,0 0 0 0 0,0-1 0 0 0,0 0 0 0 0,0-1 0 0 0,0 1 0 0 0,-1-2 0 0 0,1 1 0 0 0,0-1 0 0 0,-1-1 0 0 0,0 1 0 0 0,0-1 0 0 0,0-1 0 0 0,0 0 0 0 0,-1 0-1 0 0,0 0 1 0 0,0-1 0 0 0,0 0 0 0 0,-1 0 0 0 0,3-3-214 0 0,8-10 331 0 0,-1 0 0 0 0,0-1-1 0 0,-2-1 1 0 0,0 0 0 0 0,-1-1-1 0 0,6-18-330 0 0,-5 12-110 0 0,-1-1 0 0 0,-2-1 0 0 0,-1 0-1 0 0,-1-1 1 0 0,-2 0 0 0 0,-1 0 0 0 0,-1 0 0 0 0,0-25 110 0 0,-5 51-34 0 0,0 0 1 0 0,0 0-1 0 0,0 0 1 0 0,-1 0-1 0 0,1 0 1 0 0,-1 0 0 0 0,0 0-1 0 0,-1 0 1 0 0,1 0-1 0 0,-1 1 1 0 0,0-1-1 0 0,0 0 1 0 0,-1 1-1 0 0,1 0 1 0 0,-1-1-1 0 0,0 1 1 0 0,0 0-1 0 0,0 1 1 0 0,-1-1 0 0 0,1 0-1 0 0,-1 1 1 0 0,0 0-1 0 0,0 0 1 0 0,0 0-1 0 0,0 0 1 0 0,-1 1-1 0 0,1 0 1 0 0,-1 0-1 0 0,1 0 1 0 0,-1 0 0 0 0,0 1-1 0 0,0-1 1 0 0,0 1-1 0 0,-1 0 34 0 0,2 4-5 0 0,-1-1-1 0 0,0 0 1 0 0,0 1-1 0 0,1 0 1 0 0,0 0-1 0 0,-1 0 1 0 0,1 1-1 0 0,0-1 1 0 0,1 1 0 0 0,-1 0-1 0 0,1 0 1 0 0,-1 1-1 0 0,1-1 1 0 0,1 0-1 0 0,-1 1 1 0 0,0 0-1 0 0,1 0 1 0 0,0 0-1 0 0,0 0 1 0 0,1 0-1 0 0,-1 4 6 0 0,-3 8 49 0 0,2 1 0 0 0,0-1 0 0 0,1 1 0 0 0,0-1-1 0 0,2 1 1 0 0,0 0 0 0 0,1 0 0 0 0,1-1 0 0 0,0 1 0 0 0,5 15-49 0 0,-1-13 57 0 0,2 0 0 0 0,0 0 0 0 0,1 0 0 0 0,1-1 0 0 0,1-1 0 0 0,1 0 1 0 0,10 12-58 0 0,-15-19 16 0 0,46 44-633 0 0,-39-49-3895 0 0,3-4-4405 0 0,-14-2 2825 0 0</inkml:trace>
  <inkml:trace contextRef="#ctx0" brushRef="#br0" timeOffset="2210.904">2380 774 11266 0 0,'0'0'1661'0'0,"0"0"-525"0"0,0 0-60 0 0,0 0 253 0 0,0 0 127 0 0,0 0-163 0 0,0 0-452 0 0,0 0-391 0 0,0 0-214 0 0,0 0-114 0 0,0 0-33 0 0,0 0-14 0 0,0 0-27 0 0,-2 8-11 0 0,-7 35-496 0 0,9-42-174 0 0,-4-2-13805 0 0,4-2 8853 0 0</inkml:trace>
  <inkml:trace contextRef="#ctx0" brushRef="#br0" timeOffset="2550.574">2569 988 472 0 0,'0'0'1919'0'0,"0"0"-128"0"0,0 0-2 0 0,0 0 34 0 0,0 0-72 0 0,0 0-262 0 0,0 0-320 0 0,0 0-277 0 0,0 0-161 0 0,0 0-31 0 0,0 0 17 0 0,0 0 35 0 0,0 0 6 0 0,4 19-17 0 0,11 60-27 0 0,-11-59-19 0 0,-4-20 4 0 0,0 0-7 0 0,0 0-6 0 0,-3-11-323 0 0,0 0 0 0 0,1 1 0 0 0,1-1-1 0 0,0 0 1 0 0,0 0 0 0 0,1 0 0 0 0,0 0-1 0 0,1 0 1 0 0,1 0 0 0 0,0-3-363 0 0,2-9 13 0 0,1 1-1 0 0,0-1 1 0 0,2 1 0 0 0,1 0 0 0 0,0 0-1 0 0,2 1 1 0 0,0 0 0 0 0,2 0-1 0 0,0 1 1 0 0,1 1 0 0 0,5-4-13 0 0,-16 20-28 0 0,1 0-1 0 0,0 1 1 0 0,0-1-1 0 0,0 1 1 0 0,1 0-1 0 0,-1 0 1 0 0,1 0 0 0 0,-1 1-1 0 0,1-1 1 0 0,-1 1-1 0 0,1-1 1 0 0,0 1-1 0 0,0 1 1 0 0,-1-1-1 0 0,1 0 1 0 0,0 1 0 0 0,0 0-1 0 0,0 0 1 0 0,0 0-1 0 0,0 0 1 0 0,0 1-1 0 0,1-1 29 0 0,-3 3-22 0 0,0-1 0 0 0,1 0-1 0 0,-1 0 1 0 0,-1 1-1 0 0,1-1 1 0 0,0 1-1 0 0,0-1 1 0 0,-1 1 0 0 0,0 0-1 0 0,1 0 1 0 0,-1 0-1 0 0,0 0 1 0 0,0-1-1 0 0,-1 1 1 0 0,1 1 0 0 0,-1-1-1 0 0,1 0 1 0 0,-1 0-1 0 0,0 0 1 0 0,0 0-1 0 0,0 0 1 0 0,-1 1 22 0 0,1-3-73 0 0,0 0-1 0 0,0 1 1 0 0,0-1 0 0 0,0 0 0 0 0,0 0-1 0 0,0 0 1 0 0,0 1 0 0 0,0-1-1 0 0,0 0 1 0 0,1 0 0 0 0,-1 0-1 0 0,1 1 1 0 0,-1-1 0 0 0,1 0 0 0 0,-1 0-1 0 0,1 0 1 0 0,-1 0 0 0 0,1 0-1 0 0,0 0 1 0 0,0 0 0 0 0,0 0 0 0 0,-1 0-1 0 0,1-1 1 0 0,0 1 0 0 0,0 0-1 0 0,0 0 1 0 0,0-1 0 0 0,0 1-1 0 0,0-1 1 0 0,1 1 0 0 0,-1-1 0 0 0,0 1 73 0 0,12 1-4505 0 0,1-2-4820 0 0,-12 0 1871 0 0</inkml:trace>
  <inkml:trace contextRef="#ctx0" brushRef="#br0" timeOffset="2862.004">2549 402 8634 0 0,'0'0'1489'0'0,"0"0"-368"0"0,0 0-12 0 0,0 0 213 0 0,0 0 78 0 0,0 0-170 0 0,0 0-310 0 0,0 0-257 0 0,0 0-175 0 0,0 0-117 0 0,0 0-70 0 0,0 0-65 0 0,0 0-52 0 0,33 5-48 0 0,100 12-41 0 0,-20-13 329 0 0,-108-33 237 0 0,-7 22-647 0 0,0 0-1 0 0,0 0 1 0 0,0 1-1 0 0,-1-1 1 0 0,0 1-1 0 0,0-1 1 0 0,-1 1-1 0 0,0 0 0 0 0,0 0 1 0 0,0 0-1 0 0,-1 1 1 0 0,-1-2-14 0 0,-4-6-16 0 0,-64-77-1178 0 0,57 72-2970 0 0,0 1-3754 0 0,13 13 264 0 0</inkml:trace>
  <inkml:trace contextRef="#ctx0" brushRef="#br0" timeOffset="3701.381">1741 163 0 0 0,'0'0'321'0'0,"0"0"1026"0"0,0 0 395 0 0,0 0 166 0 0,0 0 41 0 0,0 0-118 0 0,0 0-335 0 0,0 0-361 0 0,0 0-257 0 0,0 0-175 0 0,0 0-119 0 0,0 0-50 0 0,0 0-41 0 0,31-6-53 0 0,97-19-31 0 0,-4 12 634 0 0,-45 13-676 0 0,-78 0-313 0 0,-1 0 96 0 0,0 0 140 0 0,-46-33 673 0 0,-10-9-2354 0 0,40 25-1443 0 0,1-1-3422 0 0,8 10-1900 0 0</inkml:trace>
  <inkml:trace contextRef="#ctx0" brushRef="#br0" timeOffset="8547.744">3114 248 0 0 0,'0'0'711'0'0,"0"0"265"0"0,0 0 283 0 0,0 0 200 0 0,0 0-60 0 0,0 0-282 0 0,0 0-320 0 0,0 0-236 0 0,0 0-49 0 0,3 3 31 0 0,20 39 502 0 0,-2 1-1 0 0,-1 1 1 0 0,-3 1-1 0 0,-1 0 1 0 0,-3 1 0 0 0,-1 1-1 0 0,4 43-1044 0 0,0 146 524 0 0,-17-222-579 0 0,0 0 0 0 0,-2-1-1 0 0,1 1 1 0 0,-2 0-1 0 0,1-1 1 0 0,-2 0 0 0 0,0 0-1 0 0,0 0 1 0 0,-1-1 0 0 0,-1 1-1 0 0,0-2 1 0 0,-1 1 0 0 0,0-1-1 0 0,-1 0 1 0 0,0 0-1 0 0,-1-1 1 0 0,0 0 55 0 0,-91 71-3718 0 0,-6-21-5008 0 0,79-48 4941 0 0</inkml:trace>
  <inkml:trace contextRef="#ctx0" brushRef="#br0" timeOffset="13084.913">3749 686 0 0 0,'0'0'1227'0'0,"0"0"393"0"0,0 0 214 0 0,0 0 1 0 0,0 0-157 0 0,0 0-242 0 0,0 0-277 0 0,0 0-193 0 0,0 0-144 0 0,-2-9-95 0 0,-10-26-48 0 0,11 34-599 0 0,-1-1 0 0 0,0 1 1 0 0,1 0-1 0 0,-1 0 0 0 0,0 0 0 0 0,0 0 0 0 0,0 0 1 0 0,0 0-1 0 0,1 0 0 0 0,-1 1 0 0 0,0-1 0 0 0,0 1 1 0 0,-1-1-1 0 0,1 1 0 0 0,0 0 0 0 0,0 0 1 0 0,0-1-1 0 0,0 2 0 0 0,0-1 0 0 0,0 0 0 0 0,0 0 1 0 0,0 1-1 0 0,0-1 0 0 0,0 1 0 0 0,0 0 0 0 0,0-1 1 0 0,0 1-1 0 0,-1 1-80 0 0,-14 7 19 0 0,1 0 0 0 0,1 1 0 0 0,0 1 0 0 0,0 1 0 0 0,1 0 0 0 0,1 0 0 0 0,0 2 0 0 0,-9 11-19 0 0,13-15-17 0 0,0 1 0 0 0,1 0 0 0 0,1 1-1 0 0,0 0 1 0 0,0 0 0 0 0,1 0 0 0 0,0 1 0 0 0,1-1 0 0 0,1 1 0 0 0,0 1 0 0 0,1-1 0 0 0,0 1 0 0 0,1-1-1 0 0,1 1 1 0 0,0 0 0 0 0,1-1 0 0 0,0 5 17 0 0,1-13 12 0 0,0-1-1 0 0,0 0 1 0 0,0 0-1 0 0,1 0 1 0 0,-1 0-1 0 0,1 0 1 0 0,0-1-1 0 0,0 1 1 0 0,1 0-1 0 0,-1-1 1 0 0,1 0-1 0 0,-1 1 1 0 0,1-1-1 0 0,0 0 1 0 0,0 0-1 0 0,1-1 1 0 0,-1 1-1 0 0,0-1 1 0 0,1 1-1 0 0,0-1 1 0 0,-1 0-1 0 0,1 0 1 0 0,0-1-1 0 0,0 1 1 0 0,0-1-1 0 0,0 0 1 0 0,0 0-1 0 0,1 0 1 0 0,-1-1 0 0 0,1 1-12 0 0,4-1 136 0 0,-1 1 1 0 0,1-1 0 0 0,0 0 0 0 0,0-1-1 0 0,0 0 1 0 0,-1-1 0 0 0,1 1 0 0 0,-1-2 0 0 0,1 1-1 0 0,-1-1 1 0 0,0-1 0 0 0,0 1 0 0 0,0-1 0 0 0,2-2-137 0 0,14-12 145 0 0,-1-2 0 0 0,0-1 0 0 0,-2-1 0 0 0,0-1 0 0 0,-1-1 1 0 0,-2 0-1 0 0,0-1 0 0 0,-2-1 0 0 0,-1-1 0 0 0,-1 0 0 0 0,-1-1 1 0 0,-1-1-1 0 0,-2 0 0 0 0,6-25-145 0 0,-11 36-280 0 0,-1-1 0 0 0,0 1 0 0 0,-2-1-1 0 0,0 1 1 0 0,-1-1 0 0 0,0 0 0 0 0,-2 1 0 0 0,0-1 0 0 0,-2 0 0 0 0,0 1 0 0 0,-1 0-1 0 0,0-1 1 0 0,-2 2 0 0 0,0-1 0 0 0,-1 0 0 0 0,-1 1 0 0 0,0 1 0 0 0,-11-16 280 0 0,17 28-47 0 0,0-1 0 0 0,0 2 1 0 0,-1-1-1 0 0,1 0 1 0 0,-1 0-1 0 0,0 1 0 0 0,0-1 1 0 0,0 1-1 0 0,-1 0 1 0 0,1 0-1 0 0,-1 0 0 0 0,0 0 1 0 0,1 1-1 0 0,-1 0 0 0 0,0 0 1 0 0,-1 0-1 0 0,1 0 1 0 0,0 0-1 0 0,0 1 0 0 0,-1 0 1 0 0,1 0-1 0 0,-1 0 1 0 0,1 0-1 0 0,-1 1 0 0 0,0 0 1 0 0,1-1-1 0 0,-1 2 1 0 0,1-1-1 0 0,-1 1 0 0 0,1-1 1 0 0,-1 1-1 0 0,1 1 1 0 0,-1-1-1 0 0,1 0 0 0 0,0 1 1 0 0,0 0-1 0 0,0 0 1 0 0,0 0-1 0 0,-4 3 47 0 0,1 8 104 0 0,-1 1 0 0 0,2 0 0 0 0,-1 0 0 0 0,2 0 0 0 0,0 1 0 0 0,1 0-1 0 0,1 0 1 0 0,0 0 0 0 0,0 0 0 0 0,2 1 0 0 0,0-1 0 0 0,1 0 0 0 0,0 1 0 0 0,2-1 0 0 0,0 2-104 0 0,-2-9 68 0 0,4 24 169 0 0,1-1-1 0 0,2 1 1 0 0,2-1 0 0 0,0-1-1 0 0,2 1 1 0 0,2-2 0 0 0,0 0-1 0 0,2 0 1 0 0,1-1 0 0 0,1-1-1 0 0,2-1 1 0 0,0 0 0 0 0,2-2-1 0 0,1 0 1 0 0,20 17-237 0 0,2-11-950 0 0,-43-59-13703 0 0,-1 22 11556 0 0</inkml:trace>
  <inkml:trace contextRef="#ctx0" brushRef="#br0" timeOffset="13263.602">4482 524 2425 0 0,'0'0'2767'0'0,"0"0"-1270"0"0,0 0-292 0 0,0 0 387 0 0,0 0 371 0 0,0 0 74 0 0,0 0-290 0 0,0 0-487 0 0,0 0-420 0 0,-16 35-281 0 0,-53 113-151 0 0,9-7 826 0 0,-25 61-724 0 0,43-155-2041 0 0,6-28-4845 0 0,26-22-5230 0 0,10-1 11075 0 0</inkml:trace>
  <inkml:trace contextRef="#ctx0" brushRef="#br0" timeOffset="13264.602">4156 546 0 0 0,'0'0'1956'0'0,"0"0"-475"0"0,0 0-232 0 0,0 0 233 0 0,0 0 337 0 0,0 0 169 0 0,0 0-131 0 0,0 0-315 0 0,0 0-312 0 0,0 0-236 0 0,0 0-168 0 0,10 31-97 0 0,31 98-97 0 0,-5-66 222 0 0,-26-54-637 0 0,178 171 1543 0 0,-123-103-2524 0 0,-59-87-12921 0 0,-6 6 7518 0 0</inkml:trace>
  <inkml:trace contextRef="#ctx0" brushRef="#br0" timeOffset="13623.553">5045 719 3937 0 0,'0'0'2908'0'0,"0"0"-1179"0"0,0 0-410 0 0,0 0 186 0 0,0 0 162 0 0,0 0-12 0 0,0 0-204 0 0,0 0-344 0 0,0 0-317 0 0,0 0-243 0 0,0 0-179 0 0,0 0-115 0 0,-12 1-26 0 0,-39 3-28 0 0,-4 32 258 0 0,42-25-468 0 0,0 0-1 0 0,1 0 1 0 0,0 1 0 0 0,1 1-1 0 0,1 0 1 0 0,-1 0 0 0 0,2 1-1 0 0,0 1 1 0 0,1 0 0 0 0,0 0-1 0 0,1 0 1 0 0,1 1 0 0 0,1 0-1 0 0,0 0 1 0 0,1 0 0 0 0,0 1-1 0 0,2-1 1 0 0,-1 8 11 0 0,4-22-6 0 0,1 1 0 0 0,-1 0 0 0 0,0 0-1 0 0,1-1 1 0 0,0 1 0 0 0,-1-1 0 0 0,1 1 0 0 0,0-1 0 0 0,0 0 0 0 0,1 0 0 0 0,-1 0 0 0 0,0 0 0 0 0,1 0-1 0 0,-1 0 1 0 0,1-1 0 0 0,0 1 0 0 0,-1-1 0 0 0,1 0 0 0 0,0 0 0 0 0,0 0 0 0 0,0 0 0 0 0,0 0-1 0 0,0 0 1 0 0,0-1 0 0 0,0 0 0 0 0,0 1 0 0 0,0-1 0 0 0,0 0 0 0 0,0-1 0 0 0,0 1 0 0 0,0 0-1 0 0,0-1 1 0 0,0 0 0 0 0,0 0 0 0 0,0 0 6 0 0,12 1 101 0 0,0-3 10 0 0,0-1-1 0 0,0 0 1 0 0,0-1 0 0 0,-1 0 0 0 0,0-1 0 0 0,0-1 0 0 0,0-1 0 0 0,-1 0 0 0 0,0 0 0 0 0,0-1 0 0 0,-1-1 0 0 0,0 0 0 0 0,-1 0 0 0 0,0-2 0 0 0,1-1-111 0 0,112-143 557 0 0,-110 133-565 0 0,-1-1 1 0 0,-1-1-1 0 0,-1 0 0 0 0,-1-1 1 0 0,-1 0-1 0 0,-1-1 0 0 0,-2 0 1 0 0,0 0-1 0 0,0-21 8 0 0,-3 38-45 0 0,-2-1 1 0 0,1 1-1 0 0,-1-1 0 0 0,-1 1 1 0 0,0-1-1 0 0,0 1 0 0 0,-1-1 1 0 0,-1 1-1 0 0,0-1 0 0 0,0 1 1 0 0,-1 0-1 0 0,0 0 0 0 0,-1 0 1 0 0,0 0-1 0 0,0 1 0 0 0,-1-1 1 0 0,0 1-1 0 0,-1 0 0 0 0,0 1 0 0 0,-1-1 1 0 0,1 1-1 0 0,-9-7 45 0 0,13 14-11 0 0,-1 0-1 0 0,0-1 1 0 0,1 1 0 0 0,-1 0 0 0 0,0 0-1 0 0,0 0 1 0 0,0 1 0 0 0,1-1-1 0 0,-1 1 1 0 0,0-1 0 0 0,0 1-1 0 0,0 0 1 0 0,0 0 0 0 0,0 0-1 0 0,0 1 1 0 0,0-1 0 0 0,0 1-1 0 0,0-1 1 0 0,0 1 0 0 0,1 0-1 0 0,-1 0 1 0 0,0 1 0 0 0,0-1-1 0 0,1 0 1 0 0,-1 1 0 0 0,1 0-1 0 0,-1-1 1 0 0,1 1 0 0 0,0 0-1 0 0,0 0 1 0 0,0 0 0 0 0,0 1-1 0 0,0-1 1 0 0,0 0 0 0 0,1 1-1 0 0,-1 0 12 0 0,-49 98 12 0 0,45-82-7 0 0,1 1 1 0 0,1 0-1 0 0,0 0 0 0 0,2 0 0 0 0,1 1 1 0 0,0-1-1 0 0,1 1 0 0 0,1-1 0 0 0,1 0 1 0 0,1 1-1 0 0,1-1 0 0 0,1 0 0 0 0,0-1 1 0 0,2 1-1 0 0,0-1 0 0 0,1-1 0 0 0,1 1 1 0 0,4 6-6 0 0,54 71-473 0 0,-7-49-2852 0 0,-37-40-1166 0 0,-13-6-1337 0 0,-4-1-725 0 0</inkml:trace>
  <inkml:trace contextRef="#ctx0" brushRef="#br0" timeOffset="14173.565">5462 653 3393 0 0,'0'0'1477'0'0,"0"0"-184"0"0,0 0 191 0 0,0 0 268 0 0,0 0 43 0 0,0 0-209 0 0,0 0-448 0 0,0 0-406 0 0,0 0-259 0 0,0 0-142 0 0,-8 31-32 0 0,-23 97 46 0 0,28-76 234 0 0,6-47-438 0 0,-2-2-71 0 0,1 0-1 0 0,-1 0 1 0 0,1 0 0 0 0,-1 0-1 0 0,1-1 1 0 0,0 1-1 0 0,0-1 1 0 0,0 1 0 0 0,0-1-1 0 0,1 0 1 0 0,-1 0-1 0 0,0 0 1 0 0,1 0 0 0 0,0 0-1 0 0,-1 0 1 0 0,1-1-1 0 0,0 1 1 0 0,0-1 0 0 0,0 0-1 0 0,0 0 1 0 0,0 0-1 0 0,0 0 1 0 0,0 0 0 0 0,1-1-1 0 0,-1 0 1 0 0,0 1-1 0 0,0-1 1 0 0,0 0 0 0 0,1-1-1 0 0,-1 1 1 0 0,0 0-1 0 0,0-1 1 0 0,0 0 0 0 0,0 0-1 0 0,0 0 1 0 0,0 0-1 0 0,0 0 1 0 0,0-1-1 0 0,0 1 1 0 0,0-1 0 0 0,-1 0-1 0 0,1 1 1 0 0,2-3-70 0 0,25-20 96 0 0,0-1 0 0 0,-2-2-1 0 0,0 0 1 0 0,-2-2 0 0 0,5-10-96 0 0,28-28 74 0 0,-37 45-4 0 0,-20 51-633 0 0,-39 120 667 0 0,11-70-111 0 0,1 43-224 0 0,6 0 0 0 0,5 1-1 0 0,3 106 232 0 0,11-228 1 0 0,-18 82-22 0 0,17-80 44 0 0,1-1 0 0 0,-2 1-1 0 0,1-1 1 0 0,0 0-1 0 0,0 0 1 0 0,-1 0 0 0 0,1 1-1 0 0,-1-1 1 0 0,0 0-1 0 0,1-1 1 0 0,-1 1 0 0 0,0 0-1 0 0,0 0 1 0 0,0-1-1 0 0,-1 1 1 0 0,1-1 0 0 0,0 0-1 0 0,0 0 1 0 0,-1 0-1 0 0,1 0 1 0 0,-1 0 0 0 0,1 0-1 0 0,-1-1 1 0 0,1 1-1 0 0,-1-1 1 0 0,1 1 0 0 0,-1-1-1 0 0,0 0 1 0 0,1 0-1 0 0,-1 0 1 0 0,1-1 0 0 0,-2 1-23 0 0,-1-4 53 0 0,0 0 0 0 0,0 0 0 0 0,1 0 0 0 0,-1 0 0 0 0,1-1 0 0 0,0 1 0 0 0,0-1 0 0 0,0-1 0 0 0,1 1 0 0 0,-1 0 0 0 0,1-1 0 0 0,1 1 0 0 0,-1-1 0 0 0,1 0 0 0 0,0 0 0 0 0,0 0 0 0 0,1 0 0 0 0,0 0 0 0 0,0-1 0 0 0,0 1 0 0 0,1 0 1 0 0,0-4-54 0 0,-4-22-204 0 0,1 0 0 0 0,1 0 1 0 0,2 1-1 0 0,2-1 1 0 0,3-20 203 0 0,9-16-3977 0 0,8 0-5027 0 0,-16 48 1858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31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48 2505 0 0,'0'0'3152'0'0,"0"0"-790"0"0,0 0-580 0 0,0 0-319 0 0,0 0-58 0 0,0 0 17 0 0,0 0-128 0 0,0 0-246 0 0,0 0-299 0 0,0 0-298 0 0,0 0-207 0 0,0 0-88 0 0,0 0 16 0 0,-1 8 56 0 0,2 227 1518 0 0,-11 48-1429 0 0,9-188-232 0 0,2-26-1248 0 0,-4-23-2392 0 0,0-35-330 0 0,-1-6-4942 0 0,2-2 5676 0 0</inkml:trace>
  <inkml:trace contextRef="#ctx0" brushRef="#br0" timeOffset="350.534">48 59 0 0 0,'0'0'1152'0'0,"0"0"203"0"0,0 0 266 0 0,0 0 291 0 0,0 0 158 0 0,0 0-78 0 0,37-1-173 0 0,118-7-232 0 0,155-5 3237 0 0,104-23-3106 0 0,-349 35-2669 0 0,-54 11-1591 0 0,-23 13-6465 0 0,12-23 8681 0 0,-4 8-6898 0 0</inkml:trace>
  <inkml:trace contextRef="#ctx0" brushRef="#br0" timeOffset="616.463">0 733 1432 0 0,'0'0'2310'0'0,"0"0"-643"0"0,0 0 48 0 0,0 0 288 0 0,0 0 84 0 0,0 0-152 0 0,0 0-301 0 0,32 4-332 0 0,103 14-247 0 0,-107-15-635 0 0,0-1 0 0 0,0-2 0 0 0,1 0 0 0 0,-1-2 0 0 0,0-1 0 0 0,0-1-420 0 0,24-3 328 0 0,123-23 15 0 0,-69 8-1472 0 0,-71 12-2109 0 0,-2-1-3959 0 0,-17 7-1570 0 0</inkml:trace>
  <inkml:trace contextRef="#ctx0" brushRef="#br0" timeOffset="1014.561">1182 612 9746 0 0,'0'0'724'0'0,"0"0"-438"0"0,0 0 30 0 0,0 0 217 0 0,0 0 91 0 0,0 0 3 0 0,0 0-104 0 0,0 0-168 0 0,0 0-131 0 0,3 34-80 0 0,11 108-36 0 0,-11-39 180 0 0,-21-7 441 0 0,17-95-674 0 0,1-1-1 0 0,-1 1 0 0 0,1 0 1 0 0,-1 0-1 0 0,1 0 1 0 0,-1 0-1 0 0,0 0 0 0 0,1-1 1 0 0,-1 1-1 0 0,0 0 1 0 0,0-1-1 0 0,1 1 0 0 0,-1 0 1 0 0,0-1-1 0 0,0 1 1 0 0,0-1-1 0 0,0 1 0 0 0,0-1 1 0 0,0 0-1 0 0,0 1 1 0 0,0-1-1 0 0,0 0 0 0 0,0 0 1 0 0,0 1-1 0 0,0-1 0 0 0,0 0 1 0 0,0 0-1 0 0,0 0 1 0 0,0-1-1 0 0,0 1 0 0 0,0 0 1 0 0,0 0-1 0 0,0 0 1 0 0,0-1-1 0 0,0 1 0 0 0,0 0 1 0 0,0-1-1 0 0,0 1 1 0 0,0-1-1 0 0,0 1 0 0 0,0-1 1 0 0,0 0-1 0 0,1 1 1 0 0,-1-1-1 0 0,0 0 0 0 0,0 0 1 0 0,1 1-1 0 0,-1-1 1 0 0,1 0-1 0 0,-1 0 0 0 0,1 0 1 0 0,-1 0-1 0 0,1 0 1 0 0,-1 0-1 0 0,1 0 0 0 0,0 0 1 0 0,-1 0-1 0 0,1 0 1 0 0,0 0-1 0 0,0 0 0 0 0,0 0-54 0 0,-2-18 158 0 0,1-1-1 0 0,1 0 1 0 0,1 0-1 0 0,0 1 1 0 0,2-1-1 0 0,0 1 1 0 0,1-1-1 0 0,1 1 1 0 0,1 0-1 0 0,1 1 1 0 0,0 0-1 0 0,1 0 1 0 0,1 0-1 0 0,1 1 1 0 0,1 0-1 0 0,0 1 1 0 0,1 0-1 0 0,0 1 1 0 0,14-12-158 0 0,-5 3 23 0 0,2 0 1 0 0,0 2-1 0 0,2 0 1 0 0,0 2-1 0 0,2 1 0 0 0,0 1 1 0 0,1 1-1 0 0,1 2 1 0 0,0 0-1 0 0,1 2 0 0 0,7-1-23 0 0,40 5-61 0 0,-74 11 61 0 0,0 0 0 0 0,0-1 0 0 0,0 1 0 0 0,0 0 0 0 0,0 1 0 0 0,-1-1 0 0 0,1 0 0 0 0,-1 1 0 0 0,0 0 0 0 0,1-1 0 0 0,-1 1 0 0 0,0 0-1 0 0,-1 0 1 0 0,1 0 0 0 0,-1 0 0 0 0,1 0 0 0 0,-1 1 0 0 0,0-1 0 0 0,0 0 0 0 0,0 1 0 0 0,0-1 0 0 0,-1 0 0 0 0,0 1 0 0 0,1-1 0 0 0,-1 1 0 0 0,0-1 0 0 0,-1 1 0 0 0,1-1 0 0 0,-1 1 0 0 0,1-1 0 0 0,-1 0 0 0 0,0 1 0 0 0,0-1 0 0 0,-1 1 0 0 0,-3 7-6 0 0,-2-1 0 0 0,1 0 0 0 0,-1 0 0 0 0,0 0 0 0 0,-1-1 0 0 0,0 0 1 0 0,-1-1-1 0 0,0 0 0 0 0,0 0 0 0 0,-1-1 0 0 0,1 0 0 0 0,-2-1 0 0 0,1 0 1 0 0,-1 0-1 0 0,0-1 0 0 0,0 0 0 0 0,0-1 0 0 0,-1-1 0 0 0,1 0 0 0 0,-12 2 6 0 0,-45-1-1437 0 0,47-10-1757 0 0,4-6-3905 0 0,11 4-2786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2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0 376 0 0 0,'0'0'1198'0'0,"0"0"353"0"0,0 0-4 0 0,0 0-102 0 0,0 0-75 0 0,0 0-59 0 0,26 3-27 0 0,83 6-10 0 0,68-6 3643 0 0,181-43-2988 0 0,-276 32-4382 0 0,-28 1-7440 0 0,-42 7 4413 0 0</inkml:trace>
  <inkml:trace contextRef="#ctx0" brushRef="#br0" timeOffset="329.034">179 523 336 0 0,'0'0'1060'0'0,"0"0"-208"0"0,0 0 22 0 0,0 0 373 0 0,0 0 425 0 0,0 0 185 0 0,0 0-104 0 0,0 0-232 0 0,0 0-312 0 0,35 5-308 0 0,116 15-245 0 0,-16-22 230 0 0,-91-5-693 0 0,244-32-862 0 0,-166 15-9562 0 0,-108 20 6114 0 0</inkml:trace>
  <inkml:trace contextRef="#ctx0" brushRef="#br0" timeOffset="674.454">460 1 2761 0 0,'0'0'1224'0'0,"0"0"-396"0"0,0 0-369 0 0,0 0 48 0 0,0 0 322 0 0,0 0 270 0 0,0 0 105 0 0,0 0-58 0 0,0 0-174 0 0,0 0-178 0 0,0 0-162 0 0,0 0-123 0 0,0 0-93 0 0,33 32-80 0 0,103 102-50 0 0,-47-72 76 0 0,-69-55-280 0 0,210 96 192 0 0,-227-103-285 0 0,-1 1 0 0 0,1 0-1 0 0,-1 0 1 0 0,0 0 0 0 0,1 0-1 0 0,-1 0 1 0 0,0 0-1 0 0,0 1 1 0 0,0-1 0 0 0,0 1-1 0 0,0-1 1 0 0,0 1 0 0 0,0 0-1 0 0,-1 0 1 0 0,1 0-1 0 0,0 0 1 0 0,-1 0 0 0 0,0 0-1 0 0,1 0 1 0 0,-1 1 0 0 0,0-1-1 0 0,0 0 1 0 0,0 1-1 0 0,-1-1 1 0 0,1 1 0 0 0,0-1-1 0 0,-1 1 1 0 0,0-1 0 0 0,1 1-1 0 0,-1-1 1 0 0,0 1-1 0 0,-1-1 1 0 0,1 1 0 0 0,0 1 11 0 0,-6 5 0 0 0,-1-1 1 0 0,0 0 0 0 0,0 0-1 0 0,0 0 1 0 0,-1-1-1 0 0,0 0 1 0 0,0-1 0 0 0,-1 0-1 0 0,0 0 1 0 0,-7 3-1 0 0,-10 8 14 0 0,-411 240 214 0 0,397-218-970 0 0,26-19-4822 0 0,10-13-2712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3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0 604 3985 0 0,'0'0'1608'0'0,"0"0"-376"0"0,0 0 25 0 0,0 0 422 0 0,0 0 332 0 0,0 0-29 0 0,0 0-339 0 0,0 0-403 0 0,0 0-323 0 0,0 0-207 0 0,0 0-123 0 0,0 0-62 0 0,34 4-29 0 0,106 8-32 0 0,-120-10-276 0 0,0 0 1 0 0,0-2-1 0 0,0 0 0 0 0,0-1 0 0 0,0-1 0 0 0,0-1 0 0 0,1-1-188 0 0,-4 1 69 0 0,170-48-1072 0 0,-172 39-1264 0 0,-13 9-2547 0 0,-2 0-4499 0 0,0 3 4988 0 0</inkml:trace>
  <inkml:trace contextRef="#ctx0" brushRef="#br0" timeOffset="268.62">83 903 6777 0 0,'0'0'2721'0'0,"0"0"-625"0"0,0 0-119 0 0,0 0-169 0 0,0 0-167 0 0,0 0-281 0 0,201 11-312 0 0,-166-15-272 0 0,2-3-264 0 0,-2-1-176 0 0,0 5-191 0 0,-4-5-161 0 0,-2 1-193 0 0,-5 3-447 0 0,-3 1-1136 0 0,-7-1-3817 0 0,-3 0-6778 0 0</inkml:trace>
  <inkml:trace contextRef="#ctx0" brushRef="#br0" timeOffset="6050.464">974 174 2457 0 0,'0'0'1294'0'0,"0"0"-527"0"0,0 0-115 0 0,0 0 286 0 0,0 0 352 0 0,0 0 137 0 0,0 0-210 0 0,0 0-398 0 0,0 0-394 0 0,0 0-258 0 0,0 0-102 0 0,-7 11-25 0 0,-40 88 238 0 0,-51 214 639 0 0,38-170-770 0 0,114-217 3370 0 0,4-13-2833 0 0,99-174 423 0 0,-92 126-811 0 0,-51 104 64 0 0,-14 31-412 0 0,0 27-443 0 0,-16 178 842 0 0,16-198-344 0 0,-1-2 5 0 0,1 0-1 0 0,-1 1 1 0 0,1-1-1 0 0,1 1 1 0 0,-1-1 0 0 0,1 1-1 0 0,0-1 1 0 0,0 0-1 0 0,0 1 1 0 0,1-1-1 0 0,0 0 1 0 0,0 0-1 0 0,0 0 1 0 0,1 0-1 0 0,-1-1 1 0 0,1 1 0 0 0,0-1-1 0 0,1 1 1 0 0,1 1-8 0 0,-3-3 16 0 0,1 0 0 0 0,-1 0 0 0 0,1 0 0 0 0,0 0 0 0 0,0-1 0 0 0,0 1 0 0 0,1-1 0 0 0,-1 0 0 0 0,0 0 0 0 0,1 0 0 0 0,-1 0 0 0 0,1 0 0 0 0,0-1 0 0 0,0 0 0 0 0,-1 0 0 0 0,1 0 0 0 0,0 0 0 0 0,0-1 0 0 0,0 1 0 0 0,0-1 0 0 0,0 0 0 0 0,0 0 0 0 0,0 0 0 0 0,0-1 0 0 0,0 1 0 0 0,0-1 0 0 0,0 0 0 0 0,3-1-16 0 0,13-13 88 0 0,-1-1 1 0 0,0-1-1 0 0,-1 0 0 0 0,-1-1 1 0 0,0-1-1 0 0,10-17-88 0 0,17-18 66 0 0,3-4-52 0 0,69-66 12 0 0,-115 123-26 0 0,0 1 0 0 0,0-1 0 0 0,0 1 0 0 0,0 0-1 0 0,0-1 1 0 0,0 1 0 0 0,0 0 0 0 0,0 0 0 0 0,0 0 0 0 0,0-1 0 0 0,0 1 0 0 0,0 0 0 0 0,0 0 0 0 0,0 1 0 0 0,0-1-1 0 0,0 0 1 0 0,0 0 0 0 0,0 0 0 0 0,0 1 0 0 0,0-1 0 0 0,0 0 0 0 0,0 1 0 0 0,-1-1 0 0 0,1 1 0 0 0,0-1 0 0 0,0 1-1 0 0,0 0 1 0 0,0-1 0 0 0,-1 1 0 0 0,1 0 0 0 0,0-1 0 0 0,-1 1 0 0 0,1 0 0 0 0,0 0 0 0 0,-1 0 0 0 0,1-1 0 0 0,-1 1-1 0 0,1 0 1 0 0,-1 0 0 0 0,0 0 0 0 0,1 0 0 0 0,-1 0 0 0 0,0 0 0 0 0,0 0 0 0 0,0 0 0 0 0,0 0 0 0 0,0 0 0 0 0,0 0-1 0 0,0 0 1 0 0,0 0 0 0 0,0 0 0 0 0,0 0 0 0 0,0 0 0 0 0,0 0 0 0 0,-1 0 0 0 0,1 0 0 0 0,0 0 0 0 0,-1 0 0 0 0,1 0-1 0 0,-1 0 1 0 0,1-1 0 0 0,-1 1 0 0 0,0 0 0 0 0,1 0 0 0 0,-1 0 0 0 0,1 6 47 0 0,-2 7-9 0 0,0 0 0 0 0,2 0 0 0 0,-1 0 0 0 0,2 0-1 0 0,0-1 1 0 0,0 1 0 0 0,1 0 0 0 0,1-1 0 0 0,1 1-1 0 0,0-1 1 0 0,0 0 0 0 0,1 0 0 0 0,1 0 0 0 0,0-1-1 0 0,1 0 1 0 0,0 0 0 0 0,1 0 0 0 0,0-1 0 0 0,1 0-1 0 0,9 9-37 0 0,22 0-326 0 0,-23-16-2253 0 0,-4-3-2902 0 0,2-1-4406 0 0,-14 0 7468 0 0</inkml:trace>
  <inkml:trace contextRef="#ctx0" brushRef="#br0" timeOffset="6446.46">624 822 3001 0 0,'0'0'1001'0'0,"0"0"-17"0"0,0 0 478 0 0,0 0 484 0 0,0 0 184 0 0,0 0-145 0 0,0 0-288 0 0,38 1-274 0 0,121 4-223 0 0,-74-5 30 0 0,0-3 0 0 0,0-5 0 0 0,17-5-1230 0 0,19-2 548 0 0,191-3-93 0 0,-177 17-3756 0 0,-112 3-512 0 0,-2 7-4906 0 0,-16-5 3030 0 0</inkml:trace>
  <inkml:trace contextRef="#ctx0" brushRef="#br0" timeOffset="7040.121">1197 1006 4633 0 0,'0'0'2490'0'0,"0"0"-1173"0"0,0 0-375 0 0,0 0 84 0 0,0 0 274 0 0,0 0 87 0 0,0 0-224 0 0,0 0-364 0 0,0 0-333 0 0,0 0-206 0 0,-21 35-117 0 0,-67 113-50 0 0,44-62 2 0 0,-53 126-111 0 0,82-171-1 0 0,15-40 46 0 0,0-1 68 0 0,0 0 106 0 0,59-75 1707 0 0,172-222-598 0 0,-225 289-1295 0 0,12-17 44 0 0,0 1 0 0 0,2 1 0 0 0,1 0 1 0 0,1 2-1 0 0,1 0 0 0 0,16-10-61 0 0,-39 30-2 0 0,1 0 0 0 0,0 1 0 0 0,0-1 0 0 0,0 1 0 0 0,-1-1 0 0 0,1 1 0 0 0,0-1 0 0 0,0 1 0 0 0,0 0 0 0 0,0-1 0 0 0,0 1 0 0 0,0 0 0 0 0,0 0 0 0 0,0 0 0 0 0,0 0 0 0 0,0-1 0 0 0,0 1 0 0 0,0 1 0 0 0,0-1 0 0 0,-1 0 0 0 0,1 0 0 0 0,0 0 0 0 0,0 0 0 0 0,0 1 0 0 0,0-1 0 0 0,0 0 0 0 0,0 1 0 0 0,0-1 0 0 0,0 1 0 0 0,-1-1 0 0 0,1 1 0 0 0,0-1 0 0 0,0 1 0 0 0,-1 0 0 0 0,1-1 0 0 0,0 1 0 0 0,-1 0 0 0 0,1 0 0 0 0,0-1 0 0 0,-1 1 0 0 0,1 0 0 0 0,-1 0 0 0 0,0 0 0 0 0,1 0 0 0 0,-1 0 0 0 0,0-1 0 0 0,1 2 2 0 0,10 50 7 0 0,-10-42-4 0 0,5 25-23 0 0,1-1-1 0 0,1 1 0 0 0,2-1 1 0 0,1 0-1 0 0,2-1 0 0 0,4 5 21 0 0,-14-33-21 0 0,1 1 1 0 0,-1-1-1 0 0,0 1 0 0 0,-1 0 0 0 0,0 0 1 0 0,0 0-1 0 0,0 1 0 0 0,0-1 0 0 0,-1 0 1 0 0,0 1-1 0 0,-1-1 0 0 0,1 1 0 0 0,-1-1 1 0 0,-1 1-1 0 0,1-1 0 0 0,-2 6 21 0 0,-1-8 31 0 0,-1 0 0 0 0,0 0-1 0 0,-1 0 1 0 0,1 0 0 0 0,0-1-1 0 0,-1 0 1 0 0,0 0 0 0 0,0 0-1 0 0,0 0 1 0 0,0-1 0 0 0,0 0-1 0 0,-1 0 1 0 0,1 0 0 0 0,0-1-1 0 0,-1 0 1 0 0,1 0 0 0 0,-1 0-1 0 0,-4-1-30 0 0,4 1 30 0 0,0 0-1 0 0,0-1 1 0 0,-1 1-1 0 0,1-2 1 0 0,0 1 0 0 0,0-1-1 0 0,0 0 1 0 0,-1 0-1 0 0,1 0 1 0 0,0-1-1 0 0,0 0 1 0 0,1 0-1 0 0,-1-1 1 0 0,0 0-1 0 0,1 0 1 0 0,-1 0-1 0 0,1 0 1 0 0,0-1 0 0 0,0 0-1 0 0,1 0 1 0 0,-1 0-1 0 0,1-1 1 0 0,0 0-1 0 0,0 0 1 0 0,0 0-1 0 0,0 0 1 0 0,1-1-30 0 0,-53-81-1312 0 0,41 56-1666 0 0,4 0-3507 0 0,7 19-3222 0 0</inkml:trace>
  <inkml:trace contextRef="#ctx0" brushRef="#br0" timeOffset="11605.089">2283 807 2617 0 0,'0'0'1755'0'0,"0"0"-524"0"0,0 0-199 0 0,0 0 73 0 0,0 0 124 0 0,0 0-20 0 0,0 0-210 0 0,0 0-272 0 0,0 0-215 0 0,0 0-163 0 0,0 0-119 0 0,-21 4-65 0 0,-66 16-53 0 0,40 11 50 0 0,39-22-159 0 0,0 0 0 0 0,1 0 0 0 0,-1 0 0 0 0,2 1 1 0 0,-1 0-1 0 0,1 0 0 0 0,1 1 0 0 0,0 0 1 0 0,0 0-1 0 0,1 0 0 0 0,1 1 0 0 0,0-1 1 0 0,0 1-1 0 0,1 0 0 0 0,1-1 0 0 0,0 1 0 0 0,1 0 1 0 0,0 0-1 0 0,0 0-3 0 0,2-6 106 0 0,0-1 0 0 0,0 0 0 0 0,1 0 0 0 0,-1 0 0 0 0,1 0 0 0 0,0 0 0 0 0,1 0 0 0 0,-1-1 0 0 0,1 1 0 0 0,0-1 0 0 0,0 0 0 0 0,0 0 0 0 0,1-1 0 0 0,-1 1 0 0 0,1-1 0 0 0,0 0 0 0 0,0 0 0 0 0,0-1 0 0 0,0 1 0 0 0,0-1 0 0 0,1 0 0 0 0,-1 0 0 0 0,1-1 0 0 0,-1 0 0 0 0,1 0 0 0 0,0 0 1 0 0,-1-1-1 0 0,1 1 0 0 0,0-2 0 0 0,0 1 0 0 0,-1 0 0 0 0,1-1 0 0 0,0 0 0 0 0,-1-1 0 0 0,1 1 0 0 0,-1-1 0 0 0,0 0 0 0 0,1 0 0 0 0,-1-1 0 0 0,0 1 0 0 0,0-1 0 0 0,0 0-106 0 0,13-9 239 0 0,-1 0-1 0 0,0-1 1 0 0,0 0 0 0 0,-2-2-1 0 0,1 0 1 0 0,-2-1 0 0 0,0 0 0 0 0,-1-1-1 0 0,-1 0 1 0 0,0-1 0 0 0,-2-1-1 0 0,0 1 1 0 0,-1-2 0 0 0,0 1 0 0 0,-2-1-1 0 0,0-1 1 0 0,-2 1 0 0 0,2-14-239 0 0,-3 17-156 0 0,-2 0 1 0 0,0 0 0 0 0,-1 0-1 0 0,0 0 1 0 0,-1 0 0 0 0,-1-1-1 0 0,-1 1 1 0 0,-1 0-1 0 0,0 0 1 0 0,-1 0 0 0 0,-1 1-1 0 0,0-1 1 0 0,-2 1 0 0 0,1 1-1 0 0,-2-1 1 0 0,0 1 0 0 0,-1 0-1 0 0,-11-13 156 0 0,19 25-31 0 0,0 1 0 0 0,-1 0 0 0 0,0-1 0 0 0,1 1 0 0 0,-1 0 0 0 0,0 0 0 0 0,0 0 0 0 0,0 0-1 0 0,0 0 1 0 0,-1 0 0 0 0,1 1 0 0 0,0-1 0 0 0,-1 1 0 0 0,1-1 0 0 0,-1 1 0 0 0,1 0 0 0 0,-1 0 0 0 0,0 0 0 0 0,1 1 0 0 0,-1-1 0 0 0,0 0-1 0 0,0 1 1 0 0,0 0 0 0 0,1 0 0 0 0,-1 0 0 0 0,0 0 0 0 0,0 0 0 0 0,0 0 0 0 0,0 1 0 0 0,1 0 0 0 0,-1-1 0 0 0,0 1 0 0 0,1 0 0 0 0,-1 0-1 0 0,0 0 1 0 0,1 1 0 0 0,-1-1 0 0 0,1 1 0 0 0,0-1 0 0 0,-1 1 0 0 0,1 0 0 0 0,0 0 0 0 0,-1 1 31 0 0,-3 8-31 0 0,0-1 0 0 0,1 1 0 0 0,0 0 0 0 0,1 0 0 0 0,0 1 0 0 0,1 0-1 0 0,0-1 1 0 0,1 1 0 0 0,0 0 0 0 0,1 0 0 0 0,0 0 0 0 0,1 0 0 0 0,0 0 0 0 0,2 6 31 0 0,3 2 67 0 0,0-1 0 0 0,2 1 0 0 0,0-1 0 0 0,1-1 0 0 0,1 1 1 0 0,0-1-1 0 0,2-1 0 0 0,0 0 0 0 0,1 0 0 0 0,1-1 0 0 0,0-1 0 0 0,1 0 0 0 0,1-1 0 0 0,14 12-67 0 0,-27-24 11 0 0,5 6-10 0 0,1-1 1 0 0,0 1 0 0 0,1-2 0 0 0,0 1-1 0 0,0-1 1 0 0,0 0 0 0 0,0-1 0 0 0,1 0-1 0 0,0 0 1 0 0,9 2-2 0 0,8-7-3001 0 0,-15-10-5491 0 0,-10 6 1341 0 0</inkml:trace>
  <inkml:trace contextRef="#ctx0" brushRef="#br0" timeOffset="11992.22">2626 303 4745 0 0,'0'0'3270'0'0,"0"0"-1412"0"0,0 0-570 0 0,0 0-40 0 0,0 0 105 0 0,0 0 47 0 0,0 0-181 0 0,0 0-322 0 0,0 0-240 0 0,0 0-177 0 0,0 0-127 0 0,0 0-86 0 0,27-11-87 0 0,83-31-50 0 0,-54 32-20 0 0,-55 10-114 0 0,1 0 1 0 0,0 1-1 0 0,0-1 1 0 0,0 1 0 0 0,-1 0-1 0 0,1-1 1 0 0,0 1-1 0 0,-1 0 1 0 0,1 0-1 0 0,0 0 1 0 0,-1 0-1 0 0,1 0 1 0 0,-1 0 0 0 0,0 0-1 0 0,1 1 1 0 0,-1-1-1 0 0,0 0 1 0 0,0 1-1 0 0,0-1 1 0 0,0 1-1 0 0,0 0 1 0 0,0-1 0 0 0,0 1-1 0 0,0 0 1 0 0,-1-1-1 0 0,1 1 1 0 0,-1 0-1 0 0,1 0 1 0 0,-1 0-1 0 0,0-1 1 0 0,1 1 0 0 0,-1 0-1 0 0,0 2 4 0 0,-6 66 59 0 0,-20-11 75 0 0,21-51-120 0 0,0 1 0 0 0,1 0 0 0 0,0 0-1 0 0,1 0 1 0 0,-1 0 0 0 0,2 1 0 0 0,-1-1 0 0 0,1 1-1 0 0,1-1 1 0 0,0 1 0 0 0,0 0 0 0 0,1 0 0 0 0,0 7-14 0 0,3-13 44 0 0,0 0 0 0 0,0 0 1 0 0,0-1-1 0 0,0 0 0 0 0,0 1 1 0 0,1-1-1 0 0,-1 0 1 0 0,1-1-1 0 0,0 1 0 0 0,0-1 1 0 0,0 1-1 0 0,0-1 1 0 0,0 0-1 0 0,1-1 0 0 0,-1 1 1 0 0,1-1-1 0 0,-1 0 1 0 0,1 0-1 0 0,-1 0 0 0 0,1-1 1 0 0,0 1-1 0 0,-1-1 0 0 0,1 0 1 0 0,0-1-1 0 0,-1 1 1 0 0,1-1-1 0 0,-1 0 0 0 0,4-1-44 0 0,8 2 15 0 0,69-12-812 0 0,-58 4-2449 0 0,1-1-4315 0 0,-17 5-1806 0 0</inkml:trace>
  <inkml:trace contextRef="#ctx0" brushRef="#br0" timeOffset="17489.216">3314 96 0 0 0,'0'0'432'0'0,"0"0"476"0"0,0 0 271 0 0,0 0 236 0 0,0 0 97 0 0,0 0-146 0 0,0 0-188 0 0,0 0-194 0 0,0 0-113 0 0,-7-12-3 0 0,-24-38 29 0 0,-12 23 2242 0 0,30 24-2335 0 0,-70 0 1228 0 0,81 3-2021 0 0,0 0-1 0 0,0 0 1 0 0,0 0 0 0 0,0 1-1 0 0,0-1 1 0 0,0 1-1 0 0,0-1 1 0 0,0 1 0 0 0,0 0-1 0 0,0 0 1 0 0,0 0-1 0 0,0 0 1 0 0,1 0 0 0 0,-1 0-1 0 0,0 1 1 0 0,1-1-1 0 0,-1 0 1 0 0,1 1 0 0 0,-1 0-1 0 0,1-1 1 0 0,0 1-1 0 0,-1 0 1 0 0,1-1 0 0 0,0 1-1 0 0,0 0 1 0 0,0 0-1 0 0,1 0 1 0 0,-1 0 0 0 0,0 0-1 0 0,1 0 1 0 0,-1 0 0 0 0,1 0-1 0 0,0 0 1 0 0,0 0-1 0 0,0 0 1 0 0,0 0 0 0 0,0 1-11 0 0,15 77 82 0 0,15-11 218 0 0,-3 1 1 0 0,-3 2-1 0 0,-3 0 0 0 0,3 32-300 0 0,3 5 228 0 0,-6-34 36 0 0,-4 1 0 0 0,-3 1 1 0 0,2 64-265 0 0,-12-64 266 0 0,1-31-113 0 0,-3 0-1 0 0,-2 0 1 0 0,-2 1 0 0 0,-8 44-153 0 0,9-81 17 0 0,0 0-1 0 0,-1 0 1 0 0,0 0-1 0 0,-1 0 1 0 0,0 0-1 0 0,0-1 1 0 0,-1 1 0 0 0,0-1-1 0 0,0 0 1 0 0,-1 0-1 0 0,-1 0 1 0 0,1-1-1 0 0,-1 0 1 0 0,-1 0-1 0 0,0-1 1 0 0,0 1-1 0 0,0-1 1 0 0,-1-1 0 0 0,0 1-1 0 0,0-2 1 0 0,0 1-1 0 0,-1-1 1 0 0,0 0-1 0 0,0-1 1 0 0,-1 0-1 0 0,1 0 1 0 0,-1-1-17 0 0,5-1-25 0 0,0-1-1 0 0,0 0 1 0 0,0 0-1 0 0,0 0 1 0 0,0-1-1 0 0,-1 0 1 0 0,1 0 0 0 0,0 0-1 0 0,0 0 1 0 0,-1-1-1 0 0,1 0 1 0 0,0 0-1 0 0,0 0 1 0 0,0-1 0 0 0,0 0-1 0 0,0 0 1 0 0,0 0-1 0 0,1-1 1 0 0,-1 1 0 0 0,1-1-1 0 0,0 0 1 0 0,-1 0-1 0 0,1-1 1 0 0,0 1-1 0 0,1-1 1 0 0,-1 0 0 0 0,1 0-1 0 0,0 0 1 0 0,0 0-1 0 0,0-1 1 0 0,0 1-1 0 0,0-2 26 0 0,-14-75-3071 0 0,22 27-6462 0 0,0 38 1345 0 0</inkml:trace>
  <inkml:trace contextRef="#ctx0" brushRef="#br0" timeOffset="18112.7">3804 638 320 0 0,'0'0'1267'0'0,"0"0"-89"0"0,0 0 139 0 0,0 0 298 0 0,0 0 220 0 0,0 0 12 0 0,0 0-209 0 0,0 0-328 0 0,0 0-349 0 0,0 0-290 0 0,0 0-182 0 0,0 0-116 0 0,-33 12-83 0 0,-102 43-36 0 0,131-54-231 0 0,0 0 0 0 0,0 0 0 0 0,0 1 1 0 0,0-1-1 0 0,1 1 0 0 0,-1 0 0 0 0,0 0 1 0 0,1 0-1 0 0,-1 1 0 0 0,1-1 0 0 0,0 1 0 0 0,0 0 1 0 0,0 0-1 0 0,0 0 0 0 0,0 0 0 0 0,1 0 1 0 0,-1 1-1 0 0,1-1 0 0 0,-1 4-23 0 0,-4 7 81 0 0,1-5-71 0 0,2 1 0 0 0,0 0 1 0 0,0 0-1 0 0,1 0 0 0 0,0 1 0 0 0,0-1 0 0 0,1 1 0 0 0,1 0 0 0 0,0-1 0 0 0,0 1 0 0 0,1 0 0 0 0,1 0 0 0 0,1 8-10 0 0,-1-14 12 0 0,1 0 0 0 0,0 0 0 0 0,1 0-1 0 0,-1-1 1 0 0,1 1 0 0 0,0-1 0 0 0,0 1 0 0 0,0-1 0 0 0,1 0-1 0 0,-1 0 1 0 0,1-1 0 0 0,0 1 0 0 0,0-1 0 0 0,0 0-1 0 0,1 0 1 0 0,-1 0 0 0 0,1 0 0 0 0,-1-1 0 0 0,1 0 0 0 0,0 0-1 0 0,0 0 1 0 0,0-1 0 0 0,0 1 0 0 0,0-1 0 0 0,1 0 0 0 0,-1-1-1 0 0,0 1 1 0 0,0-1 0 0 0,1 0 0 0 0,0-1-12 0 0,2 2 129 0 0,0-1-1 0 0,0 0 1 0 0,0 0 0 0 0,0-1 0 0 0,0 0 0 0 0,0 0-1 0 0,-1-1 1 0 0,1 0 0 0 0,0-1 0 0 0,-1 0 0 0 0,1 0-1 0 0,-1 0 1 0 0,0-1 0 0 0,5-4-129 0 0,3-3 216 0 0,-1-1 0 0 0,-1 0 0 0 0,0-1-1 0 0,-1 0 1 0 0,0-1 0 0 0,-1-1 0 0 0,-1 0 0 0 0,0 0 0 0 0,-1-1 0 0 0,-1 0 0 0 0,0-1 0 0 0,-1 1-1 0 0,-1-2 1 0 0,-1 1 0 0 0,3-13-216 0 0,15-172-7 0 0,-23 190-107 0 0,-1 0 0 0 0,0 0 0 0 0,0 0-1 0 0,-1 1 1 0 0,-1-1 0 0 0,0 0 0 0 0,0 1-1 0 0,-1-1 1 0 0,-1 1 0 0 0,0 0 0 0 0,0 1 0 0 0,-1-1-1 0 0,-1 1 1 0 0,1 0 0 0 0,-2 1 0 0 0,1 0-1 0 0,-1 0 1 0 0,-1 0 0 0 0,0 1 0 0 0,0 0-1 0 0,0 1 1 0 0,-1 0 0 0 0,0 1 0 0 0,0 0 0 0 0,-1 0-1 0 0,-6-2 115 0 0,12 8-40 0 0,0-1-1 0 0,0 1 0 0 0,0 0 1 0 0,0 1-1 0 0,0-1 0 0 0,-1 1 1 0 0,1 0-1 0 0,0 0 0 0 0,0 1 1 0 0,1 0-1 0 0,-1-1 0 0 0,0 2 1 0 0,0-1-1 0 0,1 0 0 0 0,0 1 0 0 0,-1 0 1 0 0,1 0-1 0 0,0 0 0 0 0,0 1 1 0 0,1-1-1 0 0,-1 1 0 0 0,1 0 1 0 0,-1 0-1 0 0,1 0 0 0 0,0 0 1 0 0,1 1-1 0 0,-1-1 0 0 0,1 1 1 0 0,0 0-1 0 0,0-1 0 0 0,1 1 1 0 0,-1 0-1 0 0,1 0 0 0 0,0 0 1 0 0,0 0-1 0 0,0 5 41 0 0,-3 7 69 0 0,0 0 1 0 0,1 0-1 0 0,1 1 1 0 0,1-1-1 0 0,0 0 1 0 0,2 1-1 0 0,-1-1 1 0 0,2 1-1 0 0,1-1 1 0 0,0 0-1 0 0,1 0 0 0 0,0 0 1 0 0,2-1-1 0 0,0 1 1 0 0,1-1-1 0 0,0 0 1 0 0,1-1-1 0 0,1 0 1 0 0,1 0-1 0 0,0-1 1 0 0,1 0-1 0 0,0-1 1 0 0,1 0-1 0 0,5 3-69 0 0,0 2 3 0 0,0 0 0 0 0,2 0 0 0 0,0-2 0 0 0,1-1 0 0 0,1 0 0 0 0,0-1 0 0 0,1-2 1 0 0,1 0-1 0 0,-1-1 0 0 0,9 1-3 0 0,3-9-1330 0 0,-25-8-1943 0 0,-1-3-3875 0 0,-6 3 228 0 0</inkml:trace>
  <inkml:trace contextRef="#ctx0" brushRef="#br0" timeOffset="18457.596">4360 498 7066 0 0,'0'0'1368'0'0,"0"0"-39"0"0,0 0 265 0 0,0 0 298 0 0,0 0 40 0 0,0 0-271 0 0,0 0-478 0 0,0 0-436 0 0,-10 34-300 0 0,-31 108-199 0 0,-25 28-20 0 0,20-31-3239 0 0,36-121-366 0 0,0-10-6032 0 0,5-8 5511 0 0</inkml:trace>
  <inkml:trace contextRef="#ctx0" brushRef="#br0" timeOffset="18692.054">4017 546 8834 0 0,'0'0'989'0'0,"0"0"-259"0"0,0 0 135 0 0,0 0 297 0 0,0 0 184 0 0,0 0-22 0 0,0 0-181 0 0,0 0-239 0 0,0 0-206 0 0,0 0-158 0 0,31 29-118 0 0,98 91-62 0 0,-41-60 137 0 0,107 32-1099 0 0,-168-85-2137 0 0,-10-6-4505 0 0,-12-1-1985 0 0</inkml:trace>
  <inkml:trace contextRef="#ctx0" brushRef="#br0" timeOffset="19106.169">4807 619 3361 0 0,'0'0'2081'0'0,"0"0"-251"0"0,0 0-44 0 0,0 0 80 0 0,0 0-86 0 0,0 0-293 0 0,0 0-416 0 0,0 0-360 0 0,0 0-242 0 0,0 0-154 0 0,0 0-88 0 0,0 0-43 0 0,0 0-56 0 0,-20 11-32 0 0,-63 36-32 0 0,79-45-66 0 0,0 0-1 0 0,0 0 1 0 0,0 1 0 0 0,1 0 0 0 0,-1-1 0 0 0,1 1 0 0 0,0 1 0 0 0,0-1 0 0 0,0 0-1 0 0,0 1 1 0 0,0-1 0 0 0,1 1 0 0 0,-1 0 0 0 0,1 0 0 0 0,0 0 0 0 0,1 0 0 0 0,-1 0-1 0 0,1 0 1 0 0,-1 1 0 0 0,1-1 0 0 0,1 1 0 0 0,-1 2 2 0 0,-1 3-27 0 0,1-5 12 0 0,0 0 0 0 0,1 0 0 0 0,0-1 0 0 0,0 1 0 0 0,0 0 1 0 0,0 0-1 0 0,1 0 0 0 0,0-1 0 0 0,0 1 0 0 0,0 0 0 0 0,1-1 0 0 0,-1 1 0 0 0,1 0 0 0 0,0-1 0 0 0,0 0 0 0 0,1 0 0 0 0,-1 0 0 0 0,1 0 0 0 0,0 0 0 0 0,0 0 0 0 0,1 0 0 0 0,-1-1 0 0 0,1 0 0 0 0,-1 0 0 0 0,1 0 0 0 0,0 0 0 0 0,0 0 0 0 0,0-1 0 0 0,1 0 0 0 0,-1 0 0 0 0,1 0 0 0 0,-1 0 0 0 0,1-1 0 0 0,-1 1 0 0 0,1-1 0 0 0,0-1 0 0 0,0 1 0 0 0,0-1 0 0 0,4 1 15 0 0,0-1 165 0 0,0 0 1 0 0,1 0-1 0 0,-1-1 0 0 0,0 0 0 0 0,0-1 0 0 0,0 0 1 0 0,1 0-1 0 0,-2-1 0 0 0,1 0 0 0 0,0 0 0 0 0,-1-1 1 0 0,1-1-1 0 0,-1 1 0 0 0,0-1 0 0 0,-1-1 0 0 0,8-5-165 0 0,5-11 270 0 0,-1 0-1 0 0,0-1 0 0 0,-2-1 0 0 0,-1-1 0 0 0,-1-1 0 0 0,-1 0 1 0 0,-1-1-1 0 0,-2 0 0 0 0,0-1 0 0 0,-2 0 0 0 0,-1 0 1 0 0,4-30-270 0 0,-9 49-38 0 0,1-1 1 0 0,-1 1 0 0 0,-1-1 0 0 0,0 0 0 0 0,-1 0 0 0 0,0 0-1 0 0,0 0 1 0 0,-1 0 0 0 0,0 0 0 0 0,-1 0 0 0 0,0 0 0 0 0,0 0-1 0 0,-1 0 1 0 0,-1 1 0 0 0,1-1 0 0 0,-2 0 0 0 0,1 1 0 0 0,-1 0 0 0 0,-1 0-1 0 0,0 0 1 0 0,0 0 0 0 0,0 1 0 0 0,-1 0 0 0 0,-1 0 0 0 0,1 1-1 0 0,-1-1 1 0 0,-1 2 0 0 0,1-1 0 0 0,-1 1 0 0 0,0 0 0 0 0,0 0 0 0 0,-1 1-1 0 0,0 0 1 0 0,0 1 0 0 0,0 0 0 0 0,-4-1 37 0 0,6 4-37 0 0,1 0-1 0 0,-1 1 1 0 0,0-1 0 0 0,1 2-1 0 0,-1-1 1 0 0,1 1 0 0 0,-1 0 0 0 0,1 0-1 0 0,-1 1 1 0 0,1 0 0 0 0,0 0-1 0 0,0 0 1 0 0,0 1 0 0 0,0 0 0 0 0,0 0-1 0 0,0 1 1 0 0,1-1 0 0 0,-1 1-1 0 0,1 0 1 0 0,0 1 0 0 0,1-1-1 0 0,-1 1 1 0 0,1 0 0 0 0,0 0 0 0 0,0 1-1 0 0,-2 2 38 0 0,-2 4-6 0 0,1-1 0 0 0,0 1 0 0 0,1 0 0 0 0,0 1 0 0 0,1 0 0 0 0,1 0 0 0 0,-1 0-1 0 0,2 0 1 0 0,0 1 0 0 0,1-1 0 0 0,0 1 0 0 0,1 8 6 0 0,3-7-28 0 0,2 1 0 0 0,0-1 0 0 0,1 1 0 0 0,0-2 0 0 0,1 1 0 0 0,1 0 0 0 0,0-1 1 0 0,1 0-1 0 0,1-1 0 0 0,0 0 0 0 0,0 0 0 0 0,2-1 0 0 0,-1 0 0 0 0,1-1 0 0 0,1 0 0 0 0,0-1 0 0 0,1 0 0 0 0,0-1 0 0 0,7 4 28 0 0,93 44-2777 0 0,-72-44-1242 0 0,-1-3-3464 0 0,-25-9 2002 0 0</inkml:trace>
  <inkml:trace contextRef="#ctx0" brushRef="#br0" timeOffset="19728.212">5258 490 2537 0 0,'0'0'2580'0'0,"0"0"-1210"0"0,0 0-565 0 0,0 0 34 0 0,0 0 169 0 0,0 0 77 0 0,0 0-152 0 0,0 0-313 0 0,0 0-254 0 0,0 0-168 0 0,0 0-83 0 0,0 0-30 0 0,-6 30-27 0 0,-15 91-22 0 0,20-118-33 0 0,0 0 1 0 0,0 0 0 0 0,0 0-1 0 0,1 0 1 0 0,-1 0-1 0 0,1 0 1 0 0,-1 0 0 0 0,1 0-1 0 0,0 1 1 0 0,1-1-1 0 0,-1 0 1 0 0,0 0 0 0 0,1 0-1 0 0,0 0 1 0 0,-1 0-1 0 0,1 0 1 0 0,1 0 0 0 0,-1 0-1 0 0,0-1 1 0 0,1 1-1 0 0,-1 0 1 0 0,1 0-4 0 0,5 6 31 0 0,-4-5 72 0 0,0 0 1 0 0,1 0-1 0 0,-1 0 0 0 0,1-1 0 0 0,0 1 0 0 0,1-1 0 0 0,-1 0 0 0 0,1 0 0 0 0,-1 0 0 0 0,1 0 0 0 0,0-1 0 0 0,0 0 0 0 0,0 0 0 0 0,0 0 0 0 0,0-1 0 0 0,0 0 0 0 0,1 0 0 0 0,-1 0 0 0 0,0-1 1 0 0,1 1-1 0 0,-1-1 0 0 0,0 0 0 0 0,1-1 0 0 0,-1 0 0 0 0,0 1 0 0 0,0-2 0 0 0,1 1 0 0 0,-1 0 0 0 0,0-1 0 0 0,0 0 0 0 0,0 0 0 0 0,-1-1 0 0 0,1 0 0 0 0,0 1 0 0 0,-1-1 0 0 0,0-1 0 0 0,1 1 1 0 0,-1-1-1 0 0,-1 1 0 0 0,3-4-103 0 0,14-14 549 0 0,-2-1 1 0 0,0 0-1 0 0,-1-1 0 0 0,-2-1 1 0 0,0-1-1 0 0,-2-1-549 0 0,45-94 1514 0 0,-57 167-1814 0 0,-6 31 112 0 0,4-1 0 0 0,3 1 1 0 0,3-1-1 0 0,11 51 188 0 0,-3-63-209 0 0,2 1-191 0 0,-4-1 0 0 0,-3 1-1 0 0,0 47 401 0 0,-7-102 14 0 0,-1-1 0 0 0,0 0 0 0 0,0 1 0 0 0,-1-1 0 0 0,0 1 0 0 0,-1-1 0 0 0,0 0 0 0 0,-1 0 0 0 0,0 0 0 0 0,-1 0 0 0 0,0-1 0 0 0,0 1 0 0 0,-1-1 0 0 0,0 0-1 0 0,-1 0 1 0 0,0-1 0 0 0,0 0 0 0 0,-1 0 0 0 0,0 0 0 0 0,-2 1-14 0 0,3-4 69 0 0,0 0-1 0 0,-1-1 1 0 0,0 1 0 0 0,0-1-1 0 0,0-1 1 0 0,0 1-1 0 0,-1-1 1 0 0,1-1 0 0 0,-1 1-1 0 0,0-1 1 0 0,0-1-1 0 0,0 1 1 0 0,0-1 0 0 0,0-1-1 0 0,0 0 1 0 0,-8 0-69 0 0,11-3 33 0 0,1 1 0 0 0,-1-1 0 0 0,0 0 0 0 0,1-1 0 0 0,-1 1 0 0 0,1-1 0 0 0,0 0 1 0 0,0 0-1 0 0,1 0 0 0 0,-1 0 0 0 0,1-1 0 0 0,0 0 0 0 0,0 1 0 0 0,0-1 0 0 0,1 0 0 0 0,0 0 0 0 0,0-1 1 0 0,0 1-1 0 0,0 0 0 0 0,1-1 0 0 0,0 1 0 0 0,0-1 0 0 0,1 1 0 0 0,-1-1 0 0 0,1 0 0 0 0,0 1 1 0 0,1-1-1 0 0,0 0-33 0 0,-3-24-122 0 0,3-1 0 0 0,0 0 0 0 0,2 1 0 0 0,1-1 0 0 0,1 1 0 0 0,2 0 0 0 0,1 1 0 0 0,2 0 0 0 0,9-20 122 0 0,-13 36-957 0 0,1 1 0 0 0,0 1 0 0 0,1-1-1 0 0,0 1 1 0 0,0 1 0 0 0,2 0-1 0 0,-1 0 1 0 0,1 0 0 0 0,1 1 957 0 0,0 1-5540 0 0,-3 4-728 0 0</inkml:trace>
  <inkml:trace contextRef="#ctx0" brushRef="#br0" timeOffset="21891.583">5880 825 3569 0 0,'0'0'1483'0'0,"0"0"-498"0"0,0 0-190 0 0,0 0 187 0 0,0 0 307 0 0,0 0 161 0 0,0 0-87 0 0,0 0-247 0 0,0 0-240 0 0,0 0-138 0 0,0 0-41 0 0,18-5 7 0 0,56-15-22 0 0,138-24 2671 0 0,-197 39-3258 0 0,-2 2-35 0 0,-1 0-1 0 0,0-1 0 0 0,0-1 0 0 0,0 0 1 0 0,0-1-1 0 0,-1 0 0 0 0,0-1 0 0 0,0 0 1 0 0,-1 0-1 0 0,1-2-59 0 0,-3-15-2758 0 0,-26 11-10240 0 0,13 13 7984 0 0</inkml:trace>
  <inkml:trace contextRef="#ctx0" brushRef="#br0" timeOffset="22228.165">6097 505 2777 0 0,'0'0'1708'0'0,"0"0"-514"0"0,0 0-270 0 0,0 0 219 0 0,0 0 377 0 0,0 0 220 0 0,0 0-50 0 0,0 0-242 0 0,0 0-314 0 0,0 0-237 0 0,0 0-164 0 0,0 0-108 0 0,-4 31-87 0 0,-16 98-81 0 0,25-44 415 0 0,3-61-681 0 0,0 8-763 0 0,8 43 1396 0 0,-13-50-4451 0 0,-2 1-4095 0 0,-1-19-772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01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153 582 0 0 0,'0'0'771'0'0,"0"0"738"0"0,0 0 417 0 0,0 0 116 0 0,0 0-143 0 0,0 0-324 0 0,0 0-291 0 0,0 0-215 0 0,0 0-143 0 0,5-13-65 0 0,39-89 1986 0 0,68-125 403 0 0,-103 208-3173 0 0,2 0 0 0 0,0 1 0 0 0,1 0 0 0 0,1 1 1 0 0,1 0-1 0 0,12-11-77 0 0,19 16-504 0 0,-27 57 198 0 0,0 101 281 0 0,-18-144 28 0 0,0-1 0 0 0,0 1 1 0 0,0-1-1 0 0,0 1 0 0 0,1-1 1 0 0,-1 0-1 0 0,0 1 0 0 0,1-1 1 0 0,-1 0-1 0 0,1 0 0 0 0,0 1 1 0 0,-1-1-1 0 0,1 0 0 0 0,0 0 0 0 0,0 0 1 0 0,0 0-1 0 0,0 1 0 0 0,0-1 1 0 0,0-1-1 0 0,0 1 0 0 0,0 0 1 0 0,0 0-1 0 0,0 0 0 0 0,0-1 1 0 0,1 1-1 0 0,-1 0 0 0 0,0-1 0 0 0,1 1 1 0 0,-1-1-1 0 0,0 1 0 0 0,1-1 1 0 0,-1 0-1 0 0,0 0 0 0 0,1 0 1 0 0,-1 0-1 0 0,1 0 0 0 0,-1 0 1 0 0,1 0-1 0 0,-1 0 0 0 0,0 0 1 0 0,1-1-1 0 0,-1 1 0 0 0,0 0 0 0 0,1-1 1 0 0,-1 1-1 0 0,0-1 0 0 0,1 0 1 0 0,-1 1-1 0 0,0-1 0 0 0,0 0 1 0 0,0 0-1 0 0,0 0 0 0 0,0 0 1 0 0,1 0-4 0 0,107-150 336 0 0,28-1-339 0 0,-136 151-6 0 0,1 1 0 0 0,-1 0 0 0 0,1-1 0 0 0,0 1-1 0 0,-1 0 1 0 0,1-1 0 0 0,-1 1 0 0 0,1 0 0 0 0,0 0 0 0 0,-1 1 0 0 0,1-1 0 0 0,-1 0 0 0 0,1 0-1 0 0,0 1 1 0 0,-1-1 0 0 0,1 1 0 0 0,-1-1 0 0 0,1 1 0 0 0,-1 0 0 0 0,0-1 0 0 0,1 1 0 0 0,-1 0-1 0 0,0 0 1 0 0,1 0 0 0 0,-1 0 0 0 0,0 0 0 0 0,0 1 0 0 0,0-1 0 0 0,0 0 0 0 0,0 0 0 0 0,0 1-1 0 0,0-1 1 0 0,0 1 0 0 0,-1-1 0 0 0,1 0 0 0 0,0 1 0 0 0,-1 0 0 0 0,1-1 0 0 0,-1 1 0 0 0,0-1-1 0 0,0 1 1 0 0,1 1 9 0 0,11 17 0 0 0,122 188-261 0 0,-122-178-3389 0 0,-10-20-928 0 0,1-1-3739 0 0,-3-5 5407 0 0</inkml:trace>
  <inkml:trace contextRef="#ctx0" brushRef="#br0" timeOffset="381.303">0 688 2401 0 0,'0'0'2031'0'0,"0"0"-290"0"0,0 0-15 0 0,0 0 192 0 0,0 0 125 0 0,34-6-63 0 0,108-19-297 0 0,236-36 3126 0 0,-269 44-4529 0 0,0 4-1 0 0,0 6 0 0 0,27 4-279 0 0,-82 8-547 0 0,-23 8-3511 0 0,-28-2-7891 0 0,-3-7 7333 0 0</inkml:trace>
  <inkml:trace contextRef="#ctx0" brushRef="#br0" timeOffset="1144.332">575 799 3673 0 0,'0'0'1269'0'0,"0"0"-228"0"0,0 0 0 0 0,0 0 189 0 0,0 0 131 0 0,0 0-104 0 0,0 0-312 0 0,0 0-333 0 0,-29 35-266 0 0,-88 110-173 0 0,53-60-49 0 0,-37 48 4 0 0,102-119 668 0 0,21-29 250 0 0,231-227 1480 0 0,-229 218-2465 0 0,22-24 52 0 0,2 3 1 0 0,2 2-1 0 0,29-18-113 0 0,-79 61-4 0 0,1-1 1 0 0,-1 1-1 0 0,1-1 0 0 0,0 1 0 0 0,-1-1 1 0 0,1 1-1 0 0,-1 0 0 0 0,1-1 0 0 0,0 1 1 0 0,0 0-1 0 0,-1 0 0 0 0,1-1 1 0 0,0 1-1 0 0,-1 0 0 0 0,1 0 0 0 0,0 0 1 0 0,0 0-1 0 0,-1 0 0 0 0,1 0 0 0 0,0 0 1 0 0,0 0-1 0 0,0 0 0 0 0,-1 0 0 0 0,1 0 1 0 0,0 1-1 0 0,-1-1 0 0 0,1 0 0 0 0,0 1 1 0 0,-1-1-1 0 0,1 0 0 0 0,0 1 0 0 0,-1-1 1 0 0,1 1-1 0 0,0-1 0 0 0,-1 1 0 0 0,1-1 1 0 0,-1 1-1 0 0,1-1 0 0 0,-1 1 0 0 0,1-1 1 0 0,-1 1-1 0 0,0 0 0 0 0,1-1 1 0 0,-1 1-1 0 0,0 0 0 0 0,1-1 0 0 0,-1 1 1 0 0,0 0-1 0 0,0 0 0 0 0,0-1 0 0 0,1 1 1 0 0,-1 0-1 0 0,0 0 4 0 0,5 51 290 0 0,-4-35-190 0 0,34 175 232 0 0,-4-94-269 0 0,17-9-23 0 0,-48-88 3 0 0,-1 0-1 0 0,1-1 1 0 0,-1 1-1 0 0,1 0 1 0 0,-1 0 0 0 0,1 0-1 0 0,-1-1 1 0 0,0 1 0 0 0,1 0-1 0 0,-1-1 1 0 0,0 1-1 0 0,0-1 1 0 0,1 1 0 0 0,-1-1-1 0 0,0 1 1 0 0,0-1 0 0 0,0 1-1 0 0,0-1 1 0 0,1 0-1 0 0,-1 1 1 0 0,0-1 0 0 0,0 0-1 0 0,0 0 1 0 0,0 0-1 0 0,0 0 1 0 0,0 0 0 0 0,0 0-1 0 0,0 0 1 0 0,0 0 0 0 0,0 0-1 0 0,0 0 1 0 0,0 0-1 0 0,1-1 1 0 0,-1 1 0 0 0,0 0-1 0 0,0-1 1 0 0,0 1 0 0 0,0-1-1 0 0,0 1 1 0 0,1-1-1 0 0,-1 1 1 0 0,0-1 0 0 0,0 1-1 0 0,1-1 1 0 0,-1 0-1 0 0,1 1 1 0 0,-1-1 0 0 0,0 0-43 0 0,-23-14-27 0 0,0 2 0 0 0,-1 1 0 0 0,0 1 0 0 0,-1 1 0 0 0,0 1 0 0 0,0 1-1 0 0,-1 1 1 0 0,0 2 0 0 0,-11-1 27 0 0,14 2-171 0 0,-2-2-538 0 0,-78-14-1321 0 0,71 12-1997 0 0,-1 1-3597 0 0,27 4 1787 0 0</inkml:trace>
  <inkml:trace contextRef="#ctx0" brushRef="#br0" timeOffset="2184.022">1530 247 0 0 0,'0'0'436'0'0,"0"0"696"0"0,0 0 117 0 0,0 0 158 0 0,0 0 272 0 0,0 0 120 0 0,0 0-111 0 0,0 0-278 0 0,0 0-297 0 0,0 0-234 0 0,0 0-123 0 0,0 0-54 0 0,0 0-46 0 0,-12-18-27 0 0,-37-55-57 0 0,5 24 1090 0 0,43 47-1634 0 0,-1 0 1 0 0,1 0-1 0 0,-1-1 0 0 0,1 1 1 0 0,-1 0-1 0 0,0 0 0 0 0,0 1 1 0 0,0-1-1 0 0,0 0 0 0 0,0 1 1 0 0,0-1-1 0 0,0 1 0 0 0,-1 0 1 0 0,1-1-1 0 0,-1 1 0 0 0,1 0 1 0 0,-1 1-1 0 0,1-1 0 0 0,-1 0 1 0 0,1 1-1 0 0,-1-1 0 0 0,0 1 1 0 0,1 0-1 0 0,-1 0 0 0 0,0 0 1 0 0,1 0-1 0 0,-1 0 0 0 0,0 1 1 0 0,1-1-1 0 0,-1 1 0 0 0,1 0 1 0 0,-1 0-1 0 0,1-1 0 0 0,-1 2 1 0 0,1-1-1 0 0,0 0 0 0 0,-1 0 1 0 0,1 1-1 0 0,0-1 0 0 0,0 1 1 0 0,-1 1-29 0 0,-1 6 2 0 0,1 0 1 0 0,0 1-1 0 0,0-1 1 0 0,1 1-1 0 0,0 0 1 0 0,1-1-1 0 0,0 1 1 0 0,0 0-1 0 0,1 0 1 0 0,1 0-1 0 0,-1 0 1 0 0,2-1-1 0 0,-1 1 1 0 0,1 0-1 0 0,1 1-2 0 0,55 148 213 0 0,-12-47-183 0 0,-6-1 11 0 0,28 109 55 0 0,-62-182-77 0 0,9 41 18 0 0,-4 0 0 0 0,-3 1-1 0 0,-4 8-36 0 0,-4-80 28 0 0,0-1 0 0 0,0 0 0 0 0,-1 0-1 0 0,0 0 1 0 0,0 0 0 0 0,-1 0 0 0 0,0 0-1 0 0,0-1 1 0 0,-1 1 0 0 0,1 0 0 0 0,-2-1-1 0 0,1 0 1 0 0,-1 1 0 0 0,0-2 0 0 0,-2 4-28 0 0,2-6 12 0 0,1 0 0 0 0,-1 0 0 0 0,0-1 1 0 0,0 1-1 0 0,-1-1 0 0 0,1 0 0 0 0,0 0 1 0 0,-1 0-1 0 0,1-1 0 0 0,-1 0 0 0 0,1 0 1 0 0,-1 0-1 0 0,0 0 0 0 0,1-1 0 0 0,-1 0 1 0 0,0 1-1 0 0,0-2 0 0 0,1 1 0 0 0,-1-1 0 0 0,0 1 1 0 0,1-1-1 0 0,-1-1 0 0 0,1 1 0 0 0,-1-1 1 0 0,1 1-1 0 0,-1-1 0 0 0,1-1 0 0 0,0 1 1 0 0,0 0-1 0 0,0-1 0 0 0,0 0 0 0 0,1 0 1 0 0,-1-1-13 0 0,-4-3-244 0 0,0-1 1 0 0,1 0 0 0 0,0 0 0 0 0,0-1-1 0 0,1 0 1 0 0,1 0 0 0 0,-1-1 0 0 0,1 1-1 0 0,1-1 1 0 0,-1-2 243 0 0,-5-26-4076 0 0,7-5-4144 0 0,3 29 2651 0 0</inkml:trace>
  <inkml:trace contextRef="#ctx0" brushRef="#br0" timeOffset="2852.641">1791 600 0 0 0,'0'0'1231'0'0,"0"0"-404"0"0,0 0-108 0 0,0 0 226 0 0,0 0 262 0 0,0 0 88 0 0,0 0-127 0 0,0 0-238 0 0,0 0-263 0 0,0 0-189 0 0,0 0-128 0 0,4 32-64 0 0,13 99-16 0 0,-8 70 3695 0 0,-9-200-3484 0 0,0-1 142 0 0,0 0 110 0 0,0 0-10 0 0,-6-23 1035 0 0,2 10-1544 0 0,0-1 1 0 0,1 1-1 0 0,0-1 1 0 0,1 0-1 0 0,0 1 1 0 0,1-1-1 0 0,1 0 0 0 0,1 0 1 0 0,0-6-215 0 0,0-14 170 0 0,-2 15-145 0 0,2 0-1 0 0,0 1 0 0 0,1-1 0 0 0,0 0 0 0 0,2 0 1 0 0,0 1-1 0 0,2 0 0 0 0,-1 0 0 0 0,2 0 0 0 0,1 1 1 0 0,0 0-1 0 0,1 0 0 0 0,1 1 0 0 0,8-11-24 0 0,-16 25-13 0 0,0-1 1 0 0,-1 1-1 0 0,1 0 0 0 0,0-1 0 0 0,0 1 0 0 0,1 0 0 0 0,-1 1 1 0 0,0-1-1 0 0,1 0 0 0 0,-1 1 0 0 0,1-1 0 0 0,-1 1 1 0 0,1 0-1 0 0,0 0 0 0 0,0 0 0 0 0,-1 0 0 0 0,1 0 0 0 0,0 1 1 0 0,0-1-1 0 0,0 1 0 0 0,0 0 0 0 0,0-1 0 0 0,0 2 0 0 0,0-1 1 0 0,0 0-1 0 0,0 0 0 0 0,-1 1 0 0 0,1 0 0 0 0,0-1 1 0 0,0 1-1 0 0,0 1 13 0 0,6 70-2443 0 0,-10-52-1445 0 0,1-6-5438 0 0,0-9 4285 0 0</inkml:trace>
  <inkml:trace contextRef="#ctx0" brushRef="#br0" timeOffset="3223.996">2136 342 2777 0 0,'0'0'2165'0'0,"0"0"-463"0"0,0 0-79 0 0,0 0 255 0 0,0 0 162 0 0,0 0-122 0 0,0 0-452 0 0,0 0-542 0 0,0 0-379 0 0,0 0-183 0 0,0 0-46 0 0,0 0 3 0 0,0 0 22 0 0,15-6-18 0 0,51-19-49 0 0,22 12 504 0 0,-82 61-462 0 0,-28 23-92 0 0,20-68-218 0 0,1-1 0 0 0,0 0-1 0 0,-1 1 1 0 0,1-1 0 0 0,0 1 0 0 0,0 0 0 0 0,1-1-1 0 0,-1 1 1 0 0,0 0 0 0 0,1-1 0 0 0,0 1 0 0 0,0 0-1 0 0,-1 0 1 0 0,2-1 0 0 0,-1 1 0 0 0,0 0 0 0 0,0 0-1 0 0,1-1 1 0 0,0 1 0 0 0,-1 0 0 0 0,1-1 0 0 0,0 1-1 0 0,0-1 1 0 0,1 1 0 0 0,-1-1 0 0 0,0 1 0 0 0,1-1-1 0 0,0 0 1 0 0,-1 0 0 0 0,1 0 0 0 0,0 0 0 0 0,0 0-1 0 0,0 0 1 0 0,0 0 0 0 0,1-1 0 0 0,-1 1 0 0 0,0-1-1 0 0,1 1 1 0 0,-1-1 0 0 0,1 0 0 0 0,-1 0 0 0 0,1 0-1 0 0,0 0-5 0 0,78 4-409 0 0,-49-10-8341 0 0,-27 2-2111 0 0</inkml:trace>
  <inkml:trace contextRef="#ctx0" brushRef="#br0" timeOffset="3732.005">2485 659 5745 0 0,'0'0'2977'0'0,"0"0"-1693"0"0,0 0-502 0 0,0 0 87 0 0,0 0 86 0 0,0 0-27 0 0,0 0-233 0 0,0 0-271 0 0,0 0-196 0 0,0 0-122 0 0,0 0-68 0 0,0 0-23 0 0,0 0 1 0 0,-13 20-17 0 0,-41 61-1 0 0,37-29-44 0 0,19-43 34 0 0,-1-7 28 0 0,-1 0 0 0 0,1 1 1 0 0,0-1-1 0 0,-1 0 1 0 0,1 0-1 0 0,0 0 0 0 0,0 0 1 0 0,1 0-1 0 0,-1 0 1 0 0,0 0-1 0 0,1 0 0 0 0,-1-1 1 0 0,1 1-1 0 0,-1 0 0 0 0,1-1 1 0 0,0 1-1 0 0,0-1 1 0 0,-1 0-1 0 0,1 0 0 0 0,0 0 1 0 0,0 1-1 0 0,1-2 1 0 0,-1 1-1 0 0,0 0 0 0 0,0 0 1 0 0,0-1-1 0 0,0 1 1 0 0,1-1-1 0 0,-1 0 0 0 0,0 0 1 0 0,1 1-1 0 0,-1-2 1 0 0,0 1-17 0 0,76-13 2196 0 0,-53-3-1821 0 0,0-1-1 0 0,0-1 1 0 0,-2-1-1 0 0,0-1 0 0 0,-2-1 1 0 0,0-1-1 0 0,-1 0 1 0 0,-2-2-1 0 0,0 0 0 0 0,-1-2 1 0 0,-2 0-1 0 0,0 0 1 0 0,-2-1-1 0 0,-1-1 0 0 0,8-27-374 0 0,-16 42-16 0 0,1 0-1 0 0,-1 0 1 0 0,-1-1-1 0 0,-1 0 0 0 0,0 1 1 0 0,0-1-1 0 0,-1 0 0 0 0,-1 0 1 0 0,-1 0-1 0 0,0 0 1 0 0,-2-12 16 0 0,2 20-60 0 0,-1-1 0 0 0,1 1 0 0 0,-1 0 0 0 0,0 0 1 0 0,-1 0-1 0 0,0 0 0 0 0,1 1 0 0 0,-2-1 0 0 0,1 1 1 0 0,-1-1-1 0 0,0 1 0 0 0,0 0 0 0 0,0 1 0 0 0,0-1 1 0 0,-1 1-1 0 0,0 0 0 0 0,0 0 0 0 0,0 0 0 0 0,-1 1 0 0 0,1-1 1 0 0,-1 1-1 0 0,1 1 0 0 0,-1-1 0 0 0,0 1 0 0 0,0 0 1 0 0,-4 0 59 0 0,4 1-53 0 0,-1 0 0 0 0,0 0 1 0 0,1 1-1 0 0,-1 0 0 0 0,1 1 0 0 0,-1-1 1 0 0,1 1-1 0 0,-1 0 0 0 0,1 1 1 0 0,-1 0-1 0 0,1 0 0 0 0,0 0 1 0 0,0 1-1 0 0,0-1 0 0 0,0 2 0 0 0,0-1 1 0 0,1 1-1 0 0,0-1 0 0 0,-1 1 1 0 0,1 1-1 0 0,1-1 0 0 0,-1 1 0 0 0,1 0 1 0 0,-1 0-1 0 0,1 0 0 0 0,-1 4 53 0 0,-5 5-7 0 0,1 1 0 0 0,0 0 0 0 0,1 0 0 0 0,1 0-1 0 0,1 1 1 0 0,0 0 0 0 0,1 0 0 0 0,1 1 0 0 0,-2 13 7 0 0,5-15 7 0 0,1 0 0 0 0,1 1 0 0 0,0-1 0 0 0,1 0 1 0 0,0 0-1 0 0,1 0 0 0 0,1 0 0 0 0,1 0 0 0 0,0-1 1 0 0,1 1-1 0 0,0-1 0 0 0,1-1 0 0 0,0 1 0 0 0,2-1 1 0 0,-1-1-1 0 0,2 0 0 0 0,-1 0 0 0 0,2 0 0 0 0,-1-1 1 0 0,2-1-1 0 0,-1 0 0 0 0,1-1 0 0 0,1 0 0 0 0,0 0 0 0 0,0-2 1 0 0,0 1-1 0 0,1-2 0 0 0,0 0 0 0 0,1 0 0 0 0,-1-2 1 0 0,1 0-1 0 0,0 0 0 0 0,14 1-7 0 0,104-9-497 0 0,-53-40-6163 0 0,-45 12-1896 0 0,-25 21 3850 0 0</inkml:trace>
  <inkml:trace contextRef="#ctx0" brushRef="#br0" timeOffset="4022.937">3367 368 2240 0 0,'0'0'2709'0'0,"0"0"-634"0"0,0 0-272 0 0,0 0 156 0 0,0 0 138 0 0,0 0-170 0 0,0 0-402 0 0,0 0-422 0 0,0 0-286 0 0,0 0-189 0 0,-16 34-146 0 0,-54 106-100 0 0,-6-6 195 0 0,65-115-612 0 0,1-1-1 0 0,0 2 0 0 0,1 0 1 0 0,2 0-1 0 0,0 0 0 0 0,0 1 1 0 0,2 0-1 0 0,-1 9 36 0 0,3-10-521 0 0,0 3-1643 0 0,2-7-9454 0 0,1-16 5882 0 0</inkml:trace>
  <inkml:trace contextRef="#ctx0" brushRef="#br0" timeOffset="4605.491">3080 412 14939 0 0,'0'0'968'0'0,"0"0"-478"0"0,0 0-70 0 0,0 0 211 0 0,0 0 158 0 0,0 0 10 0 0,0 0-125 0 0,0 0-165 0 0,0 0-105 0 0,0 0-39 0 0,0 0-11 0 0,0 0-30 0 0,30 33-21 0 0,96 103-34 0 0,-50-72 75 0 0,60 11-1823 0 0,-127-70-26 0 0,-1-2-2147 0 0,-3-2-2928 0 0,-1-1-2786 0 0</inkml:trace>
  <inkml:trace contextRef="#ctx0" brushRef="#br0" timeOffset="5035.029">3800 457 0 0 0,'0'0'423'0'0,"0"0"913"0"0,0 0 219 0 0,0 0 100 0 0,0 0 45 0 0,0 0-66 0 0,0 0-146 0 0,0 0-162 0 0,0 0-168 0 0,-32 6-153 0 0,-99 24-163 0 0,66 1 301 0 0,60-27-1114 0 0,-1 1 1 0 0,1-1 0 0 0,0 1 0 0 0,1 0 0 0 0,0 0 0 0 0,-1 1 0 0 0,2-1 0 0 0,-1 1 0 0 0,0 0 0 0 0,1 0 0 0 0,0 0-1 0 0,1 0 1 0 0,0 1 0 0 0,-1-1 0 0 0,2 1 0 0 0,-1-1 0 0 0,1 1 0 0 0,0 0 0 0 0,1 0 0 0 0,-1-1 0 0 0,1 1-1 0 0,1 0 1 0 0,-1 0 0 0 0,1-1 0 0 0,0 1 0 0 0,1 0 0 0 0,0-1 0 0 0,0 1 0 0 0,0-1 0 0 0,1 0 0 0 0,-1 1-1 0 0,2-1 1 0 0,-1 0 0 0 0,1-1 0 0 0,-1 1 0 0 0,2-1 0 0 0,-1 0 0 0 0,1 1-30 0 0,1-1 128 0 0,0 0 1 0 0,0-1 0 0 0,1 0-1 0 0,-1 0 1 0 0,1 0 0 0 0,0-1-1 0 0,0 0 1 0 0,1 0 0 0 0,-1-1-1 0 0,0 0 1 0 0,1 0-1 0 0,0-1 1 0 0,-1 0 0 0 0,1 0-1 0 0,0-1 1 0 0,-1 0 0 0 0,1 0-1 0 0,0-1 1 0 0,-1 0 0 0 0,1 0-1 0 0,0-1 1 0 0,-1 1-1 0 0,0-2 1 0 0,1 1 0 0 0,-1-1-1 0 0,0-1 1 0 0,0 1 0 0 0,0-1-1 0 0,-1 0 1 0 0,0 0 0 0 0,1-1-1 0 0,-2 0 1 0 0,1 0-1 0 0,0-1 1 0 0,2-3-129 0 0,6-8 11 0 0,0-1 0 0 0,-2-1 0 0 0,0 0-1 0 0,-1-1 1 0 0,0 0 0 0 0,-2 0 0 0 0,-1-1 0 0 0,0-1-1 0 0,-2 1 1 0 0,0-1 0 0 0,-1 0 0 0 0,-2 0 0 0 0,0-1 0 0 0,-1 1-1 0 0,-1-1 1 0 0,-2 0 0 0 0,0 1 0 0 0,-1-1 0 0 0,-1 1-1 0 0,-2 0 1 0 0,0 0 0 0 0,-1 0 0 0 0,-1 1 0 0 0,-1-1 0 0 0,-1 2-1 0 0,0-1 1 0 0,-6-6-11 0 0,-42-47-666 0 0,55 72 631 0 0,0 0 0 0 0,1 0 0 0 0,-1 1 1 0 0,0-1-1 0 0,0 1 0 0 0,0-1 0 0 0,0 1 0 0 0,0 0 0 0 0,0 0 1 0 0,0 0-1 0 0,-1 0 0 0 0,1 0 0 0 0,0 0 0 0 0,-1 0 0 0 0,1 1 0 0 0,0-1 1 0 0,-1 1-1 0 0,1 0 0 0 0,-1 0 0 0 0,1 0 0 0 0,-1 0 0 0 0,1 0 1 0 0,0 0-1 0 0,-1 1 0 0 0,1-1 0 0 0,-1 1 0 0 0,1 0 0 0 0,0 0 1 0 0,0 0-1 0 0,-1 0 0 0 0,1 0 0 0 0,0 0 0 0 0,0 0 0 0 0,0 1 1 0 0,0-1-1 0 0,0 1 35 0 0,-7 9-35 0 0,1 0 0 0 0,1 0 0 0 0,0 0 0 0 0,0 1 0 0 0,1 1-1 0 0,1-1 1 0 0,0 1 0 0 0,0-1 0 0 0,2 1 0 0 0,-1 1 0 0 0,2-1 0 0 0,0 0 0 0 0,0 1 0 0 0,1-1 0 0 0,1 1 0 0 0,0-1 0 0 0,1 1 0 0 0,1-1 0 0 0,0 1 0 0 0,1-1 0 0 0,2 7 35 0 0,-1-4-55 0 0,1-1 1 0 0,0 1 0 0 0,1-1-1 0 0,1 0 1 0 0,0 0-1 0 0,2-1 1 0 0,-1 0 0 0 0,2-1-1 0 0,-1 0 1 0 0,2 0 0 0 0,0-1-1 0 0,0 0 1 0 0,1-1-1 0 0,1 0 1 0 0,0-1 0 0 0,7 4 54 0 0,93 39-7395 0 0,-88-45 2549 0 0,-7-1-582 0 0</inkml:trace>
  <inkml:trace contextRef="#ctx0" brushRef="#br0" timeOffset="5565.988">4201 464 0 0 0,'0'0'1634'0'0,"0"0"211"0"0,0 0 20 0 0,0 0 113 0 0,0 0 35 0 0,0 0-144 0 0,0 0-276 0 0,0 0-350 0 0,0 0-330 0 0,0 0-228 0 0,0 0-169 0 0,0 0-102 0 0,0 0-49 0 0,-17 30-65 0 0,-50 93-29 0 0,66-122-260 0 0,0 0 1 0 0,-1 0 0 0 0,1 0 0 0 0,0 1-1 0 0,0-1 1 0 0,0 0 0 0 0,0 1-1 0 0,0-1 1 0 0,0 1 0 0 0,0-1 0 0 0,1 1-1 0 0,-1-1 1 0 0,0 1 0 0 0,1 0-1 0 0,0-1 1 0 0,-1 1 0 0 0,1 0-1 0 0,0-1 1 0 0,0 1 0 0 0,-1 0 0 0 0,1 0-1 0 0,1-1 1 0 0,-1 1 0 0 0,0 0-1 0 0,0 0 1 0 0,1-1 0 0 0,-1 1 0 0 0,1 0-1 0 0,-1-1 1 0 0,1 1 0 0 0,0-1-1 0 0,0 2-11 0 0,3 1 78 0 0,-3-1 28 0 0,1-1 1 0 0,0 1-1 0 0,0-1 0 0 0,0 1 1 0 0,1-1-1 0 0,-1 0 0 0 0,0 0 1 0 0,1 0-1 0 0,0 0 1 0 0,-1-1-1 0 0,1 1 0 0 0,0-1 1 0 0,0 1-1 0 0,0-1 0 0 0,0 0 1 0 0,0 0-1 0 0,0 0 1 0 0,0-1-1 0 0,0 1 0 0 0,0-1 1 0 0,0 0-1 0 0,1 1 0 0 0,-1-1 1 0 0,0-1-1 0 0,0 1 1 0 0,0 0-1 0 0,0-1 0 0 0,0 0 1 0 0,0 0-1 0 0,0 0 0 0 0,0 0 1 0 0,0 0-1 0 0,0 0 0 0 0,0-1 1 0 0,0 1-1 0 0,-1-1 1 0 0,1 0-1 0 0,-1 0 0 0 0,1 0 1 0 0,-1 0-1 0 0,0 0 0 0 0,1-2-106 0 0,224-254 1181 0 0,-227 257-1191 0 0,1 0 0 0 0,-1-1 1 0 0,1 1-1 0 0,0 0 0 0 0,-1-1 0 0 0,1 1 1 0 0,0 0-1 0 0,0 0 0 0 0,0 0 0 0 0,0 0 1 0 0,0 0-1 0 0,0 0 0 0 0,0 0 1 0 0,0 0-1 0 0,0 0 0 0 0,1 0 0 0 0,-1 0 1 0 0,0 1-1 0 0,0-1 0 0 0,1 0 0 0 0,-1 1 1 0 0,1-1-1 0 0,-1 1 0 0 0,0 0 1 0 0,1 0-1 0 0,-1-1 0 0 0,1 1 0 0 0,-1 0 1 0 0,1 0-1 0 0,-1 0 0 0 0,1 0 0 0 0,-1 0 1 0 0,0 1-1 0 0,1-1 0 0 0,-1 0 1 0 0,1 1-1 0 0,-1-1 0 0 0,0 1 0 0 0,1-1 1 0 0,-1 1-1 0 0,0 0 0 0 0,1 0 0 0 0,-1-1 1 0 0,0 1-1 0 0,0 0 0 0 0,0 0 1 0 0,0 0-1 0 0,0 0 0 0 0,0 0 0 0 0,0 1 1 0 0,0-1-1 0 0,0 0 0 0 0,-1 0 0 0 0,1 1 1 0 0,0-1-1 0 0,-1 0 0 0 0,1 1 1 0 0,-1-1 9 0 0,2 166-58 0 0,-22 115-479 0 0,5-57 67 0 0,14-202 375 0 0,-2-1-1 0 0,0 1 0 0 0,-2 0 1 0 0,0-1-1 0 0,-2 0 0 0 0,0 0 1 0 0,-2 0-1 0 0,-4 8 96 0 0,11-27 23 0 0,1 0 1 0 0,-1 0-1 0 0,0 0 1 0 0,0-1-1 0 0,-1 1 0 0 0,1 0 1 0 0,0-1-1 0 0,-1 0 1 0 0,1 1-1 0 0,-1-1 0 0 0,0 0 1 0 0,0 0-1 0 0,0 0 1 0 0,0-1-1 0 0,0 1 1 0 0,0-1-1 0 0,-1 0 0 0 0,1 0 1 0 0,0 0-1 0 0,-1 0 1 0 0,1 0-1 0 0,0-1 0 0 0,-1 0 1 0 0,1 1-1 0 0,-1-1 1 0 0,1-1-1 0 0,-1 1 0 0 0,1 0 1 0 0,0-1-1 0 0,-1 0 1 0 0,1 1-1 0 0,0-1 1 0 0,-1-1-1 0 0,1 1 0 0 0,0 0 1 0 0,0-1-1 0 0,0 0 1 0 0,0 1-1 0 0,0-1 0 0 0,0-1 1 0 0,1 1-1 0 0,-1 0 1 0 0,-2-3-24 0 0,0-8 4 0 0,0 0-1 0 0,0-1 1 0 0,1 1 0 0 0,1-1 0 0 0,1 0 0 0 0,0 0 0 0 0,0 0 0 0 0,1 0 0 0 0,1-1-1 0 0,1 1 1 0 0,0 0 0 0 0,0 0 0 0 0,2 0 0 0 0,-1 0 0 0 0,2 0 0 0 0,0 1-1 0 0,1-1 1 0 0,0 1 0 0 0,1 0 0 0 0,5-8-4 0 0,0 0-34 0 0,1 2-1 0 0,0-1 1 0 0,2 1-1 0 0,0 1 1 0 0,1 1-1 0 0,1 0 1 0 0,0 1-1 0 0,2 0 1 0 0,-1 2-1 0 0,2 0 1 0 0,0 1-1 0 0,9-4 35 0 0,96-24-6918 0 0,-112 41 662 0 0,-4 0-2450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12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1 873 320 0 0,'0'0'2417'0'0,"0"0"-782"0"0,0 0-462 0 0,0 0 63 0 0,0 0 225 0 0,0 0 111 0 0,0 0-149 0 0,0 0-315 0 0,0 0-254 0 0,0 0-155 0 0,0 0-30 0 0,6 0 13 0 0,250-33 5275 0 0,-124 22-6196 0 0,-127 7-2099 0 0,-5-2-7704 0 0,0 4 6079 0 0,0-1-661 0 0</inkml:trace>
  <inkml:trace contextRef="#ctx0" brushRef="#br0" timeOffset="586.482">185 645 7730 0 0,'0'0'1967'0'0,"0"0"-556"0"0,0 0-238 0 0,0 0 184 0 0,0 0 170 0 0,0 0-70 0 0,0 0-250 0 0,0 0-308 0 0,0 0-254 0 0,0 0-154 0 0,4 34-117 0 0,15 105-90 0 0,5 44 417 0 0,-23-177-1136 0 0,-1 30-1105 0 0,-2-26-2359 0 0,-3-2-3684 0 0,2-4-183 0 0</inkml:trace>
  <inkml:trace contextRef="#ctx0" brushRef="#br0" timeOffset="5338.545">500 442 64 0 0,'0'0'1664'0'0,"0"0"-382"0"0,0 0-179 0 0,0 0 137 0 0,0 0 214 0 0,0 0 98 0 0,0 0-117 0 0,0 0-183 0 0,0 0-162 0 0,0 0-122 0 0,0 0-102 0 0,22-9-57 0 0,73-29-17 0 0,124-18 2690 0 0,-89 49-2860 0 0,-130 7-617 0 0,1 0 0 0 0,0 0 0 0 0,0 0 1 0 0,-1 0-1 0 0,1 0 0 0 0,0 0 0 0 0,-1 0 0 0 0,1 0 1 0 0,0 0-1 0 0,0 0 0 0 0,-1 1 0 0 0,1-1 0 0 0,0 0 1 0 0,-1 0-1 0 0,1 1 0 0 0,0-1 0 0 0,-1 1 0 0 0,1-1 1 0 0,-1 0-1 0 0,1 1 0 0 0,-1-1 0 0 0,1 1 0 0 0,-1-1 1 0 0,1 1-1 0 0,-1 0 0 0 0,1-1 0 0 0,-1 1 0 0 0,0-1 0 0 0,1 1 1 0 0,-1 0-1 0 0,0-1 0 0 0,1 1 0 0 0,-1 0 0 0 0,0-1 1 0 0,0 1-1 0 0,0 0 0 0 0,0 0 0 0 0,0-1 0 0 0,0 1 1 0 0,0 0-1 0 0,0 0 0 0 0,0-1 0 0 0,0 1 0 0 0,0 0 1 0 0,0-1-1 0 0,0 1 0 0 0,0 0 0 0 0,-1-1 0 0 0,1 1 1 0 0,0 0-1 0 0,-1-1 0 0 0,1 1 0 0 0,0 0 0 0 0,-1 0-5 0 0,-20 34 265 0 0,-68 50-62 0 0,55-53-133 0 0,23-23-56 0 0,-1 1-1 0 0,2 1 1 0 0,-1 0-1 0 0,2 0 1 0 0,-1 1 0 0 0,1 0-1 0 0,1 1 1 0 0,-4 9-14 0 0,10-19 4 0 0,0 0 1 0 0,1 1 0 0 0,0-1-1 0 0,0 1 1 0 0,0 0-1 0 0,0-1 1 0 0,1 1-1 0 0,-1 0 1 0 0,1 0 0 0 0,0-1-1 0 0,0 1 1 0 0,0 0-1 0 0,1 0 1 0 0,-1-1 0 0 0,1 1-1 0 0,0 0 1 0 0,0-1-1 0 0,0 1 1 0 0,0 0 0 0 0,1-1-1 0 0,0 0 1 0 0,-1 1-1 0 0,1-1 1 0 0,1 0 0 0 0,-1 0-1 0 0,0 0 1 0 0,1 0-1 0 0,-1 0 1 0 0,1-1-1 0 0,0 1 1 0 0,2 1-5 0 0,3 1-24 0 0,0-1-1 0 0,0 0 1 0 0,0 0-1 0 0,0 0 1 0 0,0-1 0 0 0,1-1-1 0 0,-1 1 1 0 0,1-2-1 0 0,-1 1 1 0 0,1-1-1 0 0,0 0 1 0 0,9-1 24 0 0,-12 0-143 0 0,28-2-1979 0 0,-14-6-2686 0 0,-14 4-420 0 0,0 4-2922 0 0</inkml:trace>
  <inkml:trace contextRef="#ctx0" brushRef="#br0" timeOffset="5946.89">1037 785 960 0 0,'0'0'2502'0'0,"0"0"-485"0"0,0 0-186 0 0,0 0 144 0 0,0 0 125 0 0,0 0-107 0 0,0 0-340 0 0,0 0-349 0 0,0 0-269 0 0,0 0-196 0 0,0 0-125 0 0,0 0-106 0 0,0 0-95 0 0,21-28-59 0 0,67-90-64 0 0,-6 2 716 0 0,-54 71-786 0 0,40-43 11 0 0,-57 143-985 0 0,-11-37 638 0 0,-1-12-5 0 0,0 0 0 0 0,1 0 0 0 0,0 0-1 0 0,0 0 1 0 0,0 0 0 0 0,0 0-1 0 0,1 0 1 0 0,0 0 0 0 0,1 0 0 0 0,-1-1-1 0 0,1 1 1 0 0,0 0 0 0 0,0-1-1 0 0,1 1 1 0 0,0-1 0 0 0,0 0 0 0 0,0 0-1 0 0,1 0 1 0 0,-1 0 0 0 0,1 0 0 0 0,1-1 21 0 0,-3-3 9 0 0,1 0 1 0 0,0 0 0 0 0,0 0-1 0 0,0 0 1 0 0,0-1 0 0 0,0 1-1 0 0,0-1 1 0 0,0 0 0 0 0,0 0-1 0 0,0 0 1 0 0,0-1 0 0 0,0 1-1 0 0,0 0 1 0 0,0-1 0 0 0,0 0-1 0 0,0 0 1 0 0,0 0 0 0 0,0 0-1 0 0,-1-1 1 0 0,1 1 0 0 0,0 0-1 0 0,-1-1 1 0 0,1 0 0 0 0,0-1-10 0 0,126-131 368 0 0,-19 20-283 0 0,-110 146-162 0 0,-17 33 217 0 0,13-53-150 0 0,0 0-1 0 0,1 0 1 0 0,0 1 0 0 0,1-1 0 0 0,0 1 0 0 0,1 0 0 0 0,0-1 0 0 0,1 1 0 0 0,1 0 0 0 0,0-1 0 0 0,1 7 10 0 0,0-14-100 0 0,1 0 0 0 0,-1 0 0 0 0,1-1 1 0 0,0 1-1 0 0,0-1 0 0 0,1 1 0 0 0,0-1 0 0 0,-1 0 0 0 0,1 0 0 0 0,0 0 0 0 0,1-1 1 0 0,-1 0-1 0 0,1 0 0 0 0,-1 0 0 0 0,6 3 100 0 0,9 1-4053 0 0,-1-4-3571 0 0,-11-3-1367 0 0</inkml:trace>
  <inkml:trace contextRef="#ctx0" brushRef="#br0" timeOffset="6331.038">750 906 0 0 0,'0'0'2563'0'0,"0"0"-465"0"0,0 0-204 0 0,0 0 53 0 0,0 0 35 0 0,0 0-161 0 0,32 6-271 0 0,101 20-259 0 0,40-17 1502 0 0,309-42 379 0 0,-259 5-2340 0 0,-140 17-3042 0 0,0 1-5224 0 0,-70 8 1287 0 0,-7 1-5 0 0</inkml:trace>
  <inkml:trace contextRef="#ctx0" brushRef="#br0" timeOffset="6966.444">1125 1182 3977 0 0,'0'0'1009'0'0,"0"0"-204"0"0,0 0 168 0 0,0 0 286 0 0,0 0 175 0 0,0 0-121 0 0,0 0-300 0 0,0 0-307 0 0,0 0-244 0 0,0 0-173 0 0,-15 35-115 0 0,-48 109-82 0 0,16-43-44 0 0,-33 27-56 0 0,105-162 2874 0 0,36-39-1916 0 0,-57 69-896 0 0,100-117 774 0 0,4 5 0 0 0,16-5-828 0 0,-67 82 103 0 0,-56 41-110 0 0,0-1 1 0 0,1 0-1 0 0,-1 1 1 0 0,0-1 0 0 0,0 1-1 0 0,0 0 1 0 0,0-1-1 0 0,0 1 1 0 0,0 0-1 0 0,-1-1 1 0 0,1 1 0 0 0,0 0-1 0 0,-1 0 1 0 0,1 0-1 0 0,-1 0 1 0 0,0 0-1 0 0,0-1 1 0 0,0 1 0 0 0,0 0-1 0 0,0 0 1 0 0,0 0-1 0 0,0 0 1 0 0,0 0-1 0 0,-1 0 1 0 0,1 0 0 0 0,-1 1 6 0 0,1 4 3 0 0,0-5-2 0 0,-1 19-1 0 0,1 1-1 0 0,1 0 1 0 0,1-1-1 0 0,1 0 0 0 0,0 1 1 0 0,2-1-1 0 0,2 3 1 0 0,33 92-323 0 0,-34-80 431 0 0,-8-36-42 0 0,-1 0-1 0 0,1 0 1 0 0,0 0-1 0 0,0 0 1 0 0,-1-1-1 0 0,1 1 0 0 0,0-1 1 0 0,0 1-1 0 0,0-1 1 0 0,0 0-1 0 0,0 0 1 0 0,0 0-1 0 0,0 0 1 0 0,0 0-1 0 0,0-1 0 0 0,0 1 1 0 0,0 0-1 0 0,1-1 1 0 0,-1 1-1 0 0,0-1 1 0 0,1 0-1 0 0,0 0 0 0 0,-1 1 1 0 0,1-1-1 0 0,0 0 1 0 0,-1-1-66 0 0,-12-13 251 0 0,-190-101-275 0 0,145 85-1252 0 0,17 17-5889 0 0,31 14-251 0 0</inkml:trace>
  <inkml:trace contextRef="#ctx0" brushRef="#br0" timeOffset="7852.301">2239 799 0 0 0,'0'0'1226'0'0,"0"0"202"0"0,0 0-25 0 0,0 0 96 0 0,0 0 124 0 0,0 0-53 0 0,0 0-270 0 0,0 0-292 0 0,0 0-253 0 0,0 0-215 0 0,0 0-140 0 0,0 0-141 0 0,0 0-97 0 0,-24 26-44 0 0,-74 81-38 0 0,64-52 22 0 0,32-44-76 0 0,0-7-6 0 0,0 0 0 0 0,1 1 0 0 0,-1-1-1 0 0,1 0 1 0 0,0 0 0 0 0,0 1 0 0 0,0-1 0 0 0,1 1 0 0 0,0-1 0 0 0,0 1 0 0 0,0-1 0 0 0,0 1-1 0 0,0-1 1 0 0,1 0 0 0 0,0 1 0 0 0,0-1 0 0 0,0 0 0 0 0,1 1 0 0 0,-1-1 0 0 0,1 0 0 0 0,0 0-1 0 0,0 0 1 0 0,1 0 0 0 0,-1-1 0 0 0,1 1 0 0 0,0-1 0 0 0,0 1 0 0 0,0-1 0 0 0,0 0 0 0 0,0 0-1 0 0,1 0 1 0 0,-1-1 0 0 0,1 1 0 0 0,0-1 0 0 0,3 2-20 0 0,5-3 231 0 0,1 0 0 0 0,-1-1-1 0 0,1-1 1 0 0,-1 0 0 0 0,1 0 0 0 0,-1-1-1 0 0,1-1 1 0 0,-1 0 0 0 0,0 0 0 0 0,0-2-1 0 0,-1 1 1 0 0,1-1 0 0 0,-1-1 0 0 0,0 0 0 0 0,0-1-1 0 0,-1 0 1 0 0,0-1 0 0 0,0 1 0 0 0,-1-2-1 0 0,0 0 1 0 0,0 0 0 0 0,-1 0 0 0 0,0-1-1 0 0,-1 0 1 0 0,0-1 0 0 0,0 0 0 0 0,2-6-231 0 0,0 3-1 0 0,-1 0 0 0 0,0 0 0 0 0,-1-1 0 0 0,0 0 1 0 0,-1 0-1 0 0,-1-1 0 0 0,0 1 0 0 0,-2-1 0 0 0,1 0 1 0 0,-2-1-1 0 0,0 1 0 0 0,-1 0 0 0 0,-1 0 0 0 0,0-1 1 0 0,-1 1-1 0 0,-1 0 0 0 0,-1-1 0 0 0,0 1 0 0 0,-1 1 0 0 0,0-1 1 0 0,-2 0-1 0 0,1 1 0 0 0,-6-8 1 0 0,9 16-94 0 0,-1 1 1 0 0,0 0-1 0 0,0 0 1 0 0,-1 0-1 0 0,1 0 0 0 0,-1 0 1 0 0,0 1-1 0 0,-1-1 1 0 0,0 1-1 0 0,1 1 0 0 0,-1-1 1 0 0,-1 0-1 0 0,1 1 1 0 0,-1 0-1 0 0,0 1 1 0 0,0-1-1 0 0,0 1 0 0 0,0 0 1 0 0,0 0-1 0 0,-1 1 1 0 0,1 0-1 0 0,-5-1 94 0 0,7 5-36 0 0,-1 1-1 0 0,1-1 1 0 0,0 1 0 0 0,0 0 0 0 0,0 0-1 0 0,0 0 1 0 0,0 1 0 0 0,0-1 0 0 0,1 1-1 0 0,0 0 1 0 0,0 0 0 0 0,0 0 0 0 0,0 0-1 0 0,1 1 1 0 0,-1-1 0 0 0,1 1 0 0 0,0 0-1 0 0,1-1 1 0 0,-1 1 0 0 0,1 0 0 0 0,0 0-1 0 0,0 0 1 0 0,0 0 0 0 0,1 0 0 0 0,0 0-1 0 0,0 0 1 0 0,0 2 36 0 0,-1 4 48 0 0,0 1 1 0 0,1 0-1 0 0,0-1 1 0 0,1 1-1 0 0,1 0 0 0 0,0-1 1 0 0,0 1-1 0 0,1-1 1 0 0,0 0-1 0 0,1 0 0 0 0,0 0 1 0 0,1 0-1 0 0,0-1 1 0 0,1 0-49 0 0,12 14 127 0 0,1-2 0 0 0,1 0 1 0 0,1-1-1 0 0,1-1 1 0 0,1-1-1 0 0,1-1 0 0 0,0-2 1 0 0,1 0-1 0 0,1-1 1 0 0,0-2-1 0 0,12 5-127 0 0,-3-7-252 0 0,-37-29-5565 0 0,-10 4-3602 0 0,9 10 5459 0 0</inkml:trace>
  <inkml:trace contextRef="#ctx0" brushRef="#br0" timeOffset="8268.161">2140 181 0 0 0,'0'0'1300'0'0,"0"0"281"0"0,0 0-18 0 0,0 0-2 0 0,0 0 52 0 0,0 0-9 0 0,0 0-106 0 0,0 0-159 0 0,0 0-185 0 0,0 0-172 0 0,0 0-140 0 0,0 0-93 0 0,0 0-59 0 0,23 4-58 0 0,116 18 372 0 0,4-8 1476 0 0,-158-29-1879 0 0,-121-95-291 0 0,135 108-335 0 0,-3-2-73 0 0,0-1 1 0 0,0 0 0 0 0,1 0-1 0 0,0 0 1 0 0,0 0 0 0 0,0 0-1 0 0,1 0 1 0 0,-1-1 0 0 0,1 1-1 0 0,1-1 1 0 0,-1 0 0 0 0,1 1-1 0 0,0-1 1 0 0,0-2 97 0 0,27-3-8066 0 0,-23 10 4732 0 0,5 1-5381 0 0</inkml:trace>
  <inkml:trace contextRef="#ctx0" brushRef="#br0" timeOffset="8788.289">2782 649 4657 0 0,'0'0'1615'0'0,"0"0"-205"0"0,0 0 194 0 0,0 0 188 0 0,0 0-75 0 0,0 0-352 0 0,0 0-444 0 0,0 0-307 0 0,0 0-142 0 0,0 0-75 0 0,0 0-55 0 0,0 0-52 0 0,-1 4-49 0 0,-7 17 1087 0 0,26-35-415 0 0,1-8-371 0 0,-19 21-336 0 0,0 1 26 0 0,0 0-11 0 0,0 0-30 0 0,-49 33 330 0 0,66-25-1920 0 0,20-18-3525 0 0,-28 6 709 0 0,5 0-6702 0 0</inkml:trace>
  <inkml:trace contextRef="#ctx0" brushRef="#br0" timeOffset="9466.146">3217 225 0 0 0,'0'0'1588'0'0,"0"0"297"0"0,0 0 155 0 0,0 0-55 0 0,0 0-250 0 0,0 0-283 0 0,0 0-221 0 0,0 0-156 0 0,0 0-131 0 0,0 0-20 0 0,0 0-41 0 0,-16-10-60 0 0,-70-42 677 0 0,81 48-1256 0 0,0 1 1 0 0,-1 1-1 0 0,0-1 0 0 0,1 1 0 0 0,-1 0 1 0 0,0 0-1 0 0,0 1 0 0 0,0-1 0 0 0,0 1 1 0 0,-1 1-1 0 0,1-1 0 0 0,0 1 0 0 0,0 0 1 0 0,-5 1-245 0 0,9 1-2 0 0,-1 1 1 0 0,1-1 0 0 0,0 1-1 0 0,0 0 1 0 0,1-1 0 0 0,-1 1 0 0 0,0 0-1 0 0,1 0 1 0 0,0 0 0 0 0,0 0-1 0 0,0 0 1 0 0,0 0 0 0 0,0 1 0 0 0,1-1-1 0 0,-1 0 1 0 0,1 0 0 0 0,0 1-1 0 0,0-1 1 0 0,0 0 0 0 0,0 0 0 0 0,0 1-1 0 0,1-1 1 0 0,0 1 1 0 0,-1 8-1 0 0,41 156 74 0 0,114 360 462 0 0,-144-478-469 0 0,-2 2-1 0 0,-3-1 1 0 0,-2 1 0 0 0,-2 0-1 0 0,-4 40-65 0 0,2-83 8 0 0,-1-1 1 0 0,0 1-1 0 0,0 0 0 0 0,-1 0 1 0 0,0-1-1 0 0,0 1 0 0 0,-1-1 1 0 0,0 0-1 0 0,-1 1 0 0 0,0-1 1 0 0,0-1-1 0 0,-1 1 0 0 0,1-1 0 0 0,-2 0 1 0 0,1 0-1 0 0,-1 0 0 0 0,0-1 1 0 0,0 1-1 0 0,-1-2 0 0 0,0 1 1 0 0,0-1-1 0 0,0 0 0 0 0,-1 0 1 0 0,0-1-1 0 0,0 0 0 0 0,0 0 1 0 0,0-1-1 0 0,0 0 0 0 0,-1-1 0 0 0,0 1-7 0 0,1-3-9 0 0,4 0-11 0 0,0 0 0 0 0,0 1-1 0 0,0-1 1 0 0,0 0-1 0 0,0-1 1 0 0,0 1-1 0 0,0-1 1 0 0,0 0 0 0 0,0 0-1 0 0,0 0 1 0 0,0-1-1 0 0,1 1 1 0 0,-1-1 0 0 0,0 0-1 0 0,1 0 1 0 0,-1 0-1 0 0,1 0 1 0 0,0-1-1 0 0,-1 0 20 0 0,-43-60-2421 0 0,27 15-7892 0 0,16 38 784 0 0</inkml:trace>
  <inkml:trace contextRef="#ctx0" brushRef="#br0" timeOffset="10505.607">3449 689 0 0 0,'0'0'725'0'0,"0"0"552"0"0,0 0 315 0 0,0 0-2 0 0,0 0-137 0 0,0 0-172 0 0,0 0-193 0 0,0 0-137 0 0,0 0-123 0 0,0 0-111 0 0,0 0-114 0 0,10 28-103 0 0,30 86-85 0 0,-4 45 920 0 0,-30-70 28 0 0,-6-89-836 0 0,0 0 140 0 0,0 0 61 0 0,-2-23 1130 0 0,-1-153-285 0 0,8 152-1503 0 0,0-1 0 0 0,2 2 1 0 0,1-1-1 0 0,0 1 0 0 0,13-22-70 0 0,-18 37 11 0 0,1 0 1 0 0,0 0-1 0 0,1 1 1 0 0,0 0-1 0 0,0 0 1 0 0,1 0-1 0 0,-1 0 0 0 0,2 1 1 0 0,-1 0-1 0 0,1 0 1 0 0,0 1-1 0 0,0-1 1 0 0,0 2-1 0 0,5-3-11 0 0,-9 6-20 0 0,0 1-1 0 0,0 0 1 0 0,0 0-1 0 0,0 0 1 0 0,0 1 0 0 0,0-1-1 0 0,0 1 1 0 0,0 0-1 0 0,0 0 1 0 0,-1-1 0 0 0,1 2-1 0 0,0-1 1 0 0,0 0-1 0 0,-1 1 1 0 0,1-1 0 0 0,-1 1-1 0 0,1 0 1 0 0,-1 0-1 0 0,0 0 1 0 0,0 0 0 0 0,0 0-1 0 0,0 0 1 0 0,0 1-1 0 0,0-1 1 0 0,0 0 0 0 0,-1 1-1 0 0,1 0 1 0 0,-1-1-1 0 0,0 1 1 0 0,0 0 0 0 0,0 0-1 0 0,0 0 1 0 0,0 0-1 0 0,0 2 21 0 0,3 5-112 0 0,-2-7-270 0 0,19 34-56 0 0,-11-26-3126 0 0,2 0-4882 0 0,-8-7 500 0 0</inkml:trace>
  <inkml:trace contextRef="#ctx0" brushRef="#br0" timeOffset="11025.785">3454 391 3945 0 0,'0'0'1752'0'0,"0"0"-153"0"0,0 0 132 0 0,0 0 132 0 0,0 0-57 0 0,0 0-268 0 0,0 0-319 0 0,32 0-242 0 0,97 0-191 0 0,76-4 1556 0 0,-219 5-2283 0 0,1-1 1 0 0,-1-1 0 0 0,1 0 0 0 0,-1-1 0 0 0,1-1 0 0 0,0 0 0 0 0,0 0 0 0 0,0-2 0 0 0,0 1 0 0 0,1-2 0 0 0,0 1 0 0 0,0-2 0 0 0,0 0 0 0 0,1 0 0 0 0,0-1 0 0 0,0 0 0 0 0,1-1 0 0 0,0 0-1 0 0,0-1 1 0 0,-5-7-60 0 0,14 14-44 0 0,-1 0 0 0 0,0 0-1 0 0,1 0 1 0 0,0 0 0 0 0,0-1 0 0 0,0 1-1 0 0,0 0 1 0 0,1-1 0 0 0,-1 1-1 0 0,1-1 1 0 0,0 1 0 0 0,-1 0-1 0 0,2-1 1 0 0,-1 1 0 0 0,0-1-1 0 0,1 1 1 0 0,0 0 0 0 0,-1-1-1 0 0,2 0 45 0 0,26-28-4621 0 0,-16 25-1266 0 0,-5 3-3519 0 0</inkml:trace>
  <inkml:trace contextRef="#ctx0" brushRef="#br0" timeOffset="11590.676">4113 711 2737 0 0,'0'0'1788'0'0,"0"0"-198"0"0,0 0 18 0 0,0 0 139 0 0,0 0-32 0 0,0 0-277 0 0,0 0-415 0 0,0 0-362 0 0,0 0-244 0 0,0 0-140 0 0,0 0-71 0 0,0 0-30 0 0,0 0-22 0 0,-16 11-24 0 0,-51 33-39 0 0,63-41-84 0 0,0 0 1 0 0,0 0-1 0 0,1 0 1 0 0,-1 1-1 0 0,1-1 1 0 0,0 1-1 0 0,0 0 1 0 0,0 0-1 0 0,0 0 0 0 0,0 0 1 0 0,1 0-1 0 0,0 0 1 0 0,0 1-1 0 0,0-1 1 0 0,-1 6-8 0 0,-1 2 1 0 0,3-10-10 0 0,0 0 0 0 0,0 1-1 0 0,0-1 1 0 0,0 0-1 0 0,1 1 1 0 0,-1-1-1 0 0,0 1 1 0 0,1-1 0 0 0,0 1-1 0 0,0 0 1 0 0,0-1-1 0 0,0 1 1 0 0,0-1-1 0 0,0 1 1 0 0,1-1 0 0 0,-1 1-1 0 0,1-1 1 0 0,0 1-1 0 0,-1-1 1 0 0,1 1-1 0 0,0-1 1 0 0,1 0 0 0 0,-1 0-1 0 0,0 1 1 0 0,1-1-1 0 0,-1 0 1 0 0,1 0 0 0 0,-1 0-1 0 0,1-1 1 0 0,1 2 9 0 0,2-1 131 0 0,0-2 0 0 0,-1 1 0 0 0,1 0 1 0 0,0-1-1 0 0,0 0 0 0 0,0 0 0 0 0,-1 0 0 0 0,1 0 1 0 0,0-1-1 0 0,0 0 0 0 0,-1 0 0 0 0,1 0 1 0 0,-1-1-1 0 0,1 1 0 0 0,-1-1 0 0 0,1 0 1 0 0,-1-1-1 0 0,0 1 0 0 0,0-1 0 0 0,0 1 0 0 0,0-1 1 0 0,-1-1-1 0 0,1 1 0 0 0,-1 0 0 0 0,1-2-131 0 0,72-100 1785 0 0,-66 86-1679 0 0,-1-2-1 0 0,-1 1 1 0 0,0-1 0 0 0,-2 0 0 0 0,-1-1-1 0 0,0 0 1 0 0,-1 1 0 0 0,-2-1 0 0 0,0-1-1 0 0,-2-15-105 0 0,1 29-17 0 0,0 0-1 0 0,-1 1 0 0 0,-1-1 0 0 0,1 0 0 0 0,-1 0 0 0 0,-1 1 1 0 0,0-1-1 0 0,0 1 0 0 0,0-1 0 0 0,-1 1 0 0 0,0 0 1 0 0,-1 0-1 0 0,0 0 0 0 0,0 0 0 0 0,-1 1 0 0 0,0-1 1 0 0,0 1-1 0 0,-1 1 0 0 0,0-1 0 0 0,-5-4 18 0 0,9 9-24 0 0,0 1 0 0 0,0-1-1 0 0,0 1 1 0 0,0 0 0 0 0,-1 0-1 0 0,1 0 1 0 0,0 0 0 0 0,-1 0-1 0 0,1 0 1 0 0,0 0 0 0 0,-1 1-1 0 0,1 0 1 0 0,-1-1 0 0 0,0 1-1 0 0,1 0 1 0 0,-1 0 0 0 0,1 0-1 0 0,-1 0 1 0 0,1 1 0 0 0,-1-1-1 0 0,1 1 1 0 0,-1-1 0 0 0,1 1-1 0 0,0 0 1 0 0,-1 0 0 0 0,1 0-1 0 0,0 0 1 0 0,0 1 0 0 0,-1-1-1 0 0,1 1 1 0 0,0-1 0 0 0,0 1-1 0 0,1-1 1 0 0,-1 1 0 0 0,0 0 0 0 0,1 0-1 0 0,-1 0 1 0 0,1 0 0 0 0,-1 1 24 0 0,-44 94-232 0 0,42-82 232 0 0,1 1-1 0 0,1 0 1 0 0,1-1-1 0 0,0 1 1 0 0,1 0-1 0 0,0 0 1 0 0,2 0 0 0 0,0 0-1 0 0,0-1 1 0 0,2 1-1 0 0,0-1 1 0 0,1 0-1 0 0,0 0 1 0 0,1 0 0 0 0,1 0-1 0 0,0-1 1 0 0,1 0-1 0 0,0-1 1 0 0,5 6 0 0 0,-6-10-19 0 0,0 1 0 0 0,0-1-1 0 0,0-1 1 0 0,1 1 0 0 0,1-1 0 0 0,-1-1 0 0 0,1 0 0 0 0,0 0 0 0 0,1 0-1 0 0,0-1 1 0 0,0-1 0 0 0,0 0 0 0 0,1 0 0 0 0,0-1 0 0 0,0 0-1 0 0,0-1 1 0 0,0 0 0 0 0,0-1 0 0 0,11 1 19 0 0,14-12-3323 0 0,-16-8-5197 0 0,-14 10 560 0 0</inkml:trace>
  <inkml:trace contextRef="#ctx0" brushRef="#br0" timeOffset="11888.94">4577 575 6857 0 0,'0'0'2081'0'0,"0"0"-221"0"0,0 0 101 0 0,0 0 87 0 0,0 0-166 0 0,0 0-415 0 0,0 0-480 0 0,-23 32-336 0 0,-70 103-213 0 0,12-4 369 0 0,78-123-928 0 0,-1 0 0 0 0,1 0-1 0 0,0 0 1 0 0,0 1 0 0 0,1-1 0 0 0,0 1-1 0 0,1 0 1 0 0,0-1 0 0 0,0 1 0 0 0,1 0-1 0 0,0-1 1 0 0,1 8 121 0 0,3-12-1715 0 0,6-3-7699 0 0,-8-1 6088 0 0,0 0-1803 0 0</inkml:trace>
  <inkml:trace contextRef="#ctx0" brushRef="#br0" timeOffset="12141.136">4319 590 12667 0 0,'0'0'1883'0'0,"0"0"-644"0"0,0 0-224 0 0,0 0-57 0 0,0 0-72 0 0,0 0-157 0 0,0 0-179 0 0,0 0-103 0 0,0 0-75 0 0,0 0-25 0 0,0 0-11 0 0,0 0-32 0 0,0 0-22 0 0,27 21-64 0 0,84 67-69 0 0,42 12-414 0 0,-104-80-2094 0 0,-28-15-2819 0 0,-1-1-5499 0 0,-14-3 6774 0 0</inkml:trace>
  <inkml:trace contextRef="#ctx0" brushRef="#br0" timeOffset="12490.642">4798 674 1256 0 0,'0'0'1922'0'0,"0"0"-128"0"0,0 0 78 0 0,0 0 35 0 0,0 0-181 0 0,0 0-315 0 0,0 0-376 0 0,0 0-335 0 0,0 0-257 0 0,0 0-167 0 0,0 0-122 0 0,0 0-67 0 0,-21 27-42 0 0,-64 81-66 0 0,60-58-87 0 0,25-43 59 0 0,0-5 43 0 0,0 1 1 0 0,-1-1-1 0 0,1 1 1 0 0,0-1 0 0 0,0 1-1 0 0,0-1 1 0 0,1 1-1 0 0,-1-1 1 0 0,0 0-1 0 0,1 1 1 0 0,0-1 0 0 0,0 1-1 0 0,-1-1 1 0 0,1 0-1 0 0,1 0 1 0 0,-1 1-1 0 0,0-1 1 0 0,0 0-1 0 0,1 0 1 0 0,-1 0 0 0 0,1 0-1 0 0,0-1 1 0 0,0 1-1 0 0,0 0 1 0 0,-1-1-1 0 0,1 1 1 0 0,1-1 0 0 0,-1 1-1 0 0,0-1 1 0 0,0 0-1 0 0,0 0 1 0 0,1 0-1 0 0,-1 0 1 0 0,0-1-1 0 0,1 1 1 0 0,-1-1 0 0 0,1 1-1 0 0,-1-1 1 0 0,3 0 5 0 0,3 0 176 0 0,1 0 1 0 0,-1 0-1 0 0,1-1 1 0 0,-1 0 0 0 0,0 0-1 0 0,1-1 1 0 0,-1 0-1 0 0,0-1 1 0 0,0 0 0 0 0,-1 0-1 0 0,1 0 1 0 0,0-1-1 0 0,-1 0 1 0 0,0-1-1 0 0,0 0 1 0 0,0 0 0 0 0,-1 0-1 0 0,0-1 1 0 0,0 0-1 0 0,0 0 1 0 0,-1-1-1 0 0,1 0-176 0 0,11-15 479 0 0,-1 0 0 0 0,-1-2 0 0 0,-1 0 0 0 0,-1 0 0 0 0,-1-1 0 0 0,0-5-479 0 0,5-9 147 0 0,-8 22-171 0 0,-1 0-1 0 0,-1 0 1 0 0,0-1-1 0 0,-2 0 1 0 0,0 0-1 0 0,-1-1 1 0 0,0 1-1 0 0,-2-1 1 0 0,0 0-1 0 0,-1 1 1 0 0,-1-13 24 0 0,-1 26-39 0 0,0 1 1 0 0,0 0-1 0 0,0 0 1 0 0,0-1-1 0 0,0 1 0 0 0,-1 0 1 0 0,0 0-1 0 0,0 1 1 0 0,0-1-1 0 0,0 0 1 0 0,-1 1-1 0 0,0-1 1 0 0,1 1-1 0 0,-1 0 0 0 0,0-1 1 0 0,0 1-1 0 0,-1 1 1 0 0,1-1-1 0 0,-1 1 1 0 0,1-1-1 0 0,-1 1 0 0 0,0 0 1 0 0,0 0-1 0 0,0 0 1 0 0,0 1-1 0 0,0 0 1 0 0,0 0-1 0 0,-1 0 1 0 0,1 0-1 0 0,0 0 0 0 0,0 1 1 0 0,-1 0-1 0 0,1 0 1 0 0,-1 0-1 0 0,1 0 1 0 0,0 1-1 0 0,0-1 0 0 0,-1 1 1 0 0,1 0-1 0 0,0 1 1 0 0,0-1-1 0 0,0 1 1 0 0,0 0-1 0 0,0 0 1 0 0,0 0-1 0 0,1 0 0 0 0,-2 1 39 0 0,-4 4-94 0 0,0-1 0 0 0,1 1 0 0 0,0 1 0 0 0,0-1 0 0 0,0 1 0 0 0,1 1 0 0 0,0 0 0 0 0,1 0 0 0 0,0 0 0 0 0,0 0 0 0 0,1 1 0 0 0,0 0 0 0 0,1 0 0 0 0,0 1 0 0 0,0-1 0 0 0,1 1 0 0 0,1 0 0 0 0,0 0 0 0 0,0 0 0 0 0,1 8 94 0 0,6 37-2663 0 0,10-21-4649 0 0,-6-23 106 0 0</inkml:trace>
  <inkml:trace contextRef="#ctx0" brushRef="#br0" timeOffset="13035.088">5105 608 3793 0 0,'0'0'804'0'0,"0"0"-39"0"0,0 0 301 0 0,0 0 198 0 0,0 0-70 0 0,0 0-285 0 0,0 0-338 0 0,0 0-223 0 0,0 0-112 0 0,0 0-70 0 0,0 0-40 0 0,0 0-4 0 0,-7 31 14 0 0,-22 96 49 0 0,30-81 226 0 0,3-44-290 0 0,-1 1 34 0 0,0-1 0 0 0,1 0 1 0 0,-1 0-1 0 0,1 0 0 0 0,-1-1 0 0 0,1 1 0 0 0,0-1 0 0 0,0 0 0 0 0,0 0 0 0 0,-1 0 0 0 0,1-1 1 0 0,0 1-1 0 0,0-1 0 0 0,0 0 0 0 0,0 0 0 0 0,0 0 0 0 0,0-1 0 0 0,0 1 0 0 0,0-1 1 0 0,0 0-1 0 0,0 0 0 0 0,-1 0 0 0 0,1-1 0 0 0,0 1 0 0 0,-1-1 0 0 0,1 0 0 0 0,0 0-155 0 0,4-3 351 0 0,1 0 0 0 0,-1-1 0 0 0,1 1 0 0 0,-1-2 0 0 0,-1 1 0 0 0,0-1 0 0 0,1 0 0 0 0,-2 0 0 0 0,1-1 0 0 0,1-4-351 0 0,54-87 2889 0 0,-58 185-3256 0 0,-21 254-1651 0 0,16-292 1660 0 0,-2 0 1 0 0,-2-1-1 0 0,-3 0 0 0 0,-1 0 1 0 0,-9 23 357 0 0,16-61 20 0 0,-1 0 0 0 0,0-1 0 0 0,0 1 0 0 0,-1 0 0 0 0,0-1 0 0 0,-1 0 0 0 0,1 0 0 0 0,-2 0 0 0 0,1-1 0 0 0,-1 1 0 0 0,0-1 0 0 0,-1-1 0 0 0,1 1 0 0 0,-1-1 0 0 0,-1 0 0 0 0,1-1 0 0 0,-1 0 0 0 0,0 0 0 0 0,0 0 0 0 0,0-1 0 0 0,-1-1-20 0 0,-61 9 419 0 0,68-11-394 0 0,0-1-1 0 0,0-1 1 0 0,0 1-1 0 0,0 0 1 0 0,0 0 0 0 0,0-1-1 0 0,1 1 1 0 0,-1-1-1 0 0,0 1 1 0 0,0-1 0 0 0,0 0-1 0 0,1 0 1 0 0,-1 0-1 0 0,0 0 1 0 0,1 0 0 0 0,-1 0-1 0 0,1 0 1 0 0,-1-1-1 0 0,1 1 1 0 0,0 0 0 0 0,0-1-1 0 0,-1 1 1 0 0,1-1-1 0 0,0 0 1 0 0,0 1 0 0 0,0-1-1 0 0,1 0 1 0 0,-1 0-1 0 0,0 1 1 0 0,1-1 0 0 0,-1 0-1 0 0,1 0 1 0 0,-1 0-1 0 0,1 0 1 0 0,0-1-25 0 0,0-5 21 0 0,0 0-1 0 0,1 0 1 0 0,0 0 0 0 0,1 1-1 0 0,-1-1 1 0 0,1 0 0 0 0,1 1-1 0 0,0 0 1 0 0,0-1-1 0 0,0 1 1 0 0,1 0 0 0 0,0 0-1 0 0,0 1 1 0 0,1-1 0 0 0,0 1-1 0 0,0 0 1 0 0,6-5-21 0 0,112-89 189 0 0,-86 73-153 0 0,105-57-283 0 0,-110 72-3412 0 0,1 2-3736 0 0,-27 10-2211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37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74 154 0 0 0,'0'0'689'0'0,"0"0"-502"0"0,0 0-467 0 0,0 0-36 0 0,0 0 227 0 0,0 0 353 0 0,0 0 351 0 0,0 0 247 0 0,0 0 197 0 0,0 0 90 0 0,0 0-20 0 0,6 4-75 0 0,4 4-399 0 0,1-1 1 0 0,1-1-1 0 0,-1 1 1 0 0,1-2 0 0 0,0 0-1 0 0,0 0 1 0 0,0-1-1 0 0,1-1 1 0 0,-1 0 0 0 0,1-1-1 0 0,0 0 1 0 0,6 0-656 0 0,17-2 688 0 0,-1-1 0 0 0,0-2-1 0 0,0-1 1 0 0,0-2 0 0 0,0-1 0 0 0,14-6-688 0 0,5-8 433 0 0,-1-2 0 0 0,-1-3 0 0 0,-1-2-1 0 0,6-6-432 0 0,14-17 535 0 0,-73 85-1327 0 0,-77 388 861 0 0,37-116 351 0 0,5 113-420 0 0,34-124 24 0 0,20-208 24 0 0,-5-94 2440 0 0,-11-6-2345 0 0,1 0 1 0 0,-2 0 0 0 0,0 0 0 0 0,0 1 0 0 0,-2-1 0 0 0,1 0 0 0 0,-1 1 0 0 0,-1-1-1 0 0,-3-7-143 0 0,-46-106 379 0 0,45 114-400 0 0,-1 1 0 0 0,0 0 0 0 0,-1 1 0 0 0,0 0 0 0 0,-1 0 0 0 0,0 1 0 0 0,-1 0 0 0 0,0 1 0 0 0,0 0 0 0 0,-1 1 0 0 0,0 0 0 0 0,0 0 0 0 0,0 2 0 0 0,-1 0 0 0 0,0 0 0 0 0,0 1 0 0 0,-1 0 21 0 0,-144-8-658 0 0,138 11 543 0 0,0 2 1 0 0,0 0-1 0 0,0 1 0 0 0,1 1 0 0 0,-1 1 0 0 0,0 1 0 0 0,1 0 0 0 0,0 1 0 0 0,1 2 0 0 0,-1 0 0 0 0,1 0 0 0 0,-15 12 115 0 0,8 19-4117 0 0,31-10-7649 0 0,-2-24 5530 0 0</inkml:trace>
  <inkml:trace contextRef="#ctx0" brushRef="#br0" timeOffset="426.302">317 839 6425 0 0,'0'0'3126'0'0,"0"0"-2112"0"0,0 0-809 0 0,0 0 143 0 0,0 0 327 0 0,0 0 119 0 0,0 0-41 0 0,0 0-122 0 0,0 0-134 0 0,35-10-83 0 0,114-31-14 0 0,163-44 2236 0 0,-115 23-1557 0 0,-195 62-1077 0 0,-1 1-1 0 0,0-1 1 0 0,1 1-1 0 0,-1 0 1 0 0,0 0-1 0 0,1 0 1 0 0,-1 0-1 0 0,0 0 1 0 0,0 0-1 0 0,0 0 1 0 0,0 0-1 0 0,0 0 1 0 0,0 0-1 0 0,0 1 1 0 0,0-1-1 0 0,-1 0 1 0 0,1 1-1 0 0,0-1 1 0 0,-1 1-1 0 0,1-1 1 0 0,-1 1-1 0 0,1-1 0 0 0,-1 1 1 0 0,0-1-1 0 0,0 1 1 0 0,0-1-1 0 0,0 1 1 0 0,0-1-1 0 0,0 1 1 0 0,0-1-1 0 0,0 1 1 0 0,0-1-1 0 0,-1 1 1 0 0,1-1-1 0 0,-1 1 1 0 0,1-1-1 0 0,-1 1 1 0 0,0-1-2 0 0,1 12 78 0 0,-12 206 1021 0 0,-1-30-5328 0 0,15-182-4235 0 0,1-6 926 0 0</inkml:trace>
  <inkml:trace contextRef="#ctx0" brushRef="#br0" timeOffset="4208.349">1444 990 0 0 0,'0'0'988'0'0,"0"0"302"0"0,0 0 195 0 0,0 0 38 0 0,0 0-180 0 0,0 0-288 0 0,0 0-279 0 0,0 0-255 0 0,0 0-176 0 0,-7 0-98 0 0,-22 1-94 0 0,27 0-130 0 0,-1 0 0 0 0,1 0 0 0 0,-1 1-1 0 0,1-1 1 0 0,0 1 0 0 0,0-1 0 0 0,-1 1 0 0 0,1 0 0 0 0,0 0-1 0 0,0 0 1 0 0,1 0 0 0 0,-1 0 0 0 0,0 1 0 0 0,1-1-1 0 0,-1 0 1 0 0,1 1 0 0 0,0-1 0 0 0,0 1 0 0 0,0-1 0 0 0,-1 3-23 0 0,1-1 27 0 0,-11 21 67 0 0,2 0-1 0 0,1 1 1 0 0,1 0-1 0 0,1 0 1 0 0,1 0-1 0 0,2 1 1 0 0,1 0-1 0 0,0 0 1 0 0,2 0-1 0 0,2 19-93 0 0,0-41 39 0 0,0-1 0 0 0,-1 0 0 0 0,1 1 1 0 0,1-1-1 0 0,-1 0 0 0 0,0 0 0 0 0,1 0 0 0 0,0 0 0 0 0,0 0 0 0 0,0 0 0 0 0,1 0 0 0 0,-1 0 1 0 0,1-1-1 0 0,0 0 0 0 0,0 1 0 0 0,0-1 0 0 0,0 0 0 0 0,1 0 0 0 0,-1-1 0 0 0,1 1 1 0 0,0-1-1 0 0,1 1-39 0 0,1 0 216 0 0,-1-1 0 0 0,1 0 0 0 0,-1 0 0 0 0,1-1 0 0 0,0 0 0 0 0,0 0 0 0 0,0 0 0 0 0,-1 0 0 0 0,1-1 1 0 0,0 0-1 0 0,0 0 0 0 0,0-1 0 0 0,0 0 0 0 0,0 0 0 0 0,-1 0 0 0 0,1-1 0 0 0,0 1 0 0 0,-1-2 0 0 0,1 1 0 0 0,-1 0 0 0 0,0-1 0 0 0,0 0 1 0 0,0 0-1 0 0,0-1 0 0 0,1 0-216 0 0,5-6 162 0 0,0-1 1 0 0,-1 0-1 0 0,0 0 0 0 0,-1-1 1 0 0,0-1-1 0 0,-1 0 1 0 0,-1 0-1 0 0,1 0 1 0 0,-2-1-1 0 0,0 0 1 0 0,-1 0-1 0 0,0 0 0 0 0,-1-1 1 0 0,-1 0-1 0 0,0 1 1 0 0,-1-1-1 0 0,-1 0 1 0 0,0-1-1 0 0,-1 1 0 0 0,-1-7-162 0 0,-1 15-183 0 0,0-1-1 0 0,0 1 1 0 0,0-1-1 0 0,-1 1 0 0 0,0 0 1 0 0,-1 0-1 0 0,1 0 1 0 0,-1 0-1 0 0,-1 1 0 0 0,1-1 1 0 0,-1 1-1 0 0,0 0 0 0 0,-1 0 1 0 0,1 1-1 0 0,-1 0 1 0 0,0 0-1 0 0,0 0 0 0 0,-1 1 1 0 0,0 0-1 0 0,1 0 1 0 0,-1 1-1 0 0,-1-1 0 0 0,1 1 1 0 0,0 1-1 0 0,-2-1 184 0 0,4 2-741 0 0,-1 0-1 0 0,1 0 0 0 0,0 0 1 0 0,0 1-1 0 0,-1 0 1 0 0,1 0-1 0 0,-1 0 1 0 0,1 1-1 0 0,0 0 0 0 0,-1 0 1 0 0,1 0-1 0 0,0 0 1 0 0,0 1-1 0 0,0 0 1 0 0,0 0-1 0 0,0 0 0 0 0,-4 3 742 0 0,-2 7-3459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32.5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0 0 0 0,'0'0'321'0'0,"0"0"-45"0"0,0 0 126 0 0,0 0 461 0 0,0 0 557 0 0,0 0 371 0 0,0 0 67 0 0,0 0-162 0 0,0 0-264 0 0,0 0-269 0 0,6 10-217 0 0,43 91 1851 0 0,-15 113 151 0 0,-33 75-1750 0 0,0-287-1157 0 0,1 0 0 0 0,-1-1 0 0 0,1 1 1 0 0,-1 0-1 0 0,1-1 0 0 0,0 1 0 0 0,-1-1 1 0 0,1 0-1 0 0,0 0 0 0 0,0 1 0 0 0,0-1 0 0 0,0 0 1 0 0,0-1-1 0 0,1 1 0 0 0,-1 0 0 0 0,0-1 1 0 0,0 1-1 0 0,0-1 0 0 0,1 0 0 0 0,-1 1 0 0 0,0-1 1 0 0,1 0-1 0 0,-1 0 0 0 0,0-1 0 0 0,0 1 1 0 0,1 0-1 0 0,-1-1 0 0 0,0 0 0 0 0,0 1 0 0 0,0-1 1 0 0,0 0-1 0 0,0 0 0 0 0,0 0 0 0 0,0 0 1 0 0,1-1-42 0 0,-1 1 2 0 0,26-7 251 0 0,139-24 192 0 0,186 2 248 0 0,-230 15-437 0 0,465-40 546 0 0,-196 33-583 0 0,12-18-219 0 0,134-23 222 0 0,-395 23 9 0 0,-92 32-62 0 0,4 5-58 0 0,-54 3-80 0 0,-1 0 30 0 0,0 0 31 0 0,0 0 42 0 0,0 0 32 0 0,0 0 30 0 0,0 0 38 0 0,0 0 14 0 0,-16-16 491 0 0,5 7-661 0 0,1-1 1 0 0,-1-1 0 0 0,2 0-1 0 0,0 0 1 0 0,0-1 0 0 0,1 0-1 0 0,0-1 1 0 0,1 0 0 0 0,1 0-1 0 0,-3-7-78 0 0,-16-75-596 0 0,24 92-879 0 0,1 2-1676 0 0,1 0-3925 0 0,-1 1-4349 0 0</inkml:trace>
  <inkml:trace contextRef="#ctx0" brushRef="#br0" timeOffset="676.934">1628 693 2561 0 0,'0'0'1204'0'0,"0"0"-73"0"0,0 0 54 0 0,0 0 253 0 0,0 0 266 0 0,0 0 50 0 0,0 0-134 0 0,0 0-227 0 0,0 0-289 0 0,0 0-236 0 0,0 0-186 0 0,0 0-108 0 0,-23 36-58 0 0,-72 117-37 0 0,51-52 335 0 0,-35 127 191 0 0,-22-28-673 0 0,79-164-198 0 0,21-36-114 0 0,1 0 2 0 0,0 0 5 0 0,0 0 14 0 0,0 0 26 0 0,0 0 36 0 0,27-38 729 0 0,131-208-135 0 0,53-43-634 0 0,-184 255-58 0 0,-22 25-4 0 0,1 1 0 0 0,1-1 0 0 0,0 1 0 0 0,0 1 0 0 0,0-1-1 0 0,1 1 1 0 0,0 1 0 0 0,0 0 0 0 0,1 0 0 0 0,0 0 0 0 0,0 1 0 0 0,4-2-1 0 0,-11 8-4 0 0,0 0 1 0 0,0 0-1 0 0,-1 0 0 0 0,1 0 1 0 0,-1 1-1 0 0,1-1 1 0 0,-1 0-1 0 0,1 1 0 0 0,-1-1 1 0 0,0 1-1 0 0,0-1 0 0 0,1 1 1 0 0,-1 0-1 0 0,0-1 0 0 0,-1 1 1 0 0,1 0-1 0 0,0 0 0 0 0,0 0 1 0 0,-1 0-1 0 0,1 0 0 0 0,-1-1 1 0 0,0 1-1 0 0,1 0 0 0 0,-1 1 4 0 0,0-2 1 0 0,63 241 425 0 0,11-21-145 0 0,-70-159-246 0 0,-4-61-120 0 0,0-1-55 0 0,0 0-81 0 0,0 0-92 0 0,0 0-79 0 0,-2-48-8202 0 0,-12 15-3802 0 0,10 25 11496 0 0</inkml:trace>
  <inkml:trace contextRef="#ctx0" brushRef="#br0" timeOffset="919.372">1304 1208 2505 0 0,'0'0'1807'0'0,"0"0"-308"0"0,0 0 82 0 0,0 0 448 0 0,0 0 283 0 0,0 0-74 0 0,0 0-375 0 0,0 0-413 0 0,0 0-303 0 0,35-3-223 0 0,113-11-156 0 0,11-9 820 0 0,-57 10-1023 0 0,5-1-968 0 0,-37 7-3561 0 0,-53 4-2507 0 0,-7-1-4927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41.27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 75 0 0 0,'0'0'468'0'0,"0"0"779"0"0,0 0 336 0 0,0 0 216 0 0,0 0 131 0 0,0 0-31 0 0,0 0-159 0 0,0 0-241 0 0,0 0-304 0 0,0 0-289 0 0,-1-4-215 0 0,-4-11-174 0 0,4 11-110 0 0,1 4-73 0 0,0 19 631 0 0,33 195 1038 0 0,-13-123-1651 0 0,-13-54-240 0 0,1-1 1 0 0,1-1 0 0 0,3 0-1 0 0,0 0 1 0 0,7 8-113 0 0,10-17 369 0 0,-10-25 907 0 0,45-20-1005 0 0,13 15-223 0 0,0 3 0 0 0,-1 3 0 0 0,57 11-48 0 0,86-13 213 0 0,192-51 490 0 0,162-3-388 0 0,-312 28-252 0 0,504-52 154 0 0,-171 34-29 0 0,-443 19-113 0 0,140-9 7 0 0,-35 19-62 0 0,-65 0-48 0 0,-158 16 237 0 0,-29-95 1275 0 0,25-22-1554 0 0,-20 91-240 0 0,0 0-2102 0 0,-1 13-6979 0 0,-8 11-2277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42.2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408 22 0 0 0,'0'0'689'0'0,"0"0"889"0"0,0 0 147 0 0,0 0-126 0 0,0 0-82 0 0,0 0-67 0 0,1-3-34 0 0,5-16 1251 0 0,-5 39 2196 0 0,3 13-2991 0 0,1 14-1530 0 0,2 250 594 0 0,-20-227-918 0 0,6-54 1367 0 0,1-8-5697 0 0,3-27-9778 0 0,4 11 11022 0 0,1 1 2481 0 0</inkml:trace>
  <inkml:trace contextRef="#ctx0" brushRef="#br0" timeOffset="348.407">1 100 0 0 0,'0'0'976'0'0,"0"0"274"0"0,0 0 49 0 0,0 0 202 0 0,0 0 360 0 0,0 0 158 0 0,0 0-164 0 0,0 0-351 0 0,0 0-326 0 0,0 0-199 0 0,0 0-96 0 0,0 0-62 0 0,36-7-41 0 0,113-18-58 0 0,134 1 1753 0 0,-71 2-2204 0 0,-134 15-1046 0 0,-45 7-5679 0 0,-33 1 1888 0 0,0 2 1706 0 0,0-3 2229 0 0,0 3-4457 0 0</inkml:trace>
  <inkml:trace contextRef="#ctx0" brushRef="#br0" timeOffset="819.88">78 553 728 0 0,'0'0'2266'0'0,"0"0"-807"0"0,0 0-297 0 0,0 0 294 0 0,0 0 343 0 0,0 0 149 0 0,0 0-129 0 0,0 0-320 0 0,0 0-300 0 0,36-5-225 0 0,114-13-175 0 0,42-18 1172 0 0,-18 2-1764 0 0,-79 16-5389 0 0,-80 15 83 0 0,-5 2-3906 0 0</inkml:trace>
  <inkml:trace contextRef="#ctx0" brushRef="#br0" timeOffset="1488.862">1026 394 0 0 0,'0'0'1315'0'0,"0"0"453"0"0,0 0 206 0 0,0 0-26 0 0,0 0-139 0 0,0 0-281 0 0,0 0-304 0 0,0 0-261 0 0,0 0-196 0 0,0 0-117 0 0,0 0-72 0 0,0 0-77 0 0,-14-4-65 0 0,-42-13-54 0 0,55 16-356 0 0,0 1 0 0 0,-1-1 0 0 0,1 1 0 0 0,-1-1-1 0 0,1 1 1 0 0,0 0 0 0 0,-1 0 0 0 0,1-1 0 0 0,-1 1-1 0 0,1 0 1 0 0,-1 1 0 0 0,1-1 0 0 0,-1 0 0 0 0,1 0 0 0 0,0 0-1 0 0,-1 1 1 0 0,1-1 0 0 0,-1 1 0 0 0,1-1 0 0 0,0 1-1 0 0,0 0 1 0 0,-1-1 0 0 0,1 1 0 0 0,0 0 0 0 0,0 0-1 0 0,0 0 1 0 0,0 0 0 0 0,0 0 0 0 0,-1 0-26 0 0,-4 5 93 0 0,1-3-87 0 0,-1 1-1 0 0,0 0 1 0 0,1 0 0 0 0,0 1-1 0 0,0 0 1 0 0,1-1-1 0 0,-1 1 1 0 0,1 1 0 0 0,0-1-1 0 0,0 1 1 0 0,1 0 0 0 0,0 0-1 0 0,0 0 1 0 0,0 0 0 0 0,1 0-1 0 0,-1 0 1 0 0,2 1 0 0 0,-1 0-1 0 0,1-1 1 0 0,0 1 0 0 0,0 0-1 0 0,0-1 1 0 0,1 1 0 0 0,1 0-1 0 0,-1 2-5 0 0,2-5-41 0 0,0 0-1 0 0,1 0 0 0 0,-1 0 1 0 0,1-1-1 0 0,0 1 0 0 0,0-1 1 0 0,0 1-1 0 0,1-1 0 0 0,-1 0 1 0 0,1 0-1 0 0,-1 0 0 0 0,1-1 1 0 0,0 1-1 0 0,0-1 1 0 0,0 0-1 0 0,1 0 0 0 0,-1 0 1 0 0,0-1-1 0 0,1 0 0 0 0,-1 0 1 0 0,1 0-1 0 0,-1 0 0 0 0,1 0 1 0 0,0-1-1 0 0,-1 0 0 0 0,1 0 1 0 0,3-1 41 0 0,38-5-3105 0 0,-9-10-3768 0 0,-25 9 3212 0 0,-5 6 1598 0 0</inkml:trace>
  <inkml:trace contextRef="#ctx0" brushRef="#br0" timeOffset="1968.379">1135 567 0 0 0,'0'0'1307'0'0,"0"0"528"0"0,0 0 436 0 0,0 0 218 0 0,0 0-130 0 0,0 0-337 0 0,0 0-379 0 0,0 0-354 0 0,0 0-267 0 0,0 0-185 0 0,0 0-118 0 0,8-5-108 0 0,65-63 979 0 0,14-43 101 0 0,-86 111-1693 0 0,1-1 0 0 0,-1 1 1 0 0,0 0-1 0 0,0 0 1 0 0,0-1-1 0 0,0 1 0 0 0,0 0 1 0 0,1 0-1 0 0,-1 0 1 0 0,0 0-1 0 0,0 1 1 0 0,0-1-1 0 0,0 0 0 0 0,0 0 1 0 0,1 1-1 0 0,-1-1 1 0 0,0 1-1 0 0,0-1 0 0 0,0 1 1 0 0,0-1-1 0 0,0 1 1 0 0,0-1-1 0 0,0 1 0 0 0,0 0 1 0 0,-1 0-1 0 0,1-1 1 0 0,0 1-1 0 0,0 0 0 0 0,-1 0 1 0 0,1 0-1 0 0,0 0 1 0 0,-1 0-1 0 0,1 0 1 0 0,-1 0-1 0 0,1 0 0 0 0,-1 0 1 0 0,1 0-1 0 0,-1 1 1 0 0,0-1-1 0 0,0 0 0 0 0,1 0 1 0 0,-1 0-1 0 0,0 0 1 0 0,0 0-1 0 0,0 1 0 0 0,0-1 1 0 0,-1 0-1 0 0,1 0 1 0 0,0 0 1 0 0,15 31-40 0 0,-12-31 55 0 0,0 0-1 0 0,0-1 0 0 0,0 1 0 0 0,1-1 1 0 0,-1 1-1 0 0,0-1 0 0 0,0 0 0 0 0,0 0 1 0 0,0 0-1 0 0,1-1 0 0 0,-1 1 0 0 0,0-1 1 0 0,0 1-1 0 0,0-1 0 0 0,0 0 0 0 0,0 0 1 0 0,0-1-1 0 0,0 1 0 0 0,-1-1 0 0 0,1 1 1 0 0,0-1-1 0 0,-1 0 0 0 0,1 0 0 0 0,1-2-14 0 0,18-8 72 0 0,45-21-19 0 0,-32 25-149 0 0,-30 44-1 0 0,-5-30 17 0 0,0-4 43 0 0,-1 0 0 0 0,1 1 1 0 0,0-1-1 0 0,0 0 1 0 0,0 0-1 0 0,0 0 0 0 0,0 0 1 0 0,1 0-1 0 0,-1 0 1 0 0,0 0-1 0 0,1 0 0 0 0,0 0 1 0 0,-1 0-1 0 0,1 0 1 0 0,0 0-1 0 0,0-1 1 0 0,0 1-1 0 0,0 0 0 0 0,0 0 1 0 0,1-1-1 0 0,-1 1 1 0 0,1-1-1 0 0,-1 1 0 0 0,1-1 1 0 0,-1 0-1 0 0,1 1 1 0 0,0-1-1 0 0,-1 0 0 0 0,1 0 1 0 0,0 0-1 0 0,0 0 1 0 0,0 0-1 0 0,0-1 0 0 0,1 1 37 0 0,15-1-3583 0 0,-6 0-4891 0 0,-10 0 15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55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51 645 2785 0 0,'0'0'2493'0'0,"0"0"-713"0"0,0 0-152 0 0,0 0 135 0 0,0 0 123 0 0,0 0-3 0 0,0 0-224 0 0,0 0-352 0 0,0 0-351 0 0,0 0-287 0 0,0 0-203 0 0,-5-1-113 0 0,4 0-331 0 0,0 1-1 0 0,0 0 1 0 0,-1 0 0 0 0,1 0-1 0 0,0 0 1 0 0,-1 0 0 0 0,1 0-1 0 0,0 0 1 0 0,0 0 0 0 0,-1 1-1 0 0,1-1 1 0 0,0 0 0 0 0,0 1-1 0 0,-1-1 1 0 0,1 1-1 0 0,0-1 1 0 0,0 1 0 0 0,0 0-1 0 0,0 0 1 0 0,0-1 0 0 0,0 1-1 0 0,0 0 1 0 0,0 0 0 0 0,0 0-1 0 0,0 0 1 0 0,0 0 0 0 0,1 0-1 0 0,-1 0 1 0 0,0 0 0 0 0,1 0-1 0 0,-1 1 1 0 0,1-1-1 0 0,-1 0 1 0 0,1 0 0 0 0,-1 1-1 0 0,1-1 1 0 0,0 0 0 0 0,0 0-1 0 0,0 1 1 0 0,0-1 0 0 0,0 0-1 0 0,0 1 1 0 0,0-1 0 0 0,0 0-1 0 0,0 0 1 0 0,0 1-1 0 0,1-1 1 0 0,-1 0-22 0 0,-4 19 82 0 0,1 0 0 0 0,1 0 0 0 0,1 0-1 0 0,0 0 1 0 0,1 0 0 0 0,2 0 0 0 0,0 0 0 0 0,1 0 0 0 0,1-1-1 0 0,0 1 1 0 0,2-1 0 0 0,0 0 0 0 0,2 0 0 0 0,8 17-82 0 0,-13-32 39 0 0,0 0 0 0 0,0 0 0 0 0,1-1 0 0 0,-1 1 1 0 0,1-1-1 0 0,0 0 0 0 0,0 0 0 0 0,0 0 0 0 0,0 0 1 0 0,0-1-1 0 0,1 0 0 0 0,-1 0 0 0 0,1 0 0 0 0,0 0 0 0 0,-1-1 1 0 0,1 1-1 0 0,0-1 0 0 0,0-1 0 0 0,0 1 0 0 0,0-1 1 0 0,0 1-1 0 0,0-1 0 0 0,-1-1 0 0 0,1 1 0 0 0,0-1 1 0 0,0 0-1 0 0,0 0 0 0 0,0 0 0 0 0,-1-1 0 0 0,1 1 0 0 0,0-1 1 0 0,-1-1-40 0 0,15-5 134 0 0,-1 0-1 0 0,0-2 1 0 0,0 0 0 0 0,-1-1 0 0 0,-1-1 0 0 0,0-1 0 0 0,5-4-134 0 0,174-191 340 0 0,-195 207-352 0 0,1 0 0 0 0,0 0 0 0 0,-1 1-1 0 0,1-1 1 0 0,0 0 0 0 0,0 1 0 0 0,0-1 0 0 0,-1 1 0 0 0,1-1 0 0 0,0 1 0 0 0,0-1 0 0 0,0 1 0 0 0,0-1-1 0 0,0 1 1 0 0,0 0 0 0 0,0-1 0 0 0,0 1 0 0 0,0 0 0 0 0,0 0 0 0 0,0 0 0 0 0,0 0 0 0 0,0 0 0 0 0,0 0-1 0 0,0 0 1 0 0,0 0 0 0 0,0 1 0 0 0,0-1 0 0 0,0 0 0 0 0,0 1 0 0 0,0-1 0 0 0,0 0 0 0 0,0 1 0 0 0,0-1-1 0 0,0 1 1 0 0,0-1 0 0 0,0 1 0 0 0,-1 0 0 0 0,1-1 0 0 0,0 1 0 0 0,0 0 0 0 0,-1 0 0 0 0,1-1 0 0 0,-1 1 0 0 0,1 0-1 0 0,0 0 1 0 0,-1 0 0 0 0,1 0 0 0 0,-1 0 0 0 0,0 0 0 0 0,1 0 0 0 0,-1 0 0 0 0,0 0 0 0 0,0 0 0 0 0,0 0-1 0 0,1 0 1 0 0,-1 0 0 0 0,0 0 0 0 0,0 0 0 0 0,-1 0 0 0 0,1 1 12 0 0,6 10 20 0 0,14 30-84 0 0,-18-34 65 0 0,0 1 1 0 0,1-1-1 0 0,0 0 1 0 0,1 0-1 0 0,0 0 1 0 0,0-1-1 0 0,1 1 0 0 0,0-1 1 0 0,0 0-1 0 0,1 0 1 0 0,-1-1-1 0 0,2 1 1 0 0,-1-1-1 0 0,1-1 1 0 0,-1 1-1 0 0,2-1 1 0 0,-1-1-1 0 0,0 1 1 0 0,1-1-1 0 0,0 0 1 0 0,0-1-1 0 0,0 0 1 0 0,8 2-2 0 0,-9-3 46 0 0,1-1 1 0 0,-1-1-1 0 0,1 1 1 0 0,0-1 0 0 0,-1 0-1 0 0,1-1 1 0 0,-1 0-1 0 0,1 0 1 0 0,-1-1-1 0 0,0 1 1 0 0,1-2 0 0 0,-1 1-1 0 0,0-1 1 0 0,0 0-1 0 0,-1 0 1 0 0,1-1-1 0 0,-1 0 1 0 0,1 0 0 0 0,-1-1-1 0 0,-1 0 1 0 0,1 0-1 0 0,0 0 1 0 0,-1-1-1 0 0,0 1 1 0 0,3-6-47 0 0,3-3 129 0 0,-1-1-1 0 0,0-1 1 0 0,-1 0-1 0 0,0 0 1 0 0,-2-1-1 0 0,0 0 1 0 0,-1 0-1 0 0,1-4-128 0 0,9-50-3455 0 0,-16 69 2152 0 0,0 0-584 0 0,2 2-9292 0 0,0 0 3203 0 0</inkml:trace>
  <inkml:trace contextRef="#ctx0" brushRef="#br0" timeOffset="244.022">1426 788 9962 0 0,'0'0'4033'0'0,"0"0"-3649"0"0,0 0-32 0 0,0 0 248 0 0,0 0 144 0 0,0 0-7 0 0,0 0-217 0 0,-62 192-304 0 0,62-177-192 0 0,0-1-96 0 0,0-6-152 0 0,5-1-192 0 0,1 0-417 0 0,-2-7-863 0 0,7 0-1417 0 0,-8 0-1672 0 0,1 0-1648 0 0</inkml:trace>
  <inkml:trace contextRef="#ctx0" brushRef="#br0" timeOffset="399.958">1222 299 15451 0 0,'0'0'4001'0'0,"0"0"-3521"0"0,0 0-448 0 0,0 0-136 0 0,0 0-72 0 0,0 0-240 0 0,0 0-80 0 0,0 0-144 0 0,0 0-296 0 0,0 0-441 0 0,0 0-1583 0 0,0 0-2153 0 0,0 0-2633 0 0</inkml:trace>
  <inkml:trace contextRef="#ctx0" brushRef="#br0" timeOffset="633.525">2159 45 13147 0 0,'0'0'855'0'0,"0"0"-250"0"0,0 0 37 0 0,0 0 246 0 0,0 0 135 0 0,0 0-40 0 0,0 0-233 0 0,0 0-248 0 0,-5 33-133 0 0,-18 106-89 0 0,14 29 647 0 0,9 284 345 0 0,0-258-5135 0 0,-9-194-8016 0 0,5-3 5378 0 0</inkml:trace>
  <inkml:trace contextRef="#ctx0" brushRef="#br0" timeOffset="895.602">1734 704 9250 0 0,'0'0'1079'0'0,"0"0"-282"0"0,0 0 134 0 0,0 0 213 0 0,0 0 67 0 0,0 0-144 0 0,0 0-196 0 0,36-8-137 0 0,118-23-90 0 0,19-12 776 0 0,144-48-1001 0 0,-227 54-1798 0 0,-33 8-3866 0 0,-37 19 1235 0 0,-4 5-3811 0 0</inkml:trace>
  <inkml:trace contextRef="#ctx0" brushRef="#br0" timeOffset="1231.713">2807 1 8490 0 0,'0'0'2404'0'0,"0"0"-1385"0"0,0 0-245 0 0,0 0 343 0 0,0 0 224 0 0,0 0 36 0 0,0 0-239 0 0,-8 38-306 0 0,-27 122-211 0 0,-36 197 953 0 0,68-337-1528 0 0,-2 1-27 0 0,1 0 0 0 0,0 0 0 0 0,2 1 0 0 0,0 0 1 0 0,2-1-1 0 0,0 1 0 0 0,1 0 0 0 0,1-1 0 0 0,2 1 0 0 0,0-1 0 0 0,1 0 1 0 0,1 0-1 0 0,2 5-19 0 0,-6-23 21 0 0,-1 0 0 0 0,1-1 0 0 0,0 1 0 0 0,0 0 0 0 0,0-1 0 0 0,0 1 0 0 0,0-1 0 0 0,0 0 0 0 0,1 0 0 0 0,-1 0 0 0 0,1 0 0 0 0,-1 0 0 0 0,1 0 0 0 0,0-1 0 0 0,0 1 0 0 0,0-1 0 0 0,0 0 0 0 0,0 0 0 0 0,0 0 0 0 0,0 0 0 0 0,0 0 0 0 0,0-1 0 0 0,1 0 0 0 0,-1 1 0 0 0,0-1 0 0 0,0 0 0 0 0,0 0 0 0 0,1-1 0 0 0,0 0-21 0 0,91-36 847 0 0,-71 25-839 0 0,36-20 71 0 0,-44 22-47 0 0,0 1-1 0 0,1 0 1 0 0,0 2-1 0 0,0-1 0 0 0,1 2 1 0 0,0 1-1 0 0,0 0 1 0 0,0 1-1 0 0,0 1 1 0 0,13-1-32 0 0,-27 6 16 0 0,0 0 1 0 0,0 0-1 0 0,0 0 1 0 0,0 0-1 0 0,-1 1 1 0 0,1-1-1 0 0,-1 1 1 0 0,1 0 0 0 0,-1 0-1 0 0,0 0 1 0 0,-1 1-1 0 0,1-1 1 0 0,0 1-1 0 0,-1-1 1 0 0,0 1 0 0 0,0 0-1 0 0,0 0 1 0 0,0 0-1 0 0,-1 0 1 0 0,1 0-1 0 0,-1 0 1 0 0,0 1-1 0 0,0-1 1 0 0,-1 0 0 0 0,1 1-1 0 0,-1-1 1 0 0,0 0-1 0 0,0 1 1 0 0,-1-1-1 0 0,1 0 1 0 0,-2 5-17 0 0,4 14 47 0 0,-2-20-71 0 0,1 0 1 0 0,-1-1 0 0 0,1 1-1 0 0,-1 0 1 0 0,1 0 0 0 0,0-1-1 0 0,0 1 1 0 0,0 0 0 0 0,0-1-1 0 0,1 1 1 0 0,-1-1 0 0 0,1 1-1 0 0,-1-1 1 0 0,1 0 0 0 0,0 0-1 0 0,0 0 1 0 0,0 0 0 0 0,0 0-1 0 0,0 0 1 0 0,1 0 0 0 0,-1 0 23 0 0,26 0-7719 0 0,-23-5 1141 0 0,-2-1-2035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2:16.60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161 929 1816 0 0,'0'0'2753'0'0,"0"0"-802"0"0,0 0-423 0 0,0 0 63 0 0,0 0 192 0 0,0 0 78 0 0,0 0-215 0 0,0 0-408 0 0,0 0-403 0 0,0 0-332 0 0,0 0-214 0 0,-3-2-115 0 0,-6-3 5 0 0,21 18 168 0 0,5 7 19 0 0,94 182 674 0 0,-93-163-1778 0 0,-1 1 0 0 0,-2 1 0 0 0,-2 1 0 0 0,7 38 738 0 0,-16-42-4250 0 0,-2-1-7417 0 0,-2-30 10636 0 0</inkml:trace>
  <inkml:trace contextRef="#ctx0" brushRef="#br0" timeOffset="428.123">0 947 0 0 0,'0'0'272'0'0,"0"0"550"0"0,0 0 68 0 0,0 0 156 0 0,0 0 270 0 0,0 0 137 0 0,0 0-93 0 0,0 0-227 0 0,0 0-200 0 0,0 0-92 0 0,22-32-83 0 0,71-102-76 0 0,-25 69 211 0 0,-53 57-727 0 0,2-2-24 0 0,1 0-1 0 0,1 1 0 0 0,0 1 0 0 0,0 1 1 0 0,0 1-1 0 0,1 0 0 0 0,0 1 0 0 0,0 2 0 0 0,0 0 1 0 0,13 0-142 0 0,-30 3 13 0 0,0 0 0 0 0,0 0 1 0 0,0 1-1 0 0,1 0 0 0 0,-1-1 1 0 0,0 1-1 0 0,0 0 0 0 0,0 1 1 0 0,-1-1-1 0 0,1 0 0 0 0,0 1 1 0 0,0 0-1 0 0,-1-1 0 0 0,1 1 1 0 0,-1 0-1 0 0,1 0 0 0 0,-1 1 1 0 0,0-1-1 0 0,0 0 0 0 0,0 1 1 0 0,0-1-1 0 0,-1 1 0 0 0,1 0 1 0 0,0-1-1 0 0,-1 1 0 0 0,0 0 1 0 0,0 0-1 0 0,0 0 0 0 0,0 0 1 0 0,0 0-1 0 0,-1 0 0 0 0,1 0 1 0 0,-1 1-1 0 0,0-1 0 0 0,0 0 1 0 0,0 3-14 0 0,-17 118 569 0 0,11-107-685 0 0,0-1-1 0 0,0 0 0 0 0,-2 0 1 0 0,0-1-1 0 0,0 0 0 0 0,-2 0 1 0 0,0-1-1 0 0,0 0 0 0 0,-1-1 1 0 0,-1 0-1 0 0,0-1 1 0 0,-1 0-1 0 0,-4 2 117 0 0,-1-8-2051 0 0,12-5-1240 0 0,-1-1-3760 0 0,7 0 5933 0 0</inkml:trace>
  <inkml:trace contextRef="#ctx0" brushRef="#br0" timeOffset="679.51">624 907 5081 0 0,'0'0'1482'0'0,"0"0"-297"0"0,0 0-110 0 0,0 0 29 0 0,0 0-73 0 0,0 0-244 0 0,0 0-311 0 0,0 0-228 0 0,-16 31-136 0 0,-47 98-78 0 0,46-67-46 0 0,18-53-4 0 0,0-5-5 0 0,-1 0 0 0 0,0-1 0 0 0,1 1 0 0 0,0 0 0 0 0,0 0 0 0 0,0-1 0 0 0,1 1 0 0 0,-1-1 0 0 0,1 1 0 0 0,0-1 0 0 0,-1 1 0 0 0,2-1 1 0 0,-1 0-1 0 0,0 0 0 0 0,1 0 0 0 0,-1 0 0 0 0,1-1 0 0 0,0 1 0 0 0,0-1 0 0 0,0 1 0 0 0,0-1 0 0 0,0 0 0 0 0,1 0 0 0 0,-1 0 0 0 0,1-1 0 0 0,-1 1 0 0 0,1-1 1 0 0,0 0-1 0 0,-1 0 0 0 0,1 0 0 0 0,0-1 0 0 0,0 1 0 0 0,0-1 21 0 0,1 0 94 0 0,0 0-1 0 0,-1 0 1 0 0,1-1 0 0 0,-1 1-1 0 0,1-1 1 0 0,-1 0 0 0 0,1-1-1 0 0,-1 1 1 0 0,0-1 0 0 0,1 0-1 0 0,-1 0 1 0 0,0 0 0 0 0,0 0-1 0 0,-1-1 1 0 0,1 0 0 0 0,0 0 0 0 0,-1 0-1 0 0,1 0 1 0 0,-1 0 0 0 0,2-4-94 0 0,4-4 390 0 0,0-1 1 0 0,-1 0 0 0 0,-1 0 0 0 0,0 0 0 0 0,-1-1 0 0 0,0 0-1 0 0,-1-1 1 0 0,0 1 0 0 0,-1-1 0 0 0,-1 0 0 0 0,0 0 0 0 0,-1 0 0 0 0,-1 0-1 0 0,0-1 1 0 0,-1-8-391 0 0,0 18 45 0 0,-1 0 1 0 0,0 0-1 0 0,0 0 0 0 0,0 0 0 0 0,-1 0 1 0 0,1 0-1 0 0,-1 0 0 0 0,0 1 0 0 0,-1-1 1 0 0,1 1-1 0 0,-1-1 0 0 0,0 1 0 0 0,0 0 1 0 0,0 0-1 0 0,-1 0 0 0 0,1 1 0 0 0,-1-1 1 0 0,-2-1-46 0 0,3 3-112 0 0,1 0 1 0 0,0 1 0 0 0,-1-1 0 0 0,1 1-1 0 0,-1 0 1 0 0,0 0 0 0 0,1 0 0 0 0,-1 0-1 0 0,0 0 1 0 0,0 0 0 0 0,0 1 0 0 0,0-1-1 0 0,1 1 1 0 0,-1 0 0 0 0,0 0 0 0 0,0 0 0 0 0,0 0-1 0 0,0 0 1 0 0,0 1 0 0 0,0-1 0 0 0,-2 2 111 0 0,-11 10-3700 0 0,8 0-3147 0 0,4-5-717 0 0</inkml:trace>
  <inkml:trace contextRef="#ctx0" brushRef="#br0" timeOffset="992.263">934 833 9298 0 0,'0'0'1662'0'0,"0"0"-467"0"0,0 0-141 0 0,0 0 5 0 0,0 0-94 0 0,0 0-243 0 0,0 0-295 0 0,0 0-181 0 0,0 0-66 0 0,0 0-32 0 0,0 0-36 0 0,0 0-14 0 0,0 0-23 0 0,4 17-20 0 0,17 80-14 0 0,-5-61-609 0 0,-11-30-3461 0 0,1-4-3949 0 0,-5-2 3216 0 0</inkml:trace>
  <inkml:trace contextRef="#ctx0" brushRef="#br0" timeOffset="1198.756">739 542 0 0 0,'0'0'0'0'0,"0"0"0"0"0,0 0 0 0 0,0 0 0 0 0</inkml:trace>
  <inkml:trace contextRef="#ctx0" brushRef="#br0" timeOffset="1665.96">1136 877 3113 0 0,'0'0'1453'0'0,"0"0"-71"0"0,0 0 282 0 0,0 0 267 0 0,0 0-22 0 0,0 0-329 0 0,0 0-406 0 0,0 0-279 0 0,0 0-157 0 0,0 0-119 0 0,0 0-103 0 0,0 0-81 0 0,0 0-62 0 0,2-30-38 0 0,7-134 200 0 0,3 97-130 0 0,-11 68-475 0 0,1-1 0 0 0,-1 1-1 0 0,1-1 1 0 0,-1 1-1 0 0,1 0 1 0 0,-1-1-1 0 0,0 1 1 0 0,1 0-1 0 0,-1 0 1 0 0,0 0 0 0 0,0 0-1 0 0,0 0 1 0 0,1 0-1 0 0,-1 1 1 0 0,-1-1-1 0 0,1 0 1 0 0,0 0-1 0 0,0 1 1 0 0,0-1 0 0 0,-1 1-1 0 0,1-1 1 0 0,0 1-1 0 0,-1-1 1 0 0,1 1-1 0 0,-1-1 1 0 0,0 1-1 0 0,0-1 1 0 0,1 1 70 0 0,0 3-8 0 0,1 1 0 0 0,0-1 0 0 0,0 0 0 0 0,0 1 0 0 0,1-1 1 0 0,0 0-1 0 0,0-1 0 0 0,0 1 0 0 0,0 0 0 0 0,1-1 0 0 0,0 0 0 0 0,0 0 0 0 0,0 0 0 0 0,0 0 0 0 0,1-1 1 0 0,-1 1-1 0 0,1-1 0 0 0,0 0 0 0 0,0-1 0 0 0,0 1 0 0 0,1-1 0 0 0,-1 0 0 0 0,0 0 0 0 0,1-1 0 0 0,-1 0 1 0 0,1 0-1 0 0,1 0 8 0 0,-5-3 174 0 0,1 0 0 0 0,-1 0 0 0 0,0 0 0 0 0,0 0 0 0 0,-1 0 0 0 0,1-1 0 0 0,0 1 0 0 0,-1 0 0 0 0,1-1 0 0 0,-1 0 0 0 0,0 1 0 0 0,0-1 0 0 0,0 0 0 0 0,0 0 0 0 0,0 0 0 0 0,-1 1 0 0 0,1-1 0 0 0,-1 0 0 0 0,0-1-174 0 0,12-102 2074 0 0,-2 12-4067 0 0,5 33-9431 0 0,-14 57 2589 0 0</inkml:trace>
  <inkml:trace contextRef="#ctx0" brushRef="#br0" timeOffset="1977.504">1477 1 3361 0 0,'0'0'2815'0'0,"0"0"-1340"0"0,0 0-496 0 0,0 0 157 0 0,0 0 206 0 0,0 0 77 0 0,0 0-152 0 0,0 0-287 0 0,0 0-191 0 0,0 0-102 0 0,0 0-71 0 0,0 0-92 0 0,6 19-82 0 0,33 92 187 0 0,94 157-206 0 0,-107-194-3086 0 0,-23-58-2578 0 0,-2 1-4357 0 0,-1-14 8216 0 0</inkml:trace>
  <inkml:trace contextRef="#ctx0" brushRef="#br0" timeOffset="2184.358">1376 244 4185 0 0,'0'0'1319'0'0,"0"0"-283"0"0,0 0-14 0 0,0 0 65 0 0,0 0-51 0 0,0 0-159 0 0,0 0-186 0 0,0 0-164 0 0,30-13-104 0 0,97-40-105 0 0,-36 11 480 0 0,-53 24-2812 0 0,-8 7-4666 0 0,-24 8 2055 0 0</inkml:trace>
  <inkml:trace contextRef="#ctx0" brushRef="#br0" timeOffset="2551.562">847 251 10570 0 0,'0'0'2305'0'0,"0"0"-428"0"0,0 0-144 0 0,0 0-34 0 0,0 0-177 0 0,0 0-362 0 0,0 0-381 0 0,0 0-286 0 0,0 0-160 0 0,0 0-67 0 0,0 0-95 0 0,0 0-67 0 0,0 0-60 0 0,0 0-72 0 0,0 0-68 0 0,0 0-99 0 0,15 5-3667 0 0,-5-2-4553 0 0,-5-3-2045 0 0</inkml:trace>
  <inkml:trace contextRef="#ctx0" brushRef="#br0" timeOffset="3174.505">1173 1264 10538 0 0,'0'0'1337'0'0,"0"0"-571"0"0,0 0-215 0 0,0 0 89 0 0,0 0 152 0 0,0 0 62 0 0,0 0-102 0 0,0 0-154 0 0,0 0-101 0 0,0 0-38 0 0,0 0 10 0 0,0 0 6 0 0,0 0-24 0 0,8 33-55 0 0,24 104-77 0 0,34 64 470 0 0,-23-70-127 0 0,-22-67-1957 0 0,0-1-5479 0 0,-19-56-1870 0 0,-2-6 4012 0 0</inkml:trace>
  <inkml:trace contextRef="#ctx0" brushRef="#br0" timeOffset="3591.827">1052 1278 4137 0 0,'0'0'1181'0'0,"0"0"-254"0"0,0 0 18 0 0,0 0 169 0 0,0 0 68 0 0,0 0-155 0 0,0 0-298 0 0,0 0-239 0 0,0 0-147 0 0,0 0-95 0 0,0 0-48 0 0,0 0-10 0 0,35-27 1 0 0,111-85 25 0 0,-143 109-195 0 0,-1 0-1 0 0,1 0 1 0 0,1 0-1 0 0,-1 1 1 0 0,0-1 0 0 0,1 1-1 0 0,-1 0 1 0 0,1 0-1 0 0,-1 0 1 0 0,1 0-1 0 0,0 0 1 0 0,0 1 0 0 0,0 0-1 0 0,0 0 1 0 0,0 0-1 0 0,0 0 1 0 0,0 1-1 0 0,1-1 1 0 0,1 1-21 0 0,7 1 109 0 0,3-1 60 0 0,-10-1-125 0 0,0 0-1 0 0,0 0 1 0 0,0 0 0 0 0,0 1-1 0 0,1 0 1 0 0,-1 0 0 0 0,0 0-1 0 0,0 1 1 0 0,0 0 0 0 0,0 0-1 0 0,0 1 1 0 0,0 0 0 0 0,-1 0-1 0 0,1 0 1 0 0,0 0 0 0 0,-1 1-1 0 0,0 0 1 0 0,1 0 0 0 0,-1 1-1 0 0,0-1 1 0 0,-1 1 0 0 0,1 0-1 0 0,-1 0 1 0 0,0 1 0 0 0,0 0-1 0 0,0-1 1 0 0,0 1 0 0 0,-1 0-1 0 0,0 1-43 0 0,0 3 114 0 0,0 1-1 0 0,-1 0 1 0 0,0 1 0 0 0,0-1-1 0 0,-1 0 1 0 0,-1 0 0 0 0,0 1-1 0 0,0-1 1 0 0,-1 0-1 0 0,0 1 1 0 0,-1-1 0 0 0,0 0-1 0 0,-1 0 1 0 0,0 0 0 0 0,0-1-1 0 0,-1 1 1 0 0,0-1-1 0 0,-1 1 1 0 0,0-2 0 0 0,-5 8-114 0 0,-4 7-51 0 0,-1-1 1 0 0,-1 0 0 0 0,-1-1 0 0 0,-1-1 0 0 0,-1 0-1 0 0,-17 13 51 0 0,-2-8-2204 0 0,10-14-7168 0 0,21-10 3922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  <inkml:brush xml:id="br3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2" timeOffset="41305.342">3954 4477 0 0 0,'0'0'576'0'0,"0"0"328"0"0,0 0 113 0 0,0-3-4 0 0,0-5 203 0 0,-7-3 11172 0 0,-4 22-12296 0 0,-91 132 950 0 0,20-26-634 0 0,0 17-193 0 0,-12 23-15 0 0,-17-21 69 0 0,34-42-140 0 0,-49 81-102 0 0,53-79-19 0 0,39-48 22 0 0,-59 74 56 0 0,24-48 4 0 0,18-16-28 0 0,-30 56-66 0 0,38-65 50 0 0,11-4 22 0 0,15-20-42 0 0,0-3 296 0 0,8-11-453 0 0,29-33-7240 0 0,-14 14 1870 0 0,1 1-1726 0 0</inkml:trace>
  <inkml:trace contextRef="#ctx0" brushRef="#br2" timeOffset="42379.415">3925 4488 0 0 0,'0'0'984'0'0,"-4"7"7505"0"0,-1-7-7610 0 0,-57 0 6064 0 0,-79-25-3687 0 0,57-2-1412 0 0,81 26-1677 0 0,-1 0-196 0 0,21 15-222 0 0,28 42 245 0 0,-3 2 1 0 0,-2 3-1 0 0,10 23 6 0 0,8 77 20 0 0,-42-92 17 0 0,-12-62 239 0 0,-2-19 535 0 0,-1-19-280 0 0,-1 22-506 0 0,17-192 393 0 0,-6 153-1334 0 0,18-61 1305 0 0,-15 75-5505 0 0,3 1-5445 0 0,-13 28 2382 0 0</inkml:trace>
  <inkml:trace contextRef="#ctx0" brushRef="#br3" timeOffset="107963.067">2520 5905 0 0 0,'0'0'760'0'0,"0"0"406"0"0,0 0 223 0 0,0 0 236 0 0,0 0 216 0 0,0 0 23 0 0,0 0-191 0 0,0 0-254 0 0,0 0-248 0 0,0 0-213 0 0,-2-1-122 0 0,37-5 4200 0 0,30 15-3465 0 0,-49 1-1421 0 0,-1 1 0 0 0,0 0 0 0 0,-1 2 0 0 0,-1-1 1 0 0,1 2-1 0 0,-2 0 0 0 0,0 0 0 0 0,-1 1 1 0 0,0 1-1 0 0,-1-1 0 0 0,-1 3-150 0 0,49 63 385 0 0,42 27-49 0 0,-88-97-298 0 0,39 18 206 0 0,-50-29-216 0 0,-1 0 17 0 0,0 0 23 0 0,0 0-48 0 0,-8-36-3822 0 0,5 27-274 0 0,0-1-3520 0 0,2 6-1055 0 0</inkml:trace>
  <inkml:trace contextRef="#ctx0" brushRef="#br3" timeOffset="108498.71">3168 5905 0 0 0,'0'0'1720'0'0,"0"0"170"0"0,0 0-96 0 0,0 0-287 0 0,0 0-291 0 0,0 0-201 0 0,0 0-91 0 0,0 0-41 0 0,0 0 1 0 0,-1-4-13 0 0,-4-13-55 0 0,-3 12 3617 0 0,-10 9-3370 0 0,17-3-660 0 0,-87 47 1133 0 0,-221 109-101 0 0,-4-44-323 0 0,279-97-940 0 0,34-16-213 0 0,0 0-26 0 0,6 18-1272 0 0,17-14-2720 0 0,-8-4-4393 0 0,-13 0 7076 0 0,2 0-6964 0 0</inkml:trace>
  <inkml:trace contextRef="#ctx0" brushRef="#br3" timeOffset="115657.36">2294 6402 0 0 0,'0'0'891'0'0,"0"0"10"0"0,0 0-150 0 0,0 0-195 0 0,0 0-160 0 0,0 0-65 0 0,-23 13 7 0 0,-107 56 496 0 0,-71 49 3123 0 0,-308 194 2133 0 0,256-165-5112 0 0,202-110-891 0 0,52-36-94 0 0,0 1-1 0 0,-1-1 1 0 0,1 0-1 0 0,0 0 1 0 0,-1 0-1 0 0,1 0 1 0 0,0-1-1 0 0,0 1 1 0 0,0 0-1 0 0,0 0 1 0 0,0 0-1 0 0,0-1 1 0 0,0 1-1 0 0,0 0 1 0 0,0-1-1 0 0,0 1 1 0 0,1-1-1 0 0,-1 0 1 0 0,0 1-1 0 0,0-1 1 0 0,0 0-1 0 0,1 0 1 0 0,-1 1-1 0 0,0-1 1 0 0,0 0-1 0 0,1 0 1 0 0,-1 0-1 0 0,0-1 1 0 0,0 1-1 0 0,1 0 1 0 0,-1 0-1 0 0,1-1 8 0 0,40-1 227 0 0,-1-2 0 0 0,1-2 0 0 0,-1-2 0 0 0,0-2 0 0 0,18-7-227 0 0,206-27 297 0 0,-185 35-257 0 0,-26 2-274 0 0,-61 29 156 0 0,-170 126 221 0 0,142-119-239 0 0,-1-2 0 0 0,0-1 0 0 0,-2-2 0 0 0,-21 9 96 0 0,-19 13-256 0 0,-439 270 300 0 0,-109 44 2190 0 0,407-224-974 0 0,265-143-2238 0 0,28-26-1283 0 0,-31 0-7413 0 0,-33 25 2516 0 0</inkml:trace>
  <inkml:trace contextRef="#ctx0" brushRef="#br3" timeOffset="116660.136">2130 6439 0 0 0,'0'0'200'0'0,"0"0"631"0"0,0 0 258 0 0,0 0 100 0 0,-4 0 3931 0 0,-14 0-937 0 0,-2 0-1399 0 0,-29 0 1357 0 0,40 0-3907 0 0,0-1-1 0 0,0 0 1 0 0,1 0-1 0 0,-1-1 1 0 0,1 0-1 0 0,-1-1 1 0 0,1 0-1 0 0,0 0 1 0 0,0-1 0 0 0,0 0-1 0 0,-7-4-233 0 0,-27-18 739 0 0,41 26-748 0 0,0 1-1 0 0,0 0 1 0 0,0-1 0 0 0,-1 1 0 0 0,1 0-1 0 0,0 0 1 0 0,0 0 0 0 0,0-1 0 0 0,0 1-1 0 0,0 0 1 0 0,1 0 0 0 0,-1 0 0 0 0,0 1-1 0 0,0-1 1 0 0,1 0 0 0 0,-1 0 0 0 0,1 0-1 0 0,-1 0 1 0 0,1 1 0 0 0,-1-1 0 0 0,1 0-1 0 0,0 1 1 0 0,-1-1 0 0 0,1 0 0 0 0,0 1-1 0 0,0-1 1 0 0,0 0 0 0 0,0 1 0 0 0,0-1-1 0 0,1 0 1 0 0,-1 0 0 0 0,0 1 0 0 0,1-1-1 0 0,-1 0 1 0 0,0 1 0 0 0,1-1 0 0 0,0 1 9 0 0,-1 3 4 0 0,0-1-8 0 0,-1 18-11 0 0,1-1 0 0 0,1 1 0 0 0,1-1 0 0 0,1 0-1 0 0,1 1 1 0 0,0-1 0 0 0,7 16 15 0 0,1-7-14 0 0,-2 2 1 0 0,-1-1-1 0 0,-1 1 1 0 0,-2 1-1 0 0,-1-1 1 0 0,-2 1-1 0 0,-1 12 14 0 0,-14-8 5 0 0,11-34 13 0 0,1-2 0 0 0,0-1 13 0 0,0 0 4 0 0,0 0-7 0 0,0 0 26 0 0,0 0 4 0 0,0 0 0 0 0,0 0 11 0 0,30-63 395 0 0,169-260 164 0 0,-119 197-2497 0 0,-63 106-776 0 0,-2 8-6123 0 0,-6 7-1718 0 0</inkml:trace>
  <inkml:trace contextRef="#ctx0" brushRef="#br2" timeOffset="147885.516">3958 4477 0 0 0,'86'10'536'0'0,"35"9"4404"0"0,91 14-911 0 0,122 19-1370 0 0,139 36-1667 0 0,-182-29-820 0 0,21-14-150 0 0,-162-15-14 0 0,39 6 93 0 0,71-33 119 0 0,-221 15-241 0 0,-16-14 130 0 0,-28 4 2022 0 0,-65-23-1175 0 0,6-29 90 0 0,-20-33 430 0 0,80 72-1399 0 0,-1 1 0 0 0,1 1 0 0 0,-1-1 0 0 0,0 1 1 0 0,0 0-1 0 0,-1 0 0 0 0,1 0 0 0 0,-1 0 0 0 0,1 1 0 0 0,-1 0 0 0 0,0 1 0 0 0,0-1 0 0 0,0 1 0 0 0,0 0 0 0 0,-5 0-77 0 0,11 1-86 0 0,-2 22-156 0 0,3 20 178 0 0,-14 127-37 0 0,-39-23-132 0 0,-1-69 217 0 0,53-77 15 0 0,0 0 0 0 0,0-1 0 0 0,0 1 0 0 0,0 0 0 0 0,1 0 0 0 0,-1-1 0 0 0,0 1 0 0 0,0 0 0 0 0,1 0 0 0 0,-1 0 0 0 0,0 0 0 0 0,0-1 0 0 0,1 1 0 0 0,-1 0 0 0 0,0 0 0 0 0,0 0 0 0 0,1 0 0 0 0,-1 0 0 0 0,0 0 0 0 0,0 0 0 0 0,1 0 0 0 0,-1 0 0 0 0,0 0 0 0 0,1 0 0 0 0,-1 0 1 0 0,0 0-1 0 0,1 0 0 0 0,-1 0 0 0 0,0 0 0 0 0,0 0 0 0 0,1 0 0 0 0,-1 0 0 0 0,0 0 0 0 0,0 0 0 0 0,1 0 0 0 0,-1 0 0 0 0,0 1 0 0 0,0-1 0 0 0,1 0 0 0 0,-1 0 0 0 0,0 0 0 0 0,0 1 0 0 0,1-1 0 0 0,-1 0 0 0 0,0 0 0 0 0,0 0 0 0 0,0 1 0 0 0,0-1 0 0 0,1 0 0 0 0,-1 0 0 0 0,0 1 0 0 0,0-1 1 0 0,0 0-1 0 0,0 1 0 0 0,0-1 0 0 0,0 0 0 0 0,0 0 0 0 0,0 1 0 0 0,0-1 0 0 0,0 0 0 0 0,0 1 1 0 0,179-90 232 0 0,-39 9-85 0 0,-132 74-321 0 0,0-1 383 0 0,-6-1-5778 0 0,-2 7-77 0 0,0 1-3284 0 0</inkml:trace>
  <inkml:trace contextRef="#ctx0" brushRef="#br2" timeOffset="169861.261">3222 6042 0 0 0,'0'0'0'0'0,"0"0"0"0"0,0 0 0 0 0,0 0 0 0 0,0 0 0 0 0,0 0 0 0 0,0 0 0 0 0</inkml:trace>
  <inkml:trace contextRef="#ctx0" brushRef="#br3" timeOffset="171556.221">3325 5927 0 0 0,'0'0'0'0'0,"0"0"0"0"0,0 0 0 0 0,0 0 0 0 0,0 0 0 0 0,0 0 0 0 0,0 0 0 0 0,0 0 0 0 0,0 0 0 0 0,0 0 0 0 0,0 0 0 0 0</inkml:trace>
  <inkml:trace contextRef="#ctx0" brushRef="#br3" timeOffset="173846.27">3069 6053 0 0 0,'-70'7'0'0'0,"-11"-3"0"0"0,7 36 0 0 0,13-11 0 0 0,66-30 8691 0 0,11-2-3368 0 0,32-6-2581 0 0,235-59 1877 0 0,143-64-2797 0 0,-180 62-1173 0 0,72-19 52 0 0,-129 38-516 0 0,150-59 87 0 0,-29 0 125 0 0,-104 51-283 0 0,-25-11 18 0 0,-93 47-68 0 0,5-2-13 0 0,24-16-50 0 0,87-25 63 0 0,-100 30-7 0 0,-46 25-5 0 0,-28 3-70 0 0,34-18 28 0 0,-49 24 119 0 0,-29 4 256 0 0,-169-13-505 0 0,96-7 70 0 0,-12-8 104 0 0,4 4-82 0 0,94 22 9 0 0,-2 29-551 0 0,19 70 346 0 0,-3-26 157 0 0,-3 1 0 0 0,-3-1 0 0 0,-4 1-1 0 0,-4 48 68 0 0,1-63-27 0 0,0-59 42 0 0,12-59 707 0 0,53-29-682 0 0,95-121 97 0 0,-83 113 2 0 0,-73 117-4225 0 0,-9 5-3404 0 0,1-12 422 0 0,0-6-530 0 0</inkml:trace>
  <inkml:trace contextRef="#ctx0" brushRef="#br3" timeOffset="177271.947">4247 5206 0 0 0,'0'0'213'0'0,"0"0"701"0"0,0 0 61 0 0,0 0-107 0 0,0 0-49 0 0,4 15-18 0 0,24 107 2992 0 0,-1-24 1419 0 0,-25-91 573 0 0,-6-15-2698 0 0,-1 2-4037 0 0,-14-37 1770 0 0,17-57-255 0 0,4 85-556 0 0,1 0-1 0 0,0 1 1 0 0,1-1-1 0 0,0 1 1 0 0,1 0-1 0 0,1 1 1 0 0,0-1-1 0 0,1 1 1 0 0,1 0-1 0 0,0 1 1 0 0,0 0-1 0 0,1 0 1 0 0,8-8-9 0 0,45-34-73 0 0,-60 53 64 0 0,0-1 0 0 0,0 1 0 0 0,-1 1 0 0 0,1-1 0 0 0,0 0 1 0 0,0 0-1 0 0,1 1 0 0 0,-1-1 0 0 0,0 1 0 0 0,0-1 1 0 0,0 1-1 0 0,0 0 0 0 0,0 0 0 0 0,1 0 0 0 0,-1 0 0 0 0,0 0 1 0 0,0 1-1 0 0,0-1 0 0 0,0 1 0 0 0,0-1 0 0 0,0 1 1 0 0,0 0-1 0 0,0 0 0 0 0,0 0 0 0 0,0 0 0 0 0,0 0 0 0 0,0 0 1 0 0,-1 0-1 0 0,1 1 0 0 0,0-1 0 0 0,0 2 9 0 0,0-1-46 0 0,-1 1 0 0 0,0 0-1 0 0,0-1 1 0 0,0 1 0 0 0,0 0 0 0 0,0 0-1 0 0,-1 0 1 0 0,1 0 0 0 0,-1 0-1 0 0,1 0 1 0 0,-1 0 0 0 0,0 0 0 0 0,-1 0-1 0 0,1 0 1 0 0,0 0 0 0 0,-1 0 0 0 0,1 0-1 0 0,-1-1 1 0 0,0 1 0 0 0,0 0 0 0 0,0 0-1 0 0,-1 0 1 0 0,0 0 46 0 0,-16 35-5573 0 0,16-32 2621 0 0,2 1-5296 0 0,0-6 3419 0 0</inkml:trace>
  <inkml:trace contextRef="#ctx0" brushRef="#br3" timeOffset="177688.223">4842 4760 1016 0 0,'0'0'1427'0'0,"0"0"50"0"0,0 0 206 0 0,0 0 260 0 0,0 0 102 0 0,0 0-224 0 0,0 0-425 0 0,0 0-388 0 0,0 0-262 0 0,0 0-150 0 0,0 0-47 0 0,0 0-15 0 0,0 0-50 0 0,-6 13-51 0 0,-45 100 1044 0 0,42-91-1227 0 0,3-7 929 0 0,2-6-3231 0 0,1-1-2825 0 0,-1 0-3921 0 0,4-8 4461 0 0</inkml:trace>
  <inkml:trace contextRef="#ctx0" brushRef="#br3" timeOffset="178376.765">4076 4963 0 0 0,'0'0'305'0'0,"0"0"925"0"0,0 0 181 0 0,0 0-87 0 0,0 0-97 0 0,0 0-56 0 0,0 0-32 0 0,0 0-17 0 0,0 0-22 0 0,10-8-65 0 0,31-22-67 0 0,65-2 3645 0 0,-35 13-3440 0 0,-52 10-799 0 0,-16 4 2190 0 0,-3 5-2513 0 0,-24-30 527 0 0,-60-58-2355 0 0,80 79-1200 0 0,2 4-2025 0 0,2 1-5931 0 0</inkml:trace>
  <inkml:trace contextRef="#ctx0" brushRef="#br1" timeOffset="191880.192">2520 3910 3129 0 0,'0'0'-3129'0'0</inkml:trace>
  <inkml:trace contextRef="#ctx0" brushRef="#br2" timeOffset="197694.487">3124 4591 0 0 0,'0'0'1040'0'0,"0"0"591"0"0,0 0 332 0 0,0 0 42 0 0,0 0-208 0 0,0 0-260 0 0,0 0-226 0 0,0 0-175 0 0,0 0-106 0 0,-3-6-102 0 0,-16-28 643 0 0,18 33-1464 0 0,0 1 1 0 0,-1-1-1 0 0,1 0 1 0 0,0 1 0 0 0,-1-1-1 0 0,1 1 1 0 0,-1-1-1 0 0,1 1 1 0 0,0 0-1 0 0,-1-1 1 0 0,1 1-1 0 0,-1 0 1 0 0,1 0 0 0 0,-1 0-1 0 0,1 0 1 0 0,-1 1-1 0 0,1-1 1 0 0,0 0-1 0 0,-1 0 1 0 0,1 1 0 0 0,-1-1-1 0 0,1 1 1 0 0,0-1-1 0 0,-1 1 1 0 0,1 0-1 0 0,0 0 1 0 0,0-1-1 0 0,-1 1 1 0 0,1 0 0 0 0,0 0-1 0 0,0 0 1 0 0,0 0-1 0 0,0 0 1 0 0,0 1-1 0 0,0-1 1 0 0,1 0 0 0 0,-2 1-108 0 0,-35 49-363 0 0,25-33 351 0 0,5-7 5 0 0,0-1-1 0 0,0 1 0 0 0,1 0 0 0 0,1 0 1 0 0,0 0-1 0 0,0 1 0 0 0,1 0 0 0 0,1 0 1 0 0,0 0-1 0 0,0 0 0 0 0,1 1 0 0 0,1 3 8 0 0,1-13-1 0 0,-1 0-10 0 0,0 1 0 0 0,1-1-1 0 0,0 1 1 0 0,0-1 0 0 0,0 1 0 0 0,0-1 0 0 0,0 1 0 0 0,1-1 0 0 0,-1 1 0 0 0,1-1-1 0 0,0 1 1 0 0,0-1 0 0 0,1 0 0 0 0,-1 0 0 0 0,1 1 0 0 0,-1-1 0 0 0,1 0 0 0 0,0 0 0 0 0,0 0-1 0 0,0-1 1 0 0,1 1 0 0 0,-1-1 0 0 0,1 1 0 0 0,-1-1 0 0 0,1 0 0 0 0,1 1 11 0 0,-1-1 29 0 0,1 0 0 0 0,0-1 0 0 0,0 0 0 0 0,0 1 0 0 0,0-1 0 0 0,0-1 0 0 0,0 1 0 0 0,0-1 0 0 0,0 1 0 0 0,0-1 0 0 0,0 0 0 0 0,0-1 0 0 0,0 1 0 0 0,0-1 1 0 0,1 1-1 0 0,-2-1 0 0 0,1-1 0 0 0,0 1 0 0 0,0 0 0 0 0,0-1 0 0 0,0 0 0 0 0,-1 0 0 0 0,1 0 0 0 0,-1 0 0 0 0,0-1 0 0 0,1 1 0 0 0,-1-1-29 0 0,75-89 842 0 0,-68 78-824 0 0,71-157 401 0 0,-72 147-450 0 0,-1 0 1 0 0,-1-1-1 0 0,-1 0 1 0 0,-1 0-1 0 0,-1-1 1 0 0,-1 1-1 0 0,-1-1 1 0 0,-2-15 30 0 0,0 31-109 0 0,-1 1 0 0 0,0 0 1 0 0,0 0-1 0 0,-1 0 0 0 0,0 0 0 0 0,0 0 1 0 0,-1 0-1 0 0,0 0 0 0 0,-1 1 1 0 0,0 0-1 0 0,-1-1 0 0 0,1 2 0 0 0,-1-1 1 0 0,-1 0-1 0 0,0 1 0 0 0,0 0 0 0 0,-4-3 109 0 0,8 8-66 0 0,0 1 0 0 0,-1-1 0 0 0,0 1 0 0 0,1 0 0 0 0,-1 0-1 0 0,1 0 1 0 0,-1 1 0 0 0,0-1 0 0 0,0 0 0 0 0,1 1 0 0 0,-1 0-1 0 0,0 0 1 0 0,0 0 0 0 0,0 0 0 0 0,1 0 0 0 0,-1 0 0 0 0,0 1-1 0 0,0 0 1 0 0,1-1 0 0 0,-1 1 0 0 0,0 0 0 0 0,1 0 0 0 0,-1 0-1 0 0,1 1 1 0 0,-1-1 0 0 0,1 0 0 0 0,0 1 0 0 0,-1 0 0 0 0,1 0-1 0 0,-1 0 67 0 0,-59 63-547 0 0,59-60 576 0 0,0 1-1 0 0,1 0 1 0 0,0-1 0 0 0,0 1-1 0 0,0 0 1 0 0,1 0 0 0 0,0 0-1 0 0,0 0 1 0 0,0 0 0 0 0,1 0 0 0 0,0 0-1 0 0,0 1 1 0 0,1-1 0 0 0,-1 0-1 0 0,1 0 1 0 0,1 0 0 0 0,-1 0-1 0 0,1 0 1 0 0,0-1 0 0 0,1 1 0 0 0,-1 0-1 0 0,1-1 1 0 0,0 0 0 0 0,0 1-1 0 0,1-1 1 0 0,-1 0 0 0 0,1-1-1 0 0,0 1 1 0 0,5 3-29 0 0,23 29 562 0 0,-2 2-1 0 0,-2 1 0 0 0,-1 1 1 0 0,14 32-562 0 0,-22-15 278 0 0,-17-32-3654 0 0,-5-27-9388 0 0,2-2 8939 0 0</inkml:trace>
  <inkml:trace contextRef="#ctx0" brushRef="#br2" timeOffset="198264.334">2924 3980 0 0 0,'0'0'1639'0'0,"0"0"380"0"0,0 0 192 0 0,0 0-149 0 0,0 0-386 0 0,0 0-421 0 0,0 0-300 0 0,0 0-116 0 0,0 0 4 0 0,0 0 9 0 0,2-2 4 0 0,8-3-398 0 0,0 1-1 0 0,1 1 0 0 0,-1-1 1 0 0,1 2-1 0 0,0-1 0 0 0,-1 2 0 0 0,1-1 1 0 0,0 1-1 0 0,0 1 0 0 0,2 0-457 0 0,18-2 286 0 0,155-20 679 0 0,-167 15 676 0 0,-19 6-1397 0 0,-6-18 693 0 0,-10-3-542 0 0,-33-33 54 0 0,-7 2-301 0 0,-14-16-2988 0 0,63 56-486 0 0,4-2-5792 0 0,2 11-443 0 0</inkml:trace>
  <inkml:trace contextRef="#ctx0" brushRef="#br1" timeOffset="202202.688">2699 6012 0 0 0,'0'0'436'0'0,"0"0"315"0"0,0 0 113 0 0,0 0-21 0 0,0 0-62 0 0,0-29 4821 0 0,-2-60-1051 0 0,-6-44-2370 0 0,-8-98-585 0 0,0 98-853 0 0,7-11-387 0 0,-1-114 492 0 0,-28 61-176 0 0,-12-10-273 0 0,17 38 32 0 0,9-23-150 0 0,7-7 225 0 0,1 59-168 0 0,-15-18 284 0 0,16 84-470 0 0,-37-267 408 0 0,34 174-324 0 0,1-94-97 0 0,-3 11 63 0 0,7 128-135 0 0,-2-21 72 0 0,-1 54-38 0 0,8 52 61 0 0,6 31-322 0 0,-3 15-7822 0 0,5-8 3606 0 0,0-1-1302 0 0,0 0-685 0 0</inkml:trace>
  <inkml:trace contextRef="#ctx0" brushRef="#br1" timeOffset="205127.782">2257 2378 0 0 0,'0'0'449'0'0,"-7"-7"2703"0"0,5 4 5579 0 0,2 2-8312 0 0,-7-31 5426 0 0,5 10-4769 0 0,-12-86 1224 0 0,15 83-2015 0 0,18-102 450 0 0,-7-281 456 0 0,-12 218-841 0 0,-16 79-142 0 0,2-29-156 0 0,0-14 15 0 0,1 65-20 0 0,-3-48 35 0 0,10-2 70 0 0,4 91 39 0 0,-3 48-82 0 0,6 0-5430 0 0,13 3 377 0 0,-1-3-4533 0 0,-3 0 3778 0 0</inkml:trace>
  <inkml:trace contextRef="#ctx0" brushRef="#br1" timeOffset="207135.442">1241 379 0 0 0,'0'0'599'0'0,"0"0"698"0"0,0 0 206 0 0,0 0 154 0 0,0 0 159 0 0,0 0 30 0 0,0 0-150 0 0,0 0-251 0 0,0 0-280 0 0,0 0-242 0 0,0 0-154 0 0,-4-4-90 0 0,2 2-656 0 0,2 1 5 0 0,0 1 1 0 0,0-1 0 0 0,0 0-1 0 0,-1 1 1 0 0,1-1 0 0 0,0 0 0 0 0,-1 1-1 0 0,1-1 1 0 0,-1 1 0 0 0,1-1 0 0 0,-1 1-1 0 0,1-1 1 0 0,-1 1 0 0 0,1-1-1 0 0,-1 1 1 0 0,1-1 0 0 0,-1 1 0 0 0,0 0-1 0 0,1-1 1 0 0,-1 1 0 0 0,0 0 0 0 0,1 0-1 0 0,-1-1 1 0 0,0 1 0 0 0,1 0-1 0 0,-1 0 1 0 0,0 0 0 0 0,1 0 0 0 0,-1 0-1 0 0,0 0 1 0 0,0 0 0 0 0,1 0 0 0 0,-1 0-1 0 0,0 0 1 0 0,1 0 0 0 0,-1 0-1 0 0,0 1 1 0 0,1-1 0 0 0,-1 0 0 0 0,0 0-1 0 0,1 1 1 0 0,-1-1 0 0 0,0 0 0 0 0,1 1-1 0 0,-1-1 1 0 0,1 1 0 0 0,-1-1-1 0 0,1 1 1 0 0,-1-1 0 0 0,1 1 0 0 0,-1-1-1 0 0,1 1 1 0 0,0 0 0 0 0,-1-1 0 0 0,1 1-1 0 0,0-1 1 0 0,-1 1 0 0 0,1 0-1 0 0,0-1 1 0 0,0 1 0 0 0,0 0 0 0 0,-1 0-1 0 0,1-1 1 0 0,0 1 0 0 0,0 0 0 0 0,0-1-1 0 0,0 1 1 0 0,0 0 0 0 0,0 0-29 0 0,-7 28 207 0 0,2 1 1 0 0,0 0 0 0 0,2 0 0 0 0,1 0-1 0 0,2 0 1 0 0,1 1 0 0 0,1-1-1 0 0,2 2-207 0 0,-3-20 4 0 0,0-1 0 0 0,2 1 0 0 0,-1-1-1 0 0,1 1 1 0 0,1-1 0 0 0,0 0 0 0 0,1 0-1 0 0,0-1 1 0 0,1 1 0 0 0,0-1 0 0 0,5 7-4 0 0,-9-16 33 0 0,0 0 1 0 0,0-1-1 0 0,0 0 1 0 0,0 1 0 0 0,0-1-1 0 0,0 0 1 0 0,0 0-1 0 0,0 0 1 0 0,0 0-1 0 0,0 0 1 0 0,0 0-1 0 0,0-1 1 0 0,0 1 0 0 0,0-1-1 0 0,0 1 1 0 0,0-1-1 0 0,-1 0 1 0 0,1 0-1 0 0,0 0 1 0 0,0 0-1 0 0,-1 0 1 0 0,1 0 0 0 0,-1 0-1 0 0,1 0 1 0 0,-1-1-1 0 0,1 1 1 0 0,-1-1-1 0 0,0 1 1 0 0,1-1-1 0 0,-1 1 1 0 0,0-1 0 0 0,0 0-1 0 0,0 0 1 0 0,0 1-1 0 0,-1-1 1 0 0,1 0-1 0 0,0 0 1 0 0,-1 0-1 0 0,0 0 1 0 0,1 0 0 0 0,-1-2-34 0 0,3-1 32 0 0,140-285 695 0 0,-41 117-710 0 0,-101 174-32 0 0,0-1 0 0 0,0 1 0 0 0,0-1-1 0 0,0 1 1 0 0,0 0 0 0 0,0-1 0 0 0,0 1 0 0 0,0 0 0 0 0,-1 0-1 0 0,1 0 1 0 0,0-1 0 0 0,0 1 0 0 0,-1 0 0 0 0,1 0-1 0 0,0 0 1 0 0,-1 0 0 0 0,1 0 0 0 0,-1 1 0 0 0,0-1-1 0 0,1 0 1 0 0,-1 0 0 0 0,0 0 0 0 0,1 0 0 0 0,-1 0 0 0 0,0 1-1 0 0,0-1 1 0 0,0 0 0 0 0,0 0 0 0 0,0 0 0 0 0,0 0-1 0 0,-1 1 1 0 0,1-1 0 0 0,0 0 0 0 0,0 0 0 0 0,-1 0-1 0 0,1 0 16 0 0,0 1-8 0 0,3 447 176 0 0,3-282-216 0 0,-1-126 41 0 0,-1 0-1 0 0,-1 1 1 0 0,-3-1-1 0 0,-2 1 1 0 0,-1-1-1 0 0,-2 0 1 0 0,-2 0-1 0 0,-1-1 1 0 0,-3 1-1 0 0,-1-2 1 0 0,-2 0 0 0 0,-1 0-1 0 0,-7 8 8 0 0,11-28 9 0 0,-1-1-1 0 0,-1 0 1 0 0,-1-1-1 0 0,0 0 1 0 0,-1-1-1 0 0,0-1 1 0 0,-2-1-1 0 0,1 0 1 0 0,-2-1-1 0 0,-6 4-8 0 0,22-16 14 0 0,1 0-1 0 0,0 0 1 0 0,-1 0-1 0 0,1-1 0 0 0,-1 1 1 0 0,0 0-1 0 0,1-1 0 0 0,-1 1 1 0 0,1-1-1 0 0,-1 1 1 0 0,0-1-1 0 0,0 0 0 0 0,1 0 1 0 0,-1 0-1 0 0,0 0 0 0 0,1 0 1 0 0,-1 0-1 0 0,0 0 1 0 0,1 0-1 0 0,-1-1 0 0 0,0 1 1 0 0,1-1-1 0 0,-1 1 0 0 0,0-1 1 0 0,1 0-1 0 0,-1 1 1 0 0,1-1-1 0 0,-1 0 0 0 0,1 0 1 0 0,0 0-1 0 0,-1 0 0 0 0,1 0 1 0 0,0-1-1 0 0,0 1 1 0 0,0 0-1 0 0,0-1 0 0 0,0 1 1 0 0,0 0-1 0 0,0-1 1 0 0,0 1-1 0 0,0-1 0 0 0,1 0 1 0 0,-1 1-1 0 0,1-1 0 0 0,-1 0-13 0 0,-12-84-145 0 0,19-97-1708 0 0,10 64-6261 0 0,-11 87 2389 0 0,-3 6 152 0 0</inkml:trace>
  <inkml:trace contextRef="#ctx0" brushRef="#br1" timeOffset="207398.334">1937 37 320 0 0,'0'0'1258'0'0,"0"0"-170"0"0,0 0 224 0 0,0 0 438 0 0,0 0 348 0 0,0 0 75 0 0,0 0-253 0 0,0 0-375 0 0,0 0-311 0 0,0 0-242 0 0,0 0-150 0 0,0 0-56 0 0,0 0-3 0 0,6-5-28 0 0,18-15-32 0 0,-24 38 1873 0 0,-89 146-522 0 0,55-86-2091 0 0,23-41-2162 0 0,11-29-2447 0 0,1-1-3884 0 0,1-4-407 0 0</inkml:trace>
  <inkml:trace contextRef="#ctx0" brushRef="#br1" timeOffset="215570.297">3240 6204 0 0 0,'-138'0'0'0'0,"132"0"0"0"0,1 0 0 0 0,0 0 0 0 0,0 0 0 0 0,-1-1 0 0 0,1 1 0 0 0,0-1 0 0 0,0-1 0 0 0,0 1 0 0 0,0-1 0 0 0,0 0 0 0 0,0 0 0 0 0,0 0 0 0 0,0-1 0 0 0,1 1 0 0 0,-1-1 0 0 0,1 0 0 0 0,0-1 0 0 0,0 1 0 0 0,0-1 0 0 0,0 1 0 0 0,1-1 0 0 0,-2-2 0 0 0,-22-16 0 0 0,25 21 0 0 0,-11-6 110 0 0,-5 4 4325 0 0,97 3 5444 0 0,10 1-6844 0 0,127-10-1825 0 0,158-20 153 0 0,-82 29-943 0 0,57-8 158 0 0,-34-27-195 0 0,-172 23-259 0 0,188-6 116 0 0,-75 13 28 0 0,386-20 313 0 0,-458 24-334 0 0,103-17-247 0 0,283-18 164 0 0,-249 32-111 0 0,-170-8-14 0 0,254-43 41 0 0,-161 27-165 0 0,-17 2 113 0 0,-81 25-34 0 0,-145 1 18 0 0,-1 0 8 0 0,0 0-8 0 0,0 0 3 0 0,0 0 2 0 0,0 0-1 0 0,0 0-24 0 0,0 0-6 0 0,0 0-28 0 0,0 0-40 0 0,0 0-70 0 0,-8 0-5511 0 0,4 0-2268 0 0,3 0-1415 0 0</inkml:trace>
  <inkml:trace contextRef="#ctx0" brushRef="#br1" timeOffset="216664.341">9343 5758 0 0 0,'0'0'1358'0'0,"0"0"107"0"0,0 0 169 0 0,0 0 293 0 0,0 0 255 0 0,0 0 46 0 0,0 0-235 0 0,0 0-328 0 0,0 0-323 0 0,0 0-284 0 0,0 0-200 0 0,0 0-132 0 0,0 0-99 0 0,-1-6-78 0 0,-6-17 1026 0 0,-33 74-1117 0 0,-132 155 139 0 0,-46-11-710 0 0,188-166-350 0 0,40-52-12366 0 0,11-23 3992 0 0,-17 39 8837 0 0</inkml:trace>
  <inkml:trace contextRef="#ctx0" brushRef="#br1" timeOffset="216925.562">8952 5637 0 0 0,'0'0'383'0'0,"0"0"992"0"0,0 0 249 0 0,0 0-41 0 0,0 0 109 0 0,0 0 61 0 0,0 0-164 0 0,0 0-292 0 0,0 0-324 0 0,0 0-225 0 0,0 0-107 0 0,0 0-36 0 0,-3 11-60 0 0,-11 38-51 0 0,26 2 658 0 0,-7-41-872 0 0,11 16 270 0 0,0-1 0 0 0,1-1 0 0 0,2-1 0 0 0,0 0 0 0 0,17 14-550 0 0,66 85 887 0 0,-96-115-888 0 0,-1 0 0 0 0,0 0 0 0 0,-1 1 0 0 0,1 0 0 0 0,-2 0 0 0 0,1 0 0 0 0,-1 0 0 0 0,0 0 0 0 0,-1 1 0 0 0,0 0 0 0 0,0-1 0 0 0,-1 1 0 0 0,0 0 0 0 0,0 0 0 0 0,-1-1 0 0 0,0 1 0 0 0,-1 0 0 0 0,0 0 0 0 0,-2 6 1 0 0,-2-6-337 0 0,0-2-2970 0 0,9-8-8837 0 0,-1-2 7580 0 0</inkml:trace>
  <inkml:trace contextRef="#ctx0" brushRef="#br1" timeOffset="217392.692">9742 5467 0 0 0,'0'0'788'0'0,"0"0"182"0"0,0 0-51 0 0,0 0 55 0 0,0 0 340 0 0,0 0 337 0 0,0 0 7 0 0,0 0-294 0 0,0 0-374 0 0,0 0-260 0 0,0 0-45 0 0,0 0 75 0 0,0 0 79 0 0,0 6-5 0 0,-14 83 2386 0 0,-27-37-2593 0 0,39-50-920 0 0,2-2-10324 0 0,4-2 7388 0 0,-1-1-955 0 0</inkml:trace>
  <inkml:trace contextRef="#ctx0" brushRef="#br1" timeOffset="218477.128">9718 5489 0 0 0,'6'-2'691'0'0,"19"-8"138"0"0,-19 8 45 0 0,-6 2 43 0 0,0 0 41 0 0,0 0 37 0 0,0 0 69 0 0,0 0 38 0 0,0 0-33 0 0,0 0-123 0 0,-29 0 4470 0 0,-2 56-4064 0 0,-9 5-517 0 0,-23 1-350 0 0,93-61-2845 0 0,-15-5-393 0 0,-1 1-3510 0 0,-8-1 106 0 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  <inkml:trace contextRef="#ctx0" brushRef="#br2" timeOffset="283503.011">5922 4098 5953 0 0,'0'0'930'0'0,"0"0"-266"0"0,0 0-77 0 0,0 0 197 0 0,0 0 185 0 0,0 0-8 0 0,0 0-191 0 0,0 0-261 0 0,0 0-203 0 0,0 0-72 0 0,0 0-13 0 0,4 16-5 0 0,26 108 534 0 0,-19-89-424 0 0,-1 0 0 0 0,-2 1 0 0 0,-1 0 1 0 0,-2 1-1 0 0,-2-1 0 0 0,-1 1 0 0 0,-1 0 1 0 0,-3 1-327 0 0,-14-2 1501 0 0,16-35-1227 0 0,0-1 44 0 0,0 0 24 0 0,0 0 31 0 0,0 0 21 0 0,0 0-10 0 0,-7-59 1668 0 0,7 41-1850 0 0,-2-20-10 0 0,2 0-1 0 0,2 0 1 0 0,1 0 0 0 0,2 0-1 0 0,2 1 1 0 0,1-1-1 0 0,7-14-191 0 0,-1 13 19 0 0,-9 22-14 0 0,1 1 0 0 0,0-1 1 0 0,1 1-1 0 0,1 0 0 0 0,1 1 1 0 0,0 0-1 0 0,1 0 0 0 0,3-2-5 0 0,-12 15-10 0 0,1 1 0 0 0,-1-1 0 0 0,1 1 0 0 0,0 0 0 0 0,-1-1 0 0 0,1 1 0 0 0,0 0 0 0 0,0 0 0 0 0,0 0-1 0 0,0 1 1 0 0,-1-1 0 0 0,1 0 0 0 0,0 1 0 0 0,0-1 0 0 0,1 1 0 0 0,-1 0 0 0 0,0-1 0 0 0,0 1 0 0 0,0 0-1 0 0,0 0 1 0 0,0 1 0 0 0,0-1 0 0 0,0 0 0 0 0,0 1 0 0 0,0-1 0 0 0,0 1 0 0 0,0 0 0 0 0,0-1 0 0 0,0 1-1 0 0,0 0 1 0 0,-1 0 0 0 0,1 0 0 0 0,0 1 0 0 0,-1-1 0 0 0,1 0 0 0 0,0 1 0 0 0,-1-1 0 0 0,0 1 0 0 0,1-1-1 0 0,-1 1 1 0 0,0-1 0 0 0,0 1 10 0 0,7 12 26 0 0,-2 1 0 0 0,1-1 1 0 0,-2 1-1 0 0,0 0 0 0 0,-1 1 0 0 0,-1-1 0 0 0,0 1 0 0 0,-1 0 0 0 0,0 10-26 0 0,-2-26-139 0 0,1 1-113 0 0,-1-2-3972 0 0,-1-6-6916 0 0,1 3 3378 0 0</inkml:trace>
  <inkml:trace contextRef="#ctx0" brushRef="#br2" timeOffset="284374.065">5871 3847 2585 0 0,'0'0'1533'0'0,"0"0"-39"0"0,0 0 173 0 0,0 0 273 0 0,0 0 138 0 0,0 0-103 0 0,0 0-312 0 0,0 0-344 0 0,0 0-275 0 0,0 0-205 0 0,0 0-149 0 0,0 0-73 0 0,-5 0-50 0 0,-2 0-508 0 0,-6 0 669 0 0,28-4 443 0 0,203-33 1456 0 0,-161 19-487 0 0,-82-4-1750 0 0,-47-59-734 0 0,64 59-2550 0 0,6 8-6934 0 0,2 10-1992 0 0</inkml:trace>
  <inkml:trace contextRef="#ctx0" brushRef="#br0" timeOffset="288971.611">6441 4639 0 0 0,'0'0'1360'0'0,"0"0"59"0"0,0 0-12 0 0,0 0-50 0 0,2-3-104 0 0,-2 2-286 0 0,5-9-1671 0 0,-2 7 3715 0 0,0 1 4264 0 0,-3 2-7018 0 0,32 34 1825 0 0,-24-18-1918 0 0,1 1-1 0 0,-2-1 0 0 0,0 2 1 0 0,-1-1-1 0 0,-1 0 0 0 0,-1 1 1 0 0,0 0-1 0 0,-1 0 1 0 0,-1 1-1 0 0,-1-1 0 0 0,-1 0 1 0 0,-1 18-164 0 0,16 27 166 0 0,-4-31-18 0 0,-11-31-130 0 0,0-1 8 0 0,0 0-26 0 0,0 0 16 0 0,0 0 0 0 0,0 0-5 0 0,3 14 871 0 0,-3-13-884 0 0,0-1 28 0 0,0 0-10 0 0,0 0 5 0 0,0 0 3 0 0,0 0 0 0 0,0 0 5 0 0,0 0 23 0 0,0 0 4 0 0,0 0-14 0 0,0 0 32 0 0,0 0 1 0 0,0 0 9 0 0,0 0 43 0 0,0 0-6 0 0,0 0 8 0 0,0 0-7 0 0,0 0-8 0 0,0 0 5 0 0,0 0 8 0 0,0 0 18 0 0,0 0-22 0 0,0 0 1 0 0,0 0-8 0 0,0 0-19 0 0,0 0 6 0 0,-108 48 29 0 0,-8 25-360 0 0,65-46 225 0 0,21-17-25 0 0,26-6 286 0 0,4-4-252 0 0,4-33 895 0 0,-21-23-2036 0 0,14 49-1928 0 0,1 0-7030 0 0,2 7-1542 0 0</inkml:trace>
  <inkml:trace contextRef="#ctx0" brushRef="#br0" timeOffset="290011.512">6403 4650 0 0 0,'0'0'477'0'0,"0"0"112"0"0,0 0 4 0 0,0 0 7 0 0,0 0 18 0 0,-5-9 450 0 0,4 7 7992 0 0,-56 24-6391 0 0,-39 14-1139 0 0,80-28-402 0 0,-4-1-693 0 0,20-7-443 0 0,0 0-46 0 0,0 0-110 0 0,0 0-220 0 0,0 0-487 0 0,0 0-1033 0 0,0 0-2802 0 0,0 0-4802 0 0</inkml:trace>
  <inkml:trace contextRef="#ctx0" brushRef="#br0" timeOffset="291895.544">6191 4672 0 0 0,'-5'0'89'0'0,"5"0"390"0"0,0 0 217 0 0,0 0 34 0 0,0 0 3 0 0,0 0-2 0 0,0 0 13 0 0,0 0 42 0 0,0 0 25 0 0,0 0 25 0 0,0 0-1 0 0,0 0-55 0 0,0 0-60 0 0,0 0-84 0 0,0 0-77 0 0,0 0-74 0 0,0 19 1364 0 0,2 20-1331 0 0,1 0 0 0 0,3 0 0 0 0,1-1 1 0 0,1 0-1 0 0,10 22-518 0 0,-7-22-224 0 0,-2-1 0 0 0,-2 1 0 0 0,-1 0 0 0 0,-1 1 0 0 0,-3 3 224 0 0,-2-42-688 0 0,0 0-398 0 0,0 0-644 0 0,0-1-2357 0 0,0-1 2503 0 0,0 2 863 0 0,0-4-3353 0 0</inkml:trace>
  <inkml:trace contextRef="#ctx0" brushRef="#br0" timeOffset="292836.07">6657 4889 0 0 0,'0'0'1146'0'0,"0"0"397"0"0,0 0 92 0 0,0 0-175 0 0,0 0-190 0 0,0 0-121 0 0,0 0-57 0 0,0 0-65 0 0,0 0-87 0 0,0 0-82 0 0,32-3-86 0 0,105-13-21 0 0,467-72 3515 0 0,-142 30-3450 0 0,-96 28-614 0 0,-365 30-202 0 0,5-1 3 0 0,-1 1 1 0 0,0 0-1 0 0,0 0 1 0 0,0 0 0 0 0,1 1-1 0 0,-1 0 1 0 0,0 0-1 0 0,0 0 1 0 0,0 0-1 0 0,0 1 1 0 0,0 0-1 0 0,0 0 1 0 0,-1 0 0 0 0,1 1-1 0 0,2 2-3 0 0,-5-2 12 0 0,-1 0 1 0 0,-1 1-1 0 0,1-1 0 0 0,0 1 1 0 0,-1-1-1 0 0,0 1 0 0 0,1-1 0 0 0,-2 1 1 0 0,1-1-1 0 0,0 1 0 0 0,-1-1 1 0 0,1 1-1 0 0,-1-1 0 0 0,0 0 1 0 0,0 1-1 0 0,0-1 0 0 0,-1 0 0 0 0,0 1-12 0 0,-102 120 290 0 0,103-123-290 0 0,0 0-1 0 0,-1 0 1 0 0,1 0 0 0 0,0 1-1 0 0,0-1 1 0 0,1 0 0 0 0,-1 0-1 0 0,0 0 1 0 0,0 1 0 0 0,1-1-1 0 0,-1 1 1 0 0,0-1 0 0 0,1 0-1 0 0,0 1 1 0 0,-1-1 0 0 0,1 1-1 0 0,0-1 1 0 0,0 1 0 0 0,-1-1 0 0 0,1 1-1 0 0,0-1 1 0 0,1 1 0 0 0,-1-1-1 0 0,0 1 1 0 0,0-1 0 0 0,1 1-1 0 0,-1-1 1 0 0,0 1 0 0 0,1-1-1 0 0,0 0 1 0 0,-1 1 0 0 0,1-1-1 0 0,0 0 1 0 0,0 1 0 0 0,0-1 0 0 0,0 0-1 0 0,0 0 1 0 0,0 0 0 0 0,0 0-1 0 0,0 0 1 0 0,0 0 0 0 0,0 0-1 0 0,0 0 1 0 0,1 0 0 0 0,-1-1-1 0 0,0 1 1 0 0,1 0 0 0 0,-1-1-1 0 0,1 1 1 0 0,-1-1 0 0 0,1 0-1 0 0,-1 1 1 0 0,2-1 0 0 0,83 9 202 0 0,-84-9-194 0 0,109-5 670 0 0,1-5 0 0 0,77-19-678 0 0,23 3-458 0 0,-166 23-3210 0 0,-2 2-3448 0 0,-30 1-2682 0 0</inkml:trace>
  <inkml:trace contextRef="#ctx0" brushRef="#br0" timeOffset="293925.99">9724 4863 0 0 0,'0'0'457'0'0,"0"0"660"0"0,0 0 100 0 0,0 0 40 0 0,0 0 139 0 0,0 0 61 0 0,0 0-62 0 0,0 0-154 0 0,0 0-216 0 0,0 0-173 0 0,0 0-191 0 0,0 0-149 0 0,0 0-98 0 0,-17-1-56 0 0,-53-2-26 0 0,67 2-280 0 0,-1 1 1 0 0,0 1 0 0 0,1-1-1 0 0,-1 0 1 0 0,1 1-1 0 0,-1 0 1 0 0,1 0-1 0 0,-1 0 1 0 0,1 0-1 0 0,-1 1 1 0 0,1-1-1 0 0,0 1 1 0 0,0 0-1 0 0,0 0 1 0 0,0 0-1 0 0,0 0 1 0 0,0 0 0 0 0,0 1-1 0 0,1-1 1 0 0,-1 1-1 0 0,0 1-52 0 0,-6 6 127 0 0,1-4-86 0 0,1 0 1 0 0,1 1 0 0 0,-1 0-1 0 0,1 0 1 0 0,1 0 0 0 0,-1 1 0 0 0,1 0-1 0 0,1 0 1 0 0,-1 0 0 0 0,1 0 0 0 0,1 1-1 0 0,-1 0 1 0 0,2 0 0 0 0,-1 0 0 0 0,1 0-1 0 0,0 0 1 0 0,1 0 0 0 0,0 1 0 0 0,1-1-1 0 0,0 8-41 0 0,3-13 70 0 0,-1-1 0 0 0,1 1 0 0 0,0-1 0 0 0,0 0 0 0 0,0 0 0 0 0,0 0 0 0 0,1 0 0 0 0,-1 0-1 0 0,1-1 1 0 0,-1 1 0 0 0,1-1 0 0 0,0 0 0 0 0,0 0 0 0 0,0-1 0 0 0,0 1 0 0 0,1-1 0 0 0,-1 0 0 0 0,0 0-1 0 0,1 0 1 0 0,-1-1 0 0 0,0 1 0 0 0,1-1 0 0 0,-1 0 0 0 0,0-1 0 0 0,1 1 0 0 0,-1-1 0 0 0,4 0-70 0 0,-6 1 54 0 0,15-3 310 0 0,1 0-1 0 0,-1-1 1 0 0,0-1 0 0 0,0-1-1 0 0,0 0 1 0 0,-1-1 0 0 0,0-1 0 0 0,14-9-364 0 0,-30 17 0 0 0,26-16 281 0 0,0 0-1 0 0,-1-2 1 0 0,-1-1 0 0 0,-1-1-1 0 0,-1-1 1 0 0,0 0 0 0 0,-2-2-1 0 0,-1-1 1 0 0,13-20-281 0 0,-21 30 30 0 0,-1-2 0 0 0,-1 1-1 0 0,0-1 1 0 0,-1 0 0 0 0,-1-1 0 0 0,-1 0 0 0 0,0 0 0 0 0,-1-1 0 0 0,-1 0-1 0 0,0 1 1 0 0,-2-1 0 0 0,0 0 0 0 0,0-17-30 0 0,-3 30-57 0 0,-1 1 1 0 0,1 0-1 0 0,-1 0 1 0 0,0 0-1 0 0,0 0 0 0 0,0 0 1 0 0,0 0-1 0 0,-1 0 1 0 0,1 1-1 0 0,-1-1 0 0 0,0 1 1 0 0,0 0-1 0 0,0-1 1 0 0,-1 2-1 0 0,1-1 0 0 0,-1 0 1 0 0,0 1-1 0 0,1-1 1 0 0,-1 1-1 0 0,0 0 0 0 0,0 0 1 0 0,-1 1-1 0 0,1-1 1 0 0,0 1-1 0 0,0 0 0 0 0,-1 0 1 0 0,1 1-1 0 0,-1-1 1 0 0,1 1-1 0 0,-1 0 0 0 0,1 0 1 0 0,0 0-1 0 0,-1 1 1 0 0,1-1-1 0 0,-1 1 0 0 0,1 0 1 0 0,0 1-1 0 0,-1-1 1 0 0,1 1-1 0 0,0 0 0 0 0,0 0 1 0 0,0 0-1 0 0,-3 2 57 0 0,-8 7-91 0 0,0 1-1 0 0,0 1 0 0 0,1 0 1 0 0,1 1-1 0 0,0 0 0 0 0,1 1 1 0 0,1 0-1 0 0,0 1 0 0 0,1 0 1 0 0,1 1-1 0 0,-7 17 92 0 0,10-21-31 0 0,1 1 0 0 0,1-1 1 0 0,0 1-1 0 0,0 1 0 0 0,2-1 0 0 0,0 0 0 0 0,0 0 1 0 0,1 1-1 0 0,1-1 0 0 0,1 1 0 0 0,0 3 31 0 0,0-12-1 0 0,1-1-1 0 0,0 1 1 0 0,0-1-1 0 0,1 1 1 0 0,-1-1-1 0 0,1 0 1 0 0,0 0-1 0 0,0 0 1 0 0,1-1-1 0 0,0 1 1 0 0,0-1-1 0 0,0 1 1 0 0,0-1-1 0 0,0-1 1 0 0,1 1 0 0 0,0 0-1 0 0,0-1 1 0 0,0 0-1 0 0,0 0 1 0 0,0-1-1 0 0,2 1 2 0 0,120 33 153 0 0,-101-32-125 0 0,1-2 0 0 0,-1-1 1 0 0,0-1-1 0 0,1-1 1 0 0,-1-1-1 0 0,16-4-28 0 0,-14-1-402 0 0,36-10-868 0 0,-24 1-8036 0 0,-30 12 252 0 0</inkml:trace>
  <inkml:trace contextRef="#ctx0" brushRef="#br0" timeOffset="294343.112">10712 4724 1272 0 0,'0'0'2418'0'0,"0"0"-117"0"0,0 0 7 0 0,0 0 58 0 0,0 0-82 0 0,0 0-206 0 0,0 0-391 0 0,0 0-404 0 0,0 0-283 0 0,0 0-287 0 0,0 0-193 0 0,0 0-108 0 0,0 0-92 0 0,-6 5-32 0 0,-73 93 673 0 0,-51 85-1189 0 0,75-134-3466 0 0,34-38-1472 0 0,0 0-4499 0 0,13-8 6207 0 0</inkml:trace>
  <inkml:trace contextRef="#ctx0" brushRef="#br0" timeOffset="294649.475">10399 4760 1864 0 0,'0'0'2790'0'0,"0"0"-1197"0"0,0 0-522 0 0,0 0 115 0 0,0 0 352 0 0,0 0 213 0 0,0 0-84 0 0,0 0-282 0 0,0 0-281 0 0,0 0-235 0 0,0 0-194 0 0,0 0-145 0 0,0 0-121 0 0,17 33-88 0 0,54 101-91 0 0,-69-128-207 0 0,1-1 1 0 0,0 1-1 0 0,0-1 1 0 0,0 1 0 0 0,0-1-1 0 0,1 0 1 0 0,0 0-1 0 0,0 0 1 0 0,1-1-1 0 0,-1 1 1 0 0,1-1-1 0 0,0 0 1 0 0,0-1 0 0 0,2 2-24 0 0,11 6 55 0 0,-5-1-137 0 0,0-2 1 0 0,1 1-1 0 0,1-2 0 0 0,-1 0 1 0 0,1-1-1 0 0,0 0 0 0 0,0-1 1 0 0,1-1 81 0 0,32 2-4214 0 0,-2-14-5431 0 0,-36 7 4789 0 0</inkml:trace>
  <inkml:trace contextRef="#ctx0" brushRef="#br0" timeOffset="295107.859">11123 4757 2513 0 0,'0'0'1775'0'0,"0"0"-115"0"0,0 0 79 0 0,0 0 168 0 0,0 0-3 0 0,0 0-225 0 0,0 0-369 0 0,0 0-394 0 0,0 0-332 0 0,0 0-238 0 0,0 0-145 0 0,0 0-86 0 0,-31 31-58 0 0,-91 98-22 0 0,85-72-59 0 0,37-50 1 0 0,0-3 15 0 0,0-1-1 0 0,0 1 1 0 0,0-1-1 0 0,0 1 1 0 0,0 0-1 0 0,1-1 1 0 0,0 1-1 0 0,0-1 1 0 0,0 0-1 0 0,0 1 1 0 0,0-1-1 0 0,1 0 0 0 0,-1 0 1 0 0,1 1-1 0 0,0-1 1 0 0,0 0-1 0 0,0-1 1 0 0,0 1-1 0 0,0 0 1 0 0,1-1-1 0 0,0 1 1 0 0,-1-1-1 0 0,1 0 1 0 0,0 0-1 0 0,0 0 1 0 0,0 0-1 0 0,0 0 1 0 0,0-1-1 0 0,1 1 1 0 0,-1-1-1 0 0,0 0 1 0 0,1 0-1 0 0,-1 0 1 0 0,1 0-1 0 0,-1-1 0 0 0,4 1 10 0 0,7-1 222 0 0,0 0 1 0 0,0 0 0 0 0,0-1 0 0 0,0-1 0 0 0,0-1 0 0 0,0 1 0 0 0,-1-2 0 0 0,1 0 0 0 0,-1-1 0 0 0,0 0 0 0 0,0-1 0 0 0,-1-1 0 0 0,0 0 0 0 0,0 0 0 0 0,0-1 0 0 0,6-7-224 0 0,11-9 477 0 0,-2-2 0 0 0,-1-2-1 0 0,0 0 1 0 0,-3-1 0 0 0,13-20-477 0 0,-24 35-13 0 0,0 0 0 0 0,-1 0 0 0 0,-1-1 0 0 0,0-1 0 0 0,-1 1-1 0 0,0-2 1 0 0,-2 1 0 0 0,0-1 0 0 0,0 0 0 0 0,-2-1-1 0 0,0 1 1 0 0,-1-1 0 0 0,-1 0 0 0 0,-1 0 0 0 0,0 0-1 0 0,-2 0 1 0 0,0-1 0 0 0,0 1 13 0 0,-1 14-36 0 0,-1 0 0 0 0,1 0 0 0 0,0 0 1 0 0,-1 0-1 0 0,0 0 0 0 0,0 1 0 0 0,0-1 0 0 0,-1 1 0 0 0,1-1 0 0 0,-1 1 0 0 0,1 0 0 0 0,-1 0 0 0 0,0 0 1 0 0,0 0-1 0 0,-1 0 0 0 0,1 1 0 0 0,-1 0 0 0 0,1-1 0 0 0,-1 1 0 0 0,0 1 0 0 0,1-1 0 0 0,-1 0 1 0 0,0 1-1 0 0,0 0 0 0 0,0 0 0 0 0,-1 0 0 0 0,1 0 0 0 0,0 1 0 0 0,0 0 0 0 0,0 0 0 0 0,0 0 1 0 0,-1 0-1 0 0,1 0 0 0 0,0 1 0 0 0,0 0 0 0 0,0 0 0 0 0,0 0 0 0 0,0 0 0 0 0,0 1 0 0 0,0 0 1 0 0,0-1-1 0 0,1 2 0 0 0,-1-1 0 0 0,1 0 0 0 0,-2 1 36 0 0,-12 8-68 0 0,0 1-1 0 0,1 0 1 0 0,1 1 0 0 0,0 1 0 0 0,0 0-1 0 0,1 1 1 0 0,1 0 0 0 0,1 1-1 0 0,0 1 1 0 0,1 0 0 0 0,1 1-1 0 0,1 0 1 0 0,0 0 0 0 0,-1 6 68 0 0,7-17-97 0 0,1 0 0 0 0,0 0 1 0 0,0 0-1 0 0,1 1 0 0 0,0-1 1 0 0,0 1-1 0 0,0-1 0 0 0,1 1 0 0 0,0-1 1 0 0,1 0-1 0 0,0 1 0 0 0,0-1 1 0 0,0 1-1 0 0,1-1 0 0 0,0 0 0 0 0,0 0 1 0 0,1 0-1 0 0,0 0 0 0 0,0-1 1 0 0,1 1-1 0 0,0-1 0 0 0,0 1 1 0 0,0-1-1 0 0,1-1 0 0 0,0 1 0 0 0,0-1 1 0 0,1 1-1 0 0,-1-2 0 0 0,3 3 97 0 0,104 44-5081 0 0,-33-36-4145 0 0,-64-15 6791 0 0</inkml:trace>
  <inkml:trace contextRef="#ctx0" brushRef="#br0" timeOffset="295644.538">11817 4624 7098 0 0,'0'0'1370'0'0,"0"0"-381"0"0,0 0-84 0 0,0 0 206 0 0,0 0 128 0 0,0 0-83 0 0,0 0-324 0 0,0 0-350 0 0,0 0-235 0 0,0 0-138 0 0,-19 33-68 0 0,-59 104-49 0 0,55-73-81 0 0,23-55 50 0 0,0-5 35 0 0,1 1-1 0 0,-1-1 1 0 0,1 0 0 0 0,0 0-1 0 0,0 1 1 0 0,0-1-1 0 0,1 0 1 0 0,-1 0-1 0 0,1 0 1 0 0,0-1 0 0 0,0 1-1 0 0,1 0 1 0 0,-1-1-1 0 0,1 1 1 0 0,-1-1-1 0 0,1 0 1 0 0,0 0-1 0 0,0 0 1 0 0,1 0 0 0 0,-1-1-1 0 0,1 1 1 0 0,-1-1-1 0 0,1 0 1 0 0,0 0-1 0 0,0 0 1 0 0,0 0 0 0 0,0-1-1 0 0,0 1 1 0 0,0-1-1 0 0,0 0 1 0 0,0-1-1 0 0,1 1 1 0 0,-1-1 0 0 0,0 1-1 0 0,0-1 1 0 0,1-1-1 0 0,1 1 5 0 0,3 0 149 0 0,-1-1-1 0 0,1 0 0 0 0,-1 0 1 0 0,0-1-1 0 0,0 0 0 0 0,0 0 1 0 0,0-1-1 0 0,0 0 0 0 0,0-1 1 0 0,-1 0-1 0 0,1 0 0 0 0,-1 0 1 0 0,0-1-1 0 0,0 0 0 0 0,-1 0 1 0 0,1-1-1 0 0,-1 0 0 0 0,2-3-148 0 0,141-178 2794 0 0,-101 117-1722 0 0,-48 70-1061 0 0,0 0-54 0 0,0 19-237 0 0,-8 168-149 0 0,3-113-915 0 0,2-1-1 0 0,4 1 0 0 0,6 33 1345 0 0,6-16-1864 0 0,9 83-1182 0 0,-20-57 3816 0 0,-2-114-614 0 0,0-1-1 0 0,-1 1 1 0 0,1-1-1 0 0,-1 0 1 0 0,1 1-1 0 0,-1-1 1 0 0,0 1-1 0 0,0-1 1 0 0,0 0-1 0 0,0 0 1 0 0,-1 1-1 0 0,1-1 1 0 0,0 0-1 0 0,-1 0 0 0 0,0 0 1 0 0,1-1-1 0 0,-1 1 1 0 0,0 0-1 0 0,0-1 1 0 0,0 1-1 0 0,0-1 1 0 0,0 1-1 0 0,0-1 1 0 0,-1 0-1 0 0,1 0 1 0 0,0 0-1 0 0,-1 0 1 0 0,1 0-1 0 0,0-1 1 0 0,-1 1-1 0 0,1-1 1 0 0,-1 0-1 0 0,1 1 1 0 0,-1-1-1 0 0,1 0 1 0 0,-1 0-1 0 0,0-1 1 0 0,1 1-1 0 0,0-1 1 0 0,-3 0-156 0 0,-4 0 245 0 0,1 0 1 0 0,-1-1-1 0 0,1 0 0 0 0,-1-1 1 0 0,1 0-1 0 0,0 0 1 0 0,0-1-1 0 0,0 0 1 0 0,1-1-1 0 0,-1 1 0 0 0,-4-5-245 0 0,3-1 74 0 0,1 1 0 0 0,0-1 0 0 0,1 0 0 0 0,0-1 0 0 0,1 0 0 0 0,0 0 0 0 0,1-1 0 0 0,0 1 0 0 0,0-1 0 0 0,2 0 0 0 0,-1 0 0 0 0,1 0 0 0 0,1-1 0 0 0,0 1 0 0 0,1-1 0 0 0,1 1 0 0 0,0-1 0 0 0,0 0 0 0 0,1 1 0 0 0,1-1 0 0 0,0 1 0 0 0,1 0 0 0 0,0-1 0 0 0,0 1 0 0 0,5-9-74 0 0,1 5-232 0 0,0 1 0 0 0,1-1 0 0 0,1 2 0 0 0,0-1 0 0 0,1 2 1 0 0,0-1-1 0 0,1 2 0 0 0,1 0 0 0 0,0 0 0 0 0,12-7 232 0 0,53-32-10889 0 0,-65 43 428 0 0</inkml:trace>
  <inkml:trace contextRef="#ctx0" brushRef="#br0" timeOffset="307547.759">6734 4915 0 0 0,'-1'-1'0'0'0,"0"-1"0"0"0,0 1 0 0 0,0-1 0 0 0,0 1 0 0 0,0 0 0 0 0,0 0 0 0 0,0 0 0 0 0,-1 0 0 0 0,1 0 0 0 0,0 0 0 0 0,-1 0 0 0 0,1 0 0 0 0,-1 0 0 0 0,1 0 0 0 0,-1 1 0 0 0,1-1 0 0 0,-1 1 0 0 0,1-1 0 0 0,-1 1 0 0 0,0 0 0 0 0,1-1 0 0 0,-1 1 0 0 0,0 0 0 0 0,1 0 0 0 0,-1 0 0 0 0,0 0 0 0 0,1 1 0 0 0,-1-1 0 0 0,0 1 0 0 0,-5-1 0 0 0,-44 30 0 0 0,51-26 10558 0 0,18-1-7249 0 0,-15-2-2948 0 0,1 0 1 0 0,-1 0-1 0 0,1-1 1 0 0,-1 1-1 0 0,1-1 0 0 0,-1 0 1 0 0,0 0-1 0 0,1 0 0 0 0,-1 0 1 0 0,1 0-1 0 0,-1-1 1 0 0,1 0-1 0 0,-1 0 0 0 0,1 0 1 0 0,-1 0-1 0 0,0 0 1 0 0,0-1-1 0 0,1 0-361 0 0,83-64 2112 0 0,-80 59-1806 0 0,124-150 1208 0 0,-111 131-1503 0 0,-20 52-582 0 0,12 209 536 0 0,-8-219 43 0 0,0 0 0 0 0,1 0-1 0 0,1-1 1 0 0,0 0 0 0 0,1 0 0 0 0,0-1-1 0 0,2 0 1 0 0,-1 0 0 0 0,2 0 0 0 0,0-2-1 0 0,10 11-7 0 0,2 6 43 0 0,-22-28-8 0 0,0-1 9 0 0,0 0 5 0 0,0 0 31 0 0,0 0 19 0 0,0 0 49 0 0,0 0 36 0 0,0 0 8 0 0,0 0 24 0 0,0 0-5 0 0,-21-1 282 0 0,-21-13-398 0 0,0-2 0 0 0,1-1 0 0 0,0-3 0 0 0,-24-16-95 0 0,-24-22-404 0 0,55 47-1335 0 0,22 4-5221 0 0,11 7 153 0 0,1 0-3251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45 504 0 0,'0'0'1599'0'0,"0"0"-13"0"0,0 0 127 0 0,0 0 235 0 0,0 0 217 0 0,0 0-2 0 0,0 0-263 0 0,0 0-340 0 0,0 0-325 0 0,0 0-243 0 0,0 0-176 0 0,1-8-101 0 0,3-21-76 0 0,-3 22-74 0 0,-1 7-59 0 0,0 0-81 0 0,0 0-82 0 0,0 0-87 0 0,0 0-87 0 0,0 0-73 0 0,1 165 456 0 0,-10 75 34 0 0,-3 10-366 0 0,2-96-259 0 0,10-88-2356 0 0,0-65 1424 0 0,0-1-185 0 0,0-19-5341 0 0,2-9-2252 0 0,0 20 5303 0 0</inkml:trace>
  <inkml:trace contextRef="#ctx0" brushRef="#br0" timeOffset="1">1 137 0 0 0,'0'0'599'0'0,"0"0"114"0"0,0 0 315 0 0,0 0 417 0 0,0 0 306 0 0,0 0 51 0 0,0 0-157 0 0,0 0-188 0 0,0 0-122 0 0,36-3-79 0 0,115-10-61 0 0,383-41 6145 0 0,-220 24-7677 0 0,-314 30 226 0 0,1 0 0 0 0,-1 0 1 0 0,1 0-1 0 0,-1 1 1 0 0,1-1-1 0 0,-1 0 0 0 0,0 0 1 0 0,1 0-1 0 0,-1 0 1 0 0,1 0-1 0 0,-1 1 1 0 0,1-1-1 0 0,-1 0 0 0 0,0 0 1 0 0,1 0-1 0 0,-1 1 1 0 0,1-1-1 0 0,-1 0 0 0 0,0 1 1 0 0,1-1-1 0 0,-1 0 1 0 0,0 1-1 0 0,0-1 1 0 0,1 1-1 0 0,-1-1 0 0 0,0 0 1 0 0,0 1-1 0 0,1-1 1 0 0,-1 1-1 0 0,0-1 0 0 0,0 1 1 0 0,0-1-1 0 0,0 1 1 0 0,0-1-1 0 0,0 1 0 0 0,0-1 1 0 0,0 0-1 0 0,0 1 1 0 0,0-1-1 0 0,0 1 1 0 0,0-1-1 0 0,0 1 0 0 0,0-1 1 0 0,0 1-1 0 0,0-1 1 0 0,-1 1-1 0 0,1-1 0 0 0,0 0 1 0 0,0 1-1 0 0,-1-1 1 0 0,1 1-1 0 0,0-1 1 0 0,0 0-1 0 0,-1 1 0 0 0,1-1 1 0 0,0 0-1 0 0,-1 1 1 0 0,1-1 110 0 0,-19 24-10470 0 0,12-20 6125 0 0</inkml:trace>
  <inkml:trace contextRef="#ctx0" brushRef="#br0" timeOffset="2">67 932 1104 0 0,'0'0'1567'0'0,"0"0"254"0"0,0 0 478 0 0,0 0 279 0 0,0 0-23 0 0,0 0-345 0 0,31 2-494 0 0,101 5-369 0 0,35-23 1264 0 0,-92 4-2962 0 0,142-16 3271 0 0,-145 22-7235 0 0,1 4-5908 0 0,-69 2 2384 0 0</inkml:trace>
  <inkml:trace contextRef="#ctx0" brushRef="#br0" timeOffset="3">1367 645 3673 0 0,'0'0'1603'0'0,"0"0"-254"0"0,0 0 69 0 0,0 0 230 0 0,0 0 191 0 0,0 0-94 0 0,0 0-362 0 0,0 0-347 0 0,0 0-261 0 0,0 0-144 0 0,0 0-65 0 0,0 0-51 0 0,0 0-49 0 0,-25 5-78 0 0,-78 21-96 0 0,49 8-2 0 0,46-25-240 0 0,1-1-62 0 0,0 0 1 0 0,1 0 0 0 0,0 1-1 0 0,0 0 1 0 0,1 0 0 0 0,0 1-1 0 0,0-1 1 0 0,1 1 0 0 0,1 0-1 0 0,0 0 1 0 0,0 0-1 0 0,1 0 1 0 0,0 1 0 0 0,0-1-1 0 0,2 1 1 0 0,-1-1 0 0 0,1 1-1 0 0,1-1 1 0 0,-1 1 11 0 0,1-8-114 0 0,0 0 0 0 0,0 0 1 0 0,0 0-1 0 0,0 0 0 0 0,0 0 1 0 0,0 0-1 0 0,1 0 0 0 0,-1 0 1 0 0,1-1-1 0 0,0 1 0 0 0,0-1 1 0 0,0 1-1 0 0,0-1 0 0 0,1 0 1 0 0,-1 0-1 0 0,0 0 0 0 0,1 0 1 0 0,-1 0-1 0 0,1 0 0 0 0,0-1 0 0 0,0 1 1 0 0,0-1-1 0 0,0 0 0 0 0,0 0 1 0 0,0 0-1 0 0,0 0 0 0 0,0 0 1 0 0,1-1 113 0 0,28 6-4268 0 0,-3-5-3536 0 0,-21-1 3608 0 0</inkml:trace>
  <inkml:trace contextRef="#ctx0" brushRef="#br0" timeOffset="4">1416 1002 5065 0 0,'0'0'2129'0'0,"0"0"-481"0"0,0 0 67 0 0,0 0 321 0 0,0 0 107 0 0,0 0-275 0 0,0 0-508 0 0,0 0-424 0 0,0 0-249 0 0,0 0-120 0 0,0 0-71 0 0,0 0-64 0 0,18-23-67 0 0,52-74-79 0 0,-39 52-4 0 0,-27 37-260 0 0,0-1-1 0 0,1 1 1 0 0,1 0 0 0 0,-1 1 0 0 0,1-1 0 0 0,0 1 0 0 0,1 0 0 0 0,0 0-1 0 0,0 1 1 0 0,1 0 0 0 0,-1 0 0 0 0,1 1 0 0 0,0 0 0 0 0,1 0-1 0 0,-1 1 1 0 0,1 0 0 0 0,2 0-22 0 0,-9 5-28 0 0,0 0-1 0 0,0 1 1 0 0,0-1 0 0 0,-1 1 0 0 0,1-1-1 0 0,0 1 1 0 0,-1 0 0 0 0,0-1-1 0 0,1 1 1 0 0,-1 0 0 0 0,0 0-1 0 0,0 0 1 0 0,0 0 0 0 0,0 0-1 0 0,0 0 1 0 0,0 0 0 0 0,-1 1-1 0 0,1-1 1 0 0,-1 0 0 0 0,1 0-1 0 0,-1 1 1 0 0,0-1 0 0 0,0 0-1 0 0,0 0 1 0 0,0 1 0 0 0,-1-1 0 0 0,1 0-1 0 0,0 0 1 0 0,-1 1 0 0 0,0-1-1 0 0,1 0 1 0 0,-1 0 0 0 0,0 0-1 0 0,0 0 1 0 0,0 0 28 0 0,0 4-6 0 0,-1 4 8 0 0,1-9 1 0 0,1 0-1 0 0,-1 1 0 0 0,0-1 0 0 0,1 0 0 0 0,-1 0 0 0 0,1 1 0 0 0,0-1 1 0 0,-1 0-1 0 0,1 1 0 0 0,0-1 0 0 0,0 0 0 0 0,0 1 0 0 0,0-1 0 0 0,0 1 0 0 0,0-1 1 0 0,0 0-1 0 0,0 1 0 0 0,0-1 0 0 0,1 0 0 0 0,-1 1 0 0 0,1-1 0 0 0,-1 0 1 0 0,1 0-1 0 0,-1 1 0 0 0,1-1 0 0 0,0 0 0 0 0,-1 0 0 0 0,1 0 0 0 0,0 0 1 0 0,0 0-1 0 0,0 0 0 0 0,0 0 0 0 0,0 0 0 0 0,0 0 0 0 0,0 0 0 0 0,0 0 0 0 0,0-1 1 0 0,1 1-1 0 0,-1 0 0 0 0,0-1 0 0 0,0 1 0 0 0,1-1 0 0 0,-1 0-2 0 0,101-34 501 0 0,-42 6-386 0 0,17 17-53 0 0,-75 13-65 0 0,0 0 0 0 0,-1 1 0 0 0,1-1 1 0 0,-1 1-1 0 0,0-1 0 0 0,0 1 0 0 0,0 0 1 0 0,0-1-1 0 0,0 1 0 0 0,-1 0 0 0 0,1 0 0 0 0,-1-1 1 0 0,0 1-1 0 0,1 0 0 0 0,-1 0 0 0 0,-1 0 1 0 0,1 0-1 0 0,0-1 0 0 0,-1 1 0 0 0,0 2 3 0 0,1 3 21 0 0,-4 30 28 0 0,0 4-708 0 0,8-16-3408 0 0,-2-21-429 0 0,2-2-3088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48 0 0,'0'0'1524'0'0,"0"0"-53"0"0,0 0 0 0 0,0 0 167 0 0,0 0 178 0 0,0 0-54 0 0,0 0-304 0 0,0 0-403 0 0,0 0-377 0 0,0 0-284 0 0,0 0-142 0 0,0 0 9 0 0,0 0 102 0 0,5 1 157 0 0,135 18 5156 0 0,7-28-3801 0 0,14-12-1344 0 0,-73 16 220 0 0,-51 5-8462 0 0,-18 0-1745 0 0,-19 0 3079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53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52 1400 0 0,'0'0'711'0'0,"0"0"-373"0"0,0 0 43 0 0,0 0 416 0 0,0 0 481 0 0,0 0 214 0 0,0 0-161 0 0,0 0-333 0 0,0 0-362 0 0,0 0-221 0 0,-13 34-153 0 0,-44 107-92 0 0,-64 139 607 0 0,102-231 333 0 0,19-49-730 0 0,0 0 141 0 0,5-2 993 0 0,104-152 2361 0 0,50-86-3403 0 0,-117 177-222 0 0,13-7-237 0 0,-47 95-926 0 0,-2 42 959 0 0,-6-51-18 0 0,1 0 0 0 0,0 0 1 0 0,1 0-1 0 0,1-1 0 0 0,0 1 1 0 0,1-1-1 0 0,1 0 0 0 0,0 0 0 0 0,1 0 1 0 0,1-1-1 0 0,0 0 0 0 0,8 11-28 0 0,-12-23 23 0 0,0 1 0 0 0,0-1 0 0 0,1 0 0 0 0,-1 0 0 0 0,1 0 0 0 0,-1-1 0 0 0,1 1 0 0 0,0-1 0 0 0,-1 0 1 0 0,1 0-1 0 0,0 0 0 0 0,0 0 0 0 0,0-1 0 0 0,0 1 0 0 0,0-1 0 0 0,0 0 0 0 0,0 0 0 0 0,0-1 0 0 0,0 1 0 0 0,0-1 0 0 0,-1 0 0 0 0,1 0 0 0 0,0 0 0 0 0,0-1 0 0 0,-1 1 0 0 0,1-1 0 0 0,0 0 0 0 0,-1 0 0 0 0,0 0 0 0 0,1 0 0 0 0,-1-1 0 0 0,0 1 0 0 0,0-1 0 0 0,-1 0 0 0 0,1 0 0 0 0,0 0 0 0 0,-1 0 0 0 0,0 0 0 0 0,0 0 0 0 0,0-1 0 0 0,0 1 0 0 0,1-4-23 0 0,76-116 402 0 0,40-44-306 0 0,-119 168-108 0 0,0-1 0 0 0,0 1 0 0 0,0 0 0 0 0,0-1 1 0 0,0 1-1 0 0,0 0 0 0 0,0 0 0 0 0,0-1 0 0 0,1 1 1 0 0,-1 0-1 0 0,0-1 0 0 0,0 1 0 0 0,1-1 0 0 0,-1 1 1 0 0,0 0-1 0 0,1-1 0 0 0,-1 1 0 0 0,1-1 0 0 0,-1 1 1 0 0,0-1-1 0 0,1 1 0 0 0,-1-1 0 0 0,1 1 0 0 0,0-1 1 0 0,-1 1-1 0 0,1-1 0 0 0,-1 0 0 0 0,1 1 0 0 0,0-1 0 0 0,-1 0 1 0 0,1 1-1 0 0,0-1 0 0 0,-1 0 0 0 0,1 0 0 0 0,0 0 1 0 0,-1 0-1 0 0,1 0 0 0 0,0 0 0 0 0,-1 0 0 0 0,1 0 1 0 0,0 0-1 0 0,0 0 0 0 0,-1 0 0 0 0,1 0 0 0 0,0 0 1 0 0,-1 0-1 0 0,1-1 0 0 0,0 1 0 0 0,-1 0 0 0 0,1-1 1 0 0,-1 1-1 0 0,1 0 0 0 0,0-1 0 0 0,-1 1 0 0 0,1-1 1 0 0,-1 1-1 0 0,1-1 0 0 0,-1 1 0 0 0,1-1 0 0 0,-1 1 1 0 0,1-1-1 0 0,-1 1 0 0 0,0-1 0 0 0,1 0 0 0 0,-1 1 1 0 0,0-1-1 0 0,0 0 12 0 0,17 185 305 0 0,-16-174-308 0 0,0 0 0 0 0,1 1-1 0 0,1-1 1 0 0,0 0 0 0 0,0-1-1 0 0,1 1 1 0 0,0 0 0 0 0,1-1 0 0 0,0 0-1 0 0,0 0 1 0 0,1-1 0 0 0,0 1 0 0 0,7 6 3 0 0,34 5-1519 0 0,-30-19-1931 0 0,-2-4-3893 0 0,-10 0 125 0 0</inkml:trace>
  <inkml:trace contextRef="#ctx0" brushRef="#br0" timeOffset="306.578">0 600 3921 0 0,'0'0'911'0'0,"0"0"-20"0"0,0 0 245 0 0,0 0 349 0 0,0 0 220 0 0,0 0-17 0 0,0 0-254 0 0,0 0-317 0 0,34 16-264 0 0,111 49-221 0 0,-137-61-566 0 0,0-1 0 0 0,0 0 0 0 0,1 0 0 0 0,-1-1 1 0 0,1 0-1 0 0,0-1 0 0 0,-1 1 0 0 0,1-2 0 0 0,0 1 1 0 0,0-1-1 0 0,5-1-66 0 0,12 0 161 0 0,247-31 1233 0 0,-169 15-998 0 0,361-59 83 0 0,-409 68-983 0 0,28-3-1528 0 0,-29 8-6101 0 0,-41 3-129 0 0</inkml:trace>
  <inkml:trace contextRef="#ctx0" brushRef="#br0" timeOffset="875.772">785 843 5641 0 0,'0'0'3088'0'0,"0"0"-1702"0"0,0 0-629 0 0,0 0 88 0 0,0 0 171 0 0,0 0 11 0 0,0 0-184 0 0,0 0-267 0 0,0 0-229 0 0,0 0-138 0 0,-33 23-79 0 0,-101 73-61 0 0,56-12-30 0 0,-62 129-290 0 0,129-176 155 0 0,11-37 63 0 0,8-4 1064 0 0,109-120 1243 0 0,-62 58-1907 0 0,126-137 56 0 0,-34 56-387 0 0,-148 148-50 0 0,1 0-1 0 0,0 0 0 0 0,0-1 1 0 0,0 1-1 0 0,0 0 1 0 0,0 0-1 0 0,0 0 1 0 0,0 0-1 0 0,0-1 0 0 0,1 1 1 0 0,-1 0-1 0 0,0 0 1 0 0,0 0-1 0 0,1-1 0 0 0,-1 1 1 0 0,1 0-1 0 0,-1 0 1 0 0,0-1-1 0 0,1 1 0 0 0,-1 0 1 0 0,1-1-1 0 0,0 1 1 0 0,-1 0-1 0 0,1-1 0 0 0,-1 1 1 0 0,1-1-1 0 0,0 1 1 0 0,0-1-1 0 0,-1 1 1 0 0,1-1-1 0 0,0 0 0 0 0,0 1 1 0 0,-1-1-1 0 0,1 0 1 0 0,0 0-1 0 0,0 1 0 0 0,0-1 1 0 0,0 0-1 0 0,-1 0 1 0 0,1 0-1 0 0,0 0 0 0 0,0 0 1 0 0,0 0-1 0 0,0 0 1 0 0,0 0-1 0 0,-1-1 1 0 0,1 1-1 0 0,0 0 0 0 0,0 0 1 0 0,0-1-1 0 0,-1 1 1 0 0,1 0-1 0 0,0-1 0 0 0,0 1 1 0 0,-1-1-1 0 0,1 1 1 0 0,0-1-1 0 0,-1 0 0 0 0,1 1 1 0 0,-1-1-1 0 0,1 1 1 0 0,-1-1-1 0 0,1 0 0 0 0,-1 0 1 0 0,1 1-1 0 0,-1-1 1 0 0,1 0 14 0 0,-7 102 0 0 0,6 79 61 0 0,41 4 36 0 0,-55-152-1014 0 0,8-30-3658 0 0,0-6-4236 0 0,4 1 4209 0 0</inkml:trace>
  <inkml:trace contextRef="#ctx0" brushRef="#br0" timeOffset="1118.55">442 1120 8010 0 0,'0'0'1044'0'0,"0"0"-393"0"0,0 0 130 0 0,0 0 423 0 0,0 0 267 0 0,0 0-37 0 0,0 0-254 0 0,0 0-286 0 0,0 0-187 0 0,32 4-92 0 0,105 13-82 0 0,-106-14-312 0 0,0-1-1 0 0,0-2 1 0 0,1-1-1 0 0,-1-1 1 0 0,24-6-221 0 0,5 1 137 0 0,2 0-1514 0 0,77-9-7813 0 0,-121 12-7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2184 0 0,'0'0'2017'0'0,"0"0"-905"0"0,0 0-308 0 0,0 0 329 0 0,0 0 514 0 0,0 0 326 0 0,0 0-64 0 0,0 0-269 0 0,0 0-316 0 0,0 0-257 0 0,0 0-161 0 0,0 0-106 0 0,0 0-92 0 0,35 3-80 0 0,110 6-97 0 0,-18-17 399 0 0,18-5-1019 0 0,-114 12-4014 0 0,0 0-4077 0 0,-26 1-761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41 704 0 0,'0'0'1298'0'0,"0"0"-393"0"0,0 0-250 0 0,0 0 73 0 0,0 0 248 0 0,0 0 182 0 0,-28 35-6 0 0,-88 109-186 0 0,42-52 123 0 0,35-46-714 0 0,26-33-105 0 0,1 1-1 0 0,0 1 1 0 0,1 0-1 0 0,1 0 1 0 0,0 1-1 0 0,1 0 1 0 0,1 1 0 0 0,0 0-270 0 0,8-17 42 0 0,1 0 0 0 0,-1 0 0 0 0,0 0 0 0 0,0 0 0 0 0,1 0 0 0 0,-1 0 0 0 0,0 0 0 0 0,1-1 0 0 0,-1 1 0 0 0,0 0 0 0 0,0 0 0 0 0,1 0 0 0 0,-1 0 0 0 0,0 0 0 0 0,1 0 0 0 0,-1 1 0 0 0,0-1 0 0 0,1 0 0 0 0,-1 0 0 0 0,0 0 0 0 0,0 0 1 0 0,1 0-1 0 0,-1 0 0 0 0,0 0 0 0 0,1 1 0 0 0,-1-1 0 0 0,0 0 0 0 0,0 0 0 0 0,0 0 0 0 0,1 1 0 0 0,-1-1 0 0 0,0 0 0 0 0,0 0 0 0 0,0 0 0 0 0,1 1 0 0 0,-1-1 0 0 0,0 0 0 0 0,0 1 0 0 0,0-1 0 0 0,0 0 0 0 0,0 0 0 0 0,0 1 0 0 0,1-1 0 0 0,-1 0 1 0 0,0 1-1 0 0,0-1 0 0 0,0 0 0 0 0,0 0 0 0 0,0 1 0 0 0,0-1 0 0 0,0 0 0 0 0,0 1 0 0 0,0-1 0 0 0,-1 0 0 0 0,1 1 0 0 0,0-1 0 0 0,0 0 0 0 0,0 0 0 0 0,0 1-42 0 0,22-18 1344 0 0,83-84 20 0 0,-5-4-1 0 0,23-38-1363 0 0,-80 93 107 0 0,54-39-112 0 0,-96 89-18 0 0,1 0 1 0 0,-1 0-1 0 0,1 0 1 0 0,-1 1-1 0 0,0-1 1 0 0,1 0-1 0 0,-1 1 1 0 0,1-1-1 0 0,-1 1 1 0 0,1 0-1 0 0,-1 0 1 0 0,0-1-1 0 0,0 1 1 0 0,1 0-1 0 0,-1 0 1 0 0,0 0-1 0 0,0 0 0 0 0,0 0 1 0 0,0 0-1 0 0,0 1 1 0 0,0-1-1 0 0,0 0 1 0 0,-1 0-1 0 0,1 1 1 0 0,0-1-1 0 0,-1 1 1 0 0,1-1-1 0 0,-1 0 1 0 0,1 1-1 0 0,-1-1 1 0 0,0 1-1 0 0,1-1 1 0 0,-1 1-1 0 0,0-1 0 0 0,0 1 1 0 0,0-1-1 0 0,0 1 1 0 0,-1-1-1 0 0,1 1 1 0 0,0-1-1 0 0,-1 1 1 0 0,1-1-1 0 0,0 1 1 0 0,-1 0 22 0 0,2 8 0 0 0,5 33 14 0 0,-4-23-6 0 0,1 0-1 0 0,1-1 1 0 0,1 1-1 0 0,0-1 1 0 0,1 0-1 0 0,1 0 1 0 0,5 7-8 0 0,70 104-22 0 0,-49-80 81 0 0,-62-49 2954 0 0,-190-83-2545 0 0,114 29-538 0 0,21 8-1785 0 0,25 22-3687 0 0,48 19 43 0 0,3 1-2945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32 662 0 0 0,'0'0'749'0'0,"0"0"841"0"0,0 0 263 0 0,0 0-94 0 0,0 0-232 0 0,0 0-251 0 0,0 0-203 0 0,6-15-158 0 0,39-118 2223 0 0,-32 93-2753 0 0,3 0-1 0 0,1 1 1 0 0,2 1 0 0 0,1 1-1 0 0,3 0 1 0 0,0 2-1 0 0,3 1 1 0 0,17-18-385 0 0,-43 51-3 0 0,2-1-34 0 0,-1-1 0 0 0,1 0-1 0 0,0 1 1 0 0,1-1 0 0 0,-1 1 0 0 0,0 0 0 0 0,1 0 0 0 0,-1 0 0 0 0,1 0-1 0 0,0 0 1 0 0,-1 1 0 0 0,1-1 0 0 0,0 1 0 0 0,0-1 0 0 0,0 1-1 0 0,0 0 1 0 0,0 0 0 0 0,1 1 0 0 0,-1-1 0 0 0,0 1 0 0 0,0-1 0 0 0,0 1-1 0 0,3 0 38 0 0,5 48-770 0 0,4 131 947 0 0,-14-177-158 0 0,-1-1-1 0 0,0 1 1 0 0,1-1-1 0 0,-1 1 1 0 0,1-1-1 0 0,-1 0 1 0 0,1 1-1 0 0,-1-1 1 0 0,1 0-1 0 0,0 0 1 0 0,0 1-1 0 0,0-1 1 0 0,0 0-1 0 0,0 0 1 0 0,0 0-1 0 0,0 0 1 0 0,0 0 0 0 0,0 0-1 0 0,0 0 1 0 0,0-1-1 0 0,1 1 1 0 0,-1 0-1 0 0,0-1 1 0 0,1 1-1 0 0,-1-1 1 0 0,0 1-1 0 0,1-1 1 0 0,-1 1-1 0 0,1-1 1 0 0,-1 0-1 0 0,1 0 1 0 0,-1 0-1 0 0,0 0 1 0 0,1 0 0 0 0,-1 0-1 0 0,1 0 1 0 0,-1 0-1 0 0,1-1 1 0 0,-1 1-1 0 0,0-1 1 0 0,1 1-1 0 0,-1-1 1 0 0,1 1-1 0 0,-1-1 1 0 0,0 0-1 0 0,1 0-18 0 0,52-45 996 0 0,134-214-362 0 0,-124 190-705 0 0,-63 70 59 0 0,-1 0 0 0 0,1 0 0 0 0,0 0 0 0 0,0 0 0 0 0,-1 0 0 0 0,1 0 0 0 0,0 0 0 0 0,-1 1 0 0 0,1-1 0 0 0,-1 0 0 0 0,1 0 0 0 0,0 1 0 0 0,-1-1 0 0 0,1 0 0 0 0,0 0 0 0 0,-1 1 0 0 0,1-1 0 0 0,-1 1 0 0 0,1-1 0 0 0,-1 1 0 0 0,1-1 0 0 0,-1 1 0 0 0,0-1 0 0 0,1 1 0 0 0,-1-1 0 0 0,1 1 0 0 0,-1-1 0 0 0,0 1 0 0 0,1 0 0 0 0,-1-1 0 0 0,0 1 0 0 0,0 0 0 0 0,0-1 1 0 0,0 1-1 0 0,1 0 0 0 0,-1-1 0 0 0,0 1 0 0 0,0 0 0 0 0,0-1 0 0 0,0 1 0 0 0,0 0 0 0 0,-1-1 0 0 0,1 1 0 0 0,0 0 0 0 0,0-1 0 0 0,0 1 0 0 0,-1 0 12 0 0,2 3-22 0 0,35 183 673 0 0,-35-184-653 0 0,4 13 3 0 0,0-1 0 0 0,1 0 0 0 0,0-1 0 0 0,1 0 0 0 0,1 0 0 0 0,0 0 0 0 0,1-1 1 0 0,0 0-1 0 0,7 7-1 0 0,4-10-124 0 0,-2-2-3263 0 0,-10 0-7395 0 0,-6-4 7084 0 0</inkml:trace>
  <inkml:trace contextRef="#ctx0" brushRef="#br0" timeOffset="1">1 773 2104 0 0,'0'0'1155'0'0,"0"0"-32"0"0,0 0 123 0 0,0 0 270 0 0,35-1 246 0 0,113-1 53 0 0,125-11 3821 0 0,34 7-4089 0 0,-228 24-3089 0 0,-74-12-275 0 0,-7 10-8616 0 0,0-12 6321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260 255 0 0 0,'0'0'603'0'0,"0"0"1086"0"0,0 0 464 0 0,0 0-11 0 0,0 0-231 0 0,0 0-255 0 0,0 0-260 0 0,0 0-179 0 0,0 0-125 0 0,0 0-101 0 0,-2-24-98 0 0,-7-74-79 0 0,-12 40 1117 0 0,12 47-1544 0 0,7 6-372 0 0,-1 1-1 0 0,1 0 1 0 0,-1 0 0 0 0,-1 0 0 0 0,1 0 0 0 0,-1 0 0 0 0,1 1-1 0 0,-1-1 1 0 0,0 1 0 0 0,0 0 0 0 0,0 0 0 0 0,-1 1 0 0 0,1-1-1 0 0,-1 1 1 0 0,1 0 0 0 0,-1 0 0 0 0,0 0 0 0 0,0 1 0 0 0,0 0-1 0 0,0 0 1 0 0,0 0 0 0 0,0 0 0 0 0,0 1 0 0 0,0 0 0 0 0,0 0-1 0 0,0 0 1 0 0,0 1 0 0 0,0 0 0 0 0,0 0 0 0 0,0 0 0 0 0,0 0-1 0 0,0 1 1 0 0,0 0 0 0 0,1 0 0 0 0,-1 0 0 0 0,1 0 0 0 0,-1 1-1 0 0,1 0 1 0 0,0 0 0 0 0,0 0 0 0 0,0 0 0 0 0,0 1 0 0 0,1 0-1 0 0,-1-1 1 0 0,1 1 0 0 0,0 0 0 0 0,0 1 0 0 0,1-1 0 0 0,-1 0-1 0 0,1 1 1 0 0,0 0 0 0 0,0-1 0 0 0,1 1 0 0 0,-1 0 0 0 0,1 0-1 0 0,-1 3-13 0 0,3 8-41 0 0,1-1 0 0 0,0 1 0 0 0,2-1 0 0 0,-1 0 0 0 0,2 0 0 0 0,0 0 1 0 0,0 0-1 0 0,2-1 0 0 0,0 0 0 0 0,5 9 40 0 0,3 7 1 0 0,43 89 32 0 0,-20-48 45 0 0,-2 3 0 0 0,-3 0 0 0 0,-4 3 0 0 0,-3 0 0 0 0,-4 1 0 0 0,-3 1 0 0 0,2 33-78 0 0,-20 51 581 0 0,-2-157-549 0 0,0 1 0 0 0,0 0 0 0 0,-1-1 0 0 0,0 0 0 0 0,0 1 0 0 0,0-1 0 0 0,-1 0 0 0 0,0 0 0 0 0,0 0 0 0 0,-1 0 0 0 0,1-1 0 0 0,-1 1-1 0 0,0-1 1 0 0,-1 0 0 0 0,0 0 0 0 0,1-1 0 0 0,-1 1 0 0 0,-1-1 0 0 0,1 0 0 0 0,-1 0 0 0 0,1-1 0 0 0,-1 0 0 0 0,0 0 0 0 0,0 0 0 0 0,-1-1 0 0 0,1 1-1 0 0,-1-2 1 0 0,1 1 0 0 0,-1-1 0 0 0,1 0 0 0 0,-1 0 0 0 0,0-1 0 0 0,1 1 0 0 0,-8-2-32 0 0,10 0-142 0 0,-1-1 0 0 0,1 1 0 0 0,-1-1 0 0 0,1 0 0 0 0,0 0 1 0 0,0 0-1 0 0,0-1 0 0 0,0 0 0 0 0,0 1 0 0 0,0-1 0 0 0,1-1 0 0 0,-1 1 0 0 0,1 0 0 0 0,0-1 0 0 0,0 0 1 0 0,0 0-1 0 0,0 0 0 0 0,-1-4 142 0 0,-11-21-4068 0 0,5 2-3714 0 0,6 12 632 0 0</inkml:trace>
  <inkml:trace contextRef="#ctx0" brushRef="#br0" timeOffset="1">668 616 0 0 0,'0'0'528'0'0,"0"0"354"0"0,0 0 205 0 0,0 0-26 0 0,0 0-149 0 0,0 0-192 0 0,0 0-151 0 0,0 0-84 0 0,0 33-68 0 0,-1 107-24 0 0,0 257 4492 0 0,1-397-4577 0 0,0 0 109 0 0,0 0 136 0 0,1-2 3344 0 0,0-12-2983 0 0,-3-89 588 0 0,13-175-649 0 0,-6 247-859 0 0,1 0-1 0 0,2 0 1 0 0,1 1 0 0 0,1 1-1 0 0,2-1 1 0 0,1 2 0 0 0,1 0-1 0 0,1 0 1 0 0,2 2 0 0 0,0 0-1 0 0,2 0 1 0 0,5-2 6 0 0,-24 27-8 0 0,1-1-1 0 0,-1 1 1 0 0,1 0-1 0 0,-1 0 1 0 0,1 0-1 0 0,0 0 1 0 0,-1 0-1 0 0,1 0 1 0 0,0 0 0 0 0,0 0-1 0 0,0 0 1 0 0,0 0-1 0 0,0 0 1 0 0,0 1-1 0 0,0-1 1 0 0,0 0 0 0 0,0 1-1 0 0,0-1 1 0 0,0 1-1 0 0,0-1 1 0 0,0 1-1 0 0,1-1 1 0 0,-1 1-1 0 0,0 0 1 0 0,0 0 0 0 0,0-1-1 0 0,1 1 1 0 0,-1 0-1 0 0,0 0 1 0 0,0 0-1 0 0,1 0 1 0 0,-1 1 0 0 0,0-1-1 0 0,0 0 1 0 0,1 0-1 0 0,-1 1 1 0 0,0-1-1 0 0,0 1 1 0 0,0-1-1 0 0,0 1 1 0 0,0 0 0 0 0,0-1-1 0 0,1 1 1 0 0,-1 0-1 0 0,-1 0 1 0 0,1-1-1 0 0,0 1 1 0 0,0 0-1 0 0,0 0 1 0 0,0 0 0 0 0,-1 0-1 0 0,1 0 1 0 0,0 0-1 0 0,-1 0 1 0 0,1 1-1 0 0,-1-1 1 0 0,1 0 0 0 0,-1 0-1 0 0,0 0 1 0 0,1 1-1 0 0,-1-1 9 0 0,11 204 202 0 0,11-159-1296 0 0,-13-45-2965 0 0,3-7-3636 0 0,-7 2 549 0 0</inkml:trace>
  <inkml:trace contextRef="#ctx0" brushRef="#br0" timeOffset="2">1219 247 0 0 0,'0'0'679'0'0,"0"0"542"0"0,0 0 285 0 0,0 0 57 0 0,0 0-167 0 0,0 0-294 0 0,0 0-297 0 0,0 0-158 0 0,0 0-25 0 0,0 0 58 0 0,0 0 87 0 0,14-3 21 0 0,116-26 1890 0 0,-28 28-931 0 0,-101 2-1716 0 0,0 0 1 0 0,0 1 0 0 0,0-1-1 0 0,-1 0 1 0 0,1 1-1 0 0,0-1 1 0 0,-1 0 0 0 0,1 1-1 0 0,-1-1 1 0 0,1 0-1 0 0,-1 1 1 0 0,0-1-1 0 0,0 1 1 0 0,0-1 0 0 0,0 1-1 0 0,0-1 1 0 0,0 1-1 0 0,0-1 1 0 0,0 1 0 0 0,0-1-1 0 0,0 0 1 0 0,-1 1-1 0 0,1-1 1 0 0,-1 1 0 0 0,1-1-1 0 0,-1 0 1 0 0,0 1-1 0 0,1-1 1 0 0,-1 0 0 0 0,0 0-1 0 0,0 0 1 0 0,0 1-32 0 0,-151 144 1037 0 0,120-98-986 0 0,75-26 221 0 0,134-32 483 0 0,-126 3-2804 0 0,-27 6-3892 0 0,-15 1-908 0 0,-2 0 2361 0 0</inkml:trace>
  <inkml:trace contextRef="#ctx0" brushRef="#br0" timeOffset="3">1848 641 5617 0 0,'0'0'1850'0'0,"0"0"-851"0"0,0 0-267 0 0,0 0 168 0 0,0 0 250 0 0,0 0 106 0 0,0 0-132 0 0,0 0-262 0 0,0 0-283 0 0,0 0-229 0 0,-31 17-150 0 0,-99 56-90 0 0,72-26-2 0 0,51-36-84 0 0,0-1-19 0 0,0 1 1 0 0,0 0 0 0 0,1 1-1 0 0,1-1 1 0 0,0 1 0 0 0,1 1 0 0 0,0-1-1 0 0,1 0 1 0 0,0 1 0 0 0,1 0-1 0 0,0-1 1 0 0,1 1 0 0 0,1 0-1 0 0,0 0 1 0 0,1 4-6 0 0,0-12 89 0 0,1 0 0 0 0,0-1 1 0 0,0 1-1 0 0,0-1 0 0 0,1 0 0 0 0,-1 0 0 0 0,1 0 0 0 0,0 0 1 0 0,0 0-1 0 0,0-1 0 0 0,1 1 0 0 0,-1-1 0 0 0,1 0 0 0 0,0 0 0 0 0,0 0 1 0 0,0 0-1 0 0,0-1 0 0 0,1 0 0 0 0,-1 0 0 0 0,0 0 0 0 0,1 0 1 0 0,0 0-1 0 0,-1-1 0 0 0,1 0 0 0 0,0 0 0 0 0,0-1 0 0 0,0 1 1 0 0,-1-1-1 0 0,1 0 0 0 0,0 0 0 0 0,0-1 0 0 0,0 1 0 0 0,0-1 1 0 0,-1 0-1 0 0,1 0 0 0 0,0-1 0 0 0,-1 1 0 0 0,1-1 0 0 0,-1 0 1 0 0,1-1-1 0 0,-1 1 0 0 0,1-1-89 0 0,26-18 390 0 0,-1-2 0 0 0,-2-1 0 0 0,0-1 0 0 0,-1-1-1 0 0,-2-1 1 0 0,-1-1 0 0 0,-1-2 0 0 0,17-27-390 0 0,-20 26-97 0 0,0-1 0 0 0,-2-1 0 0 0,-1 0 0 0 0,-2-2 0 0 0,-1 0 0 0 0,-2 0 0 0 0,-1-1 0 0 0,-2 0 0 0 0,-2-1 0 0 0,-1 0 0 0 0,-2 0 0 0 0,-1-1 0 0 0,-2-13 97 0 0,-1 46-44 0 0,1 1 1 0 0,-1 0 0 0 0,1-1 0 0 0,-1 1 0 0 0,-1 0 0 0 0,1-1 0 0 0,-1 1-1 0 0,1 0 1 0 0,-1-1 0 0 0,0 1 0 0 0,-1 0 0 0 0,1 0 0 0 0,-1 0 0 0 0,0 0-1 0 0,0 0 1 0 0,0 0 0 0 0,0 1 0 0 0,-1-1 0 0 0,1 1 0 0 0,-1-1 0 0 0,0 1-1 0 0,0 0 1 0 0,-1 0 0 0 0,1 0 0 0 0,0 0 0 0 0,-1 1 0 0 0,0 0 0 0 0,1-1 0 0 0,-1 1-1 0 0,0 1 1 0 0,0-1 0 0 0,0 0 0 0 0,-1 1 0 0 0,1 0 0 0 0,0 0 0 0 0,0 0-1 0 0,-1 1 1 0 0,1-1 0 0 0,0 1 0 0 0,-1 0 0 0 0,1 0 0 0 0,0 1 0 0 0,-5 0 43 0 0,-1 5-18 0 0,-1 0 0 0 0,1 1 1 0 0,0 0-1 0 0,0 0 0 0 0,1 1 1 0 0,0 1-1 0 0,0 0 0 0 0,1 0 1 0 0,1 0-1 0 0,-1 1 0 0 0,1 0 1 0 0,1 1-1 0 0,-3 5 18 0 0,-2 5 45 0 0,0 0-1 0 0,1 1 0 0 0,2 0 1 0 0,0 0-1 0 0,1 1 1 0 0,2 0-1 0 0,0 1 1 0 0,1-1-1 0 0,2 1 0 0 0,0-1 1 0 0,1 1-1 0 0,2 0 1 0 0,1 12-45 0 0,2-18 46 0 0,1 1 1 0 0,0-1-1 0 0,1 0 1 0 0,1 0-1 0 0,0-1 1 0 0,2 0-1 0 0,0 0 1 0 0,1-1-1 0 0,0 0 0 0 0,2 0 1 0 0,-1-2-1 0 0,2 1 1 0 0,0-2-1 0 0,1 1 1 0 0,0-2-1 0 0,1 0 1 0 0,0-1-1 0 0,1 0 1 0 0,0-1-1 0 0,1-1 1 0 0,8 3-47 0 0,-25-12-5 0 0,61 19-530 0 0,-25-38-5821 0 0,-16-9-2554 0 0,-12 19 3698 0 0</inkml:trace>
  <inkml:trace contextRef="#ctx0" brushRef="#br0" timeOffset="4">2684 505 11090 0 0,'0'0'1207'0'0,"0"0"-181"0"0,0 0 177 0 0,0 0 229 0 0,0 0 51 0 0,0 0-193 0 0,-26 35-354 0 0,-83 112-329 0 0,-28 39 204 0 0,130-178-839 0 0,-8 10-64 0 0,0 0 0 0 0,1 0 0 0 0,1 1 0 0 0,1 1 0 0 0,1 0 0 0 0,1 1-1 0 0,0 0 1 0 0,2 0 0 0 0,0 1 92 0 0,6-14-819 0 0,2-5-6880 0 0,1-9-810 0 0,-1-2 6252 0 0,0 4 1313 0 0</inkml:trace>
  <inkml:trace contextRef="#ctx0" brushRef="#br0" timeOffset="5">2266 509 7818 0 0,'0'0'1801'0'0,"0"0"-579"0"0,0 0-292 0 0,0 0 24 0 0,0 0 167 0 0,0 0 76 0 0,0 0-150 0 0,0 0-229 0 0,0 0-192 0 0,0 0-129 0 0,0 0-83 0 0,0 0-39 0 0,21 34-20 0 0,65 108-58 0 0,-2-33 264 0 0,-57-81-460 0 0,117 115-107 0 0,-141-140-319 0 0,33 27-1129 0 0,-23-21-2210 0 0,1-2-3971 0 0,-9-4 585 0 0</inkml:trace>
  <inkml:trace contextRef="#ctx0" brushRef="#br0" timeOffset="6">3223 638 0 0 0,'0'0'343'0'0,"0"0"792"0"0,0 0 338 0 0,0 0 133 0 0,0 0-80 0 0,0 0-166 0 0,0 0-149 0 0,0 0-144 0 0,0 0-67 0 0,0 0-18 0 0,-28 7-38 0 0,-89 25-113 0 0,62 3 102 0 0,48-25-773 0 0,-2 0-175 0 0,0 0 0 0 0,1 1 0 0 0,0 0 0 0 0,1 1 0 0 0,0-1 0 0 0,1 2 0 0 0,0-1 0 0 0,1 0 0 0 0,1 1 0 0 0,0 0 0 0 0,0 0 0 0 0,1 1 0 0 0,1-1 0 0 0,0 0 0 0 0,1 1-1 0 0,1 0 1 0 0,0-1 0 0 0,1 8 15 0 0,0-18-17 0 0,0 0-1 0 0,0 1 0 0 0,1-1 1 0 0,-1 0-1 0 0,1 0 0 0 0,0 0 0 0 0,0 0 1 0 0,0-1-1 0 0,0 1 0 0 0,1 0 1 0 0,-1-1-1 0 0,1 1 0 0 0,-1-1 1 0 0,1 0-1 0 0,0 0 0 0 0,0 0 0 0 0,0 0 1 0 0,0-1-1 0 0,0 1 0 0 0,0-1 1 0 0,0 0-1 0 0,1 0 0 0 0,-1 0 1 0 0,0 0-1 0 0,1 0 0 0 0,-1-1 0 0 0,1 1 1 0 0,2-1 17 0 0,96-14 927 0 0,-75 2-475 0 0,-1-1-1 0 0,-1-1 0 0 0,-1-1 0 0 0,0-1 1 0 0,0-1-1 0 0,-2-2 0 0 0,0 0 0 0 0,-2-1 0 0 0,0-1 1 0 0,-1-1-1 0 0,-1 0 0 0 0,10-18-451 0 0,16-23 284 0 0,-26 41-334 0 0,0-1 0 0 0,-2-1 0 0 0,-1 0 0 0 0,-1 0 0 0 0,-1-2 0 0 0,-1 0 0 0 0,-1 0 0 0 0,-1-1 0 0 0,-2 0 0 0 0,-1-1 0 0 0,-1 0 0 0 0,-1-2 50 0 0,-4 16-143 0 0,0-2 1 0 0,-2 1-1 0 0,0 1 1 0 0,0-1-1 0 0,-1 0 1 0 0,-1 0-1 0 0,-1 0 1 0 0,-4-9 142 0 0,7 19-28 0 0,-1 0 0 0 0,0 0 0 0 0,-1 1 0 0 0,1-1 0 0 0,-1 1 0 0 0,0 0 0 0 0,0 0 0 0 0,-1 0 0 0 0,1 0 0 0 0,-1 0 0 0 0,0 1 0 0 0,0-1 0 0 0,0 1 0 0 0,0 0 0 0 0,0 0 0 0 0,-1 1 0 0 0,0 0 0 0 0,1-1 0 0 0,-1 1 0 0 0,0 1 0 0 0,0-1 0 0 0,0 1 0 0 0,0 0 0 0 0,0 0 0 0 0,0 0 0 0 0,-4 0 28 0 0,-1 2-4 0 0,0-1 1 0 0,0 2 0 0 0,0-1 0 0 0,0 1 0 0 0,0 1 0 0 0,0-1 0 0 0,1 2 0 0 0,-1-1 0 0 0,1 2 0 0 0,0-1 0 0 0,0 1 0 0 0,0 0 0 0 0,1 1-1 0 0,0 0 1 0 0,0 0 0 0 0,0 1 0 0 0,1 0 0 0 0,0 0 0 0 0,-1 3 3 0 0,-9 10 14 0 0,0 0 0 0 0,2 1 0 0 0,1 1 0 0 0,0 0 0 0 0,2 1 0 0 0,-10 24-14 0 0,16-34-19 0 0,0 0 1 0 0,1 1-1 0 0,0-1 0 0 0,1 1 0 0 0,1 0 1 0 0,0 0-1 0 0,1 0 0 0 0,0 0 1 0 0,1 1-1 0 0,1-1 0 0 0,0 0 1 0 0,1 1-1 0 0,1-1 0 0 0,0 0 1 0 0,1 0-1 0 0,0 0 0 0 0,1 0 1 0 0,1-1-1 0 0,0 1 0 0 0,1-1 1 0 0,0-1-1 0 0,1 1 0 0 0,1-1 1 0 0,0 0-1 0 0,0 0 0 0 0,1-1 1 0 0,1 0-1 0 0,2 1 19 0 0,1-1-121 0 0,0-1-1 0 0,1-1 1 0 0,1-1-1 0 0,-1 0 1 0 0,1 0-1 0 0,1-2 1 0 0,-1 0-1 0 0,1 0 122 0 0,32 7-3319 0 0,2-6-4242 0 0,-36-6 1948 0 0</inkml:trace>
  <inkml:trace contextRef="#ctx0" brushRef="#br0" timeOffset="7">3781 450 5833 0 0,'0'0'2215'0'0,"0"0"-552"0"0,0 0-424 0 0,0 0-226 0 0,0 0-113 0 0,0 0-88 0 0,0 0-136 0 0,0 0-168 0 0,0 0-177 0 0,0 0-138 0 0,0 0-105 0 0,-22 32-41 0 0,-66 100-31 0 0,55-60-43 0 0,32-60 14 0 0,-1-6 8 0 0,0 0 0 0 0,1 0 0 0 0,0 0-1 0 0,0 1 1 0 0,1-1 0 0 0,-1 0 0 0 0,1 1 0 0 0,1-1 0 0 0,-1 0 0 0 0,1 1 0 0 0,0-1-1 0 0,1 0 1 0 0,-1 0 0 0 0,1 0 0 0 0,0 0 0 0 0,1 0 0 0 0,0 0 0 0 0,0-1 0 0 0,0 1-1 0 0,0-1 1 0 0,1 0 0 0 0,0 0 0 0 0,0 0 0 0 0,0 0 0 0 0,1-1 0 0 0,2 2 5 0 0,-3-3 126 0 0,0 0 1 0 0,1-1 0 0 0,0 1 0 0 0,0-1 0 0 0,-1 0-1 0 0,1-1 1 0 0,0 1 0 0 0,1-1 0 0 0,-1 0 0 0 0,0-1 0 0 0,0 1-1 0 0,0-1 1 0 0,1 0 0 0 0,-1 0 0 0 0,0 0 0 0 0,0-1-1 0 0,0 0 1 0 0,0 0 0 0 0,0 0 0 0 0,0-1 0 0 0,0 0-1 0 0,0 0 1 0 0,4-2-127 0 0,11-9 237 0 0,0-1 0 0 0,-1 0-1 0 0,0-2 1 0 0,-2 0 0 0 0,0-1-1 0 0,0-1 1 0 0,-2-1 0 0 0,0 0-1 0 0,-2-1 1 0 0,0 0 0 0 0,8-17-237 0 0,29-40 402 0 0,-6 21-96 0 0,-42 92-1121 0 0,-64 196-470 0 0,-11 96-7599 0 0,11 21 9288 0 0,59-335-118 0 0,0-1-1 0 0,-1 1 1 0 0,-1-1 0 0 0,0 1-1 0 0,0-1 1 0 0,-2-1 0 0 0,1 1-1 0 0,-2-1 1 0 0,0 0 0 0 0,0-1-1 0 0,-1 0 1 0 0,0 0 0 0 0,-1-1-1 0 0,0 0 1 0 0,-1 0 0 0 0,0-1-1 0 0,0-1 1 0 0,-1 0 0 0 0,-10 5-286 0 0,20-12 108 0 0,0 0 0 0 0,0-1-1 0 0,0 1 1 0 0,-1-1 0 0 0,1 1 0 0 0,0-1 0 0 0,0 0 0 0 0,0 0-1 0 0,0 0 1 0 0,-1 0 0 0 0,1 0 0 0 0,0 0 0 0 0,0 0 0 0 0,0-1-1 0 0,-1 1 1 0 0,1-1 0 0 0,0 0 0 0 0,0 0 0 0 0,0 0 0 0 0,0 0-1 0 0,0 0 1 0 0,1 0 0 0 0,-1 0 0 0 0,0 0 0 0 0,0-1 0 0 0,1 1 0 0 0,-1-1-1 0 0,1 0 1 0 0,-1 1 0 0 0,1-1 0 0 0,0 0 0 0 0,-1 0 0 0 0,1 1-1 0 0,0-1 1 0 0,0 0 0 0 0,0 0 0 0 0,1 0 0 0 0,-1-1 0 0 0,0 1-1 0 0,1 0 1 0 0,-1-1-108 0 0,-5-94 1501 0 0,10 71-1387 0 0,1 1-1 0 0,1-1 0 0 0,1 1 0 0 0,2 0 0 0 0,0 0 1 0 0,2 1-1 0 0,0 1 0 0 0,2-1 0 0 0,5-5-113 0 0,3-4-9 0 0,0 2 0 0 0,2 0 0 0 0,1 2 0 0 0,1 0 0 0 0,2 2 0 0 0,1 1 0 0 0,0 1 0 0 0,2 1 0 0 0,7-2 9 0 0,-29 21-246 0 0,69-34 260 0 0,-20 36-6672 0 0,-50 6 597 0 0,-2 1-4285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0.8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12 896 0 0,'0'0'2194'0'0,"0"0"-18"0"0,0 0 50 0 0,0 0 69 0 0,0 0-105 0 0,0 0-364 0 0,0 0-492 0 0,0 0-417 0 0,0 0-190 0 0,0 0-20 0 0,0 0 14 0 0,0 0-23 0 0,0 0-89 0 0,12 0-95 0 0,228 3 1947 0 0,-180-9-2318 0 0,-19 2 705 0 0,-13 1-3133 0 0,-5 2-2743 0 0,0 1-3846 0 0,-21 0 1579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9050 0 0,'0'0'1390'0'0,"0"0"-89"0"0,0 0 349 0 0,0 0 308 0 0,0 0-77 0 0,0 0-408 0 0,0 0-481 0 0,0 0-369 0 0,35 3-237 0 0,112 9-132 0 0,7-20 71 0 0,-26 2-980 0 0,-86 5-3252 0 0,-1 1-5474 0 0,-25 0 2041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39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88 0 0 0,'0'0'1250'0'0,"0"0"-51"0"0,0 0-62 0 0,0 0 213 0 0,0 0 351 0 0,0 0 145 0 0,0 0-195 0 0,0 0-367 0 0,0 0-326 0 0,0 0-195 0 0,0 0-28 0 0,3 5 30 0 0,3 14-177 0 0,0 0-1 0 0,-1 0 1 0 0,-1 1 0 0 0,-1 0 0 0 0,-1-1-1 0 0,0 1 1 0 0,-2 0 0 0 0,0 0-1 0 0,-2 4-587 0 0,2-3 134 0 0,4 346 828 0 0,14-286-1395 0 0,-10-92-1863 0 0,-2-48-4125 0 0,-5 19-3555 0 0,-1 32 8078 0 0</inkml:trace>
  <inkml:trace contextRef="#ctx0" brushRef="#br0" timeOffset="361.708">0 155 0 0 0,'0'0'220'0'0,"0"0"832"0"0,0 0 594 0 0,0 0 458 0 0,0 0 206 0 0,0 0-167 0 0,0 0-454 0 0,0 0-452 0 0,0 0-292 0 0,0 0-123 0 0,0 0-32 0 0,0 0-31 0 0,12-7-39 0 0,38-20-40 0 0,29 20 1380 0 0,47 1-170 0 0,-1-6 0 0 0,97-23-1890 0 0,8 0 303 0 0,57 9-2221 0 0,-287 26 1827 0 0,1 0 1 0 0,-1 0-1 0 0,0 0 1 0 0,1 0-1 0 0,-1 0 0 0 0,1 0 1 0 0,-1 1-1 0 0,0-1 1 0 0,1 0-1 0 0,-1 0 1 0 0,0 0-1 0 0,1 0 1 0 0,-1 1-1 0 0,0-1 0 0 0,1 0 1 0 0,-1 0-1 0 0,0 1 1 0 0,0-1-1 0 0,1 0 1 0 0,-1 0-1 0 0,0 1 0 0 0,0-1 1 0 0,1 0-1 0 0,-1 1 1 0 0,0-1-1 0 0,0 0 1 0 0,0 1-1 0 0,0-1 0 0 0,1 0 1 0 0,-1 1-1 0 0,0-1 1 0 0,0 1-1 0 0,0-1 1 0 0,0 0-1 0 0,0 1 0 0 0,0-1 1 0 0,0 1-1 0 0,0-1 1 0 0,0 0-1 0 0,0 1 1 0 0,0-1-1 0 0,0 0 0 0 0,-1 1 1 0 0,1-1-1 0 0,0 1 1 0 0,0-1-1 0 0,0 0 1 0 0,0 1-1 0 0,-1-1 1 0 0,1 0-1 0 0,0 1 0 0 0,0-1 1 0 0,-1 0-1 0 0,1 0 1 0 0,0 1-1 0 0,0-1 1 0 0,-1 0-1 0 0,1 0 0 0 0,0 1 1 0 0,-1-1-1 0 0,1 0 1 0 0,0 0-1 0 0,-1 0 1 0 0,1 0-1 0 0,-1 0 0 0 0,1 1 1 0 0,0-1-1 0 0,-1 0 91 0 0,-27 26-6996 0 0,24-22 4318 0 0,-6 7-2831 0 0</inkml:trace>
  <inkml:trace contextRef="#ctx0" brushRef="#br0" timeOffset="718.607">98 784 7410 0 0,'0'0'2163'0'0,"0"0"-715"0"0,0 0-338 0 0,0 0 165 0 0,0 0 293 0 0,0 0 114 0 0,0 0-98 0 0,0 0-208 0 0,0 0-246 0 0,0 0-214 0 0,0 0-180 0 0,33 5-133 0 0,106 11-86 0 0,-17-26 236 0 0,270-67-297 0 0,-303 61-1413 0 0,-19 4-3700 0 0,-24 3-5078 0 0,-33 6 357 0 0</inkml:trace>
  <inkml:trace contextRef="#ctx0" brushRef="#br0" timeOffset="1144.987">1226 648 0 0 0,'0'0'3713'0'0,"0"0"-2089"0"0,0 0-618 0 0,0 0 253 0 0,0 0 417 0 0,0 0 215 0 0,0 0-195 0 0,0 0-393 0 0,0 0-365 0 0,0 0-313 0 0,0 0-171 0 0,0 0-117 0 0,0 0-94 0 0,5 30-56 0 0,12 95-55 0 0,-13 32 325 0 0,-3-155-421 0 0,-1-1-1 0 0,1 0 1 0 0,-1 0-1 0 0,0 1 1 0 0,1-1-1 0 0,-1 0 1 0 0,0 1 0 0 0,0-1-1 0 0,0 0 1 0 0,0 1-1 0 0,0-1 1 0 0,0 0-1 0 0,0 1 1 0 0,0-1-1 0 0,-1 0 1 0 0,1 1 0 0 0,0-1-1 0 0,-1 0 1 0 0,1 0-1 0 0,-1 1 1 0 0,0-1-1 0 0,1 0 1 0 0,-1 0-1 0 0,0 0 1 0 0,0 0 0 0 0,1 0-1 0 0,-1 0 1 0 0,0 0-1 0 0,0 0 1 0 0,0 0-1 0 0,0 0 1 0 0,-1 0-1 0 0,1-1 1 0 0,0 1 0 0 0,0 0-1 0 0,0-1 1 0 0,0 1-1 0 0,-1-1 1 0 0,1 1-1 0 0,0-1 1 0 0,-1 0-1 0 0,1 0 1 0 0,0 1 0 0 0,-1-1-1 0 0,1 0 1 0 0,0 0-1 0 0,-1 0 1 0 0,1 0-1 0 0,0-1 1 0 0,-1 1-1 0 0,1 0 1 0 0,0 0 0 0 0,-1-1-1 0 0,1 1 1 0 0,0-1-1 0 0,0 1 1 0 0,0-1-1 0 0,-1 0 1 0 0,1 1-1 0 0,0-1 1 0 0,0 0 0 0 0,0 0-36 0 0,-3-8 72 0 0,1 0 1 0 0,0 0 0 0 0,1 0 0 0 0,-1 0-1 0 0,2 0 1 0 0,0 0 0 0 0,0 0 0 0 0,0 0-1 0 0,1-1 1 0 0,1 1 0 0 0,-1 0 0 0 0,2-1-1 0 0,-1 1 1 0 0,1 0 0 0 0,1 0 0 0 0,-1 0-1 0 0,2 1 1 0 0,1-5-73 0 0,7-11 4 0 0,2 1-1 0 0,0 1 1 0 0,1 1 0 0 0,2 0-1 0 0,0 1 1 0 0,1 1 0 0 0,1 0-1 0 0,0 2 1 0 0,2 0-1 0 0,0 1 1 0 0,0 1 0 0 0,2 1-1 0 0,0 1 1 0 0,7-2-4 0 0,-13 7-26 0 0,0 0 0 0 0,0 1 0 0 0,1 1 1 0 0,0 1-1 0 0,1 1 0 0 0,-1 0 0 0 0,1 1 0 0 0,-1 2 0 0 0,1-1 1 0 0,0 2-1 0 0,4 1 26 0 0,-21-1-4 0 0,-1 0-1 0 0,0 0 1 0 0,0 1 0 0 0,0-1-1 0 0,1 0 1 0 0,-1 1 0 0 0,0-1 0 0 0,0 1-1 0 0,0 0 1 0 0,0-1 0 0 0,0 1 0 0 0,0 0-1 0 0,0-1 1 0 0,0 1 0 0 0,0 0 0 0 0,0 0-1 0 0,0 0 1 0 0,-1 0 0 0 0,1 0 0 0 0,0 0-1 0 0,0 0 1 0 0,-1 0 0 0 0,1 0 0 0 0,-1 0-1 0 0,1 1 1 0 0,-1-1 0 0 0,0 0 0 0 0,1 0-1 0 0,-1 0 1 0 0,0 1 0 0 0,0-1 0 0 0,0 0-1 0 0,0 0 1 0 0,0 1 0 0 0,0-1 0 0 0,0 0-1 0 0,0 0 1 0 0,0 1 0 0 0,-1-1-1 0 0,1 0 1 0 0,-1 0 0 0 0,1 0 0 0 0,-1 1-1 0 0,0 0 5 0 0,-26 49 141 0 0,16-40-104 0 0,-1-1-1 0 0,0 0 1 0 0,-1-1-1 0 0,0-1 1 0 0,-1 0-1 0 0,1 0 1 0 0,-1-2-1 0 0,-1 1 1 0 0,1-2-1 0 0,-1 0 1 0 0,0-1-1 0 0,0 0 1 0 0,-10 0-37 0 0,22-3-73 0 0,-1 0 0 0 0,1 0 0 0 0,-1-1 0 0 0,0 1 0 0 0,1-1 0 0 0,-1 0 1 0 0,1 0-1 0 0,-1 0 0 0 0,0-1 0 0 0,1 1 0 0 0,-1-1 0 0 0,1 0 0 0 0,-1 0 0 0 0,1 0 0 0 0,-1 0 0 0 0,1-1 1 0 0,0 0-1 0 0,0 1 0 0 0,0-1 0 0 0,0 0 0 0 0,0 0 0 0 0,0-1 0 0 0,-1 0 73 0 0,-2-13-4576 0 0,5-7-3880 0 0,3 16 1915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2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60 0 0 0,'0'0'697'0'0,"0"0"-355"0"0,0 0-70 0 0,0 0 288 0 0,0 0 424 0 0,0 0 303 0 0,0 0 52 0 0,0 0-115 0 0,0 0-157 0 0,0 0-196 0 0,-7 34-140 0 0,-24 106-87 0 0,-38 76 1537 0 0,19-103-1360 0 0,40-99 623 0 0,7-24 1540 0 0,9-26-1180 0 0,14-16-1717 0 0,2 1 1 0 0,3 1-1 0 0,1 2 0 0 0,3 0 0 0 0,2 2 0 0 0,1 1 1 0 0,3 2-1 0 0,15-14-87 0 0,-34 38 16 0 0,23-22-8 0 0,-35 64-455 0 0,-35 121 679 0 0,24-128-199 0 0,2 1 1 0 0,0 0-1 0 0,1 0 0 0 0,0 0 0 0 0,1 0 0 0 0,1 1 0 0 0,1 0 0 0 0,1 12-33 0 0,2-28 20 0 0,-1 0 0 0 0,1 0 0 0 0,0-1-1 0 0,-1 1 1 0 0,1 0 0 0 0,0-1 0 0 0,0 1 0 0 0,0-1-1 0 0,0 0 1 0 0,1 1 0 0 0,-1-1 0 0 0,0 0-1 0 0,1 0 1 0 0,-1-1 0 0 0,0 1 0 0 0,1 0 0 0 0,-1-1-1 0 0,1 0 1 0 0,-1 1 0 0 0,1-1 0 0 0,-1 0-1 0 0,1 0 1 0 0,-1 0 0 0 0,1-1 0 0 0,-1 1 0 0 0,1-1-1 0 0,-1 1 1 0 0,0-1 0 0 0,1 0 0 0 0,-1 0 0 0 0,0 0-1 0 0,0 0 1 0 0,1 0 0 0 0,-1 0 0 0 0,0-1-1 0 0,1 0-19 0 0,80-60 209 0 0,-4-3 0 0 0,-2-4-1 0 0,2-8-208 0 0,-77 76 1 0 0,98-74-35 0 0,-99 75 27 0 0,0 0 1 0 0,0-1-1 0 0,0 1 1 0 0,0 0 0 0 0,-1-1-1 0 0,1 1 1 0 0,0 0 0 0 0,0 0-1 0 0,0 0 1 0 0,0 0-1 0 0,0 0 1 0 0,0 0 0 0 0,0 0-1 0 0,0 0 1 0 0,0 0 0 0 0,-1 1-1 0 0,1-1 1 0 0,0 0-1 0 0,0 1 1 0 0,0-1 0 0 0,0 0-1 0 0,0 1 1 0 0,-1-1 0 0 0,1 1-1 0 0,0-1 1 0 0,0 1-1 0 0,-1 0 1 0 0,1-1 0 0 0,0 1-1 0 0,-1 0 1 0 0,1-1 0 0 0,-1 1-1 0 0,1 0 1 0 0,-1 0 0 0 0,1-1-1 0 0,-1 1 1 0 0,1 0-1 0 0,-1 0 1 0 0,0 0 0 0 0,0 0-1 0 0,1 0 1 0 0,-1-1 0 0 0,0 1-1 0 0,0 0 1 0 0,0 0-1 0 0,0 0 1 0 0,0 0 0 0 0,0 0-1 0 0,0 0 7 0 0,2 57 15 0 0,-3-46 0 0 0,-2 174 249 0 0,3-182-289 0 0,0 0 1 0 0,1 0 0 0 0,-1-1-1 0 0,1 1 1 0 0,0 0-1 0 0,0-1 1 0 0,0 1-1 0 0,0 0 1 0 0,1-1 0 0 0,-1 1-1 0 0,1-1 1 0 0,0 0-1 0 0,0 0 1 0 0,0 0-1 0 0,0 0 1 0 0,1 0 0 0 0,-1 0-1 0 0,1 0 1 0 0,0-1-1 0 0,0 1 1 0 0,0-1-1 0 0,0 0 1 0 0,0 0 0 0 0,0 0-1 0 0,1 0 1 0 0,0 0 24 0 0,41 6-4713 0 0,-34-8 1306 0 0,-3 0-2005 0 0,-4 0-1731 0 0</inkml:trace>
  <inkml:trace contextRef="#ctx0" brushRef="#br0" timeOffset="283.041">0 642 8282 0 0,'0'0'1167'0'0,"0"0"-44"0"0,0 0 254 0 0,0 0 258 0 0,0 0-2 0 0,0 0-230 0 0,0 0-299 0 0,33 7-216 0 0,103 22-177 0 0,-18-21 390 0 0,472-55 248 0 0,-527 46-5214 0 0,-40 1-4190 0 0,-15 0-1798 0 0</inkml:trace>
  <inkml:trace contextRef="#ctx0" brushRef="#br0" timeOffset="1064.343">560 874 8578 0 0,'0'0'2019'0'0,"0"0"-764"0"0,0 0-430 0 0,0 0 77 0 0,0 0 202 0 0,0 0 70 0 0,0 0-165 0 0,0 0-242 0 0,0 0-245 0 0,-17 31-196 0 0,-57 100-122 0 0,-118 199-248 0 0,129-234-16 0 0,63-95 72 0 0,0-1 28 0 0,0 0 34 0 0,30-62 436 0 0,110-163-44 0 0,-99 172-446 0 0,2 2 1 0 0,2 2-1 0 0,3 1 0 0 0,34-24-20 0 0,-80 69-12 0 0,1 1-1 0 0,0-1 0 0 0,0 1 1 0 0,0-1-1 0 0,0 1 0 0 0,0 0 1 0 0,0 0-1 0 0,1 0 0 0 0,-1 1 1 0 0,1-1-1 0 0,-1 1 1 0 0,1 0-1 0 0,0 0 0 0 0,-1 0 1 0 0,1 0-1 0 0,0 1 0 0 0,0 0 1 0 0,-1-1-1 0 0,1 1 0 0 0,0 1 1 0 0,2-1 12 0 0,10 40-102 0 0,-8 20 203 0 0,22 65-1 0 0,34 47-32 0 0,-48-50-54 0 0,-16-120 21 0 0,-1 0 0 0 0,1 0-1 0 0,-1 0 1 0 0,0 1 0 0 0,0-1 0 0 0,0 0-1 0 0,0 0 1 0 0,0 0 0 0 0,0-1 0 0 0,-1 1-1 0 0,1 0 1 0 0,-1 0 0 0 0,1-1 0 0 0,-1 1-1 0 0,1-1 1 0 0,-1 1 0 0 0,0-1 0 0 0,0 0-1 0 0,0 1 1 0 0,0-1 0 0 0,0 0 0 0 0,0 0-1 0 0,0-1 1 0 0,0 1 0 0 0,0 0 0 0 0,-1-1-1 0 0,1 1 1 0 0,0-1 0 0 0,0 0 0 0 0,-1 0-1 0 0,1 0 1 0 0,0 0 0 0 0,0 0 0 0 0,-1 0-1 0 0,1 0 1 0 0,0-1 0 0 0,0 1 0 0 0,-2-1-36 0 0,-54-65 1287 0 0,43 46-1487 0 0,-6-9 318 0 0,-1 0 1 0 0,-2 2-1 0 0,0 0 0 0 0,-26-20-117 0 0,41 40-568 0 0,0 1 0 0 0,0 0 0 0 0,-1 0 0 0 0,1 1 0 0 0,-1 0 0 0 0,0 0 0 0 0,-1 1 0 0 0,1 1 0 0 0,-1 0 0 0 0,1 0 0 0 0,-8 0 568 0 0,6 2-4777 0 0,5 1-3031 0 0</inkml:trace>
  <inkml:trace contextRef="#ctx0" brushRef="#br0" timeOffset="2259.613">1687 196 0 0 0,'0'0'1323'0'0,"0"0"37"0"0,0 0-5 0 0,0 0 7 0 0,0 0-9 0 0,0 0 96 0 0,-4-12 46 0 0,-18-61 2486 0 0,-23 10 1464 0 0,38 58-5331 0 0,1 0-1 0 0,-1 0 0 0 0,-1 1 0 0 0,1 0 0 0 0,-1 0 1 0 0,1 1-1 0 0,-1 0 0 0 0,0 0 0 0 0,0 1 0 0 0,-1 0 1 0 0,1 0-1 0 0,-9 0-113 0 0,9 0 7 0 0,-1 1 1 0 0,1 1 0 0 0,-1-1 0 0 0,0 1-1 0 0,1 0 1 0 0,-1 1 0 0 0,0 0-1 0 0,1 1 1 0 0,-1-1 0 0 0,1 2-1 0 0,0-1 1 0 0,-1 1 0 0 0,1 0 0 0 0,1 1-1 0 0,-1 0 1 0 0,0 0 0 0 0,1 1-1 0 0,0 0 1 0 0,0 0 0 0 0,0 1 0 0 0,1-1-1 0 0,0 2 1 0 0,0-1 0 0 0,0 1-1 0 0,1-1 1 0 0,0 1 0 0 0,-4 7-8 0 0,6-7 4 0 0,0 0 0 0 0,1 1 0 0 0,0-1 0 0 0,0 1 1 0 0,0-1-1 0 0,1 1 0 0 0,0 0 0 0 0,1 0 0 0 0,0-1 1 0 0,0 1-1 0 0,0 0 0 0 0,1 0 0 0 0,0-1 0 0 0,1 1 0 0 0,2 7-4 0 0,42 95 303 0 0,133 273 551 0 0,-157-326-789 0 0,-3 1 1 0 0,-2 1 0 0 0,-2 0 0 0 0,-4 1 0 0 0,-2 1-1 0 0,1 41-65 0 0,-9-40 96 0 0,1-31-31 0 0,-1 1 0 0 0,-1 0 0 0 0,-2-1 0 0 0,-1 1 0 0 0,-2 0 0 0 0,-1-1 0 0 0,-1 0 0 0 0,-2-1 0 0 0,-9 23-65 0 0,17-49 9 0 0,-1-1 1 0 0,1 1 0 0 0,-1-1 0 0 0,0 0-1 0 0,0 0 1 0 0,0 0 0 0 0,0 0 0 0 0,-1 0 0 0 0,1 0-1 0 0,-1-1 1 0 0,0 1 0 0 0,0-1 0 0 0,0 0-1 0 0,0 1 1 0 0,0-1 0 0 0,0-1 0 0 0,-1 1-1 0 0,1 0 1 0 0,0-1 0 0 0,-1 0 0 0 0,0 0 0 0 0,1 0-1 0 0,-1 0 1 0 0,0 0 0 0 0,1-1 0 0 0,-1 0-1 0 0,0 1 1 0 0,1-1 0 0 0,-1-1 0 0 0,0 1-1 0 0,0-1 1 0 0,1 1 0 0 0,-1-1 0 0 0,0 0 0 0 0,1 0-1 0 0,-1-1 1 0 0,1 1 0 0 0,0-1 0 0 0,-1 1-1 0 0,1-1 1 0 0,0 0 0 0 0,0-1 0 0 0,0 1-1 0 0,0 0 1 0 0,0-1 0 0 0,0 0-10 0 0,-10-9-314 0 0,0 0-1 0 0,1 0 1 0 0,0-1-1 0 0,1-1 1 0 0,0 1 0 0 0,1-2-1 0 0,-4-9 315 0 0,-7-22-4587 0 0,8-2-5142 0 0,13 33 2813 0 0</inkml:trace>
  <inkml:trace contextRef="#ctx0" brushRef="#br0" timeOffset="3198.435">2047 664 0 0 0,'0'0'1408'0'0,"0"0"-19"0"0,0 0 232 0 0,0 0 392 0 0,0 0 277 0 0,0 0-51 0 0,0 0-350 0 0,0 0-416 0 0,0 0-338 0 0,0 0-229 0 0,0 0-180 0 0,0 0-121 0 0,0 0-84 0 0,-1 18-72 0 0,-12 118 582 0 0,-4 199-144 0 0,12-221 314 0 0,22-185 396 0 0,66-214-501 0 0,-19 105-980 0 0,8 69-164 0 0,-71 109 34 0 0,0 1 0 0 0,0 0 0 0 0,0 0 0 0 0,0-1 0 0 0,0 1 0 0 0,0 0 0 0 0,0 0 0 0 0,1 0 0 0 0,-1 1 0 0 0,0-1 0 0 0,1 0 0 0 0,-1 0 0 0 0,0 1 0 0 0,1-1 0 0 0,-1 1 0 0 0,1-1 0 0 0,-1 1 0 0 0,1 0 0 0 0,-1-1 0 0 0,1 1 0 0 0,-1 0 0 0 0,1 0 0 0 0,0 0 0 0 0,-1 0 0 0 0,1 0 0 0 0,-1 0 0 0 0,1 1 0 0 0,-1-1 0 0 0,1 1 0 0 0,-1-1 0 0 0,1 1 0 0 0,-1-1 0 0 0,0 1 0 0 0,1 0 0 0 0,-1-1 14 0 0,21 132-4136 0 0,-13-120 1135 0 0,6 2-8950 0 0,-9-13 6985 0 0</inkml:trace>
  <inkml:trace contextRef="#ctx0" brushRef="#br0" timeOffset="3873.503">2677 307 8794 0 0,'0'0'2519'0'0,"0"0"-639"0"0,0 0-370 0 0,0 0-59 0 0,0 0-112 0 0,0 0-273 0 0,0 0-376 0 0,0 0-300 0 0,0 0-186 0 0,0 0-104 0 0,0 0-43 0 0,0 0-25 0 0,-11 20-21 0 0,-35 65-18 0 0,25-40 82 0 0,21-36-2936 0 0,1 2-4039 0 0,-1-8-857 0 0</inkml:trace>
  <inkml:trace contextRef="#ctx0" brushRef="#br0" timeOffset="4394.123">2892 362 0 0 0,'0'0'935'0'0,"0"0"839"0"0,0 0 379 0 0,0 0 51 0 0,0 0-97 0 0,0 0-228 0 0,0 0-340 0 0,0 0-316 0 0,0 0-262 0 0,0 0-173 0 0,0 0-101 0 0,0 0-63 0 0,0 0-70 0 0,14-1 537 0 0,-7 0-973 0 0,131-8 768 0 0,-137 10-878 0 0,0-1 0 0 0,0 0 0 0 0,0 1 0 0 0,0-1 0 0 0,0 0 0 0 0,0 1-1 0 0,0-1 1 0 0,0 1 0 0 0,0 0 0 0 0,0-1 0 0 0,0 1 0 0 0,0 0 0 0 0,0 0 0 0 0,-1-1 0 0 0,1 1 0 0 0,0 0 0 0 0,0 0 0 0 0,-1 0 0 0 0,1 0 0 0 0,-1 0 0 0 0,1 0 0 0 0,-1 0 0 0 0,1 0 0 0 0,-1 0 0 0 0,0 0-1 0 0,1 0 1 0 0,-1 1 0 0 0,0-1 0 0 0,0 0 0 0 0,0 0 0 0 0,0 0 0 0 0,0 0 0 0 0,0 0 0 0 0,0 0 0 0 0,0 1 0 0 0,0-1 0 0 0,-1 0 0 0 0,1 0 0 0 0,0 0 0 0 0,-1 0 0 0 0,1 0 0 0 0,-1 0 0 0 0,1 0-8 0 0,-26 44 467 0 0,-46 26 247 0 0,71-70-701 0 0,0 0 0 0 0,0 0 0 0 0,0 1 0 0 0,0-1 0 0 0,0 0 0 0 0,0 1 0 0 0,0-1 0 0 0,1 0 0 0 0,-1 1 0 0 0,1-1 0 0 0,-1 1 0 0 0,1-1 0 0 0,-1 1 0 0 0,1-1 0 0 0,0 1 0 0 0,0-1 0 0 0,0 1 0 0 0,0-1 0 0 0,0 1 0 0 0,0-1 0 0 0,0 1 0 0 0,0 0 0 0 0,0-1 0 0 0,1 1 0 0 0,-1-1 0 0 0,1 1 0 0 0,-1-1-1 0 0,1 0 1 0 0,0 1 0 0 0,-1-1 0 0 0,1 1 0 0 0,0-1 0 0 0,0 0 0 0 0,0 0 0 0 0,0 0 0 0 0,0 1 0 0 0,0-1 0 0 0,0 0 0 0 0,1 0 0 0 0,-1 0 0 0 0,0-1 0 0 0,1 2-13 0 0,13 0-23 0 0,0-1 0 0 0,0 0 0 0 0,0-1 0 0 0,0-1-1 0 0,0 0 1 0 0,0-1 0 0 0,-1 0 0 0 0,1-1 0 0 0,0-1 0 0 0,-1-1 0 0 0,7-2 23 0 0,-2 2-2285 0 0,-4 2-6629 0 0,-7 3-1224 0 0</inkml:trace>
  <inkml:trace contextRef="#ctx0" brushRef="#br0" timeOffset="5485.537">3649 829 0 0 0,'0'0'1391'0'0,"0"0"192"0"0,0 0 93 0 0,0 0 122 0 0,0 0 45 0 0,0 0-205 0 0,0 0-350 0 0,0 0-317 0 0,-31 9-295 0 0,-96 28-185 0 0,62-2-2 0 0,55-26-414 0 0,1-1-39 0 0,-1 1 0 0 0,1 0 0 0 0,0 0 0 0 0,1 1 0 0 0,0 0 0 0 0,1 0 0 0 0,0 1-1 0 0,1 0 1 0 0,0 1 0 0 0,0-1 0 0 0,1 1 0 0 0,1 0 0 0 0,0 0 0 0 0,0 0 0 0 0,2 1 0 0 0,-1-1 0 0 0,2 1 0 0 0,-1 0 0 0 0,2 12-36 0 0,0-22 22 0 0,1 0 1 0 0,0 0-1 0 0,0 1 1 0 0,0-1-1 0 0,1 0 1 0 0,-1 0-1 0 0,1 0 1 0 0,0 0-1 0 0,0-1 1 0 0,0 1-1 0 0,0 0 1 0 0,0-1-1 0 0,0 0 1 0 0,1 1-1 0 0,-1-1 1 0 0,1 0-1 0 0,0 0 0 0 0,-1 0 1 0 0,1 0-1 0 0,0-1 1 0 0,0 1-1 0 0,0-1 1 0 0,0 0-1 0 0,0 0 1 0 0,1 0-1 0 0,-1 0 1 0 0,0-1-1 0 0,1 1 1 0 0,-1-1-1 0 0,2 1-22 0 0,103-13 1938 0 0,-81 0-1639 0 0,-1-1 0 0 0,0 0 0 0 0,-1-2 0 0 0,0-1 0 0 0,-2-1 0 0 0,0-1 0 0 0,0-2 0 0 0,-2 0 0 0 0,-1-1 1 0 0,0 0-1 0 0,-2-2 0 0 0,0 0 0 0 0,-2-2 0 0 0,4-7-299 0 0,-4 7 13 0 0,-1-1 1 0 0,-1 0-1 0 0,-2-1 1 0 0,-1 0 0 0 0,-1-1-1 0 0,-1 0 1 0 0,-1-1-1 0 0,-2 0 1 0 0,-1 0 0 0 0,-1 0-1 0 0,-2-1 1 0 0,0 0-1 0 0,-2 1 1 0 0,-2-1 0 0 0,-1-5-14 0 0,1 23-68 0 0,0 0 0 0 0,-1 0 0 0 0,0 1 0 0 0,-1 0 1 0 0,0-1-1 0 0,-1 1 0 0 0,0 1 0 0 0,-1-1 0 0 0,0 1 1 0 0,-1 0-1 0 0,0 0 0 0 0,0 1 0 0 0,-1 0 1 0 0,0 0-1 0 0,-1 1 0 0 0,0 0 0 0 0,0 0 0 0 0,-7-3 68 0 0,12 9-27 0 0,1 0-1 0 0,0 1 0 0 0,-1 0 1 0 0,1 0-1 0 0,-1 0 0 0 0,1 0 1 0 0,-1 0-1 0 0,1 1 1 0 0,-1 0-1 0 0,1 0 0 0 0,-1 0 1 0 0,0 0-1 0 0,1 0 0 0 0,-1 1 1 0 0,1-1-1 0 0,-1 1 0 0 0,1 0 1 0 0,-1 0-1 0 0,1 0 0 0 0,-1 1 1 0 0,1-1-1 0 0,0 1 1 0 0,0 0-1 0 0,0 0 0 0 0,0 0 1 0 0,0 0-1 0 0,0 0 0 0 0,1 1 1 0 0,-1-1-1 0 0,1 1 0 0 0,-3 2 28 0 0,-54 100-22 0 0,50-82 90 0 0,2 0 0 0 0,1 0 0 0 0,1 0-1 0 0,0 0 1 0 0,2 1 0 0 0,1 0-1 0 0,1-1 1 0 0,1 1 0 0 0,1 0-1 0 0,1 0 1 0 0,1-1 0 0 0,1 1-1 0 0,1-1 1 0 0,1 0 0 0 0,1 0-1 0 0,1-1 1 0 0,1 0 0 0 0,1 0-1 0 0,1-1 1 0 0,12 18-68 0 0,1-4 219 0 0,2 0-1 0 0,2-2 0 0 0,1-1 1 0 0,1-1-1 0 0,15 10-218 0 0,16 17-25 0 0,-59-68-15176 0 0,-2 5 8476 0 0</inkml:trace>
  <inkml:trace contextRef="#ctx0" brushRef="#br0" timeOffset="5818.291">4507 634 6025 0 0,'0'0'2261'0'0,"0"0"-273"0"0,0 0-166 0 0,0 0 36 0 0,0 0-106 0 0,0 0-329 0 0,-19 35-452 0 0,-57 108-383 0 0,35-67-205 0 0,-4-1-1 0 0,-47 60-382 0 0,61-85-50 0 0,15-23-1931 0 0,-1-1-6228 0 0,14-23 3656 0 0,0-2-107 0 0</inkml:trace>
  <inkml:trace contextRef="#ctx0" brushRef="#br0" timeOffset="6081.042">4102 682 7001 0 0,'0'0'1529'0'0,"0"0"-410"0"0,0 0-127 0 0,0 0 306 0 0,0 0 266 0 0,0 0 11 0 0,0 0-256 0 0,0 0-271 0 0,0 0-192 0 0,0 0-137 0 0,0 0-97 0 0,0 0-70 0 0,31 34-74 0 0,97 108-97 0 0,-33-38 325 0 0,12 33-494 0 0,-100-120-503 0 0,-6-14-4066 0 0,0-2-4544 0 0,-3-1 479 0 0</inkml:trace>
  <inkml:trace contextRef="#ctx0" brushRef="#br0" timeOffset="6334.338">4974 281 7210 0 0,'0'0'3652'0'0,"0"0"-1741"0"0,0 0-640 0 0,0 0 54 0 0,0 0 67 0 0,0 0-98 0 0,0 0-353 0 0,0 0-363 0 0,0 0-248 0 0,0 0-163 0 0,0 0-90 0 0,0 0-50 0 0,-25 32-43 0 0,-76 101-76 0 0,67-80-519 0 0,29-35-901 0 0,5-11-1435 0 0,0 0-3660 0 0,0-3-1783 0 0</inkml:trace>
  <inkml:trace contextRef="#ctx0" brushRef="#br0" timeOffset="6827.39">5210 793 13195 0 0,'0'0'1325'0'0,"0"0"-280"0"0,0 0 24 0 0,0 0 142 0 0,0 0-8 0 0,0 0-243 0 0,0 0-352 0 0,0 0-232 0 0,0 0-130 0 0,0 0-93 0 0,-31 12-69 0 0,-97 40-25 0 0,71-13-20 0 0,51-28-34 0 0,-4 2-53 0 0,1 0 1 0 0,1 1-1 0 0,1 0 0 0 0,0 1 0 0 0,0-1 1 0 0,2 2-1 0 0,0-1 0 0 0,0 0 1 0 0,2 1-1 0 0,0 0 0 0 0,0 0 1 0 0,2 0-1 0 0,0 8 48 0 0,1-21-13 0 0,0-1 0 0 0,1 1 0 0 0,-1 0 0 0 0,1-1 0 0 0,0 1 0 0 0,0-1 0 0 0,0 1 0 0 0,0-1 0 0 0,0 1 0 0 0,0-1 1 0 0,1 0-1 0 0,-1 1 0 0 0,1-1 0 0 0,-1 0 0 0 0,1 0 0 0 0,0 0 0 0 0,0 0 0 0 0,0-1 0 0 0,0 1 0 0 0,0 0 0 0 0,1-1 0 0 0,-1 0 0 0 0,0 1 0 0 0,1-1 0 0 0,-1 0 1 0 0,1 0-1 0 0,-1 0 0 0 0,1 0 0 0 0,-1-1 0 0 0,1 1 0 0 0,0-1 0 0 0,-1 0 0 0 0,1 0 0 0 0,2 0 13 0 0,95-11 244 0 0,-61-6-67 0 0,-1-2-1 0 0,-1-2 1 0 0,0-1 0 0 0,-2-1 0 0 0,-1-3 0 0 0,-1 0 0 0 0,-1-3 0 0 0,-1 0-1 0 0,-2-2 1 0 0,-1-1 0 0 0,-1-1 0 0 0,-2-2 0 0 0,15-27-177 0 0,-26 37-163 0 0,-1 0 1 0 0,-2-1-1 0 0,0 0 0 0 0,-1-1 0 0 0,-2 0 1 0 0,-1-1-1 0 0,-1 1 0 0 0,-1-2 1 0 0,-2 1-1 0 0,-1 0 0 0 0,-1 0 1 0 0,-1-1-1 0 0,-1 1 163 0 0,0 21-113 0 0,1 0 1 0 0,-1 0 0 0 0,0 0-1 0 0,0 1 1 0 0,-1-1 0 0 0,0 0-1 0 0,0 1 1 0 0,-1 0 0 0 0,0-1-1 0 0,0 1 1 0 0,0 0 0 0 0,-1 0-1 0 0,0 1 1 0 0,0-1 0 0 0,0 1-1 0 0,-1 0 1 0 0,1 0 0 0 0,-1 0-1 0 0,0 1 1 0 0,-1-1 0 0 0,1 1-1 0 0,-1 1 1 0 0,0-1 0 0 0,0 1-1 0 0,0 0 1 0 0,-1 0 0 0 0,1 1-1 0 0,0 0 1 0 0,-1 0 0 0 0,0 0-1 0 0,1 1 1 0 0,-1 0 0 0 0,0 0-1 0 0,0 1 1 0 0,0 0 0 0 0,0 0-1 0 0,1 1 1 0 0,-2-1 112 0 0,-3 4 51 0 0,1 1 0 0 0,0 0 0 0 0,0 0-1 0 0,0 1 1 0 0,0 0 0 0 0,1 1 0 0 0,0 0 0 0 0,1 0 0 0 0,-1 1 0 0 0,1 0 0 0 0,1 1 0 0 0,0-1-1 0 0,0 2 1 0 0,0-1 0 0 0,1 1 0 0 0,1 0 0 0 0,0 0 0 0 0,0 0 0 0 0,-2 8-51 0 0,-4 9 131 0 0,1 1 0 0 0,1 0 1 0 0,1 1-1 0 0,2 0 1 0 0,1 0-1 0 0,1 1 0 0 0,1-1 1 0 0,2 1-1 0 0,1-1 0 0 0,3 21-131 0 0,0-29 20 0 0,1-1 0 0 0,1 0 0 0 0,0 0-1 0 0,2 0 1 0 0,0 0 0 0 0,2-1-1 0 0,0-1 1 0 0,1 1 0 0 0,0-1 0 0 0,2-1-1 0 0,0 0 1 0 0,1-1 0 0 0,0 0-1 0 0,12 10-19 0 0,-16-19-173 0 0,-1-1-1 0 0,1 0 0 0 0,1 0 0 0 0,-1 0 0 0 0,1-1 0 0 0,0-1 0 0 0,0 0 1 0 0,1 0-1 0 0,-1-1 0 0 0,1 0 0 0 0,0-1 0 0 0,10 1 174 0 0,12-1-4650 0 0,-1-5-3826 0 0,-22 0 4455 0 0</inkml:trace>
  <inkml:trace contextRef="#ctx0" brushRef="#br0" timeOffset="7406.184">5779 704 4737 0 0,'0'0'1591'0'0,"0"0"-463"0"0,0 0-100 0 0,0 0 215 0 0,0 0 124 0 0,0 0-85 0 0,0 0-308 0 0,0 0-340 0 0,-14 34-219 0 0,-43 104-120 0 0,42-77 115 0 0,17-51-289 0 0,-2-6-51 0 0,1 0 0 0 0,-1 0 0 0 0,1-1 0 0 0,0 1 0 0 0,0 0 0 0 0,0-1 0 0 0,0 1 0 0 0,1-1 0 0 0,0 1 0 0 0,0-1 0 0 0,0 0 0 0 0,0 0 0 0 0,0 0 0 0 0,0 0 0 0 0,1 0 0 0 0,-1 0 0 0 0,1 0 0 0 0,0-1 0 0 0,0 0 0 0 0,0 1 0 0 0,0-1 0 0 0,1 0 0 0 0,-1 0 0 0 0,0-1 0 0 0,1 1 0 0 0,-1-1 0 0 0,1 0 0 0 0,0 0 0 0 0,-1 0 0 0 0,1 0 0 0 0,0 0 0 0 0,3-1-70 0 0,2 1 220 0 0,1 0 1 0 0,-1-1 0 0 0,1-1-1 0 0,-1 0 1 0 0,0 0 0 0 0,1-1-1 0 0,-1 0 1 0 0,0 0-1 0 0,0-1 1 0 0,0 0 0 0 0,0-1-1 0 0,6-3-220 0 0,12-11 242 0 0,0-1 0 0 0,-2-2 0 0 0,0 0 0 0 0,-2-2 0 0 0,0-1 0 0 0,-1 0 0 0 0,-2-2 0 0 0,8-11-242 0 0,52-62 363 0 0,-80 98-365 0 0,1 1 1 0 0,-1 0-1 0 0,0-1 0 0 0,0 1 0 0 0,0-1 0 0 0,0 1 0 0 0,0 0 0 0 0,0-1 0 0 0,0 1 0 0 0,0-1 0 0 0,1 1 0 0 0,-1 0 0 0 0,0-1 0 0 0,0 1 0 0 0,0 0 0 0 0,1-1 0 0 0,-1 1 0 0 0,0 0 0 0 0,1 0 0 0 0,-1-1 0 0 0,0 1 0 0 0,1 0 0 0 0,-1 0 0 0 0,0-1 0 0 0,1 1 0 0 0,-1 0 0 0 0,0 0 0 0 0,1 0 0 0 0,-1 0 0 0 0,0-1 0 0 0,1 1 0 0 0,-1 0 0 0 0,1 0 0 0 0,-1 0 0 0 0,0 0 0 0 0,1 0 0 0 0,-1 0 0 0 0,1 0 0 0 0,-1 0 0 0 0,0 0 0 0 0,1 0 0 0 0,-1 0 0 0 0,1 1 0 0 0,-1-1 0 0 0,0 0 0 0 0,1 0 0 0 0,-1 0 1 0 0,1 0-1 0 0,-1 1 0 0 0,0-1 0 0 0,1 0 0 0 0,-1 0 0 0 0,0 1 0 0 0,0-1 0 0 0,1 0 0 0 0,-1 0 0 0 0,0 1 0 0 0,0-1 0 0 0,1 0 0 0 0,-1 1 0 0 0,0-1 0 0 0,0 1 0 0 0,0-1 0 0 0,1 0 0 0 0,-1 1 0 0 0,0-1 0 0 0,0 0 0 0 0,0 1 0 0 0,0 0 2 0 0,-1 32-163 0 0,1-28 224 0 0,-52 311-908 0 0,51 59-1402 0 0,-1-340 1788 0 0,-1 0-1 0 0,-2-1 0 0 0,-1 0 0 0 0,-2 0 1 0 0,-1 0-1 0 0,-2-1 0 0 0,-1 0 0 0 0,-13 22 462 0 0,23-48 189 0 0,0 0-1 0 0,-1-1 0 0 0,0 1 1 0 0,-1 0-1 0 0,1-1 1 0 0,-1 0-1 0 0,0 0 0 0 0,-1 0 1 0 0,1 0-1 0 0,-1-1 1 0 0,0 1-1 0 0,-1-1 0 0 0,1-1 1 0 0,-1 1-1 0 0,0-1 1 0 0,0 0-1 0 0,-1 0 0 0 0,1-1 1 0 0,-1 0-1 0 0,1 0 0 0 0,-1 0 1 0 0,0-1-1 0 0,-7 2-188 0 0,10-4 76 0 0,-1-1 1 0 0,1 1-1 0 0,0-1 0 0 0,0 0 0 0 0,0 0 0 0 0,0 0 1 0 0,0 0-1 0 0,0-1 0 0 0,0 0 0 0 0,0 0 0 0 0,0 0 1 0 0,1 0-1 0 0,-1 0 0 0 0,1-1 0 0 0,0 0 0 0 0,-1 1 1 0 0,1-1-1 0 0,0 0 0 0 0,1-1 0 0 0,-1 1 0 0 0,1 0 1 0 0,-1-1-1 0 0,1 0 0 0 0,0 1 0 0 0,0-1 0 0 0,0 0 1 0 0,1 0-1 0 0,0 0 0 0 0,-1 0 0 0 0,1 0 0 0 0,1 0 1 0 0,-1-4-77 0 0,-5-140 292 0 0,11 115-589 0 0,2 0 0 0 0,2 1-1 0 0,0-1 1 0 0,2 2-1 0 0,2-1 1 0 0,1 2 0 0 0,9-14 297 0 0,25-64-9766 0 0,-37 76-834 0 0</inkml:trace>
  <inkml:trace contextRef="#ctx0" brushRef="#br0" timeOffset="7665.484">6580 259 9794 0 0,'0'0'4840'0'0,"0"0"-2970"0"0,0 0-1028 0 0,0 0 79 0 0,0 0 192 0 0,0 0 21 0 0,0 0-241 0 0,0 0-269 0 0,0 0-218 0 0,0 0-145 0 0,-13 31-77 0 0,-40 100-68 0 0,0-39-96 0 0,53-92-22 0 0,-56 80-440 0 0,14-31-4251 0 0,30-35-1984 0 0,5-3-4527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59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248 221 6673 0 0,'0'0'1475'0'0,"0"0"-130"0"0,0 0-64 0 0,0 0 108 0 0,0 0 194 0 0,0 0 64 0 0,0 0-192 0 0,0 0-378 0 0,0 0-405 0 0,0 0-320 0 0,-8 2-182 0 0,-23 8-58 0 0,24 30 121 0 0,61 311 1134 0 0,-22-31-1631 0 0,-34-182-4697 0 0,-5-98-3545 0 0,1-31 1406 0 0</inkml:trace>
  <inkml:trace contextRef="#ctx0" brushRef="#br0" timeOffset="370.775">1 387 6937 0 0,'0'0'1638'0'0,"0"0"-37"0"0,0 0 24 0 0,0 0 57 0 0,0 0-71 0 0,0 0-307 0 0,0 0-448 0 0,0 0-324 0 0,0 0-158 0 0,0 0-37 0 0,0 0 13 0 0,0 0-21 0 0,31-15-24 0 0,103-45-18 0 0,0 21 233 0 0,-97 29-409 0 0,1 2 0 0 0,0 1-1 0 0,0 3 1 0 0,0 0 0 0 0,0 3-1 0 0,38 3-110 0 0,-73-2 0 0 0,0 0-1 0 0,0 1 1 0 0,0-1-1 0 0,1 1 0 0 0,-1-1 1 0 0,0 1-1 0 0,0 0 0 0 0,0 1 1 0 0,0-1-1 0 0,0 0 0 0 0,-1 1 1 0 0,1-1-1 0 0,0 1 1 0 0,0 0-1 0 0,-1 0 0 0 0,0 0 1 0 0,1 1-1 0 0,-1-1 0 0 0,0 0 1 0 0,0 1-1 0 0,0-1 0 0 0,0 1 1 0 0,0 0-1 0 0,-1 0 1 0 0,0 0-1 0 0,1-1 0 0 0,-1 1 1 0 0,0 0-1 0 0,0 1 0 0 0,0-1 1 0 0,-1 0-1 0 0,1 0 0 0 0,-1 0 1 0 0,0 0-1 0 0,0 1 0 0 0,0-1 1 0 0,0 0-1 0 0,0 0 1 0 0,-1 0-1 0 0,1 1 0 0 0,-1-1 1 0 0,0 0-1 0 0,0 0 0 0 0,0 0 1 0 0,0 0-1 0 0,-1 1 1 0 0,-7 13 0 0 0,0-1 0 0 0,0 1-1 0 0,-2-1 1 0 0,0-1 0 0 0,0 0 0 0 0,-2 0 0 0 0,0-1 0 0 0,-12 15 16 0 0,11-12 3 0 0,6-9-24 0 0,0 0 1 0 0,1 0-1 0 0,0 1 0 0 0,1 0 1 0 0,-1 0-1 0 0,2 1 0 0 0,-1 0 1 0 0,1 0-1 0 0,1 0 0 0 0,0 1 1 0 0,0-1-1 0 0,1 1 0 0 0,1 0 1 0 0,0 0-1 0 0,0 0 5 0 0,5-6-4 0 0,-1 0-1 0 0,1 0 1 0 0,0-1 0 0 0,1 0-1 0 0,-1 1 1 0 0,1-1-1 0 0,0 0 1 0 0,0-1-1 0 0,0 1 1 0 0,0-1 0 0 0,1 0-1 0 0,-1 0 1 0 0,1 0-1 0 0,0 0 1 0 0,0-1 0 0 0,0 0-1 0 0,0 0 1 0 0,0 0-1 0 0,0-1 1 0 0,1 0 0 0 0,-1 0-1 0 0,1 0 1 0 0,1 0 4 0 0,-6-1 0 0 0,14 3 3 0 0,0 0 0 0 0,-1 2 0 0 0,1-1 0 0 0,-1 2 0 0 0,1 0 0 0 0,-2 1 0 0 0,12 7-3 0 0,-23-13 16 0 0,-1 0 1 0 0,1 1-1 0 0,-1-1 0 0 0,1 1 0 0 0,-1-1 1 0 0,0 1-1 0 0,0-1 0 0 0,0 1 0 0 0,0 0 1 0 0,0 0-1 0 0,0 0 0 0 0,0 0 0 0 0,0-1 1 0 0,-1 1-1 0 0,1 0 0 0 0,-1 0 0 0 0,1 0 1 0 0,-1 0-1 0 0,0 0 0 0 0,0 0 0 0 0,0 0 1 0 0,0 1-1 0 0,0-1 0 0 0,0 0 0 0 0,-1 0 1 0 0,1 0-1 0 0,-1 0 0 0 0,1-1 0 0 0,-1 1 1 0 0,0 0-1 0 0,0 0 0 0 0,0 0 0 0 0,0 0 1 0 0,0-1-1 0 0,0 1 0 0 0,0 0 0 0 0,-1 0-16 0 0,-53 57 716 0 0,55-58-715 0 0,-231 153 504 0 0,190-128-584 0 0,0-2-1 0 0,-2-1 1 0 0,-1-2 0 0 0,-12 2 79 0 0,31-18-1529 0 0,31-17-4040 0 0,32-13-3281 0 0,-25 14 2485 0 0</inkml:trace>
  <inkml:trace contextRef="#ctx0" brushRef="#br0" timeOffset="1073.3">971 840 5505 0 0,'0'0'2693'0'0,"0"0"-517"0"0,0 0-313 0 0,0 0-13 0 0,0 0-44 0 0,0 0-245 0 0,0 0-447 0 0,0 0-407 0 0,0 0-295 0 0,-11 32-175 0 0,-31 97-66 0 0,39-93-52 0 0,16-33 8 0 0,-8-4-66 0 0,11 0 55 0 0,1-1 1 0 0,-1-1 0 0 0,1 0 0 0 0,-1-2 0 0 0,0 0-1 0 0,-1 0 1 0 0,1-1 0 0 0,-1-1 0 0 0,0-1-1 0 0,-1 0 1 0 0,0-1 0 0 0,0-1 0 0 0,-1 0-1 0 0,0 0 1 0 0,0-1 0 0 0,-1-1 0 0 0,2-4-117 0 0,4 0 30 0 0,189-186 185 0 0,-206 202-234 0 0,0 1 1 0 0,1 0 0 0 0,-1 0 0 0 0,0 0 0 0 0,0 0-1 0 0,1 0 1 0 0,-1 1 0 0 0,0-1 0 0 0,0 0 0 0 0,0 1-1 0 0,-1-1 1 0 0,1 0 0 0 0,0 1 0 0 0,0-1 0 0 0,-1 1 0 0 0,1-1-1 0 0,-1 1 1 0 0,1-1 0 0 0,-1 1 0 0 0,0 0 0 0 0,1-1-1 0 0,-1 1 1 0 0,0 0 0 0 0,0-1 0 0 0,0 1 0 0 0,-1-1-1 0 0,1 1 1 0 0,0 0 0 0 0,0-1 0 0 0,-1 1 0 0 0,1-1 0 0 0,-1 1-1 0 0,0-1 1 0 0,1 1 0 0 0,-1-1 0 0 0,0 1 18 0 0,1 4-18 0 0,-3 24-15 0 0,2-26 25 0 0,-1 0 0 0 0,1 0 1 0 0,0 1-1 0 0,0-1 1 0 0,0 1-1 0 0,1-1 1 0 0,-1 0-1 0 0,1 1 0 0 0,0-1 1 0 0,1 1-1 0 0,-1-1 1 0 0,1 1-1 0 0,0-1 1 0 0,0 1-1 0 0,0-1 0 0 0,0 0 1 0 0,1 0-1 0 0,0 0 1 0 0,0 0-1 0 0,0 0 1 0 0,0 0-1 0 0,1 0 0 0 0,-1 0 1 0 0,1-1-1 0 0,0 1 1 0 0,0-1-1 0 0,0 0 1 0 0,1 0-1 0 0,-1 0 0 0 0,1-1 1 0 0,-1 1-1 0 0,1-1 1 0 0,0 0-1 0 0,0 0 1 0 0,3 1 7 0 0,1-1 44 0 0,0 0-1 0 0,0-1 1 0 0,0 0 0 0 0,0-1 0 0 0,-1 0 0 0 0,1 0 0 0 0,0 0 0 0 0,0-1 0 0 0,0 0 0 0 0,0-1-1 0 0,-1 0 1 0 0,1 0 0 0 0,0-1 0 0 0,-1 0 0 0 0,0 0 0 0 0,0-1 0 0 0,0 1 0 0 0,0-2 0 0 0,0 1-1 0 0,-1-1 1 0 0,0 0 0 0 0,0 0 0 0 0,3-4-44 0 0,33-32 305 0 0,-3-2-1 0 0,-1-2 1 0 0,-2-1 0 0 0,-2-1-1 0 0,-3-3 1 0 0,-1 0 0 0 0,17-44-305 0 0,-30 55 28 0 0,-3-1 1 0 0,-1 0 0 0 0,-2 0-1 0 0,-2-1 1 0 0,-1-1 0 0 0,-2 0-1 0 0,-3 0 1 0 0,0-39-29 0 0,-3 80 3 0 0,0-1-1 0 0,1 1 1 0 0,-1-1 0 0 0,0 1-1 0 0,0-1 1 0 0,0 0 0 0 0,0 1-1 0 0,0-1 1 0 0,-1 1 0 0 0,1-1-1 0 0,0 1 1 0 0,-1-1 0 0 0,1 1-1 0 0,-1 0 1 0 0,1-1 0 0 0,-1 1-1 0 0,0-1 1 0 0,1 1 0 0 0,-1 0-1 0 0,0 0 1 0 0,0-1 0 0 0,0 1-1 0 0,0 0 1 0 0,0 0 0 0 0,0 0-1 0 0,-1 0 1 0 0,0-1-3 0 0,-19 40-373 0 0,1 24 348 0 0,3 1 0 0 0,2 0 0 0 0,3 1 1 0 0,2 0-1 0 0,4 1 0 0 0,2 0 0 0 0,4 22 25 0 0,2-62-46 0 0,0 0 0 0 0,2-1 0 0 0,1 1-1 0 0,1-1 1 0 0,1 0 0 0 0,1 0 0 0 0,1-1 0 0 0,1 0 0 0 0,1-1-1 0 0,1 0 1 0 0,2 1 46 0 0,-9-9-2907 0 0,-78-90-11952 0 0,59 61 10512 0 0,2 7 2411 0 0</inkml:trace>
  <inkml:trace contextRef="#ctx0" brushRef="#br0" timeOffset="1329.6">1468 332 11554 0 0,'0'0'1610'0'0,"0"0"-136"0"0,0 0 33 0 0,0 0-32 0 0,35 0-198 0 0,116 0-214 0 0,-42-3 342 0 0,-1-5-1 0 0,107-22-1404 0 0,-52 5 213 0 0,-82 14-464 0 0,12-1-1368 0 0,-32 5-4051 0 0,-31 3-5651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53 4209 0 0,'0'0'1900'0'0,"0"0"-247"0"0,0 0-198 0 0,0 0 33 0 0,0 0 76 0 0,0 0-27 0 0,0 0-289 0 0,0 0-421 0 0,0 0-358 0 0,0 0-257 0 0,0 0-114 0 0,0 3-9 0 0,12 498 2410 0 0,-35-314-2316 0 0,23-227 2662 0 0,5-85-2583 0 0,5 58-217 0 0,2 0 0 0 0,4 2 0 0 0,2-1 0 0 0,4 2 1 0 0,26-55-46 0 0,-44 109-1 0 0,1-1-1 0 0,0 2 1 0 0,1-1 0 0 0,0 0 0 0 0,0 1 0 0 0,1 0 0 0 0,0 1 0 0 0,1 0 0 0 0,0 0 0 0 0,0 0 0 0 0,1 1 0 0 0,-1 0 0 0 0,10-5 1 0 0,-15 11-6 0 0,-1 0-1 0 0,0 1 0 0 0,1-1 1 0 0,-1 1-1 0 0,1-1 1 0 0,-1 1-1 0 0,0 0 0 0 0,1 0 1 0 0,-1 0-1 0 0,1 0 1 0 0,-1 0-1 0 0,0 1 0 0 0,1-1 1 0 0,-1 1-1 0 0,1-1 1 0 0,-1 1-1 0 0,0 0 0 0 0,0 0 1 0 0,1 0-1 0 0,-1 0 1 0 0,0 0-1 0 0,0 1 0 0 0,0-1 1 0 0,0 1-1 0 0,0-1 1 0 0,-1 1-1 0 0,1 0 0 0 0,0 0 1 0 0,-1 0-1 0 0,1-1 1 0 0,-1 2-1 0 0,0-1 0 0 0,0 0 1 0 0,1 2 6 0 0,33 88 90 0 0,-30-73-76 0 0,1 20-906 0 0,-6-38 82 0 0,0-1-555 0 0,0 0-824 0 0,0-1-3273 0 0,0-2 2897 0 0,0 3 1272 0 0,0-4-6761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45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1 358 0 0 0,'0'0'1064'0'0,"0"0"8"0"0,0 0 58 0 0,0 0 129 0 0,0 0 87 0 0,0 0-113 0 0,0 0-315 0 0,0 0-381 0 0,0 0-294 0 0,0 0-150 0 0,0 0-34 0 0,-1 5 2 0 0,7 119 683 0 0,5-64-441 0 0,-3 1 0 0 0,-2 1 0 0 0,-4-1-1 0 0,-4 54-302 0 0,2-29 459 0 0,0-78-1196 0 0,-1 8 3656 0 0,-2-26-146 0 0,-3-28-2338 0 0,1-1 1 0 0,2 1 0 0 0,2-1 0 0 0,3-31-436 0 0,40-103 460 0 0,42 0-226 0 0,-35 118-108 0 0,-48 54-123 0 0,0 1 1 0 0,-1-1 0 0 0,0 1 0 0 0,1-1 0 0 0,-1 1 0 0 0,0-1 0 0 0,1 1 0 0 0,-1-1 1 0 0,0 1-1 0 0,1 0 0 0 0,-1-1 0 0 0,1 1 0 0 0,-1-1 0 0 0,1 1 0 0 0,-1 0 0 0 0,1 0 0 0 0,-1-1 0 0 0,1 1 0 0 0,-1 0 0 0 0,1 0 0 0 0,-1-1 0 0 0,1 1 0 0 0,0 0 0 0 0,-1 0 0 0 0,1 0 0 0 0,-1 0 1 0 0,1 0-1 0 0,0 0 0 0 0,-1 0 0 0 0,1 0 0 0 0,-1 0 0 0 0,1 0 0 0 0,-1 0 0 0 0,1 1 0 0 0,0-1 0 0 0,-1 0 0 0 0,1 0 0 0 0,-1 0 0 0 0,1 1 0 0 0,-1-1 0 0 0,1 0 0 0 0,-1 1 0 0 0,1-1 0 0 0,-1 0 1 0 0,1 1-1 0 0,-1-1 0 0 0,0 1 0 0 0,1-1 0 0 0,-1 1 0 0 0,0-1 0 0 0,1 1 0 0 0,-1-1 0 0 0,0 1 0 0 0,1-1 0 0 0,-1 1 0 0 0,0-1 0 0 0,0 1 0 0 0,0-1 0 0 0,0 1 0 0 0,0 0 0 0 0,1-1 0 0 0,-1 1 1 0 0,0-1-1 0 0,0 1-4 0 0,1 1 31 0 0,17 48 412 0 0,28 44 1 0 0,-20-43-336 0 0,-24-50-334 0 0,-2-1-3909 0 0,0 0-4457 0 0,-1 0 1313 0 0</inkml:trace>
  <inkml:trace contextRef="#ctx0" brushRef="#br0" timeOffset="579.161">388 936 0 0 0,'0'0'363'0'0,"0"0"630"0"0,0 0 340 0 0,0 0 99 0 0,0 0-61 0 0,0 0-239 0 0,0 0-274 0 0,0 0-202 0 0,0 0-128 0 0,0 0-16 0 0,0 0 39 0 0,0 0 38 0 0,-1 5 21 0 0,-26 211 5270 0 0,28-150-4895 0 0,-1-66-1004 0 0,0 0 0 0 0,0 1 0 0 0,0-1 1 0 0,1 1-1 0 0,-1-1 0 0 0,0 0 0 0 0,0 1 0 0 0,1-1 0 0 0,-1 1 0 0 0,0-1 0 0 0,1 0 0 0 0,-1 0 0 0 0,0 1 0 0 0,1-1 1 0 0,-1 0-1 0 0,1 0 0 0 0,-1 1 0 0 0,0-1 0 0 0,1 0 0 0 0,-1 0 0 0 0,1 0 0 0 0,-1 1 0 0 0,1-1 0 0 0,-1 0 1 0 0,1 0-1 0 0,-1 0 0 0 0,0 0 0 0 0,1 0 0 0 0,-1 0 0 0 0,1 0 0 0 0,-1 0 0 0 0,1 0 0 0 0,-1 0 0 0 0,1-1 1 0 0,-1 1-1 0 0,1 0 0 0 0,-1 0 0 0 0,0 0 0 0 0,1 0 0 0 0,-1-1 0 0 0,1 1 0 0 0,-1 0 0 0 0,0 0 0 0 0,1-1 0 0 0,-1 1 1 0 0,0 0-1 0 0,1-1 0 0 0,-1 1 0 0 0,0 0 0 0 0,1-1 0 0 0,-1 1 0 0 0,0-1 0 0 0,0 1 0 0 0,0 0 0 0 0,1-1 1 0 0,-1 1-1 0 0,0-1 0 0 0,0 1 0 0 0,0-1 0 0 0,0 1 0 0 0,0-1 0 0 0,0 1 0 0 0,0 0 0 0 0,0-1 0 0 0,0 1 0 0 0,0-1 20 0 0,17-32-4800 0 0,-17 33 4741 0 0,13-28-7703 0 0,-9 21 3833 0 0</inkml:trace>
  <inkml:trace contextRef="#ctx0" brushRef="#br0" timeOffset="1049.618">502 660 0 0 0,'0'0'324'0'0,"0"0"651"0"0,0 0 303 0 0,0 0 201 0 0,0 0 94 0 0,0 0-50 0 0,0 0-265 0 0,0 0-342 0 0,0 0-231 0 0,0 0-138 0 0,0 0-76 0 0,0 0-42 0 0,-3 0-48 0 0,-47 43 1831 0 0,49-42-2053 0 0,1-1-14 0 0,0 0-41 0 0,0 0-44 0 0,0 0-28 0 0,0 0-13 0 0,21-15 749 0 0,-3-3 1318 0 0,-24 23-1358 0 0,0-1-4761 0 0,13-6-4547 0 0,-4-1 3041 0 0</inkml:trace>
  <inkml:trace contextRef="#ctx0" brushRef="#br0" timeOffset="5655.018">1286 358 0 0 0,'0'0'324'0'0,"0"0"804"0"0,0 0 265 0 0,0 0-66 0 0,0 0-194 0 0,0 0-193 0 0,0 0-161 0 0,0 0-107 0 0,0 0-61 0 0,0 0-47 0 0,-10 13-62 0 0,-32 41-76 0 0,-9 50 1084 0 0,5-16-813 0 0,19-34-120 0 0,-2-1 0 0 0,-2-1 1 0 0,-32 38-578 0 0,25-17 1661 0 0,74-64-1217 0 0,109 0-329 0 0,18-8 37 0 0,-76-8-43 0 0,-87 7-89 0 0,0 0 15 0 0,0 0 1 0 0,0 0 12 0 0,0 0 12 0 0,0 0 3 0 0,0 0 25 0 0,-6-26 1390 0 0,-29-73 47 0 0,-79-318 601 0 0,107 398-3226 0 0,14 31-4281 0 0,14 20-6701 0 0,-18-27 8947 0 0</inkml:trace>
  <inkml:trace contextRef="#ctx0" brushRef="#br0" timeOffset="6655.986">1566 940 0 0 0,'0'0'455'0'0,"0"0"830"0"0,0 0 341 0 0,0 0-10 0 0,0 0-175 0 0,0 0-198 0 0,0 0-147 0 0,0 0-91 0 0,0 0-15 0 0,0 0 33 0 0,0 0-22 0 0,0-3-39 0 0,-6-62 4202 0 0,9 40-4799 0 0,1 1 1 0 0,0 0 0 0 0,2-1 0 0 0,1 2-1 0 0,1-1 1 0 0,1 1 0 0 0,1 0-1 0 0,9-15-365 0 0,1-5 122 0 0,30-29-266 0 0,-30 101-1611 0 0,-16 140 1267 0 0,9-118 152 0 0,-11-50 344 0 0,-1-1 1 0 0,0 1-1 0 0,1 0 0 0 0,-1-1 1 0 0,1 0-1 0 0,-1 1 1 0 0,0-1-1 0 0,1 0 0 0 0,-1 0 1 0 0,1 1-1 0 0,-1-1 1 0 0,1 0-1 0 0,-1-1 0 0 0,1 1 1 0 0,-1 0-1 0 0,1 0 1 0 0,-1-1-1 0 0,0 1 0 0 0,1 0 1 0 0,-1-1-1 0 0,1 0 1 0 0,-1 1-1 0 0,0-1 1 0 0,1 0-1 0 0,-1 0 0 0 0,0 1 1 0 0,0-1-1 0 0,0 0 1 0 0,0 0-1 0 0,0 0 0 0 0,0-1 1 0 0,0 1-1 0 0,1-1-8 0 0,204-267 668 0 0,-118 138-316 0 0,-87 130-305 0 0,11 141 501 0 0,22 96 342 0 0,-21-134-877 0 0,1-94-2159 0 0,-1-8-4808 0 0,-10 0 1966 0 0,0 0-2950 0 0</inkml:trace>
  <inkml:trace contextRef="#ctx0" brushRef="#br0" timeOffset="7316.716">2420 910 208 0 0,'0'0'1180'0'0,"0"0"-334"0"0,0 0-159 0 0,0 0 194 0 0,0 0 345 0 0,0 0 226 0 0,0 0-46 0 0,0 0-269 0 0,0 0-289 0 0,0 0-191 0 0,0 0-32 0 0,0 0 74 0 0,0 4 93 0 0,-11 54 3544 0 0,-24 83-1736 0 0,33-93-2273 0 0,23-53-1757 0 0,14-45-6270 0 0,-18 21-2123 0 0,-11 21 8869 0 0</inkml:trace>
  <inkml:trace contextRef="#ctx0" brushRef="#br0" timeOffset="7675.022">2532 509 0 0 0,'0'0'429'0'0,"0"0"728"0"0,0 0 347 0 0,0 0 224 0 0,0 0 137 0 0,0 0-41 0 0,0 0-206 0 0,0 0-255 0 0,0 0-207 0 0,0 0-144 0 0,0 0-108 0 0,0 0-70 0 0,0 0-65 0 0,-2-1-87 0 0,0 0-587 0 0,0 1 1 0 0,0 0-1 0 0,0 0 1 0 0,0 0 0 0 0,0 0-1 0 0,0 0 1 0 0,0 1-1 0 0,0-1 1 0 0,0 0-1 0 0,0 1 1 0 0,0 0-1 0 0,0-1 1 0 0,0 1-1 0 0,0 0 1 0 0,1 0-1 0 0,-1 0 1 0 0,0 0-1 0 0,1 0 1 0 0,-1 1-1 0 0,1-1 1 0 0,-1 0-1 0 0,1 1 1 0 0,-1-1-1 0 0,1 1 1 0 0,0-1-1 0 0,0 1 1 0 0,0 0-1 0 0,0-1 1 0 0,-1 3-96 0 0,-2 2 301 0 0,2-5-243 0 0,-1-1-2374 0 0,3 1-2076 0 0,0 1 115 0 0,0-1-4712 0 0</inkml:trace>
  <inkml:trace contextRef="#ctx0" brushRef="#br0" timeOffset="20306.86">461 23 352 0 0,'0'0'796'0'0,"0"0"-296"0"0,0 0 38 0 0,0 0 425 0 0,0 0 482 0 0,0 0 201 0 0,0 0-132 0 0,0 0-339 0 0,0 0-317 0 0,0 0-157 0 0,0 0-69 0 0,7-1-16 0 0,34-5 1150 0 0,83-9 1301 0 0,-49 15-2590 0 0,-75 0-439 0 0,0 0 11 0 0,-9 15 786 0 0,-73 73-192 0 0,76-82-631 0 0,1-1 0 0 0,1 1 0 0 0,-1 0 1 0 0,1 0-1 0 0,0 0 0 0 0,0 0 0 0 0,1 1 1 0 0,0 0-1 0 0,0 0 0 0 0,0-1 0 0 0,1 2 1 0 0,0-1-1 0 0,1 0 0 0 0,-1 0 0 0 0,1 1 1 0 0,0 5-13 0 0,3-11 45 0 0,0 0-1 0 0,0-1 1 0 0,0 1 0 0 0,1 0 0 0 0,-1-1 0 0 0,0 0 0 0 0,1 1 0 0 0,-1-1-1 0 0,0 0 1 0 0,1 0 0 0 0,0 0 0 0 0,-1 0 0 0 0,1-1 0 0 0,-1 1 0 0 0,1-1 0 0 0,0 1-1 0 0,0-1 1 0 0,-1 0 0 0 0,1 0 0 0 0,0-1 0 0 0,-1 1 0 0 0,1 0 0 0 0,0-1-45 0 0,-2 1 37 0 0,135-15 1680 0 0,-86 4-1247 0 0,-50 11-510 0 0,0 0-88 0 0,0 0-176 0 0,2-2-4179 0 0,-1 1-4645 0 0,0 1 1148 0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9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39 469 0 0 0,'0'0'468'0'0,"0"0"872"0"0,0 0 291 0 0,0 0-58 0 0,0 0-96 0 0,0 0-136 0 0,0 0-164 0 0,0 0-157 0 0,-2-4-143 0 0,-4-11-157 0 0,5 11-153 0 0,16 135 1536 0 0,-14-84-1570 0 0,-1 1 1 0 0,-2 0-1 0 0,-3-1 1 0 0,-2 1-1 0 0,-7 25-533 0 0,-4 19 569 0 0,18-92-426 0 0,0 0 80 0 0,0 0 106 0 0,0 0 101 0 0,1-11 1270 0 0,36-99-284 0 0,-3 30-1337 0 0,5 2 0 0 0,2 1 0 0 0,4 3 0 0 0,14-14-79 0 0,-48 70-17 0 0,0 1 0 0 0,2 1 0 0 0,0 0 0 0 0,1 1-1 0 0,1 0 1 0 0,0 1 0 0 0,1 1 0 0 0,0 0 0 0 0,5-1 17 0 0,-20 13-27 0 0,-1 1 0 0 0,1-1 0 0 0,-1 1 1 0 0,1-1-1 0 0,0 1 0 0 0,0 0 0 0 0,-1-1 1 0 0,1 1-1 0 0,0 0 0 0 0,-1 0 0 0 0,1-1 1 0 0,0 1-1 0 0,0 0 0 0 0,0 0 0 0 0,-1 0 1 0 0,1 0-1 0 0,0 0 0 0 0,0 0 0 0 0,0 0 0 0 0,-1 0 1 0 0,1 0-1 0 0,0 0 0 0 0,0 0 0 0 0,-1 1 1 0 0,1-1-1 0 0,0 0 0 0 0,0 1 0 0 0,-1-1 1 0 0,1 0-1 0 0,0 1 0 0 0,-1-1 0 0 0,1 1 1 0 0,0-1-1 0 0,-1 1 0 0 0,1-1 0 0 0,-1 1 1 0 0,1 0-1 0 0,-1-1 0 0 0,1 1 0 0 0,-1-1 0 0 0,1 1 1 0 0,-1 0-1 0 0,0 0 0 0 0,1-1 0 0 0,-1 1 1 0 0,0 0-1 0 0,0 0 0 0 0,0-1 0 0 0,1 1 1 0 0,-1 0-1 0 0,0 0 0 0 0,0-1 0 0 0,0 1 1 0 0,0 0 26 0 0,1 53-1807 0 0,-1-41 908 0 0,0 28-3407 0 0,0-13-4066 0 0,0-17 3268 0 0</inkml:trace>
  <inkml:trace contextRef="#ctx0" brushRef="#br0" timeOffset="856.075">632 682 1536 0 0,'0'0'2082'0'0,"0"0"-37"0"0,0 0 210 0 0,0 0 129 0 0,0 0-54 0 0,0 0-307 0 0,0 0-407 0 0,0 0-425 0 0,0 0-317 0 0,0 0-199 0 0,0 0-178 0 0,31-10-105 0 0,98-31-57 0 0,-75 9 85 0 0,-49 23-321 0 0,45-90 448 0 0,-49 96-584 0 0,0 0-1 0 0,0 0 1 0 0,-1 0-1 0 0,1 0 1 0 0,-1 0-1 0 0,0 0 1 0 0,1 0 0 0 0,-1-1-1 0 0,-1 1 1 0 0,1 0-1 0 0,0 0 1 0 0,-1 0-1 0 0,0 0 1 0 0,1 0 0 0 0,-1 0-1 0 0,-1 0 1 0 0,1 0-1 0 0,0 0 1 0 0,-1 0-1 0 0,1 1 1 0 0,-1-1-1 0 0,0 0 1 0 0,0 1 0 0 0,0-1-1 0 0,0 1 1 0 0,0 0-1 0 0,0 0 1 0 0,-1 0-1 0 0,1 0 1 0 0,-1 0 0 0 0,0 0-1 0 0,1 1 1 0 0,-3-1 37 0 0,1 0-107 0 0,0 1 0 0 0,-1-1 0 0 0,1 1 0 0 0,-1 0 0 0 0,0 0 0 0 0,1 1 0 0 0,-1 0 0 0 0,0-1 0 0 0,1 2 0 0 0,-1-1 1 0 0,0 0-1 0 0,1 1 0 0 0,-1 0 0 0 0,0 0 0 0 0,1 0 0 0 0,0 1 0 0 0,-1-1 0 0 0,1 1 0 0 0,0 0 0 0 0,-1 1 0 0 0,1-1 0 0 0,1 1 1 0 0,-1-1-1 0 0,0 1 0 0 0,1 0 0 0 0,-1 1 0 0 0,-1 1 107 0 0,-5 5-35 0 0,-1 2 1 0 0,2-1-1 0 0,0 1 1 0 0,0 1-1 0 0,1 0 0 0 0,0 0 1 0 0,1 0-1 0 0,1 1 35 0 0,0 0 38 0 0,1 0 0 0 0,1 0 0 0 0,0 0 0 0 0,1 1 0 0 0,0-1 0 0 0,1 1 0 0 0,1 0 0 0 0,0 0 0 0 0,2 5-38 0 0,-1-16 0 0 0,1 1 1 0 0,0-1 0 0 0,0 0 0 0 0,0 1 0 0 0,1-1 0 0 0,0 0-1 0 0,0 0 1 0 0,0 0 0 0 0,0 0 0 0 0,0-1 0 0 0,1 1-1 0 0,0 0 1 0 0,-1-1 0 0 0,1 0 0 0 0,1 0 0 0 0,-1 0-1 0 0,0 0 1 0 0,1 0 0 0 0,-1 0 0 0 0,1-1 0 0 0,0 0-1 0 0,0 0 1 0 0,0 0 0 0 0,0 0 0 0 0,0-1 0 0 0,0 1-1 0 0,1-1 1 0 0,3 0-1 0 0,127 13-174 0 0,-120-16-87 0 0,0 0 0 0 0,0-1 0 0 0,0 0 0 0 0,0-1 0 0 0,-1-1 1 0 0,0-1-1 0 0,0 0 0 0 0,12-7 261 0 0,-1-2-1946 0 0,0-1-1 0 0,-1-1 1 0 0,0-1 0 0 0,-2-1 0 0 0,0-1-1 0 0,14-18 1947 0 0,63-93-4385 0 0,-78 82 7328 0 0,-13-3 6004 0 0,-8 52-7479 0 0,-3 29 854 0 0,1 39-1571 0 0,2 0-1 0 0,4 0 1 0 0,2-1 0 0 0,10 35-751 0 0,-5-22 257 0 0,-3 0 1 0 0,-4 1-1 0 0,-3 1-257 0 0,-1-82 418 0 0,0 0 139 0 0,0 0 43 0 0,-1-5 316 0 0,-1-17-838 0 0,1 0-1 0 0,1 0 0 0 0,2-1 1 0 0,0 1-1 0 0,1 0 0 0 0,1 0 0 0 0,1 1 1 0 0,0-1-1 0 0,2 1 0 0 0,1 0 0 0 0,1 1 1 0 0,0 0-1 0 0,1 0 0 0 0,2 1 0 0 0,1-2-77 0 0,1-5-31 0 0,1 1 0 0 0,2 0 0 0 0,0 1-1 0 0,1 1 1 0 0,1 1 0 0 0,2 1 0 0 0,0 0-1 0 0,1 2 1 0 0,0 0 0 0 0,2 2 0 0 0,0 0-1 0 0,1 2 1 0 0,1 1 0 0 0,10-4 31 0 0,45 3-157 0 0,-79 17 153 0 0,1-1 0 0 0,-1 1 0 0 0,0 1 0 0 0,0-1 0 0 0,0 0 0 0 0,0 0 0 0 0,0 1 0 0 0,0-1 0 0 0,-1 1 0 0 0,1 0 0 0 0,-1-1 0 0 0,0 1 0 0 0,0 0 0 0 0,0 0 0 0 0,0 0 0 0 0,0 0 0 0 0,-1 0 0 0 0,1 0 0 0 0,-1 0 0 0 0,0 0 1 0 0,0 0-1 0 0,0 0 0 0 0,0 0 0 0 0,0 0 0 0 0,-1 0 0 0 0,1 0 0 0 0,-1 0 0 0 0,0-1 0 0 0,0 2 4 0 0,-5 11 63 0 0,-1-1 0 0 0,0 0 1 0 0,0 0-1 0 0,-2 0 0 0 0,0-1 0 0 0,0-1 1 0 0,-1 1-1 0 0,-1-2 0 0 0,0 1 0 0 0,0-2 1 0 0,-1 1-1 0 0,-1-2 0 0 0,1 1 0 0 0,-15 6-63 0 0,4 1 20 0 0,0-2-1 0 0,-2-1 0 0 0,0-1 0 0 0,0 0 0 0 0,-23 6-19 0 0,8-15-1125 0 0,46-26-6247 0 0,21-7-1365 0 0,-18 18 3652 0 0</inkml:trace>
  <inkml:trace contextRef="#ctx0" brushRef="#br0" timeOffset="1118.312">2049 1 11803 0 0,'0'0'1697'0'0,"0"0"-382"0"0,0 0-223 0 0,0 0-18 0 0,0 0-86 0 0,0 0-202 0 0,0 0-260 0 0,0 0-161 0 0,0 0-45 0 0,0 0 42 0 0,0 0 58 0 0,0 0 10 0 0,0 0-23 0 0,1 25-57 0 0,2 172 481 0 0,-5 187-163 0 0,21-251-1014 0 0,-19-132 261 0 0,0 0 1 0 0,0-1 0 0 0,0 1 0 0 0,0-1 0 0 0,1 1 0 0 0,-1 0 0 0 0,0-1 0 0 0,0 1 0 0 0,1-1-1 0 0,-1 1 1 0 0,0-1 0 0 0,1 1 0 0 0,-1-1 0 0 0,1 1 0 0 0,-1-1 0 0 0,0 1 0 0 0,1-1 0 0 0,-1 0-1 0 0,1 1 1 0 0,-1-1 0 0 0,1 0 0 0 0,0 1 0 0 0,-1-1 0 0 0,1 0 0 0 0,-1 0 0 0 0,1 1 0 0 0,-1-1-1 0 0,1 0 1 0 0,0 0 0 0 0,-1 0 0 0 0,1 0 0 0 0,-1 0 0 0 0,1 0 0 0 0,0 0 0 0 0,-1 0 0 0 0,1 0 0 0 0,0 0-1 0 0,-1 0 1 0 0,1 0 0 0 0,-1-1 0 0 0,1 1 0 0 0,0 0 0 0 0,-1 0 0 0 0,1 0 0 0 0,-1-1 0 0 0,1 1-1 0 0,-1 0 1 0 0,1-1 0 0 0,-1 1 0 0 0,1-1 0 0 0,-1 1 0 0 0,1-1 0 0 0,-1 1 0 0 0,0-1 0 0 0,1 1-1 0 0,-1-1 1 0 0,1 0 84 0 0,28-33-7952 0 0,-25 28 4584 0 0,5-6-3605 0 0</inkml:trace>
  <inkml:trace contextRef="#ctx0" brushRef="#br0" timeOffset="1542.386">2561 340 8562 0 0,'0'0'1898'0'0,"0"0"-295"0"0,0 0 40 0 0,0 0 180 0 0,0 0 4 0 0,0 0-307 0 0,0 0-469 0 0,0 0-370 0 0,0 0-218 0 0,0 0-96 0 0,0 0-54 0 0,0 0-66 0 0,0 0-46 0 0,-22 18-41 0 0,-71 58-58 0 0,25-27 55 0 0,-11 25-171 0 0,77-72-7 0 0,0-1 0 0 0,0 1 0 0 0,1 0 0 0 0,-1 0 0 0 0,0 0 1 0 0,1 1-1 0 0,0-1 0 0 0,0 0 0 0 0,0 0 0 0 0,0 1 1 0 0,0-1-1 0 0,0 0 0 0 0,0 1 0 0 0,1-1 0 0 0,-1 1 1 0 0,1-1-1 0 0,0 1 0 0 0,-1 0 0 0 0,1-1 0 0 0,1 1 0 0 0,-1-1 1 0 0,0 1-1 0 0,0-1 0 0 0,1 1 0 0 0,0-1 0 0 0,-1 1 1 0 0,1-1-1 0 0,0 0 0 0 0,0 1 0 0 0,0-1 0 0 0,1 0 1 0 0,-1 0-1 0 0,1 0 0 0 0,-1 1 0 0 0,1-2 0 0 0,-1 1 1 0 0,1 0-1 0 0,0 0 0 0 0,0 0 0 0 0,0-1 0 0 0,0 1 0 0 0,0-1 1 0 0,2 1 20 0 0,4 1 14 0 0,-1-1 0 0 0,1-1 0 0 0,-1 1 1 0 0,1-1-1 0 0,-1-1 0 0 0,1 1 0 0 0,0-1 1 0 0,-1-1-1 0 0,1 1 0 0 0,0-1 1 0 0,-1-1-1 0 0,1 1 0 0 0,-1-1 0 0 0,0-1 1 0 0,1 1-1 0 0,-1-1 0 0 0,0 0 0 0 0,-1-1 1 0 0,1 0-1 0 0,0 0 0 0 0,3-3-14 0 0,118-119 459 0 0,-95 88-432 0 0,39-47-6 0 0,-46 62-231 0 0,-20 54-105 0 0,-5-1 199 0 0,-2-24 76 0 0,0 0 1 0 0,1 1-1 0 0,0-1 0 0 0,0 0 0 0 0,0 1 1 0 0,1-1-1 0 0,0 0 0 0 0,0 0 0 0 0,0 0 1 0 0,1 1-1 0 0,0-1 0 0 0,0-1 1 0 0,1 1-1 0 0,0 0 0 0 0,0-1 0 0 0,0 1 1 0 0,0-1-1 0 0,1 0 0 0 0,0 0 0 0 0,0 0 1 0 0,0 0-1 0 0,1-1 0 0 0,0 0 0 0 0,2 2 40 0 0,50 8-3157 0 0,-18-13-3712 0 0,-30-1 4023 0 0,2 0-5202 0 0</inkml:trace>
  <inkml:trace contextRef="#ctx0" brushRef="#br0" timeOffset="1792.234">3371 237 11803 0 0,'0'0'2057'0'0,"0"0"-660"0"0,0 0-258 0 0,0 0-3 0 0,0 0-49 0 0,0 0-143 0 0,0 0-195 0 0,-31 18-203 0 0,-97 59-162 0 0,55-14 48 0 0,24 26-278 0 0,48-86-161 0 0,0 0 0 0 0,0 0 1 0 0,1 0-1 0 0,-1 0 1 0 0,1 0-1 0 0,-1 0 0 0 0,1 0 1 0 0,0 0-1 0 0,0 0 1 0 0,1 0-1 0 0,-1 0 1 0 0,1 0-1 0 0,-1 0 0 0 0,1 0 1 0 0,0-1-1 0 0,0 1 1 0 0,0 0-1 0 0,0 0 0 0 0,1 0 1 0 0,-1-1-1 0 0,1 1 1 0 0,0-1-1 0 0,-1 1 0 0 0,1-1 1 0 0,0 0-1 0 0,1 0 1 0 0,-1 0-1 0 0,0 0 0 0 0,1 0 1 0 0,-1 0-1 0 0,1 0 1 0 0,1 0 6 0 0,11 4-18 0 0,0 0 0 0 0,0-2 0 0 0,1 0 0 0 0,-1 0 0 0 0,1-1 0 0 0,0-1 0 0 0,0-1 0 0 0,0 0 0 0 0,0-2 0 0 0,0 1 0 0 0,0-2 0 0 0,5-1 18 0 0,-1 0-574 0 0,0-1 1 0 0,0-1 0 0 0,-1-1 0 0 0,0-1 0 0 0,0 0 0 0 0,14-9 573 0 0,12-9-4933 0 0,-3-2-4106 0 0,-30 18 5049 0 0</inkml:trace>
  <inkml:trace contextRef="#ctx0" brushRef="#br0" timeOffset="2100.81">3577 465 1272 0 0,'0'0'1318'0'0,"0"0"-175"0"0,0 0-55 0 0,0 0 10 0 0,0 0-14 0 0,0 0-47 0 0,0 0-75 0 0,0 0 1 0 0,0 0 92 0 0,0 0 112 0 0,0 0 126 0 0,0 0 78 0 0,22 19 7 0 0,71 57-51 0 0,-91-74-1251 0 0,0 0 1 0 0,0 0 0 0 0,0-1 0 0 0,0 1-1 0 0,0-1 1 0 0,0 1 0 0 0,1-1-1 0 0,-1 0 1 0 0,1 0 0 0 0,-1 0 0 0 0,0 0-1 0 0,1 0 1 0 0,0 0 0 0 0,-1-1-1 0 0,1 1 1 0 0,-1-1 0 0 0,1 0 0 0 0,0 0-1 0 0,-1 0 1 0 0,1 0 0 0 0,0 0-1 0 0,-1-1 1 0 0,1 1 0 0 0,-1-1 0 0 0,2 0-77 0 0,5-1 357 0 0,14-5 14 0 0,0 0 0 0 0,0-1 0 0 0,-1-2 0 0 0,0 0 0 0 0,-1-1 0 0 0,0-2 0 0 0,-1 0 0 0 0,0-1 0 0 0,-1 0 0 0 0,0-2 0 0 0,2-4-371 0 0,-14 14 5 0 0,0 1 0 0 0,-1-1 0 0 0,0-1 1 0 0,0 1-1 0 0,0-1 0 0 0,-1 0 0 0 0,0 0 0 0 0,0 0 1 0 0,-1-1-1 0 0,0 0 0 0 0,0 0 0 0 0,-1 0 0 0 0,0 0 1 0 0,0-1-1 0 0,-1 1 0 0 0,0-1 0 0 0,-1 1 1 0 0,0-1-1 0 0,0 0 0 0 0,0 0 0 0 0,-2-5-5 0 0,-2 11-90 0 0,0 0 0 0 0,0-1 0 0 0,0 1 0 0 0,-1 1 1 0 0,1-1-1 0 0,-1 0 0 0 0,0 1 0 0 0,0 0 0 0 0,0 0 0 0 0,0 0 0 0 0,0 0 0 0 0,-1 1 0 0 0,1-1 0 0 0,0 1 0 0 0,-1 0 0 0 0,1 1 1 0 0,-1-1-1 0 0,1 1 0 0 0,-1 0 0 0 0,1 0 0 0 0,-1 0 0 0 0,1 0 0 0 0,-1 1 0 0 0,1 0 0 0 0,0 0 0 0 0,-3 1 90 0 0,-7 1-137 0 0,1 1 0 0 0,0 1-1 0 0,0 0 1 0 0,0 1 0 0 0,0 0-1 0 0,1 1 1 0 0,0 0 0 0 0,1 1 0 0 0,0 1-1 0 0,0-1 1 0 0,0 2 0 0 0,1-1-1 0 0,1 2 1 0 0,0-1 0 0 0,0 1-1 0 0,1 1 1 0 0,0-1 0 0 0,1 1 0 0 0,0 1-1 0 0,1-1 1 0 0,1 1 0 0 0,-1 3 137 0 0,4-9 20 0 0,0-1 0 0 0,1 1 0 0 0,0-1 0 0 0,0 1-1 0 0,1-1 1 0 0,-1 1 0 0 0,2 0 0 0 0,-1-1 0 0 0,1 1 0 0 0,0 0 0 0 0,0-1 0 0 0,0 0 0 0 0,1 1 0 0 0,0-1 0 0 0,1 0 0 0 0,-1 0 0 0 0,1 0 0 0 0,0 0 0 0 0,1 0 0 0 0,0-1 0 0 0,-1 1 0 0 0,2-1 0 0 0,-1 0 0 0 0,1 0 0 0 0,-1-1 0 0 0,1 1 0 0 0,0-1 0 0 0,1 0 0 0 0,-1 0 0 0 0,1-1 0 0 0,0 0 0 0 0,0 0 0 0 0,0 0 0 0 0,0-1 0 0 0,0 0 0 0 0,4 1-21 0 0,21 6-45 0 0,0-1-1 0 0,0-2 0 0 0,0-1 0 0 0,1-2 0 0 0,26 0 47 0 0,33-2-9754 0 0,-71-1 361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0 3209 0 0,'0'0'1657'0'0,"0"0"-79"0"0,0 0 200 0 0,0 0 306 0 0,0 0 115 0 0,0 0-246 0 0,0 0-548 0 0,0 0-495 0 0,0 0-337 0 0,0 0-202 0 0,0 0-103 0 0,0 0-70 0 0,0 0-72 0 0,-16 26-51 0 0,-52 79-64 0 0,28-32-1782 0 0,36-60-525 0 0,1-6-2493 0 0,2-3-4750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0,'0'0'739'0'0,"0"0"879"0"0,0 0 394 0 0,0 0 212 0 0,0 0 85 0 0,0 0-149 0 0,0 0-450 0 0,0 0-530 0 0,0 0-398 0 0,0 0-226 0 0,0 0-69 0 0,0 0 19 0 0,8-3 48 0 0,62-16 1206 0 0,156 19 277 0 0,-180 4-1529 0 0,-46-4-229 0 0,0 0 61 0 0,0 0 40 0 0,-40-74 582 0 0,30 63-911 0 0,-77-91-48 0 0,64 65-2065 0 0,31 36-7993 0 0,-3 1-697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0,'0'0'417'0'0,"0"0"1116"0"0,0 0 510 0 0,0 0 189 0 0,0 0 5 0 0,0 0-299 0 0,0 0-386 0 0,0 0-353 0 0,0 0-295 0 0,0 0-184 0 0,0 0-106 0 0,0 0-18 0 0,0 0-15 0 0,5-1-21 0 0,34 1 950 0 0,81 1 1412 0 0,-25-7-2575 0 0,14-10-794 0 0,-90 10-659 0 0,-15 5-3102 0 0,-1 1-4129 0 0,-3 0 530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2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0,'0'0'928'0'0,"0"0"655"0"0,0 0 346 0 0,0 0 34 0 0,0 0-228 0 0,0 0-428 0 0,0 0-388 0 0,0 0-194 0 0,0 0-23 0 0,0 0 56 0 0,5 0 56 0 0,273 0 7185 0 0,-116-18-7866 0 0,-162 18-657 0 0,0 0-412 0 0,0 0-714 0 0,0 0-1333 0 0,0 0-2806 0 0,0 0-3824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0 258 0 0 0,'0'0'1444'0'0,"0"0"147"0"0,0 0 218 0 0,0 0 246 0 0,0 0 61 0 0,0 0-179 0 0,0 0-434 0 0,0 0-443 0 0,0 0-321 0 0,0 0-146 0 0,0 0-47 0 0,0 0-45 0 0,11-3-2 0 0,84-12 1024 0 0,243 11 2311 0 0,-338 4-3494 0 0,0 0 83 0 0,0 0 46 0 0,-16-22 741 0 0,-142-148-1676 0 0,140 143-2357 0 0,16 20-1484 0 0,1 1-3462 0 0,1 2-1058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48 170 288 0 0,'0'0'1815'0'0,"0"0"-367"0"0,0 0-67 0 0,0 0 259 0 0,0 0 204 0 0,0 0 16 0 0,0 0-248 0 0,0 0-372 0 0,0 0-337 0 0,-4 32-228 0 0,-12 100-150 0 0,15 17 1064 0 0,5-94-1235 0 0,-1-7-152 0 0,-1-27-115 0 0,0-1 0 0 0,-2 1 0 0 0,-1 0 0 0 0,0-1 0 0 0,-2 1 0 0 0,-2 13-87 0 0,-15 14 819 0 0,12-67 1653 0 0,14-74-1432 0 0,37-46-647 0 0,-18 66-269 0 0,-21 61-115 0 0,17-60 17 0 0,3 1 1 0 0,4 1-1 0 0,2 1 1 0 0,11-12-27 0 0,-29 58 11 0 0,-11 19-8 0 0,1 0 0 0 0,-1 0 0 0 0,1 0 0 0 0,0 1-1 0 0,-1-1 1 0 0,2 1 0 0 0,-1-1 0 0 0,0 1 0 0 0,1 0 0 0 0,-1 0-1 0 0,1 0 1 0 0,0 0 0 0 0,0 0 0 0 0,0 1 0 0 0,0-1 0 0 0,1 1 0 0 0,-1 0-1 0 0,1 0 1 0 0,-1 0 0 0 0,1 0 0 0 0,0 1 0 0 0,0 0 0 0 0,0-1 0 0 0,-1 1-1 0 0,1 1 1 0 0,1-1-3 0 0,1 4 3 0 0,-1 0 0 0 0,1 1 0 0 0,-1-1 0 0 0,1 1 0 0 0,-1 1 0 0 0,0-1 0 0 0,0 1 0 0 0,-1 0 0 0 0,0 0 0 0 0,0 0 0 0 0,0 0 0 0 0,0 1 0 0 0,-1 0 0 0 0,0 0 0 0 0,0 0 0 0 0,0 0-3 0 0,31 96 91 0 0,-17-50-1114 0 0,3-62-12920 0 0,-19 9 11983 0 0,4-6-4199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1 416 2048 0 0,'0'0'1835'0'0,"0"0"-159"0"0,0 0 97 0 0,0 0 277 0 0,0 0 106 0 0,0 0-174 0 0,0 0-363 0 0,0 0-366 0 0,0 0-257 0 0,0 0-125 0 0,0 0-99 0 0,0 0-75 0 0,35-6-50 0 0,111-18-107 0 0,45 14 846 0 0,-114 28-1236 0 0,-127-96 2818 0 0,38 60-2900 0 0,2 0 1 0 0,0-1-1 0 0,0 0 1 0 0,2-1-1 0 0,1 1 1 0 0,0-2-1 0 0,0-5-68 0 0,-1-31-2055 0 0,10-4-3289 0 0,2 39-1847 0 0,3 6-4117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3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279 603 16 0 0,'0'0'1894'0'0,"0"0"-94"0"0,0 0-57 0 0,0 0 134 0 0,0 0 38 0 0,0 0-154 0 0,0 0-276 0 0,0 0-381 0 0,0 0-300 0 0,0 0-210 0 0,0 0-118 0 0,0 0-48 0 0,0 0-19 0 0,-23 3-21 0 0,-71 8-66 0 0,43 11 28 0 0,44-14-298 0 0,-1-2-50 0 0,-1 1-1 0 0,1-1 1 0 0,1 2-1 0 0,-1-1 1 0 0,1 1-1 0 0,1 0 1 0 0,-1 1-1 0 0,1-1 1 0 0,1 1-1 0 0,0 0 1 0 0,0 1-1 0 0,1-1 1 0 0,0 1-1 0 0,0 0 1 0 0,1 0-1 0 0,1 0 1 0 0,-1 1-1 0 0,1 7-1 0 0,2-13-2 0 0,0 0 0 0 0,1 0-1 0 0,-1 0 1 0 0,1-1 0 0 0,0 1 0 0 0,1 0-1 0 0,-1-1 1 0 0,1 1 0 0 0,0-1 0 0 0,0 0-1 0 0,0 1 1 0 0,1-1 0 0 0,-1 0 0 0 0,1 0-1 0 0,0-1 1 0 0,0 1 0 0 0,1 0-1 0 0,-1-1 1 0 0,1 0 0 0 0,-1 0 0 0 0,1 0-1 0 0,0 0 1 0 0,0-1 0 0 0,1 0 0 0 0,-1 1-1 0 0,0-1 1 0 0,1-1 0 0 0,-1 1 0 0 0,1-1 2 0 0,3 2 151 0 0,0 0 0 0 0,1-1 0 0 0,-1-1 1 0 0,1 1-1 0 0,-1-1 0 0 0,1-1 0 0 0,0 1 1 0 0,-1-1-1 0 0,1-1 0 0 0,-1 0 0 0 0,1 0 1 0 0,-1-1-1 0 0,1 0 0 0 0,-1 0 0 0 0,0-1 1 0 0,0 0-1 0 0,0 0 0 0 0,0-1 0 0 0,0 0 1 0 0,-1-1-1 0 0,0 1 0 0 0,0-1 0 0 0,6-6-151 0 0,11-9 353 0 0,-1-2 0 0 0,0 0 0 0 0,-2-1 0 0 0,-1-2 1 0 0,16-24-354 0 0,-17 21-168 0 0,-2 0 0 0 0,-1-1 1 0 0,-1 0-1 0 0,-2-1 1 0 0,-1-1-1 0 0,-1 0 0 0 0,-1-1 1 0 0,-2 0-1 0 0,-2 0 1 0 0,-1-1-1 0 0,-1 0 0 0 0,-1 0 1 0 0,-2 0-1 0 0,-2 0 1 0 0,-2-15 167 0 0,0 33-183 0 0,0-1 1 0 0,-1 1-1 0 0,-1 0 1 0 0,0 0-1 0 0,-1 1 1 0 0,0-1-1 0 0,-1 1 1 0 0,-6-8 182 0 0,10 16-47 0 0,0 1 0 0 0,-1 1 0 0 0,1-1 0 0 0,-1 0 0 0 0,0 1 0 0 0,0 0 0 0 0,0 0 0 0 0,0 0 0 0 0,-1 0 1 0 0,0 1-1 0 0,0 0 0 0 0,0 0 0 0 0,0 0 0 0 0,0 0 0 0 0,0 1 0 0 0,-1 0 0 0 0,0 0 0 0 0,1 0 0 0 0,-1 1 0 0 0,0 0 0 0 0,1 0 1 0 0,-1 0-1 0 0,0 1 0 0 0,-3 0 47 0 0,2 3 16 0 0,0 0 1 0 0,0 0-1 0 0,0 1 0 0 0,1-1 1 0 0,0 2-1 0 0,-1-1 0 0 0,1 1 1 0 0,1 0-1 0 0,-1 0 1 0 0,1 0-1 0 0,0 1 0 0 0,0 0 1 0 0,0 0-1 0 0,1 0 0 0 0,0 0 1 0 0,0 1-1 0 0,1 0 1 0 0,0 0-1 0 0,0 0 0 0 0,0 0 1 0 0,1 1-17 0 0,-4 9 91 0 0,1-1 0 0 0,0 1 1 0 0,2-1-1 0 0,0 1 0 0 0,1 0 0 0 0,0 0 0 0 0,2 0 1 0 0,0 1-1 0 0,0-1 0 0 0,2 0 0 0 0,0 0 1 0 0,1 0-1 0 0,1-1 0 0 0,0 1 0 0 0,2-1 1 0 0,-1 0-1 0 0,9 16-91 0 0,3 2 320 0 0,2-1 0 0 0,1-1 0 0 0,2 0 0 0 0,1-2 0 0 0,1 0 0 0 0,9 6-320 0 0,115 118 990 0 0,-134-135-1004 0 0,-24-23-1513 0 0,-11-21-4131 0 0,11 6-5087 0 0,7 12 6360 0 0</inkml:trace>
  <inkml:trace contextRef="#ctx0" brushRef="#br0" timeOffset="1758.566">888 622 2489 0 0,'0'0'1645'0'0,"0"0"-407"0"0,0 0 22 0 0,0 0 294 0 0,0 0 307 0 0,0 0 127 0 0,0 0-227 0 0,36-2-364 0 0,113-2-385 0 0,109 2 1476 0 0,-237 10-2451 0 0,-20-2-2395 0 0,-26-1-9868 0 0,18-5 8080 0 0</inkml:trace>
  <inkml:trace contextRef="#ctx0" brushRef="#br0" timeOffset="2070.385">1072 246 6449 0 0,'0'0'1327'0'0,"0"0"-456"0"0,0 0-49 0 0,0 0 365 0 0,0 0 376 0 0,0 0 121 0 0,0 0-205 0 0,0 0-307 0 0,3 33-286 0 0,10 102-218 0 0,8 11 579 0 0,-5 147-840 0 0,-16-279-1510 0 0,2 35 1011 0 0,2-34-4820 0 0,1-1-5686 0 0,-4-13 7541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4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0 307 0 0 0,'0'0'1083'0'0,"0"0"297"0"0,0 0 189 0 0,0 0 15 0 0,0 0-50 0 0,0 0-70 0 0,0 0-76 0 0,34 14-86 0 0,107 43-77 0 0,-55-42 508 0 0,-68-17-1301 0 0,10-2 42 0 0,1-2-1 0 0,-1-1 1 0 0,0-1 0 0 0,0-1-1 0 0,-1-2 1 0 0,-1 0 0 0 0,0-2-1 0 0,0-1 1 0 0,-1-1 0 0 0,2-3-474 0 0,-7 3 264 0 0,0 0 0 0 0,-1-2 0 0 0,0 0 0 0 0,-1-1 0 0 0,-1-1-1 0 0,-1 0 1 0 0,-1-2 0 0 0,-1 1 0 0 0,-1-2 0 0 0,0 0 0 0 0,-2 0 0 0 0,2-5-264 0 0,-13 26 4 0 0,0 0 0 0 0,0-1 0 0 0,1 1 0 0 0,-1 0 0 0 0,1 0-1 0 0,-1 0 1 0 0,1 0 0 0 0,0 0 0 0 0,-1 1 0 0 0,1-1 0 0 0,0 0 0 0 0,0 0-1 0 0,-1 0 1 0 0,1 0 0 0 0,0 1 0 0 0,0-1 0 0 0,0 0 0 0 0,0 1 0 0 0,0-1 0 0 0,0 1-1 0 0,0-1 1 0 0,0 1 0 0 0,0 0 0 0 0,0-1 0 0 0,0 1 0 0 0,0 0 0 0 0,1 0 0 0 0,-1-1-1 0 0,0 1 1 0 0,0 0 0 0 0,0 0 0 0 0,0 0 0 0 0,0 1 0 0 0,0-1 0 0 0,1 0 0 0 0,-1 0-1 0 0,0 1 1 0 0,0-1 0 0 0,0 0 0 0 0,0 1 0 0 0,0-1 0 0 0,0 1 0 0 0,0-1-1 0 0,0 1 1 0 0,0 0 0 0 0,0-1 0 0 0,-1 1 0 0 0,1 0 0 0 0,0 0 0 0 0,0 0 0 0 0,0 0-1 0 0,-1-1 1 0 0,1 1 0 0 0,-1 0 0 0 0,1 0 0 0 0,-1 0 0 0 0,1 0 0 0 0,-1 1 0 0 0,1-1-1 0 0,-1 0 1 0 0,0 0 0 0 0,0 0-4 0 0,16 25 29 0 0,-2 0 1 0 0,-1 1-1 0 0,-2 0 0 0 0,0 1 0 0 0,-2 0 1 0 0,-1 1-1 0 0,-1 0 0 0 0,-1 0 0 0 0,-2 0 0 0 0,-1 1 1 0 0,-1 0-1 0 0,-2 16-29 0 0,-1-42 11 0 0,0 1 0 0 0,0-1 1 0 0,0 0-1 0 0,0 0 0 0 0,0 0 0 0 0,-1 0 1 0 0,0 0-1 0 0,0 0 0 0 0,0-1 0 0 0,0 1 1 0 0,0-1-1 0 0,-1 1 0 0 0,0-1 0 0 0,1 0 0 0 0,-1 0 1 0 0,-1 0-1 0 0,1 0 0 0 0,0 0 0 0 0,-1-1 1 0 0,1 0-1 0 0,-1 1 0 0 0,0-1 0 0 0,0-1 1 0 0,1 1-1 0 0,-1 0 0 0 0,0-1 0 0 0,-3 1-11 0 0,-116 16-276 0 0,-1-24-2934 0 0,100 1-545 0 0,14 5-6949 0 0,10 0 5157 0 0</inkml:trace>
  <inkml:trace contextRef="#ctx0" brushRef="#br0" timeOffset="369.897">1462 94 8874 0 0,'0'0'1023'0'0,"0"0"-44"0"0,0 0 130 0 0,0 0 244 0 0,0 0 147 0 0,-33 29-124 0 0,-102 91-356 0 0,74-44-71 0 0,57-63-827 0 0,1-8-102 0 0,1 0 0 0 0,-1 0 1 0 0,1 0-1 0 0,1 0 0 0 0,-1 0 0 0 0,1 0 0 0 0,0 1 0 0 0,0-1 0 0 0,1 0 0 0 0,-1 1 1 0 0,1-1-1 0 0,0 1 0 0 0,1-1 0 0 0,-1 0 0 0 0,1 1 0 0 0,0-1 0 0 0,0 0 0 0 0,1 0 1 0 0,0 0-1 0 0,0 0 0 0 0,0 0 0 0 0,0 0 0 0 0,1 0 0 0 0,0-1 0 0 0,0 1 0 0 0,0-1 0 0 0,0 0 1 0 0,1 0-1 0 0,-1 0 0 0 0,1 0 0 0 0,0 0 0 0 0,1-1 0 0 0,-1 0 0 0 0,0 0 0 0 0,4 1-20 0 0,8 2 111 0 0,1-2 0 0 0,-1 0 0 0 0,1-1 0 0 0,1 0 0 0 0,-1-1 0 0 0,0-1 0 0 0,0-1 0 0 0,0-1 0 0 0,1 0-1 0 0,-1-1 1 0 0,0-1 0 0 0,0-1 0 0 0,-1 0 0 0 0,1-1 0 0 0,-1-1 0 0 0,0 0 0 0 0,0-1 0 0 0,-1-1 0 0 0,12-7-111 0 0,-15 7 197 0 0,0 1 1 0 0,0-1-1 0 0,-1-1 1 0 0,0 0-1 0 0,0-1 1 0 0,-1 0 0 0 0,0 0-1 0 0,-1-1 1 0 0,-1 0-1 0 0,1-1 1 0 0,1-4-198 0 0,-7 11 50 0 0,-1 0-1 0 0,1-1 1 0 0,-1 1 0 0 0,0-1 0 0 0,0 1-1 0 0,0-1 1 0 0,-1 1 0 0 0,0-1 0 0 0,0 0-1 0 0,-1 0 1 0 0,0 0 0 0 0,0 0 0 0 0,0 1-1 0 0,0-1 1 0 0,-1 0 0 0 0,0 0 0 0 0,0 1-1 0 0,-1-1 1 0 0,0 0 0 0 0,0 1-1 0 0,0-1 1 0 0,0 1 0 0 0,-1 0 0 0 0,0 0-1 0 0,0 0 1 0 0,0 0 0 0 0,-1 0 0 0 0,-1 0-50 0 0,-3-5-115 0 0,-1 1 1 0 0,-1 1-1 0 0,1 0 0 0 0,-1 0 1 0 0,-1 1-1 0 0,0 0 1 0 0,0 1-1 0 0,0 0 1 0 0,0 1-1 0 0,-1 0 1 0 0,0 1-1 0 0,0 0 1 0 0,-6-1 114 0 0,-104-2-3862 0 0,92 15 386 0 0,12 1-2180 0 0,4 2-4544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368 310 2176 0 0,'0'0'1850'0'0,"0"0"-435"0"0,0 0-47 0 0,0 0 189 0 0,0 0 257 0 0,0 0 63 0 0,0 0-303 0 0,0 0-507 0 0,0 0-468 0 0,0 0-298 0 0,0 0-96 0 0,3 3 33 0 0,1 3-97 0 0,0 0 0 0 0,0 0 1 0 0,-1 1-1 0 0,0-1 0 0 0,0 1 1 0 0,-1 0-1 0 0,0 0 0 0 0,0 0 0 0 0,0 0 1 0 0,-1 0-1 0 0,0 0 0 0 0,-1 1 1 0 0,1-1-1 0 0,-2 6-141 0 0,3 13 206 0 0,1 205 586 0 0,-5-201-827 0 0,-1 0 0 0 0,-1 0-1 0 0,-2 0 1 0 0,-1 0 0 0 0,-1-1-1 0 0,-1 0 1 0 0,-2 0 0 0 0,-8 14 35 0 0,13-26-257 0 0,3-8-4910 0 0,2-20-3394 0 0,1 4 3811 0 0</inkml:trace>
  <inkml:trace contextRef="#ctx0" brushRef="#br0" timeOffset="365.666">70 266 3097 0 0,'0'0'1380'0'0,"0"0"-515"0"0,0 0 5 0 0,0 0 404 0 0,0 0 337 0 0,0 0 76 0 0,0 0-203 0 0,0 0-272 0 0,34 4-241 0 0,111 10-148 0 0,15-14 1256 0 0,-77-8-1118 0 0,134-1-96 0 0,-214 9-921 0 0,-1 0 1 0 0,1 0 0 0 0,-1 0-1 0 0,1 1 1 0 0,0-1 0 0 0,-1 1-1 0 0,1 0 1 0 0,-1-1 0 0 0,0 1-1 0 0,1 0 1 0 0,-1 1-1 0 0,0-1 1 0 0,1 0 0 0 0,-1 1-1 0 0,0-1 1 0 0,0 1 0 0 0,0 0-1 0 0,0-1 1 0 0,-1 1 0 0 0,1 0-1 0 0,0 0 1 0 0,-1 0-1 0 0,1 1 1 0 0,-1-1 0 0 0,0 0-1 0 0,0 0 1 0 0,0 1 55 0 0,4 20-3212 0 0,-5 4-3400 0 0,-1-16-1248 0 0</inkml:trace>
  <inkml:trace contextRef="#ctx0" brushRef="#br0" timeOffset="598.265">0 1024 7674 0 0,'0'0'1033'0'0,"0"0"-31"0"0,0 0 267 0 0,0 0 308 0 0,0 0 116 0 0,0 0-172 0 0,0 0-320 0 0,33 2-291 0 0,103 6-223 0 0,-21-13 213 0 0,178-27-130 0 0,-232 20-4301 0 0,-1-4-3686 0 0,-49 13-2272 0 0</inkml:trace>
  <inkml:trace contextRef="#ctx0" brushRef="#br0" timeOffset="905.244">921 804 784 0 0,'0'0'2022'0'0,"0"0"-486"0"0,0 0-219 0 0,0 0 12 0 0,0 0 157 0 0,0 0 57 0 0,0 0-204 0 0,-2 35-323 0 0,-3 109-355 0 0,-5 19 452 0 0,10-72 1206 0 0,0-90-1750 0 0,0-1 166 0 0,0 0 119 0 0,-2-12 1317 0 0,1-15-2039 0 0,2 0 1 0 0,1 0-1 0 0,1 0 1 0 0,2 0-1 0 0,0 1 0 0 0,2-1 1 0 0,1 1-1 0 0,1 1 1 0 0,1 0-1 0 0,1 0 1 0 0,1 1-1 0 0,2 0 1 0 0,0 1-1 0 0,1 0 0 0 0,1 2 1 0 0,18-19-133 0 0,-19 22-1 0 0,0 2 1 0 0,2-1-1 0 0,0 2 0 0 0,0 0 1 0 0,1 1-1 0 0,1 1 1 0 0,1 0-1 0 0,0 2 0 0 0,0 0 1 0 0,1 2-1 0 0,1 0 1 0 0,-20 7-5 0 0,0 1-1 0 0,0 0 1 0 0,0-1-1 0 0,1 1 0 0 0,-1 0 1 0 0,0 1-1 0 0,1-1 1 0 0,-1 0-1 0 0,0 1 0 0 0,1-1 1 0 0,-1 1-1 0 0,1-1 1 0 0,-1 1-1 0 0,1 0 1 0 0,-1 0-1 0 0,1 1 0 0 0,-1-1 1 0 0,1 0-1 0 0,-1 1 1 0 0,1 0-1 0 0,-1-1 1 0 0,0 1-1 0 0,1 0 0 0 0,-1 0 1 0 0,0 0-1 0 0,0 0 1 0 0,0 1-1 0 0,0-1 1 0 0,0 1-1 0 0,0-1 0 0 0,0 1 1 0 0,0 0-1 0 0,0 0 1 0 0,-1-1-1 0 0,1 1 1 0 0,-1 0-1 0 0,1 0 0 0 0,-1 1 1 0 0,0 0 5 0 0,0 6-38 0 0,0 1 0 0 0,-2 0 1 0 0,1 0-1 0 0,-1-1 0 0 0,0 1 0 0 0,-1 0 0 0 0,0-1 1 0 0,-1 1-1 0 0,0-1 0 0 0,0 0 0 0 0,-1 0 1 0 0,0 0-1 0 0,-1-1 0 0 0,0 1 0 0 0,0-1 0 0 0,-1 0 1 0 0,0 0-1 0 0,0-1 0 0 0,-1 0 0 0 0,0 0 1 0 0,0 0-1 0 0,-1-1 0 0 0,1 0 0 0 0,-1-1 0 0 0,-1 1 1 0 0,1-2-1 0 0,-1 1 0 0 0,0-1 0 0 0,0 0 1 0 0,0-1-1 0 0,0 0 0 0 0,-1-1 0 0 0,1 0 1 0 0,-1 0-1 0 0,0-1 0 0 0,0 0 0 0 0,-6-1 38 0 0,-19-16-4890 0 0,23-8-4864 0 0,11 16 3107 0 0</inkml:trace>
  <inkml:trace contextRef="#ctx0" brushRef="#br0" timeOffset="1367.819">1679 472 0 0 0,'0'0'1430'0'0,"0"0"-29"0"0,0 0-19 0 0,0 0 264 0 0,0 0 365 0 0,0 0 109 0 0,0 0-227 0 0,0 0-390 0 0,0 0-337 0 0,0 0-216 0 0,0 0-129 0 0,0 0-62 0 0,11 6-52 0 0,36 16-51 0 0,34-12 1040 0 0,-56-11-1426 0 0,131-21 451 0 0,-125 9-4202 0 0,-3-3-3750 0 0,-26 15 2220 0 0,-2 1-398 0 0</inkml:trace>
  <inkml:trace contextRef="#ctx0" brushRef="#br0" timeOffset="1736.864">1714 667 7186 0 0,'0'0'1736'0'0,"0"0"-484"0"0,0 0-57 0 0,0 0 347 0 0,0 0 203 0 0,0 0-98 0 0,0 0-334 0 0,0 0-416 0 0,0 0-309 0 0,0 0-193 0 0,0 0-121 0 0,36 2-72 0 0,112 1-55 0 0,-45-15-84 0 0,-18-7-900 0 0,-52 12-2082 0 0,0 0-4266 0 0,-16 3-2056 0 0</inkml:trace>
  <inkml:trace contextRef="#ctx0" brushRef="#br0" timeOffset="2386.494">2511 450 2128 0 0,'0'0'2637'0'0,"0"0"-703"0"0,0 0-186 0 0,0 0 193 0 0,0 0 138 0 0,0 0-79 0 0,0 0-384 0 0,0 0-462 0 0,0 0-259 0 0,0 0-104 0 0,0 0-20 0 0,0 0-7 0 0,0 0-55 0 0,11-13-81 0 0,78-99 983 0 0,-8 1-616 0 0,-75 102-995 0 0,-1 0 0 0 0,1 1 0 0 0,0 0 0 0 0,1-1 0 0 0,0 2 0 0 0,0-1 0 0 0,1 1 0 0 0,0 0 0 0 0,0 1 0 0 0,1 0 0 0 0,0 0 0 0 0,0 1 0 0 0,0 0 0 0 0,3-1 0 0 0,-11 6-16 0 0,0 0 0 0 0,1 0-1 0 0,-1-1 1 0 0,0 1 0 0 0,0 0-1 0 0,0 0 1 0 0,1 0 0 0 0,-1 1-1 0 0,0-1 1 0 0,0 0 0 0 0,0 0-1 0 0,0 1 1 0 0,1-1-1 0 0,-1 0 1 0 0,0 1 0 0 0,0-1-1 0 0,0 1 1 0 0,0 0 0 0 0,0-1-1 0 0,0 1 1 0 0,0 0 0 0 0,0 0-1 0 0,0-1 1 0 0,-1 1 0 0 0,1 0-1 0 0,0 0 1 0 0,0 0 0 0 0,-1 0-1 0 0,1 0 1 0 0,-1 0 0 0 0,1 0-1 0 0,-1 0 1 0 0,1 0 0 0 0,-1 0-1 0 0,1 1 1 0 0,-1-1 0 0 0,0 0-1 0 0,0 0 1 0 0,0 0 0 0 0,1 0-1 0 0,-1 1 17 0 0,2 61-49 0 0,-3-47 63 0 0,1-13-15 0 0,-1-1 0 0 0,1 0 0 0 0,-1 0 0 0 0,1 0-1 0 0,0 0 1 0 0,0 1 0 0 0,0-1 0 0 0,0 0 0 0 0,0 0 0 0 0,1 0 0 0 0,-1 1 0 0 0,1-1 0 0 0,-1 0 0 0 0,1 0 0 0 0,0 0 0 0 0,-1 0 0 0 0,1 0 0 0 0,0 0 0 0 0,1 0 0 0 0,-1 0 0 0 0,0 0 0 0 0,1-1 0 0 0,-1 1 0 0 0,0 0 0 0 0,1-1 0 0 0,0 1-1 0 0,-1-1 1 0 0,1 0 0 0 0,0 0 0 0 0,0 1 0 0 0,0-1 0 0 0,0 0 0 0 0,0 0 0 0 0,0-1 0 0 0,0 1 0 0 0,0 0 0 0 0,0-1 0 0 0,0 1 0 0 0,1-1 0 0 0,-1 0 0 0 0,0 0 0 0 0,0 1 0 0 0,0-2 0 0 0,1 1 0 0 0,-1 0 0 0 0,0 0 0 0 0,0-1 0 0 0,0 1 0 0 0,0-1-1 0 0,0 1 1 0 0,1-2 1 0 0,102-81 97 0 0,-66 46-76 0 0,123-92 9 0 0,-109 103-38 0 0,-45 68 3 0 0,-9-4 103 0 0,-1-29-108 0 0,1 1 1 0 0,-1-1 0 0 0,2 1 0 0 0,-1-1-1 0 0,1 1 1 0 0,1-1 0 0 0,0 1 0 0 0,0-1 0 0 0,1 0-1 0 0,0 1 1 0 0,1-1 0 0 0,-1 0 0 0 0,2 0-1 0 0,0 0 1 0 0,0-1 0 0 0,0 1 0 0 0,1-1-1 0 0,0 0 1 0 0,1 0 0 0 0,-1-1 0 0 0,2 0-1 0 0,-1 0 1 0 0,1 0 0 0 0,0-1 0 0 0,1 1 9 0 0,31 11-694 0 0,-23-13-2125 0 0,-3-3-3059 0 0,2-1-4693 0 0,-13-1 6889 0 0</inkml:trace>
  <inkml:trace contextRef="#ctx0" brushRef="#br0" timeOffset="2696.269">2496 557 8098 0 0,'0'0'996'0'0,"0"0"-313"0"0,0 0 89 0 0,0 0 418 0 0,0 0 357 0 0,0 0 102 0 0,0 0-182 0 0,0 0-321 0 0,0 0-325 0 0,39 7-246 0 0,126 23-143 0 0,-44-27 70 0 0,-97-6-396 0 0,563-78 1411 0 0,-404 62-4158 0 0,-171 18 1375 0 0,6-1-2434 0 0,-6 2-3118 0 0,-6 0-258 0 0</inkml:trace>
  <inkml:trace contextRef="#ctx0" brushRef="#br0" timeOffset="3197.327">3019 767 9954 0 0,'0'0'2035'0'0,"0"0"-855"0"0,0 0-433 0 0,0 0 63 0 0,0 0 139 0 0,0 0 29 0 0,0 0-167 0 0,-31 32-279 0 0,-97 103-241 0 0,18-12-107 0 0,-76 72-326 0 0,183-182 43 0 0,29-30 330 0 0,382-339 920 0 0,-242 242-939 0 0,-165 113-206 0 0,1 0 0 0 0,-1 0 0 0 0,1 0 0 0 0,-1 0 0 0 0,1 0 0 0 0,0 1 0 0 0,-1-1 0 0 0,1 1 0 0 0,0-1 0 0 0,0 1 0 0 0,-1 0 0 0 0,1 0 0 0 0,0-1-1 0 0,0 1 1 0 0,-1 0 0 0 0,1 1 0 0 0,0-1 0 0 0,0 0 0 0 0,-1 0 0 0 0,1 1 0 0 0,0-1 0 0 0,-1 1 0 0 0,1-1 0 0 0,0 1 0 0 0,-1 0 0 0 0,1 0 0 0 0,-1 0 0 0 0,1 0 0 0 0,-1 0 0 0 0,1 0 0 0 0,-1 0 0 0 0,0 0-1 0 0,0 1 1 0 0,1-1 0 0 0,-1 0 0 0 0,0 1 0 0 0,0-1 0 0 0,0 1 0 0 0,-1-1 0 0 0,1 1 0 0 0,0-1 0 0 0,0 1 0 0 0,-1 0 0 0 0,1-1 0 0 0,-1 1 0 0 0,0 0 0 0 0,1 0 0 0 0,-1-1 0 0 0,0 1 0 0 0,0 2-6 0 0,6 25 78 0 0,1-1 1 0 0,2 1 0 0 0,1-1-1 0 0,1-1 1 0 0,1 0 0 0 0,7 10-79 0 0,-13-25 34 0 0,-1 0 1 0 0,0 1-1 0 0,-1 0 1 0 0,0 0-1 0 0,-1 0 1 0 0,0 0-1 0 0,-1 0 1 0 0,-1 0-1 0 0,0 4-34 0 0,-2-15 47 0 0,0-1 0 0 0,0 1-1 0 0,0-1 1 0 0,0 1-1 0 0,-1-1 1 0 0,1 1-1 0 0,0-1 1 0 0,-1 0-1 0 0,1 0 1 0 0,-1 0-1 0 0,0 0 1 0 0,1 0 0 0 0,-1 0-1 0 0,0 0 1 0 0,1 0-1 0 0,-1 0 1 0 0,0-1-1 0 0,0 1 1 0 0,0-1-1 0 0,1 0 1 0 0,-1 1 0 0 0,0-1-1 0 0,0 0 1 0 0,0 0-1 0 0,0 0 1 0 0,0 0-1 0 0,0 0 1 0 0,0-1-1 0 0,1 1 1 0 0,-1-1-1 0 0,0 1 1 0 0,-2-1-47 0 0,-7 0 187 0 0,6-1-142 0 0,0 0 1 0 0,0 0-1 0 0,-1 0 1 0 0,1-1-1 0 0,1 1 1 0 0,-1-1 0 0 0,0 0-1 0 0,1-1 1 0 0,-1 1-1 0 0,1-1 1 0 0,0 0-1 0 0,0 0 1 0 0,1-1-1 0 0,-1 1 1 0 0,-1-3-46 0 0,-12-13 36 0 0,-17-12-471 0 0,-21-24-1144 0 0,21 17-8542 0 0,27 30-1044 0 0</inkml:trace>
  <inkml:trace contextRef="#ctx0" brushRef="#br0" timeOffset="4600.128">4197 233 0 0 0,'0'0'1903'0'0,"0"0"-31"0"0,0 0-115 0 0,0 0-95 0 0,0 0-106 0 0,0 0-153 0 0,0 0-168 0 0,-8-13-199 0 0,-28-40-117 0 0,-23 3 2925 0 0,41 41-3091 0 0,13 7-674 0 0,0 0 0 0 0,0 0 0 0 0,-1 0 0 0 0,1 0 1 0 0,0 1-1 0 0,-1 0 0 0 0,0 0 0 0 0,1 1 0 0 0,-1-1 0 0 0,0 1 1 0 0,1 0-1 0 0,-1 1 0 0 0,1 0 0 0 0,-1-1 0 0 0,0 2 0 0 0,1-1 1 0 0,0 1-1 0 0,-1 0 0 0 0,1 0 0 0 0,0 0 0 0 0,0 1 0 0 0,0-1 1 0 0,0 1-1 0 0,0 0 0 0 0,0 1-79 0 0,1 0 4 0 0,1-1-1 0 0,-1 0 1 0 0,0 1 0 0 0,1 0-1 0 0,0 0 1 0 0,0 0 0 0 0,0 0-1 0 0,1 1 1 0 0,0-1 0 0 0,-1 1-1 0 0,1-1 1 0 0,1 1 0 0 0,-1 0-1 0 0,1 0 1 0 0,0-1 0 0 0,0 1-1 0 0,0 0 1 0 0,0 0 0 0 0,1 0-1 0 0,0 1 1 0 0,0-1 0 0 0,1 0-1 0 0,-1 0 1 0 0,1 1-4 0 0,43 122 183 0 0,-27-90-86 0 0,10 30 96 0 0,98 273 472 0 0,-111-289-544 0 0,-1 1 0 0 0,-3 1 1 0 0,-3 0-1 0 0,-2 0 0 0 0,-1 10-121 0 0,-3-47 48 0 0,1 1 0 0 0,-2-1 1 0 0,0 0-1 0 0,-1 0 0 0 0,-1 0 0 0 0,0 0 0 0 0,-2 0 0 0 0,0 0 0 0 0,0 0 0 0 0,-2-1 0 0 0,0 0 0 0 0,-1 0 0 0 0,0-1 0 0 0,-2 0 1 0 0,1 0-1 0 0,-2-1 0 0 0,0 0 0 0 0,-1 0 0 0 0,-4 4-48 0 0,12-17 6 0 0,1 1 0 0 0,0 0 0 0 0,-1-1 0 0 0,1 1 0 0 0,-1-1 0 0 0,0 0 0 0 0,1 0 0 0 0,-1 0 0 0 0,0 0 1 0 0,0 0-1 0 0,0-1 0 0 0,0 1 0 0 0,0-1 0 0 0,0 0 0 0 0,0 0 0 0 0,1 0 0 0 0,-1 0 0 0 0,0 0 0 0 0,0-1 0 0 0,0 1 0 0 0,0-1 0 0 0,0 0 0 0 0,0 0 0 0 0,1 0 1 0 0,-1 0-1 0 0,0 0 0 0 0,1-1 0 0 0,-1 1 0 0 0,1-1 0 0 0,0 0 0 0 0,-1 1 0 0 0,1-1 0 0 0,0 0 0 0 0,0 0 0 0 0,0-1 0 0 0,0 1 0 0 0,0 0 0 0 0,1-1 1 0 0,-1 1-1 0 0,0-2-6 0 0,-5-8-212 0 0,-1-1 1 0 0,2 0-1 0 0,0 0 1 0 0,0-1 0 0 0,2 1-1 0 0,-1-1 1 0 0,2-1-1 0 0,0 1 1 0 0,-1-9 211 0 0,-1-29-4069 0 0,3 2-4955 0 0,2 35 1112 0 0</inkml:trace>
  <inkml:trace contextRef="#ctx0" brushRef="#br0" timeOffset="7497.779">4755 730 0 0 0,'0'0'319'0'0,"0"0"804"0"0,0 0 74 0 0,0 0-245 0 0,0 0-295 0 0,0 0-171 0 0,0 0-70 0 0,-7-3-11 0 0,5 3-388 0 0,0-1 49 0 0,-1 0 0 0 0,1 0 1 0 0,0 0-1 0 0,-1 0 0 0 0,1 1 0 0 0,-1-1 0 0 0,1 1 0 0 0,-1 0 0 0 0,1 0 0 0 0,0-1 0 0 0,-1 2 0 0 0,1-1 1 0 0,-1 0-1 0 0,1 0 0 0 0,-1 1 0 0 0,1 0 0 0 0,-1-1 0 0 0,1 1 0 0 0,0 0 0 0 0,0 0 0 0 0,-1 0 0 0 0,1 0 1 0 0,0 1-1 0 0,0-1 0 0 0,0 1 0 0 0,0-1-66 0 0,-12 11 131 0 0,0 0-1 0 0,1 0 1 0 0,1 1-1 0 0,0 1 1 0 0,0 0 0 0 0,2 1-1 0 0,0 0 1 0 0,0 0-1 0 0,2 1 1 0 0,0 1 0 0 0,0-1-1 0 0,2 1 1 0 0,0 0-1 0 0,1 1 1 0 0,1-1 0 0 0,-2 14-131 0 0,4-25 87 0 0,1 0 0 0 0,0 0 0 0 0,0-1 0 0 0,1 1 0 0 0,-1 0 0 0 0,1 0 0 0 0,1 0 0 0 0,-1 0 1 0 0,1-1-1 0 0,0 1 0 0 0,0 0 0 0 0,0-1 0 0 0,1 1 0 0 0,0 0 0 0 0,0-1 0 0 0,1 0 0 0 0,-1 0 0 0 0,1 1 0 0 0,0-1 1 0 0,1-1-1 0 0,-1 1 0 0 0,1 0 0 0 0,0-1 0 0 0,0 0 0 0 0,0 0 0 0 0,1 0 0 0 0,-1-1 0 0 0,1 1 0 0 0,0-1 0 0 0,0 0 1 0 0,0 0-1 0 0,1-1 0 0 0,-1 0 0 0 0,0 0 0 0 0,1 0 0 0 0,4 1-87 0 0,-1-3 278 0 0,0 0 1 0 0,1-1-1 0 0,-1 0 0 0 0,0-1 0 0 0,0 0 1 0 0,0 0-1 0 0,0-1 0 0 0,0 0 0 0 0,0 0 1 0 0,-1-1-1 0 0,1 0 0 0 0,-1-1 0 0 0,0 0 1 0 0,0 0-1 0 0,-1-1 0 0 0,0 0 0 0 0,0 0 1 0 0,0-1-1 0 0,-1 1 0 0 0,6-9-278 0 0,8-5 67 0 0,-1-1 0 0 0,0 0 0 0 0,-2-2 0 0 0,-1 0-1 0 0,0-1 1 0 0,-2-1 0 0 0,-1 0 0 0 0,-1-1 0 0 0,-1 0-1 0 0,-1-1 1 0 0,-1 0 0 0 0,-2-1 0 0 0,-1 0 0 0 0,-1 0 0 0 0,-1 0-1 0 0,-2 0 1 0 0,0-1 0 0 0,-3-15-67 0 0,-1 32-116 0 0,0 2 0 0 0,-1-1 1 0 0,-1 0-1 0 0,0 0 0 0 0,0 1 0 0 0,-1 0 0 0 0,0 0 0 0 0,-1 0 0 0 0,0 1 1 0 0,-1 0-1 0 0,0 0 0 0 0,0 0 0 0 0,-1 1 0 0 0,0 0 0 0 0,0 1 0 0 0,-7-5 116 0 0,12 10-28 0 0,0 0-1 0 0,0 0 1 0 0,-1 0-1 0 0,1 0 0 0 0,-1 1 1 0 0,1-1-1 0 0,-1 1 1 0 0,0 0-1 0 0,0 1 0 0 0,1-1 1 0 0,-1 0-1 0 0,0 1 1 0 0,0 0-1 0 0,0 0 0 0 0,0 0 1 0 0,1 0-1 0 0,-1 1 1 0 0,0 0-1 0 0,0-1 0 0 0,1 1 1 0 0,-1 1-1 0 0,0-1 1 0 0,1 0-1 0 0,-1 1 1 0 0,1 0-1 0 0,-1 0 0 0 0,1 0 1 0 0,0 0-1 0 0,0 0 1 0 0,0 1-1 0 0,0-1 0 0 0,1 1 1 0 0,-1 0-1 0 0,0 0 1 0 0,1 0-1 0 0,-2 3 29 0 0,-67 126-9 0 0,67-117 89 0 0,0 0 1 0 0,0 1 0 0 0,2-1 0 0 0,0 1 0 0 0,1 0 0 0 0,0-1 0 0 0,1 1 0 0 0,1 0 0 0 0,0 0 0 0 0,2-1 0 0 0,-1 1 0 0 0,2-1 0 0 0,0 1 0 0 0,1-1 0 0 0,0-1 0 0 0,2 1 0 0 0,-1-1 0 0 0,2 0-1 0 0,0 0 1 0 0,0-1 0 0 0,1 0 0 0 0,1-1 0 0 0,2 2-81 0 0,0 1 147 0 0,1 0 0 0 0,0-1 0 0 0,1-1 0 0 0,0 0 0 0 0,1-1 0 0 0,1-1 0 0 0,0 0 0 0 0,0-1 0 0 0,7 2-147 0 0,41 18-767 0 0,-74-46-11254 0 0,6 10 5233 0 0</inkml:trace>
  <inkml:trace contextRef="#ctx0" brushRef="#br0" timeOffset="8279.657">5050 358 0 0 0,'0'0'854'0'0,"0"0"750"0"0,0 0 262 0 0,0 0-109 0 0,0 0-268 0 0,0 0-322 0 0,0 0-275 0 0,0 0-137 0 0,0 0-26 0 0,0 0 29 0 0,0 0 26 0 0,6-3 11 0 0,15-5-71 0 0,1 1 0 0 0,-1 1 0 0 0,1 1 0 0 0,0 1 0 0 0,0 0 0 0 0,0 2 1 0 0,0 1-1 0 0,10 1-724 0 0,-31 1 28 0 0,1 1 1 0 0,-1-1-1 0 0,1 1 1 0 0,-1 0-1 0 0,0 0 1 0 0,0 0-1 0 0,0 0 1 0 0,0 0-1 0 0,-1 0 1 0 0,1 0-1 0 0,0 0 0 0 0,-1 0 1 0 0,1 0-1 0 0,-1 0 1 0 0,0 1-1 0 0,0-1 1 0 0,0 0-1 0 0,0 0 1 0 0,0 0-1 0 0,0 1 1 0 0,-1-1-1 0 0,1 0 1 0 0,-1 0-1 0 0,1 0 1 0 0,-1 0-1 0 0,0 0 1 0 0,0 0-1 0 0,0 0 1 0 0,0 0-1 0 0,0 0 0 0 0,0 0 1 0 0,0-1-1 0 0,-1 1 1 0 0,1 0-1 0 0,-1-1 1 0 0,1 1-1 0 0,-2 0-28 0 0,-73 96 748 0 0,75-98-742 0 0,1 1 0 0 0,-1 0 0 0 0,1-1 0 0 0,0 1 0 0 0,-1-1 0 0 0,1 1 0 0 0,-1 0 0 0 0,1-1 0 0 0,0 1 0 0 0,-1 0 0 0 0,1 0 0 0 0,0-1 0 0 0,0 1 0 0 0,0 0 0 0 0,0 0 0 0 0,0-1-1 0 0,0 1 1 0 0,-1 0 0 0 0,2 0 0 0 0,-1-1 0 0 0,0 1 0 0 0,0 0 0 0 0,0 0 0 0 0,0-1 0 0 0,0 1 0 0 0,1 0 0 0 0,-1-1 0 0 0,0 1 0 0 0,1 0 0 0 0,-1-1 0 0 0,0 1 0 0 0,1 0 0 0 0,-1-1-1 0 0,1 1 1 0 0,-1-1 0 0 0,1 1 0 0 0,-1 0 0 0 0,1-1 0 0 0,-1 0 0 0 0,1 1 0 0 0,0-1 0 0 0,-1 1 0 0 0,1-1 0 0 0,0 0 0 0 0,-1 1 0 0 0,1-1 0 0 0,0 0 0 0 0,0 0 0 0 0,-1 1 0 0 0,1-1-1 0 0,0 0 1 0 0,-1 0 0 0 0,2 0-6 0 0,42 4 427 0 0,-40-4-366 0 0,117-33 727 0 0,-50 7-3881 0 0,-63 24-727 0 0,-4 0 313 0 0,0 2-2379 0 0,-4 0-443 0 0</inkml:trace>
  <inkml:trace contextRef="#ctx0" brushRef="#br0" timeOffset="8746.545">5337 851 2721 0 0,'0'0'1752'0'0,"0"0"-658"0"0,0 0-274 0 0,0 0 356 0 0,0 0 443 0 0,0 0 200 0 0,0 0-125 0 0,0 0-309 0 0,0 0-259 0 0,0 0-167 0 0,0 0-71 0 0,0 0-75 0 0,0 0-63 0 0,27 1-78 0 0,87 1-102 0 0,52-19 1091 0 0,-60-8-2105 0 0,-106 24-417 0 0,8-4-49 0 0,-6 3-3185 0 0,-4 2-4734 0 0,2 0 2449 0 0</inkml:trace>
  <inkml:trace contextRef="#ctx0" brushRef="#br0" timeOffset="9111.464">5528 619 1504 0 0,'0'0'2002'0'0,"0"0"-724"0"0,0 0-77 0 0,0 0 392 0 0,0 0 354 0 0,0 0 102 0 0,0 0-200 0 0,0 0-409 0 0,-1 33-401 0 0,-3 102-316 0 0,13-22 385 0 0,-6-67-998 0 0,4 51 568 0 0,1-31-3660 0 0,-8-65 2066 0 0,0 1-281 0 0,1-1-5187 0 0,0-1-658 0 0</inkml:trace>
  <inkml:trace contextRef="#ctx0" brushRef="#br0" timeOffset="20074.003">4525 292 0 0 0,'0'0'413'0'0,"0"0"686"0"0,-14 31 120 0 0,-43 101-123 0 0,28-22 716 0 0,20-59-632 0 0,3 1 1 0 0,1 0-1 0 0,3 0 1 0 0,2 0 0 0 0,2 0-1 0 0,3 3-1180 0 0,-1-28 387 0 0,0-1 0 0 0,2 1 1 0 0,1-1-1 0 0,1-1 0 0 0,1 0 0 0 0,2 0 0 0 0,0-1 0 0 0,1 0 0 0 0,2-1 0 0 0,0 0 1 0 0,2-1-1 0 0,12 13-387 0 0,6-1 200 0 0,3-2-1 0 0,0-1 1 0 0,2-2 0 0 0,1-2 0 0 0,1-1 0 0 0,2-2 0 0 0,33 12-200 0 0,6 2-2249 0 0,-52-25-3859 0 0,-15-8-4302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57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1 519 3361 0 0,'0'0'2499'0'0,"0"0"-841"0"0,0 0-233 0 0,0 0 218 0 0,0 0 146 0 0,0 0-42 0 0,0 0-264 0 0,0 0-342 0 0,0 0-241 0 0,0 0-105 0 0,0 0-64 0 0,0 0-48 0 0,0 0-51 0 0,21-28-101 0 0,66-86-78 0 0,30-21 609 0 0,7 10-811 0 0,-124 125-263 0 0,1-1 1 0 0,-1 0 0 0 0,1 1 0 0 0,-1-1 0 0 0,1 1 0 0 0,-1-1 0 0 0,1 1 0 0 0,0-1 0 0 0,-1 1 0 0 0,1-1 0 0 0,-1 1-1 0 0,1-1 1 0 0,0 1 0 0 0,-1 0 0 0 0,1-1 0 0 0,0 1 0 0 0,0 0 0 0 0,-1 0 0 0 0,1 0 0 0 0,0-1 0 0 0,0 1 0 0 0,-1 0-1 0 0,1 0 1 0 0,0 0 0 0 0,0 0 0 0 0,-1 0 0 0 0,1 0 0 0 0,0 1 0 0 0,0-1 0 0 0,-1 0 0 0 0,1 0 0 0 0,0 0 0 0 0,0 1-1 0 0,-1-1 1 0 0,1 0 0 0 0,0 1 0 0 0,-1-1 0 0 0,1 1 0 0 0,-1-1 0 0 0,1 1 0 0 0,0-1 0 0 0,-1 1 0 0 0,1-1 0 0 0,-1 1 0 0 0,1-1-1 0 0,-1 1 1 0 0,0 0 0 0 0,1-1 0 0 0,-1 1 0 0 0,1 0 0 0 0,-1-1 0 0 0,0 1 0 0 0,0 0 0 0 0,0 0 0 0 0,1-1 0 0 0,-1 1-1 0 0,0 0 1 0 0,0 0 11 0 0,3 55-245 0 0,-3-45 319 0 0,0-1-69 0 0,-1-7 1 0 0,0-1 0 0 0,0 1 0 0 0,1 0 0 0 0,-1-1 0 0 0,1 1 0 0 0,0 0 0 0 0,-1 0 0 0 0,1-1 0 0 0,1 1 0 0 0,-1 0 0 0 0,0-1 0 0 0,1 1 0 0 0,-1 0 0 0 0,1-1 0 0 0,0 1 0 0 0,0 0 0 0 0,0-1 1 0 0,0 1-1 0 0,0-1 0 0 0,1 0 0 0 0,-1 1 0 0 0,1-1 0 0 0,-1 0 0 0 0,1 0 0 0 0,0 0 0 0 0,0 0 0 0 0,0 0 0 0 0,0 0 0 0 0,0-1 0 0 0,0 1 0 0 0,1-1 0 0 0,-1 1 0 0 0,0-1 0 0 0,1 0 0 0 0,-1 0 0 0 0,1 0 0 0 0,-1 0 0 0 0,1-1 0 0 0,0 1 0 0 0,1 0-6 0 0,3-2 39 0 0,1 1-1 0 0,0-1 1 0 0,-1-1-1 0 0,1 1 1 0 0,-1-1-1 0 0,0 0 0 0 0,0-1 1 0 0,1 0-1 0 0,-2 0 1 0 0,1-1-1 0 0,0 1 1 0 0,-1-1-1 0 0,1-1 0 0 0,-1 1 1 0 0,0-1-1 0 0,0-1-38 0 0,48-37 95 0 0,5-5-121 0 0,2 3 0 0 0,2 2 1 0 0,4 2 25 0 0,-12 23-458 0 0,-47 66-18 0 0,-7 116 487 0 0,-1-158-54 0 0,1 0 0 0 0,0-1 0 0 0,0 1 0 0 0,0 0 0 0 0,1-1 0 0 0,0 1 0 0 0,0-1 0 0 0,0 0 0 0 0,1 0 0 0 0,-1 0 0 0 0,1 0 0 0 0,1 0 1 0 0,-1-1-1 0 0,0 1 0 0 0,1-1 0 0 0,0 0 0 0 0,0 0 0 0 0,1 0 0 0 0,-1 0 0 0 0,1-1 0 0 0,-1 0 0 0 0,1 0 0 0 0,0 0 0 0 0,0 0 0 0 0,6 1 43 0 0,54 8-8075 0 0,-53-12 2625 0 0,-1 0-1876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36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24 682 0 0 0,'0'0'436'0'0,"0"0"651"0"0,0 0 395 0 0,0 0 66 0 0,0 0-206 0 0,0 0-318 0 0,0 0-263 0 0,0 0-183 0 0,0 20-70 0 0,6 126 987 0 0,23 134 3050 0 0,-29-272-4449 0 0,0-7-43 0 0,1 0-1 0 0,-1 0 1 0 0,0 0 0 0 0,0 1 0 0 0,1-1-1 0 0,-1 0 1 0 0,0 0 0 0 0,0 0 0 0 0,0 1-1 0 0,0-1 1 0 0,0 0 0 0 0,0 0 0 0 0,-1 1-1 0 0,1-1 1 0 0,0 0 0 0 0,0 0 0 0 0,-1 0-1 0 0,1 1 1 0 0,-1-1 0 0 0,1 0 0 0 0,-1 0-1 0 0,0 0 1 0 0,1 0 0 0 0,-1 0 0 0 0,0 0-1 0 0,0 0 1 0 0,0 0 0 0 0,0-1 0 0 0,0 1 0 0 0,0 0-1 0 0,0 0 1 0 0,0-1 0 0 0,0 1 0 0 0,0 0-1 0 0,0-1 1 0 0,0 1 0 0 0,0-1 0 0 0,0 0-1 0 0,-1 1 1 0 0,1-1 0 0 0,0 0 0 0 0,0 0-1 0 0,-1 0-52 0 0,-1-1 62 0 0,1-1 0 0 0,-1 0 0 0 0,1 0 0 0 0,-1-1-1 0 0,1 1 1 0 0,0 0 0 0 0,0-1 0 0 0,0 0 0 0 0,0 1-1 0 0,1-1 1 0 0,-1 0 0 0 0,1 0 0 0 0,0 0 0 0 0,-1 0-1 0 0,1 0 1 0 0,1 0 0 0 0,-1 0 0 0 0,0 0-1 0 0,1 0 1 0 0,-1-1 0 0 0,1 1 0 0 0,0 0 0 0 0,0 0-1 0 0,1-1 1 0 0,-1 1 0 0 0,0 0 0 0 0,1 0 0 0 0,0-2-62 0 0,-1 0 94 0 0,0-20-36 0 0,1 0 1 0 0,1 0-1 0 0,1 0 0 0 0,1 1 1 0 0,1-1-1 0 0,1 1 1 0 0,1 0-1 0 0,2 0 0 0 0,0 1 1 0 0,1 0-1 0 0,2 1 1 0 0,0 0-1 0 0,1 1 1 0 0,1 0-1 0 0,1 1 0 0 0,1 1 1 0 0,1 0-1 0 0,0 1 1 0 0,2 1-1 0 0,2-1-58 0 0,-18 16-4 0 0,1-2 4 0 0,0 0 0 0 0,1 0 0 0 0,0 0 0 0 0,0 1 0 0 0,0 0 0 0 0,0 0 0 0 0,1 0 0 0 0,-1 0 0 0 0,1 1 0 0 0,-1 0 0 0 0,1 0 0 0 0,0 1 0 0 0,0-1 0 0 0,0 1 0 0 0,5 0 0 0 0,-9 3-1 0 0,-1-1 0 0 0,1 1 1 0 0,-1 0-1 0 0,0 0 0 0 0,1 0 0 0 0,-1 0 1 0 0,0 0-1 0 0,0 0 0 0 0,-1 0 0 0 0,1 0 0 0 0,0 0 1 0 0,-1 0-1 0 0,1 1 0 0 0,-1-1 0 0 0,0 0 0 0 0,1 0 1 0 0,-1 1-1 0 0,0-1 0 0 0,-1 0 0 0 0,1 0 1 0 0,0 1-1 0 0,-1-1 0 0 0,1 0 1 0 0,0 2-3 0 0,-17 92 139 0 0,15-66-2395 0 0,15-30-6859 0 0,-11 0 1821 0 0</inkml:trace>
  <inkml:trace contextRef="#ctx0" brushRef="#br0" timeOffset="414.702">487 347 3737 0 0,'0'0'1349'0'0,"0"0"-423"0"0,0 0-10 0 0,0 0 432 0 0,0 0 454 0 0,0 0 175 0 0,0 0-253 0 0,0 0-432 0 0,0 0-366 0 0,0 0-261 0 0,0 0-114 0 0,0 0-88 0 0,26 1-88 0 0,117 5 161 0 0,-141-6-520 0 0,0 0 0 0 0,0 0 1 0 0,-1 0-1 0 0,1 0 1 0 0,0 0-1 0 0,0 0 0 0 0,-1 0 1 0 0,1 0-1 0 0,0 1 1 0 0,-1-1-1 0 0,1 1 0 0 0,0-1 1 0 0,-1 1-1 0 0,1 0 0 0 0,-1-1 1 0 0,1 1-1 0 0,-1 0 1 0 0,1 0-1 0 0,-1 0 0 0 0,0 0 1 0 0,1 1-1 0 0,-1-1 1 0 0,0 0-1 0 0,0 0 0 0 0,0 1 1 0 0,0-1-1 0 0,0 1 1 0 0,0-1-1 0 0,0 1 0 0 0,0-1 1 0 0,-1 1-1 0 0,1-1 0 0 0,-1 1 1 0 0,1 0-1 0 0,-1 0 1 0 0,1-1-1 0 0,-1 1 0 0 0,0 0 1 0 0,0-1-1 0 0,0 1 1 0 0,0 0-1 0 0,0 0 0 0 0,0-1 1 0 0,-1 1-1 0 0,1 0 0 0 0,-1-1 1 0 0,1 1-1 0 0,-1 0 1 0 0,1-1-1 0 0,-1 1 0 0 0,0-1 1 0 0,0 2-17 0 0,-98 142 631 0 0,98-144-630 0 0,0 0 1 0 0,1 1 0 0 0,-1-1 0 0 0,0 0 0 0 0,1 0 0 0 0,-1 1-1 0 0,1-1 1 0 0,0 0 0 0 0,-1 1 0 0 0,1-1 0 0 0,0 0 0 0 0,0 1 0 0 0,0-1-1 0 0,0 1 1 0 0,0-1 0 0 0,0 0 0 0 0,0 1 0 0 0,0-1 0 0 0,1 1-1 0 0,-1-1 1 0 0,0 0 0 0 0,1 1 0 0 0,-1-1 0 0 0,1 0 0 0 0,0 0-1 0 0,-1 1 1 0 0,1-1 0 0 0,0 0 0 0 0,0 0 0 0 0,0 0 0 0 0,0 0-1 0 0,0 0 1 0 0,0 0 0 0 0,0 0 0 0 0,0 0 0 0 0,0 0 0 0 0,0-1-1 0 0,0 1 1 0 0,1 0 0 0 0,-1-1 0 0 0,0 1 0 0 0,0-1 0 0 0,1 1-1 0 0,-1-1 1 0 0,0 0 0 0 0,1 1 0 0 0,0-1-2 0 0,69 4 294 0 0,-4-18 432 0 0,-15 3-4024 0 0,-19 7-8823 0 0,-30 4 6364 0 0</inkml:trace>
  <inkml:trace contextRef="#ctx0" brushRef="#br0" timeOffset="750.629">741 932 6337 0 0,'0'0'1065'0'0,"0"0"-261"0"0,0 0 240 0 0,0 0 427 0 0,0 0 259 0 0,0 0-39 0 0,0 0-280 0 0,0 0-326 0 0,0 0-243 0 0,0 0-214 0 0,0 0-172 0 0,0 0-85 0 0,35-3-105 0 0,105-10-70 0 0,-55-4 102 0 0,-68 14-396 0 0,43-19-2555 0 0,-58 12-6028 0 0,-2 9 6457 0 0,0-3-3815 0 0</inkml:trace>
  <inkml:trace contextRef="#ctx0" brushRef="#br0" timeOffset="1052.905">865 723 3377 0 0,'0'0'1603'0'0,"0"0"-291"0"0,0 0-73 0 0,0 0 219 0 0,0 0 199 0 0,0 0 45 0 0,-2 33-215 0 0,-6 105-395 0 0,-10 128-322 0 0,28-244-3021 0 0,5-17-5407 0 0,-10-5 1870 0 0</inkml:trace>
  <inkml:trace contextRef="#ctx0" brushRef="#br0" timeOffset="1376.795">1257 572 1912 0 0,'0'0'2410'0'0,"0"0"-783"0"0,0 0-345 0 0,0 0 181 0 0,0 0 271 0 0,0 0 82 0 0,0 0-198 0 0,0 0-338 0 0,0 0-311 0 0,0 0-215 0 0,31-12-129 0 0,95-35-96 0 0,-42 32 609 0 0,-82 15-1119 0 0,0 0-1 0 0,0 0 1 0 0,0 0-1 0 0,0 0 1 0 0,1 1-1 0 0,-1-1 0 0 0,0 1 1 0 0,0-1-1 0 0,0 1 1 0 0,0 0-1 0 0,0 0 1 0 0,0 0-1 0 0,0 0 0 0 0,-1 0 1 0 0,1 0-1 0 0,0 0 1 0 0,0 1-1 0 0,-1-1 1 0 0,1 0-1 0 0,-1 1 1 0 0,1 0-1 0 0,-1-1 0 0 0,0 1 1 0 0,0 0-1 0 0,1 0 1 0 0,-1 0-1 0 0,-1-1 1 0 0,1 1-1 0 0,0 0 0 0 0,0 0 1 0 0,-1 1-1 0 0,1-1 1 0 0,-1 0-1 0 0,1 0 1 0 0,-1 0-1 0 0,0 0 0 0 0,0 0 1 0 0,0 0-1 0 0,0 1 1 0 0,0-1-1 0 0,-1 0 1 0 0,1 0-1 0 0,-1 0 0 0 0,0 1-17 0 0,-34 95 289 0 0,-169 191-53 0 0,202-287-239 0 0,-1 0 0 0 0,1 1 0 0 0,0-1 0 0 0,0 1 0 0 0,0 0 0 0 0,0 0 0 0 0,0 0 0 0 0,0 0 0 0 0,1 0 0 0 0,-1 0 0 0 0,1 0 0 0 0,0 1 0 0 0,0-1 0 0 0,0 0 0 0 0,1 1 0 0 0,-1-1 0 0 0,1 0 0 0 0,0 1 0 0 0,0-1 0 0 0,0 1 0 0 0,0-1 0 0 0,0 1 0 0 0,1-1-1 0 0,0 0 1 0 0,-1 1 0 0 0,1-1 0 0 0,1 0 0 0 0,-1 0 0 0 0,0 1 0 0 0,1-1 0 0 0,-1 0 0 0 0,1 0 0 0 0,0-1 0 0 0,0 1 0 0 0,0 0 0 0 0,3 2 2 0 0,5-1 27 0 0,0 0 1 0 0,1-1-1 0 0,-1 0 0 0 0,1-1 0 0 0,0 0 0 0 0,0 0 1 0 0,0-1-1 0 0,0-1 0 0 0,0 0 0 0 0,0 0 1 0 0,0-1-1 0 0,0 0 0 0 0,0-1 0 0 0,-1-1-27 0 0,63-23-666 0 0,-51 16-3298 0 0,0-2-5503 0 0,-19 8 2760 0 0</inkml:trace>
  <inkml:trace contextRef="#ctx0" brushRef="#br0" timeOffset="1903.545">1850 829 6777 0 0,'0'0'1334'0'0,"0"0"-331"0"0,0 0-48 0 0,0 0 146 0 0,0 0 57 0 0,0 0-87 0 0,0 0-275 0 0,0 0-309 0 0,0 0-211 0 0,0 0-129 0 0,0 0-69 0 0,0 0-27 0 0,0 0-12 0 0,-19 27-21 0 0,-58 81-31 0 0,56-59-36 0 0,22-41 13 0 0,-2-5 33 0 0,1-1 1 0 0,0 1-1 0 0,0 0 1 0 0,0-1-1 0 0,1 1 1 0 0,-1 0-1 0 0,1-1 1 0 0,-1 1 0 0 0,1-1-1 0 0,0 1 1 0 0,0-1-1 0 0,0 1 1 0 0,0-1-1 0 0,1 1 1 0 0,-1-1-1 0 0,0 0 1 0 0,1 0 0 0 0,0 0-1 0 0,0 0 1 0 0,-1 0-1 0 0,1 0 1 0 0,0 0-1 0 0,1 0 1 0 0,-1-1-1 0 0,0 1 1 0 0,0-1 0 0 0,1 0-1 0 0,-1 1 1 0 0,0-1-1 0 0,1 0 1 0 0,0 0-1 0 0,-1-1 1 0 0,1 1-1 0 0,-1-1 1 0 0,1 1 0 0 0,1-1 2 0 0,5 1 213 0 0,0-1 1 0 0,0 0 0 0 0,0-1 0 0 0,0 0 0 0 0,0-1 0 0 0,0 1 0 0 0,-1-2 0 0 0,1 1 0 0 0,0-1 0 0 0,-1-1 0 0 0,0 1 0 0 0,0-1 0 0 0,0-1 0 0 0,0 0 0 0 0,-1 0-1 0 0,0 0 1 0 0,0-1 0 0 0,0 0 0 0 0,-1 0 0 0 0,3-3-214 0 0,8-10 331 0 0,-1 0 0 0 0,0-1-1 0 0,-2-1 1 0 0,0 0 0 0 0,-1-1-1 0 0,6-18-330 0 0,-5 12-110 0 0,-1-1 0 0 0,-2-1 0 0 0,-1 0-1 0 0,-1-1 1 0 0,-2 0 0 0 0,-1 0 0 0 0,-1 0 0 0 0,0-25 110 0 0,-5 51-34 0 0,0 0 1 0 0,0 0-1 0 0,0 0 1 0 0,-1 0-1 0 0,1 0 1 0 0,-1 0 0 0 0,0 0-1 0 0,-1 0 1 0 0,1 0-1 0 0,-1 1 1 0 0,0-1-1 0 0,0 0 1 0 0,-1 1-1 0 0,1 0 1 0 0,-1-1-1 0 0,0 1 1 0 0,0 0-1 0 0,0 1 1 0 0,-1-1 0 0 0,1 0-1 0 0,-1 1 1 0 0,0 0-1 0 0,0 0 1 0 0,0 0-1 0 0,0 0 1 0 0,-1 1-1 0 0,1 0 1 0 0,-1 0-1 0 0,1 0 1 0 0,-1 0 0 0 0,0 1-1 0 0,0-1 1 0 0,0 1-1 0 0,-1 0 34 0 0,2 4-5 0 0,-1-1-1 0 0,0 0 1 0 0,0 1-1 0 0,1 0 1 0 0,0 0-1 0 0,-1 0 1 0 0,1 1-1 0 0,0-1 1 0 0,1 1 0 0 0,-1 0-1 0 0,1 0 1 0 0,-1 1-1 0 0,1-1 1 0 0,1 0-1 0 0,-1 1 1 0 0,0 0-1 0 0,1 0 1 0 0,0 0-1 0 0,0 0 1 0 0,1 0-1 0 0,-1 4 6 0 0,-3 8 49 0 0,2 1 0 0 0,0-1 0 0 0,1 1 0 0 0,0-1-1 0 0,2 1 1 0 0,0 0 0 0 0,1 0 0 0 0,1-1 0 0 0,0 1 0 0 0,5 15-49 0 0,-1-13 57 0 0,2 0 0 0 0,0 0 0 0 0,1 0 0 0 0,1-1 0 0 0,1-1 0 0 0,1 0 1 0 0,10 12-58 0 0,-15-19 16 0 0,46 44-633 0 0,-39-49-3895 0 0,3-4-4405 0 0,-14-2 2825 0 0</inkml:trace>
  <inkml:trace contextRef="#ctx0" brushRef="#br0" timeOffset="2210.904">2380 774 11266 0 0,'0'0'1661'0'0,"0"0"-525"0"0,0 0-60 0 0,0 0 253 0 0,0 0 127 0 0,0 0-163 0 0,0 0-452 0 0,0 0-391 0 0,0 0-214 0 0,0 0-114 0 0,0 0-33 0 0,0 0-14 0 0,0 0-27 0 0,-2 8-11 0 0,-7 35-496 0 0,9-42-174 0 0,-4-2-13805 0 0,4-2 8853 0 0</inkml:trace>
  <inkml:trace contextRef="#ctx0" brushRef="#br0" timeOffset="2550.574">2569 988 472 0 0,'0'0'1919'0'0,"0"0"-128"0"0,0 0-2 0 0,0 0 34 0 0,0 0-72 0 0,0 0-262 0 0,0 0-320 0 0,0 0-277 0 0,0 0-161 0 0,0 0-31 0 0,0 0 17 0 0,0 0 35 0 0,0 0 6 0 0,4 19-17 0 0,11 60-27 0 0,-11-59-19 0 0,-4-20 4 0 0,0 0-7 0 0,0 0-6 0 0,-3-11-323 0 0,0 0 0 0 0,1 1 0 0 0,1-1-1 0 0,0 0 1 0 0,0 0 0 0 0,1 0 0 0 0,0 0-1 0 0,1 0 1 0 0,1 0 0 0 0,0-3-363 0 0,2-9 13 0 0,1 1-1 0 0,0-1 1 0 0,2 1 0 0 0,1 0 0 0 0,0 0-1 0 0,2 1 1 0 0,0 0 0 0 0,2 0-1 0 0,0 1 1 0 0,1 1 0 0 0,5-4-13 0 0,-16 20-28 0 0,1 0-1 0 0,0 1 1 0 0,0-1-1 0 0,0 1 1 0 0,1 0-1 0 0,-1 0 1 0 0,1 0 0 0 0,-1 1-1 0 0,1-1 1 0 0,-1 1-1 0 0,1-1 1 0 0,0 1-1 0 0,0 1 1 0 0,-1-1-1 0 0,1 0 1 0 0,0 1 0 0 0,0 0-1 0 0,0 0 1 0 0,0 0-1 0 0,0 0 1 0 0,0 1-1 0 0,1-1 29 0 0,-3 3-22 0 0,0-1 0 0 0,1 0-1 0 0,-1 0 1 0 0,-1 1-1 0 0,1-1 1 0 0,0 1-1 0 0,0-1 1 0 0,-1 1 0 0 0,0 0-1 0 0,1 0 1 0 0,-1 0-1 0 0,0 0 1 0 0,0-1-1 0 0,-1 1 1 0 0,1 1 0 0 0,-1-1-1 0 0,1 0 1 0 0,-1 0-1 0 0,0 0 1 0 0,0 0-1 0 0,0 0 1 0 0,-1 1 22 0 0,1-3-73 0 0,0 0-1 0 0,0 1 1 0 0,0-1 0 0 0,0 0 0 0 0,0 0-1 0 0,0 0 1 0 0,0 1 0 0 0,0-1-1 0 0,0 0 1 0 0,1 0 0 0 0,-1 0-1 0 0,1 1 1 0 0,-1-1 0 0 0,1 0 0 0 0,-1 0-1 0 0,1 0 1 0 0,-1 0 0 0 0,1 0-1 0 0,0 0 1 0 0,0 0 0 0 0,0 0 0 0 0,-1 0-1 0 0,1-1 1 0 0,0 1 0 0 0,0 0-1 0 0,0 0 1 0 0,0-1 0 0 0,0 1-1 0 0,0-1 1 0 0,1 1 0 0 0,-1-1 0 0 0,0 1 73 0 0,12 1-4505 0 0,1-2-4820 0 0,-12 0 1871 0 0</inkml:trace>
  <inkml:trace contextRef="#ctx0" brushRef="#br0" timeOffset="2862.004">2549 402 8634 0 0,'0'0'1489'0'0,"0"0"-368"0"0,0 0-12 0 0,0 0 213 0 0,0 0 78 0 0,0 0-170 0 0,0 0-310 0 0,0 0-257 0 0,0 0-175 0 0,0 0-117 0 0,0 0-70 0 0,0 0-65 0 0,0 0-52 0 0,33 5-48 0 0,100 12-41 0 0,-20-13 329 0 0,-108-33 237 0 0,-7 22-647 0 0,0 0-1 0 0,0 0 1 0 0,0 1-1 0 0,-1-1 1 0 0,0 1-1 0 0,0-1 1 0 0,-1 1-1 0 0,0 0 0 0 0,0 0 1 0 0,0 0-1 0 0,-1 1 1 0 0,-1-2-14 0 0,-4-6-16 0 0,-64-77-1178 0 0,57 72-2970 0 0,0 1-3754 0 0,13 13 264 0 0</inkml:trace>
  <inkml:trace contextRef="#ctx0" brushRef="#br0" timeOffset="3701.381">1741 163 0 0 0,'0'0'321'0'0,"0"0"1026"0"0,0 0 395 0 0,0 0 166 0 0,0 0 41 0 0,0 0-118 0 0,0 0-335 0 0,0 0-361 0 0,0 0-257 0 0,0 0-175 0 0,0 0-119 0 0,0 0-50 0 0,0 0-41 0 0,31-6-53 0 0,97-19-31 0 0,-4 12 634 0 0,-45 13-676 0 0,-78 0-313 0 0,-1 0 96 0 0,0 0 140 0 0,-46-33 673 0 0,-10-9-2354 0 0,40 25-1443 0 0,1-1-3422 0 0,8 10-1900 0 0</inkml:trace>
  <inkml:trace contextRef="#ctx0" brushRef="#br0" timeOffset="8547.744">3114 248 0 0 0,'0'0'711'0'0,"0"0"265"0"0,0 0 283 0 0,0 0 200 0 0,0 0-60 0 0,0 0-282 0 0,0 0-320 0 0,0 0-236 0 0,0 0-49 0 0,3 3 31 0 0,20 39 502 0 0,-2 1-1 0 0,-1 1 1 0 0,-3 1-1 0 0,-1 0 1 0 0,-3 1 0 0 0,-1 1-1 0 0,4 43-1044 0 0,0 146 524 0 0,-17-222-579 0 0,0 0 0 0 0,-2-1-1 0 0,1 1 1 0 0,-2 0-1 0 0,1-1 1 0 0,-2 0 0 0 0,0 0-1 0 0,0 0 1 0 0,-1-1 0 0 0,-1 1-1 0 0,0-2 1 0 0,-1 1 0 0 0,0-1-1 0 0,-1 0 1 0 0,0 0-1 0 0,-1-1 1 0 0,0 0 55 0 0,-91 71-3718 0 0,-6-21-5008 0 0,79-48 4941 0 0</inkml:trace>
  <inkml:trace contextRef="#ctx0" brushRef="#br0" timeOffset="13084.913">3749 686 0 0 0,'0'0'1227'0'0,"0"0"393"0"0,0 0 214 0 0,0 0 1 0 0,0 0-157 0 0,0 0-242 0 0,0 0-277 0 0,0 0-193 0 0,0 0-144 0 0,-2-9-95 0 0,-10-26-48 0 0,11 34-599 0 0,-1-1 0 0 0,0 1 1 0 0,1 0-1 0 0,-1 0 0 0 0,0 0 0 0 0,0 0 0 0 0,0 0 1 0 0,0 0-1 0 0,1 0 0 0 0,-1 1 0 0 0,0-1 0 0 0,0 1 1 0 0,-1-1-1 0 0,1 1 0 0 0,0 0 0 0 0,0 0 1 0 0,0-1-1 0 0,0 2 0 0 0,0-1 0 0 0,0 0 0 0 0,0 0 1 0 0,0 1-1 0 0,0-1 0 0 0,0 1 0 0 0,0 0 0 0 0,0-1 1 0 0,0 1-1 0 0,-1 1-80 0 0,-14 7 19 0 0,1 0 0 0 0,1 1 0 0 0,0 1 0 0 0,0 1 0 0 0,1 0 0 0 0,1 0 0 0 0,0 2 0 0 0,-9 11-19 0 0,13-15-17 0 0,0 1 0 0 0,1 0 0 0 0,1 1-1 0 0,0 0 1 0 0,0 0 0 0 0,1 0 0 0 0,0 1 0 0 0,1-1 0 0 0,1 1 0 0 0,0 1 0 0 0,1-1 0 0 0,0 1 0 0 0,1-1-1 0 0,1 1 1 0 0,0 0 0 0 0,1-1 0 0 0,0 5 17 0 0,1-13 12 0 0,0-1-1 0 0,0 0 1 0 0,0 0-1 0 0,1 0 1 0 0,-1 0-1 0 0,1 0 1 0 0,0-1-1 0 0,0 1 1 0 0,1 0-1 0 0,-1-1 1 0 0,1 0-1 0 0,-1 1 1 0 0,1-1-1 0 0,0 0 1 0 0,0 0-1 0 0,1-1 1 0 0,-1 1-1 0 0,0-1 1 0 0,1 1-1 0 0,0-1 1 0 0,-1 0-1 0 0,1 0 1 0 0,0-1-1 0 0,0 1 1 0 0,0-1-1 0 0,0 0 1 0 0,0 0-1 0 0,1 0 1 0 0,-1-1 0 0 0,1 1-12 0 0,4-1 136 0 0,-1 1 1 0 0,1-1 0 0 0,0 0 0 0 0,0-1-1 0 0,0 0 1 0 0,-1-1 0 0 0,1 1 0 0 0,-1-2 0 0 0,1 1-1 0 0,-1-1 1 0 0,0-1 0 0 0,0 1 0 0 0,0-1 0 0 0,2-2-137 0 0,14-12 145 0 0,-1-2 0 0 0,0-1 0 0 0,-2-1 0 0 0,0-1 0 0 0,-1-1 1 0 0,-2 0-1 0 0,0-1 0 0 0,-2-1 0 0 0,-1-1 0 0 0,-1 0 0 0 0,-1-1 1 0 0,-1-1-1 0 0,-2 0 0 0 0,6-25-145 0 0,-11 36-280 0 0,-1-1 0 0 0,0 1 0 0 0,-2-1-1 0 0,0 1 1 0 0,-1-1 0 0 0,0 0 0 0 0,-2 1 0 0 0,0-1 0 0 0,-2 0 0 0 0,0 1 0 0 0,-1 0-1 0 0,0-1 1 0 0,-2 2 0 0 0,0-1 0 0 0,-1 0 0 0 0,-1 1 0 0 0,0 1 0 0 0,-11-16 280 0 0,17 28-47 0 0,0-1 0 0 0,0 2 1 0 0,-1-1-1 0 0,1 0 1 0 0,-1 0-1 0 0,0 1 0 0 0,0-1 1 0 0,0 1-1 0 0,-1 0 1 0 0,1 0-1 0 0,-1 0 0 0 0,0 0 1 0 0,1 1-1 0 0,-1 0 0 0 0,0 0 1 0 0,-1 0-1 0 0,1 0 1 0 0,0 0-1 0 0,0 1 0 0 0,-1 0 1 0 0,1 0-1 0 0,-1 0 1 0 0,1 0-1 0 0,-1 1 0 0 0,0 0 1 0 0,1-1-1 0 0,-1 2 1 0 0,1-1-1 0 0,-1 1 0 0 0,1-1 1 0 0,-1 1-1 0 0,1 1 1 0 0,-1-1-1 0 0,1 0 0 0 0,0 1 1 0 0,0 0-1 0 0,0 0 1 0 0,0 0-1 0 0,-4 3 47 0 0,1 8 104 0 0,-1 1 0 0 0,2 0 0 0 0,-1 0 0 0 0,2 0 0 0 0,0 1 0 0 0,1 0-1 0 0,1 0 1 0 0,0 0 0 0 0,0 0 0 0 0,2 1 0 0 0,0-1 0 0 0,1 0 0 0 0,0 1 0 0 0,2-1 0 0 0,0 2-104 0 0,-2-9 68 0 0,4 24 169 0 0,1-1-1 0 0,2 1 1 0 0,2-1 0 0 0,0-1-1 0 0,2 1 1 0 0,2-2 0 0 0,0 0-1 0 0,2 0 1 0 0,1-1 0 0 0,1-1-1 0 0,2-1 1 0 0,0 0 0 0 0,2-2-1 0 0,1 0 1 0 0,20 17-237 0 0,2-11-950 0 0,-43-59-13703 0 0,-1 22 11556 0 0</inkml:trace>
  <inkml:trace contextRef="#ctx0" brushRef="#br0" timeOffset="13263.602">4482 524 2425 0 0,'0'0'2767'0'0,"0"0"-1270"0"0,0 0-292 0 0,0 0 387 0 0,0 0 371 0 0,0 0 74 0 0,0 0-290 0 0,0 0-487 0 0,0 0-420 0 0,-16 35-281 0 0,-53 113-151 0 0,9-7 826 0 0,-25 61-724 0 0,43-155-2041 0 0,6-28-4845 0 0,26-22-5230 0 0,10-1 11075 0 0</inkml:trace>
  <inkml:trace contextRef="#ctx0" brushRef="#br0" timeOffset="13264.602">4156 546 0 0 0,'0'0'1956'0'0,"0"0"-475"0"0,0 0-232 0 0,0 0 233 0 0,0 0 337 0 0,0 0 169 0 0,0 0-131 0 0,0 0-315 0 0,0 0-312 0 0,0 0-236 0 0,0 0-168 0 0,10 31-97 0 0,31 98-97 0 0,-5-66 222 0 0,-26-54-637 0 0,178 171 1543 0 0,-123-103-2524 0 0,-59-87-12921 0 0,-6 6 7518 0 0</inkml:trace>
  <inkml:trace contextRef="#ctx0" brushRef="#br0" timeOffset="13623.553">5045 719 3937 0 0,'0'0'2908'0'0,"0"0"-1179"0"0,0 0-410 0 0,0 0 186 0 0,0 0 162 0 0,0 0-12 0 0,0 0-204 0 0,0 0-344 0 0,0 0-317 0 0,0 0-243 0 0,0 0-179 0 0,0 0-115 0 0,-12 1-26 0 0,-39 3-28 0 0,-4 32 258 0 0,42-25-468 0 0,0 0-1 0 0,1 0 1 0 0,0 1 0 0 0,1 1-1 0 0,1 0 1 0 0,-1 0 0 0 0,2 1-1 0 0,0 1 1 0 0,1 0 0 0 0,0 0-1 0 0,1 0 1 0 0,1 1 0 0 0,1 0-1 0 0,0 0 1 0 0,1 0 0 0 0,0 1-1 0 0,2-1 1 0 0,-1 8 11 0 0,4-22-6 0 0,1 1 0 0 0,-1 0 0 0 0,0 0-1 0 0,1-1 1 0 0,0 1 0 0 0,-1-1 0 0 0,1 1 0 0 0,0-1 0 0 0,0 0 0 0 0,1 0 0 0 0,-1 0 0 0 0,0 0 0 0 0,1 0-1 0 0,-1 0 1 0 0,1-1 0 0 0,0 1 0 0 0,-1-1 0 0 0,1 0 0 0 0,0 0 0 0 0,0 0 0 0 0,0 0 0 0 0,0 0-1 0 0,0 0 1 0 0,0-1 0 0 0,0 0 0 0 0,0 1 0 0 0,0-1 0 0 0,0 0 0 0 0,0-1 0 0 0,0 1 0 0 0,0 0-1 0 0,0-1 1 0 0,0 0 0 0 0,0 0 0 0 0,0 0 6 0 0,12 1 101 0 0,0-3 10 0 0,0-1-1 0 0,0 0 1 0 0,0-1 0 0 0,-1 0 0 0 0,0-1 0 0 0,0-1 0 0 0,0-1 0 0 0,-1 0 0 0 0,0 0 0 0 0,0-1 0 0 0,-1-1 0 0 0,0 0 0 0 0,-1 0 0 0 0,0-2 0 0 0,1-1-111 0 0,112-143 557 0 0,-110 133-565 0 0,-1-1 1 0 0,-1-1-1 0 0,-1 0 0 0 0,-1-1 1 0 0,-1 0-1 0 0,-1-1 0 0 0,-2 0 1 0 0,0 0-1 0 0,0-21 8 0 0,-3 38-45 0 0,-2-1 1 0 0,1 1-1 0 0,-1-1 0 0 0,-1 1 1 0 0,0-1-1 0 0,0 1 0 0 0,-1-1 1 0 0,-1 1-1 0 0,0-1 0 0 0,0 1 1 0 0,-1 0-1 0 0,0 0 0 0 0,-1 0 1 0 0,0 0-1 0 0,0 1 0 0 0,-1-1 1 0 0,0 1-1 0 0,-1 0 0 0 0,0 1 0 0 0,-1-1 1 0 0,1 1-1 0 0,-9-7 45 0 0,13 14-11 0 0,-1 0-1 0 0,0-1 1 0 0,1 1 0 0 0,-1 0 0 0 0,0 0-1 0 0,0 0 1 0 0,0 1 0 0 0,1-1-1 0 0,-1 1 1 0 0,0-1 0 0 0,0 1-1 0 0,0 0 1 0 0,0 0 0 0 0,0 0-1 0 0,0 1 1 0 0,0-1 0 0 0,0 1-1 0 0,0-1 1 0 0,0 1 0 0 0,1 0-1 0 0,-1 0 1 0 0,0 1 0 0 0,0-1-1 0 0,1 0 1 0 0,-1 1 0 0 0,1 0-1 0 0,-1-1 1 0 0,1 1 0 0 0,0 0-1 0 0,0 0 1 0 0,0 0 0 0 0,0 1-1 0 0,0-1 1 0 0,0 0 0 0 0,1 1-1 0 0,-1 0 12 0 0,-49 98 12 0 0,45-82-7 0 0,1 1 1 0 0,1 0-1 0 0,0 0 0 0 0,2 0 0 0 0,1 1 1 0 0,0-1-1 0 0,1 1 0 0 0,1-1 0 0 0,1 0 1 0 0,1 1-1 0 0,1-1 0 0 0,1 0 0 0 0,0-1 1 0 0,2 1-1 0 0,0-1 0 0 0,1-1 0 0 0,1 1 1 0 0,4 6-6 0 0,54 71-473 0 0,-7-49-2852 0 0,-37-40-1166 0 0,-13-6-1337 0 0,-4-1-725 0 0</inkml:trace>
  <inkml:trace contextRef="#ctx0" brushRef="#br0" timeOffset="14173.565">5462 653 3393 0 0,'0'0'1477'0'0,"0"0"-184"0"0,0 0 191 0 0,0 0 268 0 0,0 0 43 0 0,0 0-209 0 0,0 0-448 0 0,0 0-406 0 0,0 0-259 0 0,0 0-142 0 0,-8 31-32 0 0,-23 97 46 0 0,28-76 234 0 0,6-47-438 0 0,-2-2-71 0 0,1 0-1 0 0,-1 0 1 0 0,1 0 0 0 0,-1 0-1 0 0,1-1 1 0 0,0 1-1 0 0,0-1 1 0 0,0 1 0 0 0,0-1-1 0 0,1 0 1 0 0,-1 0-1 0 0,0 0 1 0 0,1 0 0 0 0,0 0-1 0 0,-1 0 1 0 0,1-1-1 0 0,0 1 1 0 0,0-1 0 0 0,0 0-1 0 0,0 0 1 0 0,0 0-1 0 0,0 0 1 0 0,0 0 0 0 0,1-1-1 0 0,-1 0 1 0 0,0 1-1 0 0,0-1 1 0 0,0 0 0 0 0,1-1-1 0 0,-1 1 1 0 0,0 0-1 0 0,0-1 1 0 0,0 0 0 0 0,0 0-1 0 0,0 0 1 0 0,0 0-1 0 0,0 0 1 0 0,0-1-1 0 0,0 1 1 0 0,0-1 0 0 0,-1 0-1 0 0,1 1 1 0 0,2-3-70 0 0,25-20 96 0 0,0-1 0 0 0,-2-2-1 0 0,0 0 1 0 0,-2-2 0 0 0,5-10-96 0 0,28-28 74 0 0,-37 45-4 0 0,-20 51-633 0 0,-39 120 667 0 0,11-70-111 0 0,1 43-224 0 0,6 0 0 0 0,5 1-1 0 0,3 106 232 0 0,11-228 1 0 0,-18 82-22 0 0,17-80 44 0 0,1-1 0 0 0,-2 1-1 0 0,1-1 1 0 0,0 0-1 0 0,0 0 1 0 0,-1 0 0 0 0,1 1-1 0 0,-1-1 1 0 0,0 0-1 0 0,1-1 1 0 0,-1 1 0 0 0,0 0-1 0 0,0 0 1 0 0,0-1-1 0 0,-1 1 1 0 0,1-1 0 0 0,0 0-1 0 0,0 0 1 0 0,-1 0-1 0 0,1 0 1 0 0,-1 0 0 0 0,1 0-1 0 0,-1-1 1 0 0,1 1-1 0 0,-1-1 1 0 0,1 1 0 0 0,-1-1-1 0 0,0 0 1 0 0,1 0-1 0 0,-1 0 1 0 0,1-1 0 0 0,-2 1-23 0 0,-1-4 53 0 0,0 0 0 0 0,0 0 0 0 0,1 0 0 0 0,-1 0 0 0 0,1-1 0 0 0,0 1 0 0 0,0-1 0 0 0,0-1 0 0 0,1 1 0 0 0,-1 0 0 0 0,1-1 0 0 0,1 1 0 0 0,-1-1 0 0 0,1 0 0 0 0,0 0 0 0 0,0 0 0 0 0,1 0 0 0 0,0 0 0 0 0,0-1 0 0 0,0 1 0 0 0,1 0 1 0 0,0-4-54 0 0,-4-22-204 0 0,1 0 0 0 0,1 0 1 0 0,2 1-1 0 0,2-1 1 0 0,3-20 203 0 0,9-16-3977 0 0,8 0-5027 0 0,-16 48 1858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31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48 2505 0 0,'0'0'3152'0'0,"0"0"-790"0"0,0 0-580 0 0,0 0-319 0 0,0 0-58 0 0,0 0 17 0 0,0 0-128 0 0,0 0-246 0 0,0 0-299 0 0,0 0-298 0 0,0 0-207 0 0,0 0-88 0 0,0 0 16 0 0,-1 8 56 0 0,2 227 1518 0 0,-11 48-1429 0 0,9-188-232 0 0,2-26-1248 0 0,-4-23-2392 0 0,0-35-330 0 0,-1-6-4942 0 0,2-2 5676 0 0</inkml:trace>
  <inkml:trace contextRef="#ctx0" brushRef="#br0" timeOffset="350.534">48 59 0 0 0,'0'0'1152'0'0,"0"0"203"0"0,0 0 266 0 0,0 0 291 0 0,0 0 158 0 0,0 0-78 0 0,37-1-173 0 0,118-7-232 0 0,155-5 3237 0 0,104-23-3106 0 0,-349 35-2669 0 0,-54 11-1591 0 0,-23 13-6465 0 0,12-23 8681 0 0,-4 8-6898 0 0</inkml:trace>
  <inkml:trace contextRef="#ctx0" brushRef="#br0" timeOffset="616.463">0 733 1432 0 0,'0'0'2310'0'0,"0"0"-643"0"0,0 0 48 0 0,0 0 288 0 0,0 0 84 0 0,0 0-152 0 0,0 0-301 0 0,32 4-332 0 0,103 14-247 0 0,-107-15-635 0 0,0-1 0 0 0,0-2 0 0 0,1 0 0 0 0,-1-2 0 0 0,0-1 0 0 0,0-1-420 0 0,24-3 328 0 0,123-23 15 0 0,-69 8-1472 0 0,-71 12-2109 0 0,-2-1-3959 0 0,-17 7-1570 0 0</inkml:trace>
  <inkml:trace contextRef="#ctx0" brushRef="#br0" timeOffset="1014.561">1182 612 9746 0 0,'0'0'724'0'0,"0"0"-438"0"0,0 0 30 0 0,0 0 217 0 0,0 0 91 0 0,0 0 3 0 0,0 0-104 0 0,0 0-168 0 0,0 0-131 0 0,3 34-80 0 0,11 108-36 0 0,-11-39 180 0 0,-21-7 441 0 0,17-95-674 0 0,1-1-1 0 0,-1 1 0 0 0,1 0 1 0 0,-1 0-1 0 0,1 0 1 0 0,-1 0-1 0 0,0 0 0 0 0,1-1 1 0 0,-1 1-1 0 0,0 0 1 0 0,0-1-1 0 0,1 1 0 0 0,-1 0 1 0 0,0-1-1 0 0,0 1 1 0 0,0-1-1 0 0,0 1 0 0 0,0-1 1 0 0,0 0-1 0 0,0 1 1 0 0,0-1-1 0 0,0 0 0 0 0,0 0 1 0 0,0 1-1 0 0,0-1 0 0 0,0 0 1 0 0,0 0-1 0 0,0 0 1 0 0,0-1-1 0 0,0 1 0 0 0,0 0 1 0 0,0 0-1 0 0,0 0 1 0 0,0-1-1 0 0,0 1 0 0 0,0 0 1 0 0,0-1-1 0 0,0 1 1 0 0,0-1-1 0 0,0 1 0 0 0,0-1 1 0 0,0 0-1 0 0,1 1 1 0 0,-1-1-1 0 0,0 0 0 0 0,0 0 1 0 0,1 1-1 0 0,-1-1 1 0 0,1 0-1 0 0,-1 0 0 0 0,1 0 1 0 0,-1 0-1 0 0,1 0 1 0 0,-1 0-1 0 0,1 0 0 0 0,0 0 1 0 0,-1 0-1 0 0,1 0 1 0 0,0 0-1 0 0,0 0 0 0 0,0 0-54 0 0,-2-18 158 0 0,1-1-1 0 0,1 0 1 0 0,1 0-1 0 0,0 1 1 0 0,2-1-1 0 0,0 1 1 0 0,1-1-1 0 0,1 1 1 0 0,1 0-1 0 0,1 1 1 0 0,0 0-1 0 0,1 0 1 0 0,1 0-1 0 0,1 1 1 0 0,1 0-1 0 0,0 1 1 0 0,1 0-1 0 0,0 1 1 0 0,14-12-158 0 0,-5 3 23 0 0,2 0 1 0 0,0 2-1 0 0,2 0 1 0 0,0 2-1 0 0,2 1 0 0 0,0 1 1 0 0,1 1-1 0 0,1 2 1 0 0,0 0-1 0 0,1 2 0 0 0,7-1-23 0 0,40 5-61 0 0,-74 11 61 0 0,0 0 0 0 0,0-1 0 0 0,0 1 0 0 0,0 0 0 0 0,0 1 0 0 0,-1-1 0 0 0,1 0 0 0 0,-1 1 0 0 0,0 0 0 0 0,1-1 0 0 0,-1 1 0 0 0,0 0-1 0 0,-1 0 1 0 0,1 0 0 0 0,-1 0 0 0 0,1 0 0 0 0,-1 1 0 0 0,0-1 0 0 0,0 0 0 0 0,0 1 0 0 0,0-1 0 0 0,-1 0 0 0 0,0 1 0 0 0,1-1 0 0 0,-1 1 0 0 0,0-1 0 0 0,-1 1 0 0 0,1-1 0 0 0,-1 1 0 0 0,1-1 0 0 0,-1 0 0 0 0,0 1 0 0 0,0-1 0 0 0,-1 1 0 0 0,-3 7-6 0 0,-2-1 0 0 0,1 0 0 0 0,-1 0 0 0 0,0 0 0 0 0,-1-1 0 0 0,0 0 1 0 0,-1-1-1 0 0,0 0 0 0 0,0 0 0 0 0,-1-1 0 0 0,1 0 0 0 0,-2-1 0 0 0,1 0 1 0 0,-1 0-1 0 0,0-1 0 0 0,0 0 0 0 0,0-1 0 0 0,-1-1 0 0 0,1 0 0 0 0,-12 2 6 0 0,-45-1-1437 0 0,47-10-1757 0 0,4-6-3905 0 0,11 4-2786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2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0 376 0 0 0,'0'0'1198'0'0,"0"0"353"0"0,0 0-4 0 0,0 0-102 0 0,0 0-75 0 0,0 0-59 0 0,26 3-27 0 0,83 6-10 0 0,68-6 3643 0 0,181-43-2988 0 0,-276 32-4382 0 0,-28 1-7440 0 0,-42 7 4413 0 0</inkml:trace>
  <inkml:trace contextRef="#ctx0" brushRef="#br0" timeOffset="329.034">179 523 336 0 0,'0'0'1060'0'0,"0"0"-208"0"0,0 0 22 0 0,0 0 373 0 0,0 0 425 0 0,0 0 185 0 0,0 0-104 0 0,0 0-232 0 0,0 0-312 0 0,35 5-308 0 0,116 15-245 0 0,-16-22 230 0 0,-91-5-693 0 0,244-32-862 0 0,-166 15-9562 0 0,-108 20 6114 0 0</inkml:trace>
  <inkml:trace contextRef="#ctx0" brushRef="#br0" timeOffset="674.454">460 1 2761 0 0,'0'0'1224'0'0,"0"0"-396"0"0,0 0-369 0 0,0 0 48 0 0,0 0 322 0 0,0 0 270 0 0,0 0 105 0 0,0 0-58 0 0,0 0-174 0 0,0 0-178 0 0,0 0-162 0 0,0 0-123 0 0,0 0-93 0 0,33 32-80 0 0,103 102-50 0 0,-47-72 76 0 0,-69-55-280 0 0,210 96 192 0 0,-227-103-285 0 0,-1 1 0 0 0,1 0-1 0 0,-1 0 1 0 0,0 0 0 0 0,1 0-1 0 0,-1 0 1 0 0,0 0-1 0 0,0 1 1 0 0,0-1 0 0 0,0 1-1 0 0,0-1 1 0 0,0 1 0 0 0,0 0-1 0 0,-1 0 1 0 0,1 0-1 0 0,0 0 1 0 0,-1 0 0 0 0,0 0-1 0 0,1 0 1 0 0,-1 1 0 0 0,0-1-1 0 0,0 0 1 0 0,0 1-1 0 0,-1-1 1 0 0,1 1 0 0 0,0-1-1 0 0,-1 1 1 0 0,0-1 0 0 0,1 1-1 0 0,-1-1 1 0 0,0 1-1 0 0,-1-1 1 0 0,1 1 0 0 0,0 1 11 0 0,-6 5 0 0 0,-1-1 1 0 0,0 0 0 0 0,0 0-1 0 0,0 0 1 0 0,-1-1-1 0 0,0 0 1 0 0,0-1 0 0 0,-1 0-1 0 0,0 0 1 0 0,-7 3-1 0 0,-10 8 14 0 0,-411 240 214 0 0,397-218-970 0 0,26-19-4822 0 0,10-13-2712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3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0 604 3985 0 0,'0'0'1608'0'0,"0"0"-376"0"0,0 0 25 0 0,0 0 422 0 0,0 0 332 0 0,0 0-29 0 0,0 0-339 0 0,0 0-403 0 0,0 0-323 0 0,0 0-207 0 0,0 0-123 0 0,0 0-62 0 0,34 4-29 0 0,106 8-32 0 0,-120-10-276 0 0,0 0 1 0 0,0-2-1 0 0,0 0 0 0 0,0-1 0 0 0,0-1 0 0 0,0-1 0 0 0,1-1-188 0 0,-4 1 69 0 0,170-48-1072 0 0,-172 39-1264 0 0,-13 9-2547 0 0,-2 0-4499 0 0,0 3 4988 0 0</inkml:trace>
  <inkml:trace contextRef="#ctx0" brushRef="#br0" timeOffset="268.62">83 903 6777 0 0,'0'0'2721'0'0,"0"0"-625"0"0,0 0-119 0 0,0 0-169 0 0,0 0-167 0 0,0 0-281 0 0,201 11-312 0 0,-166-15-272 0 0,2-3-264 0 0,-2-1-176 0 0,0 5-191 0 0,-4-5-161 0 0,-2 1-193 0 0,-5 3-447 0 0,-3 1-1136 0 0,-7-1-3817 0 0,-3 0-6778 0 0</inkml:trace>
  <inkml:trace contextRef="#ctx0" brushRef="#br0" timeOffset="6050.464">974 174 2457 0 0,'0'0'1294'0'0,"0"0"-527"0"0,0 0-115 0 0,0 0 286 0 0,0 0 352 0 0,0 0 137 0 0,0 0-210 0 0,0 0-398 0 0,0 0-394 0 0,0 0-258 0 0,0 0-102 0 0,-7 11-25 0 0,-40 88 238 0 0,-51 214 639 0 0,38-170-770 0 0,114-217 3370 0 0,4-13-2833 0 0,99-174 423 0 0,-92 126-811 0 0,-51 104 64 0 0,-14 31-412 0 0,0 27-443 0 0,-16 178 842 0 0,16-198-344 0 0,-1-2 5 0 0,1 0-1 0 0,-1 1 1 0 0,1-1-1 0 0,1 1 1 0 0,-1-1 0 0 0,1 1-1 0 0,0-1 1 0 0,0 0-1 0 0,0 1 1 0 0,1-1-1 0 0,0 0 1 0 0,0 0-1 0 0,0 0 1 0 0,1 0-1 0 0,-1-1 1 0 0,1 1 0 0 0,0-1-1 0 0,1 1 1 0 0,1 1-8 0 0,-3-3 16 0 0,1 0 0 0 0,-1 0 0 0 0,1 0 0 0 0,0 0 0 0 0,0-1 0 0 0,0 1 0 0 0,1-1 0 0 0,-1 0 0 0 0,0 0 0 0 0,1 0 0 0 0,-1 0 0 0 0,1 0 0 0 0,0-1 0 0 0,0 0 0 0 0,-1 0 0 0 0,1 0 0 0 0,0 0 0 0 0,0-1 0 0 0,0 1 0 0 0,0-1 0 0 0,0 0 0 0 0,0 0 0 0 0,0 0 0 0 0,0-1 0 0 0,0 1 0 0 0,0-1 0 0 0,0 0 0 0 0,3-1-16 0 0,13-13 88 0 0,-1-1 1 0 0,0-1-1 0 0,-1 0 0 0 0,-1-1 1 0 0,0-1-1 0 0,10-17-88 0 0,17-18 66 0 0,3-4-52 0 0,69-66 12 0 0,-115 123-26 0 0,0 1 0 0 0,0-1 0 0 0,0 1 0 0 0,0 0-1 0 0,0-1 1 0 0,0 1 0 0 0,0 0 0 0 0,0 0 0 0 0,0 0 0 0 0,0-1 0 0 0,0 1 0 0 0,0 0 0 0 0,0 0 0 0 0,0 1 0 0 0,0-1-1 0 0,0 0 1 0 0,0 0 0 0 0,0 0 0 0 0,0 1 0 0 0,0-1 0 0 0,0 0 0 0 0,0 1 0 0 0,-1-1 0 0 0,1 1 0 0 0,0-1 0 0 0,0 1-1 0 0,0 0 1 0 0,0-1 0 0 0,-1 1 0 0 0,1 0 0 0 0,0-1 0 0 0,-1 1 0 0 0,1 0 0 0 0,0 0 0 0 0,-1 0 0 0 0,1-1 0 0 0,-1 1-1 0 0,1 0 1 0 0,-1 0 0 0 0,0 0 0 0 0,1 0 0 0 0,-1 0 0 0 0,0 0 0 0 0,0 0 0 0 0,0 0 0 0 0,0 0 0 0 0,0 0 0 0 0,0 0-1 0 0,0 0 1 0 0,0 0 0 0 0,0 0 0 0 0,0 0 0 0 0,0 0 0 0 0,0 0 0 0 0,-1 0 0 0 0,1 0 0 0 0,0 0 0 0 0,-1 0 0 0 0,1 0-1 0 0,-1 0 1 0 0,1-1 0 0 0,-1 1 0 0 0,0 0 0 0 0,1 0 0 0 0,-1 0 0 0 0,1 6 47 0 0,-2 7-9 0 0,0 0 0 0 0,2 0 0 0 0,-1 0 0 0 0,2 0-1 0 0,0-1 1 0 0,0 1 0 0 0,1 0 0 0 0,1-1 0 0 0,1 1-1 0 0,0-1 1 0 0,0 0 0 0 0,1 0 0 0 0,1 0 0 0 0,0-1-1 0 0,1 0 1 0 0,0 0 0 0 0,1 0 0 0 0,0-1 0 0 0,1 0-1 0 0,9 9-37 0 0,22 0-326 0 0,-23-16-2253 0 0,-4-3-2902 0 0,2-1-4406 0 0,-14 0 7468 0 0</inkml:trace>
  <inkml:trace contextRef="#ctx0" brushRef="#br0" timeOffset="6446.46">624 822 3001 0 0,'0'0'1001'0'0,"0"0"-17"0"0,0 0 478 0 0,0 0 484 0 0,0 0 184 0 0,0 0-145 0 0,0 0-288 0 0,38 1-274 0 0,121 4-223 0 0,-74-5 30 0 0,0-3 0 0 0,0-5 0 0 0,17-5-1230 0 0,19-2 548 0 0,191-3-93 0 0,-177 17-3756 0 0,-112 3-512 0 0,-2 7-4906 0 0,-16-5 3030 0 0</inkml:trace>
  <inkml:trace contextRef="#ctx0" brushRef="#br0" timeOffset="7040.121">1197 1006 4633 0 0,'0'0'2490'0'0,"0"0"-1173"0"0,0 0-375 0 0,0 0 84 0 0,0 0 274 0 0,0 0 87 0 0,0 0-224 0 0,0 0-364 0 0,0 0-333 0 0,0 0-206 0 0,-21 35-117 0 0,-67 113-50 0 0,44-62 2 0 0,-53 126-111 0 0,82-171-1 0 0,15-40 46 0 0,0-1 68 0 0,0 0 106 0 0,59-75 1707 0 0,172-222-598 0 0,-225 289-1295 0 0,12-17 44 0 0,0 1 0 0 0,2 1 0 0 0,1 0 1 0 0,1 2-1 0 0,1 0 0 0 0,16-10-61 0 0,-39 30-2 0 0,1 0 0 0 0,0 1 0 0 0,0-1 0 0 0,0 1 0 0 0,-1-1 0 0 0,1 1 0 0 0,0-1 0 0 0,0 1 0 0 0,0 0 0 0 0,0-1 0 0 0,0 1 0 0 0,0 0 0 0 0,0 0 0 0 0,0 0 0 0 0,0 0 0 0 0,0-1 0 0 0,0 1 0 0 0,0 1 0 0 0,0-1 0 0 0,-1 0 0 0 0,1 0 0 0 0,0 0 0 0 0,0 0 0 0 0,0 1 0 0 0,0-1 0 0 0,0 0 0 0 0,0 1 0 0 0,0-1 0 0 0,0 1 0 0 0,-1-1 0 0 0,1 1 0 0 0,0-1 0 0 0,0 1 0 0 0,-1 0 0 0 0,1-1 0 0 0,0 1 0 0 0,-1 0 0 0 0,1 0 0 0 0,0-1 0 0 0,-1 1 0 0 0,1 0 0 0 0,-1 0 0 0 0,0 0 0 0 0,1 0 0 0 0,-1 0 0 0 0,0-1 0 0 0,1 2 2 0 0,10 50 7 0 0,-10-42-4 0 0,5 25-23 0 0,1-1-1 0 0,1 1 0 0 0,2-1 1 0 0,1 0-1 0 0,2-1 0 0 0,4 5 21 0 0,-14-33-21 0 0,1 1 1 0 0,-1-1-1 0 0,0 1 0 0 0,-1 0 0 0 0,0 0 1 0 0,0 0-1 0 0,0 1 0 0 0,0-1 0 0 0,-1 0 1 0 0,0 1-1 0 0,-1-1 0 0 0,1 1 0 0 0,-1-1 1 0 0,-1 1-1 0 0,1-1 0 0 0,-2 6 21 0 0,-1-8 31 0 0,-1 0 0 0 0,0 0-1 0 0,-1 0 1 0 0,1 0 0 0 0,0-1-1 0 0,-1 0 1 0 0,0 0 0 0 0,0 0-1 0 0,0 0 1 0 0,0-1 0 0 0,0 0-1 0 0,-1 0 1 0 0,1 0 0 0 0,0-1-1 0 0,-1 0 1 0 0,1 0 0 0 0,-1 0-1 0 0,-4-1-30 0 0,4 1 30 0 0,0 0-1 0 0,0-1 1 0 0,-1 1-1 0 0,1-2 1 0 0,0 1 0 0 0,0-1-1 0 0,0 0 1 0 0,-1 0-1 0 0,1 0 1 0 0,0-1-1 0 0,0 0 1 0 0,1 0-1 0 0,-1-1 1 0 0,0 0-1 0 0,1 0 1 0 0,-1 0-1 0 0,1 0 1 0 0,0-1 0 0 0,0 0-1 0 0,1 0 1 0 0,-1 0-1 0 0,1-1 1 0 0,0 0-1 0 0,0 0 1 0 0,0 0-1 0 0,0 0 1 0 0,1-1-30 0 0,-53-81-1312 0 0,41 56-1666 0 0,4 0-3507 0 0,7 19-3222 0 0</inkml:trace>
  <inkml:trace contextRef="#ctx0" brushRef="#br0" timeOffset="11605.089">2283 807 2617 0 0,'0'0'1755'0'0,"0"0"-524"0"0,0 0-199 0 0,0 0 73 0 0,0 0 124 0 0,0 0-20 0 0,0 0-210 0 0,0 0-272 0 0,0 0-215 0 0,0 0-163 0 0,0 0-119 0 0,-21 4-65 0 0,-66 16-53 0 0,40 11 50 0 0,39-22-159 0 0,0 0 0 0 0,1 0 0 0 0,-1 0 0 0 0,2 1 1 0 0,-1 0-1 0 0,1 0 0 0 0,1 1 0 0 0,0 0 1 0 0,0 0-1 0 0,1 0 0 0 0,1 1 0 0 0,0-1 1 0 0,0 1-1 0 0,1 0 0 0 0,1-1 0 0 0,0 1 0 0 0,1 0 1 0 0,0 0-1 0 0,0 0-3 0 0,2-6 106 0 0,0-1 0 0 0,0 0 0 0 0,1 0 0 0 0,-1 0 0 0 0,1 0 0 0 0,0 0 0 0 0,1 0 0 0 0,-1-1 0 0 0,1 1 0 0 0,0-1 0 0 0,0 0 0 0 0,0 0 0 0 0,1-1 0 0 0,-1 1 0 0 0,1-1 0 0 0,0 0 0 0 0,0 0 0 0 0,0-1 0 0 0,0 1 0 0 0,0-1 0 0 0,1 0 0 0 0,-1 0 0 0 0,1-1 0 0 0,-1 0 0 0 0,1 0 0 0 0,0 0 1 0 0,-1-1-1 0 0,1 1 0 0 0,0-2 0 0 0,0 1 0 0 0,-1 0 0 0 0,1-1 0 0 0,0 0 0 0 0,-1-1 0 0 0,1 1 0 0 0,-1-1 0 0 0,0 0 0 0 0,1 0 0 0 0,-1-1 0 0 0,0 1 0 0 0,0-1 0 0 0,0 0-106 0 0,13-9 239 0 0,-1 0-1 0 0,0-1 1 0 0,0 0 0 0 0,-2-2-1 0 0,1 0 1 0 0,-2-1 0 0 0,0 0 0 0 0,-1-1-1 0 0,-1 0 1 0 0,0-1 0 0 0,-2-1-1 0 0,0 1 1 0 0,-1-2 0 0 0,0 1 0 0 0,-2-1-1 0 0,0-1 1 0 0,-2 1 0 0 0,2-14-239 0 0,-3 17-156 0 0,-2 0 1 0 0,0 0 0 0 0,-1 0-1 0 0,0 0 1 0 0,-1 0 0 0 0,-1-1-1 0 0,-1 1 1 0 0,-1 0-1 0 0,0 0 1 0 0,-1 0 0 0 0,-1 1-1 0 0,0-1 1 0 0,-2 1 0 0 0,1 1-1 0 0,-2-1 1 0 0,0 1 0 0 0,-1 0-1 0 0,-11-13 156 0 0,19 25-31 0 0,0 1 0 0 0,-1 0 0 0 0,0-1 0 0 0,1 1 0 0 0,-1 0 0 0 0,0 0 0 0 0,0 0 0 0 0,0 0-1 0 0,0 0 1 0 0,-1 0 0 0 0,1 1 0 0 0,0-1 0 0 0,-1 1 0 0 0,1-1 0 0 0,-1 1 0 0 0,1 0 0 0 0,-1 0 0 0 0,0 0 0 0 0,1 1 0 0 0,-1-1 0 0 0,0 0-1 0 0,0 1 1 0 0,0 0 0 0 0,1 0 0 0 0,-1 0 0 0 0,0 0 0 0 0,0 0 0 0 0,0 0 0 0 0,0 1 0 0 0,1 0 0 0 0,-1-1 0 0 0,0 1 0 0 0,1 0 0 0 0,-1 0-1 0 0,0 0 1 0 0,1 1 0 0 0,-1-1 0 0 0,1 1 0 0 0,0-1 0 0 0,-1 1 0 0 0,1 0 0 0 0,0 0 0 0 0,-1 1 31 0 0,-3 8-31 0 0,0-1 0 0 0,1 1 0 0 0,0 0 0 0 0,1 0 0 0 0,0 1 0 0 0,1 0-1 0 0,0-1 1 0 0,1 1 0 0 0,0 0 0 0 0,1 0 0 0 0,0 0 0 0 0,1 0 0 0 0,0 0 0 0 0,2 6 31 0 0,3 2 67 0 0,0-1 0 0 0,2 1 0 0 0,0-1 0 0 0,1-1 0 0 0,1 1 1 0 0,0-1-1 0 0,2-1 0 0 0,0 0 0 0 0,1 0 0 0 0,1-1 0 0 0,0-1 0 0 0,1 0 0 0 0,1-1 0 0 0,14 12-67 0 0,-27-24 11 0 0,5 6-10 0 0,1-1 1 0 0,0 1 0 0 0,1-2 0 0 0,0 1-1 0 0,0-1 1 0 0,0 0 0 0 0,0-1 0 0 0,1 0-1 0 0,0 0 1 0 0,9 2-2 0 0,8-7-3001 0 0,-15-10-5491 0 0,-10 6 1341 0 0</inkml:trace>
  <inkml:trace contextRef="#ctx0" brushRef="#br0" timeOffset="11992.22">2626 303 4745 0 0,'0'0'3270'0'0,"0"0"-1412"0"0,0 0-570 0 0,0 0-40 0 0,0 0 105 0 0,0 0 47 0 0,0 0-181 0 0,0 0-322 0 0,0 0-240 0 0,0 0-177 0 0,0 0-127 0 0,0 0-86 0 0,27-11-87 0 0,83-31-50 0 0,-54 32-20 0 0,-55 10-114 0 0,1 0 1 0 0,0 1-1 0 0,0-1 1 0 0,0 1 0 0 0,-1 0-1 0 0,1-1 1 0 0,0 1-1 0 0,-1 0 1 0 0,1 0-1 0 0,0 0 1 0 0,-1 0-1 0 0,1 0 1 0 0,-1 0 0 0 0,0 0-1 0 0,1 1 1 0 0,-1-1-1 0 0,0 0 1 0 0,0 1-1 0 0,0-1 1 0 0,0 1-1 0 0,0 0 1 0 0,0-1 0 0 0,0 1-1 0 0,0 0 1 0 0,-1-1-1 0 0,1 1 1 0 0,-1 0-1 0 0,1 0 1 0 0,-1 0-1 0 0,0-1 1 0 0,1 1 0 0 0,-1 0-1 0 0,0 2 4 0 0,-6 66 59 0 0,-20-11 75 0 0,21-51-120 0 0,0 1 0 0 0,1 0 0 0 0,0 0-1 0 0,1 0 1 0 0,-1 0 0 0 0,2 1 0 0 0,-1-1 0 0 0,1 1-1 0 0,1-1 1 0 0,0 1 0 0 0,0 0 0 0 0,1 0 0 0 0,0 7-14 0 0,3-13 44 0 0,0 0 0 0 0,0 0 1 0 0,0-1-1 0 0,0 0 0 0 0,0 1 1 0 0,1-1-1 0 0,-1 0 1 0 0,1-1-1 0 0,0 1 0 0 0,0-1 1 0 0,0 1-1 0 0,0-1 1 0 0,0 0-1 0 0,1-1 0 0 0,-1 1 1 0 0,1-1-1 0 0,-1 0 1 0 0,1 0-1 0 0,-1 0 0 0 0,1-1 1 0 0,0 1-1 0 0,-1-1 0 0 0,1 0 1 0 0,0-1-1 0 0,-1 1 1 0 0,1-1-1 0 0,-1 0 0 0 0,4-1-44 0 0,8 2 15 0 0,69-12-812 0 0,-58 4-2449 0 0,1-1-4315 0 0,-17 5-1806 0 0</inkml:trace>
  <inkml:trace contextRef="#ctx0" brushRef="#br0" timeOffset="17489.216">3314 96 0 0 0,'0'0'432'0'0,"0"0"476"0"0,0 0 271 0 0,0 0 236 0 0,0 0 97 0 0,0 0-146 0 0,0 0-188 0 0,0 0-194 0 0,0 0-113 0 0,-7-12-3 0 0,-24-38 29 0 0,-12 23 2242 0 0,30 24-2335 0 0,-70 0 1228 0 0,81 3-2021 0 0,0 0-1 0 0,0 0 1 0 0,0 0 0 0 0,0 1-1 0 0,0-1 1 0 0,0 1-1 0 0,0-1 1 0 0,0 1 0 0 0,0 0-1 0 0,0 0 1 0 0,0 0-1 0 0,0 0 1 0 0,1 0 0 0 0,-1 0-1 0 0,0 1 1 0 0,1-1-1 0 0,-1 0 1 0 0,1 1 0 0 0,-1 0-1 0 0,1-1 1 0 0,0 1-1 0 0,-1 0 1 0 0,1-1 0 0 0,0 1-1 0 0,0 0 1 0 0,0 0-1 0 0,1 0 1 0 0,-1 0 0 0 0,0 0-1 0 0,1 0 1 0 0,-1 0 0 0 0,1 0-1 0 0,0 0 1 0 0,0 0-1 0 0,0 0 1 0 0,0 0 0 0 0,0 1-11 0 0,15 77 82 0 0,15-11 218 0 0,-3 1 1 0 0,-3 2-1 0 0,-3 0 0 0 0,3 32-300 0 0,3 5 228 0 0,-6-34 36 0 0,-4 1 0 0 0,-3 1 1 0 0,2 64-265 0 0,-12-64 266 0 0,1-31-113 0 0,-3 0-1 0 0,-2 0 1 0 0,-2 1 0 0 0,-8 44-153 0 0,9-81 17 0 0,0 0-1 0 0,-1 0 1 0 0,0 0-1 0 0,-1 0 1 0 0,0 0-1 0 0,0-1 1 0 0,-1 1 0 0 0,0-1-1 0 0,0 0 1 0 0,-1 0-1 0 0,-1 0 1 0 0,1-1-1 0 0,-1 0 1 0 0,-1 0-1 0 0,0-1 1 0 0,0 1-1 0 0,0-1 1 0 0,-1-1 0 0 0,0 1-1 0 0,0-2 1 0 0,0 1-1 0 0,-1-1 1 0 0,0 0-1 0 0,0-1 1 0 0,-1 0-1 0 0,1 0 1 0 0,-1-1-17 0 0,5-1-25 0 0,0-1-1 0 0,0 0 1 0 0,0 0-1 0 0,0 0 1 0 0,0-1-1 0 0,-1 0 1 0 0,1 0 0 0 0,0 0-1 0 0,0 0 1 0 0,-1-1-1 0 0,1 0 1 0 0,0 0-1 0 0,0 0 1 0 0,0-1 0 0 0,0 0-1 0 0,0 0 1 0 0,0 0-1 0 0,1-1 1 0 0,-1 1 0 0 0,1-1-1 0 0,0 0 1 0 0,-1 0-1 0 0,1-1 1 0 0,0 1-1 0 0,1-1 1 0 0,-1 0 0 0 0,1 0-1 0 0,0 0 1 0 0,0 0-1 0 0,0-1 1 0 0,0 1-1 0 0,0-2 26 0 0,-14-75-3071 0 0,22 27-6462 0 0,0 38 1345 0 0</inkml:trace>
  <inkml:trace contextRef="#ctx0" brushRef="#br0" timeOffset="18112.7">3804 638 320 0 0,'0'0'1267'0'0,"0"0"-89"0"0,0 0 139 0 0,0 0 298 0 0,0 0 220 0 0,0 0 12 0 0,0 0-209 0 0,0 0-328 0 0,0 0-349 0 0,0 0-290 0 0,0 0-182 0 0,0 0-116 0 0,-33 12-83 0 0,-102 43-36 0 0,131-54-231 0 0,0 0 0 0 0,0 0 0 0 0,0 1 1 0 0,0-1-1 0 0,1 1 0 0 0,-1 0 0 0 0,0 0 1 0 0,1 0-1 0 0,-1 1 0 0 0,1-1 0 0 0,0 1 0 0 0,0 0 1 0 0,0 0-1 0 0,0 0 0 0 0,0 0 0 0 0,1 0 1 0 0,-1 1-1 0 0,1-1 0 0 0,-1 4-23 0 0,-4 7 81 0 0,1-5-71 0 0,2 1 0 0 0,0 0 1 0 0,0 0-1 0 0,1 0 0 0 0,0 1 0 0 0,0-1 0 0 0,1 1 0 0 0,1 0 0 0 0,0-1 0 0 0,0 1 0 0 0,1 0 0 0 0,1 0 0 0 0,1 8-10 0 0,-1-14 12 0 0,1 0 0 0 0,0 0 0 0 0,1 0-1 0 0,-1-1 1 0 0,1 1 0 0 0,0-1 0 0 0,0 1 0 0 0,0-1 0 0 0,1 0-1 0 0,-1 0 1 0 0,1-1 0 0 0,0 1 0 0 0,0-1 0 0 0,0 0-1 0 0,1 0 1 0 0,-1 0 0 0 0,1 0 0 0 0,-1-1 0 0 0,1 0 0 0 0,0 0-1 0 0,0 0 1 0 0,0-1 0 0 0,0 1 0 0 0,0-1 0 0 0,1 0 0 0 0,-1-1-1 0 0,0 1 1 0 0,0-1 0 0 0,1 0 0 0 0,0-1-12 0 0,2 2 129 0 0,0-1-1 0 0,0 0 1 0 0,0 0 0 0 0,0-1 0 0 0,0 0 0 0 0,0 0-1 0 0,-1-1 1 0 0,1 0 0 0 0,0-1 0 0 0,-1 0 0 0 0,1 0-1 0 0,-1 0 1 0 0,0-1 0 0 0,5-4-129 0 0,3-3 216 0 0,-1-1 0 0 0,-1 0 0 0 0,0-1-1 0 0,-1 0 1 0 0,0-1 0 0 0,-1-1 0 0 0,-1 0 0 0 0,0 0 0 0 0,-1-1 0 0 0,-1 0 0 0 0,0-1 0 0 0,-1 1-1 0 0,-1-2 1 0 0,-1 1 0 0 0,3-13-216 0 0,15-172-7 0 0,-23 190-107 0 0,-1 0 0 0 0,0 0 0 0 0,0 0-1 0 0,-1 1 1 0 0,-1-1 0 0 0,0 0 0 0 0,0 1-1 0 0,-1-1 1 0 0,-1 1 0 0 0,0 0 0 0 0,0 1 0 0 0,-1-1-1 0 0,-1 1 1 0 0,1 0 0 0 0,-2 1 0 0 0,1 0-1 0 0,-1 0 1 0 0,-1 0 0 0 0,0 1 0 0 0,0 0-1 0 0,0 1 1 0 0,-1 0 0 0 0,0 1 0 0 0,0 0 0 0 0,-1 0-1 0 0,-6-2 115 0 0,12 8-40 0 0,0-1-1 0 0,0 1 0 0 0,0 0 1 0 0,0 1-1 0 0,0-1 0 0 0,-1 1 1 0 0,1 0-1 0 0,0 0 0 0 0,0 1 1 0 0,1 0-1 0 0,-1-1 0 0 0,0 2 1 0 0,0-1-1 0 0,1 0 0 0 0,0 1 0 0 0,-1 0 1 0 0,1 0-1 0 0,0 0 0 0 0,0 1 1 0 0,1-1-1 0 0,-1 1 0 0 0,1 0 1 0 0,-1 0-1 0 0,1 0 0 0 0,0 0 1 0 0,1 1-1 0 0,-1-1 0 0 0,1 1 1 0 0,0 0-1 0 0,0-1 0 0 0,1 1 1 0 0,-1 0-1 0 0,1 0 0 0 0,0 0 1 0 0,0 0-1 0 0,0 5 41 0 0,-3 7 69 0 0,0 0 1 0 0,1 0-1 0 0,1 1 1 0 0,1-1-1 0 0,0 0 1 0 0,2 1-1 0 0,-1-1 1 0 0,2 1-1 0 0,1-1 1 0 0,0 0-1 0 0,1 0 0 0 0,0 0 1 0 0,2-1-1 0 0,0 1 1 0 0,1-1-1 0 0,0 0 1 0 0,1-1-1 0 0,1 0 1 0 0,1 0-1 0 0,0-1 1 0 0,1 0-1 0 0,0-1 1 0 0,1 0-1 0 0,5 3-69 0 0,0 2 3 0 0,0 0 0 0 0,2 0 0 0 0,0-2 0 0 0,1-1 0 0 0,1 0 0 0 0,0-1 0 0 0,1-2 1 0 0,1 0-1 0 0,-1-1 0 0 0,9 1-3 0 0,3-9-1330 0 0,-25-8-1943 0 0,-1-3-3875 0 0,-6 3 228 0 0</inkml:trace>
  <inkml:trace contextRef="#ctx0" brushRef="#br0" timeOffset="18457.596">4360 498 7066 0 0,'0'0'1368'0'0,"0"0"-39"0"0,0 0 265 0 0,0 0 298 0 0,0 0 40 0 0,0 0-271 0 0,0 0-478 0 0,0 0-436 0 0,-10 34-300 0 0,-31 108-199 0 0,-25 28-20 0 0,20-31-3239 0 0,36-121-366 0 0,0-10-6032 0 0,5-8 5511 0 0</inkml:trace>
  <inkml:trace contextRef="#ctx0" brushRef="#br0" timeOffset="18692.054">4017 546 8834 0 0,'0'0'989'0'0,"0"0"-259"0"0,0 0 135 0 0,0 0 297 0 0,0 0 184 0 0,0 0-22 0 0,0 0-181 0 0,0 0-239 0 0,0 0-206 0 0,0 0-158 0 0,31 29-118 0 0,98 91-62 0 0,-41-60 137 0 0,107 32-1099 0 0,-168-85-2137 0 0,-10-6-4505 0 0,-12-1-1985 0 0</inkml:trace>
  <inkml:trace contextRef="#ctx0" brushRef="#br0" timeOffset="19106.169">4807 619 3361 0 0,'0'0'2081'0'0,"0"0"-251"0"0,0 0-44 0 0,0 0 80 0 0,0 0-86 0 0,0 0-293 0 0,0 0-416 0 0,0 0-360 0 0,0 0-242 0 0,0 0-154 0 0,0 0-88 0 0,0 0-43 0 0,0 0-56 0 0,-20 11-32 0 0,-63 36-32 0 0,79-45-66 0 0,0 0-1 0 0,0 0 1 0 0,0 1 0 0 0,1 0 0 0 0,-1-1 0 0 0,1 1 0 0 0,0 1 0 0 0,0-1 0 0 0,0 0-1 0 0,0 1 1 0 0,0-1 0 0 0,1 1 0 0 0,-1 0 0 0 0,1 0 0 0 0,0 0 0 0 0,1 0 0 0 0,-1 0-1 0 0,1 0 1 0 0,-1 1 0 0 0,1-1 0 0 0,1 1 0 0 0,-1 2 2 0 0,-1 3-27 0 0,1-5 12 0 0,0 0 0 0 0,1 0 0 0 0,0-1 0 0 0,0 1 0 0 0,0 0 1 0 0,0 0-1 0 0,1 0 0 0 0,0-1 0 0 0,0 1 0 0 0,0 0 0 0 0,1-1 0 0 0,-1 1 0 0 0,1 0 0 0 0,0-1 0 0 0,0 0 0 0 0,1 0 0 0 0,-1 0 0 0 0,1 0 0 0 0,0 0 0 0 0,0 0 0 0 0,1 0 0 0 0,-1-1 0 0 0,1 0 0 0 0,-1 0 0 0 0,1 0 0 0 0,0 0 0 0 0,0 0 0 0 0,0-1 0 0 0,1 0 0 0 0,-1 0 0 0 0,1 0 0 0 0,-1 0 0 0 0,1-1 0 0 0,-1 1 0 0 0,1-1 0 0 0,0-1 0 0 0,0 1 0 0 0,0-1 0 0 0,4 1 15 0 0,0-1 165 0 0,0 0 1 0 0,1 0-1 0 0,-1-1 0 0 0,0 0 0 0 0,0-1 0 0 0,0 0 1 0 0,1 0-1 0 0,-2-1 0 0 0,1 0 0 0 0,0 0 0 0 0,-1-1 1 0 0,1-1-1 0 0,-1 1 0 0 0,0-1 0 0 0,-1-1 0 0 0,8-5-165 0 0,5-11 270 0 0,-1 0-1 0 0,0-1 0 0 0,-2-1 0 0 0,-1-1 0 0 0,-1-1 0 0 0,-1 0 1 0 0,-1-1-1 0 0,-2 0 0 0 0,0-1 0 0 0,-2 0 0 0 0,-1 0 1 0 0,4-30-270 0 0,-9 49-38 0 0,1-1 1 0 0,-1 1 0 0 0,-1-1 0 0 0,0 0 0 0 0,-1 0 0 0 0,0 0-1 0 0,0 0 1 0 0,-1 0 0 0 0,0 0 0 0 0,-1 0 0 0 0,0 0 0 0 0,0 0-1 0 0,-1 0 1 0 0,-1 1 0 0 0,1-1 0 0 0,-2 0 0 0 0,1 1 0 0 0,-1 0 0 0 0,-1 0-1 0 0,0 0 1 0 0,0 0 0 0 0,0 1 0 0 0,-1 0 0 0 0,-1 0 0 0 0,1 1-1 0 0,-1-1 1 0 0,-1 2 0 0 0,1-1 0 0 0,-1 1 0 0 0,0 0 0 0 0,0 0 0 0 0,-1 1-1 0 0,0 0 1 0 0,0 1 0 0 0,0 0 0 0 0,-4-1 37 0 0,6 4-37 0 0,1 0-1 0 0,-1 1 1 0 0,0-1 0 0 0,1 2-1 0 0,-1-1 1 0 0,1 1 0 0 0,-1 0 0 0 0,1 0-1 0 0,-1 1 1 0 0,1 0 0 0 0,0 0-1 0 0,0 0 1 0 0,0 1 0 0 0,0 0 0 0 0,0 0-1 0 0,0 1 1 0 0,1-1 0 0 0,-1 1-1 0 0,1 0 1 0 0,0 1 0 0 0,1-1-1 0 0,-1 1 1 0 0,1 0 0 0 0,0 0 0 0 0,0 1-1 0 0,-2 2 38 0 0,-2 4-6 0 0,1-1 0 0 0,0 1 0 0 0,1 0 0 0 0,0 1 0 0 0,1 0 0 0 0,1 0 0 0 0,-1 0-1 0 0,2 0 1 0 0,0 1 0 0 0,1-1 0 0 0,0 1 0 0 0,1 8 6 0 0,3-7-28 0 0,2 1 0 0 0,0-1 0 0 0,1 1 0 0 0,0-2 0 0 0,1 1 0 0 0,1 0 0 0 0,0-1 1 0 0,1 0-1 0 0,1-1 0 0 0,0 0 0 0 0,0 0 0 0 0,2-1 0 0 0,-1 0 0 0 0,1-1 0 0 0,1 0 0 0 0,0-1 0 0 0,1 0 0 0 0,0-1 0 0 0,7 4 28 0 0,93 44-2777 0 0,-72-44-1242 0 0,-1-3-3464 0 0,-25-9 2002 0 0</inkml:trace>
  <inkml:trace contextRef="#ctx0" brushRef="#br0" timeOffset="19728.212">5258 490 2537 0 0,'0'0'2580'0'0,"0"0"-1210"0"0,0 0-565 0 0,0 0 34 0 0,0 0 169 0 0,0 0 77 0 0,0 0-152 0 0,0 0-313 0 0,0 0-254 0 0,0 0-168 0 0,0 0-83 0 0,0 0-30 0 0,-6 30-27 0 0,-15 91-22 0 0,20-118-33 0 0,0 0 1 0 0,0 0 0 0 0,0 0-1 0 0,1 0 1 0 0,-1 0-1 0 0,1 0 1 0 0,-1 0 0 0 0,1 0-1 0 0,0 1 1 0 0,1-1-1 0 0,-1 0 1 0 0,0 0 0 0 0,1 0-1 0 0,0 0 1 0 0,-1 0-1 0 0,1 0 1 0 0,1 0 0 0 0,-1 0-1 0 0,0-1 1 0 0,1 1-1 0 0,-1 0 1 0 0,1 0-4 0 0,5 6 31 0 0,-4-5 72 0 0,0 0 1 0 0,1 0-1 0 0,-1 0 0 0 0,1-1 0 0 0,0 1 0 0 0,1-1 0 0 0,-1 0 0 0 0,1 0 0 0 0,-1 0 0 0 0,1 0 0 0 0,0-1 0 0 0,0 0 0 0 0,0 0 0 0 0,0 0 0 0 0,0-1 0 0 0,0 0 0 0 0,1 0 0 0 0,-1 0 0 0 0,0-1 1 0 0,1 1-1 0 0,-1-1 0 0 0,0 0 0 0 0,1-1 0 0 0,-1 0 0 0 0,0 1 0 0 0,0-2 0 0 0,1 1 0 0 0,-1 0 0 0 0,0-1 0 0 0,0 0 0 0 0,0 0 0 0 0,-1-1 0 0 0,1 0 0 0 0,0 1 0 0 0,-1-1 0 0 0,0-1 0 0 0,1 1 1 0 0,-1-1-1 0 0,-1 1 0 0 0,3-4-103 0 0,14-14 549 0 0,-2-1 1 0 0,0 0-1 0 0,-1-1 0 0 0,-2-1 1 0 0,0-1-1 0 0,-2-1-549 0 0,45-94 1514 0 0,-57 167-1814 0 0,-6 31 112 0 0,4-1 0 0 0,3 1 1 0 0,3-1-1 0 0,11 51 188 0 0,-3-63-209 0 0,2 1-191 0 0,-4-1 0 0 0,-3 1-1 0 0,0 47 401 0 0,-7-102 14 0 0,-1-1 0 0 0,0 0 0 0 0,0 1 0 0 0,-1-1 0 0 0,0 1 0 0 0,-1-1 0 0 0,0 0 0 0 0,-1 0 0 0 0,0 0 0 0 0,-1 0 0 0 0,0-1 0 0 0,0 1 0 0 0,-1-1 0 0 0,0 0-1 0 0,-1 0 1 0 0,0-1 0 0 0,0 0 0 0 0,-1 0 0 0 0,0 0 0 0 0,-2 1-14 0 0,3-4 69 0 0,0 0-1 0 0,-1-1 1 0 0,0 1 0 0 0,0-1-1 0 0,0-1 1 0 0,0 1-1 0 0,-1-1 1 0 0,1-1 0 0 0,-1 1-1 0 0,0-1 1 0 0,0-1-1 0 0,0 1 1 0 0,0-1 0 0 0,0-1-1 0 0,0 0 1 0 0,-8 0-69 0 0,11-3 33 0 0,1 1 0 0 0,-1-1 0 0 0,0 0 0 0 0,1-1 0 0 0,-1 1 0 0 0,1-1 0 0 0,0 0 1 0 0,0 0-1 0 0,1 0 0 0 0,-1 0 0 0 0,1-1 0 0 0,0 0 0 0 0,0 1 0 0 0,0-1 0 0 0,1 0 0 0 0,0 0 0 0 0,0-1 1 0 0,0 1-1 0 0,0 0 0 0 0,1-1 0 0 0,0 1 0 0 0,0-1 0 0 0,1 1 0 0 0,-1-1 0 0 0,1 0 0 0 0,0 1 1 0 0,1-1-1 0 0,0 0-33 0 0,-3-24-122 0 0,3-1 0 0 0,0 0 0 0 0,2 1 0 0 0,1-1 0 0 0,1 1 0 0 0,2 0 0 0 0,1 1 0 0 0,2 0 0 0 0,9-20 122 0 0,-13 36-957 0 0,1 1 0 0 0,0 1 0 0 0,1-1-1 0 0,0 1 1 0 0,0 1 0 0 0,2 0-1 0 0,-1 0 1 0 0,1 0 0 0 0,1 1 957 0 0,0 1-5540 0 0,-3 4-728 0 0</inkml:trace>
  <inkml:trace contextRef="#ctx0" brushRef="#br0" timeOffset="21891.583">5880 825 3569 0 0,'0'0'1483'0'0,"0"0"-498"0"0,0 0-190 0 0,0 0 187 0 0,0 0 307 0 0,0 0 161 0 0,0 0-87 0 0,0 0-247 0 0,0 0-240 0 0,0 0-138 0 0,0 0-41 0 0,18-5 7 0 0,56-15-22 0 0,138-24 2671 0 0,-197 39-3258 0 0,-2 2-35 0 0,-1 0-1 0 0,0-1 0 0 0,0-1 0 0 0,0 0 1 0 0,0-1-1 0 0,-1 0 0 0 0,0-1 0 0 0,0 0 1 0 0,-1 0-1 0 0,1-2-59 0 0,-3-15-2758 0 0,-26 11-10240 0 0,13 13 7984 0 0</inkml:trace>
  <inkml:trace contextRef="#ctx0" brushRef="#br0" timeOffset="22228.165">6097 505 2777 0 0,'0'0'1708'0'0,"0"0"-514"0"0,0 0-270 0 0,0 0 219 0 0,0 0 377 0 0,0 0 220 0 0,0 0-50 0 0,0 0-242 0 0,0 0-314 0 0,0 0-237 0 0,0 0-164 0 0,0 0-108 0 0,-4 31-87 0 0,-16 98-81 0 0,25-44 415 0 0,3-61-681 0 0,0 8-763 0 0,8 43 1396 0 0,-13-50-4451 0 0,-2 1-4095 0 0,-1-19-772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01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153 582 0 0 0,'0'0'771'0'0,"0"0"738"0"0,0 0 417 0 0,0 0 116 0 0,0 0-143 0 0,0 0-324 0 0,0 0-291 0 0,0 0-215 0 0,0 0-143 0 0,5-13-65 0 0,39-89 1986 0 0,68-125 403 0 0,-103 208-3173 0 0,2 0 0 0 0,0 1 0 0 0,1 0 0 0 0,1 1 1 0 0,1 0-1 0 0,12-11-77 0 0,19 16-504 0 0,-27 57 198 0 0,0 101 281 0 0,-18-144 28 0 0,0-1 0 0 0,0 1 1 0 0,0-1-1 0 0,0 1 0 0 0,1-1 1 0 0,-1 0-1 0 0,0 1 0 0 0,1-1 1 0 0,-1 0-1 0 0,1 0 0 0 0,0 1 1 0 0,-1-1-1 0 0,1 0 0 0 0,0 0 0 0 0,0 0 1 0 0,0 0-1 0 0,0 1 0 0 0,0-1 1 0 0,0-1-1 0 0,0 1 0 0 0,0 0 1 0 0,0 0-1 0 0,0 0 0 0 0,0-1 1 0 0,1 1-1 0 0,-1 0 0 0 0,0-1 0 0 0,1 1 1 0 0,-1-1-1 0 0,0 1 0 0 0,1-1 1 0 0,-1 0-1 0 0,0 0 0 0 0,1 0 1 0 0,-1 0-1 0 0,1 0 0 0 0,-1 0 1 0 0,1 0-1 0 0,-1 0 0 0 0,0 0 1 0 0,1-1-1 0 0,-1 1 0 0 0,0 0 0 0 0,1-1 1 0 0,-1 1-1 0 0,0-1 0 0 0,1 0 1 0 0,-1 1-1 0 0,0-1 0 0 0,0 0 1 0 0,0 0-1 0 0,0 0 0 0 0,0 0 1 0 0,1 0-4 0 0,107-150 336 0 0,28-1-339 0 0,-136 151-6 0 0,1 1 0 0 0,-1 0 0 0 0,1-1 0 0 0,0 1-1 0 0,-1 0 1 0 0,1-1 0 0 0,-1 1 0 0 0,1 0 0 0 0,0 0 0 0 0,-1 1 0 0 0,1-1 0 0 0,-1 0 0 0 0,1 0-1 0 0,0 1 1 0 0,-1-1 0 0 0,1 1 0 0 0,-1-1 0 0 0,1 1 0 0 0,-1 0 0 0 0,0-1 0 0 0,1 1 0 0 0,-1 0-1 0 0,0 0 1 0 0,1 0 0 0 0,-1 0 0 0 0,0 0 0 0 0,0 1 0 0 0,0-1 0 0 0,0 0 0 0 0,0 0 0 0 0,0 1-1 0 0,0-1 1 0 0,0 1 0 0 0,-1-1 0 0 0,1 0 0 0 0,0 1 0 0 0,-1 0 0 0 0,1-1 0 0 0,-1 1 0 0 0,0-1-1 0 0,0 1 1 0 0,1 1 9 0 0,11 17 0 0 0,122 188-261 0 0,-122-178-3389 0 0,-10-20-928 0 0,1-1-3739 0 0,-3-5 5407 0 0</inkml:trace>
  <inkml:trace contextRef="#ctx0" brushRef="#br0" timeOffset="381.303">0 688 2401 0 0,'0'0'2031'0'0,"0"0"-290"0"0,0 0-15 0 0,0 0 192 0 0,0 0 125 0 0,34-6-63 0 0,108-19-297 0 0,236-36 3126 0 0,-269 44-4529 0 0,0 4-1 0 0,0 6 0 0 0,27 4-279 0 0,-82 8-547 0 0,-23 8-3511 0 0,-28-2-7891 0 0,-3-7 7333 0 0</inkml:trace>
  <inkml:trace contextRef="#ctx0" brushRef="#br0" timeOffset="1144.332">575 799 3673 0 0,'0'0'1269'0'0,"0"0"-228"0"0,0 0 0 0 0,0 0 189 0 0,0 0 131 0 0,0 0-104 0 0,0 0-312 0 0,0 0-333 0 0,-29 35-266 0 0,-88 110-173 0 0,53-60-49 0 0,-37 48 4 0 0,102-119 668 0 0,21-29 250 0 0,231-227 1480 0 0,-229 218-2465 0 0,22-24 52 0 0,2 3 1 0 0,2 2-1 0 0,29-18-113 0 0,-79 61-4 0 0,1-1 1 0 0,-1 1-1 0 0,1-1 0 0 0,0 1 0 0 0,-1-1 1 0 0,1 1-1 0 0,-1 0 0 0 0,1-1 0 0 0,0 1 1 0 0,0 0-1 0 0,-1 0 0 0 0,1-1 1 0 0,0 1-1 0 0,-1 0 0 0 0,1 0 0 0 0,0 0 1 0 0,0 0-1 0 0,-1 0 0 0 0,1 0 0 0 0,0 0 1 0 0,0 0-1 0 0,0 0 0 0 0,-1 0 0 0 0,1 0 1 0 0,0 1-1 0 0,-1-1 0 0 0,1 0 0 0 0,0 1 1 0 0,-1-1-1 0 0,1 0 0 0 0,0 1 0 0 0,-1-1 1 0 0,1 1-1 0 0,0-1 0 0 0,-1 1 0 0 0,1-1 1 0 0,-1 1-1 0 0,1-1 0 0 0,-1 1 0 0 0,1-1 1 0 0,-1 1-1 0 0,0 0 0 0 0,1-1 1 0 0,-1 1-1 0 0,0 0 0 0 0,1-1 0 0 0,-1 1 1 0 0,0 0-1 0 0,0 0 0 0 0,0-1 0 0 0,1 1 1 0 0,-1 0-1 0 0,0 0 4 0 0,5 51 290 0 0,-4-35-190 0 0,34 175 232 0 0,-4-94-269 0 0,17-9-23 0 0,-48-88 3 0 0,-1 0-1 0 0,1-1 1 0 0,-1 1-1 0 0,1 0 1 0 0,-1 0 0 0 0,1 0-1 0 0,-1-1 1 0 0,0 1 0 0 0,1 0-1 0 0,-1-1 1 0 0,0 1-1 0 0,0-1 1 0 0,1 1 0 0 0,-1-1-1 0 0,0 1 1 0 0,0-1 0 0 0,0 1-1 0 0,0-1 1 0 0,1 0-1 0 0,-1 1 1 0 0,0-1 0 0 0,0 0-1 0 0,0 0 1 0 0,0 0-1 0 0,0 0 1 0 0,0 0 0 0 0,0 0-1 0 0,0 0 1 0 0,0 0 0 0 0,0 0-1 0 0,0 0 1 0 0,0 0-1 0 0,1-1 1 0 0,-1 1 0 0 0,0 0-1 0 0,0-1 1 0 0,0 1 0 0 0,0-1-1 0 0,0 1 1 0 0,1-1-1 0 0,-1 1 1 0 0,0-1 0 0 0,0 1-1 0 0,1-1 1 0 0,-1 0-1 0 0,1 1 1 0 0,-1-1 0 0 0,0 0-43 0 0,-23-14-27 0 0,0 2 0 0 0,-1 1 0 0 0,0 1 0 0 0,-1 1 0 0 0,0 1 0 0 0,0 1-1 0 0,-1 1 1 0 0,0 2 0 0 0,-11-1 27 0 0,14 2-171 0 0,-2-2-538 0 0,-78-14-1321 0 0,71 12-1997 0 0,-1 1-3597 0 0,27 4 1787 0 0</inkml:trace>
  <inkml:trace contextRef="#ctx0" brushRef="#br0" timeOffset="2184.022">1530 247 0 0 0,'0'0'436'0'0,"0"0"696"0"0,0 0 117 0 0,0 0 158 0 0,0 0 272 0 0,0 0 120 0 0,0 0-111 0 0,0 0-278 0 0,0 0-297 0 0,0 0-234 0 0,0 0-123 0 0,0 0-54 0 0,0 0-46 0 0,-12-18-27 0 0,-37-55-57 0 0,5 24 1090 0 0,43 47-1634 0 0,-1 0 1 0 0,1 0-1 0 0,-1-1 0 0 0,1 1 1 0 0,-1 0-1 0 0,0 0 0 0 0,0 1 1 0 0,0-1-1 0 0,0 0 0 0 0,0 1 1 0 0,0-1-1 0 0,0 1 0 0 0,-1 0 1 0 0,1-1-1 0 0,-1 1 0 0 0,1 0 1 0 0,-1 1-1 0 0,1-1 0 0 0,-1 0 1 0 0,1 1-1 0 0,-1-1 0 0 0,0 1 1 0 0,1 0-1 0 0,-1 0 0 0 0,0 0 1 0 0,1 0-1 0 0,-1 0 0 0 0,0 1 1 0 0,1-1-1 0 0,-1 1 0 0 0,1 0 1 0 0,-1 0-1 0 0,1-1 0 0 0,-1 2 1 0 0,1-1-1 0 0,0 0 0 0 0,-1 0 1 0 0,1 1-1 0 0,0-1 0 0 0,0 1 1 0 0,-1 1-29 0 0,-1 6 2 0 0,1 0 1 0 0,0 1-1 0 0,0-1 1 0 0,1 1-1 0 0,0 0 1 0 0,1-1-1 0 0,0 1 1 0 0,0 0-1 0 0,1 0 1 0 0,1 0-1 0 0,-1 0 1 0 0,2-1-1 0 0,-1 1 1 0 0,1 0-1 0 0,1 1-2 0 0,55 148 213 0 0,-12-47-183 0 0,-6-1 11 0 0,28 109 55 0 0,-62-182-77 0 0,9 41 18 0 0,-4 0 0 0 0,-3 1-1 0 0,-4 8-36 0 0,-4-80 28 0 0,0-1 0 0 0,0 0 0 0 0,-1 0-1 0 0,0 0 1 0 0,0 0 0 0 0,-1 0 0 0 0,0 0-1 0 0,0-1 1 0 0,-1 1 0 0 0,1 0 0 0 0,-2-1-1 0 0,1 0 1 0 0,-1 1 0 0 0,0-2 0 0 0,-2 4-28 0 0,2-6 12 0 0,1 0 0 0 0,-1 0 0 0 0,0-1 1 0 0,0 1-1 0 0,-1-1 0 0 0,1 0 0 0 0,0 0 1 0 0,-1 0-1 0 0,1-1 0 0 0,-1 0 0 0 0,1 0 1 0 0,-1 0-1 0 0,0 0 0 0 0,1-1 0 0 0,-1 0 1 0 0,0 1-1 0 0,0-2 0 0 0,1 1 0 0 0,-1-1 0 0 0,0 1 1 0 0,1-1-1 0 0,-1-1 0 0 0,1 1 0 0 0,-1-1 1 0 0,1 1-1 0 0,-1-1 0 0 0,1-1 0 0 0,0 1 1 0 0,0 0-1 0 0,0-1 0 0 0,0 0 0 0 0,1 0 1 0 0,-1-1-13 0 0,-4-3-244 0 0,0-1 1 0 0,1 0 0 0 0,0 0 0 0 0,0-1-1 0 0,1 0 1 0 0,1 0 0 0 0,-1-1 0 0 0,1 1-1 0 0,1-1 1 0 0,-1-2 243 0 0,-5-26-4076 0 0,7-5-4144 0 0,3 29 2651 0 0</inkml:trace>
  <inkml:trace contextRef="#ctx0" brushRef="#br0" timeOffset="2852.641">1791 600 0 0 0,'0'0'1231'0'0,"0"0"-404"0"0,0 0-108 0 0,0 0 226 0 0,0 0 262 0 0,0 0 88 0 0,0 0-127 0 0,0 0-238 0 0,0 0-263 0 0,0 0-189 0 0,0 0-128 0 0,4 32-64 0 0,13 99-16 0 0,-8 70 3695 0 0,-9-200-3484 0 0,0-1 142 0 0,0 0 110 0 0,0 0-10 0 0,-6-23 1035 0 0,2 10-1544 0 0,0-1 1 0 0,1 1-1 0 0,0-1 1 0 0,1 0-1 0 0,0 1 1 0 0,1-1-1 0 0,1 0 0 0 0,1 0 1 0 0,0-6-215 0 0,0-14 170 0 0,-2 15-145 0 0,2 0-1 0 0,0 1 0 0 0,1-1 0 0 0,0 0 0 0 0,2 0 1 0 0,0 1-1 0 0,2 0 0 0 0,-1 0 0 0 0,2 0 0 0 0,1 1 1 0 0,0 0-1 0 0,1 0 0 0 0,1 1 0 0 0,8-11-24 0 0,-16 25-13 0 0,0-1 1 0 0,-1 1-1 0 0,1 0 0 0 0,0-1 0 0 0,0 1 0 0 0,1 0 0 0 0,-1 1 1 0 0,0-1-1 0 0,1 0 0 0 0,-1 1 0 0 0,1-1 0 0 0,-1 1 1 0 0,1 0-1 0 0,0 0 0 0 0,0 0 0 0 0,-1 0 0 0 0,1 0 0 0 0,0 1 1 0 0,0-1-1 0 0,0 1 0 0 0,0 0 0 0 0,0-1 0 0 0,0 2 0 0 0,0-1 1 0 0,0 0-1 0 0,0 0 0 0 0,-1 1 0 0 0,1 0 0 0 0,0-1 1 0 0,0 1-1 0 0,0 1 13 0 0,6 70-2443 0 0,-10-52-1445 0 0,1-6-5438 0 0,0-9 4285 0 0</inkml:trace>
  <inkml:trace contextRef="#ctx0" brushRef="#br0" timeOffset="3223.996">2136 342 2777 0 0,'0'0'2165'0'0,"0"0"-463"0"0,0 0-79 0 0,0 0 255 0 0,0 0 162 0 0,0 0-122 0 0,0 0-452 0 0,0 0-542 0 0,0 0-379 0 0,0 0-183 0 0,0 0-46 0 0,0 0 3 0 0,0 0 22 0 0,15-6-18 0 0,51-19-49 0 0,22 12 504 0 0,-82 61-462 0 0,-28 23-92 0 0,20-68-218 0 0,1-1 0 0 0,0 0-1 0 0,-1 1 1 0 0,1-1 0 0 0,0 1 0 0 0,0 0 0 0 0,1-1-1 0 0,-1 1 1 0 0,0 0 0 0 0,1-1 0 0 0,0 1 0 0 0,0 0-1 0 0,-1 0 1 0 0,2-1 0 0 0,-1 1 0 0 0,0 0 0 0 0,0 0-1 0 0,1-1 1 0 0,0 1 0 0 0,-1 0 0 0 0,1-1 0 0 0,0 1-1 0 0,0-1 1 0 0,1 1 0 0 0,-1-1 0 0 0,0 1 0 0 0,1-1-1 0 0,0 0 1 0 0,-1 0 0 0 0,1 0 0 0 0,0 0 0 0 0,0 0-1 0 0,0 0 1 0 0,0 0 0 0 0,1-1 0 0 0,-1 1 0 0 0,0-1-1 0 0,1 1 1 0 0,-1-1 0 0 0,1 0 0 0 0,-1 0 0 0 0,1 0-1 0 0,0 0-5 0 0,78 4-409 0 0,-49-10-8341 0 0,-27 2-2111 0 0</inkml:trace>
  <inkml:trace contextRef="#ctx0" brushRef="#br0" timeOffset="3732.005">2485 659 5745 0 0,'0'0'2977'0'0,"0"0"-1693"0"0,0 0-502 0 0,0 0 87 0 0,0 0 86 0 0,0 0-27 0 0,0 0-233 0 0,0 0-271 0 0,0 0-196 0 0,0 0-122 0 0,0 0-68 0 0,0 0-23 0 0,0 0 1 0 0,-13 20-17 0 0,-41 61-1 0 0,37-29-44 0 0,19-43 34 0 0,-1-7 28 0 0,-1 0 0 0 0,1 1 1 0 0,0-1-1 0 0,-1 0 1 0 0,1 0-1 0 0,0 0 0 0 0,0 0 1 0 0,1 0-1 0 0,-1 0 1 0 0,0 0-1 0 0,1 0 0 0 0,-1-1 1 0 0,1 1-1 0 0,-1 0 0 0 0,1-1 1 0 0,0 1-1 0 0,0-1 1 0 0,-1 0-1 0 0,1 0 0 0 0,0 0 1 0 0,0 1-1 0 0,1-2 1 0 0,-1 1-1 0 0,0 0 0 0 0,0 0 1 0 0,0-1-1 0 0,0 1 1 0 0,1-1-1 0 0,-1 0 0 0 0,0 0 1 0 0,1 1-1 0 0,-1-2 1 0 0,0 1-17 0 0,76-13 2196 0 0,-53-3-1821 0 0,0-1-1 0 0,0-1 1 0 0,-2-1-1 0 0,0-1 0 0 0,-2-1 1 0 0,0-1-1 0 0,-1 0 1 0 0,-2-2-1 0 0,0 0 0 0 0,-1-2 1 0 0,-2 0-1 0 0,0 0 1 0 0,-2-1-1 0 0,-1-1 0 0 0,8-27-374 0 0,-16 42-16 0 0,1 0-1 0 0,-1 0 1 0 0,-1-1-1 0 0,-1 0 0 0 0,0 1 1 0 0,0-1-1 0 0,-1 0 0 0 0,-1 0 1 0 0,-1 0-1 0 0,0 0 1 0 0,-2-12 16 0 0,2 20-60 0 0,-1-1 0 0 0,1 1 0 0 0,-1 0 0 0 0,0 0 1 0 0,-1 0-1 0 0,0 0 0 0 0,1 1 0 0 0,-2-1 0 0 0,1 1 1 0 0,-1-1-1 0 0,0 1 0 0 0,0 0 0 0 0,0 1 0 0 0,0-1 1 0 0,-1 1-1 0 0,0 0 0 0 0,0 0 0 0 0,0 0 0 0 0,-1 1 0 0 0,1-1 1 0 0,-1 1-1 0 0,1 1 0 0 0,-1-1 0 0 0,0 1 0 0 0,0 0 1 0 0,-4 0 59 0 0,4 1-53 0 0,-1 0 0 0 0,0 0 1 0 0,1 1-1 0 0,-1 0 0 0 0,1 1 0 0 0,-1-1 1 0 0,1 1-1 0 0,-1 0 0 0 0,1 1 1 0 0,-1 0-1 0 0,1 0 0 0 0,0 0 1 0 0,0 1-1 0 0,0-1 0 0 0,0 2 0 0 0,0-1 1 0 0,1 1-1 0 0,0-1 0 0 0,-1 1 1 0 0,1 1-1 0 0,1-1 0 0 0,-1 1 0 0 0,1 0 1 0 0,-1 0-1 0 0,1 0 0 0 0,-1 4 53 0 0,-5 5-7 0 0,1 1 0 0 0,0 0 0 0 0,1 0 0 0 0,1 0-1 0 0,1 1 1 0 0,0 0 0 0 0,1 0 0 0 0,1 1 0 0 0,-2 13 7 0 0,5-15 7 0 0,1 0 0 0 0,1 1 0 0 0,0-1 0 0 0,1 0 1 0 0,0 0-1 0 0,1 0 0 0 0,1 0 0 0 0,1 0 0 0 0,0-1 1 0 0,1 1-1 0 0,0-1 0 0 0,1-1 0 0 0,0 1 0 0 0,2-1 1 0 0,-1-1-1 0 0,2 0 0 0 0,-1 0 0 0 0,2 0 0 0 0,-1-1 1 0 0,2-1-1 0 0,-1 0 0 0 0,1-1 0 0 0,1 0 0 0 0,0 0 0 0 0,0-2 1 0 0,0 1-1 0 0,1-2 0 0 0,0 0 0 0 0,1 0 0 0 0,-1-2 1 0 0,1 0-1 0 0,0 0 0 0 0,14 1-7 0 0,104-9-497 0 0,-53-40-6163 0 0,-45 12-1896 0 0,-25 21 3850 0 0</inkml:trace>
  <inkml:trace contextRef="#ctx0" brushRef="#br0" timeOffset="4022.937">3367 368 2240 0 0,'0'0'2709'0'0,"0"0"-634"0"0,0 0-272 0 0,0 0 156 0 0,0 0 138 0 0,0 0-170 0 0,0 0-402 0 0,0 0-422 0 0,0 0-286 0 0,0 0-189 0 0,-16 34-146 0 0,-54 106-100 0 0,-6-6 195 0 0,65-115-612 0 0,1-1-1 0 0,0 2 0 0 0,1 0 1 0 0,2 0-1 0 0,0 0 0 0 0,0 1 1 0 0,2 0-1 0 0,-1 9 36 0 0,3-10-521 0 0,0 3-1643 0 0,2-7-9454 0 0,1-16 5882 0 0</inkml:trace>
  <inkml:trace contextRef="#ctx0" brushRef="#br0" timeOffset="4605.491">3080 412 14939 0 0,'0'0'968'0'0,"0"0"-478"0"0,0 0-70 0 0,0 0 211 0 0,0 0 158 0 0,0 0 10 0 0,0 0-125 0 0,0 0-165 0 0,0 0-105 0 0,0 0-39 0 0,0 0-11 0 0,0 0-30 0 0,30 33-21 0 0,96 103-34 0 0,-50-72 75 0 0,60 11-1823 0 0,-127-70-26 0 0,-1-2-2147 0 0,-3-2-2928 0 0,-1-1-2786 0 0</inkml:trace>
  <inkml:trace contextRef="#ctx0" brushRef="#br0" timeOffset="5035.029">3800 457 0 0 0,'0'0'423'0'0,"0"0"913"0"0,0 0 219 0 0,0 0 100 0 0,0 0 45 0 0,0 0-66 0 0,0 0-146 0 0,0 0-162 0 0,0 0-168 0 0,-32 6-153 0 0,-99 24-163 0 0,66 1 301 0 0,60-27-1114 0 0,-1 1 1 0 0,1-1 0 0 0,0 1 0 0 0,1 0 0 0 0,0 0 0 0 0,-1 1 0 0 0,2-1 0 0 0,-1 1 0 0 0,0 0 0 0 0,1 0 0 0 0,0 0-1 0 0,1 0 1 0 0,0 1 0 0 0,-1-1 0 0 0,2 1 0 0 0,-1-1 0 0 0,1 1 0 0 0,0 0 0 0 0,1 0 0 0 0,-1-1 0 0 0,1 1-1 0 0,1 0 1 0 0,-1 0 0 0 0,1-1 0 0 0,0 1 0 0 0,1 0 0 0 0,0-1 0 0 0,0 1 0 0 0,0-1 0 0 0,1 0 0 0 0,-1 1-1 0 0,2-1 1 0 0,-1 0 0 0 0,1-1 0 0 0,-1 1 0 0 0,2-1 0 0 0,-1 0 0 0 0,1 1-30 0 0,1-1 128 0 0,0 0 1 0 0,0-1 0 0 0,1 0-1 0 0,-1 0 1 0 0,1 0 0 0 0,0-1-1 0 0,0 0 1 0 0,1 0 0 0 0,-1-1-1 0 0,0 0 1 0 0,1 0-1 0 0,0-1 1 0 0,-1 0 0 0 0,1 0-1 0 0,0-1 1 0 0,-1 0 0 0 0,1 0-1 0 0,0-1 1 0 0,-1 0 0 0 0,1 0-1 0 0,0-1 1 0 0,-1 1-1 0 0,0-2 1 0 0,1 1 0 0 0,-1-1-1 0 0,0-1 1 0 0,0 1 0 0 0,0-1-1 0 0,-1 0 1 0 0,0 0 0 0 0,1-1-1 0 0,-2 0 1 0 0,1 0-1 0 0,0-1 1 0 0,2-3-129 0 0,6-8 11 0 0,0-1 0 0 0,-2-1 0 0 0,0 0-1 0 0,-1-1 1 0 0,0 0 0 0 0,-2 0 0 0 0,-1-1 0 0 0,0-1-1 0 0,-2 1 1 0 0,0-1 0 0 0,-1 0 0 0 0,-2 0 0 0 0,0-1 0 0 0,-1 1-1 0 0,-1-1 1 0 0,-2 0 0 0 0,0 1 0 0 0,-1-1 0 0 0,-1 1-1 0 0,-2 0 1 0 0,0 0 0 0 0,-1 0 0 0 0,-1 1 0 0 0,-1-1 0 0 0,-1 2-1 0 0,0-1 1 0 0,-6-6-11 0 0,-42-47-666 0 0,55 72 631 0 0,0 0 0 0 0,1 0 0 0 0,-1 1 1 0 0,0-1-1 0 0,0 1 0 0 0,0-1 0 0 0,0 1 0 0 0,0 0 0 0 0,0 0 1 0 0,0 0-1 0 0,-1 0 0 0 0,1 0 0 0 0,0 0 0 0 0,-1 0 0 0 0,1 1 0 0 0,0-1 1 0 0,-1 1-1 0 0,1 0 0 0 0,-1 0 0 0 0,1 0 0 0 0,-1 0 0 0 0,1 0 1 0 0,0 0-1 0 0,-1 1 0 0 0,1-1 0 0 0,-1 1 0 0 0,1 0 0 0 0,0 0 1 0 0,0 0-1 0 0,-1 0 0 0 0,1 0 0 0 0,0 0 0 0 0,0 0 0 0 0,0 1 1 0 0,0-1-1 0 0,0 1 35 0 0,-7 9-35 0 0,1 0 0 0 0,1 0 0 0 0,0 0 0 0 0,0 1 0 0 0,1 1-1 0 0,1-1 1 0 0,0 1 0 0 0,0-1 0 0 0,2 1 0 0 0,-1 1 0 0 0,2-1 0 0 0,0 0 0 0 0,0 1 0 0 0,1-1 0 0 0,1 1 0 0 0,0-1 0 0 0,1 1 0 0 0,1-1 0 0 0,0 1 0 0 0,1-1 0 0 0,2 7 35 0 0,-1-4-55 0 0,1-1 1 0 0,0 1 0 0 0,1-1-1 0 0,1 0 1 0 0,0 0-1 0 0,2-1 1 0 0,-1 0 0 0 0,2-1-1 0 0,-1 0 1 0 0,2 0 0 0 0,0-1-1 0 0,0 0 1 0 0,1-1-1 0 0,1 0 1 0 0,0-1 0 0 0,7 4 54 0 0,93 39-7395 0 0,-88-45 2549 0 0,-7-1-582 0 0</inkml:trace>
  <inkml:trace contextRef="#ctx0" brushRef="#br0" timeOffset="5565.988">4201 464 0 0 0,'0'0'1634'0'0,"0"0"211"0"0,0 0 20 0 0,0 0 113 0 0,0 0 35 0 0,0 0-144 0 0,0 0-276 0 0,0 0-350 0 0,0 0-330 0 0,0 0-228 0 0,0 0-169 0 0,0 0-102 0 0,0 0-49 0 0,-17 30-65 0 0,-50 93-29 0 0,66-122-260 0 0,0 0 1 0 0,-1 0 0 0 0,1 0 0 0 0,0 1-1 0 0,0-1 1 0 0,0 0 0 0 0,0 1-1 0 0,0-1 1 0 0,0 1 0 0 0,0-1 0 0 0,1 1-1 0 0,-1-1 1 0 0,0 1 0 0 0,1 0-1 0 0,0-1 1 0 0,-1 1 0 0 0,1 0-1 0 0,0-1 1 0 0,0 1 0 0 0,-1 0 0 0 0,1 0-1 0 0,1-1 1 0 0,-1 1 0 0 0,0 0-1 0 0,0 0 1 0 0,1-1 0 0 0,-1 1 0 0 0,1 0-1 0 0,-1-1 1 0 0,1 1 0 0 0,0-1-1 0 0,0 2-11 0 0,3 1 78 0 0,-3-1 28 0 0,1-1 1 0 0,0 1-1 0 0,0-1 0 0 0,0 1 1 0 0,1-1-1 0 0,-1 0 0 0 0,0 0 1 0 0,1 0-1 0 0,0 0 1 0 0,-1-1-1 0 0,1 1 0 0 0,0-1 1 0 0,0 1-1 0 0,0-1 0 0 0,0 0 1 0 0,0 0-1 0 0,0 0 1 0 0,0-1-1 0 0,0 1 0 0 0,0-1 1 0 0,0 0-1 0 0,1 1 0 0 0,-1-1 1 0 0,0-1-1 0 0,0 1 1 0 0,0 0-1 0 0,0-1 0 0 0,0 0 1 0 0,0 0-1 0 0,0 0 0 0 0,0 0 1 0 0,0 0-1 0 0,0 0 0 0 0,0-1 1 0 0,0 1-1 0 0,-1-1 1 0 0,1 0-1 0 0,-1 0 0 0 0,1 0 1 0 0,-1 0-1 0 0,0 0 0 0 0,1-2-106 0 0,224-254 1181 0 0,-227 257-1191 0 0,1 0 0 0 0,-1-1 1 0 0,1 1-1 0 0,0 0 0 0 0,-1-1 0 0 0,1 1 1 0 0,0 0-1 0 0,0 0 0 0 0,0 0 0 0 0,0 0 1 0 0,0 0-1 0 0,0 0 0 0 0,0 0 1 0 0,0 0-1 0 0,0 0 0 0 0,1 0 0 0 0,-1 0 1 0 0,0 1-1 0 0,0-1 0 0 0,1 0 0 0 0,-1 1 1 0 0,1-1-1 0 0,-1 1 0 0 0,0 0 1 0 0,1 0-1 0 0,-1-1 0 0 0,1 1 0 0 0,-1 0 1 0 0,1 0-1 0 0,-1 0 0 0 0,1 0 0 0 0,-1 0 1 0 0,0 1-1 0 0,1-1 0 0 0,-1 0 1 0 0,1 1-1 0 0,-1-1 0 0 0,0 1 0 0 0,1-1 1 0 0,-1 1-1 0 0,0 0 0 0 0,1 0 0 0 0,-1-1 1 0 0,0 1-1 0 0,0 0 0 0 0,0 0 1 0 0,0 0-1 0 0,0 0 0 0 0,0 0 0 0 0,0 1 1 0 0,0-1-1 0 0,0 0 0 0 0,-1 0 0 0 0,1 1 1 0 0,0-1-1 0 0,-1 0 0 0 0,1 1 1 0 0,-1-1 9 0 0,2 166-58 0 0,-22 115-479 0 0,5-57 67 0 0,14-202 375 0 0,-2-1-1 0 0,0 1 0 0 0,-2 0 1 0 0,0-1-1 0 0,-2 0 0 0 0,0 0 1 0 0,-2 0-1 0 0,-4 8 96 0 0,11-27 23 0 0,1 0 1 0 0,-1 0-1 0 0,0 0 1 0 0,0-1-1 0 0,-1 1 0 0 0,1 0 1 0 0,0-1-1 0 0,-1 0 1 0 0,1 1-1 0 0,-1-1 0 0 0,0 0 1 0 0,0 0-1 0 0,0 0 1 0 0,0-1-1 0 0,0 1 1 0 0,0-1-1 0 0,-1 0 0 0 0,1 0 1 0 0,0 0-1 0 0,-1 0 1 0 0,1 0-1 0 0,0-1 0 0 0,-1 0 1 0 0,1 1-1 0 0,-1-1 1 0 0,1-1-1 0 0,-1 1 0 0 0,1 0 1 0 0,0-1-1 0 0,-1 0 1 0 0,1 1-1 0 0,0-1 1 0 0,-1-1-1 0 0,1 1 0 0 0,0 0 1 0 0,0-1-1 0 0,0 0 1 0 0,0 1-1 0 0,0-1 0 0 0,0-1 1 0 0,1 1-1 0 0,-1 0 1 0 0,-2-3-24 0 0,0-8 4 0 0,0 0-1 0 0,0-1 1 0 0,1 1 0 0 0,1-1 0 0 0,1 0 0 0 0,0 0 0 0 0,0 0 0 0 0,1 0 0 0 0,1-1-1 0 0,1 1 1 0 0,0 0 0 0 0,0 0 0 0 0,2 0 0 0 0,-1 0 0 0 0,2 0 0 0 0,0 1-1 0 0,1-1 1 0 0,0 1 0 0 0,1 0 0 0 0,5-8-4 0 0,0 0-34 0 0,1 2-1 0 0,0-1 1 0 0,2 1-1 0 0,0 1 1 0 0,1 1-1 0 0,1 0 1 0 0,0 1-1 0 0,2 0 1 0 0,-1 2-1 0 0,2 0 1 0 0,0 1-1 0 0,9-4 35 0 0,96-24-6918 0 0,-112 41 662 0 0,-4 0-2450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12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1 873 320 0 0,'0'0'2417'0'0,"0"0"-782"0"0,0 0-462 0 0,0 0 63 0 0,0 0 225 0 0,0 0 111 0 0,0 0-149 0 0,0 0-315 0 0,0 0-254 0 0,0 0-155 0 0,0 0-30 0 0,6 0 13 0 0,250-33 5275 0 0,-124 22-6196 0 0,-127 7-2099 0 0,-5-2-7704 0 0,0 4 6079 0 0,0-1-661 0 0</inkml:trace>
  <inkml:trace contextRef="#ctx0" brushRef="#br0" timeOffset="586.482">185 645 7730 0 0,'0'0'1967'0'0,"0"0"-556"0"0,0 0-238 0 0,0 0 184 0 0,0 0 170 0 0,0 0-70 0 0,0 0-250 0 0,0 0-308 0 0,0 0-254 0 0,0 0-154 0 0,4 34-117 0 0,15 105-90 0 0,5 44 417 0 0,-23-177-1136 0 0,-1 30-1105 0 0,-2-26-2359 0 0,-3-2-3684 0 0,2-4-183 0 0</inkml:trace>
  <inkml:trace contextRef="#ctx0" brushRef="#br0" timeOffset="5338.545">500 442 64 0 0,'0'0'1664'0'0,"0"0"-382"0"0,0 0-179 0 0,0 0 137 0 0,0 0 214 0 0,0 0 98 0 0,0 0-117 0 0,0 0-183 0 0,0 0-162 0 0,0 0-122 0 0,0 0-102 0 0,22-9-57 0 0,73-29-17 0 0,124-18 2690 0 0,-89 49-2860 0 0,-130 7-617 0 0,1 0 0 0 0,0 0 0 0 0,0 0 1 0 0,-1 0-1 0 0,1 0 0 0 0,0 0 0 0 0,-1 0 0 0 0,1 0 1 0 0,0 0-1 0 0,0 0 0 0 0,-1 1 0 0 0,1-1 0 0 0,0 0 1 0 0,-1 0-1 0 0,1 1 0 0 0,0-1 0 0 0,-1 1 0 0 0,1-1 1 0 0,-1 0-1 0 0,1 1 0 0 0,-1-1 0 0 0,1 1 0 0 0,-1-1 1 0 0,1 1-1 0 0,-1 0 0 0 0,1-1 0 0 0,-1 1 0 0 0,0-1 0 0 0,1 1 1 0 0,-1 0-1 0 0,0-1 0 0 0,1 1 0 0 0,-1 0 0 0 0,0-1 1 0 0,0 1-1 0 0,0 0 0 0 0,0 0 0 0 0,0-1 0 0 0,0 1 1 0 0,0 0-1 0 0,0 0 0 0 0,0-1 0 0 0,0 1 0 0 0,0 0 1 0 0,0-1-1 0 0,0 1 0 0 0,0 0 0 0 0,-1-1 0 0 0,1 1 1 0 0,0 0-1 0 0,-1-1 0 0 0,1 1 0 0 0,0 0 0 0 0,-1 0-5 0 0,-20 34 265 0 0,-68 50-62 0 0,55-53-133 0 0,23-23-56 0 0,-1 1-1 0 0,2 1 1 0 0,-1 0-1 0 0,2 0 1 0 0,-1 1 0 0 0,1 0-1 0 0,1 1 1 0 0,-4 9-14 0 0,10-19 4 0 0,0 0 1 0 0,1 1 0 0 0,0-1-1 0 0,0 1 1 0 0,0 0-1 0 0,0-1 1 0 0,1 1-1 0 0,-1 0 1 0 0,1 0 0 0 0,0-1-1 0 0,0 1 1 0 0,0 0-1 0 0,1 0 1 0 0,-1-1 0 0 0,1 1-1 0 0,0 0 1 0 0,0-1-1 0 0,0 1 1 0 0,0 0 0 0 0,1-1-1 0 0,0 0 1 0 0,-1 1-1 0 0,1-1 1 0 0,1 0 0 0 0,-1 0-1 0 0,0 0 1 0 0,1 0-1 0 0,-1 0 1 0 0,1-1-1 0 0,0 1 1 0 0,2 1-5 0 0,3 1-24 0 0,0-1-1 0 0,0 0 1 0 0,0 0-1 0 0,0 0 1 0 0,0-1 0 0 0,1-1-1 0 0,-1 1 1 0 0,1-2-1 0 0,-1 1 1 0 0,1-1-1 0 0,0 0 1 0 0,9-1 24 0 0,-12 0-143 0 0,28-2-1979 0 0,-14-6-2686 0 0,-14 4-420 0 0,0 4-2922 0 0</inkml:trace>
  <inkml:trace contextRef="#ctx0" brushRef="#br0" timeOffset="5946.89">1037 785 960 0 0,'0'0'2502'0'0,"0"0"-485"0"0,0 0-186 0 0,0 0 144 0 0,0 0 125 0 0,0 0-107 0 0,0 0-340 0 0,0 0-349 0 0,0 0-269 0 0,0 0-196 0 0,0 0-125 0 0,0 0-106 0 0,0 0-95 0 0,21-28-59 0 0,67-90-64 0 0,-6 2 716 0 0,-54 71-786 0 0,40-43 11 0 0,-57 143-985 0 0,-11-37 638 0 0,-1-12-5 0 0,0 0 0 0 0,1 0 0 0 0,0 0-1 0 0,0 0 1 0 0,0 0 0 0 0,0 0-1 0 0,1 0 1 0 0,0 0 0 0 0,1 0 0 0 0,-1-1-1 0 0,1 1 1 0 0,0 0 0 0 0,0-1-1 0 0,1 1 1 0 0,0-1 0 0 0,0 0 0 0 0,0 0-1 0 0,1 0 1 0 0,-1 0 0 0 0,1 0 0 0 0,1-1 21 0 0,-3-3 9 0 0,1 0 1 0 0,0 0 0 0 0,0 0-1 0 0,0 0 1 0 0,0-1 0 0 0,0 1-1 0 0,0-1 1 0 0,0 0 0 0 0,0 0-1 0 0,0 0 1 0 0,0-1 0 0 0,0 1-1 0 0,0 0 1 0 0,0-1 0 0 0,0 0-1 0 0,0 0 1 0 0,0 0 0 0 0,0 0-1 0 0,-1-1 1 0 0,1 1 0 0 0,0 0-1 0 0,-1-1 1 0 0,1 0 0 0 0,0-1-10 0 0,126-131 368 0 0,-19 20-283 0 0,-110 146-162 0 0,-17 33 217 0 0,13-53-150 0 0,0 0-1 0 0,1 0 1 0 0,0 1 0 0 0,1-1 0 0 0,0 1 0 0 0,1 0 0 0 0,0-1 0 0 0,1 1 0 0 0,1 0 0 0 0,0-1 0 0 0,1 7 10 0 0,0-14-100 0 0,1 0 0 0 0,-1 0 0 0 0,1-1 1 0 0,0 1-1 0 0,0-1 0 0 0,1 1 0 0 0,0-1 0 0 0,-1 0 0 0 0,1 0 0 0 0,0 0 0 0 0,1-1 1 0 0,-1 0-1 0 0,1 0 0 0 0,-1 0 0 0 0,6 3 100 0 0,9 1-4053 0 0,-1-4-3571 0 0,-11-3-1367 0 0</inkml:trace>
  <inkml:trace contextRef="#ctx0" brushRef="#br0" timeOffset="6331.038">750 906 0 0 0,'0'0'2563'0'0,"0"0"-465"0"0,0 0-204 0 0,0 0 53 0 0,0 0 35 0 0,0 0-161 0 0,32 6-271 0 0,101 20-259 0 0,40-17 1502 0 0,309-42 379 0 0,-259 5-2340 0 0,-140 17-3042 0 0,0 1-5224 0 0,-70 8 1287 0 0,-7 1-5 0 0</inkml:trace>
  <inkml:trace contextRef="#ctx0" brushRef="#br0" timeOffset="6966.444">1125 1182 3977 0 0,'0'0'1009'0'0,"0"0"-204"0"0,0 0 168 0 0,0 0 286 0 0,0 0 175 0 0,0 0-121 0 0,0 0-300 0 0,0 0-307 0 0,0 0-244 0 0,0 0-173 0 0,-15 35-115 0 0,-48 109-82 0 0,16-43-44 0 0,-33 27-56 0 0,105-162 2874 0 0,36-39-1916 0 0,-57 69-896 0 0,100-117 774 0 0,4 5 0 0 0,16-5-828 0 0,-67 82 103 0 0,-56 41-110 0 0,0-1 1 0 0,1 0-1 0 0,-1 1 1 0 0,0-1 0 0 0,0 1-1 0 0,0 0 1 0 0,0-1-1 0 0,0 1 1 0 0,0 0-1 0 0,-1-1 1 0 0,1 1 0 0 0,0 0-1 0 0,-1 0 1 0 0,1 0-1 0 0,-1 0 1 0 0,0 0-1 0 0,0-1 1 0 0,0 1 0 0 0,0 0-1 0 0,0 0 1 0 0,0 0-1 0 0,0 0 1 0 0,0 0-1 0 0,-1 0 1 0 0,1 0 0 0 0,-1 1 6 0 0,1 4 3 0 0,0-5-2 0 0,-1 19-1 0 0,1 1-1 0 0,1 0 1 0 0,1-1-1 0 0,1 0 0 0 0,0 1 1 0 0,2-1-1 0 0,2 3 1 0 0,33 92-323 0 0,-34-80 431 0 0,-8-36-42 0 0,-1 0-1 0 0,1 0 1 0 0,0 0-1 0 0,0 0 1 0 0,-1-1-1 0 0,1 1 0 0 0,0-1 1 0 0,0 1-1 0 0,0-1 1 0 0,0 0-1 0 0,0 0 1 0 0,0 0-1 0 0,0 0 1 0 0,0 0-1 0 0,0-1 0 0 0,0 1 1 0 0,0 0-1 0 0,1-1 1 0 0,-1 1-1 0 0,0-1 1 0 0,1 0-1 0 0,0 0 0 0 0,-1 1 1 0 0,1-1-1 0 0,0 0 1 0 0,-1-1-66 0 0,-12-13 251 0 0,-190-101-275 0 0,145 85-1252 0 0,17 17-5889 0 0,31 14-251 0 0</inkml:trace>
  <inkml:trace contextRef="#ctx0" brushRef="#br0" timeOffset="7852.301">2239 799 0 0 0,'0'0'1226'0'0,"0"0"202"0"0,0 0-25 0 0,0 0 96 0 0,0 0 124 0 0,0 0-53 0 0,0 0-270 0 0,0 0-292 0 0,0 0-253 0 0,0 0-215 0 0,0 0-140 0 0,0 0-141 0 0,0 0-97 0 0,-24 26-44 0 0,-74 81-38 0 0,64-52 22 0 0,32-44-76 0 0,0-7-6 0 0,0 0 0 0 0,1 1 0 0 0,-1-1-1 0 0,1 0 1 0 0,0 0 0 0 0,0 1 0 0 0,0-1 0 0 0,1 1 0 0 0,0-1 0 0 0,0 1 0 0 0,0-1 0 0 0,0 1-1 0 0,0-1 1 0 0,1 0 0 0 0,0 1 0 0 0,0-1 0 0 0,0 0 0 0 0,1 1 0 0 0,-1-1 0 0 0,1 0 0 0 0,0 0-1 0 0,0 0 1 0 0,1 0 0 0 0,-1-1 0 0 0,1 1 0 0 0,0-1 0 0 0,0 1 0 0 0,0-1 0 0 0,0 0 0 0 0,0 0-1 0 0,1 0 1 0 0,-1-1 0 0 0,1 1 0 0 0,0-1 0 0 0,3 2-20 0 0,5-3 231 0 0,1 0 0 0 0,-1-1-1 0 0,1-1 1 0 0,-1 0 0 0 0,1 0 0 0 0,-1-1-1 0 0,1-1 1 0 0,-1 0 0 0 0,0 0 0 0 0,0-2-1 0 0,-1 1 1 0 0,1-1 0 0 0,-1-1 0 0 0,0 0 0 0 0,0-1-1 0 0,-1 0 1 0 0,0-1 0 0 0,0 1 0 0 0,-1-2-1 0 0,0 0 1 0 0,0 0 0 0 0,-1 0 0 0 0,0-1-1 0 0,-1 0 1 0 0,0-1 0 0 0,0 0 0 0 0,2-6-231 0 0,0 3-1 0 0,-1 0 0 0 0,0 0 0 0 0,-1-1 0 0 0,0 0 1 0 0,-1 0-1 0 0,-1-1 0 0 0,0 1 0 0 0,-2-1 0 0 0,1 0 1 0 0,-2-1-1 0 0,0 1 0 0 0,-1 0 0 0 0,-1 0 0 0 0,0-1 1 0 0,-1 1-1 0 0,-1 0 0 0 0,-1-1 0 0 0,0 1 0 0 0,-1 1 0 0 0,0-1 1 0 0,-2 0-1 0 0,1 1 0 0 0,-6-8 1 0 0,9 16-94 0 0,-1 1 1 0 0,0 0-1 0 0,0 0 1 0 0,-1 0-1 0 0,1 0 0 0 0,-1 0 1 0 0,0 1-1 0 0,-1-1 1 0 0,0 1-1 0 0,1 1 0 0 0,-1-1 1 0 0,-1 0-1 0 0,1 1 1 0 0,-1 0-1 0 0,0 1 1 0 0,0-1-1 0 0,0 1 0 0 0,0 0 1 0 0,0 0-1 0 0,-1 1 1 0 0,1 0-1 0 0,-5-1 94 0 0,7 5-36 0 0,-1 1-1 0 0,1-1 1 0 0,0 1 0 0 0,0 0 0 0 0,0 0-1 0 0,0 0 1 0 0,0 1 0 0 0,0-1 0 0 0,1 1-1 0 0,0 0 1 0 0,0 0 0 0 0,0 0 0 0 0,0 0-1 0 0,1 1 1 0 0,-1-1 0 0 0,1 1 0 0 0,0 0-1 0 0,1-1 1 0 0,-1 1 0 0 0,1 0 0 0 0,0 0-1 0 0,0 0 1 0 0,0 0 0 0 0,1 0 0 0 0,0 0-1 0 0,0 0 1 0 0,0 2 36 0 0,-1 4 48 0 0,0 1 1 0 0,1 0-1 0 0,0-1 1 0 0,1 1-1 0 0,1 0 0 0 0,0-1 1 0 0,0 1-1 0 0,1-1 1 0 0,0 0-1 0 0,1 0 0 0 0,0 0 1 0 0,1 0-1 0 0,0-1 1 0 0,1 0-49 0 0,12 14 127 0 0,1-2 0 0 0,1 0 1 0 0,1-1-1 0 0,1-1 1 0 0,1-1-1 0 0,1-1 0 0 0,0-2 1 0 0,1 0-1 0 0,1-1 1 0 0,0-2-1 0 0,12 5-127 0 0,-3-7-252 0 0,-37-29-5565 0 0,-10 4-3602 0 0,9 10 5459 0 0</inkml:trace>
  <inkml:trace contextRef="#ctx0" brushRef="#br0" timeOffset="8268.161">2140 181 0 0 0,'0'0'1300'0'0,"0"0"281"0"0,0 0-18 0 0,0 0-2 0 0,0 0 52 0 0,0 0-9 0 0,0 0-106 0 0,0 0-159 0 0,0 0-185 0 0,0 0-172 0 0,0 0-140 0 0,0 0-93 0 0,0 0-59 0 0,23 4-58 0 0,116 18 372 0 0,4-8 1476 0 0,-158-29-1879 0 0,-121-95-291 0 0,135 108-335 0 0,-3-2-73 0 0,0-1 1 0 0,0 0 0 0 0,1 0-1 0 0,0 0 1 0 0,0 0 0 0 0,0 0-1 0 0,1 0 1 0 0,-1-1 0 0 0,1 1-1 0 0,1-1 1 0 0,-1 0 0 0 0,1 1-1 0 0,0-1 1 0 0,0-2 97 0 0,27-3-8066 0 0,-23 10 4732 0 0,5 1-5381 0 0</inkml:trace>
  <inkml:trace contextRef="#ctx0" brushRef="#br0" timeOffset="8788.289">2782 649 4657 0 0,'0'0'1615'0'0,"0"0"-205"0"0,0 0 194 0 0,0 0 188 0 0,0 0-75 0 0,0 0-352 0 0,0 0-444 0 0,0 0-307 0 0,0 0-142 0 0,0 0-75 0 0,0 0-55 0 0,0 0-52 0 0,-1 4-49 0 0,-7 17 1087 0 0,26-35-415 0 0,1-8-371 0 0,-19 21-336 0 0,0 1 26 0 0,0 0-11 0 0,0 0-30 0 0,-49 33 330 0 0,66-25-1920 0 0,20-18-3525 0 0,-28 6 709 0 0,5 0-6702 0 0</inkml:trace>
  <inkml:trace contextRef="#ctx0" brushRef="#br0" timeOffset="9466.146">3217 225 0 0 0,'0'0'1588'0'0,"0"0"297"0"0,0 0 155 0 0,0 0-55 0 0,0 0-250 0 0,0 0-283 0 0,0 0-221 0 0,0 0-156 0 0,0 0-131 0 0,0 0-20 0 0,0 0-41 0 0,-16-10-60 0 0,-70-42 677 0 0,81 48-1256 0 0,0 1 1 0 0,-1 1-1 0 0,0-1 0 0 0,1 1 0 0 0,-1 0 1 0 0,0 0-1 0 0,0 1 0 0 0,0-1 0 0 0,0 1 1 0 0,-1 1-1 0 0,1-1 0 0 0,0 1 0 0 0,0 0 1 0 0,-5 1-245 0 0,9 1-2 0 0,-1 1 1 0 0,1-1 0 0 0,0 1-1 0 0,0 0 1 0 0,1-1 0 0 0,-1 1 0 0 0,0 0-1 0 0,1 0 1 0 0,0 0 0 0 0,0 0-1 0 0,0 0 1 0 0,0 0 0 0 0,0 1 0 0 0,1-1-1 0 0,-1 0 1 0 0,1 0 0 0 0,0 1-1 0 0,0-1 1 0 0,0 0 0 0 0,0 0 0 0 0,0 1-1 0 0,1-1 1 0 0,0 1 1 0 0,-1 8-1 0 0,41 156 74 0 0,114 360 462 0 0,-144-478-469 0 0,-2 2-1 0 0,-3-1 1 0 0,-2 1 0 0 0,-2 0-1 0 0,-4 40-65 0 0,2-83 8 0 0,-1-1 1 0 0,0 1-1 0 0,0 0 0 0 0,-1 0 1 0 0,0-1-1 0 0,0 1 0 0 0,-1-1 1 0 0,0 0-1 0 0,-1 1 0 0 0,0-1 1 0 0,0-1-1 0 0,-1 1 0 0 0,1-1 0 0 0,-2 0 1 0 0,1 0-1 0 0,-1 0 0 0 0,0-1 1 0 0,0 1-1 0 0,-1-2 0 0 0,0 1 1 0 0,0-1-1 0 0,0 0 0 0 0,-1 0 1 0 0,0-1-1 0 0,0 0 0 0 0,0 0 1 0 0,0-1-1 0 0,0 0 0 0 0,-1-1 0 0 0,0 1-7 0 0,1-3-9 0 0,4 0-11 0 0,0 0 0 0 0,0 1-1 0 0,0-1 1 0 0,0 0-1 0 0,0-1 1 0 0,0 1-1 0 0,0-1 1 0 0,0 0 0 0 0,0 0-1 0 0,0 0 1 0 0,0-1-1 0 0,1 1 1 0 0,-1-1 0 0 0,0 0-1 0 0,1 0 1 0 0,-1 0-1 0 0,1 0 1 0 0,0-1-1 0 0,-1 0 20 0 0,-43-60-2421 0 0,27 15-7892 0 0,16 38 784 0 0</inkml:trace>
  <inkml:trace contextRef="#ctx0" brushRef="#br0" timeOffset="10505.607">3449 689 0 0 0,'0'0'725'0'0,"0"0"552"0"0,0 0 315 0 0,0 0-2 0 0,0 0-137 0 0,0 0-172 0 0,0 0-193 0 0,0 0-137 0 0,0 0-123 0 0,0 0-111 0 0,0 0-114 0 0,10 28-103 0 0,30 86-85 0 0,-4 45 920 0 0,-30-70 28 0 0,-6-89-836 0 0,0 0 140 0 0,0 0 61 0 0,-2-23 1130 0 0,-1-153-285 0 0,8 152-1503 0 0,0-1 0 0 0,2 2 1 0 0,1-1-1 0 0,0 1 0 0 0,13-22-70 0 0,-18 37 11 0 0,1 0 1 0 0,0 0-1 0 0,1 1 1 0 0,0 0-1 0 0,0 0 1 0 0,1 0-1 0 0,-1 0 0 0 0,2 1 1 0 0,-1 0-1 0 0,1 0 1 0 0,0 1-1 0 0,0-1 1 0 0,0 2-1 0 0,5-3-11 0 0,-9 6-20 0 0,0 1-1 0 0,0 0 1 0 0,0 0-1 0 0,0 0 1 0 0,0 1 0 0 0,0-1-1 0 0,0 1 1 0 0,0 0-1 0 0,0 0 1 0 0,-1-1 0 0 0,1 2-1 0 0,0-1 1 0 0,0 0-1 0 0,-1 1 1 0 0,1-1 0 0 0,-1 1-1 0 0,1 0 1 0 0,-1 0-1 0 0,0 0 1 0 0,0 0 0 0 0,0 0-1 0 0,0 0 1 0 0,0 1-1 0 0,0-1 1 0 0,0 0 0 0 0,-1 1-1 0 0,1 0 1 0 0,-1-1-1 0 0,0 1 1 0 0,0 0 0 0 0,0 0-1 0 0,0 0 1 0 0,0 0-1 0 0,0 2 21 0 0,3 5-112 0 0,-2-7-270 0 0,19 34-56 0 0,-11-26-3126 0 0,2 0-4882 0 0,-8-7 500 0 0</inkml:trace>
  <inkml:trace contextRef="#ctx0" brushRef="#br0" timeOffset="11025.785">3454 391 3945 0 0,'0'0'1752'0'0,"0"0"-153"0"0,0 0 132 0 0,0 0 132 0 0,0 0-57 0 0,0 0-268 0 0,0 0-319 0 0,32 0-242 0 0,97 0-191 0 0,76-4 1556 0 0,-219 5-2283 0 0,1-1 1 0 0,-1-1 0 0 0,1 0 0 0 0,-1-1 0 0 0,1-1 0 0 0,0 0 0 0 0,0 0 0 0 0,0-2 0 0 0,0 1 0 0 0,1-2 0 0 0,0 1 0 0 0,0-2 0 0 0,0 0 0 0 0,1 0 0 0 0,0-1 0 0 0,0 0 0 0 0,1-1 0 0 0,0 0-1 0 0,0-1 1 0 0,-5-7-60 0 0,14 14-44 0 0,-1 0 0 0 0,0 0-1 0 0,1 0 1 0 0,0 0 0 0 0,0-1 0 0 0,0 1-1 0 0,0 0 1 0 0,1-1 0 0 0,-1 1-1 0 0,1-1 1 0 0,0 1 0 0 0,-1 0-1 0 0,2-1 1 0 0,-1 1 0 0 0,0-1-1 0 0,1 1 1 0 0,0 0 0 0 0,-1-1-1 0 0,2 0 45 0 0,26-28-4621 0 0,-16 25-1266 0 0,-5 3-3519 0 0</inkml:trace>
  <inkml:trace contextRef="#ctx0" brushRef="#br0" timeOffset="11590.676">4113 711 2737 0 0,'0'0'1788'0'0,"0"0"-198"0"0,0 0 18 0 0,0 0 139 0 0,0 0-32 0 0,0 0-277 0 0,0 0-415 0 0,0 0-362 0 0,0 0-244 0 0,0 0-140 0 0,0 0-71 0 0,0 0-30 0 0,0 0-22 0 0,-16 11-24 0 0,-51 33-39 0 0,63-41-84 0 0,0 0 1 0 0,0 0-1 0 0,1 0 1 0 0,-1 1-1 0 0,1-1 1 0 0,0 1-1 0 0,0 0 1 0 0,0 0-1 0 0,0 0 0 0 0,0 0 1 0 0,1 0-1 0 0,0 0 1 0 0,0 1-1 0 0,0-1 1 0 0,-1 6-8 0 0,-1 2 1 0 0,3-10-10 0 0,0 0 0 0 0,0 1-1 0 0,0-1 1 0 0,0 0-1 0 0,1 1 1 0 0,-1-1-1 0 0,0 1 1 0 0,1-1 0 0 0,0 1-1 0 0,0 0 1 0 0,0-1-1 0 0,0 1 1 0 0,0-1-1 0 0,0 1 1 0 0,1-1 0 0 0,-1 1-1 0 0,1-1 1 0 0,0 1-1 0 0,-1-1 1 0 0,1 1-1 0 0,0-1 1 0 0,1 0 0 0 0,-1 0-1 0 0,0 1 1 0 0,1-1-1 0 0,-1 0 1 0 0,1 0 0 0 0,-1 0-1 0 0,1-1 1 0 0,1 2 9 0 0,2-1 131 0 0,0-2 0 0 0,-1 1 0 0 0,1 0 1 0 0,0-1-1 0 0,0 0 0 0 0,0 0 0 0 0,-1 0 0 0 0,1 0 1 0 0,0-1-1 0 0,0 0 0 0 0,-1 0 0 0 0,1 0 1 0 0,-1-1-1 0 0,1 1 0 0 0,-1-1 0 0 0,1 0 1 0 0,-1-1-1 0 0,0 1 0 0 0,0-1 0 0 0,0 1 0 0 0,0-1 1 0 0,-1-1-1 0 0,1 1 0 0 0,-1 0 0 0 0,1-2-131 0 0,72-100 1785 0 0,-66 86-1679 0 0,-1-2-1 0 0,-1 1 1 0 0,0-1 0 0 0,-2 0 0 0 0,-1-1-1 0 0,0 0 1 0 0,-1 1 0 0 0,-2-1 0 0 0,0-1-1 0 0,-2-15-105 0 0,1 29-17 0 0,0 0-1 0 0,-1 1 0 0 0,-1-1 0 0 0,1 0 0 0 0,-1 0 0 0 0,-1 1 1 0 0,0-1-1 0 0,0 1 0 0 0,0-1 0 0 0,-1 1 0 0 0,0 0 1 0 0,-1 0-1 0 0,0 0 0 0 0,0 0 0 0 0,-1 1 0 0 0,0-1 1 0 0,0 1-1 0 0,-1 1 0 0 0,0-1 0 0 0,-5-4 18 0 0,9 9-24 0 0,0 1 0 0 0,0-1-1 0 0,0 1 1 0 0,0 0 0 0 0,-1 0-1 0 0,1 0 1 0 0,0 0 0 0 0,-1 0-1 0 0,1 0 1 0 0,0 0 0 0 0,-1 1-1 0 0,1 0 1 0 0,-1-1 0 0 0,0 1-1 0 0,1 0 1 0 0,-1 0 0 0 0,1 0-1 0 0,-1 0 1 0 0,1 1 0 0 0,-1-1-1 0 0,1 1 1 0 0,-1-1 0 0 0,1 1-1 0 0,0 0 1 0 0,-1 0 0 0 0,1 0-1 0 0,0 0 1 0 0,0 1 0 0 0,-1-1-1 0 0,1 1 1 0 0,0-1 0 0 0,0 1-1 0 0,1-1 1 0 0,-1 1 0 0 0,0 0 0 0 0,1 0-1 0 0,-1 0 1 0 0,1 0 0 0 0,-1 1 24 0 0,-44 94-232 0 0,42-82 232 0 0,1 1-1 0 0,1 0 1 0 0,1-1-1 0 0,0 1 1 0 0,1 0-1 0 0,0 0 1 0 0,2 0 0 0 0,0 0-1 0 0,0-1 1 0 0,2 1-1 0 0,0-1 1 0 0,1 0-1 0 0,0 0 1 0 0,1 0 0 0 0,1 0-1 0 0,0-1 1 0 0,1 0-1 0 0,0-1 1 0 0,5 6 0 0 0,-6-10-19 0 0,0 1 0 0 0,0-1-1 0 0,0-1 1 0 0,1 1 0 0 0,1-1 0 0 0,-1-1 0 0 0,1 0 0 0 0,0 0 0 0 0,1 0-1 0 0,0-1 1 0 0,0-1 0 0 0,0 0 0 0 0,1 0 0 0 0,0-1 0 0 0,0 0-1 0 0,0-1 1 0 0,0 0 0 0 0,0-1 0 0 0,11 1 19 0 0,14-12-3323 0 0,-16-8-5197 0 0,-14 10 560 0 0</inkml:trace>
  <inkml:trace contextRef="#ctx0" brushRef="#br0" timeOffset="11888.94">4577 575 6857 0 0,'0'0'2081'0'0,"0"0"-221"0"0,0 0 101 0 0,0 0 87 0 0,0 0-166 0 0,0 0-415 0 0,0 0-480 0 0,-23 32-336 0 0,-70 103-213 0 0,12-4 369 0 0,78-123-928 0 0,-1 0 0 0 0,1 0-1 0 0,0 0 1 0 0,0 1 0 0 0,1-1 0 0 0,0 1-1 0 0,1 0 1 0 0,0-1 0 0 0,0 1 0 0 0,1 0-1 0 0,0-1 1 0 0,1 8 121 0 0,3-12-1715 0 0,6-3-7699 0 0,-8-1 6088 0 0,0 0-1803 0 0</inkml:trace>
  <inkml:trace contextRef="#ctx0" brushRef="#br0" timeOffset="12141.136">4319 590 12667 0 0,'0'0'1883'0'0,"0"0"-644"0"0,0 0-224 0 0,0 0-57 0 0,0 0-72 0 0,0 0-157 0 0,0 0-179 0 0,0 0-103 0 0,0 0-75 0 0,0 0-25 0 0,0 0-11 0 0,0 0-32 0 0,0 0-22 0 0,27 21-64 0 0,84 67-69 0 0,42 12-414 0 0,-104-80-2094 0 0,-28-15-2819 0 0,-1-1-5499 0 0,-14-3 6774 0 0</inkml:trace>
  <inkml:trace contextRef="#ctx0" brushRef="#br0" timeOffset="12490.642">4798 674 1256 0 0,'0'0'1922'0'0,"0"0"-128"0"0,0 0 78 0 0,0 0 35 0 0,0 0-181 0 0,0 0-315 0 0,0 0-376 0 0,0 0-335 0 0,0 0-257 0 0,0 0-167 0 0,0 0-122 0 0,0 0-67 0 0,-21 27-42 0 0,-64 81-66 0 0,60-58-87 0 0,25-43 59 0 0,0-5 43 0 0,0 1 1 0 0,-1-1-1 0 0,1 1 1 0 0,0-1 0 0 0,0 1-1 0 0,0-1 1 0 0,1 1-1 0 0,-1-1 1 0 0,0 0-1 0 0,1 1 1 0 0,0-1 0 0 0,0 1-1 0 0,-1-1 1 0 0,1 0-1 0 0,1 0 1 0 0,-1 1-1 0 0,0-1 1 0 0,0 0-1 0 0,1 0 1 0 0,-1 0 0 0 0,1 0-1 0 0,0-1 1 0 0,0 1-1 0 0,0 0 1 0 0,-1-1-1 0 0,1 1 1 0 0,1-1 0 0 0,-1 1-1 0 0,0-1 1 0 0,0 0-1 0 0,0 0 1 0 0,1 0-1 0 0,-1 0 1 0 0,0-1-1 0 0,1 1 1 0 0,-1-1 0 0 0,1 1-1 0 0,-1-1 1 0 0,3 0 5 0 0,3 0 176 0 0,1 0 1 0 0,-1 0-1 0 0,1-1 1 0 0,-1 0 0 0 0,0 0-1 0 0,1-1 1 0 0,-1 0-1 0 0,0-1 1 0 0,0 0 0 0 0,-1 0-1 0 0,1 0 1 0 0,0-1-1 0 0,-1 0 1 0 0,0-1-1 0 0,0 0 1 0 0,0 0 0 0 0,-1 0-1 0 0,0-1 1 0 0,0 0-1 0 0,0 0 1 0 0,-1-1-1 0 0,1 0-176 0 0,11-15 479 0 0,-1 0 0 0 0,-1-2 0 0 0,-1 0 0 0 0,-1 0 0 0 0,-1-1 0 0 0,0-5-479 0 0,5-9 147 0 0,-8 22-171 0 0,-1 0-1 0 0,-1 0 1 0 0,0-1-1 0 0,-2 0 1 0 0,0 0-1 0 0,-1-1 1 0 0,0 1-1 0 0,-2-1 1 0 0,0 0-1 0 0,-1 1 1 0 0,-1-13 24 0 0,-1 26-39 0 0,0 1 1 0 0,0 0-1 0 0,0 0 1 0 0,0-1-1 0 0,0 1 0 0 0,-1 0 1 0 0,0 0-1 0 0,0 1 1 0 0,0-1-1 0 0,0 0 1 0 0,-1 1-1 0 0,0-1 1 0 0,1 1-1 0 0,-1 0 0 0 0,0-1 1 0 0,0 1-1 0 0,-1 1 1 0 0,1-1-1 0 0,-1 1 1 0 0,1-1-1 0 0,-1 1 0 0 0,0 0 1 0 0,0 0-1 0 0,0 0 1 0 0,0 1-1 0 0,0 0 1 0 0,0 0-1 0 0,-1 0 1 0 0,1 0-1 0 0,0 0 0 0 0,0 1 1 0 0,-1 0-1 0 0,1 0 1 0 0,-1 0-1 0 0,1 0 1 0 0,0 1-1 0 0,0-1 0 0 0,-1 1 1 0 0,1 0-1 0 0,0 1 1 0 0,0-1-1 0 0,0 1 1 0 0,0 0-1 0 0,0 0 1 0 0,0 0-1 0 0,1 0 0 0 0,-2 1 39 0 0,-4 4-94 0 0,0-1 0 0 0,1 1 0 0 0,0 1 0 0 0,0-1 0 0 0,0 1 0 0 0,1 1 0 0 0,0 0 0 0 0,1 0 0 0 0,0 0 0 0 0,0 0 0 0 0,1 1 0 0 0,0 0 0 0 0,1 0 0 0 0,0 1 0 0 0,0-1 0 0 0,1 1 0 0 0,1 0 0 0 0,0 0 0 0 0,0 0 0 0 0,1 8 94 0 0,6 37-2663 0 0,10-21-4649 0 0,-6-23 106 0 0</inkml:trace>
  <inkml:trace contextRef="#ctx0" brushRef="#br0" timeOffset="13035.088">5105 608 3793 0 0,'0'0'804'0'0,"0"0"-39"0"0,0 0 301 0 0,0 0 198 0 0,0 0-70 0 0,0 0-285 0 0,0 0-338 0 0,0 0-223 0 0,0 0-112 0 0,0 0-70 0 0,0 0-40 0 0,0 0-4 0 0,-7 31 14 0 0,-22 96 49 0 0,30-81 226 0 0,3-44-290 0 0,-1 1 34 0 0,0-1 0 0 0,1 0 1 0 0,-1 0-1 0 0,1 0 0 0 0,-1-1 0 0 0,1 1 0 0 0,0-1 0 0 0,0 0 0 0 0,0 0 0 0 0,-1 0 0 0 0,1-1 1 0 0,0 1-1 0 0,0-1 0 0 0,0 0 0 0 0,0 0 0 0 0,0 0 0 0 0,0-1 0 0 0,0 1 0 0 0,0-1 1 0 0,0 0-1 0 0,0 0 0 0 0,-1 0 0 0 0,1-1 0 0 0,0 1 0 0 0,-1-1 0 0 0,1 0 0 0 0,0 0-155 0 0,4-3 351 0 0,1 0 0 0 0,-1-1 0 0 0,1 1 0 0 0,-1-2 0 0 0,-1 1 0 0 0,0-1 0 0 0,1 0 0 0 0,-2 0 0 0 0,1-1 0 0 0,1-4-351 0 0,54-87 2889 0 0,-58 185-3256 0 0,-21 254-1651 0 0,16-292 1660 0 0,-2 0 1 0 0,-2-1-1 0 0,-3 0 0 0 0,-1 0 1 0 0,-9 23 357 0 0,16-61 20 0 0,-1 0 0 0 0,0-1 0 0 0,0 1 0 0 0,-1 0 0 0 0,0-1 0 0 0,-1 0 0 0 0,1 0 0 0 0,-2 0 0 0 0,1-1 0 0 0,-1 1 0 0 0,0-1 0 0 0,-1-1 0 0 0,1 1 0 0 0,-1-1 0 0 0,-1 0 0 0 0,1-1 0 0 0,-1 0 0 0 0,0 0 0 0 0,0 0 0 0 0,0-1 0 0 0,-1-1-20 0 0,-61 9 419 0 0,68-11-394 0 0,0-1-1 0 0,0-1 1 0 0,0 1-1 0 0,0 0 1 0 0,0 0 0 0 0,0-1-1 0 0,1 1 1 0 0,-1-1-1 0 0,0 1 1 0 0,0-1 0 0 0,0 0-1 0 0,1 0 1 0 0,-1 0-1 0 0,0 0 1 0 0,1 0 0 0 0,-1 0-1 0 0,1 0 1 0 0,-1-1-1 0 0,1 1 1 0 0,0 0 0 0 0,0-1-1 0 0,-1 1 1 0 0,1-1-1 0 0,0 0 1 0 0,0 1 0 0 0,0-1-1 0 0,1 0 1 0 0,-1 0-1 0 0,0 1 1 0 0,1-1 0 0 0,-1 0-1 0 0,1 0 1 0 0,-1 0-1 0 0,1 0 1 0 0,0-1-25 0 0,0-5 21 0 0,0 0-1 0 0,1 0 1 0 0,0 0 0 0 0,1 1-1 0 0,-1-1 1 0 0,1 0 0 0 0,1 1-1 0 0,0 0 1 0 0,0-1-1 0 0,0 1 1 0 0,1 0 0 0 0,0 0-1 0 0,0 1 1 0 0,1-1 0 0 0,0 1-1 0 0,0 0 1 0 0,6-5-21 0 0,112-89 189 0 0,-86 73-153 0 0,105-57-283 0 0,-110 72-3412 0 0,1 2-3736 0 0,-27 10-2211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32.5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0 0 0 0,'0'0'321'0'0,"0"0"-45"0"0,0 0 126 0 0,0 0 461 0 0,0 0 557 0 0,0 0 371 0 0,0 0 67 0 0,0 0-162 0 0,0 0-264 0 0,0 0-269 0 0,6 10-217 0 0,43 91 1851 0 0,-15 113 151 0 0,-33 75-1750 0 0,0-287-1157 0 0,1 0 0 0 0,-1-1 0 0 0,1 1 1 0 0,-1 0-1 0 0,1-1 0 0 0,0 1 0 0 0,-1-1 1 0 0,1 0-1 0 0,0 0 0 0 0,0 1 0 0 0,0-1 0 0 0,0 0 1 0 0,0-1-1 0 0,1 1 0 0 0,-1 0 0 0 0,0-1 1 0 0,0 1-1 0 0,0-1 0 0 0,1 0 0 0 0,-1 1 0 0 0,0-1 1 0 0,1 0-1 0 0,-1 0 0 0 0,0-1 0 0 0,0 1 1 0 0,1 0-1 0 0,-1-1 0 0 0,0 0 0 0 0,0 1 0 0 0,0-1 1 0 0,0 0-1 0 0,0 0 0 0 0,0 0 0 0 0,0 0 1 0 0,1-1-42 0 0,-1 1 2 0 0,26-7 251 0 0,139-24 192 0 0,186 2 248 0 0,-230 15-437 0 0,465-40 546 0 0,-196 33-583 0 0,12-18-219 0 0,134-23 222 0 0,-395 23 9 0 0,-92 32-62 0 0,4 5-58 0 0,-54 3-80 0 0,-1 0 30 0 0,0 0 31 0 0,0 0 42 0 0,0 0 32 0 0,0 0 30 0 0,0 0 38 0 0,0 0 14 0 0,-16-16 491 0 0,5 7-661 0 0,1-1 1 0 0,-1-1 0 0 0,2 0-1 0 0,0 0 1 0 0,0-1 0 0 0,1 0-1 0 0,0-1 1 0 0,1 0 0 0 0,1 0-1 0 0,-3-7-78 0 0,-16-75-596 0 0,24 92-879 0 0,1 2-1676 0 0,1 0-3925 0 0,-1 1-4349 0 0</inkml:trace>
  <inkml:trace contextRef="#ctx0" brushRef="#br0" timeOffset="676.934">1628 693 2561 0 0,'0'0'1204'0'0,"0"0"-73"0"0,0 0 54 0 0,0 0 253 0 0,0 0 266 0 0,0 0 50 0 0,0 0-134 0 0,0 0-227 0 0,0 0-289 0 0,0 0-236 0 0,0 0-186 0 0,0 0-108 0 0,-23 36-58 0 0,-72 117-37 0 0,51-52 335 0 0,-35 127 191 0 0,-22-28-673 0 0,79-164-198 0 0,21-36-114 0 0,1 0 2 0 0,0 0 5 0 0,0 0 14 0 0,0 0 26 0 0,0 0 36 0 0,27-38 729 0 0,131-208-135 0 0,53-43-634 0 0,-184 255-58 0 0,-22 25-4 0 0,1 1 0 0 0,1-1 0 0 0,0 1 0 0 0,0 1 0 0 0,0-1-1 0 0,1 1 1 0 0,0 1 0 0 0,0 0 0 0 0,1 0 0 0 0,0 0 0 0 0,0 1 0 0 0,4-2-1 0 0,-11 8-4 0 0,0 0 1 0 0,0 0-1 0 0,-1 0 0 0 0,1 0 1 0 0,-1 1-1 0 0,1-1 1 0 0,-1 0-1 0 0,1 1 0 0 0,-1-1 1 0 0,0 1-1 0 0,0-1 0 0 0,1 1 1 0 0,-1 0-1 0 0,0-1 0 0 0,-1 1 1 0 0,1 0-1 0 0,0 0 0 0 0,0 0 1 0 0,-1 0-1 0 0,1 0 0 0 0,-1-1 1 0 0,0 1-1 0 0,1 0 0 0 0,-1 1 4 0 0,0-2 1 0 0,63 241 425 0 0,11-21-145 0 0,-70-159-246 0 0,-4-61-120 0 0,0-1-55 0 0,0 0-81 0 0,0 0-92 0 0,0 0-79 0 0,-2-48-8202 0 0,-12 15-3802 0 0,10 25 11496 0 0</inkml:trace>
  <inkml:trace contextRef="#ctx0" brushRef="#br0" timeOffset="919.372">1304 1208 2505 0 0,'0'0'1807'0'0,"0"0"-308"0"0,0 0 82 0 0,0 0 448 0 0,0 0 283 0 0,0 0-74 0 0,0 0-375 0 0,0 0-413 0 0,0 0-303 0 0,35-3-223 0 0,113-11-156 0 0,11-9 820 0 0,-57 10-1023 0 0,5-1-968 0 0,-37 7-3561 0 0,-53 4-2507 0 0,-7-1-4927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41.27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 75 0 0 0,'0'0'468'0'0,"0"0"779"0"0,0 0 336 0 0,0 0 216 0 0,0 0 131 0 0,0 0-31 0 0,0 0-159 0 0,0 0-241 0 0,0 0-304 0 0,0 0-289 0 0,-1-4-215 0 0,-4-11-174 0 0,4 11-110 0 0,1 4-73 0 0,0 19 631 0 0,33 195 1038 0 0,-13-123-1651 0 0,-13-54-240 0 0,1-1 1 0 0,1-1 0 0 0,3 0-1 0 0,0 0 1 0 0,7 8-113 0 0,10-17 369 0 0,-10-25 907 0 0,45-20-1005 0 0,13 15-223 0 0,0 3 0 0 0,-1 3 0 0 0,57 11-48 0 0,86-13 213 0 0,192-51 490 0 0,162-3-388 0 0,-312 28-252 0 0,504-52 154 0 0,-171 34-29 0 0,-443 19-113 0 0,140-9 7 0 0,-35 19-62 0 0,-65 0-48 0 0,-158 16 237 0 0,-29-95 1275 0 0,25-22-1554 0 0,-20 91-240 0 0,0 0-2102 0 0,-1 13-6979 0 0,-8 11-2277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42.2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408 22 0 0 0,'0'0'689'0'0,"0"0"889"0"0,0 0 147 0 0,0 0-126 0 0,0 0-82 0 0,0 0-67 0 0,1-3-34 0 0,5-16 1251 0 0,-5 39 2196 0 0,3 13-2991 0 0,1 14-1530 0 0,2 250 594 0 0,-20-227-918 0 0,6-54 1367 0 0,1-8-5697 0 0,3-27-9778 0 0,4 11 11022 0 0,1 1 2481 0 0</inkml:trace>
  <inkml:trace contextRef="#ctx0" brushRef="#br0" timeOffset="348.407">1 100 0 0 0,'0'0'976'0'0,"0"0"274"0"0,0 0 49 0 0,0 0 202 0 0,0 0 360 0 0,0 0 158 0 0,0 0-164 0 0,0 0-351 0 0,0 0-326 0 0,0 0-199 0 0,0 0-96 0 0,0 0-62 0 0,36-7-41 0 0,113-18-58 0 0,134 1 1753 0 0,-71 2-2204 0 0,-134 15-1046 0 0,-45 7-5679 0 0,-33 1 1888 0 0,0 2 1706 0 0,0-3 2229 0 0,0 3-4457 0 0</inkml:trace>
  <inkml:trace contextRef="#ctx0" brushRef="#br0" timeOffset="819.88">78 553 728 0 0,'0'0'2266'0'0,"0"0"-807"0"0,0 0-297 0 0,0 0 294 0 0,0 0 343 0 0,0 0 149 0 0,0 0-129 0 0,0 0-320 0 0,0 0-300 0 0,36-5-225 0 0,114-13-175 0 0,42-18 1172 0 0,-18 2-1764 0 0,-79 16-5389 0 0,-80 15 83 0 0,-5 2-3906 0 0</inkml:trace>
  <inkml:trace contextRef="#ctx0" brushRef="#br0" timeOffset="1488.862">1026 394 0 0 0,'0'0'1315'0'0,"0"0"453"0"0,0 0 206 0 0,0 0-26 0 0,0 0-139 0 0,0 0-281 0 0,0 0-304 0 0,0 0-261 0 0,0 0-196 0 0,0 0-117 0 0,0 0-72 0 0,0 0-77 0 0,-14-4-65 0 0,-42-13-54 0 0,55 16-356 0 0,0 1 0 0 0,-1-1 0 0 0,1 1 0 0 0,-1-1-1 0 0,1 1 1 0 0,0 0 0 0 0,-1 0 0 0 0,1-1 0 0 0,-1 1-1 0 0,1 0 1 0 0,-1 1 0 0 0,1-1 0 0 0,-1 0 0 0 0,1 0 0 0 0,0 0-1 0 0,-1 1 1 0 0,1-1 0 0 0,-1 1 0 0 0,1-1 0 0 0,0 1-1 0 0,0 0 1 0 0,-1-1 0 0 0,1 1 0 0 0,0 0 0 0 0,0 0-1 0 0,0 0 1 0 0,0 0 0 0 0,0 0 0 0 0,-1 0-26 0 0,-4 5 93 0 0,1-3-87 0 0,-1 1-1 0 0,0 0 1 0 0,1 0 0 0 0,0 1-1 0 0,0 0 1 0 0,1-1-1 0 0,-1 1 1 0 0,1 1 0 0 0,0-1-1 0 0,0 1 1 0 0,1 0 0 0 0,0 0-1 0 0,0 0 1 0 0,0 0 0 0 0,1 0-1 0 0,-1 0 1 0 0,2 1 0 0 0,-1 0-1 0 0,1-1 1 0 0,0 1 0 0 0,0 0-1 0 0,0-1 1 0 0,1 1 0 0 0,1 0-1 0 0,-1 2-5 0 0,2-5-41 0 0,0 0-1 0 0,1 0 0 0 0,-1 0 1 0 0,1-1-1 0 0,0 1 0 0 0,0-1 1 0 0,0 1-1 0 0,1-1 0 0 0,-1 0 1 0 0,1 0-1 0 0,-1 0 0 0 0,1-1 1 0 0,0 1-1 0 0,0-1 1 0 0,0 0-1 0 0,1 0 0 0 0,-1 0 1 0 0,0-1-1 0 0,1 0 0 0 0,-1 0 1 0 0,1 0-1 0 0,-1 0 0 0 0,1 0 1 0 0,0-1-1 0 0,-1 0 0 0 0,1 0 1 0 0,3-1 41 0 0,38-5-3105 0 0,-9-10-3768 0 0,-25 9 3212 0 0,-5 6 1598 0 0</inkml:trace>
  <inkml:trace contextRef="#ctx0" brushRef="#br0" timeOffset="1968.379">1135 567 0 0 0,'0'0'1307'0'0,"0"0"528"0"0,0 0 436 0 0,0 0 218 0 0,0 0-130 0 0,0 0-337 0 0,0 0-379 0 0,0 0-354 0 0,0 0-267 0 0,0 0-185 0 0,0 0-118 0 0,8-5-108 0 0,65-63 979 0 0,14-43 101 0 0,-86 111-1693 0 0,1-1 0 0 0,-1 1 1 0 0,0 0-1 0 0,0 0 1 0 0,0-1-1 0 0,0 1 0 0 0,0 0 1 0 0,1 0-1 0 0,-1 0 1 0 0,0 0-1 0 0,0 1 1 0 0,0-1-1 0 0,0 0 0 0 0,0 0 1 0 0,1 1-1 0 0,-1-1 1 0 0,0 1-1 0 0,0-1 0 0 0,0 1 1 0 0,0-1-1 0 0,0 1 1 0 0,0-1-1 0 0,0 1 0 0 0,0 0 1 0 0,-1 0-1 0 0,1-1 1 0 0,0 1-1 0 0,0 0 0 0 0,-1 0 1 0 0,1 0-1 0 0,0 0 1 0 0,-1 0-1 0 0,1 0 1 0 0,-1 0-1 0 0,1 0 0 0 0,-1 0 1 0 0,1 0-1 0 0,-1 1 1 0 0,0-1-1 0 0,0 0 0 0 0,1 0 1 0 0,-1 0-1 0 0,0 0 1 0 0,0 0-1 0 0,0 1 0 0 0,0-1 1 0 0,-1 0-1 0 0,1 0 1 0 0,0 0 1 0 0,15 31-40 0 0,-12-31 55 0 0,0 0-1 0 0,0-1 0 0 0,0 1 0 0 0,1-1 1 0 0,-1 1-1 0 0,0-1 0 0 0,0 0 0 0 0,0 0 1 0 0,0 0-1 0 0,1-1 0 0 0,-1 1 0 0 0,0-1 1 0 0,0 1-1 0 0,0-1 0 0 0,0 0 0 0 0,0 0 1 0 0,0-1-1 0 0,0 1 0 0 0,-1-1 0 0 0,1 1 1 0 0,0-1-1 0 0,-1 0 0 0 0,1 0 0 0 0,1-2-14 0 0,18-8 72 0 0,45-21-19 0 0,-32 25-149 0 0,-30 44-1 0 0,-5-30 17 0 0,0-4 43 0 0,-1 0 0 0 0,1 1 1 0 0,0-1-1 0 0,0 0 1 0 0,0 0-1 0 0,0 0 0 0 0,0 0 1 0 0,1 0-1 0 0,-1 0 1 0 0,0 0-1 0 0,1 0 0 0 0,0 0 1 0 0,-1 0-1 0 0,1 0 1 0 0,0 0-1 0 0,0-1 1 0 0,0 1-1 0 0,0 0 0 0 0,0 0 1 0 0,1-1-1 0 0,-1 1 1 0 0,1-1-1 0 0,-1 1 0 0 0,1-1 1 0 0,-1 0-1 0 0,1 1 1 0 0,0-1-1 0 0,-1 0 0 0 0,1 0 1 0 0,0 0-1 0 0,0 0 1 0 0,0 0-1 0 0,0-1 0 0 0,1 1 37 0 0,15-1-3583 0 0,-6 0-4891 0 0,-10 0 15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49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1 203 0 0 0,'0'0'1162'0'0,"0"0"503"0"0,0 0 34 0 0,0 0-244 0 0,0 0-346 0 0,0 0-359 0 0,0 0-240 0 0,0 0-79 0 0,2 0 46 0 0,2 4-221 0 0,1 0 0 0 0,-2 0 0 0 0,1 1 0 0 0,0-1-1 0 0,-1 1 1 0 0,0 0 0 0 0,0 0 0 0 0,0 1 0 0 0,-1-1 0 0 0,0 1 0 0 0,0-1 0 0 0,0 1 0 0 0,-1-1 0 0 0,0 1-1 0 0,0 0 1 0 0,0 0 0 0 0,-1 0 0 0 0,1 3-256 0 0,0-4 100 0 0,19 258 2138 0 0,-20-261-2213 0 0,0-1 0 0 0,0 1 0 0 0,0-1-1 0 0,0 1 1 0 0,0-1 0 0 0,1 1 0 0 0,-1-1 0 0 0,1 1-1 0 0,-1-1 1 0 0,1 0 0 0 0,-1 1 0 0 0,1-1 0 0 0,0 1-1 0 0,0-1 1 0 0,-1 0 0 0 0,1 0 0 0 0,0 0 0 0 0,0 1-1 0 0,0-1 1 0 0,1 0 0 0 0,-1 0 0 0 0,0 0 0 0 0,0-1 0 0 0,0 1-1 0 0,1 0 1 0 0,-1 0 0 0 0,0-1 0 0 0,1 1 0 0 0,-1-1-1 0 0,1 1 1 0 0,-1-1 0 0 0,1 1 0 0 0,-1-1 0 0 0,1 0-1 0 0,-1 0 1 0 0,1 0 0 0 0,-1 0 0 0 0,1 0 0 0 0,-1 0-1 0 0,1 0 1 0 0,-1 0 0 0 0,1-1 0 0 0,-1 1 0 0 0,1-1-25 0 0,71-20 1010 0 0,-70 19-1037 0 0,30-8 99 0 0,0 1-1 0 0,1 1 0 0 0,0 2 1 0 0,0 1-1 0 0,11 1-71 0 0,-8 0-14 0 0,111-1 79 0 0,231-32 461 0 0,371-33 557 0 0,-577 48-883 0 0,63-4-24 0 0,-141 15-114 0 0,-50 4 2 0 0,-22 7-6 0 0,-22 0-52 0 0,-1 0 0 0 0,38 0 1607 0 0,-38-26 315 0 0,-9-60-485 0 0,3-45-1326 0 0,8 125-252 0 0,1 0 1 0 0,-1 0 0 0 0,1 1-1 0 0,0-1 1 0 0,0 0-1 0 0,0 1 1 0 0,1 0-1 0 0,0-1 1 0 0,0 2-1 0 0,0-1 1 0 0,1 0 0 0 0,0 1-1 0 0,0 0 1 0 0,1-1 134 0 0,21-14-4012 0 0,-1 3-4816 0 0,-15 11-2417 0 0</inkml:trace>
  <inkml:trace contextRef="#ctx0" brushRef="#br0" timeOffset="934.931">1206 718 1016 0 0,'0'0'1742'0'0,"0"0"-178"0"0,0 0-47 0 0,0 0 102 0 0,0 0 108 0 0,0 0-48 0 0,0 0-199 0 0,0 0-294 0 0,0 0-318 0 0,0 0-236 0 0,0 0-173 0 0,0 0-113 0 0,0 0-66 0 0,-21-7-69 0 0,-70-20-8 0 0,89 26-190 0 0,0 0 0 0 0,0 1 0 0 0,0-1 1 0 0,-1 1-1 0 0,1 0 0 0 0,0 0 0 0 0,0 0 1 0 0,0 0-1 0 0,-1 0 0 0 0,1 0 0 0 0,0 1 0 0 0,0-1 1 0 0,0 1-1 0 0,0-1 0 0 0,0 1 0 0 0,0 0 0 0 0,0 0 1 0 0,0 0-1 0 0,0 0 0 0 0,0 0 0 0 0,0 0 0 0 0,0 1 1 0 0,1-1-1 0 0,-1 1-13 0 0,-6 4 91 0 0,-19 16 68 0 0,1 2 0 0 0,1 1 1 0 0,1 1-1 0 0,2 1 0 0 0,0 0 0 0 0,2 2 0 0 0,1 1 1 0 0,-7 16-160 0 0,17-33 17 0 0,1 1 1 0 0,1 0-1 0 0,1 0 1 0 0,-1 0-1 0 0,2 1 1 0 0,0 0-1 0 0,1 0 1 0 0,1 0-1 0 0,0 1 1 0 0,1-1-1 0 0,0 1 1 0 0,2 0-1 0 0,-1-1 1 0 0,3 10-18 0 0,-2-22 34 0 0,1 1 0 0 0,0-1 0 0 0,1 1 0 0 0,-1-1 0 0 0,0 1 0 0 0,1-1 0 0 0,0 0 0 0 0,0 0 0 0 0,0 0-1 0 0,0 0 1 0 0,0 0 0 0 0,1 0 0 0 0,-1 0 0 0 0,1-1 0 0 0,0 0 0 0 0,0 1 0 0 0,0-1 0 0 0,0 0 0 0 0,0 0 0 0 0,0 0 0 0 0,1-1 0 0 0,-1 1 0 0 0,0-1 0 0 0,1 0 0 0 0,-1 0 0 0 0,1 0 0 0 0,0 0 0 0 0,1-1-34 0 0,107 3 1650 0 0,-78-10-1292 0 0,0-2 1 0 0,-1-1 0 0 0,-1-2-1 0 0,0-1 1 0 0,0-2 0 0 0,-2-1 0 0 0,0-1-1 0 0,-1-2 1 0 0,9-7-359 0 0,-25 17 72 0 0,0 0 0 0 0,0 0 0 0 0,-1-1-1 0 0,0-1 1 0 0,-1 0 0 0 0,-1-1 0 0 0,1 0-1 0 0,-2 0 1 0 0,0-1 0 0 0,0 0 0 0 0,-1-1 0 0 0,-1 0-1 0 0,0 0 1 0 0,-1-1 0 0 0,-1 0 0 0 0,0 0-1 0 0,-1 0 1 0 0,0 0 0 0 0,-1-1 0 0 0,-1 1 0 0 0,-1-1-1 0 0,0 0 1 0 0,-1-11-72 0 0,-4 18-174 0 0,1 0 1 0 0,-1 0-1 0 0,0 0 0 0 0,-1 1 0 0 0,0 0 1 0 0,0 0-1 0 0,-1 0 0 0 0,0 1 0 0 0,0-1 1 0 0,-1 1-1 0 0,0 1 0 0 0,0-1 0 0 0,0 1 0 0 0,-1 1 1 0 0,0-1-1 0 0,0 1 0 0 0,-1 1 0 0 0,1 0 1 0 0,-1 0-1 0 0,0 0 0 0 0,0 1 0 0 0,0 0 1 0 0,-1 1-1 0 0,1 0 0 0 0,-1 1 0 0 0,1 0 1 0 0,-10 0 173 0 0,-112-3-5640 0 0,46 18-3437 0 0,53-6 2549 0 0</inkml:trace>
  <inkml:trace contextRef="#ctx0" brushRef="#br0" timeOffset="1276.914">494 1024 3353 0 0,'0'0'2223'0'0,"0"0"-479"0"0,0 0-157 0 0,0 0 244 0 0,0 0 206 0 0,0 0-82 0 0,0 0-375 0 0,0 0-389 0 0,0 0-244 0 0,0 0-131 0 0,0 0-68 0 0,0 0-16 0 0,0 0-18 0 0,32 0-22 0 0,101 0-36 0 0,-61-2 90 0 0,-2-3 1 0 0,1-3-1 0 0,-1-3 0 0 0,20-8-746 0 0,20-3 348 0 0,489-111 117 0 0,-363 76-1602 0 0,-202 56-715 0 0,-22 1-1155 0 0,-11 14-9167 0 0,-1-10 3740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58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 7714 0 0,'0'0'1371'0'0,"0"0"-171"0"0,0 0 41 0 0,0 0 190 0 0,0 0 19 0 0,34 1-171 0 0,110 4-179 0 0,144-4 2712 0 0,153-45-2467 0 0,-131 7-3401 0 0,-260 34 32 0 0,3 0-6300 0 0,-33 2-1215 0 0</inkml:trace>
  <inkml:trace contextRef="#ctx0" brushRef="#br0" timeOffset="3207.885">505 324 0 0 0,'0'0'1024'0'0,"0"0"354"0"0,0 0 97 0 0,0 0 24 0 0,0 0 32 0 0,0 0-6 0 0,3-4-72 0 0,8-13-64 0 0,-8 12-136 0 0,-3 5-193 0 0,0 0-180 0 0,0 0-245 0 0,0 0-188 0 0,0 0-146 0 0,17 52 1521 0 0,80 245-790 0 0,-41-156-935 0 0,-31-61 26 0 0,-25-79-91 0 0,0-1-1 0 0,0 0-7 0 0,0 0-7 0 0,1-1 55 0 0,0 1 0 0 0,0-1 0 0 0,0 1 1 0 0,0-1-1 0 0,0 0 0 0 0,0 0 0 0 0,0 1 0 0 0,0-1 0 0 0,0 0 0 0 0,0 0 1 0 0,0 0-1 0 0,0 0 0 0 0,-1 0 0 0 0,1 0 0 0 0,0 0 0 0 0,-1-1 0 0 0,1 1 1 0 0,-1 0-1 0 0,1 0 0 0 0,-1 0 0 0 0,0-1 0 0 0,1 1 0 0 0,-1 0 0 0 0,0 0 0 0 0,0-1 1 0 0,0 1-1 0 0,0 0 0 0 0,0-1 0 0 0,0 1 0 0 0,0 0 0 0 0,-1 0 0 0 0,1-1 1 0 0,0 0-73 0 0,68-216 1208 0 0,26-27-1883 0 0,-48 144-841 0 0,-11 36-3221 0 0,-26 52 1354 0 0,-3 7-1493 0 0,-3-1-2554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8:55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2 140 0 0 0,'0'0'245'0'0,"0"0"182"0"0,0 0 56 0 0,-1 3 38 0 0,1 3-311 0 0,1-1-1 0 0,0 0 0 0 0,0 1 1 0 0,1-1-1 0 0,-1 0 0 0 0,1 0 1 0 0,0 0-1 0 0,1 0 0 0 0,-1 0 1 0 0,1-1-1 0 0,0 1 0 0 0,0-1 1 0 0,0 1-1 0 0,1-1 0 0 0,-1 0 1 0 0,1-1-1 0 0,0 1 0 0 0,0 0 1 0 0,1-1-1 0 0,-1 0 0 0 0,1 0 1 0 0,-1-1-1 0 0,6 3-209 0 0,-7-2 197 0 0,7 3 103 0 0,0 0-1 0 0,0-1 1 0 0,1 1-1 0 0,0-2 1 0 0,0 0-1 0 0,0 0 1 0 0,0-1-1 0 0,1 0 1 0 0,-1-1-1 0 0,1-1 1 0 0,0 1-1 0 0,-1-2 1 0 0,1 0-1 0 0,0 0 1 0 0,0-1-1 0 0,-1-1 1 0 0,8-1-300 0 0,15-4 530 0 0,0-2 0 0 0,-1-1 0 0 0,0-1 0 0 0,-1-2 0 0 0,11-7-530 0 0,-22 11 191 0 0,0-1 1 0 0,0-1 0 0 0,-1-1-1 0 0,-1-1 1 0 0,0-1-1 0 0,-1 0 1 0 0,0-1 0 0 0,-1-1-1 0 0,-1-1 1 0 0,-1 0-1 0 0,0-1 1 0 0,1-4-192 0 0,-8-10 1460 0 0,-8 31-1196 0 0,0 1-45 0 0,-36 60-803 0 0,13 2 802 0 0,3 1 0 0 0,3 0 1 0 0,3 1-1 0 0,3 1 0 0 0,2 1 0 0 0,1 58-218 0 0,-42 413 301 0 0,30-408-259 0 0,6-81 81 0 0,-4-49-1695 0 0,10-4-9100 0 0,8 4 3053 0 0</inkml:trace>
  <inkml:trace contextRef="#ctx0" brushRef="#br0" timeOffset="428.035">92 784 528 0 0,'0'0'947'0'0,"0"0"-116"0"0,0 0 16 0 0,0 0 210 0 0,35-9 258 0 0,112-33 119 0 0,135-27 4098 0 0,26 2-2706 0 0,-228 45-1778 0 0,-116 63 3682 0 0,4 64-5015 0 0,26-78 722 0 0,-11 101-1137 0 0,17-100-4477 0 0,0-1-4999 0 0,0-23 4982 0 0</inkml:trace>
  <inkml:trace contextRef="#ctx0" brushRef="#br0" timeOffset="901.775">1239 946 0 0 0,'0'0'555'0'0,"8"-19"668"0"0,26-60 244 0 0,-30 45 4742 0 0,-28 29-1674 0 0,-11 25-2494 0 0,23-9-1898 0 0,0-1-1 0 0,0 2 0 0 0,1 0 1 0 0,1 0-1 0 0,0 1 1 0 0,1 0-1 0 0,0 0 1 0 0,1 1-1 0 0,0 0 1 0 0,2 1-1 0 0,-1 0 1 0 0,2 0-1 0 0,0 0 1 0 0,1 1-1 0 0,0-1 0 0 0,1 1 1 0 0,0 6-143 0 0,3-19 2 0 0,-1 1 1 0 0,1-1-1 0 0,0 1 0 0 0,0-1 1 0 0,0 1-1 0 0,0-1 0 0 0,1 1 1 0 0,-1-1-1 0 0,1 0 0 0 0,0 1 1 0 0,0-1-1 0 0,0 0 0 0 0,0 1 1 0 0,1-1-1 0 0,-1 0 0 0 0,1 0 1 0 0,0 0-1 0 0,0 0 0 0 0,0-1 1 0 0,0 1-1 0 0,0 0 0 0 0,1-1 1 0 0,-1 1-1 0 0,1-1 0 0 0,0 0 1 0 0,-1 0-1 0 0,1 0 0 0 0,0 0 1 0 0,0-1-1 0 0,0 1 0 0 0,1-1 1 0 0,-1 0-1 0 0,0 0 0 0 0,1 0 1 0 0,-1 0-1 0 0,0 0 0 0 0,1-1 1 0 0,-1 1-1 0 0,1-1 0 0 0,-1 0-2 0 0,12-1 160 0 0,-1 0-1 0 0,1-1 0 0 0,-1 0 1 0 0,0-1-1 0 0,0-1 1 0 0,0 0-1 0 0,0-1 0 0 0,-1 0 1 0 0,1-1-1 0 0,-1-1 0 0 0,-1 0 1 0 0,0-1-1 0 0,0 0 0 0 0,0-1 1 0 0,-1 0-1 0 0,0-1 1 0 0,-1 0-1 0 0,0 0 0 0 0,0-1 1 0 0,-1-1-1 0 0,-1 0 0 0 0,0 0 1 0 0,-1 0-1 0 0,0-1 1 0 0,0 0-1 0 0,-2-1 0 0 0,0 1 1 0 0,0-1-1 0 0,-1 0 0 0 0,-1 0 1 0 0,0 0-1 0 0,0-15-159 0 0,-3 25-55 0 0,0 0 0 0 0,-1 0 0 0 0,0 0 0 0 0,1 1 0 0 0,-1-1-1 0 0,0 0 1 0 0,-1 1 0 0 0,1-1 0 0 0,-1 1 0 0 0,1-1 0 0 0,-1 1 0 0 0,0 0 0 0 0,-1-1 0 0 0,1 1 0 0 0,0 0 0 0 0,-1 1-1 0 0,0-1 1 0 0,1 0 0 0 0,-1 1 0 0 0,0-1 0 0 0,0 1 0 0 0,-1 0 0 0 0,1 0 0 0 0,0 0 0 0 0,-1 1 0 0 0,1-1 0 0 0,-1 1-1 0 0,-2-1 56 0 0,0 0-410 0 0,0 0 0 0 0,0 1 0 0 0,-1 0 0 0 0,1 0-1 0 0,0 0 1 0 0,-1 1 0 0 0,1 0 0 0 0,0 0-1 0 0,0 1 1 0 0,-1-1 0 0 0,1 1 0 0 0,0 1-1 0 0,0-1 1 0 0,0 1 0 0 0,0 0 0 0 0,0 1 0 0 0,-3 1 410 0 0,-41 30-8784 0 0,34-22 2439 0 0</inkml:trace>
  <inkml:trace contextRef="#ctx0" brushRef="#br0" timeOffset="1164.03">1616 1212 3361 0 0,'0'0'2628'0'0,"0"0"-241"0"0,0 0-49 0 0,0 0 36 0 0,0 0-147 0 0,0 0-320 0 0,0 0-394 0 0,0 0-357 0 0,0 0-257 0 0,0 0-180 0 0,0 0-109 0 0,0 0-79 0 0,9-32-65 0 0,27-98-62 0 0,3 45 188 0 0,-24 64-574 0 0,0 1 1 0 0,2 0-1 0 0,0 1 1 0 0,1 1-1 0 0,0 1 1 0 0,2 0-1 0 0,0 1 0 0 0,1 2 1 0 0,0 0-1 0 0,2 1 1 0 0,-1 1-1 0 0,13-4-18 0 0,-34 16-84 0 0,0-1-1 0 0,0 1 1 0 0,0-1-1 0 0,0 1 1 0 0,0-1-1 0 0,0 1 1 0 0,0 0-1 0 0,0-1 1 0 0,1 1-1 0 0,-1 0 1 0 0,0 0-1 0 0,0 0 1 0 0,0 0-1 0 0,0 0 1 0 0,1 0-1 0 0,-1 0 1 0 0,0 0-1 0 0,0 1 1 0 0,0-1-1 0 0,0 0 1 0 0,0 1 0 0 0,0-1-1 0 0,0 1 1 0 0,1-1-1 0 0,-1 1 1 0 0,0 0-1 0 0,-1-1 1 0 0,1 1-1 0 0,0 0 1 0 0,0 0-1 0 0,0-1 1 0 0,0 1-1 0 0,-1 0 1 0 0,1 0-1 0 0,0 0 1 0 0,0 1 84 0 0,9 26-8164 0 0,-8-23 5846 0 0,0 7-8492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2:16.60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161 929 1816 0 0,'0'0'2753'0'0,"0"0"-802"0"0,0 0-423 0 0,0 0 63 0 0,0 0 192 0 0,0 0 78 0 0,0 0-215 0 0,0 0-408 0 0,0 0-403 0 0,0 0-332 0 0,0 0-214 0 0,-3-2-115 0 0,-6-3 5 0 0,21 18 168 0 0,5 7 19 0 0,94 182 674 0 0,-93-163-1778 0 0,-1 1 0 0 0,-2 1 0 0 0,-2 1 0 0 0,7 38 738 0 0,-16-42-4250 0 0,-2-1-7417 0 0,-2-30 10636 0 0</inkml:trace>
  <inkml:trace contextRef="#ctx0" brushRef="#br0" timeOffset="428.123">0 947 0 0 0,'0'0'272'0'0,"0"0"550"0"0,0 0 68 0 0,0 0 156 0 0,0 0 270 0 0,0 0 137 0 0,0 0-93 0 0,0 0-227 0 0,0 0-200 0 0,0 0-92 0 0,22-32-83 0 0,71-102-76 0 0,-25 69 211 0 0,-53 57-727 0 0,2-2-24 0 0,1 0-1 0 0,1 1 0 0 0,0 1 0 0 0,0 1 1 0 0,0 1-1 0 0,1 0 0 0 0,0 1 0 0 0,0 2 0 0 0,0 0 1 0 0,13 0-142 0 0,-30 3 13 0 0,0 0 0 0 0,0 0 1 0 0,0 1-1 0 0,1 0 0 0 0,-1-1 1 0 0,0 1-1 0 0,0 0 0 0 0,0 1 1 0 0,-1-1-1 0 0,1 0 0 0 0,0 1 1 0 0,0 0-1 0 0,-1-1 0 0 0,1 1 1 0 0,-1 0-1 0 0,1 0 0 0 0,-1 1 1 0 0,0-1-1 0 0,0 0 0 0 0,0 1 1 0 0,0-1-1 0 0,-1 1 0 0 0,1 0 1 0 0,0-1-1 0 0,-1 1 0 0 0,0 0 1 0 0,0 0-1 0 0,0 0 0 0 0,0 0 1 0 0,0 0-1 0 0,-1 0 0 0 0,1 0 1 0 0,-1 1-1 0 0,0-1 0 0 0,0 0 1 0 0,0 3-14 0 0,-17 118 569 0 0,11-107-685 0 0,0-1-1 0 0,0 0 0 0 0,-2 0 1 0 0,0-1-1 0 0,0 0 0 0 0,-2 0 1 0 0,0-1-1 0 0,0 0 0 0 0,-1-1 1 0 0,-1 0-1 0 0,0-1 1 0 0,-1 0-1 0 0,-4 2 117 0 0,-1-8-2051 0 0,12-5-1240 0 0,-1-1-3760 0 0,7 0 5933 0 0</inkml:trace>
  <inkml:trace contextRef="#ctx0" brushRef="#br0" timeOffset="679.51">624 907 5081 0 0,'0'0'1482'0'0,"0"0"-297"0"0,0 0-110 0 0,0 0 29 0 0,0 0-73 0 0,0 0-244 0 0,0 0-311 0 0,0 0-228 0 0,-16 31-136 0 0,-47 98-78 0 0,46-67-46 0 0,18-53-4 0 0,0-5-5 0 0,-1 0 0 0 0,0-1 0 0 0,1 1 0 0 0,0 0 0 0 0,0 0 0 0 0,0-1 0 0 0,1 1 0 0 0,-1-1 0 0 0,1 1 0 0 0,0-1 0 0 0,-1 1 0 0 0,2-1 1 0 0,-1 0-1 0 0,0 0 0 0 0,1 0 0 0 0,-1 0 0 0 0,1-1 0 0 0,0 1 0 0 0,0-1 0 0 0,0 1 0 0 0,0-1 0 0 0,0 0 0 0 0,1 0 0 0 0,-1 0 0 0 0,1-1 0 0 0,-1 1 0 0 0,1-1 1 0 0,0 0-1 0 0,-1 0 0 0 0,1 0 0 0 0,0-1 0 0 0,0 1 0 0 0,0-1 21 0 0,1 0 94 0 0,0 0-1 0 0,-1 0 1 0 0,1-1 0 0 0,-1 1-1 0 0,1-1 1 0 0,-1 0 0 0 0,1-1-1 0 0,-1 1 1 0 0,0-1 0 0 0,1 0-1 0 0,-1 0 1 0 0,0 0 0 0 0,0 0-1 0 0,-1-1 1 0 0,1 0 0 0 0,0 0 0 0 0,-1 0-1 0 0,1 0 1 0 0,-1 0 0 0 0,2-4-94 0 0,4-4 390 0 0,0-1 1 0 0,-1 0 0 0 0,-1 0 0 0 0,0 0 0 0 0,-1-1 0 0 0,0 0-1 0 0,-1-1 1 0 0,0 1 0 0 0,-1-1 0 0 0,-1 0 0 0 0,0 0 0 0 0,-1 0 0 0 0,-1 0-1 0 0,0-1 1 0 0,-1-8-391 0 0,0 18 45 0 0,-1 0 1 0 0,0 0-1 0 0,0 0 0 0 0,0 0 0 0 0,-1 0 1 0 0,1 0-1 0 0,-1 0 0 0 0,0 1 0 0 0,-1-1 1 0 0,1 1-1 0 0,-1-1 0 0 0,0 1 0 0 0,0 0 1 0 0,0 0-1 0 0,-1 0 0 0 0,1 1 0 0 0,-1-1 1 0 0,-2-1-46 0 0,3 3-112 0 0,1 0 1 0 0,0 1 0 0 0,-1-1 0 0 0,1 1-1 0 0,-1 0 1 0 0,0 0 0 0 0,1 0 0 0 0,-1 0-1 0 0,0 0 1 0 0,0 0 0 0 0,0 1 0 0 0,0-1-1 0 0,1 1 1 0 0,-1 0 0 0 0,0 0 0 0 0,0 0 0 0 0,0 0-1 0 0,0 0 1 0 0,0 1 0 0 0,0-1 0 0 0,-2 2 111 0 0,-11 10-3700 0 0,8 0-3147 0 0,4-5-717 0 0</inkml:trace>
  <inkml:trace contextRef="#ctx0" brushRef="#br0" timeOffset="992.263">934 833 9298 0 0,'0'0'1662'0'0,"0"0"-467"0"0,0 0-141 0 0,0 0 5 0 0,0 0-94 0 0,0 0-243 0 0,0 0-295 0 0,0 0-181 0 0,0 0-66 0 0,0 0-32 0 0,0 0-36 0 0,0 0-14 0 0,0 0-23 0 0,4 17-20 0 0,17 80-14 0 0,-5-61-609 0 0,-11-30-3461 0 0,1-4-3949 0 0,-5-2 3216 0 0</inkml:trace>
  <inkml:trace contextRef="#ctx0" brushRef="#br0" timeOffset="1198.756">739 542 0 0 0,'0'0'0'0'0,"0"0"0"0"0,0 0 0 0 0,0 0 0 0 0</inkml:trace>
  <inkml:trace contextRef="#ctx0" brushRef="#br0" timeOffset="1665.96">1136 877 3113 0 0,'0'0'1453'0'0,"0"0"-71"0"0,0 0 282 0 0,0 0 267 0 0,0 0-22 0 0,0 0-329 0 0,0 0-406 0 0,0 0-279 0 0,0 0-157 0 0,0 0-119 0 0,0 0-103 0 0,0 0-81 0 0,0 0-62 0 0,2-30-38 0 0,7-134 200 0 0,3 97-130 0 0,-11 68-475 0 0,1-1 0 0 0,-1 1-1 0 0,1-1 1 0 0,-1 1-1 0 0,1 0 1 0 0,-1-1-1 0 0,0 1 1 0 0,1 0-1 0 0,-1 0 1 0 0,0 0 0 0 0,0 0-1 0 0,0 0 1 0 0,1 0-1 0 0,-1 1 1 0 0,-1-1-1 0 0,1 0 1 0 0,0 0-1 0 0,0 1 1 0 0,0-1 0 0 0,-1 1-1 0 0,1-1 1 0 0,0 1-1 0 0,-1-1 1 0 0,1 1-1 0 0,-1-1 1 0 0,0 1-1 0 0,0-1 1 0 0,1 1 70 0 0,0 3-8 0 0,1 1 0 0 0,0-1 0 0 0,0 0 0 0 0,0 1 0 0 0,1-1 1 0 0,0 0-1 0 0,0-1 0 0 0,0 1 0 0 0,0 0 0 0 0,1-1 0 0 0,0 0 0 0 0,0 0 0 0 0,0 0 0 0 0,0 0 0 0 0,1-1 1 0 0,-1 1-1 0 0,1-1 0 0 0,0 0 0 0 0,0-1 0 0 0,0 1 0 0 0,1-1 0 0 0,-1 0 0 0 0,0 0 0 0 0,1-1 0 0 0,-1 0 1 0 0,1 0-1 0 0,1 0 8 0 0,-5-3 174 0 0,1 0 0 0 0,-1 0 0 0 0,0 0 0 0 0,0 0 0 0 0,-1 0 0 0 0,1-1 0 0 0,0 1 0 0 0,-1 0 0 0 0,1-1 0 0 0,-1 0 0 0 0,0 1 0 0 0,0-1 0 0 0,0 0 0 0 0,0 0 0 0 0,0 0 0 0 0,-1 1 0 0 0,1-1 0 0 0,-1 0 0 0 0,0-1-174 0 0,12-102 2074 0 0,-2 12-4067 0 0,5 33-9431 0 0,-14 57 2589 0 0</inkml:trace>
  <inkml:trace contextRef="#ctx0" brushRef="#br0" timeOffset="1977.504">1477 1 3361 0 0,'0'0'2815'0'0,"0"0"-1340"0"0,0 0-496 0 0,0 0 157 0 0,0 0 206 0 0,0 0 77 0 0,0 0-152 0 0,0 0-287 0 0,0 0-191 0 0,0 0-102 0 0,0 0-71 0 0,0 0-92 0 0,6 19-82 0 0,33 92 187 0 0,94 157-206 0 0,-107-194-3086 0 0,-23-58-2578 0 0,-2 1-4357 0 0,-1-14 8216 0 0</inkml:trace>
  <inkml:trace contextRef="#ctx0" brushRef="#br0" timeOffset="2184.358">1376 244 4185 0 0,'0'0'1319'0'0,"0"0"-283"0"0,0 0-14 0 0,0 0 65 0 0,0 0-51 0 0,0 0-159 0 0,0 0-186 0 0,0 0-164 0 0,30-13-104 0 0,97-40-105 0 0,-36 11 480 0 0,-53 24-2812 0 0,-8 7-4666 0 0,-24 8 2055 0 0</inkml:trace>
  <inkml:trace contextRef="#ctx0" brushRef="#br0" timeOffset="2551.562">847 251 10570 0 0,'0'0'2305'0'0,"0"0"-428"0"0,0 0-144 0 0,0 0-34 0 0,0 0-177 0 0,0 0-362 0 0,0 0-381 0 0,0 0-286 0 0,0 0-160 0 0,0 0-67 0 0,0 0-95 0 0,0 0-67 0 0,0 0-60 0 0,0 0-72 0 0,0 0-68 0 0,0 0-99 0 0,15 5-3667 0 0,-5-2-4553 0 0,-5-3-2045 0 0</inkml:trace>
  <inkml:trace contextRef="#ctx0" brushRef="#br0" timeOffset="3174.505">1173 1264 10538 0 0,'0'0'1337'0'0,"0"0"-571"0"0,0 0-215 0 0,0 0 89 0 0,0 0 152 0 0,0 0 62 0 0,0 0-102 0 0,0 0-154 0 0,0 0-101 0 0,0 0-38 0 0,0 0 10 0 0,0 0 6 0 0,0 0-24 0 0,8 33-55 0 0,24 104-77 0 0,34 64 470 0 0,-23-70-127 0 0,-22-67-1957 0 0,0-1-5479 0 0,-19-56-1870 0 0,-2-6 4012 0 0</inkml:trace>
  <inkml:trace contextRef="#ctx0" brushRef="#br0" timeOffset="3591.827">1052 1278 4137 0 0,'0'0'1181'0'0,"0"0"-254"0"0,0 0 18 0 0,0 0 169 0 0,0 0 68 0 0,0 0-155 0 0,0 0-298 0 0,0 0-239 0 0,0 0-147 0 0,0 0-95 0 0,0 0-48 0 0,0 0-10 0 0,35-27 1 0 0,111-85 25 0 0,-143 109-195 0 0,-1 0-1 0 0,1 0 1 0 0,1 0-1 0 0,-1 1 1 0 0,0-1 0 0 0,1 1-1 0 0,-1 0 1 0 0,1 0-1 0 0,-1 0 1 0 0,1 0-1 0 0,0 0 1 0 0,0 1 0 0 0,0 0-1 0 0,0 0 1 0 0,0 0-1 0 0,0 0 1 0 0,0 1-1 0 0,1-1 1 0 0,1 1-21 0 0,7 1 109 0 0,3-1 60 0 0,-10-1-125 0 0,0 0-1 0 0,0 0 1 0 0,0 0 0 0 0,0 1-1 0 0,1 0 1 0 0,-1 0 0 0 0,0 0-1 0 0,0 1 1 0 0,0 0 0 0 0,0 0-1 0 0,0 1 1 0 0,0 0 0 0 0,-1 0-1 0 0,1 0 1 0 0,0 0 0 0 0,-1 1-1 0 0,0 0 1 0 0,1 0 0 0 0,-1 1-1 0 0,0-1 1 0 0,-1 1 0 0 0,1 0-1 0 0,-1 0 1 0 0,0 1 0 0 0,0 0-1 0 0,0-1 1 0 0,0 1 0 0 0,-1 0-1 0 0,0 1-43 0 0,0 3 114 0 0,0 1-1 0 0,-1 0 1 0 0,0 1 0 0 0,0-1-1 0 0,-1 0 1 0 0,-1 0 0 0 0,0 1-1 0 0,0-1 1 0 0,-1 0-1 0 0,0 1 1 0 0,-1-1 0 0 0,0 0-1 0 0,-1 0 1 0 0,0 0 0 0 0,0-1-1 0 0,-1 1 1 0 0,0-1-1 0 0,-1 1 1 0 0,0-2 0 0 0,-5 8-114 0 0,-4 7-51 0 0,-1-1 1 0 0,-1 0 0 0 0,-1-1 0 0 0,-1-1 0 0 0,-1 0-1 0 0,-17 13 51 0 0,-2-8-2204 0 0,10-14-7168 0 0,21-10 3922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  <inkml:brush xml:id="br3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2" timeOffset="41305.342">3954 4477 0 0 0,'0'0'576'0'0,"0"0"328"0"0,0 0 113 0 0,0-3-4 0 0,0-5 203 0 0,-7-3 11172 0 0,-4 22-12296 0 0,-91 132 950 0 0,20-26-634 0 0,0 17-193 0 0,-12 23-15 0 0,-17-21 69 0 0,34-42-140 0 0,-49 81-102 0 0,53-79-19 0 0,39-48 22 0 0,-59 74 56 0 0,24-48 4 0 0,18-16-28 0 0,-30 56-66 0 0,38-65 50 0 0,11-4 22 0 0,15-20-42 0 0,0-3 296 0 0,8-11-453 0 0,29-33-7240 0 0,-14 14 1870 0 0,1 1-1726 0 0</inkml:trace>
  <inkml:trace contextRef="#ctx0" brushRef="#br2" timeOffset="42379.415">3925 4488 0 0 0,'0'0'984'0'0,"-4"7"7505"0"0,-1-7-7610 0 0,-57 0 6064 0 0,-79-25-3687 0 0,57-2-1412 0 0,81 26-1677 0 0,-1 0-196 0 0,21 15-222 0 0,28 42 245 0 0,-3 2 1 0 0,-2 3-1 0 0,10 23 6 0 0,8 77 20 0 0,-42-92 17 0 0,-12-62 239 0 0,-2-19 535 0 0,-1-19-280 0 0,-1 22-506 0 0,17-192 393 0 0,-6 153-1334 0 0,18-61 1305 0 0,-15 75-5505 0 0,3 1-5445 0 0,-13 28 2382 0 0</inkml:trace>
  <inkml:trace contextRef="#ctx0" brushRef="#br3" timeOffset="107963.067">2520 5905 0 0 0,'0'0'760'0'0,"0"0"406"0"0,0 0 223 0 0,0 0 236 0 0,0 0 216 0 0,0 0 23 0 0,0 0-191 0 0,0 0-254 0 0,0 0-248 0 0,0 0-213 0 0,-2-1-122 0 0,37-5 4200 0 0,30 15-3465 0 0,-49 1-1421 0 0,-1 1 0 0 0,0 0 0 0 0,-1 2 0 0 0,-1-1 1 0 0,1 2-1 0 0,-2 0 0 0 0,0 0 0 0 0,-1 1 1 0 0,0 1-1 0 0,-1-1 0 0 0,-1 3-150 0 0,49 63 385 0 0,42 27-49 0 0,-88-97-298 0 0,39 18 206 0 0,-50-29-216 0 0,-1 0 17 0 0,0 0 23 0 0,0 0-48 0 0,-8-36-3822 0 0,5 27-274 0 0,0-1-3520 0 0,2 6-1055 0 0</inkml:trace>
  <inkml:trace contextRef="#ctx0" brushRef="#br3" timeOffset="108498.71">3168 5905 0 0 0,'0'0'1720'0'0,"0"0"170"0"0,0 0-96 0 0,0 0-287 0 0,0 0-291 0 0,0 0-201 0 0,0 0-91 0 0,0 0-41 0 0,0 0 1 0 0,-1-4-13 0 0,-4-13-55 0 0,-3 12 3617 0 0,-10 9-3370 0 0,17-3-660 0 0,-87 47 1133 0 0,-221 109-101 0 0,-4-44-323 0 0,279-97-940 0 0,34-16-213 0 0,0 0-26 0 0,6 18-1272 0 0,17-14-2720 0 0,-8-4-4393 0 0,-13 0 7076 0 0,2 0-6964 0 0</inkml:trace>
  <inkml:trace contextRef="#ctx0" brushRef="#br3" timeOffset="115657.36">2294 6402 0 0 0,'0'0'891'0'0,"0"0"10"0"0,0 0-150 0 0,0 0-195 0 0,0 0-160 0 0,0 0-65 0 0,-23 13 7 0 0,-107 56 496 0 0,-71 49 3123 0 0,-308 194 2133 0 0,256-165-5112 0 0,202-110-891 0 0,52-36-94 0 0,0 1-1 0 0,-1-1 1 0 0,1 0-1 0 0,0 0 1 0 0,-1 0-1 0 0,1 0 1 0 0,0-1-1 0 0,0 1 1 0 0,0 0-1 0 0,0 0 1 0 0,0 0-1 0 0,0-1 1 0 0,0 1-1 0 0,0 0 1 0 0,0-1-1 0 0,0 1 1 0 0,1-1-1 0 0,-1 0 1 0 0,0 1-1 0 0,0-1 1 0 0,0 0-1 0 0,1 0 1 0 0,-1 1-1 0 0,0-1 1 0 0,0 0-1 0 0,1 0 1 0 0,-1 0-1 0 0,0-1 1 0 0,0 1-1 0 0,1 0 1 0 0,-1 0-1 0 0,1-1 8 0 0,40-1 227 0 0,-1-2 0 0 0,1-2 0 0 0,-1-2 0 0 0,0-2 0 0 0,18-7-227 0 0,206-27 297 0 0,-185 35-257 0 0,-26 2-274 0 0,-61 29 156 0 0,-170 126 221 0 0,142-119-239 0 0,-1-2 0 0 0,0-1 0 0 0,-2-2 0 0 0,-21 9 96 0 0,-19 13-256 0 0,-439 270 300 0 0,-109 44 2190 0 0,407-224-974 0 0,265-143-2238 0 0,28-26-1283 0 0,-31 0-7413 0 0,-33 25 2516 0 0</inkml:trace>
  <inkml:trace contextRef="#ctx0" brushRef="#br3" timeOffset="116660.136">2130 6439 0 0 0,'0'0'200'0'0,"0"0"631"0"0,0 0 258 0 0,0 0 100 0 0,-4 0 3931 0 0,-14 0-937 0 0,-2 0-1399 0 0,-29 0 1357 0 0,40 0-3907 0 0,0-1-1 0 0,0 0 1 0 0,1 0-1 0 0,-1-1 1 0 0,1 0-1 0 0,-1-1 1 0 0,1 0-1 0 0,0 0 1 0 0,0-1 0 0 0,0 0-1 0 0,-7-4-233 0 0,-27-18 739 0 0,41 26-748 0 0,0 1-1 0 0,0 0 1 0 0,0-1 0 0 0,-1 1 0 0 0,1 0-1 0 0,0 0 1 0 0,0 0 0 0 0,0-1 0 0 0,0 1-1 0 0,0 0 1 0 0,1 0 0 0 0,-1 0 0 0 0,0 1-1 0 0,0-1 1 0 0,1 0 0 0 0,-1 0 0 0 0,1 0-1 0 0,-1 0 1 0 0,1 1 0 0 0,-1-1 0 0 0,1 0-1 0 0,0 1 1 0 0,-1-1 0 0 0,1 0 0 0 0,0 1-1 0 0,0-1 1 0 0,0 0 0 0 0,0 1 0 0 0,0-1-1 0 0,1 0 1 0 0,-1 0 0 0 0,0 1 0 0 0,1-1-1 0 0,-1 0 1 0 0,0 1 0 0 0,1-1 0 0 0,0 1 9 0 0,-1 3 4 0 0,0-1-8 0 0,-1 18-11 0 0,1-1 0 0 0,1 1 0 0 0,1-1 0 0 0,1 0-1 0 0,1 1 1 0 0,0-1 0 0 0,7 16 15 0 0,1-7-14 0 0,-2 2 1 0 0,-1-1-1 0 0,-1 1 1 0 0,-2 1-1 0 0,-1-1 1 0 0,-2 1-1 0 0,-1 12 14 0 0,-14-8 5 0 0,11-34 13 0 0,1-2 0 0 0,0-1 13 0 0,0 0 4 0 0,0 0-7 0 0,0 0 26 0 0,0 0 4 0 0,0 0 0 0 0,0 0 11 0 0,30-63 395 0 0,169-260 164 0 0,-119 197-2497 0 0,-63 106-776 0 0,-2 8-6123 0 0,-6 7-1718 0 0</inkml:trace>
  <inkml:trace contextRef="#ctx0" brushRef="#br2" timeOffset="147885.516">3958 4477 0 0 0,'86'10'536'0'0,"35"9"4404"0"0,91 14-911 0 0,122 19-1370 0 0,139 36-1667 0 0,-182-29-820 0 0,21-14-150 0 0,-162-15-14 0 0,39 6 93 0 0,71-33 119 0 0,-221 15-241 0 0,-16-14 130 0 0,-28 4 2022 0 0,-65-23-1175 0 0,6-29 90 0 0,-20-33 430 0 0,80 72-1399 0 0,-1 1 0 0 0,1 1 0 0 0,-1-1 0 0 0,0 1 1 0 0,0 0-1 0 0,-1 0 0 0 0,1 0 0 0 0,-1 0 0 0 0,1 1 0 0 0,-1 0 0 0 0,0 1 0 0 0,0-1 0 0 0,0 1 0 0 0,0 0 0 0 0,-5 0-77 0 0,11 1-86 0 0,-2 22-156 0 0,3 20 178 0 0,-14 127-37 0 0,-39-23-132 0 0,-1-69 217 0 0,53-77 15 0 0,0 0 0 0 0,0-1 0 0 0,0 1 0 0 0,0 0 0 0 0,1 0 0 0 0,-1-1 0 0 0,0 1 0 0 0,0 0 0 0 0,1 0 0 0 0,-1 0 0 0 0,0 0 0 0 0,0-1 0 0 0,1 1 0 0 0,-1 0 0 0 0,0 0 0 0 0,0 0 0 0 0,1 0 0 0 0,-1 0 0 0 0,0 0 0 0 0,0 0 0 0 0,1 0 0 0 0,-1 0 0 0 0,0 0 0 0 0,1 0 0 0 0,-1 0 1 0 0,0 0-1 0 0,1 0 0 0 0,-1 0 0 0 0,0 0 0 0 0,0 0 0 0 0,1 0 0 0 0,-1 0 0 0 0,0 0 0 0 0,0 0 0 0 0,1 0 0 0 0,-1 0 0 0 0,0 1 0 0 0,0-1 0 0 0,1 0 0 0 0,-1 0 0 0 0,0 0 0 0 0,0 1 0 0 0,1-1 0 0 0,-1 0 0 0 0,0 0 0 0 0,0 0 0 0 0,0 1 0 0 0,0-1 0 0 0,1 0 0 0 0,-1 0 0 0 0,0 1 0 0 0,0-1 1 0 0,0 0-1 0 0,0 1 0 0 0,0-1 0 0 0,0 0 0 0 0,0 0 0 0 0,0 1 0 0 0,0-1 0 0 0,0 0 0 0 0,0 1 1 0 0,179-90 232 0 0,-39 9-85 0 0,-132 74-321 0 0,0-1 383 0 0,-6-1-5778 0 0,-2 7-77 0 0,0 1-3284 0 0</inkml:trace>
  <inkml:trace contextRef="#ctx0" brushRef="#br2" timeOffset="169861.261">3222 6042 0 0 0,'0'0'0'0'0,"0"0"0"0"0,0 0 0 0 0,0 0 0 0 0,0 0 0 0 0,0 0 0 0 0,0 0 0 0 0</inkml:trace>
  <inkml:trace contextRef="#ctx0" brushRef="#br3" timeOffset="171556.221">3325 5927 0 0 0,'0'0'0'0'0,"0"0"0"0"0,0 0 0 0 0,0 0 0 0 0,0 0 0 0 0,0 0 0 0 0,0 0 0 0 0,0 0 0 0 0,0 0 0 0 0,0 0 0 0 0,0 0 0 0 0</inkml:trace>
  <inkml:trace contextRef="#ctx0" brushRef="#br3" timeOffset="173846.27">3069 6053 0 0 0,'-70'7'0'0'0,"-11"-3"0"0"0,7 36 0 0 0,13-11 0 0 0,66-30 8691 0 0,11-2-3368 0 0,32-6-2581 0 0,235-59 1877 0 0,143-64-2797 0 0,-180 62-1173 0 0,72-19 52 0 0,-129 38-516 0 0,150-59 87 0 0,-29 0 125 0 0,-104 51-283 0 0,-25-11 18 0 0,-93 47-68 0 0,5-2-13 0 0,24-16-50 0 0,87-25 63 0 0,-100 30-7 0 0,-46 25-5 0 0,-28 3-70 0 0,34-18 28 0 0,-49 24 119 0 0,-29 4 256 0 0,-169-13-505 0 0,96-7 70 0 0,-12-8 104 0 0,4 4-82 0 0,94 22 9 0 0,-2 29-551 0 0,19 70 346 0 0,-3-26 157 0 0,-3 1 0 0 0,-3-1 0 0 0,-4 1-1 0 0,-4 48 68 0 0,1-63-27 0 0,0-59 42 0 0,12-59 707 0 0,53-29-682 0 0,95-121 97 0 0,-83 113 2 0 0,-73 117-4225 0 0,-9 5-3404 0 0,1-12 422 0 0,0-6-530 0 0</inkml:trace>
  <inkml:trace contextRef="#ctx0" brushRef="#br3" timeOffset="177271.947">4247 5206 0 0 0,'0'0'213'0'0,"0"0"701"0"0,0 0 61 0 0,0 0-107 0 0,0 0-49 0 0,4 15-18 0 0,24 107 2992 0 0,-1-24 1419 0 0,-25-91 573 0 0,-6-15-2698 0 0,-1 2-4037 0 0,-14-37 1770 0 0,17-57-255 0 0,4 85-556 0 0,1 0-1 0 0,0 1 1 0 0,1-1-1 0 0,0 1 1 0 0,1 0-1 0 0,1 1 1 0 0,0-1-1 0 0,1 1 1 0 0,1 0-1 0 0,0 1 1 0 0,0 0-1 0 0,1 0 1 0 0,8-8-9 0 0,45-34-73 0 0,-60 53 64 0 0,0-1 0 0 0,0 1 0 0 0,-1 1 0 0 0,1-1 0 0 0,0 0 1 0 0,0 0-1 0 0,1 1 0 0 0,-1-1 0 0 0,0 1 0 0 0,0-1 1 0 0,0 1-1 0 0,0 0 0 0 0,0 0 0 0 0,1 0 0 0 0,-1 0 0 0 0,0 0 1 0 0,0 1-1 0 0,0-1 0 0 0,0 1 0 0 0,0-1 0 0 0,0 1 1 0 0,0 0-1 0 0,0 0 0 0 0,0 0 0 0 0,0 0 0 0 0,0 0 0 0 0,0 0 1 0 0,-1 0-1 0 0,1 1 0 0 0,0-1 0 0 0,0 2 9 0 0,0-1-46 0 0,-1 1 0 0 0,0 0-1 0 0,0-1 1 0 0,0 1 0 0 0,0 0 0 0 0,0 0-1 0 0,-1 0 1 0 0,1 0 0 0 0,-1 0-1 0 0,1 0 1 0 0,-1 0 0 0 0,0 0 0 0 0,-1 0-1 0 0,1 0 1 0 0,0 0 0 0 0,-1 0 0 0 0,1 0-1 0 0,-1-1 1 0 0,0 1 0 0 0,0 0 0 0 0,0 0-1 0 0,-1 0 1 0 0,0 0 46 0 0,-16 35-5573 0 0,16-32 2621 0 0,2 1-5296 0 0,0-6 3419 0 0</inkml:trace>
  <inkml:trace contextRef="#ctx0" brushRef="#br3" timeOffset="177688.223">4842 4760 1016 0 0,'0'0'1427'0'0,"0"0"50"0"0,0 0 206 0 0,0 0 260 0 0,0 0 102 0 0,0 0-224 0 0,0 0-425 0 0,0 0-388 0 0,0 0-262 0 0,0 0-150 0 0,0 0-47 0 0,0 0-15 0 0,0 0-50 0 0,-6 13-51 0 0,-45 100 1044 0 0,42-91-1227 0 0,3-7 929 0 0,2-6-3231 0 0,1-1-2825 0 0,-1 0-3921 0 0,4-8 4461 0 0</inkml:trace>
  <inkml:trace contextRef="#ctx0" brushRef="#br3" timeOffset="178376.765">4076 4963 0 0 0,'0'0'305'0'0,"0"0"925"0"0,0 0 181 0 0,0 0-87 0 0,0 0-97 0 0,0 0-56 0 0,0 0-32 0 0,0 0-17 0 0,0 0-22 0 0,10-8-65 0 0,31-22-67 0 0,65-2 3645 0 0,-35 13-3440 0 0,-52 10-799 0 0,-16 4 2190 0 0,-3 5-2513 0 0,-24-30 527 0 0,-60-58-2355 0 0,80 79-1200 0 0,2 4-2025 0 0,2 1-5931 0 0</inkml:trace>
  <inkml:trace contextRef="#ctx0" brushRef="#br1" timeOffset="191880.192">2520 3910 3129 0 0,'0'0'-3129'0'0</inkml:trace>
  <inkml:trace contextRef="#ctx0" brushRef="#br2" timeOffset="197694.487">3124 4591 0 0 0,'0'0'1040'0'0,"0"0"591"0"0,0 0 332 0 0,0 0 42 0 0,0 0-208 0 0,0 0-260 0 0,0 0-226 0 0,0 0-175 0 0,0 0-106 0 0,-3-6-102 0 0,-16-28 643 0 0,18 33-1464 0 0,0 1 1 0 0,-1-1-1 0 0,1 0 1 0 0,0 1 0 0 0,-1-1-1 0 0,1 1 1 0 0,-1-1-1 0 0,1 1 1 0 0,0 0-1 0 0,-1-1 1 0 0,1 1-1 0 0,-1 0 1 0 0,1 0 0 0 0,-1 0-1 0 0,1 0 1 0 0,-1 1-1 0 0,1-1 1 0 0,0 0-1 0 0,-1 0 1 0 0,1 1 0 0 0,-1-1-1 0 0,1 1 1 0 0,0-1-1 0 0,-1 1 1 0 0,1 0-1 0 0,0 0 1 0 0,0-1-1 0 0,-1 1 1 0 0,1 0 0 0 0,0 0-1 0 0,0 0 1 0 0,0 0-1 0 0,0 0 1 0 0,0 1-1 0 0,0-1 1 0 0,1 0 0 0 0,-2 1-108 0 0,-35 49-363 0 0,25-33 351 0 0,5-7 5 0 0,0-1-1 0 0,0 1 0 0 0,1 0 0 0 0,1 0 1 0 0,0 0-1 0 0,0 1 0 0 0,1 0 0 0 0,1 0 1 0 0,0 0-1 0 0,0 0 0 0 0,1 1 0 0 0,1 3 8 0 0,1-13-1 0 0,-1 0-10 0 0,0 1 0 0 0,1-1-1 0 0,0 1 1 0 0,0-1 0 0 0,0 1 0 0 0,0-1 0 0 0,0 1 0 0 0,1-1 0 0 0,-1 1 0 0 0,1-1-1 0 0,0 1 1 0 0,0-1 0 0 0,1 0 0 0 0,-1 0 0 0 0,1 1 0 0 0,-1-1 0 0 0,1 0 0 0 0,0 0 0 0 0,0 0-1 0 0,0-1 1 0 0,1 1 0 0 0,-1-1 0 0 0,1 1 0 0 0,-1-1 0 0 0,1 0 0 0 0,1 1 11 0 0,-1-1 29 0 0,1 0 0 0 0,0-1 0 0 0,0 0 0 0 0,0 1 0 0 0,0-1 0 0 0,0-1 0 0 0,0 1 0 0 0,0-1 0 0 0,0 1 0 0 0,0-1 0 0 0,0 0 0 0 0,0-1 0 0 0,0 1 0 0 0,0-1 1 0 0,1 1-1 0 0,-2-1 0 0 0,1-1 0 0 0,0 1 0 0 0,0 0 0 0 0,0-1 0 0 0,0 0 0 0 0,-1 0 0 0 0,1 0 0 0 0,-1 0 0 0 0,0-1 0 0 0,1 1 0 0 0,-1-1-29 0 0,75-89 842 0 0,-68 78-824 0 0,71-157 401 0 0,-72 147-450 0 0,-1 0 1 0 0,-1-1-1 0 0,-1 0 1 0 0,-1 0-1 0 0,-1-1 1 0 0,-1 1-1 0 0,-1-1 1 0 0,-2-15 30 0 0,0 31-109 0 0,-1 1 0 0 0,0 0 1 0 0,0 0-1 0 0,-1 0 0 0 0,0 0 0 0 0,0 0 1 0 0,-1 0-1 0 0,0 0 0 0 0,-1 1 1 0 0,0 0-1 0 0,-1-1 0 0 0,1 2 0 0 0,-1-1 1 0 0,-1 0-1 0 0,0 1 0 0 0,0 0 0 0 0,-4-3 109 0 0,8 8-66 0 0,0 1 0 0 0,-1-1 0 0 0,0 1 0 0 0,1 0 0 0 0,-1 0-1 0 0,1 0 1 0 0,-1 1 0 0 0,0-1 0 0 0,0 0 0 0 0,1 1 0 0 0,-1 0-1 0 0,0 0 1 0 0,0 0 0 0 0,0 0 0 0 0,1 0 0 0 0,-1 0 0 0 0,0 1-1 0 0,0 0 1 0 0,1-1 0 0 0,-1 1 0 0 0,0 0 0 0 0,1 0 0 0 0,-1 0-1 0 0,1 1 1 0 0,-1-1 0 0 0,1 0 0 0 0,0 1 0 0 0,-1 0 0 0 0,1 0-1 0 0,-1 0 67 0 0,-59 63-547 0 0,59-60 576 0 0,0 1-1 0 0,1 0 1 0 0,0-1 0 0 0,0 1-1 0 0,0 0 1 0 0,1 0 0 0 0,0 0-1 0 0,0 0 1 0 0,0 0 0 0 0,1 0 0 0 0,0 0-1 0 0,0 1 1 0 0,1-1 0 0 0,-1 0-1 0 0,1 0 1 0 0,1 0 0 0 0,-1 0-1 0 0,1 0 1 0 0,0-1 0 0 0,1 1 0 0 0,-1 0-1 0 0,1-1 1 0 0,0 0 0 0 0,0 1-1 0 0,1-1 1 0 0,-1 0 0 0 0,1-1-1 0 0,0 1 1 0 0,5 3-29 0 0,23 29 562 0 0,-2 2-1 0 0,-2 1 0 0 0,-1 1 1 0 0,14 32-562 0 0,-22-15 278 0 0,-17-32-3654 0 0,-5-27-9388 0 0,2-2 8939 0 0</inkml:trace>
  <inkml:trace contextRef="#ctx0" brushRef="#br2" timeOffset="198264.334">2924 3980 0 0 0,'0'0'1639'0'0,"0"0"380"0"0,0 0 192 0 0,0 0-149 0 0,0 0-386 0 0,0 0-421 0 0,0 0-300 0 0,0 0-116 0 0,0 0 4 0 0,0 0 9 0 0,2-2 4 0 0,8-3-398 0 0,0 1-1 0 0,1 1 0 0 0,-1-1 1 0 0,1 2-1 0 0,0-1 0 0 0,-1 2 0 0 0,1-1 1 0 0,0 1-1 0 0,0 1 0 0 0,2 0-457 0 0,18-2 286 0 0,155-20 679 0 0,-167 15 676 0 0,-19 6-1397 0 0,-6-18 693 0 0,-10-3-542 0 0,-33-33 54 0 0,-7 2-301 0 0,-14-16-2988 0 0,63 56-486 0 0,4-2-5792 0 0,2 11-443 0 0</inkml:trace>
  <inkml:trace contextRef="#ctx0" brushRef="#br1" timeOffset="202202.688">2699 6012 0 0 0,'0'0'436'0'0,"0"0"315"0"0,0 0 113 0 0,0 0-21 0 0,0 0-62 0 0,0-29 4821 0 0,-2-60-1051 0 0,-6-44-2370 0 0,-8-98-585 0 0,0 98-853 0 0,7-11-387 0 0,-1-114 492 0 0,-28 61-176 0 0,-12-10-273 0 0,17 38 32 0 0,9-23-150 0 0,7-7 225 0 0,1 59-168 0 0,-15-18 284 0 0,16 84-470 0 0,-37-267 408 0 0,34 174-324 0 0,1-94-97 0 0,-3 11 63 0 0,7 128-135 0 0,-2-21 72 0 0,-1 54-38 0 0,8 52 61 0 0,6 31-322 0 0,-3 15-7822 0 0,5-8 3606 0 0,0-1-1302 0 0,0 0-685 0 0</inkml:trace>
  <inkml:trace contextRef="#ctx0" brushRef="#br1" timeOffset="205127.782">2257 2378 0 0 0,'0'0'449'0'0,"-7"-7"2703"0"0,5 4 5579 0 0,2 2-8312 0 0,-7-31 5426 0 0,5 10-4769 0 0,-12-86 1224 0 0,15 83-2015 0 0,18-102 450 0 0,-7-281 456 0 0,-12 218-841 0 0,-16 79-142 0 0,2-29-156 0 0,0-14 15 0 0,1 65-20 0 0,-3-48 35 0 0,10-2 70 0 0,4 91 39 0 0,-3 48-82 0 0,6 0-5430 0 0,13 3 377 0 0,-1-3-4533 0 0,-3 0 3778 0 0</inkml:trace>
  <inkml:trace contextRef="#ctx0" brushRef="#br1" timeOffset="207135.442">1241 379 0 0 0,'0'0'599'0'0,"0"0"698"0"0,0 0 206 0 0,0 0 154 0 0,0 0 159 0 0,0 0 30 0 0,0 0-150 0 0,0 0-251 0 0,0 0-280 0 0,0 0-242 0 0,0 0-154 0 0,-4-4-90 0 0,2 2-656 0 0,2 1 5 0 0,0 1 1 0 0,0-1 0 0 0,0 0-1 0 0,-1 1 1 0 0,1-1 0 0 0,0 0 0 0 0,-1 1-1 0 0,1-1 1 0 0,-1 1 0 0 0,1-1 0 0 0,-1 1-1 0 0,1-1 1 0 0,-1 1 0 0 0,1-1-1 0 0,-1 1 1 0 0,1-1 0 0 0,-1 1 0 0 0,0 0-1 0 0,1-1 1 0 0,-1 1 0 0 0,0 0 0 0 0,1 0-1 0 0,-1-1 1 0 0,0 1 0 0 0,1 0-1 0 0,-1 0 1 0 0,0 0 0 0 0,1 0 0 0 0,-1 0-1 0 0,0 0 1 0 0,0 0 0 0 0,1 0 0 0 0,-1 0-1 0 0,0 0 1 0 0,1 0 0 0 0,-1 0-1 0 0,0 1 1 0 0,1-1 0 0 0,-1 0 0 0 0,0 0-1 0 0,1 1 1 0 0,-1-1 0 0 0,0 0 0 0 0,1 1-1 0 0,-1-1 1 0 0,1 1 0 0 0,-1-1-1 0 0,1 1 1 0 0,-1-1 0 0 0,1 1 0 0 0,-1-1-1 0 0,1 1 1 0 0,0 0 0 0 0,-1-1 0 0 0,1 1-1 0 0,0-1 1 0 0,-1 1 0 0 0,1 0-1 0 0,0-1 1 0 0,0 1 0 0 0,0 0 0 0 0,-1 0-1 0 0,1-1 1 0 0,0 1 0 0 0,0 0 0 0 0,0-1-1 0 0,0 1 1 0 0,0 0 0 0 0,0 0-29 0 0,-7 28 207 0 0,2 1 1 0 0,0 0 0 0 0,2 0 0 0 0,1 0-1 0 0,2 0 1 0 0,1 1 0 0 0,1-1-1 0 0,2 2-207 0 0,-3-20 4 0 0,0-1 0 0 0,2 1 0 0 0,-1-1-1 0 0,1 1 1 0 0,1-1 0 0 0,0 0 0 0 0,1 0-1 0 0,0-1 1 0 0,1 1 0 0 0,0-1 0 0 0,5 7-4 0 0,-9-16 33 0 0,0 0 1 0 0,0-1-1 0 0,0 0 1 0 0,0 1 0 0 0,0-1-1 0 0,0 0 1 0 0,0 0-1 0 0,0 0 1 0 0,0 0-1 0 0,0 0 1 0 0,0 0-1 0 0,0-1 1 0 0,0 1 0 0 0,0-1-1 0 0,0 1 1 0 0,0-1-1 0 0,-1 0 1 0 0,1 0-1 0 0,0 0 1 0 0,0 0-1 0 0,-1 0 1 0 0,1 0 0 0 0,-1 0-1 0 0,1 0 1 0 0,-1-1-1 0 0,1 1 1 0 0,-1-1-1 0 0,0 1 1 0 0,1-1-1 0 0,-1 1 1 0 0,0-1 0 0 0,0 0-1 0 0,0 0 1 0 0,0 1-1 0 0,-1-1 1 0 0,1 0-1 0 0,0 0 1 0 0,-1 0-1 0 0,0 0 1 0 0,1 0 0 0 0,-1-2-34 0 0,3-1 32 0 0,140-285 695 0 0,-41 117-710 0 0,-101 174-32 0 0,0-1 0 0 0,0 1 0 0 0,0-1-1 0 0,0 1 1 0 0,0 0 0 0 0,0-1 0 0 0,0 1 0 0 0,0 0 0 0 0,-1 0-1 0 0,1 0 1 0 0,0-1 0 0 0,0 1 0 0 0,-1 0 0 0 0,1 0-1 0 0,0 0 1 0 0,-1 0 0 0 0,1 0 0 0 0,-1 1 0 0 0,0-1-1 0 0,1 0 1 0 0,-1 0 0 0 0,0 0 0 0 0,1 0 0 0 0,-1 0 0 0 0,0 1-1 0 0,0-1 1 0 0,0 0 0 0 0,0 0 0 0 0,0 0 0 0 0,0 0-1 0 0,-1 1 1 0 0,1-1 0 0 0,0 0 0 0 0,0 0 0 0 0,-1 0-1 0 0,1 0 16 0 0,0 1-8 0 0,3 447 176 0 0,3-282-216 0 0,-1-126 41 0 0,-1 0-1 0 0,-1 1 1 0 0,-3-1-1 0 0,-2 1 1 0 0,-1-1-1 0 0,-2 0 1 0 0,-2 0-1 0 0,-1-1 1 0 0,-3 1-1 0 0,-1-2 1 0 0,-2 0 0 0 0,-1 0-1 0 0,-7 8 8 0 0,11-28 9 0 0,-1-1-1 0 0,-1 0 1 0 0,-1-1-1 0 0,0 0 1 0 0,-1-1-1 0 0,0-1 1 0 0,-2-1-1 0 0,1 0 1 0 0,-2-1-1 0 0,-6 4-8 0 0,22-16 14 0 0,1 0-1 0 0,0 0 1 0 0,-1 0-1 0 0,1-1 0 0 0,-1 1 1 0 0,0 0-1 0 0,1-1 0 0 0,-1 1 1 0 0,1-1-1 0 0,-1 1 1 0 0,0-1-1 0 0,0 0 0 0 0,1 0 1 0 0,-1 0-1 0 0,0 0 0 0 0,1 0 1 0 0,-1 0-1 0 0,0 0 1 0 0,1 0-1 0 0,-1-1 0 0 0,0 1 1 0 0,1-1-1 0 0,-1 1 0 0 0,0-1 1 0 0,1 0-1 0 0,-1 1 1 0 0,1-1-1 0 0,-1 0 0 0 0,1 0 1 0 0,0 0-1 0 0,-1 0 0 0 0,1 0 1 0 0,0-1-1 0 0,0 1 1 0 0,0 0-1 0 0,0-1 0 0 0,0 1 1 0 0,0 0-1 0 0,0-1 1 0 0,0 1-1 0 0,0-1 0 0 0,1 0 1 0 0,-1 1-1 0 0,1-1 0 0 0,-1 0-13 0 0,-12-84-145 0 0,19-97-1708 0 0,10 64-6261 0 0,-11 87 2389 0 0,-3 6 152 0 0</inkml:trace>
  <inkml:trace contextRef="#ctx0" brushRef="#br1" timeOffset="207398.334">1937 37 320 0 0,'0'0'1258'0'0,"0"0"-170"0"0,0 0 224 0 0,0 0 438 0 0,0 0 348 0 0,0 0 75 0 0,0 0-253 0 0,0 0-375 0 0,0 0-311 0 0,0 0-242 0 0,0 0-150 0 0,0 0-56 0 0,0 0-3 0 0,6-5-28 0 0,18-15-32 0 0,-24 38 1873 0 0,-89 146-522 0 0,55-86-2091 0 0,23-41-2162 0 0,11-29-2447 0 0,1-1-3884 0 0,1-4-407 0 0</inkml:trace>
  <inkml:trace contextRef="#ctx0" brushRef="#br1" timeOffset="215570.297">3240 6204 0 0 0,'-138'0'0'0'0,"132"0"0"0"0,1 0 0 0 0,0 0 0 0 0,0 0 0 0 0,-1-1 0 0 0,1 1 0 0 0,0-1 0 0 0,0-1 0 0 0,0 1 0 0 0,0-1 0 0 0,0 0 0 0 0,0 0 0 0 0,0 0 0 0 0,0-1 0 0 0,1 1 0 0 0,-1-1 0 0 0,1 0 0 0 0,0-1 0 0 0,0 1 0 0 0,0-1 0 0 0,0 1 0 0 0,1-1 0 0 0,-2-2 0 0 0,-22-16 0 0 0,25 21 0 0 0,-11-6 110 0 0,-5 4 4325 0 0,97 3 5444 0 0,10 1-6844 0 0,127-10-1825 0 0,158-20 153 0 0,-82 29-943 0 0,57-8 158 0 0,-34-27-195 0 0,-172 23-259 0 0,188-6 116 0 0,-75 13 28 0 0,386-20 313 0 0,-458 24-334 0 0,103-17-247 0 0,283-18 164 0 0,-249 32-111 0 0,-170-8-14 0 0,254-43 41 0 0,-161 27-165 0 0,-17 2 113 0 0,-81 25-34 0 0,-145 1 18 0 0,-1 0 8 0 0,0 0-8 0 0,0 0 3 0 0,0 0 2 0 0,0 0-1 0 0,0 0-24 0 0,0 0-6 0 0,0 0-28 0 0,0 0-40 0 0,0 0-70 0 0,-8 0-5511 0 0,4 0-2268 0 0,3 0-1415 0 0</inkml:trace>
  <inkml:trace contextRef="#ctx0" brushRef="#br1" timeOffset="216664.341">9343 5758 0 0 0,'0'0'1358'0'0,"0"0"107"0"0,0 0 169 0 0,0 0 293 0 0,0 0 255 0 0,0 0 46 0 0,0 0-235 0 0,0 0-328 0 0,0 0-323 0 0,0 0-284 0 0,0 0-200 0 0,0 0-132 0 0,0 0-99 0 0,-1-6-78 0 0,-6-17 1026 0 0,-33 74-1117 0 0,-132 155 139 0 0,-46-11-710 0 0,188-166-350 0 0,40-52-12366 0 0,11-23 3992 0 0,-17 39 8837 0 0</inkml:trace>
  <inkml:trace contextRef="#ctx0" brushRef="#br1" timeOffset="216925.562">8952 5637 0 0 0,'0'0'383'0'0,"0"0"992"0"0,0 0 249 0 0,0 0-41 0 0,0 0 109 0 0,0 0 61 0 0,0 0-164 0 0,0 0-292 0 0,0 0-324 0 0,0 0-225 0 0,0 0-107 0 0,0 0-36 0 0,-3 11-60 0 0,-11 38-51 0 0,26 2 658 0 0,-7-41-872 0 0,11 16 270 0 0,0-1 0 0 0,1-1 0 0 0,2-1 0 0 0,0 0 0 0 0,17 14-550 0 0,66 85 887 0 0,-96-115-888 0 0,-1 0 0 0 0,0 0 0 0 0,-1 1 0 0 0,1 0 0 0 0,-2 0 0 0 0,1 0 0 0 0,-1 0 0 0 0,0 0 0 0 0,-1 1 0 0 0,0 0 0 0 0,0-1 0 0 0,-1 1 0 0 0,0 0 0 0 0,0 0 0 0 0,-1-1 0 0 0,0 1 0 0 0,-1 0 0 0 0,0 0 0 0 0,-2 6 1 0 0,-2-6-337 0 0,0-2-2970 0 0,9-8-8837 0 0,-1-2 7580 0 0</inkml:trace>
  <inkml:trace contextRef="#ctx0" brushRef="#br1" timeOffset="217392.692">9742 5467 0 0 0,'0'0'788'0'0,"0"0"182"0"0,0 0-51 0 0,0 0 55 0 0,0 0 340 0 0,0 0 337 0 0,0 0 7 0 0,0 0-294 0 0,0 0-374 0 0,0 0-260 0 0,0 0-45 0 0,0 0 75 0 0,0 0 79 0 0,0 6-5 0 0,-14 83 2386 0 0,-27-37-2593 0 0,39-50-920 0 0,2-2-10324 0 0,4-2 7388 0 0,-1-1-955 0 0</inkml:trace>
  <inkml:trace contextRef="#ctx0" brushRef="#br1" timeOffset="218477.128">9718 5489 0 0 0,'6'-2'691'0'0,"19"-8"138"0"0,-19 8 45 0 0,-6 2 43 0 0,0 0 41 0 0,0 0 37 0 0,0 0 69 0 0,0 0 38 0 0,0 0-33 0 0,0 0-123 0 0,-29 0 4470 0 0,-2 56-4064 0 0,-9 5-517 0 0,-23 1-350 0 0,93-61-2845 0 0,-15-5-393 0 0,-1 1-3510 0 0,-8-1 106 0 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  <inkml:trace contextRef="#ctx0" brushRef="#br2" timeOffset="283503.011">5922 4098 5953 0 0,'0'0'930'0'0,"0"0"-266"0"0,0 0-77 0 0,0 0 197 0 0,0 0 185 0 0,0 0-8 0 0,0 0-191 0 0,0 0-261 0 0,0 0-203 0 0,0 0-72 0 0,0 0-13 0 0,4 16-5 0 0,26 108 534 0 0,-19-89-424 0 0,-1 0 0 0 0,-2 1 0 0 0,-1 0 1 0 0,-2 1-1 0 0,-2-1 0 0 0,-1 1 0 0 0,-1 0 1 0 0,-3 1-327 0 0,-14-2 1501 0 0,16-35-1227 0 0,0-1 44 0 0,0 0 24 0 0,0 0 31 0 0,0 0 21 0 0,0 0-10 0 0,-7-59 1668 0 0,7 41-1850 0 0,-2-20-10 0 0,2 0-1 0 0,2 0 1 0 0,1 0 0 0 0,2 0-1 0 0,2 1 1 0 0,1-1-1 0 0,7-14-191 0 0,-1 13 19 0 0,-9 22-14 0 0,1 1 0 0 0,0-1 1 0 0,1 1-1 0 0,1 0 0 0 0,1 1 1 0 0,0 0-1 0 0,1 0 0 0 0,3-2-5 0 0,-12 15-10 0 0,1 1 0 0 0,-1-1 0 0 0,1 1 0 0 0,0 0 0 0 0,-1-1 0 0 0,1 1 0 0 0,0 0 0 0 0,0 0 0 0 0,0 0-1 0 0,0 1 1 0 0,-1-1 0 0 0,1 0 0 0 0,0 1 0 0 0,0-1 0 0 0,1 1 0 0 0,-1 0 0 0 0,0-1 0 0 0,0 1 0 0 0,0 0-1 0 0,0 0 1 0 0,0 1 0 0 0,0-1 0 0 0,0 0 0 0 0,0 1 0 0 0,0-1 0 0 0,0 1 0 0 0,0 0 0 0 0,0-1 0 0 0,0 1-1 0 0,0 0 1 0 0,-1 0 0 0 0,1 0 0 0 0,0 1 0 0 0,-1-1 0 0 0,1 0 0 0 0,0 1 0 0 0,-1-1 0 0 0,0 1 0 0 0,1-1-1 0 0,-1 1 1 0 0,0-1 0 0 0,0 1 10 0 0,7 12 26 0 0,-2 1 0 0 0,1-1 1 0 0,-2 1-1 0 0,0 0 0 0 0,-1 1 0 0 0,-1-1 0 0 0,0 1 0 0 0,-1 0 0 0 0,0 10-26 0 0,-2-26-139 0 0,1 1-113 0 0,-1-2-3972 0 0,-1-6-6916 0 0,1 3 3378 0 0</inkml:trace>
  <inkml:trace contextRef="#ctx0" brushRef="#br2" timeOffset="284374.065">5871 3847 2585 0 0,'0'0'1533'0'0,"0"0"-39"0"0,0 0 173 0 0,0 0 273 0 0,0 0 138 0 0,0 0-103 0 0,0 0-312 0 0,0 0-344 0 0,0 0-275 0 0,0 0-205 0 0,0 0-149 0 0,0 0-73 0 0,-5 0-50 0 0,-2 0-508 0 0,-6 0 669 0 0,28-4 443 0 0,203-33 1456 0 0,-161 19-487 0 0,-82-4-1750 0 0,-47-59-734 0 0,64 59-2550 0 0,6 8-6934 0 0,2 10-1992 0 0</inkml:trace>
  <inkml:trace contextRef="#ctx0" brushRef="#br0" timeOffset="288971.611">6441 4639 0 0 0,'0'0'1360'0'0,"0"0"59"0"0,0 0-12 0 0,0 0-50 0 0,2-3-104 0 0,-2 2-286 0 0,5-9-1671 0 0,-2 7 3715 0 0,0 1 4264 0 0,-3 2-7018 0 0,32 34 1825 0 0,-24-18-1918 0 0,1 1-1 0 0,-2-1 0 0 0,0 2 1 0 0,-1-1-1 0 0,-1 0 0 0 0,-1 1 1 0 0,0 0-1 0 0,-1 0 1 0 0,-1 1-1 0 0,-1-1 0 0 0,-1 0 1 0 0,-1 18-164 0 0,16 27 166 0 0,-4-31-18 0 0,-11-31-130 0 0,0-1 8 0 0,0 0-26 0 0,0 0 16 0 0,0 0 0 0 0,0 0-5 0 0,3 14 871 0 0,-3-13-884 0 0,0-1 28 0 0,0 0-10 0 0,0 0 5 0 0,0 0 3 0 0,0 0 0 0 0,0 0 5 0 0,0 0 23 0 0,0 0 4 0 0,0 0-14 0 0,0 0 32 0 0,0 0 1 0 0,0 0 9 0 0,0 0 43 0 0,0 0-6 0 0,0 0 8 0 0,0 0-7 0 0,0 0-8 0 0,0 0 5 0 0,0 0 8 0 0,0 0 18 0 0,0 0-22 0 0,0 0 1 0 0,0 0-8 0 0,0 0-19 0 0,0 0 6 0 0,-108 48 29 0 0,-8 25-360 0 0,65-46 225 0 0,21-17-25 0 0,26-6 286 0 0,4-4-252 0 0,4-33 895 0 0,-21-23-2036 0 0,14 49-1928 0 0,1 0-7030 0 0,2 7-1542 0 0</inkml:trace>
  <inkml:trace contextRef="#ctx0" brushRef="#br0" timeOffset="290011.512">6403 4650 0 0 0,'0'0'477'0'0,"0"0"112"0"0,0 0 4 0 0,0 0 7 0 0,0 0 18 0 0,-5-9 450 0 0,4 7 7992 0 0,-56 24-6391 0 0,-39 14-1139 0 0,80-28-402 0 0,-4-1-693 0 0,20-7-443 0 0,0 0-46 0 0,0 0-110 0 0,0 0-220 0 0,0 0-487 0 0,0 0-1033 0 0,0 0-2802 0 0,0 0-4802 0 0</inkml:trace>
  <inkml:trace contextRef="#ctx0" brushRef="#br0" timeOffset="291895.544">6191 4672 0 0 0,'-5'0'89'0'0,"5"0"390"0"0,0 0 217 0 0,0 0 34 0 0,0 0 3 0 0,0 0-2 0 0,0 0 13 0 0,0 0 42 0 0,0 0 25 0 0,0 0 25 0 0,0 0-1 0 0,0 0-55 0 0,0 0-60 0 0,0 0-84 0 0,0 0-77 0 0,0 0-74 0 0,0 19 1364 0 0,2 20-1331 0 0,1 0 0 0 0,3 0 0 0 0,1-1 1 0 0,1 0-1 0 0,10 22-518 0 0,-7-22-224 0 0,-2-1 0 0 0,-2 1 0 0 0,-1 0 0 0 0,-1 1 0 0 0,-3 3 224 0 0,-2-42-688 0 0,0 0-398 0 0,0 0-644 0 0,0-1-2357 0 0,0-1 2503 0 0,0 2 863 0 0,0-4-3353 0 0</inkml:trace>
  <inkml:trace contextRef="#ctx0" brushRef="#br0" timeOffset="292836.07">6657 4889 0 0 0,'0'0'1146'0'0,"0"0"397"0"0,0 0 92 0 0,0 0-175 0 0,0 0-190 0 0,0 0-121 0 0,0 0-57 0 0,0 0-65 0 0,0 0-87 0 0,0 0-82 0 0,32-3-86 0 0,105-13-21 0 0,467-72 3515 0 0,-142 30-3450 0 0,-96 28-614 0 0,-365 30-202 0 0,5-1 3 0 0,-1 1 1 0 0,0 0-1 0 0,0 0 1 0 0,0 0 0 0 0,1 1-1 0 0,-1 0 1 0 0,0 0-1 0 0,0 0 1 0 0,0 0-1 0 0,0 1 1 0 0,0 0-1 0 0,0 0 1 0 0,-1 0 0 0 0,1 1-1 0 0,2 2-3 0 0,-5-2 12 0 0,-1 0 1 0 0,-1 1-1 0 0,1-1 0 0 0,0 1 1 0 0,-1-1-1 0 0,0 1 0 0 0,1-1 0 0 0,-2 1 1 0 0,1-1-1 0 0,0 1 0 0 0,-1-1 1 0 0,1 1-1 0 0,-1-1 0 0 0,0 0 1 0 0,0 1-1 0 0,0-1 0 0 0,-1 0 0 0 0,0 1-12 0 0,-102 120 290 0 0,103-123-290 0 0,0 0-1 0 0,-1 0 1 0 0,1 0 0 0 0,0 1-1 0 0,0-1 1 0 0,1 0 0 0 0,-1 0-1 0 0,0 0 1 0 0,0 1 0 0 0,1-1-1 0 0,-1 1 1 0 0,0-1 0 0 0,1 0-1 0 0,0 1 1 0 0,-1-1 0 0 0,1 1-1 0 0,0-1 1 0 0,0 1 0 0 0,-1-1 0 0 0,1 1-1 0 0,0-1 1 0 0,1 1 0 0 0,-1-1-1 0 0,0 1 1 0 0,0-1 0 0 0,1 1-1 0 0,-1-1 1 0 0,0 1 0 0 0,1-1-1 0 0,0 0 1 0 0,-1 1 0 0 0,1-1-1 0 0,0 0 1 0 0,0 1 0 0 0,0-1 0 0 0,0 0-1 0 0,0 0 1 0 0,0 0 0 0 0,0 0-1 0 0,0 0 1 0 0,0 0 0 0 0,0 0-1 0 0,0 0 1 0 0,1 0 0 0 0,-1-1-1 0 0,0 1 1 0 0,1 0 0 0 0,-1-1-1 0 0,1 1 1 0 0,-1-1 0 0 0,1 0-1 0 0,-1 1 1 0 0,2-1 0 0 0,83 9 202 0 0,-84-9-194 0 0,109-5 670 0 0,1-5 0 0 0,77-19-678 0 0,23 3-458 0 0,-166 23-3210 0 0,-2 2-3448 0 0,-30 1-2682 0 0</inkml:trace>
  <inkml:trace contextRef="#ctx0" brushRef="#br0" timeOffset="293925.99">9724 4863 0 0 0,'0'0'457'0'0,"0"0"660"0"0,0 0 100 0 0,0 0 40 0 0,0 0 139 0 0,0 0 61 0 0,0 0-62 0 0,0 0-154 0 0,0 0-216 0 0,0 0-173 0 0,0 0-191 0 0,0 0-149 0 0,0 0-98 0 0,-17-1-56 0 0,-53-2-26 0 0,67 2-280 0 0,-1 1 1 0 0,0 1 0 0 0,1-1-1 0 0,-1 0 1 0 0,1 1-1 0 0,-1 0 1 0 0,1 0-1 0 0,-1 0 1 0 0,1 0-1 0 0,-1 1 1 0 0,1-1-1 0 0,0 1 1 0 0,0 0-1 0 0,0 0 1 0 0,0 0-1 0 0,0 0 1 0 0,0 0 0 0 0,0 1-1 0 0,1-1 1 0 0,-1 1-1 0 0,0 1-52 0 0,-6 6 127 0 0,1-4-86 0 0,1 0 1 0 0,1 1 0 0 0,-1 0-1 0 0,1 0 1 0 0,1 0 0 0 0,-1 1 0 0 0,1 0-1 0 0,1 0 1 0 0,-1 0 0 0 0,1 0 0 0 0,1 1-1 0 0,-1 0 1 0 0,2 0 0 0 0,-1 0 0 0 0,1 0-1 0 0,0 0 1 0 0,1 0 0 0 0,0 1 0 0 0,1-1-1 0 0,0 8-41 0 0,3-13 70 0 0,-1-1 0 0 0,1 1 0 0 0,0-1 0 0 0,0 0 0 0 0,0 0 0 0 0,0 0 0 0 0,1 0 0 0 0,-1 0-1 0 0,1-1 1 0 0,-1 1 0 0 0,1-1 0 0 0,0 0 0 0 0,0 0 0 0 0,0-1 0 0 0,0 1 0 0 0,1-1 0 0 0,-1 0 0 0 0,0 0-1 0 0,1 0 1 0 0,-1-1 0 0 0,0 1 0 0 0,1-1 0 0 0,-1 0 0 0 0,0-1 0 0 0,1 1 0 0 0,-1-1 0 0 0,4 0-70 0 0,-6 1 54 0 0,15-3 310 0 0,1 0-1 0 0,-1-1 1 0 0,0-1 0 0 0,0-1-1 0 0,0 0 1 0 0,-1-1 0 0 0,0-1 0 0 0,14-9-364 0 0,-30 17 0 0 0,26-16 281 0 0,0 0-1 0 0,-1-2 1 0 0,-1-1 0 0 0,-1-1-1 0 0,-1-1 1 0 0,0 0 0 0 0,-2-2-1 0 0,-1-1 1 0 0,13-20-281 0 0,-21 30 30 0 0,-1-2 0 0 0,-1 1-1 0 0,0-1 1 0 0,-1 0 0 0 0,-1-1 0 0 0,-1 0 0 0 0,0 0 0 0 0,-1-1 0 0 0,-1 0-1 0 0,0 1 1 0 0,-2-1 0 0 0,0 0 0 0 0,0-17-30 0 0,-3 30-57 0 0,-1 1 1 0 0,1 0-1 0 0,-1 0 1 0 0,0 0-1 0 0,0 0 0 0 0,0 0 1 0 0,0 0-1 0 0,-1 0 1 0 0,1 1-1 0 0,-1-1 0 0 0,0 1 1 0 0,0 0-1 0 0,0-1 1 0 0,-1 2-1 0 0,1-1 0 0 0,-1 0 1 0 0,0 1-1 0 0,1-1 1 0 0,-1 1-1 0 0,0 0 0 0 0,0 0 1 0 0,-1 1-1 0 0,1-1 1 0 0,0 1-1 0 0,0 0 0 0 0,-1 0 1 0 0,1 1-1 0 0,-1-1 1 0 0,1 1-1 0 0,-1 0 0 0 0,1 0 1 0 0,0 0-1 0 0,-1 1 1 0 0,1-1-1 0 0,-1 1 0 0 0,1 0 1 0 0,0 1-1 0 0,-1-1 1 0 0,1 1-1 0 0,0 0 0 0 0,0 0 1 0 0,0 0-1 0 0,-3 2 57 0 0,-8 7-91 0 0,0 1-1 0 0,0 1 0 0 0,1 0 1 0 0,1 1-1 0 0,0 0 0 0 0,1 1 1 0 0,1 0-1 0 0,0 1 0 0 0,1 0 1 0 0,1 1-1 0 0,-7 17 92 0 0,10-21-31 0 0,1 1 0 0 0,1-1 1 0 0,0 1-1 0 0,0 1 0 0 0,2-1 0 0 0,0 0 0 0 0,0 0 1 0 0,1 1-1 0 0,1-1 0 0 0,1 1 0 0 0,0 3 31 0 0,0-12-1 0 0,1-1-1 0 0,0 1 1 0 0,0-1-1 0 0,1 1 1 0 0,-1-1-1 0 0,1 0 1 0 0,0 0-1 0 0,0 0 1 0 0,1-1-1 0 0,0 1 1 0 0,0-1-1 0 0,0 1 1 0 0,0-1-1 0 0,0-1 1 0 0,1 1 0 0 0,0 0-1 0 0,0-1 1 0 0,0 0-1 0 0,0 0 1 0 0,0-1-1 0 0,2 1 2 0 0,120 33 153 0 0,-101-32-125 0 0,1-2 0 0 0,-1-1 1 0 0,0-1-1 0 0,1-1 1 0 0,-1-1-1 0 0,16-4-28 0 0,-14-1-402 0 0,36-10-868 0 0,-24 1-8036 0 0,-30 12 252 0 0</inkml:trace>
  <inkml:trace contextRef="#ctx0" brushRef="#br0" timeOffset="294343.112">10712 4724 1272 0 0,'0'0'2418'0'0,"0"0"-117"0"0,0 0 7 0 0,0 0 58 0 0,0 0-82 0 0,0 0-206 0 0,0 0-391 0 0,0 0-404 0 0,0 0-283 0 0,0 0-287 0 0,0 0-193 0 0,0 0-108 0 0,0 0-92 0 0,-6 5-32 0 0,-73 93 673 0 0,-51 85-1189 0 0,75-134-3466 0 0,34-38-1472 0 0,0 0-4499 0 0,13-8 6207 0 0</inkml:trace>
  <inkml:trace contextRef="#ctx0" brushRef="#br0" timeOffset="294649.475">10399 4760 1864 0 0,'0'0'2790'0'0,"0"0"-1197"0"0,0 0-522 0 0,0 0 115 0 0,0 0 352 0 0,0 0 213 0 0,0 0-84 0 0,0 0-282 0 0,0 0-281 0 0,0 0-235 0 0,0 0-194 0 0,0 0-145 0 0,0 0-121 0 0,17 33-88 0 0,54 101-91 0 0,-69-128-207 0 0,1-1 1 0 0,0 1-1 0 0,0-1 1 0 0,0 1 0 0 0,0-1-1 0 0,1 0 1 0 0,0 0-1 0 0,0 0 1 0 0,1-1-1 0 0,-1 1 1 0 0,1-1-1 0 0,0 0 1 0 0,0-1 0 0 0,2 2-24 0 0,11 6 55 0 0,-5-1-137 0 0,0-2 1 0 0,1 1-1 0 0,1-2 0 0 0,-1 0 1 0 0,1-1-1 0 0,0 0 0 0 0,0-1 1 0 0,1-1 81 0 0,32 2-4214 0 0,-2-14-5431 0 0,-36 7 4789 0 0</inkml:trace>
  <inkml:trace contextRef="#ctx0" brushRef="#br0" timeOffset="295107.859">11123 4757 2513 0 0,'0'0'1775'0'0,"0"0"-115"0"0,0 0 79 0 0,0 0 168 0 0,0 0-3 0 0,0 0-225 0 0,0 0-369 0 0,0 0-394 0 0,0 0-332 0 0,0 0-238 0 0,0 0-145 0 0,0 0-86 0 0,-31 31-58 0 0,-91 98-22 0 0,85-72-59 0 0,37-50 1 0 0,0-3 15 0 0,0-1-1 0 0,0 1 1 0 0,0-1-1 0 0,0 1 1 0 0,0 0-1 0 0,1-1 1 0 0,0 1-1 0 0,0-1 1 0 0,0 0-1 0 0,0 1 1 0 0,0-1-1 0 0,1 0 0 0 0,-1 0 1 0 0,1 1-1 0 0,0-1 1 0 0,0 0-1 0 0,0-1 1 0 0,0 1-1 0 0,0 0 1 0 0,1-1-1 0 0,0 1 1 0 0,-1-1-1 0 0,1 0 1 0 0,0 0-1 0 0,0 0 1 0 0,0 0-1 0 0,0 0 1 0 0,0-1-1 0 0,1 1 1 0 0,-1-1-1 0 0,0 0 1 0 0,1 0-1 0 0,-1 0 1 0 0,1 0-1 0 0,-1-1 0 0 0,4 1 10 0 0,7-1 222 0 0,0 0 1 0 0,0 0 0 0 0,0-1 0 0 0,0-1 0 0 0,0-1 0 0 0,0 1 0 0 0,-1-2 0 0 0,1 0 0 0 0,-1-1 0 0 0,0 0 0 0 0,0-1 0 0 0,-1-1 0 0 0,0 0 0 0 0,0 0 0 0 0,0-1 0 0 0,6-7-224 0 0,11-9 477 0 0,-2-2 0 0 0,-1-2-1 0 0,0 0 1 0 0,-3-1 0 0 0,13-20-477 0 0,-24 35-13 0 0,0 0 0 0 0,-1 0 0 0 0,-1-1 0 0 0,0-1 0 0 0,-1 1-1 0 0,0-2 1 0 0,-2 1 0 0 0,0-1 0 0 0,0 0 0 0 0,-2-1-1 0 0,0 1 1 0 0,-1-1 0 0 0,-1 0 0 0 0,-1 0 0 0 0,0 0-1 0 0,-2 0 1 0 0,0-1 0 0 0,0 1 13 0 0,-1 14-36 0 0,-1 0 0 0 0,1 0 0 0 0,0 0 1 0 0,-1 0-1 0 0,0 0 0 0 0,0 1 0 0 0,0-1 0 0 0,-1 1 0 0 0,1-1 0 0 0,-1 1 0 0 0,1 0 0 0 0,-1 0 0 0 0,0 0 1 0 0,0 0-1 0 0,-1 0 0 0 0,1 1 0 0 0,-1 0 0 0 0,1-1 0 0 0,-1 1 0 0 0,0 1 0 0 0,1-1 0 0 0,-1 0 1 0 0,0 1-1 0 0,0 0 0 0 0,0 0 0 0 0,-1 0 0 0 0,1 0 0 0 0,0 1 0 0 0,0 0 0 0 0,0 0 0 0 0,0 0 1 0 0,-1 0-1 0 0,1 0 0 0 0,0 1 0 0 0,0 0 0 0 0,0 0 0 0 0,0 0 0 0 0,0 0 0 0 0,0 1 0 0 0,0 0 1 0 0,0-1-1 0 0,1 2 0 0 0,-1-1 0 0 0,1 0 0 0 0,-2 1 36 0 0,-12 8-68 0 0,0 1-1 0 0,1 0 1 0 0,1 1 0 0 0,0 1 0 0 0,0 0-1 0 0,1 1 1 0 0,1 0 0 0 0,1 1-1 0 0,0 1 1 0 0,1 0 0 0 0,1 1-1 0 0,1 0 1 0 0,0 0 0 0 0,-1 6 68 0 0,7-17-97 0 0,1 0 0 0 0,0 0 1 0 0,0 0-1 0 0,1 1 0 0 0,0-1 1 0 0,0 1-1 0 0,0-1 0 0 0,1 1 0 0 0,0-1 1 0 0,1 0-1 0 0,0 1 0 0 0,0-1 1 0 0,0 1-1 0 0,1-1 0 0 0,0 0 0 0 0,0 0 1 0 0,1 0-1 0 0,0 0 0 0 0,0-1 1 0 0,1 1-1 0 0,0-1 0 0 0,0 1 1 0 0,0-1-1 0 0,1-1 0 0 0,0 1 0 0 0,0-1 1 0 0,1 1-1 0 0,-1-2 0 0 0,3 3 97 0 0,104 44-5081 0 0,-33-36-4145 0 0,-64-15 6791 0 0</inkml:trace>
  <inkml:trace contextRef="#ctx0" brushRef="#br0" timeOffset="295644.538">11817 4624 7098 0 0,'0'0'1370'0'0,"0"0"-381"0"0,0 0-84 0 0,0 0 206 0 0,0 0 128 0 0,0 0-83 0 0,0 0-324 0 0,0 0-350 0 0,0 0-235 0 0,0 0-138 0 0,-19 33-68 0 0,-59 104-49 0 0,55-73-81 0 0,23-55 50 0 0,0-5 35 0 0,1 1-1 0 0,-1-1 1 0 0,1 0 0 0 0,0 0-1 0 0,0 1 1 0 0,0-1-1 0 0,1 0 1 0 0,-1 0-1 0 0,1 0 1 0 0,0-1 0 0 0,0 1-1 0 0,1 0 1 0 0,-1-1-1 0 0,1 1 1 0 0,-1-1-1 0 0,1 0 1 0 0,0 0-1 0 0,0 0 1 0 0,1 0 0 0 0,-1-1-1 0 0,1 1 1 0 0,-1-1-1 0 0,1 0 1 0 0,0 0-1 0 0,0 0 1 0 0,0 0 0 0 0,0-1-1 0 0,0 1 1 0 0,0-1-1 0 0,0 0 1 0 0,0-1-1 0 0,1 1 1 0 0,-1-1 0 0 0,0 1-1 0 0,0-1 1 0 0,1-1-1 0 0,1 1 5 0 0,3 0 149 0 0,-1-1-1 0 0,1 0 0 0 0,-1 0 1 0 0,0-1-1 0 0,0 0 0 0 0,0 0 1 0 0,0-1-1 0 0,0 0 0 0 0,0-1 1 0 0,-1 0-1 0 0,1 0 0 0 0,-1 0 1 0 0,0-1-1 0 0,0 0 0 0 0,-1 0 1 0 0,1-1-1 0 0,-1 0 0 0 0,2-3-148 0 0,141-178 2794 0 0,-101 117-1722 0 0,-48 70-1061 0 0,0 0-54 0 0,0 19-237 0 0,-8 168-149 0 0,3-113-915 0 0,2-1-1 0 0,4 1 0 0 0,6 33 1345 0 0,6-16-1864 0 0,9 83-1182 0 0,-20-57 3816 0 0,-2-114-614 0 0,0-1-1 0 0,-1 1 1 0 0,1-1-1 0 0,-1 0 1 0 0,1 1-1 0 0,-1-1 1 0 0,0 1-1 0 0,0-1 1 0 0,0 0-1 0 0,0 0 1 0 0,-1 1-1 0 0,1-1 1 0 0,0 0-1 0 0,-1 0 0 0 0,0 0 1 0 0,1-1-1 0 0,-1 1 1 0 0,0 0-1 0 0,0-1 1 0 0,0 1-1 0 0,0-1 1 0 0,0 1-1 0 0,0-1 1 0 0,-1 0-1 0 0,1 0 1 0 0,0 0-1 0 0,-1 0 1 0 0,1 0-1 0 0,0-1 1 0 0,-1 1-1 0 0,1-1 1 0 0,-1 0-1 0 0,1 1 1 0 0,-1-1-1 0 0,1 0 1 0 0,-1 0-1 0 0,0-1 1 0 0,1 1-1 0 0,0-1 1 0 0,-3 0-156 0 0,-4 0 245 0 0,1 0 1 0 0,-1-1-1 0 0,1 0 0 0 0,-1-1 1 0 0,1 0-1 0 0,0 0 1 0 0,0-1-1 0 0,0 0 1 0 0,1-1-1 0 0,-1 1 0 0 0,-4-5-245 0 0,3-1 74 0 0,1 1 0 0 0,0-1 0 0 0,1 0 0 0 0,0-1 0 0 0,1 0 0 0 0,0 0 0 0 0,1-1 0 0 0,0 1 0 0 0,0-1 0 0 0,2 0 0 0 0,-1 0 0 0 0,1 0 0 0 0,1-1 0 0 0,0 1 0 0 0,1-1 0 0 0,1 1 0 0 0,0-1 0 0 0,0 0 0 0 0,1 1 0 0 0,1-1 0 0 0,0 1 0 0 0,1 0 0 0 0,0-1 0 0 0,0 1 0 0 0,5-9-74 0 0,1 5-232 0 0,0 1 0 0 0,1-1 0 0 0,1 2 0 0 0,0-1 0 0 0,1 2 1 0 0,0-1-1 0 0,1 2 0 0 0,1 0 0 0 0,0 0 0 0 0,12-7 232 0 0,53-32-10889 0 0,-65 43 428 0 0</inkml:trace>
  <inkml:trace contextRef="#ctx0" brushRef="#br0" timeOffset="307547.759">6734 4915 0 0 0,'-1'-1'0'0'0,"0"-1"0"0"0,0 1 0 0 0,0-1 0 0 0,0 1 0 0 0,0 0 0 0 0,0 0 0 0 0,0 0 0 0 0,-1 0 0 0 0,1 0 0 0 0,0 0 0 0 0,-1 0 0 0 0,1 0 0 0 0,-1 0 0 0 0,1 0 0 0 0,-1 1 0 0 0,1-1 0 0 0,-1 1 0 0 0,1-1 0 0 0,-1 1 0 0 0,0 0 0 0 0,1-1 0 0 0,-1 1 0 0 0,0 0 0 0 0,1 0 0 0 0,-1 0 0 0 0,0 0 0 0 0,1 1 0 0 0,-1-1 0 0 0,0 1 0 0 0,-5-1 0 0 0,-44 30 0 0 0,51-26 10558 0 0,18-1-7249 0 0,-15-2-2948 0 0,1 0 1 0 0,-1 0-1 0 0,1-1 1 0 0,-1 1-1 0 0,1-1 0 0 0,-1 0 1 0 0,0 0-1 0 0,1 0 0 0 0,-1 0 1 0 0,1 0-1 0 0,-1-1 1 0 0,1 0-1 0 0,-1 0 0 0 0,1 0 1 0 0,-1 0-1 0 0,0 0 1 0 0,0-1-1 0 0,1 0-361 0 0,83-64 2112 0 0,-80 59-1806 0 0,124-150 1208 0 0,-111 131-1503 0 0,-20 52-582 0 0,12 209 536 0 0,-8-219 43 0 0,0 0 0 0 0,1 0-1 0 0,1-1 1 0 0,0 0 0 0 0,1 0 0 0 0,0-1-1 0 0,2 0 1 0 0,-1 0 0 0 0,2 0 0 0 0,0-2-1 0 0,10 11-7 0 0,2 6 43 0 0,-22-28-8 0 0,0-1 9 0 0,0 0 5 0 0,0 0 31 0 0,0 0 19 0 0,0 0 49 0 0,0 0 36 0 0,0 0 8 0 0,0 0 24 0 0,0 0-5 0 0,-21-1 282 0 0,-21-13-398 0 0,0-2 0 0 0,1-1 0 0 0,0-3 0 0 0,-24-16-95 0 0,-24-22-404 0 0,55 47-1335 0 0,22 4-5221 0 0,11 7 153 0 0,1 0-3251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45 504 0 0,'0'0'1599'0'0,"0"0"-13"0"0,0 0 127 0 0,0 0 235 0 0,0 0 217 0 0,0 0-2 0 0,0 0-263 0 0,0 0-340 0 0,0 0-325 0 0,0 0-243 0 0,0 0-176 0 0,1-8-101 0 0,3-21-76 0 0,-3 22-74 0 0,-1 7-59 0 0,0 0-81 0 0,0 0-82 0 0,0 0-87 0 0,0 0-87 0 0,0 0-73 0 0,1 165 456 0 0,-10 75 34 0 0,-3 10-366 0 0,2-96-259 0 0,10-88-2356 0 0,0-65 1424 0 0,0-1-185 0 0,0-19-5341 0 0,2-9-2252 0 0,0 20 5303 0 0</inkml:trace>
  <inkml:trace contextRef="#ctx0" brushRef="#br0" timeOffset="1">1 137 0 0 0,'0'0'599'0'0,"0"0"114"0"0,0 0 315 0 0,0 0 417 0 0,0 0 306 0 0,0 0 51 0 0,0 0-157 0 0,0 0-188 0 0,0 0-122 0 0,36-3-79 0 0,115-10-61 0 0,383-41 6145 0 0,-220 24-7677 0 0,-314 30 226 0 0,1 0 0 0 0,-1 0 1 0 0,1 0-1 0 0,-1 1 1 0 0,1-1-1 0 0,-1 0 0 0 0,0 0 1 0 0,1 0-1 0 0,-1 0 1 0 0,1 0-1 0 0,-1 1 1 0 0,1-1-1 0 0,-1 0 0 0 0,0 0 1 0 0,1 0-1 0 0,-1 1 1 0 0,1-1-1 0 0,-1 0 0 0 0,0 1 1 0 0,1-1-1 0 0,-1 0 1 0 0,0 1-1 0 0,0-1 1 0 0,1 1-1 0 0,-1-1 0 0 0,0 0 1 0 0,0 1-1 0 0,1-1 1 0 0,-1 1-1 0 0,0-1 0 0 0,0 1 1 0 0,0-1-1 0 0,0 1 1 0 0,0-1-1 0 0,0 1 0 0 0,0-1 1 0 0,0 0-1 0 0,0 1 1 0 0,0-1-1 0 0,0 1 1 0 0,0-1-1 0 0,0 1 0 0 0,0-1 1 0 0,0 1-1 0 0,0-1 1 0 0,-1 1-1 0 0,1-1 0 0 0,0 0 1 0 0,0 1-1 0 0,-1-1 1 0 0,1 1-1 0 0,0-1 1 0 0,0 0-1 0 0,-1 1 0 0 0,1-1 1 0 0,0 0-1 0 0,-1 1 1 0 0,1-1 110 0 0,-19 24-10470 0 0,12-20 6125 0 0</inkml:trace>
  <inkml:trace contextRef="#ctx0" brushRef="#br0" timeOffset="2">67 932 1104 0 0,'0'0'1567'0'0,"0"0"254"0"0,0 0 478 0 0,0 0 279 0 0,0 0-23 0 0,0 0-345 0 0,31 2-494 0 0,101 5-369 0 0,35-23 1264 0 0,-92 4-2962 0 0,142-16 3271 0 0,-145 22-7235 0 0,1 4-5908 0 0,-69 2 2384 0 0</inkml:trace>
  <inkml:trace contextRef="#ctx0" brushRef="#br0" timeOffset="3">1367 645 3673 0 0,'0'0'1603'0'0,"0"0"-254"0"0,0 0 69 0 0,0 0 230 0 0,0 0 191 0 0,0 0-94 0 0,0 0-362 0 0,0 0-347 0 0,0 0-261 0 0,0 0-144 0 0,0 0-65 0 0,0 0-51 0 0,0 0-49 0 0,-25 5-78 0 0,-78 21-96 0 0,49 8-2 0 0,46-25-240 0 0,1-1-62 0 0,0 0 1 0 0,1 0 0 0 0,0 1-1 0 0,0 0 1 0 0,1 0 0 0 0,0 1-1 0 0,0-1 1 0 0,1 1 0 0 0,1 0-1 0 0,0 0 1 0 0,0 0-1 0 0,1 0 1 0 0,0 1 0 0 0,0-1-1 0 0,2 1 1 0 0,-1-1 0 0 0,1 1-1 0 0,1-1 1 0 0,-1 1 11 0 0,1-8-114 0 0,0 0 0 0 0,0 0 1 0 0,0 0-1 0 0,0 0 0 0 0,0 0 1 0 0,0 0-1 0 0,1 0 0 0 0,-1 0 1 0 0,1-1-1 0 0,0 1 0 0 0,0-1 1 0 0,0 1-1 0 0,0-1 0 0 0,1 0 1 0 0,-1 0-1 0 0,0 0 0 0 0,1 0 1 0 0,-1 0-1 0 0,1 0 0 0 0,0-1 0 0 0,0 1 1 0 0,0-1-1 0 0,0 0 0 0 0,0 0 1 0 0,0 0-1 0 0,0 0 0 0 0,0 0 1 0 0,1-1 113 0 0,28 6-4268 0 0,-3-5-3536 0 0,-21-1 3608 0 0</inkml:trace>
  <inkml:trace contextRef="#ctx0" brushRef="#br0" timeOffset="4">1416 1002 5065 0 0,'0'0'2129'0'0,"0"0"-481"0"0,0 0 67 0 0,0 0 321 0 0,0 0 107 0 0,0 0-275 0 0,0 0-508 0 0,0 0-424 0 0,0 0-249 0 0,0 0-120 0 0,0 0-71 0 0,0 0-64 0 0,18-23-67 0 0,52-74-79 0 0,-39 52-4 0 0,-27 37-260 0 0,0-1-1 0 0,1 1 1 0 0,1 0 0 0 0,-1 1 0 0 0,1-1 0 0 0,0 1 0 0 0,1 0 0 0 0,0 0-1 0 0,0 1 1 0 0,1 0 0 0 0,-1 0 0 0 0,1 1 0 0 0,0 0 0 0 0,1 0-1 0 0,-1 1 1 0 0,1 0 0 0 0,2 0-22 0 0,-9 5-28 0 0,0 0-1 0 0,0 1 1 0 0,0-1 0 0 0,-1 1 0 0 0,1-1-1 0 0,0 1 1 0 0,-1 0 0 0 0,0-1-1 0 0,1 1 1 0 0,-1 0 0 0 0,0 0-1 0 0,0 0 1 0 0,0 0 0 0 0,0 0-1 0 0,0 0 1 0 0,0 0 0 0 0,-1 1-1 0 0,1-1 1 0 0,-1 0 0 0 0,1 0-1 0 0,-1 1 1 0 0,0-1 0 0 0,0 0-1 0 0,0 0 1 0 0,0 1 0 0 0,-1-1 0 0 0,1 0-1 0 0,0 0 1 0 0,-1 1 0 0 0,0-1-1 0 0,1 0 1 0 0,-1 0 0 0 0,0 0-1 0 0,0 0 1 0 0,0 0 28 0 0,0 4-6 0 0,-1 4 8 0 0,1-9 1 0 0,1 0-1 0 0,-1 1 0 0 0,0-1 0 0 0,1 0 0 0 0,-1 0 0 0 0,1 1 0 0 0,0-1 1 0 0,-1 0-1 0 0,1 1 0 0 0,0-1 0 0 0,0 0 0 0 0,0 1 0 0 0,0-1 0 0 0,0 1 0 0 0,0-1 1 0 0,0 0-1 0 0,0 1 0 0 0,0-1 0 0 0,1 0 0 0 0,-1 1 0 0 0,1-1 0 0 0,-1 0 1 0 0,1 0-1 0 0,-1 1 0 0 0,1-1 0 0 0,0 0 0 0 0,-1 0 0 0 0,1 0 0 0 0,0 0 1 0 0,0 0-1 0 0,0 0 0 0 0,0 0 0 0 0,0 0 0 0 0,0 0 0 0 0,0 0 0 0 0,0 0 0 0 0,0-1 1 0 0,1 1-1 0 0,-1 0 0 0 0,0-1 0 0 0,0 1 0 0 0,1-1 0 0 0,-1 0-2 0 0,101-34 501 0 0,-42 6-386 0 0,17 17-53 0 0,-75 13-65 0 0,0 0 0 0 0,-1 1 0 0 0,1-1 1 0 0,-1 1-1 0 0,0-1 0 0 0,0 1 0 0 0,0 0 1 0 0,0-1-1 0 0,0 1 0 0 0,-1 0 0 0 0,1 0 0 0 0,-1-1 1 0 0,0 1-1 0 0,1 0 0 0 0,-1 0 0 0 0,-1 0 1 0 0,1 0-1 0 0,0-1 0 0 0,-1 1 0 0 0,0 2 3 0 0,1 3 21 0 0,-4 30 28 0 0,0 4-708 0 0,8-16-3408 0 0,-2-21-429 0 0,2-2-3088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48 0 0,'0'0'1524'0'0,"0"0"-53"0"0,0 0 0 0 0,0 0 167 0 0,0 0 178 0 0,0 0-54 0 0,0 0-304 0 0,0 0-403 0 0,0 0-377 0 0,0 0-284 0 0,0 0-142 0 0,0 0 9 0 0,0 0 102 0 0,5 1 157 0 0,135 18 5156 0 0,7-28-3801 0 0,14-12-1344 0 0,-73 16 220 0 0,-51 5-8462 0 0,-18 0-1745 0 0,-19 0 3079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2184 0 0,'0'0'2017'0'0,"0"0"-905"0"0,0 0-308 0 0,0 0 329 0 0,0 0 514 0 0,0 0 326 0 0,0 0-64 0 0,0 0-269 0 0,0 0-316 0 0,0 0-257 0 0,0 0-161 0 0,0 0-106 0 0,0 0-92 0 0,35 3-80 0 0,110 6-97 0 0,-18-17 399 0 0,18-5-1019 0 0,-114 12-4014 0 0,0 0-4077 0 0,-26 1-761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41 704 0 0,'0'0'1298'0'0,"0"0"-393"0"0,0 0-250 0 0,0 0 73 0 0,0 0 248 0 0,0 0 182 0 0,-28 35-6 0 0,-88 109-186 0 0,42-52 123 0 0,35-46-714 0 0,26-33-105 0 0,1 1-1 0 0,0 1 1 0 0,1 0-1 0 0,1 0 1 0 0,0 1-1 0 0,1 0 1 0 0,1 1 0 0 0,0 0-270 0 0,8-17 42 0 0,1 0 0 0 0,-1 0 0 0 0,0 0 0 0 0,0 0 0 0 0,1 0 0 0 0,-1 0 0 0 0,0 0 0 0 0,1-1 0 0 0,-1 1 0 0 0,0 0 0 0 0,0 0 0 0 0,1 0 0 0 0,-1 0 0 0 0,0 0 0 0 0,1 0 0 0 0,-1 1 0 0 0,0-1 0 0 0,1 0 0 0 0,-1 0 0 0 0,0 0 0 0 0,0 0 1 0 0,1 0-1 0 0,-1 0 0 0 0,0 0 0 0 0,1 1 0 0 0,-1-1 0 0 0,0 0 0 0 0,0 0 0 0 0,0 0 0 0 0,1 1 0 0 0,-1-1 0 0 0,0 0 0 0 0,0 0 0 0 0,0 0 0 0 0,1 1 0 0 0,-1-1 0 0 0,0 0 0 0 0,0 1 0 0 0,0-1 0 0 0,0 0 0 0 0,0 0 0 0 0,0 1 0 0 0,1-1 0 0 0,-1 0 1 0 0,0 1-1 0 0,0-1 0 0 0,0 0 0 0 0,0 0 0 0 0,0 1 0 0 0,0-1 0 0 0,0 0 0 0 0,0 1 0 0 0,0-1 0 0 0,-1 0 0 0 0,1 1 0 0 0,0-1 0 0 0,0 0 0 0 0,0 0 0 0 0,0 1-42 0 0,22-18 1344 0 0,83-84 20 0 0,-5-4-1 0 0,23-38-1363 0 0,-80 93 107 0 0,54-39-112 0 0,-96 89-18 0 0,1 0 1 0 0,-1 0-1 0 0,1 0 1 0 0,-1 1-1 0 0,0-1 1 0 0,1 0-1 0 0,-1 1 1 0 0,1-1-1 0 0,-1 1 1 0 0,1 0-1 0 0,-1 0 1 0 0,0-1-1 0 0,0 1 1 0 0,1 0-1 0 0,-1 0 1 0 0,0 0-1 0 0,0 0 0 0 0,0 0 1 0 0,0 0-1 0 0,0 1 1 0 0,0-1-1 0 0,0 0 1 0 0,-1 0-1 0 0,1 1 1 0 0,0-1-1 0 0,-1 1 1 0 0,1-1-1 0 0,-1 0 1 0 0,1 1-1 0 0,-1-1 1 0 0,0 1-1 0 0,1-1 1 0 0,-1 1-1 0 0,0-1 0 0 0,0 1 1 0 0,0-1-1 0 0,0 1 1 0 0,-1-1-1 0 0,1 1 1 0 0,0-1-1 0 0,-1 1 1 0 0,1-1-1 0 0,0 1 1 0 0,-1 0 22 0 0,2 8 0 0 0,5 33 14 0 0,-4-23-6 0 0,1 0-1 0 0,1-1 1 0 0,1 1-1 0 0,0-1 1 0 0,1 0-1 0 0,1 0 1 0 0,5 7-8 0 0,70 104-22 0 0,-49-80 81 0 0,-62-49 2954 0 0,-190-83-2545 0 0,114 29-538 0 0,21 8-1785 0 0,25 22-3687 0 0,48 19 43 0 0,3 1-2945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32 662 0 0 0,'0'0'749'0'0,"0"0"841"0"0,0 0 263 0 0,0 0-94 0 0,0 0-232 0 0,0 0-251 0 0,0 0-203 0 0,6-15-158 0 0,39-118 2223 0 0,-32 93-2753 0 0,3 0-1 0 0,1 1 1 0 0,2 1 0 0 0,1 1-1 0 0,3 0 1 0 0,0 2-1 0 0,3 1 1 0 0,17-18-385 0 0,-43 51-3 0 0,2-1-34 0 0,-1-1 0 0 0,1 0-1 0 0,0 1 1 0 0,1-1 0 0 0,-1 1 0 0 0,0 0 0 0 0,1 0 0 0 0,-1 0 0 0 0,1 0-1 0 0,0 0 1 0 0,-1 1 0 0 0,1-1 0 0 0,0 1 0 0 0,0-1 0 0 0,0 1-1 0 0,0 0 1 0 0,0 0 0 0 0,1 1 0 0 0,-1-1 0 0 0,0 1 0 0 0,0-1 0 0 0,0 1-1 0 0,3 0 38 0 0,5 48-770 0 0,4 131 947 0 0,-14-177-158 0 0,-1-1-1 0 0,0 1 1 0 0,1-1-1 0 0,-1 1 1 0 0,1-1-1 0 0,-1 0 1 0 0,1 1-1 0 0,-1-1 1 0 0,1 0-1 0 0,0 0 1 0 0,0 1-1 0 0,0-1 1 0 0,0 0-1 0 0,0 0 1 0 0,0 0-1 0 0,0 0 1 0 0,0 0 0 0 0,0 0-1 0 0,0 0 1 0 0,0-1-1 0 0,1 1 1 0 0,-1 0-1 0 0,0-1 1 0 0,1 1-1 0 0,-1-1 1 0 0,0 1-1 0 0,1-1 1 0 0,-1 1-1 0 0,1-1 1 0 0,-1 0-1 0 0,1 0 1 0 0,-1 0-1 0 0,0 0 1 0 0,1 0 0 0 0,-1 0-1 0 0,1 0 1 0 0,-1 0-1 0 0,1-1 1 0 0,-1 1-1 0 0,0-1 1 0 0,1 1-1 0 0,-1-1 1 0 0,1 1-1 0 0,-1-1 1 0 0,0 0-1 0 0,1 0-18 0 0,52-45 996 0 0,134-214-362 0 0,-124 190-705 0 0,-63 70 59 0 0,-1 0 0 0 0,1 0 0 0 0,0 0 0 0 0,0 0 0 0 0,-1 0 0 0 0,1 0 0 0 0,0 0 0 0 0,-1 1 0 0 0,1-1 0 0 0,-1 0 0 0 0,1 0 0 0 0,0 1 0 0 0,-1-1 0 0 0,1 0 0 0 0,0 0 0 0 0,-1 1 0 0 0,1-1 0 0 0,-1 1 0 0 0,1-1 0 0 0,-1 1 0 0 0,1-1 0 0 0,-1 1 0 0 0,0-1 0 0 0,1 1 0 0 0,-1-1 0 0 0,1 1 0 0 0,-1-1 0 0 0,0 1 0 0 0,1 0 0 0 0,-1-1 0 0 0,0 1 0 0 0,0 0 0 0 0,0-1 1 0 0,0 1-1 0 0,1 0 0 0 0,-1-1 0 0 0,0 1 0 0 0,0 0 0 0 0,0-1 0 0 0,0 1 0 0 0,0 0 0 0 0,-1-1 0 0 0,1 1 0 0 0,0 0 0 0 0,0-1 0 0 0,0 1 0 0 0,-1 0 12 0 0,2 3-22 0 0,35 183 673 0 0,-35-184-653 0 0,4 13 3 0 0,0-1 0 0 0,1 0 0 0 0,0-1 0 0 0,1 0 0 0 0,1 0 0 0 0,0 0 0 0 0,1-1 1 0 0,0 0-1 0 0,7 7-1 0 0,4-10-124 0 0,-2-2-3263 0 0,-10 0-7395 0 0,-6-4 7084 0 0</inkml:trace>
  <inkml:trace contextRef="#ctx0" brushRef="#br0" timeOffset="1">1 773 2104 0 0,'0'0'1155'0'0,"0"0"-32"0"0,0 0 123 0 0,0 0 270 0 0,35-1 246 0 0,113-1 53 0 0,125-11 3821 0 0,34 7-4089 0 0,-228 24-3089 0 0,-74-12-275 0 0,-7 10-8616 0 0,0-12 6321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3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13131 0 0,'0'0'829'0'0,"0"0"-258"0"0,0 0-127 0 0,0 0 143 0 0,0 0 276 0 0,0 0 157 0 0,0 0-61 0 0,0 0-195 0 0,0 0-278 0 0,0 0-224 0 0,0 0-118 0 0,-3 1-77 0 0,1 0-34 0 0,0-1 1 0 0,0 1-1 0 0,0 0 0 0 0,0 0 0 0 0,1 0 1 0 0,-1 1-1 0 0,0-1 0 0 0,1 0 1 0 0,-1 1-1 0 0,1-1 0 0 0,-1 1 0 0 0,1-1 1 0 0,0 1-1 0 0,0 0 0 0 0,0-1 1 0 0,-1 1-1 0 0,2 0 0 0 0,-1 0 0 0 0,0 0 1 0 0,0 0-1 0 0,1 0 0 0 0,-1 0 1 0 0,1 0-1 0 0,-1 0 0 0 0,1 0 0 0 0,0 0-33 0 0,0-1 101 0 0,0-1 8 0 0,0 0 26 0 0,0 0 22 0 0,0 0 6 0 0,0 0-22 0 0,0 0-30 0 0,0 0-17 0 0,1-3 183 0 0,0 3-5093 0 0,-1 0-5177 0 0,0 3 2522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260 255 0 0 0,'0'0'603'0'0,"0"0"1086"0"0,0 0 464 0 0,0 0-11 0 0,0 0-231 0 0,0 0-255 0 0,0 0-260 0 0,0 0-179 0 0,0 0-125 0 0,0 0-101 0 0,-2-24-98 0 0,-7-74-79 0 0,-12 40 1117 0 0,12 47-1544 0 0,7 6-372 0 0,-1 1-1 0 0,1 0 1 0 0,-1 0 0 0 0,-1 0 0 0 0,1 0 0 0 0,-1 0 0 0 0,1 1-1 0 0,-1-1 1 0 0,0 1 0 0 0,0 0 0 0 0,0 0 0 0 0,-1 1 0 0 0,1-1-1 0 0,-1 1 1 0 0,1 0 0 0 0,-1 0 0 0 0,0 0 0 0 0,0 1 0 0 0,0 0-1 0 0,0 0 1 0 0,0 0 0 0 0,0 0 0 0 0,0 1 0 0 0,0 0 0 0 0,0 0-1 0 0,0 0 1 0 0,0 1 0 0 0,0 0 0 0 0,0 0 0 0 0,0 0 0 0 0,0 0-1 0 0,0 1 1 0 0,0 0 0 0 0,1 0 0 0 0,-1 0 0 0 0,1 0 0 0 0,-1 1-1 0 0,1 0 1 0 0,0 0 0 0 0,0 0 0 0 0,0 0 0 0 0,0 1 0 0 0,1 0-1 0 0,-1-1 1 0 0,1 1 0 0 0,0 0 0 0 0,0 1 0 0 0,1-1 0 0 0,-1 0-1 0 0,1 1 1 0 0,0 0 0 0 0,0-1 0 0 0,1 1 0 0 0,-1 0 0 0 0,1 0-1 0 0,-1 3-13 0 0,3 8-41 0 0,1-1 0 0 0,0 1 0 0 0,2-1 0 0 0,-1 0 0 0 0,2 0 0 0 0,0 0 1 0 0,0 0-1 0 0,2-1 0 0 0,0 0 0 0 0,5 9 40 0 0,3 7 1 0 0,43 89 32 0 0,-20-48 45 0 0,-2 3 0 0 0,-3 0 0 0 0,-4 3 0 0 0,-3 0 0 0 0,-4 1 0 0 0,-3 1 0 0 0,2 33-78 0 0,-20 51 581 0 0,-2-157-549 0 0,0 1 0 0 0,0 0 0 0 0,-1-1 0 0 0,0 0 0 0 0,0 1 0 0 0,0-1 0 0 0,-1 0 0 0 0,0 0 0 0 0,0 0 0 0 0,-1 0 0 0 0,1-1 0 0 0,-1 1-1 0 0,0-1 1 0 0,-1 0 0 0 0,0 0 0 0 0,1-1 0 0 0,-1 1 0 0 0,-1-1 0 0 0,1 0 0 0 0,-1 0 0 0 0,1-1 0 0 0,-1 0 0 0 0,0 0 0 0 0,0 0 0 0 0,-1-1 0 0 0,1 1-1 0 0,-1-2 1 0 0,1 1 0 0 0,-1-1 0 0 0,1 0 0 0 0,-1 0 0 0 0,0-1 0 0 0,1 1 0 0 0,-8-2-32 0 0,10 0-142 0 0,-1-1 0 0 0,1 1 0 0 0,-1-1 0 0 0,1 0 0 0 0,0 0 1 0 0,0 0-1 0 0,0-1 0 0 0,0 0 0 0 0,0 1 0 0 0,0-1 0 0 0,1-1 0 0 0,-1 1 0 0 0,1 0 0 0 0,0-1 0 0 0,0 0 1 0 0,0 0-1 0 0,0 0 0 0 0,-1-4 142 0 0,-11-21-4068 0 0,5 2-3714 0 0,6 12 632 0 0</inkml:trace>
  <inkml:trace contextRef="#ctx0" brushRef="#br0" timeOffset="1">668 616 0 0 0,'0'0'528'0'0,"0"0"354"0"0,0 0 205 0 0,0 0-26 0 0,0 0-149 0 0,0 0-192 0 0,0 0-151 0 0,0 0-84 0 0,0 33-68 0 0,-1 107-24 0 0,0 257 4492 0 0,1-397-4577 0 0,0 0 109 0 0,0 0 136 0 0,1-2 3344 0 0,0-12-2983 0 0,-3-89 588 0 0,13-175-649 0 0,-6 247-859 0 0,1 0-1 0 0,2 0 1 0 0,1 1 0 0 0,1 1-1 0 0,2-1 1 0 0,1 2 0 0 0,1 0-1 0 0,1 0 1 0 0,2 2 0 0 0,0 0-1 0 0,2 0 1 0 0,5-2 6 0 0,-24 27-8 0 0,1-1-1 0 0,-1 1 1 0 0,1 0-1 0 0,-1 0 1 0 0,1 0-1 0 0,0 0 1 0 0,-1 0-1 0 0,1 0 1 0 0,0 0 0 0 0,0 0-1 0 0,0 0 1 0 0,0 0-1 0 0,0 0 1 0 0,0 1-1 0 0,0-1 1 0 0,0 0 0 0 0,0 1-1 0 0,0-1 1 0 0,0 1-1 0 0,0-1 1 0 0,0 1-1 0 0,1-1 1 0 0,-1 1-1 0 0,0 0 1 0 0,0 0 0 0 0,0-1-1 0 0,1 1 1 0 0,-1 0-1 0 0,0 0 1 0 0,0 0-1 0 0,1 0 1 0 0,-1 1 0 0 0,0-1-1 0 0,0 0 1 0 0,1 0-1 0 0,-1 1 1 0 0,0-1-1 0 0,0 1 1 0 0,0-1-1 0 0,0 1 1 0 0,0 0 0 0 0,0-1-1 0 0,1 1 1 0 0,-1 0-1 0 0,-1 0 1 0 0,1-1-1 0 0,0 1 1 0 0,0 0-1 0 0,0 0 1 0 0,0 0 0 0 0,-1 0-1 0 0,1 0 1 0 0,0 0-1 0 0,-1 0 1 0 0,1 1-1 0 0,-1-1 1 0 0,1 0 0 0 0,-1 0-1 0 0,0 0 1 0 0,1 1-1 0 0,-1-1 9 0 0,11 204 202 0 0,11-159-1296 0 0,-13-45-2965 0 0,3-7-3636 0 0,-7 2 549 0 0</inkml:trace>
  <inkml:trace contextRef="#ctx0" brushRef="#br0" timeOffset="2">1219 247 0 0 0,'0'0'679'0'0,"0"0"542"0"0,0 0 285 0 0,0 0 57 0 0,0 0-167 0 0,0 0-294 0 0,0 0-297 0 0,0 0-158 0 0,0 0-25 0 0,0 0 58 0 0,0 0 87 0 0,14-3 21 0 0,116-26 1890 0 0,-28 28-931 0 0,-101 2-1716 0 0,0 0 1 0 0,0 1 0 0 0,0-1-1 0 0,-1 0 1 0 0,1 1-1 0 0,0-1 1 0 0,-1 0 0 0 0,1 1-1 0 0,-1-1 1 0 0,1 0-1 0 0,-1 1 1 0 0,0-1-1 0 0,0 1 1 0 0,0-1 0 0 0,0 1-1 0 0,0-1 1 0 0,0 1-1 0 0,0-1 1 0 0,0 1 0 0 0,0-1-1 0 0,0 0 1 0 0,-1 1-1 0 0,1-1 1 0 0,-1 1 0 0 0,1-1-1 0 0,-1 0 1 0 0,0 1-1 0 0,1-1 1 0 0,-1 0 0 0 0,0 0-1 0 0,0 0 1 0 0,0 1-32 0 0,-151 144 1037 0 0,120-98-986 0 0,75-26 221 0 0,134-32 483 0 0,-126 3-2804 0 0,-27 6-3892 0 0,-15 1-908 0 0,-2 0 2361 0 0</inkml:trace>
  <inkml:trace contextRef="#ctx0" brushRef="#br0" timeOffset="3">1848 641 5617 0 0,'0'0'1850'0'0,"0"0"-851"0"0,0 0-267 0 0,0 0 168 0 0,0 0 250 0 0,0 0 106 0 0,0 0-132 0 0,0 0-262 0 0,0 0-283 0 0,0 0-229 0 0,-31 17-150 0 0,-99 56-90 0 0,72-26-2 0 0,51-36-84 0 0,0-1-19 0 0,0 1 1 0 0,0 0 0 0 0,1 1-1 0 0,1-1 1 0 0,0 1 0 0 0,1 1 0 0 0,0-1-1 0 0,1 0 1 0 0,0 1 0 0 0,1 0-1 0 0,0-1 1 0 0,1 1 0 0 0,1 0-1 0 0,0 0 1 0 0,1 4-6 0 0,0-12 89 0 0,1 0 0 0 0,0-1 1 0 0,0 1-1 0 0,0-1 0 0 0,1 0 0 0 0,-1 0 0 0 0,1 0 0 0 0,0 0 1 0 0,0 0-1 0 0,0-1 0 0 0,1 1 0 0 0,-1-1 0 0 0,1 0 0 0 0,0 0 0 0 0,0 0 1 0 0,0 0-1 0 0,0-1 0 0 0,1 0 0 0 0,-1 0 0 0 0,0 0 0 0 0,1 0 1 0 0,0 0-1 0 0,-1-1 0 0 0,1 0 0 0 0,0 0 0 0 0,0-1 0 0 0,0 1 1 0 0,-1-1-1 0 0,1 0 0 0 0,0 0 0 0 0,0-1 0 0 0,0 1 0 0 0,0-1 1 0 0,-1 0-1 0 0,1 0 0 0 0,0-1 0 0 0,-1 1 0 0 0,1-1 0 0 0,-1 0 1 0 0,1-1-1 0 0,-1 1 0 0 0,1-1-89 0 0,26-18 390 0 0,-1-2 0 0 0,-2-1 0 0 0,0-1 0 0 0,-1-1-1 0 0,-2-1 1 0 0,-1-1 0 0 0,-1-2 0 0 0,17-27-390 0 0,-20 26-97 0 0,0-1 0 0 0,-2-1 0 0 0,-1 0 0 0 0,-2-2 0 0 0,-1 0 0 0 0,-2 0 0 0 0,-1-1 0 0 0,-2 0 0 0 0,-2-1 0 0 0,-1 0 0 0 0,-2 0 0 0 0,-1-1 0 0 0,-2-13 97 0 0,-1 46-44 0 0,1 1 1 0 0,-1 0 0 0 0,1-1 0 0 0,-1 1 0 0 0,-1 0 0 0 0,1-1 0 0 0,-1 1-1 0 0,1 0 1 0 0,-1-1 0 0 0,0 1 0 0 0,-1 0 0 0 0,1 0 0 0 0,-1 0 0 0 0,0 0-1 0 0,0 0 1 0 0,0 0 0 0 0,0 1 0 0 0,-1-1 0 0 0,1 1 0 0 0,-1-1 0 0 0,0 1-1 0 0,0 0 1 0 0,-1 0 0 0 0,1 0 0 0 0,0 0 0 0 0,-1 1 0 0 0,0 0 0 0 0,1-1 0 0 0,-1 1-1 0 0,0 1 1 0 0,0-1 0 0 0,0 0 0 0 0,-1 1 0 0 0,1 0 0 0 0,0 0 0 0 0,0 0-1 0 0,-1 1 1 0 0,1-1 0 0 0,0 1 0 0 0,-1 0 0 0 0,1 0 0 0 0,0 1 0 0 0,-5 0 43 0 0,-1 5-18 0 0,-1 0 0 0 0,1 1 1 0 0,0 0-1 0 0,0 0 0 0 0,1 1 1 0 0,0 1-1 0 0,0 0 0 0 0,1 0 1 0 0,1 0-1 0 0,-1 1 0 0 0,1 0 1 0 0,1 1-1 0 0,-3 5 18 0 0,-2 5 45 0 0,0 0-1 0 0,1 1 0 0 0,2 0 1 0 0,0 0-1 0 0,1 1 1 0 0,2 0-1 0 0,0 1 1 0 0,1-1-1 0 0,2 1 0 0 0,0-1 1 0 0,1 1-1 0 0,2 0 1 0 0,1 12-45 0 0,2-18 46 0 0,1 1 1 0 0,0-1-1 0 0,1 0 1 0 0,1 0-1 0 0,0-1 1 0 0,2 0-1 0 0,0 0 1 0 0,1-1-1 0 0,0 0 0 0 0,2 0 1 0 0,-1-2-1 0 0,2 1 1 0 0,0-2-1 0 0,1 1 1 0 0,0-2-1 0 0,1 0 1 0 0,0-1-1 0 0,1 0 1 0 0,0-1-1 0 0,1-1 1 0 0,8 3-47 0 0,-25-12-5 0 0,61 19-530 0 0,-25-38-5821 0 0,-16-9-2554 0 0,-12 19 3698 0 0</inkml:trace>
  <inkml:trace contextRef="#ctx0" brushRef="#br0" timeOffset="4">2684 505 11090 0 0,'0'0'1207'0'0,"0"0"-181"0"0,0 0 177 0 0,0 0 229 0 0,0 0 51 0 0,0 0-193 0 0,-26 35-354 0 0,-83 112-329 0 0,-28 39 204 0 0,130-178-839 0 0,-8 10-64 0 0,0 0 0 0 0,1 0 0 0 0,1 1 0 0 0,1 1 0 0 0,1 0 0 0 0,1 1-1 0 0,0 0 1 0 0,2 0 0 0 0,0 1 92 0 0,6-14-819 0 0,2-5-6880 0 0,1-9-810 0 0,-1-2 6252 0 0,0 4 1313 0 0</inkml:trace>
  <inkml:trace contextRef="#ctx0" brushRef="#br0" timeOffset="5">2266 509 7818 0 0,'0'0'1801'0'0,"0"0"-579"0"0,0 0-292 0 0,0 0 24 0 0,0 0 167 0 0,0 0 76 0 0,0 0-150 0 0,0 0-229 0 0,0 0-192 0 0,0 0-129 0 0,0 0-83 0 0,0 0-39 0 0,21 34-20 0 0,65 108-58 0 0,-2-33 264 0 0,-57-81-460 0 0,117 115-107 0 0,-141-140-319 0 0,33 27-1129 0 0,-23-21-2210 0 0,1-2-3971 0 0,-9-4 585 0 0</inkml:trace>
  <inkml:trace contextRef="#ctx0" brushRef="#br0" timeOffset="6">3223 638 0 0 0,'0'0'343'0'0,"0"0"792"0"0,0 0 338 0 0,0 0 133 0 0,0 0-80 0 0,0 0-166 0 0,0 0-149 0 0,0 0-144 0 0,0 0-67 0 0,0 0-18 0 0,-28 7-38 0 0,-89 25-113 0 0,62 3 102 0 0,48-25-773 0 0,-2 0-175 0 0,0 0 0 0 0,1 1 0 0 0,0 0 0 0 0,1 1 0 0 0,0-1 0 0 0,1 2 0 0 0,0-1 0 0 0,1 0 0 0 0,1 1 0 0 0,0 0 0 0 0,0 0 0 0 0,1 1 0 0 0,1-1 0 0 0,0 0 0 0 0,1 1-1 0 0,1 0 1 0 0,0-1 0 0 0,1 8 15 0 0,0-18-17 0 0,0 0-1 0 0,0 1 0 0 0,1-1 1 0 0,-1 0-1 0 0,1 0 0 0 0,0 0 0 0 0,0 0 1 0 0,0-1-1 0 0,0 1 0 0 0,1 0 1 0 0,-1-1-1 0 0,1 1 0 0 0,-1-1 1 0 0,1 0-1 0 0,0 0 0 0 0,0 0 0 0 0,0 0 1 0 0,0-1-1 0 0,0 1 0 0 0,0-1 1 0 0,0 0-1 0 0,1 0 0 0 0,-1 0 1 0 0,0 0-1 0 0,1 0 0 0 0,-1-1 0 0 0,1 1 1 0 0,2-1 17 0 0,96-14 927 0 0,-75 2-475 0 0,-1-1-1 0 0,-1-1 0 0 0,-1-1 0 0 0,0-1 1 0 0,0-1-1 0 0,-2-2 0 0 0,0 0 0 0 0,-2-1 0 0 0,0-1 1 0 0,-1-1-1 0 0,-1 0 0 0 0,10-18-451 0 0,16-23 284 0 0,-26 41-334 0 0,0-1 0 0 0,-2-1 0 0 0,-1 0 0 0 0,-1 0 0 0 0,-1-2 0 0 0,-1 0 0 0 0,-1 0 0 0 0,-1-1 0 0 0,-2 0 0 0 0,-1-1 0 0 0,-1 0 0 0 0,-1-2 50 0 0,-4 16-143 0 0,0-2 1 0 0,-2 1-1 0 0,0 1 1 0 0,0-1-1 0 0,-1 0 1 0 0,-1 0-1 0 0,-1 0 1 0 0,-4-9 142 0 0,7 19-28 0 0,-1 0 0 0 0,0 0 0 0 0,-1 1 0 0 0,1-1 0 0 0,-1 1 0 0 0,0 0 0 0 0,0 0 0 0 0,-1 0 0 0 0,1 0 0 0 0,-1 0 0 0 0,0 1 0 0 0,0-1 0 0 0,0 1 0 0 0,0 0 0 0 0,0 0 0 0 0,-1 1 0 0 0,0 0 0 0 0,1-1 0 0 0,-1 1 0 0 0,0 1 0 0 0,0-1 0 0 0,0 1 0 0 0,0 0 0 0 0,0 0 0 0 0,0 0 0 0 0,-4 0 28 0 0,-1 2-4 0 0,0-1 1 0 0,0 2 0 0 0,0-1 0 0 0,0 1 0 0 0,0 1 0 0 0,0-1 0 0 0,1 2 0 0 0,-1-1 0 0 0,1 2 0 0 0,0-1 0 0 0,0 1 0 0 0,0 0 0 0 0,1 1-1 0 0,0 0 1 0 0,0 0 0 0 0,0 1 0 0 0,1 0 0 0 0,0 0 0 0 0,-1 3 3 0 0,-9 10 14 0 0,0 0 0 0 0,2 1 0 0 0,1 1 0 0 0,0 0 0 0 0,2 1 0 0 0,-10 24-14 0 0,16-34-19 0 0,0 0 1 0 0,1 1-1 0 0,0-1 0 0 0,1 1 0 0 0,1 0 1 0 0,0 0-1 0 0,1 0 0 0 0,0 0 1 0 0,1 1-1 0 0,1-1 0 0 0,0 0 1 0 0,1 1-1 0 0,1-1 0 0 0,0 0 1 0 0,1 0-1 0 0,0 0 0 0 0,1 0 1 0 0,1-1-1 0 0,0 1 0 0 0,1-1 1 0 0,0-1-1 0 0,1 1 0 0 0,1-1 1 0 0,0 0-1 0 0,0 0 0 0 0,1-1 1 0 0,1 0-1 0 0,2 1 19 0 0,1-1-121 0 0,0-1-1 0 0,1-1 1 0 0,1-1-1 0 0,-1 0 1 0 0,1 0-1 0 0,1-2 1 0 0,-1 0-1 0 0,1 0 122 0 0,32 7-3319 0 0,2-6-4242 0 0,-36-6 1948 0 0</inkml:trace>
  <inkml:trace contextRef="#ctx0" brushRef="#br0" timeOffset="7">3781 450 5833 0 0,'0'0'2215'0'0,"0"0"-552"0"0,0 0-424 0 0,0 0-226 0 0,0 0-113 0 0,0 0-88 0 0,0 0-136 0 0,0 0-168 0 0,0 0-177 0 0,0 0-138 0 0,0 0-105 0 0,-22 32-41 0 0,-66 100-31 0 0,55-60-43 0 0,32-60 14 0 0,-1-6 8 0 0,0 0 0 0 0,1 0 0 0 0,0 0-1 0 0,0 1 1 0 0,1-1 0 0 0,-1 0 0 0 0,1 1 0 0 0,1-1 0 0 0,-1 0 0 0 0,1 1 0 0 0,0-1-1 0 0,1 0 1 0 0,-1 0 0 0 0,1 0 0 0 0,0 0 0 0 0,1 0 0 0 0,0 0 0 0 0,0-1 0 0 0,0 1-1 0 0,0-1 1 0 0,1 0 0 0 0,0 0 0 0 0,0 0 0 0 0,0 0 0 0 0,1-1 0 0 0,2 2 5 0 0,-3-3 126 0 0,0 0 1 0 0,1-1 0 0 0,0 1 0 0 0,0-1 0 0 0,-1 0-1 0 0,1-1 1 0 0,0 1 0 0 0,1-1 0 0 0,-1 0 0 0 0,0-1 0 0 0,0 1-1 0 0,0-1 1 0 0,1 0 0 0 0,-1 0 0 0 0,0 0 0 0 0,0-1-1 0 0,0 0 1 0 0,0 0 0 0 0,0 0 0 0 0,0-1 0 0 0,0 0-1 0 0,0 0 1 0 0,4-2-127 0 0,11-9 237 0 0,0-1 0 0 0,-1 0-1 0 0,0-2 1 0 0,-2 0 0 0 0,0-1-1 0 0,0-1 1 0 0,-2-1 0 0 0,0 0-1 0 0,-2-1 1 0 0,0 0 0 0 0,8-17-237 0 0,29-40 402 0 0,-6 21-96 0 0,-42 92-1121 0 0,-64 196-470 0 0,-11 96-7599 0 0,11 21 9288 0 0,59-335-118 0 0,0-1-1 0 0,-1 1 1 0 0,-1-1 0 0 0,0 1-1 0 0,0-1 1 0 0,-2-1 0 0 0,1 1-1 0 0,-2-1 1 0 0,0 0 0 0 0,0-1-1 0 0,-1 0 1 0 0,0 0 0 0 0,-1-1-1 0 0,0 0 1 0 0,-1 0 0 0 0,0-1-1 0 0,0-1 1 0 0,-1 0 0 0 0,-10 5-286 0 0,20-12 108 0 0,0 0 0 0 0,0-1-1 0 0,0 1 1 0 0,-1-1 0 0 0,1 1 0 0 0,0-1 0 0 0,0 0 0 0 0,0 0-1 0 0,0 0 1 0 0,-1 0 0 0 0,1 0 0 0 0,0 0 0 0 0,0 0 0 0 0,0-1-1 0 0,-1 1 1 0 0,1-1 0 0 0,0 0 0 0 0,0 0 0 0 0,0 0 0 0 0,0 0-1 0 0,0 0 1 0 0,1 0 0 0 0,-1 0 0 0 0,0 0 0 0 0,0-1 0 0 0,1 1 0 0 0,-1-1-1 0 0,1 0 1 0 0,-1 1 0 0 0,1-1 0 0 0,0 0 0 0 0,-1 0 0 0 0,1 1-1 0 0,0-1 1 0 0,0 0 0 0 0,0 0 0 0 0,1 0 0 0 0,-1-1 0 0 0,0 1-1 0 0,1 0 1 0 0,-1-1-108 0 0,-5-94 1501 0 0,10 71-1387 0 0,1 1-1 0 0,1-1 0 0 0,1 1 0 0 0,2 0 0 0 0,0 0 1 0 0,2 1-1 0 0,0 1 0 0 0,2-1 0 0 0,5-5-113 0 0,3-4-9 0 0,0 2 0 0 0,2 0 0 0 0,1 2 0 0 0,1 0 0 0 0,2 2 0 0 0,1 1 0 0 0,0 1 0 0 0,2 1 0 0 0,7-2 9 0 0,-29 21-246 0 0,69-34 260 0 0,-20 36-6672 0 0,-50 6 597 0 0,-2 1-4285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0.8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12 896 0 0,'0'0'2194'0'0,"0"0"-18"0"0,0 0 50 0 0,0 0 69 0 0,0 0-105 0 0,0 0-364 0 0,0 0-492 0 0,0 0-417 0 0,0 0-190 0 0,0 0-20 0 0,0 0 14 0 0,0 0-23 0 0,0 0-89 0 0,12 0-95 0 0,228 3 1947 0 0,-180-9-2318 0 0,-19 2 705 0 0,-13 1-3133 0 0,-5 2-2743 0 0,0 1-3846 0 0,-21 0 1579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9050 0 0,'0'0'1390'0'0,"0"0"-89"0"0,0 0 349 0 0,0 0 308 0 0,0 0-77 0 0,0 0-408 0 0,0 0-481 0 0,0 0-369 0 0,35 3-237 0 0,112 9-132 0 0,7-20 71 0 0,-26 2-980 0 0,-86 5-3252 0 0,-1 1-5474 0 0,-25 0 2041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39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88 0 0 0,'0'0'1250'0'0,"0"0"-51"0"0,0 0-62 0 0,0 0 213 0 0,0 0 351 0 0,0 0 145 0 0,0 0-195 0 0,0 0-367 0 0,0 0-326 0 0,0 0-195 0 0,0 0-28 0 0,3 5 30 0 0,3 14-177 0 0,0 0-1 0 0,-1 0 1 0 0,-1 1 0 0 0,-1 0 0 0 0,-1-1-1 0 0,0 1 1 0 0,-2 0 0 0 0,0 0-1 0 0,-2 4-587 0 0,2-3 134 0 0,4 346 828 0 0,14-286-1395 0 0,-10-92-1863 0 0,-2-48-4125 0 0,-5 19-3555 0 0,-1 32 8078 0 0</inkml:trace>
  <inkml:trace contextRef="#ctx0" brushRef="#br0" timeOffset="361.708">0 155 0 0 0,'0'0'220'0'0,"0"0"832"0"0,0 0 594 0 0,0 0 458 0 0,0 0 206 0 0,0 0-167 0 0,0 0-454 0 0,0 0-452 0 0,0 0-292 0 0,0 0-123 0 0,0 0-32 0 0,0 0-31 0 0,12-7-39 0 0,38-20-40 0 0,29 20 1380 0 0,47 1-170 0 0,-1-6 0 0 0,97-23-1890 0 0,8 0 303 0 0,57 9-2221 0 0,-287 26 1827 0 0,1 0 1 0 0,-1 0-1 0 0,0 0 1 0 0,1 0-1 0 0,-1 0 0 0 0,1 0 1 0 0,-1 1-1 0 0,0-1 1 0 0,1 0-1 0 0,-1 0 1 0 0,0 0-1 0 0,1 0 1 0 0,-1 1-1 0 0,0-1 0 0 0,1 0 1 0 0,-1 0-1 0 0,0 1 1 0 0,0-1-1 0 0,1 0 1 0 0,-1 0-1 0 0,0 1 0 0 0,0-1 1 0 0,1 0-1 0 0,-1 1 1 0 0,0-1-1 0 0,0 0 1 0 0,0 1-1 0 0,0-1 0 0 0,1 0 1 0 0,-1 1-1 0 0,0-1 1 0 0,0 1-1 0 0,0-1 1 0 0,0 0-1 0 0,0 1 0 0 0,0-1 1 0 0,0 1-1 0 0,0-1 1 0 0,0 0-1 0 0,0 1 1 0 0,0-1-1 0 0,0 0 0 0 0,-1 1 1 0 0,1-1-1 0 0,0 1 1 0 0,0-1-1 0 0,0 0 1 0 0,0 1-1 0 0,-1-1 1 0 0,1 0-1 0 0,0 1 0 0 0,0-1 1 0 0,-1 0-1 0 0,1 0 1 0 0,0 1-1 0 0,0-1 1 0 0,-1 0-1 0 0,1 0 0 0 0,0 1 1 0 0,-1-1-1 0 0,1 0 1 0 0,0 0-1 0 0,-1 0 1 0 0,1 0-1 0 0,-1 0 0 0 0,1 1 1 0 0,0-1-1 0 0,-1 0 91 0 0,-27 26-6996 0 0,24-22 4318 0 0,-6 7-2831 0 0</inkml:trace>
  <inkml:trace contextRef="#ctx0" brushRef="#br0" timeOffset="718.607">98 784 7410 0 0,'0'0'2163'0'0,"0"0"-715"0"0,0 0-338 0 0,0 0 165 0 0,0 0 293 0 0,0 0 114 0 0,0 0-98 0 0,0 0-208 0 0,0 0-246 0 0,0 0-214 0 0,0 0-180 0 0,33 5-133 0 0,106 11-86 0 0,-17-26 236 0 0,270-67-297 0 0,-303 61-1413 0 0,-19 4-3700 0 0,-24 3-5078 0 0,-33 6 357 0 0</inkml:trace>
  <inkml:trace contextRef="#ctx0" brushRef="#br0" timeOffset="1144.987">1226 648 0 0 0,'0'0'3713'0'0,"0"0"-2089"0"0,0 0-618 0 0,0 0 253 0 0,0 0 417 0 0,0 0 215 0 0,0 0-195 0 0,0 0-393 0 0,0 0-365 0 0,0 0-313 0 0,0 0-171 0 0,0 0-117 0 0,0 0-94 0 0,5 30-56 0 0,12 95-55 0 0,-13 32 325 0 0,-3-155-421 0 0,-1-1-1 0 0,1 0 1 0 0,-1 0-1 0 0,0 1 1 0 0,1-1-1 0 0,-1 0 1 0 0,0 1 0 0 0,0-1-1 0 0,0 0 1 0 0,0 1-1 0 0,0-1 1 0 0,0 0-1 0 0,0 1 1 0 0,0-1-1 0 0,-1 0 1 0 0,1 1 0 0 0,0-1-1 0 0,-1 0 1 0 0,1 0-1 0 0,-1 1 1 0 0,0-1-1 0 0,1 0 1 0 0,-1 0-1 0 0,0 0 1 0 0,0 0 0 0 0,1 0-1 0 0,-1 0 1 0 0,0 0-1 0 0,0 0 1 0 0,0 0-1 0 0,0 0 1 0 0,-1 0-1 0 0,1-1 1 0 0,0 1 0 0 0,0 0-1 0 0,0-1 1 0 0,0 1-1 0 0,-1-1 1 0 0,1 1-1 0 0,0-1 1 0 0,-1 0-1 0 0,1 0 1 0 0,0 1 0 0 0,-1-1-1 0 0,1 0 1 0 0,0 0-1 0 0,-1 0 1 0 0,1 0-1 0 0,0-1 1 0 0,-1 1-1 0 0,1 0 1 0 0,0 0 0 0 0,-1-1-1 0 0,1 1 1 0 0,0-1-1 0 0,0 1 1 0 0,0-1-1 0 0,-1 0 1 0 0,1 1-1 0 0,0-1 1 0 0,0 0 0 0 0,0 0-36 0 0,-3-8 72 0 0,1 0 1 0 0,0 0 0 0 0,1 0 0 0 0,-1 0-1 0 0,2 0 1 0 0,0 0 0 0 0,0 0 0 0 0,0 0-1 0 0,1-1 1 0 0,1 1 0 0 0,-1 0 0 0 0,2-1-1 0 0,-1 1 1 0 0,1 0 0 0 0,1 0 0 0 0,-1 0-1 0 0,2 1 1 0 0,1-5-73 0 0,7-11 4 0 0,2 1-1 0 0,0 1 1 0 0,1 1 0 0 0,2 0-1 0 0,0 1 1 0 0,1 1 0 0 0,1 0-1 0 0,0 2 1 0 0,2 0-1 0 0,0 1 1 0 0,0 1 0 0 0,2 1-1 0 0,0 1 1 0 0,7-2-4 0 0,-13 7-26 0 0,0 0 0 0 0,0 1 0 0 0,1 1 1 0 0,0 1-1 0 0,1 1 0 0 0,-1 0 0 0 0,1 1 0 0 0,-1 2 0 0 0,1-1 1 0 0,0 2-1 0 0,4 1 26 0 0,-21-1-4 0 0,-1 0-1 0 0,0 0 1 0 0,0 1 0 0 0,0-1-1 0 0,1 0 1 0 0,-1 1 0 0 0,0-1 0 0 0,0 1-1 0 0,0 0 1 0 0,0-1 0 0 0,0 1 0 0 0,0 0-1 0 0,0-1 1 0 0,0 1 0 0 0,0 0 0 0 0,0 0-1 0 0,0 0 1 0 0,-1 0 0 0 0,1 0 0 0 0,0 0-1 0 0,0 0 1 0 0,-1 0 0 0 0,1 0 0 0 0,-1 0-1 0 0,1 1 1 0 0,-1-1 0 0 0,0 0 0 0 0,1 0-1 0 0,-1 0 1 0 0,0 1 0 0 0,0-1 0 0 0,0 0-1 0 0,0 0 1 0 0,0 1 0 0 0,0-1 0 0 0,0 0-1 0 0,0 0 1 0 0,0 1 0 0 0,-1-1-1 0 0,1 0 1 0 0,-1 0 0 0 0,1 0 0 0 0,-1 1-1 0 0,0 0 5 0 0,-26 49 141 0 0,16-40-104 0 0,-1-1-1 0 0,0 0 1 0 0,-1-1-1 0 0,0-1 1 0 0,-1 0-1 0 0,1 0 1 0 0,-1-2-1 0 0,-1 1 1 0 0,1-2-1 0 0,-1 0 1 0 0,0-1-1 0 0,0 0 1 0 0,-10 0-37 0 0,22-3-73 0 0,-1 0 0 0 0,1 0 0 0 0,-1-1 0 0 0,0 1 0 0 0,1-1 0 0 0,-1 0 1 0 0,1 0-1 0 0,-1 0 0 0 0,0-1 0 0 0,1 1 0 0 0,-1-1 0 0 0,1 0 0 0 0,-1 0 0 0 0,1 0 0 0 0,-1 0 0 0 0,1-1 1 0 0,0 0-1 0 0,0 1 0 0 0,0-1 0 0 0,0 0 0 0 0,0 0 0 0 0,0-1 0 0 0,-1 0 73 0 0,-2-13-4576 0 0,5-7-3880 0 0,3 16 1915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2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60 0 0 0,'0'0'697'0'0,"0"0"-355"0"0,0 0-70 0 0,0 0 288 0 0,0 0 424 0 0,0 0 303 0 0,0 0 52 0 0,0 0-115 0 0,0 0-157 0 0,0 0-196 0 0,-7 34-140 0 0,-24 106-87 0 0,-38 76 1537 0 0,19-103-1360 0 0,40-99 623 0 0,7-24 1540 0 0,9-26-1180 0 0,14-16-1717 0 0,2 1 1 0 0,3 1-1 0 0,1 2 0 0 0,3 0 0 0 0,2 2 0 0 0,1 1 1 0 0,3 2-1 0 0,15-14-87 0 0,-34 38 16 0 0,23-22-8 0 0,-35 64-455 0 0,-35 121 679 0 0,24-128-199 0 0,2 1 1 0 0,0 0-1 0 0,1 0 0 0 0,0 0 0 0 0,1 0 0 0 0,1 1 0 0 0,1 0 0 0 0,1 12-33 0 0,2-28 20 0 0,-1 0 0 0 0,1 0 0 0 0,0-1-1 0 0,-1 1 1 0 0,1 0 0 0 0,0-1 0 0 0,0 1 0 0 0,0-1-1 0 0,0 0 1 0 0,1 1 0 0 0,-1-1 0 0 0,0 0-1 0 0,1 0 1 0 0,-1-1 0 0 0,0 1 0 0 0,1 0 0 0 0,-1-1-1 0 0,1 0 1 0 0,-1 1 0 0 0,1-1 0 0 0,-1 0-1 0 0,1 0 1 0 0,-1 0 0 0 0,1-1 0 0 0,-1 1 0 0 0,1-1-1 0 0,-1 1 1 0 0,0-1 0 0 0,1 0 0 0 0,-1 0 0 0 0,0 0-1 0 0,0 0 1 0 0,1 0 0 0 0,-1 0 0 0 0,0-1-1 0 0,1 0-19 0 0,80-60 209 0 0,-4-3 0 0 0,-2-4-1 0 0,2-8-208 0 0,-77 76 1 0 0,98-74-35 0 0,-99 75 27 0 0,0 0 1 0 0,0-1-1 0 0,0 1 1 0 0,0 0 0 0 0,-1-1-1 0 0,1 1 1 0 0,0 0 0 0 0,0 0-1 0 0,0 0 1 0 0,0 0-1 0 0,0 0 1 0 0,0 0 0 0 0,0 0-1 0 0,0 0 1 0 0,0 0 0 0 0,-1 1-1 0 0,1-1 1 0 0,0 0-1 0 0,0 1 1 0 0,0-1 0 0 0,0 0-1 0 0,0 1 1 0 0,-1-1 0 0 0,1 1-1 0 0,0-1 1 0 0,0 1-1 0 0,-1 0 1 0 0,1-1 0 0 0,0 1-1 0 0,-1 0 1 0 0,1-1 0 0 0,-1 1-1 0 0,1 0 1 0 0,-1 0 0 0 0,1-1-1 0 0,-1 1 1 0 0,1 0-1 0 0,-1 0 1 0 0,0 0 0 0 0,0 0-1 0 0,1 0 1 0 0,-1-1 0 0 0,0 1-1 0 0,0 0 1 0 0,0 0-1 0 0,0 0 1 0 0,0 0 0 0 0,0 0-1 0 0,0 0 7 0 0,2 57 15 0 0,-3-46 0 0 0,-2 174 249 0 0,3-182-289 0 0,0 0 1 0 0,1 0 0 0 0,-1-1-1 0 0,1 1 1 0 0,0 0-1 0 0,0-1 1 0 0,0 1-1 0 0,0 0 1 0 0,1-1 0 0 0,-1 1-1 0 0,1-1 1 0 0,0 0-1 0 0,0 0 1 0 0,0 0-1 0 0,0 0 1 0 0,1 0 0 0 0,-1 0-1 0 0,1 0 1 0 0,0-1-1 0 0,0 1 1 0 0,0-1-1 0 0,0 0 1 0 0,0 0 0 0 0,0 0-1 0 0,1 0 1 0 0,0 0 24 0 0,41 6-4713 0 0,-34-8 1306 0 0,-3 0-2005 0 0,-4 0-1731 0 0</inkml:trace>
  <inkml:trace contextRef="#ctx0" brushRef="#br0" timeOffset="283.041">0 642 8282 0 0,'0'0'1167'0'0,"0"0"-44"0"0,0 0 254 0 0,0 0 258 0 0,0 0-2 0 0,0 0-230 0 0,0 0-299 0 0,33 7-216 0 0,103 22-177 0 0,-18-21 390 0 0,472-55 248 0 0,-527 46-5214 0 0,-40 1-4190 0 0,-15 0-1798 0 0</inkml:trace>
  <inkml:trace contextRef="#ctx0" brushRef="#br0" timeOffset="1064.343">560 874 8578 0 0,'0'0'2019'0'0,"0"0"-764"0"0,0 0-430 0 0,0 0 77 0 0,0 0 202 0 0,0 0 70 0 0,0 0-165 0 0,0 0-242 0 0,0 0-245 0 0,-17 31-196 0 0,-57 100-122 0 0,-118 199-248 0 0,129-234-16 0 0,63-95 72 0 0,0-1 28 0 0,0 0 34 0 0,30-62 436 0 0,110-163-44 0 0,-99 172-446 0 0,2 2 1 0 0,2 2-1 0 0,3 1 0 0 0,34-24-20 0 0,-80 69-12 0 0,1 1-1 0 0,0-1 0 0 0,0 1 1 0 0,0-1-1 0 0,0 1 0 0 0,0 0 1 0 0,0 0-1 0 0,1 0 0 0 0,-1 1 1 0 0,1-1-1 0 0,-1 1 1 0 0,1 0-1 0 0,0 0 0 0 0,-1 0 1 0 0,1 0-1 0 0,0 1 0 0 0,0 0 1 0 0,-1-1-1 0 0,1 1 0 0 0,0 1 1 0 0,2-1 12 0 0,10 40-102 0 0,-8 20 203 0 0,22 65-1 0 0,34 47-32 0 0,-48-50-54 0 0,-16-120 21 0 0,-1 0 0 0 0,1 0-1 0 0,-1 0 1 0 0,0 1 0 0 0,0-1 0 0 0,0 0-1 0 0,0 0 1 0 0,0 0 0 0 0,0-1 0 0 0,-1 1-1 0 0,1 0 1 0 0,-1 0 0 0 0,1-1 0 0 0,-1 1-1 0 0,1-1 1 0 0,-1 1 0 0 0,0-1 0 0 0,0 0-1 0 0,0 1 1 0 0,0-1 0 0 0,0 0 0 0 0,0 0-1 0 0,0-1 1 0 0,0 1 0 0 0,0 0 0 0 0,-1-1-1 0 0,1 1 1 0 0,0-1 0 0 0,0 0 0 0 0,-1 0-1 0 0,1 0 1 0 0,0 0 0 0 0,0 0 0 0 0,-1 0-1 0 0,1 0 1 0 0,0-1 0 0 0,0 1 0 0 0,-2-1-36 0 0,-54-65 1287 0 0,43 46-1487 0 0,-6-9 318 0 0,-1 0 1 0 0,-2 2-1 0 0,0 0 0 0 0,-26-20-117 0 0,41 40-568 0 0,0 1 0 0 0,0 0 0 0 0,-1 0 0 0 0,1 1 0 0 0,-1 0 0 0 0,0 0 0 0 0,-1 1 0 0 0,1 1 0 0 0,-1 0 0 0 0,1 0 0 0 0,-8 0 568 0 0,6 2-4777 0 0,5 1-3031 0 0</inkml:trace>
  <inkml:trace contextRef="#ctx0" brushRef="#br0" timeOffset="2259.613">1687 196 0 0 0,'0'0'1323'0'0,"0"0"37"0"0,0 0-5 0 0,0 0 7 0 0,0 0-9 0 0,0 0 96 0 0,-4-12 46 0 0,-18-61 2486 0 0,-23 10 1464 0 0,38 58-5331 0 0,1 0-1 0 0,-1 0 0 0 0,-1 1 0 0 0,1 0 0 0 0,-1 0 1 0 0,1 1-1 0 0,-1 0 0 0 0,0 0 0 0 0,0 1 0 0 0,-1 0 1 0 0,1 0-1 0 0,-9 0-113 0 0,9 0 7 0 0,-1 1 1 0 0,1 1 0 0 0,-1-1 0 0 0,0 1-1 0 0,1 0 1 0 0,-1 1 0 0 0,0 0-1 0 0,1 1 1 0 0,-1-1 0 0 0,1 2-1 0 0,0-1 1 0 0,-1 1 0 0 0,1 0 0 0 0,1 1-1 0 0,-1 0 1 0 0,0 0 0 0 0,1 1-1 0 0,0 0 1 0 0,0 0 0 0 0,0 1 0 0 0,1-1-1 0 0,0 2 1 0 0,0-1 0 0 0,0 1-1 0 0,1-1 1 0 0,0 1 0 0 0,-4 7-8 0 0,6-7 4 0 0,0 0 0 0 0,1 1 0 0 0,0-1 0 0 0,0 1 1 0 0,0-1-1 0 0,1 1 0 0 0,0 0 0 0 0,1 0 0 0 0,0-1 1 0 0,0 1-1 0 0,0 0 0 0 0,1 0 0 0 0,0-1 0 0 0,1 1 0 0 0,2 7-4 0 0,42 95 303 0 0,133 273 551 0 0,-157-326-789 0 0,-3 1 1 0 0,-2 1 0 0 0,-2 0 0 0 0,-4 1 0 0 0,-2 1-1 0 0,1 41-65 0 0,-9-40 96 0 0,1-31-31 0 0,-1 1 0 0 0,-1 0 0 0 0,-2-1 0 0 0,-1 1 0 0 0,-2 0 0 0 0,-1-1 0 0 0,-1 0 0 0 0,-2-1 0 0 0,-9 23-65 0 0,17-49 9 0 0,-1-1 1 0 0,1 1 0 0 0,-1-1 0 0 0,0 0-1 0 0,0 0 1 0 0,0 0 0 0 0,0 0 0 0 0,-1 0 0 0 0,1 0-1 0 0,-1-1 1 0 0,0 1 0 0 0,0-1 0 0 0,0 0-1 0 0,0 1 1 0 0,0-1 0 0 0,0-1 0 0 0,-1 1-1 0 0,1 0 1 0 0,0-1 0 0 0,-1 0 0 0 0,0 0 0 0 0,1 0-1 0 0,-1 0 1 0 0,0 0 0 0 0,1-1 0 0 0,-1 0-1 0 0,0 1 1 0 0,1-1 0 0 0,-1-1 0 0 0,0 1-1 0 0,0-1 1 0 0,1 1 0 0 0,-1-1 0 0 0,0 0 0 0 0,1 0-1 0 0,-1-1 1 0 0,1 1 0 0 0,0-1 0 0 0,-1 1-1 0 0,1-1 1 0 0,0 0 0 0 0,0-1 0 0 0,0 1-1 0 0,0 0 1 0 0,0-1 0 0 0,0 0-10 0 0,-10-9-314 0 0,0 0-1 0 0,1 0 1 0 0,0-1-1 0 0,1-1 1 0 0,0 1 0 0 0,1-2-1 0 0,-4-9 315 0 0,-7-22-4587 0 0,8-2-5142 0 0,13 33 2813 0 0</inkml:trace>
  <inkml:trace contextRef="#ctx0" brushRef="#br0" timeOffset="3198.435">2047 664 0 0 0,'0'0'1408'0'0,"0"0"-19"0"0,0 0 232 0 0,0 0 392 0 0,0 0 277 0 0,0 0-51 0 0,0 0-350 0 0,0 0-416 0 0,0 0-338 0 0,0 0-229 0 0,0 0-180 0 0,0 0-121 0 0,0 0-84 0 0,-1 18-72 0 0,-12 118 582 0 0,-4 199-144 0 0,12-221 314 0 0,22-185 396 0 0,66-214-501 0 0,-19 105-980 0 0,8 69-164 0 0,-71 109 34 0 0,0 1 0 0 0,0 0 0 0 0,0 0 0 0 0,0-1 0 0 0,0 1 0 0 0,0 0 0 0 0,0 0 0 0 0,1 0 0 0 0,-1 1 0 0 0,0-1 0 0 0,1 0 0 0 0,-1 0 0 0 0,0 1 0 0 0,1-1 0 0 0,-1 1 0 0 0,1-1 0 0 0,-1 1 0 0 0,1 0 0 0 0,-1-1 0 0 0,1 1 0 0 0,-1 0 0 0 0,1 0 0 0 0,0 0 0 0 0,-1 0 0 0 0,1 0 0 0 0,-1 0 0 0 0,1 1 0 0 0,-1-1 0 0 0,1 1 0 0 0,-1-1 0 0 0,1 1 0 0 0,-1-1 0 0 0,0 1 0 0 0,1 0 0 0 0,-1-1 14 0 0,21 132-4136 0 0,-13-120 1135 0 0,6 2-8950 0 0,-9-13 6985 0 0</inkml:trace>
  <inkml:trace contextRef="#ctx0" brushRef="#br0" timeOffset="3873.503">2677 307 8794 0 0,'0'0'2519'0'0,"0"0"-639"0"0,0 0-370 0 0,0 0-59 0 0,0 0-112 0 0,0 0-273 0 0,0 0-376 0 0,0 0-300 0 0,0 0-186 0 0,0 0-104 0 0,0 0-43 0 0,0 0-25 0 0,-11 20-21 0 0,-35 65-18 0 0,25-40 82 0 0,21-36-2936 0 0,1 2-4039 0 0,-1-8-857 0 0</inkml:trace>
  <inkml:trace contextRef="#ctx0" brushRef="#br0" timeOffset="4394.123">2892 362 0 0 0,'0'0'935'0'0,"0"0"839"0"0,0 0 379 0 0,0 0 51 0 0,0 0-97 0 0,0 0-228 0 0,0 0-340 0 0,0 0-316 0 0,0 0-262 0 0,0 0-173 0 0,0 0-101 0 0,0 0-63 0 0,0 0-70 0 0,14-1 537 0 0,-7 0-973 0 0,131-8 768 0 0,-137 10-878 0 0,0-1 0 0 0,0 0 0 0 0,0 1 0 0 0,0-1 0 0 0,0 0 0 0 0,0 1-1 0 0,0-1 1 0 0,0 1 0 0 0,0 0 0 0 0,0-1 0 0 0,0 1 0 0 0,0 0 0 0 0,0 0 0 0 0,-1-1 0 0 0,1 1 0 0 0,0 0 0 0 0,0 0 0 0 0,-1 0 0 0 0,1 0 0 0 0,-1 0 0 0 0,1 0 0 0 0,-1 0 0 0 0,1 0 0 0 0,-1 0 0 0 0,0 0-1 0 0,1 0 1 0 0,-1 1 0 0 0,0-1 0 0 0,0 0 0 0 0,0 0 0 0 0,0 0 0 0 0,0 0 0 0 0,0 0 0 0 0,0 0 0 0 0,0 1 0 0 0,0-1 0 0 0,-1 0 0 0 0,1 0 0 0 0,0 0 0 0 0,-1 0 0 0 0,1 0 0 0 0,-1 0 0 0 0,1 0-8 0 0,-26 44 467 0 0,-46 26 247 0 0,71-70-701 0 0,0 0 0 0 0,0 0 0 0 0,0 1 0 0 0,0-1 0 0 0,0 0 0 0 0,0 1 0 0 0,0-1 0 0 0,1 0 0 0 0,-1 1 0 0 0,1-1 0 0 0,-1 1 0 0 0,1-1 0 0 0,-1 1 0 0 0,1-1 0 0 0,0 1 0 0 0,0-1 0 0 0,0 1 0 0 0,0-1 0 0 0,0 1 0 0 0,0-1 0 0 0,0 1 0 0 0,0 0 0 0 0,0-1 0 0 0,1 1 0 0 0,-1-1 0 0 0,1 1 0 0 0,-1-1-1 0 0,1 0 1 0 0,0 1 0 0 0,-1-1 0 0 0,1 1 0 0 0,0-1 0 0 0,0 0 0 0 0,0 0 0 0 0,0 0 0 0 0,0 1 0 0 0,0-1 0 0 0,0 0 0 0 0,1 0 0 0 0,-1 0 0 0 0,0-1 0 0 0,1 2-13 0 0,13 0-23 0 0,0-1 0 0 0,0 0 0 0 0,0-1 0 0 0,0-1-1 0 0,0 0 1 0 0,0-1 0 0 0,-1 0 0 0 0,1-1 0 0 0,0-1 0 0 0,-1-1 0 0 0,7-2 23 0 0,-2 2-2285 0 0,-4 2-6629 0 0,-7 3-1224 0 0</inkml:trace>
  <inkml:trace contextRef="#ctx0" brushRef="#br0" timeOffset="5485.537">3649 829 0 0 0,'0'0'1391'0'0,"0"0"192"0"0,0 0 93 0 0,0 0 122 0 0,0 0 45 0 0,0 0-205 0 0,0 0-350 0 0,0 0-317 0 0,-31 9-295 0 0,-96 28-185 0 0,62-2-2 0 0,55-26-414 0 0,1-1-39 0 0,-1 1 0 0 0,1 0 0 0 0,0 0 0 0 0,1 1 0 0 0,0 0 0 0 0,1 0 0 0 0,0 1-1 0 0,1 0 1 0 0,0 1 0 0 0,0-1 0 0 0,1 1 0 0 0,1 0 0 0 0,0 0 0 0 0,0 0 0 0 0,2 1 0 0 0,-1-1 0 0 0,2 1 0 0 0,-1 0 0 0 0,2 12-36 0 0,0-22 22 0 0,1 0 1 0 0,0 0-1 0 0,0 1 1 0 0,0-1-1 0 0,1 0 1 0 0,-1 0-1 0 0,1 0 1 0 0,0 0-1 0 0,0-1 1 0 0,0 1-1 0 0,0 0 1 0 0,0-1-1 0 0,0 0 1 0 0,1 1-1 0 0,-1-1 1 0 0,1 0-1 0 0,0 0 0 0 0,-1 0 1 0 0,1 0-1 0 0,0-1 1 0 0,0 1-1 0 0,0-1 1 0 0,0 0-1 0 0,0 0 1 0 0,1 0-1 0 0,-1 0 1 0 0,0-1-1 0 0,1 1 1 0 0,-1-1-1 0 0,2 1-22 0 0,103-13 1938 0 0,-81 0-1639 0 0,-1-1 0 0 0,0 0 0 0 0,-1-2 0 0 0,0-1 0 0 0,-2-1 0 0 0,0-1 0 0 0,0-2 0 0 0,-2 0 0 0 0,-1-1 1 0 0,0 0-1 0 0,-2-2 0 0 0,0 0 0 0 0,-2-2 0 0 0,4-7-299 0 0,-4 7 13 0 0,-1-1 1 0 0,-1 0-1 0 0,-2-1 1 0 0,-1 0 0 0 0,-1-1-1 0 0,-1 0 1 0 0,-1-1-1 0 0,-2 0 1 0 0,-1 0 0 0 0,-1 0-1 0 0,-2-1 1 0 0,0 0-1 0 0,-2 1 1 0 0,-2-1 0 0 0,-1-5-14 0 0,1 23-68 0 0,0 0 0 0 0,-1 0 0 0 0,0 1 0 0 0,-1 0 1 0 0,0-1-1 0 0,-1 1 0 0 0,0 1 0 0 0,-1-1 0 0 0,0 1 1 0 0,-1 0-1 0 0,0 0 0 0 0,0 1 0 0 0,-1 0 1 0 0,0 0-1 0 0,-1 1 0 0 0,0 0 0 0 0,0 0 0 0 0,-7-3 68 0 0,12 9-27 0 0,1 0-1 0 0,0 1 0 0 0,-1 0 1 0 0,1 0-1 0 0,-1 0 0 0 0,1 0 1 0 0,-1 0-1 0 0,1 1 1 0 0,-1 0-1 0 0,1 0 0 0 0,-1 0 1 0 0,0 0-1 0 0,1 0 0 0 0,-1 1 1 0 0,1-1-1 0 0,-1 1 0 0 0,1 0 1 0 0,-1 0-1 0 0,1 0 0 0 0,-1 1 1 0 0,1-1-1 0 0,0 1 1 0 0,0 0-1 0 0,0 0 0 0 0,0 0 1 0 0,0 0-1 0 0,0 0 0 0 0,1 1 1 0 0,-1-1-1 0 0,1 1 0 0 0,-3 2 28 0 0,-54 100-22 0 0,50-82 90 0 0,2 0 0 0 0,1 0 0 0 0,1 0-1 0 0,0 0 1 0 0,2 1 0 0 0,1 0-1 0 0,1-1 1 0 0,1 1 0 0 0,1 0-1 0 0,1 0 1 0 0,1-1 0 0 0,1 1-1 0 0,1-1 1 0 0,1 0 0 0 0,1 0-1 0 0,1-1 1 0 0,1 0 0 0 0,1 0-1 0 0,1-1 1 0 0,12 18-68 0 0,1-4 219 0 0,2 0-1 0 0,2-2 0 0 0,1-1 1 0 0,1-1-1 0 0,15 10-218 0 0,16 17-25 0 0,-59-68-15176 0 0,-2 5 8476 0 0</inkml:trace>
  <inkml:trace contextRef="#ctx0" brushRef="#br0" timeOffset="5818.291">4507 634 6025 0 0,'0'0'2261'0'0,"0"0"-273"0"0,0 0-166 0 0,0 0 36 0 0,0 0-106 0 0,0 0-329 0 0,-19 35-452 0 0,-57 108-383 0 0,35-67-205 0 0,-4-1-1 0 0,-47 60-382 0 0,61-85-50 0 0,15-23-1931 0 0,-1-1-6228 0 0,14-23 3656 0 0,0-2-107 0 0</inkml:trace>
  <inkml:trace contextRef="#ctx0" brushRef="#br0" timeOffset="6081.042">4102 682 7001 0 0,'0'0'1529'0'0,"0"0"-410"0"0,0 0-127 0 0,0 0 306 0 0,0 0 266 0 0,0 0 11 0 0,0 0-256 0 0,0 0-271 0 0,0 0-192 0 0,0 0-137 0 0,0 0-97 0 0,0 0-70 0 0,31 34-74 0 0,97 108-97 0 0,-33-38 325 0 0,12 33-494 0 0,-100-120-503 0 0,-6-14-4066 0 0,0-2-4544 0 0,-3-1 479 0 0</inkml:trace>
  <inkml:trace contextRef="#ctx0" brushRef="#br0" timeOffset="6334.338">4974 281 7210 0 0,'0'0'3652'0'0,"0"0"-1741"0"0,0 0-640 0 0,0 0 54 0 0,0 0 67 0 0,0 0-98 0 0,0 0-353 0 0,0 0-363 0 0,0 0-248 0 0,0 0-163 0 0,0 0-90 0 0,0 0-50 0 0,-25 32-43 0 0,-76 101-76 0 0,67-80-519 0 0,29-35-901 0 0,5-11-1435 0 0,0 0-3660 0 0,0-3-1783 0 0</inkml:trace>
  <inkml:trace contextRef="#ctx0" brushRef="#br0" timeOffset="6827.39">5210 793 13195 0 0,'0'0'1325'0'0,"0"0"-280"0"0,0 0 24 0 0,0 0 142 0 0,0 0-8 0 0,0 0-243 0 0,0 0-352 0 0,0 0-232 0 0,0 0-130 0 0,0 0-93 0 0,-31 12-69 0 0,-97 40-25 0 0,71-13-20 0 0,51-28-34 0 0,-4 2-53 0 0,1 0 1 0 0,1 1-1 0 0,1 0 0 0 0,0 1 0 0 0,0-1 1 0 0,2 2-1 0 0,0-1 0 0 0,0 0 1 0 0,2 1-1 0 0,0 0 0 0 0,0 0 1 0 0,2 0-1 0 0,0 8 48 0 0,1-21-13 0 0,0-1 0 0 0,1 1 0 0 0,-1 0 0 0 0,1-1 0 0 0,0 1 0 0 0,0-1 0 0 0,0 1 0 0 0,0-1 0 0 0,0 1 0 0 0,0-1 1 0 0,1 0-1 0 0,-1 1 0 0 0,1-1 0 0 0,-1 0 0 0 0,1 0 0 0 0,0 0 0 0 0,0 0 0 0 0,0-1 0 0 0,0 1 0 0 0,0 0 0 0 0,1-1 0 0 0,-1 0 0 0 0,0 1 0 0 0,1-1 0 0 0,-1 0 1 0 0,1 0-1 0 0,-1 0 0 0 0,1 0 0 0 0,-1-1 0 0 0,1 1 0 0 0,0-1 0 0 0,-1 0 0 0 0,1 0 0 0 0,2 0 13 0 0,95-11 244 0 0,-61-6-67 0 0,-1-2-1 0 0,-1-2 1 0 0,0-1 0 0 0,-2-1 0 0 0,-1-3 0 0 0,-1 0 0 0 0,-1-3 0 0 0,-1 0-1 0 0,-2-2 1 0 0,-1-1 0 0 0,-1-1 0 0 0,-2-2 0 0 0,15-27-177 0 0,-26 37-163 0 0,-1 0 1 0 0,-2-1-1 0 0,0 0 0 0 0,-1-1 0 0 0,-2 0 1 0 0,-1-1-1 0 0,-1 1 0 0 0,-1-2 1 0 0,-2 1-1 0 0,-1 0 0 0 0,-1 0 1 0 0,-1-1-1 0 0,-1 1 163 0 0,0 21-113 0 0,1 0 1 0 0,-1 0 0 0 0,0 0-1 0 0,0 1 1 0 0,-1-1 0 0 0,0 0-1 0 0,0 1 1 0 0,-1 0 0 0 0,0-1-1 0 0,0 1 1 0 0,0 0 0 0 0,-1 0-1 0 0,0 1 1 0 0,0-1 0 0 0,0 1-1 0 0,-1 0 1 0 0,1 0 0 0 0,-1 0-1 0 0,0 1 1 0 0,-1-1 0 0 0,1 1-1 0 0,-1 1 1 0 0,0-1 0 0 0,0 1-1 0 0,0 0 1 0 0,-1 0 0 0 0,1 1-1 0 0,0 0 1 0 0,-1 0 0 0 0,0 0-1 0 0,1 1 1 0 0,-1 0 0 0 0,0 0-1 0 0,0 1 1 0 0,0 0 0 0 0,0 0-1 0 0,1 1 1 0 0,-2-1 112 0 0,-3 4 51 0 0,1 1 0 0 0,0 0 0 0 0,0 0-1 0 0,0 1 1 0 0,0 0 0 0 0,1 1 0 0 0,0 0 0 0 0,1 0 0 0 0,-1 1 0 0 0,1 0 0 0 0,1 1 0 0 0,0-1-1 0 0,0 2 1 0 0,0-1 0 0 0,1 1 0 0 0,1 0 0 0 0,0 0 0 0 0,0 0 0 0 0,-2 8-51 0 0,-4 9 131 0 0,1 1 0 0 0,1 0 1 0 0,1 1-1 0 0,2 0 1 0 0,1 0-1 0 0,1 1 0 0 0,1-1 1 0 0,2 1-1 0 0,1-1 0 0 0,3 21-131 0 0,0-29 20 0 0,1-1 0 0 0,1 0 0 0 0,0 0-1 0 0,2 0 1 0 0,0 0 0 0 0,2-1-1 0 0,0-1 1 0 0,1 1 0 0 0,0-1 0 0 0,2-1-1 0 0,0 0 1 0 0,1-1 0 0 0,0 0-1 0 0,12 10-19 0 0,-16-19-173 0 0,-1-1-1 0 0,1 0 0 0 0,1 0 0 0 0,-1 0 0 0 0,1-1 0 0 0,0-1 0 0 0,0 0 1 0 0,1 0-1 0 0,-1-1 0 0 0,1 0 0 0 0,0-1 0 0 0,10 1 174 0 0,12-1-4650 0 0,-1-5-3826 0 0,-22 0 4455 0 0</inkml:trace>
  <inkml:trace contextRef="#ctx0" brushRef="#br0" timeOffset="7406.184">5779 704 4737 0 0,'0'0'1591'0'0,"0"0"-463"0"0,0 0-100 0 0,0 0 215 0 0,0 0 124 0 0,0 0-85 0 0,0 0-308 0 0,0 0-340 0 0,-14 34-219 0 0,-43 104-120 0 0,42-77 115 0 0,17-51-289 0 0,-2-6-51 0 0,1 0 0 0 0,-1 0 0 0 0,1-1 0 0 0,0 1 0 0 0,0 0 0 0 0,0-1 0 0 0,0 1 0 0 0,1-1 0 0 0,0 1 0 0 0,0-1 0 0 0,0 0 0 0 0,0 0 0 0 0,0 0 0 0 0,0 0 0 0 0,1 0 0 0 0,-1 0 0 0 0,1 0 0 0 0,0-1 0 0 0,0 0 0 0 0,0 1 0 0 0,0-1 0 0 0,1 0 0 0 0,-1 0 0 0 0,0-1 0 0 0,1 1 0 0 0,-1-1 0 0 0,1 0 0 0 0,0 0 0 0 0,-1 0 0 0 0,1 0 0 0 0,0 0 0 0 0,3-1-70 0 0,2 1 220 0 0,1 0 1 0 0,-1-1 0 0 0,1-1-1 0 0,-1 0 1 0 0,0 0 0 0 0,1-1-1 0 0,-1 0 1 0 0,0 0-1 0 0,0-1 1 0 0,0 0 0 0 0,0-1-1 0 0,6-3-220 0 0,12-11 242 0 0,0-1 0 0 0,-2-2 0 0 0,0 0 0 0 0,-2-2 0 0 0,0-1 0 0 0,-1 0 0 0 0,-2-2 0 0 0,8-11-242 0 0,52-62 363 0 0,-80 98-365 0 0,1 1 1 0 0,-1 0-1 0 0,0-1 0 0 0,0 1 0 0 0,0-1 0 0 0,0 1 0 0 0,0 0 0 0 0,0-1 0 0 0,0 1 0 0 0,0-1 0 0 0,1 1 0 0 0,-1 0 0 0 0,0-1 0 0 0,0 1 0 0 0,0 0 0 0 0,1-1 0 0 0,-1 1 0 0 0,0 0 0 0 0,1 0 0 0 0,-1-1 0 0 0,0 1 0 0 0,1 0 0 0 0,-1 0 0 0 0,0-1 0 0 0,1 1 0 0 0,-1 0 0 0 0,0 0 0 0 0,1 0 0 0 0,-1 0 0 0 0,0-1 0 0 0,1 1 0 0 0,-1 0 0 0 0,1 0 0 0 0,-1 0 0 0 0,0 0 0 0 0,1 0 0 0 0,-1 0 0 0 0,1 0 0 0 0,-1 0 0 0 0,0 0 0 0 0,1 0 0 0 0,-1 0 0 0 0,1 1 0 0 0,-1-1 0 0 0,0 0 0 0 0,1 0 0 0 0,-1 0 1 0 0,1 0-1 0 0,-1 1 0 0 0,0-1 0 0 0,1 0 0 0 0,-1 0 0 0 0,0 1 0 0 0,0-1 0 0 0,1 0 0 0 0,-1 0 0 0 0,0 1 0 0 0,0-1 0 0 0,1 0 0 0 0,-1 1 0 0 0,0-1 0 0 0,0 1 0 0 0,0-1 0 0 0,1 0 0 0 0,-1 1 0 0 0,0-1 0 0 0,0 0 0 0 0,0 1 0 0 0,0 0 2 0 0,-1 32-163 0 0,1-28 224 0 0,-52 311-908 0 0,51 59-1402 0 0,-1-340 1788 0 0,-1 0-1 0 0,-2-1 0 0 0,-1 0 0 0 0,-2 0 1 0 0,-1 0-1 0 0,-2-1 0 0 0,-1 0 0 0 0,-13 22 462 0 0,23-48 189 0 0,0 0-1 0 0,-1-1 0 0 0,0 1 1 0 0,-1 0-1 0 0,1-1 1 0 0,-1 0-1 0 0,0 0 0 0 0,-1 0 1 0 0,1 0-1 0 0,-1-1 1 0 0,0 1-1 0 0,-1-1 0 0 0,1-1 1 0 0,-1 1-1 0 0,0-1 1 0 0,0 0-1 0 0,-1 0 0 0 0,1-1 1 0 0,-1 0-1 0 0,1 0 0 0 0,-1 0 1 0 0,0-1-1 0 0,-7 2-188 0 0,10-4 76 0 0,-1-1 1 0 0,1 1-1 0 0,0-1 0 0 0,0 0 0 0 0,0 0 0 0 0,0 0 1 0 0,0 0-1 0 0,0-1 0 0 0,0 0 0 0 0,0 0 0 0 0,0 0 1 0 0,1 0-1 0 0,-1 0 0 0 0,1-1 0 0 0,0 0 0 0 0,-1 1 1 0 0,1-1-1 0 0,0 0 0 0 0,1-1 0 0 0,-1 1 0 0 0,1 0 1 0 0,-1-1-1 0 0,1 0 0 0 0,0 1 0 0 0,0-1 0 0 0,0 0 1 0 0,1 0-1 0 0,0 0 0 0 0,-1 0 0 0 0,1 0 0 0 0,1 0 1 0 0,-1-4-77 0 0,-5-140 292 0 0,11 115-589 0 0,2 0 0 0 0,2 1-1 0 0,0-1 1 0 0,2 2-1 0 0,2-1 1 0 0,1 2 0 0 0,9-14 297 0 0,25-64-9766 0 0,-37 76-834 0 0</inkml:trace>
  <inkml:trace contextRef="#ctx0" brushRef="#br0" timeOffset="7665.484">6580 259 9794 0 0,'0'0'4840'0'0,"0"0"-2970"0"0,0 0-1028 0 0,0 0 79 0 0,0 0 192 0 0,0 0 21 0 0,0 0-241 0 0,0 0-269 0 0,0 0-218 0 0,0 0-145 0 0,-13 31-77 0 0,-40 100-68 0 0,0-39-96 0 0,53-92-22 0 0,-56 80-440 0 0,14-31-4251 0 0,30-35-1984 0 0,5-3-4527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59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248 221 6673 0 0,'0'0'1475'0'0,"0"0"-130"0"0,0 0-64 0 0,0 0 108 0 0,0 0 194 0 0,0 0 64 0 0,0 0-192 0 0,0 0-378 0 0,0 0-405 0 0,0 0-320 0 0,-8 2-182 0 0,-23 8-58 0 0,24 30 121 0 0,61 311 1134 0 0,-22-31-1631 0 0,-34-182-4697 0 0,-5-98-3545 0 0,1-31 1406 0 0</inkml:trace>
  <inkml:trace contextRef="#ctx0" brushRef="#br0" timeOffset="370.775">1 387 6937 0 0,'0'0'1638'0'0,"0"0"-37"0"0,0 0 24 0 0,0 0 57 0 0,0 0-71 0 0,0 0-307 0 0,0 0-448 0 0,0 0-324 0 0,0 0-158 0 0,0 0-37 0 0,0 0 13 0 0,0 0-21 0 0,31-15-24 0 0,103-45-18 0 0,0 21 233 0 0,-97 29-409 0 0,1 2 0 0 0,0 1-1 0 0,0 3 1 0 0,0 0 0 0 0,0 3-1 0 0,38 3-110 0 0,-73-2 0 0 0,0 0-1 0 0,0 1 1 0 0,0-1-1 0 0,1 1 0 0 0,-1-1 1 0 0,0 1-1 0 0,0 0 0 0 0,0 1 1 0 0,0-1-1 0 0,0 0 0 0 0,-1 1 1 0 0,1-1-1 0 0,0 1 1 0 0,0 0-1 0 0,-1 0 0 0 0,0 0 1 0 0,1 1-1 0 0,-1-1 0 0 0,0 0 1 0 0,0 1-1 0 0,0-1 0 0 0,0 1 1 0 0,0 0-1 0 0,-1 0 1 0 0,0 0-1 0 0,1-1 0 0 0,-1 1 1 0 0,0 0-1 0 0,0 1 0 0 0,0-1 1 0 0,-1 0-1 0 0,1 0 0 0 0,-1 0 1 0 0,0 0-1 0 0,0 1 0 0 0,0-1 1 0 0,0 0-1 0 0,0 0 1 0 0,-1 0-1 0 0,1 1 0 0 0,-1-1 1 0 0,0 0-1 0 0,0 0 0 0 0,0 0 1 0 0,0 0-1 0 0,-1 1 1 0 0,-7 13 0 0 0,0-1 0 0 0,0 1-1 0 0,-2-1 1 0 0,0-1 0 0 0,0 0 0 0 0,-2 0 0 0 0,0-1 0 0 0,-12 15 16 0 0,11-12 3 0 0,6-9-24 0 0,0 0 1 0 0,1 0-1 0 0,0 1 0 0 0,1 0 1 0 0,-1 0-1 0 0,2 1 0 0 0,-1 0 1 0 0,1 0-1 0 0,1 0 0 0 0,0 1 1 0 0,0-1-1 0 0,1 1 0 0 0,1 0 1 0 0,0 0-1 0 0,0 0 5 0 0,5-6-4 0 0,-1 0-1 0 0,1 0 1 0 0,0-1 0 0 0,1 0-1 0 0,-1 1 1 0 0,1-1-1 0 0,0 0 1 0 0,0-1-1 0 0,0 1 1 0 0,0-1 0 0 0,1 0-1 0 0,-1 0 1 0 0,1 0-1 0 0,0 0 1 0 0,0-1 0 0 0,0 0-1 0 0,0 0 1 0 0,0 0-1 0 0,0-1 1 0 0,1 0 0 0 0,-1 0-1 0 0,1 0 1 0 0,1 0 4 0 0,-6-1 0 0 0,14 3 3 0 0,0 0 0 0 0,-1 2 0 0 0,1-1 0 0 0,-1 2 0 0 0,1 0 0 0 0,-2 1 0 0 0,12 7-3 0 0,-23-13 16 0 0,-1 0 1 0 0,1 1-1 0 0,-1-1 0 0 0,1 1 0 0 0,-1-1 1 0 0,0 1-1 0 0,0-1 0 0 0,0 1 0 0 0,0 0 1 0 0,0 0-1 0 0,0 0 0 0 0,0 0 0 0 0,0-1 1 0 0,-1 1-1 0 0,1 0 0 0 0,-1 0 0 0 0,1 0 1 0 0,-1 0-1 0 0,0 0 0 0 0,0 0 0 0 0,0 0 1 0 0,0 1-1 0 0,0-1 0 0 0,0 0 0 0 0,-1 0 1 0 0,1 0-1 0 0,-1 0 0 0 0,1-1 0 0 0,-1 1 1 0 0,0 0-1 0 0,0 0 0 0 0,0 0 0 0 0,0 0 1 0 0,0-1-1 0 0,0 1 0 0 0,0 0 0 0 0,-1 0-16 0 0,-53 57 716 0 0,55-58-715 0 0,-231 153 504 0 0,190-128-584 0 0,0-2-1 0 0,-2-1 1 0 0,-1-2 0 0 0,-12 2 79 0 0,31-18-1529 0 0,31-17-4040 0 0,32-13-3281 0 0,-25 14 2485 0 0</inkml:trace>
  <inkml:trace contextRef="#ctx0" brushRef="#br0" timeOffset="1073.3">971 840 5505 0 0,'0'0'2693'0'0,"0"0"-517"0"0,0 0-313 0 0,0 0-13 0 0,0 0-44 0 0,0 0-245 0 0,0 0-447 0 0,0 0-407 0 0,0 0-295 0 0,-11 32-175 0 0,-31 97-66 0 0,39-93-52 0 0,16-33 8 0 0,-8-4-66 0 0,11 0 55 0 0,1-1 1 0 0,-1-1 0 0 0,1 0 0 0 0,-1-2 0 0 0,0 0-1 0 0,-1 0 1 0 0,1-1 0 0 0,-1-1 0 0 0,0-1-1 0 0,-1 0 1 0 0,0-1 0 0 0,0-1 0 0 0,-1 0-1 0 0,0 0 1 0 0,0-1 0 0 0,-1-1 0 0 0,2-4-117 0 0,4 0 30 0 0,189-186 185 0 0,-206 202-234 0 0,0 1 1 0 0,1 0 0 0 0,-1 0 0 0 0,0 0 0 0 0,0 0-1 0 0,1 0 1 0 0,-1 1 0 0 0,0-1 0 0 0,0 0 0 0 0,0 1-1 0 0,-1-1 1 0 0,1 0 0 0 0,0 1 0 0 0,0-1 0 0 0,-1 1 0 0 0,1-1-1 0 0,-1 1 1 0 0,1-1 0 0 0,-1 1 0 0 0,0 0 0 0 0,1-1-1 0 0,-1 1 1 0 0,0 0 0 0 0,0-1 0 0 0,0 1 0 0 0,-1-1-1 0 0,1 1 1 0 0,0 0 0 0 0,0-1 0 0 0,-1 1 0 0 0,1-1 0 0 0,-1 1-1 0 0,0-1 1 0 0,1 1 0 0 0,-1-1 0 0 0,0 1 18 0 0,1 4-18 0 0,-3 24-15 0 0,2-26 25 0 0,-1 0 0 0 0,1 0 1 0 0,0 1-1 0 0,0-1 1 0 0,0 1-1 0 0,1-1 1 0 0,-1 0-1 0 0,1 1 0 0 0,0-1 1 0 0,1 1-1 0 0,-1-1 1 0 0,1 1-1 0 0,0-1 1 0 0,0 1-1 0 0,0-1 0 0 0,0 0 1 0 0,1 0-1 0 0,0 0 1 0 0,0 0-1 0 0,0 0 1 0 0,0 0-1 0 0,1 0 0 0 0,-1 0 1 0 0,1-1-1 0 0,0 1 1 0 0,0-1-1 0 0,0 0 1 0 0,1 0-1 0 0,-1 0 0 0 0,1-1 1 0 0,-1 1-1 0 0,1-1 1 0 0,0 0-1 0 0,0 0 1 0 0,3 1 7 0 0,1-1 44 0 0,0 0-1 0 0,0-1 1 0 0,0 0 0 0 0,0-1 0 0 0,-1 0 0 0 0,1 0 0 0 0,0 0 0 0 0,0-1 0 0 0,0 0 0 0 0,0-1-1 0 0,-1 0 1 0 0,1 0 0 0 0,0-1 0 0 0,-1 0 0 0 0,0 0 0 0 0,0-1 0 0 0,0 1 0 0 0,0-2 0 0 0,0 1-1 0 0,-1-1 1 0 0,0 0 0 0 0,0 0 0 0 0,3-4-44 0 0,33-32 305 0 0,-3-2-1 0 0,-1-2 1 0 0,-2-1 0 0 0,-2-1-1 0 0,-3-3 1 0 0,-1 0 0 0 0,17-44-305 0 0,-30 55 28 0 0,-3-1 1 0 0,-1 0 0 0 0,-2 0-1 0 0,-2-1 1 0 0,-1-1 0 0 0,-2 0-1 0 0,-3 0 1 0 0,0-39-29 0 0,-3 80 3 0 0,0-1-1 0 0,1 1 1 0 0,-1-1 0 0 0,0 1-1 0 0,0-1 1 0 0,0 0 0 0 0,0 1-1 0 0,0-1 1 0 0,-1 1 0 0 0,1-1-1 0 0,0 1 1 0 0,-1-1 0 0 0,1 1-1 0 0,-1 0 1 0 0,1-1 0 0 0,-1 1-1 0 0,0-1 1 0 0,1 1 0 0 0,-1 0-1 0 0,0 0 1 0 0,0-1 0 0 0,0 1-1 0 0,0 0 1 0 0,0 0 0 0 0,0 0-1 0 0,-1 0 1 0 0,0-1-3 0 0,-19 40-373 0 0,1 24 348 0 0,3 1 0 0 0,2 0 0 0 0,3 1 1 0 0,2 0-1 0 0,4 1 0 0 0,2 0 0 0 0,4 22 25 0 0,2-62-46 0 0,0 0 0 0 0,2-1 0 0 0,1 1-1 0 0,1-1 1 0 0,1 0 0 0 0,1 0 0 0 0,1-1 0 0 0,1 0 0 0 0,1-1-1 0 0,1 0 1 0 0,2 1 46 0 0,-9-9-2907 0 0,-78-90-11952 0 0,59 61 10512 0 0,2 7 2411 0 0</inkml:trace>
  <inkml:trace contextRef="#ctx0" brushRef="#br0" timeOffset="1329.6">1468 332 11554 0 0,'0'0'1610'0'0,"0"0"-136"0"0,0 0 33 0 0,0 0-32 0 0,35 0-198 0 0,116 0-214 0 0,-42-3 342 0 0,-1-5-1 0 0,107-22-1404 0 0,-52 5 213 0 0,-82 14-464 0 0,12-1-1368 0 0,-32 5-4051 0 0,-31 3-5651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53 4209 0 0,'0'0'1900'0'0,"0"0"-247"0"0,0 0-198 0 0,0 0 33 0 0,0 0 76 0 0,0 0-27 0 0,0 0-289 0 0,0 0-421 0 0,0 0-358 0 0,0 0-257 0 0,0 0-114 0 0,0 3-9 0 0,12 498 2410 0 0,-35-314-2316 0 0,23-227 2662 0 0,5-85-2583 0 0,5 58-217 0 0,2 0 0 0 0,4 2 0 0 0,2-1 0 0 0,4 2 1 0 0,26-55-46 0 0,-44 109-1 0 0,1-1-1 0 0,0 2 1 0 0,1-1 0 0 0,0 0 0 0 0,0 1 0 0 0,1 0 0 0 0,0 1 0 0 0,1 0 0 0 0,0 0 0 0 0,0 0 0 0 0,1 1 0 0 0,-1 0 0 0 0,10-5 1 0 0,-15 11-6 0 0,-1 0-1 0 0,0 1 0 0 0,1-1 1 0 0,-1 1-1 0 0,1-1 1 0 0,-1 1-1 0 0,0 0 0 0 0,1 0 1 0 0,-1 0-1 0 0,1 0 1 0 0,-1 0-1 0 0,0 1 0 0 0,1-1 1 0 0,-1 1-1 0 0,1-1 1 0 0,-1 1-1 0 0,0 0 0 0 0,0 0 1 0 0,1 0-1 0 0,-1 0 1 0 0,0 0-1 0 0,0 1 0 0 0,0-1 1 0 0,0 1-1 0 0,0-1 1 0 0,-1 1-1 0 0,1 0 0 0 0,0 0 1 0 0,-1 0-1 0 0,1-1 1 0 0,-1 2-1 0 0,0-1 0 0 0,0 0 1 0 0,1 2 6 0 0,33 88 90 0 0,-30-73-76 0 0,1 20-906 0 0,-6-38 82 0 0,0-1-555 0 0,0 0-824 0 0,0-1-3273 0 0,0-2 2897 0 0,0 3 1272 0 0,0-4-6761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0 3209 0 0,'0'0'1657'0'0,"0"0"-79"0"0,0 0 200 0 0,0 0 306 0 0,0 0 115 0 0,0 0-246 0 0,0 0-548 0 0,0 0-495 0 0,0 0-337 0 0,0 0-202 0 0,0 0-103 0 0,0 0-70 0 0,0 0-72 0 0,-16 26-51 0 0,-52 79-64 0 0,28-32-1782 0 0,36-60-525 0 0,1-6-2493 0 0,2-3-4750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0,'0'0'739'0'0,"0"0"879"0"0,0 0 394 0 0,0 0 212 0 0,0 0 85 0 0,0 0-149 0 0,0 0-450 0 0,0 0-530 0 0,0 0-398 0 0,0 0-226 0 0,0 0-69 0 0,0 0 19 0 0,8-3 48 0 0,62-16 1206 0 0,156 19 277 0 0,-180 4-1529 0 0,-46-4-229 0 0,0 0 61 0 0,0 0 40 0 0,-40-74 582 0 0,30 63-911 0 0,-77-91-48 0 0,64 65-2065 0 0,31 36-7993 0 0,-3 1-697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0,'0'0'417'0'0,"0"0"1116"0"0,0 0 510 0 0,0 0 189 0 0,0 0 5 0 0,0 0-299 0 0,0 0-386 0 0,0 0-353 0 0,0 0-295 0 0,0 0-184 0 0,0 0-106 0 0,0 0-18 0 0,0 0-15 0 0,5-1-21 0 0,34 1 950 0 0,81 1 1412 0 0,-25-7-2575 0 0,14-10-794 0 0,-90 10-659 0 0,-15 5-3102 0 0,-1 1-4129 0 0,-3 0 530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4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16027 0 0,'0'0'1395'0'0,"0"0"-577"0"0,0 0-407 0 0,0 0 65 0 0,0 0 249 0 0,0 0 139 0 0,0 0-46 0 0,0 0-202 0 0,0 0-219 0 0,0 0-154 0 0,0 0-88 0 0,0 0-30 0 0,0 0-1 0 0,0 5-10 0 0,4 21 354 0 0,0 4-1391 0 0,-3-10-7350 0 0,-1-16 1181 0 0,-2-1-396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2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0,'0'0'928'0'0,"0"0"655"0"0,0 0 346 0 0,0 0 34 0 0,0 0-228 0 0,0 0-428 0 0,0 0-388 0 0,0 0-194 0 0,0 0-23 0 0,0 0 56 0 0,5 0 56 0 0,273 0 7185 0 0,-116-18-7866 0 0,-162 18-657 0 0,0 0-412 0 0,0 0-714 0 0,0 0-1333 0 0,0 0-2806 0 0,0 0-3824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0 258 0 0 0,'0'0'1444'0'0,"0"0"147"0"0,0 0 218 0 0,0 0 246 0 0,0 0 61 0 0,0 0-179 0 0,0 0-434 0 0,0 0-443 0 0,0 0-321 0 0,0 0-146 0 0,0 0-47 0 0,0 0-45 0 0,11-3-2 0 0,84-12 1024 0 0,243 11 2311 0 0,-338 4-3494 0 0,0 0 83 0 0,0 0 46 0 0,-16-22 741 0 0,-142-148-1676 0 0,140 143-2357 0 0,16 20-1484 0 0,1 1-3462 0 0,1 2-1058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48 170 288 0 0,'0'0'1815'0'0,"0"0"-367"0"0,0 0-67 0 0,0 0 259 0 0,0 0 204 0 0,0 0 16 0 0,0 0-248 0 0,0 0-372 0 0,0 0-337 0 0,-4 32-228 0 0,-12 100-150 0 0,15 17 1064 0 0,5-94-1235 0 0,-1-7-152 0 0,-1-27-115 0 0,0-1 0 0 0,-2 1 0 0 0,-1 0 0 0 0,0-1 0 0 0,-2 1 0 0 0,-2 13-87 0 0,-15 14 819 0 0,12-67 1653 0 0,14-74-1432 0 0,37-46-647 0 0,-18 66-269 0 0,-21 61-115 0 0,17-60 17 0 0,3 1 1 0 0,4 1-1 0 0,2 1 1 0 0,11-12-27 0 0,-29 58 11 0 0,-11 19-8 0 0,1 0 0 0 0,-1 0 0 0 0,1 0 0 0 0,0 1-1 0 0,-1-1 1 0 0,2 1 0 0 0,-1-1 0 0 0,0 1 0 0 0,1 0 0 0 0,-1 0-1 0 0,1 0 1 0 0,0 0 0 0 0,0 0 0 0 0,0 1 0 0 0,0-1 0 0 0,1 1 0 0 0,-1 0-1 0 0,1 0 1 0 0,-1 0 0 0 0,1 0 0 0 0,0 1 0 0 0,0 0 0 0 0,0-1 0 0 0,-1 1-1 0 0,1 1 1 0 0,1-1-3 0 0,1 4 3 0 0,-1 0 0 0 0,1 1 0 0 0,-1-1 0 0 0,1 1 0 0 0,-1 1 0 0 0,0-1 0 0 0,0 1 0 0 0,-1 0 0 0 0,0 0 0 0 0,0 0 0 0 0,0 0 0 0 0,0 1 0 0 0,-1 0 0 0 0,0 0 0 0 0,0 0 0 0 0,0 0-3 0 0,31 96 91 0 0,-17-50-1114 0 0,3-62-12920 0 0,-19 9 11983 0 0,4-6-4199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1 416 2048 0 0,'0'0'1835'0'0,"0"0"-159"0"0,0 0 97 0 0,0 0 277 0 0,0 0 106 0 0,0 0-174 0 0,0 0-363 0 0,0 0-366 0 0,0 0-257 0 0,0 0-125 0 0,0 0-99 0 0,0 0-75 0 0,35-6-50 0 0,111-18-107 0 0,45 14 846 0 0,-114 28-1236 0 0,-127-96 2818 0 0,38 60-2900 0 0,2 0 1 0 0,0-1-1 0 0,0 0 1 0 0,2-1-1 0 0,1 1 1 0 0,0-2-1 0 0,0-5-68 0 0,-1-31-2055 0 0,10-4-3289 0 0,2 39-1847 0 0,3 6-4117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3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279 603 16 0 0,'0'0'1894'0'0,"0"0"-94"0"0,0 0-57 0 0,0 0 134 0 0,0 0 38 0 0,0 0-154 0 0,0 0-276 0 0,0 0-381 0 0,0 0-300 0 0,0 0-210 0 0,0 0-118 0 0,0 0-48 0 0,0 0-19 0 0,-23 3-21 0 0,-71 8-66 0 0,43 11 28 0 0,44-14-298 0 0,-1-2-50 0 0,-1 1-1 0 0,1-1 1 0 0,1 2-1 0 0,-1-1 1 0 0,1 1-1 0 0,1 0 1 0 0,-1 1-1 0 0,1-1 1 0 0,1 1-1 0 0,0 0 1 0 0,0 1-1 0 0,1-1 1 0 0,0 1-1 0 0,0 0 1 0 0,1 0-1 0 0,1 0 1 0 0,-1 1-1 0 0,1 7-1 0 0,2-13-2 0 0,0 0 0 0 0,1 0-1 0 0,-1 0 1 0 0,1-1 0 0 0,0 1 0 0 0,1 0-1 0 0,-1-1 1 0 0,1 1 0 0 0,0-1 0 0 0,0 0-1 0 0,0 1 1 0 0,1-1 0 0 0,-1 0 0 0 0,1 0-1 0 0,0-1 1 0 0,0 1 0 0 0,1 0-1 0 0,-1-1 1 0 0,1 0 0 0 0,-1 0 0 0 0,1 0-1 0 0,0 0 1 0 0,0-1 0 0 0,1 0 0 0 0,-1 1-1 0 0,0-1 1 0 0,1-1 0 0 0,-1 1 0 0 0,1-1 2 0 0,3 2 151 0 0,0 0 0 0 0,1-1 0 0 0,-1-1 1 0 0,1 1-1 0 0,-1-1 0 0 0,1-1 0 0 0,0 1 1 0 0,-1-1-1 0 0,1-1 0 0 0,-1 0 0 0 0,1 0 1 0 0,-1-1-1 0 0,1 0 0 0 0,-1 0 0 0 0,0-1 1 0 0,0 0-1 0 0,0 0 0 0 0,0-1 0 0 0,0 0 1 0 0,-1-1-1 0 0,0 1 0 0 0,0-1 0 0 0,6-6-151 0 0,11-9 353 0 0,-1-2 0 0 0,0 0 0 0 0,-2-1 0 0 0,-1-2 1 0 0,16-24-354 0 0,-17 21-168 0 0,-2 0 0 0 0,-1-1 1 0 0,-1 0-1 0 0,-2-1 1 0 0,-1-1-1 0 0,-1 0 0 0 0,-1-1 1 0 0,-2 0-1 0 0,-2 0 1 0 0,-1-1-1 0 0,-1 0 0 0 0,-1 0 1 0 0,-2 0-1 0 0,-2 0 1 0 0,-2-15 167 0 0,0 33-183 0 0,0-1 1 0 0,-1 1-1 0 0,-1 0 1 0 0,0 0-1 0 0,-1 1 1 0 0,0-1-1 0 0,-1 1 1 0 0,-6-8 182 0 0,10 16-47 0 0,0 1 0 0 0,-1 1 0 0 0,1-1 0 0 0,-1 0 0 0 0,0 1 0 0 0,0 0 0 0 0,0 0 0 0 0,0 0 0 0 0,-1 0 1 0 0,0 1-1 0 0,0 0 0 0 0,0 0 0 0 0,0 0 0 0 0,0 0 0 0 0,0 1 0 0 0,-1 0 0 0 0,0 0 0 0 0,1 0 0 0 0,-1 1 0 0 0,0 0 0 0 0,1 0 1 0 0,-1 0-1 0 0,0 1 0 0 0,-3 0 47 0 0,2 3 16 0 0,0 0 1 0 0,0 0-1 0 0,0 1 0 0 0,1-1 1 0 0,0 2-1 0 0,-1-1 0 0 0,1 1 1 0 0,1 0-1 0 0,-1 0 1 0 0,1 0-1 0 0,0 1 0 0 0,0 0 1 0 0,0 0-1 0 0,1 0 0 0 0,0 0 1 0 0,0 1-1 0 0,1 0 1 0 0,0 0-1 0 0,0 0 0 0 0,0 0 1 0 0,1 1-17 0 0,-4 9 91 0 0,1-1 0 0 0,0 1 1 0 0,2-1-1 0 0,0 1 0 0 0,1 0 0 0 0,0 0 0 0 0,2 0 1 0 0,0 1-1 0 0,0-1 0 0 0,2 0 0 0 0,0 0 1 0 0,1 0-1 0 0,1-1 0 0 0,0 1 0 0 0,2-1 1 0 0,-1 0-1 0 0,9 16-91 0 0,3 2 320 0 0,2-1 0 0 0,1-1 0 0 0,2 0 0 0 0,1-2 0 0 0,1 0 0 0 0,9 6-320 0 0,115 118 990 0 0,-134-135-1004 0 0,-24-23-1513 0 0,-11-21-4131 0 0,11 6-5087 0 0,7 12 6360 0 0</inkml:trace>
  <inkml:trace contextRef="#ctx0" brushRef="#br0" timeOffset="1758.566">888 622 2489 0 0,'0'0'1645'0'0,"0"0"-407"0"0,0 0 22 0 0,0 0 294 0 0,0 0 307 0 0,0 0 127 0 0,0 0-227 0 0,36-2-364 0 0,113-2-385 0 0,109 2 1476 0 0,-237 10-2451 0 0,-20-2-2395 0 0,-26-1-9868 0 0,18-5 8080 0 0</inkml:trace>
  <inkml:trace contextRef="#ctx0" brushRef="#br0" timeOffset="2070.385">1072 246 6449 0 0,'0'0'1327'0'0,"0"0"-456"0"0,0 0-49 0 0,0 0 365 0 0,0 0 376 0 0,0 0 121 0 0,0 0-205 0 0,0 0-307 0 0,3 33-286 0 0,10 102-218 0 0,8 11 579 0 0,-5 147-840 0 0,-16-279-1510 0 0,2 35 1011 0 0,2-34-4820 0 0,1-1-5686 0 0,-4-13 7541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4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0 307 0 0 0,'0'0'1083'0'0,"0"0"297"0"0,0 0 189 0 0,0 0 15 0 0,0 0-50 0 0,0 0-70 0 0,0 0-76 0 0,34 14-86 0 0,107 43-77 0 0,-55-42 508 0 0,-68-17-1301 0 0,10-2 42 0 0,1-2-1 0 0,-1-1 1 0 0,0-1 0 0 0,0-1-1 0 0,-1-2 1 0 0,-1 0 0 0 0,0-2-1 0 0,0-1 1 0 0,-1-1 0 0 0,2-3-474 0 0,-7 3 264 0 0,0 0 0 0 0,-1-2 0 0 0,0 0 0 0 0,-1-1 0 0 0,-1-1-1 0 0,-1 0 1 0 0,-1-2 0 0 0,-1 1 0 0 0,-1-2 0 0 0,0 0 0 0 0,-2 0 0 0 0,2-5-264 0 0,-13 26 4 0 0,0 0 0 0 0,0-1 0 0 0,1 1 0 0 0,-1 0 0 0 0,1 0-1 0 0,-1 0 1 0 0,1 0 0 0 0,0 0 0 0 0,-1 1 0 0 0,1-1 0 0 0,0 0 0 0 0,0 0-1 0 0,-1 0 1 0 0,1 0 0 0 0,0 1 0 0 0,0-1 0 0 0,0 0 0 0 0,0 1 0 0 0,0-1 0 0 0,0 1-1 0 0,0-1 1 0 0,0 1 0 0 0,0 0 0 0 0,0-1 0 0 0,0 1 0 0 0,0 0 0 0 0,1 0 0 0 0,-1-1-1 0 0,0 1 1 0 0,0 0 0 0 0,0 0 0 0 0,0 0 0 0 0,0 1 0 0 0,0-1 0 0 0,1 0 0 0 0,-1 0-1 0 0,0 1 1 0 0,0-1 0 0 0,0 0 0 0 0,0 1 0 0 0,0-1 0 0 0,0 1 0 0 0,0-1-1 0 0,0 1 1 0 0,0 0 0 0 0,0-1 0 0 0,-1 1 0 0 0,1 0 0 0 0,0 0 0 0 0,0 0 0 0 0,0 0-1 0 0,-1-1 1 0 0,1 1 0 0 0,-1 0 0 0 0,1 0 0 0 0,-1 0 0 0 0,1 0 0 0 0,-1 1 0 0 0,1-1-1 0 0,-1 0 1 0 0,0 0 0 0 0,0 0-4 0 0,16 25 29 0 0,-2 0 1 0 0,-1 1-1 0 0,-2 0 0 0 0,0 1 0 0 0,-2 0 1 0 0,-1 1-1 0 0,-1 0 0 0 0,-1 0 0 0 0,-2 0 0 0 0,-1 1 1 0 0,-1 0-1 0 0,-2 16-29 0 0,-1-42 11 0 0,0 1 0 0 0,0-1 1 0 0,0 0-1 0 0,0 0 0 0 0,0 0 0 0 0,-1 0 1 0 0,0 0-1 0 0,0 0 0 0 0,0-1 0 0 0,0 1 1 0 0,0-1-1 0 0,-1 1 0 0 0,0-1 0 0 0,1 0 0 0 0,-1 0 1 0 0,-1 0-1 0 0,1 0 0 0 0,0 0 0 0 0,-1-1 1 0 0,1 0-1 0 0,-1 1 0 0 0,0-1 0 0 0,0-1 1 0 0,1 1-1 0 0,-1 0 0 0 0,0-1 0 0 0,-3 1-11 0 0,-116 16-276 0 0,-1-24-2934 0 0,100 1-545 0 0,14 5-6949 0 0,10 0 5157 0 0</inkml:trace>
  <inkml:trace contextRef="#ctx0" brushRef="#br0" timeOffset="369.897">1462 94 8874 0 0,'0'0'1023'0'0,"0"0"-44"0"0,0 0 130 0 0,0 0 244 0 0,0 0 147 0 0,-33 29-124 0 0,-102 91-356 0 0,74-44-71 0 0,57-63-827 0 0,1-8-102 0 0,1 0 0 0 0,-1 0 1 0 0,1 0-1 0 0,1 0 0 0 0,-1 0 0 0 0,1 0 0 0 0,0 1 0 0 0,0-1 0 0 0,1 0 0 0 0,-1 1 1 0 0,1-1-1 0 0,0 1 0 0 0,1-1 0 0 0,-1 0 0 0 0,1 1 0 0 0,0-1 0 0 0,0 0 0 0 0,1 0 1 0 0,0 0-1 0 0,0 0 0 0 0,0 0 0 0 0,0 0 0 0 0,1 0 0 0 0,0-1 0 0 0,0 1 0 0 0,0-1 0 0 0,0 0 1 0 0,1 0-1 0 0,-1 0 0 0 0,1 0 0 0 0,0 0 0 0 0,1-1 0 0 0,-1 0 0 0 0,0 0 0 0 0,4 1-20 0 0,8 2 111 0 0,1-2 0 0 0,-1 0 0 0 0,1-1 0 0 0,1 0 0 0 0,-1-1 0 0 0,0-1 0 0 0,0-1 0 0 0,0-1 0 0 0,1 0-1 0 0,-1-1 1 0 0,0-1 0 0 0,0-1 0 0 0,-1 0 0 0 0,1-1 0 0 0,-1-1 0 0 0,0 0 0 0 0,0-1 0 0 0,-1-1 0 0 0,12-7-111 0 0,-15 7 197 0 0,0 1 1 0 0,0-1-1 0 0,-1-1 1 0 0,0 0-1 0 0,0-1 1 0 0,-1 0 0 0 0,0 0-1 0 0,-1-1 1 0 0,-1 0-1 0 0,1-1 1 0 0,1-4-198 0 0,-7 11 50 0 0,-1 0-1 0 0,1-1 1 0 0,-1 1 0 0 0,0-1 0 0 0,0 1-1 0 0,0-1 1 0 0,-1 1 0 0 0,0-1 0 0 0,0 0-1 0 0,-1 0 1 0 0,0 0 0 0 0,0 0 0 0 0,0 1-1 0 0,0-1 1 0 0,-1 0 0 0 0,0 0 0 0 0,0 1-1 0 0,-1-1 1 0 0,0 0 0 0 0,0 1-1 0 0,0-1 1 0 0,0 1 0 0 0,-1 0 0 0 0,0 0-1 0 0,0 0 1 0 0,0 0 0 0 0,-1 0 0 0 0,-1 0-50 0 0,-3-5-115 0 0,-1 1 1 0 0,-1 1-1 0 0,1 0 0 0 0,-1 0 1 0 0,-1 1-1 0 0,0 0 1 0 0,0 1-1 0 0,0 0 1 0 0,0 1-1 0 0,-1 0 1 0 0,0 1-1 0 0,0 0 1 0 0,-6-1 114 0 0,-104-2-3862 0 0,92 15 386 0 0,12 1-2180 0 0,4 2-4544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368 310 2176 0 0,'0'0'1850'0'0,"0"0"-435"0"0,0 0-47 0 0,0 0 189 0 0,0 0 257 0 0,0 0 63 0 0,0 0-303 0 0,0 0-507 0 0,0 0-468 0 0,0 0-298 0 0,0 0-96 0 0,3 3 33 0 0,1 3-97 0 0,0 0 0 0 0,0 0 1 0 0,-1 1-1 0 0,0-1 0 0 0,0 1 1 0 0,-1 0-1 0 0,0 0 0 0 0,0 0 0 0 0,0 0 1 0 0,-1 0-1 0 0,0 0 0 0 0,-1 1 1 0 0,1-1-1 0 0,-2 6-141 0 0,3 13 206 0 0,1 205 586 0 0,-5-201-827 0 0,-1 0 0 0 0,-1 0-1 0 0,-2 0 1 0 0,-1 0 0 0 0,-1-1-1 0 0,-1 0 1 0 0,-2 0 0 0 0,-8 14 35 0 0,13-26-257 0 0,3-8-4910 0 0,2-20-3394 0 0,1 4 3811 0 0</inkml:trace>
  <inkml:trace contextRef="#ctx0" brushRef="#br0" timeOffset="365.666">70 266 3097 0 0,'0'0'1380'0'0,"0"0"-515"0"0,0 0 5 0 0,0 0 404 0 0,0 0 337 0 0,0 0 76 0 0,0 0-203 0 0,0 0-272 0 0,34 4-241 0 0,111 10-148 0 0,15-14 1256 0 0,-77-8-1118 0 0,134-1-96 0 0,-214 9-921 0 0,-1 0 1 0 0,1 0 0 0 0,-1 0-1 0 0,1 1 1 0 0,0-1 0 0 0,-1 1-1 0 0,1 0 1 0 0,-1-1 0 0 0,0 1-1 0 0,1 0 1 0 0,-1 1-1 0 0,0-1 1 0 0,1 0 0 0 0,-1 1-1 0 0,0-1 1 0 0,0 1 0 0 0,0 0-1 0 0,0-1 1 0 0,-1 1 0 0 0,1 0-1 0 0,0 0 1 0 0,-1 0-1 0 0,1 1 1 0 0,-1-1 0 0 0,0 0-1 0 0,0 0 1 0 0,0 1 55 0 0,4 20-3212 0 0,-5 4-3400 0 0,-1-16-1248 0 0</inkml:trace>
  <inkml:trace contextRef="#ctx0" brushRef="#br0" timeOffset="598.265">0 1024 7674 0 0,'0'0'1033'0'0,"0"0"-31"0"0,0 0 267 0 0,0 0 308 0 0,0 0 116 0 0,0 0-172 0 0,0 0-320 0 0,33 2-291 0 0,103 6-223 0 0,-21-13 213 0 0,178-27-130 0 0,-232 20-4301 0 0,-1-4-3686 0 0,-49 13-2272 0 0</inkml:trace>
  <inkml:trace contextRef="#ctx0" brushRef="#br0" timeOffset="905.244">921 804 784 0 0,'0'0'2022'0'0,"0"0"-486"0"0,0 0-219 0 0,0 0 12 0 0,0 0 157 0 0,0 0 57 0 0,0 0-204 0 0,-2 35-323 0 0,-3 109-355 0 0,-5 19 452 0 0,10-72 1206 0 0,0-90-1750 0 0,0-1 166 0 0,0 0 119 0 0,-2-12 1317 0 0,1-15-2039 0 0,2 0 1 0 0,1 0-1 0 0,1 0 1 0 0,2 0-1 0 0,0 1 0 0 0,2-1 1 0 0,1 1-1 0 0,1 1 1 0 0,1 0-1 0 0,1 0 1 0 0,1 1-1 0 0,2 0 1 0 0,0 1-1 0 0,1 0 0 0 0,1 2 1 0 0,18-19-133 0 0,-19 22-1 0 0,0 2 1 0 0,2-1-1 0 0,0 2 0 0 0,0 0 1 0 0,1 1-1 0 0,1 1 1 0 0,1 0-1 0 0,0 2 0 0 0,0 0 1 0 0,1 2-1 0 0,1 0 1 0 0,-20 7-5 0 0,0 1-1 0 0,0 0 1 0 0,0-1-1 0 0,1 1 0 0 0,-1 0 1 0 0,0 1-1 0 0,1-1 1 0 0,-1 0-1 0 0,0 1 0 0 0,1-1 1 0 0,-1 1-1 0 0,1-1 1 0 0,-1 1-1 0 0,1 0 1 0 0,-1 0-1 0 0,1 1 0 0 0,-1-1 1 0 0,1 0-1 0 0,-1 1 1 0 0,1 0-1 0 0,-1-1 1 0 0,0 1-1 0 0,1 0 0 0 0,-1 0 1 0 0,0 0-1 0 0,0 0 1 0 0,0 1-1 0 0,0-1 1 0 0,0 1-1 0 0,0-1 0 0 0,0 1 1 0 0,0 0-1 0 0,0 0 1 0 0,-1-1-1 0 0,1 1 1 0 0,-1 0-1 0 0,1 0 0 0 0,-1 1 1 0 0,0 0 5 0 0,0 6-38 0 0,0 1 0 0 0,-2 0 1 0 0,1 0-1 0 0,-1-1 0 0 0,0 1 0 0 0,-1 0 0 0 0,0-1 1 0 0,-1 1-1 0 0,0-1 0 0 0,0 0 0 0 0,-1 0 1 0 0,0 0-1 0 0,-1-1 0 0 0,0 1 0 0 0,0-1 0 0 0,-1 0 1 0 0,0 0-1 0 0,0-1 0 0 0,-1 0 0 0 0,0 0 1 0 0,0 0-1 0 0,-1-1 0 0 0,1 0 0 0 0,-1-1 0 0 0,-1 1 1 0 0,1-2-1 0 0,-1 1 0 0 0,0-1 0 0 0,0 0 1 0 0,0-1-1 0 0,0 0 0 0 0,-1-1 0 0 0,1 0 1 0 0,-1 0-1 0 0,0-1 0 0 0,0 0 0 0 0,-6-1 38 0 0,-19-16-4890 0 0,23-8-4864 0 0,11 16 3107 0 0</inkml:trace>
  <inkml:trace contextRef="#ctx0" brushRef="#br0" timeOffset="1367.819">1679 472 0 0 0,'0'0'1430'0'0,"0"0"-29"0"0,0 0-19 0 0,0 0 264 0 0,0 0 365 0 0,0 0 109 0 0,0 0-227 0 0,0 0-390 0 0,0 0-337 0 0,0 0-216 0 0,0 0-129 0 0,0 0-62 0 0,11 6-52 0 0,36 16-51 0 0,34-12 1040 0 0,-56-11-1426 0 0,131-21 451 0 0,-125 9-4202 0 0,-3-3-3750 0 0,-26 15 2220 0 0,-2 1-398 0 0</inkml:trace>
  <inkml:trace contextRef="#ctx0" brushRef="#br0" timeOffset="1736.864">1714 667 7186 0 0,'0'0'1736'0'0,"0"0"-484"0"0,0 0-57 0 0,0 0 347 0 0,0 0 203 0 0,0 0-98 0 0,0 0-334 0 0,0 0-416 0 0,0 0-309 0 0,0 0-193 0 0,0 0-121 0 0,36 2-72 0 0,112 1-55 0 0,-45-15-84 0 0,-18-7-900 0 0,-52 12-2082 0 0,0 0-4266 0 0,-16 3-2056 0 0</inkml:trace>
  <inkml:trace contextRef="#ctx0" brushRef="#br0" timeOffset="2386.494">2511 450 2128 0 0,'0'0'2637'0'0,"0"0"-703"0"0,0 0-186 0 0,0 0 193 0 0,0 0 138 0 0,0 0-79 0 0,0 0-384 0 0,0 0-462 0 0,0 0-259 0 0,0 0-104 0 0,0 0-20 0 0,0 0-7 0 0,0 0-55 0 0,11-13-81 0 0,78-99 983 0 0,-8 1-616 0 0,-75 102-995 0 0,-1 0 0 0 0,1 1 0 0 0,0 0 0 0 0,1-1 0 0 0,0 2 0 0 0,0-1 0 0 0,1 1 0 0 0,0 0 0 0 0,0 1 0 0 0,1 0 0 0 0,0 0 0 0 0,0 1 0 0 0,0 0 0 0 0,3-1 0 0 0,-11 6-16 0 0,0 0 0 0 0,1 0-1 0 0,-1-1 1 0 0,0 1 0 0 0,0 0-1 0 0,0 0 1 0 0,1 0 0 0 0,-1 1-1 0 0,0-1 1 0 0,0 0 0 0 0,0 0-1 0 0,0 1 1 0 0,1-1-1 0 0,-1 0 1 0 0,0 1 0 0 0,0-1-1 0 0,0 1 1 0 0,0 0 0 0 0,0-1-1 0 0,0 1 1 0 0,0 0 0 0 0,0 0-1 0 0,0-1 1 0 0,-1 1 0 0 0,1 0-1 0 0,0 0 1 0 0,0 0 0 0 0,-1 0-1 0 0,1 0 1 0 0,-1 0 0 0 0,1 0-1 0 0,-1 0 1 0 0,1 0 0 0 0,-1 0-1 0 0,1 1 1 0 0,-1-1 0 0 0,0 0-1 0 0,0 0 1 0 0,0 0 0 0 0,1 0-1 0 0,-1 1 17 0 0,2 61-49 0 0,-3-47 63 0 0,1-13-15 0 0,-1-1 0 0 0,1 0 0 0 0,-1 0 0 0 0,1 0-1 0 0,0 0 1 0 0,0 1 0 0 0,0-1 0 0 0,0 0 0 0 0,0 0 0 0 0,1 0 0 0 0,-1 1 0 0 0,1-1 0 0 0,-1 0 0 0 0,1 0 0 0 0,0 0 0 0 0,-1 0 0 0 0,1 0 0 0 0,0 0 0 0 0,1 0 0 0 0,-1 0 0 0 0,0 0 0 0 0,1-1 0 0 0,-1 1 0 0 0,0 0 0 0 0,1-1 0 0 0,0 1-1 0 0,-1-1 1 0 0,1 0 0 0 0,0 0 0 0 0,0 1 0 0 0,0-1 0 0 0,0 0 0 0 0,0 0 0 0 0,0-1 0 0 0,0 1 0 0 0,0 0 0 0 0,0-1 0 0 0,0 1 0 0 0,1-1 0 0 0,-1 0 0 0 0,0 0 0 0 0,0 1 0 0 0,0-2 0 0 0,1 1 0 0 0,-1 0 0 0 0,0 0 0 0 0,0-1 0 0 0,0 1 0 0 0,0-1-1 0 0,0 1 1 0 0,1-2 1 0 0,102-81 97 0 0,-66 46-76 0 0,123-92 9 0 0,-109 103-38 0 0,-45 68 3 0 0,-9-4 103 0 0,-1-29-108 0 0,1 1 1 0 0,-1-1 0 0 0,2 1 0 0 0,-1-1-1 0 0,1 1 1 0 0,1-1 0 0 0,0 1 0 0 0,0-1 0 0 0,1 0-1 0 0,0 1 1 0 0,1-1 0 0 0,-1 0 0 0 0,2 0-1 0 0,0 0 1 0 0,0-1 0 0 0,0 1 0 0 0,1-1-1 0 0,0 0 1 0 0,1 0 0 0 0,-1-1 0 0 0,2 0-1 0 0,-1 0 1 0 0,1 0 0 0 0,0-1 0 0 0,1 1 9 0 0,31 11-694 0 0,-23-13-2125 0 0,-3-3-3059 0 0,2-1-4693 0 0,-13-1 6889 0 0</inkml:trace>
  <inkml:trace contextRef="#ctx0" brushRef="#br0" timeOffset="2696.269">2496 557 8098 0 0,'0'0'996'0'0,"0"0"-313"0"0,0 0 89 0 0,0 0 418 0 0,0 0 357 0 0,0 0 102 0 0,0 0-182 0 0,0 0-321 0 0,0 0-325 0 0,39 7-246 0 0,126 23-143 0 0,-44-27 70 0 0,-97-6-396 0 0,563-78 1411 0 0,-404 62-4158 0 0,-171 18 1375 0 0,6-1-2434 0 0,-6 2-3118 0 0,-6 0-258 0 0</inkml:trace>
  <inkml:trace contextRef="#ctx0" brushRef="#br0" timeOffset="3197.327">3019 767 9954 0 0,'0'0'2035'0'0,"0"0"-855"0"0,0 0-433 0 0,0 0 63 0 0,0 0 139 0 0,0 0 29 0 0,0 0-167 0 0,-31 32-279 0 0,-97 103-241 0 0,18-12-107 0 0,-76 72-326 0 0,183-182 43 0 0,29-30 330 0 0,382-339 920 0 0,-242 242-939 0 0,-165 113-206 0 0,1 0 0 0 0,-1 0 0 0 0,1 0 0 0 0,-1 0 0 0 0,1 0 0 0 0,0 1 0 0 0,-1-1 0 0 0,1 1 0 0 0,0-1 0 0 0,0 1 0 0 0,-1 0 0 0 0,1 0 0 0 0,0-1-1 0 0,0 1 1 0 0,-1 0 0 0 0,1 1 0 0 0,0-1 0 0 0,0 0 0 0 0,-1 0 0 0 0,1 1 0 0 0,0-1 0 0 0,-1 1 0 0 0,1-1 0 0 0,0 1 0 0 0,-1 0 0 0 0,1 0 0 0 0,-1 0 0 0 0,1 0 0 0 0,-1 0 0 0 0,1 0 0 0 0,-1 0 0 0 0,0 0-1 0 0,0 1 1 0 0,1-1 0 0 0,-1 0 0 0 0,0 1 0 0 0,0-1 0 0 0,0 1 0 0 0,-1-1 0 0 0,1 1 0 0 0,0-1 0 0 0,0 1 0 0 0,-1 0 0 0 0,1-1 0 0 0,-1 1 0 0 0,0 0 0 0 0,1 0 0 0 0,-1-1 0 0 0,0 1 0 0 0,0 2-6 0 0,6 25 78 0 0,1-1 1 0 0,2 1 0 0 0,1-1-1 0 0,1-1 1 0 0,1 0 0 0 0,7 10-79 0 0,-13-25 34 0 0,-1 0 1 0 0,0 1-1 0 0,-1 0 1 0 0,0 0-1 0 0,-1 0 1 0 0,0 0-1 0 0,-1 0 1 0 0,-1 0-1 0 0,0 4-34 0 0,-2-15 47 0 0,0-1 0 0 0,0 1-1 0 0,0-1 1 0 0,0 1-1 0 0,-1-1 1 0 0,1 1-1 0 0,0-1 1 0 0,-1 0-1 0 0,1 0 1 0 0,-1 0-1 0 0,0 0 1 0 0,1 0 0 0 0,-1 0-1 0 0,0 0 1 0 0,1 0-1 0 0,-1 0 1 0 0,0-1-1 0 0,0 1 1 0 0,0-1-1 0 0,1 0 1 0 0,-1 1 0 0 0,0-1-1 0 0,0 0 1 0 0,0 0-1 0 0,0 0 1 0 0,0 0-1 0 0,0 0 1 0 0,0-1-1 0 0,1 1 1 0 0,-1-1-1 0 0,0 1 1 0 0,-2-1-47 0 0,-7 0 187 0 0,6-1-142 0 0,0 0 1 0 0,0 0-1 0 0,-1 0 1 0 0,1-1-1 0 0,1 1 1 0 0,-1-1 0 0 0,0 0-1 0 0,1-1 1 0 0,-1 1-1 0 0,1-1 1 0 0,0 0-1 0 0,0 0 1 0 0,1-1-1 0 0,-1 1 1 0 0,-1-3-46 0 0,-12-13 36 0 0,-17-12-471 0 0,-21-24-1144 0 0,21 17-8542 0 0,27 30-1044 0 0</inkml:trace>
  <inkml:trace contextRef="#ctx0" brushRef="#br0" timeOffset="4600.128">4197 233 0 0 0,'0'0'1903'0'0,"0"0"-31"0"0,0 0-115 0 0,0 0-95 0 0,0 0-106 0 0,0 0-153 0 0,0 0-168 0 0,-8-13-199 0 0,-28-40-117 0 0,-23 3 2925 0 0,41 41-3091 0 0,13 7-674 0 0,0 0 0 0 0,0 0 0 0 0,-1 0 0 0 0,1 0 1 0 0,0 1-1 0 0,-1 0 0 0 0,0 0 0 0 0,1 1 0 0 0,-1-1 0 0 0,0 1 1 0 0,1 0-1 0 0,-1 1 0 0 0,1 0 0 0 0,-1-1 0 0 0,0 2 0 0 0,1-1 1 0 0,0 1-1 0 0,-1 0 0 0 0,1 0 0 0 0,0 0 0 0 0,0 1 0 0 0,0-1 1 0 0,0 1-1 0 0,0 0 0 0 0,0 1-79 0 0,1 0 4 0 0,1-1-1 0 0,-1 0 1 0 0,0 1 0 0 0,1 0-1 0 0,0 0 1 0 0,0 0 0 0 0,0 0-1 0 0,1 1 1 0 0,0-1 0 0 0,-1 1-1 0 0,1-1 1 0 0,1 1 0 0 0,-1 0-1 0 0,1 0 1 0 0,0-1 0 0 0,0 1-1 0 0,0 0 1 0 0,0 0 0 0 0,1 0-1 0 0,0 1 1 0 0,0-1 0 0 0,1 0-1 0 0,-1 0 1 0 0,1 1-4 0 0,43 122 183 0 0,-27-90-86 0 0,10 30 96 0 0,98 273 472 0 0,-111-289-544 0 0,-1 1 0 0 0,-3 1 1 0 0,-3 0-1 0 0,-2 0 0 0 0,-1 10-121 0 0,-3-47 48 0 0,1 1 0 0 0,-2-1 1 0 0,0 0-1 0 0,-1 0 0 0 0,-1 0 0 0 0,0 0 0 0 0,-2 0 0 0 0,0 0 0 0 0,0 0 0 0 0,-2-1 0 0 0,0 0 0 0 0,-1 0 0 0 0,0-1 0 0 0,-2 0 1 0 0,1 0-1 0 0,-2-1 0 0 0,0 0 0 0 0,-1 0 0 0 0,-4 4-48 0 0,12-17 6 0 0,1 1 0 0 0,0 0 0 0 0,-1-1 0 0 0,1 1 0 0 0,-1-1 0 0 0,0 0 0 0 0,1 0 0 0 0,-1 0 0 0 0,0 0 1 0 0,0 0-1 0 0,0-1 0 0 0,0 1 0 0 0,0-1 0 0 0,0 0 0 0 0,0 0 0 0 0,1 0 0 0 0,-1 0 0 0 0,0 0 0 0 0,0-1 0 0 0,0 1 0 0 0,0-1 0 0 0,0 0 0 0 0,0 0 0 0 0,1 0 1 0 0,-1 0-1 0 0,0 0 0 0 0,1-1 0 0 0,-1 1 0 0 0,1-1 0 0 0,0 0 0 0 0,-1 1 0 0 0,1-1 0 0 0,0 0 0 0 0,0 0 0 0 0,0-1 0 0 0,0 1 0 0 0,0 0 0 0 0,1-1 1 0 0,-1 1-1 0 0,0-2-6 0 0,-5-8-212 0 0,-1-1 1 0 0,2 0-1 0 0,0 0 1 0 0,0-1 0 0 0,2 1-1 0 0,-1-1 1 0 0,2-1-1 0 0,0 1 1 0 0,-1-9 211 0 0,-1-29-4069 0 0,3 2-4955 0 0,2 35 1112 0 0</inkml:trace>
  <inkml:trace contextRef="#ctx0" brushRef="#br0" timeOffset="7497.779">4755 730 0 0 0,'0'0'319'0'0,"0"0"804"0"0,0 0 74 0 0,0 0-245 0 0,0 0-295 0 0,0 0-171 0 0,0 0-70 0 0,-7-3-11 0 0,5 3-388 0 0,0-1 49 0 0,-1 0 0 0 0,1 0 1 0 0,0 0-1 0 0,-1 0 0 0 0,1 1 0 0 0,-1-1 0 0 0,1 1 0 0 0,-1 0 0 0 0,1 0 0 0 0,0-1 0 0 0,-1 2 0 0 0,1-1 1 0 0,-1 0-1 0 0,1 0 0 0 0,-1 1 0 0 0,1 0 0 0 0,-1-1 0 0 0,1 1 0 0 0,0 0 0 0 0,0 0 0 0 0,-1 0 0 0 0,1 0 1 0 0,0 1-1 0 0,0-1 0 0 0,0 1 0 0 0,0-1-66 0 0,-12 11 131 0 0,0 0-1 0 0,1 0 1 0 0,1 1-1 0 0,0 1 1 0 0,0 0 0 0 0,2 1-1 0 0,0 0 1 0 0,0 0-1 0 0,2 1 1 0 0,0 1 0 0 0,0-1-1 0 0,2 1 1 0 0,0 0-1 0 0,1 1 1 0 0,1-1 0 0 0,-2 14-131 0 0,4-25 87 0 0,1 0 0 0 0,0 0 0 0 0,0-1 0 0 0,1 1 0 0 0,-1 0 0 0 0,1 0 0 0 0,1 0 0 0 0,-1 0 1 0 0,1-1-1 0 0,0 1 0 0 0,0 0 0 0 0,0-1 0 0 0,1 1 0 0 0,0 0 0 0 0,0-1 0 0 0,1 0 0 0 0,-1 0 0 0 0,1 1 0 0 0,0-1 1 0 0,1-1-1 0 0,-1 1 0 0 0,1 0 0 0 0,0-1 0 0 0,0 0 0 0 0,0 0 0 0 0,1 0 0 0 0,-1-1 0 0 0,1 1 0 0 0,0-1 0 0 0,0 0 1 0 0,0 0-1 0 0,1-1 0 0 0,-1 0 0 0 0,0 0 0 0 0,1 0 0 0 0,4 1-87 0 0,-1-3 278 0 0,0 0 1 0 0,1-1-1 0 0,-1 0 0 0 0,0-1 0 0 0,0 0 1 0 0,0 0-1 0 0,0-1 0 0 0,0 0 0 0 0,0 0 1 0 0,-1-1-1 0 0,1 0 0 0 0,-1-1 0 0 0,0 0 1 0 0,0 0-1 0 0,-1-1 0 0 0,0 0 0 0 0,0 0 1 0 0,0-1-1 0 0,-1 1 0 0 0,6-9-278 0 0,8-5 67 0 0,-1-1 0 0 0,0 0 0 0 0,-2-2 0 0 0,-1 0-1 0 0,0-1 1 0 0,-2-1 0 0 0,-1 0 0 0 0,-1-1 0 0 0,-1 0-1 0 0,-1-1 1 0 0,-1 0 0 0 0,-2-1 0 0 0,-1 0 0 0 0,-1 0 0 0 0,-1 0-1 0 0,-2 0 1 0 0,0-1 0 0 0,-3-15-67 0 0,-1 32-116 0 0,0 2 0 0 0,-1-1 1 0 0,-1 0-1 0 0,0 0 0 0 0,0 1 0 0 0,-1 0 0 0 0,0 0 0 0 0,-1 0 0 0 0,0 1 1 0 0,-1 0-1 0 0,0 0 0 0 0,0 0 0 0 0,-1 1 0 0 0,0 0 0 0 0,0 1 0 0 0,-7-5 116 0 0,12 10-28 0 0,0 0-1 0 0,0 0 1 0 0,-1 0-1 0 0,1 0 0 0 0,-1 1 1 0 0,1-1-1 0 0,-1 1 1 0 0,0 0-1 0 0,0 1 0 0 0,1-1 1 0 0,-1 0-1 0 0,0 1 1 0 0,0 0-1 0 0,0 0 0 0 0,0 0 1 0 0,1 0-1 0 0,-1 1 1 0 0,0 0-1 0 0,0-1 0 0 0,1 1 1 0 0,-1 1-1 0 0,0-1 1 0 0,1 0-1 0 0,-1 1 1 0 0,1 0-1 0 0,-1 0 0 0 0,1 0 1 0 0,0 0-1 0 0,0 0 1 0 0,0 1-1 0 0,0-1 0 0 0,1 1 1 0 0,-1 0-1 0 0,0 0 1 0 0,1 0-1 0 0,-2 3 29 0 0,-67 126-9 0 0,67-117 89 0 0,0 0 1 0 0,0 1 0 0 0,2-1 0 0 0,0 1 0 0 0,1 0 0 0 0,0-1 0 0 0,1 1 0 0 0,1 0 0 0 0,0 0 0 0 0,2-1 0 0 0,-1 1 0 0 0,2-1 0 0 0,0 1 0 0 0,1-1 0 0 0,0-1 0 0 0,2 1 0 0 0,-1-1 0 0 0,2 0-1 0 0,0 0 1 0 0,0-1 0 0 0,1 0 0 0 0,1-1 0 0 0,2 2-81 0 0,0 1 147 0 0,1 0 0 0 0,0-1 0 0 0,1-1 0 0 0,0 0 0 0 0,1-1 0 0 0,1-1 0 0 0,0 0 0 0 0,0-1 0 0 0,7 2-147 0 0,41 18-767 0 0,-74-46-11254 0 0,6 10 5233 0 0</inkml:trace>
  <inkml:trace contextRef="#ctx0" brushRef="#br0" timeOffset="8279.657">5050 358 0 0 0,'0'0'854'0'0,"0"0"750"0"0,0 0 262 0 0,0 0-109 0 0,0 0-268 0 0,0 0-322 0 0,0 0-275 0 0,0 0-137 0 0,0 0-26 0 0,0 0 29 0 0,0 0 26 0 0,6-3 11 0 0,15-5-71 0 0,1 1 0 0 0,-1 1 0 0 0,1 1 0 0 0,0 1 0 0 0,0 0 0 0 0,0 2 1 0 0,0 1-1 0 0,10 1-724 0 0,-31 1 28 0 0,1 1 1 0 0,-1-1-1 0 0,1 1 1 0 0,-1 0-1 0 0,0 0 1 0 0,0 0-1 0 0,0 0 1 0 0,0 0-1 0 0,-1 0 1 0 0,1 0-1 0 0,0 0 0 0 0,-1 0 1 0 0,1 0-1 0 0,-1 0 1 0 0,0 1-1 0 0,0-1 1 0 0,0 0-1 0 0,0 0 1 0 0,0 0-1 0 0,0 1 1 0 0,-1-1-1 0 0,1 0 1 0 0,-1 0-1 0 0,1 0 1 0 0,-1 0-1 0 0,0 0 1 0 0,0 0-1 0 0,0 0 1 0 0,0 0-1 0 0,0 0 0 0 0,0 0 1 0 0,0-1-1 0 0,-1 1 1 0 0,1 0-1 0 0,-1-1 1 0 0,1 1-1 0 0,-2 0-28 0 0,-73 96 748 0 0,75-98-742 0 0,1 1 0 0 0,-1 0 0 0 0,1-1 0 0 0,0 1 0 0 0,-1-1 0 0 0,1 1 0 0 0,-1 0 0 0 0,1-1 0 0 0,0 1 0 0 0,-1 0 0 0 0,1 0 0 0 0,0-1 0 0 0,0 1 0 0 0,0 0 0 0 0,0 0 0 0 0,0-1-1 0 0,0 1 1 0 0,-1 0 0 0 0,2 0 0 0 0,-1-1 0 0 0,0 1 0 0 0,0 0 0 0 0,0 0 0 0 0,0-1 0 0 0,0 1 0 0 0,1 0 0 0 0,-1-1 0 0 0,0 1 0 0 0,1 0 0 0 0,-1-1 0 0 0,0 1 0 0 0,1 0 0 0 0,-1-1-1 0 0,1 1 1 0 0,-1-1 0 0 0,1 1 0 0 0,-1 0 0 0 0,1-1 0 0 0,-1 0 0 0 0,1 1 0 0 0,0-1 0 0 0,-1 1 0 0 0,1-1 0 0 0,0 0 0 0 0,-1 1 0 0 0,1-1 0 0 0,0 0 0 0 0,0 0 0 0 0,-1 1 0 0 0,1-1-1 0 0,0 0 1 0 0,-1 0 0 0 0,2 0-6 0 0,42 4 427 0 0,-40-4-366 0 0,117-33 727 0 0,-50 7-3881 0 0,-63 24-727 0 0,-4 0 313 0 0,0 2-2379 0 0,-4 0-443 0 0</inkml:trace>
  <inkml:trace contextRef="#ctx0" brushRef="#br0" timeOffset="8746.545">5337 851 2721 0 0,'0'0'1752'0'0,"0"0"-658"0"0,0 0-274 0 0,0 0 356 0 0,0 0 443 0 0,0 0 200 0 0,0 0-125 0 0,0 0-309 0 0,0 0-259 0 0,0 0-167 0 0,0 0-71 0 0,0 0-75 0 0,0 0-63 0 0,27 1-78 0 0,87 1-102 0 0,52-19 1091 0 0,-60-8-2105 0 0,-106 24-417 0 0,8-4-49 0 0,-6 3-3185 0 0,-4 2-4734 0 0,2 0 2449 0 0</inkml:trace>
  <inkml:trace contextRef="#ctx0" brushRef="#br0" timeOffset="9111.464">5528 619 1504 0 0,'0'0'2002'0'0,"0"0"-724"0"0,0 0-77 0 0,0 0 392 0 0,0 0 354 0 0,0 0 102 0 0,0 0-200 0 0,0 0-409 0 0,-1 33-401 0 0,-3 102-316 0 0,13-22 385 0 0,-6-67-998 0 0,4 51 568 0 0,1-31-3660 0 0,-8-65 2066 0 0,0 1-281 0 0,1-1-5187 0 0,0-1-658 0 0</inkml:trace>
  <inkml:trace contextRef="#ctx0" brushRef="#br0" timeOffset="20074.003">4525 292 0 0 0,'0'0'413'0'0,"0"0"686"0"0,-14 31 120 0 0,-43 101-123 0 0,28-22 716 0 0,20-59-632 0 0,3 1 1 0 0,1 0-1 0 0,3 0 1 0 0,2 0 0 0 0,2 0-1 0 0,3 3-1180 0 0,-1-28 387 0 0,0-1 0 0 0,2 1 1 0 0,1-1-1 0 0,1-1 0 0 0,1 0 0 0 0,2 0 0 0 0,0-1 0 0 0,1 0 0 0 0,2-1 0 0 0,0 0 1 0 0,2-1-1 0 0,12 13-387 0 0,6-1 200 0 0,3-2-1 0 0,0-1 1 0 0,2-2 0 0 0,1-2 0 0 0,1-1 0 0 0,2-2 0 0 0,33 12-200 0 0,6 2-2249 0 0,-52-25-3859 0 0,-15-8-4302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36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24 682 0 0 0,'0'0'436'0'0,"0"0"651"0"0,0 0 395 0 0,0 0 66 0 0,0 0-206 0 0,0 0-318 0 0,0 0-263 0 0,0 0-183 0 0,0 20-70 0 0,6 126 987 0 0,23 134 3050 0 0,-29-272-4449 0 0,0-7-43 0 0,1 0-1 0 0,-1 0 1 0 0,0 0 0 0 0,0 1 0 0 0,1-1-1 0 0,-1 0 1 0 0,0 0 0 0 0,0 0 0 0 0,0 1-1 0 0,0-1 1 0 0,0 0 0 0 0,0 0 0 0 0,-1 1-1 0 0,1-1 1 0 0,0 0 0 0 0,0 0 0 0 0,-1 0-1 0 0,1 1 1 0 0,-1-1 0 0 0,1 0 0 0 0,-1 0-1 0 0,0 0 1 0 0,1 0 0 0 0,-1 0 0 0 0,0 0-1 0 0,0 0 1 0 0,0 0 0 0 0,0-1 0 0 0,0 1 0 0 0,0 0-1 0 0,0 0 1 0 0,0-1 0 0 0,0 1 0 0 0,0 0-1 0 0,0-1 1 0 0,0 1 0 0 0,0-1 0 0 0,0 0-1 0 0,-1 1 1 0 0,1-1 0 0 0,0 0 0 0 0,0 0-1 0 0,-1 0-52 0 0,-1-1 62 0 0,1-1 0 0 0,-1 0 0 0 0,1 0 0 0 0,-1-1-1 0 0,1 1 1 0 0,0 0 0 0 0,0-1 0 0 0,0 0 0 0 0,0 1-1 0 0,1-1 1 0 0,-1 0 0 0 0,1 0 0 0 0,0 0 0 0 0,-1 0-1 0 0,1 0 1 0 0,1 0 0 0 0,-1 0 0 0 0,0 0-1 0 0,1 0 1 0 0,-1-1 0 0 0,1 1 0 0 0,0 0 0 0 0,0 0-1 0 0,1-1 1 0 0,-1 1 0 0 0,0 0 0 0 0,1 0 0 0 0,0-2-62 0 0,-1 0 94 0 0,0-20-36 0 0,1 0 1 0 0,1 0-1 0 0,1 0 0 0 0,1 1 1 0 0,1-1-1 0 0,1 1 1 0 0,1 0-1 0 0,2 0 0 0 0,0 1 1 0 0,1 0-1 0 0,2 1 1 0 0,0 0-1 0 0,1 1 1 0 0,1 0-1 0 0,1 1 0 0 0,1 1 1 0 0,1 0-1 0 0,0 1 1 0 0,2 1-1 0 0,2-1-58 0 0,-18 16-4 0 0,1-2 4 0 0,0 0 0 0 0,1 0 0 0 0,0 0 0 0 0,0 1 0 0 0,0 0 0 0 0,0 0 0 0 0,1 0 0 0 0,-1 0 0 0 0,1 1 0 0 0,-1 0 0 0 0,1 0 0 0 0,0 1 0 0 0,0-1 0 0 0,0 1 0 0 0,5 0 0 0 0,-9 3-1 0 0,-1-1 0 0 0,1 1 1 0 0,-1 0-1 0 0,0 0 0 0 0,1 0 0 0 0,-1 0 1 0 0,0 0-1 0 0,0 0 0 0 0,-1 0 0 0 0,1 0 0 0 0,0 0 1 0 0,-1 0-1 0 0,1 1 0 0 0,-1-1 0 0 0,0 0 0 0 0,1 0 1 0 0,-1 1-1 0 0,0-1 0 0 0,-1 0 0 0 0,1 0 1 0 0,0 1-1 0 0,-1-1 0 0 0,1 0 1 0 0,0 2-3 0 0,-17 92 139 0 0,15-66-2395 0 0,15-30-6859 0 0,-11 0 1821 0 0</inkml:trace>
  <inkml:trace contextRef="#ctx0" brushRef="#br0" timeOffset="414.702">487 347 3737 0 0,'0'0'1349'0'0,"0"0"-423"0"0,0 0-10 0 0,0 0 432 0 0,0 0 454 0 0,0 0 175 0 0,0 0-253 0 0,0 0-432 0 0,0 0-366 0 0,0 0-261 0 0,0 0-114 0 0,0 0-88 0 0,26 1-88 0 0,117 5 161 0 0,-141-6-520 0 0,0 0 0 0 0,0 0 1 0 0,-1 0-1 0 0,1 0 1 0 0,0 0-1 0 0,0 0 0 0 0,-1 0 1 0 0,1 0-1 0 0,0 1 1 0 0,-1-1-1 0 0,1 1 0 0 0,0-1 1 0 0,-1 1-1 0 0,1 0 0 0 0,-1-1 1 0 0,1 1-1 0 0,-1 0 1 0 0,1 0-1 0 0,-1 0 0 0 0,0 0 1 0 0,1 1-1 0 0,-1-1 1 0 0,0 0-1 0 0,0 0 0 0 0,0 1 1 0 0,0-1-1 0 0,0 1 1 0 0,0-1-1 0 0,0 1 0 0 0,0-1 1 0 0,-1 1-1 0 0,1-1 0 0 0,-1 1 1 0 0,1 0-1 0 0,-1 0 1 0 0,1-1-1 0 0,-1 1 0 0 0,0 0 1 0 0,0-1-1 0 0,0 1 1 0 0,0 0-1 0 0,0 0 0 0 0,0-1 1 0 0,-1 1-1 0 0,1 0 0 0 0,-1-1 1 0 0,1 1-1 0 0,-1 0 1 0 0,1-1-1 0 0,-1 1 0 0 0,0-1 1 0 0,0 2-17 0 0,-98 142 631 0 0,98-144-630 0 0,0 0 1 0 0,1 1 0 0 0,-1-1 0 0 0,0 0 0 0 0,1 0 0 0 0,-1 1-1 0 0,1-1 1 0 0,0 0 0 0 0,-1 1 0 0 0,1-1 0 0 0,0 0 0 0 0,0 1 0 0 0,0-1-1 0 0,0 1 1 0 0,0-1 0 0 0,0 0 0 0 0,0 1 0 0 0,0-1 0 0 0,1 1-1 0 0,-1-1 1 0 0,0 0 0 0 0,1 1 0 0 0,-1-1 0 0 0,1 0 0 0 0,0 0-1 0 0,-1 1 1 0 0,1-1 0 0 0,0 0 0 0 0,0 0 0 0 0,0 0 0 0 0,0 0-1 0 0,0 0 1 0 0,0 0 0 0 0,0 0 0 0 0,0 0 0 0 0,0 0 0 0 0,0-1-1 0 0,0 1 1 0 0,1 0 0 0 0,-1-1 0 0 0,0 1 0 0 0,0-1 0 0 0,1 1-1 0 0,-1-1 1 0 0,0 0 0 0 0,1 1 0 0 0,0-1-2 0 0,69 4 294 0 0,-4-18 432 0 0,-15 3-4024 0 0,-19 7-8823 0 0,-30 4 6364 0 0</inkml:trace>
  <inkml:trace contextRef="#ctx0" brushRef="#br0" timeOffset="750.629">741 932 6337 0 0,'0'0'1065'0'0,"0"0"-261"0"0,0 0 240 0 0,0 0 427 0 0,0 0 259 0 0,0 0-39 0 0,0 0-280 0 0,0 0-326 0 0,0 0-243 0 0,0 0-214 0 0,0 0-172 0 0,0 0-85 0 0,35-3-105 0 0,105-10-70 0 0,-55-4 102 0 0,-68 14-396 0 0,43-19-2555 0 0,-58 12-6028 0 0,-2 9 6457 0 0,0-3-3815 0 0</inkml:trace>
  <inkml:trace contextRef="#ctx0" brushRef="#br0" timeOffset="1052.905">865 723 3377 0 0,'0'0'1603'0'0,"0"0"-291"0"0,0 0-73 0 0,0 0 219 0 0,0 0 199 0 0,0 0 45 0 0,-2 33-215 0 0,-6 105-395 0 0,-10 128-322 0 0,28-244-3021 0 0,5-17-5407 0 0,-10-5 1870 0 0</inkml:trace>
  <inkml:trace contextRef="#ctx0" brushRef="#br0" timeOffset="1376.795">1257 572 1912 0 0,'0'0'2410'0'0,"0"0"-783"0"0,0 0-345 0 0,0 0 181 0 0,0 0 271 0 0,0 0 82 0 0,0 0-198 0 0,0 0-338 0 0,0 0-311 0 0,0 0-215 0 0,31-12-129 0 0,95-35-96 0 0,-42 32 609 0 0,-82 15-1119 0 0,0 0-1 0 0,0 0 1 0 0,0 0-1 0 0,0 0 1 0 0,1 1-1 0 0,-1-1 0 0 0,0 1 1 0 0,0-1-1 0 0,0 1 1 0 0,0 0-1 0 0,0 0 1 0 0,0 0-1 0 0,0 0 0 0 0,-1 0 1 0 0,1 0-1 0 0,0 0 1 0 0,0 1-1 0 0,-1-1 1 0 0,1 0-1 0 0,-1 1 1 0 0,1 0-1 0 0,-1-1 0 0 0,0 1 1 0 0,0 0-1 0 0,1 0 1 0 0,-1 0-1 0 0,-1-1 1 0 0,1 1-1 0 0,0 0 0 0 0,0 0 1 0 0,-1 1-1 0 0,1-1 1 0 0,-1 0-1 0 0,1 0 1 0 0,-1 0-1 0 0,0 0 0 0 0,0 0 1 0 0,0 0-1 0 0,0 1 1 0 0,0-1-1 0 0,-1 0 1 0 0,1 0-1 0 0,-1 0 0 0 0,0 1-17 0 0,-34 95 289 0 0,-169 191-53 0 0,202-287-239 0 0,-1 0 0 0 0,1 1 0 0 0,0-1 0 0 0,0 1 0 0 0,0 0 0 0 0,0 0 0 0 0,0 0 0 0 0,0 0 0 0 0,1 0 0 0 0,-1 0 0 0 0,1 0 0 0 0,0 1 0 0 0,0-1 0 0 0,0 0 0 0 0,1 1 0 0 0,-1-1 0 0 0,1 0 0 0 0,0 1 0 0 0,0-1 0 0 0,0 1 0 0 0,0-1 0 0 0,0 1 0 0 0,1-1-1 0 0,0 0 1 0 0,-1 1 0 0 0,1-1 0 0 0,1 0 0 0 0,-1 0 0 0 0,0 1 0 0 0,1-1 0 0 0,-1 0 0 0 0,1 0 0 0 0,0-1 0 0 0,0 1 0 0 0,0 0 0 0 0,3 2 2 0 0,5-1 27 0 0,0 0 1 0 0,1-1-1 0 0,-1 0 0 0 0,1-1 0 0 0,0 0 0 0 0,0 0 1 0 0,0-1-1 0 0,0-1 0 0 0,0 0 0 0 0,0 0 1 0 0,0-1-1 0 0,0 0 0 0 0,0-1 0 0 0,-1-1-27 0 0,63-23-666 0 0,-51 16-3298 0 0,0-2-5503 0 0,-19 8 2760 0 0</inkml:trace>
  <inkml:trace contextRef="#ctx0" brushRef="#br0" timeOffset="1903.545">1850 829 6777 0 0,'0'0'1334'0'0,"0"0"-331"0"0,0 0-48 0 0,0 0 146 0 0,0 0 57 0 0,0 0-87 0 0,0 0-275 0 0,0 0-309 0 0,0 0-211 0 0,0 0-129 0 0,0 0-69 0 0,0 0-27 0 0,0 0-12 0 0,-19 27-21 0 0,-58 81-31 0 0,56-59-36 0 0,22-41 13 0 0,-2-5 33 0 0,1-1 1 0 0,0 1-1 0 0,0 0 1 0 0,0-1-1 0 0,1 1 1 0 0,-1 0-1 0 0,1-1 1 0 0,-1 1 0 0 0,1-1-1 0 0,0 1 1 0 0,0-1-1 0 0,0 1 1 0 0,0-1-1 0 0,1 1 1 0 0,-1-1-1 0 0,0 0 1 0 0,1 0 0 0 0,0 0-1 0 0,0 0 1 0 0,-1 0-1 0 0,1 0 1 0 0,0 0-1 0 0,1 0 1 0 0,-1-1-1 0 0,0 1 1 0 0,0-1 0 0 0,1 0-1 0 0,-1 1 1 0 0,0-1-1 0 0,1 0 1 0 0,0 0-1 0 0,-1-1 1 0 0,1 1-1 0 0,-1-1 1 0 0,1 1 0 0 0,1-1 2 0 0,5 1 213 0 0,0-1 1 0 0,0 0 0 0 0,0-1 0 0 0,0 0 0 0 0,0-1 0 0 0,0 1 0 0 0,-1-2 0 0 0,1 1 0 0 0,0-1 0 0 0,-1-1 0 0 0,0 1 0 0 0,0-1 0 0 0,0-1 0 0 0,0 0 0 0 0,-1 0-1 0 0,0 0 1 0 0,0-1 0 0 0,0 0 0 0 0,-1 0 0 0 0,3-3-214 0 0,8-10 331 0 0,-1 0 0 0 0,0-1-1 0 0,-2-1 1 0 0,0 0 0 0 0,-1-1-1 0 0,6-18-330 0 0,-5 12-110 0 0,-1-1 0 0 0,-2-1 0 0 0,-1 0-1 0 0,-1-1 1 0 0,-2 0 0 0 0,-1 0 0 0 0,-1 0 0 0 0,0-25 110 0 0,-5 51-34 0 0,0 0 1 0 0,0 0-1 0 0,0 0 1 0 0,-1 0-1 0 0,1 0 1 0 0,-1 0 0 0 0,0 0-1 0 0,-1 0 1 0 0,1 0-1 0 0,-1 1 1 0 0,0-1-1 0 0,0 0 1 0 0,-1 1-1 0 0,1 0 1 0 0,-1-1-1 0 0,0 1 1 0 0,0 0-1 0 0,0 1 1 0 0,-1-1 0 0 0,1 0-1 0 0,-1 1 1 0 0,0 0-1 0 0,0 0 1 0 0,0 0-1 0 0,0 0 1 0 0,-1 1-1 0 0,1 0 1 0 0,-1 0-1 0 0,1 0 1 0 0,-1 0 0 0 0,0 1-1 0 0,0-1 1 0 0,0 1-1 0 0,-1 0 34 0 0,2 4-5 0 0,-1-1-1 0 0,0 0 1 0 0,0 1-1 0 0,1 0 1 0 0,0 0-1 0 0,-1 0 1 0 0,1 1-1 0 0,0-1 1 0 0,1 1 0 0 0,-1 0-1 0 0,1 0 1 0 0,-1 1-1 0 0,1-1 1 0 0,1 0-1 0 0,-1 1 1 0 0,0 0-1 0 0,1 0 1 0 0,0 0-1 0 0,0 0 1 0 0,1 0-1 0 0,-1 4 6 0 0,-3 8 49 0 0,2 1 0 0 0,0-1 0 0 0,1 1 0 0 0,0-1-1 0 0,2 1 1 0 0,0 0 0 0 0,1 0 0 0 0,1-1 0 0 0,0 1 0 0 0,5 15-49 0 0,-1-13 57 0 0,2 0 0 0 0,0 0 0 0 0,1 0 0 0 0,1-1 0 0 0,1-1 0 0 0,1 0 1 0 0,10 12-58 0 0,-15-19 16 0 0,46 44-633 0 0,-39-49-3895 0 0,3-4-4405 0 0,-14-2 2825 0 0</inkml:trace>
  <inkml:trace contextRef="#ctx0" brushRef="#br0" timeOffset="2210.904">2380 774 11266 0 0,'0'0'1661'0'0,"0"0"-525"0"0,0 0-60 0 0,0 0 253 0 0,0 0 127 0 0,0 0-163 0 0,0 0-452 0 0,0 0-391 0 0,0 0-214 0 0,0 0-114 0 0,0 0-33 0 0,0 0-14 0 0,0 0-27 0 0,-2 8-11 0 0,-7 35-496 0 0,9-42-174 0 0,-4-2-13805 0 0,4-2 8853 0 0</inkml:trace>
  <inkml:trace contextRef="#ctx0" brushRef="#br0" timeOffset="2550.574">2569 988 472 0 0,'0'0'1919'0'0,"0"0"-128"0"0,0 0-2 0 0,0 0 34 0 0,0 0-72 0 0,0 0-262 0 0,0 0-320 0 0,0 0-277 0 0,0 0-161 0 0,0 0-31 0 0,0 0 17 0 0,0 0 35 0 0,0 0 6 0 0,4 19-17 0 0,11 60-27 0 0,-11-59-19 0 0,-4-20 4 0 0,0 0-7 0 0,0 0-6 0 0,-3-11-323 0 0,0 0 0 0 0,1 1 0 0 0,1-1-1 0 0,0 0 1 0 0,0 0 0 0 0,1 0 0 0 0,0 0-1 0 0,1 0 1 0 0,1 0 0 0 0,0-3-363 0 0,2-9 13 0 0,1 1-1 0 0,0-1 1 0 0,2 1 0 0 0,1 0 0 0 0,0 0-1 0 0,2 1 1 0 0,0 0 0 0 0,2 0-1 0 0,0 1 1 0 0,1 1 0 0 0,5-4-13 0 0,-16 20-28 0 0,1 0-1 0 0,0 1 1 0 0,0-1-1 0 0,0 1 1 0 0,1 0-1 0 0,-1 0 1 0 0,1 0 0 0 0,-1 1-1 0 0,1-1 1 0 0,-1 1-1 0 0,1-1 1 0 0,0 1-1 0 0,0 1 1 0 0,-1-1-1 0 0,1 0 1 0 0,0 1 0 0 0,0 0-1 0 0,0 0 1 0 0,0 0-1 0 0,0 0 1 0 0,0 1-1 0 0,1-1 29 0 0,-3 3-22 0 0,0-1 0 0 0,1 0-1 0 0,-1 0 1 0 0,-1 1-1 0 0,1-1 1 0 0,0 1-1 0 0,0-1 1 0 0,-1 1 0 0 0,0 0-1 0 0,1 0 1 0 0,-1 0-1 0 0,0 0 1 0 0,0-1-1 0 0,-1 1 1 0 0,1 1 0 0 0,-1-1-1 0 0,1 0 1 0 0,-1 0-1 0 0,0 0 1 0 0,0 0-1 0 0,0 0 1 0 0,-1 1 22 0 0,1-3-73 0 0,0 0-1 0 0,0 1 1 0 0,0-1 0 0 0,0 0 0 0 0,0 0-1 0 0,0 0 1 0 0,0 1 0 0 0,0-1-1 0 0,0 0 1 0 0,1 0 0 0 0,-1 0-1 0 0,1 1 1 0 0,-1-1 0 0 0,1 0 0 0 0,-1 0-1 0 0,1 0 1 0 0,-1 0 0 0 0,1 0-1 0 0,0 0 1 0 0,0 0 0 0 0,0 0 0 0 0,-1 0-1 0 0,1-1 1 0 0,0 1 0 0 0,0 0-1 0 0,0 0 1 0 0,0-1 0 0 0,0 1-1 0 0,0-1 1 0 0,1 1 0 0 0,-1-1 0 0 0,0 1 73 0 0,12 1-4505 0 0,1-2-4820 0 0,-12 0 1871 0 0</inkml:trace>
  <inkml:trace contextRef="#ctx0" brushRef="#br0" timeOffset="2862.004">2549 402 8634 0 0,'0'0'1489'0'0,"0"0"-368"0"0,0 0-12 0 0,0 0 213 0 0,0 0 78 0 0,0 0-170 0 0,0 0-310 0 0,0 0-257 0 0,0 0-175 0 0,0 0-117 0 0,0 0-70 0 0,0 0-65 0 0,0 0-52 0 0,33 5-48 0 0,100 12-41 0 0,-20-13 329 0 0,-108-33 237 0 0,-7 22-647 0 0,0 0-1 0 0,0 0 1 0 0,0 1-1 0 0,-1-1 1 0 0,0 1-1 0 0,0-1 1 0 0,-1 1-1 0 0,0 0 0 0 0,0 0 1 0 0,0 0-1 0 0,-1 1 1 0 0,-1-2-14 0 0,-4-6-16 0 0,-64-77-1178 0 0,57 72-2970 0 0,0 1-3754 0 0,13 13 264 0 0</inkml:trace>
  <inkml:trace contextRef="#ctx0" brushRef="#br0" timeOffset="3701.381">1741 163 0 0 0,'0'0'321'0'0,"0"0"1026"0"0,0 0 395 0 0,0 0 166 0 0,0 0 41 0 0,0 0-118 0 0,0 0-335 0 0,0 0-361 0 0,0 0-257 0 0,0 0-175 0 0,0 0-119 0 0,0 0-50 0 0,0 0-41 0 0,31-6-53 0 0,97-19-31 0 0,-4 12 634 0 0,-45 13-676 0 0,-78 0-313 0 0,-1 0 96 0 0,0 0 140 0 0,-46-33 673 0 0,-10-9-2354 0 0,40 25-1443 0 0,1-1-3422 0 0,8 10-1900 0 0</inkml:trace>
  <inkml:trace contextRef="#ctx0" brushRef="#br0" timeOffset="8547.744">3114 248 0 0 0,'0'0'711'0'0,"0"0"265"0"0,0 0 283 0 0,0 0 200 0 0,0 0-60 0 0,0 0-282 0 0,0 0-320 0 0,0 0-236 0 0,0 0-49 0 0,3 3 31 0 0,20 39 502 0 0,-2 1-1 0 0,-1 1 1 0 0,-3 1-1 0 0,-1 0 1 0 0,-3 1 0 0 0,-1 1-1 0 0,4 43-1044 0 0,0 146 524 0 0,-17-222-579 0 0,0 0 0 0 0,-2-1-1 0 0,1 1 1 0 0,-2 0-1 0 0,1-1 1 0 0,-2 0 0 0 0,0 0-1 0 0,0 0 1 0 0,-1-1 0 0 0,-1 1-1 0 0,0-2 1 0 0,-1 1 0 0 0,0-1-1 0 0,-1 0 1 0 0,0 0-1 0 0,-1-1 1 0 0,0 0 55 0 0,-91 71-3718 0 0,-6-21-5008 0 0,79-48 4941 0 0</inkml:trace>
  <inkml:trace contextRef="#ctx0" brushRef="#br0" timeOffset="13084.913">3749 686 0 0 0,'0'0'1227'0'0,"0"0"393"0"0,0 0 214 0 0,0 0 1 0 0,0 0-157 0 0,0 0-242 0 0,0 0-277 0 0,0 0-193 0 0,0 0-144 0 0,-2-9-95 0 0,-10-26-48 0 0,11 34-599 0 0,-1-1 0 0 0,0 1 1 0 0,1 0-1 0 0,-1 0 0 0 0,0 0 0 0 0,0 0 0 0 0,0 0 1 0 0,0 0-1 0 0,1 0 0 0 0,-1 1 0 0 0,0-1 0 0 0,0 1 1 0 0,-1-1-1 0 0,1 1 0 0 0,0 0 0 0 0,0 0 1 0 0,0-1-1 0 0,0 2 0 0 0,0-1 0 0 0,0 0 0 0 0,0 0 1 0 0,0 1-1 0 0,0-1 0 0 0,0 1 0 0 0,0 0 0 0 0,0-1 1 0 0,0 1-1 0 0,-1 1-80 0 0,-14 7 19 0 0,1 0 0 0 0,1 1 0 0 0,0 1 0 0 0,0 1 0 0 0,1 0 0 0 0,1 0 0 0 0,0 2 0 0 0,-9 11-19 0 0,13-15-17 0 0,0 1 0 0 0,1 0 0 0 0,1 1-1 0 0,0 0 1 0 0,0 0 0 0 0,1 0 0 0 0,0 1 0 0 0,1-1 0 0 0,1 1 0 0 0,0 1 0 0 0,1-1 0 0 0,0 1 0 0 0,1-1-1 0 0,1 1 1 0 0,0 0 0 0 0,1-1 0 0 0,0 5 17 0 0,1-13 12 0 0,0-1-1 0 0,0 0 1 0 0,0 0-1 0 0,1 0 1 0 0,-1 0-1 0 0,1 0 1 0 0,0-1-1 0 0,0 1 1 0 0,1 0-1 0 0,-1-1 1 0 0,1 0-1 0 0,-1 1 1 0 0,1-1-1 0 0,0 0 1 0 0,0 0-1 0 0,1-1 1 0 0,-1 1-1 0 0,0-1 1 0 0,1 1-1 0 0,0-1 1 0 0,-1 0-1 0 0,1 0 1 0 0,0-1-1 0 0,0 1 1 0 0,0-1-1 0 0,0 0 1 0 0,0 0-1 0 0,1 0 1 0 0,-1-1 0 0 0,1 1-12 0 0,4-1 136 0 0,-1 1 1 0 0,1-1 0 0 0,0 0 0 0 0,0-1-1 0 0,0 0 1 0 0,-1-1 0 0 0,1 1 0 0 0,-1-2 0 0 0,1 1-1 0 0,-1-1 1 0 0,0-1 0 0 0,0 1 0 0 0,0-1 0 0 0,2-2-137 0 0,14-12 145 0 0,-1-2 0 0 0,0-1 0 0 0,-2-1 0 0 0,0-1 0 0 0,-1-1 1 0 0,-2 0-1 0 0,0-1 0 0 0,-2-1 0 0 0,-1-1 0 0 0,-1 0 0 0 0,-1-1 1 0 0,-1-1-1 0 0,-2 0 0 0 0,6-25-145 0 0,-11 36-280 0 0,-1-1 0 0 0,0 1 0 0 0,-2-1-1 0 0,0 1 1 0 0,-1-1 0 0 0,0 0 0 0 0,-2 1 0 0 0,0-1 0 0 0,-2 0 0 0 0,0 1 0 0 0,-1 0-1 0 0,0-1 1 0 0,-2 2 0 0 0,0-1 0 0 0,-1 0 0 0 0,-1 1 0 0 0,0 1 0 0 0,-11-16 280 0 0,17 28-47 0 0,0-1 0 0 0,0 2 1 0 0,-1-1-1 0 0,1 0 1 0 0,-1 0-1 0 0,0 1 0 0 0,0-1 1 0 0,0 1-1 0 0,-1 0 1 0 0,1 0-1 0 0,-1 0 0 0 0,0 0 1 0 0,1 1-1 0 0,-1 0 0 0 0,0 0 1 0 0,-1 0-1 0 0,1 0 1 0 0,0 0-1 0 0,0 1 0 0 0,-1 0 1 0 0,1 0-1 0 0,-1 0 1 0 0,1 0-1 0 0,-1 1 0 0 0,0 0 1 0 0,1-1-1 0 0,-1 2 1 0 0,1-1-1 0 0,-1 1 0 0 0,1-1 1 0 0,-1 1-1 0 0,1 1 1 0 0,-1-1-1 0 0,1 0 0 0 0,0 1 1 0 0,0 0-1 0 0,0 0 1 0 0,0 0-1 0 0,-4 3 47 0 0,1 8 104 0 0,-1 1 0 0 0,2 0 0 0 0,-1 0 0 0 0,2 0 0 0 0,0 1 0 0 0,1 0-1 0 0,1 0 1 0 0,0 0 0 0 0,0 0 0 0 0,2 1 0 0 0,0-1 0 0 0,1 0 0 0 0,0 1 0 0 0,2-1 0 0 0,0 2-104 0 0,-2-9 68 0 0,4 24 169 0 0,1-1-1 0 0,2 1 1 0 0,2-1 0 0 0,0-1-1 0 0,2 1 1 0 0,2-2 0 0 0,0 0-1 0 0,2 0 1 0 0,1-1 0 0 0,1-1-1 0 0,2-1 1 0 0,0 0 0 0 0,2-2-1 0 0,1 0 1 0 0,20 17-237 0 0,2-11-950 0 0,-43-59-13703 0 0,-1 22 11556 0 0</inkml:trace>
  <inkml:trace contextRef="#ctx0" brushRef="#br0" timeOffset="13263.602">4482 524 2425 0 0,'0'0'2767'0'0,"0"0"-1270"0"0,0 0-292 0 0,0 0 387 0 0,0 0 371 0 0,0 0 74 0 0,0 0-290 0 0,0 0-487 0 0,0 0-420 0 0,-16 35-281 0 0,-53 113-151 0 0,9-7 826 0 0,-25 61-724 0 0,43-155-2041 0 0,6-28-4845 0 0,26-22-5230 0 0,10-1 11075 0 0</inkml:trace>
  <inkml:trace contextRef="#ctx0" brushRef="#br0" timeOffset="13264.602">4156 546 0 0 0,'0'0'1956'0'0,"0"0"-475"0"0,0 0-232 0 0,0 0 233 0 0,0 0 337 0 0,0 0 169 0 0,0 0-131 0 0,0 0-315 0 0,0 0-312 0 0,0 0-236 0 0,0 0-168 0 0,10 31-97 0 0,31 98-97 0 0,-5-66 222 0 0,-26-54-637 0 0,178 171 1543 0 0,-123-103-2524 0 0,-59-87-12921 0 0,-6 6 7518 0 0</inkml:trace>
  <inkml:trace contextRef="#ctx0" brushRef="#br0" timeOffset="13623.553">5045 719 3937 0 0,'0'0'2908'0'0,"0"0"-1179"0"0,0 0-410 0 0,0 0 186 0 0,0 0 162 0 0,0 0-12 0 0,0 0-204 0 0,0 0-344 0 0,0 0-317 0 0,0 0-243 0 0,0 0-179 0 0,0 0-115 0 0,-12 1-26 0 0,-39 3-28 0 0,-4 32 258 0 0,42-25-468 0 0,0 0-1 0 0,1 0 1 0 0,0 1 0 0 0,1 1-1 0 0,1 0 1 0 0,-1 0 0 0 0,2 1-1 0 0,0 1 1 0 0,1 0 0 0 0,0 0-1 0 0,1 0 1 0 0,1 1 0 0 0,1 0-1 0 0,0 0 1 0 0,1 0 0 0 0,0 1-1 0 0,2-1 1 0 0,-1 8 11 0 0,4-22-6 0 0,1 1 0 0 0,-1 0 0 0 0,0 0-1 0 0,1-1 1 0 0,0 1 0 0 0,-1-1 0 0 0,1 1 0 0 0,0-1 0 0 0,0 0 0 0 0,1 0 0 0 0,-1 0 0 0 0,0 0 0 0 0,1 0-1 0 0,-1 0 1 0 0,1-1 0 0 0,0 1 0 0 0,-1-1 0 0 0,1 0 0 0 0,0 0 0 0 0,0 0 0 0 0,0 0 0 0 0,0 0-1 0 0,0 0 1 0 0,0-1 0 0 0,0 0 0 0 0,0 1 0 0 0,0-1 0 0 0,0 0 0 0 0,0-1 0 0 0,0 1 0 0 0,0 0-1 0 0,0-1 1 0 0,0 0 0 0 0,0 0 0 0 0,0 0 6 0 0,12 1 101 0 0,0-3 10 0 0,0-1-1 0 0,0 0 1 0 0,0-1 0 0 0,-1 0 0 0 0,0-1 0 0 0,0-1 0 0 0,0-1 0 0 0,-1 0 0 0 0,0 0 0 0 0,0-1 0 0 0,-1-1 0 0 0,0 0 0 0 0,-1 0 0 0 0,0-2 0 0 0,1-1-111 0 0,112-143 557 0 0,-110 133-565 0 0,-1-1 1 0 0,-1-1-1 0 0,-1 0 0 0 0,-1-1 1 0 0,-1 0-1 0 0,-1-1 0 0 0,-2 0 1 0 0,0 0-1 0 0,0-21 8 0 0,-3 38-45 0 0,-2-1 1 0 0,1 1-1 0 0,-1-1 0 0 0,-1 1 1 0 0,0-1-1 0 0,0 1 0 0 0,-1-1 1 0 0,-1 1-1 0 0,0-1 0 0 0,0 1 1 0 0,-1 0-1 0 0,0 0 0 0 0,-1 0 1 0 0,0 0-1 0 0,0 1 0 0 0,-1-1 1 0 0,0 1-1 0 0,-1 0 0 0 0,0 1 0 0 0,-1-1 1 0 0,1 1-1 0 0,-9-7 45 0 0,13 14-11 0 0,-1 0-1 0 0,0-1 1 0 0,1 1 0 0 0,-1 0 0 0 0,0 0-1 0 0,0 0 1 0 0,0 1 0 0 0,1-1-1 0 0,-1 1 1 0 0,0-1 0 0 0,0 1-1 0 0,0 0 1 0 0,0 0 0 0 0,0 0-1 0 0,0 1 1 0 0,0-1 0 0 0,0 1-1 0 0,0-1 1 0 0,0 1 0 0 0,1 0-1 0 0,-1 0 1 0 0,0 1 0 0 0,0-1-1 0 0,1 0 1 0 0,-1 1 0 0 0,1 0-1 0 0,-1-1 1 0 0,1 1 0 0 0,0 0-1 0 0,0 0 1 0 0,0 0 0 0 0,0 1-1 0 0,0-1 1 0 0,0 0 0 0 0,1 1-1 0 0,-1 0 12 0 0,-49 98 12 0 0,45-82-7 0 0,1 1 1 0 0,1 0-1 0 0,0 0 0 0 0,2 0 0 0 0,1 1 1 0 0,0-1-1 0 0,1 1 0 0 0,1-1 0 0 0,1 0 1 0 0,1 1-1 0 0,1-1 0 0 0,1 0 0 0 0,0-1 1 0 0,2 1-1 0 0,0-1 0 0 0,1-1 0 0 0,1 1 1 0 0,4 6-6 0 0,54 71-473 0 0,-7-49-2852 0 0,-37-40-1166 0 0,-13-6-1337 0 0,-4-1-725 0 0</inkml:trace>
  <inkml:trace contextRef="#ctx0" brushRef="#br0" timeOffset="14173.565">5462 653 3393 0 0,'0'0'1477'0'0,"0"0"-184"0"0,0 0 191 0 0,0 0 268 0 0,0 0 43 0 0,0 0-209 0 0,0 0-448 0 0,0 0-406 0 0,0 0-259 0 0,0 0-142 0 0,-8 31-32 0 0,-23 97 46 0 0,28-76 234 0 0,6-47-438 0 0,-2-2-71 0 0,1 0-1 0 0,-1 0 1 0 0,1 0 0 0 0,-1 0-1 0 0,1-1 1 0 0,0 1-1 0 0,0-1 1 0 0,0 1 0 0 0,0-1-1 0 0,1 0 1 0 0,-1 0-1 0 0,0 0 1 0 0,1 0 0 0 0,0 0-1 0 0,-1 0 1 0 0,1-1-1 0 0,0 1 1 0 0,0-1 0 0 0,0 0-1 0 0,0 0 1 0 0,0 0-1 0 0,0 0 1 0 0,0 0 0 0 0,1-1-1 0 0,-1 0 1 0 0,0 1-1 0 0,0-1 1 0 0,0 0 0 0 0,1-1-1 0 0,-1 1 1 0 0,0 0-1 0 0,0-1 1 0 0,0 0 0 0 0,0 0-1 0 0,0 0 1 0 0,0 0-1 0 0,0 0 1 0 0,0-1-1 0 0,0 1 1 0 0,0-1 0 0 0,-1 0-1 0 0,1 1 1 0 0,2-3-70 0 0,25-20 96 0 0,0-1 0 0 0,-2-2-1 0 0,0 0 1 0 0,-2-2 0 0 0,5-10-96 0 0,28-28 74 0 0,-37 45-4 0 0,-20 51-633 0 0,-39 120 667 0 0,11-70-111 0 0,1 43-224 0 0,6 0 0 0 0,5 1-1 0 0,3 106 232 0 0,11-228 1 0 0,-18 82-22 0 0,17-80 44 0 0,1-1 0 0 0,-2 1-1 0 0,1-1 1 0 0,0 0-1 0 0,0 0 1 0 0,-1 0 0 0 0,1 1-1 0 0,-1-1 1 0 0,0 0-1 0 0,1-1 1 0 0,-1 1 0 0 0,0 0-1 0 0,0 0 1 0 0,0-1-1 0 0,-1 1 1 0 0,1-1 0 0 0,0 0-1 0 0,0 0 1 0 0,-1 0-1 0 0,1 0 1 0 0,-1 0 0 0 0,1 0-1 0 0,-1-1 1 0 0,1 1-1 0 0,-1-1 1 0 0,1 1 0 0 0,-1-1-1 0 0,0 0 1 0 0,1 0-1 0 0,-1 0 1 0 0,1-1 0 0 0,-2 1-23 0 0,-1-4 53 0 0,0 0 0 0 0,0 0 0 0 0,1 0 0 0 0,-1 0 0 0 0,1-1 0 0 0,0 1 0 0 0,0-1 0 0 0,0-1 0 0 0,1 1 0 0 0,-1 0 0 0 0,1-1 0 0 0,1 1 0 0 0,-1-1 0 0 0,1 0 0 0 0,0 0 0 0 0,0 0 0 0 0,1 0 0 0 0,0 0 0 0 0,0-1 0 0 0,0 1 0 0 0,1 0 1 0 0,0-4-54 0 0,-4-22-204 0 0,1 0 0 0 0,1 0 1 0 0,2 1-1 0 0,2-1 1 0 0,3-20 203 0 0,9-16-3977 0 0,8 0-5027 0 0,-16 48 1858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31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48 2505 0 0,'0'0'3152'0'0,"0"0"-790"0"0,0 0-580 0 0,0 0-319 0 0,0 0-58 0 0,0 0 17 0 0,0 0-128 0 0,0 0-246 0 0,0 0-299 0 0,0 0-298 0 0,0 0-207 0 0,0 0-88 0 0,0 0 16 0 0,-1 8 56 0 0,2 227 1518 0 0,-11 48-1429 0 0,9-188-232 0 0,2-26-1248 0 0,-4-23-2392 0 0,0-35-330 0 0,-1-6-4942 0 0,2-2 5676 0 0</inkml:trace>
  <inkml:trace contextRef="#ctx0" brushRef="#br0" timeOffset="350.534">48 59 0 0 0,'0'0'1152'0'0,"0"0"203"0"0,0 0 266 0 0,0 0 291 0 0,0 0 158 0 0,0 0-78 0 0,37-1-173 0 0,118-7-232 0 0,155-5 3237 0 0,104-23-3106 0 0,-349 35-2669 0 0,-54 11-1591 0 0,-23 13-6465 0 0,12-23 8681 0 0,-4 8-6898 0 0</inkml:trace>
  <inkml:trace contextRef="#ctx0" brushRef="#br0" timeOffset="616.463">0 733 1432 0 0,'0'0'2310'0'0,"0"0"-643"0"0,0 0 48 0 0,0 0 288 0 0,0 0 84 0 0,0 0-152 0 0,0 0-301 0 0,32 4-332 0 0,103 14-247 0 0,-107-15-635 0 0,0-1 0 0 0,0-2 0 0 0,1 0 0 0 0,-1-2 0 0 0,0-1 0 0 0,0-1-420 0 0,24-3 328 0 0,123-23 15 0 0,-69 8-1472 0 0,-71 12-2109 0 0,-2-1-3959 0 0,-17 7-1570 0 0</inkml:trace>
  <inkml:trace contextRef="#ctx0" brushRef="#br0" timeOffset="1014.561">1182 612 9746 0 0,'0'0'724'0'0,"0"0"-438"0"0,0 0 30 0 0,0 0 217 0 0,0 0 91 0 0,0 0 3 0 0,0 0-104 0 0,0 0-168 0 0,0 0-131 0 0,3 34-80 0 0,11 108-36 0 0,-11-39 180 0 0,-21-7 441 0 0,17-95-674 0 0,1-1-1 0 0,-1 1 0 0 0,1 0 1 0 0,-1 0-1 0 0,1 0 1 0 0,-1 0-1 0 0,0 0 0 0 0,1-1 1 0 0,-1 1-1 0 0,0 0 1 0 0,0-1-1 0 0,1 1 0 0 0,-1 0 1 0 0,0-1-1 0 0,0 1 1 0 0,0-1-1 0 0,0 1 0 0 0,0-1 1 0 0,0 0-1 0 0,0 1 1 0 0,0-1-1 0 0,0 0 0 0 0,0 0 1 0 0,0 1-1 0 0,0-1 0 0 0,0 0 1 0 0,0 0-1 0 0,0 0 1 0 0,0-1-1 0 0,0 1 0 0 0,0 0 1 0 0,0 0-1 0 0,0 0 1 0 0,0-1-1 0 0,0 1 0 0 0,0 0 1 0 0,0-1-1 0 0,0 1 1 0 0,0-1-1 0 0,0 1 0 0 0,0-1 1 0 0,0 0-1 0 0,1 1 1 0 0,-1-1-1 0 0,0 0 0 0 0,0 0 1 0 0,1 1-1 0 0,-1-1 1 0 0,1 0-1 0 0,-1 0 0 0 0,1 0 1 0 0,-1 0-1 0 0,1 0 1 0 0,-1 0-1 0 0,1 0 0 0 0,0 0 1 0 0,-1 0-1 0 0,1 0 1 0 0,0 0-1 0 0,0 0 0 0 0,0 0-54 0 0,-2-18 158 0 0,1-1-1 0 0,1 0 1 0 0,1 0-1 0 0,0 1 1 0 0,2-1-1 0 0,0 1 1 0 0,1-1-1 0 0,1 1 1 0 0,1 0-1 0 0,1 1 1 0 0,0 0-1 0 0,1 0 1 0 0,1 0-1 0 0,1 1 1 0 0,1 0-1 0 0,0 1 1 0 0,1 0-1 0 0,0 1 1 0 0,14-12-158 0 0,-5 3 23 0 0,2 0 1 0 0,0 2-1 0 0,2 0 1 0 0,0 2-1 0 0,2 1 0 0 0,0 1 1 0 0,1 1-1 0 0,1 2 1 0 0,0 0-1 0 0,1 2 0 0 0,7-1-23 0 0,40 5-61 0 0,-74 11 61 0 0,0 0 0 0 0,0-1 0 0 0,0 1 0 0 0,0 0 0 0 0,0 1 0 0 0,-1-1 0 0 0,1 0 0 0 0,-1 1 0 0 0,0 0 0 0 0,1-1 0 0 0,-1 1 0 0 0,0 0-1 0 0,-1 0 1 0 0,1 0 0 0 0,-1 0 0 0 0,1 0 0 0 0,-1 1 0 0 0,0-1 0 0 0,0 0 0 0 0,0 1 0 0 0,0-1 0 0 0,-1 0 0 0 0,0 1 0 0 0,1-1 0 0 0,-1 1 0 0 0,0-1 0 0 0,-1 1 0 0 0,1-1 0 0 0,-1 1 0 0 0,1-1 0 0 0,-1 0 0 0 0,0 1 0 0 0,0-1 0 0 0,-1 1 0 0 0,-3 7-6 0 0,-2-1 0 0 0,1 0 0 0 0,-1 0 0 0 0,0 0 0 0 0,-1-1 0 0 0,0 0 1 0 0,-1-1-1 0 0,0 0 0 0 0,0 0 0 0 0,-1-1 0 0 0,1 0 0 0 0,-2-1 0 0 0,1 0 1 0 0,-1 0-1 0 0,0-1 0 0 0,0 0 0 0 0,0-1 0 0 0,-1-1 0 0 0,1 0 0 0 0,-12 2 6 0 0,-45-1-1437 0 0,47-10-1757 0 0,4-6-3905 0 0,11 4-2786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2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0 376 0 0 0,'0'0'1198'0'0,"0"0"353"0"0,0 0-4 0 0,0 0-102 0 0,0 0-75 0 0,0 0-59 0 0,26 3-27 0 0,83 6-10 0 0,68-6 3643 0 0,181-43-2988 0 0,-276 32-4382 0 0,-28 1-7440 0 0,-42 7 4413 0 0</inkml:trace>
  <inkml:trace contextRef="#ctx0" brushRef="#br0" timeOffset="329.034">179 523 336 0 0,'0'0'1060'0'0,"0"0"-208"0"0,0 0 22 0 0,0 0 373 0 0,0 0 425 0 0,0 0 185 0 0,0 0-104 0 0,0 0-232 0 0,0 0-312 0 0,35 5-308 0 0,116 15-245 0 0,-16-22 230 0 0,-91-5-693 0 0,244-32-862 0 0,-166 15-9562 0 0,-108 20 6114 0 0</inkml:trace>
  <inkml:trace contextRef="#ctx0" brushRef="#br0" timeOffset="674.454">460 1 2761 0 0,'0'0'1224'0'0,"0"0"-396"0"0,0 0-369 0 0,0 0 48 0 0,0 0 322 0 0,0 0 270 0 0,0 0 105 0 0,0 0-58 0 0,0 0-174 0 0,0 0-178 0 0,0 0-162 0 0,0 0-123 0 0,0 0-93 0 0,33 32-80 0 0,103 102-50 0 0,-47-72 76 0 0,-69-55-280 0 0,210 96 192 0 0,-227-103-285 0 0,-1 1 0 0 0,1 0-1 0 0,-1 0 1 0 0,0 0 0 0 0,1 0-1 0 0,-1 0 1 0 0,0 0-1 0 0,0 1 1 0 0,0-1 0 0 0,0 1-1 0 0,0-1 1 0 0,0 1 0 0 0,0 0-1 0 0,-1 0 1 0 0,1 0-1 0 0,0 0 1 0 0,-1 0 0 0 0,0 0-1 0 0,1 0 1 0 0,-1 1 0 0 0,0-1-1 0 0,0 0 1 0 0,0 1-1 0 0,-1-1 1 0 0,1 1 0 0 0,0-1-1 0 0,-1 1 1 0 0,0-1 0 0 0,1 1-1 0 0,-1-1 1 0 0,0 1-1 0 0,-1-1 1 0 0,1 1 0 0 0,0 1 11 0 0,-6 5 0 0 0,-1-1 1 0 0,0 0 0 0 0,0 0-1 0 0,0 0 1 0 0,-1-1-1 0 0,0 0 1 0 0,0-1 0 0 0,-1 0-1 0 0,0 0 1 0 0,-7 3-1 0 0,-10 8 14 0 0,-411 240 214 0 0,397-218-970 0 0,26-19-4822 0 0,10-13-2712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4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26 486 0 0 0,'0'0'607'0'0,"0"0"601"0"0,0 0 150 0 0,0 0-14 0 0,0 0-148 0 0,3 33-212 0 0,8 105-177 0 0,-9 26 1768 0 0,-20-76 1580 0 0,18-88-4079 0 0,-1 1 0 0 0,1-1 1 0 0,0 0-1 0 0,0 1 1 0 0,-1-1-1 0 0,1 0 0 0 0,0 1 1 0 0,0-1-1 0 0,-1 0 1 0 0,1 0-1 0 0,0 1 0 0 0,-1-1 1 0 0,1 0-1 0 0,0 0 1 0 0,-1 1-1 0 0,1-1 0 0 0,0 0 1 0 0,-1 0-1 0 0,1 0 1 0 0,-1 0-1 0 0,1 0 0 0 0,0 0 1 0 0,-1 0-1 0 0,1 0 1 0 0,-1 0-1 0 0,1 0 0 0 0,0 0 1 0 0,-1 0-1 0 0,1 0 1 0 0,-1 0-1 0 0,1 0 0 0 0,0 0 1 0 0,-1 0-1 0 0,1 0 1 0 0,0 0-1 0 0,-1-1 0 0 0,1 1 1 0 0,-1 0-1 0 0,1 0 0 0 0,0 0 1 0 0,-1-1-1 0 0,1 1 1 0 0,0 0-1 0 0,0-1 0 0 0,-1 1 1 0 0,1 0-1 0 0,0 0 1 0 0,0-1-1 0 0,-1 1 0 0 0,1 0 1 0 0,0-1-1 0 0,0 1 1 0 0,0-1-1 0 0,0 1 0 0 0,-1 0 1 0 0,1-1-1 0 0,0 1 1 0 0,0-1-1 0 0,0 1 0 0 0,0 0 1 0 0,0-1-1 0 0,0 1 1 0 0,0-1-1 0 0,0 1 0 0 0,0 0 1 0 0,0-1-1 0 0,0 1 1 0 0,1-1-1 0 0,-1 1 0 0 0,0 0-76 0 0,-5-19 751 0 0,4 0-701 0 0,1-1 0 0 0,0 1 0 0 0,2 0 0 0 0,0-1 1 0 0,1 1-1 0 0,1 0 0 0 0,1 0 0 0 0,1 1 0 0 0,0 0 0 0 0,1 0 0 0 0,8-14-50 0 0,116-179 16 0 0,-103 171-91 0 0,2 2 1 0 0,1 1-1 0 0,2 1 0 0 0,29-23 75 0 0,-61 59-242 0 0,0 0-1 0 0,-1 0 1 0 0,1 0-1 0 0,0 1 1 0 0,0-1-1 0 0,-1 0 1 0 0,1 1-1 0 0,0-1 1 0 0,-1 0-1 0 0,1 1 1 0 0,0-1-1 0 0,-1 1 1 0 0,1-1-1 0 0,0 1 1 0 0,-1-1-1 0 0,1 1 1 0 0,-1-1-1 0 0,1 1 1 0 0,-1 0-1 0 0,0-1 1 0 0,1 1-1 0 0,-1 0 0 0 0,0-1 1 0 0,1 1-1 0 0,-1 0 1 0 0,0 0-1 0 0,0-1 1 0 0,1 1-1 0 0,-1 0 1 0 0,0 0-1 0 0,0-1 1 0 0,0 1-1 0 0,0 0 1 0 0,0 0-1 0 0,0 0 1 0 0,0-1-1 0 0,0 1 1 0 0,-1 0-1 0 0,1 0 1 0 0,0-1-1 0 0,0 1 1 0 0,-1 0-1 0 0,1-1 1 0 0,0 1-1 0 0,-1 0 1 0 0,1 0-1 0 0,-1-1 1 0 0,1 1-1 0 0,-1-1 1 0 0,1 1-1 0 0,-1-1 1 0 0,1 1-1 0 0,-1 0 243 0 0,-4 7-7747 0 0</inkml:trace>
  <inkml:trace contextRef="#ctx0" brushRef="#br0" timeOffset="3276.995">499 707 2336 0 0,'0'0'542'0'0,"0"0"-425"0"0,0 0-161 0 0,0 0 283 0 0,0 0 479 0 0,0 0 318 0 0,0 0 133 0 0,0 0-27 0 0,0 0-106 0 0,0 0-117 0 0,0 0-58 0 0,5 19-18 0 0,18 58 7 0 0,-22-75-779 0 0,-1-1-1 0 0,1 1 1 0 0,0-1 0 0 0,-1 1-1 0 0,1 0 1 0 0,0-1 0 0 0,0 1-1 0 0,0-1 1 0 0,0 0 0 0 0,0 1-1 0 0,0-1 1 0 0,0 0 0 0 0,1 0-1 0 0,-1 1 1 0 0,0-1 0 0 0,1 0-1 0 0,-1 0 1 0 0,1-1 0 0 0,-1 1-1 0 0,1 0 1 0 0,-1 0 0 0 0,1-1-1 0 0,0 1 1 0 0,-1-1 0 0 0,1 1-1 0 0,0-1 1 0 0,-1 0 0 0 0,1 0-1 0 0,0 0 1 0 0,0 1 0 0 0,-1-2-1 0 0,1 1 1 0 0,0 0 0 0 0,0 0-71 0 0,5-1 376 0 0,2 2-62 0 0,1 0 0 0 0,0-1 1 0 0,0-1-1 0 0,0 1 0 0 0,-1-2 0 0 0,1 1 0 0 0,0-1 0 0 0,-1-1 0 0 0,1 0 1 0 0,-1 0-1 0 0,0-1 0 0 0,0 0 0 0 0,0 0 0 0 0,-1-1 0 0 0,1 0 1 0 0,0-1-315 0 0,1-2 76 0 0,1-1 0 0 0,-1 0 1 0 0,-1 0-1 0 0,0-1 1 0 0,0 0-1 0 0,0-1 1 0 0,-2 1-1 0 0,1-2 0 0 0,-1 1 1 0 0,-1-1-1 0 0,0 0 1 0 0,-1 0-1 0 0,0-1 1 0 0,-1 0-1 0 0,0 0 1 0 0,-1 0-1 0 0,-1 0 0 0 0,0 0 1 0 0,0-11-77 0 0,-2 21-34 0 0,-1 0 0 0 0,1 1 1 0 0,-1-1-1 0 0,0 1 0 0 0,0-1 0 0 0,0 1 0 0 0,-1-1 1 0 0,1 1-1 0 0,0 0 0 0 0,-1 0 0 0 0,0-1 1 0 0,1 1-1 0 0,-1 0 0 0 0,0 0 0 0 0,0 1 0 0 0,0-1 1 0 0,0 0-1 0 0,0 1 0 0 0,-1-1 0 0 0,1 1 1 0 0,0 0-1 0 0,-1 0 0 0 0,1-1 0 0 0,-1 2 1 0 0,1-1-1 0 0,-1 0 0 0 0,0 0 0 0 0,1 1 0 0 0,-1 0 1 0 0,0-1-1 0 0,1 1 0 0 0,-1 0 0 0 0,-2 1 34 0 0,-87 17-1195 0 0,77-10 1117 0 0,1 1 0 0 0,1 1-1 0 0,0 0 1 0 0,1 0 0 0 0,-1 1 0 0 0,2 1-1 0 0,0 0 1 0 0,0 1 0 0 0,1 0 0 0 0,1 0-1 0 0,0 1 1 0 0,1 0 0 0 0,0 1 0 0 0,2 0-1 0 0,-1 0 1 0 0,2 0 0 0 0,0 1 0 0 0,1 0-1 0 0,0 0 1 0 0,1 0 0 0 0,1 8 78 0 0,2-19-37 0 0,1 0 0 0 0,-1 0 0 0 0,2 0 1 0 0,-1 0-1 0 0,0 0 0 0 0,1-1 0 0 0,0 1 0 0 0,0 0 0 0 0,0-1 1 0 0,1 1-1 0 0,0-1 0 0 0,0 0 0 0 0,0 0 0 0 0,0 0 0 0 0,0 0 0 0 0,1-1 1 0 0,-1 1-1 0 0,1-1 0 0 0,0 0 0 0 0,0 0 0 0 0,1 0 0 0 0,-1-1 1 0 0,1 1-1 0 0,-1-1 0 0 0,1 0 0 0 0,0 0 0 0 0,-1-1 0 0 0,4 1 37 0 0,143 21-1487 0 0,-129-22 712 0 0,1-1 0 0 0,-1-1 1 0 0,0-2-1 0 0,0 0 1 0 0,0-1-1 0 0,0-1 0 0 0,1-2 775 0 0,55-21-8378 0 0,-64 23 7629 0 0</inkml:trace>
  <inkml:trace contextRef="#ctx0" brushRef="#br0" timeOffset="3784.137">1232 486 6009 0 0,'0'0'1389'0'0,"0"0"-820"0"0,0 0-445 0 0,0 0 19 0 0,0 0 241 0 0,0 0 205 0 0,0 0 14 0 0,0 0-85 0 0,0 0-106 0 0,-5 33-75 0 0,-13 108-17 0 0,-7 119 364 0 0,12-6 167 0 0,13-253-280 0 0,0-1 220 0 0,0 0 212 0 0,0 0 185 0 0,0-12 1158 0 0,27-146 457 0 0,-6 106-2806 0 0,2 1 1 0 0,2 2 0 0 0,2 0-1 0 0,3 2 1 0 0,31-39 2 0 0,-40 58-17 0 0,1 1 1 0 0,1 1-1 0 0,2 1 1 0 0,0 1-1 0 0,2 2 0 0 0,0 0 1 0 0,2 2-1 0 0,0 1 1 0 0,15-7 16 0 0,-40 24-30 0 0,-1 0 1 0 0,0 0 0 0 0,1 0 0 0 0,-1 1-1 0 0,1-1 1 0 0,0 1 0 0 0,-1 0 0 0 0,1 0-1 0 0,0 0 1 0 0,0 1 0 0 0,0-1-1 0 0,0 1 1 0 0,-1 0 0 0 0,1 0 0 0 0,0 0-1 0 0,0 1 1 0 0,1 0 29 0 0,-3 2-31 0 0,0 1-1 0 0,0 0 1 0 0,0 1 0 0 0,0-1-1 0 0,0 0 1 0 0,-1 1-1 0 0,0-1 1 0 0,0 1 0 0 0,0-1-1 0 0,-1 1 1 0 0,1-1 0 0 0,-1 1-1 0 0,0-1 1 0 0,0 1-1 0 0,-1 0 1 0 0,1-1 0 0 0,-2 5 31 0 0,-3 10 43 0 0,-1 0 1 0 0,0-1-1 0 0,-1 0 1 0 0,-1 0 0 0 0,-1 0-1 0 0,0-1 1 0 0,-2 0-1 0 0,0-1 1 0 0,0 0 0 0 0,-2-1-1 0 0,0 0 1 0 0,0-1-1 0 0,-1-1 1 0 0,-1 0 0 0 0,0-1-1 0 0,-10 5-43 0 0,15-8-102 0 0,-1-1-1 0 0,0 0 1 0 0,0-1-1 0 0,0 0 1 0 0,-1-1 0 0 0,0 0-1 0 0,0-1 1 0 0,-1 0-1 0 0,1-1 1 0 0,-1 0 0 0 0,0-2-1 0 0,0 1 1 0 0,-1-1-1 0 0,1-1 1 0 0,-12 0 102 0 0,7-22-4500 0 0,17-1-1624 0 0,2 14 2341 0 0,-1-3-1413 0 0</inkml:trace>
  <inkml:trace contextRef="#ctx0" brushRef="#br0" timeOffset="4051.008">1981 0 11915 0 0,'0'0'593'0'0,"0"0"-380"0"0,0 0-171 0 0,0 0 226 0 0,0 0 360 0 0,0 0 247 0 0,0 0 109 0 0,0 0-17 0 0,0 0-92 0 0,0 0-154 0 0,0 0-155 0 0,-1 36-128 0 0,-3 112-90 0 0,-12 78 555 0 0,10-165-779 0 0,-2 0-1 0 0,-3-1 0 0 0,-3 1 0 0 0,-3-2 0 0 0,-23 57-123 0 0,30-79-1659 0 0,10-37 421 0 0,27-13-10484 0 0,-17 8 5389 0 0</inkml:trace>
  <inkml:trace contextRef="#ctx0" brushRef="#br0" timeOffset="4489.11">2482 387 5329 0 0,'0'0'1202'0'0,"0"0"46"0"0,0 0 196 0 0,0 0 159 0 0,0 0 0 0 0,0 0-166 0 0,0 0-272 0 0,0 0-251 0 0,0 0-179 0 0,-34 15-161 0 0,-104 49-123 0 0,56-14 171 0 0,62-33-500 0 0,13-10-144 0 0,1 0-1 0 0,0 0 0 0 0,0 0 1 0 0,0 0-1 0 0,1 1 1 0 0,0 0-1 0 0,0 0 0 0 0,1 0 1 0 0,0 1-1 0 0,1 0 1 0 0,0-1-1 0 0,0 1 0 0 0,1 0 1 0 0,0 1-1 0 0,0-1 1 0 0,1 0-1 0 0,0 0 0 0 0,1 1 1 0 0,1 6 22 0 0,0-13 0 0 0,0 1 0 0 0,1-1 0 0 0,0 0 0 0 0,0 0 0 0 0,0 0 0 0 0,0-1 0 0 0,0 1 0 0 0,0 0 0 0 0,1-1 0 0 0,0 1 0 0 0,-1-1 0 0 0,1 0 0 0 0,0 0 0 0 0,0 0 0 0 0,0 0 0 0 0,0-1 0 0 0,0 1 0 0 0,0-1 0 0 0,1 0 0 0 0,-1 0 0 0 0,0 0 0 0 0,1 0 0 0 0,-1 0 0 0 0,1-1 0 0 0,-1 1 0 0 0,1-1 0 0 0,-1 0 0 0 0,1 0 0 0 0,-1-1 0 0 0,1 1 0 0 0,-1-1 0 0 0,1 0 0 0 0,-1 1 0 0 0,1-2 0 0 0,-1 1 0 0 0,0 0 0 0 0,0-1 0 0 0,0 1 0 0 0,1-1 0 0 0,33-15 274 0 0,-1-2 1 0 0,0-2 0 0 0,-2-1-1 0 0,0-2 1 0 0,-2-1 0 0 0,17-16-275 0 0,31-24 14 0 0,-80 64-31 0 0,1 0 1 0 0,-1 1-1 0 0,0-1 0 0 0,0 1 1 0 0,1-1-1 0 0,-1 1 1 0 0,1-1-1 0 0,-1 1 1 0 0,1-1-1 0 0,-1 1 1 0 0,1-1-1 0 0,-1 1 1 0 0,1-1-1 0 0,-1 1 1 0 0,1 0-1 0 0,-1-1 1 0 0,1 1-1 0 0,0 0 1 0 0,-1-1-1 0 0,1 1 1 0 0,0 0-1 0 0,-1 0 1 0 0,1 0-1 0 0,0 0 1 0 0,-1 0-1 0 0,1 0 1 0 0,0 0-1 0 0,-1 0 1 0 0,1 0-1 0 0,0 0 1 0 0,-1 0-1 0 0,1 0 1 0 0,0 0-1 0 0,-1 0 1 0 0,1 1-1 0 0,0-1 0 0 0,-1 0 1 0 0,1 0-1 0 0,-1 1 1 0 0,1-1-1 0 0,-1 1 1 0 0,1-1-1 0 0,0 0 1 0 0,-1 1-1 0 0,1-1 1 0 0,-1 1-1 0 0,0-1 1 0 0,1 1-1 0 0,-1-1 1 0 0,1 1-1 0 0,-1-1 1 0 0,0 1-1 0 0,1 0 1 0 0,-1-1-1 0 0,0 1 1 0 0,0 0-1 0 0,0-1 1 0 0,1 2 16 0 0,-2 44-439 0 0,0-40 574 0 0,-8 40-77 0 0,6-37-67 0 0,1 1 1 0 0,0 0 0 0 0,1-1 0 0 0,-1 1 0 0 0,2 0 0 0 0,-1 0-1 0 0,2-1 1 0 0,-1 1 0 0 0,1 0 0 0 0,2 5 8 0 0,27 15-1850 0 0,15-27-6462 0 0,-33-3 4779 0 0,1 0-1168 0 0</inkml:trace>
  <inkml:trace contextRef="#ctx0" brushRef="#br0" timeOffset="4736.903">3150 427 5065 0 0,'0'0'1658'0'0,"0"0"-290"0"0,0 0-82 0 0,0 0 62 0 0,0 0 44 0 0,0 0-86 0 0,-31 16-235 0 0,-95 52-260 0 0,58-15 202 0 0,64-49-995 0 0,1-1 0 0 0,0 1 0 0 0,0-1 0 0 0,0 1 0 0 0,0 0 0 0 0,1 0 0 0 0,0 1 0 0 0,-1-1 0 0 0,1 0 0 0 0,1 1 0 0 0,-1 0 0 0 0,1-1 0 0 0,0 1 0 0 0,0 0 0 0 0,0-1 0 0 0,1 1 0 0 0,-1 0 0 0 0,1 0 0 0 0,0 0 0 0 0,1-1 0 0 0,-1 1 0 0 0,1 0 0 0 0,0 0 0 0 0,0-1 0 0 0,1 1 0 0 0,-1-1 0 0 0,1 1 0 0 0,0-1 0 0 0,0 1 0 0 0,0-1 0 0 0,1 0 0 0 0,0 0 0 0 0,0 0 0 0 0,0-1 0 0 0,0 1 0 0 0,0 0 0 0 0,1-1 0 0 0,-1 0 0 0 0,1 0 0 0 0,0 0 0 0 0,3 1-18 0 0,12 4 37 0 0,1-1 1 0 0,0-1-1 0 0,0-1 1 0 0,1-1 0 0 0,0-1-1 0 0,-1 0 1 0 0,1-2-1 0 0,0-1 1 0 0,0 0-1 0 0,0-1 1 0 0,6-2-38 0 0,101-30-2778 0 0,-49-7-6844 0 0,-65 32 4553 0 0</inkml:trace>
  <inkml:trace contextRef="#ctx0" brushRef="#br0" timeOffset="5057.55">3455 615 808 0 0,'0'0'1174'0'0,"0"0"-234"0"0,0 0-20 0 0,0 0 164 0 0,0 0 183 0 0,0 0 191 0 0,0 0 176 0 0,0 0 85 0 0,0 0 44 0 0,0 0-39 0 0,0 0-148 0 0,0 0-118 0 0,33 11-126 0 0,103 31-107 0 0,-133-41-1133 0 0,1 0 0 0 0,0 0 0 0 0,0 0 0 0 0,0 0 0 0 0,0 0 1 0 0,0-1-1 0 0,0 0 0 0 0,1 0 0 0 0,-1 0 0 0 0,0-1 0 0 0,0 1 1 0 0,0-1-1 0 0,0 0 0 0 0,0 0 0 0 0,-1 0 0 0 0,1-1 0 0 0,0 1 1 0 0,3-3-93 0 0,9-3 436 0 0,17-4-78 0 0,-1-2 1 0 0,0-2-1 0 0,-1 0 1 0 0,0-3 0 0 0,-1 0-1 0 0,-1-2 1 0 0,-1 0-1 0 0,9-11-358 0 0,0-27 159 0 0,-36 56-177 0 0,0 1 1 0 0,-1-1-1 0 0,1 1 1 0 0,-1 0-1 0 0,1-1 1 0 0,-1 1-1 0 0,0-1 1 0 0,1 1-1 0 0,-1-1 1 0 0,0 0-1 0 0,0 1 1 0 0,0-1-1 0 0,0 1 0 0 0,0-1 1 0 0,-1 1-1 0 0,1-1 1 0 0,0 1-1 0 0,-1-1 1 0 0,1 1-1 0 0,-1-1 1 0 0,1 1-1 0 0,-1 0 1 0 0,0-1-1 0 0,0 1 1 0 0,0 0-1 0 0,1-1 1 0 0,-1 1-1 0 0,0 0 1 0 0,-1 0-1 0 0,1 0 0 0 0,0 0 1 0 0,0 0-1 0 0,0 0 1 0 0,-1 0-1 0 0,1 0 1 0 0,0 1-1 0 0,-1-1 1 0 0,1 0-1 0 0,0 1 1 0 0,-1-1-1 0 0,0 1 18 0 0,-12-1-94 0 0,1 1 1 0 0,0 1-1 0 0,-1 0 0 0 0,1 0 0 0 0,0 1 0 0 0,0 1 0 0 0,0 1 1 0 0,0 0-1 0 0,1 0 0 0 0,-1 1 0 0 0,1 1 0 0 0,0 0 1 0 0,1 0-1 0 0,-1 1 0 0 0,1 1 0 0 0,1 0 0 0 0,-8 7 94 0 0,5-5-49 0 0,1 1-1 0 0,-1 0 0 0 0,2 0 0 0 0,0 2 1 0 0,0-1-1 0 0,1 1 0 0 0,1 1 0 0 0,0-1 1 0 0,1 2-1 0 0,0-1 0 0 0,1 1 1 0 0,1 0-1 0 0,0 1 0 0 0,1-1 0 0 0,1 1 1 0 0,0 0-1 0 0,2 1 0 0 0,-1-1 0 0 0,2 0 1 0 0,0 1-1 0 0,2 11 50 0 0,0-21-20 0 0,0 0 0 0 0,0 0-1 0 0,1 0 1 0 0,0 0 0 0 0,1 0 0 0 0,0 0 0 0 0,0-1-1 0 0,0 1 1 0 0,0-1 0 0 0,1 0 0 0 0,0 0 0 0 0,1 0-1 0 0,-1 0 1 0 0,1-1 0 0 0,0 0 0 0 0,1 0 0 0 0,-1 0 0 0 0,1-1-1 0 0,0 1 1 0 0,0-2 0 0 0,0 1 0 0 0,1 0 0 0 0,-1-1-1 0 0,6 1 21 0 0,10 6-40 0 0,1-2-1 0 0,0-1 0 0 0,1-1 0 0 0,0-1 0 0 0,-1-1 1 0 0,23 1 40 0 0,52-2-2532 0 0,-35-5-6710 0 0,-42 1-101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3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0 604 3985 0 0,'0'0'1608'0'0,"0"0"-376"0"0,0 0 25 0 0,0 0 422 0 0,0 0 332 0 0,0 0-29 0 0,0 0-339 0 0,0 0-403 0 0,0 0-323 0 0,0 0-207 0 0,0 0-123 0 0,0 0-62 0 0,34 4-29 0 0,106 8-32 0 0,-120-10-276 0 0,0 0 1 0 0,0-2-1 0 0,0 0 0 0 0,0-1 0 0 0,0-1 0 0 0,0-1 0 0 0,1-1-188 0 0,-4 1 69 0 0,170-48-1072 0 0,-172 39-1264 0 0,-13 9-2547 0 0,-2 0-4499 0 0,0 3 4988 0 0</inkml:trace>
  <inkml:trace contextRef="#ctx0" brushRef="#br0" timeOffset="268.62">83 903 6777 0 0,'0'0'2721'0'0,"0"0"-625"0"0,0 0-119 0 0,0 0-169 0 0,0 0-167 0 0,0 0-281 0 0,201 11-312 0 0,-166-15-272 0 0,2-3-264 0 0,-2-1-176 0 0,0 5-191 0 0,-4-5-161 0 0,-2 1-193 0 0,-5 3-447 0 0,-3 1-1136 0 0,-7-1-3817 0 0,-3 0-6778 0 0</inkml:trace>
  <inkml:trace contextRef="#ctx0" brushRef="#br0" timeOffset="6050.464">974 174 2457 0 0,'0'0'1294'0'0,"0"0"-527"0"0,0 0-115 0 0,0 0 286 0 0,0 0 352 0 0,0 0 137 0 0,0 0-210 0 0,0 0-398 0 0,0 0-394 0 0,0 0-258 0 0,0 0-102 0 0,-7 11-25 0 0,-40 88 238 0 0,-51 214 639 0 0,38-170-770 0 0,114-217 3370 0 0,4-13-2833 0 0,99-174 423 0 0,-92 126-811 0 0,-51 104 64 0 0,-14 31-412 0 0,0 27-443 0 0,-16 178 842 0 0,16-198-344 0 0,-1-2 5 0 0,1 0-1 0 0,-1 1 1 0 0,1-1-1 0 0,1 1 1 0 0,-1-1 0 0 0,1 1-1 0 0,0-1 1 0 0,0 0-1 0 0,0 1 1 0 0,1-1-1 0 0,0 0 1 0 0,0 0-1 0 0,0 0 1 0 0,1 0-1 0 0,-1-1 1 0 0,1 1 0 0 0,0-1-1 0 0,1 1 1 0 0,1 1-8 0 0,-3-3 16 0 0,1 0 0 0 0,-1 0 0 0 0,1 0 0 0 0,0 0 0 0 0,0-1 0 0 0,0 1 0 0 0,1-1 0 0 0,-1 0 0 0 0,0 0 0 0 0,1 0 0 0 0,-1 0 0 0 0,1 0 0 0 0,0-1 0 0 0,0 0 0 0 0,-1 0 0 0 0,1 0 0 0 0,0 0 0 0 0,0-1 0 0 0,0 1 0 0 0,0-1 0 0 0,0 0 0 0 0,0 0 0 0 0,0 0 0 0 0,0-1 0 0 0,0 1 0 0 0,0-1 0 0 0,0 0 0 0 0,3-1-16 0 0,13-13 88 0 0,-1-1 1 0 0,0-1-1 0 0,-1 0 0 0 0,-1-1 1 0 0,0-1-1 0 0,10-17-88 0 0,17-18 66 0 0,3-4-52 0 0,69-66 12 0 0,-115 123-26 0 0,0 1 0 0 0,0-1 0 0 0,0 1 0 0 0,0 0-1 0 0,0-1 1 0 0,0 1 0 0 0,0 0 0 0 0,0 0 0 0 0,0 0 0 0 0,0-1 0 0 0,0 1 0 0 0,0 0 0 0 0,0 0 0 0 0,0 1 0 0 0,0-1-1 0 0,0 0 1 0 0,0 0 0 0 0,0 0 0 0 0,0 1 0 0 0,0-1 0 0 0,0 0 0 0 0,0 1 0 0 0,-1-1 0 0 0,1 1 0 0 0,0-1 0 0 0,0 1-1 0 0,0 0 1 0 0,0-1 0 0 0,-1 1 0 0 0,1 0 0 0 0,0-1 0 0 0,-1 1 0 0 0,1 0 0 0 0,0 0 0 0 0,-1 0 0 0 0,1-1 0 0 0,-1 1-1 0 0,1 0 1 0 0,-1 0 0 0 0,0 0 0 0 0,1 0 0 0 0,-1 0 0 0 0,0 0 0 0 0,0 0 0 0 0,0 0 0 0 0,0 0 0 0 0,0 0 0 0 0,0 0-1 0 0,0 0 1 0 0,0 0 0 0 0,0 0 0 0 0,0 0 0 0 0,0 0 0 0 0,0 0 0 0 0,-1 0 0 0 0,1 0 0 0 0,0 0 0 0 0,-1 0 0 0 0,1 0-1 0 0,-1 0 1 0 0,1-1 0 0 0,-1 1 0 0 0,0 0 0 0 0,1 0 0 0 0,-1 0 0 0 0,1 6 47 0 0,-2 7-9 0 0,0 0 0 0 0,2 0 0 0 0,-1 0 0 0 0,2 0-1 0 0,0-1 1 0 0,0 1 0 0 0,1 0 0 0 0,1-1 0 0 0,1 1-1 0 0,0-1 1 0 0,0 0 0 0 0,1 0 0 0 0,1 0 0 0 0,0-1-1 0 0,1 0 1 0 0,0 0 0 0 0,1 0 0 0 0,0-1 0 0 0,1 0-1 0 0,9 9-37 0 0,22 0-326 0 0,-23-16-2253 0 0,-4-3-2902 0 0,2-1-4406 0 0,-14 0 7468 0 0</inkml:trace>
  <inkml:trace contextRef="#ctx0" brushRef="#br0" timeOffset="6446.46">624 822 3001 0 0,'0'0'1001'0'0,"0"0"-17"0"0,0 0 478 0 0,0 0 484 0 0,0 0 184 0 0,0 0-145 0 0,0 0-288 0 0,38 1-274 0 0,121 4-223 0 0,-74-5 30 0 0,0-3 0 0 0,0-5 0 0 0,17-5-1230 0 0,19-2 548 0 0,191-3-93 0 0,-177 17-3756 0 0,-112 3-512 0 0,-2 7-4906 0 0,-16-5 3030 0 0</inkml:trace>
  <inkml:trace contextRef="#ctx0" brushRef="#br0" timeOffset="7040.121">1197 1006 4633 0 0,'0'0'2490'0'0,"0"0"-1173"0"0,0 0-375 0 0,0 0 84 0 0,0 0 274 0 0,0 0 87 0 0,0 0-224 0 0,0 0-364 0 0,0 0-333 0 0,0 0-206 0 0,-21 35-117 0 0,-67 113-50 0 0,44-62 2 0 0,-53 126-111 0 0,82-171-1 0 0,15-40 46 0 0,0-1 68 0 0,0 0 106 0 0,59-75 1707 0 0,172-222-598 0 0,-225 289-1295 0 0,12-17 44 0 0,0 1 0 0 0,2 1 0 0 0,1 0 1 0 0,1 2-1 0 0,1 0 0 0 0,16-10-61 0 0,-39 30-2 0 0,1 0 0 0 0,0 1 0 0 0,0-1 0 0 0,0 1 0 0 0,-1-1 0 0 0,1 1 0 0 0,0-1 0 0 0,0 1 0 0 0,0 0 0 0 0,0-1 0 0 0,0 1 0 0 0,0 0 0 0 0,0 0 0 0 0,0 0 0 0 0,0 0 0 0 0,0-1 0 0 0,0 1 0 0 0,0 1 0 0 0,0-1 0 0 0,-1 0 0 0 0,1 0 0 0 0,0 0 0 0 0,0 0 0 0 0,0 1 0 0 0,0-1 0 0 0,0 0 0 0 0,0 1 0 0 0,0-1 0 0 0,0 1 0 0 0,-1-1 0 0 0,1 1 0 0 0,0-1 0 0 0,0 1 0 0 0,-1 0 0 0 0,1-1 0 0 0,0 1 0 0 0,-1 0 0 0 0,1 0 0 0 0,0-1 0 0 0,-1 1 0 0 0,1 0 0 0 0,-1 0 0 0 0,0 0 0 0 0,1 0 0 0 0,-1 0 0 0 0,0-1 0 0 0,1 2 2 0 0,10 50 7 0 0,-10-42-4 0 0,5 25-23 0 0,1-1-1 0 0,1 1 0 0 0,2-1 1 0 0,1 0-1 0 0,2-1 0 0 0,4 5 21 0 0,-14-33-21 0 0,1 1 1 0 0,-1-1-1 0 0,0 1 0 0 0,-1 0 0 0 0,0 0 1 0 0,0 0-1 0 0,0 1 0 0 0,0-1 0 0 0,-1 0 1 0 0,0 1-1 0 0,-1-1 0 0 0,1 1 0 0 0,-1-1 1 0 0,-1 1-1 0 0,1-1 0 0 0,-2 6 21 0 0,-1-8 31 0 0,-1 0 0 0 0,0 0-1 0 0,-1 0 1 0 0,1 0 0 0 0,0-1-1 0 0,-1 0 1 0 0,0 0 0 0 0,0 0-1 0 0,0 0 1 0 0,0-1 0 0 0,0 0-1 0 0,-1 0 1 0 0,1 0 0 0 0,0-1-1 0 0,-1 0 1 0 0,1 0 0 0 0,-1 0-1 0 0,-4-1-30 0 0,4 1 30 0 0,0 0-1 0 0,0-1 1 0 0,-1 1-1 0 0,1-2 1 0 0,0 1 0 0 0,0-1-1 0 0,0 0 1 0 0,-1 0-1 0 0,1 0 1 0 0,0-1-1 0 0,0 0 1 0 0,1 0-1 0 0,-1-1 1 0 0,0 0-1 0 0,1 0 1 0 0,-1 0-1 0 0,1 0 1 0 0,0-1 0 0 0,0 0-1 0 0,1 0 1 0 0,-1 0-1 0 0,1-1 1 0 0,0 0-1 0 0,0 0 1 0 0,0 0-1 0 0,0 0 1 0 0,1-1-30 0 0,-53-81-1312 0 0,41 56-1666 0 0,4 0-3507 0 0,7 19-3222 0 0</inkml:trace>
  <inkml:trace contextRef="#ctx0" brushRef="#br0" timeOffset="11605.089">2283 807 2617 0 0,'0'0'1755'0'0,"0"0"-524"0"0,0 0-199 0 0,0 0 73 0 0,0 0 124 0 0,0 0-20 0 0,0 0-210 0 0,0 0-272 0 0,0 0-215 0 0,0 0-163 0 0,0 0-119 0 0,-21 4-65 0 0,-66 16-53 0 0,40 11 50 0 0,39-22-159 0 0,0 0 0 0 0,1 0 0 0 0,-1 0 0 0 0,2 1 1 0 0,-1 0-1 0 0,1 0 0 0 0,1 1 0 0 0,0 0 1 0 0,0 0-1 0 0,1 0 0 0 0,1 1 0 0 0,0-1 1 0 0,0 1-1 0 0,1 0 0 0 0,1-1 0 0 0,0 1 0 0 0,1 0 1 0 0,0 0-1 0 0,0 0-3 0 0,2-6 106 0 0,0-1 0 0 0,0 0 0 0 0,1 0 0 0 0,-1 0 0 0 0,1 0 0 0 0,0 0 0 0 0,1 0 0 0 0,-1-1 0 0 0,1 1 0 0 0,0-1 0 0 0,0 0 0 0 0,0 0 0 0 0,1-1 0 0 0,-1 1 0 0 0,1-1 0 0 0,0 0 0 0 0,0 0 0 0 0,0-1 0 0 0,0 1 0 0 0,0-1 0 0 0,1 0 0 0 0,-1 0 0 0 0,1-1 0 0 0,-1 0 0 0 0,1 0 0 0 0,0 0 1 0 0,-1-1-1 0 0,1 1 0 0 0,0-2 0 0 0,0 1 0 0 0,-1 0 0 0 0,1-1 0 0 0,0 0 0 0 0,-1-1 0 0 0,1 1 0 0 0,-1-1 0 0 0,0 0 0 0 0,1 0 0 0 0,-1-1 0 0 0,0 1 0 0 0,0-1 0 0 0,0 0-106 0 0,13-9 239 0 0,-1 0-1 0 0,0-1 1 0 0,0 0 0 0 0,-2-2-1 0 0,1 0 1 0 0,-2-1 0 0 0,0 0 0 0 0,-1-1-1 0 0,-1 0 1 0 0,0-1 0 0 0,-2-1-1 0 0,0 1 1 0 0,-1-2 0 0 0,0 1 0 0 0,-2-1-1 0 0,0-1 1 0 0,-2 1 0 0 0,2-14-239 0 0,-3 17-156 0 0,-2 0 1 0 0,0 0 0 0 0,-1 0-1 0 0,0 0 1 0 0,-1 0 0 0 0,-1-1-1 0 0,-1 1 1 0 0,-1 0-1 0 0,0 0 1 0 0,-1 0 0 0 0,-1 1-1 0 0,0-1 1 0 0,-2 1 0 0 0,1 1-1 0 0,-2-1 1 0 0,0 1 0 0 0,-1 0-1 0 0,-11-13 156 0 0,19 25-31 0 0,0 1 0 0 0,-1 0 0 0 0,0-1 0 0 0,1 1 0 0 0,-1 0 0 0 0,0 0 0 0 0,0 0 0 0 0,0 0-1 0 0,0 0 1 0 0,-1 0 0 0 0,1 1 0 0 0,0-1 0 0 0,-1 1 0 0 0,1-1 0 0 0,-1 1 0 0 0,1 0 0 0 0,-1 0 0 0 0,0 0 0 0 0,1 1 0 0 0,-1-1 0 0 0,0 0-1 0 0,0 1 1 0 0,0 0 0 0 0,1 0 0 0 0,-1 0 0 0 0,0 0 0 0 0,0 0 0 0 0,0 0 0 0 0,0 1 0 0 0,1 0 0 0 0,-1-1 0 0 0,0 1 0 0 0,1 0 0 0 0,-1 0-1 0 0,0 0 1 0 0,1 1 0 0 0,-1-1 0 0 0,1 1 0 0 0,0-1 0 0 0,-1 1 0 0 0,1 0 0 0 0,0 0 0 0 0,-1 1 31 0 0,-3 8-31 0 0,0-1 0 0 0,1 1 0 0 0,0 0 0 0 0,1 0 0 0 0,0 1 0 0 0,1 0-1 0 0,0-1 1 0 0,1 1 0 0 0,0 0 0 0 0,1 0 0 0 0,0 0 0 0 0,1 0 0 0 0,0 0 0 0 0,2 6 31 0 0,3 2 67 0 0,0-1 0 0 0,2 1 0 0 0,0-1 0 0 0,1-1 0 0 0,1 1 1 0 0,0-1-1 0 0,2-1 0 0 0,0 0 0 0 0,1 0 0 0 0,1-1 0 0 0,0-1 0 0 0,1 0 0 0 0,1-1 0 0 0,14 12-67 0 0,-27-24 11 0 0,5 6-10 0 0,1-1 1 0 0,0 1 0 0 0,1-2 0 0 0,0 1-1 0 0,0-1 1 0 0,0 0 0 0 0,0-1 0 0 0,1 0-1 0 0,0 0 1 0 0,9 2-2 0 0,8-7-3001 0 0,-15-10-5491 0 0,-10 6 1341 0 0</inkml:trace>
  <inkml:trace contextRef="#ctx0" brushRef="#br0" timeOffset="11992.22">2626 303 4745 0 0,'0'0'3270'0'0,"0"0"-1412"0"0,0 0-570 0 0,0 0-40 0 0,0 0 105 0 0,0 0 47 0 0,0 0-181 0 0,0 0-322 0 0,0 0-240 0 0,0 0-177 0 0,0 0-127 0 0,0 0-86 0 0,27-11-87 0 0,83-31-50 0 0,-54 32-20 0 0,-55 10-114 0 0,1 0 1 0 0,0 1-1 0 0,0-1 1 0 0,0 1 0 0 0,-1 0-1 0 0,1-1 1 0 0,0 1-1 0 0,-1 0 1 0 0,1 0-1 0 0,0 0 1 0 0,-1 0-1 0 0,1 0 1 0 0,-1 0 0 0 0,0 0-1 0 0,1 1 1 0 0,-1-1-1 0 0,0 0 1 0 0,0 1-1 0 0,0-1 1 0 0,0 1-1 0 0,0 0 1 0 0,0-1 0 0 0,0 1-1 0 0,0 0 1 0 0,-1-1-1 0 0,1 1 1 0 0,-1 0-1 0 0,1 0 1 0 0,-1 0-1 0 0,0-1 1 0 0,1 1 0 0 0,-1 0-1 0 0,0 2 4 0 0,-6 66 59 0 0,-20-11 75 0 0,21-51-120 0 0,0 1 0 0 0,1 0 0 0 0,0 0-1 0 0,1 0 1 0 0,-1 0 0 0 0,2 1 0 0 0,-1-1 0 0 0,1 1-1 0 0,1-1 1 0 0,0 1 0 0 0,0 0 0 0 0,1 0 0 0 0,0 7-14 0 0,3-13 44 0 0,0 0 0 0 0,0 0 1 0 0,0-1-1 0 0,0 0 0 0 0,0 1 1 0 0,1-1-1 0 0,-1 0 1 0 0,1-1-1 0 0,0 1 0 0 0,0-1 1 0 0,0 1-1 0 0,0-1 1 0 0,0 0-1 0 0,1-1 0 0 0,-1 1 1 0 0,1-1-1 0 0,-1 0 1 0 0,1 0-1 0 0,-1 0 0 0 0,1-1 1 0 0,0 1-1 0 0,-1-1 0 0 0,1 0 1 0 0,0-1-1 0 0,-1 1 1 0 0,1-1-1 0 0,-1 0 0 0 0,4-1-44 0 0,8 2 15 0 0,69-12-812 0 0,-58 4-2449 0 0,1-1-4315 0 0,-17 5-1806 0 0</inkml:trace>
  <inkml:trace contextRef="#ctx0" brushRef="#br0" timeOffset="17489.216">3314 96 0 0 0,'0'0'432'0'0,"0"0"476"0"0,0 0 271 0 0,0 0 236 0 0,0 0 97 0 0,0 0-146 0 0,0 0-188 0 0,0 0-194 0 0,0 0-113 0 0,-7-12-3 0 0,-24-38 29 0 0,-12 23 2242 0 0,30 24-2335 0 0,-70 0 1228 0 0,81 3-2021 0 0,0 0-1 0 0,0 0 1 0 0,0 0 0 0 0,0 1-1 0 0,0-1 1 0 0,0 1-1 0 0,0-1 1 0 0,0 1 0 0 0,0 0-1 0 0,0 0 1 0 0,0 0-1 0 0,0 0 1 0 0,1 0 0 0 0,-1 0-1 0 0,0 1 1 0 0,1-1-1 0 0,-1 0 1 0 0,1 1 0 0 0,-1 0-1 0 0,1-1 1 0 0,0 1-1 0 0,-1 0 1 0 0,1-1 0 0 0,0 1-1 0 0,0 0 1 0 0,0 0-1 0 0,1 0 1 0 0,-1 0 0 0 0,0 0-1 0 0,1 0 1 0 0,-1 0 0 0 0,1 0-1 0 0,0 0 1 0 0,0 0-1 0 0,0 0 1 0 0,0 0 0 0 0,0 1-11 0 0,15 77 82 0 0,15-11 218 0 0,-3 1 1 0 0,-3 2-1 0 0,-3 0 0 0 0,3 32-300 0 0,3 5 228 0 0,-6-34 36 0 0,-4 1 0 0 0,-3 1 1 0 0,2 64-265 0 0,-12-64 266 0 0,1-31-113 0 0,-3 0-1 0 0,-2 0 1 0 0,-2 1 0 0 0,-8 44-153 0 0,9-81 17 0 0,0 0-1 0 0,-1 0 1 0 0,0 0-1 0 0,-1 0 1 0 0,0 0-1 0 0,0-1 1 0 0,-1 1 0 0 0,0-1-1 0 0,0 0 1 0 0,-1 0-1 0 0,-1 0 1 0 0,1-1-1 0 0,-1 0 1 0 0,-1 0-1 0 0,0-1 1 0 0,0 1-1 0 0,0-1 1 0 0,-1-1 0 0 0,0 1-1 0 0,0-2 1 0 0,0 1-1 0 0,-1-1 1 0 0,0 0-1 0 0,0-1 1 0 0,-1 0-1 0 0,1 0 1 0 0,-1-1-17 0 0,5-1-25 0 0,0-1-1 0 0,0 0 1 0 0,0 0-1 0 0,0 0 1 0 0,0-1-1 0 0,-1 0 1 0 0,1 0 0 0 0,0 0-1 0 0,0 0 1 0 0,-1-1-1 0 0,1 0 1 0 0,0 0-1 0 0,0 0 1 0 0,0-1 0 0 0,0 0-1 0 0,0 0 1 0 0,0 0-1 0 0,1-1 1 0 0,-1 1 0 0 0,1-1-1 0 0,0 0 1 0 0,-1 0-1 0 0,1-1 1 0 0,0 1-1 0 0,1-1 1 0 0,-1 0 0 0 0,1 0-1 0 0,0 0 1 0 0,0 0-1 0 0,0-1 1 0 0,0 1-1 0 0,0-2 26 0 0,-14-75-3071 0 0,22 27-6462 0 0,0 38 1345 0 0</inkml:trace>
  <inkml:trace contextRef="#ctx0" brushRef="#br0" timeOffset="18112.7">3804 638 320 0 0,'0'0'1267'0'0,"0"0"-89"0"0,0 0 139 0 0,0 0 298 0 0,0 0 220 0 0,0 0 12 0 0,0 0-209 0 0,0 0-328 0 0,0 0-349 0 0,0 0-290 0 0,0 0-182 0 0,0 0-116 0 0,-33 12-83 0 0,-102 43-36 0 0,131-54-231 0 0,0 0 0 0 0,0 0 0 0 0,0 1 1 0 0,0-1-1 0 0,1 1 0 0 0,-1 0 0 0 0,0 0 1 0 0,1 0-1 0 0,-1 1 0 0 0,1-1 0 0 0,0 1 0 0 0,0 0 1 0 0,0 0-1 0 0,0 0 0 0 0,0 0 0 0 0,1 0 1 0 0,-1 1-1 0 0,1-1 0 0 0,-1 4-23 0 0,-4 7 81 0 0,1-5-71 0 0,2 1 0 0 0,0 0 1 0 0,0 0-1 0 0,1 0 0 0 0,0 1 0 0 0,0-1 0 0 0,1 1 0 0 0,1 0 0 0 0,0-1 0 0 0,0 1 0 0 0,1 0 0 0 0,1 0 0 0 0,1 8-10 0 0,-1-14 12 0 0,1 0 0 0 0,0 0 0 0 0,1 0-1 0 0,-1-1 1 0 0,1 1 0 0 0,0-1 0 0 0,0 1 0 0 0,0-1 0 0 0,1 0-1 0 0,-1 0 1 0 0,1-1 0 0 0,0 1 0 0 0,0-1 0 0 0,0 0-1 0 0,1 0 1 0 0,-1 0 0 0 0,1 0 0 0 0,-1-1 0 0 0,1 0 0 0 0,0 0-1 0 0,0 0 1 0 0,0-1 0 0 0,0 1 0 0 0,0-1 0 0 0,1 0 0 0 0,-1-1-1 0 0,0 1 1 0 0,0-1 0 0 0,1 0 0 0 0,0-1-12 0 0,2 2 129 0 0,0-1-1 0 0,0 0 1 0 0,0 0 0 0 0,0-1 0 0 0,0 0 0 0 0,0 0-1 0 0,-1-1 1 0 0,1 0 0 0 0,0-1 0 0 0,-1 0 0 0 0,1 0-1 0 0,-1 0 1 0 0,0-1 0 0 0,5-4-129 0 0,3-3 216 0 0,-1-1 0 0 0,-1 0 0 0 0,0-1-1 0 0,-1 0 1 0 0,0-1 0 0 0,-1-1 0 0 0,-1 0 0 0 0,0 0 0 0 0,-1-1 0 0 0,-1 0 0 0 0,0-1 0 0 0,-1 1-1 0 0,-1-2 1 0 0,-1 1 0 0 0,3-13-216 0 0,15-172-7 0 0,-23 190-107 0 0,-1 0 0 0 0,0 0 0 0 0,0 0-1 0 0,-1 1 1 0 0,-1-1 0 0 0,0 0 0 0 0,0 1-1 0 0,-1-1 1 0 0,-1 1 0 0 0,0 0 0 0 0,0 1 0 0 0,-1-1-1 0 0,-1 1 1 0 0,1 0 0 0 0,-2 1 0 0 0,1 0-1 0 0,-1 0 1 0 0,-1 0 0 0 0,0 1 0 0 0,0 0-1 0 0,0 1 1 0 0,-1 0 0 0 0,0 1 0 0 0,0 0 0 0 0,-1 0-1 0 0,-6-2 115 0 0,12 8-40 0 0,0-1-1 0 0,0 1 0 0 0,0 0 1 0 0,0 1-1 0 0,0-1 0 0 0,-1 1 1 0 0,1 0-1 0 0,0 0 0 0 0,0 1 1 0 0,1 0-1 0 0,-1-1 0 0 0,0 2 1 0 0,0-1-1 0 0,1 0 0 0 0,0 1 0 0 0,-1 0 1 0 0,1 0-1 0 0,0 0 0 0 0,0 1 1 0 0,1-1-1 0 0,-1 1 0 0 0,1 0 1 0 0,-1 0-1 0 0,1 0 0 0 0,0 0 1 0 0,1 1-1 0 0,-1-1 0 0 0,1 1 1 0 0,0 0-1 0 0,0-1 0 0 0,1 1 1 0 0,-1 0-1 0 0,1 0 0 0 0,0 0 1 0 0,0 0-1 0 0,0 5 41 0 0,-3 7 69 0 0,0 0 1 0 0,1 0-1 0 0,1 1 1 0 0,1-1-1 0 0,0 0 1 0 0,2 1-1 0 0,-1-1 1 0 0,2 1-1 0 0,1-1 1 0 0,0 0-1 0 0,1 0 0 0 0,0 0 1 0 0,2-1-1 0 0,0 1 1 0 0,1-1-1 0 0,0 0 1 0 0,1-1-1 0 0,1 0 1 0 0,1 0-1 0 0,0-1 1 0 0,1 0-1 0 0,0-1 1 0 0,1 0-1 0 0,5 3-69 0 0,0 2 3 0 0,0 0 0 0 0,2 0 0 0 0,0-2 0 0 0,1-1 0 0 0,1 0 0 0 0,0-1 0 0 0,1-2 1 0 0,1 0-1 0 0,-1-1 0 0 0,9 1-3 0 0,3-9-1330 0 0,-25-8-1943 0 0,-1-3-3875 0 0,-6 3 228 0 0</inkml:trace>
  <inkml:trace contextRef="#ctx0" brushRef="#br0" timeOffset="18457.596">4360 498 7066 0 0,'0'0'1368'0'0,"0"0"-39"0"0,0 0 265 0 0,0 0 298 0 0,0 0 40 0 0,0 0-271 0 0,0 0-478 0 0,0 0-436 0 0,-10 34-300 0 0,-31 108-199 0 0,-25 28-20 0 0,20-31-3239 0 0,36-121-366 0 0,0-10-6032 0 0,5-8 5511 0 0</inkml:trace>
  <inkml:trace contextRef="#ctx0" brushRef="#br0" timeOffset="18692.054">4017 546 8834 0 0,'0'0'989'0'0,"0"0"-259"0"0,0 0 135 0 0,0 0 297 0 0,0 0 184 0 0,0 0-22 0 0,0 0-181 0 0,0 0-239 0 0,0 0-206 0 0,0 0-158 0 0,31 29-118 0 0,98 91-62 0 0,-41-60 137 0 0,107 32-1099 0 0,-168-85-2137 0 0,-10-6-4505 0 0,-12-1-1985 0 0</inkml:trace>
  <inkml:trace contextRef="#ctx0" brushRef="#br0" timeOffset="19106.169">4807 619 3361 0 0,'0'0'2081'0'0,"0"0"-251"0"0,0 0-44 0 0,0 0 80 0 0,0 0-86 0 0,0 0-293 0 0,0 0-416 0 0,0 0-360 0 0,0 0-242 0 0,0 0-154 0 0,0 0-88 0 0,0 0-43 0 0,0 0-56 0 0,-20 11-32 0 0,-63 36-32 0 0,79-45-66 0 0,0 0-1 0 0,0 0 1 0 0,0 1 0 0 0,1 0 0 0 0,-1-1 0 0 0,1 1 0 0 0,0 1 0 0 0,0-1 0 0 0,0 0-1 0 0,0 1 1 0 0,0-1 0 0 0,1 1 0 0 0,-1 0 0 0 0,1 0 0 0 0,0 0 0 0 0,1 0 0 0 0,-1 0-1 0 0,1 0 1 0 0,-1 1 0 0 0,1-1 0 0 0,1 1 0 0 0,-1 2 2 0 0,-1 3-27 0 0,1-5 12 0 0,0 0 0 0 0,1 0 0 0 0,0-1 0 0 0,0 1 0 0 0,0 0 1 0 0,0 0-1 0 0,1 0 0 0 0,0-1 0 0 0,0 1 0 0 0,0 0 0 0 0,1-1 0 0 0,-1 1 0 0 0,1 0 0 0 0,0-1 0 0 0,0 0 0 0 0,1 0 0 0 0,-1 0 0 0 0,1 0 0 0 0,0 0 0 0 0,0 0 0 0 0,1 0 0 0 0,-1-1 0 0 0,1 0 0 0 0,-1 0 0 0 0,1 0 0 0 0,0 0 0 0 0,0 0 0 0 0,0-1 0 0 0,1 0 0 0 0,-1 0 0 0 0,1 0 0 0 0,-1 0 0 0 0,1-1 0 0 0,-1 1 0 0 0,1-1 0 0 0,0-1 0 0 0,0 1 0 0 0,0-1 0 0 0,4 1 15 0 0,0-1 165 0 0,0 0 1 0 0,1 0-1 0 0,-1-1 0 0 0,0 0 0 0 0,0-1 0 0 0,0 0 1 0 0,1 0-1 0 0,-2-1 0 0 0,1 0 0 0 0,0 0 0 0 0,-1-1 1 0 0,1-1-1 0 0,-1 1 0 0 0,0-1 0 0 0,-1-1 0 0 0,8-5-165 0 0,5-11 270 0 0,-1 0-1 0 0,0-1 0 0 0,-2-1 0 0 0,-1-1 0 0 0,-1-1 0 0 0,-1 0 1 0 0,-1-1-1 0 0,-2 0 0 0 0,0-1 0 0 0,-2 0 0 0 0,-1 0 1 0 0,4-30-270 0 0,-9 49-38 0 0,1-1 1 0 0,-1 1 0 0 0,-1-1 0 0 0,0 0 0 0 0,-1 0 0 0 0,0 0-1 0 0,0 0 1 0 0,-1 0 0 0 0,0 0 0 0 0,-1 0 0 0 0,0 0 0 0 0,0 0-1 0 0,-1 0 1 0 0,-1 1 0 0 0,1-1 0 0 0,-2 0 0 0 0,1 1 0 0 0,-1 0 0 0 0,-1 0-1 0 0,0 0 1 0 0,0 0 0 0 0,0 1 0 0 0,-1 0 0 0 0,-1 0 0 0 0,1 1-1 0 0,-1-1 1 0 0,-1 2 0 0 0,1-1 0 0 0,-1 1 0 0 0,0 0 0 0 0,0 0 0 0 0,-1 1-1 0 0,0 0 1 0 0,0 1 0 0 0,0 0 0 0 0,-4-1 37 0 0,6 4-37 0 0,1 0-1 0 0,-1 1 1 0 0,0-1 0 0 0,1 2-1 0 0,-1-1 1 0 0,1 1 0 0 0,-1 0 0 0 0,1 0-1 0 0,-1 1 1 0 0,1 0 0 0 0,0 0-1 0 0,0 0 1 0 0,0 1 0 0 0,0 0 0 0 0,0 0-1 0 0,0 1 1 0 0,1-1 0 0 0,-1 1-1 0 0,1 0 1 0 0,0 1 0 0 0,1-1-1 0 0,-1 1 1 0 0,1 0 0 0 0,0 0 0 0 0,0 1-1 0 0,-2 2 38 0 0,-2 4-6 0 0,1-1 0 0 0,0 1 0 0 0,1 0 0 0 0,0 1 0 0 0,1 0 0 0 0,1 0 0 0 0,-1 0-1 0 0,2 0 1 0 0,0 1 0 0 0,1-1 0 0 0,0 1 0 0 0,1 8 6 0 0,3-7-28 0 0,2 1 0 0 0,0-1 0 0 0,1 1 0 0 0,0-2 0 0 0,1 1 0 0 0,1 0 0 0 0,0-1 1 0 0,1 0-1 0 0,1-1 0 0 0,0 0 0 0 0,0 0 0 0 0,2-1 0 0 0,-1 0 0 0 0,1-1 0 0 0,1 0 0 0 0,0-1 0 0 0,1 0 0 0 0,0-1 0 0 0,7 4 28 0 0,93 44-2777 0 0,-72-44-1242 0 0,-1-3-3464 0 0,-25-9 2002 0 0</inkml:trace>
  <inkml:trace contextRef="#ctx0" brushRef="#br0" timeOffset="19728.212">5258 490 2537 0 0,'0'0'2580'0'0,"0"0"-1210"0"0,0 0-565 0 0,0 0 34 0 0,0 0 169 0 0,0 0 77 0 0,0 0-152 0 0,0 0-313 0 0,0 0-254 0 0,0 0-168 0 0,0 0-83 0 0,0 0-30 0 0,-6 30-27 0 0,-15 91-22 0 0,20-118-33 0 0,0 0 1 0 0,0 0 0 0 0,0 0-1 0 0,1 0 1 0 0,-1 0-1 0 0,1 0 1 0 0,-1 0 0 0 0,1 0-1 0 0,0 1 1 0 0,1-1-1 0 0,-1 0 1 0 0,0 0 0 0 0,1 0-1 0 0,0 0 1 0 0,-1 0-1 0 0,1 0 1 0 0,1 0 0 0 0,-1 0-1 0 0,0-1 1 0 0,1 1-1 0 0,-1 0 1 0 0,1 0-4 0 0,5 6 31 0 0,-4-5 72 0 0,0 0 1 0 0,1 0-1 0 0,-1 0 0 0 0,1-1 0 0 0,0 1 0 0 0,1-1 0 0 0,-1 0 0 0 0,1 0 0 0 0,-1 0 0 0 0,1 0 0 0 0,0-1 0 0 0,0 0 0 0 0,0 0 0 0 0,0 0 0 0 0,0-1 0 0 0,0 0 0 0 0,1 0 0 0 0,-1 0 0 0 0,0-1 1 0 0,1 1-1 0 0,-1-1 0 0 0,0 0 0 0 0,1-1 0 0 0,-1 0 0 0 0,0 1 0 0 0,0-2 0 0 0,1 1 0 0 0,-1 0 0 0 0,0-1 0 0 0,0 0 0 0 0,0 0 0 0 0,-1-1 0 0 0,1 0 0 0 0,0 1 0 0 0,-1-1 0 0 0,0-1 0 0 0,1 1 1 0 0,-1-1-1 0 0,-1 1 0 0 0,3-4-103 0 0,14-14 549 0 0,-2-1 1 0 0,0 0-1 0 0,-1-1 0 0 0,-2-1 1 0 0,0-1-1 0 0,-2-1-549 0 0,45-94 1514 0 0,-57 167-1814 0 0,-6 31 112 0 0,4-1 0 0 0,3 1 1 0 0,3-1-1 0 0,11 51 188 0 0,-3-63-209 0 0,2 1-191 0 0,-4-1 0 0 0,-3 1-1 0 0,0 47 401 0 0,-7-102 14 0 0,-1-1 0 0 0,0 0 0 0 0,0 1 0 0 0,-1-1 0 0 0,0 1 0 0 0,-1-1 0 0 0,0 0 0 0 0,-1 0 0 0 0,0 0 0 0 0,-1 0 0 0 0,0-1 0 0 0,0 1 0 0 0,-1-1 0 0 0,0 0-1 0 0,-1 0 1 0 0,0-1 0 0 0,0 0 0 0 0,-1 0 0 0 0,0 0 0 0 0,-2 1-14 0 0,3-4 69 0 0,0 0-1 0 0,-1-1 1 0 0,0 1 0 0 0,0-1-1 0 0,0-1 1 0 0,0 1-1 0 0,-1-1 1 0 0,1-1 0 0 0,-1 1-1 0 0,0-1 1 0 0,0-1-1 0 0,0 1 1 0 0,0-1 0 0 0,0-1-1 0 0,0 0 1 0 0,-8 0-69 0 0,11-3 33 0 0,1 1 0 0 0,-1-1 0 0 0,0 0 0 0 0,1-1 0 0 0,-1 1 0 0 0,1-1 0 0 0,0 0 1 0 0,0 0-1 0 0,1 0 0 0 0,-1 0 0 0 0,1-1 0 0 0,0 0 0 0 0,0 1 0 0 0,0-1 0 0 0,1 0 0 0 0,0 0 0 0 0,0-1 1 0 0,0 1-1 0 0,0 0 0 0 0,1-1 0 0 0,0 1 0 0 0,0-1 0 0 0,1 1 0 0 0,-1-1 0 0 0,1 0 0 0 0,0 1 1 0 0,1-1-1 0 0,0 0-33 0 0,-3-24-122 0 0,3-1 0 0 0,0 0 0 0 0,2 1 0 0 0,1-1 0 0 0,1 1 0 0 0,2 0 0 0 0,1 1 0 0 0,2 0 0 0 0,9-20 122 0 0,-13 36-957 0 0,1 1 0 0 0,0 1 0 0 0,1-1-1 0 0,0 1 1 0 0,0 1 0 0 0,2 0-1 0 0,-1 0 1 0 0,1 0 0 0 0,1 1 957 0 0,0 1-5540 0 0,-3 4-728 0 0</inkml:trace>
  <inkml:trace contextRef="#ctx0" brushRef="#br0" timeOffset="21891.583">5880 825 3569 0 0,'0'0'1483'0'0,"0"0"-498"0"0,0 0-190 0 0,0 0 187 0 0,0 0 307 0 0,0 0 161 0 0,0 0-87 0 0,0 0-247 0 0,0 0-240 0 0,0 0-138 0 0,0 0-41 0 0,18-5 7 0 0,56-15-22 0 0,138-24 2671 0 0,-197 39-3258 0 0,-2 2-35 0 0,-1 0-1 0 0,0-1 0 0 0,0-1 0 0 0,0 0 1 0 0,0-1-1 0 0,-1 0 0 0 0,0-1 0 0 0,0 0 1 0 0,-1 0-1 0 0,1-2-59 0 0,-3-15-2758 0 0,-26 11-10240 0 0,13 13 7984 0 0</inkml:trace>
  <inkml:trace contextRef="#ctx0" brushRef="#br0" timeOffset="22228.165">6097 505 2777 0 0,'0'0'1708'0'0,"0"0"-514"0"0,0 0-270 0 0,0 0 219 0 0,0 0 377 0 0,0 0 220 0 0,0 0-50 0 0,0 0-242 0 0,0 0-314 0 0,0 0-237 0 0,0 0-164 0 0,0 0-108 0 0,-4 31-87 0 0,-16 98-81 0 0,25-44 415 0 0,3-61-681 0 0,0 8-763 0 0,8 43 1396 0 0,-13-50-4451 0 0,-2 1-4095 0 0,-1-19-772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01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153 582 0 0 0,'0'0'771'0'0,"0"0"738"0"0,0 0 417 0 0,0 0 116 0 0,0 0-143 0 0,0 0-324 0 0,0 0-291 0 0,0 0-215 0 0,0 0-143 0 0,5-13-65 0 0,39-89 1986 0 0,68-125 403 0 0,-103 208-3173 0 0,2 0 0 0 0,0 1 0 0 0,1 0 0 0 0,1 1 1 0 0,1 0-1 0 0,12-11-77 0 0,19 16-504 0 0,-27 57 198 0 0,0 101 281 0 0,-18-144 28 0 0,0-1 0 0 0,0 1 1 0 0,0-1-1 0 0,0 1 0 0 0,1-1 1 0 0,-1 0-1 0 0,0 1 0 0 0,1-1 1 0 0,-1 0-1 0 0,1 0 0 0 0,0 1 1 0 0,-1-1-1 0 0,1 0 0 0 0,0 0 0 0 0,0 0 1 0 0,0 0-1 0 0,0 1 0 0 0,0-1 1 0 0,0-1-1 0 0,0 1 0 0 0,0 0 1 0 0,0 0-1 0 0,0 0 0 0 0,0-1 1 0 0,1 1-1 0 0,-1 0 0 0 0,0-1 0 0 0,1 1 1 0 0,-1-1-1 0 0,0 1 0 0 0,1-1 1 0 0,-1 0-1 0 0,0 0 0 0 0,1 0 1 0 0,-1 0-1 0 0,1 0 0 0 0,-1 0 1 0 0,1 0-1 0 0,-1 0 0 0 0,0 0 1 0 0,1-1-1 0 0,-1 1 0 0 0,0 0 0 0 0,1-1 1 0 0,-1 1-1 0 0,0-1 0 0 0,1 0 1 0 0,-1 1-1 0 0,0-1 0 0 0,0 0 1 0 0,0 0-1 0 0,0 0 0 0 0,0 0 1 0 0,1 0-4 0 0,107-150 336 0 0,28-1-339 0 0,-136 151-6 0 0,1 1 0 0 0,-1 0 0 0 0,1-1 0 0 0,0 1-1 0 0,-1 0 1 0 0,1-1 0 0 0,-1 1 0 0 0,1 0 0 0 0,0 0 0 0 0,-1 1 0 0 0,1-1 0 0 0,-1 0 0 0 0,1 0-1 0 0,0 1 1 0 0,-1-1 0 0 0,1 1 0 0 0,-1-1 0 0 0,1 1 0 0 0,-1 0 0 0 0,0-1 0 0 0,1 1 0 0 0,-1 0-1 0 0,0 0 1 0 0,1 0 0 0 0,-1 0 0 0 0,0 0 0 0 0,0 1 0 0 0,0-1 0 0 0,0 0 0 0 0,0 0 0 0 0,0 1-1 0 0,0-1 1 0 0,0 1 0 0 0,-1-1 0 0 0,1 0 0 0 0,0 1 0 0 0,-1 0 0 0 0,1-1 0 0 0,-1 1 0 0 0,0-1-1 0 0,0 1 1 0 0,1 1 9 0 0,11 17 0 0 0,122 188-261 0 0,-122-178-3389 0 0,-10-20-928 0 0,1-1-3739 0 0,-3-5 5407 0 0</inkml:trace>
  <inkml:trace contextRef="#ctx0" brushRef="#br0" timeOffset="381.303">0 688 2401 0 0,'0'0'2031'0'0,"0"0"-290"0"0,0 0-15 0 0,0 0 192 0 0,0 0 125 0 0,34-6-63 0 0,108-19-297 0 0,236-36 3126 0 0,-269 44-4529 0 0,0 4-1 0 0,0 6 0 0 0,27 4-279 0 0,-82 8-547 0 0,-23 8-3511 0 0,-28-2-7891 0 0,-3-7 7333 0 0</inkml:trace>
  <inkml:trace contextRef="#ctx0" brushRef="#br0" timeOffset="1144.332">575 799 3673 0 0,'0'0'1269'0'0,"0"0"-228"0"0,0 0 0 0 0,0 0 189 0 0,0 0 131 0 0,0 0-104 0 0,0 0-312 0 0,0 0-333 0 0,-29 35-266 0 0,-88 110-173 0 0,53-60-49 0 0,-37 48 4 0 0,102-119 668 0 0,21-29 250 0 0,231-227 1480 0 0,-229 218-2465 0 0,22-24 52 0 0,2 3 1 0 0,2 2-1 0 0,29-18-113 0 0,-79 61-4 0 0,1-1 1 0 0,-1 1-1 0 0,1-1 0 0 0,0 1 0 0 0,-1-1 1 0 0,1 1-1 0 0,-1 0 0 0 0,1-1 0 0 0,0 1 1 0 0,0 0-1 0 0,-1 0 0 0 0,1-1 1 0 0,0 1-1 0 0,-1 0 0 0 0,1 0 0 0 0,0 0 1 0 0,0 0-1 0 0,-1 0 0 0 0,1 0 0 0 0,0 0 1 0 0,0 0-1 0 0,0 0 0 0 0,-1 0 0 0 0,1 0 1 0 0,0 1-1 0 0,-1-1 0 0 0,1 0 0 0 0,0 1 1 0 0,-1-1-1 0 0,1 0 0 0 0,0 1 0 0 0,-1-1 1 0 0,1 1-1 0 0,0-1 0 0 0,-1 1 0 0 0,1-1 1 0 0,-1 1-1 0 0,1-1 0 0 0,-1 1 0 0 0,1-1 1 0 0,-1 1-1 0 0,0 0 0 0 0,1-1 1 0 0,-1 1-1 0 0,0 0 0 0 0,1-1 0 0 0,-1 1 1 0 0,0 0-1 0 0,0 0 0 0 0,0-1 0 0 0,1 1 1 0 0,-1 0-1 0 0,0 0 4 0 0,5 51 290 0 0,-4-35-190 0 0,34 175 232 0 0,-4-94-269 0 0,17-9-23 0 0,-48-88 3 0 0,-1 0-1 0 0,1-1 1 0 0,-1 1-1 0 0,1 0 1 0 0,-1 0 0 0 0,1 0-1 0 0,-1-1 1 0 0,0 1 0 0 0,1 0-1 0 0,-1-1 1 0 0,0 1-1 0 0,0-1 1 0 0,1 1 0 0 0,-1-1-1 0 0,0 1 1 0 0,0-1 0 0 0,0 1-1 0 0,0-1 1 0 0,1 0-1 0 0,-1 1 1 0 0,0-1 0 0 0,0 0-1 0 0,0 0 1 0 0,0 0-1 0 0,0 0 1 0 0,0 0 0 0 0,0 0-1 0 0,0 0 1 0 0,0 0 0 0 0,0 0-1 0 0,0 0 1 0 0,0 0-1 0 0,1-1 1 0 0,-1 1 0 0 0,0 0-1 0 0,0-1 1 0 0,0 1 0 0 0,0-1-1 0 0,0 1 1 0 0,1-1-1 0 0,-1 1 1 0 0,0-1 0 0 0,0 1-1 0 0,1-1 1 0 0,-1 0-1 0 0,1 1 1 0 0,-1-1 0 0 0,0 0-43 0 0,-23-14-27 0 0,0 2 0 0 0,-1 1 0 0 0,0 1 0 0 0,-1 1 0 0 0,0 1 0 0 0,0 1-1 0 0,-1 1 1 0 0,0 2 0 0 0,-11-1 27 0 0,14 2-171 0 0,-2-2-538 0 0,-78-14-1321 0 0,71 12-1997 0 0,-1 1-3597 0 0,27 4 1787 0 0</inkml:trace>
  <inkml:trace contextRef="#ctx0" brushRef="#br0" timeOffset="2184.022">1530 247 0 0 0,'0'0'436'0'0,"0"0"696"0"0,0 0 117 0 0,0 0 158 0 0,0 0 272 0 0,0 0 120 0 0,0 0-111 0 0,0 0-278 0 0,0 0-297 0 0,0 0-234 0 0,0 0-123 0 0,0 0-54 0 0,0 0-46 0 0,-12-18-27 0 0,-37-55-57 0 0,5 24 1090 0 0,43 47-1634 0 0,-1 0 1 0 0,1 0-1 0 0,-1-1 0 0 0,1 1 1 0 0,-1 0-1 0 0,0 0 0 0 0,0 1 1 0 0,0-1-1 0 0,0 0 0 0 0,0 1 1 0 0,0-1-1 0 0,0 1 0 0 0,-1 0 1 0 0,1-1-1 0 0,-1 1 0 0 0,1 0 1 0 0,-1 1-1 0 0,1-1 0 0 0,-1 0 1 0 0,1 1-1 0 0,-1-1 0 0 0,0 1 1 0 0,1 0-1 0 0,-1 0 0 0 0,0 0 1 0 0,1 0-1 0 0,-1 0 0 0 0,0 1 1 0 0,1-1-1 0 0,-1 1 0 0 0,1 0 1 0 0,-1 0-1 0 0,1-1 0 0 0,-1 2 1 0 0,1-1-1 0 0,0 0 0 0 0,-1 0 1 0 0,1 1-1 0 0,0-1 0 0 0,0 1 1 0 0,-1 1-29 0 0,-1 6 2 0 0,1 0 1 0 0,0 1-1 0 0,0-1 1 0 0,1 1-1 0 0,0 0 1 0 0,1-1-1 0 0,0 1 1 0 0,0 0-1 0 0,1 0 1 0 0,1 0-1 0 0,-1 0 1 0 0,2-1-1 0 0,-1 1 1 0 0,1 0-1 0 0,1 1-2 0 0,55 148 213 0 0,-12-47-183 0 0,-6-1 11 0 0,28 109 55 0 0,-62-182-77 0 0,9 41 18 0 0,-4 0 0 0 0,-3 1-1 0 0,-4 8-36 0 0,-4-80 28 0 0,0-1 0 0 0,0 0 0 0 0,-1 0-1 0 0,0 0 1 0 0,0 0 0 0 0,-1 0 0 0 0,0 0-1 0 0,0-1 1 0 0,-1 1 0 0 0,1 0 0 0 0,-2-1-1 0 0,1 0 1 0 0,-1 1 0 0 0,0-2 0 0 0,-2 4-28 0 0,2-6 12 0 0,1 0 0 0 0,-1 0 0 0 0,0-1 1 0 0,0 1-1 0 0,-1-1 0 0 0,1 0 0 0 0,0 0 1 0 0,-1 0-1 0 0,1-1 0 0 0,-1 0 0 0 0,1 0 1 0 0,-1 0-1 0 0,0 0 0 0 0,1-1 0 0 0,-1 0 1 0 0,0 1-1 0 0,0-2 0 0 0,1 1 0 0 0,-1-1 0 0 0,0 1 1 0 0,1-1-1 0 0,-1-1 0 0 0,1 1 0 0 0,-1-1 1 0 0,1 1-1 0 0,-1-1 0 0 0,1-1 0 0 0,0 1 1 0 0,0 0-1 0 0,0-1 0 0 0,0 0 0 0 0,1 0 1 0 0,-1-1-13 0 0,-4-3-244 0 0,0-1 1 0 0,1 0 0 0 0,0 0 0 0 0,0-1-1 0 0,1 0 1 0 0,1 0 0 0 0,-1-1 0 0 0,1 1-1 0 0,1-1 1 0 0,-1-2 243 0 0,-5-26-4076 0 0,7-5-4144 0 0,3 29 2651 0 0</inkml:trace>
  <inkml:trace contextRef="#ctx0" brushRef="#br0" timeOffset="2852.641">1791 600 0 0 0,'0'0'1231'0'0,"0"0"-404"0"0,0 0-108 0 0,0 0 226 0 0,0 0 262 0 0,0 0 88 0 0,0 0-127 0 0,0 0-238 0 0,0 0-263 0 0,0 0-189 0 0,0 0-128 0 0,4 32-64 0 0,13 99-16 0 0,-8 70 3695 0 0,-9-200-3484 0 0,0-1 142 0 0,0 0 110 0 0,0 0-10 0 0,-6-23 1035 0 0,2 10-1544 0 0,0-1 1 0 0,1 1-1 0 0,0-1 1 0 0,1 0-1 0 0,0 1 1 0 0,1-1-1 0 0,1 0 0 0 0,1 0 1 0 0,0-6-215 0 0,0-14 170 0 0,-2 15-145 0 0,2 0-1 0 0,0 1 0 0 0,1-1 0 0 0,0 0 0 0 0,2 0 1 0 0,0 1-1 0 0,2 0 0 0 0,-1 0 0 0 0,2 0 0 0 0,1 1 1 0 0,0 0-1 0 0,1 0 0 0 0,1 1 0 0 0,8-11-24 0 0,-16 25-13 0 0,0-1 1 0 0,-1 1-1 0 0,1 0 0 0 0,0-1 0 0 0,0 1 0 0 0,1 0 0 0 0,-1 1 1 0 0,0-1-1 0 0,1 0 0 0 0,-1 1 0 0 0,1-1 0 0 0,-1 1 1 0 0,1 0-1 0 0,0 0 0 0 0,0 0 0 0 0,-1 0 0 0 0,1 0 0 0 0,0 1 1 0 0,0-1-1 0 0,0 1 0 0 0,0 0 0 0 0,0-1 0 0 0,0 2 0 0 0,0-1 1 0 0,0 0-1 0 0,0 0 0 0 0,-1 1 0 0 0,1 0 0 0 0,0-1 1 0 0,0 1-1 0 0,0 1 13 0 0,6 70-2443 0 0,-10-52-1445 0 0,1-6-5438 0 0,0-9 4285 0 0</inkml:trace>
  <inkml:trace contextRef="#ctx0" brushRef="#br0" timeOffset="3223.996">2136 342 2777 0 0,'0'0'2165'0'0,"0"0"-463"0"0,0 0-79 0 0,0 0 255 0 0,0 0 162 0 0,0 0-122 0 0,0 0-452 0 0,0 0-542 0 0,0 0-379 0 0,0 0-183 0 0,0 0-46 0 0,0 0 3 0 0,0 0 22 0 0,15-6-18 0 0,51-19-49 0 0,22 12 504 0 0,-82 61-462 0 0,-28 23-92 0 0,20-68-218 0 0,1-1 0 0 0,0 0-1 0 0,-1 1 1 0 0,1-1 0 0 0,0 1 0 0 0,0 0 0 0 0,1-1-1 0 0,-1 1 1 0 0,0 0 0 0 0,1-1 0 0 0,0 1 0 0 0,0 0-1 0 0,-1 0 1 0 0,2-1 0 0 0,-1 1 0 0 0,0 0 0 0 0,0 0-1 0 0,1-1 1 0 0,0 1 0 0 0,-1 0 0 0 0,1-1 0 0 0,0 1-1 0 0,0-1 1 0 0,1 1 0 0 0,-1-1 0 0 0,0 1 0 0 0,1-1-1 0 0,0 0 1 0 0,-1 0 0 0 0,1 0 0 0 0,0 0 0 0 0,0 0-1 0 0,0 0 1 0 0,0 0 0 0 0,1-1 0 0 0,-1 1 0 0 0,0-1-1 0 0,1 1 1 0 0,-1-1 0 0 0,1 0 0 0 0,-1 0 0 0 0,1 0-1 0 0,0 0-5 0 0,78 4-409 0 0,-49-10-8341 0 0,-27 2-2111 0 0</inkml:trace>
  <inkml:trace contextRef="#ctx0" brushRef="#br0" timeOffset="3732.005">2485 659 5745 0 0,'0'0'2977'0'0,"0"0"-1693"0"0,0 0-502 0 0,0 0 87 0 0,0 0 86 0 0,0 0-27 0 0,0 0-233 0 0,0 0-271 0 0,0 0-196 0 0,0 0-122 0 0,0 0-68 0 0,0 0-23 0 0,0 0 1 0 0,-13 20-17 0 0,-41 61-1 0 0,37-29-44 0 0,19-43 34 0 0,-1-7 28 0 0,-1 0 0 0 0,1 1 1 0 0,0-1-1 0 0,-1 0 1 0 0,1 0-1 0 0,0 0 0 0 0,0 0 1 0 0,1 0-1 0 0,-1 0 1 0 0,0 0-1 0 0,1 0 0 0 0,-1-1 1 0 0,1 1-1 0 0,-1 0 0 0 0,1-1 1 0 0,0 1-1 0 0,0-1 1 0 0,-1 0-1 0 0,1 0 0 0 0,0 0 1 0 0,0 1-1 0 0,1-2 1 0 0,-1 1-1 0 0,0 0 0 0 0,0 0 1 0 0,0-1-1 0 0,0 1 1 0 0,1-1-1 0 0,-1 0 0 0 0,0 0 1 0 0,1 1-1 0 0,-1-2 1 0 0,0 1-17 0 0,76-13 2196 0 0,-53-3-1821 0 0,0-1-1 0 0,0-1 1 0 0,-2-1-1 0 0,0-1 0 0 0,-2-1 1 0 0,0-1-1 0 0,-1 0 1 0 0,-2-2-1 0 0,0 0 0 0 0,-1-2 1 0 0,-2 0-1 0 0,0 0 1 0 0,-2-1-1 0 0,-1-1 0 0 0,8-27-374 0 0,-16 42-16 0 0,1 0-1 0 0,-1 0 1 0 0,-1-1-1 0 0,-1 0 0 0 0,0 1 1 0 0,0-1-1 0 0,-1 0 0 0 0,-1 0 1 0 0,-1 0-1 0 0,0 0 1 0 0,-2-12 16 0 0,2 20-60 0 0,-1-1 0 0 0,1 1 0 0 0,-1 0 0 0 0,0 0 1 0 0,-1 0-1 0 0,0 0 0 0 0,1 1 0 0 0,-2-1 0 0 0,1 1 1 0 0,-1-1-1 0 0,0 1 0 0 0,0 0 0 0 0,0 1 0 0 0,0-1 1 0 0,-1 1-1 0 0,0 0 0 0 0,0 0 0 0 0,0 0 0 0 0,-1 1 0 0 0,1-1 1 0 0,-1 1-1 0 0,1 1 0 0 0,-1-1 0 0 0,0 1 0 0 0,0 0 1 0 0,-4 0 59 0 0,4 1-53 0 0,-1 0 0 0 0,0 0 1 0 0,1 1-1 0 0,-1 0 0 0 0,1 1 0 0 0,-1-1 1 0 0,1 1-1 0 0,-1 0 0 0 0,1 1 1 0 0,-1 0-1 0 0,1 0 0 0 0,0 0 1 0 0,0 1-1 0 0,0-1 0 0 0,0 2 0 0 0,0-1 1 0 0,1 1-1 0 0,0-1 0 0 0,-1 1 1 0 0,1 1-1 0 0,1-1 0 0 0,-1 1 0 0 0,1 0 1 0 0,-1 0-1 0 0,1 0 0 0 0,-1 4 53 0 0,-5 5-7 0 0,1 1 0 0 0,0 0 0 0 0,1 0 0 0 0,1 0-1 0 0,1 1 1 0 0,0 0 0 0 0,1 0 0 0 0,1 1 0 0 0,-2 13 7 0 0,5-15 7 0 0,1 0 0 0 0,1 1 0 0 0,0-1 0 0 0,1 0 1 0 0,0 0-1 0 0,1 0 0 0 0,1 0 0 0 0,1 0 0 0 0,0-1 1 0 0,1 1-1 0 0,0-1 0 0 0,1-1 0 0 0,0 1 0 0 0,2-1 1 0 0,-1-1-1 0 0,2 0 0 0 0,-1 0 0 0 0,2 0 0 0 0,-1-1 1 0 0,2-1-1 0 0,-1 0 0 0 0,1-1 0 0 0,1 0 0 0 0,0 0 0 0 0,0-2 1 0 0,0 1-1 0 0,1-2 0 0 0,0 0 0 0 0,1 0 0 0 0,-1-2 1 0 0,1 0-1 0 0,0 0 0 0 0,14 1-7 0 0,104-9-497 0 0,-53-40-6163 0 0,-45 12-1896 0 0,-25 21 3850 0 0</inkml:trace>
  <inkml:trace contextRef="#ctx0" brushRef="#br0" timeOffset="4022.937">3367 368 2240 0 0,'0'0'2709'0'0,"0"0"-634"0"0,0 0-272 0 0,0 0 156 0 0,0 0 138 0 0,0 0-170 0 0,0 0-402 0 0,0 0-422 0 0,0 0-286 0 0,0 0-189 0 0,-16 34-146 0 0,-54 106-100 0 0,-6-6 195 0 0,65-115-612 0 0,1-1-1 0 0,0 2 0 0 0,1 0 1 0 0,2 0-1 0 0,0 0 0 0 0,0 1 1 0 0,2 0-1 0 0,-1 9 36 0 0,3-10-521 0 0,0 3-1643 0 0,2-7-9454 0 0,1-16 5882 0 0</inkml:trace>
  <inkml:trace contextRef="#ctx0" brushRef="#br0" timeOffset="4605.491">3080 412 14939 0 0,'0'0'968'0'0,"0"0"-478"0"0,0 0-70 0 0,0 0 211 0 0,0 0 158 0 0,0 0 10 0 0,0 0-125 0 0,0 0-165 0 0,0 0-105 0 0,0 0-39 0 0,0 0-11 0 0,0 0-30 0 0,30 33-21 0 0,96 103-34 0 0,-50-72 75 0 0,60 11-1823 0 0,-127-70-26 0 0,-1-2-2147 0 0,-3-2-2928 0 0,-1-1-2786 0 0</inkml:trace>
  <inkml:trace contextRef="#ctx0" brushRef="#br0" timeOffset="5035.029">3800 457 0 0 0,'0'0'423'0'0,"0"0"913"0"0,0 0 219 0 0,0 0 100 0 0,0 0 45 0 0,0 0-66 0 0,0 0-146 0 0,0 0-162 0 0,0 0-168 0 0,-32 6-153 0 0,-99 24-163 0 0,66 1 301 0 0,60-27-1114 0 0,-1 1 1 0 0,1-1 0 0 0,0 1 0 0 0,1 0 0 0 0,0 0 0 0 0,-1 1 0 0 0,2-1 0 0 0,-1 1 0 0 0,0 0 0 0 0,1 0 0 0 0,0 0-1 0 0,1 0 1 0 0,0 1 0 0 0,-1-1 0 0 0,2 1 0 0 0,-1-1 0 0 0,1 1 0 0 0,0 0 0 0 0,1 0 0 0 0,-1-1 0 0 0,1 1-1 0 0,1 0 1 0 0,-1 0 0 0 0,1-1 0 0 0,0 1 0 0 0,1 0 0 0 0,0-1 0 0 0,0 1 0 0 0,0-1 0 0 0,1 0 0 0 0,-1 1-1 0 0,2-1 1 0 0,-1 0 0 0 0,1-1 0 0 0,-1 1 0 0 0,2-1 0 0 0,-1 0 0 0 0,1 1-30 0 0,1-1 128 0 0,0 0 1 0 0,0-1 0 0 0,1 0-1 0 0,-1 0 1 0 0,1 0 0 0 0,0-1-1 0 0,0 0 1 0 0,1 0 0 0 0,-1-1-1 0 0,0 0 1 0 0,1 0-1 0 0,0-1 1 0 0,-1 0 0 0 0,1 0-1 0 0,0-1 1 0 0,-1 0 0 0 0,1 0-1 0 0,0-1 1 0 0,-1 0 0 0 0,1 0-1 0 0,0-1 1 0 0,-1 1-1 0 0,0-2 1 0 0,1 1 0 0 0,-1-1-1 0 0,0-1 1 0 0,0 1 0 0 0,0-1-1 0 0,-1 0 1 0 0,0 0 0 0 0,1-1-1 0 0,-2 0 1 0 0,1 0-1 0 0,0-1 1 0 0,2-3-129 0 0,6-8 11 0 0,0-1 0 0 0,-2-1 0 0 0,0 0-1 0 0,-1-1 1 0 0,0 0 0 0 0,-2 0 0 0 0,-1-1 0 0 0,0-1-1 0 0,-2 1 1 0 0,0-1 0 0 0,-1 0 0 0 0,-2 0 0 0 0,0-1 0 0 0,-1 1-1 0 0,-1-1 1 0 0,-2 0 0 0 0,0 1 0 0 0,-1-1 0 0 0,-1 1-1 0 0,-2 0 1 0 0,0 0 0 0 0,-1 0 0 0 0,-1 1 0 0 0,-1-1 0 0 0,-1 2-1 0 0,0-1 1 0 0,-6-6-11 0 0,-42-47-666 0 0,55 72 631 0 0,0 0 0 0 0,1 0 0 0 0,-1 1 1 0 0,0-1-1 0 0,0 1 0 0 0,0-1 0 0 0,0 1 0 0 0,0 0 0 0 0,0 0 1 0 0,0 0-1 0 0,-1 0 0 0 0,1 0 0 0 0,0 0 0 0 0,-1 0 0 0 0,1 1 0 0 0,0-1 1 0 0,-1 1-1 0 0,1 0 0 0 0,-1 0 0 0 0,1 0 0 0 0,-1 0 0 0 0,1 0 1 0 0,0 0-1 0 0,-1 1 0 0 0,1-1 0 0 0,-1 1 0 0 0,1 0 0 0 0,0 0 1 0 0,0 0-1 0 0,-1 0 0 0 0,1 0 0 0 0,0 0 0 0 0,0 0 0 0 0,0 1 1 0 0,0-1-1 0 0,0 1 35 0 0,-7 9-35 0 0,1 0 0 0 0,1 0 0 0 0,0 0 0 0 0,0 1 0 0 0,1 1-1 0 0,1-1 1 0 0,0 1 0 0 0,0-1 0 0 0,2 1 0 0 0,-1 1 0 0 0,2-1 0 0 0,0 0 0 0 0,0 1 0 0 0,1-1 0 0 0,1 1 0 0 0,0-1 0 0 0,1 1 0 0 0,1-1 0 0 0,0 1 0 0 0,1-1 0 0 0,2 7 35 0 0,-1-4-55 0 0,1-1 1 0 0,0 1 0 0 0,1-1-1 0 0,1 0 1 0 0,0 0-1 0 0,2-1 1 0 0,-1 0 0 0 0,2-1-1 0 0,-1 0 1 0 0,2 0 0 0 0,0-1-1 0 0,0 0 1 0 0,1-1-1 0 0,1 0 1 0 0,0-1 0 0 0,7 4 54 0 0,93 39-7395 0 0,-88-45 2549 0 0,-7-1-582 0 0</inkml:trace>
  <inkml:trace contextRef="#ctx0" brushRef="#br0" timeOffset="5565.988">4201 464 0 0 0,'0'0'1634'0'0,"0"0"211"0"0,0 0 20 0 0,0 0 113 0 0,0 0 35 0 0,0 0-144 0 0,0 0-276 0 0,0 0-350 0 0,0 0-330 0 0,0 0-228 0 0,0 0-169 0 0,0 0-102 0 0,0 0-49 0 0,-17 30-65 0 0,-50 93-29 0 0,66-122-260 0 0,0 0 1 0 0,-1 0 0 0 0,1 0 0 0 0,0 1-1 0 0,0-1 1 0 0,0 0 0 0 0,0 1-1 0 0,0-1 1 0 0,0 1 0 0 0,0-1 0 0 0,1 1-1 0 0,-1-1 1 0 0,0 1 0 0 0,1 0-1 0 0,0-1 1 0 0,-1 1 0 0 0,1 0-1 0 0,0-1 1 0 0,0 1 0 0 0,-1 0 0 0 0,1 0-1 0 0,1-1 1 0 0,-1 1 0 0 0,0 0-1 0 0,0 0 1 0 0,1-1 0 0 0,-1 1 0 0 0,1 0-1 0 0,-1-1 1 0 0,1 1 0 0 0,0-1-1 0 0,0 2-11 0 0,3 1 78 0 0,-3-1 28 0 0,1-1 1 0 0,0 1-1 0 0,0-1 0 0 0,0 1 1 0 0,1-1-1 0 0,-1 0 0 0 0,0 0 1 0 0,1 0-1 0 0,0 0 1 0 0,-1-1-1 0 0,1 1 0 0 0,0-1 1 0 0,0 1-1 0 0,0-1 0 0 0,0 0 1 0 0,0 0-1 0 0,0 0 1 0 0,0-1-1 0 0,0 1 0 0 0,0-1 1 0 0,0 0-1 0 0,1 1 0 0 0,-1-1 1 0 0,0-1-1 0 0,0 1 1 0 0,0 0-1 0 0,0-1 0 0 0,0 0 1 0 0,0 0-1 0 0,0 0 0 0 0,0 0 1 0 0,0 0-1 0 0,0 0 0 0 0,0-1 1 0 0,0 1-1 0 0,-1-1 1 0 0,1 0-1 0 0,-1 0 0 0 0,1 0 1 0 0,-1 0-1 0 0,0 0 0 0 0,1-2-106 0 0,224-254 1181 0 0,-227 257-1191 0 0,1 0 0 0 0,-1-1 1 0 0,1 1-1 0 0,0 0 0 0 0,-1-1 0 0 0,1 1 1 0 0,0 0-1 0 0,0 0 0 0 0,0 0 0 0 0,0 0 1 0 0,0 0-1 0 0,0 0 0 0 0,0 0 1 0 0,0 0-1 0 0,0 0 0 0 0,1 0 0 0 0,-1 0 1 0 0,0 1-1 0 0,0-1 0 0 0,1 0 0 0 0,-1 1 1 0 0,1-1-1 0 0,-1 1 0 0 0,0 0 1 0 0,1 0-1 0 0,-1-1 0 0 0,1 1 0 0 0,-1 0 1 0 0,1 0-1 0 0,-1 0 0 0 0,1 0 0 0 0,-1 0 1 0 0,0 1-1 0 0,1-1 0 0 0,-1 0 1 0 0,1 1-1 0 0,-1-1 0 0 0,0 1 0 0 0,1-1 1 0 0,-1 1-1 0 0,0 0 0 0 0,1 0 0 0 0,-1-1 1 0 0,0 1-1 0 0,0 0 0 0 0,0 0 1 0 0,0 0-1 0 0,0 0 0 0 0,0 0 0 0 0,0 1 1 0 0,0-1-1 0 0,0 0 0 0 0,-1 0 0 0 0,1 1 1 0 0,0-1-1 0 0,-1 0 0 0 0,1 1 1 0 0,-1-1 9 0 0,2 166-58 0 0,-22 115-479 0 0,5-57 67 0 0,14-202 375 0 0,-2-1-1 0 0,0 1 0 0 0,-2 0 1 0 0,0-1-1 0 0,-2 0 0 0 0,0 0 1 0 0,-2 0-1 0 0,-4 8 96 0 0,11-27 23 0 0,1 0 1 0 0,-1 0-1 0 0,0 0 1 0 0,0-1-1 0 0,-1 1 0 0 0,1 0 1 0 0,0-1-1 0 0,-1 0 1 0 0,1 1-1 0 0,-1-1 0 0 0,0 0 1 0 0,0 0-1 0 0,0 0 1 0 0,0-1-1 0 0,0 1 1 0 0,0-1-1 0 0,-1 0 0 0 0,1 0 1 0 0,0 0-1 0 0,-1 0 1 0 0,1 0-1 0 0,0-1 0 0 0,-1 0 1 0 0,1 1-1 0 0,-1-1 1 0 0,1-1-1 0 0,-1 1 0 0 0,1 0 1 0 0,0-1-1 0 0,-1 0 1 0 0,1 1-1 0 0,0-1 1 0 0,-1-1-1 0 0,1 1 0 0 0,0 0 1 0 0,0-1-1 0 0,0 0 1 0 0,0 1-1 0 0,0-1 0 0 0,0-1 1 0 0,1 1-1 0 0,-1 0 1 0 0,-2-3-24 0 0,0-8 4 0 0,0 0-1 0 0,0-1 1 0 0,1 1 0 0 0,1-1 0 0 0,1 0 0 0 0,0 0 0 0 0,0 0 0 0 0,1 0 0 0 0,1-1-1 0 0,1 1 1 0 0,0 0 0 0 0,0 0 0 0 0,2 0 0 0 0,-1 0 0 0 0,2 0 0 0 0,0 1-1 0 0,1-1 1 0 0,0 1 0 0 0,1 0 0 0 0,5-8-4 0 0,0 0-34 0 0,1 2-1 0 0,0-1 1 0 0,2 1-1 0 0,0 1 1 0 0,1 1-1 0 0,1 0 1 0 0,0 1-1 0 0,2 0 1 0 0,-1 2-1 0 0,2 0 1 0 0,0 1-1 0 0,9-4 35 0 0,96-24-6918 0 0,-112 41 662 0 0,-4 0-2450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12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1 873 320 0 0,'0'0'2417'0'0,"0"0"-782"0"0,0 0-462 0 0,0 0 63 0 0,0 0 225 0 0,0 0 111 0 0,0 0-149 0 0,0 0-315 0 0,0 0-254 0 0,0 0-155 0 0,0 0-30 0 0,6 0 13 0 0,250-33 5275 0 0,-124 22-6196 0 0,-127 7-2099 0 0,-5-2-7704 0 0,0 4 6079 0 0,0-1-661 0 0</inkml:trace>
  <inkml:trace contextRef="#ctx0" brushRef="#br0" timeOffset="586.482">185 645 7730 0 0,'0'0'1967'0'0,"0"0"-556"0"0,0 0-238 0 0,0 0 184 0 0,0 0 170 0 0,0 0-70 0 0,0 0-250 0 0,0 0-308 0 0,0 0-254 0 0,0 0-154 0 0,4 34-117 0 0,15 105-90 0 0,5 44 417 0 0,-23-177-1136 0 0,-1 30-1105 0 0,-2-26-2359 0 0,-3-2-3684 0 0,2-4-183 0 0</inkml:trace>
  <inkml:trace contextRef="#ctx0" brushRef="#br0" timeOffset="5338.545">500 442 64 0 0,'0'0'1664'0'0,"0"0"-382"0"0,0 0-179 0 0,0 0 137 0 0,0 0 214 0 0,0 0 98 0 0,0 0-117 0 0,0 0-183 0 0,0 0-162 0 0,0 0-122 0 0,0 0-102 0 0,22-9-57 0 0,73-29-17 0 0,124-18 2690 0 0,-89 49-2860 0 0,-130 7-617 0 0,1 0 0 0 0,0 0 0 0 0,0 0 1 0 0,-1 0-1 0 0,1 0 0 0 0,0 0 0 0 0,-1 0 0 0 0,1 0 1 0 0,0 0-1 0 0,0 0 0 0 0,-1 1 0 0 0,1-1 0 0 0,0 0 1 0 0,-1 0-1 0 0,1 1 0 0 0,0-1 0 0 0,-1 1 0 0 0,1-1 1 0 0,-1 0-1 0 0,1 1 0 0 0,-1-1 0 0 0,1 1 0 0 0,-1-1 1 0 0,1 1-1 0 0,-1 0 0 0 0,1-1 0 0 0,-1 1 0 0 0,0-1 0 0 0,1 1 1 0 0,-1 0-1 0 0,0-1 0 0 0,1 1 0 0 0,-1 0 0 0 0,0-1 1 0 0,0 1-1 0 0,0 0 0 0 0,0 0 0 0 0,0-1 0 0 0,0 1 1 0 0,0 0-1 0 0,0 0 0 0 0,0-1 0 0 0,0 1 0 0 0,0 0 1 0 0,0-1-1 0 0,0 1 0 0 0,0 0 0 0 0,-1-1 0 0 0,1 1 1 0 0,0 0-1 0 0,-1-1 0 0 0,1 1 0 0 0,0 0 0 0 0,-1 0-5 0 0,-20 34 265 0 0,-68 50-62 0 0,55-53-133 0 0,23-23-56 0 0,-1 1-1 0 0,2 1 1 0 0,-1 0-1 0 0,2 0 1 0 0,-1 1 0 0 0,1 0-1 0 0,1 1 1 0 0,-4 9-14 0 0,10-19 4 0 0,0 0 1 0 0,1 1 0 0 0,0-1-1 0 0,0 1 1 0 0,0 0-1 0 0,0-1 1 0 0,1 1-1 0 0,-1 0 1 0 0,1 0 0 0 0,0-1-1 0 0,0 1 1 0 0,0 0-1 0 0,1 0 1 0 0,-1-1 0 0 0,1 1-1 0 0,0 0 1 0 0,0-1-1 0 0,0 1 1 0 0,0 0 0 0 0,1-1-1 0 0,0 0 1 0 0,-1 1-1 0 0,1-1 1 0 0,1 0 0 0 0,-1 0-1 0 0,0 0 1 0 0,1 0-1 0 0,-1 0 1 0 0,1-1-1 0 0,0 1 1 0 0,2 1-5 0 0,3 1-24 0 0,0-1-1 0 0,0 0 1 0 0,0 0-1 0 0,0 0 1 0 0,0-1 0 0 0,1-1-1 0 0,-1 1 1 0 0,1-2-1 0 0,-1 1 1 0 0,1-1-1 0 0,0 0 1 0 0,9-1 24 0 0,-12 0-143 0 0,28-2-1979 0 0,-14-6-2686 0 0,-14 4-420 0 0,0 4-2922 0 0</inkml:trace>
  <inkml:trace contextRef="#ctx0" brushRef="#br0" timeOffset="5946.89">1037 785 960 0 0,'0'0'2502'0'0,"0"0"-485"0"0,0 0-186 0 0,0 0 144 0 0,0 0 125 0 0,0 0-107 0 0,0 0-340 0 0,0 0-349 0 0,0 0-269 0 0,0 0-196 0 0,0 0-125 0 0,0 0-106 0 0,0 0-95 0 0,21-28-59 0 0,67-90-64 0 0,-6 2 716 0 0,-54 71-786 0 0,40-43 11 0 0,-57 143-985 0 0,-11-37 638 0 0,-1-12-5 0 0,0 0 0 0 0,1 0 0 0 0,0 0-1 0 0,0 0 1 0 0,0 0 0 0 0,0 0-1 0 0,1 0 1 0 0,0 0 0 0 0,1 0 0 0 0,-1-1-1 0 0,1 1 1 0 0,0 0 0 0 0,0-1-1 0 0,1 1 1 0 0,0-1 0 0 0,0 0 0 0 0,0 0-1 0 0,1 0 1 0 0,-1 0 0 0 0,1 0 0 0 0,1-1 21 0 0,-3-3 9 0 0,1 0 1 0 0,0 0 0 0 0,0 0-1 0 0,0 0 1 0 0,0-1 0 0 0,0 1-1 0 0,0-1 1 0 0,0 0 0 0 0,0 0-1 0 0,0 0 1 0 0,0-1 0 0 0,0 1-1 0 0,0 0 1 0 0,0-1 0 0 0,0 0-1 0 0,0 0 1 0 0,0 0 0 0 0,0 0-1 0 0,-1-1 1 0 0,1 1 0 0 0,0 0-1 0 0,-1-1 1 0 0,1 0 0 0 0,0-1-10 0 0,126-131 368 0 0,-19 20-283 0 0,-110 146-162 0 0,-17 33 217 0 0,13-53-150 0 0,0 0-1 0 0,1 0 1 0 0,0 1 0 0 0,1-1 0 0 0,0 1 0 0 0,1 0 0 0 0,0-1 0 0 0,1 1 0 0 0,1 0 0 0 0,0-1 0 0 0,1 7 10 0 0,0-14-100 0 0,1 0 0 0 0,-1 0 0 0 0,1-1 1 0 0,0 1-1 0 0,0-1 0 0 0,1 1 0 0 0,0-1 0 0 0,-1 0 0 0 0,1 0 0 0 0,0 0 0 0 0,1-1 1 0 0,-1 0-1 0 0,1 0 0 0 0,-1 0 0 0 0,6 3 100 0 0,9 1-4053 0 0,-1-4-3571 0 0,-11-3-1367 0 0</inkml:trace>
  <inkml:trace contextRef="#ctx0" brushRef="#br0" timeOffset="6331.038">750 906 0 0 0,'0'0'2563'0'0,"0"0"-465"0"0,0 0-204 0 0,0 0 53 0 0,0 0 35 0 0,0 0-161 0 0,32 6-271 0 0,101 20-259 0 0,40-17 1502 0 0,309-42 379 0 0,-259 5-2340 0 0,-140 17-3042 0 0,0 1-5224 0 0,-70 8 1287 0 0,-7 1-5 0 0</inkml:trace>
  <inkml:trace contextRef="#ctx0" brushRef="#br0" timeOffset="6966.444">1125 1182 3977 0 0,'0'0'1009'0'0,"0"0"-204"0"0,0 0 168 0 0,0 0 286 0 0,0 0 175 0 0,0 0-121 0 0,0 0-300 0 0,0 0-307 0 0,0 0-244 0 0,0 0-173 0 0,-15 35-115 0 0,-48 109-82 0 0,16-43-44 0 0,-33 27-56 0 0,105-162 2874 0 0,36-39-1916 0 0,-57 69-896 0 0,100-117 774 0 0,4 5 0 0 0,16-5-828 0 0,-67 82 103 0 0,-56 41-110 0 0,0-1 1 0 0,1 0-1 0 0,-1 1 1 0 0,0-1 0 0 0,0 1-1 0 0,0 0 1 0 0,0-1-1 0 0,0 1 1 0 0,0 0-1 0 0,-1-1 1 0 0,1 1 0 0 0,0 0-1 0 0,-1 0 1 0 0,1 0-1 0 0,-1 0 1 0 0,0 0-1 0 0,0-1 1 0 0,0 1 0 0 0,0 0-1 0 0,0 0 1 0 0,0 0-1 0 0,0 0 1 0 0,0 0-1 0 0,-1 0 1 0 0,1 0 0 0 0,-1 1 6 0 0,1 4 3 0 0,0-5-2 0 0,-1 19-1 0 0,1 1-1 0 0,1 0 1 0 0,1-1-1 0 0,1 0 0 0 0,0 1 1 0 0,2-1-1 0 0,2 3 1 0 0,33 92-323 0 0,-34-80 431 0 0,-8-36-42 0 0,-1 0-1 0 0,1 0 1 0 0,0 0-1 0 0,0 0 1 0 0,-1-1-1 0 0,1 1 0 0 0,0-1 1 0 0,0 1-1 0 0,0-1 1 0 0,0 0-1 0 0,0 0 1 0 0,0 0-1 0 0,0 0 1 0 0,0 0-1 0 0,0-1 0 0 0,0 1 1 0 0,0 0-1 0 0,1-1 1 0 0,-1 1-1 0 0,0-1 1 0 0,1 0-1 0 0,0 0 0 0 0,-1 1 1 0 0,1-1-1 0 0,0 0 1 0 0,-1-1-66 0 0,-12-13 251 0 0,-190-101-275 0 0,145 85-1252 0 0,17 17-5889 0 0,31 14-251 0 0</inkml:trace>
  <inkml:trace contextRef="#ctx0" brushRef="#br0" timeOffset="7852.301">2239 799 0 0 0,'0'0'1226'0'0,"0"0"202"0"0,0 0-25 0 0,0 0 96 0 0,0 0 124 0 0,0 0-53 0 0,0 0-270 0 0,0 0-292 0 0,0 0-253 0 0,0 0-215 0 0,0 0-140 0 0,0 0-141 0 0,0 0-97 0 0,-24 26-44 0 0,-74 81-38 0 0,64-52 22 0 0,32-44-76 0 0,0-7-6 0 0,0 0 0 0 0,1 1 0 0 0,-1-1-1 0 0,1 0 1 0 0,0 0 0 0 0,0 1 0 0 0,0-1 0 0 0,1 1 0 0 0,0-1 0 0 0,0 1 0 0 0,0-1 0 0 0,0 1-1 0 0,0-1 1 0 0,1 0 0 0 0,0 1 0 0 0,0-1 0 0 0,0 0 0 0 0,1 1 0 0 0,-1-1 0 0 0,1 0 0 0 0,0 0-1 0 0,0 0 1 0 0,1 0 0 0 0,-1-1 0 0 0,1 1 0 0 0,0-1 0 0 0,0 1 0 0 0,0-1 0 0 0,0 0 0 0 0,0 0-1 0 0,1 0 1 0 0,-1-1 0 0 0,1 1 0 0 0,0-1 0 0 0,3 2-20 0 0,5-3 231 0 0,1 0 0 0 0,-1-1-1 0 0,1-1 1 0 0,-1 0 0 0 0,1 0 0 0 0,-1-1-1 0 0,1-1 1 0 0,-1 0 0 0 0,0 0 0 0 0,0-2-1 0 0,-1 1 1 0 0,1-1 0 0 0,-1-1 0 0 0,0 0 0 0 0,0-1-1 0 0,-1 0 1 0 0,0-1 0 0 0,0 1 0 0 0,-1-2-1 0 0,0 0 1 0 0,0 0 0 0 0,-1 0 0 0 0,0-1-1 0 0,-1 0 1 0 0,0-1 0 0 0,0 0 0 0 0,2-6-231 0 0,0 3-1 0 0,-1 0 0 0 0,0 0 0 0 0,-1-1 0 0 0,0 0 1 0 0,-1 0-1 0 0,-1-1 0 0 0,0 1 0 0 0,-2-1 0 0 0,1 0 1 0 0,-2-1-1 0 0,0 1 0 0 0,-1 0 0 0 0,-1 0 0 0 0,0-1 1 0 0,-1 1-1 0 0,-1 0 0 0 0,-1-1 0 0 0,0 1 0 0 0,-1 1 0 0 0,0-1 1 0 0,-2 0-1 0 0,1 1 0 0 0,-6-8 1 0 0,9 16-94 0 0,-1 1 1 0 0,0 0-1 0 0,0 0 1 0 0,-1 0-1 0 0,1 0 0 0 0,-1 0 1 0 0,0 1-1 0 0,-1-1 1 0 0,0 1-1 0 0,1 1 0 0 0,-1-1 1 0 0,-1 0-1 0 0,1 1 1 0 0,-1 0-1 0 0,0 1 1 0 0,0-1-1 0 0,0 1 0 0 0,0 0 1 0 0,0 0-1 0 0,-1 1 1 0 0,1 0-1 0 0,-5-1 94 0 0,7 5-36 0 0,-1 1-1 0 0,1-1 1 0 0,0 1 0 0 0,0 0 0 0 0,0 0-1 0 0,0 0 1 0 0,0 1 0 0 0,0-1 0 0 0,1 1-1 0 0,0 0 1 0 0,0 0 0 0 0,0 0 0 0 0,0 0-1 0 0,1 1 1 0 0,-1-1 0 0 0,1 1 0 0 0,0 0-1 0 0,1-1 1 0 0,-1 1 0 0 0,1 0 0 0 0,0 0-1 0 0,0 0 1 0 0,0 0 0 0 0,1 0 0 0 0,0 0-1 0 0,0 0 1 0 0,0 2 36 0 0,-1 4 48 0 0,0 1 1 0 0,1 0-1 0 0,0-1 1 0 0,1 1-1 0 0,1 0 0 0 0,0-1 1 0 0,0 1-1 0 0,1-1 1 0 0,0 0-1 0 0,1 0 0 0 0,0 0 1 0 0,1 0-1 0 0,0-1 1 0 0,1 0-49 0 0,12 14 127 0 0,1-2 0 0 0,1 0 1 0 0,1-1-1 0 0,1-1 1 0 0,1-1-1 0 0,1-1 0 0 0,0-2 1 0 0,1 0-1 0 0,1-1 1 0 0,0-2-1 0 0,12 5-127 0 0,-3-7-252 0 0,-37-29-5565 0 0,-10 4-3602 0 0,9 10 5459 0 0</inkml:trace>
  <inkml:trace contextRef="#ctx0" brushRef="#br0" timeOffset="8268.161">2140 181 0 0 0,'0'0'1300'0'0,"0"0"281"0"0,0 0-18 0 0,0 0-2 0 0,0 0 52 0 0,0 0-9 0 0,0 0-106 0 0,0 0-159 0 0,0 0-185 0 0,0 0-172 0 0,0 0-140 0 0,0 0-93 0 0,0 0-59 0 0,23 4-58 0 0,116 18 372 0 0,4-8 1476 0 0,-158-29-1879 0 0,-121-95-291 0 0,135 108-335 0 0,-3-2-73 0 0,0-1 1 0 0,0 0 0 0 0,1 0-1 0 0,0 0 1 0 0,0 0 0 0 0,0 0-1 0 0,1 0 1 0 0,-1-1 0 0 0,1 1-1 0 0,1-1 1 0 0,-1 0 0 0 0,1 1-1 0 0,0-1 1 0 0,0-2 97 0 0,27-3-8066 0 0,-23 10 4732 0 0,5 1-5381 0 0</inkml:trace>
  <inkml:trace contextRef="#ctx0" brushRef="#br0" timeOffset="8788.289">2782 649 4657 0 0,'0'0'1615'0'0,"0"0"-205"0"0,0 0 194 0 0,0 0 188 0 0,0 0-75 0 0,0 0-352 0 0,0 0-444 0 0,0 0-307 0 0,0 0-142 0 0,0 0-75 0 0,0 0-55 0 0,0 0-52 0 0,-1 4-49 0 0,-7 17 1087 0 0,26-35-415 0 0,1-8-371 0 0,-19 21-336 0 0,0 1 26 0 0,0 0-11 0 0,0 0-30 0 0,-49 33 330 0 0,66-25-1920 0 0,20-18-3525 0 0,-28 6 709 0 0,5 0-6702 0 0</inkml:trace>
  <inkml:trace contextRef="#ctx0" brushRef="#br0" timeOffset="9466.146">3217 225 0 0 0,'0'0'1588'0'0,"0"0"297"0"0,0 0 155 0 0,0 0-55 0 0,0 0-250 0 0,0 0-283 0 0,0 0-221 0 0,0 0-156 0 0,0 0-131 0 0,0 0-20 0 0,0 0-41 0 0,-16-10-60 0 0,-70-42 677 0 0,81 48-1256 0 0,0 1 1 0 0,-1 1-1 0 0,0-1 0 0 0,1 1 0 0 0,-1 0 1 0 0,0 0-1 0 0,0 1 0 0 0,0-1 0 0 0,0 1 1 0 0,-1 1-1 0 0,1-1 0 0 0,0 1 0 0 0,0 0 1 0 0,-5 1-245 0 0,9 1-2 0 0,-1 1 1 0 0,1-1 0 0 0,0 1-1 0 0,0 0 1 0 0,1-1 0 0 0,-1 1 0 0 0,0 0-1 0 0,1 0 1 0 0,0 0 0 0 0,0 0-1 0 0,0 0 1 0 0,0 0 0 0 0,0 1 0 0 0,1-1-1 0 0,-1 0 1 0 0,1 0 0 0 0,0 1-1 0 0,0-1 1 0 0,0 0 0 0 0,0 0 0 0 0,0 1-1 0 0,1-1 1 0 0,0 1 1 0 0,-1 8-1 0 0,41 156 74 0 0,114 360 462 0 0,-144-478-469 0 0,-2 2-1 0 0,-3-1 1 0 0,-2 1 0 0 0,-2 0-1 0 0,-4 40-65 0 0,2-83 8 0 0,-1-1 1 0 0,0 1-1 0 0,0 0 0 0 0,-1 0 1 0 0,0-1-1 0 0,0 1 0 0 0,-1-1 1 0 0,0 0-1 0 0,-1 1 0 0 0,0-1 1 0 0,0-1-1 0 0,-1 1 0 0 0,1-1 0 0 0,-2 0 1 0 0,1 0-1 0 0,-1 0 0 0 0,0-1 1 0 0,0 1-1 0 0,-1-2 0 0 0,0 1 1 0 0,0-1-1 0 0,0 0 0 0 0,-1 0 1 0 0,0-1-1 0 0,0 0 0 0 0,0 0 1 0 0,0-1-1 0 0,0 0 0 0 0,-1-1 0 0 0,0 1-7 0 0,1-3-9 0 0,4 0-11 0 0,0 0 0 0 0,0 1-1 0 0,0-1 1 0 0,0 0-1 0 0,0-1 1 0 0,0 1-1 0 0,0-1 1 0 0,0 0 0 0 0,0 0-1 0 0,0 0 1 0 0,0-1-1 0 0,1 1 1 0 0,-1-1 0 0 0,0 0-1 0 0,1 0 1 0 0,-1 0-1 0 0,1 0 1 0 0,0-1-1 0 0,-1 0 20 0 0,-43-60-2421 0 0,27 15-7892 0 0,16 38 784 0 0</inkml:trace>
  <inkml:trace contextRef="#ctx0" brushRef="#br0" timeOffset="10505.607">3449 689 0 0 0,'0'0'725'0'0,"0"0"552"0"0,0 0 315 0 0,0 0-2 0 0,0 0-137 0 0,0 0-172 0 0,0 0-193 0 0,0 0-137 0 0,0 0-123 0 0,0 0-111 0 0,0 0-114 0 0,10 28-103 0 0,30 86-85 0 0,-4 45 920 0 0,-30-70 28 0 0,-6-89-836 0 0,0 0 140 0 0,0 0 61 0 0,-2-23 1130 0 0,-1-153-285 0 0,8 152-1503 0 0,0-1 0 0 0,2 2 1 0 0,1-1-1 0 0,0 1 0 0 0,13-22-70 0 0,-18 37 11 0 0,1 0 1 0 0,0 0-1 0 0,1 1 1 0 0,0 0-1 0 0,0 0 1 0 0,1 0-1 0 0,-1 0 0 0 0,2 1 1 0 0,-1 0-1 0 0,1 0 1 0 0,0 1-1 0 0,0-1 1 0 0,0 2-1 0 0,5-3-11 0 0,-9 6-20 0 0,0 1-1 0 0,0 0 1 0 0,0 0-1 0 0,0 0 1 0 0,0 1 0 0 0,0-1-1 0 0,0 1 1 0 0,0 0-1 0 0,0 0 1 0 0,-1-1 0 0 0,1 2-1 0 0,0-1 1 0 0,0 0-1 0 0,-1 1 1 0 0,1-1 0 0 0,-1 1-1 0 0,1 0 1 0 0,-1 0-1 0 0,0 0 1 0 0,0 0 0 0 0,0 0-1 0 0,0 0 1 0 0,0 1-1 0 0,0-1 1 0 0,0 0 0 0 0,-1 1-1 0 0,1 0 1 0 0,-1-1-1 0 0,0 1 1 0 0,0 0 0 0 0,0 0-1 0 0,0 0 1 0 0,0 0-1 0 0,0 2 21 0 0,3 5-112 0 0,-2-7-270 0 0,19 34-56 0 0,-11-26-3126 0 0,2 0-4882 0 0,-8-7 500 0 0</inkml:trace>
  <inkml:trace contextRef="#ctx0" brushRef="#br0" timeOffset="11025.785">3454 391 3945 0 0,'0'0'1752'0'0,"0"0"-153"0"0,0 0 132 0 0,0 0 132 0 0,0 0-57 0 0,0 0-268 0 0,0 0-319 0 0,32 0-242 0 0,97 0-191 0 0,76-4 1556 0 0,-219 5-2283 0 0,1-1 1 0 0,-1-1 0 0 0,1 0 0 0 0,-1-1 0 0 0,1-1 0 0 0,0 0 0 0 0,0 0 0 0 0,0-2 0 0 0,0 1 0 0 0,1-2 0 0 0,0 1 0 0 0,0-2 0 0 0,0 0 0 0 0,1 0 0 0 0,0-1 0 0 0,0 0 0 0 0,1-1 0 0 0,0 0-1 0 0,0-1 1 0 0,-5-7-60 0 0,14 14-44 0 0,-1 0 0 0 0,0 0-1 0 0,1 0 1 0 0,0 0 0 0 0,0-1 0 0 0,0 1-1 0 0,0 0 1 0 0,1-1 0 0 0,-1 1-1 0 0,1-1 1 0 0,0 1 0 0 0,-1 0-1 0 0,2-1 1 0 0,-1 1 0 0 0,0-1-1 0 0,1 1 1 0 0,0 0 0 0 0,-1-1-1 0 0,2 0 45 0 0,26-28-4621 0 0,-16 25-1266 0 0,-5 3-3519 0 0</inkml:trace>
  <inkml:trace contextRef="#ctx0" brushRef="#br0" timeOffset="11590.676">4113 711 2737 0 0,'0'0'1788'0'0,"0"0"-198"0"0,0 0 18 0 0,0 0 139 0 0,0 0-32 0 0,0 0-277 0 0,0 0-415 0 0,0 0-362 0 0,0 0-244 0 0,0 0-140 0 0,0 0-71 0 0,0 0-30 0 0,0 0-22 0 0,-16 11-24 0 0,-51 33-39 0 0,63-41-84 0 0,0 0 1 0 0,0 0-1 0 0,1 0 1 0 0,-1 1-1 0 0,1-1 1 0 0,0 1-1 0 0,0 0 1 0 0,0 0-1 0 0,0 0 0 0 0,0 0 1 0 0,1 0-1 0 0,0 0 1 0 0,0 1-1 0 0,0-1 1 0 0,-1 6-8 0 0,-1 2 1 0 0,3-10-10 0 0,0 0 0 0 0,0 1-1 0 0,0-1 1 0 0,0 0-1 0 0,1 1 1 0 0,-1-1-1 0 0,0 1 1 0 0,1-1 0 0 0,0 1-1 0 0,0 0 1 0 0,0-1-1 0 0,0 1 1 0 0,0-1-1 0 0,0 1 1 0 0,1-1 0 0 0,-1 1-1 0 0,1-1 1 0 0,0 1-1 0 0,-1-1 1 0 0,1 1-1 0 0,0-1 1 0 0,1 0 0 0 0,-1 0-1 0 0,0 1 1 0 0,1-1-1 0 0,-1 0 1 0 0,1 0 0 0 0,-1 0-1 0 0,1-1 1 0 0,1 2 9 0 0,2-1 131 0 0,0-2 0 0 0,-1 1 0 0 0,1 0 1 0 0,0-1-1 0 0,0 0 0 0 0,0 0 0 0 0,-1 0 0 0 0,1 0 1 0 0,0-1-1 0 0,0 0 0 0 0,-1 0 0 0 0,1 0 1 0 0,-1-1-1 0 0,1 1 0 0 0,-1-1 0 0 0,1 0 1 0 0,-1-1-1 0 0,0 1 0 0 0,0-1 0 0 0,0 1 0 0 0,0-1 1 0 0,-1-1-1 0 0,1 1 0 0 0,-1 0 0 0 0,1-2-131 0 0,72-100 1785 0 0,-66 86-1679 0 0,-1-2-1 0 0,-1 1 1 0 0,0-1 0 0 0,-2 0 0 0 0,-1-1-1 0 0,0 0 1 0 0,-1 1 0 0 0,-2-1 0 0 0,0-1-1 0 0,-2-15-105 0 0,1 29-17 0 0,0 0-1 0 0,-1 1 0 0 0,-1-1 0 0 0,1 0 0 0 0,-1 0 0 0 0,-1 1 1 0 0,0-1-1 0 0,0 1 0 0 0,0-1 0 0 0,-1 1 0 0 0,0 0 1 0 0,-1 0-1 0 0,0 0 0 0 0,0 0 0 0 0,-1 1 0 0 0,0-1 1 0 0,0 1-1 0 0,-1 1 0 0 0,0-1 0 0 0,-5-4 18 0 0,9 9-24 0 0,0 1 0 0 0,0-1-1 0 0,0 1 1 0 0,0 0 0 0 0,-1 0-1 0 0,1 0 1 0 0,0 0 0 0 0,-1 0-1 0 0,1 0 1 0 0,0 0 0 0 0,-1 1-1 0 0,1 0 1 0 0,-1-1 0 0 0,0 1-1 0 0,1 0 1 0 0,-1 0 0 0 0,1 0-1 0 0,-1 0 1 0 0,1 1 0 0 0,-1-1-1 0 0,1 1 1 0 0,-1-1 0 0 0,1 1-1 0 0,0 0 1 0 0,-1 0 0 0 0,1 0-1 0 0,0 0 1 0 0,0 1 0 0 0,-1-1-1 0 0,1 1 1 0 0,0-1 0 0 0,0 1-1 0 0,1-1 1 0 0,-1 1 0 0 0,0 0 0 0 0,1 0-1 0 0,-1 0 1 0 0,1 0 0 0 0,-1 1 24 0 0,-44 94-232 0 0,42-82 232 0 0,1 1-1 0 0,1 0 1 0 0,1-1-1 0 0,0 1 1 0 0,1 0-1 0 0,0 0 1 0 0,2 0 0 0 0,0 0-1 0 0,0-1 1 0 0,2 1-1 0 0,0-1 1 0 0,1 0-1 0 0,0 0 1 0 0,1 0 0 0 0,1 0-1 0 0,0-1 1 0 0,1 0-1 0 0,0-1 1 0 0,5 6 0 0 0,-6-10-19 0 0,0 1 0 0 0,0-1-1 0 0,0-1 1 0 0,1 1 0 0 0,1-1 0 0 0,-1-1 0 0 0,1 0 0 0 0,0 0 0 0 0,1 0-1 0 0,0-1 1 0 0,0-1 0 0 0,0 0 0 0 0,1 0 0 0 0,0-1 0 0 0,0 0-1 0 0,0-1 1 0 0,0 0 0 0 0,0-1 0 0 0,11 1 19 0 0,14-12-3323 0 0,-16-8-5197 0 0,-14 10 560 0 0</inkml:trace>
  <inkml:trace contextRef="#ctx0" brushRef="#br0" timeOffset="11888.94">4577 575 6857 0 0,'0'0'2081'0'0,"0"0"-221"0"0,0 0 101 0 0,0 0 87 0 0,0 0-166 0 0,0 0-415 0 0,0 0-480 0 0,-23 32-336 0 0,-70 103-213 0 0,12-4 369 0 0,78-123-928 0 0,-1 0 0 0 0,1 0-1 0 0,0 0 1 0 0,0 1 0 0 0,1-1 0 0 0,0 1-1 0 0,1 0 1 0 0,0-1 0 0 0,0 1 0 0 0,1 0-1 0 0,0-1 1 0 0,1 8 121 0 0,3-12-1715 0 0,6-3-7699 0 0,-8-1 6088 0 0,0 0-1803 0 0</inkml:trace>
  <inkml:trace contextRef="#ctx0" brushRef="#br0" timeOffset="12141.136">4319 590 12667 0 0,'0'0'1883'0'0,"0"0"-644"0"0,0 0-224 0 0,0 0-57 0 0,0 0-72 0 0,0 0-157 0 0,0 0-179 0 0,0 0-103 0 0,0 0-75 0 0,0 0-25 0 0,0 0-11 0 0,0 0-32 0 0,0 0-22 0 0,27 21-64 0 0,84 67-69 0 0,42 12-414 0 0,-104-80-2094 0 0,-28-15-2819 0 0,-1-1-5499 0 0,-14-3 6774 0 0</inkml:trace>
  <inkml:trace contextRef="#ctx0" brushRef="#br0" timeOffset="12490.642">4798 674 1256 0 0,'0'0'1922'0'0,"0"0"-128"0"0,0 0 78 0 0,0 0 35 0 0,0 0-181 0 0,0 0-315 0 0,0 0-376 0 0,0 0-335 0 0,0 0-257 0 0,0 0-167 0 0,0 0-122 0 0,0 0-67 0 0,-21 27-42 0 0,-64 81-66 0 0,60-58-87 0 0,25-43 59 0 0,0-5 43 0 0,0 1 1 0 0,-1-1-1 0 0,1 1 1 0 0,0-1 0 0 0,0 1-1 0 0,0-1 1 0 0,1 1-1 0 0,-1-1 1 0 0,0 0-1 0 0,1 1 1 0 0,0-1 0 0 0,0 1-1 0 0,-1-1 1 0 0,1 0-1 0 0,1 0 1 0 0,-1 1-1 0 0,0-1 1 0 0,0 0-1 0 0,1 0 1 0 0,-1 0 0 0 0,1 0-1 0 0,0-1 1 0 0,0 1-1 0 0,0 0 1 0 0,-1-1-1 0 0,1 1 1 0 0,1-1 0 0 0,-1 1-1 0 0,0-1 1 0 0,0 0-1 0 0,0 0 1 0 0,1 0-1 0 0,-1 0 1 0 0,0-1-1 0 0,1 1 1 0 0,-1-1 0 0 0,1 1-1 0 0,-1-1 1 0 0,3 0 5 0 0,3 0 176 0 0,1 0 1 0 0,-1 0-1 0 0,1-1 1 0 0,-1 0 0 0 0,0 0-1 0 0,1-1 1 0 0,-1 0-1 0 0,0-1 1 0 0,0 0 0 0 0,-1 0-1 0 0,1 0 1 0 0,0-1-1 0 0,-1 0 1 0 0,0-1-1 0 0,0 0 1 0 0,0 0 0 0 0,-1 0-1 0 0,0-1 1 0 0,0 0-1 0 0,0 0 1 0 0,-1-1-1 0 0,1 0-176 0 0,11-15 479 0 0,-1 0 0 0 0,-1-2 0 0 0,-1 0 0 0 0,-1 0 0 0 0,-1-1 0 0 0,0-5-479 0 0,5-9 147 0 0,-8 22-171 0 0,-1 0-1 0 0,-1 0 1 0 0,0-1-1 0 0,-2 0 1 0 0,0 0-1 0 0,-1-1 1 0 0,0 1-1 0 0,-2-1 1 0 0,0 0-1 0 0,-1 1 1 0 0,-1-13 24 0 0,-1 26-39 0 0,0 1 1 0 0,0 0-1 0 0,0 0 1 0 0,0-1-1 0 0,0 1 0 0 0,-1 0 1 0 0,0 0-1 0 0,0 1 1 0 0,0-1-1 0 0,0 0 1 0 0,-1 1-1 0 0,0-1 1 0 0,1 1-1 0 0,-1 0 0 0 0,0-1 1 0 0,0 1-1 0 0,-1 1 1 0 0,1-1-1 0 0,-1 1 1 0 0,1-1-1 0 0,-1 1 0 0 0,0 0 1 0 0,0 0-1 0 0,0 0 1 0 0,0 1-1 0 0,0 0 1 0 0,0 0-1 0 0,-1 0 1 0 0,1 0-1 0 0,0 0 0 0 0,0 1 1 0 0,-1 0-1 0 0,1 0 1 0 0,-1 0-1 0 0,1 0 1 0 0,0 1-1 0 0,0-1 0 0 0,-1 1 1 0 0,1 0-1 0 0,0 1 1 0 0,0-1-1 0 0,0 1 1 0 0,0 0-1 0 0,0 0 1 0 0,0 0-1 0 0,1 0 0 0 0,-2 1 39 0 0,-4 4-94 0 0,0-1 0 0 0,1 1 0 0 0,0 1 0 0 0,0-1 0 0 0,0 1 0 0 0,1 1 0 0 0,0 0 0 0 0,1 0 0 0 0,0 0 0 0 0,0 0 0 0 0,1 1 0 0 0,0 0 0 0 0,1 0 0 0 0,0 1 0 0 0,0-1 0 0 0,1 1 0 0 0,1 0 0 0 0,0 0 0 0 0,0 0 0 0 0,1 8 94 0 0,6 37-2663 0 0,10-21-4649 0 0,-6-23 106 0 0</inkml:trace>
  <inkml:trace contextRef="#ctx0" brushRef="#br0" timeOffset="13035.088">5105 608 3793 0 0,'0'0'804'0'0,"0"0"-39"0"0,0 0 301 0 0,0 0 198 0 0,0 0-70 0 0,0 0-285 0 0,0 0-338 0 0,0 0-223 0 0,0 0-112 0 0,0 0-70 0 0,0 0-40 0 0,0 0-4 0 0,-7 31 14 0 0,-22 96 49 0 0,30-81 226 0 0,3-44-290 0 0,-1 1 34 0 0,0-1 0 0 0,1 0 1 0 0,-1 0-1 0 0,1 0 0 0 0,-1-1 0 0 0,1 1 0 0 0,0-1 0 0 0,0 0 0 0 0,0 0 0 0 0,-1 0 0 0 0,1-1 1 0 0,0 1-1 0 0,0-1 0 0 0,0 0 0 0 0,0 0 0 0 0,0 0 0 0 0,0-1 0 0 0,0 1 0 0 0,0-1 1 0 0,0 0-1 0 0,0 0 0 0 0,-1 0 0 0 0,1-1 0 0 0,0 1 0 0 0,-1-1 0 0 0,1 0 0 0 0,0 0-155 0 0,4-3 351 0 0,1 0 0 0 0,-1-1 0 0 0,1 1 0 0 0,-1-2 0 0 0,-1 1 0 0 0,0-1 0 0 0,1 0 0 0 0,-2 0 0 0 0,1-1 0 0 0,1-4-351 0 0,54-87 2889 0 0,-58 185-3256 0 0,-21 254-1651 0 0,16-292 1660 0 0,-2 0 1 0 0,-2-1-1 0 0,-3 0 0 0 0,-1 0 1 0 0,-9 23 357 0 0,16-61 20 0 0,-1 0 0 0 0,0-1 0 0 0,0 1 0 0 0,-1 0 0 0 0,0-1 0 0 0,-1 0 0 0 0,1 0 0 0 0,-2 0 0 0 0,1-1 0 0 0,-1 1 0 0 0,0-1 0 0 0,-1-1 0 0 0,1 1 0 0 0,-1-1 0 0 0,-1 0 0 0 0,1-1 0 0 0,-1 0 0 0 0,0 0 0 0 0,0 0 0 0 0,0-1 0 0 0,-1-1-20 0 0,-61 9 419 0 0,68-11-394 0 0,0-1-1 0 0,0-1 1 0 0,0 1-1 0 0,0 0 1 0 0,0 0 0 0 0,0-1-1 0 0,1 1 1 0 0,-1-1-1 0 0,0 1 1 0 0,0-1 0 0 0,0 0-1 0 0,1 0 1 0 0,-1 0-1 0 0,0 0 1 0 0,1 0 0 0 0,-1 0-1 0 0,1 0 1 0 0,-1-1-1 0 0,1 1 1 0 0,0 0 0 0 0,0-1-1 0 0,-1 1 1 0 0,1-1-1 0 0,0 0 1 0 0,0 1 0 0 0,0-1-1 0 0,1 0 1 0 0,-1 0-1 0 0,0 1 1 0 0,1-1 0 0 0,-1 0-1 0 0,1 0 1 0 0,-1 0-1 0 0,1 0 1 0 0,0-1-25 0 0,0-5 21 0 0,0 0-1 0 0,1 0 1 0 0,0 0 0 0 0,1 1-1 0 0,-1-1 1 0 0,1 0 0 0 0,1 1-1 0 0,0 0 1 0 0,0-1-1 0 0,0 1 1 0 0,1 0 0 0 0,0 0-1 0 0,0 1 1 0 0,1-1 0 0 0,0 1-1 0 0,0 0 1 0 0,6-5-21 0 0,112-89 189 0 0,-86 73-153 0 0,105-57-283 0 0,-110 72-3412 0 0,1 2-3736 0 0,-27 10-2211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32.5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0 0 0 0,'0'0'321'0'0,"0"0"-45"0"0,0 0 126 0 0,0 0 461 0 0,0 0 557 0 0,0 0 371 0 0,0 0 67 0 0,0 0-162 0 0,0 0-264 0 0,0 0-269 0 0,6 10-217 0 0,43 91 1851 0 0,-15 113 151 0 0,-33 75-1750 0 0,0-287-1157 0 0,1 0 0 0 0,-1-1 0 0 0,1 1 1 0 0,-1 0-1 0 0,1-1 0 0 0,0 1 0 0 0,-1-1 1 0 0,1 0-1 0 0,0 0 0 0 0,0 1 0 0 0,0-1 0 0 0,0 0 1 0 0,0-1-1 0 0,1 1 0 0 0,-1 0 0 0 0,0-1 1 0 0,0 1-1 0 0,0-1 0 0 0,1 0 0 0 0,-1 1 0 0 0,0-1 1 0 0,1 0-1 0 0,-1 0 0 0 0,0-1 0 0 0,0 1 1 0 0,1 0-1 0 0,-1-1 0 0 0,0 0 0 0 0,0 1 0 0 0,0-1 1 0 0,0 0-1 0 0,0 0 0 0 0,0 0 0 0 0,0 0 1 0 0,1-1-42 0 0,-1 1 2 0 0,26-7 251 0 0,139-24 192 0 0,186 2 248 0 0,-230 15-437 0 0,465-40 546 0 0,-196 33-583 0 0,12-18-219 0 0,134-23 222 0 0,-395 23 9 0 0,-92 32-62 0 0,4 5-58 0 0,-54 3-80 0 0,-1 0 30 0 0,0 0 31 0 0,0 0 42 0 0,0 0 32 0 0,0 0 30 0 0,0 0 38 0 0,0 0 14 0 0,-16-16 491 0 0,5 7-661 0 0,1-1 1 0 0,-1-1 0 0 0,2 0-1 0 0,0 0 1 0 0,0-1 0 0 0,1 0-1 0 0,0-1 1 0 0,1 0 0 0 0,1 0-1 0 0,-3-7-78 0 0,-16-75-596 0 0,24 92-879 0 0,1 2-1676 0 0,1 0-3925 0 0,-1 1-4349 0 0</inkml:trace>
  <inkml:trace contextRef="#ctx0" brushRef="#br0" timeOffset="676.934">1628 693 2561 0 0,'0'0'1204'0'0,"0"0"-73"0"0,0 0 54 0 0,0 0 253 0 0,0 0 266 0 0,0 0 50 0 0,0 0-134 0 0,0 0-227 0 0,0 0-289 0 0,0 0-236 0 0,0 0-186 0 0,0 0-108 0 0,-23 36-58 0 0,-72 117-37 0 0,51-52 335 0 0,-35 127 191 0 0,-22-28-673 0 0,79-164-198 0 0,21-36-114 0 0,1 0 2 0 0,0 0 5 0 0,0 0 14 0 0,0 0 26 0 0,0 0 36 0 0,27-38 729 0 0,131-208-135 0 0,53-43-634 0 0,-184 255-58 0 0,-22 25-4 0 0,1 1 0 0 0,1-1 0 0 0,0 1 0 0 0,0 1 0 0 0,0-1-1 0 0,1 1 1 0 0,0 1 0 0 0,0 0 0 0 0,1 0 0 0 0,0 0 0 0 0,0 1 0 0 0,4-2-1 0 0,-11 8-4 0 0,0 0 1 0 0,0 0-1 0 0,-1 0 0 0 0,1 0 1 0 0,-1 1-1 0 0,1-1 1 0 0,-1 0-1 0 0,1 1 0 0 0,-1-1 1 0 0,0 1-1 0 0,0-1 0 0 0,1 1 1 0 0,-1 0-1 0 0,0-1 0 0 0,-1 1 1 0 0,1 0-1 0 0,0 0 0 0 0,0 0 1 0 0,-1 0-1 0 0,1 0 0 0 0,-1-1 1 0 0,0 1-1 0 0,1 0 0 0 0,-1 1 4 0 0,0-2 1 0 0,63 241 425 0 0,11-21-145 0 0,-70-159-246 0 0,-4-61-120 0 0,0-1-55 0 0,0 0-81 0 0,0 0-92 0 0,0 0-79 0 0,-2-48-8202 0 0,-12 15-3802 0 0,10 25 11496 0 0</inkml:trace>
  <inkml:trace contextRef="#ctx0" brushRef="#br0" timeOffset="919.372">1304 1208 2505 0 0,'0'0'1807'0'0,"0"0"-308"0"0,0 0 82 0 0,0 0 448 0 0,0 0 283 0 0,0 0-74 0 0,0 0-375 0 0,0 0-413 0 0,0 0-303 0 0,35-3-223 0 0,113-11-156 0 0,11-9 820 0 0,-57 10-1023 0 0,5-1-968 0 0,-37 7-3561 0 0,-53 4-2507 0 0,-7-1-4927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41.27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 75 0 0 0,'0'0'468'0'0,"0"0"779"0"0,0 0 336 0 0,0 0 216 0 0,0 0 131 0 0,0 0-31 0 0,0 0-159 0 0,0 0-241 0 0,0 0-304 0 0,0 0-289 0 0,-1-4-215 0 0,-4-11-174 0 0,4 11-110 0 0,1 4-73 0 0,0 19 631 0 0,33 195 1038 0 0,-13-123-1651 0 0,-13-54-240 0 0,1-1 1 0 0,1-1 0 0 0,3 0-1 0 0,0 0 1 0 0,7 8-113 0 0,10-17 369 0 0,-10-25 907 0 0,45-20-1005 0 0,13 15-223 0 0,0 3 0 0 0,-1 3 0 0 0,57 11-48 0 0,86-13 213 0 0,192-51 490 0 0,162-3-388 0 0,-312 28-252 0 0,504-52 154 0 0,-171 34-29 0 0,-443 19-113 0 0,140-9 7 0 0,-35 19-62 0 0,-65 0-48 0 0,-158 16 237 0 0,-29-95 1275 0 0,25-22-1554 0 0,-20 91-240 0 0,0 0-2102 0 0,-1 13-6979 0 0,-8 11-2277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42.2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408 22 0 0 0,'0'0'689'0'0,"0"0"889"0"0,0 0 147 0 0,0 0-126 0 0,0 0-82 0 0,0 0-67 0 0,1-3-34 0 0,5-16 1251 0 0,-5 39 2196 0 0,3 13-2991 0 0,1 14-1530 0 0,2 250 594 0 0,-20-227-918 0 0,6-54 1367 0 0,1-8-5697 0 0,3-27-9778 0 0,4 11 11022 0 0,1 1 2481 0 0</inkml:trace>
  <inkml:trace contextRef="#ctx0" brushRef="#br0" timeOffset="348.407">1 100 0 0 0,'0'0'976'0'0,"0"0"274"0"0,0 0 49 0 0,0 0 202 0 0,0 0 360 0 0,0 0 158 0 0,0 0-164 0 0,0 0-351 0 0,0 0-326 0 0,0 0-199 0 0,0 0-96 0 0,0 0-62 0 0,36-7-41 0 0,113-18-58 0 0,134 1 1753 0 0,-71 2-2204 0 0,-134 15-1046 0 0,-45 7-5679 0 0,-33 1 1888 0 0,0 2 1706 0 0,0-3 2229 0 0,0 3-4457 0 0</inkml:trace>
  <inkml:trace contextRef="#ctx0" brushRef="#br0" timeOffset="819.88">78 553 728 0 0,'0'0'2266'0'0,"0"0"-807"0"0,0 0-297 0 0,0 0 294 0 0,0 0 343 0 0,0 0 149 0 0,0 0-129 0 0,0 0-320 0 0,0 0-300 0 0,36-5-225 0 0,114-13-175 0 0,42-18 1172 0 0,-18 2-1764 0 0,-79 16-5389 0 0,-80 15 83 0 0,-5 2-3906 0 0</inkml:trace>
  <inkml:trace contextRef="#ctx0" brushRef="#br0" timeOffset="1488.862">1026 394 0 0 0,'0'0'1315'0'0,"0"0"453"0"0,0 0 206 0 0,0 0-26 0 0,0 0-139 0 0,0 0-281 0 0,0 0-304 0 0,0 0-261 0 0,0 0-196 0 0,0 0-117 0 0,0 0-72 0 0,0 0-77 0 0,-14-4-65 0 0,-42-13-54 0 0,55 16-356 0 0,0 1 0 0 0,-1-1 0 0 0,1 1 0 0 0,-1-1-1 0 0,1 1 1 0 0,0 0 0 0 0,-1 0 0 0 0,1-1 0 0 0,-1 1-1 0 0,1 0 1 0 0,-1 1 0 0 0,1-1 0 0 0,-1 0 0 0 0,1 0 0 0 0,0 0-1 0 0,-1 1 1 0 0,1-1 0 0 0,-1 1 0 0 0,1-1 0 0 0,0 1-1 0 0,0 0 1 0 0,-1-1 0 0 0,1 1 0 0 0,0 0 0 0 0,0 0-1 0 0,0 0 1 0 0,0 0 0 0 0,0 0 0 0 0,-1 0-26 0 0,-4 5 93 0 0,1-3-87 0 0,-1 1-1 0 0,0 0 1 0 0,1 0 0 0 0,0 1-1 0 0,0 0 1 0 0,1-1-1 0 0,-1 1 1 0 0,1 1 0 0 0,0-1-1 0 0,0 1 1 0 0,1 0 0 0 0,0 0-1 0 0,0 0 1 0 0,0 0 0 0 0,1 0-1 0 0,-1 0 1 0 0,2 1 0 0 0,-1 0-1 0 0,1-1 1 0 0,0 1 0 0 0,0 0-1 0 0,0-1 1 0 0,1 1 0 0 0,1 0-1 0 0,-1 2-5 0 0,2-5-41 0 0,0 0-1 0 0,1 0 0 0 0,-1 0 1 0 0,1-1-1 0 0,0 1 0 0 0,0-1 1 0 0,0 1-1 0 0,1-1 0 0 0,-1 0 1 0 0,1 0-1 0 0,-1 0 0 0 0,1-1 1 0 0,0 1-1 0 0,0-1 1 0 0,0 0-1 0 0,1 0 0 0 0,-1 0 1 0 0,0-1-1 0 0,1 0 0 0 0,-1 0 1 0 0,1 0-1 0 0,-1 0 0 0 0,1 0 1 0 0,0-1-1 0 0,-1 0 0 0 0,1 0 1 0 0,3-1 41 0 0,38-5-3105 0 0,-9-10-3768 0 0,-25 9 3212 0 0,-5 6 1598 0 0</inkml:trace>
  <inkml:trace contextRef="#ctx0" brushRef="#br0" timeOffset="1968.379">1135 567 0 0 0,'0'0'1307'0'0,"0"0"528"0"0,0 0 436 0 0,0 0 218 0 0,0 0-130 0 0,0 0-337 0 0,0 0-379 0 0,0 0-354 0 0,0 0-267 0 0,0 0-185 0 0,0 0-118 0 0,8-5-108 0 0,65-63 979 0 0,14-43 101 0 0,-86 111-1693 0 0,1-1 0 0 0,-1 1 1 0 0,0 0-1 0 0,0 0 1 0 0,0-1-1 0 0,0 1 0 0 0,0 0 1 0 0,1 0-1 0 0,-1 0 1 0 0,0 0-1 0 0,0 1 1 0 0,0-1-1 0 0,0 0 0 0 0,0 0 1 0 0,1 1-1 0 0,-1-1 1 0 0,0 1-1 0 0,0-1 0 0 0,0 1 1 0 0,0-1-1 0 0,0 1 1 0 0,0-1-1 0 0,0 1 0 0 0,0 0 1 0 0,-1 0-1 0 0,1-1 1 0 0,0 1-1 0 0,0 0 0 0 0,-1 0 1 0 0,1 0-1 0 0,0 0 1 0 0,-1 0-1 0 0,1 0 1 0 0,-1 0-1 0 0,1 0 0 0 0,-1 0 1 0 0,1 0-1 0 0,-1 1 1 0 0,0-1-1 0 0,0 0 0 0 0,1 0 1 0 0,-1 0-1 0 0,0 0 1 0 0,0 0-1 0 0,0 1 0 0 0,0-1 1 0 0,-1 0-1 0 0,1 0 1 0 0,0 0 1 0 0,15 31-40 0 0,-12-31 55 0 0,0 0-1 0 0,0-1 0 0 0,0 1 0 0 0,1-1 1 0 0,-1 1-1 0 0,0-1 0 0 0,0 0 0 0 0,0 0 1 0 0,0 0-1 0 0,1-1 0 0 0,-1 1 0 0 0,0-1 1 0 0,0 1-1 0 0,0-1 0 0 0,0 0 0 0 0,0 0 1 0 0,0-1-1 0 0,0 1 0 0 0,-1-1 0 0 0,1 1 1 0 0,0-1-1 0 0,-1 0 0 0 0,1 0 0 0 0,1-2-14 0 0,18-8 72 0 0,45-21-19 0 0,-32 25-149 0 0,-30 44-1 0 0,-5-30 17 0 0,0-4 43 0 0,-1 0 0 0 0,1 1 1 0 0,0-1-1 0 0,0 0 1 0 0,0 0-1 0 0,0 0 0 0 0,0 0 1 0 0,1 0-1 0 0,-1 0 1 0 0,0 0-1 0 0,1 0 0 0 0,0 0 1 0 0,-1 0-1 0 0,1 0 1 0 0,0 0-1 0 0,0-1 1 0 0,0 1-1 0 0,0 0 0 0 0,0 0 1 0 0,1-1-1 0 0,-1 1 1 0 0,1-1-1 0 0,-1 1 0 0 0,1-1 1 0 0,-1 0-1 0 0,1 1 1 0 0,0-1-1 0 0,-1 0 0 0 0,1 0 1 0 0,0 0-1 0 0,0 0 1 0 0,0 0-1 0 0,0-1 0 0 0,1 1 37 0 0,15-1-3583 0 0,-6 0-4891 0 0,-10 0 15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49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1 203 0 0 0,'0'0'1162'0'0,"0"0"503"0"0,0 0 34 0 0,0 0-244 0 0,0 0-346 0 0,0 0-359 0 0,0 0-240 0 0,0 0-79 0 0,2 0 46 0 0,2 4-221 0 0,1 0 0 0 0,-2 0 0 0 0,1 1 0 0 0,0-1-1 0 0,-1 1 1 0 0,0 0 0 0 0,0 0 0 0 0,0 1 0 0 0,-1-1 0 0 0,0 1 0 0 0,0-1 0 0 0,0 1 0 0 0,-1-1 0 0 0,0 1-1 0 0,0 0 1 0 0,0 0 0 0 0,-1 0 0 0 0,1 3-256 0 0,0-4 100 0 0,19 258 2138 0 0,-20-261-2213 0 0,0-1 0 0 0,0 1 0 0 0,0-1-1 0 0,0 1 1 0 0,0-1 0 0 0,1 1 0 0 0,-1-1 0 0 0,1 1-1 0 0,-1-1 1 0 0,1 0 0 0 0,-1 1 0 0 0,1-1 0 0 0,0 1-1 0 0,0-1 1 0 0,-1 0 0 0 0,1 0 0 0 0,0 0 0 0 0,0 1-1 0 0,0-1 1 0 0,1 0 0 0 0,-1 0 0 0 0,0 0 0 0 0,0-1 0 0 0,0 1-1 0 0,1 0 1 0 0,-1 0 0 0 0,0-1 0 0 0,1 1 0 0 0,-1-1-1 0 0,1 1 1 0 0,-1-1 0 0 0,1 1 0 0 0,-1-1 0 0 0,1 0-1 0 0,-1 0 1 0 0,1 0 0 0 0,-1 0 0 0 0,1 0 0 0 0,-1 0-1 0 0,1 0 1 0 0,-1 0 0 0 0,1-1 0 0 0,-1 1 0 0 0,1-1-25 0 0,71-20 1010 0 0,-70 19-1037 0 0,30-8 99 0 0,0 1-1 0 0,1 1 0 0 0,0 2 1 0 0,0 1-1 0 0,11 1-71 0 0,-8 0-14 0 0,111-1 79 0 0,231-32 461 0 0,371-33 557 0 0,-577 48-883 0 0,63-4-24 0 0,-141 15-114 0 0,-50 4 2 0 0,-22 7-6 0 0,-22 0-52 0 0,-1 0 0 0 0,38 0 1607 0 0,-38-26 315 0 0,-9-60-485 0 0,3-45-1326 0 0,8 125-252 0 0,1 0 1 0 0,-1 0 0 0 0,1 1-1 0 0,0-1 1 0 0,0 0-1 0 0,0 1 1 0 0,1 0-1 0 0,0-1 1 0 0,0 2-1 0 0,0-1 1 0 0,1 0 0 0 0,0 1-1 0 0,0 0 1 0 0,1-1 134 0 0,21-14-4012 0 0,-1 3-4816 0 0,-15 11-2417 0 0</inkml:trace>
  <inkml:trace contextRef="#ctx0" brushRef="#br0" timeOffset="934.931">1206 718 1016 0 0,'0'0'1742'0'0,"0"0"-178"0"0,0 0-47 0 0,0 0 102 0 0,0 0 108 0 0,0 0-48 0 0,0 0-199 0 0,0 0-294 0 0,0 0-318 0 0,0 0-236 0 0,0 0-173 0 0,0 0-113 0 0,0 0-66 0 0,-21-7-69 0 0,-70-20-8 0 0,89 26-190 0 0,0 0 0 0 0,0 1 0 0 0,0-1 1 0 0,-1 1-1 0 0,1 0 0 0 0,0 0 0 0 0,0 0 1 0 0,0 0-1 0 0,-1 0 0 0 0,1 0 0 0 0,0 1 0 0 0,0-1 1 0 0,0 1-1 0 0,0-1 0 0 0,0 1 0 0 0,0 0 0 0 0,0 0 1 0 0,0 0-1 0 0,0 0 0 0 0,0 0 0 0 0,0 0 0 0 0,0 1 1 0 0,1-1-1 0 0,-1 1-13 0 0,-6 4 91 0 0,-19 16 68 0 0,1 2 0 0 0,1 1 1 0 0,1 1-1 0 0,2 1 0 0 0,0 0 0 0 0,2 2 0 0 0,1 1 1 0 0,-7 16-160 0 0,17-33 17 0 0,1 1 1 0 0,1 0-1 0 0,1 0 1 0 0,-1 0-1 0 0,2 1 1 0 0,0 0-1 0 0,1 0 1 0 0,1 0-1 0 0,0 1 1 0 0,1-1-1 0 0,0 1 1 0 0,2 0-1 0 0,-1-1 1 0 0,3 10-18 0 0,-2-22 34 0 0,1 1 0 0 0,0-1 0 0 0,1 1 0 0 0,-1-1 0 0 0,0 1 0 0 0,1-1 0 0 0,0 0 0 0 0,0 0 0 0 0,0 0-1 0 0,0 0 1 0 0,0 0 0 0 0,1 0 0 0 0,-1 0 0 0 0,1-1 0 0 0,0 0 0 0 0,0 1 0 0 0,0-1 0 0 0,0 0 0 0 0,0 0 0 0 0,0 0 0 0 0,1-1 0 0 0,-1 1 0 0 0,0-1 0 0 0,1 0 0 0 0,-1 0 0 0 0,1 0 0 0 0,0 0 0 0 0,1-1-34 0 0,107 3 1650 0 0,-78-10-1292 0 0,0-2 1 0 0,-1-1 0 0 0,-1-2-1 0 0,0-1 1 0 0,0-2 0 0 0,-2-1 0 0 0,0-1-1 0 0,-1-2 1 0 0,9-7-359 0 0,-25 17 72 0 0,0 0 0 0 0,0 0 0 0 0,-1-1-1 0 0,0-1 1 0 0,-1 0 0 0 0,-1-1 0 0 0,1 0-1 0 0,-2 0 1 0 0,0-1 0 0 0,0 0 0 0 0,-1-1 0 0 0,-1 0-1 0 0,0 0 1 0 0,-1-1 0 0 0,-1 0 0 0 0,0 0-1 0 0,-1 0 1 0 0,0 0 0 0 0,-1-1 0 0 0,-1 1 0 0 0,-1-1-1 0 0,0 0 1 0 0,-1-11-72 0 0,-4 18-174 0 0,1 0 1 0 0,-1 0-1 0 0,0 0 0 0 0,-1 1 0 0 0,0 0 1 0 0,0 0-1 0 0,-1 0 0 0 0,0 1 0 0 0,0-1 1 0 0,-1 1-1 0 0,0 1 0 0 0,0-1 0 0 0,0 1 0 0 0,-1 1 1 0 0,0-1-1 0 0,0 1 0 0 0,-1 1 0 0 0,1 0 1 0 0,-1 0-1 0 0,0 0 0 0 0,0 1 0 0 0,0 0 1 0 0,-1 1-1 0 0,1 0 0 0 0,-1 1 0 0 0,1 0 1 0 0,-10 0 173 0 0,-112-3-5640 0 0,46 18-3437 0 0,53-6 2549 0 0</inkml:trace>
  <inkml:trace contextRef="#ctx0" brushRef="#br0" timeOffset="1276.914">494 1024 3353 0 0,'0'0'2223'0'0,"0"0"-479"0"0,0 0-157 0 0,0 0 244 0 0,0 0 206 0 0,0 0-82 0 0,0 0-375 0 0,0 0-389 0 0,0 0-244 0 0,0 0-131 0 0,0 0-68 0 0,0 0-16 0 0,0 0-18 0 0,32 0-22 0 0,101 0-36 0 0,-61-2 90 0 0,-2-3 1 0 0,1-3-1 0 0,-1-3 0 0 0,20-8-746 0 0,20-3 348 0 0,489-111 117 0 0,-363 76-1602 0 0,-202 56-715 0 0,-22 1-1155 0 0,-11 14-9167 0 0,-1-10 3740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58.2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969 265 0 0 0,'0'0'815'0'0,"0"0"-220"0"0,0 0-273 0 0,0 0-58 0 0,0 0 233 0 0,0 0 385 0 0,0 0 395 0 0,0 0 240 0 0,0 0 8 0 0,0 0-193 0 0,0 0-280 0 0,-7 23-293 0 0,-21 74-224 0 0,-129 316 597 0 0,106-291-2639 0 0,63-166 161 0 0,113-217 1726 0 0,69-80 574 0 0,-115 226-286 0 0,-75 141-77 0 0,-6 110 1122 0 0,11 87-880 0 0,-8-217-745 0 0,1 1-1 0 0,-1-1 1 0 0,1 1 0 0 0,0-1 0 0 0,1 0 0 0 0,0 1-1 0 0,0-1 1 0 0,0-1 0 0 0,0 1 0 0 0,1 0-1 0 0,0-1 1 0 0,0 0 0 0 0,1 0 0 0 0,-1 0 0 0 0,1 0-1 0 0,0-1 1 0 0,1 0 0 0 0,-1 0 0 0 0,1 0 0 0 0,-1 0-1 0 0,1-1 1 0 0,0 0 0 0 0,1-1 0 0 0,-1 1 0 0 0,0-1-1 0 0,1 0 1 0 0,-1-1 0 0 0,1 1 0 0 0,-1-1-1 0 0,1-1 1 0 0,0 1 0 0 0,0-1 0 0 0,-1 0 0 0 0,1-1-1 0 0,0 1 1 0 0,-1-2 0 0 0,1 1 0 0 0,-1 0 0 0 0,1-1-1 0 0,-1-1 1 0 0,1 1 0 0 0,-1-1 0 0 0,0 0-1 0 0,0 0 1 0 0,-1-1 0 0 0,4-1-88 0 0,12-15 312 0 0,-1 0 0 0 0,-1-2 0 0 0,-1 0 0 0 0,-1 0 0 0 0,-1-2 0 0 0,-1 0 0 0 0,-1-1-1 0 0,-1-1 1 0 0,-1 0 0 0 0,1-7-312 0 0,-3 8-40 0 0,0 0 1 0 0,-2-2-1 0 0,-1 1 0 0 0,0-1 0 0 0,-3 1 0 0 0,0-2 0 0 0,-1 1 0 0 0,-2 0 0 0 0,-1-1 1 0 0,-2-22 39 0 0,-9 27-2257 0 0,7 23-1831 0 0,1 4-3360 0 0,1-1-308 0 0</inkml:trace>
  <inkml:trace contextRef="#ctx0" brushRef="#br0" timeOffset="298.901">2027 302 8922 0 0,'0'0'1964'0'0,"0"0"-930"0"0,0 0-398 0 0,0 0 76 0 0,0 0 144 0 0,0 0 71 0 0,0 0-115 0 0,0 0-190 0 0,-21 32-150 0 0,-65 101-125 0 0,47-46 22 0 0,36-71-322 0 0,1-11-35 0 0,0 0 0 0 0,0 0-1 0 0,0 0 1 0 0,1 1 0 0 0,0-1 0 0 0,0 0 0 0 0,0 1 0 0 0,1-1 0 0 0,0 1 0 0 0,0-1 0 0 0,0 0 0 0 0,0 1-1 0 0,1-1 1 0 0,0 1 0 0 0,0-1 0 0 0,1 0 0 0 0,-1 1 0 0 0,1-1 0 0 0,0 0 0 0 0,1 0 0 0 0,-1-1-1 0 0,1 1 1 0 0,0 0 0 0 0,0-1 0 0 0,0 1 0 0 0,1-1 0 0 0,0 0 0 0 0,-1 0 0 0 0,1-1 0 0 0,1 1-1 0 0,-1-1 1 0 0,0 0 0 0 0,1 0 0 0 0,0 0 0 0 0,0-1 0 0 0,0 1 0 0 0,1-1-12 0 0,0-1 128 0 0,0-1 1 0 0,-1 0-1 0 0,1 0 0 0 0,0-1 1 0 0,0 0-1 0 0,-1 0 1 0 0,1 0-1 0 0,-1 0 0 0 0,1-1 1 0 0,-1 0-1 0 0,0 0 1 0 0,1-1-1 0 0,-1 1 0 0 0,0-1 1 0 0,-1 0-1 0 0,1-1 1 0 0,0 1-1 0 0,-1-1 0 0 0,0 0 1 0 0,0 0-1 0 0,0 0 1 0 0,0 0-1 0 0,-1-1 0 0 0,2-1-128 0 0,64-124 1816 0 0,-63 111-1708 0 0,0 0 0 0 0,-1 0 0 0 0,0 0 0 0 0,-2 0 1 0 0,0-1-1 0 0,-2 0 0 0 0,0 1 0 0 0,-1-12-108 0 0,-1 22-135 0 0,1 0 0 0 0,-1-1-1 0 0,-1 1 1 0 0,0 0 0 0 0,0 1 0 0 0,-1-1 0 0 0,0 0 0 0 0,0 1-1 0 0,-1-1 1 0 0,0 1 0 0 0,-1 0 0 0 0,0 1 0 0 0,0-1 0 0 0,0 1 0 0 0,-1 0-1 0 0,0 0 1 0 0,-1 0 0 0 0,1 1 0 0 0,-3-1 135 0 0,-26-9-4515 0 0,11 18-6773 0 0,16 4 5737 0 0</inkml:trace>
  <inkml:trace contextRef="#ctx0" brushRef="#br0" timeOffset="586.875">2554 29 12203 0 0,'0'0'1801'0'0,"0"0"-643"0"0,0 0-441 0 0,0 0-78 0 0,0 0 45 0 0,0 0 19 0 0,0 0-76 0 0,0 0-64 0 0,0 0-76 0 0,0 0-86 0 0,0 0-88 0 0,0 0-102 0 0,11 33-67 0 0,34 104-53 0 0,-33-34-3 0 0,-12-79-255 0 0,1-1 1 0 0,1 1-1 0 0,2-1 1 0 0,0 0-1 0 0,1 0 1 0 0,1 0-1 0 0,9 20 167 0 0,6-12-1720 0 0,-11-17-1405 0 0,-1-1-4543 0 0,-7-8 517 0 0</inkml:trace>
  <inkml:trace contextRef="#ctx0" brushRef="#br0" timeOffset="964.907">2456 379 1808 0 0,'0'0'1333'0'0,"0"0"-720"0"0,0 0-289 0 0,0 0 28 0 0,0 0 218 0 0,36-2 363 0 0,115-6 414 0 0,56-12 4310 0 0,-126 9-4190 0 0,-1-3-1 0 0,77-24-1466 0 0,-144 35 187 0 0,0-1-1 0 0,-1 0 0 0 0,1-1 1 0 0,-1-1-1 0 0,0 0 1 0 0,0 0-1 0 0,-1-1 1 0 0,0 0-1 0 0,0-1 1 0 0,0-1-1 0 0,-1 0 1 0 0,-1 0-1 0 0,0 0 1 0 0,0-2-1 0 0,0 1 1 0 0,-1-1-1 0 0,1-3-186 0 0,-7 10 34 0 0,0 0 1 0 0,0 0-1 0 0,-1 0 0 0 0,1 0 1 0 0,-1 0-1 0 0,0 0 0 0 0,0-1 1 0 0,0 1-1 0 0,-1 0 0 0 0,0 0 1 0 0,0-1-1 0 0,0 1 0 0 0,0 0 1 0 0,0-1-1 0 0,-1 1 0 0 0,0 0 1 0 0,0 0-1 0 0,0-1 0 0 0,0 1 1 0 0,-1 0-1 0 0,0 0 0 0 0,0 0 1 0 0,0 1-1 0 0,0-1 0 0 0,0 0 1 0 0,-1 1-1 0 0,0-1 0 0 0,1 1 1 0 0,-1 0-1 0 0,-1 0 0 0 0,1 0 0 0 0,0 0 1 0 0,-1 1-1 0 0,1-1 0 0 0,-1 1 1 0 0,0 0-1 0 0,0 0 0 0 0,0 0 1 0 0,0 1-1 0 0,0-1 0 0 0,0 1 1 0 0,-3-1-35 0 0,-2 2-22 0 0,0 0 0 0 0,0 1 0 0 0,1 0 1 0 0,-1 0-1 0 0,0 1 0 0 0,1 0 0 0 0,-1 0 0 0 0,1 1 1 0 0,0 0-1 0 0,0 1 0 0 0,0-1 0 0 0,0 2 1 0 0,0-1-1 0 0,1 1 0 0 0,0 0 0 0 0,0 1 0 0 0,0-1 1 0 0,1 1-1 0 0,0 1 0 0 0,0-1 0 0 0,1 1 0 0 0,-1 0 1 0 0,1 0-1 0 0,-2 5 22 0 0,0 1-43 0 0,0 0 0 0 0,1 1 0 0 0,0 0 1 0 0,1 0-1 0 0,1 0 0 0 0,0 0 0 0 0,1 1 0 0 0,0 0 0 0 0,1-1 0 0 0,1 1 1 0 0,1 0-1 0 0,0 7 43 0 0,0-14-41 0 0,1 1 0 0 0,0-1 1 0 0,0 0-1 0 0,1 0 0 0 0,0 0 1 0 0,0 0-1 0 0,1 0 0 0 0,0 0 0 0 0,1-1 1 0 0,-1 1-1 0 0,1-1 0 0 0,1 0 1 0 0,-1 0-1 0 0,1-1 0 0 0,1 1 1 0 0,-1-1-1 0 0,1 0 0 0 0,0 0 0 0 0,0-1 1 0 0,1 0-1 0 0,0 0 0 0 0,6 3 41 0 0,5 2-344 0 0,1-1 0 0 0,1-1 0 0 0,-1-1 0 0 0,1-1 0 0 0,1-1 0 0 0,15 2 344 0 0,18-1-3874 0 0,-1-8-4460 0 0,-38-1 4754 0 0,-3-1 2883 0 0</inkml:trace>
  <inkml:trace contextRef="#ctx0" brushRef="#br0" timeOffset="1294.887">0 1307 6497 0 0,'0'0'2912'0'0,"38"-6"-1408"0"0,269-41 390 0 0,407-100 5351 0 0,14-7-3591 0 0,-692 147-3558 0 0,1166-191 1301 0 0,-1175 195-1734 0 0,413-42 470 0 0,-294 37-3934 0 0,0 4-5633 0 0,-114 4-2254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8:26.69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0 188 0 0 0,'0'0'632'0'0,"0"0"874"0"0,0 0 190 0 0,0 0-308 0 0,0 0-361 0 0,0 0-206 0 0,0 0-77 0 0,0 0 4 0 0,0 0-1 0 0,0 0-42 0 0,24-4-105 0 0,74-14-112 0 0,-25 20 514 0 0,-54 3-699 0 0,179 42 2264 0 0,-197-46-2467 0 0,0-1 1 0 0,0 0 0 0 0,0 0-1 0 0,0 0 1 0 0,0 0-1 0 0,0 0 1 0 0,0 0 0 0 0,0-1-1 0 0,0 1 1 0 0,0 0-1 0 0,0 0 1 0 0,0-1-1 0 0,0 1 1 0 0,0-1 0 0 0,0 1-1 0 0,0-1 1 0 0,0 1-1 0 0,0-1 1 0 0,0 1 0 0 0,0-1-1 0 0,-1 0 1 0 0,1 1-1 0 0,0-1 1 0 0,-1 0-1 0 0,1 0 1 0 0,0 0 0 0 0,-1 0-1 0 0,1 1 1 0 0,-1-1-1 0 0,1 0 1 0 0,-1 0 0 0 0,1 0-1 0 0,-1 0 1 0 0,0 0-1 0 0,0 0 1 0 0,1 0-1 0 0,-1 0 1 0 0,0 0 0 0 0,0 0-1 0 0,0 0 1 0 0,0 0-1 0 0,0-1 1 0 0,0 1 0 0 0,-1 0-1 0 0,1 0 1 0 0,0 0-1 0 0,0 0 1 0 0,-1 0-1 0 0,1 0 1 0 0,-1 0 0 0 0,1 1-1 0 0,-1-1 1 0 0,1 0-1 0 0,-1 0 1 0 0,1 0 0 0 0,-1 0-1 0 0,0 0-100 0 0,-44-65 1198 0 0,-67-36-1962 0 0,104 96-1711 0 0,6 3-647 0 0,2 1-3289 0 0,0 1-2722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8:04.3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67 0 0 0,'0'0'280'0'0,"0"0"352"0"0,0 0 135 0 0,0 0 249 0 0,0 0 330 0 0,0 0 161 0 0,0 0-154 0 0,0 0-363 0 0,0 0-359 0 0,0 0-235 0 0,0 0-76 0 0,-1 6 37 0 0,10 54 896 0 0,4-25-941 0 0,-1 1 0 0 0,-1 1 0 0 0,-2-1 0 0 0,-2 2 1 0 0,-1-1-1 0 0,-2 1 0 0 0,-2 0 0 0 0,-1-1 0 0 0,-2 1 1 0 0,-4 15-313 0 0,-11 64-23 0 0,10-91 34 0 0,5-29 3009 0 0,-5-115-999 0 0,7 67-1890 0 0,2 1 1 0 0,2 0-1 0 0,2 0 1 0 0,2 0-1 0 0,2 1 1 0 0,3 0-1 0 0,2 1 1 0 0,18-39-132 0 0,-32 82-4 0 0,-1 0 0 0 0,1 0 1 0 0,0 0-1 0 0,0 0 0 0 0,0 1 0 0 0,1-1 0 0 0,0 1 1 0 0,0-1-1 0 0,0 1 0 0 0,0 0 0 0 0,0 0 1 0 0,1 0-1 0 0,0 1 0 0 0,0-1 0 0 0,0 1 0 0 0,0 0 1 0 0,1 0-1 0 0,-1 0 0 0 0,1 1 0 0 0,0 0 0 0 0,-1 0 1 0 0,1 0-1 0 0,0 0 0 0 0,0 1 0 0 0,0-1 1 0 0,1 1-1 0 0,-1 1 0 0 0,0-1 0 0 0,0 1 0 0 0,0 0 1 0 0,2 0 3 0 0,0 5 0 0 0,-1 1 1 0 0,1 0-1 0 0,-1 0 1 0 0,-1 0 0 0 0,1 1-1 0 0,-1-1 1 0 0,0 2 0 0 0,-1-1-1 0 0,0 0 1 0 0,0 1 0 0 0,0 0-1 0 0,-1 0 1 0 0,-1 0-1 0 0,2 4 0 0 0,1 0 1 0 0,33 80-517 0 0,-30-82-1071 0 0,-4-9-1777 0 0,-1 0-4187 0 0,-2-1 626 0 0</inkml:trace>
  <inkml:trace contextRef="#ctx0" brushRef="#br0" timeOffset="20986.877">511 645 0 0 0,'0'0'1047'0'0,"0"0"-19"0"0,0 0-64 0 0,0 0-58 0 0,0 0-42 0 0,0 0-2 0 0,-3-5 16 0 0,-15-23 868 0 0,-25 6 3848 0 0,-32 15-3184 0 0,71 8-2408 0 0,1 1 0 0 0,-1-1 0 0 0,1 1-1 0 0,-1 0 1 0 0,1 1 0 0 0,0-1 0 0 0,0 1-1 0 0,0-1 1 0 0,0 1 0 0 0,0 0 0 0 0,1 0-1 0 0,-1 0 1 0 0,1 0 0 0 0,0 0 0 0 0,0 1-1 0 0,0-1 1 0 0,0 1 0 0 0,1-1 0 0 0,-1 1-1 0 0,1 0 1 0 0,0 0 0 0 0,0-1-1 0 0,0 1 1 0 0,1 0 0 0 0,0 0 0 0 0,-1 0-1 0 0,1 0 1 0 0,0 0 0 0 0,1 0 0 0 0,-1 0-1 0 0,1 0 1 0 0,0-1 0 0 0,0 1 0 0 0,0 0-1 0 0,0 0 1 0 0,0-1 0 0 0,1 1 0 0 0,0 0-1 0 0,0-1 1 0 0,0 0 0 0 0,0 1 0 0 0,0-1-1 0 0,1 0 1 0 0,-1 0 0 0 0,1 0-1 0 0,3 2-1 0 0,2 1-14 0 0,0-1 0 0 0,1 1 0 0 0,0-1 0 0 0,0-1 0 0 0,0 0 0 0 0,0 0 0 0 0,1 0 0 0 0,-1-2 0 0 0,1 1 0 0 0,0-1-1 0 0,0 0 1 0 0,0-1 0 0 0,0 0 0 0 0,0-1 0 0 0,0 0 0 0 0,1-1 0 0 0,-1 0 0 0 0,1 0 14 0 0,70-23-2836 0 0,-64 17-93 0 0,3-1-5674 0 0,-14 4 6845 0 0</inkml:trace>
  <inkml:trace contextRef="#ctx0" brushRef="#br0" timeOffset="21646.041">732 792 0 0 0,'0'0'828'0'0,"0"0"863"0"0,0 0 108 0 0,0 0-224 0 0,0 0-208 0 0,0 0-141 0 0,0 0-102 0 0,0 0-30 0 0,0 0-58 0 0,1-4-80 0 0,37-69 3229 0 0,52-18-3297 0 0,-89 90-890 0 0,-1 0 0 0 0,1 0 0 0 0,-1 0 0 0 0,1 0 0 0 0,0 1 0 0 0,-1-1 0 0 0,1 0 0 0 0,0 0 0 0 0,0 1 0 0 0,0-1 0 0 0,0 1 0 0 0,0-1 0 0 0,0 1 0 0 0,-1-1 0 0 0,1 1 0 0 0,0-1 0 0 0,0 1 0 0 0,1 0 1 0 0,-1-1-1 0 0,0 1 0 0 0,0 0 0 0 0,0 0 0 0 0,0 0 0 0 0,0 0 0 0 0,0 0 0 0 0,0 0 0 0 0,0 0 0 0 0,0 0 0 0 0,0 1 0 0 0,0-1 0 0 0,0 0 0 0 0,0 1 0 0 0,0-1 0 0 0,0 0 0 0 0,0 1 0 0 0,0-1 0 0 0,0 1 0 0 0,0 0 0 0 0,0-1 0 0 0,-1 1 0 0 0,1 0 0 0 0,0 0 2 0 0,10 43-29 0 0,-8-22 181 0 0,40-23 294 0 0,106-83 54 0 0,-147 84-504 0 0,0-1 1 0 0,0 0-1 0 0,0 1 0 0 0,0-1 1 0 0,0 1-1 0 0,0 0 1 0 0,0 0-1 0 0,0 0 0 0 0,1 0 1 0 0,-1 0-1 0 0,0 0 1 0 0,0 0-1 0 0,0 1 1 0 0,0-1-1 0 0,0 1 0 0 0,0-1 1 0 0,0 1-1 0 0,0 0 1 0 0,0 0-1 0 0,0 0 1 0 0,-1 0-1 0 0,1 0 0 0 0,0 0 1 0 0,-1 0-1 0 0,1 1 1 0 0,0-1-1 0 0,-1 1 1 0 0,0-1-1 0 0,1 1 0 0 0,-1 0 1 0 0,0-1-1 0 0,0 1 1 0 0,0 0-1 0 0,0 0 1 0 0,0 0-1 0 0,0 0 0 0 0,0 0 1 0 0,-1 0-1 0 0,1 0 1 0 0,-1 1 3 0 0,1 0 1 0 0,1 0 1 0 0,-1 0 0 0 0,0 0-1 0 0,1 0 1 0 0,0-1 0 0 0,0 1-1 0 0,0 0 1 0 0,0-1 0 0 0,0 1-1 0 0,0-1 1 0 0,0 0 0 0 0,1 0 0 0 0,0 0-1 0 0,-1 0 1 0 0,1 0 0 0 0,0 0-1 0 0,0-1 1 0 0,0 1 0 0 0,0-1-1 0 0,0 0-1 0 0,48 5-845 0 0,-32-12-8603 0 0,-15 3 1096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22.8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85 538 0 0 0,'0'0'283'0'0,"0"0"610"0"0,0 0 280 0 0,0 0 177 0 0,0 0 59 0 0,0 0-113 0 0,0 0-213 0 0,0 0-234 0 0,0 0-151 0 0,0 0-55 0 0,1-5 9 0 0,3-6-111 0 0,0-1 0 0 0,1 0 0 0 0,0 1 0 0 0,1 0 0 0 0,0 1 1 0 0,1-1-1 0 0,0 1 0 0 0,1 0 0 0 0,4-3-541 0 0,17-27 607 0 0,16-23-251 0 0,2 2 0 0 0,2 2 0 0 0,13-7-356 0 0,-20 40-1132 0 0,-37 52 64 0 0,1 188 1381 0 0,-6-213-290 0 0,-1 1 0 0 0,1-1 0 0 0,0 1 0 0 0,0-1 0 0 0,0 1 0 0 0,0-1 0 0 0,0 0 0 0 0,0 1 0 0 0,1-1 0 0 0,-1 1 0 0 0,0-1 0 0 0,1 1 0 0 0,-1-1 0 0 0,1 0 0 0 0,-1 1 0 0 0,1-1 0 0 0,0 0 0 0 0,0 1 0 0 0,-1-1 0 0 0,1 0 0 0 0,0 0 0 0 0,0 0 0 0 0,0 0 0 0 0,0 0 0 0 0,1 0 0 0 0,-1 0 0 0 0,0 0 0 0 0,0 0 0 0 0,0-1 0 0 0,1 1 0 0 0,-1 0 0 0 0,0-1 0 0 0,1 1 0 0 0,-1-1 0 0 0,1 1 0 0 0,-1-1 0 0 0,1 0 0 0 0,-1 0 0 0 0,0 1 0 0 0,2-1-23 0 0,55-29 1065 0 0,247-316 50 0 0,-289 330-1185 0 0,-16 15-89 0 0,0 12-354 0 0,0 22 637 0 0,-2-8 51 0 0,1 0 0 0 0,1 0-1 0 0,1-1 1 0 0,2 1 0 0 0,0 0-1 0 0,2 0 1 0 0,0-1 0 0 0,2 0-1 0 0,1 0 1 0 0,1-1 0 0 0,1 0 0 0 0,8 12-175 0 0,24 38-921 0 0,-41-74-16 0 0,-1 0-517 0 0,0 0-658 0 0,0 0-1046 0 0,-1 0-1595 0 0,-2 0-1478 0 0</inkml:trace>
  <inkml:trace contextRef="#ctx0" brushRef="#br0" timeOffset="338.978">1 678 2336 0 0,'0'0'2809'0'0,"0"0"-1502"0"0,0 0-556 0 0,0 0 220 0 0,0 0 442 0 0,0 0 300 0 0,0 0-62 0 0,0 0-303 0 0,0 0-285 0 0,0 0-198 0 0,0 0-99 0 0,0 0-31 0 0,36 4-18 0 0,117 17 1 0 0,28-14 1180 0 0,396-51-660 0 0,-544 55-3582 0 0,-28-2-1400 0 0,-4 4-3782 0 0,-1-9-1159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8:33.3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5 0 0 0,'0'0'1231'0'0,"0"0"565"0"0,0 0 202 0 0,0 0-199 0 0,0 0-383 0 0,0 0-442 0 0,0 0-318 0 0,26 3 2605 0 0,40 13-335 0 0,-33-14-2414 0 0,-1-1 0 0 0,1-2 1 0 0,-1-1-1 0 0,1-1 0 0 0,-1-2 1 0 0,19-5-513 0 0,104 5 229 0 0,-125 17-2464 0 0,-25-2-2510 0 0,-5 2-5160 0 0,-2-6 7430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8:33.65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70 424 0 0,'0'0'3153'0'0,"0"0"-1247"0"0,0 0-504 0 0,0 0 191 0 0,0 0 371 0 0,0 0 145 0 0,0 0-164 0 0,0 0-386 0 0,0 0-360 0 0,35-5-284 0 0,111-16-241 0 0,-6-8 417 0 0,-112 25-1127 0 0,123-7-2018 0 0,-137 15-1283 0 0,-6-1-2252 0 0,0 1-3329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8:40.57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168 395 0 0 0,'0'0'823'0'0,"0"0"824"0"0,0 0 136 0 0,0 0-317 0 0,0 0-417 0 0,0 0-341 0 0,0 0-216 0 0,0 0-70 0 0,0 29 1732 0 0,-5-6-1851 0 0,0 1 0 0 0,-2-1 1 0 0,-1-1-1 0 0,0 1 0 0 0,-2-1 0 0 0,-4 7-303 0 0,9-19 57 0 0,-100 200 474 0 0,138-260 2657 0 0,14-21-2811 0 0,185-337 2178 0 0,-222 394-1475 0 0,-11 221-461 0 0,1-202-607 0 0,0-1 0 0 0,0 0 0 0 0,1 0 0 0 0,0 0 0 0 0,0 0 0 0 0,0 0 1 0 0,0 0-1 0 0,0 0 0 0 0,1 0 0 0 0,0 0 0 0 0,0 0 0 0 0,0-1 0 0 0,0 1 0 0 0,1-1 1 0 0,-1 0-1 0 0,1 1 0 0 0,0-1 0 0 0,0 0 0 0 0,0-1 0 0 0,0 1 0 0 0,0-1 0 0 0,1 1 1 0 0,-1-1-1 0 0,1 0 0 0 0,0 0 0 0 0,0 0 0 0 0,0-1 0 0 0,-1 1 0 0 0,1-1 0 0 0,1 0 1 0 0,-1 0-1 0 0,0 0 0 0 0,0-1 0 0 0,1 0-12 0 0,8-2 36 0 0,0-1 1 0 0,0 0-1 0 0,0-1 0 0 0,0 0 1 0 0,0-2-1 0 0,-1 1 1 0 0,0-1-1 0 0,0-1 0 0 0,0 0 1 0 0,-1-1-1 0 0,0 0 1 0 0,-1-1-1 0 0,0 0 0 0 0,0 0 1 0 0,-1-1-1 0 0,0 0 1 0 0,-1-1-1 0 0,0 0 0 0 0,-1 0 1 0 0,0-1-37 0 0,28-30 13 0 0,83-80 75 0 0,-103 159-82 0 0,-15-34 8 0 0,1 10 7 0 0,0 0-1 0 0,1 0 1 0 0,1 0 0 0 0,0-1 0 0 0,1 1 0 0 0,0-1 0 0 0,0 0 0 0 0,2 0-1 0 0,-1 0 1 0 0,2-1 0 0 0,-1 1 0 0 0,2-2 0 0 0,-1 1 0 0 0,1-1-1 0 0,6 5-20 0 0,-7-9-124 0 0,0-1 0 0 0,1 0 0 0 0,0 0 0 0 0,0-1 0 0 0,0 0-1 0 0,1 0 1 0 0,-1-1 0 0 0,1 0 0 0 0,0-1 0 0 0,0 0 0 0 0,0 0-1 0 0,0-1 1 0 0,0 0 0 0 0,0 0 0 0 0,0-1 0 0 0,0-1-1 0 0,0 1 1 0 0,8-3 124 0 0,13-7-3938 0 0,-21 5 48 0 0,-3-1-3456 0 0,-4 2 2412 0 0</inkml:trace>
  <inkml:trace contextRef="#ctx0" brushRef="#br0" timeOffset="400.379">45 899 4537 0 0,'0'0'1326'0'0,"0"0"-381"0"0,0 0 310 0 0,0 0 588 0 0,0 0 388 0 0,0 0-56 0 0,0 0-444 0 0,0 0-417 0 0,0 0-252 0 0,0 0-160 0 0,37 2-112 0 0,121 4-93 0 0,-31-18 373 0 0,363-68-122 0 0,-486 79-1141 0 0,92-10-1199 0 0,-65 8-2287 0 0,0 3-4438 0 0,-20 0-1328 0 0</inkml:trace>
  <inkml:trace contextRef="#ctx0" brushRef="#br0" timeOffset="990.122">546 1057 3809 0 0,'0'0'2755'0'0,"0"0"-912"0"0,0 0-309 0 0,0 0 58 0 0,0 0 39 0 0,0 0-157 0 0,0 0-403 0 0,0 0-402 0 0,0 0-257 0 0,0 0-140 0 0,0 0-84 0 0,0 0-58 0 0,0 0-46 0 0,-22 34-28 0 0,-68 106-27 0 0,-10 18-140 0 0,-4 6 21 0 0,83-129 43 0 0,38-50 258 0 0,91-89 897 0 0,238-214-60 0 0,-346 316-1047 0 0,1 0-1 0 0,0 0 1 0 0,0 1-1 0 0,-1-1 0 0 0,1 0 1 0 0,1 1-1 0 0,-1-1 1 0 0,0 0-1 0 0,0 1 1 0 0,0 0-1 0 0,1-1 1 0 0,-1 1-1 0 0,1 0 1 0 0,-1 0-1 0 0,1 0 0 0 0,0-1 1 0 0,-1 2-1 0 0,1-1 1 0 0,0 0-1 0 0,0 0 1 0 0,-1 1-1 0 0,1-1 1 0 0,0 1-1 0 0,0-1 1 0 0,0 1-1 0 0,0 0 0 0 0,0-1 1 0 0,0 1-1 0 0,0 0 1 0 0,0 1-1 0 0,-1-1 1 0 0,1 0-1 0 0,0 0 1 0 0,0 1-1 0 0,0-1 1 0 0,0 1-1 0 0,0 0 0 0 0,-1-1 1 0 0,1 1-1 0 0,0 0 1 0 0,0 0-1 0 0,-1 0 1 0 0,1 0-1 0 0,-1 1 1 0 0,1-1-1 0 0,-1 0 1 0 0,0 1-1 0 0,1-1 0 0 0,-1 1 1 0 0,1 0-1 0 0,14 83 99 0 0,17 43-97 0 0,31-25-22 0 0,-33-48 83 0 0,-31-55 8 0 0,0 0 70 0 0,-24 4 1103 0 0,8-7-1104 0 0,0 0-1 0 0,0-1 1 0 0,1 0-1 0 0,-1-2 1 0 0,1 0-1 0 0,1 0 1 0 0,-1-1-1 0 0,1-1 1 0 0,0-1-1 0 0,-7-6-139 0 0,-35-25-637 0 0,2-3-1 0 0,1-2 1 0 0,-5-10 637 0 0,38 27-4786 0 0,13 17-2048 0 0,3 6-2320 0 0</inkml:trace>
  <inkml:trace contextRef="#ctx0" brushRef="#br0" timeOffset="1615.002">1749 450 0 0 0,'0'0'1874'0'0,"0"0"480"0"0,0 0 55 0 0,0 0-235 0 0,0 0-300 0 0,0 0-238 0 0,0 0-194 0 0,0 0-155 0 0,0 0-155 0 0,0 0-172 0 0,-5-18-173 0 0,-20-54-159 0 0,25 71-595 0 0,-1-1 0 0 0,1 0-1 0 0,-1 1 1 0 0,0-1 0 0 0,0 1-1 0 0,0 0 1 0 0,0-1 0 0 0,0 1-1 0 0,0-1 1 0 0,0 1 0 0 0,-1 0-1 0 0,1 0 1 0 0,0 0 0 0 0,-1 0-1 0 0,1 0 1 0 0,-1 0 0 0 0,1 0-1 0 0,-1 0 1 0 0,1 1 0 0 0,-1-1-1 0 0,1 1 1 0 0,-1-1 0 0 0,0 1-1 0 0,1-1 1 0 0,-1 1-1 0 0,0 0 1 0 0,0 0 0 0 0,1 0-1 0 0,-1 0 1 0 0,0 0-33 0 0,-8-1 166 0 0,3-1-146 0 0,-1 0 0 0 0,0 1 0 0 0,1 0 0 0 0,-1 1 0 0 0,0-1 0 0 0,0 1 1 0 0,0 1-1 0 0,0 0 0 0 0,0 0 0 0 0,1 0 0 0 0,-1 1 0 0 0,0 0 0 0 0,1 0 0 0 0,-1 1 0 0 0,1 0 1 0 0,0 1-1 0 0,0-1 0 0 0,0 1 0 0 0,1 1 0 0 0,-1-1 0 0 0,1 1 0 0 0,0 0 0 0 0,0 1 0 0 0,1-1 0 0 0,0 1 1 0 0,0 0-1 0 0,-3 5-20 0 0,4-5-16 0 0,1-1 0 0 0,0 1 0 0 0,0 0 1 0 0,0 0-1 0 0,1 0 0 0 0,0 1 0 0 0,0-1 1 0 0,1 0-1 0 0,0 1 0 0 0,0-1 0 0 0,0 1 1 0 0,1-1-1 0 0,0 1 0 0 0,0 0 0 0 0,0-1 0 0 0,1 1 1 0 0,0-1-1 0 0,1 1 0 0 0,-1-1 0 0 0,1 0 1 0 0,1 0-1 0 0,0 2 16 0 0,10 19-4 0 0,1-1-1 0 0,2-1 1 0 0,1 0-1 0 0,0-2 1 0 0,2 1 0 0 0,1-2-1 0 0,13 11 5 0 0,-9-11 70 0 0,-1 0 0 0 0,-1 2-1 0 0,-1 1 1 0 0,0 0 0 0 0,-2 2 0 0 0,-2 0-1 0 0,0 1 1 0 0,-2 0 0 0 0,-1 2-1 0 0,-1 0 1 0 0,4 17-70 0 0,-14-39 49 0 0,-1 0-1 0 0,0 0 1 0 0,0 0 0 0 0,-1 1 0 0 0,0-1-1 0 0,-1 1 1 0 0,1-1 0 0 0,-2 0-1 0 0,1 1 1 0 0,-1-1 0 0 0,-1 1 0 0 0,1-1-1 0 0,-1 0 1 0 0,-1 0 0 0 0,0 0-1 0 0,0 0 1 0 0,0 0 0 0 0,-1-1-1 0 0,0 1 1 0 0,-1-1 0 0 0,1 0 0 0 0,-1 0-1 0 0,-1-1-48 0 0,-6 3-25 0 0,0 0 0 0 0,0-2-1 0 0,-1 1 1 0 0,0-2 0 0 0,-1 0-1 0 0,1 0 1 0 0,-1-1 0 0 0,0-1-1 0 0,-1-1 1 0 0,1 1 0 0 0,-4-2 25 0 0,-102-1-3576 0 0,88-12-324 0 0,14-1-1679 0 0,10 7 1501 0 0,-2-3-266 0 0</inkml:trace>
  <inkml:trace contextRef="#ctx0" brushRef="#br0" timeOffset="4612.457">2048 689 0 0 0,'0'0'568'0'0,"0"0"226"0"0,0 0 48 0 0,0 0-59 0 0,0 0-79 0 0,0 0-73 0 0,4 11-47 0 0,30 81 1358 0 0,18 70 409 0 0,-38-111-1380 0 0,-13-50-864 0 0,-9-5 4656 0 0,-8-44-3764 0 0,15 27-902 0 0,2-1 0 0 0,0 1 0 0 0,1 0-1 0 0,1 0 1 0 0,1 0 0 0 0,1 1 0 0 0,1-1-1 0 0,1 1 1 0 0,0 1 0 0 0,2-1-1 0 0,0 1 1 0 0,1 0 0 0 0,1 1 0 0 0,1 1-1 0 0,2-2-96 0 0,-13 16-13 0 0,1 0 0 0 0,0 0 0 0 0,-1 0 0 0 0,1 0-1 0 0,0 1 1 0 0,1-1 0 0 0,-1 1 0 0 0,0 0-1 0 0,1-1 1 0 0,-1 1 0 0 0,1 0 0 0 0,0 0-1 0 0,0 1 1 0 0,0-1 0 0 0,0 1 0 0 0,0-1 0 0 0,0 1-1 0 0,0 0 1 0 0,0 0 0 0 0,0 0 0 0 0,1 1-1 0 0,-1-1 1 0 0,0 1 0 0 0,3-1 13 0 0,12 24-270 0 0,10 2-1985 0 0,-15-25-1320 0 0,0 0-4568 0 0,-10 0 5213 0 0</inkml:trace>
  <inkml:trace contextRef="#ctx0" brushRef="#br0" timeOffset="5046.484">2096 347 0 0 0,'0'0'1272'0'0,"0"0"262"0"0,0 0 177 0 0,0 0-128 0 0,0 0-281 0 0,0 0-242 0 0,0 0-153 0 0,0 0-35 0 0,0 0-19 0 0,0 0-59 0 0,18-6-81 0 0,91-25 316 0 0,7 24 223 0 0,-104 6-1569 0 0,-13 1 393 0 0,1 0 1 0 0,0 0-1 0 0,-1 0 0 0 0,1-1 1 0 0,0 1-1 0 0,0 0 1 0 0,-1 0-1 0 0,1 0 0 0 0,0-1 1 0 0,-1 1-1 0 0,1 0 1 0 0,0-1-1 0 0,0 1 0 0 0,0 0 1 0 0,-1 0-1 0 0,1-1 0 0 0,0 1 1 0 0,0 0-1 0 0,0-1 1 0 0,0 1-1 0 0,-1 0 0 0 0,1-1 1 0 0,0 1-1 0 0,0-1 1 0 0,0 1-1 0 0,0 0 0 0 0,0-1 1 0 0,0 1-1 0 0,0 0 1 0 0,0-1-1 0 0,0 1 0 0 0,0-1 1 0 0,0 1-1 0 0,1 0 0 0 0,-1-1 1 0 0,0 1-1 0 0,0 0 1 0 0,0-1-1 0 0,0 1 0 0 0,0 0 1 0 0,1-1-1 0 0,-1 1 1 0 0,0 0-1 0 0,0 0 0 0 0,1-1 1 0 0,-1 1-1 0 0,0 0 1 0 0,0 0-1 0 0,1-1-76 0 0,-115-72 1244 0 0,107 70-717 0 0,-6-2-3718 0 0,20 2-6746 0 0,-5 3 2986 0 0</inkml:trace>
  <inkml:trace contextRef="#ctx0" brushRef="#br0" timeOffset="5683.35">2823 549 0 0 0,'0'0'404'0'0,"0"0"816"0"0,0 0 158 0 0,0 0-232 0 0,0 0-272 0 0,0 0-248 0 0,0 0-187 0 0,0 0-93 0 0,0 0-78 0 0,0 0-32 0 0,-26 13-7 0 0,-79 41-20 0 0,72-19 90 0 0,34-30-237 0 0,-2-1 26 0 0,0 0-1 0 0,0 0 1 0 0,1 0 0 0 0,0 1-1 0 0,0-1 1 0 0,0 0-1 0 0,0 0 1 0 0,1 0-1 0 0,0 0 1 0 0,-1 0 0 0 0,1 0-1 0 0,1 0 1 0 0,-1 0-1 0 0,1 0 1 0 0,-1 0 0 0 0,1 0-1 0 0,0-1 1 0 0,1 1-1 0 0,-1-1 1 0 0,1 0-1 0 0,-1 1 1 0 0,1-1 0 0 0,0 0-1 0 0,0-1 1 0 0,0 1-1 0 0,0 0 1 0 0,1-1-1 0 0,-1 0 1 0 0,1 0 0 0 0,0 0-1 0 0,-1 0 1 0 0,1 0-1 0 0,0-1 1 0 0,0 0-1 0 0,0 0 1 0 0,0 0 0 0 0,0 0-1 0 0,0 0 1 0 0,1-1-1 0 0,-1 0 1 0 0,0 0-1 0 0,0 0-87 0 0,7 0 310 0 0,0 0 0 0 0,-1-1-1 0 0,1-1 1 0 0,-1 0 0 0 0,1 0 0 0 0,-1-1-1 0 0,0 0 1 0 0,0 0 0 0 0,0-1-1 0 0,0-1 1 0 0,-1 0 0 0 0,0 0-1 0 0,1-1 1 0 0,0-1-310 0 0,5-4 178 0 0,0 0-1 0 0,-1-1 1 0 0,-1 0 0 0 0,0-1-1 0 0,0-1 1 0 0,-1 0 0 0 0,-1-1 0 0 0,-1 0-1 0 0,0-1 1 0 0,-1 0 0 0 0,0 0-1 0 0,-1-1 1 0 0,-1 0 0 0 0,-1 0-1 0 0,-1-1 1 0 0,0 0 0 0 0,-1 0-1 0 0,-1 0 1 0 0,0 0 0 0 0,-2-1-1 0 0,0-9-177 0 0,0 19-30 0 0,-1 1 0 0 0,0-1-1 0 0,0 1 1 0 0,0-1 0 0 0,-1 1-1 0 0,-1-1 1 0 0,1 1 0 0 0,-2 0-1 0 0,1 0 1 0 0,-1 0-1 0 0,0 0 1 0 0,0 0 0 0 0,-1 0-1 0 0,0 1 1 0 0,-1 0 0 0 0,0 0-1 0 0,0 0 1 0 0,0 0 0 0 0,-1 1-1 0 0,0 0 1 0 0,0 0-1 0 0,0 0 1 0 0,-1 1 0 0 0,0 0-1 0 0,0 0 1 0 0,-1 1 30 0 0,3 2-22 0 0,0 0-1 0 0,0 0 1 0 0,-1 1 0 0 0,1 0-1 0 0,-1 0 1 0 0,1 0 0 0 0,-1 1-1 0 0,1-1 1 0 0,-1 1 0 0 0,1 1-1 0 0,-1-1 1 0 0,1 1-1 0 0,-1 0 1 0 0,1 0 0 0 0,0 1-1 0 0,0-1 1 0 0,-1 1 0 0 0,1 0-1 0 0,0 1 1 0 0,0-1 0 0 0,1 1-1 0 0,-1 0 1 0 0,1 0 0 0 0,-1 1-1 0 0,1-1 1 0 0,0 1 0 0 0,0 0-1 0 0,0 0 1 0 0,1 0 0 0 0,0 1-1 0 0,-1-1 1 0 0,1 1 0 0 0,1 0-1 0 0,-1 0 1 0 0,1 0 0 0 0,0 0-1 0 0,0 0 1 0 0,0 0-1 0 0,1 1 1 0 0,0-1 0 0 0,-1 5 22 0 0,1-1 78 0 0,0 1 1 0 0,1 0-1 0 0,0-1 0 0 0,0 1 1 0 0,1 0-1 0 0,0-1 1 0 0,1 1-1 0 0,0-1 1 0 0,1 1-1 0 0,-1-1 0 0 0,2 0 1 0 0,0 0-1 0 0,0 0 1 0 0,0 0-1 0 0,3 2-78 0 0,7 7 147 0 0,1-1 0 0 0,1 0 0 0 0,0-1-1 0 0,2 0 1 0 0,-1-1 0 0 0,2-2 0 0 0,0 1 0 0 0,1-2-1 0 0,7 3-146 0 0,-22-12 15 0 0,140 60 53 0 0,-92-64-2993 0 0,-39-9-1233 0 0,-3-4-3347 0 0,-9 6 1737 0 0</inkml:trace>
  <inkml:trace contextRef="#ctx0" brushRef="#br0" timeOffset="5967.087">3605 362 3081 0 0,'0'0'3378'0'0,"0"0"-1023"0"0,0 0-495 0 0,0 0-3 0 0,0 0-12 0 0,0 0-179 0 0,0 0-398 0 0,-11 32-433 0 0,-34 104-313 0 0,23-72-173 0 0,14-46-322 0 0,2 0 1 0 0,0 1-1 0 0,1-1 0 0 0,1 1 1 0 0,0 0-1 0 0,2 0 0 0 0,0 0 1 0 0,1 12-28 0 0,1-29 495 0 0,-1 20-3744 0 0,-12-22-12501 0 0,11-6 15019 0 0</inkml:trace>
  <inkml:trace contextRef="#ctx0" brushRef="#br0" timeOffset="6241.613">3301 380 5785 0 0,'0'0'2557'0'0,"0"0"-481"0"0,0 0-327 0 0,0 0-164 0 0,0 0-72 0 0,0 0-188 0 0,0 0-246 0 0,0 0-205 0 0,0 0-205 0 0,0 0-157 0 0,0 0-126 0 0,0 0-61 0 0,0 0-56 0 0,23 25-61 0 0,70 75-42 0 0,-8-34-2 0 0,-11-29-3236 0 0,44-18-6636 0 0,-109-19 1246 0 0</inkml:trace>
  <inkml:trace contextRef="#ctx0" brushRef="#br0" timeOffset="6609.543">3948 376 5689 0 0,'0'0'2478'0'0,"0"0"-320"0"0,0 0-171 0 0,0 0-116 0 0,0 0-295 0 0,0 0-433 0 0,0 0-439 0 0,0 0-317 0 0,0 0-177 0 0,0 0-106 0 0,0 0-59 0 0,0 0-30 0 0,0 0-30 0 0,-22 21-21 0 0,-66 63-13 0 0,63-38-101 0 0,25-38 100 0 0,0-5 27 0 0,-1 1 0 0 0,1-1 1 0 0,0 1-1 0 0,0-1 1 0 0,0 1-1 0 0,1-1 1 0 0,-1 1-1 0 0,1-1 1 0 0,0 1-1 0 0,0-1 1 0 0,0 0-1 0 0,0 1 1 0 0,0-1-1 0 0,1 0 1 0 0,0 0-1 0 0,-1 0 1 0 0,1 0-1 0 0,0 0 1 0 0,1 0-1 0 0,-1-1 0 0 0,0 1 1 0 0,1-1-1 0 0,-1 1 1 0 0,1-1-1 0 0,0 0 1 0 0,0 0-1 0 0,0 0 1 0 0,0 0-1 0 0,0-1 1 0 0,0 1-1 0 0,1-1 1 0 0,-1 0-1 0 0,0 0 1 0 0,1 0-1 0 0,-1 0 1 0 0,1-1-1 0 0,0 1 23 0 0,8 0 84 0 0,1-1 0 0 0,0 0-1 0 0,-1 0 1 0 0,1-1 0 0 0,0-1 0 0 0,-1 0 0 0 0,1-1-1 0 0,-1-1 1 0 0,0 1 0 0 0,0-2 0 0 0,0 0 0 0 0,-1 0-1 0 0,1-1 1 0 0,-1 0 0 0 0,-1-1 0 0 0,1-1 0 0 0,-1 1-1 0 0,1-3-83 0 0,2-5 144 0 0,0 1-1 0 0,-1-2 1 0 0,-1 1-1 0 0,-1-2 1 0 0,0 1-1 0 0,-1-1 1 0 0,-1-1-1 0 0,-1 0 1 0 0,0 0-1 0 0,-1 0 1 0 0,-1-1-1 0 0,-1 1 1 0 0,-1-1-1 0 0,0-1 1 0 0,-1-13-144 0 0,1 25-23 0 0,-1-1 1 0 0,0 1-1 0 0,-1-1 1 0 0,0 0-1 0 0,0 0 1 0 0,-1 0-1 0 0,0 0 1 0 0,-1 0-1 0 0,1 1 0 0 0,-2-1 1 0 0,1 0-1 0 0,-1 0 1 0 0,-1 1-1 0 0,0-1 1 0 0,0 1-1 0 0,0 0 1 0 0,-1 0-1 0 0,0 0 1 0 0,-1 0-1 0 0,0 1 1 0 0,0 0-1 0 0,0 0 1 0 0,-1 0-1 0 0,0 1 0 0 0,-1-1 1 0 0,1 2-1 0 0,-1-1 1 0 0,0 1-1 0 0,-1 0 1 0 0,1 0-1 0 0,-1 1 1 0 0,0 0-1 0 0,0 0 1 0 0,0 1-1 0 0,-1 0 1 0 0,1 0-1 0 0,-1 1 0 0 0,0 0 1 0 0,-7 0 22 0 0,8 2-15 0 0,-1 0-1 0 0,1 1 1 0 0,0 0-1 0 0,-1 0 1 0 0,1 1 0 0 0,0 0-1 0 0,0 1 1 0 0,0-1-1 0 0,0 2 1 0 0,1-1 0 0 0,-1 1-1 0 0,1 0 1 0 0,0 1-1 0 0,0-1 1 0 0,0 2 0 0 0,1-1-1 0 0,0 1 1 0 0,0-1-1 0 0,0 2 1 0 0,1-1 0 0 0,-1 1-1 0 0,2-1 1 0 0,-1 2 0 0 0,1-1 15 0 0,-1 1 3 0 0,2 1 0 0 0,-1 0 0 0 0,1-1 0 0 0,0 1 0 0 0,1 0 0 0 0,0 1 0 0 0,0-1 0 0 0,1 0 0 0 0,1 0 0 0 0,-1 1 0 0 0,1-1 0 0 0,1 0 0 0 0,0 1 0 0 0,0-1 1 0 0,1 0-1 0 0,0 0 0 0 0,0 0 0 0 0,1 0 0 0 0,0 0 0 0 0,1-1 0 0 0,0 1 0 0 0,0-1 0 0 0,1 0 0 0 0,0 0 0 0 0,1 0 0 0 0,-1-1 0 0 0,2 0 0 0 0,-1 0 1 0 0,1 0-1 0 0,2 1-3 0 0,6 5-157 0 0,0-1 1 0 0,1 0-1 0 0,1-1 1 0 0,0-1-1 0 0,0 0 1 0 0,1-1 0 0 0,0-1-1 0 0,0-1 1 0 0,1-1-1 0 0,0 0 1 0 0,4 0 156 0 0,28 2-4970 0 0,1-5-4307 0 0,-40-3 5507 0 0</inkml:trace>
  <inkml:trace contextRef="#ctx0" brushRef="#br0" timeOffset="7370.025">4476 200 3153 0 0,'0'0'2107'0'0,"0"0"-307"0"0,0 0-57 0 0,0 0 7 0 0,0 0-182 0 0,0 0-345 0 0,0 0-441 0 0,0 0-316 0 0,0 0-139 0 0,0 0-67 0 0,0 0-17 0 0,0 0-22 0 0,0 0-6 0 0,1 21-15 0 0,5 68-44 0 0,14-18 95 0 0,-19-67-204 0 0,0 0 1 0 0,1 0-1 0 0,-1-1 1 0 0,1 1-1 0 0,0-1 0 0 0,0 1 1 0 0,1-1-1 0 0,-1 0 1 0 0,1 1-1 0 0,0-1 1 0 0,-1-1-1 0 0,1 1 1 0 0,0 0-1 0 0,1-1 0 0 0,-1 1 1 0 0,0-1-1 0 0,1 0 1 0 0,0 0-1 0 0,-1-1 1 0 0,1 1-1 0 0,0-1 0 0 0,0 1 1 0 0,0-1-1 0 0,-1 0 1 0 0,1-1-1 0 0,0 1 1 0 0,1-1-1 0 0,-1 0 1 0 0,0 0-1 0 0,0 0 0 0 0,0 0 1 0 0,0-1-1 0 0,0 1 1 0 0,0-1-1 0 0,0 0 1 0 0,-1 0-1 0 0,1-1 0 0 0,0 1 1 0 0,0-1-1 0 0,-1 0 1 0 0,1 0-1 0 0,1-1-47 0 0,8-9 124 0 0,-2-1 0 0 0,0 0 1 0 0,0 0-1 0 0,-1-1 0 0 0,0 0 0 0 0,-2 0 0 0 0,1-1 0 0 0,-2-1 0 0 0,0 1 0 0 0,-1-1 0 0 0,3-11-124 0 0,24-52 226 0 0,-32 79-233 0 0,-1 1-1 0 0,0-1 0 0 0,1 0 1 0 0,-1 1-1 0 0,0-1 0 0 0,1 1 1 0 0,-1-1-1 0 0,1 0 0 0 0,-1 1 1 0 0,1-1-1 0 0,-1 0 0 0 0,1 0 1 0 0,-1 1-1 0 0,1-1 0 0 0,-1 0 1 0 0,1 0-1 0 0,-1 0 0 0 0,1 0 1 0 0,-1 0-1 0 0,1 0 0 0 0,0 0 1 0 0,-1 1-1 0 0,1-2 0 0 0,-1 1 1 0 0,1 0-1 0 0,-1 0 0 0 0,1 0 1 0 0,-1 0-1 0 0,1 0 0 0 0,-1 0 1 0 0,1-1-1 0 0,0 1 0 0 0,-1 0 1 0 0,0 0-1 0 0,1-1 0 0 0,-1 1 1 0 0,1 0-1 0 0,-1-1 0 0 0,1 1 1 0 0,-1 0-1 0 0,0-1 0 0 0,1 1 1 0 0,-1-1-1 0 0,1 1 1 0 0,-1 0-1 0 0,0-1 0 0 0,0 1 1 0 0,1-1-1 0 0,-1 1 0 0 0,0-1 1 0 0,0 0 7 0 0,4 369-434 0 0,17-233 351 0 0,9 116 26 0 0,-46-154 91 0 0,15-94-2 0 0,0 0 0 0 0,-1-1 0 0 0,1 1 0 0 0,-1 0 0 0 0,1-1 0 0 0,-1 0 0 0 0,0 1 0 0 0,0-1-1 0 0,0 0 1 0 0,0 0 0 0 0,-1 0 0 0 0,1 0 0 0 0,0-1 0 0 0,-1 1 0 0 0,1-1 0 0 0,-1 1 0 0 0,0-1-1 0 0,1 0 1 0 0,-1 0 0 0 0,0 0 0 0 0,0 0 0 0 0,0 0 0 0 0,0-1 0 0 0,1 1 0 0 0,-1-1 0 0 0,0 0-1 0 0,0 0 1 0 0,0 0 0 0 0,0 0 0 0 0,0-1 0 0 0,-2 0-32 0 0,1-1 56 0 0,0-1-1 0 0,-1 0 1 0 0,2 0-1 0 0,-1 0 1 0 0,0 0-1 0 0,0-1 1 0 0,1 0 0 0 0,0 0-1 0 0,0 0 1 0 0,0 0-1 0 0,0 0 1 0 0,1 0-1 0 0,0-1 1 0 0,0 1-1 0 0,0-1 1 0 0,0 0 0 0 0,1 0-1 0 0,-1 1 1 0 0,1-1-1 0 0,0 0 1 0 0,1 0-1 0 0,-1 0 1 0 0,1 0 0 0 0,0-5-56 0 0,-1-6-22 0 0,1-1 1 0 0,0 0 0 0 0,1 0-1 0 0,1 0 1 0 0,1 0 0 0 0,0 0-1 0 0,1 1 1 0 0,1-1 0 0 0,0 1-1 0 0,1 0 1 0 0,1 1 0 0 0,1-1-1 0 0,0 1 1 0 0,0 1 0 0 0,2 0-1 0 0,0 0 1 0 0,1 1 0 0 0,0 0-1 0 0,0 1 1 0 0,2 0 0 0 0,-1 1-1 0 0,6-3 22 0 0,-3 2-284 0 0,1 2 0 0 0,0 0 0 0 0,1 1 0 0 0,0 0 0 0 0,0 2 1 0 0,1 0-1 0 0,6-1 284 0 0,43-7-8235 0 0,-57 12 855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24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340 1 0 0 0,'0'0'1120'0'0,"0"0"119"0"0,0 0 13 0 0,0 0 73 0 0,0 0 19 0 0,0 0-130 0 0,0 0-212 0 0,0 0-233 0 0,0 0-197 0 0,0 0-136 0 0,0 0-100 0 0,0 0-61 0 0,0 0-41 0 0,-15 17-27 0 0,-46 55-32 0 0,-24 68 226 0 0,-72 90-535 0 0,136-193 259 0 0,21-36-106 0 0,0-1 21 0 0,0 0 26 0 0,0 0 38 0 0,0 0 44 0 0,0 0 59 0 0,20-29 1112 0 0,58-72-439 0 0,127-144-564 0 0,-96 138-78 0 0,-108 107-236 0 0,-1 0 0 0 0,1-1 0 0 0,0 1 1 0 0,-1 0-1 0 0,1 0 0 0 0,0 0 0 0 0,-1 0 1 0 0,1 0-1 0 0,0 0 0 0 0,-1 0 0 0 0,1 0 1 0 0,-1 0-1 0 0,1 0 0 0 0,0 0 0 0 0,-1 0 1 0 0,1 1-1 0 0,0-1 0 0 0,-1 0 0 0 0,1 0 1 0 0,-1 1-1 0 0,1-1 0 0 0,-1 0 0 0 0,1 1 1 0 0,-1-1-1 0 0,1 0 0 0 0,-1 1 0 0 0,1-1 1 0 0,-1 1-1 0 0,1-1 0 0 0,-1 1 0 0 0,0-1 1 0 0,1 1-1 0 0,-1-1 0 0 0,0 1 0 0 0,1-1 1 0 0,-1 1-1 0 0,0 0 0 0 0,0-1 0 0 0,1 1 1 0 0,-1 0-1 0 0,0-1 0 0 0,0 1 1 0 0,0-1-1 0 0,0 1 0 0 0,0 0 0 0 0,0-1 1 0 0,0 1-1 0 0,0 0 0 0 0,0-1 0 0 0,0 1 1 0 0,-1-1-1 0 0,1 1 0 0 0,0 0 0 0 0,0-1 1 0 0,0 1-1 0 0,-1-1 0 0 0,1 1 0 0 0,0 0 1 0 0,-1-1-1 0 0,1 1 0 0 0,-1-1 0 0 0,1 1 1 0 0,0-1-1 0 0,-1 0 0 0 0,1 1 0 0 0,-1-1 1 0 0,1 1-1 0 0,-1-1 0 0 0,0 0-2 0 0,1 7 157 0 0,-24 158 727 0 0,24-149-856 0 0,-1 1 8 0 0,1 0 1 0 0,0 1 0 0 0,1-1-1 0 0,1 0 1 0 0,1 0 0 0 0,0 0-1 0 0,2-1 1 0 0,-1 1 0 0 0,2-1 0 0 0,3 6-37 0 0,44 59 165 0 0,-51-74 1989 0 0,-25-20 616 0 0,14 7-3400 0 0,-234-122 393 0 0,156 86-914 0 0,26 21-2542 0 0,49 16 1639 0 0,2-2-3444 0 0,7 5 2041 0 0,2 1-1732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2:16.60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161 929 1816 0 0,'0'0'2753'0'0,"0"0"-802"0"0,0 0-423 0 0,0 0 63 0 0,0 0 192 0 0,0 0 78 0 0,0 0-215 0 0,0 0-408 0 0,0 0-403 0 0,0 0-332 0 0,0 0-214 0 0,-3-2-115 0 0,-6-3 5 0 0,21 18 168 0 0,5 7 19 0 0,94 182 674 0 0,-93-163-1778 0 0,-1 1 0 0 0,-2 1 0 0 0,-2 1 0 0 0,7 38 738 0 0,-16-42-4250 0 0,-2-1-7417 0 0,-2-30 10636 0 0</inkml:trace>
  <inkml:trace contextRef="#ctx0" brushRef="#br0" timeOffset="428.123">0 947 0 0 0,'0'0'272'0'0,"0"0"550"0"0,0 0 68 0 0,0 0 156 0 0,0 0 270 0 0,0 0 137 0 0,0 0-93 0 0,0 0-227 0 0,0 0-200 0 0,0 0-92 0 0,22-32-83 0 0,71-102-76 0 0,-25 69 211 0 0,-53 57-727 0 0,2-2-24 0 0,1 0-1 0 0,1 1 0 0 0,0 1 0 0 0,0 1 1 0 0,0 1-1 0 0,1 0 0 0 0,0 1 0 0 0,0 2 0 0 0,0 0 1 0 0,13 0-142 0 0,-30 3 13 0 0,0 0 0 0 0,0 0 1 0 0,0 1-1 0 0,1 0 0 0 0,-1-1 1 0 0,0 1-1 0 0,0 0 0 0 0,0 1 1 0 0,-1-1-1 0 0,1 0 0 0 0,0 1 1 0 0,0 0-1 0 0,-1-1 0 0 0,1 1 1 0 0,-1 0-1 0 0,1 0 0 0 0,-1 1 1 0 0,0-1-1 0 0,0 0 0 0 0,0 1 1 0 0,0-1-1 0 0,-1 1 0 0 0,1 0 1 0 0,0-1-1 0 0,-1 1 0 0 0,0 0 1 0 0,0 0-1 0 0,0 0 0 0 0,0 0 1 0 0,0 0-1 0 0,-1 0 0 0 0,1 0 1 0 0,-1 1-1 0 0,0-1 0 0 0,0 0 1 0 0,0 3-14 0 0,-17 118 569 0 0,11-107-685 0 0,0-1-1 0 0,0 0 0 0 0,-2 0 1 0 0,0-1-1 0 0,0 0 0 0 0,-2 0 1 0 0,0-1-1 0 0,0 0 0 0 0,-1-1 1 0 0,-1 0-1 0 0,0-1 1 0 0,-1 0-1 0 0,-4 2 117 0 0,-1-8-2051 0 0,12-5-1240 0 0,-1-1-3760 0 0,7 0 5933 0 0</inkml:trace>
  <inkml:trace contextRef="#ctx0" brushRef="#br0" timeOffset="679.51">624 907 5081 0 0,'0'0'1482'0'0,"0"0"-297"0"0,0 0-110 0 0,0 0 29 0 0,0 0-73 0 0,0 0-244 0 0,0 0-311 0 0,0 0-228 0 0,-16 31-136 0 0,-47 98-78 0 0,46-67-46 0 0,18-53-4 0 0,0-5-5 0 0,-1 0 0 0 0,0-1 0 0 0,1 1 0 0 0,0 0 0 0 0,0 0 0 0 0,0-1 0 0 0,1 1 0 0 0,-1-1 0 0 0,1 1 0 0 0,0-1 0 0 0,-1 1 0 0 0,2-1 1 0 0,-1 0-1 0 0,0 0 0 0 0,1 0 0 0 0,-1 0 0 0 0,1-1 0 0 0,0 1 0 0 0,0-1 0 0 0,0 1 0 0 0,0-1 0 0 0,0 0 0 0 0,1 0 0 0 0,-1 0 0 0 0,1-1 0 0 0,-1 1 0 0 0,1-1 1 0 0,0 0-1 0 0,-1 0 0 0 0,1 0 0 0 0,0-1 0 0 0,0 1 0 0 0,0-1 21 0 0,1 0 94 0 0,0 0-1 0 0,-1 0 1 0 0,1-1 0 0 0,-1 1-1 0 0,1-1 1 0 0,-1 0 0 0 0,1-1-1 0 0,-1 1 1 0 0,0-1 0 0 0,1 0-1 0 0,-1 0 1 0 0,0 0 0 0 0,0 0-1 0 0,-1-1 1 0 0,1 0 0 0 0,0 0 0 0 0,-1 0-1 0 0,1 0 1 0 0,-1 0 0 0 0,2-4-94 0 0,4-4 390 0 0,0-1 1 0 0,-1 0 0 0 0,-1 0 0 0 0,0 0 0 0 0,-1-1 0 0 0,0 0-1 0 0,-1-1 1 0 0,0 1 0 0 0,-1-1 0 0 0,-1 0 0 0 0,0 0 0 0 0,-1 0 0 0 0,-1 0-1 0 0,0-1 1 0 0,-1-8-391 0 0,0 18 45 0 0,-1 0 1 0 0,0 0-1 0 0,0 0 0 0 0,0 0 0 0 0,-1 0 1 0 0,1 0-1 0 0,-1 0 0 0 0,0 1 0 0 0,-1-1 1 0 0,1 1-1 0 0,-1-1 0 0 0,0 1 0 0 0,0 0 1 0 0,0 0-1 0 0,-1 0 0 0 0,1 1 0 0 0,-1-1 1 0 0,-2-1-46 0 0,3 3-112 0 0,1 0 1 0 0,0 1 0 0 0,-1-1 0 0 0,1 1-1 0 0,-1 0 1 0 0,0 0 0 0 0,1 0 0 0 0,-1 0-1 0 0,0 0 1 0 0,0 0 0 0 0,0 1 0 0 0,0-1-1 0 0,1 1 1 0 0,-1 0 0 0 0,0 0 0 0 0,0 0 0 0 0,0 0-1 0 0,0 0 1 0 0,0 1 0 0 0,0-1 0 0 0,-2 2 111 0 0,-11 10-3700 0 0,8 0-3147 0 0,4-5-717 0 0</inkml:trace>
  <inkml:trace contextRef="#ctx0" brushRef="#br0" timeOffset="992.263">934 833 9298 0 0,'0'0'1662'0'0,"0"0"-467"0"0,0 0-141 0 0,0 0 5 0 0,0 0-94 0 0,0 0-243 0 0,0 0-295 0 0,0 0-181 0 0,0 0-66 0 0,0 0-32 0 0,0 0-36 0 0,0 0-14 0 0,0 0-23 0 0,4 17-20 0 0,17 80-14 0 0,-5-61-609 0 0,-11-30-3461 0 0,1-4-3949 0 0,-5-2 3216 0 0</inkml:trace>
  <inkml:trace contextRef="#ctx0" brushRef="#br0" timeOffset="1198.756">739 542 0 0 0,'0'0'0'0'0,"0"0"0"0"0,0 0 0 0 0,0 0 0 0 0</inkml:trace>
  <inkml:trace contextRef="#ctx0" brushRef="#br0" timeOffset="1665.96">1136 877 3113 0 0,'0'0'1453'0'0,"0"0"-71"0"0,0 0 282 0 0,0 0 267 0 0,0 0-22 0 0,0 0-329 0 0,0 0-406 0 0,0 0-279 0 0,0 0-157 0 0,0 0-119 0 0,0 0-103 0 0,0 0-81 0 0,0 0-62 0 0,2-30-38 0 0,7-134 200 0 0,3 97-130 0 0,-11 68-475 0 0,1-1 0 0 0,-1 1-1 0 0,1-1 1 0 0,-1 1-1 0 0,1 0 1 0 0,-1-1-1 0 0,0 1 1 0 0,1 0-1 0 0,-1 0 1 0 0,0 0 0 0 0,0 0-1 0 0,0 0 1 0 0,1 0-1 0 0,-1 1 1 0 0,-1-1-1 0 0,1 0 1 0 0,0 0-1 0 0,0 1 1 0 0,0-1 0 0 0,-1 1-1 0 0,1-1 1 0 0,0 1-1 0 0,-1-1 1 0 0,1 1-1 0 0,-1-1 1 0 0,0 1-1 0 0,0-1 1 0 0,1 1 70 0 0,0 3-8 0 0,1 1 0 0 0,0-1 0 0 0,0 0 0 0 0,0 1 0 0 0,1-1 1 0 0,0 0-1 0 0,0-1 0 0 0,0 1 0 0 0,0 0 0 0 0,1-1 0 0 0,0 0 0 0 0,0 0 0 0 0,0 0 0 0 0,0 0 0 0 0,1-1 1 0 0,-1 1-1 0 0,1-1 0 0 0,0 0 0 0 0,0-1 0 0 0,0 1 0 0 0,1-1 0 0 0,-1 0 0 0 0,0 0 0 0 0,1-1 0 0 0,-1 0 1 0 0,1 0-1 0 0,1 0 8 0 0,-5-3 174 0 0,1 0 0 0 0,-1 0 0 0 0,0 0 0 0 0,0 0 0 0 0,-1 0 0 0 0,1-1 0 0 0,0 1 0 0 0,-1 0 0 0 0,1-1 0 0 0,-1 0 0 0 0,0 1 0 0 0,0-1 0 0 0,0 0 0 0 0,0 0 0 0 0,0 0 0 0 0,-1 1 0 0 0,1-1 0 0 0,-1 0 0 0 0,0-1-174 0 0,12-102 2074 0 0,-2 12-4067 0 0,5 33-9431 0 0,-14 57 2589 0 0</inkml:trace>
  <inkml:trace contextRef="#ctx0" brushRef="#br0" timeOffset="1977.504">1477 1 3361 0 0,'0'0'2815'0'0,"0"0"-1340"0"0,0 0-496 0 0,0 0 157 0 0,0 0 206 0 0,0 0 77 0 0,0 0-152 0 0,0 0-287 0 0,0 0-191 0 0,0 0-102 0 0,0 0-71 0 0,0 0-92 0 0,6 19-82 0 0,33 92 187 0 0,94 157-206 0 0,-107-194-3086 0 0,-23-58-2578 0 0,-2 1-4357 0 0,-1-14 8216 0 0</inkml:trace>
  <inkml:trace contextRef="#ctx0" brushRef="#br0" timeOffset="2184.358">1376 244 4185 0 0,'0'0'1319'0'0,"0"0"-283"0"0,0 0-14 0 0,0 0 65 0 0,0 0-51 0 0,0 0-159 0 0,0 0-186 0 0,0 0-164 0 0,30-13-104 0 0,97-40-105 0 0,-36 11 480 0 0,-53 24-2812 0 0,-8 7-4666 0 0,-24 8 2055 0 0</inkml:trace>
  <inkml:trace contextRef="#ctx0" brushRef="#br0" timeOffset="2551.562">847 251 10570 0 0,'0'0'2305'0'0,"0"0"-428"0"0,0 0-144 0 0,0 0-34 0 0,0 0-177 0 0,0 0-362 0 0,0 0-381 0 0,0 0-286 0 0,0 0-160 0 0,0 0-67 0 0,0 0-95 0 0,0 0-67 0 0,0 0-60 0 0,0 0-72 0 0,0 0-68 0 0,0 0-99 0 0,15 5-3667 0 0,-5-2-4553 0 0,-5-3-2045 0 0</inkml:trace>
  <inkml:trace contextRef="#ctx0" brushRef="#br0" timeOffset="3174.505">1173 1264 10538 0 0,'0'0'1337'0'0,"0"0"-571"0"0,0 0-215 0 0,0 0 89 0 0,0 0 152 0 0,0 0 62 0 0,0 0-102 0 0,0 0-154 0 0,0 0-101 0 0,0 0-38 0 0,0 0 10 0 0,0 0 6 0 0,0 0-24 0 0,8 33-55 0 0,24 104-77 0 0,34 64 470 0 0,-23-70-127 0 0,-22-67-1957 0 0,0-1-5479 0 0,-19-56-1870 0 0,-2-6 4012 0 0</inkml:trace>
  <inkml:trace contextRef="#ctx0" brushRef="#br0" timeOffset="3591.827">1052 1278 4137 0 0,'0'0'1181'0'0,"0"0"-254"0"0,0 0 18 0 0,0 0 169 0 0,0 0 68 0 0,0 0-155 0 0,0 0-298 0 0,0 0-239 0 0,0 0-147 0 0,0 0-95 0 0,0 0-48 0 0,0 0-10 0 0,35-27 1 0 0,111-85 25 0 0,-143 109-195 0 0,-1 0-1 0 0,1 0 1 0 0,1 0-1 0 0,-1 1 1 0 0,0-1 0 0 0,1 1-1 0 0,-1 0 1 0 0,1 0-1 0 0,-1 0 1 0 0,1 0-1 0 0,0 0 1 0 0,0 1 0 0 0,0 0-1 0 0,0 0 1 0 0,0 0-1 0 0,0 0 1 0 0,0 1-1 0 0,1-1 1 0 0,1 1-21 0 0,7 1 109 0 0,3-1 60 0 0,-10-1-125 0 0,0 0-1 0 0,0 0 1 0 0,0 0 0 0 0,0 1-1 0 0,1 0 1 0 0,-1 0 0 0 0,0 0-1 0 0,0 1 1 0 0,0 0 0 0 0,0 0-1 0 0,0 1 1 0 0,0 0 0 0 0,-1 0-1 0 0,1 0 1 0 0,0 0 0 0 0,-1 1-1 0 0,0 0 1 0 0,1 0 0 0 0,-1 1-1 0 0,0-1 1 0 0,-1 1 0 0 0,1 0-1 0 0,-1 0 1 0 0,0 1 0 0 0,0 0-1 0 0,0-1 1 0 0,0 1 0 0 0,-1 0-1 0 0,0 1-43 0 0,0 3 114 0 0,0 1-1 0 0,-1 0 1 0 0,0 1 0 0 0,0-1-1 0 0,-1 0 1 0 0,-1 0 0 0 0,0 1-1 0 0,0-1 1 0 0,-1 0-1 0 0,0 1 1 0 0,-1-1 0 0 0,0 0-1 0 0,-1 0 1 0 0,0 0 0 0 0,0-1-1 0 0,-1 1 1 0 0,0-1-1 0 0,-1 1 1 0 0,0-2 0 0 0,-5 8-114 0 0,-4 7-51 0 0,-1-1 1 0 0,-1 0 0 0 0,-1-1 0 0 0,-1-1 0 0 0,-1 0-1 0 0,-17 13 51 0 0,-2-8-2204 0 0,10-14-7168 0 0,21-10 3922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  <inkml:brush xml:id="br3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2" timeOffset="41305.342">3954 4477 0 0 0,'0'0'576'0'0,"0"0"328"0"0,0 0 113 0 0,0-3-4 0 0,0-5 203 0 0,-7-3 11172 0 0,-4 22-12296 0 0,-91 132 950 0 0,20-26-634 0 0,0 17-193 0 0,-12 23-15 0 0,-17-21 69 0 0,34-42-140 0 0,-49 81-102 0 0,53-79-19 0 0,39-48 22 0 0,-59 74 56 0 0,24-48 4 0 0,18-16-28 0 0,-30 56-66 0 0,38-65 50 0 0,11-4 22 0 0,15-20-42 0 0,0-3 296 0 0,8-11-453 0 0,29-33-7240 0 0,-14 14 1870 0 0,1 1-1726 0 0</inkml:trace>
  <inkml:trace contextRef="#ctx0" brushRef="#br2" timeOffset="42379.415">3925 4488 0 0 0,'0'0'984'0'0,"-4"7"7505"0"0,-1-7-7610 0 0,-57 0 6064 0 0,-79-25-3687 0 0,57-2-1412 0 0,81 26-1677 0 0,-1 0-196 0 0,21 15-222 0 0,28 42 245 0 0,-3 2 1 0 0,-2 3-1 0 0,10 23 6 0 0,8 77 20 0 0,-42-92 17 0 0,-12-62 239 0 0,-2-19 535 0 0,-1-19-280 0 0,-1 22-506 0 0,17-192 393 0 0,-6 153-1334 0 0,18-61 1305 0 0,-15 75-5505 0 0,3 1-5445 0 0,-13 28 2382 0 0</inkml:trace>
  <inkml:trace contextRef="#ctx0" brushRef="#br3" timeOffset="107963.067">2520 5905 0 0 0,'0'0'760'0'0,"0"0"406"0"0,0 0 223 0 0,0 0 236 0 0,0 0 216 0 0,0 0 23 0 0,0 0-191 0 0,0 0-254 0 0,0 0-248 0 0,0 0-213 0 0,-2-1-122 0 0,37-5 4200 0 0,30 15-3465 0 0,-49 1-1421 0 0,-1 1 0 0 0,0 0 0 0 0,-1 2 0 0 0,-1-1 1 0 0,1 2-1 0 0,-2 0 0 0 0,0 0 0 0 0,-1 1 1 0 0,0 1-1 0 0,-1-1 0 0 0,-1 3-150 0 0,49 63 385 0 0,42 27-49 0 0,-88-97-298 0 0,39 18 206 0 0,-50-29-216 0 0,-1 0 17 0 0,0 0 23 0 0,0 0-48 0 0,-8-36-3822 0 0,5 27-274 0 0,0-1-3520 0 0,2 6-1055 0 0</inkml:trace>
  <inkml:trace contextRef="#ctx0" brushRef="#br3" timeOffset="108498.71">3168 5905 0 0 0,'0'0'1720'0'0,"0"0"170"0"0,0 0-96 0 0,0 0-287 0 0,0 0-291 0 0,0 0-201 0 0,0 0-91 0 0,0 0-41 0 0,0 0 1 0 0,-1-4-13 0 0,-4-13-55 0 0,-3 12 3617 0 0,-10 9-3370 0 0,17-3-660 0 0,-87 47 1133 0 0,-221 109-101 0 0,-4-44-323 0 0,279-97-940 0 0,34-16-213 0 0,0 0-26 0 0,6 18-1272 0 0,17-14-2720 0 0,-8-4-4393 0 0,-13 0 7076 0 0,2 0-6964 0 0</inkml:trace>
  <inkml:trace contextRef="#ctx0" brushRef="#br3" timeOffset="115657.36">2294 6402 0 0 0,'0'0'891'0'0,"0"0"10"0"0,0 0-150 0 0,0 0-195 0 0,0 0-160 0 0,0 0-65 0 0,-23 13 7 0 0,-107 56 496 0 0,-71 49 3123 0 0,-308 194 2133 0 0,256-165-5112 0 0,202-110-891 0 0,52-36-94 0 0,0 1-1 0 0,-1-1 1 0 0,1 0-1 0 0,0 0 1 0 0,-1 0-1 0 0,1 0 1 0 0,0-1-1 0 0,0 1 1 0 0,0 0-1 0 0,0 0 1 0 0,0 0-1 0 0,0-1 1 0 0,0 1-1 0 0,0 0 1 0 0,0-1-1 0 0,0 1 1 0 0,1-1-1 0 0,-1 0 1 0 0,0 1-1 0 0,0-1 1 0 0,0 0-1 0 0,1 0 1 0 0,-1 1-1 0 0,0-1 1 0 0,0 0-1 0 0,1 0 1 0 0,-1 0-1 0 0,0-1 1 0 0,0 1-1 0 0,1 0 1 0 0,-1 0-1 0 0,1-1 8 0 0,40-1 227 0 0,-1-2 0 0 0,1-2 0 0 0,-1-2 0 0 0,0-2 0 0 0,18-7-227 0 0,206-27 297 0 0,-185 35-257 0 0,-26 2-274 0 0,-61 29 156 0 0,-170 126 221 0 0,142-119-239 0 0,-1-2 0 0 0,0-1 0 0 0,-2-2 0 0 0,-21 9 96 0 0,-19 13-256 0 0,-439 270 300 0 0,-109 44 2190 0 0,407-224-974 0 0,265-143-2238 0 0,28-26-1283 0 0,-31 0-7413 0 0,-33 25 2516 0 0</inkml:trace>
  <inkml:trace contextRef="#ctx0" brushRef="#br3" timeOffset="116660.136">2130 6439 0 0 0,'0'0'200'0'0,"0"0"631"0"0,0 0 258 0 0,0 0 100 0 0,-4 0 3931 0 0,-14 0-937 0 0,-2 0-1399 0 0,-29 0 1357 0 0,40 0-3907 0 0,0-1-1 0 0,0 0 1 0 0,1 0-1 0 0,-1-1 1 0 0,1 0-1 0 0,-1-1 1 0 0,1 0-1 0 0,0 0 1 0 0,0-1 0 0 0,0 0-1 0 0,-7-4-233 0 0,-27-18 739 0 0,41 26-748 0 0,0 1-1 0 0,0 0 1 0 0,0-1 0 0 0,-1 1 0 0 0,1 0-1 0 0,0 0 1 0 0,0 0 0 0 0,0-1 0 0 0,0 1-1 0 0,0 0 1 0 0,1 0 0 0 0,-1 0 0 0 0,0 1-1 0 0,0-1 1 0 0,1 0 0 0 0,-1 0 0 0 0,1 0-1 0 0,-1 0 1 0 0,1 1 0 0 0,-1-1 0 0 0,1 0-1 0 0,0 1 1 0 0,-1-1 0 0 0,1 0 0 0 0,0 1-1 0 0,0-1 1 0 0,0 0 0 0 0,0 1 0 0 0,0-1-1 0 0,1 0 1 0 0,-1 0 0 0 0,0 1 0 0 0,1-1-1 0 0,-1 0 1 0 0,0 1 0 0 0,1-1 0 0 0,0 1 9 0 0,-1 3 4 0 0,0-1-8 0 0,-1 18-11 0 0,1-1 0 0 0,1 1 0 0 0,1-1 0 0 0,1 0-1 0 0,1 1 1 0 0,0-1 0 0 0,7 16 15 0 0,1-7-14 0 0,-2 2 1 0 0,-1-1-1 0 0,-1 1 1 0 0,-2 1-1 0 0,-1-1 1 0 0,-2 1-1 0 0,-1 12 14 0 0,-14-8 5 0 0,11-34 13 0 0,1-2 0 0 0,0-1 13 0 0,0 0 4 0 0,0 0-7 0 0,0 0 26 0 0,0 0 4 0 0,0 0 0 0 0,0 0 11 0 0,30-63 395 0 0,169-260 164 0 0,-119 197-2497 0 0,-63 106-776 0 0,-2 8-6123 0 0,-6 7-1718 0 0</inkml:trace>
  <inkml:trace contextRef="#ctx0" brushRef="#br2" timeOffset="147885.516">3958 4477 0 0 0,'86'10'536'0'0,"35"9"4404"0"0,91 14-911 0 0,122 19-1370 0 0,139 36-1667 0 0,-182-29-820 0 0,21-14-150 0 0,-162-15-14 0 0,39 6 93 0 0,71-33 119 0 0,-221 15-241 0 0,-16-14 130 0 0,-28 4 2022 0 0,-65-23-1175 0 0,6-29 90 0 0,-20-33 430 0 0,80 72-1399 0 0,-1 1 0 0 0,1 1 0 0 0,-1-1 0 0 0,0 1 1 0 0,0 0-1 0 0,-1 0 0 0 0,1 0 0 0 0,-1 0 0 0 0,1 1 0 0 0,-1 0 0 0 0,0 1 0 0 0,0-1 0 0 0,0 1 0 0 0,0 0 0 0 0,-5 0-77 0 0,11 1-86 0 0,-2 22-156 0 0,3 20 178 0 0,-14 127-37 0 0,-39-23-132 0 0,-1-69 217 0 0,53-77 15 0 0,0 0 0 0 0,0-1 0 0 0,0 1 0 0 0,0 0 0 0 0,1 0 0 0 0,-1-1 0 0 0,0 1 0 0 0,0 0 0 0 0,1 0 0 0 0,-1 0 0 0 0,0 0 0 0 0,0-1 0 0 0,1 1 0 0 0,-1 0 0 0 0,0 0 0 0 0,0 0 0 0 0,1 0 0 0 0,-1 0 0 0 0,0 0 0 0 0,0 0 0 0 0,1 0 0 0 0,-1 0 0 0 0,0 0 0 0 0,1 0 0 0 0,-1 0 1 0 0,0 0-1 0 0,1 0 0 0 0,-1 0 0 0 0,0 0 0 0 0,0 0 0 0 0,1 0 0 0 0,-1 0 0 0 0,0 0 0 0 0,0 0 0 0 0,1 0 0 0 0,-1 0 0 0 0,0 1 0 0 0,0-1 0 0 0,1 0 0 0 0,-1 0 0 0 0,0 0 0 0 0,0 1 0 0 0,1-1 0 0 0,-1 0 0 0 0,0 0 0 0 0,0 0 0 0 0,0 1 0 0 0,0-1 0 0 0,1 0 0 0 0,-1 0 0 0 0,0 1 0 0 0,0-1 1 0 0,0 0-1 0 0,0 1 0 0 0,0-1 0 0 0,0 0 0 0 0,0 0 0 0 0,0 1 0 0 0,0-1 0 0 0,0 0 0 0 0,0 1 1 0 0,179-90 232 0 0,-39 9-85 0 0,-132 74-321 0 0,0-1 383 0 0,-6-1-5778 0 0,-2 7-77 0 0,0 1-3284 0 0</inkml:trace>
  <inkml:trace contextRef="#ctx0" brushRef="#br2" timeOffset="169861.261">3222 6042 0 0 0,'0'0'0'0'0,"0"0"0"0"0,0 0 0 0 0,0 0 0 0 0,0 0 0 0 0,0 0 0 0 0,0 0 0 0 0</inkml:trace>
  <inkml:trace contextRef="#ctx0" brushRef="#br3" timeOffset="171556.221">3325 5927 0 0 0,'0'0'0'0'0,"0"0"0"0"0,0 0 0 0 0,0 0 0 0 0,0 0 0 0 0,0 0 0 0 0,0 0 0 0 0,0 0 0 0 0,0 0 0 0 0,0 0 0 0 0,0 0 0 0 0</inkml:trace>
  <inkml:trace contextRef="#ctx0" brushRef="#br3" timeOffset="173846.27">3069 6053 0 0 0,'-70'7'0'0'0,"-11"-3"0"0"0,7 36 0 0 0,13-11 0 0 0,66-30 8691 0 0,11-2-3368 0 0,32-6-2581 0 0,235-59 1877 0 0,143-64-2797 0 0,-180 62-1173 0 0,72-19 52 0 0,-129 38-516 0 0,150-59 87 0 0,-29 0 125 0 0,-104 51-283 0 0,-25-11 18 0 0,-93 47-68 0 0,5-2-13 0 0,24-16-50 0 0,87-25 63 0 0,-100 30-7 0 0,-46 25-5 0 0,-28 3-70 0 0,34-18 28 0 0,-49 24 119 0 0,-29 4 256 0 0,-169-13-505 0 0,96-7 70 0 0,-12-8 104 0 0,4 4-82 0 0,94 22 9 0 0,-2 29-551 0 0,19 70 346 0 0,-3-26 157 0 0,-3 1 0 0 0,-3-1 0 0 0,-4 1-1 0 0,-4 48 68 0 0,1-63-27 0 0,0-59 42 0 0,12-59 707 0 0,53-29-682 0 0,95-121 97 0 0,-83 113 2 0 0,-73 117-4225 0 0,-9 5-3404 0 0,1-12 422 0 0,0-6-530 0 0</inkml:trace>
  <inkml:trace contextRef="#ctx0" brushRef="#br3" timeOffset="177271.947">4247 5206 0 0 0,'0'0'213'0'0,"0"0"701"0"0,0 0 61 0 0,0 0-107 0 0,0 0-49 0 0,4 15-18 0 0,24 107 2992 0 0,-1-24 1419 0 0,-25-91 573 0 0,-6-15-2698 0 0,-1 2-4037 0 0,-14-37 1770 0 0,17-57-255 0 0,4 85-556 0 0,1 0-1 0 0,0 1 1 0 0,1-1-1 0 0,0 1 1 0 0,1 0-1 0 0,1 1 1 0 0,0-1-1 0 0,1 1 1 0 0,1 0-1 0 0,0 1 1 0 0,0 0-1 0 0,1 0 1 0 0,8-8-9 0 0,45-34-73 0 0,-60 53 64 0 0,0-1 0 0 0,0 1 0 0 0,-1 1 0 0 0,1-1 0 0 0,0 0 1 0 0,0 0-1 0 0,1 1 0 0 0,-1-1 0 0 0,0 1 0 0 0,0-1 1 0 0,0 1-1 0 0,0 0 0 0 0,0 0 0 0 0,1 0 0 0 0,-1 0 0 0 0,0 0 1 0 0,0 1-1 0 0,0-1 0 0 0,0 1 0 0 0,0-1 0 0 0,0 1 1 0 0,0 0-1 0 0,0 0 0 0 0,0 0 0 0 0,0 0 0 0 0,0 0 0 0 0,0 0 1 0 0,-1 0-1 0 0,1 1 0 0 0,0-1 0 0 0,0 2 9 0 0,0-1-46 0 0,-1 1 0 0 0,0 0-1 0 0,0-1 1 0 0,0 1 0 0 0,0 0 0 0 0,0 0-1 0 0,-1 0 1 0 0,1 0 0 0 0,-1 0-1 0 0,1 0 1 0 0,-1 0 0 0 0,0 0 0 0 0,-1 0-1 0 0,1 0 1 0 0,0 0 0 0 0,-1 0 0 0 0,1 0-1 0 0,-1-1 1 0 0,0 1 0 0 0,0 0 0 0 0,0 0-1 0 0,-1 0 1 0 0,0 0 46 0 0,-16 35-5573 0 0,16-32 2621 0 0,2 1-5296 0 0,0-6 3419 0 0</inkml:trace>
  <inkml:trace contextRef="#ctx0" brushRef="#br3" timeOffset="177688.223">4842 4760 1016 0 0,'0'0'1427'0'0,"0"0"50"0"0,0 0 206 0 0,0 0 260 0 0,0 0 102 0 0,0 0-224 0 0,0 0-425 0 0,0 0-388 0 0,0 0-262 0 0,0 0-150 0 0,0 0-47 0 0,0 0-15 0 0,0 0-50 0 0,-6 13-51 0 0,-45 100 1044 0 0,42-91-1227 0 0,3-7 929 0 0,2-6-3231 0 0,1-1-2825 0 0,-1 0-3921 0 0,4-8 4461 0 0</inkml:trace>
  <inkml:trace contextRef="#ctx0" brushRef="#br3" timeOffset="178376.765">4076 4963 0 0 0,'0'0'305'0'0,"0"0"925"0"0,0 0 181 0 0,0 0-87 0 0,0 0-97 0 0,0 0-56 0 0,0 0-32 0 0,0 0-17 0 0,0 0-22 0 0,10-8-65 0 0,31-22-67 0 0,65-2 3645 0 0,-35 13-3440 0 0,-52 10-799 0 0,-16 4 2190 0 0,-3 5-2513 0 0,-24-30 527 0 0,-60-58-2355 0 0,80 79-1200 0 0,2 4-2025 0 0,2 1-5931 0 0</inkml:trace>
  <inkml:trace contextRef="#ctx0" brushRef="#br1" timeOffset="191880.192">2520 3910 3129 0 0,'0'0'-3129'0'0</inkml:trace>
  <inkml:trace contextRef="#ctx0" brushRef="#br2" timeOffset="197694.487">3124 4591 0 0 0,'0'0'1040'0'0,"0"0"591"0"0,0 0 332 0 0,0 0 42 0 0,0 0-208 0 0,0 0-260 0 0,0 0-226 0 0,0 0-175 0 0,0 0-106 0 0,-3-6-102 0 0,-16-28 643 0 0,18 33-1464 0 0,0 1 1 0 0,-1-1-1 0 0,1 0 1 0 0,0 1 0 0 0,-1-1-1 0 0,1 1 1 0 0,-1-1-1 0 0,1 1 1 0 0,0 0-1 0 0,-1-1 1 0 0,1 1-1 0 0,-1 0 1 0 0,1 0 0 0 0,-1 0-1 0 0,1 0 1 0 0,-1 1-1 0 0,1-1 1 0 0,0 0-1 0 0,-1 0 1 0 0,1 1 0 0 0,-1-1-1 0 0,1 1 1 0 0,0-1-1 0 0,-1 1 1 0 0,1 0-1 0 0,0 0 1 0 0,0-1-1 0 0,-1 1 1 0 0,1 0 0 0 0,0 0-1 0 0,0 0 1 0 0,0 0-1 0 0,0 0 1 0 0,0 1-1 0 0,0-1 1 0 0,1 0 0 0 0,-2 1-108 0 0,-35 49-363 0 0,25-33 351 0 0,5-7 5 0 0,0-1-1 0 0,0 1 0 0 0,1 0 0 0 0,1 0 1 0 0,0 0-1 0 0,0 1 0 0 0,1 0 0 0 0,1 0 1 0 0,0 0-1 0 0,0 0 0 0 0,1 1 0 0 0,1 3 8 0 0,1-13-1 0 0,-1 0-10 0 0,0 1 0 0 0,1-1-1 0 0,0 1 1 0 0,0-1 0 0 0,0 1 0 0 0,0-1 0 0 0,0 1 0 0 0,1-1 0 0 0,-1 1 0 0 0,1-1-1 0 0,0 1 1 0 0,0-1 0 0 0,1 0 0 0 0,-1 0 0 0 0,1 1 0 0 0,-1-1 0 0 0,1 0 0 0 0,0 0 0 0 0,0 0-1 0 0,0-1 1 0 0,1 1 0 0 0,-1-1 0 0 0,1 1 0 0 0,-1-1 0 0 0,1 0 0 0 0,1 1 11 0 0,-1-1 29 0 0,1 0 0 0 0,0-1 0 0 0,0 0 0 0 0,0 1 0 0 0,0-1 0 0 0,0-1 0 0 0,0 1 0 0 0,0-1 0 0 0,0 1 0 0 0,0-1 0 0 0,0 0 0 0 0,0-1 0 0 0,0 1 0 0 0,0-1 1 0 0,1 1-1 0 0,-2-1 0 0 0,1-1 0 0 0,0 1 0 0 0,0 0 0 0 0,0-1 0 0 0,0 0 0 0 0,-1 0 0 0 0,1 0 0 0 0,-1 0 0 0 0,0-1 0 0 0,1 1 0 0 0,-1-1-29 0 0,75-89 842 0 0,-68 78-824 0 0,71-157 401 0 0,-72 147-450 0 0,-1 0 1 0 0,-1-1-1 0 0,-1 0 1 0 0,-1 0-1 0 0,-1-1 1 0 0,-1 1-1 0 0,-1-1 1 0 0,-2-15 30 0 0,0 31-109 0 0,-1 1 0 0 0,0 0 1 0 0,0 0-1 0 0,-1 0 0 0 0,0 0 0 0 0,0 0 1 0 0,-1 0-1 0 0,0 0 0 0 0,-1 1 1 0 0,0 0-1 0 0,-1-1 0 0 0,1 2 0 0 0,-1-1 1 0 0,-1 0-1 0 0,0 1 0 0 0,0 0 0 0 0,-4-3 109 0 0,8 8-66 0 0,0 1 0 0 0,-1-1 0 0 0,0 1 0 0 0,1 0 0 0 0,-1 0-1 0 0,1 0 1 0 0,-1 1 0 0 0,0-1 0 0 0,0 0 0 0 0,1 1 0 0 0,-1 0-1 0 0,0 0 1 0 0,0 0 0 0 0,0 0 0 0 0,1 0 0 0 0,-1 0 0 0 0,0 1-1 0 0,0 0 1 0 0,1-1 0 0 0,-1 1 0 0 0,0 0 0 0 0,1 0 0 0 0,-1 0-1 0 0,1 1 1 0 0,-1-1 0 0 0,1 0 0 0 0,0 1 0 0 0,-1 0 0 0 0,1 0-1 0 0,-1 0 67 0 0,-59 63-547 0 0,59-60 576 0 0,0 1-1 0 0,1 0 1 0 0,0-1 0 0 0,0 1-1 0 0,0 0 1 0 0,1 0 0 0 0,0 0-1 0 0,0 0 1 0 0,0 0 0 0 0,1 0 0 0 0,0 0-1 0 0,0 1 1 0 0,1-1 0 0 0,-1 0-1 0 0,1 0 1 0 0,1 0 0 0 0,-1 0-1 0 0,1 0 1 0 0,0-1 0 0 0,1 1 0 0 0,-1 0-1 0 0,1-1 1 0 0,0 0 0 0 0,0 1-1 0 0,1-1 1 0 0,-1 0 0 0 0,1-1-1 0 0,0 1 1 0 0,5 3-29 0 0,23 29 562 0 0,-2 2-1 0 0,-2 1 0 0 0,-1 1 1 0 0,14 32-562 0 0,-22-15 278 0 0,-17-32-3654 0 0,-5-27-9388 0 0,2-2 8939 0 0</inkml:trace>
  <inkml:trace contextRef="#ctx0" brushRef="#br2" timeOffset="198264.334">2924 3980 0 0 0,'0'0'1639'0'0,"0"0"380"0"0,0 0 192 0 0,0 0-149 0 0,0 0-386 0 0,0 0-421 0 0,0 0-300 0 0,0 0-116 0 0,0 0 4 0 0,0 0 9 0 0,2-2 4 0 0,8-3-398 0 0,0 1-1 0 0,1 1 0 0 0,-1-1 1 0 0,1 2-1 0 0,0-1 0 0 0,-1 2 0 0 0,1-1 1 0 0,0 1-1 0 0,0 1 0 0 0,2 0-457 0 0,18-2 286 0 0,155-20 679 0 0,-167 15 676 0 0,-19 6-1397 0 0,-6-18 693 0 0,-10-3-542 0 0,-33-33 54 0 0,-7 2-301 0 0,-14-16-2988 0 0,63 56-486 0 0,4-2-5792 0 0,2 11-443 0 0</inkml:trace>
  <inkml:trace contextRef="#ctx0" brushRef="#br1" timeOffset="202202.688">2699 6012 0 0 0,'0'0'436'0'0,"0"0"315"0"0,0 0 113 0 0,0 0-21 0 0,0 0-62 0 0,0-29 4821 0 0,-2-60-1051 0 0,-6-44-2370 0 0,-8-98-585 0 0,0 98-853 0 0,7-11-387 0 0,-1-114 492 0 0,-28 61-176 0 0,-12-10-273 0 0,17 38 32 0 0,9-23-150 0 0,7-7 225 0 0,1 59-168 0 0,-15-18 284 0 0,16 84-470 0 0,-37-267 408 0 0,34 174-324 0 0,1-94-97 0 0,-3 11 63 0 0,7 128-135 0 0,-2-21 72 0 0,-1 54-38 0 0,8 52 61 0 0,6 31-322 0 0,-3 15-7822 0 0,5-8 3606 0 0,0-1-1302 0 0,0 0-685 0 0</inkml:trace>
  <inkml:trace contextRef="#ctx0" brushRef="#br1" timeOffset="205127.782">2257 2378 0 0 0,'0'0'449'0'0,"-7"-7"2703"0"0,5 4 5579 0 0,2 2-8312 0 0,-7-31 5426 0 0,5 10-4769 0 0,-12-86 1224 0 0,15 83-2015 0 0,18-102 450 0 0,-7-281 456 0 0,-12 218-841 0 0,-16 79-142 0 0,2-29-156 0 0,0-14 15 0 0,1 65-20 0 0,-3-48 35 0 0,10-2 70 0 0,4 91 39 0 0,-3 48-82 0 0,6 0-5430 0 0,13 3 377 0 0,-1-3-4533 0 0,-3 0 3778 0 0</inkml:trace>
  <inkml:trace contextRef="#ctx0" brushRef="#br1" timeOffset="207135.442">1241 379 0 0 0,'0'0'599'0'0,"0"0"698"0"0,0 0 206 0 0,0 0 154 0 0,0 0 159 0 0,0 0 30 0 0,0 0-150 0 0,0 0-251 0 0,0 0-280 0 0,0 0-242 0 0,0 0-154 0 0,-4-4-90 0 0,2 2-656 0 0,2 1 5 0 0,0 1 1 0 0,0-1 0 0 0,0 0-1 0 0,-1 1 1 0 0,1-1 0 0 0,0 0 0 0 0,-1 1-1 0 0,1-1 1 0 0,-1 1 0 0 0,1-1 0 0 0,-1 1-1 0 0,1-1 1 0 0,-1 1 0 0 0,1-1-1 0 0,-1 1 1 0 0,1-1 0 0 0,-1 1 0 0 0,0 0-1 0 0,1-1 1 0 0,-1 1 0 0 0,0 0 0 0 0,1 0-1 0 0,-1-1 1 0 0,0 1 0 0 0,1 0-1 0 0,-1 0 1 0 0,0 0 0 0 0,1 0 0 0 0,-1 0-1 0 0,0 0 1 0 0,0 0 0 0 0,1 0 0 0 0,-1 0-1 0 0,0 0 1 0 0,1 0 0 0 0,-1 0-1 0 0,0 1 1 0 0,1-1 0 0 0,-1 0 0 0 0,0 0-1 0 0,1 1 1 0 0,-1-1 0 0 0,0 0 0 0 0,1 1-1 0 0,-1-1 1 0 0,1 1 0 0 0,-1-1-1 0 0,1 1 1 0 0,-1-1 0 0 0,1 1 0 0 0,-1-1-1 0 0,1 1 1 0 0,0 0 0 0 0,-1-1 0 0 0,1 1-1 0 0,0-1 1 0 0,-1 1 0 0 0,1 0-1 0 0,0-1 1 0 0,0 1 0 0 0,0 0 0 0 0,-1 0-1 0 0,1-1 1 0 0,0 1 0 0 0,0 0 0 0 0,0-1-1 0 0,0 1 1 0 0,0 0 0 0 0,0 0-29 0 0,-7 28 207 0 0,2 1 1 0 0,0 0 0 0 0,2 0 0 0 0,1 0-1 0 0,2 0 1 0 0,1 1 0 0 0,1-1-1 0 0,2 2-207 0 0,-3-20 4 0 0,0-1 0 0 0,2 1 0 0 0,-1-1-1 0 0,1 1 1 0 0,1-1 0 0 0,0 0 0 0 0,1 0-1 0 0,0-1 1 0 0,1 1 0 0 0,0-1 0 0 0,5 7-4 0 0,-9-16 33 0 0,0 0 1 0 0,0-1-1 0 0,0 0 1 0 0,0 1 0 0 0,0-1-1 0 0,0 0 1 0 0,0 0-1 0 0,0 0 1 0 0,0 0-1 0 0,0 0 1 0 0,0 0-1 0 0,0-1 1 0 0,0 1 0 0 0,0-1-1 0 0,0 1 1 0 0,0-1-1 0 0,-1 0 1 0 0,1 0-1 0 0,0 0 1 0 0,0 0-1 0 0,-1 0 1 0 0,1 0 0 0 0,-1 0-1 0 0,1 0 1 0 0,-1-1-1 0 0,1 1 1 0 0,-1-1-1 0 0,0 1 1 0 0,1-1-1 0 0,-1 1 1 0 0,0-1 0 0 0,0 0-1 0 0,0 0 1 0 0,0 1-1 0 0,-1-1 1 0 0,1 0-1 0 0,0 0 1 0 0,-1 0-1 0 0,0 0 1 0 0,1 0 0 0 0,-1-2-34 0 0,3-1 32 0 0,140-285 695 0 0,-41 117-710 0 0,-101 174-32 0 0,0-1 0 0 0,0 1 0 0 0,0-1-1 0 0,0 1 1 0 0,0 0 0 0 0,0-1 0 0 0,0 1 0 0 0,0 0 0 0 0,-1 0-1 0 0,1 0 1 0 0,0-1 0 0 0,0 1 0 0 0,-1 0 0 0 0,1 0-1 0 0,0 0 1 0 0,-1 0 0 0 0,1 0 0 0 0,-1 1 0 0 0,0-1-1 0 0,1 0 1 0 0,-1 0 0 0 0,0 0 0 0 0,1 0 0 0 0,-1 0 0 0 0,0 1-1 0 0,0-1 1 0 0,0 0 0 0 0,0 0 0 0 0,0 0 0 0 0,0 0-1 0 0,-1 1 1 0 0,1-1 0 0 0,0 0 0 0 0,0 0 0 0 0,-1 0-1 0 0,1 0 16 0 0,0 1-8 0 0,3 447 176 0 0,3-282-216 0 0,-1-126 41 0 0,-1 0-1 0 0,-1 1 1 0 0,-3-1-1 0 0,-2 1 1 0 0,-1-1-1 0 0,-2 0 1 0 0,-2 0-1 0 0,-1-1 1 0 0,-3 1-1 0 0,-1-2 1 0 0,-2 0 0 0 0,-1 0-1 0 0,-7 8 8 0 0,11-28 9 0 0,-1-1-1 0 0,-1 0 1 0 0,-1-1-1 0 0,0 0 1 0 0,-1-1-1 0 0,0-1 1 0 0,-2-1-1 0 0,1 0 1 0 0,-2-1-1 0 0,-6 4-8 0 0,22-16 14 0 0,1 0-1 0 0,0 0 1 0 0,-1 0-1 0 0,1-1 0 0 0,-1 1 1 0 0,0 0-1 0 0,1-1 0 0 0,-1 1 1 0 0,1-1-1 0 0,-1 1 1 0 0,0-1-1 0 0,0 0 0 0 0,1 0 1 0 0,-1 0-1 0 0,0 0 0 0 0,1 0 1 0 0,-1 0-1 0 0,0 0 1 0 0,1 0-1 0 0,-1-1 0 0 0,0 1 1 0 0,1-1-1 0 0,-1 1 0 0 0,0-1 1 0 0,1 0-1 0 0,-1 1 1 0 0,1-1-1 0 0,-1 0 0 0 0,1 0 1 0 0,0 0-1 0 0,-1 0 0 0 0,1 0 1 0 0,0-1-1 0 0,0 1 1 0 0,0 0-1 0 0,0-1 0 0 0,0 1 1 0 0,0 0-1 0 0,0-1 1 0 0,0 1-1 0 0,0-1 0 0 0,1 0 1 0 0,-1 1-1 0 0,1-1 0 0 0,-1 0-13 0 0,-12-84-145 0 0,19-97-1708 0 0,10 64-6261 0 0,-11 87 2389 0 0,-3 6 152 0 0</inkml:trace>
  <inkml:trace contextRef="#ctx0" brushRef="#br1" timeOffset="207398.334">1937 37 320 0 0,'0'0'1258'0'0,"0"0"-170"0"0,0 0 224 0 0,0 0 438 0 0,0 0 348 0 0,0 0 75 0 0,0 0-253 0 0,0 0-375 0 0,0 0-311 0 0,0 0-242 0 0,0 0-150 0 0,0 0-56 0 0,0 0-3 0 0,6-5-28 0 0,18-15-32 0 0,-24 38 1873 0 0,-89 146-522 0 0,55-86-2091 0 0,23-41-2162 0 0,11-29-2447 0 0,1-1-3884 0 0,1-4-407 0 0</inkml:trace>
  <inkml:trace contextRef="#ctx0" brushRef="#br1" timeOffset="215570.297">3240 6204 0 0 0,'-138'0'0'0'0,"132"0"0"0"0,1 0 0 0 0,0 0 0 0 0,0 0 0 0 0,-1-1 0 0 0,1 1 0 0 0,0-1 0 0 0,0-1 0 0 0,0 1 0 0 0,0-1 0 0 0,0 0 0 0 0,0 0 0 0 0,0 0 0 0 0,0-1 0 0 0,1 1 0 0 0,-1-1 0 0 0,1 0 0 0 0,0-1 0 0 0,0 1 0 0 0,0-1 0 0 0,0 1 0 0 0,1-1 0 0 0,-2-2 0 0 0,-22-16 0 0 0,25 21 0 0 0,-11-6 110 0 0,-5 4 4325 0 0,97 3 5444 0 0,10 1-6844 0 0,127-10-1825 0 0,158-20 153 0 0,-82 29-943 0 0,57-8 158 0 0,-34-27-195 0 0,-172 23-259 0 0,188-6 116 0 0,-75 13 28 0 0,386-20 313 0 0,-458 24-334 0 0,103-17-247 0 0,283-18 164 0 0,-249 32-111 0 0,-170-8-14 0 0,254-43 41 0 0,-161 27-165 0 0,-17 2 113 0 0,-81 25-34 0 0,-145 1 18 0 0,-1 0 8 0 0,0 0-8 0 0,0 0 3 0 0,0 0 2 0 0,0 0-1 0 0,0 0-24 0 0,0 0-6 0 0,0 0-28 0 0,0 0-40 0 0,0 0-70 0 0,-8 0-5511 0 0,4 0-2268 0 0,3 0-1415 0 0</inkml:trace>
  <inkml:trace contextRef="#ctx0" brushRef="#br1" timeOffset="216664.341">9343 5758 0 0 0,'0'0'1358'0'0,"0"0"107"0"0,0 0 169 0 0,0 0 293 0 0,0 0 255 0 0,0 0 46 0 0,0 0-235 0 0,0 0-328 0 0,0 0-323 0 0,0 0-284 0 0,0 0-200 0 0,0 0-132 0 0,0 0-99 0 0,-1-6-78 0 0,-6-17 1026 0 0,-33 74-1117 0 0,-132 155 139 0 0,-46-11-710 0 0,188-166-350 0 0,40-52-12366 0 0,11-23 3992 0 0,-17 39 8837 0 0</inkml:trace>
  <inkml:trace contextRef="#ctx0" brushRef="#br1" timeOffset="216925.562">8952 5637 0 0 0,'0'0'383'0'0,"0"0"992"0"0,0 0 249 0 0,0 0-41 0 0,0 0 109 0 0,0 0 61 0 0,0 0-164 0 0,0 0-292 0 0,0 0-324 0 0,0 0-225 0 0,0 0-107 0 0,0 0-36 0 0,-3 11-60 0 0,-11 38-51 0 0,26 2 658 0 0,-7-41-872 0 0,11 16 270 0 0,0-1 0 0 0,1-1 0 0 0,2-1 0 0 0,0 0 0 0 0,17 14-550 0 0,66 85 887 0 0,-96-115-888 0 0,-1 0 0 0 0,0 0 0 0 0,-1 1 0 0 0,1 0 0 0 0,-2 0 0 0 0,1 0 0 0 0,-1 0 0 0 0,0 0 0 0 0,-1 1 0 0 0,0 0 0 0 0,0-1 0 0 0,-1 1 0 0 0,0 0 0 0 0,0 0 0 0 0,-1-1 0 0 0,0 1 0 0 0,-1 0 0 0 0,0 0 0 0 0,-2 6 1 0 0,-2-6-337 0 0,0-2-2970 0 0,9-8-8837 0 0,-1-2 7580 0 0</inkml:trace>
  <inkml:trace contextRef="#ctx0" brushRef="#br1" timeOffset="217392.692">9742 5467 0 0 0,'0'0'788'0'0,"0"0"182"0"0,0 0-51 0 0,0 0 55 0 0,0 0 340 0 0,0 0 337 0 0,0 0 7 0 0,0 0-294 0 0,0 0-374 0 0,0 0-260 0 0,0 0-45 0 0,0 0 75 0 0,0 0 79 0 0,0 6-5 0 0,-14 83 2386 0 0,-27-37-2593 0 0,39-50-920 0 0,2-2-10324 0 0,4-2 7388 0 0,-1-1-955 0 0</inkml:trace>
  <inkml:trace contextRef="#ctx0" brushRef="#br1" timeOffset="218477.128">9718 5489 0 0 0,'6'-2'691'0'0,"19"-8"138"0"0,-19 8 45 0 0,-6 2 43 0 0,0 0 41 0 0,0 0 37 0 0,0 0 69 0 0,0 0 38 0 0,0 0-33 0 0,0 0-123 0 0,-29 0 4470 0 0,-2 56-4064 0 0,-9 5-517 0 0,-23 1-350 0 0,93-61-2845 0 0,-15-5-393 0 0,-1 1-3510 0 0,-8-1 106 0 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  <inkml:trace contextRef="#ctx0" brushRef="#br2" timeOffset="283503.011">5922 4098 5953 0 0,'0'0'930'0'0,"0"0"-266"0"0,0 0-77 0 0,0 0 197 0 0,0 0 185 0 0,0 0-8 0 0,0 0-191 0 0,0 0-261 0 0,0 0-203 0 0,0 0-72 0 0,0 0-13 0 0,4 16-5 0 0,26 108 534 0 0,-19-89-424 0 0,-1 0 0 0 0,-2 1 0 0 0,-1 0 1 0 0,-2 1-1 0 0,-2-1 0 0 0,-1 1 0 0 0,-1 0 1 0 0,-3 1-327 0 0,-14-2 1501 0 0,16-35-1227 0 0,0-1 44 0 0,0 0 24 0 0,0 0 31 0 0,0 0 21 0 0,0 0-10 0 0,-7-59 1668 0 0,7 41-1850 0 0,-2-20-10 0 0,2 0-1 0 0,2 0 1 0 0,1 0 0 0 0,2 0-1 0 0,2 1 1 0 0,1-1-1 0 0,7-14-191 0 0,-1 13 19 0 0,-9 22-14 0 0,1 1 0 0 0,0-1 1 0 0,1 1-1 0 0,1 0 0 0 0,1 1 1 0 0,0 0-1 0 0,1 0 0 0 0,3-2-5 0 0,-12 15-10 0 0,1 1 0 0 0,-1-1 0 0 0,1 1 0 0 0,0 0 0 0 0,-1-1 0 0 0,1 1 0 0 0,0 0 0 0 0,0 0 0 0 0,0 0-1 0 0,0 1 1 0 0,-1-1 0 0 0,1 0 0 0 0,0 1 0 0 0,0-1 0 0 0,1 1 0 0 0,-1 0 0 0 0,0-1 0 0 0,0 1 0 0 0,0 0-1 0 0,0 0 1 0 0,0 1 0 0 0,0-1 0 0 0,0 0 0 0 0,0 1 0 0 0,0-1 0 0 0,0 1 0 0 0,0 0 0 0 0,0-1 0 0 0,0 1-1 0 0,0 0 1 0 0,-1 0 0 0 0,1 0 0 0 0,0 1 0 0 0,-1-1 0 0 0,1 0 0 0 0,0 1 0 0 0,-1-1 0 0 0,0 1 0 0 0,1-1-1 0 0,-1 1 1 0 0,0-1 0 0 0,0 1 10 0 0,7 12 26 0 0,-2 1 0 0 0,1-1 1 0 0,-2 1-1 0 0,0 0 0 0 0,-1 1 0 0 0,-1-1 0 0 0,0 1 0 0 0,-1 0 0 0 0,0 10-26 0 0,-2-26-139 0 0,1 1-113 0 0,-1-2-3972 0 0,-1-6-6916 0 0,1 3 3378 0 0</inkml:trace>
  <inkml:trace contextRef="#ctx0" brushRef="#br2" timeOffset="284374.065">5871 3847 2585 0 0,'0'0'1533'0'0,"0"0"-39"0"0,0 0 173 0 0,0 0 273 0 0,0 0 138 0 0,0 0-103 0 0,0 0-312 0 0,0 0-344 0 0,0 0-275 0 0,0 0-205 0 0,0 0-149 0 0,0 0-73 0 0,-5 0-50 0 0,-2 0-508 0 0,-6 0 669 0 0,28-4 443 0 0,203-33 1456 0 0,-161 19-487 0 0,-82-4-1750 0 0,-47-59-734 0 0,64 59-2550 0 0,6 8-6934 0 0,2 10-1992 0 0</inkml:trace>
  <inkml:trace contextRef="#ctx0" brushRef="#br0" timeOffset="288971.611">6441 4639 0 0 0,'0'0'1360'0'0,"0"0"59"0"0,0 0-12 0 0,0 0-50 0 0,2-3-104 0 0,-2 2-286 0 0,5-9-1671 0 0,-2 7 3715 0 0,0 1 4264 0 0,-3 2-7018 0 0,32 34 1825 0 0,-24-18-1918 0 0,1 1-1 0 0,-2-1 0 0 0,0 2 1 0 0,-1-1-1 0 0,-1 0 0 0 0,-1 1 1 0 0,0 0-1 0 0,-1 0 1 0 0,-1 1-1 0 0,-1-1 0 0 0,-1 0 1 0 0,-1 18-164 0 0,16 27 166 0 0,-4-31-18 0 0,-11-31-130 0 0,0-1 8 0 0,0 0-26 0 0,0 0 16 0 0,0 0 0 0 0,0 0-5 0 0,3 14 871 0 0,-3-13-884 0 0,0-1 28 0 0,0 0-10 0 0,0 0 5 0 0,0 0 3 0 0,0 0 0 0 0,0 0 5 0 0,0 0 23 0 0,0 0 4 0 0,0 0-14 0 0,0 0 32 0 0,0 0 1 0 0,0 0 9 0 0,0 0 43 0 0,0 0-6 0 0,0 0 8 0 0,0 0-7 0 0,0 0-8 0 0,0 0 5 0 0,0 0 8 0 0,0 0 18 0 0,0 0-22 0 0,0 0 1 0 0,0 0-8 0 0,0 0-19 0 0,0 0 6 0 0,-108 48 29 0 0,-8 25-360 0 0,65-46 225 0 0,21-17-25 0 0,26-6 286 0 0,4-4-252 0 0,4-33 895 0 0,-21-23-2036 0 0,14 49-1928 0 0,1 0-7030 0 0,2 7-1542 0 0</inkml:trace>
  <inkml:trace contextRef="#ctx0" brushRef="#br0" timeOffset="290011.512">6403 4650 0 0 0,'0'0'477'0'0,"0"0"112"0"0,0 0 4 0 0,0 0 7 0 0,0 0 18 0 0,-5-9 450 0 0,4 7 7992 0 0,-56 24-6391 0 0,-39 14-1139 0 0,80-28-402 0 0,-4-1-693 0 0,20-7-443 0 0,0 0-46 0 0,0 0-110 0 0,0 0-220 0 0,0 0-487 0 0,0 0-1033 0 0,0 0-2802 0 0,0 0-4802 0 0</inkml:trace>
  <inkml:trace contextRef="#ctx0" brushRef="#br0" timeOffset="291895.544">6191 4672 0 0 0,'-5'0'89'0'0,"5"0"390"0"0,0 0 217 0 0,0 0 34 0 0,0 0 3 0 0,0 0-2 0 0,0 0 13 0 0,0 0 42 0 0,0 0 25 0 0,0 0 25 0 0,0 0-1 0 0,0 0-55 0 0,0 0-60 0 0,0 0-84 0 0,0 0-77 0 0,0 0-74 0 0,0 19 1364 0 0,2 20-1331 0 0,1 0 0 0 0,3 0 0 0 0,1-1 1 0 0,1 0-1 0 0,10 22-518 0 0,-7-22-224 0 0,-2-1 0 0 0,-2 1 0 0 0,-1 0 0 0 0,-1 1 0 0 0,-3 3 224 0 0,-2-42-688 0 0,0 0-398 0 0,0 0-644 0 0,0-1-2357 0 0,0-1 2503 0 0,0 2 863 0 0,0-4-3353 0 0</inkml:trace>
  <inkml:trace contextRef="#ctx0" brushRef="#br0" timeOffset="292836.07">6657 4889 0 0 0,'0'0'1146'0'0,"0"0"397"0"0,0 0 92 0 0,0 0-175 0 0,0 0-190 0 0,0 0-121 0 0,0 0-57 0 0,0 0-65 0 0,0 0-87 0 0,0 0-82 0 0,32-3-86 0 0,105-13-21 0 0,467-72 3515 0 0,-142 30-3450 0 0,-96 28-614 0 0,-365 30-202 0 0,5-1 3 0 0,-1 1 1 0 0,0 0-1 0 0,0 0 1 0 0,0 0 0 0 0,1 1-1 0 0,-1 0 1 0 0,0 0-1 0 0,0 0 1 0 0,0 0-1 0 0,0 1 1 0 0,0 0-1 0 0,0 0 1 0 0,-1 0 0 0 0,1 1-1 0 0,2 2-3 0 0,-5-2 12 0 0,-1 0 1 0 0,-1 1-1 0 0,1-1 0 0 0,0 1 1 0 0,-1-1-1 0 0,0 1 0 0 0,1-1 0 0 0,-2 1 1 0 0,1-1-1 0 0,0 1 0 0 0,-1-1 1 0 0,1 1-1 0 0,-1-1 0 0 0,0 0 1 0 0,0 1-1 0 0,0-1 0 0 0,-1 0 0 0 0,0 1-12 0 0,-102 120 290 0 0,103-123-290 0 0,0 0-1 0 0,-1 0 1 0 0,1 0 0 0 0,0 1-1 0 0,0-1 1 0 0,1 0 0 0 0,-1 0-1 0 0,0 0 1 0 0,0 1 0 0 0,1-1-1 0 0,-1 1 1 0 0,0-1 0 0 0,1 0-1 0 0,0 1 1 0 0,-1-1 0 0 0,1 1-1 0 0,0-1 1 0 0,0 1 0 0 0,-1-1 0 0 0,1 1-1 0 0,0-1 1 0 0,1 1 0 0 0,-1-1-1 0 0,0 1 1 0 0,0-1 0 0 0,1 1-1 0 0,-1-1 1 0 0,0 1 0 0 0,1-1-1 0 0,0 0 1 0 0,-1 1 0 0 0,1-1-1 0 0,0 0 1 0 0,0 1 0 0 0,0-1 0 0 0,0 0-1 0 0,0 0 1 0 0,0 0 0 0 0,0 0-1 0 0,0 0 1 0 0,0 0 0 0 0,0 0-1 0 0,0 0 1 0 0,1 0 0 0 0,-1-1-1 0 0,0 1 1 0 0,1 0 0 0 0,-1-1-1 0 0,1 1 1 0 0,-1-1 0 0 0,1 0-1 0 0,-1 1 1 0 0,2-1 0 0 0,83 9 202 0 0,-84-9-194 0 0,109-5 670 0 0,1-5 0 0 0,77-19-678 0 0,23 3-458 0 0,-166 23-3210 0 0,-2 2-3448 0 0,-30 1-2682 0 0</inkml:trace>
  <inkml:trace contextRef="#ctx0" brushRef="#br0" timeOffset="293925.99">9724 4863 0 0 0,'0'0'457'0'0,"0"0"660"0"0,0 0 100 0 0,0 0 40 0 0,0 0 139 0 0,0 0 61 0 0,0 0-62 0 0,0 0-154 0 0,0 0-216 0 0,0 0-173 0 0,0 0-191 0 0,0 0-149 0 0,0 0-98 0 0,-17-1-56 0 0,-53-2-26 0 0,67 2-280 0 0,-1 1 1 0 0,0 1 0 0 0,1-1-1 0 0,-1 0 1 0 0,1 1-1 0 0,-1 0 1 0 0,1 0-1 0 0,-1 0 1 0 0,1 0-1 0 0,-1 1 1 0 0,1-1-1 0 0,0 1 1 0 0,0 0-1 0 0,0 0 1 0 0,0 0-1 0 0,0 0 1 0 0,0 0 0 0 0,0 1-1 0 0,1-1 1 0 0,-1 1-1 0 0,0 1-52 0 0,-6 6 127 0 0,1-4-86 0 0,1 0 1 0 0,1 1 0 0 0,-1 0-1 0 0,1 0 1 0 0,1 0 0 0 0,-1 1 0 0 0,1 0-1 0 0,1 0 1 0 0,-1 0 0 0 0,1 0 0 0 0,1 1-1 0 0,-1 0 1 0 0,2 0 0 0 0,-1 0 0 0 0,1 0-1 0 0,0 0 1 0 0,1 0 0 0 0,0 1 0 0 0,1-1-1 0 0,0 8-41 0 0,3-13 70 0 0,-1-1 0 0 0,1 1 0 0 0,0-1 0 0 0,0 0 0 0 0,0 0 0 0 0,0 0 0 0 0,1 0 0 0 0,-1 0-1 0 0,1-1 1 0 0,-1 1 0 0 0,1-1 0 0 0,0 0 0 0 0,0 0 0 0 0,0-1 0 0 0,0 1 0 0 0,1-1 0 0 0,-1 0 0 0 0,0 0-1 0 0,1 0 1 0 0,-1-1 0 0 0,0 1 0 0 0,1-1 0 0 0,-1 0 0 0 0,0-1 0 0 0,1 1 0 0 0,-1-1 0 0 0,4 0-70 0 0,-6 1 54 0 0,15-3 310 0 0,1 0-1 0 0,-1-1 1 0 0,0-1 0 0 0,0-1-1 0 0,0 0 1 0 0,-1-1 0 0 0,0-1 0 0 0,14-9-364 0 0,-30 17 0 0 0,26-16 281 0 0,0 0-1 0 0,-1-2 1 0 0,-1-1 0 0 0,-1-1-1 0 0,-1-1 1 0 0,0 0 0 0 0,-2-2-1 0 0,-1-1 1 0 0,13-20-281 0 0,-21 30 30 0 0,-1-2 0 0 0,-1 1-1 0 0,0-1 1 0 0,-1 0 0 0 0,-1-1 0 0 0,-1 0 0 0 0,0 0 0 0 0,-1-1 0 0 0,-1 0-1 0 0,0 1 1 0 0,-2-1 0 0 0,0 0 0 0 0,0-17-30 0 0,-3 30-57 0 0,-1 1 1 0 0,1 0-1 0 0,-1 0 1 0 0,0 0-1 0 0,0 0 0 0 0,0 0 1 0 0,0 0-1 0 0,-1 0 1 0 0,1 1-1 0 0,-1-1 0 0 0,0 1 1 0 0,0 0-1 0 0,0-1 1 0 0,-1 2-1 0 0,1-1 0 0 0,-1 0 1 0 0,0 1-1 0 0,1-1 1 0 0,-1 1-1 0 0,0 0 0 0 0,0 0 1 0 0,-1 1-1 0 0,1-1 1 0 0,0 1-1 0 0,0 0 0 0 0,-1 0 1 0 0,1 1-1 0 0,-1-1 1 0 0,1 1-1 0 0,-1 0 0 0 0,1 0 1 0 0,0 0-1 0 0,-1 1 1 0 0,1-1-1 0 0,-1 1 0 0 0,1 0 1 0 0,0 1-1 0 0,-1-1 1 0 0,1 1-1 0 0,0 0 0 0 0,0 0 1 0 0,0 0-1 0 0,-3 2 57 0 0,-8 7-91 0 0,0 1-1 0 0,0 1 0 0 0,1 0 1 0 0,1 1-1 0 0,0 0 0 0 0,1 1 1 0 0,1 0-1 0 0,0 1 0 0 0,1 0 1 0 0,1 1-1 0 0,-7 17 92 0 0,10-21-31 0 0,1 1 0 0 0,1-1 1 0 0,0 1-1 0 0,0 1 0 0 0,2-1 0 0 0,0 0 0 0 0,0 0 1 0 0,1 1-1 0 0,1-1 0 0 0,1 1 0 0 0,0 3 31 0 0,0-12-1 0 0,1-1-1 0 0,0 1 1 0 0,0-1-1 0 0,1 1 1 0 0,-1-1-1 0 0,1 0 1 0 0,0 0-1 0 0,0 0 1 0 0,1-1-1 0 0,0 1 1 0 0,0-1-1 0 0,0 1 1 0 0,0-1-1 0 0,0-1 1 0 0,1 1 0 0 0,0 0-1 0 0,0-1 1 0 0,0 0-1 0 0,0 0 1 0 0,0-1-1 0 0,2 1 2 0 0,120 33 153 0 0,-101-32-125 0 0,1-2 0 0 0,-1-1 1 0 0,0-1-1 0 0,1-1 1 0 0,-1-1-1 0 0,16-4-28 0 0,-14-1-402 0 0,36-10-868 0 0,-24 1-8036 0 0,-30 12 252 0 0</inkml:trace>
  <inkml:trace contextRef="#ctx0" brushRef="#br0" timeOffset="294343.112">10712 4724 1272 0 0,'0'0'2418'0'0,"0"0"-117"0"0,0 0 7 0 0,0 0 58 0 0,0 0-82 0 0,0 0-206 0 0,0 0-391 0 0,0 0-404 0 0,0 0-283 0 0,0 0-287 0 0,0 0-193 0 0,0 0-108 0 0,0 0-92 0 0,-6 5-32 0 0,-73 93 673 0 0,-51 85-1189 0 0,75-134-3466 0 0,34-38-1472 0 0,0 0-4499 0 0,13-8 6207 0 0</inkml:trace>
  <inkml:trace contextRef="#ctx0" brushRef="#br0" timeOffset="294649.475">10399 4760 1864 0 0,'0'0'2790'0'0,"0"0"-1197"0"0,0 0-522 0 0,0 0 115 0 0,0 0 352 0 0,0 0 213 0 0,0 0-84 0 0,0 0-282 0 0,0 0-281 0 0,0 0-235 0 0,0 0-194 0 0,0 0-145 0 0,0 0-121 0 0,17 33-88 0 0,54 101-91 0 0,-69-128-207 0 0,1-1 1 0 0,0 1-1 0 0,0-1 1 0 0,0 1 0 0 0,0-1-1 0 0,1 0 1 0 0,0 0-1 0 0,0 0 1 0 0,1-1-1 0 0,-1 1 1 0 0,1-1-1 0 0,0 0 1 0 0,0-1 0 0 0,2 2-24 0 0,11 6 55 0 0,-5-1-137 0 0,0-2 1 0 0,1 1-1 0 0,1-2 0 0 0,-1 0 1 0 0,1-1-1 0 0,0 0 0 0 0,0-1 1 0 0,1-1 81 0 0,32 2-4214 0 0,-2-14-5431 0 0,-36 7 4789 0 0</inkml:trace>
  <inkml:trace contextRef="#ctx0" brushRef="#br0" timeOffset="295107.859">11123 4757 2513 0 0,'0'0'1775'0'0,"0"0"-115"0"0,0 0 79 0 0,0 0 168 0 0,0 0-3 0 0,0 0-225 0 0,0 0-369 0 0,0 0-394 0 0,0 0-332 0 0,0 0-238 0 0,0 0-145 0 0,0 0-86 0 0,-31 31-58 0 0,-91 98-22 0 0,85-72-59 0 0,37-50 1 0 0,0-3 15 0 0,0-1-1 0 0,0 1 1 0 0,0-1-1 0 0,0 1 1 0 0,0 0-1 0 0,1-1 1 0 0,0 1-1 0 0,0-1 1 0 0,0 0-1 0 0,0 1 1 0 0,0-1-1 0 0,1 0 0 0 0,-1 0 1 0 0,1 1-1 0 0,0-1 1 0 0,0 0-1 0 0,0-1 1 0 0,0 1-1 0 0,0 0 1 0 0,1-1-1 0 0,0 1 1 0 0,-1-1-1 0 0,1 0 1 0 0,0 0-1 0 0,0 0 1 0 0,0 0-1 0 0,0 0 1 0 0,0-1-1 0 0,1 1 1 0 0,-1-1-1 0 0,0 0 1 0 0,1 0-1 0 0,-1 0 1 0 0,1 0-1 0 0,-1-1 0 0 0,4 1 10 0 0,7-1 222 0 0,0 0 1 0 0,0 0 0 0 0,0-1 0 0 0,0-1 0 0 0,0-1 0 0 0,0 1 0 0 0,-1-2 0 0 0,1 0 0 0 0,-1-1 0 0 0,0 0 0 0 0,0-1 0 0 0,-1-1 0 0 0,0 0 0 0 0,0 0 0 0 0,0-1 0 0 0,6-7-224 0 0,11-9 477 0 0,-2-2 0 0 0,-1-2-1 0 0,0 0 1 0 0,-3-1 0 0 0,13-20-477 0 0,-24 35-13 0 0,0 0 0 0 0,-1 0 0 0 0,-1-1 0 0 0,0-1 0 0 0,-1 1-1 0 0,0-2 1 0 0,-2 1 0 0 0,0-1 0 0 0,0 0 0 0 0,-2-1-1 0 0,0 1 1 0 0,-1-1 0 0 0,-1 0 0 0 0,-1 0 0 0 0,0 0-1 0 0,-2 0 1 0 0,0-1 0 0 0,0 1 13 0 0,-1 14-36 0 0,-1 0 0 0 0,1 0 0 0 0,0 0 1 0 0,-1 0-1 0 0,0 0 0 0 0,0 1 0 0 0,0-1 0 0 0,-1 1 0 0 0,1-1 0 0 0,-1 1 0 0 0,1 0 0 0 0,-1 0 0 0 0,0 0 1 0 0,0 0-1 0 0,-1 0 0 0 0,1 1 0 0 0,-1 0 0 0 0,1-1 0 0 0,-1 1 0 0 0,0 1 0 0 0,1-1 0 0 0,-1 0 1 0 0,0 1-1 0 0,0 0 0 0 0,0 0 0 0 0,-1 0 0 0 0,1 0 0 0 0,0 1 0 0 0,0 0 0 0 0,0 0 0 0 0,0 0 1 0 0,-1 0-1 0 0,1 0 0 0 0,0 1 0 0 0,0 0 0 0 0,0 0 0 0 0,0 0 0 0 0,0 0 0 0 0,0 1 0 0 0,0 0 1 0 0,0-1-1 0 0,1 2 0 0 0,-1-1 0 0 0,1 0 0 0 0,-2 1 36 0 0,-12 8-68 0 0,0 1-1 0 0,1 0 1 0 0,1 1 0 0 0,0 1 0 0 0,0 0-1 0 0,1 1 1 0 0,1 0 0 0 0,1 1-1 0 0,0 1 1 0 0,1 0 0 0 0,1 1-1 0 0,1 0 1 0 0,0 0 0 0 0,-1 6 68 0 0,7-17-97 0 0,1 0 0 0 0,0 0 1 0 0,0 0-1 0 0,1 1 0 0 0,0-1 1 0 0,0 1-1 0 0,0-1 0 0 0,1 1 0 0 0,0-1 1 0 0,1 0-1 0 0,0 1 0 0 0,0-1 1 0 0,0 1-1 0 0,1-1 0 0 0,0 0 0 0 0,0 0 1 0 0,1 0-1 0 0,0 0 0 0 0,0-1 1 0 0,1 1-1 0 0,0-1 0 0 0,0 1 1 0 0,0-1-1 0 0,1-1 0 0 0,0 1 0 0 0,0-1 1 0 0,1 1-1 0 0,-1-2 0 0 0,3 3 97 0 0,104 44-5081 0 0,-33-36-4145 0 0,-64-15 6791 0 0</inkml:trace>
  <inkml:trace contextRef="#ctx0" brushRef="#br0" timeOffset="295644.538">11817 4624 7098 0 0,'0'0'1370'0'0,"0"0"-381"0"0,0 0-84 0 0,0 0 206 0 0,0 0 128 0 0,0 0-83 0 0,0 0-324 0 0,0 0-350 0 0,0 0-235 0 0,0 0-138 0 0,-19 33-68 0 0,-59 104-49 0 0,55-73-81 0 0,23-55 50 0 0,0-5 35 0 0,1 1-1 0 0,-1-1 1 0 0,1 0 0 0 0,0 0-1 0 0,0 1 1 0 0,0-1-1 0 0,1 0 1 0 0,-1 0-1 0 0,1 0 1 0 0,0-1 0 0 0,0 1-1 0 0,1 0 1 0 0,-1-1-1 0 0,1 1 1 0 0,-1-1-1 0 0,1 0 1 0 0,0 0-1 0 0,0 0 1 0 0,1 0 0 0 0,-1-1-1 0 0,1 1 1 0 0,-1-1-1 0 0,1 0 1 0 0,0 0-1 0 0,0 0 1 0 0,0 0 0 0 0,0-1-1 0 0,0 1 1 0 0,0-1-1 0 0,0 0 1 0 0,0-1-1 0 0,1 1 1 0 0,-1-1 0 0 0,0 1-1 0 0,0-1 1 0 0,1-1-1 0 0,1 1 5 0 0,3 0 149 0 0,-1-1-1 0 0,1 0 0 0 0,-1 0 1 0 0,0-1-1 0 0,0 0 0 0 0,0 0 1 0 0,0-1-1 0 0,0 0 0 0 0,0-1 1 0 0,-1 0-1 0 0,1 0 0 0 0,-1 0 1 0 0,0-1-1 0 0,0 0 0 0 0,-1 0 1 0 0,1-1-1 0 0,-1 0 0 0 0,2-3-148 0 0,141-178 2794 0 0,-101 117-1722 0 0,-48 70-1061 0 0,0 0-54 0 0,0 19-237 0 0,-8 168-149 0 0,3-113-915 0 0,2-1-1 0 0,4 1 0 0 0,6 33 1345 0 0,6-16-1864 0 0,9 83-1182 0 0,-20-57 3816 0 0,-2-114-614 0 0,0-1-1 0 0,-1 1 1 0 0,1-1-1 0 0,-1 0 1 0 0,1 1-1 0 0,-1-1 1 0 0,0 1-1 0 0,0-1 1 0 0,0 0-1 0 0,0 0 1 0 0,-1 1-1 0 0,1-1 1 0 0,0 0-1 0 0,-1 0 0 0 0,0 0 1 0 0,1-1-1 0 0,-1 1 1 0 0,0 0-1 0 0,0-1 1 0 0,0 1-1 0 0,0-1 1 0 0,0 1-1 0 0,0-1 1 0 0,-1 0-1 0 0,1 0 1 0 0,0 0-1 0 0,-1 0 1 0 0,1 0-1 0 0,0-1 1 0 0,-1 1-1 0 0,1-1 1 0 0,-1 0-1 0 0,1 1 1 0 0,-1-1-1 0 0,1 0 1 0 0,-1 0-1 0 0,0-1 1 0 0,1 1-1 0 0,0-1 1 0 0,-3 0-156 0 0,-4 0 245 0 0,1 0 1 0 0,-1-1-1 0 0,1 0 0 0 0,-1-1 1 0 0,1 0-1 0 0,0 0 1 0 0,0-1-1 0 0,0 0 1 0 0,1-1-1 0 0,-1 1 0 0 0,-4-5-245 0 0,3-1 74 0 0,1 1 0 0 0,0-1 0 0 0,1 0 0 0 0,0-1 0 0 0,1 0 0 0 0,0 0 0 0 0,1-1 0 0 0,0 1 0 0 0,0-1 0 0 0,2 0 0 0 0,-1 0 0 0 0,1 0 0 0 0,1-1 0 0 0,0 1 0 0 0,1-1 0 0 0,1 1 0 0 0,0-1 0 0 0,0 0 0 0 0,1 1 0 0 0,1-1 0 0 0,0 1 0 0 0,1 0 0 0 0,0-1 0 0 0,0 1 0 0 0,5-9-74 0 0,1 5-232 0 0,0 1 0 0 0,1-1 0 0 0,1 2 0 0 0,0-1 0 0 0,1 2 1 0 0,0-1-1 0 0,1 2 0 0 0,1 0 0 0 0,0 0 0 0 0,12-7 232 0 0,53-32-10889 0 0,-65 43 428 0 0</inkml:trace>
  <inkml:trace contextRef="#ctx0" brushRef="#br0" timeOffset="307547.759">6734 4915 0 0 0,'-1'-1'0'0'0,"0"-1"0"0"0,0 1 0 0 0,0-1 0 0 0,0 1 0 0 0,0 0 0 0 0,0 0 0 0 0,0 0 0 0 0,-1 0 0 0 0,1 0 0 0 0,0 0 0 0 0,-1 0 0 0 0,1 0 0 0 0,-1 0 0 0 0,1 0 0 0 0,-1 1 0 0 0,1-1 0 0 0,-1 1 0 0 0,1-1 0 0 0,-1 1 0 0 0,0 0 0 0 0,1-1 0 0 0,-1 1 0 0 0,0 0 0 0 0,1 0 0 0 0,-1 0 0 0 0,0 0 0 0 0,1 1 0 0 0,-1-1 0 0 0,0 1 0 0 0,-5-1 0 0 0,-44 30 0 0 0,51-26 10558 0 0,18-1-7249 0 0,-15-2-2948 0 0,1 0 1 0 0,-1 0-1 0 0,1-1 1 0 0,-1 1-1 0 0,1-1 0 0 0,-1 0 1 0 0,0 0-1 0 0,1 0 0 0 0,-1 0 1 0 0,1 0-1 0 0,-1-1 1 0 0,1 0-1 0 0,-1 0 0 0 0,1 0 1 0 0,-1 0-1 0 0,0 0 1 0 0,0-1-1 0 0,1 0-361 0 0,83-64 2112 0 0,-80 59-1806 0 0,124-150 1208 0 0,-111 131-1503 0 0,-20 52-582 0 0,12 209 536 0 0,-8-219 43 0 0,0 0 0 0 0,1 0-1 0 0,1-1 1 0 0,0 0 0 0 0,1 0 0 0 0,0-1-1 0 0,2 0 1 0 0,-1 0 0 0 0,2 0 0 0 0,0-2-1 0 0,10 11-7 0 0,2 6 43 0 0,-22-28-8 0 0,0-1 9 0 0,0 0 5 0 0,0 0 31 0 0,0 0 19 0 0,0 0 49 0 0,0 0 36 0 0,0 0 8 0 0,0 0 24 0 0,0 0-5 0 0,-21-1 282 0 0,-21-13-398 0 0,0-2 0 0 0,1-1 0 0 0,0-3 0 0 0,-24-16-95 0 0,-24-22-404 0 0,55 47-1335 0 0,22 4-5221 0 0,11 7 153 0 0,1 0-3251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45 504 0 0,'0'0'1599'0'0,"0"0"-13"0"0,0 0 127 0 0,0 0 235 0 0,0 0 217 0 0,0 0-2 0 0,0 0-263 0 0,0 0-340 0 0,0 0-325 0 0,0 0-243 0 0,0 0-176 0 0,1-8-101 0 0,3-21-76 0 0,-3 22-74 0 0,-1 7-59 0 0,0 0-81 0 0,0 0-82 0 0,0 0-87 0 0,0 0-87 0 0,0 0-73 0 0,1 165 456 0 0,-10 75 34 0 0,-3 10-366 0 0,2-96-259 0 0,10-88-2356 0 0,0-65 1424 0 0,0-1-185 0 0,0-19-5341 0 0,2-9-2252 0 0,0 20 5303 0 0</inkml:trace>
  <inkml:trace contextRef="#ctx0" brushRef="#br0" timeOffset="1">1 137 0 0 0,'0'0'599'0'0,"0"0"114"0"0,0 0 315 0 0,0 0 417 0 0,0 0 306 0 0,0 0 51 0 0,0 0-157 0 0,0 0-188 0 0,0 0-122 0 0,36-3-79 0 0,115-10-61 0 0,383-41 6145 0 0,-220 24-7677 0 0,-314 30 226 0 0,1 0 0 0 0,-1 0 1 0 0,1 0-1 0 0,-1 1 1 0 0,1-1-1 0 0,-1 0 0 0 0,0 0 1 0 0,1 0-1 0 0,-1 0 1 0 0,1 0-1 0 0,-1 1 1 0 0,1-1-1 0 0,-1 0 0 0 0,0 0 1 0 0,1 0-1 0 0,-1 1 1 0 0,1-1-1 0 0,-1 0 0 0 0,0 1 1 0 0,1-1-1 0 0,-1 0 1 0 0,0 1-1 0 0,0-1 1 0 0,1 1-1 0 0,-1-1 0 0 0,0 0 1 0 0,0 1-1 0 0,1-1 1 0 0,-1 1-1 0 0,0-1 0 0 0,0 1 1 0 0,0-1-1 0 0,0 1 1 0 0,0-1-1 0 0,0 1 0 0 0,0-1 1 0 0,0 0-1 0 0,0 1 1 0 0,0-1-1 0 0,0 1 1 0 0,0-1-1 0 0,0 1 0 0 0,0-1 1 0 0,0 1-1 0 0,0-1 1 0 0,-1 1-1 0 0,1-1 0 0 0,0 0 1 0 0,0 1-1 0 0,-1-1 1 0 0,1 1-1 0 0,0-1 1 0 0,0 0-1 0 0,-1 1 0 0 0,1-1 1 0 0,0 0-1 0 0,-1 1 1 0 0,1-1 110 0 0,-19 24-10470 0 0,12-20 6125 0 0</inkml:trace>
  <inkml:trace contextRef="#ctx0" brushRef="#br0" timeOffset="2">67 932 1104 0 0,'0'0'1567'0'0,"0"0"254"0"0,0 0 478 0 0,0 0 279 0 0,0 0-23 0 0,0 0-345 0 0,31 2-494 0 0,101 5-369 0 0,35-23 1264 0 0,-92 4-2962 0 0,142-16 3271 0 0,-145 22-7235 0 0,1 4-5908 0 0,-69 2 2384 0 0</inkml:trace>
  <inkml:trace contextRef="#ctx0" brushRef="#br0" timeOffset="3">1367 645 3673 0 0,'0'0'1603'0'0,"0"0"-254"0"0,0 0 69 0 0,0 0 230 0 0,0 0 191 0 0,0 0-94 0 0,0 0-362 0 0,0 0-347 0 0,0 0-261 0 0,0 0-144 0 0,0 0-65 0 0,0 0-51 0 0,0 0-49 0 0,-25 5-78 0 0,-78 21-96 0 0,49 8-2 0 0,46-25-240 0 0,1-1-62 0 0,0 0 1 0 0,1 0 0 0 0,0 1-1 0 0,0 0 1 0 0,1 0 0 0 0,0 1-1 0 0,0-1 1 0 0,1 1 0 0 0,1 0-1 0 0,0 0 1 0 0,0 0-1 0 0,1 0 1 0 0,0 1 0 0 0,0-1-1 0 0,2 1 1 0 0,-1-1 0 0 0,1 1-1 0 0,1-1 1 0 0,-1 1 11 0 0,1-8-114 0 0,0 0 0 0 0,0 0 1 0 0,0 0-1 0 0,0 0 0 0 0,0 0 1 0 0,0 0-1 0 0,1 0 0 0 0,-1 0 1 0 0,1-1-1 0 0,0 1 0 0 0,0-1 1 0 0,0 1-1 0 0,0-1 0 0 0,1 0 1 0 0,-1 0-1 0 0,0 0 0 0 0,1 0 1 0 0,-1 0-1 0 0,1 0 0 0 0,0-1 0 0 0,0 1 1 0 0,0-1-1 0 0,0 0 0 0 0,0 0 1 0 0,0 0-1 0 0,0 0 0 0 0,0 0 1 0 0,1-1 113 0 0,28 6-4268 0 0,-3-5-3536 0 0,-21-1 3608 0 0</inkml:trace>
  <inkml:trace contextRef="#ctx0" brushRef="#br0" timeOffset="4">1416 1002 5065 0 0,'0'0'2129'0'0,"0"0"-481"0"0,0 0 67 0 0,0 0 321 0 0,0 0 107 0 0,0 0-275 0 0,0 0-508 0 0,0 0-424 0 0,0 0-249 0 0,0 0-120 0 0,0 0-71 0 0,0 0-64 0 0,18-23-67 0 0,52-74-79 0 0,-39 52-4 0 0,-27 37-260 0 0,0-1-1 0 0,1 1 1 0 0,1 0 0 0 0,-1 1 0 0 0,1-1 0 0 0,0 1 0 0 0,1 0 0 0 0,0 0-1 0 0,0 1 1 0 0,1 0 0 0 0,-1 0 0 0 0,1 1 0 0 0,0 0 0 0 0,1 0-1 0 0,-1 1 1 0 0,1 0 0 0 0,2 0-22 0 0,-9 5-28 0 0,0 0-1 0 0,0 1 1 0 0,0-1 0 0 0,-1 1 0 0 0,1-1-1 0 0,0 1 1 0 0,-1 0 0 0 0,0-1-1 0 0,1 1 1 0 0,-1 0 0 0 0,0 0-1 0 0,0 0 1 0 0,0 0 0 0 0,0 0-1 0 0,0 0 1 0 0,0 0 0 0 0,-1 1-1 0 0,1-1 1 0 0,-1 0 0 0 0,1 0-1 0 0,-1 1 1 0 0,0-1 0 0 0,0 0-1 0 0,0 0 1 0 0,0 1 0 0 0,-1-1 0 0 0,1 0-1 0 0,0 0 1 0 0,-1 1 0 0 0,0-1-1 0 0,1 0 1 0 0,-1 0 0 0 0,0 0-1 0 0,0 0 1 0 0,0 0 28 0 0,0 4-6 0 0,-1 4 8 0 0,1-9 1 0 0,1 0-1 0 0,-1 1 0 0 0,0-1 0 0 0,1 0 0 0 0,-1 0 0 0 0,1 1 0 0 0,0-1 1 0 0,-1 0-1 0 0,1 1 0 0 0,0-1 0 0 0,0 0 0 0 0,0 1 0 0 0,0-1 0 0 0,0 1 0 0 0,0-1 1 0 0,0 0-1 0 0,0 1 0 0 0,0-1 0 0 0,1 0 0 0 0,-1 1 0 0 0,1-1 0 0 0,-1 0 1 0 0,1 0-1 0 0,-1 1 0 0 0,1-1 0 0 0,0 0 0 0 0,-1 0 0 0 0,1 0 0 0 0,0 0 1 0 0,0 0-1 0 0,0 0 0 0 0,0 0 0 0 0,0 0 0 0 0,0 0 0 0 0,0 0 0 0 0,0 0 0 0 0,0-1 1 0 0,1 1-1 0 0,-1 0 0 0 0,0-1 0 0 0,0 1 0 0 0,1-1 0 0 0,-1 0-2 0 0,101-34 501 0 0,-42 6-386 0 0,17 17-53 0 0,-75 13-65 0 0,0 0 0 0 0,-1 1 0 0 0,1-1 1 0 0,-1 1-1 0 0,0-1 0 0 0,0 1 0 0 0,0 0 1 0 0,0-1-1 0 0,0 1 0 0 0,-1 0 0 0 0,1 0 0 0 0,-1-1 1 0 0,0 1-1 0 0,1 0 0 0 0,-1 0 0 0 0,-1 0 1 0 0,1 0-1 0 0,0-1 0 0 0,-1 1 0 0 0,0 2 3 0 0,1 3 21 0 0,-4 30 28 0 0,0 4-708 0 0,8-16-3408 0 0,-2-21-429 0 0,2-2-3088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48 0 0,'0'0'1524'0'0,"0"0"-53"0"0,0 0 0 0 0,0 0 167 0 0,0 0 178 0 0,0 0-54 0 0,0 0-304 0 0,0 0-403 0 0,0 0-377 0 0,0 0-284 0 0,0 0-142 0 0,0 0 9 0 0,0 0 102 0 0,5 1 157 0 0,135 18 5156 0 0,7-28-3801 0 0,14-12-1344 0 0,-73 16 220 0 0,-51 5-8462 0 0,-18 0-1745 0 0,-19 0 3079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36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21 520 6881 0 0,'0'0'3122'0'0,"0"0"-2164"0"0,0 0-750 0 0,0 0 15 0 0,0 0 236 0 0,0 0 257 0 0,0 0 116 0 0,0 0-53 0 0,0 0-146 0 0,0 0-179 0 0,0 0-153 0 0,-3 25-86 0 0,-11 78-42 0 0,13-99-140 0 0,1-1-1 0 0,-1 1 0 0 0,0-1 1 0 0,1 1-1 0 0,0-1 1 0 0,0 1-1 0 0,0-1 1 0 0,0 1-1 0 0,1 0 0 0 0,-1-1 1 0 0,1 0-1 0 0,0 1 1 0 0,0-1-1 0 0,0 1 1 0 0,0-1-1 0 0,1 0 1 0 0,-1 0-1 0 0,1 0 0 0 0,0 0 1 0 0,0 0-1 0 0,0 0 1 0 0,0 0-1 0 0,1 0 1 0 0,-1-1-1 0 0,1 1-32 0 0,7 8 216 0 0,-4-7-99 0 0,-1-1-1 0 0,1 1 1 0 0,0-1-1 0 0,0 0 1 0 0,0 0-1 0 0,1 0 1 0 0,-1-1 0 0 0,1 0-1 0 0,-1-1 1 0 0,1 1-1 0 0,-1-1 1 0 0,1 0 0 0 0,0-1-1 0 0,0 0 1 0 0,-1 0-1 0 0,1 0 1 0 0,0-1-1 0 0,0 0 1 0 0,-1 0 0 0 0,1-1-1 0 0,-1 0 1 0 0,1 0-1 0 0,-1 0 1 0 0,1-1-117 0 0,19-11 259 0 0,0-1 1 0 0,-1-1-1 0 0,0-1 1 0 0,-1-1-1 0 0,-2-1 1 0 0,0-1-1 0 0,13-15-259 0 0,-36 35-7 0 0,1 1 0 0 0,-1-1 0 0 0,1 1 0 0 0,0 0-1 0 0,-1-1 1 0 0,1 1 0 0 0,0-1 0 0 0,0 1 0 0 0,0-1-1 0 0,-1 1 1 0 0,1 0 0 0 0,0-1 0 0 0,0 1 0 0 0,0-1-1 0 0,0 1 1 0 0,0 0 0 0 0,0-1 0 0 0,0 1 0 0 0,0 0-1 0 0,0-1 1 0 0,0 1 0 0 0,1-1 0 0 0,-1 1 0 0 0,0 0-1 0 0,0-1 1 0 0,0 1 0 0 0,1-1 0 0 0,-1 1 0 0 0,0-1-1 0 0,1 1 1 0 0,-1-1 0 0 0,1 1 0 0 0,-1-1 0 0 0,0 1 0 0 0,1-1-1 0 0,-1 1 1 0 0,1-1 0 0 0,-1 0 0 0 0,1 1 0 0 0,0-1-1 0 0,-1 0 1 0 0,1 1 0 0 0,-1-1 0 0 0,1 0 0 0 0,-1 0-1 0 0,1 0 1 0 0,0 1 0 0 0,-1-1 0 0 0,1 0 0 0 0,-1 0-1 0 0,1 0 1 0 0,0 0 0 0 0,-1 0 0 0 0,1 0 0 0 0,0 0-1 0 0,-1 0 1 0 0,1-1 0 0 0,-1 1 0 0 0,1 0 0 0 0,0 0-1 0 0,-1 0 1 0 0,1-1 0 0 0,-1 1 0 0 0,1-1 7 0 0,0 17 64 0 0,-2-12-51 0 0,1 0 1 0 0,1 0-1 0 0,-1-1 0 0 0,0 1 0 0 0,1 0 1 0 0,0 0-1 0 0,0 0 0 0 0,0 0 1 0 0,1-1-1 0 0,-1 1 0 0 0,1 0 0 0 0,0-1 1 0 0,0 0-1 0 0,0 1 0 0 0,0-1 0 0 0,0 0 1 0 0,1 0-1 0 0,0 0 0 0 0,-1 0 0 0 0,1-1 1 0 0,0 1-1 0 0,0-1 0 0 0,1 1 0 0 0,-1-1 1 0 0,0 0-1 0 0,1-1 0 0 0,-1 1 0 0 0,1 0 1 0 0,0-1-1 0 0,-1 0 0 0 0,1 0 0 0 0,0 0 1 0 0,0 0-1 0 0,3-1-13 0 0,1 0 138 0 0,1 0 1 0 0,-1-1-1 0 0,1-1 0 0 0,-1 1 1 0 0,0-1-1 0 0,0-1 0 0 0,1 1 1 0 0,-2-2-1 0 0,1 1 0 0 0,0-1 1 0 0,-1 0-1 0 0,1 0 0 0 0,-1-1 1 0 0,0 0-1 0 0,3-4-138 0 0,19-12 245 0 0,-1-2 1 0 0,-1-1-1 0 0,-2-2 1 0 0,0 0-1 0 0,-1-1 0 0 0,5-11-245 0 0,-9-10-326 0 0,-20 47-285 0 0,0 1-468 0 0,-7 0-10258 0 0,5 0 45 0 0</inkml:trace>
  <inkml:trace contextRef="#ctx0" brushRef="#br0" timeOffset="263.528">1102 553 7274 0 0,'0'0'2703'0'0,"0"0"-1691"0"0,0 0-340 0 0,0 0 192 0 0,0 0 67 0 0,0 0-109 0 0,0 0-255 0 0,0 0-301 0 0,0 0-214 0 0,0 0-110 0 0,0 0-72 0 0,0 0-67 0 0,0 0-67 0 0,-6 23-114 0 0,-15 70-226 0 0,24-69-6532 0 0,1-24 740 0 0</inkml:trace>
  <inkml:trace contextRef="#ctx0" brushRef="#br0" timeOffset="511.895">947 133 7474 0 0,'0'0'2664'0'0,"0"0"-1936"0"0,0 0-568 0 0,0 0-320 0 0,0 0-488 0 0,0 0-1128 0 0,0 0-1825 0 0,0 0-1240 0 0</inkml:trace>
  <inkml:trace contextRef="#ctx0" brushRef="#br0" timeOffset="761.18">1542 19 14771 0 0,'0'0'707'0'0,"0"0"-324"0"0,0 0 23 0 0,0 0 189 0 0,0 0 69 0 0,0 0-71 0 0,0 0-152 0 0,0 0-116 0 0,0 0-43 0 0,0 0 7 0 0,0 0 21 0 0,0 0 16 0 0,15 32 37 0 0,44 103 14 0 0,-36-52 305 0 0,-29 93 386 0 0,-20 11-838 0 0,25-142-400 0 0,1-26-4169 0 0,-11-26-8405 0 0,8 3 7185 0 0</inkml:trace>
  <inkml:trace contextRef="#ctx0" brushRef="#br0" timeOffset="1020.227">1337 383 4041 0 0,'0'0'2990'0'0,"0"0"-1003"0"0,0 0-340 0 0,0 0 92 0 0,0 0-5 0 0,0 0-238 0 0,0 0-381 0 0,0 0-287 0 0,0 0-172 0 0,32-3-118 0 0,99-12-106 0 0,39 11 369 0 0,2 20-2371 0 0,-133-11-2397 0 0,0-1-3405 0 0,-23-3 277 0 0</inkml:trace>
  <inkml:trace contextRef="#ctx0" brushRef="#br0" timeOffset="1790.698">2043 0 1240 0 0,'0'0'2333'0'0,"0"0"-387"0"0,0 0-29 0 0,0 0 98 0 0,0 0 39 0 0,0 0-133 0 0,0 0-378 0 0,0 0-395 0 0,0 0-329 0 0,0 0-267 0 0,0 0-214 0 0,0 0-143 0 0,0 0-59 0 0,-3 3-22 0 0,1 2-49 0 0,1 0 0 0 0,-1 0 1 0 0,1 0-1 0 0,-1 0 1 0 0,1 0-1 0 0,1 1 0 0 0,-1-1 1 0 0,1 0-1 0 0,0 0 1 0 0,0 1-1 0 0,1-1 0 0 0,-1 0 1 0 0,1 0-1 0 0,0 1 1 0 0,1-1-1 0 0,-1 0 0 0 0,1 0-65 0 0,5 33 314 0 0,13 399 1071 0 0,0-305-1208 0 0,-19-131-148 0 0,1 0 1 0 0,-1 0-1 0 0,0-1 1 0 0,1 1 0 0 0,-1 0-1 0 0,1-1 1 0 0,0 1-1 0 0,-1-1 1 0 0,1 0-1 0 0,-1 1 1 0 0,1-1-1 0 0,0 0 1 0 0,-1 0-1 0 0,1 0 1 0 0,-1 0-1 0 0,1 0 1 0 0,0 0-1 0 0,-1-1 1 0 0,1 1-1 0 0,-1-1 1 0 0,1 1-1 0 0,0-1 1 0 0,-1 1-1 0 0,0-1 1 0 0,1 0 0 0 0,-1 0-1 0 0,1 1 1 0 0,-1-1-1 0 0,0 0 1 0 0,1-1-1 0 0,-1 1 1 0 0,0 0-1 0 0,0 0 1 0 0,0 0-1 0 0,0-1 1 0 0,1 0-30 0 0,39-33 101 0 0,1 2 1 0 0,2 1 0 0 0,1 3 0 0 0,36-18-102 0 0,-17 28-157 0 0,-60 42-31 0 0,-12 97 283 0 0,15-65-1312 0 0,3-42-3025 0 0,7-3-5187 0 0,-13-10 1839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2184 0 0,'0'0'2017'0'0,"0"0"-905"0"0,0 0-308 0 0,0 0 329 0 0,0 0 514 0 0,0 0 326 0 0,0 0-64 0 0,0 0-269 0 0,0 0-316 0 0,0 0-257 0 0,0 0-161 0 0,0 0-106 0 0,0 0-92 0 0,35 3-80 0 0,110 6-97 0 0,-18-17 399 0 0,18-5-1019 0 0,-114 12-4014 0 0,0 0-4077 0 0,-26 1-761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41 704 0 0,'0'0'1298'0'0,"0"0"-393"0"0,0 0-250 0 0,0 0 73 0 0,0 0 248 0 0,0 0 182 0 0,-28 35-6 0 0,-88 109-186 0 0,42-52 123 0 0,35-46-714 0 0,26-33-105 0 0,1 1-1 0 0,0 1 1 0 0,1 0-1 0 0,1 0 1 0 0,0 1-1 0 0,1 0 1 0 0,1 1 0 0 0,0 0-270 0 0,8-17 42 0 0,1 0 0 0 0,-1 0 0 0 0,0 0 0 0 0,0 0 0 0 0,1 0 0 0 0,-1 0 0 0 0,0 0 0 0 0,1-1 0 0 0,-1 1 0 0 0,0 0 0 0 0,0 0 0 0 0,1 0 0 0 0,-1 0 0 0 0,0 0 0 0 0,1 0 0 0 0,-1 1 0 0 0,0-1 0 0 0,1 0 0 0 0,-1 0 0 0 0,0 0 0 0 0,0 0 1 0 0,1 0-1 0 0,-1 0 0 0 0,0 0 0 0 0,1 1 0 0 0,-1-1 0 0 0,0 0 0 0 0,0 0 0 0 0,0 0 0 0 0,1 1 0 0 0,-1-1 0 0 0,0 0 0 0 0,0 0 0 0 0,0 0 0 0 0,1 1 0 0 0,-1-1 0 0 0,0 0 0 0 0,0 1 0 0 0,0-1 0 0 0,0 0 0 0 0,0 0 0 0 0,0 1 0 0 0,1-1 0 0 0,-1 0 1 0 0,0 1-1 0 0,0-1 0 0 0,0 0 0 0 0,0 0 0 0 0,0 1 0 0 0,0-1 0 0 0,0 0 0 0 0,0 1 0 0 0,0-1 0 0 0,-1 0 0 0 0,1 1 0 0 0,0-1 0 0 0,0 0 0 0 0,0 0 0 0 0,0 1-42 0 0,22-18 1344 0 0,83-84 20 0 0,-5-4-1 0 0,23-38-1363 0 0,-80 93 107 0 0,54-39-112 0 0,-96 89-18 0 0,1 0 1 0 0,-1 0-1 0 0,1 0 1 0 0,-1 1-1 0 0,0-1 1 0 0,1 0-1 0 0,-1 1 1 0 0,1-1-1 0 0,-1 1 1 0 0,1 0-1 0 0,-1 0 1 0 0,0-1-1 0 0,0 1 1 0 0,1 0-1 0 0,-1 0 1 0 0,0 0-1 0 0,0 0 0 0 0,0 0 1 0 0,0 0-1 0 0,0 1 1 0 0,0-1-1 0 0,0 0 1 0 0,-1 0-1 0 0,1 1 1 0 0,0-1-1 0 0,-1 1 1 0 0,1-1-1 0 0,-1 0 1 0 0,1 1-1 0 0,-1-1 1 0 0,0 1-1 0 0,1-1 1 0 0,-1 1-1 0 0,0-1 0 0 0,0 1 1 0 0,0-1-1 0 0,0 1 1 0 0,-1-1-1 0 0,1 1 1 0 0,0-1-1 0 0,-1 1 1 0 0,1-1-1 0 0,0 1 1 0 0,-1 0 22 0 0,2 8 0 0 0,5 33 14 0 0,-4-23-6 0 0,1 0-1 0 0,1-1 1 0 0,1 1-1 0 0,0-1 1 0 0,1 0-1 0 0,1 0 1 0 0,5 7-8 0 0,70 104-22 0 0,-49-80 81 0 0,-62-49 2954 0 0,-190-83-2545 0 0,114 29-538 0 0,21 8-1785 0 0,25 22-3687 0 0,48 19 43 0 0,3 1-2945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32 662 0 0 0,'0'0'749'0'0,"0"0"841"0"0,0 0 263 0 0,0 0-94 0 0,0 0-232 0 0,0 0-251 0 0,0 0-203 0 0,6-15-158 0 0,39-118 2223 0 0,-32 93-2753 0 0,3 0-1 0 0,1 1 1 0 0,2 1 0 0 0,1 1-1 0 0,3 0 1 0 0,0 2-1 0 0,3 1 1 0 0,17-18-385 0 0,-43 51-3 0 0,2-1-34 0 0,-1-1 0 0 0,1 0-1 0 0,0 1 1 0 0,1-1 0 0 0,-1 1 0 0 0,0 0 0 0 0,1 0 0 0 0,-1 0 0 0 0,1 0-1 0 0,0 0 1 0 0,-1 1 0 0 0,1-1 0 0 0,0 1 0 0 0,0-1 0 0 0,0 1-1 0 0,0 0 1 0 0,0 0 0 0 0,1 1 0 0 0,-1-1 0 0 0,0 1 0 0 0,0-1 0 0 0,0 1-1 0 0,3 0 38 0 0,5 48-770 0 0,4 131 947 0 0,-14-177-158 0 0,-1-1-1 0 0,0 1 1 0 0,1-1-1 0 0,-1 1 1 0 0,1-1-1 0 0,-1 0 1 0 0,1 1-1 0 0,-1-1 1 0 0,1 0-1 0 0,0 0 1 0 0,0 1-1 0 0,0-1 1 0 0,0 0-1 0 0,0 0 1 0 0,0 0-1 0 0,0 0 1 0 0,0 0 0 0 0,0 0-1 0 0,0 0 1 0 0,0-1-1 0 0,1 1 1 0 0,-1 0-1 0 0,0-1 1 0 0,1 1-1 0 0,-1-1 1 0 0,0 1-1 0 0,1-1 1 0 0,-1 1-1 0 0,1-1 1 0 0,-1 0-1 0 0,1 0 1 0 0,-1 0-1 0 0,0 0 1 0 0,1 0 0 0 0,-1 0-1 0 0,1 0 1 0 0,-1 0-1 0 0,1-1 1 0 0,-1 1-1 0 0,0-1 1 0 0,1 1-1 0 0,-1-1 1 0 0,1 1-1 0 0,-1-1 1 0 0,0 0-1 0 0,1 0-18 0 0,52-45 996 0 0,134-214-362 0 0,-124 190-705 0 0,-63 70 59 0 0,-1 0 0 0 0,1 0 0 0 0,0 0 0 0 0,0 0 0 0 0,-1 0 0 0 0,1 0 0 0 0,0 0 0 0 0,-1 1 0 0 0,1-1 0 0 0,-1 0 0 0 0,1 0 0 0 0,0 1 0 0 0,-1-1 0 0 0,1 0 0 0 0,0 0 0 0 0,-1 1 0 0 0,1-1 0 0 0,-1 1 0 0 0,1-1 0 0 0,-1 1 0 0 0,1-1 0 0 0,-1 1 0 0 0,0-1 0 0 0,1 1 0 0 0,-1-1 0 0 0,1 1 0 0 0,-1-1 0 0 0,0 1 0 0 0,1 0 0 0 0,-1-1 0 0 0,0 1 0 0 0,0 0 0 0 0,0-1 1 0 0,0 1-1 0 0,1 0 0 0 0,-1-1 0 0 0,0 1 0 0 0,0 0 0 0 0,0-1 0 0 0,0 1 0 0 0,0 0 0 0 0,-1-1 0 0 0,1 1 0 0 0,0 0 0 0 0,0-1 0 0 0,0 1 0 0 0,-1 0 12 0 0,2 3-22 0 0,35 183 673 0 0,-35-184-653 0 0,4 13 3 0 0,0-1 0 0 0,1 0 0 0 0,0-1 0 0 0,1 0 0 0 0,1 0 0 0 0,0 0 0 0 0,1-1 1 0 0,0 0-1 0 0,7 7-1 0 0,4-10-124 0 0,-2-2-3263 0 0,-10 0-7395 0 0,-6-4 7084 0 0</inkml:trace>
  <inkml:trace contextRef="#ctx0" brushRef="#br0" timeOffset="1">1 773 2104 0 0,'0'0'1155'0'0,"0"0"-32"0"0,0 0 123 0 0,0 0 270 0 0,35-1 246 0 0,113-1 53 0 0,125-11 3821 0 0,34 7-4089 0 0,-228 24-3089 0 0,-74-12-275 0 0,-7 10-8616 0 0,0-12 6321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260 255 0 0 0,'0'0'603'0'0,"0"0"1086"0"0,0 0 464 0 0,0 0-11 0 0,0 0-231 0 0,0 0-255 0 0,0 0-260 0 0,0 0-179 0 0,0 0-125 0 0,0 0-101 0 0,-2-24-98 0 0,-7-74-79 0 0,-12 40 1117 0 0,12 47-1544 0 0,7 6-372 0 0,-1 1-1 0 0,1 0 1 0 0,-1 0 0 0 0,-1 0 0 0 0,1 0 0 0 0,-1 0 0 0 0,1 1-1 0 0,-1-1 1 0 0,0 1 0 0 0,0 0 0 0 0,0 0 0 0 0,-1 1 0 0 0,1-1-1 0 0,-1 1 1 0 0,1 0 0 0 0,-1 0 0 0 0,0 0 0 0 0,0 1 0 0 0,0 0-1 0 0,0 0 1 0 0,0 0 0 0 0,0 0 0 0 0,0 1 0 0 0,0 0 0 0 0,0 0-1 0 0,0 0 1 0 0,0 1 0 0 0,0 0 0 0 0,0 0 0 0 0,0 0 0 0 0,0 0-1 0 0,0 1 1 0 0,0 0 0 0 0,1 0 0 0 0,-1 0 0 0 0,1 0 0 0 0,-1 1-1 0 0,1 0 1 0 0,0 0 0 0 0,0 0 0 0 0,0 0 0 0 0,0 1 0 0 0,1 0-1 0 0,-1-1 1 0 0,1 1 0 0 0,0 0 0 0 0,0 1 0 0 0,1-1 0 0 0,-1 0-1 0 0,1 1 1 0 0,0 0 0 0 0,0-1 0 0 0,1 1 0 0 0,-1 0 0 0 0,1 0-1 0 0,-1 3-13 0 0,3 8-41 0 0,1-1 0 0 0,0 1 0 0 0,2-1 0 0 0,-1 0 0 0 0,2 0 0 0 0,0 0 1 0 0,0 0-1 0 0,2-1 0 0 0,0 0 0 0 0,5 9 40 0 0,3 7 1 0 0,43 89 32 0 0,-20-48 45 0 0,-2 3 0 0 0,-3 0 0 0 0,-4 3 0 0 0,-3 0 0 0 0,-4 1 0 0 0,-3 1 0 0 0,2 33-78 0 0,-20 51 581 0 0,-2-157-549 0 0,0 1 0 0 0,0 0 0 0 0,-1-1 0 0 0,0 0 0 0 0,0 1 0 0 0,0-1 0 0 0,-1 0 0 0 0,0 0 0 0 0,0 0 0 0 0,-1 0 0 0 0,1-1 0 0 0,-1 1-1 0 0,0-1 1 0 0,-1 0 0 0 0,0 0 0 0 0,1-1 0 0 0,-1 1 0 0 0,-1-1 0 0 0,1 0 0 0 0,-1 0 0 0 0,1-1 0 0 0,-1 0 0 0 0,0 0 0 0 0,0 0 0 0 0,-1-1 0 0 0,1 1-1 0 0,-1-2 1 0 0,1 1 0 0 0,-1-1 0 0 0,1 0 0 0 0,-1 0 0 0 0,0-1 0 0 0,1 1 0 0 0,-8-2-32 0 0,10 0-142 0 0,-1-1 0 0 0,1 1 0 0 0,-1-1 0 0 0,1 0 0 0 0,0 0 1 0 0,0 0-1 0 0,0-1 0 0 0,0 0 0 0 0,0 1 0 0 0,0-1 0 0 0,1-1 0 0 0,-1 1 0 0 0,1 0 0 0 0,0-1 0 0 0,0 0 1 0 0,0 0-1 0 0,0 0 0 0 0,-1-4 142 0 0,-11-21-4068 0 0,5 2-3714 0 0,6 12 632 0 0</inkml:trace>
  <inkml:trace contextRef="#ctx0" brushRef="#br0" timeOffset="1">668 616 0 0 0,'0'0'528'0'0,"0"0"354"0"0,0 0 205 0 0,0 0-26 0 0,0 0-149 0 0,0 0-192 0 0,0 0-151 0 0,0 0-84 0 0,0 33-68 0 0,-1 107-24 0 0,0 257 4492 0 0,1-397-4577 0 0,0 0 109 0 0,0 0 136 0 0,1-2 3344 0 0,0-12-2983 0 0,-3-89 588 0 0,13-175-649 0 0,-6 247-859 0 0,1 0-1 0 0,2 0 1 0 0,1 1 0 0 0,1 1-1 0 0,2-1 1 0 0,1 2 0 0 0,1 0-1 0 0,1 0 1 0 0,2 2 0 0 0,0 0-1 0 0,2 0 1 0 0,5-2 6 0 0,-24 27-8 0 0,1-1-1 0 0,-1 1 1 0 0,1 0-1 0 0,-1 0 1 0 0,1 0-1 0 0,0 0 1 0 0,-1 0-1 0 0,1 0 1 0 0,0 0 0 0 0,0 0-1 0 0,0 0 1 0 0,0 0-1 0 0,0 0 1 0 0,0 1-1 0 0,0-1 1 0 0,0 0 0 0 0,0 1-1 0 0,0-1 1 0 0,0 1-1 0 0,0-1 1 0 0,0 1-1 0 0,1-1 1 0 0,-1 1-1 0 0,0 0 1 0 0,0 0 0 0 0,0-1-1 0 0,1 1 1 0 0,-1 0-1 0 0,0 0 1 0 0,0 0-1 0 0,1 0 1 0 0,-1 1 0 0 0,0-1-1 0 0,0 0 1 0 0,1 0-1 0 0,-1 1 1 0 0,0-1-1 0 0,0 1 1 0 0,0-1-1 0 0,0 1 1 0 0,0 0 0 0 0,0-1-1 0 0,1 1 1 0 0,-1 0-1 0 0,-1 0 1 0 0,1-1-1 0 0,0 1 1 0 0,0 0-1 0 0,0 0 1 0 0,0 0 0 0 0,-1 0-1 0 0,1 0 1 0 0,0 0-1 0 0,-1 0 1 0 0,1 1-1 0 0,-1-1 1 0 0,1 0 0 0 0,-1 0-1 0 0,0 0 1 0 0,1 1-1 0 0,-1-1 9 0 0,11 204 202 0 0,11-159-1296 0 0,-13-45-2965 0 0,3-7-3636 0 0,-7 2 549 0 0</inkml:trace>
  <inkml:trace contextRef="#ctx0" brushRef="#br0" timeOffset="2">1219 247 0 0 0,'0'0'679'0'0,"0"0"542"0"0,0 0 285 0 0,0 0 57 0 0,0 0-167 0 0,0 0-294 0 0,0 0-297 0 0,0 0-158 0 0,0 0-25 0 0,0 0 58 0 0,0 0 87 0 0,14-3 21 0 0,116-26 1890 0 0,-28 28-931 0 0,-101 2-1716 0 0,0 0 1 0 0,0 1 0 0 0,0-1-1 0 0,-1 0 1 0 0,1 1-1 0 0,0-1 1 0 0,-1 0 0 0 0,1 1-1 0 0,-1-1 1 0 0,1 0-1 0 0,-1 1 1 0 0,0-1-1 0 0,0 1 1 0 0,0-1 0 0 0,0 1-1 0 0,0-1 1 0 0,0 1-1 0 0,0-1 1 0 0,0 1 0 0 0,0-1-1 0 0,0 0 1 0 0,-1 1-1 0 0,1-1 1 0 0,-1 1 0 0 0,1-1-1 0 0,-1 0 1 0 0,0 1-1 0 0,1-1 1 0 0,-1 0 0 0 0,0 0-1 0 0,0 0 1 0 0,0 1-32 0 0,-151 144 1037 0 0,120-98-986 0 0,75-26 221 0 0,134-32 483 0 0,-126 3-2804 0 0,-27 6-3892 0 0,-15 1-908 0 0,-2 0 2361 0 0</inkml:trace>
  <inkml:trace contextRef="#ctx0" brushRef="#br0" timeOffset="3">1848 641 5617 0 0,'0'0'1850'0'0,"0"0"-851"0"0,0 0-267 0 0,0 0 168 0 0,0 0 250 0 0,0 0 106 0 0,0 0-132 0 0,0 0-262 0 0,0 0-283 0 0,0 0-229 0 0,-31 17-150 0 0,-99 56-90 0 0,72-26-2 0 0,51-36-84 0 0,0-1-19 0 0,0 1 1 0 0,0 0 0 0 0,1 1-1 0 0,1-1 1 0 0,0 1 0 0 0,1 1 0 0 0,0-1-1 0 0,1 0 1 0 0,0 1 0 0 0,1 0-1 0 0,0-1 1 0 0,1 1 0 0 0,1 0-1 0 0,0 0 1 0 0,1 4-6 0 0,0-12 89 0 0,1 0 0 0 0,0-1 1 0 0,0 1-1 0 0,0-1 0 0 0,1 0 0 0 0,-1 0 0 0 0,1 0 0 0 0,0 0 1 0 0,0 0-1 0 0,0-1 0 0 0,1 1 0 0 0,-1-1 0 0 0,1 0 0 0 0,0 0 0 0 0,0 0 1 0 0,0 0-1 0 0,0-1 0 0 0,1 0 0 0 0,-1 0 0 0 0,0 0 0 0 0,1 0 1 0 0,0 0-1 0 0,-1-1 0 0 0,1 0 0 0 0,0 0 0 0 0,0-1 0 0 0,0 1 1 0 0,-1-1-1 0 0,1 0 0 0 0,0 0 0 0 0,0-1 0 0 0,0 1 0 0 0,0-1 1 0 0,-1 0-1 0 0,1 0 0 0 0,0-1 0 0 0,-1 1 0 0 0,1-1 0 0 0,-1 0 1 0 0,1-1-1 0 0,-1 1 0 0 0,1-1-89 0 0,26-18 390 0 0,-1-2 0 0 0,-2-1 0 0 0,0-1 0 0 0,-1-1-1 0 0,-2-1 1 0 0,-1-1 0 0 0,-1-2 0 0 0,17-27-390 0 0,-20 26-97 0 0,0-1 0 0 0,-2-1 0 0 0,-1 0 0 0 0,-2-2 0 0 0,-1 0 0 0 0,-2 0 0 0 0,-1-1 0 0 0,-2 0 0 0 0,-2-1 0 0 0,-1 0 0 0 0,-2 0 0 0 0,-1-1 0 0 0,-2-13 97 0 0,-1 46-44 0 0,1 1 1 0 0,-1 0 0 0 0,1-1 0 0 0,-1 1 0 0 0,-1 0 0 0 0,1-1 0 0 0,-1 1-1 0 0,1 0 1 0 0,-1-1 0 0 0,0 1 0 0 0,-1 0 0 0 0,1 0 0 0 0,-1 0 0 0 0,0 0-1 0 0,0 0 1 0 0,0 0 0 0 0,0 1 0 0 0,-1-1 0 0 0,1 1 0 0 0,-1-1 0 0 0,0 1-1 0 0,0 0 1 0 0,-1 0 0 0 0,1 0 0 0 0,0 0 0 0 0,-1 1 0 0 0,0 0 0 0 0,1-1 0 0 0,-1 1-1 0 0,0 1 1 0 0,0-1 0 0 0,0 0 0 0 0,-1 1 0 0 0,1 0 0 0 0,0 0 0 0 0,0 0-1 0 0,-1 1 1 0 0,1-1 0 0 0,0 1 0 0 0,-1 0 0 0 0,1 0 0 0 0,0 1 0 0 0,-5 0 43 0 0,-1 5-18 0 0,-1 0 0 0 0,1 1 1 0 0,0 0-1 0 0,0 0 0 0 0,1 1 1 0 0,0 1-1 0 0,0 0 0 0 0,1 0 1 0 0,1 0-1 0 0,-1 1 0 0 0,1 0 1 0 0,1 1-1 0 0,-3 5 18 0 0,-2 5 45 0 0,0 0-1 0 0,1 1 0 0 0,2 0 1 0 0,0 0-1 0 0,1 1 1 0 0,2 0-1 0 0,0 1 1 0 0,1-1-1 0 0,2 1 0 0 0,0-1 1 0 0,1 1-1 0 0,2 0 1 0 0,1 12-45 0 0,2-18 46 0 0,1 1 1 0 0,0-1-1 0 0,1 0 1 0 0,1 0-1 0 0,0-1 1 0 0,2 0-1 0 0,0 0 1 0 0,1-1-1 0 0,0 0 0 0 0,2 0 1 0 0,-1-2-1 0 0,2 1 1 0 0,0-2-1 0 0,1 1 1 0 0,0-2-1 0 0,1 0 1 0 0,0-1-1 0 0,1 0 1 0 0,0-1-1 0 0,1-1 1 0 0,8 3-47 0 0,-25-12-5 0 0,61 19-530 0 0,-25-38-5821 0 0,-16-9-2554 0 0,-12 19 3698 0 0</inkml:trace>
  <inkml:trace contextRef="#ctx0" brushRef="#br0" timeOffset="4">2684 505 11090 0 0,'0'0'1207'0'0,"0"0"-181"0"0,0 0 177 0 0,0 0 229 0 0,0 0 51 0 0,0 0-193 0 0,-26 35-354 0 0,-83 112-329 0 0,-28 39 204 0 0,130-178-839 0 0,-8 10-64 0 0,0 0 0 0 0,1 0 0 0 0,1 1 0 0 0,1 1 0 0 0,1 0 0 0 0,1 1-1 0 0,0 0 1 0 0,2 0 0 0 0,0 1 92 0 0,6-14-819 0 0,2-5-6880 0 0,1-9-810 0 0,-1-2 6252 0 0,0 4 1313 0 0</inkml:trace>
  <inkml:trace contextRef="#ctx0" brushRef="#br0" timeOffset="5">2266 509 7818 0 0,'0'0'1801'0'0,"0"0"-579"0"0,0 0-292 0 0,0 0 24 0 0,0 0 167 0 0,0 0 76 0 0,0 0-150 0 0,0 0-229 0 0,0 0-192 0 0,0 0-129 0 0,0 0-83 0 0,0 0-39 0 0,21 34-20 0 0,65 108-58 0 0,-2-33 264 0 0,-57-81-460 0 0,117 115-107 0 0,-141-140-319 0 0,33 27-1129 0 0,-23-21-2210 0 0,1-2-3971 0 0,-9-4 585 0 0</inkml:trace>
  <inkml:trace contextRef="#ctx0" brushRef="#br0" timeOffset="6">3223 638 0 0 0,'0'0'343'0'0,"0"0"792"0"0,0 0 338 0 0,0 0 133 0 0,0 0-80 0 0,0 0-166 0 0,0 0-149 0 0,0 0-144 0 0,0 0-67 0 0,0 0-18 0 0,-28 7-38 0 0,-89 25-113 0 0,62 3 102 0 0,48-25-773 0 0,-2 0-175 0 0,0 0 0 0 0,1 1 0 0 0,0 0 0 0 0,1 1 0 0 0,0-1 0 0 0,1 2 0 0 0,0-1 0 0 0,1 0 0 0 0,1 1 0 0 0,0 0 0 0 0,0 0 0 0 0,1 1 0 0 0,1-1 0 0 0,0 0 0 0 0,1 1-1 0 0,1 0 1 0 0,0-1 0 0 0,1 8 15 0 0,0-18-17 0 0,0 0-1 0 0,0 1 0 0 0,1-1 1 0 0,-1 0-1 0 0,1 0 0 0 0,0 0 0 0 0,0 0 1 0 0,0-1-1 0 0,0 1 0 0 0,1 0 1 0 0,-1-1-1 0 0,1 1 0 0 0,-1-1 1 0 0,1 0-1 0 0,0 0 0 0 0,0 0 0 0 0,0 0 1 0 0,0-1-1 0 0,0 1 0 0 0,0-1 1 0 0,0 0-1 0 0,1 0 0 0 0,-1 0 1 0 0,0 0-1 0 0,1 0 0 0 0,-1-1 0 0 0,1 1 1 0 0,2-1 17 0 0,96-14 927 0 0,-75 2-475 0 0,-1-1-1 0 0,-1-1 0 0 0,-1-1 0 0 0,0-1 1 0 0,0-1-1 0 0,-2-2 0 0 0,0 0 0 0 0,-2-1 0 0 0,0-1 1 0 0,-1-1-1 0 0,-1 0 0 0 0,10-18-451 0 0,16-23 284 0 0,-26 41-334 0 0,0-1 0 0 0,-2-1 0 0 0,-1 0 0 0 0,-1 0 0 0 0,-1-2 0 0 0,-1 0 0 0 0,-1 0 0 0 0,-1-1 0 0 0,-2 0 0 0 0,-1-1 0 0 0,-1 0 0 0 0,-1-2 50 0 0,-4 16-143 0 0,0-2 1 0 0,-2 1-1 0 0,0 1 1 0 0,0-1-1 0 0,-1 0 1 0 0,-1 0-1 0 0,-1 0 1 0 0,-4-9 142 0 0,7 19-28 0 0,-1 0 0 0 0,0 0 0 0 0,-1 1 0 0 0,1-1 0 0 0,-1 1 0 0 0,0 0 0 0 0,0 0 0 0 0,-1 0 0 0 0,1 0 0 0 0,-1 0 0 0 0,0 1 0 0 0,0-1 0 0 0,0 1 0 0 0,0 0 0 0 0,0 0 0 0 0,-1 1 0 0 0,0 0 0 0 0,1-1 0 0 0,-1 1 0 0 0,0 1 0 0 0,0-1 0 0 0,0 1 0 0 0,0 0 0 0 0,0 0 0 0 0,0 0 0 0 0,-4 0 28 0 0,-1 2-4 0 0,0-1 1 0 0,0 2 0 0 0,0-1 0 0 0,0 1 0 0 0,0 1 0 0 0,0-1 0 0 0,1 2 0 0 0,-1-1 0 0 0,1 2 0 0 0,0-1 0 0 0,0 1 0 0 0,0 0 0 0 0,1 1-1 0 0,0 0 1 0 0,0 0 0 0 0,0 1 0 0 0,1 0 0 0 0,0 0 0 0 0,-1 3 3 0 0,-9 10 14 0 0,0 0 0 0 0,2 1 0 0 0,1 1 0 0 0,0 0 0 0 0,2 1 0 0 0,-10 24-14 0 0,16-34-19 0 0,0 0 1 0 0,1 1-1 0 0,0-1 0 0 0,1 1 0 0 0,1 0 1 0 0,0 0-1 0 0,1 0 0 0 0,0 0 1 0 0,1 1-1 0 0,1-1 0 0 0,0 0 1 0 0,1 1-1 0 0,1-1 0 0 0,0 0 1 0 0,1 0-1 0 0,0 0 0 0 0,1 0 1 0 0,1-1-1 0 0,0 1 0 0 0,1-1 1 0 0,0-1-1 0 0,1 1 0 0 0,1-1 1 0 0,0 0-1 0 0,0 0 0 0 0,1-1 1 0 0,1 0-1 0 0,2 1 19 0 0,1-1-121 0 0,0-1-1 0 0,1-1 1 0 0,1-1-1 0 0,-1 0 1 0 0,1 0-1 0 0,1-2 1 0 0,-1 0-1 0 0,1 0 122 0 0,32 7-3319 0 0,2-6-4242 0 0,-36-6 1948 0 0</inkml:trace>
  <inkml:trace contextRef="#ctx0" brushRef="#br0" timeOffset="7">3781 450 5833 0 0,'0'0'2215'0'0,"0"0"-552"0"0,0 0-424 0 0,0 0-226 0 0,0 0-113 0 0,0 0-88 0 0,0 0-136 0 0,0 0-168 0 0,0 0-177 0 0,0 0-138 0 0,0 0-105 0 0,-22 32-41 0 0,-66 100-31 0 0,55-60-43 0 0,32-60 14 0 0,-1-6 8 0 0,0 0 0 0 0,1 0 0 0 0,0 0-1 0 0,0 1 1 0 0,1-1 0 0 0,-1 0 0 0 0,1 1 0 0 0,1-1 0 0 0,-1 0 0 0 0,1 1 0 0 0,0-1-1 0 0,1 0 1 0 0,-1 0 0 0 0,1 0 0 0 0,0 0 0 0 0,1 0 0 0 0,0 0 0 0 0,0-1 0 0 0,0 1-1 0 0,0-1 1 0 0,1 0 0 0 0,0 0 0 0 0,0 0 0 0 0,0 0 0 0 0,1-1 0 0 0,2 2 5 0 0,-3-3 126 0 0,0 0 1 0 0,1-1 0 0 0,0 1 0 0 0,0-1 0 0 0,-1 0-1 0 0,1-1 1 0 0,0 1 0 0 0,1-1 0 0 0,-1 0 0 0 0,0-1 0 0 0,0 1-1 0 0,0-1 1 0 0,1 0 0 0 0,-1 0 0 0 0,0 0 0 0 0,0-1-1 0 0,0 0 1 0 0,0 0 0 0 0,0 0 0 0 0,0-1 0 0 0,0 0-1 0 0,0 0 1 0 0,4-2-127 0 0,11-9 237 0 0,0-1 0 0 0,-1 0-1 0 0,0-2 1 0 0,-2 0 0 0 0,0-1-1 0 0,0-1 1 0 0,-2-1 0 0 0,0 0-1 0 0,-2-1 1 0 0,0 0 0 0 0,8-17-237 0 0,29-40 402 0 0,-6 21-96 0 0,-42 92-1121 0 0,-64 196-470 0 0,-11 96-7599 0 0,11 21 9288 0 0,59-335-118 0 0,0-1-1 0 0,-1 1 1 0 0,-1-1 0 0 0,0 1-1 0 0,0-1 1 0 0,-2-1 0 0 0,1 1-1 0 0,-2-1 1 0 0,0 0 0 0 0,0-1-1 0 0,-1 0 1 0 0,0 0 0 0 0,-1-1-1 0 0,0 0 1 0 0,-1 0 0 0 0,0-1-1 0 0,0-1 1 0 0,-1 0 0 0 0,-10 5-286 0 0,20-12 108 0 0,0 0 0 0 0,0-1-1 0 0,0 1 1 0 0,-1-1 0 0 0,1 1 0 0 0,0-1 0 0 0,0 0 0 0 0,0 0-1 0 0,0 0 1 0 0,-1 0 0 0 0,1 0 0 0 0,0 0 0 0 0,0 0 0 0 0,0-1-1 0 0,-1 1 1 0 0,1-1 0 0 0,0 0 0 0 0,0 0 0 0 0,0 0 0 0 0,0 0-1 0 0,0 0 1 0 0,1 0 0 0 0,-1 0 0 0 0,0 0 0 0 0,0-1 0 0 0,1 1 0 0 0,-1-1-1 0 0,1 0 1 0 0,-1 1 0 0 0,1-1 0 0 0,0 0 0 0 0,-1 0 0 0 0,1 1-1 0 0,0-1 1 0 0,0 0 0 0 0,0 0 0 0 0,1 0 0 0 0,-1-1 0 0 0,0 1-1 0 0,1 0 1 0 0,-1-1-108 0 0,-5-94 1501 0 0,10 71-1387 0 0,1 1-1 0 0,1-1 0 0 0,1 1 0 0 0,2 0 0 0 0,0 0 1 0 0,2 1-1 0 0,0 1 0 0 0,2-1 0 0 0,5-5-113 0 0,3-4-9 0 0,0 2 0 0 0,2 0 0 0 0,1 2 0 0 0,1 0 0 0 0,2 2 0 0 0,1 1 0 0 0,0 1 0 0 0,2 1 0 0 0,7-2 9 0 0,-29 21-246 0 0,69-34 260 0 0,-20 36-6672 0 0,-50 6 597 0 0,-2 1-4285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0.8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12 896 0 0,'0'0'2194'0'0,"0"0"-18"0"0,0 0 50 0 0,0 0 69 0 0,0 0-105 0 0,0 0-364 0 0,0 0-492 0 0,0 0-417 0 0,0 0-190 0 0,0 0-20 0 0,0 0 14 0 0,0 0-23 0 0,0 0-89 0 0,12 0-95 0 0,228 3 1947 0 0,-180-9-2318 0 0,-19 2 705 0 0,-13 1-3133 0 0,-5 2-2743 0 0,0 1-3846 0 0,-21 0 1579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9050 0 0,'0'0'1390'0'0,"0"0"-89"0"0,0 0 349 0 0,0 0 308 0 0,0 0-77 0 0,0 0-408 0 0,0 0-481 0 0,0 0-369 0 0,35 3-237 0 0,112 9-132 0 0,7-20 71 0 0,-26 2-980 0 0,-86 5-3252 0 0,-1 1-5474 0 0,-25 0 2041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39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88 0 0 0,'0'0'1250'0'0,"0"0"-51"0"0,0 0-62 0 0,0 0 213 0 0,0 0 351 0 0,0 0 145 0 0,0 0-195 0 0,0 0-367 0 0,0 0-326 0 0,0 0-195 0 0,0 0-28 0 0,3 5 30 0 0,3 14-177 0 0,0 0-1 0 0,-1 0 1 0 0,-1 1 0 0 0,-1 0 0 0 0,-1-1-1 0 0,0 1 1 0 0,-2 0 0 0 0,0 0-1 0 0,-2 4-587 0 0,2-3 134 0 0,4 346 828 0 0,14-286-1395 0 0,-10-92-1863 0 0,-2-48-4125 0 0,-5 19-3555 0 0,-1 32 8078 0 0</inkml:trace>
  <inkml:trace contextRef="#ctx0" brushRef="#br0" timeOffset="361.708">0 155 0 0 0,'0'0'220'0'0,"0"0"832"0"0,0 0 594 0 0,0 0 458 0 0,0 0 206 0 0,0 0-167 0 0,0 0-454 0 0,0 0-452 0 0,0 0-292 0 0,0 0-123 0 0,0 0-32 0 0,0 0-31 0 0,12-7-39 0 0,38-20-40 0 0,29 20 1380 0 0,47 1-170 0 0,-1-6 0 0 0,97-23-1890 0 0,8 0 303 0 0,57 9-2221 0 0,-287 26 1827 0 0,1 0 1 0 0,-1 0-1 0 0,0 0 1 0 0,1 0-1 0 0,-1 0 0 0 0,1 0 1 0 0,-1 1-1 0 0,0-1 1 0 0,1 0-1 0 0,-1 0 1 0 0,0 0-1 0 0,1 0 1 0 0,-1 1-1 0 0,0-1 0 0 0,1 0 1 0 0,-1 0-1 0 0,0 1 1 0 0,0-1-1 0 0,1 0 1 0 0,-1 0-1 0 0,0 1 0 0 0,0-1 1 0 0,1 0-1 0 0,-1 1 1 0 0,0-1-1 0 0,0 0 1 0 0,0 1-1 0 0,0-1 0 0 0,1 0 1 0 0,-1 1-1 0 0,0-1 1 0 0,0 1-1 0 0,0-1 1 0 0,0 0-1 0 0,0 1 0 0 0,0-1 1 0 0,0 1-1 0 0,0-1 1 0 0,0 0-1 0 0,0 1 1 0 0,0-1-1 0 0,0 0 0 0 0,-1 1 1 0 0,1-1-1 0 0,0 1 1 0 0,0-1-1 0 0,0 0 1 0 0,0 1-1 0 0,-1-1 1 0 0,1 0-1 0 0,0 1 0 0 0,0-1 1 0 0,-1 0-1 0 0,1 0 1 0 0,0 1-1 0 0,0-1 1 0 0,-1 0-1 0 0,1 0 0 0 0,0 1 1 0 0,-1-1-1 0 0,1 0 1 0 0,0 0-1 0 0,-1 0 1 0 0,1 0-1 0 0,-1 0 0 0 0,1 1 1 0 0,0-1-1 0 0,-1 0 91 0 0,-27 26-6996 0 0,24-22 4318 0 0,-6 7-2831 0 0</inkml:trace>
  <inkml:trace contextRef="#ctx0" brushRef="#br0" timeOffset="718.607">98 784 7410 0 0,'0'0'2163'0'0,"0"0"-715"0"0,0 0-338 0 0,0 0 165 0 0,0 0 293 0 0,0 0 114 0 0,0 0-98 0 0,0 0-208 0 0,0 0-246 0 0,0 0-214 0 0,0 0-180 0 0,33 5-133 0 0,106 11-86 0 0,-17-26 236 0 0,270-67-297 0 0,-303 61-1413 0 0,-19 4-3700 0 0,-24 3-5078 0 0,-33 6 357 0 0</inkml:trace>
  <inkml:trace contextRef="#ctx0" brushRef="#br0" timeOffset="1144.987">1226 648 0 0 0,'0'0'3713'0'0,"0"0"-2089"0"0,0 0-618 0 0,0 0 253 0 0,0 0 417 0 0,0 0 215 0 0,0 0-195 0 0,0 0-393 0 0,0 0-365 0 0,0 0-313 0 0,0 0-171 0 0,0 0-117 0 0,0 0-94 0 0,5 30-56 0 0,12 95-55 0 0,-13 32 325 0 0,-3-155-421 0 0,-1-1-1 0 0,1 0 1 0 0,-1 0-1 0 0,0 1 1 0 0,1-1-1 0 0,-1 0 1 0 0,0 1 0 0 0,0-1-1 0 0,0 0 1 0 0,0 1-1 0 0,0-1 1 0 0,0 0-1 0 0,0 1 1 0 0,0-1-1 0 0,-1 0 1 0 0,1 1 0 0 0,0-1-1 0 0,-1 0 1 0 0,1 0-1 0 0,-1 1 1 0 0,0-1-1 0 0,1 0 1 0 0,-1 0-1 0 0,0 0 1 0 0,0 0 0 0 0,1 0-1 0 0,-1 0 1 0 0,0 0-1 0 0,0 0 1 0 0,0 0-1 0 0,0 0 1 0 0,-1 0-1 0 0,1-1 1 0 0,0 1 0 0 0,0 0-1 0 0,0-1 1 0 0,0 1-1 0 0,-1-1 1 0 0,1 1-1 0 0,0-1 1 0 0,-1 0-1 0 0,1 0 1 0 0,0 1 0 0 0,-1-1-1 0 0,1 0 1 0 0,0 0-1 0 0,-1 0 1 0 0,1 0-1 0 0,0-1 1 0 0,-1 1-1 0 0,1 0 1 0 0,0 0 0 0 0,-1-1-1 0 0,1 1 1 0 0,0-1-1 0 0,0 1 1 0 0,0-1-1 0 0,-1 0 1 0 0,1 1-1 0 0,0-1 1 0 0,0 0 0 0 0,0 0-36 0 0,-3-8 72 0 0,1 0 1 0 0,0 0 0 0 0,1 0 0 0 0,-1 0-1 0 0,2 0 1 0 0,0 0 0 0 0,0 0 0 0 0,0 0-1 0 0,1-1 1 0 0,1 1 0 0 0,-1 0 0 0 0,2-1-1 0 0,-1 1 1 0 0,1 0 0 0 0,1 0 0 0 0,-1 0-1 0 0,2 1 1 0 0,1-5-73 0 0,7-11 4 0 0,2 1-1 0 0,0 1 1 0 0,1 1 0 0 0,2 0-1 0 0,0 1 1 0 0,1 1 0 0 0,1 0-1 0 0,0 2 1 0 0,2 0-1 0 0,0 1 1 0 0,0 1 0 0 0,2 1-1 0 0,0 1 1 0 0,7-2-4 0 0,-13 7-26 0 0,0 0 0 0 0,0 1 0 0 0,1 1 1 0 0,0 1-1 0 0,1 1 0 0 0,-1 0 0 0 0,1 1 0 0 0,-1 2 0 0 0,1-1 1 0 0,0 2-1 0 0,4 1 26 0 0,-21-1-4 0 0,-1 0-1 0 0,0 0 1 0 0,0 1 0 0 0,0-1-1 0 0,1 0 1 0 0,-1 1 0 0 0,0-1 0 0 0,0 1-1 0 0,0 0 1 0 0,0-1 0 0 0,0 1 0 0 0,0 0-1 0 0,0-1 1 0 0,0 1 0 0 0,0 0 0 0 0,0 0-1 0 0,0 0 1 0 0,-1 0 0 0 0,1 0 0 0 0,0 0-1 0 0,0 0 1 0 0,-1 0 0 0 0,1 0 0 0 0,-1 0-1 0 0,1 1 1 0 0,-1-1 0 0 0,0 0 0 0 0,1 0-1 0 0,-1 0 1 0 0,0 1 0 0 0,0-1 0 0 0,0 0-1 0 0,0 0 1 0 0,0 1 0 0 0,0-1 0 0 0,0 0-1 0 0,0 0 1 0 0,0 1 0 0 0,-1-1-1 0 0,1 0 1 0 0,-1 0 0 0 0,1 0 0 0 0,-1 1-1 0 0,0 0 5 0 0,-26 49 141 0 0,16-40-104 0 0,-1-1-1 0 0,0 0 1 0 0,-1-1-1 0 0,0-1 1 0 0,-1 0-1 0 0,1 0 1 0 0,-1-2-1 0 0,-1 1 1 0 0,1-2-1 0 0,-1 0 1 0 0,0-1-1 0 0,0 0 1 0 0,-10 0-37 0 0,22-3-73 0 0,-1 0 0 0 0,1 0 0 0 0,-1-1 0 0 0,0 1 0 0 0,1-1 0 0 0,-1 0 1 0 0,1 0-1 0 0,-1 0 0 0 0,0-1 0 0 0,1 1 0 0 0,-1-1 0 0 0,1 0 0 0 0,-1 0 0 0 0,1 0 0 0 0,-1 0 0 0 0,1-1 1 0 0,0 0-1 0 0,0 1 0 0 0,0-1 0 0 0,0 0 0 0 0,0 0 0 0 0,0-1 0 0 0,-1 0 73 0 0,-2-13-4576 0 0,5-7-3880 0 0,3 16 1915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2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60 0 0 0,'0'0'697'0'0,"0"0"-355"0"0,0 0-70 0 0,0 0 288 0 0,0 0 424 0 0,0 0 303 0 0,0 0 52 0 0,0 0-115 0 0,0 0-157 0 0,0 0-196 0 0,-7 34-140 0 0,-24 106-87 0 0,-38 76 1537 0 0,19-103-1360 0 0,40-99 623 0 0,7-24 1540 0 0,9-26-1180 0 0,14-16-1717 0 0,2 1 1 0 0,3 1-1 0 0,1 2 0 0 0,3 0 0 0 0,2 2 0 0 0,1 1 1 0 0,3 2-1 0 0,15-14-87 0 0,-34 38 16 0 0,23-22-8 0 0,-35 64-455 0 0,-35 121 679 0 0,24-128-199 0 0,2 1 1 0 0,0 0-1 0 0,1 0 0 0 0,0 0 0 0 0,1 0 0 0 0,1 1 0 0 0,1 0 0 0 0,1 12-33 0 0,2-28 20 0 0,-1 0 0 0 0,1 0 0 0 0,0-1-1 0 0,-1 1 1 0 0,1 0 0 0 0,0-1 0 0 0,0 1 0 0 0,0-1-1 0 0,0 0 1 0 0,1 1 0 0 0,-1-1 0 0 0,0 0-1 0 0,1 0 1 0 0,-1-1 0 0 0,0 1 0 0 0,1 0 0 0 0,-1-1-1 0 0,1 0 1 0 0,-1 1 0 0 0,1-1 0 0 0,-1 0-1 0 0,1 0 1 0 0,-1 0 0 0 0,1-1 0 0 0,-1 1 0 0 0,1-1-1 0 0,-1 1 1 0 0,0-1 0 0 0,1 0 0 0 0,-1 0 0 0 0,0 0-1 0 0,0 0 1 0 0,1 0 0 0 0,-1 0 0 0 0,0-1-1 0 0,1 0-19 0 0,80-60 209 0 0,-4-3 0 0 0,-2-4-1 0 0,2-8-208 0 0,-77 76 1 0 0,98-74-35 0 0,-99 75 27 0 0,0 0 1 0 0,0-1-1 0 0,0 1 1 0 0,0 0 0 0 0,-1-1-1 0 0,1 1 1 0 0,0 0 0 0 0,0 0-1 0 0,0 0 1 0 0,0 0-1 0 0,0 0 1 0 0,0 0 0 0 0,0 0-1 0 0,0 0 1 0 0,0 0 0 0 0,-1 1-1 0 0,1-1 1 0 0,0 0-1 0 0,0 1 1 0 0,0-1 0 0 0,0 0-1 0 0,0 1 1 0 0,-1-1 0 0 0,1 1-1 0 0,0-1 1 0 0,0 1-1 0 0,-1 0 1 0 0,1-1 0 0 0,0 1-1 0 0,-1 0 1 0 0,1-1 0 0 0,-1 1-1 0 0,1 0 1 0 0,-1 0 0 0 0,1-1-1 0 0,-1 1 1 0 0,1 0-1 0 0,-1 0 1 0 0,0 0 0 0 0,0 0-1 0 0,1 0 1 0 0,-1-1 0 0 0,0 1-1 0 0,0 0 1 0 0,0 0-1 0 0,0 0 1 0 0,0 0 0 0 0,0 0-1 0 0,0 0 7 0 0,2 57 15 0 0,-3-46 0 0 0,-2 174 249 0 0,3-182-289 0 0,0 0 1 0 0,1 0 0 0 0,-1-1-1 0 0,1 1 1 0 0,0 0-1 0 0,0-1 1 0 0,0 1-1 0 0,0 0 1 0 0,1-1 0 0 0,-1 1-1 0 0,1-1 1 0 0,0 0-1 0 0,0 0 1 0 0,0 0-1 0 0,0 0 1 0 0,1 0 0 0 0,-1 0-1 0 0,1 0 1 0 0,0-1-1 0 0,0 1 1 0 0,0-1-1 0 0,0 0 1 0 0,0 0 0 0 0,0 0-1 0 0,1 0 1 0 0,0 0 24 0 0,41 6-4713 0 0,-34-8 1306 0 0,-3 0-2005 0 0,-4 0-1731 0 0</inkml:trace>
  <inkml:trace contextRef="#ctx0" brushRef="#br0" timeOffset="283.041">0 642 8282 0 0,'0'0'1167'0'0,"0"0"-44"0"0,0 0 254 0 0,0 0 258 0 0,0 0-2 0 0,0 0-230 0 0,0 0-299 0 0,33 7-216 0 0,103 22-177 0 0,-18-21 390 0 0,472-55 248 0 0,-527 46-5214 0 0,-40 1-4190 0 0,-15 0-1798 0 0</inkml:trace>
  <inkml:trace contextRef="#ctx0" brushRef="#br0" timeOffset="1064.343">560 874 8578 0 0,'0'0'2019'0'0,"0"0"-764"0"0,0 0-430 0 0,0 0 77 0 0,0 0 202 0 0,0 0 70 0 0,0 0-165 0 0,0 0-242 0 0,0 0-245 0 0,-17 31-196 0 0,-57 100-122 0 0,-118 199-248 0 0,129-234-16 0 0,63-95 72 0 0,0-1 28 0 0,0 0 34 0 0,30-62 436 0 0,110-163-44 0 0,-99 172-446 0 0,2 2 1 0 0,2 2-1 0 0,3 1 0 0 0,34-24-20 0 0,-80 69-12 0 0,1 1-1 0 0,0-1 0 0 0,0 1 1 0 0,0-1-1 0 0,0 1 0 0 0,0 0 1 0 0,0 0-1 0 0,1 0 0 0 0,-1 1 1 0 0,1-1-1 0 0,-1 1 1 0 0,1 0-1 0 0,0 0 0 0 0,-1 0 1 0 0,1 0-1 0 0,0 1 0 0 0,0 0 1 0 0,-1-1-1 0 0,1 1 0 0 0,0 1 1 0 0,2-1 12 0 0,10 40-102 0 0,-8 20 203 0 0,22 65-1 0 0,34 47-32 0 0,-48-50-54 0 0,-16-120 21 0 0,-1 0 0 0 0,1 0-1 0 0,-1 0 1 0 0,0 1 0 0 0,0-1 0 0 0,0 0-1 0 0,0 0 1 0 0,0 0 0 0 0,0-1 0 0 0,-1 1-1 0 0,1 0 1 0 0,-1 0 0 0 0,1-1 0 0 0,-1 1-1 0 0,1-1 1 0 0,-1 1 0 0 0,0-1 0 0 0,0 0-1 0 0,0 1 1 0 0,0-1 0 0 0,0 0 0 0 0,0 0-1 0 0,0-1 1 0 0,0 1 0 0 0,0 0 0 0 0,-1-1-1 0 0,1 1 1 0 0,0-1 0 0 0,0 0 0 0 0,-1 0-1 0 0,1 0 1 0 0,0 0 0 0 0,0 0 0 0 0,-1 0-1 0 0,1 0 1 0 0,0-1 0 0 0,0 1 0 0 0,-2-1-36 0 0,-54-65 1287 0 0,43 46-1487 0 0,-6-9 318 0 0,-1 0 1 0 0,-2 2-1 0 0,0 0 0 0 0,-26-20-117 0 0,41 40-568 0 0,0 1 0 0 0,0 0 0 0 0,-1 0 0 0 0,1 1 0 0 0,-1 0 0 0 0,0 0 0 0 0,-1 1 0 0 0,1 1 0 0 0,-1 0 0 0 0,1 0 0 0 0,-8 0 568 0 0,6 2-4777 0 0,5 1-3031 0 0</inkml:trace>
  <inkml:trace contextRef="#ctx0" brushRef="#br0" timeOffset="2259.613">1687 196 0 0 0,'0'0'1323'0'0,"0"0"37"0"0,0 0-5 0 0,0 0 7 0 0,0 0-9 0 0,0 0 96 0 0,-4-12 46 0 0,-18-61 2486 0 0,-23 10 1464 0 0,38 58-5331 0 0,1 0-1 0 0,-1 0 0 0 0,-1 1 0 0 0,1 0 0 0 0,-1 0 1 0 0,1 1-1 0 0,-1 0 0 0 0,0 0 0 0 0,0 1 0 0 0,-1 0 1 0 0,1 0-1 0 0,-9 0-113 0 0,9 0 7 0 0,-1 1 1 0 0,1 1 0 0 0,-1-1 0 0 0,0 1-1 0 0,1 0 1 0 0,-1 1 0 0 0,0 0-1 0 0,1 1 1 0 0,-1-1 0 0 0,1 2-1 0 0,0-1 1 0 0,-1 1 0 0 0,1 0 0 0 0,1 1-1 0 0,-1 0 1 0 0,0 0 0 0 0,1 1-1 0 0,0 0 1 0 0,0 0 0 0 0,0 1 0 0 0,1-1-1 0 0,0 2 1 0 0,0-1 0 0 0,0 1-1 0 0,1-1 1 0 0,0 1 0 0 0,-4 7-8 0 0,6-7 4 0 0,0 0 0 0 0,1 1 0 0 0,0-1 0 0 0,0 1 1 0 0,0-1-1 0 0,1 1 0 0 0,0 0 0 0 0,1 0 0 0 0,0-1 1 0 0,0 1-1 0 0,0 0 0 0 0,1 0 0 0 0,0-1 0 0 0,1 1 0 0 0,2 7-4 0 0,42 95 303 0 0,133 273 551 0 0,-157-326-789 0 0,-3 1 1 0 0,-2 1 0 0 0,-2 0 0 0 0,-4 1 0 0 0,-2 1-1 0 0,1 41-65 0 0,-9-40 96 0 0,1-31-31 0 0,-1 1 0 0 0,-1 0 0 0 0,-2-1 0 0 0,-1 1 0 0 0,-2 0 0 0 0,-1-1 0 0 0,-1 0 0 0 0,-2-1 0 0 0,-9 23-65 0 0,17-49 9 0 0,-1-1 1 0 0,1 1 0 0 0,-1-1 0 0 0,0 0-1 0 0,0 0 1 0 0,0 0 0 0 0,0 0 0 0 0,-1 0 0 0 0,1 0-1 0 0,-1-1 1 0 0,0 1 0 0 0,0-1 0 0 0,0 0-1 0 0,0 1 1 0 0,0-1 0 0 0,0-1 0 0 0,-1 1-1 0 0,1 0 1 0 0,0-1 0 0 0,-1 0 0 0 0,0 0 0 0 0,1 0-1 0 0,-1 0 1 0 0,0 0 0 0 0,1-1 0 0 0,-1 0-1 0 0,0 1 1 0 0,1-1 0 0 0,-1-1 0 0 0,0 1-1 0 0,0-1 1 0 0,1 1 0 0 0,-1-1 0 0 0,0 0 0 0 0,1 0-1 0 0,-1-1 1 0 0,1 1 0 0 0,0-1 0 0 0,-1 1-1 0 0,1-1 1 0 0,0 0 0 0 0,0-1 0 0 0,0 1-1 0 0,0 0 1 0 0,0-1 0 0 0,0 0-10 0 0,-10-9-314 0 0,0 0-1 0 0,1 0 1 0 0,0-1-1 0 0,1-1 1 0 0,0 1 0 0 0,1-2-1 0 0,-4-9 315 0 0,-7-22-4587 0 0,8-2-5142 0 0,13 33 2813 0 0</inkml:trace>
  <inkml:trace contextRef="#ctx0" brushRef="#br0" timeOffset="3198.435">2047 664 0 0 0,'0'0'1408'0'0,"0"0"-19"0"0,0 0 232 0 0,0 0 392 0 0,0 0 277 0 0,0 0-51 0 0,0 0-350 0 0,0 0-416 0 0,0 0-338 0 0,0 0-229 0 0,0 0-180 0 0,0 0-121 0 0,0 0-84 0 0,-1 18-72 0 0,-12 118 582 0 0,-4 199-144 0 0,12-221 314 0 0,22-185 396 0 0,66-214-501 0 0,-19 105-980 0 0,8 69-164 0 0,-71 109 34 0 0,0 1 0 0 0,0 0 0 0 0,0 0 0 0 0,0-1 0 0 0,0 1 0 0 0,0 0 0 0 0,0 0 0 0 0,1 0 0 0 0,-1 1 0 0 0,0-1 0 0 0,1 0 0 0 0,-1 0 0 0 0,0 1 0 0 0,1-1 0 0 0,-1 1 0 0 0,1-1 0 0 0,-1 1 0 0 0,1 0 0 0 0,-1-1 0 0 0,1 1 0 0 0,-1 0 0 0 0,1 0 0 0 0,0 0 0 0 0,-1 0 0 0 0,1 0 0 0 0,-1 0 0 0 0,1 1 0 0 0,-1-1 0 0 0,1 1 0 0 0,-1-1 0 0 0,1 1 0 0 0,-1-1 0 0 0,0 1 0 0 0,1 0 0 0 0,-1-1 14 0 0,21 132-4136 0 0,-13-120 1135 0 0,6 2-8950 0 0,-9-13 6985 0 0</inkml:trace>
  <inkml:trace contextRef="#ctx0" brushRef="#br0" timeOffset="3873.503">2677 307 8794 0 0,'0'0'2519'0'0,"0"0"-639"0"0,0 0-370 0 0,0 0-59 0 0,0 0-112 0 0,0 0-273 0 0,0 0-376 0 0,0 0-300 0 0,0 0-186 0 0,0 0-104 0 0,0 0-43 0 0,0 0-25 0 0,-11 20-21 0 0,-35 65-18 0 0,25-40 82 0 0,21-36-2936 0 0,1 2-4039 0 0,-1-8-857 0 0</inkml:trace>
  <inkml:trace contextRef="#ctx0" brushRef="#br0" timeOffset="4394.123">2892 362 0 0 0,'0'0'935'0'0,"0"0"839"0"0,0 0 379 0 0,0 0 51 0 0,0 0-97 0 0,0 0-228 0 0,0 0-340 0 0,0 0-316 0 0,0 0-262 0 0,0 0-173 0 0,0 0-101 0 0,0 0-63 0 0,0 0-70 0 0,14-1 537 0 0,-7 0-973 0 0,131-8 768 0 0,-137 10-878 0 0,0-1 0 0 0,0 0 0 0 0,0 1 0 0 0,0-1 0 0 0,0 0 0 0 0,0 1-1 0 0,0-1 1 0 0,0 1 0 0 0,0 0 0 0 0,0-1 0 0 0,0 1 0 0 0,0 0 0 0 0,0 0 0 0 0,-1-1 0 0 0,1 1 0 0 0,0 0 0 0 0,0 0 0 0 0,-1 0 0 0 0,1 0 0 0 0,-1 0 0 0 0,1 0 0 0 0,-1 0 0 0 0,1 0 0 0 0,-1 0 0 0 0,0 0-1 0 0,1 0 1 0 0,-1 1 0 0 0,0-1 0 0 0,0 0 0 0 0,0 0 0 0 0,0 0 0 0 0,0 0 0 0 0,0 0 0 0 0,0 0 0 0 0,0 1 0 0 0,0-1 0 0 0,-1 0 0 0 0,1 0 0 0 0,0 0 0 0 0,-1 0 0 0 0,1 0 0 0 0,-1 0 0 0 0,1 0-8 0 0,-26 44 467 0 0,-46 26 247 0 0,71-70-701 0 0,0 0 0 0 0,0 0 0 0 0,0 1 0 0 0,0-1 0 0 0,0 0 0 0 0,0 1 0 0 0,0-1 0 0 0,1 0 0 0 0,-1 1 0 0 0,1-1 0 0 0,-1 1 0 0 0,1-1 0 0 0,-1 1 0 0 0,1-1 0 0 0,0 1 0 0 0,0-1 0 0 0,0 1 0 0 0,0-1 0 0 0,0 1 0 0 0,0-1 0 0 0,0 1 0 0 0,0 0 0 0 0,0-1 0 0 0,1 1 0 0 0,-1-1 0 0 0,1 1 0 0 0,-1-1-1 0 0,1 0 1 0 0,0 1 0 0 0,-1-1 0 0 0,1 1 0 0 0,0-1 0 0 0,0 0 0 0 0,0 0 0 0 0,0 0 0 0 0,0 1 0 0 0,0-1 0 0 0,0 0 0 0 0,1 0 0 0 0,-1 0 0 0 0,0-1 0 0 0,1 2-13 0 0,13 0-23 0 0,0-1 0 0 0,0 0 0 0 0,0-1 0 0 0,0-1-1 0 0,0 0 1 0 0,0-1 0 0 0,-1 0 0 0 0,1-1 0 0 0,0-1 0 0 0,-1-1 0 0 0,7-2 23 0 0,-2 2-2285 0 0,-4 2-6629 0 0,-7 3-1224 0 0</inkml:trace>
  <inkml:trace contextRef="#ctx0" brushRef="#br0" timeOffset="5485.537">3649 829 0 0 0,'0'0'1391'0'0,"0"0"192"0"0,0 0 93 0 0,0 0 122 0 0,0 0 45 0 0,0 0-205 0 0,0 0-350 0 0,0 0-317 0 0,-31 9-295 0 0,-96 28-185 0 0,62-2-2 0 0,55-26-414 0 0,1-1-39 0 0,-1 1 0 0 0,1 0 0 0 0,0 0 0 0 0,1 1 0 0 0,0 0 0 0 0,1 0 0 0 0,0 1-1 0 0,1 0 1 0 0,0 1 0 0 0,0-1 0 0 0,1 1 0 0 0,1 0 0 0 0,0 0 0 0 0,0 0 0 0 0,2 1 0 0 0,-1-1 0 0 0,2 1 0 0 0,-1 0 0 0 0,2 12-36 0 0,0-22 22 0 0,1 0 1 0 0,0 0-1 0 0,0 1 1 0 0,0-1-1 0 0,1 0 1 0 0,-1 0-1 0 0,1 0 1 0 0,0 0-1 0 0,0-1 1 0 0,0 1-1 0 0,0 0 1 0 0,0-1-1 0 0,0 0 1 0 0,1 1-1 0 0,-1-1 1 0 0,1 0-1 0 0,0 0 0 0 0,-1 0 1 0 0,1 0-1 0 0,0-1 1 0 0,0 1-1 0 0,0-1 1 0 0,0 0-1 0 0,0 0 1 0 0,1 0-1 0 0,-1 0 1 0 0,0-1-1 0 0,1 1 1 0 0,-1-1-1 0 0,2 1-22 0 0,103-13 1938 0 0,-81 0-1639 0 0,-1-1 0 0 0,0 0 0 0 0,-1-2 0 0 0,0-1 0 0 0,-2-1 0 0 0,0-1 0 0 0,0-2 0 0 0,-2 0 0 0 0,-1-1 1 0 0,0 0-1 0 0,-2-2 0 0 0,0 0 0 0 0,-2-2 0 0 0,4-7-299 0 0,-4 7 13 0 0,-1-1 1 0 0,-1 0-1 0 0,-2-1 1 0 0,-1 0 0 0 0,-1-1-1 0 0,-1 0 1 0 0,-1-1-1 0 0,-2 0 1 0 0,-1 0 0 0 0,-1 0-1 0 0,-2-1 1 0 0,0 0-1 0 0,-2 1 1 0 0,-2-1 0 0 0,-1-5-14 0 0,1 23-68 0 0,0 0 0 0 0,-1 0 0 0 0,0 1 0 0 0,-1 0 1 0 0,0-1-1 0 0,-1 1 0 0 0,0 1 0 0 0,-1-1 0 0 0,0 1 1 0 0,-1 0-1 0 0,0 0 0 0 0,0 1 0 0 0,-1 0 1 0 0,0 0-1 0 0,-1 1 0 0 0,0 0 0 0 0,0 0 0 0 0,-7-3 68 0 0,12 9-27 0 0,1 0-1 0 0,0 1 0 0 0,-1 0 1 0 0,1 0-1 0 0,-1 0 0 0 0,1 0 1 0 0,-1 0-1 0 0,1 1 1 0 0,-1 0-1 0 0,1 0 0 0 0,-1 0 1 0 0,0 0-1 0 0,1 0 0 0 0,-1 1 1 0 0,1-1-1 0 0,-1 1 0 0 0,1 0 1 0 0,-1 0-1 0 0,1 0 0 0 0,-1 1 1 0 0,1-1-1 0 0,0 1 1 0 0,0 0-1 0 0,0 0 0 0 0,0 0 1 0 0,0 0-1 0 0,0 0 0 0 0,1 1 1 0 0,-1-1-1 0 0,1 1 0 0 0,-3 2 28 0 0,-54 100-22 0 0,50-82 90 0 0,2 0 0 0 0,1 0 0 0 0,1 0-1 0 0,0 0 1 0 0,2 1 0 0 0,1 0-1 0 0,1-1 1 0 0,1 1 0 0 0,1 0-1 0 0,1 0 1 0 0,1-1 0 0 0,1 1-1 0 0,1-1 1 0 0,1 0 0 0 0,1 0-1 0 0,1-1 1 0 0,1 0 0 0 0,1 0-1 0 0,1-1 1 0 0,12 18-68 0 0,1-4 219 0 0,2 0-1 0 0,2-2 0 0 0,1-1 1 0 0,1-1-1 0 0,15 10-218 0 0,16 17-25 0 0,-59-68-15176 0 0,-2 5 8476 0 0</inkml:trace>
  <inkml:trace contextRef="#ctx0" brushRef="#br0" timeOffset="5818.291">4507 634 6025 0 0,'0'0'2261'0'0,"0"0"-273"0"0,0 0-166 0 0,0 0 36 0 0,0 0-106 0 0,0 0-329 0 0,-19 35-452 0 0,-57 108-383 0 0,35-67-205 0 0,-4-1-1 0 0,-47 60-382 0 0,61-85-50 0 0,15-23-1931 0 0,-1-1-6228 0 0,14-23 3656 0 0,0-2-107 0 0</inkml:trace>
  <inkml:trace contextRef="#ctx0" brushRef="#br0" timeOffset="6081.042">4102 682 7001 0 0,'0'0'1529'0'0,"0"0"-410"0"0,0 0-127 0 0,0 0 306 0 0,0 0 266 0 0,0 0 11 0 0,0 0-256 0 0,0 0-271 0 0,0 0-192 0 0,0 0-137 0 0,0 0-97 0 0,0 0-70 0 0,31 34-74 0 0,97 108-97 0 0,-33-38 325 0 0,12 33-494 0 0,-100-120-503 0 0,-6-14-4066 0 0,0-2-4544 0 0,-3-1 479 0 0</inkml:trace>
  <inkml:trace contextRef="#ctx0" brushRef="#br0" timeOffset="6334.338">4974 281 7210 0 0,'0'0'3652'0'0,"0"0"-1741"0"0,0 0-640 0 0,0 0 54 0 0,0 0 67 0 0,0 0-98 0 0,0 0-353 0 0,0 0-363 0 0,0 0-248 0 0,0 0-163 0 0,0 0-90 0 0,0 0-50 0 0,-25 32-43 0 0,-76 101-76 0 0,67-80-519 0 0,29-35-901 0 0,5-11-1435 0 0,0 0-3660 0 0,0-3-1783 0 0</inkml:trace>
  <inkml:trace contextRef="#ctx0" brushRef="#br0" timeOffset="6827.39">5210 793 13195 0 0,'0'0'1325'0'0,"0"0"-280"0"0,0 0 24 0 0,0 0 142 0 0,0 0-8 0 0,0 0-243 0 0,0 0-352 0 0,0 0-232 0 0,0 0-130 0 0,0 0-93 0 0,-31 12-69 0 0,-97 40-25 0 0,71-13-20 0 0,51-28-34 0 0,-4 2-53 0 0,1 0 1 0 0,1 1-1 0 0,1 0 0 0 0,0 1 0 0 0,0-1 1 0 0,2 2-1 0 0,0-1 0 0 0,0 0 1 0 0,2 1-1 0 0,0 0 0 0 0,0 0 1 0 0,2 0-1 0 0,0 8 48 0 0,1-21-13 0 0,0-1 0 0 0,1 1 0 0 0,-1 0 0 0 0,1-1 0 0 0,0 1 0 0 0,0-1 0 0 0,0 1 0 0 0,0-1 0 0 0,0 1 0 0 0,0-1 1 0 0,1 0-1 0 0,-1 1 0 0 0,1-1 0 0 0,-1 0 0 0 0,1 0 0 0 0,0 0 0 0 0,0 0 0 0 0,0-1 0 0 0,0 1 0 0 0,0 0 0 0 0,1-1 0 0 0,-1 0 0 0 0,0 1 0 0 0,1-1 0 0 0,-1 0 1 0 0,1 0-1 0 0,-1 0 0 0 0,1 0 0 0 0,-1-1 0 0 0,1 1 0 0 0,0-1 0 0 0,-1 0 0 0 0,1 0 0 0 0,2 0 13 0 0,95-11 244 0 0,-61-6-67 0 0,-1-2-1 0 0,-1-2 1 0 0,0-1 0 0 0,-2-1 0 0 0,-1-3 0 0 0,-1 0 0 0 0,-1-3 0 0 0,-1 0-1 0 0,-2-2 1 0 0,-1-1 0 0 0,-1-1 0 0 0,-2-2 0 0 0,15-27-177 0 0,-26 37-163 0 0,-1 0 1 0 0,-2-1-1 0 0,0 0 0 0 0,-1-1 0 0 0,-2 0 1 0 0,-1-1-1 0 0,-1 1 0 0 0,-1-2 1 0 0,-2 1-1 0 0,-1 0 0 0 0,-1 0 1 0 0,-1-1-1 0 0,-1 1 163 0 0,0 21-113 0 0,1 0 1 0 0,-1 0 0 0 0,0 0-1 0 0,0 1 1 0 0,-1-1 0 0 0,0 0-1 0 0,0 1 1 0 0,-1 0 0 0 0,0-1-1 0 0,0 1 1 0 0,0 0 0 0 0,-1 0-1 0 0,0 1 1 0 0,0-1 0 0 0,0 1-1 0 0,-1 0 1 0 0,1 0 0 0 0,-1 0-1 0 0,0 1 1 0 0,-1-1 0 0 0,1 1-1 0 0,-1 1 1 0 0,0-1 0 0 0,0 1-1 0 0,0 0 1 0 0,-1 0 0 0 0,1 1-1 0 0,0 0 1 0 0,-1 0 0 0 0,0 0-1 0 0,1 1 1 0 0,-1 0 0 0 0,0 0-1 0 0,0 1 1 0 0,0 0 0 0 0,0 0-1 0 0,1 1 1 0 0,-2-1 112 0 0,-3 4 51 0 0,1 1 0 0 0,0 0 0 0 0,0 0-1 0 0,0 1 1 0 0,0 0 0 0 0,1 1 0 0 0,0 0 0 0 0,1 0 0 0 0,-1 1 0 0 0,1 0 0 0 0,1 1 0 0 0,0-1-1 0 0,0 2 1 0 0,0-1 0 0 0,1 1 0 0 0,1 0 0 0 0,0 0 0 0 0,0 0 0 0 0,-2 8-51 0 0,-4 9 131 0 0,1 1 0 0 0,1 0 1 0 0,1 1-1 0 0,2 0 1 0 0,1 0-1 0 0,1 1 0 0 0,1-1 1 0 0,2 1-1 0 0,1-1 0 0 0,3 21-131 0 0,0-29 20 0 0,1-1 0 0 0,1 0 0 0 0,0 0-1 0 0,2 0 1 0 0,0 0 0 0 0,2-1-1 0 0,0-1 1 0 0,1 1 0 0 0,0-1 0 0 0,2-1-1 0 0,0 0 1 0 0,1-1 0 0 0,0 0-1 0 0,12 10-19 0 0,-16-19-173 0 0,-1-1-1 0 0,1 0 0 0 0,1 0 0 0 0,-1 0 0 0 0,1-1 0 0 0,0-1 0 0 0,0 0 1 0 0,1 0-1 0 0,-1-1 0 0 0,1 0 0 0 0,0-1 0 0 0,10 1 174 0 0,12-1-4650 0 0,-1-5-3826 0 0,-22 0 4455 0 0</inkml:trace>
  <inkml:trace contextRef="#ctx0" brushRef="#br0" timeOffset="7406.184">5779 704 4737 0 0,'0'0'1591'0'0,"0"0"-463"0"0,0 0-100 0 0,0 0 215 0 0,0 0 124 0 0,0 0-85 0 0,0 0-308 0 0,0 0-340 0 0,-14 34-219 0 0,-43 104-120 0 0,42-77 115 0 0,17-51-289 0 0,-2-6-51 0 0,1 0 0 0 0,-1 0 0 0 0,1-1 0 0 0,0 1 0 0 0,0 0 0 0 0,0-1 0 0 0,0 1 0 0 0,1-1 0 0 0,0 1 0 0 0,0-1 0 0 0,0 0 0 0 0,0 0 0 0 0,0 0 0 0 0,0 0 0 0 0,1 0 0 0 0,-1 0 0 0 0,1 0 0 0 0,0-1 0 0 0,0 0 0 0 0,0 1 0 0 0,0-1 0 0 0,1 0 0 0 0,-1 0 0 0 0,0-1 0 0 0,1 1 0 0 0,-1-1 0 0 0,1 0 0 0 0,0 0 0 0 0,-1 0 0 0 0,1 0 0 0 0,0 0 0 0 0,3-1-70 0 0,2 1 220 0 0,1 0 1 0 0,-1-1 0 0 0,1-1-1 0 0,-1 0 1 0 0,0 0 0 0 0,1-1-1 0 0,-1 0 1 0 0,0 0-1 0 0,0-1 1 0 0,0 0 0 0 0,0-1-1 0 0,6-3-220 0 0,12-11 242 0 0,0-1 0 0 0,-2-2 0 0 0,0 0 0 0 0,-2-2 0 0 0,0-1 0 0 0,-1 0 0 0 0,-2-2 0 0 0,8-11-242 0 0,52-62 363 0 0,-80 98-365 0 0,1 1 1 0 0,-1 0-1 0 0,0-1 0 0 0,0 1 0 0 0,0-1 0 0 0,0 1 0 0 0,0 0 0 0 0,0-1 0 0 0,0 1 0 0 0,0-1 0 0 0,1 1 0 0 0,-1 0 0 0 0,0-1 0 0 0,0 1 0 0 0,0 0 0 0 0,1-1 0 0 0,-1 1 0 0 0,0 0 0 0 0,1 0 0 0 0,-1-1 0 0 0,0 1 0 0 0,1 0 0 0 0,-1 0 0 0 0,0-1 0 0 0,1 1 0 0 0,-1 0 0 0 0,0 0 0 0 0,1 0 0 0 0,-1 0 0 0 0,0-1 0 0 0,1 1 0 0 0,-1 0 0 0 0,1 0 0 0 0,-1 0 0 0 0,0 0 0 0 0,1 0 0 0 0,-1 0 0 0 0,1 0 0 0 0,-1 0 0 0 0,0 0 0 0 0,1 0 0 0 0,-1 0 0 0 0,1 1 0 0 0,-1-1 0 0 0,0 0 0 0 0,1 0 0 0 0,-1 0 1 0 0,1 0-1 0 0,-1 1 0 0 0,0-1 0 0 0,1 0 0 0 0,-1 0 0 0 0,0 1 0 0 0,0-1 0 0 0,1 0 0 0 0,-1 0 0 0 0,0 1 0 0 0,0-1 0 0 0,1 0 0 0 0,-1 1 0 0 0,0-1 0 0 0,0 1 0 0 0,0-1 0 0 0,1 0 0 0 0,-1 1 0 0 0,0-1 0 0 0,0 0 0 0 0,0 1 0 0 0,0 0 2 0 0,-1 32-163 0 0,1-28 224 0 0,-52 311-908 0 0,51 59-1402 0 0,-1-340 1788 0 0,-1 0-1 0 0,-2-1 0 0 0,-1 0 0 0 0,-2 0 1 0 0,-1 0-1 0 0,-2-1 0 0 0,-1 0 0 0 0,-13 22 462 0 0,23-48 189 0 0,0 0-1 0 0,-1-1 0 0 0,0 1 1 0 0,-1 0-1 0 0,1-1 1 0 0,-1 0-1 0 0,0 0 0 0 0,-1 0 1 0 0,1 0-1 0 0,-1-1 1 0 0,0 1-1 0 0,-1-1 0 0 0,1-1 1 0 0,-1 1-1 0 0,0-1 1 0 0,0 0-1 0 0,-1 0 0 0 0,1-1 1 0 0,-1 0-1 0 0,1 0 0 0 0,-1 0 1 0 0,0-1-1 0 0,-7 2-188 0 0,10-4 76 0 0,-1-1 1 0 0,1 1-1 0 0,0-1 0 0 0,0 0 0 0 0,0 0 0 0 0,0 0 1 0 0,0 0-1 0 0,0-1 0 0 0,0 0 0 0 0,0 0 0 0 0,0 0 1 0 0,1 0-1 0 0,-1 0 0 0 0,1-1 0 0 0,0 0 0 0 0,-1 1 1 0 0,1-1-1 0 0,0 0 0 0 0,1-1 0 0 0,-1 1 0 0 0,1 0 1 0 0,-1-1-1 0 0,1 0 0 0 0,0 1 0 0 0,0-1 0 0 0,0 0 1 0 0,1 0-1 0 0,0 0 0 0 0,-1 0 0 0 0,1 0 0 0 0,1 0 1 0 0,-1-4-77 0 0,-5-140 292 0 0,11 115-589 0 0,2 0 0 0 0,2 1-1 0 0,0-1 1 0 0,2 2-1 0 0,2-1 1 0 0,1 2 0 0 0,9-14 297 0 0,25-64-9766 0 0,-37 76-834 0 0</inkml:trace>
  <inkml:trace contextRef="#ctx0" brushRef="#br0" timeOffset="7665.484">6580 259 9794 0 0,'0'0'4840'0'0,"0"0"-2970"0"0,0 0-1028 0 0,0 0 79 0 0,0 0 192 0 0,0 0 21 0 0,0 0-241 0 0,0 0-269 0 0,0 0-218 0 0,0 0-145 0 0,-13 31-77 0 0,-40 100-68 0 0,0-39-96 0 0,53-92-22 0 0,-56 80-440 0 0,14-31-4251 0 0,30-35-1984 0 0,5-3-4527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59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248 221 6673 0 0,'0'0'1475'0'0,"0"0"-130"0"0,0 0-64 0 0,0 0 108 0 0,0 0 194 0 0,0 0 64 0 0,0 0-192 0 0,0 0-378 0 0,0 0-405 0 0,0 0-320 0 0,-8 2-182 0 0,-23 8-58 0 0,24 30 121 0 0,61 311 1134 0 0,-22-31-1631 0 0,-34-182-4697 0 0,-5-98-3545 0 0,1-31 1406 0 0</inkml:trace>
  <inkml:trace contextRef="#ctx0" brushRef="#br0" timeOffset="370.775">1 387 6937 0 0,'0'0'1638'0'0,"0"0"-37"0"0,0 0 24 0 0,0 0 57 0 0,0 0-71 0 0,0 0-307 0 0,0 0-448 0 0,0 0-324 0 0,0 0-158 0 0,0 0-37 0 0,0 0 13 0 0,0 0-21 0 0,31-15-24 0 0,103-45-18 0 0,0 21 233 0 0,-97 29-409 0 0,1 2 0 0 0,0 1-1 0 0,0 3 1 0 0,0 0 0 0 0,0 3-1 0 0,38 3-110 0 0,-73-2 0 0 0,0 0-1 0 0,0 1 1 0 0,0-1-1 0 0,1 1 0 0 0,-1-1 1 0 0,0 1-1 0 0,0 0 0 0 0,0 1 1 0 0,0-1-1 0 0,0 0 0 0 0,-1 1 1 0 0,1-1-1 0 0,0 1 1 0 0,0 0-1 0 0,-1 0 0 0 0,0 0 1 0 0,1 1-1 0 0,-1-1 0 0 0,0 0 1 0 0,0 1-1 0 0,0-1 0 0 0,0 1 1 0 0,0 0-1 0 0,-1 0 1 0 0,0 0-1 0 0,1-1 0 0 0,-1 1 1 0 0,0 0-1 0 0,0 1 0 0 0,0-1 1 0 0,-1 0-1 0 0,1 0 0 0 0,-1 0 1 0 0,0 0-1 0 0,0 1 0 0 0,0-1 1 0 0,0 0-1 0 0,0 0 1 0 0,-1 0-1 0 0,1 1 0 0 0,-1-1 1 0 0,0 0-1 0 0,0 0 0 0 0,0 0 1 0 0,0 0-1 0 0,-1 1 1 0 0,-7 13 0 0 0,0-1 0 0 0,0 1-1 0 0,-2-1 1 0 0,0-1 0 0 0,0 0 0 0 0,-2 0 0 0 0,0-1 0 0 0,-12 15 16 0 0,11-12 3 0 0,6-9-24 0 0,0 0 1 0 0,1 0-1 0 0,0 1 0 0 0,1 0 1 0 0,-1 0-1 0 0,2 1 0 0 0,-1 0 1 0 0,1 0-1 0 0,1 0 0 0 0,0 1 1 0 0,0-1-1 0 0,1 1 0 0 0,1 0 1 0 0,0 0-1 0 0,0 0 5 0 0,5-6-4 0 0,-1 0-1 0 0,1 0 1 0 0,0-1 0 0 0,1 0-1 0 0,-1 1 1 0 0,1-1-1 0 0,0 0 1 0 0,0-1-1 0 0,0 1 1 0 0,0-1 0 0 0,1 0-1 0 0,-1 0 1 0 0,1 0-1 0 0,0 0 1 0 0,0-1 0 0 0,0 0-1 0 0,0 0 1 0 0,0 0-1 0 0,0-1 1 0 0,1 0 0 0 0,-1 0-1 0 0,1 0 1 0 0,1 0 4 0 0,-6-1 0 0 0,14 3 3 0 0,0 0 0 0 0,-1 2 0 0 0,1-1 0 0 0,-1 2 0 0 0,1 0 0 0 0,-2 1 0 0 0,12 7-3 0 0,-23-13 16 0 0,-1 0 1 0 0,1 1-1 0 0,-1-1 0 0 0,1 1 0 0 0,-1-1 1 0 0,0 1-1 0 0,0-1 0 0 0,0 1 0 0 0,0 0 1 0 0,0 0-1 0 0,0 0 0 0 0,0 0 0 0 0,0-1 1 0 0,-1 1-1 0 0,1 0 0 0 0,-1 0 0 0 0,1 0 1 0 0,-1 0-1 0 0,0 0 0 0 0,0 0 0 0 0,0 0 1 0 0,0 1-1 0 0,0-1 0 0 0,0 0 0 0 0,-1 0 1 0 0,1 0-1 0 0,-1 0 0 0 0,1-1 0 0 0,-1 1 1 0 0,0 0-1 0 0,0 0 0 0 0,0 0 0 0 0,0 0 1 0 0,0-1-1 0 0,0 1 0 0 0,0 0 0 0 0,-1 0-16 0 0,-53 57 716 0 0,55-58-715 0 0,-231 153 504 0 0,190-128-584 0 0,0-2-1 0 0,-2-1 1 0 0,-1-2 0 0 0,-12 2 79 0 0,31-18-1529 0 0,31-17-4040 0 0,32-13-3281 0 0,-25 14 2485 0 0</inkml:trace>
  <inkml:trace contextRef="#ctx0" brushRef="#br0" timeOffset="1073.3">971 840 5505 0 0,'0'0'2693'0'0,"0"0"-517"0"0,0 0-313 0 0,0 0-13 0 0,0 0-44 0 0,0 0-245 0 0,0 0-447 0 0,0 0-407 0 0,0 0-295 0 0,-11 32-175 0 0,-31 97-66 0 0,39-93-52 0 0,16-33 8 0 0,-8-4-66 0 0,11 0 55 0 0,1-1 1 0 0,-1-1 0 0 0,1 0 0 0 0,-1-2 0 0 0,0 0-1 0 0,-1 0 1 0 0,1-1 0 0 0,-1-1 0 0 0,0-1-1 0 0,-1 0 1 0 0,0-1 0 0 0,0-1 0 0 0,-1 0-1 0 0,0 0 1 0 0,0-1 0 0 0,-1-1 0 0 0,2-4-117 0 0,4 0 30 0 0,189-186 185 0 0,-206 202-234 0 0,0 1 1 0 0,1 0 0 0 0,-1 0 0 0 0,0 0 0 0 0,0 0-1 0 0,1 0 1 0 0,-1 1 0 0 0,0-1 0 0 0,0 0 0 0 0,0 1-1 0 0,-1-1 1 0 0,1 0 0 0 0,0 1 0 0 0,0-1 0 0 0,-1 1 0 0 0,1-1-1 0 0,-1 1 1 0 0,1-1 0 0 0,-1 1 0 0 0,0 0 0 0 0,1-1-1 0 0,-1 1 1 0 0,0 0 0 0 0,0-1 0 0 0,0 1 0 0 0,-1-1-1 0 0,1 1 1 0 0,0 0 0 0 0,0-1 0 0 0,-1 1 0 0 0,1-1 0 0 0,-1 1-1 0 0,0-1 1 0 0,1 1 0 0 0,-1-1 0 0 0,0 1 18 0 0,1 4-18 0 0,-3 24-15 0 0,2-26 25 0 0,-1 0 0 0 0,1 0 1 0 0,0 1-1 0 0,0-1 1 0 0,0 1-1 0 0,1-1 1 0 0,-1 0-1 0 0,1 1 0 0 0,0-1 1 0 0,1 1-1 0 0,-1-1 1 0 0,1 1-1 0 0,0-1 1 0 0,0 1-1 0 0,0-1 0 0 0,0 0 1 0 0,1 0-1 0 0,0 0 1 0 0,0 0-1 0 0,0 0 1 0 0,0 0-1 0 0,1 0 0 0 0,-1 0 1 0 0,1-1-1 0 0,0 1 1 0 0,0-1-1 0 0,0 0 1 0 0,1 0-1 0 0,-1 0 0 0 0,1-1 1 0 0,-1 1-1 0 0,1-1 1 0 0,0 0-1 0 0,0 0 1 0 0,3 1 7 0 0,1-1 44 0 0,0 0-1 0 0,0-1 1 0 0,0 0 0 0 0,0-1 0 0 0,-1 0 0 0 0,1 0 0 0 0,0 0 0 0 0,0-1 0 0 0,0 0 0 0 0,0-1-1 0 0,-1 0 1 0 0,1 0 0 0 0,0-1 0 0 0,-1 0 0 0 0,0 0 0 0 0,0-1 0 0 0,0 1 0 0 0,0-2 0 0 0,0 1-1 0 0,-1-1 1 0 0,0 0 0 0 0,0 0 0 0 0,3-4-44 0 0,33-32 305 0 0,-3-2-1 0 0,-1-2 1 0 0,-2-1 0 0 0,-2-1-1 0 0,-3-3 1 0 0,-1 0 0 0 0,17-44-305 0 0,-30 55 28 0 0,-3-1 1 0 0,-1 0 0 0 0,-2 0-1 0 0,-2-1 1 0 0,-1-1 0 0 0,-2 0-1 0 0,-3 0 1 0 0,0-39-29 0 0,-3 80 3 0 0,0-1-1 0 0,1 1 1 0 0,-1-1 0 0 0,0 1-1 0 0,0-1 1 0 0,0 0 0 0 0,0 1-1 0 0,0-1 1 0 0,-1 1 0 0 0,1-1-1 0 0,0 1 1 0 0,-1-1 0 0 0,1 1-1 0 0,-1 0 1 0 0,1-1 0 0 0,-1 1-1 0 0,0-1 1 0 0,1 1 0 0 0,-1 0-1 0 0,0 0 1 0 0,0-1 0 0 0,0 1-1 0 0,0 0 1 0 0,0 0 0 0 0,0 0-1 0 0,-1 0 1 0 0,0-1-3 0 0,-19 40-373 0 0,1 24 348 0 0,3 1 0 0 0,2 0 0 0 0,3 1 1 0 0,2 0-1 0 0,4 1 0 0 0,2 0 0 0 0,4 22 25 0 0,2-62-46 0 0,0 0 0 0 0,2-1 0 0 0,1 1-1 0 0,1-1 1 0 0,1 0 0 0 0,1 0 0 0 0,1-1 0 0 0,1 0 0 0 0,1-1-1 0 0,1 0 1 0 0,2 1 46 0 0,-9-9-2907 0 0,-78-90-11952 0 0,59 61 10512 0 0,2 7 2411 0 0</inkml:trace>
  <inkml:trace contextRef="#ctx0" brushRef="#br0" timeOffset="1329.6">1468 332 11554 0 0,'0'0'1610'0'0,"0"0"-136"0"0,0 0 33 0 0,0 0-32 0 0,35 0-198 0 0,116 0-214 0 0,-42-3 342 0 0,-1-5-1 0 0,107-22-1404 0 0,-52 5 213 0 0,-82 14-464 0 0,12-1-1368 0 0,-32 5-4051 0 0,-31 3-5651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53 4209 0 0,'0'0'1900'0'0,"0"0"-247"0"0,0 0-198 0 0,0 0 33 0 0,0 0 76 0 0,0 0-27 0 0,0 0-289 0 0,0 0-421 0 0,0 0-358 0 0,0 0-257 0 0,0 0-114 0 0,0 3-9 0 0,12 498 2410 0 0,-35-314-2316 0 0,23-227 2662 0 0,5-85-2583 0 0,5 58-217 0 0,2 0 0 0 0,4 2 0 0 0,2-1 0 0 0,4 2 1 0 0,26-55-46 0 0,-44 109-1 0 0,1-1-1 0 0,0 2 1 0 0,1-1 0 0 0,0 0 0 0 0,0 1 0 0 0,1 0 0 0 0,0 1 0 0 0,1 0 0 0 0,0 0 0 0 0,0 0 0 0 0,1 1 0 0 0,-1 0 0 0 0,10-5 1 0 0,-15 11-6 0 0,-1 0-1 0 0,0 1 0 0 0,1-1 1 0 0,-1 1-1 0 0,1-1 1 0 0,-1 1-1 0 0,0 0 0 0 0,1 0 1 0 0,-1 0-1 0 0,1 0 1 0 0,-1 0-1 0 0,0 1 0 0 0,1-1 1 0 0,-1 1-1 0 0,1-1 1 0 0,-1 1-1 0 0,0 0 0 0 0,0 0 1 0 0,1 0-1 0 0,-1 0 1 0 0,0 0-1 0 0,0 1 0 0 0,0-1 1 0 0,0 1-1 0 0,0-1 1 0 0,-1 1-1 0 0,1 0 0 0 0,0 0 1 0 0,-1 0-1 0 0,1-1 1 0 0,-1 2-1 0 0,0-1 0 0 0,0 0 1 0 0,1 2 6 0 0,33 88 90 0 0,-30-73-76 0 0,1 20-906 0 0,-6-38 82 0 0,0-1-555 0 0,0 0-824 0 0,0-1-3273 0 0,0-2 2897 0 0,0 3 1272 0 0,0-4-6761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9:35.5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3384 383 0 0 0,'0'0'256'0'0,"-1"0"5619"0"0,-64-64 2507 0 0,31 36-6374 0 0,-8-7-831 0 0,-2 2 0 0 0,-1 1 0 0 0,-2 3 0 0 0,-12-5-1177 0 0,-104-46 668 0 0,120 68-650 0 0,-1 1 1 0 0,0 2-1 0 0,0 2 0 0 0,-1 2 1 0 0,0 2-1 0 0,-3 2-18 0 0,-22 7-79 0 0,0 2-1 0 0,0 3 0 0 0,1 3 1 0 0,1 4-1 0 0,0 2 1 0 0,-1 4 79 0 0,-86 23-84 0 0,62-20 92 0 0,2 4 0 0 0,1 3 0 0 0,1 5 0 0 0,3 3 0 0 0,-22 17-8 0 0,45-20-34 0 0,2 2 0 0 0,1 2 0 0 0,3 3 0 0 0,-9 12 34 0 0,-92 115-104 0 0,9 64 88 0 0,127-192 30 0 0,-24 43 23 0 0,4 2 0 0 0,5 1 0 0 0,-14 55-37 0 0,44-121 2 0 0,-12 41 34 0 0,3 1 1 0 0,3 0-1 0 0,-5 66-36 0 0,15-31-2 0 0,3 0 1 0 0,5 1-1 0 0,5-2 0 0 0,5 9 2 0 0,47 269 148 0 0,6 285-148 0 0,-63-584 29 0 0,-3 0-1 0 0,-4 1 1 0 0,-3-1-1 0 0,-3 0 1 0 0,-10 30-29 0 0,2-49 41 0 0,-2-1 0 0 0,-2-1 0 0 0,-4 0 0 0 0,-1-2-1 0 0,-4-1 1 0 0,-9 11-41 0 0,-176 268 139 0 0,152-243-154 0 0,41-67-1 0 0,2 0 1 0 0,1 2-1 0 0,1 0 1 0 0,1 1 0 0 0,1 0-1 0 0,2 1 1 0 0,1 1 0 0 0,1 0-1 0 0,2 1 1 0 0,1 0-1 0 0,1 0 1 0 0,1 10 15 0 0,6-39-3 0 0,-2 13-19 0 0,2 1-1 0 0,0 0 0 0 0,1-1 0 0 0,1 1 0 0 0,0-1 0 0 0,1 1 0 0 0,0-1 1 0 0,4 7 22 0 0,5 4-26 0 0,2 0 0 0 0,0 0 0 0 0,2-2 0 0 0,1 0 0 0 0,0-1 0 0 0,2 0 0 0 0,1-2 0 0 0,1 0 0 0 0,0-1 0 0 0,1-2 0 0 0,2 0 0 0 0,-1-1 0 0 0,2-1 0 0 0,3 0 26 0 0,60 31 26 0 0,3-4 0 0 0,1-4 0 0 0,42 9-26 0 0,116 31 50 0 0,4-11 1 0 0,2-12-1 0 0,2-10 0 0 0,2-12 0 0 0,2-11 1 0 0,29-11-51 0 0,-122-3 38 0 0,1-8 1 0 0,0-7 0 0 0,-1-7-1 0 0,-1-7 1 0 0,137-37-39 0 0,-280 52 53 0 0,0-1 1 0 0,-1-2-1 0 0,0 0 0 0 0,0-2 1 0 0,-1 0-1 0 0,-1-2 0 0 0,1 0 1 0 0,-2-1-1 0 0,0-2 0 0 0,-1 0 1 0 0,0-1-1 0 0,-1-1 1 0 0,-1-1-1 0 0,-1 0 0 0 0,0-2 1 0 0,2-5-54 0 0,3-15 136 0 0,-2-1 1 0 0,-1 0 0 0 0,-3-2-1 0 0,10-40-136 0 0,-12 41 30 0 0,60-171 90 0 0,52-179-54 0 0,-109 325-4 0 0,-4 0-1 0 0,-3-1 1 0 0,-2 0-1 0 0,-4 0 1 0 0,-3 0-1 0 0,-2-1 1 0 0,-4 1-1 0 0,-2 0 1 0 0,-4 0-1 0 0,-18-65-61 0 0,-74-225 71 0 0,97 328-96 0 0,0 1 0 0 0,2-2 0 0 0,2 1 0 0 0,0 0 0 0 0,2-1 0 0 0,3-16 25 0 0,-1 33-26 0 0,1 1 0 0 0,0 0 0 0 0,1 0 0 0 0,1 0 0 0 0,0 1 0 0 0,0-1-1 0 0,1 1 1 0 0,1 0 0 0 0,0 1 0 0 0,1-1 0 0 0,0 2 0 0 0,1-1 0 0 0,0 1-1 0 0,0 0 1 0 0,1 1 0 0 0,7-5 26 0 0,17-13-90 0 0,1 2 0 0 0,1 2 0 0 0,1 1 0 0 0,25-9 90 0 0,66-26-148 0 0,2 7 1 0 0,68-16 147 0 0,-101 38 27 0 0,-1-5 0 0 0,-2-3 1 0 0,-2-5-1 0 0,-1-4 0 0 0,50-35-27 0 0,-121 65 46 0 0,0-1 0 0 0,-1 0 0 0 0,-1-2 0 0 0,-1 0 0 0 0,-1-1 0 0 0,0-1 0 0 0,-1 0 0 0 0,-1-1 0 0 0,-1-1 0 0 0,-1 0 0 0 0,-1 0 0 0 0,-1-1 0 0 0,-1-1 0 0 0,-2 0 0 0 0,0 0 0 0 0,-1 0 0 0 0,-1-1 0 0 0,-1 0 0 0 0,-2 0 0 0 0,0 0 0 0 0,-2-6-47 0 0,2-4 17 0 0,-3 1-1 0 0,0 0 1 0 0,-2 0-1 0 0,-2 0 1 0 0,-1 0-1 0 0,-1 1 1 0 0,-5-9-16 0 0,-5-7 8 0 0,-2 1 0 0 0,-2 1 0 0 0,-2 0 0 0 0,-3 2 0 0 0,-1 1 0 0 0,-13-14-8 0 0,-51-54-9 0 0,-5 5 0 0 0,-5 3 1 0 0,-4 5-1 0 0,-41-25 9 0 0,18 20 20 0 0,-138-86-20 0 0,103 88 65 0 0,19 38-111 0 0,110 53 52 0 0,26 7-9 0 0,0 1 0 0 0,-1 0 0 0 0,0 1 0 0 0,1 0 0 0 0,-1 0-1 0 0,0 0 1 0 0,0 2 0 0 0,0-1 0 0 0,0 1 0 0 0,0 0 0 0 0,0 1 0 0 0,-2 0 3 0 0,-65 49-99 0 0,38-19 27 0 0,-90 38 186 0 0,122-66-90 0 0,0-1 1 0 0,0 0-1 0 0,0-1 1 0 0,0 1 0 0 0,0-1-1 0 0,0 0 1 0 0,0-1-1 0 0,-1 1 1 0 0,1-1 0 0 0,0 0-1 0 0,0-1 1 0 0,-1 0-1 0 0,1 0 1 0 0,0 0 0 0 0,0-1-1 0 0,0 1 1 0 0,0-2-1 0 0,0 1 1 0 0,1-1 0 0 0,-5-2-25 0 0,-38-36 217 0 0,-21-17-174 0 0,7 9-3 0 0,57 44-46 0 0,0 1 1 0 0,-1 0 0 0 0,1 0 0 0 0,-1 0-1 0 0,0 0 1 0 0,1 1 0 0 0,-1 0 0 0 0,-1 0-1 0 0,1 1 1 0 0,0 0 0 0 0,-1 0 0 0 0,1 0-1 0 0,-1 1 1 0 0,-5-1 5 0 0,-26-8-21 0 0,-78-19 38 0 0,25-18-11 0 0,28 9-349 0 0,45 24-3206 0 0,17 13 778 0 0,0 1 2151 0 0,1 0-3008 0 0,0 0-3821 0 0,0 0 878 0 0</inkml:trace>
  <inkml:trace contextRef="#ctx0" brushRef="#br0" timeOffset="1441.873">2694 2997 0 0 0,'0'0'564'0'0,"0"0"278"0"0,0 0 82 0 0,0 0-44 0 0,0 0-113 0 0,0 0-95 0 0,0 0-47 0 0,0 0 5 0 0,-8 7 30 0 0,-44 60 1946 0 0,52-65-2521 0 0,-1-1 38 0 0,0 0-1 0 0,1 0 0 0 0,-1 0 1 0 0,0 0-1 0 0,1 1 1 0 0,-1-1-1 0 0,1 0 1 0 0,-1 0-1 0 0,1 0 0 0 0,-1 1 1 0 0,1-1-1 0 0,0 0 1 0 0,0 1-1 0 0,0-1 1 0 0,-1 0-1 0 0,1 0 0 0 0,0 1 1 0 0,1-1-1 0 0,-1 0 1 0 0,0 1-1 0 0,0-1 1 0 0,1 0-1 0 0,-1 0 0 0 0,0 1 1 0 0,1-1-1 0 0,-1 0 1 0 0,1 0-1 0 0,0 0 1 0 0,-1 0-1 0 0,1 0 0 0 0,0 0 1 0 0,0 0-1 0 0,0 0 1 0 0,-1 0-1 0 0,1 0 1 0 0,0 0-1 0 0,0 0 0 0 0,1 0 1 0 0,-1-1-1 0 0,0 1 1 0 0,0 0-1 0 0,0-1 1 0 0,0 1-1 0 0,0-1 0 0 0,1 0 1 0 0,-1 1-1 0 0,0-1 1 0 0,0 0-1 0 0,1 0 1 0 0,-1 1-123 0 0,3-2 279 0 0,1 1 1 0 0,-1 0-1 0 0,0-1 1 0 0,0 0-1 0 0,0 0 1 0 0,0-1-1 0 0,0 1 1 0 0,0-1-1 0 0,0 1 1 0 0,0-1-1 0 0,0-1 1 0 0,-1 1-1 0 0,1 0 1 0 0,-1-1-1 0 0,0 0 1 0 0,0 1-1 0 0,0-1 1 0 0,0-1-1 0 0,0 1 1 0 0,0 0-1 0 0,-1-1 1 0 0,1-1-280 0 0,10-42 2070 0 0,-61 44-2008 0 0,42 4-84 0 0,1 1 0 0 0,0 0-1 0 0,0 0 1 0 0,0 0-1 0 0,0 1 1 0 0,0 0-1 0 0,0 0 1 0 0,1 0 0 0 0,-1 1-1 0 0,1-1 1 0 0,0 1-1 0 0,0 0 1 0 0,0 0-1 0 0,1 0 1 0 0,-1 1 0 0 0,1 0 22 0 0,2-4 2 0 0,1-1 0 0 0,-1 1 0 0 0,1 0 0 0 0,-1-1 1 0 0,1 1-1 0 0,-1-1 0 0 0,1 1 0 0 0,0 0 0 0 0,-1-1 0 0 0,1 1 1 0 0,0 0-1 0 0,0-1 0 0 0,-1 1 0 0 0,1 0 0 0 0,0-1 0 0 0,0 1 1 0 0,0 0-1 0 0,0 0 0 0 0,0-1 0 0 0,0 1 0 0 0,0 0 1 0 0,0 0-1 0 0,0-1 0 0 0,0 1 0 0 0,1 0 0 0 0,-1-1 0 0 0,0 1 1 0 0,0 0-1 0 0,1-1 0 0 0,-1 1 0 0 0,0 0 0 0 0,1-1 1 0 0,-1 1-1 0 0,1-1 0 0 0,-1 1 0 0 0,0 0 0 0 0,1-1 0 0 0,0 1 1 0 0,-1-1-1 0 0,1 1 0 0 0,-1-1 0 0 0,1 0 0 0 0,0 1 0 0 0,-1-1 1 0 0,1 0-1 0 0,0 1 0 0 0,-1-1 0 0 0,1 0 0 0 0,0 0 1 0 0,-1 0-1 0 0,1 1 0 0 0,0-1 0 0 0,-1 0 0 0 0,1 0 0 0 0,0 0 1 0 0,0 0-1 0 0,-1 0 0 0 0,1 0 0 0 0,0 0 0 0 0,0-1 0 0 0,0 1-2 0 0,46-10 1124 0 0,-46 10-1127 0 0,-1 0-1 0 0,0 0 1 0 0,1 0 0 0 0,-1 0 0 0 0,1 0-1 0 0,-1 0 1 0 0,1 0 0 0 0,-1 0 0 0 0,0 0-1 0 0,1-1 1 0 0,-1 1 0 0 0,1 0 0 0 0,-1 0-1 0 0,0 0 1 0 0,1 0 0 0 0,-1-1-1 0 0,1 1 1 0 0,-1 0 0 0 0,0 0 0 0 0,1-1-1 0 0,-1 1 1 0 0,0 0 0 0 0,0-1 0 0 0,1 1-1 0 0,-1 0 1 0 0,0-1 0 0 0,0 1 0 0 0,1 0-1 0 0,-1-1 1 0 0,0 1 0 0 0,0-1 0 0 0,0 1-1 0 0,0-1 1 0 0,0 1 0 0 0,1 0-1 0 0,-1-1 1 0 0,0 1 0 0 0,0-1 0 0 0,0 1-1 0 0,0-1 1 0 0,0 1 0 0 0,0 0 0 0 0,-1-1-1 0 0,1 1 1 0 0,0-1 0 0 0,0 1 0 0 0,0 0-1 0 0,0-1 1 0 0,0 1 0 0 0,-1-1 0 0 0,1 1-1 0 0,0 0 1 0 0,0-1 0 0 0,-1 1 0 0 0,1 0-1 0 0,0-1 1 0 0,0 1 0 0 0,-1 0-1 0 0,1-1 1 0 0,0 1 0 0 0,-1 0 0 0 0,1 0-1 0 0,0-1 1 0 0,-1 1 0 0 0,1 0 0 0 0,-1 0-1 0 0,1 0 1 0 0,0 0 3 0 0,-10-3-4899 0 0,-1 3-6285 0 0,7 0 2933 0 0</inkml:trace>
  <inkml:trace contextRef="#ctx0" brushRef="#br0" timeOffset="2385.967">1584 2673 3929 0 0,'0'0'2463'0'0,"0"0"-771"0"0,0 0-285 0 0,0 0 62 0 0,0 0 112 0 0,0 0 21 0 0,0 0-224 0 0,0 0-321 0 0,0 0-254 0 0,0 0-179 0 0,0 0-97 0 0,0 0-56 0 0,-31-3-51 0 0,-97-10-40 0 0,125 13-354 0 0,0-1-1 0 0,0 1 1 0 0,0 0-1 0 0,-1 0 1 0 0,1 0 0 0 0,0 0-1 0 0,0 0 1 0 0,0 1 0 0 0,0-1-1 0 0,0 1 1 0 0,0 0 0 0 0,0 0-1 0 0,0 0 1 0 0,0 0 0 0 0,0 0-1 0 0,0 1 1 0 0,1-1 0 0 0,-1 1-1 0 0,0 0 1 0 0,-1 1-26 0 0,-5 5 138 0 0,-7 1-81 0 0,1 1-1 0 0,1 1 1 0 0,0 1 0 0 0,1 0 0 0 0,0 0 0 0 0,1 1 0 0 0,0 1 0 0 0,1 0-1 0 0,0 1 1 0 0,1 0 0 0 0,1 0 0 0 0,1 1 0 0 0,0 0 0 0 0,1 1 0 0 0,0-1 0 0 0,2 2-1 0 0,0-1 1 0 0,1 0 0 0 0,0 1 0 0 0,2 0 0 0 0,0 0 0 0 0,1 0 0 0 0,1 0-1 0 0,0 0 1 0 0,3 10-57 0 0,0-19 78 0 0,1 0-1 0 0,0 0 1 0 0,0 0-1 0 0,1-1 1 0 0,1 1-1 0 0,-1-1 1 0 0,1 0-1 0 0,1-1 1 0 0,-1 0-1 0 0,1 0 1 0 0,0 0-1 0 0,1-1 1 0 0,0 0-1 0 0,0 0 1 0 0,0-1-1 0 0,1 0 1 0 0,-1 0-1 0 0,1-1 1 0 0,0 0-1 0 0,1-1 1 0 0,-1 0 0 0 0,1 0-1 0 0,-1-1 1 0 0,1-1-1 0 0,0 1 1 0 0,-1-1-1 0 0,1-1 1 0 0,0 0-1 0 0,0 0 1 0 0,0-1-1 0 0,0-1 1 0 0,-1 1-1 0 0,1-1 1 0 0,4-2-78 0 0,-3-1 2 0 0,0 0 0 0 0,-1-1 0 0 0,1 0 1 0 0,-1-1-1 0 0,-1 0 0 0 0,1-1 1 0 0,-1 0-1 0 0,0 0 0 0 0,-1-1 1 0 0,0 0-1 0 0,6-9-2 0 0,-11 8-1391 0 0,-3 7-3821 0 0,-2 2-6661 0 0,-2 1 5813 0 0</inkml:trace>
  <inkml:trace contextRef="#ctx0" brushRef="#br0" timeOffset="2987.874">1718 3277 2761 0 0,'0'0'4955'0'0,"0"0"-2597"0"0,0 0-818 0 0,0 0 7 0 0,0 0 24 0 0,0 0-102 0 0,0 0-270 0 0,0 0-288 0 0,0 0-197 0 0,0 0-152 0 0,11-31-110 0 0,36-98-80 0 0,7 32 495 0 0,47-50 5 0 0,-101 148-889 0 0,0 0-1 0 0,1-1 0 0 0,-1 1 1 0 0,0-1-1 0 0,0 1 1 0 0,1-1-1 0 0,-1 1 1 0 0,0-1-1 0 0,1 1 1 0 0,-1-1-1 0 0,1 1 1 0 0,-1-1-1 0 0,0 0 0 0 0,1 1 1 0 0,-1-1-1 0 0,1 0 1 0 0,-1 1-1 0 0,1-1 1 0 0,-1 0-1 0 0,1 0 1 0 0,0 1-1 0 0,-1-1 1 0 0,1 0-1 0 0,-1 0 0 0 0,1 0 1 0 0,-1 0-1 0 0,1 0 1 0 0,0 0-1 0 0,-1 0 1 0 0,1 0-1 0 0,-1 0 1 0 0,1 0-1 0 0,-1 0 1 0 0,1 0-1 0 0,0 0 0 0 0,-1 0 1 0 0,1-1-1 0 0,-1 1 1 0 0,1 0-1 0 0,-1 0 1 0 0,1-1-1 0 0,-1 1 1 0 0,1 0-1 0 0,-1-1 1 0 0,1 1-1 0 0,-1 0 0 0 0,1-1 1 0 0,-1 1-1 0 0,0-1 1 0 0,1 1-1 0 0,-1-1 1 0 0,0 1-1 0 0,1-1 1 0 0,-1 1-1 0 0,0-1 1 0 0,1 1-1 0 0,-1-1 0 0 0,0 0 19 0 0,1 195-187 0 0,-1-192 207 0 0,0-1 0 0 0,0 1 0 0 0,0 0 0 0 0,0 0-1 0 0,0 0 1 0 0,0 0 0 0 0,0 0 0 0 0,1-1 0 0 0,-1 1 0 0 0,1 0 0 0 0,0 0-1 0 0,-1-1 1 0 0,1 1 0 0 0,0 0 0 0 0,0-1 0 0 0,0 1 0 0 0,0-1-1 0 0,0 1 1 0 0,0-1 0 0 0,0 1 0 0 0,1-1 0 0 0,-1 0 0 0 0,0 0 0 0 0,1 1-1 0 0,-1-1 1 0 0,1 0 0 0 0,0 0 0 0 0,-1-1 0 0 0,1 1 0 0 0,0 0 0 0 0,-1 0-1 0 0,1-1 1 0 0,0 1 0 0 0,0-1 0 0 0,0 0 0 0 0,-1 1 0 0 0,1-1 0 0 0,0 0-1 0 0,0 0 1 0 0,0 0 0 0 0,0 0 0 0 0,-1-1 0 0 0,1 1 0 0 0,0 0-21 0 0,58-55 892 0 0,87-76-668 0 0,-147 130-233 0 0,1 0 1 0 0,-1 0 0 0 0,0 1-1 0 0,1-1 1 0 0,-1 0-1 0 0,1 1 1 0 0,-1-1-1 0 0,1 0 1 0 0,0 1 0 0 0,-1-1-1 0 0,1 1 1 0 0,0-1-1 0 0,-1 1 1 0 0,1-1 0 0 0,0 1-1 0 0,0-1 1 0 0,-1 1-1 0 0,1 0 1 0 0,0-1-1 0 0,0 1 1 0 0,0 0 0 0 0,-1 0-1 0 0,1 0 1 0 0,0-1-1 0 0,0 1 1 0 0,0 0-1 0 0,0 0 1 0 0,0 0 0 0 0,-1 0-1 0 0,1 1 1 0 0,0-1-1 0 0,0 0 1 0 0,0 0-1 0 0,0 0 1 0 0,-1 1 0 0 0,1-1-1 0 0,0 0 1 0 0,0 1-1 0 0,-1-1 1 0 0,1 1-1 0 0,0-1 1 0 0,0 1 0 0 0,-1-1-1 0 0,1 1 1 0 0,-1 0-1 0 0,1-1 1 0 0,0 1-1 0 0,-1 0 1 0 0,1-1 0 0 0,-1 1-1 0 0,0 0 1 0 0,1-1-1 0 0,-1 1 1 0 0,0 0-1 0 0,1 0 1 0 0,-1 0 0 0 0,0-1-1 0 0,0 1 1 0 0,1 0-1 0 0,-1 0 1 0 0,0 0-1 0 0,0 0 1 0 0,0 0 0 0 0,0-1-1 0 0,0 1 1 0 0,-1 0-1 0 0,1 0 1 0 0,0 0-1 0 0,0 0 9 0 0,0 200 47 0 0,16-129-628 0 0,-8-59-4242 0 0,2-4-4735 0 0,-7-6 2074 0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47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27 4121 0 0,'0'0'1438'0'0,"0"0"-212"0"0,0 0 99 0 0,0 0 318 0 0,0 0 278 0 0,0 0 5 0 0,0 0-260 0 0,0 0-335 0 0,0 0-311 0 0,0 0-214 0 0,0 0-136 0 0,0-5-88 0 0,0-12-66 0 0,0 13-69 0 0,0 4-55 0 0,0 0-79 0 0,0 0-78 0 0,0 15 144 0 0,-18 284 1369 0 0,14 94-1748 0 0,4-299 27 0 0,0-85-145 0 0,-1 0 0 0 0,0 0 1 0 0,0 0-1 0 0,-1 0 1 0 0,0-1-1 0 0,-1 1 0 0 0,0-1 1 0 0,0 1-1 0 0,-1-1 0 0 0,0 0 1 0 0,0 0-1 0 0,-1 0 1 0 0,0-1 117 0 0,-52 53-7595 0 0,54-54 4140 0 0,3-5-5591 0 0,0-1 6939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0 3209 0 0,'0'0'1657'0'0,"0"0"-79"0"0,0 0 200 0 0,0 0 306 0 0,0 0 115 0 0,0 0-246 0 0,0 0-548 0 0,0 0-495 0 0,0 0-337 0 0,0 0-202 0 0,0 0-103 0 0,0 0-70 0 0,0 0-72 0 0,-16 26-51 0 0,-52 79-64 0 0,28-32-1782 0 0,36-60-525 0 0,1-6-2493 0 0,2-3-4750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0,'0'0'739'0'0,"0"0"879"0"0,0 0 394 0 0,0 0 212 0 0,0 0 85 0 0,0 0-149 0 0,0 0-450 0 0,0 0-530 0 0,0 0-398 0 0,0 0-226 0 0,0 0-69 0 0,0 0 19 0 0,8-3 48 0 0,62-16 1206 0 0,156 19 277 0 0,-180 4-1529 0 0,-46-4-229 0 0,0 0 61 0 0,0 0 40 0 0,-40-74 582 0 0,30 63-911 0 0,-77-91-48 0 0,64 65-2065 0 0,31 36-7993 0 0,-3 1-697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0,'0'0'417'0'0,"0"0"1116"0"0,0 0 510 0 0,0 0 189 0 0,0 0 5 0 0,0 0-299 0 0,0 0-386 0 0,0 0-353 0 0,0 0-295 0 0,0 0-184 0 0,0 0-106 0 0,0 0-18 0 0,0 0-15 0 0,5-1-21 0 0,34 1 950 0 0,81 1 1412 0 0,-25-7-2575 0 0,14-10-794 0 0,-90 10-659 0 0,-15 5-3102 0 0,-1 1-4129 0 0,-3 0 530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2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0,'0'0'928'0'0,"0"0"655"0"0,0 0 346 0 0,0 0 34 0 0,0 0-228 0 0,0 0-428 0 0,0 0-388 0 0,0 0-194 0 0,0 0-23 0 0,0 0 56 0 0,5 0 56 0 0,273 0 7185 0 0,-116-18-7866 0 0,-162 18-657 0 0,0 0-412 0 0,0 0-714 0 0,0 0-1333 0 0,0 0-2806 0 0,0 0-3824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0 258 0 0 0,'0'0'1444'0'0,"0"0"147"0"0,0 0 218 0 0,0 0 246 0 0,0 0 61 0 0,0 0-179 0 0,0 0-434 0 0,0 0-443 0 0,0 0-321 0 0,0 0-146 0 0,0 0-47 0 0,0 0-45 0 0,11-3-2 0 0,84-12 1024 0 0,243 11 2311 0 0,-338 4-3494 0 0,0 0 83 0 0,0 0 46 0 0,-16-22 741 0 0,-142-148-1676 0 0,140 143-2357 0 0,16 20-1484 0 0,1 1-3462 0 0,1 2-1058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48 170 288 0 0,'0'0'1815'0'0,"0"0"-367"0"0,0 0-67 0 0,0 0 259 0 0,0 0 204 0 0,0 0 16 0 0,0 0-248 0 0,0 0-372 0 0,0 0-337 0 0,-4 32-228 0 0,-12 100-150 0 0,15 17 1064 0 0,5-94-1235 0 0,-1-7-152 0 0,-1-27-115 0 0,0-1 0 0 0,-2 1 0 0 0,-1 0 0 0 0,0-1 0 0 0,-2 1 0 0 0,-2 13-87 0 0,-15 14 819 0 0,12-67 1653 0 0,14-74-1432 0 0,37-46-647 0 0,-18 66-269 0 0,-21 61-115 0 0,17-60 17 0 0,3 1 1 0 0,4 1-1 0 0,2 1 1 0 0,11-12-27 0 0,-29 58 11 0 0,-11 19-8 0 0,1 0 0 0 0,-1 0 0 0 0,1 0 0 0 0,0 1-1 0 0,-1-1 1 0 0,2 1 0 0 0,-1-1 0 0 0,0 1 0 0 0,1 0 0 0 0,-1 0-1 0 0,1 0 1 0 0,0 0 0 0 0,0 0 0 0 0,0 1 0 0 0,0-1 0 0 0,1 1 0 0 0,-1 0-1 0 0,1 0 1 0 0,-1 0 0 0 0,1 0 0 0 0,0 1 0 0 0,0 0 0 0 0,0-1 0 0 0,-1 1-1 0 0,1 1 1 0 0,1-1-3 0 0,1 4 3 0 0,-1 0 0 0 0,1 1 0 0 0,-1-1 0 0 0,1 1 0 0 0,-1 1 0 0 0,0-1 0 0 0,0 1 0 0 0,-1 0 0 0 0,0 0 0 0 0,0 0 0 0 0,0 0 0 0 0,0 1 0 0 0,-1 0 0 0 0,0 0 0 0 0,0 0 0 0 0,0 0-3 0 0,31 96 91 0 0,-17-50-1114 0 0,3-62-12920 0 0,-19 9 11983 0 0,4-6-4199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1 416 2048 0 0,'0'0'1835'0'0,"0"0"-159"0"0,0 0 97 0 0,0 0 277 0 0,0 0 106 0 0,0 0-174 0 0,0 0-363 0 0,0 0-366 0 0,0 0-257 0 0,0 0-125 0 0,0 0-99 0 0,0 0-75 0 0,35-6-50 0 0,111-18-107 0 0,45 14 846 0 0,-114 28-1236 0 0,-127-96 2818 0 0,38 60-2900 0 0,2 0 1 0 0,0-1-1 0 0,0 0 1 0 0,2-1-1 0 0,1 1 1 0 0,0-2-1 0 0,0-5-68 0 0,-1-31-2055 0 0,10-4-3289 0 0,2 39-1847 0 0,3 6-4117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3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279 603 16 0 0,'0'0'1894'0'0,"0"0"-94"0"0,0 0-57 0 0,0 0 134 0 0,0 0 38 0 0,0 0-154 0 0,0 0-276 0 0,0 0-381 0 0,0 0-300 0 0,0 0-210 0 0,0 0-118 0 0,0 0-48 0 0,0 0-19 0 0,-23 3-21 0 0,-71 8-66 0 0,43 11 28 0 0,44-14-298 0 0,-1-2-50 0 0,-1 1-1 0 0,1-1 1 0 0,1 2-1 0 0,-1-1 1 0 0,1 1-1 0 0,1 0 1 0 0,-1 1-1 0 0,1-1 1 0 0,1 1-1 0 0,0 0 1 0 0,0 1-1 0 0,1-1 1 0 0,0 1-1 0 0,0 0 1 0 0,1 0-1 0 0,1 0 1 0 0,-1 1-1 0 0,1 7-1 0 0,2-13-2 0 0,0 0 0 0 0,1 0-1 0 0,-1 0 1 0 0,1-1 0 0 0,0 1 0 0 0,1 0-1 0 0,-1-1 1 0 0,1 1 0 0 0,0-1 0 0 0,0 0-1 0 0,0 1 1 0 0,1-1 0 0 0,-1 0 0 0 0,1 0-1 0 0,0-1 1 0 0,0 1 0 0 0,1 0-1 0 0,-1-1 1 0 0,1 0 0 0 0,-1 0 0 0 0,1 0-1 0 0,0 0 1 0 0,0-1 0 0 0,1 0 0 0 0,-1 1-1 0 0,0-1 1 0 0,1-1 0 0 0,-1 1 0 0 0,1-1 2 0 0,3 2 151 0 0,0 0 0 0 0,1-1 0 0 0,-1-1 1 0 0,1 1-1 0 0,-1-1 0 0 0,1-1 0 0 0,0 1 1 0 0,-1-1-1 0 0,1-1 0 0 0,-1 0 0 0 0,1 0 1 0 0,-1-1-1 0 0,1 0 0 0 0,-1 0 0 0 0,0-1 1 0 0,0 0-1 0 0,0 0 0 0 0,0-1 0 0 0,0 0 1 0 0,-1-1-1 0 0,0 1 0 0 0,0-1 0 0 0,6-6-151 0 0,11-9 353 0 0,-1-2 0 0 0,0 0 0 0 0,-2-1 0 0 0,-1-2 1 0 0,16-24-354 0 0,-17 21-168 0 0,-2 0 0 0 0,-1-1 1 0 0,-1 0-1 0 0,-2-1 1 0 0,-1-1-1 0 0,-1 0 0 0 0,-1-1 1 0 0,-2 0-1 0 0,-2 0 1 0 0,-1-1-1 0 0,-1 0 0 0 0,-1 0 1 0 0,-2 0-1 0 0,-2 0 1 0 0,-2-15 167 0 0,0 33-183 0 0,0-1 1 0 0,-1 1-1 0 0,-1 0 1 0 0,0 0-1 0 0,-1 1 1 0 0,0-1-1 0 0,-1 1 1 0 0,-6-8 182 0 0,10 16-47 0 0,0 1 0 0 0,-1 1 0 0 0,1-1 0 0 0,-1 0 0 0 0,0 1 0 0 0,0 0 0 0 0,0 0 0 0 0,0 0 0 0 0,-1 0 1 0 0,0 1-1 0 0,0 0 0 0 0,0 0 0 0 0,0 0 0 0 0,0 0 0 0 0,0 1 0 0 0,-1 0 0 0 0,0 0 0 0 0,1 0 0 0 0,-1 1 0 0 0,0 0 0 0 0,1 0 1 0 0,-1 0-1 0 0,0 1 0 0 0,-3 0 47 0 0,2 3 16 0 0,0 0 1 0 0,0 0-1 0 0,0 1 0 0 0,1-1 1 0 0,0 2-1 0 0,-1-1 0 0 0,1 1 1 0 0,1 0-1 0 0,-1 0 1 0 0,1 0-1 0 0,0 1 0 0 0,0 0 1 0 0,0 0-1 0 0,1 0 0 0 0,0 0 1 0 0,0 1-1 0 0,1 0 1 0 0,0 0-1 0 0,0 0 0 0 0,0 0 1 0 0,1 1-17 0 0,-4 9 91 0 0,1-1 0 0 0,0 1 1 0 0,2-1-1 0 0,0 1 0 0 0,1 0 0 0 0,0 0 0 0 0,2 0 1 0 0,0 1-1 0 0,0-1 0 0 0,2 0 0 0 0,0 0 1 0 0,1 0-1 0 0,1-1 0 0 0,0 1 0 0 0,2-1 1 0 0,-1 0-1 0 0,9 16-91 0 0,3 2 320 0 0,2-1 0 0 0,1-1 0 0 0,2 0 0 0 0,1-2 0 0 0,1 0 0 0 0,9 6-320 0 0,115 118 990 0 0,-134-135-1004 0 0,-24-23-1513 0 0,-11-21-4131 0 0,11 6-5087 0 0,7 12 6360 0 0</inkml:trace>
  <inkml:trace contextRef="#ctx0" brushRef="#br0" timeOffset="1758.566">888 622 2489 0 0,'0'0'1645'0'0,"0"0"-407"0"0,0 0 22 0 0,0 0 294 0 0,0 0 307 0 0,0 0 127 0 0,0 0-227 0 0,36-2-364 0 0,113-2-385 0 0,109 2 1476 0 0,-237 10-2451 0 0,-20-2-2395 0 0,-26-1-9868 0 0,18-5 8080 0 0</inkml:trace>
  <inkml:trace contextRef="#ctx0" brushRef="#br0" timeOffset="2070.385">1072 246 6449 0 0,'0'0'1327'0'0,"0"0"-456"0"0,0 0-49 0 0,0 0 365 0 0,0 0 376 0 0,0 0 121 0 0,0 0-205 0 0,0 0-307 0 0,3 33-286 0 0,10 102-218 0 0,8 11 579 0 0,-5 147-840 0 0,-16-279-1510 0 0,2 35 1011 0 0,2-34-4820 0 0,1-1-5686 0 0,-4-13 7541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4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0 307 0 0 0,'0'0'1083'0'0,"0"0"297"0"0,0 0 189 0 0,0 0 15 0 0,0 0-50 0 0,0 0-70 0 0,0 0-76 0 0,34 14-86 0 0,107 43-77 0 0,-55-42 508 0 0,-68-17-1301 0 0,10-2 42 0 0,1-2-1 0 0,-1-1 1 0 0,0-1 0 0 0,0-1-1 0 0,-1-2 1 0 0,-1 0 0 0 0,0-2-1 0 0,0-1 1 0 0,-1-1 0 0 0,2-3-474 0 0,-7 3 264 0 0,0 0 0 0 0,-1-2 0 0 0,0 0 0 0 0,-1-1 0 0 0,-1-1-1 0 0,-1 0 1 0 0,-1-2 0 0 0,-1 1 0 0 0,-1-2 0 0 0,0 0 0 0 0,-2 0 0 0 0,2-5-264 0 0,-13 26 4 0 0,0 0 0 0 0,0-1 0 0 0,1 1 0 0 0,-1 0 0 0 0,1 0-1 0 0,-1 0 1 0 0,1 0 0 0 0,0 0 0 0 0,-1 1 0 0 0,1-1 0 0 0,0 0 0 0 0,0 0-1 0 0,-1 0 1 0 0,1 0 0 0 0,0 1 0 0 0,0-1 0 0 0,0 0 0 0 0,0 1 0 0 0,0-1 0 0 0,0 1-1 0 0,0-1 1 0 0,0 1 0 0 0,0 0 0 0 0,0-1 0 0 0,0 1 0 0 0,0 0 0 0 0,1 0 0 0 0,-1-1-1 0 0,0 1 1 0 0,0 0 0 0 0,0 0 0 0 0,0 0 0 0 0,0 1 0 0 0,0-1 0 0 0,1 0 0 0 0,-1 0-1 0 0,0 1 1 0 0,0-1 0 0 0,0 0 0 0 0,0 1 0 0 0,0-1 0 0 0,0 1 0 0 0,0-1-1 0 0,0 1 1 0 0,0 0 0 0 0,0-1 0 0 0,-1 1 0 0 0,1 0 0 0 0,0 0 0 0 0,0 0 0 0 0,0 0-1 0 0,-1-1 1 0 0,1 1 0 0 0,-1 0 0 0 0,1 0 0 0 0,-1 0 0 0 0,1 0 0 0 0,-1 1 0 0 0,1-1-1 0 0,-1 0 1 0 0,0 0 0 0 0,0 0-4 0 0,16 25 29 0 0,-2 0 1 0 0,-1 1-1 0 0,-2 0 0 0 0,0 1 0 0 0,-2 0 1 0 0,-1 1-1 0 0,-1 0 0 0 0,-1 0 0 0 0,-2 0 0 0 0,-1 1 1 0 0,-1 0-1 0 0,-2 16-29 0 0,-1-42 11 0 0,0 1 0 0 0,0-1 1 0 0,0 0-1 0 0,0 0 0 0 0,0 0 0 0 0,-1 0 1 0 0,0 0-1 0 0,0 0 0 0 0,0-1 0 0 0,0 1 1 0 0,0-1-1 0 0,-1 1 0 0 0,0-1 0 0 0,1 0 0 0 0,-1 0 1 0 0,-1 0-1 0 0,1 0 0 0 0,0 0 0 0 0,-1-1 1 0 0,1 0-1 0 0,-1 1 0 0 0,0-1 0 0 0,0-1 1 0 0,1 1-1 0 0,-1 0 0 0 0,0-1 0 0 0,-3 1-11 0 0,-116 16-276 0 0,-1-24-2934 0 0,100 1-545 0 0,14 5-6949 0 0,10 0 5157 0 0</inkml:trace>
  <inkml:trace contextRef="#ctx0" brushRef="#br0" timeOffset="369.897">1462 94 8874 0 0,'0'0'1023'0'0,"0"0"-44"0"0,0 0 130 0 0,0 0 244 0 0,0 0 147 0 0,-33 29-124 0 0,-102 91-356 0 0,74-44-71 0 0,57-63-827 0 0,1-8-102 0 0,1 0 0 0 0,-1 0 1 0 0,1 0-1 0 0,1 0 0 0 0,-1 0 0 0 0,1 0 0 0 0,0 1 0 0 0,0-1 0 0 0,1 0 0 0 0,-1 1 1 0 0,1-1-1 0 0,0 1 0 0 0,1-1 0 0 0,-1 0 0 0 0,1 1 0 0 0,0-1 0 0 0,0 0 0 0 0,1 0 1 0 0,0 0-1 0 0,0 0 0 0 0,0 0 0 0 0,0 0 0 0 0,1 0 0 0 0,0-1 0 0 0,0 1 0 0 0,0-1 0 0 0,0 0 1 0 0,1 0-1 0 0,-1 0 0 0 0,1 0 0 0 0,0 0 0 0 0,1-1 0 0 0,-1 0 0 0 0,0 0 0 0 0,4 1-20 0 0,8 2 111 0 0,1-2 0 0 0,-1 0 0 0 0,1-1 0 0 0,1 0 0 0 0,-1-1 0 0 0,0-1 0 0 0,0-1 0 0 0,0-1 0 0 0,1 0-1 0 0,-1-1 1 0 0,0-1 0 0 0,0-1 0 0 0,-1 0 0 0 0,1-1 0 0 0,-1-1 0 0 0,0 0 0 0 0,0-1 0 0 0,-1-1 0 0 0,12-7-111 0 0,-15 7 197 0 0,0 1 1 0 0,0-1-1 0 0,-1-1 1 0 0,0 0-1 0 0,0-1 1 0 0,-1 0 0 0 0,0 0-1 0 0,-1-1 1 0 0,-1 0-1 0 0,1-1 1 0 0,1-4-198 0 0,-7 11 50 0 0,-1 0-1 0 0,1-1 1 0 0,-1 1 0 0 0,0-1 0 0 0,0 1-1 0 0,0-1 1 0 0,-1 1 0 0 0,0-1 0 0 0,0 0-1 0 0,-1 0 1 0 0,0 0 0 0 0,0 0 0 0 0,0 1-1 0 0,0-1 1 0 0,-1 0 0 0 0,0 0 0 0 0,0 1-1 0 0,-1-1 1 0 0,0 0 0 0 0,0 1-1 0 0,0-1 1 0 0,0 1 0 0 0,-1 0 0 0 0,0 0-1 0 0,0 0 1 0 0,0 0 0 0 0,-1 0 0 0 0,-1 0-50 0 0,-3-5-115 0 0,-1 1 1 0 0,-1 1-1 0 0,1 0 0 0 0,-1 0 1 0 0,-1 1-1 0 0,0 0 1 0 0,0 1-1 0 0,0 0 1 0 0,0 1-1 0 0,-1 0 1 0 0,0 1-1 0 0,0 0 1 0 0,-6-1 114 0 0,-104-2-3862 0 0,92 15 386 0 0,12 1-2180 0 0,4 2-4544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368 310 2176 0 0,'0'0'1850'0'0,"0"0"-435"0"0,0 0-47 0 0,0 0 189 0 0,0 0 257 0 0,0 0 63 0 0,0 0-303 0 0,0 0-507 0 0,0 0-468 0 0,0 0-298 0 0,0 0-96 0 0,3 3 33 0 0,1 3-97 0 0,0 0 0 0 0,0 0 1 0 0,-1 1-1 0 0,0-1 0 0 0,0 1 1 0 0,-1 0-1 0 0,0 0 0 0 0,0 0 0 0 0,0 0 1 0 0,-1 0-1 0 0,0 0 0 0 0,-1 1 1 0 0,1-1-1 0 0,-2 6-141 0 0,3 13 206 0 0,1 205 586 0 0,-5-201-827 0 0,-1 0 0 0 0,-1 0-1 0 0,-2 0 1 0 0,-1 0 0 0 0,-1-1-1 0 0,-1 0 1 0 0,-2 0 0 0 0,-8 14 35 0 0,13-26-257 0 0,3-8-4910 0 0,2-20-3394 0 0,1 4 3811 0 0</inkml:trace>
  <inkml:trace contextRef="#ctx0" brushRef="#br0" timeOffset="365.666">70 266 3097 0 0,'0'0'1380'0'0,"0"0"-515"0"0,0 0 5 0 0,0 0 404 0 0,0 0 337 0 0,0 0 76 0 0,0 0-203 0 0,0 0-272 0 0,34 4-241 0 0,111 10-148 0 0,15-14 1256 0 0,-77-8-1118 0 0,134-1-96 0 0,-214 9-921 0 0,-1 0 1 0 0,1 0 0 0 0,-1 0-1 0 0,1 1 1 0 0,0-1 0 0 0,-1 1-1 0 0,1 0 1 0 0,-1-1 0 0 0,0 1-1 0 0,1 0 1 0 0,-1 1-1 0 0,0-1 1 0 0,1 0 0 0 0,-1 1-1 0 0,0-1 1 0 0,0 1 0 0 0,0 0-1 0 0,0-1 1 0 0,-1 1 0 0 0,1 0-1 0 0,0 0 1 0 0,-1 0-1 0 0,1 1 1 0 0,-1-1 0 0 0,0 0-1 0 0,0 0 1 0 0,0 1 55 0 0,4 20-3212 0 0,-5 4-3400 0 0,-1-16-1248 0 0</inkml:trace>
  <inkml:trace contextRef="#ctx0" brushRef="#br0" timeOffset="598.265">0 1024 7674 0 0,'0'0'1033'0'0,"0"0"-31"0"0,0 0 267 0 0,0 0 308 0 0,0 0 116 0 0,0 0-172 0 0,0 0-320 0 0,33 2-291 0 0,103 6-223 0 0,-21-13 213 0 0,178-27-130 0 0,-232 20-4301 0 0,-1-4-3686 0 0,-49 13-2272 0 0</inkml:trace>
  <inkml:trace contextRef="#ctx0" brushRef="#br0" timeOffset="905.244">921 804 784 0 0,'0'0'2022'0'0,"0"0"-486"0"0,0 0-219 0 0,0 0 12 0 0,0 0 157 0 0,0 0 57 0 0,0 0-204 0 0,-2 35-323 0 0,-3 109-355 0 0,-5 19 452 0 0,10-72 1206 0 0,0-90-1750 0 0,0-1 166 0 0,0 0 119 0 0,-2-12 1317 0 0,1-15-2039 0 0,2 0 1 0 0,1 0-1 0 0,1 0 1 0 0,2 0-1 0 0,0 1 0 0 0,2-1 1 0 0,1 1-1 0 0,1 1 1 0 0,1 0-1 0 0,1 0 1 0 0,1 1-1 0 0,2 0 1 0 0,0 1-1 0 0,1 0 0 0 0,1 2 1 0 0,18-19-133 0 0,-19 22-1 0 0,0 2 1 0 0,2-1-1 0 0,0 2 0 0 0,0 0 1 0 0,1 1-1 0 0,1 1 1 0 0,1 0-1 0 0,0 2 0 0 0,0 0 1 0 0,1 2-1 0 0,1 0 1 0 0,-20 7-5 0 0,0 1-1 0 0,0 0 1 0 0,0-1-1 0 0,1 1 0 0 0,-1 0 1 0 0,0 1-1 0 0,1-1 1 0 0,-1 0-1 0 0,0 1 0 0 0,1-1 1 0 0,-1 1-1 0 0,1-1 1 0 0,-1 1-1 0 0,1 0 1 0 0,-1 0-1 0 0,1 1 0 0 0,-1-1 1 0 0,1 0-1 0 0,-1 1 1 0 0,1 0-1 0 0,-1-1 1 0 0,0 1-1 0 0,1 0 0 0 0,-1 0 1 0 0,0 0-1 0 0,0 0 1 0 0,0 1-1 0 0,0-1 1 0 0,0 1-1 0 0,0-1 0 0 0,0 1 1 0 0,0 0-1 0 0,0 0 1 0 0,-1-1-1 0 0,1 1 1 0 0,-1 0-1 0 0,1 0 0 0 0,-1 1 1 0 0,0 0 5 0 0,0 6-38 0 0,0 1 0 0 0,-2 0 1 0 0,1 0-1 0 0,-1-1 0 0 0,0 1 0 0 0,-1 0 0 0 0,0-1 1 0 0,-1 1-1 0 0,0-1 0 0 0,0 0 0 0 0,-1 0 1 0 0,0 0-1 0 0,-1-1 0 0 0,0 1 0 0 0,0-1 0 0 0,-1 0 1 0 0,0 0-1 0 0,0-1 0 0 0,-1 0 0 0 0,0 0 1 0 0,0 0-1 0 0,-1-1 0 0 0,1 0 0 0 0,-1-1 0 0 0,-1 1 1 0 0,1-2-1 0 0,-1 1 0 0 0,0-1 0 0 0,0 0 1 0 0,0-1-1 0 0,0 0 0 0 0,-1-1 0 0 0,1 0 1 0 0,-1 0-1 0 0,0-1 0 0 0,0 0 0 0 0,-6-1 38 0 0,-19-16-4890 0 0,23-8-4864 0 0,11 16 3107 0 0</inkml:trace>
  <inkml:trace contextRef="#ctx0" brushRef="#br0" timeOffset="1367.819">1679 472 0 0 0,'0'0'1430'0'0,"0"0"-29"0"0,0 0-19 0 0,0 0 264 0 0,0 0 365 0 0,0 0 109 0 0,0 0-227 0 0,0 0-390 0 0,0 0-337 0 0,0 0-216 0 0,0 0-129 0 0,0 0-62 0 0,11 6-52 0 0,36 16-51 0 0,34-12 1040 0 0,-56-11-1426 0 0,131-21 451 0 0,-125 9-4202 0 0,-3-3-3750 0 0,-26 15 2220 0 0,-2 1-398 0 0</inkml:trace>
  <inkml:trace contextRef="#ctx0" brushRef="#br0" timeOffset="1736.864">1714 667 7186 0 0,'0'0'1736'0'0,"0"0"-484"0"0,0 0-57 0 0,0 0 347 0 0,0 0 203 0 0,0 0-98 0 0,0 0-334 0 0,0 0-416 0 0,0 0-309 0 0,0 0-193 0 0,0 0-121 0 0,36 2-72 0 0,112 1-55 0 0,-45-15-84 0 0,-18-7-900 0 0,-52 12-2082 0 0,0 0-4266 0 0,-16 3-2056 0 0</inkml:trace>
  <inkml:trace contextRef="#ctx0" brushRef="#br0" timeOffset="2386.494">2511 450 2128 0 0,'0'0'2637'0'0,"0"0"-703"0"0,0 0-186 0 0,0 0 193 0 0,0 0 138 0 0,0 0-79 0 0,0 0-384 0 0,0 0-462 0 0,0 0-259 0 0,0 0-104 0 0,0 0-20 0 0,0 0-7 0 0,0 0-55 0 0,11-13-81 0 0,78-99 983 0 0,-8 1-616 0 0,-75 102-995 0 0,-1 0 0 0 0,1 1 0 0 0,0 0 0 0 0,1-1 0 0 0,0 2 0 0 0,0-1 0 0 0,1 1 0 0 0,0 0 0 0 0,0 1 0 0 0,1 0 0 0 0,0 0 0 0 0,0 1 0 0 0,0 0 0 0 0,3-1 0 0 0,-11 6-16 0 0,0 0 0 0 0,1 0-1 0 0,-1-1 1 0 0,0 1 0 0 0,0 0-1 0 0,0 0 1 0 0,1 0 0 0 0,-1 1-1 0 0,0-1 1 0 0,0 0 0 0 0,0 0-1 0 0,0 1 1 0 0,1-1-1 0 0,-1 0 1 0 0,0 1 0 0 0,0-1-1 0 0,0 1 1 0 0,0 0 0 0 0,0-1-1 0 0,0 1 1 0 0,0 0 0 0 0,0 0-1 0 0,0-1 1 0 0,-1 1 0 0 0,1 0-1 0 0,0 0 1 0 0,0 0 0 0 0,-1 0-1 0 0,1 0 1 0 0,-1 0 0 0 0,1 0-1 0 0,-1 0 1 0 0,1 0 0 0 0,-1 0-1 0 0,1 1 1 0 0,-1-1 0 0 0,0 0-1 0 0,0 0 1 0 0,0 0 0 0 0,1 0-1 0 0,-1 1 17 0 0,2 61-49 0 0,-3-47 63 0 0,1-13-15 0 0,-1-1 0 0 0,1 0 0 0 0,-1 0 0 0 0,1 0-1 0 0,0 0 1 0 0,0 1 0 0 0,0-1 0 0 0,0 0 0 0 0,0 0 0 0 0,1 0 0 0 0,-1 1 0 0 0,1-1 0 0 0,-1 0 0 0 0,1 0 0 0 0,0 0 0 0 0,-1 0 0 0 0,1 0 0 0 0,0 0 0 0 0,1 0 0 0 0,-1 0 0 0 0,0 0 0 0 0,1-1 0 0 0,-1 1 0 0 0,0 0 0 0 0,1-1 0 0 0,0 1-1 0 0,-1-1 1 0 0,1 0 0 0 0,0 0 0 0 0,0 1 0 0 0,0-1 0 0 0,0 0 0 0 0,0 0 0 0 0,0-1 0 0 0,0 1 0 0 0,0 0 0 0 0,0-1 0 0 0,0 1 0 0 0,1-1 0 0 0,-1 0 0 0 0,0 0 0 0 0,0 1 0 0 0,0-2 0 0 0,1 1 0 0 0,-1 0 0 0 0,0 0 0 0 0,0-1 0 0 0,0 1 0 0 0,0-1-1 0 0,0 1 1 0 0,1-2 1 0 0,102-81 97 0 0,-66 46-76 0 0,123-92 9 0 0,-109 103-38 0 0,-45 68 3 0 0,-9-4 103 0 0,-1-29-108 0 0,1 1 1 0 0,-1-1 0 0 0,2 1 0 0 0,-1-1-1 0 0,1 1 1 0 0,1-1 0 0 0,0 1 0 0 0,0-1 0 0 0,1 0-1 0 0,0 1 1 0 0,1-1 0 0 0,-1 0 0 0 0,2 0-1 0 0,0 0 1 0 0,0-1 0 0 0,0 1 0 0 0,1-1-1 0 0,0 0 1 0 0,1 0 0 0 0,-1-1 0 0 0,2 0-1 0 0,-1 0 1 0 0,1 0 0 0 0,0-1 0 0 0,1 1 9 0 0,31 11-694 0 0,-23-13-2125 0 0,-3-3-3059 0 0,2-1-4693 0 0,-13-1 6889 0 0</inkml:trace>
  <inkml:trace contextRef="#ctx0" brushRef="#br0" timeOffset="2696.269">2496 557 8098 0 0,'0'0'996'0'0,"0"0"-313"0"0,0 0 89 0 0,0 0 418 0 0,0 0 357 0 0,0 0 102 0 0,0 0-182 0 0,0 0-321 0 0,0 0-325 0 0,39 7-246 0 0,126 23-143 0 0,-44-27 70 0 0,-97-6-396 0 0,563-78 1411 0 0,-404 62-4158 0 0,-171 18 1375 0 0,6-1-2434 0 0,-6 2-3118 0 0,-6 0-258 0 0</inkml:trace>
  <inkml:trace contextRef="#ctx0" brushRef="#br0" timeOffset="3197.327">3019 767 9954 0 0,'0'0'2035'0'0,"0"0"-855"0"0,0 0-433 0 0,0 0 63 0 0,0 0 139 0 0,0 0 29 0 0,0 0-167 0 0,-31 32-279 0 0,-97 103-241 0 0,18-12-107 0 0,-76 72-326 0 0,183-182 43 0 0,29-30 330 0 0,382-339 920 0 0,-242 242-939 0 0,-165 113-206 0 0,1 0 0 0 0,-1 0 0 0 0,1 0 0 0 0,-1 0 0 0 0,1 0 0 0 0,0 1 0 0 0,-1-1 0 0 0,1 1 0 0 0,0-1 0 0 0,0 1 0 0 0,-1 0 0 0 0,1 0 0 0 0,0-1-1 0 0,0 1 1 0 0,-1 0 0 0 0,1 1 0 0 0,0-1 0 0 0,0 0 0 0 0,-1 0 0 0 0,1 1 0 0 0,0-1 0 0 0,-1 1 0 0 0,1-1 0 0 0,0 1 0 0 0,-1 0 0 0 0,1 0 0 0 0,-1 0 0 0 0,1 0 0 0 0,-1 0 0 0 0,1 0 0 0 0,-1 0 0 0 0,0 0-1 0 0,0 1 1 0 0,1-1 0 0 0,-1 0 0 0 0,0 1 0 0 0,0-1 0 0 0,0 1 0 0 0,-1-1 0 0 0,1 1 0 0 0,0-1 0 0 0,0 1 0 0 0,-1 0 0 0 0,1-1 0 0 0,-1 1 0 0 0,0 0 0 0 0,1 0 0 0 0,-1-1 0 0 0,0 1 0 0 0,0 2-6 0 0,6 25 78 0 0,1-1 1 0 0,2 1 0 0 0,1-1-1 0 0,1-1 1 0 0,1 0 0 0 0,7 10-79 0 0,-13-25 34 0 0,-1 0 1 0 0,0 1-1 0 0,-1 0 1 0 0,0 0-1 0 0,-1 0 1 0 0,0 0-1 0 0,-1 0 1 0 0,-1 0-1 0 0,0 4-34 0 0,-2-15 47 0 0,0-1 0 0 0,0 1-1 0 0,0-1 1 0 0,0 1-1 0 0,-1-1 1 0 0,1 1-1 0 0,0-1 1 0 0,-1 0-1 0 0,1 0 1 0 0,-1 0-1 0 0,0 0 1 0 0,1 0 0 0 0,-1 0-1 0 0,0 0 1 0 0,1 0-1 0 0,-1 0 1 0 0,0-1-1 0 0,0 1 1 0 0,0-1-1 0 0,1 0 1 0 0,-1 1 0 0 0,0-1-1 0 0,0 0 1 0 0,0 0-1 0 0,0 0 1 0 0,0 0-1 0 0,0 0 1 0 0,0-1-1 0 0,1 1 1 0 0,-1-1-1 0 0,0 1 1 0 0,-2-1-47 0 0,-7 0 187 0 0,6-1-142 0 0,0 0 1 0 0,0 0-1 0 0,-1 0 1 0 0,1-1-1 0 0,1 1 1 0 0,-1-1 0 0 0,0 0-1 0 0,1-1 1 0 0,-1 1-1 0 0,1-1 1 0 0,0 0-1 0 0,0 0 1 0 0,1-1-1 0 0,-1 1 1 0 0,-1-3-46 0 0,-12-13 36 0 0,-17-12-471 0 0,-21-24-1144 0 0,21 17-8542 0 0,27 30-1044 0 0</inkml:trace>
  <inkml:trace contextRef="#ctx0" brushRef="#br0" timeOffset="4600.128">4197 233 0 0 0,'0'0'1903'0'0,"0"0"-31"0"0,0 0-115 0 0,0 0-95 0 0,0 0-106 0 0,0 0-153 0 0,0 0-168 0 0,-8-13-199 0 0,-28-40-117 0 0,-23 3 2925 0 0,41 41-3091 0 0,13 7-674 0 0,0 0 0 0 0,0 0 0 0 0,-1 0 0 0 0,1 0 1 0 0,0 1-1 0 0,-1 0 0 0 0,0 0 0 0 0,1 1 0 0 0,-1-1 0 0 0,0 1 1 0 0,1 0-1 0 0,-1 1 0 0 0,1 0 0 0 0,-1-1 0 0 0,0 2 0 0 0,1-1 1 0 0,0 1-1 0 0,-1 0 0 0 0,1 0 0 0 0,0 0 0 0 0,0 1 0 0 0,0-1 1 0 0,0 1-1 0 0,0 0 0 0 0,0 1-79 0 0,1 0 4 0 0,1-1-1 0 0,-1 0 1 0 0,0 1 0 0 0,1 0-1 0 0,0 0 1 0 0,0 0 0 0 0,0 0-1 0 0,1 1 1 0 0,0-1 0 0 0,-1 1-1 0 0,1-1 1 0 0,1 1 0 0 0,-1 0-1 0 0,1 0 1 0 0,0-1 0 0 0,0 1-1 0 0,0 0 1 0 0,0 0 0 0 0,1 0-1 0 0,0 1 1 0 0,0-1 0 0 0,1 0-1 0 0,-1 0 1 0 0,1 1-4 0 0,43 122 183 0 0,-27-90-86 0 0,10 30 96 0 0,98 273 472 0 0,-111-289-544 0 0,-1 1 0 0 0,-3 1 1 0 0,-3 0-1 0 0,-2 0 0 0 0,-1 10-121 0 0,-3-47 48 0 0,1 1 0 0 0,-2-1 1 0 0,0 0-1 0 0,-1 0 0 0 0,-1 0 0 0 0,0 0 0 0 0,-2 0 0 0 0,0 0 0 0 0,0 0 0 0 0,-2-1 0 0 0,0 0 0 0 0,-1 0 0 0 0,0-1 0 0 0,-2 0 1 0 0,1 0-1 0 0,-2-1 0 0 0,0 0 0 0 0,-1 0 0 0 0,-4 4-48 0 0,12-17 6 0 0,1 1 0 0 0,0 0 0 0 0,-1-1 0 0 0,1 1 0 0 0,-1-1 0 0 0,0 0 0 0 0,1 0 0 0 0,-1 0 0 0 0,0 0 1 0 0,0 0-1 0 0,0-1 0 0 0,0 1 0 0 0,0-1 0 0 0,0 0 0 0 0,0 0 0 0 0,1 0 0 0 0,-1 0 0 0 0,0 0 0 0 0,0-1 0 0 0,0 1 0 0 0,0-1 0 0 0,0 0 0 0 0,0 0 0 0 0,1 0 1 0 0,-1 0-1 0 0,0 0 0 0 0,1-1 0 0 0,-1 1 0 0 0,1-1 0 0 0,0 0 0 0 0,-1 1 0 0 0,1-1 0 0 0,0 0 0 0 0,0 0 0 0 0,0-1 0 0 0,0 1 0 0 0,0 0 0 0 0,1-1 1 0 0,-1 1-1 0 0,0-2-6 0 0,-5-8-212 0 0,-1-1 1 0 0,2 0-1 0 0,0 0 1 0 0,0-1 0 0 0,2 1-1 0 0,-1-1 1 0 0,2-1-1 0 0,0 1 1 0 0,-1-9 211 0 0,-1-29-4069 0 0,3 2-4955 0 0,2 35 1112 0 0</inkml:trace>
  <inkml:trace contextRef="#ctx0" brushRef="#br0" timeOffset="7497.779">4755 730 0 0 0,'0'0'319'0'0,"0"0"804"0"0,0 0 74 0 0,0 0-245 0 0,0 0-295 0 0,0 0-171 0 0,0 0-70 0 0,-7-3-11 0 0,5 3-388 0 0,0-1 49 0 0,-1 0 0 0 0,1 0 1 0 0,0 0-1 0 0,-1 0 0 0 0,1 1 0 0 0,-1-1 0 0 0,1 1 0 0 0,-1 0 0 0 0,1 0 0 0 0,0-1 0 0 0,-1 2 0 0 0,1-1 1 0 0,-1 0-1 0 0,1 0 0 0 0,-1 1 0 0 0,1 0 0 0 0,-1-1 0 0 0,1 1 0 0 0,0 0 0 0 0,0 0 0 0 0,-1 0 0 0 0,1 0 1 0 0,0 1-1 0 0,0-1 0 0 0,0 1 0 0 0,0-1-66 0 0,-12 11 131 0 0,0 0-1 0 0,1 0 1 0 0,1 1-1 0 0,0 1 1 0 0,0 0 0 0 0,2 1-1 0 0,0 0 1 0 0,0 0-1 0 0,2 1 1 0 0,0 1 0 0 0,0-1-1 0 0,2 1 1 0 0,0 0-1 0 0,1 1 1 0 0,1-1 0 0 0,-2 14-131 0 0,4-25 87 0 0,1 0 0 0 0,0 0 0 0 0,0-1 0 0 0,1 1 0 0 0,-1 0 0 0 0,1 0 0 0 0,1 0 0 0 0,-1 0 1 0 0,1-1-1 0 0,0 1 0 0 0,0 0 0 0 0,0-1 0 0 0,1 1 0 0 0,0 0 0 0 0,0-1 0 0 0,1 0 0 0 0,-1 0 0 0 0,1 1 0 0 0,0-1 1 0 0,1-1-1 0 0,-1 1 0 0 0,1 0 0 0 0,0-1 0 0 0,0 0 0 0 0,0 0 0 0 0,1 0 0 0 0,-1-1 0 0 0,1 1 0 0 0,0-1 0 0 0,0 0 1 0 0,0 0-1 0 0,1-1 0 0 0,-1 0 0 0 0,0 0 0 0 0,1 0 0 0 0,4 1-87 0 0,-1-3 278 0 0,0 0 1 0 0,1-1-1 0 0,-1 0 0 0 0,0-1 0 0 0,0 0 1 0 0,0 0-1 0 0,0-1 0 0 0,0 0 0 0 0,0 0 1 0 0,-1-1-1 0 0,1 0 0 0 0,-1-1 0 0 0,0 0 1 0 0,0 0-1 0 0,-1-1 0 0 0,0 0 0 0 0,0 0 1 0 0,0-1-1 0 0,-1 1 0 0 0,6-9-278 0 0,8-5 67 0 0,-1-1 0 0 0,0 0 0 0 0,-2-2 0 0 0,-1 0-1 0 0,0-1 1 0 0,-2-1 0 0 0,-1 0 0 0 0,-1-1 0 0 0,-1 0-1 0 0,-1-1 1 0 0,-1 0 0 0 0,-2-1 0 0 0,-1 0 0 0 0,-1 0 0 0 0,-1 0-1 0 0,-2 0 1 0 0,0-1 0 0 0,-3-15-67 0 0,-1 32-116 0 0,0 2 0 0 0,-1-1 1 0 0,-1 0-1 0 0,0 0 0 0 0,0 1 0 0 0,-1 0 0 0 0,0 0 0 0 0,-1 0 0 0 0,0 1 1 0 0,-1 0-1 0 0,0 0 0 0 0,0 0 0 0 0,-1 1 0 0 0,0 0 0 0 0,0 1 0 0 0,-7-5 116 0 0,12 10-28 0 0,0 0-1 0 0,0 0 1 0 0,-1 0-1 0 0,1 0 0 0 0,-1 1 1 0 0,1-1-1 0 0,-1 1 1 0 0,0 0-1 0 0,0 1 0 0 0,1-1 1 0 0,-1 0-1 0 0,0 1 1 0 0,0 0-1 0 0,0 0 0 0 0,0 0 1 0 0,1 0-1 0 0,-1 1 1 0 0,0 0-1 0 0,0-1 0 0 0,1 1 1 0 0,-1 1-1 0 0,0-1 1 0 0,1 0-1 0 0,-1 1 1 0 0,1 0-1 0 0,-1 0 0 0 0,1 0 1 0 0,0 0-1 0 0,0 0 1 0 0,0 1-1 0 0,0-1 0 0 0,1 1 1 0 0,-1 0-1 0 0,0 0 1 0 0,1 0-1 0 0,-2 3 29 0 0,-67 126-9 0 0,67-117 89 0 0,0 0 1 0 0,0 1 0 0 0,2-1 0 0 0,0 1 0 0 0,1 0 0 0 0,0-1 0 0 0,1 1 0 0 0,1 0 0 0 0,0 0 0 0 0,2-1 0 0 0,-1 1 0 0 0,2-1 0 0 0,0 1 0 0 0,1-1 0 0 0,0-1 0 0 0,2 1 0 0 0,-1-1 0 0 0,2 0-1 0 0,0 0 1 0 0,0-1 0 0 0,1 0 0 0 0,1-1 0 0 0,2 2-81 0 0,0 1 147 0 0,1 0 0 0 0,0-1 0 0 0,1-1 0 0 0,0 0 0 0 0,1-1 0 0 0,1-1 0 0 0,0 0 0 0 0,0-1 0 0 0,7 2-147 0 0,41 18-767 0 0,-74-46-11254 0 0,6 10 5233 0 0</inkml:trace>
  <inkml:trace contextRef="#ctx0" brushRef="#br0" timeOffset="8279.657">5050 358 0 0 0,'0'0'854'0'0,"0"0"750"0"0,0 0 262 0 0,0 0-109 0 0,0 0-268 0 0,0 0-322 0 0,0 0-275 0 0,0 0-137 0 0,0 0-26 0 0,0 0 29 0 0,0 0 26 0 0,6-3 11 0 0,15-5-71 0 0,1 1 0 0 0,-1 1 0 0 0,1 1 0 0 0,0 1 0 0 0,0 0 0 0 0,0 2 1 0 0,0 1-1 0 0,10 1-724 0 0,-31 1 28 0 0,1 1 1 0 0,-1-1-1 0 0,1 1 1 0 0,-1 0-1 0 0,0 0 1 0 0,0 0-1 0 0,0 0 1 0 0,0 0-1 0 0,-1 0 1 0 0,1 0-1 0 0,0 0 0 0 0,-1 0 1 0 0,1 0-1 0 0,-1 0 1 0 0,0 1-1 0 0,0-1 1 0 0,0 0-1 0 0,0 0 1 0 0,0 0-1 0 0,0 1 1 0 0,-1-1-1 0 0,1 0 1 0 0,-1 0-1 0 0,1 0 1 0 0,-1 0-1 0 0,0 0 1 0 0,0 0-1 0 0,0 0 1 0 0,0 0-1 0 0,0 0 0 0 0,0 0 1 0 0,0-1-1 0 0,-1 1 1 0 0,1 0-1 0 0,-1-1 1 0 0,1 1-1 0 0,-2 0-28 0 0,-73 96 748 0 0,75-98-742 0 0,1 1 0 0 0,-1 0 0 0 0,1-1 0 0 0,0 1 0 0 0,-1-1 0 0 0,1 1 0 0 0,-1 0 0 0 0,1-1 0 0 0,0 1 0 0 0,-1 0 0 0 0,1 0 0 0 0,0-1 0 0 0,0 1 0 0 0,0 0 0 0 0,0 0 0 0 0,0-1-1 0 0,0 1 1 0 0,-1 0 0 0 0,2 0 0 0 0,-1-1 0 0 0,0 1 0 0 0,0 0 0 0 0,0 0 0 0 0,0-1 0 0 0,0 1 0 0 0,1 0 0 0 0,-1-1 0 0 0,0 1 0 0 0,1 0 0 0 0,-1-1 0 0 0,0 1 0 0 0,1 0 0 0 0,-1-1-1 0 0,1 1 1 0 0,-1-1 0 0 0,1 1 0 0 0,-1 0 0 0 0,1-1 0 0 0,-1 0 0 0 0,1 1 0 0 0,0-1 0 0 0,-1 1 0 0 0,1-1 0 0 0,0 0 0 0 0,-1 1 0 0 0,1-1 0 0 0,0 0 0 0 0,0 0 0 0 0,-1 1 0 0 0,1-1-1 0 0,0 0 1 0 0,-1 0 0 0 0,2 0-6 0 0,42 4 427 0 0,-40-4-366 0 0,117-33 727 0 0,-50 7-3881 0 0,-63 24-727 0 0,-4 0 313 0 0,0 2-2379 0 0,-4 0-443 0 0</inkml:trace>
  <inkml:trace contextRef="#ctx0" brushRef="#br0" timeOffset="8746.545">5337 851 2721 0 0,'0'0'1752'0'0,"0"0"-658"0"0,0 0-274 0 0,0 0 356 0 0,0 0 443 0 0,0 0 200 0 0,0 0-125 0 0,0 0-309 0 0,0 0-259 0 0,0 0-167 0 0,0 0-71 0 0,0 0-75 0 0,0 0-63 0 0,27 1-78 0 0,87 1-102 0 0,52-19 1091 0 0,-60-8-2105 0 0,-106 24-417 0 0,8-4-49 0 0,-6 3-3185 0 0,-4 2-4734 0 0,2 0 2449 0 0</inkml:trace>
  <inkml:trace contextRef="#ctx0" brushRef="#br0" timeOffset="9111.464">5528 619 1504 0 0,'0'0'2002'0'0,"0"0"-724"0"0,0 0-77 0 0,0 0 392 0 0,0 0 354 0 0,0 0 102 0 0,0 0-200 0 0,0 0-409 0 0,-1 33-401 0 0,-3 102-316 0 0,13-22 385 0 0,-6-67-998 0 0,4 51 568 0 0,1-31-3660 0 0,-8-65 2066 0 0,0 1-281 0 0,1-1-5187 0 0,0-1-658 0 0</inkml:trace>
  <inkml:trace contextRef="#ctx0" brushRef="#br0" timeOffset="20074.003">4525 292 0 0 0,'0'0'413'0'0,"0"0"686"0"0,-14 31 120 0 0,-43 101-123 0 0,28-22 716 0 0,20-59-632 0 0,3 1 1 0 0,1 0-1 0 0,3 0 1 0 0,2 0 0 0 0,2 0-1 0 0,3 3-1180 0 0,-1-28 387 0 0,0-1 0 0 0,2 1 1 0 0,1-1-1 0 0,1-1 0 0 0,1 0 0 0 0,2 0 0 0 0,0-1 0 0 0,1 0 0 0 0,2-1 0 0 0,0 0 1 0 0,2-1-1 0 0,12 13-387 0 0,6-1 200 0 0,3-2-1 0 0,0-1 1 0 0,2-2 0 0 0,1-2 0 0 0,1-1 0 0 0,2-2 0 0 0,33 12-200 0 0,6 2-2249 0 0,-52-25-3859 0 0,-15-8-4302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47.4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1 557 13427 0 0,'0'0'1317'0'0,"0"0"-632"0"0,0 0-328 0 0,0 0-12 0 0,0 0 44 0 0,0 0 21 0 0,0 0 0 0 0,0 0 8 0 0,0 0 53 0 0,0 0 44 0 0,0 0-15 0 0,0 0-44 0 0,28 3-57 0 0,89 6-90 0 0,19-19 276 0 0,-96 1-594 0 0,-21 5-407 0 0,35-5-1928 0 0,-19 7-8798 0 0,-28 2 4060 0 0</inkml:trace>
  <inkml:trace contextRef="#ctx0" brushRef="#br0" timeOffset="538.984">615 605 13611 0 0,'0'0'1105'0'0,"0"0"-383"0"0,0 0-93 0 0,0 0 94 0 0,0 0 8 0 0,0 0-145 0 0,0 0-222 0 0,0 0-171 0 0,0 0-84 0 0,0 0-42 0 0,0 0-27 0 0,-28 32-21 0 0,-88 100-13 0 0,75-69-43 0 0,39-54 22 0 0,1-5 12 0 0,0-1-1 0 0,0 1 0 0 0,0-1 0 0 0,0 1 0 0 0,1 0 1 0 0,-1-1-1 0 0,1 1 0 0 0,0-1 0 0 0,0 1 0 0 0,1 0 1 0 0,-1-1-1 0 0,1 1 0 0 0,0 0 0 0 0,0-1 0 0 0,0 1 1 0 0,0-1-1 0 0,0 0 0 0 0,1 1 0 0 0,0-1 1 0 0,0 0-1 0 0,-1 0 0 0 0,2 0 0 0 0,-1 0 0 0 0,0 0 1 0 0,1 0-1 0 0,-1-1 0 0 0,1 1 0 0 0,0-1 0 0 0,0 0 1 0 0,0 0-1 0 0,0 0 0 0 0,0 0 0 0 0,0 0 0 0 0,0-1 1 0 0,1 1-1 0 0,-1-1 0 0 0,1 0 0 0 0,-1 0 0 0 0,1 0 1 0 0,-1-1-1 0 0,1 1 0 0 0,0-1 0 0 0,-1 0 0 0 0,1 0 1 0 0,2 0 3 0 0,5 0 137 0 0,0-1 1 0 0,-1 0 0 0 0,1-1 0 0 0,0 0 0 0 0,-1-1-1 0 0,1 0 1 0 0,-1 0 0 0 0,0-1 0 0 0,0-1-1 0 0,-1 0 1 0 0,1 0 0 0 0,-1-1 0 0 0,0 0 0 0 0,0 0-1 0 0,-1-1 1 0 0,6-5-138 0 0,37-34 379 0 0,-3-3 0 0 0,-1-1-1 0 0,-3-2 1 0 0,-2-2 0 0 0,-2-2 0 0 0,-3-2-1 0 0,-2-1 1 0 0,20-50-379 0 0,-47 91-46 0 0,-1-1 0 0 0,-1 0 0 0 0,-1-1 0 0 0,-1 1 0 0 0,0-1-1 0 0,-2 0 1 0 0,0 0 0 0 0,-1 0 0 0 0,-1-8 46 0 0,0 22-67 0 0,-1-1 0 0 0,1 1 0 0 0,-1 0 0 0 0,-1-1 1 0 0,1 1-1 0 0,-1 0 0 0 0,0 0 0 0 0,0 0 0 0 0,-1 0 0 0 0,0 0 0 0 0,0 0 0 0 0,0 1 0 0 0,-1-1 1 0 0,1 1-1 0 0,-2 0 0 0 0,1 0 0 0 0,0 0 0 0 0,-1 1 0 0 0,0 0 0 0 0,0 0 0 0 0,0 0 0 0 0,0 0 0 0 0,-1 1 1 0 0,1 0-1 0 0,-1 0 0 0 0,0 0 0 0 0,0 1 0 0 0,0 0 0 0 0,-1 0 0 0 0,-3-1 67 0 0,-1 2-39 0 0,0 1 0 0 0,-1 0-1 0 0,1 0 1 0 0,-1 1-1 0 0,1 0 1 0 0,-1 1 0 0 0,1 0-1 0 0,0 1 1 0 0,0 1 0 0 0,0-1-1 0 0,1 2 1 0 0,-1-1 0 0 0,1 2-1 0 0,0-1 1 0 0,0 1-1 0 0,1 1 1 0 0,0 0 0 0 0,0 0-1 0 0,0 0 1 0 0,1 1 0 0 0,0 1-1 0 0,1 0 1 0 0,0 0 0 0 0,0 0-1 0 0,1 0 1 0 0,0 1-1 0 0,1 0 1 0 0,0 1 0 0 0,-4 9 39 0 0,3-4 40 0 0,-1 0 1 0 0,2 1-1 0 0,0 0 1 0 0,1 0-1 0 0,1 0 1 0 0,1 0-1 0 0,0 1 0 0 0,1-1 1 0 0,1 1-1 0 0,1-1 1 0 0,0 1-1 0 0,1-1 1 0 0,1 0-1 0 0,0 0 1 0 0,2 0-1 0 0,0 0 1 0 0,1-1-1 0 0,0 1 1 0 0,1-1-1 0 0,1-1 1 0 0,1 0-1 0 0,0 0 1 0 0,11 13-41 0 0,6-2 178 0 0,2-1 1 0 0,1-1 0 0 0,0-1 0 0 0,2-2 0 0 0,1-1-1 0 0,0-1 1 0 0,1-2 0 0 0,1-1 0 0 0,1-2 0 0 0,0-1 0 0 0,1-2-1 0 0,22 4-178 0 0,14 9-689 0 0,-64-19-1672 0 0,-7-2-1584 0 0,-1 0-3403 0 0,0-3-1739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36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24 682 0 0 0,'0'0'436'0'0,"0"0"651"0"0,0 0 395 0 0,0 0 66 0 0,0 0-206 0 0,0 0-318 0 0,0 0-263 0 0,0 0-183 0 0,0 20-70 0 0,6 126 987 0 0,23 134 3050 0 0,-29-272-4449 0 0,0-7-43 0 0,1 0-1 0 0,-1 0 1 0 0,0 0 0 0 0,0 1 0 0 0,1-1-1 0 0,-1 0 1 0 0,0 0 0 0 0,0 0 0 0 0,0 1-1 0 0,0-1 1 0 0,0 0 0 0 0,0 0 0 0 0,-1 1-1 0 0,1-1 1 0 0,0 0 0 0 0,0 0 0 0 0,-1 0-1 0 0,1 1 1 0 0,-1-1 0 0 0,1 0 0 0 0,-1 0-1 0 0,0 0 1 0 0,1 0 0 0 0,-1 0 0 0 0,0 0-1 0 0,0 0 1 0 0,0 0 0 0 0,0-1 0 0 0,0 1 0 0 0,0 0-1 0 0,0 0 1 0 0,0-1 0 0 0,0 1 0 0 0,0 0-1 0 0,0-1 1 0 0,0 1 0 0 0,0-1 0 0 0,0 0-1 0 0,-1 1 1 0 0,1-1 0 0 0,0 0 0 0 0,0 0-1 0 0,-1 0-52 0 0,-1-1 62 0 0,1-1 0 0 0,-1 0 0 0 0,1 0 0 0 0,-1-1-1 0 0,1 1 1 0 0,0 0 0 0 0,0-1 0 0 0,0 0 0 0 0,0 1-1 0 0,1-1 1 0 0,-1 0 0 0 0,1 0 0 0 0,0 0 0 0 0,-1 0-1 0 0,1 0 1 0 0,1 0 0 0 0,-1 0 0 0 0,0 0-1 0 0,1 0 1 0 0,-1-1 0 0 0,1 1 0 0 0,0 0 0 0 0,0 0-1 0 0,1-1 1 0 0,-1 1 0 0 0,0 0 0 0 0,1 0 0 0 0,0-2-62 0 0,-1 0 94 0 0,0-20-36 0 0,1 0 1 0 0,1 0-1 0 0,1 0 0 0 0,1 1 1 0 0,1-1-1 0 0,1 1 1 0 0,1 0-1 0 0,2 0 0 0 0,0 1 1 0 0,1 0-1 0 0,2 1 1 0 0,0 0-1 0 0,1 1 1 0 0,1 0-1 0 0,1 1 0 0 0,1 1 1 0 0,1 0-1 0 0,0 1 1 0 0,2 1-1 0 0,2-1-58 0 0,-18 16-4 0 0,1-2 4 0 0,0 0 0 0 0,1 0 0 0 0,0 0 0 0 0,0 1 0 0 0,0 0 0 0 0,0 0 0 0 0,1 0 0 0 0,-1 0 0 0 0,1 1 0 0 0,-1 0 0 0 0,1 0 0 0 0,0 1 0 0 0,0-1 0 0 0,0 1 0 0 0,5 0 0 0 0,-9 3-1 0 0,-1-1 0 0 0,1 1 1 0 0,-1 0-1 0 0,0 0 0 0 0,1 0 0 0 0,-1 0 1 0 0,0 0-1 0 0,0 0 0 0 0,-1 0 0 0 0,1 0 0 0 0,0 0 1 0 0,-1 0-1 0 0,1 1 0 0 0,-1-1 0 0 0,0 0 0 0 0,1 0 1 0 0,-1 1-1 0 0,0-1 0 0 0,-1 0 0 0 0,1 0 1 0 0,0 1-1 0 0,-1-1 0 0 0,1 0 1 0 0,0 2-3 0 0,-17 92 139 0 0,15-66-2395 0 0,15-30-6859 0 0,-11 0 1821 0 0</inkml:trace>
  <inkml:trace contextRef="#ctx0" brushRef="#br0" timeOffset="414.702">487 347 3737 0 0,'0'0'1349'0'0,"0"0"-423"0"0,0 0-10 0 0,0 0 432 0 0,0 0 454 0 0,0 0 175 0 0,0 0-253 0 0,0 0-432 0 0,0 0-366 0 0,0 0-261 0 0,0 0-114 0 0,0 0-88 0 0,26 1-88 0 0,117 5 161 0 0,-141-6-520 0 0,0 0 0 0 0,0 0 1 0 0,-1 0-1 0 0,1 0 1 0 0,0 0-1 0 0,0 0 0 0 0,-1 0 1 0 0,1 0-1 0 0,0 1 1 0 0,-1-1-1 0 0,1 1 0 0 0,0-1 1 0 0,-1 1-1 0 0,1 0 0 0 0,-1-1 1 0 0,1 1-1 0 0,-1 0 1 0 0,1 0-1 0 0,-1 0 0 0 0,0 0 1 0 0,1 1-1 0 0,-1-1 1 0 0,0 0-1 0 0,0 0 0 0 0,0 1 1 0 0,0-1-1 0 0,0 1 1 0 0,0-1-1 0 0,0 1 0 0 0,0-1 1 0 0,-1 1-1 0 0,1-1 0 0 0,-1 1 1 0 0,1 0-1 0 0,-1 0 1 0 0,1-1-1 0 0,-1 1 0 0 0,0 0 1 0 0,0-1-1 0 0,0 1 1 0 0,0 0-1 0 0,0 0 0 0 0,0-1 1 0 0,-1 1-1 0 0,1 0 0 0 0,-1-1 1 0 0,1 1-1 0 0,-1 0 1 0 0,1-1-1 0 0,-1 1 0 0 0,0-1 1 0 0,0 2-17 0 0,-98 142 631 0 0,98-144-630 0 0,0 0 1 0 0,1 1 0 0 0,-1-1 0 0 0,0 0 0 0 0,1 0 0 0 0,-1 1-1 0 0,1-1 1 0 0,0 0 0 0 0,-1 1 0 0 0,1-1 0 0 0,0 0 0 0 0,0 1 0 0 0,0-1-1 0 0,0 1 1 0 0,0-1 0 0 0,0 0 0 0 0,0 1 0 0 0,0-1 0 0 0,1 1-1 0 0,-1-1 1 0 0,0 0 0 0 0,1 1 0 0 0,-1-1 0 0 0,1 0 0 0 0,0 0-1 0 0,-1 1 1 0 0,1-1 0 0 0,0 0 0 0 0,0 0 0 0 0,0 0 0 0 0,0 0-1 0 0,0 0 1 0 0,0 0 0 0 0,0 0 0 0 0,0 0 0 0 0,0 0 0 0 0,0-1-1 0 0,0 1 1 0 0,1 0 0 0 0,-1-1 0 0 0,0 1 0 0 0,0-1 0 0 0,1 1-1 0 0,-1-1 1 0 0,0 0 0 0 0,1 1 0 0 0,0-1-2 0 0,69 4 294 0 0,-4-18 432 0 0,-15 3-4024 0 0,-19 7-8823 0 0,-30 4 6364 0 0</inkml:trace>
  <inkml:trace contextRef="#ctx0" brushRef="#br0" timeOffset="750.629">741 932 6337 0 0,'0'0'1065'0'0,"0"0"-261"0"0,0 0 240 0 0,0 0 427 0 0,0 0 259 0 0,0 0-39 0 0,0 0-280 0 0,0 0-326 0 0,0 0-243 0 0,0 0-214 0 0,0 0-172 0 0,0 0-85 0 0,35-3-105 0 0,105-10-70 0 0,-55-4 102 0 0,-68 14-396 0 0,43-19-2555 0 0,-58 12-6028 0 0,-2 9 6457 0 0,0-3-3815 0 0</inkml:trace>
  <inkml:trace contextRef="#ctx0" brushRef="#br0" timeOffset="1052.905">865 723 3377 0 0,'0'0'1603'0'0,"0"0"-291"0"0,0 0-73 0 0,0 0 219 0 0,0 0 199 0 0,0 0 45 0 0,-2 33-215 0 0,-6 105-395 0 0,-10 128-322 0 0,28-244-3021 0 0,5-17-5407 0 0,-10-5 1870 0 0</inkml:trace>
  <inkml:trace contextRef="#ctx0" brushRef="#br0" timeOffset="1376.795">1257 572 1912 0 0,'0'0'2410'0'0,"0"0"-783"0"0,0 0-345 0 0,0 0 181 0 0,0 0 271 0 0,0 0 82 0 0,0 0-198 0 0,0 0-338 0 0,0 0-311 0 0,0 0-215 0 0,31-12-129 0 0,95-35-96 0 0,-42 32 609 0 0,-82 15-1119 0 0,0 0-1 0 0,0 0 1 0 0,0 0-1 0 0,0 0 1 0 0,1 1-1 0 0,-1-1 0 0 0,0 1 1 0 0,0-1-1 0 0,0 1 1 0 0,0 0-1 0 0,0 0 1 0 0,0 0-1 0 0,0 0 0 0 0,-1 0 1 0 0,1 0-1 0 0,0 0 1 0 0,0 1-1 0 0,-1-1 1 0 0,1 0-1 0 0,-1 1 1 0 0,1 0-1 0 0,-1-1 0 0 0,0 1 1 0 0,0 0-1 0 0,1 0 1 0 0,-1 0-1 0 0,-1-1 1 0 0,1 1-1 0 0,0 0 0 0 0,0 0 1 0 0,-1 1-1 0 0,1-1 1 0 0,-1 0-1 0 0,1 0 1 0 0,-1 0-1 0 0,0 0 0 0 0,0 0 1 0 0,0 0-1 0 0,0 1 1 0 0,0-1-1 0 0,-1 0 1 0 0,1 0-1 0 0,-1 0 0 0 0,0 1-17 0 0,-34 95 289 0 0,-169 191-53 0 0,202-287-239 0 0,-1 0 0 0 0,1 1 0 0 0,0-1 0 0 0,0 1 0 0 0,0 0 0 0 0,0 0 0 0 0,0 0 0 0 0,0 0 0 0 0,1 0 0 0 0,-1 0 0 0 0,1 0 0 0 0,0 1 0 0 0,0-1 0 0 0,0 0 0 0 0,1 1 0 0 0,-1-1 0 0 0,1 0 0 0 0,0 1 0 0 0,0-1 0 0 0,0 1 0 0 0,0-1 0 0 0,0 1 0 0 0,1-1-1 0 0,0 0 1 0 0,-1 1 0 0 0,1-1 0 0 0,1 0 0 0 0,-1 0 0 0 0,0 1 0 0 0,1-1 0 0 0,-1 0 0 0 0,1 0 0 0 0,0-1 0 0 0,0 1 0 0 0,0 0 0 0 0,3 2 2 0 0,5-1 27 0 0,0 0 1 0 0,1-1-1 0 0,-1 0 0 0 0,1-1 0 0 0,0 0 0 0 0,0 0 1 0 0,0-1-1 0 0,0-1 0 0 0,0 0 0 0 0,0 0 1 0 0,0-1-1 0 0,0 0 0 0 0,0-1 0 0 0,-1-1-27 0 0,63-23-666 0 0,-51 16-3298 0 0,0-2-5503 0 0,-19 8 2760 0 0</inkml:trace>
  <inkml:trace contextRef="#ctx0" brushRef="#br0" timeOffset="1903.545">1850 829 6777 0 0,'0'0'1334'0'0,"0"0"-331"0"0,0 0-48 0 0,0 0 146 0 0,0 0 57 0 0,0 0-87 0 0,0 0-275 0 0,0 0-309 0 0,0 0-211 0 0,0 0-129 0 0,0 0-69 0 0,0 0-27 0 0,0 0-12 0 0,-19 27-21 0 0,-58 81-31 0 0,56-59-36 0 0,22-41 13 0 0,-2-5 33 0 0,1-1 1 0 0,0 1-1 0 0,0 0 1 0 0,0-1-1 0 0,1 1 1 0 0,-1 0-1 0 0,1-1 1 0 0,-1 1 0 0 0,1-1-1 0 0,0 1 1 0 0,0-1-1 0 0,0 1 1 0 0,0-1-1 0 0,1 1 1 0 0,-1-1-1 0 0,0 0 1 0 0,1 0 0 0 0,0 0-1 0 0,0 0 1 0 0,-1 0-1 0 0,1 0 1 0 0,0 0-1 0 0,1 0 1 0 0,-1-1-1 0 0,0 1 1 0 0,0-1 0 0 0,1 0-1 0 0,-1 1 1 0 0,0-1-1 0 0,1 0 1 0 0,0 0-1 0 0,-1-1 1 0 0,1 1-1 0 0,-1-1 1 0 0,1 1 0 0 0,1-1 2 0 0,5 1 213 0 0,0-1 1 0 0,0 0 0 0 0,0-1 0 0 0,0 0 0 0 0,0-1 0 0 0,0 1 0 0 0,-1-2 0 0 0,1 1 0 0 0,0-1 0 0 0,-1-1 0 0 0,0 1 0 0 0,0-1 0 0 0,0-1 0 0 0,0 0 0 0 0,-1 0-1 0 0,0 0 1 0 0,0-1 0 0 0,0 0 0 0 0,-1 0 0 0 0,3-3-214 0 0,8-10 331 0 0,-1 0 0 0 0,0-1-1 0 0,-2-1 1 0 0,0 0 0 0 0,-1-1-1 0 0,6-18-330 0 0,-5 12-110 0 0,-1-1 0 0 0,-2-1 0 0 0,-1 0-1 0 0,-1-1 1 0 0,-2 0 0 0 0,-1 0 0 0 0,-1 0 0 0 0,0-25 110 0 0,-5 51-34 0 0,0 0 1 0 0,0 0-1 0 0,0 0 1 0 0,-1 0-1 0 0,1 0 1 0 0,-1 0 0 0 0,0 0-1 0 0,-1 0 1 0 0,1 0-1 0 0,-1 1 1 0 0,0-1-1 0 0,0 0 1 0 0,-1 1-1 0 0,1 0 1 0 0,-1-1-1 0 0,0 1 1 0 0,0 0-1 0 0,0 1 1 0 0,-1-1 0 0 0,1 0-1 0 0,-1 1 1 0 0,0 0-1 0 0,0 0 1 0 0,0 0-1 0 0,0 0 1 0 0,-1 1-1 0 0,1 0 1 0 0,-1 0-1 0 0,1 0 1 0 0,-1 0 0 0 0,0 1-1 0 0,0-1 1 0 0,0 1-1 0 0,-1 0 34 0 0,2 4-5 0 0,-1-1-1 0 0,0 0 1 0 0,0 1-1 0 0,1 0 1 0 0,0 0-1 0 0,-1 0 1 0 0,1 1-1 0 0,0-1 1 0 0,1 1 0 0 0,-1 0-1 0 0,1 0 1 0 0,-1 1-1 0 0,1-1 1 0 0,1 0-1 0 0,-1 1 1 0 0,0 0-1 0 0,1 0 1 0 0,0 0-1 0 0,0 0 1 0 0,1 0-1 0 0,-1 4 6 0 0,-3 8 49 0 0,2 1 0 0 0,0-1 0 0 0,1 1 0 0 0,0-1-1 0 0,2 1 1 0 0,0 0 0 0 0,1 0 0 0 0,1-1 0 0 0,0 1 0 0 0,5 15-49 0 0,-1-13 57 0 0,2 0 0 0 0,0 0 0 0 0,1 0 0 0 0,1-1 0 0 0,1-1 0 0 0,1 0 1 0 0,10 12-58 0 0,-15-19 16 0 0,46 44-633 0 0,-39-49-3895 0 0,3-4-4405 0 0,-14-2 2825 0 0</inkml:trace>
  <inkml:trace contextRef="#ctx0" brushRef="#br0" timeOffset="2210.904">2380 774 11266 0 0,'0'0'1661'0'0,"0"0"-525"0"0,0 0-60 0 0,0 0 253 0 0,0 0 127 0 0,0 0-163 0 0,0 0-452 0 0,0 0-391 0 0,0 0-214 0 0,0 0-114 0 0,0 0-33 0 0,0 0-14 0 0,0 0-27 0 0,-2 8-11 0 0,-7 35-496 0 0,9-42-174 0 0,-4-2-13805 0 0,4-2 8853 0 0</inkml:trace>
  <inkml:trace contextRef="#ctx0" brushRef="#br0" timeOffset="2550.574">2569 988 472 0 0,'0'0'1919'0'0,"0"0"-128"0"0,0 0-2 0 0,0 0 34 0 0,0 0-72 0 0,0 0-262 0 0,0 0-320 0 0,0 0-277 0 0,0 0-161 0 0,0 0-31 0 0,0 0 17 0 0,0 0 35 0 0,0 0 6 0 0,4 19-17 0 0,11 60-27 0 0,-11-59-19 0 0,-4-20 4 0 0,0 0-7 0 0,0 0-6 0 0,-3-11-323 0 0,0 0 0 0 0,1 1 0 0 0,1-1-1 0 0,0 0 1 0 0,0 0 0 0 0,1 0 0 0 0,0 0-1 0 0,1 0 1 0 0,1 0 0 0 0,0-3-363 0 0,2-9 13 0 0,1 1-1 0 0,0-1 1 0 0,2 1 0 0 0,1 0 0 0 0,0 0-1 0 0,2 1 1 0 0,0 0 0 0 0,2 0-1 0 0,0 1 1 0 0,1 1 0 0 0,5-4-13 0 0,-16 20-28 0 0,1 0-1 0 0,0 1 1 0 0,0-1-1 0 0,0 1 1 0 0,1 0-1 0 0,-1 0 1 0 0,1 0 0 0 0,-1 1-1 0 0,1-1 1 0 0,-1 1-1 0 0,1-1 1 0 0,0 1-1 0 0,0 1 1 0 0,-1-1-1 0 0,1 0 1 0 0,0 1 0 0 0,0 0-1 0 0,0 0 1 0 0,0 0-1 0 0,0 0 1 0 0,0 1-1 0 0,1-1 29 0 0,-3 3-22 0 0,0-1 0 0 0,1 0-1 0 0,-1 0 1 0 0,-1 1-1 0 0,1-1 1 0 0,0 1-1 0 0,0-1 1 0 0,-1 1 0 0 0,0 0-1 0 0,1 0 1 0 0,-1 0-1 0 0,0 0 1 0 0,0-1-1 0 0,-1 1 1 0 0,1 1 0 0 0,-1-1-1 0 0,1 0 1 0 0,-1 0-1 0 0,0 0 1 0 0,0 0-1 0 0,0 0 1 0 0,-1 1 22 0 0,1-3-73 0 0,0 0-1 0 0,0 1 1 0 0,0-1 0 0 0,0 0 0 0 0,0 0-1 0 0,0 0 1 0 0,0 1 0 0 0,0-1-1 0 0,0 0 1 0 0,1 0 0 0 0,-1 0-1 0 0,1 1 1 0 0,-1-1 0 0 0,1 0 0 0 0,-1 0-1 0 0,1 0 1 0 0,-1 0 0 0 0,1 0-1 0 0,0 0 1 0 0,0 0 0 0 0,0 0 0 0 0,-1 0-1 0 0,1-1 1 0 0,0 1 0 0 0,0 0-1 0 0,0 0 1 0 0,0-1 0 0 0,0 1-1 0 0,0-1 1 0 0,1 1 0 0 0,-1-1 0 0 0,0 1 73 0 0,12 1-4505 0 0,1-2-4820 0 0,-12 0 1871 0 0</inkml:trace>
  <inkml:trace contextRef="#ctx0" brushRef="#br0" timeOffset="2862.004">2549 402 8634 0 0,'0'0'1489'0'0,"0"0"-368"0"0,0 0-12 0 0,0 0 213 0 0,0 0 78 0 0,0 0-170 0 0,0 0-310 0 0,0 0-257 0 0,0 0-175 0 0,0 0-117 0 0,0 0-70 0 0,0 0-65 0 0,0 0-52 0 0,33 5-48 0 0,100 12-41 0 0,-20-13 329 0 0,-108-33 237 0 0,-7 22-647 0 0,0 0-1 0 0,0 0 1 0 0,0 1-1 0 0,-1-1 1 0 0,0 1-1 0 0,0-1 1 0 0,-1 1-1 0 0,0 0 0 0 0,0 0 1 0 0,0 0-1 0 0,-1 1 1 0 0,-1-2-14 0 0,-4-6-16 0 0,-64-77-1178 0 0,57 72-2970 0 0,0 1-3754 0 0,13 13 264 0 0</inkml:trace>
  <inkml:trace contextRef="#ctx0" brushRef="#br0" timeOffset="3701.381">1741 163 0 0 0,'0'0'321'0'0,"0"0"1026"0"0,0 0 395 0 0,0 0 166 0 0,0 0 41 0 0,0 0-118 0 0,0 0-335 0 0,0 0-361 0 0,0 0-257 0 0,0 0-175 0 0,0 0-119 0 0,0 0-50 0 0,0 0-41 0 0,31-6-53 0 0,97-19-31 0 0,-4 12 634 0 0,-45 13-676 0 0,-78 0-313 0 0,-1 0 96 0 0,0 0 140 0 0,-46-33 673 0 0,-10-9-2354 0 0,40 25-1443 0 0,1-1-3422 0 0,8 10-1900 0 0</inkml:trace>
  <inkml:trace contextRef="#ctx0" brushRef="#br0" timeOffset="8547.744">3114 248 0 0 0,'0'0'711'0'0,"0"0"265"0"0,0 0 283 0 0,0 0 200 0 0,0 0-60 0 0,0 0-282 0 0,0 0-320 0 0,0 0-236 0 0,0 0-49 0 0,3 3 31 0 0,20 39 502 0 0,-2 1-1 0 0,-1 1 1 0 0,-3 1-1 0 0,-1 0 1 0 0,-3 1 0 0 0,-1 1-1 0 0,4 43-1044 0 0,0 146 524 0 0,-17-222-579 0 0,0 0 0 0 0,-2-1-1 0 0,1 1 1 0 0,-2 0-1 0 0,1-1 1 0 0,-2 0 0 0 0,0 0-1 0 0,0 0 1 0 0,-1-1 0 0 0,-1 1-1 0 0,0-2 1 0 0,-1 1 0 0 0,0-1-1 0 0,-1 0 1 0 0,0 0-1 0 0,-1-1 1 0 0,0 0 55 0 0,-91 71-3718 0 0,-6-21-5008 0 0,79-48 4941 0 0</inkml:trace>
  <inkml:trace contextRef="#ctx0" brushRef="#br0" timeOffset="13084.913">3749 686 0 0 0,'0'0'1227'0'0,"0"0"393"0"0,0 0 214 0 0,0 0 1 0 0,0 0-157 0 0,0 0-242 0 0,0 0-277 0 0,0 0-193 0 0,0 0-144 0 0,-2-9-95 0 0,-10-26-48 0 0,11 34-599 0 0,-1-1 0 0 0,0 1 1 0 0,1 0-1 0 0,-1 0 0 0 0,0 0 0 0 0,0 0 0 0 0,0 0 1 0 0,0 0-1 0 0,1 0 0 0 0,-1 1 0 0 0,0-1 0 0 0,0 1 1 0 0,-1-1-1 0 0,1 1 0 0 0,0 0 0 0 0,0 0 1 0 0,0-1-1 0 0,0 2 0 0 0,0-1 0 0 0,0 0 0 0 0,0 0 1 0 0,0 1-1 0 0,0-1 0 0 0,0 1 0 0 0,0 0 0 0 0,0-1 1 0 0,0 1-1 0 0,-1 1-80 0 0,-14 7 19 0 0,1 0 0 0 0,1 1 0 0 0,0 1 0 0 0,0 1 0 0 0,1 0 0 0 0,1 0 0 0 0,0 2 0 0 0,-9 11-19 0 0,13-15-17 0 0,0 1 0 0 0,1 0 0 0 0,1 1-1 0 0,0 0 1 0 0,0 0 0 0 0,1 0 0 0 0,0 1 0 0 0,1-1 0 0 0,1 1 0 0 0,0 1 0 0 0,1-1 0 0 0,0 1 0 0 0,1-1-1 0 0,1 1 1 0 0,0 0 0 0 0,1-1 0 0 0,0 5 17 0 0,1-13 12 0 0,0-1-1 0 0,0 0 1 0 0,0 0-1 0 0,1 0 1 0 0,-1 0-1 0 0,1 0 1 0 0,0-1-1 0 0,0 1 1 0 0,1 0-1 0 0,-1-1 1 0 0,1 0-1 0 0,-1 1 1 0 0,1-1-1 0 0,0 0 1 0 0,0 0-1 0 0,1-1 1 0 0,-1 1-1 0 0,0-1 1 0 0,1 1-1 0 0,0-1 1 0 0,-1 0-1 0 0,1 0 1 0 0,0-1-1 0 0,0 1 1 0 0,0-1-1 0 0,0 0 1 0 0,0 0-1 0 0,1 0 1 0 0,-1-1 0 0 0,1 1-12 0 0,4-1 136 0 0,-1 1 1 0 0,1-1 0 0 0,0 0 0 0 0,0-1-1 0 0,0 0 1 0 0,-1-1 0 0 0,1 1 0 0 0,-1-2 0 0 0,1 1-1 0 0,-1-1 1 0 0,0-1 0 0 0,0 1 0 0 0,0-1 0 0 0,2-2-137 0 0,14-12 145 0 0,-1-2 0 0 0,0-1 0 0 0,-2-1 0 0 0,0-1 0 0 0,-1-1 1 0 0,-2 0-1 0 0,0-1 0 0 0,-2-1 0 0 0,-1-1 0 0 0,-1 0 0 0 0,-1-1 1 0 0,-1-1-1 0 0,-2 0 0 0 0,6-25-145 0 0,-11 36-280 0 0,-1-1 0 0 0,0 1 0 0 0,-2-1-1 0 0,0 1 1 0 0,-1-1 0 0 0,0 0 0 0 0,-2 1 0 0 0,0-1 0 0 0,-2 0 0 0 0,0 1 0 0 0,-1 0-1 0 0,0-1 1 0 0,-2 2 0 0 0,0-1 0 0 0,-1 0 0 0 0,-1 1 0 0 0,0 1 0 0 0,-11-16 280 0 0,17 28-47 0 0,0-1 0 0 0,0 2 1 0 0,-1-1-1 0 0,1 0 1 0 0,-1 0-1 0 0,0 1 0 0 0,0-1 1 0 0,0 1-1 0 0,-1 0 1 0 0,1 0-1 0 0,-1 0 0 0 0,0 0 1 0 0,1 1-1 0 0,-1 0 0 0 0,0 0 1 0 0,-1 0-1 0 0,1 0 1 0 0,0 0-1 0 0,0 1 0 0 0,-1 0 1 0 0,1 0-1 0 0,-1 0 1 0 0,1 0-1 0 0,-1 1 0 0 0,0 0 1 0 0,1-1-1 0 0,-1 2 1 0 0,1-1-1 0 0,-1 1 0 0 0,1-1 1 0 0,-1 1-1 0 0,1 1 1 0 0,-1-1-1 0 0,1 0 0 0 0,0 1 1 0 0,0 0-1 0 0,0 0 1 0 0,0 0-1 0 0,-4 3 47 0 0,1 8 104 0 0,-1 1 0 0 0,2 0 0 0 0,-1 0 0 0 0,2 0 0 0 0,0 1 0 0 0,1 0-1 0 0,1 0 1 0 0,0 0 0 0 0,0 0 0 0 0,2 1 0 0 0,0-1 0 0 0,1 0 0 0 0,0 1 0 0 0,2-1 0 0 0,0 2-104 0 0,-2-9 68 0 0,4 24 169 0 0,1-1-1 0 0,2 1 1 0 0,2-1 0 0 0,0-1-1 0 0,2 1 1 0 0,2-2 0 0 0,0 0-1 0 0,2 0 1 0 0,1-1 0 0 0,1-1-1 0 0,2-1 1 0 0,0 0 0 0 0,2-2-1 0 0,1 0 1 0 0,20 17-237 0 0,2-11-950 0 0,-43-59-13703 0 0,-1 22 11556 0 0</inkml:trace>
  <inkml:trace contextRef="#ctx0" brushRef="#br0" timeOffset="13263.602">4482 524 2425 0 0,'0'0'2767'0'0,"0"0"-1270"0"0,0 0-292 0 0,0 0 387 0 0,0 0 371 0 0,0 0 74 0 0,0 0-290 0 0,0 0-487 0 0,0 0-420 0 0,-16 35-281 0 0,-53 113-151 0 0,9-7 826 0 0,-25 61-724 0 0,43-155-2041 0 0,6-28-4845 0 0,26-22-5230 0 0,10-1 11075 0 0</inkml:trace>
  <inkml:trace contextRef="#ctx0" brushRef="#br0" timeOffset="13264.602">4156 546 0 0 0,'0'0'1956'0'0,"0"0"-475"0"0,0 0-232 0 0,0 0 233 0 0,0 0 337 0 0,0 0 169 0 0,0 0-131 0 0,0 0-315 0 0,0 0-312 0 0,0 0-236 0 0,0 0-168 0 0,10 31-97 0 0,31 98-97 0 0,-5-66 222 0 0,-26-54-637 0 0,178 171 1543 0 0,-123-103-2524 0 0,-59-87-12921 0 0,-6 6 7518 0 0</inkml:trace>
  <inkml:trace contextRef="#ctx0" brushRef="#br0" timeOffset="13623.553">5045 719 3937 0 0,'0'0'2908'0'0,"0"0"-1179"0"0,0 0-410 0 0,0 0 186 0 0,0 0 162 0 0,0 0-12 0 0,0 0-204 0 0,0 0-344 0 0,0 0-317 0 0,0 0-243 0 0,0 0-179 0 0,0 0-115 0 0,-12 1-26 0 0,-39 3-28 0 0,-4 32 258 0 0,42-25-468 0 0,0 0-1 0 0,1 0 1 0 0,0 1 0 0 0,1 1-1 0 0,1 0 1 0 0,-1 0 0 0 0,2 1-1 0 0,0 1 1 0 0,1 0 0 0 0,0 0-1 0 0,1 0 1 0 0,1 1 0 0 0,1 0-1 0 0,0 0 1 0 0,1 0 0 0 0,0 1-1 0 0,2-1 1 0 0,-1 8 11 0 0,4-22-6 0 0,1 1 0 0 0,-1 0 0 0 0,0 0-1 0 0,1-1 1 0 0,0 1 0 0 0,-1-1 0 0 0,1 1 0 0 0,0-1 0 0 0,0 0 0 0 0,1 0 0 0 0,-1 0 0 0 0,0 0 0 0 0,1 0-1 0 0,-1 0 1 0 0,1-1 0 0 0,0 1 0 0 0,-1-1 0 0 0,1 0 0 0 0,0 0 0 0 0,0 0 0 0 0,0 0 0 0 0,0 0-1 0 0,0 0 1 0 0,0-1 0 0 0,0 0 0 0 0,0 1 0 0 0,0-1 0 0 0,0 0 0 0 0,0-1 0 0 0,0 1 0 0 0,0 0-1 0 0,0-1 1 0 0,0 0 0 0 0,0 0 0 0 0,0 0 6 0 0,12 1 101 0 0,0-3 10 0 0,0-1-1 0 0,0 0 1 0 0,0-1 0 0 0,-1 0 0 0 0,0-1 0 0 0,0-1 0 0 0,0-1 0 0 0,-1 0 0 0 0,0 0 0 0 0,0-1 0 0 0,-1-1 0 0 0,0 0 0 0 0,-1 0 0 0 0,0-2 0 0 0,1-1-111 0 0,112-143 557 0 0,-110 133-565 0 0,-1-1 1 0 0,-1-1-1 0 0,-1 0 0 0 0,-1-1 1 0 0,-1 0-1 0 0,-1-1 0 0 0,-2 0 1 0 0,0 0-1 0 0,0-21 8 0 0,-3 38-45 0 0,-2-1 1 0 0,1 1-1 0 0,-1-1 0 0 0,-1 1 1 0 0,0-1-1 0 0,0 1 0 0 0,-1-1 1 0 0,-1 1-1 0 0,0-1 0 0 0,0 1 1 0 0,-1 0-1 0 0,0 0 0 0 0,-1 0 1 0 0,0 0-1 0 0,0 1 0 0 0,-1-1 1 0 0,0 1-1 0 0,-1 0 0 0 0,0 1 0 0 0,-1-1 1 0 0,1 1-1 0 0,-9-7 45 0 0,13 14-11 0 0,-1 0-1 0 0,0-1 1 0 0,1 1 0 0 0,-1 0 0 0 0,0 0-1 0 0,0 0 1 0 0,0 1 0 0 0,1-1-1 0 0,-1 1 1 0 0,0-1 0 0 0,0 1-1 0 0,0 0 1 0 0,0 0 0 0 0,0 0-1 0 0,0 1 1 0 0,0-1 0 0 0,0 1-1 0 0,0-1 1 0 0,0 1 0 0 0,1 0-1 0 0,-1 0 1 0 0,0 1 0 0 0,0-1-1 0 0,1 0 1 0 0,-1 1 0 0 0,1 0-1 0 0,-1-1 1 0 0,1 1 0 0 0,0 0-1 0 0,0 0 1 0 0,0 0 0 0 0,0 1-1 0 0,0-1 1 0 0,0 0 0 0 0,1 1-1 0 0,-1 0 12 0 0,-49 98 12 0 0,45-82-7 0 0,1 1 1 0 0,1 0-1 0 0,0 0 0 0 0,2 0 0 0 0,1 1 1 0 0,0-1-1 0 0,1 1 0 0 0,1-1 0 0 0,1 0 1 0 0,1 1-1 0 0,1-1 0 0 0,1 0 0 0 0,0-1 1 0 0,2 1-1 0 0,0-1 0 0 0,1-1 0 0 0,1 1 1 0 0,4 6-6 0 0,54 71-473 0 0,-7-49-2852 0 0,-37-40-1166 0 0,-13-6-1337 0 0,-4-1-725 0 0</inkml:trace>
  <inkml:trace contextRef="#ctx0" brushRef="#br0" timeOffset="14173.565">5462 653 3393 0 0,'0'0'1477'0'0,"0"0"-184"0"0,0 0 191 0 0,0 0 268 0 0,0 0 43 0 0,0 0-209 0 0,0 0-448 0 0,0 0-406 0 0,0 0-259 0 0,0 0-142 0 0,-8 31-32 0 0,-23 97 46 0 0,28-76 234 0 0,6-47-438 0 0,-2-2-71 0 0,1 0-1 0 0,-1 0 1 0 0,1 0 0 0 0,-1 0-1 0 0,1-1 1 0 0,0 1-1 0 0,0-1 1 0 0,0 1 0 0 0,0-1-1 0 0,1 0 1 0 0,-1 0-1 0 0,0 0 1 0 0,1 0 0 0 0,0 0-1 0 0,-1 0 1 0 0,1-1-1 0 0,0 1 1 0 0,0-1 0 0 0,0 0-1 0 0,0 0 1 0 0,0 0-1 0 0,0 0 1 0 0,0 0 0 0 0,1-1-1 0 0,-1 0 1 0 0,0 1-1 0 0,0-1 1 0 0,0 0 0 0 0,1-1-1 0 0,-1 1 1 0 0,0 0-1 0 0,0-1 1 0 0,0 0 0 0 0,0 0-1 0 0,0 0 1 0 0,0 0-1 0 0,0 0 1 0 0,0-1-1 0 0,0 1 1 0 0,0-1 0 0 0,-1 0-1 0 0,1 1 1 0 0,2-3-70 0 0,25-20 96 0 0,0-1 0 0 0,-2-2-1 0 0,0 0 1 0 0,-2-2 0 0 0,5-10-96 0 0,28-28 74 0 0,-37 45-4 0 0,-20 51-633 0 0,-39 120 667 0 0,11-70-111 0 0,1 43-224 0 0,6 0 0 0 0,5 1-1 0 0,3 106 232 0 0,11-228 1 0 0,-18 82-22 0 0,17-80 44 0 0,1-1 0 0 0,-2 1-1 0 0,1-1 1 0 0,0 0-1 0 0,0 0 1 0 0,-1 0 0 0 0,1 1-1 0 0,-1-1 1 0 0,0 0-1 0 0,1-1 1 0 0,-1 1 0 0 0,0 0-1 0 0,0 0 1 0 0,0-1-1 0 0,-1 1 1 0 0,1-1 0 0 0,0 0-1 0 0,0 0 1 0 0,-1 0-1 0 0,1 0 1 0 0,-1 0 0 0 0,1 0-1 0 0,-1-1 1 0 0,1 1-1 0 0,-1-1 1 0 0,1 1 0 0 0,-1-1-1 0 0,0 0 1 0 0,1 0-1 0 0,-1 0 1 0 0,1-1 0 0 0,-2 1-23 0 0,-1-4 53 0 0,0 0 0 0 0,0 0 0 0 0,1 0 0 0 0,-1 0 0 0 0,1-1 0 0 0,0 1 0 0 0,0-1 0 0 0,0-1 0 0 0,1 1 0 0 0,-1 0 0 0 0,1-1 0 0 0,1 1 0 0 0,-1-1 0 0 0,1 0 0 0 0,0 0 0 0 0,0 0 0 0 0,1 0 0 0 0,0 0 0 0 0,0-1 0 0 0,0 1 0 0 0,1 0 1 0 0,0-4-54 0 0,-4-22-204 0 0,1 0 0 0 0,1 0 1 0 0,2 1-1 0 0,2-1 1 0 0,3-20 203 0 0,9-16-3977 0 0,8 0-5027 0 0,-16 48 1858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31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48 2505 0 0,'0'0'3152'0'0,"0"0"-790"0"0,0 0-580 0 0,0 0-319 0 0,0 0-58 0 0,0 0 17 0 0,0 0-128 0 0,0 0-246 0 0,0 0-299 0 0,0 0-298 0 0,0 0-207 0 0,0 0-88 0 0,0 0 16 0 0,-1 8 56 0 0,2 227 1518 0 0,-11 48-1429 0 0,9-188-232 0 0,2-26-1248 0 0,-4-23-2392 0 0,0-35-330 0 0,-1-6-4942 0 0,2-2 5676 0 0</inkml:trace>
  <inkml:trace contextRef="#ctx0" brushRef="#br0" timeOffset="350.534">48 59 0 0 0,'0'0'1152'0'0,"0"0"203"0"0,0 0 266 0 0,0 0 291 0 0,0 0 158 0 0,0 0-78 0 0,37-1-173 0 0,118-7-232 0 0,155-5 3237 0 0,104-23-3106 0 0,-349 35-2669 0 0,-54 11-1591 0 0,-23 13-6465 0 0,12-23 8681 0 0,-4 8-6898 0 0</inkml:trace>
  <inkml:trace contextRef="#ctx0" brushRef="#br0" timeOffset="616.463">0 733 1432 0 0,'0'0'2310'0'0,"0"0"-643"0"0,0 0 48 0 0,0 0 288 0 0,0 0 84 0 0,0 0-152 0 0,0 0-301 0 0,32 4-332 0 0,103 14-247 0 0,-107-15-635 0 0,0-1 0 0 0,0-2 0 0 0,1 0 0 0 0,-1-2 0 0 0,0-1 0 0 0,0-1-420 0 0,24-3 328 0 0,123-23 15 0 0,-69 8-1472 0 0,-71 12-2109 0 0,-2-1-3959 0 0,-17 7-1570 0 0</inkml:trace>
  <inkml:trace contextRef="#ctx0" brushRef="#br0" timeOffset="1014.561">1182 612 9746 0 0,'0'0'724'0'0,"0"0"-438"0"0,0 0 30 0 0,0 0 217 0 0,0 0 91 0 0,0 0 3 0 0,0 0-104 0 0,0 0-168 0 0,0 0-131 0 0,3 34-80 0 0,11 108-36 0 0,-11-39 180 0 0,-21-7 441 0 0,17-95-674 0 0,1-1-1 0 0,-1 1 0 0 0,1 0 1 0 0,-1 0-1 0 0,1 0 1 0 0,-1 0-1 0 0,0 0 0 0 0,1-1 1 0 0,-1 1-1 0 0,0 0 1 0 0,0-1-1 0 0,1 1 0 0 0,-1 0 1 0 0,0-1-1 0 0,0 1 1 0 0,0-1-1 0 0,0 1 0 0 0,0-1 1 0 0,0 0-1 0 0,0 1 1 0 0,0-1-1 0 0,0 0 0 0 0,0 0 1 0 0,0 1-1 0 0,0-1 0 0 0,0 0 1 0 0,0 0-1 0 0,0 0 1 0 0,0-1-1 0 0,0 1 0 0 0,0 0 1 0 0,0 0-1 0 0,0 0 1 0 0,0-1-1 0 0,0 1 0 0 0,0 0 1 0 0,0-1-1 0 0,0 1 1 0 0,0-1-1 0 0,0 1 0 0 0,0-1 1 0 0,0 0-1 0 0,1 1 1 0 0,-1-1-1 0 0,0 0 0 0 0,0 0 1 0 0,1 1-1 0 0,-1-1 1 0 0,1 0-1 0 0,-1 0 0 0 0,1 0 1 0 0,-1 0-1 0 0,1 0 1 0 0,-1 0-1 0 0,1 0 0 0 0,0 0 1 0 0,-1 0-1 0 0,1 0 1 0 0,0 0-1 0 0,0 0 0 0 0,0 0-54 0 0,-2-18 158 0 0,1-1-1 0 0,1 0 1 0 0,1 0-1 0 0,0 1 1 0 0,2-1-1 0 0,0 1 1 0 0,1-1-1 0 0,1 1 1 0 0,1 0-1 0 0,1 1 1 0 0,0 0-1 0 0,1 0 1 0 0,1 0-1 0 0,1 1 1 0 0,1 0-1 0 0,0 1 1 0 0,1 0-1 0 0,0 1 1 0 0,14-12-158 0 0,-5 3 23 0 0,2 0 1 0 0,0 2-1 0 0,2 0 1 0 0,0 2-1 0 0,2 1 0 0 0,0 1 1 0 0,1 1-1 0 0,1 2 1 0 0,0 0-1 0 0,1 2 0 0 0,7-1-23 0 0,40 5-61 0 0,-74 11 61 0 0,0 0 0 0 0,0-1 0 0 0,0 1 0 0 0,0 0 0 0 0,0 1 0 0 0,-1-1 0 0 0,1 0 0 0 0,-1 1 0 0 0,0 0 0 0 0,1-1 0 0 0,-1 1 0 0 0,0 0-1 0 0,-1 0 1 0 0,1 0 0 0 0,-1 0 0 0 0,1 0 0 0 0,-1 1 0 0 0,0-1 0 0 0,0 0 0 0 0,0 1 0 0 0,0-1 0 0 0,-1 0 0 0 0,0 1 0 0 0,1-1 0 0 0,-1 1 0 0 0,0-1 0 0 0,-1 1 0 0 0,1-1 0 0 0,-1 1 0 0 0,1-1 0 0 0,-1 0 0 0 0,0 1 0 0 0,0-1 0 0 0,-1 1 0 0 0,-3 7-6 0 0,-2-1 0 0 0,1 0 0 0 0,-1 0 0 0 0,0 0 0 0 0,-1-1 0 0 0,0 0 1 0 0,-1-1-1 0 0,0 0 0 0 0,0 0 0 0 0,-1-1 0 0 0,1 0 0 0 0,-2-1 0 0 0,1 0 1 0 0,-1 0-1 0 0,0-1 0 0 0,0 0 0 0 0,0-1 0 0 0,-1-1 0 0 0,1 0 0 0 0,-12 2 6 0 0,-45-1-1437 0 0,47-10-1757 0 0,4-6-3905 0 0,11 4-2786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2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0 376 0 0 0,'0'0'1198'0'0,"0"0"353"0"0,0 0-4 0 0,0 0-102 0 0,0 0-75 0 0,0 0-59 0 0,26 3-27 0 0,83 6-10 0 0,68-6 3643 0 0,181-43-2988 0 0,-276 32-4382 0 0,-28 1-7440 0 0,-42 7 4413 0 0</inkml:trace>
  <inkml:trace contextRef="#ctx0" brushRef="#br0" timeOffset="329.034">179 523 336 0 0,'0'0'1060'0'0,"0"0"-208"0"0,0 0 22 0 0,0 0 373 0 0,0 0 425 0 0,0 0 185 0 0,0 0-104 0 0,0 0-232 0 0,0 0-312 0 0,35 5-308 0 0,116 15-245 0 0,-16-22 230 0 0,-91-5-693 0 0,244-32-862 0 0,-166 15-9562 0 0,-108 20 6114 0 0</inkml:trace>
  <inkml:trace contextRef="#ctx0" brushRef="#br0" timeOffset="674.454">460 1 2761 0 0,'0'0'1224'0'0,"0"0"-396"0"0,0 0-369 0 0,0 0 48 0 0,0 0 322 0 0,0 0 270 0 0,0 0 105 0 0,0 0-58 0 0,0 0-174 0 0,0 0-178 0 0,0 0-162 0 0,0 0-123 0 0,0 0-93 0 0,33 32-80 0 0,103 102-50 0 0,-47-72 76 0 0,-69-55-280 0 0,210 96 192 0 0,-227-103-285 0 0,-1 1 0 0 0,1 0-1 0 0,-1 0 1 0 0,0 0 0 0 0,1 0-1 0 0,-1 0 1 0 0,0 0-1 0 0,0 1 1 0 0,0-1 0 0 0,0 1-1 0 0,0-1 1 0 0,0 1 0 0 0,0 0-1 0 0,-1 0 1 0 0,1 0-1 0 0,0 0 1 0 0,-1 0 0 0 0,0 0-1 0 0,1 0 1 0 0,-1 1 0 0 0,0-1-1 0 0,0 0 1 0 0,0 1-1 0 0,-1-1 1 0 0,1 1 0 0 0,0-1-1 0 0,-1 1 1 0 0,0-1 0 0 0,1 1-1 0 0,-1-1 1 0 0,0 1-1 0 0,-1-1 1 0 0,1 1 0 0 0,0 1 11 0 0,-6 5 0 0 0,-1-1 1 0 0,0 0 0 0 0,0 0-1 0 0,0 0 1 0 0,-1-1-1 0 0,0 0 1 0 0,0-1 0 0 0,-1 0-1 0 0,0 0 1 0 0,-7 3-1 0 0,-10 8 14 0 0,-411 240 214 0 0,397-218-970 0 0,26-19-4822 0 0,10-13-2712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3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0 604 3985 0 0,'0'0'1608'0'0,"0"0"-376"0"0,0 0 25 0 0,0 0 422 0 0,0 0 332 0 0,0 0-29 0 0,0 0-339 0 0,0 0-403 0 0,0 0-323 0 0,0 0-207 0 0,0 0-123 0 0,0 0-62 0 0,34 4-29 0 0,106 8-32 0 0,-120-10-276 0 0,0 0 1 0 0,0-2-1 0 0,0 0 0 0 0,0-1 0 0 0,0-1 0 0 0,0-1 0 0 0,1-1-188 0 0,-4 1 69 0 0,170-48-1072 0 0,-172 39-1264 0 0,-13 9-2547 0 0,-2 0-4499 0 0,0 3 4988 0 0</inkml:trace>
  <inkml:trace contextRef="#ctx0" brushRef="#br0" timeOffset="268.62">83 903 6777 0 0,'0'0'2721'0'0,"0"0"-625"0"0,0 0-119 0 0,0 0-169 0 0,0 0-167 0 0,0 0-281 0 0,201 11-312 0 0,-166-15-272 0 0,2-3-264 0 0,-2-1-176 0 0,0 5-191 0 0,-4-5-161 0 0,-2 1-193 0 0,-5 3-447 0 0,-3 1-1136 0 0,-7-1-3817 0 0,-3 0-6778 0 0</inkml:trace>
  <inkml:trace contextRef="#ctx0" brushRef="#br0" timeOffset="6050.464">974 174 2457 0 0,'0'0'1294'0'0,"0"0"-527"0"0,0 0-115 0 0,0 0 286 0 0,0 0 352 0 0,0 0 137 0 0,0 0-210 0 0,0 0-398 0 0,0 0-394 0 0,0 0-258 0 0,0 0-102 0 0,-7 11-25 0 0,-40 88 238 0 0,-51 214 639 0 0,38-170-770 0 0,114-217 3370 0 0,4-13-2833 0 0,99-174 423 0 0,-92 126-811 0 0,-51 104 64 0 0,-14 31-412 0 0,0 27-443 0 0,-16 178 842 0 0,16-198-344 0 0,-1-2 5 0 0,1 0-1 0 0,-1 1 1 0 0,1-1-1 0 0,1 1 1 0 0,-1-1 0 0 0,1 1-1 0 0,0-1 1 0 0,0 0-1 0 0,0 1 1 0 0,1-1-1 0 0,0 0 1 0 0,0 0-1 0 0,0 0 1 0 0,1 0-1 0 0,-1-1 1 0 0,1 1 0 0 0,0-1-1 0 0,1 1 1 0 0,1 1-8 0 0,-3-3 16 0 0,1 0 0 0 0,-1 0 0 0 0,1 0 0 0 0,0 0 0 0 0,0-1 0 0 0,0 1 0 0 0,1-1 0 0 0,-1 0 0 0 0,0 0 0 0 0,1 0 0 0 0,-1 0 0 0 0,1 0 0 0 0,0-1 0 0 0,0 0 0 0 0,-1 0 0 0 0,1 0 0 0 0,0 0 0 0 0,0-1 0 0 0,0 1 0 0 0,0-1 0 0 0,0 0 0 0 0,0 0 0 0 0,0 0 0 0 0,0-1 0 0 0,0 1 0 0 0,0-1 0 0 0,0 0 0 0 0,3-1-16 0 0,13-13 88 0 0,-1-1 1 0 0,0-1-1 0 0,-1 0 0 0 0,-1-1 1 0 0,0-1-1 0 0,10-17-88 0 0,17-18 66 0 0,3-4-52 0 0,69-66 12 0 0,-115 123-26 0 0,0 1 0 0 0,0-1 0 0 0,0 1 0 0 0,0 0-1 0 0,0-1 1 0 0,0 1 0 0 0,0 0 0 0 0,0 0 0 0 0,0 0 0 0 0,0-1 0 0 0,0 1 0 0 0,0 0 0 0 0,0 0 0 0 0,0 1 0 0 0,0-1-1 0 0,0 0 1 0 0,0 0 0 0 0,0 0 0 0 0,0 1 0 0 0,0-1 0 0 0,0 0 0 0 0,0 1 0 0 0,-1-1 0 0 0,1 1 0 0 0,0-1 0 0 0,0 1-1 0 0,0 0 1 0 0,0-1 0 0 0,-1 1 0 0 0,1 0 0 0 0,0-1 0 0 0,-1 1 0 0 0,1 0 0 0 0,0 0 0 0 0,-1 0 0 0 0,1-1 0 0 0,-1 1-1 0 0,1 0 1 0 0,-1 0 0 0 0,0 0 0 0 0,1 0 0 0 0,-1 0 0 0 0,0 0 0 0 0,0 0 0 0 0,0 0 0 0 0,0 0 0 0 0,0 0 0 0 0,0 0-1 0 0,0 0 1 0 0,0 0 0 0 0,0 0 0 0 0,0 0 0 0 0,0 0 0 0 0,0 0 0 0 0,-1 0 0 0 0,1 0 0 0 0,0 0 0 0 0,-1 0 0 0 0,1 0-1 0 0,-1 0 1 0 0,1-1 0 0 0,-1 1 0 0 0,0 0 0 0 0,1 0 0 0 0,-1 0 0 0 0,1 6 47 0 0,-2 7-9 0 0,0 0 0 0 0,2 0 0 0 0,-1 0 0 0 0,2 0-1 0 0,0-1 1 0 0,0 1 0 0 0,1 0 0 0 0,1-1 0 0 0,1 1-1 0 0,0-1 1 0 0,0 0 0 0 0,1 0 0 0 0,1 0 0 0 0,0-1-1 0 0,1 0 1 0 0,0 0 0 0 0,1 0 0 0 0,0-1 0 0 0,1 0-1 0 0,9 9-37 0 0,22 0-326 0 0,-23-16-2253 0 0,-4-3-2902 0 0,2-1-4406 0 0,-14 0 7468 0 0</inkml:trace>
  <inkml:trace contextRef="#ctx0" brushRef="#br0" timeOffset="6446.46">624 822 3001 0 0,'0'0'1001'0'0,"0"0"-17"0"0,0 0 478 0 0,0 0 484 0 0,0 0 184 0 0,0 0-145 0 0,0 0-288 0 0,38 1-274 0 0,121 4-223 0 0,-74-5 30 0 0,0-3 0 0 0,0-5 0 0 0,17-5-1230 0 0,19-2 548 0 0,191-3-93 0 0,-177 17-3756 0 0,-112 3-512 0 0,-2 7-4906 0 0,-16-5 3030 0 0</inkml:trace>
  <inkml:trace contextRef="#ctx0" brushRef="#br0" timeOffset="7040.121">1197 1006 4633 0 0,'0'0'2490'0'0,"0"0"-1173"0"0,0 0-375 0 0,0 0 84 0 0,0 0 274 0 0,0 0 87 0 0,0 0-224 0 0,0 0-364 0 0,0 0-333 0 0,0 0-206 0 0,-21 35-117 0 0,-67 113-50 0 0,44-62 2 0 0,-53 126-111 0 0,82-171-1 0 0,15-40 46 0 0,0-1 68 0 0,0 0 106 0 0,59-75 1707 0 0,172-222-598 0 0,-225 289-1295 0 0,12-17 44 0 0,0 1 0 0 0,2 1 0 0 0,1 0 1 0 0,1 2-1 0 0,1 0 0 0 0,16-10-61 0 0,-39 30-2 0 0,1 0 0 0 0,0 1 0 0 0,0-1 0 0 0,0 1 0 0 0,-1-1 0 0 0,1 1 0 0 0,0-1 0 0 0,0 1 0 0 0,0 0 0 0 0,0-1 0 0 0,0 1 0 0 0,0 0 0 0 0,0 0 0 0 0,0 0 0 0 0,0 0 0 0 0,0-1 0 0 0,0 1 0 0 0,0 1 0 0 0,0-1 0 0 0,-1 0 0 0 0,1 0 0 0 0,0 0 0 0 0,0 0 0 0 0,0 1 0 0 0,0-1 0 0 0,0 0 0 0 0,0 1 0 0 0,0-1 0 0 0,0 1 0 0 0,-1-1 0 0 0,1 1 0 0 0,0-1 0 0 0,0 1 0 0 0,-1 0 0 0 0,1-1 0 0 0,0 1 0 0 0,-1 0 0 0 0,1 0 0 0 0,0-1 0 0 0,-1 1 0 0 0,1 0 0 0 0,-1 0 0 0 0,0 0 0 0 0,1 0 0 0 0,-1 0 0 0 0,0-1 0 0 0,1 2 2 0 0,10 50 7 0 0,-10-42-4 0 0,5 25-23 0 0,1-1-1 0 0,1 1 0 0 0,2-1 1 0 0,1 0-1 0 0,2-1 0 0 0,4 5 21 0 0,-14-33-21 0 0,1 1 1 0 0,-1-1-1 0 0,0 1 0 0 0,-1 0 0 0 0,0 0 1 0 0,0 0-1 0 0,0 1 0 0 0,0-1 0 0 0,-1 0 1 0 0,0 1-1 0 0,-1-1 0 0 0,1 1 0 0 0,-1-1 1 0 0,-1 1-1 0 0,1-1 0 0 0,-2 6 21 0 0,-1-8 31 0 0,-1 0 0 0 0,0 0-1 0 0,-1 0 1 0 0,1 0 0 0 0,0-1-1 0 0,-1 0 1 0 0,0 0 0 0 0,0 0-1 0 0,0 0 1 0 0,0-1 0 0 0,0 0-1 0 0,-1 0 1 0 0,1 0 0 0 0,0-1-1 0 0,-1 0 1 0 0,1 0 0 0 0,-1 0-1 0 0,-4-1-30 0 0,4 1 30 0 0,0 0-1 0 0,0-1 1 0 0,-1 1-1 0 0,1-2 1 0 0,0 1 0 0 0,0-1-1 0 0,0 0 1 0 0,-1 0-1 0 0,1 0 1 0 0,0-1-1 0 0,0 0 1 0 0,1 0-1 0 0,-1-1 1 0 0,0 0-1 0 0,1 0 1 0 0,-1 0-1 0 0,1 0 1 0 0,0-1 0 0 0,0 0-1 0 0,1 0 1 0 0,-1 0-1 0 0,1-1 1 0 0,0 0-1 0 0,0 0 1 0 0,0 0-1 0 0,0 0 1 0 0,1-1-30 0 0,-53-81-1312 0 0,41 56-1666 0 0,4 0-3507 0 0,7 19-3222 0 0</inkml:trace>
  <inkml:trace contextRef="#ctx0" brushRef="#br0" timeOffset="11605.089">2283 807 2617 0 0,'0'0'1755'0'0,"0"0"-524"0"0,0 0-199 0 0,0 0 73 0 0,0 0 124 0 0,0 0-20 0 0,0 0-210 0 0,0 0-272 0 0,0 0-215 0 0,0 0-163 0 0,0 0-119 0 0,-21 4-65 0 0,-66 16-53 0 0,40 11 50 0 0,39-22-159 0 0,0 0 0 0 0,1 0 0 0 0,-1 0 0 0 0,2 1 1 0 0,-1 0-1 0 0,1 0 0 0 0,1 1 0 0 0,0 0 1 0 0,0 0-1 0 0,1 0 0 0 0,1 1 0 0 0,0-1 1 0 0,0 1-1 0 0,1 0 0 0 0,1-1 0 0 0,0 1 0 0 0,1 0 1 0 0,0 0-1 0 0,0 0-3 0 0,2-6 106 0 0,0-1 0 0 0,0 0 0 0 0,1 0 0 0 0,-1 0 0 0 0,1 0 0 0 0,0 0 0 0 0,1 0 0 0 0,-1-1 0 0 0,1 1 0 0 0,0-1 0 0 0,0 0 0 0 0,0 0 0 0 0,1-1 0 0 0,-1 1 0 0 0,1-1 0 0 0,0 0 0 0 0,0 0 0 0 0,0-1 0 0 0,0 1 0 0 0,0-1 0 0 0,1 0 0 0 0,-1 0 0 0 0,1-1 0 0 0,-1 0 0 0 0,1 0 0 0 0,0 0 1 0 0,-1-1-1 0 0,1 1 0 0 0,0-2 0 0 0,0 1 0 0 0,-1 0 0 0 0,1-1 0 0 0,0 0 0 0 0,-1-1 0 0 0,1 1 0 0 0,-1-1 0 0 0,0 0 0 0 0,1 0 0 0 0,-1-1 0 0 0,0 1 0 0 0,0-1 0 0 0,0 0-106 0 0,13-9 239 0 0,-1 0-1 0 0,0-1 1 0 0,0 0 0 0 0,-2-2-1 0 0,1 0 1 0 0,-2-1 0 0 0,0 0 0 0 0,-1-1-1 0 0,-1 0 1 0 0,0-1 0 0 0,-2-1-1 0 0,0 1 1 0 0,-1-2 0 0 0,0 1 0 0 0,-2-1-1 0 0,0-1 1 0 0,-2 1 0 0 0,2-14-239 0 0,-3 17-156 0 0,-2 0 1 0 0,0 0 0 0 0,-1 0-1 0 0,0 0 1 0 0,-1 0 0 0 0,-1-1-1 0 0,-1 1 1 0 0,-1 0-1 0 0,0 0 1 0 0,-1 0 0 0 0,-1 1-1 0 0,0-1 1 0 0,-2 1 0 0 0,1 1-1 0 0,-2-1 1 0 0,0 1 0 0 0,-1 0-1 0 0,-11-13 156 0 0,19 25-31 0 0,0 1 0 0 0,-1 0 0 0 0,0-1 0 0 0,1 1 0 0 0,-1 0 0 0 0,0 0 0 0 0,0 0 0 0 0,0 0-1 0 0,0 0 1 0 0,-1 0 0 0 0,1 1 0 0 0,0-1 0 0 0,-1 1 0 0 0,1-1 0 0 0,-1 1 0 0 0,1 0 0 0 0,-1 0 0 0 0,0 0 0 0 0,1 1 0 0 0,-1-1 0 0 0,0 0-1 0 0,0 1 1 0 0,0 0 0 0 0,1 0 0 0 0,-1 0 0 0 0,0 0 0 0 0,0 0 0 0 0,0 0 0 0 0,0 1 0 0 0,1 0 0 0 0,-1-1 0 0 0,0 1 0 0 0,1 0 0 0 0,-1 0-1 0 0,0 0 1 0 0,1 1 0 0 0,-1-1 0 0 0,1 1 0 0 0,0-1 0 0 0,-1 1 0 0 0,1 0 0 0 0,0 0 0 0 0,-1 1 31 0 0,-3 8-31 0 0,0-1 0 0 0,1 1 0 0 0,0 0 0 0 0,1 0 0 0 0,0 1 0 0 0,1 0-1 0 0,0-1 1 0 0,1 1 0 0 0,0 0 0 0 0,1 0 0 0 0,0 0 0 0 0,1 0 0 0 0,0 0 0 0 0,2 6 31 0 0,3 2 67 0 0,0-1 0 0 0,2 1 0 0 0,0-1 0 0 0,1-1 0 0 0,1 1 1 0 0,0-1-1 0 0,2-1 0 0 0,0 0 0 0 0,1 0 0 0 0,1-1 0 0 0,0-1 0 0 0,1 0 0 0 0,1-1 0 0 0,14 12-67 0 0,-27-24 11 0 0,5 6-10 0 0,1-1 1 0 0,0 1 0 0 0,1-2 0 0 0,0 1-1 0 0,0-1 1 0 0,0 0 0 0 0,0-1 0 0 0,1 0-1 0 0,0 0 1 0 0,9 2-2 0 0,8-7-3001 0 0,-15-10-5491 0 0,-10 6 1341 0 0</inkml:trace>
  <inkml:trace contextRef="#ctx0" brushRef="#br0" timeOffset="11992.22">2626 303 4745 0 0,'0'0'3270'0'0,"0"0"-1412"0"0,0 0-570 0 0,0 0-40 0 0,0 0 105 0 0,0 0 47 0 0,0 0-181 0 0,0 0-322 0 0,0 0-240 0 0,0 0-177 0 0,0 0-127 0 0,0 0-86 0 0,27-11-87 0 0,83-31-50 0 0,-54 32-20 0 0,-55 10-114 0 0,1 0 1 0 0,0 1-1 0 0,0-1 1 0 0,0 1 0 0 0,-1 0-1 0 0,1-1 1 0 0,0 1-1 0 0,-1 0 1 0 0,1 0-1 0 0,0 0 1 0 0,-1 0-1 0 0,1 0 1 0 0,-1 0 0 0 0,0 0-1 0 0,1 1 1 0 0,-1-1-1 0 0,0 0 1 0 0,0 1-1 0 0,0-1 1 0 0,0 1-1 0 0,0 0 1 0 0,0-1 0 0 0,0 1-1 0 0,0 0 1 0 0,-1-1-1 0 0,1 1 1 0 0,-1 0-1 0 0,1 0 1 0 0,-1 0-1 0 0,0-1 1 0 0,1 1 0 0 0,-1 0-1 0 0,0 2 4 0 0,-6 66 59 0 0,-20-11 75 0 0,21-51-120 0 0,0 1 0 0 0,1 0 0 0 0,0 0-1 0 0,1 0 1 0 0,-1 0 0 0 0,2 1 0 0 0,-1-1 0 0 0,1 1-1 0 0,1-1 1 0 0,0 1 0 0 0,0 0 0 0 0,1 0 0 0 0,0 7-14 0 0,3-13 44 0 0,0 0 0 0 0,0 0 1 0 0,0-1-1 0 0,0 0 0 0 0,0 1 1 0 0,1-1-1 0 0,-1 0 1 0 0,1-1-1 0 0,0 1 0 0 0,0-1 1 0 0,0 1-1 0 0,0-1 1 0 0,0 0-1 0 0,1-1 0 0 0,-1 1 1 0 0,1-1-1 0 0,-1 0 1 0 0,1 0-1 0 0,-1 0 0 0 0,1-1 1 0 0,0 1-1 0 0,-1-1 0 0 0,1 0 1 0 0,0-1-1 0 0,-1 1 1 0 0,1-1-1 0 0,-1 0 0 0 0,4-1-44 0 0,8 2 15 0 0,69-12-812 0 0,-58 4-2449 0 0,1-1-4315 0 0,-17 5-1806 0 0</inkml:trace>
  <inkml:trace contextRef="#ctx0" brushRef="#br0" timeOffset="17489.216">3314 96 0 0 0,'0'0'432'0'0,"0"0"476"0"0,0 0 271 0 0,0 0 236 0 0,0 0 97 0 0,0 0-146 0 0,0 0-188 0 0,0 0-194 0 0,0 0-113 0 0,-7-12-3 0 0,-24-38 29 0 0,-12 23 2242 0 0,30 24-2335 0 0,-70 0 1228 0 0,81 3-2021 0 0,0 0-1 0 0,0 0 1 0 0,0 0 0 0 0,0 1-1 0 0,0-1 1 0 0,0 1-1 0 0,0-1 1 0 0,0 1 0 0 0,0 0-1 0 0,0 0 1 0 0,0 0-1 0 0,0 0 1 0 0,1 0 0 0 0,-1 0-1 0 0,0 1 1 0 0,1-1-1 0 0,-1 0 1 0 0,1 1 0 0 0,-1 0-1 0 0,1-1 1 0 0,0 1-1 0 0,-1 0 1 0 0,1-1 0 0 0,0 1-1 0 0,0 0 1 0 0,0 0-1 0 0,1 0 1 0 0,-1 0 0 0 0,0 0-1 0 0,1 0 1 0 0,-1 0 0 0 0,1 0-1 0 0,0 0 1 0 0,0 0-1 0 0,0 0 1 0 0,0 0 0 0 0,0 1-11 0 0,15 77 82 0 0,15-11 218 0 0,-3 1 1 0 0,-3 2-1 0 0,-3 0 0 0 0,3 32-300 0 0,3 5 228 0 0,-6-34 36 0 0,-4 1 0 0 0,-3 1 1 0 0,2 64-265 0 0,-12-64 266 0 0,1-31-113 0 0,-3 0-1 0 0,-2 0 1 0 0,-2 1 0 0 0,-8 44-153 0 0,9-81 17 0 0,0 0-1 0 0,-1 0 1 0 0,0 0-1 0 0,-1 0 1 0 0,0 0-1 0 0,0-1 1 0 0,-1 1 0 0 0,0-1-1 0 0,0 0 1 0 0,-1 0-1 0 0,-1 0 1 0 0,1-1-1 0 0,-1 0 1 0 0,-1 0-1 0 0,0-1 1 0 0,0 1-1 0 0,0-1 1 0 0,-1-1 0 0 0,0 1-1 0 0,0-2 1 0 0,0 1-1 0 0,-1-1 1 0 0,0 0-1 0 0,0-1 1 0 0,-1 0-1 0 0,1 0 1 0 0,-1-1-17 0 0,5-1-25 0 0,0-1-1 0 0,0 0 1 0 0,0 0-1 0 0,0 0 1 0 0,0-1-1 0 0,-1 0 1 0 0,1 0 0 0 0,0 0-1 0 0,0 0 1 0 0,-1-1-1 0 0,1 0 1 0 0,0 0-1 0 0,0 0 1 0 0,0-1 0 0 0,0 0-1 0 0,0 0 1 0 0,0 0-1 0 0,1-1 1 0 0,-1 1 0 0 0,1-1-1 0 0,0 0 1 0 0,-1 0-1 0 0,1-1 1 0 0,0 1-1 0 0,1-1 1 0 0,-1 0 0 0 0,1 0-1 0 0,0 0 1 0 0,0 0-1 0 0,0-1 1 0 0,0 1-1 0 0,0-2 26 0 0,-14-75-3071 0 0,22 27-6462 0 0,0 38 1345 0 0</inkml:trace>
  <inkml:trace contextRef="#ctx0" brushRef="#br0" timeOffset="18112.7">3804 638 320 0 0,'0'0'1267'0'0,"0"0"-89"0"0,0 0 139 0 0,0 0 298 0 0,0 0 220 0 0,0 0 12 0 0,0 0-209 0 0,0 0-328 0 0,0 0-349 0 0,0 0-290 0 0,0 0-182 0 0,0 0-116 0 0,-33 12-83 0 0,-102 43-36 0 0,131-54-231 0 0,0 0 0 0 0,0 0 0 0 0,0 1 1 0 0,0-1-1 0 0,1 1 0 0 0,-1 0 0 0 0,0 0 1 0 0,1 0-1 0 0,-1 1 0 0 0,1-1 0 0 0,0 1 0 0 0,0 0 1 0 0,0 0-1 0 0,0 0 0 0 0,0 0 0 0 0,1 0 1 0 0,-1 1-1 0 0,1-1 0 0 0,-1 4-23 0 0,-4 7 81 0 0,1-5-71 0 0,2 1 0 0 0,0 0 1 0 0,0 0-1 0 0,1 0 0 0 0,0 1 0 0 0,0-1 0 0 0,1 1 0 0 0,1 0 0 0 0,0-1 0 0 0,0 1 0 0 0,1 0 0 0 0,1 0 0 0 0,1 8-10 0 0,-1-14 12 0 0,1 0 0 0 0,0 0 0 0 0,1 0-1 0 0,-1-1 1 0 0,1 1 0 0 0,0-1 0 0 0,0 1 0 0 0,0-1 0 0 0,1 0-1 0 0,-1 0 1 0 0,1-1 0 0 0,0 1 0 0 0,0-1 0 0 0,0 0-1 0 0,1 0 1 0 0,-1 0 0 0 0,1 0 0 0 0,-1-1 0 0 0,1 0 0 0 0,0 0-1 0 0,0 0 1 0 0,0-1 0 0 0,0 1 0 0 0,0-1 0 0 0,1 0 0 0 0,-1-1-1 0 0,0 1 1 0 0,0-1 0 0 0,1 0 0 0 0,0-1-12 0 0,2 2 129 0 0,0-1-1 0 0,0 0 1 0 0,0 0 0 0 0,0-1 0 0 0,0 0 0 0 0,0 0-1 0 0,-1-1 1 0 0,1 0 0 0 0,0-1 0 0 0,-1 0 0 0 0,1 0-1 0 0,-1 0 1 0 0,0-1 0 0 0,5-4-129 0 0,3-3 216 0 0,-1-1 0 0 0,-1 0 0 0 0,0-1-1 0 0,-1 0 1 0 0,0-1 0 0 0,-1-1 0 0 0,-1 0 0 0 0,0 0 0 0 0,-1-1 0 0 0,-1 0 0 0 0,0-1 0 0 0,-1 1-1 0 0,-1-2 1 0 0,-1 1 0 0 0,3-13-216 0 0,15-172-7 0 0,-23 190-107 0 0,-1 0 0 0 0,0 0 0 0 0,0 0-1 0 0,-1 1 1 0 0,-1-1 0 0 0,0 0 0 0 0,0 1-1 0 0,-1-1 1 0 0,-1 1 0 0 0,0 0 0 0 0,0 1 0 0 0,-1-1-1 0 0,-1 1 1 0 0,1 0 0 0 0,-2 1 0 0 0,1 0-1 0 0,-1 0 1 0 0,-1 0 0 0 0,0 1 0 0 0,0 0-1 0 0,0 1 1 0 0,-1 0 0 0 0,0 1 0 0 0,0 0 0 0 0,-1 0-1 0 0,-6-2 115 0 0,12 8-40 0 0,0-1-1 0 0,0 1 0 0 0,0 0 1 0 0,0 1-1 0 0,0-1 0 0 0,-1 1 1 0 0,1 0-1 0 0,0 0 0 0 0,0 1 1 0 0,1 0-1 0 0,-1-1 0 0 0,0 2 1 0 0,0-1-1 0 0,1 0 0 0 0,0 1 0 0 0,-1 0 1 0 0,1 0-1 0 0,0 0 0 0 0,0 1 1 0 0,1-1-1 0 0,-1 1 0 0 0,1 0 1 0 0,-1 0-1 0 0,1 0 0 0 0,0 0 1 0 0,1 1-1 0 0,-1-1 0 0 0,1 1 1 0 0,0 0-1 0 0,0-1 0 0 0,1 1 1 0 0,-1 0-1 0 0,1 0 0 0 0,0 0 1 0 0,0 0-1 0 0,0 5 41 0 0,-3 7 69 0 0,0 0 1 0 0,1 0-1 0 0,1 1 1 0 0,1-1-1 0 0,0 0 1 0 0,2 1-1 0 0,-1-1 1 0 0,2 1-1 0 0,1-1 1 0 0,0 0-1 0 0,1 0 0 0 0,0 0 1 0 0,2-1-1 0 0,0 1 1 0 0,1-1-1 0 0,0 0 1 0 0,1-1-1 0 0,1 0 1 0 0,1 0-1 0 0,0-1 1 0 0,1 0-1 0 0,0-1 1 0 0,1 0-1 0 0,5 3-69 0 0,0 2 3 0 0,0 0 0 0 0,2 0 0 0 0,0-2 0 0 0,1-1 0 0 0,1 0 0 0 0,0-1 0 0 0,1-2 1 0 0,1 0-1 0 0,-1-1 0 0 0,9 1-3 0 0,3-9-1330 0 0,-25-8-1943 0 0,-1-3-3875 0 0,-6 3 228 0 0</inkml:trace>
  <inkml:trace contextRef="#ctx0" brushRef="#br0" timeOffset="18457.596">4360 498 7066 0 0,'0'0'1368'0'0,"0"0"-39"0"0,0 0 265 0 0,0 0 298 0 0,0 0 40 0 0,0 0-271 0 0,0 0-478 0 0,0 0-436 0 0,-10 34-300 0 0,-31 108-199 0 0,-25 28-20 0 0,20-31-3239 0 0,36-121-366 0 0,0-10-6032 0 0,5-8 5511 0 0</inkml:trace>
  <inkml:trace contextRef="#ctx0" brushRef="#br0" timeOffset="18692.054">4017 546 8834 0 0,'0'0'989'0'0,"0"0"-259"0"0,0 0 135 0 0,0 0 297 0 0,0 0 184 0 0,0 0-22 0 0,0 0-181 0 0,0 0-239 0 0,0 0-206 0 0,0 0-158 0 0,31 29-118 0 0,98 91-62 0 0,-41-60 137 0 0,107 32-1099 0 0,-168-85-2137 0 0,-10-6-4505 0 0,-12-1-1985 0 0</inkml:trace>
  <inkml:trace contextRef="#ctx0" brushRef="#br0" timeOffset="19106.169">4807 619 3361 0 0,'0'0'2081'0'0,"0"0"-251"0"0,0 0-44 0 0,0 0 80 0 0,0 0-86 0 0,0 0-293 0 0,0 0-416 0 0,0 0-360 0 0,0 0-242 0 0,0 0-154 0 0,0 0-88 0 0,0 0-43 0 0,0 0-56 0 0,-20 11-32 0 0,-63 36-32 0 0,79-45-66 0 0,0 0-1 0 0,0 0 1 0 0,0 1 0 0 0,1 0 0 0 0,-1-1 0 0 0,1 1 0 0 0,0 1 0 0 0,0-1 0 0 0,0 0-1 0 0,0 1 1 0 0,0-1 0 0 0,1 1 0 0 0,-1 0 0 0 0,1 0 0 0 0,0 0 0 0 0,1 0 0 0 0,-1 0-1 0 0,1 0 1 0 0,-1 1 0 0 0,1-1 0 0 0,1 1 0 0 0,-1 2 2 0 0,-1 3-27 0 0,1-5 12 0 0,0 0 0 0 0,1 0 0 0 0,0-1 0 0 0,0 1 0 0 0,0 0 1 0 0,0 0-1 0 0,1 0 0 0 0,0-1 0 0 0,0 1 0 0 0,0 0 0 0 0,1-1 0 0 0,-1 1 0 0 0,1 0 0 0 0,0-1 0 0 0,0 0 0 0 0,1 0 0 0 0,-1 0 0 0 0,1 0 0 0 0,0 0 0 0 0,0 0 0 0 0,1 0 0 0 0,-1-1 0 0 0,1 0 0 0 0,-1 0 0 0 0,1 0 0 0 0,0 0 0 0 0,0 0 0 0 0,0-1 0 0 0,1 0 0 0 0,-1 0 0 0 0,1 0 0 0 0,-1 0 0 0 0,1-1 0 0 0,-1 1 0 0 0,1-1 0 0 0,0-1 0 0 0,0 1 0 0 0,0-1 0 0 0,4 1 15 0 0,0-1 165 0 0,0 0 1 0 0,1 0-1 0 0,-1-1 0 0 0,0 0 0 0 0,0-1 0 0 0,0 0 1 0 0,1 0-1 0 0,-2-1 0 0 0,1 0 0 0 0,0 0 0 0 0,-1-1 1 0 0,1-1-1 0 0,-1 1 0 0 0,0-1 0 0 0,-1-1 0 0 0,8-5-165 0 0,5-11 270 0 0,-1 0-1 0 0,0-1 0 0 0,-2-1 0 0 0,-1-1 0 0 0,-1-1 0 0 0,-1 0 1 0 0,-1-1-1 0 0,-2 0 0 0 0,0-1 0 0 0,-2 0 0 0 0,-1 0 1 0 0,4-30-270 0 0,-9 49-38 0 0,1-1 1 0 0,-1 1 0 0 0,-1-1 0 0 0,0 0 0 0 0,-1 0 0 0 0,0 0-1 0 0,0 0 1 0 0,-1 0 0 0 0,0 0 0 0 0,-1 0 0 0 0,0 0 0 0 0,0 0-1 0 0,-1 0 1 0 0,-1 1 0 0 0,1-1 0 0 0,-2 0 0 0 0,1 1 0 0 0,-1 0 0 0 0,-1 0-1 0 0,0 0 1 0 0,0 0 0 0 0,0 1 0 0 0,-1 0 0 0 0,-1 0 0 0 0,1 1-1 0 0,-1-1 1 0 0,-1 2 0 0 0,1-1 0 0 0,-1 1 0 0 0,0 0 0 0 0,0 0 0 0 0,-1 1-1 0 0,0 0 1 0 0,0 1 0 0 0,0 0 0 0 0,-4-1 37 0 0,6 4-37 0 0,1 0-1 0 0,-1 1 1 0 0,0-1 0 0 0,1 2-1 0 0,-1-1 1 0 0,1 1 0 0 0,-1 0 0 0 0,1 0-1 0 0,-1 1 1 0 0,1 0 0 0 0,0 0-1 0 0,0 0 1 0 0,0 1 0 0 0,0 0 0 0 0,0 0-1 0 0,0 1 1 0 0,1-1 0 0 0,-1 1-1 0 0,1 0 1 0 0,0 1 0 0 0,1-1-1 0 0,-1 1 1 0 0,1 0 0 0 0,0 0 0 0 0,0 1-1 0 0,-2 2 38 0 0,-2 4-6 0 0,1-1 0 0 0,0 1 0 0 0,1 0 0 0 0,0 1 0 0 0,1 0 0 0 0,1 0 0 0 0,-1 0-1 0 0,2 0 1 0 0,0 1 0 0 0,1-1 0 0 0,0 1 0 0 0,1 8 6 0 0,3-7-28 0 0,2 1 0 0 0,0-1 0 0 0,1 1 0 0 0,0-2 0 0 0,1 1 0 0 0,1 0 0 0 0,0-1 1 0 0,1 0-1 0 0,1-1 0 0 0,0 0 0 0 0,0 0 0 0 0,2-1 0 0 0,-1 0 0 0 0,1-1 0 0 0,1 0 0 0 0,0-1 0 0 0,1 0 0 0 0,0-1 0 0 0,7 4 28 0 0,93 44-2777 0 0,-72-44-1242 0 0,-1-3-3464 0 0,-25-9 2002 0 0</inkml:trace>
  <inkml:trace contextRef="#ctx0" brushRef="#br0" timeOffset="19728.212">5258 490 2537 0 0,'0'0'2580'0'0,"0"0"-1210"0"0,0 0-565 0 0,0 0 34 0 0,0 0 169 0 0,0 0 77 0 0,0 0-152 0 0,0 0-313 0 0,0 0-254 0 0,0 0-168 0 0,0 0-83 0 0,0 0-30 0 0,-6 30-27 0 0,-15 91-22 0 0,20-118-33 0 0,0 0 1 0 0,0 0 0 0 0,0 0-1 0 0,1 0 1 0 0,-1 0-1 0 0,1 0 1 0 0,-1 0 0 0 0,1 0-1 0 0,0 1 1 0 0,1-1-1 0 0,-1 0 1 0 0,0 0 0 0 0,1 0-1 0 0,0 0 1 0 0,-1 0-1 0 0,1 0 1 0 0,1 0 0 0 0,-1 0-1 0 0,0-1 1 0 0,1 1-1 0 0,-1 0 1 0 0,1 0-4 0 0,5 6 31 0 0,-4-5 72 0 0,0 0 1 0 0,1 0-1 0 0,-1 0 0 0 0,1-1 0 0 0,0 1 0 0 0,1-1 0 0 0,-1 0 0 0 0,1 0 0 0 0,-1 0 0 0 0,1 0 0 0 0,0-1 0 0 0,0 0 0 0 0,0 0 0 0 0,0 0 0 0 0,0-1 0 0 0,0 0 0 0 0,1 0 0 0 0,-1 0 0 0 0,0-1 1 0 0,1 1-1 0 0,-1-1 0 0 0,0 0 0 0 0,1-1 0 0 0,-1 0 0 0 0,0 1 0 0 0,0-2 0 0 0,1 1 0 0 0,-1 0 0 0 0,0-1 0 0 0,0 0 0 0 0,0 0 0 0 0,-1-1 0 0 0,1 0 0 0 0,0 1 0 0 0,-1-1 0 0 0,0-1 0 0 0,1 1 1 0 0,-1-1-1 0 0,-1 1 0 0 0,3-4-103 0 0,14-14 549 0 0,-2-1 1 0 0,0 0-1 0 0,-1-1 0 0 0,-2-1 1 0 0,0-1-1 0 0,-2-1-549 0 0,45-94 1514 0 0,-57 167-1814 0 0,-6 31 112 0 0,4-1 0 0 0,3 1 1 0 0,3-1-1 0 0,11 51 188 0 0,-3-63-209 0 0,2 1-191 0 0,-4-1 0 0 0,-3 1-1 0 0,0 47 401 0 0,-7-102 14 0 0,-1-1 0 0 0,0 0 0 0 0,0 1 0 0 0,-1-1 0 0 0,0 1 0 0 0,-1-1 0 0 0,0 0 0 0 0,-1 0 0 0 0,0 0 0 0 0,-1 0 0 0 0,0-1 0 0 0,0 1 0 0 0,-1-1 0 0 0,0 0-1 0 0,-1 0 1 0 0,0-1 0 0 0,0 0 0 0 0,-1 0 0 0 0,0 0 0 0 0,-2 1-14 0 0,3-4 69 0 0,0 0-1 0 0,-1-1 1 0 0,0 1 0 0 0,0-1-1 0 0,0-1 1 0 0,0 1-1 0 0,-1-1 1 0 0,1-1 0 0 0,-1 1-1 0 0,0-1 1 0 0,0-1-1 0 0,0 1 1 0 0,0-1 0 0 0,0-1-1 0 0,0 0 1 0 0,-8 0-69 0 0,11-3 33 0 0,1 1 0 0 0,-1-1 0 0 0,0 0 0 0 0,1-1 0 0 0,-1 1 0 0 0,1-1 0 0 0,0 0 1 0 0,0 0-1 0 0,1 0 0 0 0,-1 0 0 0 0,1-1 0 0 0,0 0 0 0 0,0 1 0 0 0,0-1 0 0 0,1 0 0 0 0,0 0 0 0 0,0-1 1 0 0,0 1-1 0 0,0 0 0 0 0,1-1 0 0 0,0 1 0 0 0,0-1 0 0 0,1 1 0 0 0,-1-1 0 0 0,1 0 0 0 0,0 1 1 0 0,1-1-1 0 0,0 0-33 0 0,-3-24-122 0 0,3-1 0 0 0,0 0 0 0 0,2 1 0 0 0,1-1 0 0 0,1 1 0 0 0,2 0 0 0 0,1 1 0 0 0,2 0 0 0 0,9-20 122 0 0,-13 36-957 0 0,1 1 0 0 0,0 1 0 0 0,1-1-1 0 0,0 1 1 0 0,0 1 0 0 0,2 0-1 0 0,-1 0 1 0 0,1 0 0 0 0,1 1 957 0 0,0 1-5540 0 0,-3 4-728 0 0</inkml:trace>
  <inkml:trace contextRef="#ctx0" brushRef="#br0" timeOffset="21891.583">5880 825 3569 0 0,'0'0'1483'0'0,"0"0"-498"0"0,0 0-190 0 0,0 0 187 0 0,0 0 307 0 0,0 0 161 0 0,0 0-87 0 0,0 0-247 0 0,0 0-240 0 0,0 0-138 0 0,0 0-41 0 0,18-5 7 0 0,56-15-22 0 0,138-24 2671 0 0,-197 39-3258 0 0,-2 2-35 0 0,-1 0-1 0 0,0-1 0 0 0,0-1 0 0 0,0 0 1 0 0,0-1-1 0 0,-1 0 0 0 0,0-1 0 0 0,0 0 1 0 0,-1 0-1 0 0,1-2-59 0 0,-3-15-2758 0 0,-26 11-10240 0 0,13 13 7984 0 0</inkml:trace>
  <inkml:trace contextRef="#ctx0" brushRef="#br0" timeOffset="22228.165">6097 505 2777 0 0,'0'0'1708'0'0,"0"0"-514"0"0,0 0-270 0 0,0 0 219 0 0,0 0 377 0 0,0 0 220 0 0,0 0-50 0 0,0 0-242 0 0,0 0-314 0 0,0 0-237 0 0,0 0-164 0 0,0 0-108 0 0,-4 31-87 0 0,-16 98-81 0 0,25-44 415 0 0,3-61-681 0 0,0 8-763 0 0,8 43 1396 0 0,-13-50-4451 0 0,-2 1-4095 0 0,-1-19-772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01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153 582 0 0 0,'0'0'771'0'0,"0"0"738"0"0,0 0 417 0 0,0 0 116 0 0,0 0-143 0 0,0 0-324 0 0,0 0-291 0 0,0 0-215 0 0,0 0-143 0 0,5-13-65 0 0,39-89 1986 0 0,68-125 403 0 0,-103 208-3173 0 0,2 0 0 0 0,0 1 0 0 0,1 0 0 0 0,1 1 1 0 0,1 0-1 0 0,12-11-77 0 0,19 16-504 0 0,-27 57 198 0 0,0 101 281 0 0,-18-144 28 0 0,0-1 0 0 0,0 1 1 0 0,0-1-1 0 0,0 1 0 0 0,1-1 1 0 0,-1 0-1 0 0,0 1 0 0 0,1-1 1 0 0,-1 0-1 0 0,1 0 0 0 0,0 1 1 0 0,-1-1-1 0 0,1 0 0 0 0,0 0 0 0 0,0 0 1 0 0,0 0-1 0 0,0 1 0 0 0,0-1 1 0 0,0-1-1 0 0,0 1 0 0 0,0 0 1 0 0,0 0-1 0 0,0 0 0 0 0,0-1 1 0 0,1 1-1 0 0,-1 0 0 0 0,0-1 0 0 0,1 1 1 0 0,-1-1-1 0 0,0 1 0 0 0,1-1 1 0 0,-1 0-1 0 0,0 0 0 0 0,1 0 1 0 0,-1 0-1 0 0,1 0 0 0 0,-1 0 1 0 0,1 0-1 0 0,-1 0 0 0 0,0 0 1 0 0,1-1-1 0 0,-1 1 0 0 0,0 0 0 0 0,1-1 1 0 0,-1 1-1 0 0,0-1 0 0 0,1 0 1 0 0,-1 1-1 0 0,0-1 0 0 0,0 0 1 0 0,0 0-1 0 0,0 0 0 0 0,0 0 1 0 0,1 0-4 0 0,107-150 336 0 0,28-1-339 0 0,-136 151-6 0 0,1 1 0 0 0,-1 0 0 0 0,1-1 0 0 0,0 1-1 0 0,-1 0 1 0 0,1-1 0 0 0,-1 1 0 0 0,1 0 0 0 0,0 0 0 0 0,-1 1 0 0 0,1-1 0 0 0,-1 0 0 0 0,1 0-1 0 0,0 1 1 0 0,-1-1 0 0 0,1 1 0 0 0,-1-1 0 0 0,1 1 0 0 0,-1 0 0 0 0,0-1 0 0 0,1 1 0 0 0,-1 0-1 0 0,0 0 1 0 0,1 0 0 0 0,-1 0 0 0 0,0 0 0 0 0,0 1 0 0 0,0-1 0 0 0,0 0 0 0 0,0 0 0 0 0,0 1-1 0 0,0-1 1 0 0,0 1 0 0 0,-1-1 0 0 0,1 0 0 0 0,0 1 0 0 0,-1 0 0 0 0,1-1 0 0 0,-1 1 0 0 0,0-1-1 0 0,0 1 1 0 0,1 1 9 0 0,11 17 0 0 0,122 188-261 0 0,-122-178-3389 0 0,-10-20-928 0 0,1-1-3739 0 0,-3-5 5407 0 0</inkml:trace>
  <inkml:trace contextRef="#ctx0" brushRef="#br0" timeOffset="381.303">0 688 2401 0 0,'0'0'2031'0'0,"0"0"-290"0"0,0 0-15 0 0,0 0 192 0 0,0 0 125 0 0,34-6-63 0 0,108-19-297 0 0,236-36 3126 0 0,-269 44-4529 0 0,0 4-1 0 0,0 6 0 0 0,27 4-279 0 0,-82 8-547 0 0,-23 8-3511 0 0,-28-2-7891 0 0,-3-7 7333 0 0</inkml:trace>
  <inkml:trace contextRef="#ctx0" brushRef="#br0" timeOffset="1144.332">575 799 3673 0 0,'0'0'1269'0'0,"0"0"-228"0"0,0 0 0 0 0,0 0 189 0 0,0 0 131 0 0,0 0-104 0 0,0 0-312 0 0,0 0-333 0 0,-29 35-266 0 0,-88 110-173 0 0,53-60-49 0 0,-37 48 4 0 0,102-119 668 0 0,21-29 250 0 0,231-227 1480 0 0,-229 218-2465 0 0,22-24 52 0 0,2 3 1 0 0,2 2-1 0 0,29-18-113 0 0,-79 61-4 0 0,1-1 1 0 0,-1 1-1 0 0,1-1 0 0 0,0 1 0 0 0,-1-1 1 0 0,1 1-1 0 0,-1 0 0 0 0,1-1 0 0 0,0 1 1 0 0,0 0-1 0 0,-1 0 0 0 0,1-1 1 0 0,0 1-1 0 0,-1 0 0 0 0,1 0 0 0 0,0 0 1 0 0,0 0-1 0 0,-1 0 0 0 0,1 0 0 0 0,0 0 1 0 0,0 0-1 0 0,0 0 0 0 0,-1 0 0 0 0,1 0 1 0 0,0 1-1 0 0,-1-1 0 0 0,1 0 0 0 0,0 1 1 0 0,-1-1-1 0 0,1 0 0 0 0,0 1 0 0 0,-1-1 1 0 0,1 1-1 0 0,0-1 0 0 0,-1 1 0 0 0,1-1 1 0 0,-1 1-1 0 0,1-1 0 0 0,-1 1 0 0 0,1-1 1 0 0,-1 1-1 0 0,0 0 0 0 0,1-1 1 0 0,-1 1-1 0 0,0 0 0 0 0,1-1 0 0 0,-1 1 1 0 0,0 0-1 0 0,0 0 0 0 0,0-1 0 0 0,1 1 1 0 0,-1 0-1 0 0,0 0 4 0 0,5 51 290 0 0,-4-35-190 0 0,34 175 232 0 0,-4-94-269 0 0,17-9-23 0 0,-48-88 3 0 0,-1 0-1 0 0,1-1 1 0 0,-1 1-1 0 0,1 0 1 0 0,-1 0 0 0 0,1 0-1 0 0,-1-1 1 0 0,0 1 0 0 0,1 0-1 0 0,-1-1 1 0 0,0 1-1 0 0,0-1 1 0 0,1 1 0 0 0,-1-1-1 0 0,0 1 1 0 0,0-1 0 0 0,0 1-1 0 0,0-1 1 0 0,1 0-1 0 0,-1 1 1 0 0,0-1 0 0 0,0 0-1 0 0,0 0 1 0 0,0 0-1 0 0,0 0 1 0 0,0 0 0 0 0,0 0-1 0 0,0 0 1 0 0,0 0 0 0 0,0 0-1 0 0,0 0 1 0 0,0 0-1 0 0,1-1 1 0 0,-1 1 0 0 0,0 0-1 0 0,0-1 1 0 0,0 1 0 0 0,0-1-1 0 0,0 1 1 0 0,1-1-1 0 0,-1 1 1 0 0,0-1 0 0 0,0 1-1 0 0,1-1 1 0 0,-1 0-1 0 0,1 1 1 0 0,-1-1 0 0 0,0 0-43 0 0,-23-14-27 0 0,0 2 0 0 0,-1 1 0 0 0,0 1 0 0 0,-1 1 0 0 0,0 1 0 0 0,0 1-1 0 0,-1 1 1 0 0,0 2 0 0 0,-11-1 27 0 0,14 2-171 0 0,-2-2-538 0 0,-78-14-1321 0 0,71 12-1997 0 0,-1 1-3597 0 0,27 4 1787 0 0</inkml:trace>
  <inkml:trace contextRef="#ctx0" brushRef="#br0" timeOffset="2184.022">1530 247 0 0 0,'0'0'436'0'0,"0"0"696"0"0,0 0 117 0 0,0 0 158 0 0,0 0 272 0 0,0 0 120 0 0,0 0-111 0 0,0 0-278 0 0,0 0-297 0 0,0 0-234 0 0,0 0-123 0 0,0 0-54 0 0,0 0-46 0 0,-12-18-27 0 0,-37-55-57 0 0,5 24 1090 0 0,43 47-1634 0 0,-1 0 1 0 0,1 0-1 0 0,-1-1 0 0 0,1 1 1 0 0,-1 0-1 0 0,0 0 0 0 0,0 1 1 0 0,0-1-1 0 0,0 0 0 0 0,0 1 1 0 0,0-1-1 0 0,0 1 0 0 0,-1 0 1 0 0,1-1-1 0 0,-1 1 0 0 0,1 0 1 0 0,-1 1-1 0 0,1-1 0 0 0,-1 0 1 0 0,1 1-1 0 0,-1-1 0 0 0,0 1 1 0 0,1 0-1 0 0,-1 0 0 0 0,0 0 1 0 0,1 0-1 0 0,-1 0 0 0 0,0 1 1 0 0,1-1-1 0 0,-1 1 0 0 0,1 0 1 0 0,-1 0-1 0 0,1-1 0 0 0,-1 2 1 0 0,1-1-1 0 0,0 0 0 0 0,-1 0 1 0 0,1 1-1 0 0,0-1 0 0 0,0 1 1 0 0,-1 1-29 0 0,-1 6 2 0 0,1 0 1 0 0,0 1-1 0 0,0-1 1 0 0,1 1-1 0 0,0 0 1 0 0,1-1-1 0 0,0 1 1 0 0,0 0-1 0 0,1 0 1 0 0,1 0-1 0 0,-1 0 1 0 0,2-1-1 0 0,-1 1 1 0 0,1 0-1 0 0,1 1-2 0 0,55 148 213 0 0,-12-47-183 0 0,-6-1 11 0 0,28 109 55 0 0,-62-182-77 0 0,9 41 18 0 0,-4 0 0 0 0,-3 1-1 0 0,-4 8-36 0 0,-4-80 28 0 0,0-1 0 0 0,0 0 0 0 0,-1 0-1 0 0,0 0 1 0 0,0 0 0 0 0,-1 0 0 0 0,0 0-1 0 0,0-1 1 0 0,-1 1 0 0 0,1 0 0 0 0,-2-1-1 0 0,1 0 1 0 0,-1 1 0 0 0,0-2 0 0 0,-2 4-28 0 0,2-6 12 0 0,1 0 0 0 0,-1 0 0 0 0,0-1 1 0 0,0 1-1 0 0,-1-1 0 0 0,1 0 0 0 0,0 0 1 0 0,-1 0-1 0 0,1-1 0 0 0,-1 0 0 0 0,1 0 1 0 0,-1 0-1 0 0,0 0 0 0 0,1-1 0 0 0,-1 0 1 0 0,0 1-1 0 0,0-2 0 0 0,1 1 0 0 0,-1-1 0 0 0,0 1 1 0 0,1-1-1 0 0,-1-1 0 0 0,1 1 0 0 0,-1-1 1 0 0,1 1-1 0 0,-1-1 0 0 0,1-1 0 0 0,0 1 1 0 0,0 0-1 0 0,0-1 0 0 0,0 0 0 0 0,1 0 1 0 0,-1-1-13 0 0,-4-3-244 0 0,0-1 1 0 0,1 0 0 0 0,0 0 0 0 0,0-1-1 0 0,1 0 1 0 0,1 0 0 0 0,-1-1 0 0 0,1 1-1 0 0,1-1 1 0 0,-1-2 243 0 0,-5-26-4076 0 0,7-5-4144 0 0,3 29 2651 0 0</inkml:trace>
  <inkml:trace contextRef="#ctx0" brushRef="#br0" timeOffset="2852.641">1791 600 0 0 0,'0'0'1231'0'0,"0"0"-404"0"0,0 0-108 0 0,0 0 226 0 0,0 0 262 0 0,0 0 88 0 0,0 0-127 0 0,0 0-238 0 0,0 0-263 0 0,0 0-189 0 0,0 0-128 0 0,4 32-64 0 0,13 99-16 0 0,-8 70 3695 0 0,-9-200-3484 0 0,0-1 142 0 0,0 0 110 0 0,0 0-10 0 0,-6-23 1035 0 0,2 10-1544 0 0,0-1 1 0 0,1 1-1 0 0,0-1 1 0 0,1 0-1 0 0,0 1 1 0 0,1-1-1 0 0,1 0 0 0 0,1 0 1 0 0,0-6-215 0 0,0-14 170 0 0,-2 15-145 0 0,2 0-1 0 0,0 1 0 0 0,1-1 0 0 0,0 0 0 0 0,2 0 1 0 0,0 1-1 0 0,2 0 0 0 0,-1 0 0 0 0,2 0 0 0 0,1 1 1 0 0,0 0-1 0 0,1 0 0 0 0,1 1 0 0 0,8-11-24 0 0,-16 25-13 0 0,0-1 1 0 0,-1 1-1 0 0,1 0 0 0 0,0-1 0 0 0,0 1 0 0 0,1 0 0 0 0,-1 1 1 0 0,0-1-1 0 0,1 0 0 0 0,-1 1 0 0 0,1-1 0 0 0,-1 1 1 0 0,1 0-1 0 0,0 0 0 0 0,0 0 0 0 0,-1 0 0 0 0,1 0 0 0 0,0 1 1 0 0,0-1-1 0 0,0 1 0 0 0,0 0 0 0 0,0-1 0 0 0,0 2 0 0 0,0-1 1 0 0,0 0-1 0 0,0 0 0 0 0,-1 1 0 0 0,1 0 0 0 0,0-1 1 0 0,0 1-1 0 0,0 1 13 0 0,6 70-2443 0 0,-10-52-1445 0 0,1-6-5438 0 0,0-9 4285 0 0</inkml:trace>
  <inkml:trace contextRef="#ctx0" brushRef="#br0" timeOffset="3223.996">2136 342 2777 0 0,'0'0'2165'0'0,"0"0"-463"0"0,0 0-79 0 0,0 0 255 0 0,0 0 162 0 0,0 0-122 0 0,0 0-452 0 0,0 0-542 0 0,0 0-379 0 0,0 0-183 0 0,0 0-46 0 0,0 0 3 0 0,0 0 22 0 0,15-6-18 0 0,51-19-49 0 0,22 12 504 0 0,-82 61-462 0 0,-28 23-92 0 0,20-68-218 0 0,1-1 0 0 0,0 0-1 0 0,-1 1 1 0 0,1-1 0 0 0,0 1 0 0 0,0 0 0 0 0,1-1-1 0 0,-1 1 1 0 0,0 0 0 0 0,1-1 0 0 0,0 1 0 0 0,0 0-1 0 0,-1 0 1 0 0,2-1 0 0 0,-1 1 0 0 0,0 0 0 0 0,0 0-1 0 0,1-1 1 0 0,0 1 0 0 0,-1 0 0 0 0,1-1 0 0 0,0 1-1 0 0,0-1 1 0 0,1 1 0 0 0,-1-1 0 0 0,0 1 0 0 0,1-1-1 0 0,0 0 1 0 0,-1 0 0 0 0,1 0 0 0 0,0 0 0 0 0,0 0-1 0 0,0 0 1 0 0,0 0 0 0 0,1-1 0 0 0,-1 1 0 0 0,0-1-1 0 0,1 1 1 0 0,-1-1 0 0 0,1 0 0 0 0,-1 0 0 0 0,1 0-1 0 0,0 0-5 0 0,78 4-409 0 0,-49-10-8341 0 0,-27 2-2111 0 0</inkml:trace>
  <inkml:trace contextRef="#ctx0" brushRef="#br0" timeOffset="3732.005">2485 659 5745 0 0,'0'0'2977'0'0,"0"0"-1693"0"0,0 0-502 0 0,0 0 87 0 0,0 0 86 0 0,0 0-27 0 0,0 0-233 0 0,0 0-271 0 0,0 0-196 0 0,0 0-122 0 0,0 0-68 0 0,0 0-23 0 0,0 0 1 0 0,-13 20-17 0 0,-41 61-1 0 0,37-29-44 0 0,19-43 34 0 0,-1-7 28 0 0,-1 0 0 0 0,1 1 1 0 0,0-1-1 0 0,-1 0 1 0 0,1 0-1 0 0,0 0 0 0 0,0 0 1 0 0,1 0-1 0 0,-1 0 1 0 0,0 0-1 0 0,1 0 0 0 0,-1-1 1 0 0,1 1-1 0 0,-1 0 0 0 0,1-1 1 0 0,0 1-1 0 0,0-1 1 0 0,-1 0-1 0 0,1 0 0 0 0,0 0 1 0 0,0 1-1 0 0,1-2 1 0 0,-1 1-1 0 0,0 0 0 0 0,0 0 1 0 0,0-1-1 0 0,0 1 1 0 0,1-1-1 0 0,-1 0 0 0 0,0 0 1 0 0,1 1-1 0 0,-1-2 1 0 0,0 1-17 0 0,76-13 2196 0 0,-53-3-1821 0 0,0-1-1 0 0,0-1 1 0 0,-2-1-1 0 0,0-1 0 0 0,-2-1 1 0 0,0-1-1 0 0,-1 0 1 0 0,-2-2-1 0 0,0 0 0 0 0,-1-2 1 0 0,-2 0-1 0 0,0 0 1 0 0,-2-1-1 0 0,-1-1 0 0 0,8-27-374 0 0,-16 42-16 0 0,1 0-1 0 0,-1 0 1 0 0,-1-1-1 0 0,-1 0 0 0 0,0 1 1 0 0,0-1-1 0 0,-1 0 0 0 0,-1 0 1 0 0,-1 0-1 0 0,0 0 1 0 0,-2-12 16 0 0,2 20-60 0 0,-1-1 0 0 0,1 1 0 0 0,-1 0 0 0 0,0 0 1 0 0,-1 0-1 0 0,0 0 0 0 0,1 1 0 0 0,-2-1 0 0 0,1 1 1 0 0,-1-1-1 0 0,0 1 0 0 0,0 0 0 0 0,0 1 0 0 0,0-1 1 0 0,-1 1-1 0 0,0 0 0 0 0,0 0 0 0 0,0 0 0 0 0,-1 1 0 0 0,1-1 1 0 0,-1 1-1 0 0,1 1 0 0 0,-1-1 0 0 0,0 1 0 0 0,0 0 1 0 0,-4 0 59 0 0,4 1-53 0 0,-1 0 0 0 0,0 0 1 0 0,1 1-1 0 0,-1 0 0 0 0,1 1 0 0 0,-1-1 1 0 0,1 1-1 0 0,-1 0 0 0 0,1 1 1 0 0,-1 0-1 0 0,1 0 0 0 0,0 0 1 0 0,0 1-1 0 0,0-1 0 0 0,0 2 0 0 0,0-1 1 0 0,1 1-1 0 0,0-1 0 0 0,-1 1 1 0 0,1 1-1 0 0,1-1 0 0 0,-1 1 0 0 0,1 0 1 0 0,-1 0-1 0 0,1 0 0 0 0,-1 4 53 0 0,-5 5-7 0 0,1 1 0 0 0,0 0 0 0 0,1 0 0 0 0,1 0-1 0 0,1 1 1 0 0,0 0 0 0 0,1 0 0 0 0,1 1 0 0 0,-2 13 7 0 0,5-15 7 0 0,1 0 0 0 0,1 1 0 0 0,0-1 0 0 0,1 0 1 0 0,0 0-1 0 0,1 0 0 0 0,1 0 0 0 0,1 0 0 0 0,0-1 1 0 0,1 1-1 0 0,0-1 0 0 0,1-1 0 0 0,0 1 0 0 0,2-1 1 0 0,-1-1-1 0 0,2 0 0 0 0,-1 0 0 0 0,2 0 0 0 0,-1-1 1 0 0,2-1-1 0 0,-1 0 0 0 0,1-1 0 0 0,1 0 0 0 0,0 0 0 0 0,0-2 1 0 0,0 1-1 0 0,1-2 0 0 0,0 0 0 0 0,1 0 0 0 0,-1-2 1 0 0,1 0-1 0 0,0 0 0 0 0,14 1-7 0 0,104-9-497 0 0,-53-40-6163 0 0,-45 12-1896 0 0,-25 21 3850 0 0</inkml:trace>
  <inkml:trace contextRef="#ctx0" brushRef="#br0" timeOffset="4022.937">3367 368 2240 0 0,'0'0'2709'0'0,"0"0"-634"0"0,0 0-272 0 0,0 0 156 0 0,0 0 138 0 0,0 0-170 0 0,0 0-402 0 0,0 0-422 0 0,0 0-286 0 0,0 0-189 0 0,-16 34-146 0 0,-54 106-100 0 0,-6-6 195 0 0,65-115-612 0 0,1-1-1 0 0,0 2 0 0 0,1 0 1 0 0,2 0-1 0 0,0 0 0 0 0,0 1 1 0 0,2 0-1 0 0,-1 9 36 0 0,3-10-521 0 0,0 3-1643 0 0,2-7-9454 0 0,1-16 5882 0 0</inkml:trace>
  <inkml:trace contextRef="#ctx0" brushRef="#br0" timeOffset="4605.491">3080 412 14939 0 0,'0'0'968'0'0,"0"0"-478"0"0,0 0-70 0 0,0 0 211 0 0,0 0 158 0 0,0 0 10 0 0,0 0-125 0 0,0 0-165 0 0,0 0-105 0 0,0 0-39 0 0,0 0-11 0 0,0 0-30 0 0,30 33-21 0 0,96 103-34 0 0,-50-72 75 0 0,60 11-1823 0 0,-127-70-26 0 0,-1-2-2147 0 0,-3-2-2928 0 0,-1-1-2786 0 0</inkml:trace>
  <inkml:trace contextRef="#ctx0" brushRef="#br0" timeOffset="5035.029">3800 457 0 0 0,'0'0'423'0'0,"0"0"913"0"0,0 0 219 0 0,0 0 100 0 0,0 0 45 0 0,0 0-66 0 0,0 0-146 0 0,0 0-162 0 0,0 0-168 0 0,-32 6-153 0 0,-99 24-163 0 0,66 1 301 0 0,60-27-1114 0 0,-1 1 1 0 0,1-1 0 0 0,0 1 0 0 0,1 0 0 0 0,0 0 0 0 0,-1 1 0 0 0,2-1 0 0 0,-1 1 0 0 0,0 0 0 0 0,1 0 0 0 0,0 0-1 0 0,1 0 1 0 0,0 1 0 0 0,-1-1 0 0 0,2 1 0 0 0,-1-1 0 0 0,1 1 0 0 0,0 0 0 0 0,1 0 0 0 0,-1-1 0 0 0,1 1-1 0 0,1 0 1 0 0,-1 0 0 0 0,1-1 0 0 0,0 1 0 0 0,1 0 0 0 0,0-1 0 0 0,0 1 0 0 0,0-1 0 0 0,1 0 0 0 0,-1 1-1 0 0,2-1 1 0 0,-1 0 0 0 0,1-1 0 0 0,-1 1 0 0 0,2-1 0 0 0,-1 0 0 0 0,1 1-30 0 0,1-1 128 0 0,0 0 1 0 0,0-1 0 0 0,1 0-1 0 0,-1 0 1 0 0,1 0 0 0 0,0-1-1 0 0,0 0 1 0 0,1 0 0 0 0,-1-1-1 0 0,0 0 1 0 0,1 0-1 0 0,0-1 1 0 0,-1 0 0 0 0,1 0-1 0 0,0-1 1 0 0,-1 0 0 0 0,1 0-1 0 0,0-1 1 0 0,-1 0 0 0 0,1 0-1 0 0,0-1 1 0 0,-1 1-1 0 0,0-2 1 0 0,1 1 0 0 0,-1-1-1 0 0,0-1 1 0 0,0 1 0 0 0,0-1-1 0 0,-1 0 1 0 0,0 0 0 0 0,1-1-1 0 0,-2 0 1 0 0,1 0-1 0 0,0-1 1 0 0,2-3-129 0 0,6-8 11 0 0,0-1 0 0 0,-2-1 0 0 0,0 0-1 0 0,-1-1 1 0 0,0 0 0 0 0,-2 0 0 0 0,-1-1 0 0 0,0-1-1 0 0,-2 1 1 0 0,0-1 0 0 0,-1 0 0 0 0,-2 0 0 0 0,0-1 0 0 0,-1 1-1 0 0,-1-1 1 0 0,-2 0 0 0 0,0 1 0 0 0,-1-1 0 0 0,-1 1-1 0 0,-2 0 1 0 0,0 0 0 0 0,-1 0 0 0 0,-1 1 0 0 0,-1-1 0 0 0,-1 2-1 0 0,0-1 1 0 0,-6-6-11 0 0,-42-47-666 0 0,55 72 631 0 0,0 0 0 0 0,1 0 0 0 0,-1 1 1 0 0,0-1-1 0 0,0 1 0 0 0,0-1 0 0 0,0 1 0 0 0,0 0 0 0 0,0 0 1 0 0,0 0-1 0 0,-1 0 0 0 0,1 0 0 0 0,0 0 0 0 0,-1 0 0 0 0,1 1 0 0 0,0-1 1 0 0,-1 1-1 0 0,1 0 0 0 0,-1 0 0 0 0,1 0 0 0 0,-1 0 0 0 0,1 0 1 0 0,0 0-1 0 0,-1 1 0 0 0,1-1 0 0 0,-1 1 0 0 0,1 0 0 0 0,0 0 1 0 0,0 0-1 0 0,-1 0 0 0 0,1 0 0 0 0,0 0 0 0 0,0 0 0 0 0,0 1 1 0 0,0-1-1 0 0,0 1 35 0 0,-7 9-35 0 0,1 0 0 0 0,1 0 0 0 0,0 0 0 0 0,0 1 0 0 0,1 1-1 0 0,1-1 1 0 0,0 1 0 0 0,0-1 0 0 0,2 1 0 0 0,-1 1 0 0 0,2-1 0 0 0,0 0 0 0 0,0 1 0 0 0,1-1 0 0 0,1 1 0 0 0,0-1 0 0 0,1 1 0 0 0,1-1 0 0 0,0 1 0 0 0,1-1 0 0 0,2 7 35 0 0,-1-4-55 0 0,1-1 1 0 0,0 1 0 0 0,1-1-1 0 0,1 0 1 0 0,0 0-1 0 0,2-1 1 0 0,-1 0 0 0 0,2-1-1 0 0,-1 0 1 0 0,2 0 0 0 0,0-1-1 0 0,0 0 1 0 0,1-1-1 0 0,1 0 1 0 0,0-1 0 0 0,7 4 54 0 0,93 39-7395 0 0,-88-45 2549 0 0,-7-1-582 0 0</inkml:trace>
  <inkml:trace contextRef="#ctx0" brushRef="#br0" timeOffset="5565.988">4201 464 0 0 0,'0'0'1634'0'0,"0"0"211"0"0,0 0 20 0 0,0 0 113 0 0,0 0 35 0 0,0 0-144 0 0,0 0-276 0 0,0 0-350 0 0,0 0-330 0 0,0 0-228 0 0,0 0-169 0 0,0 0-102 0 0,0 0-49 0 0,-17 30-65 0 0,-50 93-29 0 0,66-122-260 0 0,0 0 1 0 0,-1 0 0 0 0,1 0 0 0 0,0 1-1 0 0,0-1 1 0 0,0 0 0 0 0,0 1-1 0 0,0-1 1 0 0,0 1 0 0 0,0-1 0 0 0,1 1-1 0 0,-1-1 1 0 0,0 1 0 0 0,1 0-1 0 0,0-1 1 0 0,-1 1 0 0 0,1 0-1 0 0,0-1 1 0 0,0 1 0 0 0,-1 0 0 0 0,1 0-1 0 0,1-1 1 0 0,-1 1 0 0 0,0 0-1 0 0,0 0 1 0 0,1-1 0 0 0,-1 1 0 0 0,1 0-1 0 0,-1-1 1 0 0,1 1 0 0 0,0-1-1 0 0,0 2-11 0 0,3 1 78 0 0,-3-1 28 0 0,1-1 1 0 0,0 1-1 0 0,0-1 0 0 0,0 1 1 0 0,1-1-1 0 0,-1 0 0 0 0,0 0 1 0 0,1 0-1 0 0,0 0 1 0 0,-1-1-1 0 0,1 1 0 0 0,0-1 1 0 0,0 1-1 0 0,0-1 0 0 0,0 0 1 0 0,0 0-1 0 0,0 0 1 0 0,0-1-1 0 0,0 1 0 0 0,0-1 1 0 0,0 0-1 0 0,1 1 0 0 0,-1-1 1 0 0,0-1-1 0 0,0 1 1 0 0,0 0-1 0 0,0-1 0 0 0,0 0 1 0 0,0 0-1 0 0,0 0 0 0 0,0 0 1 0 0,0 0-1 0 0,0 0 0 0 0,0-1 1 0 0,0 1-1 0 0,-1-1 1 0 0,1 0-1 0 0,-1 0 0 0 0,1 0 1 0 0,-1 0-1 0 0,0 0 0 0 0,1-2-106 0 0,224-254 1181 0 0,-227 257-1191 0 0,1 0 0 0 0,-1-1 1 0 0,1 1-1 0 0,0 0 0 0 0,-1-1 0 0 0,1 1 1 0 0,0 0-1 0 0,0 0 0 0 0,0 0 0 0 0,0 0 1 0 0,0 0-1 0 0,0 0 0 0 0,0 0 1 0 0,0 0-1 0 0,0 0 0 0 0,1 0 0 0 0,-1 0 1 0 0,0 1-1 0 0,0-1 0 0 0,1 0 0 0 0,-1 1 1 0 0,1-1-1 0 0,-1 1 0 0 0,0 0 1 0 0,1 0-1 0 0,-1-1 0 0 0,1 1 0 0 0,-1 0 1 0 0,1 0-1 0 0,-1 0 0 0 0,1 0 0 0 0,-1 0 1 0 0,0 1-1 0 0,1-1 0 0 0,-1 0 1 0 0,1 1-1 0 0,-1-1 0 0 0,0 1 0 0 0,1-1 1 0 0,-1 1-1 0 0,0 0 0 0 0,1 0 0 0 0,-1-1 1 0 0,0 1-1 0 0,0 0 0 0 0,0 0 1 0 0,0 0-1 0 0,0 0 0 0 0,0 0 0 0 0,0 1 1 0 0,0-1-1 0 0,0 0 0 0 0,-1 0 0 0 0,1 1 1 0 0,0-1-1 0 0,-1 0 0 0 0,1 1 1 0 0,-1-1 9 0 0,2 166-58 0 0,-22 115-479 0 0,5-57 67 0 0,14-202 375 0 0,-2-1-1 0 0,0 1 0 0 0,-2 0 1 0 0,0-1-1 0 0,-2 0 0 0 0,0 0 1 0 0,-2 0-1 0 0,-4 8 96 0 0,11-27 23 0 0,1 0 1 0 0,-1 0-1 0 0,0 0 1 0 0,0-1-1 0 0,-1 1 0 0 0,1 0 1 0 0,0-1-1 0 0,-1 0 1 0 0,1 1-1 0 0,-1-1 0 0 0,0 0 1 0 0,0 0-1 0 0,0 0 1 0 0,0-1-1 0 0,0 1 1 0 0,0-1-1 0 0,-1 0 0 0 0,1 0 1 0 0,0 0-1 0 0,-1 0 1 0 0,1 0-1 0 0,0-1 0 0 0,-1 0 1 0 0,1 1-1 0 0,-1-1 1 0 0,1-1-1 0 0,-1 1 0 0 0,1 0 1 0 0,0-1-1 0 0,-1 0 1 0 0,1 1-1 0 0,0-1 1 0 0,-1-1-1 0 0,1 1 0 0 0,0 0 1 0 0,0-1-1 0 0,0 0 1 0 0,0 1-1 0 0,0-1 0 0 0,0-1 1 0 0,1 1-1 0 0,-1 0 1 0 0,-2-3-24 0 0,0-8 4 0 0,0 0-1 0 0,0-1 1 0 0,1 1 0 0 0,1-1 0 0 0,1 0 0 0 0,0 0 0 0 0,0 0 0 0 0,1 0 0 0 0,1-1-1 0 0,1 1 1 0 0,0 0 0 0 0,0 0 0 0 0,2 0 0 0 0,-1 0 0 0 0,2 0 0 0 0,0 1-1 0 0,1-1 1 0 0,0 1 0 0 0,1 0 0 0 0,5-8-4 0 0,0 0-34 0 0,1 2-1 0 0,0-1 1 0 0,2 1-1 0 0,0 1 1 0 0,1 1-1 0 0,1 0 1 0 0,0 1-1 0 0,2 0 1 0 0,-1 2-1 0 0,2 0 1 0 0,0 1-1 0 0,9-4 35 0 0,96-24-6918 0 0,-112 41 662 0 0,-4 0-2450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12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1 873 320 0 0,'0'0'2417'0'0,"0"0"-782"0"0,0 0-462 0 0,0 0 63 0 0,0 0 225 0 0,0 0 111 0 0,0 0-149 0 0,0 0-315 0 0,0 0-254 0 0,0 0-155 0 0,0 0-30 0 0,6 0 13 0 0,250-33 5275 0 0,-124 22-6196 0 0,-127 7-2099 0 0,-5-2-7704 0 0,0 4 6079 0 0,0-1-661 0 0</inkml:trace>
  <inkml:trace contextRef="#ctx0" brushRef="#br0" timeOffset="586.482">185 645 7730 0 0,'0'0'1967'0'0,"0"0"-556"0"0,0 0-238 0 0,0 0 184 0 0,0 0 170 0 0,0 0-70 0 0,0 0-250 0 0,0 0-308 0 0,0 0-254 0 0,0 0-154 0 0,4 34-117 0 0,15 105-90 0 0,5 44 417 0 0,-23-177-1136 0 0,-1 30-1105 0 0,-2-26-2359 0 0,-3-2-3684 0 0,2-4-183 0 0</inkml:trace>
  <inkml:trace contextRef="#ctx0" brushRef="#br0" timeOffset="5338.545">500 442 64 0 0,'0'0'1664'0'0,"0"0"-382"0"0,0 0-179 0 0,0 0 137 0 0,0 0 214 0 0,0 0 98 0 0,0 0-117 0 0,0 0-183 0 0,0 0-162 0 0,0 0-122 0 0,0 0-102 0 0,22-9-57 0 0,73-29-17 0 0,124-18 2690 0 0,-89 49-2860 0 0,-130 7-617 0 0,1 0 0 0 0,0 0 0 0 0,0 0 1 0 0,-1 0-1 0 0,1 0 0 0 0,0 0 0 0 0,-1 0 0 0 0,1 0 1 0 0,0 0-1 0 0,0 0 0 0 0,-1 1 0 0 0,1-1 0 0 0,0 0 1 0 0,-1 0-1 0 0,1 1 0 0 0,0-1 0 0 0,-1 1 0 0 0,1-1 1 0 0,-1 0-1 0 0,1 1 0 0 0,-1-1 0 0 0,1 1 0 0 0,-1-1 1 0 0,1 1-1 0 0,-1 0 0 0 0,1-1 0 0 0,-1 1 0 0 0,0-1 0 0 0,1 1 1 0 0,-1 0-1 0 0,0-1 0 0 0,1 1 0 0 0,-1 0 0 0 0,0-1 1 0 0,0 1-1 0 0,0 0 0 0 0,0 0 0 0 0,0-1 0 0 0,0 1 1 0 0,0 0-1 0 0,0 0 0 0 0,0-1 0 0 0,0 1 0 0 0,0 0 1 0 0,0-1-1 0 0,0 1 0 0 0,0 0 0 0 0,-1-1 0 0 0,1 1 1 0 0,0 0-1 0 0,-1-1 0 0 0,1 1 0 0 0,0 0 0 0 0,-1 0-5 0 0,-20 34 265 0 0,-68 50-62 0 0,55-53-133 0 0,23-23-56 0 0,-1 1-1 0 0,2 1 1 0 0,-1 0-1 0 0,2 0 1 0 0,-1 1 0 0 0,1 0-1 0 0,1 1 1 0 0,-4 9-14 0 0,10-19 4 0 0,0 0 1 0 0,1 1 0 0 0,0-1-1 0 0,0 1 1 0 0,0 0-1 0 0,0-1 1 0 0,1 1-1 0 0,-1 0 1 0 0,1 0 0 0 0,0-1-1 0 0,0 1 1 0 0,0 0-1 0 0,1 0 1 0 0,-1-1 0 0 0,1 1-1 0 0,0 0 1 0 0,0-1-1 0 0,0 1 1 0 0,0 0 0 0 0,1-1-1 0 0,0 0 1 0 0,-1 1-1 0 0,1-1 1 0 0,1 0 0 0 0,-1 0-1 0 0,0 0 1 0 0,1 0-1 0 0,-1 0 1 0 0,1-1-1 0 0,0 1 1 0 0,2 1-5 0 0,3 1-24 0 0,0-1-1 0 0,0 0 1 0 0,0 0-1 0 0,0 0 1 0 0,0-1 0 0 0,1-1-1 0 0,-1 1 1 0 0,1-2-1 0 0,-1 1 1 0 0,1-1-1 0 0,0 0 1 0 0,9-1 24 0 0,-12 0-143 0 0,28-2-1979 0 0,-14-6-2686 0 0,-14 4-420 0 0,0 4-2922 0 0</inkml:trace>
  <inkml:trace contextRef="#ctx0" brushRef="#br0" timeOffset="5946.89">1037 785 960 0 0,'0'0'2502'0'0,"0"0"-485"0"0,0 0-186 0 0,0 0 144 0 0,0 0 125 0 0,0 0-107 0 0,0 0-340 0 0,0 0-349 0 0,0 0-269 0 0,0 0-196 0 0,0 0-125 0 0,0 0-106 0 0,0 0-95 0 0,21-28-59 0 0,67-90-64 0 0,-6 2 716 0 0,-54 71-786 0 0,40-43 11 0 0,-57 143-985 0 0,-11-37 638 0 0,-1-12-5 0 0,0 0 0 0 0,1 0 0 0 0,0 0-1 0 0,0 0 1 0 0,0 0 0 0 0,0 0-1 0 0,1 0 1 0 0,0 0 0 0 0,1 0 0 0 0,-1-1-1 0 0,1 1 1 0 0,0 0 0 0 0,0-1-1 0 0,1 1 1 0 0,0-1 0 0 0,0 0 0 0 0,0 0-1 0 0,1 0 1 0 0,-1 0 0 0 0,1 0 0 0 0,1-1 21 0 0,-3-3 9 0 0,1 0 1 0 0,0 0 0 0 0,0 0-1 0 0,0 0 1 0 0,0-1 0 0 0,0 1-1 0 0,0-1 1 0 0,0 0 0 0 0,0 0-1 0 0,0 0 1 0 0,0-1 0 0 0,0 1-1 0 0,0 0 1 0 0,0-1 0 0 0,0 0-1 0 0,0 0 1 0 0,0 0 0 0 0,0 0-1 0 0,-1-1 1 0 0,1 1 0 0 0,0 0-1 0 0,-1-1 1 0 0,1 0 0 0 0,0-1-10 0 0,126-131 368 0 0,-19 20-283 0 0,-110 146-162 0 0,-17 33 217 0 0,13-53-150 0 0,0 0-1 0 0,1 0 1 0 0,0 1 0 0 0,1-1 0 0 0,0 1 0 0 0,1 0 0 0 0,0-1 0 0 0,1 1 0 0 0,1 0 0 0 0,0-1 0 0 0,1 7 10 0 0,0-14-100 0 0,1 0 0 0 0,-1 0 0 0 0,1-1 1 0 0,0 1-1 0 0,0-1 0 0 0,1 1 0 0 0,0-1 0 0 0,-1 0 0 0 0,1 0 0 0 0,0 0 0 0 0,1-1 1 0 0,-1 0-1 0 0,1 0 0 0 0,-1 0 0 0 0,6 3 100 0 0,9 1-4053 0 0,-1-4-3571 0 0,-11-3-1367 0 0</inkml:trace>
  <inkml:trace contextRef="#ctx0" brushRef="#br0" timeOffset="6331.038">750 906 0 0 0,'0'0'2563'0'0,"0"0"-465"0"0,0 0-204 0 0,0 0 53 0 0,0 0 35 0 0,0 0-161 0 0,32 6-271 0 0,101 20-259 0 0,40-17 1502 0 0,309-42 379 0 0,-259 5-2340 0 0,-140 17-3042 0 0,0 1-5224 0 0,-70 8 1287 0 0,-7 1-5 0 0</inkml:trace>
  <inkml:trace contextRef="#ctx0" brushRef="#br0" timeOffset="6966.444">1125 1182 3977 0 0,'0'0'1009'0'0,"0"0"-204"0"0,0 0 168 0 0,0 0 286 0 0,0 0 175 0 0,0 0-121 0 0,0 0-300 0 0,0 0-307 0 0,0 0-244 0 0,0 0-173 0 0,-15 35-115 0 0,-48 109-82 0 0,16-43-44 0 0,-33 27-56 0 0,105-162 2874 0 0,36-39-1916 0 0,-57 69-896 0 0,100-117 774 0 0,4 5 0 0 0,16-5-828 0 0,-67 82 103 0 0,-56 41-110 0 0,0-1 1 0 0,1 0-1 0 0,-1 1 1 0 0,0-1 0 0 0,0 1-1 0 0,0 0 1 0 0,0-1-1 0 0,0 1 1 0 0,0 0-1 0 0,-1-1 1 0 0,1 1 0 0 0,0 0-1 0 0,-1 0 1 0 0,1 0-1 0 0,-1 0 1 0 0,0 0-1 0 0,0-1 1 0 0,0 1 0 0 0,0 0-1 0 0,0 0 1 0 0,0 0-1 0 0,0 0 1 0 0,0 0-1 0 0,-1 0 1 0 0,1 0 0 0 0,-1 1 6 0 0,1 4 3 0 0,0-5-2 0 0,-1 19-1 0 0,1 1-1 0 0,1 0 1 0 0,1-1-1 0 0,1 0 0 0 0,0 1 1 0 0,2-1-1 0 0,2 3 1 0 0,33 92-323 0 0,-34-80 431 0 0,-8-36-42 0 0,-1 0-1 0 0,1 0 1 0 0,0 0-1 0 0,0 0 1 0 0,-1-1-1 0 0,1 1 0 0 0,0-1 1 0 0,0 1-1 0 0,0-1 1 0 0,0 0-1 0 0,0 0 1 0 0,0 0-1 0 0,0 0 1 0 0,0 0-1 0 0,0-1 0 0 0,0 1 1 0 0,0 0-1 0 0,1-1 1 0 0,-1 1-1 0 0,0-1 1 0 0,1 0-1 0 0,0 0 0 0 0,-1 1 1 0 0,1-1-1 0 0,0 0 1 0 0,-1-1-66 0 0,-12-13 251 0 0,-190-101-275 0 0,145 85-1252 0 0,17 17-5889 0 0,31 14-251 0 0</inkml:trace>
  <inkml:trace contextRef="#ctx0" brushRef="#br0" timeOffset="7852.301">2239 799 0 0 0,'0'0'1226'0'0,"0"0"202"0"0,0 0-25 0 0,0 0 96 0 0,0 0 124 0 0,0 0-53 0 0,0 0-270 0 0,0 0-292 0 0,0 0-253 0 0,0 0-215 0 0,0 0-140 0 0,0 0-141 0 0,0 0-97 0 0,-24 26-44 0 0,-74 81-38 0 0,64-52 22 0 0,32-44-76 0 0,0-7-6 0 0,0 0 0 0 0,1 1 0 0 0,-1-1-1 0 0,1 0 1 0 0,0 0 0 0 0,0 1 0 0 0,0-1 0 0 0,1 1 0 0 0,0-1 0 0 0,0 1 0 0 0,0-1 0 0 0,0 1-1 0 0,0-1 1 0 0,1 0 0 0 0,0 1 0 0 0,0-1 0 0 0,0 0 0 0 0,1 1 0 0 0,-1-1 0 0 0,1 0 0 0 0,0 0-1 0 0,0 0 1 0 0,1 0 0 0 0,-1-1 0 0 0,1 1 0 0 0,0-1 0 0 0,0 1 0 0 0,0-1 0 0 0,0 0 0 0 0,0 0-1 0 0,1 0 1 0 0,-1-1 0 0 0,1 1 0 0 0,0-1 0 0 0,3 2-20 0 0,5-3 231 0 0,1 0 0 0 0,-1-1-1 0 0,1-1 1 0 0,-1 0 0 0 0,1 0 0 0 0,-1-1-1 0 0,1-1 1 0 0,-1 0 0 0 0,0 0 0 0 0,0-2-1 0 0,-1 1 1 0 0,1-1 0 0 0,-1-1 0 0 0,0 0 0 0 0,0-1-1 0 0,-1 0 1 0 0,0-1 0 0 0,0 1 0 0 0,-1-2-1 0 0,0 0 1 0 0,0 0 0 0 0,-1 0 0 0 0,0-1-1 0 0,-1 0 1 0 0,0-1 0 0 0,0 0 0 0 0,2-6-231 0 0,0 3-1 0 0,-1 0 0 0 0,0 0 0 0 0,-1-1 0 0 0,0 0 1 0 0,-1 0-1 0 0,-1-1 0 0 0,0 1 0 0 0,-2-1 0 0 0,1 0 1 0 0,-2-1-1 0 0,0 1 0 0 0,-1 0 0 0 0,-1 0 0 0 0,0-1 1 0 0,-1 1-1 0 0,-1 0 0 0 0,-1-1 0 0 0,0 1 0 0 0,-1 1 0 0 0,0-1 1 0 0,-2 0-1 0 0,1 1 0 0 0,-6-8 1 0 0,9 16-94 0 0,-1 1 1 0 0,0 0-1 0 0,0 0 1 0 0,-1 0-1 0 0,1 0 0 0 0,-1 0 1 0 0,0 1-1 0 0,-1-1 1 0 0,0 1-1 0 0,1 1 0 0 0,-1-1 1 0 0,-1 0-1 0 0,1 1 1 0 0,-1 0-1 0 0,0 1 1 0 0,0-1-1 0 0,0 1 0 0 0,0 0 1 0 0,0 0-1 0 0,-1 1 1 0 0,1 0-1 0 0,-5-1 94 0 0,7 5-36 0 0,-1 1-1 0 0,1-1 1 0 0,0 1 0 0 0,0 0 0 0 0,0 0-1 0 0,0 0 1 0 0,0 1 0 0 0,0-1 0 0 0,1 1-1 0 0,0 0 1 0 0,0 0 0 0 0,0 0 0 0 0,0 0-1 0 0,1 1 1 0 0,-1-1 0 0 0,1 1 0 0 0,0 0-1 0 0,1-1 1 0 0,-1 1 0 0 0,1 0 0 0 0,0 0-1 0 0,0 0 1 0 0,0 0 0 0 0,1 0 0 0 0,0 0-1 0 0,0 0 1 0 0,0 2 36 0 0,-1 4 48 0 0,0 1 1 0 0,1 0-1 0 0,0-1 1 0 0,1 1-1 0 0,1 0 0 0 0,0-1 1 0 0,0 1-1 0 0,1-1 1 0 0,0 0-1 0 0,1 0 0 0 0,0 0 1 0 0,1 0-1 0 0,0-1 1 0 0,1 0-49 0 0,12 14 127 0 0,1-2 0 0 0,1 0 1 0 0,1-1-1 0 0,1-1 1 0 0,1-1-1 0 0,1-1 0 0 0,0-2 1 0 0,1 0-1 0 0,1-1 1 0 0,0-2-1 0 0,12 5-127 0 0,-3-7-252 0 0,-37-29-5565 0 0,-10 4-3602 0 0,9 10 5459 0 0</inkml:trace>
  <inkml:trace contextRef="#ctx0" brushRef="#br0" timeOffset="8268.161">2140 181 0 0 0,'0'0'1300'0'0,"0"0"281"0"0,0 0-18 0 0,0 0-2 0 0,0 0 52 0 0,0 0-9 0 0,0 0-106 0 0,0 0-159 0 0,0 0-185 0 0,0 0-172 0 0,0 0-140 0 0,0 0-93 0 0,0 0-59 0 0,23 4-58 0 0,116 18 372 0 0,4-8 1476 0 0,-158-29-1879 0 0,-121-95-291 0 0,135 108-335 0 0,-3-2-73 0 0,0-1 1 0 0,0 0 0 0 0,1 0-1 0 0,0 0 1 0 0,0 0 0 0 0,0 0-1 0 0,1 0 1 0 0,-1-1 0 0 0,1 1-1 0 0,1-1 1 0 0,-1 0 0 0 0,1 1-1 0 0,0-1 1 0 0,0-2 97 0 0,27-3-8066 0 0,-23 10 4732 0 0,5 1-5381 0 0</inkml:trace>
  <inkml:trace contextRef="#ctx0" brushRef="#br0" timeOffset="8788.289">2782 649 4657 0 0,'0'0'1615'0'0,"0"0"-205"0"0,0 0 194 0 0,0 0 188 0 0,0 0-75 0 0,0 0-352 0 0,0 0-444 0 0,0 0-307 0 0,0 0-142 0 0,0 0-75 0 0,0 0-55 0 0,0 0-52 0 0,-1 4-49 0 0,-7 17 1087 0 0,26-35-415 0 0,1-8-371 0 0,-19 21-336 0 0,0 1 26 0 0,0 0-11 0 0,0 0-30 0 0,-49 33 330 0 0,66-25-1920 0 0,20-18-3525 0 0,-28 6 709 0 0,5 0-6702 0 0</inkml:trace>
  <inkml:trace contextRef="#ctx0" brushRef="#br0" timeOffset="9466.146">3217 225 0 0 0,'0'0'1588'0'0,"0"0"297"0"0,0 0 155 0 0,0 0-55 0 0,0 0-250 0 0,0 0-283 0 0,0 0-221 0 0,0 0-156 0 0,0 0-131 0 0,0 0-20 0 0,0 0-41 0 0,-16-10-60 0 0,-70-42 677 0 0,81 48-1256 0 0,0 1 1 0 0,-1 1-1 0 0,0-1 0 0 0,1 1 0 0 0,-1 0 1 0 0,0 0-1 0 0,0 1 0 0 0,0-1 0 0 0,0 1 1 0 0,-1 1-1 0 0,1-1 0 0 0,0 1 0 0 0,0 0 1 0 0,-5 1-245 0 0,9 1-2 0 0,-1 1 1 0 0,1-1 0 0 0,0 1-1 0 0,0 0 1 0 0,1-1 0 0 0,-1 1 0 0 0,0 0-1 0 0,1 0 1 0 0,0 0 0 0 0,0 0-1 0 0,0 0 1 0 0,0 0 0 0 0,0 1 0 0 0,1-1-1 0 0,-1 0 1 0 0,1 0 0 0 0,0 1-1 0 0,0-1 1 0 0,0 0 0 0 0,0 0 0 0 0,0 1-1 0 0,1-1 1 0 0,0 1 1 0 0,-1 8-1 0 0,41 156 74 0 0,114 360 462 0 0,-144-478-469 0 0,-2 2-1 0 0,-3-1 1 0 0,-2 1 0 0 0,-2 0-1 0 0,-4 40-65 0 0,2-83 8 0 0,-1-1 1 0 0,0 1-1 0 0,0 0 0 0 0,-1 0 1 0 0,0-1-1 0 0,0 1 0 0 0,-1-1 1 0 0,0 0-1 0 0,-1 1 0 0 0,0-1 1 0 0,0-1-1 0 0,-1 1 0 0 0,1-1 0 0 0,-2 0 1 0 0,1 0-1 0 0,-1 0 0 0 0,0-1 1 0 0,0 1-1 0 0,-1-2 0 0 0,0 1 1 0 0,0-1-1 0 0,0 0 0 0 0,-1 0 1 0 0,0-1-1 0 0,0 0 0 0 0,0 0 1 0 0,0-1-1 0 0,0 0 0 0 0,-1-1 0 0 0,0 1-7 0 0,1-3-9 0 0,4 0-11 0 0,0 0 0 0 0,0 1-1 0 0,0-1 1 0 0,0 0-1 0 0,0-1 1 0 0,0 1-1 0 0,0-1 1 0 0,0 0 0 0 0,0 0-1 0 0,0 0 1 0 0,0-1-1 0 0,1 1 1 0 0,-1-1 0 0 0,0 0-1 0 0,1 0 1 0 0,-1 0-1 0 0,1 0 1 0 0,0-1-1 0 0,-1 0 20 0 0,-43-60-2421 0 0,27 15-7892 0 0,16 38 784 0 0</inkml:trace>
  <inkml:trace contextRef="#ctx0" brushRef="#br0" timeOffset="10505.607">3449 689 0 0 0,'0'0'725'0'0,"0"0"552"0"0,0 0 315 0 0,0 0-2 0 0,0 0-137 0 0,0 0-172 0 0,0 0-193 0 0,0 0-137 0 0,0 0-123 0 0,0 0-111 0 0,0 0-114 0 0,10 28-103 0 0,30 86-85 0 0,-4 45 920 0 0,-30-70 28 0 0,-6-89-836 0 0,0 0 140 0 0,0 0 61 0 0,-2-23 1130 0 0,-1-153-285 0 0,8 152-1503 0 0,0-1 0 0 0,2 2 1 0 0,1-1-1 0 0,0 1 0 0 0,13-22-70 0 0,-18 37 11 0 0,1 0 1 0 0,0 0-1 0 0,1 1 1 0 0,0 0-1 0 0,0 0 1 0 0,1 0-1 0 0,-1 0 0 0 0,2 1 1 0 0,-1 0-1 0 0,1 0 1 0 0,0 1-1 0 0,0-1 1 0 0,0 2-1 0 0,5-3-11 0 0,-9 6-20 0 0,0 1-1 0 0,0 0 1 0 0,0 0-1 0 0,0 0 1 0 0,0 1 0 0 0,0-1-1 0 0,0 1 1 0 0,0 0-1 0 0,0 0 1 0 0,-1-1 0 0 0,1 2-1 0 0,0-1 1 0 0,0 0-1 0 0,-1 1 1 0 0,1-1 0 0 0,-1 1-1 0 0,1 0 1 0 0,-1 0-1 0 0,0 0 1 0 0,0 0 0 0 0,0 0-1 0 0,0 0 1 0 0,0 1-1 0 0,0-1 1 0 0,0 0 0 0 0,-1 1-1 0 0,1 0 1 0 0,-1-1-1 0 0,0 1 1 0 0,0 0 0 0 0,0 0-1 0 0,0 0 1 0 0,0 0-1 0 0,0 2 21 0 0,3 5-112 0 0,-2-7-270 0 0,19 34-56 0 0,-11-26-3126 0 0,2 0-4882 0 0,-8-7 500 0 0</inkml:trace>
  <inkml:trace contextRef="#ctx0" brushRef="#br0" timeOffset="11025.785">3454 391 3945 0 0,'0'0'1752'0'0,"0"0"-153"0"0,0 0 132 0 0,0 0 132 0 0,0 0-57 0 0,0 0-268 0 0,0 0-319 0 0,32 0-242 0 0,97 0-191 0 0,76-4 1556 0 0,-219 5-2283 0 0,1-1 1 0 0,-1-1 0 0 0,1 0 0 0 0,-1-1 0 0 0,1-1 0 0 0,0 0 0 0 0,0 0 0 0 0,0-2 0 0 0,0 1 0 0 0,1-2 0 0 0,0 1 0 0 0,0-2 0 0 0,0 0 0 0 0,1 0 0 0 0,0-1 0 0 0,0 0 0 0 0,1-1 0 0 0,0 0-1 0 0,0-1 1 0 0,-5-7-60 0 0,14 14-44 0 0,-1 0 0 0 0,0 0-1 0 0,1 0 1 0 0,0 0 0 0 0,0-1 0 0 0,0 1-1 0 0,0 0 1 0 0,1-1 0 0 0,-1 1-1 0 0,1-1 1 0 0,0 1 0 0 0,-1 0-1 0 0,2-1 1 0 0,-1 1 0 0 0,0-1-1 0 0,1 1 1 0 0,0 0 0 0 0,-1-1-1 0 0,2 0 45 0 0,26-28-4621 0 0,-16 25-1266 0 0,-5 3-3519 0 0</inkml:trace>
  <inkml:trace contextRef="#ctx0" brushRef="#br0" timeOffset="11590.676">4113 711 2737 0 0,'0'0'1788'0'0,"0"0"-198"0"0,0 0 18 0 0,0 0 139 0 0,0 0-32 0 0,0 0-277 0 0,0 0-415 0 0,0 0-362 0 0,0 0-244 0 0,0 0-140 0 0,0 0-71 0 0,0 0-30 0 0,0 0-22 0 0,-16 11-24 0 0,-51 33-39 0 0,63-41-84 0 0,0 0 1 0 0,0 0-1 0 0,1 0 1 0 0,-1 1-1 0 0,1-1 1 0 0,0 1-1 0 0,0 0 1 0 0,0 0-1 0 0,0 0 0 0 0,0 0 1 0 0,1 0-1 0 0,0 0 1 0 0,0 1-1 0 0,0-1 1 0 0,-1 6-8 0 0,-1 2 1 0 0,3-10-10 0 0,0 0 0 0 0,0 1-1 0 0,0-1 1 0 0,0 0-1 0 0,1 1 1 0 0,-1-1-1 0 0,0 1 1 0 0,1-1 0 0 0,0 1-1 0 0,0 0 1 0 0,0-1-1 0 0,0 1 1 0 0,0-1-1 0 0,0 1 1 0 0,1-1 0 0 0,-1 1-1 0 0,1-1 1 0 0,0 1-1 0 0,-1-1 1 0 0,1 1-1 0 0,0-1 1 0 0,1 0 0 0 0,-1 0-1 0 0,0 1 1 0 0,1-1-1 0 0,-1 0 1 0 0,1 0 0 0 0,-1 0-1 0 0,1-1 1 0 0,1 2 9 0 0,2-1 131 0 0,0-2 0 0 0,-1 1 0 0 0,1 0 1 0 0,0-1-1 0 0,0 0 0 0 0,0 0 0 0 0,-1 0 0 0 0,1 0 1 0 0,0-1-1 0 0,0 0 0 0 0,-1 0 0 0 0,1 0 1 0 0,-1-1-1 0 0,1 1 0 0 0,-1-1 0 0 0,1 0 1 0 0,-1-1-1 0 0,0 1 0 0 0,0-1 0 0 0,0 1 0 0 0,0-1 1 0 0,-1-1-1 0 0,1 1 0 0 0,-1 0 0 0 0,1-2-131 0 0,72-100 1785 0 0,-66 86-1679 0 0,-1-2-1 0 0,-1 1 1 0 0,0-1 0 0 0,-2 0 0 0 0,-1-1-1 0 0,0 0 1 0 0,-1 1 0 0 0,-2-1 0 0 0,0-1-1 0 0,-2-15-105 0 0,1 29-17 0 0,0 0-1 0 0,-1 1 0 0 0,-1-1 0 0 0,1 0 0 0 0,-1 0 0 0 0,-1 1 1 0 0,0-1-1 0 0,0 1 0 0 0,0-1 0 0 0,-1 1 0 0 0,0 0 1 0 0,-1 0-1 0 0,0 0 0 0 0,0 0 0 0 0,-1 1 0 0 0,0-1 1 0 0,0 1-1 0 0,-1 1 0 0 0,0-1 0 0 0,-5-4 18 0 0,9 9-24 0 0,0 1 0 0 0,0-1-1 0 0,0 1 1 0 0,0 0 0 0 0,-1 0-1 0 0,1 0 1 0 0,0 0 0 0 0,-1 0-1 0 0,1 0 1 0 0,0 0 0 0 0,-1 1-1 0 0,1 0 1 0 0,-1-1 0 0 0,0 1-1 0 0,1 0 1 0 0,-1 0 0 0 0,1 0-1 0 0,-1 0 1 0 0,1 1 0 0 0,-1-1-1 0 0,1 1 1 0 0,-1-1 0 0 0,1 1-1 0 0,0 0 1 0 0,-1 0 0 0 0,1 0-1 0 0,0 0 1 0 0,0 1 0 0 0,-1-1-1 0 0,1 1 1 0 0,0-1 0 0 0,0 1-1 0 0,1-1 1 0 0,-1 1 0 0 0,0 0 0 0 0,1 0-1 0 0,-1 0 1 0 0,1 0 0 0 0,-1 1 24 0 0,-44 94-232 0 0,42-82 232 0 0,1 1-1 0 0,1 0 1 0 0,1-1-1 0 0,0 1 1 0 0,1 0-1 0 0,0 0 1 0 0,2 0 0 0 0,0 0-1 0 0,0-1 1 0 0,2 1-1 0 0,0-1 1 0 0,1 0-1 0 0,0 0 1 0 0,1 0 0 0 0,1 0-1 0 0,0-1 1 0 0,1 0-1 0 0,0-1 1 0 0,5 6 0 0 0,-6-10-19 0 0,0 1 0 0 0,0-1-1 0 0,0-1 1 0 0,1 1 0 0 0,1-1 0 0 0,-1-1 0 0 0,1 0 0 0 0,0 0 0 0 0,1 0-1 0 0,0-1 1 0 0,0-1 0 0 0,0 0 0 0 0,1 0 0 0 0,0-1 0 0 0,0 0-1 0 0,0-1 1 0 0,0 0 0 0 0,0-1 0 0 0,11 1 19 0 0,14-12-3323 0 0,-16-8-5197 0 0,-14 10 560 0 0</inkml:trace>
  <inkml:trace contextRef="#ctx0" brushRef="#br0" timeOffset="11888.94">4577 575 6857 0 0,'0'0'2081'0'0,"0"0"-221"0"0,0 0 101 0 0,0 0 87 0 0,0 0-166 0 0,0 0-415 0 0,0 0-480 0 0,-23 32-336 0 0,-70 103-213 0 0,12-4 369 0 0,78-123-928 0 0,-1 0 0 0 0,1 0-1 0 0,0 0 1 0 0,0 1 0 0 0,1-1 0 0 0,0 1-1 0 0,1 0 1 0 0,0-1 0 0 0,0 1 0 0 0,1 0-1 0 0,0-1 1 0 0,1 8 121 0 0,3-12-1715 0 0,6-3-7699 0 0,-8-1 6088 0 0,0 0-1803 0 0</inkml:trace>
  <inkml:trace contextRef="#ctx0" brushRef="#br0" timeOffset="12141.136">4319 590 12667 0 0,'0'0'1883'0'0,"0"0"-644"0"0,0 0-224 0 0,0 0-57 0 0,0 0-72 0 0,0 0-157 0 0,0 0-179 0 0,0 0-103 0 0,0 0-75 0 0,0 0-25 0 0,0 0-11 0 0,0 0-32 0 0,0 0-22 0 0,27 21-64 0 0,84 67-69 0 0,42 12-414 0 0,-104-80-2094 0 0,-28-15-2819 0 0,-1-1-5499 0 0,-14-3 6774 0 0</inkml:trace>
  <inkml:trace contextRef="#ctx0" brushRef="#br0" timeOffset="12490.642">4798 674 1256 0 0,'0'0'1922'0'0,"0"0"-128"0"0,0 0 78 0 0,0 0 35 0 0,0 0-181 0 0,0 0-315 0 0,0 0-376 0 0,0 0-335 0 0,0 0-257 0 0,0 0-167 0 0,0 0-122 0 0,0 0-67 0 0,-21 27-42 0 0,-64 81-66 0 0,60-58-87 0 0,25-43 59 0 0,0-5 43 0 0,0 1 1 0 0,-1-1-1 0 0,1 1 1 0 0,0-1 0 0 0,0 1-1 0 0,0-1 1 0 0,1 1-1 0 0,-1-1 1 0 0,0 0-1 0 0,1 1 1 0 0,0-1 0 0 0,0 1-1 0 0,-1-1 1 0 0,1 0-1 0 0,1 0 1 0 0,-1 1-1 0 0,0-1 1 0 0,0 0-1 0 0,1 0 1 0 0,-1 0 0 0 0,1 0-1 0 0,0-1 1 0 0,0 1-1 0 0,0 0 1 0 0,-1-1-1 0 0,1 1 1 0 0,1-1 0 0 0,-1 1-1 0 0,0-1 1 0 0,0 0-1 0 0,0 0 1 0 0,1 0-1 0 0,-1 0 1 0 0,0-1-1 0 0,1 1 1 0 0,-1-1 0 0 0,1 1-1 0 0,-1-1 1 0 0,3 0 5 0 0,3 0 176 0 0,1 0 1 0 0,-1 0-1 0 0,1-1 1 0 0,-1 0 0 0 0,0 0-1 0 0,1-1 1 0 0,-1 0-1 0 0,0-1 1 0 0,0 0 0 0 0,-1 0-1 0 0,1 0 1 0 0,0-1-1 0 0,-1 0 1 0 0,0-1-1 0 0,0 0 1 0 0,0 0 0 0 0,-1 0-1 0 0,0-1 1 0 0,0 0-1 0 0,0 0 1 0 0,-1-1-1 0 0,1 0-176 0 0,11-15 479 0 0,-1 0 0 0 0,-1-2 0 0 0,-1 0 0 0 0,-1 0 0 0 0,-1-1 0 0 0,0-5-479 0 0,5-9 147 0 0,-8 22-171 0 0,-1 0-1 0 0,-1 0 1 0 0,0-1-1 0 0,-2 0 1 0 0,0 0-1 0 0,-1-1 1 0 0,0 1-1 0 0,-2-1 1 0 0,0 0-1 0 0,-1 1 1 0 0,-1-13 24 0 0,-1 26-39 0 0,0 1 1 0 0,0 0-1 0 0,0 0 1 0 0,0-1-1 0 0,0 1 0 0 0,-1 0 1 0 0,0 0-1 0 0,0 1 1 0 0,0-1-1 0 0,0 0 1 0 0,-1 1-1 0 0,0-1 1 0 0,1 1-1 0 0,-1 0 0 0 0,0-1 1 0 0,0 1-1 0 0,-1 1 1 0 0,1-1-1 0 0,-1 1 1 0 0,1-1-1 0 0,-1 1 0 0 0,0 0 1 0 0,0 0-1 0 0,0 0 1 0 0,0 1-1 0 0,0 0 1 0 0,0 0-1 0 0,-1 0 1 0 0,1 0-1 0 0,0 0 0 0 0,0 1 1 0 0,-1 0-1 0 0,1 0 1 0 0,-1 0-1 0 0,1 0 1 0 0,0 1-1 0 0,0-1 0 0 0,-1 1 1 0 0,1 0-1 0 0,0 1 1 0 0,0-1-1 0 0,0 1 1 0 0,0 0-1 0 0,0 0 1 0 0,0 0-1 0 0,1 0 0 0 0,-2 1 39 0 0,-4 4-94 0 0,0-1 0 0 0,1 1 0 0 0,0 1 0 0 0,0-1 0 0 0,0 1 0 0 0,1 1 0 0 0,0 0 0 0 0,1 0 0 0 0,0 0 0 0 0,0 0 0 0 0,1 1 0 0 0,0 0 0 0 0,1 0 0 0 0,0 1 0 0 0,0-1 0 0 0,1 1 0 0 0,1 0 0 0 0,0 0 0 0 0,0 0 0 0 0,1 8 94 0 0,6 37-2663 0 0,10-21-4649 0 0,-6-23 106 0 0</inkml:trace>
  <inkml:trace contextRef="#ctx0" brushRef="#br0" timeOffset="13035.088">5105 608 3793 0 0,'0'0'804'0'0,"0"0"-39"0"0,0 0 301 0 0,0 0 198 0 0,0 0-70 0 0,0 0-285 0 0,0 0-338 0 0,0 0-223 0 0,0 0-112 0 0,0 0-70 0 0,0 0-40 0 0,0 0-4 0 0,-7 31 14 0 0,-22 96 49 0 0,30-81 226 0 0,3-44-290 0 0,-1 1 34 0 0,0-1 0 0 0,1 0 1 0 0,-1 0-1 0 0,1 0 0 0 0,-1-1 0 0 0,1 1 0 0 0,0-1 0 0 0,0 0 0 0 0,0 0 0 0 0,-1 0 0 0 0,1-1 1 0 0,0 1-1 0 0,0-1 0 0 0,0 0 0 0 0,0 0 0 0 0,0 0 0 0 0,0-1 0 0 0,0 1 0 0 0,0-1 1 0 0,0 0-1 0 0,0 0 0 0 0,-1 0 0 0 0,1-1 0 0 0,0 1 0 0 0,-1-1 0 0 0,1 0 0 0 0,0 0-155 0 0,4-3 351 0 0,1 0 0 0 0,-1-1 0 0 0,1 1 0 0 0,-1-2 0 0 0,-1 1 0 0 0,0-1 0 0 0,1 0 0 0 0,-2 0 0 0 0,1-1 0 0 0,1-4-351 0 0,54-87 2889 0 0,-58 185-3256 0 0,-21 254-1651 0 0,16-292 1660 0 0,-2 0 1 0 0,-2-1-1 0 0,-3 0 0 0 0,-1 0 1 0 0,-9 23 357 0 0,16-61 20 0 0,-1 0 0 0 0,0-1 0 0 0,0 1 0 0 0,-1 0 0 0 0,0-1 0 0 0,-1 0 0 0 0,1 0 0 0 0,-2 0 0 0 0,1-1 0 0 0,-1 1 0 0 0,0-1 0 0 0,-1-1 0 0 0,1 1 0 0 0,-1-1 0 0 0,-1 0 0 0 0,1-1 0 0 0,-1 0 0 0 0,0 0 0 0 0,0 0 0 0 0,0-1 0 0 0,-1-1-20 0 0,-61 9 419 0 0,68-11-394 0 0,0-1-1 0 0,0-1 1 0 0,0 1-1 0 0,0 0 1 0 0,0 0 0 0 0,0-1-1 0 0,1 1 1 0 0,-1-1-1 0 0,0 1 1 0 0,0-1 0 0 0,0 0-1 0 0,1 0 1 0 0,-1 0-1 0 0,0 0 1 0 0,1 0 0 0 0,-1 0-1 0 0,1 0 1 0 0,-1-1-1 0 0,1 1 1 0 0,0 0 0 0 0,0-1-1 0 0,-1 1 1 0 0,1-1-1 0 0,0 0 1 0 0,0 1 0 0 0,0-1-1 0 0,1 0 1 0 0,-1 0-1 0 0,0 1 1 0 0,1-1 0 0 0,-1 0-1 0 0,1 0 1 0 0,-1 0-1 0 0,1 0 1 0 0,0-1-25 0 0,0-5 21 0 0,0 0-1 0 0,1 0 1 0 0,0 0 0 0 0,1 1-1 0 0,-1-1 1 0 0,1 0 0 0 0,1 1-1 0 0,0 0 1 0 0,0-1-1 0 0,0 1 1 0 0,1 0 0 0 0,0 0-1 0 0,0 1 1 0 0,1-1 0 0 0,0 1-1 0 0,0 0 1 0 0,6-5-21 0 0,112-89 189 0 0,-86 73-153 0 0,105-57-283 0 0,-110 72-3412 0 0,1 2-3736 0 0,-27 10-2211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32.5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0 0 0 0,'0'0'321'0'0,"0"0"-45"0"0,0 0 126 0 0,0 0 461 0 0,0 0 557 0 0,0 0 371 0 0,0 0 67 0 0,0 0-162 0 0,0 0-264 0 0,0 0-269 0 0,6 10-217 0 0,43 91 1851 0 0,-15 113 151 0 0,-33 75-1750 0 0,0-287-1157 0 0,1 0 0 0 0,-1-1 0 0 0,1 1 1 0 0,-1 0-1 0 0,1-1 0 0 0,0 1 0 0 0,-1-1 1 0 0,1 0-1 0 0,0 0 0 0 0,0 1 0 0 0,0-1 0 0 0,0 0 1 0 0,0-1-1 0 0,1 1 0 0 0,-1 0 0 0 0,0-1 1 0 0,0 1-1 0 0,0-1 0 0 0,1 0 0 0 0,-1 1 0 0 0,0-1 1 0 0,1 0-1 0 0,-1 0 0 0 0,0-1 0 0 0,0 1 1 0 0,1 0-1 0 0,-1-1 0 0 0,0 0 0 0 0,0 1 0 0 0,0-1 1 0 0,0 0-1 0 0,0 0 0 0 0,0 0 0 0 0,0 0 1 0 0,1-1-42 0 0,-1 1 2 0 0,26-7 251 0 0,139-24 192 0 0,186 2 248 0 0,-230 15-437 0 0,465-40 546 0 0,-196 33-583 0 0,12-18-219 0 0,134-23 222 0 0,-395 23 9 0 0,-92 32-62 0 0,4 5-58 0 0,-54 3-80 0 0,-1 0 30 0 0,0 0 31 0 0,0 0 42 0 0,0 0 32 0 0,0 0 30 0 0,0 0 38 0 0,0 0 14 0 0,-16-16 491 0 0,5 7-661 0 0,1-1 1 0 0,-1-1 0 0 0,2 0-1 0 0,0 0 1 0 0,0-1 0 0 0,1 0-1 0 0,0-1 1 0 0,1 0 0 0 0,1 0-1 0 0,-3-7-78 0 0,-16-75-596 0 0,24 92-879 0 0,1 2-1676 0 0,1 0-3925 0 0,-1 1-4349 0 0</inkml:trace>
  <inkml:trace contextRef="#ctx0" brushRef="#br0" timeOffset="676.934">1628 693 2561 0 0,'0'0'1204'0'0,"0"0"-73"0"0,0 0 54 0 0,0 0 253 0 0,0 0 266 0 0,0 0 50 0 0,0 0-134 0 0,0 0-227 0 0,0 0-289 0 0,0 0-236 0 0,0 0-186 0 0,0 0-108 0 0,-23 36-58 0 0,-72 117-37 0 0,51-52 335 0 0,-35 127 191 0 0,-22-28-673 0 0,79-164-198 0 0,21-36-114 0 0,1 0 2 0 0,0 0 5 0 0,0 0 14 0 0,0 0 26 0 0,0 0 36 0 0,27-38 729 0 0,131-208-135 0 0,53-43-634 0 0,-184 255-58 0 0,-22 25-4 0 0,1 1 0 0 0,1-1 0 0 0,0 1 0 0 0,0 1 0 0 0,0-1-1 0 0,1 1 1 0 0,0 1 0 0 0,0 0 0 0 0,1 0 0 0 0,0 0 0 0 0,0 1 0 0 0,4-2-1 0 0,-11 8-4 0 0,0 0 1 0 0,0 0-1 0 0,-1 0 0 0 0,1 0 1 0 0,-1 1-1 0 0,1-1 1 0 0,-1 0-1 0 0,1 1 0 0 0,-1-1 1 0 0,0 1-1 0 0,0-1 0 0 0,1 1 1 0 0,-1 0-1 0 0,0-1 0 0 0,-1 1 1 0 0,1 0-1 0 0,0 0 0 0 0,0 0 1 0 0,-1 0-1 0 0,1 0 0 0 0,-1-1 1 0 0,0 1-1 0 0,1 0 0 0 0,-1 1 4 0 0,0-2 1 0 0,63 241 425 0 0,11-21-145 0 0,-70-159-246 0 0,-4-61-120 0 0,0-1-55 0 0,0 0-81 0 0,0 0-92 0 0,0 0-79 0 0,-2-48-8202 0 0,-12 15-3802 0 0,10 25 11496 0 0</inkml:trace>
  <inkml:trace contextRef="#ctx0" brushRef="#br0" timeOffset="919.372">1304 1208 2505 0 0,'0'0'1807'0'0,"0"0"-308"0"0,0 0 82 0 0,0 0 448 0 0,0 0 283 0 0,0 0-74 0 0,0 0-375 0 0,0 0-413 0 0,0 0-303 0 0,35-3-223 0 0,113-11-156 0 0,11-9 820 0 0,-57 10-1023 0 0,5-1-968 0 0,-37 7-3561 0 0,-53 4-2507 0 0,-7-1-4927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41.27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 75 0 0 0,'0'0'468'0'0,"0"0"779"0"0,0 0 336 0 0,0 0 216 0 0,0 0 131 0 0,0 0-31 0 0,0 0-159 0 0,0 0-241 0 0,0 0-304 0 0,0 0-289 0 0,-1-4-215 0 0,-4-11-174 0 0,4 11-110 0 0,1 4-73 0 0,0 19 631 0 0,33 195 1038 0 0,-13-123-1651 0 0,-13-54-240 0 0,1-1 1 0 0,1-1 0 0 0,3 0-1 0 0,0 0 1 0 0,7 8-113 0 0,10-17 369 0 0,-10-25 907 0 0,45-20-1005 0 0,13 15-223 0 0,0 3 0 0 0,-1 3 0 0 0,57 11-48 0 0,86-13 213 0 0,192-51 490 0 0,162-3-388 0 0,-312 28-252 0 0,504-52 154 0 0,-171 34-29 0 0,-443 19-113 0 0,140-9 7 0 0,-35 19-62 0 0,-65 0-48 0 0,-158 16 237 0 0,-29-95 1275 0 0,25-22-1554 0 0,-20 91-240 0 0,0 0-2102 0 0,-1 13-6979 0 0,-8 11-2277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42.2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408 22 0 0 0,'0'0'689'0'0,"0"0"889"0"0,0 0 147 0 0,0 0-126 0 0,0 0-82 0 0,0 0-67 0 0,1-3-34 0 0,5-16 1251 0 0,-5 39 2196 0 0,3 13-2991 0 0,1 14-1530 0 0,2 250 594 0 0,-20-227-918 0 0,6-54 1367 0 0,1-8-5697 0 0,3-27-9778 0 0,4 11 11022 0 0,1 1 2481 0 0</inkml:trace>
  <inkml:trace contextRef="#ctx0" brushRef="#br0" timeOffset="348.407">1 100 0 0 0,'0'0'976'0'0,"0"0"274"0"0,0 0 49 0 0,0 0 202 0 0,0 0 360 0 0,0 0 158 0 0,0 0-164 0 0,0 0-351 0 0,0 0-326 0 0,0 0-199 0 0,0 0-96 0 0,0 0-62 0 0,36-7-41 0 0,113-18-58 0 0,134 1 1753 0 0,-71 2-2204 0 0,-134 15-1046 0 0,-45 7-5679 0 0,-33 1 1888 0 0,0 2 1706 0 0,0-3 2229 0 0,0 3-4457 0 0</inkml:trace>
  <inkml:trace contextRef="#ctx0" brushRef="#br0" timeOffset="819.88">78 553 728 0 0,'0'0'2266'0'0,"0"0"-807"0"0,0 0-297 0 0,0 0 294 0 0,0 0 343 0 0,0 0 149 0 0,0 0-129 0 0,0 0-320 0 0,0 0-300 0 0,36-5-225 0 0,114-13-175 0 0,42-18 1172 0 0,-18 2-1764 0 0,-79 16-5389 0 0,-80 15 83 0 0,-5 2-3906 0 0</inkml:trace>
  <inkml:trace contextRef="#ctx0" brushRef="#br0" timeOffset="1488.862">1026 394 0 0 0,'0'0'1315'0'0,"0"0"453"0"0,0 0 206 0 0,0 0-26 0 0,0 0-139 0 0,0 0-281 0 0,0 0-304 0 0,0 0-261 0 0,0 0-196 0 0,0 0-117 0 0,0 0-72 0 0,0 0-77 0 0,-14-4-65 0 0,-42-13-54 0 0,55 16-356 0 0,0 1 0 0 0,-1-1 0 0 0,1 1 0 0 0,-1-1-1 0 0,1 1 1 0 0,0 0 0 0 0,-1 0 0 0 0,1-1 0 0 0,-1 1-1 0 0,1 0 1 0 0,-1 1 0 0 0,1-1 0 0 0,-1 0 0 0 0,1 0 0 0 0,0 0-1 0 0,-1 1 1 0 0,1-1 0 0 0,-1 1 0 0 0,1-1 0 0 0,0 1-1 0 0,0 0 1 0 0,-1-1 0 0 0,1 1 0 0 0,0 0 0 0 0,0 0-1 0 0,0 0 1 0 0,0 0 0 0 0,0 0 0 0 0,-1 0-26 0 0,-4 5 93 0 0,1-3-87 0 0,-1 1-1 0 0,0 0 1 0 0,1 0 0 0 0,0 1-1 0 0,0 0 1 0 0,1-1-1 0 0,-1 1 1 0 0,1 1 0 0 0,0-1-1 0 0,0 1 1 0 0,1 0 0 0 0,0 0-1 0 0,0 0 1 0 0,0 0 0 0 0,1 0-1 0 0,-1 0 1 0 0,2 1 0 0 0,-1 0-1 0 0,1-1 1 0 0,0 1 0 0 0,0 0-1 0 0,0-1 1 0 0,1 1 0 0 0,1 0-1 0 0,-1 2-5 0 0,2-5-41 0 0,0 0-1 0 0,1 0 0 0 0,-1 0 1 0 0,1-1-1 0 0,0 1 0 0 0,0-1 1 0 0,0 1-1 0 0,1-1 0 0 0,-1 0 1 0 0,1 0-1 0 0,-1 0 0 0 0,1-1 1 0 0,0 1-1 0 0,0-1 1 0 0,0 0-1 0 0,1 0 0 0 0,-1 0 1 0 0,0-1-1 0 0,1 0 0 0 0,-1 0 1 0 0,1 0-1 0 0,-1 0 0 0 0,1 0 1 0 0,0-1-1 0 0,-1 0 0 0 0,1 0 1 0 0,3-1 41 0 0,38-5-3105 0 0,-9-10-3768 0 0,-25 9 3212 0 0,-5 6 1598 0 0</inkml:trace>
  <inkml:trace contextRef="#ctx0" brushRef="#br0" timeOffset="1968.379">1135 567 0 0 0,'0'0'1307'0'0,"0"0"528"0"0,0 0 436 0 0,0 0 218 0 0,0 0-130 0 0,0 0-337 0 0,0 0-379 0 0,0 0-354 0 0,0 0-267 0 0,0 0-185 0 0,0 0-118 0 0,8-5-108 0 0,65-63 979 0 0,14-43 101 0 0,-86 111-1693 0 0,1-1 0 0 0,-1 1 1 0 0,0 0-1 0 0,0 0 1 0 0,0-1-1 0 0,0 1 0 0 0,0 0 1 0 0,1 0-1 0 0,-1 0 1 0 0,0 0-1 0 0,0 1 1 0 0,0-1-1 0 0,0 0 0 0 0,0 0 1 0 0,1 1-1 0 0,-1-1 1 0 0,0 1-1 0 0,0-1 0 0 0,0 1 1 0 0,0-1-1 0 0,0 1 1 0 0,0-1-1 0 0,0 1 0 0 0,0 0 1 0 0,-1 0-1 0 0,1-1 1 0 0,0 1-1 0 0,0 0 0 0 0,-1 0 1 0 0,1 0-1 0 0,0 0 1 0 0,-1 0-1 0 0,1 0 1 0 0,-1 0-1 0 0,1 0 0 0 0,-1 0 1 0 0,1 0-1 0 0,-1 1 1 0 0,0-1-1 0 0,0 0 0 0 0,1 0 1 0 0,-1 0-1 0 0,0 0 1 0 0,0 0-1 0 0,0 1 0 0 0,0-1 1 0 0,-1 0-1 0 0,1 0 1 0 0,0 0 1 0 0,15 31-40 0 0,-12-31 55 0 0,0 0-1 0 0,0-1 0 0 0,0 1 0 0 0,1-1 1 0 0,-1 1-1 0 0,0-1 0 0 0,0 0 0 0 0,0 0 1 0 0,0 0-1 0 0,1-1 0 0 0,-1 1 0 0 0,0-1 1 0 0,0 1-1 0 0,0-1 0 0 0,0 0 0 0 0,0 0 1 0 0,0-1-1 0 0,0 1 0 0 0,-1-1 0 0 0,1 1 1 0 0,0-1-1 0 0,-1 0 0 0 0,1 0 0 0 0,1-2-14 0 0,18-8 72 0 0,45-21-19 0 0,-32 25-149 0 0,-30 44-1 0 0,-5-30 17 0 0,0-4 43 0 0,-1 0 0 0 0,1 1 1 0 0,0-1-1 0 0,0 0 1 0 0,0 0-1 0 0,0 0 0 0 0,0 0 1 0 0,1 0-1 0 0,-1 0 1 0 0,0 0-1 0 0,1 0 0 0 0,0 0 1 0 0,-1 0-1 0 0,1 0 1 0 0,0 0-1 0 0,0-1 1 0 0,0 1-1 0 0,0 0 0 0 0,0 0 1 0 0,1-1-1 0 0,-1 1 1 0 0,1-1-1 0 0,-1 1 0 0 0,1-1 1 0 0,-1 0-1 0 0,1 1 1 0 0,0-1-1 0 0,-1 0 0 0 0,1 0 1 0 0,0 0-1 0 0,0 0 1 0 0,0 0-1 0 0,0-1 0 0 0,1 1 37 0 0,15-1-3583 0 0,-6 0-4891 0 0,-10 0 15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49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1 203 0 0 0,'0'0'1162'0'0,"0"0"503"0"0,0 0 34 0 0,0 0-244 0 0,0 0-346 0 0,0 0-359 0 0,0 0-240 0 0,0 0-79 0 0,2 0 46 0 0,2 4-221 0 0,1 0 0 0 0,-2 0 0 0 0,1 1 0 0 0,0-1-1 0 0,-1 1 1 0 0,0 0 0 0 0,0 0 0 0 0,0 1 0 0 0,-1-1 0 0 0,0 1 0 0 0,0-1 0 0 0,0 1 0 0 0,-1-1 0 0 0,0 1-1 0 0,0 0 1 0 0,0 0 0 0 0,-1 0 0 0 0,1 3-256 0 0,0-4 100 0 0,19 258 2138 0 0,-20-261-2213 0 0,0-1 0 0 0,0 1 0 0 0,0-1-1 0 0,0 1 1 0 0,0-1 0 0 0,1 1 0 0 0,-1-1 0 0 0,1 1-1 0 0,-1-1 1 0 0,1 0 0 0 0,-1 1 0 0 0,1-1 0 0 0,0 1-1 0 0,0-1 1 0 0,-1 0 0 0 0,1 0 0 0 0,0 0 0 0 0,0 1-1 0 0,0-1 1 0 0,1 0 0 0 0,-1 0 0 0 0,0 0 0 0 0,0-1 0 0 0,0 1-1 0 0,1 0 1 0 0,-1 0 0 0 0,0-1 0 0 0,1 1 0 0 0,-1-1-1 0 0,1 1 1 0 0,-1-1 0 0 0,1 1 0 0 0,-1-1 0 0 0,1 0-1 0 0,-1 0 1 0 0,1 0 0 0 0,-1 0 0 0 0,1 0 0 0 0,-1 0-1 0 0,1 0 1 0 0,-1 0 0 0 0,1-1 0 0 0,-1 1 0 0 0,1-1-25 0 0,71-20 1010 0 0,-70 19-1037 0 0,30-8 99 0 0,0 1-1 0 0,1 1 0 0 0,0 2 1 0 0,0 1-1 0 0,11 1-71 0 0,-8 0-14 0 0,111-1 79 0 0,231-32 461 0 0,371-33 557 0 0,-577 48-883 0 0,63-4-24 0 0,-141 15-114 0 0,-50 4 2 0 0,-22 7-6 0 0,-22 0-52 0 0,-1 0 0 0 0,38 0 1607 0 0,-38-26 315 0 0,-9-60-485 0 0,3-45-1326 0 0,8 125-252 0 0,1 0 1 0 0,-1 0 0 0 0,1 1-1 0 0,0-1 1 0 0,0 0-1 0 0,0 1 1 0 0,1 0-1 0 0,0-1 1 0 0,0 2-1 0 0,0-1 1 0 0,1 0 0 0 0,0 1-1 0 0,0 0 1 0 0,1-1 134 0 0,21-14-4012 0 0,-1 3-4816 0 0,-15 11-2417 0 0</inkml:trace>
  <inkml:trace contextRef="#ctx0" brushRef="#br0" timeOffset="934.931">1206 718 1016 0 0,'0'0'1742'0'0,"0"0"-178"0"0,0 0-47 0 0,0 0 102 0 0,0 0 108 0 0,0 0-48 0 0,0 0-199 0 0,0 0-294 0 0,0 0-318 0 0,0 0-236 0 0,0 0-173 0 0,0 0-113 0 0,0 0-66 0 0,-21-7-69 0 0,-70-20-8 0 0,89 26-190 0 0,0 0 0 0 0,0 1 0 0 0,0-1 1 0 0,-1 1-1 0 0,1 0 0 0 0,0 0 0 0 0,0 0 1 0 0,0 0-1 0 0,-1 0 0 0 0,1 0 0 0 0,0 1 0 0 0,0-1 1 0 0,0 1-1 0 0,0-1 0 0 0,0 1 0 0 0,0 0 0 0 0,0 0 1 0 0,0 0-1 0 0,0 0 0 0 0,0 0 0 0 0,0 0 0 0 0,0 1 1 0 0,1-1-1 0 0,-1 1-13 0 0,-6 4 91 0 0,-19 16 68 0 0,1 2 0 0 0,1 1 1 0 0,1 1-1 0 0,2 1 0 0 0,0 0 0 0 0,2 2 0 0 0,1 1 1 0 0,-7 16-160 0 0,17-33 17 0 0,1 1 1 0 0,1 0-1 0 0,1 0 1 0 0,-1 0-1 0 0,2 1 1 0 0,0 0-1 0 0,1 0 1 0 0,1 0-1 0 0,0 1 1 0 0,1-1-1 0 0,0 1 1 0 0,2 0-1 0 0,-1-1 1 0 0,3 10-18 0 0,-2-22 34 0 0,1 1 0 0 0,0-1 0 0 0,1 1 0 0 0,-1-1 0 0 0,0 1 0 0 0,1-1 0 0 0,0 0 0 0 0,0 0 0 0 0,0 0-1 0 0,0 0 1 0 0,0 0 0 0 0,1 0 0 0 0,-1 0 0 0 0,1-1 0 0 0,0 0 0 0 0,0 1 0 0 0,0-1 0 0 0,0 0 0 0 0,0 0 0 0 0,0 0 0 0 0,1-1 0 0 0,-1 1 0 0 0,0-1 0 0 0,1 0 0 0 0,-1 0 0 0 0,1 0 0 0 0,0 0 0 0 0,1-1-34 0 0,107 3 1650 0 0,-78-10-1292 0 0,0-2 1 0 0,-1-1 0 0 0,-1-2-1 0 0,0-1 1 0 0,0-2 0 0 0,-2-1 0 0 0,0-1-1 0 0,-1-2 1 0 0,9-7-359 0 0,-25 17 72 0 0,0 0 0 0 0,0 0 0 0 0,-1-1-1 0 0,0-1 1 0 0,-1 0 0 0 0,-1-1 0 0 0,1 0-1 0 0,-2 0 1 0 0,0-1 0 0 0,0 0 0 0 0,-1-1 0 0 0,-1 0-1 0 0,0 0 1 0 0,-1-1 0 0 0,-1 0 0 0 0,0 0-1 0 0,-1 0 1 0 0,0 0 0 0 0,-1-1 0 0 0,-1 1 0 0 0,-1-1-1 0 0,0 0 1 0 0,-1-11-72 0 0,-4 18-174 0 0,1 0 1 0 0,-1 0-1 0 0,0 0 0 0 0,-1 1 0 0 0,0 0 1 0 0,0 0-1 0 0,-1 0 0 0 0,0 1 0 0 0,0-1 1 0 0,-1 1-1 0 0,0 1 0 0 0,0-1 0 0 0,0 1 0 0 0,-1 1 1 0 0,0-1-1 0 0,0 1 0 0 0,-1 1 0 0 0,1 0 1 0 0,-1 0-1 0 0,0 0 0 0 0,0 1 0 0 0,0 0 1 0 0,-1 1-1 0 0,1 0 0 0 0,-1 1 0 0 0,1 0 1 0 0,-10 0 173 0 0,-112-3-5640 0 0,46 18-3437 0 0,53-6 2549 0 0</inkml:trace>
  <inkml:trace contextRef="#ctx0" brushRef="#br0" timeOffset="1276.914">494 1024 3353 0 0,'0'0'2223'0'0,"0"0"-479"0"0,0 0-157 0 0,0 0 244 0 0,0 0 206 0 0,0 0-82 0 0,0 0-375 0 0,0 0-389 0 0,0 0-244 0 0,0 0-131 0 0,0 0-68 0 0,0 0-16 0 0,0 0-18 0 0,32 0-22 0 0,101 0-36 0 0,-61-2 90 0 0,-2-3 1 0 0,1-3-1 0 0,-1-3 0 0 0,20-8-746 0 0,20-3 348 0 0,489-111 117 0 0,-363 76-1602 0 0,-202 56-715 0 0,-22 1-1155 0 0,-11 14-9167 0 0,-1-10 3740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51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1 600 0 0 0,'0'0'967'0'0,"0"0"402"0"0,0 0 328 0 0,0 0 93 0 0,0 0-137 0 0,0 0-250 0 0,0 0-240 0 0,0 0-148 0 0,0 0-60 0 0,0 0 5 0 0,3-4 2620 0 0,10-18-2007 0 0,102-157 1529 0 0,80-27-2648 0 0,-133 158-428 0 0,-61 49-66 0 0,1 1 0 0 0,-1 0-1 0 0,0-1 1 0 0,1 1 0 0 0,-1 0-1 0 0,0 0 1 0 0,0 0 0 0 0,-1 0-1 0 0,1 0 1 0 0,0 0 0 0 0,0 0-1 0 0,-1 0 1 0 0,0 0 0 0 0,1 0-1 0 0,-1 0 1 0 0,0 1 0 0 0,0-1-1 0 0,0 0 1 0 0,0 0 0 0 0,0 0-1 0 0,-1 0 1 0 0,1 0 0 0 0,-1 0-1 0 0,0 1 41 0 0,1 1-44 0 0,-5 231 255 0 0,5-233-200 0 0,1 0 0 0 0,-1-1 1 0 0,1 1-1 0 0,0-1 0 0 0,0 1 1 0 0,0-1-1 0 0,0 0 0 0 0,0 1 1 0 0,0-1-1 0 0,0 0 0 0 0,0 0 1 0 0,0 0-1 0 0,0 1 1 0 0,1-1-1 0 0,-1 0 0 0 0,0-1 1 0 0,1 1-1 0 0,-1 0 0 0 0,1 0 1 0 0,-1-1-1 0 0,1 1 0 0 0,-1-1 1 0 0,1 1-1 0 0,0-1 0 0 0,-1 1 1 0 0,1-1-1 0 0,0 0 0 0 0,-1 0 1 0 0,1 0-1 0 0,0 0 0 0 0,-1 0 1 0 0,1 0-1 0 0,0-1 0 0 0,-1 1 1 0 0,1 0-1 0 0,-1-1 0 0 0,1 1 1 0 0,-1-1-1 0 0,1 0 0 0 0,-1 0 1 0 0,1 1-1 0 0,-1-1 0 0 0,1 0 1 0 0,-1 0-1 0 0,0 0 0 0 0,0 0 1 0 0,1-1-1 0 0,-1 1-11 0 0,73-58 143 0 0,-2-4-1 0 0,-3-3 1 0 0,22-31-143 0 0,19-18-59 0 0,-70 70-190 0 0,-45 69-156 0 0,-32 64 510 0 0,26-65-42 0 0,0 0 1 0 0,1 1-1 0 0,2 1 1 0 0,0-1-1 0 0,2 2 1 0 0,0-1-1 0 0,2 0 1 0 0,-1 21-64 0 0,5-37 6 0 0,-1-5-8 0 0,1 1 0 0 0,0-1 0 0 0,-1 1 0 0 0,1 0 0 0 0,1-1 0 0 0,-1 1 0 0 0,1-1 0 0 0,-1 1 0 0 0,1-1 0 0 0,1 1 0 0 0,-1-1 0 0 0,1 0 0 0 0,-1 1 1 0 0,1-1-1 0 0,0 0 0 0 0,1 0 0 0 0,-1 0 0 0 0,1 0 0 0 0,0-1 0 0 0,0 1 0 0 0,0-1 0 0 0,2 3 2 0 0,5 3-41 0 0,-3-2-3734 0 0,-4-5-7194 0 0,-2-2 4013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58.2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969 265 0 0 0,'0'0'815'0'0,"0"0"-220"0"0,0 0-273 0 0,0 0-58 0 0,0 0 233 0 0,0 0 385 0 0,0 0 395 0 0,0 0 240 0 0,0 0 8 0 0,0 0-193 0 0,0 0-280 0 0,-7 23-293 0 0,-21 74-224 0 0,-129 316 597 0 0,106-291-2639 0 0,63-166 161 0 0,113-217 1726 0 0,69-80 574 0 0,-115 226-286 0 0,-75 141-77 0 0,-6 110 1122 0 0,11 87-880 0 0,-8-217-745 0 0,1 1-1 0 0,-1-1 1 0 0,1 1 0 0 0,0-1 0 0 0,1 0 0 0 0,0 1-1 0 0,0-1 1 0 0,0-1 0 0 0,0 1 0 0 0,1 0-1 0 0,0-1 1 0 0,0 0 0 0 0,1 0 0 0 0,-1 0 0 0 0,1 0-1 0 0,0-1 1 0 0,1 0 0 0 0,-1 0 0 0 0,1 0 0 0 0,-1 0-1 0 0,1-1 1 0 0,0 0 0 0 0,1-1 0 0 0,-1 1 0 0 0,0-1-1 0 0,1 0 1 0 0,-1-1 0 0 0,1 1 0 0 0,-1-1-1 0 0,1-1 1 0 0,0 1 0 0 0,0-1 0 0 0,-1 0 0 0 0,1-1-1 0 0,0 1 1 0 0,-1-2 0 0 0,1 1 0 0 0,-1 0 0 0 0,1-1-1 0 0,-1-1 1 0 0,1 1 0 0 0,-1-1 0 0 0,0 0-1 0 0,0 0 1 0 0,-1-1 0 0 0,4-1-88 0 0,12-15 312 0 0,-1 0 0 0 0,-1-2 0 0 0,-1 0 0 0 0,-1 0 0 0 0,-1-2 0 0 0,-1 0 0 0 0,-1-1-1 0 0,-1-1 1 0 0,-1 0 0 0 0,1-7-312 0 0,-3 8-40 0 0,0 0 1 0 0,-2-2-1 0 0,-1 1 0 0 0,0-1 0 0 0,-3 1 0 0 0,0-2 0 0 0,-1 1 0 0 0,-2 0 0 0 0,-1-1 1 0 0,-2-22 39 0 0,-9 27-2257 0 0,7 23-1831 0 0,1 4-3360 0 0,1-1-308 0 0</inkml:trace>
  <inkml:trace contextRef="#ctx0" brushRef="#br0" timeOffset="298.901">2027 302 8922 0 0,'0'0'1964'0'0,"0"0"-930"0"0,0 0-398 0 0,0 0 76 0 0,0 0 144 0 0,0 0 71 0 0,0 0-115 0 0,0 0-190 0 0,-21 32-150 0 0,-65 101-125 0 0,47-46 22 0 0,36-71-322 0 0,1-11-35 0 0,0 0 0 0 0,0 0-1 0 0,0 0 1 0 0,1 1 0 0 0,0-1 0 0 0,0 0 0 0 0,0 1 0 0 0,1-1 0 0 0,0 1 0 0 0,0-1 0 0 0,0 0 0 0 0,0 1-1 0 0,1-1 1 0 0,0 1 0 0 0,0-1 0 0 0,1 0 0 0 0,-1 1 0 0 0,1-1 0 0 0,0 0 0 0 0,1 0 0 0 0,-1-1-1 0 0,1 1 1 0 0,0 0 0 0 0,0-1 0 0 0,0 1 0 0 0,1-1 0 0 0,0 0 0 0 0,-1 0 0 0 0,1-1 0 0 0,1 1-1 0 0,-1-1 1 0 0,0 0 0 0 0,1 0 0 0 0,0 0 0 0 0,0-1 0 0 0,0 1 0 0 0,1-1-12 0 0,0-1 128 0 0,0-1 1 0 0,-1 0-1 0 0,1 0 0 0 0,0-1 1 0 0,0 0-1 0 0,-1 0 1 0 0,1 0-1 0 0,-1 0 0 0 0,1-1 1 0 0,-1 0-1 0 0,0 0 1 0 0,1-1-1 0 0,-1 1 0 0 0,0-1 1 0 0,-1 0-1 0 0,1-1 1 0 0,0 1-1 0 0,-1-1 0 0 0,0 0 1 0 0,0 0-1 0 0,0 0 1 0 0,0 0-1 0 0,-1-1 0 0 0,2-1-128 0 0,64-124 1816 0 0,-63 111-1708 0 0,0 0 0 0 0,-1 0 0 0 0,0 0 0 0 0,-2 0 1 0 0,0-1-1 0 0,-2 0 0 0 0,0 1 0 0 0,-1-12-108 0 0,-1 22-135 0 0,1 0 0 0 0,-1-1-1 0 0,-1 1 1 0 0,0 0 0 0 0,0 1 0 0 0,-1-1 0 0 0,0 0 0 0 0,0 1-1 0 0,-1-1 1 0 0,0 1 0 0 0,-1 0 0 0 0,0 1 0 0 0,0-1 0 0 0,0 1 0 0 0,-1 0-1 0 0,0 0 1 0 0,-1 0 0 0 0,1 1 0 0 0,-3-1 135 0 0,-26-9-4515 0 0,11 18-6773 0 0,16 4 5737 0 0</inkml:trace>
  <inkml:trace contextRef="#ctx0" brushRef="#br0" timeOffset="586.875">2554 29 12203 0 0,'0'0'1801'0'0,"0"0"-643"0"0,0 0-441 0 0,0 0-78 0 0,0 0 45 0 0,0 0 19 0 0,0 0-76 0 0,0 0-64 0 0,0 0-76 0 0,0 0-86 0 0,0 0-88 0 0,0 0-102 0 0,11 33-67 0 0,34 104-53 0 0,-33-34-3 0 0,-12-79-255 0 0,1-1 1 0 0,1 1-1 0 0,2-1 1 0 0,0 0-1 0 0,1 0 1 0 0,1 0-1 0 0,9 20 167 0 0,6-12-1720 0 0,-11-17-1405 0 0,-1-1-4543 0 0,-7-8 517 0 0</inkml:trace>
  <inkml:trace contextRef="#ctx0" brushRef="#br0" timeOffset="964.907">2456 379 1808 0 0,'0'0'1333'0'0,"0"0"-720"0"0,0 0-289 0 0,0 0 28 0 0,0 0 218 0 0,36-2 363 0 0,115-6 414 0 0,56-12 4310 0 0,-126 9-4190 0 0,-1-3-1 0 0,77-24-1466 0 0,-144 35 187 0 0,0-1-1 0 0,-1 0 0 0 0,1-1 1 0 0,-1-1-1 0 0,0 0 1 0 0,0 0-1 0 0,-1-1 1 0 0,0 0-1 0 0,0-1 1 0 0,0-1-1 0 0,-1 0 1 0 0,-1 0-1 0 0,0 0 1 0 0,0-2-1 0 0,0 1 1 0 0,-1-1-1 0 0,1-3-186 0 0,-7 10 34 0 0,0 0 1 0 0,0 0-1 0 0,-1 0 0 0 0,1 0 1 0 0,-1 0-1 0 0,0 0 0 0 0,0-1 1 0 0,0 1-1 0 0,-1 0 0 0 0,0 0 1 0 0,0-1-1 0 0,0 1 0 0 0,0 0 1 0 0,0-1-1 0 0,-1 1 0 0 0,0 0 1 0 0,0 0-1 0 0,0-1 0 0 0,0 1 1 0 0,-1 0-1 0 0,0 0 0 0 0,0 0 1 0 0,0 1-1 0 0,0-1 0 0 0,0 0 1 0 0,-1 1-1 0 0,0-1 0 0 0,1 1 1 0 0,-1 0-1 0 0,-1 0 0 0 0,1 0 0 0 0,0 0 1 0 0,-1 1-1 0 0,1-1 0 0 0,-1 1 1 0 0,0 0-1 0 0,0 0 0 0 0,0 0 1 0 0,0 1-1 0 0,0-1 0 0 0,0 1 1 0 0,-3-1-35 0 0,-2 2-22 0 0,0 0 0 0 0,0 1 0 0 0,1 0 1 0 0,-1 0-1 0 0,0 1 0 0 0,1 0 0 0 0,-1 0 0 0 0,1 1 1 0 0,0 0-1 0 0,0 1 0 0 0,0-1 0 0 0,0 2 1 0 0,0-1-1 0 0,1 1 0 0 0,0 0 0 0 0,0 1 0 0 0,0-1 1 0 0,1 1-1 0 0,0 1 0 0 0,0-1 0 0 0,1 1 0 0 0,-1 0 1 0 0,1 0-1 0 0,-2 5 22 0 0,0 1-43 0 0,0 0 0 0 0,1 1 0 0 0,0 0 1 0 0,1 0-1 0 0,1 0 0 0 0,0 0 0 0 0,1 1 0 0 0,0 0 0 0 0,1-1 0 0 0,1 1 1 0 0,1 0-1 0 0,0 7 43 0 0,0-14-41 0 0,1 1 0 0 0,0-1 1 0 0,0 0-1 0 0,1 0 0 0 0,0 0 1 0 0,0 0-1 0 0,1 0 0 0 0,0 0 0 0 0,1-1 1 0 0,-1 1-1 0 0,1-1 0 0 0,1 0 1 0 0,-1 0-1 0 0,1-1 0 0 0,1 1 1 0 0,-1-1-1 0 0,1 0 0 0 0,0 0 0 0 0,0-1 1 0 0,1 0-1 0 0,0 0 0 0 0,6 3 41 0 0,5 2-344 0 0,1-1 0 0 0,1-1 0 0 0,-1-1 0 0 0,1-1 0 0 0,1-1 0 0 0,15 2 344 0 0,18-1-3874 0 0,-1-8-4460 0 0,-38-1 4754 0 0,-3-1 2883 0 0</inkml:trace>
  <inkml:trace contextRef="#ctx0" brushRef="#br0" timeOffset="1294.887">0 1307 6497 0 0,'0'0'2912'0'0,"38"-6"-1408"0"0,269-41 390 0 0,407-100 5351 0 0,14-7-3591 0 0,-692 147-3558 0 0,1166-191 1301 0 0,-1175 195-1734 0 0,413-42 470 0 0,-294 37-3934 0 0,0 4-5633 0 0,-114 4-2254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8:26.69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0 188 0 0 0,'0'0'632'0'0,"0"0"874"0"0,0 0 190 0 0,0 0-308 0 0,0 0-361 0 0,0 0-206 0 0,0 0-77 0 0,0 0 4 0 0,0 0-1 0 0,0 0-42 0 0,24-4-105 0 0,74-14-112 0 0,-25 20 514 0 0,-54 3-699 0 0,179 42 2264 0 0,-197-46-2467 0 0,0-1 1 0 0,0 0 0 0 0,0 0-1 0 0,0 0 1 0 0,0 0-1 0 0,0 0 1 0 0,0 0 0 0 0,0-1-1 0 0,0 1 1 0 0,0 0-1 0 0,0 0 1 0 0,0-1-1 0 0,0 1 1 0 0,0-1 0 0 0,0 1-1 0 0,0-1 1 0 0,0 1-1 0 0,0-1 1 0 0,0 1 0 0 0,0-1-1 0 0,-1 0 1 0 0,1 1-1 0 0,0-1 1 0 0,-1 0-1 0 0,1 0 1 0 0,0 0 0 0 0,-1 0-1 0 0,1 1 1 0 0,-1-1-1 0 0,1 0 1 0 0,-1 0 0 0 0,1 0-1 0 0,-1 0 1 0 0,0 0-1 0 0,0 0 1 0 0,1 0-1 0 0,-1 0 1 0 0,0 0 0 0 0,0 0-1 0 0,0 0 1 0 0,0 0-1 0 0,0-1 1 0 0,0 1 0 0 0,-1 0-1 0 0,1 0 1 0 0,0 0-1 0 0,0 0 1 0 0,-1 0-1 0 0,1 0 1 0 0,-1 0 0 0 0,1 1-1 0 0,-1-1 1 0 0,1 0-1 0 0,-1 0 1 0 0,1 0 0 0 0,-1 0-1 0 0,0 0-100 0 0,-44-65 1198 0 0,-67-36-1962 0 0,104 96-1711 0 0,6 3-647 0 0,2 1-3289 0 0,0 1-2722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8:04.3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67 0 0 0,'0'0'280'0'0,"0"0"352"0"0,0 0 135 0 0,0 0 249 0 0,0 0 330 0 0,0 0 161 0 0,0 0-154 0 0,0 0-363 0 0,0 0-359 0 0,0 0-235 0 0,0 0-76 0 0,-1 6 37 0 0,10 54 896 0 0,4-25-941 0 0,-1 1 0 0 0,-1 1 0 0 0,-2-1 0 0 0,-2 2 1 0 0,-1-1-1 0 0,-2 1 0 0 0,-2 0 0 0 0,-1-1 0 0 0,-2 1 1 0 0,-4 15-313 0 0,-11 64-23 0 0,10-91 34 0 0,5-29 3009 0 0,-5-115-999 0 0,7 67-1890 0 0,2 1 1 0 0,2 0-1 0 0,2 0 1 0 0,2 0-1 0 0,2 1 1 0 0,3 0-1 0 0,2 1 1 0 0,18-39-132 0 0,-32 82-4 0 0,-1 0 0 0 0,1 0 1 0 0,0 0-1 0 0,0 0 0 0 0,0 1 0 0 0,1-1 0 0 0,0 1 1 0 0,0-1-1 0 0,0 1 0 0 0,0 0 0 0 0,0 0 1 0 0,1 0-1 0 0,0 1 0 0 0,0-1 0 0 0,0 1 0 0 0,0 0 1 0 0,1 0-1 0 0,-1 0 0 0 0,1 1 0 0 0,0 0 0 0 0,-1 0 1 0 0,1 0-1 0 0,0 0 0 0 0,0 1 0 0 0,0-1 1 0 0,1 1-1 0 0,-1 1 0 0 0,0-1 0 0 0,0 1 0 0 0,0 0 1 0 0,2 0 3 0 0,0 5 0 0 0,-1 1 1 0 0,1 0-1 0 0,-1 0 1 0 0,-1 0 0 0 0,1 1-1 0 0,-1-1 1 0 0,0 2 0 0 0,-1-1-1 0 0,0 0 1 0 0,0 1 0 0 0,0 0-1 0 0,-1 0 1 0 0,-1 0-1 0 0,2 4 0 0 0,1 0 1 0 0,33 80-517 0 0,-30-82-1071 0 0,-4-9-1777 0 0,-1 0-4187 0 0,-2-1 626 0 0</inkml:trace>
  <inkml:trace contextRef="#ctx0" brushRef="#br0" timeOffset="20986.877">511 645 0 0 0,'0'0'1047'0'0,"0"0"-19"0"0,0 0-64 0 0,0 0-58 0 0,0 0-42 0 0,0 0-2 0 0,-3-5 16 0 0,-15-23 868 0 0,-25 6 3848 0 0,-32 15-3184 0 0,71 8-2408 0 0,1 1 0 0 0,-1-1 0 0 0,1 1-1 0 0,-1 0 1 0 0,1 1 0 0 0,0-1 0 0 0,0 1-1 0 0,0-1 1 0 0,0 1 0 0 0,0 0 0 0 0,1 0-1 0 0,-1 0 1 0 0,1 0 0 0 0,0 0 0 0 0,0 1-1 0 0,0-1 1 0 0,0 1 0 0 0,1-1 0 0 0,-1 1-1 0 0,1 0 1 0 0,0 0 0 0 0,0-1-1 0 0,0 1 1 0 0,1 0 0 0 0,0 0 0 0 0,-1 0-1 0 0,1 0 1 0 0,0 0 0 0 0,1 0 0 0 0,-1 0-1 0 0,1 0 1 0 0,0-1 0 0 0,0 1 0 0 0,0 0-1 0 0,0 0 1 0 0,0-1 0 0 0,1 1 0 0 0,0 0-1 0 0,0-1 1 0 0,0 0 0 0 0,0 1 0 0 0,0-1-1 0 0,1 0 1 0 0,-1 0 0 0 0,1 0-1 0 0,3 2-1 0 0,2 1-14 0 0,0-1 0 0 0,1 1 0 0 0,0-1 0 0 0,0-1 0 0 0,0 0 0 0 0,0 0 0 0 0,1 0 0 0 0,-1-2 0 0 0,1 1 0 0 0,0-1-1 0 0,0 0 1 0 0,0-1 0 0 0,0 0 0 0 0,0-1 0 0 0,0 0 0 0 0,1-1 0 0 0,-1 0 0 0 0,1 0 14 0 0,70-23-2836 0 0,-64 17-93 0 0,3-1-5674 0 0,-14 4 6845 0 0</inkml:trace>
  <inkml:trace contextRef="#ctx0" brushRef="#br0" timeOffset="21646.041">732 792 0 0 0,'0'0'828'0'0,"0"0"863"0"0,0 0 108 0 0,0 0-224 0 0,0 0-208 0 0,0 0-141 0 0,0 0-102 0 0,0 0-30 0 0,0 0-58 0 0,1-4-80 0 0,37-69 3229 0 0,52-18-3297 0 0,-89 90-890 0 0,-1 0 0 0 0,1 0 0 0 0,-1 0 0 0 0,1 0 0 0 0,0 1 0 0 0,-1-1 0 0 0,1 0 0 0 0,0 0 0 0 0,0 1 0 0 0,0-1 0 0 0,0 1 0 0 0,0-1 0 0 0,0 1 0 0 0,-1-1 0 0 0,1 1 0 0 0,0-1 0 0 0,0 1 0 0 0,1 0 1 0 0,-1-1-1 0 0,0 1 0 0 0,0 0 0 0 0,0 0 0 0 0,0 0 0 0 0,0 0 0 0 0,0 0 0 0 0,0 0 0 0 0,0 0 0 0 0,0 0 0 0 0,0 1 0 0 0,0-1 0 0 0,0 0 0 0 0,0 1 0 0 0,0-1 0 0 0,0 0 0 0 0,0 1 0 0 0,0-1 0 0 0,0 1 0 0 0,0 0 0 0 0,0-1 0 0 0,-1 1 0 0 0,1 0 0 0 0,0 0 2 0 0,10 43-29 0 0,-8-22 181 0 0,40-23 294 0 0,106-83 54 0 0,-147 84-504 0 0,0-1 1 0 0,0 0-1 0 0,0 1 0 0 0,0-1 1 0 0,0 1-1 0 0,0 0 1 0 0,0 0-1 0 0,0 0 0 0 0,1 0 1 0 0,-1 0-1 0 0,0 0 1 0 0,0 0-1 0 0,0 1 1 0 0,0-1-1 0 0,0 1 0 0 0,0-1 1 0 0,0 1-1 0 0,0 0 1 0 0,0 0-1 0 0,0 0 1 0 0,-1 0-1 0 0,1 0 0 0 0,0 0 1 0 0,-1 0-1 0 0,1 1 1 0 0,0-1-1 0 0,-1 1 1 0 0,0-1-1 0 0,1 1 0 0 0,-1 0 1 0 0,0-1-1 0 0,0 1 1 0 0,0 0-1 0 0,0 0 1 0 0,0 0-1 0 0,0 0 0 0 0,0 0 1 0 0,-1 0-1 0 0,1 0 1 0 0,-1 1 3 0 0,1 0 1 0 0,1 0 1 0 0,-1 0 0 0 0,0 0-1 0 0,1 0 1 0 0,0-1 0 0 0,0 1-1 0 0,0 0 1 0 0,0-1 0 0 0,0 1-1 0 0,0-1 1 0 0,0 0 0 0 0,1 0 0 0 0,0 0-1 0 0,-1 0 1 0 0,1 0 0 0 0,0 0-1 0 0,0-1 1 0 0,0 1 0 0 0,0-1-1 0 0,0 0-1 0 0,48 5-845 0 0,-32-12-8603 0 0,-15 3 1096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8:33.34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5 0 0 0,'0'0'1231'0'0,"0"0"565"0"0,0 0 202 0 0,0 0-199 0 0,0 0-383 0 0,0 0-442 0 0,0 0-318 0 0,26 3 2605 0 0,40 13-335 0 0,-33-14-2414 0 0,-1-1 0 0 0,1-2 1 0 0,-1-1-1 0 0,1-1 0 0 0,-1-2 1 0 0,19-5-513 0 0,104 5 229 0 0,-125 17-2464 0 0,-25-2-2510 0 0,-5 2-5160 0 0,-2-6 7430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8:33.65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70 424 0 0,'0'0'3153'0'0,"0"0"-1247"0"0,0 0-504 0 0,0 0 191 0 0,0 0 371 0 0,0 0 145 0 0,0 0-164 0 0,0 0-386 0 0,0 0-360 0 0,35-5-284 0 0,111-16-241 0 0,-6-8 417 0 0,-112 25-1127 0 0,123-7-2018 0 0,-137 15-1283 0 0,-6-1-2252 0 0,0 1-3329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8:40.57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168 395 0 0 0,'0'0'823'0'0,"0"0"824"0"0,0 0 136 0 0,0 0-317 0 0,0 0-417 0 0,0 0-341 0 0,0 0-216 0 0,0 0-70 0 0,0 29 1732 0 0,-5-6-1851 0 0,0 1 0 0 0,-2-1 1 0 0,-1-1-1 0 0,0 1 0 0 0,-2-1 0 0 0,-4 7-303 0 0,9-19 57 0 0,-100 200 474 0 0,138-260 2657 0 0,14-21-2811 0 0,185-337 2178 0 0,-222 394-1475 0 0,-11 221-461 0 0,1-202-607 0 0,0-1 0 0 0,0 0 0 0 0,1 0 0 0 0,0 0 0 0 0,0 0 0 0 0,0 0 1 0 0,0 0-1 0 0,0 0 0 0 0,1 0 0 0 0,0 0 0 0 0,0 0 0 0 0,0-1 0 0 0,0 1 0 0 0,1-1 1 0 0,-1 0-1 0 0,1 1 0 0 0,0-1 0 0 0,0 0 0 0 0,0-1 0 0 0,0 1 0 0 0,0-1 0 0 0,1 1 1 0 0,-1-1-1 0 0,1 0 0 0 0,0 0 0 0 0,0 0 0 0 0,0-1 0 0 0,-1 1 0 0 0,1-1 0 0 0,1 0 1 0 0,-1 0-1 0 0,0 0 0 0 0,0-1 0 0 0,1 0-12 0 0,8-2 36 0 0,0-1 1 0 0,0 0-1 0 0,0-1 0 0 0,0 0 1 0 0,0-2-1 0 0,-1 1 1 0 0,0-1-1 0 0,0-1 0 0 0,0 0 1 0 0,-1-1-1 0 0,0 0 1 0 0,-1-1-1 0 0,0 0 0 0 0,0 0 1 0 0,-1-1-1 0 0,0 0 1 0 0,-1-1-1 0 0,0 0 0 0 0,-1 0 1 0 0,0-1-37 0 0,28-30 13 0 0,83-80 75 0 0,-103 159-82 0 0,-15-34 8 0 0,1 10 7 0 0,0 0-1 0 0,1 0 1 0 0,1 0 0 0 0,0-1 0 0 0,1 1 0 0 0,0-1 0 0 0,0 0 0 0 0,2 0-1 0 0,-1 0 1 0 0,2-1 0 0 0,-1 1 0 0 0,2-2 0 0 0,-1 1 0 0 0,1-1-1 0 0,6 5-20 0 0,-7-9-124 0 0,0-1 0 0 0,1 0 0 0 0,0 0 0 0 0,0-1 0 0 0,0 0-1 0 0,1 0 1 0 0,-1-1 0 0 0,1 0 0 0 0,0-1 0 0 0,0 0 0 0 0,0 0-1 0 0,0-1 1 0 0,0 0 0 0 0,0 0 0 0 0,0-1 0 0 0,0-1-1 0 0,0 1 1 0 0,8-3 124 0 0,13-7-3938 0 0,-21 5 48 0 0,-3-1-3456 0 0,-4 2 2412 0 0</inkml:trace>
  <inkml:trace contextRef="#ctx0" brushRef="#br0" timeOffset="400.379">45 899 4537 0 0,'0'0'1326'0'0,"0"0"-381"0"0,0 0 310 0 0,0 0 588 0 0,0 0 388 0 0,0 0-56 0 0,0 0-444 0 0,0 0-417 0 0,0 0-252 0 0,0 0-160 0 0,37 2-112 0 0,121 4-93 0 0,-31-18 373 0 0,363-68-122 0 0,-486 79-1141 0 0,92-10-1199 0 0,-65 8-2287 0 0,0 3-4438 0 0,-20 0-1328 0 0</inkml:trace>
  <inkml:trace contextRef="#ctx0" brushRef="#br0" timeOffset="990.122">546 1057 3809 0 0,'0'0'2755'0'0,"0"0"-912"0"0,0 0-309 0 0,0 0 58 0 0,0 0 39 0 0,0 0-157 0 0,0 0-403 0 0,0 0-402 0 0,0 0-257 0 0,0 0-140 0 0,0 0-84 0 0,0 0-58 0 0,0 0-46 0 0,-22 34-28 0 0,-68 106-27 0 0,-10 18-140 0 0,-4 6 21 0 0,83-129 43 0 0,38-50 258 0 0,91-89 897 0 0,238-214-60 0 0,-346 316-1047 0 0,1 0-1 0 0,0 0 1 0 0,0 1-1 0 0,-1-1 0 0 0,1 0 1 0 0,1 1-1 0 0,-1-1 1 0 0,0 0-1 0 0,0 1 1 0 0,0 0-1 0 0,1-1 1 0 0,-1 1-1 0 0,1 0 1 0 0,-1 0-1 0 0,1 0 0 0 0,0-1 1 0 0,-1 2-1 0 0,1-1 1 0 0,0 0-1 0 0,0 0 1 0 0,-1 1-1 0 0,1-1 1 0 0,0 1-1 0 0,0-1 1 0 0,0 1-1 0 0,0 0 0 0 0,0-1 1 0 0,0 1-1 0 0,0 0 1 0 0,0 1-1 0 0,-1-1 1 0 0,1 0-1 0 0,0 0 1 0 0,0 1-1 0 0,0-1 1 0 0,0 1-1 0 0,0 0 0 0 0,-1-1 1 0 0,1 1-1 0 0,0 0 1 0 0,0 0-1 0 0,-1 0 1 0 0,1 0-1 0 0,-1 1 1 0 0,1-1-1 0 0,-1 0 1 0 0,0 1-1 0 0,1-1 0 0 0,-1 1 1 0 0,1 0-1 0 0,14 83 99 0 0,17 43-97 0 0,31-25-22 0 0,-33-48 83 0 0,-31-55 8 0 0,0 0 70 0 0,-24 4 1103 0 0,8-7-1104 0 0,0 0-1 0 0,0-1 1 0 0,1 0-1 0 0,-1-2 1 0 0,1 0-1 0 0,1 0 1 0 0,-1-1-1 0 0,1-1 1 0 0,0-1-1 0 0,-7-6-139 0 0,-35-25-637 0 0,2-3-1 0 0,1-2 1 0 0,-5-10 637 0 0,38 27-4786 0 0,13 17-2048 0 0,3 6-2320 0 0</inkml:trace>
  <inkml:trace contextRef="#ctx0" brushRef="#br0" timeOffset="1615.002">1749 450 0 0 0,'0'0'1874'0'0,"0"0"480"0"0,0 0 55 0 0,0 0-235 0 0,0 0-300 0 0,0 0-238 0 0,0 0-194 0 0,0 0-155 0 0,0 0-155 0 0,0 0-172 0 0,-5-18-173 0 0,-20-54-159 0 0,25 71-595 0 0,-1-1 0 0 0,1 0-1 0 0,-1 1 1 0 0,0-1 0 0 0,0 1-1 0 0,0 0 1 0 0,0-1 0 0 0,0 1-1 0 0,0-1 1 0 0,0 1 0 0 0,-1 0-1 0 0,1 0 1 0 0,0 0 0 0 0,-1 0-1 0 0,1 0 1 0 0,-1 0 0 0 0,1 0-1 0 0,-1 0 1 0 0,1 1 0 0 0,-1-1-1 0 0,1 1 1 0 0,-1-1 0 0 0,0 1-1 0 0,1-1 1 0 0,-1 1-1 0 0,0 0 1 0 0,0 0 0 0 0,1 0-1 0 0,-1 0 1 0 0,0 0-33 0 0,-8-1 166 0 0,3-1-146 0 0,-1 0 0 0 0,0 1 0 0 0,1 0 0 0 0,-1 1 0 0 0,0-1 0 0 0,0 1 1 0 0,0 1-1 0 0,0 0 0 0 0,0 0 0 0 0,1 0 0 0 0,-1 1 0 0 0,0 0 0 0 0,1 0 0 0 0,-1 1 0 0 0,1 0 1 0 0,0 1-1 0 0,0-1 0 0 0,0 1 0 0 0,1 1 0 0 0,-1-1 0 0 0,1 1 0 0 0,0 0 0 0 0,0 1 0 0 0,1-1 0 0 0,0 1 1 0 0,0 0-1 0 0,-3 5-20 0 0,4-5-16 0 0,1-1 0 0 0,0 1 0 0 0,0 0 1 0 0,0 0-1 0 0,1 0 0 0 0,0 1 0 0 0,0-1 1 0 0,1 0-1 0 0,0 1 0 0 0,0-1 0 0 0,0 1 1 0 0,1-1-1 0 0,0 1 0 0 0,0 0 0 0 0,0-1 0 0 0,1 1 1 0 0,0-1-1 0 0,1 1 0 0 0,-1-1 0 0 0,1 0 1 0 0,1 0-1 0 0,0 2 16 0 0,10 19-4 0 0,1-1-1 0 0,2-1 1 0 0,1 0-1 0 0,0-2 1 0 0,2 1 0 0 0,1-2-1 0 0,13 11 5 0 0,-9-11 70 0 0,-1 0 0 0 0,-1 2-1 0 0,-1 1 1 0 0,0 0 0 0 0,-2 2 0 0 0,-2 0-1 0 0,0 1 1 0 0,-2 0 0 0 0,-1 2-1 0 0,-1 0 1 0 0,4 17-70 0 0,-14-39 49 0 0,-1 0-1 0 0,0 0 1 0 0,0 0 0 0 0,-1 1 0 0 0,0-1-1 0 0,-1 1 1 0 0,1-1 0 0 0,-2 0-1 0 0,1 1 1 0 0,-1-1 0 0 0,-1 1 0 0 0,1-1-1 0 0,-1 0 1 0 0,-1 0 0 0 0,0 0-1 0 0,0 0 1 0 0,0 0 0 0 0,-1-1-1 0 0,0 1 1 0 0,-1-1 0 0 0,1 0 0 0 0,-1 0-1 0 0,-1-1-48 0 0,-6 3-25 0 0,0 0 0 0 0,0-2-1 0 0,-1 1 1 0 0,0-2 0 0 0,-1 0-1 0 0,1 0 1 0 0,-1-1 0 0 0,0-1-1 0 0,-1-1 1 0 0,1 1 0 0 0,-4-2 25 0 0,-102-1-3576 0 0,88-12-324 0 0,14-1-1679 0 0,10 7 1501 0 0,-2-3-266 0 0</inkml:trace>
  <inkml:trace contextRef="#ctx0" brushRef="#br0" timeOffset="4612.457">2048 689 0 0 0,'0'0'568'0'0,"0"0"226"0"0,0 0 48 0 0,0 0-59 0 0,0 0-79 0 0,0 0-73 0 0,4 11-47 0 0,30 81 1358 0 0,18 70 409 0 0,-38-111-1380 0 0,-13-50-864 0 0,-9-5 4656 0 0,-8-44-3764 0 0,15 27-902 0 0,2-1 0 0 0,0 1 0 0 0,1 0-1 0 0,1 0 1 0 0,1 0 0 0 0,1 1 0 0 0,1-1-1 0 0,1 1 1 0 0,0 1 0 0 0,2-1-1 0 0,0 1 1 0 0,1 0 0 0 0,1 1 0 0 0,1 1-1 0 0,2-2-96 0 0,-13 16-13 0 0,1 0 0 0 0,0 0 0 0 0,-1 0 0 0 0,1 0-1 0 0,0 1 1 0 0,1-1 0 0 0,-1 1 0 0 0,0 0-1 0 0,1-1 1 0 0,-1 1 0 0 0,1 0 0 0 0,0 0-1 0 0,0 1 1 0 0,0-1 0 0 0,0 1 0 0 0,0-1 0 0 0,0 1-1 0 0,0 0 1 0 0,0 0 0 0 0,0 0 0 0 0,1 1-1 0 0,-1-1 1 0 0,0 1 0 0 0,3-1 13 0 0,12 24-270 0 0,10 2-1985 0 0,-15-25-1320 0 0,0 0-4568 0 0,-10 0 5213 0 0</inkml:trace>
  <inkml:trace contextRef="#ctx0" brushRef="#br0" timeOffset="5046.484">2096 347 0 0 0,'0'0'1272'0'0,"0"0"262"0"0,0 0 177 0 0,0 0-128 0 0,0 0-281 0 0,0 0-242 0 0,0 0-153 0 0,0 0-35 0 0,0 0-19 0 0,0 0-59 0 0,18-6-81 0 0,91-25 316 0 0,7 24 223 0 0,-104 6-1569 0 0,-13 1 393 0 0,1 0 1 0 0,0 0-1 0 0,-1 0 0 0 0,1-1 1 0 0,0 1-1 0 0,0 0 1 0 0,-1 0-1 0 0,1 0 0 0 0,0-1 1 0 0,-1 1-1 0 0,1 0 1 0 0,0-1-1 0 0,0 1 0 0 0,0 0 1 0 0,-1 0-1 0 0,1-1 0 0 0,0 1 1 0 0,0 0-1 0 0,0-1 1 0 0,0 1-1 0 0,-1 0 0 0 0,1-1 1 0 0,0 1-1 0 0,0-1 1 0 0,0 1-1 0 0,0 0 0 0 0,0-1 1 0 0,0 1-1 0 0,0 0 1 0 0,0-1-1 0 0,0 1 0 0 0,0-1 1 0 0,0 1-1 0 0,1 0 0 0 0,-1-1 1 0 0,0 1-1 0 0,0 0 1 0 0,0-1-1 0 0,0 1 0 0 0,0 0 1 0 0,1-1-1 0 0,-1 1 1 0 0,0 0-1 0 0,0 0 0 0 0,1-1 1 0 0,-1 1-1 0 0,0 0 1 0 0,0 0-1 0 0,1-1-76 0 0,-115-72 1244 0 0,107 70-717 0 0,-6-2-3718 0 0,20 2-6746 0 0,-5 3 2986 0 0</inkml:trace>
  <inkml:trace contextRef="#ctx0" brushRef="#br0" timeOffset="5683.35">2823 549 0 0 0,'0'0'404'0'0,"0"0"816"0"0,0 0 158 0 0,0 0-232 0 0,0 0-272 0 0,0 0-248 0 0,0 0-187 0 0,0 0-93 0 0,0 0-78 0 0,0 0-32 0 0,-26 13-7 0 0,-79 41-20 0 0,72-19 90 0 0,34-30-237 0 0,-2-1 26 0 0,0 0-1 0 0,0 0 1 0 0,1 0 0 0 0,0 1-1 0 0,0-1 1 0 0,0 0-1 0 0,0 0 1 0 0,1 0-1 0 0,0 0 1 0 0,-1 0 0 0 0,1 0-1 0 0,1 0 1 0 0,-1 0-1 0 0,1 0 1 0 0,-1 0 0 0 0,1 0-1 0 0,0-1 1 0 0,1 1-1 0 0,-1-1 1 0 0,1 0-1 0 0,-1 1 1 0 0,1-1 0 0 0,0 0-1 0 0,0-1 1 0 0,0 1-1 0 0,0 0 1 0 0,1-1-1 0 0,-1 0 1 0 0,1 0 0 0 0,0 0-1 0 0,-1 0 1 0 0,1 0-1 0 0,0-1 1 0 0,0 0-1 0 0,0 0 1 0 0,0 0 0 0 0,0 0-1 0 0,0 0 1 0 0,1-1-1 0 0,-1 0 1 0 0,0 0-1 0 0,0 0-87 0 0,7 0 310 0 0,0 0 0 0 0,-1-1-1 0 0,1-1 1 0 0,-1 0 0 0 0,1 0 0 0 0,-1-1-1 0 0,0 0 1 0 0,0 0 0 0 0,0-1-1 0 0,0-1 1 0 0,-1 0 0 0 0,0 0-1 0 0,1-1 1 0 0,0-1-310 0 0,5-4 178 0 0,0 0-1 0 0,-1-1 1 0 0,-1 0 0 0 0,0-1-1 0 0,0-1 1 0 0,-1 0 0 0 0,-1-1 0 0 0,-1 0-1 0 0,0-1 1 0 0,-1 0 0 0 0,0 0-1 0 0,-1-1 1 0 0,-1 0 0 0 0,-1 0-1 0 0,-1-1 1 0 0,0 0 0 0 0,-1 0-1 0 0,-1 0 1 0 0,0 0 0 0 0,-2-1-1 0 0,0-9-177 0 0,0 19-30 0 0,-1 1 0 0 0,0-1-1 0 0,0 1 1 0 0,0-1 0 0 0,-1 1-1 0 0,-1-1 1 0 0,1 1 0 0 0,-2 0-1 0 0,1 0 1 0 0,-1 0-1 0 0,0 0 1 0 0,0 0 0 0 0,-1 0-1 0 0,0 1 1 0 0,-1 0 0 0 0,0 0-1 0 0,0 0 1 0 0,0 0 0 0 0,-1 1-1 0 0,0 0 1 0 0,0 0-1 0 0,0 0 1 0 0,-1 1 0 0 0,0 0-1 0 0,0 0 1 0 0,-1 1 30 0 0,3 2-22 0 0,0 0-1 0 0,0 0 1 0 0,-1 1 0 0 0,1 0-1 0 0,-1 0 1 0 0,1 0 0 0 0,-1 1-1 0 0,1-1 1 0 0,-1 1 0 0 0,1 1-1 0 0,-1-1 1 0 0,1 1-1 0 0,-1 0 1 0 0,1 0 0 0 0,0 1-1 0 0,0-1 1 0 0,-1 1 0 0 0,1 0-1 0 0,0 1 1 0 0,0-1 0 0 0,1 1-1 0 0,-1 0 1 0 0,1 0 0 0 0,-1 1-1 0 0,1-1 1 0 0,0 1 0 0 0,0 0-1 0 0,0 0 1 0 0,1 0 0 0 0,0 1-1 0 0,-1-1 1 0 0,1 1 0 0 0,1 0-1 0 0,-1 0 1 0 0,1 0 0 0 0,0 0-1 0 0,0 0 1 0 0,0 0-1 0 0,1 1 1 0 0,0-1 0 0 0,-1 5 22 0 0,1-1 78 0 0,0 1 1 0 0,1 0-1 0 0,0-1 0 0 0,0 1 1 0 0,1 0-1 0 0,0-1 1 0 0,1 1-1 0 0,0-1 1 0 0,1 1-1 0 0,-1-1 0 0 0,2 0 1 0 0,0 0-1 0 0,0 0 1 0 0,0 0-1 0 0,3 2-78 0 0,7 7 147 0 0,1-1 0 0 0,1 0 0 0 0,0-1-1 0 0,2 0 1 0 0,-1-1 0 0 0,2-2 0 0 0,0 1 0 0 0,1-2-1 0 0,7 3-146 0 0,-22-12 15 0 0,140 60 53 0 0,-92-64-2993 0 0,-39-9-1233 0 0,-3-4-3347 0 0,-9 6 1737 0 0</inkml:trace>
  <inkml:trace contextRef="#ctx0" brushRef="#br0" timeOffset="5967.087">3605 362 3081 0 0,'0'0'3378'0'0,"0"0"-1023"0"0,0 0-495 0 0,0 0-3 0 0,0 0-12 0 0,0 0-179 0 0,0 0-398 0 0,-11 32-433 0 0,-34 104-313 0 0,23-72-173 0 0,14-46-322 0 0,2 0 1 0 0,0 1-1 0 0,1-1 0 0 0,1 1 1 0 0,0 0-1 0 0,2 0 0 0 0,0 0 1 0 0,1 12-28 0 0,1-29 495 0 0,-1 20-3744 0 0,-12-22-12501 0 0,11-6 15019 0 0</inkml:trace>
  <inkml:trace contextRef="#ctx0" brushRef="#br0" timeOffset="6241.613">3301 380 5785 0 0,'0'0'2557'0'0,"0"0"-481"0"0,0 0-327 0 0,0 0-164 0 0,0 0-72 0 0,0 0-188 0 0,0 0-246 0 0,0 0-205 0 0,0 0-205 0 0,0 0-157 0 0,0 0-126 0 0,0 0-61 0 0,0 0-56 0 0,23 25-61 0 0,70 75-42 0 0,-8-34-2 0 0,-11-29-3236 0 0,44-18-6636 0 0,-109-19 1246 0 0</inkml:trace>
  <inkml:trace contextRef="#ctx0" brushRef="#br0" timeOffset="6609.543">3948 376 5689 0 0,'0'0'2478'0'0,"0"0"-320"0"0,0 0-171 0 0,0 0-116 0 0,0 0-295 0 0,0 0-433 0 0,0 0-439 0 0,0 0-317 0 0,0 0-177 0 0,0 0-106 0 0,0 0-59 0 0,0 0-30 0 0,0 0-30 0 0,-22 21-21 0 0,-66 63-13 0 0,63-38-101 0 0,25-38 100 0 0,0-5 27 0 0,-1 1 0 0 0,1-1 1 0 0,0 1-1 0 0,0-1 1 0 0,0 1-1 0 0,1-1 1 0 0,-1 1-1 0 0,1-1 1 0 0,0 1-1 0 0,0-1 1 0 0,0 0-1 0 0,0 1 1 0 0,0-1-1 0 0,1 0 1 0 0,0 0-1 0 0,-1 0 1 0 0,1 0-1 0 0,0 0 1 0 0,1 0-1 0 0,-1-1 0 0 0,0 1 1 0 0,1-1-1 0 0,-1 1 1 0 0,1-1-1 0 0,0 0 1 0 0,0 0-1 0 0,0 0 1 0 0,0 0-1 0 0,0-1 1 0 0,0 1-1 0 0,1-1 1 0 0,-1 0-1 0 0,0 0 1 0 0,1 0-1 0 0,-1 0 1 0 0,1-1-1 0 0,0 1 23 0 0,8 0 84 0 0,1-1 0 0 0,0 0-1 0 0,-1 0 1 0 0,1-1 0 0 0,0-1 0 0 0,-1 0 0 0 0,1-1-1 0 0,-1-1 1 0 0,0 1 0 0 0,0-2 0 0 0,0 0 0 0 0,-1 0-1 0 0,1-1 1 0 0,-1 0 0 0 0,-1-1 0 0 0,1-1 0 0 0,-1 1-1 0 0,1-3-83 0 0,2-5 144 0 0,0 1-1 0 0,-1-2 1 0 0,-1 1-1 0 0,-1-2 1 0 0,0 1-1 0 0,-1-1 1 0 0,-1-1-1 0 0,-1 0 1 0 0,0 0-1 0 0,-1 0 1 0 0,-1-1-1 0 0,-1 1 1 0 0,-1-1-1 0 0,0-1 1 0 0,-1-13-144 0 0,1 25-23 0 0,-1-1 1 0 0,0 1-1 0 0,-1-1 1 0 0,0 0-1 0 0,0 0 1 0 0,-1 0-1 0 0,0 0 1 0 0,-1 0-1 0 0,1 1 0 0 0,-2-1 1 0 0,1 0-1 0 0,-1 0 1 0 0,-1 1-1 0 0,0-1 1 0 0,0 1-1 0 0,0 0 1 0 0,-1 0-1 0 0,0 0 1 0 0,-1 0-1 0 0,0 1 1 0 0,0 0-1 0 0,0 0 1 0 0,-1 0-1 0 0,0 1 0 0 0,-1-1 1 0 0,1 2-1 0 0,-1-1 1 0 0,0 1-1 0 0,-1 0 1 0 0,1 0-1 0 0,-1 1 1 0 0,0 0-1 0 0,0 0 1 0 0,0 1-1 0 0,-1 0 1 0 0,1 0-1 0 0,-1 1 0 0 0,0 0 1 0 0,-7 0 22 0 0,8 2-15 0 0,-1 0-1 0 0,1 1 1 0 0,0 0-1 0 0,-1 0 1 0 0,1 1 0 0 0,0 0-1 0 0,0 1 1 0 0,0-1-1 0 0,0 2 1 0 0,1-1 0 0 0,-1 1-1 0 0,1 0 1 0 0,0 1-1 0 0,0-1 1 0 0,0 2 0 0 0,1-1-1 0 0,0 1 1 0 0,0-1-1 0 0,0 2 1 0 0,1-1 0 0 0,-1 1-1 0 0,2-1 1 0 0,-1 2 0 0 0,1-1 15 0 0,-1 1 3 0 0,2 1 0 0 0,-1 0 0 0 0,1-1 0 0 0,0 1 0 0 0,1 0 0 0 0,0 1 0 0 0,0-1 0 0 0,1 0 0 0 0,1 0 0 0 0,-1 1 0 0 0,1-1 0 0 0,1 0 0 0 0,0 1 0 0 0,0-1 1 0 0,1 0-1 0 0,0 0 0 0 0,0 0 0 0 0,1 0 0 0 0,0 0 0 0 0,1-1 0 0 0,0 1 0 0 0,0-1 0 0 0,1 0 0 0 0,0 0 0 0 0,1 0 0 0 0,-1-1 0 0 0,2 0 0 0 0,-1 0 1 0 0,1 0-1 0 0,2 1-3 0 0,6 5-157 0 0,0-1 1 0 0,1 0-1 0 0,1-1 1 0 0,0-1-1 0 0,0 0 1 0 0,1-1 0 0 0,0-1-1 0 0,0-1 1 0 0,1-1-1 0 0,0 0 1 0 0,4 0 156 0 0,28 2-4970 0 0,1-5-4307 0 0,-40-3 5507 0 0</inkml:trace>
  <inkml:trace contextRef="#ctx0" brushRef="#br0" timeOffset="7370.025">4476 200 3153 0 0,'0'0'2107'0'0,"0"0"-307"0"0,0 0-57 0 0,0 0 7 0 0,0 0-182 0 0,0 0-345 0 0,0 0-441 0 0,0 0-316 0 0,0 0-139 0 0,0 0-67 0 0,0 0-17 0 0,0 0-22 0 0,0 0-6 0 0,1 21-15 0 0,5 68-44 0 0,14-18 95 0 0,-19-67-204 0 0,0 0 1 0 0,1 0-1 0 0,-1-1 1 0 0,1 1-1 0 0,0-1 0 0 0,0 1 1 0 0,1-1-1 0 0,-1 0 1 0 0,1 1-1 0 0,0-1 1 0 0,-1-1-1 0 0,1 1 1 0 0,0 0-1 0 0,1-1 0 0 0,-1 1 1 0 0,0-1-1 0 0,1 0 1 0 0,0 0-1 0 0,-1-1 1 0 0,1 1-1 0 0,0-1 0 0 0,0 1 1 0 0,0-1-1 0 0,-1 0 1 0 0,1-1-1 0 0,0 1 1 0 0,1-1-1 0 0,-1 0 1 0 0,0 0-1 0 0,0 0 0 0 0,0 0 1 0 0,0-1-1 0 0,0 1 1 0 0,0-1-1 0 0,0 0 1 0 0,-1 0-1 0 0,1-1 0 0 0,0 1 1 0 0,0-1-1 0 0,-1 0 1 0 0,1 0-1 0 0,1-1-47 0 0,8-9 124 0 0,-2-1 0 0 0,0 0 1 0 0,0 0-1 0 0,-1-1 0 0 0,0 0 0 0 0,-2 0 0 0 0,1-1 0 0 0,-2-1 0 0 0,0 1 0 0 0,-1-1 0 0 0,3-11-124 0 0,24-52 226 0 0,-32 79-233 0 0,-1 1-1 0 0,0-1 0 0 0,1 0 1 0 0,-1 1-1 0 0,0-1 0 0 0,1 1 1 0 0,-1-1-1 0 0,1 0 0 0 0,-1 1 1 0 0,1-1-1 0 0,-1 0 0 0 0,1 0 1 0 0,-1 1-1 0 0,1-1 0 0 0,-1 0 1 0 0,1 0-1 0 0,-1 0 0 0 0,1 0 1 0 0,-1 0-1 0 0,1 0 0 0 0,0 0 1 0 0,-1 1-1 0 0,1-2 0 0 0,-1 1 1 0 0,1 0-1 0 0,-1 0 0 0 0,1 0 1 0 0,-1 0-1 0 0,1 0 0 0 0,-1 0 1 0 0,1-1-1 0 0,0 1 0 0 0,-1 0 1 0 0,0 0-1 0 0,1-1 0 0 0,-1 1 1 0 0,1 0-1 0 0,-1-1 0 0 0,1 1 1 0 0,-1 0-1 0 0,0-1 0 0 0,1 1 1 0 0,-1-1-1 0 0,1 1 1 0 0,-1 0-1 0 0,0-1 0 0 0,0 1 1 0 0,1-1-1 0 0,-1 1 0 0 0,0-1 1 0 0,0 0 7 0 0,4 369-434 0 0,17-233 351 0 0,9 116 26 0 0,-46-154 91 0 0,15-94-2 0 0,0 0 0 0 0,-1-1 0 0 0,1 1 0 0 0,-1 0 0 0 0,1-1 0 0 0,-1 0 0 0 0,0 1 0 0 0,0-1-1 0 0,0 0 1 0 0,0 0 0 0 0,-1 0 0 0 0,1 0 0 0 0,0-1 0 0 0,-1 1 0 0 0,1-1 0 0 0,-1 1 0 0 0,0-1-1 0 0,1 0 1 0 0,-1 0 0 0 0,0 0 0 0 0,0 0 0 0 0,0 0 0 0 0,0-1 0 0 0,1 1 0 0 0,-1-1 0 0 0,0 0-1 0 0,0 0 1 0 0,0 0 0 0 0,0 0 0 0 0,0-1 0 0 0,-2 0-32 0 0,1-1 56 0 0,0-1-1 0 0,-1 0 1 0 0,2 0-1 0 0,-1 0 1 0 0,0 0-1 0 0,0-1 1 0 0,1 0 0 0 0,0 0-1 0 0,0 0 1 0 0,0 0-1 0 0,0 0 1 0 0,1 0-1 0 0,0-1 1 0 0,0 1-1 0 0,0-1 1 0 0,0 0 0 0 0,1 0-1 0 0,-1 1 1 0 0,1-1-1 0 0,0 0 1 0 0,1 0-1 0 0,-1 0 1 0 0,1 0 0 0 0,0-5-56 0 0,-1-6-22 0 0,1-1 1 0 0,0 0 0 0 0,1 0-1 0 0,1 0 1 0 0,1 0 0 0 0,0 0-1 0 0,1 1 1 0 0,1-1 0 0 0,0 1-1 0 0,1 0 1 0 0,1 1 0 0 0,1-1-1 0 0,0 1 1 0 0,0 1 0 0 0,2 0-1 0 0,0 0 1 0 0,1 1 0 0 0,0 0-1 0 0,0 1 1 0 0,2 0 0 0 0,-1 1-1 0 0,6-3 22 0 0,-3 2-284 0 0,1 2 0 0 0,0 0 0 0 0,1 1 0 0 0,0 0 0 0 0,0 2 1 0 0,1 0-1 0 0,6-1 284 0 0,43-7-8235 0 0,-57 12 855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9:01.85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192 1 0 0 0,'0'0'323'0'0,"0"0"1022"0"0,0 0 112 0 0,0 0 58 0 0,0 0 128 0 0,0 0 76 0 0,0 0-104 0 0,0 0-304 0 0,0 0-338 0 0,0 0-273 0 0,0 0-185 0 0,0 4-60 0 0,-4 27-442 0 0,-1 0 0 0 0,-2-1 0 0 0,-1 0 0 0 0,-1 0 0 0 0,-2 0 0 0 0,-1-1 0 0 0,-1-1 0 0 0,-2 0 0 0 0,-5 6-13 0 0,-4 14-1251 0 0,-10 22-2022 0 0,13-23-2408 0 0,13-31 2198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9:02.34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5985 0 0,'0'0'864'0'0,"0"0"-426"0"0,0 0-254 0 0,0 0 64 0 0,0 0 283 0 0,0 0 312 0 0,0 0 193 0 0,0 0-1 0 0,0 0-162 0 0,0 0-194 0 0,0 0-95 0 0,0 0 0 0 0,0 0 43 0 0,3 5 15 0 0,2 10-295 0 0,0 0 0 0 0,-1 1 1 0 0,-1 0-1 0 0,0 0 0 0 0,-1 0 1 0 0,-1 0-1 0 0,0 0 0 0 0,-2 13-347 0 0,3 33 212 0 0,2 45-26 0 0,-5 1 1 0 0,-13 81-187 0 0,12-87-52 0 0,2-101 1 0 0,0-1-35 0 0,7-2-69 0 0,40-52 278 0 0,-21 22-123 0 0,1 1 0 0 0,2 1 0 0 0,1 2 0 0 0,1 1 0 0 0,1 2 0 0 0,2 0 0 0 0,0 3 0 0 0,1 1 0 0 0,1 1 0 0 0,1 2 0 0 0,5 0 0 0 0,-40 17-5 0 0,1-1 1 0 0,-1 1-1 0 0,1 0 1 0 0,-1 0-1 0 0,1 0 1 0 0,-1 0-1 0 0,1 0 1 0 0,-1 1-1 0 0,1-1 1 0 0,0 1-1 0 0,-1 0 1 0 0,1-1-1 0 0,0 1 1 0 0,-1 1-1 0 0,1-1 1 0 0,0 0-1 0 0,-1 0 1 0 0,1 1-1 0 0,0 0 1 0 0,-1 0-1 0 0,1-1 1 0 0,-1 1 0 0 0,1 1-1 0 0,-1-1 1 0 0,1 0-1 0 0,-1 1 1 0 0,0-1-1 0 0,0 1 1 0 0,0-1-1 0 0,0 1 1 0 0,0 0-1 0 0,0 0 1 0 0,0 0-1 0 0,-1 0 1 0 0,1 0-1 0 0,0 1 1 0 0,-1-1-1 0 0,0 0 1 0 0,1 2 4 0 0,-2 10 13 0 0,-1 0 1 0 0,-1 0-1 0 0,0 0 1 0 0,0 0-1 0 0,-1 0 1 0 0,-1 0-1 0 0,-1-1 1 0 0,0 0-1 0 0,0 1 0 0 0,-1-2 1 0 0,-1 1-1 0 0,0-1 1 0 0,-1 0-1 0 0,0 0 1 0 0,-1-1-1 0 0,0 0 1 0 0,-1-1-1 0 0,0 0 1 0 0,-5 3-14 0 0,15-12 0 0 0,-11 11-29 0 0,0-1 0 0 0,0 0 0 0 0,-1-1 0 0 0,0 0 0 0 0,-1-1 1 0 0,0 0-1 0 0,0-1 0 0 0,-1 0 0 0 0,0-1 0 0 0,-12 4 29 0 0,-49-7-2550 0 0,41-23-4473 0 0,28 14 3875 0 0,1 1-2218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9:02.98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1 861 4569 0 0,'0'0'1084'0'0,"0"0"-404"0"0,0 0 74 0 0,0 0 358 0 0,0 0 311 0 0,0 0 139 0 0,0 0-139 0 0,0 0-323 0 0,0 0-333 0 0,0 0-275 0 0,0 0-151 0 0,0 0-87 0 0,0 0-24 0 0,10 18 18 0 0,34 53 36 0 0,-44-69-245 0 0,1-1-1 0 0,0 0 1 0 0,0 0-1 0 0,0 1 0 0 0,0-1 1 0 0,0 0-1 0 0,0 0 0 0 0,0 0 1 0 0,0 0-1 0 0,0 0 0 0 0,1 0 1 0 0,-1 0-1 0 0,0 0 0 0 0,0 0 1 0 0,1-1-1 0 0,-1 1 0 0 0,1-1 1 0 0,-1 1-1 0 0,1-1 0 0 0,-1 1 1 0 0,1-1-1 0 0,-1 0 1 0 0,1 0-1 0 0,-1 1 0 0 0,1-1 1 0 0,-1 0-1 0 0,1-1 0 0 0,0 1 1 0 0,-1 0-1 0 0,1 0 0 0 0,-1-1 1 0 0,1 1-1 0 0,-1-1 0 0 0,1 1 1 0 0,-1-1-1 0 0,0 1 0 0 0,1-1 1 0 0,-1 0-1 0 0,0 0 0 0 0,1 0-38 0 0,3-1 148 0 0,9-7 14 0 0,-1 0 0 0 0,1-1-1 0 0,-1 0 1 0 0,-1-1 0 0 0,0 0 0 0 0,-1-1-1 0 0,0 0 1 0 0,7-11-162 0 0,7-7 92 0 0,104-124 9 0 0,-113 150-202 0 0,-13 34 47 0 0,-2-16 109 0 0,-1-9-28 0 0,1 0-1 0 0,0 1 1 0 0,1-1 0 0 0,0 0 0 0 0,-1 0-1 0 0,1 0 1 0 0,1 0 0 0 0,-1 0-1 0 0,1 0 1 0 0,0-1 0 0 0,0 1-1 0 0,0-1 1 0 0,1 0 0 0 0,-1 0-1 0 0,1 0 1 0 0,0 0 0 0 0,0-1-1 0 0,1 1 1 0 0,-1-1 0 0 0,1 0-1 0 0,0-1 1 0 0,-1 1 0 0 0,1-1-1 0 0,0 0 1 0 0,0 0 0 0 0,1 0-1 0 0,-1-1 1 0 0,0 0 0 0 0,1 0-1 0 0,-1 0 1 0 0,0-1 0 0 0,5 1-27 0 0,2-5 143 0 0,0 0 1 0 0,0 0-1 0 0,-1-1 1 0 0,1-1-1 0 0,-1 1 1 0 0,0-2-1 0 0,-1 0 1 0 0,1 0-1 0 0,-2-1 1 0 0,1 0-1 0 0,-1-1 1 0 0,0 0-1 0 0,-1 0 0 0 0,0-1 1 0 0,0 0-1 0 0,-1 0 1 0 0,0-1-1 0 0,-1 0 1 0 0,0 0-1 0 0,1-7-143 0 0,-6 17 1 0 0,21-39 87 0 0,-2-1 0 0 0,-1 0 0 0 0,-3-2 0 0 0,8-28-88 0 0,-11 26 2 0 0,-2-1 1 0 0,-2 1-1 0 0,-1-2 0 0 0,-3 1 1 0 0,-2-1-1 0 0,-3-44-2 0 0,1 90 1 0 0,-1-1-1 0 0,1 1 1 0 0,-1 0-1 0 0,0-1 1 0 0,0 1-1 0 0,0-1 0 0 0,0 1 1 0 0,0-1-1 0 0,0 1 1 0 0,-1-1-1 0 0,1 1 1 0 0,0-1-1 0 0,-1 1 1 0 0,1-1-1 0 0,-1 1 0 0 0,1 0 1 0 0,-1-1-1 0 0,0 1 1 0 0,1 0-1 0 0,-1-1 1 0 0,0 1-1 0 0,0 0 1 0 0,0 0-1 0 0,0 0 0 0 0,0 0 1 0 0,0 0-1 0 0,-1 0 1 0 0,1 0-1 0 0,0 0 1 0 0,0 0-1 0 0,-1 1 1 0 0,1-1-1 0 0,0 1 0 0 0,-1-1 1 0 0,1 1-1 0 0,-1-1 1 0 0,1 1-1 0 0,-1-1 1 0 0,1 1-1 0 0,-14 30-204 0 0,9-6 209 0 0,0 1 1 0 0,2-1-1 0 0,1 1 1 0 0,1 0-1 0 0,1-1 0 0 0,2 25-5 0 0,-1-18 49 0 0,36 192-57 0 0,-18-144 4 0 0,27 87-303 0 0,-35-149-1199 0 0,-11-31-3508 0 0,-23-33-6650 0 0,19 36 6790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9:03.40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66 7450 0 0,'0'0'2176'0'0,"0"0"-680"0"0,0 0-434 0 0,0 0-23 0 0,0 0 134 0 0,0 0 76 0 0,0 0-117 0 0,0 0-233 0 0,31-1-242 0 0,101-7-221 0 0,207-21 275 0 0,-133 5-7290 0 0,-165 20-2601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51.4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7314 0 0,'0'0'1516'0'0,"0"0"-813"0"0,0 0-367 0 0,0 0 285 0 0,0 0 433 0 0,0 0 259 0 0,0 0 17 0 0,0 0-128 0 0,0 0-173 0 0,0 0-142 0 0,31 10-80 0 0,100 33-66 0 0,-13-30 577 0 0,76-14 1448 0 0,128-20-2766 0 0,-104 1 314 0 0,-124 18-4696 0 0,-99 5-5083 0 0,0 1 5026 0 0,0-4-526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9:03.9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18 177 1672 0 0,'0'0'1566'0'0,"0"0"-584"0"0,0 0-321 0 0,0 0 223 0 0,0 0 331 0 0,0 0 196 0 0,0 0-27 0 0,0 0-255 0 0,0 0-297 0 0,0 0-247 0 0,0 0-159 0 0,0 32-101 0 0,2 100-63 0 0,14 183 1178 0 0,-23-253-265 0 0,-11-100 1952 0 0,14 13-2958 0 0,1-1 0 0 0,0 0 0 0 0,2 0 0 0 0,1 0 1 0 0,4-25-170 0 0,1 15 130 0 0,2 1 0 0 0,2 0 0 0 0,1 1 0 0 0,1 0 0 0 0,2 1 0 0 0,2 0 0 0 0,0 1 0 0 0,3 0 1 0 0,14-20-131 0 0,-27 42 14 0 0,1-1 0 0 0,0 2 1 0 0,0-1-1 0 0,1 1 0 0 0,0 0 1 0 0,1 0-1 0 0,0 1 1 0 0,0 0-1 0 0,0 1 0 0 0,1-1 1 0 0,1 2-1 0 0,-1-1 1 0 0,1 1-1 0 0,0 1 0 0 0,0 0 1 0 0,1 0-1 0 0,-1 1 0 0 0,1 0 1 0 0,4 0-15 0 0,-10 6-79 0 0,-1 0 0 0 0,0-1 0 0 0,0 2 1 0 0,0-1-1 0 0,0 0 0 0 0,0 1 0 0 0,-1 0 0 0 0,1 0 0 0 0,-1 0 0 0 0,0 0 1 0 0,0 1-1 0 0,0-1 0 0 0,0 1 0 0 0,0-1 0 0 0,-1 1 0 0 0,0 0 0 0 0,0 0 1 0 0,0 1-1 0 0,0-1 0 0 0,0 0 0 0 0,-1 1 0 0 0,0-1 0 0 0,0 0 1 0 0,0 1-1 0 0,0-1 0 0 0,-1 1 0 0 0,0 0 0 0 0,0 1 79 0 0,2 4-686 0 0,5 20-2959 0 0,-1-3-5913 0 0,-4-21 4289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9:04.2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215 1 0 0 0,'0'0'485'0'0,"0"0"881"0"0,0 0 328 0 0,0 0 45 0 0,0 0-68 0 0,0 0-159 0 0,0 0-264 0 0,0 0-181 0 0,0 0-187 0 0,0 0-130 0 0,0 0-93 0 0,0 0-70 0 0,-31 6-39 0 0,-95 24-78 0 0,124-30-453 0 0,0 0 0 0 0,0-1 0 0 0,0 2 1 0 0,0-1-1 0 0,1 0 0 0 0,-1 0 0 0 0,0 0 0 0 0,0 1 0 0 0,0-1 1 0 0,1 1-1 0 0,-1 0 0 0 0,0-1 0 0 0,1 1 0 0 0,-1 0 0 0 0,0 0 1 0 0,1 0-1 0 0,-1 0 0 0 0,1 0 0 0 0,0 0 0 0 0,-1 1 0 0 0,1-1 1 0 0,0 0-1 0 0,0 1 0 0 0,0-1 0 0 0,0 1 0 0 0,0-1 1 0 0,0 1-1 0 0,0 0 0 0 0,0-1 0 0 0,0 1 0 0 0,1 0-17 0 0,-2 6 88 0 0,0-5-82 0 0,1 0 1 0 0,0 1-1 0 0,0-1 1 0 0,0 1-1 0 0,0-1 1 0 0,0 1 0 0 0,1-1-1 0 0,-1 1 1 0 0,1 0-1 0 0,0-1 1 0 0,0 1-1 0 0,0 0 1 0 0,1-1-1 0 0,-1 1 1 0 0,1-1-1 0 0,0 1 1 0 0,0 0-1 0 0,0-1 1 0 0,1 0-1 0 0,-1 1 1 0 0,1-1-1 0 0,-1 0 1 0 0,1 0-1 0 0,0 0 1 0 0,1 0-1 0 0,-1 0 1 0 0,0 0-1 0 0,1-1 1 0 0,0 1-1 0 0,-1-1 1 0 0,1 1-1 0 0,0-1 1 0 0,0 0-1 0 0,1 0-6 0 0,5 4-70 0 0,1 0-1 0 0,0-1 0 0 0,1 0 0 0 0,-1-1 0 0 0,1 0 1 0 0,0-1-1 0 0,0 0 0 0 0,0 0 0 0 0,0-1 0 0 0,0-1 1 0 0,1 0-1 0 0,-1 0 0 0 0,5-1 71 0 0,-16 0-6 0 0,46-2-2994 0 0,-17-3-4153 0 0,-18 1 2717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9:04.9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0 281 0 0 0,'0'0'1082'0'0,"0"0"491"0"0,0 0 309 0 0,0 0 192 0 0,0 0-16 0 0,0 0-170 0 0,0 0-262 0 0,0 0-294 0 0,0 0-255 0 0,0 0-246 0 0,0 0-208 0 0,0 0-133 0 0,26-22-81 0 0,81-69-61 0 0,-33 24 607 0 0,-30 44-864 0 0,-39 59 37 0 0,-3-34-120 0 0,-1 0 1 0 0,1-1-1 0 0,-1 0 0 0 0,1 1 1 0 0,0-1-1 0 0,0 0 1 0 0,0 0-1 0 0,0 0 1 0 0,-1 0-1 0 0,1 0 1 0 0,0-1-1 0 0,1 1 0 0 0,-1 0 1 0 0,0-1-1 0 0,0 0 1 0 0,0 1-1 0 0,0-1 1 0 0,0 0-1 0 0,0 0 1 0 0,1 0-1 0 0,-1 0 0 0 0,0-1 1 0 0,0 1-1 0 0,0 0 1 0 0,0-1-1 0 0,0 0 1 0 0,0 1-1 0 0,0-1 1 0 0,0 0-1 0 0,0 0 0 0 0,0 0 1 0 0,0 0-1 0 0,-1-1 1 0 0,1 1-1 0 0,0 0 1 0 0,1-2-9 0 0,228-108-75 0 0,-187 107-244 0 0,-38 37 317 0 0,-7-23-42 0 0,1-8-28 0 0,-1-1 0 0 0,1 0 0 0 0,0 1 0 0 0,-1-1 0 0 0,1 0 0 0 0,0 1 0 0 0,0-1 0 0 0,0 1 0 0 0,0-1 0 0 0,0 0-1 0 0,0 1 1 0 0,0-1 0 0 0,0 0 0 0 0,0 1 0 0 0,1-1 0 0 0,-1 0 0 0 0,1 1 0 0 0,-1-1 0 0 0,1 0 0 0 0,-1 1 0 0 0,1-1 0 0 0,0 0 0 0 0,0 0 0 0 0,-1 0 0 0 0,1 0 0 0 0,0 0-1 0 0,0 0 1 0 0,0 0 0 0 0,0 0 0 0 0,0 0 0 0 0,0 0 0 0 0,1 0 0 0 0,-1-1 0 0 0,0 1 0 0 0,0 0 0 0 0,1-1 0 0 0,-1 1 0 0 0,0-1 0 0 0,1 0 0 0 0,-1 1 0 0 0,0-1 0 0 0,1 0 72 0 0,1 0-651 0 0,13-1-4907 0 0,-7-5-1844 0 0,-3 2 5708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9:05.32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0 232 0 0 0,'0'0'1600'0'0,"0"0"515"0"0,0 0 69 0 0,0 0-345 0 0,0 0-363 0 0,0 0-232 0 0,0 0-153 0 0,0 0-121 0 0,0 0-89 0 0,0 0-103 0 0,20 1-99 0 0,101 2 473 0 0,113-25 1234 0 0,-178 22-406 0 0,-114-29-1429 0 0,45 20-530 0 0,-1-1 0 0 0,1 0 0 0 0,1-1 1 0 0,0 0-1 0 0,0-1 0 0 0,1 0 0 0 0,0-1 1 0 0,2 0-1 0 0,-1-1 0 0 0,1 0 0 0 0,1-1-21 0 0,2-12-679 0 0,34 13-6338 0 0,-18 14 1768 0 0,1 0-2965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9:11.8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1 480 320 0 0,'0'0'1430'0'0,"0"0"-418"0"0,0 0-132 0 0,0 0 259 0 0,0 0 285 0 0,0 0 99 0 0,0 0-168 0 0,0 0-290 0 0,0 0-235 0 0,0 0-146 0 0,0 0-81 0 0,15-3-52 0 0,110-9 1409 0 0,-92 12-1116 0 0,2 1-343 0 0,1-1-1 0 0,-1-2 0 0 0,1-1 1 0 0,-1-2-1 0 0,0-1 1 0 0,7-4-501 0 0,42-14 1 0 0,-83 24 1439 0 0,2-2-3054 0 0,-6 1-13010 0 0,-1 1 10798 0 0</inkml:trace>
  <inkml:trace contextRef="#ctx0" brushRef="#br0" timeOffset="433.196">34 726 4625 0 0,'0'0'2774'0'0,"0"0"-1226"0"0,0 0-481 0 0,0 0 217 0 0,0 0 221 0 0,0 0-24 0 0,0 0-307 0 0,0 0-329 0 0,34-6-230 0 0,109-20-172 0 0,-40 7-215 0 0,20-3-348 0 0,-41 11-8136 0 0,-68 11-957 0 0</inkml:trace>
  <inkml:trace contextRef="#ctx0" brushRef="#br0" timeOffset="698.804">1464 49 0 0 0,'0'0'219'0'0,"0"0"661"0"0,-32 21 341 0 0,-104 70 78 0 0,33-8 803 0 0,89-72-2014 0 0,2 0 0 0 0,-1 1 0 0 0,1 1 0 0 0,1-1 0 0 0,0 2 0 0 0,1 0 0 0 0,1 0 0 0 0,0 1 0 0 0,1 0 0 0 0,0 0 0 0 0,1 1 0 0 0,1 0 0 0 0,1 0 0 0 0,0 1 1 0 0,1 0-1 0 0,1-1 0 0 0,0 1 0 0 0,1 0 0 0 0,1 1 0 0 0,1-1 0 0 0,0 0 0 0 0,2 10-88 0 0,1-20 165 0 0,0 0 0 0 0,0 0 0 0 0,0 0 0 0 0,1-1 0 0 0,0 0 1 0 0,0 1-1 0 0,0-1 0 0 0,1-1 0 0 0,0 1 0 0 0,0-1 0 0 0,1 0 1 0 0,-1 0-1 0 0,1 0 0 0 0,0-1 0 0 0,1 0 0 0 0,-1 0 0 0 0,1 0 1 0 0,-1-1-1 0 0,1 0 0 0 0,0 0 0 0 0,0-1 0 0 0,0 0 0 0 0,7 1-165 0 0,5 1 660 0 0,-1-1-1 0 0,1-1 0 0 0,0-1 1 0 0,0 0-1 0 0,-1-2 0 0 0,1 0 1 0 0,0-1-1 0 0,0 0 0 0 0,1-2-659 0 0,16-3 513 0 0,0-1-1 0 0,-1-2 0 0 0,0-1 0 0 0,0-2 0 0 0,-2-1 1 0 0,1-2-1 0 0,-2-1 0 0 0,0-2 0 0 0,-2-1 1 0 0,0-1-1 0 0,-1-2 0 0 0,19-19-512 0 0,-38 31-44 0 0,0-1-1 0 0,-1 0 1 0 0,0-1-1 0 0,-1 0 1 0 0,0-1-1 0 0,-1 0 1 0 0,-1 0 0 0 0,0 0-1 0 0,-1-1 1 0 0,0 1-1 0 0,-2-1 1 0 0,1 0-1 0 0,-2-1 1 0 0,0 1 0 0 0,-1 0-1 0 0,0-1 1 0 0,-1 1-1 0 0,-1-1 1 0 0,-2-12 44 0 0,0 19-307 0 0,1 0 0 0 0,-1 0 1 0 0,-1 0-1 0 0,0 0 0 0 0,0 0 0 0 0,-1 1 0 0 0,0-1 1 0 0,0 1-1 0 0,-1 0 0 0 0,0 1 0 0 0,0 0 0 0 0,-1 0 1 0 0,0 0-1 0 0,0 0 0 0 0,0 1 0 0 0,-1 1 1 0 0,0-1-1 0 0,-8-3 307 0 0,-101-34-7882 0 0,70 36 3026 0 0,10 6 423 0 0</inkml:trace>
  <inkml:trace contextRef="#ctx0" brushRef="#br0" timeOffset="886.873">682 417 6377 0 0,'0'0'2386'0'0,"0"0"-216"0"0,0 0 58 0 0,0 0-90 0 0,0 0-315 0 0,0 0-409 0 0,0 0-346 0 0,0 0-205 0 0,0 0-112 0 0,0 0-76 0 0,33-2-83 0 0,105-8-59 0 0,190 3 1713 0 0,433-85-1619 0 0,-478 61-582 0 0,-158 17-1891 0 0,-2 1-4149 0 0,-96 9-1058 0 0,-10 0-3989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9:16.22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0 439 0 0 0,'0'0'1552'0'0,"0"0"85"0"0,0 0-68 0 0,0 0-218 0 0,0 0-209 0 0,0 0-131 0 0,0 0-39 0 0,9-4-5 0 0,69-18 1903 0 0,-52 17-2190 0 0,-1-1 1 0 0,0-1-1 0 0,-1-1 0 0 0,0-1 1 0 0,0-2-1 0 0,-1 0 1 0 0,4-4-681 0 0,-9 4 96 0 0,0 0 0 0 0,-1-2 1 0 0,0 0-1 0 0,0-2 1 0 0,-2 1-1 0 0,0-2 0 0 0,-1 0 1 0 0,0-1-1 0 0,-1 0 1 0 0,-1-1-1 0 0,-1 0 0 0 0,0-1 1 0 0,4-13-97 0 0,7-78 114 0 0,-47 121-836 0 0,16 11 693 0 0,1 1 0 0 0,1-1 0 0 0,1 1 0 0 0,1 0 1 0 0,1 0-1 0 0,1 1 0 0 0,1-1 0 0 0,2 1 1 0 0,0 10 28 0 0,0-21-9 0 0,2 91 17 0 0,5 0 0 0 0,5-1 0 0 0,20 79-8 0 0,-12-71-179 0 0,-4 1 0 0 0,-5 0 0 0 0,-5 5 179 0 0,-6-97-250 0 0,-1-1 0 0 0,-1 0-1 0 0,0 0 1 0 0,-2-1-1 0 0,0 1 1 0 0,-1-1-1 0 0,-1 1 1 0 0,0-1 0 0 0,-10 16 250 0 0,12-25-305 0 0,-1 0 0 0 0,0-1 1 0 0,-1 0-1 0 0,0-1 1 0 0,0 1-1 0 0,-1-1 0 0 0,0 0 1 0 0,0 0-1 0 0,0-1 1 0 0,-1 0-1 0 0,0-1 0 0 0,0 1 1 0 0,-1-2-1 0 0,1 1 1 0 0,-1-1-1 0 0,0 0 0 0 0,0-1 1 0 0,-1 0-1 0 0,1 0 1 0 0,-5-1 304 0 0,4 0-90 0 0,0 0 1 0 0,-1-2 0 0 0,1 1 0 0 0,-1-1 0 0 0,1-1 0 0 0,-1 0-1 0 0,1 0 1 0 0,-1-1 0 0 0,1 0 0 0 0,0-1 0 0 0,0 0-1 0 0,0-1 1 0 0,-9-5 89 0 0,14 7 149 0 0,-1-1 0 0 0,1-1 0 0 0,0 1 0 0 0,0-1-1 0 0,1 0 1 0 0,-1 0 0 0 0,1-1 0 0 0,0 1 0 0 0,0-1 0 0 0,0 0-1 0 0,0 0 1 0 0,1 0 0 0 0,0-1 0 0 0,0 1 0 0 0,1-1 0 0 0,-1 1-1 0 0,1-1 1 0 0,0 0 0 0 0,1 0 0 0 0,0 0 0 0 0,0 0 0 0 0,0 0-1 0 0,0 0 1 0 0,1-2-149 0 0,0-2 320 0 0,0-1 0 0 0,0 0-1 0 0,1 0 1 0 0,1 0 0 0 0,0 0-1 0 0,0 1 1 0 0,1-1 0 0 0,0 1-1 0 0,1 0 1 0 0,0 0 0 0 0,1 0 0 0 0,0 0-1 0 0,0 1 1 0 0,1 0 0 0 0,0 0-1 0 0,1 0 1 0 0,0 1 0 0 0,2-1-320 0 0,45-45 235 0 0,4 2-1 0 0,1 3 1 0 0,2 3 0 0 0,3 3 0 0 0,1 2-1 0 0,2 3-234 0 0,-57 32-84 0 0,19-11-969 0 0,5-3-2343 0 0,-13 5-3496 0 0,-12 10-611 0 0</inkml:trace>
  <inkml:trace contextRef="#ctx0" brushRef="#br0" timeOffset="289.639">875 700 4537 0 0,'0'0'1179'0'0,"0"0"-470"0"0,0 0 225 0 0,0 0 522 0 0,0 0 299 0 0,0 0-94 0 0,0 0-422 0 0,0 0-407 0 0,0 0-273 0 0,-2 33-147 0 0,-7 104-74 0 0,11-37 365 0 0,36-51-76 0 0,-34-46-524 0 0,0-1 0 0 0,0 0 0 0 0,0 0 0 0 0,0-1 1 0 0,0 1-1 0 0,1-1 0 0 0,-1 0 0 0 0,0 0 0 0 0,1 0 0 0 0,-1-1 0 0 0,1 0 0 0 0,-1 1 1 0 0,1-1-1 0 0,-1-1 0 0 0,0 1 0 0 0,1-1 0 0 0,-1 0 0 0 0,1 0 0 0 0,-1 0 0 0 0,0 0 1 0 0,0-1-1 0 0,0 0 0 0 0,0 0 0 0 0,0 0 0 0 0,0 0 0 0 0,0-1 0 0 0,-1 1 0 0 0,1-1 0 0 0,-1 0 1 0 0,0 0-1 0 0,0 0 0 0 0,0 0 0 0 0,0-1 0 0 0,0 0 0 0 0,-1 1 0 0 0,1-1 0 0 0,0-2-103 0 0,2-4 90 0 0,0-1-1 0 0,-1 1 1 0 0,0-2-1 0 0,0 1 1 0 0,-2 0-1 0 0,1-1 1 0 0,-1 1-1 0 0,-1-1 1 0 0,0 1-1 0 0,-1-1 1 0 0,0 0-1 0 0,0 1 1 0 0,-1-1-1 0 0,-1 0 1 0 0,0 1-1 0 0,-1-1 1 0 0,0 1-1 0 0,-1 0 1 0 0,-4-10-90 0 0,4 12-127 0 0,0 1 1 0 0,0 0-1 0 0,-1 0 1 0 0,-1 1-1 0 0,1 0 1 0 0,-1-1-1 0 0,0 2 1 0 0,0-1-1 0 0,-1 1 0 0 0,0 0 1 0 0,-7-4 126 0 0,8 5-364 0 0,-1 1 0 0 0,0 1 1 0 0,0 0-1 0 0,-1 0 0 0 0,1 0 1 0 0,-1 1-1 0 0,1 0 0 0 0,-1 0 0 0 0,0 1 1 0 0,0 0-1 0 0,1 0 0 0 0,-1 1 0 0 0,0 0 1 0 0,-6 1 363 0 0,-18 12-4976 0 0,23-1-693 0 0,4-1 341 0 0</inkml:trace>
  <inkml:trace contextRef="#ctx0" brushRef="#br0" timeOffset="715.366">1427 1032 0 0 0,'0'0'1443'0'0,"0"0"744"0"0,0 0 276 0 0,0 0-92 0 0,0 0-233 0 0,0 0-271 0 0,0 0-216 0 0,0 0-138 0 0,0 0-162 0 0,0 0-191 0 0,0 0-120 0 0,0 0-52 0 0,-16-11-81 0 0,-48-38-79 0 0,63 47-781 0 0,-1 0 0 0 0,1 1 0 0 0,-1-1 0 0 0,1 0 0 0 0,-1 0 0 0 0,1 0 0 0 0,0 0 0 0 0,0 0 0 0 0,0 0-1 0 0,0 0 1 0 0,0 0 0 0 0,1 0 0 0 0,-1 0 0 0 0,0-1 0 0 0,1 1 0 0 0,0 0 0 0 0,0 0 0 0 0,-1-1 0 0 0,1 1 0 0 0,1 0-1 0 0,-1 0 1 0 0,0-1 0 0 0,1 0-47 0 0,-1-9 248 0 0,1 0-154 0 0,1 0 1 0 0,0 0-1 0 0,0 1 0 0 0,1-1 0 0 0,1 0 0 0 0,0 1 0 0 0,0 0 1 0 0,1 0-1 0 0,0 0 0 0 0,1 1 0 0 0,1 0 0 0 0,-1 0 0 0 0,2 0 1 0 0,-1 1-1 0 0,1 0 0 0 0,1 1 0 0 0,8-8-94 0 0,-6 6-662 0 0,0 1 0 0 0,1 0 0 0 0,1 1 0 0 0,-1 1-1 0 0,1 0 1 0 0,0 0 0 0 0,1 1 0 0 0,0 1 0 0 0,3-1 662 0 0,-1 3-6056 0 0,-2 2-5420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9:29.1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72 600 14371 0 0,'0'0'2746'0'0,"0"0"-1871"0"0,0 0-626 0 0,0 0 130 0 0,0 0 176 0 0,0 0 60 0 0,0 0-86 0 0,0 0-193 0 0,0 0-163 0 0,0 0-67 0 0,0 0-40 0 0,0 0-19 0 0,8 22-1 0 0,25 68-41 0 0,-11-44 412 0 0,-17-39-3794 0 0,-1 5-7691 0 0,-4-12 3998 0 0</inkml:trace>
  <inkml:trace contextRef="#ctx0" brushRef="#br0" timeOffset="1">1 158 8786 0 0,'0'0'1328'0'0,"0"0"-776"0"0,0 0-240 0 0,0 0-16 0 0,0 0-88 0 0,0 0-208 0 0,0 0-528 0 0,0 0-824 0 0,0 0-2377 0 0,0 0-2144 0 0</inkml:trace>
  <inkml:trace contextRef="#ctx0" brushRef="#br0" timeOffset="368.555">492 0 13139 0 0,'0'0'749'0'0,"0"0"-453"0"0,0 0-8 0 0,0 0 394 0 0,0 0 281 0 0,0 0 62 0 0,0 0-114 0 0,0 0-205 0 0,0 0-172 0 0,0 0-99 0 0,0 0-71 0 0,0 0-52 0 0,20 27-44 0 0,60 85-29 0 0,-43-41 125 0 0,47 216 204 0 0,-46-96-2213 0 0,-38-181 55 0 0,-6-5-9080 0 0,4-4 9605 0 0,0 2-5808 0 0</inkml:trace>
  <inkml:trace contextRef="#ctx0" brushRef="#br0" timeOffset="556.503">334 471 8594 0 0,'0'0'1421'0'0,"0"0"-83"0"0,0 0 216 0 0,0 0 157 0 0,0 0-151 0 0,0 0-394 0 0,0 0-290 0 0,36-13-199 0 0,117-41-157 0 0,165-88 159 0 0,-299 133-1150 0 0,35-19-2463 0 0,-23 7-5485 0 0,-20 12 147 0 0</inkml:trace>
  <inkml:trace contextRef="#ctx0" brushRef="#br0" timeOffset="867.412">1066 92 6369 0 0,'0'0'1571'0'0,"0"0"-246"0"0,0 0 247 0 0,0 0 371 0 0,0 0 55 0 0,1 36-315 0 0,1 112-514 0 0,16-20 332 0 0,-17-122-1439 0 0,0-1 0 0 0,0 1 0 0 0,1-1-1 0 0,-1 0 1 0 0,1 1 0 0 0,0-1 0 0 0,1 0 0 0 0,-1 0 0 0 0,1-1 0 0 0,0 1 0 0 0,0-1 0 0 0,1 1 0 0 0,-1-1 0 0 0,1 0 0 0 0,0 0 0 0 0,0 0-1 0 0,0-1 1 0 0,1 1 0 0 0,-1-1 0 0 0,1 0 0 0 0,0 0 0 0 0,0-1 0 0 0,0 0 0 0 0,0 0 0 0 0,0 0 0 0 0,0 0 0 0 0,1-1 0 0 0,-1 1 0 0 0,0-2-1 0 0,1 1 1 0 0,-1 0 0 0 0,1-1 0 0 0,0 0 0 0 0,-1 0 0 0 0,1-1 0 0 0,-1 0 0 0 0,1 0-62 0 0,15-8 245 0 0,-1 0-1 0 0,0-2 1 0 0,-1 0 0 0 0,0-1-1 0 0,-1-1 1 0 0,16-14-245 0 0,16-11 236 0 0,32-16 436 0 0,-80 53-656 0 0,-1 1 0 0 0,1 0 0 0 0,-1 0 0 0 0,1 0 0 0 0,-1 1 0 0 0,1-1 0 0 0,-1 0 0 0 0,1 1 0 0 0,-1-1 0 0 0,1 0 0 0 0,-1 1 0 0 0,1 0 0 0 0,-1-1-1 0 0,0 1 1 0 0,1 0 0 0 0,-1 0 0 0 0,0 0 0 0 0,0 0 0 0 0,0 0 0 0 0,1 0 0 0 0,-1 0 0 0 0,0 0 0 0 0,0 0 0 0 0,-1 0 0 0 0,1 1 0 0 0,0-1 0 0 0,0 0 0 0 0,0 1-1 0 0,-1-1 1 0 0,1 0 0 0 0,-1 1 0 0 0,1-1 0 0 0,-1 1 0 0 0,0-1 0 0 0,0 1 0 0 0,1-1 0 0 0,-1 1 0 0 0,0-1 0 0 0,0 1 0 0 0,0 0 0 0 0,-1-1 0 0 0,1 1 0 0 0,0-1-1 0 0,-1 1 1 0 0,1-1 0 0 0,0 0 0 0 0,-1 1 0 0 0,0-1 0 0 0,1 1 0 0 0,-1-1 0 0 0,0 0 0 0 0,0 1-16 0 0,0 11 85 0 0,1 4-369 0 0,7 55 866 0 0,12-50-2761 0 0,19-20-4341 0 0,-25-8-522 0 0,-5 2-2227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9:17.30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169 955 0 0 0,'0'0'2035'0'0,"0"0"-589"0"0,0 0-43 0 0,0 0 372 0 0,0 0 351 0 0,0 0 67 0 0,0 0-292 0 0,0 0-466 0 0,0 0-426 0 0,-28 32-297 0 0,-82 99-201 0 0,81-79-147 0 0,28-46-314 0 0,1 0 0 0 0,0 0 0 0 0,0 0-1 0 0,0 0 1 0 0,1 0 0 0 0,0-1 0 0 0,0 1-1 0 0,1 0 1 0 0,-1 0 0 0 0,1 0 0 0 0,1-1 0 0 0,-1 1-1 0 0,1-1 1 0 0,0 0 0 0 0,0 0 0 0 0,0 0-1 0 0,1 0 1 0 0,-1 0 0 0 0,1-1 0 0 0,1 0-1 0 0,-1 1 1 0 0,0-2 0 0 0,1 1 0 0 0,0 0 0 0 0,3 1-50 0 0,3 1-59 0 0,0-1 1 0 0,0 0 0 0 0,1-1 0 0 0,0 0 0 0 0,-1 0 0 0 0,2-1-1 0 0,-1-1 1 0 0,0 0 0 0 0,0-1 0 0 0,1 0 0 0 0,-1-1 0 0 0,0 0 0 0 0,1-1-1 0 0,-1 0 1 0 0,0-1 0 0 0,0-1 0 0 0,0 0 0 0 0,0 0 0 0 0,0-1-1 0 0,0-1 1 0 0,-1 0 0 0 0,0 0 0 0 0,10-8 58 0 0,42-27-3454 0 0,-23 12-2673 0 0,-17 12-1109 0 0</inkml:trace>
  <inkml:trace contextRef="#ctx0" brushRef="#br0" timeOffset="377.894">594 962 2585 0 0,'0'0'1457'0'0,"0"0"-197"0"0,0 0 183 0 0,0 0 179 0 0,0 0-32 0 0,-21 35-310 0 0,-65 105-484 0 0,64-77-121 0 0,24-58-575 0 0,2-1 81 0 0,1 1 0 0 0,-1-1-1 0 0,1 0 1 0 0,-1 0 0 0 0,1-1 0 0 0,0 1 0 0 0,1-1-1 0 0,-1 0 1 0 0,0-1 0 0 0,1 1 0 0 0,0-1 0 0 0,-1 0-1 0 0,1 0 1 0 0,0-1 0 0 0,0 0 0 0 0,0 0 0 0 0,0 0-1 0 0,0-1 1 0 0,0 0 0 0 0,1 0 0 0 0,3-1-181 0 0,9 1 273 0 0,-1-1 1 0 0,0-1-1 0 0,1-1 0 0 0,-1-1 0 0 0,0 0 1 0 0,-1-1-1 0 0,1-1 0 0 0,-1-1 1 0 0,0 0-1 0 0,0-1 0 0 0,-1-1 1 0 0,0-1-1 0 0,-1 0 0 0 0,0-1 1 0 0,-1 0-1 0 0,0-1 0 0 0,1-2-273 0 0,-11 9 20 0 0,1-1 0 0 0,-1 1 0 0 0,0-1 0 0 0,0 0 0 0 0,-1 0-1 0 0,1 0 1 0 0,-1 0 0 0 0,-1-1 0 0 0,1 1 0 0 0,-1-1 0 0 0,0 1 0 0 0,-1-1-1 0 0,1 0 1 0 0,-1 0 0 0 0,-1 0 0 0 0,1 0 0 0 0,-1 0 0 0 0,-1 0 0 0 0,1 0-1 0 0,-1 1 1 0 0,0-1 0 0 0,-1 0 0 0 0,1 0 0 0 0,-1 1 0 0 0,-1-1 0 0 0,1 1-1 0 0,-1-1 1 0 0,0 1 0 0 0,-1 0 0 0 0,1 0 0 0 0,-1 0 0 0 0,-1 1 0 0 0,1-1-1 0 0,-1 1 1 0 0,0 0 0 0 0,0 1 0 0 0,0-1 0 0 0,0 1 0 0 0,-1 0 0 0 0,0 0-1 0 0,0 1 1 0 0,0-1 0 0 0,0 1 0 0 0,-1 1 0 0 0,1-1 0 0 0,-4 0-20 0 0,2 2-270 0 0,0 1 1 0 0,0-1-1 0 0,1 2 1 0 0,-1-1-1 0 0,0 1 1 0 0,0 0-1 0 0,0 0 1 0 0,0 1-1 0 0,1 0 1 0 0,-1 1-1 0 0,1 0 1 0 0,0 0-1 0 0,-1 0 1 0 0,-2 3 269 0 0,-22 18-4359 0 0,3 7-3790 0 0,17-15 2265 0 0</inkml:trace>
  <inkml:trace contextRef="#ctx0" brushRef="#br0" timeOffset="650.869">1286 878 2216 0 0,'0'0'1802'0'0,"0"0"-60"0"0,0 0 101 0 0,0 0-12 0 0,0 0-309 0 0,0 0-574 0 0,0 0-337 0 0,0 0-117 0 0,0 0-16 0 0,0 0 2 0 0,0 0-53 0 0,0 0-61 0 0,-32 30-65 0 0,-102 97-80 0 0,81-60 20 0 0,52-65-233 0 0,0-1 0 0 0,1 1 0 0 0,-1-1 0 0 0,0 1 0 0 0,1 0-1 0 0,-1-1 1 0 0,1 1 0 0 0,-1 0 0 0 0,1-1 0 0 0,0 1 0 0 0,0 0 0 0 0,0 0 0 0 0,0-1-1 0 0,0 1 1 0 0,0 0 0 0 0,0 0 0 0 0,0-1 0 0 0,1 1 0 0 0,-1 0 0 0 0,1-1-1 0 0,0 1 1 0 0,-1 0 0 0 0,1-1 0 0 0,0 1 0 0 0,0-1 0 0 0,0 1 0 0 0,0-1-1 0 0,0 1 1 0 0,0-1 0 0 0,0 0 0 0 0,0 0 0 0 0,1 1 0 0 0,-1-1 0 0 0,0 0 0 0 0,1 0-1 0 0,-1 0 1 0 0,1-1 0 0 0,-1 1 0 0 0,1 0 0 0 0,0 0 0 0 0,-1-1 0 0 0,1 1-1 0 0,0-1 1 0 0,-1 1 0 0 0,1-1 0 0 0,0 0 0 0 0,0 0 0 0 0,0 0-8 0 0,8 0 190 0 0,-1 0 1 0 0,1 0-1 0 0,-1-1 1 0 0,1-1-1 0 0,-1 0 1 0 0,0 0 0 0 0,0-1-1 0 0,0 0 1 0 0,0 0-1 0 0,0-1 1 0 0,0 0-1 0 0,-1-1 1 0 0,0 0-1 0 0,0 0 1 0 0,0-1-1 0 0,-1 0 1 0 0,0 0-1 0 0,0-1 1 0 0,0 1 0 0 0,-1-2-1 0 0,0 1 1 0 0,1-2-191 0 0,2-3 120 0 0,0-1-1 0 0,-1 0 1 0 0,-1 0 0 0 0,0-1 0 0 0,-1 0 0 0 0,0 0 0 0 0,-1 0 0 0 0,0-1 0 0 0,-1 0 0 0 0,-1 0-1 0 0,-1 0 1 0 0,0 0 0 0 0,0-9-120 0 0,-21-55-370 0 0,-29 58-3306 0 0,41 20 2497 0 0,-14 3-6554 0 0,11 4-960 0 0</inkml:trace>
  <inkml:trace contextRef="#ctx0" brushRef="#br0" timeOffset="913.894">1601 1242 0 0 0,'0'0'2673'0'0,"0"0"291"0"0,0 0 0 0 0,0 0-509 0 0,0 0-739 0 0,0 0-304 0 0,0 0-179 0 0,0 0-221 0 0,0 0-148 0 0,0 0-90 0 0,0 0-60 0 0,-7-29-46 0 0,-21-92-57 0 0,22 2 704 0 0,6 109-1356 0 0,0 0-1 0 0,1 0 0 0 0,1 1 1 0 0,0-1-1 0 0,0 0 1 0 0,1 0-1 0 0,0 1 0 0 0,1 0 1 0 0,0-1-1 0 0,0 1 1 0 0,1 1-1 0 0,0-1 0 0 0,0 1 1 0 0,1 0-1 0 0,1 0 1 0 0,-1 0-1 0 0,1 1 0 0 0,0 0 1 0 0,1 0-1 0 0,0 1 0 0 0,0 0 1 0 0,0 0-1 0 0,0 1 1 0 0,1 0-1 0 0,0 1 42 0 0,20 2-4388 0 0,-19 3-874 0 0,-1-1-5423 0 0</inkml:trace>
  <inkml:trace contextRef="#ctx0" brushRef="#br0" timeOffset="1350.457">2122 856 6705 0 0,'0'0'2590'0'0,"0"0"-676"0"0,0 0-272 0 0,0 0-101 0 0,0 0-238 0 0,0 0-329 0 0,0 0-278 0 0,0 0-193 0 0,0 0-148 0 0,0 0-114 0 0,-34 9-45 0 0,-106 31-43 0 0,136-39-143 0 0,0 0-1 0 0,0-1 0 0 0,0 2 1 0 0,0-1-1 0 0,0 0 0 0 0,1 1 1 0 0,-1-1-1 0 0,1 1 0 0 0,-1 0 1 0 0,1 1-1 0 0,0-1 0 0 0,-1 0 1 0 0,1 1-1 0 0,0 0 0 0 0,1 0 1 0 0,-1 0-1 0 0,0 0 1 0 0,1 0-1 0 0,-2 3-9 0 0,-2 4 29 0 0,0-2-30 0 0,1 0 0 0 0,0 1 0 0 0,0 0 0 0 0,1 0 1 0 0,0 1-1 0 0,1-1 0 0 0,0 1 0 0 0,0 0 0 0 0,1-1 0 0 0,1 1 0 0 0,-1 2 1 0 0,2-8-3 0 0,0 0 0 0 0,0 0 0 0 0,0-1 0 0 0,1 1 0 0 0,-1 0 0 0 0,1 0 0 0 0,0 0-1 0 0,0 0 1 0 0,1-1 0 0 0,-1 1 0 0 0,1-1 0 0 0,0 1 0 0 0,0-1 0 0 0,0 1 0 0 0,0-1 0 0 0,0 0 0 0 0,1 0 0 0 0,-1 0-1 0 0,1 0 1 0 0,0-1 0 0 0,0 1 0 0 0,0-1 0 0 0,0 0 0 0 0,0 0 0 0 0,1 0 0 0 0,-1 0 0 0 0,1 0 0 0 0,-1-1-1 0 0,1 1 1 0 0,0-1 3 0 0,8 3 172 0 0,1-1 0 0 0,-1-1 0 0 0,0 0 0 0 0,1 0 0 0 0,-1-1-1 0 0,1-1 1 0 0,0 0 0 0 0,-1-1 0 0 0,1 0 0 0 0,-1-1 0 0 0,1 0-1 0 0,-1-1 1 0 0,0-1 0 0 0,0 0 0 0 0,0 0 0 0 0,0-1 0 0 0,-1-1-1 0 0,0 0 1 0 0,0 0 0 0 0,5-5-172 0 0,3-7 210 0 0,-1-1 0 0 0,0-1 0 0 0,-2-1 0 0 0,0 0 0 0 0,-1-1 0 0 0,-1-1 0 0 0,-1 0 0 0 0,-2-1 1 0 0,0 0-1 0 0,-1-1 0 0 0,-2 0 0 0 0,0 0 0 0 0,-2-1 0 0 0,0 0 0 0 0,-2 0 0 0 0,0-10-210 0 0,-1 21-54 0 0,0 0 0 0 0,-1-1 0 0 0,0 1 1 0 0,-1-1-1 0 0,-1 0 0 0 0,-1 1 0 0 0,0-1 0 0 0,-1 1 0 0 0,0-1 1 0 0,-1 1-1 0 0,-1 0 0 0 0,-1 0 0 0 0,0 0 0 0 0,-1 0 0 0 0,0 1 1 0 0,-1 0-1 0 0,-1 0 0 0 0,0 1 0 0 0,-1 0 0 0 0,0 1 0 0 0,-1-1 1 0 0,-8-5 53 0 0,13 12-43 0 0,-1 1 1 0 0,0 1 0 0 0,-1-1 0 0 0,1 1-1 0 0,-1 0 1 0 0,0 1 0 0 0,0 0 0 0 0,0 0-1 0 0,0 0 1 0 0,0 1 0 0 0,0 0-1 0 0,-1 0 1 0 0,1 1 0 0 0,-1 0 0 0 0,0 0-1 0 0,1 1 1 0 0,-1 0 0 0 0,0 0 0 0 0,1 1-1 0 0,-1 0 1 0 0,1 0 0 0 0,-1 1 0 0 0,1 0-1 0 0,-1 0 1 0 0,1 1 0 0 0,0 0 0 0 0,0 0-1 0 0,0 1 1 0 0,1-1 0 0 0,-1 2 0 0 0,1-1-1 0 0,-4 4 43 0 0,3-1-4 0 0,0 0-1 0 0,1 0 0 0 0,0 1 1 0 0,0 0-1 0 0,1 0 0 0 0,0 0 0 0 0,0 1 1 0 0,1 0-1 0 0,0 0 0 0 0,1 0 1 0 0,-1 0-1 0 0,2 1 0 0 0,0-1 1 0 0,0 1-1 0 0,0-1 0 0 0,1 1 1 0 0,1 0-1 0 0,0 0 0 0 0,0-1 1 0 0,1 1-1 0 0,0 0 0 0 0,0 0 0 0 0,1-1 1 0 0,1 1-1 0 0,-1-1 0 0 0,2 0 1 0 0,-1 0-1 0 0,1 0 0 0 0,1 0 1 0 0,-1 0-1 0 0,2-1 0 0 0,-1 0 1 0 0,1 0-1 0 0,0 0 0 0 0,6 5 5 0 0,15 15 222 0 0,2 0-1 0 0,0-2 1 0 0,2-1-1 0 0,1-1 1 0 0,1-2 0 0 0,0-1-1 0 0,2-2 1 0 0,30 13-222 0 0,-19-11 77 0 0,-35-14-143 0 0,1-2-1 0 0,-1 1 1 0 0,1-2 0 0 0,0 1 0 0 0,0-2 0 0 0,1 0 0 0 0,-1 0 0 0 0,1-1 0 0 0,0 0 0 0 0,0-1 66 0 0,0-17-5457 0 0,-9 3-4791 0 0,-3 9 1750 0 0</inkml:trace>
  <inkml:trace contextRef="#ctx0" brushRef="#br0" timeOffset="1727.511">2768 914 8706 0 0,'0'0'1680'0'0,"0"0"-1162"0"0,0 0-170 0 0,0 0 205 0 0,0 0 107 0 0,0 0-56 0 0,0 0-201 0 0,0 0-228 0 0,0 0-135 0 0,0 0-75 0 0,0 0-42 0 0,0 0-46 0 0,0 0-132 0 0,0 19-265 0 0,0 35 628 0 0,0-35-1800 0 0,0-32-6814 0 0,0 1 6296 0 0,0 1 1833 0 0</inkml:trace>
  <inkml:trace contextRef="#ctx0" brushRef="#br0" timeOffset="2078.58">3010 944 10946 0 0,'0'0'1693'0'0,"0"0"-486"0"0,0 0 485 0 0,0 0 479 0 0,0 0-40 0 0,0 0-530 0 0,0 0-656 0 0,0 0-383 0 0,0 0-172 0 0,0 0-76 0 0,0 0-54 0 0,0 0-39 0 0,0 0-43 0 0,1-33-46 0 0,3-100-54 0 0,-4-13 20 0 0,0 145-139 0 0,-1 0 1 0 0,1 0-1 0 0,0 0 1 0 0,0 0-1 0 0,0 0 1 0 0,-1 0-1 0 0,1 0 1 0 0,0 0-1 0 0,0 0 1 0 0,0 0 0 0 0,0 0-1 0 0,1 0 1 0 0,-1 1-1 0 0,0-1 1 0 0,0 0-1 0 0,0 0 1 0 0,1 0-1 0 0,-1 0 1 0 0,1 0-1 0 0,-1 0 1 0 0,1 1-1 0 0,-1-1 1 0 0,1 0 0 0 0,-1 0-1 0 0,1 0 1 0 0,-1 1-1 0 0,1-1 1 0 0,0 0-1 0 0,0 1 1 0 0,-1-1-1 0 0,1 1 1 0 0,0-1-1 0 0,0 1 1 0 0,0-1 0 0 0,-1 1-1 0 0,1 0 1 0 0,0-1-1 0 0,0 1 1 0 0,0 0-1 0 0,0 0 1 0 0,0-1-1 0 0,0 1 1 0 0,0 0-1 0 0,0 0 1 0 0,0 0-1 0 0,0 0 1 0 0,0 0 0 0 0,-1 0-1 0 0,1 1 1 0 0,0-1-1 0 0,0 0 1 0 0,0 0-1 0 0,0 1 1 0 0,0-1-1 0 0,0 0 1 0 0,0 1-1 0 0,-1-1 1 0 0,1 1-1 0 0,1 0 41 0 0,62 127-834 0 0,-63-124 897 0 0,0 0 1 0 0,1 0 0 0 0,0 0-1 0 0,0-1 1 0 0,0 1 0 0 0,0 0-1 0 0,1-1 1 0 0,-1 0 0 0 0,1 1-1 0 0,0-1 1 0 0,0 0 0 0 0,0 0 0 0 0,0-1-1 0 0,1 1 1 0 0,-1-1 0 0 0,1 0-1 0 0,-1 1 1 0 0,1-1 0 0 0,0-1-1 0 0,0 1 1 0 0,0-1 0 0 0,0 1-1 0 0,0-1 1 0 0,0 0 0 0 0,0-1-1 0 0,0 1 1 0 0,0-1 0 0 0,1 0 0 0 0,-1 0-1 0 0,0 0 1 0 0,0 0 0 0 0,1-1-1 0 0,-1 0 1 0 0,0 0 0 0 0,0 0-1 0 0,0 0 1 0 0,0 0 0 0 0,0-1-1 0 0,0 0 1 0 0,-1 0 0 0 0,1 0-1 0 0,-1 0 1 0 0,1-1 0 0 0,-1 1 0 0 0,1-2-64 0 0,4-7 18 0 0,-1-1 1 0 0,-1 0-1 0 0,0 0 0 0 0,-1 0 1 0 0,0-1-1 0 0,-1 0 1 0 0,0 0-1 0 0,-1 0 1 0 0,-1 0-1 0 0,0-1 1 0 0,0 1-1 0 0,-2-1 1 0 0,0 1-1 0 0,0-1 1 0 0,-2-6-19 0 0,-6 1-3718 0 0,3 15 216 0 0,0 1-3370 0 0,1 2-3576 0 0</inkml:trace>
  <inkml:trace contextRef="#ctx0" brushRef="#br0" timeOffset="2391.307">2546 535 13163 0 0,'0'0'2208'0'0,"0"0"-719"0"0,0 0-169 0 0,0 0-296 0 0,0 0-336 0 0,0 0-360 0 0,0 0-280 0 0,0 0-128 0 0,0 0-64 0 0,0 0-248 0 0,0 0-792 0 0,0 0-2121 0 0,0 0-5849 0 0</inkml:trace>
  <inkml:trace contextRef="#ctx0" brushRef="#br0" timeOffset="3066.443">3678 539 2761 0 0,'0'0'2260'0'0,"0"0"149"0"0,0 0 158 0 0,0 0-80 0 0,0 0-372 0 0,0 0-551 0 0,0 0-373 0 0,0 0-249 0 0,0 0-178 0 0,0 0-150 0 0,-34 18-153 0 0,-102 59-140 0 0,85-33-54 0 0,48-36-220 0 0,1-6-43 0 0,1 0 1 0 0,-1 0 0 0 0,1 0 0 0 0,-1 0-1 0 0,1 0 1 0 0,0 1 0 0 0,0-1 0 0 0,0 0-1 0 0,0 1 1 0 0,0-1 0 0 0,1 1-1 0 0,-1-1 1 0 0,1 1 0 0 0,-1-1 0 0 0,1 1-1 0 0,0-1 1 0 0,0 1 0 0 0,0-1-1 0 0,0 1 1 0 0,1-1 0 0 0,-1 1 0 0 0,1-1-1 0 0,-1 1 1 0 0,1-1 0 0 0,0 1-1 0 0,0-1 1 0 0,0 0 0 0 0,0 1 0 0 0,0-1-1 0 0,1 0 1 0 0,-1 0 0 0 0,1 0-1 0 0,-1 0 1 0 0,1 0 0 0 0,0 0 0 0 0,0-1-1 0 0,0 1 1 0 0,0 0 0 0 0,0-1-1 0 0,0 0 1 0 0,2 2-5 0 0,6-3 87 0 0,0 1 1 0 0,0-2-1 0 0,0 1 0 0 0,0-1 0 0 0,0-1 1 0 0,-1 0-1 0 0,1 0 0 0 0,0-1 0 0 0,-1 0 1 0 0,0-1-1 0 0,0 0 0 0 0,0 0 0 0 0,0-1 1 0 0,2-2-88 0 0,15-7 135 0 0,-1-1 0 0 0,0-1 0 0 0,-1-1 1 0 0,-1-2-1 0 0,18-17-135 0 0,37-30 173 0 0,-76 66-187 0 0,-1 0 0 0 0,0 0-1 0 0,0 0 1 0 0,1 1 0 0 0,-1-1-1 0 0,0 0 1 0 0,0 1 0 0 0,0-1 0 0 0,0 1-1 0 0,1-1 1 0 0,-1 1 0 0 0,0 0-1 0 0,0 0 1 0 0,0-1 0 0 0,0 1 0 0 0,0 0-1 0 0,0 0 1 0 0,-1 0 0 0 0,1 0-1 0 0,0 0 1 0 0,0 0 0 0 0,-1 0-1 0 0,1 0 1 0 0,-1 0 0 0 0,1 1 0 0 0,-1-1-1 0 0,1 0 1 0 0,-1 0 0 0 0,0 0-1 0 0,1 1 1 0 0,-1-1 0 0 0,0 0 0 0 0,0 1-1 0 0,0-1 1 0 0,0 0 0 0 0,0 0-1 0 0,0 1 1 0 0,0-1 0 0 0,-1 1 14 0 0,3 5-23 0 0,3 15-11 0 0,-5-15 26 0 0,1-1-1 0 0,0 0 1 0 0,0 1-1 0 0,1-1 1 0 0,0 0 0 0 0,0 0-1 0 0,0 1 1 0 0,1-2-1 0 0,0 1 1 0 0,0 0-1 0 0,0-1 1 0 0,1 1-1 0 0,0-1 1 0 0,0 0 0 0 0,0 0-1 0 0,1 0 1 0 0,-1-1-1 0 0,1 0 1 0 0,0 0-1 0 0,4 2 9 0 0,-2-3 32 0 0,1-1 0 0 0,0 0-1 0 0,0-1 1 0 0,0 1 0 0 0,1-2-1 0 0,-1 1 1 0 0,0-1 0 0 0,0 0-1 0 0,0-1 1 0 0,0 0 0 0 0,0 0-1 0 0,0-1 1 0 0,0 0 0 0 0,0 0 0 0 0,0-1-1 0 0,0 0 1 0 0,-1-1 0 0 0,0 1-1 0 0,0-1 1 0 0,0-1 0 0 0,0 1-1 0 0,0-1 1 0 0,-1 0 0 0 0,0-1-1 0 0,0 0 1 0 0,-1 0 0 0 0,1 0-1 0 0,-1 0 1 0 0,0-1 0 0 0,-1 0-1 0 0,0 0 1 0 0,2-3-32 0 0,30-48 364 0 0,-2-1 0 0 0,-3-2 0 0 0,-3-1 0 0 0,-2-3-364 0 0,-22 57 14 0 0,8-21-19 0 0,-1-1 1 0 0,-1 0 0 0 0,-1 0-1 0 0,-2 0 1 0 0,-1-1 0 0 0,-2-1-1 0 0,-1 1 1 0 0,-1-12 4 0 0,-1 42-7 0 0,-1 0 0 0 0,1-1 0 0 0,-1 1 0 0 0,1 0 0 0 0,-1-1 0 0 0,0 1 0 0 0,0-1 0 0 0,1 1 0 0 0,-1 0 0 0 0,0-1 0 0 0,0 1 0 0 0,-1-1 0 0 0,1 1 0 0 0,0 0 1 0 0,0-1-1 0 0,-1 1 0 0 0,1-1 0 0 0,-1 1 0 0 0,1 0 0 0 0,-1-1 0 0 0,1 1 0 0 0,-1 0 0 0 0,0 0 0 0 0,0 0 0 0 0,0-1 0 0 0,1 1 0 0 0,-1 0 0 0 0,0 0 0 0 0,0 0 0 0 0,-1 0 0 0 0,1 1 0 0 0,0-1 0 0 0,0 0 0 0 0,0 0 0 0 0,-1 1 0 0 0,1-1 0 0 0,0 1 0 0 0,-1-1 0 0 0,1 1 0 0 0,0-1 0 0 0,-1 1 1 0 0,1 0-1 0 0,-1-1 0 0 0,1 1 0 0 0,0 0 0 0 0,-1 0 0 0 0,1 0 0 0 0,-1 1 0 0 0,1-1 0 0 0,0 0 0 0 0,-1 0 0 0 0,1 1 0 0 0,-1-1 0 0 0,1 1 0 0 0,0-1 0 0 0,-1 1 0 0 0,1-1 0 0 0,0 1 0 0 0,-1 0 7 0 0,-5 6-35 0 0,0 0 0 0 0,1 1 0 0 0,0-1 0 0 0,0 1 0 0 0,1 0 0 0 0,0 1 0 0 0,0-1 0 0 0,1 1 0 0 0,0 0 0 0 0,1 0 0 0 0,0 0 0 0 0,0 1 0 0 0,1-1 0 0 0,0 1 0 0 0,1-1 0 0 0,0 1 0 0 0,0 3 35 0 0,1-11-5 0 0,-3 13-11 0 0,0 0 0 0 0,1 0 0 0 0,1 0 0 0 0,1 0-1 0 0,0 0 1 0 0,1 1 0 0 0,1-1 0 0 0,0 0 0 0 0,1 0 0 0 0,0-1 0 0 0,1 1 0 0 0,1-1 0 0 0,0 1-1 0 0,2-2 1 0 0,-1 1 0 0 0,1-1 0 0 0,1 0 0 0 0,0 0 0 0 0,1-1 0 0 0,1 0 0 0 0,0 0-1 0 0,0-1 1 0 0,4 2 16 0 0,52 32-572 0 0,-33-38-2058 0 0,-37-29-9832 0 0,-1 14 4808 0 0</inkml:trace>
  <inkml:trace contextRef="#ctx0" brushRef="#br0" timeOffset="3335.619">3994 351 7842 0 0,'0'0'2221'0'0,"0"0"-141"0"0,0 0-124 0 0,0 0-374 0 0,0 0-461 0 0,32-4-346 0 0,103-10-217 0 0,170 6 715 0 0,-215 13-2755 0 0,-60-2-1810 0 0,-1 0-3499 0 0,-16-3-1052 0 0</inkml:trace>
  <inkml:trace contextRef="#ctx0" brushRef="#br0" timeOffset="4005.26">4736 355 2689 0 0,'0'0'1240'0'0,"0"0"-247"0"0,0 0-34 0 0,0 0-77 0 0,0 0-294 0 0,0 0-357 0 0,0 0-205 0 0,0 0 28 0 0,0 0 198 0 0,0 0 261 0 0,0 0 201 0 0,0 0 124 0 0,4 0 95 0 0,112-11 9316 0 0,-105 12-9986 0 0,-1-1 0 0 0,1 1 0 0 0,-1-2 0 0 0,1 0 0 0 0,-1 0 0 0 0,1-1 0 0 0,-1 0 0 0 0,0 0 0 0 0,1-1 0 0 0,-2-1 0 0 0,1 0 0 0 0,0 0 0 0 0,-1-1 0 0 0,1 0 0 0 0,-1-1 0 0 0,-1 1 0 0 0,1-2 0 0 0,-1 1 0 0 0,3-5-263 0 0,-9 9-5 0 0,0 1 1 0 0,0-1 0 0 0,-1 1-1 0 0,1-1 1 0 0,-1 0 0 0 0,1 0-1 0 0,-1 0 1 0 0,0 0 0 0 0,0 0 0 0 0,0 0-1 0 0,0 0 1 0 0,0 0 0 0 0,0 0-1 0 0,-1-1 1 0 0,1 1 0 0 0,-1 0-1 0 0,1-1 1 0 0,-1 1 0 0 0,0 0-1 0 0,0-1 1 0 0,0 1 0 0 0,0 0-1 0 0,-1 0 1 0 0,1-1 0 0 0,0 1 0 0 0,-1 0-1 0 0,0-1 1 0 0,1 1 0 0 0,-1 0-1 0 0,0 0 1 0 0,0 0 0 0 0,0 0-1 0 0,-1 0 1 0 0,1 0 0 0 0,0 0-1 0 0,-1 0 1 0 0,1 1 0 0 0,-1-1 0 0 0,0 0-1 0 0,1 1 1 0 0,-1-1 0 0 0,0 1-1 0 0,0 0 1 0 0,0 0 0 0 0,0-1-1 0 0,0 1 1 0 0,0 1 0 0 0,0-1-1 0 0,-1 0 1 0 0,1 0 0 0 0,0 1 0 0 0,0-1 4 0 0,-13 3-240 0 0,0 0 1 0 0,1 1 0 0 0,0 0 0 0 0,0 1 0 0 0,0 1 0 0 0,0 0 0 0 0,1 1 0 0 0,-1 0 0 0 0,2 1 0 0 0,-1 1 0 0 0,1 0 0 0 0,0 1 0 0 0,0 0 0 0 0,1 0 0 0 0,1 1 0 0 0,-1 1 0 0 0,2 0 0 0 0,-1 0 0 0 0,2 1 0 0 0,-1 0-1 0 0,2 1 1 0 0,0 0 0 0 0,0 0 0 0 0,1 0 239 0 0,3-8-11 0 0,0-1-1 0 0,0 1 1 0 0,0-1-1 0 0,1 1 1 0 0,0 0 0 0 0,0 0-1 0 0,0 0 1 0 0,0 0-1 0 0,1 0 1 0 0,0 0-1 0 0,0 1 1 0 0,0-1-1 0 0,1 0 1 0 0,0 1-1 0 0,0-1 1 0 0,0 0-1 0 0,0 1 1 0 0,1-1 0 0 0,0 0-1 0 0,0 1 1 0 0,1-1-1 0 0,-1 0 1 0 0,1 0-1 0 0,0 0 1 0 0,1 0-1 0 0,-1-1 1 0 0,1 1-1 0 0,0-1 1 0 0,0 1-1 0 0,0-1 1 0 0,1 0 0 0 0,3 3 11 0 0,7 1 29 0 0,0-2 1 0 0,1 0 0 0 0,0 0 0 0 0,0-1-1 0 0,1-1 1 0 0,0-1 0 0 0,-1 0 0 0 0,1-1-1 0 0,0-1 1 0 0,0 0 0 0 0,0-2 0 0 0,0 1-1 0 0,5-2-29 0 0,70-19-545 0 0,-33-2-7417 0 0,-43 16-2747 0 0</inkml:trace>
  <inkml:trace contextRef="#ctx0" brushRef="#br0" timeOffset="13698.504">2579 1942 9418 0 0,'0'0'1204'0'0,"0"0"-305"0"0,0 0-63 0 0,0 0 97 0 0,0 0 111 0 0,0 0-1 0 0,0 0-185 0 0,0 0-260 0 0,0 0-207 0 0,0 0-130 0 0,-22 32-74 0 0,-67 105-1 0 0,87-134-173 0 0,-1 0 1 0 0,1 0-1 0 0,0 1 0 0 0,0-1 0 0 0,0 1 0 0 0,0-1 0 0 0,1 1 0 0 0,-1 0 0 0 0,1-1 0 0 0,0 1 0 0 0,0 0 0 0 0,1 0 0 0 0,-1 0 0 0 0,1 0 0 0 0,0 0 0 0 0,0 0 0 0 0,0 0 0 0 0,0 0 0 0 0,0 0 0 0 0,1-1 0 0 0,0 1 0 0 0,0 0 0 0 0,0 0 0 0 0,2 2-13 0 0,1 5 52 0 0,1-1-5 0 0,0 0 0 0 0,1 0 0 0 0,1 0 1 0 0,-1-1-1 0 0,1 0 0 0 0,1-1 1 0 0,0 0-1 0 0,0 0 0 0 0,1 0 1 0 0,0-1-1 0 0,0-1 0 0 0,0 1 0 0 0,1-1 1 0 0,0-1-1 0 0,0 0 0 0 0,1 0 1 0 0,-1-1-1 0 0,1-1 0 0 0,0 0 1 0 0,0 0-1 0 0,0-1 0 0 0,1 0 0 0 0,-1-1 1 0 0,0 0-1 0 0,1-1 0 0 0,-1 0 1 0 0,0-1-1 0 0,1 0 0 0 0,-1-1 1 0 0,5-1-48 0 0,-9 2 111 0 0,1 0 0 0 0,-1 0 1 0 0,0 0-1 0 0,1-1 1 0 0,-1 0-1 0 0,0 0 1 0 0,0-1-1 0 0,0 0 0 0 0,0 0 1 0 0,-1-1-1 0 0,1 1 1 0 0,-1-1-1 0 0,0-1 1 0 0,0 1-1 0 0,-1-1 0 0 0,1 0 1 0 0,-1-1-1 0 0,0 1 1 0 0,0-1-1 0 0,-1 0 0 0 0,1 0 1 0 0,-2-1-1 0 0,1 1 1 0 0,0-1-1 0 0,-1 0 1 0 0,-1 0-1 0 0,1 0 0 0 0,-1 0 1 0 0,1-7-112 0 0,-3 5 43 0 0,0-1 1 0 0,-1 0-1 0 0,-1 0 1 0 0,0 1-1 0 0,0-1 1 0 0,-1 1 0 0 0,0 0-1 0 0,0-1 1 0 0,-1 1-1 0 0,0 1 1 0 0,-1-1-1 0 0,0 1 1 0 0,0-1-1 0 0,-1 2 1 0 0,0-1-1 0 0,0 0 1 0 0,-1 1-1 0 0,0 1 1 0 0,0-1-1 0 0,-1 1 1 0 0,0 0-1 0 0,0 1 1 0 0,-3-2-44 0 0,-3-2-168 0 0,0 2 0 0 0,0 0 0 0 0,-1 0 1 0 0,0 2-1 0 0,0 0 0 0 0,0 0 0 0 0,0 1 0 0 0,-1 1 1 0 0,1 1-1 0 0,-1 0 0 0 0,0 1 0 0 0,0 1 0 0 0,0 0 1 0 0,-4 2 167 0 0,17-2-201 0 0,-1 1 0 0 0,1-1 1 0 0,-1 1-1 0 0,1 0 1 0 0,0 0-1 0 0,-1 0 0 0 0,1 1 1 0 0,0-1-1 0 0,0 1 1 0 0,0 0-1 0 0,0 0 0 0 0,0 0 1 0 0,0 0-1 0 0,0 1 1 0 0,1-1-1 0 0,-1 1 0 0 0,1-1 1 0 0,0 1-1 0 0,0 0 1 0 0,0 0-1 0 0,0 0 0 0 0,0 0 1 0 0,0 0-1 0 0,1 1 201 0 0,-9 54-10897 0 0,12-42 5084 0 0</inkml:trace>
  <inkml:trace contextRef="#ctx0" brushRef="#br0" timeOffset="14085.473">3405 2222 9010 0 0,'0'0'1251'0'0,"0"0"-694"0"0,0 0-103 0 0,0 0 327 0 0,0 0 290 0 0,0 0 103 0 0,0 0-101 0 0,0 0-245 0 0,0 0-207 0 0,0 0-113 0 0,0 0-71 0 0,0 0-29 0 0,-11 31 46 0 0,-36 94 84 0 0,35-94 101 0 0,12-31 89 0 0,0 0 33 0 0,14-239 3142 0 0,-8 189-3794 0 0,3-1-1 0 0,2 2 1 0 0,2-1 0 0 0,2 2-1 0 0,3 0 1 0 0,2-1-109 0 0,-19 46-95 0 0,0-1 0 0 0,0 1 1 0 0,1-1-1 0 0,-1 1 0 0 0,1 0 0 0 0,0 0 0 0 0,0 0 0 0 0,0 0 0 0 0,1 0 0 0 0,-1 0 1 0 0,1 1-1 0 0,-1-1 0 0 0,1 1 0 0 0,0 0 0 0 0,0 0 0 0 0,0 0 0 0 0,0 0 0 0 0,1 0 1 0 0,-1 0-1 0 0,0 1 0 0 0,1 0 95 0 0,16 38-6375 0 0,-16-5-3589 0 0,-4-32 9687 0 0,1 12-6963 0 0</inkml:trace>
  <inkml:trace contextRef="#ctx0" brushRef="#br0" timeOffset="14378.334">3958 1979 17628 0 0,'0'0'977'0'0,"0"0"-697"0"0,0 0-133 0 0,0 0 156 0 0,0 0 90 0 0,0 0 35 0 0,0 0-116 0 0,0 0-165 0 0,0 0-99 0 0,0 0-68 0 0,0 0-25 0 0,0 31-37 0 0,3 94-50 0 0,-4-124 124 0 0,1-1 0 0 0,-1 1 0 0 0,1 0 0 0 0,-1-1 0 0 0,1 1 0 0 0,0 0 0 0 0,-1-1 0 0 0,1 1 0 0 0,0 0 0 0 0,-1 0 0 0 0,1 0 0 0 0,0-1 0 0 0,0 1 0 0 0,0 0 0 0 0,0 0 0 0 0,0 0 0 0 0,0 0 0 0 0,0-1 0 0 0,0 1 0 0 0,0 0 0 0 0,0 0-1 0 0,0 0 1 0 0,0-1 0 0 0,1 1 0 0 0,-1 0 0 0 0,0 0 0 0 0,1 0 0 0 0,-1-1 0 0 0,0 1 0 0 0,1 0 0 0 0,-1-1 0 0 0,1 1 0 0 0,-1 0 0 0 0,1-1 0 0 0,0 1 0 0 0,-1-1 0 0 0,1 1 0 0 0,-1 0 0 0 0,1-1 0 0 0,0 0 0 0 0,0 1 0 0 0,-1-1 0 0 0,1 1 0 0 0,0-1 0 0 0,0 0-1 0 0,-1 0 1 0 0,1 1 0 0 0,0-1 0 0 0,0 0 0 0 0,0 0 0 0 0,-1 0 0 0 0,2 0 8 0 0,1-1-252 0 0,18-10-4353 0 0,-12-4-2846 0 0,-8 12 5837 0 0,5-5-4430 0 0</inkml:trace>
  <inkml:trace contextRef="#ctx0" brushRef="#br0" timeOffset="14379.334">3781 1658 8058 0 0,'0'0'1936'0'0,"0"0"-2328"0"0,0 0-336 0 0,0 0-104 0 0,0 0-144 0 0,0 0-865 0 0,0 0-1400 0 0,0 0 1257 0 0</inkml:trace>
  <inkml:trace contextRef="#ctx0" brushRef="#br0" timeOffset="15000.497">4381 1647 10434 0 0,'0'0'1586'0'0,"0"0"-391"0"0,0 0 138 0 0,0 0 214 0 0,0 0-32 0 0,0 0-316 0 0,0 0-442 0 0,0 0-328 0 0,0 0-173 0 0,0 0-107 0 0,0 0-67 0 0,0 0-25 0 0,-15 30-14 0 0,-47 95-31 0 0,25-18-12 0 0,36-104-2 0 0,-2 8-2 0 0,0 0 0 0 0,0 1-1 0 0,1-1 1 0 0,1 0 0 0 0,0 0 0 0 0,0 1-1 0 0,1-1 1 0 0,1 1 0 0 0,1 7 4 0 0,-1-17 10 0 0,1-1 0 0 0,-1 1 0 0 0,1-1 1 0 0,-1 1-1 0 0,1-1 0 0 0,0 0 0 0 0,0 1 1 0 0,0-1-1 0 0,-1 0 0 0 0,1 0 0 0 0,0-1 0 0 0,0 1 1 0 0,0 0-1 0 0,1-1 0 0 0,-1 1 0 0 0,0-1 1 0 0,0 1-1 0 0,0-1 0 0 0,0 0 0 0 0,0 0 0 0 0,1 0 1 0 0,-1 0-1 0 0,0-1 0 0 0,0 1 0 0 0,0 0 1 0 0,0-1-1 0 0,0 1 0 0 0,0-1 0 0 0,0 0 0 0 0,0 0 1 0 0,0 0-1 0 0,0 0 0 0 0,0 0 0 0 0,0 0 1 0 0,-1-1-1 0 0,1 1 0 0 0,0 0 0 0 0,-1-1 0 0 0,1 1 1 0 0,-1-1-1 0 0,0 0 0 0 0,2-1-10 0 0,176-179 1198 0 0,-176 179-1195 0 0,-1 0 1 0 0,0 0 0 0 0,1 1-1 0 0,-1-1 1 0 0,1 1-1 0 0,0 0 1 0 0,0 0 0 0 0,0 0-1 0 0,0 0 1 0 0,0 0 0 0 0,0 0-1 0 0,1 1 1 0 0,-1 0-1 0 0,0 0 1 0 0,1 0 0 0 0,-1 0-1 0 0,1 0 1 0 0,-1 1-1 0 0,1-1 1 0 0,-1 1 0 0 0,1 0-1 0 0,0 0 1 0 0,-1 0 0 0 0,1 1-1 0 0,-1-1 1 0 0,1 1-1 0 0,-1 0 1 0 0,1 0 0 0 0,-1 0-1 0 0,0 1 1 0 0,1-1 0 0 0,-1 1-1 0 0,0-1 1 0 0,0 1-1 0 0,1 1-3 0 0,13 27 35 0 0,-2 0-1 0 0,-1 2 0 0 0,-2-1 0 0 0,-1 1 0 0 0,-1 1 1 0 0,-2 0-1 0 0,-1 1 0 0 0,-2-1 0 0 0,1 22-34 0 0,5 18-6 0 0,-5-42-7 0 0,-1 0 1 0 0,-1 0-1 0 0,-1 1 1 0 0,-2 0-1 0 0,-2-1 0 0 0,-1 1 1 0 0,-1-1-1 0 0,-1 1 1 0 0,-2-1-1 0 0,-1 0 1 0 0,-2-1-1 0 0,-2 3 13 0 0,9-23-1 0 0,-2-1 0 0 0,1 1 0 0 0,-2-1 0 0 0,1 0 0 0 0,-1 0 0 0 0,-1 0 0 0 0,1 0 0 0 0,-1-1 0 0 0,-1 0 0 0 0,0 0 0 0 0,0-1 0 0 0,0 0 0 0 0,-1 0 0 0 0,0-1 0 0 0,0 0 0 0 0,-1 0 0 0 0,0 0 1 0 0,8-6-1 0 0,-1 1 0 0 0,0 0-1 0 0,0-1 1 0 0,0 1 0 0 0,1-1 0 0 0,-1 1 0 0 0,0-1 0 0 0,0 0-1 0 0,0 0 1 0 0,0 0 0 0 0,0 0 0 0 0,0 0 0 0 0,1-1 0 0 0,-1 1 0 0 0,0 0-1 0 0,0-1 1 0 0,0 1 0 0 0,0-1 0 0 0,1 0 0 0 0,-1 0 0 0 0,0 1 0 0 0,1-1-1 0 0,-1 0 1 0 0,1-1 0 0 0,-1 1 0 0 0,1 0 0 0 0,-1 0 0 0 0,1-1 0 0 0,0 1-1 0 0,-1 0 1 0 0,1-1 0 0 0,0 1 0 0 0,0-1 0 0 0,0 0 0 0 0,0 1 0 0 0,1-1-1 0 0,-1 0 1 0 0,0 0 0 0 0,1 1 0 0 0,-1-1 0 0 0,1 0 0 0 0,-1-2 1 0 0,-7-86-68 0 0,8 83 73 0 0,0-39-7 0 0,3 1 0 0 0,1 0 0 0 0,2 0-1 0 0,3 0 1 0 0,1 1 0 0 0,2 0 0 0 0,2 1 0 0 0,9-19 2 0 0,-5 22-68 0 0,2 1 0 0 0,1 0 0 0 0,2 2 1 0 0,1 0-1 0 0,2 2 0 0 0,7-6 68 0 0,1 11-1501 0 0,-26 27-3321 0 0,0 2-4521 0 0,-8 1 3103 0 0</inkml:trace>
  <inkml:trace contextRef="#ctx0" brushRef="#br0" timeOffset="15311.886">5095 1809 13571 0 0,'0'0'1808'0'0,"0"0"-824"0"0,0 0-127 0 0,0 0 55 0 0,0 0-120 0 0,0 0-232 0 0,0 0-256 0 0,0 0-176 0 0,0 0-64 0 0,0 0-64 0 0,0 0-32 0 0,0 0-88 0 0,0 0-168 0 0,50 151-304 0 0,-48-151-608 0 0,-2 0-1225 0 0,2-4-2960 0 0,-2 1-4553 0 0</inkml:trace>
  <inkml:trace contextRef="#ctx0" brushRef="#br0" timeOffset="15312.886">4990 1367 2457 0 0,'0'0'-1281'0'0,"0"0"105"0"0,0 0 1176 0 0,0 0 0 0 0</inkml:trace>
  <inkml:trace contextRef="#ctx0" brushRef="#br0" timeOffset="18371.944">4887 1426 6409 0 0,'0'0'1401'0'0,"0"0"-50"0"0,0 0 336 0 0,0 0 282 0 0,0 0-67 0 0,0 0-467 0 0,0 0-641 0 0,0 0-434 0 0,0 0-168 0 0,0 0-22 0 0,0 0 14 0 0,0 0 11 0 0,0 0-25 0 0,5 4-77 0 0,53 32-1881 0 0,-47-29-6626 0 0,-9-6 304 0 0</inkml:trace>
  <inkml:trace contextRef="#ctx0" brushRef="#br0" timeOffset="18900.543">3757 1588 6441 0 0,'0'0'2434'0'0,"0"0"-389"0"0,0 0-5 0 0,0 0 53 0 0,0 0-161 0 0,0 0-457 0 0,0 0-570 0 0,0 0-427 0 0,0 0-266 0 0,0 0-167 0 0,0 0-63 0 0,0 0-24 0 0,6-9-154 0 0,27 8-2054 0 0,-16 4-5775 0 0,-9-3-1544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9:28.75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4970 523 1904 0 0,'0'0'2349'0'0,"0"0"-409"0"0,0 0 34 0 0,0 0 223 0 0,0 0 86 0 0,0 0-180 0 0,0 0-459 0 0,0 0-516 0 0,0 0-423 0 0,0 0-263 0 0,0 0-131 0 0,0 0-11 0 0,0 0 51 0 0,-2 12 424 0 0,4 6-598 0 0,1 0 1 0 0,1 0 0 0 0,1 0-1 0 0,0 0 1 0 0,1-1 0 0 0,1 0-1 0 0,1 0 1 0 0,0-1-1 0 0,1 0 1 0 0,10 13-178 0 0,-13-21 46 0 0,0 1 0 0 0,0-1 0 0 0,0 0 0 0 0,1-1 0 0 0,1 0 0 0 0,-1 0 0 0 0,1-1 1 0 0,0 0-1 0 0,1 0 0 0 0,0 0-46 0 0,-5-4 45 0 0,-1 0 0 0 0,0 0 0 0 0,1 0 0 0 0,-1-1 0 0 0,1 0 0 0 0,0 0 0 0 0,-1 0 0 0 0,1 0 0 0 0,0 0 1 0 0,0-1-1 0 0,-1 1 0 0 0,1-1 0 0 0,0 0 0 0 0,0 0 0 0 0,0-1 0 0 0,0 1 0 0 0,-1-1 0 0 0,1 0 0 0 0,0 0 0 0 0,-1 0 1 0 0,1 0-1 0 0,0-1 0 0 0,-1 0 0 0 0,0 1 0 0 0,1-1 0 0 0,-1 0 0 0 0,0-1 0 0 0,0 1-45 0 0,119-123 687 0 0,-121 124-695 0 0,0 0 0 0 0,0 0-1 0 0,-1 0 1 0 0,1 0 0 0 0,1 0 0 0 0,-1 1-1 0 0,0-1 1 0 0,0 0 0 0 0,0 0 0 0 0,0 1 0 0 0,0-1-1 0 0,1 1 1 0 0,-1-1 0 0 0,0 1 0 0 0,1-1 0 0 0,-1 1-1 0 0,0 0 1 0 0,1-1 0 0 0,-1 1 0 0 0,0 0 0 0 0,1 0-1 0 0,-1 0 1 0 0,0 0 0 0 0,1 1 0 0 0,-1-1 0 0 0,0 0-1 0 0,1 0 1 0 0,-1 1 0 0 0,0-1 0 0 0,1 1 0 0 0,-1-1-1 0 0,0 1 1 0 0,0-1 0 0 0,0 1 0 0 0,1 0-1 0 0,-1 0 1 0 0,0 0 0 0 0,0 0 0 0 0,0-1 0 0 0,0 1-1 0 0,0 1 1 0 0,-1-1 0 0 0,1 0 0 0 0,0 0 0 0 0,0 0-1 0 0,-1 0 1 0 0,1 0 0 0 0,-1 1 0 0 0,1-1 0 0 0,-1 0-1 0 0,1 1 1 0 0,-1-1 8 0 0,14 22-11 0 0,-12-18 13 0 0,0 0 1 0 0,1 1-1 0 0,0-1 1 0 0,0 0 0 0 0,0 0-1 0 0,1-1 1 0 0,-1 1-1 0 0,1-1 1 0 0,0 0-1 0 0,1 0 1 0 0,-1 0 0 0 0,1 0-1 0 0,-1-1 1 0 0,1 0-1 0 0,0 0 1 0 0,0 0 0 0 0,1-1-1 0 0,-1 1 1 0 0,0-1-1 0 0,1 0 1 0 0,1 0-3 0 0,1-2 88 0 0,1 0 0 0 0,-1 0 0 0 0,0-1 0 0 0,0 0 0 0 0,0-1 0 0 0,0 0 0 0 0,0 0 0 0 0,0 0 1 0 0,-1-1-1 0 0,1 0 0 0 0,-1-1 0 0 0,0 1 0 0 0,0-1 0 0 0,0-1 0 0 0,0 0 0 0 0,-1 0 0 0 0,1 0 0 0 0,-1 0 0 0 0,-1-1 0 0 0,1 0 0 0 0,-1 0 0 0 0,0-1 1 0 0,0 0-1 0 0,2-4-88 0 0,-1 2 78 0 0,0 0 1 0 0,-1 0-1 0 0,1 0 1 0 0,-2-1 0 0 0,1 0-1 0 0,-2 0 1 0 0,1 0-1 0 0,-1 0 1 0 0,-1-1 0 0 0,0 1-1 0 0,0-1 1 0 0,-1 1-1 0 0,0-1 1 0 0,-1 0 0 0 0,-1 0-1 0 0,1 1 1 0 0,-2-4-79 0 0,2 13-77 0 0,-1-1 0 0 0,0 0 1 0 0,1 0-1 0 0,-1 0 0 0 0,0 1 0 0 0,0-1 0 0 0,0 0 1 0 0,0 1-1 0 0,0-1 0 0 0,0 1 0 0 0,-1-1 1 0 0,1 1-1 0 0,0-1 0 0 0,-1 1 0 0 0,1 0 0 0 0,-1 0 1 0 0,1 0-1 0 0,-1 0 0 0 0,0 0 0 0 0,1 0 1 0 0,-1 0-1 0 0,0 1 0 0 0,0-1 0 0 0,0 0 0 0 0,1 1 1 0 0,-2-1 76 0 0,-23 21-10051 0 0,21-10 3203 0 0,3-2-1915 0 0</inkml:trace>
  <inkml:trace contextRef="#ctx0" brushRef="#br0" timeOffset="-6985.908">861 557 2665 0 0,'0'0'1357'0'0,"0"0"29"0"0,0 0 316 0 0,0 0 270 0 0,0 0 87 0 0,0 0-285 0 0,0 0-479 0 0,0 0-306 0 0,0 0-238 0 0,0 0-143 0 0,0 0-90 0 0,-33 14-85 0 0,-103 44-54 0 0,54-14 357 0 0,70-32-628 0 0,11-12-108 0 0,0 1 1 0 0,1 0-1 0 0,-1-1 1 0 0,0 1-1 0 0,0 0 0 0 0,0-1 1 0 0,0 1-1 0 0,1 0 1 0 0,-1 0-1 0 0,0 0 1 0 0,1 0-1 0 0,-1 0 0 0 0,1 0 1 0 0,-1 0-1 0 0,1 0 1 0 0,0 0-1 0 0,-1 0 0 0 0,1 0 1 0 0,0 0-1 0 0,-1 0 1 0 0,1 0-1 0 0,0 0 1 0 0,0 0-1 0 0,0 0 0 0 0,0 0 1 0 0,0 0-1 0 0,0 0 1 0 0,1 0-1 0 0,-1 1 0 0 0,0-1 1 0 0,0 0-1 0 0,1 0 1 0 0,-1 0-1 0 0,1 0 0 0 0,-1 0 1 0 0,1 0-1 0 0,-1 0 1 0 0,1-1-1 0 0,-1 1 1 0 0,1 0-1 0 0,0 0 0 0 0,0 0 1 0 0,-1-1-1 0 0,1 1 1 0 0,0 0-1 0 0,0 0 0 0 0,0-1 1 0 0,0 1-1 0 0,0-1 1 0 0,0 1-1 0 0,0-1 1 0 0,0 0-1 0 0,0 1 0 0 0,0-1 1 0 0,0 0-1 0 0,1 1 0 0 0,67 17 89 0 0,-66-17-70 0 0,41 5 83 0 0,-31-5-102 0 0,-1 0 0 0 0,0 1 1 0 0,0 1-1 0 0,0-1 0 0 0,-1 2 1 0 0,1 0-1 0 0,-1 0 0 0 0,1 1 1 0 0,-2 0-1 0 0,4 3 0 0 0,-13-6 32 0 0,1 1-1 0 0,-1 0 1 0 0,0-1 0 0 0,-1 1-1 0 0,1 0 1 0 0,0 0-1 0 0,-1 0 1 0 0,0 0 0 0 0,1-1-1 0 0,-1 1 1 0 0,0 0-1 0 0,-1 0 1 0 0,1 0 0 0 0,0 0-1 0 0,-1 0 1 0 0,0-1-1 0 0,1 1 1 0 0,-1 0 0 0 0,0 0-1 0 0,-1-1 1 0 0,1 1 0 0 0,0-1-1 0 0,-1 1 1 0 0,1-1-1 0 0,-1 1 1 0 0,0-1 0 0 0,0 0-1 0 0,0 0 1 0 0,0 0-1 0 0,0 0 1 0 0,0 0 0 0 0,0-1-1 0 0,-1 1 1 0 0,-2 1-32 0 0,-21 20-163 0 0,-1-1 1 0 0,-1-1-1 0 0,-1-2 1 0 0,-1 0-1 0 0,-1-2 1 0 0,0-2-1 0 0,-1-1 1 0 0,-23 7 162 0 0,-13-12-3413 0 0,67-10 3133 0 0,0 1 1 0 0,0 0-1 0 0,0 0 1 0 0,1 0-1 0 0,-1-1 0 0 0,0 1 1 0 0,0 0-1 0 0,1-1 1 0 0,-1 1-1 0 0,0-1 0 0 0,1 1 1 0 0,-1-1-1 0 0,0 1 1 0 0,1-1-1 0 0,-1 0 1 0 0,1 1-1 0 0,-1-1 0 0 0,1 0 1 0 0,-1 1-1 0 0,1-1 1 0 0,-1 0-1 0 0,1 0 0 0 0,0 1 1 0 0,-1-1-1 0 0,1 0 1 0 0,0 0-1 0 0,0 1 0 0 0,0-1 1 0 0,0 0-1 0 0,-1 0 1 0 0,1 0-1 0 0,0 0 0 0 0,1 1 1 0 0,-1-1-1 0 0,0 0 1 0 0,0 0-1 0 0,0 0 1 0 0,0 0-1 0 0,0 1 0 0 0,1-1 1 0 0,-1 0-1 0 0,0 0 1 0 0,1 1-1 0 0,-1-1 0 0 0,1 0 1 0 0,-1 1-1 0 0,1-1 1 0 0,-1 0-1 0 0,1 1 0 0 0,-1-1 1 0 0,1 1 279 0 0,7-12-1071 0 0</inkml:trace>
  <inkml:trace contextRef="#ctx0" brushRef="#br0" timeOffset="-6298.998">1148 649 0 0 0,'0'0'826'0'0,"0"0"351"0"0,0 0-86 0 0,0 0-195 0 0,0 0-109 0 0,0 0-24 0 0,-2-1-27 0 0,-10-20 3781 0 0,12 21-3956 0 0,0 0 48 0 0,0 0 35 0 0,0 0-15 0 0,0 0-46 0 0,0 0-79 0 0,-17 0 5308 0 0,13 17-5784 0 0,0 1 0 0 0,1-1 1 0 0,1 1-1 0 0,1 0 0 0 0,0 0 0 0 0,2 0 0 0 0,1 8-28 0 0,-2-22 41 0 0,1 0-1 0 0,0 0 1 0 0,0 0-1 0 0,0 0 0 0 0,1 0 1 0 0,-1-1-1 0 0,1 1 1 0 0,0 0-1 0 0,0-1 0 0 0,1 1 1 0 0,-1-1-1 0 0,1 0 1 0 0,-1 0-1 0 0,1 0 1 0 0,0 0-1 0 0,0 0 0 0 0,0-1 1 0 0,1 1-1 0 0,-1-1 1 0 0,1 0-1 0 0,-1 0 0 0 0,1 0 1 0 0,0 0-1 0 0,-1-1 1 0 0,1 1-1 0 0,0-1 0 0 0,0 0 1 0 0,0 0-1 0 0,0-1 1 0 0,0 1-1 0 0,0-1 0 0 0,1 0 1 0 0,-1 0-1 0 0,0 0 1 0 0,0-1-1 0 0,0 1 1 0 0,0-1-1 0 0,0 0 0 0 0,0 0 1 0 0,0 0-1 0 0,0-1 1 0 0,-1 0-1 0 0,4-1-40 0 0,18-17 259 0 0,-2-1 1 0 0,0-1-1 0 0,-2-1 0 0 0,0-1 1 0 0,-2-1-1 0 0,0-1 0 0 0,-2 0 1 0 0,13-27-260 0 0,5-4 123 0 0,3 2-52 0 0,-13 80-596 0 0,25 139 404 0 0,-41-122 113 0 0,9 37-73 0 0,-5 0 1 0 0,-2 1-1 0 0,-5 0 0 0 0,-2 22 81 0 0,-3-80-39 0 0,-1 0 0 0 0,0 0-1 0 0,-2 0 1 0 0,-1 0 0 0 0,-1 0 0 0 0,0-1-1 0 0,-2 0 1 0 0,0 1 0 0 0,-2-2-1 0 0,0 1 1 0 0,-1-1 0 0 0,-1 0-1 0 0,-1-1 1 0 0,-1 0 0 0 0,-9 11 39 0 0,18-27 8 0 0,-1 0-1 0 0,1 0 1 0 0,-1-1 0 0 0,0 1-1 0 0,1-1 1 0 0,-1 0 0 0 0,-1 1 0 0 0,1-2-1 0 0,0 1 1 0 0,0 0 0 0 0,-1-1-1 0 0,1 0 1 0 0,-1 0 0 0 0,1 0-1 0 0,-1-1 1 0 0,1 0 0 0 0,-1 1 0 0 0,-3-2-8 0 0,4 0-1 0 0,1-1 0 0 0,0 0 1 0 0,0 0-1 0 0,0 0 0 0 0,0 0 1 0 0,1-1-1 0 0,-1 1 0 0 0,1-1 1 0 0,-1 0-1 0 0,1 0 0 0 0,0 1 1 0 0,0-1-1 0 0,0-1 0 0 0,0 1 1 0 0,1 0-1 0 0,-1 0 0 0 0,1-1 1 0 0,0 1-1 0 0,0-1 0 0 0,0 1 1 0 0,0-1-1 0 0,1 1 0 0 0,-1-1 1 0 0,1 1-1 0 0,0-1 0 0 0,0-2 1 0 0,1-21-139 0 0,1 1-1 0 0,1 0 0 0 0,1 0 0 0 0,2 1 1 0 0,0-1-1 0 0,2 1 0 0 0,0 0 1 0 0,2 1-1 0 0,1 0 0 0 0,1 1 0 0 0,1 0 1 0 0,1 1-1 0 0,3-4 140 0 0,15-30-2069 0 0,-10 16-1201 0 0,9-15-7543 0 0,-24 39 5887 0 0</inkml:trace>
  <inkml:trace contextRef="#ctx0" brushRef="#br0" timeOffset="-5779.653">2047 420 1048 0 0,'0'0'2183'0'0,"0"0"-570"0"0,0 0-73 0 0,0 0 139 0 0,0 0 61 0 0,0 0 3 0 0,0 0-188 0 0,0 0-209 0 0,0 0-150 0 0,0 0-171 0 0,0 0-157 0 0,-34 18-169 0 0,-102 52-191 0 0,78-31 67 0 0,52-29-493 0 0,5-9-81 0 0,0 0-1 0 0,0 0 0 0 0,0 0 1 0 0,1 0-1 0 0,-1 0 0 0 0,0 0 1 0 0,1 1-1 0 0,-1-1 0 0 0,0 0 1 0 0,1 1-1 0 0,0-1 1 0 0,-1 0-1 0 0,1 1 0 0 0,0-1 1 0 0,0 0-1 0 0,0 1 0 0 0,0-1 1 0 0,0 1-1 0 0,0-1 0 0 0,0 0 1 0 0,0 1-1 0 0,0-1 1 0 0,1 0-1 0 0,-1 1 0 0 0,0-1 1 0 0,1 0-1 0 0,0 1 0 0 0,-1-1 1 0 0,1 0-1 0 0,0 0 0 0 0,-1 1 1 0 0,1-1-1 0 0,0 0 1 0 0,0 0-1 0 0,0 0 0 0 0,0 0 1 0 0,0 0-1 0 0,0 0 0 0 0,0-1 1 0 0,0 1-1 0 0,0 0 0 0 0,1 0 1 0 0,-1-1-1 0 0,0 1 1 0 0,1-1-1 0 0,-1 1 0 0 0,0-1 1 0 0,1 1-1 0 0,-1-1 0 0 0,0 0 1 0 0,1 0-1 0 0,1 0 0 0 0,76 8 49 0 0,-78-8-48 0 0,14 0-8 0 0,-7-1 13 0 0,-1 0 0 0 0,0 1 0 0 0,0-1 0 0 0,1 2 0 0 0,-1-1 0 0 0,0 1 0 0 0,0 0 0 0 0,0 1 0 0 0,1-1 0 0 0,-1 1 0 0 0,-1 1 0 0 0,1-1 0 0 0,0 1 0 0 0,-1 1 0 0 0,1-1 0 0 0,-1 1 0 0 0,2 2-6 0 0,-7-3 46 0 0,0 0-1 0 0,0 0 0 0 0,-1 0 1 0 0,0 0-1 0 0,1 1 1 0 0,-1-1-1 0 0,0 0 1 0 0,-1 0-1 0 0,1 0 1 0 0,-1 1-1 0 0,1-1 0 0 0,-1 0 1 0 0,0 0-1 0 0,0 0 1 0 0,0 0-1 0 0,-1 0 1 0 0,1 0-1 0 0,-1 0 0 0 0,1-1 1 0 0,-1 1-1 0 0,0 0 1 0 0,0-1-1 0 0,0 0 1 0 0,0 1-1 0 0,-1-1 0 0 0,1 0 1 0 0,-1 0-46 0 0,3-1 3 0 0,-18 17 27 0 0,-1-1 0 0 0,0-1 1 0 0,-1 0-1 0 0,-1-2 0 0 0,0 0 1 0 0,-1-2-1 0 0,-1 0 0 0 0,-21 8-30 0 0,-3-9-1372 0 0,26-10-4365 0 0,20-3-327 0 0,1-3 2597 0 0,0 4-929 0 0</inkml:trace>
  <inkml:trace contextRef="#ctx0" brushRef="#br0" timeOffset="-5283.624">2345 1 10650 0 0,'0'0'1361'0'0,"0"0"-291"0"0,0 0-56 0 0,0 0 100 0 0,0 0 94 0 0,0 0-61 0 0,0 0-200 0 0,0 0-182 0 0,0 0-134 0 0,0 0-72 0 0,3 31-54 0 0,12 101-18 0 0,-4-55-119 0 0,4 0 0 0 0,2 0-1 0 0,4-2 1 0 0,4 0 0 0 0,9 14-368 0 0,0 25 65 0 0,-14 62-479 0 0,-34-129-650 0 0,-13-34-6768 0 0,25-13 6604 0 0,-4 0-1438 0 0,2-1-2318 0 0,2-2-190 0 0</inkml:trace>
  <inkml:trace contextRef="#ctx0" brushRef="#br0" timeOffset="-1880.69">2063 638 0 0 0,'0'0'894'0'0,"0"0"585"0"0,0 0 349 0 0,0 0 82 0 0,0 0-17 0 0,0 0-60 0 0,0 0-38 0 0,0 0-37 0 0,19-6-109 0 0,119-41 2432 0 0,-86 18-2754 0 0,2 2 1 0 0,1 2-1 0 0,51-14-1327 0 0,-13 19-992 0 0,-52 17-7552 0 0,-34 4 2493 0 0,-5 2-1464 0 0</inkml:trace>
  <inkml:trace contextRef="#ctx0" brushRef="#br0" timeOffset="-1529.01">2814 741 0 0 0,'0'0'2019'0'0,"0"0"71"0"0,0 0 122 0 0,0 0-13 0 0,0 0-226 0 0,0 0-350 0 0,0 0-349 0 0,34-3-254 0 0,106-8-231 0 0,-64-8 337 0 0,-70 15-943 0 0,0 1 0 0 0,-1-1 0 0 0,1 0 1 0 0,-1 0-1 0 0,0-1 0 0 0,0 0 0 0 0,-1 1 0 0 0,1-2 0 0 0,-1 1 1 0 0,0 0-1 0 0,0-1 0 0 0,-1 0 0 0 0,0 0 0 0 0,0 0 0 0 0,0 0 1 0 0,-1 0-1 0 0,2-5-183 0 0,-3 7 32 0 0,-1 1 0 0 0,1 0-1 0 0,0-1 1 0 0,-1 1 0 0 0,0-1 0 0 0,0 1 0 0 0,0 0 0 0 0,0-1 0 0 0,0 1 0 0 0,-1-1 0 0 0,1 1-1 0 0,-1 0 1 0 0,0-1 0 0 0,0 1 0 0 0,-1 0 0 0 0,1 0 0 0 0,-1-1 0 0 0,1 1 0 0 0,-1 1 0 0 0,0-1 0 0 0,0 0-1 0 0,0 0 1 0 0,0 1 0 0 0,-1-1 0 0 0,1 1 0 0 0,-1-1 0 0 0,1 1 0 0 0,-1 0 0 0 0,0 0 0 0 0,0 0-1 0 0,0 1 1 0 0,0-1 0 0 0,0 1 0 0 0,-2-1-32 0 0,-5-2-34 0 0,1 0 0 0 0,-1 1 0 0 0,0 0 1 0 0,0 1-1 0 0,0 0 0 0 0,0 0 0 0 0,0 1 0 0 0,0 1 0 0 0,0 0 0 0 0,-1 0 1 0 0,1 1-1 0 0,0 0 0 0 0,0 0 0 0 0,0 1 0 0 0,0 1 0 0 0,0 0 0 0 0,1 0 1 0 0,-1 1-1 0 0,1 0 0 0 0,0 0 0 0 0,0 1 0 0 0,0 1 0 0 0,1-1 0 0 0,0 1 1 0 0,0 1-1 0 0,0 0 0 0 0,1 0 0 0 0,0 0 0 0 0,0 1 0 0 0,1 0 0 0 0,0 0 1 0 0,0 1-1 0 0,1-1 0 0 0,0 1 0 0 0,0 0 0 0 0,0 5 34 0 0,3-10-13 0 0,1 0-1 0 0,0 1 1 0 0,0-1 0 0 0,0 1-1 0 0,1-1 1 0 0,0 1 0 0 0,0-1-1 0 0,0 1 1 0 0,0-1 0 0 0,0 1-1 0 0,1-1 1 0 0,0 1 0 0 0,0-1-1 0 0,0 1 1 0 0,1-1 0 0 0,-1 0-1 0 0,1 0 1 0 0,0 0 0 0 0,0 0-1 0 0,1 0 1 0 0,-1 0 0 0 0,1 0-1 0 0,0-1 1 0 0,0 1 0 0 0,0-1-1 0 0,0 0 1 0 0,1 0 0 0 0,-1 0-1 0 0,1 0 1 0 0,0-1 0 0 0,0 1-1 0 0,4 1 14 0 0,11 4-187 0 0,0-1 0 0 0,1-1-1 0 0,-1 0 1 0 0,2-2 0 0 0,-1 0-1 0 0,0-1 1 0 0,1-1-1 0 0,0-1 1 0 0,-1-1 0 0 0,1-1-1 0 0,-1 0 1 0 0,9-3 187 0 0,53-9-4829 0 0,-30-3-4036 0 0,-34 9 5930 0 0</inkml:trace>
  <inkml:trace contextRef="#ctx0" brushRef="#br0" timeOffset="-1205.958">3415 777 5441 0 0,'0'0'2246'0'0,"0"0"-274"0"0,0 0 66 0 0,0 0 156 0 0,0 0-138 0 0,0 0-433 0 0,0 0-484 0 0,0 0-292 0 0,0 0-129 0 0,0 0-97 0 0,0 0-49 0 0,0 0-54 0 0,22-31-66 0 0,71-98-55 0 0,-38 38 403 0 0,-52 85-787 0 0,1 0-1 0 0,-1-1 0 0 0,1 1 0 0 0,0 0 0 0 0,1 1 1 0 0,-1-1-1 0 0,1 1 0 0 0,0 0 0 0 0,1 0 0 0 0,-1 0 1 0 0,1 1-1 0 0,0 0 0 0 0,0 0 0 0 0,0 0 0 0 0,0 1 1 0 0,1 0-1 0 0,-1 0 0 0 0,1 1 0 0 0,0 0 0 0 0,6-2-12 0 0,-11 6-16 0 0,0 0-1 0 0,0 0 0 0 0,1 0 0 0 0,-1 0 0 0 0,0 1 0 0 0,-1-1 0 0 0,1 1 0 0 0,0-1 0 0 0,-1 1 0 0 0,0-1 0 0 0,1 1 0 0 0,-1 0 1 0 0,0 0-1 0 0,0-1 0 0 0,0 1 0 0 0,-1 0 0 0 0,1 0 0 0 0,-1 0 0 0 0,0 0 0 0 0,0 0 0 0 0,0 0 0 0 0,0 0 0 0 0,0 0 0 0 0,0 0 17 0 0,0-2 0 0 0,0 15 45 0 0,0-14-40 0 0,-1 0 1 0 0,0 0-1 0 0,1 0 0 0 0,-1 1 1 0 0,1-1-1 0 0,0 0 1 0 0,0 1-1 0 0,0-1 0 0 0,0 0 1 0 0,0 1-1 0 0,0-1 1 0 0,1 0-1 0 0,-1 0 0 0 0,1 1 1 0 0,0-1-1 0 0,-1 0 1 0 0,1 0-1 0 0,0 0 0 0 0,0 0 1 0 0,0 0-1 0 0,1 0 1 0 0,-1 0-1 0 0,0 0 0 0 0,1 0 1 0 0,0-1-1 0 0,-1 1 1 0 0,1 0-1 0 0,0-1 0 0 0,-1 0 1 0 0,1 1-1 0 0,0-1 1 0 0,0 0-1 0 0,0 0 0 0 0,0 0 1 0 0,1 0-1 0 0,-1 0 1 0 0,0 0-1 0 0,0-1 0 0 0,0 1 1 0 0,1-1-1 0 0,-1 0 1 0 0,0 1-1 0 0,1-1 0 0 0,-1 0 1 0 0,2-1-6 0 0,101-53 565 0 0,54-41-58 0 0,-157 94-508 0 0,-1 1-1 0 0,1-1 1 0 0,-1 0-1 0 0,1 0 1 0 0,-1 1-1 0 0,1-1 1 0 0,0 1 0 0 0,-1 0-1 0 0,1-1 1 0 0,0 1-1 0 0,-1 0 1 0 0,1 0-1 0 0,0 0 1 0 0,0 0 0 0 0,-1 0-1 0 0,1 1 1 0 0,0-1-1 0 0,-1 0 1 0 0,1 1-1 0 0,0-1 1 0 0,-1 1 0 0 0,1 0-1 0 0,-1-1 1 0 0,1 1-1 0 0,-1 0 1 0 0,1 0-1 0 0,-1 0 1 0 0,1 0 1 0 0,6 48-614 0 0,-8-43 430 0 0,1 0 0 0 0,-1 1 0 0 0,1-1-1 0 0,0 0 1 0 0,1 0 0 0 0,-1 0 0 0 0,1 0 0 0 0,1 0 0 0 0,-1 0 0 0 0,1-1 0 0 0,0 1 0 0 0,0-1 0 0 0,1 1 184 0 0,12 3-4468 0 0,-5-7-4267 0 0,-6-2 153 0 0</inkml:trace>
  <inkml:trace contextRef="#ctx0" brushRef="#br0" timeOffset="6391.417">73 2180 2441 0 0,'0'0'2491'0'0,"0"0"-1447"0"0,0 0-488 0 0,0 0 260 0 0,0 0 422 0 0,0 0 322 0 0,0 0-30 0 0,0 0-325 0 0,0 0-384 0 0,0 0-335 0 0,0 0-175 0 0,-7-7-127 0 0,-21-20-53 0 0,21 21 4 0 0,7 6 35 0 0,2 11 1177 0 0,3 20-905 0 0,-2-1 0 0 0,0 0 0 0 0,-2 1-1 0 0,-2-1 1 0 0,0 1 0 0 0,-2-1 0 0 0,-6 25-442 0 0,-22 45 179 0 0,45-139 174 0 0,2 2 1 0 0,1-1-1 0 0,3 2 1 0 0,21-32-354 0 0,-24 39 151 0 0,55-87 324 0 0,-72 116-480 0 0,0-1 1 0 0,0 0-1 0 0,1 1 1 0 0,-1-1-1 0 0,0 1 0 0 0,1-1 1 0 0,-1 1-1 0 0,1-1 1 0 0,-1 1-1 0 0,1-1 1 0 0,-1 1-1 0 0,1-1 0 0 0,-1 1 1 0 0,1-1-1 0 0,-1 1 1 0 0,1 0-1 0 0,-1-1 1 0 0,1 1-1 0 0,0 0 0 0 0,-1 0 1 0 0,1 0-1 0 0,0-1 1 0 0,-1 1-1 0 0,1 0 0 0 0,0 0 1 0 0,-1 0-1 0 0,1 0 1 0 0,0 0-1 0 0,-1 0 1 0 0,1 0-1 0 0,0 0 0 0 0,-1 0 1 0 0,1 0-1 0 0,0 1 1 0 0,-1-1-1 0 0,1 0 0 0 0,0 0 1 0 0,-1 1-1 0 0,1-1 1 0 0,-1 0-1 0 0,1 1 1 0 0,-1-1-1 0 0,1 0 0 0 0,-1 1 1 0 0,1-1-1 0 0,-1 1 1 0 0,1-1-1 0 0,-1 1 0 0 0,1-1 1 0 0,-1 1-1 0 0,0-1 1 0 0,1 1-1 0 0,-1 0 1 0 0,0-1-1 0 0,1 1 0 0 0,-1-1 1 0 0,0 1-1 0 0,0 0 1 0 0,0-1-1 0 0,0 1 5 0 0,17 39-57 0 0,-16-34 73 0 0,-1 0 0 0 0,1 0-1 0 0,1 0 1 0 0,-1 0 0 0 0,1 0 0 0 0,0-1 0 0 0,1 1 0 0 0,-1-1 0 0 0,1 1-1 0 0,0-1 1 0 0,0 0 0 0 0,1 0 0 0 0,0 0 0 0 0,0-1 0 0 0,0 1 0 0 0,0-1-1 0 0,0 0 1 0 0,1 0 0 0 0,0-1 0 0 0,0 1 0 0 0,0-1 0 0 0,0 0 0 0 0,1 0-1 0 0,-1-1 1 0 0,1 1 0 0 0,-1-1 0 0 0,7 1-16 0 0,-8-4 96 0 0,0 1 0 0 0,0-1 0 0 0,0 0 0 0 0,0 0 0 0 0,0 0 0 0 0,0-1 0 0 0,-1 1 0 0 0,1-1 0 0 0,0 0 0 0 0,-1 0 0 0 0,1 0 0 0 0,-1-1 0 0 0,0 1 0 0 0,0-1 0 0 0,0 0 0 0 0,0 0 0 0 0,0 0 0 0 0,-1 0 0 0 0,1 0 0 0 0,-1 0 0 0 0,0-1 0 0 0,0 0 0 0 0,0 1 0 0 0,1-4-96 0 0,33-98 741 0 0,-35 98-757 0 0,7-130-3452 0 0,-12 123 89 0 0,-2 5-3263 0 0,-2 2-4772 0 0</inkml:trace>
  <inkml:trace contextRef="#ctx0" brushRef="#br0" timeOffset="8342.946">1865 1864 6913 0 0,'0'0'714'0'0,"0"0"-263"0"0,0 0-71 0 0,0 0 196 0 0,0 0 265 0 0,0 0 190 0 0,-32 12 28 0 0,-101 42-187 0 0,126-51-801 0 0,0 0 0 0 0,1 0 0 0 0,0 1 0 0 0,-1 0 0 0 0,1 0 0 0 0,1 0 1 0 0,-1 1-1 0 0,1 0 0 0 0,-1 0 0 0 0,1 0 0 0 0,1 1 0 0 0,-5 5-71 0 0,-3 5 112 0 0,-11 10-36 0 0,1 2 0 0 0,1 0 1 0 0,1 2-1 0 0,2 0 1 0 0,1 1-1 0 0,1 1 0 0 0,-4 15-76 0 0,19-44 22 0 0,0 0 0 0 0,0 0-1 0 0,0-1 1 0 0,0 1 0 0 0,1 0 0 0 0,-1 0-1 0 0,1 1 1 0 0,0-1 0 0 0,0 0-1 0 0,0 0 1 0 0,0 0 0 0 0,0 0-1 0 0,1 0 1 0 0,-1 0 0 0 0,1 0-1 0 0,0 0 1 0 0,0-1 0 0 0,0 1 0 0 0,1 0-1 0 0,-1 0 1 0 0,0-1 0 0 0,1 1-1 0 0,0 0 1 0 0,0-1 0 0 0,-1 0-1 0 0,2 1 1 0 0,-1-1 0 0 0,0 0-1 0 0,0 0 1 0 0,1 0 0 0 0,-1-1 0 0 0,1 1-1 0 0,-1 0 1 0 0,1-1 0 0 0,0 0-1 0 0,-1 1 1 0 0,1-1 0 0 0,0 0-1 0 0,0-1 1 0 0,0 1 0 0 0,0 0-1 0 0,0-1 1 0 0,0 0 0 0 0,0 1 0 0 0,0-1-1 0 0,0 0 1 0 0,0-1 0 0 0,0 1-1 0 0,3-1-21 0 0,13-3 242 0 0,1 0 0 0 0,-1-2 1 0 0,0 0-1 0 0,-1-1 0 0 0,0-1 0 0 0,0-1 0 0 0,0 0 0 0 0,-1-2 0 0 0,-1 0 0 0 0,1 0 0 0 0,-2-2 0 0 0,0 0 1 0 0,0 0-1 0 0,-2-2 0 0 0,5-5-242 0 0,-2 7 104 0 0,-1-2 1 0 0,0 0-1 0 0,-1-1 1 0 0,-1 0-1 0 0,0-1 1 0 0,-2-1-1 0 0,0 1 1 0 0,0-2 0 0 0,-2 0-1 0 0,0 0 1 0 0,-2-1-1 0 0,0 1 1 0 0,1-9-105 0 0,-13 12 739 0 0,-8 42-845 0 0,9-15 98 0 0,0 0 0 0 0,1 1 0 0 0,0-1 0 0 0,0 1 0 0 0,2 0 0 0 0,-1-1 0 0 0,1 1 0 0 0,1 0 0 0 0,0 0 0 0 0,1 0 0 0 0,0-1 0 0 0,1 1 0 0 0,0 0 0 0 0,1-1 0 0 0,0 1 0 0 0,1-1 0 0 0,0 0 0 0 0,1 0 0 0 0,0 0 0 0 0,0-1 0 0 0,1 0 0 0 0,1 0 0 0 0,0 0 0 0 0,0-1 0 0 0,1 0 0 0 0,0 0 0 0 0,1-1 0 0 0,-1 0 0 0 0,2-1 0 0 0,3 3 8 0 0,-3-5 54 0 0,0-1-1 0 0,1 0 1 0 0,0 0 0 0 0,0-1-1 0 0,0 0 1 0 0,0-1 0 0 0,0 0-1 0 0,1-1 1 0 0,-1 0 0 0 0,0-1-1 0 0,1-1 1 0 0,-1 1 0 0 0,1-2-1 0 0,-1 1 1 0 0,0-2 0 0 0,0 0-1 0 0,0 0 1 0 0,0 0 0 0 0,-1-2-1 0 0,1 1 1 0 0,-1-1-1 0 0,0-1 1 0 0,0 0 0 0 0,-1 0-1 0 0,0-1 1 0 0,4-3-54 0 0,7-10 205 0 0,-1 0 0 0 0,-1-2-1 0 0,0 0 1 0 0,-2 0 0 0 0,-1-2 0 0 0,0 0 0 0 0,-2-1-1 0 0,-1 0 1 0 0,-1-1 0 0 0,-1 0 0 0 0,4-18-205 0 0,0-10 80 0 0,-2-1 0 0 0,-2 0 1 0 0,-3-1-1 0 0,-2 0 0 0 0,-3-19-80 0 0,1 45-23 0 0,-3-1 0 0 0,0 0 0 0 0,-2 1 0 0 0,-1-1-1 0 0,-2 1 1 0 0,-1 0 0 0 0,-1 0 0 0 0,-2 1 0 0 0,-9-22 23 0 0,19 50-14 0 0,-2-1 0 0 0,1 1 0 0 0,0 0 0 0 0,0 0 0 0 0,0 0 0 0 0,0 0 0 0 0,-1 0 0 0 0,1 0 0 0 0,-1-1 1 0 0,1 1-1 0 0,-1 0 0 0 0,1 0 0 0 0,-1 0 0 0 0,1 0 0 0 0,-1 1 0 0 0,0-1 0 0 0,1 0 0 0 0,-1 0 0 0 0,0 0 0 0 0,0 0 0 0 0,0 1 0 0 0,0-1 0 0 0,0 0 0 0 0,0 1 1 0 0,0-1-1 0 0,0 1 0 0 0,0-1 0 0 0,0 1 0 0 0,0-1 0 0 0,0 1 0 0 0,0 0 0 0 0,0 0 0 0 0,-1-1 0 0 0,1 1 0 0 0,0 0 0 0 0,0 0 0 0 0,0 0 0 0 0,0 0 0 0 0,0 0 0 0 0,-1 1 1 0 0,1-1-1 0 0,0 0 0 0 0,0 1 0 0 0,0-1 0 0 0,0 0 0 0 0,0 1 0 0 0,0-1 0 0 0,0 1 0 0 0,0-1 0 0 0,0 1 0 0 0,0 0 0 0 0,0-1 0 0 0,0 1 0 0 0,0 0 0 0 0,1 0 0 0 0,-1 0 1 0 0,0 0-1 0 0,0 0 0 0 0,1 0 0 0 0,-1 0 14 0 0,-8 31-63 0 0,1 0 1 0 0,1 1-1 0 0,2-1 1 0 0,2 1-1 0 0,1 0 1 0 0,2 28 62 0 0,-1-34-2 0 0,-1 32 2 0 0,3 0 0 0 0,2 0 0 0 0,2-1 1 0 0,6 13-1 0 0,8 10-69 0 0,3-1 0 0 0,4-1 0 0 0,28 57 69 0 0,-34-94-3021 0 0,-20-42 1868 0 0,0 0-290 0 0,-11-15-9938 0 0,8 11 5174 0 0</inkml:trace>
  <inkml:trace contextRef="#ctx0" brushRef="#br0" timeOffset="8713.492">1971 1882 13859 0 0,'0'0'576'0'0,"0"0"-205"0"0,0 0 325 0 0,0 0 364 0 0,33 1 122 0 0,106 0-50 0 0,20-19 587 0 0,-118 8-1448 0 0,345-95 1333 0 0,-250 64-4448 0 0,0 4-6373 0 0,-105 29-1192 0 0</inkml:trace>
  <inkml:trace contextRef="#ctx0" brushRef="#br0" timeOffset="19989.757">4123 1768 0 0 0,'0'0'352'0'0,"0"0"1044"0"0,0 0 322 0 0,0 0-62 0 0,0 0-113 0 0,0 0-57 0 0,0 0-6 0 0,0 0 61 0 0,18-14 42 0 0,53-40-34 0 0,-53 30 3308 0 0,-20 22-4688 0 0,0-1 0 0 0,0 1-1 0 0,-1 0 1 0 0,1 1 0 0 0,0-1-1 0 0,-1 0 1 0 0,0 1 0 0 0,1-1-1 0 0,-1 1 1 0 0,0 0 0 0 0,0 0-1 0 0,1 0 1 0 0,-1 0-1 0 0,0 1 1 0 0,0-1 0 0 0,0 1-1 0 0,0-1 1 0 0,0 1 0 0 0,0 0-1 0 0,0 0 1 0 0,0 1 0 0 0,0-1-1 0 0,0 1 1 0 0,-1-1-169 0 0,-13 5 37 0 0,1-1 1 0 0,0 2-1 0 0,-1 0 1 0 0,2 1-1 0 0,-1 1 1 0 0,1 0-1 0 0,1 1 0 0 0,-1 1 1 0 0,1 0-1 0 0,1 1 1 0 0,0 1-1 0 0,1 0 1 0 0,0 0-1 0 0,1 1 0 0 0,-6 8-37 0 0,9-12-20 0 0,0 0 0 0 0,1 1-1 0 0,0 0 1 0 0,0 0 0 0 0,1 0-1 0 0,1 1 1 0 0,0 0-1 0 0,0 0 1 0 0,1 0 0 0 0,0 1-1 0 0,1-1 1 0 0,0 1 0 0 0,1 0-1 0 0,0 0 1 0 0,1 0-1 0 0,1 0 1 0 0,0 0 0 0 0,1 7 20 0 0,-1-15-18 0 0,1 0 0 0 0,0-1 1 0 0,0 1-1 0 0,0-1 1 0 0,1 1-1 0 0,-1-1 0 0 0,1 0 1 0 0,0 1-1 0 0,0-1 1 0 0,0 0-1 0 0,0 0 0 0 0,1 0 1 0 0,-1-1-1 0 0,1 1 1 0 0,-1 0-1 0 0,1-1 0 0 0,0 0 1 0 0,0 0-1 0 0,0 0 1 0 0,0 0-1 0 0,1 0 0 0 0,-1 0 1 0 0,1-1-1 0 0,-1 0 0 0 0,1 0 1 0 0,-1 0-1 0 0,1 0 1 0 0,0 0 17 0 0,105 10-169 0 0,-85-12 118 0 0,0-1 0 0 0,0 0 0 0 0,0-2 1 0 0,0-1-1 0 0,-1-1 0 0 0,0 0 0 0 0,0-2 0 0 0,0-1 0 0 0,14-8 51 0 0,54-45-4679 0 0,-73 48 1232 0 0,7-8-6775 0 0,-18 14 6286 0 0</inkml:trace>
  <inkml:trace contextRef="#ctx0" brushRef="#br0" timeOffset="20469.116">4543 2114 0 0 0,'0'0'365'0'0,"0"0"1172"0"0,0 0 667 0 0,0 0 187 0 0,0 0-41 0 0,0 0-192 0 0,0 0-254 0 0,0 0-229 0 0,0 0-200 0 0,0 0-164 0 0,0 0-174 0 0,0 0-121 0 0,14-8-109 0 0,45-26-122 0 0,-27-8 641 0 0,-28 30-1151 0 0,8-15 169 0 0,13-31-21 0 0,2 2 1 0 0,3 1 0 0 0,26-35-424 0 0,10 31 34 0 0,-57 102-230 0 0,-9-14 226 0 0,-1-24-27 0 0,0 0-1 0 0,1 0 0 0 0,-1 0 1 0 0,1 0-1 0 0,1 0 1 0 0,-1 0-1 0 0,1 0 1 0 0,0 0-1 0 0,0 0 1 0 0,0 0-1 0 0,0-1 0 0 0,1 1 1 0 0,0 0-1 0 0,0-1 1 0 0,0 1-1 0 0,1-1 1 0 0,-1 0-1 0 0,1 1 0 0 0,0-1 1 0 0,2 1-3 0 0,-1-4 5 0 0,0 0 0 0 0,1 0 0 0 0,-1 0 0 0 0,0-1 0 0 0,1 1 1 0 0,-1-1-1 0 0,1 0 0 0 0,-1 0 0 0 0,1 0 0 0 0,-1-1 0 0 0,1 0 0 0 0,-1 0 0 0 0,1 0 0 0 0,-1 0 1 0 0,0-1-1 0 0,0 0 0 0 0,0 1 0 0 0,1-2-5 0 0,192-140 233 0 0,-69 55-118 0 0,-128 88-117 0 0,1-1 1 0 0,0 1-1 0 0,0-1 1 0 0,0 1-1 0 0,0-1 1 0 0,0 1-1 0 0,0 0 1 0 0,0 0-1 0 0,0-1 1 0 0,0 1-1 0 0,0 0 1 0 0,0 0-1 0 0,1 0 1 0 0,-1 0-1 0 0,0 0 1 0 0,0 0-1 0 0,0 0 1 0 0,0 0-1 0 0,0 1 1 0 0,0-1-1 0 0,0 0 1 0 0,0 1-1 0 0,0-1 1 0 0,0 1-1 0 0,0-1 1 0 0,0 1-1 0 0,0-1 1 0 0,-1 1-1 0 0,1-1 1 0 0,0 1-1 0 0,0 0 1 0 0,0 0-1 0 0,-1-1 1 0 0,1 1-1 0 0,0 0 1 0 0,-1 0-1 0 0,1 0 1 0 0,-1 0-1 0 0,1 0 1 0 0,-1 0-1 0 0,1 0 1 0 0,-1 0-1 0 0,0 0 0 0 0,1 0 1 0 0,-1 0-1 0 0,0 0 2 0 0,10 56 102 0 0,-10-50-67 0 0,2 10-38 0 0,-2-8-39 0 0,0-1 0 0 0,1 1 0 0 0,0-1 0 0 0,0 0 0 0 0,1 1 0 0 0,0-1 0 0 0,0 0 0 0 0,1 0 0 0 0,0-1 0 0 0,0 1 0 0 0,1 0 0 0 0,0-1 1 0 0,2 3 41 0 0,15 3-1675 0 0,-6-8-3328 0 0,-8-4-330 0 0,-3 3-6131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2833 0 0,'0'0'1369'0'0,"0"0"-887"0"0,0 0-433 0 0,0 0 80 0 0,0 0 329 0 0,0 0 353 0 0,0 0 238 0 0,0 0 74 0 0,0 0-28 0 0,-2 32-11 0 0,-7 101-68 0 0,17 141 2299 0 0,-4-230-3021 0 0,37 323 646 0 0,-21-195-1437 0 0,-20-57-3292 0 0,-10-78-4190 0 0,6-33 4197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5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 4017 0 0,'0'0'3633'0'0,"0"0"-1645"0"0,0 0-670 0 0,0 0 59 0 0,0 0 172 0 0,0 0 22 0 0,0 0-216 0 0,0 0-362 0 0,0 0-314 0 0,0 0-252 0 0,0 0-155 0 0,0 0-68 0 0,-2 52 1956 0 0,-52 65-1178 0 0,-116 174-771 0 0,156-250-217 0 0,14-40 10 0 0,1 0 0 0 0,-1 0-1 0 0,0-1 1 0 0,0 1 0 0 0,0 0-1 0 0,1-1 1 0 0,-1 1 0 0 0,0 0-1 0 0,1-1 1 0 0,-1 1 0 0 0,1 0-1 0 0,-1-1 1 0 0,1 1 0 0 0,-1-1-1 0 0,1 1 1 0 0,-1-1 0 0 0,1 1-1 0 0,-1-1 1 0 0,1 1 0 0 0,0-1-1 0 0,-1 0 1 0 0,1 1 0 0 0,0-1 0 0 0,-1 0-1 0 0,1 1 1 0 0,0-1 0 0 0,0 0-1 0 0,-1 0 1 0 0,1 0 0 0 0,0 0-1 0 0,-1 0 1 0 0,1 0 0 0 0,0 0-1 0 0,0 0 1 0 0,-1 0 0 0 0,1 0-1 0 0,0 0 1 0 0,0 0 0 0 0,0 0-4 0 0,1-1 26 0 0,132-13 1166 0 0,-57-3-832 0 0,2 4 1 0 0,-1 4-1 0 0,74 0-360 0 0,-125 16-312 0 0,-3 1-3858 0 0,-19-8-1122 0 0,0 3-4850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0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1 169 3361 0 0,'0'0'1287'0'0,"0"0"-135"0"0,0 0-36 0 0,0 0 38 0 0,0 0 125 0 0,0 0 42 0 0,0 0-135 0 0,0 0-201 0 0,0 0-191 0 0,0 0-159 0 0,32-28-162 0 0,101-85-127 0 0,-69 85-114 0 0,-46 30-181 0 0,1 0 0 0 0,-1 2 0 0 0,0 0 1 0 0,0 1-1 0 0,-1 1 0 0 0,1 0 0 0 0,-1 1 0 0 0,0 1 1 0 0,-1 1-1 0 0,0 0 0 0 0,0 1 0 0 0,-1 1 1 0 0,-1 1-1 0 0,1 0 0 0 0,-2 0 0 0 0,0 1 0 0 0,0 1 1 0 0,-2 1-1 0 0,1-1 0 0 0,-2 2 0 0 0,0-1 1 0 0,6 15-52 0 0,-8-14 63 0 0,-1 0 1 0 0,-1 0 0 0 0,-1 1 0 0 0,0 0 0 0 0,-1 0 0 0 0,-1 1-1 0 0,0-1 1 0 0,-1 1 0 0 0,-1 0 0 0 0,-1-1 0 0 0,-1 1 0 0 0,0 0-1 0 0,-1-1 1 0 0,-1 1 0 0 0,-1-1 0 0 0,0 0 0 0 0,-1 0 0 0 0,-1 0-1 0 0,-1-1 1 0 0,0 0 0 0 0,-1 0 0 0 0,-1-1 0 0 0,0 1-64 0 0,-4 1-253 0 0,0-1 0 0 0,0 0 0 0 0,-2-1 0 0 0,0 0 0 0 0,-1-1 0 0 0,0-1 0 0 0,-1 0 0 0 0,0-2 0 0 0,-1 0 0 0 0,0-1 0 0 0,-1 0 1 0 0,-16 5 252 0 0,7-11-2361 0 0,10-4-3177 0 0,13 0 3222 0 0,0 0-2350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266 243 0 0 0,'0'0'1031'0'0,"0"0"361"0"0,0 0 133 0 0,0 0-55 0 0,0 0-92 0 0,0 0-122 0 0,0 0-118 0 0,0 0-82 0 0,-5-10-68 0 0,-17-33-62 0 0,22 42-839 0 0,-1 0-1 0 0,1 0 1 0 0,-1 0-1 0 0,0 0 1 0 0,0 0-1 0 0,0 0 1 0 0,1 0 0 0 0,-1 0-1 0 0,0 1 1 0 0,0-1-1 0 0,0 0 1 0 0,0 0 0 0 0,0 1-1 0 0,0-1 1 0 0,-1 1-1 0 0,1-1 1 0 0,0 1-1 0 0,0-1 1 0 0,0 1 0 0 0,0 0-1 0 0,-1-1 1 0 0,1 1-1 0 0,0 0 1 0 0,0 0 0 0 0,-1 0-1 0 0,1 0 1 0 0,0 0-1 0 0,0 0 1 0 0,-1 0-1 0 0,1 1 1 0 0,0-1 0 0 0,0 0-1 0 0,-1 1-86 0 0,-6 0 382 0 0,2 1-351 0 0,1 1 1 0 0,-1-1-1 0 0,1 1 0 0 0,0 0 0 0 0,0 1 0 0 0,0 0 1 0 0,0-1-1 0 0,0 2 0 0 0,1-1 0 0 0,0 0 0 0 0,0 1 1 0 0,0 0-1 0 0,0 0 0 0 0,0 2-31 0 0,-3 1 23 0 0,-6 8-27 0 0,0 1-1 0 0,1 0 1 0 0,1 1-1 0 0,1 0 0 0 0,0 1 1 0 0,2 0-1 0 0,0 1 1 0 0,1-1-1 0 0,1 2 1 0 0,1-1-1 0 0,0 1 0 0 0,2-1 1 0 0,0 1-1 0 0,2 0 1 0 0,0 0-1 0 0,1 2 5 0 0,1-19 26 0 0,0-1 0 0 0,-1 0 0 0 0,1 1 0 0 0,1-1 0 0 0,-1 1 0 0 0,0-1 0 0 0,1 0 0 0 0,0 0 0 0 0,0 0 0 0 0,0 0 0 0 0,0 0 0 0 0,0 0 0 0 0,1-1 1 0 0,-1 1-1 0 0,1-1 0 0 0,-1 1 0 0 0,1-1 0 0 0,0 0 0 0 0,0 0 0 0 0,0 0 0 0 0,0-1 0 0 0,0 1 0 0 0,1-1 0 0 0,-1 1 0 0 0,0-1 0 0 0,1 0 0 0 0,-1-1 0 0 0,1 1 0 0 0,-1 0 0 0 0,1-1 0 0 0,-1 0 0 0 0,1 0 0 0 0,0 0 0 0 0,-1 0 0 0 0,1-1 0 0 0,-1 1 0 0 0,1-1 0 0 0,-1 0 0 0 0,1 0 0 0 0,-1 0 0 0 0,0 0 0 0 0,0-1 0 0 0,1 0 0 0 0,-1 1 1 0 0,0-1-1 0 0,0 0 0 0 0,0 0 0 0 0,-1-1-26 0 0,21-18 157 0 0,0 0 0 0 0,-2-2 0 0 0,-1-1 1 0 0,-1-1-1 0 0,-1 0 0 0 0,-1-1 0 0 0,-1-1 1 0 0,-2-1-1 0 0,-1 0 0 0 0,-1 0 0 0 0,-1-2 1 0 0,2-12-158 0 0,-5-6-248 0 0,-25 55-1819 0 0,9 6 1910 0 0,0-1 1 0 0,1 1-1 0 0,1 0 1 0 0,0 1-1 0 0,1-1 0 0 0,1 1 1 0 0,0 0-1 0 0,0 1 1 0 0,2-1-1 0 0,-1 0 1 0 0,2 1-1 0 0,0 0 1 0 0,1-1-1 0 0,1 14 157 0 0,0-24 6 0 0,-1 1 0 0 0,1-1-1 0 0,0 1 1 0 0,0-1-1 0 0,0 0 1 0 0,1 1 0 0 0,-1-1-1 0 0,1 0 1 0 0,0 0-1 0 0,0 0 1 0 0,1 0 0 0 0,-1 0-1 0 0,1 0 1 0 0,0-1-1 0 0,0 0 1 0 0,0 1 0 0 0,0-1-1 0 0,1 0 1 0 0,-1 0-1 0 0,1-1 1 0 0,0 1 0 0 0,0-1-1 0 0,0 0 1 0 0,0 0-1 0 0,0 0 1 0 0,0 0 0 0 0,1-1-1 0 0,-1 1 1 0 0,1-1-6 0 0,9 2 113 0 0,1 0 1 0 0,-1 0 0 0 0,1-2-1 0 0,-1 0 1 0 0,1 0-1 0 0,0-1 1 0 0,0-1-1 0 0,8-2-113 0 0,-4-3 135 0 0,0 0-1 0 0,-1-1 1 0 0,0-1-1 0 0,0-1 1 0 0,-1-1-1 0 0,0 0 1 0 0,-1-1 0 0 0,0-1-1 0 0,-1 0 1 0 0,0-2-1 0 0,-1 1 1 0 0,-1-2-1 0 0,4-4-134 0 0,-12 14 34 0 0,21-21 38 0 0,-2 0 0 0 0,0-2-1 0 0,-2-1 1 0 0,-1-1 0 0 0,-2 0-1 0 0,0-2 1 0 0,8-21-72 0 0,-23 41-41 0 0,0 0 0 0 0,0-1 1 0 0,-1 1-1 0 0,-1-1 0 0 0,0 0 0 0 0,-1 1 1 0 0,0-1-1 0 0,-1 0 0 0 0,0-2 41 0 0,-1 14-40 0 0,1 0 1 0 0,0 0-1 0 0,0-1 1 0 0,-1 1-1 0 0,1 0 1 0 0,0 0-1 0 0,-1 0 0 0 0,1 0 1 0 0,-1 0-1 0 0,1 1 1 0 0,-1-1-1 0 0,0 0 1 0 0,1 0-1 0 0,-1 0 0 0 0,0 0 1 0 0,0 1-1 0 0,0-1 1 0 0,1 0-1 0 0,-1 0 1 0 0,0 1-1 0 0,0-1 0 0 0,0 1 1 0 0,0-1-1 0 0,0 1 1 0 0,0 0-1 0 0,0-1 0 0 0,0 1 1 0 0,0 0-1 0 0,0-1 1 0 0,0 1-1 0 0,-1 0 1 0 0,1 0-1 0 0,0 0 0 0 0,0 0 1 0 0,0 0-1 0 0,0 0 1 0 0,0 1-1 0 0,0-1 1 0 0,0 0-1 0 0,0 0 0 0 0,0 1 1 0 0,0-1-1 0 0,0 1 1 0 0,0-1-1 0 0,0 1 40 0 0,-48 21-1856 0 0,43-17 1798 0 0,-1 1-1 0 0,1-1 1 0 0,1 1-1 0 0,-1 0 1 0 0,1 0-1 0 0,0 1 1 0 0,0-1 0 0 0,1 1-1 0 0,-1 0 1 0 0,2 1-1 0 0,-1-1 1 0 0,1 0-1 0 0,0 1 1 0 0,1 0-1 0 0,-1 0 1 0 0,2 0-1 0 0,-1 0 1 0 0,1 0-1 0 0,0 4 59 0 0,3-8-6 0 0,1 0 0 0 0,0 0-1 0 0,0-1 1 0 0,0 0 0 0 0,0 1 0 0 0,1-1-1 0 0,-1-1 1 0 0,1 1 0 0 0,0 0-1 0 0,0-1 1 0 0,-1 0 0 0 0,2 1 0 0 0,-1-2-1 0 0,0 1 1 0 0,0 0 0 0 0,1-1-1 0 0,-1 0 1 0 0,0 0 0 0 0,1 0-1 0 0,0-1 1 0 0,-1 1 0 0 0,1-1 0 0 0,-1 0-1 0 0,1 0 1 0 0,1-1 6 0 0,19 2 116 0 0,85 16 29 0 0,-106-16-116 0 0,-1 1 1 0 0,1-1-1 0 0,-1 1 0 0 0,0 0 1 0 0,0 0-1 0 0,0 0 1 0 0,0 0-1 0 0,0 0 0 0 0,0 1 1 0 0,0-1-1 0 0,-1 1 0 0 0,1 0 1 0 0,-1 0-1 0 0,0 0 0 0 0,0 0 1 0 0,0 0-1 0 0,0 0 0 0 0,0 0 1 0 0,-1 1-1 0 0,1-1 0 0 0,-1 1 1 0 0,0-1-1 0 0,0 1 1 0 0,0 0-1 0 0,-1-1 0 0 0,1 1 1 0 0,-1 3-30 0 0,-1 15 274 0 0,0 0 1 0 0,-1-1-1 0 0,-2 1 1 0 0,0-1-1 0 0,-1 0 1 0 0,-5 12-275 0 0,-11 47 40 0 0,20-56-911 0 0,24-14-6383 0 0,2-14 1280 0 0,-16 0 4832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7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257 633 2024 0 0,'0'0'1835'0'0,"0"0"-223"0"0,0 0-72 0 0,0 0 106 0 0,0 0 67 0 0,0 0-108 0 0,0 0-309 0 0,0 0-324 0 0,0 0-316 0 0,-34 25-241 0 0,-104 76-163 0 0,85-49-88 0 0,48-42-141 0 0,2-4-45 0 0,-1-1 1 0 0,1 0 0 0 0,1 1 0 0 0,-1-1 0 0 0,1 1 0 0 0,0 0-1 0 0,0 0 1 0 0,1 0 0 0 0,-1 0 0 0 0,1 0 0 0 0,1 0-1 0 0,-1 1 1 0 0,1-1 0 0 0,0 0 0 0 0,0 0 0 0 0,1 0-1 0 0,0 0 1 0 0,0 1 21 0 0,3-4-2 0 0,0 0-1 0 0,0 0 1 0 0,0-1-1 0 0,1 1 1 0 0,-1-1-1 0 0,0 0 1 0 0,1 0-1 0 0,0-1 1 0 0,-1 0-1 0 0,1 0 1 0 0,0 0-1 0 0,0 0 1 0 0,0 0-1 0 0,0-1 1 0 0,-1 0-1 0 0,1 0 1 0 0,0-1-1 0 0,0 1 1 0 0,0-1-1 0 0,0 0 1 0 0,-1 0-1 0 0,1-1 1 0 0,0 1-1 0 0,-1-1 1 0 0,2-1 2 0 0,202-124 490 0 0,-194 118-554 0 0,-9 5 3 0 0,1 0 0 0 0,-1 1 0 0 0,1-1 0 0 0,0 1 0 0 0,0 0 0 0 0,0 0 0 0 0,1 1 0 0 0,-1 0 0 0 0,0 0 0 0 0,1 1 0 0 0,0-1 0 0 0,-1 1 0 0 0,1 1 0 0 0,5-1 61 0 0,-10 3-25 0 0,0 1 1 0 0,0-1-1 0 0,0 0 1 0 0,0 1-1 0 0,-1-1 1 0 0,1 1 0 0 0,-1 0-1 0 0,0-1 1 0 0,0 1-1 0 0,0 0 1 0 0,0 0-1 0 0,0 0 1 0 0,-1 0 0 0 0,1 0-1 0 0,-1 0 1 0 0,0 0-1 0 0,0 0 1 0 0,0 0 0 0 0,0 0-1 0 0,0 0 1 0 0,-1-1-1 0 0,0 1 1 0 0,0 2 24 0 0,1 9 43 0 0,-1 7 35 0 0,0-15-75 0 0,0-1 1 0 0,0 1-1 0 0,0-1 0 0 0,0 1 0 0 0,1-1 1 0 0,0 1-1 0 0,0-1 0 0 0,0 1 0 0 0,1-1 1 0 0,0 1-1 0 0,0-1 0 0 0,0 1 0 0 0,1-1 1 0 0,0 0-1 0 0,0 1 0 0 0,0-1 0 0 0,1 0 1 0 0,0-1-1 0 0,-1 1 0 0 0,2 0 1 0 0,-1-1-1 0 0,0 1 0 0 0,1-1 0 0 0,0 0 1 0 0,0 0-1 0 0,0-1 0 0 0,1 1 0 0 0,-1-1 1 0 0,1 0-1 0 0,0 0 0 0 0,0-1 0 0 0,1 1-3 0 0,5-1 65 0 0,-1-1 0 0 0,1 0 0 0 0,0-1 0 0 0,-1-1 0 0 0,1 1-1 0 0,0-2 1 0 0,-1 1 0 0 0,1-1 0 0 0,-1-1 0 0 0,0 0-1 0 0,0-1 1 0 0,0 0 0 0 0,0 0 0 0 0,0-1 0 0 0,-1 0-1 0 0,0-1 1 0 0,0 0 0 0 0,0 0 0 0 0,-1-1 0 0 0,1-1-65 0 0,47-39 853 0 0,-2-2 1 0 0,-2-2-1 0 0,-3-3 1 0 0,22-32-854 0 0,-35 45-25 0 0,-3-1 1 0 0,-1-1-1 0 0,-3-2 1 0 0,-1-1 0 0 0,-2-1-1 0 0,-3-2 1 0 0,-1 0-1 0 0,-3-1 1 0 0,10-41 24 0 0,-29 90-2 0 0,2-4 19 0 0,-1 0 0 0 0,1-1 1 0 0,-1 1-1 0 0,0 0 0 0 0,0-1 0 0 0,-1 1 0 0 0,1-1 0 0 0,-1 1 0 0 0,0-1 1 0 0,-1 1-1 0 0,0-1 0 0 0,0 1 0 0 0,0-1 0 0 0,0 1 0 0 0,-1 0 0 0 0,0-1 1 0 0,0 1-1 0 0,0 0 0 0 0,-2-2-17 0 0,1 6-13 0 0,0 0-1 0 0,-1 0 1 0 0,1 0 0 0 0,-1 1-1 0 0,1 0 1 0 0,-1-1 0 0 0,1 1 0 0 0,-1 0-1 0 0,1 1 1 0 0,-1-1 0 0 0,1 1-1 0 0,-1-1 1 0 0,1 1 0 0 0,0 0 0 0 0,-1 0-1 0 0,1 1 1 0 0,0-1 0 0 0,0 0-1 0 0,0 1 1 0 0,0 0 0 0 0,0 0 0 0 0,0 0-1 0 0,0 0 1 0 0,1 1 0 0 0,-3 1 13 0 0,-20 20-39 0 0,2 1 0 0 0,0 0 1 0 0,2 2-1 0 0,1 1 0 0 0,1 0 1 0 0,1 1-1 0 0,2 1 0 0 0,1 1 1 0 0,1 0-1 0 0,2 1 0 0 0,1 0 1 0 0,1 1-1 0 0,-2 19 39 0 0,6-30-27 0 0,2 0 0 0 0,0 1 0 0 0,1 0 0 0 0,1-1 0 0 0,1 1 0 0 0,1 0 0 0 0,1 0 0 0 0,1 0 0 0 0,3 11 27 0 0,-2-25-17 0 0,0 1-1 0 0,1-1 1 0 0,0 0-1 0 0,1 0 1 0 0,0-1-1 0 0,0 0 1 0 0,0 1-1 0 0,1-2 1 0 0,0 1-1 0 0,1-1 1 0 0,0 0-1 0 0,0 0 1 0 0,1 0-1 0 0,-1-1 1 0 0,1-1-1 0 0,1 1 1 0 0,-1-1-1 0 0,1-1 1 0 0,0 1-1 0 0,0-2 1 0 0,0 1-1 0 0,0-1 1 0 0,1 0-1 0 0,-1-1 1 0 0,1 0-1 0 0,2-1 18 0 0,7 1-2 0 0,-1-1 0 0 0,1-1-1 0 0,0-1 1 0 0,-1 0 0 0 0,1-2-1 0 0,-1 0 1 0 0,1-1 0 0 0,-1-1-1 0 0,0 0 1 0 0,-1-2 0 0 0,0 0-1 0 0,9-5 3 0 0,22-15 63 0 0,0-3-1 0 0,-2-1 1 0 0,-2-3-1 0 0,0-1 1 0 0,-3-3-1 0 0,-1-1 0 0 0,-2-2 1 0 0,-2-1-1 0 0,-1-2 1 0 0,1-7-63 0 0,-13 22-83 0 0,-2 0 1 0 0,-1-2 0 0 0,-1 0 0 0 0,-1-1 0 0 0,-2-1-1 0 0,-2 0 1 0 0,-1-2 0 0 0,-1 1 0 0 0,-2-1 0 0 0,-1-1-1 0 0,0-16 83 0 0,-9 49 4 0 0,1 2 11 0 0,0 0 1 0 0,0 0-1 0 0,-1 0 0 0 0,1-1 1 0 0,-1 1-1 0 0,1 0 0 0 0,-1 0 1 0 0,0-1-1 0 0,1 1 0 0 0,-1 0 1 0 0,0-1-1 0 0,0 1 1 0 0,0-1-1 0 0,0 1 0 0 0,0 0 1 0 0,0-1-1 0 0,0 1 0 0 0,0 0 1 0 0,-1-1-1 0 0,1 1 0 0 0,0 0 1 0 0,-1-1-1 0 0,1 1 0 0 0,-1 0 1 0 0,0 0-1 0 0,1 0 1 0 0,-1-1-1 0 0,0 1 0 0 0,0 0 1 0 0,0 0-1 0 0,0 0 0 0 0,0 0 1 0 0,0 0-1 0 0,0 0 0 0 0,0 1 1 0 0,0-1-1 0 0,0 0 0 0 0,0 0 1 0 0,0 1-1 0 0,-1-1 1 0 0,1 1-1 0 0,0-1 0 0 0,0 1 1 0 0,-1-1-1 0 0,1 1 0 0 0,0 0 1 0 0,-1 0-1 0 0,1 0 0 0 0,-1 0 1 0 0,1 0-1 0 0,0 0 0 0 0,-1 0 1 0 0,1 0-1 0 0,0 0 1 0 0,-1 1-16 0 0,-83 68-74 0 0,75-58 80 0 0,-15 17 60 0 0,2 1 1 0 0,0 1-1 0 0,2 2 1 0 0,2 0-1 0 0,1 0 1 0 0,1 2-1 0 0,2 0 1 0 0,-11 36-67 0 0,17-41 6 0 0,1 1 0 0 0,2 0 0 0 0,1 0 0 0 0,1 0 0 0 0,2 0 0 0 0,0 1 0 0 0,3 3-6 0 0,0-22-42 0 0,0-1-1 0 0,1 0 0 0 0,0 0 1 0 0,1 1-1 0 0,0-2 0 0 0,1 1 0 0 0,0 0 1 0 0,1-1-1 0 0,0 1 0 0 0,1-1 0 0 0,0-1 1 0 0,0 1-1 0 0,1-1 0 0 0,0 0 1 0 0,1-1-1 0 0,0 1 0 0 0,0-2 0 0 0,1 1 1 0 0,0-1-1 0 0,0 0 0 0 0,1-1 1 0 0,-1 0-1 0 0,1-1 0 0 0,9 4 43 0 0,41 10-3935 0 0,4-12-3659 0 0,-50-7 1275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8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50 934 0 0 0,'0'0'1280'0'0,"0"0"334"0"0,0 0 117 0 0,0 0-92 0 0,0 0-212 0 0,0 0-201 0 0,0 0-201 0 0,0 0-131 0 0,0 0-100 0 0,0 0-100 0 0,31-20-69 0 0,94-67-111 0 0,-84 41 102 0 0,-40 37-463 0 0,1 6-154 0 0,0 0 0 0 0,0-1-1 0 0,-1 0 1 0 0,1 1 0 0 0,-1-1 0 0 0,0 0-1 0 0,0 0 1 0 0,0 1 0 0 0,0-1-1 0 0,-1 0 1 0 0,0 0 0 0 0,0 0-1 0 0,0 0 1 0 0,0 0 0 0 0,-1 0 0 0 0,1 0-1 0 0,-1 0 1 0 0,0 0 0 0 0,0 1-1 0 0,0-1 1 0 0,-1 0 0 0 0,1 1-1 0 0,-1-1 1 0 0,0 1 0 0 0,0-1 0 0 0,0 1-1 0 0,-1 0 1 0 0,1 0 0 0 0,-1 0-1 0 0,1 0 1 0 0,-1 0 0 0 0,0 1-1 0 0,0-1 1 0 0,0 1 0 0 0,-1 0 0 0 0,1 0-1 0 0,-1 0 1 0 0,1 0 0 0 0,-1 1-1 0 0,1-1 1 0 0,-1 1 0 0 0,-2-1 1 0 0,-2 5-83 0 0,-1 0 0 0 0,1 0 1 0 0,0 1-1 0 0,0 0 0 0 0,1 0 1 0 0,-1 1-1 0 0,1 0 0 0 0,0 0 1 0 0,0 1-1 0 0,0 0 0 0 0,1 0 0 0 0,0 1 1 0 0,0-1-1 0 0,1 1 0 0 0,0 0 1 0 0,0 1-1 0 0,1 0 0 0 0,-4 6 83 0 0,-1 1 12 0 0,1 1 0 0 0,0 0 0 0 0,0 1 0 0 0,2-1 0 0 0,0 1 0 0 0,1 1 0 0 0,1-1-1 0 0,0 1 1 0 0,2 0 0 0 0,0-1 0 0 0,0 19-12 0 0,2-32 20 0 0,1 1 0 0 0,-1-1-1 0 0,1 1 1 0 0,0-1 0 0 0,0 1 0 0 0,1-1 0 0 0,-1 0-1 0 0,1 0 1 0 0,0 0 0 0 0,0 1 0 0 0,0-2-1 0 0,1 1 1 0 0,0 0 0 0 0,-1 0 0 0 0,1-1-1 0 0,0 0 1 0 0,1 1 0 0 0,-1-1 0 0 0,0 0 0 0 0,1-1-1 0 0,0 1 1 0 0,0-1 0 0 0,0 1 0 0 0,0-1-1 0 0,0 0 1 0 0,0-1 0 0 0,0 1 0 0 0,1-1 0 0 0,-1 0-1 0 0,4 1-19 0 0,6 1 229 0 0,1 0-1 0 0,0-1 0 0 0,-1 0 1 0 0,1-1-1 0 0,0-1 1 0 0,0-1-1 0 0,0 0 0 0 0,-1 0 1 0 0,2-2-229 0 0,11-6 395 0 0,0-1 1 0 0,-1-1 0 0 0,0-1-1 0 0,0-2 1 0 0,-1 0 0 0 0,-1-2 0 0 0,-1 0-1 0 0,0-2 1 0 0,-1-1 0 0 0,7-8-396 0 0,-9 10 174 0 0,50-45 220 0 0,-3-4 0 0 0,-3-2-1 0 0,-3-2 1 0 0,31-50-394 0 0,-76 99-54 0 0,-2-1 0 0 0,0 0 0 0 0,-2-2 0 0 0,0 1 0 0 0,-1-1 0 0 0,-2-1-1 0 0,-1 0 1 0 0,0 0 0 0 0,-2-1 0 0 0,-1 0 0 0 0,-1 0 0 0 0,-1 0 0 0 0,-2 0 0 0 0,0-5 54 0 0,-1 26-10 0 0,1 0 0 0 0,-2-1 0 0 0,1 1 0 0 0,0 0 0 0 0,-1-1 0 0 0,0 1 0 0 0,0 0 0 0 0,-1 0 0 0 0,1 0 0 0 0,-1 0 0 0 0,0 0 0 0 0,-1 0 0 0 0,1 0 0 0 0,-1 1 0 0 0,0-1 0 0 0,0 1 0 0 0,0 0 0 0 0,-1 0 0 0 0,1 0 0 0 0,-1 0 0 0 0,0 0 0 0 0,0 1 0 0 0,0 0 0 0 0,-1 0 0 0 0,1 0 0 0 0,-1 0 0 0 0,0 1 0 0 0,0 0 0 0 0,0 0 0 0 0,0 0 0 0 0,0 0 0 0 0,-2 1 10 0 0,-5 1-1 0 0,-1 2 0 0 0,1 0 0 0 0,0 1 0 0 0,0 0 0 0 0,0 0 0 0 0,0 1 0 0 0,0 1 0 0 0,1 0 0 0 0,0 1 1 0 0,0 0-1 0 0,0 1 0 0 0,1 0 0 0 0,0 0 0 0 0,0 1 0 0 0,1 1 0 0 0,0-1 0 0 0,0 1 0 0 0,1 1 0 0 0,0 0 0 0 0,1 0 1 0 0,0 0-1 0 0,-1 5 1 0 0,-11 11 72 0 0,3 1 1 0 0,0 1 0 0 0,1 0-1 0 0,2 1 1 0 0,1 1-1 0 0,1 0 1 0 0,2 0 0 0 0,0 1-1 0 0,3 0 1 0 0,0 1 0 0 0,2-1-1 0 0,2 1 1 0 0,0 0 0 0 0,3 0-1 0 0,0 4-72 0 0,2-11 17 0 0,1 0 1 0 0,1 0-1 0 0,1 0 0 0 0,2 0 0 0 0,0-1 0 0 0,1-1 1 0 0,1 1-1 0 0,2-1 0 0 0,0-1 0 0 0,1 0 1 0 0,2-1-1 0 0,0-1 0 0 0,1 0 0 0 0,1-1 0 0 0,0-1 1 0 0,2 0-1 0 0,0-1 0 0 0,1-1 0 0 0,0-1 1 0 0,2-1-1 0 0,-1-1 0 0 0,20 8-17 0 0,53-6-931 0 0,-76-27-2080 0 0,-14 3-2878 0 0,-2 5-4906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09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299 100 0 0 0,'0'0'1627'0'0,"0"0"-45"0"0,0 0 37 0 0,0 0 120 0 0,0 0 166 0 0,0 0-7 0 0,0 0-209 0 0,0 0-284 0 0,0 0-290 0 0,0 0-244 0 0,0 0-192 0 0,0 0-127 0 0,-26 2-109 0 0,-80 12-90 0 0,103-14-332 0 0,0 0 0 0 0,1 1-1 0 0,-1 0 1 0 0,0-1 0 0 0,0 1 0 0 0,1 0 0 0 0,-1 0-1 0 0,0 0 1 0 0,1 1 0 0 0,-1-1 0 0 0,1 1-1 0 0,0-1 1 0 0,-1 1 0 0 0,1 0 0 0 0,0 0 0 0 0,0 0-1 0 0,0 0 1 0 0,0 0 0 0 0,1 0 0 0 0,-1 0 0 0 0,0 1-1 0 0,1-1-20 0 0,-6 9 103 0 0,-6 5-52 0 0,1 1 0 0 0,1 1-1 0 0,0 0 1 0 0,2 0 0 0 0,0 1 0 0 0,1 0 0 0 0,0 1-1 0 0,2 0 1 0 0,0 0 0 0 0,2 0 0 0 0,0 1-1 0 0,1-1 1 0 0,1 1 0 0 0,1 0 0 0 0,1 0-1 0 0,2 7-50 0 0,-2-24 27 0 0,0-1 0 0 0,0 1 0 0 0,1-1 0 0 0,0 1 0 0 0,0 0 0 0 0,0-1 0 0 0,0 1 0 0 0,0-1 0 0 0,1 0 0 0 0,-1 1 0 0 0,1-1 0 0 0,0 0 0 0 0,0 0 0 0 0,0 0 0 0 0,0 0 0 0 0,1-1 0 0 0,-1 1 0 0 0,1 0 0 0 0,0-1 0 0 0,0 0 0 0 0,0 0 0 0 0,0 0 0 0 0,0 0 0 0 0,0 0 0 0 0,0 0-1 0 0,1-1 1 0 0,-1 0 0 0 0,1 1 0 0 0,-1-1 0 0 0,1-1 0 0 0,-1 1 0 0 0,1 0 0 0 0,0-1 0 0 0,-1 0 0 0 0,1 0 0 0 0,0 0 0 0 0,-1 0 0 0 0,1 0 0 0 0,-1-1 0 0 0,1 0 0 0 0,0 0-27 0 0,5-3 219 0 0,-1 0 1 0 0,1-1-1 0 0,-1-1 1 0 0,0 1-1 0 0,-1-1 1 0 0,1-1-1 0 0,-1 1 1 0 0,0-1-1 0 0,-1-1 1 0 0,0 1-1 0 0,0-1 1 0 0,2-3-220 0 0,20-31 285 0 0,-2-1-1 0 0,-1-1 1 0 0,-2-1 0 0 0,2-14-285 0 0,6-8 77 0 0,28-102-1162 0 0,-65 343 235 0 0,8-166 850 0 0,-1 1 1 0 0,1-1 0 0 0,0 0-1 0 0,1 1 1 0 0,-1-1 0 0 0,2 0-1 0 0,-1-1 1 0 0,1 1 0 0 0,0-1-1 0 0,1 1 1 0 0,0-1-1 0 0,0-1 1 0 0,0 1 0 0 0,1-1-1 0 0,0 0 1 0 0,1 0 0 0 0,-1 0-1 0 0,1-1 1 0 0,4 2-1 0 0,-5-4 26 0 0,0 0 0 0 0,0 0 0 0 0,1-1 0 0 0,-1 0 0 0 0,1-1 0 0 0,-1 1 0 0 0,1-1 0 0 0,0-1 0 0 0,0 1 0 0 0,-1-1 0 0 0,1 0 0 0 0,0 0 0 0 0,0-1 0 0 0,-1 0 0 0 0,1 0 0 0 0,0-1 0 0 0,-1 0 0 0 0,1 0 0 0 0,-1 0 0 0 0,0-1 0 0 0,0 0 0 0 0,0 0 0 0 0,0-1 0 0 0,0 0 0 0 0,-1 0 0 0 0,1 0 0 0 0,-1 0 0 0 0,1-3-26 0 0,145-117 363 0 0,-109 86-349 0 0,2 2 0 0 0,1 1-1 0 0,47-26-13 0 0,-10 42-262 0 0,-79 21 236 0 0,0 0 0 0 0,0 0 1 0 0,0 0-1 0 0,0 0 0 0 0,-1 1 1 0 0,1-1-1 0 0,-1 1 0 0 0,0-1 1 0 0,0 1-1 0 0,1 0 1 0 0,-2 0-1 0 0,1 0 0 0 0,0 0 1 0 0,-1 0-1 0 0,1 0 0 0 0,-1 1 1 0 0,0-1-1 0 0,0 0 0 0 0,0 1 1 0 0,-1-1-1 0 0,1 1 1 0 0,-1-1-1 0 0,0 1 26 0 0,1 1-28 0 0,2 15 17 0 0,1-1 0 0 0,1 0 0 0 0,1 0 0 0 0,0-1 0 0 0,1 1 0 0 0,1-1-1 0 0,1-1 1 0 0,1 1 0 0 0,0-2 0 0 0,1 1 0 0 0,1-2 0 0 0,0 1 0 0 0,1-1 0 0 0,1-1 0 0 0,0-1 0 0 0,7 6 11 0 0,-13-14-34 0 0,-1 0 1 0 0,1 0 0 0 0,0-1 0 0 0,0 0-1 0 0,0 0 1 0 0,0-1 0 0 0,1 0 0 0 0,-1 0-1 0 0,1-1 1 0 0,0 0 0 0 0,0 0 0 0 0,0-1-1 0 0,0-1 1 0 0,0 1 0 0 0,0-1 0 0 0,6-1 33 0 0,-13 0-131 0 0,-1 0 0 0 0,1 1 0 0 0,-1-1 0 0 0,0 0 0 0 0,0 0 0 0 0,0 0 1 0 0,1 0-1 0 0,-1 0 0 0 0,0 0 0 0 0,0 0 0 0 0,0 0 0 0 0,0 0 1 0 0,0 0-1 0 0,-1 0 0 0 0,1-1 0 0 0,0 1 0 0 0,-1 0 0 0 0,1-1 0 0 0,0 1 1 0 0,-1-1-1 0 0,0 1 0 0 0,1 0 0 0 0,-1-1 0 0 0,0 1 0 0 0,0-1 1 0 0,0 1-1 0 0,0-1 0 0 0,0 0 131 0 0,0-29-7582 0 0,0 20 1313 0 0,0 3 2359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0 5961 0 0,'0'0'2199'0'0,"0"0"-384"0"0,0 0-305 0 0,0 0-18 0 0,0 0-30 0 0,-31 33-198 0 0,-98 103-298 0 0,9 5 394 0 0,-129 152-1430 0 0,235-273-1916 0 0,9-10-7650 0 0,5-6 3299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0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 0 7450 0 0,'0'0'1649'0'0,"0"0"-315"0"0,0 0-50 0 0,0 0 154 0 0,0 0 74 0 0,0 0-144 0 0,0 0-335 0 0,0 0-320 0 0,0 0-202 0 0,0 0-131 0 0,-9 35-52 0 0,-27 109-63 0 0,21-46 181 0 0,14-94-528 0 0,0 0 0 0 0,1 0 0 0 0,-1 0 0 0 0,1 0 0 0 0,0 0 0 0 0,0 0 0 0 0,0 1 0 0 0,0-1 0 0 0,1 0 0 0 0,0 0 0 0 0,-1 0 0 0 0,2 0 0 0 0,-1 0 0 0 0,0-1 0 0 0,1 1 0 0 0,0 0 0 0 0,0-1 0 0 0,0 1 0 0 0,0-1 0 0 0,0 1 0 0 0,3 1 82 0 0,11-9-6343 0 0,-8-6-907 0 0,-5 3 2854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6409 0 0,'0'0'1193'0'0,"0"0"-737"0"0,0 0-496 0 0,0 0-304 0 0,0 0-120 0 0,0 0-81 0 0,0 0-39 0 0,0 0-232 0 0,0 0-752 0 0,0 0-513 0 0,0 0 465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168 0 8114 0 0,'0'0'2070'0'0,"0"0"-217"0"0,0 0 8 0 0,0 0-52 0 0,0 0-204 0 0,0 0-369 0 0,0 0-357 0 0,0 0-219 0 0,0 0-136 0 0,0 0-115 0 0,0 0-126 0 0,0 0-92 0 0,0 0-82 0 0,-8 7-53 0 0,1-3-66 0 0,0 0 1 0 0,1 0-1 0 0,-1 0 1 0 0,1 0 0 0 0,0 0 0 0 0,0 1-1 0 0,0 0 1 0 0,1 1 0 0 0,0-1 0 0 0,0 1 0 0 0,0 0-1 0 0,1 0 1 0 0,-1 1 0 0 0,2-1 0 0 0,-1 1-1 0 0,1 0 1 0 0,0 0 0 0 0,0 0 0 0 0,1 0-1 0 0,0 0 1 0 0,0 1 0 0 0,0-1 0 0 0,1 1 0 0 0,0 3 9 0 0,4-6-20 0 0,0 0 1 0 0,0 0 0 0 0,1-1-1 0 0,-1 1 1 0 0,1-1 0 0 0,0 0-1 0 0,0 0 1 0 0,0-1 0 0 0,1 1 0 0 0,-1-1-1 0 0,1 0 1 0 0,0 0 0 0 0,0 0-1 0 0,5 1 20 0 0,18 13-1 0 0,-17-8 13 0 0,-5-7-2 0 0,0 1 0 0 0,0 0 0 0 0,-1 1 1 0 0,1-1-1 0 0,-1 1 0 0 0,0 0 1 0 0,0 1-1 0 0,0-1 0 0 0,0 1 0 0 0,-1 0 1 0 0,0 0-1 0 0,0 1 0 0 0,0-1 0 0 0,-1 1 1 0 0,1 0-1 0 0,-2-1 0 0 0,1 2 0 0 0,0-1 1 0 0,-1 0-1 0 0,0 0 0 0 0,-1 1 1 0 0,0-1-1 0 0,1 1 0 0 0,-2-1 0 0 0,1 1 1 0 0,-1 0-1 0 0,0 3-10 0 0,-4-4 57 0 0,0 0 0 0 0,0 0-1 0 0,-1-1 1 0 0,1 0 0 0 0,-1 1 0 0 0,0-2 0 0 0,-1 1 0 0 0,1 0-1 0 0,-1-1 1 0 0,0 0 0 0 0,0 0 0 0 0,0-1 0 0 0,-1 0-1 0 0,1 0 1 0 0,-1 0 0 0 0,0-1 0 0 0,1 0 0 0 0,-2 0-57 0 0,-113 23-895 0 0,104-34-1675 0 0,12-3-4933 0 0,3 8-1533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1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64 0 0,'0'0'1780'0'0,"0"0"297"0"0,0 0 179 0 0,0 0 74 0 0,0 0-109 0 0,0 0-360 0 0,0 0-426 0 0,0 0-320 0 0,0 0-245 0 0,0 0-201 0 0,0 0-150 0 0,0 0-170 0 0,0 0-143 0 0,-3 1-89 0 0,3 0-147 0 0,-1-1-1 0 0,0 1 1 0 0,0-1 0 0 0,0 1-1 0 0,1-1 1 0 0,-1 1-1 0 0,0-1 1 0 0,1 1 0 0 0,-1 0-1 0 0,1 0 1 0 0,-1-1-1 0 0,1 1 1 0 0,-1 0 0 0 0,1 0-1 0 0,-1-1 1 0 0,1 1 0 0 0,-1 0-1 0 0,1 0 1 0 0,0 0-1 0 0,0 0 1 0 0,0 0 0 0 0,-1-1-1 0 0,1 1 1 0 0,0 0-1 0 0,0 0 1 0 0,0 0 0 0 0,0 0-1 0 0,0 0 1 0 0,0 0-1 0 0,1 0 1 0 0,-1 0 0 0 0,0-1-1 0 0,0 1 1 0 0,1 0 0 0 0,-1 0-1 0 0,0 0 1 0 0,1 0-1 0 0,-1-1 1 0 0,1 1 0 0 0,-1 0-1 0 0,1 0 1 0 0,0-1-1 0 0,-1 1 1 0 0,1 0 0 0 0,0-1-1 0 0,-1 1 1 0 0,1 0 30 0 0,12 7-1934 0 0,-2-2-4119 0 0,-7-3-2401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08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690 335 0 0 0,'0'0'976'0'0,"0"0"-84"0"0,0 0-201 0 0,0 0 77 0 0,0 0 369 0 0,0 0 371 0 0,0 0 130 0 0,0 0-98 0 0,0 0-274 0 0,0 0-286 0 0,0 0-195 0 0,3-5-123 0 0,0-5-543 0 0,1 0 714 0 0,1-2 3237 0 0,-48 9-2872 0 0,18 5-1134 0 0,-1 1 0 0 0,1 1 0 0 0,0 2 0 0 0,0 0 0 0 0,1 2 0 0 0,0 1-64 0 0,-45 12 127 0 0,-166 45 565 0 0,178-44-395 0 0,76-10-634 0 0,1-5 386 0 0,1 0 1 0 0,0-1-1 0 0,0-1 1 0 0,1-1 0 0 0,-1-1-1 0 0,1-1 1 0 0,4-1-50 0 0,18 4 27 0 0,123 27-7 0 0,-165-30-16 0 0,0-1-1 0 0,-1 1 1 0 0,0-1-1 0 0,1 1 0 0 0,-1 0 1 0 0,0 0-1 0 0,0 0 0 0 0,0 0 1 0 0,0 0-1 0 0,0 0 1 0 0,0 0-1 0 0,-1 0 0 0 0,1 0 1 0 0,-1 0-1 0 0,1 0 0 0 0,-1 0 1 0 0,0 0-1 0 0,0 1 1 0 0,0-1-1 0 0,0 0 0 0 0,0 0 1 0 0,0 0-1 0 0,-1 0 0 0 0,1 1 1 0 0,-1-1-1 0 0,0 0 1 0 0,1 0-1 0 0,-1 0 0 0 0,0 0 1 0 0,0 0-1 0 0,0 0 0 0 0,0-1 1 0 0,-1 1-1 0 0,1 0 1 0 0,0 0-1 0 0,-1-1 0 0 0,1 1 1 0 0,-1-1-1 0 0,0 1 0 0 0,1-1 1 0 0,-1 0-1 0 0,0 0 1 0 0,0 0-1 0 0,0 0 0 0 0,0 0 1 0 0,0 0-1 0 0,-2 0-3 0 0,-265 187 136 0 0,252-176-127 0 0,-177 142 101 0 0,192-152-114 0 0,-1-1-1 0 0,1 1 1 0 0,0 0 0 0 0,0 0 0 0 0,-1 1 0 0 0,2-1 0 0 0,-1 0-1 0 0,0 1 1 0 0,0-1 0 0 0,1 1 0 0 0,-1 0 0 0 0,1-1 0 0 0,0 1-1 0 0,0 0 1 0 0,0 0 0 0 0,0 0 0 0 0,0 0 0 0 0,1 0 0 0 0,-1 0-1 0 0,1 0 1 0 0,0 0 0 0 0,0 0 0 0 0,0 0 0 0 0,0 0 0 0 0,1 0-1 0 0,-1 0 1 0 0,1 0 0 0 0,-1 0 0 0 0,1-1 0 0 0,0 1 0 0 0,1 0-1 0 0,-1 1 5 0 0,10 2 37 0 0,1 0 0 0 0,-1 0 0 0 0,1-1-1 0 0,0-1 1 0 0,0 0 0 0 0,0-1-1 0 0,1 0 1 0 0,0-1 0 0 0,-1 0-1 0 0,1-1 1 0 0,0 0 0 0 0,-1-1-1 0 0,1-1 1 0 0,8-1-37 0 0,9 2 69 0 0,-1-1-74 0 0,-1-1 0 0 0,0-2 0 0 0,0 0 0 0 0,0-2 0 0 0,0-1 1 0 0,-1-1-1 0 0,18-9 5 0 0,-41 16-135 0 0,-1 0 0 0 0,1-1 0 0 0,-1 0 0 0 0,1 0 0 0 0,-1 0 0 0 0,0 0 0 0 0,0 0 1 0 0,0 0-1 0 0,0-1 0 0 0,0 0 0 0 0,-1 1 0 0 0,1-1 0 0 0,-1 0 0 0 0,0 0 0 0 0,0-1 0 0 0,0 1 1 0 0,0 0-1 0 0,0-2 135 0 0,6-46-6862 0 0,-8 9-3726 0 0,-2 29 9017 0 0</inkml:trace>
  <inkml:trace contextRef="#ctx0" brushRef="#br0" timeOffset="327.571">337 0 8642 0 0,'0'0'789'0'0,"0"0"-179"0"0,0 0-39 0 0,0 0 218 0 0,0 0 315 0 0,0 0 150 0 0,0 0-24 0 0,0 0-169 0 0,0 0-225 0 0,0 0-176 0 0,0 0-114 0 0,0 0-91 0 0,-14 30-62 0 0,-43 97-44 0 0,42-39 159 0 0,16-67-351 0 0,26 315 1500 0 0,-36 189-1223 0 0,9-500-725 0 0,-1 1-1 0 0,-2-1 1 0 0,0 1 0 0 0,-2-1 0 0 0,-1 0 0 0 0,-4 10 291 0 0,8-23-1749 0 0,1-7-1000 0 0,0 0-3748 0 0,0-4-2382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12.8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1 4881 0 0,'0'0'1292'0'0,"0"0"-225"0"0,0 0-83 0 0,0 0 181 0 0,0 0 235 0 0,0 0 127 0 0,0 0-120 0 0,0 0-305 0 0,0 0-342 0 0,0 0-290 0 0,0 0-175 0 0,0 11 141 0 0,0 825 4131 0 0,-18-619-4442 0 0,0-64-708 0 0,18-153 436 0 0,0-1 0 0 0,0 1 0 0 0,-1 0 0 0 0,1-1 0 0 0,0 1 0 0 0,0 0 0 0 0,0-1 0 0 0,0 1 0 0 0,-1 0 0 0 0,1 0 0 0 0,0-1 0 0 0,0 1 0 0 0,-1 0 0 0 0,1 0 0 0 0,0-1 0 0 0,-1 1 0 0 0,1 0 0 0 0,0 0 0 0 0,-1 0 0 0 0,1-1 0 0 0,0 1-1 0 0,-1 0 1 0 0,1 0 0 0 0,0 0 0 0 0,-1 0 0 0 0,1 0 0 0 0,0 0 0 0 0,-1 0 0 0 0,1 0 0 0 0,0 0 0 0 0,-1 0 0 0 0,1 0 0 0 0,-1 0 0 0 0,1 0 0 0 0,0 0 0 0 0,-1 0 0 0 0,1 0 0 0 0,0 0 0 0 0,-1 0 0 0 0,1 0 0 0 0,0 1 0 0 0,-1-1 0 0 0,1 0 0 0 0,0 0 0 0 0,-1 0 0 0 0,1 1 0 0 0,0-1 0 0 0,0 0 0 0 0,-1 0 0 0 0,1 1 0 0 0,0-1 147 0 0,-13-36-8635 0 0,11 22 5221 0 0,-2 2 2066 0 0</inkml:trace>
  <inkml:trace contextRef="#ctx0" brushRef="#br0" timeOffset="284.11">1 737 8154 0 0,'0'0'1400'0'0,"0"0"-396"0"0,0 0-86 0 0,0 0 267 0 0,0 0 264 0 0,0 0 8 0 0,0 0-260 0 0,0 0-315 0 0,0 0-227 0 0,0 0-149 0 0,37-11-122 0 0,117-36-83 0 0,-5-6 366 0 0,140-79-238 0 0,-267 119-924 0 0,0-1 0 0 0,-1 0-1 0 0,0-2 1 0 0,-2 0 0 0 0,0-2-1 0 0,3-3 496 0 0,19-25-4989 0 0,-4-1-4497 0 0,-25 31 6345 0 0</inkml:trace>
  <inkml:trace contextRef="#ctx0" brushRef="#br0" timeOffset="4933.457">1039 19 1160 0 0,'0'0'1333'0'0,"0"0"-668"0"0,0 0-433 0 0,0 0 29 0 0,0 0 262 0 0,0 0 239 0 0,0 0 38 0 0,0 0-179 0 0,0 0-283 0 0,0 0-242 0 0,0 0-116 0 0,1 4 1 0 0,6 32 533 0 0,-2 0-1 0 0,-1 0 1 0 0,-2 0 0 0 0,-2 0 0 0 0,-3 23-514 0 0,2 19 672 0 0,-12 371 2686 0 0,-3-251-2903 0 0,-7-25 175 0 0,9-103-55 0 0,14-70-531 0 0,0 0 26 0 0,0 0 50 0 0,0 0 58 0 0,0 0 76 0 0,0 0 92 0 0,9-18 1650 0 0,19-77-1508 0 0,107-203-664 0 0,-131 288 142 0 0,1 1 1 0 0,1-1 0 0 0,-1 1 0 0 0,1 0-1 0 0,1 0 1 0 0,-1 0 0 0 0,2 1 0 0 0,-1 0 0 0 0,1 1-1 0 0,0 0 1 0 0,1 0 0 0 0,8-5 33 0 0,-15 13-41 0 0,0 0-1 0 0,0 0 1 0 0,-1 1 0 0 0,1-1-1 0 0,0 1 1 0 0,-1 0 0 0 0,0-1 0 0 0,1 1-1 0 0,-1 0 1 0 0,0 0 0 0 0,0 0-1 0 0,0 0 1 0 0,0 0 0 0 0,0 0 0 0 0,0 0-1 0 0,0 0 1 0 0,-1 0 0 0 0,1 1-1 0 0,-1-1 1 0 0,0 0 0 0 0,0 0 0 0 0,1 0-1 0 0,-1 1 1 0 0,-1-1 41 0 0,24 266 811 0 0,-22-247-832 0 0,1-1 1 0 0,1 1-1 0 0,1-1 0 0 0,0 1 1 0 0,2-1-1 0 0,0-1 1 0 0,6 12 20 0 0,-1-20-1410 0 0,2-24-10544 0 0,-11 8 7710 0 0</inkml:trace>
  <inkml:trace contextRef="#ctx0" brushRef="#br0" timeOffset="5804.913">1523 1024 0 0 0,'0'0'564'0'0,"0"0"318"0"0,0 0 113 0 0,0 0-66 0 0,0 0-81 0 0,0 0-48 0 0,0 0-33 0 0,0 0-9 0 0,8 7-11 0 0,22 20-9 0 0,-27-25-518 0 0,0 0 0 0 0,0-1 0 0 0,0 1-1 0 0,0-1 1 0 0,0 0 0 0 0,1 0-1 0 0,-1 0 1 0 0,0 0 0 0 0,1 0 0 0 0,-1-1-1 0 0,0 1 1 0 0,1-1 0 0 0,-1 0 0 0 0,1 0-1 0 0,-1-1 1 0 0,1 1 0 0 0,-1 0-1 0 0,1-1-219 0 0,12-1 933 0 0,-6 0-674 0 0,0-1 0 0 0,0 0-1 0 0,0-1 1 0 0,0 0 0 0 0,0-1 0 0 0,-1 0 0 0 0,0-1-1 0 0,0 1 1 0 0,0-2 0 0 0,-1 1 0 0 0,0-1 0 0 0,0-1-1 0 0,-1 1 1 0 0,0-1-259 0 0,-3 4 61 0 0,2-1 18 0 0,1-1 0 0 0,-1 0 0 0 0,0 0 0 0 0,-1-1 0 0 0,0 1 0 0 0,0-1 0 0 0,0 0 0 0 0,-1-1 0 0 0,1 1 0 0 0,-2-1 0 0 0,1 0 0 0 0,-1 0 0 0 0,-1 0 0 0 0,1 0 0 0 0,-2-1 0 0 0,2-6-79 0 0,-2 3-18 0 0,1 10-28 0 0,-1 0 0 0 0,0-1 0 0 0,0 1-1 0 0,0-1 1 0 0,-1 0 0 0 0,1 1 0 0 0,-1-1 0 0 0,1 0 0 0 0,-1 1-1 0 0,0-1 1 0 0,0 0 0 0 0,0 1 0 0 0,0-1 0 0 0,-1 0-1 0 0,1 0 1 0 0,-1 1 0 0 0,1-1 0 0 0,-1 1 0 0 0,0-1 0 0 0,0 1-1 0 0,0-1 1 0 0,-1 1 0 0 0,1-1 0 0 0,0 1 0 0 0,-1 0 0 0 0,0 0-1 0 0,1 0 1 0 0,-1 0 0 0 0,0 0 0 0 0,0 0 0 0 0,0 0-1 0 0,0 0 1 0 0,0 1 0 0 0,-1-1 0 0 0,1 1 0 0 0,0 0 0 0 0,-1 0-1 0 0,0-1 47 0 0,-5 3-241 0 0,-1 0-1 0 0,1 0 1 0 0,0 0-1 0 0,0 1 1 0 0,0 0 0 0 0,0 1-1 0 0,0 0 1 0 0,0 0-1 0 0,1 0 1 0 0,-1 1-1 0 0,1 1 1 0 0,0-1-1 0 0,0 1 1 0 0,0 0 241 0 0,-12 12 65 0 0,0 1 1 0 0,1 1 0 0 0,1 1 0 0 0,1 0 0 0 0,1 1-1 0 0,-6 10-65 0 0,12-17 158 0 0,1 1-1 0 0,0 0 1 0 0,1 0-1 0 0,1 1 1 0 0,1-1-1 0 0,0 2 1 0 0,0-1-1 0 0,2 0 1 0 0,0 1-1 0 0,1 0 1 0 0,1-1-1 0 0,0 1 1 0 0,2 8-158 0 0,-1-21 46 0 0,1 1 0 0 0,0-1 0 0 0,0 1 0 0 0,1-1 0 0 0,0 1 0 0 0,-1-1 0 0 0,1 0 0 0 0,1 0 0 0 0,-1 0 0 0 0,1 0 0 0 0,-1 0 0 0 0,1 0 0 0 0,0-1 0 0 0,1 1 0 0 0,-1-1 0 0 0,0 0 1 0 0,1 0-1 0 0,0 0 0 0 0,0 0 0 0 0,0-1 0 0 0,0 0 0 0 0,0 0 0 0 0,0 0 0 0 0,0 0 0 0 0,1 0 0 0 0,-1-1 0 0 0,1 0 0 0 0,4 1-46 0 0,133 8 692 0 0,-109-16-810 0 0,-1-1 0 0 0,0-1 0 0 0,0-2 0 0 0,0-1 0 0 0,-1-1 0 0 0,-1-2 0 0 0,0-1 0 0 0,10-8 118 0 0,70-46-4082 0 0,-45 17-4641 0 0,-54 40 5338 0 0</inkml:trace>
  <inkml:trace contextRef="#ctx0" brushRef="#br0" timeOffset="6126.384">2286 844 1344 0 0,'0'0'1713'0'0,"0"0"-404"0"0,0 0-128 0 0,0 0 183 0 0,0 0 189 0 0,0 0 0 0 0,0 0-190 0 0,0 0-298 0 0,0 0-267 0 0,0 0-203 0 0,0 0-169 0 0,-30 34-118 0 0,-88 103-85 0 0,87-90-57 0 0,30-43-142 0 0,0 0 1 0 0,1 0 0 0 0,-1 0-1 0 0,1 0 1 0 0,0 0 0 0 0,0 0 0 0 0,0 0-1 0 0,1 0 1 0 0,-1 0 0 0 0,1 0-1 0 0,0 0 1 0 0,0 0 0 0 0,0-1-1 0 0,1 1 1 0 0,-1 0 0 0 0,1 0 0 0 0,0-1-1 0 0,0 1 1 0 0,0-1 0 0 0,1 0-1 0 0,-1 0 1 0 0,1 0 0 0 0,0 0 0 0 0,0 0-1 0 0,0 0 1 0 0,0-1 0 0 0,0 1-1 0 0,1-1 1 0 0,-1 0 0 0 0,1 0 0 0 0,-1 0-1 0 0,1-1 1 0 0,0 1 0 0 0,3 0-25 0 0,2 0 111 0 0,1 0 1 0 0,0-1-1 0 0,0-1 0 0 0,0 1 1 0 0,0-1-1 0 0,0-1 1 0 0,0 0-1 0 0,0-1 1 0 0,0 0-1 0 0,-1 0 0 0 0,1-1 1 0 0,-1 0-1 0 0,1-1 1 0 0,-1 0-1 0 0,0 0 0 0 0,-1-1 1 0 0,1 0-1 0 0,-1 0 1 0 0,0-1-1 0 0,5-4-111 0 0,0 2 144 0 0,0-1 0 0 0,0 0-1 0 0,-1-1 1 0 0,0 0 0 0 0,0-1 0 0 0,-1 0-1 0 0,-1-1 1 0 0,0 0 0 0 0,0 0 0 0 0,-1-1-1 0 0,-1-1 1 0 0,0 1 0 0 0,-1-1 0 0 0,-1-1-1 0 0,0 1 1 0 0,-1-1 0 0 0,0 0 0 0 0,-1 0-1 0 0,1-15-143 0 0,-4 27-27 0 0,0-1 0 0 0,0 0 0 0 0,-1 1-1 0 0,0-1 1 0 0,0 0 0 0 0,0 1 0 0 0,0-1-1 0 0,0 0 1 0 0,-1 0 0 0 0,1 1 0 0 0,-1-1-1 0 0,0 1 1 0 0,0-1 0 0 0,-1 1-1 0 0,1-1 1 0 0,-1 1 0 0 0,0 0 0 0 0,0-1-1 0 0,0 1 1 0 0,0 0 0 0 0,0 0 0 0 0,0 1-1 0 0,-1-1 1 0 0,0 0 0 0 0,1 1 0 0 0,-1 0-1 0 0,0-1 1 0 0,0 1 0 0 0,-1 0-1 0 0,1 0 1 0 0,0 1 0 0 0,-1-1 0 0 0,1 1-1 0 0,0 0 1 0 0,-1 0 0 0 0,-3-1 27 0 0,-2 2-314 0 0,-1 0 1 0 0,1 1-1 0 0,-1 0 1 0 0,1 1-1 0 0,0 0 1 0 0,0 0-1 0 0,-1 1 0 0 0,2 0 1 0 0,-1 0-1 0 0,0 1 1 0 0,1 1-1 0 0,-1-1 1 0 0,1 1-1 0 0,0 1 1 0 0,1-1-1 0 0,-2 3 314 0 0,-72 65-9809 0 0,65-57 4856 0 0</inkml:trace>
  <inkml:trace contextRef="#ctx0" brushRef="#br0" timeOffset="6494.48">2777 1157 5057 0 0,'0'0'3237'0'0,"0"0"-1098"0"0,0 0-473 0 0,0 0 10 0 0,0 0 0 0 0,0 0-170 0 0,0 0-263 0 0,0 0-255 0 0,0 0-200 0 0,0 0-158 0 0,0 0-98 0 0,0 0-65 0 0,0 0-46 0 0,3-22-24 0 0,10-67-30 0 0,19 7 508 0 0,-26 72-776 0 0,5-14-27 0 0,1 1 0 0 0,1 1 0 0 0,0 0 0 0 0,2 1 0 0 0,1 0 0 0 0,0 2 0 0 0,2-1 0 0 0,0 2 0 0 0,21-16-72 0 0,10 23-1516 0 0,-37 19-3297 0 0,-6 9-5644 0 0,-5-9 2831 0 0</inkml:trace>
  <inkml:trace contextRef="#ctx0" brushRef="#br0" timeOffset="7168.053">3199 1057 0 0 0,'0'0'521'0'0,"0"0"585"0"0,0 0 292 0 0,0 0 89 0 0,0 0-22 0 0,0 0-11 0 0,0 0-34 0 0,0 0-111 0 0,0 0-121 0 0,33-1-141 0 0,104-5-168 0 0,-63-9 562 0 0,-64 10-1201 0 0,0 0-1 0 0,0 0 1 0 0,0-1 0 0 0,-1 0-1 0 0,0 0 1 0 0,0-1 0 0 0,-1 0-1 0 0,1-1 1 0 0,-2 0-1 0 0,1 0 1 0 0,-1-1 0 0 0,0 0-1 0 0,-1 0 1 0 0,0-1 0 0 0,-1 1-1 0 0,3-6-239 0 0,-7 12 7 0 0,-1 0 0 0 0,1 0 0 0 0,0 0-1 0 0,-1 0 1 0 0,1 0 0 0 0,-1 0 0 0 0,0 0-1 0 0,0 0 1 0 0,0 0 0 0 0,-1 0 0 0 0,1 0-1 0 0,-1 0 1 0 0,1 0 0 0 0,-1 0 0 0 0,0 0-1 0 0,0 0 1 0 0,0 1 0 0 0,-1-1 0 0 0,1 0-1 0 0,-1 1 1 0 0,1-1 0 0 0,-1 1 0 0 0,0-1-1 0 0,0 1 1 0 0,0 0 0 0 0,0 0 0 0 0,-1 0-1 0 0,1 0 1 0 0,0 0 0 0 0,-1 0 0 0 0,0 0-1 0 0,1 1 1 0 0,-1 0 0 0 0,0-1 0 0 0,0 1-1 0 0,1 0 1 0 0,-1 0 0 0 0,0 1 0 0 0,0-1-1 0 0,0 1 1 0 0,0-1 0 0 0,0 1 0 0 0,0 0-1 0 0,0 0 1 0 0,0 0 0 0 0,0 1 0 0 0,0-1-1 0 0,-1 1-6 0 0,-5-1-110 0 0,0 0-1 0 0,0 1 0 0 0,1 0 1 0 0,-1 0-1 0 0,0 1 0 0 0,1 0 1 0 0,-1 1-1 0 0,1-1 0 0 0,0 2 0 0 0,0-1 1 0 0,0 1-1 0 0,0 1 0 0 0,-1 0 111 0 0,-5 3-69 0 0,0 0 0 0 0,1 0-1 0 0,0 1 1 0 0,0 1-1 0 0,1 0 1 0 0,1 1 0 0 0,-1 0-1 0 0,2 1 1 0 0,0 0-1 0 0,0 1 1 0 0,1 0-1 0 0,0 0 1 0 0,2 1 0 0 0,-1 0-1 0 0,2 0 1 0 0,0 1-1 0 0,0 0 1 0 0,2 0 0 0 0,0 0-1 0 0,0 1 1 0 0,0 8 69 0 0,4-20-53 0 0,0 0 0 0 0,-1 0 0 0 0,2 1 0 0 0,-1-1 1 0 0,0 0-1 0 0,1 0 0 0 0,0 1 0 0 0,0-1 0 0 0,0 0 1 0 0,0 0-1 0 0,1 0 0 0 0,0 0 0 0 0,-1 0 0 0 0,2 0 0 0 0,-1-1 1 0 0,0 1-1 0 0,1-1 0 0 0,-1 1 0 0 0,1-1 0 0 0,0 0 1 0 0,0 0-1 0 0,0 0 0 0 0,1-1 0 0 0,-1 1 0 0 0,1-1 0 0 0,-1 0 1 0 0,1 1-1 0 0,1-1 53 0 0,10 5-192 0 0,-1-2 0 0 0,1 1 0 0 0,0-2 0 0 0,0 0 0 0 0,1-1 0 0 0,-1 0 0 0 0,1-1 0 0 0,-1-1 0 0 0,1 0-1 0 0,0-2 1 0 0,8 0 192 0 0,105-21-8571 0 0,-104 14 4757 0 0</inkml:trace>
  <inkml:trace contextRef="#ctx0" brushRef="#br0" timeOffset="7680.459">3788 1175 504 0 0,'0'0'1579'0'0,"0"0"-155"0"0,0 0-31 0 0,0 0 122 0 0,0 0 105 0 0,0 0-36 0 0,0 0-149 0 0,0 0-126 0 0,0 0-98 0 0,0 0-82 0 0,0 0-83 0 0,0 0-130 0 0,0 0-148 0 0,11-3-118 0 0,39-12-104 0 0,12-45 684 0 0,147-134 290 0 0,-192 180-1484 0 0,-12 9-37 0 0,0 1 1 0 0,0 0-1 0 0,0 0 1 0 0,0 0-1 0 0,0 0 1 0 0,1 1 0 0 0,0 0-1 0 0,0 0 1 0 0,0 1-1 0 0,0 0 1 0 0,0 0-1 0 0,0 0 1 0 0,0 0 0 0 0,3 1 0 0 0,-5 35-171 0 0,-41 131 683 0 0,40-164-504 0 0,-1 1 0 0 0,1 0 0 0 0,0-1 0 0 0,0 0 0 0 0,0 0 0 0 0,1 1 0 0 0,-1-2 0 0 0,0 1-1 0 0,0 0 1 0 0,1-1 0 0 0,-1 0 0 0 0,0 1 0 0 0,0-1 0 0 0,1 0 0 0 0,-1-1 0 0 0,0 1 0 0 0,1-1 0 0 0,-1 1 0 0 0,0-1 0 0 0,0 0 0 0 0,0 0 0 0 0,2-1-8 0 0,242-115 361 0 0,-244 116-361 0 0,10-5 4 0 0,1 0 0 0 0,0 1 0 0 0,0 0-1 0 0,1 1 1 0 0,-1 1 0 0 0,1 0 0 0 0,0 1 0 0 0,7 0-4 0 0,-18 4 1 0 0,0 0 1 0 0,0 0-1 0 0,-1 0 0 0 0,1 1 1 0 0,-1-1-1 0 0,1 1 1 0 0,-1 0-1 0 0,0 0 1 0 0,0 0-1 0 0,0 0 0 0 0,-1 1 1 0 0,1-1-1 0 0,-1 1 1 0 0,1-1-1 0 0,-1 1 0 0 0,0 0 1 0 0,-1 0-1 0 0,1 0 1 0 0,-1 0-1 0 0,0 0 1 0 0,0 0-1 0 0,0 1 0 0 0,0-1 1 0 0,-1 0-1 0 0,1 1 1 0 0,-1 3-2 0 0,2 3 43 0 0,0 1-135 0 0,1 1-1 0 0,1 0 1 0 0,0-1 0 0 0,0 0 0 0 0,2 1-1 0 0,-1-2 1 0 0,1 1 0 0 0,8 10 92 0 0,27 16-9664 0 0,-35-34-1347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5:45:2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6 137 672 0 0,'0'0'828'0'0,"0"0"-544"0"0,0 0-330 0 0,0 0-108 0 0,0 0-3 0 0,0 0 61 0 0,0 0 109 0 0,0 0 143 0 0,0 0 159 0 0,0 0 124 0 0,0 0 37 0 0,-1-6-33 0 0,-3-16-66 0 0,35 16 1177 0 0,49 6-225 0 0,229-1 2806 0 0,81-20-4135 0 0,137-19 3814 0 0,125 21-3814 0 0,225 30 1199 0 0,507-11 166 0 0,-798 12-961 0 0,-185 2-66 0 0,603-14 170 0 0,-158-37-267 0 0,733 15 166 0 0,-86 26-262 0 0,-621 3-107 0 0,1000-7 131 0 0,-968 8-562 0 0,-461-8-1919 0 0,-152 0-7688 0 0,-243 0 3509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2:16.60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161 929 1816 0 0,'0'0'2753'0'0,"0"0"-802"0"0,0 0-423 0 0,0 0 63 0 0,0 0 192 0 0,0 0 78 0 0,0 0-215 0 0,0 0-408 0 0,0 0-403 0 0,0 0-332 0 0,0 0-214 0 0,-3-2-115 0 0,-6-3 5 0 0,21 18 168 0 0,5 7 19 0 0,94 182 674 0 0,-93-163-1778 0 0,-1 1 0 0 0,-2 1 0 0 0,-2 1 0 0 0,7 38 738 0 0,-16-42-4250 0 0,-2-1-7417 0 0,-2-30 10636 0 0</inkml:trace>
  <inkml:trace contextRef="#ctx0" brushRef="#br0" timeOffset="428.123">0 947 0 0 0,'0'0'272'0'0,"0"0"550"0"0,0 0 68 0 0,0 0 156 0 0,0 0 270 0 0,0 0 137 0 0,0 0-93 0 0,0 0-227 0 0,0 0-200 0 0,0 0-92 0 0,22-32-83 0 0,71-102-76 0 0,-25 69 211 0 0,-53 57-727 0 0,2-2-24 0 0,1 0-1 0 0,1 1 0 0 0,0 1 0 0 0,0 1 1 0 0,0 1-1 0 0,1 0 0 0 0,0 1 0 0 0,0 2 0 0 0,0 0 1 0 0,13 0-142 0 0,-30 3 13 0 0,0 0 0 0 0,0 0 1 0 0,0 1-1 0 0,1 0 0 0 0,-1-1 1 0 0,0 1-1 0 0,0 0 0 0 0,0 1 1 0 0,-1-1-1 0 0,1 0 0 0 0,0 1 1 0 0,0 0-1 0 0,-1-1 0 0 0,1 1 1 0 0,-1 0-1 0 0,1 0 0 0 0,-1 1 1 0 0,0-1-1 0 0,0 0 0 0 0,0 1 1 0 0,0-1-1 0 0,-1 1 0 0 0,1 0 1 0 0,0-1-1 0 0,-1 1 0 0 0,0 0 1 0 0,0 0-1 0 0,0 0 0 0 0,0 0 1 0 0,0 0-1 0 0,-1 0 0 0 0,1 0 1 0 0,-1 1-1 0 0,0-1 0 0 0,0 0 1 0 0,0 3-14 0 0,-17 118 569 0 0,11-107-685 0 0,0-1-1 0 0,0 0 0 0 0,-2 0 1 0 0,0-1-1 0 0,0 0 0 0 0,-2 0 1 0 0,0-1-1 0 0,0 0 0 0 0,-1-1 1 0 0,-1 0-1 0 0,0-1 1 0 0,-1 0-1 0 0,-4 2 117 0 0,-1-8-2051 0 0,12-5-1240 0 0,-1-1-3760 0 0,7 0 5933 0 0</inkml:trace>
  <inkml:trace contextRef="#ctx0" brushRef="#br0" timeOffset="679.51">624 907 5081 0 0,'0'0'1482'0'0,"0"0"-297"0"0,0 0-110 0 0,0 0 29 0 0,0 0-73 0 0,0 0-244 0 0,0 0-311 0 0,0 0-228 0 0,-16 31-136 0 0,-47 98-78 0 0,46-67-46 0 0,18-53-4 0 0,0-5-5 0 0,-1 0 0 0 0,0-1 0 0 0,1 1 0 0 0,0 0 0 0 0,0 0 0 0 0,0-1 0 0 0,1 1 0 0 0,-1-1 0 0 0,1 1 0 0 0,0-1 0 0 0,-1 1 0 0 0,2-1 1 0 0,-1 0-1 0 0,0 0 0 0 0,1 0 0 0 0,-1 0 0 0 0,1-1 0 0 0,0 1 0 0 0,0-1 0 0 0,0 1 0 0 0,0-1 0 0 0,0 0 0 0 0,1 0 0 0 0,-1 0 0 0 0,1-1 0 0 0,-1 1 0 0 0,1-1 1 0 0,0 0-1 0 0,-1 0 0 0 0,1 0 0 0 0,0-1 0 0 0,0 1 0 0 0,0-1 21 0 0,1 0 94 0 0,0 0-1 0 0,-1 0 1 0 0,1-1 0 0 0,-1 1-1 0 0,1-1 1 0 0,-1 0 0 0 0,1-1-1 0 0,-1 1 1 0 0,0-1 0 0 0,1 0-1 0 0,-1 0 1 0 0,0 0 0 0 0,0 0-1 0 0,-1-1 1 0 0,1 0 0 0 0,0 0 0 0 0,-1 0-1 0 0,1 0 1 0 0,-1 0 0 0 0,2-4-94 0 0,4-4 390 0 0,0-1 1 0 0,-1 0 0 0 0,-1 0 0 0 0,0 0 0 0 0,-1-1 0 0 0,0 0-1 0 0,-1-1 1 0 0,0 1 0 0 0,-1-1 0 0 0,-1 0 0 0 0,0 0 0 0 0,-1 0 0 0 0,-1 0-1 0 0,0-1 1 0 0,-1-8-391 0 0,0 18 45 0 0,-1 0 1 0 0,0 0-1 0 0,0 0 0 0 0,0 0 0 0 0,-1 0 1 0 0,1 0-1 0 0,-1 0 0 0 0,0 1 0 0 0,-1-1 1 0 0,1 1-1 0 0,-1-1 0 0 0,0 1 0 0 0,0 0 1 0 0,0 0-1 0 0,-1 0 0 0 0,1 1 0 0 0,-1-1 1 0 0,-2-1-46 0 0,3 3-112 0 0,1 0 1 0 0,0 1 0 0 0,-1-1 0 0 0,1 1-1 0 0,-1 0 1 0 0,0 0 0 0 0,1 0 0 0 0,-1 0-1 0 0,0 0 1 0 0,0 0 0 0 0,0 1 0 0 0,0-1-1 0 0,1 1 1 0 0,-1 0 0 0 0,0 0 0 0 0,0 0 0 0 0,0 0-1 0 0,0 0 1 0 0,0 1 0 0 0,0-1 0 0 0,-2 2 111 0 0,-11 10-3700 0 0,8 0-3147 0 0,4-5-717 0 0</inkml:trace>
  <inkml:trace contextRef="#ctx0" brushRef="#br0" timeOffset="992.263">934 833 9298 0 0,'0'0'1662'0'0,"0"0"-467"0"0,0 0-141 0 0,0 0 5 0 0,0 0-94 0 0,0 0-243 0 0,0 0-295 0 0,0 0-181 0 0,0 0-66 0 0,0 0-32 0 0,0 0-36 0 0,0 0-14 0 0,0 0-23 0 0,4 17-20 0 0,17 80-14 0 0,-5-61-609 0 0,-11-30-3461 0 0,1-4-3949 0 0,-5-2 3216 0 0</inkml:trace>
  <inkml:trace contextRef="#ctx0" brushRef="#br0" timeOffset="1198.756">739 542 0 0 0,'0'0'0'0'0,"0"0"0"0"0,0 0 0 0 0,0 0 0 0 0</inkml:trace>
  <inkml:trace contextRef="#ctx0" brushRef="#br0" timeOffset="1665.96">1136 877 3113 0 0,'0'0'1453'0'0,"0"0"-71"0"0,0 0 282 0 0,0 0 267 0 0,0 0-22 0 0,0 0-329 0 0,0 0-406 0 0,0 0-279 0 0,0 0-157 0 0,0 0-119 0 0,0 0-103 0 0,0 0-81 0 0,0 0-62 0 0,2-30-38 0 0,7-134 200 0 0,3 97-130 0 0,-11 68-475 0 0,1-1 0 0 0,-1 1-1 0 0,1-1 1 0 0,-1 1-1 0 0,1 0 1 0 0,-1-1-1 0 0,0 1 1 0 0,1 0-1 0 0,-1 0 1 0 0,0 0 0 0 0,0 0-1 0 0,0 0 1 0 0,1 0-1 0 0,-1 1 1 0 0,-1-1-1 0 0,1 0 1 0 0,0 0-1 0 0,0 1 1 0 0,0-1 0 0 0,-1 1-1 0 0,1-1 1 0 0,0 1-1 0 0,-1-1 1 0 0,1 1-1 0 0,-1-1 1 0 0,0 1-1 0 0,0-1 1 0 0,1 1 70 0 0,0 3-8 0 0,1 1 0 0 0,0-1 0 0 0,0 0 0 0 0,0 1 0 0 0,1-1 1 0 0,0 0-1 0 0,0-1 0 0 0,0 1 0 0 0,0 0 0 0 0,1-1 0 0 0,0 0 0 0 0,0 0 0 0 0,0 0 0 0 0,0 0 0 0 0,1-1 1 0 0,-1 1-1 0 0,1-1 0 0 0,0 0 0 0 0,0-1 0 0 0,0 1 0 0 0,1-1 0 0 0,-1 0 0 0 0,0 0 0 0 0,1-1 0 0 0,-1 0 1 0 0,1 0-1 0 0,1 0 8 0 0,-5-3 174 0 0,1 0 0 0 0,-1 0 0 0 0,0 0 0 0 0,0 0 0 0 0,-1 0 0 0 0,1-1 0 0 0,0 1 0 0 0,-1 0 0 0 0,1-1 0 0 0,-1 0 0 0 0,0 1 0 0 0,0-1 0 0 0,0 0 0 0 0,0 0 0 0 0,0 0 0 0 0,-1 1 0 0 0,1-1 0 0 0,-1 0 0 0 0,0-1-174 0 0,12-102 2074 0 0,-2 12-4067 0 0,5 33-9431 0 0,-14 57 2589 0 0</inkml:trace>
  <inkml:trace contextRef="#ctx0" brushRef="#br0" timeOffset="1977.504">1477 1 3361 0 0,'0'0'2815'0'0,"0"0"-1340"0"0,0 0-496 0 0,0 0 157 0 0,0 0 206 0 0,0 0 77 0 0,0 0-152 0 0,0 0-287 0 0,0 0-191 0 0,0 0-102 0 0,0 0-71 0 0,0 0-92 0 0,6 19-82 0 0,33 92 187 0 0,94 157-206 0 0,-107-194-3086 0 0,-23-58-2578 0 0,-2 1-4357 0 0,-1-14 8216 0 0</inkml:trace>
  <inkml:trace contextRef="#ctx0" brushRef="#br0" timeOffset="2184.358">1376 244 4185 0 0,'0'0'1319'0'0,"0"0"-283"0"0,0 0-14 0 0,0 0 65 0 0,0 0-51 0 0,0 0-159 0 0,0 0-186 0 0,0 0-164 0 0,30-13-104 0 0,97-40-105 0 0,-36 11 480 0 0,-53 24-2812 0 0,-8 7-4666 0 0,-24 8 2055 0 0</inkml:trace>
  <inkml:trace contextRef="#ctx0" brushRef="#br0" timeOffset="2551.562">847 251 10570 0 0,'0'0'2305'0'0,"0"0"-428"0"0,0 0-144 0 0,0 0-34 0 0,0 0-177 0 0,0 0-362 0 0,0 0-381 0 0,0 0-286 0 0,0 0-160 0 0,0 0-67 0 0,0 0-95 0 0,0 0-67 0 0,0 0-60 0 0,0 0-72 0 0,0 0-68 0 0,0 0-99 0 0,15 5-3667 0 0,-5-2-4553 0 0,-5-3-2045 0 0</inkml:trace>
  <inkml:trace contextRef="#ctx0" brushRef="#br0" timeOffset="3174.505">1173 1264 10538 0 0,'0'0'1337'0'0,"0"0"-571"0"0,0 0-215 0 0,0 0 89 0 0,0 0 152 0 0,0 0 62 0 0,0 0-102 0 0,0 0-154 0 0,0 0-101 0 0,0 0-38 0 0,0 0 10 0 0,0 0 6 0 0,0 0-24 0 0,8 33-55 0 0,24 104-77 0 0,34 64 470 0 0,-23-70-127 0 0,-22-67-1957 0 0,0-1-5479 0 0,-19-56-1870 0 0,-2-6 4012 0 0</inkml:trace>
  <inkml:trace contextRef="#ctx0" brushRef="#br0" timeOffset="3591.827">1052 1278 4137 0 0,'0'0'1181'0'0,"0"0"-254"0"0,0 0 18 0 0,0 0 169 0 0,0 0 68 0 0,0 0-155 0 0,0 0-298 0 0,0 0-239 0 0,0 0-147 0 0,0 0-95 0 0,0 0-48 0 0,0 0-10 0 0,35-27 1 0 0,111-85 25 0 0,-143 109-195 0 0,-1 0-1 0 0,1 0 1 0 0,1 0-1 0 0,-1 1 1 0 0,0-1 0 0 0,1 1-1 0 0,-1 0 1 0 0,1 0-1 0 0,-1 0 1 0 0,1 0-1 0 0,0 0 1 0 0,0 1 0 0 0,0 0-1 0 0,0 0 1 0 0,0 0-1 0 0,0 0 1 0 0,0 1-1 0 0,1-1 1 0 0,1 1-21 0 0,7 1 109 0 0,3-1 60 0 0,-10-1-125 0 0,0 0-1 0 0,0 0 1 0 0,0 0 0 0 0,0 1-1 0 0,1 0 1 0 0,-1 0 0 0 0,0 0-1 0 0,0 1 1 0 0,0 0 0 0 0,0 0-1 0 0,0 1 1 0 0,0 0 0 0 0,-1 0-1 0 0,1 0 1 0 0,0 0 0 0 0,-1 1-1 0 0,0 0 1 0 0,1 0 0 0 0,-1 1-1 0 0,0-1 1 0 0,-1 1 0 0 0,1 0-1 0 0,-1 0 1 0 0,0 1 0 0 0,0 0-1 0 0,0-1 1 0 0,0 1 0 0 0,-1 0-1 0 0,0 1-43 0 0,0 3 114 0 0,0 1-1 0 0,-1 0 1 0 0,0 1 0 0 0,0-1-1 0 0,-1 0 1 0 0,-1 0 0 0 0,0 1-1 0 0,0-1 1 0 0,-1 0-1 0 0,0 1 1 0 0,-1-1 0 0 0,0 0-1 0 0,-1 0 1 0 0,0 0 0 0 0,0-1-1 0 0,-1 1 1 0 0,0-1-1 0 0,-1 1 1 0 0,0-2 0 0 0,-5 8-114 0 0,-4 7-51 0 0,-1-1 1 0 0,-1 0 0 0 0,-1-1 0 0 0,-1-1 0 0 0,-1 0-1 0 0,-17 13 51 0 0,-2-8-2204 0 0,10-14-7168 0 0,21-10 3922 0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0:09.039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  <inkml:brush xml:id="br3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3735 1833 0 0 0,'0'0'500'0'0,"0"0"42"0"0,0 0 163 0 0,0 0 313 0 0,0 0 301 0 0,0 0 193 0 0,0 0 32 0 0,0 0-85 0 0,0 0-191 0 0,0 0-214 0 0,-2-9-164 0 0,-36-74 3753 0 0,-55-7-1515 0 0,55 66-3150 0 0,-1 2 0 0 0,-1 2-1 0 0,-1 1 1 0 0,0 2 0 0 0,-41-10 22 0 0,-18 0-58 0 0,0 5 1 0 0,-2 5 0 0 0,-45-1 57 0 0,100 13 12 0 0,-174-15 772 0 0,-170 10-784 0 0,380 9-1 0 0,0 1-1 0 0,0 1 1 0 0,0 0 0 0 0,0 1 0 0 0,0 0-1 0 0,0 0 1 0 0,1 1 0 0 0,-1 1 0 0 0,1-1-1 0 0,0 2 1 0 0,0 0 0 0 0,0 0 0 0 0,1 0-1 0 0,0 1 1 0 0,0 1 0 0 0,-7 6 1 0 0,-23 28-17 0 0,2 2 1 0 0,3 1-1 0 0,1 2 1 0 0,2 2-1 0 0,2 0 1 0 0,2 2-1 0 0,3 1 1 0 0,2 1-1 0 0,2 1 1 0 0,2 1-1 0 0,3 0 1 0 0,2 1-1 0 0,2 5 17 0 0,8-45 0 0 0,-34 224-21 0 0,37-238 21 0 0,-2 26-34 0 0,2 0 1 0 0,1 1-1 0 0,1-1 1 0 0,1 1-1 0 0,1-1 1 0 0,8 25 33 0 0,109 309-58 0 0,-96-274 137 0 0,-9-39-10 0 0,-3 0 0 0 0,-1 1 0 0 0,-3 1 0 0 0,-2-1 0 0 0,0 36-69 0 0,-9-46 69 0 0,-2-1-1 0 0,-1 1 1 0 0,-2-2-1 0 0,-1 1 0 0 0,-3-1 1 0 0,0 0-1 0 0,-3-1 1 0 0,-1 0-1 0 0,-1-1 1 0 0,-11 15-69 0 0,-24 34 82 0 0,-3-2 0 0 0,-4-3 0 0 0,-37 38-82 0 0,-77 77-153 0 0,-42 27 153 0 0,-29 26-135 0 0,232-235 138 0 0,-6 4-23 0 0,1 0 0 0 0,0 1 0 0 0,1 1 0 0 0,1 0 0 0 0,1 1 1 0 0,1 0-1 0 0,0 1 0 0 0,2 1 0 0 0,0 0 0 0 0,1 0 0 0 0,2 0 0 0 0,0 1 0 0 0,1 1 0 0 0,1 1 20 0 0,3 2-60 0 0,1 0 0 0 0,2 0 0 0 0,0 1 1 0 0,2-1-1 0 0,1 0 0 0 0,1-1 0 0 0,1 1 0 0 0,1-1 0 0 0,8 16 60 0 0,10 28-35 0 0,3-2 0 0 0,3-1 0 0 0,3-1 0 0 0,3-2 0 0 0,2-1 0 0 0,3-3 0 0 0,36 39 35 0 0,-28-45 22 0 0,2-3 0 0 0,2-2 1 0 0,2-3-1 0 0,3-2 0 0 0,1-2 0 0 0,28 11-22 0 0,785 397 352 0 0,-435-240-361 0 0,-383-182 28 0 0,0-4 0 0 0,2-2 0 0 0,1-2 0 0 0,0-3 0 0 0,1-2 0 0 0,1-3 0 0 0,0-2 0 0 0,18-2-19 0 0,17-5 65 0 0,0-3 0 0 0,0-4 0 0 0,0-5 0 0 0,28-9-65 0 0,74-26-114 0 0,-2-9 0 0 0,-2-8 1 0 0,102-53 113 0 0,-39-2-126 0 0,-227 102 174 0 0,1-1 0 0 0,-2-1 0 0 0,0-2-1 0 0,-2-1 1 0 0,13-11-48 0 0,-3 6 34 0 0,1 3-1 0 0,1 0 1 0 0,0 3 0 0 0,2 1 0 0 0,0 2-1 0 0,1 2 1 0 0,1 1 0 0 0,0 3 0 0 0,1 1-1 0 0,0 2 1 0 0,15 1-34 0 0,-20-1 12 0 0,855-122 10 0 0,-842 120 10 0 0,-1-1 0 0 0,0-3-1 0 0,0-2 1 0 0,-1-2 0 0 0,-2-2-1 0 0,1-2 1 0 0,41-27-32 0 0,-72 35 65 0 0,-1-1 0 0 0,-1 0 0 0 0,0-2-1 0 0,-1 1 1 0 0,-1-2 0 0 0,0 0 0 0 0,-1 0 0 0 0,-1-1 0 0 0,-1-1 0 0 0,0 0 0 0 0,-1 0 0 0 0,-1-1 0 0 0,-1 0-1 0 0,-1 0 1 0 0,3-20-65 0 0,20-104 303 0 0,-7 0-1 0 0,-6-2 1 0 0,-6 0-1 0 0,-6-13-302 0 0,-2 85 123 0 0,3-70 30 0 0,-6 0 0 0 0,-7 0 1 0 0,-6 1-1 0 0,-27-117-153 0 0,14 141 37 0 0,-4 1 1 0 0,-6 2-1 0 0,-4 2 0 0 0,-6 2 1 0 0,-4 2-1 0 0,-5 2 0 0 0,-5 2 1 0 0,-17-15-38 0 0,4 20 12 0 0,-4 3 0 0 0,-4 4 1 0 0,-4 4-1 0 0,-17-9-12 0 0,38 48-99 0 0,-1 3-1 0 0,-67-35 100 0 0,53 33-126 0 0,57 36 75 0 0,-1 1 0 0 0,0 1 0 0 0,-1 1 0 0 0,0 1 0 0 0,-1 2 0 0 0,0 0 0 0 0,0 2 0 0 0,0 0 0 0 0,-1 2 0 0 0,0 1 0 0 0,0 2 0 0 0,0 0 0 0 0,-16 3 51 0 0,24 1-53 0 0,-1 1 0 0 0,1 2 0 0 0,0 0 0 0 0,1 0 0 0 0,0 2 0 0 0,0 0 0 0 0,0 2 0 0 0,1-1 0 0 0,-13 12 53 0 0,-32 15-89 0 0,40-26 102 0 0,-1 0 0 0 0,0-2 0 0 0,0 0 0 0 0,-1-2 0 0 0,1 0 0 0 0,-1-2 0 0 0,-1 0 0 0 0,1-2 0 0 0,0-1 0 0 0,-23-1-13 0 0,44 0 2 0 0,-44 1 54 0 0,0-1 0 0 0,1-3 0 0 0,-1-1 0 0 0,1-3 0 0 0,0-1 1 0 0,-33-12-57 0 0,46 6 72 0 0,0-2 1 0 0,2-1 0 0 0,0-2 0 0 0,1-1-1 0 0,1-1 1 0 0,1-2 0 0 0,-8-9-73 0 0,25 23 19 0 0,0-1 0 0 0,0 0 1 0 0,1-1-1 0 0,1 0 0 0 0,0-1 0 0 0,0 0 1 0 0,1 0-1 0 0,1-1 0 0 0,0 0 0 0 0,1 0 1 0 0,0-1-1 0 0,1 1 0 0 0,1-1 0 0 0,0 0 1 0 0,0-1-1 0 0,2 1 0 0 0,0-1 0 0 0,0 1 0 0 0,2-4-19 0 0,1 4-29 0 0,0 0 0 0 0,1 1-1 0 0,1-1 1 0 0,0 1-1 0 0,1 0 1 0 0,0 0-1 0 0,1 0 1 0 0,1 0 0 0 0,0 1-1 0 0,1 0 1 0 0,0 0-1 0 0,0 1 1 0 0,2 0-1 0 0,5-6 30 0 0,33-54 46 0 0,-47 69-42 0 0,-1 0 1 0 0,0-1 0 0 0,0 1-1 0 0,0 0 1 0 0,0 0 0 0 0,0 0-1 0 0,0 0 1 0 0,0 0 0 0 0,-1 0-1 0 0,1 0 1 0 0,-1 0-1 0 0,1 0 1 0 0,-1 0 0 0 0,0 1-1 0 0,1-1 1 0 0,-1 1 0 0 0,0-1-1 0 0,0 1 1 0 0,0 0 0 0 0,-1 0-1 0 0,1 0 1 0 0,0 0 0 0 0,0 0-1 0 0,-1 0 1 0 0,1 1 0 0 0,0-1-1 0 0,-1 1 1 0 0,-1-1-5 0 0,3 1-1 0 0,-29-8-25 0 0,1 1 0 0 0,-1 2 0 0 0,0 1 0 0 0,0 1 0 0 0,0 2-1 0 0,0 1 1 0 0,-14 2 26 0 0,-13-2-18 0 0,15 4-30 0 0,0 2 1 0 0,0 1-1 0 0,0 2 1 0 0,1 2-1 0 0,0 2 1 0 0,-27 13 47 0 0,51-20-11 0 0,-154 55 31 0 0,166-57-2742 0 0,28-11-7861 0 0,-16 4 904 0 0</inkml:trace>
  <inkml:trace contextRef="#ctx0" brushRef="#br1" timeOffset="5784.212">3964 4466 0 0 0,'0'0'280'0'0,"0"0"192"0"0,0 0-84 0 0,0 0-85 0 0,0-27 6905 0 0,1-62-1933 0 0,12-46-2511 0 0,5-68-1102 0 0,-1 86-1135 0 0,-9 22-21 0 0,-5-1 0 0 0,-7-65-506 0 0,-44-137 792 0 0,37 231-678 0 0,4 0-1 0 0,2-1 1 0 0,3 1 0 0 0,3-1-1 0 0,7-42-113 0 0,-2 28 314 0 0,-4 0 0 0 0,-7-77-314 0 0,-12-53 207 0 0,-49-215 225 0 0,41 174-176 0 0,2-83 67 0 0,9 182-260 0 0,-36-84 75 0 0,19 123-351 0 0,-16 82-2885 0 0,44 30 1659 0 0,2 2-2820 0 0,1 1-4592 0 0,0 0 3413 0 0</inkml:trace>
  <inkml:trace contextRef="#ctx0" brushRef="#br1" timeOffset="7293.433">3934 4392 0 0 0,'0'0'239'0'0,"0"0"206"0"0,0 0 15 0 0,7-7 2291 0 0,-6 7-2562 0 0,55 1 5552 0 0,28 12-2915 0 0,34-5-482 0 0,305-30 1049 0 0,599 25-826 0 0,-283-36-1748 0 0,-210-11-272 0 0,-269 10-223 0 0,306-13 259 0 0,-107-4 241 0 0,36 6-47 0 0,-185 23-485 0 0,-293 24 124 0 0,-5-2-4705 0 0,-13-1-1542 0 0,-6-3-3477 0 0,2 4 3199 0 0</inkml:trace>
  <inkml:trace contextRef="#ctx0" brushRef="#br1" timeOffset="12141.106">9773 3936 0 0 0,'0'0'408'0'0,"0"0"924"0"0,0 0 318 0 0,0 0-96 0 0,0 0-274 0 0,0 0-326 0 0,0 0-282 0 0,0-3-187 0 0,0-10-69 0 0,0 10 20 0 0,0 3 56 0 0,0 0 69 0 0,0 16 2084 0 0,-41 46-160 0 0,-168 235-977 0 0,160-216-2445 0 0,48-80 443 0 0,1-1-112 0 0,11-12-3490 0 0,15-41-6200 0 0,-22 44 9847 0 0</inkml:trace>
  <inkml:trace contextRef="#ctx0" brushRef="#br1" timeOffset="12456.356">9554 3888 0 0 0,'0'0'918'0'0,"0"0"139"0"0,0 0-99 0 0,0 0 109 0 0,0 0 374 0 0,0 0 377 0 0,0 0 106 0 0,0 0-171 0 0,0 0-292 0 0,0 0-304 0 0,0 0-241 0 0,0 0-135 0 0,0 0-61 0 0,3 22-45 0 0,9 72-36 0 0,13-26 623 0 0,-15-53-948 0 0,142 165 1252 0 0,-128-149-1805 0 0,1 0-2119 0 0,-5-12-6327 0 0,-14-15 28 0 0</inkml:trace>
  <inkml:trace contextRef="#ctx0" brushRef="#br1" timeOffset="13896.763">4094 129 0 0 0,'0'0'830'0'0,"0"0"478"0"0,0 0 264 0 0,0 0-29 0 0,0 0-161 0 0,0 0-226 0 0,0 0-232 0 0,0 0-156 0 0,-3-12-137 0 0,-12-35-128 0 0,11 36-67 0 0,4 11-37 0 0,-3 30 1064 0 0,-2-1-1253 0 0,2 1 1 0 0,1 0 0 0 0,1 0 0 0 0,1 0-1 0 0,2 0 1 0 0,2 0 0 0 0,1 7-211 0 0,-4-33 22 0 0,0 0 0 0 0,-1 0 0 0 0,1 0 0 0 0,1 0 0 0 0,-1 0 0 0 0,0 0 0 0 0,1 0 0 0 0,0-1 0 0 0,0 1 0 0 0,0 0 0 0 0,0-1 0 0 0,1 0 0 0 0,0 1 0 0 0,-1-1 1 0 0,1 0-1 0 0,0 0 0 0 0,0-1 0 0 0,1 1 0 0 0,-1-1 0 0 0,0 1 0 0 0,1-1 0 0 0,0 0 0 0 0,-1 0 0 0 0,1-1 0 0 0,0 1 0 0 0,0-1 0 0 0,0 0 0 0 0,1 0-22 0 0,0-2 73 0 0,0-1-1 0 0,0-1 0 0 0,-1 1 1 0 0,1-1-1 0 0,-1 0 1 0 0,1 0-1 0 0,-1 0 0 0 0,0-1 1 0 0,0 1-1 0 0,-1-1 1 0 0,1 0-1 0 0,-1 0 0 0 0,0 0 1 0 0,0-1-1 0 0,0 1 1 0 0,0-1-1 0 0,-1 1 0 0 0,0-1 1 0 0,0 0-1 0 0,0 0 1 0 0,0-2-73 0 0,7-10 73 0 0,107-245 218 0 0,-87 205-249 0 0,-17 65-600 0 0,-3 10 596 0 0,-1 0 0 0 0,-1 1 0 0 0,-1 0 0 0 0,-1 0 1 0 0,-1 0-1 0 0,0 1 0 0 0,0 9-38 0 0,4 20 30 0 0,116 458-14 0 0,-118-477-17 0 0,-1 1 0 0 0,-1-1 0 0 0,-2 1 1 0 0,-1 0-1 0 0,-3 25 1 0 0,1-52 23 0 0,-1-1-1 0 0,1 1 1 0 0,-1-1 0 0 0,0 1 0 0 0,0-1-1 0 0,0 0 1 0 0,-1 0 0 0 0,1 0 0 0 0,-1 0-1 0 0,0 0 1 0 0,0-1 0 0 0,0 1-1 0 0,0-1 1 0 0,0 0 0 0 0,0 0 0 0 0,-1 0-1 0 0,1 0 1 0 0,-1-1 0 0 0,1 1 0 0 0,-1-1-1 0 0,0 0 1 0 0,1 0 0 0 0,-1 0 0 0 0,0-1-1 0 0,0 1 1 0 0,0-1 0 0 0,0 0 0 0 0,0 0-1 0 0,1 0 1 0 0,-1 0 0 0 0,0-1 0 0 0,0 0-1 0 0,0 0 1 0 0,1 0 0 0 0,-1 0-1 0 0,0 0 1 0 0,1-1 0 0 0,-1 1 0 0 0,1-1-1 0 0,-1 0 1 0 0,-2-3-23 0 0,1-1-16 0 0,1 0 0 0 0,-1-1 0 0 0,1 0 0 0 0,0 0-1 0 0,1 0 1 0 0,0 0 0 0 0,0 0 0 0 0,0-1 0 0 0,1 0 0 0 0,0 1 0 0 0,1-1 0 0 0,-1 0-1 0 0,2 0 1 0 0,-1 0 0 0 0,1 0 0 0 0,0 0 0 0 0,1 0 0 0 0,-1 0 0 0 0,3-7 16 0 0,1-5-94 0 0,1 0 0 0 0,1 1 1 0 0,0 0-1 0 0,2 0 1 0 0,0 0-1 0 0,1 1 1 0 0,4-5 93 0 0,108-136-1471 0 0,-25 70-6159 0 0,-71 69 75 0 0</inkml:trace>
  <inkml:trace contextRef="#ctx0" brushRef="#br2" timeOffset="41305.342">3954 4477 0 0 0,'0'0'576'0'0,"0"0"328"0"0,0 0 113 0 0,0-3-4 0 0,0-5 203 0 0,-7-3 11172 0 0,-4 22-12296 0 0,-91 132 950 0 0,20-26-634 0 0,0 17-193 0 0,-12 23-15 0 0,-17-21 69 0 0,34-42-140 0 0,-49 81-102 0 0,53-79-19 0 0,39-48 22 0 0,-59 74 56 0 0,24-48 4 0 0,18-16-28 0 0,-30 56-66 0 0,38-65 50 0 0,11-4 22 0 0,15-20-42 0 0,0-3 296 0 0,8-11-453 0 0,29-33-7240 0 0,-14 14 1870 0 0,1 1-1726 0 0</inkml:trace>
  <inkml:trace contextRef="#ctx0" brushRef="#br2" timeOffset="42379.415">3925 4488 0 0 0,'0'0'984'0'0,"-4"7"7505"0"0,-1-7-7610 0 0,-57 0 6064 0 0,-79-25-3687 0 0,57-2-1412 0 0,81 26-1677 0 0,-1 0-196 0 0,21 15-222 0 0,28 42 245 0 0,-3 2 1 0 0,-2 3-1 0 0,10 23 6 0 0,8 77 20 0 0,-42-92 17 0 0,-12-62 239 0 0,-2-19 535 0 0,-1-19-280 0 0,-1 22-506 0 0,17-192 393 0 0,-6 153-1334 0 0,18-61 1305 0 0,-15 75-5505 0 0,3 1-5445 0 0,-13 28 2382 0 0</inkml:trace>
  <inkml:trace contextRef="#ctx0" brushRef="#br3" timeOffset="107963.067">2520 5905 0 0 0,'0'0'760'0'0,"0"0"406"0"0,0 0 223 0 0,0 0 236 0 0,0 0 216 0 0,0 0 23 0 0,0 0-191 0 0,0 0-254 0 0,0 0-248 0 0,0 0-213 0 0,-2-1-122 0 0,37-5 4200 0 0,30 15-3465 0 0,-49 1-1421 0 0,-1 1 0 0 0,0 0 0 0 0,-1 2 0 0 0,-1-1 1 0 0,1 2-1 0 0,-2 0 0 0 0,0 0 0 0 0,-1 1 1 0 0,0 1-1 0 0,-1-1 0 0 0,-1 3-150 0 0,49 63 385 0 0,42 27-49 0 0,-88-97-298 0 0,39 18 206 0 0,-50-29-216 0 0,-1 0 17 0 0,0 0 23 0 0,0 0-48 0 0,-8-36-3822 0 0,5 27-274 0 0,0-1-3520 0 0,2 6-1055 0 0</inkml:trace>
  <inkml:trace contextRef="#ctx0" brushRef="#br3" timeOffset="108498.71">3168 5905 0 0 0,'0'0'1720'0'0,"0"0"170"0"0,0 0-96 0 0,0 0-287 0 0,0 0-291 0 0,0 0-201 0 0,0 0-91 0 0,0 0-41 0 0,0 0 1 0 0,-1-4-13 0 0,-4-13-55 0 0,-3 12 3617 0 0,-10 9-3370 0 0,17-3-660 0 0,-87 47 1133 0 0,-221 109-101 0 0,-4-44-323 0 0,279-97-940 0 0,34-16-213 0 0,0 0-26 0 0,6 18-1272 0 0,17-14-2720 0 0,-8-4-4393 0 0,-13 0 7076 0 0,2 0-6964 0 0</inkml:trace>
  <inkml:trace contextRef="#ctx0" brushRef="#br3" timeOffset="115657.36">2294 6402 0 0 0,'0'0'891'0'0,"0"0"10"0"0,0 0-150 0 0,0 0-195 0 0,0 0-160 0 0,0 0-65 0 0,-23 13 7 0 0,-107 56 496 0 0,-71 49 3123 0 0,-308 194 2133 0 0,256-165-5112 0 0,202-110-891 0 0,52-36-94 0 0,0 1-1 0 0,-1-1 1 0 0,1 0-1 0 0,0 0 1 0 0,-1 0-1 0 0,1 0 1 0 0,0-1-1 0 0,0 1 1 0 0,0 0-1 0 0,0 0 1 0 0,0 0-1 0 0,0-1 1 0 0,0 1-1 0 0,0 0 1 0 0,0-1-1 0 0,0 1 1 0 0,1-1-1 0 0,-1 0 1 0 0,0 1-1 0 0,0-1 1 0 0,0 0-1 0 0,1 0 1 0 0,-1 1-1 0 0,0-1 1 0 0,0 0-1 0 0,1 0 1 0 0,-1 0-1 0 0,0-1 1 0 0,0 1-1 0 0,1 0 1 0 0,-1 0-1 0 0,1-1 8 0 0,40-1 227 0 0,-1-2 0 0 0,1-2 0 0 0,-1-2 0 0 0,0-2 0 0 0,18-7-227 0 0,206-27 297 0 0,-185 35-257 0 0,-26 2-274 0 0,-61 29 156 0 0,-170 126 221 0 0,142-119-239 0 0,-1-2 0 0 0,0-1 0 0 0,-2-2 0 0 0,-21 9 96 0 0,-19 13-256 0 0,-439 270 300 0 0,-109 44 2190 0 0,407-224-974 0 0,265-143-2238 0 0,28-26-1283 0 0,-31 0-7413 0 0,-33 25 2516 0 0</inkml:trace>
  <inkml:trace contextRef="#ctx0" brushRef="#br3" timeOffset="116660.136">2130 6439 0 0 0,'0'0'200'0'0,"0"0"631"0"0,0 0 258 0 0,0 0 100 0 0,-4 0 3931 0 0,-14 0-937 0 0,-2 0-1399 0 0,-29 0 1357 0 0,40 0-3907 0 0,0-1-1 0 0,0 0 1 0 0,1 0-1 0 0,-1-1 1 0 0,1 0-1 0 0,-1-1 1 0 0,1 0-1 0 0,0 0 1 0 0,0-1 0 0 0,0 0-1 0 0,-7-4-233 0 0,-27-18 739 0 0,41 26-748 0 0,0 1-1 0 0,0 0 1 0 0,0-1 0 0 0,-1 1 0 0 0,1 0-1 0 0,0 0 1 0 0,0 0 0 0 0,0-1 0 0 0,0 1-1 0 0,0 0 1 0 0,1 0 0 0 0,-1 0 0 0 0,0 1-1 0 0,0-1 1 0 0,1 0 0 0 0,-1 0 0 0 0,1 0-1 0 0,-1 0 1 0 0,1 1 0 0 0,-1-1 0 0 0,1 0-1 0 0,0 1 1 0 0,-1-1 0 0 0,1 0 0 0 0,0 1-1 0 0,0-1 1 0 0,0 0 0 0 0,0 1 0 0 0,0-1-1 0 0,1 0 1 0 0,-1 0 0 0 0,0 1 0 0 0,1-1-1 0 0,-1 0 1 0 0,0 1 0 0 0,1-1 0 0 0,0 1 9 0 0,-1 3 4 0 0,0-1-8 0 0,-1 18-11 0 0,1-1 0 0 0,1 1 0 0 0,1-1 0 0 0,1 0-1 0 0,1 1 1 0 0,0-1 0 0 0,7 16 15 0 0,1-7-14 0 0,-2 2 1 0 0,-1-1-1 0 0,-1 1 1 0 0,-2 1-1 0 0,-1-1 1 0 0,-2 1-1 0 0,-1 12 14 0 0,-14-8 5 0 0,11-34 13 0 0,1-2 0 0 0,0-1 13 0 0,0 0 4 0 0,0 0-7 0 0,0 0 26 0 0,0 0 4 0 0,0 0 0 0 0,0 0 11 0 0,30-63 395 0 0,169-260 164 0 0,-119 197-2497 0 0,-63 106-776 0 0,-2 8-6123 0 0,-6 7-1718 0 0</inkml:trace>
  <inkml:trace contextRef="#ctx0" brushRef="#br2" timeOffset="147885.516">3958 4477 0 0 0,'86'10'536'0'0,"35"9"4404"0"0,91 14-911 0 0,122 19-1370 0 0,139 36-1667 0 0,-182-29-820 0 0,21-14-150 0 0,-162-15-14 0 0,39 6 93 0 0,71-33 119 0 0,-221 15-241 0 0,-16-14 130 0 0,-28 4 2022 0 0,-65-23-1175 0 0,6-29 90 0 0,-20-33 430 0 0,80 72-1399 0 0,-1 1 0 0 0,1 1 0 0 0,-1-1 0 0 0,0 1 1 0 0,0 0-1 0 0,-1 0 0 0 0,1 0 0 0 0,-1 0 0 0 0,1 1 0 0 0,-1 0 0 0 0,0 1 0 0 0,0-1 0 0 0,0 1 0 0 0,0 0 0 0 0,-5 0-77 0 0,11 1-86 0 0,-2 22-156 0 0,3 20 178 0 0,-14 127-37 0 0,-39-23-132 0 0,-1-69 217 0 0,53-77 15 0 0,0 0 0 0 0,0-1 0 0 0,0 1 0 0 0,0 0 0 0 0,1 0 0 0 0,-1-1 0 0 0,0 1 0 0 0,0 0 0 0 0,1 0 0 0 0,-1 0 0 0 0,0 0 0 0 0,0-1 0 0 0,1 1 0 0 0,-1 0 0 0 0,0 0 0 0 0,0 0 0 0 0,1 0 0 0 0,-1 0 0 0 0,0 0 0 0 0,0 0 0 0 0,1 0 0 0 0,-1 0 0 0 0,0 0 0 0 0,1 0 0 0 0,-1 0 1 0 0,0 0-1 0 0,1 0 0 0 0,-1 0 0 0 0,0 0 0 0 0,0 0 0 0 0,1 0 0 0 0,-1 0 0 0 0,0 0 0 0 0,0 0 0 0 0,1 0 0 0 0,-1 0 0 0 0,0 1 0 0 0,0-1 0 0 0,1 0 0 0 0,-1 0 0 0 0,0 0 0 0 0,0 1 0 0 0,1-1 0 0 0,-1 0 0 0 0,0 0 0 0 0,0 0 0 0 0,0 1 0 0 0,0-1 0 0 0,1 0 0 0 0,-1 0 0 0 0,0 1 0 0 0,0-1 1 0 0,0 0-1 0 0,0 1 0 0 0,0-1 0 0 0,0 0 0 0 0,0 0 0 0 0,0 1 0 0 0,0-1 0 0 0,0 0 0 0 0,0 1 1 0 0,179-90 232 0 0,-39 9-85 0 0,-132 74-321 0 0,0-1 383 0 0,-6-1-5778 0 0,-2 7-77 0 0,0 1-3284 0 0</inkml:trace>
  <inkml:trace contextRef="#ctx0" brushRef="#br2" timeOffset="169861.261">3222 6042 0 0 0,'0'0'0'0'0,"0"0"0"0"0,0 0 0 0 0,0 0 0 0 0,0 0 0 0 0,0 0 0 0 0,0 0 0 0 0</inkml:trace>
  <inkml:trace contextRef="#ctx0" brushRef="#br3" timeOffset="171556.221">3325 5927 0 0 0,'0'0'0'0'0,"0"0"0"0"0,0 0 0 0 0,0 0 0 0 0,0 0 0 0 0,0 0 0 0 0,0 0 0 0 0,0 0 0 0 0,0 0 0 0 0,0 0 0 0 0,0 0 0 0 0</inkml:trace>
  <inkml:trace contextRef="#ctx0" brushRef="#br3" timeOffset="173846.27">3069 6053 0 0 0,'-70'7'0'0'0,"-11"-3"0"0"0,7 36 0 0 0,13-11 0 0 0,66-30 8691 0 0,11-2-3368 0 0,32-6-2581 0 0,235-59 1877 0 0,143-64-2797 0 0,-180 62-1173 0 0,72-19 52 0 0,-129 38-516 0 0,150-59 87 0 0,-29 0 125 0 0,-104 51-283 0 0,-25-11 18 0 0,-93 47-68 0 0,5-2-13 0 0,24-16-50 0 0,87-25 63 0 0,-100 30-7 0 0,-46 25-5 0 0,-28 3-70 0 0,34-18 28 0 0,-49 24 119 0 0,-29 4 256 0 0,-169-13-505 0 0,96-7 70 0 0,-12-8 104 0 0,4 4-82 0 0,94 22 9 0 0,-2 29-551 0 0,19 70 346 0 0,-3-26 157 0 0,-3 1 0 0 0,-3-1 0 0 0,-4 1-1 0 0,-4 48 68 0 0,1-63-27 0 0,0-59 42 0 0,12-59 707 0 0,53-29-682 0 0,95-121 97 0 0,-83 113 2 0 0,-73 117-4225 0 0,-9 5-3404 0 0,1-12 422 0 0,0-6-530 0 0</inkml:trace>
  <inkml:trace contextRef="#ctx0" brushRef="#br3" timeOffset="177271.947">4247 5206 0 0 0,'0'0'213'0'0,"0"0"701"0"0,0 0 61 0 0,0 0-107 0 0,0 0-49 0 0,4 15-18 0 0,24 107 2992 0 0,-1-24 1419 0 0,-25-91 573 0 0,-6-15-2698 0 0,-1 2-4037 0 0,-14-37 1770 0 0,17-57-255 0 0,4 85-556 0 0,1 0-1 0 0,0 1 1 0 0,1-1-1 0 0,0 1 1 0 0,1 0-1 0 0,1 1 1 0 0,0-1-1 0 0,1 1 1 0 0,1 0-1 0 0,0 1 1 0 0,0 0-1 0 0,1 0 1 0 0,8-8-9 0 0,45-34-73 0 0,-60 53 64 0 0,0-1 0 0 0,0 1 0 0 0,-1 1 0 0 0,1-1 0 0 0,0 0 1 0 0,0 0-1 0 0,1 1 0 0 0,-1-1 0 0 0,0 1 0 0 0,0-1 1 0 0,0 1-1 0 0,0 0 0 0 0,0 0 0 0 0,1 0 0 0 0,-1 0 0 0 0,0 0 1 0 0,0 1-1 0 0,0-1 0 0 0,0 1 0 0 0,0-1 0 0 0,0 1 1 0 0,0 0-1 0 0,0 0 0 0 0,0 0 0 0 0,0 0 0 0 0,0 0 0 0 0,0 0 1 0 0,-1 0-1 0 0,1 1 0 0 0,0-1 0 0 0,0 2 9 0 0,0-1-46 0 0,-1 1 0 0 0,0 0-1 0 0,0-1 1 0 0,0 1 0 0 0,0 0 0 0 0,0 0-1 0 0,-1 0 1 0 0,1 0 0 0 0,-1 0-1 0 0,1 0 1 0 0,-1 0 0 0 0,0 0 0 0 0,-1 0-1 0 0,1 0 1 0 0,0 0 0 0 0,-1 0 0 0 0,1 0-1 0 0,-1-1 1 0 0,0 1 0 0 0,0 0 0 0 0,0 0-1 0 0,-1 0 1 0 0,0 0 46 0 0,-16 35-5573 0 0,16-32 2621 0 0,2 1-5296 0 0,0-6 3419 0 0</inkml:trace>
  <inkml:trace contextRef="#ctx0" brushRef="#br3" timeOffset="177688.223">4842 4760 1016 0 0,'0'0'1427'0'0,"0"0"50"0"0,0 0 206 0 0,0 0 260 0 0,0 0 102 0 0,0 0-224 0 0,0 0-425 0 0,0 0-388 0 0,0 0-262 0 0,0 0-150 0 0,0 0-47 0 0,0 0-15 0 0,0 0-50 0 0,-6 13-51 0 0,-45 100 1044 0 0,42-91-1227 0 0,3-7 929 0 0,2-6-3231 0 0,1-1-2825 0 0,-1 0-3921 0 0,4-8 4461 0 0</inkml:trace>
  <inkml:trace contextRef="#ctx0" brushRef="#br3" timeOffset="178376.765">4076 4963 0 0 0,'0'0'305'0'0,"0"0"925"0"0,0 0 181 0 0,0 0-87 0 0,0 0-97 0 0,0 0-56 0 0,0 0-32 0 0,0 0-17 0 0,0 0-22 0 0,10-8-65 0 0,31-22-67 0 0,65-2 3645 0 0,-35 13-3440 0 0,-52 10-799 0 0,-16 4 2190 0 0,-3 5-2513 0 0,-24-30 527 0 0,-60-58-2355 0 0,80 79-1200 0 0,2 4-2025 0 0,2 1-5931 0 0</inkml:trace>
  <inkml:trace contextRef="#ctx0" brushRef="#br1" timeOffset="191880.192">2520 3910 3129 0 0,'0'0'-3129'0'0</inkml:trace>
  <inkml:trace contextRef="#ctx0" brushRef="#br2" timeOffset="197694.487">3124 4591 0 0 0,'0'0'1040'0'0,"0"0"591"0"0,0 0 332 0 0,0 0 42 0 0,0 0-208 0 0,0 0-260 0 0,0 0-226 0 0,0 0-175 0 0,0 0-106 0 0,-3-6-102 0 0,-16-28 643 0 0,18 33-1464 0 0,0 1 1 0 0,-1-1-1 0 0,1 0 1 0 0,0 1 0 0 0,-1-1-1 0 0,1 1 1 0 0,-1-1-1 0 0,1 1 1 0 0,0 0-1 0 0,-1-1 1 0 0,1 1-1 0 0,-1 0 1 0 0,1 0 0 0 0,-1 0-1 0 0,1 0 1 0 0,-1 1-1 0 0,1-1 1 0 0,0 0-1 0 0,-1 0 1 0 0,1 1 0 0 0,-1-1-1 0 0,1 1 1 0 0,0-1-1 0 0,-1 1 1 0 0,1 0-1 0 0,0 0 1 0 0,0-1-1 0 0,-1 1 1 0 0,1 0 0 0 0,0 0-1 0 0,0 0 1 0 0,0 0-1 0 0,0 0 1 0 0,0 1-1 0 0,0-1 1 0 0,1 0 0 0 0,-2 1-108 0 0,-35 49-363 0 0,25-33 351 0 0,5-7 5 0 0,0-1-1 0 0,0 1 0 0 0,1 0 0 0 0,1 0 1 0 0,0 0-1 0 0,0 1 0 0 0,1 0 0 0 0,1 0 1 0 0,0 0-1 0 0,0 0 0 0 0,1 1 0 0 0,1 3 8 0 0,1-13-1 0 0,-1 0-10 0 0,0 1 0 0 0,1-1-1 0 0,0 1 1 0 0,0-1 0 0 0,0 1 0 0 0,0-1 0 0 0,0 1 0 0 0,1-1 0 0 0,-1 1 0 0 0,1-1-1 0 0,0 1 1 0 0,0-1 0 0 0,1 0 0 0 0,-1 0 0 0 0,1 1 0 0 0,-1-1 0 0 0,1 0 0 0 0,0 0 0 0 0,0 0-1 0 0,0-1 1 0 0,1 1 0 0 0,-1-1 0 0 0,1 1 0 0 0,-1-1 0 0 0,1 0 0 0 0,1 1 11 0 0,-1-1 29 0 0,1 0 0 0 0,0-1 0 0 0,0 0 0 0 0,0 1 0 0 0,0-1 0 0 0,0-1 0 0 0,0 1 0 0 0,0-1 0 0 0,0 1 0 0 0,0-1 0 0 0,0 0 0 0 0,0-1 0 0 0,0 1 0 0 0,0-1 1 0 0,1 1-1 0 0,-2-1 0 0 0,1-1 0 0 0,0 1 0 0 0,0 0 0 0 0,0-1 0 0 0,0 0 0 0 0,-1 0 0 0 0,1 0 0 0 0,-1 0 0 0 0,0-1 0 0 0,1 1 0 0 0,-1-1-29 0 0,75-89 842 0 0,-68 78-824 0 0,71-157 401 0 0,-72 147-450 0 0,-1 0 1 0 0,-1-1-1 0 0,-1 0 1 0 0,-1 0-1 0 0,-1-1 1 0 0,-1 1-1 0 0,-1-1 1 0 0,-2-15 30 0 0,0 31-109 0 0,-1 1 0 0 0,0 0 1 0 0,0 0-1 0 0,-1 0 0 0 0,0 0 0 0 0,0 0 1 0 0,-1 0-1 0 0,0 0 0 0 0,-1 1 1 0 0,0 0-1 0 0,-1-1 0 0 0,1 2 0 0 0,-1-1 1 0 0,-1 0-1 0 0,0 1 0 0 0,0 0 0 0 0,-4-3 109 0 0,8 8-66 0 0,0 1 0 0 0,-1-1 0 0 0,0 1 0 0 0,1 0 0 0 0,-1 0-1 0 0,1 0 1 0 0,-1 1 0 0 0,0-1 0 0 0,0 0 0 0 0,1 1 0 0 0,-1 0-1 0 0,0 0 1 0 0,0 0 0 0 0,0 0 0 0 0,1 0 0 0 0,-1 0 0 0 0,0 1-1 0 0,0 0 1 0 0,1-1 0 0 0,-1 1 0 0 0,0 0 0 0 0,1 0 0 0 0,-1 0-1 0 0,1 1 1 0 0,-1-1 0 0 0,1 0 0 0 0,0 1 0 0 0,-1 0 0 0 0,1 0-1 0 0,-1 0 67 0 0,-59 63-547 0 0,59-60 576 0 0,0 1-1 0 0,1 0 1 0 0,0-1 0 0 0,0 1-1 0 0,0 0 1 0 0,1 0 0 0 0,0 0-1 0 0,0 0 1 0 0,0 0 0 0 0,1 0 0 0 0,0 0-1 0 0,0 1 1 0 0,1-1 0 0 0,-1 0-1 0 0,1 0 1 0 0,1 0 0 0 0,-1 0-1 0 0,1 0 1 0 0,0-1 0 0 0,1 1 0 0 0,-1 0-1 0 0,1-1 1 0 0,0 0 0 0 0,0 1-1 0 0,1-1 1 0 0,-1 0 0 0 0,1-1-1 0 0,0 1 1 0 0,5 3-29 0 0,23 29 562 0 0,-2 2-1 0 0,-2 1 0 0 0,-1 1 1 0 0,14 32-562 0 0,-22-15 278 0 0,-17-32-3654 0 0,-5-27-9388 0 0,2-2 8939 0 0</inkml:trace>
  <inkml:trace contextRef="#ctx0" brushRef="#br2" timeOffset="198264.334">2924 3980 0 0 0,'0'0'1639'0'0,"0"0"380"0"0,0 0 192 0 0,0 0-149 0 0,0 0-386 0 0,0 0-421 0 0,0 0-300 0 0,0 0-116 0 0,0 0 4 0 0,0 0 9 0 0,2-2 4 0 0,8-3-398 0 0,0 1-1 0 0,1 1 0 0 0,-1-1 1 0 0,1 2-1 0 0,0-1 0 0 0,-1 2 0 0 0,1-1 1 0 0,0 1-1 0 0,0 1 0 0 0,2 0-457 0 0,18-2 286 0 0,155-20 679 0 0,-167 15 676 0 0,-19 6-1397 0 0,-6-18 693 0 0,-10-3-542 0 0,-33-33 54 0 0,-7 2-301 0 0,-14-16-2988 0 0,63 56-486 0 0,4-2-5792 0 0,2 11-443 0 0</inkml:trace>
  <inkml:trace contextRef="#ctx0" brushRef="#br1" timeOffset="202202.688">2699 6012 0 0 0,'0'0'436'0'0,"0"0"315"0"0,0 0 113 0 0,0 0-21 0 0,0 0-62 0 0,0-29 4821 0 0,-2-60-1051 0 0,-6-44-2370 0 0,-8-98-585 0 0,0 98-853 0 0,7-11-387 0 0,-1-114 492 0 0,-28 61-176 0 0,-12-10-273 0 0,17 38 32 0 0,9-23-150 0 0,7-7 225 0 0,1 59-168 0 0,-15-18 284 0 0,16 84-470 0 0,-37-267 408 0 0,34 174-324 0 0,1-94-97 0 0,-3 11 63 0 0,7 128-135 0 0,-2-21 72 0 0,-1 54-38 0 0,8 52 61 0 0,6 31-322 0 0,-3 15-7822 0 0,5-8 3606 0 0,0-1-1302 0 0,0 0-685 0 0</inkml:trace>
  <inkml:trace contextRef="#ctx0" brushRef="#br1" timeOffset="205127.782">2257 2378 0 0 0,'0'0'449'0'0,"-7"-7"2703"0"0,5 4 5579 0 0,2 2-8312 0 0,-7-31 5426 0 0,5 10-4769 0 0,-12-86 1224 0 0,15 83-2015 0 0,18-102 450 0 0,-7-281 456 0 0,-12 218-841 0 0,-16 79-142 0 0,2-29-156 0 0,0-14 15 0 0,1 65-20 0 0,-3-48 35 0 0,10-2 70 0 0,4 91 39 0 0,-3 48-82 0 0,6 0-5430 0 0,13 3 377 0 0,-1-3-4533 0 0,-3 0 3778 0 0</inkml:trace>
  <inkml:trace contextRef="#ctx0" brushRef="#br1" timeOffset="207135.442">1241 379 0 0 0,'0'0'599'0'0,"0"0"698"0"0,0 0 206 0 0,0 0 154 0 0,0 0 159 0 0,0 0 30 0 0,0 0-150 0 0,0 0-251 0 0,0 0-280 0 0,0 0-242 0 0,0 0-154 0 0,-4-4-90 0 0,2 2-656 0 0,2 1 5 0 0,0 1 1 0 0,0-1 0 0 0,0 0-1 0 0,-1 1 1 0 0,1-1 0 0 0,0 0 0 0 0,-1 1-1 0 0,1-1 1 0 0,-1 1 0 0 0,1-1 0 0 0,-1 1-1 0 0,1-1 1 0 0,-1 1 0 0 0,1-1-1 0 0,-1 1 1 0 0,1-1 0 0 0,-1 1 0 0 0,0 0-1 0 0,1-1 1 0 0,-1 1 0 0 0,0 0 0 0 0,1 0-1 0 0,-1-1 1 0 0,0 1 0 0 0,1 0-1 0 0,-1 0 1 0 0,0 0 0 0 0,1 0 0 0 0,-1 0-1 0 0,0 0 1 0 0,0 0 0 0 0,1 0 0 0 0,-1 0-1 0 0,0 0 1 0 0,1 0 0 0 0,-1 0-1 0 0,0 1 1 0 0,1-1 0 0 0,-1 0 0 0 0,0 0-1 0 0,1 1 1 0 0,-1-1 0 0 0,0 0 0 0 0,1 1-1 0 0,-1-1 1 0 0,1 1 0 0 0,-1-1-1 0 0,1 1 1 0 0,-1-1 0 0 0,1 1 0 0 0,-1-1-1 0 0,1 1 1 0 0,0 0 0 0 0,-1-1 0 0 0,1 1-1 0 0,0-1 1 0 0,-1 1 0 0 0,1 0-1 0 0,0-1 1 0 0,0 1 0 0 0,0 0 0 0 0,-1 0-1 0 0,1-1 1 0 0,0 1 0 0 0,0 0 0 0 0,0-1-1 0 0,0 1 1 0 0,0 0 0 0 0,0 0-29 0 0,-7 28 207 0 0,2 1 1 0 0,0 0 0 0 0,2 0 0 0 0,1 0-1 0 0,2 0 1 0 0,1 1 0 0 0,1-1-1 0 0,2 2-207 0 0,-3-20 4 0 0,0-1 0 0 0,2 1 0 0 0,-1-1-1 0 0,1 1 1 0 0,1-1 0 0 0,0 0 0 0 0,1 0-1 0 0,0-1 1 0 0,1 1 0 0 0,0-1 0 0 0,5 7-4 0 0,-9-16 33 0 0,0 0 1 0 0,0-1-1 0 0,0 0 1 0 0,0 1 0 0 0,0-1-1 0 0,0 0 1 0 0,0 0-1 0 0,0 0 1 0 0,0 0-1 0 0,0 0 1 0 0,0 0-1 0 0,0-1 1 0 0,0 1 0 0 0,0-1-1 0 0,0 1 1 0 0,0-1-1 0 0,-1 0 1 0 0,1 0-1 0 0,0 0 1 0 0,0 0-1 0 0,-1 0 1 0 0,1 0 0 0 0,-1 0-1 0 0,1 0 1 0 0,-1-1-1 0 0,1 1 1 0 0,-1-1-1 0 0,0 1 1 0 0,1-1-1 0 0,-1 1 1 0 0,0-1 0 0 0,0 0-1 0 0,0 0 1 0 0,0 1-1 0 0,-1-1 1 0 0,1 0-1 0 0,0 0 1 0 0,-1 0-1 0 0,0 0 1 0 0,1 0 0 0 0,-1-2-34 0 0,3-1 32 0 0,140-285 695 0 0,-41 117-710 0 0,-101 174-32 0 0,0-1 0 0 0,0 1 0 0 0,0-1-1 0 0,0 1 1 0 0,0 0 0 0 0,0-1 0 0 0,0 1 0 0 0,0 0 0 0 0,-1 0-1 0 0,1 0 1 0 0,0-1 0 0 0,0 1 0 0 0,-1 0 0 0 0,1 0-1 0 0,0 0 1 0 0,-1 0 0 0 0,1 0 0 0 0,-1 1 0 0 0,0-1-1 0 0,1 0 1 0 0,-1 0 0 0 0,0 0 0 0 0,1 0 0 0 0,-1 0 0 0 0,0 1-1 0 0,0-1 1 0 0,0 0 0 0 0,0 0 0 0 0,0 0 0 0 0,0 0-1 0 0,-1 1 1 0 0,1-1 0 0 0,0 0 0 0 0,0 0 0 0 0,-1 0-1 0 0,1 0 16 0 0,0 1-8 0 0,3 447 176 0 0,3-282-216 0 0,-1-126 41 0 0,-1 0-1 0 0,-1 1 1 0 0,-3-1-1 0 0,-2 1 1 0 0,-1-1-1 0 0,-2 0 1 0 0,-2 0-1 0 0,-1-1 1 0 0,-3 1-1 0 0,-1-2 1 0 0,-2 0 0 0 0,-1 0-1 0 0,-7 8 8 0 0,11-28 9 0 0,-1-1-1 0 0,-1 0 1 0 0,-1-1-1 0 0,0 0 1 0 0,-1-1-1 0 0,0-1 1 0 0,-2-1-1 0 0,1 0 1 0 0,-2-1-1 0 0,-6 4-8 0 0,22-16 14 0 0,1 0-1 0 0,0 0 1 0 0,-1 0-1 0 0,1-1 0 0 0,-1 1 1 0 0,0 0-1 0 0,1-1 0 0 0,-1 1 1 0 0,1-1-1 0 0,-1 1 1 0 0,0-1-1 0 0,0 0 0 0 0,1 0 1 0 0,-1 0-1 0 0,0 0 0 0 0,1 0 1 0 0,-1 0-1 0 0,0 0 1 0 0,1 0-1 0 0,-1-1 0 0 0,0 1 1 0 0,1-1-1 0 0,-1 1 0 0 0,0-1 1 0 0,1 0-1 0 0,-1 1 1 0 0,1-1-1 0 0,-1 0 0 0 0,1 0 1 0 0,0 0-1 0 0,-1 0 0 0 0,1 0 1 0 0,0-1-1 0 0,0 1 1 0 0,0 0-1 0 0,0-1 0 0 0,0 1 1 0 0,0 0-1 0 0,0-1 1 0 0,0 1-1 0 0,0-1 0 0 0,1 0 1 0 0,-1 1-1 0 0,1-1 0 0 0,-1 0-13 0 0,-12-84-145 0 0,19-97-1708 0 0,10 64-6261 0 0,-11 87 2389 0 0,-3 6 152 0 0</inkml:trace>
  <inkml:trace contextRef="#ctx0" brushRef="#br1" timeOffset="207398.334">1937 37 320 0 0,'0'0'1258'0'0,"0"0"-170"0"0,0 0 224 0 0,0 0 438 0 0,0 0 348 0 0,0 0 75 0 0,0 0-253 0 0,0 0-375 0 0,0 0-311 0 0,0 0-242 0 0,0 0-150 0 0,0 0-56 0 0,0 0-3 0 0,6-5-28 0 0,18-15-32 0 0,-24 38 1873 0 0,-89 146-522 0 0,55-86-2091 0 0,23-41-2162 0 0,11-29-2447 0 0,1-1-3884 0 0,1-4-407 0 0</inkml:trace>
  <inkml:trace contextRef="#ctx0" brushRef="#br1" timeOffset="215570.297">3240 6204 0 0 0,'-138'0'0'0'0,"132"0"0"0"0,1 0 0 0 0,0 0 0 0 0,0 0 0 0 0,-1-1 0 0 0,1 1 0 0 0,0-1 0 0 0,0-1 0 0 0,0 1 0 0 0,0-1 0 0 0,0 0 0 0 0,0 0 0 0 0,0 0 0 0 0,0-1 0 0 0,1 1 0 0 0,-1-1 0 0 0,1 0 0 0 0,0-1 0 0 0,0 1 0 0 0,0-1 0 0 0,0 1 0 0 0,1-1 0 0 0,-2-2 0 0 0,-22-16 0 0 0,25 21 0 0 0,-11-6 110 0 0,-5 4 4325 0 0,97 3 5444 0 0,10 1-6844 0 0,127-10-1825 0 0,158-20 153 0 0,-82 29-943 0 0,57-8 158 0 0,-34-27-195 0 0,-172 23-259 0 0,188-6 116 0 0,-75 13 28 0 0,386-20 313 0 0,-458 24-334 0 0,103-17-247 0 0,283-18 164 0 0,-249 32-111 0 0,-170-8-14 0 0,254-43 41 0 0,-161 27-165 0 0,-17 2 113 0 0,-81 25-34 0 0,-145 1 18 0 0,-1 0 8 0 0,0 0-8 0 0,0 0 3 0 0,0 0 2 0 0,0 0-1 0 0,0 0-24 0 0,0 0-6 0 0,0 0-28 0 0,0 0-40 0 0,0 0-70 0 0,-8 0-5511 0 0,4 0-2268 0 0,3 0-1415 0 0</inkml:trace>
  <inkml:trace contextRef="#ctx0" brushRef="#br1" timeOffset="216664.341">9343 5758 0 0 0,'0'0'1358'0'0,"0"0"107"0"0,0 0 169 0 0,0 0 293 0 0,0 0 255 0 0,0 0 46 0 0,0 0-235 0 0,0 0-328 0 0,0 0-323 0 0,0 0-284 0 0,0 0-200 0 0,0 0-132 0 0,0 0-99 0 0,-1-6-78 0 0,-6-17 1026 0 0,-33 74-1117 0 0,-132 155 139 0 0,-46-11-710 0 0,188-166-350 0 0,40-52-12366 0 0,11-23 3992 0 0,-17 39 8837 0 0</inkml:trace>
  <inkml:trace contextRef="#ctx0" brushRef="#br1" timeOffset="216925.562">8952 5637 0 0 0,'0'0'383'0'0,"0"0"992"0"0,0 0 249 0 0,0 0-41 0 0,0 0 109 0 0,0 0 61 0 0,0 0-164 0 0,0 0-292 0 0,0 0-324 0 0,0 0-225 0 0,0 0-107 0 0,0 0-36 0 0,-3 11-60 0 0,-11 38-51 0 0,26 2 658 0 0,-7-41-872 0 0,11 16 270 0 0,0-1 0 0 0,1-1 0 0 0,2-1 0 0 0,0 0 0 0 0,17 14-550 0 0,66 85 887 0 0,-96-115-888 0 0,-1 0 0 0 0,0 0 0 0 0,-1 1 0 0 0,1 0 0 0 0,-2 0 0 0 0,1 0 0 0 0,-1 0 0 0 0,0 0 0 0 0,-1 1 0 0 0,0 0 0 0 0,0-1 0 0 0,-1 1 0 0 0,0 0 0 0 0,0 0 0 0 0,-1-1 0 0 0,0 1 0 0 0,-1 0 0 0 0,0 0 0 0 0,-2 6 1 0 0,-2-6-337 0 0,0-2-2970 0 0,9-8-8837 0 0,-1-2 7580 0 0</inkml:trace>
  <inkml:trace contextRef="#ctx0" brushRef="#br1" timeOffset="217392.692">9742 5467 0 0 0,'0'0'788'0'0,"0"0"182"0"0,0 0-51 0 0,0 0 55 0 0,0 0 340 0 0,0 0 337 0 0,0 0 7 0 0,0 0-294 0 0,0 0-374 0 0,0 0-260 0 0,0 0-45 0 0,0 0 75 0 0,0 0 79 0 0,0 6-5 0 0,-14 83 2386 0 0,-27-37-2593 0 0,39-50-920 0 0,2-2-10324 0 0,4-2 7388 0 0,-1-1-955 0 0</inkml:trace>
  <inkml:trace contextRef="#ctx0" brushRef="#br1" timeOffset="218477.128">9718 5489 0 0 0,'6'-2'691'0'0,"19"-8"138"0"0,-19 8 45 0 0,-6 2 43 0 0,0 0 41 0 0,0 0 37 0 0,0 0 69 0 0,0 0 38 0 0,0 0-33 0 0,0 0-123 0 0,-29 0 4470 0 0,-2 56-4064 0 0,-9 5-517 0 0,-23 1-350 0 0,93-61-2845 0 0,-15-5-393 0 0,-1 1-3510 0 0,-8-1 106 0 0</inkml:trace>
  <inkml:trace contextRef="#ctx0" brushRef="#br1" timeOffset="238822.389">4527 3759 0 0 0,'0'0'1026'0'0,"0"0"867"0"0,0 0 164 0 0,0 0-244 0 0,0 0-264 0 0,0 0-216 0 0,0 0-87 0 0,0 0-39 0 0,9 1 6523 0 0,-56-2-6527 0 0,38 2-1146 0 0,-1 1 0 0 0,0 0 0 0 0,1 1 0 0 0,-1 0 0 0 0,1 0 0 0 0,0 1 0 0 0,0 0 0 0 0,0 1 1 0 0,0-1-1 0 0,1 2 0 0 0,0 0 0 0 0,0 0 0 0 0,0 0 0 0 0,1 1 0 0 0,0 0 0 0 0,0 0 1 0 0,1 1-1 0 0,0 0-57 0 0,2 0 8 0 0,0-1-1 0 0,1 1 1 0 0,0 0 0 0 0,1 1 0 0 0,0-1 0 0 0,0 0-1 0 0,1 1 1 0 0,0-1 0 0 0,1 1 0 0 0,-1-1 0 0 0,2 1-1 0 0,-1-1 1 0 0,1 1 0 0 0,1 2-8 0 0,-2-10 0 0 0,1 6 50 0 0,1-1 1 0 0,0 1-1 0 0,1-1 0 0 0,-1 0 1 0 0,1 0-1 0 0,1 0 0 0 0,-1 0 1 0 0,1 0-1 0 0,0-1 0 0 0,0 1 0 0 0,0-1 1 0 0,1 0-1 0 0,0-1 0 0 0,0 1 1 0 0,0-1-1 0 0,0 0 0 0 0,1 0 1 0 0,0 0-1 0 0,0-1 0 0 0,0 0 0 0 0,0 0 1 0 0,0-1-1 0 0,1 0 0 0 0,-1 0 1 0 0,1 0-1 0 0,-1-1 0 0 0,1 0 1 0 0,0 0-1 0 0,-1 0 0 0 0,1-1 0 0 0,0 0 1 0 0,2-1-51 0 0,80-13 493 0 0,-78 11-432 0 0,1-1-1898 0 0,-5 3-8841 0 0,-7 1-541 0 0</inkml:trace>
  <inkml:trace contextRef="#ctx0" brushRef="#br1" timeOffset="239397.409">4696 4061 8690 0 0,'0'0'1776'0'0,"0"0"-274"0"0,0 0 40 0 0,0 0 265 0 0,0 0 88 0 0,0 0-232 0 0,0 0-470 0 0,0 0-413 0 0,0 0-234 0 0,0 0-114 0 0,0 0-33 0 0,0 0-22 0 0,4-6-19 0 0,24-34 433 0 0,-17 21-644 0 0,2 1-1 0 0,0 1 0 0 0,1-1 1 0 0,0 2-1 0 0,2 0 1 0 0,0 1-1 0 0,7-4-146 0 0,-8 8-9 0 0,-11 7 0 0 0,0 1 0 0 0,0-1-1 0 0,0 1 1 0 0,1 1 0 0 0,-1-1 0 0 0,1 1 0 0 0,0-1 0 0 0,0 1-1 0 0,0 1 1 0 0,0-1 0 0 0,0 1 0 0 0,0 0 0 0 0,0 0 0 0 0,6 0 9 0 0,1 34-184 0 0,9 23 209 0 0,6-50 70 0 0,-18-7-54 0 0,-1-1-1 0 0,1 0 1 0 0,-1-1 0 0 0,1 1 0 0 0,-1-2 0 0 0,0 1 0 0 0,0-1 0 0 0,-1 0 0 0 0,1-1 0 0 0,-1 0 0 0 0,0 0 0 0 0,3-4-41 0 0,50-27 45 0 0,-51 32-41 0 0,-6 2-14 0 0,-1 0 1 0 0,0 1-1 0 0,1 0 1 0 0,-1-1-1 0 0,1 1 0 0 0,-1 0 1 0 0,1 0-1 0 0,0 0 1 0 0,-1 1-1 0 0,1-1 0 0 0,0 1 1 0 0,0-1-1 0 0,-1 1 1 0 0,1 0-1 0 0,0 0 1 0 0,0 0-1 0 0,-1 1 0 0 0,1-1 1 0 0,0 1-1 0 0,0-1 1 0 0,-1 1-1 0 0,1 0 10 0 0,14 65 17 0 0,-16-63-227 0 0,11 25-631 0 0,-3-24-3581 0 0,4-2-5087 0 0,-11-2-430 0 0</inkml:trace>
  <inkml:trace contextRef="#ctx0" brushRef="#br2" timeOffset="283503.011">5922 4098 5953 0 0,'0'0'930'0'0,"0"0"-266"0"0,0 0-77 0 0,0 0 197 0 0,0 0 185 0 0,0 0-8 0 0,0 0-191 0 0,0 0-261 0 0,0 0-203 0 0,0 0-72 0 0,0 0-13 0 0,4 16-5 0 0,26 108 534 0 0,-19-89-424 0 0,-1 0 0 0 0,-2 1 0 0 0,-1 0 1 0 0,-2 1-1 0 0,-2-1 0 0 0,-1 1 0 0 0,-1 0 1 0 0,-3 1-327 0 0,-14-2 1501 0 0,16-35-1227 0 0,0-1 44 0 0,0 0 24 0 0,0 0 31 0 0,0 0 21 0 0,0 0-10 0 0,-7-59 1668 0 0,7 41-1850 0 0,-2-20-10 0 0,2 0-1 0 0,2 0 1 0 0,1 0 0 0 0,2 0-1 0 0,2 1 1 0 0,1-1-1 0 0,7-14-191 0 0,-1 13 19 0 0,-9 22-14 0 0,1 1 0 0 0,0-1 1 0 0,1 1-1 0 0,1 0 0 0 0,1 1 1 0 0,0 0-1 0 0,1 0 0 0 0,3-2-5 0 0,-12 15-10 0 0,1 1 0 0 0,-1-1 0 0 0,1 1 0 0 0,0 0 0 0 0,-1-1 0 0 0,1 1 0 0 0,0 0 0 0 0,0 0 0 0 0,0 0-1 0 0,0 1 1 0 0,-1-1 0 0 0,1 0 0 0 0,0 1 0 0 0,0-1 0 0 0,1 1 0 0 0,-1 0 0 0 0,0-1 0 0 0,0 1 0 0 0,0 0-1 0 0,0 0 1 0 0,0 1 0 0 0,0-1 0 0 0,0 0 0 0 0,0 1 0 0 0,0-1 0 0 0,0 1 0 0 0,0 0 0 0 0,0-1 0 0 0,0 1-1 0 0,0 0 1 0 0,-1 0 0 0 0,1 0 0 0 0,0 1 0 0 0,-1-1 0 0 0,1 0 0 0 0,0 1 0 0 0,-1-1 0 0 0,0 1 0 0 0,1-1-1 0 0,-1 1 1 0 0,0-1 0 0 0,0 1 10 0 0,7 12 26 0 0,-2 1 0 0 0,1-1 1 0 0,-2 1-1 0 0,0 0 0 0 0,-1 1 0 0 0,-1-1 0 0 0,0 1 0 0 0,-1 0 0 0 0,0 10-26 0 0,-2-26-139 0 0,1 1-113 0 0,-1-2-3972 0 0,-1-6-6916 0 0,1 3 3378 0 0</inkml:trace>
  <inkml:trace contextRef="#ctx0" brushRef="#br2" timeOffset="284374.065">5871 3847 2585 0 0,'0'0'1533'0'0,"0"0"-39"0"0,0 0 173 0 0,0 0 273 0 0,0 0 138 0 0,0 0-103 0 0,0 0-312 0 0,0 0-344 0 0,0 0-275 0 0,0 0-205 0 0,0 0-149 0 0,0 0-73 0 0,-5 0-50 0 0,-2 0-508 0 0,-6 0 669 0 0,28-4 443 0 0,203-33 1456 0 0,-161 19-487 0 0,-82-4-1750 0 0,-47-59-734 0 0,64 59-2550 0 0,6 8-6934 0 0,2 10-1992 0 0</inkml:trace>
  <inkml:trace contextRef="#ctx0" brushRef="#br0" timeOffset="288971.611">6441 4639 0 0 0,'0'0'1360'0'0,"0"0"59"0"0,0 0-12 0 0,0 0-50 0 0,2-3-104 0 0,-2 2-286 0 0,5-9-1671 0 0,-2 7 3715 0 0,0 1 4264 0 0,-3 2-7018 0 0,32 34 1825 0 0,-24-18-1918 0 0,1 1-1 0 0,-2-1 0 0 0,0 2 1 0 0,-1-1-1 0 0,-1 0 0 0 0,-1 1 1 0 0,0 0-1 0 0,-1 0 1 0 0,-1 1-1 0 0,-1-1 0 0 0,-1 0 1 0 0,-1 18-164 0 0,16 27 166 0 0,-4-31-18 0 0,-11-31-130 0 0,0-1 8 0 0,0 0-26 0 0,0 0 16 0 0,0 0 0 0 0,0 0-5 0 0,3 14 871 0 0,-3-13-884 0 0,0-1 28 0 0,0 0-10 0 0,0 0 5 0 0,0 0 3 0 0,0 0 0 0 0,0 0 5 0 0,0 0 23 0 0,0 0 4 0 0,0 0-14 0 0,0 0 32 0 0,0 0 1 0 0,0 0 9 0 0,0 0 43 0 0,0 0-6 0 0,0 0 8 0 0,0 0-7 0 0,0 0-8 0 0,0 0 5 0 0,0 0 8 0 0,0 0 18 0 0,0 0-22 0 0,0 0 1 0 0,0 0-8 0 0,0 0-19 0 0,0 0 6 0 0,-108 48 29 0 0,-8 25-360 0 0,65-46 225 0 0,21-17-25 0 0,26-6 286 0 0,4-4-252 0 0,4-33 895 0 0,-21-23-2036 0 0,14 49-1928 0 0,1 0-7030 0 0,2 7-1542 0 0</inkml:trace>
  <inkml:trace contextRef="#ctx0" brushRef="#br0" timeOffset="290011.512">6403 4650 0 0 0,'0'0'477'0'0,"0"0"112"0"0,0 0 4 0 0,0 0 7 0 0,0 0 18 0 0,-5-9 450 0 0,4 7 7992 0 0,-56 24-6391 0 0,-39 14-1139 0 0,80-28-402 0 0,-4-1-693 0 0,20-7-443 0 0,0 0-46 0 0,0 0-110 0 0,0 0-220 0 0,0 0-487 0 0,0 0-1033 0 0,0 0-2802 0 0,0 0-4802 0 0</inkml:trace>
  <inkml:trace contextRef="#ctx0" brushRef="#br0" timeOffset="291895.544">6191 4672 0 0 0,'-5'0'89'0'0,"5"0"390"0"0,0 0 217 0 0,0 0 34 0 0,0 0 3 0 0,0 0-2 0 0,0 0 13 0 0,0 0 42 0 0,0 0 25 0 0,0 0 25 0 0,0 0-1 0 0,0 0-55 0 0,0 0-60 0 0,0 0-84 0 0,0 0-77 0 0,0 0-74 0 0,0 19 1364 0 0,2 20-1331 0 0,1 0 0 0 0,3 0 0 0 0,1-1 1 0 0,1 0-1 0 0,10 22-518 0 0,-7-22-224 0 0,-2-1 0 0 0,-2 1 0 0 0,-1 0 0 0 0,-1 1 0 0 0,-3 3 224 0 0,-2-42-688 0 0,0 0-398 0 0,0 0-644 0 0,0-1-2357 0 0,0-1 2503 0 0,0 2 863 0 0,0-4-3353 0 0</inkml:trace>
  <inkml:trace contextRef="#ctx0" brushRef="#br0" timeOffset="292836.07">6657 4889 0 0 0,'0'0'1146'0'0,"0"0"397"0"0,0 0 92 0 0,0 0-175 0 0,0 0-190 0 0,0 0-121 0 0,0 0-57 0 0,0 0-65 0 0,0 0-87 0 0,0 0-82 0 0,32-3-86 0 0,105-13-21 0 0,467-72 3515 0 0,-142 30-3450 0 0,-96 28-614 0 0,-365 30-202 0 0,5-1 3 0 0,-1 1 1 0 0,0 0-1 0 0,0 0 1 0 0,0 0 0 0 0,1 1-1 0 0,-1 0 1 0 0,0 0-1 0 0,0 0 1 0 0,0 0-1 0 0,0 1 1 0 0,0 0-1 0 0,0 0 1 0 0,-1 0 0 0 0,1 1-1 0 0,2 2-3 0 0,-5-2 12 0 0,-1 0 1 0 0,-1 1-1 0 0,1-1 0 0 0,0 1 1 0 0,-1-1-1 0 0,0 1 0 0 0,1-1 0 0 0,-2 1 1 0 0,1-1-1 0 0,0 1 0 0 0,-1-1 1 0 0,1 1-1 0 0,-1-1 0 0 0,0 0 1 0 0,0 1-1 0 0,0-1 0 0 0,-1 0 0 0 0,0 1-12 0 0,-102 120 290 0 0,103-123-290 0 0,0 0-1 0 0,-1 0 1 0 0,1 0 0 0 0,0 1-1 0 0,0-1 1 0 0,1 0 0 0 0,-1 0-1 0 0,0 0 1 0 0,0 1 0 0 0,1-1-1 0 0,-1 1 1 0 0,0-1 0 0 0,1 0-1 0 0,0 1 1 0 0,-1-1 0 0 0,1 1-1 0 0,0-1 1 0 0,0 1 0 0 0,-1-1 0 0 0,1 1-1 0 0,0-1 1 0 0,1 1 0 0 0,-1-1-1 0 0,0 1 1 0 0,0-1 0 0 0,1 1-1 0 0,-1-1 1 0 0,0 1 0 0 0,1-1-1 0 0,0 0 1 0 0,-1 1 0 0 0,1-1-1 0 0,0 0 1 0 0,0 1 0 0 0,0-1 0 0 0,0 0-1 0 0,0 0 1 0 0,0 0 0 0 0,0 0-1 0 0,0 0 1 0 0,0 0 0 0 0,0 0-1 0 0,0 0 1 0 0,1 0 0 0 0,-1-1-1 0 0,0 1 1 0 0,1 0 0 0 0,-1-1-1 0 0,1 1 1 0 0,-1-1 0 0 0,1 0-1 0 0,-1 1 1 0 0,2-1 0 0 0,83 9 202 0 0,-84-9-194 0 0,109-5 670 0 0,1-5 0 0 0,77-19-678 0 0,23 3-458 0 0,-166 23-3210 0 0,-2 2-3448 0 0,-30 1-2682 0 0</inkml:trace>
  <inkml:trace contextRef="#ctx0" brushRef="#br0" timeOffset="293925.99">9724 4863 0 0 0,'0'0'457'0'0,"0"0"660"0"0,0 0 100 0 0,0 0 40 0 0,0 0 139 0 0,0 0 61 0 0,0 0-62 0 0,0 0-154 0 0,0 0-216 0 0,0 0-173 0 0,0 0-191 0 0,0 0-149 0 0,0 0-98 0 0,-17-1-56 0 0,-53-2-26 0 0,67 2-280 0 0,-1 1 1 0 0,0 1 0 0 0,1-1-1 0 0,-1 0 1 0 0,1 1-1 0 0,-1 0 1 0 0,1 0-1 0 0,-1 0 1 0 0,1 0-1 0 0,-1 1 1 0 0,1-1-1 0 0,0 1 1 0 0,0 0-1 0 0,0 0 1 0 0,0 0-1 0 0,0 0 1 0 0,0 0 0 0 0,0 1-1 0 0,1-1 1 0 0,-1 1-1 0 0,0 1-52 0 0,-6 6 127 0 0,1-4-86 0 0,1 0 1 0 0,1 1 0 0 0,-1 0-1 0 0,1 0 1 0 0,1 0 0 0 0,-1 1 0 0 0,1 0-1 0 0,1 0 1 0 0,-1 0 0 0 0,1 0 0 0 0,1 1-1 0 0,-1 0 1 0 0,2 0 0 0 0,-1 0 0 0 0,1 0-1 0 0,0 0 1 0 0,1 0 0 0 0,0 1 0 0 0,1-1-1 0 0,0 8-41 0 0,3-13 70 0 0,-1-1 0 0 0,1 1 0 0 0,0-1 0 0 0,0 0 0 0 0,0 0 0 0 0,0 0 0 0 0,1 0 0 0 0,-1 0-1 0 0,1-1 1 0 0,-1 1 0 0 0,1-1 0 0 0,0 0 0 0 0,0 0 0 0 0,0-1 0 0 0,0 1 0 0 0,1-1 0 0 0,-1 0 0 0 0,0 0-1 0 0,1 0 1 0 0,-1-1 0 0 0,0 1 0 0 0,1-1 0 0 0,-1 0 0 0 0,0-1 0 0 0,1 1 0 0 0,-1-1 0 0 0,4 0-70 0 0,-6 1 54 0 0,15-3 310 0 0,1 0-1 0 0,-1-1 1 0 0,0-1 0 0 0,0-1-1 0 0,0 0 1 0 0,-1-1 0 0 0,0-1 0 0 0,14-9-364 0 0,-30 17 0 0 0,26-16 281 0 0,0 0-1 0 0,-1-2 1 0 0,-1-1 0 0 0,-1-1-1 0 0,-1-1 1 0 0,0 0 0 0 0,-2-2-1 0 0,-1-1 1 0 0,13-20-281 0 0,-21 30 30 0 0,-1-2 0 0 0,-1 1-1 0 0,0-1 1 0 0,-1 0 0 0 0,-1-1 0 0 0,-1 0 0 0 0,0 0 0 0 0,-1-1 0 0 0,-1 0-1 0 0,0 1 1 0 0,-2-1 0 0 0,0 0 0 0 0,0-17-30 0 0,-3 30-57 0 0,-1 1 1 0 0,1 0-1 0 0,-1 0 1 0 0,0 0-1 0 0,0 0 0 0 0,0 0 1 0 0,0 0-1 0 0,-1 0 1 0 0,1 1-1 0 0,-1-1 0 0 0,0 1 1 0 0,0 0-1 0 0,0-1 1 0 0,-1 2-1 0 0,1-1 0 0 0,-1 0 1 0 0,0 1-1 0 0,1-1 1 0 0,-1 1-1 0 0,0 0 0 0 0,0 0 1 0 0,-1 1-1 0 0,1-1 1 0 0,0 1-1 0 0,0 0 0 0 0,-1 0 1 0 0,1 1-1 0 0,-1-1 1 0 0,1 1-1 0 0,-1 0 0 0 0,1 0 1 0 0,0 0-1 0 0,-1 1 1 0 0,1-1-1 0 0,-1 1 0 0 0,1 0 1 0 0,0 1-1 0 0,-1-1 1 0 0,1 1-1 0 0,0 0 0 0 0,0 0 1 0 0,0 0-1 0 0,-3 2 57 0 0,-8 7-91 0 0,0 1-1 0 0,0 1 0 0 0,1 0 1 0 0,1 1-1 0 0,0 0 0 0 0,1 1 1 0 0,1 0-1 0 0,0 1 0 0 0,1 0 1 0 0,1 1-1 0 0,-7 17 92 0 0,10-21-31 0 0,1 1 0 0 0,1-1 1 0 0,0 1-1 0 0,0 1 0 0 0,2-1 0 0 0,0 0 0 0 0,0 0 1 0 0,1 1-1 0 0,1-1 0 0 0,1 1 0 0 0,0 3 31 0 0,0-12-1 0 0,1-1-1 0 0,0 1 1 0 0,0-1-1 0 0,1 1 1 0 0,-1-1-1 0 0,1 0 1 0 0,0 0-1 0 0,0 0 1 0 0,1-1-1 0 0,0 1 1 0 0,0-1-1 0 0,0 1 1 0 0,0-1-1 0 0,0-1 1 0 0,1 1 0 0 0,0 0-1 0 0,0-1 1 0 0,0 0-1 0 0,0 0 1 0 0,0-1-1 0 0,2 1 2 0 0,120 33 153 0 0,-101-32-125 0 0,1-2 0 0 0,-1-1 1 0 0,0-1-1 0 0,1-1 1 0 0,-1-1-1 0 0,16-4-28 0 0,-14-1-402 0 0,36-10-868 0 0,-24 1-8036 0 0,-30 12 252 0 0</inkml:trace>
  <inkml:trace contextRef="#ctx0" brushRef="#br0" timeOffset="294343.112">10712 4724 1272 0 0,'0'0'2418'0'0,"0"0"-117"0"0,0 0 7 0 0,0 0 58 0 0,0 0-82 0 0,0 0-206 0 0,0 0-391 0 0,0 0-404 0 0,0 0-283 0 0,0 0-287 0 0,0 0-193 0 0,0 0-108 0 0,0 0-92 0 0,-6 5-32 0 0,-73 93 673 0 0,-51 85-1189 0 0,75-134-3466 0 0,34-38-1472 0 0,0 0-4499 0 0,13-8 6207 0 0</inkml:trace>
  <inkml:trace contextRef="#ctx0" brushRef="#br0" timeOffset="294649.475">10399 4760 1864 0 0,'0'0'2790'0'0,"0"0"-1197"0"0,0 0-522 0 0,0 0 115 0 0,0 0 352 0 0,0 0 213 0 0,0 0-84 0 0,0 0-282 0 0,0 0-281 0 0,0 0-235 0 0,0 0-194 0 0,0 0-145 0 0,0 0-121 0 0,17 33-88 0 0,54 101-91 0 0,-69-128-207 0 0,1-1 1 0 0,0 1-1 0 0,0-1 1 0 0,0 1 0 0 0,0-1-1 0 0,1 0 1 0 0,0 0-1 0 0,0 0 1 0 0,1-1-1 0 0,-1 1 1 0 0,1-1-1 0 0,0 0 1 0 0,0-1 0 0 0,2 2-24 0 0,11 6 55 0 0,-5-1-137 0 0,0-2 1 0 0,1 1-1 0 0,1-2 0 0 0,-1 0 1 0 0,1-1-1 0 0,0 0 0 0 0,0-1 1 0 0,1-1 81 0 0,32 2-4214 0 0,-2-14-5431 0 0,-36 7 4789 0 0</inkml:trace>
  <inkml:trace contextRef="#ctx0" brushRef="#br0" timeOffset="295107.859">11123 4757 2513 0 0,'0'0'1775'0'0,"0"0"-115"0"0,0 0 79 0 0,0 0 168 0 0,0 0-3 0 0,0 0-225 0 0,0 0-369 0 0,0 0-394 0 0,0 0-332 0 0,0 0-238 0 0,0 0-145 0 0,0 0-86 0 0,-31 31-58 0 0,-91 98-22 0 0,85-72-59 0 0,37-50 1 0 0,0-3 15 0 0,0-1-1 0 0,0 1 1 0 0,0-1-1 0 0,0 1 1 0 0,0 0-1 0 0,1-1 1 0 0,0 1-1 0 0,0-1 1 0 0,0 0-1 0 0,0 1 1 0 0,0-1-1 0 0,1 0 0 0 0,-1 0 1 0 0,1 1-1 0 0,0-1 1 0 0,0 0-1 0 0,0-1 1 0 0,0 1-1 0 0,0 0 1 0 0,1-1-1 0 0,0 1 1 0 0,-1-1-1 0 0,1 0 1 0 0,0 0-1 0 0,0 0 1 0 0,0 0-1 0 0,0 0 1 0 0,0-1-1 0 0,1 1 1 0 0,-1-1-1 0 0,0 0 1 0 0,1 0-1 0 0,-1 0 1 0 0,1 0-1 0 0,-1-1 0 0 0,4 1 10 0 0,7-1 222 0 0,0 0 1 0 0,0 0 0 0 0,0-1 0 0 0,0-1 0 0 0,0-1 0 0 0,0 1 0 0 0,-1-2 0 0 0,1 0 0 0 0,-1-1 0 0 0,0 0 0 0 0,0-1 0 0 0,-1-1 0 0 0,0 0 0 0 0,0 0 0 0 0,0-1 0 0 0,6-7-224 0 0,11-9 477 0 0,-2-2 0 0 0,-1-2-1 0 0,0 0 1 0 0,-3-1 0 0 0,13-20-477 0 0,-24 35-13 0 0,0 0 0 0 0,-1 0 0 0 0,-1-1 0 0 0,0-1 0 0 0,-1 1-1 0 0,0-2 1 0 0,-2 1 0 0 0,0-1 0 0 0,0 0 0 0 0,-2-1-1 0 0,0 1 1 0 0,-1-1 0 0 0,-1 0 0 0 0,-1 0 0 0 0,0 0-1 0 0,-2 0 1 0 0,0-1 0 0 0,0 1 13 0 0,-1 14-36 0 0,-1 0 0 0 0,1 0 0 0 0,0 0 1 0 0,-1 0-1 0 0,0 0 0 0 0,0 1 0 0 0,0-1 0 0 0,-1 1 0 0 0,1-1 0 0 0,-1 1 0 0 0,1 0 0 0 0,-1 0 0 0 0,0 0 1 0 0,0 0-1 0 0,-1 0 0 0 0,1 1 0 0 0,-1 0 0 0 0,1-1 0 0 0,-1 1 0 0 0,0 1 0 0 0,1-1 0 0 0,-1 0 1 0 0,0 1-1 0 0,0 0 0 0 0,0 0 0 0 0,-1 0 0 0 0,1 0 0 0 0,0 1 0 0 0,0 0 0 0 0,0 0 0 0 0,0 0 1 0 0,-1 0-1 0 0,1 0 0 0 0,0 1 0 0 0,0 0 0 0 0,0 0 0 0 0,0 0 0 0 0,0 0 0 0 0,0 1 0 0 0,0 0 1 0 0,0-1-1 0 0,1 2 0 0 0,-1-1 0 0 0,1 0 0 0 0,-2 1 36 0 0,-12 8-68 0 0,0 1-1 0 0,1 0 1 0 0,1 1 0 0 0,0 1 0 0 0,0 0-1 0 0,1 1 1 0 0,1 0 0 0 0,1 1-1 0 0,0 1 1 0 0,1 0 0 0 0,1 1-1 0 0,1 0 1 0 0,0 0 0 0 0,-1 6 68 0 0,7-17-97 0 0,1 0 0 0 0,0 0 1 0 0,0 0-1 0 0,1 1 0 0 0,0-1 1 0 0,0 1-1 0 0,0-1 0 0 0,1 1 0 0 0,0-1 1 0 0,1 0-1 0 0,0 1 0 0 0,0-1 1 0 0,0 1-1 0 0,1-1 0 0 0,0 0 0 0 0,0 0 1 0 0,1 0-1 0 0,0 0 0 0 0,0-1 1 0 0,1 1-1 0 0,0-1 0 0 0,0 1 1 0 0,0-1-1 0 0,1-1 0 0 0,0 1 0 0 0,0-1 1 0 0,1 1-1 0 0,-1-2 0 0 0,3 3 97 0 0,104 44-5081 0 0,-33-36-4145 0 0,-64-15 6791 0 0</inkml:trace>
  <inkml:trace contextRef="#ctx0" brushRef="#br0" timeOffset="295644.538">11817 4624 7098 0 0,'0'0'1370'0'0,"0"0"-381"0"0,0 0-84 0 0,0 0 206 0 0,0 0 128 0 0,0 0-83 0 0,0 0-324 0 0,0 0-350 0 0,0 0-235 0 0,0 0-138 0 0,-19 33-68 0 0,-59 104-49 0 0,55-73-81 0 0,23-55 50 0 0,0-5 35 0 0,1 1-1 0 0,-1-1 1 0 0,1 0 0 0 0,0 0-1 0 0,0 1 1 0 0,0-1-1 0 0,1 0 1 0 0,-1 0-1 0 0,1 0 1 0 0,0-1 0 0 0,0 1-1 0 0,1 0 1 0 0,-1-1-1 0 0,1 1 1 0 0,-1-1-1 0 0,1 0 1 0 0,0 0-1 0 0,0 0 1 0 0,1 0 0 0 0,-1-1-1 0 0,1 1 1 0 0,-1-1-1 0 0,1 0 1 0 0,0 0-1 0 0,0 0 1 0 0,0 0 0 0 0,0-1-1 0 0,0 1 1 0 0,0-1-1 0 0,0 0 1 0 0,0-1-1 0 0,1 1 1 0 0,-1-1 0 0 0,0 1-1 0 0,0-1 1 0 0,1-1-1 0 0,1 1 5 0 0,3 0 149 0 0,-1-1-1 0 0,1 0 0 0 0,-1 0 1 0 0,0-1-1 0 0,0 0 0 0 0,0 0 1 0 0,0-1-1 0 0,0 0 0 0 0,0-1 1 0 0,-1 0-1 0 0,1 0 0 0 0,-1 0 1 0 0,0-1-1 0 0,0 0 0 0 0,-1 0 1 0 0,1-1-1 0 0,-1 0 0 0 0,2-3-148 0 0,141-178 2794 0 0,-101 117-1722 0 0,-48 70-1061 0 0,0 0-54 0 0,0 19-237 0 0,-8 168-149 0 0,3-113-915 0 0,2-1-1 0 0,4 1 0 0 0,6 33 1345 0 0,6-16-1864 0 0,9 83-1182 0 0,-20-57 3816 0 0,-2-114-614 0 0,0-1-1 0 0,-1 1 1 0 0,1-1-1 0 0,-1 0 1 0 0,1 1-1 0 0,-1-1 1 0 0,0 1-1 0 0,0-1 1 0 0,0 0-1 0 0,0 0 1 0 0,-1 1-1 0 0,1-1 1 0 0,0 0-1 0 0,-1 0 0 0 0,0 0 1 0 0,1-1-1 0 0,-1 1 1 0 0,0 0-1 0 0,0-1 1 0 0,0 1-1 0 0,0-1 1 0 0,0 1-1 0 0,0-1 1 0 0,-1 0-1 0 0,1 0 1 0 0,0 0-1 0 0,-1 0 1 0 0,1 0-1 0 0,0-1 1 0 0,-1 1-1 0 0,1-1 1 0 0,-1 0-1 0 0,1 1 1 0 0,-1-1-1 0 0,1 0 1 0 0,-1 0-1 0 0,0-1 1 0 0,1 1-1 0 0,0-1 1 0 0,-3 0-156 0 0,-4 0 245 0 0,1 0 1 0 0,-1-1-1 0 0,1 0 0 0 0,-1-1 1 0 0,1 0-1 0 0,0 0 1 0 0,0-1-1 0 0,0 0 1 0 0,1-1-1 0 0,-1 1 0 0 0,-4-5-245 0 0,3-1 74 0 0,1 1 0 0 0,0-1 0 0 0,1 0 0 0 0,0-1 0 0 0,1 0 0 0 0,0 0 0 0 0,1-1 0 0 0,0 1 0 0 0,0-1 0 0 0,2 0 0 0 0,-1 0 0 0 0,1 0 0 0 0,1-1 0 0 0,0 1 0 0 0,1-1 0 0 0,1 1 0 0 0,0-1 0 0 0,0 0 0 0 0,1 1 0 0 0,1-1 0 0 0,0 1 0 0 0,1 0 0 0 0,0-1 0 0 0,0 1 0 0 0,5-9-74 0 0,1 5-232 0 0,0 1 0 0 0,1-1 0 0 0,1 2 0 0 0,0-1 0 0 0,1 2 1 0 0,0-1-1 0 0,1 2 0 0 0,1 0 0 0 0,0 0 0 0 0,12-7 232 0 0,53-32-10889 0 0,-65 43 428 0 0</inkml:trace>
  <inkml:trace contextRef="#ctx0" brushRef="#br0" timeOffset="307547.759">6734 4915 0 0 0,'-1'-1'0'0'0,"0"-1"0"0"0,0 1 0 0 0,0-1 0 0 0,0 1 0 0 0,0 0 0 0 0,0 0 0 0 0,0 0 0 0 0,-1 0 0 0 0,1 0 0 0 0,0 0 0 0 0,-1 0 0 0 0,1 0 0 0 0,-1 0 0 0 0,1 0 0 0 0,-1 1 0 0 0,1-1 0 0 0,-1 1 0 0 0,1-1 0 0 0,-1 1 0 0 0,0 0 0 0 0,1-1 0 0 0,-1 1 0 0 0,0 0 0 0 0,1 0 0 0 0,-1 0 0 0 0,0 0 0 0 0,1 1 0 0 0,-1-1 0 0 0,0 1 0 0 0,-5-1 0 0 0,-44 30 0 0 0,51-26 10558 0 0,18-1-7249 0 0,-15-2-2948 0 0,1 0 1 0 0,-1 0-1 0 0,1-1 1 0 0,-1 1-1 0 0,1-1 0 0 0,-1 0 1 0 0,0 0-1 0 0,1 0 0 0 0,-1 0 1 0 0,1 0-1 0 0,-1-1 1 0 0,1 0-1 0 0,-1 0 0 0 0,1 0 1 0 0,-1 0-1 0 0,0 0 1 0 0,0-1-1 0 0,1 0-361 0 0,83-64 2112 0 0,-80 59-1806 0 0,124-150 1208 0 0,-111 131-1503 0 0,-20 52-582 0 0,12 209 536 0 0,-8-219 43 0 0,0 0 0 0 0,1 0-1 0 0,1-1 1 0 0,0 0 0 0 0,1 0 0 0 0,0-1-1 0 0,2 0 1 0 0,-1 0 0 0 0,2 0 0 0 0,0-2-1 0 0,10 11-7 0 0,2 6 43 0 0,-22-28-8 0 0,0-1 9 0 0,0 0 5 0 0,0 0 31 0 0,0 0 19 0 0,0 0 49 0 0,0 0 36 0 0,0 0 8 0 0,0 0 24 0 0,0 0-5 0 0,-21-1 282 0 0,-21-13-398 0 0,0-2 0 0 0,1-1 0 0 0,0-3 0 0 0,-24-16-95 0 0,-24-22-404 0 0,55 47-1335 0 0,22 4-5221 0 0,11 7 153 0 0,1 0-3251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612 45 504 0 0,'0'0'1599'0'0,"0"0"-13"0"0,0 0 127 0 0,0 0 235 0 0,0 0 217 0 0,0 0-2 0 0,0 0-263 0 0,0 0-340 0 0,0 0-325 0 0,0 0-243 0 0,0 0-176 0 0,1-8-101 0 0,3-21-76 0 0,-3 22-74 0 0,-1 7-59 0 0,0 0-81 0 0,0 0-82 0 0,0 0-87 0 0,0 0-87 0 0,0 0-73 0 0,1 165 456 0 0,-10 75 34 0 0,-3 10-366 0 0,2-96-259 0 0,10-88-2356 0 0,0-65 1424 0 0,0-1-185 0 0,0-19-5341 0 0,2-9-2252 0 0,0 20 5303 0 0</inkml:trace>
  <inkml:trace contextRef="#ctx0" brushRef="#br0" timeOffset="1">1 137 0 0 0,'0'0'599'0'0,"0"0"114"0"0,0 0 315 0 0,0 0 417 0 0,0 0 306 0 0,0 0 51 0 0,0 0-157 0 0,0 0-188 0 0,0 0-122 0 0,36-3-79 0 0,115-10-61 0 0,383-41 6145 0 0,-220 24-7677 0 0,-314 30 226 0 0,1 0 0 0 0,-1 0 1 0 0,1 0-1 0 0,-1 1 1 0 0,1-1-1 0 0,-1 0 0 0 0,0 0 1 0 0,1 0-1 0 0,-1 0 1 0 0,1 0-1 0 0,-1 1 1 0 0,1-1-1 0 0,-1 0 0 0 0,0 0 1 0 0,1 0-1 0 0,-1 1 1 0 0,1-1-1 0 0,-1 0 0 0 0,0 1 1 0 0,1-1-1 0 0,-1 0 1 0 0,0 1-1 0 0,0-1 1 0 0,1 1-1 0 0,-1-1 0 0 0,0 0 1 0 0,0 1-1 0 0,1-1 1 0 0,-1 1-1 0 0,0-1 0 0 0,0 1 1 0 0,0-1-1 0 0,0 1 1 0 0,0-1-1 0 0,0 1 0 0 0,0-1 1 0 0,0 0-1 0 0,0 1 1 0 0,0-1-1 0 0,0 1 1 0 0,0-1-1 0 0,0 1 0 0 0,0-1 1 0 0,0 1-1 0 0,0-1 1 0 0,-1 1-1 0 0,1-1 0 0 0,0 0 1 0 0,0 1-1 0 0,-1-1 1 0 0,1 1-1 0 0,0-1 1 0 0,0 0-1 0 0,-1 1 0 0 0,1-1 1 0 0,0 0-1 0 0,-1 1 1 0 0,1-1 110 0 0,-19 24-10470 0 0,12-20 6125 0 0</inkml:trace>
  <inkml:trace contextRef="#ctx0" brushRef="#br0" timeOffset="2">67 932 1104 0 0,'0'0'1567'0'0,"0"0"254"0"0,0 0 478 0 0,0 0 279 0 0,0 0-23 0 0,0 0-345 0 0,31 2-494 0 0,101 5-369 0 0,35-23 1264 0 0,-92 4-2962 0 0,142-16 3271 0 0,-145 22-7235 0 0,1 4-5908 0 0,-69 2 2384 0 0</inkml:trace>
  <inkml:trace contextRef="#ctx0" brushRef="#br0" timeOffset="3">1367 645 3673 0 0,'0'0'1603'0'0,"0"0"-254"0"0,0 0 69 0 0,0 0 230 0 0,0 0 191 0 0,0 0-94 0 0,0 0-362 0 0,0 0-347 0 0,0 0-261 0 0,0 0-144 0 0,0 0-65 0 0,0 0-51 0 0,0 0-49 0 0,-25 5-78 0 0,-78 21-96 0 0,49 8-2 0 0,46-25-240 0 0,1-1-62 0 0,0 0 1 0 0,1 0 0 0 0,0 1-1 0 0,0 0 1 0 0,1 0 0 0 0,0 1-1 0 0,0-1 1 0 0,1 1 0 0 0,1 0-1 0 0,0 0 1 0 0,0 0-1 0 0,1 0 1 0 0,0 1 0 0 0,0-1-1 0 0,2 1 1 0 0,-1-1 0 0 0,1 1-1 0 0,1-1 1 0 0,-1 1 11 0 0,1-8-114 0 0,0 0 0 0 0,0 0 1 0 0,0 0-1 0 0,0 0 0 0 0,0 0 1 0 0,0 0-1 0 0,1 0 0 0 0,-1 0 1 0 0,1-1-1 0 0,0 1 0 0 0,0-1 1 0 0,0 1-1 0 0,0-1 0 0 0,1 0 1 0 0,-1 0-1 0 0,0 0 0 0 0,1 0 1 0 0,-1 0-1 0 0,1 0 0 0 0,0-1 0 0 0,0 1 1 0 0,0-1-1 0 0,0 0 0 0 0,0 0 1 0 0,0 0-1 0 0,0 0 0 0 0,0 0 1 0 0,1-1 113 0 0,28 6-4268 0 0,-3-5-3536 0 0,-21-1 3608 0 0</inkml:trace>
  <inkml:trace contextRef="#ctx0" brushRef="#br0" timeOffset="4">1416 1002 5065 0 0,'0'0'2129'0'0,"0"0"-481"0"0,0 0 67 0 0,0 0 321 0 0,0 0 107 0 0,0 0-275 0 0,0 0-508 0 0,0 0-424 0 0,0 0-249 0 0,0 0-120 0 0,0 0-71 0 0,0 0-64 0 0,18-23-67 0 0,52-74-79 0 0,-39 52-4 0 0,-27 37-260 0 0,0-1-1 0 0,1 1 1 0 0,1 0 0 0 0,-1 1 0 0 0,1-1 0 0 0,0 1 0 0 0,1 0 0 0 0,0 0-1 0 0,0 1 1 0 0,1 0 0 0 0,-1 0 0 0 0,1 1 0 0 0,0 0 0 0 0,1 0-1 0 0,-1 1 1 0 0,1 0 0 0 0,2 0-22 0 0,-9 5-28 0 0,0 0-1 0 0,0 1 1 0 0,0-1 0 0 0,-1 1 0 0 0,1-1-1 0 0,0 1 1 0 0,-1 0 0 0 0,0-1-1 0 0,1 1 1 0 0,-1 0 0 0 0,0 0-1 0 0,0 0 1 0 0,0 0 0 0 0,0 0-1 0 0,0 0 1 0 0,0 0 0 0 0,-1 1-1 0 0,1-1 1 0 0,-1 0 0 0 0,1 0-1 0 0,-1 1 1 0 0,0-1 0 0 0,0 0-1 0 0,0 0 1 0 0,0 1 0 0 0,-1-1 0 0 0,1 0-1 0 0,0 0 1 0 0,-1 1 0 0 0,0-1-1 0 0,1 0 1 0 0,-1 0 0 0 0,0 0-1 0 0,0 0 1 0 0,0 0 28 0 0,0 4-6 0 0,-1 4 8 0 0,1-9 1 0 0,1 0-1 0 0,-1 1 0 0 0,0-1 0 0 0,1 0 0 0 0,-1 0 0 0 0,1 1 0 0 0,0-1 1 0 0,-1 0-1 0 0,1 1 0 0 0,0-1 0 0 0,0 0 0 0 0,0 1 0 0 0,0-1 0 0 0,0 1 0 0 0,0-1 1 0 0,0 0-1 0 0,0 1 0 0 0,0-1 0 0 0,1 0 0 0 0,-1 1 0 0 0,1-1 0 0 0,-1 0 1 0 0,1 0-1 0 0,-1 1 0 0 0,1-1 0 0 0,0 0 0 0 0,-1 0 0 0 0,1 0 0 0 0,0 0 1 0 0,0 0-1 0 0,0 0 0 0 0,0 0 0 0 0,0 0 0 0 0,0 0 0 0 0,0 0 0 0 0,0 0 0 0 0,0-1 1 0 0,1 1-1 0 0,-1 0 0 0 0,0-1 0 0 0,0 1 0 0 0,1-1 0 0 0,-1 0-2 0 0,101-34 501 0 0,-42 6-386 0 0,17 17-53 0 0,-75 13-65 0 0,0 0 0 0 0,-1 1 0 0 0,1-1 1 0 0,-1 1-1 0 0,0-1 0 0 0,0 1 0 0 0,0 0 1 0 0,0-1-1 0 0,0 1 0 0 0,-1 0 0 0 0,1 0 0 0 0,-1-1 1 0 0,0 1-1 0 0,1 0 0 0 0,-1 0 0 0 0,-1 0 1 0 0,1 0-1 0 0,0-1 0 0 0,-1 1 0 0 0,0 2 3 0 0,1 3 21 0 0,-4 30 28 0 0,0 4-708 0 0,8-16-3408 0 0,-2-21-429 0 0,2-2-3088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48 0 0,'0'0'1524'0'0,"0"0"-53"0"0,0 0 0 0 0,0 0 167 0 0,0 0 178 0 0,0 0-54 0 0,0 0-304 0 0,0 0-403 0 0,0 0-377 0 0,0 0-284 0 0,0 0-142 0 0,0 0 9 0 0,0 0 102 0 0,5 1 157 0 0,135 18 5156 0 0,7-28-3801 0 0,14-12-1344 0 0,-73 16 220 0 0,-51 5-8462 0 0,-18 0-1745 0 0,-19 0 3079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2184 0 0,'0'0'2017'0'0,"0"0"-905"0"0,0 0-308 0 0,0 0 329 0 0,0 0 514 0 0,0 0 326 0 0,0 0-64 0 0,0 0-269 0 0,0 0-316 0 0,0 0-257 0 0,0 0-161 0 0,0 0-106 0 0,0 0-92 0 0,35 3-80 0 0,110 6-97 0 0,-18-17 399 0 0,18-5-1019 0 0,-114 12-4014 0 0,0 0-4077 0 0,-26 1-761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41 704 0 0,'0'0'1298'0'0,"0"0"-393"0"0,0 0-250 0 0,0 0 73 0 0,0 0 248 0 0,0 0 182 0 0,-28 35-6 0 0,-88 109-186 0 0,42-52 123 0 0,35-46-714 0 0,26-33-105 0 0,1 1-1 0 0,0 1 1 0 0,1 0-1 0 0,1 0 1 0 0,0 1-1 0 0,1 0 1 0 0,1 1 0 0 0,0 0-270 0 0,8-17 42 0 0,1 0 0 0 0,-1 0 0 0 0,0 0 0 0 0,0 0 0 0 0,1 0 0 0 0,-1 0 0 0 0,0 0 0 0 0,1-1 0 0 0,-1 1 0 0 0,0 0 0 0 0,0 0 0 0 0,1 0 0 0 0,-1 0 0 0 0,0 0 0 0 0,1 0 0 0 0,-1 1 0 0 0,0-1 0 0 0,1 0 0 0 0,-1 0 0 0 0,0 0 0 0 0,0 0 1 0 0,1 0-1 0 0,-1 0 0 0 0,0 0 0 0 0,1 1 0 0 0,-1-1 0 0 0,0 0 0 0 0,0 0 0 0 0,0 0 0 0 0,1 1 0 0 0,-1-1 0 0 0,0 0 0 0 0,0 0 0 0 0,0 0 0 0 0,1 1 0 0 0,-1-1 0 0 0,0 0 0 0 0,0 1 0 0 0,0-1 0 0 0,0 0 0 0 0,0 0 0 0 0,0 1 0 0 0,1-1 0 0 0,-1 0 1 0 0,0 1-1 0 0,0-1 0 0 0,0 0 0 0 0,0 0 0 0 0,0 1 0 0 0,0-1 0 0 0,0 0 0 0 0,0 1 0 0 0,0-1 0 0 0,-1 0 0 0 0,1 1 0 0 0,0-1 0 0 0,0 0 0 0 0,0 0 0 0 0,0 1-42 0 0,22-18 1344 0 0,83-84 20 0 0,-5-4-1 0 0,23-38-1363 0 0,-80 93 107 0 0,54-39-112 0 0,-96 89-18 0 0,1 0 1 0 0,-1 0-1 0 0,1 0 1 0 0,-1 1-1 0 0,0-1 1 0 0,1 0-1 0 0,-1 1 1 0 0,1-1-1 0 0,-1 1 1 0 0,1 0-1 0 0,-1 0 1 0 0,0-1-1 0 0,0 1 1 0 0,1 0-1 0 0,-1 0 1 0 0,0 0-1 0 0,0 0 0 0 0,0 0 1 0 0,0 0-1 0 0,0 1 1 0 0,0-1-1 0 0,0 0 1 0 0,-1 0-1 0 0,1 1 1 0 0,0-1-1 0 0,-1 1 1 0 0,1-1-1 0 0,-1 0 1 0 0,1 1-1 0 0,-1-1 1 0 0,0 1-1 0 0,1-1 1 0 0,-1 1-1 0 0,0-1 0 0 0,0 1 1 0 0,0-1-1 0 0,0 1 1 0 0,-1-1-1 0 0,1 1 1 0 0,0-1-1 0 0,-1 1 1 0 0,1-1-1 0 0,0 1 1 0 0,-1 0 22 0 0,2 8 0 0 0,5 33 14 0 0,-4-23-6 0 0,1 0-1 0 0,1-1 1 0 0,1 1-1 0 0,0-1 1 0 0,1 0-1 0 0,1 0 1 0 0,5 7-8 0 0,70 104-22 0 0,-49-80 81 0 0,-62-49 2954 0 0,-190-83-2545 0 0,114 29-538 0 0,21 8-1785 0 0,25 22-3687 0 0,48 19 43 0 0,3 1-2945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32 662 0 0 0,'0'0'749'0'0,"0"0"841"0"0,0 0 263 0 0,0 0-94 0 0,0 0-232 0 0,0 0-251 0 0,0 0-203 0 0,6-15-158 0 0,39-118 2223 0 0,-32 93-2753 0 0,3 0-1 0 0,1 1 1 0 0,2 1 0 0 0,1 1-1 0 0,3 0 1 0 0,0 2-1 0 0,3 1 1 0 0,17-18-385 0 0,-43 51-3 0 0,2-1-34 0 0,-1-1 0 0 0,1 0-1 0 0,0 1 1 0 0,1-1 0 0 0,-1 1 0 0 0,0 0 0 0 0,1 0 0 0 0,-1 0 0 0 0,1 0-1 0 0,0 0 1 0 0,-1 1 0 0 0,1-1 0 0 0,0 1 0 0 0,0-1 0 0 0,0 1-1 0 0,0 0 1 0 0,0 0 0 0 0,1 1 0 0 0,-1-1 0 0 0,0 1 0 0 0,0-1 0 0 0,0 1-1 0 0,3 0 38 0 0,5 48-770 0 0,4 131 947 0 0,-14-177-158 0 0,-1-1-1 0 0,0 1 1 0 0,1-1-1 0 0,-1 1 1 0 0,1-1-1 0 0,-1 0 1 0 0,1 1-1 0 0,-1-1 1 0 0,1 0-1 0 0,0 0 1 0 0,0 1-1 0 0,0-1 1 0 0,0 0-1 0 0,0 0 1 0 0,0 0-1 0 0,0 0 1 0 0,0 0 0 0 0,0 0-1 0 0,0 0 1 0 0,0-1-1 0 0,1 1 1 0 0,-1 0-1 0 0,0-1 1 0 0,1 1-1 0 0,-1-1 1 0 0,0 1-1 0 0,1-1 1 0 0,-1 1-1 0 0,1-1 1 0 0,-1 0-1 0 0,1 0 1 0 0,-1 0-1 0 0,0 0 1 0 0,1 0 0 0 0,-1 0-1 0 0,1 0 1 0 0,-1 0-1 0 0,1-1 1 0 0,-1 1-1 0 0,0-1 1 0 0,1 1-1 0 0,-1-1 1 0 0,1 1-1 0 0,-1-1 1 0 0,0 0-1 0 0,1 0-18 0 0,52-45 996 0 0,134-214-362 0 0,-124 190-705 0 0,-63 70 59 0 0,-1 0 0 0 0,1 0 0 0 0,0 0 0 0 0,0 0 0 0 0,-1 0 0 0 0,1 0 0 0 0,0 0 0 0 0,-1 1 0 0 0,1-1 0 0 0,-1 0 0 0 0,1 0 0 0 0,0 1 0 0 0,-1-1 0 0 0,1 0 0 0 0,0 0 0 0 0,-1 1 0 0 0,1-1 0 0 0,-1 1 0 0 0,1-1 0 0 0,-1 1 0 0 0,1-1 0 0 0,-1 1 0 0 0,0-1 0 0 0,1 1 0 0 0,-1-1 0 0 0,1 1 0 0 0,-1-1 0 0 0,0 1 0 0 0,1 0 0 0 0,-1-1 0 0 0,0 1 0 0 0,0 0 0 0 0,0-1 1 0 0,0 1-1 0 0,1 0 0 0 0,-1-1 0 0 0,0 1 0 0 0,0 0 0 0 0,0-1 0 0 0,0 1 0 0 0,0 0 0 0 0,-1-1 0 0 0,1 1 0 0 0,0 0 0 0 0,0-1 0 0 0,0 1 0 0 0,-1 0 12 0 0,2 3-22 0 0,35 183 673 0 0,-35-184-653 0 0,4 13 3 0 0,0-1 0 0 0,1 0 0 0 0,0-1 0 0 0,1 0 0 0 0,1 0 0 0 0,0 0 0 0 0,1-1 1 0 0,0 0-1 0 0,7 7-1 0 0,4-10-124 0 0,-2-2-3263 0 0,-10 0-7395 0 0,-6-4 7084 0 0</inkml:trace>
  <inkml:trace contextRef="#ctx0" brushRef="#br0" timeOffset="1">1 773 2104 0 0,'0'0'1155'0'0,"0"0"-32"0"0,0 0 123 0 0,0 0 270 0 0,35-1 246 0 0,113-1 53 0 0,125-11 3821 0 0,34 7-4089 0 0,-228 24-3089 0 0,-74-12-275 0 0,-7 10-8616 0 0,0-12 6321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09:3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260 255 0 0 0,'0'0'603'0'0,"0"0"1086"0"0,0 0 464 0 0,0 0-11 0 0,0 0-231 0 0,0 0-255 0 0,0 0-260 0 0,0 0-179 0 0,0 0-125 0 0,0 0-101 0 0,-2-24-98 0 0,-7-74-79 0 0,-12 40 1117 0 0,12 47-1544 0 0,7 6-372 0 0,-1 1-1 0 0,1 0 1 0 0,-1 0 0 0 0,-1 0 0 0 0,1 0 0 0 0,-1 0 0 0 0,1 1-1 0 0,-1-1 1 0 0,0 1 0 0 0,0 0 0 0 0,0 0 0 0 0,-1 1 0 0 0,1-1-1 0 0,-1 1 1 0 0,1 0 0 0 0,-1 0 0 0 0,0 0 0 0 0,0 1 0 0 0,0 0-1 0 0,0 0 1 0 0,0 0 0 0 0,0 0 0 0 0,0 1 0 0 0,0 0 0 0 0,0 0-1 0 0,0 0 1 0 0,0 1 0 0 0,0 0 0 0 0,0 0 0 0 0,0 0 0 0 0,0 0-1 0 0,0 1 1 0 0,0 0 0 0 0,1 0 0 0 0,-1 0 0 0 0,1 0 0 0 0,-1 1-1 0 0,1 0 1 0 0,0 0 0 0 0,0 0 0 0 0,0 0 0 0 0,0 1 0 0 0,1 0-1 0 0,-1-1 1 0 0,1 1 0 0 0,0 0 0 0 0,0 1 0 0 0,1-1 0 0 0,-1 0-1 0 0,1 1 1 0 0,0 0 0 0 0,0-1 0 0 0,1 1 0 0 0,-1 0 0 0 0,1 0-1 0 0,-1 3-13 0 0,3 8-41 0 0,1-1 0 0 0,0 1 0 0 0,2-1 0 0 0,-1 0 0 0 0,2 0 0 0 0,0 0 1 0 0,0 0-1 0 0,2-1 0 0 0,0 0 0 0 0,5 9 40 0 0,3 7 1 0 0,43 89 32 0 0,-20-48 45 0 0,-2 3 0 0 0,-3 0 0 0 0,-4 3 0 0 0,-3 0 0 0 0,-4 1 0 0 0,-3 1 0 0 0,2 33-78 0 0,-20 51 581 0 0,-2-157-549 0 0,0 1 0 0 0,0 0 0 0 0,-1-1 0 0 0,0 0 0 0 0,0 1 0 0 0,0-1 0 0 0,-1 0 0 0 0,0 0 0 0 0,0 0 0 0 0,-1 0 0 0 0,1-1 0 0 0,-1 1-1 0 0,0-1 1 0 0,-1 0 0 0 0,0 0 0 0 0,1-1 0 0 0,-1 1 0 0 0,-1-1 0 0 0,1 0 0 0 0,-1 0 0 0 0,1-1 0 0 0,-1 0 0 0 0,0 0 0 0 0,0 0 0 0 0,-1-1 0 0 0,1 1-1 0 0,-1-2 1 0 0,1 1 0 0 0,-1-1 0 0 0,1 0 0 0 0,-1 0 0 0 0,0-1 0 0 0,1 1 0 0 0,-8-2-32 0 0,10 0-142 0 0,-1-1 0 0 0,1 1 0 0 0,-1-1 0 0 0,1 0 0 0 0,0 0 1 0 0,0 0-1 0 0,0-1 0 0 0,0 0 0 0 0,0 1 0 0 0,0-1 0 0 0,1-1 0 0 0,-1 1 0 0 0,1 0 0 0 0,0-1 0 0 0,0 0 1 0 0,0 0-1 0 0,0 0 0 0 0,-1-4 142 0 0,-11-21-4068 0 0,5 2-3714 0 0,6 12 632 0 0</inkml:trace>
  <inkml:trace contextRef="#ctx0" brushRef="#br0" timeOffset="1">668 616 0 0 0,'0'0'528'0'0,"0"0"354"0"0,0 0 205 0 0,0 0-26 0 0,0 0-149 0 0,0 0-192 0 0,0 0-151 0 0,0 0-84 0 0,0 33-68 0 0,-1 107-24 0 0,0 257 4492 0 0,1-397-4577 0 0,0 0 109 0 0,0 0 136 0 0,1-2 3344 0 0,0-12-2983 0 0,-3-89 588 0 0,13-175-649 0 0,-6 247-859 0 0,1 0-1 0 0,2 0 1 0 0,1 1 0 0 0,1 1-1 0 0,2-1 1 0 0,1 2 0 0 0,1 0-1 0 0,1 0 1 0 0,2 2 0 0 0,0 0-1 0 0,2 0 1 0 0,5-2 6 0 0,-24 27-8 0 0,1-1-1 0 0,-1 1 1 0 0,1 0-1 0 0,-1 0 1 0 0,1 0-1 0 0,0 0 1 0 0,-1 0-1 0 0,1 0 1 0 0,0 0 0 0 0,0 0-1 0 0,0 0 1 0 0,0 0-1 0 0,0 0 1 0 0,0 1-1 0 0,0-1 1 0 0,0 0 0 0 0,0 1-1 0 0,0-1 1 0 0,0 1-1 0 0,0-1 1 0 0,0 1-1 0 0,1-1 1 0 0,-1 1-1 0 0,0 0 1 0 0,0 0 0 0 0,0-1-1 0 0,1 1 1 0 0,-1 0-1 0 0,0 0 1 0 0,0 0-1 0 0,1 0 1 0 0,-1 1 0 0 0,0-1-1 0 0,0 0 1 0 0,1 0-1 0 0,-1 1 1 0 0,0-1-1 0 0,0 1 1 0 0,0-1-1 0 0,0 1 1 0 0,0 0 0 0 0,0-1-1 0 0,1 1 1 0 0,-1 0-1 0 0,-1 0 1 0 0,1-1-1 0 0,0 1 1 0 0,0 0-1 0 0,0 0 1 0 0,0 0 0 0 0,-1 0-1 0 0,1 0 1 0 0,0 0-1 0 0,-1 0 1 0 0,1 1-1 0 0,-1-1 1 0 0,1 0 0 0 0,-1 0-1 0 0,0 0 1 0 0,1 1-1 0 0,-1-1 9 0 0,11 204 202 0 0,11-159-1296 0 0,-13-45-2965 0 0,3-7-3636 0 0,-7 2 549 0 0</inkml:trace>
  <inkml:trace contextRef="#ctx0" brushRef="#br0" timeOffset="2">1219 247 0 0 0,'0'0'679'0'0,"0"0"542"0"0,0 0 285 0 0,0 0 57 0 0,0 0-167 0 0,0 0-294 0 0,0 0-297 0 0,0 0-158 0 0,0 0-25 0 0,0 0 58 0 0,0 0 87 0 0,14-3 21 0 0,116-26 1890 0 0,-28 28-931 0 0,-101 2-1716 0 0,0 0 1 0 0,0 1 0 0 0,0-1-1 0 0,-1 0 1 0 0,1 1-1 0 0,0-1 1 0 0,-1 0 0 0 0,1 1-1 0 0,-1-1 1 0 0,1 0-1 0 0,-1 1 1 0 0,0-1-1 0 0,0 1 1 0 0,0-1 0 0 0,0 1-1 0 0,0-1 1 0 0,0 1-1 0 0,0-1 1 0 0,0 1 0 0 0,0-1-1 0 0,0 0 1 0 0,-1 1-1 0 0,1-1 1 0 0,-1 1 0 0 0,1-1-1 0 0,-1 0 1 0 0,0 1-1 0 0,1-1 1 0 0,-1 0 0 0 0,0 0-1 0 0,0 0 1 0 0,0 1-32 0 0,-151 144 1037 0 0,120-98-986 0 0,75-26 221 0 0,134-32 483 0 0,-126 3-2804 0 0,-27 6-3892 0 0,-15 1-908 0 0,-2 0 2361 0 0</inkml:trace>
  <inkml:trace contextRef="#ctx0" brushRef="#br0" timeOffset="3">1848 641 5617 0 0,'0'0'1850'0'0,"0"0"-851"0"0,0 0-267 0 0,0 0 168 0 0,0 0 250 0 0,0 0 106 0 0,0 0-132 0 0,0 0-262 0 0,0 0-283 0 0,0 0-229 0 0,-31 17-150 0 0,-99 56-90 0 0,72-26-2 0 0,51-36-84 0 0,0-1-19 0 0,0 1 1 0 0,0 0 0 0 0,1 1-1 0 0,1-1 1 0 0,0 1 0 0 0,1 1 0 0 0,0-1-1 0 0,1 0 1 0 0,0 1 0 0 0,1 0-1 0 0,0-1 1 0 0,1 1 0 0 0,1 0-1 0 0,0 0 1 0 0,1 4-6 0 0,0-12 89 0 0,1 0 0 0 0,0-1 1 0 0,0 1-1 0 0,0-1 0 0 0,1 0 0 0 0,-1 0 0 0 0,1 0 0 0 0,0 0 1 0 0,0 0-1 0 0,0-1 0 0 0,1 1 0 0 0,-1-1 0 0 0,1 0 0 0 0,0 0 0 0 0,0 0 1 0 0,0 0-1 0 0,0-1 0 0 0,1 0 0 0 0,-1 0 0 0 0,0 0 0 0 0,1 0 1 0 0,0 0-1 0 0,-1-1 0 0 0,1 0 0 0 0,0 0 0 0 0,0-1 0 0 0,0 1 1 0 0,-1-1-1 0 0,1 0 0 0 0,0 0 0 0 0,0-1 0 0 0,0 1 0 0 0,0-1 1 0 0,-1 0-1 0 0,1 0 0 0 0,0-1 0 0 0,-1 1 0 0 0,1-1 0 0 0,-1 0 1 0 0,1-1-1 0 0,-1 1 0 0 0,1-1-89 0 0,26-18 390 0 0,-1-2 0 0 0,-2-1 0 0 0,0-1 0 0 0,-1-1-1 0 0,-2-1 1 0 0,-1-1 0 0 0,-1-2 0 0 0,17-27-390 0 0,-20 26-97 0 0,0-1 0 0 0,-2-1 0 0 0,-1 0 0 0 0,-2-2 0 0 0,-1 0 0 0 0,-2 0 0 0 0,-1-1 0 0 0,-2 0 0 0 0,-2-1 0 0 0,-1 0 0 0 0,-2 0 0 0 0,-1-1 0 0 0,-2-13 97 0 0,-1 46-44 0 0,1 1 1 0 0,-1 0 0 0 0,1-1 0 0 0,-1 1 0 0 0,-1 0 0 0 0,1-1 0 0 0,-1 1-1 0 0,1 0 1 0 0,-1-1 0 0 0,0 1 0 0 0,-1 0 0 0 0,1 0 0 0 0,-1 0 0 0 0,0 0-1 0 0,0 0 1 0 0,0 0 0 0 0,0 1 0 0 0,-1-1 0 0 0,1 1 0 0 0,-1-1 0 0 0,0 1-1 0 0,0 0 1 0 0,-1 0 0 0 0,1 0 0 0 0,0 0 0 0 0,-1 1 0 0 0,0 0 0 0 0,1-1 0 0 0,-1 1-1 0 0,0 1 1 0 0,0-1 0 0 0,0 0 0 0 0,-1 1 0 0 0,1 0 0 0 0,0 0 0 0 0,0 0-1 0 0,-1 1 1 0 0,1-1 0 0 0,0 1 0 0 0,-1 0 0 0 0,1 0 0 0 0,0 1 0 0 0,-5 0 43 0 0,-1 5-18 0 0,-1 0 0 0 0,1 1 1 0 0,0 0-1 0 0,0 0 0 0 0,1 1 1 0 0,0 1-1 0 0,0 0 0 0 0,1 0 1 0 0,1 0-1 0 0,-1 1 0 0 0,1 0 1 0 0,1 1-1 0 0,-3 5 18 0 0,-2 5 45 0 0,0 0-1 0 0,1 1 0 0 0,2 0 1 0 0,0 0-1 0 0,1 1 1 0 0,2 0-1 0 0,0 1 1 0 0,1-1-1 0 0,2 1 0 0 0,0-1 1 0 0,1 1-1 0 0,2 0 1 0 0,1 12-45 0 0,2-18 46 0 0,1 1 1 0 0,0-1-1 0 0,1 0 1 0 0,1 0-1 0 0,0-1 1 0 0,2 0-1 0 0,0 0 1 0 0,1-1-1 0 0,0 0 0 0 0,2 0 1 0 0,-1-2-1 0 0,2 1 1 0 0,0-2-1 0 0,1 1 1 0 0,0-2-1 0 0,1 0 1 0 0,0-1-1 0 0,1 0 1 0 0,0-1-1 0 0,1-1 1 0 0,8 3-47 0 0,-25-12-5 0 0,61 19-530 0 0,-25-38-5821 0 0,-16-9-2554 0 0,-12 19 3698 0 0</inkml:trace>
  <inkml:trace contextRef="#ctx0" brushRef="#br0" timeOffset="4">2684 505 11090 0 0,'0'0'1207'0'0,"0"0"-181"0"0,0 0 177 0 0,0 0 229 0 0,0 0 51 0 0,0 0-193 0 0,-26 35-354 0 0,-83 112-329 0 0,-28 39 204 0 0,130-178-839 0 0,-8 10-64 0 0,0 0 0 0 0,1 0 0 0 0,1 1 0 0 0,1 1 0 0 0,1 0 0 0 0,1 1-1 0 0,0 0 1 0 0,2 0 0 0 0,0 1 92 0 0,6-14-819 0 0,2-5-6880 0 0,1-9-810 0 0,-1-2 6252 0 0,0 4 1313 0 0</inkml:trace>
  <inkml:trace contextRef="#ctx0" brushRef="#br0" timeOffset="5">2266 509 7818 0 0,'0'0'1801'0'0,"0"0"-579"0"0,0 0-292 0 0,0 0 24 0 0,0 0 167 0 0,0 0 76 0 0,0 0-150 0 0,0 0-229 0 0,0 0-192 0 0,0 0-129 0 0,0 0-83 0 0,0 0-39 0 0,21 34-20 0 0,65 108-58 0 0,-2-33 264 0 0,-57-81-460 0 0,117 115-107 0 0,-141-140-319 0 0,33 27-1129 0 0,-23-21-2210 0 0,1-2-3971 0 0,-9-4 585 0 0</inkml:trace>
  <inkml:trace contextRef="#ctx0" brushRef="#br0" timeOffset="6">3223 638 0 0 0,'0'0'343'0'0,"0"0"792"0"0,0 0 338 0 0,0 0 133 0 0,0 0-80 0 0,0 0-166 0 0,0 0-149 0 0,0 0-144 0 0,0 0-67 0 0,0 0-18 0 0,-28 7-38 0 0,-89 25-113 0 0,62 3 102 0 0,48-25-773 0 0,-2 0-175 0 0,0 0 0 0 0,1 1 0 0 0,0 0 0 0 0,1 1 0 0 0,0-1 0 0 0,1 2 0 0 0,0-1 0 0 0,1 0 0 0 0,1 1 0 0 0,0 0 0 0 0,0 0 0 0 0,1 1 0 0 0,1-1 0 0 0,0 0 0 0 0,1 1-1 0 0,1 0 1 0 0,0-1 0 0 0,1 8 15 0 0,0-18-17 0 0,0 0-1 0 0,0 1 0 0 0,1-1 1 0 0,-1 0-1 0 0,1 0 0 0 0,0 0 0 0 0,0 0 1 0 0,0-1-1 0 0,0 1 0 0 0,1 0 1 0 0,-1-1-1 0 0,1 1 0 0 0,-1-1 1 0 0,1 0-1 0 0,0 0 0 0 0,0 0 0 0 0,0 0 1 0 0,0-1-1 0 0,0 1 0 0 0,0-1 1 0 0,0 0-1 0 0,1 0 0 0 0,-1 0 1 0 0,0 0-1 0 0,1 0 0 0 0,-1-1 0 0 0,1 1 1 0 0,2-1 17 0 0,96-14 927 0 0,-75 2-475 0 0,-1-1-1 0 0,-1-1 0 0 0,-1-1 0 0 0,0-1 1 0 0,0-1-1 0 0,-2-2 0 0 0,0 0 0 0 0,-2-1 0 0 0,0-1 1 0 0,-1-1-1 0 0,-1 0 0 0 0,10-18-451 0 0,16-23 284 0 0,-26 41-334 0 0,0-1 0 0 0,-2-1 0 0 0,-1 0 0 0 0,-1 0 0 0 0,-1-2 0 0 0,-1 0 0 0 0,-1 0 0 0 0,-1-1 0 0 0,-2 0 0 0 0,-1-1 0 0 0,-1 0 0 0 0,-1-2 50 0 0,-4 16-143 0 0,0-2 1 0 0,-2 1-1 0 0,0 1 1 0 0,0-1-1 0 0,-1 0 1 0 0,-1 0-1 0 0,-1 0 1 0 0,-4-9 142 0 0,7 19-28 0 0,-1 0 0 0 0,0 0 0 0 0,-1 1 0 0 0,1-1 0 0 0,-1 1 0 0 0,0 0 0 0 0,0 0 0 0 0,-1 0 0 0 0,1 0 0 0 0,-1 0 0 0 0,0 1 0 0 0,0-1 0 0 0,0 1 0 0 0,0 0 0 0 0,0 0 0 0 0,-1 1 0 0 0,0 0 0 0 0,1-1 0 0 0,-1 1 0 0 0,0 1 0 0 0,0-1 0 0 0,0 1 0 0 0,0 0 0 0 0,0 0 0 0 0,0 0 0 0 0,-4 0 28 0 0,-1 2-4 0 0,0-1 1 0 0,0 2 0 0 0,0-1 0 0 0,0 1 0 0 0,0 1 0 0 0,0-1 0 0 0,1 2 0 0 0,-1-1 0 0 0,1 2 0 0 0,0-1 0 0 0,0 1 0 0 0,0 0 0 0 0,1 1-1 0 0,0 0 1 0 0,0 0 0 0 0,0 1 0 0 0,1 0 0 0 0,0 0 0 0 0,-1 3 3 0 0,-9 10 14 0 0,0 0 0 0 0,2 1 0 0 0,1 1 0 0 0,0 0 0 0 0,2 1 0 0 0,-10 24-14 0 0,16-34-19 0 0,0 0 1 0 0,1 1-1 0 0,0-1 0 0 0,1 1 0 0 0,1 0 1 0 0,0 0-1 0 0,1 0 0 0 0,0 0 1 0 0,1 1-1 0 0,1-1 0 0 0,0 0 1 0 0,1 1-1 0 0,1-1 0 0 0,0 0 1 0 0,1 0-1 0 0,0 0 0 0 0,1 0 1 0 0,1-1-1 0 0,0 1 0 0 0,1-1 1 0 0,0-1-1 0 0,1 1 0 0 0,1-1 1 0 0,0 0-1 0 0,0 0 0 0 0,1-1 1 0 0,1 0-1 0 0,2 1 19 0 0,1-1-121 0 0,0-1-1 0 0,1-1 1 0 0,1-1-1 0 0,-1 0 1 0 0,1 0-1 0 0,1-2 1 0 0,-1 0-1 0 0,1 0 122 0 0,32 7-3319 0 0,2-6-4242 0 0,-36-6 1948 0 0</inkml:trace>
  <inkml:trace contextRef="#ctx0" brushRef="#br0" timeOffset="7">3781 450 5833 0 0,'0'0'2215'0'0,"0"0"-552"0"0,0 0-424 0 0,0 0-226 0 0,0 0-113 0 0,0 0-88 0 0,0 0-136 0 0,0 0-168 0 0,0 0-177 0 0,0 0-138 0 0,0 0-105 0 0,-22 32-41 0 0,-66 100-31 0 0,55-60-43 0 0,32-60 14 0 0,-1-6 8 0 0,0 0 0 0 0,1 0 0 0 0,0 0-1 0 0,0 1 1 0 0,1-1 0 0 0,-1 0 0 0 0,1 1 0 0 0,1-1 0 0 0,-1 0 0 0 0,1 1 0 0 0,0-1-1 0 0,1 0 1 0 0,-1 0 0 0 0,1 0 0 0 0,0 0 0 0 0,1 0 0 0 0,0 0 0 0 0,0-1 0 0 0,0 1-1 0 0,0-1 1 0 0,1 0 0 0 0,0 0 0 0 0,0 0 0 0 0,0 0 0 0 0,1-1 0 0 0,2 2 5 0 0,-3-3 126 0 0,0 0 1 0 0,1-1 0 0 0,0 1 0 0 0,0-1 0 0 0,-1 0-1 0 0,1-1 1 0 0,0 1 0 0 0,1-1 0 0 0,-1 0 0 0 0,0-1 0 0 0,0 1-1 0 0,0-1 1 0 0,1 0 0 0 0,-1 0 0 0 0,0 0 0 0 0,0-1-1 0 0,0 0 1 0 0,0 0 0 0 0,0 0 0 0 0,0-1 0 0 0,0 0-1 0 0,0 0 1 0 0,4-2-127 0 0,11-9 237 0 0,0-1 0 0 0,-1 0-1 0 0,0-2 1 0 0,-2 0 0 0 0,0-1-1 0 0,0-1 1 0 0,-2-1 0 0 0,0 0-1 0 0,-2-1 1 0 0,0 0 0 0 0,8-17-237 0 0,29-40 402 0 0,-6 21-96 0 0,-42 92-1121 0 0,-64 196-470 0 0,-11 96-7599 0 0,11 21 9288 0 0,59-335-118 0 0,0-1-1 0 0,-1 1 1 0 0,-1-1 0 0 0,0 1-1 0 0,0-1 1 0 0,-2-1 0 0 0,1 1-1 0 0,-2-1 1 0 0,0 0 0 0 0,0-1-1 0 0,-1 0 1 0 0,0 0 0 0 0,-1-1-1 0 0,0 0 1 0 0,-1 0 0 0 0,0-1-1 0 0,0-1 1 0 0,-1 0 0 0 0,-10 5-286 0 0,20-12 108 0 0,0 0 0 0 0,0-1-1 0 0,0 1 1 0 0,-1-1 0 0 0,1 1 0 0 0,0-1 0 0 0,0 0 0 0 0,0 0-1 0 0,0 0 1 0 0,-1 0 0 0 0,1 0 0 0 0,0 0 0 0 0,0 0 0 0 0,0-1-1 0 0,-1 1 1 0 0,1-1 0 0 0,0 0 0 0 0,0 0 0 0 0,0 0 0 0 0,0 0-1 0 0,0 0 1 0 0,1 0 0 0 0,-1 0 0 0 0,0 0 0 0 0,0-1 0 0 0,1 1 0 0 0,-1-1-1 0 0,1 0 1 0 0,-1 1 0 0 0,1-1 0 0 0,0 0 0 0 0,-1 0 0 0 0,1 1-1 0 0,0-1 1 0 0,0 0 0 0 0,0 0 0 0 0,1 0 0 0 0,-1-1 0 0 0,0 1-1 0 0,1 0 1 0 0,-1-1-108 0 0,-5-94 1501 0 0,10 71-1387 0 0,1 1-1 0 0,1-1 0 0 0,1 1 0 0 0,2 0 0 0 0,0 0 1 0 0,2 1-1 0 0,0 1 0 0 0,2-1 0 0 0,5-5-113 0 0,3-4-9 0 0,0 2 0 0 0,2 0 0 0 0,1 2 0 0 0,1 0 0 0 0,2 2 0 0 0,1 1 0 0 0,0 1 0 0 0,2 1 0 0 0,7-2 9 0 0,-29 21-246 0 0,69-34 260 0 0,-20 36-6672 0 0,-50 6 597 0 0,-2 1-4285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0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384 557 0 0 0,'0'0'1182'0'0,"0"0"-21"0"0,0 0-150 0 0,0 0 31 0 0,0 0 167 0 0,0 0 113 0 0,0 0-26 0 0,0 0-181 0 0,0 0-243 0 0,0 0-262 0 0,0 0-201 0 0,0 0-164 0 0,0 0-101 0 0,-33 4-50 0 0,-101 13-23 0 0,71 8-2 0 0,53-15-56 0 0,-1-4-12 0 0,1 1-1 0 0,0 1 1 0 0,0 0-1 0 0,0 0 1 0 0,1 1-1 0 0,0 0 0 0 0,1 0 1 0 0,0 1-1 0 0,0 0 1 0 0,1 1-1 0 0,1 0 1 0 0,0 0-1 0 0,0 0 1 0 0,1 1-1 0 0,0 0 1 0 0,1 0-1 0 0,1 0 1 0 0,0 0-1 0 0,0 1 1 0 0,1 3-1 0 0,2-14 23 0 0,0 0 1 0 0,1 1-1 0 0,-1-1 1 0 0,1 0-1 0 0,0 0 1 0 0,-1 0-1 0 0,1 0 1 0 0,0 0-1 0 0,0 0 1 0 0,0 0-1 0 0,1 0 1 0 0,-1 0-1 0 0,0 0 1 0 0,1 0-1 0 0,-1-1 1 0 0,1 1-1 0 0,0-1 1 0 0,-1 1-1 0 0,1-1 1 0 0,0 0-1 0 0,0 1 1 0 0,0-1-1 0 0,0 0 1 0 0,0 0-1 0 0,0 0 1 0 0,0-1-1 0 0,0 1 1 0 0,1 0-1 0 0,-1-1 1 0 0,0 1-1 0 0,0-1 1 0 0,3 0-24 0 0,75-1 2246 0 0,-59-6-1860 0 0,0 0 0 0 0,0-2 0 0 0,-1 0 0 0 0,0-1 0 0 0,0-1 0 0 0,-1-1 1 0 0,-1-1-1 0 0,14-12-386 0 0,-12 10 210 0 0,35-28-19 0 0,-3-2 1 0 0,-1-3-1 0 0,-3-1 1 0 0,-2-3-1 0 0,-2-2 1 0 0,-3-2-1 0 0,12-23-191 0 0,-44 67-233 0 0,-1 0-1 0 0,0 0 0 0 0,-1 0 1 0 0,-1-1-1 0 0,0 0 1 0 0,0 0-1 0 0,-2-1 0 0 0,1 0 1 0 0,-2 0-1 0 0,0 0 1 0 0,-1 0-1 0 0,0 0 0 0 0,-1 0 1 0 0,0-1-1 0 0,-1 1 1 0 0,-1 0-1 0 0,-1-1 0 0 0,0 1 1 0 0,-1-4 233 0 0,2 15-62 0 0,-1 0 1 0 0,1-1-1 0 0,-1 1 1 0 0,0 0-1 0 0,0-1 0 0 0,0 1 1 0 0,0 0-1 0 0,-1 1 1 0 0,1-1-1 0 0,-1 0 0 0 0,1 1 1 0 0,-1-1-1 0 0,0 1 1 0 0,0 0-1 0 0,0 0 0 0 0,-1 0 1 0 0,1 0-1 0 0,0 1 1 0 0,-1-1-1 0 0,1 1 0 0 0,-1 0 1 0 0,1 0-1 0 0,-1 0 1 0 0,0 1-1 0 0,1-1 0 0 0,-1 1 1 0 0,0 0-1 0 0,0 0 1 0 0,1 0-1 0 0,-1 0 0 0 0,0 1 1 0 0,1-1-1 0 0,-3 2 62 0 0,-5 1-31 0 0,0 0 1 0 0,1 1-1 0 0,-1 0 0 0 0,1 1 0 0 0,0 1 1 0 0,0-1-1 0 0,1 1 0 0 0,0 1 0 0 0,0 0 0 0 0,-5 5 31 0 0,-7 5 122 0 0,1 0-1 0 0,1 2 0 0 0,1 0 1 0 0,0 1-1 0 0,2 1 1 0 0,0 0-1 0 0,1 1 0 0 0,2 1 1 0 0,0 1-1 0 0,1 0 0 0 0,1 0 1 0 0,2 1-1 0 0,0 0 0 0 0,2 1 1 0 0,1-1-1 0 0,1 2 1 0 0,0 4-123 0 0,6-21 78 0 0,0 0-1 0 0,0 0 0 0 0,1 1 0 0 0,0-1 0 0 0,1 0 0 0 0,1-1 0 0 0,-1 1 0 0 0,1-1 0 0 0,1 1 0 0 0,0-1 0 0 0,0 0 0 0 0,1-1 0 0 0,0 1 0 0 0,0-1 0 0 0,1 0 0 0 0,0-1 0 0 0,0 0 0 0 0,1 0 0 0 0,0 0 0 0 0,6 2-76 0 0,13 10 312 0 0,2-1-1 0 0,0-2 1 0 0,1 0-1 0 0,0-3 0 0 0,25 9-311 0 0,72-7 67 0 0,-124-28-3913 0 0,-6 4-3773 0 0,0 5 1143 0 0</inkml:trace>
  <inkml:trace contextRef="#ctx0" brushRef="#br0" timeOffset="314.606">1376 451 10658 0 0,'0'0'1038'0'0,"0"0"-21"0"0,0 0 110 0 0,0 0 144 0 0,0 0 16 0 0,-23 31-175 0 0,-75 100-321 0 0,-38 38 632 0 0,25-19-2070 0 0,98-131-1766 0 0,7-16-2187 0 0,-1-2-5153 0 0,5-1 7442 0 0</inkml:trace>
  <inkml:trace contextRef="#ctx0" brushRef="#br0" timeOffset="570.083">1023 432 8274 0 0,'0'0'1741'0'0,"0"0"-700"0"0,0 0-463 0 0,0 0 65 0 0,0 0 269 0 0,0 0 209 0 0,0 0-44 0 0,0 0-174 0 0,0 0-185 0 0,0 0-125 0 0,0 0-69 0 0,0 0-41 0 0,11 27-35 0 0,37 85-53 0 0,12-16 588 0 0,80 74 117 0 0,-75-115-1323 0 0,-43-46-2056 0 0,-9-6-6177 0 0,-10 0-2120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0.8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12 896 0 0,'0'0'2194'0'0,"0"0"-18"0"0,0 0 50 0 0,0 0 69 0 0,0 0-105 0 0,0 0-364 0 0,0 0-492 0 0,0 0-417 0 0,0 0-190 0 0,0 0-20 0 0,0 0 14 0 0,0 0-23 0 0,0 0-89 0 0,12 0-95 0 0,228 3 1947 0 0,-180-9-2318 0 0,-19 2 705 0 0,-13 1-3133 0 0,-5 2-2743 0 0,0 1-3846 0 0,-21 0 1579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1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9050 0 0,'0'0'1390'0'0,"0"0"-89"0"0,0 0 349 0 0,0 0 308 0 0,0 0-77 0 0,0 0-408 0 0,0 0-481 0 0,0 0-369 0 0,35 3-237 0 0,112 9-132 0 0,7-20 71 0 0,-26 2-980 0 0,-86 5-3252 0 0,-1 1-5474 0 0,-25 0 2041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39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88 0 0 0,'0'0'1250'0'0,"0"0"-51"0"0,0 0-62 0 0,0 0 213 0 0,0 0 351 0 0,0 0 145 0 0,0 0-195 0 0,0 0-367 0 0,0 0-326 0 0,0 0-195 0 0,0 0-28 0 0,3 5 30 0 0,3 14-177 0 0,0 0-1 0 0,-1 0 1 0 0,-1 1 0 0 0,-1 0 0 0 0,-1-1-1 0 0,0 1 1 0 0,-2 0 0 0 0,0 0-1 0 0,-2 4-587 0 0,2-3 134 0 0,4 346 828 0 0,14-286-1395 0 0,-10-92-1863 0 0,-2-48-4125 0 0,-5 19-3555 0 0,-1 32 8078 0 0</inkml:trace>
  <inkml:trace contextRef="#ctx0" brushRef="#br0" timeOffset="361.708">0 155 0 0 0,'0'0'220'0'0,"0"0"832"0"0,0 0 594 0 0,0 0 458 0 0,0 0 206 0 0,0 0-167 0 0,0 0-454 0 0,0 0-452 0 0,0 0-292 0 0,0 0-123 0 0,0 0-32 0 0,0 0-31 0 0,12-7-39 0 0,38-20-40 0 0,29 20 1380 0 0,47 1-170 0 0,-1-6 0 0 0,97-23-1890 0 0,8 0 303 0 0,57 9-2221 0 0,-287 26 1827 0 0,1 0 1 0 0,-1 0-1 0 0,0 0 1 0 0,1 0-1 0 0,-1 0 0 0 0,1 0 1 0 0,-1 1-1 0 0,0-1 1 0 0,1 0-1 0 0,-1 0 1 0 0,0 0-1 0 0,1 0 1 0 0,-1 1-1 0 0,0-1 0 0 0,1 0 1 0 0,-1 0-1 0 0,0 1 1 0 0,0-1-1 0 0,1 0 1 0 0,-1 0-1 0 0,0 1 0 0 0,0-1 1 0 0,1 0-1 0 0,-1 1 1 0 0,0-1-1 0 0,0 0 1 0 0,0 1-1 0 0,0-1 0 0 0,1 0 1 0 0,-1 1-1 0 0,0-1 1 0 0,0 1-1 0 0,0-1 1 0 0,0 0-1 0 0,0 1 0 0 0,0-1 1 0 0,0 1-1 0 0,0-1 1 0 0,0 0-1 0 0,0 1 1 0 0,0-1-1 0 0,0 0 0 0 0,-1 1 1 0 0,1-1-1 0 0,0 1 1 0 0,0-1-1 0 0,0 0 1 0 0,0 1-1 0 0,-1-1 1 0 0,1 0-1 0 0,0 1 0 0 0,0-1 1 0 0,-1 0-1 0 0,1 0 1 0 0,0 1-1 0 0,0-1 1 0 0,-1 0-1 0 0,1 0 0 0 0,0 1 1 0 0,-1-1-1 0 0,1 0 1 0 0,0 0-1 0 0,-1 0 1 0 0,1 0-1 0 0,-1 0 0 0 0,1 1 1 0 0,0-1-1 0 0,-1 0 91 0 0,-27 26-6996 0 0,24-22 4318 0 0,-6 7-2831 0 0</inkml:trace>
  <inkml:trace contextRef="#ctx0" brushRef="#br0" timeOffset="718.607">98 784 7410 0 0,'0'0'2163'0'0,"0"0"-715"0"0,0 0-338 0 0,0 0 165 0 0,0 0 293 0 0,0 0 114 0 0,0 0-98 0 0,0 0-208 0 0,0 0-246 0 0,0 0-214 0 0,0 0-180 0 0,33 5-133 0 0,106 11-86 0 0,-17-26 236 0 0,270-67-297 0 0,-303 61-1413 0 0,-19 4-3700 0 0,-24 3-5078 0 0,-33 6 357 0 0</inkml:trace>
  <inkml:trace contextRef="#ctx0" brushRef="#br0" timeOffset="1144.987">1226 648 0 0 0,'0'0'3713'0'0,"0"0"-2089"0"0,0 0-618 0 0,0 0 253 0 0,0 0 417 0 0,0 0 215 0 0,0 0-195 0 0,0 0-393 0 0,0 0-365 0 0,0 0-313 0 0,0 0-171 0 0,0 0-117 0 0,0 0-94 0 0,5 30-56 0 0,12 95-55 0 0,-13 32 325 0 0,-3-155-421 0 0,-1-1-1 0 0,1 0 1 0 0,-1 0-1 0 0,0 1 1 0 0,1-1-1 0 0,-1 0 1 0 0,0 1 0 0 0,0-1-1 0 0,0 0 1 0 0,0 1-1 0 0,0-1 1 0 0,0 0-1 0 0,0 1 1 0 0,0-1-1 0 0,-1 0 1 0 0,1 1 0 0 0,0-1-1 0 0,-1 0 1 0 0,1 0-1 0 0,-1 1 1 0 0,0-1-1 0 0,1 0 1 0 0,-1 0-1 0 0,0 0 1 0 0,0 0 0 0 0,1 0-1 0 0,-1 0 1 0 0,0 0-1 0 0,0 0 1 0 0,0 0-1 0 0,0 0 1 0 0,-1 0-1 0 0,1-1 1 0 0,0 1 0 0 0,0 0-1 0 0,0-1 1 0 0,0 1-1 0 0,-1-1 1 0 0,1 1-1 0 0,0-1 1 0 0,-1 0-1 0 0,1 0 1 0 0,0 1 0 0 0,-1-1-1 0 0,1 0 1 0 0,0 0-1 0 0,-1 0 1 0 0,1 0-1 0 0,0-1 1 0 0,-1 1-1 0 0,1 0 1 0 0,0 0 0 0 0,-1-1-1 0 0,1 1 1 0 0,0-1-1 0 0,0 1 1 0 0,0-1-1 0 0,-1 0 1 0 0,1 1-1 0 0,0-1 1 0 0,0 0 0 0 0,0 0-36 0 0,-3-8 72 0 0,1 0 1 0 0,0 0 0 0 0,1 0 0 0 0,-1 0-1 0 0,2 0 1 0 0,0 0 0 0 0,0 0 0 0 0,0 0-1 0 0,1-1 1 0 0,1 1 0 0 0,-1 0 0 0 0,2-1-1 0 0,-1 1 1 0 0,1 0 0 0 0,1 0 0 0 0,-1 0-1 0 0,2 1 1 0 0,1-5-73 0 0,7-11 4 0 0,2 1-1 0 0,0 1 1 0 0,1 1 0 0 0,2 0-1 0 0,0 1 1 0 0,1 1 0 0 0,1 0-1 0 0,0 2 1 0 0,2 0-1 0 0,0 1 1 0 0,0 1 0 0 0,2 1-1 0 0,0 1 1 0 0,7-2-4 0 0,-13 7-26 0 0,0 0 0 0 0,0 1 0 0 0,1 1 1 0 0,0 1-1 0 0,1 1 0 0 0,-1 0 0 0 0,1 1 0 0 0,-1 2 0 0 0,1-1 1 0 0,0 2-1 0 0,4 1 26 0 0,-21-1-4 0 0,-1 0-1 0 0,0 0 1 0 0,0 1 0 0 0,0-1-1 0 0,1 0 1 0 0,-1 1 0 0 0,0-1 0 0 0,0 1-1 0 0,0 0 1 0 0,0-1 0 0 0,0 1 0 0 0,0 0-1 0 0,0-1 1 0 0,0 1 0 0 0,0 0 0 0 0,0 0-1 0 0,0 0 1 0 0,-1 0 0 0 0,1 0 0 0 0,0 0-1 0 0,0 0 1 0 0,-1 0 0 0 0,1 0 0 0 0,-1 0-1 0 0,1 1 1 0 0,-1-1 0 0 0,0 0 0 0 0,1 0-1 0 0,-1 0 1 0 0,0 1 0 0 0,0-1 0 0 0,0 0-1 0 0,0 0 1 0 0,0 1 0 0 0,0-1 0 0 0,0 0-1 0 0,0 0 1 0 0,0 1 0 0 0,-1-1-1 0 0,1 0 1 0 0,-1 0 0 0 0,1 0 0 0 0,-1 1-1 0 0,0 0 5 0 0,-26 49 141 0 0,16-40-104 0 0,-1-1-1 0 0,0 0 1 0 0,-1-1-1 0 0,0-1 1 0 0,-1 0-1 0 0,1 0 1 0 0,-1-2-1 0 0,-1 1 1 0 0,1-2-1 0 0,-1 0 1 0 0,0-1-1 0 0,0 0 1 0 0,-10 0-37 0 0,22-3-73 0 0,-1 0 0 0 0,1 0 0 0 0,-1-1 0 0 0,0 1 0 0 0,1-1 0 0 0,-1 0 1 0 0,1 0-1 0 0,-1 0 0 0 0,0-1 0 0 0,1 1 0 0 0,-1-1 0 0 0,1 0 0 0 0,-1 0 0 0 0,1 0 0 0 0,-1 0 0 0 0,1-1 1 0 0,0 0-1 0 0,0 1 0 0 0,0-1 0 0 0,0 0 0 0 0,0 0 0 0 0,0-1 0 0 0,-1 0 73 0 0,-2-13-4576 0 0,5-7-3880 0 0,3 16 1915 0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42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60 0 0 0,'0'0'697'0'0,"0"0"-355"0"0,0 0-70 0 0,0 0 288 0 0,0 0 424 0 0,0 0 303 0 0,0 0 52 0 0,0 0-115 0 0,0 0-157 0 0,0 0-196 0 0,-7 34-140 0 0,-24 106-87 0 0,-38 76 1537 0 0,19-103-1360 0 0,40-99 623 0 0,7-24 1540 0 0,9-26-1180 0 0,14-16-1717 0 0,2 1 1 0 0,3 1-1 0 0,1 2 0 0 0,3 0 0 0 0,2 2 0 0 0,1 1 1 0 0,3 2-1 0 0,15-14-87 0 0,-34 38 16 0 0,23-22-8 0 0,-35 64-455 0 0,-35 121 679 0 0,24-128-199 0 0,2 1 1 0 0,0 0-1 0 0,1 0 0 0 0,0 0 0 0 0,1 0 0 0 0,1 1 0 0 0,1 0 0 0 0,1 12-33 0 0,2-28 20 0 0,-1 0 0 0 0,1 0 0 0 0,0-1-1 0 0,-1 1 1 0 0,1 0 0 0 0,0-1 0 0 0,0 1 0 0 0,0-1-1 0 0,0 0 1 0 0,1 1 0 0 0,-1-1 0 0 0,0 0-1 0 0,1 0 1 0 0,-1-1 0 0 0,0 1 0 0 0,1 0 0 0 0,-1-1-1 0 0,1 0 1 0 0,-1 1 0 0 0,1-1 0 0 0,-1 0-1 0 0,1 0 1 0 0,-1 0 0 0 0,1-1 0 0 0,-1 1 0 0 0,1-1-1 0 0,-1 1 1 0 0,0-1 0 0 0,1 0 0 0 0,-1 0 0 0 0,0 0-1 0 0,0 0 1 0 0,1 0 0 0 0,-1 0 0 0 0,0-1-1 0 0,1 0-19 0 0,80-60 209 0 0,-4-3 0 0 0,-2-4-1 0 0,2-8-208 0 0,-77 76 1 0 0,98-74-35 0 0,-99 75 27 0 0,0 0 1 0 0,0-1-1 0 0,0 1 1 0 0,0 0 0 0 0,-1-1-1 0 0,1 1 1 0 0,0 0 0 0 0,0 0-1 0 0,0 0 1 0 0,0 0-1 0 0,0 0 1 0 0,0 0 0 0 0,0 0-1 0 0,0 0 1 0 0,0 0 0 0 0,-1 1-1 0 0,1-1 1 0 0,0 0-1 0 0,0 1 1 0 0,0-1 0 0 0,0 0-1 0 0,0 1 1 0 0,-1-1 0 0 0,1 1-1 0 0,0-1 1 0 0,0 1-1 0 0,-1 0 1 0 0,1-1 0 0 0,0 1-1 0 0,-1 0 1 0 0,1-1 0 0 0,-1 1-1 0 0,1 0 1 0 0,-1 0 0 0 0,1-1-1 0 0,-1 1 1 0 0,1 0-1 0 0,-1 0 1 0 0,0 0 0 0 0,0 0-1 0 0,1 0 1 0 0,-1-1 0 0 0,0 1-1 0 0,0 0 1 0 0,0 0-1 0 0,0 0 1 0 0,0 0 0 0 0,0 0-1 0 0,0 0 7 0 0,2 57 15 0 0,-3-46 0 0 0,-2 174 249 0 0,3-182-289 0 0,0 0 1 0 0,1 0 0 0 0,-1-1-1 0 0,1 1 1 0 0,0 0-1 0 0,0-1 1 0 0,0 1-1 0 0,0 0 1 0 0,1-1 0 0 0,-1 1-1 0 0,1-1 1 0 0,0 0-1 0 0,0 0 1 0 0,0 0-1 0 0,0 0 1 0 0,1 0 0 0 0,-1 0-1 0 0,1 0 1 0 0,0-1-1 0 0,0 1 1 0 0,0-1-1 0 0,0 0 1 0 0,0 0 0 0 0,0 0-1 0 0,1 0 1 0 0,0 0 24 0 0,41 6-4713 0 0,-34-8 1306 0 0,-3 0-2005 0 0,-4 0-1731 0 0</inkml:trace>
  <inkml:trace contextRef="#ctx0" brushRef="#br0" timeOffset="283.041">0 642 8282 0 0,'0'0'1167'0'0,"0"0"-44"0"0,0 0 254 0 0,0 0 258 0 0,0 0-2 0 0,0 0-230 0 0,0 0-299 0 0,33 7-216 0 0,103 22-177 0 0,-18-21 390 0 0,472-55 248 0 0,-527 46-5214 0 0,-40 1-4190 0 0,-15 0-1798 0 0</inkml:trace>
  <inkml:trace contextRef="#ctx0" brushRef="#br0" timeOffset="1064.343">560 874 8578 0 0,'0'0'2019'0'0,"0"0"-764"0"0,0 0-430 0 0,0 0 77 0 0,0 0 202 0 0,0 0 70 0 0,0 0-165 0 0,0 0-242 0 0,0 0-245 0 0,-17 31-196 0 0,-57 100-122 0 0,-118 199-248 0 0,129-234-16 0 0,63-95 72 0 0,0-1 28 0 0,0 0 34 0 0,30-62 436 0 0,110-163-44 0 0,-99 172-446 0 0,2 2 1 0 0,2 2-1 0 0,3 1 0 0 0,34-24-20 0 0,-80 69-12 0 0,1 1-1 0 0,0-1 0 0 0,0 1 1 0 0,0-1-1 0 0,0 1 0 0 0,0 0 1 0 0,0 0-1 0 0,1 0 0 0 0,-1 1 1 0 0,1-1-1 0 0,-1 1 1 0 0,1 0-1 0 0,0 0 0 0 0,-1 0 1 0 0,1 0-1 0 0,0 1 0 0 0,0 0 1 0 0,-1-1-1 0 0,1 1 0 0 0,0 1 1 0 0,2-1 12 0 0,10 40-102 0 0,-8 20 203 0 0,22 65-1 0 0,34 47-32 0 0,-48-50-54 0 0,-16-120 21 0 0,-1 0 0 0 0,1 0-1 0 0,-1 0 1 0 0,0 1 0 0 0,0-1 0 0 0,0 0-1 0 0,0 0 1 0 0,0 0 0 0 0,0-1 0 0 0,-1 1-1 0 0,1 0 1 0 0,-1 0 0 0 0,1-1 0 0 0,-1 1-1 0 0,1-1 1 0 0,-1 1 0 0 0,0-1 0 0 0,0 0-1 0 0,0 1 1 0 0,0-1 0 0 0,0 0 0 0 0,0 0-1 0 0,0-1 1 0 0,0 1 0 0 0,0 0 0 0 0,-1-1-1 0 0,1 1 1 0 0,0-1 0 0 0,0 0 0 0 0,-1 0-1 0 0,1 0 1 0 0,0 0 0 0 0,0 0 0 0 0,-1 0-1 0 0,1 0 1 0 0,0-1 0 0 0,0 1 0 0 0,-2-1-36 0 0,-54-65 1287 0 0,43 46-1487 0 0,-6-9 318 0 0,-1 0 1 0 0,-2 2-1 0 0,0 0 0 0 0,-26-20-117 0 0,41 40-568 0 0,0 1 0 0 0,0 0 0 0 0,-1 0 0 0 0,1 1 0 0 0,-1 0 0 0 0,0 0 0 0 0,-1 1 0 0 0,1 1 0 0 0,-1 0 0 0 0,1 0 0 0 0,-8 0 568 0 0,6 2-4777 0 0,5 1-3031 0 0</inkml:trace>
  <inkml:trace contextRef="#ctx0" brushRef="#br0" timeOffset="2259.613">1687 196 0 0 0,'0'0'1323'0'0,"0"0"37"0"0,0 0-5 0 0,0 0 7 0 0,0 0-9 0 0,0 0 96 0 0,-4-12 46 0 0,-18-61 2486 0 0,-23 10 1464 0 0,38 58-5331 0 0,1 0-1 0 0,-1 0 0 0 0,-1 1 0 0 0,1 0 0 0 0,-1 0 1 0 0,1 1-1 0 0,-1 0 0 0 0,0 0 0 0 0,0 1 0 0 0,-1 0 1 0 0,1 0-1 0 0,-9 0-113 0 0,9 0 7 0 0,-1 1 1 0 0,1 1 0 0 0,-1-1 0 0 0,0 1-1 0 0,1 0 1 0 0,-1 1 0 0 0,0 0-1 0 0,1 1 1 0 0,-1-1 0 0 0,1 2-1 0 0,0-1 1 0 0,-1 1 0 0 0,1 0 0 0 0,1 1-1 0 0,-1 0 1 0 0,0 0 0 0 0,1 1-1 0 0,0 0 1 0 0,0 0 0 0 0,0 1 0 0 0,1-1-1 0 0,0 2 1 0 0,0-1 0 0 0,0 1-1 0 0,1-1 1 0 0,0 1 0 0 0,-4 7-8 0 0,6-7 4 0 0,0 0 0 0 0,1 1 0 0 0,0-1 0 0 0,0 1 1 0 0,0-1-1 0 0,1 1 0 0 0,0 0 0 0 0,1 0 0 0 0,0-1 1 0 0,0 1-1 0 0,0 0 0 0 0,1 0 0 0 0,0-1 0 0 0,1 1 0 0 0,2 7-4 0 0,42 95 303 0 0,133 273 551 0 0,-157-326-789 0 0,-3 1 1 0 0,-2 1 0 0 0,-2 0 0 0 0,-4 1 0 0 0,-2 1-1 0 0,1 41-65 0 0,-9-40 96 0 0,1-31-31 0 0,-1 1 0 0 0,-1 0 0 0 0,-2-1 0 0 0,-1 1 0 0 0,-2 0 0 0 0,-1-1 0 0 0,-1 0 0 0 0,-2-1 0 0 0,-9 23-65 0 0,17-49 9 0 0,-1-1 1 0 0,1 1 0 0 0,-1-1 0 0 0,0 0-1 0 0,0 0 1 0 0,0 0 0 0 0,0 0 0 0 0,-1 0 0 0 0,1 0-1 0 0,-1-1 1 0 0,0 1 0 0 0,0-1 0 0 0,0 0-1 0 0,0 1 1 0 0,0-1 0 0 0,0-1 0 0 0,-1 1-1 0 0,1 0 1 0 0,0-1 0 0 0,-1 0 0 0 0,0 0 0 0 0,1 0-1 0 0,-1 0 1 0 0,0 0 0 0 0,1-1 0 0 0,-1 0-1 0 0,0 1 1 0 0,1-1 0 0 0,-1-1 0 0 0,0 1-1 0 0,0-1 1 0 0,1 1 0 0 0,-1-1 0 0 0,0 0 0 0 0,1 0-1 0 0,-1-1 1 0 0,1 1 0 0 0,0-1 0 0 0,-1 1-1 0 0,1-1 1 0 0,0 0 0 0 0,0-1 0 0 0,0 1-1 0 0,0 0 1 0 0,0-1 0 0 0,0 0-10 0 0,-10-9-314 0 0,0 0-1 0 0,1 0 1 0 0,0-1-1 0 0,1-1 1 0 0,0 1 0 0 0,1-2-1 0 0,-4-9 315 0 0,-7-22-4587 0 0,8-2-5142 0 0,13 33 2813 0 0</inkml:trace>
  <inkml:trace contextRef="#ctx0" brushRef="#br0" timeOffset="3198.435">2047 664 0 0 0,'0'0'1408'0'0,"0"0"-19"0"0,0 0 232 0 0,0 0 392 0 0,0 0 277 0 0,0 0-51 0 0,0 0-350 0 0,0 0-416 0 0,0 0-338 0 0,0 0-229 0 0,0 0-180 0 0,0 0-121 0 0,0 0-84 0 0,-1 18-72 0 0,-12 118 582 0 0,-4 199-144 0 0,12-221 314 0 0,22-185 396 0 0,66-214-501 0 0,-19 105-980 0 0,8 69-164 0 0,-71 109 34 0 0,0 1 0 0 0,0 0 0 0 0,0 0 0 0 0,0-1 0 0 0,0 1 0 0 0,0 0 0 0 0,0 0 0 0 0,1 0 0 0 0,-1 1 0 0 0,0-1 0 0 0,1 0 0 0 0,-1 0 0 0 0,0 1 0 0 0,1-1 0 0 0,-1 1 0 0 0,1-1 0 0 0,-1 1 0 0 0,1 0 0 0 0,-1-1 0 0 0,1 1 0 0 0,-1 0 0 0 0,1 0 0 0 0,0 0 0 0 0,-1 0 0 0 0,1 0 0 0 0,-1 0 0 0 0,1 1 0 0 0,-1-1 0 0 0,1 1 0 0 0,-1-1 0 0 0,1 1 0 0 0,-1-1 0 0 0,0 1 0 0 0,1 0 0 0 0,-1-1 14 0 0,21 132-4136 0 0,-13-120 1135 0 0,6 2-8950 0 0,-9-13 6985 0 0</inkml:trace>
  <inkml:trace contextRef="#ctx0" brushRef="#br0" timeOffset="3873.503">2677 307 8794 0 0,'0'0'2519'0'0,"0"0"-639"0"0,0 0-370 0 0,0 0-59 0 0,0 0-112 0 0,0 0-273 0 0,0 0-376 0 0,0 0-300 0 0,0 0-186 0 0,0 0-104 0 0,0 0-43 0 0,0 0-25 0 0,-11 20-21 0 0,-35 65-18 0 0,25-40 82 0 0,21-36-2936 0 0,1 2-4039 0 0,-1-8-857 0 0</inkml:trace>
  <inkml:trace contextRef="#ctx0" brushRef="#br0" timeOffset="4394.123">2892 362 0 0 0,'0'0'935'0'0,"0"0"839"0"0,0 0 379 0 0,0 0 51 0 0,0 0-97 0 0,0 0-228 0 0,0 0-340 0 0,0 0-316 0 0,0 0-262 0 0,0 0-173 0 0,0 0-101 0 0,0 0-63 0 0,0 0-70 0 0,14-1 537 0 0,-7 0-973 0 0,131-8 768 0 0,-137 10-878 0 0,0-1 0 0 0,0 0 0 0 0,0 1 0 0 0,0-1 0 0 0,0 0 0 0 0,0 1-1 0 0,0-1 1 0 0,0 1 0 0 0,0 0 0 0 0,0-1 0 0 0,0 1 0 0 0,0 0 0 0 0,0 0 0 0 0,-1-1 0 0 0,1 1 0 0 0,0 0 0 0 0,0 0 0 0 0,-1 0 0 0 0,1 0 0 0 0,-1 0 0 0 0,1 0 0 0 0,-1 0 0 0 0,1 0 0 0 0,-1 0 0 0 0,0 0-1 0 0,1 0 1 0 0,-1 1 0 0 0,0-1 0 0 0,0 0 0 0 0,0 0 0 0 0,0 0 0 0 0,0 0 0 0 0,0 0 0 0 0,0 0 0 0 0,0 1 0 0 0,0-1 0 0 0,-1 0 0 0 0,1 0 0 0 0,0 0 0 0 0,-1 0 0 0 0,1 0 0 0 0,-1 0 0 0 0,1 0-8 0 0,-26 44 467 0 0,-46 26 247 0 0,71-70-701 0 0,0 0 0 0 0,0 0 0 0 0,0 1 0 0 0,0-1 0 0 0,0 0 0 0 0,0 1 0 0 0,0-1 0 0 0,1 0 0 0 0,-1 1 0 0 0,1-1 0 0 0,-1 1 0 0 0,1-1 0 0 0,-1 1 0 0 0,1-1 0 0 0,0 1 0 0 0,0-1 0 0 0,0 1 0 0 0,0-1 0 0 0,0 1 0 0 0,0-1 0 0 0,0 1 0 0 0,0 0 0 0 0,0-1 0 0 0,1 1 0 0 0,-1-1 0 0 0,1 1 0 0 0,-1-1-1 0 0,1 0 1 0 0,0 1 0 0 0,-1-1 0 0 0,1 1 0 0 0,0-1 0 0 0,0 0 0 0 0,0 0 0 0 0,0 0 0 0 0,0 1 0 0 0,0-1 0 0 0,0 0 0 0 0,1 0 0 0 0,-1 0 0 0 0,0-1 0 0 0,1 2-13 0 0,13 0-23 0 0,0-1 0 0 0,0 0 0 0 0,0-1 0 0 0,0-1-1 0 0,0 0 1 0 0,0-1 0 0 0,-1 0 0 0 0,1-1 0 0 0,0-1 0 0 0,-1-1 0 0 0,7-2 23 0 0,-2 2-2285 0 0,-4 2-6629 0 0,-7 3-1224 0 0</inkml:trace>
  <inkml:trace contextRef="#ctx0" brushRef="#br0" timeOffset="5485.537">3649 829 0 0 0,'0'0'1391'0'0,"0"0"192"0"0,0 0 93 0 0,0 0 122 0 0,0 0 45 0 0,0 0-205 0 0,0 0-350 0 0,0 0-317 0 0,-31 9-295 0 0,-96 28-185 0 0,62-2-2 0 0,55-26-414 0 0,1-1-39 0 0,-1 1 0 0 0,1 0 0 0 0,0 0 0 0 0,1 1 0 0 0,0 0 0 0 0,1 0 0 0 0,0 1-1 0 0,1 0 1 0 0,0 1 0 0 0,0-1 0 0 0,1 1 0 0 0,1 0 0 0 0,0 0 0 0 0,0 0 0 0 0,2 1 0 0 0,-1-1 0 0 0,2 1 0 0 0,-1 0 0 0 0,2 12-36 0 0,0-22 22 0 0,1 0 1 0 0,0 0-1 0 0,0 1 1 0 0,0-1-1 0 0,1 0 1 0 0,-1 0-1 0 0,1 0 1 0 0,0 0-1 0 0,0-1 1 0 0,0 1-1 0 0,0 0 1 0 0,0-1-1 0 0,0 0 1 0 0,1 1-1 0 0,-1-1 1 0 0,1 0-1 0 0,0 0 0 0 0,-1 0 1 0 0,1 0-1 0 0,0-1 1 0 0,0 1-1 0 0,0-1 1 0 0,0 0-1 0 0,0 0 1 0 0,1 0-1 0 0,-1 0 1 0 0,0-1-1 0 0,1 1 1 0 0,-1-1-1 0 0,2 1-22 0 0,103-13 1938 0 0,-81 0-1639 0 0,-1-1 0 0 0,0 0 0 0 0,-1-2 0 0 0,0-1 0 0 0,-2-1 0 0 0,0-1 0 0 0,0-2 0 0 0,-2 0 0 0 0,-1-1 1 0 0,0 0-1 0 0,-2-2 0 0 0,0 0 0 0 0,-2-2 0 0 0,4-7-299 0 0,-4 7 13 0 0,-1-1 1 0 0,-1 0-1 0 0,-2-1 1 0 0,-1 0 0 0 0,-1-1-1 0 0,-1 0 1 0 0,-1-1-1 0 0,-2 0 1 0 0,-1 0 0 0 0,-1 0-1 0 0,-2-1 1 0 0,0 0-1 0 0,-2 1 1 0 0,-2-1 0 0 0,-1-5-14 0 0,1 23-68 0 0,0 0 0 0 0,-1 0 0 0 0,0 1 0 0 0,-1 0 1 0 0,0-1-1 0 0,-1 1 0 0 0,0 1 0 0 0,-1-1 0 0 0,0 1 1 0 0,-1 0-1 0 0,0 0 0 0 0,0 1 0 0 0,-1 0 1 0 0,0 0-1 0 0,-1 1 0 0 0,0 0 0 0 0,0 0 0 0 0,-7-3 68 0 0,12 9-27 0 0,1 0-1 0 0,0 1 0 0 0,-1 0 1 0 0,1 0-1 0 0,-1 0 0 0 0,1 0 1 0 0,-1 0-1 0 0,1 1 1 0 0,-1 0-1 0 0,1 0 0 0 0,-1 0 1 0 0,0 0-1 0 0,1 0 0 0 0,-1 1 1 0 0,1-1-1 0 0,-1 1 0 0 0,1 0 1 0 0,-1 0-1 0 0,1 0 0 0 0,-1 1 1 0 0,1-1-1 0 0,0 1 1 0 0,0 0-1 0 0,0 0 0 0 0,0 0 1 0 0,0 0-1 0 0,0 0 0 0 0,1 1 1 0 0,-1-1-1 0 0,1 1 0 0 0,-3 2 28 0 0,-54 100-22 0 0,50-82 90 0 0,2 0 0 0 0,1 0 0 0 0,1 0-1 0 0,0 0 1 0 0,2 1 0 0 0,1 0-1 0 0,1-1 1 0 0,1 1 0 0 0,1 0-1 0 0,1 0 1 0 0,1-1 0 0 0,1 1-1 0 0,1-1 1 0 0,1 0 0 0 0,1 0-1 0 0,1-1 1 0 0,1 0 0 0 0,1 0-1 0 0,1-1 1 0 0,12 18-68 0 0,1-4 219 0 0,2 0-1 0 0,2-2 0 0 0,1-1 1 0 0,1-1-1 0 0,15 10-218 0 0,16 17-25 0 0,-59-68-15176 0 0,-2 5 8476 0 0</inkml:trace>
  <inkml:trace contextRef="#ctx0" brushRef="#br0" timeOffset="5818.291">4507 634 6025 0 0,'0'0'2261'0'0,"0"0"-273"0"0,0 0-166 0 0,0 0 36 0 0,0 0-106 0 0,0 0-329 0 0,-19 35-452 0 0,-57 108-383 0 0,35-67-205 0 0,-4-1-1 0 0,-47 60-382 0 0,61-85-50 0 0,15-23-1931 0 0,-1-1-6228 0 0,14-23 3656 0 0,0-2-107 0 0</inkml:trace>
  <inkml:trace contextRef="#ctx0" brushRef="#br0" timeOffset="6081.042">4102 682 7001 0 0,'0'0'1529'0'0,"0"0"-410"0"0,0 0-127 0 0,0 0 306 0 0,0 0 266 0 0,0 0 11 0 0,0 0-256 0 0,0 0-271 0 0,0 0-192 0 0,0 0-137 0 0,0 0-97 0 0,0 0-70 0 0,31 34-74 0 0,97 108-97 0 0,-33-38 325 0 0,12 33-494 0 0,-100-120-503 0 0,-6-14-4066 0 0,0-2-4544 0 0,-3-1 479 0 0</inkml:trace>
  <inkml:trace contextRef="#ctx0" brushRef="#br0" timeOffset="6334.338">4974 281 7210 0 0,'0'0'3652'0'0,"0"0"-1741"0"0,0 0-640 0 0,0 0 54 0 0,0 0 67 0 0,0 0-98 0 0,0 0-353 0 0,0 0-363 0 0,0 0-248 0 0,0 0-163 0 0,0 0-90 0 0,0 0-50 0 0,-25 32-43 0 0,-76 101-76 0 0,67-80-519 0 0,29-35-901 0 0,5-11-1435 0 0,0 0-3660 0 0,0-3-1783 0 0</inkml:trace>
  <inkml:trace contextRef="#ctx0" brushRef="#br0" timeOffset="6827.39">5210 793 13195 0 0,'0'0'1325'0'0,"0"0"-280"0"0,0 0 24 0 0,0 0 142 0 0,0 0-8 0 0,0 0-243 0 0,0 0-352 0 0,0 0-232 0 0,0 0-130 0 0,0 0-93 0 0,-31 12-69 0 0,-97 40-25 0 0,71-13-20 0 0,51-28-34 0 0,-4 2-53 0 0,1 0 1 0 0,1 1-1 0 0,1 0 0 0 0,0 1 0 0 0,0-1 1 0 0,2 2-1 0 0,0-1 0 0 0,0 0 1 0 0,2 1-1 0 0,0 0 0 0 0,0 0 1 0 0,2 0-1 0 0,0 8 48 0 0,1-21-13 0 0,0-1 0 0 0,1 1 0 0 0,-1 0 0 0 0,1-1 0 0 0,0 1 0 0 0,0-1 0 0 0,0 1 0 0 0,0-1 0 0 0,0 1 0 0 0,0-1 1 0 0,1 0-1 0 0,-1 1 0 0 0,1-1 0 0 0,-1 0 0 0 0,1 0 0 0 0,0 0 0 0 0,0 0 0 0 0,0-1 0 0 0,0 1 0 0 0,0 0 0 0 0,1-1 0 0 0,-1 0 0 0 0,0 1 0 0 0,1-1 0 0 0,-1 0 1 0 0,1 0-1 0 0,-1 0 0 0 0,1 0 0 0 0,-1-1 0 0 0,1 1 0 0 0,0-1 0 0 0,-1 0 0 0 0,1 0 0 0 0,2 0 13 0 0,95-11 244 0 0,-61-6-67 0 0,-1-2-1 0 0,-1-2 1 0 0,0-1 0 0 0,-2-1 0 0 0,-1-3 0 0 0,-1 0 0 0 0,-1-3 0 0 0,-1 0-1 0 0,-2-2 1 0 0,-1-1 0 0 0,-1-1 0 0 0,-2-2 0 0 0,15-27-177 0 0,-26 37-163 0 0,-1 0 1 0 0,-2-1-1 0 0,0 0 0 0 0,-1-1 0 0 0,-2 0 1 0 0,-1-1-1 0 0,-1 1 0 0 0,-1-2 1 0 0,-2 1-1 0 0,-1 0 0 0 0,-1 0 1 0 0,-1-1-1 0 0,-1 1 163 0 0,0 21-113 0 0,1 0 1 0 0,-1 0 0 0 0,0 0-1 0 0,0 1 1 0 0,-1-1 0 0 0,0 0-1 0 0,0 1 1 0 0,-1 0 0 0 0,0-1-1 0 0,0 1 1 0 0,0 0 0 0 0,-1 0-1 0 0,0 1 1 0 0,0-1 0 0 0,0 1-1 0 0,-1 0 1 0 0,1 0 0 0 0,-1 0-1 0 0,0 1 1 0 0,-1-1 0 0 0,1 1-1 0 0,-1 1 1 0 0,0-1 0 0 0,0 1-1 0 0,0 0 1 0 0,-1 0 0 0 0,1 1-1 0 0,0 0 1 0 0,-1 0 0 0 0,0 0-1 0 0,1 1 1 0 0,-1 0 0 0 0,0 0-1 0 0,0 1 1 0 0,0 0 0 0 0,0 0-1 0 0,1 1 1 0 0,-2-1 112 0 0,-3 4 51 0 0,1 1 0 0 0,0 0 0 0 0,0 0-1 0 0,0 1 1 0 0,0 0 0 0 0,1 1 0 0 0,0 0 0 0 0,1 0 0 0 0,-1 1 0 0 0,1 0 0 0 0,1 1 0 0 0,0-1-1 0 0,0 2 1 0 0,0-1 0 0 0,1 1 0 0 0,1 0 0 0 0,0 0 0 0 0,0 0 0 0 0,-2 8-51 0 0,-4 9 131 0 0,1 1 0 0 0,1 0 1 0 0,1 1-1 0 0,2 0 1 0 0,1 0-1 0 0,1 1 0 0 0,1-1 1 0 0,2 1-1 0 0,1-1 0 0 0,3 21-131 0 0,0-29 20 0 0,1-1 0 0 0,1 0 0 0 0,0 0-1 0 0,2 0 1 0 0,0 0 0 0 0,2-1-1 0 0,0-1 1 0 0,1 1 0 0 0,0-1 0 0 0,2-1-1 0 0,0 0 1 0 0,1-1 0 0 0,0 0-1 0 0,12 10-19 0 0,-16-19-173 0 0,-1-1-1 0 0,1 0 0 0 0,1 0 0 0 0,-1 0 0 0 0,1-1 0 0 0,0-1 0 0 0,0 0 1 0 0,1 0-1 0 0,-1-1 0 0 0,1 0 0 0 0,0-1 0 0 0,10 1 174 0 0,12-1-4650 0 0,-1-5-3826 0 0,-22 0 4455 0 0</inkml:trace>
  <inkml:trace contextRef="#ctx0" brushRef="#br0" timeOffset="7406.184">5779 704 4737 0 0,'0'0'1591'0'0,"0"0"-463"0"0,0 0-100 0 0,0 0 215 0 0,0 0 124 0 0,0 0-85 0 0,0 0-308 0 0,0 0-340 0 0,-14 34-219 0 0,-43 104-120 0 0,42-77 115 0 0,17-51-289 0 0,-2-6-51 0 0,1 0 0 0 0,-1 0 0 0 0,1-1 0 0 0,0 1 0 0 0,0 0 0 0 0,0-1 0 0 0,0 1 0 0 0,1-1 0 0 0,0 1 0 0 0,0-1 0 0 0,0 0 0 0 0,0 0 0 0 0,0 0 0 0 0,0 0 0 0 0,1 0 0 0 0,-1 0 0 0 0,1 0 0 0 0,0-1 0 0 0,0 0 0 0 0,0 1 0 0 0,0-1 0 0 0,1 0 0 0 0,-1 0 0 0 0,0-1 0 0 0,1 1 0 0 0,-1-1 0 0 0,1 0 0 0 0,0 0 0 0 0,-1 0 0 0 0,1 0 0 0 0,0 0 0 0 0,3-1-70 0 0,2 1 220 0 0,1 0 1 0 0,-1-1 0 0 0,1-1-1 0 0,-1 0 1 0 0,0 0 0 0 0,1-1-1 0 0,-1 0 1 0 0,0 0-1 0 0,0-1 1 0 0,0 0 0 0 0,0-1-1 0 0,6-3-220 0 0,12-11 242 0 0,0-1 0 0 0,-2-2 0 0 0,0 0 0 0 0,-2-2 0 0 0,0-1 0 0 0,-1 0 0 0 0,-2-2 0 0 0,8-11-242 0 0,52-62 363 0 0,-80 98-365 0 0,1 1 1 0 0,-1 0-1 0 0,0-1 0 0 0,0 1 0 0 0,0-1 0 0 0,0 1 0 0 0,0 0 0 0 0,0-1 0 0 0,0 1 0 0 0,0-1 0 0 0,1 1 0 0 0,-1 0 0 0 0,0-1 0 0 0,0 1 0 0 0,0 0 0 0 0,1-1 0 0 0,-1 1 0 0 0,0 0 0 0 0,1 0 0 0 0,-1-1 0 0 0,0 1 0 0 0,1 0 0 0 0,-1 0 0 0 0,0-1 0 0 0,1 1 0 0 0,-1 0 0 0 0,0 0 0 0 0,1 0 0 0 0,-1 0 0 0 0,0-1 0 0 0,1 1 0 0 0,-1 0 0 0 0,1 0 0 0 0,-1 0 0 0 0,0 0 0 0 0,1 0 0 0 0,-1 0 0 0 0,1 0 0 0 0,-1 0 0 0 0,0 0 0 0 0,1 0 0 0 0,-1 0 0 0 0,1 1 0 0 0,-1-1 0 0 0,0 0 0 0 0,1 0 0 0 0,-1 0 1 0 0,1 0-1 0 0,-1 1 0 0 0,0-1 0 0 0,1 0 0 0 0,-1 0 0 0 0,0 1 0 0 0,0-1 0 0 0,1 0 0 0 0,-1 0 0 0 0,0 1 0 0 0,0-1 0 0 0,1 0 0 0 0,-1 1 0 0 0,0-1 0 0 0,0 1 0 0 0,0-1 0 0 0,1 0 0 0 0,-1 1 0 0 0,0-1 0 0 0,0 0 0 0 0,0 1 0 0 0,0 0 2 0 0,-1 32-163 0 0,1-28 224 0 0,-52 311-908 0 0,51 59-1402 0 0,-1-340 1788 0 0,-1 0-1 0 0,-2-1 0 0 0,-1 0 0 0 0,-2 0 1 0 0,-1 0-1 0 0,-2-1 0 0 0,-1 0 0 0 0,-13 22 462 0 0,23-48 189 0 0,0 0-1 0 0,-1-1 0 0 0,0 1 1 0 0,-1 0-1 0 0,1-1 1 0 0,-1 0-1 0 0,0 0 0 0 0,-1 0 1 0 0,1 0-1 0 0,-1-1 1 0 0,0 1-1 0 0,-1-1 0 0 0,1-1 1 0 0,-1 1-1 0 0,0-1 1 0 0,0 0-1 0 0,-1 0 0 0 0,1-1 1 0 0,-1 0-1 0 0,1 0 0 0 0,-1 0 1 0 0,0-1-1 0 0,-7 2-188 0 0,10-4 76 0 0,-1-1 1 0 0,1 1-1 0 0,0-1 0 0 0,0 0 0 0 0,0 0 0 0 0,0 0 1 0 0,0 0-1 0 0,0-1 0 0 0,0 0 0 0 0,0 0 0 0 0,0 0 1 0 0,1 0-1 0 0,-1 0 0 0 0,1-1 0 0 0,0 0 0 0 0,-1 1 1 0 0,1-1-1 0 0,0 0 0 0 0,1-1 0 0 0,-1 1 0 0 0,1 0 1 0 0,-1-1-1 0 0,1 0 0 0 0,0 1 0 0 0,0-1 0 0 0,0 0 1 0 0,1 0-1 0 0,0 0 0 0 0,-1 0 0 0 0,1 0 0 0 0,1 0 1 0 0,-1-4-77 0 0,-5-140 292 0 0,11 115-589 0 0,2 0 0 0 0,2 1-1 0 0,0-1 1 0 0,2 2-1 0 0,2-1 1 0 0,1 2 0 0 0,9-14 297 0 0,25-64-9766 0 0,-37 76-834 0 0</inkml:trace>
  <inkml:trace contextRef="#ctx0" brushRef="#br0" timeOffset="7665.484">6580 259 9794 0 0,'0'0'4840'0'0,"0"0"-2970"0"0,0 0-1028 0 0,0 0 79 0 0,0 0 192 0 0,0 0 21 0 0,0 0-241 0 0,0 0-269 0 0,0 0-218 0 0,0 0-145 0 0,-13 31-77 0 0,-40 100-68 0 0,0-39-96 0 0,53-92-22 0 0,-56 80-440 0 0,14-31-4251 0 0,30-35-1984 0 0,5-3-4527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0:59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248 221 6673 0 0,'0'0'1475'0'0,"0"0"-130"0"0,0 0-64 0 0,0 0 108 0 0,0 0 194 0 0,0 0 64 0 0,0 0-192 0 0,0 0-378 0 0,0 0-405 0 0,0 0-320 0 0,-8 2-182 0 0,-23 8-58 0 0,24 30 121 0 0,61 311 1134 0 0,-22-31-1631 0 0,-34-182-4697 0 0,-5-98-3545 0 0,1-31 1406 0 0</inkml:trace>
  <inkml:trace contextRef="#ctx0" brushRef="#br0" timeOffset="370.775">1 387 6937 0 0,'0'0'1638'0'0,"0"0"-37"0"0,0 0 24 0 0,0 0 57 0 0,0 0-71 0 0,0 0-307 0 0,0 0-448 0 0,0 0-324 0 0,0 0-158 0 0,0 0-37 0 0,0 0 13 0 0,0 0-21 0 0,31-15-24 0 0,103-45-18 0 0,0 21 233 0 0,-97 29-409 0 0,1 2 0 0 0,0 1-1 0 0,0 3 1 0 0,0 0 0 0 0,0 3-1 0 0,38 3-110 0 0,-73-2 0 0 0,0 0-1 0 0,0 1 1 0 0,0-1-1 0 0,1 1 0 0 0,-1-1 1 0 0,0 1-1 0 0,0 0 0 0 0,0 1 1 0 0,0-1-1 0 0,0 0 0 0 0,-1 1 1 0 0,1-1-1 0 0,0 1 1 0 0,0 0-1 0 0,-1 0 0 0 0,0 0 1 0 0,1 1-1 0 0,-1-1 0 0 0,0 0 1 0 0,0 1-1 0 0,0-1 0 0 0,0 1 1 0 0,0 0-1 0 0,-1 0 1 0 0,0 0-1 0 0,1-1 0 0 0,-1 1 1 0 0,0 0-1 0 0,0 1 0 0 0,0-1 1 0 0,-1 0-1 0 0,1 0 0 0 0,-1 0 1 0 0,0 0-1 0 0,0 1 0 0 0,0-1 1 0 0,0 0-1 0 0,0 0 1 0 0,-1 0-1 0 0,1 1 0 0 0,-1-1 1 0 0,0 0-1 0 0,0 0 0 0 0,0 0 1 0 0,0 0-1 0 0,-1 1 1 0 0,-7 13 0 0 0,0-1 0 0 0,0 1-1 0 0,-2-1 1 0 0,0-1 0 0 0,0 0 0 0 0,-2 0 0 0 0,0-1 0 0 0,-12 15 16 0 0,11-12 3 0 0,6-9-24 0 0,0 0 1 0 0,1 0-1 0 0,0 1 0 0 0,1 0 1 0 0,-1 0-1 0 0,2 1 0 0 0,-1 0 1 0 0,1 0-1 0 0,1 0 0 0 0,0 1 1 0 0,0-1-1 0 0,1 1 0 0 0,1 0 1 0 0,0 0-1 0 0,0 0 5 0 0,5-6-4 0 0,-1 0-1 0 0,1 0 1 0 0,0-1 0 0 0,1 0-1 0 0,-1 1 1 0 0,1-1-1 0 0,0 0 1 0 0,0-1-1 0 0,0 1 1 0 0,0-1 0 0 0,1 0-1 0 0,-1 0 1 0 0,1 0-1 0 0,0 0 1 0 0,0-1 0 0 0,0 0-1 0 0,0 0 1 0 0,0 0-1 0 0,0-1 1 0 0,1 0 0 0 0,-1 0-1 0 0,1 0 1 0 0,1 0 4 0 0,-6-1 0 0 0,14 3 3 0 0,0 0 0 0 0,-1 2 0 0 0,1-1 0 0 0,-1 2 0 0 0,1 0 0 0 0,-2 1 0 0 0,12 7-3 0 0,-23-13 16 0 0,-1 0 1 0 0,1 1-1 0 0,-1-1 0 0 0,1 1 0 0 0,-1-1 1 0 0,0 1-1 0 0,0-1 0 0 0,0 1 0 0 0,0 0 1 0 0,0 0-1 0 0,0 0 0 0 0,0 0 0 0 0,0-1 1 0 0,-1 1-1 0 0,1 0 0 0 0,-1 0 0 0 0,1 0 1 0 0,-1 0-1 0 0,0 0 0 0 0,0 0 0 0 0,0 0 1 0 0,0 1-1 0 0,0-1 0 0 0,0 0 0 0 0,-1 0 1 0 0,1 0-1 0 0,-1 0 0 0 0,1-1 0 0 0,-1 1 1 0 0,0 0-1 0 0,0 0 0 0 0,0 0 0 0 0,0 0 1 0 0,0-1-1 0 0,0 1 0 0 0,0 0 0 0 0,-1 0-16 0 0,-53 57 716 0 0,55-58-715 0 0,-231 153 504 0 0,190-128-584 0 0,0-2-1 0 0,-2-1 1 0 0,-1-2 0 0 0,-12 2 79 0 0,31-18-1529 0 0,31-17-4040 0 0,32-13-3281 0 0,-25 14 2485 0 0</inkml:trace>
  <inkml:trace contextRef="#ctx0" brushRef="#br0" timeOffset="1073.3">971 840 5505 0 0,'0'0'2693'0'0,"0"0"-517"0"0,0 0-313 0 0,0 0-13 0 0,0 0-44 0 0,0 0-245 0 0,0 0-447 0 0,0 0-407 0 0,0 0-295 0 0,-11 32-175 0 0,-31 97-66 0 0,39-93-52 0 0,16-33 8 0 0,-8-4-66 0 0,11 0 55 0 0,1-1 1 0 0,-1-1 0 0 0,1 0 0 0 0,-1-2 0 0 0,0 0-1 0 0,-1 0 1 0 0,1-1 0 0 0,-1-1 0 0 0,0-1-1 0 0,-1 0 1 0 0,0-1 0 0 0,0-1 0 0 0,-1 0-1 0 0,0 0 1 0 0,0-1 0 0 0,-1-1 0 0 0,2-4-117 0 0,4 0 30 0 0,189-186 185 0 0,-206 202-234 0 0,0 1 1 0 0,1 0 0 0 0,-1 0 0 0 0,0 0 0 0 0,0 0-1 0 0,1 0 1 0 0,-1 1 0 0 0,0-1 0 0 0,0 0 0 0 0,0 1-1 0 0,-1-1 1 0 0,1 0 0 0 0,0 1 0 0 0,0-1 0 0 0,-1 1 0 0 0,1-1-1 0 0,-1 1 1 0 0,1-1 0 0 0,-1 1 0 0 0,0 0 0 0 0,1-1-1 0 0,-1 1 1 0 0,0 0 0 0 0,0-1 0 0 0,0 1 0 0 0,-1-1-1 0 0,1 1 1 0 0,0 0 0 0 0,0-1 0 0 0,-1 1 0 0 0,1-1 0 0 0,-1 1-1 0 0,0-1 1 0 0,1 1 0 0 0,-1-1 0 0 0,0 1 18 0 0,1 4-18 0 0,-3 24-15 0 0,2-26 25 0 0,-1 0 0 0 0,1 0 1 0 0,0 1-1 0 0,0-1 1 0 0,0 1-1 0 0,1-1 1 0 0,-1 0-1 0 0,1 1 0 0 0,0-1 1 0 0,1 1-1 0 0,-1-1 1 0 0,1 1-1 0 0,0-1 1 0 0,0 1-1 0 0,0-1 0 0 0,0 0 1 0 0,1 0-1 0 0,0 0 1 0 0,0 0-1 0 0,0 0 1 0 0,0 0-1 0 0,1 0 0 0 0,-1 0 1 0 0,1-1-1 0 0,0 1 1 0 0,0-1-1 0 0,0 0 1 0 0,1 0-1 0 0,-1 0 0 0 0,1-1 1 0 0,-1 1-1 0 0,1-1 1 0 0,0 0-1 0 0,0 0 1 0 0,3 1 7 0 0,1-1 44 0 0,0 0-1 0 0,0-1 1 0 0,0 0 0 0 0,0-1 0 0 0,-1 0 0 0 0,1 0 0 0 0,0 0 0 0 0,0-1 0 0 0,0 0 0 0 0,0-1-1 0 0,-1 0 1 0 0,1 0 0 0 0,0-1 0 0 0,-1 0 0 0 0,0 0 0 0 0,0-1 0 0 0,0 1 0 0 0,0-2 0 0 0,0 1-1 0 0,-1-1 1 0 0,0 0 0 0 0,0 0 0 0 0,3-4-44 0 0,33-32 305 0 0,-3-2-1 0 0,-1-2 1 0 0,-2-1 0 0 0,-2-1-1 0 0,-3-3 1 0 0,-1 0 0 0 0,17-44-305 0 0,-30 55 28 0 0,-3-1 1 0 0,-1 0 0 0 0,-2 0-1 0 0,-2-1 1 0 0,-1-1 0 0 0,-2 0-1 0 0,-3 0 1 0 0,0-39-29 0 0,-3 80 3 0 0,0-1-1 0 0,1 1 1 0 0,-1-1 0 0 0,0 1-1 0 0,0-1 1 0 0,0 0 0 0 0,0 1-1 0 0,0-1 1 0 0,-1 1 0 0 0,1-1-1 0 0,0 1 1 0 0,-1-1 0 0 0,1 1-1 0 0,-1 0 1 0 0,1-1 0 0 0,-1 1-1 0 0,0-1 1 0 0,1 1 0 0 0,-1 0-1 0 0,0 0 1 0 0,0-1 0 0 0,0 1-1 0 0,0 0 1 0 0,0 0 0 0 0,0 0-1 0 0,-1 0 1 0 0,0-1-3 0 0,-19 40-373 0 0,1 24 348 0 0,3 1 0 0 0,2 0 0 0 0,3 1 1 0 0,2 0-1 0 0,4 1 0 0 0,2 0 0 0 0,4 22 25 0 0,2-62-46 0 0,0 0 0 0 0,2-1 0 0 0,1 1-1 0 0,1-1 1 0 0,1 0 0 0 0,1 0 0 0 0,1-1 0 0 0,1 0 0 0 0,1-1-1 0 0,1 0 1 0 0,2 1 46 0 0,-9-9-2907 0 0,-78-90-11952 0 0,59 61 10512 0 0,2 7 2411 0 0</inkml:trace>
  <inkml:trace contextRef="#ctx0" brushRef="#br0" timeOffset="1329.6">1468 332 11554 0 0,'0'0'1610'0'0,"0"0"-136"0"0,0 0 33 0 0,0 0-32 0 0,35 0-198 0 0,116 0-214 0 0,-42-3 342 0 0,-1-5-1 0 0,107-22-1404 0 0,-52 5 213 0 0,-82 14-464 0 0,12-1-1368 0 0,-32 5-4051 0 0,-31 3-5651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53 4209 0 0,'0'0'1900'0'0,"0"0"-247"0"0,0 0-198 0 0,0 0 33 0 0,0 0 76 0 0,0 0-27 0 0,0 0-289 0 0,0 0-421 0 0,0 0-358 0 0,0 0-257 0 0,0 0-114 0 0,0 3-9 0 0,12 498 2410 0 0,-35-314-2316 0 0,23-227 2662 0 0,5-85-2583 0 0,5 58-217 0 0,2 0 0 0 0,4 2 0 0 0,2-1 0 0 0,4 2 1 0 0,26-55-46 0 0,-44 109-1 0 0,1-1-1 0 0,0 2 1 0 0,1-1 0 0 0,0 0 0 0 0,0 1 0 0 0,1 0 0 0 0,0 1 0 0 0,1 0 0 0 0,0 0 0 0 0,0 0 0 0 0,1 1 0 0 0,-1 0 0 0 0,10-5 1 0 0,-15 11-6 0 0,-1 0-1 0 0,0 1 0 0 0,1-1 1 0 0,-1 1-1 0 0,1-1 1 0 0,-1 1-1 0 0,0 0 0 0 0,1 0 1 0 0,-1 0-1 0 0,1 0 1 0 0,-1 0-1 0 0,0 1 0 0 0,1-1 1 0 0,-1 1-1 0 0,1-1 1 0 0,-1 1-1 0 0,0 0 0 0 0,0 0 1 0 0,1 0-1 0 0,-1 0 1 0 0,0 0-1 0 0,0 1 0 0 0,0-1 1 0 0,0 1-1 0 0,0-1 1 0 0,-1 1-1 0 0,1 0 0 0 0,0 0 1 0 0,-1 0-1 0 0,1-1 1 0 0,-1 2-1 0 0,0-1 0 0 0,0 0 1 0 0,1 2 6 0 0,33 88 90 0 0,-30-73-76 0 0,1 20-906 0 0,-6-38 82 0 0,0-1-555 0 0,0 0-824 0 0,0-1-3273 0 0,0-2 2897 0 0,0 3 1272 0 0,0-4-6761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0 3209 0 0,'0'0'1657'0'0,"0"0"-79"0"0,0 0 200 0 0,0 0 306 0 0,0 0 115 0 0,0 0-246 0 0,0 0-548 0 0,0 0-495 0 0,0 0-337 0 0,0 0-202 0 0,0 0-103 0 0,0 0-70 0 0,0 0-72 0 0,-16 26-51 0 0,-52 79-64 0 0,28-32-1782 0 0,36-60-525 0 0,1-6-2493 0 0,2-3-4750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4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0,'0'0'739'0'0,"0"0"879"0"0,0 0 394 0 0,0 0 212 0 0,0 0 85 0 0,0 0-149 0 0,0 0-450 0 0,0 0-530 0 0,0 0-398 0 0,0 0-226 0 0,0 0-69 0 0,0 0 19 0 0,8-3 48 0 0,62-16 1206 0 0,156 19 277 0 0,-180 4-1529 0 0,-46-4-229 0 0,0 0 61 0 0,0 0 40 0 0,-40-74 582 0 0,30 63-911 0 0,-77-91-48 0 0,64 65-2065 0 0,31 36-7993 0 0,-3 1-697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05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0,'0'0'417'0'0,"0"0"1116"0"0,0 0 510 0 0,0 0 189 0 0,0 0 5 0 0,0 0-299 0 0,0 0-386 0 0,0 0-353 0 0,0 0-295 0 0,0 0-184 0 0,0 0-106 0 0,0 0-18 0 0,0 0-15 0 0,5-1-21 0 0,34 1 950 0 0,81 1 1412 0 0,-25-7-2575 0 0,14-10-794 0 0,-90 10-659 0 0,-15 5-3102 0 0,-1 1-4129 0 0,-3 0 530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2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0 0 0,'0'0'928'0'0,"0"0"655"0"0,0 0 346 0 0,0 0 34 0 0,0 0-228 0 0,0 0-428 0 0,0 0-388 0 0,0 0-194 0 0,0 0-23 0 0,0 0 56 0 0,5 0 56 0 0,273 0 7185 0 0,-116-18-7866 0 0,-162 18-657 0 0,0 0-412 0 0,0 0-714 0 0,0 0-1333 0 0,0 0-2806 0 0,0 0-3824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2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318 439 0 0 0,'0'0'597'0'0,"0"0"490"0"0,0 0 58 0 0,0 0-107 0 0,0 0-75 0 0,0 0-34 0 0,0 0-55 0 0,0 0-47 0 0,0 0-41 0 0,-18 1-70 0 0,-58 6-93 0 0,15 22 642 0 0,54-22-1167 0 0,-6 2-75 0 0,1 0 1 0 0,1 1 0 0 0,-1 0-1 0 0,2 1 1 0 0,-1 0 0 0 0,1 0-1 0 0,1 1 1 0 0,0 1 0 0 0,1-1-1 0 0,0 2 1 0 0,1-1 0 0 0,1 1-1 0 0,0 0 1 0 0,1 0 0 0 0,0 0-1 0 0,1 1 1 0 0,1 0 0 0 0,0 0-1 0 0,1 0 1 0 0,0 3-24 0 0,3-15 42 0 0,-1 0-1 0 0,1 1 0 0 0,0-1 1 0 0,0 0-1 0 0,1 0 1 0 0,-1 0-1 0 0,0-1 1 0 0,1 1-1 0 0,0 0 1 0 0,0 0-1 0 0,0-1 1 0 0,0 1-1 0 0,0-1 0 0 0,0 0 1 0 0,1 0-1 0 0,-1 1 1 0 0,1-2-1 0 0,-1 1 1 0 0,1 0-1 0 0,0 0 1 0 0,0-1-1 0 0,0 1 1 0 0,0-1-1 0 0,0 0 0 0 0,0 0 1 0 0,0 0-1 0 0,0-1 1 0 0,0 1-1 0 0,0-1 1 0 0,1 1-1 0 0,-1-1 1 0 0,0 0-1 0 0,1 0-41 0 0,108-20 2808 0 0,-81 4-2456 0 0,-2-1 1 0 0,0-1-1 0 0,-1-1 0 0 0,0-2 1 0 0,-2-1-1 0 0,-1-1 1 0 0,-1-1-1 0 0,0-1 1 0 0,-2-1-1 0 0,-1-1 0 0 0,9-17-352 0 0,-29 42 2 0 0,14-16-41 0 0,0-1-1 0 0,-2 0 1 0 0,0-1-1 0 0,-1 0 1 0 0,-1-1 0 0 0,-1 0-1 0 0,-1-1 1 0 0,-1 0-1 0 0,-1 0 1 0 0,-1-1-1 0 0,-1 0 1 0 0,0 0-1 0 0,-2 0 1 0 0,-1 0-1 0 0,-1-1 1 0 0,-1-7 39 0 0,-2 24-144 0 0,1 0-1 0 0,-1 0 1 0 0,0 0-1 0 0,-1 1 1 0 0,0-1-1 0 0,0 1 1 0 0,0-1-1 0 0,-1 1 1 0 0,0 0-1 0 0,0 0 1 0 0,-1 1 0 0 0,1-1-1 0 0,-1 1 1 0 0,0 0-1 0 0,-1 0 1 0 0,1 1-1 0 0,-1-1 1 0 0,0 1-1 0 0,0 0 1 0 0,-1 1-1 0 0,1 0 1 0 0,-1 0-1 0 0,1 0 1 0 0,-1 1 0 0 0,0 0-1 0 0,0 0 1 0 0,0 0-1 0 0,-7 0 145 0 0,6 3-58 0 0,-1-1-1 0 0,0 2 0 0 0,0-1 1 0 0,0 1-1 0 0,0 0 1 0 0,1 1-1 0 0,-1 0 0 0 0,1 0 1 0 0,0 1-1 0 0,0 0 1 0 0,0 1-1 0 0,1-1 0 0 0,-1 1 1 0 0,1 1-1 0 0,0 0 0 0 0,0 0 1 0 0,1 0-1 0 0,-4 6 59 0 0,0-2 39 0 0,0 0 0 0 0,1 1 0 0 0,1 0 0 0 0,0 1-1 0 0,0 0 1 0 0,1 0 0 0 0,1 1 0 0 0,0 0 0 0 0,1 0 0 0 0,0 0-1 0 0,1 1 1 0 0,0-1 0 0 0,1 1 0 0 0,1 0 0 0 0,0 0 0 0 0,1 0-1 0 0,0 3-38 0 0,1-6 25 0 0,15 86 268 0 0,-6-82-178 0 0,0 1 0 0 0,1-2 0 0 0,0 1 0 0 0,1-1 0 0 0,1-1 0 0 0,0 0 0 0 0,0-1 0 0 0,2 0 0 0 0,-1-1 0 0 0,2 0 0 0 0,-1-1 0 0 0,1-1 0 0 0,1 0 0 0 0,0-1 0 0 0,0-1 0 0 0,8 3-115 0 0,57 20 388 0 0,-71-26-2259 0 0,-19-5-6513 0 0,-3 1 3180 0 0,9 0 3713 0 0</inkml:trace>
  <inkml:trace contextRef="#ctx0" brushRef="#br0" timeOffset="1438.803">944 328 0 0 0,'0'0'713'0'0,"0"0"253"0"0,0 0 178 0 0,0 0 165 0 0,0 0 67 0 0,0 0-191 0 0,0 0-340 0 0,0 0-361 0 0,0 0-243 0 0,0 0-45 0 0,0 0 56 0 0,0 0 104 0 0,0 0 54 0 0,-1 9-22 0 0,-18 169 1217 0 0,19-162-1505 0 0,-2-6-39 0 0,2 0 0 0 0,-1 1 0 0 0,2-1 0 0 0,-1 1 0 0 0,1-1 1 0 0,1 0-1 0 0,0 0 0 0 0,0 0 0 0 0,1 0 0 0 0,1 0 0 0 0,-1 0 0 0 0,2 0 0 0 0,-1-1 1 0 0,1 0-1 0 0,2 1-61 0 0,-4-7 147 0 0,1-1 0 0 0,-1-1 0 0 0,1 1 0 0 0,0 0 1 0 0,-1-1-1 0 0,1 0 0 0 0,0 0 0 0 0,0 0 0 0 0,0 0 0 0 0,0-1 1 0 0,0 1-1 0 0,0-1 0 0 0,0 0 0 0 0,1 0 0 0 0,-1-1 1 0 0,0 1-1 0 0,0-1 0 0 0,0 0 0 0 0,0 0 0 0 0,-1 0 0 0 0,1-1 1 0 0,0 1-1 0 0,0-1 0 0 0,-1 0 0 0 0,1 0 0 0 0,-1 0 1 0 0,1 0-1 0 0,-1-1 0 0 0,0 1 0 0 0,0-1 0 0 0,0 0 0 0 0,-1 0 1 0 0,1 0-1 0 0,0 0 0 0 0,-1-1 0 0 0,2-3-147 0 0,222-319 1084 0 0,-213 404-2029 0 0,37 437 986 0 0,-49-479-92 0 0,-2-1 0 0 0,-1 1 0 0 0,-2-1 1 0 0,-1 0-1 0 0,-2 0 0 0 0,-6 17 51 0 0,11-43 40 0 0,0 0 1 0 0,0 0 0 0 0,-1 0-1 0 0,0 0 1 0 0,-1 0 0 0 0,0-1-1 0 0,-1 1 1 0 0,1-1 0 0 0,-1-1-1 0 0,-1 1 1 0 0,0-1 0 0 0,0 1-1 0 0,0-2 1 0 0,-1 1 0 0 0,0-1-1 0 0,0 0 1 0 0,-1 0-1 0 0,1-1 1 0 0,-1 0 0 0 0,0 0-1 0 0,-1-1 1 0 0,1 0 0 0 0,-1-1-1 0 0,0 1 1 0 0,0-2 0 0 0,0 1-1 0 0,-4-1-40 0 0,9-4 66 0 0,1 0 0 0 0,0 0 0 0 0,0 0 0 0 0,0-1-1 0 0,0 1 1 0 0,0-1 0 0 0,1 0 0 0 0,-1 0 0 0 0,1 0-1 0 0,0 0 1 0 0,0-1 0 0 0,0 1 0 0 0,0 0 0 0 0,0-1-1 0 0,1 1 1 0 0,-1-1 0 0 0,1 0 0 0 0,0 0 0 0 0,0 1-1 0 0,1-1 1 0 0,-1 0 0 0 0,1 0 0 0 0,0 0 0 0 0,0 0 0 0 0,0 1-1 0 0,0-1 1 0 0,1 0 0 0 0,0 0 0 0 0,0-1-66 0 0,1-27 14 0 0,2 0-1 0 0,2 0 1 0 0,0 1 0 0 0,3-1 0 0 0,0 1 0 0 0,2 1 0 0 0,1 0-1 0 0,2 0 1 0 0,0 2 0 0 0,2 0 0 0 0,20-26-14 0 0,69-82-993 0 0,-23 56-6841 0 0,-67 66 2216 0 0,-7 5-755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4.2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0 258 0 0 0,'0'0'1444'0'0,"0"0"147"0"0,0 0 218 0 0,0 0 246 0 0,0 0 61 0 0,0 0-179 0 0,0 0-434 0 0,0 0-443 0 0,0 0-321 0 0,0 0-146 0 0,0 0-47 0 0,0 0-45 0 0,11-3-2 0 0,84-12 1024 0 0,243 11 2311 0 0,-338 4-3494 0 0,0 0 83 0 0,0 0 46 0 0,-16-22 741 0 0,-142-148-1676 0 0,140 143-2357 0 0,16 20-1484 0 0,1 1-3462 0 0,1 2-1058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48 170 288 0 0,'0'0'1815'0'0,"0"0"-367"0"0,0 0-67 0 0,0 0 259 0 0,0 0 204 0 0,0 0 16 0 0,0 0-248 0 0,0 0-372 0 0,0 0-337 0 0,-4 32-228 0 0,-12 100-150 0 0,15 17 1064 0 0,5-94-1235 0 0,-1-7-152 0 0,-1-27-115 0 0,0-1 0 0 0,-2 1 0 0 0,-1 0 0 0 0,0-1 0 0 0,-2 1 0 0 0,-2 13-87 0 0,-15 14 819 0 0,12-67 1653 0 0,14-74-1432 0 0,37-46-647 0 0,-18 66-269 0 0,-21 61-115 0 0,17-60 17 0 0,3 1 1 0 0,4 1-1 0 0,2 1 1 0 0,11-12-27 0 0,-29 58 11 0 0,-11 19-8 0 0,1 0 0 0 0,-1 0 0 0 0,1 0 0 0 0,0 1-1 0 0,-1-1 1 0 0,2 1 0 0 0,-1-1 0 0 0,0 1 0 0 0,1 0 0 0 0,-1 0-1 0 0,1 0 1 0 0,0 0 0 0 0,0 0 0 0 0,0 1 0 0 0,0-1 0 0 0,1 1 0 0 0,-1 0-1 0 0,1 0 1 0 0,-1 0 0 0 0,1 0 0 0 0,0 1 0 0 0,0 0 0 0 0,0-1 0 0 0,-1 1-1 0 0,1 1 1 0 0,1-1-3 0 0,1 4 3 0 0,-1 0 0 0 0,1 1 0 0 0,-1-1 0 0 0,1 1 0 0 0,-1 1 0 0 0,0-1 0 0 0,0 1 0 0 0,-1 0 0 0 0,0 0 0 0 0,0 0 0 0 0,0 0 0 0 0,0 1 0 0 0,-1 0 0 0 0,0 0 0 0 0,0 0 0 0 0,0 0-3 0 0,31 96 91 0 0,-17-50-1114 0 0,3-62-12920 0 0,-19 9 11983 0 0,4-6-4199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6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1 416 2048 0 0,'0'0'1835'0'0,"0"0"-159"0"0,0 0 97 0 0,0 0 277 0 0,0 0 106 0 0,0 0-174 0 0,0 0-363 0 0,0 0-366 0 0,0 0-257 0 0,0 0-125 0 0,0 0-99 0 0,0 0-75 0 0,35-6-50 0 0,111-18-107 0 0,45 14 846 0 0,-114 28-1236 0 0,-127-96 2818 0 0,38 60-2900 0 0,2 0 1 0 0,0-1-1 0 0,0 0 1 0 0,2-1-1 0 0,1 1 1 0 0,0-2-1 0 0,0-5-68 0 0,-1-31-2055 0 0,10-4-3289 0 0,2 39-1847 0 0,3 6-4117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13.6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279 603 16 0 0,'0'0'1894'0'0,"0"0"-94"0"0,0 0-57 0 0,0 0 134 0 0,0 0 38 0 0,0 0-154 0 0,0 0-276 0 0,0 0-381 0 0,0 0-300 0 0,0 0-210 0 0,0 0-118 0 0,0 0-48 0 0,0 0-19 0 0,-23 3-21 0 0,-71 8-66 0 0,43 11 28 0 0,44-14-298 0 0,-1-2-50 0 0,-1 1-1 0 0,1-1 1 0 0,1 2-1 0 0,-1-1 1 0 0,1 1-1 0 0,1 0 1 0 0,-1 1-1 0 0,1-1 1 0 0,1 1-1 0 0,0 0 1 0 0,0 1-1 0 0,1-1 1 0 0,0 1-1 0 0,0 0 1 0 0,1 0-1 0 0,1 0 1 0 0,-1 1-1 0 0,1 7-1 0 0,2-13-2 0 0,0 0 0 0 0,1 0-1 0 0,-1 0 1 0 0,1-1 0 0 0,0 1 0 0 0,1 0-1 0 0,-1-1 1 0 0,1 1 0 0 0,0-1 0 0 0,0 0-1 0 0,0 1 1 0 0,1-1 0 0 0,-1 0 0 0 0,1 0-1 0 0,0-1 1 0 0,0 1 0 0 0,1 0-1 0 0,-1-1 1 0 0,1 0 0 0 0,-1 0 0 0 0,1 0-1 0 0,0 0 1 0 0,0-1 0 0 0,1 0 0 0 0,-1 1-1 0 0,0-1 1 0 0,1-1 0 0 0,-1 1 0 0 0,1-1 2 0 0,3 2 151 0 0,0 0 0 0 0,1-1 0 0 0,-1-1 1 0 0,1 1-1 0 0,-1-1 0 0 0,1-1 0 0 0,0 1 1 0 0,-1-1-1 0 0,1-1 0 0 0,-1 0 0 0 0,1 0 1 0 0,-1-1-1 0 0,1 0 0 0 0,-1 0 0 0 0,0-1 1 0 0,0 0-1 0 0,0 0 0 0 0,0-1 0 0 0,0 0 1 0 0,-1-1-1 0 0,0 1 0 0 0,0-1 0 0 0,6-6-151 0 0,11-9 353 0 0,-1-2 0 0 0,0 0 0 0 0,-2-1 0 0 0,-1-2 1 0 0,16-24-354 0 0,-17 21-168 0 0,-2 0 0 0 0,-1-1 1 0 0,-1 0-1 0 0,-2-1 1 0 0,-1-1-1 0 0,-1 0 0 0 0,-1-1 1 0 0,-2 0-1 0 0,-2 0 1 0 0,-1-1-1 0 0,-1 0 0 0 0,-1 0 1 0 0,-2 0-1 0 0,-2 0 1 0 0,-2-15 167 0 0,0 33-183 0 0,0-1 1 0 0,-1 1-1 0 0,-1 0 1 0 0,0 0-1 0 0,-1 1 1 0 0,0-1-1 0 0,-1 1 1 0 0,-6-8 182 0 0,10 16-47 0 0,0 1 0 0 0,-1 1 0 0 0,1-1 0 0 0,-1 0 0 0 0,0 1 0 0 0,0 0 0 0 0,0 0 0 0 0,0 0 0 0 0,-1 0 1 0 0,0 1-1 0 0,0 0 0 0 0,0 0 0 0 0,0 0 0 0 0,0 0 0 0 0,0 1 0 0 0,-1 0 0 0 0,0 0 0 0 0,1 0 0 0 0,-1 1 0 0 0,0 0 0 0 0,1 0 1 0 0,-1 0-1 0 0,0 1 0 0 0,-3 0 47 0 0,2 3 16 0 0,0 0 1 0 0,0 0-1 0 0,0 1 0 0 0,1-1 1 0 0,0 2-1 0 0,-1-1 0 0 0,1 1 1 0 0,1 0-1 0 0,-1 0 1 0 0,1 0-1 0 0,0 1 0 0 0,0 0 1 0 0,0 0-1 0 0,1 0 0 0 0,0 0 1 0 0,0 1-1 0 0,1 0 1 0 0,0 0-1 0 0,0 0 0 0 0,0 0 1 0 0,1 1-17 0 0,-4 9 91 0 0,1-1 0 0 0,0 1 1 0 0,2-1-1 0 0,0 1 0 0 0,1 0 0 0 0,0 0 0 0 0,2 0 1 0 0,0 1-1 0 0,0-1 0 0 0,2 0 0 0 0,0 0 1 0 0,1 0-1 0 0,1-1 0 0 0,0 1 0 0 0,2-1 1 0 0,-1 0-1 0 0,9 16-91 0 0,3 2 320 0 0,2-1 0 0 0,1-1 0 0 0,2 0 0 0 0,1-2 0 0 0,1 0 0 0 0,9 6-320 0 0,115 118 990 0 0,-134-135-1004 0 0,-24-23-1513 0 0,-11-21-4131 0 0,11 6-5087 0 0,7 12 6360 0 0</inkml:trace>
  <inkml:trace contextRef="#ctx0" brushRef="#br0" timeOffset="1758.566">888 622 2489 0 0,'0'0'1645'0'0,"0"0"-407"0"0,0 0 22 0 0,0 0 294 0 0,0 0 307 0 0,0 0 127 0 0,0 0-227 0 0,36-2-364 0 0,113-2-385 0 0,109 2 1476 0 0,-237 10-2451 0 0,-20-2-2395 0 0,-26-1-9868 0 0,18-5 8080 0 0</inkml:trace>
  <inkml:trace contextRef="#ctx0" brushRef="#br0" timeOffset="2070.385">1072 246 6449 0 0,'0'0'1327'0'0,"0"0"-456"0"0,0 0-49 0 0,0 0 365 0 0,0 0 376 0 0,0 0 121 0 0,0 0-205 0 0,0 0-307 0 0,3 33-286 0 0,10 102-218 0 0,8 11 579 0 0,-5 147-840 0 0,-16-279-1510 0 0,2 35 1011 0 0,2-34-4820 0 0,1-1-5686 0 0,-4-13 7541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4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0 307 0 0 0,'0'0'1083'0'0,"0"0"297"0"0,0 0 189 0 0,0 0 15 0 0,0 0-50 0 0,0 0-70 0 0,0 0-76 0 0,34 14-86 0 0,107 43-77 0 0,-55-42 508 0 0,-68-17-1301 0 0,10-2 42 0 0,1-2-1 0 0,-1-1 1 0 0,0-1 0 0 0,0-1-1 0 0,-1-2 1 0 0,-1 0 0 0 0,0-2-1 0 0,0-1 1 0 0,-1-1 0 0 0,2-3-474 0 0,-7 3 264 0 0,0 0 0 0 0,-1-2 0 0 0,0 0 0 0 0,-1-1 0 0 0,-1-1-1 0 0,-1 0 1 0 0,-1-2 0 0 0,-1 1 0 0 0,-1-2 0 0 0,0 0 0 0 0,-2 0 0 0 0,2-5-264 0 0,-13 26 4 0 0,0 0 0 0 0,0-1 0 0 0,1 1 0 0 0,-1 0 0 0 0,1 0-1 0 0,-1 0 1 0 0,1 0 0 0 0,0 0 0 0 0,-1 1 0 0 0,1-1 0 0 0,0 0 0 0 0,0 0-1 0 0,-1 0 1 0 0,1 0 0 0 0,0 1 0 0 0,0-1 0 0 0,0 0 0 0 0,0 1 0 0 0,0-1 0 0 0,0 1-1 0 0,0-1 1 0 0,0 1 0 0 0,0 0 0 0 0,0-1 0 0 0,0 1 0 0 0,0 0 0 0 0,1 0 0 0 0,-1-1-1 0 0,0 1 1 0 0,0 0 0 0 0,0 0 0 0 0,0 0 0 0 0,0 1 0 0 0,0-1 0 0 0,1 0 0 0 0,-1 0-1 0 0,0 1 1 0 0,0-1 0 0 0,0 0 0 0 0,0 1 0 0 0,0-1 0 0 0,0 1 0 0 0,0-1-1 0 0,0 1 1 0 0,0 0 0 0 0,0-1 0 0 0,-1 1 0 0 0,1 0 0 0 0,0 0 0 0 0,0 0 0 0 0,0 0-1 0 0,-1-1 1 0 0,1 1 0 0 0,-1 0 0 0 0,1 0 0 0 0,-1 0 0 0 0,1 0 0 0 0,-1 1 0 0 0,1-1-1 0 0,-1 0 1 0 0,0 0 0 0 0,0 0-4 0 0,16 25 29 0 0,-2 0 1 0 0,-1 1-1 0 0,-2 0 0 0 0,0 1 0 0 0,-2 0 1 0 0,-1 1-1 0 0,-1 0 0 0 0,-1 0 0 0 0,-2 0 0 0 0,-1 1 1 0 0,-1 0-1 0 0,-2 16-29 0 0,-1-42 11 0 0,0 1 0 0 0,0-1 1 0 0,0 0-1 0 0,0 0 0 0 0,0 0 0 0 0,-1 0 1 0 0,0 0-1 0 0,0 0 0 0 0,0-1 0 0 0,0 1 1 0 0,0-1-1 0 0,-1 1 0 0 0,0-1 0 0 0,1 0 0 0 0,-1 0 1 0 0,-1 0-1 0 0,1 0 0 0 0,0 0 0 0 0,-1-1 1 0 0,1 0-1 0 0,-1 1 0 0 0,0-1 0 0 0,0-1 1 0 0,1 1-1 0 0,-1 0 0 0 0,0-1 0 0 0,-3 1-11 0 0,-116 16-276 0 0,-1-24-2934 0 0,100 1-545 0 0,14 5-6949 0 0,10 0 5157 0 0</inkml:trace>
  <inkml:trace contextRef="#ctx0" brushRef="#br0" timeOffset="369.897">1462 94 8874 0 0,'0'0'1023'0'0,"0"0"-44"0"0,0 0 130 0 0,0 0 244 0 0,0 0 147 0 0,-33 29-124 0 0,-102 91-356 0 0,74-44-71 0 0,57-63-827 0 0,1-8-102 0 0,1 0 0 0 0,-1 0 1 0 0,1 0-1 0 0,1 0 0 0 0,-1 0 0 0 0,1 0 0 0 0,0 1 0 0 0,0-1 0 0 0,1 0 0 0 0,-1 1 1 0 0,1-1-1 0 0,0 1 0 0 0,1-1 0 0 0,-1 0 0 0 0,1 1 0 0 0,0-1 0 0 0,0 0 0 0 0,1 0 1 0 0,0 0-1 0 0,0 0 0 0 0,0 0 0 0 0,0 0 0 0 0,1 0 0 0 0,0-1 0 0 0,0 1 0 0 0,0-1 0 0 0,0 0 1 0 0,1 0-1 0 0,-1 0 0 0 0,1 0 0 0 0,0 0 0 0 0,1-1 0 0 0,-1 0 0 0 0,0 0 0 0 0,4 1-20 0 0,8 2 111 0 0,1-2 0 0 0,-1 0 0 0 0,1-1 0 0 0,1 0 0 0 0,-1-1 0 0 0,0-1 0 0 0,0-1 0 0 0,0-1 0 0 0,1 0-1 0 0,-1-1 1 0 0,0-1 0 0 0,0-1 0 0 0,-1 0 0 0 0,1-1 0 0 0,-1-1 0 0 0,0 0 0 0 0,0-1 0 0 0,-1-1 0 0 0,12-7-111 0 0,-15 7 197 0 0,0 1 1 0 0,0-1-1 0 0,-1-1 1 0 0,0 0-1 0 0,0-1 1 0 0,-1 0 0 0 0,0 0-1 0 0,-1-1 1 0 0,-1 0-1 0 0,1-1 1 0 0,1-4-198 0 0,-7 11 50 0 0,-1 0-1 0 0,1-1 1 0 0,-1 1 0 0 0,0-1 0 0 0,0 1-1 0 0,0-1 1 0 0,-1 1 0 0 0,0-1 0 0 0,0 0-1 0 0,-1 0 1 0 0,0 0 0 0 0,0 0 0 0 0,0 1-1 0 0,0-1 1 0 0,-1 0 0 0 0,0 0 0 0 0,0 1-1 0 0,-1-1 1 0 0,0 0 0 0 0,0 1-1 0 0,0-1 1 0 0,0 1 0 0 0,-1 0 0 0 0,0 0-1 0 0,0 0 1 0 0,0 0 0 0 0,-1 0 0 0 0,-1 0-50 0 0,-3-5-115 0 0,-1 1 1 0 0,-1 1-1 0 0,1 0 0 0 0,-1 0 1 0 0,-1 1-1 0 0,0 0 1 0 0,0 1-1 0 0,0 0 1 0 0,0 1-1 0 0,-1 0 1 0 0,0 1-1 0 0,0 0 1 0 0,-6-1 114 0 0,-104-2-3862 0 0,92 15 386 0 0,12 1-2180 0 0,4 2-4544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26.1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368 310 2176 0 0,'0'0'1850'0'0,"0"0"-435"0"0,0 0-47 0 0,0 0 189 0 0,0 0 257 0 0,0 0 63 0 0,0 0-303 0 0,0 0-507 0 0,0 0-468 0 0,0 0-298 0 0,0 0-96 0 0,3 3 33 0 0,1 3-97 0 0,0 0 0 0 0,0 0 1 0 0,-1 1-1 0 0,0-1 0 0 0,0 1 1 0 0,-1 0-1 0 0,0 0 0 0 0,0 0 0 0 0,0 0 1 0 0,-1 0-1 0 0,0 0 0 0 0,-1 1 1 0 0,1-1-1 0 0,-2 6-141 0 0,3 13 206 0 0,1 205 586 0 0,-5-201-827 0 0,-1 0 0 0 0,-1 0-1 0 0,-2 0 1 0 0,-1 0 0 0 0,-1-1-1 0 0,-1 0 1 0 0,-2 0 0 0 0,-8 14 35 0 0,13-26-257 0 0,3-8-4910 0 0,2-20-3394 0 0,1 4 3811 0 0</inkml:trace>
  <inkml:trace contextRef="#ctx0" brushRef="#br0" timeOffset="365.666">70 266 3097 0 0,'0'0'1380'0'0,"0"0"-515"0"0,0 0 5 0 0,0 0 404 0 0,0 0 337 0 0,0 0 76 0 0,0 0-203 0 0,0 0-272 0 0,34 4-241 0 0,111 10-148 0 0,15-14 1256 0 0,-77-8-1118 0 0,134-1-96 0 0,-214 9-921 0 0,-1 0 1 0 0,1 0 0 0 0,-1 0-1 0 0,1 1 1 0 0,0-1 0 0 0,-1 1-1 0 0,1 0 1 0 0,-1-1 0 0 0,0 1-1 0 0,1 0 1 0 0,-1 1-1 0 0,0-1 1 0 0,1 0 0 0 0,-1 1-1 0 0,0-1 1 0 0,0 1 0 0 0,0 0-1 0 0,0-1 1 0 0,-1 1 0 0 0,1 0-1 0 0,0 0 1 0 0,-1 0-1 0 0,1 1 1 0 0,-1-1 0 0 0,0 0-1 0 0,0 0 1 0 0,0 1 55 0 0,4 20-3212 0 0,-5 4-3400 0 0,-1-16-1248 0 0</inkml:trace>
  <inkml:trace contextRef="#ctx0" brushRef="#br0" timeOffset="598.265">0 1024 7674 0 0,'0'0'1033'0'0,"0"0"-31"0"0,0 0 267 0 0,0 0 308 0 0,0 0 116 0 0,0 0-172 0 0,0 0-320 0 0,33 2-291 0 0,103 6-223 0 0,-21-13 213 0 0,178-27-130 0 0,-232 20-4301 0 0,-1-4-3686 0 0,-49 13-2272 0 0</inkml:trace>
  <inkml:trace contextRef="#ctx0" brushRef="#br0" timeOffset="905.244">921 804 784 0 0,'0'0'2022'0'0,"0"0"-486"0"0,0 0-219 0 0,0 0 12 0 0,0 0 157 0 0,0 0 57 0 0,0 0-204 0 0,-2 35-323 0 0,-3 109-355 0 0,-5 19 452 0 0,10-72 1206 0 0,0-90-1750 0 0,0-1 166 0 0,0 0 119 0 0,-2-12 1317 0 0,1-15-2039 0 0,2 0 1 0 0,1 0-1 0 0,1 0 1 0 0,2 0-1 0 0,0 1 0 0 0,2-1 1 0 0,1 1-1 0 0,1 1 1 0 0,1 0-1 0 0,1 0 1 0 0,1 1-1 0 0,2 0 1 0 0,0 1-1 0 0,1 0 0 0 0,1 2 1 0 0,18-19-133 0 0,-19 22-1 0 0,0 2 1 0 0,2-1-1 0 0,0 2 0 0 0,0 0 1 0 0,1 1-1 0 0,1 1 1 0 0,1 0-1 0 0,0 2 0 0 0,0 0 1 0 0,1 2-1 0 0,1 0 1 0 0,-20 7-5 0 0,0 1-1 0 0,0 0 1 0 0,0-1-1 0 0,1 1 0 0 0,-1 0 1 0 0,0 1-1 0 0,1-1 1 0 0,-1 0-1 0 0,0 1 0 0 0,1-1 1 0 0,-1 1-1 0 0,1-1 1 0 0,-1 1-1 0 0,1 0 1 0 0,-1 0-1 0 0,1 1 0 0 0,-1-1 1 0 0,1 0-1 0 0,-1 1 1 0 0,1 0-1 0 0,-1-1 1 0 0,0 1-1 0 0,1 0 0 0 0,-1 0 1 0 0,0 0-1 0 0,0 0 1 0 0,0 1-1 0 0,0-1 1 0 0,0 1-1 0 0,0-1 0 0 0,0 1 1 0 0,0 0-1 0 0,0 0 1 0 0,-1-1-1 0 0,1 1 1 0 0,-1 0-1 0 0,1 0 0 0 0,-1 1 1 0 0,0 0 5 0 0,0 6-38 0 0,0 1 0 0 0,-2 0 1 0 0,1 0-1 0 0,-1-1 0 0 0,0 1 0 0 0,-1 0 0 0 0,0-1 1 0 0,-1 1-1 0 0,0-1 0 0 0,0 0 0 0 0,-1 0 1 0 0,0 0-1 0 0,-1-1 0 0 0,0 1 0 0 0,0-1 0 0 0,-1 0 1 0 0,0 0-1 0 0,0-1 0 0 0,-1 0 0 0 0,0 0 1 0 0,0 0-1 0 0,-1-1 0 0 0,1 0 0 0 0,-1-1 0 0 0,-1 1 1 0 0,1-2-1 0 0,-1 1 0 0 0,0-1 0 0 0,0 0 1 0 0,0-1-1 0 0,0 0 0 0 0,-1-1 0 0 0,1 0 1 0 0,-1 0-1 0 0,0-1 0 0 0,0 0 0 0 0,-6-1 38 0 0,-19-16-4890 0 0,23-8-4864 0 0,11 16 3107 0 0</inkml:trace>
  <inkml:trace contextRef="#ctx0" brushRef="#br0" timeOffset="1367.819">1679 472 0 0 0,'0'0'1430'0'0,"0"0"-29"0"0,0 0-19 0 0,0 0 264 0 0,0 0 365 0 0,0 0 109 0 0,0 0-227 0 0,0 0-390 0 0,0 0-337 0 0,0 0-216 0 0,0 0-129 0 0,0 0-62 0 0,11 6-52 0 0,36 16-51 0 0,34-12 1040 0 0,-56-11-1426 0 0,131-21 451 0 0,-125 9-4202 0 0,-3-3-3750 0 0,-26 15 2220 0 0,-2 1-398 0 0</inkml:trace>
  <inkml:trace contextRef="#ctx0" brushRef="#br0" timeOffset="1736.864">1714 667 7186 0 0,'0'0'1736'0'0,"0"0"-484"0"0,0 0-57 0 0,0 0 347 0 0,0 0 203 0 0,0 0-98 0 0,0 0-334 0 0,0 0-416 0 0,0 0-309 0 0,0 0-193 0 0,0 0-121 0 0,36 2-72 0 0,112 1-55 0 0,-45-15-84 0 0,-18-7-900 0 0,-52 12-2082 0 0,0 0-4266 0 0,-16 3-2056 0 0</inkml:trace>
  <inkml:trace contextRef="#ctx0" brushRef="#br0" timeOffset="2386.494">2511 450 2128 0 0,'0'0'2637'0'0,"0"0"-703"0"0,0 0-186 0 0,0 0 193 0 0,0 0 138 0 0,0 0-79 0 0,0 0-384 0 0,0 0-462 0 0,0 0-259 0 0,0 0-104 0 0,0 0-20 0 0,0 0-7 0 0,0 0-55 0 0,11-13-81 0 0,78-99 983 0 0,-8 1-616 0 0,-75 102-995 0 0,-1 0 0 0 0,1 1 0 0 0,0 0 0 0 0,1-1 0 0 0,0 2 0 0 0,0-1 0 0 0,1 1 0 0 0,0 0 0 0 0,0 1 0 0 0,1 0 0 0 0,0 0 0 0 0,0 1 0 0 0,0 0 0 0 0,3-1 0 0 0,-11 6-16 0 0,0 0 0 0 0,1 0-1 0 0,-1-1 1 0 0,0 1 0 0 0,0 0-1 0 0,0 0 1 0 0,1 0 0 0 0,-1 1-1 0 0,0-1 1 0 0,0 0 0 0 0,0 0-1 0 0,0 1 1 0 0,1-1-1 0 0,-1 0 1 0 0,0 1 0 0 0,0-1-1 0 0,0 1 1 0 0,0 0 0 0 0,0-1-1 0 0,0 1 1 0 0,0 0 0 0 0,0 0-1 0 0,0-1 1 0 0,-1 1 0 0 0,1 0-1 0 0,0 0 1 0 0,0 0 0 0 0,-1 0-1 0 0,1 0 1 0 0,-1 0 0 0 0,1 0-1 0 0,-1 0 1 0 0,1 0 0 0 0,-1 0-1 0 0,1 1 1 0 0,-1-1 0 0 0,0 0-1 0 0,0 0 1 0 0,0 0 0 0 0,1 0-1 0 0,-1 1 17 0 0,2 61-49 0 0,-3-47 63 0 0,1-13-15 0 0,-1-1 0 0 0,1 0 0 0 0,-1 0 0 0 0,1 0-1 0 0,0 0 1 0 0,0 1 0 0 0,0-1 0 0 0,0 0 0 0 0,0 0 0 0 0,1 0 0 0 0,-1 1 0 0 0,1-1 0 0 0,-1 0 0 0 0,1 0 0 0 0,0 0 0 0 0,-1 0 0 0 0,1 0 0 0 0,0 0 0 0 0,1 0 0 0 0,-1 0 0 0 0,0 0 0 0 0,1-1 0 0 0,-1 1 0 0 0,0 0 0 0 0,1-1 0 0 0,0 1-1 0 0,-1-1 1 0 0,1 0 0 0 0,0 0 0 0 0,0 1 0 0 0,0-1 0 0 0,0 0 0 0 0,0 0 0 0 0,0-1 0 0 0,0 1 0 0 0,0 0 0 0 0,0-1 0 0 0,0 1 0 0 0,1-1 0 0 0,-1 0 0 0 0,0 0 0 0 0,0 1 0 0 0,0-2 0 0 0,1 1 0 0 0,-1 0 0 0 0,0 0 0 0 0,0-1 0 0 0,0 1 0 0 0,0-1-1 0 0,0 1 1 0 0,1-2 1 0 0,102-81 97 0 0,-66 46-76 0 0,123-92 9 0 0,-109 103-38 0 0,-45 68 3 0 0,-9-4 103 0 0,-1-29-108 0 0,1 1 1 0 0,-1-1 0 0 0,2 1 0 0 0,-1-1-1 0 0,1 1 1 0 0,1-1 0 0 0,0 1 0 0 0,0-1 0 0 0,1 0-1 0 0,0 1 1 0 0,1-1 0 0 0,-1 0 0 0 0,2 0-1 0 0,0 0 1 0 0,0-1 0 0 0,0 1 0 0 0,1-1-1 0 0,0 0 1 0 0,1 0 0 0 0,-1-1 0 0 0,2 0-1 0 0,-1 0 1 0 0,1 0 0 0 0,0-1 0 0 0,1 1 9 0 0,31 11-694 0 0,-23-13-2125 0 0,-3-3-3059 0 0,2-1-4693 0 0,-13-1 6889 0 0</inkml:trace>
  <inkml:trace contextRef="#ctx0" brushRef="#br0" timeOffset="2696.269">2496 557 8098 0 0,'0'0'996'0'0,"0"0"-313"0"0,0 0 89 0 0,0 0 418 0 0,0 0 357 0 0,0 0 102 0 0,0 0-182 0 0,0 0-321 0 0,0 0-325 0 0,39 7-246 0 0,126 23-143 0 0,-44-27 70 0 0,-97-6-396 0 0,563-78 1411 0 0,-404 62-4158 0 0,-171 18 1375 0 0,6-1-2434 0 0,-6 2-3118 0 0,-6 0-258 0 0</inkml:trace>
  <inkml:trace contextRef="#ctx0" brushRef="#br0" timeOffset="3197.327">3019 767 9954 0 0,'0'0'2035'0'0,"0"0"-855"0"0,0 0-433 0 0,0 0 63 0 0,0 0 139 0 0,0 0 29 0 0,0 0-167 0 0,-31 32-279 0 0,-97 103-241 0 0,18-12-107 0 0,-76 72-326 0 0,183-182 43 0 0,29-30 330 0 0,382-339 920 0 0,-242 242-939 0 0,-165 113-206 0 0,1 0 0 0 0,-1 0 0 0 0,1 0 0 0 0,-1 0 0 0 0,1 0 0 0 0,0 1 0 0 0,-1-1 0 0 0,1 1 0 0 0,0-1 0 0 0,0 1 0 0 0,-1 0 0 0 0,1 0 0 0 0,0-1-1 0 0,0 1 1 0 0,-1 0 0 0 0,1 1 0 0 0,0-1 0 0 0,0 0 0 0 0,-1 0 0 0 0,1 1 0 0 0,0-1 0 0 0,-1 1 0 0 0,1-1 0 0 0,0 1 0 0 0,-1 0 0 0 0,1 0 0 0 0,-1 0 0 0 0,1 0 0 0 0,-1 0 0 0 0,1 0 0 0 0,-1 0 0 0 0,0 0-1 0 0,0 1 1 0 0,1-1 0 0 0,-1 0 0 0 0,0 1 0 0 0,0-1 0 0 0,0 1 0 0 0,-1-1 0 0 0,1 1 0 0 0,0-1 0 0 0,0 1 0 0 0,-1 0 0 0 0,1-1 0 0 0,-1 1 0 0 0,0 0 0 0 0,1 0 0 0 0,-1-1 0 0 0,0 1 0 0 0,0 2-6 0 0,6 25 78 0 0,1-1 1 0 0,2 1 0 0 0,1-1-1 0 0,1-1 1 0 0,1 0 0 0 0,7 10-79 0 0,-13-25 34 0 0,-1 0 1 0 0,0 1-1 0 0,-1 0 1 0 0,0 0-1 0 0,-1 0 1 0 0,0 0-1 0 0,-1 0 1 0 0,-1 0-1 0 0,0 4-34 0 0,-2-15 47 0 0,0-1 0 0 0,0 1-1 0 0,0-1 1 0 0,0 1-1 0 0,-1-1 1 0 0,1 1-1 0 0,0-1 1 0 0,-1 0-1 0 0,1 0 1 0 0,-1 0-1 0 0,0 0 1 0 0,1 0 0 0 0,-1 0-1 0 0,0 0 1 0 0,1 0-1 0 0,-1 0 1 0 0,0-1-1 0 0,0 1 1 0 0,0-1-1 0 0,1 0 1 0 0,-1 1 0 0 0,0-1-1 0 0,0 0 1 0 0,0 0-1 0 0,0 0 1 0 0,0 0-1 0 0,0 0 1 0 0,0-1-1 0 0,1 1 1 0 0,-1-1-1 0 0,0 1 1 0 0,-2-1-47 0 0,-7 0 187 0 0,6-1-142 0 0,0 0 1 0 0,0 0-1 0 0,-1 0 1 0 0,1-1-1 0 0,1 1 1 0 0,-1-1 0 0 0,0 0-1 0 0,1-1 1 0 0,-1 1-1 0 0,1-1 1 0 0,0 0-1 0 0,0 0 1 0 0,1-1-1 0 0,-1 1 1 0 0,-1-3-46 0 0,-12-13 36 0 0,-17-12-471 0 0,-21-24-1144 0 0,21 17-8542 0 0,27 30-1044 0 0</inkml:trace>
  <inkml:trace contextRef="#ctx0" brushRef="#br0" timeOffset="4600.128">4197 233 0 0 0,'0'0'1903'0'0,"0"0"-31"0"0,0 0-115 0 0,0 0-95 0 0,0 0-106 0 0,0 0-153 0 0,0 0-168 0 0,-8-13-199 0 0,-28-40-117 0 0,-23 3 2925 0 0,41 41-3091 0 0,13 7-674 0 0,0 0 0 0 0,0 0 0 0 0,-1 0 0 0 0,1 0 1 0 0,0 1-1 0 0,-1 0 0 0 0,0 0 0 0 0,1 1 0 0 0,-1-1 0 0 0,0 1 1 0 0,1 0-1 0 0,-1 1 0 0 0,1 0 0 0 0,-1-1 0 0 0,0 2 0 0 0,1-1 1 0 0,0 1-1 0 0,-1 0 0 0 0,1 0 0 0 0,0 0 0 0 0,0 1 0 0 0,0-1 1 0 0,0 1-1 0 0,0 0 0 0 0,0 1-79 0 0,1 0 4 0 0,1-1-1 0 0,-1 0 1 0 0,0 1 0 0 0,1 0-1 0 0,0 0 1 0 0,0 0 0 0 0,0 0-1 0 0,1 1 1 0 0,0-1 0 0 0,-1 1-1 0 0,1-1 1 0 0,1 1 0 0 0,-1 0-1 0 0,1 0 1 0 0,0-1 0 0 0,0 1-1 0 0,0 0 1 0 0,0 0 0 0 0,1 0-1 0 0,0 1 1 0 0,0-1 0 0 0,1 0-1 0 0,-1 0 1 0 0,1 1-4 0 0,43 122 183 0 0,-27-90-86 0 0,10 30 96 0 0,98 273 472 0 0,-111-289-544 0 0,-1 1 0 0 0,-3 1 1 0 0,-3 0-1 0 0,-2 0 0 0 0,-1 10-121 0 0,-3-47 48 0 0,1 1 0 0 0,-2-1 1 0 0,0 0-1 0 0,-1 0 0 0 0,-1 0 0 0 0,0 0 0 0 0,-2 0 0 0 0,0 0 0 0 0,0 0 0 0 0,-2-1 0 0 0,0 0 0 0 0,-1 0 0 0 0,0-1 0 0 0,-2 0 1 0 0,1 0-1 0 0,-2-1 0 0 0,0 0 0 0 0,-1 0 0 0 0,-4 4-48 0 0,12-17 6 0 0,1 1 0 0 0,0 0 0 0 0,-1-1 0 0 0,1 1 0 0 0,-1-1 0 0 0,0 0 0 0 0,1 0 0 0 0,-1 0 0 0 0,0 0 1 0 0,0 0-1 0 0,0-1 0 0 0,0 1 0 0 0,0-1 0 0 0,0 0 0 0 0,0 0 0 0 0,1 0 0 0 0,-1 0 0 0 0,0 0 0 0 0,0-1 0 0 0,0 1 0 0 0,0-1 0 0 0,0 0 0 0 0,0 0 0 0 0,1 0 1 0 0,-1 0-1 0 0,0 0 0 0 0,1-1 0 0 0,-1 1 0 0 0,1-1 0 0 0,0 0 0 0 0,-1 1 0 0 0,1-1 0 0 0,0 0 0 0 0,0 0 0 0 0,0-1 0 0 0,0 1 0 0 0,0 0 0 0 0,1-1 1 0 0,-1 1-1 0 0,0-2-6 0 0,-5-8-212 0 0,-1-1 1 0 0,2 0-1 0 0,0 0 1 0 0,0-1 0 0 0,2 1-1 0 0,-1-1 1 0 0,2-1-1 0 0,0 1 1 0 0,-1-9 211 0 0,-1-29-4069 0 0,3 2-4955 0 0,2 35 1112 0 0</inkml:trace>
  <inkml:trace contextRef="#ctx0" brushRef="#br0" timeOffset="7497.779">4755 730 0 0 0,'0'0'319'0'0,"0"0"804"0"0,0 0 74 0 0,0 0-245 0 0,0 0-295 0 0,0 0-171 0 0,0 0-70 0 0,-7-3-11 0 0,5 3-388 0 0,0-1 49 0 0,-1 0 0 0 0,1 0 1 0 0,0 0-1 0 0,-1 0 0 0 0,1 1 0 0 0,-1-1 0 0 0,1 1 0 0 0,-1 0 0 0 0,1 0 0 0 0,0-1 0 0 0,-1 2 0 0 0,1-1 1 0 0,-1 0-1 0 0,1 0 0 0 0,-1 1 0 0 0,1 0 0 0 0,-1-1 0 0 0,1 1 0 0 0,0 0 0 0 0,0 0 0 0 0,-1 0 0 0 0,1 0 1 0 0,0 1-1 0 0,0-1 0 0 0,0 1 0 0 0,0-1-66 0 0,-12 11 131 0 0,0 0-1 0 0,1 0 1 0 0,1 1-1 0 0,0 1 1 0 0,0 0 0 0 0,2 1-1 0 0,0 0 1 0 0,0 0-1 0 0,2 1 1 0 0,0 1 0 0 0,0-1-1 0 0,2 1 1 0 0,0 0-1 0 0,1 1 1 0 0,1-1 0 0 0,-2 14-131 0 0,4-25 87 0 0,1 0 0 0 0,0 0 0 0 0,0-1 0 0 0,1 1 0 0 0,-1 0 0 0 0,1 0 0 0 0,1 0 0 0 0,-1 0 1 0 0,1-1-1 0 0,0 1 0 0 0,0 0 0 0 0,0-1 0 0 0,1 1 0 0 0,0 0 0 0 0,0-1 0 0 0,1 0 0 0 0,-1 0 0 0 0,1 1 0 0 0,0-1 1 0 0,1-1-1 0 0,-1 1 0 0 0,1 0 0 0 0,0-1 0 0 0,0 0 0 0 0,0 0 0 0 0,1 0 0 0 0,-1-1 0 0 0,1 1 0 0 0,0-1 0 0 0,0 0 1 0 0,0 0-1 0 0,1-1 0 0 0,-1 0 0 0 0,0 0 0 0 0,1 0 0 0 0,4 1-87 0 0,-1-3 278 0 0,0 0 1 0 0,1-1-1 0 0,-1 0 0 0 0,0-1 0 0 0,0 0 1 0 0,0 0-1 0 0,0-1 0 0 0,0 0 0 0 0,0 0 1 0 0,-1-1-1 0 0,1 0 0 0 0,-1-1 0 0 0,0 0 1 0 0,0 0-1 0 0,-1-1 0 0 0,0 0 0 0 0,0 0 1 0 0,0-1-1 0 0,-1 1 0 0 0,6-9-278 0 0,8-5 67 0 0,-1-1 0 0 0,0 0 0 0 0,-2-2 0 0 0,-1 0-1 0 0,0-1 1 0 0,-2-1 0 0 0,-1 0 0 0 0,-1-1 0 0 0,-1 0-1 0 0,-1-1 1 0 0,-1 0 0 0 0,-2-1 0 0 0,-1 0 0 0 0,-1 0 0 0 0,-1 0-1 0 0,-2 0 1 0 0,0-1 0 0 0,-3-15-67 0 0,-1 32-116 0 0,0 2 0 0 0,-1-1 1 0 0,-1 0-1 0 0,0 0 0 0 0,0 1 0 0 0,-1 0 0 0 0,0 0 0 0 0,-1 0 0 0 0,0 1 1 0 0,-1 0-1 0 0,0 0 0 0 0,0 0 0 0 0,-1 1 0 0 0,0 0 0 0 0,0 1 0 0 0,-7-5 116 0 0,12 10-28 0 0,0 0-1 0 0,0 0 1 0 0,-1 0-1 0 0,1 0 0 0 0,-1 1 1 0 0,1-1-1 0 0,-1 1 1 0 0,0 0-1 0 0,0 1 0 0 0,1-1 1 0 0,-1 0-1 0 0,0 1 1 0 0,0 0-1 0 0,0 0 0 0 0,0 0 1 0 0,1 0-1 0 0,-1 1 1 0 0,0 0-1 0 0,0-1 0 0 0,1 1 1 0 0,-1 1-1 0 0,0-1 1 0 0,1 0-1 0 0,-1 1 1 0 0,1 0-1 0 0,-1 0 0 0 0,1 0 1 0 0,0 0-1 0 0,0 0 1 0 0,0 1-1 0 0,0-1 0 0 0,1 1 1 0 0,-1 0-1 0 0,0 0 1 0 0,1 0-1 0 0,-2 3 29 0 0,-67 126-9 0 0,67-117 89 0 0,0 0 1 0 0,0 1 0 0 0,2-1 0 0 0,0 1 0 0 0,1 0 0 0 0,0-1 0 0 0,1 1 0 0 0,1 0 0 0 0,0 0 0 0 0,2-1 0 0 0,-1 1 0 0 0,2-1 0 0 0,0 1 0 0 0,1-1 0 0 0,0-1 0 0 0,2 1 0 0 0,-1-1 0 0 0,2 0-1 0 0,0 0 1 0 0,0-1 0 0 0,1 0 0 0 0,1-1 0 0 0,2 2-81 0 0,0 1 147 0 0,1 0 0 0 0,0-1 0 0 0,1-1 0 0 0,0 0 0 0 0,1-1 0 0 0,1-1 0 0 0,0 0 0 0 0,0-1 0 0 0,7 2-147 0 0,41 18-767 0 0,-74-46-11254 0 0,6 10 5233 0 0</inkml:trace>
  <inkml:trace contextRef="#ctx0" brushRef="#br0" timeOffset="8279.657">5050 358 0 0 0,'0'0'854'0'0,"0"0"750"0"0,0 0 262 0 0,0 0-109 0 0,0 0-268 0 0,0 0-322 0 0,0 0-275 0 0,0 0-137 0 0,0 0-26 0 0,0 0 29 0 0,0 0 26 0 0,6-3 11 0 0,15-5-71 0 0,1 1 0 0 0,-1 1 0 0 0,1 1 0 0 0,0 1 0 0 0,0 0 0 0 0,0 2 1 0 0,0 1-1 0 0,10 1-724 0 0,-31 1 28 0 0,1 1 1 0 0,-1-1-1 0 0,1 1 1 0 0,-1 0-1 0 0,0 0 1 0 0,0 0-1 0 0,0 0 1 0 0,0 0-1 0 0,-1 0 1 0 0,1 0-1 0 0,0 0 0 0 0,-1 0 1 0 0,1 0-1 0 0,-1 0 1 0 0,0 1-1 0 0,0-1 1 0 0,0 0-1 0 0,0 0 1 0 0,0 0-1 0 0,0 1 1 0 0,-1-1-1 0 0,1 0 1 0 0,-1 0-1 0 0,1 0 1 0 0,-1 0-1 0 0,0 0 1 0 0,0 0-1 0 0,0 0 1 0 0,0 0-1 0 0,0 0 0 0 0,0 0 1 0 0,0-1-1 0 0,-1 1 1 0 0,1 0-1 0 0,-1-1 1 0 0,1 1-1 0 0,-2 0-28 0 0,-73 96 748 0 0,75-98-742 0 0,1 1 0 0 0,-1 0 0 0 0,1-1 0 0 0,0 1 0 0 0,-1-1 0 0 0,1 1 0 0 0,-1 0 0 0 0,1-1 0 0 0,0 1 0 0 0,-1 0 0 0 0,1 0 0 0 0,0-1 0 0 0,0 1 0 0 0,0 0 0 0 0,0 0 0 0 0,0-1-1 0 0,0 1 1 0 0,-1 0 0 0 0,2 0 0 0 0,-1-1 0 0 0,0 1 0 0 0,0 0 0 0 0,0 0 0 0 0,0-1 0 0 0,0 1 0 0 0,1 0 0 0 0,-1-1 0 0 0,0 1 0 0 0,1 0 0 0 0,-1-1 0 0 0,0 1 0 0 0,1 0 0 0 0,-1-1-1 0 0,1 1 1 0 0,-1-1 0 0 0,1 1 0 0 0,-1 0 0 0 0,1-1 0 0 0,-1 0 0 0 0,1 1 0 0 0,0-1 0 0 0,-1 1 0 0 0,1-1 0 0 0,0 0 0 0 0,-1 1 0 0 0,1-1 0 0 0,0 0 0 0 0,0 0 0 0 0,-1 1 0 0 0,1-1-1 0 0,0 0 1 0 0,-1 0 0 0 0,2 0-6 0 0,42 4 427 0 0,-40-4-366 0 0,117-33 727 0 0,-50 7-3881 0 0,-63 24-727 0 0,-4 0 313 0 0,0 2-2379 0 0,-4 0-443 0 0</inkml:trace>
  <inkml:trace contextRef="#ctx0" brushRef="#br0" timeOffset="8746.545">5337 851 2721 0 0,'0'0'1752'0'0,"0"0"-658"0"0,0 0-274 0 0,0 0 356 0 0,0 0 443 0 0,0 0 200 0 0,0 0-125 0 0,0 0-309 0 0,0 0-259 0 0,0 0-167 0 0,0 0-71 0 0,0 0-75 0 0,0 0-63 0 0,27 1-78 0 0,87 1-102 0 0,52-19 1091 0 0,-60-8-2105 0 0,-106 24-417 0 0,8-4-49 0 0,-6 3-3185 0 0,-4 2-4734 0 0,2 0 2449 0 0</inkml:trace>
  <inkml:trace contextRef="#ctx0" brushRef="#br0" timeOffset="9111.464">5528 619 1504 0 0,'0'0'2002'0'0,"0"0"-724"0"0,0 0-77 0 0,0 0 392 0 0,0 0 354 0 0,0 0 102 0 0,0 0-200 0 0,0 0-409 0 0,-1 33-401 0 0,-3 102-316 0 0,13-22 385 0 0,-6-67-998 0 0,4 51 568 0 0,1-31-3660 0 0,-8-65 2066 0 0,0 1-281 0 0,1-1-5187 0 0,0-1-658 0 0</inkml:trace>
  <inkml:trace contextRef="#ctx0" brushRef="#br0" timeOffset="20074.003">4525 292 0 0 0,'0'0'413'0'0,"0"0"686"0"0,-14 31 120 0 0,-43 101-123 0 0,28-22 716 0 0,20-59-632 0 0,3 1 1 0 0,1 0-1 0 0,3 0 1 0 0,2 0 0 0 0,2 0-1 0 0,3 3-1180 0 0,-1-28 387 0 0,0-1 0 0 0,2 1 1 0 0,1-1-1 0 0,1-1 0 0 0,1 0 0 0 0,2 0 0 0 0,0-1 0 0 0,1 0 0 0 0,2-1 0 0 0,0 0 1 0 0,2-1-1 0 0,12 13-387 0 0,6-1 200 0 0,3-2-1 0 0,0-1 1 0 0,2-2 0 0 0,1-2 0 0 0,1-1 0 0 0,2-2 0 0 0,33 12-200 0 0,6 2-2249 0 0,-52-25-3859 0 0,-15-8-4302 0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1:36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24 682 0 0 0,'0'0'436'0'0,"0"0"651"0"0,0 0 395 0 0,0 0 66 0 0,0 0-206 0 0,0 0-318 0 0,0 0-263 0 0,0 0-183 0 0,0 20-70 0 0,6 126 987 0 0,23 134 3050 0 0,-29-272-4449 0 0,0-7-43 0 0,1 0-1 0 0,-1 0 1 0 0,0 0 0 0 0,0 1 0 0 0,1-1-1 0 0,-1 0 1 0 0,0 0 0 0 0,0 0 0 0 0,0 1-1 0 0,0-1 1 0 0,0 0 0 0 0,0 0 0 0 0,-1 1-1 0 0,1-1 1 0 0,0 0 0 0 0,0 0 0 0 0,-1 0-1 0 0,1 1 1 0 0,-1-1 0 0 0,1 0 0 0 0,-1 0-1 0 0,0 0 1 0 0,1 0 0 0 0,-1 0 0 0 0,0 0-1 0 0,0 0 1 0 0,0 0 0 0 0,0-1 0 0 0,0 1 0 0 0,0 0-1 0 0,0 0 1 0 0,0-1 0 0 0,0 1 0 0 0,0 0-1 0 0,0-1 1 0 0,0 1 0 0 0,0-1 0 0 0,0 0-1 0 0,-1 1 1 0 0,1-1 0 0 0,0 0 0 0 0,0 0-1 0 0,-1 0-52 0 0,-1-1 62 0 0,1-1 0 0 0,-1 0 0 0 0,1 0 0 0 0,-1-1-1 0 0,1 1 1 0 0,0 0 0 0 0,0-1 0 0 0,0 0 0 0 0,0 1-1 0 0,1-1 1 0 0,-1 0 0 0 0,1 0 0 0 0,0 0 0 0 0,-1 0-1 0 0,1 0 1 0 0,1 0 0 0 0,-1 0 0 0 0,0 0-1 0 0,1 0 1 0 0,-1-1 0 0 0,1 1 0 0 0,0 0 0 0 0,0 0-1 0 0,1-1 1 0 0,-1 1 0 0 0,0 0 0 0 0,1 0 0 0 0,0-2-62 0 0,-1 0 94 0 0,0-20-36 0 0,1 0 1 0 0,1 0-1 0 0,1 0 0 0 0,1 1 1 0 0,1-1-1 0 0,1 1 1 0 0,1 0-1 0 0,2 0 0 0 0,0 1 1 0 0,1 0-1 0 0,2 1 1 0 0,0 0-1 0 0,1 1 1 0 0,1 0-1 0 0,1 1 0 0 0,1 1 1 0 0,1 0-1 0 0,0 1 1 0 0,2 1-1 0 0,2-1-58 0 0,-18 16-4 0 0,1-2 4 0 0,0 0 0 0 0,1 0 0 0 0,0 0 0 0 0,0 1 0 0 0,0 0 0 0 0,0 0 0 0 0,1 0 0 0 0,-1 0 0 0 0,1 1 0 0 0,-1 0 0 0 0,1 0 0 0 0,0 1 0 0 0,0-1 0 0 0,0 1 0 0 0,5 0 0 0 0,-9 3-1 0 0,-1-1 0 0 0,1 1 1 0 0,-1 0-1 0 0,0 0 0 0 0,1 0 0 0 0,-1 0 1 0 0,0 0-1 0 0,0 0 0 0 0,-1 0 0 0 0,1 0 0 0 0,0 0 1 0 0,-1 0-1 0 0,1 1 0 0 0,-1-1 0 0 0,0 0 0 0 0,1 0 1 0 0,-1 1-1 0 0,0-1 0 0 0,-1 0 0 0 0,1 0 1 0 0,0 1-1 0 0,-1-1 0 0 0,1 0 1 0 0,0 2-3 0 0,-17 92 139 0 0,15-66-2395 0 0,15-30-6859 0 0,-11 0 1821 0 0</inkml:trace>
  <inkml:trace contextRef="#ctx0" brushRef="#br0" timeOffset="414.702">487 347 3737 0 0,'0'0'1349'0'0,"0"0"-423"0"0,0 0-10 0 0,0 0 432 0 0,0 0 454 0 0,0 0 175 0 0,0 0-253 0 0,0 0-432 0 0,0 0-366 0 0,0 0-261 0 0,0 0-114 0 0,0 0-88 0 0,26 1-88 0 0,117 5 161 0 0,-141-6-520 0 0,0 0 0 0 0,0 0 1 0 0,-1 0-1 0 0,1 0 1 0 0,0 0-1 0 0,0 0 0 0 0,-1 0 1 0 0,1 0-1 0 0,0 1 1 0 0,-1-1-1 0 0,1 1 0 0 0,0-1 1 0 0,-1 1-1 0 0,1 0 0 0 0,-1-1 1 0 0,1 1-1 0 0,-1 0 1 0 0,1 0-1 0 0,-1 0 0 0 0,0 0 1 0 0,1 1-1 0 0,-1-1 1 0 0,0 0-1 0 0,0 0 0 0 0,0 1 1 0 0,0-1-1 0 0,0 1 1 0 0,0-1-1 0 0,0 1 0 0 0,0-1 1 0 0,-1 1-1 0 0,1-1 0 0 0,-1 1 1 0 0,1 0-1 0 0,-1 0 1 0 0,1-1-1 0 0,-1 1 0 0 0,0 0 1 0 0,0-1-1 0 0,0 1 1 0 0,0 0-1 0 0,0 0 0 0 0,0-1 1 0 0,-1 1-1 0 0,1 0 0 0 0,-1-1 1 0 0,1 1-1 0 0,-1 0 1 0 0,1-1-1 0 0,-1 1 0 0 0,0-1 1 0 0,0 2-17 0 0,-98 142 631 0 0,98-144-630 0 0,0 0 1 0 0,1 1 0 0 0,-1-1 0 0 0,0 0 0 0 0,1 0 0 0 0,-1 1-1 0 0,1-1 1 0 0,0 0 0 0 0,-1 1 0 0 0,1-1 0 0 0,0 0 0 0 0,0 1 0 0 0,0-1-1 0 0,0 1 1 0 0,0-1 0 0 0,0 0 0 0 0,0 1 0 0 0,0-1 0 0 0,1 1-1 0 0,-1-1 1 0 0,0 0 0 0 0,1 1 0 0 0,-1-1 0 0 0,1 0 0 0 0,0 0-1 0 0,-1 1 1 0 0,1-1 0 0 0,0 0 0 0 0,0 0 0 0 0,0 0 0 0 0,0 0-1 0 0,0 0 1 0 0,0 0 0 0 0,0 0 0 0 0,0 0 0 0 0,0 0 0 0 0,0-1-1 0 0,0 1 1 0 0,1 0 0 0 0,-1-1 0 0 0,0 1 0 0 0,0-1 0 0 0,1 1-1 0 0,-1-1 1 0 0,0 0 0 0 0,1 1 0 0 0,0-1-2 0 0,69 4 294 0 0,-4-18 432 0 0,-15 3-4024 0 0,-19 7-8823 0 0,-30 4 6364 0 0</inkml:trace>
  <inkml:trace contextRef="#ctx0" brushRef="#br0" timeOffset="750.629">741 932 6337 0 0,'0'0'1065'0'0,"0"0"-261"0"0,0 0 240 0 0,0 0 427 0 0,0 0 259 0 0,0 0-39 0 0,0 0-280 0 0,0 0-326 0 0,0 0-243 0 0,0 0-214 0 0,0 0-172 0 0,0 0-85 0 0,35-3-105 0 0,105-10-70 0 0,-55-4 102 0 0,-68 14-396 0 0,43-19-2555 0 0,-58 12-6028 0 0,-2 9 6457 0 0,0-3-3815 0 0</inkml:trace>
  <inkml:trace contextRef="#ctx0" brushRef="#br0" timeOffset="1052.905">865 723 3377 0 0,'0'0'1603'0'0,"0"0"-291"0"0,0 0-73 0 0,0 0 219 0 0,0 0 199 0 0,0 0 45 0 0,-2 33-215 0 0,-6 105-395 0 0,-10 128-322 0 0,28-244-3021 0 0,5-17-5407 0 0,-10-5 1870 0 0</inkml:trace>
  <inkml:trace contextRef="#ctx0" brushRef="#br0" timeOffset="1376.795">1257 572 1912 0 0,'0'0'2410'0'0,"0"0"-783"0"0,0 0-345 0 0,0 0 181 0 0,0 0 271 0 0,0 0 82 0 0,0 0-198 0 0,0 0-338 0 0,0 0-311 0 0,0 0-215 0 0,31-12-129 0 0,95-35-96 0 0,-42 32 609 0 0,-82 15-1119 0 0,0 0-1 0 0,0 0 1 0 0,0 0-1 0 0,0 0 1 0 0,1 1-1 0 0,-1-1 0 0 0,0 1 1 0 0,0-1-1 0 0,0 1 1 0 0,0 0-1 0 0,0 0 1 0 0,0 0-1 0 0,0 0 0 0 0,-1 0 1 0 0,1 0-1 0 0,0 0 1 0 0,0 1-1 0 0,-1-1 1 0 0,1 0-1 0 0,-1 1 1 0 0,1 0-1 0 0,-1-1 0 0 0,0 1 1 0 0,0 0-1 0 0,1 0 1 0 0,-1 0-1 0 0,-1-1 1 0 0,1 1-1 0 0,0 0 0 0 0,0 0 1 0 0,-1 1-1 0 0,1-1 1 0 0,-1 0-1 0 0,1 0 1 0 0,-1 0-1 0 0,0 0 0 0 0,0 0 1 0 0,0 0-1 0 0,0 1 1 0 0,0-1-1 0 0,-1 0 1 0 0,1 0-1 0 0,-1 0 0 0 0,0 1-17 0 0,-34 95 289 0 0,-169 191-53 0 0,202-287-239 0 0,-1 0 0 0 0,1 1 0 0 0,0-1 0 0 0,0 1 0 0 0,0 0 0 0 0,0 0 0 0 0,0 0 0 0 0,0 0 0 0 0,1 0 0 0 0,-1 0 0 0 0,1 0 0 0 0,0 1 0 0 0,0-1 0 0 0,0 0 0 0 0,1 1 0 0 0,-1-1 0 0 0,1 0 0 0 0,0 1 0 0 0,0-1 0 0 0,0 1 0 0 0,0-1 0 0 0,0 1 0 0 0,1-1-1 0 0,0 0 1 0 0,-1 1 0 0 0,1-1 0 0 0,1 0 0 0 0,-1 0 0 0 0,0 1 0 0 0,1-1 0 0 0,-1 0 0 0 0,1 0 0 0 0,0-1 0 0 0,0 1 0 0 0,0 0 0 0 0,3 2 2 0 0,5-1 27 0 0,0 0 1 0 0,1-1-1 0 0,-1 0 0 0 0,1-1 0 0 0,0 0 0 0 0,0 0 1 0 0,0-1-1 0 0,0-1 0 0 0,0 0 0 0 0,0 0 1 0 0,0-1-1 0 0,0 0 0 0 0,0-1 0 0 0,-1-1-27 0 0,63-23-666 0 0,-51 16-3298 0 0,0-2-5503 0 0,-19 8 2760 0 0</inkml:trace>
  <inkml:trace contextRef="#ctx0" brushRef="#br0" timeOffset="1903.545">1850 829 6777 0 0,'0'0'1334'0'0,"0"0"-331"0"0,0 0-48 0 0,0 0 146 0 0,0 0 57 0 0,0 0-87 0 0,0 0-275 0 0,0 0-309 0 0,0 0-211 0 0,0 0-129 0 0,0 0-69 0 0,0 0-27 0 0,0 0-12 0 0,-19 27-21 0 0,-58 81-31 0 0,56-59-36 0 0,22-41 13 0 0,-2-5 33 0 0,1-1 1 0 0,0 1-1 0 0,0 0 1 0 0,0-1-1 0 0,1 1 1 0 0,-1 0-1 0 0,1-1 1 0 0,-1 1 0 0 0,1-1-1 0 0,0 1 1 0 0,0-1-1 0 0,0 1 1 0 0,0-1-1 0 0,1 1 1 0 0,-1-1-1 0 0,0 0 1 0 0,1 0 0 0 0,0 0-1 0 0,0 0 1 0 0,-1 0-1 0 0,1 0 1 0 0,0 0-1 0 0,1 0 1 0 0,-1-1-1 0 0,0 1 1 0 0,0-1 0 0 0,1 0-1 0 0,-1 1 1 0 0,0-1-1 0 0,1 0 1 0 0,0 0-1 0 0,-1-1 1 0 0,1 1-1 0 0,-1-1 1 0 0,1 1 0 0 0,1-1 2 0 0,5 1 213 0 0,0-1 1 0 0,0 0 0 0 0,0-1 0 0 0,0 0 0 0 0,0-1 0 0 0,0 1 0 0 0,-1-2 0 0 0,1 1 0 0 0,0-1 0 0 0,-1-1 0 0 0,0 1 0 0 0,0-1 0 0 0,0-1 0 0 0,0 0 0 0 0,-1 0-1 0 0,0 0 1 0 0,0-1 0 0 0,0 0 0 0 0,-1 0 0 0 0,3-3-214 0 0,8-10 331 0 0,-1 0 0 0 0,0-1-1 0 0,-2-1 1 0 0,0 0 0 0 0,-1-1-1 0 0,6-18-330 0 0,-5 12-110 0 0,-1-1 0 0 0,-2-1 0 0 0,-1 0-1 0 0,-1-1 1 0 0,-2 0 0 0 0,-1 0 0 0 0,-1 0 0 0 0,0-25 110 0 0,-5 51-34 0 0,0 0 1 0 0,0 0-1 0 0,0 0 1 0 0,-1 0-1 0 0,1 0 1 0 0,-1 0 0 0 0,0 0-1 0 0,-1 0 1 0 0,1 0-1 0 0,-1 1 1 0 0,0-1-1 0 0,0 0 1 0 0,-1 1-1 0 0,1 0 1 0 0,-1-1-1 0 0,0 1 1 0 0,0 0-1 0 0,0 1 1 0 0,-1-1 0 0 0,1 0-1 0 0,-1 1 1 0 0,0 0-1 0 0,0 0 1 0 0,0 0-1 0 0,0 0 1 0 0,-1 1-1 0 0,1 0 1 0 0,-1 0-1 0 0,1 0 1 0 0,-1 0 0 0 0,0 1-1 0 0,0-1 1 0 0,0 1-1 0 0,-1 0 34 0 0,2 4-5 0 0,-1-1-1 0 0,0 0 1 0 0,0 1-1 0 0,1 0 1 0 0,0 0-1 0 0,-1 0 1 0 0,1 1-1 0 0,0-1 1 0 0,1 1 0 0 0,-1 0-1 0 0,1 0 1 0 0,-1 1-1 0 0,1-1 1 0 0,1 0-1 0 0,-1 1 1 0 0,0 0-1 0 0,1 0 1 0 0,0 0-1 0 0,0 0 1 0 0,1 0-1 0 0,-1 4 6 0 0,-3 8 49 0 0,2 1 0 0 0,0-1 0 0 0,1 1 0 0 0,0-1-1 0 0,2 1 1 0 0,0 0 0 0 0,1 0 0 0 0,1-1 0 0 0,0 1 0 0 0,5 15-49 0 0,-1-13 57 0 0,2 0 0 0 0,0 0 0 0 0,1 0 0 0 0,1-1 0 0 0,1-1 0 0 0,1 0 1 0 0,10 12-58 0 0,-15-19 16 0 0,46 44-633 0 0,-39-49-3895 0 0,3-4-4405 0 0,-14-2 2825 0 0</inkml:trace>
  <inkml:trace contextRef="#ctx0" brushRef="#br0" timeOffset="2210.904">2380 774 11266 0 0,'0'0'1661'0'0,"0"0"-525"0"0,0 0-60 0 0,0 0 253 0 0,0 0 127 0 0,0 0-163 0 0,0 0-452 0 0,0 0-391 0 0,0 0-214 0 0,0 0-114 0 0,0 0-33 0 0,0 0-14 0 0,0 0-27 0 0,-2 8-11 0 0,-7 35-496 0 0,9-42-174 0 0,-4-2-13805 0 0,4-2 8853 0 0</inkml:trace>
  <inkml:trace contextRef="#ctx0" brushRef="#br0" timeOffset="2550.574">2569 988 472 0 0,'0'0'1919'0'0,"0"0"-128"0"0,0 0-2 0 0,0 0 34 0 0,0 0-72 0 0,0 0-262 0 0,0 0-320 0 0,0 0-277 0 0,0 0-161 0 0,0 0-31 0 0,0 0 17 0 0,0 0 35 0 0,0 0 6 0 0,4 19-17 0 0,11 60-27 0 0,-11-59-19 0 0,-4-20 4 0 0,0 0-7 0 0,0 0-6 0 0,-3-11-323 0 0,0 0 0 0 0,1 1 0 0 0,1-1-1 0 0,0 0 1 0 0,0 0 0 0 0,1 0 0 0 0,0 0-1 0 0,1 0 1 0 0,1 0 0 0 0,0-3-363 0 0,2-9 13 0 0,1 1-1 0 0,0-1 1 0 0,2 1 0 0 0,1 0 0 0 0,0 0-1 0 0,2 1 1 0 0,0 0 0 0 0,2 0-1 0 0,0 1 1 0 0,1 1 0 0 0,5-4-13 0 0,-16 20-28 0 0,1 0-1 0 0,0 1 1 0 0,0-1-1 0 0,0 1 1 0 0,1 0-1 0 0,-1 0 1 0 0,1 0 0 0 0,-1 1-1 0 0,1-1 1 0 0,-1 1-1 0 0,1-1 1 0 0,0 1-1 0 0,0 1 1 0 0,-1-1-1 0 0,1 0 1 0 0,0 1 0 0 0,0 0-1 0 0,0 0 1 0 0,0 0-1 0 0,0 0 1 0 0,0 1-1 0 0,1-1 29 0 0,-3 3-22 0 0,0-1 0 0 0,1 0-1 0 0,-1 0 1 0 0,-1 1-1 0 0,1-1 1 0 0,0 1-1 0 0,0-1 1 0 0,-1 1 0 0 0,0 0-1 0 0,1 0 1 0 0,-1 0-1 0 0,0 0 1 0 0,0-1-1 0 0,-1 1 1 0 0,1 1 0 0 0,-1-1-1 0 0,1 0 1 0 0,-1 0-1 0 0,0 0 1 0 0,0 0-1 0 0,0 0 1 0 0,-1 1 22 0 0,1-3-73 0 0,0 0-1 0 0,0 1 1 0 0,0-1 0 0 0,0 0 0 0 0,0 0-1 0 0,0 0 1 0 0,0 1 0 0 0,0-1-1 0 0,0 0 1 0 0,1 0 0 0 0,-1 0-1 0 0,1 1 1 0 0,-1-1 0 0 0,1 0 0 0 0,-1 0-1 0 0,1 0 1 0 0,-1 0 0 0 0,1 0-1 0 0,0 0 1 0 0,0 0 0 0 0,0 0 0 0 0,-1 0-1 0 0,1-1 1 0 0,0 1 0 0 0,0 0-1 0 0,0 0 1 0 0,0-1 0 0 0,0 1-1 0 0,0-1 1 0 0,1 1 0 0 0,-1-1 0 0 0,0 1 73 0 0,12 1-4505 0 0,1-2-4820 0 0,-12 0 1871 0 0</inkml:trace>
  <inkml:trace contextRef="#ctx0" brushRef="#br0" timeOffset="2862.004">2549 402 8634 0 0,'0'0'1489'0'0,"0"0"-368"0"0,0 0-12 0 0,0 0 213 0 0,0 0 78 0 0,0 0-170 0 0,0 0-310 0 0,0 0-257 0 0,0 0-175 0 0,0 0-117 0 0,0 0-70 0 0,0 0-65 0 0,0 0-52 0 0,33 5-48 0 0,100 12-41 0 0,-20-13 329 0 0,-108-33 237 0 0,-7 22-647 0 0,0 0-1 0 0,0 0 1 0 0,0 1-1 0 0,-1-1 1 0 0,0 1-1 0 0,0-1 1 0 0,-1 1-1 0 0,0 0 0 0 0,0 0 1 0 0,0 0-1 0 0,-1 1 1 0 0,-1-2-14 0 0,-4-6-16 0 0,-64-77-1178 0 0,57 72-2970 0 0,0 1-3754 0 0,13 13 264 0 0</inkml:trace>
  <inkml:trace contextRef="#ctx0" brushRef="#br0" timeOffset="3701.381">1741 163 0 0 0,'0'0'321'0'0,"0"0"1026"0"0,0 0 395 0 0,0 0 166 0 0,0 0 41 0 0,0 0-118 0 0,0 0-335 0 0,0 0-361 0 0,0 0-257 0 0,0 0-175 0 0,0 0-119 0 0,0 0-50 0 0,0 0-41 0 0,31-6-53 0 0,97-19-31 0 0,-4 12 634 0 0,-45 13-676 0 0,-78 0-313 0 0,-1 0 96 0 0,0 0 140 0 0,-46-33 673 0 0,-10-9-2354 0 0,40 25-1443 0 0,1-1-3422 0 0,8 10-1900 0 0</inkml:trace>
  <inkml:trace contextRef="#ctx0" brushRef="#br0" timeOffset="8547.744">3114 248 0 0 0,'0'0'711'0'0,"0"0"265"0"0,0 0 283 0 0,0 0 200 0 0,0 0-60 0 0,0 0-282 0 0,0 0-320 0 0,0 0-236 0 0,0 0-49 0 0,3 3 31 0 0,20 39 502 0 0,-2 1-1 0 0,-1 1 1 0 0,-3 1-1 0 0,-1 0 1 0 0,-3 1 0 0 0,-1 1-1 0 0,4 43-1044 0 0,0 146 524 0 0,-17-222-579 0 0,0 0 0 0 0,-2-1-1 0 0,1 1 1 0 0,-2 0-1 0 0,1-1 1 0 0,-2 0 0 0 0,0 0-1 0 0,0 0 1 0 0,-1-1 0 0 0,-1 1-1 0 0,0-2 1 0 0,-1 1 0 0 0,0-1-1 0 0,-1 0 1 0 0,0 0-1 0 0,-1-1 1 0 0,0 0 55 0 0,-91 71-3718 0 0,-6-21-5008 0 0,79-48 4941 0 0</inkml:trace>
  <inkml:trace contextRef="#ctx0" brushRef="#br0" timeOffset="13084.913">3749 686 0 0 0,'0'0'1227'0'0,"0"0"393"0"0,0 0 214 0 0,0 0 1 0 0,0 0-157 0 0,0 0-242 0 0,0 0-277 0 0,0 0-193 0 0,0 0-144 0 0,-2-9-95 0 0,-10-26-48 0 0,11 34-599 0 0,-1-1 0 0 0,0 1 1 0 0,1 0-1 0 0,-1 0 0 0 0,0 0 0 0 0,0 0 0 0 0,0 0 1 0 0,0 0-1 0 0,1 0 0 0 0,-1 1 0 0 0,0-1 0 0 0,0 1 1 0 0,-1-1-1 0 0,1 1 0 0 0,0 0 0 0 0,0 0 1 0 0,0-1-1 0 0,0 2 0 0 0,0-1 0 0 0,0 0 0 0 0,0 0 1 0 0,0 1-1 0 0,0-1 0 0 0,0 1 0 0 0,0 0 0 0 0,0-1 1 0 0,0 1-1 0 0,-1 1-80 0 0,-14 7 19 0 0,1 0 0 0 0,1 1 0 0 0,0 1 0 0 0,0 1 0 0 0,1 0 0 0 0,1 0 0 0 0,0 2 0 0 0,-9 11-19 0 0,13-15-17 0 0,0 1 0 0 0,1 0 0 0 0,1 1-1 0 0,0 0 1 0 0,0 0 0 0 0,1 0 0 0 0,0 1 0 0 0,1-1 0 0 0,1 1 0 0 0,0 1 0 0 0,1-1 0 0 0,0 1 0 0 0,1-1-1 0 0,1 1 1 0 0,0 0 0 0 0,1-1 0 0 0,0 5 17 0 0,1-13 12 0 0,0-1-1 0 0,0 0 1 0 0,0 0-1 0 0,1 0 1 0 0,-1 0-1 0 0,1 0 1 0 0,0-1-1 0 0,0 1 1 0 0,1 0-1 0 0,-1-1 1 0 0,1 0-1 0 0,-1 1 1 0 0,1-1-1 0 0,0 0 1 0 0,0 0-1 0 0,1-1 1 0 0,-1 1-1 0 0,0-1 1 0 0,1 1-1 0 0,0-1 1 0 0,-1 0-1 0 0,1 0 1 0 0,0-1-1 0 0,0 1 1 0 0,0-1-1 0 0,0 0 1 0 0,0 0-1 0 0,1 0 1 0 0,-1-1 0 0 0,1 1-12 0 0,4-1 136 0 0,-1 1 1 0 0,1-1 0 0 0,0 0 0 0 0,0-1-1 0 0,0 0 1 0 0,-1-1 0 0 0,1 1 0 0 0,-1-2 0 0 0,1 1-1 0 0,-1-1 1 0 0,0-1 0 0 0,0 1 0 0 0,0-1 0 0 0,2-2-137 0 0,14-12 145 0 0,-1-2 0 0 0,0-1 0 0 0,-2-1 0 0 0,0-1 0 0 0,-1-1 1 0 0,-2 0-1 0 0,0-1 0 0 0,-2-1 0 0 0,-1-1 0 0 0,-1 0 0 0 0,-1-1 1 0 0,-1-1-1 0 0,-2 0 0 0 0,6-25-145 0 0,-11 36-280 0 0,-1-1 0 0 0,0 1 0 0 0,-2-1-1 0 0,0 1 1 0 0,-1-1 0 0 0,0 0 0 0 0,-2 1 0 0 0,0-1 0 0 0,-2 0 0 0 0,0 1 0 0 0,-1 0-1 0 0,0-1 1 0 0,-2 2 0 0 0,0-1 0 0 0,-1 0 0 0 0,-1 1 0 0 0,0 1 0 0 0,-11-16 280 0 0,17 28-47 0 0,0-1 0 0 0,0 2 1 0 0,-1-1-1 0 0,1 0 1 0 0,-1 0-1 0 0,0 1 0 0 0,0-1 1 0 0,0 1-1 0 0,-1 0 1 0 0,1 0-1 0 0,-1 0 0 0 0,0 0 1 0 0,1 1-1 0 0,-1 0 0 0 0,0 0 1 0 0,-1 0-1 0 0,1 0 1 0 0,0 0-1 0 0,0 1 0 0 0,-1 0 1 0 0,1 0-1 0 0,-1 0 1 0 0,1 0-1 0 0,-1 1 0 0 0,0 0 1 0 0,1-1-1 0 0,-1 2 1 0 0,1-1-1 0 0,-1 1 0 0 0,1-1 1 0 0,-1 1-1 0 0,1 1 1 0 0,-1-1-1 0 0,1 0 0 0 0,0 1 1 0 0,0 0-1 0 0,0 0 1 0 0,0 0-1 0 0,-4 3 47 0 0,1 8 104 0 0,-1 1 0 0 0,2 0 0 0 0,-1 0 0 0 0,2 0 0 0 0,0 1 0 0 0,1 0-1 0 0,1 0 1 0 0,0 0 0 0 0,0 0 0 0 0,2 1 0 0 0,0-1 0 0 0,1 0 0 0 0,0 1 0 0 0,2-1 0 0 0,0 2-104 0 0,-2-9 68 0 0,4 24 169 0 0,1-1-1 0 0,2 1 1 0 0,2-1 0 0 0,0-1-1 0 0,2 1 1 0 0,2-2 0 0 0,0 0-1 0 0,2 0 1 0 0,1-1 0 0 0,1-1-1 0 0,2-1 1 0 0,0 0 0 0 0,2-2-1 0 0,1 0 1 0 0,20 17-237 0 0,2-11-950 0 0,-43-59-13703 0 0,-1 22 11556 0 0</inkml:trace>
  <inkml:trace contextRef="#ctx0" brushRef="#br0" timeOffset="13263.602">4482 524 2425 0 0,'0'0'2767'0'0,"0"0"-1270"0"0,0 0-292 0 0,0 0 387 0 0,0 0 371 0 0,0 0 74 0 0,0 0-290 0 0,0 0-487 0 0,0 0-420 0 0,-16 35-281 0 0,-53 113-151 0 0,9-7 826 0 0,-25 61-724 0 0,43-155-2041 0 0,6-28-4845 0 0,26-22-5230 0 0,10-1 11075 0 0</inkml:trace>
  <inkml:trace contextRef="#ctx0" brushRef="#br0" timeOffset="13264.602">4156 546 0 0 0,'0'0'1956'0'0,"0"0"-475"0"0,0 0-232 0 0,0 0 233 0 0,0 0 337 0 0,0 0 169 0 0,0 0-131 0 0,0 0-315 0 0,0 0-312 0 0,0 0-236 0 0,0 0-168 0 0,10 31-97 0 0,31 98-97 0 0,-5-66 222 0 0,-26-54-637 0 0,178 171 1543 0 0,-123-103-2524 0 0,-59-87-12921 0 0,-6 6 7518 0 0</inkml:trace>
  <inkml:trace contextRef="#ctx0" brushRef="#br0" timeOffset="13623.553">5045 719 3937 0 0,'0'0'2908'0'0,"0"0"-1179"0"0,0 0-410 0 0,0 0 186 0 0,0 0 162 0 0,0 0-12 0 0,0 0-204 0 0,0 0-344 0 0,0 0-317 0 0,0 0-243 0 0,0 0-179 0 0,0 0-115 0 0,-12 1-26 0 0,-39 3-28 0 0,-4 32 258 0 0,42-25-468 0 0,0 0-1 0 0,1 0 1 0 0,0 1 0 0 0,1 1-1 0 0,1 0 1 0 0,-1 0 0 0 0,2 1-1 0 0,0 1 1 0 0,1 0 0 0 0,0 0-1 0 0,1 0 1 0 0,1 1 0 0 0,1 0-1 0 0,0 0 1 0 0,1 0 0 0 0,0 1-1 0 0,2-1 1 0 0,-1 8 11 0 0,4-22-6 0 0,1 1 0 0 0,-1 0 0 0 0,0 0-1 0 0,1-1 1 0 0,0 1 0 0 0,-1-1 0 0 0,1 1 0 0 0,0-1 0 0 0,0 0 0 0 0,1 0 0 0 0,-1 0 0 0 0,0 0 0 0 0,1 0-1 0 0,-1 0 1 0 0,1-1 0 0 0,0 1 0 0 0,-1-1 0 0 0,1 0 0 0 0,0 0 0 0 0,0 0 0 0 0,0 0 0 0 0,0 0-1 0 0,0 0 1 0 0,0-1 0 0 0,0 0 0 0 0,0 1 0 0 0,0-1 0 0 0,0 0 0 0 0,0-1 0 0 0,0 1 0 0 0,0 0-1 0 0,0-1 1 0 0,0 0 0 0 0,0 0 0 0 0,0 0 6 0 0,12 1 101 0 0,0-3 10 0 0,0-1-1 0 0,0 0 1 0 0,0-1 0 0 0,-1 0 0 0 0,0-1 0 0 0,0-1 0 0 0,0-1 0 0 0,-1 0 0 0 0,0 0 0 0 0,0-1 0 0 0,-1-1 0 0 0,0 0 0 0 0,-1 0 0 0 0,0-2 0 0 0,1-1-111 0 0,112-143 557 0 0,-110 133-565 0 0,-1-1 1 0 0,-1-1-1 0 0,-1 0 0 0 0,-1-1 1 0 0,-1 0-1 0 0,-1-1 0 0 0,-2 0 1 0 0,0 0-1 0 0,0-21 8 0 0,-3 38-45 0 0,-2-1 1 0 0,1 1-1 0 0,-1-1 0 0 0,-1 1 1 0 0,0-1-1 0 0,0 1 0 0 0,-1-1 1 0 0,-1 1-1 0 0,0-1 0 0 0,0 1 1 0 0,-1 0-1 0 0,0 0 0 0 0,-1 0 1 0 0,0 0-1 0 0,0 1 0 0 0,-1-1 1 0 0,0 1-1 0 0,-1 0 0 0 0,0 1 0 0 0,-1-1 1 0 0,1 1-1 0 0,-9-7 45 0 0,13 14-11 0 0,-1 0-1 0 0,0-1 1 0 0,1 1 0 0 0,-1 0 0 0 0,0 0-1 0 0,0 0 1 0 0,0 1 0 0 0,1-1-1 0 0,-1 1 1 0 0,0-1 0 0 0,0 1-1 0 0,0 0 1 0 0,0 0 0 0 0,0 0-1 0 0,0 1 1 0 0,0-1 0 0 0,0 1-1 0 0,0-1 1 0 0,0 1 0 0 0,1 0-1 0 0,-1 0 1 0 0,0 1 0 0 0,0-1-1 0 0,1 0 1 0 0,-1 1 0 0 0,1 0-1 0 0,-1-1 1 0 0,1 1 0 0 0,0 0-1 0 0,0 0 1 0 0,0 0 0 0 0,0 1-1 0 0,0-1 1 0 0,0 0 0 0 0,1 1-1 0 0,-1 0 12 0 0,-49 98 12 0 0,45-82-7 0 0,1 1 1 0 0,1 0-1 0 0,0 0 0 0 0,2 0 0 0 0,1 1 1 0 0,0-1-1 0 0,1 1 0 0 0,1-1 0 0 0,1 0 1 0 0,1 1-1 0 0,1-1 0 0 0,1 0 0 0 0,0-1 1 0 0,2 1-1 0 0,0-1 0 0 0,1-1 0 0 0,1 1 1 0 0,4 6-6 0 0,54 71-473 0 0,-7-49-2852 0 0,-37-40-1166 0 0,-13-6-1337 0 0,-4-1-725 0 0</inkml:trace>
  <inkml:trace contextRef="#ctx0" brushRef="#br0" timeOffset="14173.565">5462 653 3393 0 0,'0'0'1477'0'0,"0"0"-184"0"0,0 0 191 0 0,0 0 268 0 0,0 0 43 0 0,0 0-209 0 0,0 0-448 0 0,0 0-406 0 0,0 0-259 0 0,0 0-142 0 0,-8 31-32 0 0,-23 97 46 0 0,28-76 234 0 0,6-47-438 0 0,-2-2-71 0 0,1 0-1 0 0,-1 0 1 0 0,1 0 0 0 0,-1 0-1 0 0,1-1 1 0 0,0 1-1 0 0,0-1 1 0 0,0 1 0 0 0,0-1-1 0 0,1 0 1 0 0,-1 0-1 0 0,0 0 1 0 0,1 0 0 0 0,0 0-1 0 0,-1 0 1 0 0,1-1-1 0 0,0 1 1 0 0,0-1 0 0 0,0 0-1 0 0,0 0 1 0 0,0 0-1 0 0,0 0 1 0 0,0 0 0 0 0,1-1-1 0 0,-1 0 1 0 0,0 1-1 0 0,0-1 1 0 0,0 0 0 0 0,1-1-1 0 0,-1 1 1 0 0,0 0-1 0 0,0-1 1 0 0,0 0 0 0 0,0 0-1 0 0,0 0 1 0 0,0 0-1 0 0,0 0 1 0 0,0-1-1 0 0,0 1 1 0 0,0-1 0 0 0,-1 0-1 0 0,1 1 1 0 0,2-3-70 0 0,25-20 96 0 0,0-1 0 0 0,-2-2-1 0 0,0 0 1 0 0,-2-2 0 0 0,5-10-96 0 0,28-28 74 0 0,-37 45-4 0 0,-20 51-633 0 0,-39 120 667 0 0,11-70-111 0 0,1 43-224 0 0,6 0 0 0 0,5 1-1 0 0,3 106 232 0 0,11-228 1 0 0,-18 82-22 0 0,17-80 44 0 0,1-1 0 0 0,-2 1-1 0 0,1-1 1 0 0,0 0-1 0 0,0 0 1 0 0,-1 0 0 0 0,1 1-1 0 0,-1-1 1 0 0,0 0-1 0 0,1-1 1 0 0,-1 1 0 0 0,0 0-1 0 0,0 0 1 0 0,0-1-1 0 0,-1 1 1 0 0,1-1 0 0 0,0 0-1 0 0,0 0 1 0 0,-1 0-1 0 0,1 0 1 0 0,-1 0 0 0 0,1 0-1 0 0,-1-1 1 0 0,1 1-1 0 0,-1-1 1 0 0,1 1 0 0 0,-1-1-1 0 0,0 0 1 0 0,1 0-1 0 0,-1 0 1 0 0,1-1 0 0 0,-2 1-23 0 0,-1-4 53 0 0,0 0 0 0 0,0 0 0 0 0,1 0 0 0 0,-1 0 0 0 0,1-1 0 0 0,0 1 0 0 0,0-1 0 0 0,0-1 0 0 0,1 1 0 0 0,-1 0 0 0 0,1-1 0 0 0,1 1 0 0 0,-1-1 0 0 0,1 0 0 0 0,0 0 0 0 0,0 0 0 0 0,1 0 0 0 0,0 0 0 0 0,0-1 0 0 0,0 1 0 0 0,1 0 1 0 0,0-4-54 0 0,-4-22-204 0 0,1 0 0 0 0,1 0 1 0 0,2 1-1 0 0,2-1 1 0 0,3-20 203 0 0,9-16-3977 0 0,8 0-5027 0 0,-16 48 1858 0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31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48 2505 0 0,'0'0'3152'0'0,"0"0"-790"0"0,0 0-580 0 0,0 0-319 0 0,0 0-58 0 0,0 0 17 0 0,0 0-128 0 0,0 0-246 0 0,0 0-299 0 0,0 0-298 0 0,0 0-207 0 0,0 0-88 0 0,0 0 16 0 0,-1 8 56 0 0,2 227 1518 0 0,-11 48-1429 0 0,9-188-232 0 0,2-26-1248 0 0,-4-23-2392 0 0,0-35-330 0 0,-1-6-4942 0 0,2-2 5676 0 0</inkml:trace>
  <inkml:trace contextRef="#ctx0" brushRef="#br0" timeOffset="350.534">48 59 0 0 0,'0'0'1152'0'0,"0"0"203"0"0,0 0 266 0 0,0 0 291 0 0,0 0 158 0 0,0 0-78 0 0,37-1-173 0 0,118-7-232 0 0,155-5 3237 0 0,104-23-3106 0 0,-349 35-2669 0 0,-54 11-1591 0 0,-23 13-6465 0 0,12-23 8681 0 0,-4 8-6898 0 0</inkml:trace>
  <inkml:trace contextRef="#ctx0" brushRef="#br0" timeOffset="616.463">0 733 1432 0 0,'0'0'2310'0'0,"0"0"-643"0"0,0 0 48 0 0,0 0 288 0 0,0 0 84 0 0,0 0-152 0 0,0 0-301 0 0,32 4-332 0 0,103 14-247 0 0,-107-15-635 0 0,0-1 0 0 0,0-2 0 0 0,1 0 0 0 0,-1-2 0 0 0,0-1 0 0 0,0-1-420 0 0,24-3 328 0 0,123-23 15 0 0,-69 8-1472 0 0,-71 12-2109 0 0,-2-1-3959 0 0,-17 7-1570 0 0</inkml:trace>
  <inkml:trace contextRef="#ctx0" brushRef="#br0" timeOffset="1014.561">1182 612 9746 0 0,'0'0'724'0'0,"0"0"-438"0"0,0 0 30 0 0,0 0 217 0 0,0 0 91 0 0,0 0 3 0 0,0 0-104 0 0,0 0-168 0 0,0 0-131 0 0,3 34-80 0 0,11 108-36 0 0,-11-39 180 0 0,-21-7 441 0 0,17-95-674 0 0,1-1-1 0 0,-1 1 0 0 0,1 0 1 0 0,-1 0-1 0 0,1 0 1 0 0,-1 0-1 0 0,0 0 0 0 0,1-1 1 0 0,-1 1-1 0 0,0 0 1 0 0,0-1-1 0 0,1 1 0 0 0,-1 0 1 0 0,0-1-1 0 0,0 1 1 0 0,0-1-1 0 0,0 1 0 0 0,0-1 1 0 0,0 0-1 0 0,0 1 1 0 0,0-1-1 0 0,0 0 0 0 0,0 0 1 0 0,0 1-1 0 0,0-1 0 0 0,0 0 1 0 0,0 0-1 0 0,0 0 1 0 0,0-1-1 0 0,0 1 0 0 0,0 0 1 0 0,0 0-1 0 0,0 0 1 0 0,0-1-1 0 0,0 1 0 0 0,0 0 1 0 0,0-1-1 0 0,0 1 1 0 0,0-1-1 0 0,0 1 0 0 0,0-1 1 0 0,0 0-1 0 0,1 1 1 0 0,-1-1-1 0 0,0 0 0 0 0,0 0 1 0 0,1 1-1 0 0,-1-1 1 0 0,1 0-1 0 0,-1 0 0 0 0,1 0 1 0 0,-1 0-1 0 0,1 0 1 0 0,-1 0-1 0 0,1 0 0 0 0,0 0 1 0 0,-1 0-1 0 0,1 0 1 0 0,0 0-1 0 0,0 0 0 0 0,0 0-54 0 0,-2-18 158 0 0,1-1-1 0 0,1 0 1 0 0,1 0-1 0 0,0 1 1 0 0,2-1-1 0 0,0 1 1 0 0,1-1-1 0 0,1 1 1 0 0,1 0-1 0 0,1 1 1 0 0,0 0-1 0 0,1 0 1 0 0,1 0-1 0 0,1 1 1 0 0,1 0-1 0 0,0 1 1 0 0,1 0-1 0 0,0 1 1 0 0,14-12-158 0 0,-5 3 23 0 0,2 0 1 0 0,0 2-1 0 0,2 0 1 0 0,0 2-1 0 0,2 1 0 0 0,0 1 1 0 0,1 1-1 0 0,1 2 1 0 0,0 0-1 0 0,1 2 0 0 0,7-1-23 0 0,40 5-61 0 0,-74 11 61 0 0,0 0 0 0 0,0-1 0 0 0,0 1 0 0 0,0 0 0 0 0,0 1 0 0 0,-1-1 0 0 0,1 0 0 0 0,-1 1 0 0 0,0 0 0 0 0,1-1 0 0 0,-1 1 0 0 0,0 0-1 0 0,-1 0 1 0 0,1 0 0 0 0,-1 0 0 0 0,1 0 0 0 0,-1 1 0 0 0,0-1 0 0 0,0 0 0 0 0,0 1 0 0 0,0-1 0 0 0,-1 0 0 0 0,0 1 0 0 0,1-1 0 0 0,-1 1 0 0 0,0-1 0 0 0,-1 1 0 0 0,1-1 0 0 0,-1 1 0 0 0,1-1 0 0 0,-1 0 0 0 0,0 1 0 0 0,0-1 0 0 0,-1 1 0 0 0,-3 7-6 0 0,-2-1 0 0 0,1 0 0 0 0,-1 0 0 0 0,0 0 0 0 0,-1-1 0 0 0,0 0 1 0 0,-1-1-1 0 0,0 0 0 0 0,0 0 0 0 0,-1-1 0 0 0,1 0 0 0 0,-2-1 0 0 0,1 0 1 0 0,-1 0-1 0 0,0-1 0 0 0,0 0 0 0 0,0-1 0 0 0,-1-1 0 0 0,1 0 0 0 0,-12 2 6 0 0,-45-1-1437 0 0,47-10-1757 0 0,4-6-3905 0 0,11 4-2786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2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0 376 0 0 0,'0'0'1198'0'0,"0"0"353"0"0,0 0-4 0 0,0 0-102 0 0,0 0-75 0 0,0 0-59 0 0,26 3-27 0 0,83 6-10 0 0,68-6 3643 0 0,181-43-2988 0 0,-276 32-4382 0 0,-28 1-7440 0 0,-42 7 4413 0 0</inkml:trace>
  <inkml:trace contextRef="#ctx0" brushRef="#br0" timeOffset="329.034">179 523 336 0 0,'0'0'1060'0'0,"0"0"-208"0"0,0 0 22 0 0,0 0 373 0 0,0 0 425 0 0,0 0 185 0 0,0 0-104 0 0,0 0-232 0 0,0 0-312 0 0,35 5-308 0 0,116 15-245 0 0,-16-22 230 0 0,-91-5-693 0 0,244-32-862 0 0,-166 15-9562 0 0,-108 20 6114 0 0</inkml:trace>
  <inkml:trace contextRef="#ctx0" brushRef="#br0" timeOffset="674.454">460 1 2761 0 0,'0'0'1224'0'0,"0"0"-396"0"0,0 0-369 0 0,0 0 48 0 0,0 0 322 0 0,0 0 270 0 0,0 0 105 0 0,0 0-58 0 0,0 0-174 0 0,0 0-178 0 0,0 0-162 0 0,0 0-123 0 0,0 0-93 0 0,33 32-80 0 0,103 102-50 0 0,-47-72 76 0 0,-69-55-280 0 0,210 96 192 0 0,-227-103-285 0 0,-1 1 0 0 0,1 0-1 0 0,-1 0 1 0 0,0 0 0 0 0,1 0-1 0 0,-1 0 1 0 0,0 0-1 0 0,0 1 1 0 0,0-1 0 0 0,0 1-1 0 0,0-1 1 0 0,0 1 0 0 0,0 0-1 0 0,-1 0 1 0 0,1 0-1 0 0,0 0 1 0 0,-1 0 0 0 0,0 0-1 0 0,1 0 1 0 0,-1 1 0 0 0,0-1-1 0 0,0 0 1 0 0,0 1-1 0 0,-1-1 1 0 0,1 1 0 0 0,0-1-1 0 0,-1 1 1 0 0,0-1 0 0 0,1 1-1 0 0,-1-1 1 0 0,0 1-1 0 0,-1-1 1 0 0,1 1 0 0 0,0 1 11 0 0,-6 5 0 0 0,-1-1 1 0 0,0 0 0 0 0,0 0-1 0 0,0 0 1 0 0,-1-1-1 0 0,0 0 1 0 0,0-1 0 0 0,-1 0-1 0 0,0 0 1 0 0,-7 3-1 0 0,-10 8 14 0 0,-411 240 214 0 0,397-218-970 0 0,26-19-4822 0 0,10-13-2712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6:32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0 604 3985 0 0,'0'0'1608'0'0,"0"0"-376"0"0,0 0 25 0 0,0 0 422 0 0,0 0 332 0 0,0 0-29 0 0,0 0-339 0 0,0 0-403 0 0,0 0-323 0 0,0 0-207 0 0,0 0-123 0 0,0 0-62 0 0,34 4-29 0 0,106 8-32 0 0,-120-10-276 0 0,0 0 1 0 0,0-2-1 0 0,0 0 0 0 0,0-1 0 0 0,0-1 0 0 0,0-1 0 0 0,1-1-188 0 0,-4 1 69 0 0,170-48-1072 0 0,-172 39-1264 0 0,-13 9-2547 0 0,-2 0-4499 0 0,0 3 4988 0 0</inkml:trace>
  <inkml:trace contextRef="#ctx0" brushRef="#br0" timeOffset="268.62">83 903 6777 0 0,'0'0'2721'0'0,"0"0"-625"0"0,0 0-119 0 0,0 0-169 0 0,0 0-167 0 0,0 0-281 0 0,201 11-312 0 0,-166-15-272 0 0,2-3-264 0 0,-2-1-176 0 0,0 5-191 0 0,-4-5-161 0 0,-2 1-193 0 0,-5 3-447 0 0,-3 1-1136 0 0,-7-1-3817 0 0,-3 0-6778 0 0</inkml:trace>
  <inkml:trace contextRef="#ctx0" brushRef="#br0" timeOffset="6050.464">974 174 2457 0 0,'0'0'1294'0'0,"0"0"-527"0"0,0 0-115 0 0,0 0 286 0 0,0 0 352 0 0,0 0 137 0 0,0 0-210 0 0,0 0-398 0 0,0 0-394 0 0,0 0-258 0 0,0 0-102 0 0,-7 11-25 0 0,-40 88 238 0 0,-51 214 639 0 0,38-170-770 0 0,114-217 3370 0 0,4-13-2833 0 0,99-174 423 0 0,-92 126-811 0 0,-51 104 64 0 0,-14 31-412 0 0,0 27-443 0 0,-16 178 842 0 0,16-198-344 0 0,-1-2 5 0 0,1 0-1 0 0,-1 1 1 0 0,1-1-1 0 0,1 1 1 0 0,-1-1 0 0 0,1 1-1 0 0,0-1 1 0 0,0 0-1 0 0,0 1 1 0 0,1-1-1 0 0,0 0 1 0 0,0 0-1 0 0,0 0 1 0 0,1 0-1 0 0,-1-1 1 0 0,1 1 0 0 0,0-1-1 0 0,1 1 1 0 0,1 1-8 0 0,-3-3 16 0 0,1 0 0 0 0,-1 0 0 0 0,1 0 0 0 0,0 0 0 0 0,0-1 0 0 0,0 1 0 0 0,1-1 0 0 0,-1 0 0 0 0,0 0 0 0 0,1 0 0 0 0,-1 0 0 0 0,1 0 0 0 0,0-1 0 0 0,0 0 0 0 0,-1 0 0 0 0,1 0 0 0 0,0 0 0 0 0,0-1 0 0 0,0 1 0 0 0,0-1 0 0 0,0 0 0 0 0,0 0 0 0 0,0 0 0 0 0,0-1 0 0 0,0 1 0 0 0,0-1 0 0 0,0 0 0 0 0,3-1-16 0 0,13-13 88 0 0,-1-1 1 0 0,0-1-1 0 0,-1 0 0 0 0,-1-1 1 0 0,0-1-1 0 0,10-17-88 0 0,17-18 66 0 0,3-4-52 0 0,69-66 12 0 0,-115 123-26 0 0,0 1 0 0 0,0-1 0 0 0,0 1 0 0 0,0 0-1 0 0,0-1 1 0 0,0 1 0 0 0,0 0 0 0 0,0 0 0 0 0,0 0 0 0 0,0-1 0 0 0,0 1 0 0 0,0 0 0 0 0,0 0 0 0 0,0 1 0 0 0,0-1-1 0 0,0 0 1 0 0,0 0 0 0 0,0 0 0 0 0,0 1 0 0 0,0-1 0 0 0,0 0 0 0 0,0 1 0 0 0,-1-1 0 0 0,1 1 0 0 0,0-1 0 0 0,0 1-1 0 0,0 0 1 0 0,0-1 0 0 0,-1 1 0 0 0,1 0 0 0 0,0-1 0 0 0,-1 1 0 0 0,1 0 0 0 0,0 0 0 0 0,-1 0 0 0 0,1-1 0 0 0,-1 1-1 0 0,1 0 1 0 0,-1 0 0 0 0,0 0 0 0 0,1 0 0 0 0,-1 0 0 0 0,0 0 0 0 0,0 0 0 0 0,0 0 0 0 0,0 0 0 0 0,0 0 0 0 0,0 0-1 0 0,0 0 1 0 0,0 0 0 0 0,0 0 0 0 0,0 0 0 0 0,0 0 0 0 0,0 0 0 0 0,-1 0 0 0 0,1 0 0 0 0,0 0 0 0 0,-1 0 0 0 0,1 0-1 0 0,-1 0 1 0 0,1-1 0 0 0,-1 1 0 0 0,0 0 0 0 0,1 0 0 0 0,-1 0 0 0 0,1 6 47 0 0,-2 7-9 0 0,0 0 0 0 0,2 0 0 0 0,-1 0 0 0 0,2 0-1 0 0,0-1 1 0 0,0 1 0 0 0,1 0 0 0 0,1-1 0 0 0,1 1-1 0 0,0-1 1 0 0,0 0 0 0 0,1 0 0 0 0,1 0 0 0 0,0-1-1 0 0,1 0 1 0 0,0 0 0 0 0,1 0 0 0 0,0-1 0 0 0,1 0-1 0 0,9 9-37 0 0,22 0-326 0 0,-23-16-2253 0 0,-4-3-2902 0 0,2-1-4406 0 0,-14 0 7468 0 0</inkml:trace>
  <inkml:trace contextRef="#ctx0" brushRef="#br0" timeOffset="6446.46">624 822 3001 0 0,'0'0'1001'0'0,"0"0"-17"0"0,0 0 478 0 0,0 0 484 0 0,0 0 184 0 0,0 0-145 0 0,0 0-288 0 0,38 1-274 0 0,121 4-223 0 0,-74-5 30 0 0,0-3 0 0 0,0-5 0 0 0,17-5-1230 0 0,19-2 548 0 0,191-3-93 0 0,-177 17-3756 0 0,-112 3-512 0 0,-2 7-4906 0 0,-16-5 3030 0 0</inkml:trace>
  <inkml:trace contextRef="#ctx0" brushRef="#br0" timeOffset="7040.121">1197 1006 4633 0 0,'0'0'2490'0'0,"0"0"-1173"0"0,0 0-375 0 0,0 0 84 0 0,0 0 274 0 0,0 0 87 0 0,0 0-224 0 0,0 0-364 0 0,0 0-333 0 0,0 0-206 0 0,-21 35-117 0 0,-67 113-50 0 0,44-62 2 0 0,-53 126-111 0 0,82-171-1 0 0,15-40 46 0 0,0-1 68 0 0,0 0 106 0 0,59-75 1707 0 0,172-222-598 0 0,-225 289-1295 0 0,12-17 44 0 0,0 1 0 0 0,2 1 0 0 0,1 0 1 0 0,1 2-1 0 0,1 0 0 0 0,16-10-61 0 0,-39 30-2 0 0,1 0 0 0 0,0 1 0 0 0,0-1 0 0 0,0 1 0 0 0,-1-1 0 0 0,1 1 0 0 0,0-1 0 0 0,0 1 0 0 0,0 0 0 0 0,0-1 0 0 0,0 1 0 0 0,0 0 0 0 0,0 0 0 0 0,0 0 0 0 0,0 0 0 0 0,0-1 0 0 0,0 1 0 0 0,0 1 0 0 0,0-1 0 0 0,-1 0 0 0 0,1 0 0 0 0,0 0 0 0 0,0 0 0 0 0,0 1 0 0 0,0-1 0 0 0,0 0 0 0 0,0 1 0 0 0,0-1 0 0 0,0 1 0 0 0,-1-1 0 0 0,1 1 0 0 0,0-1 0 0 0,0 1 0 0 0,-1 0 0 0 0,1-1 0 0 0,0 1 0 0 0,-1 0 0 0 0,1 0 0 0 0,0-1 0 0 0,-1 1 0 0 0,1 0 0 0 0,-1 0 0 0 0,0 0 0 0 0,1 0 0 0 0,-1 0 0 0 0,0-1 0 0 0,1 2 2 0 0,10 50 7 0 0,-10-42-4 0 0,5 25-23 0 0,1-1-1 0 0,1 1 0 0 0,2-1 1 0 0,1 0-1 0 0,2-1 0 0 0,4 5 21 0 0,-14-33-21 0 0,1 1 1 0 0,-1-1-1 0 0,0 1 0 0 0,-1 0 0 0 0,0 0 1 0 0,0 0-1 0 0,0 1 0 0 0,0-1 0 0 0,-1 0 1 0 0,0 1-1 0 0,-1-1 0 0 0,1 1 0 0 0,-1-1 1 0 0,-1 1-1 0 0,1-1 0 0 0,-2 6 21 0 0,-1-8 31 0 0,-1 0 0 0 0,0 0-1 0 0,-1 0 1 0 0,1 0 0 0 0,0-1-1 0 0,-1 0 1 0 0,0 0 0 0 0,0 0-1 0 0,0 0 1 0 0,0-1 0 0 0,0 0-1 0 0,-1 0 1 0 0,1 0 0 0 0,0-1-1 0 0,-1 0 1 0 0,1 0 0 0 0,-1 0-1 0 0,-4-1-30 0 0,4 1 30 0 0,0 0-1 0 0,0-1 1 0 0,-1 1-1 0 0,1-2 1 0 0,0 1 0 0 0,0-1-1 0 0,0 0 1 0 0,-1 0-1 0 0,1 0 1 0 0,0-1-1 0 0,0 0 1 0 0,1 0-1 0 0,-1-1 1 0 0,0 0-1 0 0,1 0 1 0 0,-1 0-1 0 0,1 0 1 0 0,0-1 0 0 0,0 0-1 0 0,1 0 1 0 0,-1 0-1 0 0,1-1 1 0 0,0 0-1 0 0,0 0 1 0 0,0 0-1 0 0,0 0 1 0 0,1-1-30 0 0,-53-81-1312 0 0,41 56-1666 0 0,4 0-3507 0 0,7 19-3222 0 0</inkml:trace>
  <inkml:trace contextRef="#ctx0" brushRef="#br0" timeOffset="11605.089">2283 807 2617 0 0,'0'0'1755'0'0,"0"0"-524"0"0,0 0-199 0 0,0 0 73 0 0,0 0 124 0 0,0 0-20 0 0,0 0-210 0 0,0 0-272 0 0,0 0-215 0 0,0 0-163 0 0,0 0-119 0 0,-21 4-65 0 0,-66 16-53 0 0,40 11 50 0 0,39-22-159 0 0,0 0 0 0 0,1 0 0 0 0,-1 0 0 0 0,2 1 1 0 0,-1 0-1 0 0,1 0 0 0 0,1 1 0 0 0,0 0 1 0 0,0 0-1 0 0,1 0 0 0 0,1 1 0 0 0,0-1 1 0 0,0 1-1 0 0,1 0 0 0 0,1-1 0 0 0,0 1 0 0 0,1 0 1 0 0,0 0-1 0 0,0 0-3 0 0,2-6 106 0 0,0-1 0 0 0,0 0 0 0 0,1 0 0 0 0,-1 0 0 0 0,1 0 0 0 0,0 0 0 0 0,1 0 0 0 0,-1-1 0 0 0,1 1 0 0 0,0-1 0 0 0,0 0 0 0 0,0 0 0 0 0,1-1 0 0 0,-1 1 0 0 0,1-1 0 0 0,0 0 0 0 0,0 0 0 0 0,0-1 0 0 0,0 1 0 0 0,0-1 0 0 0,1 0 0 0 0,-1 0 0 0 0,1-1 0 0 0,-1 0 0 0 0,1 0 0 0 0,0 0 1 0 0,-1-1-1 0 0,1 1 0 0 0,0-2 0 0 0,0 1 0 0 0,-1 0 0 0 0,1-1 0 0 0,0 0 0 0 0,-1-1 0 0 0,1 1 0 0 0,-1-1 0 0 0,0 0 0 0 0,1 0 0 0 0,-1-1 0 0 0,0 1 0 0 0,0-1 0 0 0,0 0-106 0 0,13-9 239 0 0,-1 0-1 0 0,0-1 1 0 0,0 0 0 0 0,-2-2-1 0 0,1 0 1 0 0,-2-1 0 0 0,0 0 0 0 0,-1-1-1 0 0,-1 0 1 0 0,0-1 0 0 0,-2-1-1 0 0,0 1 1 0 0,-1-2 0 0 0,0 1 0 0 0,-2-1-1 0 0,0-1 1 0 0,-2 1 0 0 0,2-14-239 0 0,-3 17-156 0 0,-2 0 1 0 0,0 0 0 0 0,-1 0-1 0 0,0 0 1 0 0,-1 0 0 0 0,-1-1-1 0 0,-1 1 1 0 0,-1 0-1 0 0,0 0 1 0 0,-1 0 0 0 0,-1 1-1 0 0,0-1 1 0 0,-2 1 0 0 0,1 1-1 0 0,-2-1 1 0 0,0 1 0 0 0,-1 0-1 0 0,-11-13 156 0 0,19 25-31 0 0,0 1 0 0 0,-1 0 0 0 0,0-1 0 0 0,1 1 0 0 0,-1 0 0 0 0,0 0 0 0 0,0 0 0 0 0,0 0-1 0 0,0 0 1 0 0,-1 0 0 0 0,1 1 0 0 0,0-1 0 0 0,-1 1 0 0 0,1-1 0 0 0,-1 1 0 0 0,1 0 0 0 0,-1 0 0 0 0,0 0 0 0 0,1 1 0 0 0,-1-1 0 0 0,0 0-1 0 0,0 1 1 0 0,0 0 0 0 0,1 0 0 0 0,-1 0 0 0 0,0 0 0 0 0,0 0 0 0 0,0 0 0 0 0,0 1 0 0 0,1 0 0 0 0,-1-1 0 0 0,0 1 0 0 0,1 0 0 0 0,-1 0-1 0 0,0 0 1 0 0,1 1 0 0 0,-1-1 0 0 0,1 1 0 0 0,0-1 0 0 0,-1 1 0 0 0,1 0 0 0 0,0 0 0 0 0,-1 1 31 0 0,-3 8-31 0 0,0-1 0 0 0,1 1 0 0 0,0 0 0 0 0,1 0 0 0 0,0 1 0 0 0,1 0-1 0 0,0-1 1 0 0,1 1 0 0 0,0 0 0 0 0,1 0 0 0 0,0 0 0 0 0,1 0 0 0 0,0 0 0 0 0,2 6 31 0 0,3 2 67 0 0,0-1 0 0 0,2 1 0 0 0,0-1 0 0 0,1-1 0 0 0,1 1 1 0 0,0-1-1 0 0,2-1 0 0 0,0 0 0 0 0,1 0 0 0 0,1-1 0 0 0,0-1 0 0 0,1 0 0 0 0,1-1 0 0 0,14 12-67 0 0,-27-24 11 0 0,5 6-10 0 0,1-1 1 0 0,0 1 0 0 0,1-2 0 0 0,0 1-1 0 0,0-1 1 0 0,0 0 0 0 0,0-1 0 0 0,1 0-1 0 0,0 0 1 0 0,9 2-2 0 0,8-7-3001 0 0,-15-10-5491 0 0,-10 6 1341 0 0</inkml:trace>
  <inkml:trace contextRef="#ctx0" brushRef="#br0" timeOffset="11992.22">2626 303 4745 0 0,'0'0'3270'0'0,"0"0"-1412"0"0,0 0-570 0 0,0 0-40 0 0,0 0 105 0 0,0 0 47 0 0,0 0-181 0 0,0 0-322 0 0,0 0-240 0 0,0 0-177 0 0,0 0-127 0 0,0 0-86 0 0,27-11-87 0 0,83-31-50 0 0,-54 32-20 0 0,-55 10-114 0 0,1 0 1 0 0,0 1-1 0 0,0-1 1 0 0,0 1 0 0 0,-1 0-1 0 0,1-1 1 0 0,0 1-1 0 0,-1 0 1 0 0,1 0-1 0 0,0 0 1 0 0,-1 0-1 0 0,1 0 1 0 0,-1 0 0 0 0,0 0-1 0 0,1 1 1 0 0,-1-1-1 0 0,0 0 1 0 0,0 1-1 0 0,0-1 1 0 0,0 1-1 0 0,0 0 1 0 0,0-1 0 0 0,0 1-1 0 0,0 0 1 0 0,-1-1-1 0 0,1 1 1 0 0,-1 0-1 0 0,1 0 1 0 0,-1 0-1 0 0,0-1 1 0 0,1 1 0 0 0,-1 0-1 0 0,0 2 4 0 0,-6 66 59 0 0,-20-11 75 0 0,21-51-120 0 0,0 1 0 0 0,1 0 0 0 0,0 0-1 0 0,1 0 1 0 0,-1 0 0 0 0,2 1 0 0 0,-1-1 0 0 0,1 1-1 0 0,1-1 1 0 0,0 1 0 0 0,0 0 0 0 0,1 0 0 0 0,0 7-14 0 0,3-13 44 0 0,0 0 0 0 0,0 0 1 0 0,0-1-1 0 0,0 0 0 0 0,0 1 1 0 0,1-1-1 0 0,-1 0 1 0 0,1-1-1 0 0,0 1 0 0 0,0-1 1 0 0,0 1-1 0 0,0-1 1 0 0,0 0-1 0 0,1-1 0 0 0,-1 1 1 0 0,1-1-1 0 0,-1 0 1 0 0,1 0-1 0 0,-1 0 0 0 0,1-1 1 0 0,0 1-1 0 0,-1-1 0 0 0,1 0 1 0 0,0-1-1 0 0,-1 1 1 0 0,1-1-1 0 0,-1 0 0 0 0,4-1-44 0 0,8 2 15 0 0,69-12-812 0 0,-58 4-2449 0 0,1-1-4315 0 0,-17 5-1806 0 0</inkml:trace>
  <inkml:trace contextRef="#ctx0" brushRef="#br0" timeOffset="17489.216">3314 96 0 0 0,'0'0'432'0'0,"0"0"476"0"0,0 0 271 0 0,0 0 236 0 0,0 0 97 0 0,0 0-146 0 0,0 0-188 0 0,0 0-194 0 0,0 0-113 0 0,-7-12-3 0 0,-24-38 29 0 0,-12 23 2242 0 0,30 24-2335 0 0,-70 0 1228 0 0,81 3-2021 0 0,0 0-1 0 0,0 0 1 0 0,0 0 0 0 0,0 1-1 0 0,0-1 1 0 0,0 1-1 0 0,0-1 1 0 0,0 1 0 0 0,0 0-1 0 0,0 0 1 0 0,0 0-1 0 0,0 0 1 0 0,1 0 0 0 0,-1 0-1 0 0,0 1 1 0 0,1-1-1 0 0,-1 0 1 0 0,1 1 0 0 0,-1 0-1 0 0,1-1 1 0 0,0 1-1 0 0,-1 0 1 0 0,1-1 0 0 0,0 1-1 0 0,0 0 1 0 0,0 0-1 0 0,1 0 1 0 0,-1 0 0 0 0,0 0-1 0 0,1 0 1 0 0,-1 0 0 0 0,1 0-1 0 0,0 0 1 0 0,0 0-1 0 0,0 0 1 0 0,0 0 0 0 0,0 1-11 0 0,15 77 82 0 0,15-11 218 0 0,-3 1 1 0 0,-3 2-1 0 0,-3 0 0 0 0,3 32-300 0 0,3 5 228 0 0,-6-34 36 0 0,-4 1 0 0 0,-3 1 1 0 0,2 64-265 0 0,-12-64 266 0 0,1-31-113 0 0,-3 0-1 0 0,-2 0 1 0 0,-2 1 0 0 0,-8 44-153 0 0,9-81 17 0 0,0 0-1 0 0,-1 0 1 0 0,0 0-1 0 0,-1 0 1 0 0,0 0-1 0 0,0-1 1 0 0,-1 1 0 0 0,0-1-1 0 0,0 0 1 0 0,-1 0-1 0 0,-1 0 1 0 0,1-1-1 0 0,-1 0 1 0 0,-1 0-1 0 0,0-1 1 0 0,0 1-1 0 0,0-1 1 0 0,-1-1 0 0 0,0 1-1 0 0,0-2 1 0 0,0 1-1 0 0,-1-1 1 0 0,0 0-1 0 0,0-1 1 0 0,-1 0-1 0 0,1 0 1 0 0,-1-1-17 0 0,5-1-25 0 0,0-1-1 0 0,0 0 1 0 0,0 0-1 0 0,0 0 1 0 0,0-1-1 0 0,-1 0 1 0 0,1 0 0 0 0,0 0-1 0 0,0 0 1 0 0,-1-1-1 0 0,1 0 1 0 0,0 0-1 0 0,0 0 1 0 0,0-1 0 0 0,0 0-1 0 0,0 0 1 0 0,0 0-1 0 0,1-1 1 0 0,-1 1 0 0 0,1-1-1 0 0,0 0 1 0 0,-1 0-1 0 0,1-1 1 0 0,0 1-1 0 0,1-1 1 0 0,-1 0 0 0 0,1 0-1 0 0,0 0 1 0 0,0 0-1 0 0,0-1 1 0 0,0 1-1 0 0,0-2 26 0 0,-14-75-3071 0 0,22 27-6462 0 0,0 38 1345 0 0</inkml:trace>
  <inkml:trace contextRef="#ctx0" brushRef="#br0" timeOffset="18112.7">3804 638 320 0 0,'0'0'1267'0'0,"0"0"-89"0"0,0 0 139 0 0,0 0 298 0 0,0 0 220 0 0,0 0 12 0 0,0 0-209 0 0,0 0-328 0 0,0 0-349 0 0,0 0-290 0 0,0 0-182 0 0,0 0-116 0 0,-33 12-83 0 0,-102 43-36 0 0,131-54-231 0 0,0 0 0 0 0,0 0 0 0 0,0 1 1 0 0,0-1-1 0 0,1 1 0 0 0,-1 0 0 0 0,0 0 1 0 0,1 0-1 0 0,-1 1 0 0 0,1-1 0 0 0,0 1 0 0 0,0 0 1 0 0,0 0-1 0 0,0 0 0 0 0,0 0 0 0 0,1 0 1 0 0,-1 1-1 0 0,1-1 0 0 0,-1 4-23 0 0,-4 7 81 0 0,1-5-71 0 0,2 1 0 0 0,0 0 1 0 0,0 0-1 0 0,1 0 0 0 0,0 1 0 0 0,0-1 0 0 0,1 1 0 0 0,1 0 0 0 0,0-1 0 0 0,0 1 0 0 0,1 0 0 0 0,1 0 0 0 0,1 8-10 0 0,-1-14 12 0 0,1 0 0 0 0,0 0 0 0 0,1 0-1 0 0,-1-1 1 0 0,1 1 0 0 0,0-1 0 0 0,0 1 0 0 0,0-1 0 0 0,1 0-1 0 0,-1 0 1 0 0,1-1 0 0 0,0 1 0 0 0,0-1 0 0 0,0 0-1 0 0,1 0 1 0 0,-1 0 0 0 0,1 0 0 0 0,-1-1 0 0 0,1 0 0 0 0,0 0-1 0 0,0 0 1 0 0,0-1 0 0 0,0 1 0 0 0,0-1 0 0 0,1 0 0 0 0,-1-1-1 0 0,0 1 1 0 0,0-1 0 0 0,1 0 0 0 0,0-1-12 0 0,2 2 129 0 0,0-1-1 0 0,0 0 1 0 0,0 0 0 0 0,0-1 0 0 0,0 0 0 0 0,0 0-1 0 0,-1-1 1 0 0,1 0 0 0 0,0-1 0 0 0,-1 0 0 0 0,1 0-1 0 0,-1 0 1 0 0,0-1 0 0 0,5-4-129 0 0,3-3 216 0 0,-1-1 0 0 0,-1 0 0 0 0,0-1-1 0 0,-1 0 1 0 0,0-1 0 0 0,-1-1 0 0 0,-1 0 0 0 0,0 0 0 0 0,-1-1 0 0 0,-1 0 0 0 0,0-1 0 0 0,-1 1-1 0 0,-1-2 1 0 0,-1 1 0 0 0,3-13-216 0 0,15-172-7 0 0,-23 190-107 0 0,-1 0 0 0 0,0 0 0 0 0,0 0-1 0 0,-1 1 1 0 0,-1-1 0 0 0,0 0 0 0 0,0 1-1 0 0,-1-1 1 0 0,-1 1 0 0 0,0 0 0 0 0,0 1 0 0 0,-1-1-1 0 0,-1 1 1 0 0,1 0 0 0 0,-2 1 0 0 0,1 0-1 0 0,-1 0 1 0 0,-1 0 0 0 0,0 1 0 0 0,0 0-1 0 0,0 1 1 0 0,-1 0 0 0 0,0 1 0 0 0,0 0 0 0 0,-1 0-1 0 0,-6-2 115 0 0,12 8-40 0 0,0-1-1 0 0,0 1 0 0 0,0 0 1 0 0,0 1-1 0 0,0-1 0 0 0,-1 1 1 0 0,1 0-1 0 0,0 0 0 0 0,0 1 1 0 0,1 0-1 0 0,-1-1 0 0 0,0 2 1 0 0,0-1-1 0 0,1 0 0 0 0,0 1 0 0 0,-1 0 1 0 0,1 0-1 0 0,0 0 0 0 0,0 1 1 0 0,1-1-1 0 0,-1 1 0 0 0,1 0 1 0 0,-1 0-1 0 0,1 0 0 0 0,0 0 1 0 0,1 1-1 0 0,-1-1 0 0 0,1 1 1 0 0,0 0-1 0 0,0-1 0 0 0,1 1 1 0 0,-1 0-1 0 0,1 0 0 0 0,0 0 1 0 0,0 0-1 0 0,0 5 41 0 0,-3 7 69 0 0,0 0 1 0 0,1 0-1 0 0,1 1 1 0 0,1-1-1 0 0,0 0 1 0 0,2 1-1 0 0,-1-1 1 0 0,2 1-1 0 0,1-1 1 0 0,0 0-1 0 0,1 0 0 0 0,0 0 1 0 0,2-1-1 0 0,0 1 1 0 0,1-1-1 0 0,0 0 1 0 0,1-1-1 0 0,1 0 1 0 0,1 0-1 0 0,0-1 1 0 0,1 0-1 0 0,0-1 1 0 0,1 0-1 0 0,5 3-69 0 0,0 2 3 0 0,0 0 0 0 0,2 0 0 0 0,0-2 0 0 0,1-1 0 0 0,1 0 0 0 0,0-1 0 0 0,1-2 1 0 0,1 0-1 0 0,-1-1 0 0 0,9 1-3 0 0,3-9-1330 0 0,-25-8-1943 0 0,-1-3-3875 0 0,-6 3 228 0 0</inkml:trace>
  <inkml:trace contextRef="#ctx0" brushRef="#br0" timeOffset="18457.596">4360 498 7066 0 0,'0'0'1368'0'0,"0"0"-39"0"0,0 0 265 0 0,0 0 298 0 0,0 0 40 0 0,0 0-271 0 0,0 0-478 0 0,0 0-436 0 0,-10 34-300 0 0,-31 108-199 0 0,-25 28-20 0 0,20-31-3239 0 0,36-121-366 0 0,0-10-6032 0 0,5-8 5511 0 0</inkml:trace>
  <inkml:trace contextRef="#ctx0" brushRef="#br0" timeOffset="18692.054">4017 546 8834 0 0,'0'0'989'0'0,"0"0"-259"0"0,0 0 135 0 0,0 0 297 0 0,0 0 184 0 0,0 0-22 0 0,0 0-181 0 0,0 0-239 0 0,0 0-206 0 0,0 0-158 0 0,31 29-118 0 0,98 91-62 0 0,-41-60 137 0 0,107 32-1099 0 0,-168-85-2137 0 0,-10-6-4505 0 0,-12-1-1985 0 0</inkml:trace>
  <inkml:trace contextRef="#ctx0" brushRef="#br0" timeOffset="19106.169">4807 619 3361 0 0,'0'0'2081'0'0,"0"0"-251"0"0,0 0-44 0 0,0 0 80 0 0,0 0-86 0 0,0 0-293 0 0,0 0-416 0 0,0 0-360 0 0,0 0-242 0 0,0 0-154 0 0,0 0-88 0 0,0 0-43 0 0,0 0-56 0 0,-20 11-32 0 0,-63 36-32 0 0,79-45-66 0 0,0 0-1 0 0,0 0 1 0 0,0 1 0 0 0,1 0 0 0 0,-1-1 0 0 0,1 1 0 0 0,0 1 0 0 0,0-1 0 0 0,0 0-1 0 0,0 1 1 0 0,0-1 0 0 0,1 1 0 0 0,-1 0 0 0 0,1 0 0 0 0,0 0 0 0 0,1 0 0 0 0,-1 0-1 0 0,1 0 1 0 0,-1 1 0 0 0,1-1 0 0 0,1 1 0 0 0,-1 2 2 0 0,-1 3-27 0 0,1-5 12 0 0,0 0 0 0 0,1 0 0 0 0,0-1 0 0 0,0 1 0 0 0,0 0 1 0 0,0 0-1 0 0,1 0 0 0 0,0-1 0 0 0,0 1 0 0 0,0 0 0 0 0,1-1 0 0 0,-1 1 0 0 0,1 0 0 0 0,0-1 0 0 0,0 0 0 0 0,1 0 0 0 0,-1 0 0 0 0,1 0 0 0 0,0 0 0 0 0,0 0 0 0 0,1 0 0 0 0,-1-1 0 0 0,1 0 0 0 0,-1 0 0 0 0,1 0 0 0 0,0 0 0 0 0,0 0 0 0 0,0-1 0 0 0,1 0 0 0 0,-1 0 0 0 0,1 0 0 0 0,-1 0 0 0 0,1-1 0 0 0,-1 1 0 0 0,1-1 0 0 0,0-1 0 0 0,0 1 0 0 0,0-1 0 0 0,4 1 15 0 0,0-1 165 0 0,0 0 1 0 0,1 0-1 0 0,-1-1 0 0 0,0 0 0 0 0,0-1 0 0 0,0 0 1 0 0,1 0-1 0 0,-2-1 0 0 0,1 0 0 0 0,0 0 0 0 0,-1-1 1 0 0,1-1-1 0 0,-1 1 0 0 0,0-1 0 0 0,-1-1 0 0 0,8-5-165 0 0,5-11 270 0 0,-1 0-1 0 0,0-1 0 0 0,-2-1 0 0 0,-1-1 0 0 0,-1-1 0 0 0,-1 0 1 0 0,-1-1-1 0 0,-2 0 0 0 0,0-1 0 0 0,-2 0 0 0 0,-1 0 1 0 0,4-30-270 0 0,-9 49-38 0 0,1-1 1 0 0,-1 1 0 0 0,-1-1 0 0 0,0 0 0 0 0,-1 0 0 0 0,0 0-1 0 0,0 0 1 0 0,-1 0 0 0 0,0 0 0 0 0,-1 0 0 0 0,0 0 0 0 0,0 0-1 0 0,-1 0 1 0 0,-1 1 0 0 0,1-1 0 0 0,-2 0 0 0 0,1 1 0 0 0,-1 0 0 0 0,-1 0-1 0 0,0 0 1 0 0,0 0 0 0 0,0 1 0 0 0,-1 0 0 0 0,-1 0 0 0 0,1 1-1 0 0,-1-1 1 0 0,-1 2 0 0 0,1-1 0 0 0,-1 1 0 0 0,0 0 0 0 0,0 0 0 0 0,-1 1-1 0 0,0 0 1 0 0,0 1 0 0 0,0 0 0 0 0,-4-1 37 0 0,6 4-37 0 0,1 0-1 0 0,-1 1 1 0 0,0-1 0 0 0,1 2-1 0 0,-1-1 1 0 0,1 1 0 0 0,-1 0 0 0 0,1 0-1 0 0,-1 1 1 0 0,1 0 0 0 0,0 0-1 0 0,0 0 1 0 0,0 1 0 0 0,0 0 0 0 0,0 0-1 0 0,0 1 1 0 0,1-1 0 0 0,-1 1-1 0 0,1 0 1 0 0,0 1 0 0 0,1-1-1 0 0,-1 1 1 0 0,1 0 0 0 0,0 0 0 0 0,0 1-1 0 0,-2 2 38 0 0,-2 4-6 0 0,1-1 0 0 0,0 1 0 0 0,1 0 0 0 0,0 1 0 0 0,1 0 0 0 0,1 0 0 0 0,-1 0-1 0 0,2 0 1 0 0,0 1 0 0 0,1-1 0 0 0,0 1 0 0 0,1 8 6 0 0,3-7-28 0 0,2 1 0 0 0,0-1 0 0 0,1 1 0 0 0,0-2 0 0 0,1 1 0 0 0,1 0 0 0 0,0-1 1 0 0,1 0-1 0 0,1-1 0 0 0,0 0 0 0 0,0 0 0 0 0,2-1 0 0 0,-1 0 0 0 0,1-1 0 0 0,1 0 0 0 0,0-1 0 0 0,1 0 0 0 0,0-1 0 0 0,7 4 28 0 0,93 44-2777 0 0,-72-44-1242 0 0,-1-3-3464 0 0,-25-9 2002 0 0</inkml:trace>
  <inkml:trace contextRef="#ctx0" brushRef="#br0" timeOffset="19728.212">5258 490 2537 0 0,'0'0'2580'0'0,"0"0"-1210"0"0,0 0-565 0 0,0 0 34 0 0,0 0 169 0 0,0 0 77 0 0,0 0-152 0 0,0 0-313 0 0,0 0-254 0 0,0 0-168 0 0,0 0-83 0 0,0 0-30 0 0,-6 30-27 0 0,-15 91-22 0 0,20-118-33 0 0,0 0 1 0 0,0 0 0 0 0,0 0-1 0 0,1 0 1 0 0,-1 0-1 0 0,1 0 1 0 0,-1 0 0 0 0,1 0-1 0 0,0 1 1 0 0,1-1-1 0 0,-1 0 1 0 0,0 0 0 0 0,1 0-1 0 0,0 0 1 0 0,-1 0-1 0 0,1 0 1 0 0,1 0 0 0 0,-1 0-1 0 0,0-1 1 0 0,1 1-1 0 0,-1 0 1 0 0,1 0-4 0 0,5 6 31 0 0,-4-5 72 0 0,0 0 1 0 0,1 0-1 0 0,-1 0 0 0 0,1-1 0 0 0,0 1 0 0 0,1-1 0 0 0,-1 0 0 0 0,1 0 0 0 0,-1 0 0 0 0,1 0 0 0 0,0-1 0 0 0,0 0 0 0 0,0 0 0 0 0,0 0 0 0 0,0-1 0 0 0,0 0 0 0 0,1 0 0 0 0,-1 0 0 0 0,0-1 1 0 0,1 1-1 0 0,-1-1 0 0 0,0 0 0 0 0,1-1 0 0 0,-1 0 0 0 0,0 1 0 0 0,0-2 0 0 0,1 1 0 0 0,-1 0 0 0 0,0-1 0 0 0,0 0 0 0 0,0 0 0 0 0,-1-1 0 0 0,1 0 0 0 0,0 1 0 0 0,-1-1 0 0 0,0-1 0 0 0,1 1 1 0 0,-1-1-1 0 0,-1 1 0 0 0,3-4-103 0 0,14-14 549 0 0,-2-1 1 0 0,0 0-1 0 0,-1-1 0 0 0,-2-1 1 0 0,0-1-1 0 0,-2-1-549 0 0,45-94 1514 0 0,-57 167-1814 0 0,-6 31 112 0 0,4-1 0 0 0,3 1 1 0 0,3-1-1 0 0,11 51 188 0 0,-3-63-209 0 0,2 1-191 0 0,-4-1 0 0 0,-3 1-1 0 0,0 47 401 0 0,-7-102 14 0 0,-1-1 0 0 0,0 0 0 0 0,0 1 0 0 0,-1-1 0 0 0,0 1 0 0 0,-1-1 0 0 0,0 0 0 0 0,-1 0 0 0 0,0 0 0 0 0,-1 0 0 0 0,0-1 0 0 0,0 1 0 0 0,-1-1 0 0 0,0 0-1 0 0,-1 0 1 0 0,0-1 0 0 0,0 0 0 0 0,-1 0 0 0 0,0 0 0 0 0,-2 1-14 0 0,3-4 69 0 0,0 0-1 0 0,-1-1 1 0 0,0 1 0 0 0,0-1-1 0 0,0-1 1 0 0,0 1-1 0 0,-1-1 1 0 0,1-1 0 0 0,-1 1-1 0 0,0-1 1 0 0,0-1-1 0 0,0 1 1 0 0,0-1 0 0 0,0-1-1 0 0,0 0 1 0 0,-8 0-69 0 0,11-3 33 0 0,1 1 0 0 0,-1-1 0 0 0,0 0 0 0 0,1-1 0 0 0,-1 1 0 0 0,1-1 0 0 0,0 0 1 0 0,0 0-1 0 0,1 0 0 0 0,-1 0 0 0 0,1-1 0 0 0,0 0 0 0 0,0 1 0 0 0,0-1 0 0 0,1 0 0 0 0,0 0 0 0 0,0-1 1 0 0,0 1-1 0 0,0 0 0 0 0,1-1 0 0 0,0 1 0 0 0,0-1 0 0 0,1 1 0 0 0,-1-1 0 0 0,1 0 0 0 0,0 1 1 0 0,1-1-1 0 0,0 0-33 0 0,-3-24-122 0 0,3-1 0 0 0,0 0 0 0 0,2 1 0 0 0,1-1 0 0 0,1 1 0 0 0,2 0 0 0 0,1 1 0 0 0,2 0 0 0 0,9-20 122 0 0,-13 36-957 0 0,1 1 0 0 0,0 1 0 0 0,1-1-1 0 0,0 1 1 0 0,0 1 0 0 0,2 0-1 0 0,-1 0 1 0 0,1 0 0 0 0,1 1 957 0 0,0 1-5540 0 0,-3 4-728 0 0</inkml:trace>
  <inkml:trace contextRef="#ctx0" brushRef="#br0" timeOffset="21891.583">5880 825 3569 0 0,'0'0'1483'0'0,"0"0"-498"0"0,0 0-190 0 0,0 0 187 0 0,0 0 307 0 0,0 0 161 0 0,0 0-87 0 0,0 0-247 0 0,0 0-240 0 0,0 0-138 0 0,0 0-41 0 0,18-5 7 0 0,56-15-22 0 0,138-24 2671 0 0,-197 39-3258 0 0,-2 2-35 0 0,-1 0-1 0 0,0-1 0 0 0,0-1 0 0 0,0 0 1 0 0,0-1-1 0 0,-1 0 0 0 0,0-1 0 0 0,0 0 1 0 0,-1 0-1 0 0,1-2-59 0 0,-3-15-2758 0 0,-26 11-10240 0 0,13 13 7984 0 0</inkml:trace>
  <inkml:trace contextRef="#ctx0" brushRef="#br0" timeOffset="22228.165">6097 505 2777 0 0,'0'0'1708'0'0,"0"0"-514"0"0,0 0-270 0 0,0 0 219 0 0,0 0 377 0 0,0 0 220 0 0,0 0-50 0 0,0 0-242 0 0,0 0-314 0 0,0 0-237 0 0,0 0-164 0 0,0 0-108 0 0,-4 31-87 0 0,-16 98-81 0 0,25-44 415 0 0,3-61-681 0 0,0 8-763 0 0,8 43 1396 0 0,-13-50-4451 0 0,-2 1-4095 0 0,-1-19-772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7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273 453 1648 0 0,'0'0'1589'0'0,"0"0"-336"0"0,0 0-42 0 0,0 0 167 0 0,0 0 106 0 0,0 0-73 0 0,0 0-208 0 0,0 0-265 0 0,0 0-196 0 0,0 0-119 0 0,0 0-99 0 0,0 0-54 0 0,0 0-58 0 0,-27 10-69 0 0,-85 35-55 0 0,59-6 32 0 0,46-29-258 0 0,6-9-52 0 0,-6 7 2 0 0,0-1 1 0 0,0 1-1 0 0,1 1 0 0 0,0-1 1 0 0,1 1-1 0 0,-1 0 0 0 0,2 0 1 0 0,-1 0-1 0 0,1 1 0 0 0,1 0 1 0 0,0 0-1 0 0,0 0 0 0 0,1 0 1 0 0,0 0-1 0 0,1 0 0 0 0,0 1 0 0 0,1-1 1 0 0,0 0-1 0 0,0 1 0 0 0,2 5-12 0 0,3-12 130 0 0,-1 0-1 0 0,1 0 1 0 0,0 0-1 0 0,0-1 1 0 0,0 0-1 0 0,1 0 0 0 0,-1 0 1 0 0,1 0-1 0 0,-1-1 1 0 0,1 0-1 0 0,0 0 0 0 0,0-1 1 0 0,0 0-1 0 0,0 0 1 0 0,0 0-1 0 0,0 0 1 0 0,1-1-1 0 0,-1 0 0 0 0,0-1 1 0 0,0 1-1 0 0,0-1 1 0 0,0 0-1 0 0,5-2-129 0 0,21-6 339 0 0,-1-1 1 0 0,-1-1-1 0 0,0-2 1 0 0,0 0-1 0 0,-1-3 0 0 0,-1 0 1 0 0,-1-2-1 0 0,0-1 0 0 0,-1-1 1 0 0,-1-1-1 0 0,-1-1 0 0 0,-1-1 1 0 0,11-15-340 0 0,3 1 194 0 0,-1-2 0 0 0,-1-1 0 0 0,21-35-194 0 0,-47 63-34 0 0,-1-1 0 0 0,-1 0-1 0 0,0 0 1 0 0,-1-1 0 0 0,0 0 0 0 0,-1 0-1 0 0,-1 0 1 0 0,0-1 0 0 0,-1 0-1 0 0,-1 1 1 0 0,0-1 0 0 0,-1 0-1 0 0,0 0 1 0 0,-1 0 0 0 0,-2-10 34 0 0,1 18-105 0 0,-1 1 0 0 0,0 0 0 0 0,0 0 0 0 0,0 0 0 0 0,-1 0 0 0 0,0 0 0 0 0,0 1 0 0 0,0-1 0 0 0,-1 1 0 0 0,1 0 0 0 0,-1 0 0 0 0,-1 0 0 0 0,1 1 0 0 0,-1-1-1 0 0,1 1 1 0 0,-1 0 0 0 0,-1 0 0 0 0,1 1 0 0 0,0-1 0 0 0,-1 1 0 0 0,0 0 0 0 0,0 1 0 0 0,0 0 0 0 0,0 0 0 0 0,0 0 0 0 0,0 0 0 0 0,0 1 0 0 0,-1 0 0 0 0,1 0 0 0 0,0 1 0 0 0,-1 0 0 0 0,1 0 0 0 0,-1 0 0 0 0,1 1 0 0 0,0 0 0 0 0,-1 0 0 0 0,1 1 0 0 0,0 0 0 0 0,0 0 0 0 0,0 0 0 0 0,0 1 0 0 0,1 0 0 0 0,-6 3 105 0 0,1-1 0 0 0,0 1-1 0 0,0 0 1 0 0,1 1 0 0 0,0 0-1 0 0,0 0 1 0 0,1 1 0 0 0,-1 1-1 0 0,2-1 1 0 0,-1 1 0 0 0,1 0-1 0 0,1 1 1 0 0,0 0 0 0 0,0 0-1 0 0,1 0 1 0 0,0 1 0 0 0,1-1-1 0 0,0 1 1 0 0,1 0 0 0 0,0 0-1 0 0,0 1 1 0 0,1-1 0 0 0,1 1-1 0 0,0-1 1 0 0,1 2 0 0 0,1 5 64 0 0,1-1 0 0 0,1 1 0 0 0,1-1 1 0 0,1 0-1 0 0,0 0 0 0 0,1 0 0 0 0,0-1 0 0 0,2 1 0 0 0,0-2 0 0 0,1 1 0 0 0,0-1 0 0 0,1-1 1 0 0,1 1-1 0 0,0-2 0 0 0,1 0 0 0 0,1 0 0 0 0,0-1 0 0 0,0 0 0 0 0,1-2 0 0 0,1 1 1 0 0,0-2-1 0 0,0 0 0 0 0,1 0 0 0 0,0-2 0 0 0,0 0 0 0 0,16 4-64 0 0,-8 0 92 0 0,1 0 0 0 0,0-2-1 0 0,1-1 1 0 0,0-1 0 0 0,0-2 0 0 0,1 0-1 0 0,-1-2 1 0 0,1 0 0 0 0,0-2 0 0 0,26-3-92 0 0,-21-12-3990 0 0,-22 6-123 0 0,-3 1-3318 0 0,-3 0 1292 0 0</inkml:trace>
  <inkml:trace contextRef="#ctx0" brushRef="#br0" timeOffset="412.019">1525 409 600 0 0,'0'0'1746'0'0,"0"0"2"0"0,0 0 133 0 0,0 0 102 0 0,0 0-62 0 0,0 0-203 0 0,0 0-295 0 0,0 0-279 0 0,0 0-235 0 0,0 0-199 0 0,0 0-117 0 0,0 0-35 0 0,0 0 8 0 0,-3 10 2 0 0,-48 98 1174 0 0,-110 176-1585 0 0,158-279-933 0 0,-12 19-806 0 0,8-19-3626 0 0,-2-3-5161 0 0,6-2 8337 0 0</inkml:trace>
  <inkml:trace contextRef="#ctx0" brushRef="#br0" timeOffset="716.146">1230 402 11987 0 0,'0'0'1736'0'0,"0"0"-792"0"0,0 0-521 0 0,0 0-40 0 0,0 0 110 0 0,0 0 91 0 0,0 0-2 0 0,0 0-14 0 0,0 0-31 0 0,0 0 3 0 0,0 0 24 0 0,0 0 5 0 0,0 0-35 0 0,24 29-55 0 0,76 92-91 0 0,-5-32 348 0 0,81 21-555 0 0,-136-92-4279 0 0,2-3-4114 0 0,-33-11-1706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01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153 582 0 0 0,'0'0'771'0'0,"0"0"738"0"0,0 0 417 0 0,0 0 116 0 0,0 0-143 0 0,0 0-324 0 0,0 0-291 0 0,0 0-215 0 0,0 0-143 0 0,5-13-65 0 0,39-89 1986 0 0,68-125 403 0 0,-103 208-3173 0 0,2 0 0 0 0,0 1 0 0 0,1 0 0 0 0,1 1 1 0 0,1 0-1 0 0,12-11-77 0 0,19 16-504 0 0,-27 57 198 0 0,0 101 281 0 0,-18-144 28 0 0,0-1 0 0 0,0 1 1 0 0,0-1-1 0 0,0 1 0 0 0,1-1 1 0 0,-1 0-1 0 0,0 1 0 0 0,1-1 1 0 0,-1 0-1 0 0,1 0 0 0 0,0 1 1 0 0,-1-1-1 0 0,1 0 0 0 0,0 0 0 0 0,0 0 1 0 0,0 0-1 0 0,0 1 0 0 0,0-1 1 0 0,0-1-1 0 0,0 1 0 0 0,0 0 1 0 0,0 0-1 0 0,0 0 0 0 0,0-1 1 0 0,1 1-1 0 0,-1 0 0 0 0,0-1 0 0 0,1 1 1 0 0,-1-1-1 0 0,0 1 0 0 0,1-1 1 0 0,-1 0-1 0 0,0 0 0 0 0,1 0 1 0 0,-1 0-1 0 0,1 0 0 0 0,-1 0 1 0 0,1 0-1 0 0,-1 0 0 0 0,0 0 1 0 0,1-1-1 0 0,-1 1 0 0 0,0 0 0 0 0,1-1 1 0 0,-1 1-1 0 0,0-1 0 0 0,1 0 1 0 0,-1 1-1 0 0,0-1 0 0 0,0 0 1 0 0,0 0-1 0 0,0 0 0 0 0,0 0 1 0 0,1 0-4 0 0,107-150 336 0 0,28-1-339 0 0,-136 151-6 0 0,1 1 0 0 0,-1 0 0 0 0,1-1 0 0 0,0 1-1 0 0,-1 0 1 0 0,1-1 0 0 0,-1 1 0 0 0,1 0 0 0 0,0 0 0 0 0,-1 1 0 0 0,1-1 0 0 0,-1 0 0 0 0,1 0-1 0 0,0 1 1 0 0,-1-1 0 0 0,1 1 0 0 0,-1-1 0 0 0,1 1 0 0 0,-1 0 0 0 0,0-1 0 0 0,1 1 0 0 0,-1 0-1 0 0,0 0 1 0 0,1 0 0 0 0,-1 0 0 0 0,0 0 0 0 0,0 1 0 0 0,0-1 0 0 0,0 0 0 0 0,0 0 0 0 0,0 1-1 0 0,0-1 1 0 0,0 1 0 0 0,-1-1 0 0 0,1 0 0 0 0,0 1 0 0 0,-1 0 0 0 0,1-1 0 0 0,-1 1 0 0 0,0-1-1 0 0,0 1 1 0 0,1 1 9 0 0,11 17 0 0 0,122 188-261 0 0,-122-178-3389 0 0,-10-20-928 0 0,1-1-3739 0 0,-3-5 5407 0 0</inkml:trace>
  <inkml:trace contextRef="#ctx0" brushRef="#br0" timeOffset="381.303">0 688 2401 0 0,'0'0'2031'0'0,"0"0"-290"0"0,0 0-15 0 0,0 0 192 0 0,0 0 125 0 0,34-6-63 0 0,108-19-297 0 0,236-36 3126 0 0,-269 44-4529 0 0,0 4-1 0 0,0 6 0 0 0,27 4-279 0 0,-82 8-547 0 0,-23 8-3511 0 0,-28-2-7891 0 0,-3-7 7333 0 0</inkml:trace>
  <inkml:trace contextRef="#ctx0" brushRef="#br0" timeOffset="1144.332">575 799 3673 0 0,'0'0'1269'0'0,"0"0"-228"0"0,0 0 0 0 0,0 0 189 0 0,0 0 131 0 0,0 0-104 0 0,0 0-312 0 0,0 0-333 0 0,-29 35-266 0 0,-88 110-173 0 0,53-60-49 0 0,-37 48 4 0 0,102-119 668 0 0,21-29 250 0 0,231-227 1480 0 0,-229 218-2465 0 0,22-24 52 0 0,2 3 1 0 0,2 2-1 0 0,29-18-113 0 0,-79 61-4 0 0,1-1 1 0 0,-1 1-1 0 0,1-1 0 0 0,0 1 0 0 0,-1-1 1 0 0,1 1-1 0 0,-1 0 0 0 0,1-1 0 0 0,0 1 1 0 0,0 0-1 0 0,-1 0 0 0 0,1-1 1 0 0,0 1-1 0 0,-1 0 0 0 0,1 0 0 0 0,0 0 1 0 0,0 0-1 0 0,-1 0 0 0 0,1 0 0 0 0,0 0 1 0 0,0 0-1 0 0,0 0 0 0 0,-1 0 0 0 0,1 0 1 0 0,0 1-1 0 0,-1-1 0 0 0,1 0 0 0 0,0 1 1 0 0,-1-1-1 0 0,1 0 0 0 0,0 1 0 0 0,-1-1 1 0 0,1 1-1 0 0,0-1 0 0 0,-1 1 0 0 0,1-1 1 0 0,-1 1-1 0 0,1-1 0 0 0,-1 1 0 0 0,1-1 1 0 0,-1 1-1 0 0,0 0 0 0 0,1-1 1 0 0,-1 1-1 0 0,0 0 0 0 0,1-1 0 0 0,-1 1 1 0 0,0 0-1 0 0,0 0 0 0 0,0-1 0 0 0,1 1 1 0 0,-1 0-1 0 0,0 0 4 0 0,5 51 290 0 0,-4-35-190 0 0,34 175 232 0 0,-4-94-269 0 0,17-9-23 0 0,-48-88 3 0 0,-1 0-1 0 0,1-1 1 0 0,-1 1-1 0 0,1 0 1 0 0,-1 0 0 0 0,1 0-1 0 0,-1-1 1 0 0,0 1 0 0 0,1 0-1 0 0,-1-1 1 0 0,0 1-1 0 0,0-1 1 0 0,1 1 0 0 0,-1-1-1 0 0,0 1 1 0 0,0-1 0 0 0,0 1-1 0 0,0-1 1 0 0,1 0-1 0 0,-1 1 1 0 0,0-1 0 0 0,0 0-1 0 0,0 0 1 0 0,0 0-1 0 0,0 0 1 0 0,0 0 0 0 0,0 0-1 0 0,0 0 1 0 0,0 0 0 0 0,0 0-1 0 0,0 0 1 0 0,0 0-1 0 0,1-1 1 0 0,-1 1 0 0 0,0 0-1 0 0,0-1 1 0 0,0 1 0 0 0,0-1-1 0 0,0 1 1 0 0,1-1-1 0 0,-1 1 1 0 0,0-1 0 0 0,0 1-1 0 0,1-1 1 0 0,-1 0-1 0 0,1 1 1 0 0,-1-1 0 0 0,0 0-43 0 0,-23-14-27 0 0,0 2 0 0 0,-1 1 0 0 0,0 1 0 0 0,-1 1 0 0 0,0 1 0 0 0,0 1-1 0 0,-1 1 1 0 0,0 2 0 0 0,-11-1 27 0 0,14 2-171 0 0,-2-2-538 0 0,-78-14-1321 0 0,71 12-1997 0 0,-1 1-3597 0 0,27 4 1787 0 0</inkml:trace>
  <inkml:trace contextRef="#ctx0" brushRef="#br0" timeOffset="2184.022">1530 247 0 0 0,'0'0'436'0'0,"0"0"696"0"0,0 0 117 0 0,0 0 158 0 0,0 0 272 0 0,0 0 120 0 0,0 0-111 0 0,0 0-278 0 0,0 0-297 0 0,0 0-234 0 0,0 0-123 0 0,0 0-54 0 0,0 0-46 0 0,-12-18-27 0 0,-37-55-57 0 0,5 24 1090 0 0,43 47-1634 0 0,-1 0 1 0 0,1 0-1 0 0,-1-1 0 0 0,1 1 1 0 0,-1 0-1 0 0,0 0 0 0 0,0 1 1 0 0,0-1-1 0 0,0 0 0 0 0,0 1 1 0 0,0-1-1 0 0,0 1 0 0 0,-1 0 1 0 0,1-1-1 0 0,-1 1 0 0 0,1 0 1 0 0,-1 1-1 0 0,1-1 0 0 0,-1 0 1 0 0,1 1-1 0 0,-1-1 0 0 0,0 1 1 0 0,1 0-1 0 0,-1 0 0 0 0,0 0 1 0 0,1 0-1 0 0,-1 0 0 0 0,0 1 1 0 0,1-1-1 0 0,-1 1 0 0 0,1 0 1 0 0,-1 0-1 0 0,1-1 0 0 0,-1 2 1 0 0,1-1-1 0 0,0 0 0 0 0,-1 0 1 0 0,1 1-1 0 0,0-1 0 0 0,0 1 1 0 0,-1 1-29 0 0,-1 6 2 0 0,1 0 1 0 0,0 1-1 0 0,0-1 1 0 0,1 1-1 0 0,0 0 1 0 0,1-1-1 0 0,0 1 1 0 0,0 0-1 0 0,1 0 1 0 0,1 0-1 0 0,-1 0 1 0 0,2-1-1 0 0,-1 1 1 0 0,1 0-1 0 0,1 1-2 0 0,55 148 213 0 0,-12-47-183 0 0,-6-1 11 0 0,28 109 55 0 0,-62-182-77 0 0,9 41 18 0 0,-4 0 0 0 0,-3 1-1 0 0,-4 8-36 0 0,-4-80 28 0 0,0-1 0 0 0,0 0 0 0 0,-1 0-1 0 0,0 0 1 0 0,0 0 0 0 0,-1 0 0 0 0,0 0-1 0 0,0-1 1 0 0,-1 1 0 0 0,1 0 0 0 0,-2-1-1 0 0,1 0 1 0 0,-1 1 0 0 0,0-2 0 0 0,-2 4-28 0 0,2-6 12 0 0,1 0 0 0 0,-1 0 0 0 0,0-1 1 0 0,0 1-1 0 0,-1-1 0 0 0,1 0 0 0 0,0 0 1 0 0,-1 0-1 0 0,1-1 0 0 0,-1 0 0 0 0,1 0 1 0 0,-1 0-1 0 0,0 0 0 0 0,1-1 0 0 0,-1 0 1 0 0,0 1-1 0 0,0-2 0 0 0,1 1 0 0 0,-1-1 0 0 0,0 1 1 0 0,1-1-1 0 0,-1-1 0 0 0,1 1 0 0 0,-1-1 1 0 0,1 1-1 0 0,-1-1 0 0 0,1-1 0 0 0,0 1 1 0 0,0 0-1 0 0,0-1 0 0 0,0 0 0 0 0,1 0 1 0 0,-1-1-13 0 0,-4-3-244 0 0,0-1 1 0 0,1 0 0 0 0,0 0 0 0 0,0-1-1 0 0,1 0 1 0 0,1 0 0 0 0,-1-1 0 0 0,1 1-1 0 0,1-1 1 0 0,-1-2 243 0 0,-5-26-4076 0 0,7-5-4144 0 0,3 29 2651 0 0</inkml:trace>
  <inkml:trace contextRef="#ctx0" brushRef="#br0" timeOffset="2852.641">1791 600 0 0 0,'0'0'1231'0'0,"0"0"-404"0"0,0 0-108 0 0,0 0 226 0 0,0 0 262 0 0,0 0 88 0 0,0 0-127 0 0,0 0-238 0 0,0 0-263 0 0,0 0-189 0 0,0 0-128 0 0,4 32-64 0 0,13 99-16 0 0,-8 70 3695 0 0,-9-200-3484 0 0,0-1 142 0 0,0 0 110 0 0,0 0-10 0 0,-6-23 1035 0 0,2 10-1544 0 0,0-1 1 0 0,1 1-1 0 0,0-1 1 0 0,1 0-1 0 0,0 1 1 0 0,1-1-1 0 0,1 0 0 0 0,1 0 1 0 0,0-6-215 0 0,0-14 170 0 0,-2 15-145 0 0,2 0-1 0 0,0 1 0 0 0,1-1 0 0 0,0 0 0 0 0,2 0 1 0 0,0 1-1 0 0,2 0 0 0 0,-1 0 0 0 0,2 0 0 0 0,1 1 1 0 0,0 0-1 0 0,1 0 0 0 0,1 1 0 0 0,8-11-24 0 0,-16 25-13 0 0,0-1 1 0 0,-1 1-1 0 0,1 0 0 0 0,0-1 0 0 0,0 1 0 0 0,1 0 0 0 0,-1 1 1 0 0,0-1-1 0 0,1 0 0 0 0,-1 1 0 0 0,1-1 0 0 0,-1 1 1 0 0,1 0-1 0 0,0 0 0 0 0,0 0 0 0 0,-1 0 0 0 0,1 0 0 0 0,0 1 1 0 0,0-1-1 0 0,0 1 0 0 0,0 0 0 0 0,0-1 0 0 0,0 2 0 0 0,0-1 1 0 0,0 0-1 0 0,0 0 0 0 0,-1 1 0 0 0,1 0 0 0 0,0-1 1 0 0,0 1-1 0 0,0 1 13 0 0,6 70-2443 0 0,-10-52-1445 0 0,1-6-5438 0 0,0-9 4285 0 0</inkml:trace>
  <inkml:trace contextRef="#ctx0" brushRef="#br0" timeOffset="3223.996">2136 342 2777 0 0,'0'0'2165'0'0,"0"0"-463"0"0,0 0-79 0 0,0 0 255 0 0,0 0 162 0 0,0 0-122 0 0,0 0-452 0 0,0 0-542 0 0,0 0-379 0 0,0 0-183 0 0,0 0-46 0 0,0 0 3 0 0,0 0 22 0 0,15-6-18 0 0,51-19-49 0 0,22 12 504 0 0,-82 61-462 0 0,-28 23-92 0 0,20-68-218 0 0,1-1 0 0 0,0 0-1 0 0,-1 1 1 0 0,1-1 0 0 0,0 1 0 0 0,0 0 0 0 0,1-1-1 0 0,-1 1 1 0 0,0 0 0 0 0,1-1 0 0 0,0 1 0 0 0,0 0-1 0 0,-1 0 1 0 0,2-1 0 0 0,-1 1 0 0 0,0 0 0 0 0,0 0-1 0 0,1-1 1 0 0,0 1 0 0 0,-1 0 0 0 0,1-1 0 0 0,0 1-1 0 0,0-1 1 0 0,1 1 0 0 0,-1-1 0 0 0,0 1 0 0 0,1-1-1 0 0,0 0 1 0 0,-1 0 0 0 0,1 0 0 0 0,0 0 0 0 0,0 0-1 0 0,0 0 1 0 0,0 0 0 0 0,1-1 0 0 0,-1 1 0 0 0,0-1-1 0 0,1 1 1 0 0,-1-1 0 0 0,1 0 0 0 0,-1 0 0 0 0,1 0-1 0 0,0 0-5 0 0,78 4-409 0 0,-49-10-8341 0 0,-27 2-2111 0 0</inkml:trace>
  <inkml:trace contextRef="#ctx0" brushRef="#br0" timeOffset="3732.005">2485 659 5745 0 0,'0'0'2977'0'0,"0"0"-1693"0"0,0 0-502 0 0,0 0 87 0 0,0 0 86 0 0,0 0-27 0 0,0 0-233 0 0,0 0-271 0 0,0 0-196 0 0,0 0-122 0 0,0 0-68 0 0,0 0-23 0 0,0 0 1 0 0,-13 20-17 0 0,-41 61-1 0 0,37-29-44 0 0,19-43 34 0 0,-1-7 28 0 0,-1 0 0 0 0,1 1 1 0 0,0-1-1 0 0,-1 0 1 0 0,1 0-1 0 0,0 0 0 0 0,0 0 1 0 0,1 0-1 0 0,-1 0 1 0 0,0 0-1 0 0,1 0 0 0 0,-1-1 1 0 0,1 1-1 0 0,-1 0 0 0 0,1-1 1 0 0,0 1-1 0 0,0-1 1 0 0,-1 0-1 0 0,1 0 0 0 0,0 0 1 0 0,0 1-1 0 0,1-2 1 0 0,-1 1-1 0 0,0 0 0 0 0,0 0 1 0 0,0-1-1 0 0,0 1 1 0 0,1-1-1 0 0,-1 0 0 0 0,0 0 1 0 0,1 1-1 0 0,-1-2 1 0 0,0 1-17 0 0,76-13 2196 0 0,-53-3-1821 0 0,0-1-1 0 0,0-1 1 0 0,-2-1-1 0 0,0-1 0 0 0,-2-1 1 0 0,0-1-1 0 0,-1 0 1 0 0,-2-2-1 0 0,0 0 0 0 0,-1-2 1 0 0,-2 0-1 0 0,0 0 1 0 0,-2-1-1 0 0,-1-1 0 0 0,8-27-374 0 0,-16 42-16 0 0,1 0-1 0 0,-1 0 1 0 0,-1-1-1 0 0,-1 0 0 0 0,0 1 1 0 0,0-1-1 0 0,-1 0 0 0 0,-1 0 1 0 0,-1 0-1 0 0,0 0 1 0 0,-2-12 16 0 0,2 20-60 0 0,-1-1 0 0 0,1 1 0 0 0,-1 0 0 0 0,0 0 1 0 0,-1 0-1 0 0,0 0 0 0 0,1 1 0 0 0,-2-1 0 0 0,1 1 1 0 0,-1-1-1 0 0,0 1 0 0 0,0 0 0 0 0,0 1 0 0 0,0-1 1 0 0,-1 1-1 0 0,0 0 0 0 0,0 0 0 0 0,0 0 0 0 0,-1 1 0 0 0,1-1 1 0 0,-1 1-1 0 0,1 1 0 0 0,-1-1 0 0 0,0 1 0 0 0,0 0 1 0 0,-4 0 59 0 0,4 1-53 0 0,-1 0 0 0 0,0 0 1 0 0,1 1-1 0 0,-1 0 0 0 0,1 1 0 0 0,-1-1 1 0 0,1 1-1 0 0,-1 0 0 0 0,1 1 1 0 0,-1 0-1 0 0,1 0 0 0 0,0 0 1 0 0,0 1-1 0 0,0-1 0 0 0,0 2 0 0 0,0-1 1 0 0,1 1-1 0 0,0-1 0 0 0,-1 1 1 0 0,1 1-1 0 0,1-1 0 0 0,-1 1 0 0 0,1 0 1 0 0,-1 0-1 0 0,1 0 0 0 0,-1 4 53 0 0,-5 5-7 0 0,1 1 0 0 0,0 0 0 0 0,1 0 0 0 0,1 0-1 0 0,1 1 1 0 0,0 0 0 0 0,1 0 0 0 0,1 1 0 0 0,-2 13 7 0 0,5-15 7 0 0,1 0 0 0 0,1 1 0 0 0,0-1 0 0 0,1 0 1 0 0,0 0-1 0 0,1 0 0 0 0,1 0 0 0 0,1 0 0 0 0,0-1 1 0 0,1 1-1 0 0,0-1 0 0 0,1-1 0 0 0,0 1 0 0 0,2-1 1 0 0,-1-1-1 0 0,2 0 0 0 0,-1 0 0 0 0,2 0 0 0 0,-1-1 1 0 0,2-1-1 0 0,-1 0 0 0 0,1-1 0 0 0,1 0 0 0 0,0 0 0 0 0,0-2 1 0 0,0 1-1 0 0,1-2 0 0 0,0 0 0 0 0,1 0 0 0 0,-1-2 1 0 0,1 0-1 0 0,0 0 0 0 0,14 1-7 0 0,104-9-497 0 0,-53-40-6163 0 0,-45 12-1896 0 0,-25 21 3850 0 0</inkml:trace>
  <inkml:trace contextRef="#ctx0" brushRef="#br0" timeOffset="4022.937">3367 368 2240 0 0,'0'0'2709'0'0,"0"0"-634"0"0,0 0-272 0 0,0 0 156 0 0,0 0 138 0 0,0 0-170 0 0,0 0-402 0 0,0 0-422 0 0,0 0-286 0 0,0 0-189 0 0,-16 34-146 0 0,-54 106-100 0 0,-6-6 195 0 0,65-115-612 0 0,1-1-1 0 0,0 2 0 0 0,1 0 1 0 0,2 0-1 0 0,0 0 0 0 0,0 1 1 0 0,2 0-1 0 0,-1 9 36 0 0,3-10-521 0 0,0 3-1643 0 0,2-7-9454 0 0,1-16 5882 0 0</inkml:trace>
  <inkml:trace contextRef="#ctx0" brushRef="#br0" timeOffset="4605.491">3080 412 14939 0 0,'0'0'968'0'0,"0"0"-478"0"0,0 0-70 0 0,0 0 211 0 0,0 0 158 0 0,0 0 10 0 0,0 0-125 0 0,0 0-165 0 0,0 0-105 0 0,0 0-39 0 0,0 0-11 0 0,0 0-30 0 0,30 33-21 0 0,96 103-34 0 0,-50-72 75 0 0,60 11-1823 0 0,-127-70-26 0 0,-1-2-2147 0 0,-3-2-2928 0 0,-1-1-2786 0 0</inkml:trace>
  <inkml:trace contextRef="#ctx0" brushRef="#br0" timeOffset="5035.029">3800 457 0 0 0,'0'0'423'0'0,"0"0"913"0"0,0 0 219 0 0,0 0 100 0 0,0 0 45 0 0,0 0-66 0 0,0 0-146 0 0,0 0-162 0 0,0 0-168 0 0,-32 6-153 0 0,-99 24-163 0 0,66 1 301 0 0,60-27-1114 0 0,-1 1 1 0 0,1-1 0 0 0,0 1 0 0 0,1 0 0 0 0,0 0 0 0 0,-1 1 0 0 0,2-1 0 0 0,-1 1 0 0 0,0 0 0 0 0,1 0 0 0 0,0 0-1 0 0,1 0 1 0 0,0 1 0 0 0,-1-1 0 0 0,2 1 0 0 0,-1-1 0 0 0,1 1 0 0 0,0 0 0 0 0,1 0 0 0 0,-1-1 0 0 0,1 1-1 0 0,1 0 1 0 0,-1 0 0 0 0,1-1 0 0 0,0 1 0 0 0,1 0 0 0 0,0-1 0 0 0,0 1 0 0 0,0-1 0 0 0,1 0 0 0 0,-1 1-1 0 0,2-1 1 0 0,-1 0 0 0 0,1-1 0 0 0,-1 1 0 0 0,2-1 0 0 0,-1 0 0 0 0,1 1-30 0 0,1-1 128 0 0,0 0 1 0 0,0-1 0 0 0,1 0-1 0 0,-1 0 1 0 0,1 0 0 0 0,0-1-1 0 0,0 0 1 0 0,1 0 0 0 0,-1-1-1 0 0,0 0 1 0 0,1 0-1 0 0,0-1 1 0 0,-1 0 0 0 0,1 0-1 0 0,0-1 1 0 0,-1 0 0 0 0,1 0-1 0 0,0-1 1 0 0,-1 0 0 0 0,1 0-1 0 0,0-1 1 0 0,-1 1-1 0 0,0-2 1 0 0,1 1 0 0 0,-1-1-1 0 0,0-1 1 0 0,0 1 0 0 0,0-1-1 0 0,-1 0 1 0 0,0 0 0 0 0,1-1-1 0 0,-2 0 1 0 0,1 0-1 0 0,0-1 1 0 0,2-3-129 0 0,6-8 11 0 0,0-1 0 0 0,-2-1 0 0 0,0 0-1 0 0,-1-1 1 0 0,0 0 0 0 0,-2 0 0 0 0,-1-1 0 0 0,0-1-1 0 0,-2 1 1 0 0,0-1 0 0 0,-1 0 0 0 0,-2 0 0 0 0,0-1 0 0 0,-1 1-1 0 0,-1-1 1 0 0,-2 0 0 0 0,0 1 0 0 0,-1-1 0 0 0,-1 1-1 0 0,-2 0 1 0 0,0 0 0 0 0,-1 0 0 0 0,-1 1 0 0 0,-1-1 0 0 0,-1 2-1 0 0,0-1 1 0 0,-6-6-11 0 0,-42-47-666 0 0,55 72 631 0 0,0 0 0 0 0,1 0 0 0 0,-1 1 1 0 0,0-1-1 0 0,0 1 0 0 0,0-1 0 0 0,0 1 0 0 0,0 0 0 0 0,0 0 1 0 0,0 0-1 0 0,-1 0 0 0 0,1 0 0 0 0,0 0 0 0 0,-1 0 0 0 0,1 1 0 0 0,0-1 1 0 0,-1 1-1 0 0,1 0 0 0 0,-1 0 0 0 0,1 0 0 0 0,-1 0 0 0 0,1 0 1 0 0,0 0-1 0 0,-1 1 0 0 0,1-1 0 0 0,-1 1 0 0 0,1 0 0 0 0,0 0 1 0 0,0 0-1 0 0,-1 0 0 0 0,1 0 0 0 0,0 0 0 0 0,0 0 0 0 0,0 1 1 0 0,0-1-1 0 0,0 1 35 0 0,-7 9-35 0 0,1 0 0 0 0,1 0 0 0 0,0 0 0 0 0,0 1 0 0 0,1 1-1 0 0,1-1 1 0 0,0 1 0 0 0,0-1 0 0 0,2 1 0 0 0,-1 1 0 0 0,2-1 0 0 0,0 0 0 0 0,0 1 0 0 0,1-1 0 0 0,1 1 0 0 0,0-1 0 0 0,1 1 0 0 0,1-1 0 0 0,0 1 0 0 0,1-1 0 0 0,2 7 35 0 0,-1-4-55 0 0,1-1 1 0 0,0 1 0 0 0,1-1-1 0 0,1 0 1 0 0,0 0-1 0 0,2-1 1 0 0,-1 0 0 0 0,2-1-1 0 0,-1 0 1 0 0,2 0 0 0 0,0-1-1 0 0,0 0 1 0 0,1-1-1 0 0,1 0 1 0 0,0-1 0 0 0,7 4 54 0 0,93 39-7395 0 0,-88-45 2549 0 0,-7-1-582 0 0</inkml:trace>
  <inkml:trace contextRef="#ctx0" brushRef="#br0" timeOffset="5565.988">4201 464 0 0 0,'0'0'1634'0'0,"0"0"211"0"0,0 0 20 0 0,0 0 113 0 0,0 0 35 0 0,0 0-144 0 0,0 0-276 0 0,0 0-350 0 0,0 0-330 0 0,0 0-228 0 0,0 0-169 0 0,0 0-102 0 0,0 0-49 0 0,-17 30-65 0 0,-50 93-29 0 0,66-122-260 0 0,0 0 1 0 0,-1 0 0 0 0,1 0 0 0 0,0 1-1 0 0,0-1 1 0 0,0 0 0 0 0,0 1-1 0 0,0-1 1 0 0,0 1 0 0 0,0-1 0 0 0,1 1-1 0 0,-1-1 1 0 0,0 1 0 0 0,1 0-1 0 0,0-1 1 0 0,-1 1 0 0 0,1 0-1 0 0,0-1 1 0 0,0 1 0 0 0,-1 0 0 0 0,1 0-1 0 0,1-1 1 0 0,-1 1 0 0 0,0 0-1 0 0,0 0 1 0 0,1-1 0 0 0,-1 1 0 0 0,1 0-1 0 0,-1-1 1 0 0,1 1 0 0 0,0-1-1 0 0,0 2-11 0 0,3 1 78 0 0,-3-1 28 0 0,1-1 1 0 0,0 1-1 0 0,0-1 0 0 0,0 1 1 0 0,1-1-1 0 0,-1 0 0 0 0,0 0 1 0 0,1 0-1 0 0,0 0 1 0 0,-1-1-1 0 0,1 1 0 0 0,0-1 1 0 0,0 1-1 0 0,0-1 0 0 0,0 0 1 0 0,0 0-1 0 0,0 0 1 0 0,0-1-1 0 0,0 1 0 0 0,0-1 1 0 0,0 0-1 0 0,1 1 0 0 0,-1-1 1 0 0,0-1-1 0 0,0 1 1 0 0,0 0-1 0 0,0-1 0 0 0,0 0 1 0 0,0 0-1 0 0,0 0 0 0 0,0 0 1 0 0,0 0-1 0 0,0 0 0 0 0,0-1 1 0 0,0 1-1 0 0,-1-1 1 0 0,1 0-1 0 0,-1 0 0 0 0,1 0 1 0 0,-1 0-1 0 0,0 0 0 0 0,1-2-106 0 0,224-254 1181 0 0,-227 257-1191 0 0,1 0 0 0 0,-1-1 1 0 0,1 1-1 0 0,0 0 0 0 0,-1-1 0 0 0,1 1 1 0 0,0 0-1 0 0,0 0 0 0 0,0 0 0 0 0,0 0 1 0 0,0 0-1 0 0,0 0 0 0 0,0 0 1 0 0,0 0-1 0 0,0 0 0 0 0,1 0 0 0 0,-1 0 1 0 0,0 1-1 0 0,0-1 0 0 0,1 0 0 0 0,-1 1 1 0 0,1-1-1 0 0,-1 1 0 0 0,0 0 1 0 0,1 0-1 0 0,-1-1 0 0 0,1 1 0 0 0,-1 0 1 0 0,1 0-1 0 0,-1 0 0 0 0,1 0 0 0 0,-1 0 1 0 0,0 1-1 0 0,1-1 0 0 0,-1 0 1 0 0,1 1-1 0 0,-1-1 0 0 0,0 1 0 0 0,1-1 1 0 0,-1 1-1 0 0,0 0 0 0 0,1 0 0 0 0,-1-1 1 0 0,0 1-1 0 0,0 0 0 0 0,0 0 1 0 0,0 0-1 0 0,0 0 0 0 0,0 0 0 0 0,0 1 1 0 0,0-1-1 0 0,0 0 0 0 0,-1 0 0 0 0,1 1 1 0 0,0-1-1 0 0,-1 0 0 0 0,1 1 1 0 0,-1-1 9 0 0,2 166-58 0 0,-22 115-479 0 0,5-57 67 0 0,14-202 375 0 0,-2-1-1 0 0,0 1 0 0 0,-2 0 1 0 0,0-1-1 0 0,-2 0 0 0 0,0 0 1 0 0,-2 0-1 0 0,-4 8 96 0 0,11-27 23 0 0,1 0 1 0 0,-1 0-1 0 0,0 0 1 0 0,0-1-1 0 0,-1 1 0 0 0,1 0 1 0 0,0-1-1 0 0,-1 0 1 0 0,1 1-1 0 0,-1-1 0 0 0,0 0 1 0 0,0 0-1 0 0,0 0 1 0 0,0-1-1 0 0,0 1 1 0 0,0-1-1 0 0,-1 0 0 0 0,1 0 1 0 0,0 0-1 0 0,-1 0 1 0 0,1 0-1 0 0,0-1 0 0 0,-1 0 1 0 0,1 1-1 0 0,-1-1 1 0 0,1-1-1 0 0,-1 1 0 0 0,1 0 1 0 0,0-1-1 0 0,-1 0 1 0 0,1 1-1 0 0,0-1 1 0 0,-1-1-1 0 0,1 1 0 0 0,0 0 1 0 0,0-1-1 0 0,0 0 1 0 0,0 1-1 0 0,0-1 0 0 0,0-1 1 0 0,1 1-1 0 0,-1 0 1 0 0,-2-3-24 0 0,0-8 4 0 0,0 0-1 0 0,0-1 1 0 0,1 1 0 0 0,1-1 0 0 0,1 0 0 0 0,0 0 0 0 0,0 0 0 0 0,1 0 0 0 0,1-1-1 0 0,1 1 1 0 0,0 0 0 0 0,0 0 0 0 0,2 0 0 0 0,-1 0 0 0 0,2 0 0 0 0,0 1-1 0 0,1-1 1 0 0,0 1 0 0 0,1 0 0 0 0,5-8-4 0 0,0 0-34 0 0,1 2-1 0 0,0-1 1 0 0,2 1-1 0 0,0 1 1 0 0,1 1-1 0 0,1 0 1 0 0,0 1-1 0 0,2 0 1 0 0,-1 2-1 0 0,2 0 1 0 0,0 1-1 0 0,9-4 35 0 0,96-24-6918 0 0,-112 41 662 0 0,-4 0-2450 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12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1 873 320 0 0,'0'0'2417'0'0,"0"0"-782"0"0,0 0-462 0 0,0 0 63 0 0,0 0 225 0 0,0 0 111 0 0,0 0-149 0 0,0 0-315 0 0,0 0-254 0 0,0 0-155 0 0,0 0-30 0 0,6 0 13 0 0,250-33 5275 0 0,-124 22-6196 0 0,-127 7-2099 0 0,-5-2-7704 0 0,0 4 6079 0 0,0-1-661 0 0</inkml:trace>
  <inkml:trace contextRef="#ctx0" brushRef="#br0" timeOffset="586.482">185 645 7730 0 0,'0'0'1967'0'0,"0"0"-556"0"0,0 0-238 0 0,0 0 184 0 0,0 0 170 0 0,0 0-70 0 0,0 0-250 0 0,0 0-308 0 0,0 0-254 0 0,0 0-154 0 0,4 34-117 0 0,15 105-90 0 0,5 44 417 0 0,-23-177-1136 0 0,-1 30-1105 0 0,-2-26-2359 0 0,-3-2-3684 0 0,2-4-183 0 0</inkml:trace>
  <inkml:trace contextRef="#ctx0" brushRef="#br0" timeOffset="5338.545">500 442 64 0 0,'0'0'1664'0'0,"0"0"-382"0"0,0 0-179 0 0,0 0 137 0 0,0 0 214 0 0,0 0 98 0 0,0 0-117 0 0,0 0-183 0 0,0 0-162 0 0,0 0-122 0 0,0 0-102 0 0,22-9-57 0 0,73-29-17 0 0,124-18 2690 0 0,-89 49-2860 0 0,-130 7-617 0 0,1 0 0 0 0,0 0 0 0 0,0 0 1 0 0,-1 0-1 0 0,1 0 0 0 0,0 0 0 0 0,-1 0 0 0 0,1 0 1 0 0,0 0-1 0 0,0 0 0 0 0,-1 1 0 0 0,1-1 0 0 0,0 0 1 0 0,-1 0-1 0 0,1 1 0 0 0,0-1 0 0 0,-1 1 0 0 0,1-1 1 0 0,-1 0-1 0 0,1 1 0 0 0,-1-1 0 0 0,1 1 0 0 0,-1-1 1 0 0,1 1-1 0 0,-1 0 0 0 0,1-1 0 0 0,-1 1 0 0 0,0-1 0 0 0,1 1 1 0 0,-1 0-1 0 0,0-1 0 0 0,1 1 0 0 0,-1 0 0 0 0,0-1 1 0 0,0 1-1 0 0,0 0 0 0 0,0 0 0 0 0,0-1 0 0 0,0 1 1 0 0,0 0-1 0 0,0 0 0 0 0,0-1 0 0 0,0 1 0 0 0,0 0 1 0 0,0-1-1 0 0,0 1 0 0 0,0 0 0 0 0,-1-1 0 0 0,1 1 1 0 0,0 0-1 0 0,-1-1 0 0 0,1 1 0 0 0,0 0 0 0 0,-1 0-5 0 0,-20 34 265 0 0,-68 50-62 0 0,55-53-133 0 0,23-23-56 0 0,-1 1-1 0 0,2 1 1 0 0,-1 0-1 0 0,2 0 1 0 0,-1 1 0 0 0,1 0-1 0 0,1 1 1 0 0,-4 9-14 0 0,10-19 4 0 0,0 0 1 0 0,1 1 0 0 0,0-1-1 0 0,0 1 1 0 0,0 0-1 0 0,0-1 1 0 0,1 1-1 0 0,-1 0 1 0 0,1 0 0 0 0,0-1-1 0 0,0 1 1 0 0,0 0-1 0 0,1 0 1 0 0,-1-1 0 0 0,1 1-1 0 0,0 0 1 0 0,0-1-1 0 0,0 1 1 0 0,0 0 0 0 0,1-1-1 0 0,0 0 1 0 0,-1 1-1 0 0,1-1 1 0 0,1 0 0 0 0,-1 0-1 0 0,0 0 1 0 0,1 0-1 0 0,-1 0 1 0 0,1-1-1 0 0,0 1 1 0 0,2 1-5 0 0,3 1-24 0 0,0-1-1 0 0,0 0 1 0 0,0 0-1 0 0,0 0 1 0 0,0-1 0 0 0,1-1-1 0 0,-1 1 1 0 0,1-2-1 0 0,-1 1 1 0 0,1-1-1 0 0,0 0 1 0 0,9-1 24 0 0,-12 0-143 0 0,28-2-1979 0 0,-14-6-2686 0 0,-14 4-420 0 0,0 4-2922 0 0</inkml:trace>
  <inkml:trace contextRef="#ctx0" brushRef="#br0" timeOffset="5946.89">1037 785 960 0 0,'0'0'2502'0'0,"0"0"-485"0"0,0 0-186 0 0,0 0 144 0 0,0 0 125 0 0,0 0-107 0 0,0 0-340 0 0,0 0-349 0 0,0 0-269 0 0,0 0-196 0 0,0 0-125 0 0,0 0-106 0 0,0 0-95 0 0,21-28-59 0 0,67-90-64 0 0,-6 2 716 0 0,-54 71-786 0 0,40-43 11 0 0,-57 143-985 0 0,-11-37 638 0 0,-1-12-5 0 0,0 0 0 0 0,1 0 0 0 0,0 0-1 0 0,0 0 1 0 0,0 0 0 0 0,0 0-1 0 0,1 0 1 0 0,0 0 0 0 0,1 0 0 0 0,-1-1-1 0 0,1 1 1 0 0,0 0 0 0 0,0-1-1 0 0,1 1 1 0 0,0-1 0 0 0,0 0 0 0 0,0 0-1 0 0,1 0 1 0 0,-1 0 0 0 0,1 0 0 0 0,1-1 21 0 0,-3-3 9 0 0,1 0 1 0 0,0 0 0 0 0,0 0-1 0 0,0 0 1 0 0,0-1 0 0 0,0 1-1 0 0,0-1 1 0 0,0 0 0 0 0,0 0-1 0 0,0 0 1 0 0,0-1 0 0 0,0 1-1 0 0,0 0 1 0 0,0-1 0 0 0,0 0-1 0 0,0 0 1 0 0,0 0 0 0 0,0 0-1 0 0,-1-1 1 0 0,1 1 0 0 0,0 0-1 0 0,-1-1 1 0 0,1 0 0 0 0,0-1-10 0 0,126-131 368 0 0,-19 20-283 0 0,-110 146-162 0 0,-17 33 217 0 0,13-53-150 0 0,0 0-1 0 0,1 0 1 0 0,0 1 0 0 0,1-1 0 0 0,0 1 0 0 0,1 0 0 0 0,0-1 0 0 0,1 1 0 0 0,1 0 0 0 0,0-1 0 0 0,1 7 10 0 0,0-14-100 0 0,1 0 0 0 0,-1 0 0 0 0,1-1 1 0 0,0 1-1 0 0,0-1 0 0 0,1 1 0 0 0,0-1 0 0 0,-1 0 0 0 0,1 0 0 0 0,0 0 0 0 0,1-1 1 0 0,-1 0-1 0 0,1 0 0 0 0,-1 0 0 0 0,6 3 100 0 0,9 1-4053 0 0,-1-4-3571 0 0,-11-3-1367 0 0</inkml:trace>
  <inkml:trace contextRef="#ctx0" brushRef="#br0" timeOffset="6331.038">750 906 0 0 0,'0'0'2563'0'0,"0"0"-465"0"0,0 0-204 0 0,0 0 53 0 0,0 0 35 0 0,0 0-161 0 0,32 6-271 0 0,101 20-259 0 0,40-17 1502 0 0,309-42 379 0 0,-259 5-2340 0 0,-140 17-3042 0 0,0 1-5224 0 0,-70 8 1287 0 0,-7 1-5 0 0</inkml:trace>
  <inkml:trace contextRef="#ctx0" brushRef="#br0" timeOffset="6966.444">1125 1182 3977 0 0,'0'0'1009'0'0,"0"0"-204"0"0,0 0 168 0 0,0 0 286 0 0,0 0 175 0 0,0 0-121 0 0,0 0-300 0 0,0 0-307 0 0,0 0-244 0 0,0 0-173 0 0,-15 35-115 0 0,-48 109-82 0 0,16-43-44 0 0,-33 27-56 0 0,105-162 2874 0 0,36-39-1916 0 0,-57 69-896 0 0,100-117 774 0 0,4 5 0 0 0,16-5-828 0 0,-67 82 103 0 0,-56 41-110 0 0,0-1 1 0 0,1 0-1 0 0,-1 1 1 0 0,0-1 0 0 0,0 1-1 0 0,0 0 1 0 0,0-1-1 0 0,0 1 1 0 0,0 0-1 0 0,-1-1 1 0 0,1 1 0 0 0,0 0-1 0 0,-1 0 1 0 0,1 0-1 0 0,-1 0 1 0 0,0 0-1 0 0,0-1 1 0 0,0 1 0 0 0,0 0-1 0 0,0 0 1 0 0,0 0-1 0 0,0 0 1 0 0,0 0-1 0 0,-1 0 1 0 0,1 0 0 0 0,-1 1 6 0 0,1 4 3 0 0,0-5-2 0 0,-1 19-1 0 0,1 1-1 0 0,1 0 1 0 0,1-1-1 0 0,1 0 0 0 0,0 1 1 0 0,2-1-1 0 0,2 3 1 0 0,33 92-323 0 0,-34-80 431 0 0,-8-36-42 0 0,-1 0-1 0 0,1 0 1 0 0,0 0-1 0 0,0 0 1 0 0,-1-1-1 0 0,1 1 0 0 0,0-1 1 0 0,0 1-1 0 0,0-1 1 0 0,0 0-1 0 0,0 0 1 0 0,0 0-1 0 0,0 0 1 0 0,0 0-1 0 0,0-1 0 0 0,0 1 1 0 0,0 0-1 0 0,1-1 1 0 0,-1 1-1 0 0,0-1 1 0 0,1 0-1 0 0,0 0 0 0 0,-1 1 1 0 0,1-1-1 0 0,0 0 1 0 0,-1-1-66 0 0,-12-13 251 0 0,-190-101-275 0 0,145 85-1252 0 0,17 17-5889 0 0,31 14-251 0 0</inkml:trace>
  <inkml:trace contextRef="#ctx0" brushRef="#br0" timeOffset="7852.301">2239 799 0 0 0,'0'0'1226'0'0,"0"0"202"0"0,0 0-25 0 0,0 0 96 0 0,0 0 124 0 0,0 0-53 0 0,0 0-270 0 0,0 0-292 0 0,0 0-253 0 0,0 0-215 0 0,0 0-140 0 0,0 0-141 0 0,0 0-97 0 0,-24 26-44 0 0,-74 81-38 0 0,64-52 22 0 0,32-44-76 0 0,0-7-6 0 0,0 0 0 0 0,1 1 0 0 0,-1-1-1 0 0,1 0 1 0 0,0 0 0 0 0,0 1 0 0 0,0-1 0 0 0,1 1 0 0 0,0-1 0 0 0,0 1 0 0 0,0-1 0 0 0,0 1-1 0 0,0-1 1 0 0,1 0 0 0 0,0 1 0 0 0,0-1 0 0 0,0 0 0 0 0,1 1 0 0 0,-1-1 0 0 0,1 0 0 0 0,0 0-1 0 0,0 0 1 0 0,1 0 0 0 0,-1-1 0 0 0,1 1 0 0 0,0-1 0 0 0,0 1 0 0 0,0-1 0 0 0,0 0 0 0 0,0 0-1 0 0,1 0 1 0 0,-1-1 0 0 0,1 1 0 0 0,0-1 0 0 0,3 2-20 0 0,5-3 231 0 0,1 0 0 0 0,-1-1-1 0 0,1-1 1 0 0,-1 0 0 0 0,1 0 0 0 0,-1-1-1 0 0,1-1 1 0 0,-1 0 0 0 0,0 0 0 0 0,0-2-1 0 0,-1 1 1 0 0,1-1 0 0 0,-1-1 0 0 0,0 0 0 0 0,0-1-1 0 0,-1 0 1 0 0,0-1 0 0 0,0 1 0 0 0,-1-2-1 0 0,0 0 1 0 0,0 0 0 0 0,-1 0 0 0 0,0-1-1 0 0,-1 0 1 0 0,0-1 0 0 0,0 0 0 0 0,2-6-231 0 0,0 3-1 0 0,-1 0 0 0 0,0 0 0 0 0,-1-1 0 0 0,0 0 1 0 0,-1 0-1 0 0,-1-1 0 0 0,0 1 0 0 0,-2-1 0 0 0,1 0 1 0 0,-2-1-1 0 0,0 1 0 0 0,-1 0 0 0 0,-1 0 0 0 0,0-1 1 0 0,-1 1-1 0 0,-1 0 0 0 0,-1-1 0 0 0,0 1 0 0 0,-1 1 0 0 0,0-1 1 0 0,-2 0-1 0 0,1 1 0 0 0,-6-8 1 0 0,9 16-94 0 0,-1 1 1 0 0,0 0-1 0 0,0 0 1 0 0,-1 0-1 0 0,1 0 0 0 0,-1 0 1 0 0,0 1-1 0 0,-1-1 1 0 0,0 1-1 0 0,1 1 0 0 0,-1-1 1 0 0,-1 0-1 0 0,1 1 1 0 0,-1 0-1 0 0,0 1 1 0 0,0-1-1 0 0,0 1 0 0 0,0 0 1 0 0,0 0-1 0 0,-1 1 1 0 0,1 0-1 0 0,-5-1 94 0 0,7 5-36 0 0,-1 1-1 0 0,1-1 1 0 0,0 1 0 0 0,0 0 0 0 0,0 0-1 0 0,0 0 1 0 0,0 1 0 0 0,0-1 0 0 0,1 1-1 0 0,0 0 1 0 0,0 0 0 0 0,0 0 0 0 0,0 0-1 0 0,1 1 1 0 0,-1-1 0 0 0,1 1 0 0 0,0 0-1 0 0,1-1 1 0 0,-1 1 0 0 0,1 0 0 0 0,0 0-1 0 0,0 0 1 0 0,0 0 0 0 0,1 0 0 0 0,0 0-1 0 0,0 0 1 0 0,0 2 36 0 0,-1 4 48 0 0,0 1 1 0 0,1 0-1 0 0,0-1 1 0 0,1 1-1 0 0,1 0 0 0 0,0-1 1 0 0,0 1-1 0 0,1-1 1 0 0,0 0-1 0 0,1 0 0 0 0,0 0 1 0 0,1 0-1 0 0,0-1 1 0 0,1 0-49 0 0,12 14 127 0 0,1-2 0 0 0,1 0 1 0 0,1-1-1 0 0,1-1 1 0 0,1-1-1 0 0,1-1 0 0 0,0-2 1 0 0,1 0-1 0 0,1-1 1 0 0,0-2-1 0 0,12 5-127 0 0,-3-7-252 0 0,-37-29-5565 0 0,-10 4-3602 0 0,9 10 5459 0 0</inkml:trace>
  <inkml:trace contextRef="#ctx0" brushRef="#br0" timeOffset="8268.161">2140 181 0 0 0,'0'0'1300'0'0,"0"0"281"0"0,0 0-18 0 0,0 0-2 0 0,0 0 52 0 0,0 0-9 0 0,0 0-106 0 0,0 0-159 0 0,0 0-185 0 0,0 0-172 0 0,0 0-140 0 0,0 0-93 0 0,0 0-59 0 0,23 4-58 0 0,116 18 372 0 0,4-8 1476 0 0,-158-29-1879 0 0,-121-95-291 0 0,135 108-335 0 0,-3-2-73 0 0,0-1 1 0 0,0 0 0 0 0,1 0-1 0 0,0 0 1 0 0,0 0 0 0 0,0 0-1 0 0,1 0 1 0 0,-1-1 0 0 0,1 1-1 0 0,1-1 1 0 0,-1 0 0 0 0,1 1-1 0 0,0-1 1 0 0,0-2 97 0 0,27-3-8066 0 0,-23 10 4732 0 0,5 1-5381 0 0</inkml:trace>
  <inkml:trace contextRef="#ctx0" brushRef="#br0" timeOffset="8788.289">2782 649 4657 0 0,'0'0'1615'0'0,"0"0"-205"0"0,0 0 194 0 0,0 0 188 0 0,0 0-75 0 0,0 0-352 0 0,0 0-444 0 0,0 0-307 0 0,0 0-142 0 0,0 0-75 0 0,0 0-55 0 0,0 0-52 0 0,-1 4-49 0 0,-7 17 1087 0 0,26-35-415 0 0,1-8-371 0 0,-19 21-336 0 0,0 1 26 0 0,0 0-11 0 0,0 0-30 0 0,-49 33 330 0 0,66-25-1920 0 0,20-18-3525 0 0,-28 6 709 0 0,5 0-6702 0 0</inkml:trace>
  <inkml:trace contextRef="#ctx0" brushRef="#br0" timeOffset="9466.146">3217 225 0 0 0,'0'0'1588'0'0,"0"0"297"0"0,0 0 155 0 0,0 0-55 0 0,0 0-250 0 0,0 0-283 0 0,0 0-221 0 0,0 0-156 0 0,0 0-131 0 0,0 0-20 0 0,0 0-41 0 0,-16-10-60 0 0,-70-42 677 0 0,81 48-1256 0 0,0 1 1 0 0,-1 1-1 0 0,0-1 0 0 0,1 1 0 0 0,-1 0 1 0 0,0 0-1 0 0,0 1 0 0 0,0-1 0 0 0,0 1 1 0 0,-1 1-1 0 0,1-1 0 0 0,0 1 0 0 0,0 0 1 0 0,-5 1-245 0 0,9 1-2 0 0,-1 1 1 0 0,1-1 0 0 0,0 1-1 0 0,0 0 1 0 0,1-1 0 0 0,-1 1 0 0 0,0 0-1 0 0,1 0 1 0 0,0 0 0 0 0,0 0-1 0 0,0 0 1 0 0,0 0 0 0 0,0 1 0 0 0,1-1-1 0 0,-1 0 1 0 0,1 0 0 0 0,0 1-1 0 0,0-1 1 0 0,0 0 0 0 0,0 0 0 0 0,0 1-1 0 0,1-1 1 0 0,0 1 1 0 0,-1 8-1 0 0,41 156 74 0 0,114 360 462 0 0,-144-478-469 0 0,-2 2-1 0 0,-3-1 1 0 0,-2 1 0 0 0,-2 0-1 0 0,-4 40-65 0 0,2-83 8 0 0,-1-1 1 0 0,0 1-1 0 0,0 0 0 0 0,-1 0 1 0 0,0-1-1 0 0,0 1 0 0 0,-1-1 1 0 0,0 0-1 0 0,-1 1 0 0 0,0-1 1 0 0,0-1-1 0 0,-1 1 0 0 0,1-1 0 0 0,-2 0 1 0 0,1 0-1 0 0,-1 0 0 0 0,0-1 1 0 0,0 1-1 0 0,-1-2 0 0 0,0 1 1 0 0,0-1-1 0 0,0 0 0 0 0,-1 0 1 0 0,0-1-1 0 0,0 0 0 0 0,0 0 1 0 0,0-1-1 0 0,0 0 0 0 0,-1-1 0 0 0,0 1-7 0 0,1-3-9 0 0,4 0-11 0 0,0 0 0 0 0,0 1-1 0 0,0-1 1 0 0,0 0-1 0 0,0-1 1 0 0,0 1-1 0 0,0-1 1 0 0,0 0 0 0 0,0 0-1 0 0,0 0 1 0 0,0-1-1 0 0,1 1 1 0 0,-1-1 0 0 0,0 0-1 0 0,1 0 1 0 0,-1 0-1 0 0,1 0 1 0 0,0-1-1 0 0,-1 0 20 0 0,-43-60-2421 0 0,27 15-7892 0 0,16 38 784 0 0</inkml:trace>
  <inkml:trace contextRef="#ctx0" brushRef="#br0" timeOffset="10505.607">3449 689 0 0 0,'0'0'725'0'0,"0"0"552"0"0,0 0 315 0 0,0 0-2 0 0,0 0-137 0 0,0 0-172 0 0,0 0-193 0 0,0 0-137 0 0,0 0-123 0 0,0 0-111 0 0,0 0-114 0 0,10 28-103 0 0,30 86-85 0 0,-4 45 920 0 0,-30-70 28 0 0,-6-89-836 0 0,0 0 140 0 0,0 0 61 0 0,-2-23 1130 0 0,-1-153-285 0 0,8 152-1503 0 0,0-1 0 0 0,2 2 1 0 0,1-1-1 0 0,0 1 0 0 0,13-22-70 0 0,-18 37 11 0 0,1 0 1 0 0,0 0-1 0 0,1 1 1 0 0,0 0-1 0 0,0 0 1 0 0,1 0-1 0 0,-1 0 0 0 0,2 1 1 0 0,-1 0-1 0 0,1 0 1 0 0,0 1-1 0 0,0-1 1 0 0,0 2-1 0 0,5-3-11 0 0,-9 6-20 0 0,0 1-1 0 0,0 0 1 0 0,0 0-1 0 0,0 0 1 0 0,0 1 0 0 0,0-1-1 0 0,0 1 1 0 0,0 0-1 0 0,0 0 1 0 0,-1-1 0 0 0,1 2-1 0 0,0-1 1 0 0,0 0-1 0 0,-1 1 1 0 0,1-1 0 0 0,-1 1-1 0 0,1 0 1 0 0,-1 0-1 0 0,0 0 1 0 0,0 0 0 0 0,0 0-1 0 0,0 0 1 0 0,0 1-1 0 0,0-1 1 0 0,0 0 0 0 0,-1 1-1 0 0,1 0 1 0 0,-1-1-1 0 0,0 1 1 0 0,0 0 0 0 0,0 0-1 0 0,0 0 1 0 0,0 0-1 0 0,0 2 21 0 0,3 5-112 0 0,-2-7-270 0 0,19 34-56 0 0,-11-26-3126 0 0,2 0-4882 0 0,-8-7 500 0 0</inkml:trace>
  <inkml:trace contextRef="#ctx0" brushRef="#br0" timeOffset="11025.785">3454 391 3945 0 0,'0'0'1752'0'0,"0"0"-153"0"0,0 0 132 0 0,0 0 132 0 0,0 0-57 0 0,0 0-268 0 0,0 0-319 0 0,32 0-242 0 0,97 0-191 0 0,76-4 1556 0 0,-219 5-2283 0 0,1-1 1 0 0,-1-1 0 0 0,1 0 0 0 0,-1-1 0 0 0,1-1 0 0 0,0 0 0 0 0,0 0 0 0 0,0-2 0 0 0,0 1 0 0 0,1-2 0 0 0,0 1 0 0 0,0-2 0 0 0,0 0 0 0 0,1 0 0 0 0,0-1 0 0 0,0 0 0 0 0,1-1 0 0 0,0 0-1 0 0,0-1 1 0 0,-5-7-60 0 0,14 14-44 0 0,-1 0 0 0 0,0 0-1 0 0,1 0 1 0 0,0 0 0 0 0,0-1 0 0 0,0 1-1 0 0,0 0 1 0 0,1-1 0 0 0,-1 1-1 0 0,1-1 1 0 0,0 1 0 0 0,-1 0-1 0 0,2-1 1 0 0,-1 1 0 0 0,0-1-1 0 0,1 1 1 0 0,0 0 0 0 0,-1-1-1 0 0,2 0 45 0 0,26-28-4621 0 0,-16 25-1266 0 0,-5 3-3519 0 0</inkml:trace>
  <inkml:trace contextRef="#ctx0" brushRef="#br0" timeOffset="11590.676">4113 711 2737 0 0,'0'0'1788'0'0,"0"0"-198"0"0,0 0 18 0 0,0 0 139 0 0,0 0-32 0 0,0 0-277 0 0,0 0-415 0 0,0 0-362 0 0,0 0-244 0 0,0 0-140 0 0,0 0-71 0 0,0 0-30 0 0,0 0-22 0 0,-16 11-24 0 0,-51 33-39 0 0,63-41-84 0 0,0 0 1 0 0,0 0-1 0 0,1 0 1 0 0,-1 1-1 0 0,1-1 1 0 0,0 1-1 0 0,0 0 1 0 0,0 0-1 0 0,0 0 0 0 0,0 0 1 0 0,1 0-1 0 0,0 0 1 0 0,0 1-1 0 0,0-1 1 0 0,-1 6-8 0 0,-1 2 1 0 0,3-10-10 0 0,0 0 0 0 0,0 1-1 0 0,0-1 1 0 0,0 0-1 0 0,1 1 1 0 0,-1-1-1 0 0,0 1 1 0 0,1-1 0 0 0,0 1-1 0 0,0 0 1 0 0,0-1-1 0 0,0 1 1 0 0,0-1-1 0 0,0 1 1 0 0,1-1 0 0 0,-1 1-1 0 0,1-1 1 0 0,0 1-1 0 0,-1-1 1 0 0,1 1-1 0 0,0-1 1 0 0,1 0 0 0 0,-1 0-1 0 0,0 1 1 0 0,1-1-1 0 0,-1 0 1 0 0,1 0 0 0 0,-1 0-1 0 0,1-1 1 0 0,1 2 9 0 0,2-1 131 0 0,0-2 0 0 0,-1 1 0 0 0,1 0 1 0 0,0-1-1 0 0,0 0 0 0 0,0 0 0 0 0,-1 0 0 0 0,1 0 1 0 0,0-1-1 0 0,0 0 0 0 0,-1 0 0 0 0,1 0 1 0 0,-1-1-1 0 0,1 1 0 0 0,-1-1 0 0 0,1 0 1 0 0,-1-1-1 0 0,0 1 0 0 0,0-1 0 0 0,0 1 0 0 0,0-1 1 0 0,-1-1-1 0 0,1 1 0 0 0,-1 0 0 0 0,1-2-131 0 0,72-100 1785 0 0,-66 86-1679 0 0,-1-2-1 0 0,-1 1 1 0 0,0-1 0 0 0,-2 0 0 0 0,-1-1-1 0 0,0 0 1 0 0,-1 1 0 0 0,-2-1 0 0 0,0-1-1 0 0,-2-15-105 0 0,1 29-17 0 0,0 0-1 0 0,-1 1 0 0 0,-1-1 0 0 0,1 0 0 0 0,-1 0 0 0 0,-1 1 1 0 0,0-1-1 0 0,0 1 0 0 0,0-1 0 0 0,-1 1 0 0 0,0 0 1 0 0,-1 0-1 0 0,0 0 0 0 0,0 0 0 0 0,-1 1 0 0 0,0-1 1 0 0,0 1-1 0 0,-1 1 0 0 0,0-1 0 0 0,-5-4 18 0 0,9 9-24 0 0,0 1 0 0 0,0-1-1 0 0,0 1 1 0 0,0 0 0 0 0,-1 0-1 0 0,1 0 1 0 0,0 0 0 0 0,-1 0-1 0 0,1 0 1 0 0,0 0 0 0 0,-1 1-1 0 0,1 0 1 0 0,-1-1 0 0 0,0 1-1 0 0,1 0 1 0 0,-1 0 0 0 0,1 0-1 0 0,-1 0 1 0 0,1 1 0 0 0,-1-1-1 0 0,1 1 1 0 0,-1-1 0 0 0,1 1-1 0 0,0 0 1 0 0,-1 0 0 0 0,1 0-1 0 0,0 0 1 0 0,0 1 0 0 0,-1-1-1 0 0,1 1 1 0 0,0-1 0 0 0,0 1-1 0 0,1-1 1 0 0,-1 1 0 0 0,0 0 0 0 0,1 0-1 0 0,-1 0 1 0 0,1 0 0 0 0,-1 1 24 0 0,-44 94-232 0 0,42-82 232 0 0,1 1-1 0 0,1 0 1 0 0,1-1-1 0 0,0 1 1 0 0,1 0-1 0 0,0 0 1 0 0,2 0 0 0 0,0 0-1 0 0,0-1 1 0 0,2 1-1 0 0,0-1 1 0 0,1 0-1 0 0,0 0 1 0 0,1 0 0 0 0,1 0-1 0 0,0-1 1 0 0,1 0-1 0 0,0-1 1 0 0,5 6 0 0 0,-6-10-19 0 0,0 1 0 0 0,0-1-1 0 0,0-1 1 0 0,1 1 0 0 0,1-1 0 0 0,-1-1 0 0 0,1 0 0 0 0,0 0 0 0 0,1 0-1 0 0,0-1 1 0 0,0-1 0 0 0,0 0 0 0 0,1 0 0 0 0,0-1 0 0 0,0 0-1 0 0,0-1 1 0 0,0 0 0 0 0,0-1 0 0 0,11 1 19 0 0,14-12-3323 0 0,-16-8-5197 0 0,-14 10 560 0 0</inkml:trace>
  <inkml:trace contextRef="#ctx0" brushRef="#br0" timeOffset="11888.94">4577 575 6857 0 0,'0'0'2081'0'0,"0"0"-221"0"0,0 0 101 0 0,0 0 87 0 0,0 0-166 0 0,0 0-415 0 0,0 0-480 0 0,-23 32-336 0 0,-70 103-213 0 0,12-4 369 0 0,78-123-928 0 0,-1 0 0 0 0,1 0-1 0 0,0 0 1 0 0,0 1 0 0 0,1-1 0 0 0,0 1-1 0 0,1 0 1 0 0,0-1 0 0 0,0 1 0 0 0,1 0-1 0 0,0-1 1 0 0,1 8 121 0 0,3-12-1715 0 0,6-3-7699 0 0,-8-1 6088 0 0,0 0-1803 0 0</inkml:trace>
  <inkml:trace contextRef="#ctx0" brushRef="#br0" timeOffset="12141.136">4319 590 12667 0 0,'0'0'1883'0'0,"0"0"-644"0"0,0 0-224 0 0,0 0-57 0 0,0 0-72 0 0,0 0-157 0 0,0 0-179 0 0,0 0-103 0 0,0 0-75 0 0,0 0-25 0 0,0 0-11 0 0,0 0-32 0 0,0 0-22 0 0,27 21-64 0 0,84 67-69 0 0,42 12-414 0 0,-104-80-2094 0 0,-28-15-2819 0 0,-1-1-5499 0 0,-14-3 6774 0 0</inkml:trace>
  <inkml:trace contextRef="#ctx0" brushRef="#br0" timeOffset="12490.642">4798 674 1256 0 0,'0'0'1922'0'0,"0"0"-128"0"0,0 0 78 0 0,0 0 35 0 0,0 0-181 0 0,0 0-315 0 0,0 0-376 0 0,0 0-335 0 0,0 0-257 0 0,0 0-167 0 0,0 0-122 0 0,0 0-67 0 0,-21 27-42 0 0,-64 81-66 0 0,60-58-87 0 0,25-43 59 0 0,0-5 43 0 0,0 1 1 0 0,-1-1-1 0 0,1 1 1 0 0,0-1 0 0 0,0 1-1 0 0,0-1 1 0 0,1 1-1 0 0,-1-1 1 0 0,0 0-1 0 0,1 1 1 0 0,0-1 0 0 0,0 1-1 0 0,-1-1 1 0 0,1 0-1 0 0,1 0 1 0 0,-1 1-1 0 0,0-1 1 0 0,0 0-1 0 0,1 0 1 0 0,-1 0 0 0 0,1 0-1 0 0,0-1 1 0 0,0 1-1 0 0,0 0 1 0 0,-1-1-1 0 0,1 1 1 0 0,1-1 0 0 0,-1 1-1 0 0,0-1 1 0 0,0 0-1 0 0,0 0 1 0 0,1 0-1 0 0,-1 0 1 0 0,0-1-1 0 0,1 1 1 0 0,-1-1 0 0 0,1 1-1 0 0,-1-1 1 0 0,3 0 5 0 0,3 0 176 0 0,1 0 1 0 0,-1 0-1 0 0,1-1 1 0 0,-1 0 0 0 0,0 0-1 0 0,1-1 1 0 0,-1 0-1 0 0,0-1 1 0 0,0 0 0 0 0,-1 0-1 0 0,1 0 1 0 0,0-1-1 0 0,-1 0 1 0 0,0-1-1 0 0,0 0 1 0 0,0 0 0 0 0,-1 0-1 0 0,0-1 1 0 0,0 0-1 0 0,0 0 1 0 0,-1-1-1 0 0,1 0-176 0 0,11-15 479 0 0,-1 0 0 0 0,-1-2 0 0 0,-1 0 0 0 0,-1 0 0 0 0,-1-1 0 0 0,0-5-479 0 0,5-9 147 0 0,-8 22-171 0 0,-1 0-1 0 0,-1 0 1 0 0,0-1-1 0 0,-2 0 1 0 0,0 0-1 0 0,-1-1 1 0 0,0 1-1 0 0,-2-1 1 0 0,0 0-1 0 0,-1 1 1 0 0,-1-13 24 0 0,-1 26-39 0 0,0 1 1 0 0,0 0-1 0 0,0 0 1 0 0,0-1-1 0 0,0 1 0 0 0,-1 0 1 0 0,0 0-1 0 0,0 1 1 0 0,0-1-1 0 0,0 0 1 0 0,-1 1-1 0 0,0-1 1 0 0,1 1-1 0 0,-1 0 0 0 0,0-1 1 0 0,0 1-1 0 0,-1 1 1 0 0,1-1-1 0 0,-1 1 1 0 0,1-1-1 0 0,-1 1 0 0 0,0 0 1 0 0,0 0-1 0 0,0 0 1 0 0,0 1-1 0 0,0 0 1 0 0,0 0-1 0 0,-1 0 1 0 0,1 0-1 0 0,0 0 0 0 0,0 1 1 0 0,-1 0-1 0 0,1 0 1 0 0,-1 0-1 0 0,1 0 1 0 0,0 1-1 0 0,0-1 0 0 0,-1 1 1 0 0,1 0-1 0 0,0 1 1 0 0,0-1-1 0 0,0 1 1 0 0,0 0-1 0 0,0 0 1 0 0,0 0-1 0 0,1 0 0 0 0,-2 1 39 0 0,-4 4-94 0 0,0-1 0 0 0,1 1 0 0 0,0 1 0 0 0,0-1 0 0 0,0 1 0 0 0,1 1 0 0 0,0 0 0 0 0,1 0 0 0 0,0 0 0 0 0,0 0 0 0 0,1 1 0 0 0,0 0 0 0 0,1 0 0 0 0,0 1 0 0 0,0-1 0 0 0,1 1 0 0 0,1 0 0 0 0,0 0 0 0 0,0 0 0 0 0,1 8 94 0 0,6 37-2663 0 0,10-21-4649 0 0,-6-23 106 0 0</inkml:trace>
  <inkml:trace contextRef="#ctx0" brushRef="#br0" timeOffset="13035.088">5105 608 3793 0 0,'0'0'804'0'0,"0"0"-39"0"0,0 0 301 0 0,0 0 198 0 0,0 0-70 0 0,0 0-285 0 0,0 0-338 0 0,0 0-223 0 0,0 0-112 0 0,0 0-70 0 0,0 0-40 0 0,0 0-4 0 0,-7 31 14 0 0,-22 96 49 0 0,30-81 226 0 0,3-44-290 0 0,-1 1 34 0 0,0-1 0 0 0,1 0 1 0 0,-1 0-1 0 0,1 0 0 0 0,-1-1 0 0 0,1 1 0 0 0,0-1 0 0 0,0 0 0 0 0,0 0 0 0 0,-1 0 0 0 0,1-1 1 0 0,0 1-1 0 0,0-1 0 0 0,0 0 0 0 0,0 0 0 0 0,0 0 0 0 0,0-1 0 0 0,0 1 0 0 0,0-1 1 0 0,0 0-1 0 0,0 0 0 0 0,-1 0 0 0 0,1-1 0 0 0,0 1 0 0 0,-1-1 0 0 0,1 0 0 0 0,0 0-155 0 0,4-3 351 0 0,1 0 0 0 0,-1-1 0 0 0,1 1 0 0 0,-1-2 0 0 0,-1 1 0 0 0,0-1 0 0 0,1 0 0 0 0,-2 0 0 0 0,1-1 0 0 0,1-4-351 0 0,54-87 2889 0 0,-58 185-3256 0 0,-21 254-1651 0 0,16-292 1660 0 0,-2 0 1 0 0,-2-1-1 0 0,-3 0 0 0 0,-1 0 1 0 0,-9 23 357 0 0,16-61 20 0 0,-1 0 0 0 0,0-1 0 0 0,0 1 0 0 0,-1 0 0 0 0,0-1 0 0 0,-1 0 0 0 0,1 0 0 0 0,-2 0 0 0 0,1-1 0 0 0,-1 1 0 0 0,0-1 0 0 0,-1-1 0 0 0,1 1 0 0 0,-1-1 0 0 0,-1 0 0 0 0,1-1 0 0 0,-1 0 0 0 0,0 0 0 0 0,0 0 0 0 0,0-1 0 0 0,-1-1-20 0 0,-61 9 419 0 0,68-11-394 0 0,0-1-1 0 0,0-1 1 0 0,0 1-1 0 0,0 0 1 0 0,0 0 0 0 0,0-1-1 0 0,1 1 1 0 0,-1-1-1 0 0,0 1 1 0 0,0-1 0 0 0,0 0-1 0 0,1 0 1 0 0,-1 0-1 0 0,0 0 1 0 0,1 0 0 0 0,-1 0-1 0 0,1 0 1 0 0,-1-1-1 0 0,1 1 1 0 0,0 0 0 0 0,0-1-1 0 0,-1 1 1 0 0,1-1-1 0 0,0 0 1 0 0,0 1 0 0 0,0-1-1 0 0,1 0 1 0 0,-1 0-1 0 0,0 1 1 0 0,1-1 0 0 0,-1 0-1 0 0,1 0 1 0 0,-1 0-1 0 0,1 0 1 0 0,0-1-25 0 0,0-5 21 0 0,0 0-1 0 0,1 0 1 0 0,0 0 0 0 0,1 1-1 0 0,-1-1 1 0 0,1 0 0 0 0,1 1-1 0 0,0 0 1 0 0,0-1-1 0 0,0 1 1 0 0,1 0 0 0 0,0 0-1 0 0,0 1 1 0 0,1-1 0 0 0,0 1-1 0 0,0 0 1 0 0,6-5-21 0 0,112-89 189 0 0,-86 73-153 0 0,105-57-283 0 0,-110 72-3412 0 0,1 2-3736 0 0,-27 10-2211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32.5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0 0 0 0,'0'0'321'0'0,"0"0"-45"0"0,0 0 126 0 0,0 0 461 0 0,0 0 557 0 0,0 0 371 0 0,0 0 67 0 0,0 0-162 0 0,0 0-264 0 0,0 0-269 0 0,6 10-217 0 0,43 91 1851 0 0,-15 113 151 0 0,-33 75-1750 0 0,0-287-1157 0 0,1 0 0 0 0,-1-1 0 0 0,1 1 1 0 0,-1 0-1 0 0,1-1 0 0 0,0 1 0 0 0,-1-1 1 0 0,1 0-1 0 0,0 0 0 0 0,0 1 0 0 0,0-1 0 0 0,0 0 1 0 0,0-1-1 0 0,1 1 0 0 0,-1 0 0 0 0,0-1 1 0 0,0 1-1 0 0,0-1 0 0 0,1 0 0 0 0,-1 1 0 0 0,0-1 1 0 0,1 0-1 0 0,-1 0 0 0 0,0-1 0 0 0,0 1 1 0 0,1 0-1 0 0,-1-1 0 0 0,0 0 0 0 0,0 1 0 0 0,0-1 1 0 0,0 0-1 0 0,0 0 0 0 0,0 0 0 0 0,0 0 1 0 0,1-1-42 0 0,-1 1 2 0 0,26-7 251 0 0,139-24 192 0 0,186 2 248 0 0,-230 15-437 0 0,465-40 546 0 0,-196 33-583 0 0,12-18-219 0 0,134-23 222 0 0,-395 23 9 0 0,-92 32-62 0 0,4 5-58 0 0,-54 3-80 0 0,-1 0 30 0 0,0 0 31 0 0,0 0 42 0 0,0 0 32 0 0,0 0 30 0 0,0 0 38 0 0,0 0 14 0 0,-16-16 491 0 0,5 7-661 0 0,1-1 1 0 0,-1-1 0 0 0,2 0-1 0 0,0 0 1 0 0,0-1 0 0 0,1 0-1 0 0,0-1 1 0 0,1 0 0 0 0,1 0-1 0 0,-3-7-78 0 0,-16-75-596 0 0,24 92-879 0 0,1 2-1676 0 0,1 0-3925 0 0,-1 1-4349 0 0</inkml:trace>
  <inkml:trace contextRef="#ctx0" brushRef="#br0" timeOffset="676.934">1628 693 2561 0 0,'0'0'1204'0'0,"0"0"-73"0"0,0 0 54 0 0,0 0 253 0 0,0 0 266 0 0,0 0 50 0 0,0 0-134 0 0,0 0-227 0 0,0 0-289 0 0,0 0-236 0 0,0 0-186 0 0,0 0-108 0 0,-23 36-58 0 0,-72 117-37 0 0,51-52 335 0 0,-35 127 191 0 0,-22-28-673 0 0,79-164-198 0 0,21-36-114 0 0,1 0 2 0 0,0 0 5 0 0,0 0 14 0 0,0 0 26 0 0,0 0 36 0 0,27-38 729 0 0,131-208-135 0 0,53-43-634 0 0,-184 255-58 0 0,-22 25-4 0 0,1 1 0 0 0,1-1 0 0 0,0 1 0 0 0,0 1 0 0 0,0-1-1 0 0,1 1 1 0 0,0 1 0 0 0,0 0 0 0 0,1 0 0 0 0,0 0 0 0 0,0 1 0 0 0,4-2-1 0 0,-11 8-4 0 0,0 0 1 0 0,0 0-1 0 0,-1 0 0 0 0,1 0 1 0 0,-1 1-1 0 0,1-1 1 0 0,-1 0-1 0 0,1 1 0 0 0,-1-1 1 0 0,0 1-1 0 0,0-1 0 0 0,1 1 1 0 0,-1 0-1 0 0,0-1 0 0 0,-1 1 1 0 0,1 0-1 0 0,0 0 0 0 0,0 0 1 0 0,-1 0-1 0 0,1 0 0 0 0,-1-1 1 0 0,0 1-1 0 0,1 0 0 0 0,-1 1 4 0 0,0-2 1 0 0,63 241 425 0 0,11-21-145 0 0,-70-159-246 0 0,-4-61-120 0 0,0-1-55 0 0,0 0-81 0 0,0 0-92 0 0,0 0-79 0 0,-2-48-8202 0 0,-12 15-3802 0 0,10 25 11496 0 0</inkml:trace>
  <inkml:trace contextRef="#ctx0" brushRef="#br0" timeOffset="919.372">1304 1208 2505 0 0,'0'0'1807'0'0,"0"0"-308"0"0,0 0 82 0 0,0 0 448 0 0,0 0 283 0 0,0 0-74 0 0,0 0-375 0 0,0 0-413 0 0,0 0-303 0 0,35-3-223 0 0,113-11-156 0 0,11-9 820 0 0,-57 10-1023 0 0,5-1-968 0 0,-37 7-3561 0 0,-53 4-2507 0 0,-7-1-4927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41.27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 75 0 0 0,'0'0'468'0'0,"0"0"779"0"0,0 0 336 0 0,0 0 216 0 0,0 0 131 0 0,0 0-31 0 0,0 0-159 0 0,0 0-241 0 0,0 0-304 0 0,0 0-289 0 0,-1-4-215 0 0,-4-11-174 0 0,4 11-110 0 0,1 4-73 0 0,0 19 631 0 0,33 195 1038 0 0,-13-123-1651 0 0,-13-54-240 0 0,1-1 1 0 0,1-1 0 0 0,3 0-1 0 0,0 0 1 0 0,7 8-113 0 0,10-17 369 0 0,-10-25 907 0 0,45-20-1005 0 0,13 15-223 0 0,0 3 0 0 0,-1 3 0 0 0,57 11-48 0 0,86-13 213 0 0,192-51 490 0 0,162-3-388 0 0,-312 28-252 0 0,504-52 154 0 0,-171 34-29 0 0,-443 19-113 0 0,140-9 7 0 0,-35 19-62 0 0,-65 0-48 0 0,-158 16 237 0 0,-29-95 1275 0 0,25-22-1554 0 0,-20 91-240 0 0,0 0-2102 0 0,-1 13-6979 0 0,-8 11-2277 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42.2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408 22 0 0 0,'0'0'689'0'0,"0"0"889"0"0,0 0 147 0 0,0 0-126 0 0,0 0-82 0 0,0 0-67 0 0,1-3-34 0 0,5-16 1251 0 0,-5 39 2196 0 0,3 13-2991 0 0,1 14-1530 0 0,2 250 594 0 0,-20-227-918 0 0,6-54 1367 0 0,1-8-5697 0 0,3-27-9778 0 0,4 11 11022 0 0,1 1 2481 0 0</inkml:trace>
  <inkml:trace contextRef="#ctx0" brushRef="#br0" timeOffset="348.407">1 100 0 0 0,'0'0'976'0'0,"0"0"274"0"0,0 0 49 0 0,0 0 202 0 0,0 0 360 0 0,0 0 158 0 0,0 0-164 0 0,0 0-351 0 0,0 0-326 0 0,0 0-199 0 0,0 0-96 0 0,0 0-62 0 0,36-7-41 0 0,113-18-58 0 0,134 1 1753 0 0,-71 2-2204 0 0,-134 15-1046 0 0,-45 7-5679 0 0,-33 1 1888 0 0,0 2 1706 0 0,0-3 2229 0 0,0 3-4457 0 0</inkml:trace>
  <inkml:trace contextRef="#ctx0" brushRef="#br0" timeOffset="819.88">78 553 728 0 0,'0'0'2266'0'0,"0"0"-807"0"0,0 0-297 0 0,0 0 294 0 0,0 0 343 0 0,0 0 149 0 0,0 0-129 0 0,0 0-320 0 0,0 0-300 0 0,36-5-225 0 0,114-13-175 0 0,42-18 1172 0 0,-18 2-1764 0 0,-79 16-5389 0 0,-80 15 83 0 0,-5 2-3906 0 0</inkml:trace>
  <inkml:trace contextRef="#ctx0" brushRef="#br0" timeOffset="1488.862">1026 394 0 0 0,'0'0'1315'0'0,"0"0"453"0"0,0 0 206 0 0,0 0-26 0 0,0 0-139 0 0,0 0-281 0 0,0 0-304 0 0,0 0-261 0 0,0 0-196 0 0,0 0-117 0 0,0 0-72 0 0,0 0-77 0 0,-14-4-65 0 0,-42-13-54 0 0,55 16-356 0 0,0 1 0 0 0,-1-1 0 0 0,1 1 0 0 0,-1-1-1 0 0,1 1 1 0 0,0 0 0 0 0,-1 0 0 0 0,1-1 0 0 0,-1 1-1 0 0,1 0 1 0 0,-1 1 0 0 0,1-1 0 0 0,-1 0 0 0 0,1 0 0 0 0,0 0-1 0 0,-1 1 1 0 0,1-1 0 0 0,-1 1 0 0 0,1-1 0 0 0,0 1-1 0 0,0 0 1 0 0,-1-1 0 0 0,1 1 0 0 0,0 0 0 0 0,0 0-1 0 0,0 0 1 0 0,0 0 0 0 0,0 0 0 0 0,-1 0-26 0 0,-4 5 93 0 0,1-3-87 0 0,-1 1-1 0 0,0 0 1 0 0,1 0 0 0 0,0 1-1 0 0,0 0 1 0 0,1-1-1 0 0,-1 1 1 0 0,1 1 0 0 0,0-1-1 0 0,0 1 1 0 0,1 0 0 0 0,0 0-1 0 0,0 0 1 0 0,0 0 0 0 0,1 0-1 0 0,-1 0 1 0 0,2 1 0 0 0,-1 0-1 0 0,1-1 1 0 0,0 1 0 0 0,0 0-1 0 0,0-1 1 0 0,1 1 0 0 0,1 0-1 0 0,-1 2-5 0 0,2-5-41 0 0,0 0-1 0 0,1 0 0 0 0,-1 0 1 0 0,1-1-1 0 0,0 1 0 0 0,0-1 1 0 0,0 1-1 0 0,1-1 0 0 0,-1 0 1 0 0,1 0-1 0 0,-1 0 0 0 0,1-1 1 0 0,0 1-1 0 0,0-1 1 0 0,0 0-1 0 0,1 0 0 0 0,-1 0 1 0 0,0-1-1 0 0,1 0 0 0 0,-1 0 1 0 0,1 0-1 0 0,-1 0 0 0 0,1 0 1 0 0,0-1-1 0 0,-1 0 0 0 0,1 0 1 0 0,3-1 41 0 0,38-5-3105 0 0,-9-10-3768 0 0,-25 9 3212 0 0,-5 6 1598 0 0</inkml:trace>
  <inkml:trace contextRef="#ctx0" brushRef="#br0" timeOffset="1968.379">1135 567 0 0 0,'0'0'1307'0'0,"0"0"528"0"0,0 0 436 0 0,0 0 218 0 0,0 0-130 0 0,0 0-337 0 0,0 0-379 0 0,0 0-354 0 0,0 0-267 0 0,0 0-185 0 0,0 0-118 0 0,8-5-108 0 0,65-63 979 0 0,14-43 101 0 0,-86 111-1693 0 0,1-1 0 0 0,-1 1 1 0 0,0 0-1 0 0,0 0 1 0 0,0-1-1 0 0,0 1 0 0 0,0 0 1 0 0,1 0-1 0 0,-1 0 1 0 0,0 0-1 0 0,0 1 1 0 0,0-1-1 0 0,0 0 0 0 0,0 0 1 0 0,1 1-1 0 0,-1-1 1 0 0,0 1-1 0 0,0-1 0 0 0,0 1 1 0 0,0-1-1 0 0,0 1 1 0 0,0-1-1 0 0,0 1 0 0 0,0 0 1 0 0,-1 0-1 0 0,1-1 1 0 0,0 1-1 0 0,0 0 0 0 0,-1 0 1 0 0,1 0-1 0 0,0 0 1 0 0,-1 0-1 0 0,1 0 1 0 0,-1 0-1 0 0,1 0 0 0 0,-1 0 1 0 0,1 0-1 0 0,-1 1 1 0 0,0-1-1 0 0,0 0 0 0 0,1 0 1 0 0,-1 0-1 0 0,0 0 1 0 0,0 0-1 0 0,0 1 0 0 0,0-1 1 0 0,-1 0-1 0 0,1 0 1 0 0,0 0 1 0 0,15 31-40 0 0,-12-31 55 0 0,0 0-1 0 0,0-1 0 0 0,0 1 0 0 0,1-1 1 0 0,-1 1-1 0 0,0-1 0 0 0,0 0 0 0 0,0 0 1 0 0,0 0-1 0 0,1-1 0 0 0,-1 1 0 0 0,0-1 1 0 0,0 1-1 0 0,0-1 0 0 0,0 0 0 0 0,0 0 1 0 0,0-1-1 0 0,0 1 0 0 0,-1-1 0 0 0,1 1 1 0 0,0-1-1 0 0,-1 0 0 0 0,1 0 0 0 0,1-2-14 0 0,18-8 72 0 0,45-21-19 0 0,-32 25-149 0 0,-30 44-1 0 0,-5-30 17 0 0,0-4 43 0 0,-1 0 0 0 0,1 1 1 0 0,0-1-1 0 0,0 0 1 0 0,0 0-1 0 0,0 0 0 0 0,0 0 1 0 0,1 0-1 0 0,-1 0 1 0 0,0 0-1 0 0,1 0 0 0 0,0 0 1 0 0,-1 0-1 0 0,1 0 1 0 0,0 0-1 0 0,0-1 1 0 0,0 1-1 0 0,0 0 0 0 0,0 0 1 0 0,1-1-1 0 0,-1 1 1 0 0,1-1-1 0 0,-1 1 0 0 0,1-1 1 0 0,-1 0-1 0 0,1 1 1 0 0,0-1-1 0 0,-1 0 0 0 0,1 0 1 0 0,0 0-1 0 0,0 0 1 0 0,0 0-1 0 0,0-1 0 0 0,1 1 37 0 0,15-1-3583 0 0,-6 0-4891 0 0,-10 0 15 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17:49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1 203 0 0 0,'0'0'1162'0'0,"0"0"503"0"0,0 0 34 0 0,0 0-244 0 0,0 0-346 0 0,0 0-359 0 0,0 0-240 0 0,0 0-79 0 0,2 0 46 0 0,2 4-221 0 0,1 0 0 0 0,-2 0 0 0 0,1 1 0 0 0,0-1-1 0 0,-1 1 1 0 0,0 0 0 0 0,0 0 0 0 0,0 1 0 0 0,-1-1 0 0 0,0 1 0 0 0,0-1 0 0 0,0 1 0 0 0,-1-1 0 0 0,0 1-1 0 0,0 0 1 0 0,0 0 0 0 0,-1 0 0 0 0,1 3-256 0 0,0-4 100 0 0,19 258 2138 0 0,-20-261-2213 0 0,0-1 0 0 0,0 1 0 0 0,0-1-1 0 0,0 1 1 0 0,0-1 0 0 0,1 1 0 0 0,-1-1 0 0 0,1 1-1 0 0,-1-1 1 0 0,1 0 0 0 0,-1 1 0 0 0,1-1 0 0 0,0 1-1 0 0,0-1 1 0 0,-1 0 0 0 0,1 0 0 0 0,0 0 0 0 0,0 1-1 0 0,0-1 1 0 0,1 0 0 0 0,-1 0 0 0 0,0 0 0 0 0,0-1 0 0 0,0 1-1 0 0,1 0 1 0 0,-1 0 0 0 0,0-1 0 0 0,1 1 0 0 0,-1-1-1 0 0,1 1 1 0 0,-1-1 0 0 0,1 1 0 0 0,-1-1 0 0 0,1 0-1 0 0,-1 0 1 0 0,1 0 0 0 0,-1 0 0 0 0,1 0 0 0 0,-1 0-1 0 0,1 0 1 0 0,-1 0 0 0 0,1-1 0 0 0,-1 1 0 0 0,1-1-25 0 0,71-20 1010 0 0,-70 19-1037 0 0,30-8 99 0 0,0 1-1 0 0,1 1 0 0 0,0 2 1 0 0,0 1-1 0 0,11 1-71 0 0,-8 0-14 0 0,111-1 79 0 0,231-32 461 0 0,371-33 557 0 0,-577 48-883 0 0,63-4-24 0 0,-141 15-114 0 0,-50 4 2 0 0,-22 7-6 0 0,-22 0-52 0 0,-1 0 0 0 0,38 0 1607 0 0,-38-26 315 0 0,-9-60-485 0 0,3-45-1326 0 0,8 125-252 0 0,1 0 1 0 0,-1 0 0 0 0,1 1-1 0 0,0-1 1 0 0,0 0-1 0 0,0 1 1 0 0,1 0-1 0 0,0-1 1 0 0,0 2-1 0 0,0-1 1 0 0,1 0 0 0 0,0 1-1 0 0,0 0 1 0 0,1-1 134 0 0,21-14-4012 0 0,-1 3-4816 0 0,-15 11-2417 0 0</inkml:trace>
  <inkml:trace contextRef="#ctx0" brushRef="#br0" timeOffset="934.931">1206 718 1016 0 0,'0'0'1742'0'0,"0"0"-178"0"0,0 0-47 0 0,0 0 102 0 0,0 0 108 0 0,0 0-48 0 0,0 0-199 0 0,0 0-294 0 0,0 0-318 0 0,0 0-236 0 0,0 0-173 0 0,0 0-113 0 0,0 0-66 0 0,-21-7-69 0 0,-70-20-8 0 0,89 26-190 0 0,0 0 0 0 0,0 1 0 0 0,0-1 1 0 0,-1 1-1 0 0,1 0 0 0 0,0 0 0 0 0,0 0 1 0 0,0 0-1 0 0,-1 0 0 0 0,1 0 0 0 0,0 1 0 0 0,0-1 1 0 0,0 1-1 0 0,0-1 0 0 0,0 1 0 0 0,0 0 0 0 0,0 0 1 0 0,0 0-1 0 0,0 0 0 0 0,0 0 0 0 0,0 0 0 0 0,0 1 1 0 0,1-1-1 0 0,-1 1-13 0 0,-6 4 91 0 0,-19 16 68 0 0,1 2 0 0 0,1 1 1 0 0,1 1-1 0 0,2 1 0 0 0,0 0 0 0 0,2 2 0 0 0,1 1 1 0 0,-7 16-160 0 0,17-33 17 0 0,1 1 1 0 0,1 0-1 0 0,1 0 1 0 0,-1 0-1 0 0,2 1 1 0 0,0 0-1 0 0,1 0 1 0 0,1 0-1 0 0,0 1 1 0 0,1-1-1 0 0,0 1 1 0 0,2 0-1 0 0,-1-1 1 0 0,3 10-18 0 0,-2-22 34 0 0,1 1 0 0 0,0-1 0 0 0,1 1 0 0 0,-1-1 0 0 0,0 1 0 0 0,1-1 0 0 0,0 0 0 0 0,0 0 0 0 0,0 0-1 0 0,0 0 1 0 0,0 0 0 0 0,1 0 0 0 0,-1 0 0 0 0,1-1 0 0 0,0 0 0 0 0,0 1 0 0 0,0-1 0 0 0,0 0 0 0 0,0 0 0 0 0,0 0 0 0 0,1-1 0 0 0,-1 1 0 0 0,0-1 0 0 0,1 0 0 0 0,-1 0 0 0 0,1 0 0 0 0,0 0 0 0 0,1-1-34 0 0,107 3 1650 0 0,-78-10-1292 0 0,0-2 1 0 0,-1-1 0 0 0,-1-2-1 0 0,0-1 1 0 0,0-2 0 0 0,-2-1 0 0 0,0-1-1 0 0,-1-2 1 0 0,9-7-359 0 0,-25 17 72 0 0,0 0 0 0 0,0 0 0 0 0,-1-1-1 0 0,0-1 1 0 0,-1 0 0 0 0,-1-1 0 0 0,1 0-1 0 0,-2 0 1 0 0,0-1 0 0 0,0 0 0 0 0,-1-1 0 0 0,-1 0-1 0 0,0 0 1 0 0,-1-1 0 0 0,-1 0 0 0 0,0 0-1 0 0,-1 0 1 0 0,0 0 0 0 0,-1-1 0 0 0,-1 1 0 0 0,-1-1-1 0 0,0 0 1 0 0,-1-11-72 0 0,-4 18-174 0 0,1 0 1 0 0,-1 0-1 0 0,0 0 0 0 0,-1 1 0 0 0,0 0 1 0 0,0 0-1 0 0,-1 0 0 0 0,0 1 0 0 0,0-1 1 0 0,-1 1-1 0 0,0 1 0 0 0,0-1 0 0 0,0 1 0 0 0,-1 1 1 0 0,0-1-1 0 0,0 1 0 0 0,-1 1 0 0 0,1 0 1 0 0,-1 0-1 0 0,0 0 0 0 0,0 1 0 0 0,0 0 1 0 0,-1 1-1 0 0,1 0 0 0 0,-1 1 0 0 0,1 0 1 0 0,-10 0 173 0 0,-112-3-5640 0 0,46 18-3437 0 0,53-6 2549 0 0</inkml:trace>
  <inkml:trace contextRef="#ctx0" brushRef="#br0" timeOffset="1276.914">494 1024 3353 0 0,'0'0'2223'0'0,"0"0"-479"0"0,0 0-157 0 0,0 0 244 0 0,0 0 206 0 0,0 0-82 0 0,0 0-375 0 0,0 0-389 0 0,0 0-244 0 0,0 0-131 0 0,0 0-68 0 0,0 0-16 0 0,0 0-18 0 0,32 0-22 0 0,101 0-36 0 0,-61-2 90 0 0,-2-3 1 0 0,1-3-1 0 0,-1-3 0 0 0,20-8-746 0 0,20-3 348 0 0,489-111 117 0 0,-363 76-1602 0 0,-202 56-715 0 0,-22 1-1155 0 0,-11 14-9167 0 0,-1-10 3740 0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0:2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471 206 16187 0 0,'0'0'1780'0'0,"0"0"-1155"0"0,0 0-629 0 0,0 0-321 0 0,0 0-124 0 0,0 0 91 0 0,0 0 206 0 0,0 0 241 0 0,0 0 172 0 0,0 0 73 0 0,-7 31-2 0 0,-51 196 159 0 0,24-104-408 0 0,-4-2-1 0 0,-6-2 1 0 0,-5-1 0 0 0,-5-3 0 0 0,-6-3 0 0 0,-44 62-83 0 0,98-164-14 0 0,-7 10 201 0 0,10-32 66 0 0,61-176-543 0 0,30-20 450 0 0,91-153-160 0 0,-107 222 2 0 0,172-328 1112 0 0,-248 512-836 0 0,-21 106 116 0 0,11-80-381 0 0,2 0 1 0 0,4 1-1 0 0,3 0 1 0 0,3 0-1 0 0,5 26-13 0 0,0-75-12 0 0,1-1-1 0 0,1 0 0 0 0,1 0 0 0 0,1 0 1 0 0,0-1-1 0 0,2 0 0 0 0,1 0 1 0 0,0-1-1 0 0,2-1 0 0 0,0 0 0 0 0,1 0 1 0 0,1-1-1 0 0,1-1 0 0 0,0 0 1 0 0,1-1-1 0 0,1-1 0 0 0,8 6 13 0 0,-15-15 36 0 0,-1 0 0 0 0,1 0 0 0 0,0-1 1 0 0,0 0-1 0 0,1-1 0 0 0,-1 0 0 0 0,1-1 0 0 0,0 0 0 0 0,0-1 0 0 0,0 0 0 0 0,0 0 0 0 0,0-1 0 0 0,1-1 0 0 0,-1 0 1 0 0,0 0-1 0 0,2-2-36 0 0,-6-1 159 0 0,-1 0 0 0 0,1-1 1 0 0,-1 0-1 0 0,0 0 1 0 0,0-1-1 0 0,0 0 0 0 0,-1 0 1 0 0,0 0-1 0 0,0-1 1 0 0,0 1-1 0 0,0-1 0 0 0,-1 0 1 0 0,0-1-1 0 0,0 1 1 0 0,-1-1-1 0 0,0 0 0 0 0,2-5-159 0 0,-3 9 45 0 0,26-61 133 0 0,-3-1 1 0 0,-2 0 0 0 0,-4-2 0 0 0,-2 0 0 0 0,-3-1 0 0 0,-3-1 0 0 0,0-41-179 0 0,-4-64-780 0 0,-6 98-6001 0 0,-1 75 6567 0 0,0 0-4087 0 0,0 2-1883 0 0,0 5-1383 0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0:21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229 66 12579 0 0,'0'0'1181'0'0,"0"0"-362"0"0,0 0-213 0 0,0 0-49 0 0,0 0-26 0 0,0 0-46 0 0,0 0-134 0 0,0 0-95 0 0,0 0-56 0 0,-32 22-72 0 0,-99 74-52 0 0,127-94-76 0 0,0 1 0 0 0,0 0 1 0 0,1 0-1 0 0,-1 0 0 0 0,1 0 0 0 0,-1 1 0 0 0,1-1 1 0 0,0 1-1 0 0,1 0 0 0 0,-1 0 0 0 0,0 0 0 0 0,1 0 0 0 0,0 0 1 0 0,0 1-1 0 0,0-1 0 0 0,1 1 0 0 0,0-1 0 0 0,0 1 1 0 0,0 0-1 0 0,0 3 0 0 0,-1 5-12 0 0,-1-6 21 0 0,1 0 0 0 0,1 1 0 0 0,-1 0 0 0 0,1-1 0 0 0,0 1-1 0 0,1 0 1 0 0,0-1 0 0 0,0 1 0 0 0,1 0 0 0 0,0 0 0 0 0,0-1 0 0 0,0 1 0 0 0,1-1-1 0 0,1 1 1 0 0,-1-1 0 0 0,1 0 0 0 0,0 0 0 0 0,1 0 0 0 0,0 0 0 0 0,0 0 0 0 0,0-1-1 0 0,1 0 1 0 0,0 0 0 0 0,0 0 0 0 0,0-1 0 0 0,1 1 0 0 0,0-1 0 0 0,0 0 0 0 0,0-1-1 0 0,1 0 1 0 0,-1 0 0 0 0,1 0 0 0 0,0-1 0 0 0,0 0 0 0 0,2 1-9 0 0,0-1 162 0 0,0-1 1 0 0,0 1-1 0 0,1-2 0 0 0,-1 1 1 0 0,1-1-1 0 0,-1 0 0 0 0,1-1 1 0 0,-1 0-1 0 0,1-1 0 0 0,-1 0 1 0 0,1-1-1 0 0,-1 1 0 0 0,0-2 1 0 0,0 1-1 0 0,0-1 0 0 0,0-1 1 0 0,0 0-1 0 0,-1 0 0 0 0,1 0 1 0 0,-1-1-1 0 0,0-1 0 0 0,0 1 1 0 0,-1-1-1 0 0,0-1 0 0 0,0 1 1 0 0,0-1-1 0 0,-1 0 0 0 0,0-1 1 0 0,0 1-1 0 0,-1-1 0 0 0,0 0 1 0 0,-1-1-1 0 0,4-8-162 0 0,-2 6 22 0 0,-1-1 0 0 0,-1 0 0 0 0,0 0 0 0 0,-1 0 0 0 0,0 0 1 0 0,-1 0-1 0 0,0-1 0 0 0,-1 1 0 0 0,0-1 0 0 0,-1 0 0 0 0,-1 1 0 0 0,0-1 0 0 0,-1 1 0 0 0,0 0 0 0 0,0-1 0 0 0,-1 1 1 0 0,-1 0-1 0 0,0 0 0 0 0,-1 1 0 0 0,0-1 0 0 0,-1 1 0 0 0,0 0 0 0 0,-7-8-22 0 0,10 15-294 0 0,-63-63-1196 0 0,40 53-2711 0 0,-4 9-5312 0 0,23 5 1074 0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0:22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0 265 14595 0 0,'0'0'1603'0'0,"0"0"-735"0"0,0 0-454 0 0,0 0-49 0 0,0 0 58 0 0,0 0 69 0 0,0 0-13 0 0,0 0-70 0 0,0 0-79 0 0,0 0-101 0 0,0 0-82 0 0,0 0-59 0 0,0 0-30 0 0,9 27-31 0 0,31 83 8 0 0,-40-108-31 0 0,0 0 0 0 0,1 0 0 0 0,-1 0-1 0 0,1 0 1 0 0,-1 0 0 0 0,1 0 0 0 0,0 0 0 0 0,-1-1 0 0 0,1 1 0 0 0,0 0 0 0 0,0 0 0 0 0,1-1 0 0 0,-1 1 0 0 0,0-1 0 0 0,0 1 0 0 0,1-1 0 0 0,-1 1 0 0 0,1-1 0 0 0,-1 0 0 0 0,1 0-1 0 0,0 0 1 0 0,-1 0 0 0 0,1 0 0 0 0,0 0 0 0 0,0 0 0 0 0,0 0 0 0 0,-1-1 0 0 0,3 1-4 0 0,3 0 31 0 0,3 1 41 0 0,-1-1 1 0 0,1 0-1 0 0,-1 0 0 0 0,1-1 1 0 0,-1 0-1 0 0,1-1 0 0 0,0 0 1 0 0,-1-1-1 0 0,0 0 0 0 0,1 0 1 0 0,-1-1-1 0 0,0 0 0 0 0,0-1 1 0 0,0 0-1 0 0,-1 0 0 0 0,1-1 1 0 0,-1 0-1 0 0,0 0 0 0 0,-1-1 1 0 0,1 0-1 0 0,-1 0 0 0 0,0-1 1 0 0,-1 0-1 0 0,1 0 0 0 0,-1-1-72 0 0,203-202 1003 0 0,-205 206-970 0 0,-3 3-39 0 0,-1 1 1 0 0,0-1-1 0 0,0 1 0 0 0,0-1 0 0 0,1 0 0 0 0,-1 1 0 0 0,0-1 0 0 0,1 1 0 0 0,-1-1 0 0 0,1 1 0 0 0,-1-1 0 0 0,1 1 0 0 0,-1 0 0 0 0,0-1 1 0 0,1 1-1 0 0,0-1 0 0 0,-1 1 0 0 0,1 0 0 0 0,-1-1 0 0 0,1 1 0 0 0,-1 0 0 0 0,1 0 0 0 0,0 0 0 0 0,-1-1 0 0 0,1 1 0 0 0,-1 0 1 0 0,1 0-1 0 0,0 0 0 0 0,-1 0 0 0 0,1 0 0 0 0,0 0 0 0 0,-1 0 0 0 0,1 0 0 0 0,-1 0 0 0 0,1 1 0 0 0,0-1 0 0 0,-1 0 0 0 0,1 0 1 0 0,-1 0-1 0 0,1 1 0 0 0,0-1 0 0 0,-1 0 0 0 0,1 1 0 0 0,-1-1 0 0 0,1 0 0 0 0,-1 1 0 0 0,1-1 0 0 0,-1 1 0 0 0,0-1 0 0 0,1 1 0 0 0,-1-1 1 0 0,1 1-1 0 0,-1-1 0 0 0,0 1 0 0 0,1-1 0 0 0,-1 1 0 0 0,0 0 0 0 0,0-1 0 0 0,0 1 0 0 0,1-1 0 0 0,-1 1 6 0 0,1 12 4 0 0,0 0 0 0 0,1-1 0 0 0,1 0 0 0 0,0 1-1 0 0,1-1 1 0 0,0 0 0 0 0,0 0 0 0 0,2-1 0 0 0,-1 0-1 0 0,1 0 1 0 0,1 0 0 0 0,0 0 0 0 0,1-1 0 0 0,0 0 0 0 0,0-1-1 0 0,1 0 1 0 0,0 0 0 0 0,1-1 0 0 0,0 0 0 0 0,0-1-1 0 0,0 0 1 0 0,6 2-4 0 0,-5-5 139 0 0,0 0 0 0 0,1-1-1 0 0,-1-1 1 0 0,0 0 0 0 0,1 0-1 0 0,-1-1 1 0 0,1-1 0 0 0,0 0 0 0 0,-1-1-1 0 0,10-1-138 0 0,-13-2 140 0 0,0 0 0 0 0,0 0-1 0 0,-1-1 1 0 0,0 0 0 0 0,0-1-1 0 0,0 1 1 0 0,-1-1 0 0 0,0-1-1 0 0,0 1 1 0 0,0-1 0 0 0,-1 0 0 0 0,0 0-1 0 0,0-1 1 0 0,-1 1 0 0 0,0-1-1 0 0,-1 0 1 0 0,1 0 0 0 0,0-5-140 0 0,3-1 58 0 0,54-152-105 0 0,-48 122-3491 0 0,2 1-4258 0 0,-10 31-4196 0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0:30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1 118 0 0 0,'0'0'1104'0'0,"0"0"290"0"0,0 0 346 0 0,0 0 167 0 0,0 0-89 0 0,0 0-292 0 0,0 0-315 0 0,0 0-204 0 0,0 0-129 0 0,0 0-27 0 0,0 0 1 0 0,4-11 2274 0 0,102 1 1655 0 0,52-28-2653 0 0,-62 13-1366 0 0,94-8-262 0 0,-190 33-544 0 0,0 0-48 0 0,0 0-80 0 0,0 0-124 0 0,0 0-118 0 0,0 0-168 0 0,0 0-167 0 0,0 0-186 0 0,0 12-9344 0 0,0-10 5257 0 0,0 2-1978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5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1 678 1912 0 0,'0'0'2578'0'0,"0"0"-988"0"0,0 0-222 0 0,0 0 173 0 0,0 0 254 0 0,0 0 105 0 0,0 0-164 0 0,0 0-334 0 0,0 0-324 0 0,0 0-280 0 0,0 0-205 0 0,0 0-153 0 0,0 0-103 0 0,0-5-58 0 0,0 0-318 0 0,1-8 577 0 0,-1 26 215 0 0,0 0-641 0 0,-1 0-1 0 0,2 0 1 0 0,0 0 0 0 0,0 0-1 0 0,1 0 1 0 0,1 0 0 0 0,0-1-1 0 0,0 1 1 0 0,1-1 0 0 0,1 0-1 0 0,3 5-111 0 0,-6-14 68 0 0,0 0-1 0 0,1 1 0 0 0,0-1 0 0 0,0 0 1 0 0,0-1-1 0 0,0 1 0 0 0,0 0 1 0 0,0-1-1 0 0,1 0 0 0 0,-1 0 0 0 0,1 0 1 0 0,0 0-1 0 0,-1 0 0 0 0,1-1 0 0 0,0 1 1 0 0,0-1-1 0 0,0 0 0 0 0,0-1 1 0 0,0 1-1 0 0,0-1 0 0 0,1 1 0 0 0,-1-1 1 0 0,0 0-1 0 0,0-1 0 0 0,0 1 0 0 0,0-1 1 0 0,1 0-68 0 0,63-35 520 0 0,-31 16-456 0 0,-28 14-88 0 0,0 1 0 0 0,0 0 0 0 0,0 0 1 0 0,1 1-1 0 0,0 0 0 0 0,0 1 0 0 0,0 0 1 0 0,0 0-1 0 0,0 1 0 0 0,0 1 0 0 0,1-1 24 0 0,-8 4-22 0 0,-1-1 0 0 0,1 1-1 0 0,-1-1 1 0 0,0 1 0 0 0,1 0-1 0 0,-1 0 1 0 0,0 0-1 0 0,0 0 1 0 0,0 0 0 0 0,-1 0-1 0 0,1 1 1 0 0,0-1-1 0 0,-1 1 1 0 0,0-1 0 0 0,1 1-1 0 0,-1 0 1 0 0,0-1-1 0 0,0 1 1 0 0,-1 0 0 0 0,1 0 22 0 0,7 14-42 0 0,-6-13 45 0 0,-1 0-1 0 0,2 0 1 0 0,-1 0 0 0 0,0 0-1 0 0,1 0 1 0 0,0 0 0 0 0,-1-1-1 0 0,2 1 1 0 0,-1-1 0 0 0,0 0-1 0 0,1 1 1 0 0,-1-2 0 0 0,1 1-1 0 0,0 0 1 0 0,0-1 0 0 0,0 0-1 0 0,0 0 1 0 0,0 0 0 0 0,1 0-1 0 0,-1-1 1 0 0,1 1 0 0 0,-1-1-1 0 0,1 0 1 0 0,-1-1 0 0 0,4 1-3 0 0,7-4 65 0 0,0 0-1 0 0,-1-1 1 0 0,1 0 0 0 0,-1-1 0 0 0,0-1-1 0 0,0-1 1 0 0,0 0 0 0 0,-1 0 0 0 0,0-1 0 0 0,-1-1-1 0 0,0 0 1 0 0,0-1 0 0 0,-1 0 0 0 0,0-1 0 0 0,0 0-1 0 0,0-3-64 0 0,2 2 51 0 0,-3 1 8 0 0,1 0 0 0 0,-2-1 1 0 0,1 0-1 0 0,-2-1 1 0 0,0 0-1 0 0,0 0 1 0 0,-1 0-1 0 0,-1-1 0 0 0,1-2-59 0 0,-6 7-817 0 0,-3 10-3280 0 0,-7 13-6791 0 0,8-10 1525 0 0</inkml:trace>
  <inkml:trace contextRef="#ctx0" brushRef="#br0" timeOffset="276.132">1199 700 16171 0 0,'0'0'574'0'0,"0"0"-230"0"0,0 0 4 0 0,0 0 188 0 0,0 0 98 0 0,0 0-68 0 0,0 0-171 0 0,0 0-191 0 0,0 0-105 0 0,0 0-43 0 0,0 0-35 0 0,0 0-43 0 0,0 0-53 0 0,-4 31-113 0 0,-12 96-247 0 0,15-82-3192 0 0,6-38-4919 0 0,-4-3 1491 0 0</inkml:trace>
  <inkml:trace contextRef="#ctx0" brushRef="#br0" timeOffset="525.566">1079 336 10442 0 0,'0'0'1953'0'0,"0"0"-1457"0"0,0 0-336 0 0,0 0-40 0 0,0 0-64 0 0,0 0-304 0 0,0 0-560 0 0,0 0-945 0 0,0 0-2000 0 0,0 0-2912 0 0</inkml:trace>
  <inkml:trace contextRef="#ctx0" brushRef="#br0" timeOffset="965.652">1797 1 9930 0 0,'0'0'1267'0'0,"0"0"-292"0"0,0 0-130 0 0,0 0-26 0 0,0 0-37 0 0,0 0-71 0 0,0 0-135 0 0,0 0-99 0 0,0 0-15 0 0,0 0-37 0 0,0 0-33 0 0,0 0-4 0 0,2 11-6 0 0,12 85 1073 0 0,-3-24-765 0 0,-3 0 1 0 0,-3 0 0 0 0,-4 69-691 0 0,-1-123 32 0 0,-1 37 50 0 0,-3-2 1 0 0,-2 1-1 0 0,-2 0 1 0 0,-2-1-1 0 0,-6 9-82 0 0,-12 18 112 0 0,40-57-317 0 0,-12-23 193 0 0,1 9 52 0 0,0-7-3894 0 0,7-31-11444 0 0,-7 25 12113 0 0</inkml:trace>
  <inkml:trace contextRef="#ctx0" brushRef="#br0" timeOffset="1201.848">1442 527 6945 0 0,'0'0'3137'0'0,"0"0"-1815"0"0,0 0-594 0 0,0 0 241 0 0,0 0 206 0 0,0 0 6 0 0,0 0-182 0 0,0 0-225 0 0,0 0-108 0 0,33 0-81 0 0,102-1-103 0 0,96-24 647 0 0,-175 20-1539 0 0,51-7-1082 0 0,-72 5-2950 0 0,-1-2-3655 0 0,-23 5 2446 0 0</inkml:trace>
  <inkml:trace contextRef="#ctx0" brushRef="#br0" timeOffset="1598.205">2235 52 9202 0 0,'0'0'813'0'0,"0"0"-100"0"0,0 0 160 0 0,0 0 250 0 0,0 0 139 0 0,0 0-63 0 0,0 0-249 0 0,0 0-211 0 0,0 0-113 0 0,0 0-57 0 0,-9 36-39 0 0,-28 112-37 0 0,12 29 890 0 0,23-130-1156 0 0,1 193 249 0 0,22-138-446 0 0,-19-98-13 0 0,-1-1 0 0 0,0 1 0 0 0,1-1-1 0 0,-1 0 1 0 0,1 0 0 0 0,0 0 0 0 0,0 0 0 0 0,0 0 0 0 0,1 0 0 0 0,-1-1 0 0 0,0 1 0 0 0,1-1 0 0 0,0 1 0 0 0,0-1 0 0 0,0 0 0 0 0,0 0 0 0 0,0 0 0 0 0,0 0 0 0 0,0-1 0 0 0,1 0 0 0 0,-1 1 0 0 0,0-1 0 0 0,1 0 0 0 0,-1 0 0 0 0,1-1 0 0 0,-1 1 0 0 0,3-1-17 0 0,4-1 116 0 0,0-1 1 0 0,0 1-1 0 0,0-2 0 0 0,0 0 0 0 0,-1 0 1 0 0,1-1-1 0 0,-1 0 0 0 0,0 0 1 0 0,0-1-1 0 0,0 0 0 0 0,4-4-116 0 0,89-35 257 0 0,-100 44-257 0 0,0-1 0 0 0,0 0-1 0 0,1 1 1 0 0,-1 0 0 0 0,0-1 0 0 0,0 1-1 0 0,0 0 1 0 0,1 0 0 0 0,-1 0 0 0 0,0 0-1 0 0,0 1 1 0 0,0-1 0 0 0,0 0-1 0 0,1 1 1 0 0,-1 0 0 0 0,0 0 0 0 0,0-1-1 0 0,0 1 1 0 0,0 0 0 0 0,0 0 0 0 0,-1 1-1 0 0,1-1 1 0 0,0 0 0 0 0,0 1-1 0 0,-1-1 1 0 0,1 1 0 0 0,-1-1 0 0 0,1 1-1 0 0,-1 0 1 0 0,0 0 0 0 0,0-1 0 0 0,0 1-1 0 0,0 0 1 0 0,1 2 0 0 0,42 107-169 0 0,-33-95-1329 0 0,-6-11-1727 0 0,0-1-4044 0 0,0-4-3763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0:30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0 174 10218 0 0,'0'0'2281'0'0,"0"0"-740"0"0,0 0-134 0 0,0 0 260 0 0,0 0 111 0 0,0 0-204 0 0,0 0-358 0 0,0 0-301 0 0,37-9-196 0 0,118-27-123 0 0,62-26 676 0 0,-54 28-1228 0 0,-66 18-1975 0 0,-65 10-2143 0 0,-2 0-4517 0 0,-17 2-2041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0:27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468 133 11594 0 0,'0'0'962'0'0,"0"0"-521"0"0,0 0-123 0 0,0 0 290 0 0,0 0 395 0 0,0 0 142 0 0,0 0-76 0 0,0 0-248 0 0,0 0-242 0 0,0 0-159 0 0,0 0-103 0 0,4 33-16 0 0,14 104-8 0 0,3-16 538 0 0,39 231-282 0 0,-58-293-1336 0 0,-2-40-1696 0 0,0-19 1574 0 0,0 0-145 0 0,0 0-252 0 0,0 0-409 0 0,0-1-3987 0 0,0-8 1238 0 0,0 5 1633 0 0</inkml:trace>
  <inkml:trace contextRef="#ctx0" brushRef="#br0" timeOffset="396.78">0 214 3097 0 0,'0'0'1883'0'0,"0"0"-422"0"0,0 0 20 0 0,0 0 311 0 0,0 0 209 0 0,0 0-93 0 0,0 0-360 0 0,0 0-390 0 0,0 0-229 0 0,0 0-112 0 0,0 0-60 0 0,0 0-39 0 0,35-13-80 0 0,111-40-90 0 0,-11 19 678 0 0,302-65-68 0 0,-292 84-4714 0 0,-130 20 268 0 0,-6 8-5932 0 0,-9-9 2164 0 0</inkml:trace>
  <inkml:trace contextRef="#ctx0" brushRef="#br0" timeOffset="829.917">98 906 6049 0 0,'0'0'1765'0'0,"0"0"-474"0"0,0 0 28 0 0,0 0 310 0 0,0 0 218 0 0,0 0-77 0 0,0 0-322 0 0,0 0-341 0 0,0 0-229 0 0,0 0-170 0 0,0 0-109 0 0,0 0-74 0 0,32 7-66 0 0,104 19-28 0 0,-42-26 222 0 0,-76-4-509 0 0,415-107 942 0 0,-357 83-2580 0 0,-52 17-1775 0 0,-1-1-3855 0 0,-11 5-4337 0 0</inkml:trace>
  <inkml:trace contextRef="#ctx0" brushRef="#br0" timeOffset="1199.544">1259 814 9026 0 0,'0'0'3589'0'0,"0"0"-2324"0"0,0 0-814 0 0,0 0 56 0 0,0 0 273 0 0,0 0 156 0 0,0 0 20 0 0,0 0-141 0 0,0 0-175 0 0,0 0-144 0 0,0 0-121 0 0,0 0-64 0 0,0 0-52 0 0,10 32-45 0 0,31 101-42 0 0,-31-41 47 0 0,-9-49-306 0 0,0-22-274 0 0,-1 0 1 0 0,0 0-1 0 0,-2 0 1 0 0,0 0-1 0 0,-2 0 1 0 0,0 0-1 0 0,-1-1 361 0 0,-5-5-3962 0 0,4-8-3293 0 0,4-3 72 0 0</inkml:trace>
  <inkml:trace contextRef="#ctx0" brushRef="#br0" timeOffset="1796.347">1510 619 1488 0 0,'0'0'2229'0'0,"0"0"-327"0"0,0 0-179 0 0,0 0-99 0 0,0 0-164 0 0,0 0-224 0 0,0 0-217 0 0,0 0-188 0 0,0 0-123 0 0,31 19-90 0 0,93 60-65 0 0,-123-78-526 0 0,1-1 0 0 0,0 1 0 0 0,0 0 0 0 0,-1 0 0 0 0,1 0-1 0 0,0-1 1 0 0,-1 1 0 0 0,1 1 0 0 0,-1-1 0 0 0,1 0 0 0 0,-1 0-1 0 0,1 1 1 0 0,-1-1 0 0 0,0 0 0 0 0,0 1 0 0 0,0-1 0 0 0,0 1 0 0 0,0 0-1 0 0,0-1 1 0 0,0 1 0 0 0,-1 0 0 0 0,1 0 0 0 0,0-1 0 0 0,-1 1 0 0 0,1 0-1 0 0,-1 0 1 0 0,0 0 0 0 0,0 0 0 0 0,0 0 0 0 0,0-1 0 0 0,0 1 0 0 0,0 1-27 0 0,-1 5 258 0 0,1-1-84 0 0,-1 0 0 0 0,0 0 0 0 0,0 0 0 0 0,0 0 0 0 0,0 0 0 0 0,-1 0 0 0 0,-1-1 0 0 0,1 1 0 0 0,-1 0 1 0 0,0-1-1 0 0,0 0 0 0 0,-1 0 0 0 0,0 0 0 0 0,0 0 0 0 0,0-1 0 0 0,-1 1 0 0 0,0-1 0 0 0,0 0 0 0 0,0-1 0 0 0,0 1 0 0 0,-6 2-174 0 0,1 1 127 0 0,-1-1 1 0 0,0-1-1 0 0,0 0 0 0 0,0-1 0 0 0,-1 0 0 0 0,1 0 0 0 0,-1-1 0 0 0,0-1 0 0 0,-1 0 0 0 0,-8 1-127 0 0,-48-14-1768 0 0,66 8 1197 0 0,-1 0 1 0 0,0 0-1 0 0,1-1 1 0 0,-1 1-1 0 0,1-1 1 0 0,0 0-1 0 0,0 0 1 0 0,0 0-1 0 0,0 0 1 0 0,1 0-1 0 0,-1-1 0 0 0,1 1 1 0 0,0-1-1 0 0,0 0 1 0 0,0 1-1 0 0,0-3 571 0 0,-1-5-7817 0 0</inkml:trace>
  <inkml:trace contextRef="#ctx0" brushRef="#br0" timeOffset="2206.005">1464 630 0 0 0,'0'0'561'0'0,"0"0"953"0"0,0 0 141 0 0,0 0-247 0 0,0 0-270 0 0,0 0-222 0 0,0 0-148 0 0,0 0-67 0 0,0 0-32 0 0,-19 5-8 0 0,-56 15-10 0 0,71-20-457 0 0,0 0 0 0 0,1 1 0 0 0,-1 0 0 0 0,1 0 0 0 0,-1 0 1 0 0,0 0-1 0 0,1 0 0 0 0,0 1 0 0 0,-1-1 0 0 0,1 1 0 0 0,0 0 0 0 0,0 0 0 0 0,0 0 0 0 0,0 0 0 0 0,0 1 0 0 0,0-1 0 0 0,1 1 0 0 0,-1 0-194 0 0,-1 67 228 0 0,14-18-3208 0 0,-4-35-1943 0 0,-4-9-1537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0:38.7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1437 0 0 0,'0'0'572'0'0,"0"0"520"0"0,0 0 258 0 0,0 0 216 0 0,0 0 214 0 0,0 0 36 0 0,0 0-162 0 0,0 0-218 0 0,0 0-231 0 0,0 0-208 0 0,0 0-133 0 0,-7-6-54 0 0,-21-17-34 0 0,26 20-631 0 0,1 1 1 0 0,-1-1-1 0 0,0 1 1 0 0,1-1-1 0 0,-1 0 1 0 0,1 0-1 0 0,0 0 0 0 0,0 0 1 0 0,0 0-1 0 0,0 0 1 0 0,1 0-1 0 0,-1 0 0 0 0,1 0 1 0 0,0-1-1 0 0,-1 1 1 0 0,2 0-1 0 0,-1 0 1 0 0,0 0-1 0 0,1 0 0 0 0,-1 0 1 0 0,1-1-146 0 0,0-12 461 0 0,4-27-207 0 0,2-1-1 0 0,2 1 0 0 0,2 0 0 0 0,1 1 0 0 0,3 0 0 0 0,1 1 1 0 0,2 1-1 0 0,2 1 0 0 0,1 0 0 0 0,2 2 0 0 0,26-32-253 0 0,1-12 133 0 0,-35 121-453 0 0,-8-11 364 0 0,-1 3-28 0 0,2-1 0 0 0,1 0 0 0 0,1 0 0 0 0,2-1 0 0 0,1-1 0 0 0,1 0 0 0 0,2-1 0 0 0,3 3-16 0 0,-17-27 11 0 0,0-1 0 0 0,0 1-1 0 0,0-1 1 0 0,0 0 0 0 0,1 0-1 0 0,0 0 1 0 0,-1 0 0 0 0,1 0-1 0 0,0 0 1 0 0,1-1 0 0 0,-1 0-1 0 0,0 1 1 0 0,1-1 0 0 0,-1 0-1 0 0,1-1 1 0 0,0 1 0 0 0,-1-1-1 0 0,1 0 1 0 0,0 1 0 0 0,0-2-1 0 0,0 1 1 0 0,0 0 0 0 0,0-1-1 0 0,0 0 1 0 0,0 0 0 0 0,4 0-11 0 0,25-41 568 0 0,182-388 52 0 0,-200 407-647 0 0,-15 21-6 0 0,2 10-132 0 0,39 192 557 0 0,30 22-67 0 0,-54-167-2471 0 0,-3-55-5829 0 0,-7-2-186 0 0,-4-2 2282 0 0</inkml:trace>
  <inkml:trace contextRef="#ctx0" brushRef="#br0" timeOffset="573.416">1401 763 3673 0 0,'0'0'3251'0'0,"0"0"-1302"0"0,0 0-317 0 0,0 0 82 0 0,0 0 98 0 0,0 0-84 0 0,0 0-323 0 0,0 0-400 0 0,0 0-310 0 0,-31 12-227 0 0,-100 37-184 0 0,78-16-60 0 0,47-24-184 0 0,1-3-21 0 0,0 0-1 0 0,0 1 1 0 0,1-1-1 0 0,-1 1 1 0 0,2 0 0 0 0,-1 0-1 0 0,1 0 1 0 0,0 0-1 0 0,0 1 1 0 0,1 0-1 0 0,0-1 1 0 0,0 1-1 0 0,1 0 1 0 0,0 0 0 0 0,0 0-1 0 0,1 0 1 0 0,0 0-1 0 0,1 0 1 0 0,-1-1-1 0 0,1 1 1 0 0,1 0-1 0 0,0 0 1 0 0,1 3-19 0 0,0-6 20 0 0,0 1 1 0 0,0-1-1 0 0,0 0 0 0 0,1 1 1 0 0,0-1-1 0 0,0-1 0 0 0,1 1 0 0 0,-1-1 1 0 0,1 1-1 0 0,0-1 0 0 0,0-1 1 0 0,0 1-1 0 0,1-1 0 0 0,-1 0 1 0 0,1 0-1 0 0,0 0 0 0 0,-1-1 1 0 0,1 0-1 0 0,1 0 0 0 0,-1-1 0 0 0,0 1 1 0 0,3-1-21 0 0,2 0 98 0 0,0 0 0 0 0,0-1 0 0 0,-1 0 1 0 0,1-1-1 0 0,0 0 0 0 0,0-1 0 0 0,0 0 0 0 0,-1-1 0 0 0,1 0 1 0 0,-1 0-1 0 0,0-1 0 0 0,0-1 0 0 0,0 1 0 0 0,0-2 1 0 0,-1 1-1 0 0,0-1 0 0 0,0-1 0 0 0,0 0 0 0 0,-1 0 0 0 0,0-1 1 0 0,-1 1-1 0 0,0-2 0 0 0,0 1 0 0 0,0-1 0 0 0,-1 0 1 0 0,-1 0-1 0 0,1-1 0 0 0,-2 0 0 0 0,3-4-98 0 0,2-10 50 0 0,-1-1 0 0 0,-1 0 0 0 0,0 0 0 0 0,-3-1 0 0 0,0 0 0 0 0,-1 0 0 0 0,-1 0 0 0 0,-2 0 0 0 0,0 0 0 0 0,-2-2-50 0 0,0 16-81 0 0,1 0 0 0 0,-2 1 0 0 0,0-1 0 0 0,0 1 0 0 0,-1 0 0 0 0,0 0 1 0 0,-1 0-1 0 0,0 0 0 0 0,-1 1 0 0 0,0 0 0 0 0,0 0 0 0 0,-1 0 0 0 0,-1 1 0 0 0,0 0 0 0 0,0 0 0 0 0,0 1 0 0 0,-1 0 0 0 0,-1 1 0 0 0,1 0 0 0 0,-1 0 0 0 0,0 1 0 0 0,0 0 0 0 0,-4 0 81 0 0,9 4-22 0 0,-1 0-1 0 0,1 1 0 0 0,-1-1 0 0 0,0 1 1 0 0,0 1-1 0 0,0-1 0 0 0,1 1 0 0 0,-1 0 0 0 0,0 0 1 0 0,0 1-1 0 0,0-1 0 0 0,1 1 0 0 0,-1 1 1 0 0,0-1-1 0 0,1 1 0 0 0,-1 0 0 0 0,1 0 1 0 0,-1 0-1 0 0,1 1 0 0 0,0 0 0 0 0,0 0 1 0 0,0 1-1 0 0,1-1 0 0 0,-1 1 0 0 0,1 0 0 0 0,0 0 1 0 0,0 0-1 0 0,0 1 0 0 0,0-1 0 0 0,1 1 1 0 0,0 0-1 0 0,0 0 0 0 0,0 0 0 0 0,1 1 1 0 0,-1-1-1 0 0,1 0 0 0 0,1 1 0 0 0,-1 0 0 0 0,1-1 1 0 0,0 1-1 0 0,0 4 23 0 0,3 7 36 0 0,1 0 1 0 0,1 0-1 0 0,0-1 1 0 0,1 0-1 0 0,1 0 1 0 0,1 0-1 0 0,0 0 1 0 0,1-1-1 0 0,0-1 1 0 0,1 1-1 0 0,1-1 1 0 0,1-1-1 0 0,0 0 1 0 0,0 0-1 0 0,1-1 1 0 0,1 0-1 0 0,10 6-36 0 0,10 11 131 0 0,2-1-1 0 0,1-2 1 0 0,1-1-1 0 0,1-2 1 0 0,21 8-131 0 0,0 2 46 0 0,-57-32-42 0 0,26 10-1855 0 0,-25-16-2257 0 0,-4-8-3352 0 0,-2 6-1750 0 0</inkml:trace>
  <inkml:trace contextRef="#ctx0" brushRef="#br0" timeOffset="1040.585">1766 321 5681 0 0,'0'0'4008'0'0,"0"0"-1490"0"0,0 0-578 0 0,0 0-221 0 0,0 0-139 0 0,0 0-187 0 0,0 0-304 0 0,0 0-334 0 0,0 0-243 0 0,0 0-124 0 0,0 0-74 0 0,0 0-30 0 0,0 0-8 0 0,26-19-17 0 0,80-59-17 0 0,-37 41 132 0 0,-48 31-274 0 0,69-8 113 0 0,-86 54-322 0 0,-61 73 162 0 0,41-87-38 0 0,2-4 13 0 0,7-13-14 0 0,1 1 0 0 0,-1 0 0 0 0,2 0 0 0 0,-1 1 0 0 0,2 0 0 0 0,-1 0 0 0 0,1 0 0 0 0,1 0 0 0 0,0 0 0 0 0,1 1 0 0 0,0 0 0 0 0,0 4-14 0 0,4-13 29 0 0,0 1 0 0 0,0 0 0 0 0,0-1 0 0 0,1 1-1 0 0,-1-1 1 0 0,1 1 0 0 0,0-1 0 0 0,0 0 0 0 0,0 0 0 0 0,0-1 0 0 0,1 1 0 0 0,-1-1 0 0 0,1 0 0 0 0,0 1 0 0 0,-1-1 0 0 0,1-1 0 0 0,0 1 0 0 0,0-1 0 0 0,0 1 0 0 0,0-1-1 0 0,0 0 1 0 0,1-1 0 0 0,-1 1 0 0 0,0-1 0 0 0,0 0 0 0 0,1 0 0 0 0,-1 0 0 0 0,0 0 0 0 0,0-1 0 0 0,3 0-29 0 0,17-1 91 0 0,0 0 0 0 0,0-1 0 0 0,0-2-1 0 0,-1-1 1 0 0,0 0 0 0 0,0-2 0 0 0,0 0 0 0 0,-1-2 0 0 0,9-5-91 0 0,63-37-4191 0 0,-78 41-1982 0 0,-7 3-5716 0 0</inkml:trace>
  <inkml:trace contextRef="#ctx0" brushRef="#br0" timeOffset="1489.156">2699 840 1752 0 0,'0'0'1373'0'0,"0"0"-33"0"0,0 0 255 0 0,0 0 421 0 0,0 0 209 0 0,0 0-201 0 0,0 0-341 0 0,0 0-290 0 0,0 0-172 0 0,0 0-93 0 0,0 0-81 0 0,0 0-85 0 0,20 0-85 0 0,127 0 1275 0 0,-101-4-1760 0 0,0-2 0 0 0,0-2 0 0 0,0-2 1 0 0,-1-2-1 0 0,-1-2 0 0 0,0-2 0 0 0,-1-2 1 0 0,26-16-393 0 0,-62 32-94 0 0,0 0 0 0 0,0-1 0 0 0,0 0 0 0 0,0-1 0 0 0,-1 1 0 0 0,1-1 0 0 0,-1 0 0 0 0,0-1 1 0 0,-1 0-1 0 0,1 0 0 0 0,-1 0 0 0 0,1 0 0 0 0,-2-1 0 0 0,1 0 0 0 0,-1 0 0 0 0,0 0 0 0 0,0-1 1 0 0,0 1-1 0 0,-1-1 0 0 0,2-5 94 0 0,-19-16-5214 0 0,-3 16-3354 0 0,6 4-1698 0 0</inkml:trace>
  <inkml:trace contextRef="#ctx0" brushRef="#br0" timeOffset="1790.089">2996 472 9426 0 0,'0'0'1446'0'0,"0"0"-187"0"0,0 0 194 0 0,0 0 316 0 0,0 0 96 0 0,0 0-248 0 0,0 0-393 0 0,2 32-305 0 0,11 102-211 0 0,22 38 948 0 0,39 71-1577 0 0,-73-241-206 0 0,0 1 0 0 0,1 0 0 0 0,-1 0 0 0 0,0-1 0 0 0,1 1 0 0 0,0-1 0 0 0,0 1 0 0 0,0-1 0 0 0,0 0 0 0 0,0 0 0 0 0,0 0 0 0 0,0 0-1 0 0,0 0 1 0 0,1 0 0 0 0,-1 0 0 0 0,1-1 0 0 0,0 1 0 0 0,-1-1 0 0 0,1 0 0 0 0,0 0 127 0 0,17 4-4393 0 0,2-4-4492 0 0,-14-1 1283 0 0</inkml:trace>
  <inkml:trace contextRef="#ctx0" brushRef="#br0" timeOffset="2147.533">3785 203 9682 0 0,'0'0'2114'0'0,"0"0"-510"0"0,0 0-242 0 0,0 0 31 0 0,0 0 30 0 0,0 0-108 0 0,0 0-242 0 0,0 0-225 0 0,0 0-133 0 0,0 0-53 0 0,0 0-69 0 0,0 0-72 0 0,0 0-44 0 0,5 32-74 0 0,12 101-79 0 0,-8-6 176 0 0,-8-127-499 0 0,0 23-12 0 0,1 0 0 0 0,1 0 0 0 0,1-1 0 0 0,1 1 0 0 0,1-1 0 0 0,1 0 0 0 0,1-1 0 0 0,1 0 1 0 0,1 0-1 0 0,1-1 0 0 0,0 0 0 0 0,13 15 11 0 0,-21-31-156 0 0,0 0 1 0 0,1 0-1 0 0,-1-1 1 0 0,1 0-1 0 0,0 1 1 0 0,0-1-1 0 0,0-1 1 0 0,0 1-1 0 0,1 0 1 0 0,-1-1-1 0 0,1 0 1 0 0,0 0-1 0 0,-1-1 1 0 0,1 1-1 0 0,0-1 0 0 0,0 0 1 0 0,0 0-1 0 0,0-1 1 0 0,0 1-1 0 0,0-1 1 0 0,0 0-1 0 0,0-1 1 0 0,4 0 155 0 0,-8 1-285 0 0,1-1 0 0 0,0 0 0 0 0,-1-1 0 0 0,0 1 0 0 0,1 0-1 0 0,-1 0 1 0 0,0 0 0 0 0,1-1 0 0 0,-1 1 0 0 0,0-1 0 0 0,0 1 0 0 0,0-1 0 0 0,0 1 0 0 0,0-1 0 0 0,-1 0 0 0 0,1 1 0 0 0,0-1 0 0 0,-1 0 0 0 0,1 0-1 0 0,-1 0 1 0 0,0 1 0 0 0,0-1 0 0 0,1 0 0 0 0,-1 0 0 0 0,0-1 285 0 0,1-10-5617 0 0,1 5-2941 0 0</inkml:trace>
  <inkml:trace contextRef="#ctx0" brushRef="#br0" timeOffset="2375.617">3320 126 8474 0 0,'0'0'1545'0'0,"0"0"66"0"0,0 0 261 0 0,0 0 97 0 0,38-7-190 0 0,123-25-350 0 0,51-2 1410 0 0,285-18-393 0 0,-449 52-2892 0 0,-47 1 196 0 0,-1 0-1 0 0,0 0 0 0 0,0 0 0 0 0,0 0 1 0 0,0 0-1 0 0,0 0 0 0 0,0 0 1 0 0,0 0-1 0 0,0 0 0 0 0,0 0 0 0 0,0 0 1 0 0,-1 0-1 0 0,1 0 0 0 0,0 0 1 0 0,-1 0-1 0 0,1 0 0 0 0,0 0 0 0 0,-1 0 1 0 0,0 0-1 0 0,1 0 0 0 0,-1 0 0 0 0,1 0 1 0 0,-1-1-1 0 0,0 1 0 0 0,0 0 1 0 0,1 0-1 0 0,-1-1 0 0 0,0 1 0 0 0,0-1 1 0 0,0 1-1 0 0,0-1 0 0 0,-1 1 251 0 0,-12 10-6333 0 0,4-3-2829 0 0</inkml:trace>
  <inkml:trace contextRef="#ctx0" brushRef="#br0" timeOffset="2648.632">3498 966 11194 0 0,'0'0'2322'0'0,"0"0"-156"0"0,0 0-68 0 0,0 0-168 0 0,0 0-375 0 0,34-7-395 0 0,110-20-308 0 0,-25-9 288 0 0,51-28-212 0 0,96-33-3245 0 0,-228 86-494 0 0,-18 5-513 0 0,0 0-3726 0 0,-6 2-2793 0 0</inkml:trace>
  <inkml:trace contextRef="#ctx0" brushRef="#br0" timeOffset="2927.67">4754 498 1760 0 0,'0'0'3028'0'0,"0"0"-438"0"0,0 0-93 0 0,0 0 48 0 0,0 0-139 0 0,0 0-372 0 0,-33 5-485 0 0,-102 20-407 0 0,73 1 69 0 0,55-19-1005 0 0,3-4-179 0 0,1-1-1 0 0,0 1 0 0 0,-1 0 0 0 0,1 1 0 0 0,1-1 0 0 0,-1 0 1 0 0,0 1-1 0 0,1-1 0 0 0,-1 1 0 0 0,1 0 0 0 0,0 0 0 0 0,1 0 0 0 0,-1 0 1 0 0,1 0-1 0 0,-1 1 0 0 0,1-1 0 0 0,1 0 0 0 0,-1 0 0 0 0,0 1 0 0 0,1-1 1 0 0,0 1-1 0 0,0-1 0 0 0,0 0 0 0 0,1 1 0 0 0,0-1 0 0 0,-1 0 0 0 0,2 1 1 0 0,-1-1-1 0 0,0 0 0 0 0,1 0 0 0 0,0 0 0 0 0,-1 0 0 0 0,3 3-26 0 0,3 0-20 0 0,0-1 0 0 0,0 0-1 0 0,0 0 1 0 0,1 0 0 0 0,0-1-1 0 0,0 0 1 0 0,0 0-1 0 0,1-1 1 0 0,-1 0 0 0 0,1-1-1 0 0,0 1 1 0 0,0-2 0 0 0,0 0-1 0 0,1 0 1 0 0,-1 0 0 0 0,0-1-1 0 0,7 0 21 0 0,102-4-2980 0 0,-64-7-3499 0 0,-45 8 3828 0 0,10-3-6724 0 0</inkml:trace>
  <inkml:trace contextRef="#ctx0" brushRef="#br0" timeOffset="3278.355">5126 818 6993 0 0,'0'0'2565'0'0,"0"0"-242"0"0,0 0 64 0 0,0 0-7 0 0,0 0-392 0 0,0 0-534 0 0,0 0-435 0 0,0 0-257 0 0,0 0-136 0 0,0 0-81 0 0,0 0-69 0 0,0 0-81 0 0,0 0-73 0 0,16-34-70 0 0,50-107-78 0 0,-26 47 90 0 0,10 10-256 0 0,-49 83-21 0 0,-1 0-1 0 0,1 0 0 0 0,0 1 1 0 0,-1-1-1 0 0,1 0 0 0 0,0 0 1 0 0,0 0-1 0 0,0 0 0 0 0,0 1 0 0 0,0-1 1 0 0,-1 0-1 0 0,1 1 0 0 0,1-1 1 0 0,-1 1-1 0 0,0-1 0 0 0,0 1 1 0 0,0 0-1 0 0,0-1 0 0 0,0 1 1 0 0,0 0-1 0 0,0 0 0 0 0,1-1 1 0 0,-1 1-1 0 0,0 0 0 0 0,0 0 1 0 0,0 1-1 0 0,0-1 0 0 0,0 0 0 0 0,1 0 1 0 0,-1 0-1 0 0,0 1 0 0 0,0-1 1 0 0,0 1-1 0 0,0-1 0 0 0,0 1 1 0 0,0-1-1 0 0,0 1 0 0 0,0-1 1 0 0,0 1-1 0 0,0 0 0 0 0,0 0 1 0 0,0-1-1 0 0,-1 1 0 0 0,1 0 0 0 0,0 0 1 0 0,-1 0-1 0 0,1 0 0 0 0,0 0 1 0 0,-1 0-1 0 0,1 0 0 0 0,-1 0 1 0 0,1 0-1 0 0,-1 0 0 0 0,0 0 1 0 0,1 1-1 0 0,-1-1 0 0 0,0 0 1 0 0,0 0-1 0 0,0 0 0 0 0,0 0 1 0 0,0 1 12 0 0,1 1-3 0 0,-1 1 5 0 0,0 0 0 0 0,0 0 0 0 0,1 0 0 0 0,0 0 0 0 0,-1 0 1 0 0,1 0-1 0 0,1-1 0 0 0,-1 1 0 0 0,0 0 0 0 0,1-1 0 0 0,0 1 0 0 0,0-1 0 0 0,0 1 0 0 0,0-1 0 0 0,0 0 0 0 0,1 0 1 0 0,0 0-1 0 0,-1 0 0 0 0,1 0 0 0 0,0-1 0 0 0,0 1 0 0 0,0-1 0 0 0,1 0 0 0 0,-1 0 0 0 0,1 0 0 0 0,-1 0 0 0 0,1-1 1 0 0,0 1-1 0 0,-1-1 0 0 0,1 0 0 0 0,3 0-1 0 0,8-3 70 0 0,0-1 0 0 0,-1 0 0 0 0,1-1 0 0 0,0-1 1 0 0,-1 0-1 0 0,0-1 0 0 0,0-1 0 0 0,-1 0 0 0 0,0-1 0 0 0,0 0 1 0 0,-1-1-1 0 0,7-6-70 0 0,46-27 145 0 0,-37 25-94 0 0,-20 11-39 0 0,0 1 0 0 0,0 0 1 0 0,0 1-1 0 0,0-1 0 0 0,0 2 0 0 0,1-1 0 0 0,0 1 1 0 0,0 1-1 0 0,0-1 0 0 0,8 0-12 0 0,-11 33 25 0 0,-6-9-49 0 0,-1-15-19 0 0,-1-1 1 0 0,1 0-1 0 0,0 0 0 0 0,1 1 0 0 0,-1-1 1 0 0,1 0-1 0 0,0 1 0 0 0,1-1 0 0 0,-1 0 0 0 0,1 0 1 0 0,0 1-1 0 0,0-1 0 0 0,1 0 0 0 0,0 0 0 0 0,-1 0 1 0 0,2 0-1 0 0,-1 0 0 0 0,0-1 0 0 0,1 1 0 0 0,0-1 1 0 0,0 1-1 0 0,1-1 0 0 0,-1 0 0 0 0,1 0 0 0 0,0-1 1 0 0,0 1-1 0 0,0-1 0 0 0,0 1 0 0 0,0-1 0 0 0,1-1 1 0 0,0 1-1 0 0,-1-1 0 0 0,4 2 43 0 0,46 0-4695 0 0,-20-11-6005 0 0,-19 2 2218 0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0:52.2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481 1153 4665 0 0,'0'0'2782'0'0,"0"0"-824"0"0,0 0-565 0 0,0 0-395 0 0,0 0-298 0 0,0 0-269 0 0,0 0-309 0 0,0 0-315 0 0,0 0-206 0 0,0 0-57 0 0,0 0 85 0 0,-6 2 189 0 0,3-1 191 0 0,0 1 0 0 0,0 0 0 0 0,1 0 0 0 0,-1 0 0 0 0,0 0 1 0 0,1 0-1 0 0,-1 1 0 0 0,1-1 0 0 0,0 1 0 0 0,0-1 0 0 0,0 1 0 0 0,0 0 0 0 0,0 0 1 0 0,1 0-1 0 0,-1 0 0 0 0,1 0 0 0 0,0 0 0 0 0,0 1 0 0 0,0-1 0 0 0,0 0 0 0 0,1 1 1 0 0,-1-1-1 0 0,1 0 0 0 0,0 1 0 0 0,0-1 0 0 0,0 1 0 0 0,0-1 0 0 0,1 0 0 0 0,0 3-9 0 0,-2-4 8 0 0,-6 109 666 0 0,3-1-1 0 0,6 1 1 0 0,5-1 0 0 0,9 39-674 0 0,101 556 1063 0 0,-91-441-815 0 0,-11 1 0 0 0,-12 1 0 0 0,-12-1 0 0 0,-28 155-248 0 0,-21 114 1027 0 0,57-529-713 0 0,1 12-580 0 0,7-12 4066 0 0,3-27-3076 0 0,0 13-759 0 0,-1 1 0 0 0,1 0 1 0 0,1 1-1 0 0,-1 0 0 0 0,1 0 1 0 0,0 1-1 0 0,1 1 0 0 0,0 0 1 0 0,-1 0-1 0 0,2 1 0 0 0,7-1 35 0 0,15-7 11 0 0,452-150 0 0 0,-88 46 186 0 0,5 18 0 0 0,399-43-197 0 0,-238 46 52 0 0,1012-157 192 0 0,-10 73 11 0 0,-749 91-171 0 0,338-70 125 0 0,-1063 143-176 0 0,758-110 113 0 0,211-4 612 0 0,-770 89-745 0 0,-167 11 122 0 0,-78 17 313 0 0,-47 12-393 0 0,15-4 813 0 0,132-54-823 0 0,-70 39 24 0 0,-2-3-70 0 0,160-55 61 0 0,-206 68-72 0 0,1 2 0 0 0,1 1-1 0 0,-1 1 1 0 0,1 1 0 0 0,11 2 12 0 0,22-9 5 0 0,-55 7 43 0 0,-8 4-35 0 0,-1 0 5 0 0,0 0 6 0 0,0 0 12 0 0,0 0 18 0 0,0 0-8 0 0,0 0 2 0 0,0 0 3 0 0,0 0-14 0 0,0 0 4 0 0,0 0 14 0 0,0 0 9 0 0,0 0 9 0 0,0 0 6 0 0,0 0-26 0 0,-11-29 102 0 0,-149-277 314 0 0,-222-287-158 0 0,300 450-289 0 0,6-3 0 0 0,7-4 0 0 0,6-2 0 0 0,-7-43-22 0 0,40 113 35 0 0,-108-278-75 0 0,124 329 36 0 0,3 6-6 0 0,0 1 1 0 0,-2 0-1 0 0,-1 1 1 0 0,0 1-1 0 0,-2 0 0 0 0,-2 0 10 0 0,-89-88-205 0 0,13-23 205 0 0,70 122-636 0 0,23 11 521 0 0,-17 9-357 0 0,-1 2 452 0 0,0-1 0 0 0,-1 0 0 0 0,-1-1 0 0 0,1-1 0 0 0,-1-1 0 0 0,0-1 0 0 0,-1-1 0 0 0,0-1 0 0 0,1-1 0 0 0,-7 0 20 0 0,6 0-19 0 0,-1038 171-1237 0 0,-743 113 603 0 0,17 40 130 0 0,-193 5 728 0 0,1226-201-97 0 0,126-67 314 0 0,603-59-426 0 0,0 2 1 0 0,0 0 0 0 0,1 2-1 0 0,1 1 1 0 0,0 0 0 0 0,0 2-1 0 0,1 0 1 0 0,0 1-1 0 0,1 2 4 0 0,-70 39 5 0 0,58-37 13 0 0,15-6 24 0 0,-1-1 0 0 0,0-1 0 0 0,0 0 0 0 0,-1-1 0 0 0,-1-2 0 0 0,1 0 0 0 0,-1 0 0 0 0,0-2 0 0 0,0-1 0 0 0,-4 0-42 0 0,-119 1 505 0 0,38 7-409 0 0,47-7-45 0 0,36-2-65 0 0,0 2-1 0 0,0 0 1 0 0,1 2 0 0 0,0 0-1 0 0,0 1 1 0 0,0 1 0 0 0,-9 6 14 0 0,11-6-5 0 0,-48 24-34 0 0,49-22 44 0 0,0-1 1 0 0,-1 0-1 0 0,1-2 0 0 0,-2 0 0 0 0,1-1 0 0 0,-1-1 0 0 0,0-1 1 0 0,0 0-1 0 0,-3-2-5 0 0,-68-2 56 0 0,81-3-116 0 0,1 1 0 0 0,-1-1 0 0 0,0 1 1 0 0,0 1-1 0 0,1 0 0 0 0,-1 0 0 0 0,0 1 1 0 0,0 0-1 0 0,0 1 0 0 0,-9 2 60 0 0,-111 49-812 0 0,76-25 561 0 0,-86 36-302 0 0,122-57 441 0 0,-6 2-243 0 0,1 0-1 0 0,-1-2 0 0 0,-1 0 0 0 0,1-2 0 0 0,-1-1 0 0 0,-12 0 356 0 0,53-32-12020 0 0,-4 21 3606 0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2:09.700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12401 2467 0 0 0,'-110'-142'0'0'0,"110"141"0"0"0,0 0 0 0 0,0 0 0 0 0,0 0 0 0 0,-1 0 0 0 0,1 0 0 0 0,0 1 0 0 0,0-1 0 0 0,-1 0 0 0 0,1 0 0 0 0,-1 0 0 0 0,1 1 0 0 0,-1-1 0 0 0,1 0 0 0 0,-1 0 0 0 0,1 1 0 0 0,-1-1 0 0 0,1 0 0 0 0,-1 1 0 0 0,0-1 0 0 0,0 1 0 0 0,1-1 0 0 0,-1 1 0 0 0,0-1 0 0 0,0 1 0 0 0,1-1 0 0 0,-1 1 0 0 0,0 0 0 0 0,0 0 0 0 0,0-1 0 0 0,0 1 0 0 0,0 0 0 0 0,0 0 0 0 0,1 0 0 0 0,-1 0 0 0 0,0 0 0 0 0,0 0 0 0 0,0 0 0 0 0,0 0 0 0 0,0 0 0 0 0,0 0 0 0 0,0 1 0 0 0,1-1 0 0 0,-1 0 0 0 0,0 1 0 0 0,0-1 0 0 0,0 0 0 0 0,0 1 0 0 0,1-1 0 0 0,-2 1 0 0 0,2-1 0 0 0,-450 487 0 0 0,407-442 0 0 0,28-30 0 0 0,-1 0 0 0 0,2 2 0 0 0,0-1 0 0 0,1 2 0 0 0,1 0 0 0 0,1 0 0 0 0,-2 5 0 0 0,12-22 0 0 0,1-1 0 0 0,-1 1 0 0 0,1-1 0 0 0,0 1 0 0 0,-1-1 0 0 0,1 1 0 0 0,0 0 0 0 0,-1-1 0 0 0,1 1 0 0 0,0-1 0 0 0,0 1 0 0 0,0 0 0 0 0,0-1 0 0 0,-1 1 0 0 0,1-1 0 0 0,0 1 0 0 0,0 0 0 0 0,0-1 0 0 0,0 1 0 0 0,0 0 0 0 0,0-1 0 0 0,1 1 0 0 0,-1 0 0 0 0,0-1 0 0 0,0 1 0 0 0,0-1 0 0 0,1 1 0 0 0,-1 0 0 0 0,0-1 0 0 0,1 1 0 0 0,-1-1 0 0 0,0 1 0 0 0,1-1 0 0 0,-1 1 0 0 0,1-1 0 0 0,-1 1 0 0 0,0-1 0 0 0,1 0 0 0 0,-1 1 0 0 0,1-1 0 0 0,0 1 0 0 0,-1-1 0 0 0,1 0 0 0 0,-1 0 0 0 0,1 1 0 0 0,-1-1 0 0 0,1 0 0 0 0,0 0 0 0 0,-1 0 0 0 0,1 0 0 0 0,0 0 0 0 0,-1 1 0 0 0,1-1 0 0 0,0 0 0 0 0,-1-1 0 0 0,1 1 0 0 0,-1 0 0 0 0,1 0 0 0 0,0 0 0 0 0,43-10 0 0 0,243-110 0 0 0,208-75 0 0 0,-314 124 0 0 0,-99 60 0 0 0,-85 38 0 0 0,-16-3 0 0 0,-2-1 0 0 0,0-1 0 0 0,-2-1 0 0 0,0 0 0 0 0,-1-2 0 0 0,-2-1 0 0 0,-25 14 0 0 0,18-10 0 0 0,-99 68 171 0 0,-5-6 1 0 0,-99 43-172 0 0,313-149 1837 0 0,303-105-1933 0 0,16 15 96 0 0,-334 94-64 0 0,105-16-430 0 0,-167 35 483 0 0,0-1 0 0 0,-1 0 1 0 0,1 0-1 0 0,0 1 1 0 0,0-1-1 0 0,-1 0 0 0 0,1 1 1 0 0,0-1-1 0 0,0 0 0 0 0,-1 1 1 0 0,1-1-1 0 0,0 0 0 0 0,0 1 1 0 0,0-1-1 0 0,0 0 1 0 0,0 1-1 0 0,-1-1 0 0 0,1 1 1 0 0,0-1-1 0 0,0 0 0 0 0,0 1 1 0 0,0-1-1 0 0,0 1 1 0 0,0-1-1 0 0,0 1 0 0 0,0-1 1 0 0,0 0-1 0 0,1 1 0 0 0,-1-1 1 0 0,0 1-1 0 0,0-1 1 0 0,0 0-1 0 0,0 1 0 0 0,1-1 1 0 0,-1 0-1 0 0,0 1 0 0 0,0-1 1 0 0,1 0-1 0 0,-1 1 0 0 0,0-1 1 0 0,0 0-1 0 0,1 0 1 0 0,-1 1-1 0 0,0-1 0 0 0,1 0 1 0 0,-1 0-1 0 0,0 1 0 0 0,1-1 1 0 0,-1 0-1 0 0,1 0 1 0 0,-1 0-1 0 0,0 0 0 0 0,1 0 1 0 0,-1 0-1 0 0,1 0 0 0 0,-1 1 1 0 0,0-1-1 0 0,1 0 1 0 0,-1 0-1 0 0,1-1 0 0 0,-1 1 1 0 0,0 0-1 0 0,1 0 0 0 0,-1 0 1 0 0,1 0-1 0 0,-1 0 0 0 0,0 0 1 0 0,1 0-1 0 0,-1-1 1 0 0,1 1 10 0 0,-26 22-97 0 0,-163 102 286 0 0,-4-8-1 0 0,-6-9 0 0 0,-39 8-188 0 0,216-108 69 0 0,-4 3 895 0 0,43-8-438 0 0,98-35 14 0 0,530-186-116 0 0,-552 206-1198 0 0,-103 40-27 0 0,-23 3 824 0 0,-2-1 0 0 0,-1-2 0 0 0,-1-1 0 0 0,-15 6-23 0 0,19-11 10 0 0,24-16 7 0 0,-47 33 177 0 0,-3-3 0 0 0,-1-2 1 0 0,-1-2-1 0 0,-25 7-194 0 0,73-33 1073 0 0,39-14-1019 0 0,-26 9-51 0 0,218-84 219 0 0,81-12-222 0 0,-260 85-55 0 0,133-22-689 0 0,-182 52 520 0 0,-201 80 851 0 0,48-21-114 0 0,-3-7 0 0 0,-48 7-513 0 0,184-73 531 0 0,28-5-490 0 0,1 0-133 0 0,11-1-255 0 0,63-28 292 0 0,452-212-130 0 0,-291 144-298 0 0,-206 89-42 0 0,-31 17 17 0 0,-94 53 638 0 0,14-11-8 0 0,-89 57 173 0 0,-4-9-1 0 0,-67 23-294 0 0,217-110 342 0 0,-1-1-1 0 0,1-1 1 0 0,-2-1 0 0 0,1-2-1 0 0,-1-1 1 0 0,0 0-1 0 0,-1-2 1 0 0,-13-1-342 0 0,40-2 56 0 0,0-1 0 0 0,-1 0 0 0 0,1 0 0 0 0,0 1 0 0 0,0-1 0 0 0,0 0 0 0 0,0 0 0 0 0,0 0 0 0 0,0 0 0 0 0,0-1 0 0 0,0 1 0 0 0,0 0 0 0 0,0 0 0 0 0,0-1 0 0 0,0 1 0 0 0,0 0 0 0 0,0-1 0 0 0,0 1 1 0 0,0-1-1 0 0,0 1 0 0 0,0-1 0 0 0,0 0 0 0 0,0 1 0 0 0,1-1 0 0 0,-1 0 0 0 0,0 1 0 0 0,0-1 0 0 0,1 0 0 0 0,-1 0 0 0 0,1 0 0 0 0,-1 0 0 0 0,0 0 0 0 0,1 0 0 0 0,0 0 0 0 0,-1 0 0 0 0,1 0 0 0 0,0 0 0 0 0,-1 0 0 0 0,1 0 0 0 0,0 0 0 0 0,0 0 0 0 0,0 0 0 0 0,0 0 0 0 0,0 0 0 0 0,0 0 1 0 0,0-1-57 0 0,28-42 149 0 0,24 4-286 0 0,1 2 1 0 0,3 2-1 0 0,0 3 0 0 0,2 2 0 0 0,30-9 137 0 0,-25 9-101 0 0,637-270-2341 0 0,-657 285 1850 0 0,-99 36 134 0 0,-369 179 470 0 0,89-40 870 0 0,-164 47-882 0 0,457-189 515 0 0,-1-2 1 0 0,0-3 0 0 0,0-1-1 0 0,-2-2 1 0 0,1-2 0 0 0,-38 1-516 0 0,82-7 44 0 0,0-1 1 0 0,0 1 0 0 0,0-1 0 0 0,0 0-1 0 0,-1 0 1 0 0,1 1 0 0 0,0-1-1 0 0,0 0 1 0 0,0 0 0 0 0,0 0 0 0 0,-1 0-1 0 0,1 0 1 0 0,0 0 0 0 0,0-1-1 0 0,0 1 1 0 0,-1 0 0 0 0,1 0-1 0 0,0-1 1 0 0,0 1 0 0 0,0-1 0 0 0,0 1-1 0 0,0-1 1 0 0,0 0 0 0 0,0 1-1 0 0,0-1 1 0 0,0 0 0 0 0,0 0 0 0 0,0 1-1 0 0,0-1 1 0 0,1 0 0 0 0,-1 0-1 0 0,0 0 1 0 0,1 0 0 0 0,-1 0 0 0 0,0 0-1 0 0,1 0 1 0 0,-1 0 0 0 0,1-1-1 0 0,0 1 1 0 0,-1 0 0 0 0,1 0 0 0 0,0 0-1 0 0,0 0 1 0 0,0-1 0 0 0,0 1-1 0 0,0 0 1 0 0,0 0 0 0 0,0 0 0 0 0,0-1-1 0 0,0 1 1 0 0,0 0 0 0 0,1 0-1 0 0,-1 0 1 0 0,0 0 0 0 0,1 0 0 0 0,-1-1-1 0 0,1 1-44 0 0,65-62-97 0 0,66-33-113 0 0,3 6-1 0 0,20-3 211 0 0,-115 69-13 0 0,634-367-832 0 0,-561 304 680 0 0,-113 87 166 0 0,1 0 0 0 0,-1 0 0 0 0,1 0 0 0 0,-1 0 0 0 0,0-1 0 0 0,1 1 0 0 0,-1 0 0 0 0,1 0 0 0 0,-1-1 0 0 0,0 1 0 0 0,1 0 0 0 0,-1-1 0 0 0,0 1 0 0 0,1 0 0 0 0,-1-1 0 0 0,0 1 0 0 0,1-1 0 0 0,-1 1 0 0 0,0 0 0 0 0,0-1 0 0 0,1 1 0 0 0,-1-1 1 0 0,0 1-1 0 0,0-1 0 0 0,0 1 0 0 0,0-1 0 0 0,0 1 0 0 0,0-1 0 0 0,0 1 0 0 0,0-1 0 0 0,0 1 0 0 0,0 0 0 0 0,0-1 0 0 0,0 1 0 0 0,0-1 0 0 0,0 1 0 0 0,0-1 0 0 0,0 1 0 0 0,-1-1 0 0 0,1 1 0 0 0,0-1 0 0 0,0 1 0 0 0,0 0 0 0 0,-1-1 0 0 0,1 1 1 0 0,0-1-1 0 0,-1 1 0 0 0,1 0 0 0 0,0-1 0 0 0,-1 1 0 0 0,1 0 0 0 0,0-1 0 0 0,-1 1 0 0 0,1 0 0 0 0,-1 0 0 0 0,1 0 0 0 0,-1-1 0 0 0,1 1 0 0 0,0 0 0 0 0,-1 0 0 0 0,1 0 0 0 0,-1 0 0 0 0,1 0 0 0 0,-1 0 0 0 0,1 0 0 0 0,-1 0 0 0 0,1 0-1 0 0,-41 2-264 0 0,34-1 225 0 0,-204 61-472 0 0,-636 255 798 0 0,799-299 21 0 0,0-3 1 0 0,-1-2-1 0 0,-1-2 0 0 0,0-2 1 0 0,-1-2-1 0 0,-33-1-308 0 0,83-5 34 0 0,0-1 0 0 0,0 1 0 0 0,0-1 0 0 0,-1 1 0 0 0,1-1 0 0 0,0 0 0 0 0,0 1 0 0 0,-1-1 0 0 0,1 0-1 0 0,0 0 1 0 0,-1 0 0 0 0,1 0 0 0 0,0 0 0 0 0,0 0 0 0 0,-1-1 0 0 0,1 1 0 0 0,0 0 0 0 0,0-1 0 0 0,-1 1 0 0 0,1-1 0 0 0,0 1 0 0 0,0-1 0 0 0,0 1 0 0 0,0-1 0 0 0,0 0 0 0 0,0 0 0 0 0,0 1 0 0 0,0-1 0 0 0,0 0 0 0 0,0 0 0 0 0,0 0 0 0 0,0 0 0 0 0,0 0 0 0 0,1 0 0 0 0,-1 0-1 0 0,0-1 1 0 0,1 1 0 0 0,-1 0 0 0 0,1 0 0 0 0,0 0 0 0 0,-1-1 0 0 0,1 1 0 0 0,0 0 0 0 0,0-1 0 0 0,-1 1 0 0 0,1 0 0 0 0,0 0 0 0 0,0-1 0 0 0,1 1 0 0 0,-1 0 0 0 0,0-1 0 0 0,0 1 0 0 0,1 0 0 0 0,-1 0 0 0 0,0-1 0 0 0,1 1 0 0 0,-1 0 0 0 0,1-1-34 0 0,6-6-7 0 0,0 0 0 0 0,0 0 0 0 0,1 1 0 0 0,0 0 0 0 0,0 0 0 0 0,0 1 0 0 0,1 0 0 0 0,0 0 1 0 0,0 1-1 0 0,2 0 7 0 0,10-8-22 0 0,171-90-106 0 0,4 8 1 0 0,5 8-1 0 0,105-26 128 0 0,-86 40-237 0 0,-132 56-506 0 0,-88 30-60 0 0,-64 39 576 0 0,-104 50 447 0 0,-5-7 1 0 0,-77 26-221 0 0,169-81 297 0 0,-1-3 1 0 0,-3-3 0 0 0,0-5 0 0 0,-2-3 0 0 0,-86 14-298 0 0,101-40 1626 0 0,71-2-1600 0 0,1 1 1 0 0,0-1-1 0 0,0 0 1 0 0,0 0-1 0 0,0 1 1 0 0,0-1-1 0 0,0 0 1 0 0,0 1 0 0 0,1-1-1 0 0,-1 0 1 0 0,1 1-1 0 0,-1-1 1 0 0,1 0-1 0 0,0 1 1 0 0,-1-1-1 0 0,1 1 1 0 0,0-1-1 0 0,0 1 1 0 0,0-1-1 0 0,0 1 1 0 0,0 0-1 0 0,0 0 1 0 0,1-1-1 0 0,-1 1 1 0 0,0 0-1 0 0,1 0 1 0 0,-1 0-1 0 0,1 0 1 0 0,-1 1-1 0 0,2-2-26 0 0,-3 2 2 0 0,179-114-202 0 0,41-3 102 0 0,5 11-1 0 0,30-1 99 0 0,177-83-439 0 0,-192 72 24 0 0,-281 134-63 0 0,-766 383 12 0 0,702-349 497 0 0,-60 28 312 0 0,-3-6 1 0 0,-159 43-344 0 0,162-88 1777 0 0,182-54-1048 0 0,83-30-803 0 0,671-330 92 0 0,-527 264-280 0 0,33-33 262 0 0,-182 93-29 0 0,-95 62 24 0 0,-1 1 0 0 0,1-1 0 0 0,0 0 1 0 0,0 1-1 0 0,0-1 0 0 0,-1 1 0 0 0,1-1 0 0 0,0 1 1 0 0,-1-1-1 0 0,1 1 0 0 0,0-1 0 0 0,-1 1 0 0 0,1-1 1 0 0,-1 1-1 0 0,1-1 0 0 0,-1 1 0 0 0,1-1 0 0 0,-1 1 1 0 0,1 0-1 0 0,-1-1 0 0 0,1 1 0 0 0,-1 0 0 0 0,0 0 1 0 0,1-1-1 0 0,-1 1 0 0 0,1 0 0 0 0,-1 0 0 0 0,0 0 1 0 0,1 0-1 0 0,-1 0 0 0 0,0 0 0 0 0,1 0 0 0 0,-1 0 1 0 0,1 0-1 0 0,-1 0 0 0 0,0 0 0 0 0,1 0 0 0 0,-1 0 1 0 0,0 0-1 0 0,1 1 0 0 0,-1-1 0 0 0,1 0 0 0 0,-1 0 1 0 0,1 1-1 0 0,-1-1 0 0 0,0 0 0 0 0,1 1 0 0 0,-1-1 1 0 0,1 1-1 0 0,0-1 0 0 0,-1 1 0 0 0,1-1 0 0 0,-1 1 1 0 0,1-1-1 0 0,-1 1 5 0 0,-218 94-648 0 0,1 10 559 0 0,-32 21 166 0 0,-5-11 0 0 0,-5-12 0 0 0,-171 41-77 0 0,385-131 218 0 0,-1-3 0 0 0,0-1 0 0 0,0-2 1 0 0,-35-1-219 0 0,83-6 6 0 0,-1 0 1 0 0,1 0 0 0 0,0 0 0 0 0,0 0 0 0 0,-1 0 0 0 0,1 0 0 0 0,0 0 0 0 0,-1-1-1 0 0,1 1 1 0 0,0 0 0 0 0,-1 0 0 0 0,1-1 0 0 0,-1 1 0 0 0,1-1 0 0 0,-1 1-1 0 0,1 0 1 0 0,0-1 0 0 0,-1 1 0 0 0,1-1 0 0 0,-1 1 0 0 0,0-1 0 0 0,1 1 0 0 0,-1-1-1 0 0,1 0 1 0 0,-1 1 0 0 0,0-1 0 0 0,1 1 0 0 0,-1-1 0 0 0,0 0 0 0 0,0 1 0 0 0,0-1-1 0 0,0 0 1 0 0,1 0 0 0 0,-1 1 0 0 0,0-1 0 0 0,0 0 0 0 0,0 1 0 0 0,0-1 0 0 0,0 0-1 0 0,-1 1 1 0 0,1-1 0 0 0,0 0 0 0 0,0 1 0 0 0,0-1 0 0 0,0 0 0 0 0,-1 1 0 0 0,1-1-1 0 0,0 0 1 0 0,-1 1 0 0 0,1-1 0 0 0,-1 1 0 0 0,1-1 0 0 0,0 1 0 0 0,-1-1 0 0 0,1 1-1 0 0,-1-1 1 0 0,0 1 0 0 0,1-1 0 0 0,-1 1 0 0 0,1 0 0 0 0,-1-1 0 0 0,1 1 0 0 0,-1 0-1 0 0,0-1 1 0 0,0 1-7 0 0,105-59-118 0 0,3 5 1 0 0,3 5-1 0 0,53-14 118 0 0,678-229-1244 0 0,-778 277 629 0 0,-63 15 599 0 0,-1 0 1 0 0,1 0-1 0 0,0 1 1 0 0,0-1-1 0 0,0 0 1 0 0,-1 0-1 0 0,1 0 1 0 0,0 1-1 0 0,0-1 0 0 0,0 0 1 0 0,0 0-1 0 0,0 0 1 0 0,0 1-1 0 0,-1-1 1 0 0,1 0-1 0 0,0 0 1 0 0,0 1-1 0 0,0-1 1 0 0,0 0-1 0 0,0 0 1 0 0,0 1-1 0 0,0-1 1 0 0,0 0-1 0 0,0 0 0 0 0,0 1 1 0 0,0-1-1 0 0,0 0 1 0 0,0 0-1 0 0,1 1 1 0 0,-1-1-1 0 0,0 0 1 0 0,0 0-1 0 0,0 1 1 0 0,0-1-1 0 0,0 0 1 0 0,0 0-1 0 0,0 0 1 0 0,1 1-1 0 0,-1-1 0 0 0,0 0 1 0 0,0 0-1 0 0,0 0 1 0 0,1 0-1 0 0,-1 1 1 0 0,0-1-1 0 0,0 0 1 0 0,0 0-1 0 0,1 0 1 0 0,-1 0-1 0 0,0 0 1 0 0,0 0-1 0 0,1 0 1 0 0,-1 0-1 0 0,0 0 16 0 0,-150 102-369 0 0,-46 3 516 0 0,-3-8 0 0 0,-5-9 0 0 0,-135 35-147 0 0,216-81 541 0 0,-1-6 0 0 0,-2-6 0 0 0,-95 10-541 0 0,211-38 127 0 0,6-1-58 0 0,1 0-1 0 0,0 0 1 0 0,0 0 0 0 0,-1-1 0 0 0,1 1 0 0 0,0-1-1 0 0,-1 0 1 0 0,1 1 0 0 0,0-1 0 0 0,-1-1 0 0 0,1 1-1 0 0,0-1 1 0 0,-1 1 0 0 0,1-1 0 0 0,0 0 0 0 0,0 0-1 0 0,0 0 1 0 0,-1 0 0 0 0,1-1 0 0 0,0 0 0 0 0,1 1-1 0 0,-3-2-68 0 0,7-1 10 0 0,-1 0 1 0 0,1 0-1 0 0,-1 0 0 0 0,1 0 0 0 0,0 0 0 0 0,1 1 0 0 0,-1-1 0 0 0,1 1 0 0 0,-1 0 0 0 0,1-1 1 0 0,0 1-1 0 0,0 1 0 0 0,1-1 0 0 0,-1 0 0 0 0,0 1 0 0 0,1-1 0 0 0,0 1 0 0 0,-1 0 0 0 0,4-1-10 0 0,4-4 2 0 0,149-88-62 0 0,5 7-1 0 0,3 7 1 0 0,4 7 0 0 0,13 5 60 0 0,-2-4-90 0 0,253-111-515 0 0,-420 173 482 0 0,-40 16-36 0 0,-259 118-426 0 0,126-49 558 0 0,-750 277 246 0 0,746-296 232 0 0,-1-8 1 0 0,-66 6-452 0 0,194-47 325 0 0,24-6-130 0 0,21-6-205 0 0,234-97-168 0 0,128-46 166 0 0,46 3 12 0 0,213-54-707 0 0,-608 193 365 0 0,-24 8 322 0 0,0-1 0 0 0,0 0 0 0 0,0 0-1 0 0,0 0 1 0 0,0 0 0 0 0,0 1-1 0 0,0-1 1 0 0,0 0 0 0 0,0 0 0 0 0,0 0-1 0 0,0 0 1 0 0,0 1 0 0 0,0-1-1 0 0,0 0 1 0 0,0 0 0 0 0,0 0 0 0 0,0 0-1 0 0,1 1 1 0 0,-1-1 0 0 0,0 0-1 0 0,0 0 1 0 0,0 0 0 0 0,0 0 0 0 0,0 0-1 0 0,0 1 1 0 0,0-1 0 0 0,1 0-1 0 0,-1 0 1 0 0,0 0 0 0 0,0 0 0 0 0,0 0-1 0 0,0 0 1 0 0,1 0 20 0 0,-202 106-140 0 0,152-84 136 0 0,-669 270 160 0 0,543-226 169 0 0,-4-8 0 0 0,-1-8 0 0 0,-84 9-325 0 0,169-52 1008 0 0,95-23-593 0 0,68-36-505 0 0,125-59 8 0 0,5 8 0 0 0,3 9 0 0 0,77-18 82 0 0,-224 89-34 0 0,620-264-487 0 0,-711 292 301 0 0,-155 68-207 0 0,-274 117 343 0 0,170-90 463 0 0,-5-12 0 0 0,-216 29-379 0 0,365-98 880 0 0,170-30-982 0 0,112-57-113 0 0,4 6 1 0 0,67-18 214 0 0,-187 74-15 0 0,509-189-422 0 0,-468 183-349 0 0,-76 28 386 0 0,-33 19 433 0 0,-1-4-1 0 0,-1-1 1 0 0,-35 10-33 0 0,85-37 0 0 0,-298 121 258 0 0,-4-14 1 0 0,-26-7-259 0 0,326-101 16 0 0,-73 23 312 0 0,-1-4 0 0 0,-1-3 0 0 0,-11-2-328 0 0,94-17 8 0 0,0 1 1 0 0,0 0-1 0 0,0 0 0 0 0,1 0 0 0 0,-1-1 0 0 0,0 1 0 0 0,0 0 0 0 0,0 0 0 0 0,0-1 0 0 0,1 1 0 0 0,-1 0 0 0 0,0 0 1 0 0,0-1-1 0 0,0 1 0 0 0,0 0 0 0 0,0 0 0 0 0,0-1 0 0 0,0 1 0 0 0,0 0 0 0 0,0-1 0 0 0,0 1 0 0 0,0 0 0 0 0,0 0 0 0 0,0-1 1 0 0,0 1-1 0 0,0 0 0 0 0,0-1 0 0 0,0 1 0 0 0,0 0 0 0 0,0 0 0 0 0,0-1 0 0 0,0 1 0 0 0,-1 0 0 0 0,1 0 0 0 0,0-1-8 0 0,41-18-149 0 0,-36 17 165 0 0,424-198-80 0 0,442-110-698 0 0,-784 271 361 0 0,-118 42 81 0 0,-270 85-263 0 0,-200 36 984 0 0,-207 13-401 0 0,587-116 425 0 0,-1-5 0 0 0,-106-1-425 0 0,228-16 8 0 0,1 0 1 0 0,-1 1-1 0 0,1-1 1 0 0,0 0-1 0 0,-1 1 1 0 0,1-1-1 0 0,-1 0 1 0 0,0 1-1 0 0,1-1 1 0 0,-1 0-1 0 0,0 0 0 0 0,1 0 1 0 0,-1 1-1 0 0,0-1 1 0 0,0 0-1 0 0,0 0 1 0 0,1 0-1 0 0,-1 0 1 0 0,0 0-1 0 0,0 1 1 0 0,0-1-1 0 0,-1 0 1 0 0,1 0-1 0 0,0 0 1 0 0,0 0-1 0 0,0 0 0 0 0,-1 1 1 0 0,1-1-1 0 0,0 0 1 0 0,-1 0-1 0 0,1 1 1 0 0,0-1-1 0 0,-1 0 1 0 0,1 0-1 0 0,-1 1 1 0 0,1-1-1 0 0,-1 0 1 0 0,0 1-1 0 0,1-1 1 0 0,-1 1-1 0 0,0-1 0 0 0,1 1 1 0 0,-1-1-1 0 0,0 1 1 0 0,0-1-1 0 0,1 1 1 0 0,-1 0-1 0 0,0 0 1 0 0,0-1-1 0 0,0 1 1 0 0,0 0-1 0 0,1 0 1 0 0,-1 0-1 0 0,0 0 1 0 0,0 0-1 0 0,0 0 0 0 0,0 0 1 0 0,0 0-1 0 0,1 0 1 0 0,-1 0-1 0 0,0 0 1 0 0,0 0-1 0 0,0 1-8 0 0,191-99-623 0 0,-121 65 531 0 0,1 4 0 0 0,2 3 0 0 0,0 2 0 0 0,5 4 92 0 0,-35 15-508 0 0,-45 17-36 0 0,-127 76 423 0 0,-688 412 589 0 0,479-268-304 0 0,328-224-172 0 0,1 1-1 0 0,0 1 1 0 0,1 0 0 0 0,-1 0-1 0 0,2 1 1 0 0,0 0-1 0 0,0 0 1 0 0,-3 8 8 0 0,9-15-10 0 0,0 0 0 0 0,0 1 0 0 0,0-1 0 0 0,1 1 0 0 0,-1 0 0 0 0,1-1 0 0 0,1 1 0 0 0,-1 0 0 0 0,1-1 0 0 0,-1 1 0 0 0,1 0 0 0 0,1 0 0 0 0,-1-1 0 0 0,1 1 0 0 0,-1 0 0 0 0,1-1 0 0 0,1 1 0 0 0,-1 0 0 0 0,1-1 0 0 0,0 0 0 0 0,0 1 0 0 0,0-1 0 0 0,0 0 0 0 0,1 0 0 0 0,2 4 10 0 0,5 1-9 0 0,0 0 0 0 0,1-1 0 0 0,0 0 1 0 0,0 0-1 0 0,1-1 0 0 0,-1-1 0 0 0,2 0 1 0 0,-1-1-1 0 0,1 0 0 0 0,0 0 1 0 0,0-2-1 0 0,0 1 0 0 0,0-2 0 0 0,1 0 1 0 0,-1 0-1 0 0,1-2 0 0 0,1 1 9 0 0,52 9-13 0 0,-51-8-13 0 0,-1 1 0 0 0,0 0 1 0 0,0 1-1 0 0,-1 0 0 0 0,1 1 0 0 0,-1 1 0 0 0,0 0 0 0 0,0 1 0 0 0,-1 1 0 0 0,0 0 0 0 0,0 1 0 0 0,2 3 26 0 0,-13-10-1 0 0,0 1-1 0 0,0-1 0 0 0,0 1 0 0 0,0 0 0 0 0,-1 0 0 0 0,0 0 0 0 0,1 0 0 0 0,-1 0 0 0 0,0 0 0 0 0,0 0 0 0 0,-1 0 1 0 0,1 0-1 0 0,-1 0 0 0 0,1 1 0 0 0,-1-1 0 0 0,0 0 0 0 0,0 0 0 0 0,-1 0 0 0 0,1 1 0 0 0,-1-1 0 0 0,1 0 0 0 0,-1 0 0 0 0,0 0 1 0 0,0 0-1 0 0,0 0 0 0 0,-1 0 0 0 0,1 0 0 0 0,-1 0 0 0 0,0 0 2 0 0,-60 77 207 0 0,55-73-199 0 0,-90 110 173 0 0,96-115-188 0 0,0 0 1 0 0,0 0-1 0 0,0-1 1 0 0,0 1-1 0 0,0 0 1 0 0,0 0-1 0 0,0 0 1 0 0,1 0 0 0 0,-1 0-1 0 0,1 0 1 0 0,-1 0-1 0 0,1 0 1 0 0,0 0-1 0 0,0 0 1 0 0,0 0 0 0 0,0 0-1 0 0,0 1 1 0 0,0-1-1 0 0,0 0 1 0 0,1 0-1 0 0,-1 0 1 0 0,1 0 0 0 0,0 0-1 0 0,0 0 1 0 0,-1 0-1 0 0,1-1 1 0 0,0 1-1 0 0,0 0 1 0 0,1 0-1 0 0,-1-1 1 0 0,0 1 0 0 0,1 0-1 0 0,-1-1 1 0 0,1 0-1 0 0,-1 1 1 0 0,1-1-1 0 0,0 0 1 0 0,-1 0 0 0 0,1 1-1 0 0,0-2 1 0 0,0 1-1 0 0,0 0 1 0 0,2 1 6 0 0,91 14 50 0 0,-50-19 9 0 0,-1-2 0 0 0,1-2 0 0 0,-1-2 0 0 0,0-2 0 0 0,6-4-59 0 0,128-26-26 0 0,-95 36-205 0 0,-82 6 235 0 0,-1 0 0 0 0,1-1-1 0 0,-1 1 1 0 0,1 0-1 0 0,-1 0 1 0 0,0-1-1 0 0,1 1 1 0 0,-1 0-1 0 0,0 0 1 0 0,0-1-1 0 0,0 1 1 0 0,0 0-1 0 0,1 0 1 0 0,-1 0-1 0 0,0 0 1 0 0,0-1-1 0 0,-1 1 1 0 0,1 0-1 0 0,0 0 1 0 0,0 0-1 0 0,0-1 1 0 0,0 1-1 0 0,-1 0 1 0 0,1 0-1 0 0,0-1 1 0 0,-1 1-1 0 0,1 0 1 0 0,-1 0-1 0 0,1-1 1 0 0,-1 1-1 0 0,1 0 1 0 0,-1-1-1 0 0,1 1 1 0 0,-1-1-1 0 0,1 1 1 0 0,-1-1-1 0 0,0 1 1 0 0,1-1-1 0 0,-1 1 1 0 0,0-1-1 0 0,0 0 1 0 0,1 1-1 0 0,-1-1 1 0 0,0 0-1 0 0,0 0 1 0 0,0 1-1 0 0,1-1 1 0 0,-1 0-1 0 0,0 0 1 0 0,0 0-1 0 0,0 0-3 0 0,-169 127 323 0 0,169-127-328 0 0,0 0 1 0 0,0 1-1 0 0,1-1 0 0 0,-1 0 1 0 0,0 1-1 0 0,0-1 1 0 0,0 1-1 0 0,0-1 0 0 0,1 0 1 0 0,-1 1-1 0 0,0 0 1 0 0,1-1-1 0 0,-1 1 0 0 0,0-1 1 0 0,1 1-1 0 0,-1 0 0 0 0,1 0 1 0 0,-1-1-1 0 0,1 1 1 0 0,-1 0-1 0 0,1 0 0 0 0,-1 0 1 0 0,1-1-1 0 0,0 1 0 0 0,-1 0 1 0 0,1 0-1 0 0,0 0 1 0 0,0 0-1 0 0,0 0 0 0 0,0 0 1 0 0,0 0-1 0 0,0 0 1 0 0,0 0-1 0 0,0-1 0 0 0,0 1 1 0 0,0 0-1 0 0,0 0 0 0 0,1 0 1 0 0,-1 0-1 0 0,0 0 1 0 0,1 0-1 0 0,-1-1 0 0 0,0 1 1 0 0,1 0-1 0 0,-1 0 1 0 0,1-1-1 0 0,0 1 0 0 0,-1 0 1 0 0,1 0-1 0 0,-1-1 0 0 0,1 1 1 0 0,0-1-1 0 0,0 1 1 0 0,-1-1-1 0 0,1 1 0 0 0,0-1 1 0 0,0 1-1 0 0,0-1 0 0 0,-1 0 1 0 0,1 1-1 0 0,0-1 1 0 0,0 0-1 0 0,0 0 0 0 0,0 1 1 0 0,0-1-1 0 0,0 0 1 0 0,0 0 4 0 0,129 25 22 0 0,-27 56-4 0 0,-90-78-11 0 0,1-1 0 0 0,0 0 1 0 0,0 0-1 0 0,0-2 0 0 0,-1 0 1 0 0,1 0-1 0 0,0-1 0 0 0,0-1 1 0 0,0 0-1 0 0,-1-1 0 0 0,1-1 1 0 0,0 0-8 0 0,285-66 46 0 0,-299 71-46 0 0,0-1-1 0 0,-1 0 1 0 0,1 1-1 0 0,0-1 1 0 0,0 0-1 0 0,0 1 1 0 0,-1-1-1 0 0,1 0 1 0 0,0 1-1 0 0,0-1 0 0 0,0 1 1 0 0,0-1-1 0 0,0 0 1 0 0,-1 1-1 0 0,1-1 1 0 0,0 1-1 0 0,0-1 1 0 0,0 0-1 0 0,0 1 1 0 0,0-1-1 0 0,1 1 1 0 0,-1-1-1 0 0,0 1 1 0 0,0-1-1 0 0,0 0 1 0 0,0 1-1 0 0,0-1 1 0 0,0 1-1 0 0,1-1 0 0 0,-1 0 1 0 0,0 1-1 0 0,0-1 1 0 0,1 0-1 0 0,-1 1 1 0 0,0-1-1 0 0,0 0 1 0 0,1 1-1 0 0,-1-1 1 0 0,0 0-1 0 0,1 0 1 0 0,-1 1-1 0 0,1-1 1 0 0,-1 0-1 0 0,0 0 1 0 0,1 0-1 0 0,-1 0 1 0 0,0 0-1 0 0,1 1 0 0 0,-1-1 1 0 0,1 0-1 0 0,-1 0 1 0 0,1 0-1 0 0,-1 0 1 0 0,0 0-1 0 0,1 0 1 0 0,-1 0-1 0 0,1 0 1 0 0,-1 0-1 0 0,0 0 1 0 0,1-1 0 0 0,-35 34 211 0 0,27-27-201 0 0,-85 67 198 0 0,92-73-213 0 0,1 0 0 0 0,-1 0 0 0 0,1 0 0 0 0,0 0 0 0 0,-1 0 0 0 0,1 1 0 0 0,-1-1-1 0 0,1 0 1 0 0,-1 0 0 0 0,1 0 0 0 0,-1 0 0 0 0,0 0 0 0 0,1 1 0 0 0,-1-1 0 0 0,1 0 0 0 0,-1 0 0 0 0,1 1 0 0 0,-1-1 0 0 0,0 0 0 0 0,1 1 0 0 0,-1-1 0 0 0,0 0 0 0 0,1 1 0 0 0,-1-1 0 0 0,0 1 0 0 0,1-1 0 0 0,-1 1 0 0 0,0-1 0 0 0,0 1 0 0 0,1-1 0 0 0,-1 0 0 0 0,0 1 0 0 0,0-1 0 0 0,0 1 0 0 0,0-1 0 0 0,0 1 0 0 0,0-1 0 0 0,0 1 0 0 0,0-1 0 0 0,0 1 0 0 0,0 0 0 0 0,0-1 0 0 0,0 1 0 0 0,0-1 0 0 0,0 1 0 0 0,0-1 0 0 0,-1 0 0 0 0,1 1 0 0 0,0-1 0 0 0,0 1 0 0 0,0-1 0 0 0,-1 1 0 0 0,1-1 0 0 0,0 1 0 0 0,-1-1 0 0 0,1 0 0 0 0,0 1-1 0 0,-1-1 1 0 0,1 0 0 0 0,-1 1 0 0 0,1-1 0 0 0,0 0 0 0 0,-1 1 5 0 0,46-3 45 0 0,115-41 237 0 0,-21 29-410 0 0,-138 14 124 0 0,0 1 1 0 0,0 0-1 0 0,0 0 0 0 0,0 0 0 0 0,0 0 0 0 0,0-1 1 0 0,-1 1-1 0 0,1 1 0 0 0,0-1 0 0 0,-1 0 0 0 0,1 0 1 0 0,0 0-1 0 0,-1 0 0 0 0,1 0 0 0 0,-1 0 0 0 0,0 1 1 0 0,1-1-1 0 0,-1 0 0 0 0,0 0 0 0 0,0 1 0 0 0,0-1 1 0 0,0 0-1 0 0,0 0 0 0 0,0 1 0 0 0,0-1 0 0 0,0 0 1 0 0,0 0-1 0 0,-1 1 0 0 0,1-1 0 0 0,0 0 0 0 0,-1 0 1 0 0,1 0-1 0 0,-1 1 0 0 0,0-1 0 0 0,1 0 0 0 0,-1 0 0 0 0,0 0 1 0 0,0 0-1 0 0,1 0 0 0 0,-1 0 0 0 0,0 0 4 0 0,-17 25 66 0 0,-1 0-1 0 0,-1-1 1 0 0,-1 0-1 0 0,-1-2 0 0 0,-24 20-65 0 0,-2 3 69 0 0,46-44-71 0 0,0 0-7 0 0,-1 0 1 0 0,1 0-1 0 0,-1 0 1 0 0,1 0-1 0 0,0 1 1 0 0,0-1-1 0 0,0 1 1 0 0,0 0 0 0 0,0-1-1 0 0,0 1 1 0 0,1 0-1 0 0,-1 0 1 0 0,1 0-1 0 0,0 0 1 0 0,0 0 0 0 0,0 1-1 0 0,0-1 1 0 0,1 0-1 0 0,-1 0 1 0 0,1 1-1 0 0,0 0 9 0 0,56-1 178 0 0,83-65 138 0 0,-88 44-298 0 0,-40 14 21 0 0,1 1 0 0 0,-1-1 0 0 0,0-1 1 0 0,0 0-1 0 0,-1-1 0 0 0,1 0 0 0 0,-1 0 0 0 0,-1-1 1 0 0,3-2-40 0 0,-11 7 43 0 0,0 0 0 0 0,0 0 0 0 0,0 0 0 0 0,0 0 1 0 0,-1 0-1 0 0,1 0 0 0 0,-1 0 0 0 0,0 0 1 0 0,1 0-1 0 0,-1 0 0 0 0,0 0 0 0 0,0 0 1 0 0,0 0-1 0 0,-1 0 0 0 0,1 0 0 0 0,0 0 1 0 0,-1 0-1 0 0,1 0 0 0 0,-1 0 0 0 0,0 0 1 0 0,0 0-1 0 0,0 0 0 0 0,0 1 0 0 0,0-1 1 0 0,0 0-1 0 0,0 1 0 0 0,0-1 0 0 0,-1 0-43 0 0,-33-20 88 0 0,36 22-121 0 0,-1 0-1 0 0,0 0 1 0 0,0-1-1 0 0,1 1 1 0 0,-1 0-1 0 0,0 0 1 0 0,0-1 0 0 0,1 1-1 0 0,-1 0 1 0 0,0-1-1 0 0,0 1 1 0 0,0 0-1 0 0,0-1 1 0 0,1 1-1 0 0,-1 0 1 0 0,0-1-1 0 0,0 1 1 0 0,0-1-1 0 0,0 1 1 0 0,0 0-1 0 0,0-1 1 0 0,0 1-1 0 0,0 0 1 0 0,0-1-1 0 0,0 1 1 0 0,0-1-1 0 0,0 1 1 0 0,-1 0-1 0 0,1-1 1 0 0,0 1-1 0 0,0 0 1 0 0,0-1-1 0 0,0 1 1 0 0,-1 0-1 0 0,1-1 1 0 0,0 1 33 0 0,13-3 197 0 0,169-75-199 0 0,-122 46 210 0 0,-60 32-96 0 0,-6 0 73 0 0,-112 32-445 0 0,81-17 260 0 0,-249 95 197 0 0,217-83-234 0 0,69-26 22 0 0,0 0 0 0 0,0 0 0 0 0,0 0-1 0 0,0-1 1 0 0,0 1 0 0 0,0 0 0 0 0,0 0 0 0 0,0 0 0 0 0,0-1 0 0 0,0 1-1 0 0,1 0 1 0 0,-1 0 0 0 0,0-1 0 0 0,1 1 0 0 0,-1 0 0 0 0,1-1-1 0 0,-1 1 1 0 0,0 0 0 0 0,1-1 0 0 0,0 1 0 0 0,-1 0 0 0 0,1-1 0 0 0,-1 1-1 0 0,1-1 1 0 0,0 1 0 0 0,-1-1 0 0 0,1 0 0 0 0,0 1 0 0 0,-1-1 0 0 0,1 0-1 0 0,0 1 1 0 0,0-1 0 0 0,-1 0 0 0 0,1 0 0 0 0,0 1 0 0 0,0-1 0 0 0,0 0-1 0 0,-1 0 1 0 0,1 0 15 0 0,72 29-26 0 0,-142-40 1354 0 0,43 8-1304 0 0,25 3-16 0 0,1 0 0 0 0,1-1-18 0 0,-1 0 1 0 0,0 0 0 0 0,0 1-1 0 0,0-1 1 0 0,0 0-1 0 0,0 1 1 0 0,0-1 0 0 0,0 0-1 0 0,0 1 1 0 0,0-1-1 0 0,0 0 1 0 0,0 0-1 0 0,-1 1 1 0 0,1-1 0 0 0,0 0-1 0 0,0 1 1 0 0,-1-1-1 0 0,1 1 1 0 0,0-1 0 0 0,-1 0-1 0 0,1 1 1 0 0,-1-1-1 0 0,1 1 1 0 0,-1-1-1 0 0,1 1 1 0 0,-1-1 0 0 0,1 1-1 0 0,-1-1 1 0 0,1 1-1 0 0,-1 0 1 0 0,0-1 0 0 0,1 1-1 0 0,-1 0 1 0 0,0 0-1 0 0,1-1 1 0 0,-1 1 0 0 0,0 0-1 0 0,1 0 1 0 0,-1 0-1 0 0,0 0 1 0 0,1 0-1 0 0,-1 0 1 0 0,0 0 0 0 0,0 0-1 0 0,1 0 1 0 0,-1 0-1 0 0,0 0 1 0 0,1 0 0 0 0,-1 0-1 0 0,0 1 1 0 0,1-1-1 0 0,-1 0 10 0 0,-10 1-334 0 0,-83 16-2751 0 0,24-1-4925 0 0,56-16 2101 0 0</inkml:trace>
  <inkml:trace contextRef="#ctx0" brushRef="#br0" timeOffset="13599.05">12894 3100 0 0 0,'0'0'255'0'0,"0"0"-141"0"0,0 0-59 0 0,0 0-8 0 0,0 0-6 0 0,0 0-5 0 0,0 0-13 0 0,0 0 3 0 0,0 0-8 0 0,0 0-5 0 0,0 0 16 0 0,0 0 17 0 0,0 0 34 0 0,11 5 39 0 0,-4-3-88 0 0,-6-2-26 0 0,0 0 1 0 0,0 0-1 0 0,0 0 0 0 0,0 0 0 0 0,0 0 0 0 0,0 0 0 0 0,0 0 0 0 0,0 1 0 0 0,0-1 0 0 0,1 0 0 0 0,-1 0 0 0 0,0 1 0 0 0,0-1 0 0 0,0 1 0 0 0,0-1 0 0 0,0 1 0 0 0,0-1 0 0 0,-1 1 0 0 0,1 0 0 0 0,0-1 0 0 0,0 1 0 0 0,0 0 0 0 0,-1 0 1 0 0,1 0-1 0 0,0-1 0 0 0,-1 1 0 0 0,1 0 0 0 0,0 0 0 0 0,-1 0 0 0 0,1 0 0 0 0,-1 0 0 0 0,0 0 0 0 0,1 0 0 0 0,-1 0 0 0 0,0 0 0 0 0,0 1 0 0 0,1-1 0 0 0,-1 0 0 0 0,0 0 0 0 0,0 0 0 0 0,0 0 0 0 0,-1 0 0 0 0,1 0 0 0 0,0 0 0 0 0,0 0 1 0 0,0 0-1 0 0,-1 0 0 0 0,1 1 0 0 0,-1-1 0 0 0,1 0 0 0 0,-1-1 0 0 0,1 1 0 0 0,-1 0 0 0 0,1 0 0 0 0,-2 1-5 0 0,-359 287 1755 0 0,346-274-1660 0 0,-89 110 630 0 0,103-125-701 0 0,0 1 0 0 0,0 0 0 0 0,1 0-1 0 0,-1-1 1 0 0,0 1 0 0 0,1 0 0 0 0,-1 0 0 0 0,1 0 0 0 0,-1-1-1 0 0,1 1 1 0 0,-1 0 0 0 0,1 0 0 0 0,0 0 0 0 0,-1 0-1 0 0,1 0 1 0 0,0 0 0 0 0,0 0 0 0 0,0 0 0 0 0,0 0 0 0 0,0 0-1 0 0,0 0 1 0 0,0 0 0 0 0,0 0 0 0 0,0 0 0 0 0,0 0 0 0 0,0 0-1 0 0,1 0 1 0 0,-1 0 0 0 0,0 0 0 0 0,1 0 0 0 0,-1 0-1 0 0,1-1 1 0 0,-1 1 0 0 0,1 0 0 0 0,-1 0 0 0 0,1 0 0 0 0,0-1-1 0 0,-1 1 1 0 0,1 0 0 0 0,0-1 0 0 0,0 1 0 0 0,-1 0-1 0 0,1-1 1 0 0,0 1 0 0 0,0-1 0 0 0,0 1 0 0 0,0-1 0 0 0,0 0-1 0 0,0 1 1 0 0,0-1 0 0 0,0 0-24 0 0,12 0 334 0 0,-1-1-1 0 0,1 0 1 0 0,-1-1 0 0 0,1-1 0 0 0,-1 0-1 0 0,0 0 1 0 0,0-1 0 0 0,0-1-1 0 0,0 0 1 0 0,-1-1 0 0 0,2-1-334 0 0,15-6 330 0 0,508-240 1448 0 0,-307 149-1049 0 0,-249 101 1001 0 0,-178 79-1782 0 0,-271 136 333 0 0,450-205-268 0 0,13-6-20 0 0,0 1 0 0 0,0 0 1 0 0,0 1-1 0 0,0-1 0 0 0,0 1 0 0 0,1 0 1 0 0,-1 0-1 0 0,1 1 0 0 0,0 0 1 0 0,0 0-1 0 0,1 0 0 0 0,-1 0 1 0 0,1 1-1 0 0,-4 4 7 0 0,9-8-4 0 0,0 1 0 0 0,-1-1 0 0 0,1 0 0 0 0,0 1 0 0 0,0-1 0 0 0,0 0 0 0 0,0 0 0 0 0,0 1 0 0 0,0-1 0 0 0,0 0 0 0 0,0 0 0 0 0,1 0 0 0 0,-1 0 0 0 0,0-1 0 0 0,0 1 0 0 0,1 0 0 0 0,-1 0 0 0 0,1-1 0 0 0,-1 1 0 0 0,1-1 0 0 0,-1 1 0 0 0,1-1 0 0 0,-1 0 0 0 0,1 0 0 0 0,-1 1 0 0 0,1-1 0 0 0,-1 0 0 0 0,1 0 0 0 0,0-1 0 0 0,-1 1 0 0 0,1 0 0 0 0,-1 0 0 0 0,1-1 0 0 0,-1 1 0 0 0,1-1 0 0 0,-1 1 0 0 0,1-1 0 0 0,-1 0 4 0 0,5 1 41 0 0,31-3 131 0 0,0-1 0 0 0,-1-2 0 0 0,0-2 0 0 0,0-1-1 0 0,-1-1 1 0 0,13-7-172 0 0,47-14 123 0 0,298-76 81 0 0,-379 101 539 0 0,-49 8 149 0 0,21-1-1143 0 0,-213 53 47 0 0,28 0 344 0 0,-86 7-140 0 0,185-43 65 0 0,100-18-91 0 0,0 0-1 0 0,1 0 1 0 0,-1 0-1 0 0,0 0 1 0 0,1 0-1 0 0,-1 0 1 0 0,0 0-1 0 0,0 0 1 0 0,1 0-1 0 0,-1 0 1 0 0,0 0-1 0 0,1 0 1 0 0,-1 0-1 0 0,0 1 1 0 0,0-1-1 0 0,1 0 1 0 0,-1 0-1 0 0,0 0 1 0 0,0 0-1 0 0,1 1 0 0 0,-1-1 1 0 0,0 0-1 0 0,0 0 1 0 0,0 0-1 0 0,1 1 1 0 0,-1-1-1 0 0,0 0 1 0 0,0 0-1 0 0,0 1 1 0 0,0-1-1 0 0,1 0 1 0 0,-1 0-1 0 0,0 1 1 0 0,0-1-1 0 0,0 0 1 0 0,0 1-1 0 0,0-1 1 0 0,0 0-1 0 0,0 0 1 0 0,0 1-1 0 0,0-1 1 0 0,0 0-1 0 0,0 1 0 0 0,0-1 1 0 0,0 0-1 0 0,0 1 1 0 0,0-1 26 0 0,34 2-2 0 0,-10-3 30 0 0,0-2 0 0 0,0 0 0 0 0,0-2 0 0 0,-1 0 0 0 0,0-2 0 0 0,0 0 0 0 0,0-2 0 0 0,3-2-28 0 0,106-56 160 0 0,-98 47-139 0 0,-1-1 0 0 0,-2-2 0 0 0,0-1 0 0 0,-1-1-1 0 0,-2-2 1 0 0,-1-1 0 0 0,-1-1 0 0 0,-1-1 0 0 0,-1-1 0 0 0,-2-1-1 0 0,-2-1 1 0 0,-1-1 0 0 0,-1 0 0 0 0,-2-2 0 0 0,-1 0 0 0 0,-2-1-1 0 0,-2 0 1 0 0,-1-1 0 0 0,-2 0 0 0 0,-1 0 0 0 0,-1-25-21 0 0,-3 40-7 0 0,-2 1 1 0 0,0-1 0 0 0,-2 0 0 0 0,-1 1 0 0 0,0-1-1 0 0,-2 1 1 0 0,0-1 0 0 0,-2 1 0 0 0,0 1-1 0 0,-1-1 1 0 0,-2 1 0 0 0,0 0 0 0 0,-1 1 0 0 0,-1 0-1 0 0,-1 1 1 0 0,-1 0 0 0 0,0 1 0 0 0,-7-6 6 0 0,-2 3-6 0 0,0 1 0 0 0,-2 1 1 0 0,0 1-1 0 0,-2 2 0 0 0,0 0 0 0 0,0 1 1 0 0,-1 2-1 0 0,-1 1 0 0 0,0 1 1 0 0,-22-5 5 0 0,-21-3-40 0 0,-1 3 0 0 0,-1 4 1 0 0,-61-3 39 0 0,-437-15 300 0 0,487 12 310 0 0,115-2-994 0 0,508-189 340 0 0,-267 89 218 0 0,-269 118-158 0 0,-1 1 4 0 0,0 0 1 0 0,0 1-1 0 0,0-1 0 0 0,0 0 1 0 0,0 0-1 0 0,0-1 0 0 0,0 1 1 0 0,0 0-1 0 0,0-1 1 0 0,-1 1-1 0 0,1-1 0 0 0,-1 1 1 0 0,1-1-1 0 0,-1 0 1 0 0,0 0-1 0 0,0 0 0 0 0,1 0 1 0 0,-1 1-1 0 0,0-1 1 0 0,-1-1-1 0 0,1 1 0 0 0,0 0 1 0 0,-1 0-1 0 0,1-1-20 0 0,-3 1-1 0 0,0 0 0 0 0,0 0 1 0 0,0 1-1 0 0,0-1 0 0 0,0 1 0 0 0,0-1 0 0 0,-1 1 0 0 0,1 0 1 0 0,0 0-1 0 0,-1 0 0 0 0,1 0 0 0 0,-1 0 0 0 0,0 1 0 0 0,1-1 0 0 0,-1 1 1 0 0,1-1-1 0 0,-1 1 0 0 0,0 0 0 0 0,1 0 0 0 0,-1 0 0 0 0,0 1 1 0 0,-1-1 0 0 0,-504 47-518 0 0,387-47 909 0 0,120 0-380 0 0,0 0 0 0 0,0 0 0 0 0,0-1 0 0 0,1 1 0 0 0,-1 0 0 0 0,0 0 0 0 0,0-1 0 0 0,0 1 0 0 0,0-1-1 0 0,1 1 1 0 0,-1-1 0 0 0,0 1 0 0 0,1-1 0 0 0,-1 1 0 0 0,0-1 0 0 0,1 1 0 0 0,-1-1 0 0 0,0 0 0 0 0,1 0 0 0 0,-1 1 0 0 0,1-1 0 0 0,-1 0 0 0 0,1 0 0 0 0,0 0 0 0 0,-1 1 0 0 0,1-1 0 0 0,0 0 0 0 0,0 0 0 0 0,-1 0 0 0 0,1 0 0 0 0,0 0 0 0 0,0 0 0 0 0,0 1 0 0 0,0-1 0 0 0,0 0 0 0 0,0 0 0 0 0,0 0 0 0 0,1 0 0 0 0,-1 0-1 0 0,0 0 1 0 0,0 1 0 0 0,1-1 0 0 0,-1 0 0 0 0,0 0 0 0 0,1 0 0 0 0,-1 0 0 0 0,1 1 0 0 0,-1-1 0 0 0,1 0 0 0 0,0 0-11 0 0,32-38-240 0 0,334-243 73 0 0,-318 203 446 0 0,-48 77-277 0 0,-1 0 0 0 0,1-1 0 0 0,-1 1 0 0 0,0 0 0 0 0,0-1 0 0 0,0 1 0 0 0,0 0 0 0 0,0-1 0 0 0,0 1 0 0 0,-1 0 0 0 0,1-1 0 0 0,-1 1 0 0 0,0 0 0 0 0,1 0 0 0 0,-1-1 0 0 0,0 1 0 0 0,0 0-1 0 0,-1 0 1 0 0,1 0 0 0 0,0 0 0 0 0,-1 0 0 0 0,1 1 0 0 0,-1-1 0 0 0,0 0 0 0 0,1 1 0 0 0,-1-1 0 0 0,0 1 0 0 0,0-1 0 0 0,0 1 0 0 0,0 0 0 0 0,0 0 0 0 0,0 0 0 0 0,0 0 0 0 0,-1 0 0 0 0,1 1 0 0 0,0-1 0 0 0,0 0 0 0 0,-2 1-2 0 0,-20-3-96 0 0,0 1 1 0 0,0 0 0 0 0,0 2 0 0 0,0 1 0 0 0,0 1-1 0 0,1 1 1 0 0,-1 2 0 0 0,0 0 0 0 0,1 1 0 0 0,0 1-1 0 0,-14 7 96 0 0,9-5-21 0 0,-739 266-100 0 0,319-161 208 0 0,358-106 147 0 0,90-9-242 0 0,-1-1-1 0 0,0 1 0 0 0,1 0 0 0 0,-1-1 0 0 0,1 1 1 0 0,0 0-1 0 0,-1-1 0 0 0,1 1 0 0 0,0 0 0 0 0,0-1 1 0 0,0 1-1 0 0,0-1 0 0 0,0 1 0 0 0,0 0 0 0 0,0-1 1 0 0,0 1-1 0 0,1-1 0 0 0,-1 1 0 0 0,0 0 0 0 0,1-1 1 0 0,-1 1-1 0 0,1 0 0 0 0,0 0 0 0 0,-1-1 0 0 0,1 1 1 0 0,0 0-1 0 0,0 0 0 0 0,0 0 0 0 0,0 0 0 0 0,0 0 1 0 0,0 0-1 0 0,0 0 0 0 0,0 0 0 0 0,0 0 0 0 0,1 0 9 0 0,11-14-80 0 0,-10 13 89 0 0,0-1 0 0 0,-1 0 0 0 0,1 0-1 0 0,-1 0 1 0 0,0 0 0 0 0,1-1 0 0 0,-1 1 0 0 0,-1 0-1 0 0,1-1 1 0 0,0 0 0 0 0,-1 1 0 0 0,0-1 0 0 0,0 0-1 0 0,0 0 1 0 0,0 1 0 0 0,-1-1 0 0 0,1-1-9 0 0,-2 4 0 0 0,0-1 1 0 0,-1 1-1 0 0,1 0 1 0 0,0-1-1 0 0,0 1 1 0 0,-1 0-1 0 0,1 0 1 0 0,-1 0-1 0 0,1 0 1 0 0,-1 0-1 0 0,1 0 1 0 0,-1 1-1 0 0,1-1 0 0 0,-1 0 1 0 0,0 1-1 0 0,0-1 1 0 0,1 1-1 0 0,-1 0 1 0 0,0-1-1 0 0,0 1 1 0 0,1 0-1 0 0,-1 0 1 0 0,0 0-1 0 0,0 1 1 0 0,1-1-1 0 0,-1 0 1 0 0,0 0-1 0 0,0 1 1 0 0,1-1-1 0 0,-1 1 0 0 0,-9 0-57 0 0,-11 1-24 0 0,1 1 1 0 0,-1 1-1 0 0,1 0 0 0 0,0 2 0 0 0,0 1 1 0 0,1 1-1 0 0,-8 3 81 0 0,-17 7-64 0 0,-226 80 18 0 0,-254 55 46 0 0,393-136 730 0 0,134-26-494 0 0,86-50-536 0 0,403-216 214 0 0,-440 247 107 0 0,-1-3 0 0 0,-2-2-1 0 0,-1-2 1 0 0,-1-2 0 0 0,-3-3-1 0 0,19-21-20 0 0,-57 57 23 0 0,0-2-1 0 0,-1 1 1 0 0,1 0-1 0 0,-1-1 1 0 0,0 0-1 0 0,0 0 1 0 0,-1 0-1 0 0,0-1 1 0 0,0 1-1 0 0,0-1 1 0 0,-1 1-1 0 0,0-1 1 0 0,0 0-1 0 0,-1 0 1 0 0,0 0-1 0 0,0 0 1 0 0,-1 0-1 0 0,1 0 1 0 0,-2 0-1 0 0,1 0 1 0 0,-1 0-1 0 0,0-2-22 0 0,-2 6-7 0 0,0-1 0 0 0,-1 1 0 0 0,1 0 0 0 0,-1 0 0 0 0,0 0 0 0 0,0 0 0 0 0,0 0 0 0 0,0 1 0 0 0,0 0 0 0 0,0 0 0 0 0,-1 0 0 0 0,1 0 0 0 0,-1 1 0 0 0,1 0 0 0 0,-1 0 0 0 0,1 0 0 0 0,-1 0 0 0 0,0 1 0 0 0,0 0 7 0 0,-40-1-143 0 0,-1 1 0 0 0,1 3 0 0 0,0 2 0 0 0,0 2 0 0 0,0 1 0 0 0,1 3 1 0 0,-31 12 142 0 0,67-21-7 0 0,-255 82-115 0 0,-43 29 122 0 0,-98 34 117 0 0,375-137-14 0 0,0-1 0 0 0,0-1 1 0 0,-1-2-1 0 0,0-1 0 0 0,0-1 1 0 0,-8-1-104 0 0,82-23-619 0 0,690-297 494 0 0,-341 169 3 0 0,-320 126 62 0 0,-118 22 73 0 0,-197 62-534 0 0,-71 28 436 0 0,-318 80 378 0 0,426-136 267 0 0,276-54-1609 0 0,653-265 894 0 0,-270 105-18 0 0,-428 170 196 0 0,38-28 386 0 0,-64 37-395 0 0,0 0 0 0 0,0 0 0 0 0,0 1 0 0 0,-1-1-1 0 0,1 0 1 0 0,0 0 0 0 0,0 0 0 0 0,0 0 0 0 0,-1 1 0 0 0,1-1 0 0 0,-1 0 0 0 0,1 0 0 0 0,0 1 0 0 0,-1-1 0 0 0,1 0 0 0 0,-1 1 0 0 0,1-1 0 0 0,-1 0 0 0 0,0 1 0 0 0,1-1 0 0 0,-1 1 0 0 0,0-1 0 0 0,1 1 0 0 0,-1-1 0 0 0,0 1 0 0 0,0 0 0 0 0,1-1-1 0 0,-1 1 1 0 0,0 0 0 0 0,0 0 0 0 0,0-1 0 0 0,1 1 0 0 0,-1 0 0 0 0,0 0 0 0 0,0 0 0 0 0,0 0 0 0 0,0 0 0 0 0,0 0 0 0 0,1 0 0 0 0,-1 0 0 0 0,0 1 0 0 0,0-1 0 0 0,0 0-14 0 0,-1 0 2 0 0,-41-2-121 0 0,0 2-1 0 0,0 2 1 0 0,0 1-1 0 0,0 3 1 0 0,1 1-1 0 0,0 2 0 0 0,-1 3 120 0 0,-6-1-8 0 0,-402 102 17 0 0,202-46 163 0 0,-241 32-172 0 0,335-87 542 0 0,197-29-1298 0 0,274-114-185 0 0,232-59 941 0 0,-123 65-862 0 0,-382 114 88 0 0,-372 113 769 0 0,-749 206 384 0 0,824-241-151 0 0,163-41-139 0 0,6-2 153 0 0,-1-2 1 0 0,0-5-1 0 0,-29 0-242 0 0,81-16 481 0 0,17-3-110 0 0,24-1-548 0 0,-5 3 159 0 0,263-97-1023 0 0,903-294 274 0 0,-735 262 699 0 0,-433 129 109 0 0,-1 0 1 0 0,1 0 0 0 0,0 0 0 0 0,0 0-1 0 0,0 0 1 0 0,0-1 0 0 0,0 1-1 0 0,-1 0 1 0 0,1 0 0 0 0,0 0-1 0 0,0 0 1 0 0,0-1 0 0 0,0 1-1 0 0,0 0 1 0 0,0 0 0 0 0,0 0 0 0 0,0-1-1 0 0,0 1 1 0 0,0 0 0 0 0,0 0-1 0 0,0 0 1 0 0,0-1 0 0 0,0 1-1 0 0,0 0-41 0 0,-30 1 75 0 0,-50 11-309 0 0,1 2 0 0 0,1 5 0 0 0,-8 5 234 0 0,12-4-30 0 0,-1499 409 406 0 0,567-161 429 0 0,761-223-170 0 0,214-46-307 0 0,31 0-328 0 0,0 1-1 0 0,-1-1 1 0 0,1 1 0 0 0,0-1 0 0 0,-1 0 0 0 0,1 1-1 0 0,0-1 1 0 0,0 0 0 0 0,0 0 0 0 0,0 1-1 0 0,-1-1 1 0 0,1 0 0 0 0,0 1 0 0 0,0-1-1 0 0,0 0 1 0 0,1 0 0 0 0,-1 1 0 0 0,0-1-1 0 0,0 0 1 0 0,0 1 0 0 0,0-1 0 0 0,1 0-1 0 0,-1 1 1 0 0,0-1 0 0 0,1 0 0 0 0,-1 1-1 0 0,0-1 1 0 0,1 0 0 0 0,-1 1 0 0 0,1-1-1 0 0,-1 1 1 0 0,1-1 0 0 0,-1 1 0 0 0,1-1-1 0 0,-1 1 1 0 0,1 0 0 0 0,0-1 0 0 0,-1 1 0 0 0,1-1-1 0 0,-1 1 1 0 0,1 0 0 0 0,0 0 0 0 0,-1-1-1 0 0,1 1 1 0 0,120-62-735 0 0,443-166-370 0 0,13 23 1105 0 0,-14 24-551 0 0,162-14 551 0 0,-528 159-789 0 0,-196 36 763 0 0,10-1-563 0 0,-25 7 53 0 0,14-6 525 0 0,-421 128-445 0 0,-2166 606 2196 0 0,2535-719-1680 0 0,-1040 278 680 0 0,1052-283-693 0 0,-134 19 783 0 0,156-36-386 0 0,39-9-615 0 0,219-92-800 0 0,269-110 766 0 0,9 23-1 0 0,502-118 206 0 0,-210 132-448 0 0,-516 137-32 0 0,-344 56 558 0 0,-486 136 240 0 0,-950 276 98 0 0,376-138-46 0 0,520-152-309 0 0,344-104 411 0 0,240-33-506 0 0,20-7-145 0 0,-13 10 166 0 0,244-122-1021 0 0,427-190 886 0 0,97-2 148 0 0,-122 93-216 0 0,145-7 216 0 0,-789 227-5 0 0,101-27-261 0 0,1 4-1 0 0,61-4 267 0 0,-148 29-402 0 0,-44 9 228 0 0,11-6 206 0 0,-2084 684 1087 0 0,521-146-853 0 0,1414-489 4 0 0,-133 24-270 0 0,209-65 674 0 0,88-12-665 0 0,0 0 1 0 0,1-1 0 0 0,-1 1-1 0 0,0 0 1 0 0,0 0 0 0 0,1 0-1 0 0,-1-1 1 0 0,0 1-1 0 0,0 0 1 0 0,0 0 0 0 0,1-1-1 0 0,-1 1 1 0 0,0 0-1 0 0,0-1 1 0 0,0 1 0 0 0,0 0-1 0 0,1 0 1 0 0,-1-1-1 0 0,0 1 1 0 0,0 0 0 0 0,0-1-1 0 0,0 1 1 0 0,0 0 0 0 0,0-1-1 0 0,0 1 1 0 0,0 0-1 0 0,0-1 1 0 0,0 1 0 0 0,0 0-1 0 0,0-1 1 0 0,0 1-1 0 0,-1 0 1 0 0,1-1 0 0 0,0 1-1 0 0,0 0 1 0 0,0-1-1 0 0,0 1 1 0 0,0 0 0 0 0,-1 0-1 0 0,1-1 1 0 0,0 1 0 0 0,0 0-1 0 0,-1 0 1 0 0,1-1-1 0 0,0 1 1 0 0,0 0 0 0 0,-1 0-1 0 0,1 0 1 0 0,0 0-1 0 0,0-1 1 0 0,-1 1 0 0 0,1 0-1 0 0,0 0 1 0 0,-1 0-1 0 0,1 0 1 0 0,-1 0-10 0 0,35-22-93 0 0,-33 22 97 0 0,467-262-378 0 0,11 22-1 0 0,48 5 375 0 0,422-121-94 0 0,-504 219 76 0 0,-433 134 283 0 0,-22 4-42 0 0,-23 6-7 0 0,-223 66-148 0 0,-34 24-68 0 0,142-46 25 0 0,-1652 599 243 0 0,523-152-162 0 0,1237-484-74 0 0,-33 15 156 0 0,-1-4 0 0 0,-2-3 0 0 0,-1-3 0 0 0,0-3 0 0 0,-5-4-188 0 0,51-11 391 0 0,28-7-269 0 0,70-39-502 0 0,-45 35 283 0 0,1405-602-671 0 0,387-20 168 0 0,-1737 608 579 0 0,85-27-77 0 0,1 8-1 0 0,59-4 99 0 0,-128 38-908 0 0,-96 15 415 0 0,-117 45 23 0 0,-1197 446 734 0 0,-1826 658 846 0 0,2887-1067-722 0 0,-55 3-388 0 0,122-59 945 0 0,189-33-926 0 0,0 0-1 0 0,0 1 0 0 0,0-1 1 0 0,0 0-1 0 0,0-1 0 0 0,0 1 1 0 0,0 0-1 0 0,0 0 0 0 0,0 0 0 0 0,-1 0 1 0 0,1-1-1 0 0,-1 1 0 0 0,1 0 1 0 0,-1-1-1 0 0,1 1 0 0 0,-1 0 1 0 0,0-1-1 0 0,1 1 0 0 0,-1-1 1 0 0,0 1-1 0 0,0 0 0 0 0,0-1 0 0 0,0 1 1 0 0,0-1-1 0 0,-1 1 0 0 0,1-1 1 0 0,0 1-1 0 0,-1 0 0 0 0,1-1 1 0 0,-1 1-1 0 0,1 0 0 0 0,-1-1 1 0 0,1 1-1 0 0,-1 0 0 0 0,0 0 0 0 0,0 0 1 0 0,0 0-1 0 0,0 0 0 0 0,0-1 1 0 0,0 1-1 0 0,0 1 0 0 0,0-1 1 0 0,0 0-1 0 0,0 0 0 0 0,0 0 1 0 0,-1 1-1 0 0,1-1 0 0 0,0 0 0 0 0,-1 1 1 0 0,1-1-1 0 0,0 1 0 0 0,-1 0 1 0 0,1-1-1 0 0,0 1 0 0 0,-1 0 1 0 0,1 0-1 0 0,-1 0 0 0 0,1 0 1 0 0,-1 0-1 0 0,1 0 0 0 0,0 0 0 0 0,-1 1 1 0 0,1-1-1 0 0,0 0 0 0 0,-1 1 1 0 0,0 0-19 0 0,152-118-423 0 0,334-166 55 0 0,478-197-172 0 0,-792 398 436 0 0,1185-524-276 0 0,-1137 516 506 0 0,-259 92 8 0 0,-107 41-477 0 0,-591 223 138 0 0,-75 71 205 0 0,-132 51 244 0 0,817-338-206 0 0,-83 32 138 0 0,-98 19-176 0 0,227-79-361 0 0,168-61-491 0 0,397-210 1172 0 0,1220-587-279 0 0,-1355 688-96 0 0,522-245-121 0 0,-704 298 286 0 0,-134 73 128 0 0,-31 16-119 0 0,-96 28-411 0 0,79-15 220 0 0,-686 282-784 0 0,-763 345 1163 0 0,1353-582-260 0 0,-373 169 763 0 0,-356 104-810 0 0,823-319 35 0 0,-229 57 733 0 0,248-63-778 0 0,0 0 0 0 0,0 0 0 0 0,1 0 0 0 0,-1-1 0 0 0,0 1 0 0 0,0 0 0 0 0,1 0 0 0 0,-1 0 0 0 0,0 0 0 0 0,0-1 0 0 0,0 1 0 0 0,0 0 0 0 0,1 0 0 0 0,-1 0 0 0 0,0-1 1 0 0,0 1-1 0 0,0 0 0 0 0,0 0 0 0 0,0-1 0 0 0,0 1 0 0 0,0 0 0 0 0,1 0 0 0 0,-1-1 0 0 0,0 1 0 0 0,0 0 0 0 0,0 0 0 0 0,0-1 0 0 0,0 1 0 0 0,0 0 0 0 0,0-1 0 0 0,0 1 0 0 0,-1 0 0 0 0,1 0 0 0 0,0-1 0 0 0,0 1 0 0 0,0 0 0 0 0,0 0 0 0 0,0-1 0 0 0,0 1 0 0 0,-1 0 10 0 0,117-60-633 0 0,1414-742 829 0 0,123 53-1166 0 0,-1355 608 646 0 0,-277 127 41 0 0,-56 22-101 0 0,-299 131-746 0 0,-1638 661 1816 0 0,1834-744-589 0 0,-253 101 931 0 0,-236 56-1028 0 0,472-179 161 0 0,189-51-1200 0 0,410-218 1174 0 0,644-300 83 0 0,1 61-990 0 0,-991 436-693 0 0,-152 61 98 0 0,-547 252 1007 0 0,-627 233 1392 0 0,367-186 71 0 0,734-288-416 0 0,119-36-739 0 0,22-7-241 0 0,1406-769 479 0 0,-693 428-478 0 0,-504 243-304 0 0,-389 200-1091 0 0,-1082 541 2255 0 0,982-511-108 0 0,-128 33-460 0 0,251-115 564 0 0,143-41-559 0 0,0 0 1 0 0,0-1-1 0 0,0 1 1 0 0,0 0-1 0 0,0 0 1 0 0,0-1-1 0 0,0 1 1 0 0,0 0-1 0 0,0-1 1 0 0,0 1-1 0 0,0 0 0 0 0,0 0 1 0 0,0-1-1 0 0,0 1 1 0 0,-1 0-1 0 0,1-1 1 0 0,0 1-1 0 0,0 0 1 0 0,0 0-1 0 0,0-1 1 0 0,0 1-1 0 0,-1 0 1 0 0,1 0-1 0 0,0 0 0 0 0,0-1 1 0 0,0 1-1 0 0,-1 0 1 0 0,1 0-1 0 0,0 0 1 0 0,0 0-1 0 0,-1-1 1 0 0,1 1-6 0 0,285-159-324 0 0,620-319 382 0 0,-347 190-699 0 0,-276 145 275 0 0,-261 132 280 0 0,-30 8-452 0 0,-170 87-738 0 0,-478 252 1457 0 0,-352 168 227 0 0,774-386-316 0 0,229-110-750 0 0,23-8 328 0 0,119-47 563 0 0,-97 29-90 0 0,718-335 843 0 0,194-67-1356 0 0,-733 340-696 0 0,-209 84-260 0 0,-26 10 810 0 0,-298 170 629 0 0,-114 33 1086 0 0,-187 54-1199 0 0,-161 16 1123 0 0,762-280-1297 0 0,23-8-509 0 0,195-96 1029 0 0,1015-507-138 0 0,-914 453-587 0 0,-59 28-1078 0 0,126-39 1457 0 0,-292 139-516 0 0,-78 23 508 0 0,0 1 0 0 0,-1-1 0 0 0,1 1 0 0 0,-1-1 0 0 0,0 1 0 0 0,1-1 0 0 0,-1 1 0 0 0,1-1 0 0 0,-1 1 0 0 0,0-1 0 0 0,1 1 0 0 0,-1 0 0 0 0,0-1 0 0 0,0 1 0 0 0,1-1 0 0 0,-1 1 0 0 0,0 0 0 0 0,0-1 0 0 0,0 1 0 0 0,0 0 0 0 0,0-1 0 0 0,0 1 0 0 0,0 0 0 0 0,0-1 0 0 0,0 1 0 0 0,0 0 0 0 0,0-1 1 0 0,0 1-1 0 0,-1 0 0 0 0,1-1 0 0 0,0 1 0 0 0,0-1 0 0 0,-1 1 0 0 0,1 0 0 0 0,0-1 0 0 0,-1 1 0 0 0,1-1 0 0 0,-1 1 0 0 0,1-1 0 0 0,-1 1 0 0 0,1-1 0 0 0,-1 1 0 0 0,1-1 0 0 0,-1 0 0 0 0,1 1 0 0 0,-1-1 0 0 0,1 0 0 0 0,-1 1 0 0 0,0-1 8 0 0,-102 89 1 0 0,-120 80 460 0 0,-47 15-461 0 0,-25 18 324 0 0,-67 71 1681 0 0,-278 277-2005 0 0,525-431 308 0 0,114-119-307 0 0,0 1 0 0 0,-1-1-1 0 0,1 1 1 0 0,0 0 0 0 0,0 0-1 0 0,0 0 1 0 0,0-1 0 0 0,0 1-1 0 0,0 0 1 0 0,0 0 0 0 0,0 0-1 0 0,0 1 1 0 0,0-1 0 0 0,1 0 0 0 0,-1 0-1 0 0,0 0 1 0 0,1 0 0 0 0,-1 1-1 0 0,1-1 1 0 0,0 0 0 0 0,-1 1-1 0 0,1-1 1 0 0,0 0 0 0 0,0 1-1 0 0,-1-1 1 0 0,1 0 0 0 0,0 1-1 0 0,1-1 1 0 0,-1 1 0 0 0,0-1-1 0 0,0 0 1 0 0,0 1 0 0 0,1-1-1 0 0,-1 0 1 0 0,1 1 0 0 0,-1-1-1 0 0,1 0 1 0 0,0 0 0 0 0,-1 0-1 0 0,1 1 1 0 0,0-1 0 0 0,0 0-1 0 0,0 0 1 0 0,-1 0 0 0 0,1 0 0 0 0,0 0-1 0 0,1-1 1 0 0,-1 1 0 0 0,0 0-1 0 0,0 0 1 0 0,0-1 0 0 0,0 1-1 0 0,1 0 1 0 0,-1-1 0 0 0,0 1-1 0 0,0-1 1 0 0,1 0 0 0 0,-1 1-1 0 0,1-1 1 0 0,-1 0 0 0 0,0 0-1 0 0,1 0 1 0 0,-1 0 0 0 0,0 0-1 0 0,2 0 0 0 0,23 0 290 0 0,1-1 0 0 0,-1-2-1 0 0,0 0 1 0 0,1-2-1 0 0,-2 0 1 0 0,1-2 0 0 0,-1-1-1 0 0,14-6-289 0 0,-31 11 57 0 0,266-101 1464 0 0,103-61-1521 0 0,-242 104 80 0 0,730-315-706 0 0,165-15 626 0 0,-589 248-515 0 0,-408 133 234 0 0,1 1 1 0 0,0 1-1 0 0,1 2 0 0 0,-1 1 0 0 0,20 1 281 0 0,-53 4-32 0 0,0 0-1 0 0,-1 0 1 0 0,1-1 0 0 0,0 1-1 0 0,0 0 1 0 0,-1 0 0 0 0,1 0-1 0 0,0 0 1 0 0,0 0-1 0 0,0 0 1 0 0,0 0 0 0 0,-1 0-1 0 0,1 0 1 0 0,0 1 0 0 0,0-1-1 0 0,-1 0 1 0 0,1 0 0 0 0,0 1-1 0 0,0-1 1 0 0,-1 0 0 0 0,1 1-1 0 0,0-1 1 0 0,-1 1 0 0 0,1-1-1 0 0,0 1 1 0 0,-1-1 0 0 0,1 1-1 0 0,-1 0 1 0 0,1-1-1 0 0,-1 1 1 0 0,1-1 0 0 0,-1 1-1 0 0,1 0 1 0 0,-1 0 0 0 0,0-1-1 0 0,1 1 1 0 0,-1 0 0 0 0,0 0-1 0 0,0-1 1 0 0,1 1 0 0 0,-1 0-1 0 0,0 0 1 0 0,0 0 0 0 0,0-1-1 0 0,0 1 1 0 0,0 0-1 0 0,0 0 1 0 0,0 0 0 0 0,-1 0-1 0 0,1-1 1 0 0,0 1 0 0 0,0 0 32 0 0,-28 40-748 0 0,-21 2 787 0 0,-1-1 0 0 0,-2-3-1 0 0,-20 10-38 0 0,19-13 58 0 0,-707 471 532 0 0,-123 70 2110 0 0,-655 303-2700 0 0,1472-845 177 0 0,-9 5 392 0 0,-1-4-1 0 0,-2-3 1 0 0,-9-1-569 0 0,34-19 1207 0 0,53-13-1164 0 0,1-1 0 0 0,-1 1 0 0 0,0-1 0 0 0,0 1 0 0 0,0-1-1 0 0,0 1 1 0 0,0 0 0 0 0,0-1 0 0 0,0 1 0 0 0,0-1 0 0 0,0 1 0 0 0,0-1 0 0 0,0 1 0 0 0,0-1 0 0 0,0 1 0 0 0,0-1 0 0 0,0 1 0 0 0,0-1 0 0 0,0 1 0 0 0,-1-1 0 0 0,1 1 0 0 0,0-1 0 0 0,0 1 0 0 0,-1-1 0 0 0,1 1 0 0 0,0 0 0 0 0,-1-1 0 0 0,1 1 0 0 0,0 0 0 0 0,-1-1 0 0 0,1 1 0 0 0,-1 0 0 0 0,1-1 0 0 0,0 1 0 0 0,-1 0 0 0 0,1 0 0 0 0,-1 0 0 0 0,1-1 0 0 0,-1 1 0 0 0,1 0 0 0 0,-1 0 0 0 0,1 0 0 0 0,-1 0 0 0 0,1 0 0 0 0,-1 0 0 0 0,1 0 0 0 0,-1 0-43 0 0,142-105 203 0 0,431-263-2034 0 0,566-265 1831 0 0,-1052 587-132 0 0,1158-581-2006 0 0,-779 416 1568 0 0,56 3 570 0 0,-404 165-204 0 0,1 5 0 0 0,103-18 204 0 0,-143 47-580 0 0,-76 8 529 0 0,0 1-1 0 0,0-1 1 0 0,-1 1-1 0 0,1 0 1 0 0,0 0-1 0 0,0 0 1 0 0,0 0-1 0 0,0 0 0 0 0,0 0 1 0 0,-1 0-1 0 0,1 0 1 0 0,0 1-1 0 0,0-1 1 0 0,0 1-1 0 0,-1 0 1 0 0,1-1-1 0 0,0 1 1 0 0,-1 0-1 0 0,1 0 1 0 0,-1 0-1 0 0,1 0 1 0 0,-1 0-1 0 0,1 0 1 0 0,-1 1-1 0 0,0-1 1 0 0,1 0-1 0 0,-1 1 1 0 0,1 0 51 0 0,-26 49-1136 0 0,-143 82 816 0 0,-598 352 904 0 0,-1747 992 2589 0 0,2499-1470-3135 0 0,-86 46 674 0 0,-3-4 0 0 0,-1-4 0 0 0,-53 12-712 0 0,31-35 2460 0 0,126-22-2435 0 0,0 0-1 0 0,-1-1 0 0 0,1 1 0 0 0,-1 0 0 0 0,1-1 1 0 0,-1 1-1 0 0,1 0 0 0 0,-1-1 0 0 0,1 1 1 0 0,-1-1-1 0 0,1 1 0 0 0,-1-1 0 0 0,0 1 0 0 0,1-1 1 0 0,-1 1-1 0 0,0-1 0 0 0,1 0 0 0 0,-1 1 1 0 0,0-1-1 0 0,0 1 0 0 0,0-1 0 0 0,1 0 0 0 0,-1 1 1 0 0,0-1-1 0 0,0 0 0 0 0,0 1 0 0 0,0-1 1 0 0,0 1-1 0 0,0-1 0 0 0,0 0 0 0 0,0 1 1 0 0,-1-1-1 0 0,1 0 0 0 0,0 1 0 0 0,0-1 0 0 0,0 1 1 0 0,-1-1-1 0 0,1 0 0 0 0,0 1 0 0 0,-1-1 1 0 0,1 1-1 0 0,0-1 0 0 0,-1 1 0 0 0,1-1 0 0 0,-1 1 1 0 0,1-1-1 0 0,-1 1 0 0 0,1 0 0 0 0,-1-1 1 0 0,1 1-1 0 0,-1 0 0 0 0,1-1 0 0 0,-1 1 0 0 0,0 0 1 0 0,1-1-1 0 0,-1 1 0 0 0,1 0 0 0 0,-1 0 1 0 0,0 0-1 0 0,1 0 0 0 0,-1 0 0 0 0,0 0 0 0 0,1 0 1 0 0,-1 0-1 0 0,0 0 0 0 0,1 0 0 0 0,-1 0-24 0 0,139-113-54 0 0,364-233-884 0 0,14 23-1 0 0,92-20 939 0 0,-517 292-189 0 0,337-190-910 0 0,1129-615-4625 0 0,-1357 749 5163 0 0,-186 100 567 0 0,14-9-440 0 0,-50 25-247 0 0,-752 390 149 0 0,-1253 791 2684 0 0,2021-1186-2142 0 0,-1016 607 2691 0 0,730-457-944 0 0,167-113 1204 0 0,125-41-2922 0 0,0-1-1 0 0,1 1 1 0 0,-1 0 0 0 0,0-1-1 0 0,1 1 1 0 0,-1-1 0 0 0,0 1-1 0 0,0 0 1 0 0,1-1 0 0 0,-1 1-1 0 0,0-1 1 0 0,0 1 0 0 0,0-1-1 0 0,1 1 1 0 0,-1-1 0 0 0,0 1-1 0 0,0-1 1 0 0,0 1 0 0 0,0-1 0 0 0,0 1-1 0 0,0-1 1 0 0,0 1 0 0 0,0-1-1 0 0,0 1 1 0 0,0-1 0 0 0,-1 1-1 0 0,1-1 1 0 0,0 1 0 0 0,0 0-1 0 0,0-1 1 0 0,-1 1 0 0 0,1-1-1 0 0,0 1 1 0 0,0-1 0 0 0,-1 1-1 0 0,1 0 1 0 0,0-1 0 0 0,-1 1-1 0 0,1 0 1 0 0,0-1 0 0 0,-1 1-1 0 0,1 0 1 0 0,-1-1 0 0 0,1 1-1 0 0,-1 0 1 0 0,1 0 0 0 0,0-1-1 0 0,-1 1 1 0 0,1 0 0 0 0,-1 0-1 0 0,1 0 1 0 0,-1 0 0 0 0,1 0-1 0 0,-1 0 1 0 0,1 0 0 0 0,-1 0-39 0 0,127-99 80 0 0,529-357-1404 0 0,393-190 1324 0 0,-681 427-813 0 0,-223 132 407 0 0,237-142-3449 0 0,203-80 3855 0 0,-429 246-1561 0 0,-124 59 313 0 0,-30 13 41 0 0,-94 75-112 0 0,-856 610 2492 0 0,-692 474 2168 0 0,1279-925-676 0 0,350-235-1834 0 0,40-21-648 0 0,463-271 390 0 0,1390-713-1267 0 0,-1619 868 222 0 0,684-311-3073 0 0,-894 421 2428 0 0,-52 20 1078 0 0,0-1 1 0 0,0 1-1 0 0,0-1 1 0 0,0 0-1 0 0,1 1 1 0 0,-1-1-1 0 0,0 1 0 0 0,0-1 1 0 0,0 0-1 0 0,0 1 1 0 0,1-1-1 0 0,-1 1 1 0 0,0-1-1 0 0,0 0 1 0 0,1 1-1 0 0,-1-1 1 0 0,0 0-1 0 0,0 1 1 0 0,1-1-1 0 0,-1 0 1 0 0,0 0-1 0 0,1 1 1 0 0,-1-1-1 0 0,0 0 1 0 0,1 0-1 0 0,-1 1 1 0 0,1-1-1 0 0,-1 0 1 0 0,1 0-1 0 0,-1 0 1 0 0,0 0-1 0 0,1 0 0 0 0,-1 0 1 0 0,1 0-1 0 0,-1 0 1 0 0,1 0-1 0 0,-1 0 1 0 0,0 0-1 0 0,1 0 1 0 0,-1 0-1 0 0,1 0 1 0 0,-1 0-1 0 0,0 0 1 0 0,1 0-1 0 0,-1-1 1 0 0,1 1-1 0 0,-1 0 1 0 0,0 0-1 0 0,1 0 1 0 0,-1-1-1 0 0,1 1 1 0 0,-1 0-1 0 0,0 0 1 0 0,0-1-1 0 0,1 1 1 0 0,-1 0-1 0 0,0-1 0 0 0,1 1 1 0 0,-1-1-1 0 0,0 1 39 0 0,-121 77-985 0 0,-321 178 1333 0 0,-1258 745 1720 0 0,1401-813-1399 0 0,-869 500 3229 0 0,966-592-1490 0 0,158-82-1003 0 0,32-13-250 0 0,29-13-715 0 0,-15 12-420 0 0,822-506-87 0 0,406-196-3305 0 0,641-235 3372 0 0,-1864 934-36 0 0,118-55-1551 0 0,1 4-1 0 0,108-28 1588 0 0,-199 75-1548 0 0,-34 15 67 0 0,-113 77-370 0 0,-785 470 2501 0 0,570-360-394 0 0,-857 533 1126 0 0,857-523 277 0 0,-8-14 1 0 0,-251 97-1660 0 0,346-202 2463 0 0,179-75-979 0 0,61-9-1447 0 0,-1-1 0 0 0,0 1 0 0 0,0-1 0 0 0,1 0 0 0 0,-1 1 0 0 0,0-1 0 0 0,0 0 0 0 0,1 1 0 0 0,-1-1 0 0 0,0 0 0 0 0,0 0 0 0 0,0 0 0 0 0,1 0 0 0 0,-1 0 0 0 0,0 0 0 0 0,0 0 0 0 0,0 0 0 0 0,0 0 0 0 0,1 0 0 0 0,-1 0 0 0 0,0-1 0 0 0,0 1 0 0 0,1 0 0 0 0,-1-1 0 0 0,0 1 0 0 0,0 0-1 0 0,1-1 1 0 0,-1 1 0 0 0,0-1 0 0 0,1 1 0 0 0,-1-1 0 0 0,0 1 0 0 0,1-1 0 0 0,-1 0 0 0 0,1 1 0 0 0,-1-1 0 0 0,1 1 0 0 0,-1-1 0 0 0,1 0 0 0 0,0 0 0 0 0,-1 1 0 0 0,1-1 0 0 0,0 0 0 0 0,0 0 0 0 0,-1 0 0 0 0,1 1 0 0 0,0-1 0 0 0,0 0 0 0 0,0 0 0 0 0,0 0 0 0 0,0 1 0 0 0,0-2-37 0 0,31-38 439 0 0,31-14-588 0 0,3 4-1 0 0,2 2 1 0 0,5 2 149 0 0,-15 8-34 0 0,1416-877-1532 0 0,-158 216-4198 0 0,-1250 666 5314 0 0,-9 5-360 0 0,0 1 0 0 0,2 3-1 0 0,29-6 811 0 0,-53 25-1041 0 0,-33 18 186 0 0,-100 88-28 0 0,-101 49 1216 0 0,-57 24-333 0 0,98-67 150 0 0,-1163 827 2732 0 0,1097-773 214 0 0,-6-10 1 0 0,-236 114-3097 0 0,398-240 3150 0 0,96-46-1926 0 0,920-553-1518 0 0,852-449-1367 0 0,-1116 656-822 0 0,-448 246 244 0 0,-227 122 970 0 0,-27 15 736 0 0,-474 309-20 0 0,-749 453 1189 0 0,1178-736-567 0 0,-495 323 1513 0 0,-16-26 0 0 0,-38-12-1582 0 0,326-204 1937 0 0,159-90 863 0 0,129-34-2775 0 0,-1 1 0 0 0,1 0 0 0 0,-1-1 0 0 0,1 1 0 0 0,-1 0 0 0 0,1-1 0 0 0,-1 1 0 0 0,0-1 0 0 0,1 1 0 0 0,-1-1 0 0 0,0 1 0 0 0,0-1 0 0 0,1 1-1 0 0,-1-1 1 0 0,0 1 0 0 0,0-1 0 0 0,0 1 0 0 0,1-1 0 0 0,-1 0 0 0 0,0 1 0 0 0,0-1 0 0 0,0 1 0 0 0,0-1 0 0 0,0 1 0 0 0,0-1 0 0 0,0 0 0 0 0,0 1 0 0 0,0-1 0 0 0,-1 1 0 0 0,1-1 0 0 0,0 1 0 0 0,0-1 0 0 0,0 1 0 0 0,-1-1 0 0 0,1 1 0 0 0,0-1 0 0 0,-1 1 0 0 0,1-1 0 0 0,0 1 0 0 0,-1-1 0 0 0,1 1 0 0 0,-1-1 0 0 0,1 1 0 0 0,0 0 0 0 0,-1-1 0 0 0,1 1 0 0 0,-1 0 0 0 0,1-1 0 0 0,-1 1 0 0 0,1 0 0 0 0,-1 0 0 0 0,0 0 0 0 0,1-1 0 0 0,-1 1 0 0 0,1 0 0 0 0,-1 0 0 0 0,1 0 0 0 0,-1 0 0 0 0,0 0 0 0 0,1 0 0 0 0,-1 0-25 0 0,143-108-323 0 0,687-418-98 0 0,-821 521 417 0 0,1843-1030-1891 0 0,-666 473-1027 0 0,-1153 548 2740 0 0,62-29-1254 0 0,1 5 0 0 0,59-14 1436 0 0,-107 43-1423 0 0,-39 16 89 0 0,-13 0 1177 0 0,-1 0 0 0 0,1 0 0 0 0,-1 0 1 0 0,0-1-1 0 0,-1 1 0 0 0,0-2 0 0 0,0 1 0 0 0,0-1 0 0 0,0 0 0 0 0,-8 4 157 0 0,-10 7-144 0 0,-719 446 651 0 0,338-219-53 0 0,-911 592 2283 0 0,1001-640 509 0 0,-211 90-3246 0 0,309-195 2339 0 0,140-76 369 0 0,79-21-1967 0 0,91-68-695 0 0,1203-721-469 0 0,-409 310-2593 0 0,671-252 3016 0 0,-1375 671-1440 0 0,-148 62 139 0 0,-33 16 70 0 0,-83 63-44 0 0,63-60 1223 0 0,-704 449 785 0 0,346-229-451 0 0,-908 601 1017 0 0,994-657 718 0 0,-244 105-2017 0 0,337-203 2279 0 0,154-68-851 0 0,45-13-1398 0 0,-1 1 0 0 0,0 0 0 0 0,1-1 1 0 0,-1 1-1 0 0,0-1 0 0 0,1 1 0 0 0,-1-1 0 0 0,0 1 0 0 0,0-1 0 0 0,0 1 0 0 0,0-1 1 0 0,1 1-1 0 0,-1-1 0 0 0,0 1 0 0 0,0-1 0 0 0,0 1 0 0 0,0-1 0 0 0,0 1 0 0 0,0-1 1 0 0,0 1-1 0 0,0-1 0 0 0,0 1 0 0 0,-1-1 0 0 0,1 1 0 0 0,0-1 0 0 0,0 1 0 0 0,0 0 1 0 0,-1-1-1 0 0,1 1 0 0 0,0-1 0 0 0,0 1 0 0 0,-1-1 0 0 0,1 1 0 0 0,0 0 1 0 0,-1-1-1 0 0,1 1 0 0 0,0 0 0 0 0,-1-1 0 0 0,1 1 0 0 0,-1 0 0 0 0,1-1 0 0 0,-1 1 1 0 0,1 0-1 0 0,0 0 0 0 0,-1 0 0 0 0,1-1 0 0 0,-1 1 0 0 0,1 0 0 0 0,-1 0 0 0 0,1 0 1 0 0,-1 0-1 0 0,1 0 0 0 0,-1 0 0 0 0,1 0 0 0 0,-1 0 0 0 0,0 0-30 0 0,130-98-291 0 0,794-487-76 0 0,-767 491 301 0 0,512-291-1832 0 0,383-145 1898 0 0,-260 170-2278 0 0,-590 287 187 0 0,-158 68 658 0 0,-41 19 159 0 0,-103 79-79 0 0,78-77 1282 0 0,-331 227 486 0 0,-29-6-415 0 0,130-82 121 0 0,-337 221 342 0 0,-4 6 1822 0 0,-16-25 1 0 0,-119 23-2286 0 0,715-373 92 0 0,-57 27 812 0 0,-2-2-1 0 0,0-5 1 0 0,-2-2-1 0 0,-15 0-903 0 0,40-17 1329 0 0,50-8-1310 0 0,1-1 0 0 0,-1 1 1 0 0,1 0-1 0 0,-1-1 1 0 0,1 1-1 0 0,-1-1 0 0 0,0 1 1 0 0,1-1-1 0 0,-1 1 1 0 0,0-1-1 0 0,1 1 0 0 0,-1-1 1 0 0,0 1-1 0 0,0-1 1 0 0,0 1-1 0 0,1-1 0 0 0,-1 0 1 0 0,0 1-1 0 0,0-1 1 0 0,0 1-1 0 0,0-1 0 0 0,0 0 1 0 0,0 1-1 0 0,0-1 1 0 0,0 1-1 0 0,0-1 0 0 0,0 0 1 0 0,-1 1-1 0 0,1-1 1 0 0,0 1-1 0 0,0-1 0 0 0,0 1 1 0 0,-1-1-1 0 0,1 1 1 0 0,0-1-1 0 0,-1 1 0 0 0,1-1 1 0 0,0 1-1 0 0,-1-1 1 0 0,1 1-1 0 0,-1-1 0 0 0,1 1 1 0 0,-1 0-1 0 0,1-1 1 0 0,-1 1-1 0 0,1 0 0 0 0,-1-1 1 0 0,1 1-1 0 0,-1 0 1 0 0,1 0-1 0 0,-1 0 0 0 0,1-1 1 0 0,-1 1-1 0 0,0 0 1 0 0,1 0-1 0 0,-1 0 0 0 0,1 0 1 0 0,-1 0-1 0 0,0 0 1 0 0,1 0-1 0 0,-1 0 0 0 0,1 0 1 0 0,-1 1-1 0 0,0-1 1 0 0,1 0-1 0 0,-1 0-19 0 0,135-112-493 0 0,8 12 215 0 0,51-31 221 0 0,634-399-945 0 0,23 36-1 0 0,189-45 1003 0 0,-831 438-486 0 0,125-61-3905 0 0,277-90 4391 0 0,-582 242-454 0 0,49-6-1924 0 0,-80 26 1051 0 0,-130 78 12 0 0,-689 398 2230 0 0,-84 53 578 0 0,616-355-826 0 0,-146 94 1604 0 0,-11-19-1 0 0,-44-3-2270 0 0,283-170 2290 0 0,136-68-139 0 0,103-36-2008 0 0,980-571-817 0 0,239-83 442 0 0,286-44-2384 0 0,-1333 624 1830 0 0,132-50-2631 0 0,-446 203 1786 0 0,-1344 739 2528 0 0,728-364 112 0 0,67-40 2492 0 0,-92 11-3501 0 0,498-293 1742 0 0,154-85 181 0 0,97-32-1402 0 0,84-64-501 0 0,880-522-230 0 0,-927 569 201 0 0,710-390-585 0 0,481-178 594 0 0,-1 89-1577 0 0,-1179 482 1424 0 0,254-76-1543 0 0,-262 91 574 0 0,-38 12 94 0 0,-128 75-87 0 0,-1987 1086 2439 0 0,1857-1021-1012 0 0,-226 132 993 0 0,-11-21 0 0 0,-50-5-1305 0 0,334-178 1444 0 0,141-61 126 0 0,91-34-1642 0 0,123-72-724 0 0,1255-705 897 0 0,-568 372-1481 0 0,331-95 1380 0 0,-1052 472-159 0 0,110-46-1186 0 0,109-26 1345 0 0,-202 90-1791 0 0,-119 34 774 0 0,-12 0 922 0 0,1-1 0 0 0,-1 0 0 0 0,0 0 0 0 0,0-1-1 0 0,0 0 1 0 0,-1 0 0 0 0,0 0 0 0 0,0 0 0 0 0,0-1 0 0 0,-1 0-1 0 0,0 0 1 0 0,0-1 95 0 0,-15 11-97 0 0,-678 392 461 0 0,522-308-281 0 0,-1226 713 961 0 0,770-451 1602 0 0,-53-9-2646 0 0,668-342 78 0 0,-74 35 1096 0 0,-1-4 0 0 0,-85 22-1174 0 0,110-52 1682 0 0,70-20-1358 0 0,101-68-620 0 0,339-198 30 0 0,134-45 266 0 0,1354-629-782 0 0,-514 369-1600 0 0,-1188 496 1331 0 0,-170 67 189 0 0,-37 15 38 0 0,-33 15-96 0 0,-312 174 576 0 0,-173 66 344 0 0,181-96 111 0 0,-1159 629 1445 0 0,1159-613-1013 0 0,-842 425 2128 0 0,970-521-1231 0 0,148-65-757 0 0,162-68-1312 0 0,623-335 822 0 0,1528-713-541 0 0,-825 481-1739 0 0,-1377 596 1462 0 0,-58 25-61 0 0,-44 20 228 0 0,-1448 729 225 0 0,567-225 992 0 0,-115 61 895 0 0,464-296 534 0 0,552-279-2437 0 0,32-12-226 0 0,111-55 68 0 0,1549-778 1118 0 0,-297 216-1204 0 0,-593 316-948 0 0,-712 283 178 0 0,-87 30 590 0 0,-1003 544 273 0 0,-32 68 1287 0 0,-187 106 1657 0 0,897-560-585 0 0,457-230-2351 0 0,592-328 667 0 0,1248-589-739 0 0,-877 468-2051 0 0,-1015 479 2102 0 0,-61 29-50 0 0,-47 21 74 0 0,-572 287 239 0 0,-558 373 150 0 0,737-415 436 0 0,-660 371 2298 0 0,1009-589-2186 0 0,144-70-603 0 0,795-410 287 0 0,-280 158-257 0 0,312-168-658 0 0,-173 71-1590 0 0,-629 329 2025 0 0,-116 53-349 0 0,-242 129-421 0 0,-648 411 1200 0 0,546-315 47 0 0,96-59 105 0 0,-559 324 1771 0 0,657-401-1204 0 0,174-89-945 0 0,16-6-35 0 0,36-14 115 0 0,0-3-1 0 0,0-1 1 0 0,-2-2 0 0 0,8-7-36 0 0,17-7 52 0 0,1142-530 86 0 0,-285 140-1305 0 0,-798 368 549 0 0,-885 498-205 0 0,-110 55 1509 0 0,134-66 1088 0 0,692-407-1766 0 0,60-23-380 0 0,113-50 430 0 0,-91 29 11 0 0,341-164 221 0 0,-104 46-714 0 0,288-97 424 0 0,-252 136-862 0 0,-268 92-25 0 0,-61 24 68 0 0,-260 168 911 0 0,-699 413 1065 0 0,904-558-756 0 0,-1-3-1 0 0,-2-3 0 0 0,-34 10-400 0 0,103-40-397 0 0,24-7 294 0 0,15-7 193 0 0,-1-2-1 0 0,0-2 1 0 0,-2-1 0 0 0,1-1 0 0 0,0-3-90 0 0,31-15 71 0 0,41-20-9 0 0,536-253-144 0 0,-226 142-261 0 0,-394 151 578 0 0,-39 17-287 0 0,1 1 0 0 0,-1 1-1 0 0,1 0 1 0 0,0 1 0 0 0,0 1 0 0 0,0 0 0 0 0,-12 8 52 0 0,8-5-22 0 0,-184 91 109 0 0,5 8 0 0 0,5 9 0 0 0,-71 63-87 0 0,212-145 32 0 0,-76 67 3 0 0,127-101-39 0 0,0-1-1 0 0,0 1 1 0 0,0 0-1 0 0,0-1 1 0 0,0 1-1 0 0,0 0 0 0 0,0 0 1 0 0,0 0-1 0 0,1 0 1 0 0,-1 0-1 0 0,0 0 1 0 0,0 0-1 0 0,1 0 1 0 0,-1 0-1 0 0,1 0 1 0 0,-1 1-1 0 0,1-1 1 0 0,-1 0-1 0 0,1 0 1 0 0,0 0-1 0 0,-1 1 1 0 0,1-1-1 0 0,0 0 1 0 0,0 0-1 0 0,0 1 1 0 0,0-1-1 0 0,0 0 1 0 0,0 0-1 0 0,0 1 1 0 0,1-1-1 0 0,-1 0 1 0 0,0 0-1 0 0,1 1 1 0 0,-1-1-1 0 0,1 0 1 0 0,-1 0-1 0 0,1 0 1 0 0,0 0-1 0 0,-1 0 1 0 0,1 0-1 0 0,0 0 1 0 0,0 0-1 0 0,0 0 1 0 0,0 0-1 0 0,-1 0 1 0 0,1 0-1 0 0,0-1 1 0 0,1 1-1 0 0,-1 0 1 0 0,0-1-1 0 0,0 1 1 0 0,0-1-1 0 0,0 1 1 0 0,0-1-1 0 0,1 1 1 0 0,-1-1-1 0 0,0 0 1 0 0,0 0-1 0 0,1 0 1 0 0,-1 1-1 0 0,0-1 1 0 0,1-1-1 0 0,-1 1 5 0 0,26 0 13 0 0,0-2-1 0 0,0-2 1 0 0,0 0 0 0 0,0-2 0 0 0,-1 0-1 0 0,0-2 1 0 0,-1-1 0 0 0,1-1-1 0 0,13-8-12 0 0,13-4 1 0 0,341-143-39 0 0,-78 32-798 0 0,36 2 836 0 0,-306 115-84 0 0,-16 6-139 0 0,-62 30 131 0 0,-752 398 587 0 0,258-128 265 0 0,481-256-852 0 0,89-30-121 0 0,-17-7 243 0 0,-1-1 1 0 0,0-1-1 0 0,0-2 1 0 0,-1 0 0 0 0,0-1-1 0 0,0-2 1 0 0,18-9-31 0 0,3 0 11 0 0,390-151-351 0 0,13 18 340 0 0,-410 137 183 0 0,-53 15 46 0 0,-121 46-403 0 0,93-26 162 0 0,-198 85 310 0 0,-189 116-298 0 0,297-133 119 0 0,132-88-126 0 0,0 1 0 0 0,0-1-1 0 0,0 0 1 0 0,0 1 0 0 0,-1-1 0 0 0,1 1 0 0 0,0-1 0 0 0,0 1-1 0 0,0 0 1 0 0,1-1 0 0 0,-1 1 0 0 0,0 0 0 0 0,0 0-1 0 0,0 0 1 0 0,0-1 0 0 0,1 1 0 0 0,-1 0 0 0 0,0 0-1 0 0,1 0 1 0 0,-1 0 0 0 0,1 0 0 0 0,-1 0 0 0 0,1 0-1 0 0,-1 1 1 0 0,1-1 0 0 0,0 0 0 0 0,0 0 0 0 0,-1 0-1 0 0,1 0 1 0 0,0 0 0 0 0,0 1 0 0 0,0-1 0 0 0,0 0-1 0 0,0 0 1 0 0,1 0 0 0 0,-1 0 0 0 0,0 0 0 0 0,1 1 0 0 0,-1-1-1 0 0,0 0 1 0 0,1 0 0 0 0,-1 0 0 0 0,1 0 0 0 0,0 0-1 0 0,-1 0 1 0 0,1 0 0 0 0,0 0 0 0 0,-1 0 0 0 0,1-1-1 0 0,0 1 1 0 0,0 0 0 0 0,0 0 0 0 0,0-1 0 0 0,0 1-1 0 0,0 0 1 0 0,0-1 0 0 0,0 1 0 0 0,0-1 0 0 0,0 1-1 0 0,0-1 1 0 0,1 0 7 0 0,23-1 8 0 0,0-1-1 0 0,0-1 0 0 0,0-1 0 0 0,-1-1 1 0 0,1-2-1 0 0,-1 0 0 0 0,-1-2 1 0 0,1 0-1 0 0,-2-2 0 0 0,17-9-7 0 0,-18 10 7 0 0,82-38 42 0 0,28-11-20 0 0,-2-5 0 0 0,99-69-29 0 0,-213 123 4 0 0,-7 5 6 0 0,-1 1-1 0 0,1-1 1 0 0,-1-1-1 0 0,0 1 0 0 0,0-1 1 0 0,-1-1-1 0 0,1 1 1 0 0,-1-1-1 0 0,-1 0 1 0 0,4-6-10 0 0,-9 11 6 0 0,0 0 0 0 0,0 1 0 0 0,0-1-1 0 0,-1 1 1 0 0,1-1 0 0 0,-1 1 0 0 0,1-1 0 0 0,-1 1 0 0 0,0-1 0 0 0,0 1 0 0 0,1-1 0 0 0,-1 1 0 0 0,0 0 0 0 0,0-1 0 0 0,0 1 0 0 0,-1 0 0 0 0,1 0 0 0 0,0 0 0 0 0,0 0 0 0 0,-1 0 0 0 0,1 0 0 0 0,0 0 0 0 0,-1 0-1 0 0,1 1 1 0 0,-1-1 0 0 0,1 0 0 0 0,-1 1 0 0 0,1-1 0 0 0,-1 1 0 0 0,0 0 0 0 0,1 0 0 0 0,-1-1 0 0 0,1 1 0 0 0,-1 0 0 0 0,0 0 0 0 0,1 0 0 0 0,-1 1 0 0 0,1-1 0 0 0,-1 0 0 0 0,0 1 0 0 0,1-1 0 0 0,-1 1 0 0 0,1-1-1 0 0,-1 1 1 0 0,1-1 0 0 0,-2 2-6 0 0,1-2-9 0 0,-22 4-28 0 0,0 1 0 0 0,1 2 0 0 0,0 0 0 0 0,0 1 1 0 0,1 1-1 0 0,0 1 0 0 0,0 1 0 0 0,-18 13 37 0 0,-1-1-11 0 0,-150 88 223 0 0,-146 114-212 0 0,289-188 56 0 0,47-36-128 0 0,71-41 316 0 0,-53 27-177 0 0,37-28 91 0 0,115-85 230 0 0,92-93-388 0 0,-239 196-26 0 0,-1-1 1 0 0,-1-2 0 0 0,-1 0 0 0 0,-1 0 0 0 0,-2-2 0 0 0,-1 0 0 0 0,0-1 0 0 0,-3 0 0 0 0,0-1 0 0 0,-2-1 0 0 0,-1 0 0 0 0,-2 0-1 0 0,0-1 1 0 0,-3 1 0 0 0,0-1 0 0 0,-2-31 25 0 0,-1 56-13 0 0,-1 0 0 0 0,0 0-1 0 0,0 0 1 0 0,0 1 0 0 0,-1-1 0 0 0,0 0-1 0 0,0 0 1 0 0,-1 0 0 0 0,0 1 0 0 0,0-1-1 0 0,0 1 1 0 0,-1 0 0 0 0,0-1 0 0 0,0 1-1 0 0,-1 1 1 0 0,0-1 0 0 0,0 0 0 0 0,0 1-1 0 0,-1 0 1 0 0,1 0 0 0 0,-1 0 0 0 0,-1 0-1 0 0,1 1 1 0 0,0 0 0 0 0,-1 0 0 0 0,0 1-1 0 0,0-1 1 0 0,0 1 0 0 0,-1 1 0 0 0,1-1-1 0 0,0 1 1 0 0,-6-1 13 0 0,-87-5-632 0 0,98 8 597 0 0,0 1 0 0 0,0-1 1 0 0,0 0-1 0 0,0 1 0 0 0,0-1 1 0 0,1 1-1 0 0,-1-1 0 0 0,0 1 0 0 0,0-1 1 0 0,0 1-1 0 0,1-1 0 0 0,-1 1 1 0 0,0 0-1 0 0,1-1 0 0 0,-1 1 0 0 0,1 0 1 0 0,-1 0-1 0 0,1 0 0 0 0,-1-1 1 0 0,1 1-1 0 0,-1 0 0 0 0,1 0 0 0 0,0 0 1 0 0,-1 0-1 0 0,1 0 0 0 0,0 0 1 0 0,0 0-1 0 0,0 0 0 0 0,0-1 0 0 0,0 1 1 0 0,0 0-1 0 0,0 0 0 0 0,0 0 1 0 0,0 0-1 0 0,0 0 0 0 0,0 0 0 0 0,1 0 1 0 0,-1 0-1 0 0,0 0 0 0 0,1 0 1 0 0,-1-1-1 0 0,1 1 0 0 0,-1 0 0 0 0,1 0 1 0 0,-1 0-1 0 0,1-1 0 0 0,-1 1 1 0 0,1 0-1 0 0,0-1 0 0 0,-1 1 0 0 0,1 0 1 0 0,0-1-1 0 0,0 1 0 0 0,0-1 1 0 0,-1 1-1 0 0,1-1 0 0 0,0 1 0 0 0,0-1 1 0 0,0 0-1 0 0,0 0 0 0 0,0 1 1 0 0,0-1-1 0 0,0 0 0 0 0,0 0 35 0 0,10 3-15 0 0,0-1-1 0 0,0-1 1 0 0,0 0-1 0 0,1 0 1 0 0,-1-1-1 0 0,0-1 1 0 0,0 0-1 0 0,0 0 1 0 0,1-1-1 0 0,-1-1 1 0 0,-1 0 0 0 0,1 0-1 0 0,0-1 1 0 0,-1 0-1 0 0,0-1 1 0 0,2-1 15 0 0,9-2 42 0 0,-19 8 15 0 0,0 0 1 0 0,-1-1-1 0 0,1 1 1 0 0,-1 0-1 0 0,1-1 1 0 0,-1 0-1 0 0,1 1 1 0 0,-1-1-1 0 0,1 0 0 0 0,-1 1 1 0 0,0-1-1 0 0,1 0 1 0 0,-1 0-1 0 0,0 0 1 0 0,0 0-1 0 0,0-1 1 0 0,0 1-1 0 0,0 0 1 0 0,0 0-1 0 0,0-1 1 0 0,0 1-1 0 0,0 0 1 0 0,0-1-1 0 0,-1 1 1 0 0,1-1-1 0 0,-1 1 0 0 0,1-1 1 0 0,-1 1-1 0 0,1-1 1 0 0,-1 0-1 0 0,0 1 1 0 0,0-2-58 0 0,0 3 129 0 0,0 0-35 0 0,0 0-84 0 0,0 0-119 0 0,0 0-134 0 0,0 0-70 0 0,1 26-796 0 0,4-23 1098 0 0,-1-1-1 0 0,1 0 1 0 0,0 0-1 0 0,0 0 0 0 0,0-1 1 0 0,0 1-1 0 0,0-1 0 0 0,0 0 1 0 0,0-1-1 0 0,0 1 0 0 0,0-1 1 0 0,0 0-1 0 0,0 0 0 0 0,1-1 1 0 0,-1 1-1 0 0,0-1 0 0 0,0 0 1 0 0,0-1-1 0 0,3-1 12 0 0,36-11 83 0 0,0-3 1 0 0,-1-1-1 0 0,-1-2 0 0 0,14-11-83 0 0,47-22-34 0 0,74-46 110 0 0,-198 136-1010 0 0,-86 98 1148 0 0,108-135-211 0 0,-1 0 1 0 0,1-1 0 0 0,-1 1 0 0 0,1 0-1 0 0,-1 0 1 0 0,0 0 0 0 0,1 0-1 0 0,-1 0 1 0 0,1 0 0 0 0,-1 0 0 0 0,1 0-1 0 0,-1 0 1 0 0,1 0 0 0 0,-1 0-1 0 0,1 0 1 0 0,-1 0 0 0 0,1 1 0 0 0,-1-1-1 0 0,1 0 1 0 0,-1 0 0 0 0,0 0-1 0 0,1 1 1 0 0,-1-1 0 0 0,1 0 0 0 0,-1 0-1 0 0,0 1 1 0 0,1-1 0 0 0,-1 0-1 0 0,0 1 1 0 0,1-1 0 0 0,-1 1 0 0 0,0-1-1 0 0,1 0 1 0 0,-1 1 0 0 0,0-1-1 0 0,0 1 1 0 0,0-1 0 0 0,1 1 0 0 0,-1-1-1 0 0,0 1 1 0 0,0-1 0 0 0,0 0-1 0 0,0 1 1 0 0,0-1 0 0 0,0 1 0 0 0,0-1-1 0 0,0 1 1 0 0,0-1 0 0 0,0 1-1 0 0,0-1 1 0 0,0 1 0 0 0,0-1 0 0 0,0 1-1 0 0,-1-1 1 0 0,1 1 0 0 0,0-1-1 0 0,0 0 1 0 0,-1 1 0 0 0,1-1 0 0 0,0 1-1 0 0,0-1 1 0 0,-1 0 0 0 0,1 1-4 0 0,35-18 310 0 0,113-75-198 0 0,-131 86-643 0 0,-19 15-533 0 0,-101 87 974 0 0,70-66 117 0 0,17-18-18 0 0,2 1 1 0 0,-1 1-1 0 0,2 0 0 0 0,0 1 0 0 0,0 1 0 0 0,2 0 0 0 0,0 0 0 0 0,-1 4-9 0 0,12-20-4 0 0,-1 1 0 0 0,1-1 0 0 0,-1 1 0 0 0,1-1 0 0 0,0 1 0 0 0,-1-1-1 0 0,1 1 1 0 0,0-1 0 0 0,-1 1 0 0 0,1 0 0 0 0,0-1 0 0 0,0 1-1 0 0,0 0 1 0 0,0-1 0 0 0,-1 1 0 0 0,1 0 0 0 0,0-1 0 0 0,0 1 0 0 0,0 0-1 0 0,1-1 1 0 0,-1 1 0 0 0,0-1 0 0 0,0 1 0 0 0,0 0 0 0 0,0-1-1 0 0,0 1 1 0 0,1 0 0 0 0,-1-1 0 0 0,0 1 0 0 0,1-1 0 0 0,-1 1 0 0 0,0-1-1 0 0,1 1 1 0 0,-1-1 0 0 0,1 1 0 0 0,-1-1 0 0 0,1 1 0 0 0,-1-1-1 0 0,1 1 1 0 0,-1-1 0 0 0,1 0 0 0 0,-1 1 0 0 0,1-1 0 0 0,-1 0 0 0 0,1 0-1 0 0,0 1 1 0 0,-1-1 0 0 0,1 0 0 0 0,0 0 0 0 0,-1 0 0 0 0,1 0-1 0 0,0 0 1 0 0,-1 0 0 0 0,1 0 0 0 0,-1 0 0 0 0,1 0 0 0 0,0 0 0 0 0,0 0 4 0 0,39-8 155 0 0,176-117 272 0 0,-63 31-450 0 0,-4-7 0 0 0,-5-6 0 0 0,59-61 23 0 0,-180 147-24 0 0,11-8-15 0 0,-1-1 0 0 0,-2-2 1 0 0,-1-1-1 0 0,-1-2 0 0 0,19-31 39 0 0,-47 66 2 0 0,0-1-1 0 0,0 1 1 0 0,-1-1-1 0 0,1 1 1 0 0,0-1 0 0 0,-1 1-1 0 0,1-1 1 0 0,-1 1-1 0 0,1-1 1 0 0,0 0-1 0 0,-1 1 1 0 0,0-1 0 0 0,1 0-1 0 0,-1 0 1 0 0,1 1-1 0 0,-1-1 1 0 0,0 0-1 0 0,0 0 1 0 0,1 1 0 0 0,-1-1-1 0 0,0 0 1 0 0,0 0-1 0 0,0 0 1 0 0,0 0-1 0 0,0 1 1 0 0,0-1 0 0 0,0 0-1 0 0,0 0 1 0 0,0 0-1 0 0,0 0 1 0 0,0 1-1 0 0,-1-1 1 0 0,1 0 0 0 0,0 0-1 0 0,-1 0 1 0 0,1 1-1 0 0,0-1 1 0 0,-1 0-1 0 0,1 1 1 0 0,-1-1 0 0 0,1 0-1 0 0,-1 1 1 0 0,0-1-1 0 0,1 0 1 0 0,-1 1-1 0 0,0-1 1 0 0,1 1 0 0 0,-1-1-1 0 0,0 1 1 0 0,1 0-1 0 0,-1-1 1 0 0,0 1-1 0 0,0 0 1 0 0,1-1 0 0 0,-1 1-1 0 0,0 0 1 0 0,0 0-1 0 0,0 0 1 0 0,0 0-1 0 0,1 0 1 0 0,-1 0 0 0 0,0 0-1 0 0,0 0-1 0 0,-54 15-663 0 0,-308 241 180 0 0,108-89 1119 0 0,-262 125-636 0 0,326-214 1153 0 0,306-139-1451 0 0,663-321 618 0 0,-168 89-484 0 0,-280 120-133 0 0,173-127 297 0 0,-432 244 88 0 0,-71 55-92 0 0,0 1 0 0 0,1-1 0 0 0,-1 1 0 0 0,0-1 0 0 0,0 1 1 0 0,0-1-1 0 0,1 1 0 0 0,-1-1 0 0 0,0 1 0 0 0,0-1 0 0 0,0 0 0 0 0,0 1 0 0 0,0-1 0 0 0,0 1 0 0 0,0-1 0 0 0,0 1 1 0 0,0-1-1 0 0,0 1 0 0 0,-1-1 0 0 0,1 0 0 0 0,0 1 0 0 0,0-1 0 0 0,0 1 0 0 0,-1-1 0 0 0,1 1 0 0 0,0-1 1 0 0,-1 1-1 0 0,1 0 0 0 0,0-1 0 0 0,-1 1 0 0 0,1-1 0 0 0,0 1 0 0 0,-1 0 0 0 0,1-1 0 0 0,-1 1 0 0 0,1 0 1 0 0,-1-1-1 0 0,1 1 0 0 0,-1 0 0 0 0,1 0 0 0 0,-1-1 0 0 0,1 1 0 0 0,-1 0 0 0 0,1 0 0 0 0,-1 0 0 0 0,0 0 1 0 0,1 0-1 0 0,-1 0 0 0 0,1 0 0 0 0,-1 0 0 0 0,1 0 0 0 0,-1 0 0 0 0,0 0 0 0 0,1 0 0 0 0,-1 0 0 0 0,1 0 1 0 0,-1 1-1 0 0,1-1 0 0 0,-1 0 0 0 0,1 0 0 0 0,-1 1 0 0 0,1-1 0 0 0,-1 0 0 0 0,1 1 0 0 0,-1-1 0 0 0,1 0 1 0 0,-1 1 3 0 0,-27 1-162 0 0,-1 2 0 0 0,1 1 1 0 0,0 1-1 0 0,0 1 1 0 0,0 1-1 0 0,-6 5 162 0 0,-4 0-71 0 0,-396 147 50 0 0,-360 192 21 0 0,314-131 301 0 0,408-189-208 0 0,-133 60 820 0 0,-4-10 0 0 0,-58 9-913 0 0,241-82 275 0 0,-63 5 1623 0 0,91-19-1566 0 0,72-43-473 0 0,500-262-150 0 0,101-15 291 0 0,320-149-370 0 0,-738 340-418 0 0,-224 114 583 0 0,-28 9-148 0 0,-24 11 4 0 0,-131 45-645 0 0,-381 167 725 0 0,-434 246 269 0 0,554-255 325 0 0,377-186-253 0 0,-88 45 554 0 0,-4-4 1 0 0,-2-6-1 0 0,-2-6 0 0 0,-68 12-626 0 0,120-48 1774 0 0,85-24-1260 0 0,201-104-922 0 0,-92 53 430 0 0,830-440-94 0 0,-785 428 25 0 0,167-80-686 0 0,301-194 733 0 0,-527 270-544 0 0,-101 81 533 0 0,0-1 1 0 0,0 1-1 0 0,0-1 0 0 0,0 1 0 0 0,0-1 1 0 0,-1 1-1 0 0,1-1 0 0 0,0 0 1 0 0,-1 1-1 0 0,1-1 0 0 0,0 0 1 0 0,-1 0-1 0 0,1 1 0 0 0,-1-1 1 0 0,1 0-1 0 0,-1 0 0 0 0,1 0 1 0 0,-1 0-1 0 0,0 0 0 0 0,1 0 0 0 0,-1 0 1 0 0,0 0-1 0 0,0 0 0 0 0,1 1 1 0 0,-1-1-1 0 0,0 0 0 0 0,0 0 1 0 0,0 0-1 0 0,-1 0 0 0 0,1 0 1 0 0,0 0-1 0 0,0 0 0 0 0,0 0 1 0 0,-1 0-1 0 0,1 0 0 0 0,0 0 0 0 0,-1 0 1 0 0,1 0-1 0 0,-1 0 0 0 0,1 1 1 0 0,-1-1-1 0 0,0 0 11 0 0,-44-6-525 0 0,5 12 271 0 0,-1 1 0 0 0,1 1 0 0 0,1 3 0 0 0,0 1 0 0 0,-30 13 254 0 0,30-11-67 0 0,-423 166 205 0 0,8 21 1 0 0,-343 210-139 0 0,661-338 132 0 0,15-10 782 0 0,-3-4-1 0 0,-54 13-913 0 0,158-67 789 0 0,59-22-895 0 0,421-225 86 0 0,696-303-82 0 0,-739 361 53 0 0,-389 173 37 0 0,95-42-262 0 0,-2-6 0 0 0,-3-4-1 0 0,27-25 275 0 0,-72 17-324 0 0,-73 72 314 0 0,1-1 0 0 0,-1 0 0 0 0,0 0 0 0 0,0 0 0 0 0,0 1 0 0 0,0-1 0 0 0,0 0 0 0 0,0 0-1 0 0,0 0 1 0 0,0 1 0 0 0,0-1 0 0 0,-1 0 0 0 0,1 0 0 0 0,0 0 0 0 0,0 1 0 0 0,-1-1 0 0 0,1 0-1 0 0,0 1 1 0 0,-1-1 0 0 0,1 0 0 0 0,-1 1 0 0 0,1-1 0 0 0,-1 0 0 0 0,1 1 0 0 0,-1-1 0 0 0,0 1-1 0 0,1-1 1 0 0,-1 1 0 0 0,0-1 0 0 0,1 1 0 0 0,-1-1 0 0 0,0 1 0 0 0,1 0 0 0 0,-1-1 0 0 0,0 1 0 0 0,0 0-1 0 0,0 0 1 0 0,1 0 0 0 0,-1-1 0 0 0,0 1 0 0 0,0 0 0 0 0,0 0 0 0 0,1 0 0 0 0,-1 0 0 0 0,0 0-1 0 0,0 1 1 0 0,0-1 0 0 0,1 0 0 0 0,-1 0 0 0 0,0 0 0 0 0,0 1 0 0 0,1-1 0 0 0,-1 0 0 0 0,0 1-1 0 0,0-1 1 0 0,0 1 10 0 0,-3-1-46 0 0,-25 3-124 0 0,-1 0 1 0 0,1 2-1 0 0,0 2 0 0 0,1 0 0 0 0,0 2 0 0 0,0 1 1 0 0,-8 5 169 0 0,-14 4-99 0 0,-541 210 358 0 0,10 26 0 0 0,-90 78-259 0 0,202-93 821 0 0,416-210-789 0 0,83-35-233 0 0,152-66 670 0 0,-115 39-319 0 0,874-396 306 0 0,-538 261-471 0 0,433-196-153 0 0,-671 268 71 0 0,-166 95 89 0 0,1 0 0 0 0,0 0 1 0 0,-1 0-1 0 0,1 0 0 0 0,0 0 1 0 0,-1 0-1 0 0,1 0 0 0 0,-1 1 1 0 0,1-2-1 0 0,0 1 0 0 0,-1 0 1 0 0,1 0-1 0 0,0 0 0 0 0,-1 0 1 0 0,1 0-1 0 0,-1 0 0 0 0,1 0 0 0 0,0 0 1 0 0,-1 0-1 0 0,1-1 0 0 0,0 1 1 0 0,-1 0-1 0 0,1 0 0 0 0,0-1 1 0 0,-1 1-1 0 0,1 0 0 0 0,0 0 1 0 0,0-1-1 0 0,-1 1 0 0 0,1 0 1 0 0,0-1-1 0 0,0 1 0 0 0,0 0 1 0 0,-1-1-1 0 0,1 1 0 0 0,0 0 1 0 0,0-1-1 0 0,0 1 0 0 0,0 0 0 0 0,0-1 1 0 0,0 1-1 0 0,0 0 0 0 0,0-1 1 0 0,0 1-1 0 0,0-1 0 0 0,0 1 8 0 0,-244 99-935 0 0,-236 124 946 0 0,-393 252-11 0 0,288-107 185 0 0,94-56 674 0 0,-36-9-859 0 0,314-195 180 0 0,222-107-889 0 0,14-3 737 0 0,0-2 0 0 0,0 0 0 0 0,0-1 0 0 0,-1-2 0 0 0,1 0 0 0 0,-2-1 0 0 0,1-2 0 0 0,17-10-28 0 0,-26 15 5 0 0,883-411 206 0 0,-440 203-778 0 0,-310 146-1249 0 0,-168 88-315 0 0,-154 92 654 0 0,-5-7 1 0 0,-28 4 1476 0 0,91-48-583 0 0,-851 434-1761 0 0,526-276 3205 0 0,-9-19 1 0 0,-225 58-862 0 0,380-159 2201 0 0,-4-12 0 0 0,-112 9-2201 0 0,211-80 1897 0 0,199-17-1863 0 0,1 1 0 0 0,0 0 0 0 0,-1-1 1 0 0,1 0-1 0 0,-1 1 0 0 0,1-1 0 0 0,-1 0 0 0 0,1 0 1 0 0,-1-1-1 0 0,1 1 0 0 0,-1 0 0 0 0,1-1 1 0 0,0 0-1 0 0,-1 1 0 0 0,1-1 0 0 0,0 0 1 0 0,-1 0-1 0 0,1 0 0 0 0,0 0 0 0 0,0-1 1 0 0,0 1-1 0 0,0-1 0 0 0,0 1 0 0 0,0-1 1 0 0,0 0-1 0 0,1 0 0 0 0,-1 1 0 0 0,1-1 1 0 0,-1 0-1 0 0,1-1 0 0 0,0 1 0 0 0,-1 0 1 0 0,1 0-1 0 0,0 0 0 0 0,1-1 0 0 0,-1 1 1 0 0,0-1-1 0 0,1 1 0 0 0,-1 0 0 0 0,1-1 1 0 0,0 1-1 0 0,0-1 0 0 0,0 1 0 0 0,0-1 1 0 0,0 1-1 0 0,0-1 0 0 0,1-1-34 0 0,3-6-53 0 0,0 0-1 0 0,1 0 0 0 0,0 1 1 0 0,0-1-1 0 0,1 1 1 0 0,0 0-1 0 0,1 1 0 0 0,0 0 1 0 0,1 0-1 0 0,-1 0 1 0 0,8-4 53 0 0,129-117-613 0 0,7 8 1 0 0,114-70 612 0 0,-189 137-176 0 0,214-142-2273 0 0,9 12 0 0 0,166-68 2449 0 0,-225 128-3291 0 0,-221 109 2212 0 0,-49 25 756 0 0,-248 122 170 0 0,-235 108 239 0 0,-614 262 2922 0 0,1118-499-2942 0 0,-65 28 1242 0 0,-3-3 0 0 0,0-4-1 0 0,-1-3 1 0 0,-56 7-1308 0 0,52-28 3086 0 0,81-1-3053 0 0,0 1 0 0 0,0-1 1 0 0,0 0-1 0 0,0 1 0 0 0,1-1 0 0 0,-1 0 1 0 0,0 0-1 0 0,0 0 0 0 0,1 0 1 0 0,-1 0-1 0 0,1 1 0 0 0,-1-1 0 0 0,1 0 1 0 0,-1-1-1 0 0,1 1 0 0 0,-1 0 0 0 0,1 0 1 0 0,0 0-1 0 0,0 0 0 0 0,0 0 1 0 0,-1 0-1 0 0,1 0 0 0 0,0 0 0 0 0,0 0 1 0 0,1-1-1 0 0,-1 1 0 0 0,0 0 1 0 0,0 0-1 0 0,0 0 0 0 0,1 0 0 0 0,-1 0 1 0 0,1 0-1 0 0,-1 0 0 0 0,1 0 0 0 0,-1 0 1 0 0,1 0-1 0 0,-1 0 0 0 0,1 0 1 0 0,0 0-1 0 0,-1 1 0 0 0,1-1-33 0 0,89-97-405 0 0,136-88 166 0 0,8 11 0 0 0,8 10 1 0 0,6 10-1 0 0,28 0 239 0 0,508-277-1050 0 0,-388 224-301 0 0,376-136 1351 0 0,-755 338-35 0 0,70-31-467 0 0,2 5-1 0 0,0 3 0 0 0,3 5 1 0 0,91-13 502 0 0,-116 38-1680 0 0,-66 0 1614 0 0,1-1 1 0 0,-1 0-1 0 0,0 1 0 0 0,1-1 1 0 0,-1 1-1 0 0,0 0 1 0 0,0-1-1 0 0,1 1 0 0 0,-1 0 1 0 0,0-1-1 0 0,0 1 1 0 0,0 0-1 0 0,0 0 0 0 0,0 0 1 0 0,0 0-1 0 0,0 0 1 0 0,0 0-1 0 0,-1 1 1 0 0,1-1-1 0 0,0 0 0 0 0,-1 0 1 0 0,1 1-1 0 0,0-1 1 0 0,-1 0-1 0 0,0 1 0 0 0,1-1 1 0 0,-1 0-1 0 0,0 1 1 0 0,0-1-1 0 0,1 0 0 0 0,-1 1 1 0 0,0-1-1 0 0,0 1 1 0 0,-1-1-1 0 0,1 0 1 0 0,0 1-1 0 0,0-1 0 0 0,-1 1 1 0 0,1-1-1 0 0,-1 0 1 0 0,0 2 65 0 0,-4 7-98 0 0,0 1 0 0 0,0-1 0 0 0,-1-1 1 0 0,-1 1-1 0 0,0-1 0 0 0,0 0 0 0 0,-1 0 1 0 0,0-1-1 0 0,0 0 0 0 0,-1-1 0 0 0,-2 2 98 0 0,10-8-1 0 0,-307 235 523 0 0,246-193-460 0 0,-891 594 5912 0 0,-190 51-5974 0 0,912-570 3710 0 0,215-117-2073 0 0,39-19-1042 0 0,-15 13-691 0 0,418-259-3 0 0,-385 241 106 0 0,534-278-17 0 0,290-92 10 0 0,-531 245-63 0 0,177-81-174 0 0,9 22 1 0 0,426-105 236 0 0,-862 289-247 0 0,0 5 0 0 0,2 3 0 0 0,85-4 247 0 0,-164 19-19 0 0,56 3-879 0 0,-62-3 866 0 0,0 0 1 0 0,0 0-1 0 0,0 0 0 0 0,0 0 0 0 0,0 0 1 0 0,0 1-1 0 0,0-1 0 0 0,0 0 0 0 0,0 1 1 0 0,0-1-1 0 0,0 1 0 0 0,0-1 0 0 0,0 1 0 0 0,0-1 1 0 0,0 1-1 0 0,-1-1 0 0 0,1 1 0 0 0,0 0 1 0 0,0 0-1 0 0,-1-1 0 0 0,1 1 0 0 0,0 0 0 0 0,-1 0 1 0 0,1 0-1 0 0,-1 0 0 0 0,1 0 0 0 0,-1 0 1 0 0,0 0-1 0 0,1 0 0 0 0,-1 0 0 0 0,0 0 0 0 0,0 0 1 0 0,1 0-1 0 0,-1 0 0 0 0,0 0 0 0 0,0 0 1 0 0,0 0-1 0 0,0 0 0 0 0,0 0 0 0 0,-1 0 0 0 0,1 0 1 0 0,0 0-1 0 0,0 0 0 0 0,-1 0 0 0 0,1 0 1 0 0,-1 0-1 0 0,1 0 0 0 0,-1 0 0 0 0,1-1 0 0 0,-1 2 33 0 0,-77 69-136 0 0,-395 226 840 0 0,425-268-673 0 0,-298 181 425 0 0,-9-15 0 0 0,-155 52-457 0 0,441-218 565 0 0,-2-3 0 0 0,0-2 0 0 0,-11-2-565 0 0,293-107-248 0 0,943-414 399 0 0,-109 109-370 0 0,28 42 219 0 0,-956 314-303 0 0,-360 113 225 0 0,172-51 69 0 0,-1306 510 185 0 0,612-256 226 0 0,504-218 611 0 0,235-63-515 0 0,38-24-167 0 0,110-51-686 0 0,493-240 73 0 0,267-80 282 0 0,-654 301-77 0 0,246-113-163 0 0,-341 123 140 0 0,-132 83 95 0 0,1 0-1 0 0,-1 0 1 0 0,0-1 0 0 0,0 1-1 0 0,0-1 1 0 0,1 1-1 0 0,-1-1 1 0 0,0 1 0 0 0,0-1-1 0 0,0 0 1 0 0,0 1 0 0 0,0-1-1 0 0,0 0 1 0 0,0 0 0 0 0,0 0-1 0 0,0 0 1 0 0,0 0 0 0 0,-1 0-1 0 0,1 0 1 0 0,0 0-1 0 0,-1 0 1 0 0,1 0 0 0 0,0-1-1 0 0,-1 1 1 0 0,0 0 0 0 0,1 0-1 0 0,-1-1 1 0 0,0 1 0 0 0,1 0-1 0 0,-1 0 1 0 0,0-1 0 0 0,0 1-1 0 0,0 0 1 0 0,0-1-1 0 0,0 1 1 0 0,-1 0 0 0 0,1 0-1 0 0,0-1 1 0 0,-1 1 0 0 0,1 0-1 0 0,0 0 1 0 0,-1-1 0 0 0,0 1-1 0 0,1 0 1 0 0,-1 0 0 0 0,0 0-1 0 0,1 0 1 0 0,-1 0-1 0 0,0 0 1 0 0,0 0 0 0 0,0 0-1 0 0,0 0 1 0 0,0 0 0 0 0,0 1-1 0 0,0-1 1 0 0,0 0 0 0 0,0 1 5 0 0,-121-5-929 0 0,10 14 576 0 0,1 5 0 0 0,1 5 0 0 0,-57 19 353 0 0,109-25-37 0 0,-1255 314 296 0 0,1025-252-94 0 0,223-57-75 0 0,1 0 302 0 0,-1-2 1 0 0,-1-4-1 0 0,-41 2-392 0 0,107-14 22 0 0,1 0 1 0 0,-1-1-1 0 0,0 1 0 0 0,0-1 1 0 0,0 1-1 0 0,0-1 0 0 0,0 1 0 0 0,0 0 1 0 0,0-1-1 0 0,0 1 0 0 0,0-1 1 0 0,0 1-1 0 0,0-1 0 0 0,0 1 0 0 0,0 0 1 0 0,0-1-1 0 0,0 1 0 0 0,0-1 0 0 0,0 1 1 0 0,0-1-1 0 0,-1 1 0 0 0,1 0 1 0 0,0-1-1 0 0,0 1 0 0 0,-1 0 0 0 0,1-1 1 0 0,0 1-23 0 0,331-141-480 0 0,937-387 400 0 0,-373 125-218 0 0,-768 332 249 0 0,-104 50 102 0 0,-23 21-57 0 0,0-1 0 0 0,0 1 0 0 0,0 0 0 0 0,0-1 0 0 0,0 1 0 0 0,0-1 1 0 0,0 1-1 0 0,0-1 0 0 0,0 1 0 0 0,0-1 0 0 0,0 1 0 0 0,0 0 0 0 0,0-1 0 0 0,0 1 0 0 0,0-1 0 0 0,-1 1 0 0 0,1-1 0 0 0,0 1 0 0 0,0 0 0 0 0,0-1 0 0 0,-1 1 0 0 0,1 0 0 0 0,0-1 0 0 0,-1 1 0 0 0,1 0 0 0 0,0-1 1 0 0,-1 1-1 0 0,1 0 0 0 0,0 0 0 0 0,-1-1 0 0 0,1 1 0 0 0,0 0 0 0 0,-1 0 0 0 0,1 0 0 0 0,-1-1 0 0 0,1 1 0 0 0,-1 0 0 0 0,1 0 0 0 0,0 0 0 0 0,-1 0 0 0 0,1 0 0 0 0,-1 0 0 0 0,1 0 0 0 0,-1 0 0 0 0,1 0 0 0 0,-1 0 1 0 0,1 0-1 0 0,0 0 0 0 0,-1 0 0 0 0,1 0 0 0 0,-1 1 0 0 0,1-1 0 0 0,-1 0 0 0 0,1 0 0 0 0,0 0 0 0 0,-1 1 0 0 0,1-1 0 0 0,0 0 0 0 0,-1 0 0 0 0,1 1 0 0 0,0-1 0 0 0,-1 0 0 0 0,1 1 4 0 0,-4-1-47 0 0,-28 4-163 0 0,0 1 1 0 0,0 2-1 0 0,1 1 1 0 0,0 1-1 0 0,-18 9 210 0 0,0-1-109 0 0,-515 199-8 0 0,-327 186 117 0 0,616-274 79 0 0,-76 25 491 0 0,333-144-487 0 0,28-8-244 0 0,272-101 59 0 0,828-356 326 0 0,-554 253-379 0 0,-663 242-241 0 0,2 5 1 0 0,-68 41 395 0 0,51-25-43 0 0,-997 480 187 0 0,801-383-34 0 0,-312 136 987 0 0,602-284-483 0 0,118-54-465 0 0,1049-479-178 0 0,-128 80-182 0 0,-967 425 117 0 0,-12 4-182 0 0,1 2 0 0 0,1 1-1 0 0,0 1 1 0 0,34-5 276 0 0,-85 30-1379 0 0,-1233 697 1065 0 0,33-5 660 0 0,988-576 124 0 0,-5-10 0 0 0,-139 46-470 0 0,316-144 486 0 0,-1-2 0 0 0,-1-3 0 0 0,-1-2 0 0 0,-6-2-486 0 0,34-11 728 0 0,32-3-722 0 0,0 1 0 0 0,-1 0 0 0 0,1 0 0 0 0,-1-1 0 0 0,1 1 0 0 0,-1 0 1 0 0,1-1-1 0 0,0 1 0 0 0,-1 0 0 0 0,1-1 0 0 0,0 1 0 0 0,-1-1 0 0 0,1 1 0 0 0,0 0 1 0 0,-1-1-1 0 0,1 1 0 0 0,0-1 0 0 0,0 1 0 0 0,0-1 0 0 0,0 1 0 0 0,-1-1 0 0 0,1 1 1 0 0,0-1-1 0 0,0 1 0 0 0,0-1 0 0 0,0 1 0 0 0,0-1 0 0 0,0 1 0 0 0,0-1 0 0 0,0 1 1 0 0,0-1-1 0 0,1 1 0 0 0,-1-1 0 0 0,0 1 0 0 0,0-1 0 0 0,0 1 0 0 0,1-1 0 0 0,-1 1 1 0 0,0-1-1 0 0,0 1 0 0 0,1-1 0 0 0,-1 1 0 0 0,0 0 0 0 0,1-1 0 0 0,-1 1 0 0 0,0 0 1 0 0,1-1-1 0 0,-1 1 0 0 0,1 0 0 0 0,-1-1 0 0 0,1 1 0 0 0,-1 0 0 0 0,1 0 1 0 0,-1 0-1 0 0,0-1 0 0 0,1 1 0 0 0,-1 0 0 0 0,1 0 0 0 0,0 0-6 0 0,111-72-612 0 0,644-363 319 0 0,231-74-1752 0 0,-896 457 830 0 0,-88 44 60 0 0,-25 14 437 0 0,-297 135-2198 0 0,-1785 841 1960 0 0,1627-773 2118 0 0,-9-21 1 0 0,-20-17-1163 0 0,503-170 19 0 0,-58 19 770 0 0,-1-2 1 0 0,-1-4-1 0 0,0-2 0 0 0,-1-2 1 0 0,0-4-1 0 0,-44-1-789 0 0,107-5 31 0 0,-1 1-1 0 0,1-1 0 0 0,-1 1 1 0 0,1-1-1 0 0,-1 0 1 0 0,1 1-1 0 0,-1-1 0 0 0,1 0 1 0 0,-1 0-1 0 0,0 0 1 0 0,1-1-1 0 0,-1 1 0 0 0,1 0 1 0 0,-1-1-1 0 0,1 1 1 0 0,-1 0-1 0 0,1-1 0 0 0,-1 0 1 0 0,1 1-1 0 0,-1-1 1 0 0,1 0-1 0 0,0 0 0 0 0,-1 0 1 0 0,1 0-1 0 0,0 0 1 0 0,0 0-1 0 0,0 0 0 0 0,0 0 1 0 0,0 0-1 0 0,0-1 1 0 0,0 1-1 0 0,0 0 0 0 0,0-1 1 0 0,0 1-1 0 0,1-1 1 0 0,-1 1-1 0 0,1-1 0 0 0,-1 1 1 0 0,1-1-1 0 0,-1 1 1 0 0,1-1-1 0 0,0 1 0 0 0,0-1 1 0 0,0 0-1 0 0,0 1 1 0 0,0-1-1 0 0,0 1 0 0 0,0-1 1 0 0,1 1-1 0 0,-1-1 1 0 0,0 1-1 0 0,1-1 1 0 0,0 1-1 0 0,-1-1 0 0 0,1 1 1 0 0,0-1-1 0 0,-1 1 1 0 0,1 0-1 0 0,0-1-30 0 0,99-91-728 0 0,121-65 299 0 0,7 11 0 0 0,6 9 0 0 0,6 11 1 0 0,226-84 428 0 0,165-45-3846 0 0,-605 248 3233 0 0,-32 16-104 0 0,-1275 651 1210 0 0,693-328 382 0 0,-349 181 1668 0 0,836-461-2082 0 0,-28 15 1382 0 0,-3-5 1 0 0,-134 41-1844 0 0,351-148-876 0 0,1047-591 1443 0 0,-803 461-549 0 0,7 15 0 0 0,6 14 1 0 0,7 16-1 0 0,168-32-18 0 0,-430 139-57 0 0,1 5-1 0 0,0 3 1 0 0,1 5 0 0 0,12 2 57 0 0,25 17-241 0 0,-122-7 225 0 0,0 0 0 0 0,-1 0 0 0 0,1 0 0 0 0,0 0 0 0 0,-1 0 0 0 0,0 1 0 0 0,1-1 0 0 0,-1 1 0 0 0,0 0 0 0 0,0 0 0 0 0,0 1 0 0 0,0-1 0 0 0,0 0-1 0 0,0 1 1 0 0,-1 0 0 0 0,1 0 0 0 0,-1-1 0 0 0,0 1 0 0 0,0 1 0 0 0,0-1 0 0 0,0 0 0 0 0,0 0 0 0 0,-1 1 0 0 0,1-1 0 0 0,-1 1 0 0 0,0 0 0 0 0,0-1 0 0 0,-1 1 0 0 0,1 0 0 0 0,-1 3 16 0 0,-2 6 0 0 0,0 0 0 0 0,-1 0 0 0 0,-1-1 0 0 0,0 1 0 0 0,-1-1 0 0 0,0 0 0 0 0,-1 0 0 0 0,0 0 0 0 0,-1-1 0 0 0,-1 0-1 0 0,1 0 1 0 0,-2-1 0 0 0,1 0 0 0 0,-2-1 0 0 0,0 1 0 0 0,6-4 10 0 0,-487 509 452 0 0,490-513-465 0 0,-8 7-97 0 0,0 1 1 0 0,1 0-1 0 0,0 0 1 0 0,1 1-1 0 0,0 0 1 0 0,1 0-1 0 0,0 1 1 0 0,-2 9 99 0 0,7-19-138 0 0,1-1 0 0 0,-1 1 1 0 0,1-1-1 0 0,0 1 0 0 0,-1-1 0 0 0,1 1 0 0 0,0 0 0 0 0,0-1 1 0 0,0 1-1 0 0,0-1 0 0 0,1 1 0 0 0,-1 0 0 0 0,0-1 1 0 0,1 1-1 0 0,-1-1 0 0 0,1 1 0 0 0,-1-1 0 0 0,1 1 1 0 0,0-1-1 0 0,0 0 0 0 0,-1 1 0 0 0,1-1 0 0 0,0 0 0 0 0,0 1 1 0 0,0-1-1 0 0,1 0 0 0 0,-1 0 0 0 0,0 0 0 0 0,0 0 1 0 0,1 0-1 0 0,-1 0 0 0 0,0 0 0 0 0,1-1 0 0 0,-1 1 0 0 0,1 0 1 0 0,-1-1-1 0 0,1 1 0 0 0,-1-1 0 0 0,1 0 0 0 0,-1 1 1 0 0,1-1-1 0 0,0 0 0 0 0,-1 0 0 0 0,1 0 0 0 0,-1 0 0 0 0,1 0 1 0 0,0 0-1 0 0,-1-1 0 0 0,1 1 0 0 0,-1-1 0 0 0,1 1 1 0 0,-1-1-1 0 0,1 1 138 0 0,30 0-6755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2:43.910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3015 1740 0 0 0,'-166'43'0'0'0,"159"-41"0"0"0,0 0 0 0 0,0 0 0 0 0,0 0 0 0 0,0 1 0 0 0,1 0 0 0 0,-1 0 0 0 0,1 1 0 0 0,0 0 0 0 0,0 0 0 0 0,0 0 0 0 0,1 1 0 0 0,-6 5 0 0 0,-5 5 0 0 0,-36 30 216 0 0,2 2 0 0 0,2 2 0 0 0,-36 50-216 0 0,69-71 75 0 0,15-27-210 0 0,0-1-53 0 0,0 0 36 0 0,32-38 199 0 0,48-74-87 0 0,-13 22-23 0 0,-4-2-1 0 0,-4-4 0 0 0,-4-2 0 0 0,28-72 64 0 0,-75 152 0 0 0,-1 0 0 0 0,-1-1 0 0 0,-1 0 0 0 0,0 0 0 0 0,-1 0 0 0 0,-2-1 0 0 0,1 1 0 0 0,-2-1 0 0 0,-1 0 0 0 0,-1-5 0 0 0,-1 23 0 0 0,1-1 0 0 0,-1 1 0 0 0,0 0 0 0 0,0-1 0 0 0,0 1 0 0 0,-1 0 0 0 0,1 0 0 0 0,0 0 0 0 0,-1 1 0 0 0,1-1 0 0 0,-1 0 0 0 0,0 1 0 0 0,1 0 0 0 0,-1-1 0 0 0,0 1 0 0 0,0 0 0 0 0,0 1 0 0 0,0-1 0 0 0,0 0 0 0 0,0 1 0 0 0,0 0 0 0 0,0 0 0 0 0,0 0 0 0 0,0 0 0 0 0,0 0 0 0 0,0 0 0 0 0,0 1 0 0 0,0-1 0 0 0,0 1 0 0 0,0 0 0 0 0,0 0 0 0 0,0 0 0 0 0,0 1 0 0 0,-1 0 0 0 0,-22 7 0 0 0,0 2 0 0 0,1 1 0 0 0,0 1 0 0 0,1 1 0 0 0,-16 12 0 0 0,2-2 0 0 0,-63 44 1258 0 0,4 4 1 0 0,-37 40-1259 0 0,-149 109 2397 0 0,276-219-1179 0 0,29-20-1270 0 0,165-155 33 0 0,230-229-1740 0 0,-309 292-704 0 0,-108 110 2442 0 0,1 0 0 0 0,-1-1 1 0 0,1 1-1 0 0,-1 0 0 0 0,1 0 0 0 0,-1-1 0 0 0,0 1 1 0 0,1 0-1 0 0,-1-1 0 0 0,1 1 0 0 0,-1 0 0 0 0,0-1 1 0 0,1 1-1 0 0,-1 0 0 0 0,0-1 0 0 0,1 1 0 0 0,-1-1 1 0 0,0 1-1 0 0,0-1 0 0 0,0 1 0 0 0,1-1 0 0 0,-1 1 0 0 0,0-1 1 0 0,0 1-1 0 0,0-1 0 0 0,0 1 0 0 0,0-1 0 0 0,0 1 1 0 0,0-1-1 0 0,0 1 0 0 0,0-1 0 0 0,0 1 0 0 0,0-1 1 0 0,0 1-1 0 0,0-1 0 0 0,0 1 0 0 0,-1-1 0 0 0,1 1 1 0 0,0-1-1 0 0,0 1 0 0 0,0-1 0 0 0,-1 1 0 0 0,1-1 0 0 0,0 1 1 0 0,-1 0-1 0 0,1-1 0 0 0,0 1 0 0 0,-1-1 0 0 0,1 1 1 0 0,-1 0-1 0 0,1-1 0 0 0,0 1 0 0 0,-1 0 0 0 0,1 0 1 0 0,-1-1-1 0 0,1 1 21 0 0,-34 3-501 0 0,-91 66 350 0 0,101-52 181 0 0,-598 474 6045 0 0,600-473-5628 0 0,-68 35 2518 0 0,102-76-1631 0 0,598-604-3281 0 0,-573 575 935 0 0,-38 51 977 0 0,1 0 1 0 0,-1 0 0 0 0,1 1 0 0 0,-1-1 0 0 0,0 1-1 0 0,1-1 1 0 0,-1 0 0 0 0,0 1 0 0 0,1-1 0 0 0,-1 1-1 0 0,0-1 1 0 0,0 1 0 0 0,1 0 0 0 0,-1-1 0 0 0,0 1-1 0 0,0 0 1 0 0,0-1 0 0 0,1 1 0 0 0,-1 0 0 0 0,0 0-1 0 0,0 0 1 0 0,0 0 0 0 0,0 0 0 0 0,0 0 0 0 0,0 0-1 0 0,1 0 1 0 0,-1 0 0 0 0,0 0 0 0 0,0 0 0 0 0,0 1-1 0 0,0-1 1 0 0,1 0 0 0 0,-1 1 0 0 0,0-1-1 0 0,0 0 1 0 0,0 1 0 0 0,0 0 34 0 0,-18 6-85 0 0,1 1 1 0 0,0 1-1 0 0,0 1 0 0 0,1 1 1 0 0,0 0-1 0 0,0 1 0 0 0,2 1 1 0 0,-1 0-1 0 0,-9 13 85 0 0,4-8 13 0 0,-364 338 2428 0 0,372-341-2378 0 0,12-15-279 0 0,29-16-20 0 0,267-254 1041 0 0,-227 204-730 0 0,-1 1-188 0 0,-17 20-209 0 0,-2-3 1 0 0,-2-1 0 0 0,-3-3-1 0 0,10-16 322 0 0,-48 60-199 0 0,1 0-1 0 0,-1 0 1 0 0,-1-1-1 0 0,1 1 1 0 0,-1-1-1 0 0,-1 0 1 0 0,0 0-1 0 0,0 0 1 0 0,-1-1-1 0 0,0 1 1 0 0,0 0-1 0 0,0-9 200 0 0,-4 15-28 0 0,0 0 1 0 0,0 1-1 0 0,0-1 0 0 0,0 1 0 0 0,0-1 0 0 0,-1 1 0 0 0,1 0 0 0 0,0 0 0 0 0,-1 0 0 0 0,0 0 0 0 0,0 0 0 0 0,1 1 0 0 0,-1-1 0 0 0,0 1 0 0 0,0 0 0 0 0,0 0 1 0 0,-1 0-1 0 0,1 0 0 0 0,0 0 0 0 0,0 1 0 0 0,0 0 0 0 0,-1-1 0 0 0,1 1 0 0 0,0 0 0 0 0,0 1 0 0 0,-1-1 0 0 0,1 0 0 0 0,0 1 0 0 0,0 0 0 0 0,0 0 0 0 0,-1 0 1 0 0,1 0-1 0 0,0 0 0 0 0,1 1 0 0 0,-1-1 0 0 0,0 1 0 0 0,-2 1 28 0 0,-27 14 127 0 0,0 1 0 0 0,1 2 0 0 0,1 0 0 0 0,1 3 0 0 0,-11 11-127 0 0,33-28 45 0 0,-54 46 440 0 0,2 3 0 0 0,4 3 1 0 0,1 2-1 0 0,3 2 0 0 0,-9 21-485 0 0,20-13 32 0 0,40-69-34 0 0,1-1 1 0 0,-1 1 0 0 0,1 0-1 0 0,0 0 1 0 0,-1 0-1 0 0,1 0 1 0 0,0 0 0 0 0,-1 0-1 0 0,1-1 1 0 0,0 1-1 0 0,0 0 1 0 0,0-1 0 0 0,0 1-1 0 0,-1-1 1 0 0,1 1 0 0 0,0-1-1 0 0,0 1 1 0 0,0-1-1 0 0,0 1 1 0 0,0-1 0 0 0,0 0-1 0 0,1 0 1 0 0,-1 0-1 0 0,0 1 1 0 0,0-1 0 0 0,0 0-1 0 0,0 0 1 0 0,0 0-1 0 0,0-1 1 0 0,0 1 0 0 0,0 0-1 0 0,0 0 1 0 0,0-1-1 0 0,0 1 1 0 0,0 0 0 0 0,0-1-1 0 0,0 1 1 0 0,0-1-1 0 0,0 1 1 0 0,0-1 0 0 0,0 1-1 0 0,0-1 2 0 0,20-9 123 0 0,-1-1 0 0 0,0 0-1 0 0,0-1 1 0 0,-1-2 0 0 0,-1 0-1 0 0,0 0 1 0 0,1-4-123 0 0,3-1 51 0 0,35-28 8 0 0,32-24-263 0 0,-2-5-1 0 0,-4-3 1 0 0,64-81 204 0 0,-140 153-179 0 0,0-1 1 0 0,-1 0-1 0 0,-1 0 0 0 0,1 0 0 0 0,-1-1 0 0 0,-1 0 0 0 0,1 0 0 0 0,-2 0 0 0 0,1 0 1 0 0,-1-1-1 0 0,0 1 0 0 0,-1-1 0 0 0,0 0 0 0 0,-1 0 0 0 0,0 1 0 0 0,-1-7 179 0 0,-1 13-47 0 0,-2-1-1 0 0,1 1 0 0 0,0-1 1 0 0,-1 1-1 0 0,1 0 1 0 0,-1 0-1 0 0,0 0 0 0 0,0 1 1 0 0,0-1-1 0 0,-1 1 1 0 0,1 0-1 0 0,-1-1 0 0 0,1 1 1 0 0,-1 1-1 0 0,1-1 1 0 0,-1 1-1 0 0,0-1 0 0 0,0 1 1 0 0,0 0-1 0 0,0 0 1 0 0,0 1-1 0 0,0-1 0 0 0,0 1 1 0 0,0 0-1 0 0,0 0 1 0 0,0 0-1 0 0,0 1 0 0 0,0-1 1 0 0,0 1-1 0 0,0 0 1 0 0,0 0-1 0 0,0 1 0 0 0,0-1 48 0 0,-26 8 97 0 0,0 2-1 0 0,1 1 1 0 0,1 1 0 0 0,0 1-1 0 0,1 2 1 0 0,0 0-1 0 0,-18 16-96 0 0,-148 118 2528 0 0,216-158-2040 0 0,211-167 371 0 0,-194 145-850 0 0,286-234-783 0 0,-324 262 747 0 0,27-48-900 0 0,-63 47-67 0 0,-63 47 388 0 0,70-26 615 0 0,-172 129 795 0 0,197-145-799 0 0,-7 4 44 0 0,1 1 0 0 0,0 0 0 0 0,0 0 0 0 0,1 1 0 0 0,0 0 0 0 0,0 0 1 0 0,0 1-1 0 0,1 0 0 0 0,1 0 0 0 0,-3 6-49 0 0,8-14 4 0 0,0-1-1 0 0,0 1 1 0 0,0 0 0 0 0,0-1-1 0 0,0 1 1 0 0,0 0 0 0 0,0-1-1 0 0,0 1 1 0 0,0 0 0 0 0,0-1-1 0 0,0 1 1 0 0,1 0 0 0 0,-1-1-1 0 0,0 1 1 0 0,1-1 0 0 0,-1 1-1 0 0,0 0 1 0 0,1-1 0 0 0,-1 1-1 0 0,1-1 1 0 0,-1 1 0 0 0,1-1-1 0 0,-1 1 1 0 0,1-1 0 0 0,-1 0 0 0 0,1 1-1 0 0,-1-1 1 0 0,1 1 0 0 0,-1-1-1 0 0,1 0 1 0 0,0 0 0 0 0,-1 1-1 0 0,1-1 1 0 0,0 0 0 0 0,-1 0-1 0 0,1 0 1 0 0,0 0 0 0 0,-1 0-1 0 0,1 0 1 0 0,0 0 0 0 0,-1 0-1 0 0,1 0 1 0 0,0 0 0 0 0,-1 0-1 0 0,1 0 1 0 0,0 0 0 0 0,-1 0-1 0 0,1-1 1 0 0,0 1 0 0 0,-1 0 0 0 0,1-1-1 0 0,-1 1 1 0 0,1 0 0 0 0,0-1-1 0 0,-1 1 1 0 0,1-1-4 0 0,44-14 306 0 0,2-14-148 0 0,-1-2 0 0 0,-1-1 0 0 0,38-39-158 0 0,-15 15-11 0 0,120-117-711 0 0,-187 172 689 0 0,0 0 1 0 0,1 0-1 0 0,-1 0 0 0 0,0 0 0 0 0,0 0 1 0 0,0 0-1 0 0,1 0 0 0 0,-1 0 0 0 0,0-1 1 0 0,-1 1-1 0 0,1-1 0 0 0,0 1 0 0 0,0 0 0 0 0,-1-1 1 0 0,1 1-1 0 0,0-1 0 0 0,-1 0 0 0 0,0 1 1 0 0,1-1-1 0 0,-1 1 0 0 0,0-1 0 0 0,0 0 0 0 0,0 1 1 0 0,0-1-1 0 0,0 0 0 0 0,0 1 0 0 0,0-1 1 0 0,-1 1-1 0 0,1-1 0 0 0,0 0 0 0 0,-1 1 0 0 0,0-1 1 0 0,1 1-1 0 0,-1-1 0 0 0,0 1 0 0 0,0-1 1 0 0,1 1-1 0 0,-1 0 0 0 0,0 0 0 0 0,-1-2 33 0 0,-12 4-86 0 0,0 1 1 0 0,0 0-1 0 0,0 1 0 0 0,0 0 0 0 0,1 1 1 0 0,-1 1-1 0 0,1 0 0 0 0,1 1 0 0 0,-1 0 0 0 0,1 1 1 0 0,0 0-1 0 0,0 1 0 0 0,-4 4 86 0 0,2-2 8 0 0,-39 26 445 0 0,1 2-1 0 0,3 2 0 0 0,1 3 1 0 0,2 1-1 0 0,-19 27-452 0 0,62-67 86 0 0,-12 15-151 0 0,29-14 131 0 0,88-67 765 0 0,-79 44-747 0 0,345-275 13 0 0,-330 255-158 0 0,-53 32-317 0 0,-76 60-181 0 0,66-35 565 0 0,-60 50 648 0 0,4 3 0 0 0,2 4 0 0 0,-33 45-654 0 0,82-65 0 0 0,33-54 7 0 0,0 0 1 0 0,0-1 0 0 0,0 1 0 0 0,1-1-1 0 0,-1 0 1 0 0,0 0 0 0 0,1 0 0 0 0,-1 0-1 0 0,1 0 1 0 0,-1-1 0 0 0,1 0-1 0 0,-1 0 1 0 0,1 0 0 0 0,0 0 0 0 0,-1 0-1 0 0,1-1 1 0 0,-1 1 0 0 0,3-2-8 0 0,-2 2 14 0 0,18-4 47 0 0,0 0 1 0 0,-1-2-1 0 0,0 0 1 0 0,0-2-1 0 0,-1 0 1 0 0,0-1-1 0 0,10-7-61 0 0,27-11 38 0 0,-39 20-43 0 0,6-3-65 0 0,0 0 1 0 0,0-1-1 0 0,-1-1 1 0 0,-1-1-1 0 0,0-1 1 0 0,-1-1-1 0 0,0-1 1 0 0,11-12 69 0 0,-31 27-23 0 0,0 0 0 0 0,0 0 1 0 0,0 0-1 0 0,1 0 0 0 0,-1 0 1 0 0,0 0-1 0 0,0 0 1 0 0,0 0-1 0 0,0 0 0 0 0,-1-1 1 0 0,1 1-1 0 0,0 0 0 0 0,0 0 1 0 0,-1-1-1 0 0,1 1 0 0 0,-1-1 1 0 0,1 1-1 0 0,-1-1 0 0 0,0 1 1 0 0,0-1-1 0 0,1 1 0 0 0,-1-1 1 0 0,0 1-1 0 0,0-1 1 0 0,0 1-1 0 0,-1-1 0 0 0,1 1 1 0 0,0-1-1 0 0,0 1 0 0 0,-1-1 1 0 0,1 1-1 0 0,-1 0 0 0 0,0-1 1 0 0,1 1-1 0 0,-1 0 0 0 0,0-1 1 0 0,0 1-1 0 0,1 0 1 0 0,-1 0-1 0 0,0 0 0 0 0,0-1 1 0 0,-1 1-1 0 0,1 0 0 0 0,0 0 1 0 0,0 1-1 0 0,0-1 0 0 0,-1 0 1 0 0,1 0-1 0 0,0 1 0 0 0,-1-1 23 0 0,-13 2-48 0 0,1 0 0 0 0,-1 1 0 0 0,0 0 0 0 0,1 2 0 0 0,0-1 0 0 0,0 2 0 0 0,0 0 0 0 0,0 0 0 0 0,1 2 0 0 0,0 0 0 0 0,-10 6 48 0 0,9-5 27 0 0,-128 101 725 0 0,139-107-767 0 0,1 0 0 0 0,-1 1-1 0 0,0-1 1 0 0,1 1 0 0 0,0 0 0 0 0,-1 0-1 0 0,1 0 1 0 0,0 0 0 0 0,0 0 0 0 0,1 1-1 0 0,-1-1 1 0 0,1 0 0 0 0,0 1-1 0 0,0-1 1 0 0,0 1 0 0 0,0-1 0 0 0,0 1-1 0 0,1 0 16 0 0,2-2 19 0 0,1-1-1 0 0,0 1 0 0 0,0-1 1 0 0,-1 0-1 0 0,1 0 1 0 0,0 0-1 0 0,0 0 0 0 0,0 0 1 0 0,0-1-1 0 0,0 1 0 0 0,0-1 1 0 0,1 0-1 0 0,-1 0 0 0 0,0 0 1 0 0,0-1-1 0 0,0 1 0 0 0,0-1 1 0 0,0 1-1 0 0,0-1 0 0 0,0 0 1 0 0,2-1-19 0 0,21-10 107 0 0,0-1-1 0 0,-1 0 1 0 0,-1-2 0 0 0,-1-1 0 0 0,0-1 0 0 0,-1-1-1 0 0,11-12-106 0 0,7-4 42 0 0,8-5-179 0 0,-1-3 0 0 0,-2-1 1 0 0,26-35 136 0 0,-68 75-50 0 0,0-1 1 0 0,1 0 0 0 0,-2 0-1 0 0,1 0 1 0 0,0 0 0 0 0,-1 0-1 0 0,0-1 1 0 0,0 1-1 0 0,0-1 1 0 0,0 0 0 0 0,-1 1-1 0 0,0-1 1 0 0,0 0 0 0 0,0 0-1 0 0,0 0 1 0 0,-1 0 0 0 0,0 0-1 0 0,0 0 1 0 0,0 1 0 0 0,-1-2 49 0 0,0 4-30 0 0,-1 1 1 0 0,0 0 0 0 0,0-1-1 0 0,0 1 1 0 0,0 0 0 0 0,0 0-1 0 0,0 0 1 0 0,0 1 0 0 0,0-1-1 0 0,0 0 1 0 0,-1 1 0 0 0,1-1-1 0 0,0 1 1 0 0,0 0 0 0 0,0 0-1 0 0,-1 0 1 0 0,1 0 0 0 0,0 0-1 0 0,0 0 1 0 0,-1 1 0 0 0,1-1-1 0 0,0 1 1 0 0,-1 0 29 0 0,-96 53-296 0 0,82-41 298 0 0,-96 75 519 0 0,3 6-1 0 0,5 4 0 0 0,4 4 0 0 0,-18 31-520 0 0,87-85 39 0 0,33-47-34 0 0,0 0 0 0 0,0 0-1 0 0,-1-1 1 0 0,1 1 0 0 0,0 0 0 0 0,0 0 0 0 0,0-1 0 0 0,0 1 0 0 0,0-1 0 0 0,0 1 0 0 0,0-1 0 0 0,0 1 0 0 0,0-1 0 0 0,0 0 0 0 0,0 1 0 0 0,0-1 0 0 0,0 0 0 0 0,0 0 0 0 0,0 0 0 0 0,0 0 0 0 0,1 0 0 0 0,-1 0 0 0 0,0 0 0 0 0,0 0 0 0 0,0 0 0 0 0,0 0 0 0 0,0-1-1 0 0,0 1 1 0 0,0 0 0 0 0,0-1 0 0 0,0 1 0 0 0,1-1-5 0 0,143-76 1002 0 0,-24-1-809 0 0,-4-5-1 0 0,17-23-192 0 0,-55 47-492 0 0,-77 56 487 0 0,-21 3-719 0 0,6 3 619 0 0,0 0-1 0 0,1 1 1 0 0,-1 1 0 0 0,1 0 0 0 0,0 1 0 0 0,0 0 0 0 0,1 1-1 0 0,-6 4 106 0 0,-17 9-33 0 0,-300 171 936 0 0,315-178-799 0 0,2 0 1 0 0,-1 1-1 0 0,2 1 1 0 0,0 1-1 0 0,0 1 1 0 0,2 0-1 0 0,0 0 1 0 0,-1 4-105 0 0,12-16-13 0 0,1 0 0 0 0,-1 0 1 0 0,1 0-1 0 0,0 0 0 0 0,0 1 0 0 0,0-1 0 0 0,1 1 1 0 0,-1-1-1 0 0,1 1 0 0 0,1-1 0 0 0,-1 1 1 0 0,1 0-1 0 0,0 0 0 0 0,0-1 0 0 0,1 1 1 0 0,0 0-1 0 0,0-1 0 0 0,0 1 0 0 0,1-1 0 0 0,-1 1 1 0 0,1-1-1 0 0,1 0 0 0 0,-1 0 0 0 0,1 0 1 0 0,0 0-1 0 0,0 0 0 0 0,0 0 0 0 0,1-1 1 0 0,-1 1-1 0 0,1-1 0 0 0,0 0 0 0 0,1-1 0 0 0,2 4 13 0 0,15 8-21 0 0,0-1 0 0 0,1 0 0 0 0,1-2 0 0 0,0 0 0 0 0,0-2-1 0 0,1-1 1 0 0,1-1 0 0 0,19 4 21 0 0,-4-2-56 0 0,0-1 0 0 0,1-2 1 0 0,-1-2-1 0 0,2-2 0 0 0,-1-2 0 0 0,37-3 56 0 0,-28-7-245 0 0,-222 165 102 0 0,-131 177 3253 0 0,-136 206-3110 0 0,262-290 1383 0 0,175-247-1374 0 0,-2 1-11 0 0,0 1 1 0 0,1-1-1 0 0,0 1 1 0 0,0-1-1 0 0,0 1 1 0 0,0 0-1 0 0,0 0 1 0 0,1 0-1 0 0,0 0 1 0 0,-1 0-1 0 0,2 0 1 0 0,-1 1-1 0 0,0-1 1 0 0,1 0-1 0 0,0 0 1 0 0,0 1-1 0 0,0-1 1 0 0,1 2 1 0 0,37 2-46 0 0,-28-9 85 0 0,1 0-1 0 0,-1-1 1 0 0,0-1-1 0 0,0 1 1 0 0,1-2-1 0 0,-2 0 1 0 0,1 0-1 0 0,0 0 0 0 0,-1-1 1 0 0,0-1-1 0 0,0 0 1 0 0,2-2-39 0 0,6-2 44 0 0,167-114 463 0 0,80-74-507 0 0,-97 69-53 0 0,-129 102-108 0 0,-1-2 0 0 0,-1-2 0 0 0,-2-2 0 0 0,-2 0 0 0 0,17-24 161 0 0,-44 52-59 0 0,-1-2 1 0 0,0 1-1 0 0,0 0 1 0 0,0-1-1 0 0,-1 0 1 0 0,0 0-1 0 0,0 0 1 0 0,-1 0 0 0 0,0 0-1 0 0,0 0 1 0 0,-1-1-1 0 0,1 1 1 0 0,-2-1-1 0 0,1-1 59 0 0,-1 8-12 0 0,0-1 0 0 0,0 1-1 0 0,-1 0 1 0 0,1-1 0 0 0,0 1 0 0 0,-1 0-1 0 0,1 0 1 0 0,0 0 0 0 0,-1-1-1 0 0,0 1 1 0 0,1 0 0 0 0,-1 0 0 0 0,0 0-1 0 0,1 0 1 0 0,-1 0 0 0 0,0 0 0 0 0,0 0-1 0 0,0 0 1 0 0,0 0 0 0 0,0 0 0 0 0,0 1-1 0 0,0-1 1 0 0,0 0 0 0 0,0 1 0 0 0,0-1-1 0 0,-1 1 1 0 0,1-1 0 0 0,0 1 0 0 0,0-1-1 0 0,-1 1 1 0 0,1 0 0 0 0,0 0 0 0 0,0-1-1 0 0,-1 1 1 0 0,1 0 0 0 0,0 0 0 0 0,-1 0-1 0 0,1 1 1 0 0,0-1 0 0 0,0 0 0 0 0,-1 0-1 0 0,1 1 1 0 0,0-1 0 0 0,-1 1 12 0 0,-61 20-365 0 0,-13 22 274 0 0,2 4 0 0 0,3 3 0 0 0,1 2 0 0 0,-8 14 91 0 0,42-37 26 0 0,-98 85 527 0 0,6 5-1 0 0,4 6 0 0 0,-7 20-552 0 0,16 0 863 0 0,116-145-864 0 0,-1 0 1 0 0,0 0 0 0 0,1 0 0 0 0,-1 0 0 0 0,0 0 0 0 0,0 0-1 0 0,1 1 1 0 0,-1-1 0 0 0,0 0 0 0 0,0 0 0 0 0,1 0-1 0 0,-1 0 1 0 0,0 1 0 0 0,0-1 0 0 0,0 0 0 0 0,1 0 0 0 0,-1 0-1 0 0,0 1 1 0 0,0-1 0 0 0,0 0 0 0 0,0 0 0 0 0,0 1-1 0 0,1-1 1 0 0,-1 0 0 0 0,0 0 0 0 0,0 1 0 0 0,0-1-1 0 0,0 0 1 0 0,0 0 0 0 0,0 1 0 0 0,0-1 0 0 0,0 0 0 0 0,0 0-1 0 0,0 1 1 0 0,0-1 0 0 0,0 0 0 0 0,0 1 0 0 0,0-1-1 0 0,0 0 1 0 0,0 0 0 0 0,0 1 0 0 0,-1-1 0 0 0,1 0-1 0 0,0 0 1 0 0,0 1 0 0 0,0-1 0 0 0,0 0 0 0 0,0 0 0 0 0,-1 0-1 0 0,1 1 1 0 0,0-1 0 0 0,0 0 0 0 0,23-15 144 0 0,-23 15-141 0 0,231-212 850 0 0,-159 140-771 0 0,59-54 3 0 0,17-16-222 0 0,83-107 137 0 0,-214 232-189 0 0,-1-1 1 0 0,-1-1-1 0 0,-1-1 1 0 0,0 0-1 0 0,-2-1 1 0 0,0 0-1 0 0,-2-1 1 0 0,0-1-1 0 0,-1 1 1 0 0,-2-1-1 0 0,5-23 189 0 0,-11 44-27 0 0,-1 0 0 0 0,1 0-1 0 0,-1 0 1 0 0,0 0 0 0 0,0-1 0 0 0,0 1 0 0 0,0 0-1 0 0,0 0 1 0 0,0 0 0 0 0,0 0 0 0 0,-1 0 0 0 0,1 0-1 0 0,-1 0 1 0 0,0 0 0 0 0,0 0 0 0 0,0 0 0 0 0,1 0-1 0 0,-2 0 1 0 0,1 0 0 0 0,0 0 0 0 0,0 1-1 0 0,-1-1 1 0 0,1 1 0 0 0,0-1 0 0 0,-1 1 0 0 0,0-1-1 0 0,1 1 1 0 0,-1 0 0 0 0,0 0 0 0 0,0 0 0 0 0,0 0-1 0 0,0 0 1 0 0,0 0 0 0 0,1 0 0 0 0,-2 0-1 0 0,1 1 1 0 0,0-1 0 0 0,0 1 0 0 0,0 0 0 0 0,0 0-1 0 0,0-1 1 0 0,-2 1 27 0 0,-13 2-62 0 0,0 1-1 0 0,0 0 0 0 0,1 2 0 0 0,-1-1 1 0 0,1 2-1 0 0,0 0 0 0 0,0 1 1 0 0,1 1-1 0 0,0 0 0 0 0,0 1 1 0 0,1 1-1 0 0,0 0 0 0 0,0 1 1 0 0,-1 2 62 0 0,8-8-4 0 0,-135 100 381 0 0,6 6 1 0 0,-109 116-378 0 0,200-180 201 0 0,3 2 0 0 0,2 3 1 0 0,3 0-1 0 0,-12 25-201 0 0,23-22-32 0 0,26-54 35 0 0,0 0 0 0 0,1 0 1 0 0,-1 0-1 0 0,0-1 0 0 0,1 1 0 0 0,-1 0 1 0 0,1 0-1 0 0,-1 0 0 0 0,1 0 0 0 0,-1 0 0 0 0,1-1 1 0 0,-1 1-1 0 0,1 0 0 0 0,0 0 0 0 0,-1-1 0 0 0,1 1 1 0 0,0 0-1 0 0,0-1 0 0 0,0 1 0 0 0,-1-1 1 0 0,1 1-1 0 0,0-1 0 0 0,0 1 0 0 0,0-1 0 0 0,0 0 1 0 0,0 0-1 0 0,0 1 0 0 0,0-1 0 0 0,0 0 1 0 0,0 0-1 0 0,0 0 0 0 0,0 0 0 0 0,0 0 0 0 0,0 0 1 0 0,0 0-1 0 0,0 0 0 0 0,0 0 0 0 0,0-1 0 0 0,0 1 1 0 0,-1 0-1 0 0,1-1 0 0 0,0 1 0 0 0,0-1 1 0 0,0 1-1 0 0,0-1 0 0 0,0 0-3 0 0,14-3 107 0 0,0-1 0 0 0,-1 0 0 0 0,0-1 0 0 0,0-1 0 0 0,-1 0 0 0 0,0-1-1 0 0,0-1 1 0 0,6-4-107 0 0,6-4 99 0 0,823-558 275 0 0,-570 396-1357 0 0,-203 152-549 0 0,-77 44 688 0 0,-157 174 729 0 0,113-140 133 0 0,-585 649 819 0 0,539-588-638 0 0,-52 67 1960 0 0,-7-8 1 0 0,-116 98-2160 0 0,281-270-48 0 0,24-20 141 0 0,-2-2-1 0 0,0-2 1 0 0,-2-1-1 0 0,22-21-92 0 0,-19 16 40 0 0,578-491 93 0 0,-437 384-304 0 0,-35 29-1658 0 0,-4-6 0 0 0,115-125 1829 0 0,-225 199-777 0 0,-36 36 497 0 0,-1 7 218 0 0,0 0 0 0 0,-1 1 1 0 0,1-1-1 0 0,1 2 0 0 0,-1-1 1 0 0,0 1-1 0 0,1 0 1 0 0,-1 1-1 0 0,1-1 0 0 0,1 1 1 0 0,-1 1-1 0 0,-3 3 62 0 0,-14 9-80 0 0,-139 106 350 0 0,6 8 1 0 0,5 6 0 0 0,-50 67-271 0 0,41-22 1151 0 0,-58 95-1151 0 0,-86 115 1967 0 0,273-338-1652 0 0,56-51-361 0 0,-5-12 102 0 0,0 0 1 0 0,-1-1-1 0 0,-1-1 0 0 0,0 0 1 0 0,0-2-1 0 0,-1 0 0 0 0,9-8-56 0 0,7-5 70 0 0,791-637 85 0 0,-117 96-3245 0 0,-667 539 1471 0 0,-604 575 1271 0 0,-386 321 4825 0 0,814-753-3140 0 0,160-125-1491 0 0,260-197 419 0 0,601-417-521 0 0,-698 500-2244 0 0,179-88 2500 0 0,-262 171-1503 0 0,-102 39 1481 0 0,-1 1-1 0 0,1 0 1 0 0,0-1 0 0 0,-1 1 0 0 0,1 0 0 0 0,-1 0 0 0 0,1-1 0 0 0,0 1 0 0 0,-1 0 0 0 0,1 0 0 0 0,0 0 0 0 0,-1 0 0 0 0,1 0 0 0 0,0 0 0 0 0,-1 0-1 0 0,1 0 1 0 0,0 0 0 0 0,-1 0 0 0 0,1 0 0 0 0,0 0 0 0 0,-1 1 0 0 0,1-1 0 0 0,0 0 0 0 0,-1 0 0 0 0,1 1 0 0 0,-1-1 0 0 0,1 0 0 0 0,0 1 0 0 0,-1-1-1 0 0,1 1 1 0 0,-1-1 0 0 0,1 1 0 0 0,-1-1 0 0 0,1 1 0 0 0,-1-1 0 0 0,0 1 0 0 0,1-1 0 0 0,-1 1 0 0 0,0-1 0 0 0,1 1 0 0 0,-1 0 0 0 0,0-1 0 0 0,0 1 0 0 0,1 0-1 0 0,-1-1 1 0 0,0 1 0 0 0,0 0 0 0 0,0-1 0 0 0,0 1 0 0 0,0 0 0 0 0,0-1 0 0 0,0 1 0 0 0,0 0 0 0 0,0-1 0 0 0,-1 1 22 0 0,-20 40-479 0 0,-42 33 415 0 0,-3-3 0 0 0,-65 55 64 0 0,64-63 35 0 0,-245 220 1713 0 0,-28-2-1748 0 0,328-271 56 0 0,-574 430 3928 0 0,392-326-1652 0 0,170-105-1761 0 0,29-25-270 0 0,279-238-578 0 0,-50 69 142 0 0,7 10-1 0 0,39-9 136 0 0,-145 97-182 0 0,8-6-989 0 0,3 6 1 0 0,145-62 1170 0 0,-182 112-1392 0 0,-108 37 1372 0 0,-1 0 0 0 0,1-1-1 0 0,0 1 1 0 0,-1 0 0 0 0,1 0 0 0 0,0-1 0 0 0,-1 1 0 0 0,1 0 0 0 0,0 0 0 0 0,0 0 0 0 0,-1 0-1 0 0,1 0 1 0 0,0 0 0 0 0,-1 0 0 0 0,1 0 0 0 0,0 0 0 0 0,0 0 0 0 0,-1 1 0 0 0,1-1-1 0 0,0 0 1 0 0,-1 0 0 0 0,1 1 0 0 0,0-1 0 0 0,-1 0 0 0 0,1 1 0 0 0,-1-1 0 0 0,1 1 0 0 0,-1-1-1 0 0,1 0 1 0 0,-1 1 0 0 0,1 0 0 0 0,-1-1 0 0 0,1 1 0 0 0,-1-1 0 0 0,1 1 0 0 0,-1-1-1 0 0,0 1 1 0 0,1 0 0 0 0,-1-1 0 0 0,0 1 0 0 0,0 0 0 0 0,1-1 0 0 0,-1 1 0 0 0,0 0 0 0 0,0 0-1 0 0,0-1 1 0 0,0 1 0 0 0,0 0 0 0 0,0-1 0 0 0,0 1 0 0 0,0 0 0 0 0,0 0 20 0 0,-17 38-318 0 0,-4-10 313 0 0,-1-1 0 0 0,-2-1 1 0 0,-1-1-1 0 0,0-1 1 0 0,-13 8 4 0 0,-6 7 13 0 0,-256 217 1416 0 0,-219 139-1429 0 0,330-256 670 0 0,-364 252 2323 0 0,449-333-1969 0 0,104-59-1018 0 0,0-1-1 0 0,0 1 1 0 0,0 0-1 0 0,0-1 0 0 0,0 1 1 0 0,0 0-1 0 0,0-1 1 0 0,0 1-1 0 0,0-1 1 0 0,0 1-1 0 0,0 0 0 0 0,0-1 1 0 0,0 1-1 0 0,0 0 1 0 0,0-1-1 0 0,0 1 1 0 0,-1 0-1 0 0,1-1 1 0 0,0 1-1 0 0,0-1 0 0 0,0 1 1 0 0,-1 0-1 0 0,1 0 1 0 0,0-1-1 0 0,0 1 1 0 0,0 0-1 0 0,-1-1 1 0 0,1 1-1 0 0,0 0 0 0 0,-1 0 1 0 0,1 0-1 0 0,-1-1-5 0 0,2 1 5 0 0,206-186-205 0 0,8 10-1 0 0,8 9 1 0 0,6 10 0 0 0,8 11-1 0 0,116-48 201 0 0,-251 139-587 0 0,3 5 0 0 0,1 4 0 0 0,6 4 587 0 0,4 16-1389 0 0,-115 26 1369 0 0,1 0-1 0 0,-1-1 1 0 0,1 1-1 0 0,-1 0 0 0 0,1 0 1 0 0,-1 0-1 0 0,1 1 1 0 0,-1-1-1 0 0,1 0 1 0 0,-1 1-1 0 0,1-1 0 0 0,-1 1 1 0 0,0-1-1 0 0,1 1 1 0 0,-1-1-1 0 0,0 1 1 0 0,1 0-1 0 0,-1 0 1 0 0,0 0-1 0 0,0 0 0 0 0,1 0 1 0 0,-1 0-1 0 0,0 0 1 0 0,0 0-1 0 0,0 0 1 0 0,0 0-1 0 0,-1 1 0 0 0,1-1 1 0 0,0 0-1 0 0,-1 1 1 0 0,1-1-1 0 0,0 1 1 0 0,-1-1-1 0 0,1 0 0 0 0,-1 1 1 0 0,0-1-1 0 0,0 1 1 0 0,1-1-1 0 0,-1 1 1 0 0,0 0-1 0 0,0-1 0 0 0,-1 1 1 0 0,1-1-1 0 0,0 1 1 0 0,0-1-1 0 0,-1 1 1 0 0,1-1-1 0 0,-1 0 0 0 0,1 1 1 0 0,-1-1-1 0 0,1 1 1 0 0,-1-1-1 0 0,0 0 1 0 0,0 0-1 0 0,0 1 0 0 0,0-1 1 0 0,0 0-1 0 0,0 0 1 0 0,0 0 20 0 0,-95 110 98 0 0,-90 52 495 0 0,-8-7-1 0 0,-178 107-592 0 0,-215 111 2496 0 0,302-221-515 0 0,300-173-2185 0 0,275-223-96 0 0,-54 67 69 0 0,7 9 1 0 0,7 12 0 0 0,80-28 230 0 0,-45 38-1001 0 0,53-7 1001 0 0,-316 141-209 0 0,1 2-1 0 0,1 1 1 0 0,0 1-1 0 0,0 1 1 0 0,0 1-1 0 0,1 1 1 0 0,2 0 209 0 0,-26 4-23 0 0,0 0 0 0 0,0-1 1 0 0,1 1-1 0 0,-1 0 0 0 0,0 0 0 0 0,1 0 1 0 0,-1 0-1 0 0,0 0 0 0 0,1 0 1 0 0,-1 0-1 0 0,0 0 0 0 0,1 1 1 0 0,-1-1-1 0 0,0 0 0 0 0,1 1 1 0 0,-1-1-1 0 0,0 1 0 0 0,0 0 1 0 0,0-1-1 0 0,1 1 0 0 0,-1 0 1 0 0,0-1-1 0 0,0 1 0 0 0,0 0 1 0 0,0 0-1 0 0,0 0 0 0 0,-1 0 1 0 0,1 0-1 0 0,0 0 0 0 0,0 1 1 0 0,-1-1-1 0 0,1 0 0 0 0,0 0 1 0 0,-1 0-1 0 0,1 1 0 0 0,-1-1 1 0 0,0 0-1 0 0,1 1 0 0 0,-1-1 1 0 0,0 0-1 0 0,0 0 0 0 0,0 1 1 0 0,0-1-1 0 0,0 1 0 0 0,0-1 1 0 0,0 0-1 0 0,0 1 0 0 0,-1-1 1 0 0,1 0-1 0 0,0 0 0 0 0,-1 1 1 0 0,1-1-1 0 0,-1 0 0 0 0,0 0 1 0 0,1 0-1 0 0,-1 1 0 0 0,0-1 1 0 0,0 0-1 0 0,0 0 23 0 0,-9 16 11 0 0,-2-1-1 0 0,0-1 1 0 0,0 0 0 0 0,-2-1-1 0 0,0 0 1 0 0,0-1 0 0 0,-1 0-1 0 0,-1-1 1 0 0,-1-1-11 0 0,-4 6 13 0 0,-234 168 752 0 0,-163 84-765 0 0,212-140 545 0 0,190-119-489 0 0,-336 210 3003 0 0,-24-6-3059 0 0,356-204 89 0 0,-124 48 824 0 0,138-65-980 0 0,28-11-97 0 0,-15 12 132 0 0,265-207-195 0 0,9 11-1 0 0,199-101 228 0 0,-233 165-695 0 0,6 11-1 0 0,45-5 696 0 0,-147 87-1041 0 0,-151 46 1026 0 0,0-1-1 0 0,-1 1 1 0 0,1-1 0 0 0,0 1 0 0 0,0-1 0 0 0,0 1-1 0 0,-1-1 1 0 0,1 1 0 0 0,0 0 0 0 0,0-1 0 0 0,0 1 0 0 0,0-1-1 0 0,0 1 1 0 0,0-1 0 0 0,0 1 0 0 0,0-1 0 0 0,0 1-1 0 0,0 0 1 0 0,0-1 0 0 0,0 1 0 0 0,0-1 0 0 0,1 1 0 0 0,-1-1-1 0 0,0 1 1 0 0,0-1 0 0 0,1 1 0 0 0,-1-1 0 0 0,0 1-1 0 0,0-1 1 0 0,1 1 0 0 0,-1-1 0 0 0,1 1 0 0 0,-1-1-1 0 0,0 0 1 0 0,1 1 0 0 0,-1-1 0 0 0,1 0 0 0 0,-1 1 0 0 0,1-1-1 0 0,-1 0 1 0 0,1 0 0 0 0,-1 1 0 0 0,1-1 0 0 0,-1 0-1 0 0,1 0 1 0 0,0 0 0 0 0,-1 0 0 0 0,1 0 0 0 0,-1 0 0 0 0,1 0-1 0 0,-1 0 1 0 0,1 0 0 0 0,0 0 0 0 0,-1 0 0 0 0,1 0-1 0 0,-1 0 1 0 0,1 0 0 0 0,-1-1 0 0 0,1 1 0 0 0,-1 0 0 0 0,1 0-1 0 0,-1 0 1 0 0,1-1 0 0 0,-1 1 0 0 0,1 0 0 0 0,-1-1-1 0 0,1 1 1 0 0,-1-1 0 0 0,0 1 0 0 0,1-1 15 0 0,-19 18 45 0 0,-1 0 0 0 0,0-2 0 0 0,-1 0 1 0 0,-1-2-1 0 0,0 0 0 0 0,-6 2-45 0 0,-33 20 69 0 0,-917 566 1710 0 0,672-411-793 0 0,251-163-638 0 0,185-116-1093 0 0,-95 64 759 0 0,654-419 39 0 0,254-64-953 0 0,-939 506 889 0 0,38-22-334 0 0,1 2 0 0 0,1 2-1 0 0,1 2 1 0 0,1 2-1 0 0,42-9 346 0 0,-54 23-639 0 0,-34 2 626 0 0,-1 0-1 0 0,1 0 0 0 0,0 0 0 0 0,-1 0 0 0 0,1 0 0 0 0,0 0 1 0 0,-1 0-1 0 0,1 0 0 0 0,0 1 0 0 0,-1-1 0 0 0,1 0 1 0 0,-1 0-1 0 0,1 1 0 0 0,0-1 0 0 0,-1 0 0 0 0,1 1 0 0 0,-1-1 1 0 0,1 1-1 0 0,-1-1 0 0 0,1 0 0 0 0,-1 1 0 0 0,1-1 1 0 0,-1 1-1 0 0,0 0 0 0 0,1-1 0 0 0,-1 1 0 0 0,0-1 0 0 0,1 1 1 0 0,-1-1-1 0 0,0 1 0 0 0,0 0 0 0 0,1-1 0 0 0,-1 1 1 0 0,0 0-1 0 0,0-1 0 0 0,0 1 0 0 0,0 0 0 0 0,0-1 0 0 0,0 1 1 0 0,0 0-1 0 0,0-1 0 0 0,0 1 0 0 0,0 0 0 0 0,0-1 1 0 0,-1 1-1 0 0,1 0 0 0 0,0-1 0 0 0,0 1 0 0 0,-1-1 0 0 0,1 1 1 0 0,0 0-1 0 0,-1-1 0 0 0,1 1 0 0 0,-1-1 0 0 0,1 1 1 0 0,-1-1-1 0 0,1 1 0 0 0,-1 0 14 0 0,-88 86-88 0 0,-67 30 196 0 0,-5-7 0 0 0,-15-1-108 0 0,98-60 57 0 0,-679 402 1309 0 0,236-161 472 0 0,323-201-706 0 0,172-84-909 0 0,27-5-226 0 0,-1 0 1 0 0,0 0-1 0 0,0 0 0 0 0,1-1 1 0 0,-1 1-1 0 0,0 0 1 0 0,0 0-1 0 0,1 0 1 0 0,-1 0-1 0 0,0-1 1 0 0,0 1-1 0 0,0 0 1 0 0,1 0-1 0 0,-1-1 1 0 0,0 1-1 0 0,0 0 0 0 0,0 0 1 0 0,0-1-1 0 0,0 1 1 0 0,0 0-1 0 0,0-1 1 0 0,1 1-1 0 0,-1 0 1 0 0,0 0-1 0 0,0-1 1 0 0,0 1-1 0 0,0 0 0 0 0,0-1 1 0 0,0 1-1 0 0,0 0 1 0 0,-1 0-1 0 0,1-1 1 0 0,0 1-1 0 0,0 0 1 0 0,0-1-1 0 0,0 1 1 0 0,0 0-1 0 0,0 0 1 0 0,0-1-1 0 0,-1 1 0 0 0,1 0 1 0 0,0 0-1 0 0,0-1 1 0 0,0 1-1 0 0,-1 0 1 0 0,1 0-1 0 0,0 0 1 0 0,0 0-1 0 0,0-1 1 0 0,-1 1-1 0 0,1 0 1 0 0,0 0-1 0 0,0 0 0 0 0,-1 0 1 0 0,1 0-1 0 0,0 0 1 0 0,-1-1-1 0 0,1 1 1 0 0,0 0-1 0 0,0 0 1 0 0,-1 0-1 0 0,1 0 3 0 0,149-129-459 0 0,87-46 276 0 0,7 10 0 0 0,7 11 0 0 0,192-84 183 0 0,-249 139-708 0 0,5 8 1 0 0,3 10-1 0 0,6 7 708 0 0,-57 40-1608 0 0,-149 33 1573 0 0,1 0 0 0 0,-1 1 0 0 0,1-1 0 0 0,0 0-1 0 0,-1 1 1 0 0,1-1 0 0 0,0 1 0 0 0,0-1 0 0 0,-1 1 0 0 0,1 0 0 0 0,0 0 0 0 0,-1 0 0 0 0,1 0 0 0 0,0 0 0 0 0,0 0 0 0 0,-1 0 0 0 0,1 1 0 0 0,0-1 0 0 0,0 1 0 0 0,-1-1 0 0 0,1 1 0 0 0,0-1 0 0 0,-1 1 0 0 0,1 0 0 0 0,-1 0 0 0 0,1 0 0 0 0,-1 0 0 0 0,0 0 0 0 0,1 0 0 0 0,-1 0 0 0 0,0 1 0 0 0,0-1 0 0 0,0 0 0 0 0,1 1 0 0 0,-1-1 0 0 0,-1 1 0 0 0,1-1 0 0 0,0 1 0 0 0,0-1 0 0 0,-1 1 0 0 0,1 0 0 0 0,0-1 0 0 0,-1 1 0 0 0,0 0 0 0 0,1 0 0 0 0,-1-1 0 0 0,0 1 0 0 0,0 0 0 0 0,0 0 0 0 0,0-1 0 0 0,0 1 0 0 0,-1 0 0 0 0,1-1 0 0 0,0 1 0 0 0,-1 0 0 0 0,0 0 35 0 0,-4 8-32 0 0,-2 1-1 0 0,1-1 0 0 0,-1-1 1 0 0,-1 1-1 0 0,0-1 1 0 0,0-1-1 0 0,-1 1 1 0 0,0-2-1 0 0,0 1 1 0 0,-2 0 32 0 0,-102 75 110 0 0,-3-4-1 0 0,-38 14-109 0 0,66-40 90 0 0,-1203 692 4143 0 0,1264-730-4113 0 0,-108 63 931 0 0,-4-7-1 0 0,-2-6 0 0 0,-137 41-1050 0 0,174-86 803 0 0,94-27-667 0 0,62-57-228 0 0,-41 55 68 0 0,194-163-76 0 0,6 10 0 0 0,8 9-1 0 0,7 9 1 0 0,145-64 100 0 0,-72 55-371 0 0,6 12 0 0 0,6 14 1 0 0,86-14 370 0 0,-341 125-522 0 0,0 2 1 0 0,2 2 0 0 0,-1 3 0 0 0,23 0 521 0 0,-78 8-39 0 0,0 0 1 0 0,0 0-1 0 0,0 1 0 0 0,0-1 0 0 0,0 0 0 0 0,0 1 1 0 0,0-1-1 0 0,0 1 0 0 0,0 0 0 0 0,1 0 0 0 0,-1-1 1 0 0,0 2-1 0 0,0-1 0 0 0,0 0 0 0 0,0 0 1 0 0,1 1-1 0 0,-1-1 0 0 0,0 1 0 0 0,0-1 0 0 0,0 1 1 0 0,0 0-1 0 0,0 0 0 0 0,0 0 0 0 0,0 0 0 0 0,-1 0 1 0 0,1 1-1 0 0,0-1 0 0 0,-1 0 0 0 0,1 1 1 0 0,0 0-1 0 0,-1-1 0 0 0,0 1 0 0 0,1 0 0 0 0,-1-1 1 0 0,0 1-1 0 0,0 0 0 0 0,0 0 0 0 0,0 0 0 0 0,0 0 1 0 0,-1 0-1 0 0,1 0 0 0 0,0 0 0 0 0,-1 1 1 0 0,0-1-1 0 0,1 0 0 0 0,-1 0 0 0 0,0 0 0 0 0,0 1 39 0 0,-4 4-2 0 0,0 0-1 0 0,0 0 0 0 0,0 0 0 0 0,-1 0 0 0 0,0-1 0 0 0,0 0 0 0 0,0 0 0 0 0,-1 0 1 0 0,0 0-1 0 0,0-1 0 0 0,-1 0 0 0 0,1 0 0 0 0,-6 2 3 0 0,-103 66 327 0 0,-3-5 0 0 0,-110 46-327 0 0,207-104 34 0 0,-1444 686 4007 0 0,1414-671-3904 0 0,-404 178 1065 0 0,369-177-757 0 0,81-31-426 0 0,71-58-242 0 0,217-147 140 0 0,8 13 0 0 0,9 13-1 0 0,7 13 1 0 0,316-125 83 0 0,-373 182-543 0 0,5 12-1 0 0,210-53 544 0 0,-395 137-561 0 0,0 4 0 0 0,0 3 0 0 0,1 2 0 0 0,4 4 561 0 0,-73 5-27 0 0,4-1-67 0 0,-1 0 0 0 0,1 1 0 0 0,-1-1 0 0 0,1 1 1 0 0,-1 0-1 0 0,1 1 0 0 0,0-1 0 0 0,-1 1 0 0 0,1 0 0 0 0,-1 1 0 0 0,0-1 0 0 0,0 1 0 0 0,1 0 0 0 0,-1 0 0 0 0,0 1 0 0 0,0 0 0 0 0,-1-1 0 0 0,3 3 94 0 0,-6-3-24 0 0,1 0 0 0 0,-1 0 0 0 0,0 1 0 0 0,0-1 0 0 0,0 0 0 0 0,0 1 0 0 0,0-1 0 0 0,-1 0 0 0 0,1 1 0 0 0,-1-1 0 0 0,0 1 0 0 0,1-1 0 0 0,-1 1 0 0 0,0-1 0 0 0,0 1 0 0 0,-1-1 0 0 0,1 1 0 0 0,-1-1 0 0 0,1 0 0 0 0,-1 1 0 0 0,0-1 0 0 0,1 1 0 0 0,-1-1 0 0 0,-1 0 0 0 0,1 0 0 0 0,0 0 0 0 0,0 0 0 0 0,-1 0 0 0 0,1 0 0 0 0,-1 0 0 0 0,0 0 0 0 0,0 1 24 0 0,-19 21 22 0 0,0-1 0 0 0,-2-1 0 0 0,-1 0 0 0 0,0-2 0 0 0,-9 4-22 0 0,-206 145 337 0 0,-7-11 0 0 0,-89 34-337 0 0,156-90 281 0 0,-653 362 1802 0 0,707-399-1323 0 0,-3-6 0 0 0,-2-4 0 0 0,-86 20-760 0 0,96-55 874 0 0,120-20-871 0 0,-1 0 0 0 0,0 0 0 0 0,1 0 0 0 0,-1 0 0 0 0,0-1 0 0 0,1 1-1 0 0,-1 0 1 0 0,0-1 0 0 0,1 1 0 0 0,-1 0 0 0 0,1-1 0 0 0,-1 1 0 0 0,0-1-1 0 0,1 1 1 0 0,-1-1 0 0 0,1 1 0 0 0,0-1 0 0 0,-1 1 0 0 0,1-1 0 0 0,-1 0-1 0 0,1 1 1 0 0,0-1 0 0 0,-1 0 0 0 0,1 1 0 0 0,0-1 0 0 0,0 0 0 0 0,0 1-1 0 0,-1-1 1 0 0,1 0 0 0 0,0 0 0 0 0,0 1 0 0 0,0-1 0 0 0,0 0 0 0 0,0 1-1 0 0,0-1 1 0 0,0 0 0 0 0,1 0 0 0 0,-1 1 0 0 0,0-1 0 0 0,0 0 0 0 0,0 1-1 0 0,1-1 1 0 0,-1 0 0 0 0,0 1 0 0 0,1-1 0 0 0,-1 1 0 0 0,1-1 0 0 0,-1 0-1 0 0,0 1 1 0 0,1-1 0 0 0,0 1 0 0 0,-1-1 0 0 0,1 1 0 0 0,-1 0 0 0 0,1-1-1 0 0,-1 1 1 0 0,1-1 0 0 0,0 1 0 0 0,-1 0 0 0 0,1 0 0 0 0,0-1 0 0 0,-1 1-1 0 0,1 0-2 0 0,125-107-253 0 0,79-42 200 0 0,6 9 0 0 0,6 9 0 0 0,129-51 53 0 0,109-22-508 0 0,137-26 508 0 0,-406 161-575 0 0,4 9 0 0 0,1 8 0 0 0,59-2 575 0 0,-68 42-1467 0 0,-179 11 1427 0 0,0 1 0 0 0,0 0 1 0 0,0-1-1 0 0,0 1 0 0 0,0 0 1 0 0,0 0-1 0 0,0 1 0 0 0,0-1 1 0 0,-1 1-1 0 0,1-1 0 0 0,0 1 1 0 0,0 0-1 0 0,0 0 0 0 0,0 0 1 0 0,-1 1-1 0 0,1-1 1 0 0,0 1-1 0 0,-1-1 0 0 0,0 1 1 0 0,1 0-1 0 0,-1 0 0 0 0,0 0 1 0 0,0 0-1 0 0,0 0 0 0 0,0 1 1 0 0,0-1-1 0 0,0 0 0 0 0,-1 1 1 0 0,1 0-1 0 0,-1-1 0 0 0,0 1 1 0 0,0 0-1 0 0,0 0 0 0 0,0-1 1 0 0,0 1-1 0 0,0 0 0 0 0,-1 0 1 0 0,0 0-1 0 0,1 0 1 0 0,-1 0-1 0 0,0 1 40 0 0,-3 3 1 0 0,1 0 1 0 0,-1 0-1 0 0,-1 0 1 0 0,1 0-1 0 0,-1-1 0 0 0,0 0 1 0 0,-1 0-1 0 0,0 0 1 0 0,1 0-1 0 0,-2-1 1 0 0,1 1-1 0 0,-1-1 0 0 0,0-1 1 0 0,0 1-1 0 0,-1 0-1 0 0,-100 72 195 0 0,-2-5 0 0 0,-4-5-1 0 0,-7-2-194 0 0,95-52 28 0 0,-1105 579 2210 0 0,331-204-248 0 0,615-321-1275 0 0,184-67-719 0 0,0-1 1 0 0,0 1 0 0 0,0 0-1 0 0,0 0 1 0 0,0-1 0 0 0,0 1-1 0 0,0 0 1 0 0,0-1-1 0 0,0 1 1 0 0,0 0 0 0 0,0 0-1 0 0,0-1 1 0 0,0 1 0 0 0,0 0-1 0 0,0-1 1 0 0,0 1-1 0 0,0 0 1 0 0,0 0 0 0 0,0-1-1 0 0,0 1 1 0 0,0 0 0 0 0,-1 0-1 0 0,1-1 1 0 0,0 1-1 0 0,0 0 1 0 0,0 0 0 0 0,0-1-1 0 0,-1 1 1 0 0,1 0 0 0 0,0 0-1 0 0,0 0 1 0 0,-1-1 3 0 0,111-70-303 0 0,270-176 260 0 0,64-14 43 0 0,-1 39-152 0 0,8 20 0 0 0,351-101 152 0 0,-764 291-22 0 0,97-38-253 0 0,2 7 0 0 0,1 5-1 0 0,3 7 1 0 0,121-11 275 0 0,-99 46-1323 0 0,-161-4 1292 0 0,0 0 0 0 0,0 0-1 0 0,1 0 1 0 0,-1 1 0 0 0,0-1-1 0 0,0 1 1 0 0,0 0-1 0 0,0 0 1 0 0,0-1 0 0 0,0 1-1 0 0,0 0 1 0 0,0 1 0 0 0,0-1-1 0 0,-1 0 1 0 0,1 1-1 0 0,0-1 1 0 0,-1 1 0 0 0,1-1-1 0 0,-1 1 1 0 0,1 0 0 0 0,-1-1-1 0 0,0 1 1 0 0,0 0-1 0 0,0 0 1 0 0,0 0 0 0 0,0 0-1 0 0,0 0 1 0 0,0 0 0 0 0,-1 0-1 0 0,1 0 1 0 0,-1 1-1 0 0,0-1 1 0 0,1 0 0 0 0,-1 0-1 0 0,0 0 1 0 0,0 0 0 0 0,0 1-1 0 0,-1-1 1 0 0,1 0-1 0 0,-1 0 1 0 0,1 1 31 0 0,-52 78-162 0 0,8-45 250 0 0,-2-1 0 0 0,-1-3 0 0 0,-2-1 1 0 0,-48 22-89 0 0,57-32 37 0 0,-1278 624 2144 0 0,1237-608-1982 0 0,-195 89 1583 0 0,-130 33-1782 0 0,287-125 597 0 0,119-35-596 0 0,0 1 0 0 0,1 0-1 0 0,-1-1 1 0 0,0 1 0 0 0,0-1-1 0 0,0 1 1 0 0,0 0 0 0 0,0-1-1 0 0,0 1 1 0 0,0-1 0 0 0,0 1-1 0 0,-1 0 1 0 0,1-1 0 0 0,0 1-1 0 0,0 0 1 0 0,0-1 0 0 0,0 1-1 0 0,0-1 1 0 0,-1 1 0 0 0,1 0-1 0 0,0-1 1 0 0,0 1 0 0 0,-1 0-1 0 0,1-1 1 0 0,0 1 0 0 0,0 0-1 0 0,-1 0 1 0 0,1-1 0 0 0,0 1-1 0 0,-1 0 1 0 0,1 0 0 0 0,0 0-1 0 0,-1-1 1 0 0,1 1 0 0 0,0 0-1 0 0,-1 0 1 0 0,1 0 0 0 0,-1 0-1 0 0,1 0 1 0 0,0 0 0 0 0,-1 0 0 0 0,1 0-1 0 0,-1 0 1 0 0,1 0 0 0 0,0 0-1 0 0,-1 0 1 0 0,1 0 0 0 0,-1 0-1 0 0,1 0 1 0 0,0 0 0 0 0,-1 0-1 0 0,1 0 1 0 0,-1 0 0 0 0,1 1-1 0 0,0-1 1 0 0,-1 0 0 0 0,1 0-1 0 0,0 1 1 0 0,-1-1-1 0 0,29-24-138 0 0,107-66-1 0 0,4 6 1 0 0,6 6 138 0 0,160-72-248 0 0,7 13 0 0 0,6 14 0 0 0,161-33 248 0 0,-241 83-847 0 0,3 10 1 0 0,157-16 846 0 0,-336 70-654 0 0,0 4 0 0 0,1 2 0 0 0,38 4 654 0 0,-49 10-736 0 0,-51-10 724 0 0,0-1-1 0 0,0 0 1 0 0,-1 1 0 0 0,1-1-1 0 0,0 1 1 0 0,0-1 0 0 0,0 1 0 0 0,0-1-1 0 0,-1 1 1 0 0,1 0 0 0 0,0-1-1 0 0,-1 1 1 0 0,1 0 0 0 0,0 0-1 0 0,-1-1 1 0 0,1 1 0 0 0,-1 0-1 0 0,1 0 1 0 0,-1 0 0 0 0,1 0 0 0 0,-1 0-1 0 0,0 0 1 0 0,0 0 0 0 0,1 0-1 0 0,-1 0 1 0 0,0-1 0 0 0,0 1-1 0 0,0 0 1 0 0,0 0 0 0 0,0 0-1 0 0,0 0 1 0 0,0 0 0 0 0,0 0 0 0 0,-1 0-1 0 0,1 0 1 0 0,0 0 0 0 0,0 0-1 0 0,-1 0 1 0 0,1 0 0 0 0,-1 0-1 0 0,1 0 1 0 0,-1-1 0 0 0,1 1-1 0 0,-1 0 1 0 0,1 0 0 0 0,-1 0 0 0 0,0-1-1 0 0,0 1 1 0 0,1 0 12 0 0,-108 74 180 0 0,-107 40 911 0 0,-164 59-1091 0 0,237-111 301 0 0,-933 418 2174 0 0,194-104-784 0 0,674-306-1126 0 0,200-71-814 0 0,28-8 77 0 0,-1 1 75 0 0,448-217-128 0 0,163-57-519 0 0,66 7 744 0 0,-477 193-207 0 0,766-262-255 0 0,-900 316 414 0 0,1 3 0 0 0,1 5-1 0 0,0 3 1 0 0,83-3 48 0 0,-170 19 1 0 0,0-1 0 0 0,0 0 1 0 0,1 1-1 0 0,-1-1 1 0 0,0 1 0 0 0,1-1-1 0 0,-1 1 1 0 0,0 0-1 0 0,1-1 1 0 0,-1 1 0 0 0,0 0-1 0 0,1 0 1 0 0,-1 0-1 0 0,1 0 1 0 0,-1 0 0 0 0,0 0-1 0 0,1 1 1 0 0,-1-1-1 0 0,0 0 1 0 0,1 1 0 0 0,-1-1-1 0 0,0 1 1 0 0,1-1 0 0 0,-1 1-1 0 0,0 0 1 0 0,0-1-1 0 0,0 1 1 0 0,1 0 0 0 0,-1 0-1 0 0,0 0 1 0 0,0 0-1 0 0,0 0 1 0 0,0 0 0 0 0,-1 0-1 0 0,1 0 1 0 0,0 0-1 0 0,0 0 1 0 0,-1 1 0 0 0,1-1-1 0 0,-1 0 1 0 0,1 0-1 0 0,-1 1 1 0 0,1-1 0 0 0,-1 0-1 0 0,0 1 1 0 0,1-1 0 0 0,-1 1-1 0 0,0-1-1 0 0,-67 54 427 0 0,-373 177 112 0 0,-157 62 149 0 0,-354 110-688 0 0,838-361 39 0 0,16-4 18 0 0,-1-5 0 0 0,-101 21-57 0 0,182-55-227 0 0,37-12-149 0 0,-8 6 367 0 0,453-269-263 0 0,166-40 167 0 0,-603 302 98 0 0,726-298-270 0 0,-367 190 170 0 0,40 33 3 0 0,-293 83-123 0 0,-147 20 402 0 0,-64 22-260 0 0,-1-3-1 0 0,-2-4 1 0 0,-1-4 0 0 0,-1-3 0 0 0,-27 1 85 0 0,-429 58-717 0 0,326-55 581 0 0,-1355 205-439 0 0,367-29 235 0 0,832-98-225 0 0,356-101 462 0 0,9-4 39 0 0,0 1 1 0 0,1-1-1 0 0,-1 1 0 0 0,0 0 1 0 0,0-1-1 0 0,1 1 1 0 0,-1 0-1 0 0,0 1 0 0 0,1-1 1 0 0,-1 0-1 0 0,1 1 0 0 0,-1 0 1 0 0,1-1-1 0 0,0 1 1 0 0,0 0-1 0 0,0 0 0 0 0,0 0 1 0 0,0 0-1 0 0,0 1 0 0 0,0-1 1 0 0,1 0-1 0 0,-1 1 1 0 0,1-1-1 0 0,-1 3 64 0 0,32 13-1333 0 0,-25-18 1206 0 0,75 5-28 0 0,-1-4 0 0 0,1-3 1 0 0,0-4-1 0 0,-1-3 0 0 0,-1-4 1 0 0,37-12 154 0 0,-26 8-46 0 0,1374-269 315 0 0,-1414 277-272 0 0,1051-181 144 0 0,-894 175-311 0 0,-206 15 169 0 0,0 1-1 0 0,-1-1 0 0 0,1 1 0 0 0,0-1 0 0 0,0 0 1 0 0,0 1-1 0 0,0-1 0 0 0,0 1 0 0 0,0-1 0 0 0,0 0 0 0 0,0 1 1 0 0,0-1-1 0 0,0 1 0 0 0,0-1 0 0 0,0 0 0 0 0,1 1 1 0 0,-1-1-1 0 0,0 0 0 0 0,0 1 0 0 0,0-1 0 0 0,0 1 0 0 0,1-1 1 0 0,-1 0-1 0 0,0 1 0 0 0,0-1 0 0 0,1 0 0 0 0,-1 0 1 0 0,0 1-1 0 0,1-1 0 0 0,-1 0 0 0 0,0 0 0 0 0,1 1 1 0 0,-1-1-1 0 0,0 0 0 0 0,1 0 0 0 0,-1 0 0 0 0,0 1 0 0 0,1-1 1 0 0,-1 0-1 0 0,0 0 0 0 0,1 0 0 0 0,-1 0 0 0 0,1 0 1 0 0,-1 0-1 0 0,0 0 0 0 0,1 0 0 0 0,-1 0 0 0 0,1 0 0 0 0,-1 0 1 0 0,0 0-1 0 0,1 0 0 0 0,-1 0 0 0 0,1-1 0 0 0,-1 1 1 0 0,0 0-1 0 0,1 0 0 0 0,-1 0 0 0 0,0-1 0 0 0,1 1 0 0 0,-1 0 1 0 0,0 0-1 0 0,1-1 0 0 0,-1 1 2 0 0,-31 16 2 0 0,-190 67 151 0 0,-89 14-153 0 0,180-58 2 0 0,-653 185-49 0 0,-531 72 47 0 0,831-211 226 0 0,-126-9-226 0 0,259-64 619 0 0,339-13-567 0 0,-68-17 432 0 0,79 17-483 0 0,0-1 0 0 0,-1 1 1 0 0,1-1-1 0 0,0 0 1 0 0,0 1-1 0 0,0-1 0 0 0,1 1 1 0 0,-1-1-1 0 0,0 0 0 0 0,1 1 1 0 0,-1-1-1 0 0,1 1 1 0 0,-1-1-1 0 0,1 1 0 0 0,0-1 1 0 0,-1 1-1 0 0,1 0 0 0 0,0-1 1 0 0,0 1-1 0 0,0 0 1 0 0,0 0-1 0 0,0 0 0 0 0,0-1 1 0 0,1 1-1 0 0,-1 0 0 0 0,0 0 1 0 0,1 1-1 0 0,-1-1 1 0 0,0 0-1 0 0,1 0 0 0 0,-1 1 1 0 0,1-1-1 0 0,-1 1 0 0 0,1-1 1 0 0,0 1-2 0 0,33-19-57 0 0,2 2 0 0 0,0 1 1 0 0,1 2-1 0 0,0 2 1 0 0,7 0 56 0 0,15-6 3 0 0,649-167 43 0 0,7 31 0 0 0,7 31 0 0 0,34 28-46 0 0,114 6 8 0 0,-336 59 19 0 0,-516 30-23 0 0,59 12 5 0 0,-77-11-1 0 0,0 0-1 0 0,-1-1 0 0 0,1 1 0 0 0,0 0 0 0 0,-1-1 0 0 0,1 1 1 0 0,-1 0-1 0 0,1 0 0 0 0,-1 0 0 0 0,0-1 0 0 0,1 1 1 0 0,-1 0-1 0 0,0 0 0 0 0,0 0 0 0 0,1 0 0 0 0,-1 0 0 0 0,0 0 1 0 0,0 0-1 0 0,0-1 0 0 0,0 1 0 0 0,0 0 0 0 0,0 0 1 0 0,0 0-1 0 0,0 0 0 0 0,-1 0 0 0 0,1 0 0 0 0,0 0 0 0 0,-1-1 1 0 0,1 1-1 0 0,0 0 0 0 0,-1 0 0 0 0,1 0 0 0 0,-1-1 1 0 0,1 1-1 0 0,-1 0 0 0 0,1 0 0 0 0,-1-1 0 0 0,0 1 0 0 0,1-1 1 0 0,-1 1-1 0 0,0 0 0 0 0,0-1 0 0 0,1 1 0 0 0,-1-1 1 0 0,0 0-1 0 0,0 1 0 0 0,0-1 0 0 0,0 0 0 0 0,1 1 0 0 0,-1-1 1 0 0,0 0-1 0 0,0 0-7 0 0,-133 60 660 0 0,-337 104-388 0 0,-458 96-272 0 0,-418 1-183 0 0,1013-216 365 0 0,-133-5-182 0 0,178-36 344 0 0,255-8-214 0 0,34 3-132 0 0,-1 1 0 0 0,1 0 0 0 0,-1-1 0 0 0,1 1 0 0 0,-1-1 0 0 0,1 1 0 0 0,0-1 0 0 0,-1 1 0 0 0,1-1 0 0 0,0 1-1 0 0,-1-1 1 0 0,1 1 0 0 0,0-1 0 0 0,0 0 0 0 0,0 1 0 0 0,0-1 0 0 0,-1 1 0 0 0,1-1 0 0 0,0 0 0 0 0,0 1 0 0 0,0-1-1 0 0,0 0 1 0 0,0 1 0 0 0,0-1 0 0 0,0 1 0 0 0,1-1 0 0 0,-1 0 0 0 0,0 1 0 0 0,0-1 0 0 0,0 1 0 0 0,1-1 0 0 0,-1 0-1 0 0,0 1 1 0 0,1-1 0 0 0,-1 1 0 0 0,0-1 0 0 0,1 1 0 0 0,-1-1 0 0 0,1 1 0 0 0,-1 0 0 0 0,0-1 0 0 0,1 1 0 0 0,-1-1-1 0 0,1 1 1 0 0,0 0 0 0 0,-1-1 0 0 0,1 1 0 0 0,-1 0 0 0 0,1 0 0 0 0,-1-1 0 0 0,1 1 0 0 0,0 0 0 0 0,-1 0 0 0 0,1 0-1 0 0,-1 0 1 0 0,1 0 0 0 0,0 0 0 0 0,-1 0 0 0 0,1 0 0 0 0,0 0 2 0 0,136-48-444 0 0,1229-349 347 0 0,520-102 325 0 0,-1594 418 64 0 0,6-15-292 0 0,-162 33 500 0 0,-135 63-481 0 0,1-1 1 0 0,-1 1-1 0 0,1-1 0 0 0,-1 0 1 0 0,0 1-1 0 0,1-1 1 0 0,-1 0-1 0 0,0 0 1 0 0,1 0-1 0 0,-1 0 0 0 0,0 0 1 0 0,0 0-1 0 0,0 0 1 0 0,0-1-1 0 0,0 1 0 0 0,0 0 1 0 0,0-1-1 0 0,-1 1 1 0 0,1-1-1 0 0,0 1 0 0 0,-1 0 1 0 0,1-1-1 0 0,-1 1 1 0 0,1-1-1 0 0,-1 0 1 0 0,0 1-1 0 0,0-1 0 0 0,1 1 1 0 0,-1-1-1 0 0,0 0 1 0 0,-1 1-1 0 0,1-1 0 0 0,0 1 1 0 0,0-1-1 0 0,-1 1 1 0 0,1-1-1 0 0,-1 1 0 0 0,1-1 1 0 0,-1 1-1 0 0,0-1 1 0 0,1 1-1 0 0,-1-1 1 0 0,0 1-1 0 0,0 0 0 0 0,0 0 1 0 0,0-1-1 0 0,0 1 1 0 0,0 0-1 0 0,-1 0 0 0 0,1 0 1 0 0,0 0-1 0 0,-1 0-19 0 0,-84-40 302 0 0,11 19-314 0 0,-2 3 1 0 0,0 3 0 0 0,-1 3-1 0 0,-16 3 12 0 0,-331-25-57 0 0,-19 17 57 0 0,357 15-1 0 0,-1550-17-239 0 0,331 9 42 0 0,1217 9 201 0 0,0-4 0 0 0,1-4-1 0 0,-25-8-2 0 0,105 17 8 0 0,1 0 1 0 0,-1-1-1 0 0,0 0 0 0 0,1 0 0 0 0,-1 0 0 0 0,1-1 0 0 0,0 0 0 0 0,0-1 0 0 0,0 1 0 0 0,0-1 1 0 0,1-1-1 0 0,-6-4-8 0 0,11 8-9 0 0,1-1 1 0 0,-1 0-1 0 0,0 1 1 0 0,0-1-1 0 0,0 0 1 0 0,1 0 0 0 0,-1 0-1 0 0,1 0 1 0 0,0 1-1 0 0,-1-1 1 0 0,1 0-1 0 0,0 0 1 0 0,0 0-1 0 0,0 0 1 0 0,1 0 0 0 0,-1 0-1 0 0,0 0 1 0 0,1 0-1 0 0,-1 0 1 0 0,1 1-1 0 0,-1-1 1 0 0,1 0-1 0 0,0 0 1 0 0,0 1 0 0 0,0-1-1 0 0,0 0 1 0 0,0 1-1 0 0,0-1 1 0 0,0 1-1 0 0,1-1 1 0 0,-1 1-1 0 0,1 0 1 0 0,0-1 8 0 0,11-9-66 0 0,0 0 1 0 0,1 1-1 0 0,0 0 1 0 0,0 2-1 0 0,1-1 1 0 0,0 2-1 0 0,1 0 1 0 0,3-1 65 0 0,243-92-140 0 0,5 10 1 0 0,262-50 139 0 0,733-102 100 0 0,22 82 0 0 0,-992 129-80 0 0,-135 15 147 0 0,-209 16 168 0 0,-197 10-188 0 0,-129 26-147 0 0,290-27 14 0 0,-2496 277-402 0 0,2575-285 386 0 0,-335 34-73 0 0,-132-11 75 0 0,345-32 186 0 0,131 8-185 0 0,-1 0 1 0 0,0 0-1 0 0,1 1 0 0 0,-1-1 0 0 0,0 0 0 0 0,0 0 0 0 0,1 0 0 0 0,-1 0 1 0 0,0 0-1 0 0,1-1 0 0 0,-1 1 0 0 0,0 0 0 0 0,1 0 0 0 0,-1 0 0 0 0,0-1 1 0 0,1 1-1 0 0,-1 0 0 0 0,0-1 0 0 0,1 1 0 0 0,-1 0 0 0 0,1-1 0 0 0,-1 1 1 0 0,0-1-1 0 0,1 1 0 0 0,-1-1 0 0 0,1 1 0 0 0,0-1 0 0 0,-1 1 0 0 0,1-1 1 0 0,-1 0-1 0 0,1 1 0 0 0,0-1 0 0 0,-1 1 0 0 0,1-1 0 0 0,0 0 1 0 0,0 1-1 0 0,0-1 0 0 0,-1 0 0 0 0,1 0 0 0 0,0 1 0 0 0,0-1 0 0 0,0 0 1 0 0,0 1-1 0 0,0-1 0 0 0,0 0 0 0 0,0 0 0 0 0,1 1 0 0 0,-1-1 0 0 0,0 0 1 0 0,0 1-1 0 0,0-1 0 0 0,1 0-1 0 0,32-21-89 0 0,192-49-150 0 0,-157 53 221 0 0,939-200-40 0 0,276 31 78 0 0,184 21 50 0 0,-1431 160 65 0 0,-88 7 45 0 0,34 0-185 0 0,-601 68 89 0 0,-2377 306-189 0 0,2723-339 123 0 0,-1-11 0 0 0,-4-12-18 0 0,140-14 116 0 0,93-16-16 0 0,51 6-167 0 0,81-20-298 0 0,377-95 151 0 0,153-8 214 0 0,486-57 65 0 0,-856 150-108 0 0,1 11 0 0 0,164 5 43 0 0,-337 33-277 0 0,-79 3 134 0 0,-109 25 27 0 0,-696 134 268 0 0,-1242 159 351 0 0,1912-309-324 0 0,-1-7 1 0 0,0-6 0 0 0,-19-6-180 0 0,159-1 1 0 0,-2 1 12 0 0,1 0 0 0 0,-1-1 0 0 0,0 0 0 0 0,0 1 0 0 0,1-1 0 0 0,-1 0 0 0 0,0 0 0 0 0,0 0 0 0 0,1 0 0 0 0,-1 0 0 0 0,0 0 0 0 0,0 0 0 0 0,1 0 0 0 0,-1-1 0 0 0,0 1 0 0 0,1-1 0 0 0,-1 0 0 0 0,0 1 0 0 0,1-1 0 0 0,-1 0 0 0 0,1 0 0 0 0,-1 0 0 0 0,1 0 0 0 0,0 0 0 0 0,-1 0 0 0 0,1 0 0 0 0,0-1 0 0 0,0 1 0 0 0,-1 0 0 0 0,1-1 0 0 0,0 1 0 0 0,1-1 0 0 0,-1 1 0 0 0,0-1 0 0 0,0 1 0 0 0,1-1 0 0 0,-1 0 0 0 0,0 1 0 0 0,1-1-13 0 0,66-36-131 0 0,154-38-14 0 0,4 10 1 0 0,85-9 144 0 0,-296 72-3 0 0,970-202-20 0 0,-611 138 2 0 0,145 1 21 0 0,-246 58-273 0 0,-237 13 54 0 0,-33-5 212 0 0,-1 0 0 0 0,1 1 0 0 0,-1-1 0 0 0,1 0 1 0 0,-1 1-1 0 0,0-1 0 0 0,1 1 0 0 0,-1-1 0 0 0,1 1 0 0 0,-1-1 1 0 0,0 1-1 0 0,1-1 0 0 0,-1 1 0 0 0,0-1 0 0 0,0 1 0 0 0,0-1 1 0 0,1 1-1 0 0,-1-1 0 0 0,0 1 0 0 0,0-1 0 0 0,0 1 0 0 0,0 0 0 0 0,0-1 1 0 0,0 1-1 0 0,0-1 0 0 0,0 1 0 0 0,0 0 0 0 0,0-1 0 0 0,0 1 1 0 0,0-1-1 0 0,-1 1 0 0 0,1-1 0 0 0,0 1 0 0 0,0-1 0 0 0,-1 1 1 0 0,1-1-1 0 0,0 1 0 0 0,-1-1 0 0 0,1 1 0 0 0,0-1 0 0 0,-1 1 0 0 0,1-1 1 0 0,-1 1-1 0 0,1-1 0 0 0,0 0 0 0 0,-1 1 0 0 0,1-1 0 0 0,-1 0 1 0 0,0 1-1 0 0,1-1 0 0 0,-1 0 0 0 0,1 0 0 0 0,-1 0 0 0 0,1 1 1 0 0,-1-1-1 0 0,1 0 0 0 0,-1 0 0 0 0,0 0 0 0 0,1 0 0 0 0,-1 0 0 0 0,0 0 7 0 0,-173 60-132 0 0,120-46 130 0 0,-1295 284 305 0 0,1016-233-167 0 0,155-29-53 0 0,-431 74 418 0 0,549-105-236 0 0,283-43-473 0 0,622-148 253 0 0,698-115-45 0 0,-1306 258-213 0 0,214-10 213 0 0,-379 56-360 0 0,-74 5 199 0 0,-84 21 55 0 0,-1287 339 466 0 0,632-126-205 0 0,581-179-167 0 0,160-63 10 0 0,1 0 1 0 0,-1 0 0 0 0,0-1-1 0 0,1 1 1 0 0,-1 0-1 0 0,0 0 1 0 0,0 0-1 0 0,1 1 1 0 0,-1-1 0 0 0,0 0-1 0 0,1 0 1 0 0,-1 0-1 0 0,0 0 1 0 0,1 0-1 0 0,-1 0 1 0 0,0 0 0 0 0,0 0-1 0 0,1 1 1 0 0,-1-1-1 0 0,0 0 1 0 0,0 0-1 0 0,1 0 1 0 0,-1 1 0 0 0,0-1-1 0 0,0 0 1 0 0,1 0-1 0 0,-1 1 1 0 0,0-1-1 0 0,0 0 1 0 0,0 0 0 0 0,0 1-1 0 0,0-1 1 0 0,1 0-1 0 0,-1 0 1 0 0,0 1-1 0 0,0-1 1 0 0,0 0 0 0 0,0 1-1 0 0,0-1 1 0 0,0 0-1 0 0,0 1 1 0 0,0-1-1 0 0,0 0 1 0 0,0 1 0 0 0,0-1-1 0 0,0 0 1 0 0,0 0-1 0 0,0 1 1 0 0,0-1-1 0 0,-1 0 1 0 0,1 1 0 0 0,0-1-1 0 0,0 0 1 0 0,0 0-1 0 0,0 1 2 0 0,105-12 104 0 0,965-205 346 0 0,56 43-260 0 0,462 14-190 0 0,-229 103-206 0 0,-1269 56 164 0 0,0 4 0 0 0,0 4 1 0 0,-1 4-1 0 0,6 5 42 0 0,-20 13-131 0 0,-75-29 131 0 0,0 0-1 0 0,1 1 1 0 0,-1-1 0 0 0,0 0-1 0 0,0 0 1 0 0,0 1-1 0 0,-1-1 1 0 0,1 0-1 0 0,0 0 1 0 0,0 0 0 0 0,-1 0-1 0 0,1 1 1 0 0,0-1-1 0 0,-1 0 1 0 0,0 0 0 0 0,1 0-1 0 0,-1 0 1 0 0,1 0-1 0 0,-1 0 1 0 0,0 0-1 0 0,0 0 1 0 0,0 0 0 0 0,1 0-1 0 0,-1-1 1 0 0,0 1-1 0 0,0 0 1 0 0,0 0-1 0 0,0-1 1 0 0,0 1 0 0 0,0-1-1 0 0,-1 1 1 0 0,1-1-1 0 0,0 1 1 0 0,0-1-1 0 0,0 0 1 0 0,0 0 0 0 0,-1 1-1 0 0,1-1 1 0 0,0 0-1 0 0,0 0 1 0 0,-1 0 0 0 0,-219 59 203 0 0,150-45-167 0 0,-1875 305 313 0 0,1441-257-4 0 0,-432-6-345 0 0,819-64 317 0 0,118 8-317 0 0,-1 0 1 0 0,1-1 0 0 0,-1 1 0 0 0,1 0-1 0 0,-1-1 1 0 0,1 1 0 0 0,-1-1 0 0 0,1 1 0 0 0,-1-1-1 0 0,1 1 1 0 0,0-1 0 0 0,-1 1 0 0 0,1-1-1 0 0,0 0 1 0 0,0 1 0 0 0,-1-1 0 0 0,1 1-1 0 0,0-1 1 0 0,0 0 0 0 0,0 1 0 0 0,0-1 0 0 0,0 1-1 0 0,0-1 1 0 0,0 0 0 0 0,0 1 0 0 0,0-1-1 0 0,0 0 1 0 0,0 1 0 0 0,0-1 0 0 0,0 1 0 0 0,0-1-1 0 0,1 0 1 0 0,-1 1 0 0 0,0-1 0 0 0,0 1-1 0 0,1-1 1 0 0,-1 1 0 0 0,0-1 0 0 0,1 1-1 0 0,-1-1 1 0 0,1 1 0 0 0,-1-1 0 0 0,1 1 0 0 0,-1-1-1 0 0,1 1 1 0 0,-1 0 0 0 0,1-1 0 0 0,-1 1-1 0 0,1 0 1 0 0,-1-1 0 0 0,1 1 0 0 0,0 0 0 0 0,-1 0-1 0 0,1 0 1 0 0,-1-1 0 0 0,1 1 0 0 0,0 0-1 0 0,-1 0 1 0 0,1 0 0 0 0,0 0 0 0 0,-1 0 0 0 0,1 0-1 0 0,-1 0 1 0 0,1 0 0 0 0,0 1 0 0 0,-1-1-1 0 0,1 0 1 0 0,-1 0 0 0 0,2 1-1 0 0,172-43-211 0 0,597-84-62 0 0,5 34 1 0 0,726 10 272 0 0,232 64-583 0 0,-1410 36 495 0 0,-280-11 52 0 0,-44-7 39 0 0,-1 1-1 0 0,1-1 1 0 0,0 0 0 0 0,0 1 0 0 0,0-1-1 0 0,0 0 1 0 0,0 0 0 0 0,-1 1-1 0 0,1-1 1 0 0,0 0 0 0 0,0 1 0 0 0,0-1-1 0 0,0 0 1 0 0,0 1 0 0 0,0-1 0 0 0,0 0-1 0 0,0 1 1 0 0,0-1 0 0 0,0 0-1 0 0,0 1 1 0 0,1-1 0 0 0,-1 0 0 0 0,0 1-1 0 0,0-1 1 0 0,0 0 0 0 0,0 0 0 0 0,0 1-1 0 0,1-1 1 0 0,-1 0 0 0 0,0 1-1 0 0,0-1 1 0 0,0 0 0 0 0,1 0 0 0 0,-1 0-1 0 0,0 1 1 0 0,0-1 0 0 0,1 0 0 0 0,-1 0-1 0 0,0 0 1 0 0,1 0 0 0 0,-1 1 0 0 0,0-1-1 0 0,1 0-2 0 0,-398 53 479 0 0,-855 152-371 0 0,270-37 2 0 0,-633 96-64 0 0,1560-256-39 0 0,-304 26 182 0 0,380-41-278 0 0,1508-181-787 0 0,-694 123-889 0 0,546 39 1765 0 0,-1127 33-743 0 0,130 26 743 0 0,-247-4-161 0 0,-136-29 163 0 0,0-1 0 0 0,-1 1 0 0 0,1 0 0 0 0,0 0 0 0 0,0 0 0 0 0,0 0 0 0 0,-1 0 0 0 0,1 0 0 0 0,0 1 0 0 0,-1-1 1 0 0,1 0-1 0 0,0 0 0 0 0,0 0 0 0 0,-1 1 0 0 0,1-1 0 0 0,0 0 0 0 0,-1 1 0 0 0,1-1 0 0 0,0 1 0 0 0,-1-1 0 0 0,1 0 0 0 0,-1 1 0 0 0,1-1 0 0 0,-1 1 0 0 0,1 0 0 0 0,-1-1 0 0 0,1 1 0 0 0,-1-1 0 0 0,1 1 0 0 0,-1 0 0 0 0,0-1 0 0 0,1 1 1 0 0,-1 0-1 0 0,0 0 0 0 0,0-1 0 0 0,0 1 0 0 0,1 0 0 0 0,-1 0 0 0 0,0-1 0 0 0,0 1 0 0 0,0 0 0 0 0,0 0 0 0 0,0-1 0 0 0,0 1 0 0 0,-1 0 0 0 0,1 0 0 0 0,0-1 0 0 0,0 1 0 0 0,0 0 0 0 0,-1-1 0 0 0,1 1 0 0 0,0 0 0 0 0,-1-1 0 0 0,1 1 0 0 0,-1 0 1 0 0,1-1-1 0 0,-1 1 0 0 0,1-1 0 0 0,-1 1 0 0 0,1 0-2 0 0,-128 36 464 0 0,-941 157 522 0 0,848-157-823 0 0,-2674 356 1226 0 0,2389-353-991 0 0,439-39-120 0 0,48-8-87 0 0,45-6-141 0 0,190-35-258 0 0,514-68 21 0 0,267 1-1111 0 0,939 17 1298 0 0,-1811 98-75 0 0,671 0-495 0 0,73 40 570 0 0,-768-26 123 0 0,-125-13 521 0 0,-237-4 265 0 0,-329 8-435 0 0,-1487 199 152 0 0,1669-157-568 0 0,-839 104 84 0 0,1301-150-534 0 0,288-15 91 0 0,71-22 301 0 0,-119 9-90 0 0,2206-80-637 0 0,-1453 107 443 0 0,-949-4 1049 0 0,-142-3 574 0 0,-22 9-1292 0 0,0 2-1 0 0,0 3 1 0 0,0 3-1 0 0,-14 6-46 0 0,62-13 9 0 0,-1559 319 129 0 0,-66-3-247 0 0,1513-289-59 0 0,130-30 148 0 0,1 0 0 0 0,-1 1-1 0 0,1-1 1 0 0,0 0-1 0 0,-1 1 1 0 0,1-1-1 0 0,-1 1 1 0 0,1-1 0 0 0,-1 1-1 0 0,1-1 1 0 0,-1 1-1 0 0,0-1 1 0 0,1 1-1 0 0,-1-1 1 0 0,0 1 0 0 0,1-1-1 0 0,-1 1 1 0 0,0 0-1 0 0,0-1 1 0 0,1 1-1 0 0,-1 0 1 0 0,0-1 0 0 0,0 1-1 0 0,0 0 1 0 0,0-1-1 0 0,0 1 1 0 0,0 0-1 0 0,0-1 1 0 0,0 1 0 0 0,0 0-1 0 0,0-1 1 0 0,0 1-1 0 0,0-1 1 0 0,-1 1-1 0 0,1 0 1 0 0,0-1 0 0 0,0 1-1 0 0,-1 0 1 0 0,1-1-1 0 0,0 1 1 0 0,-1-1-1 0 0,1 1 1 0 0,-1-1 0 0 0,1 1-1 0 0,-1-1 1 0 0,1 1-1 0 0,-1-1 21 0 0,51 9-97 0 0,1-3-1 0 0,-1-2 1 0 0,1-2 0 0 0,31-3 97 0 0,-20 0-38 0 0,342-14-254 0 0,11-18 292 0 0,-111 7-24 0 0,1252-25-233 0 0,-1549 51 256 0 0,83-1-7 0 0,-1 3 0 0 0,0 5 1 0 0,-1 3-1 0 0,3 5 8 0 0,-81-14 3 0 0,33 21 7 0 0,-70-2 320 0 0,-200 57 321 0 0,-131 23-651 0 0,267-76 40 0 0,-2255 470 141 0 0,1894-411-182 0 0,-249 57-79 0 0,665-133-19 0 0,90-3-436 0 0,249-15 462 0 0,14-16 73 0 0,-66 6-18 0 0,1708-93-350 0 0,-351 88 320 0 0,-1577 26 53 0 0,-1-1 0 0 0,0 1-1 0 0,0 2 1 0 0,0 0-1 0 0,-1 2 1 0 0,1 2-1 0 0,10 3-4 0 0,-39-9 1 0 0,0 0 0 0 0,0-1 0 0 0,-1 1 0 0 0,1 0 0 0 0,0 0 0 0 0,0 0 0 0 0,0 1 0 0 0,0-1 0 0 0,0 0 0 0 0,0 0 0 0 0,0 0 0 0 0,-1 1 0 0 0,1-1 0 0 0,0 0 0 0 0,0 1 0 0 0,0-1 0 0 0,-1 1 0 0 0,1-1 0 0 0,0 1 0 0 0,0-1 0 0 0,-1 1 0 0 0,1-1 0 0 0,0 1 0 0 0,-1 0 0 0 0,1-1 0 0 0,-1 1 0 0 0,1 0 0 0 0,-1 0 0 0 0,1-1 0 0 0,-1 1 0 0 0,0 0 0 0 0,1 0 0 0 0,-1 0 0 0 0,0 0 0 0 0,0-1 0 0 0,1 1 0 0 0,-1 0 0 0 0,0 0 0 0 0,0 0 0 0 0,0 0 0 0 0,0 0 0 0 0,0 0 0 0 0,0 0 0 0 0,0 0 0 0 0,-1-1 0 0 0,1 1 0 0 0,0 0 0 0 0,0 0 0 0 0,-1 0 0 0 0,1 0 0 0 0,0-1 0 0 0,-1 1 0 0 0,1 0 0 0 0,-1 0 0 0 0,1-1 0 0 0,-1 1 0 0 0,1 0 0 0 0,-1-1 0 0 0,0 1 0 0 0,1 0 0 0 0,-1-1 0 0 0,0 1 0 0 0,0-1 0 0 0,1 1 0 0 0,-1-1 0 0 0,0 1 0 0 0,0-1 0 0 0,0 0 0 0 0,0 1-1 0 0,-62 30 215 0 0,63-31-215 0 0,-127 43 139 0 0,-2-6 0 0 0,-33 1-139 0 0,102-23 2 0 0,-865 176 171 0 0,-666 40-173 0 0,931-164 90 0 0,651-64-318 0 0,37-3 80 0 0,397-17-126 0 0,196-41 274 0 0,-161 12-30 0 0,1796-117-131 0 0,-1461 104 183 0 0,-596 38 721 0 0,-483 53-340 0 0,242-25-382 0 0,-1302 237 70 0 0,-907 83 97 0 0,2069-308-480 0 0,400-29 144 0 0,-1-9 1 0 0,9-12 147 0 0,-86 12-53 0 0,1699-195 26 0 0,197 85-71 0 0,-1298 92 111 0 0,-274 7 242 0 0,-450 29-76 0 0,-21 2 87 0 0,-5-1-206 0 0,-361 59 448 0 0,-22 9-479 0 0,-918 143 98 0 0,-769 64-155 0 0,1611-215-31 0 0,437-55-133 0 0,54 2-332 0 0,352-6 234 0 0,345-45 290 0 0,-466 23-18 0 0,1679-93-15 0 0,-704 52 154 0 0,-1138 51 438 0 0,-97 4 287 0 0,-218 0-393 0 0,-135 22-395 0 0,-192 40-58 0 0,390-37 3 0 0,-2794 346-55 0 0,2743-331-34 0 0,163-21-74 0 0,52-13 150 0 0,-1 1 0 0 0,1 0 1 0 0,-1 0-1 0 0,0 0 1 0 0,1-1-1 0 0,-1 1 0 0 0,1 0 1 0 0,-1 0-1 0 0,0 0 0 0 0,1 0 1 0 0,-1 0-1 0 0,1 0 1 0 0,-1 1-1 0 0,0-1 0 0 0,1 0 1 0 0,-1 0-1 0 0,1 0 1 0 0,-1 0-1 0 0,0 1 0 0 0,1-1 1 0 0,-1 0-1 0 0,1 1 0 0 0,-1-1 1 0 0,1 0-1 0 0,-1 1 1 0 0,1-1-1 0 0,0 1 0 0 0,-1-1 1 0 0,1 0-1 0 0,-1 1 1 0 0,1-1-1 0 0,0 1 0 0 0,-1-1 1 0 0,1 1-1 0 0,0 0 0 0 0,0-1 1 0 0,-1 1-1 0 0,1-1 1 0 0,0 1-1 0 0,0-1 0 0 0,0 1 1 0 0,0 0-1 0 0,0-1 1 0 0,0 1-1 0 0,0-1 0 0 0,0 1 1 0 0,0 0-1 0 0,0-1 0 0 0,0 1 1 0 0,0-1-1 0 0,0 1 1 0 0,0 0-1 0 0,0-1 0 0 0,1 1 1 0 0,-1-1-1 0 0,0 1 1 0 0,0-1-1 0 0,1 1 0 0 0,-1-1 1 0 0,1 1-1 0 0,-1-1 0 0 0,0 1 1 0 0,1-1-1 0 0,-1 1 1 0 0,1-1-1 0 0,-1 0 0 0 0,1 1 10 0 0,126 18-473 0 0,104-12 412 0 0,212-21 61 0 0,1774-140-43 0 0,-1949 136 48 0 0,772-64 75 0 0,-844 57 182 0 0,-149 14 78 0 0,-46 11-327 0 0,0 0 1 0 0,-1 0-1 0 0,1 0 0 0 0,-1 0 1 0 0,1 0-1 0 0,-1 0 0 0 0,1 0 1 0 0,-1 0-1 0 0,1 0 1 0 0,-1 0-1 0 0,1 0 0 0 0,-1 0 1 0 0,1 0-1 0 0,-1 0 0 0 0,1 0 1 0 0,-1-1-1 0 0,1 1 1 0 0,-1 0-1 0 0,1 0 0 0 0,-1-1 1 0 0,1 1-1 0 0,-1 0 0 0 0,1-1 1 0 0,-1 1-1 0 0,0 0 1 0 0,1-1-1 0 0,-1 1 0 0 0,1 0 1 0 0,-1-1-1 0 0,0 1 0 0 0,0-1 1 0 0,1 1-1 0 0,-1-1 1 0 0,0 1-1 0 0,0-1 0 0 0,1 1 1 0 0,-1-1-1 0 0,0 1 1 0 0,0-1-1 0 0,0 1 0 0 0,0-1 1 0 0,0 1-1 0 0,0-1 0 0 0,0 1 1 0 0,0-1-1 0 0,0 0 1 0 0,0 1-1 0 0,0-1 0 0 0,0 1 1 0 0,0-1-1 0 0,-1 1 0 0 0,1-1 1 0 0,0 1-1 0 0,0-1 1 0 0,0 1-1 0 0,-1-1 0 0 0,1 1 1 0 0,0 0-1 0 0,-1-1 0 0 0,1 1 1 0 0,0-1-1 0 0,-1 1 1 0 0,1 0-1 0 0,-1-1 0 0 0,1 1 1 0 0,-1-1-14 0 0,-105-20 528 0 0,-152 8-510 0 0,0 11-1 0 0,0 11 1 0 0,-105 23-18 0 0,-1703 180-75 0 0,698-43-293 0 0,1268-150-112 0 0,100-19 468 0 0,1 0-1 0 0,-1 0 0 0 0,0 0 0 0 0,1-1 0 0 0,-1 1 1 0 0,0 0-1 0 0,1 0 0 0 0,-1 0 0 0 0,0 0 1 0 0,1 0-1 0 0,-1-1 0 0 0,1 1 0 0 0,-1 0 1 0 0,0 0-1 0 0,1 0 0 0 0,-1 0 0 0 0,0 0 1 0 0,1 0-1 0 0,-1 0 0 0 0,1 0 0 0 0,-1 1 1 0 0,0-1-1 0 0,1 0 0 0 0,-1 0 0 0 0,0 0 1 0 0,1 0-1 0 0,-1 0 0 0 0,0 1 0 0 0,1-1 1 0 0,-1 0-1 0 0,0 0 0 0 0,1 0 0 0 0,-1 1 1 0 0,0-1-1 0 0,0 0 0 0 0,1 1 0 0 0,-1-1 1 0 0,0 0-1 0 0,0 0 0 0 0,0 1 0 0 0,1-1 1 0 0,-1 0-1 0 0,0 1 0 0 0,0-1 0 0 0,0 1 1 0 0,0-1-1 0 0,0 0 0 0 0,0 1 0 0 0,0-1 0 0 0,1 0 1 0 0,-1 1-1 0 0,0-1 0 0 0,0 1 0 0 0,-1-1 1 0 0,1 0-1 0 0,0 1 0 0 0,0-1 0 0 0,0 0 1 0 0,0 1-1 0 0,0-1 0 0 0,0 0 0 0 0,0 1 13 0 0,152-2-118 0 0,0-6-1 0 0,0-8 0 0 0,74-18 119 0 0,-160 23-28 0 0,853-115 46 0 0,6 39 0 0 0,273 36-18 0 0,-1153 49-14 0 0,96 13-93 0 0,-142-12 108 0 0,1 0 0 0 0,0 0-1 0 0,0 0 1 0 0,0 1 0 0 0,-1-1 0 0 0,1 0 0 0 0,0 0-1 0 0,0 1 1 0 0,0-1 0 0 0,0 0 0 0 0,-1 0-1 0 0,1 0 1 0 0,0 1 0 0 0,0-1 0 0 0,0 0 0 0 0,0 0-1 0 0,0 1 1 0 0,0-1 0 0 0,0 0 0 0 0,0 1 0 0 0,0-1-1 0 0,0 0 1 0 0,0 0 0 0 0,0 1 0 0 0,0-1 0 0 0,0 0-1 0 0,0 0 1 0 0,0 1 0 0 0,0-1 0 0 0,0 0-1 0 0,0 0 1 0 0,0 1 0 0 0,0-1 0 0 0,1 0 0 0 0,-1 0-1 0 0,0 1 1 0 0,0-1 0 0 0,0 0 0 0 0,0 0 0 0 0,1 0-1 0 0,-1 1 1 0 0,0-1 0 0 0,0 0 0 0 0,0 0 0 0 0,1 0-1 0 0,-1 0 1 0 0,0 1 0 0 0,0-1 0 0 0,1 0-1 0 0,-1 0 1 0 0,0 0 0 0 0,1 0-1 0 0,-35 7 91 0 0,27-6-76 0 0,-486 58 346 0 0,-2880 235-149 0 0,3358-294-212 0 0,-1529 51 38 0 0,1409-50-47 0 0,-334-13 68 0 0,454 10-53 0 0,2 2-1 0 0,0-1 0 0 0,0-1 1 0 0,0 0-1 0 0,0 0 0 0 0,1-1 0 0 0,0-1 0 0 0,-1 0 0 0 0,1-1 0 0 0,0 0 1 0 0,-6-5-6 0 0,17 10-5 0 0,0-1 0 0 0,0 0 1 0 0,1 1-1 0 0,-1-1 1 0 0,1 0-1 0 0,-1 0 0 0 0,1 0 1 0 0,-1 0-1 0 0,1 1 1 0 0,0-1-1 0 0,-1 0 1 0 0,1 0-1 0 0,0 0 0 0 0,-1 0 1 0 0,1 0-1 0 0,0 0 1 0 0,0 0-1 0 0,0 0 1 0 0,0 0-1 0 0,0 0 0 0 0,0 0 1 0 0,0 0-1 0 0,1 0 1 0 0,-1 0-1 0 0,0 0 1 0 0,0 1-1 0 0,1-1 0 0 0,-1 0 1 0 0,0 0-1 0 0,1 0 1 0 0,-1 0-1 0 0,1 0 1 0 0,-1 1-1 0 0,1-1 0 0 0,0 0 1 0 0,-1 0-1 0 0,1 1 1 0 0,0-1-1 0 0,-1 0 0 0 0,1 1 1 0 0,0-1-1 0 0,0 1 1 0 0,0-1-1 0 0,0 1 1 0 0,-1-1-1 0 0,1 1 0 0 0,0 0 1 0 0,0-1-1 0 0,0 1 1 0 0,0 0-1 0 0,0 0 1 0 0,0 0-1 0 0,0 0 0 0 0,0 0 1 0 0,0 0-1 0 0,0 0 1 0 0,0 0-1 0 0,0 0 1 0 0,0 0-1 0 0,0 0 5 0 0,0 0-2 0 0,232-59-438 0 0,340-42 384 0 0,4 25 0 0 0,3 25 0 0 0,186 23 56 0 0,-336 27 679 0 0,-1109 9-153 0 0,-3162 322-525 0 0,3356-281-94 0 0,-203-16 93 0 0,589-40-67 0 0,98-2-137 0 0,90-24-368 0 0,715-133 104 0 0,-752 156 453 0 0,879-130 91 0 0,661-6-76 0 0,-707 127 245 0 0,-868 20-129 0 0,-25 1 266 0 0,-642 32 514 0 0,30 10-864 0 0,-1913 158-131 0 0,958-51-271 0 0,1083-121-112 0 0,520-46-62 0 0,270-65-140 0 0,522-109 875 0 0,8 35 0 0 0,6 37 0 0 0,249 20-191 0 0,-602 68 151 0 0,-457 26 392 0 0,-56 0-115 0 0,-358 8-196 0 0,1 17-1 0 0,-47 22-231 0 0,152-15 20 0 0,-3366 380-783 0 0,3248-371 551 0 0,402-37 202 0 0,0-1 0 0 0,1 1 0 0 0,-1 0-1 0 0,0-1 1 0 0,0 1 0 0 0,0 0 0 0 0,0-1 0 0 0,0 1 0 0 0,1-1 0 0 0,-1 1 0 0 0,0 0 0 0 0,0-1 0 0 0,0 1 0 0 0,0-1 0 0 0,0 1-1 0 0,0 0 1 0 0,0-1 0 0 0,0 1 0 0 0,0-1 0 0 0,-1 1 0 0 0,1 0 0 0 0,0-1 0 0 0,0 1 0 0 0,0-1 0 0 0,0 1 0 0 0,0 0-1 0 0,-1-1 1 0 0,1 1 0 0 0,0 0 0 0 0,0-1 0 0 0,-1 1 0 0 0,1 0 10 0 0,148-41-471 0 0,892-179 309 0 0,222 1 380 0 0,134 42-218 0 0,-843 131 183 0 0,180 21-183 0 0,-674 26 28 0 0,-42 2 132 0 0,-40 0 36 0 0,-175 6 274 0 0,-1179 100-273 0 0,-1868 163 132 0 0,2996-250-328 0 0,-401 31-3 0 0,-14-28 2 0 0,447-26-17 0 0,207 0 12 0 0,6 2-1 0 0,0-1 0 0 0,0 0 0 0 0,0 0 1 0 0,0 0-1 0 0,0 0 0 0 0,0-1 0 0 0,0 0 0 0 0,0 0 0 0 0,0 0 0 0 0,0 0 0 0 0,0 0 0 0 0,1-1 0 0 0,-1 0 1 0 0,0 0-1 0 0,1 0 0 0 0,0 0 0 0 0,-1 0 0 0 0,1-1 6 0 0,10-12-200 0 0,135-34-294 0 0,1002-228 60 0 0,-970 239 398 0 0,629-123-52 0 0,234 6 88 0 0,-702 118-58 0 0,0 15 1 0 0,14 14 57 0 0,-281 13-57 0 0,-53 6 17 0 0,-44 0 49 0 0,-296 52 97 0 0,223-48-81 0 0,-82 13 5 0 0,-2456 356 610 0 0,990-188-234 0 0,1370-170-53 0 0,-124-10-353 0 0,376-18-44 0 0,27-3-152 0 0,93-15-313 0 0,1676-362 45 0 0,-721 176 421 0 0,454-7 43 0 0,-1414 205 63 0 0,-211 14 86 0 0,0 6 0 0 0,-57 16-149 0 0,66-11 16 0 0,-1885 306 212 0 0,947-148-95 0 0,994-166-120 0 0,-439 53 100 0 0,411-61-31 0 0,126-17-457 0 0,410-105 49 0 0,1366-309 108 0 0,-1689 406 198 0 0,106-22-42 0 0,2 10 1 0 0,157-1 61 0 0,-343 37-140 0 0,-48 0 132 0 0,0 1-1 0 0,-1-1 1 0 0,1 0 0 0 0,0 1-1 0 0,0-1 1 0 0,0 1 0 0 0,0-1-1 0 0,0 0 1 0 0,0 1 0 0 0,0-1-1 0 0,0 0 1 0 0,0 1-1 0 0,0-1 1 0 0,0 0 0 0 0,0 1-1 0 0,0-1 1 0 0,0 1 0 0 0,0-1-1 0 0,0 0 1 0 0,1 1 0 0 0,-1-1-1 0 0,0 0 1 0 0,0 1 0 0 0,0-1-1 0 0,1 0 1 0 0,-1 1 0 0 0,0-1-1 0 0,0 0 1 0 0,1 0 0 0 0,-1 1-1 0 0,0-1 1 0 0,0 0 0 0 0,1 0-1 0 0,-1 0 1 0 0,1 1 8 0 0,-396 98-8 0 0,-1059 183 472 0 0,651-166-96 0 0,575-97 21 0 0,-152-10-389 0 0,344-11-191 0 0,55-3-531 0 0,336-48 388 0 0,67-31 334 0 0,-138 26-19 0 0,236-50 2 0 0,486-85 12 0 0,-664 155-184 0 0,-334 43-4 0 0,-26 5 99 0 0,-135 39-55 0 0,-1305 405 413 0 0,1015-316-95 0 0,-120 37 438 0 0,-247 126-607 0 0,623-212-5 0 0,148-60-87 0 0,38-29 87 0 0,0 1 1 0 0,1 0 0 0 0,-1 0-1 0 0,0-1 1 0 0,1 1 0 0 0,-1 0-1 0 0,1 0 1 0 0,0 0 0 0 0,-1-1-1 0 0,1 1 1 0 0,0 0 0 0 0,-1 0-1 0 0,1 0 1 0 0,0 0 0 0 0,0 0-1 0 0,0 0 1 0 0,0 0-1 0 0,0 0 1 0 0,0 0 0 0 0,0 0-1 0 0,0 0 1 0 0,0-1 0 0 0,0 1-1 0 0,0 0 1 0 0,1 0 0 0 0,-1 0-1 0 0,0 0 1 0 0,1 0 0 0 0,-1 0-1 0 0,0-1 1 0 0,1 1 0 0 0,-1 0-1 0 0,1 0 1 0 0,0 0 0 0 0,-1-1-1 0 0,1 1 1 0 0,0 0 0 0 0,-1-1-1 0 0,1 1 1 0 0,0-1 0 0 0,0 1-1 0 0,-1-1 1 0 0,1 1 0 0 0,0-1-1 0 0,0 1 1 0 0,0-1 0 0 0,0 0-1 0 0,0 1 1 0 0,-1-1 0 0 0,1 0-1 0 0,1 0 5 0 0,132 16-82 0 0,37-24 99 0 0,-1-7 1 0 0,0-7 0 0 0,-1-8 0 0 0,7-10-18 0 0,-139 32-2 0 0,570-120 6 0 0,925-183 35 0 0,-934 215-66 0 0,-536 90 80 0 0,-90 9 290 0 0,-448 81-30 0 0,-1713 436 450 0 0,1901-442-773 0 0,280-72-306 0 0,27-7 64 0 0,-10 0 231 0 0,183-36-104 0 0,-146 25 129 0 0,851-233 61 0 0,1013-221-127 0 0,-1785 443 82 0 0,-110 20 21 0 0,-24 3 14 0 0,-25 2 18 0 0,-402 96 143 0 0,-1364 422 224 0 0,1558-443-408 0 0,219-66-102 0 0,43-6-144 0 0,69-11 231 0 0,1-4-1 0 0,-2-3 1 0 0,0-5-1 0 0,50-17-16 0 0,-49 12-2 0 0,1292-328 48 0 0,-624 162-42 0 0,1331-311 77 0 0,1411-158 183 0 0,-3293 632-76 0 0,-262 30 391 0 0,-532 93-251 0 0,-156 43-315 0 0,-983 166-326 0 0,1661-295 291 0 0,-370 53-184 0 0,-202-4 206 0 0,451-60 86 0 0,188-1-94 0 0,1 1 0 0 0,-1-1-1 0 0,0 1 1 0 0,0-1-1 0 0,0 0 1 0 0,0 1 0 0 0,0-1-1 0 0,0 0 1 0 0,0 0-1 0 0,0 0 1 0 0,0 0 0 0 0,0 0-1 0 0,0 0 1 0 0,0 0-1 0 0,-1 0 1 0 0,1 0 0 0 0,0 0-1 0 0,-1 0 1 0 0,1 0-1 0 0,-1-1 1 0 0,0 1 0 0 0,1 0-1 0 0,-1 0 1 0 0,0-1-1 0 0,1 1 1 0 0,-1 0 0 0 0,0 0-1 0 0,0-1 1 0 0,0 1-1 0 0,0 0 1 0 0,0-1 0 0 0,-1 1-1 0 0,1 0 1 0 0,0-1-1 0 0,-1 1 1 0 0,1 0-1 0 0,-1 0 1 0 0,1 0 0 0 0,-1-1-1 0 0,1 1 1 0 0,-1 0-1 0 0,0 0 1 0 0,1 0 0 0 0,-1 0-1 0 0,0 0 1 0 0,0 0-1 0 0,0 0 1 0 0,0 0 0 0 0,0 1-1 0 0,0-1 1 0 0,0 0-1 0 0,0 0 1 0 0,0 1 0 0 0,-1-1-1 0 0,1 1 1 0 0,0-1-1 0 0,0 1 1 0 0,0 0 0 0 0,-1-1-1 0 0,1 1 1 0 0,0 0-1 0 0,-1 0 1 0 0,0 0 8 0 0,42-21-197 0 0,0 3 0 0 0,1 1 1 0 0,1 2-1 0 0,41-9 197 0 0,-15 4-83 0 0,1482-380-314 0 0,-400 152 189 0 0,691-42 208 0 0,-1603 266-465 0 0,126 9 465 0 0,-342 16-297 0 0,-47 3 38 0 0,24-4 254 0 0,-1236 177-23 0 0,-2129 376 1350 0 0,3112-514-1210 0 0,-174 4 475 0 0,386-45-368 0 0,41-7-86 0 0,125-31-188 0 0,1303-263-190 0 0,1295-160 38 0 0,-1776 366-250 0 0,147 37 457 0 0,-854 59-126 0 0,-499 12 319 0 0,-249 44-193 0 0,475-50 2 0 0,-3301 604 595 0 0,3209-583-591 0 0,-1441 340-10 0 0,1440-328-180 0 0,131-33 66 0 0,142-13-46 0 0,659-107 282 0 0,-494 70-87 0 0,1115-146-50 0 0,-447 103-143 0 0,179 39 162 0 0,-1003 48-11 0 0,0 6-1 0 0,-1 7 1 0 0,17 9 11 0 0,-152-19-14 0 0,0 1 0 0 0,0 1 0 0 0,0 0 0 0 0,-1 2 0 0 0,0 0 0 0 0,0 1 0 0 0,0 0 0 0 0,11 8 14 0 0,-28-14 0 0 0,1-1 0 0 0,-1 0 0 0 0,0 1 0 0 0,0-1 1 0 0,0 1-1 0 0,0 0 0 0 0,0-1 0 0 0,0 1 0 0 0,0 0 0 0 0,0 0 1 0 0,0 0-1 0 0,0 0 0 0 0,0 0 0 0 0,0 0 0 0 0,0 0 0 0 0,-1 0 1 0 0,1 0-1 0 0,0 0 0 0 0,-1 0 0 0 0,1 0 0 0 0,-1 0 0 0 0,1 1 1 0 0,-1-1-1 0 0,0 0 0 0 0,0 0 0 0 0,1 1 0 0 0,-1-1 0 0 0,0 0 1 0 0,0 0-1 0 0,0 1 0 0 0,0-1 0 0 0,0 0 0 0 0,-1 1 0 0 0,1-1 1 0 0,0 0-1 0 0,-1 0 0 0 0,1 0 0 0 0,0 1 0 0 0,-1-1 0 0 0,1 0 0 0 0,-1 0 1 0 0,0 0-1 0 0,1 0 0 0 0,-1 0 0 0 0,0 0 0 0 0,0 0 0 0 0,0 0 1 0 0,0 0-1 0 0,0 0 0 0 0,0 0 0 0 0,0-1 0 0 0,0 1 0 0 0,0 0 1 0 0,0-1-1 0 0,0 1 0 0 0,0-1 0 0 0,-1 1 0 0 0,-156 58 232 0 0,129-51-200 0 0,-632 143 244 0 0,-1909 428 316 0 0,1188-259-141 0 0,1333-309-483 0 0,85-6-124 0 0,172-21 145 0 0,169-37 11 0 0,-335 47-8 0 0,1980-334-26 0 0,122 90-100 0 0,-1353 216 346 0 0,-1024 44 26 0 0,-200 36-238 0 0,347-35 14 0 0,-1872 322 276 0 0,646-69 22 0 0,960-207-248 0 0,451-63-369 0 0,447-99 285 0 0,-445 83 16 0 0,1335-293-151 0 0,-492 145 56 0 0,247 17 99 0 0,-1128 148 30 0 0,-53 5 36 0 0,-48 0-18 0 0,38 0-48 0 0,-358 17 20 0 0,1 16-1 0 0,-173 45-19 0 0,522-77 0 0 0,-804 143 170 0 0,6 34 0 0 0,-124 76-170 0 0,726-195-32 0 0,159-44-68 0 0,46-15 93 0 0,-1 0-1 0 0,0 0 1 0 0,1 1 0 0 0,-1-1-1 0 0,0 0 1 0 0,1 0 0 0 0,-1 1-1 0 0,0-1 1 0 0,1 0 0 0 0,-1 0-1 0 0,0 1 1 0 0,0-1 0 0 0,1 0-1 0 0,-1 1 1 0 0,0-1 0 0 0,0 0-1 0 0,0 1 1 0 0,1-1 0 0 0,-1 0-1 0 0,0 1 1 0 0,0-1-1 0 0,0 1 1 0 0,0-1 0 0 0,0 0-1 0 0,0 1 1 0 0,0-1 0 0 0,0 1-1 0 0,0-1 1 0 0,0 0 0 0 0,0 1-1 0 0,0-1 1 0 0,0 1 0 0 0,0-1-1 0 0,0 1 8 0 0,96-2-43 0 0,1-5 0 0 0,-1-3 0 0 0,40-12 43 0 0,-125 20 0 0 0,1058-201 31 0 0,805-128-279 0 0,-1533 277 171 0 0,1871-351-625 0 0,-1994 349 719 0 0,156-64-17 0 0,-335 105 41 0 0,-1-2 0 0 0,-1-1-1 0 0,0-2 1 0 0,27-20-41 0 0,-59 37 20 0 0,-1-1 1 0 0,1 1-1 0 0,-1-1 0 0 0,1 1 0 0 0,-1-1 1 0 0,0-1-1 0 0,0 1 0 0 0,0-1 1 0 0,-1 1-1 0 0,1-1 0 0 0,-1 0 1 0 0,0 0-1 0 0,0 0 0 0 0,-1-1 1 0 0,1 1-1 0 0,-1-1 0 0 0,0 0 0 0 0,0 1 1 0 0,0-1-1 0 0,-1 0 0 0 0,1 0 1 0 0,-1 0-1 0 0,0 0 0 0 0,-1 0 1 0 0,1-1-1 0 0,-1 1 0 0 0,0 0 1 0 0,-1 0-1 0 0,1 0 0 0 0,-1 0 0 0 0,0-2-20 0 0,-5 1 22 0 0,0 0-1 0 0,0 0 1 0 0,-1 0-1 0 0,1 1 1 0 0,-1 0-1 0 0,0 0 0 0 0,-1 0 1 0 0,1 1-1 0 0,-1 0 1 0 0,0 1-1 0 0,0 0 1 0 0,0 0-1 0 0,0 1 0 0 0,-7-2-21 0 0,-46-10-17 0 0,1 2-1 0 0,-2 4 0 0 0,1 1 0 0 0,-1 4 0 0 0,-49 3 18 0 0,91 0-3 0 0,-302 12 9 0 0,1 15 0 0 0,-85 26-6 0 0,-1008 178 67 0 0,657-100-70 0 0,581-103 102 0 0,0-8 0 0 0,-123-3-99 0 0,286-17 37 0 0,10 1-25 0 0,1-1-1 0 0,-1 1 1 0 0,0-1 0 0 0,1 0 0 0 0,-1 1 0 0 0,0-1-1 0 0,1 0 1 0 0,-1-1 0 0 0,0 1 0 0 0,1 0 0 0 0,-1-1 0 0 0,0 1-1 0 0,1-1 1 0 0,-1 0 0 0 0,1 0 0 0 0,-1 0 0 0 0,1 0-1 0 0,-1-1 1 0 0,1 1 0 0 0,0-1 0 0 0,0 1 0 0 0,0-1 0 0 0,0 0-1 0 0,0 1 1 0 0,0-1 0 0 0,0 0-12 0 0,15-21 87 0 0,127-44-177 0 0,-132 65 84 0 0,1044-314-255 0 0,-997 301 248 0 0,942-230-340 0 0,661-61 353 0 0,-537 128 17 0 0,-1075 167 76 0 0,-34 4 36 0 0,-31 2-39 0 0,-272-1-46 0 0,-845 87-44 0 0,918-59 6 0 0,-544 55 19 0 0,-1388 109 10 0 0,1825-171 127 0 0,-12-16-162 0 0,303 1 49 0 0,1-2-1 0 0,0-2 0 0 0,0-1 0 0 0,0-1 1 0 0,-7-4-49 0 0,39 10 2 0 0,0 0 1 0 0,-1 0-1 0 0,1 0 1 0 0,0 0-1 0 0,0 0 1 0 0,-1 0 0 0 0,1 0-1 0 0,0 0 1 0 0,0 0-1 0 0,-1-1 1 0 0,1 1-1 0 0,0 0 1 0 0,0-1-1 0 0,-1 1 1 0 0,1-1 0 0 0,0 0-1 0 0,0 1 1 0 0,0-1-1 0 0,0 0 1 0 0,0 0-1 0 0,0 0 1 0 0,0 1-1 0 0,0-1 1 0 0,0 0 0 0 0,1 0-1 0 0,-1 0 1 0 0,0 0-1 0 0,1-1 1 0 0,-1 1-1 0 0,0 0 1 0 0,1 0 0 0 0,-1 0-1 0 0,1 0 1 0 0,0-1-1 0 0,-1 1 1 0 0,1 0-1 0 0,0-1 1 0 0,0 1-1 0 0,0 0 1 0 0,0 0 0 0 0,0-1-1 0 0,0 1 1 0 0,0 0-1 0 0,0 0 1 0 0,1-1-1 0 0,-1 1 1 0 0,0 0-1 0 0,1 0 1 0 0,-1-1-3 0 0,11-5-21 0 0,0 0 1 0 0,0 1-1 0 0,1 0 1 0 0,0 1-1 0 0,0 0 1 0 0,0 1-1 0 0,0 0 0 0 0,11-1 21 0 0,-4-1-27 0 0,441-110-489 0 0,144-3 516 0 0,-587 115-8 0 0,1701-249-299 0 0,223 68 218 0 0,-1255 163 93 0 0,-625 22-50 0 0,-41 3 17 0 0,-39 1 22 0 0,-311 26 107 0 0,-2651 179 130 0 0,1232-158 9 0 0,1689-50-204 0 0,0-3 0 0 0,0-3 0 0 0,1-2 0 0 0,-44-12-35 0 0,62 4 37 0 0,41 14-40 0 0,-1 1 0 0 0,0-1 0 0 0,0 1 0 0 0,1-1 0 0 0,-1 1 0 0 0,1-1 0 0 0,-1 0 0 0 0,0 1 0 0 0,1-1 0 0 0,-1 0 0 0 0,1 1 0 0 0,0-1 0 0 0,-1 0 0 0 0,1 0 0 0 0,0 0 0 0 0,-1 1 0 0 0,1-1 0 0 0,0 0 0 0 0,0 0 0 0 0,0 0 0 0 0,-1 0 0 0 0,1 0 0 0 0,0 1 0 0 0,0-1 0 0 0,0 0 0 0 0,1 0 0 0 0,-1 0 0 0 0,0 0 0 0 0,0 0 0 0 0,0 1 0 0 0,1-1 0 0 0,-1 0 0 0 0,0 0 0 0 0,1 0 0 0 0,-1 1 0 0 0,1-1 0 0 0,-1 0 0 0 0,1 0 0 0 0,-1 1 0 0 0,1-1 0 0 0,-1 0 0 0 0,1 1 0 0 0,0-1 0 0 0,-1 1 0 0 0,1-1 0 0 0,0 1 0 0 0,-1-1 0 0 0,1 1 0 0 0,0 0 0 0 0,0-1 0 0 0,0 1 3 0 0,126-49-362 0 0,663-176 3 0 0,9 35 1 0 0,523-45 358 0 0,-159 86 37 0 0,-1146 145 8 0 0,-36 1-14 0 0,-494 11-78 0 0,-934 99 94 0 0,1101-76 8 0 0,-1411 101 466 0 0,1355-123-279 0 0,325-16-98 0 0,80 2-172 0 0,100-14-178 0 0,1030-160-77 0 0,1315-148 209 0 0,-1349 209 111 0 0,-969 96 58 0 0,-130 11-30 0 0,-98-6-22 0 0,66 15-43 0 0,-796-7-87 0 0,-148 55 75 0 0,-1283 114 308 0 0,1583-132-349 0 0,817-35-50 0 0,0-5 1 0 0,4-8 102 0 0,-11 3-10 0 0,2285-265-69 0 0,-1086 156 83 0 0,-1177 108 107 0 0,-140 12-36 0 0,-36 0-30 0 0,-217-5-74 0 0,163 11 18 0 0,-1238 66 4 0 0,1106-51 19 0 0,-1834 165 178 0 0,1741-161-273 0 0,314-15-273 0 0,372 3 71 0 0,294-52 242 0 0,-480 28 27 0 0,1971-87-223 0 0,-2019 104 223 0 0,19-3-21 0 0,0 8 0 0 0,141 23 37 0 0,-266-17-76 0 0,-47-10 75 0 0,1-1 0 0 0,-1 1 0 0 0,1-1 0 0 0,-1 1 1 0 0,0 0-1 0 0,1-1 0 0 0,-1 1 0 0 0,0 0 1 0 0,0-1-1 0 0,1 1 0 0 0,-1 0 0 0 0,0-1 0 0 0,0 1 1 0 0,0 0-1 0 0,0 0 0 0 0,0-1 0 0 0,0 1 1 0 0,0 0-1 0 0,0 0 0 0 0,0-1 0 0 0,0 1 0 0 0,-1 0 1 0 0,1-1-1 0 0,0 1 0 0 0,0 0 0 0 0,-1-1 0 0 0,1 1 1 0 0,0 0-1 0 0,-1-1 0 0 0,1 1 0 0 0,0 0 1 0 0,-1-1-1 0 0,1 1 0 0 0,-1-1 0 0 0,1 1 0 0 0,-1-1 1 0 0,0 1-1 0 0,1-1 0 0 0,-1 0 0 0 0,1 1 0 0 0,-1-1 1 0 0,0 1-1 0 0,1-1 0 0 0,-1 0 0 0 0,0 0 1 0 0,1 0-1 0 0,-1 1 0 0 0,0-1 0 0 0,0 0 0 0 0,1 0 1 0 0,-1 0-1 0 0,0 0 0 0 0,0 0 0 0 0,1 0 1 0 0,-1 0-1 0 0,0 0 0 0 0,1 0 0 0 0,-1-1 0 0 0,0 1 1 0 0,0 0-1 0 0,1 0 0 0 0,-1-1 0 0 0,0 1 1 0 0,-184 34 118 0 0,-483 60 104 0 0,-669 109 146 0 0,-403 149 0 0 0,1574-307-474 0 0,166-45 101 0 0,-1 0 0 0 0,0 0-1 0 0,0-1 1 0 0,1 1 0 0 0,-1 0 0 0 0,0 0 0 0 0,1 0 0 0 0,-1 0 0 0 0,0 0-1 0 0,1 0 1 0 0,-1 0 0 0 0,0 0 0 0 0,0 0 0 0 0,1 1 0 0 0,-1-1 0 0 0,0 0 0 0 0,1 0-1 0 0,-1 1 1 0 0,0-1 0 0 0,1 0 0 0 0,-1 1 0 0 0,1-1 0 0 0,-1 1 0 0 0,1-1-1 0 0,-1 0 1 0 0,1 1 0 0 0,-1-1 0 0 0,1 1 0 0 0,-1 0 0 0 0,1-1 0 0 0,-1 1-1 0 0,1-1 1 0 0,0 1 0 0 0,-1 0 0 0 0,1-1 0 0 0,0 1 0 0 0,0 0 0 0 0,-1-1 0 0 0,1 1-1 0 0,0 0 1 0 0,0-1 0 0 0,0 1 0 0 0,0 0 0 0 0,0 0 0 0 0,0-1 0 0 0,0 1-1 0 0,0 0 1 0 0,0-1 0 0 0,0 1 0 0 0,1 0 0 0 0,-1-1 0 0 0,0 1 0 0 0,0 0 0 0 0,1-1-1 0 0,-1 1 1 0 0,0 0 0 0 0,1 0 5 0 0,42 13-159 0 0,24-5 154 0 0,1-2-1 0 0,-1-4 1 0 0,18-2 5 0 0,-42-1 1 0 0,555-25-19 0 0,-294 7-28 0 0,1695-22-74 0 0,-1687 48 111 0 0,250 39 9 0 0,-314 7-55 0 0,-243-53 52 0 0,3 1-4 0 0,-1 0 0 0 0,0 0 0 0 0,1 1 0 0 0,-1-1 0 0 0,0 1 0 0 0,0 1 0 0 0,0 0 0 0 0,-1 0 0 0 0,0 0 0 0 0,1 0 1 0 0,-1 1-1 0 0,-1 0 0 0 0,6 6 7 0 0,-11-10 0 0 0,1 1 0 0 0,0-1 0 0 0,-1 1 0 0 0,1 0 1 0 0,-1-1-1 0 0,1 1 0 0 0,-1 0 0 0 0,0 0 1 0 0,1-1-1 0 0,-1 1 0 0 0,0 0 0 0 0,0 0 0 0 0,-1-1 1 0 0,1 1-1 0 0,0 0 0 0 0,0 0 0 0 0,-1-1 1 0 0,1 1-1 0 0,-1 0 0 0 0,0-1 0 0 0,1 1 0 0 0,-1-1 1 0 0,0 1-1 0 0,0-1 0 0 0,0 1 0 0 0,0-1 0 0 0,0 0 1 0 0,0 1-1 0 0,-1-1 0 0 0,1 0 0 0 0,0 0 1 0 0,-1 0-1 0 0,1 0 0 0 0,-1 0 0 0 0,1 0 0 0 0,-1 0 1 0 0,0 0-1 0 0,-18 11 35 0 0,-1-1-1 0 0,0-1 1 0 0,0-1 0 0 0,-1-1 0 0 0,0-1 0 0 0,-11 2-35 0 0,-732 179 355 0 0,-307 45-72 0 0,-265 66-143 0 0,1152-247-201 0 0,180-50 43 0 0,3-2 5 0 0,0 0-1 0 0,0 0 1 0 0,1 1 0 0 0,-1-1-1 0 0,0 1 1 0 0,0-1-1 0 0,0 1 1 0 0,0 0 0 0 0,1 0-1 0 0,-1-1 1 0 0,0 1-1 0 0,1 1 1 0 0,-1-1 0 0 0,1 0-1 0 0,-1 0 1 0 0,1 0-1 0 0,0 1 1 0 0,-1-1 0 0 0,1 1-1 0 0,0-1 1 0 0,0 1 0 0 0,0-1-1 0 0,0 1 1 0 0,0 0-1 0 0,0 0 1 0 0,1-1 0 0 0,-1 1-1 0 0,1 0 1 0 0,-1 1 13 0 0,2 0-20 0 0,1-1 0 0 0,0 1 0 0 0,0-1 0 0 0,-1 0 0 0 0,2 1 1 0 0,-1-1-1 0 0,0 0 0 0 0,0 0 0 0 0,1-1 0 0 0,-1 1 0 0 0,1 0 1 0 0,-1-1-1 0 0,1 0 0 0 0,0 1 0 0 0,-1-1 0 0 0,1 0 0 0 0,0 0 0 0 0,0-1 1 0 0,0 1-1 0 0,0 0 0 0 0,0-1 0 0 0,0 0 20 0 0,2 1-19 0 0,52 11-33 0 0,1-2 0 0 0,0-3 1 0 0,1-3-1 0 0,7-2 52 0 0,-29 0-13 0 0,837-1-170 0 0,-641-5 123 0 0,1186-3-117 0 0,-1263 8 197 0 0,0 7 0 0 0,69 16-20 0 0,-175-13-34 0 0,-50-11 34 0 0,-1 1 0 0 0,1-1 1 0 0,-1 0-1 0 0,1 0 0 0 0,0 1 0 0 0,-1-1 0 0 0,1 1 0 0 0,0-1 1 0 0,-1 0-1 0 0,1 1 0 0 0,0-1 0 0 0,0 1 0 0 0,-1-1 0 0 0,1 1 1 0 0,0-1-1 0 0,0 1 0 0 0,0-1 0 0 0,-1 1 0 0 0,1-1 0 0 0,0 1 1 0 0,0-1-1 0 0,0 1 0 0 0,0-1 0 0 0,0 1 0 0 0,0-1 0 0 0,0 1 0 0 0,0-1 1 0 0,0 1-1 0 0,1-1 0 0 0,-1 1 0 0 0,0-1 0 0 0,0 1 0 0 0,0-1 1 0 0,0 1-1 0 0,1-1 0 0 0,-1 1 0 0 0,0-1 0 0 0,1 0 0 0 0,-1 1 1 0 0,0-1-1 0 0,1 1 0 0 0,-1-1 0 0 0,0 0 0 0 0,1 1 0 0 0,-1-1 1 0 0,1 0-1 0 0,-1 0 0 0 0,0 1 0 0 0,1-1 0 0 0,-1 0 0 0 0,1 0 1 0 0,-1 1-1 0 0,1-1 0 0 0,-1 0 0 0 0,1 0 0 0 0,-1 0 0 0 0,1 0 0 0 0,-1 0 1 0 0,1 0-1 0 0,-1 0 0 0 0,1 0 0 0 0,-1 0 0 0 0,1 0 0 0 0,-1 0 1 0 0,1 0-1 0 0,-1 0 0 0 0,1-1 0 0 0,-127 21 248 0 0,-1318 148 603 0 0,1269-145-793 0 0,-1068 161 508 0 0,1105-155-649 0 0,139-28 74 0 0,0-1 0 0 0,-1 1 0 0 0,1-1 0 0 0,0 0 0 0 0,-1 1 0 0 0,1-1 0 0 0,0 1 0 0 0,-1-1 0 0 0,1 1 0 0 0,-1 0 0 0 0,1-1 0 0 0,-1 1 1 0 0,0 0-1 0 0,1-1 0 0 0,-1 1 0 0 0,0 0 0 0 0,1-1 0 0 0,-1 1 0 0 0,0 0 0 0 0,0-1 0 0 0,1 1 0 0 0,-1 0 0 0 0,0 0 0 0 0,0 0 0 0 0,0-1 0 0 0,0 1 0 0 0,0 0 0 0 0,0 0 0 0 0,0-1 0 0 0,0 1 0 0 0,-1 0 0 0 0,1 0 0 0 0,0-1 0 0 0,0 1 0 0 0,-1 0 0 0 0,1-1 0 0 0,0 1 0 0 0,-1 0 0 0 0,1-1 0 0 0,-1 1 0 0 0,1 0 0 0 0,-1-1 0 0 0,1 1 0 0 0,-1-1 0 0 0,1 1 0 0 0,-1-1 0 0 0,1 1 0 0 0,-1-1 0 0 0,0 1 0 0 0,1-1 0 0 0,-1 0 0 0 0,0 1 0 0 0,1-1 0 0 0,-1 0 0 0 0,0 0 1 0 0,0 1-1 0 0,1-1 0 0 0,-1 0 0 0 0,0 0 0 0 0,0 0 0 0 0,0 0 0 0 0,1 0 0 0 0,-1 0 0 0 0,0 0 0 0 0,0 0 0 0 0,1 0 0 0 0,-1 0 9 0 0,21 7-33 0 0,1 0 1 0 0,0 0-1 0 0,0-2 1 0 0,0-1-1 0 0,1-1 1 0 0,-1 0 0 0 0,10-2 32 0 0,-2 2-4 0 0,162 8-40 0 0,97-10 44 0 0,-137-2-32 0 0,1417-6-223 0 0,-1178 29 138 0 0,-363-15 85 0 0,-78 1 435 0 0,-657 43 158 0 0,-893 115 549 0 0,1353-133-996 0 0,-84 29-114 0 0,305-55-158 0 0,41 5-277 0 0,37-4 371 0 0,0-2 0 0 0,0-3-1 0 0,1-2 1 0 0,32-3 64 0 0,-12 0-10 0 0,667-41-38 0 0,-447 21 2 0 0,1555-74-123 0 0,-1764 88 342 0 0,-107 0 89 0 0,-137-6-201 0 0,-1 6-1 0 0,-37 9-60 0 0,99-1 3 0 0,-1714 45 795 0 0,1752-42-789 0 0,-558 25 176 0 0,590-27-201 0 0,23-1-74 0 0,16 0-182 0 0,502-8-76 0 0,1461-72-130 0 0,-1202 72 533 0 0,-743 7 67 0 0,-47-6 153 0 0,-422-16-65 0 0,-505 21-44 0 0,-1095 60 398 0 0,1554-38-539 0 0,354-13-506 0 0,344-13-101 0 0,97-18 582 0 0,1580-152-306 0 0,-883 99 188 0 0,-732 58 216 0 0,-252 15 42 0 0,-26-1-10 0 0,-33-1-20 0 0,-222-8-15 0 0,-232 19-95 0 0,-587 62 182 0 0,725-40-113 0 0,-1293 79 124 0 0,1004-90-116 0 0,530-21-29 0 0,115 5-54 0 0,-1 0 0 0 0,0 0 0 0 0,0-1 0 0 0,1 1 0 0 0,-1 0 0 0 0,0-1-1 0 0,0 1 1 0 0,0 0 0 0 0,1-1 0 0 0,-1 1 0 0 0,0 0 0 0 0,0-1-1 0 0,0 1 1 0 0,0 0 0 0 0,0-1 0 0 0,0 1 0 0 0,0 0 0 0 0,1-1 0 0 0,-1 1-1 0 0,0-1 1 0 0,0 1 0 0 0,-1 0 0 0 0,1-1 0 0 0,0 1 0 0 0,0 0 0 0 0,0-1-1 0 0,0 1 1 0 0,0 0 0 0 0,0-1 0 0 0,0 1 0 0 0,-1 0 0 0 0,1-1-1 0 0,0 1 1 0 0,0 0 0 0 0,0-1 0 0 0,-1 1 0 0 0,1 0 0 0 0,0 0 0 0 0,0-1-1 0 0,-1 1 1 0 0,1 0 0 0 0,0 0 0 0 0,-1-1 0 0 0,1 1 0 0 0,0 0 0 0 0,-1 0-1 0 0,1 0 1 0 0,0 0 0 0 0,-1 0 6 0 0,120-27-469 0 0,265-47 207 0 0,929-162-42 0 0,528-15 127 0 0,-1642 232 178 0 0,-164 14 54 0 0,-67 2 49 0 0,-418 21 59 0 0,-155 37-163 0 0,299-24 116 0 0,-1186 122 309 0 0,467-57-156 0 0,891-92-141 0 0,123-6-218 0 0,30-3-13 0 0,277-41-429 0 0,2168-309-230 0 0,-2323 341 750 0 0,142-15 44 0 0,115 9-32 0 0,-313 24-93 0 0,-90 4 108 0 0,-117 18 173 0 0,-803 121 192 0 0,-1391 165 664 0 0,2121-297-1327 0 0,255-19 55 0 0,-1-2 0 0 0,0-2 0 0 0,28-10 228 0 0,-10 3-49 0 0,1951-309-215 0 0,-1978 320 397 0 0,-262 11 453 0 0,-121 23-586 0 0,-783 65 578 0 0,879-91-692 0 0,537-8-360 0 0,449-69 337 0 0,-476 49 54 0 0,-242 18 163 0 0,-33-1 251 0 0,-137-21-303 0 0,120 26-27 0 0,-150-12 41 0 0,105-1 8 0 0,62 15-42 0 0,1 0-21 0 0,1 0-19 0 0,0 0-12 0 0,0 0 4 0 0,0 0 4 0 0,0 0-8 0 0,0 0 0 0 0,0 0-13 0 0,0 0-17 0 0,0 0 2 0 0,0 0-16 0 0,0 0 2 0 0,0 0-16 0 0,0 0-4 0 0,0 0 12 0 0,0 0 5 0 0,0 0 19 0 0,0 0 12 0 0,0 0 22 0 0,0 0 9 0 0,0 0 3 0 0,0 0 20 0 0,4 22-1049 0 0,60 50-6513 0 0,-9-38-2939 0 0,-41-30 8950 0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3:25.073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1821 1599 0 0 0,'0'0'61'0'0,"0"0"-1"0"0,0 0 38 0 0,-21-23 23 0 0,-64-71 24 0 0,84 92-136 0 0,-1 1 0 0 0,1 0-1 0 0,-1-1 1 0 0,1 1 0 0 0,0-1-1 0 0,-1 1 1 0 0,1-1 0 0 0,0 0-1 0 0,0 1 1 0 0,0-1 0 0 0,0 0-1 0 0,0 0 1 0 0,0 0 0 0 0,1 0-1 0 0,-1 0 1 0 0,1 0 0 0 0,-1 0-1 0 0,1 0 1 0 0,0 0-1 0 0,0 0 1 0 0,0 0 0 0 0,0 0-1 0 0,0 0 1 0 0,0 0 0 0 0,0 0-1 0 0,1 0 1 0 0,-1 0 0 0 0,1 0-1 0 0,0 0 1 0 0,-1 0 0 0 0,1 1-1 0 0,1-2-8 0 0,2-7 58 0 0,38-124 206 0 0,5 3 0 0 0,6 1 0 0 0,6 3 0 0 0,45-68-264 0 0,-54 77 354 0 0,-50 117-335 0 0,0 0-1 0 0,-1 1 1 0 0,1-1 0 0 0,-1 0-1 0 0,1 0 1 0 0,-1 1 0 0 0,1-1-1 0 0,-1 0 1 0 0,1 1 0 0 0,-1-1-1 0 0,0 1 1 0 0,1-1 0 0 0,-1 1 0 0 0,0-1-1 0 0,0 1 1 0 0,1-1 0 0 0,-1 1-1 0 0,0 0 1 0 0,0-1 0 0 0,0 1-1 0 0,1 0 1 0 0,-1 0 0 0 0,0-1-1 0 0,0 1 1 0 0,0 0 0 0 0,0 0 0 0 0,0 0-1 0 0,1 0 1 0 0,-1 0 0 0 0,0 0-1 0 0,0 1 1 0 0,0-1 0 0 0,0 0-1 0 0,1 0 1 0 0,-1 1 0 0 0,0-1 0 0 0,0 0-1 0 0,0 1 1 0 0,1-1 0 0 0,-1 1-1 0 0,0-1 1 0 0,1 1 0 0 0,-1-1-1 0 0,0 1 1 0 0,1-1 0 0 0,-1 1-1 0 0,0 0 1 0 0,1-1 0 0 0,-1 1 0 0 0,1 0-1 0 0,0-1 1 0 0,-1 1 0 0 0,1 0-1 0 0,-1 1-18 0 0,-62 48 255 0 0,2 4-1 0 0,3 2 1 0 0,2 3-1 0 0,-13 21-254 0 0,31-17-191 0 0,74-64 958 0 0,7-25-600 0 0,-1-1 0 0 0,-2-3 0 0 0,-1-1 0 0 0,-1-2 0 0 0,12-15-167 0 0,-9 9 43 0 0,1 2-88 0 0,-14 13-87 0 0,-1-1 0 0 0,-1-1 0 0 0,-1-2 0 0 0,18-26 132 0 0,-41 54-33 0 0,-1-1-1 0 0,0 0 0 0 0,0 0 0 0 0,0 0 0 0 0,1 0 1 0 0,-1 0-1 0 0,0 0 0 0 0,0 0 0 0 0,0 0 1 0 0,-1 0-1 0 0,1-1 0 0 0,0 1 0 0 0,0 0 0 0 0,-1 0 1 0 0,1-1-1 0 0,0 1 0 0 0,-1-1 0 0 0,1 1 0 0 0,-1 0 1 0 0,0-1-1 0 0,0 1 0 0 0,1-1 0 0 0,-1 1 0 0 0,0-1 1 0 0,0 1-1 0 0,0-1 0 0 0,-1 1 0 0 0,1-1 0 0 0,0 1 1 0 0,0-1-1 0 0,-1 1 0 0 0,1 0 0 0 0,-1-1 1 0 0,1 1-1 0 0,-1 0 0 0 0,0-1 0 0 0,0 1 0 0 0,1 0 1 0 0,-1 0-1 0 0,0-1 0 0 0,0 1 0 0 0,0 0 0 0 0,0 0 1 0 0,0 0-1 0 0,0 0 0 0 0,-1 0 0 0 0,1 1 0 0 0,0-1 1 0 0,0 0-1 0 0,-1 0 0 0 0,1 1 0 0 0,0-1 0 0 0,-1 1 1 0 0,1-1-1 0 0,-1 1 0 0 0,1 0 0 0 0,-1 0 0 0 0,1-1 1 0 0,-1 1-1 0 0,1 0 0 0 0,-1 0 0 0 0,0 0 34 0 0,-34 4 117 0 0,0 2 0 0 0,1 1-1 0 0,0 1 1 0 0,0 3 0 0 0,1 0-1 0 0,0 2 1 0 0,1 2 0 0 0,1 1 0 0 0,0 1-1 0 0,-14 12-116 0 0,-137 88 1016 0 0,457-326 701 0 0,34-34-2117 0 0,-268 203-104 0 0,-40 39 364 0 0,-24 1-537 0 0,-70 34 298 0 0,59-16 389 0 0,-174 84 1136 0 0,197-98-770 0 0,18-9-255 0 0,30-16-167 0 0,-18 9 177 0 0,107-63-16 0 0,126-55-115 0 0,-141 75-375 0 0,-148 67 223 0 0,-144 90 840 0 0,4 7 0 0 0,-27 32-688 0 0,200-138 23 0 0,-29 20 600 0 0,46-31-159 0 0,160-106-458 0 0,5 8-1 0 0,128-54-5 0 0,-280 148-103 0 0,-9 3-91 0 0,0 1-1 0 0,1 0 1 0 0,1 1 0 0 0,-1 1-1 0 0,1 1 1 0 0,0 0 0 0 0,1 1-1 0 0,8 0 195 0 0,-34 30-504 0 0,-162 114 1192 0 0,85-75-449 0 0,-143 108 2431 0 0,-208 118-2670 0 0,340-247 1804 0 0,206-106-1516 0 0,-57 31-529 0 0,1 3 0 0 0,1 2 0 0 0,1 3 0 0 0,2 2-1 0 0,0 3 1 0 0,21-3 241 0 0,49 17-1941 0 0,-126 5 1919 0 0,-1 0 1 0 0,0 0 0 0 0,0 0 0 0 0,0 0-1 0 0,0 0 1 0 0,0 1 0 0 0,0-1 0 0 0,0 1-1 0 0,0-1 1 0 0,-1 1 0 0 0,1 0 0 0 0,-1 0-1 0 0,1 0 1 0 0,-1 0 0 0 0,1 0 0 0 0,-1 0-1 0 0,0 0 1 0 0,0 0 0 0 0,0 0 0 0 0,0 0-1 0 0,-1 1 1 0 0,1-1 0 0 0,-1 0 0 0 0,1 1-1 0 0,-1-1 1 0 0,0 0 0 0 0,1 1 0 0 0,-1-1-1 0 0,-1 1 1 0 0,1-1 0 0 0,0 0 0 0 0,-1 1-1 0 0,1-1 1 0 0,-1 0 0 0 0,1 1 0 0 0,-1-1-1 0 0,0 0 1 0 0,0 0 0 0 0,0 0 0 0 0,0 1-1 0 0,-1-1 1 0 0,1 0 0 0 0,-1-1 0 0 0,1 1-1 0 0,-2 1 22 0 0,-5 6 146 0 0,0-1-1 0 0,-1 0 0 0 0,0 0 0 0 0,-1-1 0 0 0,0 0 1 0 0,0-1-1 0 0,0 0 0 0 0,-1 0 0 0 0,1-1 1 0 0,-2-1-1 0 0,1 0 0 0 0,0 0 0 0 0,-1-1 0 0 0,1-1 1 0 0,-1 0-1 0 0,0 0 0 0 0,0-1 0 0 0,-9-1-145 0 0,-66 0 222 0 0,94 15-1608 0 0,2-13 1384 0 0,0 0 1 0 0,0-1-1 0 0,0 0 0 0 0,0 0 1 0 0,0-1-1 0 0,0 0 0 0 0,0-1 1 0 0,0 0-1 0 0,-1 0 0 0 0,1-1 1 0 0,0 0-1 0 0,0-1 0 0 0,-1 1 1 0 0,1-2-1 0 0,-1 1 0 0 0,0-1 1 0 0,0-1-1 0 0,0 1 0 0 0,1-3 2 0 0,24-9-39 0 0,107-46-338 0 0,-230 126 748 0 0,-55 62 621 0 0,-74 88-992 0 0,160-156 157 0 0,52-50-134 0 0,-4 2 13 0 0,0 1 1 0 0,1-1-1 0 0,0 2 1 0 0,1 0-1 0 0,0 0 1 0 0,1 0-1 0 0,1 1 1 0 0,-1 2-37 0 0,32-20 341 0 0,429-313-425 0 0,-444 311-290 0 0,-33 23 156 0 0,-116 109 428 0 0,-80 95-210 0 0,155-153 149 0 0,-29 19 712 0 0,85-80 432 0 0,27-23-1153 0 0,211-225-215 0 0,-212 227 47 0 0,0 0 0 0 0,-1-2 0 0 0,-1 0 0 0 0,-1 0 0 0 0,0-1 0 0 0,-1-1-1 0 0,-1 0 1 0 0,-1-1 0 0 0,0 0 0 0 0,-2-1 0 0 0,0 0 0 0 0,-2-1 0 0 0,0 1 0 0 0,-1-1 0 0 0,-2-1 0 0 0,2-13 28 0 0,-5 31 17 0 0,-1 0-1 0 0,0-1 1 0 0,-1 1 0 0 0,1 0 0 0 0,-1-1 0 0 0,0 1 0 0 0,0 0 0 0 0,0-1 0 0 0,-1 1 0 0 0,0 0 0 0 0,0 0 0 0 0,0 0 0 0 0,-1 1-1 0 0,1-1 1 0 0,-1 1 0 0 0,0-1 0 0 0,-1 1 0 0 0,1 0 0 0 0,-2-1-17 0 0,-6-6 14 0 0,8 9-19 0 0,0 0-1 0 0,1 0 0 0 0,-1-1 0 0 0,0 1 0 0 0,1-1 1 0 0,-1 0-1 0 0,1 0 0 0 0,0 0 0 0 0,0 0 1 0 0,0 0-1 0 0,0 0 0 0 0,1-1 0 0 0,-1 1 0 0 0,1 0 1 0 0,0-1-1 0 0,0 1 0 0 0,0-3 6 0 0,36-27-633 0 0,-34 33 632 0 0,35-29-73 0 0,1 1-1 0 0,1 1 1 0 0,2 3 0 0 0,1 1 0 0 0,15-5 74 0 0,-54 28 27 0 0,0-1 0 0 0,0 0 0 0 0,0 0 0 0 0,-1 0 0 0 0,1 0 0 0 0,0-1 0 0 0,0 1 0 0 0,-1 0 0 0 0,1-1 0 0 0,-1 1 0 0 0,1-1 0 0 0,-1 1 0 0 0,0-1 0 0 0,0 0 0 0 0,1 0 0 0 0,-1 1 0 0 0,0-1 0 0 0,-1 0 0 0 0,1 0 0 0 0,0 0 0 0 0,0 0 0 0 0,-1 0 0 0 0,1 0 0 0 0,-1 0 0 0 0,0 0 0 0 0,0 0 0 0 0,0-1 0 0 0,0 1 0 0 0,0 0 0 0 0,0 0 0 0 0,0-2-27 0 0,-1 4-53 0 0,1 1 0 0 0,0-1-1 0 0,0 0 1 0 0,-1 0 0 0 0,1 0 0 0 0,0 1 0 0 0,0-1-1 0 0,-1 0 1 0 0,1 0 0 0 0,0 0 0 0 0,0 0-1 0 0,-1 0 1 0 0,1 0 0 0 0,0 1 0 0 0,-1-1 0 0 0,1 0-1 0 0,0 0 1 0 0,0 0 0 0 0,-1 0 0 0 0,1 0 0 0 0,0 0-1 0 0,-1 0 1 0 0,1 0 0 0 0,0 0 0 0 0,-1 0 0 0 0,1-1-1 0 0,0 1 1 0 0,0 0 0 0 0,-1 0 0 0 0,1 0-1 0 0,0 0 1 0 0,-1 0 0 0 0,1 0 0 0 0,0-1 0 0 0,0 1-1 0 0,-1 0 1 0 0,1 0 0 0 0,0 0 0 0 0,0-1 0 0 0,-1 1 53 0 0,35 107-268 0 0,-16-111 1005 0 0,78-106-697 0 0,-236 258 81 0 0,68-75-49 0 0,3 2 0 0 0,3 4 0 0 0,3 2 0 0 0,4 3-1 0 0,4 3 1 0 0,4 2 0 0 0,-30 71-72 0 0,67-124-53 0 0,1 1 1 0 0,2 0-1 0 0,1 1 0 0 0,2 0 1 0 0,2 0-1 0 0,2 1 0 0 0,1 0 1 0 0,2 7 52 0 0,0-41-20 0 0,1-1-1 0 0,0 1 1 0 0,0-1 0 0 0,0 1 0 0 0,1 0 0 0 0,-1-1-1 0 0,1 1 1 0 0,0-1 0 0 0,1 1 0 0 0,-1-1 0 0 0,1 0-1 0 0,0 1 1 0 0,0-1 0 0 0,0 0 0 0 0,1 0 0 0 0,-1 0-1 0 0,1-1 1 0 0,0 1 0 0 0,0 0 0 0 0,0-1-1 0 0,1 0 1 0 0,-1 0 0 0 0,1 0 0 0 0,-1 0 0 0 0,1-1-1 0 0,0 1 1 0 0,0-1 0 0 0,1 0 0 0 0,-1 0 0 0 0,0-1-1 0 0,1 1 1 0 0,-1-1 0 0 0,1 0 0 0 0,0 0 20 0 0,10-1 18 0 0,0-2 1 0 0,0 0-1 0 0,0-1 0 0 0,0 0 0 0 0,-1-1 1 0 0,1-1-1 0 0,-1 0 0 0 0,0-1 1 0 0,0-1-1 0 0,-1 0 0 0 0,0 0 1 0 0,0-2-1 0 0,-1 1 0 0 0,0-2 1 0 0,8-7-19 0 0,135-117-208 0 0,-97 66 136 0 0,-59 67 77 0 0,0 0 0 0 0,1 0 0 0 0,-1 0 0 0 0,0 0 0 0 0,0 0 0 0 0,0 1 0 0 0,0-1 1 0 0,-1 0-1 0 0,1 0 0 0 0,0 1 0 0 0,0-1 0 0 0,0 0 0 0 0,-1 1 0 0 0,1 0 0 0 0,0-1 0 0 0,0 1 1 0 0,-1 0-1 0 0,1-1 0 0 0,0 1 0 0 0,-1 0 0 0 0,1 0 0 0 0,0 0 0 0 0,-1 0 0 0 0,1 0 1 0 0,0 0-1 0 0,-1 1 0 0 0,1-1 0 0 0,0 0 0 0 0,-1 1 0 0 0,1-1 0 0 0,0 1 0 0 0,0-1 0 0 0,-1 1 1 0 0,1 0-1 0 0,0 0 0 0 0,0-1 0 0 0,-1 2-5 0 0,-17 8-5 0 0,0 0 0 0 0,0 2 0 0 0,1 0 0 0 0,0 1 0 0 0,2 1 0 0 0,-10 9 5 0 0,14-12 22 0 0,-227 203 1015 0 0,-13 34-1037 0 0,158-151 373 0 0,95-97-371 0 0,-1 1 1 0 0,1 0-1 0 0,-1 0 1 0 0,1-1 0 0 0,-1 1-1 0 0,1 0 1 0 0,-1-1 0 0 0,1 1-1 0 0,0-1 1 0 0,-1 1 0 0 0,1-1-1 0 0,0 1 1 0 0,-1-1-1 0 0,1 0 1 0 0,0 1 0 0 0,0-1-1 0 0,-1 0 1 0 0,1 1 0 0 0,0-1-1 0 0,0 0 1 0 0,0 0 0 0 0,-1 0-1 0 0,1 0 1 0 0,0 0-1 0 0,0 0 1 0 0,0 0 0 0 0,0 0-1 0 0,0 0 1 0 0,-1 0 0 0 0,1 0-1 0 0,0 0 1 0 0,0-1-1 0 0,0 1 1 0 0,-1 0 0 0 0,1-1-1 0 0,0 1 1 0 0,0-1 0 0 0,-1 1-1 0 0,1-1 1 0 0,0 1-3 0 0,126-70 542 0 0,-91 45-491 0 0,462-312-701 0 0,-400 263 144 0 0,-123 82 621 0 0,-577 417 1587 0 0,480-355-402 0 0,105-65-437 0 0,41-21-1035 0 0,-17 11 88 0 0,227-145-910 0 0,8 10 1 0 0,6 10 993 0 0,-212 115-547 0 0,-27 13 186 0 0,-24 11 346 0 0,-352 238 776 0 0,-179 160 1224 0 0,486-377-592 0 0,71-38-1586 0 0,191-114-175 0 0,-25 13-84 0 0,5 8 0 0 0,157-62 452 0 0,-285 141-175 0 0,-26 8-52 0 0,1 2 1 0 0,1 0-1 0 0,0 2 1 0 0,1 1-1 0 0,0 1 0 0 0,0 2 1 0 0,0 2-1 0 0,1 0 1 0 0,26 1 226 0 0,-57 5-9 0 0,1-1 0 0 0,0 1 0 0 0,0-1 0 0 0,-1 1 0 0 0,1 0 0 0 0,0 0 0 0 0,-1-1 0 0 0,0 1 0 0 0,1 0 0 0 0,-1 0 0 0 0,0 0 0 0 0,0 0 0 0 0,0 1 0 0 0,0-1 0 0 0,-1 0 0 0 0,1 0 0 0 0,-1 1 0 0 0,1-1 0 0 0,-1 0 0 0 0,0 1 0 0 0,0-1 0 0 0,0 0 0 0 0,0 1 0 0 0,0-1 0 0 0,0 0 0 0 0,-1 1 0 0 0,1-1 0 0 0,-1 0 0 0 0,0 0 0 0 0,1 1 0 0 0,-1-1 0 0 0,0 0 0 0 0,0 0 1 0 0,0 0-1 0 0,-1 0 0 0 0,1 0 0 0 0,-1 0 0 0 0,1-1 0 0 0,-1 1 0 0 0,1 0 0 0 0,-2 0 9 0 0,-51 69 287 0 0,-3-4 0 0 0,-3-2 0 0 0,-3-2-1 0 0,-2-3 1 0 0,-3-3 0 0 0,-2-4 0 0 0,-3-2 0 0 0,-2-4 0 0 0,-1-2 0 0 0,-3-5 0 0 0,-1-2 0 0 0,-19 2-287 0 0,-21-2 1128 0 0,119-44-1129 0 0,52-32-458 0 0,141-96 201 0 0,6 8 1 0 0,5 9-1 0 0,144-58 258 0 0,-166 92-223 0 0,3 7-1 0 0,4 9 1 0 0,104-20 223 0 0,-246 74-66 0 0,1 2-1 0 0,1 2 0 0 0,-1 3 1 0 0,1 1-1 0 0,0 2 0 0 0,11 3 67 0 0,-51 0-39 0 0,0 0 0 0 0,-1 0-1 0 0,1 1 1 0 0,0 0 0 0 0,-1 0 0 0 0,1 1-1 0 0,-1 0 1 0 0,0 1 0 0 0,0-1 0 0 0,0 1-1 0 0,0 1 1 0 0,0-1 0 0 0,0 1 0 0 0,-1 0-1 0 0,0 1 1 0 0,0 0 0 0 0,0 0 0 0 0,0 0-1 0 0,-1 0 1 0 0,0 1 0 0 0,0 0 0 0 0,-1 0-1 0 0,1 1 1 0 0,-1-1 0 0 0,0 1 0 0 0,-1 0-1 0 0,0 0 1 0 0,0 0 0 0 0,0 0 0 0 0,0 3 39 0 0,-5-2 31 0 0,-1 0 0 0 0,1 0 1 0 0,-1 0-1 0 0,0-1 0 0 0,-1 1 1 0 0,0-1-1 0 0,0 0 1 0 0,-1 0-1 0 0,0 0 0 0 0,0-1 1 0 0,0 0-1 0 0,-1 0 0 0 0,0 0 1 0 0,0-1-1 0 0,0 1 1 0 0,-1-1-1 0 0,0-1 0 0 0,0 1 1 0 0,0-1-1 0 0,0-1 1 0 0,-6 3-32 0 0,2 1 31 0 0,-143 79 381 0 0,-3-7 0 0 0,-146 52-412 0 0,241-106 83 0 0,-57 25 79 0 0,-258 106 1078 0 0,-184 42-1240 0 0,499-179 67 0 0,20-4 6 0 0,-1-3 0 0 0,0-1 1 0 0,-1-2-1 0 0,0-2 0 0 0,-42 1-73 0 0,84-7 2 0 0,1-1-1 0 0,-1 0 1 0 0,1 0 0 0 0,0 1-1 0 0,-1-1 1 0 0,1 0-1 0 0,-1 0 1 0 0,1 0 0 0 0,0 0-1 0 0,-1 0 1 0 0,1-1-1 0 0,-1 1 1 0 0,1 0 0 0 0,0-1-1 0 0,-1 1 1 0 0,1-1-1 0 0,0 1 1 0 0,-1-1-1 0 0,1 0 1 0 0,0 1 0 0 0,0-1-1 0 0,0 0 1 0 0,0 0-1 0 0,-1 0 1 0 0,1 0 0 0 0,0 0-1 0 0,1 0 1 0 0,-1 0-1 0 0,0 0 1 0 0,0 0 0 0 0,0-1-1 0 0,1 1 1 0 0,-1 0-1 0 0,1-1 1 0 0,-1 1-1 0 0,1 0 1 0 0,-1-1 0 0 0,1 1-1 0 0,0 0 1 0 0,-1-1-1 0 0,1 1 1 0 0,0-1 0 0 0,0 1-1 0 0,0 0 1 0 0,0-1-1 0 0,1 1 1 0 0,-1-1 0 0 0,0 1-1 0 0,0 0 1 0 0,1-1-1 0 0,-1 1 1 0 0,1 0-1 0 0,-1-1 1 0 0,1 1 0 0 0,0 0-1 0 0,0 0 1 0 0,-1-1-1 0 0,1 1 1 0 0,0 0 0 0 0,0 0-1 0 0,0 0 1 0 0,0 0-1 0 0,1 0-1 0 0,12-16-63 0 0,0 2 0 0 0,1 0-1 0 0,1 1 1 0 0,0 0 0 0 0,1 2 0 0 0,1 0-1 0 0,12-7 64 0 0,-7 4-22 0 0,172-102-49 0 0,5 9 1 0 0,112-40 70 0 0,293-98-464 0 0,293-64 464 0 0,-780 271-53 0 0,-49 17 19 0 0,202-68-165 0 0,3 11 0 0 0,27 8 199 0 0,-248 61-226 0 0,0 1 0 0 0,0 3 0 0 0,1 2 0 0 0,35 3 226 0 0,-87 0-19 0 0,0 0 0 0 0,0 1 0 0 0,0-1-1 0 0,0 1 1 0 0,0 0 0 0 0,0 0 0 0 0,0-1 0 0 0,1 1-1 0 0,-1 1 1 0 0,0-1 0 0 0,0 0 0 0 0,0 0 0 0 0,0 1-1 0 0,0-1 1 0 0,0 1 0 0 0,0 0 0 0 0,0 0 0 0 0,0 0-1 0 0,0 0 1 0 0,0 0 0 0 0,0 0 0 0 0,-1 0 0 0 0,1 0-1 0 0,0 1 1 0 0,-1-1 0 0 0,1 1 0 0 0,-1-1 0 0 0,1 1-1 0 0,-1 0 1 0 0,0-1 0 0 0,0 1 0 0 0,0 0 0 0 0,0 0-1 0 0,0 0 1 0 0,0 0 0 0 0,0 0 0 0 0,-1 0 0 0 0,1 0-1 0 0,-1 0 1 0 0,1 0 0 0 0,-1 0 0 0 0,0 0 0 0 0,0 1-1 0 0,0-1 1 0 0,0 0 0 0 0,0 0 0 0 0,0 0 0 0 0,-1 1 19 0 0,-6 6 9 0 0,1 0 1 0 0,-2 0-1 0 0,0-1 0 0 0,0 0 1 0 0,0-1-1 0 0,-1 1 1 0 0,0-2-1 0 0,0 1 1 0 0,-1-1-1 0 0,-3 1-9 0 0,-140 80 324 0 0,-3-7-1 0 0,-80 24-323 0 0,-487 176 869 0 0,537-211-583 0 0,-1137 426 1398 0 0,388-127-1019 0 0,850-335-473 0 0,-1-4 0 0 0,-1-4 0 0 0,-2-4 0 0 0,-73 8-192 0 0,110-28 316 0 0,51-1-311 0 0,0 0 0 0 0,0 0 0 0 0,1 1 0 0 0,-1-1 0 0 0,0 0 0 0 0,0 0 0 0 0,0 0 0 0 0,1 0 0 0 0,-1 0 0 0 0,0 0 0 0 0,0 0 0 0 0,1 0 0 0 0,-1-1 0 0 0,0 1 0 0 0,0 0 0 0 0,1 0 0 0 0,-1-1 0 0 0,0 1 0 0 0,0 0 0 0 0,1-1 0 0 0,-1 1 0 0 0,0-1 0 0 0,1 1 0 0 0,-1-1 0 0 0,1 1 0 0 0,-1-1 0 0 0,1 1 0 0 0,-1-1 0 0 0,1 0 0 0 0,-1 1 0 0 0,1-1 0 0 0,-1 0 0 0 0,1 1 0 0 0,0-1 0 0 0,-1 0 1 0 0,1 1-1 0 0,0-1 0 0 0,0 0 0 0 0,0 0 0 0 0,-1 0 0 0 0,1 1 0 0 0,0-1 0 0 0,0 0 0 0 0,0 0 0 0 0,0 1 0 0 0,0-1 0 0 0,0 0 0 0 0,1 0 0 0 0,-1 0 0 0 0,0 1 0 0 0,0-1 0 0 0,1 0 0 0 0,-1 0 0 0 0,0 1 0 0 0,1-1 0 0 0,-1 0 0 0 0,0 1 0 0 0,1-1 0 0 0,-1 0 0 0 0,1 1 0 0 0,-1-1 0 0 0,1 1 0 0 0,0-1 0 0 0,-1 1-5 0 0,119-97-196 0 0,201-116 33 0 0,9 14 1 0 0,238-100 162 0 0,58 13-199 0 0,13 28-1 0 0,10 28 1 0 0,25 25 199 0 0,-349 118-663 0 0,3 15 1 0 0,288-24 662 0 0,-341 84-962 0 0,-271 12 946 0 0,2 0-29 0 0,0-1 1 0 0,0 1 0 0 0,0 0-1 0 0,0 1 1 0 0,0-1 0 0 0,0 1-1 0 0,0 0 1 0 0,0 0-1 0 0,0 0 1 0 0,-1 1 0 0 0,1 0-1 0 0,0 0 1 0 0,-1 0 0 0 0,1 0-1 0 0,-1 1 1 0 0,0-1-1 0 0,1 1 1 0 0,-1 0 0 0 0,-1 1-1 0 0,1-1 1 0 0,0 1 44 0 0,-10 28-246 0 0,-5-20 251 0 0,-1-1 0 0 0,-1-1 0 0 0,1 1 0 0 0,-2-2 0 0 0,0 0-1 0 0,0-1 1 0 0,0 0 0 0 0,-1-1 0 0 0,-3 1-5 0 0,6-2 16 0 0,-345 155 922 0 0,-23-9-938 0 0,347-139 41 0 0,-690 247 1306 0 0,-12-32 0 0 0,-149 1-1347 0 0,723-191 108 0 0,-256 61 504 0 0,-152 4-612 0 0,506-93 188 0 0,0-3-1 0 0,-1-3 1 0 0,0-3-1 0 0,-38-4-187 0 0,43-13 353 0 0,57 15-349 0 0,1 1 1 0 0,0-1-1 0 0,0 1 1 0 0,-1-1-1 0 0,1 0 1 0 0,0 1-1 0 0,0-1 1 0 0,0 0-1 0 0,0 0 1 0 0,0 0-1 0 0,0 0 1 0 0,0 0-1 0 0,0 0 1 0 0,0 0-1 0 0,0 0 1 0 0,1 0-1 0 0,-1-1 1 0 0,0 1-1 0 0,1 0 1 0 0,-1 0-1 0 0,1-1 1 0 0,-1 1-1 0 0,1 0 1 0 0,0-1-1 0 0,-1 1 1 0 0,1 0-1 0 0,0-1 1 0 0,0 1-1 0 0,0-1 1 0 0,0 1-1 0 0,0 0 1 0 0,0-1-1 0 0,1 1 1 0 0,-1 0-1 0 0,0-1 1 0 0,1 1-1 0 0,-1 0 1 0 0,1-1-1 0 0,0 0-4 0 0,4-5-26 0 0,1-1 0 0 0,1 1 0 0 0,-1 0 0 0 0,1 1 0 0 0,0-1 0 0 0,1 1 0 0 0,-1 1 1 0 0,1-1-1 0 0,0 1 0 0 0,1 1 0 0 0,2-2 26 0 0,-6 3-14 0 0,89-46-145 0 0,1 4-1 0 0,69-20 160 0 0,-119 47-23 0 0,434-151-196 0 0,6 21 1 0 0,7 22 0 0 0,18 18 218 0 0,-197 49-563 0 0,3 14-1 0 0,2 13 1 0 0,221 11 563 0 0,-492 19-197 0 0,1 2 0 0 0,-1 3 0 0 0,0 1 1 0 0,0 3-1 0 0,0 1 0 0 0,-1 3 0 0 0,0 2 0 0 0,1 2 197 0 0,-42-14-38 0 0,1 1 0 0 0,-1 0 0 0 0,1 0 0 0 0,-1 0-1 0 0,0 0 1 0 0,0 1 0 0 0,0 0 0 0 0,0 0 0 0 0,-1 0 0 0 0,1 0 0 0 0,-1 1-1 0 0,0 0 1 0 0,0 0 0 0 0,0 0 0 0 0,-1 0 0 0 0,1 1 0 0 0,-1 0 0 0 0,0-1-1 0 0,0 1 1 0 0,-1 0 0 0 0,1 0 0 0 0,-1 1 0 0 0,0-1 0 0 0,-1 0 0 0 0,1 1-1 0 0,-1-1 1 0 0,0 1 0 0 0,0 0 0 0 0,-1-1 0 0 0,0 1 0 0 0,0-1 0 0 0,0 1-1 0 0,0 0 1 0 0,-1-1 0 0 0,-1 3 38 0 0,-4 4-11 0 0,-1 1-1 0 0,-1-2 1 0 0,0 1 0 0 0,-1-1-1 0 0,0 0 1 0 0,-1 0 0 0 0,0-1-1 0 0,0-1 1 0 0,-1 0 0 0 0,0 0-1 0 0,-1-1 1 0 0,-5 3 11 0 0,-110 67 157 0 0,-3-5 0 0 0,-4-5 0 0 0,-123 42-157 0 0,193-83 56 0 0,-1700 652 1964 0 0,94-139-606 0 0,1643-532-1383 0 0,-56 17 184 0 0,0-3 0 0 0,-2-4 0 0 0,0-4 0 0 0,-1-4 0 0 0,-6-3-215 0 0,35-16 372 0 0,56 8-370 0 0,-1 0 1 0 0,1 1-1 0 0,0-1 1 0 0,0 0-1 0 0,0 0 1 0 0,1 0-1 0 0,-1 0 1 0 0,0 0-1 0 0,0 0 1 0 0,0 0-1 0 0,1 0 0 0 0,-1 0 1 0 0,0 0-1 0 0,1 0 1 0 0,-1 0-1 0 0,1 0 1 0 0,-1 0-1 0 0,1-1 1 0 0,0 1-1 0 0,0 0 1 0 0,-1 0-1 0 0,1-1 1 0 0,0 1-1 0 0,0 0 1 0 0,0 0-1 0 0,0-1 1 0 0,0 1-1 0 0,1 0 0 0 0,-1 0 1 0 0,0-1-1 0 0,0 1 1 0 0,1 0-1 0 0,-1 0 1 0 0,1 0-1 0 0,-1-1 1 0 0,1 1-1 0 0,0 0 1 0 0,-1 0-1 0 0,1 0 1 0 0,0 0-1 0 0,0 0 1 0 0,0 0-3 0 0,8-11-41 0 0,1-1 1 0 0,1 1 0 0 0,0 1 0 0 0,1 0 0 0 0,0 1 0 0 0,0 0-1 0 0,1 1 1 0 0,2-1 40 0 0,-2 1-26 0 0,177-117-127 0 0,6 9 0 0 0,50-14 153 0 0,-201 107-11 0 0,372-189-115 0 0,9 18 0 0 0,434-133 126 0 0,-408 188-407 0 0,5 21 0 0 0,304-34 407 0 0,-618 132-318 0 0,0 5 1 0 0,97 5 317 0 0,-220 10-70 0 0,1 1 1 0 0,-1 1 0 0 0,1 0-1 0 0,-1 2 1 0 0,1 1 0 0 0,-1 0-1 0 0,14 6 70 0 0,-31-10-5 0 0,-1 0 0 0 0,0 1 0 0 0,0-1 0 0 0,0 1 0 0 0,0-1 0 0 0,0 1 0 0 0,0 0 0 0 0,0 0 0 0 0,0 0 0 0 0,0 0-1 0 0,0 0 1 0 0,0 0 0 0 0,0 0 0 0 0,-1 1 0 0 0,1-1 0 0 0,-1 1 0 0 0,1-1 0 0 0,-1 1 0 0 0,1 0 0 0 0,-1 0 0 0 0,0-1 0 0 0,0 1-1 0 0,0 0 1 0 0,0 0 0 0 0,0 0 0 0 0,0 0 0 0 0,-1 0 0 0 0,1 0 0 0 0,0 1 0 0 0,-1-1 0 0 0,0 0 0 0 0,0 0 0 0 0,1 0 0 0 0,-1 0-1 0 0,0 1 1 0 0,-1-1 0 0 0,1 0 0 0 0,0 0 0 0 0,-1 0 0 0 0,1 0 0 0 0,-1 0 0 0 0,0 1 0 0 0,1-1 0 0 0,-1 0 0 0 0,0-1 0 0 0,0 1-1 0 0,-1 0 1 0 0,1 0 0 0 0,0 0 0 0 0,-1-1 0 0 0,1 1 0 0 0,-1 0 0 0 0,0 0 5 0 0,-121 85 245 0 0,105-77-218 0 0,-525 258 338 0 0,418-209-330 0 0,-1478 645 452 0 0,304-252 104 0 0,1040-376 5 0 0,-249 39-596 0 0,391-105 301 0 0,118-11-303 0 0,0 1-1 0 0,-1 0 0 0 0,1-1 1 0 0,0 1-1 0 0,-1-1 0 0 0,1 0 1 0 0,0 1-1 0 0,-1-1 1 0 0,1 0-1 0 0,0 1 0 0 0,-1-1 1 0 0,1 0-1 0 0,-1 1 0 0 0,0-1 1 0 0,1 0-1 0 0,-1 0 1 0 0,1 0-1 0 0,-1 0 0 0 0,0 1 1 0 0,0-1-1 0 0,1 0 0 0 0,-1 0 1 0 0,0 0-1 0 0,0 0 1 0 0,0 0-1 0 0,0 0 0 0 0,0 0 1 0 0,0 1-1 0 0,0-1 0 0 0,-1 0 1 0 0,1 0-1 0 0,0 0 1 0 0,0 0-1 0 0,-1 0 0 0 0,1 1 1 0 0,0-1-1 0 0,-1 0 1 0 0,1 0-1 0 0,-1 0 0 0 0,1 1 1 0 0,-1-1-1 0 0,0 0 0 0 0,1 1 1 0 0,-1-1-1 0 0,0 0 1 0 0,1 1-1 0 0,-1-1 0 0 0,0 1 1 0 0,1-1-1 0 0,-1 1 0 0 0,0 0 1 0 0,0-1-1 0 0,0 1 1 0 0,0 0-1 0 0,1-1 0 0 0,-1 1 1 0 0,0 0-1 0 0,0 0 0 0 0,0 0 1 0 0,-1 0 2 0 0,131-82-459 0 0,482-255 371 0 0,175-47 88 0 0,-403 214-68 0 0,8 17 1 0 0,6 18-1 0 0,6 16 0 0 0,262-35 68 0 0,-480 121-325 0 0,1 9-1 0 0,164 1 326 0 0,-178 34-410 0 0,-170-11 406 0 0,0 0-1 0 0,0 0 1 0 0,-1 0 0 0 0,1 0 0 0 0,0 0 0 0 0,0 0 0 0 0,-1 1 0 0 0,1-1-1 0 0,0 1 1 0 0,-1-1 0 0 0,1 1 0 0 0,0-1 0 0 0,-1 1 0 0 0,1 0-1 0 0,-1 0 1 0 0,1 0 0 0 0,-1 0 0 0 0,1 0 0 0 0,-1 0 0 0 0,0 0 0 0 0,1 1-1 0 0,-1-1 1 0 0,0 0 0 0 0,0 1 0 0 0,0-1 0 0 0,0 1 0 0 0,0-1-1 0 0,0 1 1 0 0,-1-1 0 0 0,1 1 0 0 0,0 0 0 0 0,-1-1 0 0 0,1 1 0 0 0,-1 0-1 0 0,0-1 1 0 0,0 1 0 0 0,1 0 0 0 0,-1 0 0 0 0,0-1 0 0 0,0 1-1 0 0,-1 0 1 0 0,1 0 0 0 0,0-1 0 0 0,-1 1 0 0 0,1 0 0 0 0,-1-1 0 0 0,1 1-1 0 0,-1 0 1 0 0,0-1 0 0 0,1 1 0 0 0,-1-1 0 0 0,0 1 0 0 0,0-1 0 0 0,0 1-1 0 0,0-1 1 0 0,-1 0 0 0 0,1 1 0 0 0,0-1 0 0 0,-1 0 0 0 0,1 0-1 0 0,0 0 1 0 0,-2 0 4 0 0,-129 86 219 0 0,114-77-199 0 0,-955 455 269 0 0,-807 259 254 0 0,259-199 289 0 0,1094-396-537 0 0,265-101 15 0 0,162-30-328 0 0,0 1 1 0 0,0-1 0 0 0,1 0-1 0 0,-1 1 1 0 0,1-1 0 0 0,-1 0 0 0 0,1 1-1 0 0,0-1 1 0 0,0 1 0 0 0,0-1-1 0 0,0 1 1 0 0,0 0 0 0 0,0-1-1 0 0,0 1 1 0 0,0 0 0 0 0,1-1 0 0 0,-1 1-1 0 0,0 0 1 0 0,1 0 0 0 0,-1 0-1 0 0,1 0 1 0 0,-1 1 0 0 0,1-1 0 0 0,-1 0-1 0 0,1 1 1 0 0,-1-1 0 0 0,1 1-1 0 0,0-1 1 0 0,1 1 17 0 0,808-443-500 0 0,-123 130 448 0 0,173-29 52 0 0,-520 213-207 0 0,5 14-1 0 0,202-33 208 0 0,-462 129-230 0 0,1 4 0 0 0,1 3-1 0 0,79 1 231 0 0,-161 11-23 0 0,0-1-14 0 0,0 1 0 0 0,0-1 0 0 0,0 1 0 0 0,-1 0 1 0 0,1 1-1 0 0,0-1 0 0 0,0 1 0 0 0,0 0 0 0 0,-1 1 1 0 0,1-1-1 0 0,0 1 0 0 0,-1 0 0 0 0,1 1 1 0 0,-1-1-1 0 0,0 1 0 0 0,0 0 0 0 0,0 1 0 0 0,0-1 1 0 0,-1 1 36 0 0,-2-2-14 0 0,-1 0 0 0 0,0 1 0 0 0,-1-1 1 0 0,1 1-1 0 0,0-1 0 0 0,-1 1 1 0 0,1 0-1 0 0,-1-1 0 0 0,0 1 1 0 0,0-1-1 0 0,0 1 0 0 0,0 0 0 0 0,0-1 1 0 0,0 1-1 0 0,-1 0 0 0 0,0-1 1 0 0,1 1-1 0 0,-1-1 0 0 0,0 1 0 0 0,0-1 1 0 0,0 0-1 0 0,-1 1 0 0 0,1-1 1 0 0,0 0-1 0 0,-1 0 0 0 0,1 0 0 0 0,-1 0 1 0 0,0 0-1 0 0,0 0 0 0 0,0 0 1 0 0,0-1-1 0 0,-2 2 14 0 0,-23 23 0 0 0,-2-2 0 0 0,0 0 0 0 0,-2-3 0 0 0,-26 15 0 0 0,54-34 1 0 0,-344 198 449 0 0,-352 147-450 0 0,-1465 618 1841 0 0,1690-772-842 0 0,-245 56-999 0 0,673-235 47 0 0,-18 6 103 0 0,0-2 1 0 0,-2-3-1 0 0,0-3 0 0 0,-16-1-150 0 0,66-19-114 0 0,44-9-129 0 0,-22 14 224 0 0,461-240-430 0 0,99-45 139 0 0,12 25 1 0 0,347-97 309 0 0,-716 292-420 0 0,2 10-1 0 0,3 9 0 0 0,124-9 421 0 0,-267 50-376 0 0,1 3-1 0 0,0 2 1 0 0,11 5 376 0 0,-73-3-86 0 0,-1 1 1 0 0,0 1 0 0 0,0 0-1 0 0,0 0 1 0 0,1 1-1 0 0,-1 0 1 0 0,-1 1-1 0 0,1-1 1 0 0,0 2-1 0 0,-1-1 1 0 0,1 1 0 0 0,-1 1-1 0 0,0-1 1 0 0,0 2-1 0 0,5 4 86 0 0,-11-7-25 0 0,0 0 0 0 0,0-1 0 0 0,-1 1 0 0 0,1 0 0 0 0,-1 1 0 0 0,0-1 0 0 0,0 0 0 0 0,0 0 0 0 0,-1 1-1 0 0,1-1 1 0 0,-1 0 0 0 0,0 0 0 0 0,1 1 0 0 0,-2-1 0 0 0,1 1 0 0 0,0-1 0 0 0,-1 0 0 0 0,1 0 0 0 0,-1 1 0 0 0,0-1 0 0 0,0 0-1 0 0,0 0 1 0 0,-1 0 0 0 0,1 0 0 0 0,-1 0 0 0 0,1 0 0 0 0,-1 0 0 0 0,0 0 0 0 0,0-1 0 0 0,0 1 0 0 0,-2 0 25 0 0,-16 21-4 0 0,-2-1 0 0 0,0-1 0 0 0,-2-1 0 0 0,0-1 0 0 0,-1-1 0 0 0,-2 0 4 0 0,-145 93 272 0 0,-4-7 0 0 0,-4-8 0 0 0,-19-1-272 0 0,-1452 605 2850 0 0,1350-581-2350 0 0,173-69-306 0 0,-903 341 1171 0 0,1026-391-1358 0 0,-76 28 232 0 0,0-5-1 0 0,-2-3 1 0 0,-25 1-239 0 0,108-22-7 0 0,1 0 1 0 0,-1-1-1 0 0,0 1 0 0 0,0 0 1 0 0,0-1-1 0 0,0 1 1 0 0,0 0-1 0 0,0 0 0 0 0,0-1 1 0 0,0 1-1 0 0,0 0 1 0 0,0-1-1 0 0,0 1 0 0 0,0 0 1 0 0,0 0-1 0 0,0-1 1 0 0,-1 1-1 0 0,1 0 0 0 0,0-1 1 0 0,0 1-1 0 0,0 0 1 0 0,0 0-1 0 0,0-1 0 0 0,-1 1 1 0 0,1 0-1 0 0,0 0 1 0 0,0 0-1 0 0,0-1 0 0 0,-1 1 1 0 0,1 0-1 0 0,0 0 1 0 0,0 0-1 0 0,-1 0 0 0 0,1-1 1 0 0,0 1-1 0 0,0 0 0 0 0,-1 0 1 0 0,1 0-1 0 0,0 0 1 0 0,-1 0 6 0 0,32-18-230 0 0,845-437-440 0 0,-498 280 338 0 0,6 17 0 0 0,7 16 0 0 0,6 18 0 0 0,5 17 1 0 0,5 18 331 0 0,-296 68-660 0 0,2 4 0 0 0,0 6 0 0 0,70 4 660 0 0,-169 6-171 0 0,1 1 1 0 0,-1 0-1 0 0,0 1 0 0 0,0 1 0 0 0,1 0 0 0 0,-1 1 0 0 0,-1 1 0 0 0,1 0 0 0 0,0 0 0 0 0,9 6 171 0 0,-21-9-30 0 0,0 0-1 0 0,0 0 1 0 0,0 0 0 0 0,-1 0 0 0 0,1 1 0 0 0,0-1 0 0 0,-1 0-1 0 0,1 1 1 0 0,-1 0 0 0 0,1-1 0 0 0,-1 1 0 0 0,0 0 0 0 0,1-1-1 0 0,-1 1 1 0 0,0 0 0 0 0,0 0 0 0 0,-1 0 0 0 0,1 0 0 0 0,0 0-1 0 0,-1 0 1 0 0,1 0 0 0 0,-1 0 0 0 0,1 0 0 0 0,-1 1 0 0 0,0-1-1 0 0,0 0 1 0 0,0 0 0 0 0,0 0 0 0 0,0 0 0 0 0,-1 0 0 0 0,1 1-1 0 0,-1-1 1 0 0,1 0 0 0 0,-1 0 0 0 0,0 0 30 0 0,-50 58-230 0 0,-5-19 348 0 0,-1-3 0 0 0,-2-2 0 0 0,-2-3 0 0 0,-26 9-118 0 0,54-25 46 0 0,-1228 551 2354 0 0,817-376-1420 0 0,-1086 412 1820 0 0,1143-492-1975 0 0,300-100-501 0 0,87-22-417 0 0,104-63-325 0 0,558-298-4 0 0,-78 66-329 0 0,12 26 1 0 0,11 25-1 0 0,596-158 751 0 0,-1070 372-866 0 0,2 6 0 0 0,2 6 0 0 0,0 6 0 0 0,113-3 866 0 0,-240 24-169 0 0,1 0 1 0 0,-1 0-1 0 0,1 1 1 0 0,0 1-1 0 0,-1 0 1 0 0,1 0-1 0 0,-1 1 1 0 0,1 1-1 0 0,-1-1 1 0 0,0 2-1 0 0,0-1 1 0 0,0 1-1 0 0,-1 1 1 0 0,3 1 168 0 0,-10-4-38 0 0,0 0 0 0 0,-1 0 1 0 0,0 0-1 0 0,1 0 0 0 0,-1 0 1 0 0,0 0-1 0 0,0 0 0 0 0,0 1 1 0 0,0-1-1 0 0,0 0 0 0 0,-1 1 1 0 0,1-1-1 0 0,-1 0 0 0 0,0 1 1 0 0,1-1-1 0 0,-1 0 0 0 0,0 1 1 0 0,0-1-1 0 0,-1 1 0 0 0,1-1 1 0 0,0 0-1 0 0,-1 1 0 0 0,1-1 1 0 0,-1 0-1 0 0,0 1 0 0 0,0-1 1 0 0,0 0-1 0 0,0 0 0 0 0,0 0 1 0 0,0 0-1 0 0,-1 0 1 0 0,1 0-1 0 0,-1 0 0 0 0,0 0 1 0 0,1 0-1 0 0,-1-1 0 0 0,0 1 1 0 0,-2 1 37 0 0,-15 15-18 0 0,-2 0 0 0 0,0-1 0 0 0,-2-1 0 0 0,1-1 0 0 0,-2-2 0 0 0,-21 10 18 0 0,-870 406 2252 0 0,848-400-2031 0 0,-1307 557 4039 0 0,889-399-2448 0 0,-13-18-1812 0 0,415-143 275 0 0,-2-4 1 0 0,0-3-1 0 0,-1-3 0 0 0,-18-3-275 0 0,95-12 38 0 0,4 0-11 0 0,0 0-1 0 0,0 0 0 0 0,0-1 1 0 0,0 1-1 0 0,0-1 0 0 0,0 0 1 0 0,0 0-1 0 0,0-1 0 0 0,0 0 1 0 0,0 1-1 0 0,0-2 0 0 0,0 1 1 0 0,0-1-1 0 0,0 1 0 0 0,0-1 1 0 0,1-1-1 0 0,-1 1 0 0 0,1 0 1 0 0,0-1-1 0 0,-1-1-26 0 0,4 1-5 0 0,1-1 0 0 0,-1 1 0 0 0,1-1 0 0 0,0 1 0 0 0,0-1 0 0 0,0 1 0 0 0,0-1 0 0 0,1 0-1 0 0,-1 1 1 0 0,1-1 0 0 0,0 1 0 0 0,0-1 0 0 0,0 1 0 0 0,1 0 0 0 0,-1-1 0 0 0,1 1 0 0 0,0 0 0 0 0,0 0 0 0 0,0 0 0 0 0,0 0 0 0 0,0 1 0 0 0,1-1 0 0 0,-1 0-1 0 0,1 1 1 0 0,1-1 5 0 0,186-160-422 0 0,157-94 135 0 0,11 15 0 0 0,10 16 0 0 0,9 16 1 0 0,10 17-1 0 0,7 17 0 0 0,56-1 287 0 0,-335 136-639 0 0,1 4 0 0 0,2 6 0 0 0,1 4-1 0 0,1 6 1 0 0,1 5 0 0 0,91 1 639 0 0,-188 14-387 0 0,-1 2 1 0 0,0 0-1 0 0,0 2 1 0 0,0 0 0 0 0,0 2-1 0 0,0 0 1 0 0,-1 2-1 0 0,0 0 1 0 0,19 9 386 0 0,-36-13-143 0 0,1 0 1 0 0,-1 0 0 0 0,0 0 0 0 0,0 1 0 0 0,0-1 0 0 0,-1 1-1 0 0,1 0 1 0 0,-1 1 0 0 0,0-1 0 0 0,0 1 0 0 0,0 0-1 0 0,-1 0 1 0 0,1 0 0 0 0,-1 0 0 0 0,-1 0 0 0 0,1 1-1 0 0,-1 0 1 0 0,0-1 0 0 0,0 1 0 0 0,0 0 0 0 0,-1 0-1 0 0,0 0 1 0 0,0 0 0 0 0,-1 0 0 0 0,0 0 0 0 0,0 0-1 0 0,0 0 1 0 0,0 0 0 0 0,-1 0 0 0 0,0 0 0 0 0,-1 0 0 0 0,1 0-1 0 0,-1 0 1 0 0,0-1 0 0 0,0 1 0 0 0,-1 0 0 0 0,-2 3 142 0 0,-10 14-199 0 0,0 0 0 0 0,-1-1 1 0 0,-1-1-1 0 0,-1-1 1 0 0,-1 0-1 0 0,-1-1 1 0 0,-1-2-1 0 0,-10 8 199 0 0,-114 79 688 0 0,-4-6 1 0 0,-4-6-1 0 0,-109 44-688 0 0,247-129 80 0 0,-488 236 6584 0 0,-20-19-6664 0 0,172-83 1894 0 0,-7-16-1 0 0,-4-16 1 0 0,-75 0-1894 0 0,355-91 395 0 0,-1-5-1 0 0,-1-3 1 0 0,0-4 0 0 0,-28-3-395 0 0,108-3 21 0 0,-7 1 34 0 0,1-1 0 0 0,0 0 0 0 0,-1-1 0 0 0,1 0 0 0 0,0 0 0 0 0,-1-1-1 0 0,1-1 1 0 0,0 0 0 0 0,0 0 0 0 0,1-1 0 0 0,-1 0 0 0 0,-1-1-55 0 0,9 3-5 0 0,0-1-1 0 0,0 1 0 0 0,0 0 1 0 0,0-1-1 0 0,0 1 1 0 0,0-1-1 0 0,1 1 1 0 0,-1-1-1 0 0,1 0 1 0 0,0 0-1 0 0,0 0 1 0 0,0 0-1 0 0,0 0 0 0 0,0 0 1 0 0,0 0-1 0 0,1 0 1 0 0,0 0-1 0 0,0 0 1 0 0,0 0-1 0 0,0 0 1 0 0,0 0-1 0 0,0-1 1 0 0,1 1-1 0 0,-1 0 0 0 0,1 0 1 0 0,0 0-1 0 0,0 0 1 0 0,0 1-1 0 0,1-1 1 0 0,-1 0-1 0 0,0 0 1 0 0,1 1-1 0 0,0-1 1 0 0,0 1-1 0 0,0-1 0 0 0,0 1 1 0 0,0 0-1 0 0,0-1 1 0 0,1 1-1 0 0,-1 1 1 0 0,1-1-1 0 0,-1 0 1 0 0,1 0-1 0 0,2 0 6 0 0,58-55-188 0 0,1 3 0 0 0,3 3 0 0 0,8-1 188 0 0,-33 23-36 0 0,188-131-181 0 0,7 11-1 0 0,79-28 218 0 0,-177 104-367 0 0,3 6-1 0 0,2 7 0 0 0,3 6 0 0 0,2 6 1 0 0,2 7-1 0 0,2 7 0 0 0,2 6 1 0 0,0 7-1 0 0,1 7 0 0 0,83 5 368 0 0,-211 8-287 0 0,0 2-1 0 0,0 1 1 0 0,0 0-1 0 0,0 3 1 0 0,0 0-1 0 0,-1 2 1 0 0,0 0-1 0 0,0 2 1 0 0,0 1-1 0 0,-2 2 1 0 0,1 0-1 0 0,-1 2 288 0 0,-18-10-82 0 0,-1 1-1 0 0,0 0 1 0 0,0 0-1 0 0,-1 0 0 0 0,0 1 1 0 0,0-1-1 0 0,0 1 1 0 0,0 1-1 0 0,-1-1 0 0 0,0 1 1 0 0,0-1-1 0 0,-1 1 1 0 0,0 0-1 0 0,0 0 1 0 0,-1 1-1 0 0,0-1 0 0 0,0 1 1 0 0,0-1-1 0 0,-1 1 1 0 0,-1-1-1 0 0,1 1 0 0 0,-1 0 1 0 0,0-1-1 0 0,-1 1 1 0 0,0 0-1 0 0,0-1 0 0 0,0 1 1 0 0,-2 3 82 0 0,-7 14-5 0 0,-1-1 1 0 0,-1-1-1 0 0,-1 0 1 0 0,-1 0-1 0 0,-1-2 1 0 0,-1 1-1 0 0,0-2 0 0 0,-2 0 1 0 0,0-1-1 0 0,-2-1 1 0 0,0-1-1 0 0,-7 4 5 0 0,-97 76 506 0 0,-4-7 0 0 0,-3-4-1 0 0,-4-7 1 0 0,-4-6 0 0 0,-34 9-506 0 0,-361 165 4589 0 0,-200 48-4589 0 0,732-294 8 0 0,-74 28 367 0 0,-1-4-1 0 0,0-3 1 0 0,-2-4 0 0 0,-6-2-375 0 0,83-16 8 0 0,-6 2 60 0 0,-1 0 1 0 0,1-1-1 0 0,-1-1 0 0 0,1 1 1 0 0,-1-1-1 0 0,0 0 0 0 0,1-1 1 0 0,-1 0-1 0 0,1-1 1 0 0,-1 0-1 0 0,-6-2-68 0 0,14 3 4 0 0,0 0 0 0 0,0-1-1 0 0,0 1 1 0 0,0-1 0 0 0,0 1 0 0 0,0-1 0 0 0,0 1 0 0 0,0-1-1 0 0,0 0 1 0 0,1 1 0 0 0,-1-1 0 0 0,1 0 0 0 0,-1 1 0 0 0,1-1 0 0 0,0 0-1 0 0,0 0 1 0 0,0 0 0 0 0,0 1 0 0 0,0-1 0 0 0,0 0 0 0 0,0 0-1 0 0,0 0 1 0 0,1 1 0 0 0,-1-1 0 0 0,1 0 0 0 0,-1 1 0 0 0,1-1 0 0 0,0 0-1 0 0,0 1 1 0 0,0-1 0 0 0,0 1 0 0 0,0-1 0 0 0,0 1 0 0 0,0-1 0 0 0,1 0-4 0 0,106-101-266 0 0,-89 87 237 0 0,166-118-168 0 0,6 8 0 0 0,88-38 197 0 0,480-232-486 0 0,-388 220 42 0 0,7 17 0 0 0,7 16 0 0 0,6 17 1 0 0,255-42 443 0 0,-454 129-441 0 0,2 9 0 0 0,162-4 441 0 0,-160 44-595 0 0,-194-10 588 0 0,0 0-1 0 0,0-1 1 0 0,0 1-1 0 0,0 0 0 0 0,0 0 1 0 0,0 1-1 0 0,0-1 1 0 0,0 0-1 0 0,0 1 1 0 0,0-1-1 0 0,0 1 0 0 0,0-1 1 0 0,0 1-1 0 0,0 0 1 0 0,-1 0-1 0 0,1 0 1 0 0,0 0-1 0 0,0 0 0 0 0,-1 1 1 0 0,1-1-1 0 0,-1 0 1 0 0,1 1-1 0 0,-1-1 1 0 0,0 1-1 0 0,1-1 0 0 0,-1 1 1 0 0,0 0-1 0 0,0-1 1 0 0,0 1-1 0 0,0 0 0 0 0,-1 0 1 0 0,1 0-1 0 0,0 0 1 0 0,-1 0-1 0 0,1 0 1 0 0,-1 0-1 0 0,0 0 0 0 0,0 0 1 0 0,0 0-1 0 0,0 0 1 0 0,0 0-1 0 0,0 0 1 0 0,0 0-1 0 0,0 0 0 0 0,-1 0 1 0 0,1 0-1 0 0,-1 0 1 0 0,0-1-1 0 0,1 1 1 0 0,-1 0-1 0 0,0 0 0 0 0,0 0 1 0 0,0-1-1 0 0,0 1 1 0 0,-1 0-1 0 0,0 1 8 0 0,-129 81 533 0 0,124-80-506 0 0,-430 188 880 0 0,-991 393 128 0 0,267-169-602 0 0,928-344-194 0 0,-96 10-239 0 0,154-61 35 0 0,243-35-974 0 0,566-115 165 0 0,76 18 774 0 0,422-21-92 0 0,-873 101 114 0 0,-1 1-78 0 0,120-35 56 0 0,-312 47 275 0 0,-92 14 49 0 0,-52 9-367 0 0,1 3 0 0 0,0 4 1 0 0,-49 14 42 0 0,64-13 10 0 0,-2415 519 345 0 0,2044-437-395 0 0,401-86-121 0 0,32-9 154 0 0,0 1 0 0 0,0-1-1 0 0,-1 1 1 0 0,1-1 0 0 0,0 1 0 0 0,0-1 0 0 0,0 1 0 0 0,0-1 0 0 0,0 1 0 0 0,0-1 0 0 0,0 1 0 0 0,0-1 0 0 0,0 1 0 0 0,0-1 0 0 0,0 1 0 0 0,0-1 0 0 0,0 1 0 0 0,1-1 0 0 0,-1 1 0 0 0,0-1 0 0 0,0 1 0 0 0,0-1 0 0 0,1 0 0 0 0,-1 1 0 0 0,0-1 0 0 0,1 1 0 0 0,-1-1 0 0 0,0 0-1 0 0,1 1 1 0 0,-1-1 0 0 0,0 0 0 0 0,1 1 0 0 0,-1-1 0 0 0,1 0 0 0 0,-1 0 0 0 0,0 1 0 0 0,1-1 0 0 0,-1 0 0 0 0,1 0 0 0 0,-1 0 0 0 0,1 0 0 0 0,-1 0 0 0 0,1 0 0 0 0,-1 1 0 0 0,1-1 0 0 0,-1 0 0 0 0,1 0 0 0 0,-1 0 0 0 0,1-1 0 0 0,-1 1 0 0 0,1 0 0 0 0,-1 0 0 0 0,1 0 0 0 0,-1 0-1 0 0,1 0 1 0 0,-1-1 0 0 0,1 1 0 0 0,-1 0 0 0 0,0 0 0 0 0,1-1 0 0 0,-1 1 7 0 0,85 8-124 0 0,0-3 1 0 0,65-6 123 0 0,-103 0-32 0 0,440-23-378 0 0,15-24 410 0 0,-263 24-19 0 0,-8 2 10 0 0,2168-253 18 0 0,-2372 271-2 0 0,255-40 403 0 0,134-44-410 0 0,-287 48 405 0 0,-93 14 357 0 0,-44 19-432 0 0,-91 2-106 0 0,-1 12-332 0 0,1 3 0 0 0,0 5 0 0 0,-80 24 108 0 0,106-23-30 0 0,-1194 294-482 0 0,424-96 220 0 0,350-101 175 0 0,-95-6 117 0 0,278-84 333 0 0,346-37-395 0 0,480-94-306 0 0,1075-150 517 0 0,10 69 0 0 0,318 56-149 0 0,-859 110 347 0 0,-944 31-367 0 0,-116-8 29 0 0,-1 0 1 0 0,1 0-1 0 0,-1 1 1 0 0,1-1-1 0 0,-1 1 1 0 0,1-1-1 0 0,-1 0 1 0 0,1 1-1 0 0,0-1 1 0 0,-1 1-1 0 0,1-1 1 0 0,-1 1-1 0 0,1-1 1 0 0,0 1-1 0 0,0 0 1 0 0,-1-1-1 0 0,1 1 1 0 0,0-1-1 0 0,0 1 1 0 0,-1 0-1 0 0,1-1 0 0 0,0 1 1 0 0,0-1-1 0 0,0 1 1 0 0,0 0-1 0 0,0-1 1 0 0,0 1-1 0 0,0 0 1 0 0,0-1-1 0 0,1 1 1 0 0,-1-1-1 0 0,0 1 1 0 0,0 0-1 0 0,0-1 1 0 0,1 1-1 0 0,-1-1 1 0 0,0 1-1 0 0,0-1 1 0 0,1 1-1 0 0,-1-1 1 0 0,1 1-1 0 0,-1-1 0 0 0,0 1 1 0 0,1-1-1 0 0,-1 1 1 0 0,1-1-1 0 0,0 1-9 0 0,-351 58 650 0 0,-1338 169-945 0 0,-498 22-233 0 0,1706-187 441 0 0,436-52-602 0 0,396-49 171 0 0,-217 19 528 0 0,1466-193 343 0 0,1624-63 307 0 0,-2468 241-416 0 0,-762 42-192 0 0,-82 11 270 0 0,-689 116-67 0 0,45-35-464 0 0,-463-8 209 0 0,-1032-18-332 0 0,903-57 308 0 0,1064-22 34 0 0,-234-38-10 0 0,311 0 113 0 0,181 44-117 0 0,0-1 0 0 0,0-1 0 0 0,0 1 0 0 0,-1 0 0 0 0,1 0 0 0 0,0 0 0 0 0,1 0 0 0 0,-1-1 0 0 0,0 1 0 0 0,0 0 0 0 0,0-1 0 0 0,0 1 0 0 0,0-1 0 0 0,0 1 0 0 0,0-1 0 0 0,0 0 0 0 0,1 1 0 0 0,-1-1 0 0 0,0 0 0 0 0,0 1 0 0 0,1-1 0 0 0,-1 0 0 0 0,1 0 0 0 0,-1 0-1 0 0,1 0 1 0 0,-1 0 0 0 0,1 1 0 0 0,-1-1 0 0 0,1 0 0 0 0,0 0 0 0 0,-1 0 0 0 0,1 0 0 0 0,0 0 0 0 0,0 0 0 0 0,0 0 0 0 0,0 0 0 0 0,0 0 0 0 0,0 0 0 0 0,0 0 0 0 0,0 0 0 0 0,0 0 0 0 0,0 0 0 0 0,1 0 0 0 0,-1 0 0 0 0,0 0 0 0 0,1 0 0 0 0,-1 0 0 0 0,1 0 0 0 0,-1 0 0 0 0,1 0 0 0 0,-1 0 0 0 0,1 0 0 0 0,0 1 0 0 0,-1-1 0 0 0,1 0 0 0 0,0 1 0 0 0,0-1 4 0 0,11-8-95 0 0,0 1 1 0 0,1 1 0 0 0,0 0-1 0 0,0 0 1 0 0,1 1 0 0 0,0 1-1 0 0,0 1 1 0 0,0 0-1 0 0,5-1 95 0 0,-2 0-57 0 0,575-143-430 0 0,283-22 487 0 0,-398 100 60 0 0,-462 69-79 0 0,-27 1 13 0 0,-418 61 114 0 0,-1753 282 176 0 0,656-86-84 0 0,1307-230-99 0 0,275-46-315 0 0,1346-330-203 0 0,1377-136 637 0 0,-2274 426 41 0 0,-487 58 124 0 0,-57 2-135 0 0,36-1-256 0 0,-203 15 286 0 0,-115 26-280 0 0,267-33 19 0 0,27-4-16 0 0,-2906 338 344 0 0,2261-319-171 0 0,656-23-156 0 0,-2 1 30 0 0,1-1 0 0 0,-1-1 0 0 0,1-1 0 0 0,0 0 0 0 0,-1-2 0 0 0,1 0 1 0 0,0 0-1 0 0,-16-8-50 0 0,33 12-1 0 0,0-1 0 0 0,0 1 0 0 0,0-1 0 0 0,0 1 0 0 0,1-1 0 0 0,-1 1 0 0 0,0-1 0 0 0,0 1 0 0 0,1-1 0 0 0,-1 0 1 0 0,0 1-1 0 0,1-1 0 0 0,-1 0 0 0 0,0 0 0 0 0,1 1 0 0 0,-1-1 0 0 0,1 0 0 0 0,0 0 0 0 0,-1 0 0 0 0,1 0 0 0 0,0 0 0 0 0,-1 0 1 0 0,1 1-1 0 0,0-1 0 0 0,0 0 0 0 0,0 0 0 0 0,0 0 0 0 0,0 0 0 0 0,0 0 0 0 0,0 0 0 0 0,0 0 0 0 0,0 0 0 0 0,0 0 1 0 0,0 0-1 0 0,1 0 0 0 0,-1 0 0 0 0,0 0 0 0 0,1 1 0 0 0,-1-1 0 0 0,1 0 0 0 0,-1 0 0 0 0,1 0 0 0 0,-1 1 0 0 0,1-1 0 0 0,0 0 1 0 0,-1 0-1 0 0,1 1 0 0 0,0-1 0 0 0,-1 1 0 0 0,1-1 0 0 0,0 0 0 0 0,0 1 0 0 0,0 0 0 0 0,-1-1 0 0 0,1 1 0 0 0,0-1 0 0 0,0 1 1 0 0,0 0-1 0 0,0 0 0 0 0,0-1 0 0 0,0 1 0 0 0,0 0 0 0 0,0 0 0 0 0,0 0 0 0 0,0 0 0 0 0,0 0 0 0 0,0 0 0 0 0,0 1 1 0 0,-1-1-1 0 0,2 0 1 0 0,247-70-458 0 0,494-116 295 0 0,678-76 163 0 0,-898 200-192 0 0,469 6 192 0 0,-949 56-45 0 0,-43 1 45 0 0,0-1-1 0 0,0 0 1 0 0,-1 1 0 0 0,1-1 0 0 0,0 0-1 0 0,0 1 1 0 0,0-1 0 0 0,0 0-1 0 0,0 1 1 0 0,0-1 0 0 0,0 1-1 0 0,0-1 1 0 0,0 0 0 0 0,0 1-1 0 0,0-1 1 0 0,0 0 0 0 0,0 1 0 0 0,1-1-1 0 0,-1 0 1 0 0,0 1 0 0 0,0-1-1 0 0,0 0 1 0 0,0 1 0 0 0,0-1-1 0 0,1 0 1 0 0,-1 0 0 0 0,0 1-1 0 0,0-1 1 0 0,1 0 0 0 0,-1 0-1 0 0,0 1 1 0 0,0-1 0 0 0,1 0 0 0 0,-1 0-1 0 0,0 0 1 0 0,1 1 0 0 0,-1-1-1 0 0,0 0 1 0 0,1 0 0 0 0,-1 0-1 0 0,0 0 1 0 0,1 0 0 0 0,-1 0-1 0 0,0 0 1 0 0,1 0 0 0 0,-1 0 0 0 0,0 0-1 0 0,1 0 1 0 0,-1 0 0 0 0,1 0-1 0 0,-1 0 1 0 0,1 0 0 0 0,-114 30 116 0 0,-736 174-37 0 0,248-75-42 0 0,-5-27 0 0 0,-67-21-37 0 0,416-60 323 0 0,-69-11-323 0 0,299-11 100 0 0,47-17-218 0 0,254-31-325 0 0,407-77 272 0 0,657-107 174 0 0,-208 97 70 0 0,120 44-73 0 0,-917 75 2 0 0,1154-28 83 0 0,-1419 45-84 0 0,0 3 0 0 0,0 3 0 0 0,-1 3 0 0 0,0 3 0 0 0,8 5-1 0 0,6 23-129 0 0,-81-38 128 0 0,1 0 1 0 0,-1 0 0 0 0,1 0 0 0 0,-1 1-1 0 0,0-1 1 0 0,0 0 0 0 0,0 0 0 0 0,0 1-1 0 0,0-1 1 0 0,0 0 0 0 0,-1 0 0 0 0,1 0-1 0 0,-1 1 1 0 0,1-1 0 0 0,-1 0 0 0 0,0 0-1 0 0,0 0 1 0 0,0 0 0 0 0,0 0 0 0 0,0 0-1 0 0,-1 0 1 0 0,1 0 0 0 0,0-1 0 0 0,-1 1-1 0 0,0-1 1 0 0,1 1 0 0 0,-1-1 0 0 0,0 1-1 0 0,0-1 1 0 0,0 0 0 0 0,1 0 0 0 0,-1 0-1 0 0,0 0 1 0 0,-1 0 0 0 0,1 0 0 0 0,0 0-1 0 0,0-1 1 0 0,0 1 0 0 0,0-1 0 0 0,-1 0-1 0 0,1 1 1 0 0,0-1 0 0 0,-78 29 86 0 0,-1-4 0 0 0,-1-3 0 0 0,-1-3 0 0 0,-5-4-86 0 0,36-5 7 0 0,-1311 217 89 0 0,826-156-256 0 0,508-67-99 0 0,24 0-235 0 0,18-1 173 0 0,208 4-311 0 0,184-17 95 0 0,69-24 537 0 0,-379 27-39 0 0,2228-140-350 0 0,-1611 106 825 0 0,-665 38-107 0 0,-47 2-289 0 0,0 1-1 0 0,0 0 1 0 0,0-1-1 0 0,0 1 1 0 0,-1 0-1 0 0,1-1 1 0 0,0 1-1 0 0,0 0 1 0 0,0-1-1 0 0,0 1 1 0 0,0 0-1 0 0,0-1 1 0 0,0 1-1 0 0,0 0 1 0 0,0-1-1 0 0,0 1 1 0 0,0 0-1 0 0,0-1 1 0 0,0 1-40 0 0,-147 0 181 0 0,-1 6-1 0 0,-124 22-180 0 0,179-17 40 0 0,-1379 185 300 0 0,1178-154-312 0 0,-1283 211 18 0 0,1457-227-264 0 0,119-19-41 0 0,25-6 168 0 0,445-19 7 0 0,150-38 84 0 0,-316 26-35 0 0,2356-171-114 0 0,-1777 141 222 0 0,-802 54-51 0 0,984-91 384 0 0,-972 82 411 0 0,-108 4 44 0 0,-54 5-809 0 0,0 3 0 0 0,-1 3 0 0 0,1 3 0 0 0,-48 9-52 0 0,117-12 0 0 0,-741 100 18 0 0,519-65-8 0 0,-1842 300 102 0 0,1414-215-62 0 0,539-97-312 0 0,290-30 103 0 0,-1-9 0 0 0,16-9 159 0 0,-56 7-54 0 0,2410-274 16 0 0,-836 114 180 0 0,-1384 137 87 0 0,-380 41 12 0 0,-320 48-139 0 0,-2629 444 43 0 0,1819-273-96 0 0,870-159-50 0 0,275-51-158 0 0,39-9 149 0 0,-1 0 0 0 0,0 0 0 0 0,1 0 0 0 0,-1 0 0 0 0,0 0-1 0 0,0 1 1 0 0,1-1 0 0 0,-1 0 0 0 0,0 0 0 0 0,0 1 0 0 0,0-1-1 0 0,0 0 1 0 0,1 0 0 0 0,-1 1 0 0 0,0-1 0 0 0,0 0 0 0 0,0 0 0 0 0,0 1-1 0 0,0-1 1 0 0,0 0 0 0 0,1 1 0 0 0,-1-1 0 0 0,0 0 0 0 0,0 0-1 0 0,0 1 1 0 0,0-1 0 0 0,0 0 0 0 0,0 1 0 0 0,0-1 0 0 0,0 0-1 0 0,0 1 1 0 0,-1-1 0 0 0,1 0 0 0 0,0 0 0 0 0,0 1 0 0 0,0-1-1 0 0,0 0 1 0 0,0 1 0 0 0,0-1 0 0 0,-1 0 0 0 0,1 0 0 0 0,0 1 10 0 0,348 6-282 0 0,820-65 76 0 0,-990 45 179 0 0,4 0 0 0 0,1826-150 23 0 0,-1909 154 33 0 0,118-12 207 0 0,-1-9-1 0 0,83-27-235 0 0,-262 45 291 0 0,-37 12-284 0 0,-1 0 1 0 0,1 0-1 0 0,-1 0 1 0 0,1 0-1 0 0,0 0 0 0 0,-1 0 1 0 0,1-1-1 0 0,0 1 1 0 0,-1 0-1 0 0,1 0 1 0 0,0 0-1 0 0,-1-1 0 0 0,1 1 1 0 0,0 0-1 0 0,0-1 1 0 0,-1 1-1 0 0,1 0 0 0 0,0 0 1 0 0,0-1-1 0 0,-1 1 1 0 0,1 0-1 0 0,0-1 0 0 0,0 1 1 0 0,0-1-1 0 0,0 1 1 0 0,0 0-1 0 0,-1-1 0 0 0,1 1 1 0 0,0 0-1 0 0,0-1 1 0 0,0 1-1 0 0,0-1 0 0 0,0 1 1 0 0,0 0-1 0 0,0-1 1 0 0,0 1-1 0 0,1-1 0 0 0,-1 1 1 0 0,0 0-1 0 0,0-1 1 0 0,0 1-1 0 0,0 0 1 0 0,0-1-1 0 0,1 1 0 0 0,-1 0 1 0 0,0-1-1 0 0,0 1 1 0 0,0 0-1 0 0,1-1 0 0 0,-1 1 1 0 0,0 0-1 0 0,1 0 1 0 0,-1-1-1 0 0,0 1 0 0 0,1 0 1 0 0,-1 0-1 0 0,0 0 1 0 0,1-1-1 0 0,-1 1 0 0 0,0 0 1 0 0,1 0-1 0 0,-1 0 1 0 0,0 0-1 0 0,1 0 0 0 0,0 0-7 0 0,-112-8 31 0 0,-107 14-115 0 0,1 10 0 0 0,-62 18 84 0 0,136-17-13 0 0,-2094 270-33 0 0,902-151 222 0 0,1221-132-266 0 0,773-19-640 0 0,2087-98 532 0 0,-2510 109 165 0 0,934-44 35 0 0,-1155 47 4 0 0,304-47 343 0 0,-313 48-297 0 0,0-2 1 0 0,0 1-1 0 0,0-1 1 0 0,0 0 0 0 0,0 0-1 0 0,0-1 1 0 0,-1 1-1 0 0,1-1 1 0 0,-1-1-1 0 0,0 1 1 0 0,0-1-1 0 0,5-4-52 0 0,-10 8 13 0 0,1-1-1 0 0,-1 0 0 0 0,1 0 1 0 0,-1 0-1 0 0,0 0 0 0 0,1 0 0 0 0,-1 1 1 0 0,0-1-1 0 0,0 0 0 0 0,1 0 0 0 0,-1 0 1 0 0,0 0-1 0 0,0 0 0 0 0,0 0 1 0 0,0 0-1 0 0,0 0 0 0 0,0 0 0 0 0,-1 0 1 0 0,1 0-1 0 0,0 1 0 0 0,0-1 1 0 0,-1 0-1 0 0,1 0 0 0 0,0 0 0 0 0,-1 0 1 0 0,1 0-1 0 0,-1 1 0 0 0,1-1 0 0 0,-1 0 1 0 0,1 0-1 0 0,-1 1 0 0 0,0-1 1 0 0,1 0-1 0 0,-1 1 0 0 0,0-1 0 0 0,0 1 1 0 0,1-1-1 0 0,-1 1 0 0 0,0-1 0 0 0,0 1 1 0 0,0-1-1 0 0,0 1 0 0 0,0 0 1 0 0,0 0-13 0 0,-118-33 72 0 0,-94 9-128 0 0,-2 10 0 0 0,-187 12 56 0 0,379 2 0 0 0,-1003 46-338 0 0,-764 143 338 0 0,1319-137-1 0 0,446-46-162 0 0,53-7-24 0 0,696-112-138 0 0,1515-251 160 0 0,-1221 174 99 0 0,-843 157 191 0 0,-2-7 0 0 0,-2-8 0 0 0,40-22-125 0 0,-129 32 372 0 0,-82 38-370 0 0,0-1 0 0 0,0 0 1 0 0,0 0-1 0 0,0 0 0 0 0,0 1 0 0 0,0-1 0 0 0,-1 0 0 0 0,1 0 0 0 0,0 1 1 0 0,0-1-1 0 0,0 0 0 0 0,-1 0 0 0 0,1 1 0 0 0,-1-1 0 0 0,1 0 1 0 0,0 1-1 0 0,-1-1 0 0 0,1 1 0 0 0,-1-1 0 0 0,1 0 0 0 0,-1 1 0 0 0,1-1 1 0 0,-1 1-1 0 0,0-1 0 0 0,1 1 0 0 0,-1 0 0 0 0,0-1 0 0 0,1 1 1 0 0,-1 0-1 0 0,0-1 0 0 0,0 1 0 0 0,1 0 0 0 0,-1 0 0 0 0,0-1 0 0 0,0 1 1 0 0,1 0-1 0 0,-1 0 0 0 0,0 0 0 0 0,0 0 0 0 0,1 0 0 0 0,-1 0 0 0 0,0 0 1 0 0,0 1-1 0 0,1-1 0 0 0,-1 0 0 0 0,0 0 0 0 0,0 1 0 0 0,1-1 1 0 0,-2 1-4 0 0,-285 3-332 0 0,-546 88 219 0 0,475-47 137 0 0,-1868 224 93 0 0,1664-192-105 0 0,548-74-90 0 0,22-1 18 0 0,27 1 6 0 0,190-4 94 0 0,108-18-39 0 0,-209 10 7 0 0,1729-117-182 0 0,-258 13 224 0 0,-1385 109-37 0 0,-187 4-82 0 0,-31 12-46 0 0,-234 38 249 0 0,153-37-116 0 0,-1279 210 83 0 0,383-90 74 0 0,-412-20-174 0 0,1095-109 116 0 0,293-4-100 0 0,-40-15 153 0 0,56 0-146 0 0,111-32-170 0 0,77-9-91 0 0,196-28 238 0 0,-318 70-21 0 0,711-116-667 0 0,453-3 688 0 0,-967 110-30 0 0,601-33-32 0 0,-750 56-118 0 0,-143 14-127 0 0,-169 13 199 0 0,-782 80 180 0 0,-2552 225 425 0 0,1706-269-48 0 0,1639-76-230 0 0,126-5 18 0 0,61 12-266 0 0,110-16-225 0 0,1003-143-139 0 0,118 41 393 0 0,139 83-79 0 0,-1317 41 17 0 0,-1 3 1 0 0,0 2-1 0 0,56 13 62 0 0,-81-7-107 0 0,-34-11 105 0 0,1 1-1 0 0,-1-1 0 0 0,0 1 0 0 0,1-1 1 0 0,-1 1-1 0 0,0 0 0 0 0,1-1 1 0 0,-1 1-1 0 0,0-1 0 0 0,0 1 1 0 0,1 0-1 0 0,-1-1 0 0 0,0 1 1 0 0,0 0-1 0 0,0 0 0 0 0,0-1 0 0 0,0 1 1 0 0,0 0-1 0 0,0-1 0 0 0,0 1 1 0 0,0 0-1 0 0,-1-1 0 0 0,1 1 1 0 0,0 0-1 0 0,0-1 0 0 0,0 1 1 0 0,-1 0-1 0 0,1-1 0 0 0,0 1 0 0 0,-1-1 1 0 0,1 1-1 0 0,-1-1 0 0 0,1 1 1 0 0,-1-1-1 0 0,1 1 0 0 0,-1-1 1 0 0,1 1-1 0 0,-1-1 0 0 0,1 1 1 0 0,-1-1-1 0 0,1 0 0 0 0,-1 1 0 0 0,0-1 1 0 0,1 0-1 0 0,-1 0 0 0 0,0 1 1 0 0,1-1-1 0 0,-1 0 0 0 0,0 0 1 0 0,1 0-1 0 0,-1 0 0 0 0,0 0 1 0 0,1 0-1 0 0,-1 0 0 0 0,0 0 0 0 0,0 0 4 0 0,-150 44 85 0 0,-902 196 82 0 0,736-166-147 0 0,-788 179 285 0 0,-199-20-306 0 0,1075-212 227 0 0,208-31-75 0 0,51-7-202 0 0,258-68-295 0 0,629-132-16 0 0,490-36 361 0 0,293 38 55 0 0,-1449 187-48 0 0,102-21 84 0 0,-342 47-75 0 0,61-25 292 0 0,-71 25-297 0 0,-1 0 1 0 0,0 0-1 0 0,0 0 0 0 0,0 0 0 0 0,0 1 1 0 0,-1-1-1 0 0,1 0 0 0 0,0 0 1 0 0,-1 0-1 0 0,1 0 0 0 0,-1 0 0 0 0,0 1 1 0 0,0-1-1 0 0,1 0 0 0 0,-1 1 1 0 0,0-1-1 0 0,0 1 0 0 0,-1-1 0 0 0,1 1 1 0 0,0-1-1 0 0,0 1 0 0 0,-1 0 1 0 0,1-1-1 0 0,-1 1 0 0 0,1 0 0 0 0,-1 0 1 0 0,0 0-1 0 0,1 0 0 0 0,-1 0 1 0 0,0 1-1 0 0,0-1 0 0 0,1 0 0 0 0,-1 1 1 0 0,0 0-1 0 0,0-1 0 0 0,0 1 1 0 0,0 0-1 0 0,0 0 0 0 0,0 0 0 0 0,0 0-11 0 0,-2-2 1 0 0,-87-26-14 0 0,-1 3 0 0 0,-73-8 13 0 0,101 21 10 0 0,-896-164 43 0 0,276 61-81 0 0,324 59-10 0 0,81 15-16 0 0,-211-62 54 0 0,471 98 4 0 0,-14-3 24 0 0,-1-1 0 0 0,1-2 0 0 0,1-1 0 0 0,0-1 0 0 0,1-2 0 0 0,-21-14-28 0 0,50 28-4 0 0,-1 0 0 0 0,1 0-1 0 0,0 0 1 0 0,0 0-1 0 0,0 0 1 0 0,0-1-1 0 0,0 1 1 0 0,0-1-1 0 0,0 1 1 0 0,0-1-1 0 0,1 0 1 0 0,-1 1-1 0 0,0-1 1 0 0,1 0-1 0 0,0 0 1 0 0,-1 0 0 0 0,1 0-1 0 0,0-1 1 0 0,0 1-1 0 0,0 0 1 0 0,1 0-1 0 0,-1-1 1 0 0,0 1-1 0 0,1 0 1 0 0,-1-1-1 0 0,1 1 1 0 0,0-1-1 0 0,0 1 1 0 0,0 0-1 0 0,0-1 1 0 0,0 1 0 0 0,1-1-1 0 0,-1 1 1 0 0,1 0-1 0 0,-1-1 1 0 0,1 1-1 0 0,0 0 1 0 0,0-1-1 0 0,0 1 1 0 0,0 0-1 0 0,1 0 1 0 0,-1 0-1 0 0,2-2 5 0 0,9-3-69 0 0,0 0 0 0 0,0 0 1 0 0,1 1-1 0 0,0 1 0 0 0,0 0 0 0 0,0 1 0 0 0,1 0 0 0 0,4 1 69 0 0,-6-1-42 0 0,189-40-302 0 0,1 8 0 0 0,58 4 344 0 0,-218 27-18 0 0,1358-124-171 0 0,450 35 111 0 0,-1638 85 55 0 0,-121 6 35 0 0,230-23 338 0 0,-307 22-136 0 0,-33 0-93 0 0,-465-2-218 0 0,-809 60 159 0 0,1120-43-49 0 0,-564 33 43 0 0,-1366 63 121 0 0,1569-107 88 0 0,480-8-259 0 0,186 4-289 0 0,966-68-24 0 0,1291-32-253 0 0,-774 64 65 0 0,-1275 18 757 0 0,-316 17-106 0 0,-32-1-50 0 0,-45-2-58 0 0,-206-4-245 0 0,-70 12 197 0 0,185 2-8 0 0,-1264 46 131 0 0,-1699 102 181 0 0,2960-144-258 0 0,-733 9 308 0 0,755-25-167 0 0,116 2-166 0 0,28 1-60 0 0,145-8-211 0 0,677-65-161 0 0,2198-53-297 0 0,-1678 150 578 0 0,-1244-12 365 0 0,-247-8 6 0 0,-1694 15 24 0 0,1419-2-188 0 0,-2740 77 508 0 0,2619-83-406 0 0,397-14 66 0 0,118 2-173 0 0,29 0-106 0 0,146-20-249 0 0,738-78-152 0 0,1027-56-769 0 0,885 76 1204 0 0,-2393 86 124 0 0,-488-7 13 0 0,-698-4-71 0 0,-1155 68 248 0 0,1537-41-250 0 0,-2726 153 646 0 0,2143-106-633 0 0,594-44 31 0 0,409-31-230 0 0,607-85-424 0 0,1070-107-304 0 0,8 75 0 0 0,621 74 850 0 0,-1802 55 277 0 0,-748-14-115 0 0,-729 8-5 0 0,-901 108 35 0 0,1694-92-169 0 0,-4100 329 667 0 0,3226-230-740 0 0,940-102 156 0 0,50-8-7 0 0,32-5-34 0 0,44-9-53 0 0,687-114-253 0 0,-540 99 218 0 0,3281-354-443 0 0,-1535 289 160 0 0,-1491 86 406 0 0,-617 13-30 0 0,-1007 81 31 0 0,993-70-72 0 0,-2440 212 307 0 0,296-22-106 0 0,1480-145-118 0 0,687-56 46 0 0,137-5-80 0 0,28-6-51 0 0,136-25-154 0 0,1775-278-1039 0 0,1373-24 1166 0 0,-2103 260-125 0 0,-876 47 121 0 0,-237 14 109 0 0,-77 12-102 0 0,1 1 0 0 0,-1 0 0 0 0,1-1 0 0 0,-1 1 1 0 0,1-1-1 0 0,0 1 0 0 0,-1-1 0 0 0,1 1 0 0 0,-1-1 0 0 0,1 0 0 0 0,0 1 0 0 0,0-1 0 0 0,-1 1 0 0 0,1-1 0 0 0,0 0 0 0 0,0 1 0 0 0,0-1 0 0 0,0 0 0 0 0,-1 1 0 0 0,1-1 0 0 0,0 0 1 0 0,0 1-1 0 0,0-1 0 0 0,1 0 0 0 0,-1 1 0 0 0,0-1 0 0 0,0 0 0 0 0,0 1 0 0 0,0-1 0 0 0,1 0 0 0 0,-1 1 0 0 0,0-1 0 0 0,0 1 0 0 0,1-1 0 0 0,-1 1 0 0 0,1-1 0 0 0,-1 1 1 0 0,0-1-1 0 0,1 1 0 0 0,-1-1 0 0 0,1 1 0 0 0,-1-1 0 0 0,1 1 0 0 0,0-1-3 0 0,-210-21-48 0 0,-503 15 53 0 0,-1443 109 331 0 0,1942-87-281 0 0,-2346 190 366 0 0,1875-160-71 0 0,668-44-303 0 0,16-1-41 0 0,17-2-14 0 0,1657-200-165 0 0,1959-128-742 0 0,-2708 252 708 0 0,-715 44 297 0 0,-168 17 58 0 0,-42 16-145 0 0,0 0 1 0 0,0 0 0 0 0,1 0 0 0 0,-1 0 0 0 0,0 0 0 0 0,0 0-1 0 0,0-1 1 0 0,-1 1 0 0 0,1 0 0 0 0,0 0 0 0 0,0 0 0 0 0,-1 0-1 0 0,1 0 1 0 0,0 0 0 0 0,-1 0 0 0 0,1 0 0 0 0,-1 0 0 0 0,1 0-1 0 0,-1 0 1 0 0,0 0 0 0 0,1 1 0 0 0,-1-1 0 0 0,0 0 0 0 0,0 0-1 0 0,1 0 1 0 0,-1 1 0 0 0,0-1 0 0 0,0 1 0 0 0,0-1 0 0 0,0 0-1 0 0,0 1 1 0 0,0 0 0 0 0,0-1 0 0 0,0 1 0 0 0,0-1 0 0 0,0 1-1 0 0,0 0 1 0 0,0 0 0 0 0,0 0 0 0 0,0 0 0 0 0,-1 0 0 0 0,1 0-1 0 0,0 0 1 0 0,0 0 0 0 0,0 0 0 0 0,0 0 0 0 0,0 1 0 0 0,-1-1-4 0 0,-207-21-98 0 0,-627 25 98 0 0,-478 76 0 0 0,1033-58 16 0 0,-1952 176 199 0 0,961-46-154 0 0,1149-128-206 0 0,124-24 139 0 0,-1 0 0 0 0,0 1 1 0 0,0-1-1 0 0,1 0 0 0 0,-1 0 0 0 0,0 1 1 0 0,0-1-1 0 0,0 0 0 0 0,1 1 0 0 0,-1-1 1 0 0,0 0-1 0 0,0 1 0 0 0,0-1 0 0 0,0 0 1 0 0,0 0-1 0 0,0 1 0 0 0,0-1 0 0 0,1 0 1 0 0,-1 1-1 0 0,0-1 0 0 0,0 0 0 0 0,0 1 1 0 0,0-1-1 0 0,-1 1 0 0 0,1-1 0 0 0,0 0 1 0 0,0 0-1 0 0,0 1 0 0 0,0-1 0 0 0,0 0 1 0 0,0 1-1 0 0,0-1 0 0 0,-1 0 0 0 0,1 1 1 0 0,0-1 5 0 0,134 1 4 0 0,94-15 216 0 0,110-25-220 0 0,-170 18 41 0 0,2557-294-62 0 0,-2035 250-33 0 0,752-91 22 0 0,-1272 123 242 0 0,-148 23-95 0 0,-39 0-17 0 0,-161-4-149 0 0,-551 34-46 0 0,-230 53 97 0 0,715-51 17 0 0,-2591 212 242 0 0,2263-189-172 0 0,552-42-166 0 0,37-2-66 0 0,145-9 241 0 0,-1-6 1 0 0,13-9-97 0 0,-65 8 15 0 0,2137-300-110 0 0,-726 90 10 0 0,-1399 207 47 0 0,-162 18-30 0 0,-366 40-2 0 0,-1420 181 320 0 0,623-67 10 0 0,-45 4 26 0 0,1165-144-354 0 0,93-2-68 0 0,27-5 122 0 0,81-1 59 0 0,1-6 0 0 0,0-4 0 0 0,0-6-45 0 0,1333-156-120 0 0,411-153-145 0 0,-1709 290 242 0 0,300-70 14 0 0,-312 52 150 0 0,-142 47-141 0 0,0 0 0 0 0,1 0 0 0 0,-1 0 0 0 0,0 0 0 0 0,1 0 1 0 0,-1 0-1 0 0,0 0 0 0 0,1 0 0 0 0,-1-1 0 0 0,1 1 0 0 0,-1 0 0 0 0,0 0 0 0 0,1-1 0 0 0,-1 1 0 0 0,1 0 0 0 0,-1-1 0 0 0,1 1 0 0 0,-1-1 0 0 0,1 1 0 0 0,-1 0 1 0 0,1-1-1 0 0,-1 1 0 0 0,1-1 0 0 0,0 1 0 0 0,-1-1 0 0 0,1 0 0 0 0,0 1 0 0 0,0-1 0 0 0,-1 1 0 0 0,1-1 0 0 0,0 0 0 0 0,0 1 0 0 0,0-1 0 0 0,-1 1 0 0 0,1-1 1 0 0,0 0-1 0 0,0 1 0 0 0,0-1 0 0 0,0 0 0 0 0,0 1 0 0 0,1-1 0 0 0,-1 0 0 0 0,0 1 0 0 0,0-1 0 0 0,0 1 0 0 0,0-1 0 0 0,1 0 0 0 0,-1 1 0 0 0,0-1 0 0 0,1 1 1 0 0,-1-1-1 0 0,0 1 0 0 0,1-1 0 0 0,-1 1 0 0 0,1-1 0 0 0,-1 1 0 0 0,1-1 0 0 0,-1 1 0 0 0,1-1 0 0 0,-1 1 0 0 0,1 0 0 0 0,-181-11-245 0 0,-451 37 157 0 0,-547 99 88 0 0,-716 160 336 0 0,953-126-97 0 0,810-129-278 0 0,132-29 36 0 0,0-1 0 0 0,-1 1 0 0 0,1-1 0 0 0,-1 1 1 0 0,1-1-1 0 0,-1 1 0 0 0,1-1 0 0 0,-1 1 0 0 0,1-1 0 0 0,-1 1 0 0 0,0 0 1 0 0,1-1-1 0 0,-1 1 0 0 0,0 0 0 0 0,0-1 0 0 0,1 1 0 0 0,-1 0 0 0 0,0-1 0 0 0,0 1 1 0 0,0 0-1 0 0,0 0 0 0 0,0-1 0 0 0,0 1 0 0 0,0 0 0 0 0,0-1 0 0 0,0 1 1 0 0,0 0-1 0 0,0-1 0 0 0,-1 1 0 0 0,1 0 0 0 0,0 0 0 0 0,0-1 0 0 0,-1 1 1 0 0,1-1-1 0 0,0 1 0 0 0,-1 0 0 0 0,1-1 0 0 0,-1 1 0 0 0,1-1 0 0 0,0 1 1 0 0,-1-1-1 0 0,0 1 0 0 0,1-1 0 0 0,-1 1 0 0 0,1-1 0 0 0,-1 1 0 0 0,1-1 0 0 0,-1 0 3 0 0,88 7 93 0 0,0-3-1 0 0,1-5 1 0 0,70-10-93 0 0,1080-144-39 0 0,346-139-102 0 0,-946 167 77 0 0,-382 78 29 0 0,1069-226-186 0 0,-892 154 241 0 0,-300 63 116 0 0,-132 57-137 0 0,1 1 1 0 0,-1-1 0 0 0,0 1 0 0 0,1-1-1 0 0,-1 1 1 0 0,0-1 0 0 0,0 0-1 0 0,0 1 1 0 0,0-1 0 0 0,1 0-1 0 0,-1 0 1 0 0,0 0 0 0 0,-1 0-1 0 0,1 0 1 0 0,0 0 0 0 0,0 0-1 0 0,0 0 1 0 0,0-1 0 0 0,-1 1-1 0 0,1 0 1 0 0,-1 0 0 0 0,1-1-1 0 0,-1 1 1 0 0,1 0 0 0 0,-1-1 0 0 0,0 1-1 0 0,0 0 1 0 0,1-1 0 0 0,-1 1-1 0 0,0-1 1 0 0,0 1 0 0 0,-1 0-1 0 0,1-1 1 0 0,0 1 0 0 0,0 0-1 0 0,-1-1 1 0 0,1 1 0 0 0,0 0-1 0 0,-1-1 1 0 0,1 1 0 0 0,-1 0-1 0 0,0 0 1 0 0,1-1 0 0 0,-1 1-1 0 0,0 0 1 0 0,0 0 0 0 0,0 0 0 0 0,0 0-1 0 0,0 0 1 0 0,0 0 0 0 0,0 0-1 0 0,0 1 1 0 0,0-1 0 0 0,0 0-1 0 0,-1 0 1 0 0,1 1 0 0 0,0-1-1 0 0,-1 1 1 0 0,1-1 0 0 0,0 1-1 0 0,0 0 1 0 0,-1-1 0 0 0,1 1-1 0 0,-1 0 1 0 0,1 0 0 0 0,0 0-1 0 0,-1 0 1 0 0,-34-8-82 0 0,-1 1 0 0 0,1 1-1 0 0,-1 3 1 0 0,0 1-1 0 0,-32 2 83 0 0,28 0-30 0 0,-714 20 12 0 0,-147 47 18 0 0,676-48 51 0 0,-1495 128 580 0 0,1654-143-492 0 0,54-4 6 0 0,46-1-85 0 0,391-43 99 0 0,2227-216-482 0 0,-2528 249 316 0 0,357-26-25 0 0,-498 33 10 0 0,-259 2-269 0 0,-107 19 291 0 0,-2216 188 427 0 0,1909-149-169 0 0,669-53-340 0 0,52-3 32 0 0,363-16 271 0 0,269-51-221 0 0,-493 47-37 0 0,1809-253-448 0 0,-1954 269 481 0 0,92-15 9 0 0,-2-6-1 0 0,-1-4 0 0 0,4-7-4 0 0,-114 35 4 0 0,-1 0-1 0 0,1 1 0 0 0,0-1 0 0 0,-1 1 0 0 0,1-1 0 0 0,-1 0 0 0 0,0 0 0 0 0,1 0 0 0 0,-1 0 1 0 0,0 0-1 0 0,1-1 0 0 0,-1 1 0 0 0,0-1 0 0 0,0 1 0 0 0,0-1 0 0 0,0 0 0 0 0,-1 0 0 0 0,1 0 0 0 0,0 0 0 0 0,-1 0 0 0 0,1 0 0 0 0,-1-1 0 0 0,0 1 0 0 0,0 0 1 0 0,1-2-4 0 0,-21-11-50 0 0,-130-6-222 0 0,-177 14 81 0 0,-311 35 191 0 0,-1102 141 469 0 0,1509-143-383 0 0,186-21-71 0 0,-207 36 10 0 0,236-25-171 0 0,45-4 102 0 0,202 6 302 0 0,310-24-310 0 0,0-23 0 0 0,60-32 52 0 0,183-49-178 0 0,-628 84 167 0 0,101-19-4 0 0,52-24 15 0 0,-275 58 67 0 0,-35 11-68 0 0,-1 0 0 0 0,1 0 1 0 0,0 0-1 0 0,-1-1 0 0 0,1 1 0 0 0,0 0 1 0 0,0 0-1 0 0,-1-1 0 0 0,1 1 1 0 0,0 0-1 0 0,0 0 0 0 0,-1-1 0 0 0,1 1 1 0 0,0 0-1 0 0,0-1 0 0 0,0 1 0 0 0,0 0 1 0 0,-1-1-1 0 0,1 1 0 0 0,0 0 1 0 0,0-1-1 0 0,0 1 0 0 0,0 0 0 0 0,0-1 1 0 0,0 1-1 0 0,0-1 0 0 0,0 1 0 0 0,0 0 1 0 0,0-1-1 0 0,0 1 0 0 0,0 0 0 0 0,0-1 1 0 0,1 1-1 0 0,-1 0 0 0 0,0-1 1 0 0,0 1-1 0 0,0 0 0 0 0,0-1 0 0 0,1 1 1 0 0,-1 0-1 0 0,0-1 0 0 0,0 1 0 0 0,0 0 1 0 0,1 0-1 0 0,-1-1 0 0 0,0 1 1 0 0,1 0-1 0 0,-1 0 0 0 0,0 0 0 0 0,0-1 1 0 0,1 1-1 0 0,-1 0 0 0 0,1 0 1 0 0,-113-11-285 0 0,-282 21 208 0 0,-1 17 0 0 0,-2 18 77 0 0,339-39-1 0 0,-1637 214 352 0 0,1598-209-324 0 0,27-5-12 0 0,-1 4 1 0 0,1 2-1 0 0,-67 23-15 0 0,105-17-99 0 0,32-17 98 0 0,0-1 0 0 0,0 1 0 0 0,0 0 0 0 0,-1 0 0 0 0,1-1 0 0 0,0 1 0 0 0,0 0 0 0 0,0-1 0 0 0,0 1 0 0 0,0 0-1 0 0,0 0 1 0 0,0-1 0 0 0,1 1 0 0 0,-1 0 0 0 0,0 0 0 0 0,0-1 0 0 0,0 1 0 0 0,1 0 0 0 0,-1-1 0 0 0,0 1 0 0 0,1 0 0 0 0,-1-1 0 0 0,1 1 0 0 0,-1-1 0 0 0,1 1-1 0 0,-1-1 1 0 0,1 1 0 0 0,-1-1 0 0 0,1 1 0 0 0,0-1 0 0 0,-1 1 0 0 0,1-1 0 0 0,-1 1 0 0 0,1-1 0 0 0,0 0 0 0 0,-1 0 0 0 0,1 1 0 0 0,0-1 0 0 0,0 0 0 0 0,-1 0-1 0 0,1 0 1 0 0,0 0 0 0 0,0 0 0 0 0,-1 0 0 0 0,1 0 0 0 0,0 0 1 0 0,17 5 33 0 0,-1-1-1 0 0,1 0 1 0 0,0-1 0 0 0,1-2-1 0 0,-1 1 1 0 0,0-2-1 0 0,7-1-32 0 0,14 1 46 0 0,383-9 169 0 0,144-32-215 0 0,-411 28-19 0 0,1710-173-382 0 0,-1837 183 399 0 0,725-60-114 0 0,-613 62-72 0 0,-132 5-143 0 0,-26 4 227 0 0,-191 36 240 0 0,-652 105-49 0 0,-152-22 133 0 0,409-58 28 0 0,494-51-259 0 0,110-18 10 0 0,0 1 1 0 0,0-1-1 0 0,0 0 0 0 0,1 1 0 0 0,-1-1 0 0 0,0 0 0 0 0,0 1 1 0 0,0-1-1 0 0,0 0 0 0 0,0 1 0 0 0,0-1 0 0 0,0 0 1 0 0,0 1-1 0 0,0-1 0 0 0,0 0 0 0 0,0 1 0 0 0,0-1 1 0 0,0 0-1 0 0,0 0 0 0 0,0 1 0 0 0,0-1 0 0 0,-1 0 1 0 0,1 1-1 0 0,0-1 0 0 0,0 0 0 0 0,0 1 0 0 0,0-1 1 0 0,-1 0-1 0 0,1 0 0 0 0,0 1 0 0 0,0-1 0 0 0,0 0 1 0 0,-1 0-1 0 0,1 1 0 0 0,0-1 0 0 0,-1 0 0 0 0,1 0 0 0 0,0 0 1 0 0,0 0-1 0 0,-1 0 0 0 0,1 1 0 0 0,0-1 0 0 0,-1 0 1 0 0,129 11 131 0 0,387-12-23 0 0,67-27-108 0 0,-387 17-45 0 0,582-31-123 0 0,2016-123-190 0 0,-2421 136 501 0 0,-358 25-59 0 0,-22 1-50 0 0,-26 0-47 0 0,-282 2-171 0 0,-623 40 266 0 0,738-26-66 0 0,-1751 127 236 0 0,1657-104-244 0 0,258-29-71 0 0,38-7 62 0 0,-1 1-1 0 0,0-1 0 0 0,1 0 1 0 0,-1 0-1 0 0,0 0 1 0 0,0 0-1 0 0,1 0 0 0 0,-1 1 1 0 0,0-1-1 0 0,0 0 1 0 0,0 0-1 0 0,1 0 0 0 0,-1 1 1 0 0,0-1-1 0 0,0 0 1 0 0,0 0-1 0 0,1 1 0 0 0,-1-1 1 0 0,0 0-1 0 0,0 1 1 0 0,0-1-1 0 0,0 0 0 0 0,0 0 1 0 0,0 1-1 0 0,0-1 1 0 0,0 0-1 0 0,0 1 1 0 0,0-1-1 0 0,0 0 0 0 0,0 1 1 0 0,0-1-1 0 0,0 0 1 0 0,0 0-1 0 0,0 1 0 0 0,0-1 1 0 0,0 0-1 0 0,0 1 1 0 0,0-1-1 0 0,0 0 0 0 0,-1 0 1 0 0,1 1-1 0 0,0-1 1 0 0,0 0-1 0 0,0 0 0 0 0,0 1 1 0 0,-1-1 1 0 0,232 7 191 0 0,703-52-205 0 0,-586 20-42 0 0,1936-115-424 0 0,-1861 112 501 0 0,-417 26 155 0 0,-22 2-185 0 0,-574 26-4 0 0,-437 79 13 0 0,893-88 9 0 0,-1660 225 182 0 0,1343-172-166 0 0,417-63-61 0 0,25-2 20 0 0,24-2 35 0 0,113-2 157 0 0,1-5 1 0 0,16-7-177 0 0,-127 9 6 0 0,712-71 34 0 0,1622-128-325 0 0,-1200 113 261 0 0,-938 64 201 0 0,-202 14 6 0 0,-40 3-176 0 0,-265-1-291 0 0,-724 63 260 0 0,823-39 24 0 0,-2305 243 270 0 0,1844-174-129 0 0,639-81-189 0 0,24 0 27 0 0,29 1 35 0 0,120 3 125 0 0,0-8 0 0 0,21-7-139 0 0,-124 5 2 0 0,1804-112-194 0 0,-1397 86 99 0 0,800-57-102 0 0,-427 10 166 0 0,-700 54 189 0 0,-135 21-159 0 0,1 0-1 0 0,-1 0 1 0 0,1 0 0 0 0,-1 0-1 0 0,1 0 1 0 0,-1 0 0 0 0,1 0-1 0 0,-1 0 1 0 0,1 0 0 0 0,-1 0-1 0 0,1 0 1 0 0,-1-1 0 0 0,1 1 0 0 0,-1 0-1 0 0,1 0 1 0 0,-1 0 0 0 0,1-1-1 0 0,0 1 1 0 0,-1 0 0 0 0,1-1-1 0 0,0 1 1 0 0,-1 0 0 0 0,1-1-1 0 0,0 1 1 0 0,-1 0 0 0 0,1-1 0 0 0,0 1-1 0 0,-1-1 1 0 0,1 1 0 0 0,0-1-1 0 0,0 1 1 0 0,0-1 0 0 0,-1 1-1 0 0,1-1 1 0 0,0 1 0 0 0,0 0-1 0 0,0-1 1 0 0,0 1 0 0 0,0-1-1 0 0,0 1 1 0 0,0-1 0 0 0,0 1 0 0 0,0-1-1 0 0,0 1 1 0 0,0-1 0 0 0,0 1-1 0 0,1-1 1 0 0,-1 1 0 0 0,0-1-1 0 0,0 1 1 0 0,0-1 0 0 0,1 1-1 0 0,-1-1 1 0 0,0 1 0 0 0,1 0-1 0 0,-1-1 1 0 0,0 1 0 0 0,1-1-1 0 0,-164-23-228 0 0,-991 0 49 0 0,842 25 199 0 0,-1492 33 257 0 0,824-10-74 0 0,192-20 224 0 0,654-14 6 0 0,134 9-426 0 0,0 1-1 0 0,1 0 0 0 0,-1-1 0 0 0,0 1 1 0 0,1 0-1 0 0,-1-1 0 0 0,0 1 0 0 0,0-1 1 0 0,1 1-1 0 0,-1 0 0 0 0,0-1 0 0 0,0 1 1 0 0,0-1-1 0 0,0 1 0 0 0,0-1 0 0 0,0 1 0 0 0,1-1 1 0 0,-1 1-1 0 0,0-1 0 0 0,0 1 0 0 0,0-1 1 0 0,0 1-1 0 0,-1-1 0 0 0,1 1 0 0 0,0 0 1 0 0,0-1-1 0 0,0 1 0 0 0,0-1 0 0 0,0 1 1 0 0,-1-1-1 0 0,1 1 0 0 0,0-1 0 0 0,0 1 1 0 0,-1 0-1 0 0,1-1 0 0 0,0 1 0 0 0,0 0 0 0 0,-1-1 1 0 0,1 1-1 0 0,0 0 0 0 0,-1-1 0 0 0,1 1 1 0 0,-1 0-1 0 0,1 0 0 0 0,0-1 0 0 0,-1 1 1 0 0,1 0-1 0 0,-1 0 0 0 0,1 0 0 0 0,-1 0 1 0 0,1-1-1 0 0,-1 1 0 0 0,1 0 0 0 0,-1 0 1 0 0,1 0-1 0 0,-1 0 0 0 0,1 0 0 0 0,0 0 0 0 0,-1 0 1 0 0,1 0-1 0 0,-1 1 0 0 0,1-1 0 0 0,-1 0 1 0 0,1 0-1 0 0,-1 0-6 0 0,127-23 9 0 0,2572-285-630 0 0,-1362 208 369 0 0,-1076 82 312 0 0,-247 14-31 0 0,-31 1-41 0 0,-273-1-195 0 0,-370 29 249 0 0,-195 50-42 0 0,-992 167 204 0 0,1791-233-185 0 0,22-5-22 0 0,1 2 0 0 0,0 2-1 0 0,0 0 1 0 0,1 3 0 0 0,0 0 0 0 0,-4 5 3 0 0,35-16-4 0 0,1 0 1 0 0,-1 0-1 0 0,1 0 1 0 0,-1 0 0 0 0,1 0-1 0 0,-1 1 1 0 0,1-1-1 0 0,-1 1 1 0 0,1-1 0 0 0,-1 1-1 0 0,1-1 1 0 0,-1 1-1 0 0,1 0 1 0 0,0 0-1 0 0,0 0 1 0 0,-1 0 0 0 0,1 0-1 0 0,0 0 1 0 0,0 0-1 0 0,0 0 1 0 0,0 0 0 0 0,0 0-1 0 0,0 1 1 0 0,0-1-1 0 0,1 0 1 0 0,-1 1 0 0 0,0-1-1 0 0,1 0 1 0 0,-1 1-1 0 0,1-1 1 0 0,-1 1-1 0 0,1-1 1 0 0,0 1 0 0 0,0-1-1 0 0,-1 1 1 0 0,1-1-1 0 0,0 1 1 0 0,0-1 0 0 0,1 1-1 0 0,-1-1 1 0 0,0 1-1 0 0,0-1 1 0 0,1 1-1 0 0,-1-1 1 0 0,1 1 0 0 0,-1-1-1 0 0,1 1 1 0 0,0-1-1 0 0,0 0 1 0 0,0 1 3 0 0,91 26-8 0 0,-77-26 12 0 0,130 13 55 0 0,2-7 1 0 0,77-8-60 0 0,-122 0 10 0 0,2721-14-355 0 0,-2793 14 342 0 0,140 1-68 0 0,-1 7 0 0 0,58 15 71 0 0,-100 7-167 0 0,-126-31 163 0 0,0 1 1 0 0,0 0-1 0 0,0 0 0 0 0,0 0 1 0 0,0 0-1 0 0,0 0 0 0 0,0 0 1 0 0,0 1-1 0 0,0-1 1 0 0,0 0-1 0 0,0 0 0 0 0,0 1 1 0 0,0-1-1 0 0,0 0 0 0 0,0 1 1 0 0,0-1-1 0 0,0 1 0 0 0,-1-1 1 0 0,1 1-1 0 0,0 0 1 0 0,0-1-1 0 0,-1 1 0 0 0,1 0 1 0 0,0-1-1 0 0,-1 1 0 0 0,1 0 1 0 0,0 0-1 0 0,-1 0 1 0 0,1 0-1 0 0,-1 0 0 0 0,0-1 1 0 0,1 1-1 0 0,-1 0 0 0 0,0 0 1 0 0,1 0-1 0 0,-1 0 0 0 0,0 0 1 0 0,0 0-1 0 0,0 0 1 0 0,0 0-1 0 0,0 0 0 0 0,0 0 1 0 0,0 0-1 0 0,0 0 0 0 0,0 0 1 0 0,-1 0-1 0 0,1 0 1 0 0,0 0-1 0 0,-1 0 0 0 0,1 0 1 0 0,-1 0-1 0 0,1 0 0 0 0,-1 0 1 0 0,1 0-1 0 0,-1-1 0 0 0,1 1 1 0 0,-1 0-1 0 0,0 0 1 0 0,1-1-1 0 0,-1 1 0 0 0,0 0 1 0 0,0-1-1 0 0,0 1 0 0 0,1-1 1 0 0,-1 1-1 0 0,0-1 0 0 0,0 1 1 0 0,0-1-1 0 0,-1 0 4 0 0,-128 41 159 0 0,-607 97 55 0 0,574-111-197 0 0,-768 116 388 0 0,-188-25-405 0 0,859-99 153 0 0,231-15-194 0 0,47 3-67 0 0,167 4 90 0 0,112-10 18 0 0,-135-2-41 0 0,1480-33-328 0 0,-146-5 161 0 0,-1284 38 165 0 0,-257-2-37 0 0,-1305 47 198 0 0,-812 114 375 0 0,1383-95-169 0 0,632-45-335 0 0,123-10-54 0 0,27-1-3 0 0,98 15 39 0 0,131-2 51 0 0,1-11 0 0 0,44-11-22 0 0,-78 1-36 0 0,2546-36-290 0 0,-1327-7 234 0 0,-1149 15 207 0 0,-240 17 69 0 0,-29 12-180 0 0,0-1-1 0 0,1 1 0 0 0,-1-1 1 0 0,0 1-1 0 0,0-1 1 0 0,0 1-1 0 0,1-1 1 0 0,-1 1-1 0 0,0-1 0 0 0,0 1 1 0 0,0-1-1 0 0,0 1 1 0 0,0-1-1 0 0,0 1 1 0 0,0-1-1 0 0,0 0 0 0 0,0 1 1 0 0,0-1-1 0 0,-1 1 1 0 0,1-1-1 0 0,0 1 1 0 0,0-1-1 0 0,0 1 0 0 0,-1-1 1 0 0,1 1-1 0 0,0-1 1 0 0,0 1-1 0 0,-1-1 1 0 0,1 1-1 0 0,-1 0 0 0 0,1-1 1 0 0,0 1-1 0 0,-1 0 1 0 0,1-1-1 0 0,-1 1 1 0 0,1 0-1 0 0,-1-1 0 0 0,1 1 1 0 0,-1 0-1 0 0,1 0 1 0 0,-1-1-1 0 0,1 1 1 0 0,-1 0-1 0 0,1 0 0 0 0,-1 0 1 0 0,1 0-1 0 0,-1 0 1 0 0,1 0-1 0 0,-1 0 1 0 0,1 0-1 0 0,-1 0 1 0 0,0 0-1 0 0,1 0 0 0 0,-1 0-3 0 0,-123-22-26 0 0,-211 4 74 0 0,-172 18-48 0 0,416 2-4 0 0,-1053 50 77 0 0,1058-46-62 0 0,-2252 228 246 0 0,2157-204-230 0 0,144-16-61 0 0,37-14 32 0 0,-1 0 0 0 0,1 1 0 0 0,-1-1 0 0 0,1 0 0 0 0,0 1 0 0 0,-1-1 0 0 0,1 0 0 0 0,-1 1 0 0 0,1-1 0 0 0,0 0 0 0 0,-1 1 0 0 0,1-1 0 0 0,0 1 0 0 0,-1-1 0 0 0,1 1 0 0 0,0-1 0 0 0,0 1 0 0 0,0-1-1 0 0,-1 1 1 0 0,1-1 0 0 0,0 1 0 0 0,0-1 0 0 0,0 1 0 0 0,0 0 0 0 0,0-1 0 0 0,0 1 0 0 0,0-1 0 0 0,0 1 0 0 0,0-1 0 0 0,0 1 0 0 0,0-1 0 0 0,0 1 0 0 0,1-1 0 0 0,-1 1 0 0 0,0-1 0 0 0,0 1 0 0 0,1-1 0 0 0,-1 1 0 0 0,0-1-1 0 0,0 1 1 0 0,1-1 0 0 0,-1 1 0 0 0,0-1 0 0 0,1 0 0 0 0,-1 1 0 0 0,1-1 0 0 0,-1 0 0 0 0,1 1 0 0 0,-1-1 0 0 0,1 0 0 0 0,-1 1 0 0 0,0-1 0 0 0,1 0 0 0 0,0 0 0 0 0,-1 0 0 0 0,1 0 0 0 0,-1 1 0 0 0,1-1 0 0 0,-1 0-1 0 0,1 0 1 0 0,-1 0 0 0 0,1 0 0 0 0,-1 0 0 0 0,1 0 0 0 0,-1 0 0 0 0,1 0 0 0 0,0-1 0 0 0,-1 1 0 0 0,1 0 2 0 0,144 26-116 0 0,269-1 100 0 0,121-20 16 0 0,-402-6 0 0 0,383 2-9 0 0,2084-38-93 0 0,-2293 15 206 0 0,-273 17 32 0 0,-34 5-132 0 0,1-1-1 0 0,-1 1 0 0 0,0-1 0 0 0,0 1 0 0 0,0 0 1 0 0,1-1-1 0 0,-1 1 0 0 0,0-1 0 0 0,0 1 1 0 0,0-1-1 0 0,0 1 0 0 0,0-1 0 0 0,0 1 0 0 0,0-1 1 0 0,0 1-1 0 0,0-1 0 0 0,0 1 0 0 0,0-1 0 0 0,0 1 1 0 0,-1-1-1 0 0,1 1 0 0 0,0 0 0 0 0,0-1 0 0 0,0 1 1 0 0,-1-1-1 0 0,1 1 0 0 0,0-1 0 0 0,0 1 1 0 0,-1 0-1 0 0,1-1 0 0 0,0 1 0 0 0,-1 0 0 0 0,1-1 1 0 0,0 1-1 0 0,-1 0 0 0 0,1 0 0 0 0,-1-1 0 0 0,1 1 1 0 0,-1 0-1 0 0,1 0 0 0 0,0 0 0 0 0,-1-1 1 0 0,1 1-1 0 0,-1 0 0 0 0,1 0 0 0 0,-1 0 0 0 0,1 0 1 0 0,-1 0-1 0 0,1 0 0 0 0,-1 0 0 0 0,1 0 0 0 0,-1 0 1 0 0,1 0-1 0 0,-1 0 0 0 0,1 0 0 0 0,-1 0 1 0 0,1 1-1 0 0,0-1 0 0 0,-1 0 0 0 0,1 0 0 0 0,-1 0 1 0 0,1 1-1 0 0,-1-1 0 0 0,1 0 0 0 0,0 1 0 0 0,-1-1-3 0 0,-287-18-10 0 0,-987 28 127 0 0,425 34-29 0 0,665-31-54 0 0,-1332 129 142 0 0,1412-120-267 0 0,106-22 89 0 0,-1-1 1 0 0,0 1-1 0 0,1 0 1 0 0,-1-1-1 0 0,1 1 1 0 0,-1 0-1 0 0,1 0 1 0 0,-1-1-1 0 0,1 1 1 0 0,-1 0-1 0 0,1 0 1 0 0,-1 0-1 0 0,1 0 1 0 0,-1-1-1 0 0,1 1 1 0 0,-1 0-1 0 0,1 0 1 0 0,-1 0-1 0 0,1 0 1 0 0,-1 0-1 0 0,1 0 1 0 0,-1 1-1 0 0,1-1 1 0 0,-1 0-1 0 0,1 0 1 0 0,-1 0-1 0 0,1 0 1 0 0,-1 1-1 0 0,1-1 1 0 0,-1 0-1 0 0,0 0 1 0 0,1 1-1 0 0,-1-1 1 0 0,1 0-1 0 0,-1 1 1 0 0,0-1-1 0 0,1 0 1 0 0,-1 1-1 0 0,0-1 1 0 0,1 1-1 0 0,-1-1 1 0 0,0 1-1 0 0,1-1 1 0 0,-1 0-1 0 0,0 1 1 0 0,0-1-1 0 0,0 1 1 0 0,0-1-1 0 0,1 1 1 0 0,-1-1-1 0 0,0 1 1 0 0,0 0-1 0 0,0-1 1 0 0,0 1-1 0 0,0-1 1 0 0,0 1-1 0 0,0-1 1 0 0,0 1-1 0 0,-1-1 1 0 0,1 1-1 0 0,0-1 1 0 0,0 1-1 0 0,0-1 1 0 0,-1 1-1 0 0,1-1 1 0 0,0 0-1 0 0,0 1 1 0 0,-1 0 1 0 0,2-1-2 0 0,106 16-4 0 0,1-4 0 0 0,0-5 0 0 0,7-5 6 0 0,-33 1-4 0 0,1456 26-198 0 0,933 1-136 0 0,-2439-31 457 0 0,-48-10 88 0 0,-127-8-149 0 0,-281-8 199 0 0,-187 22-257 0 0,411 5 32 0 0,-558 19 366 0 0,-150 47-398 0 0,575-30 58 0 0,-181 49-58 0 0,454-71-60 0 0,60-14 55 0 0,-1 0 1 0 0,0 0 0 0 0,0 0 0 0 0,1 0-1 0 0,-1 0 1 0 0,0-1 0 0 0,1 1 0 0 0,-1 0-1 0 0,0 1 1 0 0,0-1 0 0 0,1 0 0 0 0,-1 0 0 0 0,0 0-1 0 0,0 0 1 0 0,1 1 0 0 0,-1-1 0 0 0,0 0-1 0 0,1 0 1 0 0,-1 1 0 0 0,1-1 0 0 0,-1 1-1 0 0,0-1 1 0 0,1 0 0 0 0,-1 1 0 0 0,1-1-1 0 0,-1 1 1 0 0,1 0 0 0 0,-1-1 0 0 0,1 1 0 0 0,-1-1-1 0 0,1 1 1 0 0,0 0 0 0 0,-1-1 0 0 0,1 1-1 0 0,0 0 1 0 0,0-1 0 0 0,-1 1 0 0 0,1 0-1 0 0,0-1 1 0 0,0 1 0 0 0,0 0 0 0 0,0 0-1 0 0,0-1 1 0 0,0 1 0 0 0,0 0 0 0 0,0 0-1 0 0,0-1 1 0 0,0 1 0 0 0,0 0 0 0 0,1-1 0 0 0,-1 2 4 0 0,109 16-175 0 0,225 2 201 0 0,137-17-26 0 0,-282-3-6 0 0,1399-1-128 0 0,-1298-2 104 0 0,0-13 0 0 0,197-39 30 0 0,-275 2 66 0 0,-207 51-60 0 0,1 1 16 0 0,0-1 1 0 0,0 0-1 0 0,0 0 1 0 0,0-1 0 0 0,0 1-1 0 0,0-1 1 0 0,0-1 0 0 0,-1 1-1 0 0,0-1 1 0 0,0 0 0 0 0,0 0-1 0 0,0-1 1 0 0,3-3-23 0 0,-7 7 7 0 0,0-1 0 0 0,-1 1 1 0 0,1-1-1 0 0,-1 1 0 0 0,1 0 1 0 0,-1-1-1 0 0,0 1 0 0 0,0-1 0 0 0,1 1 1 0 0,-1-1-1 0 0,0 1 0 0 0,0-1 1 0 0,0 1-1 0 0,-1-1 0 0 0,1 1 0 0 0,0-1 1 0 0,0 1-1 0 0,-1-1 0 0 0,1 1 0 0 0,-1-1 1 0 0,0 1-1 0 0,1 0 0 0 0,-1-1 1 0 0,0 1-1 0 0,0 0 0 0 0,1 0 0 0 0,-1 0 1 0 0,0-1-1 0 0,0 1 0 0 0,-1 0 1 0 0,1 0-1 0 0,0 0 0 0 0,0 0 0 0 0,0 1 1 0 0,-1-1-1 0 0,1 0 0 0 0,0 0-7 0 0,-12-6 2 0 0,0 1 1 0 0,0 0-1 0 0,-1 1 0 0 0,1 0 0 0 0,-1 1 0 0 0,0 0 0 0 0,0 1 1 0 0,-9 0-3 0 0,-124-16 12 0 0,0 6 1 0 0,0 7-1 0 0,-32 7-12 0 0,136-1 1 0 0,-745 25 63 0 0,3 33 0 0 0,-80 47-64 0 0,815-98-6 0 0,-97 12-43 0 0,1 6-1 0 0,-130 42 50 0 0,272-66-3 0 0,-4 1-13 0 0,-1 0 0 0 0,1 1 1 0 0,1 0-1 0 0,-1 0 0 0 0,0 0 1 0 0,1 1-1 0 0,-1 1 0 0 0,1-1 0 0 0,0 1 1 0 0,1 0-1 0 0,-2 2 16 0 0,8-6-7 0 0,-1 0 0 0 0,1 0 0 0 0,0 0 0 0 0,0 0 1 0 0,0 0-1 0 0,-1 0 0 0 0,1 0 0 0 0,0 0 0 0 0,0 0 0 0 0,0 1 0 0 0,1-1 1 0 0,-1 0-1 0 0,0 0 0 0 0,0 0 0 0 0,1 0 0 0 0,-1 0 0 0 0,0 0 0 0 0,1 0 0 0 0,-1 0 1 0 0,1 0-1 0 0,-1 0 0 0 0,1 0 0 0 0,0-1 0 0 0,-1 1 0 0 0,1 0 0 0 0,0 0 1 0 0,-1 0-1 0 0,1-1 0 0 0,0 1 0 0 0,0 0 0 0 0,0-1 0 0 0,0 1 0 0 0,0-1 0 0 0,0 1 1 0 0,0-1-1 0 0,0 1 0 0 0,0-1 0 0 0,0 0 0 0 0,0 0 0 0 0,0 1 0 0 0,0-1 1 0 0,0 0-1 0 0,0 0 0 0 0,0 0 0 0 0,0 0 0 0 0,0 0 0 0 0,2 0 7 0 0,169 25-196 0 0,498-13 146 0 0,-476-13 24 0 0,299 3-76 0 0,905-12-303 0 0,-824-18 408 0 0,-639 28-55 0 0,-1747 78 532 0 0,110 68 198 0 0,1640-141-660 0 0,-79 7-37 0 0,1 6 1 0 0,0 6-1 0 0,-14 9 19 0 0,133-27-129 0 0,1 0-1 0 0,-1 1 0 0 0,2 2 1 0 0,-1 0-1 0 0,1 0 1 0 0,-16 13 129 0 0,-16 37-2181 0 0,49-54 1781 0 0,0 0-1 0 0,1 0 0 0 0,-1 0 0 0 0,1 0 1 0 0,0 0-1 0 0,0 1 0 0 0,1-1 0 0 0,0 0 1 0 0,0 1-1 0 0,0-1 0 0 0,0 0 0 0 0,1 0 1 0 0,0 1-1 0 0,1 2 401 0 0,14 33-4960 0 0,2-10-1364 0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3:38.135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5709 689 0 0 0,'-225'12'0'0'0,"36"20"0"0"0,-394 87 0 0 0,93-46 0 0 0,88-18 0 0 0,-699 103 83 0 0,1059-148-97 0 0,56-9 57 0 0,301-35 171 0 0,-249 24-201 0 0,-35 5-10 0 0,1335-186 76 0 0,790-17 740 0 0,-1582 178 2242 0 0,-671 45-1301 0 0,-2191 278-597 0 0,317-83-1618 0 0,608-118-647 0 0,882-84 759 0 0,460-9 331 0 0,-91-14-87 0 0,111 15 85 0 0,0 0 0 0 0,1 0-1 0 0,-1-1 1 0 0,0 1 0 0 0,0 0-1 0 0,1-1 1 0 0,-1 1 0 0 0,0-1-1 0 0,1 1 1 0 0,-1-1 0 0 0,0 1 0 0 0,1-1-1 0 0,-1 1 1 0 0,1-1 0 0 0,-1 1-1 0 0,1-1 1 0 0,-1 0 0 0 0,1 1 0 0 0,0-1-1 0 0,-1 0 1 0 0,1 0 0 0 0,0 1-1 0 0,-1-1 1 0 0,1 0 0 0 0,0 0-1 0 0,0 1 1 0 0,0-1 0 0 0,0 0 0 0 0,0 0-1 0 0,0 0 1 0 0,0 1 0 0 0,0-1-1 0 0,0 0 1 0 0,0 0 0 0 0,0 0 0 0 0,0 1-1 0 0,0-1 1 0 0,1 0 0 0 0,-1 0-1 0 0,0 1 1 0 0,1-1 0 0 0,-1 0-1 0 0,1 1 1 0 0,-1-1 0 0 0,0 0 0 0 0,1 1-1 0 0,-1-1 1 0 0,1 0 0 0 0,0 1-1 0 0,-1-1 1 0 0,1 1 0 0 0,0-1 0 0 0,-1 1-1 0 0,1 0 1 0 0,0-1 0 0 0,-1 1-1 0 0,1 0 1 0 0,0-1 0 0 0,0 1-1 0 0,-1 0 1 0 0,1 0 0 0 0,0-1 0 0 0,0 1-1 0 0,0 0 15 0 0,150-48-1569 0 0,396-64-274 0 0,-370 80 1556 0 0,2137-304 145 0 0,-1129 233 4986 0 0,37 51-4844 0 0,-1056 52 1439 0 0,-2502 264 371 0 0,143-29-3150 0 0,2100-226 1231 0 0,-570 48-1139 0 0,-75-27 1248 0 0,661-31 88 0 0,45-8-93 0 0,32 9 2 0 0,-1 0 1 0 0,1 0-1 0 0,0-1 0 0 0,-1 1 1 0 0,1 0-1 0 0,-1 0 0 0 0,1-1 0 0 0,0 1 1 0 0,-1 0-1 0 0,1 0 0 0 0,0-1 1 0 0,0 1-1 0 0,-1 0 0 0 0,1-1 1 0 0,0 1-1 0 0,0-1 0 0 0,0 1 1 0 0,-1 0-1 0 0,1-1 0 0 0,0 1 0 0 0,0-1 1 0 0,0 1-1 0 0,0-1 0 0 0,0 1 1 0 0,0 0-1 0 0,0-1 0 0 0,0 1 1 0 0,0-1-1 0 0,0 1 0 0 0,0-1 1 0 0,0 1-1 0 0,0 0 0 0 0,0-1 1 0 0,0 1-1 0 0,0-1 0 0 0,0 1 0 0 0,1 0 1 0 0,-1-1-1 0 0,0 1 0 0 0,0-1 1 0 0,1 1-1 0 0,-1 0 0 0 0,0-1 1 0 0,0 1-1 0 0,1 0 0 0 0,-1-1 1 0 0,0 1-1 0 0,1 0 0 0 0,-1 0 1 0 0,0-1-1 0 0,1 1 0 0 0,-1 0 0 0 0,1 0 1 0 0,-1 0-1 0 0,0 0 0 0 0,1-1 1 0 0,-1 1-1 0 0,1 0 0 0 0,-1 0 1 0 0,0 0-1 0 0,1 0 0 0 0,-1 0 1 0 0,1 0 2 0 0,156-48-562 0 0,1050-177-170 0 0,-1097 208 697 0 0,1415-198 2685 0 0,289 47-2650 0 0,-1375 152 2537 0 0,-968 38-1106 0 0,-248 51-1431 0 0,626-56 120 0 0,-897 102-95 0 0,-910 88-469 0 0,1622-192-127 0 0,403-33-945 0 0,2659-472 337 0 0,-2038 406 2274 0 0,-677 82-1182 0 0,37-4 903 0 0,-68 3 262 0 0,-253 15-696 0 0,-200 37-382 0 0,342-33 46 0 0,-2321 289 133 0 0,1901-232-861 0 0,529-68-651 0 0,55-6 191 0 0,-23 1 1259 0 0,278-40-484 0 0,-188 21 292 0 0,1804-282-232 0 0,-1226 209 1055 0 0,-608 77 231 0 0,-72 12-442 0 0,-96 2 117 0 0,-327 34-572 0 0,281-17-51 0 0,-1202 141 321 0 0,1189-140-370 0 0,-924 121-520 0 0,1202-143-789 0 0,460-95 965 0 0,-236 36 223 0 0,1129-142 269 0 0,-1318 177 240 0 0,-121 17 75 0 0,-36 12-430 0 0,1 0 0 0 0,0 0 1 0 0,-1 0-1 0 0,1 0 0 0 0,-1 0 0 0 0,1 0 0 0 0,-1 0 0 0 0,1 0 0 0 0,0 0 0 0 0,-1 0 0 0 0,1 0 0 0 0,-1-1 0 0 0,1 1 0 0 0,0 0 0 0 0,-1 0 1 0 0,1 0-1 0 0,0-1 0 0 0,-1 1 0 0 0,1 0 0 0 0,0 0 0 0 0,-1-1 0 0 0,1 1 0 0 0,0 0 0 0 0,0-1 0 0 0,-1 1 0 0 0,1 0 0 0 0,0-1 1 0 0,0 1-1 0 0,0-1 0 0 0,-1 1 0 0 0,1 0 0 0 0,0-1 0 0 0,0 1 0 0 0,0-1 0 0 0,0 1 0 0 0,0 0 0 0 0,0-1 0 0 0,0 1 0 0 0,0-1 1 0 0,0 1-1 0 0,0-1 0 0 0,0 1 0 0 0,0 0 0 0 0,0-1 0 0 0,0 1 0 0 0,0-1 0 0 0,1 1 0 0 0,-1 0 0 0 0,0-1 0 0 0,0 1 0 0 0,0 0 0 0 0,1-1 1 0 0,-1 1-1 0 0,0 0 0 0 0,0-1 0 0 0,1 1 0 0 0,-1 0 0 0 0,0-1 0 0 0,1 1 0 0 0,-1 0 0 0 0,0 0 0 0 0,1-1 0 0 0,-1 1 0 0 0,0 0 1 0 0,1 0-17 0 0,-123-8 430 0 0,-134 20-462 0 0,-248 43 33 0 0,242-22 54 0 0,-1340 191 334 0 0,1552-214-402 0 0,-19 1-100 0 0,0 4-1 0 0,0 3 1 0 0,-18 9 114 0 0,66-16-344 0 0,39 1-345 0 0,54-8 603 0 0,1-3 0 0 0,0-3 0 0 0,36-6 86 0 0,959-109-416 0 0,933-71 297 0 0,-1970 186 315 0 0,-49 4 226 0 0,-17 2-272 0 0,-1026 147 565 0 0,1047-149-711 0 0,-1286 206 565 0 0,1279-204-570 0 0,-43 7-22 0 0,0 3 1 0 0,1 3-1 0 0,1 3 0 0 0,-9 6 23 0 0,70-25-11 0 0,-35 30-542 0 0,46-20 238 0 0,95-6-41 0 0,112-14 157 0 0,130-25 199 0 0,-171 14-23 0 0,1325-123-92 0 0,-1469 140 112 0 0,1963-134 113 0 0,-1548 129 379 0 0,-459 13 179 0 0,-290 36 695 0 0,-1520 266-1028 0 0,1731-290-356 0 0,12-3-134 0 0,0 4 0 0 0,-70 25 155 0 0,150-43-9 0 0,-1 1-1 0 0,1-1 0 0 0,-1 0 1 0 0,0 1-1 0 0,1-1 0 0 0,-1 0 1 0 0,1 1-1 0 0,-1-1 0 0 0,0 1 1 0 0,0-1-1 0 0,1 0 0 0 0,-1 1 1 0 0,0-1-1 0 0,0 1 0 0 0,1-1 0 0 0,-1 1 1 0 0,0-1-1 0 0,0 1 0 0 0,0-1 1 0 0,0 1-1 0 0,0-1 0 0 0,0 1 1 0 0,0-1-1 0 0,0 1 0 0 0,0-1 1 0 0,0 1-1 0 0,0-1 0 0 0,0 1 1 0 0,0-1-1 0 0,0 1 0 0 0,0-1 1 0 0,-1 1-1 0 0,1-1 0 0 0,0 1 1 0 0,0-1-1 0 0,0 1 0 0 0,-1-1 1 0 0,1 0-1 0 0,0 1 0 0 0,-1-1 1 0 0,1 1-1 0 0,0-1 0 0 0,-1 0 1 0 0,1 1-1 0 0,-1-1 0 0 0,1 0 1 0 0,0 0-1 0 0,-1 1 0 0 0,1-1 1 0 0,-1 0-1 0 0,1 0 0 0 0,-1 1 10 0 0,156 4-242 0 0,309-23-322 0 0,100-32 564 0 0,-172 14-78 0 0,3304-313 512 0 0,-2352 231 1207 0 0,-1213 114-961 0 0,-770 19 245 0 0,-2453 242-1645 0 0,2554-191-153 0 0,464-50-74 0 0,82-10 401 0 0,116-5-205 0 0,523-31 597 0 0,1652-168 52 0 0,-2124 184 101 0 0,2453-160 877 0 0,-2194 152 256 0 0,-1161 50 63 0 0,-295 67-1195 0 0,-1638 248-563 0 0,2508-320 218 0 0,230-23-245 0 0,246-21 264 0 0,6-16 326 0 0,-130 15-22 0 0,1868-214 26 0 0,-1654 184 614 0 0,-451 42 263 0 0,-526 11-861 0 0,-163 37-20 0 0,411-18 0 0 0,-2821 188-143 0 0,2607-181 39 0 0,529-27 94 0 0,0-1 0 0 0,1 1 0 0 0,-1 0 0 0 0,0 0 0 0 0,0 0 0 0 0,1-1 0 0 0,-1 1 0 0 0,0 0 1 0 0,0 0-1 0 0,0-1 0 0 0,1 1 0 0 0,-1 0 0 0 0,0 0 0 0 0,0-1 0 0 0,0 1 0 0 0,0 0 0 0 0,0-1 0 0 0,0 1 0 0 0,0 0 0 0 0,1-1 0 0 0,-1 1 0 0 0,0 0 0 0 0,0 0 0 0 0,0-1 0 0 0,0 1 0 0 0,0 0 0 0 0,0-1 0 0 0,-1 1 0 0 0,1 0 0 0 0,0-1 0 0 0,0 1 0 0 0,0 0 0 0 0,0-1 0 0 0,0 1 0 0 0,0 0 0 0 0,0 0 0 0 0,-1-1 0 0 0,1 1 0 0 0,0 0 10 0 0,121-27-588 0 0,1499-259 58 0 0,-93 21 793 0 0,-1299 221 215 0 0,-204 33 56 0 0,-45 0 73 0 0,-120 7-412 0 0,-219 19-314 0 0,-115 29 119 0 0,369-33-12 0 0,-1229 139-75 0 0,748-85 66 0 0,-464 62-314 0 0,1026-123 11 0 0,60 3-749 0 0,116-15 1030 0 0,-2-6 0 0 0,1-7 0 0 0,1-7 43 0 0,50-7 18 0 0,1297-222 173 0 0,-1001 187 119 0 0,-373 58 559 0 0,-462 49-347 0 0,-1475 217-606 0 0,305-89 62 0 0,1377-146-130 0 0,107-12-91 0 0,24-7 234 0 0,0 1 0 0 0,0-1 1 0 0,0 0-1 0 0,-1 1 0 0 0,1-1 0 0 0,0 1 1 0 0,0-1-1 0 0,0 0 0 0 0,0 1 0 0 0,0-1 1 0 0,0 1-1 0 0,0-1 0 0 0,0 1 0 0 0,0-1 1 0 0,0 0-1 0 0,0 1 0 0 0,0-1 0 0 0,0 1 1 0 0,0-1-1 0 0,1 0 0 0 0,-1 1 0 0 0,0-1 1 0 0,0 0-1 0 0,0 1 0 0 0,1-1 0 0 0,-1 1 1 0 0,0-1-1 0 0,0 0 0 0 0,1 0 0 0 0,-1 1 0 0 0,0-1 1 0 0,1 0-1 0 0,-1 1 0 0 0,0-1 0 0 0,1 0 1 0 0,-1 0-1 0 0,0 0 0 0 0,1 1 0 0 0,-1-1 1 0 0,0 0-1 0 0,1 0 0 0 0,-1 0 0 0 0,1 0 1 0 0,-1 0-1 0 0,0 0 0 0 0,1 0 0 0 0,-1 0 1 0 0,1 0-1 0 0,-1 0 0 0 0,1 0 0 0 0,-1 0 1 0 0,0 0-1 0 0,1 0 0 0 0,-1 0 0 0 0,1 0 1 0 0,-1 0-1 0 0,0 0 0 0 0,1-1 0 0 0,-1 1 0 0 0,0 0 1 0 0,1 0-1 0 0,-1-1 0 0 0,0 1 0 0 0,1 0 1 0 0,-1 0-1 0 0,0-1 0 0 0,1 1 9 0 0,378 6-291 0 0,649-68 28 0 0,-665 34 212 0 0,2290-178 89 0 0,-2556 197 8 0 0,385-20 489 0 0,-523 41-34 0 0,-425 72 195 0 0,-67 1-612 0 0,-1232 234-83 0 0,1646-290-47 0 0,1 4 0 0 0,-36 19 46 0 0,142-47-33 0 0,8-5 14 0 0,0 1 0 0 0,1 0 0 0 0,-1 0 0 0 0,0 0 0 0 0,1 1 0 0 0,-1 0 0 0 0,1-1-1 0 0,0 1 1 0 0,-1 0 0 0 0,1 1 0 0 0,0-1 0 0 0,0 0 0 0 0,0 1 0 0 0,1 0 0 0 0,-1-1 0 0 0,1 1 0 0 0,-1 0-1 0 0,1 1 1 0 0,-1 1 19 0 0,16 11-184 0 0,121 5 88 0 0,189-17 285 0 0,281-36-189 0 0,-381 16 34 0 0,2305-188 219 0 0,-2254 182-61 0 0,-265 21-189 0 0,12-1 206 0 0,-28 3 124 0 0,-30 0-160 0 0,-457 51 178 0 0,-2065 307-430 0 0,1674-222 84 0 0,784-115-223 0 0,103-19 86 0 0,243-10-66 0 0,909-102-98 0 0,1556-148 179 0 0,-1802 175 183 0 0,-388 49-95 0 0,-505 32 183 0 0,-34 1 34 0 0,-5 0-106 0 0,-479 31 409 0 0,-471 60-406 0 0,-1101 164-137 0 0,1918-234 36 0 0,-453 59-160 0 0,767-81-216 0 0,746-71 344 0 0,1636-130-130 0 0,-8-5 460 0 0,-2132 174 101 0 0,-456 27 406 0 0,-821 13-479 0 0,-321 66-310 0 0,-574 118-35 0 0,1271-107-142 0 0,426-64 3 0 0,48-7 9 0 0,27-13 160 0 0,1 0 1 0 0,0 1-1 0 0,0-1 1 0 0,-1 0-1 0 0,1 1 1 0 0,0-1-1 0 0,0 0 0 0 0,-1 1 1 0 0,1-1-1 0 0,0 1 1 0 0,0-1-1 0 0,0 0 1 0 0,0 1-1 0 0,0-1 0 0 0,-1 1 1 0 0,1-1-1 0 0,0 0 1 0 0,0 1-1 0 0,0-1 1 0 0,0 1-1 0 0,0-1 0 0 0,0 1 1 0 0,0-1-1 0 0,1 0 1 0 0,-1 1-1 0 0,0-1 1 0 0,0 1-1 0 0,0-1 0 0 0,0 0 1 0 0,0 1-1 0 0,1-1 1 0 0,-1 1-1 0 0,0-1 0 0 0,0 0 1 0 0,1 1-1 0 0,-1-1 1 0 0,0 0-1 0 0,0 0 1 0 0,1 1-1 0 0,-1-1 0 0 0,0 0 1 0 0,1 0-1 0 0,-1 1 1 0 0,1-1-1 0 0,-1 0 1 0 0,0 0-1 0 0,1 0 0 0 0,-1 1 1 0 0,1-1-1 0 0,-1 0 1 0 0,0 0-1 0 0,1 0 1 0 0,-1 0-1 0 0,1 0 0 0 0,-1 0 1 0 0,0 0-1 0 0,1 0 1 0 0,-1 0-1 0 0,1 0 1 0 0,-1 0-1 0 0,1 0 0 0 0,-1-1 1 0 0,0 1-1 0 0,1 0 1 0 0,-1 0 4 0 0,174 18-280 0 0,710-21 107 0 0,-873 3 170 0 0,1738-68-389 0 0,511-96 394 0 0,-1480 61 198 0 0,-615 63 246 0 0,-164 40-437 0 0,0 0 1 0 0,-1 1 0 0 0,1-1 0 0 0,0 0 0 0 0,0 0 0 0 0,-1 0-1 0 0,1 0 1 0 0,0 0 0 0 0,0 0 0 0 0,0 0 0 0 0,0 0 0 0 0,-1 0-1 0 0,1 0 1 0 0,0 0 0 0 0,0-1 0 0 0,-1 1 0 0 0,1 0-1 0 0,0-1 1 0 0,0 1 0 0 0,-1 0 0 0 0,1-1 0 0 0,0 1 0 0 0,-1-1-1 0 0,1 1 1 0 0,0-1 0 0 0,-1 1 0 0 0,1-1 0 0 0,-1 1-1 0 0,1-1 1 0 0,-1 0 0 0 0,1 1 0 0 0,-1-1 0 0 0,1 0 0 0 0,-1 1-1 0 0,0-1 1 0 0,1 0 0 0 0,-1 0 0 0 0,0 0 0 0 0,0 1-1 0 0,0-1 1 0 0,1 0 0 0 0,-1 0 0 0 0,0 0 0 0 0,0 1 0 0 0,0-1-1 0 0,0 0 1 0 0,0 0 0 0 0,-1 0 0 0 0,1 1 0 0 0,0-1-1 0 0,0 0 1 0 0,0 0 0 0 0,-1 1 0 0 0,1-1 0 0 0,0 0 0 0 0,-1 0-1 0 0,1 1 1 0 0,-1-1 0 0 0,1 0 0 0 0,-1 1 0 0 0,1-1 0 0 0,-1 1-1 0 0,1-1 1 0 0,-1 0 0 0 0,0 1 0 0 0,0-1-10 0 0,-138-25 364 0 0,-106 8-215 0 0,-167 13-149 0 0,297 5 19 0 0,-765 36 65 0 0,2 38 0 0 0,-809 179-84 0 0,1223-164-131 0 0,406-74-38 0 0,53-7-67 0 0,33-5 138 0 0,280-5 36 0 0,77-19 62 0 0,-228 11-20 0 0,2983-226-100 0 0,-1993 93 144 0 0,-992 114 184 0 0,-125 19 8 0 0,-30 9-210 0 0,1 1 1 0 0,-1-1-1 0 0,0 0 1 0 0,0 1-1 0 0,0-1 1 0 0,0 1-1 0 0,0-1 1 0 0,0 1-1 0 0,0-1 1 0 0,0 1-1 0 0,0-1 1 0 0,0 1-1 0 0,0-1 1 0 0,0 1-1 0 0,0-1 1 0 0,0 1-1 0 0,0-1 1 0 0,-1 0-1 0 0,1 1 1 0 0,0-1-1 0 0,0 1 1 0 0,-1 0-1 0 0,1-1 1 0 0,0 1-1 0 0,-1-1 1 0 0,1 1-1 0 0,0-1 1 0 0,-1 1-1 0 0,1 0 0 0 0,-1-1 1 0 0,1 1-1 0 0,0 0 1 0 0,-1-1-1 0 0,1 1 1 0 0,-1 0-1 0 0,1 0 1 0 0,-1 0-1 0 0,1-1 1 0 0,-1 1-1 0 0,1 0 1 0 0,-1 0-1 0 0,0 0 1 0 0,1 0-1 0 0,-1 0 1 0 0,1 0-1 0 0,-1 0 1 0 0,1 0-1 0 0,-1 0 1 0 0,1 0-1 0 0,-1 0 1 0 0,1 0-1 0 0,-1 0 1 0 0,1 1-1 0 0,-1-1 1 0 0,1 0-1 0 0,-1 0 1 0 0,1 0-1 0 0,-1 1 1 0 0,0-1-7 0 0,-284-18 134 0 0,-2616 105 173 0 0,2161-46-355 0 0,375-33 44 0 0,320-10 23 0 0,38-7-52 0 0,28 1-60 0 0,318-26-244 0 0,1812-86-396 0 0,-1803 105 580 0 0,1168-73-185 0 0,-921 44 592 0 0,-595 43-242 0 0,0 1-1 0 0,0 0 1 0 0,0-1-1 0 0,0 1 0 0 0,-1 0 1 0 0,1-1-1 0 0,0 1 0 0 0,0-1 1 0 0,0 1-1 0 0,0 0 1 0 0,0-1-1 0 0,0 1 0 0 0,0 0 1 0 0,0-1-1 0 0,0 1 1 0 0,0-1-1 0 0,1 1 0 0 0,-1 0 1 0 0,0-1-1 0 0,0 1 0 0 0,0 0 1 0 0,0-1-1 0 0,0 1 1 0 0,1 0-1 0 0,-1-1 0 0 0,0 1 1 0 0,0 0-1 0 0,1-1-11 0 0,-157-7 101 0 0,-1551 17 234 0 0,79 90 126 0 0,1244-70-446 0 0,-111 11 33 0 0,478-37-157 0 0,57-2 18 0 0,-27-1 89 0 0,578-31 8 0 0,1463-115-163 0 0,-1548 100 30 0 0,166-49 127 0 0,-465 48 82 0 0,-201 45-68 0 0,1 0 1 0 0,-1 0 0 0 0,0 0 0 0 0,0-1 0 0 0,0 0 0 0 0,0 0 0 0 0,0 0 0 0 0,-1-1-1 0 0,0 0 1 0 0,1 0 0 0 0,-1 0 0 0 0,-1 0 0 0 0,3-3-15 0 0,-11-12 65 0 0,-95-11-76 0 0,77 26-3 0 0,-166-17-54 0 0,-1 7 0 0 0,-103 10 68 0 0,275 4 3 0 0,-845 17 258 0 0,-646 105-261 0 0,880-56-81 0 0,604-63-1 0 0,42-2-87 0 0,906-43 230 0 0,-466 14-86 0 0,1334-20-146 0 0,-1640 59-57 0 0,-152-10 223 0 0,0-1-1 0 0,0 0 0 0 0,0 0 1 0 0,0 0-1 0 0,0 0 0 0 0,-1 1 1 0 0,1-1-1 0 0,0 0 0 0 0,0 0 1 0 0,0 0-1 0 0,0 1 1 0 0,0-1-1 0 0,0 0 0 0 0,0 0 1 0 0,0 0-1 0 0,0 1 0 0 0,0-1 1 0 0,0 0-1 0 0,0 0 0 0 0,0 0 1 0 0,0 1-1 0 0,0-1 1 0 0,0 0-1 0 0,0 0 0 0 0,0 0 1 0 0,0 1-1 0 0,1-1 0 0 0,-1 0 1 0 0,0 0-1 0 0,0 0 0 0 0,0 0 1 0 0,0 1-1 0 0,0-1 1 0 0,0 0-1 0 0,1 0 0 0 0,-1 0 1 0 0,0 0 5 0 0,-25 4 8 0 0,-1172 66 446 0 0,-170 63-174 0 0,1046-83-299 0 0,277-41-94 0 0,45-8 108 0 0,-1-1 1 0 0,0 0-1 0 0,1 0 1 0 0,-1 0-1 0 0,1 1 1 0 0,-1-1 0 0 0,0 0-1 0 0,1 0 1 0 0,-1 1-1 0 0,0-1 1 0 0,0 0-1 0 0,1 1 1 0 0,-1-1 0 0 0,0 0-1 0 0,0 1 1 0 0,1-1-1 0 0,-1 0 1 0 0,0 1-1 0 0,0-1 1 0 0,0 1 0 0 0,1-1-1 0 0,-1 1 1 0 0,0-1-1 0 0,0 0 1 0 0,0 1-1 0 0,0-1 1 0 0,0 1 0 0 0,0-1-1 0 0,0 1 1 0 0,0-1-1 0 0,0 0 1 0 0,0 1-1 0 0,0-1 1 0 0,0 1 0 0 0,-1-1-1 0 0,1 0 1 0 0,0 1-1 0 0,0-1 1 0 0,0 1 0 0 0,-1-1-1 0 0,1 0 1 0 0,0 1-1 0 0,0-1 1 0 0,-1 0-1 0 0,1 1 1 0 0,0-1 0 0 0,0 0-1 0 0,-1 1 1 0 0,1-1-1 0 0,-1 0 5 0 0,153 12-34 0 0,1244 35 76 0 0,1261 96-87 0 0,-2375-116 36 0 0,-251-20-30 0 0,-31 0 26 0 0,-105 0 83 0 0,-1186 16 88 0 0,-1265 58 480 0 0,1498-40-598 0 0,1013-35-136 0 0,68 2-174 0 0,521 14 190 0 0,1440 40-207 0 0,-1290-59 174 0 0,-409-28 139 0 0,-246 14 86 0 0,-38 11-109 0 0,-1 0-1 0 0,1-1 1 0 0,-1 1 0 0 0,1 0-1 0 0,-1-1 1 0 0,1 1-1 0 0,-1-1 1 0 0,0 1-1 0 0,1-1 1 0 0,-1 1 0 0 0,0-1-1 0 0,1 1 1 0 0,-1-1-1 0 0,0 0 1 0 0,1 1-1 0 0,-1-1 1 0 0,0 1-1 0 0,0-1 1 0 0,0 0 0 0 0,0 1-1 0 0,0-1 1 0 0,1 0-1 0 0,-1 1 1 0 0,0-1-1 0 0,0 0 1 0 0,-1 1 0 0 0,1-1-1 0 0,0 1 1 0 0,0-1-1 0 0,0 0 1 0 0,0 1-1 0 0,0-1 1 0 0,-1 1 0 0 0,1-1-1 0 0,0 0 1 0 0,-1 1-1 0 0,1-1 1 0 0,0 1-1 0 0,-1-1 1 0 0,1 1 0 0 0,-1-1-1 0 0,1 1 1 0 0,-1-1-1 0 0,1 1 1 0 0,-1 0-1 0 0,1-1 1 0 0,-1 1 0 0 0,1 0-1 0 0,-1-1 1 0 0,1 1-1 0 0,-1 0 1 0 0,0 0-1 0 0,1-1 1 0 0,-1 1 0 0 0,1 0-1 0 0,-1 0 1 0 0,0 0-1 0 0,1 0 1 0 0,-1 0-1 0 0,0 0 1 0 0,1 0 0 0 0,-1 0-1 0 0,0 0 1 0 0,1 0-1 0 0,-1 0 1 0 0,1 0-1 0 0,-1 1 1 0 0,0-1-3 0 0,-176-36-8 0 0,-622-29 48 0 0,710 61-41 0 0,-3338-52 181 0 0,2268 100-56 0 0,1051-33-416 0 0,834-54 46 0 0,-444 20 180 0 0,378-23-136 0 0,1504-159 83 0 0,-2034 176 296 0 0,-130 29-174 0 0,0 0 1 0 0,-1 0 0 0 0,1-1 0 0 0,-1 1 0 0 0,1 0 0 0 0,0-1 0 0 0,-1 1 0 0 0,1-1 0 0 0,0 1 0 0 0,-1 0 0 0 0,1-1 0 0 0,0 1-1 0 0,-1-1 1 0 0,1 1 0 0 0,0-1 0 0 0,0 1 0 0 0,0-1 0 0 0,0 1 0 0 0,-1-1 0 0 0,1 1 0 0 0,0-1 0 0 0,0 1 0 0 0,0-1 0 0 0,0 1-1 0 0,0-1 1 0 0,0 1 0 0 0,0-1 0 0 0,0 1 0 0 0,1-1 0 0 0,-1 1 0 0 0,0-1 0 0 0,0 1 0 0 0,0-1 0 0 0,0 1 0 0 0,1-1 0 0 0,-1 1-1 0 0,0-1 1 0 0,0 1 0 0 0,1 0 0 0 0,-1-1 0 0 0,0 1 0 0 0,1-1 0 0 0,-1 1 0 0 0,1 0 0 0 0,-1-1 0 0 0,0 1 0 0 0,1 0-1 0 0,-1 0 1 0 0,1-1 0 0 0,-1 1 0 0 0,1 0 0 0 0,-1 0 0 0 0,1 0 0 0 0,-1-1 0 0 0,1 1 0 0 0,-1 0 0 0 0,1 0 0 0 0,-1 0 0 0 0,1 0-1 0 0,-1 0 1 0 0,1 0 0 0 0,-1 0 0 0 0,1 0-4 0 0,-134-15 40 0 0,-559 8-144 0 0,-774 49 184 0 0,1138-29 15 0 0,-425 27 118 0 0,662-33-259 0 0,91-7 28 0 0,0 1 0 0 0,0-1 0 0 0,0 0 0 0 0,0 0 0 0 0,0 0 1 0 0,0 0-1 0 0,0 1 0 0 0,0-1 0 0 0,0 0 0 0 0,0 0 0 0 0,0 0 0 0 0,0 1 1 0 0,0-1-1 0 0,0 0 0 0 0,0 0 18 0 0,28 1-79 0 0,972-41-54 0 0,-524 14 119 0 0,1139-55 54 0 0,-1268 59 75 0 0,-797 56 168 0 0,279-16-247 0 0,-1733 198 246 0 0,1656-175-176 0 0,249-40-110 0 0,-1-1 1 0 0,1 0-1 0 0,-1 1 1 0 0,1-1-1 0 0,-1 1 1 0 0,1-1-1 0 0,-1 1 1 0 0,0-1-1 0 0,1 1 1 0 0,-1-1-1 0 0,0 1 1 0 0,1-1-1 0 0,-1 1 1 0 0,0-1-1 0 0,0 1 1 0 0,1 0-1 0 0,-1-1 1 0 0,0 1-1 0 0,0 0 1 0 0,0-1-1 0 0,0 1 1 0 0,0-1-1 0 0,0 1 1 0 0,0 0-1 0 0,0-1 1 0 0,0 1-1 0 0,0 0 1 0 0,0-1-1 0 0,0 1 1 0 0,-1-1-1 0 0,1 1 1 0 0,0 0-1 0 0,0-1 1 0 0,-1 1-1 0 0,1-1 1 0 0,0 1-1 0 0,-1-1 1 0 0,1 1-1 0 0,0-1 1 0 0,-1 1-1 0 0,1-1 1 0 0,-1 1-1 0 0,1-1 1 0 0,-1 1-1 0 0,1-1 1 0 0,-1 0-1 0 0,1 1 1 0 0,-1-1 3 0 0,53 8-40 0 0,1-3 0 0 0,1-2-1 0 0,-1-2 1 0 0,6-2 40 0 0,13 0 2 0 0,629-2 36 0 0,886 10-160 0 0,-1490-4 105 0 0,110 1-66 0 0,-1 9 0 0 0,114 26 83 0 0,-222-10-156 0 0,-97-29 154 0 0,0 0 1 0 0,0 0-1 0 0,0 1 0 0 0,0-1 0 0 0,0 1 0 0 0,0-1 1 0 0,0 0-1 0 0,0 1 0 0 0,0-1 0 0 0,0 1 0 0 0,0 0 1 0 0,0-1-1 0 0,0 1 0 0 0,-1 0 0 0 0,1 0 1 0 0,0-1-1 0 0,0 1 0 0 0,-1 0 0 0 0,1 0 0 0 0,-1 0 1 0 0,1 0-1 0 0,-1 0 0 0 0,1 0 0 0 0,-1 0 0 0 0,1 0 1 0 0,-1 0-1 0 0,0 0 0 0 0,1 0 0 0 0,-1 0 0 0 0,0 0 1 0 0,0 0-1 0 0,0 1 0 0 0,0-1 0 0 0,0 0 0 0 0,0 0 1 0 0,0 0-1 0 0,-1 0 0 0 0,1 0 0 0 0,0 0 0 0 0,-1 0 1 0 0,1 0-1 0 0,0 0 0 0 0,-1 0 0 0 0,1 0 1 0 0,-1 0-1 0 0,1 0 0 0 0,-1 0 0 0 0,0 0 0 0 0,0-1 1 0 0,1 1-1 0 0,-1 0 0 0 0,0 0 0 0 0,0-1 0 0 0,0 1 1 0 0,1 0-1 0 0,-1-1 0 0 0,0 1 0 0 0,-1 0 2 0 0,-119 28 230 0 0,-412 24 52 0 0,448-47-258 0 0,-1892 53 591 0 0,1851-58-643 0 0,105 6-167 0 0,46 3 27 0 0,217 5 50 0 0,1332 12-118 0 0,-414 5-44 0 0,-1080-25 240 0 0,-104 0 146 0 0,-407-6 278 0 0,-1656-34 494 0 0,1734 40-857 0 0,353-7-26 0 0,0 1-1 0 0,0-1 1 0 0,1 0 0 0 0,-1 0-1 0 0,0 1 1 0 0,0-1-1 0 0,0 0 1 0 0,0 1 0 0 0,0-1-1 0 0,0 0 1 0 0,0 1-1 0 0,0-1 1 0 0,0 0 0 0 0,0 1-1 0 0,0-1 1 0 0,0 0-1 0 0,0 1 1 0 0,-1-1 0 0 0,1 0-1 0 0,0 0 1 0 0,0 1-1 0 0,0-1 1 0 0,0 0 0 0 0,0 0-1 0 0,-1 1 1 0 0,1-1-1 0 0,0 0 1 0 0,0 0 0 0 0,0 1-1 0 0,-1-1 1 0 0,1 0-1 0 0,0 0 1 0 0,0 0 0 0 0,-1 1-1 0 0,1-1 1 0 0,0 0-1 0 0,-1 0 1 0 0,1 0 0 0 0,0 0-1 0 0,0 0 1 0 0,-1 0 5 0 0,212 13-174 0 0,2252-6-88 0 0,-2317-4 358 0 0,-327-24 373 0 0,-593-24-223 0 0,-327 12 244 0 0,977 40-680 0 0,143 4 10 0 0,207 1 195 0 0,-169-13-16 0 0,493-6 36 0 0,-166 1-43 0 0,245-14 20 0 0,-564 5 365 0 0,-65 15-367 0 0,1-1-1 0 0,-1 1 0 0 0,0-1 1 0 0,0 0-1 0 0,0 1 1 0 0,0-1-1 0 0,-1 1 0 0 0,1-1 1 0 0,0 1-1 0 0,0-1 0 0 0,0 0 1 0 0,0 1-1 0 0,0-1 0 0 0,-1 1 1 0 0,1-1-1 0 0,0 1 1 0 0,-1-1-1 0 0,1 1 0 0 0,0-1 1 0 0,-1 1-1 0 0,1-1 0 0 0,0 1 1 0 0,-1 0-1 0 0,1-1 0 0 0,-1 1 1 0 0,1 0-1 0 0,-1-1 1 0 0,1 1-1 0 0,-1 0 0 0 0,1-1 1 0 0,-1 1-1 0 0,1 0 0 0 0,-1 0 1 0 0,1 0-1 0 0,-1 0 0 0 0,0-1 1 0 0,1 1-1 0 0,-1 0 0 0 0,1 0 1 0 0,-1 0-1 0 0,1 0 1 0 0,-1 0-1 0 0,0 0 0 0 0,1 0 1 0 0,-1 1-1 0 0,1-1 0 0 0,-1 0-9 0 0,-38-7 19 0 0,-1 2 0 0 0,0 2 0 0 0,0 2 0 0 0,-30 2-19 0 0,8 0 18 0 0,-359 13 132 0 0,-24 20-150 0 0,324-22-37 0 0,121-12 28 0 0,-1 0 1 0 0,0 0-1 0 0,0 0 0 0 0,0-1 1 0 0,1 1-1 0 0,-1 0 0 0 0,0 1 1 0 0,0-1-1 0 0,1 0 0 0 0,-1 0 1 0 0,0 0-1 0 0,0 0 0 0 0,1 1 1 0 0,-1-1-1 0 0,0 0 0 0 0,1 1 0 0 0,-1-1 1 0 0,0 0-1 0 0,1 1 0 0 0,-1-1 1 0 0,0 1-1 0 0,1-1 0 0 0,-1 1 1 0 0,1-1-1 0 0,-1 1 0 0 0,1 0 1 0 0,-1-1-1 0 0,1 1 0 0 0,-1 0 1 0 0,1-1-1 0 0,0 1 0 0 0,-1 0 1 0 0,1-1-1 0 0,0 1 0 0 0,0 0 0 0 0,0 0 1 0 0,-1-1-1 0 0,1 1 0 0 0,0 0 1 0 0,0 0-1 0 0,0 0 9 0 0,15 3 4 0 0,-1 0 0 0 0,1-1 1 0 0,0-1-1 0 0,0 0 0 0 0,1-1 0 0 0,-1-1 0 0 0,0 0 1 0 0,6-2-5 0 0,12 2 13 0 0,1201 10-120 0 0,-605-6-25 0 0,-552-11 163 0 0,-68-1 45 0 0,-28 2-62 0 0,-183-8-98 0 0,-583 13 142 0 0,-467 1-134 0 0,1314 7-346 0 0,670 1 114 0 0,702-9 11 0 0,-1025-17 319 0 0,-337 7 155 0 0,-72 10-171 0 0,0 0 0 0 0,0 0 1 0 0,0 0-1 0 0,0 0 1 0 0,0 0-1 0 0,-1 0 1 0 0,1 0-1 0 0,0 1 1 0 0,0-1-1 0 0,-1 0 1 0 0,1 0-1 0 0,-1 0 1 0 0,1 0-1 0 0,-1 0 0 0 0,1 1 1 0 0,-1-1-1 0 0,1 0 1 0 0,-1 0-1 0 0,0 1 1 0 0,1-1-1 0 0,-1 0 1 0 0,0 1-1 0 0,0-1 1 0 0,0 1-1 0 0,1-1 1 0 0,-1 1-1 0 0,0-1 1 0 0,0 1-1 0 0,0 0 0 0 0,0-1 1 0 0,0 1-1 0 0,0 0 1 0 0,0 0-1 0 0,0 0 1 0 0,0 0-1 0 0,0 0 1 0 0,0 0-1 0 0,0 0 1 0 0,1 0-1 0 0,-1 0 1 0 0,0 0-1 0 0,0 0 0 0 0,0 1 1 0 0,0-1-1 0 0,0 0 1 0 0,0 1-7 0 0,-81-14-42 0 0,-1 5-1 0 0,-72 1 43 0 0,89 5 4 0 0,-1021-24 254 0 0,268 18 141 0 0,737 12-512 0 0,82-4 108 0 0,0 0 1 0 0,1 1 0 0 0,-1-1-1 0 0,0 0 1 0 0,0 0 0 0 0,0 0 0 0 0,0 1-1 0 0,0-1 1 0 0,1 0 0 0 0,-1 0-1 0 0,0 1 1 0 0,0-1 0 0 0,0 0-1 0 0,0 0 1 0 0,0 1 0 0 0,0-1 0 0 0,0 0-1 0 0,0 1 1 0 0,0-1 0 0 0,0 0-1 0 0,0 0 1 0 0,0 1 0 0 0,0-1-1 0 0,0 0 1 0 0,0 0 0 0 0,0 1-1 0 0,0-1 1 0 0,0 0 0 0 0,0 0 0 0 0,0 1-1 0 0,-1-1 1 0 0,1 0 0 0 0,0 0-1 0 0,0 1 1 0 0,0-1 0 0 0,0 0-1 0 0,-1 0 1 0 0,1 0 0 0 0,0 1-1 0 0,0-1 1 0 0,0 0 0 0 0,-1 0 0 0 0,1 0-1 0 0,0 0 1 0 0,0 0 0 0 0,-1 1-1 0 0,1-1 1 0 0,0 0 0 0 0,0 0-1 0 0,-1 0 5 0 0,28 8-52 0 0,249 9 136 0 0,-214-17-63 0 0,1145 0-101 0 0,-1157 0 73 0 0,223-3 51 0 0,266-37-44 0 0,-474 29 156 0 0,-66 0 15 0 0,-151 3-228 0 0,-1350 5 153 0 0,1305 10-110 0 0,182 0-153 0 0,38 1 52 0 0,238 22-2 0 0,-198-27 98 0 0,1187 37-404 0 0,-410-26 440 0 0,-694-28 150 0 0,-146 14-163 0 0,1 0-1 0 0,-1-1 1 0 0,1 1-1 0 0,-1-1 1 0 0,1 1 0 0 0,-1-1-1 0 0,1 1 1 0 0,-1-1 0 0 0,1 1-1 0 0,-1-1 1 0 0,1 1-1 0 0,-1-1 1 0 0,0 0 0 0 0,1 1-1 0 0,-1-1 1 0 0,0 0-1 0 0,0 1 1 0 0,0-1 0 0 0,1 0-1 0 0,-1 1 1 0 0,0-1 0 0 0,0 0-1 0 0,0 1 1 0 0,0-1-1 0 0,0 0 1 0 0,0 1 0 0 0,0-1-1 0 0,-1 0 1 0 0,1 1 0 0 0,0-1-1 0 0,0 0 1 0 0,0 1-1 0 0,-1-1 1 0 0,1 0 0 0 0,0 1-1 0 0,-1-1 1 0 0,1 1 0 0 0,0-1-1 0 0,-1 0 1 0 0,1 1-1 0 0,-1-1 1 0 0,1 1 0 0 0,-1-1-1 0 0,1 1 1 0 0,-1 0 0 0 0,1-1-1 0 0,-1 1 1 0 0,0-1-1 0 0,1 1 1 0 0,-1 0 0 0 0,1 0-1 0 0,-1-1 1 0 0,0 1 0 0 0,1 0-1 0 0,-1 0 1 0 0,0 0-1 0 0,1 0 1 0 0,-1 0 0 0 0,0 0-1 0 0,0 0 1 0 0,1 0 0 0 0,-1 0-1 0 0,0 0 1 0 0,1 0-1 0 0,-1 0 1 0 0,0 0 0 0 0,0 0-4 0 0,-200-36-40 0 0,-229-2 14 0 0,-190 16 26 0 0,-127 12 230 0 0,530 9-289 0 0,239 8-64 0 0,246 17 80 0 0,-197-21 18 0 0,1246 29-187 0 0,-1284-30 217 0 0,719 10 66 0 0,-669-22 4 0 0,-84 10-73 0 0,1 0 0 0 0,-1 0 0 0 0,1 0 0 0 0,0 0 0 0 0,-1-1 0 0 0,1 1 0 0 0,0 0-1 0 0,-1 0 1 0 0,1 0 0 0 0,0-1 0 0 0,-1 1 0 0 0,1 0 0 0 0,0 0 0 0 0,-1-1 0 0 0,1 1 0 0 0,0 0 0 0 0,0-1 0 0 0,-1 1 0 0 0,1 0 0 0 0,0-1 0 0 0,0 1 0 0 0,0 0 0 0 0,0-1 0 0 0,-1 1 0 0 0,1 0 0 0 0,0-1-1 0 0,0 1 1 0 0,0-1 0 0 0,0 1 0 0 0,0 0 0 0 0,0-1 0 0 0,0 1 0 0 0,0-1 0 0 0,0 1 0 0 0,0 0 0 0 0,0-1 0 0 0,0 1 0 0 0,0-1 0 0 0,0 1 0 0 0,1 0 0 0 0,-1-1 0 0 0,0 1 0 0 0,0 0 0 0 0,0-1-1 0 0,1 1 1 0 0,-1 0 0 0 0,0-1 0 0 0,0 1 0 0 0,1 0 0 0 0,-1-1 0 0 0,0 1 0 0 0,0 0 0 0 0,1 0 0 0 0,-1 0 0 0 0,0-1 0 0 0,1 1 0 0 0,-1 0 0 0 0,0 0 0 0 0,1 0 0 0 0,-1-1 0 0 0,1 1 0 0 0,-1 0-1 0 0,0 0 1 0 0,1 0 0 0 0,-1 0-2 0 0,-34-11 35 0 0,-128-17-108 0 0,-1 7-1 0 0,-104 2 74 0 0,126 10 9 0 0,-1300-76 364 0 0,1144 70-513 0 0,627 29 37 0 0,759 16-154 0 0,-601-15 321 0 0,-602-26-108 0 0,-781-16-24 0 0,350 13 140 0 0,544 14-92 0 0,0-1 1 0 0,0 1-1 0 0,0-1 0 0 0,0 1 1 0 0,0 0-1 0 0,0-1 1 0 0,0 1-1 0 0,-1 0 0 0 0,1 0 1 0 0,0 0-1 0 0,0 0 0 0 0,0 0 1 0 0,0 0-1 0 0,-1 0 1 0 0,1 0-1 0 0,0 0 0 0 0,0 1 1 0 0,0-1-1 0 0,0 0 0 0 0,0 1 1 0 0,0-1-1 0 0,0 1 1 0 0,0-1-1 0 0,0 1 0 0 0,0-1 1 0 0,0 1-1 0 0,0 0 0 0 0,0 0 1 0 0,0-1-1 0 0,0 1 0 0 0,1 0 1 0 0,-1 0-1 0 0,0 0 1 0 0,0 0-1 0 0,1 0 0 0 0,-1 0 1 0 0,1 0-1 0 0,-1 0 0 0 0,1 0 1 0 0,0 0-1 0 0,-1 0 1 0 0,1 0-1 0 0,0 1 0 0 0,0-1 1 0 0,-1 0-1 0 0,1 0 0 0 0,0 0 1 0 0,0 0-1 0 0,0 0 1 0 0,1 1-1 0 0,-1-1 0 0 0,0 0 1 0 0,0 0 19 0 0,80 47-2145 0 0,67 6-5624 0 0,-111-42 1986 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1.87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82 0 0 0,'0'0'83'0'0,"24"-2"157"0"0,155-15 1113 0 0,-25-5 1166 0 0,1 7-1 0 0,97 4-2518 0 0,1137 11 3258 0 0,-701-11-1857 0 0,-37 8-160 0 0,-146 37-891 0 0,-404-23-282 0 0,350 14 1015 0 0,-335-33-210 0 0,-35-3-179 0 0,-57-18 2612 0 0,-24 29-3268 0 0,2 0-14 0 0,-2 0-17 0 0,0 0-22 0 0,0 0-14 0 0,0 0-2 0 0,10-8-789 0 0,-5 8 160 0 0,1 0 0 0 0,-1 0 0 0 0,0 1-1 0 0,1-1 1 0 0,-1 1 0 0 0,0 0 0 0 0,0 0-1 0 0,0 1 1 0 0,0 0 0 0 0,0 0 0 0 0,0 0-1 0 0,0 0 1 0 0,-1 1 0 0 0,5 2 660 0 0,7 6-4018 0 0,-2-3-882 0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6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0 6153 0 0,'0'0'1278'0'0,"0"0"-649"0"0,0 0-378 0 0,0 0 44 0 0,0 0 257 0 0,0 0 196 0 0,0 0 7 0 0,0 0-156 0 0,0 0-215 0 0,0 0-173 0 0,0 0-82 0 0,-1 14-22 0 0,-26 245 2085 0 0,17-203-1373 0 0,-3 0 0 0 0,-2 0 1 0 0,-2-1-1 0 0,-21 41-819 0 0,-30 48 1543 0 0,86-182 650 0 0,57-105-1903 0 0,194-312-281 0 0,-240 415-101 0 0,-21 66-704 0 0,-6 234 1654 0 0,-3-228-773 0 0,0-23-74 0 0,0 0-1 0 0,0 0 1 0 0,1 0-1 0 0,0 1 1 0 0,0-1-1 0 0,1 0 1 0 0,1 0 0 0 0,0 0-1 0 0,0 0 1 0 0,0 0-1 0 0,1 0 1 0 0,1-1 0 0 0,-1 1-1 0 0,1-1 1 0 0,1 0-1 0 0,-1 0 1 0 0,3 1-11 0 0,-5-8 28 0 0,0 0-1 0 0,1 0 1 0 0,-1-1-1 0 0,1 1 1 0 0,-1 0-1 0 0,1-1 1 0 0,-1 0-1 0 0,1 0 1 0 0,-1 0-1 0 0,1 0 1 0 0,-1 0 0 0 0,1 0-1 0 0,-1-1 1 0 0,1 1-1 0 0,-1-1 1 0 0,1 0-1 0 0,-1 1 1 0 0,1-1-1 0 0,-1 0 1 0 0,0-1-1 0 0,0 1 1 0 0,1 0 0 0 0,-1-1-1 0 0,0 1 1 0 0,0-1-1 0 0,1-1-27 0 0,51-50 139 0 0,-2-4 1 0 0,-2-1-1 0 0,8-17-139 0 0,71-84-142 0 0,-80 121-154 0 0,-45 72 99 0 0,-3 215 846 0 0,18-196-603 0 0,2-26-1205 0 0,17-25-11486 0 0,-30-3 7132 0 0,-2 1 1806 0 0</inkml:trace>
  <inkml:trace contextRef="#ctx0" brushRef="#br0" timeOffset="323.047">1236 243 4417 0 0,'0'0'1287'0'0,"0"0"-228"0"0,0 0 152 0 0,0 0 396 0 0,0 0 170 0 0,0 0-91 0 0,0 0-223 0 0,0 0-260 0 0,0 0-192 0 0,0 0-160 0 0,0 0-143 0 0,33 3-120 0 0,107 10-104 0 0,69-10 586 0 0,-188-3-1341 0 0,36 0-3234 0 0,-54 1 1305 0 0,-2 2-7110 0 0,-1 0 4174 0 0</inkml:trace>
  <inkml:trace contextRef="#ctx0" brushRef="#br0" timeOffset="577.136">1331 494 11026 0 0,'0'0'785'0'0,"0"0"-263"0"0,0 0 132 0 0,0 0 434 0 0,0 0 176 0 0,0 0-78 0 0,0 0-207 0 0,0 0-211 0 0,32 1-167 0 0,102 6-126 0 0,38-19 232 0 0,-92 9-1530 0 0,-28 2-6485 0 0,-39 1-3024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41:13.5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418 100 2112 0 0,'0'0'2381'0'0,"0"0"-1005"0"0,0 0-492 0 0,0 0-82 0 0,0 0 186 0 0,0 0 227 0 0,0 0 175 0 0,0 0-15 0 0,0 0-136 0 0,0 0-205 0 0,0 0-245 0 0,-25-16-187 0 0,-82-49-176 0 0,46 46 49 0 0,51 21-443 0 0,0 0 1 0 0,1 1-1 0 0,-1 0 1 0 0,0 1-1 0 0,1 0 1 0 0,0 0 0 0 0,0 1-1 0 0,0 0 1 0 0,1 0-1 0 0,-1 1 1 0 0,1 0-1 0 0,1 1 1 0 0,-1 0 0 0 0,1 0-1 0 0,0 0 1 0 0,1 1-1 0 0,0 0 1 0 0,0 0-1 0 0,0 2-32 0 0,-4 7-1 0 0,2-1 0 0 0,0 1-1 0 0,1 1 1 0 0,1-1-1 0 0,0 1 1 0 0,1 0-1 0 0,1 0 1 0 0,1 1 0 0 0,1-1-1 0 0,0 1 1 0 0,2 0-1 0 0,0 0 1 0 0,1-1-1 0 0,2 14 2 0 0,-2-27 2 0 0,0 0 0 0 0,1 1 0 0 0,-1-1 0 0 0,1 0 0 0 0,0 0 0 0 0,1 0 0 0 0,-1 0 0 0 0,1 0 0 0 0,0-1 0 0 0,0 1 0 0 0,0-1 0 0 0,1 0-1 0 0,0 0 1 0 0,-1 0 0 0 0,1 0 0 0 0,1 0 0 0 0,-1-1 0 0 0,1 0 0 0 0,-1 0 0 0 0,1 0 0 0 0,0-1 0 0 0,0 1 0 0 0,0-1 0 0 0,0 0 0 0 0,0-1 0 0 0,0 1-1 0 0,2-1-1 0 0,1 0 114 0 0,-1-1 0 0 0,1 0 0 0 0,0 0 0 0 0,0-1 0 0 0,-1 0 0 0 0,1 0 0 0 0,0 0 0 0 0,-1-1 0 0 0,1-1 0 0 0,-1 1 0 0 0,0-1 0 0 0,0 0 0 0 0,0-1 0 0 0,0 0 0 0 0,-1 0 0 0 0,1 0 0 0 0,-1-1 0 0 0,0 0 0 0 0,3-3-114 0 0,40-37 365 0 0,-1-3 0 0 0,-2-2 0 0 0,-3-2 1 0 0,4-9-366 0 0,15-1-48 0 0,-61 62 31 0 0,1 0 0 0 0,-1 1-1 0 0,0-1 1 0 0,0 1 0 0 0,0-1 0 0 0,0 1 0 0 0,0-1 0 0 0,0 1 0 0 0,0 0 0 0 0,0-1 0 0 0,0 1 0 0 0,0 0 0 0 0,0 0 0 0 0,-1 0 0 0 0,1-1 0 0 0,0 1 0 0 0,0 0 0 0 0,-1 0 0 0 0,1 0 0 0 0,-1 0 0 0 0,1 1 0 0 0,-1-1 0 0 0,1 0 0 0 0,-1 0 0 0 0,0 0 0 0 0,1 0 0 0 0,-1 0 0 0 0,0 0 0 0 0,0 1 0 0 0,0-1 0 0 0,0 0 0 0 0,0 0 0 0 0,0 0 0 0 0,0 1 0 0 0,0-1 0 0 0,-1 0 0 0 0,1 0 0 0 0,0 0 0 0 0,-1 0 0 0 0,1 1 17 0 0,0 8-17 0 0,2 44 119 0 0,-2 1 0 0 0,-3-1 1 0 0,-2 0-1 0 0,-2 0 0 0 0,-12 42-102 0 0,2-4 161 0 0,-29 207-131 0 0,46-255-2155 0 0,27-51-13921 0 0,-25 3 12896 0 0</inkml:trace>
  <inkml:trace contextRef="#ctx0" brushRef="#br0" timeOffset="276.693">915 656 11610 0 0,'0'0'1402'0'0,"0"0"-464"0"0,0 0-270 0 0,0 0 187 0 0,0 0 286 0 0,0 0 134 0 0,0 0-139 0 0,0 0-310 0 0,0 0-298 0 0,0 0-233 0 0,0 0-131 0 0,0 0-84 0 0,-10 29-44 0 0,-30 91-24 0 0,30-67-248 0 0,25-37-4008 0 0,2-18-5693 0 0,-12-1 3388 0 0</inkml:trace>
  <inkml:trace contextRef="#ctx0" brushRef="#br0" timeOffset="569.027">1420 34 11755 0 0,'0'0'1006'0'0,"0"0"-436"0"0,0 0-259 0 0,0 0 129 0 0,0 0 288 0 0,0 0 225 0 0,0 0 68 0 0,-29 34-177 0 0,-91 110-267 0 0,67-53-96 0 0,47-73-410 0 0,-3 12-46 0 0,2-1-1 0 0,0 2 0 0 0,2-1 0 0 0,1 0 0 0 0,1 1 0 0 0,2 0 1 0 0,1 0-1 0 0,4 24-24 0 0,-3-46 74 0 0,1 0 0 0 0,1 0 0 0 0,-1-1 0 0 0,1 1 0 0 0,1 0 0 0 0,0-1 0 0 0,0 0 0 0 0,0 0 0 0 0,1 0 0 0 0,0-1 0 0 0,1 0 0 0 0,0 0-1 0 0,0 0 1 0 0,0 0 0 0 0,1-1 0 0 0,0 0 0 0 0,0 0 0 0 0,1-1 0 0 0,-1 0 0 0 0,7 2-74 0 0,-8-3 60 0 0,-1-1-1 0 0,1-1 1 0 0,0 1 0 0 0,1-1-1 0 0,-1 0 1 0 0,0 0-1 0 0,1-1 1 0 0,-1 0-1 0 0,1 0 1 0 0,-1 0 0 0 0,1-1-1 0 0,-1 0 1 0 0,1 0-1 0 0,-1-1 1 0 0,1 0-1 0 0,-1 0 1 0 0,0 0-1 0 0,1-1 1 0 0,-1 0 0 0 0,0 0-1 0 0,0-1 1 0 0,0 0-1 0 0,0 0 1 0 0,0 0-1 0 0,-1-1 1 0 0,0 1 0 0 0,1-1-1 0 0,2-4-59 0 0,0 0 84 0 0,-1 0 0 0 0,0-1 1 0 0,-1 1-1 0 0,0-2 0 0 0,0 1 0 0 0,-1-1 1 0 0,0 1-1 0 0,0-1 0 0 0,-1-1 0 0 0,-1 1 0 0 0,0-1 1 0 0,0 1-1 0 0,-1-1 0 0 0,0 0 0 0 0,-1 0 1 0 0,0 0-1 0 0,-1 0 0 0 0,0 0 0 0 0,-1 0 0 0 0,-1-2-84 0 0,1 8-51 0 0,0-1-1 0 0,0 1 1 0 0,-1 0-1 0 0,0 0 1 0 0,0 0-1 0 0,0 0 1 0 0,-1 0-1 0 0,0 0 0 0 0,1 0 1 0 0,-2 1-1 0 0,1-1 1 0 0,-1 1-1 0 0,1 0 1 0 0,-1 0-1 0 0,0 0 1 0 0,0 1-1 0 0,-1 0 0 0 0,1-1 1 0 0,-1 1-1 0 0,0 1 1 0 0,0-1-1 0 0,0 1 1 0 0,0 0-1 0 0,0 0 1 0 0,0 0-1 0 0,0 1 1 0 0,-1 0-1 0 0,1 0 0 0 0,-5-1 52 0 0,-1 2-253 0 0,0 0 0 0 0,1 1 0 0 0,-1 0 0 0 0,0 1 0 0 0,1 0 0 0 0,-1 0 0 0 0,1 1 0 0 0,0 1 0 0 0,-1 0 0 0 0,2 0 0 0 0,-1 1 1 0 0,0 0-1 0 0,1 1 0 0 0,0 0 0 0 0,0 0 0 0 0,1 1 0 0 0,-6 5 253 0 0,-48 49-3822 0 0,24-17-3283 0 0,22-24 45 0 0</inkml:trace>
  <inkml:trace contextRef="#ctx0" brushRef="#br0" timeOffset="1255.322">2142 696 12187 0 0,'0'0'1399'0'0,"0"0"-634"0"0,0 0-477 0 0,0 0-68 0 0,0 0 143 0 0,0 0 105 0 0,0 0-12 0 0,-23 33-125 0 0,-69 105-135 0 0,29-26-260 0 0,44-62-1017 0 0,16-33-2153 0 0,2 1-4104 0 0,1-14 2382 0 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08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49 0 0 0,'0'0'852'0'0,"0"0"188"0"0,0 0 134 0 0,0 0 218 0 0,0 0 223 0 0,0 0 75 0 0,0 0-151 0 0,0 0-248 0 0,0 0-240 0 0,0 0-180 0 0,0 0-118 0 0,0-3-118 0 0,0-4 1081 0 0,4 270-1294 0 0,-4-262-840 0 0,0-1-123 0 0,0 0-151 0 0,1 0-631 0 0,0 0-2654 0 0,-1 0-4318 0 0,0 0 7500 0 0</inkml:trace>
  <inkml:trace contextRef="#ctx0" brushRef="#br0" timeOffset="1368.117">0 30 0 0 0,'0'0'504'0'0,"0"0"390"0"0,0 0 231 0 0,0 0-17 0 0,0 0-173 0 0,0 0-185 0 0,0 0-81 0 0,0 0 23 0 0,0 0 29 0 0,0 0 24 0 0,12-3 13 0 0,94-24 1510 0 0,61 31-43 0 0,-54-3-224 0 0,-113-1-1851 0 0,0 0 24 0 0,0 0 22 0 0,0 0 6 0 0,0 0-1 0 0,0 0-21 0 0,0 0-12 0 0,0 0-12 0 0,0 0-28 0 0,0 0-30 0 0,0 0-26 0 0,0 0-23 0 0,0 0-13 0 0,0 0 0 0 0,0 0-12 0 0,0 0-16 0 0,0 0-8 0 0,0 0 16 0 0,0 0-4 0 0,0 0 3 0 0,0 0-1 0 0,0 0-7 0 0,0 0-10 0 0,0 0 9 0 0,0 0-1 0 0,0 0-8 0 0,0 0 10 0 0,-13 81 102 0 0,11 113 242 0 0,2-193-331 0 0,0-1 7 0 0,7 11 2093 0 0,-165 10-2590 0 0,7-20 880 0 0,111 2-1757 0 0,18 9-118 0 0,22-12 1313 0 0,0 0-68 0 0,0 0-58 0 0,0 0-74 0 0,0 0-81 0 0,0 0-107 0 0,0 0-214 0 0,0-7-8729 0 0,0 6 4591 0 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36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1 281 0 0 0,'131'11'100'0'0,"112"-15"5347"0"0,-9-13-3889 0 0,670-28 1251 0 0,96 77-1734 0 0,-135 9-307 0 0,601 18-246 0 0,-1072-73-187 0 0,57-24-335 0 0,-181 13 141 0 0,329-27-19 0 0,136 1-18 0 0,-182 22-78 0 0,22-2 7 0 0,836-23 12 0 0,-199 46-205 0 0,-62-25 32 0 0,-585 22 36 0 0,982 0-48 0 0,292 71 186 0 0,-641-13 46 0 0,17-10 45 0 0,1670-15 287 0 0,-2438-22-397 0 0,1101 66-143 0 0,-917-8-745 0 0,-365-27-4662 0 0,-214-24-428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8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0 11426 0 0,'0'0'1587'0'0,"0"0"-1046"0"0,0 0-215 0 0,0 0 266 0 0,0 0 293 0 0,0 0 129 0 0,0 0-113 0 0,-25 37-242 0 0,-78 117-237 0 0,58-64-79 0 0,40-70-288 0 0,-2 0-15 0 0,1 1 0 0 0,1-1 1 0 0,1 1-1 0 0,1 0 1 0 0,1 0-1 0 0,1 0 1 0 0,1 19-41 0 0,1-33 25 0 0,-1 1 0 0 0,2 0 1 0 0,-1-1-1 0 0,1 1 0 0 0,0-1 1 0 0,1 0-1 0 0,-1 1 0 0 0,2-1 1 0 0,-1 0-1 0 0,1-1 0 0 0,0 1 1 0 0,0-1-1 0 0,1 0 0 0 0,0 0 1 0 0,0 0-1 0 0,0 0 0 0 0,1-1 1 0 0,-1 0-1 0 0,1 0 0 0 0,1 0 1 0 0,-1-1-1 0 0,6 3-25 0 0,-2-3 150 0 0,-1 0 0 0 0,1-1 0 0 0,0 0 0 0 0,0-1 0 0 0,1 0 0 0 0,-1 0-1 0 0,1-1 1 0 0,-1 0 0 0 0,0-1 0 0 0,1-1 0 0 0,-1 1 0 0 0,1-1 0 0 0,-1-1 0 0 0,0 0 0 0 0,0-1 0 0 0,1 0-150 0 0,-5 0 62 0 0,0 1-1 0 0,0-2 1 0 0,-1 1 0 0 0,1-1-1 0 0,-1 0 1 0 0,0 0 0 0 0,0 0-1 0 0,0-1 1 0 0,0 0 0 0 0,-1 0 0 0 0,0 0-1 0 0,0 0 1 0 0,0-1 0 0 0,-1 1-1 0 0,1-1 1 0 0,-2 0 0 0 0,1 0-1 0 0,0 0 1 0 0,-1-1 0 0 0,0 1-1 0 0,-1-1 1 0 0,0 1 0 0 0,0-1-1 0 0,0 1 1 0 0,0-1 0 0 0,-1 1-1 0 0,0-1 1 0 0,-1 0 0 0 0,0 1-1 0 0,0-1 1 0 0,0 1 0 0 0,-1-1-1 0 0,1 1 1 0 0,-2 0 0 0 0,1-1 0 0 0,-1 1-1 0 0,0 0 1 0 0,0 0 0 0 0,0 1-1 0 0,-3-4-61 0 0,-3 3-160 0 0,0 0-1 0 0,0 0 0 0 0,-1 1 1 0 0,0 0-1 0 0,0 1 1 0 0,0 0-1 0 0,0 1 1 0 0,-1 0-1 0 0,1 0 0 0 0,-1 1 1 0 0,0 0-1 0 0,0 1 1 0 0,0 0-1 0 0,0 1 0 0 0,0 1 1 0 0,0-1-1 0 0,1 2 1 0 0,-1-1-1 0 0,0 1 0 0 0,0 1 1 0 0,1 0-1 0 0,0 1 1 0 0,-1 0-1 0 0,0 1 161 0 0,-51 36-4241 0 0,28-6-3822 0 0,21-23-236 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 8578 0 0,'0'0'1844'0'0,"0"0"-645"0"0,0 0-329 0 0,0 0 103 0 0,0 0 155 0 0,0 0 22 0 0,0 0-166 0 0,0 0-273 0 0,0 0-196 0 0,0 0-123 0 0,-4 31-84 0 0,-9 102-84 0 0,1 104 267 0 0,7 13-893 0 0,-1-217-1961 0 0,5-32 1396 0 0,1-1-117 0 0,1-29-8259 0 0,3 18 6075 0 0,-1 3 1328 0 0</inkml:trace>
  <inkml:trace contextRef="#ctx0" brushRef="#br0" timeOffset="290.887">357 152 7754 0 0,'0'0'1521'0'0,"0"0"-455"0"0,0 0-125 0 0,0 0 188 0 0,0 0 206 0 0,-31 33 34 0 0,-97 104-179 0 0,2-13 1180 0 0,125-123-2336 0 0,-1 0 0 0 0,1 0 0 0 0,-1 0 0 0 0,1 0 1 0 0,-1 0-1 0 0,1 1 0 0 0,0-1 0 0 0,-1 1 1 0 0,1-1-1 0 0,0 1 0 0 0,0-1 0 0 0,0 1 0 0 0,0 0 1 0 0,0-1-1 0 0,1 1 0 0 0,-1 0 0 0 0,0 0 0 0 0,1 0 1 0 0,0-1-1 0 0,-1 1 0 0 0,1 0 0 0 0,0 0 0 0 0,0 0 1 0 0,0 0-1 0 0,0 0 0 0 0,0 0 0 0 0,0 0 0 0 0,0-1 1 0 0,1 1-1 0 0,-1 0 0 0 0,1 0 0 0 0,0 0 0 0 0,-1-1 1 0 0,1 1-1 0 0,0 0 0 0 0,0 0 0 0 0,1 1-34 0 0,7 1 112 0 0,0 0 1 0 0,1-1-1 0 0,0 1 0 0 0,-1-2 0 0 0,1 0 0 0 0,0 0 0 0 0,0 0 0 0 0,1-1 0 0 0,-1-1 1 0 0,7 0-113 0 0,71 12 471 0 0,-85-11-537 0 0,0 1 1 0 0,0-1-1 0 0,-1 1 1 0 0,1 0-1 0 0,-1 0 1 0 0,1 0-1 0 0,-1 0 1 0 0,0 0-1 0 0,0 1 1 0 0,0-1-1 0 0,0 1 1 0 0,0-1-1 0 0,0 1 1 0 0,-1 0-1 0 0,1 0 1 0 0,-1 0-1 0 0,0 0 1 0 0,0 0-1 0 0,0 0 1 0 0,0 0 0 0 0,0 0-1 0 0,-1 0 1 0 0,1 0-1 0 0,-1 1 1 0 0,0-1-1 0 0,0 0 1 0 0,0 0-1 0 0,0 0 1 0 0,-1 0-1 0 0,0 2 66 0 0,15 4-11388 0 0,-11-9 3208 0 0</inkml:trace>
  <inkml:trace contextRef="#ctx0" brushRef="#br0" timeOffset="785.803">772 387 7130 0 0,'0'0'4659'0'0,"0"0"-1941"0"0,0 0-886 0 0,0 0-277 0 0,0 0-157 0 0,0 0-190 0 0,0 0-238 0 0,0 0-270 0 0,0 0-244 0 0,0 0-173 0 0,0 0-134 0 0,0 0-67 0 0,0 0-25 0 0,-32 12-36 0 0,-100 38-22 0 0,60-4-78 0 0,67-41 23 0 0,-1 1 0 0 0,1-1-1 0 0,0 1 1 0 0,1 0 0 0 0,-1 1-1 0 0,1-1 1 0 0,0 1 0 0 0,1 0 0 0 0,0 0-1 0 0,0 0 1 0 0,0 0 0 0 0,1 1-1 0 0,0-1 1 0 0,0 1 0 0 0,1-1-1 0 0,0 1 1 0 0,1 0 0 0 0,-1 2 56 0 0,3-7-19 0 0,-1 0 0 0 0,1 0 0 0 0,0-1 0 0 0,0 1 1 0 0,0 0-1 0 0,0-1 0 0 0,0 1 0 0 0,1-1 0 0 0,-1 0 1 0 0,1 0-1 0 0,-1 0 0 0 0,1 0 0 0 0,0 0 0 0 0,0-1 1 0 0,0 1-1 0 0,0-1 0 0 0,0 0 0 0 0,0 0 0 0 0,0 0 0 0 0,0 0 1 0 0,1 0-1 0 0,-1-1 0 0 0,0 1 0 0 0,1-1 0 0 0,-1 0 1 0 0,0 0-1 0 0,1 0 0 0 0,-1 0 0 0 0,0-1 0 0 0,0 0 1 0 0,1 1-1 0 0,0-2 19 0 0,5 2 52 0 0,11-2 79 0 0,0-2-1 0 0,0 0 1 0 0,0-1-1 0 0,0-1 0 0 0,-1-1 1 0 0,0-1-1 0 0,0 0 1 0 0,0-1-1 0 0,-2-2 1 0 0,15-9-131 0 0,9-7 252 0 0,-31 19-202 0 0,1 1 1 0 0,-1 0-1 0 0,1 0 1 0 0,0 1-1 0 0,1 1 0 0 0,-1 0 1 0 0,1 0-1 0 0,0 1 1 0 0,1 1-1 0 0,-1 0 1 0 0,0 1-1 0 0,13-1-50 0 0,-7 48 121 0 0,-16-11-95 0 0,-1-1-1 0 0,-1 1 0 0 0,-2 0 0 0 0,-1-1 0 0 0,-2 1 0 0 0,-2-1 0 0 0,-1 1-25 0 0,-1 15-20 0 0,-57 220-249 0 0,63-256 242 0 0,-1-1-1 0 0,-1 0 1 0 0,1 0 0 0 0,-2-1-1 0 0,0 1 1 0 0,0-1-1 0 0,-1 0 1 0 0,0-1 0 0 0,-1 0-1 0 0,0 0 1 0 0,-1 0 0 0 0,0-1-1 0 0,0-1 1 0 0,-1 1-1 0 0,0-2 1 0 0,0 1 0 0 0,-5 1 27 0 0,12-9 6 0 0,0 1 0 0 0,0 0 1 0 0,0-1-1 0 0,-1 0 1 0 0,1 0-1 0 0,0 0 0 0 0,0 0 1 0 0,-1 0-1 0 0,1-1 1 0 0,0 1-1 0 0,0-1 0 0 0,0 0 1 0 0,-1 0-1 0 0,1 0 0 0 0,0-1 1 0 0,0 1-1 0 0,1-1 1 0 0,-1 1-1 0 0,0-1 0 0 0,0 0 1 0 0,1 0-1 0 0,-1 0 1 0 0,1-1-1 0 0,0 1 0 0 0,0 0 1 0 0,0-1-1 0 0,0 0 1 0 0,0 1-1 0 0,0-1 0 0 0,1 0 1 0 0,-1 0-1 0 0,1 0 1 0 0,0 0-1 0 0,0 0 0 0 0,0 0 1 0 0,0 0-1 0 0,0 0 0 0 0,1-1 1 0 0,-1 1-1 0 0,1 0 1 0 0,0 0-1 0 0,0-1 0 0 0,0 1 1 0 0,1 0-1 0 0,-1 0 1 0 0,1-1-1 0 0,0 1 0 0 0,0 0-6 0 0,0-14-7 0 0,1 0 0 0 0,0 0-1 0 0,2 0 1 0 0,0 1-1 0 0,1 0 1 0 0,0 0 0 0 0,2 0-1 0 0,-1 0 1 0 0,2 1 0 0 0,0 0-1 0 0,1 1 1 0 0,1 0-1 0 0,0 0 1 0 0,1 1 0 0 0,0 0-1 0 0,1 1 1 0 0,1-1 7 0 0,18-16-97 0 0,2 1 1 0 0,1 2 0 0 0,1 1-1 0 0,1 2 1 0 0,1 2-1 0 0,12-4 97 0 0,111-44-2837 0 0,-106 52-1177 0 0,1 3-3867 0 0,-35 10-269 0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8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3161 0 0,'0'0'1844'0'0,"0"0"-1009"0"0,0 0-348 0 0,0 0 155 0 0,0 0 369 0 0,0 0 270 0 0,0 0-28 0 0,0 0-309 0 0,0 0-441 0 0,0 0-379 0 0,0 0-190 0 0,8-5 90 0 0,16-11 356 0 0,0 1 1 0 0,2 2 0 0 0,-1 0 0 0 0,1 2 0 0 0,25-8-381 0 0,83 5 208 0 0,-132 15-183 0 0,0 0 0 0 0,0 0 0 0 0,0 1 0 0 0,1-1 0 0 0,-1 1 0 0 0,-1-1 0 0 0,1 1 0 0 0,0 0 0 0 0,0 0 0 0 0,0 0 0 0 0,-1 0 0 0 0,0 0 0 0 0,1 0 0 0 0,-1 0 0 0 0,0 1 1 0 0,0-1-1 0 0,0 0 0 0 0,0 1 0 0 0,0-1 0 0 0,0 1 0 0 0,-1-1 0 0 0,1 1 0 0 0,-1-1 0 0 0,0 1 0 0 0,0-1 0 0 0,0 1 0 0 0,0-1 0 0 0,0 1 0 0 0,-1-1 0 0 0,1 1 0 0 0,-1-1 0 0 0,1 1 0 0 0,-1-1 0 0 0,0 1 0 0 0,0-1 0 0 0,0 0 0 0 0,0 1 0 0 0,-1-1 0 0 0,0 1-25 0 0,-108 186 562 0 0,110-186-589 0 0,1 1 0 0 0,-1-1 1 0 0,1 1-1 0 0,0-1 1 0 0,1 0-1 0 0,-1 0 0 0 0,0 1 1 0 0,1-1-1 0 0,0 0 0 0 0,-1 0 1 0 0,1 0-1 0 0,1-1 1 0 0,-1 1-1 0 0,0 0 0 0 0,1-1 1 0 0,-1 0-1 0 0,1 1 1 0 0,0-1-1 0 0,-1 0 0 0 0,1 0 1 0 0,0 0-1 0 0,0-1 0 0 0,1 1 1 0 0,-1-1-1 0 0,0 0 1 0 0,0 0-1 0 0,1 0 0 0 0,-1 0 1 0 0,1 0-1 0 0,-1-1 0 0 0,1 1 1 0 0,-1-1-1 0 0,1 0 1 0 0,1-1 26 0 0,4 4 4 0 0,-1-2 36 0 0,0 1 0 0 0,-1-1-1 0 0,1 1 1 0 0,-1 1-1 0 0,1-1 1 0 0,-1 1 0 0 0,0 1-1 0 0,0-1 1 0 0,0 1-1 0 0,-1 1 1 0 0,1-1-1 0 0,-1 1 1 0 0,0 0 0 0 0,0 0-1 0 0,-1 1 1 0 0,0 0-1 0 0,0 0 1 0 0,0 0 0 0 0,0 0-1 0 0,-1 1 1 0 0,0 0-1 0 0,-1 0 1 0 0,0 0-1 0 0,0 0 1 0 0,0 0 0 0 0,-1 1-1 0 0,0-1 1 0 0,1 4-40 0 0,-4-3 116 0 0,1 0 1 0 0,-1 0-1 0 0,0 0 1 0 0,-1-1 0 0 0,0 1-1 0 0,0 0 1 0 0,-1-1-1 0 0,0 1 1 0 0,0-1-1 0 0,-1 0 1 0 0,1 0 0 0 0,-2 0-1 0 0,1 0 1 0 0,-1-1-1 0 0,0 0 1 0 0,0 0-1 0 0,-4 3-116 0 0,-1 1 92 0 0,0-1-1 0 0,0 0 0 0 0,-1 0 0 0 0,0-1 0 0 0,0-1 0 0 0,-1 0 0 0 0,0 0 1 0 0,0-1-1 0 0,-10 3-91 0 0,-41-5-1449 0 0,63-5 1021 0 0,-1-1 0 0 0,1 1 0 0 0,-1-1-1 0 0,1 1 1 0 0,0-1 0 0 0,-1 0 0 0 0,1 1 0 0 0,0-1-1 0 0,0 1 1 0 0,0-1 0 0 0,0 1 0 0 0,1-1-1 0 0,-1 1 1 0 0,0-1 0 0 0,1 0 0 0 0,-1 1-1 0 0,1 0 1 0 0,-1-1 0 0 0,1 1 0 0 0,-1-1 0 0 0,1 1-1 0 0,0 0 1 0 0,0-1 0 0 0,0 1 0 0 0,0 0-1 0 0,0 0 1 0 0,0-1 0 0 0,0 1 0 0 0,1 0 428 0 0,6-8-3881 0 0,-1 2 2926 0 0</inkml:trace>
  <inkml:trace contextRef="#ctx0" brushRef="#br0" timeOffset="208">790 524 6433 0 0,'0'0'1522'0'0,"0"0"-194"0"0,0 0-29 0 0,0 0 184 0 0,0 0 86 0 0,0 0-117 0 0,0 0-339 0 0,0 0-416 0 0,0 0-319 0 0,0 0-206 0 0,0 0-128 0 0,0 0-64 0 0,-7 28-44 0 0,-21 85-74 0 0,21-77-1389 0 0,15-33-3412 0 0,-5-3 1269 0 0,0 0-3462 0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1.87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82 0 0 0,'0'0'83'0'0,"24"-2"157"0"0,155-15 1113 0 0,-25-5 1166 0 0,1 7-1 0 0,97 4-2518 0 0,1137 11 3258 0 0,-701-11-1857 0 0,-37 8-160 0 0,-146 37-891 0 0,-404-23-282 0 0,350 14 1015 0 0,-335-33-210 0 0,-35-3-179 0 0,-57-18 2612 0 0,-24 29-3268 0 0,2 0-14 0 0,-2 0-17 0 0,0 0-22 0 0,0 0-14 0 0,0 0-2 0 0,10-8-789 0 0,-5 8 160 0 0,1 0 0 0 0,-1 0 0 0 0,0 1-1 0 0,1-1 1 0 0,-1 1 0 0 0,0 0 0 0 0,0 0-1 0 0,0 1 1 0 0,0 0 0 0 0,0 0 0 0 0,0 0-1 0 0,0 0 1 0 0,-1 1 0 0 0,5 2 660 0 0,7 6-4018 0 0,-2-3-882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6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0 6153 0 0,'0'0'1278'0'0,"0"0"-649"0"0,0 0-378 0 0,0 0 44 0 0,0 0 257 0 0,0 0 196 0 0,0 0 7 0 0,0 0-156 0 0,0 0-215 0 0,0 0-173 0 0,0 0-82 0 0,-1 14-22 0 0,-26 245 2085 0 0,17-203-1373 0 0,-3 0 0 0 0,-2 0 1 0 0,-2-1-1 0 0,-21 41-819 0 0,-30 48 1543 0 0,86-182 650 0 0,57-105-1903 0 0,194-312-281 0 0,-240 415-101 0 0,-21 66-704 0 0,-6 234 1654 0 0,-3-228-773 0 0,0-23-74 0 0,0 0-1 0 0,0 0 1 0 0,1 0-1 0 0,0 1 1 0 0,0-1-1 0 0,1 0 1 0 0,1 0 0 0 0,0 0-1 0 0,0 0 1 0 0,0 0-1 0 0,1 0 1 0 0,1-1 0 0 0,-1 1-1 0 0,1-1 1 0 0,1 0-1 0 0,-1 0 1 0 0,3 1-11 0 0,-5-8 28 0 0,0 0-1 0 0,1 0 1 0 0,-1-1-1 0 0,1 1 1 0 0,-1 0-1 0 0,1-1 1 0 0,-1 0-1 0 0,1 0 1 0 0,-1 0-1 0 0,1 0 1 0 0,-1 0 0 0 0,1 0-1 0 0,-1-1 1 0 0,1 1-1 0 0,-1-1 1 0 0,1 0-1 0 0,-1 1 1 0 0,1-1-1 0 0,-1 0 1 0 0,0-1-1 0 0,0 1 1 0 0,1 0 0 0 0,-1-1-1 0 0,0 1 1 0 0,0-1-1 0 0,1-1-27 0 0,51-50 139 0 0,-2-4 1 0 0,-2-1-1 0 0,8-17-139 0 0,71-84-142 0 0,-80 121-154 0 0,-45 72 99 0 0,-3 215 846 0 0,18-196-603 0 0,2-26-1205 0 0,17-25-11486 0 0,-30-3 7132 0 0,-2 1 1806 0 0</inkml:trace>
  <inkml:trace contextRef="#ctx0" brushRef="#br0" timeOffset="323.047">1236 243 4417 0 0,'0'0'1287'0'0,"0"0"-228"0"0,0 0 152 0 0,0 0 396 0 0,0 0 170 0 0,0 0-91 0 0,0 0-223 0 0,0 0-260 0 0,0 0-192 0 0,0 0-160 0 0,0 0-143 0 0,33 3-120 0 0,107 10-104 0 0,69-10 586 0 0,-188-3-1341 0 0,36 0-3234 0 0,-54 1 1305 0 0,-2 2-7110 0 0,-1 0 4174 0 0</inkml:trace>
  <inkml:trace contextRef="#ctx0" brushRef="#br0" timeOffset="577.136">1331 494 11026 0 0,'0'0'785'0'0,"0"0"-263"0"0,0 0 132 0 0,0 0 434 0 0,0 0 176 0 0,0 0-78 0 0,0 0-207 0 0,0 0-211 0 0,32 1-167 0 0,102 6-126 0 0,38-19 232 0 0,-92 9-1530 0 0,-28 2-6485 0 0,-39 1-3024 0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8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0 11426 0 0,'0'0'1587'0'0,"0"0"-1046"0"0,0 0-215 0 0,0 0 266 0 0,0 0 293 0 0,0 0 129 0 0,0 0-113 0 0,-25 37-242 0 0,-78 117-237 0 0,58-64-79 0 0,40-70-288 0 0,-2 0-15 0 0,1 1 0 0 0,1-1 1 0 0,1 1-1 0 0,1 0 1 0 0,1 0-1 0 0,1 0 1 0 0,1 19-41 0 0,1-33 25 0 0,-1 1 0 0 0,2 0 1 0 0,-1-1-1 0 0,1 1 0 0 0,0-1 1 0 0,1 0-1 0 0,-1 1 0 0 0,2-1 1 0 0,-1 0-1 0 0,1-1 0 0 0,0 1 1 0 0,0-1-1 0 0,1 0 0 0 0,0 0 1 0 0,0 0-1 0 0,0 0 0 0 0,1-1 1 0 0,-1 0-1 0 0,1 0 0 0 0,1 0 1 0 0,-1-1-1 0 0,6 3-25 0 0,-2-3 150 0 0,-1 0 0 0 0,1-1 0 0 0,0 0 0 0 0,0-1 0 0 0,1 0 0 0 0,-1 0-1 0 0,1-1 1 0 0,-1 0 0 0 0,0-1 0 0 0,1-1 0 0 0,-1 1 0 0 0,1-1 0 0 0,-1-1 0 0 0,0 0 0 0 0,0-1 0 0 0,1 0-150 0 0,-5 0 62 0 0,0 1-1 0 0,0-2 1 0 0,-1 1 0 0 0,1-1-1 0 0,-1 0 1 0 0,0 0 0 0 0,0 0-1 0 0,0-1 1 0 0,0 0 0 0 0,-1 0 0 0 0,0 0-1 0 0,0 0 1 0 0,0-1 0 0 0,-1 1-1 0 0,1-1 1 0 0,-2 0 0 0 0,1 0-1 0 0,0 0 1 0 0,-1-1 0 0 0,0 1-1 0 0,-1-1 1 0 0,0 1 0 0 0,0-1-1 0 0,0 1 1 0 0,0-1 0 0 0,-1 1-1 0 0,0-1 1 0 0,-1 0 0 0 0,0 1-1 0 0,0-1 1 0 0,0 1 0 0 0,-1-1-1 0 0,1 1 1 0 0,-2 0 0 0 0,1-1 0 0 0,-1 1-1 0 0,0 0 1 0 0,0 0 0 0 0,0 1-1 0 0,-3-4-61 0 0,-3 3-160 0 0,0 0-1 0 0,0 0 0 0 0,-1 1 1 0 0,0 0-1 0 0,0 1 1 0 0,0 0-1 0 0,0 1 1 0 0,-1 0-1 0 0,1 0 0 0 0,-1 1 1 0 0,0 0-1 0 0,0 1 1 0 0,0 0-1 0 0,0 1 0 0 0,0 1 1 0 0,0-1-1 0 0,1 2 1 0 0,-1-1-1 0 0,0 1 0 0 0,0 1 1 0 0,1 0-1 0 0,0 1 1 0 0,-1 0-1 0 0,0 1 161 0 0,-51 36-4241 0 0,28-6-3822 0 0,21-23-236 0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 8578 0 0,'0'0'1844'0'0,"0"0"-645"0"0,0 0-329 0 0,0 0 103 0 0,0 0 155 0 0,0 0 22 0 0,0 0-166 0 0,0 0-273 0 0,0 0-196 0 0,0 0-123 0 0,-4 31-84 0 0,-9 102-84 0 0,1 104 267 0 0,7 13-893 0 0,-1-217-1961 0 0,5-32 1396 0 0,1-1-117 0 0,1-29-8259 0 0,3 18 6075 0 0,-1 3 1328 0 0</inkml:trace>
  <inkml:trace contextRef="#ctx0" brushRef="#br0" timeOffset="290.887">357 152 7754 0 0,'0'0'1521'0'0,"0"0"-455"0"0,0 0-125 0 0,0 0 188 0 0,0 0 206 0 0,-31 33 34 0 0,-97 104-179 0 0,2-13 1180 0 0,125-123-2336 0 0,-1 0 0 0 0,1 0 0 0 0,-1 0 0 0 0,1 0 1 0 0,-1 0-1 0 0,1 1 0 0 0,0-1 0 0 0,-1 1 1 0 0,1-1-1 0 0,0 1 0 0 0,0-1 0 0 0,0 1 0 0 0,0 0 1 0 0,0-1-1 0 0,1 1 0 0 0,-1 0 0 0 0,0 0 0 0 0,1 0 1 0 0,0-1-1 0 0,-1 1 0 0 0,1 0 0 0 0,0 0 0 0 0,0 0 1 0 0,0 0-1 0 0,0 0 0 0 0,0 0 0 0 0,0 0 0 0 0,0-1 1 0 0,1 1-1 0 0,-1 0 0 0 0,1 0 0 0 0,0 0 0 0 0,-1-1 1 0 0,1 1-1 0 0,0 0 0 0 0,0 0 0 0 0,1 1-34 0 0,7 1 112 0 0,0 0 1 0 0,1-1-1 0 0,0 1 0 0 0,-1-2 0 0 0,1 0 0 0 0,0 0 0 0 0,0 0 0 0 0,1-1 0 0 0,-1-1 1 0 0,7 0-113 0 0,71 12 471 0 0,-85-11-537 0 0,0 1 1 0 0,0-1-1 0 0,-1 1 1 0 0,1 0-1 0 0,-1 0 1 0 0,1 0-1 0 0,-1 0 1 0 0,0 0-1 0 0,0 1 1 0 0,0-1-1 0 0,0 1 1 0 0,0-1-1 0 0,0 1 1 0 0,-1 0-1 0 0,1 0 1 0 0,-1 0-1 0 0,0 0 1 0 0,0 0-1 0 0,0 0 1 0 0,0 0 0 0 0,0 0-1 0 0,-1 0 1 0 0,1 0-1 0 0,-1 1 1 0 0,0-1-1 0 0,0 0 1 0 0,0 0-1 0 0,0 0 1 0 0,-1 0-1 0 0,0 2 66 0 0,15 4-11388 0 0,-11-9 3208 0 0</inkml:trace>
  <inkml:trace contextRef="#ctx0" brushRef="#br0" timeOffset="785.803">772 387 7130 0 0,'0'0'4659'0'0,"0"0"-1941"0"0,0 0-886 0 0,0 0-277 0 0,0 0-157 0 0,0 0-190 0 0,0 0-238 0 0,0 0-270 0 0,0 0-244 0 0,0 0-173 0 0,0 0-134 0 0,0 0-67 0 0,0 0-25 0 0,-32 12-36 0 0,-100 38-22 0 0,60-4-78 0 0,67-41 23 0 0,-1 1 0 0 0,1-1-1 0 0,0 1 1 0 0,1 0 0 0 0,-1 1-1 0 0,1-1 1 0 0,0 1 0 0 0,1 0 0 0 0,0 0-1 0 0,0 0 1 0 0,0 0 0 0 0,1 1-1 0 0,0-1 1 0 0,0 1 0 0 0,1-1-1 0 0,0 1 1 0 0,1 0 0 0 0,-1 2 56 0 0,3-7-19 0 0,-1 0 0 0 0,1 0 0 0 0,0-1 0 0 0,0 1 1 0 0,0 0-1 0 0,0-1 0 0 0,0 1 0 0 0,1-1 0 0 0,-1 0 1 0 0,1 0-1 0 0,-1 0 0 0 0,1 0 0 0 0,0 0 0 0 0,0-1 1 0 0,0 1-1 0 0,0-1 0 0 0,0 0 0 0 0,0 0 0 0 0,0 0 0 0 0,0 0 1 0 0,1 0-1 0 0,-1-1 0 0 0,0 1 0 0 0,1-1 0 0 0,-1 0 1 0 0,0 0-1 0 0,1 0 0 0 0,-1 0 0 0 0,0-1 0 0 0,0 0 1 0 0,1 1-1 0 0,0-2 19 0 0,5 2 52 0 0,11-2 79 0 0,0-2-1 0 0,0 0 1 0 0,0-1-1 0 0,0-1 0 0 0,-1-1 1 0 0,0-1-1 0 0,0 0 1 0 0,0-1-1 0 0,-2-2 1 0 0,15-9-131 0 0,9-7 252 0 0,-31 19-202 0 0,1 1 1 0 0,-1 0-1 0 0,1 0 1 0 0,0 1-1 0 0,1 1 0 0 0,-1 0 1 0 0,1 0-1 0 0,0 1 1 0 0,1 1-1 0 0,-1 0 1 0 0,0 1-1 0 0,13-1-50 0 0,-7 48 121 0 0,-16-11-95 0 0,-1-1-1 0 0,-1 1 0 0 0,-2 0 0 0 0,-1-1 0 0 0,-2 1 0 0 0,-2-1 0 0 0,-1 1-25 0 0,-1 15-20 0 0,-57 220-249 0 0,63-256 242 0 0,-1-1-1 0 0,-1 0 1 0 0,1 0 0 0 0,-2-1-1 0 0,0 1 1 0 0,0-1-1 0 0,-1 0 1 0 0,0-1 0 0 0,-1 0-1 0 0,0 0 1 0 0,-1 0 0 0 0,0-1-1 0 0,0-1 1 0 0,-1 1-1 0 0,0-2 1 0 0,0 1 0 0 0,-5 1 27 0 0,12-9 6 0 0,0 1 0 0 0,0 0 1 0 0,0-1-1 0 0,-1 0 1 0 0,1 0-1 0 0,0 0 0 0 0,0 0 1 0 0,-1 0-1 0 0,1-1 1 0 0,0 1-1 0 0,0-1 0 0 0,0 0 1 0 0,-1 0-1 0 0,1 0 0 0 0,0-1 1 0 0,0 1-1 0 0,1-1 1 0 0,-1 1-1 0 0,0-1 0 0 0,0 0 1 0 0,1 0-1 0 0,-1 0 1 0 0,1-1-1 0 0,0 1 0 0 0,0 0 1 0 0,0-1-1 0 0,0 0 1 0 0,0 1-1 0 0,0-1 0 0 0,1 0 1 0 0,-1 0-1 0 0,1 0 1 0 0,0 0-1 0 0,0 0 0 0 0,0 0 1 0 0,0 0-1 0 0,0 0 0 0 0,1-1 1 0 0,-1 1-1 0 0,1 0 1 0 0,0 0-1 0 0,0-1 0 0 0,0 1 1 0 0,1 0-1 0 0,-1 0 1 0 0,1-1-1 0 0,0 1 0 0 0,0 0-6 0 0,0-14-7 0 0,1 0 0 0 0,0 0-1 0 0,2 0 1 0 0,0 1-1 0 0,1 0 1 0 0,0 0 0 0 0,2 0-1 0 0,-1 0 1 0 0,2 1 0 0 0,0 0-1 0 0,1 1 1 0 0,1 0-1 0 0,0 0 1 0 0,1 1 0 0 0,0 0-1 0 0,1 1 1 0 0,1-1 7 0 0,18-16-97 0 0,2 1 1 0 0,1 2 0 0 0,1 1-1 0 0,1 2 1 0 0,1 2-1 0 0,12-4 97 0 0,111-44-2837 0 0,-106 52-1177 0 0,1 3-3867 0 0,-35 10-269 0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8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3161 0 0,'0'0'1844'0'0,"0"0"-1009"0"0,0 0-348 0 0,0 0 155 0 0,0 0 369 0 0,0 0 270 0 0,0 0-28 0 0,0 0-309 0 0,0 0-441 0 0,0 0-379 0 0,0 0-190 0 0,8-5 90 0 0,16-11 356 0 0,0 1 1 0 0,2 2 0 0 0,-1 0 0 0 0,1 2 0 0 0,25-8-381 0 0,83 5 208 0 0,-132 15-183 0 0,0 0 0 0 0,0 0 0 0 0,0 1 0 0 0,1-1 0 0 0,-1 1 0 0 0,-1-1 0 0 0,1 1 0 0 0,0 0 0 0 0,0 0 0 0 0,0 0 0 0 0,-1 0 0 0 0,0 0 0 0 0,1 0 0 0 0,-1 0 0 0 0,0 1 1 0 0,0-1-1 0 0,0 0 0 0 0,0 1 0 0 0,0-1 0 0 0,0 1 0 0 0,-1-1 0 0 0,1 1 0 0 0,-1-1 0 0 0,0 1 0 0 0,0-1 0 0 0,0 1 0 0 0,0-1 0 0 0,0 1 0 0 0,-1-1 0 0 0,1 1 0 0 0,-1-1 0 0 0,1 1 0 0 0,-1-1 0 0 0,0 1 0 0 0,0-1 0 0 0,0 0 0 0 0,0 1 0 0 0,-1-1 0 0 0,0 1-25 0 0,-108 186 562 0 0,110-186-589 0 0,1 1 0 0 0,-1-1 1 0 0,1 1-1 0 0,0-1 1 0 0,1 0-1 0 0,-1 0 0 0 0,0 1 1 0 0,1-1-1 0 0,0 0 0 0 0,-1 0 1 0 0,1 0-1 0 0,1-1 1 0 0,-1 1-1 0 0,0 0 0 0 0,1-1 1 0 0,-1 0-1 0 0,1 1 1 0 0,0-1-1 0 0,-1 0 0 0 0,1 0 1 0 0,0 0-1 0 0,0-1 0 0 0,1 1 1 0 0,-1-1-1 0 0,0 0 1 0 0,0 0-1 0 0,1 0 0 0 0,-1 0 1 0 0,1 0-1 0 0,-1-1 0 0 0,1 1 1 0 0,-1-1-1 0 0,1 0 1 0 0,1-1 26 0 0,4 4 4 0 0,-1-2 36 0 0,0 1 0 0 0,-1-1-1 0 0,1 1 1 0 0,-1 1-1 0 0,1-1 1 0 0,-1 1 0 0 0,0 1-1 0 0,0-1 1 0 0,0 1-1 0 0,-1 1 1 0 0,1-1-1 0 0,-1 1 1 0 0,0 0 0 0 0,0 0-1 0 0,-1 1 1 0 0,0 0-1 0 0,0 0 1 0 0,0 0 0 0 0,0 0-1 0 0,-1 1 1 0 0,0 0-1 0 0,-1 0 1 0 0,0 0-1 0 0,0 0 1 0 0,0 0 0 0 0,-1 1-1 0 0,0-1 1 0 0,1 4-40 0 0,-4-3 116 0 0,1 0 1 0 0,-1 0-1 0 0,0 0 1 0 0,-1-1 0 0 0,0 1-1 0 0,0 0 1 0 0,-1-1-1 0 0,0 1 1 0 0,0-1-1 0 0,-1 0 1 0 0,1 0 0 0 0,-2 0-1 0 0,1 0 1 0 0,-1-1-1 0 0,0 0 1 0 0,0 0-1 0 0,-4 3-116 0 0,-1 1 92 0 0,0-1-1 0 0,0 0 0 0 0,-1 0 0 0 0,0-1 0 0 0,0-1 0 0 0,-1 0 0 0 0,0 0 1 0 0,0-1-1 0 0,-10 3-91 0 0,-41-5-1449 0 0,63-5 1021 0 0,-1-1 0 0 0,1 1 0 0 0,-1-1-1 0 0,1 1 1 0 0,0-1 0 0 0,-1 0 0 0 0,1 1 0 0 0,0-1-1 0 0,0 1 1 0 0,0-1 0 0 0,0 1 0 0 0,1-1-1 0 0,-1 1 1 0 0,0-1 0 0 0,1 0 0 0 0,-1 1-1 0 0,1 0 1 0 0,-1-1 0 0 0,1 1 0 0 0,-1-1 0 0 0,1 1-1 0 0,0 0 1 0 0,0-1 0 0 0,0 1 0 0 0,0 0-1 0 0,0 0 1 0 0,0-1 0 0 0,0 1 0 0 0,1 0 428 0 0,6-8-3881 0 0,-1 2 2926 0 0</inkml:trace>
  <inkml:trace contextRef="#ctx0" brushRef="#br0" timeOffset="208">790 524 6433 0 0,'0'0'1522'0'0,"0"0"-194"0"0,0 0-29 0 0,0 0 184 0 0,0 0 86 0 0,0 0-117 0 0,0 0-339 0 0,0 0-416 0 0,0 0-319 0 0,0 0-206 0 0,0 0-128 0 0,0 0-64 0 0,-7 28-44 0 0,-21 85-74 0 0,21-77-1389 0 0,15-33-3412 0 0,-5-3 1269 0 0,0 0-3462 0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17.36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1 183 0 0 0,'0'0'241'0'0,"0"0"549"0"0,0 0 255 0 0,32-9 49 0 0,106-27-15 0 0,137-29 3310 0 0,99 13-1982 0 0,55 32-334 0 0,66 20-2073 0 0,-213 1 537 0 0,255 13 99 0 0,198-24 792 0 0,-660 7-1288 0 0,442 2 268 0 0,-450 4-391 0 0,0 2-1 0 0,0 3 0 0 0,0 3 1 0 0,27 10-17 0 0,194 30 24 0 0,47-25 84 0 0,-101-25-56 0 0,260-5-40 0 0,-205 30-69 0 0,134 3 191 0 0,438-25 169 0 0,-325-16-234 0 0,325-2 15 0 0,-163-4 40 0 0,-303 10-46 0 0,1031-6 104 0 0,-641 2 196 0 0,-527 31-420 0 0,341-15 106 0 0,-449 3-45 0 0,319-3 199 0 0,-144-4 16 0 0,32-15 4 0 0,-64-11-110 0 0,-112 12-58 0 0,5 6-3 0 0,-134 1 68 0 0,-18-1-98 0 0,-34 8-253 0 0,0 0-255 0 0,8 0-10004 0 0,-5 0 2645 0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1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6593 0 0,'0'0'1655'0'0,"0"0"-1020"0"0,0 0-460 0 0,0 0 32 0 0,0 0 453 0 0,0 0 571 0 0,0 0 337 0 0,0 0 8 0 0,0 0-295 0 0,0 0-426 0 0,0 0-327 0 0,-5 22-164 0 0,-21 71-80 0 0,21-80-182 0 0,0 0-1 0 0,0 0 1 0 0,-1 0 0 0 0,-1 0-1 0 0,0-1 1 0 0,-1 0 0 0 0,0 0 0 0 0,-7 6-102 0 0,-11 16 153 0 0,-35 50-858 0 0,53-74-4526 0 0,18-19-2950 0 0,-6 6 3719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2.1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2 463 4377 0 0,'0'0'2087'0'0,"0"0"-587"0"0,0 0-245 0 0,0 0 168 0 0,0 0 211 0 0,0 0 56 0 0,0 0-122 0 0,0 0-234 0 0,0 0-186 0 0,0 0-85 0 0,0 0-48 0 0,0 0-83 0 0,0 0-109 0 0,-2-12 412 0 0,51-154 996 0 0,-36 132-2123 0 0,-4 7-96 0 0,2 1-1 0 0,1 1 1 0 0,1 0 0 0 0,1 0 0 0 0,1 2 0 0 0,1 0 0 0 0,1 0 0 0 0,1 2-1 0 0,13-12-11 0 0,-30 33-124 0 0,1 0 0 0 0,-1 0 0 0 0,1 0 0 0 0,-1 0 0 0 0,1 1 0 0 0,-1-1 0 0 0,0 0 0 0 0,1 1 0 0 0,-1-1 0 0 0,1 1 0 0 0,-1-1 0 0 0,0 1 0 0 0,0 0 0 0 0,1-1 0 0 0,-1 1 0 0 0,0 0 0 0 0,0 0 0 0 0,0 0 0 0 0,0 0 0 0 0,0 0 0 0 0,0 0 0 0 0,0 0 0 0 0,0 0 0 0 0,0 0 0 0 0,0 1 0 0 0,-1-1 0 0 0,1 0 0 0 0,0 0 0 0 0,-1 1 0 0 0,1-1 0 0 0,-1 1 0 0 0,0-1 0 0 0,1 0 0 0 0,-1 1-1 0 0,0-1 1 0 0,0 1 0 0 0,0-1 0 0 0,0 1 0 0 0,0-1 0 0 0,0 0 0 0 0,0 1 0 0 0,-1-1 0 0 0,1 1 0 0 0,-1 0 124 0 0,4 18-3244 0 0,0-5-3128 0 0,-3-3-4084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2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354 528 2689 0 0,'0'0'2173'0'0,"0"0"-984"0"0,0 0-264 0 0,0 0 193 0 0,0 0 285 0 0,0 0 197 0 0,0 0-49 0 0,0 0-255 0 0,0 0-259 0 0,0 0-243 0 0,0 0-236 0 0,0 0-150 0 0,-34 16-87 0 0,-103 48-37 0 0,65-15 250 0 0,61-39-493 0 0,1 0 0 0 0,1 1 0 0 0,0 0-1 0 0,0 0 1 0 0,1 1 0 0 0,0 0 0 0 0,1 1 0 0 0,0 0 0 0 0,1 0 0 0 0,1 0 0 0 0,0 1 0 0 0,1-1-1 0 0,0 1 1 0 0,1 0 0 0 0,1 1 0 0 0,0-1 0 0 0,1 0 0 0 0,0 5-41 0 0,2-16-8 0 0,0 0 0 0 0,-1 0 0 0 0,1 0 0 0 0,0-1 0 0 0,0 1 0 0 0,0 0 0 0 0,1-1 0 0 0,-1 1 0 0 0,1-1 0 0 0,-1 0 0 0 0,1 1 0 0 0,0-1 0 0 0,0 0 0 0 0,0 0 0 0 0,0 0 0 0 0,0 0 0 0 0,1 0 0 0 0,-1-1 0 0 0,0 1 0 0 0,1-1 0 0 0,-1 1 0 0 0,1-1 0 0 0,0 0 0 0 0,-1 0 0 0 0,1 0 0 0 0,0 0 0 0 0,0-1 0 0 0,0 1 0 0 0,-1-1 0 0 0,2 1 8 0 0,89-4 360 0 0,-71-5-202 0 0,-1-1-1 0 0,0-1 1 0 0,0-1 0 0 0,-1-1 0 0 0,-1-1-1 0 0,0-1 1 0 0,16-15-158 0 0,12-16 171 0 0,-2-3-1 0 0,-3-1 0 0 0,-1-2 1 0 0,-3-2-1 0 0,-2-1 0 0 0,-3-2 0 0 0,10-25-170 0 0,-31 56 0 0 0,-1-2 0 0 0,-2 1-1 0 0,0-1 1 0 0,-2-1-1 0 0,-1 1 1 0 0,-1-1-1 0 0,-2 0 1 0 0,0 0 0 0 0,-2-25-1 0 0,0 49-1 0 0,-1 0 0 0 0,1-1 0 0 0,-1 1 0 0 0,0 0-1 0 0,0 0 1 0 0,0 0 0 0 0,0 0 0 0 0,-1 0 0 0 0,0 0-1 0 0,0 0 1 0 0,0 0 0 0 0,0 0 0 0 0,0 0 0 0 0,-1 0-1 0 0,0 1 1 0 0,0-1 0 0 0,0 0 0 0 0,0 1 0 0 0,0 0-1 0 0,-1-1 1 0 0,1 1 0 0 0,-1 0 0 0 0,0 0 0 0 0,0 0-1 0 0,0 1 1 0 0,-1-1 0 0 0,1 1 0 0 0,0 0 0 0 0,-1 0-1 0 0,0 0 1 0 0,1 0 0 0 0,-1 1 0 0 0,0-1 0 0 0,0 1-1 0 0,0 0 1 0 0,0 0 0 0 0,0 0 0 0 0,0 1 0 0 0,0-1-1 0 0,0 1 1 0 0,0 0 0 0 0,-1 1 0 0 0,1-1 0 0 0,0 0-1 0 0,0 1 1 0 0,0 0 2 0 0,-9 7 13 0 0,1 0 0 0 0,-1 1 0 0 0,1 0 0 0 0,1 1-1 0 0,0 0 1 0 0,0 1 0 0 0,1 0 0 0 0,1 1 0 0 0,0 0 0 0 0,0 0 0 0 0,1 1-1 0 0,1 0 1 0 0,0 1 0 0 0,-3 9-13 0 0,1-9 23 0 0,2 1 0 0 0,0 0-1 0 0,1 0 1 0 0,0 1 0 0 0,1 0-1 0 0,1 0 1 0 0,0 0 0 0 0,1 0-1 0 0,1 0 1 0 0,1 1 0 0 0,0-1-1 0 0,1 1 1 0 0,1 0 0 0 0,0-1-1 0 0,1 0 1 0 0,1 1 0 0 0,1-1-1 0 0,0 0 1 0 0,1 0 0 0 0,1-1-1 0 0,1 3-22 0 0,3 0 48 0 0,1 0 0 0 0,1-1-1 0 0,0 0 1 0 0,1-1-1 0 0,1 0 1 0 0,0-1 0 0 0,1-1-1 0 0,1 0 1 0 0,0-1 0 0 0,1-1-1 0 0,1-1 1 0 0,-1 0-1 0 0,2-1 1 0 0,1 0-48 0 0,-5-2-158 0 0,11 3 290 0 0,-6-8-3781 0 0,-18-7-4987 0 0,-2 1-1303 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2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8642 0 0,'0'0'1140'0'0,"0"0"-337"0"0,0 0-30 0 0,0 0 285 0 0,0 0 245 0 0,0 0 20 0 0,0 0-215 0 0,0 0-282 0 0,0 0-178 0 0,0 0-85 0 0,0 0-54 0 0,0 0-26 0 0,0 0-14 0 0,11 5-21 0 0,37 14-24 0 0,42-10 990 0 0,66-9-961 0 0,-135-6-1429 0 0,-19 5-5066 0 0,-3 0-5973 0 0,0 1 8661 0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3.0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55 8002 0 0,'0'0'2647'0'0,"0"0"-1144"0"0,0 0-87 0 0,0 0 181 0 0,0 0 67 0 0,33-2-158 0 0,102-8-294 0 0,-14-7 794 0 0,-57 5-1187 0 0,-7 1-1933 0 0,-19 8-7892 0 0,-37 3-2174 0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3.4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45 4793 0 0,'0'0'699'0'0,"0"0"-215"0"0,0 0-11 0 0,0 0 253 0 0,0 0 325 0 0,0 0 166 0 0,0 0-100 0 0,0 0-240 0 0,-20 31-258 0 0,-59 99-196 0 0,76-127-395 0 0,1 0 1 0 0,0 0-1 0 0,0 1 1 0 0,0-1-1 0 0,0 0 1 0 0,0 1-1 0 0,1-1 1 0 0,-1 1-1 0 0,1 0 1 0 0,0 0-1 0 0,0-1 1 0 0,1 1-1 0 0,-1 0 1 0 0,1 0-1 0 0,0 0 1 0 0,0 0-1 0 0,0 0 1 0 0,1 2-29 0 0,1 5 117 0 0,-1-3 3 0 0,0-1-1 0 0,0 1 1 0 0,1-1-1 0 0,0 0 0 0 0,1 1 1 0 0,0-1-1 0 0,0 0 1 0 0,0-1-1 0 0,1 1 1 0 0,0 0-1 0 0,0-1 0 0 0,1 0 1 0 0,-1 0-1 0 0,2 0 1 0 0,-1-1-1 0 0,0 0 0 0 0,1 0 1 0 0,0 0-1 0 0,0-1 1 0 0,1 1-1 0 0,-1-1 0 0 0,1-1 1 0 0,0 0-1 0 0,0 0 1 0 0,0 0-1 0 0,0 0 0 0 0,0-1 1 0 0,1-1-1 0 0,-1 1 1 0 0,4-1-120 0 0,-2 0 236 0 0,-1-1 1 0 0,1-1 0 0 0,0 0 0 0 0,-1 0 0 0 0,1 0-1 0 0,-1-1 1 0 0,0-1 0 0 0,1 1 0 0 0,-1-1 0 0 0,0-1-1 0 0,-1 1 1 0 0,1-1 0 0 0,-1-1 0 0 0,1 1 0 0 0,-1-1-1 0 0,0-1 1 0 0,-1 1 0 0 0,0-1 0 0 0,1 0 0 0 0,-2-1-1 0 0,1 1 1 0 0,-1-1 0 0 0,0 0 0 0 0,0 0 0 0 0,0-4-237 0 0,2 2 57 0 0,-1 0 1 0 0,0-1-1 0 0,-1 1 1 0 0,0-2-1 0 0,0 1 1 0 0,-1 0-1 0 0,-1-1 1 0 0,0 1-1 0 0,0-1 1 0 0,-1 0-1 0 0,0 0 1 0 0,-1 0-1 0 0,0-1 1 0 0,-1 1-1 0 0,0 0 1 0 0,-1 0-1 0 0,0 0 1 0 0,-1 0-1 0 0,0 0 1 0 0,-1 0-1 0 0,0 0 1 0 0,-1 1-1 0 0,0-1 1 0 0,-2-3-58 0 0,3 9-126 0 0,1 1 1 0 0,-1-1 0 0 0,0 1-1 0 0,0-1 1 0 0,-1 1-1 0 0,1 0 1 0 0,-1 0 0 0 0,0 1-1 0 0,0-1 1 0 0,0 1-1 0 0,0 0 1 0 0,-1 0 0 0 0,1 0-1 0 0,-1 0 1 0 0,0 1-1 0 0,0 0 1 0 0,0 0 0 0 0,0 0-1 0 0,0 1 1 0 0,0-1-1 0 0,0 1 1 0 0,-1 1 0 0 0,1-1-1 0 0,0 1 1 0 0,-1 0-1 0 0,1 0 1 0 0,0 0 0 0 0,-1 1-1 0 0,1 0 1 0 0,0 0-1 0 0,0 0 1 0 0,-1 0 0 0 0,1 1-1 0 0,0 0 1 0 0,1 0 0 0 0,-3 2 124 0 0,-50 56-4335 0 0,28-16-3242 0 0,20-27 15 0 0</inkml:trace>
  <inkml:trace contextRef="#ctx0" brushRef="#br0" timeOffset="274.258">630 277 9634 0 0,'0'0'2066'0'0,"0"0"-335"0"0,0 0-156 0 0,0 0-20 0 0,0 0-95 0 0,0 0-290 0 0,0 0-346 0 0,0 0-269 0 0,0 0-173 0 0,0 0-117 0 0,0 0-77 0 0,0 0-54 0 0,-8 20-46 0 0,-23 63-21 0 0,21-9-805 0 0,13-65-2284 0 0,4-8-4687 0 0,-3-1-2516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4.0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58 7074 0 0,'0'0'3178'0'0,"0"0"-1637"0"0,0 0-397 0 0,0 0 205 0 0,0 0 136 0 0,0 0-90 0 0,0 0-289 0 0,0 0-333 0 0,0 0-234 0 0,0 0-135 0 0,0 0-102 0 0,0 0-93 0 0,0 33-28 0 0,3 105-21 0 0,1-15 293 0 0,-28-23-797 0 0,6-60-3344 0 0,16-33-588 0 0,2-4-1614 0 0,0-2-1205 0 0</inkml:trace>
  <inkml:trace contextRef="#ctx0" brushRef="#br0" timeOffset="307.471">459 17 6353 0 0,'0'0'3404'0'0,"0"0"-1210"0"0,0 0-321 0 0,0 0-19 0 0,0 0-68 0 0,0 0-251 0 0,0 0-380 0 0,0 0-346 0 0,0 0-254 0 0,-33 25-183 0 0,-102 79-120 0 0,76-46 31 0 0,57-56-283 0 0,0 0 0 0 0,0 1 0 0 0,0-1 0 0 0,1 0 0 0 0,-1 1 1 0 0,1-1-1 0 0,-1 1 0 0 0,1-1 0 0 0,0 1 0 0 0,0-1 0 0 0,0 1 0 0 0,0 0 0 0 0,1 0 0 0 0,-1-1 1 0 0,1 1-1 0 0,0 0 0 0 0,0 0 0 0 0,0 0 0 0 0,0 0 0 0 0,0-1 0 0 0,0 1 0 0 0,1 0 1 0 0,0 0-1 0 0,-1 0 0 0 0,1-1 0 0 0,0 1 0 0 0,0 0 0 0 0,0-1 0 0 0,1 1 0 0 0,-1-1 1 0 0,1 0-1 0 0,-1 1 0 0 0,3 1 0 0 0,10 3-7 0 0,1 0 0 0 0,-1 0 1 0 0,2-2-1 0 0,-1 0 0 0 0,1-1 1 0 0,-1 0-1 0 0,1-1 0 0 0,0-1 1 0 0,0 0-1 0 0,5-2 7 0 0,-2 2 6 0 0,-1-1-1 0 0,1 2 1 0 0,-1 0-1 0 0,0 2 1 0 0,0 0-1 0 0,-1 0 1 0 0,17 9-6 0 0,-31-12 6 0 0,-1 0 0 0 0,1 1 0 0 0,-1-1 0 0 0,0 1 0 0 0,0-1 0 0 0,0 1 0 0 0,0 0 0 0 0,-1 0 1 0 0,1 0-1 0 0,-1 0 0 0 0,0 0 0 0 0,0 0 0 0 0,0 0 0 0 0,0 0 0 0 0,0 1 0 0 0,-1-1 0 0 0,1 0 0 0 0,-1 0 0 0 0,0 1 1 0 0,0-1-1 0 0,0 0 0 0 0,0 1 0 0 0,-1-1 0 0 0,1 0 0 0 0,-1 0 0 0 0,0 1 0 0 0,0-1 0 0 0,0 0 0 0 0,0 0 0 0 0,-1 0 1 0 0,1 0-1 0 0,-1 0 0 0 0,0 0 0 0 0,0-1 0 0 0,0 1 0 0 0,0-1 0 0 0,0 1 0 0 0,-1-1 0 0 0,1 0 0 0 0,-1 0 0 0 0,1 0 0 0 0,-1 0 1 0 0,0 0-1 0 0,0 0 0 0 0,0-1 0 0 0,-1 1-6 0 0,-9 8-120 0 0,1-1 0 0 0,-1-1 0 0 0,0 0 0 0 0,-1-1 0 0 0,0 0 0 0 0,0-1 1 0 0,0 0-1 0 0,-1-2 0 0 0,0 0 0 0 0,-8 2 120 0 0,-50-19-10670 0 0,60 6 5082 0 0,7 0 364 0 0</inkml:trace>
  <inkml:trace contextRef="#ctx0" brushRef="#br0" timeOffset="672.868">378 24 6593 0 0,'0'0'3704'0'0,"0"0"-1162"0"0,0 0-578 0 0,0 0-223 0 0,0 0-182 0 0,0 0-242 0 0,0 0-346 0 0,0 0-315 0 0,0 0-234 0 0,0 0-182 0 0,0 0-108 0 0,0 0-68 0 0,0 0-32 0 0,19-4-20 0 0,60-15-11 0 0,-29 24-148 0 0,-37 2-46 0 0,45 8-2957 0 0,-20-8-6667 0 0,-26-7 1174 0 0</inkml:trace>
  <inkml:trace contextRef="#ctx0" brushRef="#br0" timeOffset="1082.409">861 625 6441 0 0,'0'0'2750'0'0,"0"0"-495"0"0,0 0-159 0 0,0 0-139 0 0,0 0-271 0 0,0 0-356 0 0,0 0-396 0 0,0 0-272 0 0,0 0-187 0 0,18-32-151 0 0,60-97-96 0 0,-5 39 132 0 0,8 32 8 0 0,-79 58-375 0 0,0 0 1 0 0,-1 1-1 0 0,1-1 1 0 0,-1 1-1 0 0,1-1 1 0 0,-1 1-1 0 0,1-1 1 0 0,-1 1-1 0 0,1 0 1 0 0,-1 0-1 0 0,1 0 1 0 0,-1 0-1 0 0,0 0 0 0 0,0 0 1 0 0,1 0-1 0 0,-1 0 1 0 0,0 1-1 0 0,0-1 1 0 0,0 0-1 0 0,0 1 1 0 0,0-1-1 0 0,-1 0 1 0 0,1 1-1 0 0,0-1 1 0 0,-1 1-1 0 0,1 0 1 0 0,-1-1-1 0 0,1 1 0 0 0,-1-1 1 0 0,0 1-1 0 0,0 0 1 0 0,0-1-1 0 0,0 1 1 0 0,0 0-1 0 0,0-1 1 0 0,0 1-1 0 0,0 0 1 0 0,-1-1-1 0 0,1 1 1 0 0,0-1-1 0 0,-1 1 0 0 0,0-1 1 0 0,1 1-1 0 0,-1-1 1 0 0,-1 2 6 0 0,6 40 2 0 0,0-41-1 0 0,0 0 0 0 0,0 0 0 0 0,0 0 0 0 0,0 0-1 0 0,0-1 1 0 0,0 0 0 0 0,0 0 0 0 0,1 0 0 0 0,-1-1 0 0 0,0 1 0 0 0,0-1 0 0 0,1 0 0 0 0,-1 0-1 0 0,1 0 1 0 0,-1-1 0 0 0,0 0 0 0 0,0 1 0 0 0,2-2-1 0 0,192-73 323 0 0,-197 75-306 0 0,0-1 0 0 0,1 1 0 0 0,-1 0 1 0 0,0 1-1 0 0,0-1 0 0 0,0 0 0 0 0,1 0 1 0 0,-1 0-1 0 0,0 1 0 0 0,0-1 0 0 0,0 0 0 0 0,0 1 1 0 0,0-1-1 0 0,0 1 0 0 0,0 0 0 0 0,0-1 1 0 0,0 1-1 0 0,0 0 0 0 0,0-1 0 0 0,0 1 1 0 0,0 0-1 0 0,0 0 0 0 0,-1 0 0 0 0,1 0 1 0 0,0 0-1 0 0,-1 0 0 0 0,1 0 0 0 0,0 0 0 0 0,-1 0 1 0 0,0 0-1 0 0,1 0 0 0 0,-1 0 0 0 0,0 1 1 0 0,1-1-1 0 0,-1 0 0 0 0,0 0 0 0 0,0 0 1 0 0,0 0-1 0 0,0 1 0 0 0,0-1 0 0 0,0 0 1 0 0,0 0-1 0 0,0 0 0 0 0,-1 1 0 0 0,1-1 0 0 0,0 0 1 0 0,-1 0-1 0 0,1 0 0 0 0,-1 0 0 0 0,1 0 1 0 0,-1 0-1 0 0,0 0-17 0 0,1 11 100 0 0,-6 25-24 0 0,6 56 476 0 0,1-90-703 0 0,0-1 1 0 0,0 0 0 0 0,0 0-1 0 0,1 0 1 0 0,-1 0 0 0 0,1 0-1 0 0,-1 0 1 0 0,1 0 0 0 0,0 0-1 0 0,0-1 1 0 0,0 1 0 0 0,0-1-1 0 0,0 1 1 0 0,0-1 0 0 0,0 0-1 0 0,0 0 1 0 0,1 0 0 0 0,-1 0-1 0 0,0 0 1 0 0,1 0 0 0 0,-1-1-1 0 0,1 1 1 0 0,1-1 150 0 0,14 1-6605 0 0,-14-1 3044 0 0,3 0-6352 0 0</inkml:trace>
  <inkml:trace contextRef="#ctx0" brushRef="#br0" timeOffset="6532.307">1834 617 112 0 0,'0'0'1128'0'0,"0"0"-276"0"0,0 0-103 0 0,0 0 217 0 0,0 0 405 0 0,0 0 282 0 0,0 0 44 0 0,0 0-142 0 0,0 0-246 0 0,0 0-201 0 0,0 0-104 0 0,3 11-62 0 0,-1-4-853 0 0,0 0 143 0 0,0 0 0 0 0,0 0 1 0 0,-1 0-1 0 0,1 0 0 0 0,-2 0 1 0 0,1 0-1 0 0,-1 0 0 0 0,0 0 0 0 0,-1 0 1 0 0,1 0-1 0 0,-1 0 0 0 0,-1 0 0 0 0,-1 6-232 0 0,-6 5 281 0 0,-1-1-1 0 0,-1 0 0 0 0,0 0 0 0 0,-1-1 0 0 0,-1 0 0 0 0,0-1 0 0 0,-1-1 0 0 0,-14 11-280 0 0,-76 57-2575 0 0,64-51-509 0 0,30-24-1859 0 0,7-2-4250 0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3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3201 0 0,'0'0'3175'0'0,"0"0"-1391"0"0,0 0-598 0 0,0 0 54 0 0,0 0 177 0 0,0 0 110 0 0,0 0-100 0 0,0 0-265 0 0,0 0-196 0 0,0 0-170 0 0,0 0-117 0 0,0 0-83 0 0,0 0-82 0 0,19 4-50 0 0,125 11 624 0 0,160-23-215 0 0,-285 5-1419 0 0,-6 1 1366 0 0,-4 1-3339 0 0,-1 0-3069 0 0,0 1-4346 0 0,-8 0 5606 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3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6321 0 0,'0'0'1271'0'0,"0"0"75"0"0,0 0 357 0 0,0 0 227 0 0,0 0-39 0 0,0 0-254 0 0,0 0-366 0 0,0 0-365 0 0,33 3-254 0 0,107 8-161 0 0,3-17 622 0 0,38 1-2174 0 0,-143 5-2983 0 0,-1 0-3436 0 0,-24 0-467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2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4 10522 0 0,'0'0'771'0'0,"0"0"-414"0"0,0 0-192 0 0,0 0 288 0 0,0 0 474 0 0,0 0 309 0 0,0 0-10 0 0,0 0-277 0 0,0 0-374 0 0,0 0-267 0 0,0 0-85 0 0,1 6 18 0 0,2 40 353 0 0,-2 0 0 0 0,-2 1 0 0 0,-3-1 0 0 0,-1 0 0 0 0,-11 44-594 0 0,0 13 286 0 0,-19 213-871 0 0,35-315 1 0 0,0-1-221 0 0,13-80-15789 0 0,-11 64 13953 0 0</inkml:trace>
  <inkml:trace contextRef="#ctx0" brushRef="#br0" timeOffset="344.848">1 22 4961 0 0,'0'0'1566'0'0,"0"0"-787"0"0,0 0-446 0 0,0 0 83 0 0,0 0 364 0 0,0 0 367 0 0,0 0 219 0 0,0 0 49 0 0,0 0-100 0 0,0 0-98 0 0,0 0-114 0 0,0 0-115 0 0,34 7-86 0 0,114 23-134 0 0,-24-23 504 0 0,-8-12-401 0 0,-1-5 0 0 0,24-9-871 0 0,130-12-135 0 0,-184 31-2776 0 0,-77 12-1212 0 0,-14 11-6940 0 0,-1-19 7225 0 0</inkml:trace>
  <inkml:trace contextRef="#ctx0" brushRef="#br0" timeOffset="650.141">15 839 5713 0 0,'0'0'2739'0'0,"0"0"-1705"0"0,0 0-264 0 0,0 0 566 0 0,0 0 504 0 0,0 0 237 0 0,0 0-157 0 0,0 0-410 0 0,0 0-386 0 0,36 2-279 0 0,113 4-192 0 0,-40-17 315 0 0,81-26 509 0 0,-82 15-554 0 0,-36 8-3298 0 0,-12 4-2625 0 0,0 0-3616 0 0,-50 7-322 0 0</inkml:trace>
  <inkml:trace contextRef="#ctx0" brushRef="#br0" timeOffset="1102.502">1133 854 5753 0 0,'0'0'1958'0'0,"0"0"-1258"0"0,0 0-389 0 0,0 0 182 0 0,0 0 293 0 0,0 0 218 0 0,0 0 44 0 0,0 0-192 0 0,0 0-283 0 0,-8 32-207 0 0,-23 98-112 0 0,9-60 773 0 0,22-70-957 0 0,-1-1 0 0 0,1 1-1 0 0,0 0 1 0 0,0-1 0 0 0,0 1 0 0 0,0 0 0 0 0,0-1 0 0 0,-1 1 0 0 0,1 0 0 0 0,0-1 0 0 0,0 1 0 0 0,-1 0 0 0 0,1 0 0 0 0,0-1 0 0 0,0 1 0 0 0,-1 0 0 0 0,1 0 0 0 0,0-1 0 0 0,-1 1 0 0 0,1 0 0 0 0,0 0 0 0 0,-1 0 0 0 0,1 0 0 0 0,0 0 0 0 0,-1-1 0 0 0,1 1 0 0 0,0 0 0 0 0,-1 0 0 0 0,1 0 0 0 0,-1 0 0 0 0,1 0 0 0 0,0 0 0 0 0,-1 0 0 0 0,1 0 0 0 0,0 0 0 0 0,-1 0-1 0 0,1 0 1 0 0,0 1 0 0 0,-1-1 0 0 0,1 0 0 0 0,0 0 0 0 0,-1 0 0 0 0,1 0 0 0 0,0 1 0 0 0,-1-1 0 0 0,1 0 0 0 0,0 0 0 0 0,-1 0 0 0 0,1 1 0 0 0,0-1 0 0 0,0 0 0 0 0,-1 1 0 0 0,1-1 0 0 0,0 0 0 0 0,0 1 0 0 0,0-1 0 0 0,-1 0 0 0 0,1 1 0 0 0,0-1 0 0 0,0 0-70 0 0,1-22 68 0 0,2-1 1 0 0,0 1-1 0 0,1 0 1 0 0,2 0-1 0 0,0 0 1 0 0,1 1-1 0 0,1 0 1 0 0,1 0-1 0 0,1 1 1 0 0,1 0-1 0 0,1 1 1 0 0,0 0-1 0 0,1 1 1 0 0,1 0-1 0 0,1 1 1 0 0,1 1-1 0 0,0 0 1 0 0,1 1-1 0 0,12-8-68 0 0,-10 7-17 0 0,0 0 0 0 0,2 1 0 0 0,-1 1 0 0 0,2 0-1 0 0,0 2 1 0 0,0 1 0 0 0,1 1 0 0 0,1 0 0 0 0,6 0 17 0 0,-29 9-1 0 0,1 0 1 0 0,0 0 0 0 0,0 0-1 0 0,0 0 1 0 0,-1 1 0 0 0,1-1-1 0 0,0 1 1 0 0,0-1 0 0 0,0 1-1 0 0,0-1 1 0 0,0 1 0 0 0,0 0-1 0 0,0 0 1 0 0,0 0 0 0 0,0 0-1 0 0,0 1 1 0 0,0-1 0 0 0,0 0 0 0 0,0 1-1 0 0,0 0 1 0 0,0-1 0 0 0,0 1-1 0 0,0 0 1 0 0,0 0 0 0 0,0 0-1 0 0,-1 0 1 0 0,1 0 0 0 0,0 0-1 0 0,-1 1 1 0 0,1-1 0 0 0,-1 0-1 0 0,1 1 1 0 0,-1-1 0 0 0,0 1-1 0 0,0 0 1 0 0,0-1 0 0 0,0 1-1 0 0,0 0 1 0 0,0 0 0 0 0,0 0-1 0 0,0-1 1 0 0,-1 1 0 0 0,1 0-1 0 0,-1 0 1 0 0,1 0 0 0 0,-1 0-1 0 0,0 0 1 0 0,0 0 0 0 0,0 1 0 0 0,0 5 38 0 0,-1 0 1 0 0,0 0-1 0 0,-1 0 1 0 0,0 0-1 0 0,0 0 1 0 0,0-1-1 0 0,-1 1 1 0 0,-1-1-1 0 0,1 1 1 0 0,-1-1-1 0 0,0 0 1 0 0,0-1 0 0 0,-1 1-1 0 0,0-1 1 0 0,-1 0-1 0 0,1 0 1 0 0,-1 0-1 0 0,0-1 1 0 0,0 0-1 0 0,-1 0 1 0 0,1 0-1 0 0,-1-1 1 0 0,0 0-1 0 0,-1-1 1 0 0,1 1-1 0 0,0-1 1 0 0,-1-1-1 0 0,0 1 1 0 0,0-1-1 0 0,0-1 1 0 0,0 0 0 0 0,0 0-1 0 0,0 0 1 0 0,0-1-1 0 0,0 0 1 0 0,-7-1-39 0 0,13 1-164 0 0,0-1-1 0 0,0 1 1 0 0,0 0 0 0 0,0-1 0 0 0,0 1 0 0 0,0-1 0 0 0,0 0-1 0 0,0 1 1 0 0,0-1 0 0 0,1 0 0 0 0,-1 0 0 0 0,0 0 0 0 0,0-1-1 0 0,1 1 1 0 0,-1 0 0 0 0,1-1 0 0 0,-1 1 0 0 0,1-1 0 0 0,0 1 0 0 0,-1-1-1 0 0,1 0 1 0 0,0 1 0 0 0,0-1 0 0 0,0 0 0 0 0,0-2 164 0 0,-7-31-11413 0 0,8 27 5085 0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5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85 7106 0 0,'0'0'1321'0'0,"0"0"-623"0"0,0 0-349 0 0,0 0 34 0 0,0 0 269 0 0,0 0 223 0 0,0 0 8 0 0,0 0-134 0 0,0 0-187 0 0,0 0-142 0 0,0 0-46 0 0,-23 37 0 0 0,-72 112-2 0 0,92-145-336 0 0,0 0 0 0 0,0-1 0 0 0,0 1 0 0 0,1 0-1 0 0,-1 1 1 0 0,1-1 0 0 0,0 0 0 0 0,0 1 0 0 0,0-1 0 0 0,1 1 0 0 0,0-1 0 0 0,0 1 0 0 0,0 0 0 0 0,0 0 0 0 0,1-1-1 0 0,-1 1 1 0 0,2 4-36 0 0,0 5 145 0 0,-2-7-67 0 0,0 0 0 0 0,0 0 1 0 0,1 0-1 0 0,0 0 0 0 0,0 0 0 0 0,1-1 1 0 0,0 1-1 0 0,0 0 0 0 0,1 0 1 0 0,0 0-1 0 0,0-1 0 0 0,0 1 0 0 0,1-1 1 0 0,0 0-1 0 0,0 0 0 0 0,0 0 1 0 0,1 0-1 0 0,0 0 0 0 0,0-1 0 0 0,1 0 1 0 0,0 1-1 0 0,-1-2 0 0 0,2 1 1 0 0,-1-1-1 0 0,0 1 0 0 0,1-1 0 0 0,0-1 1 0 0,0 1-1 0 0,0-1 0 0 0,5 2-78 0 0,0-3 182 0 0,0 0 0 0 0,1 0 0 0 0,-1-1 0 0 0,1 0 0 0 0,-1-1 0 0 0,1 0 0 0 0,-1-1 0 0 0,1 0 0 0 0,-1-1 0 0 0,1-1 0 0 0,-1 1 0 0 0,0-2 0 0 0,0 0 0 0 0,-1 0 0 0 0,1-1 0 0 0,-1 0 0 0 0,0 0 0 0 0,0-2 0 0 0,0 1 0 0 0,-1-1 0 0 0,8-7-182 0 0,-4 2 138 0 0,-1 0-1 0 0,0-1 1 0 0,0 0 0 0 0,-1-1-1 0 0,-1 0 1 0 0,-1-1 0 0 0,0 0-1 0 0,-1 0 1 0 0,0-1 0 0 0,-1 0-1 0 0,-1 0 1 0 0,0-1 0 0 0,-2 0-1 0 0,2-7-137 0 0,-4 10 25 0 0,0 0 0 0 0,-1 1-1 0 0,-1-1 1 0 0,0 0 0 0 0,-1 0 0 0 0,0 0-1 0 0,-1 1 1 0 0,-1-1 0 0 0,0 1-1 0 0,0-1 1 0 0,-2-1-25 0 0,3 10-91 0 0,0 0-1 0 0,-1 0 1 0 0,1 0-1 0 0,-1 0 1 0 0,0 0 0 0 0,0 0-1 0 0,-1 1 1 0 0,1-1 0 0 0,-1 1-1 0 0,0 0 1 0 0,0 0-1 0 0,-1 1 1 0 0,1-1 0 0 0,-1 1-1 0 0,1 0 1 0 0,-1 0-1 0 0,0 0 1 0 0,0 1 0 0 0,-1 0-1 0 0,1 0 1 0 0,0 0 0 0 0,-1 1-1 0 0,1-1 1 0 0,-1 1-1 0 0,1 1 1 0 0,-1-1 0 0 0,0 1-1 0 0,-1 0 92 0 0,0 0-335 0 0,-1 1 0 0 0,0 0 0 0 0,1 0 0 0 0,-1 1 0 0 0,1 0 0 0 0,0 0 0 0 0,-1 1 0 0 0,1 0 0 0 0,0 0 0 0 0,1 1 0 0 0,-1 0 0 0 0,0 0 0 0 0,1 0 0 0 0,-3 4 335 0 0,-47 49-9501 0 0,41-38 2009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5.5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1 5657 0 0,'0'0'2381'0'0,"0"0"-748"0"0,0 0-107 0 0,0 0 273 0 0,0 0 162 0 0,0 0-182 0 0,0 0-480 0 0,0 0-469 0 0,0 0-314 0 0,0 0-189 0 0,0 0-107 0 0,0 0-69 0 0,0 0-36 0 0,-6 19-23 0 0,-20 57-36 0 0,26-75-100 0 0,0 0 1 0 0,-1 0-1 0 0,1 0 0 0 0,0 0 1 0 0,0 0-1 0 0,-1 0 1 0 0,1 0-1 0 0,0 0 1 0 0,0 0-1 0 0,0 0 0 0 0,1 0 1 0 0,-1 1-1 0 0,0-1 1 0 0,0 0-1 0 0,0-1 1 0 0,1 1-1 0 0,-1 0 1 0 0,1 0-1 0 0,-1 0 0 0 0,0 0 1 0 0,1 0-1 0 0,0 0 1 0 0,-1 0-1 0 0,1 0 1 0 0,-1-1-1 0 0,1 1 0 0 0,0 0 1 0 0,0-1-1 0 0,-1 1 1 0 0,1 0-1 0 0,0-1 1 0 0,0 1-1 0 0,0-1 0 0 0,0 1 1 0 0,0-1-1 0 0,0 1 1 0 0,0-1-1 0 0,0 0 1 0 0,0 0-1 0 0,0 1 1 0 0,0-1-1 0 0,0 0 0 0 0,0 0 1 0 0,0 0-1 0 0,0 0 1 0 0,0 0-1 0 0,0 0 1 0 0,0 0-1 0 0,0 0 0 0 0,0-1 1 0 0,0 1-1 0 0,0 0 1 0 0,0-1-1 0 0,0 1 1 0 0,-1-1-1 0 0,1 1 0 0 0,0-1 1 0 0,0 1-1 0 0,0-1 1 0 0,0 1-1 0 0,0-1 1 0 0,-1 0-1 0 0,1 1 1 0 0,0-1-1 0 0,-1 0 0 0 0,1 0 44 0 0,19-16-6040 0 0,-11 8 54 0 0,-4 5 546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4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13939 0 0,'0'0'1162'0'0,"0"0"-316"0"0,0 0-311 0 0,0 0-3 0 0,0 0 174 0 0,0 0 146 0 0,0 0-16 0 0,0 0-220 0 0,0 0-258 0 0,0 0-226 0 0,0 0-160 0 0,0 0-91 0 0,11 0-592 0 0,18 12-1987 0 0,-12-4-4870 0 0,-8-6-1822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5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2985 0 0,'0'0'2237'0'0,"0"0"-492"0"0,0 0-77 0 0,0 0 267 0 0,0 0 202 0 0,0 0-108 0 0,0 0-432 0 0,0 0-481 0 0,0 0-314 0 0,0 0-169 0 0,0 0-96 0 0,0 0-56 0 0,0 0-76 0 0,3 11-57 0 0,24 92 635 0 0,-23 124-135 0 0,-20-41-1852 0 0,24-179-2900 0 0,1-8-6905 0 0,-6-2 4040 0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6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4225 0 0,'0'0'2508'0'0,"0"0"-611"0"0,0 0-198 0 0,0 0 116 0 0,0 0 41 0 0,0 0-231 0 0,0 0-417 0 0,0 0-423 0 0,0 0-288 0 0,0 0-131 0 0,0 0-68 0 0,0 0-49 0 0,0 0-17 0 0,25-14-36 0 0,79-42-24 0 0,-12 26 296 0 0,-65 26-341 0 0,-26 3-122 0 0,1 0 0 0 0,0 0-1 0 0,-1 0 1 0 0,1 0 0 0 0,0 0 0 0 0,0 1-1 0 0,-1-1 1 0 0,1 0 0 0 0,0 1 0 0 0,0 0 0 0 0,0-1-1 0 0,0 1 1 0 0,0 0 0 0 0,0 0 0 0 0,0 0-1 0 0,0 0 1 0 0,-1 0 0 0 0,1 0 0 0 0,0 1 0 0 0,0-1-1 0 0,0 1 1 0 0,0-1 0 0 0,0 1 0 0 0,0 0 0 0 0,-1-1-1 0 0,1 1 1 0 0,0 0 0 0 0,-1 0 0 0 0,1 0-1 0 0,-1 1 1 0 0,1-1 0 0 0,-1 0 0 0 0,1 1 0 0 0,-1-1-1 0 0,0 0 1 0 0,0 1 0 0 0,1 0 0 0 0,-1-1-1 0 0,0 1 1 0 0,-1 0 0 0 0,1-1 0 0 0,0 1 0 0 0,0 0-1 0 0,-1 0 1 0 0,1 0 0 0 0,-1 0 0 0 0,0 0-1 0 0,1-1 1 0 0,-1 1 0 0 0,0 0 0 0 0,0 0 0 0 0,0 0-1 0 0,0 1-4 0 0,-5 7 32 0 0,1 1 0 0 0,-1-1 0 0 0,-1 0 0 0 0,1-1 0 0 0,-2 0-1 0 0,1 0 1 0 0,-2 0 0 0 0,1 0 0 0 0,-1-1 0 0 0,0-1 0 0 0,0 1-1 0 0,-3 0-31 0 0,-12 14 40 0 0,20-19-41 0 0,1-2-4 0 0,0 1-1 0 0,0-1 0 0 0,1 1 0 0 0,-1-1 1 0 0,0 1-1 0 0,1 0 0 0 0,-1 0 0 0 0,1 0 0 0 0,-1 0 1 0 0,1 0-1 0 0,0 0 0 0 0,0 0 0 0 0,0 0 0 0 0,0 0 1 0 0,0 1-1 0 0,0-1 0 0 0,1 0 0 0 0,-1 1 1 0 0,1-1-1 0 0,0 0 0 0 0,-1 1 0 0 0,1-1 0 0 0,0 1 1 0 0,1-1-1 0 0,-1 0 0 0 0,0 1 6 0 0,46 17-173 0 0,2-7 166 0 0,67 32-17 0 0,-112-41 40 0 0,0-1 0 0 0,0 1 0 0 0,0 0 0 0 0,-1 0 0 0 0,0 0-1 0 0,1 0 1 0 0,-1 0 0 0 0,-1 0 0 0 0,1 1 0 0 0,-1-1 0 0 0,1 1 0 0 0,-1-1 0 0 0,0 1 0 0 0,-1-1 0 0 0,1 1-1 0 0,-1 0 1 0 0,0-1 0 0 0,0 1 0 0 0,-1 0 0 0 0,1-1 0 0 0,-1 1 0 0 0,0-1 0 0 0,0 1 0 0 0,-1-1 0 0 0,1 1 0 0 0,-1-1-1 0 0,0 0 1 0 0,0 1 0 0 0,0-1 0 0 0,-1 0 0 0 0,0-1 0 0 0,1 1 0 0 0,-1 0 0 0 0,-1-1 0 0 0,1 0 0 0 0,0 1-1 0 0,-1-1 1 0 0,0-1 0 0 0,-2 3-16 0 0,-13 8-16 0 0,0 0 0 0 0,-1-2 0 0 0,0 0 0 0 0,-1-2 0 0 0,0 0 0 0 0,-9 2 16 0 0,-27-4-3027 0 0,46-8-1828 0 0,1-1-3769 0 0,4-1 4063 0 0</inkml:trace>
  <inkml:trace contextRef="#ctx0" brushRef="#br0" timeOffset="416.701">635 58 9514 0 0,'0'0'2342'0'0,"0"0"-880"0"0,0 0-196 0 0,0 0 204 0 0,0 0 124 0 0,0 0-166 0 0,0 0-417 0 0,0 0-396 0 0,0 0-239 0 0,0 0-104 0 0,0 0-44 0 0,0 0-24 0 0,0 0-35 0 0,20-7-34 0 0,60-23-36 0 0,1 23 101 0 0,-63 5-159 0 0,-12 0-38 0 0,0 1-1 0 0,0 0 0 0 0,0 0 1 0 0,0 0-1 0 0,0 1 0 0 0,0 0 1 0 0,0 1-1 0 0,0-1 0 0 0,0 1 1 0 0,0 0-1 0 0,-1 0 0 0 0,1 1 1 0 0,0 0-1 0 0,0 0 0 0 0,-1 0 1 0 0,1 1-1 0 0,2 1-2 0 0,-7 0-6 0 0,1 0 0 0 0,-1-1 0 0 0,0 1 0 0 0,0 0 0 0 0,-1 0 0 0 0,1 0 0 0 0,-1 0 0 0 0,0 0 0 0 0,0 0 0 0 0,0 0-1 0 0,0 0 1 0 0,-1-1 0 0 0,1 1 0 0 0,-1 0 0 0 0,0 0 0 0 0,0 0 0 0 0,-1-1 0 0 0,1 1 0 0 0,-1 0 0 0 0,0-1 0 0 0,0 1 0 0 0,-1 1 6 0 0,-128 179-39 0 0,126-179 32 0 0,1 0 1 0 0,0 0-1 0 0,0 0 1 0 0,0 1-1 0 0,1 0 0 0 0,0 0 1 0 0,0 0-1 0 0,0 0 1 0 0,1 0-1 0 0,0 0 0 0 0,0 1 1 0 0,0-1-1 0 0,1 1 1 0 0,0 0-1 0 0,1-1 0 0 0,-1 1 1 0 0,1 0-1 0 0,1-1 1 0 0,-1 1-1 0 0,1 0 0 0 0,0 0 7 0 0,3-3-1 0 0,1 1-1 0 0,-1-1 1 0 0,1 0-1 0 0,0 0 1 0 0,0-1-1 0 0,1 0 1 0 0,-1 0-1 0 0,1 0 1 0 0,-1 0-1 0 0,1-1 1 0 0,0 0 0 0 0,0 0-1 0 0,0-1 1 0 0,0 1-1 0 0,0-1 1 0 0,0-1-1 0 0,6 1 2 0 0,1 0-108 0 0,0 0 0 0 0,0-1-1 0 0,0-1 1 0 0,-1 0 0 0 0,1 0 0 0 0,0-2 0 0 0,-1 1 0 0 0,1-2-1 0 0,-1 0 1 0 0,0 0 0 0 0,0-1 0 0 0,-1 0 0 0 0,1-1-1 0 0,-1-1 1 0 0,0 1 0 0 0,5-6 108 0 0,-5-3-2546 0 0,-1 2-6249 0 0,-3 9-263 0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8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0 312 0 0,'0'0'1658'0'0,"0"0"-207"0"0,0 0 41 0 0,0 0 274 0 0,0 0 341 0 0,0 0 89 0 0,0 0-239 0 0,0 0-448 0 0,0 0-467 0 0,0 0-362 0 0,0 0-282 0 0,0 0-173 0 0,0 0-69 0 0,0 12 237 0 0,2 595 3462 0 0,-4-565-3616 0 0,0 1-3259 0 0,16-68-8555 0 0,-11 17 4734 0 0</inkml:trace>
  <inkml:trace contextRef="#ctx0" brushRef="#br0" timeOffset="4060.105">325 4 0 0 0,'0'0'581'0'0,"0"0"964"0"0,0 0 397 0 0,0 0-55 0 0,0 0-258 0 0,0 0-326 0 0,0 0-291 0 0,0 0-191 0 0,0 0-112 0 0,3-2-42 0 0,-3 3-612 0 0,0-1 0 0 0,0 0 0 0 0,0 0 0 0 0,0 1 0 0 0,0-1 0 0 0,0 0 0 0 0,0 0 0 0 0,0 1 1 0 0,0-1-1 0 0,0 0 0 0 0,0 1 0 0 0,0-1 0 0 0,1 0 0 0 0,-1 0 0 0 0,0 0 0 0 0,0 1 0 0 0,0-1 0 0 0,0 0 0 0 0,1 0 0 0 0,-1 1 0 0 0,0-1 0 0 0,0 0 0 0 0,0 0 0 0 0,1 0 1 0 0,-1 0-1 0 0,0 0 0 0 0,0 1 0 0 0,1-1 0 0 0,-1 0 0 0 0,0 0 0 0 0,0 0 0 0 0,1 0 0 0 0,-1 0 0 0 0,0 0 0 0 0,1 0 0 0 0,-1 0 0 0 0,0 0 0 0 0,0 0 0 0 0,1 0 1 0 0,-1 0-1 0 0,0 0 0 0 0,0 0 0 0 0,1 0 0 0 0,-1 0 0 0 0,0 0 0 0 0,1 0 0 0 0,-1 0 0 0 0,0-1 0 0 0,0 1 0 0 0,1 0 0 0 0,-1 0 0 0 0,0 0-55 0 0,-17 33 1926 0 0,17-32-1998 0 0,-75 116 919 0 0,-86 67-292 0 0,121-144-221 0 0,40-40-272 0 0,0 0 0 0 0,0 0 20 0 0,0 0 0 0 0,0 0 1 0 0,24-3 763 0 0,-12 2-603 0 0,25 13 174 0 0,-8 57-136 0 0,-11-24 40 0 0,41 106 633 0 0,-43-119-1259 0 0,-16-31-39 0 0,0-1-251 0 0,0 0-419 0 0,0 0-683 0 0,-4 0-11877 0 0,-1 0 9121 0 0</inkml:trace>
  <inkml:trace contextRef="#ctx0" brushRef="#br0" timeOffset="4838.201">620 372 0 0 0,'0'0'1327'0'0,"0"0"87"0"0,0 0 151 0 0,0 0 137 0 0,0 0 46 0 0,0 0-62 0 0,0 0-247 0 0,0 0-292 0 0,0 0-264 0 0,0 0-176 0 0,0 0-103 0 0,0 0-44 0 0,0 0-39 0 0,-20 7-65 0 0,-60 22-70 0 0,5 21 371 0 0,68-44-811 0 0,1 0 1 0 0,0 1-1 0 0,0-1 0 0 0,0 2 0 0 0,1-1 1 0 0,0 1-1 0 0,1-1 0 0 0,0 1 0 0 0,0 0 0 0 0,0 1 1 0 0,1-1-1 0 0,1 1 0 0 0,-1-1 0 0 0,1 1 0 0 0,1 0 1 0 0,0 0-1 0 0,0 0 0 0 0,0 0 0 0 0,1 0 0 0 0,1 0 1 0 0,0 2 53 0 0,0-8 28 0 0,1 0 0 0 0,1 1 0 0 0,-1-1 0 0 0,0 0 0 0 0,1 0 0 0 0,0-1 0 0 0,-1 1 0 0 0,1 0 0 0 0,0-1 0 0 0,1 0 0 0 0,-1 0 0 0 0,0 0 0 0 0,1 0 0 0 0,-1 0 0 0 0,1 0 0 0 0,-1-1 0 0 0,1 0 0 0 0,0 0 1 0 0,-1 0-1 0 0,1 0 0 0 0,0-1 0 0 0,0 1 0 0 0,0-1 0 0 0,0 0 0 0 0,-1 0 0 0 0,1 0 0 0 0,0-1 0 0 0,0 1 0 0 0,0-1 0 0 0,-1 0 0 0 0,1 0 0 0 0,0 0 0 0 0,-1-1 0 0 0,1 1 0 0 0,0-1-28 0 0,29-17 757 0 0,0-2 0 0 0,-2 0-1 0 0,0-2 1 0 0,-1-2 0 0 0,23-25-757 0 0,-26 26 358 0 0,-23 20-254 0 0,-4 3-107 0 0,0 1 0 0 0,1-1-1 0 0,-1 0 1 0 0,0 1 0 0 0,0-1 0 0 0,0 1 0 0 0,0-1 0 0 0,1 1 0 0 0,-1-1 0 0 0,0 1 0 0 0,0 0 0 0 0,1-1-1 0 0,-1 1 1 0 0,0-1 0 0 0,1 1 0 0 0,-1-1 0 0 0,0 1 0 0 0,1 0 0 0 0,-1-1 0 0 0,1 1 0 0 0,-1 0 0 0 0,1 0-1 0 0,-1-1 1 0 0,1 1 0 0 0,-1 0 0 0 0,1 0 0 0 0,-1-1 0 0 0,1 1 0 0 0,-1 0 0 0 0,1 0 0 0 0,-1 0 0 0 0,1 0-1 0 0,-1 0 1 0 0,1 0 0 0 0,-1 0 0 0 0,1 0 0 0 0,-1 0 0 0 0,1 0 0 0 0,0 0 0 0 0,-1 0 0 0 0,1 1 0 0 0,-1-1-1 0 0,1 0 1 0 0,-1 0 0 0 0,1 0 0 0 0,-1 1 0 0 0,0-1 0 0 0,1 0 0 0 0,-1 1 0 0 0,1-1 0 0 0,-1 0 0 0 0,1 1-1 0 0,-1-1 1 0 0,0 0 0 0 0,1 1 0 0 0,-1-1 0 0 0,0 1 0 0 0,1-1 0 0 0,-1 1 0 0 0,0-1 0 0 0,0 1 0 0 0,0-1-1 0 0,1 1 1 0 0,-1-1 0 0 0,0 1 0 0 0,0-1 0 0 0,0 1 0 0 0,0-1 0 0 0,0 1 3 0 0,35 135-651 0 0,-5 0 284 0 0,-21-101 385 0 0,0 1 1 0 0,-3 1-1 0 0,-1-1 1 0 0,1 30-19 0 0,-6-44 12 0 0,1-13 39 0 0,1 1 0 0 0,-2-1 0 0 0,1 1 0 0 0,-1-1 0 0 0,-1 1-1 0 0,0-1 1 0 0,0 1 0 0 0,0-1 0 0 0,-1 0 0 0 0,-1 1 0 0 0,0-1 0 0 0,0 0 0 0 0,-1-1-1 0 0,0 1 1 0 0,0-1 0 0 0,-1 1 0 0 0,0-1 0 0 0,-1 0 0 0 0,1-1 0 0 0,-1 0 0 0 0,-1 0 0 0 0,0 0-1 0 0,0 0-50 0 0,-1-3 48 0 0,-1 0-1 0 0,0 0 0 0 0,0 0 1 0 0,-1-1-1 0 0,1-1 0 0 0,-1 0 1 0 0,1 0-1 0 0,-1-1 0 0 0,0 0 0 0 0,1 0 1 0 0,-1-1-1 0 0,0-1 0 0 0,0 1 1 0 0,1-2-1 0 0,-2 1-47 0 0,4-2 13 0 0,1 0 0 0 0,0 1 1 0 0,0-2-1 0 0,0 1 0 0 0,1-1 0 0 0,-1 0 0 0 0,1 0 1 0 0,0 0-1 0 0,0-1 0 0 0,0 0 0 0 0,0 0 0 0 0,1 0 0 0 0,0-1 1 0 0,0 1-1 0 0,1-1 0 0 0,-1 0 0 0 0,1 0 0 0 0,1 0 1 0 0,-1 0-1 0 0,1-1 0 0 0,0 1 0 0 0,0-1 0 0 0,1 0 1 0 0,0 1-1 0 0,0-1 0 0 0,0 0 0 0 0,1 0 0 0 0,1-5-13 0 0,-1 3 30 0 0,2-1 0 0 0,-1 1-1 0 0,1 0 1 0 0,1 0-1 0 0,0 0 1 0 0,0 1-1 0 0,0-1 1 0 0,1 1 0 0 0,1-1-1 0 0,-1 1 1 0 0,1 1-1 0 0,1-1 1 0 0,-1 1-1 0 0,1-1 1 0 0,1 2 0 0 0,-1-1-1 0 0,1 1 1 0 0,0 0-1 0 0,3-1-29 0 0,73-50-2584 0 0,-41 35-2182 0 0,-1 3-3365 0 0,-35 15 947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45.5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2649 0 0,'0'0'2012'0'0,"0"0"-856"0"0,0 0-349 0 0,0 0 44 0 0,0 0 125 0 0,0 0 39 0 0,0 0-113 0 0,0 0-150 0 0,0 0-113 0 0,0 0-77 0 0,0 0-56 0 0,0 0-43 0 0,22-7-15 0 0,66-24-10 0 0,7 17 1105 0 0,-72 14-1285 0 0,-22 0-242 0 0,0 0 1 0 0,0 0-1 0 0,1 0 1 0 0,-1 0-1 0 0,0 1 0 0 0,0-1 1 0 0,1 0-1 0 0,-1 0 1 0 0,0 1-1 0 0,0-1 1 0 0,0 1-1 0 0,0-1 1 0 0,1 1-1 0 0,-1-1 0 0 0,0 1 1 0 0,0 0-1 0 0,0-1 1 0 0,0 1-1 0 0,0 0 1 0 0,-1 0-1 0 0,1 0 1 0 0,0 0-1 0 0,0 0 1 0 0,0 0-1 0 0,-1 0 0 0 0,1 0 1 0 0,-1 0-1 0 0,1 0 1 0 0,-1 0-1 0 0,1 1 1 0 0,-1-1-1 0 0,1 0 1 0 0,-1 0-1 0 0,0 0 0 0 0,0 1 1 0 0,0-1-1 0 0,0 0 1 0 0,0 0-1 0 0,0 1 1 0 0,0-1-1 0 0,0 0 1 0 0,0 0-1 0 0,0 1 1 0 0,-1-1-1 0 0,1 0 0 0 0,-1 0 1 0 0,1 0-1 0 0,-1 1-16 0 0,-25 56 654 0 0,-50 37 177 0 0,74-94-818 0 0,1 0 0 0 0,0 0 1 0 0,0 0-1 0 0,0 0 1 0 0,-1 0-1 0 0,1 1 0 0 0,0-1 1 0 0,0 0-1 0 0,0 0 1 0 0,1 1-1 0 0,-1-1 1 0 0,0 0-1 0 0,0 1 0 0 0,1-1 1 0 0,-1 1-1 0 0,1-1 1 0 0,-1 1-1 0 0,1-1 0 0 0,0 1 1 0 0,0-1-1 0 0,-1 1 1 0 0,1 0-1 0 0,0-1 1 0 0,0 1-1 0 0,1-1 0 0 0,-1 1 1 0 0,0-1-1 0 0,0 1 1 0 0,1 0-1 0 0,-1-1 0 0 0,1 1 1 0 0,-1-1-1 0 0,1 0 1 0 0,0 1-1 0 0,0-1 1 0 0,-1 0-1 0 0,1 1 0 0 0,0-1 1 0 0,0 0-1 0 0,0 0 1 0 0,0 1-1 0 0,1-1 0 0 0,-1 0 1 0 0,0 0-1 0 0,0-1 1 0 0,1 1-1 0 0,-1 0 1 0 0,0 0-1 0 0,1 0 0 0 0,-1-1 1 0 0,2 1-14 0 0,152 7-303 0 0,-123-12-3950 0 0,0-2-4049 0 0,-25 5 2225 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44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81 8154 0 0,'0'0'2828'0'0,"0"0"-1183"0"0,0 0-588 0 0,0 0-3 0 0,0 0 157 0 0,0 0-31 0 0,0 0-241 0 0,0 0-355 0 0,0 0-307 0 0,0 0-147 0 0,0 0-94 0 0,0 0-40 0 0,0 0-16 0 0,12 11-2222 0 0,-3-12-688 0 0,-3-1-2241 0 0,-5 1 2958 0 0,5-2-4302 0 0</inkml:trace>
  <inkml:trace contextRef="#ctx0" brushRef="#br0" timeOffset="640.187">159 358 0 0 0,'0'0'636'0'0,"0"0"16"0"0,0 0 211 0 0,0 0 457 0 0,0 0 431 0 0,0 0 162 0 0,0 0-158 0 0,0 0-249 0 0,0 0-138 0 0,0 0-23 0 0,0 0-27 0 0,0 0-64 0 0,0 0-154 0 0,3-3-211 0 0,82-98 1558 0 0,-44 43-2145 0 0,89-77 94 0 0,-79 101-413 0 0,-49 35 4 0 0,1 0-1 0 0,-1 0 1 0 0,1 1 0 0 0,-1-1 0 0 0,0 1 0 0 0,1 0-1 0 0,-1 0 1 0 0,0 0 0 0 0,0 0 0 0 0,0 0 0 0 0,-1 0 0 0 0,1 0-1 0 0,0 1 1 0 0,-1-1 0 0 0,1 0 0 0 0,-1 1 0 0 0,0 0-1 0 0,0-1 1 0 0,0 1 0 0 0,0 0 0 0 0,-1-1 0 0 0,1 1 0 0 0,-1 0-1 0 0,1 0 1 0 0,-1-1 0 0 0,0 1 0 0 0,0 0 0 0 0,0 0-1 0 0,0 0 1 0 0,-1 0 0 0 0,0 0 13 0 0,2 6 19 0 0,1 3 23 0 0,13 52-7 0 0,-14-63-32 0 0,-1 0 0 0 0,1 0 0 0 0,0 1 0 0 0,0-1 1 0 0,0 0-1 0 0,0 0 0 0 0,-1 0 0 0 0,2 0 0 0 0,-1 0 0 0 0,0 0 0 0 0,0-1 0 0 0,0 1 1 0 0,0 0-1 0 0,0 0 0 0 0,1-1 0 0 0,-1 1 0 0 0,0-1 0 0 0,1 1 0 0 0,-1-1 0 0 0,0 1 1 0 0,1-1-1 0 0,-1 0 0 0 0,1 0 0 0 0,-1 0 0 0 0,0 0 0 0 0,1 0 0 0 0,-1 0 1 0 0,1 0-1 0 0,-1 0 0 0 0,0 0 0 0 0,1-1 0 0 0,-1 1 0 0 0,0-1 0 0 0,1 1 0 0 0,-1-1 1 0 0,0 1-1 0 0,0-1 0 0 0,1 0 0 0 0,-1 1 0 0 0,0-1 0 0 0,0 0 0 0 0,1 0-3 0 0,221-157 375 0 0,-207 149-381 0 0,-12 5-1 0 0,0 1 1 0 0,0 0 0 0 0,0 1 0 0 0,1-1-1 0 0,-1 1 1 0 0,1 0 0 0 0,0 0-1 0 0,-1 0 1 0 0,1 1 0 0 0,0-1 0 0 0,0 1-1 0 0,0 1 1 0 0,0-1 0 0 0,1 1-1 0 0,-1-1 1 0 0,0 1 0 0 0,4 1 6 0 0,5 63 23 0 0,-14-62-9 0 0,0 149 149 0 0,13-134-3000 0 0,-3-15-3058 0 0,-2-10-3289 0 0,-6 4 6022 0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6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0 6153 0 0,'0'0'1278'0'0,"0"0"-649"0"0,0 0-378 0 0,0 0 44 0 0,0 0 257 0 0,0 0 196 0 0,0 0 7 0 0,0 0-156 0 0,0 0-215 0 0,0 0-173 0 0,0 0-82 0 0,-1 14-22 0 0,-26 245 2085 0 0,17-203-1373 0 0,-3 0 0 0 0,-2 0 1 0 0,-2-1-1 0 0,-21 41-819 0 0,-30 48 1543 0 0,86-182 650 0 0,57-105-1903 0 0,194-312-281 0 0,-240 415-101 0 0,-21 66-704 0 0,-6 234 1654 0 0,-3-228-773 0 0,0-23-74 0 0,0 0-1 0 0,0 0 1 0 0,1 0-1 0 0,0 1 1 0 0,0-1-1 0 0,1 0 1 0 0,1 0 0 0 0,0 0-1 0 0,0 0 1 0 0,0 0-1 0 0,1 0 1 0 0,1-1 0 0 0,-1 1-1 0 0,1-1 1 0 0,1 0-1 0 0,-1 0 1 0 0,3 1-11 0 0,-5-8 28 0 0,0 0-1 0 0,1 0 1 0 0,-1-1-1 0 0,1 1 1 0 0,-1 0-1 0 0,1-1 1 0 0,-1 0-1 0 0,1 0 1 0 0,-1 0-1 0 0,1 0 1 0 0,-1 0 0 0 0,1 0-1 0 0,-1-1 1 0 0,1 1-1 0 0,-1-1 1 0 0,1 0-1 0 0,-1 1 1 0 0,1-1-1 0 0,-1 0 1 0 0,0-1-1 0 0,0 1 1 0 0,1 0 0 0 0,-1-1-1 0 0,0 1 1 0 0,0-1-1 0 0,1-1-27 0 0,51-50 139 0 0,-2-4 1 0 0,-2-1-1 0 0,8-17-139 0 0,71-84-142 0 0,-80 121-154 0 0,-45 72 99 0 0,-3 215 846 0 0,18-196-603 0 0,2-26-1205 0 0,17-25-11486 0 0,-30-3 7132 0 0,-2 1 1806 0 0</inkml:trace>
  <inkml:trace contextRef="#ctx0" brushRef="#br0" timeOffset="323.047">1236 243 4417 0 0,'0'0'1287'0'0,"0"0"-228"0"0,0 0 152 0 0,0 0 396 0 0,0 0 170 0 0,0 0-91 0 0,0 0-223 0 0,0 0-260 0 0,0 0-192 0 0,0 0-160 0 0,0 0-143 0 0,33 3-120 0 0,107 10-104 0 0,69-10 586 0 0,-188-3-1341 0 0,36 0-3234 0 0,-54 1 1305 0 0,-2 2-7110 0 0,-1 0 4174 0 0</inkml:trace>
  <inkml:trace contextRef="#ctx0" brushRef="#br0" timeOffset="577.136">1331 494 11026 0 0,'0'0'785'0'0,"0"0"-263"0"0,0 0 132 0 0,0 0 434 0 0,0 0 176 0 0,0 0-78 0 0,0 0-207 0 0,0 0-211 0 0,32 1-167 0 0,102 6-126 0 0,38-19 232 0 0,-92 9-1530 0 0,-28 2-6485 0 0,-39 1-3024 0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8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0 11426 0 0,'0'0'1587'0'0,"0"0"-1046"0"0,0 0-215 0 0,0 0 266 0 0,0 0 293 0 0,0 0 129 0 0,0 0-113 0 0,-25 37-242 0 0,-78 117-237 0 0,58-64-79 0 0,40-70-288 0 0,-2 0-15 0 0,1 1 0 0 0,1-1 1 0 0,1 1-1 0 0,1 0 1 0 0,1 0-1 0 0,1 0 1 0 0,1 19-41 0 0,1-33 25 0 0,-1 1 0 0 0,2 0 1 0 0,-1-1-1 0 0,1 1 0 0 0,0-1 1 0 0,1 0-1 0 0,-1 1 0 0 0,2-1 1 0 0,-1 0-1 0 0,1-1 0 0 0,0 1 1 0 0,0-1-1 0 0,1 0 0 0 0,0 0 1 0 0,0 0-1 0 0,0 0 0 0 0,1-1 1 0 0,-1 0-1 0 0,1 0 0 0 0,1 0 1 0 0,-1-1-1 0 0,6 3-25 0 0,-2-3 150 0 0,-1 0 0 0 0,1-1 0 0 0,0 0 0 0 0,0-1 0 0 0,1 0 0 0 0,-1 0-1 0 0,1-1 1 0 0,-1 0 0 0 0,0-1 0 0 0,1-1 0 0 0,-1 1 0 0 0,1-1 0 0 0,-1-1 0 0 0,0 0 0 0 0,0-1 0 0 0,1 0-150 0 0,-5 0 62 0 0,0 1-1 0 0,0-2 1 0 0,-1 1 0 0 0,1-1-1 0 0,-1 0 1 0 0,0 0 0 0 0,0 0-1 0 0,0-1 1 0 0,0 0 0 0 0,-1 0 0 0 0,0 0-1 0 0,0 0 1 0 0,0-1 0 0 0,-1 1-1 0 0,1-1 1 0 0,-2 0 0 0 0,1 0-1 0 0,0 0 1 0 0,-1-1 0 0 0,0 1-1 0 0,-1-1 1 0 0,0 1 0 0 0,0-1-1 0 0,0 1 1 0 0,0-1 0 0 0,-1 1-1 0 0,0-1 1 0 0,-1 0 0 0 0,0 1-1 0 0,0-1 1 0 0,0 1 0 0 0,-1-1-1 0 0,1 1 1 0 0,-2 0 0 0 0,1-1 0 0 0,-1 1-1 0 0,0 0 1 0 0,0 0 0 0 0,0 1-1 0 0,-3-4-61 0 0,-3 3-160 0 0,0 0-1 0 0,0 0 0 0 0,-1 1 1 0 0,0 0-1 0 0,0 1 1 0 0,0 0-1 0 0,0 1 1 0 0,-1 0-1 0 0,1 0 0 0 0,-1 1 1 0 0,0 0-1 0 0,0 1 1 0 0,0 0-1 0 0,0 1 0 0 0,0 1 1 0 0,0-1-1 0 0,1 2 1 0 0,-1-1-1 0 0,0 1 0 0 0,0 1 1 0 0,1 0-1 0 0,0 1 1 0 0,-1 0-1 0 0,0 1 161 0 0,-51 36-4241 0 0,28-6-3822 0 0,21-23-236 0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 8578 0 0,'0'0'1844'0'0,"0"0"-645"0"0,0 0-329 0 0,0 0 103 0 0,0 0 155 0 0,0 0 22 0 0,0 0-166 0 0,0 0-273 0 0,0 0-196 0 0,0 0-123 0 0,-4 31-84 0 0,-9 102-84 0 0,1 104 267 0 0,7 13-893 0 0,-1-217-1961 0 0,5-32 1396 0 0,1-1-117 0 0,1-29-8259 0 0,3 18 6075 0 0,-1 3 1328 0 0</inkml:trace>
  <inkml:trace contextRef="#ctx0" brushRef="#br0" timeOffset="290.887">357 152 7754 0 0,'0'0'1521'0'0,"0"0"-455"0"0,0 0-125 0 0,0 0 188 0 0,0 0 206 0 0,-31 33 34 0 0,-97 104-179 0 0,2-13 1180 0 0,125-123-2336 0 0,-1 0 0 0 0,1 0 0 0 0,-1 0 0 0 0,1 0 1 0 0,-1 0-1 0 0,1 1 0 0 0,0-1 0 0 0,-1 1 1 0 0,1-1-1 0 0,0 1 0 0 0,0-1 0 0 0,0 1 0 0 0,0 0 1 0 0,0-1-1 0 0,1 1 0 0 0,-1 0 0 0 0,0 0 0 0 0,1 0 1 0 0,0-1-1 0 0,-1 1 0 0 0,1 0 0 0 0,0 0 0 0 0,0 0 1 0 0,0 0-1 0 0,0 0 0 0 0,0 0 0 0 0,0 0 0 0 0,0-1 1 0 0,1 1-1 0 0,-1 0 0 0 0,1 0 0 0 0,0 0 0 0 0,-1-1 1 0 0,1 1-1 0 0,0 0 0 0 0,0 0 0 0 0,1 1-34 0 0,7 1 112 0 0,0 0 1 0 0,1-1-1 0 0,0 1 0 0 0,-1-2 0 0 0,1 0 0 0 0,0 0 0 0 0,0 0 0 0 0,1-1 0 0 0,-1-1 1 0 0,7 0-113 0 0,71 12 471 0 0,-85-11-537 0 0,0 1 1 0 0,0-1-1 0 0,-1 1 1 0 0,1 0-1 0 0,-1 0 1 0 0,1 0-1 0 0,-1 0 1 0 0,0 0-1 0 0,0 1 1 0 0,0-1-1 0 0,0 1 1 0 0,0-1-1 0 0,0 1 1 0 0,-1 0-1 0 0,1 0 1 0 0,-1 0-1 0 0,0 0 1 0 0,0 0-1 0 0,0 0 1 0 0,0 0 0 0 0,0 0-1 0 0,-1 0 1 0 0,1 0-1 0 0,-1 1 1 0 0,0-1-1 0 0,0 0 1 0 0,0 0-1 0 0,0 0 1 0 0,-1 0-1 0 0,0 2 66 0 0,15 4-11388 0 0,-11-9 3208 0 0</inkml:trace>
  <inkml:trace contextRef="#ctx0" brushRef="#br0" timeOffset="785.803">772 387 7130 0 0,'0'0'4659'0'0,"0"0"-1941"0"0,0 0-886 0 0,0 0-277 0 0,0 0-157 0 0,0 0-190 0 0,0 0-238 0 0,0 0-270 0 0,0 0-244 0 0,0 0-173 0 0,0 0-134 0 0,0 0-67 0 0,0 0-25 0 0,-32 12-36 0 0,-100 38-22 0 0,60-4-78 0 0,67-41 23 0 0,-1 1 0 0 0,1-1-1 0 0,0 1 1 0 0,1 0 0 0 0,-1 1-1 0 0,1-1 1 0 0,0 1 0 0 0,1 0 0 0 0,0 0-1 0 0,0 0 1 0 0,0 0 0 0 0,1 1-1 0 0,0-1 1 0 0,0 1 0 0 0,1-1-1 0 0,0 1 1 0 0,1 0 0 0 0,-1 2 56 0 0,3-7-19 0 0,-1 0 0 0 0,1 0 0 0 0,0-1 0 0 0,0 1 1 0 0,0 0-1 0 0,0-1 0 0 0,0 1 0 0 0,1-1 0 0 0,-1 0 1 0 0,1 0-1 0 0,-1 0 0 0 0,1 0 0 0 0,0 0 0 0 0,0-1 1 0 0,0 1-1 0 0,0-1 0 0 0,0 0 0 0 0,0 0 0 0 0,0 0 0 0 0,0 0 1 0 0,1 0-1 0 0,-1-1 0 0 0,0 1 0 0 0,1-1 0 0 0,-1 0 1 0 0,0 0-1 0 0,1 0 0 0 0,-1 0 0 0 0,0-1 0 0 0,0 0 1 0 0,1 1-1 0 0,0-2 19 0 0,5 2 52 0 0,11-2 79 0 0,0-2-1 0 0,0 0 1 0 0,0-1-1 0 0,0-1 0 0 0,-1-1 1 0 0,0-1-1 0 0,0 0 1 0 0,0-1-1 0 0,-2-2 1 0 0,15-9-131 0 0,9-7 252 0 0,-31 19-202 0 0,1 1 1 0 0,-1 0-1 0 0,1 0 1 0 0,0 1-1 0 0,1 1 0 0 0,-1 0 1 0 0,1 0-1 0 0,0 1 1 0 0,1 1-1 0 0,-1 0 1 0 0,0 1-1 0 0,13-1-50 0 0,-7 48 121 0 0,-16-11-95 0 0,-1-1-1 0 0,-1 1 0 0 0,-2 0 0 0 0,-1-1 0 0 0,-2 1 0 0 0,-2-1 0 0 0,-1 1-25 0 0,-1 15-20 0 0,-57 220-249 0 0,63-256 242 0 0,-1-1-1 0 0,-1 0 1 0 0,1 0 0 0 0,-2-1-1 0 0,0 1 1 0 0,0-1-1 0 0,-1 0 1 0 0,0-1 0 0 0,-1 0-1 0 0,0 0 1 0 0,-1 0 0 0 0,0-1-1 0 0,0-1 1 0 0,-1 1-1 0 0,0-2 1 0 0,0 1 0 0 0,-5 1 27 0 0,12-9 6 0 0,0 1 0 0 0,0 0 1 0 0,0-1-1 0 0,-1 0 1 0 0,1 0-1 0 0,0 0 0 0 0,0 0 1 0 0,-1 0-1 0 0,1-1 1 0 0,0 1-1 0 0,0-1 0 0 0,0 0 1 0 0,-1 0-1 0 0,1 0 0 0 0,0-1 1 0 0,0 1-1 0 0,1-1 1 0 0,-1 1-1 0 0,0-1 0 0 0,0 0 1 0 0,1 0-1 0 0,-1 0 1 0 0,1-1-1 0 0,0 1 0 0 0,0 0 1 0 0,0-1-1 0 0,0 0 1 0 0,0 1-1 0 0,0-1 0 0 0,1 0 1 0 0,-1 0-1 0 0,1 0 1 0 0,0 0-1 0 0,0 0 0 0 0,0 0 1 0 0,0 0-1 0 0,0 0 0 0 0,1-1 1 0 0,-1 1-1 0 0,1 0 1 0 0,0 0-1 0 0,0-1 0 0 0,0 1 1 0 0,1 0-1 0 0,-1 0 1 0 0,1-1-1 0 0,0 1 0 0 0,0 0-6 0 0,0-14-7 0 0,1 0 0 0 0,0 0-1 0 0,2 0 1 0 0,0 1-1 0 0,1 0 1 0 0,0 0 0 0 0,2 0-1 0 0,-1 0 1 0 0,2 1 0 0 0,0 0-1 0 0,1 1 1 0 0,1 0-1 0 0,0 0 1 0 0,1 1 0 0 0,0 0-1 0 0,1 1 1 0 0,1-1 7 0 0,18-16-97 0 0,2 1 1 0 0,1 2 0 0 0,1 1-1 0 0,1 2 1 0 0,1 2-1 0 0,12-4 97 0 0,111-44-2837 0 0,-106 52-1177 0 0,1 3-3867 0 0,-35 10-269 0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8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3161 0 0,'0'0'1844'0'0,"0"0"-1009"0"0,0 0-348 0 0,0 0 155 0 0,0 0 369 0 0,0 0 270 0 0,0 0-28 0 0,0 0-309 0 0,0 0-441 0 0,0 0-379 0 0,0 0-190 0 0,8-5 90 0 0,16-11 356 0 0,0 1 1 0 0,2 2 0 0 0,-1 0 0 0 0,1 2 0 0 0,25-8-381 0 0,83 5 208 0 0,-132 15-183 0 0,0 0 0 0 0,0 0 0 0 0,0 1 0 0 0,1-1 0 0 0,-1 1 0 0 0,-1-1 0 0 0,1 1 0 0 0,0 0 0 0 0,0 0 0 0 0,0 0 0 0 0,-1 0 0 0 0,0 0 0 0 0,1 0 0 0 0,-1 0 0 0 0,0 1 1 0 0,0-1-1 0 0,0 0 0 0 0,0 1 0 0 0,0-1 0 0 0,0 1 0 0 0,-1-1 0 0 0,1 1 0 0 0,-1-1 0 0 0,0 1 0 0 0,0-1 0 0 0,0 1 0 0 0,0-1 0 0 0,0 1 0 0 0,-1-1 0 0 0,1 1 0 0 0,-1-1 0 0 0,1 1 0 0 0,-1-1 0 0 0,0 1 0 0 0,0-1 0 0 0,0 0 0 0 0,0 1 0 0 0,-1-1 0 0 0,0 1-25 0 0,-108 186 562 0 0,110-186-589 0 0,1 1 0 0 0,-1-1 1 0 0,1 1-1 0 0,0-1 1 0 0,1 0-1 0 0,-1 0 0 0 0,0 1 1 0 0,1-1-1 0 0,0 0 0 0 0,-1 0 1 0 0,1 0-1 0 0,1-1 1 0 0,-1 1-1 0 0,0 0 0 0 0,1-1 1 0 0,-1 0-1 0 0,1 1 1 0 0,0-1-1 0 0,-1 0 0 0 0,1 0 1 0 0,0 0-1 0 0,0-1 0 0 0,1 1 1 0 0,-1-1-1 0 0,0 0 1 0 0,0 0-1 0 0,1 0 0 0 0,-1 0 1 0 0,1 0-1 0 0,-1-1 0 0 0,1 1 1 0 0,-1-1-1 0 0,1 0 1 0 0,1-1 26 0 0,4 4 4 0 0,-1-2 36 0 0,0 1 0 0 0,-1-1-1 0 0,1 1 1 0 0,-1 1-1 0 0,1-1 1 0 0,-1 1 0 0 0,0 1-1 0 0,0-1 1 0 0,0 1-1 0 0,-1 1 1 0 0,1-1-1 0 0,-1 1 1 0 0,0 0 0 0 0,0 0-1 0 0,-1 1 1 0 0,0 0-1 0 0,0 0 1 0 0,0 0 0 0 0,0 0-1 0 0,-1 1 1 0 0,0 0-1 0 0,-1 0 1 0 0,0 0-1 0 0,0 0 1 0 0,0 0 0 0 0,-1 1-1 0 0,0-1 1 0 0,1 4-40 0 0,-4-3 116 0 0,1 0 1 0 0,-1 0-1 0 0,0 0 1 0 0,-1-1 0 0 0,0 1-1 0 0,0 0 1 0 0,-1-1-1 0 0,0 1 1 0 0,0-1-1 0 0,-1 0 1 0 0,1 0 0 0 0,-2 0-1 0 0,1 0 1 0 0,-1-1-1 0 0,0 0 1 0 0,0 0-1 0 0,-4 3-116 0 0,-1 1 92 0 0,0-1-1 0 0,0 0 0 0 0,-1 0 0 0 0,0-1 0 0 0,0-1 0 0 0,-1 0 0 0 0,0 0 1 0 0,0-1-1 0 0,-10 3-91 0 0,-41-5-1449 0 0,63-5 1021 0 0,-1-1 0 0 0,1 1 0 0 0,-1-1-1 0 0,1 1 1 0 0,0-1 0 0 0,-1 0 0 0 0,1 1 0 0 0,0-1-1 0 0,0 1 1 0 0,0-1 0 0 0,0 1 0 0 0,1-1-1 0 0,-1 1 1 0 0,0-1 0 0 0,1 0 0 0 0,-1 1-1 0 0,1 0 1 0 0,-1-1 0 0 0,1 1 0 0 0,-1-1 0 0 0,1 1-1 0 0,0 0 1 0 0,0-1 0 0 0,0 1 0 0 0,0 0-1 0 0,0 0 1 0 0,0-1 0 0 0,0 1 0 0 0,1 0 428 0 0,6-8-3881 0 0,-1 2 2926 0 0</inkml:trace>
  <inkml:trace contextRef="#ctx0" brushRef="#br0" timeOffset="208">790 524 6433 0 0,'0'0'1522'0'0,"0"0"-194"0"0,0 0-29 0 0,0 0 184 0 0,0 0 86 0 0,0 0-117 0 0,0 0-339 0 0,0 0-416 0 0,0 0-319 0 0,0 0-206 0 0,0 0-128 0 0,0 0-64 0 0,-7 28-44 0 0,-21 85-74 0 0,21-77-1389 0 0,15-33-3412 0 0,-5-3 1269 0 0,0 0-3462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1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6593 0 0,'0'0'1655'0'0,"0"0"-1020"0"0,0 0-460 0 0,0 0 32 0 0,0 0 453 0 0,0 0 571 0 0,0 0 337 0 0,0 0 8 0 0,0 0-295 0 0,0 0-426 0 0,0 0-327 0 0,-5 22-164 0 0,-21 71-80 0 0,21-80-182 0 0,0 0-1 0 0,0 0 1 0 0,-1 0 0 0 0,-1 0-1 0 0,0-1 1 0 0,-1 0 0 0 0,0 0 0 0 0,-7 6-102 0 0,-11 16 153 0 0,-35 50-858 0 0,53-74-4526 0 0,18-19-2950 0 0,-6 6 3719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16900 0 0,'0'0'520'0'0,"0"0"-264"0"0,0 0 24 0 0,0 0 328 0 0,0 0 208 0 0,0 0 8 0 0,0 0-240 0 0,0 0-352 0 0,0 0-208 0 0,0 0-128 0 0,0 0-192 0 0,0 0-344 0 0,0 0-800 0 0,0 0-1977 0 0,48 0-5481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2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354 528 2689 0 0,'0'0'2173'0'0,"0"0"-984"0"0,0 0-264 0 0,0 0 193 0 0,0 0 285 0 0,0 0 197 0 0,0 0-49 0 0,0 0-255 0 0,0 0-259 0 0,0 0-243 0 0,0 0-236 0 0,0 0-150 0 0,-34 16-87 0 0,-103 48-37 0 0,65-15 250 0 0,61-39-493 0 0,1 0 0 0 0,1 1 0 0 0,0 0-1 0 0,0 0 1 0 0,1 1 0 0 0,0 0 0 0 0,1 1 0 0 0,0 0 0 0 0,1 0 0 0 0,1 0 0 0 0,0 1 0 0 0,1-1-1 0 0,0 1 1 0 0,1 0 0 0 0,1 1 0 0 0,0-1 0 0 0,1 0 0 0 0,0 5-41 0 0,2-16-8 0 0,0 0 0 0 0,-1 0 0 0 0,1 0 0 0 0,0-1 0 0 0,0 1 0 0 0,0 0 0 0 0,1-1 0 0 0,-1 1 0 0 0,1-1 0 0 0,-1 0 0 0 0,1 1 0 0 0,0-1 0 0 0,0 0 0 0 0,0 0 0 0 0,0 0 0 0 0,0 0 0 0 0,1 0 0 0 0,-1-1 0 0 0,0 1 0 0 0,1-1 0 0 0,-1 1 0 0 0,1-1 0 0 0,0 0 0 0 0,-1 0 0 0 0,1 0 0 0 0,0 0 0 0 0,0-1 0 0 0,0 1 0 0 0,-1-1 0 0 0,2 1 8 0 0,89-4 360 0 0,-71-5-202 0 0,-1-1-1 0 0,0-1 1 0 0,0-1 0 0 0,-1-1 0 0 0,-1-1-1 0 0,0-1 1 0 0,16-15-158 0 0,12-16 171 0 0,-2-3-1 0 0,-3-1 0 0 0,-1-2 1 0 0,-3-2-1 0 0,-2-1 0 0 0,-3-2 0 0 0,10-25-170 0 0,-31 56 0 0 0,-1-2 0 0 0,-2 1-1 0 0,0-1 1 0 0,-2-1-1 0 0,-1 1 1 0 0,-1-1-1 0 0,-2 0 1 0 0,0 0 0 0 0,-2-25-1 0 0,0 49-1 0 0,-1 0 0 0 0,1-1 0 0 0,-1 1 0 0 0,0 0-1 0 0,0 0 1 0 0,0 0 0 0 0,0 0 0 0 0,-1 0 0 0 0,0 0-1 0 0,0 0 1 0 0,0 0 0 0 0,0 0 0 0 0,0 0 0 0 0,-1 0-1 0 0,0 1 1 0 0,0-1 0 0 0,0 0 0 0 0,0 1 0 0 0,0 0-1 0 0,-1-1 1 0 0,1 1 0 0 0,-1 0 0 0 0,0 0 0 0 0,0 0-1 0 0,0 1 1 0 0,-1-1 0 0 0,1 1 0 0 0,0 0 0 0 0,-1 0-1 0 0,0 0 1 0 0,1 0 0 0 0,-1 1 0 0 0,0-1 0 0 0,0 1-1 0 0,0 0 1 0 0,0 0 0 0 0,0 0 0 0 0,0 1 0 0 0,0-1-1 0 0,0 1 1 0 0,0 0 0 0 0,-1 1 0 0 0,1-1 0 0 0,0 0-1 0 0,0 1 1 0 0,0 0 2 0 0,-9 7 13 0 0,1 0 0 0 0,-1 1 0 0 0,1 0 0 0 0,1 1-1 0 0,0 0 1 0 0,0 1 0 0 0,1 0 0 0 0,1 1 0 0 0,0 0 0 0 0,0 0 0 0 0,1 1-1 0 0,1 0 1 0 0,0 1 0 0 0,-3 9-13 0 0,1-9 23 0 0,2 1 0 0 0,0 0-1 0 0,1 0 1 0 0,0 1 0 0 0,1 0-1 0 0,1 0 1 0 0,0 0 0 0 0,1 0-1 0 0,1 0 1 0 0,1 1 0 0 0,0-1-1 0 0,1 1 1 0 0,1 0 0 0 0,0-1-1 0 0,1 0 1 0 0,1 1 0 0 0,1-1-1 0 0,0 0 1 0 0,1 0 0 0 0,1-1-1 0 0,1 3-22 0 0,3 0 48 0 0,1 0 0 0 0,1-1-1 0 0,0 0 1 0 0,1-1-1 0 0,1 0 1 0 0,0-1 0 0 0,1-1-1 0 0,1 0 1 0 0,0-1 0 0 0,1-1-1 0 0,1-1 1 0 0,-1 0-1 0 0,2-1 1 0 0,1 0-48 0 0,-5-2-158 0 0,11 3 290 0 0,-6-8-3781 0 0,-18-7-4987 0 0,-2 1-1303 0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2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8642 0 0,'0'0'1140'0'0,"0"0"-337"0"0,0 0-30 0 0,0 0 285 0 0,0 0 245 0 0,0 0 20 0 0,0 0-215 0 0,0 0-282 0 0,0 0-178 0 0,0 0-85 0 0,0 0-54 0 0,0 0-26 0 0,0 0-14 0 0,11 5-21 0 0,37 14-24 0 0,42-10 990 0 0,66-9-961 0 0,-135-6-1429 0 0,-19 5-5066 0 0,-3 0-5973 0 0,0 1 8661 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3.0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55 8002 0 0,'0'0'2647'0'0,"0"0"-1144"0"0,0 0-87 0 0,0 0 181 0 0,0 0 67 0 0,33-2-158 0 0,102-8-294 0 0,-14-7 794 0 0,-57 5-1187 0 0,-7 1-1933 0 0,-19 8-7892 0 0,-37 3-2174 0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3.4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45 4793 0 0,'0'0'699'0'0,"0"0"-215"0"0,0 0-11 0 0,0 0 253 0 0,0 0 325 0 0,0 0 166 0 0,0 0-100 0 0,0 0-240 0 0,-20 31-258 0 0,-59 99-196 0 0,76-127-395 0 0,1 0 1 0 0,0 0-1 0 0,0 1 1 0 0,0-1-1 0 0,0 0 1 0 0,0 1-1 0 0,1-1 1 0 0,-1 1-1 0 0,1 0 1 0 0,0 0-1 0 0,0-1 1 0 0,1 1-1 0 0,-1 0 1 0 0,1 0-1 0 0,0 0 1 0 0,0 0-1 0 0,0 0 1 0 0,1 2-29 0 0,1 5 117 0 0,-1-3 3 0 0,0-1-1 0 0,0 1 1 0 0,1-1-1 0 0,0 0 0 0 0,1 1 1 0 0,0-1-1 0 0,0 0 1 0 0,0-1-1 0 0,1 1 1 0 0,0 0-1 0 0,0-1 0 0 0,1 0 1 0 0,-1 0-1 0 0,2 0 1 0 0,-1-1-1 0 0,0 0 0 0 0,1 0 1 0 0,0 0-1 0 0,0-1 1 0 0,1 1-1 0 0,-1-1 0 0 0,1-1 1 0 0,0 0-1 0 0,0 0 1 0 0,0 0-1 0 0,0 0 0 0 0,0-1 1 0 0,1-1-1 0 0,-1 1 1 0 0,4-1-120 0 0,-2 0 236 0 0,-1-1 1 0 0,1-1 0 0 0,0 0 0 0 0,-1 0 0 0 0,1 0-1 0 0,-1-1 1 0 0,0-1 0 0 0,1 1 0 0 0,-1-1 0 0 0,0-1-1 0 0,-1 1 1 0 0,1-1 0 0 0,-1-1 0 0 0,1 1 0 0 0,-1-1-1 0 0,0-1 1 0 0,-1 1 0 0 0,0-1 0 0 0,1 0 0 0 0,-2-1-1 0 0,1 1 1 0 0,-1-1 0 0 0,0 0 0 0 0,0 0 0 0 0,0-4-237 0 0,2 2 57 0 0,-1 0 1 0 0,0-1-1 0 0,-1 1 1 0 0,0-2-1 0 0,0 1 1 0 0,-1 0-1 0 0,-1-1 1 0 0,0 1-1 0 0,0-1 1 0 0,-1 0-1 0 0,0 0 1 0 0,-1 0-1 0 0,0-1 1 0 0,-1 1-1 0 0,0 0 1 0 0,-1 0-1 0 0,0 0 1 0 0,-1 0-1 0 0,0 0 1 0 0,-1 0-1 0 0,0 0 1 0 0,-1 1-1 0 0,0-1 1 0 0,-2-3-58 0 0,3 9-126 0 0,1 1 1 0 0,-1-1 0 0 0,0 1-1 0 0,0-1 1 0 0,-1 1-1 0 0,1 0 1 0 0,-1 0 0 0 0,0 1-1 0 0,0-1 1 0 0,0 1-1 0 0,0 0 1 0 0,-1 0 0 0 0,1 0-1 0 0,-1 0 1 0 0,0 1-1 0 0,0 0 1 0 0,0 0 0 0 0,0 0-1 0 0,0 1 1 0 0,0-1-1 0 0,0 1 1 0 0,-1 1 0 0 0,1-1-1 0 0,0 1 1 0 0,-1 0-1 0 0,1 0 1 0 0,0 0 0 0 0,-1 1-1 0 0,1 0 1 0 0,0 0-1 0 0,0 0 1 0 0,-1 0 0 0 0,1 1-1 0 0,0 0 1 0 0,1 0 0 0 0,-3 2 124 0 0,-50 56-4335 0 0,28-16-3242 0 0,20-27 15 0 0</inkml:trace>
  <inkml:trace contextRef="#ctx0" brushRef="#br0" timeOffset="274.258">630 277 9634 0 0,'0'0'2066'0'0,"0"0"-335"0"0,0 0-156 0 0,0 0-20 0 0,0 0-95 0 0,0 0-290 0 0,0 0-346 0 0,0 0-269 0 0,0 0-173 0 0,0 0-117 0 0,0 0-77 0 0,0 0-54 0 0,-8 20-46 0 0,-23 63-21 0 0,21-9-805 0 0,13-65-2284 0 0,4-8-4687 0 0,-3-1-2516 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4.0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58 7074 0 0,'0'0'3178'0'0,"0"0"-1637"0"0,0 0-397 0 0,0 0 205 0 0,0 0 136 0 0,0 0-90 0 0,0 0-289 0 0,0 0-333 0 0,0 0-234 0 0,0 0-135 0 0,0 0-102 0 0,0 0-93 0 0,0 33-28 0 0,3 105-21 0 0,1-15 293 0 0,-28-23-797 0 0,6-60-3344 0 0,16-33-588 0 0,2-4-1614 0 0,0-2-1205 0 0</inkml:trace>
  <inkml:trace contextRef="#ctx0" brushRef="#br0" timeOffset="307.471">459 17 6353 0 0,'0'0'3404'0'0,"0"0"-1210"0"0,0 0-321 0 0,0 0-19 0 0,0 0-68 0 0,0 0-251 0 0,0 0-380 0 0,0 0-346 0 0,0 0-254 0 0,-33 25-183 0 0,-102 79-120 0 0,76-46 31 0 0,57-56-283 0 0,0 0 0 0 0,0 1 0 0 0,0-1 0 0 0,1 0 0 0 0,-1 1 1 0 0,1-1-1 0 0,-1 1 0 0 0,1-1 0 0 0,0 1 0 0 0,0-1 0 0 0,0 1 0 0 0,0 0 0 0 0,1 0 0 0 0,-1-1 1 0 0,1 1-1 0 0,0 0 0 0 0,0 0 0 0 0,0 0 0 0 0,0 0 0 0 0,0-1 0 0 0,0 1 0 0 0,1 0 1 0 0,0 0-1 0 0,-1 0 0 0 0,1-1 0 0 0,0 1 0 0 0,0 0 0 0 0,0-1 0 0 0,1 1 0 0 0,-1-1 1 0 0,1 0-1 0 0,-1 1 0 0 0,3 1 0 0 0,10 3-7 0 0,1 0 0 0 0,-1 0 1 0 0,2-2-1 0 0,-1 0 0 0 0,1-1 1 0 0,-1 0-1 0 0,1-1 0 0 0,0-1 1 0 0,0 0-1 0 0,5-2 7 0 0,-2 2 6 0 0,-1-1-1 0 0,1 2 1 0 0,-1 0-1 0 0,0 2 1 0 0,0 0-1 0 0,-1 0 1 0 0,17 9-6 0 0,-31-12 6 0 0,-1 0 0 0 0,1 1 0 0 0,-1-1 0 0 0,0 1 0 0 0,0-1 0 0 0,0 1 0 0 0,0 0 0 0 0,-1 0 1 0 0,1 0-1 0 0,-1 0 0 0 0,0 0 0 0 0,0 0 0 0 0,0 0 0 0 0,0 0 0 0 0,0 1 0 0 0,-1-1 0 0 0,1 0 0 0 0,-1 0 0 0 0,0 1 1 0 0,0-1-1 0 0,0 0 0 0 0,0 1 0 0 0,-1-1 0 0 0,1 0 0 0 0,-1 0 0 0 0,0 1 0 0 0,0-1 0 0 0,0 0 0 0 0,0 0 0 0 0,-1 0 1 0 0,1 0-1 0 0,-1 0 0 0 0,0 0 0 0 0,0-1 0 0 0,0 1 0 0 0,0-1 0 0 0,0 1 0 0 0,-1-1 0 0 0,1 0 0 0 0,-1 0 0 0 0,1 0 0 0 0,-1 0 1 0 0,0 0-1 0 0,0 0 0 0 0,0-1 0 0 0,-1 1-6 0 0,-9 8-120 0 0,1-1 0 0 0,-1-1 0 0 0,0 0 0 0 0,-1-1 0 0 0,0 0 0 0 0,0-1 1 0 0,0 0-1 0 0,-1-2 0 0 0,0 0 0 0 0,-8 2 120 0 0,-50-19-10670 0 0,60 6 5082 0 0,7 0 364 0 0</inkml:trace>
  <inkml:trace contextRef="#ctx0" brushRef="#br0" timeOffset="672.868">378 24 6593 0 0,'0'0'3704'0'0,"0"0"-1162"0"0,0 0-578 0 0,0 0-223 0 0,0 0-182 0 0,0 0-242 0 0,0 0-346 0 0,0 0-315 0 0,0 0-234 0 0,0 0-182 0 0,0 0-108 0 0,0 0-68 0 0,0 0-32 0 0,19-4-20 0 0,60-15-11 0 0,-29 24-148 0 0,-37 2-46 0 0,45 8-2957 0 0,-20-8-6667 0 0,-26-7 1174 0 0</inkml:trace>
  <inkml:trace contextRef="#ctx0" brushRef="#br0" timeOffset="1082.409">861 625 6441 0 0,'0'0'2750'0'0,"0"0"-495"0"0,0 0-159 0 0,0 0-139 0 0,0 0-271 0 0,0 0-356 0 0,0 0-396 0 0,0 0-272 0 0,0 0-187 0 0,18-32-151 0 0,60-97-96 0 0,-5 39 132 0 0,8 32 8 0 0,-79 58-375 0 0,0 0 1 0 0,-1 1-1 0 0,1-1 1 0 0,-1 1-1 0 0,1-1 1 0 0,-1 1-1 0 0,1-1 1 0 0,-1 1-1 0 0,1 0 1 0 0,-1 0-1 0 0,1 0 1 0 0,-1 0-1 0 0,0 0 0 0 0,0 0 1 0 0,1 0-1 0 0,-1 0 1 0 0,0 1-1 0 0,0-1 1 0 0,0 0-1 0 0,0 1 1 0 0,0-1-1 0 0,-1 0 1 0 0,1 1-1 0 0,0-1 1 0 0,-1 1-1 0 0,1 0 1 0 0,-1-1-1 0 0,1 1 0 0 0,-1-1 1 0 0,0 1-1 0 0,0 0 1 0 0,0-1-1 0 0,0 1 1 0 0,0 0-1 0 0,0-1 1 0 0,0 1-1 0 0,0 0 1 0 0,-1-1-1 0 0,1 1 1 0 0,0-1-1 0 0,-1 1 0 0 0,0-1 1 0 0,1 1-1 0 0,-1-1 1 0 0,-1 2 6 0 0,6 40 2 0 0,0-41-1 0 0,0 0 0 0 0,0 0 0 0 0,0 0 0 0 0,0 0-1 0 0,0-1 1 0 0,0 0 0 0 0,0 0 0 0 0,1 0 0 0 0,-1-1 0 0 0,0 1 0 0 0,0-1 0 0 0,1 0 0 0 0,-1 0-1 0 0,1 0 1 0 0,-1-1 0 0 0,0 0 0 0 0,0 1 0 0 0,2-2-1 0 0,192-73 323 0 0,-197 75-306 0 0,0-1 0 0 0,1 1 0 0 0,-1 0 1 0 0,0 1-1 0 0,0-1 0 0 0,0 0 0 0 0,1 0 1 0 0,-1 0-1 0 0,0 1 0 0 0,0-1 0 0 0,0 0 0 0 0,0 1 1 0 0,0-1-1 0 0,0 1 0 0 0,0 0 0 0 0,0-1 1 0 0,0 1-1 0 0,0 0 0 0 0,0-1 0 0 0,0 1 1 0 0,0 0-1 0 0,0 0 0 0 0,-1 0 0 0 0,1 0 1 0 0,0 0-1 0 0,-1 0 0 0 0,1 0 0 0 0,0 0 0 0 0,-1 0 1 0 0,0 0-1 0 0,1 0 0 0 0,-1 0 0 0 0,0 1 1 0 0,1-1-1 0 0,-1 0 0 0 0,0 0 0 0 0,0 0 1 0 0,0 0-1 0 0,0 1 0 0 0,0-1 0 0 0,0 0 1 0 0,0 0-1 0 0,0 0 0 0 0,-1 1 0 0 0,1-1 0 0 0,0 0 1 0 0,-1 0-1 0 0,1 0 0 0 0,-1 0 0 0 0,1 0 1 0 0,-1 0-1 0 0,0 0-17 0 0,1 11 100 0 0,-6 25-24 0 0,6 56 476 0 0,1-90-703 0 0,0-1 1 0 0,0 0 0 0 0,0 0-1 0 0,1 0 1 0 0,-1 0 0 0 0,1 0-1 0 0,-1 0 1 0 0,1 0 0 0 0,0 0-1 0 0,0-1 1 0 0,0 1 0 0 0,0-1-1 0 0,0 1 1 0 0,0-1 0 0 0,0 0-1 0 0,0 0 1 0 0,1 0 0 0 0,-1 0-1 0 0,0 0 1 0 0,1 0 0 0 0,-1-1-1 0 0,1 1 1 0 0,1-1 150 0 0,14 1-6605 0 0,-14-1 3044 0 0,3 0-6352 0 0</inkml:trace>
  <inkml:trace contextRef="#ctx0" brushRef="#br0" timeOffset="6532.307">1834 617 112 0 0,'0'0'1128'0'0,"0"0"-276"0"0,0 0-103 0 0,0 0 217 0 0,0 0 405 0 0,0 0 282 0 0,0 0 44 0 0,0 0-142 0 0,0 0-246 0 0,0 0-201 0 0,0 0-104 0 0,3 11-62 0 0,-1-4-853 0 0,0 0 143 0 0,0 0 0 0 0,0 0 1 0 0,-1 0-1 0 0,1 0 0 0 0,-2 0 1 0 0,1 0-1 0 0,-1 0 0 0 0,0 0 0 0 0,-1 0 1 0 0,1 0-1 0 0,-1 0 0 0 0,-1 0 0 0 0,-1 6-232 0 0,-6 5 281 0 0,-1-1-1 0 0,-1 0 0 0 0,0 0 0 0 0,-1-1 0 0 0,-1 0 0 0 0,0-1 0 0 0,-1-1 0 0 0,-14 11-280 0 0,-76 57-2575 0 0,64-51-509 0 0,30-24-1859 0 0,7-2-4250 0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3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3201 0 0,'0'0'3175'0'0,"0"0"-1391"0"0,0 0-598 0 0,0 0 54 0 0,0 0 177 0 0,0 0 110 0 0,0 0-100 0 0,0 0-265 0 0,0 0-196 0 0,0 0-170 0 0,0 0-117 0 0,0 0-83 0 0,0 0-82 0 0,19 4-50 0 0,125 11 624 0 0,160-23-215 0 0,-285 5-1419 0 0,-6 1 1366 0 0,-4 1-3339 0 0,-1 0-3069 0 0,0 1-4346 0 0,-8 0 5606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3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6321 0 0,'0'0'1271'0'0,"0"0"75"0"0,0 0 357 0 0,0 0 227 0 0,0 0-39 0 0,0 0-254 0 0,0 0-366 0 0,0 0-365 0 0,33 3-254 0 0,107 8-161 0 0,3-17 622 0 0,38 1-2174 0 0,-143 5-2983 0 0,-1 0-3436 0 0,-24 0-467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2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4 10522 0 0,'0'0'771'0'0,"0"0"-414"0"0,0 0-192 0 0,0 0 288 0 0,0 0 474 0 0,0 0 309 0 0,0 0-10 0 0,0 0-277 0 0,0 0-374 0 0,0 0-267 0 0,0 0-85 0 0,1 6 18 0 0,2 40 353 0 0,-2 0 0 0 0,-2 1 0 0 0,-3-1 0 0 0,-1 0 0 0 0,-11 44-594 0 0,0 13 286 0 0,-19 213-871 0 0,35-315 1 0 0,0-1-221 0 0,13-80-15789 0 0,-11 64 13953 0 0</inkml:trace>
  <inkml:trace contextRef="#ctx0" brushRef="#br0" timeOffset="344.848">1 22 4961 0 0,'0'0'1566'0'0,"0"0"-787"0"0,0 0-446 0 0,0 0 83 0 0,0 0 364 0 0,0 0 367 0 0,0 0 219 0 0,0 0 49 0 0,0 0-100 0 0,0 0-98 0 0,0 0-114 0 0,0 0-115 0 0,34 7-86 0 0,114 23-134 0 0,-24-23 504 0 0,-8-12-401 0 0,-1-5 0 0 0,24-9-871 0 0,130-12-135 0 0,-184 31-2776 0 0,-77 12-1212 0 0,-14 11-6940 0 0,-1-19 7225 0 0</inkml:trace>
  <inkml:trace contextRef="#ctx0" brushRef="#br0" timeOffset="650.141">15 839 5713 0 0,'0'0'2739'0'0,"0"0"-1705"0"0,0 0-264 0 0,0 0 566 0 0,0 0 504 0 0,0 0 237 0 0,0 0-157 0 0,0 0-410 0 0,0 0-386 0 0,36 2-279 0 0,113 4-192 0 0,-40-17 315 0 0,81-26 509 0 0,-82 15-554 0 0,-36 8-3298 0 0,-12 4-2625 0 0,0 0-3616 0 0,-50 7-322 0 0</inkml:trace>
  <inkml:trace contextRef="#ctx0" brushRef="#br0" timeOffset="1102.502">1133 854 5753 0 0,'0'0'1958'0'0,"0"0"-1258"0"0,0 0-389 0 0,0 0 182 0 0,0 0 293 0 0,0 0 218 0 0,0 0 44 0 0,0 0-192 0 0,0 0-283 0 0,-8 32-207 0 0,-23 98-112 0 0,9-60 773 0 0,22-70-957 0 0,-1-1 0 0 0,1 1-1 0 0,0 0 1 0 0,0-1 0 0 0,0 1 0 0 0,0 0 0 0 0,0-1 0 0 0,-1 1 0 0 0,1 0 0 0 0,0-1 0 0 0,0 1 0 0 0,-1 0 0 0 0,1 0 0 0 0,0-1 0 0 0,0 1 0 0 0,-1 0 0 0 0,1 0 0 0 0,0-1 0 0 0,-1 1 0 0 0,1 0 0 0 0,0 0 0 0 0,-1 0 0 0 0,1 0 0 0 0,0 0 0 0 0,-1-1 0 0 0,1 1 0 0 0,0 0 0 0 0,-1 0 0 0 0,1 0 0 0 0,-1 0 0 0 0,1 0 0 0 0,0 0 0 0 0,-1 0 0 0 0,1 0 0 0 0,0 0 0 0 0,-1 0-1 0 0,1 0 1 0 0,0 1 0 0 0,-1-1 0 0 0,1 0 0 0 0,0 0 0 0 0,-1 0 0 0 0,1 0 0 0 0,0 1 0 0 0,-1-1 0 0 0,1 0 0 0 0,0 0 0 0 0,-1 0 0 0 0,1 1 0 0 0,0-1 0 0 0,0 0 0 0 0,-1 1 0 0 0,1-1 0 0 0,0 0 0 0 0,0 1 0 0 0,0-1 0 0 0,-1 0 0 0 0,1 1 0 0 0,0-1 0 0 0,0 0-70 0 0,1-22 68 0 0,2-1 1 0 0,0 1-1 0 0,1 0 1 0 0,2 0-1 0 0,0 0 1 0 0,1 1-1 0 0,1 0 1 0 0,1 0-1 0 0,1 1 1 0 0,1 0-1 0 0,1 1 1 0 0,0 0-1 0 0,1 1 1 0 0,1 0-1 0 0,1 1 1 0 0,1 1-1 0 0,0 0 1 0 0,1 1-1 0 0,12-8-68 0 0,-10 7-17 0 0,0 0 0 0 0,2 1 0 0 0,-1 1 0 0 0,2 0-1 0 0,0 2 1 0 0,0 1 0 0 0,1 1 0 0 0,1 0 0 0 0,6 0 17 0 0,-29 9-1 0 0,1 0 1 0 0,0 0 0 0 0,0 0-1 0 0,0 0 1 0 0,-1 1 0 0 0,1-1-1 0 0,0 1 1 0 0,0-1 0 0 0,0 1-1 0 0,0-1 1 0 0,0 1 0 0 0,0 0-1 0 0,0 0 1 0 0,0 0 0 0 0,0 0-1 0 0,0 1 1 0 0,0-1 0 0 0,0 0 0 0 0,0 1-1 0 0,0 0 1 0 0,0-1 0 0 0,0 1-1 0 0,0 0 1 0 0,0 0 0 0 0,0 0-1 0 0,-1 0 1 0 0,1 0 0 0 0,0 0-1 0 0,-1 1 1 0 0,1-1 0 0 0,-1 0-1 0 0,1 1 1 0 0,-1-1 0 0 0,0 1-1 0 0,0 0 1 0 0,0-1 0 0 0,0 1-1 0 0,0 0 1 0 0,0 0 0 0 0,0 0-1 0 0,0-1 1 0 0,-1 1 0 0 0,1 0-1 0 0,-1 0 1 0 0,1 0 0 0 0,-1 0-1 0 0,0 0 1 0 0,0 0 0 0 0,0 1 0 0 0,0 5 38 0 0,-1 0 1 0 0,0 0-1 0 0,-1 0 1 0 0,0 0-1 0 0,0 0 1 0 0,0-1-1 0 0,-1 1 1 0 0,-1-1-1 0 0,1 1 1 0 0,-1-1-1 0 0,0 0 1 0 0,0-1 0 0 0,-1 1-1 0 0,0-1 1 0 0,-1 0-1 0 0,1 0 1 0 0,-1 0-1 0 0,0-1 1 0 0,0 0-1 0 0,-1 0 1 0 0,1 0-1 0 0,-1-1 1 0 0,0 0-1 0 0,-1-1 1 0 0,1 1-1 0 0,0-1 1 0 0,-1-1-1 0 0,0 1 1 0 0,0-1-1 0 0,0-1 1 0 0,0 0 0 0 0,0 0-1 0 0,0 0 1 0 0,0-1-1 0 0,0 0 1 0 0,-7-1-39 0 0,13 1-164 0 0,0-1-1 0 0,0 1 1 0 0,0 0 0 0 0,0-1 0 0 0,0 1 0 0 0,0-1 0 0 0,0 0-1 0 0,0 1 1 0 0,0-1 0 0 0,1 0 0 0 0,-1 0 0 0 0,0 0 0 0 0,0-1-1 0 0,1 1 1 0 0,-1 0 0 0 0,1-1 0 0 0,-1 1 0 0 0,1-1 0 0 0,0 1 0 0 0,-1-1-1 0 0,1 0 1 0 0,0 1 0 0 0,0-1 0 0 0,0 0 0 0 0,0-2 164 0 0,-7-31-11413 0 0,8 27 5085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5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85 7106 0 0,'0'0'1321'0'0,"0"0"-623"0"0,0 0-349 0 0,0 0 34 0 0,0 0 269 0 0,0 0 223 0 0,0 0 8 0 0,0 0-134 0 0,0 0-187 0 0,0 0-142 0 0,0 0-46 0 0,-23 37 0 0 0,-72 112-2 0 0,92-145-336 0 0,0 0 0 0 0,0-1 0 0 0,0 1 0 0 0,1 0-1 0 0,-1 1 1 0 0,1-1 0 0 0,0 0 0 0 0,0 1 0 0 0,0-1 0 0 0,1 1 0 0 0,0-1 0 0 0,0 1 0 0 0,0 0 0 0 0,0 0 0 0 0,1-1-1 0 0,-1 1 1 0 0,2 4-36 0 0,0 5 145 0 0,-2-7-67 0 0,0 0 0 0 0,0 0 1 0 0,1 0-1 0 0,0 0 0 0 0,0 0 0 0 0,1-1 1 0 0,0 1-1 0 0,0 0 0 0 0,1 0 1 0 0,0 0-1 0 0,0-1 0 0 0,0 1 0 0 0,1-1 1 0 0,0 0-1 0 0,0 0 0 0 0,0 0 1 0 0,1 0-1 0 0,0 0 0 0 0,0-1 0 0 0,1 0 1 0 0,0 1-1 0 0,-1-2 0 0 0,2 1 1 0 0,-1-1-1 0 0,0 1 0 0 0,1-1 0 0 0,0-1 1 0 0,0 1-1 0 0,0-1 0 0 0,5 2-78 0 0,0-3 182 0 0,0 0 0 0 0,1 0 0 0 0,-1-1 0 0 0,1 0 0 0 0,-1-1 0 0 0,1 0 0 0 0,-1-1 0 0 0,1 0 0 0 0,-1-1 0 0 0,1-1 0 0 0,-1 1 0 0 0,0-2 0 0 0,0 0 0 0 0,-1 0 0 0 0,1-1 0 0 0,-1 0 0 0 0,0 0 0 0 0,0-2 0 0 0,0 1 0 0 0,-1-1 0 0 0,8-7-182 0 0,-4 2 138 0 0,-1 0-1 0 0,0-1 1 0 0,0 0 0 0 0,-1-1-1 0 0,-1 0 1 0 0,-1-1 0 0 0,0 0-1 0 0,-1 0 1 0 0,0-1 0 0 0,-1 0-1 0 0,-1 0 1 0 0,0-1 0 0 0,-2 0-1 0 0,2-7-137 0 0,-4 10 25 0 0,0 0 0 0 0,-1 1-1 0 0,-1-1 1 0 0,0 0 0 0 0,-1 0 0 0 0,0 0-1 0 0,-1 1 1 0 0,-1-1 0 0 0,0 1-1 0 0,0-1 1 0 0,-2-1-25 0 0,3 10-91 0 0,0 0-1 0 0,-1 0 1 0 0,1 0-1 0 0,-1 0 1 0 0,0 0 0 0 0,0 0-1 0 0,-1 1 1 0 0,1-1 0 0 0,-1 1-1 0 0,0 0 1 0 0,0 0-1 0 0,-1 1 1 0 0,1-1 0 0 0,-1 1-1 0 0,1 0 1 0 0,-1 0-1 0 0,0 0 1 0 0,0 1 0 0 0,-1 0-1 0 0,1 0 1 0 0,0 0 0 0 0,-1 1-1 0 0,1-1 1 0 0,-1 1-1 0 0,1 1 1 0 0,-1-1 0 0 0,0 1-1 0 0,-1 0 92 0 0,0 0-335 0 0,-1 1 0 0 0,0 0 0 0 0,1 0 0 0 0,-1 1 0 0 0,1 0 0 0 0,0 0 0 0 0,-1 1 0 0 0,1 0 0 0 0,0 0 0 0 0,1 1 0 0 0,-1 0 0 0 0,0 0 0 0 0,1 0 0 0 0,-3 4 335 0 0,-47 49-9501 0 0,41-38 2009 0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5.5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1 5657 0 0,'0'0'2381'0'0,"0"0"-748"0"0,0 0-107 0 0,0 0 273 0 0,0 0 162 0 0,0 0-182 0 0,0 0-480 0 0,0 0-469 0 0,0 0-314 0 0,0 0-189 0 0,0 0-107 0 0,0 0-69 0 0,0 0-36 0 0,-6 19-23 0 0,-20 57-36 0 0,26-75-100 0 0,0 0 1 0 0,-1 0-1 0 0,1 0 0 0 0,0 0 1 0 0,0 0-1 0 0,-1 0 1 0 0,1 0-1 0 0,0 0 1 0 0,0 0-1 0 0,0 0 0 0 0,1 0 1 0 0,-1 1-1 0 0,0-1 1 0 0,0 0-1 0 0,0-1 1 0 0,1 1-1 0 0,-1 0 1 0 0,1 0-1 0 0,-1 0 0 0 0,0 0 1 0 0,1 0-1 0 0,0 0 1 0 0,-1 0-1 0 0,1 0 1 0 0,-1-1-1 0 0,1 1 0 0 0,0 0 1 0 0,0-1-1 0 0,-1 1 1 0 0,1 0-1 0 0,0-1 1 0 0,0 1-1 0 0,0-1 0 0 0,0 1 1 0 0,0-1-1 0 0,0 1 1 0 0,0-1-1 0 0,0 0 1 0 0,0 0-1 0 0,0 1 1 0 0,0-1-1 0 0,0 0 0 0 0,0 0 1 0 0,0 0-1 0 0,0 0 1 0 0,0 0-1 0 0,0 0 1 0 0,0 0-1 0 0,0 0 0 0 0,0-1 1 0 0,0 1-1 0 0,0 0 1 0 0,0-1-1 0 0,0 1 1 0 0,-1-1-1 0 0,1 1 0 0 0,0-1 1 0 0,0 1-1 0 0,0-1 1 0 0,0 1-1 0 0,0-1 1 0 0,-1 0-1 0 0,1 1 1 0 0,0-1-1 0 0,-1 0 0 0 0,1 0 44 0 0,19-16-6040 0 0,-11 8 54 0 0,-4 5 546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3.2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19 273 0 0 0,'0'0'489'0'0,"0"0"804"0"0,0 0 342 0 0,0 0 201 0 0,0 0 221 0 0,0 0 59 0 0,0 0-158 0 0,0 0-263 0 0,0 0-326 0 0,0 0-258 0 0,0 0-178 0 0,0 0-139 0 0,-3-5-89 0 0,-2 0-281 0 0,-3-9-359 0 0,5-2 3612 0 0,3 16-3496 0 0,0 0-12 0 0,8-12 598 0 0,35-24-364 0 0,-14 15-328 0 0,2 1-1 0 0,0 1 1 0 0,1 2-1 0 0,0 1 1 0 0,2 2-1 0 0,0 1 1 0 0,0 1-1 0 0,1 2 1 0 0,0 2 0 0 0,6 0-75 0 0,-38 7-7 0 0,1 1 1 0 0,0 0-1 0 0,0 0 1 0 0,-1 0-1 0 0,1 0 1 0 0,0 1-1 0 0,0 0 1 0 0,-1-1-1 0 0,1 1 0 0 0,-1 1 1 0 0,1-1-1 0 0,-1 0 1 0 0,1 1-1 0 0,-1 0 1 0 0,0-1-1 0 0,1 1 1 0 0,-1 1-1 0 0,0-1 1 0 0,0 0-1 0 0,-1 1 1 0 0,1 0-1 0 0,0-1 1 0 0,-1 1-1 0 0,0 0 1 0 0,0 0-1 0 0,0 0 1 0 0,0 1-1 0 0,0-1 1 0 0,0 0-1 0 0,-1 1 1 0 0,0-1-1 0 0,0 1 1 0 0,0 0-1 0 0,0-1 1 0 0,0 1-1 0 0,-1 0 1 0 0,1-1-1 0 0,-1 1 1 0 0,0 0-1 0 0,0 0 1 0 0,-1 1 6 0 0,0 15 0 0 0,0 0 0 0 0,-1 0 0 0 0,-2 0 0 0 0,0 0 0 0 0,-1-1 0 0 0,-1 0 0 0 0,0 0 0 0 0,-2 0 0 0 0,0-1 0 0 0,-1 0 0 0 0,-1-1 0 0 0,-9 12 0 0 0,-155 187-332 0 0,119-154 56 0 0,56-60 253 0 0,0-1 0 0 0,0 0 0 0 0,0 1 1 0 0,0-1-1 0 0,1 0 0 0 0,-1 1 0 0 0,0-1 1 0 0,0 0-1 0 0,1 0 0 0 0,-1 0 0 0 0,1 0 1 0 0,-1 0-1 0 0,1-1 0 0 0,0 1 0 0 0,-1 0 1 0 0,1-1-1 0 0,0 1 0 0 0,-1-1 0 0 0,1 1 1 0 0,0-1-1 0 0,-1 0 0 0 0,1 0 0 0 0,0 0 1 0 0,0 0-1 0 0,0 0 0 0 0,-1 0 0 0 0,1 0 1 0 0,0-1-1 0 0,-1 1 0 0 0,2-1 23 0 0,5 1-25 0 0,242 2 63 0 0,-243-3-34 0 0,-1 1 0 0 0,1 0-1 0 0,0 1 1 0 0,-1 0 0 0 0,1 0-1 0 0,0 0 1 0 0,-1 1 0 0 0,0-1-1 0 0,1 2 1 0 0,-1-1-1 0 0,0 1 1 0 0,0 0 0 0 0,0 0-1 0 0,0 1 1 0 0,-1-1 0 0 0,0 1-1 0 0,1 1 1 0 0,-1-1 0 0 0,-1 1-1 0 0,1 0 1 0 0,-1 0 0 0 0,1 0-1 0 0,-1 0 1 0 0,-1 1 0 0 0,1 0-1 0 0,-1-1 1 0 0,0 1 0 0 0,-1 1-1 0 0,1-1 1 0 0,-1 0 0 0 0,0 1-1 0 0,-1-1 1 0 0,1 1 0 0 0,-1-1-1 0 0,-1 1 1 0 0,1 0 0 0 0,-1-1-1 0 0,0 1 1 0 0,-1 0 0 0 0,0-1-1 0 0,0 1 1 0 0,0-1 0 0 0,-2 6-4 0 0,-9 6 58 0 0,1-1 1 0 0,-2 0-1 0 0,0-1 1 0 0,-1 0 0 0 0,-1-1-1 0 0,-1-1 1 0 0,0-1-1 0 0,0 0 1 0 0,-1-1-1 0 0,-1 0 1 0 0,0-2 0 0 0,0 0-1 0 0,-1-1 1 0 0,-4 1-59 0 0,-81 16-343 0 0,104-26 281 0 0,-1 0-1 0 0,0 0 1 0 0,1 0-1 0 0,-1 0 1 0 0,0 0-1 0 0,1 0 0 0 0,-1 0 1 0 0,1 0-1 0 0,-1 0 1 0 0,0-1-1 0 0,1 1 1 0 0,-1 0-1 0 0,1 0 1 0 0,-1-1-1 0 0,1 1 1 0 0,-1 0-1 0 0,1-1 1 0 0,-1 1-1 0 0,1-1 1 0 0,-1 1-1 0 0,1 0 1 0 0,-1-1-1 0 0,1 1 1 0 0,-1-1-1 0 0,1 1 1 0 0,0-1-1 0 0,-1 1 1 0 0,1-1-1 0 0,0 0 1 0 0,0 1-1 0 0,-1-1 1 0 0,1 1-1 0 0,0-1 1 0 0,0 0-1 0 0,0 1 1 0 0,0-1-1 0 0,0 0 1 0 0,0 1-1 0 0,0-1 1 0 0,0 1-1 0 0,0-1 1 0 0,0 0-1 0 0,0 1 1 0 0,0-1-1 0 0,0 0 1 0 0,1 1-1 0 0,-1-1 1 0 0,0 1-1 0 0,0-1 1 0 0,1 1-1 0 0,-1-1 1 0 0,0 1-1 0 0,1-1 1 0 0,-1 1-1 0 0,1-1 1 0 0,-1 1-1 0 0,0-1 1 0 0,1 1-1 0 0,0-1 63 0 0,24-32-4735 0 0,17 1-4296 0 0,-26 20 2972 0 0</inkml:trace>
  <inkml:trace contextRef="#ctx0" brushRef="#br0" timeOffset="249.568">908 678 9130 0 0,'0'0'1918'0'0,"0"0"-563"0"0,0 0-248 0 0,0 0 170 0 0,0 0 193 0 0,0 0-49 0 0,0 0-239 0 0,0 0-272 0 0,0 0-205 0 0,0 0-126 0 0,0 0-128 0 0,0 0-115 0 0,34-7-82 0 0,110-20-76 0 0,93-16-1121 0 0,-192 39-2224 0 0,-16 4-6183 0 0,-19 0 537 0 0</inkml:trace>
  <inkml:trace contextRef="#ctx0" brushRef="#br0" timeOffset="719.997">1639 557 8482 0 0,'0'0'1491'0'0,"0"0"-511"0"0,0 0-121 0 0,0 0 184 0 0,0 0 140 0 0,0 0-78 0 0,0 0-278 0 0,0 0-317 0 0,0 0-217 0 0,0 0-112 0 0,-27 31-87 0 0,-84 98-38 0 0,57-54-40 0 0,52-72-42 0 0,-1 0 1 0 0,1 0 0 0 0,0 0-1 0 0,0 1 1 0 0,0-1 0 0 0,1 1-1 0 0,-1-1 1 0 0,1 1 0 0 0,0-1 0 0 0,0 1-1 0 0,0 0 1 0 0,0 0 0 0 0,1-1-1 0 0,0 1 1 0 0,-1 0 0 0 0,1 0-1 0 0,1 0 1 0 0,-1-1 0 0 0,1 1-1 0 0,-1 0 1 0 0,1 0 0 0 0,0-1 0 0 0,0 1-1 0 0,0-1 1 0 0,1 1 0 0 0,0-1-1 0 0,-1 1 1 0 0,1-1 0 0 0,0 0-1 0 0,0 0 1 0 0,1 1 0 0 0,-1-2-1 0 0,1 1 1 0 0,0 0 0 0 0,-1 0 0 0 0,1-1-1 0 0,0 0 1 0 0,0 0 0 0 0,1 1-1 0 0,-1-2 1 0 0,0 1 0 0 0,1 0-1 0 0,-1-1 1 0 0,1 1 0 0 0,0-1-1 0 0,-1 0 1 0 0,2 0 25 0 0,11 1 101 0 0,0-1-1 0 0,0 0 0 0 0,1-1 1 0 0,-1-1-1 0 0,0 0 1 0 0,0-1-1 0 0,0-1 1 0 0,-1 0-1 0 0,1-2 0 0 0,-1 1 1 0 0,0-2-1 0 0,0 0 1 0 0,0-1-1 0 0,-1 0 1 0 0,0-1-1 0 0,0-1 1 0 0,5-5-101 0 0,28-23 682 0 0,-1-1 1 0 0,-3-3 0 0 0,-1-2-1 0 0,2-5-682 0 0,-13 14 246 0 0,1-1-203 0 0,-2 0 1 0 0,-1-2-1 0 0,-2-1 1 0 0,-1-2-1 0 0,2-9-43 0 0,-19 33-366 0 0,-1-1 1 0 0,0-1-1 0 0,-2 1 0 0 0,0-1 0 0 0,-1 0 0 0 0,-1 0 1 0 0,0-1-1 0 0,-1 1 0 0 0,-2-1 0 0 0,1 0 0 0 0,-2 0 1 0 0,-1 1-1 0 0,0-1 0 0 0,-3-9 366 0 0,3 23-192 0 0,0-1 1 0 0,-1 1-1 0 0,1 0 0 0 0,-1 0 0 0 0,0 0 1 0 0,-1 0-1 0 0,1 0 0 0 0,-1 0 0 0 0,0 1 1 0 0,0 0-1 0 0,0-1 0 0 0,-1 1 0 0 0,0 0 1 0 0,1 0-1 0 0,-1 1 0 0 0,-1-1 0 0 0,1 1 1 0 0,0 0-1 0 0,-1 0 0 0 0,0 0 0 0 0,0 1 1 0 0,0 0-1 0 0,0-1 192 0 0,-3 1-38 0 0,0-1-1 0 0,-1 2 1 0 0,1-1 0 0 0,0 1 0 0 0,-1 0 0 0 0,1 1-1 0 0,-1 0 1 0 0,1 0 0 0 0,0 1 0 0 0,-1 0 0 0 0,1 0-1 0 0,0 1 1 0 0,0 0 0 0 0,-7 3 38 0 0,-3 3 149 0 0,0 0 0 0 0,0 2-1 0 0,1 0 1 0 0,0 1 0 0 0,1 0 0 0 0,1 2 0 0 0,-1 0 0 0 0,2 0 0 0 0,0 2-1 0 0,1 0 1 0 0,0 0 0 0 0,1 1 0 0 0,1 0 0 0 0,0 1 0 0 0,2 1-1 0 0,0-1 1 0 0,1 2 0 0 0,0-1 0 0 0,2 1 0 0 0,0 0 0 0 0,1 0-1 0 0,1 1 1 0 0,1-1 0 0 0,0 1 0 0 0,2 0 0 0 0,0 0 0 0 0,1 0 0 0 0,3 13-149 0 0,-1-20 86 0 0,0-1 0 0 0,1 0 1 0 0,1 1-1 0 0,0-2 0 0 0,1 1 1 0 0,0 0-1 0 0,0-1 1 0 0,1 0-1 0 0,1 0 0 0 0,0-1 1 0 0,1 0-1 0 0,-1 0 1 0 0,2 0-1 0 0,0-1 0 0 0,0-1 1 0 0,2 2-87 0 0,14 10 227 0 0,1 0 1 0 0,0-2-1 0 0,2-1 0 0 0,0-2 1 0 0,21 9-228 0 0,2-3 162 0 0,0-2 0 0 0,1-3 0 0 0,1-2 0 0 0,27 2-162 0 0,45 7-5492 0 0,-106-18-74 0 0,-8-4-1476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5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2985 0 0,'0'0'2237'0'0,"0"0"-492"0"0,0 0-77 0 0,0 0 267 0 0,0 0 202 0 0,0 0-108 0 0,0 0-432 0 0,0 0-481 0 0,0 0-314 0 0,0 0-169 0 0,0 0-96 0 0,0 0-56 0 0,0 0-76 0 0,3 11-57 0 0,24 92 635 0 0,-23 124-135 0 0,-20-41-1852 0 0,24-179-2900 0 0,1-8-6905 0 0,-6-2 4040 0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6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4225 0 0,'0'0'2508'0'0,"0"0"-611"0"0,0 0-198 0 0,0 0 116 0 0,0 0 41 0 0,0 0-231 0 0,0 0-417 0 0,0 0-423 0 0,0 0-288 0 0,0 0-131 0 0,0 0-68 0 0,0 0-49 0 0,0 0-17 0 0,25-14-36 0 0,79-42-24 0 0,-12 26 296 0 0,-65 26-341 0 0,-26 3-122 0 0,1 0 0 0 0,0 0-1 0 0,-1 0 1 0 0,1 0 0 0 0,0 0 0 0 0,0 1-1 0 0,-1-1 1 0 0,1 0 0 0 0,0 1 0 0 0,0 0 0 0 0,0-1-1 0 0,0 1 1 0 0,0 0 0 0 0,0 0 0 0 0,0 0-1 0 0,0 0 1 0 0,-1 0 0 0 0,1 0 0 0 0,0 1 0 0 0,0-1-1 0 0,0 1 1 0 0,0-1 0 0 0,0 1 0 0 0,0 0 0 0 0,-1-1-1 0 0,1 1 1 0 0,0 0 0 0 0,-1 0 0 0 0,1 0-1 0 0,-1 1 1 0 0,1-1 0 0 0,-1 0 0 0 0,1 1 0 0 0,-1-1-1 0 0,0 0 1 0 0,0 1 0 0 0,1 0 0 0 0,-1-1-1 0 0,0 1 1 0 0,-1 0 0 0 0,1-1 0 0 0,0 1 0 0 0,0 0-1 0 0,-1 0 1 0 0,1 0 0 0 0,-1 0 0 0 0,0 0-1 0 0,1-1 1 0 0,-1 1 0 0 0,0 0 0 0 0,0 0 0 0 0,0 0-1 0 0,0 1-4 0 0,-5 7 32 0 0,1 1 0 0 0,-1-1 0 0 0,-1 0 0 0 0,1-1 0 0 0,-2 0-1 0 0,1 0 1 0 0,-2 0 0 0 0,1 0 0 0 0,-1-1 0 0 0,0-1 0 0 0,0 1-1 0 0,-3 0-31 0 0,-12 14 40 0 0,20-19-41 0 0,1-2-4 0 0,0 1-1 0 0,0-1 0 0 0,1 1 0 0 0,-1-1 1 0 0,0 1-1 0 0,1 0 0 0 0,-1 0 0 0 0,1 0 0 0 0,-1 0 1 0 0,1 0-1 0 0,0 0 0 0 0,0 0 0 0 0,0 0 0 0 0,0 0 1 0 0,0 1-1 0 0,0-1 0 0 0,1 0 0 0 0,-1 1 1 0 0,1-1-1 0 0,0 0 0 0 0,-1 1 0 0 0,1-1 0 0 0,0 1 1 0 0,1-1-1 0 0,-1 0 0 0 0,0 1 6 0 0,46 17-173 0 0,2-7 166 0 0,67 32-17 0 0,-112-41 40 0 0,0-1 0 0 0,0 1 0 0 0,0 0 0 0 0,-1 0 0 0 0,0 0-1 0 0,1 0 1 0 0,-1 0 0 0 0,-1 0 0 0 0,1 1 0 0 0,-1-1 0 0 0,1 1 0 0 0,-1-1 0 0 0,0 1 0 0 0,-1-1 0 0 0,1 1-1 0 0,-1 0 1 0 0,0-1 0 0 0,0 1 0 0 0,-1 0 0 0 0,1-1 0 0 0,-1 1 0 0 0,0-1 0 0 0,0 1 0 0 0,-1-1 0 0 0,1 1 0 0 0,-1-1-1 0 0,0 0 1 0 0,0 1 0 0 0,0-1 0 0 0,-1 0 0 0 0,0-1 0 0 0,1 1 0 0 0,-1 0 0 0 0,-1-1 0 0 0,1 0 0 0 0,0 1-1 0 0,-1-1 1 0 0,0-1 0 0 0,-2 3-16 0 0,-13 8-16 0 0,0 0 0 0 0,-1-2 0 0 0,0 0 0 0 0,-1-2 0 0 0,0 0 0 0 0,-9 2 16 0 0,-27-4-3027 0 0,46-8-1828 0 0,1-1-3769 0 0,4-1 4063 0 0</inkml:trace>
  <inkml:trace contextRef="#ctx0" brushRef="#br0" timeOffset="416.701">635 58 9514 0 0,'0'0'2342'0'0,"0"0"-880"0"0,0 0-196 0 0,0 0 204 0 0,0 0 124 0 0,0 0-166 0 0,0 0-417 0 0,0 0-396 0 0,0 0-239 0 0,0 0-104 0 0,0 0-44 0 0,0 0-24 0 0,0 0-35 0 0,20-7-34 0 0,60-23-36 0 0,1 23 101 0 0,-63 5-159 0 0,-12 0-38 0 0,0 1-1 0 0,0 0 0 0 0,0 0 1 0 0,0 0-1 0 0,0 1 0 0 0,0 0 1 0 0,0 1-1 0 0,0-1 0 0 0,0 1 1 0 0,0 0-1 0 0,-1 0 0 0 0,1 1 1 0 0,0 0-1 0 0,0 0 0 0 0,-1 0 1 0 0,1 1-1 0 0,2 1-2 0 0,-7 0-6 0 0,1 0 0 0 0,-1-1 0 0 0,0 1 0 0 0,0 0 0 0 0,-1 0 0 0 0,1 0 0 0 0,-1 0 0 0 0,0 0 0 0 0,0 0 0 0 0,0 0-1 0 0,0 0 1 0 0,-1-1 0 0 0,1 1 0 0 0,-1 0 0 0 0,0 0 0 0 0,0 0 0 0 0,-1-1 0 0 0,1 1 0 0 0,-1 0 0 0 0,0-1 0 0 0,0 1 0 0 0,-1 1 6 0 0,-128 179-39 0 0,126-179 32 0 0,1 0 1 0 0,0 0-1 0 0,0 0 1 0 0,0 1-1 0 0,1 0 0 0 0,0 0 1 0 0,0 0-1 0 0,0 0 1 0 0,1 0-1 0 0,0 0 0 0 0,0 1 1 0 0,0-1-1 0 0,1 1 1 0 0,0 0-1 0 0,1-1 0 0 0,-1 1 1 0 0,1 0-1 0 0,1-1 1 0 0,-1 1-1 0 0,1 0 0 0 0,0 0 7 0 0,3-3-1 0 0,1 1-1 0 0,-1-1 1 0 0,1 0-1 0 0,0 0 1 0 0,0-1-1 0 0,1 0 1 0 0,-1 0-1 0 0,1 0 1 0 0,-1 0-1 0 0,1-1 1 0 0,0 0 0 0 0,0 0-1 0 0,0-1 1 0 0,0 1-1 0 0,0-1 1 0 0,0-1-1 0 0,6 1 2 0 0,1 0-108 0 0,0 0 0 0 0,0-1-1 0 0,0-1 1 0 0,-1 0 0 0 0,1 0 0 0 0,0-2 0 0 0,-1 1 0 0 0,1-2-1 0 0,-1 0 1 0 0,0 0 0 0 0,0-1 0 0 0,-1 0 0 0 0,1-1-1 0 0,-1-1 1 0 0,0 1 0 0 0,5-6 108 0 0,-5-3-2546 0 0,-1 2-6249 0 0,-3 9-263 0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8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0 312 0 0,'0'0'1658'0'0,"0"0"-207"0"0,0 0 41 0 0,0 0 274 0 0,0 0 341 0 0,0 0 89 0 0,0 0-239 0 0,0 0-448 0 0,0 0-467 0 0,0 0-362 0 0,0 0-282 0 0,0 0-173 0 0,0 0-69 0 0,0 12 237 0 0,2 595 3462 0 0,-4-565-3616 0 0,0 1-3259 0 0,16-68-8555 0 0,-11 17 4734 0 0</inkml:trace>
  <inkml:trace contextRef="#ctx0" brushRef="#br0" timeOffset="4060.105">325 4 0 0 0,'0'0'581'0'0,"0"0"964"0"0,0 0 397 0 0,0 0-55 0 0,0 0-258 0 0,0 0-326 0 0,0 0-291 0 0,0 0-191 0 0,0 0-112 0 0,3-2-42 0 0,-3 3-612 0 0,0-1 0 0 0,0 0 0 0 0,0 0 0 0 0,0 1 0 0 0,0-1 0 0 0,0 0 0 0 0,0 0 0 0 0,0 1 1 0 0,0-1-1 0 0,0 0 0 0 0,0 1 0 0 0,0-1 0 0 0,1 0 0 0 0,-1 0 0 0 0,0 0 0 0 0,0 1 0 0 0,0-1 0 0 0,0 0 0 0 0,1 0 0 0 0,-1 1 0 0 0,0-1 0 0 0,0 0 0 0 0,0 0 0 0 0,1 0 1 0 0,-1 0-1 0 0,0 0 0 0 0,0 1 0 0 0,1-1 0 0 0,-1 0 0 0 0,0 0 0 0 0,0 0 0 0 0,1 0 0 0 0,-1 0 0 0 0,0 0 0 0 0,1 0 0 0 0,-1 0 0 0 0,0 0 0 0 0,0 0 0 0 0,1 0 1 0 0,-1 0-1 0 0,0 0 0 0 0,0 0 0 0 0,1 0 0 0 0,-1 0 0 0 0,0 0 0 0 0,1 0 0 0 0,-1 0 0 0 0,0-1 0 0 0,0 1 0 0 0,1 0 0 0 0,-1 0 0 0 0,0 0-55 0 0,-17 33 1926 0 0,17-32-1998 0 0,-75 116 919 0 0,-86 67-292 0 0,121-144-221 0 0,40-40-272 0 0,0 0 0 0 0,0 0 20 0 0,0 0 0 0 0,0 0 1 0 0,24-3 763 0 0,-12 2-603 0 0,25 13 174 0 0,-8 57-136 0 0,-11-24 40 0 0,41 106 633 0 0,-43-119-1259 0 0,-16-31-39 0 0,0-1-251 0 0,0 0-419 0 0,0 0-683 0 0,-4 0-11877 0 0,-1 0 9121 0 0</inkml:trace>
  <inkml:trace contextRef="#ctx0" brushRef="#br0" timeOffset="4838.201">620 372 0 0 0,'0'0'1327'0'0,"0"0"87"0"0,0 0 151 0 0,0 0 137 0 0,0 0 46 0 0,0 0-62 0 0,0 0-247 0 0,0 0-292 0 0,0 0-264 0 0,0 0-176 0 0,0 0-103 0 0,0 0-44 0 0,0 0-39 0 0,-20 7-65 0 0,-60 22-70 0 0,5 21 371 0 0,68-44-811 0 0,1 0 1 0 0,0 1-1 0 0,0-1 0 0 0,0 2 0 0 0,1-1 1 0 0,0 1-1 0 0,1-1 0 0 0,0 1 0 0 0,0 0 0 0 0,0 1 1 0 0,1-1-1 0 0,1 1 0 0 0,-1-1 0 0 0,1 1 0 0 0,1 0 1 0 0,0 0-1 0 0,0 0 0 0 0,0 0 0 0 0,1 0 0 0 0,1 0 1 0 0,0 2 53 0 0,0-8 28 0 0,1 0 0 0 0,1 1 0 0 0,-1-1 0 0 0,0 0 0 0 0,1 0 0 0 0,0-1 0 0 0,-1 1 0 0 0,1 0 0 0 0,0-1 0 0 0,1 0 0 0 0,-1 0 0 0 0,0 0 0 0 0,1 0 0 0 0,-1 0 0 0 0,1 0 0 0 0,-1-1 0 0 0,1 0 0 0 0,0 0 1 0 0,-1 0-1 0 0,1 0 0 0 0,0-1 0 0 0,0 1 0 0 0,0-1 0 0 0,0 0 0 0 0,-1 0 0 0 0,1 0 0 0 0,0-1 0 0 0,0 1 0 0 0,0-1 0 0 0,-1 0 0 0 0,1 0 0 0 0,0 0 0 0 0,-1-1 0 0 0,1 1 0 0 0,0-1-28 0 0,29-17 757 0 0,0-2 0 0 0,-2 0-1 0 0,0-2 1 0 0,-1-2 0 0 0,23-25-757 0 0,-26 26 358 0 0,-23 20-254 0 0,-4 3-107 0 0,0 1 0 0 0,1-1-1 0 0,-1 0 1 0 0,0 1 0 0 0,0-1 0 0 0,0 1 0 0 0,0-1 0 0 0,1 1 0 0 0,-1-1 0 0 0,0 1 0 0 0,0 0 0 0 0,1-1-1 0 0,-1 1 1 0 0,0-1 0 0 0,1 1 0 0 0,-1-1 0 0 0,0 1 0 0 0,1 0 0 0 0,-1-1 0 0 0,1 1 0 0 0,-1 0 0 0 0,1 0-1 0 0,-1-1 1 0 0,1 1 0 0 0,-1 0 0 0 0,1 0 0 0 0,-1-1 0 0 0,1 1 0 0 0,-1 0 0 0 0,1 0 0 0 0,-1 0 0 0 0,1 0-1 0 0,-1 0 1 0 0,1 0 0 0 0,-1 0 0 0 0,1 0 0 0 0,-1 0 0 0 0,1 0 0 0 0,0 0 0 0 0,-1 0 0 0 0,1 1 0 0 0,-1-1-1 0 0,1 0 1 0 0,-1 0 0 0 0,1 0 0 0 0,-1 1 0 0 0,0-1 0 0 0,1 0 0 0 0,-1 1 0 0 0,1-1 0 0 0,-1 0 0 0 0,1 1-1 0 0,-1-1 1 0 0,0 0 0 0 0,1 1 0 0 0,-1-1 0 0 0,0 1 0 0 0,1-1 0 0 0,-1 1 0 0 0,0-1 0 0 0,0 1 0 0 0,0-1-1 0 0,1 1 1 0 0,-1-1 0 0 0,0 1 0 0 0,0-1 0 0 0,0 1 0 0 0,0-1 0 0 0,0 1 3 0 0,35 135-651 0 0,-5 0 284 0 0,-21-101 385 0 0,0 1 1 0 0,-3 1-1 0 0,-1-1 1 0 0,1 30-19 0 0,-6-44 12 0 0,1-13 39 0 0,1 1 0 0 0,-2-1 0 0 0,1 1 0 0 0,-1-1 0 0 0,-1 1-1 0 0,0-1 1 0 0,0 1 0 0 0,0-1 0 0 0,-1 0 0 0 0,-1 1 0 0 0,0-1 0 0 0,0 0 0 0 0,-1-1-1 0 0,0 1 1 0 0,0-1 0 0 0,-1 1 0 0 0,0-1 0 0 0,-1 0 0 0 0,1-1 0 0 0,-1 0 0 0 0,-1 0 0 0 0,0 0-1 0 0,0 0-50 0 0,-1-3 48 0 0,-1 0-1 0 0,0 0 0 0 0,0 0 1 0 0,-1-1-1 0 0,1-1 0 0 0,-1 0 1 0 0,1 0-1 0 0,-1-1 0 0 0,0 0 0 0 0,1 0 1 0 0,-1-1-1 0 0,0-1 0 0 0,0 1 1 0 0,1-2-1 0 0,-2 1-47 0 0,4-2 13 0 0,1 0 0 0 0,0 1 1 0 0,0-2-1 0 0,0 1 0 0 0,1-1 0 0 0,-1 0 0 0 0,1 0 1 0 0,0 0-1 0 0,0-1 0 0 0,0 0 0 0 0,0 0 0 0 0,1 0 0 0 0,0-1 1 0 0,0 1-1 0 0,1-1 0 0 0,-1 0 0 0 0,1 0 0 0 0,1 0 1 0 0,-1 0-1 0 0,1-1 0 0 0,0 1 0 0 0,0-1 0 0 0,1 0 1 0 0,0 1-1 0 0,0-1 0 0 0,0 0 0 0 0,1 0 0 0 0,1-5-13 0 0,-1 3 30 0 0,2-1 0 0 0,-1 1-1 0 0,1 0 1 0 0,1 0-1 0 0,0 0 1 0 0,0 1-1 0 0,0-1 1 0 0,1 1 0 0 0,1-1-1 0 0,-1 1 1 0 0,1 1-1 0 0,1-1 1 0 0,-1 1-1 0 0,1-1 1 0 0,1 2 0 0 0,-1-1-1 0 0,1 1 1 0 0,0 0-1 0 0,3-1-29 0 0,73-50-2584 0 0,-41 35-2182 0 0,-1 3-3365 0 0,-35 15 947 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45.5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2649 0 0,'0'0'2012'0'0,"0"0"-856"0"0,0 0-349 0 0,0 0 44 0 0,0 0 125 0 0,0 0 39 0 0,0 0-113 0 0,0 0-150 0 0,0 0-113 0 0,0 0-77 0 0,0 0-56 0 0,0 0-43 0 0,22-7-15 0 0,66-24-10 0 0,7 17 1105 0 0,-72 14-1285 0 0,-22 0-242 0 0,0 0 1 0 0,0 0-1 0 0,1 0 1 0 0,-1 0-1 0 0,0 1 0 0 0,0-1 1 0 0,1 0-1 0 0,-1 0 1 0 0,0 1-1 0 0,0-1 1 0 0,0 1-1 0 0,0-1 1 0 0,1 1-1 0 0,-1-1 0 0 0,0 1 1 0 0,0 0-1 0 0,0-1 1 0 0,0 1-1 0 0,0 0 1 0 0,-1 0-1 0 0,1 0 1 0 0,0 0-1 0 0,0 0 1 0 0,0 0-1 0 0,-1 0 0 0 0,1 0 1 0 0,-1 0-1 0 0,1 0 1 0 0,-1 0-1 0 0,1 1 1 0 0,-1-1-1 0 0,1 0 1 0 0,-1 0-1 0 0,0 0 0 0 0,0 1 1 0 0,0-1-1 0 0,0 0 1 0 0,0 0-1 0 0,0 1 1 0 0,0-1-1 0 0,0 0 1 0 0,0 0-1 0 0,0 1 1 0 0,-1-1-1 0 0,1 0 0 0 0,-1 0 1 0 0,1 0-1 0 0,-1 1-16 0 0,-25 56 654 0 0,-50 37 177 0 0,74-94-818 0 0,1 0 0 0 0,0 0 1 0 0,0 0-1 0 0,0 0 1 0 0,-1 0-1 0 0,1 1 0 0 0,0-1 1 0 0,0 0-1 0 0,0 0 1 0 0,1 1-1 0 0,-1-1 1 0 0,0 0-1 0 0,0 1 0 0 0,1-1 1 0 0,-1 1-1 0 0,1-1 1 0 0,-1 1-1 0 0,1-1 0 0 0,0 1 1 0 0,0-1-1 0 0,-1 1 1 0 0,1 0-1 0 0,0-1 1 0 0,0 1-1 0 0,1-1 0 0 0,-1 1 1 0 0,0-1-1 0 0,0 1 1 0 0,1 0-1 0 0,-1-1 0 0 0,1 1 1 0 0,-1-1-1 0 0,1 0 1 0 0,0 1-1 0 0,0-1 1 0 0,-1 0-1 0 0,1 1 0 0 0,0-1 1 0 0,0 0-1 0 0,0 0 1 0 0,0 1-1 0 0,1-1 0 0 0,-1 0 1 0 0,0 0-1 0 0,0-1 1 0 0,1 1-1 0 0,-1 0 1 0 0,0 0-1 0 0,1 0 0 0 0,-1-1 1 0 0,2 1-14 0 0,152 7-303 0 0,-123-12-3950 0 0,0-2-4049 0 0,-25 5 2225 0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44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81 8154 0 0,'0'0'2828'0'0,"0"0"-1183"0"0,0 0-588 0 0,0 0-3 0 0,0 0 157 0 0,0 0-31 0 0,0 0-241 0 0,0 0-355 0 0,0 0-307 0 0,0 0-147 0 0,0 0-94 0 0,0 0-40 0 0,0 0-16 0 0,12 11-2222 0 0,-3-12-688 0 0,-3-1-2241 0 0,-5 1 2958 0 0,5-2-4302 0 0</inkml:trace>
  <inkml:trace contextRef="#ctx0" brushRef="#br0" timeOffset="640.187">159 358 0 0 0,'0'0'636'0'0,"0"0"16"0"0,0 0 211 0 0,0 0 457 0 0,0 0 431 0 0,0 0 162 0 0,0 0-158 0 0,0 0-249 0 0,0 0-138 0 0,0 0-23 0 0,0 0-27 0 0,0 0-64 0 0,0 0-154 0 0,3-3-211 0 0,82-98 1558 0 0,-44 43-2145 0 0,89-77 94 0 0,-79 101-413 0 0,-49 35 4 0 0,1 0-1 0 0,-1 0 1 0 0,1 1 0 0 0,-1-1 0 0 0,0 1 0 0 0,1 0-1 0 0,-1 0 1 0 0,0 0 0 0 0,0 0 0 0 0,0 0 0 0 0,-1 0 0 0 0,1 0-1 0 0,0 1 1 0 0,-1-1 0 0 0,1 0 0 0 0,-1 1 0 0 0,0 0-1 0 0,0-1 1 0 0,0 1 0 0 0,0 0 0 0 0,-1-1 0 0 0,1 1 0 0 0,-1 0-1 0 0,1 0 1 0 0,-1-1 0 0 0,0 1 0 0 0,0 0 0 0 0,0 0-1 0 0,0 0 1 0 0,-1 0 0 0 0,0 0 13 0 0,2 6 19 0 0,1 3 23 0 0,13 52-7 0 0,-14-63-32 0 0,-1 0 0 0 0,1 0 0 0 0,0 1 0 0 0,0-1 1 0 0,0 0-1 0 0,0 0 0 0 0,-1 0 0 0 0,2 0 0 0 0,-1 0 0 0 0,0 0 0 0 0,0-1 0 0 0,0 1 1 0 0,0 0-1 0 0,0 0 0 0 0,1-1 0 0 0,-1 1 0 0 0,0-1 0 0 0,1 1 0 0 0,-1-1 0 0 0,0 1 1 0 0,1-1-1 0 0,-1 0 0 0 0,1 0 0 0 0,-1 0 0 0 0,0 0 0 0 0,1 0 0 0 0,-1 0 1 0 0,1 0-1 0 0,-1 0 0 0 0,0 0 0 0 0,1-1 0 0 0,-1 1 0 0 0,0-1 0 0 0,1 1 0 0 0,-1-1 1 0 0,0 1-1 0 0,0-1 0 0 0,1 0 0 0 0,-1 1 0 0 0,0-1 0 0 0,0 0 0 0 0,1 0-3 0 0,221-157 375 0 0,-207 149-381 0 0,-12 5-1 0 0,0 1 1 0 0,0 0 0 0 0,0 1 0 0 0,1-1-1 0 0,-1 1 1 0 0,1 0 0 0 0,0 0-1 0 0,-1 0 1 0 0,1 1 0 0 0,0-1 0 0 0,0 1-1 0 0,0 1 1 0 0,0-1 0 0 0,1 1-1 0 0,-1-1 1 0 0,0 1 0 0 0,4 1 6 0 0,5 63 23 0 0,-14-62-9 0 0,0 149 149 0 0,13-134-3000 0 0,-3-15-3058 0 0,-2-10-3289 0 0,-6 4 6022 0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55.26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0 315 1944 0 0,'0'0'219'0'0,"0"0"-291"0"0,0 0-48 0 0,0 0 367 0 0,0 0 473 0 0,0 0 435 0 0,0 0 332 0 0,0 0 125 0 0,0 0-46 0 0,37-1-158 0 0,117-2-196 0 0,84-13 2479 0 0,859-49 2059 0 0,-429 36-4432 0 0,650 25 413 0 0,-490-33-404 0 0,-282 7-710 0 0,146-24-73 0 0,-360 16-285 0 0,-209 17 1 0 0,-75 14-84 0 0,-11-1-65 0 0,-28 7-3113 0 0,5 5-10884 0 0,-12 0 3612 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57.72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1 225 0 0 0,'0'0'413'0'0,"0"0"693"0"0,0 0 1 0 0,0 0-251 0 0,31-8-180 0 0,99-24-62 0 0,-2 13 4032 0 0,106 30 543 0 0,145 14-2727 0 0,287-31-25 0 0,182 2-889 0 0,-627-3-1141 0 0,330 10 27 0 0,-41 8-348 0 0,-8-32 50 0 0,-71 20-127 0 0,635 1 52 0 0,-482-26 51 0 0,143-11-89 0 0,-138 9 1 0 0,-46 13-5 0 0,-214 21-14 0 0,177-5 22 0 0,-300-8-17 0 0,192-8-28 0 0,786 11-64 0 0,-166 0 42 0 0,-651 8 78 0 0,218 4-58 0 0,271-15-16 0 0,-456 3 22 0 0,448 3-46 0 0,-297-13 44 0 0,-7-15 91 0 0,-234 25-164 0 0,-299 29-9019 0 0,-7-21 3630 0 0,-1 0-2081 0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09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162 334 6961 0 0,'0'0'-400'0'0,"0"0"-208"0"0,0 0 116 0 0,0 0 579 0 0,0 0 689 0 0,0 0 391 0 0,0 0 155 0 0,0 0-16 0 0,35 0-103 0 0,112-2-140 0 0,3-19 869 0 0,-112 10-1558 0 0,44-6 357 0 0,-1-5 0 0 0,0-3 0 0 0,-2-3-1 0 0,-2-4 1 0 0,47-27-731 0 0,-76 36 711 0 0,-47 23-394 0 0,-1 0 46 0 0,0 0-19 0 0,-17 43 100 0 0,-8 56-442 0 0,5 1-1 0 0,5 1 0 0 0,3 0 0 0 0,6 1 0 0 0,3 0 0 0 0,5 0 0 0 0,7 21-1 0 0,14 119-29 0 0,-9-183-174 0 0,-13-82 1122 0 0,-7 1-895 0 0,-2 0 0 0 0,0 1 0 0 0,-2-1 0 0 0,0 2 0 0 0,-1-1 0 0 0,-2 1 0 0 0,-11-14-24 0 0,15 20-80 0 0,0 1-1 0 0,-1 0 0 0 0,0 0 0 0 0,-1 1 1 0 0,-1 1-1 0 0,0 0 0 0 0,0 0 1 0 0,-1 1-1 0 0,0 1 0 0 0,-1 0 0 0 0,0 1 1 0 0,-1 1-1 0 0,1 0 0 0 0,-1 1 1 0 0,-1 0-1 0 0,1 1 0 0 0,-1 1 0 0 0,0 0 1 0 0,0 2-1 0 0,0-1 0 0 0,0 2 1 0 0,0 0-1 0 0,-7 1 81 0 0,-12 7-191 0 0,-1 1 0 0 0,1 1 0 0 0,1 2 0 0 0,0 1 0 0 0,1 2 0 0 0,0 2 0 0 0,1 0 0 0 0,1 3-1 0 0,0 0 1 0 0,2 2 0 0 0,0 1 0 0 0,-16 17 191 0 0,30-27-60 0 0,-2-1-40 0 0,1 1-1 0 0,1 1 1 0 0,0 0-1 0 0,1 1 1 0 0,1 1 0 0 0,0 0-1 0 0,1 1 1 0 0,0 0-1 0 0,1 1 101 0 0,10-16-160 0 0,1 1 0 0 0,-1-1 1 0 0,0 1-1 0 0,1-1 0 0 0,-1 1 0 0 0,1-1 0 0 0,-1 1 0 0 0,1-1 0 0 0,0 1 1 0 0,0 0-1 0 0,0-1 0 0 0,0 1 0 0 0,0-1 0 0 0,0 1 0 0 0,0 0 0 0 0,0-1 1 0 0,1 1-1 0 0,-1-1 0 0 0,0 1 0 0 0,1-1 0 0 0,0 1 0 0 0,-1-1 0 0 0,1 1 1 0 0,0-1-1 0 0,0 1 0 0 0,0-1 0 0 0,-1 0 0 0 0,2 1 0 0 0,-1-1 0 0 0,0 0 1 0 0,0 0-1 0 0,0 0 0 0 0,0 0 0 0 0,1 0 0 0 0,-1 0 0 0 0,0 0 0 0 0,1 0 1 0 0,-1-1-1 0 0,1 1 0 0 0,-1-1 0 0 0,1 1 0 0 0,-1-1 0 0 0,1 1 0 0 0,0-1 1 0 0,-1 0-1 0 0,1 0 0 0 0,-1 1 0 0 0,1-1 0 0 0,0 0 0 0 0,-1-1 0 0 0,1 1 1 0 0,0 0-1 0 0,-1 0 0 0 0,1-1 0 0 0,-1 1 0 0 0,1-1 0 0 0,-1 1 0 0 0,1-1 1 0 0,-1 0-1 0 0,2 0 160 0 0,18-5-3534 0 0,-4 2 385 0 0</inkml:trace>
  <inkml:trace contextRef="#ctx0" brushRef="#br0" timeOffset="392.897">586 705 4953 0 0,'0'0'916'0'0,"0"0"-749"0"0,0 0 30 0 0,0 0 451 0 0,0 0 407 0 0,0 0 362 0 0,37-7 231 0 0,123-25-53 0 0,-27-10 1010 0 0,316-146 1177 0 0,-367 149-3410 0 0,-82 72 580 0 0,-35 194-343 0 0,34-209-630 0 0,1 1-1 0 0,1-1 1 0 0,1 0-1 0 0,0 0 1 0 0,1 1-1 0 0,1-2 1 0 0,1 1-1 0 0,5 11 22 0 0,4 25-3226 0 0,-11-39-1791 0 0,0 0-4037 0 0,-3-11 5607 0 0</inkml:trace>
  <inkml:trace contextRef="#ctx0" brushRef="#br0" timeOffset="730.68">1788 790 6785 0 0,'0'0'1657'0'0,"0"0"-625"0"0,0 0-128 0 0,0 0 120 0 0,0 0 73 0 0,0 0-153 0 0,0 0-344 0 0,0 0-344 0 0,0 0-208 0 0,0 0-168 0 0,-32 199-80 0 0,32-184-104 0 0,0-4-208 0 0,0 0-288 0 0,0-4-473 0 0,0 1-951 0 0,0-5-1617 0 0,0 1-1232 0 0</inkml:trace>
  <inkml:trace contextRef="#ctx0" brushRef="#br0" timeOffset="731.68">1751 212 1992 0 0,'0'0'328'0'0,"0"0"-592"0"0,0 0-248 0 0,0 0-56 0 0,0 0-32 0 0,0 0 224 0 0,0 0 376 0 0,0 0 0 0 0</inkml:trace>
  <inkml:trace contextRef="#ctx0" brushRef="#br0" timeOffset="1058.913">1998 1133 2473 0 0,'0'0'1529'0'0,"0"0"-459"0"0,0 0-11 0 0,0 0 248 0 0,0 0 174 0 0,0 0-91 0 0,0 0-290 0 0,0 0-317 0 0,0 0-211 0 0,0 0-105 0 0,10-34-67 0 0,32-103-25 0 0,20-12 842 0 0,-56 134-1184 0 0,1 0-1 0 0,0 1 0 0 0,1 0 0 0 0,1 0 1 0 0,0 1-1 0 0,1 0 0 0 0,1 1 1 0 0,0 0-1 0 0,7-6-32 0 0,-17 18-9 0 0,1 0 1 0 0,-1 1 0 0 0,0-1-1 0 0,0 0 1 0 0,1 1-1 0 0,-1-1 1 0 0,0 1-1 0 0,0-1 1 0 0,0 1-1 0 0,1-1 1 0 0,-1 1-1 0 0,0 0 1 0 0,0 0-1 0 0,0 0 1 0 0,0-1-1 0 0,0 1 1 0 0,0 0-1 0 0,-1 0 1 0 0,1 0-1 0 0,0 0 1 0 0,0 1-1 0 0,-1-1 1 0 0,1 0-1 0 0,-1 0 1 0 0,1 0-1 0 0,-1 0 1 0 0,1 1 0 0 0,-1-1-1 0 0,0 0 1 0 0,0 1-1 0 0,1-1 1 0 0,-1 0-1 0 0,0 0 1 0 0,0 1-1 0 0,0-1 1 0 0,0 0-1 0 0,-1 1 1 0 0,1-1-1 0 0,0 0 1 0 0,0 0-1 0 0,-1 1 1 0 0,1-1-1 0 0,-1 0 1 0 0,1 0-1 0 0,-1 0 1 0 0,0 1-1 0 0,1-1 1 0 0,-1 0-1 0 0,-1 1 9 0 0,2 7 29 0 0,0 163 669 0 0,1-167-659 0 0,-1 0 0 0 0,1 0 1 0 0,0 0-1 0 0,0 0 0 0 0,0 0 1 0 0,1 0-1 0 0,0 0 0 0 0,0 0 1 0 0,0-1-1 0 0,0 1 0 0 0,1-1 1 0 0,0 1-1 0 0,0-1 0 0 0,0 0 1 0 0,0 0-1 0 0,1 0 0 0 0,0-1 1 0 0,-1 1-1 0 0,1-1 0 0 0,1 0 0 0 0,-1 0 1 0 0,0 0-1 0 0,1-1 0 0 0,-1 1 1 0 0,1-1-1 0 0,0 0 0 0 0,0 0 1 0 0,0-1-1 0 0,0 0 0 0 0,0 0 1 0 0,0 0-1 0 0,0 0 0 0 0,2-1-39 0 0,-2 0 78 0 0,0 0-1 0 0,0-1 0 0 0,-1 0 1 0 0,1 0-1 0 0,0 0 0 0 0,0-1 1 0 0,0 0-1 0 0,-1 1 0 0 0,1-2 1 0 0,-1 1-1 0 0,1 0 1 0 0,-1-1-1 0 0,0 0 0 0 0,0 0 1 0 0,0 0-1 0 0,-1-1 0 0 0,1 1 1 0 0,-1-1-1 0 0,1 0 0 0 0,-1-1-77 0 0,70-84-133 0 0,-17 20-3297 0 0,-14 19-5111 0 0,-27 34 1976 0 0</inkml:trace>
  <inkml:trace contextRef="#ctx0" brushRef="#br0" timeOffset="1487.923">2911 591 8354 0 0,'0'0'3070'0'0,"0"0"-1179"0"0,0 0-468 0 0,0 0-40 0 0,0 0-99 0 0,0 0-198 0 0,0 0-310 0 0,0 0-295 0 0,-33 19-227 0 0,-98 61-125 0 0,81-33-56 0 0,46-37-71 0 0,2-6-29 0 0,0 1 0 0 0,0-1 1 0 0,0 1-1 0 0,0 0 0 0 0,1 0 1 0 0,0 0-1 0 0,0 0 0 0 0,0 0 1 0 0,1 0-1 0 0,0 0 0 0 0,0 0 1 0 0,0 0-1 0 0,0 0 0 0 0,1 0 1 0 0,0 0-1 0 0,0 0 0 0 0,0 0 1 0 0,1-1-1 0 0,-1 1 0 0 0,1 0 1 0 0,0 0-1 0 0,1-1 0 0 0,0 2 27 0 0,7 1-23 0 0,0-1 0 0 0,1 0 0 0 0,0 0 0 0 0,0-1-1 0 0,0 0 1 0 0,0-1 0 0 0,1-1 0 0 0,0 1 0 0 0,0-2 0 0 0,0 0 0 0 0,0 0 0 0 0,0-1-1 0 0,0-1 1 0 0,0 0 0 0 0,0 0 0 0 0,1-1 0 0 0,-1-1 0 0 0,0 0 0 0 0,-1-1-1 0 0,8-2 24 0 0,4-5 89 0 0,0 0-1 0 0,-1-2 0 0 0,0-1 1 0 0,-1 0-1 0 0,-1-1 0 0 0,0-2 1 0 0,-1 0-1 0 0,-1-1 0 0 0,0 0 1 0 0,-1-2-1 0 0,-1 0 0 0 0,-1-1 1 0 0,-1 0-1 0 0,0-1 0 0 0,-2-1 1 0 0,0 0-1 0 0,5-18-88 0 0,-3 14 19 0 0,-2-1-1 0 0,0-1 1 0 0,-2 0-1 0 0,-2-1 1 0 0,0 1-1 0 0,-2-2 1 0 0,-1 1-1 0 0,1-22-18 0 0,-5 37-36 0 0,-1 0 1 0 0,0-1-1 0 0,0 1 0 0 0,-2-1 0 0 0,1 1 0 0 0,-2 0 1 0 0,0 0-1 0 0,-1 0 0 0 0,0 0 0 0 0,-1 1 0 0 0,-1 0 1 0 0,0 0-1 0 0,-1 0 0 0 0,0 0 0 0 0,-1 1 1 0 0,0 0-1 0 0,-1 1 0 0 0,-9-9 36 0 0,12 15-2 0 0,0 0 1 0 0,0 1-1 0 0,0-1 0 0 0,-1 2 0 0 0,1-1 1 0 0,-1 1-1 0 0,0 0 0 0 0,0 0 1 0 0,-1 1-1 0 0,1 0 0 0 0,0 0 0 0 0,-1 0 1 0 0,1 1-1 0 0,-1 1 0 0 0,1-1 1 0 0,-1 1-1 0 0,0 0 0 0 0,1 1 1 0 0,-1 0-1 0 0,1 0 0 0 0,-1 1 0 0 0,1 0 1 0 0,0 0-1 0 0,0 0 0 0 0,0 1 1 0 0,0 0-1 0 0,0 1 0 0 0,0-1 0 0 0,1 1 1 0 0,0 1-1 0 0,0-1 0 0 0,0 1 1 0 0,0 0-1 0 0,1 0 0 0 0,-1 1 0 0 0,1 0 1 0 0,1 0-1 0 0,-1 0 0 0 0,-2 6 2 0 0,-3 3 9 0 0,0 0 1 0 0,2 0-1 0 0,0 1 0 0 0,1 1 0 0 0,0-1 0 0 0,1 1 1 0 0,1 0-1 0 0,1 0 0 0 0,0 0 0 0 0,2 1 0 0 0,-1 0 1 0 0,2-1-1 0 0,1 1 0 0 0,0 0 0 0 0,1 0 0 0 0,1-1 1 0 0,1 1-1 0 0,0-1 0 0 0,1 0 0 0 0,1 0 0 0 0,1 0 1 0 0,0 0-1 0 0,1-1 0 0 0,1 0 0 0 0,0 0 0 0 0,1-1 1 0 0,1 0-1 0 0,3 3-9 0 0,8 6-151 0 0,1-1 1 0 0,1 0 0 0 0,1-2-1 0 0,1-1 1 0 0,0 0 0 0 0,2-2-1 0 0,0-2 1 0 0,1 0 0 0 0,1-2 0 0 0,0 0-1 0 0,0-3 1 0 0,2 0 0 0 0,-1-2-1 0 0,27 4 151 0 0,-13-9-3666 0 0,-14-3-3014 0 0,-24-1 4868 0 0,8 0-4251 0 0</inkml:trace>
  <inkml:trace contextRef="#ctx0" brushRef="#br0" timeOffset="2205.33">1766 161 0 0 0,'0'0'1200'0'0,"0"0"423"0"0,0 0 294 0 0,0 0 232 0 0,0 0 113 0 0,0 0-147 0 0,0 0-352 0 0,0 0-394 0 0,0 0-332 0 0,0 0-277 0 0,0 0-187 0 0,0 0-95 0 0,0 3-67 0 0,-2 15 355 0 0,2-17-420 0 0,0-1-58 0 0,0 0-65 0 0,0 0-72 0 0,2 14-2684 0 0,12-14-6815 0 0,-10 0 1798 0 0</inkml:trace>
  <inkml:trace contextRef="#ctx0" brushRef="#br0" timeOffset="3137.553">4671 54 1792 0 0,'0'0'2953'0'0,"0"0"-1083"0"0,0 0-503 0 0,0 0-82 0 0,0 0 122 0 0,0 0 142 0 0,0 0-62 0 0,0 0-247 0 0,0 0-307 0 0,0 0-267 0 0,0 0-146 0 0,-3 13-51 0 0,-13 110 721 0 0,32 171 257 0 0,-21-6-2003 0 0,-1-330-5746 0 0,0 11-2193 0 0,5 23 3673 0 0</inkml:trace>
  <inkml:trace contextRef="#ctx0" brushRef="#br0" timeOffset="3445.102">4091 175 744 0 0,'0'0'1042'0'0,"0"0"-403"0"0,0 0 133 0 0,0 0 451 0 0,0 0 444 0 0,0 0 313 0 0,31-8-5 0 0,101-27-221 0 0,-94 26-473 0 0,0 1 1 0 0,1 2-1 0 0,0 2 0 0 0,32 2-1281 0 0,-26 0 595 0 0,312-5 1362 0 0,-120 21-4773 0 0,-230-13 1966 0 0,26 4-3302 0 0,-22 8-5739 0 0,-11-9 8127 0 0</inkml:trace>
  <inkml:trace contextRef="#ctx0" brushRef="#br0" timeOffset="3734.854">4341 886 4473 0 0,'0'0'577'0'0,"0"0"-16"0"0,0 0 391 0 0,0 0 625 0 0,0 0 400 0 0,0 0 58 0 0,0 0-272 0 0,0 0-428 0 0,0 0-343 0 0,37-7-222 0 0,121-22-184 0 0,10-12 471 0 0,126-8-1596 0 0,-230 42-3725 0 0,-1 1-3897 0 0,-46 5 2470 0 0</inkml:trace>
  <inkml:trace contextRef="#ctx0" brushRef="#br0" timeOffset="4096.847">5602 672 3977 0 0,'0'0'1363'0'0,"0"0"-236"0"0,0 0 14 0 0,0 0 200 0 0,0 0 187 0 0,0 0 35 0 0,0 0-217 0 0,0 0-330 0 0,0 0-328 0 0,0 0-249 0 0,0 0-169 0 0,0 0-107 0 0,0 0-23 0 0,-30 9 9 0 0,-91 27-3 0 0,73-7 45 0 0,45-22-157 0 0,0-1-27 0 0,-1 0 0 0 0,1 0 0 0 0,0 0 0 0 0,0 1 0 0 0,0-1 0 0 0,1 1-1 0 0,0 0 1 0 0,0-1 0 0 0,1 1 0 0 0,0 0 0 0 0,0 0 0 0 0,1 0 0 0 0,0 0 0 0 0,0 0 0 0 0,0 0-1 0 0,1 0 1 0 0,0 0 0 0 0,1 0 0 0 0,-1 0 0 0 0,1 0 0 0 0,1-1 0 0 0,-1 1 0 0 0,1-1 0 0 0,0 1-1 0 0,0-1 1 0 0,1 0 0 0 0,0 0 0 0 0,0-1 0 0 0,1 1 0 0 0,-1-1 0 0 0,1 0 0 0 0,0 0 0 0 0,1-1 0 0 0,-1 1-1 0 0,1-1 1 0 0,0 0-7 0 0,6 2 7 0 0,1-1 0 0 0,0-1 0 0 0,0 0 0 0 0,0 0 0 0 0,0-1 0 0 0,1-1 0 0 0,-1-1 0 0 0,1 1-1 0 0,0-2 1 0 0,-1 0 0 0 0,2-1-7 0 0,69-23-1281 0 0,-59 9-1771 0 0,-1-1-3450 0 0,-13 8 391 0 0</inkml:trace>
  <inkml:trace contextRef="#ctx0" brushRef="#br0" timeOffset="5875.13">0 1663 0 0 0,'0'0'119'0'0,"0"0"-163"0"0,0 0 286 0 0,0 0 445 0 0,0 0 417 0 0,0 0 362 0 0,0 0 141 0 0,0 0-44 0 0,33 3-105 0 0,103 9-139 0 0,64-9 2970 0 0,364-47 778 0 0,676-37-3614 0 0,694-74-919 0 0,-270 15-249 0 0,-1175 91-56 0 0,54-30-229 0 0,-357 50-7 0 0,-108 24-310 0 0,-78 0-3130 0 0,0 0-5621 0 0,0 4 529 0 0</inkml:trace>
  <inkml:trace contextRef="#ctx0" brushRef="#br0" timeOffset="6250.84">7250 407 12347 0 0,'0'0'1471'0'0,"0"0"-134"0"0,0 0 0 0 0,0 0 147 0 0,0 0 100 0 0,0 0-86 0 0,0 0-306 0 0,0 0-330 0 0,0 0-229 0 0,0 0-133 0 0,0 0-98 0 0,0 0-80 0 0,0 0-43 0 0,2 18 339 0 0,18-8-2813 0 0,-15-9-2496 0 0,1 0-3816 0 0,-4-1-1966 0 0</inkml:trace>
  <inkml:trace contextRef="#ctx0" brushRef="#br0" timeOffset="6524.545">7366 812 18076 0 0,'0'0'1021'0'0,"0"0"-143"0"0,0 0-45 0 0,0 0 61 0 0,0 0 78 0 0,0 0-42 0 0,0 0-250 0 0,0 0-273 0 0,0 0-182 0 0,0 0-153 0 0,0 0-152 0 0,-6-14-2040 0 0,5 11-2549 0 0,0 1-3955 0 0,1-1-871 0 0</inkml:trace>
  <inkml:trace contextRef="#ctx0" brushRef="#br0" timeOffset="11797.792">5884 665 0 0 0,'0'0'1136'0'0,"0"0"307"0"0,0 0 127 0 0,0 0-104 0 0,0 0-224 0 0,0 0-183 0 0,0 0-96 0 0,0 0-65 0 0,2 18-51 0 0,10 128 1888 0 0,-30 54 558 0 0,16-199-140 0 0,4-46-2666 0 0,54-91 140 0 0,-46 114-580 0 0,0 1 0 0 0,1-1 1 0 0,1 2-1 0 0,1 0 0 0 0,1 0 0 0 0,1 1 0 0 0,0 1 0 0 0,2 1 1 0 0,0 0-1 0 0,1 1 0 0 0,16-11-47 0 0,-33 26-4 0 0,-1 0 1 0 0,1 0 0 0 0,0 0-1 0 0,-1 1 1 0 0,1-1-1 0 0,0 0 1 0 0,0 1-1 0 0,-1-1 1 0 0,1 1-1 0 0,0-1 1 0 0,0 0-1 0 0,0 1 1 0 0,0 0-1 0 0,0-1 1 0 0,0 1-1 0 0,0 0 1 0 0,0-1 0 0 0,0 1-1 0 0,0 0 1 0 0,0 0-1 0 0,0 0 1 0 0,0 0-1 0 0,0 0 1 0 0,0 0-1 0 0,0 0 1 0 0,0 0-1 0 0,0 0 1 0 0,0 0-1 0 0,0 1 1 0 0,0-1-1 0 0,0 0 1 0 0,0 1 0 0 0,0-1-1 0 0,0 1 1 0 0,0-1-1 0 0,-1 1 1 0 0,1-1-1 0 0,0 1 1 0 0,0 0-1 0 0,0-1 1 0 0,-1 1-1 0 0,1 0 1 0 0,0 0-1 0 0,-1 0 1 0 0,1-1-1 0 0,-1 1 1 0 0,1 0 0 0 0,-1 0-1 0 0,1 0 1 0 0,-1 0-1 0 0,0 0 1 0 0,1 0-1 0 0,-1 0 1 0 0,0 0-1 0 0,0 0 1 0 0,0 0-1 0 0,1 0 1 0 0,-1 0-1 0 0,0 0 1 0 0,-1 1 3 0 0,7 144 528 0 0,-15-17-288 0 0,9-128-240 0 0,-1-1 0 0 0,1 1 1 0 0,0-1-1 0 0,0 1 0 0 0,0-1 0 0 0,0 1 0 0 0,0-1 0 0 0,0 1 1 0 0,0 0-1 0 0,0-1 0 0 0,0 1 0 0 0,1-1 0 0 0,-1 1 0 0 0,0-1 1 0 0,0 1-1 0 0,0-1 0 0 0,1 1 0 0 0,-1-1 0 0 0,0 1 0 0 0,1-1 1 0 0,-1 1-1 0 0,0-1 0 0 0,1 1 0 0 0,-1-1 0 0 0,0 0 0 0 0,1 1 1 0 0,-1-1-1 0 0,1 0 0 0 0,-1 1 0 0 0,1-1 0 0 0,-1 0 0 0 0,1 1 1 0 0,-1-1-1 0 0,1 0 0 0 0,-1 0 0 0 0,1 0 0 0 0,-1 1 0 0 0,1-1 1 0 0,-1 0-1 0 0,1 0 0 0 0,0 0 0 0 0,-1 0 0 0 0,1 0 1 0 0,-1 0-1 0 0,1 0 0 0 0,-1 0 0 0 0,1-1 0 0 0,0 1 0 0 0,-1 0 1 0 0,1 0-1 0 0,0 0 0 0 0,6-1 43 0 0,43-36 342 0 0,14-32-176 0 0,-50 52-189 0 0,0 0-1 0 0,2 1 1 0 0,0 0 0 0 0,1 2-1 0 0,0 0 1 0 0,15-9-20 0 0,25 14-118 0 0,-55 11 120 0 0,-1 0 1 0 0,1 0 0 0 0,0 0-1 0 0,0 1 1 0 0,-1-1 0 0 0,1 0-1 0 0,-1 1 1 0 0,0-1 0 0 0,0 1-1 0 0,0-1 1 0 0,0 1 0 0 0,0-1 0 0 0,0 1-1 0 0,-1 0 1 0 0,1-1 0 0 0,-1 1-1 0 0,0 0 1 0 0,0 0 0 0 0,0 1-3 0 0,0-4 2 0 0,2 181 634 0 0,15-162-2854 0 0,-8-20-2108 0 0,-2-5-3822 0 0,-1 2-493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6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0 6153 0 0,'0'0'1278'0'0,"0"0"-649"0"0,0 0-378 0 0,0 0 44 0 0,0 0 257 0 0,0 0 196 0 0,0 0 7 0 0,0 0-156 0 0,0 0-215 0 0,0 0-173 0 0,0 0-82 0 0,-1 14-22 0 0,-26 245 2085 0 0,17-203-1373 0 0,-3 0 0 0 0,-2 0 1 0 0,-2-1-1 0 0,-21 41-819 0 0,-30 48 1543 0 0,86-182 650 0 0,57-105-1903 0 0,194-312-281 0 0,-240 415-101 0 0,-21 66-704 0 0,-6 234 1654 0 0,-3-228-773 0 0,0-23-74 0 0,0 0-1 0 0,0 0 1 0 0,1 0-1 0 0,0 1 1 0 0,0-1-1 0 0,1 0 1 0 0,1 0 0 0 0,0 0-1 0 0,0 0 1 0 0,0 0-1 0 0,1 0 1 0 0,1-1 0 0 0,-1 1-1 0 0,1-1 1 0 0,1 0-1 0 0,-1 0 1 0 0,3 1-11 0 0,-5-8 28 0 0,0 0-1 0 0,1 0 1 0 0,-1-1-1 0 0,1 1 1 0 0,-1 0-1 0 0,1-1 1 0 0,-1 0-1 0 0,1 0 1 0 0,-1 0-1 0 0,1 0 1 0 0,-1 0 0 0 0,1 0-1 0 0,-1-1 1 0 0,1 1-1 0 0,-1-1 1 0 0,1 0-1 0 0,-1 1 1 0 0,1-1-1 0 0,-1 0 1 0 0,0-1-1 0 0,0 1 1 0 0,1 0 0 0 0,-1-1-1 0 0,0 1 1 0 0,0-1-1 0 0,1-1-27 0 0,51-50 139 0 0,-2-4 1 0 0,-2-1-1 0 0,8-17-139 0 0,71-84-142 0 0,-80 121-154 0 0,-45 72 99 0 0,-3 215 846 0 0,18-196-603 0 0,2-26-1205 0 0,17-25-11486 0 0,-30-3 7132 0 0,-2 1 1806 0 0</inkml:trace>
  <inkml:trace contextRef="#ctx0" brushRef="#br0" timeOffset="323.047">1236 243 4417 0 0,'0'0'1287'0'0,"0"0"-228"0"0,0 0 152 0 0,0 0 396 0 0,0 0 170 0 0,0 0-91 0 0,0 0-223 0 0,0 0-260 0 0,0 0-192 0 0,0 0-160 0 0,0 0-143 0 0,33 3-120 0 0,107 10-104 0 0,69-10 586 0 0,-188-3-1341 0 0,36 0-3234 0 0,-54 1 1305 0 0,-2 2-7110 0 0,-1 0 4174 0 0</inkml:trace>
  <inkml:trace contextRef="#ctx0" brushRef="#br0" timeOffset="577.136">1331 494 11026 0 0,'0'0'785'0'0,"0"0"-263"0"0,0 0 132 0 0,0 0 434 0 0,0 0 176 0 0,0 0-78 0 0,0 0-207 0 0,0 0-211 0 0,32 1-167 0 0,102 6-126 0 0,38-19 232 0 0,-92 9-1530 0 0,-28 2-6485 0 0,-39 1-3024 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8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0 11426 0 0,'0'0'1587'0'0,"0"0"-1046"0"0,0 0-215 0 0,0 0 266 0 0,0 0 293 0 0,0 0 129 0 0,0 0-113 0 0,-25 37-242 0 0,-78 117-237 0 0,58-64-79 0 0,40-70-288 0 0,-2 0-15 0 0,1 1 0 0 0,1-1 1 0 0,1 1-1 0 0,1 0 1 0 0,1 0-1 0 0,1 0 1 0 0,1 19-41 0 0,1-33 25 0 0,-1 1 0 0 0,2 0 1 0 0,-1-1-1 0 0,1 1 0 0 0,0-1 1 0 0,1 0-1 0 0,-1 1 0 0 0,2-1 1 0 0,-1 0-1 0 0,1-1 0 0 0,0 1 1 0 0,0-1-1 0 0,1 0 0 0 0,0 0 1 0 0,0 0-1 0 0,0 0 0 0 0,1-1 1 0 0,-1 0-1 0 0,1 0 0 0 0,1 0 1 0 0,-1-1-1 0 0,6 3-25 0 0,-2-3 150 0 0,-1 0 0 0 0,1-1 0 0 0,0 0 0 0 0,0-1 0 0 0,1 0 0 0 0,-1 0-1 0 0,1-1 1 0 0,-1 0 0 0 0,0-1 0 0 0,1-1 0 0 0,-1 1 0 0 0,1-1 0 0 0,-1-1 0 0 0,0 0 0 0 0,0-1 0 0 0,1 0-150 0 0,-5 0 62 0 0,0 1-1 0 0,0-2 1 0 0,-1 1 0 0 0,1-1-1 0 0,-1 0 1 0 0,0 0 0 0 0,0 0-1 0 0,0-1 1 0 0,0 0 0 0 0,-1 0 0 0 0,0 0-1 0 0,0 0 1 0 0,0-1 0 0 0,-1 1-1 0 0,1-1 1 0 0,-2 0 0 0 0,1 0-1 0 0,0 0 1 0 0,-1-1 0 0 0,0 1-1 0 0,-1-1 1 0 0,0 1 0 0 0,0-1-1 0 0,0 1 1 0 0,0-1 0 0 0,-1 1-1 0 0,0-1 1 0 0,-1 0 0 0 0,0 1-1 0 0,0-1 1 0 0,0 1 0 0 0,-1-1-1 0 0,1 1 1 0 0,-2 0 0 0 0,1-1 0 0 0,-1 1-1 0 0,0 0 1 0 0,0 0 0 0 0,0 1-1 0 0,-3-4-61 0 0,-3 3-160 0 0,0 0-1 0 0,0 0 0 0 0,-1 1 1 0 0,0 0-1 0 0,0 1 1 0 0,0 0-1 0 0,0 1 1 0 0,-1 0-1 0 0,1 0 0 0 0,-1 1 1 0 0,0 0-1 0 0,0 1 1 0 0,0 0-1 0 0,0 1 0 0 0,0 1 1 0 0,0-1-1 0 0,1 2 1 0 0,-1-1-1 0 0,0 1 0 0 0,0 1 1 0 0,1 0-1 0 0,0 1 1 0 0,-1 0-1 0 0,0 1 161 0 0,-51 36-4241 0 0,28-6-3822 0 0,21-23-236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37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74 154 0 0 0,'0'0'689'0'0,"0"0"-502"0"0,0 0-467 0 0,0 0-36 0 0,0 0 227 0 0,0 0 353 0 0,0 0 351 0 0,0 0 247 0 0,0 0 197 0 0,0 0 90 0 0,0 0-20 0 0,6 4-75 0 0,4 4-399 0 0,1-1 1 0 0,1-1-1 0 0,-1 1 1 0 0,1-2 0 0 0,0 0-1 0 0,0 0 1 0 0,0-1-1 0 0,1-1 1 0 0,-1 0 0 0 0,1-1-1 0 0,0 0 1 0 0,6 0-656 0 0,17-2 688 0 0,-1-1 0 0 0,0-2-1 0 0,0-1 1 0 0,0-2 0 0 0,0-1 0 0 0,14-6-688 0 0,5-8 433 0 0,-1-2 0 0 0,-1-3 0 0 0,-1-2-1 0 0,6-6-432 0 0,14-17 535 0 0,-73 85-1327 0 0,-77 388 861 0 0,37-116 351 0 0,5 113-420 0 0,34-124 24 0 0,20-208 24 0 0,-5-94 2440 0 0,-11-6-2345 0 0,1 0 1 0 0,-2 0 0 0 0,0 0 0 0 0,0 1 0 0 0,-2-1 0 0 0,1 0 0 0 0,-1 1 0 0 0,-1-1-1 0 0,-3-7-143 0 0,-46-106 379 0 0,45 114-400 0 0,-1 1 0 0 0,0 0 0 0 0,-1 1 0 0 0,0 0 0 0 0,-1 0 0 0 0,0 1 0 0 0,-1 0 0 0 0,0 1 0 0 0,0 0 0 0 0,-1 1 0 0 0,0 0 0 0 0,0 0 0 0 0,0 2 0 0 0,-1 0 0 0 0,0 0 0 0 0,0 1 0 0 0,-1 0 21 0 0,-144-8-658 0 0,138 11 543 0 0,0 2 1 0 0,0 0-1 0 0,0 1 0 0 0,1 1 0 0 0,-1 1 0 0 0,0 1 0 0 0,1 0 0 0 0,0 1 0 0 0,1 2 0 0 0,-1 0 0 0 0,1 0 0 0 0,-15 12 115 0 0,8 19-4117 0 0,31-10-7649 0 0,-2-24 5530 0 0</inkml:trace>
  <inkml:trace contextRef="#ctx0" brushRef="#br0" timeOffset="426.302">317 839 6425 0 0,'0'0'3126'0'0,"0"0"-2112"0"0,0 0-809 0 0,0 0 143 0 0,0 0 327 0 0,0 0 119 0 0,0 0-41 0 0,0 0-122 0 0,0 0-134 0 0,35-10-83 0 0,114-31-14 0 0,163-44 2236 0 0,-115 23-1557 0 0,-195 62-1077 0 0,-1 1-1 0 0,0-1 1 0 0,1 1-1 0 0,-1 0 1 0 0,0 0-1 0 0,1 0 1 0 0,-1 0-1 0 0,0 0 1 0 0,0 0-1 0 0,0 0 1 0 0,0 0-1 0 0,0 0 1 0 0,0 0-1 0 0,0 1 1 0 0,0-1-1 0 0,-1 0 1 0 0,1 1-1 0 0,0-1 1 0 0,-1 1-1 0 0,1-1 1 0 0,-1 1-1 0 0,1-1 0 0 0,-1 1 1 0 0,0-1-1 0 0,0 1 1 0 0,0-1-1 0 0,0 1 1 0 0,0-1-1 0 0,0 1 1 0 0,0-1-1 0 0,0 1 1 0 0,0-1-1 0 0,-1 1 1 0 0,1-1-1 0 0,-1 1 1 0 0,1-1-1 0 0,-1 1 1 0 0,0-1-2 0 0,1 12 78 0 0,-12 206 1021 0 0,-1-30-5328 0 0,15-182-4235 0 0,1-6 926 0 0</inkml:trace>
  <inkml:trace contextRef="#ctx0" brushRef="#br0" timeOffset="4208.349">1444 990 0 0 0,'0'0'988'0'0,"0"0"302"0"0,0 0 195 0 0,0 0 38 0 0,0 0-180 0 0,0 0-288 0 0,0 0-279 0 0,0 0-255 0 0,0 0-176 0 0,-7 0-98 0 0,-22 1-94 0 0,27 0-130 0 0,-1 0 0 0 0,1 0 0 0 0,-1 1-1 0 0,1-1 1 0 0,0 1 0 0 0,0-1 0 0 0,-1 1 0 0 0,1 0 0 0 0,0 0-1 0 0,0 0 1 0 0,1 0 0 0 0,-1 0 0 0 0,0 1 0 0 0,1-1-1 0 0,-1 0 1 0 0,1 1 0 0 0,0-1 0 0 0,0 1 0 0 0,0-1 0 0 0,-1 3-23 0 0,1-1 27 0 0,-11 21 67 0 0,2 0-1 0 0,1 1 1 0 0,1 0-1 0 0,1 0 1 0 0,1 0-1 0 0,2 1 1 0 0,1 0-1 0 0,0 0 1 0 0,2 0-1 0 0,2 19-93 0 0,0-41 39 0 0,0-1 0 0 0,-1 0 0 0 0,1 1 1 0 0,1-1-1 0 0,-1 0 0 0 0,0 0 0 0 0,1 0 0 0 0,0 0 0 0 0,0 0 0 0 0,0 0 0 0 0,1 0 0 0 0,-1 0 1 0 0,1-1-1 0 0,0 0 0 0 0,0 1 0 0 0,0-1 0 0 0,0 0 0 0 0,1 0 0 0 0,-1-1 0 0 0,1 1 1 0 0,0-1-1 0 0,1 1-39 0 0,1 0 216 0 0,-1-1 0 0 0,1 0 0 0 0,-1 0 0 0 0,1-1 0 0 0,0 0 0 0 0,0 0 0 0 0,0 0 0 0 0,-1 0 0 0 0,1-1 1 0 0,0 0-1 0 0,0 0 0 0 0,0-1 0 0 0,0 0 0 0 0,0 0 0 0 0,-1 0 0 0 0,1-1 0 0 0,0 1 0 0 0,-1-2 0 0 0,1 1 0 0 0,-1 0 0 0 0,0-1 0 0 0,0 0 1 0 0,0 0-1 0 0,0-1 0 0 0,1 0-216 0 0,5-6 162 0 0,0-1 1 0 0,-1 0-1 0 0,0 0 0 0 0,-1-1 1 0 0,0-1-1 0 0,-1 0 1 0 0,-1 0-1 0 0,1 0 1 0 0,-2-1-1 0 0,0 0 1 0 0,-1 0-1 0 0,0 0 0 0 0,-1-1 1 0 0,-1 0-1 0 0,0 1 1 0 0,-1-1-1 0 0,-1 0 1 0 0,0-1-1 0 0,-1 1 0 0 0,-1-7-162 0 0,-1 15-183 0 0,0-1-1 0 0,0 1 1 0 0,0-1-1 0 0,-1 1 0 0 0,0 0 1 0 0,-1 0-1 0 0,1 0 1 0 0,-1 0-1 0 0,-1 1 0 0 0,1-1 1 0 0,-1 1-1 0 0,0 0 0 0 0,-1 0 1 0 0,1 1-1 0 0,-1 0 1 0 0,0 0-1 0 0,0 0 0 0 0,-1 1 1 0 0,0 0-1 0 0,1 0 1 0 0,-1 1-1 0 0,-1-1 0 0 0,1 1 1 0 0,0 1-1 0 0,-2-1 184 0 0,4 2-741 0 0,-1 0-1 0 0,1 0 0 0 0,0 0 1 0 0,0 1-1 0 0,-1 0 1 0 0,1 0-1 0 0,-1 0 1 0 0,1 1-1 0 0,0 0 0 0 0,-1 0 1 0 0,1 0-1 0 0,0 0 1 0 0,0 1-1 0 0,0 0 1 0 0,0 0-1 0 0,0 0 0 0 0,-4 3 742 0 0,-2 7-3459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 8578 0 0,'0'0'1844'0'0,"0"0"-645"0"0,0 0-329 0 0,0 0 103 0 0,0 0 155 0 0,0 0 22 0 0,0 0-166 0 0,0 0-273 0 0,0 0-196 0 0,0 0-123 0 0,-4 31-84 0 0,-9 102-84 0 0,1 104 267 0 0,7 13-893 0 0,-1-217-1961 0 0,5-32 1396 0 0,1-1-117 0 0,1-29-8259 0 0,3 18 6075 0 0,-1 3 1328 0 0</inkml:trace>
  <inkml:trace contextRef="#ctx0" brushRef="#br0" timeOffset="290.887">357 152 7754 0 0,'0'0'1521'0'0,"0"0"-455"0"0,0 0-125 0 0,0 0 188 0 0,0 0 206 0 0,-31 33 34 0 0,-97 104-179 0 0,2-13 1180 0 0,125-123-2336 0 0,-1 0 0 0 0,1 0 0 0 0,-1 0 0 0 0,1 0 1 0 0,-1 0-1 0 0,1 1 0 0 0,0-1 0 0 0,-1 1 1 0 0,1-1-1 0 0,0 1 0 0 0,0-1 0 0 0,0 1 0 0 0,0 0 1 0 0,0-1-1 0 0,1 1 0 0 0,-1 0 0 0 0,0 0 0 0 0,1 0 1 0 0,0-1-1 0 0,-1 1 0 0 0,1 0 0 0 0,0 0 0 0 0,0 0 1 0 0,0 0-1 0 0,0 0 0 0 0,0 0 0 0 0,0 0 0 0 0,0-1 1 0 0,1 1-1 0 0,-1 0 0 0 0,1 0 0 0 0,0 0 0 0 0,-1-1 1 0 0,1 1-1 0 0,0 0 0 0 0,0 0 0 0 0,1 1-34 0 0,7 1 112 0 0,0 0 1 0 0,1-1-1 0 0,0 1 0 0 0,-1-2 0 0 0,1 0 0 0 0,0 0 0 0 0,0 0 0 0 0,1-1 0 0 0,-1-1 1 0 0,7 0-113 0 0,71 12 471 0 0,-85-11-537 0 0,0 1 1 0 0,0-1-1 0 0,-1 1 1 0 0,1 0-1 0 0,-1 0 1 0 0,1 0-1 0 0,-1 0 1 0 0,0 0-1 0 0,0 1 1 0 0,0-1-1 0 0,0 1 1 0 0,0-1-1 0 0,0 1 1 0 0,-1 0-1 0 0,1 0 1 0 0,-1 0-1 0 0,0 0 1 0 0,0 0-1 0 0,0 0 1 0 0,0 0 0 0 0,0 0-1 0 0,-1 0 1 0 0,1 0-1 0 0,-1 1 1 0 0,0-1-1 0 0,0 0 1 0 0,0 0-1 0 0,0 0 1 0 0,-1 0-1 0 0,0 2 66 0 0,15 4-11388 0 0,-11-9 3208 0 0</inkml:trace>
  <inkml:trace contextRef="#ctx0" brushRef="#br0" timeOffset="785.803">772 387 7130 0 0,'0'0'4659'0'0,"0"0"-1941"0"0,0 0-886 0 0,0 0-277 0 0,0 0-157 0 0,0 0-190 0 0,0 0-238 0 0,0 0-270 0 0,0 0-244 0 0,0 0-173 0 0,0 0-134 0 0,0 0-67 0 0,0 0-25 0 0,-32 12-36 0 0,-100 38-22 0 0,60-4-78 0 0,67-41 23 0 0,-1 1 0 0 0,1-1-1 0 0,0 1 1 0 0,1 0 0 0 0,-1 1-1 0 0,1-1 1 0 0,0 1 0 0 0,1 0 0 0 0,0 0-1 0 0,0 0 1 0 0,0 0 0 0 0,1 1-1 0 0,0-1 1 0 0,0 1 0 0 0,1-1-1 0 0,0 1 1 0 0,1 0 0 0 0,-1 2 56 0 0,3-7-19 0 0,-1 0 0 0 0,1 0 0 0 0,0-1 0 0 0,0 1 1 0 0,0 0-1 0 0,0-1 0 0 0,0 1 0 0 0,1-1 0 0 0,-1 0 1 0 0,1 0-1 0 0,-1 0 0 0 0,1 0 0 0 0,0 0 0 0 0,0-1 1 0 0,0 1-1 0 0,0-1 0 0 0,0 0 0 0 0,0 0 0 0 0,0 0 0 0 0,0 0 1 0 0,1 0-1 0 0,-1-1 0 0 0,0 1 0 0 0,1-1 0 0 0,-1 0 1 0 0,0 0-1 0 0,1 0 0 0 0,-1 0 0 0 0,0-1 0 0 0,0 0 1 0 0,1 1-1 0 0,0-2 19 0 0,5 2 52 0 0,11-2 79 0 0,0-2-1 0 0,0 0 1 0 0,0-1-1 0 0,0-1 0 0 0,-1-1 1 0 0,0-1-1 0 0,0 0 1 0 0,0-1-1 0 0,-2-2 1 0 0,15-9-131 0 0,9-7 252 0 0,-31 19-202 0 0,1 1 1 0 0,-1 0-1 0 0,1 0 1 0 0,0 1-1 0 0,1 1 0 0 0,-1 0 1 0 0,1 0-1 0 0,0 1 1 0 0,1 1-1 0 0,-1 0 1 0 0,0 1-1 0 0,13-1-50 0 0,-7 48 121 0 0,-16-11-95 0 0,-1-1-1 0 0,-1 1 0 0 0,-2 0 0 0 0,-1-1 0 0 0,-2 1 0 0 0,-2-1 0 0 0,-1 1-25 0 0,-1 15-20 0 0,-57 220-249 0 0,63-256 242 0 0,-1-1-1 0 0,-1 0 1 0 0,1 0 0 0 0,-2-1-1 0 0,0 1 1 0 0,0-1-1 0 0,-1 0 1 0 0,0-1 0 0 0,-1 0-1 0 0,0 0 1 0 0,-1 0 0 0 0,0-1-1 0 0,0-1 1 0 0,-1 1-1 0 0,0-2 1 0 0,0 1 0 0 0,-5 1 27 0 0,12-9 6 0 0,0 1 0 0 0,0 0 1 0 0,0-1-1 0 0,-1 0 1 0 0,1 0-1 0 0,0 0 0 0 0,0 0 1 0 0,-1 0-1 0 0,1-1 1 0 0,0 1-1 0 0,0-1 0 0 0,0 0 1 0 0,-1 0-1 0 0,1 0 0 0 0,0-1 1 0 0,0 1-1 0 0,1-1 1 0 0,-1 1-1 0 0,0-1 0 0 0,0 0 1 0 0,1 0-1 0 0,-1 0 1 0 0,1-1-1 0 0,0 1 0 0 0,0 0 1 0 0,0-1-1 0 0,0 0 1 0 0,0 1-1 0 0,0-1 0 0 0,1 0 1 0 0,-1 0-1 0 0,1 0 1 0 0,0 0-1 0 0,0 0 0 0 0,0 0 1 0 0,0 0-1 0 0,0 0 0 0 0,1-1 1 0 0,-1 1-1 0 0,1 0 1 0 0,0 0-1 0 0,0-1 0 0 0,0 1 1 0 0,1 0-1 0 0,-1 0 1 0 0,1-1-1 0 0,0 1 0 0 0,0 0-6 0 0,0-14-7 0 0,1 0 0 0 0,0 0-1 0 0,2 0 1 0 0,0 1-1 0 0,1 0 1 0 0,0 0 0 0 0,2 0-1 0 0,-1 0 1 0 0,2 1 0 0 0,0 0-1 0 0,1 1 1 0 0,1 0-1 0 0,0 0 1 0 0,1 1 0 0 0,0 0-1 0 0,1 1 1 0 0,1-1 7 0 0,18-16-97 0 0,2 1 1 0 0,1 2 0 0 0,1 1-1 0 0,1 2 1 0 0,1 2-1 0 0,12-4 97 0 0,111-44-2837 0 0,-106 52-1177 0 0,1 3-3867 0 0,-35 10-269 0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8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3161 0 0,'0'0'1844'0'0,"0"0"-1009"0"0,0 0-348 0 0,0 0 155 0 0,0 0 369 0 0,0 0 270 0 0,0 0-28 0 0,0 0-309 0 0,0 0-441 0 0,0 0-379 0 0,0 0-190 0 0,8-5 90 0 0,16-11 356 0 0,0 1 1 0 0,2 2 0 0 0,-1 0 0 0 0,1 2 0 0 0,25-8-381 0 0,83 5 208 0 0,-132 15-183 0 0,0 0 0 0 0,0 0 0 0 0,0 1 0 0 0,1-1 0 0 0,-1 1 0 0 0,-1-1 0 0 0,1 1 0 0 0,0 0 0 0 0,0 0 0 0 0,0 0 0 0 0,-1 0 0 0 0,0 0 0 0 0,1 0 0 0 0,-1 0 0 0 0,0 1 1 0 0,0-1-1 0 0,0 0 0 0 0,0 1 0 0 0,0-1 0 0 0,0 1 0 0 0,-1-1 0 0 0,1 1 0 0 0,-1-1 0 0 0,0 1 0 0 0,0-1 0 0 0,0 1 0 0 0,0-1 0 0 0,0 1 0 0 0,-1-1 0 0 0,1 1 0 0 0,-1-1 0 0 0,1 1 0 0 0,-1-1 0 0 0,0 1 0 0 0,0-1 0 0 0,0 0 0 0 0,0 1 0 0 0,-1-1 0 0 0,0 1-25 0 0,-108 186 562 0 0,110-186-589 0 0,1 1 0 0 0,-1-1 1 0 0,1 1-1 0 0,0-1 1 0 0,1 0-1 0 0,-1 0 0 0 0,0 1 1 0 0,1-1-1 0 0,0 0 0 0 0,-1 0 1 0 0,1 0-1 0 0,1-1 1 0 0,-1 1-1 0 0,0 0 0 0 0,1-1 1 0 0,-1 0-1 0 0,1 1 1 0 0,0-1-1 0 0,-1 0 0 0 0,1 0 1 0 0,0 0-1 0 0,0-1 0 0 0,1 1 1 0 0,-1-1-1 0 0,0 0 1 0 0,0 0-1 0 0,1 0 0 0 0,-1 0 1 0 0,1 0-1 0 0,-1-1 0 0 0,1 1 1 0 0,-1-1-1 0 0,1 0 1 0 0,1-1 26 0 0,4 4 4 0 0,-1-2 36 0 0,0 1 0 0 0,-1-1-1 0 0,1 1 1 0 0,-1 1-1 0 0,1-1 1 0 0,-1 1 0 0 0,0 1-1 0 0,0-1 1 0 0,0 1-1 0 0,-1 1 1 0 0,1-1-1 0 0,-1 1 1 0 0,0 0 0 0 0,0 0-1 0 0,-1 1 1 0 0,0 0-1 0 0,0 0 1 0 0,0 0 0 0 0,0 0-1 0 0,-1 1 1 0 0,0 0-1 0 0,-1 0 1 0 0,0 0-1 0 0,0 0 1 0 0,0 0 0 0 0,-1 1-1 0 0,0-1 1 0 0,1 4-40 0 0,-4-3 116 0 0,1 0 1 0 0,-1 0-1 0 0,0 0 1 0 0,-1-1 0 0 0,0 1-1 0 0,0 0 1 0 0,-1-1-1 0 0,0 1 1 0 0,0-1-1 0 0,-1 0 1 0 0,1 0 0 0 0,-2 0-1 0 0,1 0 1 0 0,-1-1-1 0 0,0 0 1 0 0,0 0-1 0 0,-4 3-116 0 0,-1 1 92 0 0,0-1-1 0 0,0 0 0 0 0,-1 0 0 0 0,0-1 0 0 0,0-1 0 0 0,-1 0 0 0 0,0 0 1 0 0,0-1-1 0 0,-10 3-91 0 0,-41-5-1449 0 0,63-5 1021 0 0,-1-1 0 0 0,1 1 0 0 0,-1-1-1 0 0,1 1 1 0 0,0-1 0 0 0,-1 0 0 0 0,1 1 0 0 0,0-1-1 0 0,0 1 1 0 0,0-1 0 0 0,0 1 0 0 0,1-1-1 0 0,-1 1 1 0 0,0-1 0 0 0,1 0 0 0 0,-1 1-1 0 0,1 0 1 0 0,-1-1 0 0 0,1 1 0 0 0,-1-1 0 0 0,1 1-1 0 0,0 0 1 0 0,0-1 0 0 0,0 1 0 0 0,0 0-1 0 0,0 0 1 0 0,0-1 0 0 0,0 1 0 0 0,1 0 428 0 0,6-8-3881 0 0,-1 2 2926 0 0</inkml:trace>
  <inkml:trace contextRef="#ctx0" brushRef="#br0" timeOffset="208">790 524 6433 0 0,'0'0'1522'0'0,"0"0"-194"0"0,0 0-29 0 0,0 0 184 0 0,0 0 86 0 0,0 0-117 0 0,0 0-339 0 0,0 0-416 0 0,0 0-319 0 0,0 0-206 0 0,0 0-128 0 0,0 0-64 0 0,-7 28-44 0 0,-21 85-74 0 0,21-77-1389 0 0,15-33-3412 0 0,-5-3 1269 0 0,0 0-3462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1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6593 0 0,'0'0'1655'0'0,"0"0"-1020"0"0,0 0-460 0 0,0 0 32 0 0,0 0 453 0 0,0 0 571 0 0,0 0 337 0 0,0 0 8 0 0,0 0-295 0 0,0 0-426 0 0,0 0-327 0 0,-5 22-164 0 0,-21 71-80 0 0,21-80-182 0 0,0 0-1 0 0,0 0 1 0 0,-1 0 0 0 0,-1 0-1 0 0,0-1 1 0 0,-1 0 0 0 0,0 0 0 0 0,-7 6-102 0 0,-11 16 153 0 0,-35 50-858 0 0,53-74-4526 0 0,18-19-2950 0 0,-6 6 3719 0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2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354 528 2689 0 0,'0'0'2173'0'0,"0"0"-984"0"0,0 0-264 0 0,0 0 193 0 0,0 0 285 0 0,0 0 197 0 0,0 0-49 0 0,0 0-255 0 0,0 0-259 0 0,0 0-243 0 0,0 0-236 0 0,0 0-150 0 0,-34 16-87 0 0,-103 48-37 0 0,65-15 250 0 0,61-39-493 0 0,1 0 0 0 0,1 1 0 0 0,0 0-1 0 0,0 0 1 0 0,1 1 0 0 0,0 0 0 0 0,1 1 0 0 0,0 0 0 0 0,1 0 0 0 0,1 0 0 0 0,0 1 0 0 0,1-1-1 0 0,0 1 1 0 0,1 0 0 0 0,1 1 0 0 0,0-1 0 0 0,1 0 0 0 0,0 5-41 0 0,2-16-8 0 0,0 0 0 0 0,-1 0 0 0 0,1 0 0 0 0,0-1 0 0 0,0 1 0 0 0,0 0 0 0 0,1-1 0 0 0,-1 1 0 0 0,1-1 0 0 0,-1 0 0 0 0,1 1 0 0 0,0-1 0 0 0,0 0 0 0 0,0 0 0 0 0,0 0 0 0 0,0 0 0 0 0,1 0 0 0 0,-1-1 0 0 0,0 1 0 0 0,1-1 0 0 0,-1 1 0 0 0,1-1 0 0 0,0 0 0 0 0,-1 0 0 0 0,1 0 0 0 0,0 0 0 0 0,0-1 0 0 0,0 1 0 0 0,-1-1 0 0 0,2 1 8 0 0,89-4 360 0 0,-71-5-202 0 0,-1-1-1 0 0,0-1 1 0 0,0-1 0 0 0,-1-1 0 0 0,-1-1-1 0 0,0-1 1 0 0,16-15-158 0 0,12-16 171 0 0,-2-3-1 0 0,-3-1 0 0 0,-1-2 1 0 0,-3-2-1 0 0,-2-1 0 0 0,-3-2 0 0 0,10-25-170 0 0,-31 56 0 0 0,-1-2 0 0 0,-2 1-1 0 0,0-1 1 0 0,-2-1-1 0 0,-1 1 1 0 0,-1-1-1 0 0,-2 0 1 0 0,0 0 0 0 0,-2-25-1 0 0,0 49-1 0 0,-1 0 0 0 0,1-1 0 0 0,-1 1 0 0 0,0 0-1 0 0,0 0 1 0 0,0 0 0 0 0,0 0 0 0 0,-1 0 0 0 0,0 0-1 0 0,0 0 1 0 0,0 0 0 0 0,0 0 0 0 0,0 0 0 0 0,-1 0-1 0 0,0 1 1 0 0,0-1 0 0 0,0 0 0 0 0,0 1 0 0 0,0 0-1 0 0,-1-1 1 0 0,1 1 0 0 0,-1 0 0 0 0,0 0 0 0 0,0 0-1 0 0,0 1 1 0 0,-1-1 0 0 0,1 1 0 0 0,0 0 0 0 0,-1 0-1 0 0,0 0 1 0 0,1 0 0 0 0,-1 1 0 0 0,0-1 0 0 0,0 1-1 0 0,0 0 1 0 0,0 0 0 0 0,0 0 0 0 0,0 1 0 0 0,0-1-1 0 0,0 1 1 0 0,0 0 0 0 0,-1 1 0 0 0,1-1 0 0 0,0 0-1 0 0,0 1 1 0 0,0 0 2 0 0,-9 7 13 0 0,1 0 0 0 0,-1 1 0 0 0,1 0 0 0 0,1 1-1 0 0,0 0 1 0 0,0 1 0 0 0,1 0 0 0 0,1 1 0 0 0,0 0 0 0 0,0 0 0 0 0,1 1-1 0 0,1 0 1 0 0,0 1 0 0 0,-3 9-13 0 0,1-9 23 0 0,2 1 0 0 0,0 0-1 0 0,1 0 1 0 0,0 1 0 0 0,1 0-1 0 0,1 0 1 0 0,0 0 0 0 0,1 0-1 0 0,1 0 1 0 0,1 1 0 0 0,0-1-1 0 0,1 1 1 0 0,1 0 0 0 0,0-1-1 0 0,1 0 1 0 0,1 1 0 0 0,1-1-1 0 0,0 0 1 0 0,1 0 0 0 0,1-1-1 0 0,1 3-22 0 0,3 0 48 0 0,1 0 0 0 0,1-1-1 0 0,0 0 1 0 0,1-1-1 0 0,1 0 1 0 0,0-1 0 0 0,1-1-1 0 0,1 0 1 0 0,0-1 0 0 0,1-1-1 0 0,1-1 1 0 0,-1 0-1 0 0,2-1 1 0 0,1 0-48 0 0,-5-2-158 0 0,11 3 290 0 0,-6-8-3781 0 0,-18-7-4987 0 0,-2 1-1303 0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2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8642 0 0,'0'0'1140'0'0,"0"0"-337"0"0,0 0-30 0 0,0 0 285 0 0,0 0 245 0 0,0 0 20 0 0,0 0-215 0 0,0 0-282 0 0,0 0-178 0 0,0 0-85 0 0,0 0-54 0 0,0 0-26 0 0,0 0-14 0 0,11 5-21 0 0,37 14-24 0 0,42-10 990 0 0,66-9-961 0 0,-135-6-1429 0 0,-19 5-5066 0 0,-3 0-5973 0 0,0 1 8661 0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3.0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55 8002 0 0,'0'0'2647'0'0,"0"0"-1144"0"0,0 0-87 0 0,0 0 181 0 0,0 0 67 0 0,33-2-158 0 0,102-8-294 0 0,-14-7 794 0 0,-57 5-1187 0 0,-7 1-1933 0 0,-19 8-7892 0 0,-37 3-2174 0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3.4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45 4793 0 0,'0'0'699'0'0,"0"0"-215"0"0,0 0-11 0 0,0 0 253 0 0,0 0 325 0 0,0 0 166 0 0,0 0-100 0 0,0 0-240 0 0,-20 31-258 0 0,-59 99-196 0 0,76-127-395 0 0,1 0 1 0 0,0 0-1 0 0,0 1 1 0 0,0-1-1 0 0,0 0 1 0 0,0 1-1 0 0,1-1 1 0 0,-1 1-1 0 0,1 0 1 0 0,0 0-1 0 0,0-1 1 0 0,1 1-1 0 0,-1 0 1 0 0,1 0-1 0 0,0 0 1 0 0,0 0-1 0 0,0 0 1 0 0,1 2-29 0 0,1 5 117 0 0,-1-3 3 0 0,0-1-1 0 0,0 1 1 0 0,1-1-1 0 0,0 0 0 0 0,1 1 1 0 0,0-1-1 0 0,0 0 1 0 0,0-1-1 0 0,1 1 1 0 0,0 0-1 0 0,0-1 0 0 0,1 0 1 0 0,-1 0-1 0 0,2 0 1 0 0,-1-1-1 0 0,0 0 0 0 0,1 0 1 0 0,0 0-1 0 0,0-1 1 0 0,1 1-1 0 0,-1-1 0 0 0,1-1 1 0 0,0 0-1 0 0,0 0 1 0 0,0 0-1 0 0,0 0 0 0 0,0-1 1 0 0,1-1-1 0 0,-1 1 1 0 0,4-1-120 0 0,-2 0 236 0 0,-1-1 1 0 0,1-1 0 0 0,0 0 0 0 0,-1 0 0 0 0,1 0-1 0 0,-1-1 1 0 0,0-1 0 0 0,1 1 0 0 0,-1-1 0 0 0,0-1-1 0 0,-1 1 1 0 0,1-1 0 0 0,-1-1 0 0 0,1 1 0 0 0,-1-1-1 0 0,0-1 1 0 0,-1 1 0 0 0,0-1 0 0 0,1 0 0 0 0,-2-1-1 0 0,1 1 1 0 0,-1-1 0 0 0,0 0 0 0 0,0 0 0 0 0,0-4-237 0 0,2 2 57 0 0,-1 0 1 0 0,0-1-1 0 0,-1 1 1 0 0,0-2-1 0 0,0 1 1 0 0,-1 0-1 0 0,-1-1 1 0 0,0 1-1 0 0,0-1 1 0 0,-1 0-1 0 0,0 0 1 0 0,-1 0-1 0 0,0-1 1 0 0,-1 1-1 0 0,0 0 1 0 0,-1 0-1 0 0,0 0 1 0 0,-1 0-1 0 0,0 0 1 0 0,-1 0-1 0 0,0 0 1 0 0,-1 1-1 0 0,0-1 1 0 0,-2-3-58 0 0,3 9-126 0 0,1 1 1 0 0,-1-1 0 0 0,0 1-1 0 0,0-1 1 0 0,-1 1-1 0 0,1 0 1 0 0,-1 0 0 0 0,0 1-1 0 0,0-1 1 0 0,0 1-1 0 0,0 0 1 0 0,-1 0 0 0 0,1 0-1 0 0,-1 0 1 0 0,0 1-1 0 0,0 0 1 0 0,0 0 0 0 0,0 0-1 0 0,0 1 1 0 0,0-1-1 0 0,0 1 1 0 0,-1 1 0 0 0,1-1-1 0 0,0 1 1 0 0,-1 0-1 0 0,1 0 1 0 0,0 0 0 0 0,-1 1-1 0 0,1 0 1 0 0,0 0-1 0 0,0 0 1 0 0,-1 0 0 0 0,1 1-1 0 0,0 0 1 0 0,1 0 0 0 0,-3 2 124 0 0,-50 56-4335 0 0,28-16-3242 0 0,20-27 15 0 0</inkml:trace>
  <inkml:trace contextRef="#ctx0" brushRef="#br0" timeOffset="274.258">630 277 9634 0 0,'0'0'2066'0'0,"0"0"-335"0"0,0 0-156 0 0,0 0-20 0 0,0 0-95 0 0,0 0-290 0 0,0 0-346 0 0,0 0-269 0 0,0 0-173 0 0,0 0-117 0 0,0 0-77 0 0,0 0-54 0 0,-8 20-46 0 0,-23 63-21 0 0,21-9-805 0 0,13-65-2284 0 0,4-8-4687 0 0,-3-1-2516 0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4.0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58 7074 0 0,'0'0'3178'0'0,"0"0"-1637"0"0,0 0-397 0 0,0 0 205 0 0,0 0 136 0 0,0 0-90 0 0,0 0-289 0 0,0 0-333 0 0,0 0-234 0 0,0 0-135 0 0,0 0-102 0 0,0 0-93 0 0,0 33-28 0 0,3 105-21 0 0,1-15 293 0 0,-28-23-797 0 0,6-60-3344 0 0,16-33-588 0 0,2-4-1614 0 0,0-2-1205 0 0</inkml:trace>
  <inkml:trace contextRef="#ctx0" brushRef="#br0" timeOffset="307.471">459 17 6353 0 0,'0'0'3404'0'0,"0"0"-1210"0"0,0 0-321 0 0,0 0-19 0 0,0 0-68 0 0,0 0-251 0 0,0 0-380 0 0,0 0-346 0 0,0 0-254 0 0,-33 25-183 0 0,-102 79-120 0 0,76-46 31 0 0,57-56-283 0 0,0 0 0 0 0,0 1 0 0 0,0-1 0 0 0,1 0 0 0 0,-1 1 1 0 0,1-1-1 0 0,-1 1 0 0 0,1-1 0 0 0,0 1 0 0 0,0-1 0 0 0,0 1 0 0 0,0 0 0 0 0,1 0 0 0 0,-1-1 1 0 0,1 1-1 0 0,0 0 0 0 0,0 0 0 0 0,0 0 0 0 0,0 0 0 0 0,0-1 0 0 0,0 1 0 0 0,1 0 1 0 0,0 0-1 0 0,-1 0 0 0 0,1-1 0 0 0,0 1 0 0 0,0 0 0 0 0,0-1 0 0 0,1 1 0 0 0,-1-1 1 0 0,1 0-1 0 0,-1 1 0 0 0,3 1 0 0 0,10 3-7 0 0,1 0 0 0 0,-1 0 1 0 0,2-2-1 0 0,-1 0 0 0 0,1-1 1 0 0,-1 0-1 0 0,1-1 0 0 0,0-1 1 0 0,0 0-1 0 0,5-2 7 0 0,-2 2 6 0 0,-1-1-1 0 0,1 2 1 0 0,-1 0-1 0 0,0 2 1 0 0,0 0-1 0 0,-1 0 1 0 0,17 9-6 0 0,-31-12 6 0 0,-1 0 0 0 0,1 1 0 0 0,-1-1 0 0 0,0 1 0 0 0,0-1 0 0 0,0 1 0 0 0,0 0 0 0 0,-1 0 1 0 0,1 0-1 0 0,-1 0 0 0 0,0 0 0 0 0,0 0 0 0 0,0 0 0 0 0,0 0 0 0 0,0 1 0 0 0,-1-1 0 0 0,1 0 0 0 0,-1 0 0 0 0,0 1 1 0 0,0-1-1 0 0,0 0 0 0 0,0 1 0 0 0,-1-1 0 0 0,1 0 0 0 0,-1 0 0 0 0,0 1 0 0 0,0-1 0 0 0,0 0 0 0 0,0 0 0 0 0,-1 0 1 0 0,1 0-1 0 0,-1 0 0 0 0,0 0 0 0 0,0-1 0 0 0,0 1 0 0 0,0-1 0 0 0,0 1 0 0 0,-1-1 0 0 0,1 0 0 0 0,-1 0 0 0 0,1 0 0 0 0,-1 0 1 0 0,0 0-1 0 0,0 0 0 0 0,0-1 0 0 0,-1 1-6 0 0,-9 8-120 0 0,1-1 0 0 0,-1-1 0 0 0,0 0 0 0 0,-1-1 0 0 0,0 0 0 0 0,0-1 1 0 0,0 0-1 0 0,-1-2 0 0 0,0 0 0 0 0,-8 2 120 0 0,-50-19-10670 0 0,60 6 5082 0 0,7 0 364 0 0</inkml:trace>
  <inkml:trace contextRef="#ctx0" brushRef="#br0" timeOffset="672.868">378 24 6593 0 0,'0'0'3704'0'0,"0"0"-1162"0"0,0 0-578 0 0,0 0-223 0 0,0 0-182 0 0,0 0-242 0 0,0 0-346 0 0,0 0-315 0 0,0 0-234 0 0,0 0-182 0 0,0 0-108 0 0,0 0-68 0 0,0 0-32 0 0,19-4-20 0 0,60-15-11 0 0,-29 24-148 0 0,-37 2-46 0 0,45 8-2957 0 0,-20-8-6667 0 0,-26-7 1174 0 0</inkml:trace>
  <inkml:trace contextRef="#ctx0" brushRef="#br0" timeOffset="1082.409">861 625 6441 0 0,'0'0'2750'0'0,"0"0"-495"0"0,0 0-159 0 0,0 0-139 0 0,0 0-271 0 0,0 0-356 0 0,0 0-396 0 0,0 0-272 0 0,0 0-187 0 0,18-32-151 0 0,60-97-96 0 0,-5 39 132 0 0,8 32 8 0 0,-79 58-375 0 0,0 0 1 0 0,-1 1-1 0 0,1-1 1 0 0,-1 1-1 0 0,1-1 1 0 0,-1 1-1 0 0,1-1 1 0 0,-1 1-1 0 0,1 0 1 0 0,-1 0-1 0 0,1 0 1 0 0,-1 0-1 0 0,0 0 0 0 0,0 0 1 0 0,1 0-1 0 0,-1 0 1 0 0,0 1-1 0 0,0-1 1 0 0,0 0-1 0 0,0 1 1 0 0,0-1-1 0 0,-1 0 1 0 0,1 1-1 0 0,0-1 1 0 0,-1 1-1 0 0,1 0 1 0 0,-1-1-1 0 0,1 1 0 0 0,-1-1 1 0 0,0 1-1 0 0,0 0 1 0 0,0-1-1 0 0,0 1 1 0 0,0 0-1 0 0,0-1 1 0 0,0 1-1 0 0,0 0 1 0 0,-1-1-1 0 0,1 1 1 0 0,0-1-1 0 0,-1 1 0 0 0,0-1 1 0 0,1 1-1 0 0,-1-1 1 0 0,-1 2 6 0 0,6 40 2 0 0,0-41-1 0 0,0 0 0 0 0,0 0 0 0 0,0 0 0 0 0,0 0-1 0 0,0-1 1 0 0,0 0 0 0 0,0 0 0 0 0,1 0 0 0 0,-1-1 0 0 0,0 1 0 0 0,0-1 0 0 0,1 0 0 0 0,-1 0-1 0 0,1 0 1 0 0,-1-1 0 0 0,0 0 0 0 0,0 1 0 0 0,2-2-1 0 0,192-73 323 0 0,-197 75-306 0 0,0-1 0 0 0,1 1 0 0 0,-1 0 1 0 0,0 1-1 0 0,0-1 0 0 0,0 0 0 0 0,1 0 1 0 0,-1 0-1 0 0,0 1 0 0 0,0-1 0 0 0,0 0 0 0 0,0 1 1 0 0,0-1-1 0 0,0 1 0 0 0,0 0 0 0 0,0-1 1 0 0,0 1-1 0 0,0 0 0 0 0,0-1 0 0 0,0 1 1 0 0,0 0-1 0 0,0 0 0 0 0,-1 0 0 0 0,1 0 1 0 0,0 0-1 0 0,-1 0 0 0 0,1 0 0 0 0,0 0 0 0 0,-1 0 1 0 0,0 0-1 0 0,1 0 0 0 0,-1 0 0 0 0,0 1 1 0 0,1-1-1 0 0,-1 0 0 0 0,0 0 0 0 0,0 0 1 0 0,0 0-1 0 0,0 1 0 0 0,0-1 0 0 0,0 0 1 0 0,0 0-1 0 0,0 0 0 0 0,-1 1 0 0 0,1-1 0 0 0,0 0 1 0 0,-1 0-1 0 0,1 0 0 0 0,-1 0 0 0 0,1 0 1 0 0,-1 0-1 0 0,0 0-17 0 0,1 11 100 0 0,-6 25-24 0 0,6 56 476 0 0,1-90-703 0 0,0-1 1 0 0,0 0 0 0 0,0 0-1 0 0,1 0 1 0 0,-1 0 0 0 0,1 0-1 0 0,-1 0 1 0 0,1 0 0 0 0,0 0-1 0 0,0-1 1 0 0,0 1 0 0 0,0-1-1 0 0,0 1 1 0 0,0-1 0 0 0,0 0-1 0 0,0 0 1 0 0,1 0 0 0 0,-1 0-1 0 0,0 0 1 0 0,1 0 0 0 0,-1-1-1 0 0,1 1 1 0 0,1-1 150 0 0,14 1-6605 0 0,-14-1 3044 0 0,3 0-6352 0 0</inkml:trace>
  <inkml:trace contextRef="#ctx0" brushRef="#br0" timeOffset="6532.307">1834 617 112 0 0,'0'0'1128'0'0,"0"0"-276"0"0,0 0-103 0 0,0 0 217 0 0,0 0 405 0 0,0 0 282 0 0,0 0 44 0 0,0 0-142 0 0,0 0-246 0 0,0 0-201 0 0,0 0-104 0 0,3 11-62 0 0,-1-4-853 0 0,0 0 143 0 0,0 0 0 0 0,0 0 1 0 0,-1 0-1 0 0,1 0 0 0 0,-2 0 1 0 0,1 0-1 0 0,-1 0 0 0 0,0 0 0 0 0,-1 0 1 0 0,1 0-1 0 0,-1 0 0 0 0,-1 0 0 0 0,-1 6-232 0 0,-6 5 281 0 0,-1-1-1 0 0,-1 0 0 0 0,0 0 0 0 0,-1-1 0 0 0,-1 0 0 0 0,0-1 0 0 0,-1-1 0 0 0,-14 11-280 0 0,-76 57-2575 0 0,64-51-509 0 0,30-24-1859 0 0,7-2-4250 0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3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3201 0 0,'0'0'3175'0'0,"0"0"-1391"0"0,0 0-598 0 0,0 0 54 0 0,0 0 177 0 0,0 0 110 0 0,0 0-100 0 0,0 0-265 0 0,0 0-196 0 0,0 0-170 0 0,0 0-117 0 0,0 0-83 0 0,0 0-82 0 0,19 4-50 0 0,125 11 624 0 0,160-23-215 0 0,-285 5-1419 0 0,-6 1 1366 0 0,-4 1-3339 0 0,-1 0-3069 0 0,0 1-4346 0 0,-8 0 5606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3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6321 0 0,'0'0'1271'0'0,"0"0"75"0"0,0 0 357 0 0,0 0 227 0 0,0 0-39 0 0,0 0-254 0 0,0 0-366 0 0,0 0-365 0 0,33 3-254 0 0,107 8-161 0 0,3-17 622 0 0,38 1-2174 0 0,-143 5-2983 0 0,-1 0-3436 0 0,-24 0-467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55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51 645 2785 0 0,'0'0'2493'0'0,"0"0"-713"0"0,0 0-152 0 0,0 0 135 0 0,0 0 123 0 0,0 0-3 0 0,0 0-224 0 0,0 0-352 0 0,0 0-351 0 0,0 0-287 0 0,0 0-203 0 0,-5-1-113 0 0,4 0-331 0 0,0 1-1 0 0,0 0 1 0 0,-1 0 0 0 0,1 0-1 0 0,0 0 1 0 0,-1 0 0 0 0,1 0-1 0 0,0 0 1 0 0,0 0 0 0 0,-1 1-1 0 0,1-1 1 0 0,0 0 0 0 0,0 1-1 0 0,-1-1 1 0 0,1 1-1 0 0,0-1 1 0 0,0 1 0 0 0,0 0-1 0 0,0 0 1 0 0,0-1 0 0 0,0 1-1 0 0,0 0 1 0 0,0 0 0 0 0,0 0-1 0 0,0 0 1 0 0,0 0 0 0 0,1 0-1 0 0,-1 0 1 0 0,0 0 0 0 0,1 0-1 0 0,-1 1 1 0 0,1-1-1 0 0,-1 0 1 0 0,1 0 0 0 0,-1 1-1 0 0,1-1 1 0 0,0 0 0 0 0,0 0-1 0 0,0 1 1 0 0,0-1 0 0 0,0 0-1 0 0,0 1 1 0 0,0-1 0 0 0,0 0-1 0 0,0 0 1 0 0,0 1-1 0 0,1-1 1 0 0,-1 0-22 0 0,-4 19 82 0 0,1 0 0 0 0,1 0 0 0 0,1 0-1 0 0,0 0 1 0 0,1 0 0 0 0,2 0 0 0 0,0 0 0 0 0,1 0 0 0 0,1-1-1 0 0,0 1 1 0 0,2-1 0 0 0,0 0 0 0 0,2 0 0 0 0,8 17-82 0 0,-13-32 39 0 0,0 0 0 0 0,0 0 0 0 0,1-1 0 0 0,-1 1 1 0 0,1-1-1 0 0,0 0 0 0 0,0 0 0 0 0,0 0 0 0 0,0 0 1 0 0,0-1-1 0 0,1 0 0 0 0,-1 0 0 0 0,1 0 0 0 0,0 0 0 0 0,-1-1 1 0 0,1 1-1 0 0,0-1 0 0 0,0-1 0 0 0,0 1 0 0 0,0-1 1 0 0,0 1-1 0 0,0-1 0 0 0,-1-1 0 0 0,1 1 0 0 0,0-1 1 0 0,0 0-1 0 0,0 0 0 0 0,0 0 0 0 0,-1-1 0 0 0,1 1 0 0 0,0-1 1 0 0,-1-1-40 0 0,15-5 134 0 0,-1 0-1 0 0,0-2 1 0 0,0 0 0 0 0,-1-1 0 0 0,-1-1 0 0 0,0-1 0 0 0,5-4-134 0 0,174-191 340 0 0,-195 207-352 0 0,1 0 0 0 0,0 0 0 0 0,-1 1-1 0 0,1-1 1 0 0,0 0 0 0 0,0 1 0 0 0,0-1 0 0 0,-1 1 0 0 0,1-1 0 0 0,0 1 0 0 0,0-1 0 0 0,0 1 0 0 0,0-1-1 0 0,0 1 1 0 0,0 0 0 0 0,0-1 0 0 0,0 1 0 0 0,0 0 0 0 0,0 0 0 0 0,0 0 0 0 0,0 0 0 0 0,0 0 0 0 0,0 0-1 0 0,0 0 1 0 0,0 0 0 0 0,0 1 0 0 0,0-1 0 0 0,0 0 0 0 0,0 1 0 0 0,0-1 0 0 0,0 0 0 0 0,0 1 0 0 0,0-1-1 0 0,0 1 1 0 0,0-1 0 0 0,0 1 0 0 0,-1 0 0 0 0,1-1 0 0 0,0 1 0 0 0,0 0 0 0 0,-1 0 0 0 0,1-1 0 0 0,-1 1 0 0 0,1 0-1 0 0,0 0 1 0 0,-1 0 0 0 0,1 0 0 0 0,-1 0 0 0 0,0 0 0 0 0,1 0 0 0 0,-1 0 0 0 0,0 0 0 0 0,0 0 0 0 0,0 0-1 0 0,1 0 1 0 0,-1 0 0 0 0,0 0 0 0 0,0 0 0 0 0,-1 0 0 0 0,1 1 12 0 0,6 10 20 0 0,14 30-84 0 0,-18-34 65 0 0,0 1 1 0 0,1-1-1 0 0,0 0 1 0 0,1 0-1 0 0,0 0 1 0 0,0-1-1 0 0,1 1 0 0 0,0-1 1 0 0,0 0-1 0 0,1 0 1 0 0,-1-1-1 0 0,2 1 1 0 0,-1-1-1 0 0,1-1 1 0 0,-1 1-1 0 0,2-1 1 0 0,-1-1-1 0 0,0 1 1 0 0,1-1-1 0 0,0 0 1 0 0,0-1-1 0 0,0 0 1 0 0,8 2-2 0 0,-9-3 46 0 0,1-1 1 0 0,-1-1-1 0 0,1 1 1 0 0,0-1 0 0 0,-1 0-1 0 0,1-1 1 0 0,-1 0-1 0 0,1 0 1 0 0,-1-1-1 0 0,0 1 1 0 0,1-2 0 0 0,-1 1-1 0 0,0-1 1 0 0,0 0-1 0 0,-1 0 1 0 0,1-1-1 0 0,-1 0 1 0 0,1 0 0 0 0,-1-1-1 0 0,-1 0 1 0 0,1 0-1 0 0,0 0 1 0 0,-1-1-1 0 0,0 1 1 0 0,3-6-47 0 0,3-3 129 0 0,-1-1-1 0 0,0-1 1 0 0,-1 0-1 0 0,0 0 1 0 0,-2-1-1 0 0,0 0 1 0 0,-1 0-1 0 0,1-4-128 0 0,9-50-3455 0 0,-16 69 2152 0 0,0 0-584 0 0,2 2-9292 0 0,0 0 3203 0 0</inkml:trace>
  <inkml:trace contextRef="#ctx0" brushRef="#br0" timeOffset="244.022">1426 788 9962 0 0,'0'0'4033'0'0,"0"0"-3649"0"0,0 0-32 0 0,0 0 248 0 0,0 0 144 0 0,0 0-7 0 0,0 0-217 0 0,-62 192-304 0 0,62-177-192 0 0,0-1-96 0 0,0-6-152 0 0,5-1-192 0 0,1 0-417 0 0,-2-7-863 0 0,7 0-1417 0 0,-8 0-1672 0 0,1 0-1648 0 0</inkml:trace>
  <inkml:trace contextRef="#ctx0" brushRef="#br0" timeOffset="399.958">1222 299 15451 0 0,'0'0'4001'0'0,"0"0"-3521"0"0,0 0-448 0 0,0 0-136 0 0,0 0-72 0 0,0 0-240 0 0,0 0-80 0 0,0 0-144 0 0,0 0-296 0 0,0 0-441 0 0,0 0-1583 0 0,0 0-2153 0 0,0 0-2633 0 0</inkml:trace>
  <inkml:trace contextRef="#ctx0" brushRef="#br0" timeOffset="633.525">2159 45 13147 0 0,'0'0'855'0'0,"0"0"-250"0"0,0 0 37 0 0,0 0 246 0 0,0 0 135 0 0,0 0-40 0 0,0 0-233 0 0,0 0-248 0 0,-5 33-133 0 0,-18 106-89 0 0,14 29 647 0 0,9 284 345 0 0,0-258-5135 0 0,-9-194-8016 0 0,5-3 5378 0 0</inkml:trace>
  <inkml:trace contextRef="#ctx0" brushRef="#br0" timeOffset="895.602">1734 704 9250 0 0,'0'0'1079'0'0,"0"0"-282"0"0,0 0 134 0 0,0 0 213 0 0,0 0 67 0 0,0 0-144 0 0,0 0-196 0 0,36-8-137 0 0,118-23-90 0 0,19-12 776 0 0,144-48-1001 0 0,-227 54-1798 0 0,-33 8-3866 0 0,-37 19 1235 0 0,-4 5-3811 0 0</inkml:trace>
  <inkml:trace contextRef="#ctx0" brushRef="#br0" timeOffset="1231.713">2807 1 8490 0 0,'0'0'2404'0'0,"0"0"-1385"0"0,0 0-245 0 0,0 0 343 0 0,0 0 224 0 0,0 0 36 0 0,0 0-239 0 0,-8 38-306 0 0,-27 122-211 0 0,-36 197 953 0 0,68-337-1528 0 0,-2 1-27 0 0,1 0 0 0 0,0 0 0 0 0,2 1 0 0 0,0 0 1 0 0,2-1-1 0 0,0 1 0 0 0,1 0 0 0 0,1-1 0 0 0,2 1 0 0 0,0-1 0 0 0,1 0 1 0 0,1 0-1 0 0,2 5-19 0 0,-6-23 21 0 0,-1 0 0 0 0,1-1 0 0 0,0 1 0 0 0,0 0 0 0 0,0-1 0 0 0,0 1 0 0 0,0-1 0 0 0,0 0 0 0 0,1 0 0 0 0,-1 0 0 0 0,1 0 0 0 0,-1 0 0 0 0,1 0 0 0 0,0-1 0 0 0,0 1 0 0 0,0-1 0 0 0,0 0 0 0 0,0 0 0 0 0,0 0 0 0 0,0 0 0 0 0,0 0 0 0 0,0-1 0 0 0,1 0 0 0 0,-1 1 0 0 0,0-1 0 0 0,0 0 0 0 0,0 0 0 0 0,1-1 0 0 0,0 0-21 0 0,91-36 847 0 0,-71 25-839 0 0,36-20 71 0 0,-44 22-47 0 0,0 1-1 0 0,1 0 1 0 0,0 2-1 0 0,0-1 0 0 0,1 2 1 0 0,0 1-1 0 0,0 0 1 0 0,0 1-1 0 0,0 1 1 0 0,13-1-32 0 0,-27 6 16 0 0,0 0 1 0 0,0 0-1 0 0,0 0 1 0 0,0 0-1 0 0,-1 1 1 0 0,1-1-1 0 0,-1 1 1 0 0,1 0 0 0 0,-1 0-1 0 0,0 0 1 0 0,-1 1-1 0 0,1-1 1 0 0,0 1-1 0 0,-1-1 1 0 0,0 1 0 0 0,0 0-1 0 0,0 0 1 0 0,0 0-1 0 0,-1 0 1 0 0,1 0-1 0 0,-1 0 1 0 0,0 1-1 0 0,0-1 1 0 0,-1 0 0 0 0,1 1-1 0 0,-1-1 1 0 0,0 0-1 0 0,0 1 1 0 0,-1-1-1 0 0,1 0 1 0 0,-2 5-17 0 0,4 14 47 0 0,-2-20-71 0 0,1 0 1 0 0,-1-1 0 0 0,1 1-1 0 0,-1 0 1 0 0,1 0 0 0 0,0-1-1 0 0,0 1 1 0 0,0 0 0 0 0,0-1-1 0 0,1 1 1 0 0,-1-1 0 0 0,1 1-1 0 0,-1-1 1 0 0,1 0 0 0 0,0 0-1 0 0,0 0 1 0 0,0 0 0 0 0,0 0-1 0 0,0 0 1 0 0,1 0 0 0 0,-1 0 23 0 0,26 0-7719 0 0,-23-5 1141 0 0,-2-1-2035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2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4 10522 0 0,'0'0'771'0'0,"0"0"-414"0"0,0 0-192 0 0,0 0 288 0 0,0 0 474 0 0,0 0 309 0 0,0 0-10 0 0,0 0-277 0 0,0 0-374 0 0,0 0-267 0 0,0 0-85 0 0,1 6 18 0 0,2 40 353 0 0,-2 0 0 0 0,-2 1 0 0 0,-3-1 0 0 0,-1 0 0 0 0,-11 44-594 0 0,0 13 286 0 0,-19 213-871 0 0,35-315 1 0 0,0-1-221 0 0,13-80-15789 0 0,-11 64 13953 0 0</inkml:trace>
  <inkml:trace contextRef="#ctx0" brushRef="#br0" timeOffset="344.848">1 22 4961 0 0,'0'0'1566'0'0,"0"0"-787"0"0,0 0-446 0 0,0 0 83 0 0,0 0 364 0 0,0 0 367 0 0,0 0 219 0 0,0 0 49 0 0,0 0-100 0 0,0 0-98 0 0,0 0-114 0 0,0 0-115 0 0,34 7-86 0 0,114 23-134 0 0,-24-23 504 0 0,-8-12-401 0 0,-1-5 0 0 0,24-9-871 0 0,130-12-135 0 0,-184 31-2776 0 0,-77 12-1212 0 0,-14 11-6940 0 0,-1-19 7225 0 0</inkml:trace>
  <inkml:trace contextRef="#ctx0" brushRef="#br0" timeOffset="650.141">15 839 5713 0 0,'0'0'2739'0'0,"0"0"-1705"0"0,0 0-264 0 0,0 0 566 0 0,0 0 504 0 0,0 0 237 0 0,0 0-157 0 0,0 0-410 0 0,0 0-386 0 0,36 2-279 0 0,113 4-192 0 0,-40-17 315 0 0,81-26 509 0 0,-82 15-554 0 0,-36 8-3298 0 0,-12 4-2625 0 0,0 0-3616 0 0,-50 7-322 0 0</inkml:trace>
  <inkml:trace contextRef="#ctx0" brushRef="#br0" timeOffset="1102.502">1133 854 5753 0 0,'0'0'1958'0'0,"0"0"-1258"0"0,0 0-389 0 0,0 0 182 0 0,0 0 293 0 0,0 0 218 0 0,0 0 44 0 0,0 0-192 0 0,0 0-283 0 0,-8 32-207 0 0,-23 98-112 0 0,9-60 773 0 0,22-70-957 0 0,-1-1 0 0 0,1 1-1 0 0,0 0 1 0 0,0-1 0 0 0,0 1 0 0 0,0 0 0 0 0,0-1 0 0 0,-1 1 0 0 0,1 0 0 0 0,0-1 0 0 0,0 1 0 0 0,-1 0 0 0 0,1 0 0 0 0,0-1 0 0 0,0 1 0 0 0,-1 0 0 0 0,1 0 0 0 0,0-1 0 0 0,-1 1 0 0 0,1 0 0 0 0,0 0 0 0 0,-1 0 0 0 0,1 0 0 0 0,0 0 0 0 0,-1-1 0 0 0,1 1 0 0 0,0 0 0 0 0,-1 0 0 0 0,1 0 0 0 0,-1 0 0 0 0,1 0 0 0 0,0 0 0 0 0,-1 0 0 0 0,1 0 0 0 0,0 0 0 0 0,-1 0-1 0 0,1 0 1 0 0,0 1 0 0 0,-1-1 0 0 0,1 0 0 0 0,0 0 0 0 0,-1 0 0 0 0,1 0 0 0 0,0 1 0 0 0,-1-1 0 0 0,1 0 0 0 0,0 0 0 0 0,-1 0 0 0 0,1 1 0 0 0,0-1 0 0 0,0 0 0 0 0,-1 1 0 0 0,1-1 0 0 0,0 0 0 0 0,0 1 0 0 0,0-1 0 0 0,-1 0 0 0 0,1 1 0 0 0,0-1 0 0 0,0 0-70 0 0,1-22 68 0 0,2-1 1 0 0,0 1-1 0 0,1 0 1 0 0,2 0-1 0 0,0 0 1 0 0,1 1-1 0 0,1 0 1 0 0,1 0-1 0 0,1 1 1 0 0,1 0-1 0 0,1 1 1 0 0,0 0-1 0 0,1 1 1 0 0,1 0-1 0 0,1 1 1 0 0,1 1-1 0 0,0 0 1 0 0,1 1-1 0 0,12-8-68 0 0,-10 7-17 0 0,0 0 0 0 0,2 1 0 0 0,-1 1 0 0 0,2 0-1 0 0,0 2 1 0 0,0 1 0 0 0,1 1 0 0 0,1 0 0 0 0,6 0 17 0 0,-29 9-1 0 0,1 0 1 0 0,0 0 0 0 0,0 0-1 0 0,0 0 1 0 0,-1 1 0 0 0,1-1-1 0 0,0 1 1 0 0,0-1 0 0 0,0 1-1 0 0,0-1 1 0 0,0 1 0 0 0,0 0-1 0 0,0 0 1 0 0,0 0 0 0 0,0 0-1 0 0,0 1 1 0 0,0-1 0 0 0,0 0 0 0 0,0 1-1 0 0,0 0 1 0 0,0-1 0 0 0,0 1-1 0 0,0 0 1 0 0,0 0 0 0 0,0 0-1 0 0,-1 0 1 0 0,1 0 0 0 0,0 0-1 0 0,-1 1 1 0 0,1-1 0 0 0,-1 0-1 0 0,1 1 1 0 0,-1-1 0 0 0,0 1-1 0 0,0 0 1 0 0,0-1 0 0 0,0 1-1 0 0,0 0 1 0 0,0 0 0 0 0,0 0-1 0 0,0-1 1 0 0,-1 1 0 0 0,1 0-1 0 0,-1 0 1 0 0,1 0 0 0 0,-1 0-1 0 0,0 0 1 0 0,0 0 0 0 0,0 1 0 0 0,0 5 38 0 0,-1 0 1 0 0,0 0-1 0 0,-1 0 1 0 0,0 0-1 0 0,0 0 1 0 0,0-1-1 0 0,-1 1 1 0 0,-1-1-1 0 0,1 1 1 0 0,-1-1-1 0 0,0 0 1 0 0,0-1 0 0 0,-1 1-1 0 0,0-1 1 0 0,-1 0-1 0 0,1 0 1 0 0,-1 0-1 0 0,0-1 1 0 0,0 0-1 0 0,-1 0 1 0 0,1 0-1 0 0,-1-1 1 0 0,0 0-1 0 0,-1-1 1 0 0,1 1-1 0 0,0-1 1 0 0,-1-1-1 0 0,0 1 1 0 0,0-1-1 0 0,0-1 1 0 0,0 0 0 0 0,0 0-1 0 0,0 0 1 0 0,0-1-1 0 0,0 0 1 0 0,-7-1-39 0 0,13 1-164 0 0,0-1-1 0 0,0 1 1 0 0,0 0 0 0 0,0-1 0 0 0,0 1 0 0 0,0-1 0 0 0,0 0-1 0 0,0 1 1 0 0,0-1 0 0 0,1 0 0 0 0,-1 0 0 0 0,0 0 0 0 0,0-1-1 0 0,1 1 1 0 0,-1 0 0 0 0,1-1 0 0 0,-1 1 0 0 0,1-1 0 0 0,0 1 0 0 0,-1-1-1 0 0,1 0 1 0 0,0 1 0 0 0,0-1 0 0 0,0 0 0 0 0,0-2 164 0 0,-7-31-11413 0 0,8 27 5085 0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5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85 7106 0 0,'0'0'1321'0'0,"0"0"-623"0"0,0 0-349 0 0,0 0 34 0 0,0 0 269 0 0,0 0 223 0 0,0 0 8 0 0,0 0-134 0 0,0 0-187 0 0,0 0-142 0 0,0 0-46 0 0,-23 37 0 0 0,-72 112-2 0 0,92-145-336 0 0,0 0 0 0 0,0-1 0 0 0,0 1 0 0 0,1 0-1 0 0,-1 1 1 0 0,1-1 0 0 0,0 0 0 0 0,0 1 0 0 0,0-1 0 0 0,1 1 0 0 0,0-1 0 0 0,0 1 0 0 0,0 0 0 0 0,0 0 0 0 0,1-1-1 0 0,-1 1 1 0 0,2 4-36 0 0,0 5 145 0 0,-2-7-67 0 0,0 0 0 0 0,0 0 1 0 0,1 0-1 0 0,0 0 0 0 0,0 0 0 0 0,1-1 1 0 0,0 1-1 0 0,0 0 0 0 0,1 0 1 0 0,0 0-1 0 0,0-1 0 0 0,0 1 0 0 0,1-1 1 0 0,0 0-1 0 0,0 0 0 0 0,0 0 1 0 0,1 0-1 0 0,0 0 0 0 0,0-1 0 0 0,1 0 1 0 0,0 1-1 0 0,-1-2 0 0 0,2 1 1 0 0,-1-1-1 0 0,0 1 0 0 0,1-1 0 0 0,0-1 1 0 0,0 1-1 0 0,0-1 0 0 0,5 2-78 0 0,0-3 182 0 0,0 0 0 0 0,1 0 0 0 0,-1-1 0 0 0,1 0 0 0 0,-1-1 0 0 0,1 0 0 0 0,-1-1 0 0 0,1 0 0 0 0,-1-1 0 0 0,1-1 0 0 0,-1 1 0 0 0,0-2 0 0 0,0 0 0 0 0,-1 0 0 0 0,1-1 0 0 0,-1 0 0 0 0,0 0 0 0 0,0-2 0 0 0,0 1 0 0 0,-1-1 0 0 0,8-7-182 0 0,-4 2 138 0 0,-1 0-1 0 0,0-1 1 0 0,0 0 0 0 0,-1-1-1 0 0,-1 0 1 0 0,-1-1 0 0 0,0 0-1 0 0,-1 0 1 0 0,0-1 0 0 0,-1 0-1 0 0,-1 0 1 0 0,0-1 0 0 0,-2 0-1 0 0,2-7-137 0 0,-4 10 25 0 0,0 0 0 0 0,-1 1-1 0 0,-1-1 1 0 0,0 0 0 0 0,-1 0 0 0 0,0 0-1 0 0,-1 1 1 0 0,-1-1 0 0 0,0 1-1 0 0,0-1 1 0 0,-2-1-25 0 0,3 10-91 0 0,0 0-1 0 0,-1 0 1 0 0,1 0-1 0 0,-1 0 1 0 0,0 0 0 0 0,0 0-1 0 0,-1 1 1 0 0,1-1 0 0 0,-1 1-1 0 0,0 0 1 0 0,0 0-1 0 0,-1 1 1 0 0,1-1 0 0 0,-1 1-1 0 0,1 0 1 0 0,-1 0-1 0 0,0 0 1 0 0,0 1 0 0 0,-1 0-1 0 0,1 0 1 0 0,0 0 0 0 0,-1 1-1 0 0,1-1 1 0 0,-1 1-1 0 0,1 1 1 0 0,-1-1 0 0 0,0 1-1 0 0,-1 0 92 0 0,0 0-335 0 0,-1 1 0 0 0,0 0 0 0 0,1 0 0 0 0,-1 1 0 0 0,1 0 0 0 0,0 0 0 0 0,-1 1 0 0 0,1 0 0 0 0,0 0 0 0 0,1 1 0 0 0,-1 0 0 0 0,0 0 0 0 0,1 0 0 0 0,-3 4 335 0 0,-47 49-9501 0 0,41-38 2009 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5.5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1 5657 0 0,'0'0'2381'0'0,"0"0"-748"0"0,0 0-107 0 0,0 0 273 0 0,0 0 162 0 0,0 0-182 0 0,0 0-480 0 0,0 0-469 0 0,0 0-314 0 0,0 0-189 0 0,0 0-107 0 0,0 0-69 0 0,0 0-36 0 0,-6 19-23 0 0,-20 57-36 0 0,26-75-100 0 0,0 0 1 0 0,-1 0-1 0 0,1 0 0 0 0,0 0 1 0 0,0 0-1 0 0,-1 0 1 0 0,1 0-1 0 0,0 0 1 0 0,0 0-1 0 0,0 0 0 0 0,1 0 1 0 0,-1 1-1 0 0,0-1 1 0 0,0 0-1 0 0,0-1 1 0 0,1 1-1 0 0,-1 0 1 0 0,1 0-1 0 0,-1 0 0 0 0,0 0 1 0 0,1 0-1 0 0,0 0 1 0 0,-1 0-1 0 0,1 0 1 0 0,-1-1-1 0 0,1 1 0 0 0,0 0 1 0 0,0-1-1 0 0,-1 1 1 0 0,1 0-1 0 0,0-1 1 0 0,0 1-1 0 0,0-1 0 0 0,0 1 1 0 0,0-1-1 0 0,0 1 1 0 0,0-1-1 0 0,0 0 1 0 0,0 0-1 0 0,0 1 1 0 0,0-1-1 0 0,0 0 0 0 0,0 0 1 0 0,0 0-1 0 0,0 0 1 0 0,0 0-1 0 0,0 0 1 0 0,0 0-1 0 0,0 0 0 0 0,0-1 1 0 0,0 1-1 0 0,0 0 1 0 0,0-1-1 0 0,0 1 1 0 0,-1-1-1 0 0,1 1 0 0 0,0-1 1 0 0,0 1-1 0 0,0-1 1 0 0,0 1-1 0 0,0-1 1 0 0,-1 0-1 0 0,1 1 1 0 0,0-1-1 0 0,-1 0 0 0 0,1 0 44 0 0,19-16-6040 0 0,-11 8 54 0 0,-4 5 546 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5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2985 0 0,'0'0'2237'0'0,"0"0"-492"0"0,0 0-77 0 0,0 0 267 0 0,0 0 202 0 0,0 0-108 0 0,0 0-432 0 0,0 0-481 0 0,0 0-314 0 0,0 0-169 0 0,0 0-96 0 0,0 0-56 0 0,0 0-76 0 0,3 11-57 0 0,24 92 635 0 0,-23 124-135 0 0,-20-41-1852 0 0,24-179-2900 0 0,1-8-6905 0 0,-6-2 4040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6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4225 0 0,'0'0'2508'0'0,"0"0"-611"0"0,0 0-198 0 0,0 0 116 0 0,0 0 41 0 0,0 0-231 0 0,0 0-417 0 0,0 0-423 0 0,0 0-288 0 0,0 0-131 0 0,0 0-68 0 0,0 0-49 0 0,0 0-17 0 0,25-14-36 0 0,79-42-24 0 0,-12 26 296 0 0,-65 26-341 0 0,-26 3-122 0 0,1 0 0 0 0,0 0-1 0 0,-1 0 1 0 0,1 0 0 0 0,0 0 0 0 0,0 1-1 0 0,-1-1 1 0 0,1 0 0 0 0,0 1 0 0 0,0 0 0 0 0,0-1-1 0 0,0 1 1 0 0,0 0 0 0 0,0 0 0 0 0,0 0-1 0 0,0 0 1 0 0,-1 0 0 0 0,1 0 0 0 0,0 1 0 0 0,0-1-1 0 0,0 1 1 0 0,0-1 0 0 0,0 1 0 0 0,0 0 0 0 0,-1-1-1 0 0,1 1 1 0 0,0 0 0 0 0,-1 0 0 0 0,1 0-1 0 0,-1 1 1 0 0,1-1 0 0 0,-1 0 0 0 0,1 1 0 0 0,-1-1-1 0 0,0 0 1 0 0,0 1 0 0 0,1 0 0 0 0,-1-1-1 0 0,0 1 1 0 0,-1 0 0 0 0,1-1 0 0 0,0 1 0 0 0,0 0-1 0 0,-1 0 1 0 0,1 0 0 0 0,-1 0 0 0 0,0 0-1 0 0,1-1 1 0 0,-1 1 0 0 0,0 0 0 0 0,0 0 0 0 0,0 0-1 0 0,0 1-4 0 0,-5 7 32 0 0,1 1 0 0 0,-1-1 0 0 0,-1 0 0 0 0,1-1 0 0 0,-2 0-1 0 0,1 0 1 0 0,-2 0 0 0 0,1 0 0 0 0,-1-1 0 0 0,0-1 0 0 0,0 1-1 0 0,-3 0-31 0 0,-12 14 40 0 0,20-19-41 0 0,1-2-4 0 0,0 1-1 0 0,0-1 0 0 0,1 1 0 0 0,-1-1 1 0 0,0 1-1 0 0,1 0 0 0 0,-1 0 0 0 0,1 0 0 0 0,-1 0 1 0 0,1 0-1 0 0,0 0 0 0 0,0 0 0 0 0,0 0 0 0 0,0 0 1 0 0,0 1-1 0 0,0-1 0 0 0,1 0 0 0 0,-1 1 1 0 0,1-1-1 0 0,0 0 0 0 0,-1 1 0 0 0,1-1 0 0 0,0 1 1 0 0,1-1-1 0 0,-1 0 0 0 0,0 1 6 0 0,46 17-173 0 0,2-7 166 0 0,67 32-17 0 0,-112-41 40 0 0,0-1 0 0 0,0 1 0 0 0,0 0 0 0 0,-1 0 0 0 0,0 0-1 0 0,1 0 1 0 0,-1 0 0 0 0,-1 0 0 0 0,1 1 0 0 0,-1-1 0 0 0,1 1 0 0 0,-1-1 0 0 0,0 1 0 0 0,-1-1 0 0 0,1 1-1 0 0,-1 0 1 0 0,0-1 0 0 0,0 1 0 0 0,-1 0 0 0 0,1-1 0 0 0,-1 1 0 0 0,0-1 0 0 0,0 1 0 0 0,-1-1 0 0 0,1 1 0 0 0,-1-1-1 0 0,0 0 1 0 0,0 1 0 0 0,0-1 0 0 0,-1 0 0 0 0,0-1 0 0 0,1 1 0 0 0,-1 0 0 0 0,-1-1 0 0 0,1 0 0 0 0,0 1-1 0 0,-1-1 1 0 0,0-1 0 0 0,-2 3-16 0 0,-13 8-16 0 0,0 0 0 0 0,-1-2 0 0 0,0 0 0 0 0,-1-2 0 0 0,0 0 0 0 0,-9 2 16 0 0,-27-4-3027 0 0,46-8-1828 0 0,1-1-3769 0 0,4-1 4063 0 0</inkml:trace>
  <inkml:trace contextRef="#ctx0" brushRef="#br0" timeOffset="416.701">635 58 9514 0 0,'0'0'2342'0'0,"0"0"-880"0"0,0 0-196 0 0,0 0 204 0 0,0 0 124 0 0,0 0-166 0 0,0 0-417 0 0,0 0-396 0 0,0 0-239 0 0,0 0-104 0 0,0 0-44 0 0,0 0-24 0 0,0 0-35 0 0,20-7-34 0 0,60-23-36 0 0,1 23 101 0 0,-63 5-159 0 0,-12 0-38 0 0,0 1-1 0 0,0 0 0 0 0,0 0 1 0 0,0 0-1 0 0,0 1 0 0 0,0 0 1 0 0,0 1-1 0 0,0-1 0 0 0,0 1 1 0 0,0 0-1 0 0,-1 0 0 0 0,1 1 1 0 0,0 0-1 0 0,0 0 0 0 0,-1 0 1 0 0,1 1-1 0 0,2 1-2 0 0,-7 0-6 0 0,1 0 0 0 0,-1-1 0 0 0,0 1 0 0 0,0 0 0 0 0,-1 0 0 0 0,1 0 0 0 0,-1 0 0 0 0,0 0 0 0 0,0 0 0 0 0,0 0-1 0 0,0 0 1 0 0,-1-1 0 0 0,1 1 0 0 0,-1 0 0 0 0,0 0 0 0 0,0 0 0 0 0,-1-1 0 0 0,1 1 0 0 0,-1 0 0 0 0,0-1 0 0 0,0 1 0 0 0,-1 1 6 0 0,-128 179-39 0 0,126-179 32 0 0,1 0 1 0 0,0 0-1 0 0,0 0 1 0 0,0 1-1 0 0,1 0 0 0 0,0 0 1 0 0,0 0-1 0 0,0 0 1 0 0,1 0-1 0 0,0 0 0 0 0,0 1 1 0 0,0-1-1 0 0,1 1 1 0 0,0 0-1 0 0,1-1 0 0 0,-1 1 1 0 0,1 0-1 0 0,1-1 1 0 0,-1 1-1 0 0,1 0 0 0 0,0 0 7 0 0,3-3-1 0 0,1 1-1 0 0,-1-1 1 0 0,1 0-1 0 0,0 0 1 0 0,0-1-1 0 0,1 0 1 0 0,-1 0-1 0 0,1 0 1 0 0,-1 0-1 0 0,1-1 1 0 0,0 0 0 0 0,0 0-1 0 0,0-1 1 0 0,0 1-1 0 0,0-1 1 0 0,0-1-1 0 0,6 1 2 0 0,1 0-108 0 0,0 0 0 0 0,0-1-1 0 0,0-1 1 0 0,-1 0 0 0 0,1 0 0 0 0,0-2 0 0 0,-1 1 0 0 0,1-2-1 0 0,-1 0 1 0 0,0 0 0 0 0,0-1 0 0 0,-1 0 0 0 0,1-1-1 0 0,-1-1 1 0 0,0 1 0 0 0,5-6 108 0 0,-5-3-2546 0 0,-1 2-6249 0 0,-3 9-263 0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8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0 312 0 0,'0'0'1658'0'0,"0"0"-207"0"0,0 0 41 0 0,0 0 274 0 0,0 0 341 0 0,0 0 89 0 0,0 0-239 0 0,0 0-448 0 0,0 0-467 0 0,0 0-362 0 0,0 0-282 0 0,0 0-173 0 0,0 0-69 0 0,0 12 237 0 0,2 595 3462 0 0,-4-565-3616 0 0,0 1-3259 0 0,16-68-8555 0 0,-11 17 4734 0 0</inkml:trace>
  <inkml:trace contextRef="#ctx0" brushRef="#br0" timeOffset="4060.105">325 4 0 0 0,'0'0'581'0'0,"0"0"964"0"0,0 0 397 0 0,0 0-55 0 0,0 0-258 0 0,0 0-326 0 0,0 0-291 0 0,0 0-191 0 0,0 0-112 0 0,3-2-42 0 0,-3 3-612 0 0,0-1 0 0 0,0 0 0 0 0,0 0 0 0 0,0 1 0 0 0,0-1 0 0 0,0 0 0 0 0,0 0 0 0 0,0 1 1 0 0,0-1-1 0 0,0 0 0 0 0,0 1 0 0 0,0-1 0 0 0,1 0 0 0 0,-1 0 0 0 0,0 0 0 0 0,0 1 0 0 0,0-1 0 0 0,0 0 0 0 0,1 0 0 0 0,-1 1 0 0 0,0-1 0 0 0,0 0 0 0 0,0 0 0 0 0,1 0 1 0 0,-1 0-1 0 0,0 0 0 0 0,0 1 0 0 0,1-1 0 0 0,-1 0 0 0 0,0 0 0 0 0,0 0 0 0 0,1 0 0 0 0,-1 0 0 0 0,0 0 0 0 0,1 0 0 0 0,-1 0 0 0 0,0 0 0 0 0,0 0 0 0 0,1 0 1 0 0,-1 0-1 0 0,0 0 0 0 0,0 0 0 0 0,1 0 0 0 0,-1 0 0 0 0,0 0 0 0 0,1 0 0 0 0,-1 0 0 0 0,0-1 0 0 0,0 1 0 0 0,1 0 0 0 0,-1 0 0 0 0,0 0-55 0 0,-17 33 1926 0 0,17-32-1998 0 0,-75 116 919 0 0,-86 67-292 0 0,121-144-221 0 0,40-40-272 0 0,0 0 0 0 0,0 0 20 0 0,0 0 0 0 0,0 0 1 0 0,24-3 763 0 0,-12 2-603 0 0,25 13 174 0 0,-8 57-136 0 0,-11-24 40 0 0,41 106 633 0 0,-43-119-1259 0 0,-16-31-39 0 0,0-1-251 0 0,0 0-419 0 0,0 0-683 0 0,-4 0-11877 0 0,-1 0 9121 0 0</inkml:trace>
  <inkml:trace contextRef="#ctx0" brushRef="#br0" timeOffset="4838.201">620 372 0 0 0,'0'0'1327'0'0,"0"0"87"0"0,0 0 151 0 0,0 0 137 0 0,0 0 46 0 0,0 0-62 0 0,0 0-247 0 0,0 0-292 0 0,0 0-264 0 0,0 0-176 0 0,0 0-103 0 0,0 0-44 0 0,0 0-39 0 0,-20 7-65 0 0,-60 22-70 0 0,5 21 371 0 0,68-44-811 0 0,1 0 1 0 0,0 1-1 0 0,0-1 0 0 0,0 2 0 0 0,1-1 1 0 0,0 1-1 0 0,1-1 0 0 0,0 1 0 0 0,0 0 0 0 0,0 1 1 0 0,1-1-1 0 0,1 1 0 0 0,-1-1 0 0 0,1 1 0 0 0,1 0 1 0 0,0 0-1 0 0,0 0 0 0 0,0 0 0 0 0,1 0 0 0 0,1 0 1 0 0,0 2 53 0 0,0-8 28 0 0,1 0 0 0 0,1 1 0 0 0,-1-1 0 0 0,0 0 0 0 0,1 0 0 0 0,0-1 0 0 0,-1 1 0 0 0,1 0 0 0 0,0-1 0 0 0,1 0 0 0 0,-1 0 0 0 0,0 0 0 0 0,1 0 0 0 0,-1 0 0 0 0,1 0 0 0 0,-1-1 0 0 0,1 0 0 0 0,0 0 1 0 0,-1 0-1 0 0,1 0 0 0 0,0-1 0 0 0,0 1 0 0 0,0-1 0 0 0,0 0 0 0 0,-1 0 0 0 0,1 0 0 0 0,0-1 0 0 0,0 1 0 0 0,0-1 0 0 0,-1 0 0 0 0,1 0 0 0 0,0 0 0 0 0,-1-1 0 0 0,1 1 0 0 0,0-1-28 0 0,29-17 757 0 0,0-2 0 0 0,-2 0-1 0 0,0-2 1 0 0,-1-2 0 0 0,23-25-757 0 0,-26 26 358 0 0,-23 20-254 0 0,-4 3-107 0 0,0 1 0 0 0,1-1-1 0 0,-1 0 1 0 0,0 1 0 0 0,0-1 0 0 0,0 1 0 0 0,0-1 0 0 0,1 1 0 0 0,-1-1 0 0 0,0 1 0 0 0,0 0 0 0 0,1-1-1 0 0,-1 1 1 0 0,0-1 0 0 0,1 1 0 0 0,-1-1 0 0 0,0 1 0 0 0,1 0 0 0 0,-1-1 0 0 0,1 1 0 0 0,-1 0 0 0 0,1 0-1 0 0,-1-1 1 0 0,1 1 0 0 0,-1 0 0 0 0,1 0 0 0 0,-1-1 0 0 0,1 1 0 0 0,-1 0 0 0 0,1 0 0 0 0,-1 0 0 0 0,1 0-1 0 0,-1 0 1 0 0,1 0 0 0 0,-1 0 0 0 0,1 0 0 0 0,-1 0 0 0 0,1 0 0 0 0,0 0 0 0 0,-1 0 0 0 0,1 1 0 0 0,-1-1-1 0 0,1 0 1 0 0,-1 0 0 0 0,1 0 0 0 0,-1 1 0 0 0,0-1 0 0 0,1 0 0 0 0,-1 1 0 0 0,1-1 0 0 0,-1 0 0 0 0,1 1-1 0 0,-1-1 1 0 0,0 0 0 0 0,1 1 0 0 0,-1-1 0 0 0,0 1 0 0 0,1-1 0 0 0,-1 1 0 0 0,0-1 0 0 0,0 1 0 0 0,0-1-1 0 0,1 1 1 0 0,-1-1 0 0 0,0 1 0 0 0,0-1 0 0 0,0 1 0 0 0,0-1 0 0 0,0 1 3 0 0,35 135-651 0 0,-5 0 284 0 0,-21-101 385 0 0,0 1 1 0 0,-3 1-1 0 0,-1-1 1 0 0,1 30-19 0 0,-6-44 12 0 0,1-13 39 0 0,1 1 0 0 0,-2-1 0 0 0,1 1 0 0 0,-1-1 0 0 0,-1 1-1 0 0,0-1 1 0 0,0 1 0 0 0,0-1 0 0 0,-1 0 0 0 0,-1 1 0 0 0,0-1 0 0 0,0 0 0 0 0,-1-1-1 0 0,0 1 1 0 0,0-1 0 0 0,-1 1 0 0 0,0-1 0 0 0,-1 0 0 0 0,1-1 0 0 0,-1 0 0 0 0,-1 0 0 0 0,0 0-1 0 0,0 0-50 0 0,-1-3 48 0 0,-1 0-1 0 0,0 0 0 0 0,0 0 1 0 0,-1-1-1 0 0,1-1 0 0 0,-1 0 1 0 0,1 0-1 0 0,-1-1 0 0 0,0 0 0 0 0,1 0 1 0 0,-1-1-1 0 0,0-1 0 0 0,0 1 1 0 0,1-2-1 0 0,-2 1-47 0 0,4-2 13 0 0,1 0 0 0 0,0 1 1 0 0,0-2-1 0 0,0 1 0 0 0,1-1 0 0 0,-1 0 0 0 0,1 0 1 0 0,0 0-1 0 0,0-1 0 0 0,0 0 0 0 0,0 0 0 0 0,1 0 0 0 0,0-1 1 0 0,0 1-1 0 0,1-1 0 0 0,-1 0 0 0 0,1 0 0 0 0,1 0 1 0 0,-1 0-1 0 0,1-1 0 0 0,0 1 0 0 0,0-1 0 0 0,1 0 1 0 0,0 1-1 0 0,0-1 0 0 0,0 0 0 0 0,1 0 0 0 0,1-5-13 0 0,-1 3 30 0 0,2-1 0 0 0,-1 1-1 0 0,1 0 1 0 0,1 0-1 0 0,0 0 1 0 0,0 1-1 0 0,0-1 1 0 0,1 1 0 0 0,1-1-1 0 0,-1 1 1 0 0,1 1-1 0 0,1-1 1 0 0,-1 1-1 0 0,1-1 1 0 0,1 2 0 0 0,-1-1-1 0 0,1 1 1 0 0,0 0-1 0 0,3-1-29 0 0,73-50-2584 0 0,-41 35-2182 0 0,-1 3-3365 0 0,-35 15 947 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45.5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2649 0 0,'0'0'2012'0'0,"0"0"-856"0"0,0 0-349 0 0,0 0 44 0 0,0 0 125 0 0,0 0 39 0 0,0 0-113 0 0,0 0-150 0 0,0 0-113 0 0,0 0-77 0 0,0 0-56 0 0,0 0-43 0 0,22-7-15 0 0,66-24-10 0 0,7 17 1105 0 0,-72 14-1285 0 0,-22 0-242 0 0,0 0 1 0 0,0 0-1 0 0,1 0 1 0 0,-1 0-1 0 0,0 1 0 0 0,0-1 1 0 0,1 0-1 0 0,-1 0 1 0 0,0 1-1 0 0,0-1 1 0 0,0 1-1 0 0,0-1 1 0 0,1 1-1 0 0,-1-1 0 0 0,0 1 1 0 0,0 0-1 0 0,0-1 1 0 0,0 1-1 0 0,0 0 1 0 0,-1 0-1 0 0,1 0 1 0 0,0 0-1 0 0,0 0 1 0 0,0 0-1 0 0,-1 0 0 0 0,1 0 1 0 0,-1 0-1 0 0,1 0 1 0 0,-1 0-1 0 0,1 1 1 0 0,-1-1-1 0 0,1 0 1 0 0,-1 0-1 0 0,0 0 0 0 0,0 1 1 0 0,0-1-1 0 0,0 0 1 0 0,0 0-1 0 0,0 1 1 0 0,0-1-1 0 0,0 0 1 0 0,0 0-1 0 0,0 1 1 0 0,-1-1-1 0 0,1 0 0 0 0,-1 0 1 0 0,1 0-1 0 0,-1 1-16 0 0,-25 56 654 0 0,-50 37 177 0 0,74-94-818 0 0,1 0 0 0 0,0 0 1 0 0,0 0-1 0 0,0 0 1 0 0,-1 0-1 0 0,1 1 0 0 0,0-1 1 0 0,0 0-1 0 0,0 0 1 0 0,1 1-1 0 0,-1-1 1 0 0,0 0-1 0 0,0 1 0 0 0,1-1 1 0 0,-1 1-1 0 0,1-1 1 0 0,-1 1-1 0 0,1-1 0 0 0,0 1 1 0 0,0-1-1 0 0,-1 1 1 0 0,1 0-1 0 0,0-1 1 0 0,0 1-1 0 0,1-1 0 0 0,-1 1 1 0 0,0-1-1 0 0,0 1 1 0 0,1 0-1 0 0,-1-1 0 0 0,1 1 1 0 0,-1-1-1 0 0,1 0 1 0 0,0 1-1 0 0,0-1 1 0 0,-1 0-1 0 0,1 1 0 0 0,0-1 1 0 0,0 0-1 0 0,0 0 1 0 0,0 1-1 0 0,1-1 0 0 0,-1 0 1 0 0,0 0-1 0 0,0-1 1 0 0,1 1-1 0 0,-1 0 1 0 0,0 0-1 0 0,1 0 0 0 0,-1-1 1 0 0,2 1-14 0 0,152 7-303 0 0,-123-12-3950 0 0,0-2-4049 0 0,-25 5 2225 0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44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81 8154 0 0,'0'0'2828'0'0,"0"0"-1183"0"0,0 0-588 0 0,0 0-3 0 0,0 0 157 0 0,0 0-31 0 0,0 0-241 0 0,0 0-355 0 0,0 0-307 0 0,0 0-147 0 0,0 0-94 0 0,0 0-40 0 0,0 0-16 0 0,12 11-2222 0 0,-3-12-688 0 0,-3-1-2241 0 0,-5 1 2958 0 0,5-2-4302 0 0</inkml:trace>
  <inkml:trace contextRef="#ctx0" brushRef="#br0" timeOffset="640.187">159 358 0 0 0,'0'0'636'0'0,"0"0"16"0"0,0 0 211 0 0,0 0 457 0 0,0 0 431 0 0,0 0 162 0 0,0 0-158 0 0,0 0-249 0 0,0 0-138 0 0,0 0-23 0 0,0 0-27 0 0,0 0-64 0 0,0 0-154 0 0,3-3-211 0 0,82-98 1558 0 0,-44 43-2145 0 0,89-77 94 0 0,-79 101-413 0 0,-49 35 4 0 0,1 0-1 0 0,-1 0 1 0 0,1 1 0 0 0,-1-1 0 0 0,0 1 0 0 0,1 0-1 0 0,-1 0 1 0 0,0 0 0 0 0,0 0 0 0 0,0 0 0 0 0,-1 0 0 0 0,1 0-1 0 0,0 1 1 0 0,-1-1 0 0 0,1 0 0 0 0,-1 1 0 0 0,0 0-1 0 0,0-1 1 0 0,0 1 0 0 0,0 0 0 0 0,-1-1 0 0 0,1 1 0 0 0,-1 0-1 0 0,1 0 1 0 0,-1-1 0 0 0,0 1 0 0 0,0 0 0 0 0,0 0-1 0 0,0 0 1 0 0,-1 0 0 0 0,0 0 13 0 0,2 6 19 0 0,1 3 23 0 0,13 52-7 0 0,-14-63-32 0 0,-1 0 0 0 0,1 0 0 0 0,0 1 0 0 0,0-1 1 0 0,0 0-1 0 0,0 0 0 0 0,-1 0 0 0 0,2 0 0 0 0,-1 0 0 0 0,0 0 0 0 0,0-1 0 0 0,0 1 1 0 0,0 0-1 0 0,0 0 0 0 0,1-1 0 0 0,-1 1 0 0 0,0-1 0 0 0,1 1 0 0 0,-1-1 0 0 0,0 1 1 0 0,1-1-1 0 0,-1 0 0 0 0,1 0 0 0 0,-1 0 0 0 0,0 0 0 0 0,1 0 0 0 0,-1 0 1 0 0,1 0-1 0 0,-1 0 0 0 0,0 0 0 0 0,1-1 0 0 0,-1 1 0 0 0,0-1 0 0 0,1 1 0 0 0,-1-1 1 0 0,0 1-1 0 0,0-1 0 0 0,1 0 0 0 0,-1 1 0 0 0,0-1 0 0 0,0 0 0 0 0,1 0-3 0 0,221-157 375 0 0,-207 149-381 0 0,-12 5-1 0 0,0 1 1 0 0,0 0 0 0 0,0 1 0 0 0,1-1-1 0 0,-1 1 1 0 0,1 0 0 0 0,0 0-1 0 0,-1 0 1 0 0,1 1 0 0 0,0-1 0 0 0,0 1-1 0 0,0 1 1 0 0,0-1 0 0 0,1 1-1 0 0,-1-1 1 0 0,0 1 0 0 0,4 1 6 0 0,5 63 23 0 0,-14-62-9 0 0,0 149 149 0 0,13-134-3000 0 0,-3-15-3058 0 0,-2-10-3289 0 0,-6 4 6022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55.26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0 315 1944 0 0,'0'0'219'0'0,"0"0"-291"0"0,0 0-48 0 0,0 0 367 0 0,0 0 473 0 0,0 0 435 0 0,0 0 332 0 0,0 0 125 0 0,0 0-46 0 0,37-1-158 0 0,117-2-196 0 0,84-13 2479 0 0,859-49 2059 0 0,-429 36-4432 0 0,650 25 413 0 0,-490-33-404 0 0,-282 7-710 0 0,146-24-73 0 0,-360 16-285 0 0,-209 17 1 0 0,-75 14-84 0 0,-11-1-65 0 0,-28 7-3113 0 0,5 5-10884 0 0,-12 0 3612 0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57.72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1 225 0 0 0,'0'0'413'0'0,"0"0"693"0"0,0 0 1 0 0,0 0-251 0 0,31-8-180 0 0,99-24-62 0 0,-2 13 4032 0 0,106 30 543 0 0,145 14-2727 0 0,287-31-25 0 0,182 2-889 0 0,-627-3-1141 0 0,330 10 27 0 0,-41 8-348 0 0,-8-32 50 0 0,-71 20-127 0 0,635 1 52 0 0,-482-26 51 0 0,143-11-89 0 0,-138 9 1 0 0,-46 13-5 0 0,-214 21-14 0 0,177-5 22 0 0,-300-8-17 0 0,192-8-28 0 0,786 11-64 0 0,-166 0 42 0 0,-651 8 78 0 0,218 4-58 0 0,271-15-16 0 0,-456 3 22 0 0,448 3-46 0 0,-297-13 44 0 0,-7-15 91 0 0,-234 25-164 0 0,-299 29-9019 0 0,-7-21 3630 0 0,-1 0-2081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53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52 1400 0 0,'0'0'711'0'0,"0"0"-373"0"0,0 0 43 0 0,0 0 416 0 0,0 0 481 0 0,0 0 214 0 0,0 0-161 0 0,0 0-333 0 0,0 0-362 0 0,0 0-221 0 0,-13 34-153 0 0,-44 107-92 0 0,-64 139 607 0 0,102-231 333 0 0,19-49-730 0 0,0 0 141 0 0,5-2 993 0 0,104-152 2361 0 0,50-86-3403 0 0,-117 177-222 0 0,13-7-237 0 0,-47 95-926 0 0,-2 42 959 0 0,-6-51-18 0 0,1 0 0 0 0,0 0 1 0 0,1 0-1 0 0,1-1 0 0 0,0 1 1 0 0,1-1-1 0 0,1 0 0 0 0,0 0 0 0 0,1 0 1 0 0,1-1-1 0 0,0 0 0 0 0,8 11-28 0 0,-12-23 23 0 0,0 1 0 0 0,0-1 0 0 0,1 0 0 0 0,-1 0 0 0 0,1 0 0 0 0,-1-1 0 0 0,1 1 0 0 0,0-1 0 0 0,-1 0 1 0 0,1 0-1 0 0,0 0 0 0 0,0 0 0 0 0,0-1 0 0 0,0 1 0 0 0,0-1 0 0 0,0 0 0 0 0,0 0 0 0 0,0-1 0 0 0,0 1 0 0 0,0-1 0 0 0,-1 0 0 0 0,1 0 0 0 0,0 0 0 0 0,0-1 0 0 0,-1 1 0 0 0,1-1 0 0 0,0 0 0 0 0,-1 0 0 0 0,0 0 0 0 0,1 0 0 0 0,-1-1 0 0 0,0 1 0 0 0,0-1 0 0 0,-1 0 0 0 0,1 0 0 0 0,0 0 0 0 0,-1 0 0 0 0,0 0 0 0 0,0 0 0 0 0,0-1 0 0 0,0 1 0 0 0,1-4-23 0 0,76-116 402 0 0,40-44-306 0 0,-119 168-108 0 0,0-1 0 0 0,0 1 0 0 0,0 0 0 0 0,0-1 1 0 0,0 1-1 0 0,0 0 0 0 0,0 0 0 0 0,0-1 0 0 0,1 1 1 0 0,-1 0-1 0 0,0-1 0 0 0,0 1 0 0 0,1-1 0 0 0,-1 1 1 0 0,0 0-1 0 0,1-1 0 0 0,-1 1 0 0 0,1-1 0 0 0,-1 1 1 0 0,0-1-1 0 0,1 1 0 0 0,-1-1 0 0 0,1 1 0 0 0,0-1 1 0 0,-1 1-1 0 0,1-1 0 0 0,-1 0 0 0 0,1 1 0 0 0,0-1 0 0 0,-1 0 1 0 0,1 1-1 0 0,0-1 0 0 0,-1 0 0 0 0,1 0 0 0 0,0 0 1 0 0,-1 0-1 0 0,1 0 0 0 0,0 0 0 0 0,-1 0 0 0 0,1 0 1 0 0,0 0-1 0 0,0 0 0 0 0,-1 0 0 0 0,1 0 0 0 0,0 0 1 0 0,-1 0-1 0 0,1-1 0 0 0,0 1 0 0 0,-1 0 0 0 0,1-1 1 0 0,-1 1-1 0 0,1 0 0 0 0,0-1 0 0 0,-1 1 0 0 0,1-1 1 0 0,-1 1-1 0 0,1-1 0 0 0,-1 1 0 0 0,1-1 0 0 0,-1 1 1 0 0,1-1-1 0 0,-1 1 0 0 0,0-1 0 0 0,1 0 0 0 0,-1 1 1 0 0,0-1-1 0 0,0 0 12 0 0,17 185 305 0 0,-16-174-308 0 0,0 0 0 0 0,1 1-1 0 0,1-1 1 0 0,0 0 0 0 0,0-1-1 0 0,1 1 1 0 0,0 0 0 0 0,1-1 0 0 0,0 0-1 0 0,0 0 1 0 0,1-1 0 0 0,0 1 0 0 0,7 6 3 0 0,34 5-1519 0 0,-30-19-1931 0 0,-2-4-3893 0 0,-10 0 125 0 0</inkml:trace>
  <inkml:trace contextRef="#ctx0" brushRef="#br0" timeOffset="306.578">0 600 3921 0 0,'0'0'911'0'0,"0"0"-20"0"0,0 0 245 0 0,0 0 349 0 0,0 0 220 0 0,0 0-17 0 0,0 0-254 0 0,0 0-317 0 0,34 16-264 0 0,111 49-221 0 0,-137-61-566 0 0,0-1 0 0 0,0 0 0 0 0,1 0 0 0 0,-1-1 1 0 0,1 0-1 0 0,0-1 0 0 0,-1 1 0 0 0,1-2 0 0 0,0 1 1 0 0,0-1-1 0 0,5-1-66 0 0,12 0 161 0 0,247-31 1233 0 0,-169 15-998 0 0,361-59 83 0 0,-409 68-983 0 0,28-3-1528 0 0,-29 8-6101 0 0,-41 3-129 0 0</inkml:trace>
  <inkml:trace contextRef="#ctx0" brushRef="#br0" timeOffset="875.772">785 843 5641 0 0,'0'0'3088'0'0,"0"0"-1702"0"0,0 0-629 0 0,0 0 88 0 0,0 0 171 0 0,0 0 11 0 0,0 0-184 0 0,0 0-267 0 0,0 0-229 0 0,0 0-138 0 0,-33 23-79 0 0,-101 73-61 0 0,56-12-30 0 0,-62 129-290 0 0,129-176 155 0 0,11-37 63 0 0,8-4 1064 0 0,109-120 1243 0 0,-62 58-1907 0 0,126-137 56 0 0,-34 56-387 0 0,-148 148-50 0 0,1 0-1 0 0,0 0 0 0 0,0-1 1 0 0,0 1-1 0 0,0 0 1 0 0,0 0-1 0 0,0 0 1 0 0,0 0-1 0 0,0-1 0 0 0,1 1 1 0 0,-1 0-1 0 0,0 0 1 0 0,0 0-1 0 0,1-1 0 0 0,-1 1 1 0 0,1 0-1 0 0,-1 0 1 0 0,0-1-1 0 0,1 1 0 0 0,-1 0 1 0 0,1-1-1 0 0,0 1 1 0 0,-1 0-1 0 0,1-1 0 0 0,-1 1 1 0 0,1-1-1 0 0,0 1 1 0 0,0-1-1 0 0,-1 1 1 0 0,1-1-1 0 0,0 0 0 0 0,0 1 1 0 0,-1-1-1 0 0,1 0 1 0 0,0 0-1 0 0,0 1 0 0 0,0-1 1 0 0,0 0-1 0 0,-1 0 1 0 0,1 0-1 0 0,0 0 0 0 0,0 0 1 0 0,0 0-1 0 0,0 0 1 0 0,0 0-1 0 0,-1-1 1 0 0,1 1-1 0 0,0 0 0 0 0,0 0 1 0 0,0-1-1 0 0,-1 1 1 0 0,1 0-1 0 0,0-1 0 0 0,0 1 1 0 0,-1-1-1 0 0,1 1 1 0 0,0-1-1 0 0,-1 0 0 0 0,1 1 1 0 0,-1-1-1 0 0,1 1 1 0 0,-1-1-1 0 0,1 0 0 0 0,-1 0 1 0 0,1 1-1 0 0,-1-1 1 0 0,1 0 14 0 0,-7 102 0 0 0,6 79 61 0 0,41 4 36 0 0,-55-152-1014 0 0,8-30-3658 0 0,0-6-4236 0 0,4 1 4209 0 0</inkml:trace>
  <inkml:trace contextRef="#ctx0" brushRef="#br0" timeOffset="1118.55">442 1120 8010 0 0,'0'0'1044'0'0,"0"0"-393"0"0,0 0 130 0 0,0 0 423 0 0,0 0 267 0 0,0 0-37 0 0,0 0-254 0 0,0 0-286 0 0,0 0-187 0 0,32 4-92 0 0,105 13-82 0 0,-106-14-312 0 0,0-1-1 0 0,0-2 1 0 0,1-1-1 0 0,-1-1 1 0 0,24-6-221 0 0,5 1 137 0 0,2 0-1514 0 0,77-9-7813 0 0,-121 12-7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09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162 334 6961 0 0,'0'0'-400'0'0,"0"0"-208"0"0,0 0 116 0 0,0 0 579 0 0,0 0 689 0 0,0 0 391 0 0,0 0 155 0 0,0 0-16 0 0,35 0-103 0 0,112-2-140 0 0,3-19 869 0 0,-112 10-1558 0 0,44-6 357 0 0,-1-5 0 0 0,0-3 0 0 0,-2-3-1 0 0,-2-4 1 0 0,47-27-731 0 0,-76 36 711 0 0,-47 23-394 0 0,-1 0 46 0 0,0 0-19 0 0,-17 43 100 0 0,-8 56-442 0 0,5 1-1 0 0,5 1 0 0 0,3 0 0 0 0,6 1 0 0 0,3 0 0 0 0,5 0 0 0 0,7 21-1 0 0,14 119-29 0 0,-9-183-174 0 0,-13-82 1122 0 0,-7 1-895 0 0,-2 0 0 0 0,0 1 0 0 0,-2-1 0 0 0,0 2 0 0 0,-1-1 0 0 0,-2 1 0 0 0,-11-14-24 0 0,15 20-80 0 0,0 1-1 0 0,-1 0 0 0 0,0 0 0 0 0,-1 1 1 0 0,-1 1-1 0 0,0 0 0 0 0,0 0 1 0 0,-1 1-1 0 0,0 1 0 0 0,-1 0 0 0 0,0 1 1 0 0,-1 1-1 0 0,1 0 0 0 0,-1 1 1 0 0,-1 0-1 0 0,1 1 0 0 0,-1 1 0 0 0,0 0 1 0 0,0 2-1 0 0,0-1 0 0 0,0 2 1 0 0,0 0-1 0 0,-7 1 81 0 0,-12 7-191 0 0,-1 1 0 0 0,1 1 0 0 0,1 2 0 0 0,0 1 0 0 0,1 2 0 0 0,0 2 0 0 0,1 0 0 0 0,1 3-1 0 0,0 0 1 0 0,2 2 0 0 0,0 1 0 0 0,-16 17 191 0 0,30-27-60 0 0,-2-1-40 0 0,1 1-1 0 0,1 1 1 0 0,0 0-1 0 0,1 1 1 0 0,1 1 0 0 0,0 0-1 0 0,1 1 1 0 0,0 0-1 0 0,1 1 101 0 0,10-16-160 0 0,1 1 0 0 0,-1-1 1 0 0,0 1-1 0 0,1-1 0 0 0,-1 1 0 0 0,1-1 0 0 0,-1 1 0 0 0,1-1 0 0 0,0 1 1 0 0,0 0-1 0 0,0-1 0 0 0,0 1 0 0 0,0-1 0 0 0,0 1 0 0 0,0 0 0 0 0,0-1 1 0 0,1 1-1 0 0,-1-1 0 0 0,0 1 0 0 0,1-1 0 0 0,0 1 0 0 0,-1-1 0 0 0,1 1 1 0 0,0-1-1 0 0,0 1 0 0 0,0-1 0 0 0,-1 0 0 0 0,2 1 0 0 0,-1-1 0 0 0,0 0 1 0 0,0 0-1 0 0,0 0 0 0 0,0 0 0 0 0,1 0 0 0 0,-1 0 0 0 0,0 0 0 0 0,1 0 1 0 0,-1-1-1 0 0,1 1 0 0 0,-1-1 0 0 0,1 1 0 0 0,-1-1 0 0 0,1 1 0 0 0,0-1 1 0 0,-1 0-1 0 0,1 0 0 0 0,-1 1 0 0 0,1-1 0 0 0,0 0 0 0 0,-1-1 0 0 0,1 1 1 0 0,0 0-1 0 0,-1 0 0 0 0,1-1 0 0 0,-1 1 0 0 0,1-1 0 0 0,-1 1 0 0 0,1-1 1 0 0,-1 0-1 0 0,2 0 160 0 0,18-5-3534 0 0,-4 2 385 0 0</inkml:trace>
  <inkml:trace contextRef="#ctx0" brushRef="#br0" timeOffset="392.897">586 705 4953 0 0,'0'0'916'0'0,"0"0"-749"0"0,0 0 30 0 0,0 0 451 0 0,0 0 407 0 0,0 0 362 0 0,37-7 231 0 0,123-25-53 0 0,-27-10 1010 0 0,316-146 1177 0 0,-367 149-3410 0 0,-82 72 580 0 0,-35 194-343 0 0,34-209-630 0 0,1 1-1 0 0,1-1 1 0 0,1 0-1 0 0,0 0 1 0 0,1 1-1 0 0,1-2 1 0 0,1 1-1 0 0,5 11 22 0 0,4 25-3226 0 0,-11-39-1791 0 0,0 0-4037 0 0,-3-11 5607 0 0</inkml:trace>
  <inkml:trace contextRef="#ctx0" brushRef="#br0" timeOffset="730.68">1788 790 6785 0 0,'0'0'1657'0'0,"0"0"-625"0"0,0 0-128 0 0,0 0 120 0 0,0 0 73 0 0,0 0-153 0 0,0 0-344 0 0,0 0-344 0 0,0 0-208 0 0,0 0-168 0 0,-32 199-80 0 0,32-184-104 0 0,0-4-208 0 0,0 0-288 0 0,0-4-473 0 0,0 1-951 0 0,0-5-1617 0 0,0 1-1232 0 0</inkml:trace>
  <inkml:trace contextRef="#ctx0" brushRef="#br0" timeOffset="731.68">1751 212 1992 0 0,'0'0'328'0'0,"0"0"-592"0"0,0 0-248 0 0,0 0-56 0 0,0 0-32 0 0,0 0 224 0 0,0 0 376 0 0,0 0 0 0 0</inkml:trace>
  <inkml:trace contextRef="#ctx0" brushRef="#br0" timeOffset="1058.913">1998 1133 2473 0 0,'0'0'1529'0'0,"0"0"-459"0"0,0 0-11 0 0,0 0 248 0 0,0 0 174 0 0,0 0-91 0 0,0 0-290 0 0,0 0-317 0 0,0 0-211 0 0,0 0-105 0 0,10-34-67 0 0,32-103-25 0 0,20-12 842 0 0,-56 134-1184 0 0,1 0-1 0 0,0 1 0 0 0,1 0 0 0 0,1 0 1 0 0,0 1-1 0 0,1 0 0 0 0,1 1 1 0 0,0 0-1 0 0,7-6-32 0 0,-17 18-9 0 0,1 0 1 0 0,-1 1 0 0 0,0-1-1 0 0,0 0 1 0 0,1 1-1 0 0,-1-1 1 0 0,0 1-1 0 0,0-1 1 0 0,0 1-1 0 0,1-1 1 0 0,-1 1-1 0 0,0 0 1 0 0,0 0-1 0 0,0 0 1 0 0,0-1-1 0 0,0 1 1 0 0,0 0-1 0 0,-1 0 1 0 0,1 0-1 0 0,0 0 1 0 0,0 1-1 0 0,-1-1 1 0 0,1 0-1 0 0,-1 0 1 0 0,1 0-1 0 0,-1 0 1 0 0,1 1 0 0 0,-1-1-1 0 0,0 0 1 0 0,0 1-1 0 0,1-1 1 0 0,-1 0-1 0 0,0 0 1 0 0,0 1-1 0 0,0-1 1 0 0,0 0-1 0 0,-1 1 1 0 0,1-1-1 0 0,0 0 1 0 0,0 0-1 0 0,-1 1 1 0 0,1-1-1 0 0,-1 0 1 0 0,1 0-1 0 0,-1 0 1 0 0,0 1-1 0 0,1-1 1 0 0,-1 0-1 0 0,-1 1 9 0 0,2 7 29 0 0,0 163 669 0 0,1-167-659 0 0,-1 0 0 0 0,1 0 1 0 0,0 0-1 0 0,0 0 0 0 0,0 0 1 0 0,1 0-1 0 0,0 0 0 0 0,0 0 1 0 0,0-1-1 0 0,0 1 0 0 0,1-1 1 0 0,0 1-1 0 0,0-1 0 0 0,0 0 1 0 0,0 0-1 0 0,1 0 0 0 0,0-1 1 0 0,-1 1-1 0 0,1-1 0 0 0,1 0 0 0 0,-1 0 1 0 0,0 0-1 0 0,1-1 0 0 0,-1 1 1 0 0,1-1-1 0 0,0 0 0 0 0,0 0 1 0 0,0-1-1 0 0,0 0 0 0 0,0 0 1 0 0,0 0-1 0 0,0 0 0 0 0,2-1-39 0 0,-2 0 78 0 0,0 0-1 0 0,0-1 0 0 0,-1 0 1 0 0,1 0-1 0 0,0 0 0 0 0,0-1 1 0 0,0 0-1 0 0,-1 1 0 0 0,1-2 1 0 0,-1 1-1 0 0,1 0 1 0 0,-1-1-1 0 0,0 0 0 0 0,0 0 1 0 0,0 0-1 0 0,-1-1 0 0 0,1 1 1 0 0,-1-1-1 0 0,1 0 0 0 0,-1-1-77 0 0,70-84-133 0 0,-17 20-3297 0 0,-14 19-5111 0 0,-27 34 1976 0 0</inkml:trace>
  <inkml:trace contextRef="#ctx0" brushRef="#br0" timeOffset="1487.923">2911 591 8354 0 0,'0'0'3070'0'0,"0"0"-1179"0"0,0 0-468 0 0,0 0-40 0 0,0 0-99 0 0,0 0-198 0 0,0 0-310 0 0,0 0-295 0 0,-33 19-227 0 0,-98 61-125 0 0,81-33-56 0 0,46-37-71 0 0,2-6-29 0 0,0 1 0 0 0,0-1 1 0 0,0 1-1 0 0,0 0 0 0 0,1 0 1 0 0,0 0-1 0 0,0 0 0 0 0,0 0 1 0 0,1 0-1 0 0,0 0 0 0 0,0 0 1 0 0,0 0-1 0 0,0 0 0 0 0,1 0 1 0 0,0 0-1 0 0,0 0 0 0 0,0 0 1 0 0,1-1-1 0 0,-1 1 0 0 0,1 0 1 0 0,0 0-1 0 0,1-1 0 0 0,0 2 27 0 0,7 1-23 0 0,0-1 0 0 0,1 0 0 0 0,0 0 0 0 0,0-1-1 0 0,0 0 1 0 0,0-1 0 0 0,1-1 0 0 0,0 1 0 0 0,0-2 0 0 0,0 0 0 0 0,0 0 0 0 0,0-1-1 0 0,0-1 1 0 0,0 0 0 0 0,0 0 0 0 0,1-1 0 0 0,-1-1 0 0 0,0 0 0 0 0,-1-1-1 0 0,8-2 24 0 0,4-5 89 0 0,0 0-1 0 0,-1-2 0 0 0,0-1 1 0 0,-1 0-1 0 0,-1-1 0 0 0,0-2 1 0 0,-1 0-1 0 0,-1-1 0 0 0,0 0 1 0 0,-1-2-1 0 0,-1 0 0 0 0,-1-1 1 0 0,-1 0-1 0 0,0-1 0 0 0,-2-1 1 0 0,0 0-1 0 0,5-18-88 0 0,-3 14 19 0 0,-2-1-1 0 0,0-1 1 0 0,-2 0-1 0 0,-2-1 1 0 0,0 1-1 0 0,-2-2 1 0 0,-1 1-1 0 0,1-22-18 0 0,-5 37-36 0 0,-1 0 1 0 0,0-1-1 0 0,0 1 0 0 0,-2-1 0 0 0,1 1 0 0 0,-2 0 1 0 0,0 0-1 0 0,-1 0 0 0 0,0 0 0 0 0,-1 1 0 0 0,-1 0 1 0 0,0 0-1 0 0,-1 0 0 0 0,0 0 0 0 0,-1 1 1 0 0,0 0-1 0 0,-1 1 0 0 0,-9-9 36 0 0,12 15-2 0 0,0 0 1 0 0,0 1-1 0 0,0-1 0 0 0,-1 2 0 0 0,1-1 1 0 0,-1 1-1 0 0,0 0 0 0 0,0 0 1 0 0,-1 1-1 0 0,1 0 0 0 0,0 0 0 0 0,-1 0 1 0 0,1 1-1 0 0,-1 1 0 0 0,1-1 1 0 0,-1 1-1 0 0,0 0 0 0 0,1 1 1 0 0,-1 0-1 0 0,1 0 0 0 0,-1 1 0 0 0,1 0 1 0 0,0 0-1 0 0,0 0 0 0 0,0 1 1 0 0,0 0-1 0 0,0 1 0 0 0,0-1 0 0 0,1 1 1 0 0,0 1-1 0 0,0-1 0 0 0,0 1 1 0 0,0 0-1 0 0,1 0 0 0 0,-1 1 0 0 0,1 0 1 0 0,1 0-1 0 0,-1 0 0 0 0,-2 6 2 0 0,-3 3 9 0 0,0 0 1 0 0,2 0-1 0 0,0 1 0 0 0,1 1 0 0 0,0-1 0 0 0,1 1 1 0 0,1 0-1 0 0,1 0 0 0 0,0 0 0 0 0,2 1 0 0 0,-1 0 1 0 0,2-1-1 0 0,1 1 0 0 0,0 0 0 0 0,1 0 0 0 0,1-1 1 0 0,1 1-1 0 0,0-1 0 0 0,1 0 0 0 0,1 0 0 0 0,1 0 1 0 0,0 0-1 0 0,1-1 0 0 0,1 0 0 0 0,0 0 0 0 0,1-1 1 0 0,1 0-1 0 0,3 3-9 0 0,8 6-151 0 0,1-1 1 0 0,1 0 0 0 0,1-2-1 0 0,1-1 1 0 0,0 0 0 0 0,2-2-1 0 0,0-2 1 0 0,1 0 0 0 0,1-2 0 0 0,0 0-1 0 0,0-3 1 0 0,2 0 0 0 0,-1-2-1 0 0,27 4 151 0 0,-13-9-3666 0 0,-14-3-3014 0 0,-24-1 4868 0 0,8 0-4251 0 0</inkml:trace>
  <inkml:trace contextRef="#ctx0" brushRef="#br0" timeOffset="2205.33">1766 161 0 0 0,'0'0'1200'0'0,"0"0"423"0"0,0 0 294 0 0,0 0 232 0 0,0 0 113 0 0,0 0-147 0 0,0 0-352 0 0,0 0-394 0 0,0 0-332 0 0,0 0-277 0 0,0 0-187 0 0,0 0-95 0 0,0 3-67 0 0,-2 15 355 0 0,2-17-420 0 0,0-1-58 0 0,0 0-65 0 0,0 0-72 0 0,2 14-2684 0 0,12-14-6815 0 0,-10 0 1798 0 0</inkml:trace>
  <inkml:trace contextRef="#ctx0" brushRef="#br0" timeOffset="3137.553">4671 54 1792 0 0,'0'0'2953'0'0,"0"0"-1083"0"0,0 0-503 0 0,0 0-82 0 0,0 0 122 0 0,0 0 142 0 0,0 0-62 0 0,0 0-247 0 0,0 0-307 0 0,0 0-267 0 0,0 0-146 0 0,-3 13-51 0 0,-13 110 721 0 0,32 171 257 0 0,-21-6-2003 0 0,-1-330-5746 0 0,0 11-2193 0 0,5 23 3673 0 0</inkml:trace>
  <inkml:trace contextRef="#ctx0" brushRef="#br0" timeOffset="3445.102">4091 175 744 0 0,'0'0'1042'0'0,"0"0"-403"0"0,0 0 133 0 0,0 0 451 0 0,0 0 444 0 0,0 0 313 0 0,31-8-5 0 0,101-27-221 0 0,-94 26-473 0 0,0 1 1 0 0,1 2-1 0 0,0 2 0 0 0,32 2-1281 0 0,-26 0 595 0 0,312-5 1362 0 0,-120 21-4773 0 0,-230-13 1966 0 0,26 4-3302 0 0,-22 8-5739 0 0,-11-9 8127 0 0</inkml:trace>
  <inkml:trace contextRef="#ctx0" brushRef="#br0" timeOffset="3734.854">4341 886 4473 0 0,'0'0'577'0'0,"0"0"-16"0"0,0 0 391 0 0,0 0 625 0 0,0 0 400 0 0,0 0 58 0 0,0 0-272 0 0,0 0-428 0 0,0 0-343 0 0,37-7-222 0 0,121-22-184 0 0,10-12 471 0 0,126-8-1596 0 0,-230 42-3725 0 0,-1 1-3897 0 0,-46 5 2470 0 0</inkml:trace>
  <inkml:trace contextRef="#ctx0" brushRef="#br0" timeOffset="4096.847">5602 672 3977 0 0,'0'0'1363'0'0,"0"0"-236"0"0,0 0 14 0 0,0 0 200 0 0,0 0 187 0 0,0 0 35 0 0,0 0-217 0 0,0 0-330 0 0,0 0-328 0 0,0 0-249 0 0,0 0-169 0 0,0 0-107 0 0,0 0-23 0 0,-30 9 9 0 0,-91 27-3 0 0,73-7 45 0 0,45-22-157 0 0,0-1-27 0 0,-1 0 0 0 0,1 0 0 0 0,0 0 0 0 0,0 1 0 0 0,0-1 0 0 0,1 1-1 0 0,0 0 1 0 0,0-1 0 0 0,1 1 0 0 0,0 0 0 0 0,0 0 0 0 0,1 0 0 0 0,0 0 0 0 0,0 0 0 0 0,0 0-1 0 0,1 0 1 0 0,0 0 0 0 0,1 0 0 0 0,-1 0 0 0 0,1 0 0 0 0,1-1 0 0 0,-1 1 0 0 0,1-1 0 0 0,0 1-1 0 0,0-1 1 0 0,1 0 0 0 0,0 0 0 0 0,0-1 0 0 0,1 1 0 0 0,-1-1 0 0 0,1 0 0 0 0,0 0 0 0 0,1-1 0 0 0,-1 1-1 0 0,1-1 1 0 0,0 0-7 0 0,6 2 7 0 0,1-1 0 0 0,0-1 0 0 0,0 0 0 0 0,0 0 0 0 0,0-1 0 0 0,1-1 0 0 0,-1-1 0 0 0,1 1-1 0 0,0-2 1 0 0,-1 0 0 0 0,2-1-7 0 0,69-23-1281 0 0,-59 9-1771 0 0,-1-1-3450 0 0,-13 8 391 0 0</inkml:trace>
  <inkml:trace contextRef="#ctx0" brushRef="#br0" timeOffset="5875.13">0 1663 0 0 0,'0'0'119'0'0,"0"0"-163"0"0,0 0 286 0 0,0 0 445 0 0,0 0 417 0 0,0 0 362 0 0,0 0 141 0 0,0 0-44 0 0,33 3-105 0 0,103 9-139 0 0,64-9 2970 0 0,364-47 778 0 0,676-37-3614 0 0,694-74-919 0 0,-270 15-249 0 0,-1175 91-56 0 0,54-30-229 0 0,-357 50-7 0 0,-108 24-310 0 0,-78 0-3130 0 0,0 0-5621 0 0,0 4 529 0 0</inkml:trace>
  <inkml:trace contextRef="#ctx0" brushRef="#br0" timeOffset="6250.84">7250 407 12347 0 0,'0'0'1471'0'0,"0"0"-134"0"0,0 0 0 0 0,0 0 147 0 0,0 0 100 0 0,0 0-86 0 0,0 0-306 0 0,0 0-330 0 0,0 0-229 0 0,0 0-133 0 0,0 0-98 0 0,0 0-80 0 0,0 0-43 0 0,2 18 339 0 0,18-8-2813 0 0,-15-9-2496 0 0,1 0-3816 0 0,-4-1-1966 0 0</inkml:trace>
  <inkml:trace contextRef="#ctx0" brushRef="#br0" timeOffset="6524.545">7366 812 18076 0 0,'0'0'1021'0'0,"0"0"-143"0"0,0 0-45 0 0,0 0 61 0 0,0 0 78 0 0,0 0-42 0 0,0 0-250 0 0,0 0-273 0 0,0 0-182 0 0,0 0-153 0 0,0 0-152 0 0,-6-14-2040 0 0,5 11-2549 0 0,0 1-3955 0 0,1-1-871 0 0</inkml:trace>
  <inkml:trace contextRef="#ctx0" brushRef="#br0" timeOffset="11797.792">5884 665 0 0 0,'0'0'1136'0'0,"0"0"307"0"0,0 0 127 0 0,0 0-104 0 0,0 0-224 0 0,0 0-183 0 0,0 0-96 0 0,0 0-65 0 0,2 18-51 0 0,10 128 1888 0 0,-30 54 558 0 0,16-199-140 0 0,4-46-2666 0 0,54-91 140 0 0,-46 114-580 0 0,0 1 0 0 0,1-1 1 0 0,1 2-1 0 0,1 0 0 0 0,1 0 0 0 0,1 1 0 0 0,0 1 0 0 0,2 1 1 0 0,0 0-1 0 0,1 1 0 0 0,16-11-47 0 0,-33 26-4 0 0,-1 0 1 0 0,1 0 0 0 0,0 0-1 0 0,-1 1 1 0 0,1-1-1 0 0,0 0 1 0 0,0 1-1 0 0,-1-1 1 0 0,1 1-1 0 0,0-1 1 0 0,0 0-1 0 0,0 1 1 0 0,0 0-1 0 0,0-1 1 0 0,0 1-1 0 0,0 0 1 0 0,0-1 0 0 0,0 1-1 0 0,0 0 1 0 0,0 0-1 0 0,0 0 1 0 0,0 0-1 0 0,0 0 1 0 0,0 0-1 0 0,0 0 1 0 0,0 0-1 0 0,0 0 1 0 0,0 0-1 0 0,0 1 1 0 0,0-1-1 0 0,0 0 1 0 0,0 1 0 0 0,0-1-1 0 0,0 1 1 0 0,0-1-1 0 0,-1 1 1 0 0,1-1-1 0 0,0 1 1 0 0,0 0-1 0 0,0-1 1 0 0,-1 1-1 0 0,1 0 1 0 0,0 0-1 0 0,-1 0 1 0 0,1-1-1 0 0,-1 1 1 0 0,1 0 0 0 0,-1 0-1 0 0,1 0 1 0 0,-1 0-1 0 0,0 0 1 0 0,1 0-1 0 0,-1 0 1 0 0,0 0-1 0 0,0 0 1 0 0,0 0-1 0 0,1 0 1 0 0,-1 0-1 0 0,0 0 1 0 0,-1 1 3 0 0,7 144 528 0 0,-15-17-288 0 0,9-128-240 0 0,-1-1 0 0 0,1 1 1 0 0,0-1-1 0 0,0 1 0 0 0,0-1 0 0 0,0 1 0 0 0,0-1 0 0 0,0 1 1 0 0,0 0-1 0 0,0-1 0 0 0,0 1 0 0 0,1-1 0 0 0,-1 1 0 0 0,0-1 1 0 0,0 1-1 0 0,0-1 0 0 0,1 1 0 0 0,-1-1 0 0 0,0 1 0 0 0,1-1 1 0 0,-1 1-1 0 0,0-1 0 0 0,1 1 0 0 0,-1-1 0 0 0,0 0 0 0 0,1 1 1 0 0,-1-1-1 0 0,1 0 0 0 0,-1 1 0 0 0,1-1 0 0 0,-1 0 0 0 0,1 1 1 0 0,-1-1-1 0 0,1 0 0 0 0,-1 0 0 0 0,1 0 0 0 0,-1 1 0 0 0,1-1 1 0 0,-1 0-1 0 0,1 0 0 0 0,0 0 0 0 0,-1 0 0 0 0,1 0 1 0 0,-1 0-1 0 0,1 0 0 0 0,-1 0 0 0 0,1-1 0 0 0,0 1 0 0 0,-1 0 1 0 0,1 0-1 0 0,0 0 0 0 0,6-1 43 0 0,43-36 342 0 0,14-32-176 0 0,-50 52-189 0 0,0 0-1 0 0,2 1 1 0 0,0 0 0 0 0,1 2-1 0 0,0 0 1 0 0,15-9-20 0 0,25 14-118 0 0,-55 11 120 0 0,-1 0 1 0 0,1 0 0 0 0,0 0-1 0 0,0 1 1 0 0,-1-1 0 0 0,1 0-1 0 0,-1 1 1 0 0,0-1 0 0 0,0 1-1 0 0,0-1 1 0 0,0 1 0 0 0,0-1 0 0 0,0 1-1 0 0,-1 0 1 0 0,1-1 0 0 0,-1 1-1 0 0,0 0 1 0 0,0 0 0 0 0,0 1-3 0 0,0-4 2 0 0,2 181 634 0 0,15-162-2854 0 0,-8-20-2108 0 0,-2-5-3822 0 0,-1 2-493 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27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470 271 760 0 0,'0'0'2046'0'0,"0"0"-748"0"0,0 0-416 0 0,0 0 85 0 0,0 0 396 0 0,0 0 318 0 0,0 0 27 0 0,0 0-249 0 0,0 0-456 0 0,0 0-403 0 0,0 0-255 0 0,-3 5-85 0 0,-1 11 119 0 0,1 1 0 0 0,0 0-1 0 0,1-1 1 0 0,0 1-1 0 0,2 0 1 0 0,0 0 0 0 0,1 0-1 0 0,0 1-378 0 0,1 31 491 0 0,-2 10-106 0 0,2-9-324 0 0,-2-1-1 0 0,-3 1 0 0 0,-1-1 0 0 0,-3 1 0 0 0,-2-1 1 0 0,-4 8-61 0 0,-1-18-1184 0 0,0-20-4410 0 0,10-19 263 0 0,3 0 265 0 0,1 0 3602 0 0</inkml:trace>
  <inkml:trace contextRef="#ctx0" brushRef="#br0" timeOffset="326.927">0 308 0 0 0,'0'0'636'0'0,"0"0"116"0"0,0 0 234 0 0,0 0 374 0 0,0 0 324 0 0,0 0 65 0 0,0 0-158 0 0,0 0-175 0 0,0 0-157 0 0,0 0-104 0 0,0 0-43 0 0,0 0-9 0 0,0 0-35 0 0,32-2-39 0 0,100-6-93 0 0,175-20 2482 0 0,30 22-2659 0 0,-279 26-2607 0 0,-58-19 1556 0 0,1 0-1 0 0,0-1 1 0 0,-1 1-1 0 0,1 0 1 0 0,-1 0-1 0 0,1 1 1 0 0,-1-1 0 0 0,0 0-1 0 0,1 0 1 0 0,-1 0-1 0 0,0 0 1 0 0,0 0-1 0 0,0 0 1 0 0,0 0-1 0 0,0 0 1 0 0,0 1 0 0 0,0-1-1 0 0,0 0 1 0 0,0 0-1 0 0,0 0 1 0 0,-1 0-1 0 0,1 0 1 0 0,0 0 0 0 0,-1 0-1 0 0,1 0 1 0 0,-1 0-1 0 0,1 0 1 0 0,-1 0-1 0 0,0 0 1 0 0,1 0-1 0 0,-1 0 1 0 0,0 0 0 0 0,0 0-1 0 0,0-1 293 0 0,-5 10-4916 0 0,-3-2-390 0 0</inkml:trace>
  <inkml:trace contextRef="#ctx0" brushRef="#br0" timeOffset="668.434">52 1011 1344 0 0,'0'0'3000'0'0,"0"0"-1408"0"0,0 0-397 0 0,0 0 244 0 0,0 0 376 0 0,0 0 209 0 0,0 0-79 0 0,0 0-273 0 0,0 0-333 0 0,0 0-312 0 0,0 0-216 0 0,35 8-123 0 0,110 24-96 0 0,-47-24 342 0 0,126-45-10 0 0,-105-1-1741 0 0,-90 27-2765 0 0,-1 1-3696 0 0,-18 6-3386 0 0</inkml:trace>
  <inkml:trace contextRef="#ctx0" brushRef="#br0" timeOffset="998.993">981 941 4337 0 0,'0'0'2873'0'0,"0"0"-1601"0"0,0 0-504 0 0,0 0 69 0 0,0 0 184 0 0,0 0 82 0 0,0 0-133 0 0,0 0-288 0 0,0 0-295 0 0,0 33-198 0 0,0 103-85 0 0,0 1 119 0 0,0-136-195 0 0,1 1 1 0 0,-1 0-1 0 0,0 0 0 0 0,0-1 1 0 0,0 1-1 0 0,0 0 1 0 0,-1 0-1 0 0,1-1 1 0 0,0 1-1 0 0,-1 0 0 0 0,1 0 1 0 0,-1-1-1 0 0,0 1 1 0 0,1-1-1 0 0,-1 1 1 0 0,0 0-1 0 0,0-1 0 0 0,0 0 1 0 0,0 1-1 0 0,0-1 1 0 0,0 1-1 0 0,-1-1 0 0 0,1 0 1 0 0,0 0-1 0 0,-1 0 1 0 0,1 0-1 0 0,-1 0 1 0 0,1 0-1 0 0,-1 0 0 0 0,1 0 1 0 0,-1-1-1 0 0,0 1 1 0 0,1-1-1 0 0,-1 1 0 0 0,0-1 1 0 0,1 1-1 0 0,-1-1 1 0 0,0 0-1 0 0,0 0 1 0 0,1 0-1 0 0,-1 0 0 0 0,-2 0-28 0 0,2-3 89 0 0,-1 1 1 0 0,1 0-1 0 0,-1-1 0 0 0,1 1 0 0 0,0-1 0 0 0,0 0 0 0 0,0 0 0 0 0,1 0 0 0 0,-1 0 0 0 0,0 0 0 0 0,1 0 0 0 0,0 0 0 0 0,0 0 0 0 0,0-1 0 0 0,0 1 0 0 0,1 0 0 0 0,-1-1 0 0 0,1 1 0 0 0,0-1 0 0 0,0 1 0 0 0,0 0 1 0 0,0-2-91 0 0,2-15 143 0 0,1 1-1 0 0,0 0 0 0 0,2 0 0 0 0,0 0 0 0 0,1 0 0 0 0,1 1 0 0 0,0 0 0 0 0,1 0 0 0 0,2 1 0 0 0,0 0 0 0 0,0 1 0 0 0,1 0 0 0 0,1 0 0 0 0,1 1 0 0 0,0 1 0 0 0,13-10-141 0 0,-4 2 26 0 0,1 2 1 0 0,0 1-1 0 0,2 1 1 0 0,0 1 0 0 0,1 1-1 0 0,1 1 1 0 0,0 2-1 0 0,15-5-26 0 0,39 9 64 0 0,-79 9-54 0 0,0 1-1 0 0,0-1 0 0 0,-1 0 1 0 0,1 1-1 0 0,0-1 1 0 0,-1 1-1 0 0,1-1 1 0 0,0 1-1 0 0,-1 0 1 0 0,1-1-1 0 0,-1 1 1 0 0,1 0-1 0 0,-1 0 1 0 0,0 0-1 0 0,1 1 1 0 0,-1-1-1 0 0,0 0 1 0 0,0 0-1 0 0,1 1 1 0 0,-1-1-1 0 0,0 0 1 0 0,-1 1-1 0 0,1 0 0 0 0,0-1 1 0 0,0 1-1 0 0,-1-1 1 0 0,1 1-1 0 0,0 0 1 0 0,-1-1-1 0 0,0 1 1 0 0,1 0-1 0 0,-1-1 1 0 0,0 1-1 0 0,0 0 1 0 0,0 0-1 0 0,0-1 1 0 0,0 1-1 0 0,-1 0-9 0 0,-16 65 775 0 0,11-59-725 0 0,-1-1-1 0 0,1 0 1 0 0,-1 0 0 0 0,-1-1 0 0 0,1 1-1 0 0,-1-2 1 0 0,0 1 0 0 0,0-1-1 0 0,-1 0 1 0 0,0-1 0 0 0,0 0 0 0 0,0 0-1 0 0,0-1 1 0 0,0 0 0 0 0,-1-1-1 0 0,1 0 1 0 0,-1 0 0 0 0,-9 0-50 0 0,17-2-108 0 0,-1 0-1 0 0,1 0 1 0 0,0 0 0 0 0,-1-1 0 0 0,1 1 0 0 0,0 0-1 0 0,-1-1 1 0 0,1 0 0 0 0,0 1 0 0 0,0-1 0 0 0,-1 0 0 0 0,1 0-1 0 0,0-1 1 0 0,0 1 0 0 0,0 0 0 0 0,0-1 0 0 0,1 1-1 0 0,-1-1 1 0 0,0 1 0 0 0,1-1 0 0 0,-1 0 0 0 0,1 0-1 0 0,-1 0 1 0 0,1 1 0 0 0,0-2 0 0 0,0 1 0 0 0,0 0-1 0 0,0 0 1 0 0,0 0 0 0 0,0 0 0 0 0,0-1 108 0 0,-4-22-4634 0 0,4-1-3543 0 0,1 15 1861 0 0</inkml:trace>
  <inkml:trace contextRef="#ctx0" brushRef="#br0" timeOffset="1340.55">1685 558 2593 0 0,'0'0'2120'0'0,"0"0"-393"0"0,0 0-89 0 0,0 0 193 0 0,0 0 140 0 0,0 0-96 0 0,0 0-392 0 0,0 0-372 0 0,0 0-284 0 0,0 0-203 0 0,0 0-91 0 0,0 0-45 0 0,0 0-33 0 0,26 2-12 0 0,83 5-35 0 0,135-8 1629 0 0,-178-2-4093 0 0,4 2-3848 0 0,-70 1 1707 0 0,0 0-856 0 0,-2 0 99 0 0</inkml:trace>
  <inkml:trace contextRef="#ctx0" brushRef="#br0" timeOffset="1758.539">1767 786 5521 0 0,'0'0'1815'0'0,"0"0"-735"0"0,0 0 181 0 0,0 0 510 0 0,0 0 271 0 0,0 0-71 0 0,0 0-402 0 0,0 0-443 0 0,0 0-337 0 0,0 0-216 0 0,35 4-141 0 0,111 10-98 0 0,-9-22 205 0 0,-94-1-476 0 0,66-8-700 0 0,-74 11-2587 0 0,1-1-4395 0 0,-19 3-1787 0 0</inkml:trace>
  <inkml:trace contextRef="#ctx0" brushRef="#br0" timeOffset="2713.54">2876 113 600 0 0,'0'0'1674'0'0,"0"0"-838"0"0,0 0-333 0 0,0 0 176 0 0,0 0 411 0 0,0 0 401 0 0,0 0 142 0 0,0 0-26 0 0,0 0-214 0 0,0 0-270 0 0,0 0-228 0 0,6 31-173 0 0,21 101-107 0 0,-21-7 461 0 0,-9-97-892 0 0,-32 296 389 0 0,34-314-742 0 0,-1 0 0 0 0,0 0 0 0 0,0 0 1 0 0,-1 0-1 0 0,-1 0 0 0 0,1-1 0 0 0,-2 1 0 0 0,1-1 0 0 0,-1 0 0 0 0,-3 3 169 0 0,-29 15-9805 0 0,32-26 6431 0 0,2-1 1548 0 0</inkml:trace>
  <inkml:trace contextRef="#ctx0" brushRef="#br0" timeOffset="3029.551">2438 54 2937 0 0,'0'0'1340'0'0,"0"0"-583"0"0,0 0-175 0 0,0 0 286 0 0,0 0 484 0 0,0 0 362 0 0,0 0 61 0 0,0 0-128 0 0,0 0-252 0 0,0 0-253 0 0,0 0-189 0 0,38 11-126 0 0,124 37-76 0 0,-50-33 302 0 0,-88-16-809 0 0,581-32 1700 0 0,-550 50-3281 0 0,-49 21-2422 0 0,-48 17-9281 0 0,31-47 9895 0 0</inkml:trace>
  <inkml:trace contextRef="#ctx0" brushRef="#br0" timeOffset="3277.524">2436 827 2993 0 0,'0'0'2650'0'0,"0"0"-1055"0"0,0 0-219 0 0,0 0 284 0 0,0 0 261 0 0,0 0 39 0 0,0 0-209 0 0,0 0-317 0 0,0 0-289 0 0,0 0-234 0 0,34 11-191 0 0,112 33-141 0 0,-34-33 293 0 0,155-37-178 0 0,-248 23-1024 0 0,103-15-1760 0 0,-44 3-7419 0 0,-57 11-823 0 0</inkml:trace>
  <inkml:trace contextRef="#ctx0" brushRef="#br0" timeOffset="3557.569">3608 716 4529 0 0,'0'0'2211'0'0,"0"0"-282"0"0,0 0-64 0 0,0 0 110 0 0,0 0 10 0 0,0 0-186 0 0,0 0-375 0 0,0 0-365 0 0,0 0-272 0 0,-33 4-207 0 0,-104 13-165 0 0,70 8 136 0 0,62-22-538 0 0,0 1 1 0 0,1-1-1 0 0,-1 1 1 0 0,1 0 0 0 0,0 1-1 0 0,0-1 1 0 0,1 1 0 0 0,-1-1-1 0 0,1 1 1 0 0,0 0 0 0 0,0 1-1 0 0,1-1 1 0 0,-1 0 0 0 0,1 1-1 0 0,0-1 1 0 0,1 1 0 0 0,-1 0-1 0 0,1-1 1 0 0,1 1 0 0 0,-1 0-1 0 0,1 0 1 0 0,-1 0 0 0 0,2 0-1 0 0,-1-1 1 0 0,1 5-14 0 0,2-6-35 0 0,1 1 1 0 0,-1-1-1 0 0,1 0 0 0 0,0 0 1 0 0,0 0-1 0 0,0-1 1 0 0,1 1-1 0 0,-1-1 0 0 0,1 0 1 0 0,0 0-1 0 0,0-1 1 0 0,0 1-1 0 0,0-1 0 0 0,0 0 1 0 0,0-1-1 0 0,0 1 0 0 0,1-1 1 0 0,-1 0-1 0 0,1 0 1 0 0,-1-1-1 0 0,1 0 0 0 0,-1 0 1 0 0,1 0-1 0 0,3-1 35 0 0,89-13-2885 0 0,-35-9-7017 0 0,-48 16 2070 0 0</inkml:trace>
  <inkml:trace contextRef="#ctx0" brushRef="#br0" timeOffset="3950.327">3778 967 2577 0 0,'0'0'2167'0'0,"0"0"-371"0"0,0 0 40 0 0,0 0 300 0 0,0 0 148 0 0,0 0-179 0 0,0 0-454 0 0,0 0-437 0 0,0 0-281 0 0,0 0-164 0 0,0 0-114 0 0,0 0-136 0 0,0 0-108 0 0,15-14-67 0 0,95-94 397 0 0,-103 100-688 0 0,0 0-39 0 0,-1 1-1 0 0,1-1 0 0 0,0 1 1 0 0,1 0-1 0 0,-1 1 1 0 0,1 0-1 0 0,1 0 1 0 0,-1 1-1 0 0,1 0 0 0 0,0 0 1 0 0,0 1-1 0 0,0 0 1 0 0,1 1-1 0 0,-1 0 1 0 0,1 1-1 0 0,0 0 0 0 0,7-1-13 0 0,-16 5-2 0 0,1 0-1 0 0,-1 1 0 0 0,1-1 1 0 0,-1 0-1 0 0,0 1 0 0 0,1-1 1 0 0,-1 1-1 0 0,-1-1 0 0 0,1 1 1 0 0,0 0-1 0 0,0-1 0 0 0,-1 1 1 0 0,0 0-1 0 0,0-1 0 0 0,1 1 1 0 0,-1 0-1 0 0,-1 0 0 0 0,1-1 0 0 0,0 1 1 0 0,-1 0-1 0 0,1-1 3 0 0,-1 4-4 0 0,1-4 6 0 0,0 0 0 0 0,0 0-1 0 0,0 0 1 0 0,0 0 0 0 0,0 0-1 0 0,1 0 1 0 0,-1 0 0 0 0,1 0-1 0 0,-1 0 1 0 0,1 0 0 0 0,0 0-1 0 0,-1 0 1 0 0,1 0 0 0 0,0 0-1 0 0,0 0 1 0 0,1 0-1 0 0,-1-1 1 0 0,0 1 0 0 0,0-1-1 0 0,1 1 1 0 0,-1-1 0 0 0,1 1-1 0 0,-1-1 1 0 0,1 0 0 0 0,0 0-1 0 0,0 1 1 0 0,-1-1 0 0 0,1-1-1 0 0,0 1 1 0 0,0 0 0 0 0,0 0-1 0 0,0-1 1 0 0,0 1-1 0 0,0-1 1 0 0,0 1 0 0 0,0-1-1 0 0,0 0 1 0 0,0 0 0 0 0,1 0-1 0 0,-1 0 1 0 0,0 0 0 0 0,2-1-2 0 0,93-25 178 0 0,-83 21-179 0 0,21-9 27 0 0,-23 9-18 0 0,1-1 0 0 0,0 1-1 0 0,0 1 1 0 0,0 0 0 0 0,0 1 0 0 0,0 1 0 0 0,1 0 0 0 0,-1 1 0 0 0,1 0-1 0 0,-1 1 1 0 0,5 0-8 0 0,-16 2 2 0 0,1-1 0 0 0,-1 1 0 0 0,1-1 0 0 0,-1 1 0 0 0,0 0 0 0 0,1 0 0 0 0,-1 0 0 0 0,0 0-1 0 0,0 0 1 0 0,-1 1 0 0 0,1-1 0 0 0,0 1 0 0 0,-1-1 0 0 0,0 1 0 0 0,1-1 0 0 0,-1 1 0 0 0,0 0 0 0 0,0 0 0 0 0,-1-1-1 0 0,1 1 1 0 0,0 0 0 0 0,-1 0 0 0 0,0 0 0 0 0,0 0-2 0 0,11 30 20 0 0,-9-30-170 0 0,0 0 1 0 0,0-1-1 0 0,0 1 1 0 0,0-1-1 0 0,0 1 1 0 0,0-1-1 0 0,1 1 1 0 0,0-1-1 0 0,-1 0 1 0 0,1 0-1 0 0,0-1 1 0 0,0 1-1 0 0,0 0 1 0 0,0-1-1 0 0,0 0 1 0 0,0 0-1 0 0,0 0 1 0 0,0 0-1 0 0,2 0 150 0 0,3 0-881 0 0,1-1-1 0 0,-1 0 0 0 0,1 0 0 0 0,0-1 0 0 0,-1 0 1 0 0,1 0-1 0 0,-1-1 0 0 0,0 0 0 0 0,0-1 0 0 0,0 0 1 0 0,1 0 881 0 0,4-2-10244 0 0</inkml:trace>
  <inkml:trace contextRef="#ctx0" brushRef="#br0" timeOffset="4154.906">4869 676 9218 0 0,'0'0'1506'0'0,"0"0"-588"0"0,0 0-149 0 0,0 0 262 0 0,0 0 305 0 0,0 0 145 0 0,0 0-156 0 0,0 0-306 0 0,0 0-219 0 0,0 0-147 0 0,0 0-77 0 0,0 0-41 0 0,0 0-71 0 0,33 6-78 0 0,105 19-76 0 0,-14-19 217 0 0,81-25-1383 0 0,-155-3-2414 0 0,-35 12-743 0 0,-3-2-3447 0 0,-7 5 205 0 0</inkml:trace>
  <inkml:trace contextRef="#ctx0" brushRef="#br0" timeOffset="4986.077">5134 477 9786 0 0,'0'0'1064'0'0,"0"0"-71"0"0,0 0 127 0 0,0 0 277 0 0,0 0 157 0 0,-4 35-100 0 0,-13 111-329 0 0,11 35 518 0 0,22-67-2724 0 0,-10-90-3246 0 0,1-2-3932 0 0,-7-17 1790 0 0</inkml:trace>
  <inkml:trace contextRef="#ctx0" brushRef="#br0" timeOffset="5748.768">5643 989 0 0 0,'0'0'1070'0'0,"0"0"637"0"0,0 0 437 0 0,0 0 73 0 0,0 0-172 0 0,0 0-303 0 0,0 0-371 0 0,0 0-279 0 0,0 0-214 0 0,0 0-114 0 0,0 0-43 0 0,0-14-30 0 0,3-42-48 0 0,-3 49-496 0 0,2 1 0 0 0,-1 0 1 0 0,1-1-1 0 0,0 1 0 0 0,0 0 0 0 0,1 0 0 0 0,0 0 0 0 0,0 0 1 0 0,0 0-1 0 0,1 1 0 0 0,0 0 0 0 0,0-1 0 0 0,2-1-147 0 0,9-12 337 0 0,154-175 1493 0 0,-112 168-1786 0 0,-44 71-120 0 0,0 83 301 0 0,-12-126-218 0 0,-1-1 1 0 0,1 1-1 0 0,-1-1 0 0 0,1 1 0 0 0,-1 0 1 0 0,1-1-1 0 0,0 1 0 0 0,0-1 1 0 0,0 0-1 0 0,0 1 0 0 0,0-1 1 0 0,0 0-1 0 0,0 0 0 0 0,0 1 0 0 0,1-1 1 0 0,-1 0-1 0 0,0 0 0 0 0,1 0 1 0 0,-1-1-1 0 0,0 1 0 0 0,1 0 1 0 0,-1 0-1 0 0,1-1 0 0 0,0 1 1 0 0,-1-1-1 0 0,1 1 0 0 0,-1-1 0 0 0,1 0 1 0 0,0 0-1 0 0,-1 1 0 0 0,1-1 1 0 0,0 0-1 0 0,-1-1 0 0 0,1 1 1 0 0,0 0-1 0 0,-1 0 0 0 0,1-1 1 0 0,0 1-1 0 0,1-1-7 0 0,61-29 378 0 0,119-112-264 0 0,-171 132-124 0 0,0 0 5 0 0,0 1 1 0 0,1 0-1 0 0,0 0 0 0 0,0 2 0 0 0,1-1 0 0 0,0 2 0 0 0,0 0 0 0 0,4-1 5 0 0,-16 8 1 0 0,0 0 0 0 0,0 0 1 0 0,0 1-1 0 0,0-1 0 0 0,0 0 0 0 0,0 1 0 0 0,0 0 0 0 0,0-1 1 0 0,-1 1-1 0 0,1 0 0 0 0,-1 0 0 0 0,1 0 0 0 0,-1 0 0 0 0,0 0 1 0 0,0 0-1 0 0,0 0 0 0 0,0 0 0 0 0,0 0 0 0 0,0 1 0 0 0,-1-1 0 0 0,1 0 1 0 0,-1 1-1 0 0,0-1 0 0 0,1 0 0 0 0,-1 1 0 0 0,0-1 0 0 0,0 1 1 0 0,-1-1-1 0 0,1 0 0 0 0,0 1 0 0 0,-1-1 0 0 0,1 0 0 0 0,-1 1 1 0 0,0 0-2 0 0,1 3 23 0 0,-7 104 271 0 0,4-37-244 0 0,23-65-3228 0 0,4-19-9305 0 0,-20 7 5651 0 0</inkml:trace>
  <inkml:trace contextRef="#ctx0" brushRef="#br0" timeOffset="6288.567">6881 628 5305 0 0,'0'0'1299'0'0,"0"0"-185"0"0,0 0-25 0 0,0 0 155 0 0,0 0 38 0 0,0 0-174 0 0,0 0-214 0 0,0 0-241 0 0,0 0-178 0 0,0 0-87 0 0,0 0-44 0 0,0 0-4 0 0,0 0 8 0 0,-29 32-34 0 0,-92 99-49 0 0,73-62 46 0 0,46-66-300 0 0,0 0 0 0 0,0 0 0 0 0,0 1 0 0 0,1-1 0 0 0,-1 1 0 0 0,1-1 0 0 0,0 1 0 0 0,0-1 0 0 0,0 1 0 0 0,0 0 0 0 0,1-1 0 0 0,-1 1 0 0 0,1 0 0 0 0,0-1 0 0 0,0 1 0 0 0,1 0 0 0 0,-1 0 0 0 0,1-1 0 0 0,0 1 0 0 0,0 0 0 0 0,0-1 0 0 0,0 1 0 0 0,0-1 0 0 0,1 0 0 0 0,0 1 0 0 0,-1-1 0 0 0,1 0 0 0 0,1 0 0 0 0,-1 0 0 0 0,0 0 0 0 0,1 0 0 0 0,1 1-11 0 0,2-1 117 0 0,0-1-1 0 0,0 1 1 0 0,0-1 0 0 0,1-1 0 0 0,-1 1-1 0 0,0-1 1 0 0,1 0 0 0 0,-1-1-1 0 0,1 1 1 0 0,-1-1 0 0 0,1-1-1 0 0,-1 1 1 0 0,1-1 0 0 0,-1 0 0 0 0,1-1-1 0 0,-1 1 1 0 0,0-1 0 0 0,0 0-1 0 0,0-1 1 0 0,0 0 0 0 0,0 0-1 0 0,0 0 1 0 0,1-2-117 0 0,117-98 2126 0 0,-86 57-1769 0 0,-2-1 0 0 0,-2-2-1 0 0,-2-1 1 0 0,-2-2-1 0 0,15-39-356 0 0,-36 75-62 0 0,-1-1-1 0 0,-1 1 1 0 0,-1-1-1 0 0,0-1 1 0 0,-1 1-1 0 0,-1-1 1 0 0,-1 0-1 0 0,0 0 0 0 0,-1 0 1 0 0,-1-1-1 0 0,-1 1 1 0 0,-1 0-1 0 0,0 0 1 0 0,-1-1-1 0 0,-1 1 1 0 0,-1 1-1 0 0,-1-1 0 0 0,0 0 1 0 0,-1 1-1 0 0,-1 0 1 0 0,-4-6 62 0 0,8 18-23 0 0,-1 1 1 0 0,0-1-1 0 0,0 0 1 0 0,0 1-1 0 0,-1 0 1 0 0,1 0-1 0 0,-1 1 1 0 0,0-1-1 0 0,0 1 1 0 0,0 0-1 0 0,-1 0 1 0 0,1 1 0 0 0,-1-1-1 0 0,0 1 1 0 0,1 0-1 0 0,-1 1 1 0 0,0 0-1 0 0,0 0 1 0 0,0 0-1 0 0,0 0 1 0 0,0 1-1 0 0,0 0 1 0 0,0 0-1 0 0,0 1 1 0 0,0 0-1 0 0,0 0 1 0 0,0 0-1 0 0,0 1 1 0 0,0 0-1 0 0,0 0 1 0 0,1 0-1 0 0,-1 1 1 0 0,1 0-1 0 0,0 0 1 0 0,-5 3 22 0 0,0 3 6 0 0,1 1 1 0 0,0-1-1 0 0,1 2 1 0 0,0-1-1 0 0,0 1 1 0 0,1 1-1 0 0,1-1 0 0 0,0 1 1 0 0,0 0-1 0 0,1 0 1 0 0,1 1-1 0 0,0 0 0 0 0,1-1 1 0 0,0 1-1 0 0,1 1 1 0 0,0-1-1 0 0,1 0 1 0 0,1 0-1 0 0,0 1 0 0 0,1-1 1 0 0,0 0-1 0 0,2 3-6 0 0,2 7 38 0 0,1 0 0 0 0,2-1 0 0 0,0 0 0 0 0,1 0 0 0 0,2-1-1 0 0,0-1 1 0 0,1 1 0 0 0,10 11-38 0 0,-10-11 42 0 0,2 0-1 0 0,0-1 1 0 0,1-1-1 0 0,1 0 1 0 0,0-1 0 0 0,2-1-1 0 0,0-1 1 0 0,1 0 0 0 0,1-1-1 0 0,0-1 1 0 0,0-1-1 0 0,2-1 1 0 0,0-1 0 0 0,0-1-1 0 0,11 3-41 0 0,10-14-919 0 0,-27-24-2615 0 0,-10 9-390 0 0,-2 7-619 0 0,0 1-3743 0 0</inkml:trace>
  <inkml:trace contextRef="#ctx0" brushRef="#br0" timeOffset="6621.874">7382 35 5697 0 0,'0'0'3521'0'0,"0"0"-1527"0"0,0 0-462 0 0,0 0 22 0 0,0 0 87 0 0,0 0-62 0 0,0 0-288 0 0,0 0-361 0 0,0 0-247 0 0,0 0-110 0 0,0 0-65 0 0,0 0-78 0 0,0 0-88 0 0,23-5-68 0 0,73-14-77 0 0,1 14 243 0 0,-93 5-421 0 0,-1-1-18 0 0,1 0 0 0 0,0 0 0 0 0,0 0 0 0 0,0 0-1 0 0,0 1 1 0 0,0 0 0 0 0,0 0 0 0 0,0 0 0 0 0,0 0-1 0 0,0 0 1 0 0,0 1 0 0 0,0 0 0 0 0,0 0 0 0 0,-1 0-1 0 0,1 0 1 0 0,0 1 0 0 0,0-1 0 0 0,-1 1-1 0 0,1 0 1 0 0,-1 0 0 0 0,0 0 0 0 0,1 1 0 0 0,-1-1-1 0 0,0 1 1 0 0,0 0 0 0 0,-1 0 0 0 0,1 0 0 0 0,-1 0-1 0 0,1 0 1 0 0,-1 0 0 0 0,0 1 0 0 0,0-1 0 0 0,0 1-1 0 0,-1 0 1 0 0,1-1 0 0 0,-1 1 0 0 0,0 0 0 0 0,1 3-1 0 0,-15 74 29 0 0,-6 18-1 0 0,21-96-27 0 0,-1-1 0 0 0,1 1 0 0 0,-1 0 0 0 0,1 0 0 0 0,0-1 0 0 0,0 1 0 0 0,0-1 0 0 0,0 0 0 0 0,1 1 0 0 0,-1-1 0 0 0,1 0 0 0 0,-1 0 0 0 0,1-1 0 0 0,0 1 0 0 0,0 0 0 0 0,-1-1 0 0 0,1 0 0 0 0,0 0 0 0 0,0 1 0 0 0,0-2 0 0 0,1 1 0 0 0,-1 0 0 0 0,0-1 0 0 0,0 1 0 0 0,0-1 0 0 0,1 0 0 0 0,-1 0 0 0 0,0 0 0 0 0,0-1 0 0 0,0 1 0 0 0,0-1 0 0 0,1 0 0 0 0,0 0-1 0 0,5 1 4 0 0,85-10-671 0 0,-34-5-2653 0 0,-39 10-1852 0 0,-4 2-4990 0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6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0 6153 0 0,'0'0'1278'0'0,"0"0"-649"0"0,0 0-378 0 0,0 0 44 0 0,0 0 257 0 0,0 0 196 0 0,0 0 7 0 0,0 0-156 0 0,0 0-215 0 0,0 0-173 0 0,0 0-82 0 0,-1 14-22 0 0,-26 245 2085 0 0,17-203-1373 0 0,-3 0 0 0 0,-2 0 1 0 0,-2-1-1 0 0,-21 41-819 0 0,-30 48 1543 0 0,86-182 650 0 0,57-105-1903 0 0,194-312-281 0 0,-240 415-101 0 0,-21 66-704 0 0,-6 234 1654 0 0,-3-228-773 0 0,0-23-74 0 0,0 0-1 0 0,0 0 1 0 0,1 0-1 0 0,0 1 1 0 0,0-1-1 0 0,1 0 1 0 0,1 0 0 0 0,0 0-1 0 0,0 0 1 0 0,0 0-1 0 0,1 0 1 0 0,1-1 0 0 0,-1 1-1 0 0,1-1 1 0 0,1 0-1 0 0,-1 0 1 0 0,3 1-11 0 0,-5-8 28 0 0,0 0-1 0 0,1 0 1 0 0,-1-1-1 0 0,1 1 1 0 0,-1 0-1 0 0,1-1 1 0 0,-1 0-1 0 0,1 0 1 0 0,-1 0-1 0 0,1 0 1 0 0,-1 0 0 0 0,1 0-1 0 0,-1-1 1 0 0,1 1-1 0 0,-1-1 1 0 0,1 0-1 0 0,-1 1 1 0 0,1-1-1 0 0,-1 0 1 0 0,0-1-1 0 0,0 1 1 0 0,1 0 0 0 0,-1-1-1 0 0,0 1 1 0 0,0-1-1 0 0,1-1-27 0 0,51-50 139 0 0,-2-4 1 0 0,-2-1-1 0 0,8-17-139 0 0,71-84-142 0 0,-80 121-154 0 0,-45 72 99 0 0,-3 215 846 0 0,18-196-603 0 0,2-26-1205 0 0,17-25-11486 0 0,-30-3 7132 0 0,-2 1 1806 0 0</inkml:trace>
  <inkml:trace contextRef="#ctx0" brushRef="#br0" timeOffset="323.047">1236 243 4417 0 0,'0'0'1287'0'0,"0"0"-228"0"0,0 0 152 0 0,0 0 396 0 0,0 0 170 0 0,0 0-91 0 0,0 0-223 0 0,0 0-260 0 0,0 0-192 0 0,0 0-160 0 0,0 0-143 0 0,33 3-120 0 0,107 10-104 0 0,69-10 586 0 0,-188-3-1341 0 0,36 0-3234 0 0,-54 1 1305 0 0,-2 2-7110 0 0,-1 0 4174 0 0</inkml:trace>
  <inkml:trace contextRef="#ctx0" brushRef="#br0" timeOffset="577.136">1331 494 11026 0 0,'0'0'785'0'0,"0"0"-263"0"0,0 0 132 0 0,0 0 434 0 0,0 0 176 0 0,0 0-78 0 0,0 0-207 0 0,0 0-211 0 0,32 1-167 0 0,102 6-126 0 0,38-19 232 0 0,-92 9-1530 0 0,-28 2-6485 0 0,-39 1-3024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8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0 11426 0 0,'0'0'1587'0'0,"0"0"-1046"0"0,0 0-215 0 0,0 0 266 0 0,0 0 293 0 0,0 0 129 0 0,0 0-113 0 0,-25 37-242 0 0,-78 117-237 0 0,58-64-79 0 0,40-70-288 0 0,-2 0-15 0 0,1 1 0 0 0,1-1 1 0 0,1 1-1 0 0,1 0 1 0 0,1 0-1 0 0,1 0 1 0 0,1 19-41 0 0,1-33 25 0 0,-1 1 0 0 0,2 0 1 0 0,-1-1-1 0 0,1 1 0 0 0,0-1 1 0 0,1 0-1 0 0,-1 1 0 0 0,2-1 1 0 0,-1 0-1 0 0,1-1 0 0 0,0 1 1 0 0,0-1-1 0 0,1 0 0 0 0,0 0 1 0 0,0 0-1 0 0,0 0 0 0 0,1-1 1 0 0,-1 0-1 0 0,1 0 0 0 0,1 0 1 0 0,-1-1-1 0 0,6 3-25 0 0,-2-3 150 0 0,-1 0 0 0 0,1-1 0 0 0,0 0 0 0 0,0-1 0 0 0,1 0 0 0 0,-1 0-1 0 0,1-1 1 0 0,-1 0 0 0 0,0-1 0 0 0,1-1 0 0 0,-1 1 0 0 0,1-1 0 0 0,-1-1 0 0 0,0 0 0 0 0,0-1 0 0 0,1 0-150 0 0,-5 0 62 0 0,0 1-1 0 0,0-2 1 0 0,-1 1 0 0 0,1-1-1 0 0,-1 0 1 0 0,0 0 0 0 0,0 0-1 0 0,0-1 1 0 0,0 0 0 0 0,-1 0 0 0 0,0 0-1 0 0,0 0 1 0 0,0-1 0 0 0,-1 1-1 0 0,1-1 1 0 0,-2 0 0 0 0,1 0-1 0 0,0 0 1 0 0,-1-1 0 0 0,0 1-1 0 0,-1-1 1 0 0,0 1 0 0 0,0-1-1 0 0,0 1 1 0 0,0-1 0 0 0,-1 1-1 0 0,0-1 1 0 0,-1 0 0 0 0,0 1-1 0 0,0-1 1 0 0,0 1 0 0 0,-1-1-1 0 0,1 1 1 0 0,-2 0 0 0 0,1-1 0 0 0,-1 1-1 0 0,0 0 1 0 0,0 0 0 0 0,0 1-1 0 0,-3-4-61 0 0,-3 3-160 0 0,0 0-1 0 0,0 0 0 0 0,-1 1 1 0 0,0 0-1 0 0,0 1 1 0 0,0 0-1 0 0,0 1 1 0 0,-1 0-1 0 0,1 0 0 0 0,-1 1 1 0 0,0 0-1 0 0,0 1 1 0 0,0 0-1 0 0,0 1 0 0 0,0 1 1 0 0,0-1-1 0 0,1 2 1 0 0,-1-1-1 0 0,0 1 0 0 0,0 1 1 0 0,1 0-1 0 0,0 1 1 0 0,-1 0-1 0 0,0 1 161 0 0,-51 36-4241 0 0,28-6-3822 0 0,21-23-236 0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 8578 0 0,'0'0'1844'0'0,"0"0"-645"0"0,0 0-329 0 0,0 0 103 0 0,0 0 155 0 0,0 0 22 0 0,0 0-166 0 0,0 0-273 0 0,0 0-196 0 0,0 0-123 0 0,-4 31-84 0 0,-9 102-84 0 0,1 104 267 0 0,7 13-893 0 0,-1-217-1961 0 0,5-32 1396 0 0,1-1-117 0 0,1-29-8259 0 0,3 18 6075 0 0,-1 3 1328 0 0</inkml:trace>
  <inkml:trace contextRef="#ctx0" brushRef="#br0" timeOffset="290.887">357 152 7754 0 0,'0'0'1521'0'0,"0"0"-455"0"0,0 0-125 0 0,0 0 188 0 0,0 0 206 0 0,-31 33 34 0 0,-97 104-179 0 0,2-13 1180 0 0,125-123-2336 0 0,-1 0 0 0 0,1 0 0 0 0,-1 0 0 0 0,1 0 1 0 0,-1 0-1 0 0,1 1 0 0 0,0-1 0 0 0,-1 1 1 0 0,1-1-1 0 0,0 1 0 0 0,0-1 0 0 0,0 1 0 0 0,0 0 1 0 0,0-1-1 0 0,1 1 0 0 0,-1 0 0 0 0,0 0 0 0 0,1 0 1 0 0,0-1-1 0 0,-1 1 0 0 0,1 0 0 0 0,0 0 0 0 0,0 0 1 0 0,0 0-1 0 0,0 0 0 0 0,0 0 0 0 0,0 0 0 0 0,0-1 1 0 0,1 1-1 0 0,-1 0 0 0 0,1 0 0 0 0,0 0 0 0 0,-1-1 1 0 0,1 1-1 0 0,0 0 0 0 0,0 0 0 0 0,1 1-34 0 0,7 1 112 0 0,0 0 1 0 0,1-1-1 0 0,0 1 0 0 0,-1-2 0 0 0,1 0 0 0 0,0 0 0 0 0,0 0 0 0 0,1-1 0 0 0,-1-1 1 0 0,7 0-113 0 0,71 12 471 0 0,-85-11-537 0 0,0 1 1 0 0,0-1-1 0 0,-1 1 1 0 0,1 0-1 0 0,-1 0 1 0 0,1 0-1 0 0,-1 0 1 0 0,0 0-1 0 0,0 1 1 0 0,0-1-1 0 0,0 1 1 0 0,0-1-1 0 0,0 1 1 0 0,-1 0-1 0 0,1 0 1 0 0,-1 0-1 0 0,0 0 1 0 0,0 0-1 0 0,0 0 1 0 0,0 0 0 0 0,0 0-1 0 0,-1 0 1 0 0,1 0-1 0 0,-1 1 1 0 0,0-1-1 0 0,0 0 1 0 0,0 0-1 0 0,0 0 1 0 0,-1 0-1 0 0,0 2 66 0 0,15 4-11388 0 0,-11-9 3208 0 0</inkml:trace>
  <inkml:trace contextRef="#ctx0" brushRef="#br0" timeOffset="785.803">772 387 7130 0 0,'0'0'4659'0'0,"0"0"-1941"0"0,0 0-886 0 0,0 0-277 0 0,0 0-157 0 0,0 0-190 0 0,0 0-238 0 0,0 0-270 0 0,0 0-244 0 0,0 0-173 0 0,0 0-134 0 0,0 0-67 0 0,0 0-25 0 0,-32 12-36 0 0,-100 38-22 0 0,60-4-78 0 0,67-41 23 0 0,-1 1 0 0 0,1-1-1 0 0,0 1 1 0 0,1 0 0 0 0,-1 1-1 0 0,1-1 1 0 0,0 1 0 0 0,1 0 0 0 0,0 0-1 0 0,0 0 1 0 0,0 0 0 0 0,1 1-1 0 0,0-1 1 0 0,0 1 0 0 0,1-1-1 0 0,0 1 1 0 0,1 0 0 0 0,-1 2 56 0 0,3-7-19 0 0,-1 0 0 0 0,1 0 0 0 0,0-1 0 0 0,0 1 1 0 0,0 0-1 0 0,0-1 0 0 0,0 1 0 0 0,1-1 0 0 0,-1 0 1 0 0,1 0-1 0 0,-1 0 0 0 0,1 0 0 0 0,0 0 0 0 0,0-1 1 0 0,0 1-1 0 0,0-1 0 0 0,0 0 0 0 0,0 0 0 0 0,0 0 0 0 0,0 0 1 0 0,1 0-1 0 0,-1-1 0 0 0,0 1 0 0 0,1-1 0 0 0,-1 0 1 0 0,0 0-1 0 0,1 0 0 0 0,-1 0 0 0 0,0-1 0 0 0,0 0 1 0 0,1 1-1 0 0,0-2 19 0 0,5 2 52 0 0,11-2 79 0 0,0-2-1 0 0,0 0 1 0 0,0-1-1 0 0,0-1 0 0 0,-1-1 1 0 0,0-1-1 0 0,0 0 1 0 0,0-1-1 0 0,-2-2 1 0 0,15-9-131 0 0,9-7 252 0 0,-31 19-202 0 0,1 1 1 0 0,-1 0-1 0 0,1 0 1 0 0,0 1-1 0 0,1 1 0 0 0,-1 0 1 0 0,1 0-1 0 0,0 1 1 0 0,1 1-1 0 0,-1 0 1 0 0,0 1-1 0 0,13-1-50 0 0,-7 48 121 0 0,-16-11-95 0 0,-1-1-1 0 0,-1 1 0 0 0,-2 0 0 0 0,-1-1 0 0 0,-2 1 0 0 0,-2-1 0 0 0,-1 1-25 0 0,-1 15-20 0 0,-57 220-249 0 0,63-256 242 0 0,-1-1-1 0 0,-1 0 1 0 0,1 0 0 0 0,-2-1-1 0 0,0 1 1 0 0,0-1-1 0 0,-1 0 1 0 0,0-1 0 0 0,-1 0-1 0 0,0 0 1 0 0,-1 0 0 0 0,0-1-1 0 0,0-1 1 0 0,-1 1-1 0 0,0-2 1 0 0,0 1 0 0 0,-5 1 27 0 0,12-9 6 0 0,0 1 0 0 0,0 0 1 0 0,0-1-1 0 0,-1 0 1 0 0,1 0-1 0 0,0 0 0 0 0,0 0 1 0 0,-1 0-1 0 0,1-1 1 0 0,0 1-1 0 0,0-1 0 0 0,0 0 1 0 0,-1 0-1 0 0,1 0 0 0 0,0-1 1 0 0,0 1-1 0 0,1-1 1 0 0,-1 1-1 0 0,0-1 0 0 0,0 0 1 0 0,1 0-1 0 0,-1 0 1 0 0,1-1-1 0 0,0 1 0 0 0,0 0 1 0 0,0-1-1 0 0,0 0 1 0 0,0 1-1 0 0,0-1 0 0 0,1 0 1 0 0,-1 0-1 0 0,1 0 1 0 0,0 0-1 0 0,0 0 0 0 0,0 0 1 0 0,0 0-1 0 0,0 0 0 0 0,1-1 1 0 0,-1 1-1 0 0,1 0 1 0 0,0 0-1 0 0,0-1 0 0 0,0 1 1 0 0,1 0-1 0 0,-1 0 1 0 0,1-1-1 0 0,0 1 0 0 0,0 0-6 0 0,0-14-7 0 0,1 0 0 0 0,0 0-1 0 0,2 0 1 0 0,0 1-1 0 0,1 0 1 0 0,0 0 0 0 0,2 0-1 0 0,-1 0 1 0 0,2 1 0 0 0,0 0-1 0 0,1 1 1 0 0,1 0-1 0 0,0 0 1 0 0,1 1 0 0 0,0 0-1 0 0,1 1 1 0 0,1-1 7 0 0,18-16-97 0 0,2 1 1 0 0,1 2 0 0 0,1 1-1 0 0,1 2 1 0 0,1 2-1 0 0,12-4 97 0 0,111-44-2837 0 0,-106 52-1177 0 0,1 3-3867 0 0,-35 10-269 0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8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3161 0 0,'0'0'1844'0'0,"0"0"-1009"0"0,0 0-348 0 0,0 0 155 0 0,0 0 369 0 0,0 0 270 0 0,0 0-28 0 0,0 0-309 0 0,0 0-441 0 0,0 0-379 0 0,0 0-190 0 0,8-5 90 0 0,16-11 356 0 0,0 1 1 0 0,2 2 0 0 0,-1 0 0 0 0,1 2 0 0 0,25-8-381 0 0,83 5 208 0 0,-132 15-183 0 0,0 0 0 0 0,0 0 0 0 0,0 1 0 0 0,1-1 0 0 0,-1 1 0 0 0,-1-1 0 0 0,1 1 0 0 0,0 0 0 0 0,0 0 0 0 0,0 0 0 0 0,-1 0 0 0 0,0 0 0 0 0,1 0 0 0 0,-1 0 0 0 0,0 1 1 0 0,0-1-1 0 0,0 0 0 0 0,0 1 0 0 0,0-1 0 0 0,0 1 0 0 0,-1-1 0 0 0,1 1 0 0 0,-1-1 0 0 0,0 1 0 0 0,0-1 0 0 0,0 1 0 0 0,0-1 0 0 0,0 1 0 0 0,-1-1 0 0 0,1 1 0 0 0,-1-1 0 0 0,1 1 0 0 0,-1-1 0 0 0,0 1 0 0 0,0-1 0 0 0,0 0 0 0 0,0 1 0 0 0,-1-1 0 0 0,0 1-25 0 0,-108 186 562 0 0,110-186-589 0 0,1 1 0 0 0,-1-1 1 0 0,1 1-1 0 0,0-1 1 0 0,1 0-1 0 0,-1 0 0 0 0,0 1 1 0 0,1-1-1 0 0,0 0 0 0 0,-1 0 1 0 0,1 0-1 0 0,1-1 1 0 0,-1 1-1 0 0,0 0 0 0 0,1-1 1 0 0,-1 0-1 0 0,1 1 1 0 0,0-1-1 0 0,-1 0 0 0 0,1 0 1 0 0,0 0-1 0 0,0-1 0 0 0,1 1 1 0 0,-1-1-1 0 0,0 0 1 0 0,0 0-1 0 0,1 0 0 0 0,-1 0 1 0 0,1 0-1 0 0,-1-1 0 0 0,1 1 1 0 0,-1-1-1 0 0,1 0 1 0 0,1-1 26 0 0,4 4 4 0 0,-1-2 36 0 0,0 1 0 0 0,-1-1-1 0 0,1 1 1 0 0,-1 1-1 0 0,1-1 1 0 0,-1 1 0 0 0,0 1-1 0 0,0-1 1 0 0,0 1-1 0 0,-1 1 1 0 0,1-1-1 0 0,-1 1 1 0 0,0 0 0 0 0,0 0-1 0 0,-1 1 1 0 0,0 0-1 0 0,0 0 1 0 0,0 0 0 0 0,0 0-1 0 0,-1 1 1 0 0,0 0-1 0 0,-1 0 1 0 0,0 0-1 0 0,0 0 1 0 0,0 0 0 0 0,-1 1-1 0 0,0-1 1 0 0,1 4-40 0 0,-4-3 116 0 0,1 0 1 0 0,-1 0-1 0 0,0 0 1 0 0,-1-1 0 0 0,0 1-1 0 0,0 0 1 0 0,-1-1-1 0 0,0 1 1 0 0,0-1-1 0 0,-1 0 1 0 0,1 0 0 0 0,-2 0-1 0 0,1 0 1 0 0,-1-1-1 0 0,0 0 1 0 0,0 0-1 0 0,-4 3-116 0 0,-1 1 92 0 0,0-1-1 0 0,0 0 0 0 0,-1 0 0 0 0,0-1 0 0 0,0-1 0 0 0,-1 0 0 0 0,0 0 1 0 0,0-1-1 0 0,-10 3-91 0 0,-41-5-1449 0 0,63-5 1021 0 0,-1-1 0 0 0,1 1 0 0 0,-1-1-1 0 0,1 1 1 0 0,0-1 0 0 0,-1 0 0 0 0,1 1 0 0 0,0-1-1 0 0,0 1 1 0 0,0-1 0 0 0,0 1 0 0 0,1-1-1 0 0,-1 1 1 0 0,0-1 0 0 0,1 0 0 0 0,-1 1-1 0 0,1 0 1 0 0,-1-1 0 0 0,1 1 0 0 0,-1-1 0 0 0,1 1-1 0 0,0 0 1 0 0,0-1 0 0 0,0 1 0 0 0,0 0-1 0 0,0 0 1 0 0,0-1 0 0 0,0 1 0 0 0,1 0 428 0 0,6-8-3881 0 0,-1 2 2926 0 0</inkml:trace>
  <inkml:trace contextRef="#ctx0" brushRef="#br0" timeOffset="208">790 524 6433 0 0,'0'0'1522'0'0,"0"0"-194"0"0,0 0-29 0 0,0 0 184 0 0,0 0 86 0 0,0 0-117 0 0,0 0-339 0 0,0 0-416 0 0,0 0-319 0 0,0 0-206 0 0,0 0-128 0 0,0 0-64 0 0,-7 28-44 0 0,-21 85-74 0 0,21-77-1389 0 0,15-33-3412 0 0,-5-3 1269 0 0,0 0-3462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1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6593 0 0,'0'0'1655'0'0,"0"0"-1020"0"0,0 0-460 0 0,0 0 32 0 0,0 0 453 0 0,0 0 571 0 0,0 0 337 0 0,0 0 8 0 0,0 0-295 0 0,0 0-426 0 0,0 0-327 0 0,-5 22-164 0 0,-21 71-80 0 0,21-80-182 0 0,0 0-1 0 0,0 0 1 0 0,-1 0 0 0 0,-1 0-1 0 0,0-1 1 0 0,-1 0 0 0 0,0 0 0 0 0,-7 6-102 0 0,-11 16 153 0 0,-35 50-858 0 0,53-74-4526 0 0,18-19-2950 0 0,-6 6 3719 0 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2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354 528 2689 0 0,'0'0'2173'0'0,"0"0"-984"0"0,0 0-264 0 0,0 0 193 0 0,0 0 285 0 0,0 0 197 0 0,0 0-49 0 0,0 0-255 0 0,0 0-259 0 0,0 0-243 0 0,0 0-236 0 0,0 0-150 0 0,-34 16-87 0 0,-103 48-37 0 0,65-15 250 0 0,61-39-493 0 0,1 0 0 0 0,1 1 0 0 0,0 0-1 0 0,0 0 1 0 0,1 1 0 0 0,0 0 0 0 0,1 1 0 0 0,0 0 0 0 0,1 0 0 0 0,1 0 0 0 0,0 1 0 0 0,1-1-1 0 0,0 1 1 0 0,1 0 0 0 0,1 1 0 0 0,0-1 0 0 0,1 0 0 0 0,0 5-41 0 0,2-16-8 0 0,0 0 0 0 0,-1 0 0 0 0,1 0 0 0 0,0-1 0 0 0,0 1 0 0 0,0 0 0 0 0,1-1 0 0 0,-1 1 0 0 0,1-1 0 0 0,-1 0 0 0 0,1 1 0 0 0,0-1 0 0 0,0 0 0 0 0,0 0 0 0 0,0 0 0 0 0,0 0 0 0 0,1 0 0 0 0,-1-1 0 0 0,0 1 0 0 0,1-1 0 0 0,-1 1 0 0 0,1-1 0 0 0,0 0 0 0 0,-1 0 0 0 0,1 0 0 0 0,0 0 0 0 0,0-1 0 0 0,0 1 0 0 0,-1-1 0 0 0,2 1 8 0 0,89-4 360 0 0,-71-5-202 0 0,-1-1-1 0 0,0-1 1 0 0,0-1 0 0 0,-1-1 0 0 0,-1-1-1 0 0,0-1 1 0 0,16-15-158 0 0,12-16 171 0 0,-2-3-1 0 0,-3-1 0 0 0,-1-2 1 0 0,-3-2-1 0 0,-2-1 0 0 0,-3-2 0 0 0,10-25-170 0 0,-31 56 0 0 0,-1-2 0 0 0,-2 1-1 0 0,0-1 1 0 0,-2-1-1 0 0,-1 1 1 0 0,-1-1-1 0 0,-2 0 1 0 0,0 0 0 0 0,-2-25-1 0 0,0 49-1 0 0,-1 0 0 0 0,1-1 0 0 0,-1 1 0 0 0,0 0-1 0 0,0 0 1 0 0,0 0 0 0 0,0 0 0 0 0,-1 0 0 0 0,0 0-1 0 0,0 0 1 0 0,0 0 0 0 0,0 0 0 0 0,0 0 0 0 0,-1 0-1 0 0,0 1 1 0 0,0-1 0 0 0,0 0 0 0 0,0 1 0 0 0,0 0-1 0 0,-1-1 1 0 0,1 1 0 0 0,-1 0 0 0 0,0 0 0 0 0,0 0-1 0 0,0 1 1 0 0,-1-1 0 0 0,1 1 0 0 0,0 0 0 0 0,-1 0-1 0 0,0 0 1 0 0,1 0 0 0 0,-1 1 0 0 0,0-1 0 0 0,0 1-1 0 0,0 0 1 0 0,0 0 0 0 0,0 0 0 0 0,0 1 0 0 0,0-1-1 0 0,0 1 1 0 0,0 0 0 0 0,-1 1 0 0 0,1-1 0 0 0,0 0-1 0 0,0 1 1 0 0,0 0 2 0 0,-9 7 13 0 0,1 0 0 0 0,-1 1 0 0 0,1 0 0 0 0,1 1-1 0 0,0 0 1 0 0,0 1 0 0 0,1 0 0 0 0,1 1 0 0 0,0 0 0 0 0,0 0 0 0 0,1 1-1 0 0,1 0 1 0 0,0 1 0 0 0,-3 9-13 0 0,1-9 23 0 0,2 1 0 0 0,0 0-1 0 0,1 0 1 0 0,0 1 0 0 0,1 0-1 0 0,1 0 1 0 0,0 0 0 0 0,1 0-1 0 0,1 0 1 0 0,1 1 0 0 0,0-1-1 0 0,1 1 1 0 0,1 0 0 0 0,0-1-1 0 0,1 0 1 0 0,1 1 0 0 0,1-1-1 0 0,0 0 1 0 0,1 0 0 0 0,1-1-1 0 0,1 3-22 0 0,3 0 48 0 0,1 0 0 0 0,1-1-1 0 0,0 0 1 0 0,1-1-1 0 0,1 0 1 0 0,0-1 0 0 0,1-1-1 0 0,1 0 1 0 0,0-1 0 0 0,1-1-1 0 0,1-1 1 0 0,-1 0-1 0 0,2-1 1 0 0,1 0-48 0 0,-5-2-158 0 0,11 3 290 0 0,-6-8-3781 0 0,-18-7-4987 0 0,-2 1-1303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2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8642 0 0,'0'0'1140'0'0,"0"0"-337"0"0,0 0-30 0 0,0 0 285 0 0,0 0 245 0 0,0 0 20 0 0,0 0-215 0 0,0 0-282 0 0,0 0-178 0 0,0 0-85 0 0,0 0-54 0 0,0 0-26 0 0,0 0-14 0 0,11 5-21 0 0,37 14-24 0 0,42-10 990 0 0,66-9-961 0 0,-135-6-1429 0 0,-19 5-5066 0 0,-3 0-5973 0 0,0 1 8661 0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3.0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55 8002 0 0,'0'0'2647'0'0,"0"0"-1144"0"0,0 0-87 0 0,0 0 181 0 0,0 0 67 0 0,33-2-158 0 0,102-8-294 0 0,-14-7 794 0 0,-57 5-1187 0 0,-7 1-1933 0 0,-19 8-7892 0 0,-37 3-2174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9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39 469 0 0 0,'0'0'468'0'0,"0"0"872"0"0,0 0 291 0 0,0 0-58 0 0,0 0-96 0 0,0 0-136 0 0,0 0-164 0 0,0 0-157 0 0,-2-4-143 0 0,-4-11-157 0 0,5 11-153 0 0,16 135 1536 0 0,-14-84-1570 0 0,-1 1 1 0 0,-2 0-1 0 0,-3-1 1 0 0,-2 1-1 0 0,-7 25-533 0 0,-4 19 569 0 0,18-92-426 0 0,0 0 80 0 0,0 0 106 0 0,0 0 101 0 0,1-11 1270 0 0,36-99-284 0 0,-3 30-1337 0 0,5 2 0 0 0,2 1 0 0 0,4 3 0 0 0,14-14-79 0 0,-48 70-17 0 0,0 1 0 0 0,2 1 0 0 0,0 0 0 0 0,1 1-1 0 0,1 0 1 0 0,0 1 0 0 0,1 1 0 0 0,0 0 0 0 0,5-1 17 0 0,-20 13-27 0 0,-1 1 0 0 0,1-1 0 0 0,-1 1 1 0 0,1-1-1 0 0,0 1 0 0 0,0 0 0 0 0,-1-1 1 0 0,1 1-1 0 0,0 0 0 0 0,-1 0 0 0 0,1-1 1 0 0,0 1-1 0 0,0 0 0 0 0,0 0 0 0 0,-1 0 1 0 0,1 0-1 0 0,0 0 0 0 0,0 0 0 0 0,0 0 0 0 0,-1 0 1 0 0,1 0-1 0 0,0 0 0 0 0,0 0 0 0 0,-1 1 1 0 0,1-1-1 0 0,0 0 0 0 0,0 1 0 0 0,-1-1 1 0 0,1 0-1 0 0,0 1 0 0 0,-1-1 0 0 0,1 1 1 0 0,0-1-1 0 0,-1 1 0 0 0,1-1 0 0 0,-1 1 1 0 0,1 0-1 0 0,-1-1 0 0 0,1 1 0 0 0,-1-1 0 0 0,1 1 1 0 0,-1 0-1 0 0,0 0 0 0 0,1-1 0 0 0,-1 1 1 0 0,0 0-1 0 0,0 0 0 0 0,0-1 0 0 0,1 1 1 0 0,-1 0-1 0 0,0 0 0 0 0,0-1 0 0 0,0 1 1 0 0,0 0 26 0 0,1 53-1807 0 0,-1-41 908 0 0,0 28-3407 0 0,0-13-4066 0 0,0-17 3268 0 0</inkml:trace>
  <inkml:trace contextRef="#ctx0" brushRef="#br0" timeOffset="856.075">632 682 1536 0 0,'0'0'2082'0'0,"0"0"-37"0"0,0 0 210 0 0,0 0 129 0 0,0 0-54 0 0,0 0-307 0 0,0 0-407 0 0,0 0-425 0 0,0 0-317 0 0,0 0-199 0 0,0 0-178 0 0,31-10-105 0 0,98-31-57 0 0,-75 9 85 0 0,-49 23-321 0 0,45-90 448 0 0,-49 96-584 0 0,0 0-1 0 0,0 0 1 0 0,-1 0-1 0 0,1 0 1 0 0,-1 0-1 0 0,0 0 1 0 0,1 0 0 0 0,-1-1-1 0 0,-1 1 1 0 0,1 0-1 0 0,0 0 1 0 0,-1 0-1 0 0,0 0 1 0 0,1 0 0 0 0,-1 0-1 0 0,-1 0 1 0 0,1 0-1 0 0,0 0 1 0 0,-1 0-1 0 0,1 1 1 0 0,-1-1-1 0 0,0 0 1 0 0,0 1 0 0 0,0-1-1 0 0,0 1 1 0 0,0 0-1 0 0,0 0 1 0 0,-1 0-1 0 0,1 0 1 0 0,-1 0 0 0 0,0 0-1 0 0,1 1 1 0 0,-3-1 37 0 0,1 0-107 0 0,0 1 0 0 0,-1-1 0 0 0,1 1 0 0 0,-1 0 0 0 0,0 0 0 0 0,1 1 0 0 0,-1 0 0 0 0,0-1 0 0 0,1 2 0 0 0,-1-1 1 0 0,0 0-1 0 0,1 1 0 0 0,-1 0 0 0 0,0 0 0 0 0,1 0 0 0 0,0 1 0 0 0,-1-1 0 0 0,1 1 0 0 0,0 0 0 0 0,-1 1 0 0 0,1-1 0 0 0,1 1 1 0 0,-1-1-1 0 0,0 1 0 0 0,1 0 0 0 0,-1 1 0 0 0,-1 1 107 0 0,-5 5-35 0 0,-1 2 1 0 0,2-1-1 0 0,0 1 1 0 0,0 1-1 0 0,1 0 0 0 0,0 0 1 0 0,1 0-1 0 0,1 1 35 0 0,0 0 38 0 0,1 0 0 0 0,1 0 0 0 0,0 0 0 0 0,1 1 0 0 0,0-1 0 0 0,1 1 0 0 0,1 0 0 0 0,0 0 0 0 0,2 5-38 0 0,-1-16 0 0 0,1 1 1 0 0,0-1 0 0 0,0 0 0 0 0,0 1 0 0 0,1-1 0 0 0,0 0-1 0 0,0 0 1 0 0,0 0 0 0 0,0 0 0 0 0,0-1 0 0 0,1 1-1 0 0,0 0 1 0 0,-1-1 0 0 0,1 0 0 0 0,1 0 0 0 0,-1 0-1 0 0,0 0 1 0 0,1 0 0 0 0,-1 0 0 0 0,1-1 0 0 0,0 0-1 0 0,0 0 1 0 0,0 0 0 0 0,0 0 0 0 0,0-1 0 0 0,0 1-1 0 0,1-1 1 0 0,3 0-1 0 0,127 13-174 0 0,-120-16-87 0 0,0 0 0 0 0,0-1 0 0 0,0 0 0 0 0,0-1 0 0 0,-1-1 1 0 0,0-1-1 0 0,0 0 0 0 0,12-7 261 0 0,-1-2-1946 0 0,0-1-1 0 0,-1-1 1 0 0,0-1 0 0 0,-2-1 0 0 0,0-1-1 0 0,14-18 1947 0 0,63-93-4385 0 0,-78 82 7328 0 0,-13-3 6004 0 0,-8 52-7479 0 0,-3 29 854 0 0,1 39-1571 0 0,2 0-1 0 0,4 0 1 0 0,2-1 0 0 0,10 35-751 0 0,-5-22 257 0 0,-3 0 1 0 0,-4 1-1 0 0,-3 1-257 0 0,-1-82 418 0 0,0 0 139 0 0,0 0 43 0 0,-1-5 316 0 0,-1-17-838 0 0,1 0-1 0 0,1 0 0 0 0,2-1 1 0 0,0 1-1 0 0,1 0 0 0 0,1 0 0 0 0,1 1 1 0 0,0-1-1 0 0,2 1 0 0 0,1 0 0 0 0,1 1 1 0 0,0 0-1 0 0,1 0 0 0 0,2 1 0 0 0,1-2-77 0 0,1-5-31 0 0,1 1 0 0 0,2 0 0 0 0,0 1-1 0 0,1 1 1 0 0,1 1 0 0 0,2 1 0 0 0,0 0-1 0 0,1 2 1 0 0,0 0 0 0 0,2 2 0 0 0,0 0-1 0 0,1 2 1 0 0,1 1 0 0 0,10-4 31 0 0,45 3-157 0 0,-79 17 153 0 0,1-1 0 0 0,-1 1 0 0 0,0 1 0 0 0,0-1 0 0 0,0 0 0 0 0,0 0 0 0 0,0 1 0 0 0,0-1 0 0 0,-1 1 0 0 0,1 0 0 0 0,-1-1 0 0 0,0 1 0 0 0,0 0 0 0 0,0 0 0 0 0,0 0 0 0 0,0 0 0 0 0,-1 0 0 0 0,1 0 0 0 0,-1 0 0 0 0,0 0 1 0 0,0 0-1 0 0,0 0 0 0 0,0 0 0 0 0,0 0 0 0 0,-1 0 0 0 0,1 0 0 0 0,-1 0 0 0 0,0-1 0 0 0,0 2 4 0 0,-5 11 63 0 0,-1-1 0 0 0,0 0 1 0 0,0 0-1 0 0,-2 0 0 0 0,0-1 0 0 0,0-1 1 0 0,-1 1-1 0 0,-1-2 0 0 0,0 1 0 0 0,0-2 1 0 0,-1 1-1 0 0,-1-2 0 0 0,1 1 0 0 0,-15 6-63 0 0,4 1 20 0 0,0-2-1 0 0,-2-1 0 0 0,0-1 0 0 0,0 0 0 0 0,-23 6-19 0 0,8-15-1125 0 0,46-26-6247 0 0,21-7-1365 0 0,-18 18 3652 0 0</inkml:trace>
  <inkml:trace contextRef="#ctx0" brushRef="#br0" timeOffset="1118.312">2049 1 11803 0 0,'0'0'1697'0'0,"0"0"-382"0"0,0 0-223 0 0,0 0-18 0 0,0 0-86 0 0,0 0-202 0 0,0 0-260 0 0,0 0-161 0 0,0 0-45 0 0,0 0 42 0 0,0 0 58 0 0,0 0 10 0 0,0 0-23 0 0,1 25-57 0 0,2 172 481 0 0,-5 187-163 0 0,21-251-1014 0 0,-19-132 261 0 0,0 0 1 0 0,0-1 0 0 0,0 1 0 0 0,0-1 0 0 0,1 1 0 0 0,-1 0 0 0 0,0-1 0 0 0,0 1 0 0 0,1-1-1 0 0,-1 1 1 0 0,0-1 0 0 0,1 1 0 0 0,-1-1 0 0 0,1 1 0 0 0,-1-1 0 0 0,0 1 0 0 0,1-1 0 0 0,-1 0-1 0 0,1 1 1 0 0,-1-1 0 0 0,1 0 0 0 0,0 1 0 0 0,-1-1 0 0 0,1 0 0 0 0,-1 0 0 0 0,1 1 0 0 0,-1-1-1 0 0,1 0 1 0 0,0 0 0 0 0,-1 0 0 0 0,1 0 0 0 0,-1 0 0 0 0,1 0 0 0 0,0 0 0 0 0,-1 0 0 0 0,1 0 0 0 0,0 0-1 0 0,-1 0 1 0 0,1 0 0 0 0,-1-1 0 0 0,1 1 0 0 0,0 0 0 0 0,-1 0 0 0 0,1 0 0 0 0,-1-1 0 0 0,1 1-1 0 0,-1 0 1 0 0,1-1 0 0 0,-1 1 0 0 0,1-1 0 0 0,-1 1 0 0 0,1-1 0 0 0,-1 1 0 0 0,0-1 0 0 0,1 1-1 0 0,-1-1 1 0 0,1 0 84 0 0,28-33-7952 0 0,-25 28 4584 0 0,5-6-3605 0 0</inkml:trace>
  <inkml:trace contextRef="#ctx0" brushRef="#br0" timeOffset="1542.386">2561 340 8562 0 0,'0'0'1898'0'0,"0"0"-295"0"0,0 0 40 0 0,0 0 180 0 0,0 0 4 0 0,0 0-307 0 0,0 0-469 0 0,0 0-370 0 0,0 0-218 0 0,0 0-96 0 0,0 0-54 0 0,0 0-66 0 0,0 0-46 0 0,-22 18-41 0 0,-71 58-58 0 0,25-27 55 0 0,-11 25-171 0 0,77-72-7 0 0,0-1 0 0 0,0 1 0 0 0,1 0 0 0 0,-1 0 0 0 0,0 0 1 0 0,1 1-1 0 0,0-1 0 0 0,0 0 0 0 0,0 0 0 0 0,0 1 1 0 0,0-1-1 0 0,0 0 0 0 0,0 1 0 0 0,1-1 0 0 0,-1 1 1 0 0,1-1-1 0 0,0 1 0 0 0,-1 0 0 0 0,1-1 0 0 0,1 1 0 0 0,-1-1 1 0 0,0 1-1 0 0,0-1 0 0 0,1 1 0 0 0,0-1 0 0 0,-1 1 1 0 0,1-1-1 0 0,0 0 0 0 0,0 1 0 0 0,0-1 0 0 0,1 0 1 0 0,-1 0-1 0 0,1 0 0 0 0,-1 1 0 0 0,1-2 0 0 0,-1 1 1 0 0,1 0-1 0 0,0 0 0 0 0,0 0 0 0 0,0-1 0 0 0,0 1 0 0 0,0-1 1 0 0,2 1 20 0 0,4 1 14 0 0,-1-1 0 0 0,1-1 0 0 0,-1 1 1 0 0,1-1-1 0 0,-1-1 0 0 0,1 1 0 0 0,0-1 1 0 0,-1-1-1 0 0,1 1 0 0 0,0-1 1 0 0,-1-1-1 0 0,1 1 0 0 0,-1-1 0 0 0,0-1 1 0 0,1 1-1 0 0,-1-1 0 0 0,0 0 0 0 0,-1-1 1 0 0,1 0-1 0 0,0 0 0 0 0,3-3-14 0 0,118-119 459 0 0,-95 88-432 0 0,39-47-6 0 0,-46 62-231 0 0,-20 54-105 0 0,-5-1 199 0 0,-2-24 76 0 0,0 0 1 0 0,1 1-1 0 0,0-1 0 0 0,0 0 0 0 0,0 1 1 0 0,1-1-1 0 0,0 0 0 0 0,0 0 0 0 0,0 0 1 0 0,1 1-1 0 0,0-1 0 0 0,0-1 1 0 0,1 1-1 0 0,0 0 0 0 0,0-1 0 0 0,0 1 1 0 0,0-1-1 0 0,1 0 0 0 0,0 0 0 0 0,0 0 1 0 0,0 0-1 0 0,1-1 0 0 0,0 0 0 0 0,2 2 40 0 0,50 8-3157 0 0,-18-13-3712 0 0,-30-1 4023 0 0,2 0-5202 0 0</inkml:trace>
  <inkml:trace contextRef="#ctx0" brushRef="#br0" timeOffset="1792.234">3371 237 11803 0 0,'0'0'2057'0'0,"0"0"-660"0"0,0 0-258 0 0,0 0-3 0 0,0 0-49 0 0,0 0-143 0 0,0 0-195 0 0,-31 18-203 0 0,-97 59-162 0 0,55-14 48 0 0,24 26-278 0 0,48-86-161 0 0,0 0 0 0 0,0 0 1 0 0,1 0-1 0 0,-1 0 1 0 0,1 0-1 0 0,-1 0 0 0 0,1 0 1 0 0,0 0-1 0 0,0 0 1 0 0,1 0-1 0 0,-1 0 1 0 0,1 0-1 0 0,-1 0 0 0 0,1 0 1 0 0,0-1-1 0 0,0 1 1 0 0,0 0-1 0 0,0 0 0 0 0,1 0 1 0 0,-1-1-1 0 0,1 1 1 0 0,0-1-1 0 0,-1 1 0 0 0,1-1 1 0 0,0 0-1 0 0,1 0 1 0 0,-1 0-1 0 0,0 0 0 0 0,1 0 1 0 0,-1 0-1 0 0,1 0 1 0 0,1 0 6 0 0,11 4-18 0 0,0 0 0 0 0,0-2 0 0 0,1 0 0 0 0,-1 0 0 0 0,1-1 0 0 0,0-1 0 0 0,0-1 0 0 0,0 0 0 0 0,0-2 0 0 0,0 1 0 0 0,0-2 0 0 0,5-1 18 0 0,-1 0-574 0 0,0-1 1 0 0,0-1 0 0 0,-1-1 0 0 0,0-1 0 0 0,0 0 0 0 0,14-9 573 0 0,12-9-4933 0 0,-3-2-4106 0 0,-30 18 5049 0 0</inkml:trace>
  <inkml:trace contextRef="#ctx0" brushRef="#br0" timeOffset="2100.81">3577 465 1272 0 0,'0'0'1318'0'0,"0"0"-175"0"0,0 0-55 0 0,0 0 10 0 0,0 0-14 0 0,0 0-47 0 0,0 0-75 0 0,0 0 1 0 0,0 0 92 0 0,0 0 112 0 0,0 0 126 0 0,0 0 78 0 0,22 19 7 0 0,71 57-51 0 0,-91-74-1251 0 0,0 0 1 0 0,0 0 0 0 0,0-1 0 0 0,0 1-1 0 0,0-1 1 0 0,0 1 0 0 0,1-1-1 0 0,-1 0 1 0 0,1 0 0 0 0,-1 0 0 0 0,0 0-1 0 0,1 0 1 0 0,0 0 0 0 0,-1-1-1 0 0,1 1 1 0 0,-1-1 0 0 0,1 0 0 0 0,0 0-1 0 0,-1 0 1 0 0,1 0 0 0 0,0 0-1 0 0,-1-1 1 0 0,1 1 0 0 0,-1-1 0 0 0,2 0-77 0 0,5-1 357 0 0,14-5 14 0 0,0 0 0 0 0,0-1 0 0 0,-1-2 0 0 0,0 0 0 0 0,-1-1 0 0 0,0-2 0 0 0,-1 0 0 0 0,0-1 0 0 0,-1 0 0 0 0,0-2 0 0 0,2-4-371 0 0,-14 14 5 0 0,0 1 0 0 0,-1-1 0 0 0,0-1 1 0 0,0 1-1 0 0,0-1 0 0 0,-1 0 0 0 0,0 0 0 0 0,0 0 1 0 0,-1-1-1 0 0,0 0 0 0 0,0 0 0 0 0,-1 0 0 0 0,0 0 1 0 0,0-1-1 0 0,-1 1 0 0 0,0-1 0 0 0,-1 1 1 0 0,0-1-1 0 0,0 0 0 0 0,0 0 0 0 0,-2-5-5 0 0,-2 11-90 0 0,0 0 0 0 0,0-1 0 0 0,0 1 0 0 0,-1 1 1 0 0,1-1-1 0 0,-1 0 0 0 0,0 1 0 0 0,0 0 0 0 0,0 0 0 0 0,0 0 0 0 0,0 0 0 0 0,-1 1 0 0 0,1-1 0 0 0,0 1 0 0 0,-1 0 0 0 0,1 1 1 0 0,-1-1-1 0 0,1 1 0 0 0,-1 0 0 0 0,1 0 0 0 0,-1 0 0 0 0,1 0 0 0 0,-1 1 0 0 0,1 0 0 0 0,0 0 0 0 0,-3 1 90 0 0,-7 1-137 0 0,1 1 0 0 0,0 1-1 0 0,0 0 1 0 0,0 1 0 0 0,0 0-1 0 0,1 1 1 0 0,0 0 0 0 0,1 1 0 0 0,0 1-1 0 0,0-1 1 0 0,0 2 0 0 0,1-1-1 0 0,1 2 1 0 0,0-1 0 0 0,0 1-1 0 0,1 1 1 0 0,0-1 0 0 0,1 1 0 0 0,0 1-1 0 0,1-1 1 0 0,1 1 0 0 0,-1 3 137 0 0,4-9 20 0 0,0-1 0 0 0,1 1 0 0 0,0-1 0 0 0,0 1-1 0 0,1-1 1 0 0,-1 1 0 0 0,2 0 0 0 0,-1-1 0 0 0,1 1 0 0 0,0 0 0 0 0,0-1 0 0 0,0 0 0 0 0,1 1 0 0 0,0-1 0 0 0,1 0 0 0 0,-1 0 0 0 0,1 0 0 0 0,0 0 0 0 0,1 0 0 0 0,0-1 0 0 0,-1 1 0 0 0,2-1 0 0 0,-1 0 0 0 0,1 0 0 0 0,-1-1 0 0 0,1 1 0 0 0,0-1 0 0 0,1 0 0 0 0,-1 0 0 0 0,1-1 0 0 0,0 0 0 0 0,0 0 0 0 0,0 0 0 0 0,0-1 0 0 0,0 0 0 0 0,4 1-21 0 0,21 6-45 0 0,0-1-1 0 0,0-2 0 0 0,0-1 0 0 0,1-2 0 0 0,26 0 47 0 0,33-2-9754 0 0,-71-1 361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3.4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45 4793 0 0,'0'0'699'0'0,"0"0"-215"0"0,0 0-11 0 0,0 0 253 0 0,0 0 325 0 0,0 0 166 0 0,0 0-100 0 0,0 0-240 0 0,-20 31-258 0 0,-59 99-196 0 0,76-127-395 0 0,1 0 1 0 0,0 0-1 0 0,0 1 1 0 0,0-1-1 0 0,0 0 1 0 0,0 1-1 0 0,1-1 1 0 0,-1 1-1 0 0,1 0 1 0 0,0 0-1 0 0,0-1 1 0 0,1 1-1 0 0,-1 0 1 0 0,1 0-1 0 0,0 0 1 0 0,0 0-1 0 0,0 0 1 0 0,1 2-29 0 0,1 5 117 0 0,-1-3 3 0 0,0-1-1 0 0,0 1 1 0 0,1-1-1 0 0,0 0 0 0 0,1 1 1 0 0,0-1-1 0 0,0 0 1 0 0,0-1-1 0 0,1 1 1 0 0,0 0-1 0 0,0-1 0 0 0,1 0 1 0 0,-1 0-1 0 0,2 0 1 0 0,-1-1-1 0 0,0 0 0 0 0,1 0 1 0 0,0 0-1 0 0,0-1 1 0 0,1 1-1 0 0,-1-1 0 0 0,1-1 1 0 0,0 0-1 0 0,0 0 1 0 0,0 0-1 0 0,0 0 0 0 0,0-1 1 0 0,1-1-1 0 0,-1 1 1 0 0,4-1-120 0 0,-2 0 236 0 0,-1-1 1 0 0,1-1 0 0 0,0 0 0 0 0,-1 0 0 0 0,1 0-1 0 0,-1-1 1 0 0,0-1 0 0 0,1 1 0 0 0,-1-1 0 0 0,0-1-1 0 0,-1 1 1 0 0,1-1 0 0 0,-1-1 0 0 0,1 1 0 0 0,-1-1-1 0 0,0-1 1 0 0,-1 1 0 0 0,0-1 0 0 0,1 0 0 0 0,-2-1-1 0 0,1 1 1 0 0,-1-1 0 0 0,0 0 0 0 0,0 0 0 0 0,0-4-237 0 0,2 2 57 0 0,-1 0 1 0 0,0-1-1 0 0,-1 1 1 0 0,0-2-1 0 0,0 1 1 0 0,-1 0-1 0 0,-1-1 1 0 0,0 1-1 0 0,0-1 1 0 0,-1 0-1 0 0,0 0 1 0 0,-1 0-1 0 0,0-1 1 0 0,-1 1-1 0 0,0 0 1 0 0,-1 0-1 0 0,0 0 1 0 0,-1 0-1 0 0,0 0 1 0 0,-1 0-1 0 0,0 0 1 0 0,-1 1-1 0 0,0-1 1 0 0,-2-3-58 0 0,3 9-126 0 0,1 1 1 0 0,-1-1 0 0 0,0 1-1 0 0,0-1 1 0 0,-1 1-1 0 0,1 0 1 0 0,-1 0 0 0 0,0 1-1 0 0,0-1 1 0 0,0 1-1 0 0,0 0 1 0 0,-1 0 0 0 0,1 0-1 0 0,-1 0 1 0 0,0 1-1 0 0,0 0 1 0 0,0 0 0 0 0,0 0-1 0 0,0 1 1 0 0,0-1-1 0 0,0 1 1 0 0,-1 1 0 0 0,1-1-1 0 0,0 1 1 0 0,-1 0-1 0 0,1 0 1 0 0,0 0 0 0 0,-1 1-1 0 0,1 0 1 0 0,0 0-1 0 0,0 0 1 0 0,-1 0 0 0 0,1 1-1 0 0,0 0 1 0 0,1 0 0 0 0,-3 2 124 0 0,-50 56-4335 0 0,28-16-3242 0 0,20-27 15 0 0</inkml:trace>
  <inkml:trace contextRef="#ctx0" brushRef="#br0" timeOffset="274.258">630 277 9634 0 0,'0'0'2066'0'0,"0"0"-335"0"0,0 0-156 0 0,0 0-20 0 0,0 0-95 0 0,0 0-290 0 0,0 0-346 0 0,0 0-269 0 0,0 0-173 0 0,0 0-117 0 0,0 0-77 0 0,0 0-54 0 0,-8 20-46 0 0,-23 63-21 0 0,21-9-805 0 0,13-65-2284 0 0,4-8-4687 0 0,-3-1-2516 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4.0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58 7074 0 0,'0'0'3178'0'0,"0"0"-1637"0"0,0 0-397 0 0,0 0 205 0 0,0 0 136 0 0,0 0-90 0 0,0 0-289 0 0,0 0-333 0 0,0 0-234 0 0,0 0-135 0 0,0 0-102 0 0,0 0-93 0 0,0 33-28 0 0,3 105-21 0 0,1-15 293 0 0,-28-23-797 0 0,6-60-3344 0 0,16-33-588 0 0,2-4-1614 0 0,0-2-1205 0 0</inkml:trace>
  <inkml:trace contextRef="#ctx0" brushRef="#br0" timeOffset="307.471">459 17 6353 0 0,'0'0'3404'0'0,"0"0"-1210"0"0,0 0-321 0 0,0 0-19 0 0,0 0-68 0 0,0 0-251 0 0,0 0-380 0 0,0 0-346 0 0,0 0-254 0 0,-33 25-183 0 0,-102 79-120 0 0,76-46 31 0 0,57-56-283 0 0,0 0 0 0 0,0 1 0 0 0,0-1 0 0 0,1 0 0 0 0,-1 1 1 0 0,1-1-1 0 0,-1 1 0 0 0,1-1 0 0 0,0 1 0 0 0,0-1 0 0 0,0 1 0 0 0,0 0 0 0 0,1 0 0 0 0,-1-1 1 0 0,1 1-1 0 0,0 0 0 0 0,0 0 0 0 0,0 0 0 0 0,0 0 0 0 0,0-1 0 0 0,0 1 0 0 0,1 0 1 0 0,0 0-1 0 0,-1 0 0 0 0,1-1 0 0 0,0 1 0 0 0,0 0 0 0 0,0-1 0 0 0,1 1 0 0 0,-1-1 1 0 0,1 0-1 0 0,-1 1 0 0 0,3 1 0 0 0,10 3-7 0 0,1 0 0 0 0,-1 0 1 0 0,2-2-1 0 0,-1 0 0 0 0,1-1 1 0 0,-1 0-1 0 0,1-1 0 0 0,0-1 1 0 0,0 0-1 0 0,5-2 7 0 0,-2 2 6 0 0,-1-1-1 0 0,1 2 1 0 0,-1 0-1 0 0,0 2 1 0 0,0 0-1 0 0,-1 0 1 0 0,17 9-6 0 0,-31-12 6 0 0,-1 0 0 0 0,1 1 0 0 0,-1-1 0 0 0,0 1 0 0 0,0-1 0 0 0,0 1 0 0 0,0 0 0 0 0,-1 0 1 0 0,1 0-1 0 0,-1 0 0 0 0,0 0 0 0 0,0 0 0 0 0,0 0 0 0 0,0 0 0 0 0,0 1 0 0 0,-1-1 0 0 0,1 0 0 0 0,-1 0 0 0 0,0 1 1 0 0,0-1-1 0 0,0 0 0 0 0,0 1 0 0 0,-1-1 0 0 0,1 0 0 0 0,-1 0 0 0 0,0 1 0 0 0,0-1 0 0 0,0 0 0 0 0,0 0 0 0 0,-1 0 1 0 0,1 0-1 0 0,-1 0 0 0 0,0 0 0 0 0,0-1 0 0 0,0 1 0 0 0,0-1 0 0 0,0 1 0 0 0,-1-1 0 0 0,1 0 0 0 0,-1 0 0 0 0,1 0 0 0 0,-1 0 1 0 0,0 0-1 0 0,0 0 0 0 0,0-1 0 0 0,-1 1-6 0 0,-9 8-120 0 0,1-1 0 0 0,-1-1 0 0 0,0 0 0 0 0,-1-1 0 0 0,0 0 0 0 0,0-1 1 0 0,0 0-1 0 0,-1-2 0 0 0,0 0 0 0 0,-8 2 120 0 0,-50-19-10670 0 0,60 6 5082 0 0,7 0 364 0 0</inkml:trace>
  <inkml:trace contextRef="#ctx0" brushRef="#br0" timeOffset="672.868">378 24 6593 0 0,'0'0'3704'0'0,"0"0"-1162"0"0,0 0-578 0 0,0 0-223 0 0,0 0-182 0 0,0 0-242 0 0,0 0-346 0 0,0 0-315 0 0,0 0-234 0 0,0 0-182 0 0,0 0-108 0 0,0 0-68 0 0,0 0-32 0 0,19-4-20 0 0,60-15-11 0 0,-29 24-148 0 0,-37 2-46 0 0,45 8-2957 0 0,-20-8-6667 0 0,-26-7 1174 0 0</inkml:trace>
  <inkml:trace contextRef="#ctx0" brushRef="#br0" timeOffset="1082.409">861 625 6441 0 0,'0'0'2750'0'0,"0"0"-495"0"0,0 0-159 0 0,0 0-139 0 0,0 0-271 0 0,0 0-356 0 0,0 0-396 0 0,0 0-272 0 0,0 0-187 0 0,18-32-151 0 0,60-97-96 0 0,-5 39 132 0 0,8 32 8 0 0,-79 58-375 0 0,0 0 1 0 0,-1 1-1 0 0,1-1 1 0 0,-1 1-1 0 0,1-1 1 0 0,-1 1-1 0 0,1-1 1 0 0,-1 1-1 0 0,1 0 1 0 0,-1 0-1 0 0,1 0 1 0 0,-1 0-1 0 0,0 0 0 0 0,0 0 1 0 0,1 0-1 0 0,-1 0 1 0 0,0 1-1 0 0,0-1 1 0 0,0 0-1 0 0,0 1 1 0 0,0-1-1 0 0,-1 0 1 0 0,1 1-1 0 0,0-1 1 0 0,-1 1-1 0 0,1 0 1 0 0,-1-1-1 0 0,1 1 0 0 0,-1-1 1 0 0,0 1-1 0 0,0 0 1 0 0,0-1-1 0 0,0 1 1 0 0,0 0-1 0 0,0-1 1 0 0,0 1-1 0 0,0 0 1 0 0,-1-1-1 0 0,1 1 1 0 0,0-1-1 0 0,-1 1 0 0 0,0-1 1 0 0,1 1-1 0 0,-1-1 1 0 0,-1 2 6 0 0,6 40 2 0 0,0-41-1 0 0,0 0 0 0 0,0 0 0 0 0,0 0 0 0 0,0 0-1 0 0,0-1 1 0 0,0 0 0 0 0,0 0 0 0 0,1 0 0 0 0,-1-1 0 0 0,0 1 0 0 0,0-1 0 0 0,1 0 0 0 0,-1 0-1 0 0,1 0 1 0 0,-1-1 0 0 0,0 0 0 0 0,0 1 0 0 0,2-2-1 0 0,192-73 323 0 0,-197 75-306 0 0,0-1 0 0 0,1 1 0 0 0,-1 0 1 0 0,0 1-1 0 0,0-1 0 0 0,0 0 0 0 0,1 0 1 0 0,-1 0-1 0 0,0 1 0 0 0,0-1 0 0 0,0 0 0 0 0,0 1 1 0 0,0-1-1 0 0,0 1 0 0 0,0 0 0 0 0,0-1 1 0 0,0 1-1 0 0,0 0 0 0 0,0-1 0 0 0,0 1 1 0 0,0 0-1 0 0,0 0 0 0 0,-1 0 0 0 0,1 0 1 0 0,0 0-1 0 0,-1 0 0 0 0,1 0 0 0 0,0 0 0 0 0,-1 0 1 0 0,0 0-1 0 0,1 0 0 0 0,-1 0 0 0 0,0 1 1 0 0,1-1-1 0 0,-1 0 0 0 0,0 0 0 0 0,0 0 1 0 0,0 0-1 0 0,0 1 0 0 0,0-1 0 0 0,0 0 1 0 0,0 0-1 0 0,0 0 0 0 0,-1 1 0 0 0,1-1 0 0 0,0 0 1 0 0,-1 0-1 0 0,1 0 0 0 0,-1 0 0 0 0,1 0 1 0 0,-1 0-1 0 0,0 0-17 0 0,1 11 100 0 0,-6 25-24 0 0,6 56 476 0 0,1-90-703 0 0,0-1 1 0 0,0 0 0 0 0,0 0-1 0 0,1 0 1 0 0,-1 0 0 0 0,1 0-1 0 0,-1 0 1 0 0,1 0 0 0 0,0 0-1 0 0,0-1 1 0 0,0 1 0 0 0,0-1-1 0 0,0 1 1 0 0,0-1 0 0 0,0 0-1 0 0,0 0 1 0 0,1 0 0 0 0,-1 0-1 0 0,0 0 1 0 0,1 0 0 0 0,-1-1-1 0 0,1 1 1 0 0,1-1 150 0 0,14 1-6605 0 0,-14-1 3044 0 0,3 0-6352 0 0</inkml:trace>
  <inkml:trace contextRef="#ctx0" brushRef="#br0" timeOffset="6532.307">1834 617 112 0 0,'0'0'1128'0'0,"0"0"-276"0"0,0 0-103 0 0,0 0 217 0 0,0 0 405 0 0,0 0 282 0 0,0 0 44 0 0,0 0-142 0 0,0 0-246 0 0,0 0-201 0 0,0 0-104 0 0,3 11-62 0 0,-1-4-853 0 0,0 0 143 0 0,0 0 0 0 0,0 0 1 0 0,-1 0-1 0 0,1 0 0 0 0,-2 0 1 0 0,1 0-1 0 0,-1 0 0 0 0,0 0 0 0 0,-1 0 1 0 0,1 0-1 0 0,-1 0 0 0 0,-1 0 0 0 0,-1 6-232 0 0,-6 5 281 0 0,-1-1-1 0 0,-1 0 0 0 0,0 0 0 0 0,-1-1 0 0 0,-1 0 0 0 0,0-1 0 0 0,-1-1 0 0 0,-14 11-280 0 0,-76 57-2575 0 0,64-51-509 0 0,30-24-1859 0 0,7-2-4250 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3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3201 0 0,'0'0'3175'0'0,"0"0"-1391"0"0,0 0-598 0 0,0 0 54 0 0,0 0 177 0 0,0 0 110 0 0,0 0-100 0 0,0 0-265 0 0,0 0-196 0 0,0 0-170 0 0,0 0-117 0 0,0 0-83 0 0,0 0-82 0 0,19 4-50 0 0,125 11 624 0 0,160-23-215 0 0,-285 5-1419 0 0,-6 1 1366 0 0,-4 1-3339 0 0,-1 0-3069 0 0,0 1-4346 0 0,-8 0 5606 0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3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6321 0 0,'0'0'1271'0'0,"0"0"75"0"0,0 0 357 0 0,0 0 227 0 0,0 0-39 0 0,0 0-254 0 0,0 0-366 0 0,0 0-365 0 0,33 3-254 0 0,107 8-161 0 0,3-17 622 0 0,38 1-2174 0 0,-143 5-2983 0 0,-1 0-3436 0 0,-24 0-467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2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4 10522 0 0,'0'0'771'0'0,"0"0"-414"0"0,0 0-192 0 0,0 0 288 0 0,0 0 474 0 0,0 0 309 0 0,0 0-10 0 0,0 0-277 0 0,0 0-374 0 0,0 0-267 0 0,0 0-85 0 0,1 6 18 0 0,2 40 353 0 0,-2 0 0 0 0,-2 1 0 0 0,-3-1 0 0 0,-1 0 0 0 0,-11 44-594 0 0,0 13 286 0 0,-19 213-871 0 0,35-315 1 0 0,0-1-221 0 0,13-80-15789 0 0,-11 64 13953 0 0</inkml:trace>
  <inkml:trace contextRef="#ctx0" brushRef="#br0" timeOffset="344.848">1 22 4961 0 0,'0'0'1566'0'0,"0"0"-787"0"0,0 0-446 0 0,0 0 83 0 0,0 0 364 0 0,0 0 367 0 0,0 0 219 0 0,0 0 49 0 0,0 0-100 0 0,0 0-98 0 0,0 0-114 0 0,0 0-115 0 0,34 7-86 0 0,114 23-134 0 0,-24-23 504 0 0,-8-12-401 0 0,-1-5 0 0 0,24-9-871 0 0,130-12-135 0 0,-184 31-2776 0 0,-77 12-1212 0 0,-14 11-6940 0 0,-1-19 7225 0 0</inkml:trace>
  <inkml:trace contextRef="#ctx0" brushRef="#br0" timeOffset="650.141">15 839 5713 0 0,'0'0'2739'0'0,"0"0"-1705"0"0,0 0-264 0 0,0 0 566 0 0,0 0 504 0 0,0 0 237 0 0,0 0-157 0 0,0 0-410 0 0,0 0-386 0 0,36 2-279 0 0,113 4-192 0 0,-40-17 315 0 0,81-26 509 0 0,-82 15-554 0 0,-36 8-3298 0 0,-12 4-2625 0 0,0 0-3616 0 0,-50 7-322 0 0</inkml:trace>
  <inkml:trace contextRef="#ctx0" brushRef="#br0" timeOffset="1102.502">1133 854 5753 0 0,'0'0'1958'0'0,"0"0"-1258"0"0,0 0-389 0 0,0 0 182 0 0,0 0 293 0 0,0 0 218 0 0,0 0 44 0 0,0 0-192 0 0,0 0-283 0 0,-8 32-207 0 0,-23 98-112 0 0,9-60 773 0 0,22-70-957 0 0,-1-1 0 0 0,1 1-1 0 0,0 0 1 0 0,0-1 0 0 0,0 1 0 0 0,0 0 0 0 0,0-1 0 0 0,-1 1 0 0 0,1 0 0 0 0,0-1 0 0 0,0 1 0 0 0,-1 0 0 0 0,1 0 0 0 0,0-1 0 0 0,0 1 0 0 0,-1 0 0 0 0,1 0 0 0 0,0-1 0 0 0,-1 1 0 0 0,1 0 0 0 0,0 0 0 0 0,-1 0 0 0 0,1 0 0 0 0,0 0 0 0 0,-1-1 0 0 0,1 1 0 0 0,0 0 0 0 0,-1 0 0 0 0,1 0 0 0 0,-1 0 0 0 0,1 0 0 0 0,0 0 0 0 0,-1 0 0 0 0,1 0 0 0 0,0 0 0 0 0,-1 0-1 0 0,1 0 1 0 0,0 1 0 0 0,-1-1 0 0 0,1 0 0 0 0,0 0 0 0 0,-1 0 0 0 0,1 0 0 0 0,0 1 0 0 0,-1-1 0 0 0,1 0 0 0 0,0 0 0 0 0,-1 0 0 0 0,1 1 0 0 0,0-1 0 0 0,0 0 0 0 0,-1 1 0 0 0,1-1 0 0 0,0 0 0 0 0,0 1 0 0 0,0-1 0 0 0,-1 0 0 0 0,1 1 0 0 0,0-1 0 0 0,0 0-70 0 0,1-22 68 0 0,2-1 1 0 0,0 1-1 0 0,1 0 1 0 0,2 0-1 0 0,0 0 1 0 0,1 1-1 0 0,1 0 1 0 0,1 0-1 0 0,1 1 1 0 0,1 0-1 0 0,1 1 1 0 0,0 0-1 0 0,1 1 1 0 0,1 0-1 0 0,1 1 1 0 0,1 1-1 0 0,0 0 1 0 0,1 1-1 0 0,12-8-68 0 0,-10 7-17 0 0,0 0 0 0 0,2 1 0 0 0,-1 1 0 0 0,2 0-1 0 0,0 2 1 0 0,0 1 0 0 0,1 1 0 0 0,1 0 0 0 0,6 0 17 0 0,-29 9-1 0 0,1 0 1 0 0,0 0 0 0 0,0 0-1 0 0,0 0 1 0 0,-1 1 0 0 0,1-1-1 0 0,0 1 1 0 0,0-1 0 0 0,0 1-1 0 0,0-1 1 0 0,0 1 0 0 0,0 0-1 0 0,0 0 1 0 0,0 0 0 0 0,0 0-1 0 0,0 1 1 0 0,0-1 0 0 0,0 0 0 0 0,0 1-1 0 0,0 0 1 0 0,0-1 0 0 0,0 1-1 0 0,0 0 1 0 0,0 0 0 0 0,0 0-1 0 0,-1 0 1 0 0,1 0 0 0 0,0 0-1 0 0,-1 1 1 0 0,1-1 0 0 0,-1 0-1 0 0,1 1 1 0 0,-1-1 0 0 0,0 1-1 0 0,0 0 1 0 0,0-1 0 0 0,0 1-1 0 0,0 0 1 0 0,0 0 0 0 0,0 0-1 0 0,0-1 1 0 0,-1 1 0 0 0,1 0-1 0 0,-1 0 1 0 0,1 0 0 0 0,-1 0-1 0 0,0 0 1 0 0,0 0 0 0 0,0 1 0 0 0,0 5 38 0 0,-1 0 1 0 0,0 0-1 0 0,-1 0 1 0 0,0 0-1 0 0,0 0 1 0 0,0-1-1 0 0,-1 1 1 0 0,-1-1-1 0 0,1 1 1 0 0,-1-1-1 0 0,0 0 1 0 0,0-1 0 0 0,-1 1-1 0 0,0-1 1 0 0,-1 0-1 0 0,1 0 1 0 0,-1 0-1 0 0,0-1 1 0 0,0 0-1 0 0,-1 0 1 0 0,1 0-1 0 0,-1-1 1 0 0,0 0-1 0 0,-1-1 1 0 0,1 1-1 0 0,0-1 1 0 0,-1-1-1 0 0,0 1 1 0 0,0-1-1 0 0,0-1 1 0 0,0 0 0 0 0,0 0-1 0 0,0 0 1 0 0,0-1-1 0 0,0 0 1 0 0,-7-1-39 0 0,13 1-164 0 0,0-1-1 0 0,0 1 1 0 0,0 0 0 0 0,0-1 0 0 0,0 1 0 0 0,0-1 0 0 0,0 0-1 0 0,0 1 1 0 0,0-1 0 0 0,1 0 0 0 0,-1 0 0 0 0,0 0 0 0 0,0-1-1 0 0,1 1 1 0 0,-1 0 0 0 0,1-1 0 0 0,-1 1 0 0 0,1-1 0 0 0,0 1 0 0 0,-1-1-1 0 0,1 0 1 0 0,0 1 0 0 0,0-1 0 0 0,0 0 0 0 0,0-2 164 0 0,-7-31-11413 0 0,8 27 5085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5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85 7106 0 0,'0'0'1321'0'0,"0"0"-623"0"0,0 0-349 0 0,0 0 34 0 0,0 0 269 0 0,0 0 223 0 0,0 0 8 0 0,0 0-134 0 0,0 0-187 0 0,0 0-142 0 0,0 0-46 0 0,-23 37 0 0 0,-72 112-2 0 0,92-145-336 0 0,0 0 0 0 0,0-1 0 0 0,0 1 0 0 0,1 0-1 0 0,-1 1 1 0 0,1-1 0 0 0,0 0 0 0 0,0 1 0 0 0,0-1 0 0 0,1 1 0 0 0,0-1 0 0 0,0 1 0 0 0,0 0 0 0 0,0 0 0 0 0,1-1-1 0 0,-1 1 1 0 0,2 4-36 0 0,0 5 145 0 0,-2-7-67 0 0,0 0 0 0 0,0 0 1 0 0,1 0-1 0 0,0 0 0 0 0,0 0 0 0 0,1-1 1 0 0,0 1-1 0 0,0 0 0 0 0,1 0 1 0 0,0 0-1 0 0,0-1 0 0 0,0 1 0 0 0,1-1 1 0 0,0 0-1 0 0,0 0 0 0 0,0 0 1 0 0,1 0-1 0 0,0 0 0 0 0,0-1 0 0 0,1 0 1 0 0,0 1-1 0 0,-1-2 0 0 0,2 1 1 0 0,-1-1-1 0 0,0 1 0 0 0,1-1 0 0 0,0-1 1 0 0,0 1-1 0 0,0-1 0 0 0,5 2-78 0 0,0-3 182 0 0,0 0 0 0 0,1 0 0 0 0,-1-1 0 0 0,1 0 0 0 0,-1-1 0 0 0,1 0 0 0 0,-1-1 0 0 0,1 0 0 0 0,-1-1 0 0 0,1-1 0 0 0,-1 1 0 0 0,0-2 0 0 0,0 0 0 0 0,-1 0 0 0 0,1-1 0 0 0,-1 0 0 0 0,0 0 0 0 0,0-2 0 0 0,0 1 0 0 0,-1-1 0 0 0,8-7-182 0 0,-4 2 138 0 0,-1 0-1 0 0,0-1 1 0 0,0 0 0 0 0,-1-1-1 0 0,-1 0 1 0 0,-1-1 0 0 0,0 0-1 0 0,-1 0 1 0 0,0-1 0 0 0,-1 0-1 0 0,-1 0 1 0 0,0-1 0 0 0,-2 0-1 0 0,2-7-137 0 0,-4 10 25 0 0,0 0 0 0 0,-1 1-1 0 0,-1-1 1 0 0,0 0 0 0 0,-1 0 0 0 0,0 0-1 0 0,-1 1 1 0 0,-1-1 0 0 0,0 1-1 0 0,0-1 1 0 0,-2-1-25 0 0,3 10-91 0 0,0 0-1 0 0,-1 0 1 0 0,1 0-1 0 0,-1 0 1 0 0,0 0 0 0 0,0 0-1 0 0,-1 1 1 0 0,1-1 0 0 0,-1 1-1 0 0,0 0 1 0 0,0 0-1 0 0,-1 1 1 0 0,1-1 0 0 0,-1 1-1 0 0,1 0 1 0 0,-1 0-1 0 0,0 0 1 0 0,0 1 0 0 0,-1 0-1 0 0,1 0 1 0 0,0 0 0 0 0,-1 1-1 0 0,1-1 1 0 0,-1 1-1 0 0,1 1 1 0 0,-1-1 0 0 0,0 1-1 0 0,-1 0 92 0 0,0 0-335 0 0,-1 1 0 0 0,0 0 0 0 0,1 0 0 0 0,-1 1 0 0 0,1 0 0 0 0,0 0 0 0 0,-1 1 0 0 0,1 0 0 0 0,0 0 0 0 0,1 1 0 0 0,-1 0 0 0 0,0 0 0 0 0,1 0 0 0 0,-3 4 335 0 0,-47 49-9501 0 0,41-38 2009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5.5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1 5657 0 0,'0'0'2381'0'0,"0"0"-748"0"0,0 0-107 0 0,0 0 273 0 0,0 0 162 0 0,0 0-182 0 0,0 0-480 0 0,0 0-469 0 0,0 0-314 0 0,0 0-189 0 0,0 0-107 0 0,0 0-69 0 0,0 0-36 0 0,-6 19-23 0 0,-20 57-36 0 0,26-75-100 0 0,0 0 1 0 0,-1 0-1 0 0,1 0 0 0 0,0 0 1 0 0,0 0-1 0 0,-1 0 1 0 0,1 0-1 0 0,0 0 1 0 0,0 0-1 0 0,0 0 0 0 0,1 0 1 0 0,-1 1-1 0 0,0-1 1 0 0,0 0-1 0 0,0-1 1 0 0,1 1-1 0 0,-1 0 1 0 0,1 0-1 0 0,-1 0 0 0 0,0 0 1 0 0,1 0-1 0 0,0 0 1 0 0,-1 0-1 0 0,1 0 1 0 0,-1-1-1 0 0,1 1 0 0 0,0 0 1 0 0,0-1-1 0 0,-1 1 1 0 0,1 0-1 0 0,0-1 1 0 0,0 1-1 0 0,0-1 0 0 0,0 1 1 0 0,0-1-1 0 0,0 1 1 0 0,0-1-1 0 0,0 0 1 0 0,0 0-1 0 0,0 1 1 0 0,0-1-1 0 0,0 0 0 0 0,0 0 1 0 0,0 0-1 0 0,0 0 1 0 0,0 0-1 0 0,0 0 1 0 0,0 0-1 0 0,0 0 0 0 0,0-1 1 0 0,0 1-1 0 0,0 0 1 0 0,0-1-1 0 0,0 1 1 0 0,-1-1-1 0 0,1 1 0 0 0,0-1 1 0 0,0 1-1 0 0,0-1 1 0 0,0 1-1 0 0,0-1 1 0 0,-1 0-1 0 0,1 1 1 0 0,0-1-1 0 0,-1 0 0 0 0,1 0 44 0 0,19-16-6040 0 0,-11 8 54 0 0,-4 5 546 0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5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2985 0 0,'0'0'2237'0'0,"0"0"-492"0"0,0 0-77 0 0,0 0 267 0 0,0 0 202 0 0,0 0-108 0 0,0 0-432 0 0,0 0-481 0 0,0 0-314 0 0,0 0-169 0 0,0 0-96 0 0,0 0-56 0 0,0 0-76 0 0,3 11-57 0 0,24 92 635 0 0,-23 124-135 0 0,-20-41-1852 0 0,24-179-2900 0 0,1-8-6905 0 0,-6-2 4040 0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6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4225 0 0,'0'0'2508'0'0,"0"0"-611"0"0,0 0-198 0 0,0 0 116 0 0,0 0 41 0 0,0 0-231 0 0,0 0-417 0 0,0 0-423 0 0,0 0-288 0 0,0 0-131 0 0,0 0-68 0 0,0 0-49 0 0,0 0-17 0 0,25-14-36 0 0,79-42-24 0 0,-12 26 296 0 0,-65 26-341 0 0,-26 3-122 0 0,1 0 0 0 0,0 0-1 0 0,-1 0 1 0 0,1 0 0 0 0,0 0 0 0 0,0 1-1 0 0,-1-1 1 0 0,1 0 0 0 0,0 1 0 0 0,0 0 0 0 0,0-1-1 0 0,0 1 1 0 0,0 0 0 0 0,0 0 0 0 0,0 0-1 0 0,0 0 1 0 0,-1 0 0 0 0,1 0 0 0 0,0 1 0 0 0,0-1-1 0 0,0 1 1 0 0,0-1 0 0 0,0 1 0 0 0,0 0 0 0 0,-1-1-1 0 0,1 1 1 0 0,0 0 0 0 0,-1 0 0 0 0,1 0-1 0 0,-1 1 1 0 0,1-1 0 0 0,-1 0 0 0 0,1 1 0 0 0,-1-1-1 0 0,0 0 1 0 0,0 1 0 0 0,1 0 0 0 0,-1-1-1 0 0,0 1 1 0 0,-1 0 0 0 0,1-1 0 0 0,0 1 0 0 0,0 0-1 0 0,-1 0 1 0 0,1 0 0 0 0,-1 0 0 0 0,0 0-1 0 0,1-1 1 0 0,-1 1 0 0 0,0 0 0 0 0,0 0 0 0 0,0 0-1 0 0,0 1-4 0 0,-5 7 32 0 0,1 1 0 0 0,-1-1 0 0 0,-1 0 0 0 0,1-1 0 0 0,-2 0-1 0 0,1 0 1 0 0,-2 0 0 0 0,1 0 0 0 0,-1-1 0 0 0,0-1 0 0 0,0 1-1 0 0,-3 0-31 0 0,-12 14 40 0 0,20-19-41 0 0,1-2-4 0 0,0 1-1 0 0,0-1 0 0 0,1 1 0 0 0,-1-1 1 0 0,0 1-1 0 0,1 0 0 0 0,-1 0 0 0 0,1 0 0 0 0,-1 0 1 0 0,1 0-1 0 0,0 0 0 0 0,0 0 0 0 0,0 0 0 0 0,0 0 1 0 0,0 1-1 0 0,0-1 0 0 0,1 0 0 0 0,-1 1 1 0 0,1-1-1 0 0,0 0 0 0 0,-1 1 0 0 0,1-1 0 0 0,0 1 1 0 0,1-1-1 0 0,-1 0 0 0 0,0 1 6 0 0,46 17-173 0 0,2-7 166 0 0,67 32-17 0 0,-112-41 40 0 0,0-1 0 0 0,0 1 0 0 0,0 0 0 0 0,-1 0 0 0 0,0 0-1 0 0,1 0 1 0 0,-1 0 0 0 0,-1 0 0 0 0,1 1 0 0 0,-1-1 0 0 0,1 1 0 0 0,-1-1 0 0 0,0 1 0 0 0,-1-1 0 0 0,1 1-1 0 0,-1 0 1 0 0,0-1 0 0 0,0 1 0 0 0,-1 0 0 0 0,1-1 0 0 0,-1 1 0 0 0,0-1 0 0 0,0 1 0 0 0,-1-1 0 0 0,1 1 0 0 0,-1-1-1 0 0,0 0 1 0 0,0 1 0 0 0,0-1 0 0 0,-1 0 0 0 0,0-1 0 0 0,1 1 0 0 0,-1 0 0 0 0,-1-1 0 0 0,1 0 0 0 0,0 1-1 0 0,-1-1 1 0 0,0-1 0 0 0,-2 3-16 0 0,-13 8-16 0 0,0 0 0 0 0,-1-2 0 0 0,0 0 0 0 0,-1-2 0 0 0,0 0 0 0 0,-9 2 16 0 0,-27-4-3027 0 0,46-8-1828 0 0,1-1-3769 0 0,4-1 4063 0 0</inkml:trace>
  <inkml:trace contextRef="#ctx0" brushRef="#br0" timeOffset="416.701">635 58 9514 0 0,'0'0'2342'0'0,"0"0"-880"0"0,0 0-196 0 0,0 0 204 0 0,0 0 124 0 0,0 0-166 0 0,0 0-417 0 0,0 0-396 0 0,0 0-239 0 0,0 0-104 0 0,0 0-44 0 0,0 0-24 0 0,0 0-35 0 0,20-7-34 0 0,60-23-36 0 0,1 23 101 0 0,-63 5-159 0 0,-12 0-38 0 0,0 1-1 0 0,0 0 0 0 0,0 0 1 0 0,0 0-1 0 0,0 1 0 0 0,0 0 1 0 0,0 1-1 0 0,0-1 0 0 0,0 1 1 0 0,0 0-1 0 0,-1 0 0 0 0,1 1 1 0 0,0 0-1 0 0,0 0 0 0 0,-1 0 1 0 0,1 1-1 0 0,2 1-2 0 0,-7 0-6 0 0,1 0 0 0 0,-1-1 0 0 0,0 1 0 0 0,0 0 0 0 0,-1 0 0 0 0,1 0 0 0 0,-1 0 0 0 0,0 0 0 0 0,0 0 0 0 0,0 0-1 0 0,0 0 1 0 0,-1-1 0 0 0,1 1 0 0 0,-1 0 0 0 0,0 0 0 0 0,0 0 0 0 0,-1-1 0 0 0,1 1 0 0 0,-1 0 0 0 0,0-1 0 0 0,0 1 0 0 0,-1 1 6 0 0,-128 179-39 0 0,126-179 32 0 0,1 0 1 0 0,0 0-1 0 0,0 0 1 0 0,0 1-1 0 0,1 0 0 0 0,0 0 1 0 0,0 0-1 0 0,0 0 1 0 0,1 0-1 0 0,0 0 0 0 0,0 1 1 0 0,0-1-1 0 0,1 1 1 0 0,0 0-1 0 0,1-1 0 0 0,-1 1 1 0 0,1 0-1 0 0,1-1 1 0 0,-1 1-1 0 0,1 0 0 0 0,0 0 7 0 0,3-3-1 0 0,1 1-1 0 0,-1-1 1 0 0,1 0-1 0 0,0 0 1 0 0,0-1-1 0 0,1 0 1 0 0,-1 0-1 0 0,1 0 1 0 0,-1 0-1 0 0,1-1 1 0 0,0 0 0 0 0,0 0-1 0 0,0-1 1 0 0,0 1-1 0 0,0-1 1 0 0,0-1-1 0 0,6 1 2 0 0,1 0-108 0 0,0 0 0 0 0,0-1-1 0 0,0-1 1 0 0,-1 0 0 0 0,1 0 0 0 0,0-2 0 0 0,-1 1 0 0 0,1-2-1 0 0,-1 0 1 0 0,0 0 0 0 0,0-1 0 0 0,-1 0 0 0 0,1-1-1 0 0,-1-1 1 0 0,0 1 0 0 0,5-6 108 0 0,-5-3-2546 0 0,-1 2-6249 0 0,-3 9-263 0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8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0 312 0 0,'0'0'1658'0'0,"0"0"-207"0"0,0 0 41 0 0,0 0 274 0 0,0 0 341 0 0,0 0 89 0 0,0 0-239 0 0,0 0-448 0 0,0 0-467 0 0,0 0-362 0 0,0 0-282 0 0,0 0-173 0 0,0 0-69 0 0,0 12 237 0 0,2 595 3462 0 0,-4-565-3616 0 0,0 1-3259 0 0,16-68-8555 0 0,-11 17 4734 0 0</inkml:trace>
  <inkml:trace contextRef="#ctx0" brushRef="#br0" timeOffset="4060.105">325 4 0 0 0,'0'0'581'0'0,"0"0"964"0"0,0 0 397 0 0,0 0-55 0 0,0 0-258 0 0,0 0-326 0 0,0 0-291 0 0,0 0-191 0 0,0 0-112 0 0,3-2-42 0 0,-3 3-612 0 0,0-1 0 0 0,0 0 0 0 0,0 0 0 0 0,0 1 0 0 0,0-1 0 0 0,0 0 0 0 0,0 0 0 0 0,0 1 1 0 0,0-1-1 0 0,0 0 0 0 0,0 1 0 0 0,0-1 0 0 0,1 0 0 0 0,-1 0 0 0 0,0 0 0 0 0,0 1 0 0 0,0-1 0 0 0,0 0 0 0 0,1 0 0 0 0,-1 1 0 0 0,0-1 0 0 0,0 0 0 0 0,0 0 0 0 0,1 0 1 0 0,-1 0-1 0 0,0 0 0 0 0,0 1 0 0 0,1-1 0 0 0,-1 0 0 0 0,0 0 0 0 0,0 0 0 0 0,1 0 0 0 0,-1 0 0 0 0,0 0 0 0 0,1 0 0 0 0,-1 0 0 0 0,0 0 0 0 0,0 0 0 0 0,1 0 1 0 0,-1 0-1 0 0,0 0 0 0 0,0 0 0 0 0,1 0 0 0 0,-1 0 0 0 0,0 0 0 0 0,1 0 0 0 0,-1 0 0 0 0,0-1 0 0 0,0 1 0 0 0,1 0 0 0 0,-1 0 0 0 0,0 0-55 0 0,-17 33 1926 0 0,17-32-1998 0 0,-75 116 919 0 0,-86 67-292 0 0,121-144-221 0 0,40-40-272 0 0,0 0 0 0 0,0 0 20 0 0,0 0 0 0 0,0 0 1 0 0,24-3 763 0 0,-12 2-603 0 0,25 13 174 0 0,-8 57-136 0 0,-11-24 40 0 0,41 106 633 0 0,-43-119-1259 0 0,-16-31-39 0 0,0-1-251 0 0,0 0-419 0 0,0 0-683 0 0,-4 0-11877 0 0,-1 0 9121 0 0</inkml:trace>
  <inkml:trace contextRef="#ctx0" brushRef="#br0" timeOffset="4838.201">620 372 0 0 0,'0'0'1327'0'0,"0"0"87"0"0,0 0 151 0 0,0 0 137 0 0,0 0 46 0 0,0 0-62 0 0,0 0-247 0 0,0 0-292 0 0,0 0-264 0 0,0 0-176 0 0,0 0-103 0 0,0 0-44 0 0,0 0-39 0 0,-20 7-65 0 0,-60 22-70 0 0,5 21 371 0 0,68-44-811 0 0,1 0 1 0 0,0 1-1 0 0,0-1 0 0 0,0 2 0 0 0,1-1 1 0 0,0 1-1 0 0,1-1 0 0 0,0 1 0 0 0,0 0 0 0 0,0 1 1 0 0,1-1-1 0 0,1 1 0 0 0,-1-1 0 0 0,1 1 0 0 0,1 0 1 0 0,0 0-1 0 0,0 0 0 0 0,0 0 0 0 0,1 0 0 0 0,1 0 1 0 0,0 2 53 0 0,0-8 28 0 0,1 0 0 0 0,1 1 0 0 0,-1-1 0 0 0,0 0 0 0 0,1 0 0 0 0,0-1 0 0 0,-1 1 0 0 0,1 0 0 0 0,0-1 0 0 0,1 0 0 0 0,-1 0 0 0 0,0 0 0 0 0,1 0 0 0 0,-1 0 0 0 0,1 0 0 0 0,-1-1 0 0 0,1 0 0 0 0,0 0 1 0 0,-1 0-1 0 0,1 0 0 0 0,0-1 0 0 0,0 1 0 0 0,0-1 0 0 0,0 0 0 0 0,-1 0 0 0 0,1 0 0 0 0,0-1 0 0 0,0 1 0 0 0,0-1 0 0 0,-1 0 0 0 0,1 0 0 0 0,0 0 0 0 0,-1-1 0 0 0,1 1 0 0 0,0-1-28 0 0,29-17 757 0 0,0-2 0 0 0,-2 0-1 0 0,0-2 1 0 0,-1-2 0 0 0,23-25-757 0 0,-26 26 358 0 0,-23 20-254 0 0,-4 3-107 0 0,0 1 0 0 0,1-1-1 0 0,-1 0 1 0 0,0 1 0 0 0,0-1 0 0 0,0 1 0 0 0,0-1 0 0 0,1 1 0 0 0,-1-1 0 0 0,0 1 0 0 0,0 0 0 0 0,1-1-1 0 0,-1 1 1 0 0,0-1 0 0 0,1 1 0 0 0,-1-1 0 0 0,0 1 0 0 0,1 0 0 0 0,-1-1 0 0 0,1 1 0 0 0,-1 0 0 0 0,1 0-1 0 0,-1-1 1 0 0,1 1 0 0 0,-1 0 0 0 0,1 0 0 0 0,-1-1 0 0 0,1 1 0 0 0,-1 0 0 0 0,1 0 0 0 0,-1 0 0 0 0,1 0-1 0 0,-1 0 1 0 0,1 0 0 0 0,-1 0 0 0 0,1 0 0 0 0,-1 0 0 0 0,1 0 0 0 0,0 0 0 0 0,-1 0 0 0 0,1 1 0 0 0,-1-1-1 0 0,1 0 1 0 0,-1 0 0 0 0,1 0 0 0 0,-1 1 0 0 0,0-1 0 0 0,1 0 0 0 0,-1 1 0 0 0,1-1 0 0 0,-1 0 0 0 0,1 1-1 0 0,-1-1 1 0 0,0 0 0 0 0,1 1 0 0 0,-1-1 0 0 0,0 1 0 0 0,1-1 0 0 0,-1 1 0 0 0,0-1 0 0 0,0 1 0 0 0,0-1-1 0 0,1 1 1 0 0,-1-1 0 0 0,0 1 0 0 0,0-1 0 0 0,0 1 0 0 0,0-1 0 0 0,0 1 3 0 0,35 135-651 0 0,-5 0 284 0 0,-21-101 385 0 0,0 1 1 0 0,-3 1-1 0 0,-1-1 1 0 0,1 30-19 0 0,-6-44 12 0 0,1-13 39 0 0,1 1 0 0 0,-2-1 0 0 0,1 1 0 0 0,-1-1 0 0 0,-1 1-1 0 0,0-1 1 0 0,0 1 0 0 0,0-1 0 0 0,-1 0 0 0 0,-1 1 0 0 0,0-1 0 0 0,0 0 0 0 0,-1-1-1 0 0,0 1 1 0 0,0-1 0 0 0,-1 1 0 0 0,0-1 0 0 0,-1 0 0 0 0,1-1 0 0 0,-1 0 0 0 0,-1 0 0 0 0,0 0-1 0 0,0 0-50 0 0,-1-3 48 0 0,-1 0-1 0 0,0 0 0 0 0,0 0 1 0 0,-1-1-1 0 0,1-1 0 0 0,-1 0 1 0 0,1 0-1 0 0,-1-1 0 0 0,0 0 0 0 0,1 0 1 0 0,-1-1-1 0 0,0-1 0 0 0,0 1 1 0 0,1-2-1 0 0,-2 1-47 0 0,4-2 13 0 0,1 0 0 0 0,0 1 1 0 0,0-2-1 0 0,0 1 0 0 0,1-1 0 0 0,-1 0 0 0 0,1 0 1 0 0,0 0-1 0 0,0-1 0 0 0,0 0 0 0 0,0 0 0 0 0,1 0 0 0 0,0-1 1 0 0,0 1-1 0 0,1-1 0 0 0,-1 0 0 0 0,1 0 0 0 0,1 0 1 0 0,-1 0-1 0 0,1-1 0 0 0,0 1 0 0 0,0-1 0 0 0,1 0 1 0 0,0 1-1 0 0,0-1 0 0 0,0 0 0 0 0,1 0 0 0 0,1-5-13 0 0,-1 3 30 0 0,2-1 0 0 0,-1 1-1 0 0,1 0 1 0 0,1 0-1 0 0,0 0 1 0 0,0 1-1 0 0,0-1 1 0 0,1 1 0 0 0,1-1-1 0 0,-1 1 1 0 0,1 1-1 0 0,1-1 1 0 0,-1 1-1 0 0,1-1 1 0 0,1 2 0 0 0,-1-1-1 0 0,1 1 1 0 0,0 0-1 0 0,3-1-29 0 0,73-50-2584 0 0,-41 35-2182 0 0,-1 3-3365 0 0,-35 15 947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57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1 519 3361 0 0,'0'0'2499'0'0,"0"0"-841"0"0,0 0-233 0 0,0 0 218 0 0,0 0 146 0 0,0 0-42 0 0,0 0-264 0 0,0 0-342 0 0,0 0-241 0 0,0 0-105 0 0,0 0-64 0 0,0 0-48 0 0,0 0-51 0 0,21-28-101 0 0,66-86-78 0 0,30-21 609 0 0,7 10-811 0 0,-124 125-263 0 0,1-1 1 0 0,-1 0 0 0 0,1 1 0 0 0,-1-1 0 0 0,1 1 0 0 0,-1-1 0 0 0,1 1 0 0 0,0-1 0 0 0,-1 1 0 0 0,1-1 0 0 0,-1 1-1 0 0,1-1 1 0 0,0 1 0 0 0,-1 0 0 0 0,1-1 0 0 0,0 1 0 0 0,0 0 0 0 0,-1 0 0 0 0,1 0 0 0 0,0-1 0 0 0,0 1 0 0 0,-1 0-1 0 0,1 0 1 0 0,0 0 0 0 0,0 0 0 0 0,-1 0 0 0 0,1 0 0 0 0,0 1 0 0 0,0-1 0 0 0,-1 0 0 0 0,1 0 0 0 0,0 0 0 0 0,0 1-1 0 0,-1-1 1 0 0,1 0 0 0 0,0 1 0 0 0,-1-1 0 0 0,1 1 0 0 0,-1-1 0 0 0,1 1 0 0 0,0-1 0 0 0,-1 1 0 0 0,1-1 0 0 0,-1 1 0 0 0,1-1-1 0 0,-1 1 1 0 0,0 0 0 0 0,1-1 0 0 0,-1 1 0 0 0,1 0 0 0 0,-1-1 0 0 0,0 1 0 0 0,0 0 0 0 0,0 0 0 0 0,1-1 0 0 0,-1 1-1 0 0,0 0 1 0 0,0 0 11 0 0,3 55-245 0 0,-3-45 319 0 0,0-1-69 0 0,-1-7 1 0 0,0-1 0 0 0,0 1 0 0 0,1 0 0 0 0,-1-1 0 0 0,1 1 0 0 0,0 0 0 0 0,-1 0 0 0 0,1-1 0 0 0,1 1 0 0 0,-1 0 0 0 0,0-1 0 0 0,1 1 0 0 0,-1 0 0 0 0,1-1 0 0 0,0 1 0 0 0,0 0 0 0 0,0-1 1 0 0,0 1-1 0 0,0-1 0 0 0,1 0 0 0 0,-1 1 0 0 0,1-1 0 0 0,-1 0 0 0 0,1 0 0 0 0,0 0 0 0 0,0 0 0 0 0,0 0 0 0 0,0 0 0 0 0,0-1 0 0 0,0 1 0 0 0,1-1 0 0 0,-1 1 0 0 0,0-1 0 0 0,1 0 0 0 0,-1 0 0 0 0,1 0 0 0 0,-1 0 0 0 0,1-1 0 0 0,0 1 0 0 0,1 0-6 0 0,3-2 39 0 0,1 1-1 0 0,0-1 1 0 0,-1-1-1 0 0,1 1 1 0 0,-1-1-1 0 0,0 0 0 0 0,0-1 1 0 0,1 0-1 0 0,-2 0 1 0 0,1-1-1 0 0,0 1 1 0 0,-1-1-1 0 0,1-1 0 0 0,-1 1 1 0 0,0-1-1 0 0,0-1-38 0 0,48-37 95 0 0,5-5-121 0 0,2 3 0 0 0,2 2 1 0 0,4 2 25 0 0,-12 23-458 0 0,-47 66-18 0 0,-7 116 487 0 0,-1-158-54 0 0,1 0 0 0 0,0-1 0 0 0,0 1 0 0 0,0 0 0 0 0,1-1 0 0 0,0 1 0 0 0,0-1 0 0 0,0 0 0 0 0,1 0 0 0 0,-1 0 0 0 0,1 0 0 0 0,1 0 1 0 0,-1-1-1 0 0,0 1 0 0 0,1-1 0 0 0,0 0 0 0 0,0 0 0 0 0,1 0 0 0 0,-1 0 0 0 0,1-1 0 0 0,-1 0 0 0 0,1 0 0 0 0,0 0 0 0 0,0 0 0 0 0,6 1 43 0 0,54 8-8075 0 0,-53-12 2625 0 0,-1 0-1876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45.5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2649 0 0,'0'0'2012'0'0,"0"0"-856"0"0,0 0-349 0 0,0 0 44 0 0,0 0 125 0 0,0 0 39 0 0,0 0-113 0 0,0 0-150 0 0,0 0-113 0 0,0 0-77 0 0,0 0-56 0 0,0 0-43 0 0,22-7-15 0 0,66-24-10 0 0,7 17 1105 0 0,-72 14-1285 0 0,-22 0-242 0 0,0 0 1 0 0,0 0-1 0 0,1 0 1 0 0,-1 0-1 0 0,0 1 0 0 0,0-1 1 0 0,1 0-1 0 0,-1 0 1 0 0,0 1-1 0 0,0-1 1 0 0,0 1-1 0 0,0-1 1 0 0,1 1-1 0 0,-1-1 0 0 0,0 1 1 0 0,0 0-1 0 0,0-1 1 0 0,0 1-1 0 0,0 0 1 0 0,-1 0-1 0 0,1 0 1 0 0,0 0-1 0 0,0 0 1 0 0,0 0-1 0 0,-1 0 0 0 0,1 0 1 0 0,-1 0-1 0 0,1 0 1 0 0,-1 0-1 0 0,1 1 1 0 0,-1-1-1 0 0,1 0 1 0 0,-1 0-1 0 0,0 0 0 0 0,0 1 1 0 0,0-1-1 0 0,0 0 1 0 0,0 0-1 0 0,0 1 1 0 0,0-1-1 0 0,0 0 1 0 0,0 0-1 0 0,0 1 1 0 0,-1-1-1 0 0,1 0 0 0 0,-1 0 1 0 0,1 0-1 0 0,-1 1-16 0 0,-25 56 654 0 0,-50 37 177 0 0,74-94-818 0 0,1 0 0 0 0,0 0 1 0 0,0 0-1 0 0,0 0 1 0 0,-1 0-1 0 0,1 1 0 0 0,0-1 1 0 0,0 0-1 0 0,0 0 1 0 0,1 1-1 0 0,-1-1 1 0 0,0 0-1 0 0,0 1 0 0 0,1-1 1 0 0,-1 1-1 0 0,1-1 1 0 0,-1 1-1 0 0,1-1 0 0 0,0 1 1 0 0,0-1-1 0 0,-1 1 1 0 0,1 0-1 0 0,0-1 1 0 0,0 1-1 0 0,1-1 0 0 0,-1 1 1 0 0,0-1-1 0 0,0 1 1 0 0,1 0-1 0 0,-1-1 0 0 0,1 1 1 0 0,-1-1-1 0 0,1 0 1 0 0,0 1-1 0 0,0-1 1 0 0,-1 0-1 0 0,1 1 0 0 0,0-1 1 0 0,0 0-1 0 0,0 0 1 0 0,0 1-1 0 0,1-1 0 0 0,-1 0 1 0 0,0 0-1 0 0,0-1 1 0 0,1 1-1 0 0,-1 0 1 0 0,0 0-1 0 0,1 0 0 0 0,-1-1 1 0 0,2 1-14 0 0,152 7-303 0 0,-123-12-3950 0 0,0-2-4049 0 0,-25 5 2225 0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44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81 8154 0 0,'0'0'2828'0'0,"0"0"-1183"0"0,0 0-588 0 0,0 0-3 0 0,0 0 157 0 0,0 0-31 0 0,0 0-241 0 0,0 0-355 0 0,0 0-307 0 0,0 0-147 0 0,0 0-94 0 0,0 0-40 0 0,0 0-16 0 0,12 11-2222 0 0,-3-12-688 0 0,-3-1-2241 0 0,-5 1 2958 0 0,5-2-4302 0 0</inkml:trace>
  <inkml:trace contextRef="#ctx0" brushRef="#br0" timeOffset="640.187">159 358 0 0 0,'0'0'636'0'0,"0"0"16"0"0,0 0 211 0 0,0 0 457 0 0,0 0 431 0 0,0 0 162 0 0,0 0-158 0 0,0 0-249 0 0,0 0-138 0 0,0 0-23 0 0,0 0-27 0 0,0 0-64 0 0,0 0-154 0 0,3-3-211 0 0,82-98 1558 0 0,-44 43-2145 0 0,89-77 94 0 0,-79 101-413 0 0,-49 35 4 0 0,1 0-1 0 0,-1 0 1 0 0,1 1 0 0 0,-1-1 0 0 0,0 1 0 0 0,1 0-1 0 0,-1 0 1 0 0,0 0 0 0 0,0 0 0 0 0,0 0 0 0 0,-1 0 0 0 0,1 0-1 0 0,0 1 1 0 0,-1-1 0 0 0,1 0 0 0 0,-1 1 0 0 0,0 0-1 0 0,0-1 1 0 0,0 1 0 0 0,0 0 0 0 0,-1-1 0 0 0,1 1 0 0 0,-1 0-1 0 0,1 0 1 0 0,-1-1 0 0 0,0 1 0 0 0,0 0 0 0 0,0 0-1 0 0,0 0 1 0 0,-1 0 0 0 0,0 0 13 0 0,2 6 19 0 0,1 3 23 0 0,13 52-7 0 0,-14-63-32 0 0,-1 0 0 0 0,1 0 0 0 0,0 1 0 0 0,0-1 1 0 0,0 0-1 0 0,0 0 0 0 0,-1 0 0 0 0,2 0 0 0 0,-1 0 0 0 0,0 0 0 0 0,0-1 0 0 0,0 1 1 0 0,0 0-1 0 0,0 0 0 0 0,1-1 0 0 0,-1 1 0 0 0,0-1 0 0 0,1 1 0 0 0,-1-1 0 0 0,0 1 1 0 0,1-1-1 0 0,-1 0 0 0 0,1 0 0 0 0,-1 0 0 0 0,0 0 0 0 0,1 0 0 0 0,-1 0 1 0 0,1 0-1 0 0,-1 0 0 0 0,0 0 0 0 0,1-1 0 0 0,-1 1 0 0 0,0-1 0 0 0,1 1 0 0 0,-1-1 1 0 0,0 1-1 0 0,0-1 0 0 0,1 0 0 0 0,-1 1 0 0 0,0-1 0 0 0,0 0 0 0 0,1 0-3 0 0,221-157 375 0 0,-207 149-381 0 0,-12 5-1 0 0,0 1 1 0 0,0 0 0 0 0,0 1 0 0 0,1-1-1 0 0,-1 1 1 0 0,1 0 0 0 0,0 0-1 0 0,-1 0 1 0 0,1 1 0 0 0,0-1 0 0 0,0 1-1 0 0,0 1 1 0 0,0-1 0 0 0,1 1-1 0 0,-1-1 1 0 0,0 1 0 0 0,4 1 6 0 0,5 63 23 0 0,-14-62-9 0 0,0 149 149 0 0,13-134-3000 0 0,-3-15-3058 0 0,-2-10-3289 0 0,-6 4 6022 0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55.26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0 315 1944 0 0,'0'0'219'0'0,"0"0"-291"0"0,0 0-48 0 0,0 0 367 0 0,0 0 473 0 0,0 0 435 0 0,0 0 332 0 0,0 0 125 0 0,0 0-46 0 0,37-1-158 0 0,117-2-196 0 0,84-13 2479 0 0,859-49 2059 0 0,-429 36-4432 0 0,650 25 413 0 0,-490-33-404 0 0,-282 7-710 0 0,146-24-73 0 0,-360 16-285 0 0,-209 17 1 0 0,-75 14-84 0 0,-11-1-65 0 0,-28 7-3113 0 0,5 5-10884 0 0,-12 0 3612 0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57.72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1 225 0 0 0,'0'0'413'0'0,"0"0"693"0"0,0 0 1 0 0,0 0-251 0 0,31-8-180 0 0,99-24-62 0 0,-2 13 4032 0 0,106 30 543 0 0,145 14-2727 0 0,287-31-25 0 0,182 2-889 0 0,-627-3-1141 0 0,330 10 27 0 0,-41 8-348 0 0,-8-32 50 0 0,-71 20-127 0 0,635 1 52 0 0,-482-26 51 0 0,143-11-89 0 0,-138 9 1 0 0,-46 13-5 0 0,-214 21-14 0 0,177-5 22 0 0,-300-8-17 0 0,192-8-28 0 0,786 11-64 0 0,-166 0 42 0 0,-651 8 78 0 0,218 4-58 0 0,271-15-16 0 0,-456 3 22 0 0,448 3-46 0 0,-297-13 44 0 0,-7-15 91 0 0,-234 25-164 0 0,-299 29-9019 0 0,-7-21 3630 0 0,-1 0-2081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09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162 334 6961 0 0,'0'0'-400'0'0,"0"0"-208"0"0,0 0 116 0 0,0 0 579 0 0,0 0 689 0 0,0 0 391 0 0,0 0 155 0 0,0 0-16 0 0,35 0-103 0 0,112-2-140 0 0,3-19 869 0 0,-112 10-1558 0 0,44-6 357 0 0,-1-5 0 0 0,0-3 0 0 0,-2-3-1 0 0,-2-4 1 0 0,47-27-731 0 0,-76 36 711 0 0,-47 23-394 0 0,-1 0 46 0 0,0 0-19 0 0,-17 43 100 0 0,-8 56-442 0 0,5 1-1 0 0,5 1 0 0 0,3 0 0 0 0,6 1 0 0 0,3 0 0 0 0,5 0 0 0 0,7 21-1 0 0,14 119-29 0 0,-9-183-174 0 0,-13-82 1122 0 0,-7 1-895 0 0,-2 0 0 0 0,0 1 0 0 0,-2-1 0 0 0,0 2 0 0 0,-1-1 0 0 0,-2 1 0 0 0,-11-14-24 0 0,15 20-80 0 0,0 1-1 0 0,-1 0 0 0 0,0 0 0 0 0,-1 1 1 0 0,-1 1-1 0 0,0 0 0 0 0,0 0 1 0 0,-1 1-1 0 0,0 1 0 0 0,-1 0 0 0 0,0 1 1 0 0,-1 1-1 0 0,1 0 0 0 0,-1 1 1 0 0,-1 0-1 0 0,1 1 0 0 0,-1 1 0 0 0,0 0 1 0 0,0 2-1 0 0,0-1 0 0 0,0 2 1 0 0,0 0-1 0 0,-7 1 81 0 0,-12 7-191 0 0,-1 1 0 0 0,1 1 0 0 0,1 2 0 0 0,0 1 0 0 0,1 2 0 0 0,0 2 0 0 0,1 0 0 0 0,1 3-1 0 0,0 0 1 0 0,2 2 0 0 0,0 1 0 0 0,-16 17 191 0 0,30-27-60 0 0,-2-1-40 0 0,1 1-1 0 0,1 1 1 0 0,0 0-1 0 0,1 1 1 0 0,1 1 0 0 0,0 0-1 0 0,1 1 1 0 0,0 0-1 0 0,1 1 101 0 0,10-16-160 0 0,1 1 0 0 0,-1-1 1 0 0,0 1-1 0 0,1-1 0 0 0,-1 1 0 0 0,1-1 0 0 0,-1 1 0 0 0,1-1 0 0 0,0 1 1 0 0,0 0-1 0 0,0-1 0 0 0,0 1 0 0 0,0-1 0 0 0,0 1 0 0 0,0 0 0 0 0,0-1 1 0 0,1 1-1 0 0,-1-1 0 0 0,0 1 0 0 0,1-1 0 0 0,0 1 0 0 0,-1-1 0 0 0,1 1 1 0 0,0-1-1 0 0,0 1 0 0 0,0-1 0 0 0,-1 0 0 0 0,2 1 0 0 0,-1-1 0 0 0,0 0 1 0 0,0 0-1 0 0,0 0 0 0 0,0 0 0 0 0,1 0 0 0 0,-1 0 0 0 0,0 0 0 0 0,1 0 1 0 0,-1-1-1 0 0,1 1 0 0 0,-1-1 0 0 0,1 1 0 0 0,-1-1 0 0 0,1 1 0 0 0,0-1 1 0 0,-1 0-1 0 0,1 0 0 0 0,-1 1 0 0 0,1-1 0 0 0,0 0 0 0 0,-1-1 0 0 0,1 1 1 0 0,0 0-1 0 0,-1 0 0 0 0,1-1 0 0 0,-1 1 0 0 0,1-1 0 0 0,-1 1 0 0 0,1-1 1 0 0,-1 0-1 0 0,2 0 160 0 0,18-5-3534 0 0,-4 2 385 0 0</inkml:trace>
  <inkml:trace contextRef="#ctx0" brushRef="#br0" timeOffset="392.897">586 705 4953 0 0,'0'0'916'0'0,"0"0"-749"0"0,0 0 30 0 0,0 0 451 0 0,0 0 407 0 0,0 0 362 0 0,37-7 231 0 0,123-25-53 0 0,-27-10 1010 0 0,316-146 1177 0 0,-367 149-3410 0 0,-82 72 580 0 0,-35 194-343 0 0,34-209-630 0 0,1 1-1 0 0,1-1 1 0 0,1 0-1 0 0,0 0 1 0 0,1 1-1 0 0,1-2 1 0 0,1 1-1 0 0,5 11 22 0 0,4 25-3226 0 0,-11-39-1791 0 0,0 0-4037 0 0,-3-11 5607 0 0</inkml:trace>
  <inkml:trace contextRef="#ctx0" brushRef="#br0" timeOffset="730.68">1788 790 6785 0 0,'0'0'1657'0'0,"0"0"-625"0"0,0 0-128 0 0,0 0 120 0 0,0 0 73 0 0,0 0-153 0 0,0 0-344 0 0,0 0-344 0 0,0 0-208 0 0,0 0-168 0 0,-32 199-80 0 0,32-184-104 0 0,0-4-208 0 0,0 0-288 0 0,0-4-473 0 0,0 1-951 0 0,0-5-1617 0 0,0 1-1232 0 0</inkml:trace>
  <inkml:trace contextRef="#ctx0" brushRef="#br0" timeOffset="731.68">1751 212 1992 0 0,'0'0'328'0'0,"0"0"-592"0"0,0 0-248 0 0,0 0-56 0 0,0 0-32 0 0,0 0 224 0 0,0 0 376 0 0,0 0 0 0 0</inkml:trace>
  <inkml:trace contextRef="#ctx0" brushRef="#br0" timeOffset="1058.913">1998 1133 2473 0 0,'0'0'1529'0'0,"0"0"-459"0"0,0 0-11 0 0,0 0 248 0 0,0 0 174 0 0,0 0-91 0 0,0 0-290 0 0,0 0-317 0 0,0 0-211 0 0,0 0-105 0 0,10-34-67 0 0,32-103-25 0 0,20-12 842 0 0,-56 134-1184 0 0,1 0-1 0 0,0 1 0 0 0,1 0 0 0 0,1 0 1 0 0,0 1-1 0 0,1 0 0 0 0,1 1 1 0 0,0 0-1 0 0,7-6-32 0 0,-17 18-9 0 0,1 0 1 0 0,-1 1 0 0 0,0-1-1 0 0,0 0 1 0 0,1 1-1 0 0,-1-1 1 0 0,0 1-1 0 0,0-1 1 0 0,0 1-1 0 0,1-1 1 0 0,-1 1-1 0 0,0 0 1 0 0,0 0-1 0 0,0 0 1 0 0,0-1-1 0 0,0 1 1 0 0,0 0-1 0 0,-1 0 1 0 0,1 0-1 0 0,0 0 1 0 0,0 1-1 0 0,-1-1 1 0 0,1 0-1 0 0,-1 0 1 0 0,1 0-1 0 0,-1 0 1 0 0,1 1 0 0 0,-1-1-1 0 0,0 0 1 0 0,0 1-1 0 0,1-1 1 0 0,-1 0-1 0 0,0 0 1 0 0,0 1-1 0 0,0-1 1 0 0,0 0-1 0 0,-1 1 1 0 0,1-1-1 0 0,0 0 1 0 0,0 0-1 0 0,-1 1 1 0 0,1-1-1 0 0,-1 0 1 0 0,1 0-1 0 0,-1 0 1 0 0,0 1-1 0 0,1-1 1 0 0,-1 0-1 0 0,-1 1 9 0 0,2 7 29 0 0,0 163 669 0 0,1-167-659 0 0,-1 0 0 0 0,1 0 1 0 0,0 0-1 0 0,0 0 0 0 0,0 0 1 0 0,1 0-1 0 0,0 0 0 0 0,0 0 1 0 0,0-1-1 0 0,0 1 0 0 0,1-1 1 0 0,0 1-1 0 0,0-1 0 0 0,0 0 1 0 0,0 0-1 0 0,1 0 0 0 0,0-1 1 0 0,-1 1-1 0 0,1-1 0 0 0,1 0 0 0 0,-1 0 1 0 0,0 0-1 0 0,1-1 0 0 0,-1 1 1 0 0,1-1-1 0 0,0 0 0 0 0,0 0 1 0 0,0-1-1 0 0,0 0 0 0 0,0 0 1 0 0,0 0-1 0 0,0 0 0 0 0,2-1-39 0 0,-2 0 78 0 0,0 0-1 0 0,0-1 0 0 0,-1 0 1 0 0,1 0-1 0 0,0 0 0 0 0,0-1 1 0 0,0 0-1 0 0,-1 1 0 0 0,1-2 1 0 0,-1 1-1 0 0,1 0 1 0 0,-1-1-1 0 0,0 0 0 0 0,0 0 1 0 0,0 0-1 0 0,-1-1 0 0 0,1 1 1 0 0,-1-1-1 0 0,1 0 0 0 0,-1-1-77 0 0,70-84-133 0 0,-17 20-3297 0 0,-14 19-5111 0 0,-27 34 1976 0 0</inkml:trace>
  <inkml:trace contextRef="#ctx0" brushRef="#br0" timeOffset="1487.923">2911 591 8354 0 0,'0'0'3070'0'0,"0"0"-1179"0"0,0 0-468 0 0,0 0-40 0 0,0 0-99 0 0,0 0-198 0 0,0 0-310 0 0,0 0-295 0 0,-33 19-227 0 0,-98 61-125 0 0,81-33-56 0 0,46-37-71 0 0,2-6-29 0 0,0 1 0 0 0,0-1 1 0 0,0 1-1 0 0,0 0 0 0 0,1 0 1 0 0,0 0-1 0 0,0 0 0 0 0,0 0 1 0 0,1 0-1 0 0,0 0 0 0 0,0 0 1 0 0,0 0-1 0 0,0 0 0 0 0,1 0 1 0 0,0 0-1 0 0,0 0 0 0 0,0 0 1 0 0,1-1-1 0 0,-1 1 0 0 0,1 0 1 0 0,0 0-1 0 0,1-1 0 0 0,0 2 27 0 0,7 1-23 0 0,0-1 0 0 0,1 0 0 0 0,0 0 0 0 0,0-1-1 0 0,0 0 1 0 0,0-1 0 0 0,1-1 0 0 0,0 1 0 0 0,0-2 0 0 0,0 0 0 0 0,0 0 0 0 0,0-1-1 0 0,0-1 1 0 0,0 0 0 0 0,0 0 0 0 0,1-1 0 0 0,-1-1 0 0 0,0 0 0 0 0,-1-1-1 0 0,8-2 24 0 0,4-5 89 0 0,0 0-1 0 0,-1-2 0 0 0,0-1 1 0 0,-1 0-1 0 0,-1-1 0 0 0,0-2 1 0 0,-1 0-1 0 0,-1-1 0 0 0,0 0 1 0 0,-1-2-1 0 0,-1 0 0 0 0,-1-1 1 0 0,-1 0-1 0 0,0-1 0 0 0,-2-1 1 0 0,0 0-1 0 0,5-18-88 0 0,-3 14 19 0 0,-2-1-1 0 0,0-1 1 0 0,-2 0-1 0 0,-2-1 1 0 0,0 1-1 0 0,-2-2 1 0 0,-1 1-1 0 0,1-22-18 0 0,-5 37-36 0 0,-1 0 1 0 0,0-1-1 0 0,0 1 0 0 0,-2-1 0 0 0,1 1 0 0 0,-2 0 1 0 0,0 0-1 0 0,-1 0 0 0 0,0 0 0 0 0,-1 1 0 0 0,-1 0 1 0 0,0 0-1 0 0,-1 0 0 0 0,0 0 0 0 0,-1 1 1 0 0,0 0-1 0 0,-1 1 0 0 0,-9-9 36 0 0,12 15-2 0 0,0 0 1 0 0,0 1-1 0 0,0-1 0 0 0,-1 2 0 0 0,1-1 1 0 0,-1 1-1 0 0,0 0 0 0 0,0 0 1 0 0,-1 1-1 0 0,1 0 0 0 0,0 0 0 0 0,-1 0 1 0 0,1 1-1 0 0,-1 1 0 0 0,1-1 1 0 0,-1 1-1 0 0,0 0 0 0 0,1 1 1 0 0,-1 0-1 0 0,1 0 0 0 0,-1 1 0 0 0,1 0 1 0 0,0 0-1 0 0,0 0 0 0 0,0 1 1 0 0,0 0-1 0 0,0 1 0 0 0,0-1 0 0 0,1 1 1 0 0,0 1-1 0 0,0-1 0 0 0,0 1 1 0 0,0 0-1 0 0,1 0 0 0 0,-1 1 0 0 0,1 0 1 0 0,1 0-1 0 0,-1 0 0 0 0,-2 6 2 0 0,-3 3 9 0 0,0 0 1 0 0,2 0-1 0 0,0 1 0 0 0,1 1 0 0 0,0-1 0 0 0,1 1 1 0 0,1 0-1 0 0,1 0 0 0 0,0 0 0 0 0,2 1 0 0 0,-1 0 1 0 0,2-1-1 0 0,1 1 0 0 0,0 0 0 0 0,1 0 0 0 0,1-1 1 0 0,1 1-1 0 0,0-1 0 0 0,1 0 0 0 0,1 0 0 0 0,1 0 1 0 0,0 0-1 0 0,1-1 0 0 0,1 0 0 0 0,0 0 0 0 0,1-1 1 0 0,1 0-1 0 0,3 3-9 0 0,8 6-151 0 0,1-1 1 0 0,1 0 0 0 0,1-2-1 0 0,1-1 1 0 0,0 0 0 0 0,2-2-1 0 0,0-2 1 0 0,1 0 0 0 0,1-2 0 0 0,0 0-1 0 0,0-3 1 0 0,2 0 0 0 0,-1-2-1 0 0,27 4 151 0 0,-13-9-3666 0 0,-14-3-3014 0 0,-24-1 4868 0 0,8 0-4251 0 0</inkml:trace>
  <inkml:trace contextRef="#ctx0" brushRef="#br0" timeOffset="2205.33">1766 161 0 0 0,'0'0'1200'0'0,"0"0"423"0"0,0 0 294 0 0,0 0 232 0 0,0 0 113 0 0,0 0-147 0 0,0 0-352 0 0,0 0-394 0 0,0 0-332 0 0,0 0-277 0 0,0 0-187 0 0,0 0-95 0 0,0 3-67 0 0,-2 15 355 0 0,2-17-420 0 0,0-1-58 0 0,0 0-65 0 0,0 0-72 0 0,2 14-2684 0 0,12-14-6815 0 0,-10 0 1798 0 0</inkml:trace>
  <inkml:trace contextRef="#ctx0" brushRef="#br0" timeOffset="3137.553">4671 54 1792 0 0,'0'0'2953'0'0,"0"0"-1083"0"0,0 0-503 0 0,0 0-82 0 0,0 0 122 0 0,0 0 142 0 0,0 0-62 0 0,0 0-247 0 0,0 0-307 0 0,0 0-267 0 0,0 0-146 0 0,-3 13-51 0 0,-13 110 721 0 0,32 171 257 0 0,-21-6-2003 0 0,-1-330-5746 0 0,0 11-2193 0 0,5 23 3673 0 0</inkml:trace>
  <inkml:trace contextRef="#ctx0" brushRef="#br0" timeOffset="3445.102">4091 175 744 0 0,'0'0'1042'0'0,"0"0"-403"0"0,0 0 133 0 0,0 0 451 0 0,0 0 444 0 0,0 0 313 0 0,31-8-5 0 0,101-27-221 0 0,-94 26-473 0 0,0 1 1 0 0,1 2-1 0 0,0 2 0 0 0,32 2-1281 0 0,-26 0 595 0 0,312-5 1362 0 0,-120 21-4773 0 0,-230-13 1966 0 0,26 4-3302 0 0,-22 8-5739 0 0,-11-9 8127 0 0</inkml:trace>
  <inkml:trace contextRef="#ctx0" brushRef="#br0" timeOffset="3734.854">4341 886 4473 0 0,'0'0'577'0'0,"0"0"-16"0"0,0 0 391 0 0,0 0 625 0 0,0 0 400 0 0,0 0 58 0 0,0 0-272 0 0,0 0-428 0 0,0 0-343 0 0,37-7-222 0 0,121-22-184 0 0,10-12 471 0 0,126-8-1596 0 0,-230 42-3725 0 0,-1 1-3897 0 0,-46 5 2470 0 0</inkml:trace>
  <inkml:trace contextRef="#ctx0" brushRef="#br0" timeOffset="4096.847">5602 672 3977 0 0,'0'0'1363'0'0,"0"0"-236"0"0,0 0 14 0 0,0 0 200 0 0,0 0 187 0 0,0 0 35 0 0,0 0-217 0 0,0 0-330 0 0,0 0-328 0 0,0 0-249 0 0,0 0-169 0 0,0 0-107 0 0,0 0-23 0 0,-30 9 9 0 0,-91 27-3 0 0,73-7 45 0 0,45-22-157 0 0,0-1-27 0 0,-1 0 0 0 0,1 0 0 0 0,0 0 0 0 0,0 1 0 0 0,0-1 0 0 0,1 1-1 0 0,0 0 1 0 0,0-1 0 0 0,1 1 0 0 0,0 0 0 0 0,0 0 0 0 0,1 0 0 0 0,0 0 0 0 0,0 0 0 0 0,0 0-1 0 0,1 0 1 0 0,0 0 0 0 0,1 0 0 0 0,-1 0 0 0 0,1 0 0 0 0,1-1 0 0 0,-1 1 0 0 0,1-1 0 0 0,0 1-1 0 0,0-1 1 0 0,1 0 0 0 0,0 0 0 0 0,0-1 0 0 0,1 1 0 0 0,-1-1 0 0 0,1 0 0 0 0,0 0 0 0 0,1-1 0 0 0,-1 1-1 0 0,1-1 1 0 0,0 0-7 0 0,6 2 7 0 0,1-1 0 0 0,0-1 0 0 0,0 0 0 0 0,0 0 0 0 0,0-1 0 0 0,1-1 0 0 0,-1-1 0 0 0,1 1-1 0 0,0-2 1 0 0,-1 0 0 0 0,2-1-7 0 0,69-23-1281 0 0,-59 9-1771 0 0,-1-1-3450 0 0,-13 8 391 0 0</inkml:trace>
  <inkml:trace contextRef="#ctx0" brushRef="#br0" timeOffset="5875.13">0 1663 0 0 0,'0'0'119'0'0,"0"0"-163"0"0,0 0 286 0 0,0 0 445 0 0,0 0 417 0 0,0 0 362 0 0,0 0 141 0 0,0 0-44 0 0,33 3-105 0 0,103 9-139 0 0,64-9 2970 0 0,364-47 778 0 0,676-37-3614 0 0,694-74-919 0 0,-270 15-249 0 0,-1175 91-56 0 0,54-30-229 0 0,-357 50-7 0 0,-108 24-310 0 0,-78 0-3130 0 0,0 0-5621 0 0,0 4 529 0 0</inkml:trace>
  <inkml:trace contextRef="#ctx0" brushRef="#br0" timeOffset="6250.84">7250 407 12347 0 0,'0'0'1471'0'0,"0"0"-134"0"0,0 0 0 0 0,0 0 147 0 0,0 0 100 0 0,0 0-86 0 0,0 0-306 0 0,0 0-330 0 0,0 0-229 0 0,0 0-133 0 0,0 0-98 0 0,0 0-80 0 0,0 0-43 0 0,2 18 339 0 0,18-8-2813 0 0,-15-9-2496 0 0,1 0-3816 0 0,-4-1-1966 0 0</inkml:trace>
  <inkml:trace contextRef="#ctx0" brushRef="#br0" timeOffset="6524.545">7366 812 18076 0 0,'0'0'1021'0'0,"0"0"-143"0"0,0 0-45 0 0,0 0 61 0 0,0 0 78 0 0,0 0-42 0 0,0 0-250 0 0,0 0-273 0 0,0 0-182 0 0,0 0-153 0 0,0 0-152 0 0,-6-14-2040 0 0,5 11-2549 0 0,0 1-3955 0 0,1-1-871 0 0</inkml:trace>
  <inkml:trace contextRef="#ctx0" brushRef="#br0" timeOffset="11797.792">5884 665 0 0 0,'0'0'1136'0'0,"0"0"307"0"0,0 0 127 0 0,0 0-104 0 0,0 0-224 0 0,0 0-183 0 0,0 0-96 0 0,0 0-65 0 0,2 18-51 0 0,10 128 1888 0 0,-30 54 558 0 0,16-199-140 0 0,4-46-2666 0 0,54-91 140 0 0,-46 114-580 0 0,0 1 0 0 0,1-1 1 0 0,1 2-1 0 0,1 0 0 0 0,1 0 0 0 0,1 1 0 0 0,0 1 0 0 0,2 1 1 0 0,0 0-1 0 0,1 1 0 0 0,16-11-47 0 0,-33 26-4 0 0,-1 0 1 0 0,1 0 0 0 0,0 0-1 0 0,-1 1 1 0 0,1-1-1 0 0,0 0 1 0 0,0 1-1 0 0,-1-1 1 0 0,1 1-1 0 0,0-1 1 0 0,0 0-1 0 0,0 1 1 0 0,0 0-1 0 0,0-1 1 0 0,0 1-1 0 0,0 0 1 0 0,0-1 0 0 0,0 1-1 0 0,0 0 1 0 0,0 0-1 0 0,0 0 1 0 0,0 0-1 0 0,0 0 1 0 0,0 0-1 0 0,0 0 1 0 0,0 0-1 0 0,0 0 1 0 0,0 0-1 0 0,0 1 1 0 0,0-1-1 0 0,0 0 1 0 0,0 1 0 0 0,0-1-1 0 0,0 1 1 0 0,0-1-1 0 0,-1 1 1 0 0,1-1-1 0 0,0 1 1 0 0,0 0-1 0 0,0-1 1 0 0,-1 1-1 0 0,1 0 1 0 0,0 0-1 0 0,-1 0 1 0 0,1-1-1 0 0,-1 1 1 0 0,1 0 0 0 0,-1 0-1 0 0,1 0 1 0 0,-1 0-1 0 0,0 0 1 0 0,1 0-1 0 0,-1 0 1 0 0,0 0-1 0 0,0 0 1 0 0,0 0-1 0 0,1 0 1 0 0,-1 0-1 0 0,0 0 1 0 0,-1 1 3 0 0,7 144 528 0 0,-15-17-288 0 0,9-128-240 0 0,-1-1 0 0 0,1 1 1 0 0,0-1-1 0 0,0 1 0 0 0,0-1 0 0 0,0 1 0 0 0,0-1 0 0 0,0 1 1 0 0,0 0-1 0 0,0-1 0 0 0,0 1 0 0 0,1-1 0 0 0,-1 1 0 0 0,0-1 1 0 0,0 1-1 0 0,0-1 0 0 0,1 1 0 0 0,-1-1 0 0 0,0 1 0 0 0,1-1 1 0 0,-1 1-1 0 0,0-1 0 0 0,1 1 0 0 0,-1-1 0 0 0,0 0 0 0 0,1 1 1 0 0,-1-1-1 0 0,1 0 0 0 0,-1 1 0 0 0,1-1 0 0 0,-1 0 0 0 0,1 1 1 0 0,-1-1-1 0 0,1 0 0 0 0,-1 0 0 0 0,1 0 0 0 0,-1 1 0 0 0,1-1 1 0 0,-1 0-1 0 0,1 0 0 0 0,0 0 0 0 0,-1 0 0 0 0,1 0 1 0 0,-1 0-1 0 0,1 0 0 0 0,-1 0 0 0 0,1-1 0 0 0,0 1 0 0 0,-1 0 1 0 0,1 0-1 0 0,0 0 0 0 0,6-1 43 0 0,43-36 342 0 0,14-32-176 0 0,-50 52-189 0 0,0 0-1 0 0,2 1 1 0 0,0 0 0 0 0,1 2-1 0 0,0 0 1 0 0,15-9-20 0 0,25 14-118 0 0,-55 11 120 0 0,-1 0 1 0 0,1 0 0 0 0,0 0-1 0 0,0 1 1 0 0,-1-1 0 0 0,1 0-1 0 0,-1 1 1 0 0,0-1 0 0 0,0 1-1 0 0,0-1 1 0 0,0 1 0 0 0,0-1 0 0 0,0 1-1 0 0,-1 0 1 0 0,1-1 0 0 0,-1 1-1 0 0,0 0 1 0 0,0 0 0 0 0,0 1-3 0 0,0-4 2 0 0,2 181 634 0 0,15-162-2854 0 0,-8-20-2108 0 0,-2-5-3822 0 0,-1 2-493 0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27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470 271 760 0 0,'0'0'2046'0'0,"0"0"-748"0"0,0 0-416 0 0,0 0 85 0 0,0 0 396 0 0,0 0 318 0 0,0 0 27 0 0,0 0-249 0 0,0 0-456 0 0,0 0-403 0 0,0 0-255 0 0,-3 5-85 0 0,-1 11 119 0 0,1 1 0 0 0,0 0-1 0 0,1-1 1 0 0,0 1-1 0 0,2 0 1 0 0,0 0 0 0 0,1 0-1 0 0,0 1-378 0 0,1 31 491 0 0,-2 10-106 0 0,2-9-324 0 0,-2-1-1 0 0,-3 1 0 0 0,-1-1 0 0 0,-3 1 0 0 0,-2-1 1 0 0,-4 8-61 0 0,-1-18-1184 0 0,0-20-4410 0 0,10-19 263 0 0,3 0 265 0 0,1 0 3602 0 0</inkml:trace>
  <inkml:trace contextRef="#ctx0" brushRef="#br0" timeOffset="326.927">0 308 0 0 0,'0'0'636'0'0,"0"0"116"0"0,0 0 234 0 0,0 0 374 0 0,0 0 324 0 0,0 0 65 0 0,0 0-158 0 0,0 0-175 0 0,0 0-157 0 0,0 0-104 0 0,0 0-43 0 0,0 0-9 0 0,0 0-35 0 0,32-2-39 0 0,100-6-93 0 0,175-20 2482 0 0,30 22-2659 0 0,-279 26-2607 0 0,-58-19 1556 0 0,1 0-1 0 0,0-1 1 0 0,-1 1-1 0 0,1 0 1 0 0,-1 0-1 0 0,1 1 1 0 0,-1-1 0 0 0,0 0-1 0 0,1 0 1 0 0,-1 0-1 0 0,0 0 1 0 0,0 0-1 0 0,0 0 1 0 0,0 0-1 0 0,0 0 1 0 0,0 1 0 0 0,0-1-1 0 0,0 0 1 0 0,0 0-1 0 0,0 0 1 0 0,-1 0-1 0 0,1 0 1 0 0,0 0 0 0 0,-1 0-1 0 0,1 0 1 0 0,-1 0-1 0 0,1 0 1 0 0,-1 0-1 0 0,0 0 1 0 0,1 0-1 0 0,-1 0 1 0 0,0 0 0 0 0,0 0-1 0 0,0-1 293 0 0,-5 10-4916 0 0,-3-2-390 0 0</inkml:trace>
  <inkml:trace contextRef="#ctx0" brushRef="#br0" timeOffset="668.434">52 1011 1344 0 0,'0'0'3000'0'0,"0"0"-1408"0"0,0 0-397 0 0,0 0 244 0 0,0 0 376 0 0,0 0 209 0 0,0 0-79 0 0,0 0-273 0 0,0 0-333 0 0,0 0-312 0 0,0 0-216 0 0,35 8-123 0 0,110 24-96 0 0,-47-24 342 0 0,126-45-10 0 0,-105-1-1741 0 0,-90 27-2765 0 0,-1 1-3696 0 0,-18 6-3386 0 0</inkml:trace>
  <inkml:trace contextRef="#ctx0" brushRef="#br0" timeOffset="998.993">981 941 4337 0 0,'0'0'2873'0'0,"0"0"-1601"0"0,0 0-504 0 0,0 0 69 0 0,0 0 184 0 0,0 0 82 0 0,0 0-133 0 0,0 0-288 0 0,0 0-295 0 0,0 33-198 0 0,0 103-85 0 0,0 1 119 0 0,0-136-195 0 0,1 1 1 0 0,-1 0-1 0 0,0 0 0 0 0,0-1 1 0 0,0 1-1 0 0,0 0 1 0 0,-1 0-1 0 0,1-1 1 0 0,0 1-1 0 0,-1 0 0 0 0,1 0 1 0 0,-1-1-1 0 0,0 1 1 0 0,1-1-1 0 0,-1 1 1 0 0,0 0-1 0 0,0-1 0 0 0,0 0 1 0 0,0 1-1 0 0,0-1 1 0 0,0 1-1 0 0,-1-1 0 0 0,1 0 1 0 0,0 0-1 0 0,-1 0 1 0 0,1 0-1 0 0,-1 0 1 0 0,1 0-1 0 0,-1 0 0 0 0,1 0 1 0 0,-1-1-1 0 0,0 1 1 0 0,1-1-1 0 0,-1 1 0 0 0,0-1 1 0 0,1 1-1 0 0,-1-1 1 0 0,0 0-1 0 0,0 0 1 0 0,1 0-1 0 0,-1 0 0 0 0,-2 0-28 0 0,2-3 89 0 0,-1 1 1 0 0,1 0-1 0 0,-1-1 0 0 0,1 1 0 0 0,0-1 0 0 0,0 0 0 0 0,0 0 0 0 0,1 0 0 0 0,-1 0 0 0 0,0 0 0 0 0,1 0 0 0 0,0 0 0 0 0,0 0 0 0 0,0-1 0 0 0,0 1 0 0 0,1 0 0 0 0,-1-1 0 0 0,1 1 0 0 0,0-1 0 0 0,0 1 0 0 0,0 0 1 0 0,0-2-91 0 0,2-15 143 0 0,1 1-1 0 0,0 0 0 0 0,2 0 0 0 0,0 0 0 0 0,1 0 0 0 0,1 1 0 0 0,0 0 0 0 0,1 0 0 0 0,2 1 0 0 0,0 0 0 0 0,0 1 0 0 0,1 0 0 0 0,1 0 0 0 0,1 1 0 0 0,0 1 0 0 0,13-10-141 0 0,-4 2 26 0 0,1 2 1 0 0,0 1-1 0 0,2 1 1 0 0,0 1 0 0 0,1 1-1 0 0,1 1 1 0 0,0 2-1 0 0,15-5-26 0 0,39 9 64 0 0,-79 9-54 0 0,0 1-1 0 0,0-1 0 0 0,-1 0 1 0 0,1 1-1 0 0,0-1 1 0 0,-1 1-1 0 0,1-1 1 0 0,0 1-1 0 0,-1 0 1 0 0,1-1-1 0 0,-1 1 1 0 0,1 0-1 0 0,-1 0 1 0 0,0 0-1 0 0,1 1 1 0 0,-1-1-1 0 0,0 0 1 0 0,0 0-1 0 0,1 1 1 0 0,-1-1-1 0 0,0 0 1 0 0,-1 1-1 0 0,1 0 0 0 0,0-1 1 0 0,0 1-1 0 0,-1-1 1 0 0,1 1-1 0 0,0 0 1 0 0,-1-1-1 0 0,0 1 1 0 0,1 0-1 0 0,-1-1 1 0 0,0 1-1 0 0,0 0 1 0 0,0 0-1 0 0,0-1 1 0 0,0 1-1 0 0,-1 0-9 0 0,-16 65 775 0 0,11-59-725 0 0,-1-1-1 0 0,1 0 1 0 0,-1 0 0 0 0,-1-1 0 0 0,1 1-1 0 0,-1-2 1 0 0,0 1 0 0 0,0-1-1 0 0,-1 0 1 0 0,0-1 0 0 0,0 0 0 0 0,0 0-1 0 0,0-1 1 0 0,0 0 0 0 0,-1-1-1 0 0,1 0 1 0 0,-1 0 0 0 0,-9 0-50 0 0,17-2-108 0 0,-1 0-1 0 0,1 0 1 0 0,0 0 0 0 0,-1-1 0 0 0,1 1 0 0 0,0 0-1 0 0,-1-1 1 0 0,1 0 0 0 0,0 1 0 0 0,0-1 0 0 0,-1 0 0 0 0,1 0-1 0 0,0-1 1 0 0,0 1 0 0 0,0 0 0 0 0,0-1 0 0 0,1 1-1 0 0,-1-1 1 0 0,0 1 0 0 0,1-1 0 0 0,-1 0 0 0 0,1 0-1 0 0,-1 0 1 0 0,1 1 0 0 0,0-2 0 0 0,0 1 0 0 0,0 0-1 0 0,0 0 1 0 0,0 0 0 0 0,0 0 0 0 0,0-1 108 0 0,-4-22-4634 0 0,4-1-3543 0 0,1 15 1861 0 0</inkml:trace>
  <inkml:trace contextRef="#ctx0" brushRef="#br0" timeOffset="1340.55">1685 558 2593 0 0,'0'0'2120'0'0,"0"0"-393"0"0,0 0-89 0 0,0 0 193 0 0,0 0 140 0 0,0 0-96 0 0,0 0-392 0 0,0 0-372 0 0,0 0-284 0 0,0 0-203 0 0,0 0-91 0 0,0 0-45 0 0,0 0-33 0 0,26 2-12 0 0,83 5-35 0 0,135-8 1629 0 0,-178-2-4093 0 0,4 2-3848 0 0,-70 1 1707 0 0,0 0-856 0 0,-2 0 99 0 0</inkml:trace>
  <inkml:trace contextRef="#ctx0" brushRef="#br0" timeOffset="1758.539">1767 786 5521 0 0,'0'0'1815'0'0,"0"0"-735"0"0,0 0 181 0 0,0 0 510 0 0,0 0 271 0 0,0 0-71 0 0,0 0-402 0 0,0 0-443 0 0,0 0-337 0 0,0 0-216 0 0,35 4-141 0 0,111 10-98 0 0,-9-22 205 0 0,-94-1-476 0 0,66-8-700 0 0,-74 11-2587 0 0,1-1-4395 0 0,-19 3-1787 0 0</inkml:trace>
  <inkml:trace contextRef="#ctx0" brushRef="#br0" timeOffset="2713.54">2876 113 600 0 0,'0'0'1674'0'0,"0"0"-838"0"0,0 0-333 0 0,0 0 176 0 0,0 0 411 0 0,0 0 401 0 0,0 0 142 0 0,0 0-26 0 0,0 0-214 0 0,0 0-270 0 0,0 0-228 0 0,6 31-173 0 0,21 101-107 0 0,-21-7 461 0 0,-9-97-892 0 0,-32 296 389 0 0,34-314-742 0 0,-1 0 0 0 0,0 0 0 0 0,0 0 1 0 0,-1 0-1 0 0,-1 0 0 0 0,1-1 0 0 0,-2 1 0 0 0,1-1 0 0 0,-1 0 0 0 0,-3 3 169 0 0,-29 15-9805 0 0,32-26 6431 0 0,2-1 1548 0 0</inkml:trace>
  <inkml:trace contextRef="#ctx0" brushRef="#br0" timeOffset="3029.551">2438 54 2937 0 0,'0'0'1340'0'0,"0"0"-583"0"0,0 0-175 0 0,0 0 286 0 0,0 0 484 0 0,0 0 362 0 0,0 0 61 0 0,0 0-128 0 0,0 0-252 0 0,0 0-253 0 0,0 0-189 0 0,38 11-126 0 0,124 37-76 0 0,-50-33 302 0 0,-88-16-809 0 0,581-32 1700 0 0,-550 50-3281 0 0,-49 21-2422 0 0,-48 17-9281 0 0,31-47 9895 0 0</inkml:trace>
  <inkml:trace contextRef="#ctx0" brushRef="#br0" timeOffset="3277.524">2436 827 2993 0 0,'0'0'2650'0'0,"0"0"-1055"0"0,0 0-219 0 0,0 0 284 0 0,0 0 261 0 0,0 0 39 0 0,0 0-209 0 0,0 0-317 0 0,0 0-289 0 0,0 0-234 0 0,34 11-191 0 0,112 33-141 0 0,-34-33 293 0 0,155-37-178 0 0,-248 23-1024 0 0,103-15-1760 0 0,-44 3-7419 0 0,-57 11-823 0 0</inkml:trace>
  <inkml:trace contextRef="#ctx0" brushRef="#br0" timeOffset="3557.569">3608 716 4529 0 0,'0'0'2211'0'0,"0"0"-282"0"0,0 0-64 0 0,0 0 110 0 0,0 0 10 0 0,0 0-186 0 0,0 0-375 0 0,0 0-365 0 0,0 0-272 0 0,-33 4-207 0 0,-104 13-165 0 0,70 8 136 0 0,62-22-538 0 0,0 1 1 0 0,1-1-1 0 0,-1 1 1 0 0,1 0 0 0 0,0 1-1 0 0,0-1 1 0 0,1 1 0 0 0,-1-1-1 0 0,1 1 1 0 0,0 0 0 0 0,0 1-1 0 0,1-1 1 0 0,-1 0 0 0 0,1 1-1 0 0,0-1 1 0 0,1 1 0 0 0,-1 0-1 0 0,1-1 1 0 0,1 1 0 0 0,-1 0-1 0 0,1 0 1 0 0,-1 0 0 0 0,2 0-1 0 0,-1-1 1 0 0,1 5-14 0 0,2-6-35 0 0,1 1 1 0 0,-1-1-1 0 0,1 0 0 0 0,0 0 1 0 0,0 0-1 0 0,0-1 1 0 0,1 1-1 0 0,-1-1 0 0 0,1 0 1 0 0,0 0-1 0 0,0-1 1 0 0,0 1-1 0 0,0-1 0 0 0,0 0 1 0 0,0-1-1 0 0,0 1 0 0 0,1-1 1 0 0,-1 0-1 0 0,1 0 1 0 0,-1-1-1 0 0,1 0 0 0 0,-1 0 1 0 0,1 0-1 0 0,3-1 35 0 0,89-13-2885 0 0,-35-9-7017 0 0,-48 16 2070 0 0</inkml:trace>
  <inkml:trace contextRef="#ctx0" brushRef="#br0" timeOffset="3950.327">3778 967 2577 0 0,'0'0'2167'0'0,"0"0"-371"0"0,0 0 40 0 0,0 0 300 0 0,0 0 148 0 0,0 0-179 0 0,0 0-454 0 0,0 0-437 0 0,0 0-281 0 0,0 0-164 0 0,0 0-114 0 0,0 0-136 0 0,0 0-108 0 0,15-14-67 0 0,95-94 397 0 0,-103 100-688 0 0,0 0-39 0 0,-1 1-1 0 0,1-1 0 0 0,0 1 1 0 0,1 0-1 0 0,-1 1 1 0 0,1 0-1 0 0,1 0 1 0 0,-1 1-1 0 0,1 0 0 0 0,0 0 1 0 0,0 1-1 0 0,0 0 1 0 0,1 1-1 0 0,-1 0 1 0 0,1 1-1 0 0,0 0 0 0 0,7-1-13 0 0,-16 5-2 0 0,1 0-1 0 0,-1 1 0 0 0,1-1 1 0 0,-1 0-1 0 0,0 1 0 0 0,1-1 1 0 0,-1 1-1 0 0,-1-1 0 0 0,1 1 1 0 0,0 0-1 0 0,0-1 0 0 0,-1 1 1 0 0,0 0-1 0 0,0-1 0 0 0,1 1 1 0 0,-1 0-1 0 0,-1 0 0 0 0,1-1 0 0 0,0 1 1 0 0,-1 0-1 0 0,1-1 3 0 0,-1 4-4 0 0,1-4 6 0 0,0 0 0 0 0,0 0-1 0 0,0 0 1 0 0,0 0 0 0 0,0 0-1 0 0,1 0 1 0 0,-1 0 0 0 0,1 0-1 0 0,-1 0 1 0 0,1 0 0 0 0,0 0-1 0 0,-1 0 1 0 0,1 0 0 0 0,0 0-1 0 0,0 0 1 0 0,1 0-1 0 0,-1-1 1 0 0,0 1 0 0 0,0-1-1 0 0,1 1 1 0 0,-1-1 0 0 0,1 1-1 0 0,-1-1 1 0 0,1 0 0 0 0,0 0-1 0 0,0 1 1 0 0,-1-1 0 0 0,1-1-1 0 0,0 1 1 0 0,0 0 0 0 0,0 0-1 0 0,0-1 1 0 0,0 1-1 0 0,0-1 1 0 0,0 1 0 0 0,0-1-1 0 0,0 0 1 0 0,0 0 0 0 0,1 0-1 0 0,-1 0 1 0 0,0 0 0 0 0,2-1-2 0 0,93-25 178 0 0,-83 21-179 0 0,21-9 27 0 0,-23 9-18 0 0,1-1 0 0 0,0 1-1 0 0,0 1 1 0 0,0 0 0 0 0,0 1 0 0 0,0 1 0 0 0,1 0 0 0 0,-1 1 0 0 0,1 0-1 0 0,-1 1 1 0 0,5 0-8 0 0,-16 2 2 0 0,1-1 0 0 0,-1 1 0 0 0,1-1 0 0 0,-1 1 0 0 0,0 0 0 0 0,1 0 0 0 0,-1 0 0 0 0,0 0-1 0 0,0 0 1 0 0,-1 1 0 0 0,1-1 0 0 0,0 1 0 0 0,-1-1 0 0 0,0 1 0 0 0,1-1 0 0 0,-1 1 0 0 0,0 0 0 0 0,0 0 0 0 0,-1-1-1 0 0,1 1 1 0 0,0 0 0 0 0,-1 0 0 0 0,0 0 0 0 0,0 0-2 0 0,11 30 20 0 0,-9-30-170 0 0,0 0 1 0 0,0-1-1 0 0,0 1 1 0 0,0-1-1 0 0,0 1 1 0 0,0-1-1 0 0,1 1 1 0 0,0-1-1 0 0,-1 0 1 0 0,1 0-1 0 0,0-1 1 0 0,0 1-1 0 0,0 0 1 0 0,0-1-1 0 0,0 0 1 0 0,0 0-1 0 0,0 0 1 0 0,0 0-1 0 0,2 0 150 0 0,3 0-881 0 0,1-1-1 0 0,-1 0 0 0 0,1 0 0 0 0,0-1 0 0 0,-1 0 1 0 0,1 0-1 0 0,-1-1 0 0 0,0 0 0 0 0,0-1 0 0 0,0 0 1 0 0,1 0 881 0 0,4-2-10244 0 0</inkml:trace>
  <inkml:trace contextRef="#ctx0" brushRef="#br0" timeOffset="4154.906">4869 676 9218 0 0,'0'0'1506'0'0,"0"0"-588"0"0,0 0-149 0 0,0 0 262 0 0,0 0 305 0 0,0 0 145 0 0,0 0-156 0 0,0 0-306 0 0,0 0-219 0 0,0 0-147 0 0,0 0-77 0 0,0 0-41 0 0,0 0-71 0 0,33 6-78 0 0,105 19-76 0 0,-14-19 217 0 0,81-25-1383 0 0,-155-3-2414 0 0,-35 12-743 0 0,-3-2-3447 0 0,-7 5 205 0 0</inkml:trace>
  <inkml:trace contextRef="#ctx0" brushRef="#br0" timeOffset="4986.077">5134 477 9786 0 0,'0'0'1064'0'0,"0"0"-71"0"0,0 0 127 0 0,0 0 277 0 0,0 0 157 0 0,-4 35-100 0 0,-13 111-329 0 0,11 35 518 0 0,22-67-2724 0 0,-10-90-3246 0 0,1-2-3932 0 0,-7-17 1790 0 0</inkml:trace>
  <inkml:trace contextRef="#ctx0" brushRef="#br0" timeOffset="5748.768">5643 989 0 0 0,'0'0'1070'0'0,"0"0"637"0"0,0 0 437 0 0,0 0 73 0 0,0 0-172 0 0,0 0-303 0 0,0 0-371 0 0,0 0-279 0 0,0 0-214 0 0,0 0-114 0 0,0 0-43 0 0,0-14-30 0 0,3-42-48 0 0,-3 49-496 0 0,2 1 0 0 0,-1 0 1 0 0,1-1-1 0 0,0 1 0 0 0,0 0 0 0 0,1 0 0 0 0,0 0 0 0 0,0 0 1 0 0,0 0-1 0 0,1 1 0 0 0,0 0 0 0 0,0-1 0 0 0,2-1-147 0 0,9-12 337 0 0,154-175 1493 0 0,-112 168-1786 0 0,-44 71-120 0 0,0 83 301 0 0,-12-126-218 0 0,-1-1 1 0 0,1 1-1 0 0,-1-1 0 0 0,1 1 0 0 0,-1 0 1 0 0,1-1-1 0 0,0 1 0 0 0,0-1 1 0 0,0 0-1 0 0,0 1 0 0 0,0-1 1 0 0,0 0-1 0 0,0 0 0 0 0,0 1 0 0 0,1-1 1 0 0,-1 0-1 0 0,0 0 0 0 0,1 0 1 0 0,-1-1-1 0 0,0 1 0 0 0,1 0 1 0 0,-1 0-1 0 0,1-1 0 0 0,0 1 1 0 0,-1-1-1 0 0,1 1 0 0 0,-1-1 0 0 0,1 0 1 0 0,0 0-1 0 0,-1 1 0 0 0,1-1 1 0 0,0 0-1 0 0,-1-1 0 0 0,1 1 1 0 0,0 0-1 0 0,-1 0 0 0 0,1-1 1 0 0,0 1-1 0 0,1-1-7 0 0,61-29 378 0 0,119-112-264 0 0,-171 132-124 0 0,0 0 5 0 0,0 1 1 0 0,1 0-1 0 0,0 0 0 0 0,0 2 0 0 0,1-1 0 0 0,0 2 0 0 0,0 0 0 0 0,4-1 5 0 0,-16 8 1 0 0,0 0 0 0 0,0 0 1 0 0,0 1-1 0 0,0-1 0 0 0,0 0 0 0 0,0 1 0 0 0,0 0 0 0 0,0-1 1 0 0,-1 1-1 0 0,1 0 0 0 0,-1 0 0 0 0,1 0 0 0 0,-1 0 0 0 0,0 0 1 0 0,0 0-1 0 0,0 0 0 0 0,0 0 0 0 0,0 0 0 0 0,0 1 0 0 0,-1-1 0 0 0,1 0 1 0 0,-1 1-1 0 0,0-1 0 0 0,1 0 0 0 0,-1 1 0 0 0,0-1 0 0 0,0 1 1 0 0,-1-1-1 0 0,1 0 0 0 0,0 1 0 0 0,-1-1 0 0 0,1 0 0 0 0,-1 1 1 0 0,0 0-2 0 0,1 3 23 0 0,-7 104 271 0 0,4-37-244 0 0,23-65-3228 0 0,4-19-9305 0 0,-20 7 5651 0 0</inkml:trace>
  <inkml:trace contextRef="#ctx0" brushRef="#br0" timeOffset="6288.567">6881 628 5305 0 0,'0'0'1299'0'0,"0"0"-185"0"0,0 0-25 0 0,0 0 155 0 0,0 0 38 0 0,0 0-174 0 0,0 0-214 0 0,0 0-241 0 0,0 0-178 0 0,0 0-87 0 0,0 0-44 0 0,0 0-4 0 0,0 0 8 0 0,-29 32-34 0 0,-92 99-49 0 0,73-62 46 0 0,46-66-300 0 0,0 0 0 0 0,0 0 0 0 0,0 1 0 0 0,1-1 0 0 0,-1 1 0 0 0,1-1 0 0 0,0 1 0 0 0,0-1 0 0 0,0 1 0 0 0,0 0 0 0 0,1-1 0 0 0,-1 1 0 0 0,1 0 0 0 0,0-1 0 0 0,0 1 0 0 0,1 0 0 0 0,-1 0 0 0 0,1-1 0 0 0,0 1 0 0 0,0 0 0 0 0,0-1 0 0 0,0 1 0 0 0,0-1 0 0 0,1 0 0 0 0,0 1 0 0 0,-1-1 0 0 0,1 0 0 0 0,1 0 0 0 0,-1 0 0 0 0,0 0 0 0 0,1 0 0 0 0,1 1-11 0 0,2-1 117 0 0,0-1-1 0 0,0 1 1 0 0,0-1 0 0 0,1-1 0 0 0,-1 1-1 0 0,0-1 1 0 0,1 0 0 0 0,-1-1-1 0 0,1 1 1 0 0,-1-1 0 0 0,1-1-1 0 0,-1 1 1 0 0,1-1 0 0 0,-1 0 0 0 0,1-1-1 0 0,-1 1 1 0 0,0-1 0 0 0,0 0-1 0 0,0-1 1 0 0,0 0 0 0 0,0 0-1 0 0,0 0 1 0 0,1-2-117 0 0,117-98 2126 0 0,-86 57-1769 0 0,-2-1 0 0 0,-2-2-1 0 0,-2-1 1 0 0,-2-2-1 0 0,15-39-356 0 0,-36 75-62 0 0,-1-1-1 0 0,-1 1 1 0 0,-1-1-1 0 0,0-1 1 0 0,-1 1-1 0 0,-1-1 1 0 0,-1 0-1 0 0,0 0 0 0 0,-1 0 1 0 0,-1-1-1 0 0,-1 1 1 0 0,-1 0-1 0 0,0 0 1 0 0,-1-1-1 0 0,-1 1 1 0 0,-1 1-1 0 0,-1-1 0 0 0,0 0 1 0 0,-1 1-1 0 0,-1 0 1 0 0,-4-6 62 0 0,8 18-23 0 0,-1 1 1 0 0,0-1-1 0 0,0 0 1 0 0,0 1-1 0 0,-1 0 1 0 0,1 0-1 0 0,-1 1 1 0 0,0-1-1 0 0,0 1 1 0 0,0 0-1 0 0,-1 0 1 0 0,1 1 0 0 0,-1-1-1 0 0,0 1 1 0 0,1 0-1 0 0,-1 1 1 0 0,0 0-1 0 0,0 0 1 0 0,0 0-1 0 0,0 0 1 0 0,0 1-1 0 0,0 0 1 0 0,0 0-1 0 0,0 1 1 0 0,0 0-1 0 0,0 0 1 0 0,0 0-1 0 0,0 1 1 0 0,0 0-1 0 0,0 0 1 0 0,1 0-1 0 0,-1 1 1 0 0,1 0-1 0 0,0 0 1 0 0,-5 3 22 0 0,0 3 6 0 0,1 1 1 0 0,0-1-1 0 0,1 2 1 0 0,0-1-1 0 0,0 1 1 0 0,1 1-1 0 0,1-1 0 0 0,0 1 1 0 0,0 0-1 0 0,1 0 1 0 0,1 1-1 0 0,0 0 0 0 0,1-1 1 0 0,0 1-1 0 0,1 1 1 0 0,0-1-1 0 0,1 0 1 0 0,1 0-1 0 0,0 1 0 0 0,1-1 1 0 0,0 0-1 0 0,2 3-6 0 0,2 7 38 0 0,1 0 0 0 0,2-1 0 0 0,0 0 0 0 0,1 0 0 0 0,2-1-1 0 0,0-1 1 0 0,1 1 0 0 0,10 11-38 0 0,-10-11 42 0 0,2 0-1 0 0,0-1 1 0 0,1-1-1 0 0,1 0 1 0 0,0-1 0 0 0,2-1-1 0 0,0-1 1 0 0,1 0 0 0 0,1-1-1 0 0,0-1 1 0 0,0-1-1 0 0,2-1 1 0 0,0-1 0 0 0,0-1-1 0 0,11 3-41 0 0,10-14-919 0 0,-27-24-2615 0 0,-10 9-390 0 0,-2 7-619 0 0,0 1-3743 0 0</inkml:trace>
  <inkml:trace contextRef="#ctx0" brushRef="#br0" timeOffset="6621.874">7382 35 5697 0 0,'0'0'3521'0'0,"0"0"-1527"0"0,0 0-462 0 0,0 0 22 0 0,0 0 87 0 0,0 0-62 0 0,0 0-288 0 0,0 0-361 0 0,0 0-247 0 0,0 0-110 0 0,0 0-65 0 0,0 0-78 0 0,0 0-88 0 0,23-5-68 0 0,73-14-77 0 0,1 14 243 0 0,-93 5-421 0 0,-1-1-18 0 0,1 0 0 0 0,0 0 0 0 0,0 0 0 0 0,0 0-1 0 0,0 1 1 0 0,0 0 0 0 0,0 0 0 0 0,0 0 0 0 0,0 0-1 0 0,0 0 1 0 0,0 1 0 0 0,0 0 0 0 0,0 0 0 0 0,-1 0-1 0 0,1 0 1 0 0,0 1 0 0 0,0-1 0 0 0,-1 1-1 0 0,1 0 1 0 0,-1 0 0 0 0,0 0 0 0 0,1 1 0 0 0,-1-1-1 0 0,0 1 1 0 0,0 0 0 0 0,-1 0 0 0 0,1 0 0 0 0,-1 0-1 0 0,1 0 1 0 0,-1 0 0 0 0,0 1 0 0 0,0-1 0 0 0,0 1-1 0 0,-1 0 1 0 0,1-1 0 0 0,-1 1 0 0 0,0 0 0 0 0,1 3-1 0 0,-15 74 29 0 0,-6 18-1 0 0,21-96-27 0 0,-1-1 0 0 0,1 1 0 0 0,-1 0 0 0 0,1 0 0 0 0,0-1 0 0 0,0 1 0 0 0,0-1 0 0 0,0 0 0 0 0,1 1 0 0 0,-1-1 0 0 0,1 0 0 0 0,-1 0 0 0 0,1-1 0 0 0,0 1 0 0 0,0 0 0 0 0,-1-1 0 0 0,1 0 0 0 0,0 0 0 0 0,0 1 0 0 0,0-2 0 0 0,1 1 0 0 0,-1 0 0 0 0,0-1 0 0 0,0 1 0 0 0,0-1 0 0 0,1 0 0 0 0,-1 0 0 0 0,0 0 0 0 0,0-1 0 0 0,0 1 0 0 0,0-1 0 0 0,1 0 0 0 0,0 0-1 0 0,5 1 4 0 0,85-10-671 0 0,-34-5-2653 0 0,-39 10-1852 0 0,-4 2-4990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1.4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0 399 0 0 0,'0'0'959'0'0,"0"0"431"0"0,0 0 330 0 0,0 0 152 0 0,0 0-49 0 0,0 0-172 0 0,0 0-246 0 0,0 0-269 0 0,0 0-220 0 0,25 26-121 0 0,81 81-46 0 0,-104-104-690 0 0,0 0 0 0 0,1-1-1 0 0,-1 1 1 0 0,1-1-1 0 0,0 1 1 0 0,0-1 0 0 0,0 0-1 0 0,0 0 1 0 0,0 0-1 0 0,0 0 1 0 0,0 0 0 0 0,1-1-1 0 0,-1 1 1 0 0,0-1-1 0 0,1 0 1 0 0,0 0-1 0 0,-1-1 1 0 0,1 1 0 0 0,-1-1-1 0 0,1 1 1 0 0,0-1-59 0 0,10 0 315 0 0,3 2 3 0 0,-1-1 1 0 0,1-1-1 0 0,0 0 0 0 0,0-2 0 0 0,-1 0 1 0 0,1 0-1 0 0,-1-2 0 0 0,1 0 0 0 0,-1 0 1 0 0,0-2-1 0 0,13-6-318 0 0,17-12 228 0 0,-1-1 0 0 0,-1-3 0 0 0,-2-1 1 0 0,-1-2-1 0 0,-1-2 0 0 0,-2-2 0 0 0,-2-1 1 0 0,0-2-229 0 0,10-12 37 0 0,2 2 0 0 0,3 3 1 0 0,26-18-38 0 0,20 17-35 0 0,-94 45 25 0 0,0 0 0 0 0,1 0 0 0 0,-1 1 0 0 0,0-1-1 0 0,0 1 1 0 0,0 0 0 0 0,1 0 0 0 0,-1 0 0 0 0,0 1 0 0 0,1-1-1 0 0,-1 1 1 0 0,0-1 0 0 0,0 1 0 0 0,0 0 0 0 0,0 0 0 0 0,0 1-1 0 0,0-1 1 0 0,0 0 0 0 0,0 1 0 0 0,0 0 0 0 0,-1 0 0 0 0,1 0-1 0 0,-1 0 1 0 0,1 0 0 0 0,-1 0 0 0 0,0 1 0 0 0,0-1 0 0 0,0 1 0 0 0,0 0-1 0 0,0-1 1 0 0,0 2 10 0 0,3 11 11 0 0,0 0-1 0 0,0 1 1 0 0,-2 0-1 0 0,0 0 1 0 0,-1 0-1 0 0,0 0 0 0 0,-1 0 1 0 0,-1 0-1 0 0,-2 11-10 0 0,2-9 38 0 0,-1 26 73 0 0,-2 0-1 0 0,-2 0 1 0 0,-2 0-1 0 0,-2-1 1 0 0,-1 0-1 0 0,-3 0 1 0 0,-1-2 0 0 0,-2 1-1 0 0,-13 20-110 0 0,23-51 7 0 0,0 0-1 0 0,-1 0 1 0 0,0-1-1 0 0,0 0 1 0 0,-1 0-1 0 0,-1-1 1 0 0,0 0-1 0 0,0 0 1 0 0,-1-1 0 0 0,0 0-1 0 0,0-1 1 0 0,-1 0-1 0 0,0-1 1 0 0,0 0-1 0 0,0 0 1 0 0,-1-1-1 0 0,0-1 1 0 0,0 0 0 0 0,0-1-1 0 0,0 0 1 0 0,-1-1-1 0 0,1 0 1 0 0,-7 0-7 0 0,0-2-141 0 0,0 0 1 0 0,1-1-1 0 0,-1-1 1 0 0,1-1-1 0 0,-1-1 1 0 0,1 0-1 0 0,0-1 1 0 0,1-1-1 0 0,-1-1 1 0 0,-8-5 140 0 0,-57-52-4566 0 0,78 57 3439 0 0,0 1 0 0 0,0-1 0 0 0,1 0-1 0 0,0-1 1 0 0,0 1 0 0 0,1-1 0 0 0,0 0 0 0 0,0 0 0 0 0,1 0 0 0 0,0 0 0 0 0,-1-5 1127 0 0,1-1-3960 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2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96 6073 0 0,'0'0'3901'0'0,"0"0"-1694"0"0,0 0-621 0 0,0 0-174 0 0,0 0-125 0 0,0 0-195 0 0,0 0-249 0 0,-32 5-207 0 0,-104 18-137 0 0,132-22-463 0 0,-1-1 0 0 0,0 1 1 0 0,0 0-1 0 0,0 1 0 0 0,1-1 0 0 0,-1 1 0 0 0,1 0 0 0 0,-1 0 0 0 0,1 0 0 0 0,0 1 1 0 0,0 0-1 0 0,0 0 0 0 0,0 0 0 0 0,0 0 0 0 0,1 0 0 0 0,-1 1 0 0 0,1 0-36 0 0,-6 5 88 0 0,2-2-95 0 0,0 0 1 0 0,1 0 0 0 0,0 0 0 0 0,0 1-1 0 0,0 0 1 0 0,1 0 0 0 0,1 1 0 0 0,-1-1 0 0 0,1 1-1 0 0,1 0 1 0 0,-1 0 0 0 0,1 1 0 0 0,1-1-1 0 0,0 0 1 0 0,0 1 0 0 0,1 0 0 0 0,1-1-1 0 0,-1 1 1 0 0,1 0 0 0 0,1-1 0 0 0,0 1-1 0 0,0 0 1 0 0,1-1 0 0 0,0 0 0 0 0,1 1 0 0 0,0-1-1 0 0,0 0 1 0 0,1 0 0 0 0,0 0 0 0 0,1-1-1 0 0,0 1 1 0 0,0-1 0 0 0,0 0 0 0 0,7 6 6 0 0,-1-6 96 0 0,0 0 0 0 0,1-1 0 0 0,0 0 0 0 0,1-1 1 0 0,-1 0-1 0 0,1-1 0 0 0,1-1 0 0 0,-1 0 0 0 0,0 0 0 0 0,1-1 1 0 0,0-1-1 0 0,-1-1 0 0 0,1 0 0 0 0,0 0 0 0 0,0-1 1 0 0,0-1-1 0 0,0-1 0 0 0,-1 0 0 0 0,1 0 0 0 0,0-1 0 0 0,-1-1 1 0 0,0-1-1 0 0,0 0 0 0 0,0 0 0 0 0,-1-1 0 0 0,1-1 1 0 0,-1 0-1 0 0,-1 0 0 0 0,0-2 0 0 0,0 1 0 0 0,0-1 0 0 0,-1-1 1 0 0,0 0-1 0 0,-1 0 0 0 0,0-1 0 0 0,-1 0 0 0 0,0-1 1 0 0,-1 1-1 0 0,0-2 0 0 0,-1 1 0 0 0,2-6-96 0 0,-4 6 2 0 0,-1 1 0 0 0,-1-1 0 0 0,0 0 0 0 0,0 0 0 0 0,-1 0 0 0 0,-1 0 0 0 0,0 0 0 0 0,0 0 0 0 0,-2 0 0 0 0,1 0 0 0 0,-1 0 0 0 0,-1 0 0 0 0,0 1 0 0 0,-1-1 0 0 0,0 1 0 0 0,-1 0 0 0 0,0 0 0 0 0,-1 0 0 0 0,0 1 0 0 0,0-1 0 0 0,-4-3-2 0 0,3 6-511 0 0,1 0 0 0 0,-1 1 1 0 0,0 0-1 0 0,0 0 1 0 0,-1 1-1 0 0,0-1 0 0 0,0 2 1 0 0,-1-1-1 0 0,1 1 0 0 0,-1 0 1 0 0,0 1-1 0 0,-1 0 1 0 0,1 1-1 0 0,-1 0 0 0 0,1 0 1 0 0,-8-1 510 0 0,-15 1-6479 0 0,8 2-2883 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2.9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1 5057 0 0,'0'0'1008'0'0,"0"0"-416"0"0,0 0-174 0 0,0 0 239 0 0,0 0 406 0 0,0 0 323 0 0,0 0 98 0 0,0 0-157 0 0,0 0-244 0 0,0 0-224 0 0,-6 34-142 0 0,-18 110-94 0 0,-8 134 1636 0 0,-13 72-2789 0 0,45-350-1011 0 0,0 0 1 0 0,1 0 0 0 0,-1 0 0 0 0,0 0-1 0 0,0 0 1 0 0,0 0 0 0 0,1 0-1 0 0,-1 0 1541 0 0,5-25-5268 0 0,-5 17 4856 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3.2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4497 0 0,'0'0'652'0'0,"0"0"-118"0"0,0 0 259 0 0,0 0 421 0 0,0 0 354 0 0,0 0 136 0 0,38-1-102 0 0,121-2-186 0 0,241-27 3644 0 0,-50 12-3522 0 0,-319 18-1552 0 0,-18-2-62 0 0,0 1 1 0 0,0 1 0 0 0,0 0 0 0 0,-1 1 0 0 0,1 0 0 0 0,0 1-1 0 0,-1 0 1 0 0,1 1 0 0 0,-1 0 0 0 0,1 1 0 0 0,-1 1 0 0 0,-1 0-1 0 0,1 0 1 0 0,-1 1 0 0 0,1 1 75 0 0,5 27-2692 0 0,-17-8-2301 0 0,0-13 613 0 0,0-2-2991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10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1208 0 0 0,'0'0'497'0'0,"0"0"512"0"0,0 0 212 0 0,0 0-39 0 0,0 0-143 0 0,0 0-120 0 0,0 0-50 0 0,0 0-14 0 0,0 0-19 0 0,0 0-30 0 0,0 0-12 0 0,26-19 8 0 0,80-61 21 0 0,148-112 3095 0 0,-59 75-3481 0 0,-194 116-474 0 0,0 0-1 0 0,0 0 1 0 0,0 0-1 0 0,0 0 1 0 0,1 0-1 0 0,-1 1 1 0 0,0-1-1 0 0,0 0 1 0 0,1 1-1 0 0,-1-1 1 0 0,0 1-1 0 0,1-1 1 0 0,-1 1-1 0 0,0 0 0 0 0,1-1 1 0 0,-1 1-1 0 0,0 0 1 0 0,1 0-1 0 0,-1 0 1 0 0,1 0-1 0 0,-1 0 1 0 0,0 0-1 0 0,1 1 1 0 0,-1-1-1 0 0,1 0 1 0 0,-1 1-1 0 0,0-1 1 0 0,1 1-1 0 0,-1-1 1 0 0,0 1-1 0 0,0 0 1 0 0,0 0-1 0 0,1-1 0 0 0,-1 1 1 0 0,0 0-1 0 0,0 0 1 0 0,0 0-1 0 0,0 0 1 0 0,0 0-1 0 0,0 0 1 0 0,-1 1-1 0 0,1-1 1 0 0,0 0-1 0 0,-1 0 1 0 0,1 1-1 0 0,0-1 1 0 0,-1 0-1 0 0,0 1 1 0 0,1-1-1 0 0,-1 0 0 0 0,0 1 1 0 0,0-1-1 0 0,1 0 1 0 0,-1 1-1 0 0,0-1 1 0 0,0 1-1 0 0,-1 0 38 0 0,0 8-62 0 0,0 0-1 0 0,-1 1 0 0 0,-1-1 0 0 0,1 0 1 0 0,-2 0-1 0 0,1-1 0 0 0,-2 1 0 0 0,1-1 0 0 0,-5 7 63 0 0,-24 76-127 0 0,32-91 147 0 0,1 1 0 0 0,1-1 0 0 0,-1 0 0 0 0,0 0 0 0 0,0 0 0 0 0,0 0 0 0 0,0 0 0 0 0,1 0 0 0 0,-1 1 0 0 0,1-1 0 0 0,-1 0 0 0 0,1 0 1 0 0,-1 0-1 0 0,1 0 0 0 0,0 0 0 0 0,-1-1 0 0 0,1 1 0 0 0,0 0 0 0 0,0 0 0 0 0,-1 0 0 0 0,1 0 0 0 0,0-1 0 0 0,0 1 0 0 0,0 0 0 0 0,0-1 0 0 0,0 1 0 0 0,0-1 0 0 0,0 1 0 0 0,0-1 0 0 0,0 0 0 0 0,0 1 0 0 0,1-1 0 0 0,-1 0 0 0 0,0 0 0 0 0,0 0 0 0 0,0 0 0 0 0,0 0 0 0 0,0 0 0 0 0,1 0 0 0 0,-1 0 0 0 0,0 0 0 0 0,0 0 0 0 0,0-1 0 0 0,0 1 0 0 0,0 0 0 0 0,0-1 1 0 0,0 1-1 0 0,0-1 0 0 0,0 1 0 0 0,0-1 0 0 0,0 0 0 0 0,0 1 0 0 0,0-1 0 0 0,0 0-20 0 0,78-53 2518 0 0,153-132 730 0 0,-202 173-3932 0 0,-20 11-2803 0 0,-1 1-4756 0 0,-5 1 633 0 0</inkml:trace>
  <inkml:trace contextRef="#ctx0" brushRef="#br0" timeOffset="7919.939">1337 15 568 0 0,'0'0'739'0'0,"0"0"-299"0"0,0 0-123 0 0,0 0 152 0 0,0 0 236 0 0,0 0 153 0 0,0 0-50 0 0,0 0-224 0 0,0 0-277 0 0,0 0-219 0 0,0 0-91 0 0,0 0 34 0 0,0 0 111 0 0,0 0 120 0 0,-7 15 1250 0 0,-115 209 1606 0 0,83-164-2851 0 0,28-44-222 0 0,0 0 0 0 0,1 0 0 0 0,1 1-1 0 0,0 0 1 0 0,2 0 0 0 0,0 1 0 0 0,0 0-45 0 0,7-17 8 0 0,0 0 0 0 0,0 0 0 0 0,0 0-1 0 0,1 0 1 0 0,-1 0 0 0 0,0-1-1 0 0,0 1 1 0 0,0 0 0 0 0,1 0-1 0 0,-1 0 1 0 0,0 0 0 0 0,1-1-1 0 0,-1 1 1 0 0,1 0 0 0 0,-1-1 0 0 0,1 1-1 0 0,-1 0 1 0 0,1-1 0 0 0,-1 1-1 0 0,1 0 1 0 0,0-1 0 0 0,-1 1-1 0 0,1-1 1 0 0,0 1 0 0 0,0-1-1 0 0,-1 1 1 0 0,1-1 0 0 0,0 0 0 0 0,0 1-1 0 0,-1-1 1 0 0,1 0 0 0 0,0 0-1 0 0,0 0 1 0 0,0 1 0 0 0,0-1-1 0 0,0 0 1 0 0,-1 0 0 0 0,1 0-1 0 0,0 0 1 0 0,0-1 0 0 0,0 1-1 0 0,0 0 1 0 0,0 0 0 0 0,-1 0 0 0 0,2-1-8 0 0,51-5 728 0 0,-44 4-790 0 0,90 2-90 0 0,-45 14-565 0 0,-59-27 1515 0 0,-5-34-262 0 0,3 12-37 0 0,-5-12 460 0 0,-26-120 605 0 0,5 31-2669 0 0,31 136-1122 0 0,2 0-1268 0 0,0 0-3682 0 0,0 3 5155 0 0</inkml:trace>
  <inkml:trace contextRef="#ctx0" brushRef="#br0" timeOffset="10537.806">1779 8 0 0 0,'0'0'733'0'0,"0"0"297"0"0,0 0-10 0 0,0 0-174 0 0,0 0-163 0 0,0 0-109 0 0,0 0-59 0 0,0 0 0 0 0,0 0 52 0 0,-10-7 1214 0 0,-21 55 479 0 0,-27 70-1260 0 0,-105 109-340 0 0,86-132-1419 0 0,79-93-4228 0 0,33-29 1490 0 0,-11-1 748 0 0,-15 19 2557 0 0</inkml:trace>
  <inkml:trace contextRef="#ctx0" brushRef="#br0" timeOffset="10982.802">1444 103 0 0 0,'0'0'187'0'0,"0"0"594"0"0,0 0 345 0 0,0 0 253 0 0,0 0 166 0 0,0 0-46 0 0,0 0-268 0 0,0 0-316 0 0,0 0-289 0 0,0 0-197 0 0,0 0-90 0 0,0 0-50 0 0,0 0-14 0 0,-1-3-26 0 0,3-4 360 0 0,10 32 733 0 0,-5-11-864 0 0,82 127 1532 0 0,37 13-1217 0 0,-119-145-1081 0 0,3 6-734 0 0,-8-2-10035 0 0,-2-9 7322 0 0</inkml:trace>
  <inkml:trace contextRef="#ctx0" brushRef="#br0" timeOffset="12422.108">2057 56 0 0 0,'0'0'919'0'0,"0"0"176"0"0,0 0-15 0 0,0 0-110 0 0,0 0-138 0 0,0 0-115 0 0,0 0-113 0 0,0 0-94 0 0,-8 25 1177 0 0,-166 221 560 0 0,120-179-1447 0 0,55-67-775 0 0,-1 0 0 0 0,0 0-1 0 0,1 0 1 0 0,-1 0 0 0 0,0 0 0 0 0,1 0-1 0 0,-1 0 1 0 0,0 0 0 0 0,1 1 0 0 0,-1-1-1 0 0,0 0 1 0 0,1 0 0 0 0,-1 0 0 0 0,0 1-1 0 0,1-1 1 0 0,-1 0 0 0 0,0 0-1 0 0,0 1 1 0 0,1-1 0 0 0,-1 0 0 0 0,0 1-1 0 0,0-1 1 0 0,0 0 0 0 0,1 1 0 0 0,-1-1-1 0 0,0 0 1 0 0,0 1 0 0 0,0-1 0 0 0,0 0-1 0 0,0 1 1 0 0,0-1 0 0 0,0 0 0 0 0,0 1-1 0 0,0-1 1 0 0,0 1 0 0 0,0-1 0 0 0,0 0-1 0 0,0 1 1 0 0,0-1 0 0 0,0 0 0 0 0,0 1-1 0 0,0-1 1 0 0,0 0 0 0 0,0 1 0 0 0,0-1-1 0 0,-1 1 1 0 0,1-1 0 0 0,0 0 0 0 0,0 0-1 0 0,-1 1 1 0 0,1-1 0 0 0,0 0 0 0 0,0 1-1 0 0,-1-1 1 0 0,1 0-25 0 0,10 0 202 0 0,122-7 570 0 0,-43 7-653 0 0,-53 7-226 0 0,-35-7 94 0 0,-1 0 0 0 0,1 0 15 0 0,-1 0 25 0 0,0 0 5 0 0,0 0 4 0 0,0 0 17 0 0,0 0 14 0 0,0 0 18 0 0,0 0 11 0 0,0 0 7 0 0,0 0 1 0 0,0 0-3 0 0,0 0-10 0 0,0 0-7 0 0,-2-18 375 0 0,-25-67 721 0 0,5-17-673 0 0,2 56-365 0 0,-8-27-2975 0 0,28 67-4921 0 0,0 5 3350 0 0,0 1 2444 0 0</inkml:trace>
  <inkml:trace contextRef="#ctx0" brushRef="#br0" timeOffset="13444.516">2217 44 0 0 0,'0'0'375'0'0,"0"0"98"0"0,0 0 49 0 0,0 3-32 0 0,-4 248 2032 0 0,5-250-2438 0 0,-1 0-1 0 0,1 0 1 0 0,-1 0-1 0 0,1-1 1 0 0,-1 1-1 0 0,1 0 1 0 0,0 0-1 0 0,-1 0 1 0 0,1-1-1 0 0,0 1 1 0 0,0 0-1 0 0,0-1 1 0 0,-1 1-1 0 0,1-1 1 0 0,0 1-1 0 0,0-1 1 0 0,0 1-1 0 0,0-1 1 0 0,0 0-1 0 0,0 1 1 0 0,0-1-1 0 0,0 0 1 0 0,0 0-1 0 0,0 0 1 0 0,0 0-1 0 0,0 0 0 0 0,0 0 1 0 0,0 0-1 0 0,0 0 1 0 0,0 0-1 0 0,0 0 1 0 0,0 0-1 0 0,0-1 1 0 0,0 1-1 0 0,0 0 1 0 0,0-1-1 0 0,0 1 1 0 0,0-1-1 0 0,0 1 1 0 0,-1-1-1 0 0,1 1 1 0 0,0-1-1 0 0,0 0 1 0 0,0 1-1 0 0,-1-1 1 0 0,1 0-1 0 0,0 0 1 0 0,-1 0-1 0 0,1 1 1 0 0,-1-1-1 0 0,1 0 1 0 0,-1 0-1 0 0,1-1-83 0 0,11-13 619 0 0,-1 0 0 0 0,-1-1 0 0 0,0 0 0 0 0,-1-1 0 0 0,-1 0 0 0 0,-1-1 0 0 0,0 0 0 0 0,0-2-619 0 0,3-8 315 0 0,15-48 325 0 0,-15 40-504 0 0,-10 35-155 0 0,0 1-21 0 0,0 0-24 0 0,0 0-41 0 0,0 0-110 0 0,0 0-122 0 0,0 0-114 0 0,3 23-1025 0 0,15 138 1530 0 0,-12 131 353 0 0,-8-236-299 0 0,-3 0 1 0 0,-3 0-1 0 0,-1-1 0 0 0,-3 0 0 0 0,-3-1 1 0 0,-5 11-109 0 0,13-49 171 0 0,1 1 1 0 0,-2-1 0 0 0,0 0 0 0 0,-1 0 0 0 0,0-1 0 0 0,-1 0 0 0 0,-1-1 0 0 0,-1 0 0 0 0,0 0 0 0 0,0-2 0 0 0,-4 2-172 0 0,16-13 65 0 0,-1 0 1 0 0,0 0 0 0 0,0 0 0 0 0,1 0-1 0 0,-1-1 1 0 0,0 1 0 0 0,0 0 0 0 0,0-1-1 0 0,0 1 1 0 0,0-1 0 0 0,0 1 0 0 0,0-1 0 0 0,0 1-1 0 0,0-1 1 0 0,0 0 0 0 0,0 1 0 0 0,0-1-1 0 0,-1 0 1 0 0,1 0 0 0 0,0 0 0 0 0,0 0-1 0 0,0 0 1 0 0,0 0 0 0 0,0 0 0 0 0,0 0-1 0 0,-1-1 1 0 0,1 1 0 0 0,0 0 0 0 0,0-1-1 0 0,0 1 1 0 0,0-1 0 0 0,0 1 0 0 0,0-1 0 0 0,0 1-1 0 0,0-1 1 0 0,0 0 0 0 0,0 1 0 0 0,1-1-1 0 0,-1 0 1 0 0,0 0 0 0 0,0 0 0 0 0,1 1-1 0 0,-1-1 1 0 0,0 0 0 0 0,1 0 0 0 0,-1 0-1 0 0,1 0 1 0 0,-1 0 0 0 0,1 0 0 0 0,0-1 0 0 0,-1 1-1 0 0,1 0 1 0 0,0 0 0 0 0,0 0 0 0 0,0-1-66 0 0,-2-64 566 0 0,42-43-277 0 0,60-35-188 0 0,-91 132-156 0 0,1 0 1 0 0,0 1-1 0 0,1 1 1 0 0,1 0-1 0 0,0 0 1 0 0,0 1-1 0 0,0 1 1 0 0,1 0 0 0 0,0 1-1 0 0,1 0 1 0 0,13-4 54 0 0,-20 9-464 0 0,29-4-2007 0 0,-14 14-7590 0 0,-18-5 3938 0 0</inkml:trace>
  <inkml:trace contextRef="#ctx0" brushRef="#br0" timeOffset="17822.525">32 1164 0 0 0,'0'0'443'0'0,"0"0"-36"0"0,0 0-82 0 0,0 0-92 0 0,-3-1-958 0 0,-5-3 13909 0 0,19-53-9548 0 0,29-30-3051 0 0,-13 33-136 0 0,26-49-125 0 0,-53 103-348 0 0,0 1 0 0 0,0-1 0 0 0,1 0 0 0 0,-1 0-1 0 0,0 1 1 0 0,0-1 0 0 0,0 0 0 0 0,0 0-1 0 0,0 1 1 0 0,1-1 0 0 0,-1 0 0 0 0,0 0 0 0 0,0 0-1 0 0,0 0 1 0 0,1 1 0 0 0,-1-1 0 0 0,0 0 0 0 0,0 0-1 0 0,1 0 1 0 0,-1 0 0 0 0,0 0 0 0 0,0 0-1 0 0,1 0 1 0 0,-1 1 0 0 0,0-1 0 0 0,0 0 0 0 0,1 0-1 0 0,-1 0 1 0 0,0 0 0 0 0,0 0 0 0 0,1 0 0 0 0,-1 0-1 0 0,0 0 1 0 0,1 0 0 0 0,-1-1 0 0 0,0 1 0 0 0,0 0-1 0 0,1 0 1 0 0,-1 0 0 0 0,0 0 0 0 0,0 0-1 0 0,1 0 1 0 0,-1 0 0 0 0,0-1 0 0 0,0 1 0 0 0,0 0-1 0 0,1 0 1 0 0,-1 0 0 0 0,0-1 0 0 0,0 1 0 0 0,0 0-1 0 0,0 0 1 0 0,1-1 0 0 0,-1 1 0 0 0,0 0-1 0 0,0 0 1 0 0,0 0 0 0 0,0-1 24 0 0,22 72 43 0 0,-17-55-51 0 0,-1 0 1 0 0,2 0 0 0 0,0 0-1 0 0,1-1 1 0 0,0 0-1 0 0,2 0 1 0 0,-1 0-1 0 0,2-1 1 0 0,2 1 7 0 0,25 36 19 0 0,-32-40 4 0 0,-4-10-15 0 0,0 0 0 0 0,0 0 0 0 0,0 1 0 0 0,-1-1 0 0 0,1 0 0 0 0,0 0 0 0 0,-1 1 0 0 0,1-1 0 0 0,-1 0 0 0 0,1 1-1 0 0,-1-1 1 0 0,1 0 0 0 0,-1 1 0 0 0,0-1 0 0 0,0 1 0 0 0,0-1 0 0 0,0 1 0 0 0,0-1 0 0 0,0 1 0 0 0,0-1 0 0 0,0 0 0 0 0,-1 1 0 0 0,1-1 0 0 0,0 1 0 0 0,-1-1 0 0 0,1 0 0 0 0,-1 1 0 0 0,0-1 0 0 0,1 0-1 0 0,-1 0 1 0 0,0 1 0 0 0,0-1 0 0 0,0 0 0 0 0,0 0 0 0 0,0 0 0 0 0,-1 1-8 0 0,1-2 43 0 0,-1 1 0 0 0,1 0 0 0 0,-1-1 0 0 0,1 1 0 0 0,-1-1 0 0 0,1 1 1 0 0,-1-1-1 0 0,0 0 0 0 0,1 0 0 0 0,-1 0 0 0 0,0 0 0 0 0,1 0 0 0 0,-1 0 0 0 0,0 0 0 0 0,1 0 0 0 0,-1-1 0 0 0,1 1 0 0 0,-1-1 0 0 0,0 1 0 0 0,1-1 0 0 0,-1 0 0 0 0,1 1 0 0 0,-1-1 0 0 0,1 0 1 0 0,0 0-1 0 0,-1-1-43 0 0,-8-3 71 0 0,-104 0-632 0 0,23 5-51 0 0,51 0-3832 0 0,39-3-2652 0 0,1 3 857 0 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58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 7714 0 0,'0'0'1371'0'0,"0"0"-171"0"0,0 0 41 0 0,0 0 190 0 0,0 0 19 0 0,34 1-171 0 0,110 4-179 0 0,144-4 2712 0 0,153-45-2467 0 0,-131 7-3401 0 0,-260 34 32 0 0,3 0-6300 0 0,-33 2-1215 0 0</inkml:trace>
  <inkml:trace contextRef="#ctx0" brushRef="#br0" timeOffset="3207.885">505 324 0 0 0,'0'0'1024'0'0,"0"0"354"0"0,0 0 97 0 0,0 0 24 0 0,0 0 32 0 0,0 0-6 0 0,3-4-72 0 0,8-13-64 0 0,-8 12-136 0 0,-3 5-193 0 0,0 0-180 0 0,0 0-245 0 0,0 0-188 0 0,0 0-146 0 0,17 52 1521 0 0,80 245-790 0 0,-41-156-935 0 0,-31-61 26 0 0,-25-79-91 0 0,0-1-1 0 0,0 0-7 0 0,0 0-7 0 0,1-1 55 0 0,0 1 0 0 0,0-1 0 0 0,0 1 1 0 0,0-1-1 0 0,0 0 0 0 0,0 0 0 0 0,0 1 0 0 0,0-1 0 0 0,0 0 0 0 0,0 0 1 0 0,0 0-1 0 0,0 0 0 0 0,-1 0 0 0 0,1 0 0 0 0,0 0 0 0 0,-1-1 0 0 0,1 1 1 0 0,-1 0-1 0 0,1 0 0 0 0,-1 0 0 0 0,0-1 0 0 0,1 1 0 0 0,-1 0 0 0 0,0 0 0 0 0,0-1 1 0 0,0 1-1 0 0,0 0 0 0 0,0-1 0 0 0,0 1 0 0 0,0 0 0 0 0,-1 0 0 0 0,1-1 1 0 0,0 0-73 0 0,68-216 1208 0 0,26-27-1883 0 0,-48 144-841 0 0,-11 36-3221 0 0,-26 52 1354 0 0,-3 7-1493 0 0,-3-1-2554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3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1 129 5633 0 0,'0'0'1196'0'0,"0"0"-399"0"0,0 0 242 0 0,0 0 537 0 0,0 0 374 0 0,0 0 98 0 0,0 0-232 0 0,37 6-413 0 0,119 17-385 0 0,-45-28 17 0 0,-85-1-822 0 0,534-108 707 0 0,-505 102-1756 0 0,12-2-2761 0 0,-23 8-5447 0 0,-31 5 1877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3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283 0 3577 0 0,'0'0'3139'0'0,"0"0"-1324"0"0,0 0-404 0 0,0 0 56 0 0,0 0 120 0 0,0 0-68 0 0,0 0-216 0 0,0 0-248 0 0,-31 3-239 0 0,-97 11-173 0 0,57 7 209 0 0,68-19-845 0 0,-1 0 0 0 0,1 0-1 0 0,-1 1 1 0 0,1-1 0 0 0,0 1 0 0 0,0 0-1 0 0,0-1 1 0 0,0 1 0 0 0,1 0 0 0 0,-1 1-1 0 0,1-1 1 0 0,0 0 0 0 0,-1 1 0 0 0,2 0-1 0 0,-1-1 1 0 0,0 1 0 0 0,1 0 0 0 0,-1 0 0 0 0,1 0-1 0 0,0 0 1 0 0,1 0 0 0 0,-1 0 0 0 0,1 0-1 0 0,0 0 1 0 0,0 0 0 0 0,0 0 0 0 0,0 0-1 0 0,0 0 1 0 0,1 0 0 0 0,0 0 0 0 0,0 0-1 0 0,0 0 1 0 0,1 0 0 0 0,-1 0 0 0 0,1-1-1 0 0,0 1 1 0 0,0 0 0 0 0,0-1 0 0 0,0 0-1 0 0,1 1 1 0 0,-1-1 0 0 0,1 0 0 0 0,0 0 0 0 0,2 2-8 0 0,5 0-224 0 0,-1-1-1 0 0,1 1 1 0 0,0-2-1 0 0,0 1 1 0 0,1-2-1 0 0,-1 1 1 0 0,0-1-1 0 0,1-1 1 0 0,0 0-1 0 0,-1 0 1 0 0,3-1 225 0 0,31-3-4030 0 0,-2-7-3524 0 0,-26 3 2137 0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3041 0 0,'0'0'1075'0'0,"0"0"-177"0"0,0 0 485 0 0,0 0 764 0 0,0 0 430 0 0,0 0-26 0 0,0 0-481 0 0,0 0-627 0 0,0 0-427 0 0,0 0-262 0 0,0 0-162 0 0,0 0-105 0 0,0 0-71 0 0,20-19-67 0 0,62-61-70 0 0,-12 7 189 0 0,-56 57-369 0 0,1 1-1 0 0,0 0 0 0 0,1 1 1 0 0,1 1-1 0 0,0 0 1 0 0,13-6-99 0 0,64-17 92 0 0,-84 80-42 0 0,-10-37-4 0 0,0-7-45 0 0,-1 1 2 0 0,1 1 0 0 0,-1-1 0 0 0,1 1 1 0 0,-1-1-1 0 0,1 0 0 0 0,0 1 0 0 0,0-1 0 0 0,0 1 0 0 0,0-1 0 0 0,0 1 0 0 0,0-1 0 0 0,0 1 0 0 0,0-1 0 0 0,0 1 0 0 0,1-1 0 0 0,-1 1 0 0 0,1-1 0 0 0,-1 1 1 0 0,1-1-1 0 0,-1 0 0 0 0,1 1 0 0 0,0-1 0 0 0,0 0 0 0 0,-1 0 0 0 0,1 1 0 0 0,0-1 0 0 0,0 0 0 0 0,0 0 0 0 0,1 0 0 0 0,-1 0 0 0 0,0 0 0 0 0,0-1 0 0 0,0 1 0 0 0,1 0 1 0 0,-1 0-1 0 0,0-1 0 0 0,1 1 0 0 0,-1-1 0 0 0,1 1 0 0 0,-1-1 0 0 0,1 0 0 0 0,-1 1 0 0 0,1-1 0 0 0,-1 0 0 0 0,1 0 0 0 0,-1 0 0 0 0,1 0 0 0 0,-1 0 0 0 0,1 0 1 0 0,0-1-5 0 0,9 0 27 0 0,1-1 0 0 0,-1 0-1 0 0,0 0 1 0 0,0-1-1 0 0,0-1 1 0 0,-1 0 0 0 0,1 0-1 0 0,-1-1 1 0 0,5-3-26 0 0,61-23-8 0 0,-2 16 19 0 0,-72 17-13 0 0,-1-1 0 0 0,1 1 1 0 0,0 0-1 0 0,-1-1 0 0 0,1 1 0 0 0,-1 0 1 0 0,1 0-1 0 0,-1 0 0 0 0,0 0 1 0 0,0 1-1 0 0,0-1 0 0 0,0 0 0 0 0,0 0 1 0 0,-1 1-1 0 0,1-1 0 0 0,-1 0 0 0 0,1 1 1 0 0,-1-1-1 0 0,0 0 0 0 0,0 1 1 0 0,0-1-1 0 0,0 1 0 0 0,0-1 0 0 0,-1 0 1 0 0,1 1 1 0 0,2 14 30 0 0,-2-16-37 0 0,0 2-25 0 0,-1-1 0 0 0,1 1 0 0 0,1 0 0 0 0,-1-1 0 0 0,0 1 1 0 0,1-1-1 0 0,-1 1 0 0 0,1-1 0 0 0,0 1 0 0 0,-1-1 0 0 0,1 1 0 0 0,1-1 0 0 0,-1 0 0 0 0,0 0 0 0 0,0 1 0 0 0,1-1 0 0 0,0 0 0 0 0,-1 0 0 0 0,1 0 0 0 0,0 0 0 0 0,0-1 0 0 0,0 1 1 0 0,0 0-1 0 0,0-1 0 0 0,0 0 0 0 0,0 1 0 0 0,1-1 0 0 0,-1 0 0 0 0,0 0 0 0 0,1 0 0 0 0,-1 0 0 0 0,1-1 0 0 0,-1 1 0 0 0,1-1 0 0 0,2 1 32 0 0,2-1-931 0 0,20-2-3124 0 0,-9-4-4635 0 0,-7-1 791 0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50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1 686 1984 0 0,'0'0'3764'0'0,"0"0"-1737"0"0,0 0-616 0 0,0 0 41 0 0,0 0 282 0 0,0 0 157 0 0,0 0-192 0 0,0 0-427 0 0,0 0-382 0 0,0 0-246 0 0,0 0-131 0 0,0 0-72 0 0,30-6-69 0 0,94-19-82 0 0,61 8-131 0 0,-147 17-1142 0 0,-14 2-985 0 0,-1 0-5456 0 0,-17-2-2744 0 0</inkml:trace>
  <inkml:trace contextRef="#ctx0" brushRef="#br0" timeOffset="696.327">431 1036 2737 0 0,'0'0'2942'0'0,"0"0"-1007"0"0,0 0-250 0 0,0 0 110 0 0,0 0 199 0 0,0 0-11 0 0,0 0-373 0 0,0 0-433 0 0,0 0-338 0 0,0 0-217 0 0,0 0-133 0 0,23-33-77 0 0,74-105-54 0 0,-23 51 233 0 0,199-163 610 0 0,-205 209-997 0 0,-61 104-165 0 0,-13 114 146 0 0,8-174-186 0 0,-1 1 0 0 0,1-1 0 0 0,0 1 0 0 0,-1-1 0 0 0,2 0-1 0 0,-1 0 1 0 0,0 0 0 0 0,0 0 0 0 0,1 0 0 0 0,0 0 0 0 0,0-1 0 0 0,0 1 0 0 0,0-1 0 0 0,0 0-1 0 0,0 1 1 0 0,0-2 0 0 0,1 1 0 0 0,-1 0 0 0 0,1-1 0 0 0,-1 1 0 0 0,1-1 0 0 0,0 0-1 0 0,-1 0 1 0 0,1-1 0 0 0,0 1 0 0 0,0-1 0 0 0,-1 0 0 0 0,1 0 0 0 0,0 0 0 0 0,0 0-1 0 0,0-1 1 0 0,0 1 0 0 0,-1-1 0 0 0,1 0 0 0 0,0 0 0 0 0,-1 0 0 0 0,1-1 0 0 0,-1 1-1 0 0,1-1 1 0 0,-1 0 0 0 0,0 0 0 0 0,0 0 0 0 0,0-1 0 0 0,3-1 1 0 0,186-169 103 0 0,-103 104-65 0 0,-88 68-42 0 0,-1 1 0 0 0,1-1-1 0 0,0 1 1 0 0,-1-1 0 0 0,1 1 0 0 0,0-1-1 0 0,0 1 1 0 0,-1-1 0 0 0,1 1-1 0 0,0 0 1 0 0,0 0 0 0 0,0-1 0 0 0,-1 1-1 0 0,1 0 1 0 0,0 0 0 0 0,0 0 0 0 0,0 0-1 0 0,0 0 1 0 0,-1 0 0 0 0,1 0-1 0 0,0 0 1 0 0,0 0 0 0 0,0 0 0 0 0,0 0-1 0 0,0 1 1 0 0,-1-1 0 0 0,1 0 0 0 0,0 0-1 0 0,0 1 1 0 0,-1-1 0 0 0,1 1-1 0 0,0-1 1 0 0,0 1 0 0 0,-1-1 0 0 0,1 1-1 0 0,0-1 1 0 0,-1 1 0 0 0,1 0-1 0 0,-1-1 1 0 0,1 1 0 0 0,-1 0 0 0 0,1-1-1 0 0,-1 1 1 0 0,0 0 0 0 0,1 0 0 0 0,-1 0-1 0 0,0-1 1 0 0,1 1 0 0 0,-1 0-1 0 0,0 0 1 0 0,0 0 0 0 0,0 0 0 0 0,0-1-1 0 0,0 1 1 0 0,0 0 0 0 0,0 0 0 0 0,0 0-1 0 0,0 0 1 0 0,0 0 0 0 0,0-1-1 0 0,-1 1 1 0 0,1 0 0 0 0,0 0 0 0 0,-1 0-1 0 0,1-1 1 0 0,0 1 0 0 0,-1 0 0 0 0,1 0-1 0 0,-1 0 5 0 0,1 2 12 0 0,-11 126 103 0 0,8-27-375 0 0,4-99 146 0 0,0-1-1 0 0,-1 1 1 0 0,2-1-1 0 0,-1 0 1 0 0,0 0-1 0 0,0 1 1 0 0,1-1-1 0 0,-1 0 1 0 0,1 0-1 0 0,-1 0 1 0 0,1 0-1 0 0,0 0 1 0 0,0-1-1 0 0,0 1 1 0 0,0 0-1 0 0,0-1 1 0 0,0 0-1 0 0,1 1 1 0 0,-1-1-1 0 0,0 0 1 0 0,3 1 114 0 0,14 4-3481 0 0,-1-2-3329 0 0,-10-4-2957 0 0</inkml:trace>
  <inkml:trace contextRef="#ctx0" brushRef="#br0" timeOffset="1212.373">1878 513 344 0 0,'0'0'1884'0'0,"0"0"-154"0"0,0 0 64 0 0,0 0 126 0 0,0 0 63 0 0,0 0-128 0 0,0 0-345 0 0,0 0-328 0 0,0 0-255 0 0,0 0-205 0 0,0 0-148 0 0,0 0-111 0 0,0 0-81 0 0,-27 10-75 0 0,-84 33-66 0 0,52-2 27 0 0,51-31-221 0 0,0-2-34 0 0,1 1 0 0 0,0 0-1 0 0,1 0 1 0 0,0 1 0 0 0,1 0-1 0 0,0 0 1 0 0,0 0 0 0 0,1 1 0 0 0,1 0-1 0 0,0-1 1 0 0,0 1 0 0 0,1 0-1 0 0,0 1 1 0 0,1-1 0 0 0,0 0-1 0 0,1 0 1 0 0,0 0 0 0 0,1 1 0 0 0,1 3-13 0 0,-1-10 23 0 0,1 1 1 0 0,-1-1 0 0 0,1 0 0 0 0,1 0 0 0 0,-1 1 0 0 0,1-2 0 0 0,-1 1 0 0 0,2 0-1 0 0,-1-1 1 0 0,0 1 0 0 0,1-1 0 0 0,0 0 0 0 0,0 0 0 0 0,0 0 0 0 0,0-1 0 0 0,1 1-1 0 0,-1-1 1 0 0,1 0 0 0 0,0-1 0 0 0,0 1 0 0 0,0-1 0 0 0,0 0 0 0 0,1 0 0 0 0,-1 0 0 0 0,0-1-1 0 0,1 0 1 0 0,-1 0 0 0 0,6 0-24 0 0,1 0 127 0 0,-1-1-1 0 0,1 0 0 0 0,0 0 1 0 0,0-1-1 0 0,-1-1 0 0 0,1 0 1 0 0,0-1-1 0 0,-1 0 0 0 0,0-1 1 0 0,0 0-1 0 0,0-1 0 0 0,0 0 1 0 0,2-2-127 0 0,18-12 198 0 0,-1-1 0 0 0,-1-1 0 0 0,-1-2 0 0 0,-1-1 0 0 0,0-2 0 0 0,-2 0 0 0 0,-2-1 1 0 0,0-2-1 0 0,-2 0 0 0 0,0-1 0 0 0,-3-1 0 0 0,0-1 0 0 0,8-23-198 0 0,-20 38-9 0 0,0 1 0 0 0,-1-1 0 0 0,0 0 0 0 0,-2 0 0 0 0,0-1 0 0 0,0 1 0 0 0,-2-1 0 0 0,0 1-1 0 0,-2-1 1 0 0,1 1 0 0 0,-2-1 0 0 0,-1 1 0 0 0,0 0 0 0 0,-1-1 0 0 0,0 2 0 0 0,-2-1 0 0 0,0 0 0 0 0,-1 1 0 0 0,-4-8 9 0 0,7 19-21 0 0,-1 0 0 0 0,1 1 0 0 0,-1 0 0 0 0,1-1 0 0 0,-1 2 0 0 0,0-1 0 0 0,-1 0-1 0 0,1 1 1 0 0,-1 0 0 0 0,1 0 0 0 0,-1 1 0 0 0,0 0 0 0 0,0 0 0 0 0,0 0 0 0 0,0 1 0 0 0,0-1 0 0 0,-1 1 0 0 0,1 1 0 0 0,0-1 0 0 0,-1 1 0 0 0,1 1 0 0 0,0-1 0 0 0,0 1 0 0 0,-1 0-1 0 0,1 0 1 0 0,0 1 0 0 0,0-1 0 0 0,0 2 0 0 0,0-1 0 0 0,0 0 0 0 0,1 1 0 0 0,-1 0 0 0 0,1 1 0 0 0,0-1 0 0 0,0 1 0 0 0,0 0 0 0 0,0 0 0 0 0,-3 4 21 0 0,-5 6-6 0 0,1 0 0 0 0,0 0-1 0 0,1 1 1 0 0,1 0 0 0 0,0 1 0 0 0,1 0 0 0 0,1 1 0 0 0,1 0 0 0 0,0 0 0 0 0,1 1 0 0 0,1-1-1 0 0,0 1 1 0 0,1 1 0 0 0,2-1 0 0 0,0 0 0 0 0,0 1 0 0 0,2-1 0 0 0,0 1 0 0 0,2 8 6 0 0,0-13 5 0 0,1 0 1 0 0,1 0-1 0 0,0 0 1 0 0,1 0-1 0 0,0 0 1 0 0,1-1-1 0 0,0 0 1 0 0,1-1-1 0 0,1 1 1 0 0,0-1-1 0 0,1-1 1 0 0,0 1-1 0 0,0-1 1 0 0,1-1-1 0 0,1 0 1 0 0,0-1-1 0 0,0 0 1 0 0,1 0-1 0 0,0-1 1 0 0,0-1-1 0 0,1 0 1 0 0,0 0-1 0 0,0-1 1 0 0,1-1-1 0 0,0-1 1 0 0,-1 0-1 0 0,2 0 1 0 0,-1-1-1 0 0,0-1 1 0 0,1-1-1 0 0,-1 0 1 0 0,12-1-6 0 0,83-19-1233 0 0,-45-21-2693 0 0,-24 1-5685 0 0,-25 27 2032 0 0</inkml:trace>
  <inkml:trace contextRef="#ctx0" brushRef="#br0" timeOffset="1542.963">2515 56 8578 0 0,'0'0'1176'0'0,"0"0"50"0"0,0 0 242 0 0,0 0 252 0 0,0 0 83 0 0,0 0-245 0 0,0 0-386 0 0,0 0-255 0 0,0 0-167 0 0,0 0-122 0 0,0 0-103 0 0,35-8-103 0 0,108-24-52 0 0,1 17 501 0 0,-143 15-873 0 0,1 0 1 0 0,0 0-1 0 0,-1 0 1 0 0,1 0-1 0 0,-1 0 1 0 0,1 0-1 0 0,-1 0 1 0 0,1 0-1 0 0,0 1 0 0 0,-1-1 1 0 0,1 1-1 0 0,-1-1 1 0 0,1 1-1 0 0,-1 0 1 0 0,0-1-1 0 0,1 1 1 0 0,-1 0-1 0 0,0 0 1 0 0,1 0-1 0 0,-1 0 1 0 0,0 0-1 0 0,0 0 1 0 0,0 0-1 0 0,0 1 1 0 0,0-1-1 0 0,0 0 1 0 0,0 0-1 0 0,-1 1 1 0 0,1-1-1 0 0,0 1 1 0 0,-1-1-1 0 0,1 1 1 0 0,-1-1-1 0 0,1 1 1 0 0,-1-1-1 0 0,0 1 1 0 0,1-1-1 0 0,-1 1 1 0 0,0 0-1 0 0,0-1 1 0 0,0 1-1 0 0,-1 0 2 0 0,-20 64-98 0 0,-14-12 136 0 0,28-46-39 0 0,1 0 1 0 0,0 0-1 0 0,1 0 1 0 0,0 1 0 0 0,0 0-1 0 0,1 0 1 0 0,0 0-1 0 0,0 1 1 0 0,1-1 0 0 0,0 1-1 0 0,1 0 1 0 0,0-1-1 0 0,1 4 1 0 0,1-11 0 0 0,0 1-1 0 0,0-1 1 0 0,1 1-1 0 0,-1-1 1 0 0,1 1-1 0 0,0-1 0 0 0,0 0 1 0 0,0 1-1 0 0,0-1 1 0 0,0 0-1 0 0,0 0 1 0 0,0 1-1 0 0,1-1 1 0 0,-1 0-1 0 0,1-1 1 0 0,0 1-1 0 0,-1 0 1 0 0,1 0-1 0 0,0-1 0 0 0,0 1 1 0 0,0-1-1 0 0,0 1 1 0 0,0-1-1 0 0,1 0 1 0 0,-1 0-1 0 0,0 0 1 0 0,1 0-1 0 0,-1 0 1 0 0,0-1-1 0 0,3 1 1 0 0,76 8 79 0 0,96-39-654 0 0,-104 7-4247 0 0,-33 11-1159 0 0,-19 7-5230 0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1 487 3345 0 0,'0'0'2124'0'0,"0"0"-728"0"0,0 0-13 0 0,0 0 372 0 0,0 0 189 0 0,0 0-119 0 0,0 0-300 0 0,0 0-330 0 0,0 0-245 0 0,0 0-157 0 0,32 0-112 0 0,104 0-91 0 0,160 0 3031 0 0,-232 0-4771 0 0,6 0-3831 0 0,5 0-5400 0 0,-75 0 3766 0 0</inkml:trace>
  <inkml:trace contextRef="#ctx0" brushRef="#br0" timeOffset="564.993">72 803 7914 0 0,'0'0'1088'0'0,"0"0"-120"0"0,0 0 352 0 0,0 0 401 0 0,0 0 303 0 0,0 0-159 0 0,0 0-449 0 0,188 48-552 0 0,-153-48-528 0 0,2 0-216 0 0,0 0-32 0 0,3 0-48 0 0,-1 0-48 0 0,3 0-232 0 0,-5-7-520 0 0,4 3-1168 0 0,-14 0-2353 0 0,-8 4-7674 0 0</inkml:trace>
  <inkml:trace contextRef="#ctx0" brushRef="#br0" timeOffset="913.049">1661 1 6097 0 0,'0'0'986'0'0,"0"0"-383"0"0,0 0-145 0 0,0 0 405 0 0,0 0 518 0 0,0 0 312 0 0,0 0-44 0 0,0 0-330 0 0,0 0-347 0 0,0 0-261 0 0,0 0-122 0 0,0 0-73 0 0,-2 32-80 0 0,-6 105-66 0 0,-10 199 765 0 0,6-40-1067 0 0,12-241-2098 0 0,-1-56-4557 0 0,-2-7 575 0 0,3 4 795 0 0</inkml:trace>
  <inkml:trace contextRef="#ctx0" brushRef="#br0" timeOffset="1262.335">1149 56 1848 0 0,'0'0'2156'0'0,"0"0"-1363"0"0,0 0-111 0 0,0 0 470 0 0,0 0 384 0 0,0 0 223 0 0,0 0-79 0 0,0 0-221 0 0,34 0-169 0 0,107 3-140 0 0,349 1 4842 0 0,-437 1-5978 0 0,1 2 0 0 0,-1 3 1 0 0,-1 2-1 0 0,0 2 1 0 0,-1 3-1 0 0,49 22-14 0 0,-47 3-2141 0 0,-44-23-3008 0 0,-6 5-6293 0 0,-3-18 8591 0 0</inkml:trace>
  <inkml:trace contextRef="#ctx0" brushRef="#br0" timeOffset="4321.278">1136 1028 0 0 0,'-63'-63'63'0'0,"40"41"2415"0"0,17 16 515 0 0,-6 1 4853 0 0,11 5-6991 0 0,1 0-83 0 0,0 0-77 0 0,0 0-86 0 0,0 0-111 0 0,0 0-113 0 0,0 0-98 0 0,0 0-70 0 0,22 0 933 0 0,153 7 1896 0 0,86-22-1296 0 0,363-87-617 0 0,-607 99-1701 0 0,36-4 1180 0 0,-21 9-8161 0 0,-32-1 1792 0 0,0 2 3178 0 0,0-3 1283 0 0,0 4-6344 0 0</inkml:trace>
  <inkml:trace contextRef="#ctx0" brushRef="#br0" timeOffset="4842.136">2383 928 3657 0 0,'0'0'1791'0'0,"0"0"-330"0"0,0 0-194 0 0,0 0 114 0 0,0 0 276 0 0,0 0 104 0 0,0 0-186 0 0,0 0-335 0 0,0 0-313 0 0,0 0-230 0 0,0 0-142 0 0,0 0-107 0 0,-3 32-76 0 0,-4 97-78 0 0,14-25 199 0 0,-1-54-494 0 0,3 30 74 0 0,-7-27-3268 0 0,-14-44-7940 0 0,10-9 5817 0 0</inkml:trace>
  <inkml:trace contextRef="#ctx0" brushRef="#br0" timeOffset="5777.65">2418 733 304 0 0,'0'0'1624'0'0,"0"0"-189"0"0,0 0-157 0 0,0 0-2 0 0,0 0 121 0 0,0 0 43 0 0,0 0-68 0 0,0 0-84 0 0,32-6-119 0 0,99-17-153 0 0,-63 31 322 0 0,-60-4-1092 0 0,-1-1-144 0 0,-1 1 1 0 0,1 0-1 0 0,-1 0 0 0 0,1 0 0 0 0,-1 1 0 0 0,0 0 1 0 0,-1 0-1 0 0,1 0 0 0 0,-1 1 0 0 0,0 0 0 0 0,-1 0 1 0 0,1 0-1 0 0,-1 1 0 0 0,0-1 0 0 0,-1 1 0 0 0,1 0 1 0 0,-1 0-1 0 0,-1 0 0 0 0,0 0 0 0 0,0 1 0 0 0,0-1 1 0 0,-1 1-1 0 0,0-1 0 0 0,0 1 0 0 0,-1 0 0 0 0,0-1 1 0 0,0 1-1 0 0,0 0 0 0 0,-1-1 0 0 0,-1 4-102 0 0,-2-4 5 0 0,0 0 0 0 0,-1 0 0 0 0,1 0 0 0 0,-1 0 0 0 0,-1-1 0 0 0,1 0 0 0 0,-1 0 0 0 0,0 0 0 0 0,0-1 0 0 0,-1 0 0 0 0,0 0 0 0 0,0-1 0 0 0,0 1 0 0 0,0-1 0 0 0,0-1 0 0 0,-1 0 0 0 0,0 0 0 0 0,0 0 0 0 0,0-1 1 0 0,0 0-1 0 0,0-1 0 0 0,0 0 0 0 0,0 0 0 0 0,-1 0 0 0 0,-7-2-5 0 0,12 2-214 0 0,1-1 0 0 0,-1 0 0 0 0,1-1 1 0 0,0 1-1 0 0,-1-1 0 0 0,1 1 0 0 0,-1-1 0 0 0,1 0 1 0 0,0-1-1 0 0,-1 1 0 0 0,1 0 0 0 0,0-1 1 0 0,0 0-1 0 0,0 1 0 0 0,0-1 0 0 0,0-1 1 0 0,1 1-1 0 0,-1 0 0 0 0,1-1 0 0 0,-1 1 1 0 0,1-1-1 0 0,0 1 0 0 0,0-2 214 0 0,-13-52-11228 0 0,15 44 8998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6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0 6153 0 0,'0'0'1278'0'0,"0"0"-649"0"0,0 0-378 0 0,0 0 44 0 0,0 0 257 0 0,0 0 196 0 0,0 0 7 0 0,0 0-156 0 0,0 0-215 0 0,0 0-173 0 0,0 0-82 0 0,-1 14-22 0 0,-26 245 2085 0 0,17-203-1373 0 0,-3 0 0 0 0,-2 0 1 0 0,-2-1-1 0 0,-21 41-819 0 0,-30 48 1543 0 0,86-182 650 0 0,57-105-1903 0 0,194-312-281 0 0,-240 415-101 0 0,-21 66-704 0 0,-6 234 1654 0 0,-3-228-773 0 0,0-23-74 0 0,0 0-1 0 0,0 0 1 0 0,1 0-1 0 0,0 1 1 0 0,0-1-1 0 0,1 0 1 0 0,1 0 0 0 0,0 0-1 0 0,0 0 1 0 0,0 0-1 0 0,1 0 1 0 0,1-1 0 0 0,-1 1-1 0 0,1-1 1 0 0,1 0-1 0 0,-1 0 1 0 0,3 1-11 0 0,-5-8 28 0 0,0 0-1 0 0,1 0 1 0 0,-1-1-1 0 0,1 1 1 0 0,-1 0-1 0 0,1-1 1 0 0,-1 0-1 0 0,1 0 1 0 0,-1 0-1 0 0,1 0 1 0 0,-1 0 0 0 0,1 0-1 0 0,-1-1 1 0 0,1 1-1 0 0,-1-1 1 0 0,1 0-1 0 0,-1 1 1 0 0,1-1-1 0 0,-1 0 1 0 0,0-1-1 0 0,0 1 1 0 0,1 0 0 0 0,-1-1-1 0 0,0 1 1 0 0,0-1-1 0 0,1-1-27 0 0,51-50 139 0 0,-2-4 1 0 0,-2-1-1 0 0,8-17-139 0 0,71-84-142 0 0,-80 121-154 0 0,-45 72 99 0 0,-3 215 846 0 0,18-196-603 0 0,2-26-1205 0 0,17-25-11486 0 0,-30-3 7132 0 0,-2 1 1806 0 0</inkml:trace>
  <inkml:trace contextRef="#ctx0" brushRef="#br0" timeOffset="323.047">1236 243 4417 0 0,'0'0'1287'0'0,"0"0"-228"0"0,0 0 152 0 0,0 0 396 0 0,0 0 170 0 0,0 0-91 0 0,0 0-223 0 0,0 0-260 0 0,0 0-192 0 0,0 0-160 0 0,0 0-143 0 0,33 3-120 0 0,107 10-104 0 0,69-10 586 0 0,-188-3-1341 0 0,36 0-3234 0 0,-54 1 1305 0 0,-2 2-7110 0 0,-1 0 4174 0 0</inkml:trace>
  <inkml:trace contextRef="#ctx0" brushRef="#br0" timeOffset="577.136">1331 494 11026 0 0,'0'0'785'0'0,"0"0"-263"0"0,0 0 132 0 0,0 0 434 0 0,0 0 176 0 0,0 0-78 0 0,0 0-207 0 0,0 0-211 0 0,32 1-167 0 0,102 6-126 0 0,38-19 232 0 0,-92 9-1530 0 0,-28 2-6485 0 0,-39 1-3024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8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0 11426 0 0,'0'0'1587'0'0,"0"0"-1046"0"0,0 0-215 0 0,0 0 266 0 0,0 0 293 0 0,0 0 129 0 0,0 0-113 0 0,-25 37-242 0 0,-78 117-237 0 0,58-64-79 0 0,40-70-288 0 0,-2 0-15 0 0,1 1 0 0 0,1-1 1 0 0,1 1-1 0 0,1 0 1 0 0,1 0-1 0 0,1 0 1 0 0,1 19-41 0 0,1-33 25 0 0,-1 1 0 0 0,2 0 1 0 0,-1-1-1 0 0,1 1 0 0 0,0-1 1 0 0,1 0-1 0 0,-1 1 0 0 0,2-1 1 0 0,-1 0-1 0 0,1-1 0 0 0,0 1 1 0 0,0-1-1 0 0,1 0 0 0 0,0 0 1 0 0,0 0-1 0 0,0 0 0 0 0,1-1 1 0 0,-1 0-1 0 0,1 0 0 0 0,1 0 1 0 0,-1-1-1 0 0,6 3-25 0 0,-2-3 150 0 0,-1 0 0 0 0,1-1 0 0 0,0 0 0 0 0,0-1 0 0 0,1 0 0 0 0,-1 0-1 0 0,1-1 1 0 0,-1 0 0 0 0,0-1 0 0 0,1-1 0 0 0,-1 1 0 0 0,1-1 0 0 0,-1-1 0 0 0,0 0 0 0 0,0-1 0 0 0,1 0-150 0 0,-5 0 62 0 0,0 1-1 0 0,0-2 1 0 0,-1 1 0 0 0,1-1-1 0 0,-1 0 1 0 0,0 0 0 0 0,0 0-1 0 0,0-1 1 0 0,0 0 0 0 0,-1 0 0 0 0,0 0-1 0 0,0 0 1 0 0,0-1 0 0 0,-1 1-1 0 0,1-1 1 0 0,-2 0 0 0 0,1 0-1 0 0,0 0 1 0 0,-1-1 0 0 0,0 1-1 0 0,-1-1 1 0 0,0 1 0 0 0,0-1-1 0 0,0 1 1 0 0,0-1 0 0 0,-1 1-1 0 0,0-1 1 0 0,-1 0 0 0 0,0 1-1 0 0,0-1 1 0 0,0 1 0 0 0,-1-1-1 0 0,1 1 1 0 0,-2 0 0 0 0,1-1 0 0 0,-1 1-1 0 0,0 0 1 0 0,0 0 0 0 0,0 1-1 0 0,-3-4-61 0 0,-3 3-160 0 0,0 0-1 0 0,0 0 0 0 0,-1 1 1 0 0,0 0-1 0 0,0 1 1 0 0,0 0-1 0 0,0 1 1 0 0,-1 0-1 0 0,1 0 0 0 0,-1 1 1 0 0,0 0-1 0 0,0 1 1 0 0,0 0-1 0 0,0 1 0 0 0,0 1 1 0 0,0-1-1 0 0,1 2 1 0 0,-1-1-1 0 0,0 1 0 0 0,0 1 1 0 0,1 0-1 0 0,0 1 1 0 0,-1 0-1 0 0,0 1 161 0 0,-51 36-4241 0 0,28-6-3822 0 0,21-23-236 0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 8578 0 0,'0'0'1844'0'0,"0"0"-645"0"0,0 0-329 0 0,0 0 103 0 0,0 0 155 0 0,0 0 22 0 0,0 0-166 0 0,0 0-273 0 0,0 0-196 0 0,0 0-123 0 0,-4 31-84 0 0,-9 102-84 0 0,1 104 267 0 0,7 13-893 0 0,-1-217-1961 0 0,5-32 1396 0 0,1-1-117 0 0,1-29-8259 0 0,3 18 6075 0 0,-1 3 1328 0 0</inkml:trace>
  <inkml:trace contextRef="#ctx0" brushRef="#br0" timeOffset="290.887">357 152 7754 0 0,'0'0'1521'0'0,"0"0"-455"0"0,0 0-125 0 0,0 0 188 0 0,0 0 206 0 0,-31 33 34 0 0,-97 104-179 0 0,2-13 1180 0 0,125-123-2336 0 0,-1 0 0 0 0,1 0 0 0 0,-1 0 0 0 0,1 0 1 0 0,-1 0-1 0 0,1 1 0 0 0,0-1 0 0 0,-1 1 1 0 0,1-1-1 0 0,0 1 0 0 0,0-1 0 0 0,0 1 0 0 0,0 0 1 0 0,0-1-1 0 0,1 1 0 0 0,-1 0 0 0 0,0 0 0 0 0,1 0 1 0 0,0-1-1 0 0,-1 1 0 0 0,1 0 0 0 0,0 0 0 0 0,0 0 1 0 0,0 0-1 0 0,0 0 0 0 0,0 0 0 0 0,0 0 0 0 0,0-1 1 0 0,1 1-1 0 0,-1 0 0 0 0,1 0 0 0 0,0 0 0 0 0,-1-1 1 0 0,1 1-1 0 0,0 0 0 0 0,0 0 0 0 0,1 1-34 0 0,7 1 112 0 0,0 0 1 0 0,1-1-1 0 0,0 1 0 0 0,-1-2 0 0 0,1 0 0 0 0,0 0 0 0 0,0 0 0 0 0,1-1 0 0 0,-1-1 1 0 0,7 0-113 0 0,71 12 471 0 0,-85-11-537 0 0,0 1 1 0 0,0-1-1 0 0,-1 1 1 0 0,1 0-1 0 0,-1 0 1 0 0,1 0-1 0 0,-1 0 1 0 0,0 0-1 0 0,0 1 1 0 0,0-1-1 0 0,0 1 1 0 0,0-1-1 0 0,0 1 1 0 0,-1 0-1 0 0,1 0 1 0 0,-1 0-1 0 0,0 0 1 0 0,0 0-1 0 0,0 0 1 0 0,0 0 0 0 0,0 0-1 0 0,-1 0 1 0 0,1 0-1 0 0,-1 1 1 0 0,0-1-1 0 0,0 0 1 0 0,0 0-1 0 0,0 0 1 0 0,-1 0-1 0 0,0 2 66 0 0,15 4-11388 0 0,-11-9 3208 0 0</inkml:trace>
  <inkml:trace contextRef="#ctx0" brushRef="#br0" timeOffset="785.803">772 387 7130 0 0,'0'0'4659'0'0,"0"0"-1941"0"0,0 0-886 0 0,0 0-277 0 0,0 0-157 0 0,0 0-190 0 0,0 0-238 0 0,0 0-270 0 0,0 0-244 0 0,0 0-173 0 0,0 0-134 0 0,0 0-67 0 0,0 0-25 0 0,-32 12-36 0 0,-100 38-22 0 0,60-4-78 0 0,67-41 23 0 0,-1 1 0 0 0,1-1-1 0 0,0 1 1 0 0,1 0 0 0 0,-1 1-1 0 0,1-1 1 0 0,0 1 0 0 0,1 0 0 0 0,0 0-1 0 0,0 0 1 0 0,0 0 0 0 0,1 1-1 0 0,0-1 1 0 0,0 1 0 0 0,1-1-1 0 0,0 1 1 0 0,1 0 0 0 0,-1 2 56 0 0,3-7-19 0 0,-1 0 0 0 0,1 0 0 0 0,0-1 0 0 0,0 1 1 0 0,0 0-1 0 0,0-1 0 0 0,0 1 0 0 0,1-1 0 0 0,-1 0 1 0 0,1 0-1 0 0,-1 0 0 0 0,1 0 0 0 0,0 0 0 0 0,0-1 1 0 0,0 1-1 0 0,0-1 0 0 0,0 0 0 0 0,0 0 0 0 0,0 0 0 0 0,0 0 1 0 0,1 0-1 0 0,-1-1 0 0 0,0 1 0 0 0,1-1 0 0 0,-1 0 1 0 0,0 0-1 0 0,1 0 0 0 0,-1 0 0 0 0,0-1 0 0 0,0 0 1 0 0,1 1-1 0 0,0-2 19 0 0,5 2 52 0 0,11-2 79 0 0,0-2-1 0 0,0 0 1 0 0,0-1-1 0 0,0-1 0 0 0,-1-1 1 0 0,0-1-1 0 0,0 0 1 0 0,0-1-1 0 0,-2-2 1 0 0,15-9-131 0 0,9-7 252 0 0,-31 19-202 0 0,1 1 1 0 0,-1 0-1 0 0,1 0 1 0 0,0 1-1 0 0,1 1 0 0 0,-1 0 1 0 0,1 0-1 0 0,0 1 1 0 0,1 1-1 0 0,-1 0 1 0 0,0 1-1 0 0,13-1-50 0 0,-7 48 121 0 0,-16-11-95 0 0,-1-1-1 0 0,-1 1 0 0 0,-2 0 0 0 0,-1-1 0 0 0,-2 1 0 0 0,-2-1 0 0 0,-1 1-25 0 0,-1 15-20 0 0,-57 220-249 0 0,63-256 242 0 0,-1-1-1 0 0,-1 0 1 0 0,1 0 0 0 0,-2-1-1 0 0,0 1 1 0 0,0-1-1 0 0,-1 0 1 0 0,0-1 0 0 0,-1 0-1 0 0,0 0 1 0 0,-1 0 0 0 0,0-1-1 0 0,0-1 1 0 0,-1 1-1 0 0,0-2 1 0 0,0 1 0 0 0,-5 1 27 0 0,12-9 6 0 0,0 1 0 0 0,0 0 1 0 0,0-1-1 0 0,-1 0 1 0 0,1 0-1 0 0,0 0 0 0 0,0 0 1 0 0,-1 0-1 0 0,1-1 1 0 0,0 1-1 0 0,0-1 0 0 0,0 0 1 0 0,-1 0-1 0 0,1 0 0 0 0,0-1 1 0 0,0 1-1 0 0,1-1 1 0 0,-1 1-1 0 0,0-1 0 0 0,0 0 1 0 0,1 0-1 0 0,-1 0 1 0 0,1-1-1 0 0,0 1 0 0 0,0 0 1 0 0,0-1-1 0 0,0 0 1 0 0,0 1-1 0 0,0-1 0 0 0,1 0 1 0 0,-1 0-1 0 0,1 0 1 0 0,0 0-1 0 0,0 0 0 0 0,0 0 1 0 0,0 0-1 0 0,0 0 0 0 0,1-1 1 0 0,-1 1-1 0 0,1 0 1 0 0,0 0-1 0 0,0-1 0 0 0,0 1 1 0 0,1 0-1 0 0,-1 0 1 0 0,1-1-1 0 0,0 1 0 0 0,0 0-6 0 0,0-14-7 0 0,1 0 0 0 0,0 0-1 0 0,2 0 1 0 0,0 1-1 0 0,1 0 1 0 0,0 0 0 0 0,2 0-1 0 0,-1 0 1 0 0,2 1 0 0 0,0 0-1 0 0,1 1 1 0 0,1 0-1 0 0,0 0 1 0 0,1 1 0 0 0,0 0-1 0 0,1 1 1 0 0,1-1 7 0 0,18-16-97 0 0,2 1 1 0 0,1 2 0 0 0,1 1-1 0 0,1 2 1 0 0,1 2-1 0 0,12-4 97 0 0,111-44-2837 0 0,-106 52-1177 0 0,1 3-3867 0 0,-35 10-269 0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8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3161 0 0,'0'0'1844'0'0,"0"0"-1009"0"0,0 0-348 0 0,0 0 155 0 0,0 0 369 0 0,0 0 270 0 0,0 0-28 0 0,0 0-309 0 0,0 0-441 0 0,0 0-379 0 0,0 0-190 0 0,8-5 90 0 0,16-11 356 0 0,0 1 1 0 0,2 2 0 0 0,-1 0 0 0 0,1 2 0 0 0,25-8-381 0 0,83 5 208 0 0,-132 15-183 0 0,0 0 0 0 0,0 0 0 0 0,0 1 0 0 0,1-1 0 0 0,-1 1 0 0 0,-1-1 0 0 0,1 1 0 0 0,0 0 0 0 0,0 0 0 0 0,0 0 0 0 0,-1 0 0 0 0,0 0 0 0 0,1 0 0 0 0,-1 0 0 0 0,0 1 1 0 0,0-1-1 0 0,0 0 0 0 0,0 1 0 0 0,0-1 0 0 0,0 1 0 0 0,-1-1 0 0 0,1 1 0 0 0,-1-1 0 0 0,0 1 0 0 0,0-1 0 0 0,0 1 0 0 0,0-1 0 0 0,0 1 0 0 0,-1-1 0 0 0,1 1 0 0 0,-1-1 0 0 0,1 1 0 0 0,-1-1 0 0 0,0 1 0 0 0,0-1 0 0 0,0 0 0 0 0,0 1 0 0 0,-1-1 0 0 0,0 1-25 0 0,-108 186 562 0 0,110-186-589 0 0,1 1 0 0 0,-1-1 1 0 0,1 1-1 0 0,0-1 1 0 0,1 0-1 0 0,-1 0 0 0 0,0 1 1 0 0,1-1-1 0 0,0 0 0 0 0,-1 0 1 0 0,1 0-1 0 0,1-1 1 0 0,-1 1-1 0 0,0 0 0 0 0,1-1 1 0 0,-1 0-1 0 0,1 1 1 0 0,0-1-1 0 0,-1 0 0 0 0,1 0 1 0 0,0 0-1 0 0,0-1 0 0 0,1 1 1 0 0,-1-1-1 0 0,0 0 1 0 0,0 0-1 0 0,1 0 0 0 0,-1 0 1 0 0,1 0-1 0 0,-1-1 0 0 0,1 1 1 0 0,-1-1-1 0 0,1 0 1 0 0,1-1 26 0 0,4 4 4 0 0,-1-2 36 0 0,0 1 0 0 0,-1-1-1 0 0,1 1 1 0 0,-1 1-1 0 0,1-1 1 0 0,-1 1 0 0 0,0 1-1 0 0,0-1 1 0 0,0 1-1 0 0,-1 1 1 0 0,1-1-1 0 0,-1 1 1 0 0,0 0 0 0 0,0 0-1 0 0,-1 1 1 0 0,0 0-1 0 0,0 0 1 0 0,0 0 0 0 0,0 0-1 0 0,-1 1 1 0 0,0 0-1 0 0,-1 0 1 0 0,0 0-1 0 0,0 0 1 0 0,0 0 0 0 0,-1 1-1 0 0,0-1 1 0 0,1 4-40 0 0,-4-3 116 0 0,1 0 1 0 0,-1 0-1 0 0,0 0 1 0 0,-1-1 0 0 0,0 1-1 0 0,0 0 1 0 0,-1-1-1 0 0,0 1 1 0 0,0-1-1 0 0,-1 0 1 0 0,1 0 0 0 0,-2 0-1 0 0,1 0 1 0 0,-1-1-1 0 0,0 0 1 0 0,0 0-1 0 0,-4 3-116 0 0,-1 1 92 0 0,0-1-1 0 0,0 0 0 0 0,-1 0 0 0 0,0-1 0 0 0,0-1 0 0 0,-1 0 0 0 0,0 0 1 0 0,0-1-1 0 0,-10 3-91 0 0,-41-5-1449 0 0,63-5 1021 0 0,-1-1 0 0 0,1 1 0 0 0,-1-1-1 0 0,1 1 1 0 0,0-1 0 0 0,-1 0 0 0 0,1 1 0 0 0,0-1-1 0 0,0 1 1 0 0,0-1 0 0 0,0 1 0 0 0,1-1-1 0 0,-1 1 1 0 0,0-1 0 0 0,1 0 0 0 0,-1 1-1 0 0,1 0 1 0 0,-1-1 0 0 0,1 1 0 0 0,-1-1 0 0 0,1 1-1 0 0,0 0 1 0 0,0-1 0 0 0,0 1 0 0 0,0 0-1 0 0,0 0 1 0 0,0-1 0 0 0,0 1 0 0 0,1 0 428 0 0,6-8-3881 0 0,-1 2 2926 0 0</inkml:trace>
  <inkml:trace contextRef="#ctx0" brushRef="#br0" timeOffset="208">790 524 6433 0 0,'0'0'1522'0'0,"0"0"-194"0"0,0 0-29 0 0,0 0 184 0 0,0 0 86 0 0,0 0-117 0 0,0 0-339 0 0,0 0-416 0 0,0 0-319 0 0,0 0-206 0 0,0 0-128 0 0,0 0-64 0 0,-7 28-44 0 0,-21 85-74 0 0,21-77-1389 0 0,15-33-3412 0 0,-5-3 1269 0 0,0 0-3462 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1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6593 0 0,'0'0'1655'0'0,"0"0"-1020"0"0,0 0-460 0 0,0 0 32 0 0,0 0 453 0 0,0 0 571 0 0,0 0 337 0 0,0 0 8 0 0,0 0-295 0 0,0 0-426 0 0,0 0-327 0 0,-5 22-164 0 0,-21 71-80 0 0,21-80-182 0 0,0 0-1 0 0,0 0 1 0 0,-1 0 0 0 0,-1 0-1 0 0,0-1 1 0 0,-1 0 0 0 0,0 0 0 0 0,-7 6-102 0 0,-11 16 153 0 0,-35 50-858 0 0,53-74-4526 0 0,18-19-2950 0 0,-6 6 3719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0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476 350 448 0 0,'0'0'2055'0'0,"0"0"-582"0"0,0 0-276 0 0,0 0-27 0 0,0 0 109 0 0,0 0 134 0 0,0 0 9 0 0,0 0-126 0 0,0 0-161 0 0,0 0-196 0 0,0 0-191 0 0,-1-13-161 0 0,-7-38-110 0 0,8 50-453 0 0,0 0 0 0 0,0 0-1 0 0,0 1 1 0 0,0-1-1 0 0,0 0 1 0 0,0 0 0 0 0,-1 1-1 0 0,1-1 1 0 0,0 0 0 0 0,0 0-1 0 0,-1 1 1 0 0,1-1-1 0 0,0 0 1 0 0,-1 1 0 0 0,1-1-1 0 0,-1 1 1 0 0,1-1-1 0 0,-1 0 1 0 0,1 1 0 0 0,-1-1-1 0 0,1 1 1 0 0,-1-1 0 0 0,0 1-1 0 0,1 0 1 0 0,-1-1-1 0 0,1 1 1 0 0,-1-1 0 0 0,0 1-1 0 0,0 0 1 0 0,1 0 0 0 0,-1-1-1 0 0,0 1 1 0 0,1 0-1 0 0,-1 0 1 0 0,0 0 0 0 0,0 0-1 0 0,1 0 1 0 0,-1 0-1 0 0,0 0 1 0 0,0 0 0 0 0,1 0-1 0 0,-1 0 1 0 0,0 1 0 0 0,0-1-1 0 0,1 0 1 0 0,-1 0-24 0 0,-3 1 164 0 0,-86 14 162 0 0,27 17-480 0 0,31-16 112 0 0,0 1 0 0 0,1 2 0 0 0,0 1 0 0 0,-22 19 42 0 0,48-20-269 0 0,34-16 204 0 0,71 5 202 0 0,-91-9-135 0 0,-1 1 0 0 0,1 1 0 0 0,0-1 0 0 0,-1 1 0 0 0,1 1 0 0 0,-1 0 0 0 0,1 0 0 0 0,-1 0 0 0 0,0 1 0 0 0,7 4-2 0 0,-13-5 6 0 0,-1 1 0 0 0,0 0-1 0 0,0-1 1 0 0,0 1 0 0 0,-1 0 0 0 0,1 0 0 0 0,-1 0 0 0 0,1-1 0 0 0,-1 1 0 0 0,0 0-1 0 0,0 0 1 0 0,0 0 0 0 0,0 0 0 0 0,-1 0 0 0 0,1 0 0 0 0,-1-1 0 0 0,0 1-1 0 0,0 0 1 0 0,0 0 0 0 0,0-1 0 0 0,0 1 0 0 0,0-1 0 0 0,-1 1 0 0 0,1-1-1 0 0,-1 1 1 0 0,0-1 0 0 0,0 0 0 0 0,0 0 0 0 0,0 0 0 0 0,0 0 0 0 0,0 0-1 0 0,0 0 1 0 0,-2 0-6 0 0,-100 101-73 0 0,72-74 59 0 0,1 1 1 0 0,2 1-1 0 0,1 1 1 0 0,1 2-1 0 0,2 1 1 0 0,1 2 13 0 0,22-34 4 0 0,1 0 0 0 0,0 0 1 0 0,0 0-1 0 0,0 0 0 0 0,1 0 1 0 0,-1 0-1 0 0,1 0 1 0 0,-1 1-1 0 0,1-1 0 0 0,0 0 1 0 0,1 0-1 0 0,-1 0 0 0 0,0 0 1 0 0,1 0-1 0 0,0 0 1 0 0,-1 0-1 0 0,1 0 0 0 0,0 0 1 0 0,1 0-1 0 0,-1 0 0 0 0,0 0 1 0 0,1 0-1 0 0,0-1 1 0 0,0 1-1 0 0,0-1 0 0 0,0 1 1 0 0,0-1-1 0 0,0 0 1 0 0,0 0-1 0 0,1 0 0 0 0,-1 0 1 0 0,1 0-1 0 0,0 0 0 0 0,-1-1 1 0 0,1 1-1 0 0,0-1 1 0 0,0 0-1 0 0,0 0 0 0 0,0 0 1 0 0,0 0-1 0 0,0 0 0 0 0,0-1 1 0 0,0 1-1 0 0,0-1 1 0 0,1 0-1 0 0,1 0-4 0 0,22 5-85 0 0,1 0 0 0 0,0-3 0 0 0,1 0 0 0 0,-1-1 0 0 0,0-2 1 0 0,16-3 84 0 0,28-16-3508 0 0,-36-12-5927 0 0,-30 26 5930 0 0</inkml:trace>
  <inkml:trace contextRef="#ctx0" brushRef="#br0" timeOffset="308.32">167 0 5313 0 0,'0'0'379'0'0,"0"0"-304"0"0,0 0-147 0 0,0 0 136 0 0,0 0 266 0 0,0 0 320 0 0,0 0 285 0 0,0 0 188 0 0,0 0 50 0 0,0 35-115 0 0,-2 108-178 0 0,15-44 399 0 0,-2-50-713 0 0,10 43 361 0 0,-4 0 0 0 0,-4 0 0 0 0,-1 50-927 0 0,-17 324 643 0 0,5-333-2957 0 0,1-124 622 0 0,1-2-4285 0 0,-2 0-1217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2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354 528 2689 0 0,'0'0'2173'0'0,"0"0"-984"0"0,0 0-264 0 0,0 0 193 0 0,0 0 285 0 0,0 0 197 0 0,0 0-49 0 0,0 0-255 0 0,0 0-259 0 0,0 0-243 0 0,0 0-236 0 0,0 0-150 0 0,-34 16-87 0 0,-103 48-37 0 0,65-15 250 0 0,61-39-493 0 0,1 0 0 0 0,1 1 0 0 0,0 0-1 0 0,0 0 1 0 0,1 1 0 0 0,0 0 0 0 0,1 1 0 0 0,0 0 0 0 0,1 0 0 0 0,1 0 0 0 0,0 1 0 0 0,1-1-1 0 0,0 1 1 0 0,1 0 0 0 0,1 1 0 0 0,0-1 0 0 0,1 0 0 0 0,0 5-41 0 0,2-16-8 0 0,0 0 0 0 0,-1 0 0 0 0,1 0 0 0 0,0-1 0 0 0,0 1 0 0 0,0 0 0 0 0,1-1 0 0 0,-1 1 0 0 0,1-1 0 0 0,-1 0 0 0 0,1 1 0 0 0,0-1 0 0 0,0 0 0 0 0,0 0 0 0 0,0 0 0 0 0,0 0 0 0 0,1 0 0 0 0,-1-1 0 0 0,0 1 0 0 0,1-1 0 0 0,-1 1 0 0 0,1-1 0 0 0,0 0 0 0 0,-1 0 0 0 0,1 0 0 0 0,0 0 0 0 0,0-1 0 0 0,0 1 0 0 0,-1-1 0 0 0,2 1 8 0 0,89-4 360 0 0,-71-5-202 0 0,-1-1-1 0 0,0-1 1 0 0,0-1 0 0 0,-1-1 0 0 0,-1-1-1 0 0,0-1 1 0 0,16-15-158 0 0,12-16 171 0 0,-2-3-1 0 0,-3-1 0 0 0,-1-2 1 0 0,-3-2-1 0 0,-2-1 0 0 0,-3-2 0 0 0,10-25-170 0 0,-31 56 0 0 0,-1-2 0 0 0,-2 1-1 0 0,0-1 1 0 0,-2-1-1 0 0,-1 1 1 0 0,-1-1-1 0 0,-2 0 1 0 0,0 0 0 0 0,-2-25-1 0 0,0 49-1 0 0,-1 0 0 0 0,1-1 0 0 0,-1 1 0 0 0,0 0-1 0 0,0 0 1 0 0,0 0 0 0 0,0 0 0 0 0,-1 0 0 0 0,0 0-1 0 0,0 0 1 0 0,0 0 0 0 0,0 0 0 0 0,0 0 0 0 0,-1 0-1 0 0,0 1 1 0 0,0-1 0 0 0,0 0 0 0 0,0 1 0 0 0,0 0-1 0 0,-1-1 1 0 0,1 1 0 0 0,-1 0 0 0 0,0 0 0 0 0,0 0-1 0 0,0 1 1 0 0,-1-1 0 0 0,1 1 0 0 0,0 0 0 0 0,-1 0-1 0 0,0 0 1 0 0,1 0 0 0 0,-1 1 0 0 0,0-1 0 0 0,0 1-1 0 0,0 0 1 0 0,0 0 0 0 0,0 0 0 0 0,0 1 0 0 0,0-1-1 0 0,0 1 1 0 0,0 0 0 0 0,-1 1 0 0 0,1-1 0 0 0,0 0-1 0 0,0 1 1 0 0,0 0 2 0 0,-9 7 13 0 0,1 0 0 0 0,-1 1 0 0 0,1 0 0 0 0,1 1-1 0 0,0 0 1 0 0,0 1 0 0 0,1 0 0 0 0,1 1 0 0 0,0 0 0 0 0,0 0 0 0 0,1 1-1 0 0,1 0 1 0 0,0 1 0 0 0,-3 9-13 0 0,1-9 23 0 0,2 1 0 0 0,0 0-1 0 0,1 0 1 0 0,0 1 0 0 0,1 0-1 0 0,1 0 1 0 0,0 0 0 0 0,1 0-1 0 0,1 0 1 0 0,1 1 0 0 0,0-1-1 0 0,1 1 1 0 0,1 0 0 0 0,0-1-1 0 0,1 0 1 0 0,1 1 0 0 0,1-1-1 0 0,0 0 1 0 0,1 0 0 0 0,1-1-1 0 0,1 3-22 0 0,3 0 48 0 0,1 0 0 0 0,1-1-1 0 0,0 0 1 0 0,1-1-1 0 0,1 0 1 0 0,0-1 0 0 0,1-1-1 0 0,1 0 1 0 0,0-1 0 0 0,1-1-1 0 0,1-1 1 0 0,-1 0-1 0 0,2-1 1 0 0,1 0-48 0 0,-5-2-158 0 0,11 3 290 0 0,-6-8-3781 0 0,-18-7-4987 0 0,-2 1-1303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2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8642 0 0,'0'0'1140'0'0,"0"0"-337"0"0,0 0-30 0 0,0 0 285 0 0,0 0 245 0 0,0 0 20 0 0,0 0-215 0 0,0 0-282 0 0,0 0-178 0 0,0 0-85 0 0,0 0-54 0 0,0 0-26 0 0,0 0-14 0 0,11 5-21 0 0,37 14-24 0 0,42-10 990 0 0,66-9-961 0 0,-135-6-1429 0 0,-19 5-5066 0 0,-3 0-5973 0 0,0 1 8661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3.0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55 8002 0 0,'0'0'2647'0'0,"0"0"-1144"0"0,0 0-87 0 0,0 0 181 0 0,0 0 67 0 0,33-2-158 0 0,102-8-294 0 0,-14-7 794 0 0,-57 5-1187 0 0,-7 1-1933 0 0,-19 8-7892 0 0,-37 3-2174 0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3.4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45 4793 0 0,'0'0'699'0'0,"0"0"-215"0"0,0 0-11 0 0,0 0 253 0 0,0 0 325 0 0,0 0 166 0 0,0 0-100 0 0,0 0-240 0 0,-20 31-258 0 0,-59 99-196 0 0,76-127-395 0 0,1 0 1 0 0,0 0-1 0 0,0 1 1 0 0,0-1-1 0 0,0 0 1 0 0,0 1-1 0 0,1-1 1 0 0,-1 1-1 0 0,1 0 1 0 0,0 0-1 0 0,0-1 1 0 0,1 1-1 0 0,-1 0 1 0 0,1 0-1 0 0,0 0 1 0 0,0 0-1 0 0,0 0 1 0 0,1 2-29 0 0,1 5 117 0 0,-1-3 3 0 0,0-1-1 0 0,0 1 1 0 0,1-1-1 0 0,0 0 0 0 0,1 1 1 0 0,0-1-1 0 0,0 0 1 0 0,0-1-1 0 0,1 1 1 0 0,0 0-1 0 0,0-1 0 0 0,1 0 1 0 0,-1 0-1 0 0,2 0 1 0 0,-1-1-1 0 0,0 0 0 0 0,1 0 1 0 0,0 0-1 0 0,0-1 1 0 0,1 1-1 0 0,-1-1 0 0 0,1-1 1 0 0,0 0-1 0 0,0 0 1 0 0,0 0-1 0 0,0 0 0 0 0,0-1 1 0 0,1-1-1 0 0,-1 1 1 0 0,4-1-120 0 0,-2 0 236 0 0,-1-1 1 0 0,1-1 0 0 0,0 0 0 0 0,-1 0 0 0 0,1 0-1 0 0,-1-1 1 0 0,0-1 0 0 0,1 1 0 0 0,-1-1 0 0 0,0-1-1 0 0,-1 1 1 0 0,1-1 0 0 0,-1-1 0 0 0,1 1 0 0 0,-1-1-1 0 0,0-1 1 0 0,-1 1 0 0 0,0-1 0 0 0,1 0 0 0 0,-2-1-1 0 0,1 1 1 0 0,-1-1 0 0 0,0 0 0 0 0,0 0 0 0 0,0-4-237 0 0,2 2 57 0 0,-1 0 1 0 0,0-1-1 0 0,-1 1 1 0 0,0-2-1 0 0,0 1 1 0 0,-1 0-1 0 0,-1-1 1 0 0,0 1-1 0 0,0-1 1 0 0,-1 0-1 0 0,0 0 1 0 0,-1 0-1 0 0,0-1 1 0 0,-1 1-1 0 0,0 0 1 0 0,-1 0-1 0 0,0 0 1 0 0,-1 0-1 0 0,0 0 1 0 0,-1 0-1 0 0,0 0 1 0 0,-1 1-1 0 0,0-1 1 0 0,-2-3-58 0 0,3 9-126 0 0,1 1 1 0 0,-1-1 0 0 0,0 1-1 0 0,0-1 1 0 0,-1 1-1 0 0,1 0 1 0 0,-1 0 0 0 0,0 1-1 0 0,0-1 1 0 0,0 1-1 0 0,0 0 1 0 0,-1 0 0 0 0,1 0-1 0 0,-1 0 1 0 0,0 1-1 0 0,0 0 1 0 0,0 0 0 0 0,0 0-1 0 0,0 1 1 0 0,0-1-1 0 0,0 1 1 0 0,-1 1 0 0 0,1-1-1 0 0,0 1 1 0 0,-1 0-1 0 0,1 0 1 0 0,0 0 0 0 0,-1 1-1 0 0,1 0 1 0 0,0 0-1 0 0,0 0 1 0 0,-1 0 0 0 0,1 1-1 0 0,0 0 1 0 0,1 0 0 0 0,-3 2 124 0 0,-50 56-4335 0 0,28-16-3242 0 0,20-27 15 0 0</inkml:trace>
  <inkml:trace contextRef="#ctx0" brushRef="#br0" timeOffset="274.258">630 277 9634 0 0,'0'0'2066'0'0,"0"0"-335"0"0,0 0-156 0 0,0 0-20 0 0,0 0-95 0 0,0 0-290 0 0,0 0-346 0 0,0 0-269 0 0,0 0-173 0 0,0 0-117 0 0,0 0-77 0 0,0 0-54 0 0,-8 20-46 0 0,-23 63-21 0 0,21-9-805 0 0,13-65-2284 0 0,4-8-4687 0 0,-3-1-2516 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4.0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58 7074 0 0,'0'0'3178'0'0,"0"0"-1637"0"0,0 0-397 0 0,0 0 205 0 0,0 0 136 0 0,0 0-90 0 0,0 0-289 0 0,0 0-333 0 0,0 0-234 0 0,0 0-135 0 0,0 0-102 0 0,0 0-93 0 0,0 33-28 0 0,3 105-21 0 0,1-15 293 0 0,-28-23-797 0 0,6-60-3344 0 0,16-33-588 0 0,2-4-1614 0 0,0-2-1205 0 0</inkml:trace>
  <inkml:trace contextRef="#ctx0" brushRef="#br0" timeOffset="307.471">459 17 6353 0 0,'0'0'3404'0'0,"0"0"-1210"0"0,0 0-321 0 0,0 0-19 0 0,0 0-68 0 0,0 0-251 0 0,0 0-380 0 0,0 0-346 0 0,0 0-254 0 0,-33 25-183 0 0,-102 79-120 0 0,76-46 31 0 0,57-56-283 0 0,0 0 0 0 0,0 1 0 0 0,0-1 0 0 0,1 0 0 0 0,-1 1 1 0 0,1-1-1 0 0,-1 1 0 0 0,1-1 0 0 0,0 1 0 0 0,0-1 0 0 0,0 1 0 0 0,0 0 0 0 0,1 0 0 0 0,-1-1 1 0 0,1 1-1 0 0,0 0 0 0 0,0 0 0 0 0,0 0 0 0 0,0 0 0 0 0,0-1 0 0 0,0 1 0 0 0,1 0 1 0 0,0 0-1 0 0,-1 0 0 0 0,1-1 0 0 0,0 1 0 0 0,0 0 0 0 0,0-1 0 0 0,1 1 0 0 0,-1-1 1 0 0,1 0-1 0 0,-1 1 0 0 0,3 1 0 0 0,10 3-7 0 0,1 0 0 0 0,-1 0 1 0 0,2-2-1 0 0,-1 0 0 0 0,1-1 1 0 0,-1 0-1 0 0,1-1 0 0 0,0-1 1 0 0,0 0-1 0 0,5-2 7 0 0,-2 2 6 0 0,-1-1-1 0 0,1 2 1 0 0,-1 0-1 0 0,0 2 1 0 0,0 0-1 0 0,-1 0 1 0 0,17 9-6 0 0,-31-12 6 0 0,-1 0 0 0 0,1 1 0 0 0,-1-1 0 0 0,0 1 0 0 0,0-1 0 0 0,0 1 0 0 0,0 0 0 0 0,-1 0 1 0 0,1 0-1 0 0,-1 0 0 0 0,0 0 0 0 0,0 0 0 0 0,0 0 0 0 0,0 0 0 0 0,0 1 0 0 0,-1-1 0 0 0,1 0 0 0 0,-1 0 0 0 0,0 1 1 0 0,0-1-1 0 0,0 0 0 0 0,0 1 0 0 0,-1-1 0 0 0,1 0 0 0 0,-1 0 0 0 0,0 1 0 0 0,0-1 0 0 0,0 0 0 0 0,0 0 0 0 0,-1 0 1 0 0,1 0-1 0 0,-1 0 0 0 0,0 0 0 0 0,0-1 0 0 0,0 1 0 0 0,0-1 0 0 0,0 1 0 0 0,-1-1 0 0 0,1 0 0 0 0,-1 0 0 0 0,1 0 0 0 0,-1 0 1 0 0,0 0-1 0 0,0 0 0 0 0,0-1 0 0 0,-1 1-6 0 0,-9 8-120 0 0,1-1 0 0 0,-1-1 0 0 0,0 0 0 0 0,-1-1 0 0 0,0 0 0 0 0,0-1 1 0 0,0 0-1 0 0,-1-2 0 0 0,0 0 0 0 0,-8 2 120 0 0,-50-19-10670 0 0,60 6 5082 0 0,7 0 364 0 0</inkml:trace>
  <inkml:trace contextRef="#ctx0" brushRef="#br0" timeOffset="672.868">378 24 6593 0 0,'0'0'3704'0'0,"0"0"-1162"0"0,0 0-578 0 0,0 0-223 0 0,0 0-182 0 0,0 0-242 0 0,0 0-346 0 0,0 0-315 0 0,0 0-234 0 0,0 0-182 0 0,0 0-108 0 0,0 0-68 0 0,0 0-32 0 0,19-4-20 0 0,60-15-11 0 0,-29 24-148 0 0,-37 2-46 0 0,45 8-2957 0 0,-20-8-6667 0 0,-26-7 1174 0 0</inkml:trace>
  <inkml:trace contextRef="#ctx0" brushRef="#br0" timeOffset="1082.409">861 625 6441 0 0,'0'0'2750'0'0,"0"0"-495"0"0,0 0-159 0 0,0 0-139 0 0,0 0-271 0 0,0 0-356 0 0,0 0-396 0 0,0 0-272 0 0,0 0-187 0 0,18-32-151 0 0,60-97-96 0 0,-5 39 132 0 0,8 32 8 0 0,-79 58-375 0 0,0 0 1 0 0,-1 1-1 0 0,1-1 1 0 0,-1 1-1 0 0,1-1 1 0 0,-1 1-1 0 0,1-1 1 0 0,-1 1-1 0 0,1 0 1 0 0,-1 0-1 0 0,1 0 1 0 0,-1 0-1 0 0,0 0 0 0 0,0 0 1 0 0,1 0-1 0 0,-1 0 1 0 0,0 1-1 0 0,0-1 1 0 0,0 0-1 0 0,0 1 1 0 0,0-1-1 0 0,-1 0 1 0 0,1 1-1 0 0,0-1 1 0 0,-1 1-1 0 0,1 0 1 0 0,-1-1-1 0 0,1 1 0 0 0,-1-1 1 0 0,0 1-1 0 0,0 0 1 0 0,0-1-1 0 0,0 1 1 0 0,0 0-1 0 0,0-1 1 0 0,0 1-1 0 0,0 0 1 0 0,-1-1-1 0 0,1 1 1 0 0,0-1-1 0 0,-1 1 0 0 0,0-1 1 0 0,1 1-1 0 0,-1-1 1 0 0,-1 2 6 0 0,6 40 2 0 0,0-41-1 0 0,0 0 0 0 0,0 0 0 0 0,0 0 0 0 0,0 0-1 0 0,0-1 1 0 0,0 0 0 0 0,0 0 0 0 0,1 0 0 0 0,-1-1 0 0 0,0 1 0 0 0,0-1 0 0 0,1 0 0 0 0,-1 0-1 0 0,1 0 1 0 0,-1-1 0 0 0,0 0 0 0 0,0 1 0 0 0,2-2-1 0 0,192-73 323 0 0,-197 75-306 0 0,0-1 0 0 0,1 1 0 0 0,-1 0 1 0 0,0 1-1 0 0,0-1 0 0 0,0 0 0 0 0,1 0 1 0 0,-1 0-1 0 0,0 1 0 0 0,0-1 0 0 0,0 0 0 0 0,0 1 1 0 0,0-1-1 0 0,0 1 0 0 0,0 0 0 0 0,0-1 1 0 0,0 1-1 0 0,0 0 0 0 0,0-1 0 0 0,0 1 1 0 0,0 0-1 0 0,0 0 0 0 0,-1 0 0 0 0,1 0 1 0 0,0 0-1 0 0,-1 0 0 0 0,1 0 0 0 0,0 0 0 0 0,-1 0 1 0 0,0 0-1 0 0,1 0 0 0 0,-1 0 0 0 0,0 1 1 0 0,1-1-1 0 0,-1 0 0 0 0,0 0 0 0 0,0 0 1 0 0,0 0-1 0 0,0 1 0 0 0,0-1 0 0 0,0 0 1 0 0,0 0-1 0 0,0 0 0 0 0,-1 1 0 0 0,1-1 0 0 0,0 0 1 0 0,-1 0-1 0 0,1 0 0 0 0,-1 0 0 0 0,1 0 1 0 0,-1 0-1 0 0,0 0-17 0 0,1 11 100 0 0,-6 25-24 0 0,6 56 476 0 0,1-90-703 0 0,0-1 1 0 0,0 0 0 0 0,0 0-1 0 0,1 0 1 0 0,-1 0 0 0 0,1 0-1 0 0,-1 0 1 0 0,1 0 0 0 0,0 0-1 0 0,0-1 1 0 0,0 1 0 0 0,0-1-1 0 0,0 1 1 0 0,0-1 0 0 0,0 0-1 0 0,0 0 1 0 0,1 0 0 0 0,-1 0-1 0 0,0 0 1 0 0,1 0 0 0 0,-1-1-1 0 0,1 1 1 0 0,1-1 150 0 0,14 1-6605 0 0,-14-1 3044 0 0,3 0-6352 0 0</inkml:trace>
  <inkml:trace contextRef="#ctx0" brushRef="#br0" timeOffset="6532.307">1834 617 112 0 0,'0'0'1128'0'0,"0"0"-276"0"0,0 0-103 0 0,0 0 217 0 0,0 0 405 0 0,0 0 282 0 0,0 0 44 0 0,0 0-142 0 0,0 0-246 0 0,0 0-201 0 0,0 0-104 0 0,3 11-62 0 0,-1-4-853 0 0,0 0 143 0 0,0 0 0 0 0,0 0 1 0 0,-1 0-1 0 0,1 0 0 0 0,-2 0 1 0 0,1 0-1 0 0,-1 0 0 0 0,0 0 0 0 0,-1 0 1 0 0,1 0-1 0 0,-1 0 0 0 0,-1 0 0 0 0,-1 6-232 0 0,-6 5 281 0 0,-1-1-1 0 0,-1 0 0 0 0,0 0 0 0 0,-1-1 0 0 0,-1 0 0 0 0,0-1 0 0 0,-1-1 0 0 0,-14 11-280 0 0,-76 57-2575 0 0,64-51-509 0 0,30-24-1859 0 0,7-2-4250 0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3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3201 0 0,'0'0'3175'0'0,"0"0"-1391"0"0,0 0-598 0 0,0 0 54 0 0,0 0 177 0 0,0 0 110 0 0,0 0-100 0 0,0 0-265 0 0,0 0-196 0 0,0 0-170 0 0,0 0-117 0 0,0 0-83 0 0,0 0-82 0 0,19 4-50 0 0,125 11 624 0 0,160-23-215 0 0,-285 5-1419 0 0,-6 1 1366 0 0,-4 1-3339 0 0,-1 0-3069 0 0,0 1-4346 0 0,-8 0 5606 0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3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6321 0 0,'0'0'1271'0'0,"0"0"75"0"0,0 0 357 0 0,0 0 227 0 0,0 0-39 0 0,0 0-254 0 0,0 0-366 0 0,0 0-365 0 0,33 3-254 0 0,107 8-161 0 0,3-17 622 0 0,38 1-2174 0 0,-143 5-2983 0 0,-1 0-3436 0 0,-24 0-467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2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4 10522 0 0,'0'0'771'0'0,"0"0"-414"0"0,0 0-192 0 0,0 0 288 0 0,0 0 474 0 0,0 0 309 0 0,0 0-10 0 0,0 0-277 0 0,0 0-374 0 0,0 0-267 0 0,0 0-85 0 0,1 6 18 0 0,2 40 353 0 0,-2 0 0 0 0,-2 1 0 0 0,-3-1 0 0 0,-1 0 0 0 0,-11 44-594 0 0,0 13 286 0 0,-19 213-871 0 0,35-315 1 0 0,0-1-221 0 0,13-80-15789 0 0,-11 64 13953 0 0</inkml:trace>
  <inkml:trace contextRef="#ctx0" brushRef="#br0" timeOffset="344.848">1 22 4961 0 0,'0'0'1566'0'0,"0"0"-787"0"0,0 0-446 0 0,0 0 83 0 0,0 0 364 0 0,0 0 367 0 0,0 0 219 0 0,0 0 49 0 0,0 0-100 0 0,0 0-98 0 0,0 0-114 0 0,0 0-115 0 0,34 7-86 0 0,114 23-134 0 0,-24-23 504 0 0,-8-12-401 0 0,-1-5 0 0 0,24-9-871 0 0,130-12-135 0 0,-184 31-2776 0 0,-77 12-1212 0 0,-14 11-6940 0 0,-1-19 7225 0 0</inkml:trace>
  <inkml:trace contextRef="#ctx0" brushRef="#br0" timeOffset="650.141">15 839 5713 0 0,'0'0'2739'0'0,"0"0"-1705"0"0,0 0-264 0 0,0 0 566 0 0,0 0 504 0 0,0 0 237 0 0,0 0-157 0 0,0 0-410 0 0,0 0-386 0 0,36 2-279 0 0,113 4-192 0 0,-40-17 315 0 0,81-26 509 0 0,-82 15-554 0 0,-36 8-3298 0 0,-12 4-2625 0 0,0 0-3616 0 0,-50 7-322 0 0</inkml:trace>
  <inkml:trace contextRef="#ctx0" brushRef="#br0" timeOffset="1102.502">1133 854 5753 0 0,'0'0'1958'0'0,"0"0"-1258"0"0,0 0-389 0 0,0 0 182 0 0,0 0 293 0 0,0 0 218 0 0,0 0 44 0 0,0 0-192 0 0,0 0-283 0 0,-8 32-207 0 0,-23 98-112 0 0,9-60 773 0 0,22-70-957 0 0,-1-1 0 0 0,1 1-1 0 0,0 0 1 0 0,0-1 0 0 0,0 1 0 0 0,0 0 0 0 0,0-1 0 0 0,-1 1 0 0 0,1 0 0 0 0,0-1 0 0 0,0 1 0 0 0,-1 0 0 0 0,1 0 0 0 0,0-1 0 0 0,0 1 0 0 0,-1 0 0 0 0,1 0 0 0 0,0-1 0 0 0,-1 1 0 0 0,1 0 0 0 0,0 0 0 0 0,-1 0 0 0 0,1 0 0 0 0,0 0 0 0 0,-1-1 0 0 0,1 1 0 0 0,0 0 0 0 0,-1 0 0 0 0,1 0 0 0 0,-1 0 0 0 0,1 0 0 0 0,0 0 0 0 0,-1 0 0 0 0,1 0 0 0 0,0 0 0 0 0,-1 0-1 0 0,1 0 1 0 0,0 1 0 0 0,-1-1 0 0 0,1 0 0 0 0,0 0 0 0 0,-1 0 0 0 0,1 0 0 0 0,0 1 0 0 0,-1-1 0 0 0,1 0 0 0 0,0 0 0 0 0,-1 0 0 0 0,1 1 0 0 0,0-1 0 0 0,0 0 0 0 0,-1 1 0 0 0,1-1 0 0 0,0 0 0 0 0,0 1 0 0 0,0-1 0 0 0,-1 0 0 0 0,1 1 0 0 0,0-1 0 0 0,0 0-70 0 0,1-22 68 0 0,2-1 1 0 0,0 1-1 0 0,1 0 1 0 0,2 0-1 0 0,0 0 1 0 0,1 1-1 0 0,1 0 1 0 0,1 0-1 0 0,1 1 1 0 0,1 0-1 0 0,1 1 1 0 0,0 0-1 0 0,1 1 1 0 0,1 0-1 0 0,1 1 1 0 0,1 1-1 0 0,0 0 1 0 0,1 1-1 0 0,12-8-68 0 0,-10 7-17 0 0,0 0 0 0 0,2 1 0 0 0,-1 1 0 0 0,2 0-1 0 0,0 2 1 0 0,0 1 0 0 0,1 1 0 0 0,1 0 0 0 0,6 0 17 0 0,-29 9-1 0 0,1 0 1 0 0,0 0 0 0 0,0 0-1 0 0,0 0 1 0 0,-1 1 0 0 0,1-1-1 0 0,0 1 1 0 0,0-1 0 0 0,0 1-1 0 0,0-1 1 0 0,0 1 0 0 0,0 0-1 0 0,0 0 1 0 0,0 0 0 0 0,0 0-1 0 0,0 1 1 0 0,0-1 0 0 0,0 0 0 0 0,0 1-1 0 0,0 0 1 0 0,0-1 0 0 0,0 1-1 0 0,0 0 1 0 0,0 0 0 0 0,0 0-1 0 0,-1 0 1 0 0,1 0 0 0 0,0 0-1 0 0,-1 1 1 0 0,1-1 0 0 0,-1 0-1 0 0,1 1 1 0 0,-1-1 0 0 0,0 1-1 0 0,0 0 1 0 0,0-1 0 0 0,0 1-1 0 0,0 0 1 0 0,0 0 0 0 0,0 0-1 0 0,0-1 1 0 0,-1 1 0 0 0,1 0-1 0 0,-1 0 1 0 0,1 0 0 0 0,-1 0-1 0 0,0 0 1 0 0,0 0 0 0 0,0 1 0 0 0,0 5 38 0 0,-1 0 1 0 0,0 0-1 0 0,-1 0 1 0 0,0 0-1 0 0,0 0 1 0 0,0-1-1 0 0,-1 1 1 0 0,-1-1-1 0 0,1 1 1 0 0,-1-1-1 0 0,0 0 1 0 0,0-1 0 0 0,-1 1-1 0 0,0-1 1 0 0,-1 0-1 0 0,1 0 1 0 0,-1 0-1 0 0,0-1 1 0 0,0 0-1 0 0,-1 0 1 0 0,1 0-1 0 0,-1-1 1 0 0,0 0-1 0 0,-1-1 1 0 0,1 1-1 0 0,0-1 1 0 0,-1-1-1 0 0,0 1 1 0 0,0-1-1 0 0,0-1 1 0 0,0 0 0 0 0,0 0-1 0 0,0 0 1 0 0,0-1-1 0 0,0 0 1 0 0,-7-1-39 0 0,13 1-164 0 0,0-1-1 0 0,0 1 1 0 0,0 0 0 0 0,0-1 0 0 0,0 1 0 0 0,0-1 0 0 0,0 0-1 0 0,0 1 1 0 0,0-1 0 0 0,1 0 0 0 0,-1 0 0 0 0,0 0 0 0 0,0-1-1 0 0,1 1 1 0 0,-1 0 0 0 0,1-1 0 0 0,-1 1 0 0 0,1-1 0 0 0,0 1 0 0 0,-1-1-1 0 0,1 0 1 0 0,0 1 0 0 0,0-1 0 0 0,0 0 0 0 0,0-2 164 0 0,-7-31-11413 0 0,8 27 5085 0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5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85 7106 0 0,'0'0'1321'0'0,"0"0"-623"0"0,0 0-349 0 0,0 0 34 0 0,0 0 269 0 0,0 0 223 0 0,0 0 8 0 0,0 0-134 0 0,0 0-187 0 0,0 0-142 0 0,0 0-46 0 0,-23 37 0 0 0,-72 112-2 0 0,92-145-336 0 0,0 0 0 0 0,0-1 0 0 0,0 1 0 0 0,1 0-1 0 0,-1 1 1 0 0,1-1 0 0 0,0 0 0 0 0,0 1 0 0 0,0-1 0 0 0,1 1 0 0 0,0-1 0 0 0,0 1 0 0 0,0 0 0 0 0,0 0 0 0 0,1-1-1 0 0,-1 1 1 0 0,2 4-36 0 0,0 5 145 0 0,-2-7-67 0 0,0 0 0 0 0,0 0 1 0 0,1 0-1 0 0,0 0 0 0 0,0 0 0 0 0,1-1 1 0 0,0 1-1 0 0,0 0 0 0 0,1 0 1 0 0,0 0-1 0 0,0-1 0 0 0,0 1 0 0 0,1-1 1 0 0,0 0-1 0 0,0 0 0 0 0,0 0 1 0 0,1 0-1 0 0,0 0 0 0 0,0-1 0 0 0,1 0 1 0 0,0 1-1 0 0,-1-2 0 0 0,2 1 1 0 0,-1-1-1 0 0,0 1 0 0 0,1-1 0 0 0,0-1 1 0 0,0 1-1 0 0,0-1 0 0 0,5 2-78 0 0,0-3 182 0 0,0 0 0 0 0,1 0 0 0 0,-1-1 0 0 0,1 0 0 0 0,-1-1 0 0 0,1 0 0 0 0,-1-1 0 0 0,1 0 0 0 0,-1-1 0 0 0,1-1 0 0 0,-1 1 0 0 0,0-2 0 0 0,0 0 0 0 0,-1 0 0 0 0,1-1 0 0 0,-1 0 0 0 0,0 0 0 0 0,0-2 0 0 0,0 1 0 0 0,-1-1 0 0 0,8-7-182 0 0,-4 2 138 0 0,-1 0-1 0 0,0-1 1 0 0,0 0 0 0 0,-1-1-1 0 0,-1 0 1 0 0,-1-1 0 0 0,0 0-1 0 0,-1 0 1 0 0,0-1 0 0 0,-1 0-1 0 0,-1 0 1 0 0,0-1 0 0 0,-2 0-1 0 0,2-7-137 0 0,-4 10 25 0 0,0 0 0 0 0,-1 1-1 0 0,-1-1 1 0 0,0 0 0 0 0,-1 0 0 0 0,0 0-1 0 0,-1 1 1 0 0,-1-1 0 0 0,0 1-1 0 0,0-1 1 0 0,-2-1-25 0 0,3 10-91 0 0,0 0-1 0 0,-1 0 1 0 0,1 0-1 0 0,-1 0 1 0 0,0 0 0 0 0,0 0-1 0 0,-1 1 1 0 0,1-1 0 0 0,-1 1-1 0 0,0 0 1 0 0,0 0-1 0 0,-1 1 1 0 0,1-1 0 0 0,-1 1-1 0 0,1 0 1 0 0,-1 0-1 0 0,0 0 1 0 0,0 1 0 0 0,-1 0-1 0 0,1 0 1 0 0,0 0 0 0 0,-1 1-1 0 0,1-1 1 0 0,-1 1-1 0 0,1 1 1 0 0,-1-1 0 0 0,0 1-1 0 0,-1 0 92 0 0,0 0-335 0 0,-1 1 0 0 0,0 0 0 0 0,1 0 0 0 0,-1 1 0 0 0,1 0 0 0 0,0 0 0 0 0,-1 1 0 0 0,1 0 0 0 0,0 0 0 0 0,1 1 0 0 0,-1 0 0 0 0,0 0 0 0 0,1 0 0 0 0,-3 4 335 0 0,-47 49-9501 0 0,41-38 2009 0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5.5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1 5657 0 0,'0'0'2381'0'0,"0"0"-748"0"0,0 0-107 0 0,0 0 273 0 0,0 0 162 0 0,0 0-182 0 0,0 0-480 0 0,0 0-469 0 0,0 0-314 0 0,0 0-189 0 0,0 0-107 0 0,0 0-69 0 0,0 0-36 0 0,-6 19-23 0 0,-20 57-36 0 0,26-75-100 0 0,0 0 1 0 0,-1 0-1 0 0,1 0 0 0 0,0 0 1 0 0,0 0-1 0 0,-1 0 1 0 0,1 0-1 0 0,0 0 1 0 0,0 0-1 0 0,0 0 0 0 0,1 0 1 0 0,-1 1-1 0 0,0-1 1 0 0,0 0-1 0 0,0-1 1 0 0,1 1-1 0 0,-1 0 1 0 0,1 0-1 0 0,-1 0 0 0 0,0 0 1 0 0,1 0-1 0 0,0 0 1 0 0,-1 0-1 0 0,1 0 1 0 0,-1-1-1 0 0,1 1 0 0 0,0 0 1 0 0,0-1-1 0 0,-1 1 1 0 0,1 0-1 0 0,0-1 1 0 0,0 1-1 0 0,0-1 0 0 0,0 1 1 0 0,0-1-1 0 0,0 1 1 0 0,0-1-1 0 0,0 0 1 0 0,0 0-1 0 0,0 1 1 0 0,0-1-1 0 0,0 0 0 0 0,0 0 1 0 0,0 0-1 0 0,0 0 1 0 0,0 0-1 0 0,0 0 1 0 0,0 0-1 0 0,0 0 0 0 0,0-1 1 0 0,0 1-1 0 0,0 0 1 0 0,0-1-1 0 0,0 1 1 0 0,-1-1-1 0 0,1 1 0 0 0,0-1 1 0 0,0 1-1 0 0,0-1 1 0 0,0 1-1 0 0,0-1 1 0 0,-1 0-1 0 0,1 1 1 0 0,0-1-1 0 0,-1 0 0 0 0,1 0 44 0 0,19-16-6040 0 0,-11 8 54 0 0,-4 5 546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0.0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239 435 0 0 0,'0'0'1348'0'0,"0"0"-130"0"0,0 0-71 0 0,0 0 141 0 0,0 0 168 0 0,0 0 41 0 0,0 0-142 0 0,0 0-284 0 0,0 0-283 0 0,0 0-247 0 0,0 0-179 0 0,0 0-121 0 0,-31 21-73 0 0,-97 67-63 0 0,125-86-101 0 0,-1 0 0 0 0,0 0 0 0 0,0 0 0 0 0,1 1 0 0 0,0 0 0 0 0,-1-1-1 0 0,1 1 1 0 0,0 0 0 0 0,1 1 0 0 0,-1-1 0 0 0,0 1 0 0 0,1-1 0 0 0,0 1 0 0 0,0 0 0 0 0,0-1-1 0 0,0 1 1 0 0,-1 4-4 0 0,-1 5 5 0 0,-1 0-12 0 0,1 0 1 0 0,0 0-1 0 0,1 1 0 0 0,0-1 1 0 0,1 1-1 0 0,1 0 0 0 0,0 0 0 0 0,0 0 1 0 0,2 0-1 0 0,0 2 7 0 0,-1-12 43 0 0,1 0 0 0 0,-1 0 0 0 0,1 0 0 0 0,0 0 0 0 0,0 0 0 0 0,0 0 0 0 0,0 0 0 0 0,1-1 0 0 0,0 1 0 0 0,0 0 0 0 0,0-1 0 0 0,0 1 0 0 0,0-1 0 0 0,1 0 0 0 0,-1 0 0 0 0,1 0 0 0 0,0 0 0 0 0,0 0 0 0 0,0 0 0 0 0,1-1 0 0 0,-1 0 0 0 0,0 0 0 0 0,1 1 0 0 0,0-2 0 0 0,-1 1 0 0 0,1 0 0 0 0,0-1 0 0 0,0 0 0 0 0,0 0 0 0 0,0 0 0 0 0,0 0 0 0 0,0-1 0 0 0,0 1 0 0 0,0-1 0 0 0,3 0-43 0 0,2 0 283 0 0,1-1-1 0 0,-1 1 1 0 0,0-2 0 0 0,1 1 0 0 0,-1-1 0 0 0,0 0-1 0 0,0-1 1 0 0,0 0 0 0 0,0-1 0 0 0,-1 0 0 0 0,1 0 0 0 0,-1-1-1 0 0,0 0 1 0 0,5-4-283 0 0,23-20 286 0 0,-2-1 0 0 0,-1-1-1 0 0,-2-2 1 0 0,-1-2 0 0 0,-2 0 0 0 0,-1-2 0 0 0,-2-1-1 0 0,-2-1 1 0 0,-1-1 0 0 0,-2-1 0 0 0,0-5-286 0 0,-10 22-51 0 0,-2-1 1 0 0,0 0 0 0 0,-2 0 0 0 0,-1-1 0 0 0,-1 0-1 0 0,-1 0 1 0 0,-1 0 0 0 0,-1-21 50 0 0,-2 40-53 0 0,0 0 0 0 0,0-1 0 0 0,0 1 0 0 0,-1 0-1 0 0,0 0 1 0 0,0 0 0 0 0,-1 0 0 0 0,0 1 0 0 0,0-1 0 0 0,-1 1 0 0 0,1-1-1 0 0,-1 1 1 0 0,-1 0 0 0 0,0-1 53 0 0,3 5-39 0 0,0-1 0 0 0,-1 1 1 0 0,1 0-1 0 0,0 0 0 0 0,-1 0 0 0 0,0 0 0 0 0,1 0 0 0 0,-1 1 0 0 0,0-1 0 0 0,0 1 0 0 0,0-1 1 0 0,0 1-1 0 0,0 0 0 0 0,0 0 0 0 0,0 1 0 0 0,0-1 0 0 0,0 1 0 0 0,0-1 0 0 0,-1 1 0 0 0,1 0 1 0 0,0 0-1 0 0,0 0 0 0 0,0 1 0 0 0,-1-1 0 0 0,1 1 0 0 0,0 0 0 0 0,0 0 0 0 0,0 0 1 0 0,0 0-1 0 0,0 0 0 0 0,0 1 0 0 0,1-1 0 0 0,-2 1 39 0 0,-6 7-20 0 0,0 1 0 0 0,0 0 0 0 0,1 0 0 0 0,1 1 0 0 0,0 0 0 0 0,0 1 0 0 0,1-1 1 0 0,1 2-1 0 0,-1-1 0 0 0,2 1 0 0 0,0-1 0 0 0,1 1 0 0 0,0 1 0 0 0,1-1 0 0 0,0 0 0 0 0,1 1 0 0 0,1 0 0 0 0,0-1 0 0 0,0 1 0 0 0,2 1 20 0 0,-2 2 39 0 0,1 0-1 0 0,0 0 0 0 0,2 0 1 0 0,0 0-1 0 0,0 0 1 0 0,2-1-1 0 0,0 1 1 0 0,1-1-1 0 0,1 0 0 0 0,4 10-38 0 0,5 5 78 0 0,0-1-1 0 0,2 0 0 0 0,1-1 0 0 0,1-1 0 0 0,1-1 0 0 0,2-1 1 0 0,1 0-1 0 0,9 6-77 0 0,24-9-1139 0 0,-21-41-5080 0 0,-26 8 1143 0 0,-1 5-1861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5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2985 0 0,'0'0'2237'0'0,"0"0"-492"0"0,0 0-77 0 0,0 0 267 0 0,0 0 202 0 0,0 0-108 0 0,0 0-432 0 0,0 0-481 0 0,0 0-314 0 0,0 0-169 0 0,0 0-96 0 0,0 0-56 0 0,0 0-76 0 0,3 11-57 0 0,24 92 635 0 0,-23 124-135 0 0,-20-41-1852 0 0,24-179-2900 0 0,1-8-6905 0 0,-6-2 4040 0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6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4225 0 0,'0'0'2508'0'0,"0"0"-611"0"0,0 0-198 0 0,0 0 116 0 0,0 0 41 0 0,0 0-231 0 0,0 0-417 0 0,0 0-423 0 0,0 0-288 0 0,0 0-131 0 0,0 0-68 0 0,0 0-49 0 0,0 0-17 0 0,25-14-36 0 0,79-42-24 0 0,-12 26 296 0 0,-65 26-341 0 0,-26 3-122 0 0,1 0 0 0 0,0 0-1 0 0,-1 0 1 0 0,1 0 0 0 0,0 0 0 0 0,0 1-1 0 0,-1-1 1 0 0,1 0 0 0 0,0 1 0 0 0,0 0 0 0 0,0-1-1 0 0,0 1 1 0 0,0 0 0 0 0,0 0 0 0 0,0 0-1 0 0,0 0 1 0 0,-1 0 0 0 0,1 0 0 0 0,0 1 0 0 0,0-1-1 0 0,0 1 1 0 0,0-1 0 0 0,0 1 0 0 0,0 0 0 0 0,-1-1-1 0 0,1 1 1 0 0,0 0 0 0 0,-1 0 0 0 0,1 0-1 0 0,-1 1 1 0 0,1-1 0 0 0,-1 0 0 0 0,1 1 0 0 0,-1-1-1 0 0,0 0 1 0 0,0 1 0 0 0,1 0 0 0 0,-1-1-1 0 0,0 1 1 0 0,-1 0 0 0 0,1-1 0 0 0,0 1 0 0 0,0 0-1 0 0,-1 0 1 0 0,1 0 0 0 0,-1 0 0 0 0,0 0-1 0 0,1-1 1 0 0,-1 1 0 0 0,0 0 0 0 0,0 0 0 0 0,0 0-1 0 0,0 1-4 0 0,-5 7 32 0 0,1 1 0 0 0,-1-1 0 0 0,-1 0 0 0 0,1-1 0 0 0,-2 0-1 0 0,1 0 1 0 0,-2 0 0 0 0,1 0 0 0 0,-1-1 0 0 0,0-1 0 0 0,0 1-1 0 0,-3 0-31 0 0,-12 14 40 0 0,20-19-41 0 0,1-2-4 0 0,0 1-1 0 0,0-1 0 0 0,1 1 0 0 0,-1-1 1 0 0,0 1-1 0 0,1 0 0 0 0,-1 0 0 0 0,1 0 0 0 0,-1 0 1 0 0,1 0-1 0 0,0 0 0 0 0,0 0 0 0 0,0 0 0 0 0,0 0 1 0 0,0 1-1 0 0,0-1 0 0 0,1 0 0 0 0,-1 1 1 0 0,1-1-1 0 0,0 0 0 0 0,-1 1 0 0 0,1-1 0 0 0,0 1 1 0 0,1-1-1 0 0,-1 0 0 0 0,0 1 6 0 0,46 17-173 0 0,2-7 166 0 0,67 32-17 0 0,-112-41 40 0 0,0-1 0 0 0,0 1 0 0 0,0 0 0 0 0,-1 0 0 0 0,0 0-1 0 0,1 0 1 0 0,-1 0 0 0 0,-1 0 0 0 0,1 1 0 0 0,-1-1 0 0 0,1 1 0 0 0,-1-1 0 0 0,0 1 0 0 0,-1-1 0 0 0,1 1-1 0 0,-1 0 1 0 0,0-1 0 0 0,0 1 0 0 0,-1 0 0 0 0,1-1 0 0 0,-1 1 0 0 0,0-1 0 0 0,0 1 0 0 0,-1-1 0 0 0,1 1 0 0 0,-1-1-1 0 0,0 0 1 0 0,0 1 0 0 0,0-1 0 0 0,-1 0 0 0 0,0-1 0 0 0,1 1 0 0 0,-1 0 0 0 0,-1-1 0 0 0,1 0 0 0 0,0 1-1 0 0,-1-1 1 0 0,0-1 0 0 0,-2 3-16 0 0,-13 8-16 0 0,0 0 0 0 0,-1-2 0 0 0,0 0 0 0 0,-1-2 0 0 0,0 0 0 0 0,-9 2 16 0 0,-27-4-3027 0 0,46-8-1828 0 0,1-1-3769 0 0,4-1 4063 0 0</inkml:trace>
  <inkml:trace contextRef="#ctx0" brushRef="#br0" timeOffset="416.701">635 58 9514 0 0,'0'0'2342'0'0,"0"0"-880"0"0,0 0-196 0 0,0 0 204 0 0,0 0 124 0 0,0 0-166 0 0,0 0-417 0 0,0 0-396 0 0,0 0-239 0 0,0 0-104 0 0,0 0-44 0 0,0 0-24 0 0,0 0-35 0 0,20-7-34 0 0,60-23-36 0 0,1 23 101 0 0,-63 5-159 0 0,-12 0-38 0 0,0 1-1 0 0,0 0 0 0 0,0 0 1 0 0,0 0-1 0 0,0 1 0 0 0,0 0 1 0 0,0 1-1 0 0,0-1 0 0 0,0 1 1 0 0,0 0-1 0 0,-1 0 0 0 0,1 1 1 0 0,0 0-1 0 0,0 0 0 0 0,-1 0 1 0 0,1 1-1 0 0,2 1-2 0 0,-7 0-6 0 0,1 0 0 0 0,-1-1 0 0 0,0 1 0 0 0,0 0 0 0 0,-1 0 0 0 0,1 0 0 0 0,-1 0 0 0 0,0 0 0 0 0,0 0 0 0 0,0 0-1 0 0,0 0 1 0 0,-1-1 0 0 0,1 1 0 0 0,-1 0 0 0 0,0 0 0 0 0,0 0 0 0 0,-1-1 0 0 0,1 1 0 0 0,-1 0 0 0 0,0-1 0 0 0,0 1 0 0 0,-1 1 6 0 0,-128 179-39 0 0,126-179 32 0 0,1 0 1 0 0,0 0-1 0 0,0 0 1 0 0,0 1-1 0 0,1 0 0 0 0,0 0 1 0 0,0 0-1 0 0,0 0 1 0 0,1 0-1 0 0,0 0 0 0 0,0 1 1 0 0,0-1-1 0 0,1 1 1 0 0,0 0-1 0 0,1-1 0 0 0,-1 1 1 0 0,1 0-1 0 0,1-1 1 0 0,-1 1-1 0 0,1 0 0 0 0,0 0 7 0 0,3-3-1 0 0,1 1-1 0 0,-1-1 1 0 0,1 0-1 0 0,0 0 1 0 0,0-1-1 0 0,1 0 1 0 0,-1 0-1 0 0,1 0 1 0 0,-1 0-1 0 0,1-1 1 0 0,0 0 0 0 0,0 0-1 0 0,0-1 1 0 0,0 1-1 0 0,0-1 1 0 0,0-1-1 0 0,6 1 2 0 0,1 0-108 0 0,0 0 0 0 0,0-1-1 0 0,0-1 1 0 0,-1 0 0 0 0,1 0 0 0 0,0-2 0 0 0,-1 1 0 0 0,1-2-1 0 0,-1 0 1 0 0,0 0 0 0 0,0-1 0 0 0,-1 0 0 0 0,1-1-1 0 0,-1-1 1 0 0,0 1 0 0 0,5-6 108 0 0,-5-3-2546 0 0,-1 2-6249 0 0,-3 9-263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8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0 312 0 0,'0'0'1658'0'0,"0"0"-207"0"0,0 0 41 0 0,0 0 274 0 0,0 0 341 0 0,0 0 89 0 0,0 0-239 0 0,0 0-448 0 0,0 0-467 0 0,0 0-362 0 0,0 0-282 0 0,0 0-173 0 0,0 0-69 0 0,0 12 237 0 0,2 595 3462 0 0,-4-565-3616 0 0,0 1-3259 0 0,16-68-8555 0 0,-11 17 4734 0 0</inkml:trace>
  <inkml:trace contextRef="#ctx0" brushRef="#br0" timeOffset="4060.105">325 4 0 0 0,'0'0'581'0'0,"0"0"964"0"0,0 0 397 0 0,0 0-55 0 0,0 0-258 0 0,0 0-326 0 0,0 0-291 0 0,0 0-191 0 0,0 0-112 0 0,3-2-42 0 0,-3 3-612 0 0,0-1 0 0 0,0 0 0 0 0,0 0 0 0 0,0 1 0 0 0,0-1 0 0 0,0 0 0 0 0,0 0 0 0 0,0 1 1 0 0,0-1-1 0 0,0 0 0 0 0,0 1 0 0 0,0-1 0 0 0,1 0 0 0 0,-1 0 0 0 0,0 0 0 0 0,0 1 0 0 0,0-1 0 0 0,0 0 0 0 0,1 0 0 0 0,-1 1 0 0 0,0-1 0 0 0,0 0 0 0 0,0 0 0 0 0,1 0 1 0 0,-1 0-1 0 0,0 0 0 0 0,0 1 0 0 0,1-1 0 0 0,-1 0 0 0 0,0 0 0 0 0,0 0 0 0 0,1 0 0 0 0,-1 0 0 0 0,0 0 0 0 0,1 0 0 0 0,-1 0 0 0 0,0 0 0 0 0,0 0 0 0 0,1 0 1 0 0,-1 0-1 0 0,0 0 0 0 0,0 0 0 0 0,1 0 0 0 0,-1 0 0 0 0,0 0 0 0 0,1 0 0 0 0,-1 0 0 0 0,0-1 0 0 0,0 1 0 0 0,1 0 0 0 0,-1 0 0 0 0,0 0-55 0 0,-17 33 1926 0 0,17-32-1998 0 0,-75 116 919 0 0,-86 67-292 0 0,121-144-221 0 0,40-40-272 0 0,0 0 0 0 0,0 0 20 0 0,0 0 0 0 0,0 0 1 0 0,24-3 763 0 0,-12 2-603 0 0,25 13 174 0 0,-8 57-136 0 0,-11-24 40 0 0,41 106 633 0 0,-43-119-1259 0 0,-16-31-39 0 0,0-1-251 0 0,0 0-419 0 0,0 0-683 0 0,-4 0-11877 0 0,-1 0 9121 0 0</inkml:trace>
  <inkml:trace contextRef="#ctx0" brushRef="#br0" timeOffset="4838.201">620 372 0 0 0,'0'0'1327'0'0,"0"0"87"0"0,0 0 151 0 0,0 0 137 0 0,0 0 46 0 0,0 0-62 0 0,0 0-247 0 0,0 0-292 0 0,0 0-264 0 0,0 0-176 0 0,0 0-103 0 0,0 0-44 0 0,0 0-39 0 0,-20 7-65 0 0,-60 22-70 0 0,5 21 371 0 0,68-44-811 0 0,1 0 1 0 0,0 1-1 0 0,0-1 0 0 0,0 2 0 0 0,1-1 1 0 0,0 1-1 0 0,1-1 0 0 0,0 1 0 0 0,0 0 0 0 0,0 1 1 0 0,1-1-1 0 0,1 1 0 0 0,-1-1 0 0 0,1 1 0 0 0,1 0 1 0 0,0 0-1 0 0,0 0 0 0 0,0 0 0 0 0,1 0 0 0 0,1 0 1 0 0,0 2 53 0 0,0-8 28 0 0,1 0 0 0 0,1 1 0 0 0,-1-1 0 0 0,0 0 0 0 0,1 0 0 0 0,0-1 0 0 0,-1 1 0 0 0,1 0 0 0 0,0-1 0 0 0,1 0 0 0 0,-1 0 0 0 0,0 0 0 0 0,1 0 0 0 0,-1 0 0 0 0,1 0 0 0 0,-1-1 0 0 0,1 0 0 0 0,0 0 1 0 0,-1 0-1 0 0,1 0 0 0 0,0-1 0 0 0,0 1 0 0 0,0-1 0 0 0,0 0 0 0 0,-1 0 0 0 0,1 0 0 0 0,0-1 0 0 0,0 1 0 0 0,0-1 0 0 0,-1 0 0 0 0,1 0 0 0 0,0 0 0 0 0,-1-1 0 0 0,1 1 0 0 0,0-1-28 0 0,29-17 757 0 0,0-2 0 0 0,-2 0-1 0 0,0-2 1 0 0,-1-2 0 0 0,23-25-757 0 0,-26 26 358 0 0,-23 20-254 0 0,-4 3-107 0 0,0 1 0 0 0,1-1-1 0 0,-1 0 1 0 0,0 1 0 0 0,0-1 0 0 0,0 1 0 0 0,0-1 0 0 0,1 1 0 0 0,-1-1 0 0 0,0 1 0 0 0,0 0 0 0 0,1-1-1 0 0,-1 1 1 0 0,0-1 0 0 0,1 1 0 0 0,-1-1 0 0 0,0 1 0 0 0,1 0 0 0 0,-1-1 0 0 0,1 1 0 0 0,-1 0 0 0 0,1 0-1 0 0,-1-1 1 0 0,1 1 0 0 0,-1 0 0 0 0,1 0 0 0 0,-1-1 0 0 0,1 1 0 0 0,-1 0 0 0 0,1 0 0 0 0,-1 0 0 0 0,1 0-1 0 0,-1 0 1 0 0,1 0 0 0 0,-1 0 0 0 0,1 0 0 0 0,-1 0 0 0 0,1 0 0 0 0,0 0 0 0 0,-1 0 0 0 0,1 1 0 0 0,-1-1-1 0 0,1 0 1 0 0,-1 0 0 0 0,1 0 0 0 0,-1 1 0 0 0,0-1 0 0 0,1 0 0 0 0,-1 1 0 0 0,1-1 0 0 0,-1 0 0 0 0,1 1-1 0 0,-1-1 1 0 0,0 0 0 0 0,1 1 0 0 0,-1-1 0 0 0,0 1 0 0 0,1-1 0 0 0,-1 1 0 0 0,0-1 0 0 0,0 1 0 0 0,0-1-1 0 0,1 1 1 0 0,-1-1 0 0 0,0 1 0 0 0,0-1 0 0 0,0 1 0 0 0,0-1 0 0 0,0 1 3 0 0,35 135-651 0 0,-5 0 284 0 0,-21-101 385 0 0,0 1 1 0 0,-3 1-1 0 0,-1-1 1 0 0,1 30-19 0 0,-6-44 12 0 0,1-13 39 0 0,1 1 0 0 0,-2-1 0 0 0,1 1 0 0 0,-1-1 0 0 0,-1 1-1 0 0,0-1 1 0 0,0 1 0 0 0,0-1 0 0 0,-1 0 0 0 0,-1 1 0 0 0,0-1 0 0 0,0 0 0 0 0,-1-1-1 0 0,0 1 1 0 0,0-1 0 0 0,-1 1 0 0 0,0-1 0 0 0,-1 0 0 0 0,1-1 0 0 0,-1 0 0 0 0,-1 0 0 0 0,0 0-1 0 0,0 0-50 0 0,-1-3 48 0 0,-1 0-1 0 0,0 0 0 0 0,0 0 1 0 0,-1-1-1 0 0,1-1 0 0 0,-1 0 1 0 0,1 0-1 0 0,-1-1 0 0 0,0 0 0 0 0,1 0 1 0 0,-1-1-1 0 0,0-1 0 0 0,0 1 1 0 0,1-2-1 0 0,-2 1-47 0 0,4-2 13 0 0,1 0 0 0 0,0 1 1 0 0,0-2-1 0 0,0 1 0 0 0,1-1 0 0 0,-1 0 0 0 0,1 0 1 0 0,0 0-1 0 0,0-1 0 0 0,0 0 0 0 0,0 0 0 0 0,1 0 0 0 0,0-1 1 0 0,0 1-1 0 0,1-1 0 0 0,-1 0 0 0 0,1 0 0 0 0,1 0 1 0 0,-1 0-1 0 0,1-1 0 0 0,0 1 0 0 0,0-1 0 0 0,1 0 1 0 0,0 1-1 0 0,0-1 0 0 0,0 0 0 0 0,1 0 0 0 0,1-5-13 0 0,-1 3 30 0 0,2-1 0 0 0,-1 1-1 0 0,1 0 1 0 0,1 0-1 0 0,0 0 1 0 0,0 1-1 0 0,0-1 1 0 0,1 1 0 0 0,1-1-1 0 0,-1 1 1 0 0,1 1-1 0 0,1-1 1 0 0,-1 1-1 0 0,1-1 1 0 0,1 2 0 0 0,-1-1-1 0 0,1 1 1 0 0,0 0-1 0 0,3-1-29 0 0,73-50-2584 0 0,-41 35-2182 0 0,-1 3-3365 0 0,-35 15 947 0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45.5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2649 0 0,'0'0'2012'0'0,"0"0"-856"0"0,0 0-349 0 0,0 0 44 0 0,0 0 125 0 0,0 0 39 0 0,0 0-113 0 0,0 0-150 0 0,0 0-113 0 0,0 0-77 0 0,0 0-56 0 0,0 0-43 0 0,22-7-15 0 0,66-24-10 0 0,7 17 1105 0 0,-72 14-1285 0 0,-22 0-242 0 0,0 0 1 0 0,0 0-1 0 0,1 0 1 0 0,-1 0-1 0 0,0 1 0 0 0,0-1 1 0 0,1 0-1 0 0,-1 0 1 0 0,0 1-1 0 0,0-1 1 0 0,0 1-1 0 0,0-1 1 0 0,1 1-1 0 0,-1-1 0 0 0,0 1 1 0 0,0 0-1 0 0,0-1 1 0 0,0 1-1 0 0,0 0 1 0 0,-1 0-1 0 0,1 0 1 0 0,0 0-1 0 0,0 0 1 0 0,0 0-1 0 0,-1 0 0 0 0,1 0 1 0 0,-1 0-1 0 0,1 0 1 0 0,-1 0-1 0 0,1 1 1 0 0,-1-1-1 0 0,1 0 1 0 0,-1 0-1 0 0,0 0 0 0 0,0 1 1 0 0,0-1-1 0 0,0 0 1 0 0,0 0-1 0 0,0 1 1 0 0,0-1-1 0 0,0 0 1 0 0,0 0-1 0 0,0 1 1 0 0,-1-1-1 0 0,1 0 0 0 0,-1 0 1 0 0,1 0-1 0 0,-1 1-16 0 0,-25 56 654 0 0,-50 37 177 0 0,74-94-818 0 0,1 0 0 0 0,0 0 1 0 0,0 0-1 0 0,0 0 1 0 0,-1 0-1 0 0,1 1 0 0 0,0-1 1 0 0,0 0-1 0 0,0 0 1 0 0,1 1-1 0 0,-1-1 1 0 0,0 0-1 0 0,0 1 0 0 0,1-1 1 0 0,-1 1-1 0 0,1-1 1 0 0,-1 1-1 0 0,1-1 0 0 0,0 1 1 0 0,0-1-1 0 0,-1 1 1 0 0,1 0-1 0 0,0-1 1 0 0,0 1-1 0 0,1-1 0 0 0,-1 1 1 0 0,0-1-1 0 0,0 1 1 0 0,1 0-1 0 0,-1-1 0 0 0,1 1 1 0 0,-1-1-1 0 0,1 0 1 0 0,0 1-1 0 0,0-1 1 0 0,-1 0-1 0 0,1 1 0 0 0,0-1 1 0 0,0 0-1 0 0,0 0 1 0 0,0 1-1 0 0,1-1 0 0 0,-1 0 1 0 0,0 0-1 0 0,0-1 1 0 0,1 1-1 0 0,-1 0 1 0 0,0 0-1 0 0,1 0 0 0 0,-1-1 1 0 0,2 1-14 0 0,152 7-303 0 0,-123-12-3950 0 0,0-2-4049 0 0,-25 5 2225 0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44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81 8154 0 0,'0'0'2828'0'0,"0"0"-1183"0"0,0 0-588 0 0,0 0-3 0 0,0 0 157 0 0,0 0-31 0 0,0 0-241 0 0,0 0-355 0 0,0 0-307 0 0,0 0-147 0 0,0 0-94 0 0,0 0-40 0 0,0 0-16 0 0,12 11-2222 0 0,-3-12-688 0 0,-3-1-2241 0 0,-5 1 2958 0 0,5-2-4302 0 0</inkml:trace>
  <inkml:trace contextRef="#ctx0" brushRef="#br0" timeOffset="640.187">159 358 0 0 0,'0'0'636'0'0,"0"0"16"0"0,0 0 211 0 0,0 0 457 0 0,0 0 431 0 0,0 0 162 0 0,0 0-158 0 0,0 0-249 0 0,0 0-138 0 0,0 0-23 0 0,0 0-27 0 0,0 0-64 0 0,0 0-154 0 0,3-3-211 0 0,82-98 1558 0 0,-44 43-2145 0 0,89-77 94 0 0,-79 101-413 0 0,-49 35 4 0 0,1 0-1 0 0,-1 0 1 0 0,1 1 0 0 0,-1-1 0 0 0,0 1 0 0 0,1 0-1 0 0,-1 0 1 0 0,0 0 0 0 0,0 0 0 0 0,0 0 0 0 0,-1 0 0 0 0,1 0-1 0 0,0 1 1 0 0,-1-1 0 0 0,1 0 0 0 0,-1 1 0 0 0,0 0-1 0 0,0-1 1 0 0,0 1 0 0 0,0 0 0 0 0,-1-1 0 0 0,1 1 0 0 0,-1 0-1 0 0,1 0 1 0 0,-1-1 0 0 0,0 1 0 0 0,0 0 0 0 0,0 0-1 0 0,0 0 1 0 0,-1 0 0 0 0,0 0 13 0 0,2 6 19 0 0,1 3 23 0 0,13 52-7 0 0,-14-63-32 0 0,-1 0 0 0 0,1 0 0 0 0,0 1 0 0 0,0-1 1 0 0,0 0-1 0 0,0 0 0 0 0,-1 0 0 0 0,2 0 0 0 0,-1 0 0 0 0,0 0 0 0 0,0-1 0 0 0,0 1 1 0 0,0 0-1 0 0,0 0 0 0 0,1-1 0 0 0,-1 1 0 0 0,0-1 0 0 0,1 1 0 0 0,-1-1 0 0 0,0 1 1 0 0,1-1-1 0 0,-1 0 0 0 0,1 0 0 0 0,-1 0 0 0 0,0 0 0 0 0,1 0 0 0 0,-1 0 1 0 0,1 0-1 0 0,-1 0 0 0 0,0 0 0 0 0,1-1 0 0 0,-1 1 0 0 0,0-1 0 0 0,1 1 0 0 0,-1-1 1 0 0,0 1-1 0 0,0-1 0 0 0,1 0 0 0 0,-1 1 0 0 0,0-1 0 0 0,0 0 0 0 0,1 0-3 0 0,221-157 375 0 0,-207 149-381 0 0,-12 5-1 0 0,0 1 1 0 0,0 0 0 0 0,0 1 0 0 0,1-1-1 0 0,-1 1 1 0 0,1 0 0 0 0,0 0-1 0 0,-1 0 1 0 0,1 1 0 0 0,0-1 0 0 0,0 1-1 0 0,0 1 1 0 0,0-1 0 0 0,1 1-1 0 0,-1-1 1 0 0,0 1 0 0 0,4 1 6 0 0,5 63 23 0 0,-14-62-9 0 0,0 149 149 0 0,13-134-3000 0 0,-3-15-3058 0 0,-2-10-3289 0 0,-6 4 6022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55.26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0 315 1944 0 0,'0'0'219'0'0,"0"0"-291"0"0,0 0-48 0 0,0 0 367 0 0,0 0 473 0 0,0 0 435 0 0,0 0 332 0 0,0 0 125 0 0,0 0-46 0 0,37-1-158 0 0,117-2-196 0 0,84-13 2479 0 0,859-49 2059 0 0,-429 36-4432 0 0,650 25 413 0 0,-490-33-404 0 0,-282 7-710 0 0,146-24-73 0 0,-360 16-285 0 0,-209 17 1 0 0,-75 14-84 0 0,-11-1-65 0 0,-28 7-3113 0 0,5 5-10884 0 0,-12 0 3612 0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57.72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1 225 0 0 0,'0'0'413'0'0,"0"0"693"0"0,0 0 1 0 0,0 0-251 0 0,31-8-180 0 0,99-24-62 0 0,-2 13 4032 0 0,106 30 543 0 0,145 14-2727 0 0,287-31-25 0 0,182 2-889 0 0,-627-3-1141 0 0,330 10 27 0 0,-41 8-348 0 0,-8-32 50 0 0,-71 20-127 0 0,635 1 52 0 0,-482-26 51 0 0,143-11-89 0 0,-138 9 1 0 0,-46 13-5 0 0,-214 21-14 0 0,177-5 22 0 0,-300-8-17 0 0,192-8-28 0 0,786 11-64 0 0,-166 0 42 0 0,-651 8 78 0 0,218 4-58 0 0,271-15-16 0 0,-456 3 22 0 0,448 3-46 0 0,-297-13 44 0 0,-7-15 91 0 0,-234 25-164 0 0,-299 29-9019 0 0,-7-21 3630 0 0,-1 0-2081 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09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162 334 6961 0 0,'0'0'-400'0'0,"0"0"-208"0"0,0 0 116 0 0,0 0 579 0 0,0 0 689 0 0,0 0 391 0 0,0 0 155 0 0,0 0-16 0 0,35 0-103 0 0,112-2-140 0 0,3-19 869 0 0,-112 10-1558 0 0,44-6 357 0 0,-1-5 0 0 0,0-3 0 0 0,-2-3-1 0 0,-2-4 1 0 0,47-27-731 0 0,-76 36 711 0 0,-47 23-394 0 0,-1 0 46 0 0,0 0-19 0 0,-17 43 100 0 0,-8 56-442 0 0,5 1-1 0 0,5 1 0 0 0,3 0 0 0 0,6 1 0 0 0,3 0 0 0 0,5 0 0 0 0,7 21-1 0 0,14 119-29 0 0,-9-183-174 0 0,-13-82 1122 0 0,-7 1-895 0 0,-2 0 0 0 0,0 1 0 0 0,-2-1 0 0 0,0 2 0 0 0,-1-1 0 0 0,-2 1 0 0 0,-11-14-24 0 0,15 20-80 0 0,0 1-1 0 0,-1 0 0 0 0,0 0 0 0 0,-1 1 1 0 0,-1 1-1 0 0,0 0 0 0 0,0 0 1 0 0,-1 1-1 0 0,0 1 0 0 0,-1 0 0 0 0,0 1 1 0 0,-1 1-1 0 0,1 0 0 0 0,-1 1 1 0 0,-1 0-1 0 0,1 1 0 0 0,-1 1 0 0 0,0 0 1 0 0,0 2-1 0 0,0-1 0 0 0,0 2 1 0 0,0 0-1 0 0,-7 1 81 0 0,-12 7-191 0 0,-1 1 0 0 0,1 1 0 0 0,1 2 0 0 0,0 1 0 0 0,1 2 0 0 0,0 2 0 0 0,1 0 0 0 0,1 3-1 0 0,0 0 1 0 0,2 2 0 0 0,0 1 0 0 0,-16 17 191 0 0,30-27-60 0 0,-2-1-40 0 0,1 1-1 0 0,1 1 1 0 0,0 0-1 0 0,1 1 1 0 0,1 1 0 0 0,0 0-1 0 0,1 1 1 0 0,0 0-1 0 0,1 1 101 0 0,10-16-160 0 0,1 1 0 0 0,-1-1 1 0 0,0 1-1 0 0,1-1 0 0 0,-1 1 0 0 0,1-1 0 0 0,-1 1 0 0 0,1-1 0 0 0,0 1 1 0 0,0 0-1 0 0,0-1 0 0 0,0 1 0 0 0,0-1 0 0 0,0 1 0 0 0,0 0 0 0 0,0-1 1 0 0,1 1-1 0 0,-1-1 0 0 0,0 1 0 0 0,1-1 0 0 0,0 1 0 0 0,-1-1 0 0 0,1 1 1 0 0,0-1-1 0 0,0 1 0 0 0,0-1 0 0 0,-1 0 0 0 0,2 1 0 0 0,-1-1 0 0 0,0 0 1 0 0,0 0-1 0 0,0 0 0 0 0,0 0 0 0 0,1 0 0 0 0,-1 0 0 0 0,0 0 0 0 0,1 0 1 0 0,-1-1-1 0 0,1 1 0 0 0,-1-1 0 0 0,1 1 0 0 0,-1-1 0 0 0,1 1 0 0 0,0-1 1 0 0,-1 0-1 0 0,1 0 0 0 0,-1 1 0 0 0,1-1 0 0 0,0 0 0 0 0,-1-1 0 0 0,1 1 1 0 0,0 0-1 0 0,-1 0 0 0 0,1-1 0 0 0,-1 1 0 0 0,1-1 0 0 0,-1 1 0 0 0,1-1 1 0 0,-1 0-1 0 0,2 0 160 0 0,18-5-3534 0 0,-4 2 385 0 0</inkml:trace>
  <inkml:trace contextRef="#ctx0" brushRef="#br0" timeOffset="392.897">586 705 4953 0 0,'0'0'916'0'0,"0"0"-749"0"0,0 0 30 0 0,0 0 451 0 0,0 0 407 0 0,0 0 362 0 0,37-7 231 0 0,123-25-53 0 0,-27-10 1010 0 0,316-146 1177 0 0,-367 149-3410 0 0,-82 72 580 0 0,-35 194-343 0 0,34-209-630 0 0,1 1-1 0 0,1-1 1 0 0,1 0-1 0 0,0 0 1 0 0,1 1-1 0 0,1-2 1 0 0,1 1-1 0 0,5 11 22 0 0,4 25-3226 0 0,-11-39-1791 0 0,0 0-4037 0 0,-3-11 5607 0 0</inkml:trace>
  <inkml:trace contextRef="#ctx0" brushRef="#br0" timeOffset="730.68">1788 790 6785 0 0,'0'0'1657'0'0,"0"0"-625"0"0,0 0-128 0 0,0 0 120 0 0,0 0 73 0 0,0 0-153 0 0,0 0-344 0 0,0 0-344 0 0,0 0-208 0 0,0 0-168 0 0,-32 199-80 0 0,32-184-104 0 0,0-4-208 0 0,0 0-288 0 0,0-4-473 0 0,0 1-951 0 0,0-5-1617 0 0,0 1-1232 0 0</inkml:trace>
  <inkml:trace contextRef="#ctx0" brushRef="#br0" timeOffset="731.68">1751 212 1992 0 0,'0'0'328'0'0,"0"0"-592"0"0,0 0-248 0 0,0 0-56 0 0,0 0-32 0 0,0 0 224 0 0,0 0 376 0 0,0 0 0 0 0</inkml:trace>
  <inkml:trace contextRef="#ctx0" brushRef="#br0" timeOffset="1058.913">1998 1133 2473 0 0,'0'0'1529'0'0,"0"0"-459"0"0,0 0-11 0 0,0 0 248 0 0,0 0 174 0 0,0 0-91 0 0,0 0-290 0 0,0 0-317 0 0,0 0-211 0 0,0 0-105 0 0,10-34-67 0 0,32-103-25 0 0,20-12 842 0 0,-56 134-1184 0 0,1 0-1 0 0,0 1 0 0 0,1 0 0 0 0,1 0 1 0 0,0 1-1 0 0,1 0 0 0 0,1 1 1 0 0,0 0-1 0 0,7-6-32 0 0,-17 18-9 0 0,1 0 1 0 0,-1 1 0 0 0,0-1-1 0 0,0 0 1 0 0,1 1-1 0 0,-1-1 1 0 0,0 1-1 0 0,0-1 1 0 0,0 1-1 0 0,1-1 1 0 0,-1 1-1 0 0,0 0 1 0 0,0 0-1 0 0,0 0 1 0 0,0-1-1 0 0,0 1 1 0 0,0 0-1 0 0,-1 0 1 0 0,1 0-1 0 0,0 0 1 0 0,0 1-1 0 0,-1-1 1 0 0,1 0-1 0 0,-1 0 1 0 0,1 0-1 0 0,-1 0 1 0 0,1 1 0 0 0,-1-1-1 0 0,0 0 1 0 0,0 1-1 0 0,1-1 1 0 0,-1 0-1 0 0,0 0 1 0 0,0 1-1 0 0,0-1 1 0 0,0 0-1 0 0,-1 1 1 0 0,1-1-1 0 0,0 0 1 0 0,0 0-1 0 0,-1 1 1 0 0,1-1-1 0 0,-1 0 1 0 0,1 0-1 0 0,-1 0 1 0 0,0 1-1 0 0,1-1 1 0 0,-1 0-1 0 0,-1 1 9 0 0,2 7 29 0 0,0 163 669 0 0,1-167-659 0 0,-1 0 0 0 0,1 0 1 0 0,0 0-1 0 0,0 0 0 0 0,0 0 1 0 0,1 0-1 0 0,0 0 0 0 0,0 0 1 0 0,0-1-1 0 0,0 1 0 0 0,1-1 1 0 0,0 1-1 0 0,0-1 0 0 0,0 0 1 0 0,0 0-1 0 0,1 0 0 0 0,0-1 1 0 0,-1 1-1 0 0,1-1 0 0 0,1 0 0 0 0,-1 0 1 0 0,0 0-1 0 0,1-1 0 0 0,-1 1 1 0 0,1-1-1 0 0,0 0 0 0 0,0 0 1 0 0,0-1-1 0 0,0 0 0 0 0,0 0 1 0 0,0 0-1 0 0,0 0 0 0 0,2-1-39 0 0,-2 0 78 0 0,0 0-1 0 0,0-1 0 0 0,-1 0 1 0 0,1 0-1 0 0,0 0 0 0 0,0-1 1 0 0,0 0-1 0 0,-1 1 0 0 0,1-2 1 0 0,-1 1-1 0 0,1 0 1 0 0,-1-1-1 0 0,0 0 0 0 0,0 0 1 0 0,0 0-1 0 0,-1-1 0 0 0,1 1 1 0 0,-1-1-1 0 0,1 0 0 0 0,-1-1-77 0 0,70-84-133 0 0,-17 20-3297 0 0,-14 19-5111 0 0,-27 34 1976 0 0</inkml:trace>
  <inkml:trace contextRef="#ctx0" brushRef="#br0" timeOffset="1487.923">2911 591 8354 0 0,'0'0'3070'0'0,"0"0"-1179"0"0,0 0-468 0 0,0 0-40 0 0,0 0-99 0 0,0 0-198 0 0,0 0-310 0 0,0 0-295 0 0,-33 19-227 0 0,-98 61-125 0 0,81-33-56 0 0,46-37-71 0 0,2-6-29 0 0,0 1 0 0 0,0-1 1 0 0,0 1-1 0 0,0 0 0 0 0,1 0 1 0 0,0 0-1 0 0,0 0 0 0 0,0 0 1 0 0,1 0-1 0 0,0 0 0 0 0,0 0 1 0 0,0 0-1 0 0,0 0 0 0 0,1 0 1 0 0,0 0-1 0 0,0 0 0 0 0,0 0 1 0 0,1-1-1 0 0,-1 1 0 0 0,1 0 1 0 0,0 0-1 0 0,1-1 0 0 0,0 2 27 0 0,7 1-23 0 0,0-1 0 0 0,1 0 0 0 0,0 0 0 0 0,0-1-1 0 0,0 0 1 0 0,0-1 0 0 0,1-1 0 0 0,0 1 0 0 0,0-2 0 0 0,0 0 0 0 0,0 0 0 0 0,0-1-1 0 0,0-1 1 0 0,0 0 0 0 0,0 0 0 0 0,1-1 0 0 0,-1-1 0 0 0,0 0 0 0 0,-1-1-1 0 0,8-2 24 0 0,4-5 89 0 0,0 0-1 0 0,-1-2 0 0 0,0-1 1 0 0,-1 0-1 0 0,-1-1 0 0 0,0-2 1 0 0,-1 0-1 0 0,-1-1 0 0 0,0 0 1 0 0,-1-2-1 0 0,-1 0 0 0 0,-1-1 1 0 0,-1 0-1 0 0,0-1 0 0 0,-2-1 1 0 0,0 0-1 0 0,5-18-88 0 0,-3 14 19 0 0,-2-1-1 0 0,0-1 1 0 0,-2 0-1 0 0,-2-1 1 0 0,0 1-1 0 0,-2-2 1 0 0,-1 1-1 0 0,1-22-18 0 0,-5 37-36 0 0,-1 0 1 0 0,0-1-1 0 0,0 1 0 0 0,-2-1 0 0 0,1 1 0 0 0,-2 0 1 0 0,0 0-1 0 0,-1 0 0 0 0,0 0 0 0 0,-1 1 0 0 0,-1 0 1 0 0,0 0-1 0 0,-1 0 0 0 0,0 0 0 0 0,-1 1 1 0 0,0 0-1 0 0,-1 1 0 0 0,-9-9 36 0 0,12 15-2 0 0,0 0 1 0 0,0 1-1 0 0,0-1 0 0 0,-1 2 0 0 0,1-1 1 0 0,-1 1-1 0 0,0 0 0 0 0,0 0 1 0 0,-1 1-1 0 0,1 0 0 0 0,0 0 0 0 0,-1 0 1 0 0,1 1-1 0 0,-1 1 0 0 0,1-1 1 0 0,-1 1-1 0 0,0 0 0 0 0,1 1 1 0 0,-1 0-1 0 0,1 0 0 0 0,-1 1 0 0 0,1 0 1 0 0,0 0-1 0 0,0 0 0 0 0,0 1 1 0 0,0 0-1 0 0,0 1 0 0 0,0-1 0 0 0,1 1 1 0 0,0 1-1 0 0,0-1 0 0 0,0 1 1 0 0,0 0-1 0 0,1 0 0 0 0,-1 1 0 0 0,1 0 1 0 0,1 0-1 0 0,-1 0 0 0 0,-2 6 2 0 0,-3 3 9 0 0,0 0 1 0 0,2 0-1 0 0,0 1 0 0 0,1 1 0 0 0,0-1 0 0 0,1 1 1 0 0,1 0-1 0 0,1 0 0 0 0,0 0 0 0 0,2 1 0 0 0,-1 0 1 0 0,2-1-1 0 0,1 1 0 0 0,0 0 0 0 0,1 0 0 0 0,1-1 1 0 0,1 1-1 0 0,0-1 0 0 0,1 0 0 0 0,1 0 0 0 0,1 0 1 0 0,0 0-1 0 0,1-1 0 0 0,1 0 0 0 0,0 0 0 0 0,1-1 1 0 0,1 0-1 0 0,3 3-9 0 0,8 6-151 0 0,1-1 1 0 0,1 0 0 0 0,1-2-1 0 0,1-1 1 0 0,0 0 0 0 0,2-2-1 0 0,0-2 1 0 0,1 0 0 0 0,1-2 0 0 0,0 0-1 0 0,0-3 1 0 0,2 0 0 0 0,-1-2-1 0 0,27 4 151 0 0,-13-9-3666 0 0,-14-3-3014 0 0,-24-1 4868 0 0,8 0-4251 0 0</inkml:trace>
  <inkml:trace contextRef="#ctx0" brushRef="#br0" timeOffset="2205.33">1766 161 0 0 0,'0'0'1200'0'0,"0"0"423"0"0,0 0 294 0 0,0 0 232 0 0,0 0 113 0 0,0 0-147 0 0,0 0-352 0 0,0 0-394 0 0,0 0-332 0 0,0 0-277 0 0,0 0-187 0 0,0 0-95 0 0,0 3-67 0 0,-2 15 355 0 0,2-17-420 0 0,0-1-58 0 0,0 0-65 0 0,0 0-72 0 0,2 14-2684 0 0,12-14-6815 0 0,-10 0 1798 0 0</inkml:trace>
  <inkml:trace contextRef="#ctx0" brushRef="#br0" timeOffset="3137.553">4671 54 1792 0 0,'0'0'2953'0'0,"0"0"-1083"0"0,0 0-503 0 0,0 0-82 0 0,0 0 122 0 0,0 0 142 0 0,0 0-62 0 0,0 0-247 0 0,0 0-307 0 0,0 0-267 0 0,0 0-146 0 0,-3 13-51 0 0,-13 110 721 0 0,32 171 257 0 0,-21-6-2003 0 0,-1-330-5746 0 0,0 11-2193 0 0,5 23 3673 0 0</inkml:trace>
  <inkml:trace contextRef="#ctx0" brushRef="#br0" timeOffset="3445.102">4091 175 744 0 0,'0'0'1042'0'0,"0"0"-403"0"0,0 0 133 0 0,0 0 451 0 0,0 0 444 0 0,0 0 313 0 0,31-8-5 0 0,101-27-221 0 0,-94 26-473 0 0,0 1 1 0 0,1 2-1 0 0,0 2 0 0 0,32 2-1281 0 0,-26 0 595 0 0,312-5 1362 0 0,-120 21-4773 0 0,-230-13 1966 0 0,26 4-3302 0 0,-22 8-5739 0 0,-11-9 8127 0 0</inkml:trace>
  <inkml:trace contextRef="#ctx0" brushRef="#br0" timeOffset="3734.854">4341 886 4473 0 0,'0'0'577'0'0,"0"0"-16"0"0,0 0 391 0 0,0 0 625 0 0,0 0 400 0 0,0 0 58 0 0,0 0-272 0 0,0 0-428 0 0,0 0-343 0 0,37-7-222 0 0,121-22-184 0 0,10-12 471 0 0,126-8-1596 0 0,-230 42-3725 0 0,-1 1-3897 0 0,-46 5 2470 0 0</inkml:trace>
  <inkml:trace contextRef="#ctx0" brushRef="#br0" timeOffset="4096.847">5602 672 3977 0 0,'0'0'1363'0'0,"0"0"-236"0"0,0 0 14 0 0,0 0 200 0 0,0 0 187 0 0,0 0 35 0 0,0 0-217 0 0,0 0-330 0 0,0 0-328 0 0,0 0-249 0 0,0 0-169 0 0,0 0-107 0 0,0 0-23 0 0,-30 9 9 0 0,-91 27-3 0 0,73-7 45 0 0,45-22-157 0 0,0-1-27 0 0,-1 0 0 0 0,1 0 0 0 0,0 0 0 0 0,0 1 0 0 0,0-1 0 0 0,1 1-1 0 0,0 0 1 0 0,0-1 0 0 0,1 1 0 0 0,0 0 0 0 0,0 0 0 0 0,1 0 0 0 0,0 0 0 0 0,0 0 0 0 0,0 0-1 0 0,1 0 1 0 0,0 0 0 0 0,1 0 0 0 0,-1 0 0 0 0,1 0 0 0 0,1-1 0 0 0,-1 1 0 0 0,1-1 0 0 0,0 1-1 0 0,0-1 1 0 0,1 0 0 0 0,0 0 0 0 0,0-1 0 0 0,1 1 0 0 0,-1-1 0 0 0,1 0 0 0 0,0 0 0 0 0,1-1 0 0 0,-1 1-1 0 0,1-1 1 0 0,0 0-7 0 0,6 2 7 0 0,1-1 0 0 0,0-1 0 0 0,0 0 0 0 0,0 0 0 0 0,0-1 0 0 0,1-1 0 0 0,-1-1 0 0 0,1 1-1 0 0,0-2 1 0 0,-1 0 0 0 0,2-1-7 0 0,69-23-1281 0 0,-59 9-1771 0 0,-1-1-3450 0 0,-13 8 391 0 0</inkml:trace>
  <inkml:trace contextRef="#ctx0" brushRef="#br0" timeOffset="5875.13">0 1663 0 0 0,'0'0'119'0'0,"0"0"-163"0"0,0 0 286 0 0,0 0 445 0 0,0 0 417 0 0,0 0 362 0 0,0 0 141 0 0,0 0-44 0 0,33 3-105 0 0,103 9-139 0 0,64-9 2970 0 0,364-47 778 0 0,676-37-3614 0 0,694-74-919 0 0,-270 15-249 0 0,-1175 91-56 0 0,54-30-229 0 0,-357 50-7 0 0,-108 24-310 0 0,-78 0-3130 0 0,0 0-5621 0 0,0 4 529 0 0</inkml:trace>
  <inkml:trace contextRef="#ctx0" brushRef="#br0" timeOffset="6250.84">7250 407 12347 0 0,'0'0'1471'0'0,"0"0"-134"0"0,0 0 0 0 0,0 0 147 0 0,0 0 100 0 0,0 0-86 0 0,0 0-306 0 0,0 0-330 0 0,0 0-229 0 0,0 0-133 0 0,0 0-98 0 0,0 0-80 0 0,0 0-43 0 0,2 18 339 0 0,18-8-2813 0 0,-15-9-2496 0 0,1 0-3816 0 0,-4-1-1966 0 0</inkml:trace>
  <inkml:trace contextRef="#ctx0" brushRef="#br0" timeOffset="6524.545">7366 812 18076 0 0,'0'0'1021'0'0,"0"0"-143"0"0,0 0-45 0 0,0 0 61 0 0,0 0 78 0 0,0 0-42 0 0,0 0-250 0 0,0 0-273 0 0,0 0-182 0 0,0 0-153 0 0,0 0-152 0 0,-6-14-2040 0 0,5 11-2549 0 0,0 1-3955 0 0,1-1-871 0 0</inkml:trace>
  <inkml:trace contextRef="#ctx0" brushRef="#br0" timeOffset="11797.792">5884 665 0 0 0,'0'0'1136'0'0,"0"0"307"0"0,0 0 127 0 0,0 0-104 0 0,0 0-224 0 0,0 0-183 0 0,0 0-96 0 0,0 0-65 0 0,2 18-51 0 0,10 128 1888 0 0,-30 54 558 0 0,16-199-140 0 0,4-46-2666 0 0,54-91 140 0 0,-46 114-580 0 0,0 1 0 0 0,1-1 1 0 0,1 2-1 0 0,1 0 0 0 0,1 0 0 0 0,1 1 0 0 0,0 1 0 0 0,2 1 1 0 0,0 0-1 0 0,1 1 0 0 0,16-11-47 0 0,-33 26-4 0 0,-1 0 1 0 0,1 0 0 0 0,0 0-1 0 0,-1 1 1 0 0,1-1-1 0 0,0 0 1 0 0,0 1-1 0 0,-1-1 1 0 0,1 1-1 0 0,0-1 1 0 0,0 0-1 0 0,0 1 1 0 0,0 0-1 0 0,0-1 1 0 0,0 1-1 0 0,0 0 1 0 0,0-1 0 0 0,0 1-1 0 0,0 0 1 0 0,0 0-1 0 0,0 0 1 0 0,0 0-1 0 0,0 0 1 0 0,0 0-1 0 0,0 0 1 0 0,0 0-1 0 0,0 0 1 0 0,0 0-1 0 0,0 1 1 0 0,0-1-1 0 0,0 0 1 0 0,0 1 0 0 0,0-1-1 0 0,0 1 1 0 0,0-1-1 0 0,-1 1 1 0 0,1-1-1 0 0,0 1 1 0 0,0 0-1 0 0,0-1 1 0 0,-1 1-1 0 0,1 0 1 0 0,0 0-1 0 0,-1 0 1 0 0,1-1-1 0 0,-1 1 1 0 0,1 0 0 0 0,-1 0-1 0 0,1 0 1 0 0,-1 0-1 0 0,0 0 1 0 0,1 0-1 0 0,-1 0 1 0 0,0 0-1 0 0,0 0 1 0 0,0 0-1 0 0,1 0 1 0 0,-1 0-1 0 0,0 0 1 0 0,-1 1 3 0 0,7 144 528 0 0,-15-17-288 0 0,9-128-240 0 0,-1-1 0 0 0,1 1 1 0 0,0-1-1 0 0,0 1 0 0 0,0-1 0 0 0,0 1 0 0 0,0-1 0 0 0,0 1 1 0 0,0 0-1 0 0,0-1 0 0 0,0 1 0 0 0,1-1 0 0 0,-1 1 0 0 0,0-1 1 0 0,0 1-1 0 0,0-1 0 0 0,1 1 0 0 0,-1-1 0 0 0,0 1 0 0 0,1-1 1 0 0,-1 1-1 0 0,0-1 0 0 0,1 1 0 0 0,-1-1 0 0 0,0 0 0 0 0,1 1 1 0 0,-1-1-1 0 0,1 0 0 0 0,-1 1 0 0 0,1-1 0 0 0,-1 0 0 0 0,1 1 1 0 0,-1-1-1 0 0,1 0 0 0 0,-1 0 0 0 0,1 0 0 0 0,-1 1 0 0 0,1-1 1 0 0,-1 0-1 0 0,1 0 0 0 0,0 0 0 0 0,-1 0 0 0 0,1 0 1 0 0,-1 0-1 0 0,1 0 0 0 0,-1 0 0 0 0,1-1 0 0 0,0 1 0 0 0,-1 0 1 0 0,1 0-1 0 0,0 0 0 0 0,6-1 43 0 0,43-36 342 0 0,14-32-176 0 0,-50 52-189 0 0,0 0-1 0 0,2 1 1 0 0,0 0 0 0 0,1 2-1 0 0,0 0 1 0 0,15-9-20 0 0,25 14-118 0 0,-55 11 120 0 0,-1 0 1 0 0,1 0 0 0 0,0 0-1 0 0,0 1 1 0 0,-1-1 0 0 0,1 0-1 0 0,-1 1 1 0 0,0-1 0 0 0,0 1-1 0 0,0-1 1 0 0,0 1 0 0 0,0-1 0 0 0,0 1-1 0 0,-1 0 1 0 0,1-1 0 0 0,-1 1-1 0 0,0 0 1 0 0,0 0 0 0 0,0 1-3 0 0,0-4 2 0 0,2 181 634 0 0,15-162-2854 0 0,-8-20-2108 0 0,-2-5-3822 0 0,-1 2-493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27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470 271 760 0 0,'0'0'2046'0'0,"0"0"-748"0"0,0 0-416 0 0,0 0 85 0 0,0 0 396 0 0,0 0 318 0 0,0 0 27 0 0,0 0-249 0 0,0 0-456 0 0,0 0-403 0 0,0 0-255 0 0,-3 5-85 0 0,-1 11 119 0 0,1 1 0 0 0,0 0-1 0 0,1-1 1 0 0,0 1-1 0 0,2 0 1 0 0,0 0 0 0 0,1 0-1 0 0,0 1-378 0 0,1 31 491 0 0,-2 10-106 0 0,2-9-324 0 0,-2-1-1 0 0,-3 1 0 0 0,-1-1 0 0 0,-3 1 0 0 0,-2-1 1 0 0,-4 8-61 0 0,-1-18-1184 0 0,0-20-4410 0 0,10-19 263 0 0,3 0 265 0 0,1 0 3602 0 0</inkml:trace>
  <inkml:trace contextRef="#ctx0" brushRef="#br0" timeOffset="326.927">0 308 0 0 0,'0'0'636'0'0,"0"0"116"0"0,0 0 234 0 0,0 0 374 0 0,0 0 324 0 0,0 0 65 0 0,0 0-158 0 0,0 0-175 0 0,0 0-157 0 0,0 0-104 0 0,0 0-43 0 0,0 0-9 0 0,0 0-35 0 0,32-2-39 0 0,100-6-93 0 0,175-20 2482 0 0,30 22-2659 0 0,-279 26-2607 0 0,-58-19 1556 0 0,1 0-1 0 0,0-1 1 0 0,-1 1-1 0 0,1 0 1 0 0,-1 0-1 0 0,1 1 1 0 0,-1-1 0 0 0,0 0-1 0 0,1 0 1 0 0,-1 0-1 0 0,0 0 1 0 0,0 0-1 0 0,0 0 1 0 0,0 0-1 0 0,0 0 1 0 0,0 1 0 0 0,0-1-1 0 0,0 0 1 0 0,0 0-1 0 0,0 0 1 0 0,-1 0-1 0 0,1 0 1 0 0,0 0 0 0 0,-1 0-1 0 0,1 0 1 0 0,-1 0-1 0 0,1 0 1 0 0,-1 0-1 0 0,0 0 1 0 0,1 0-1 0 0,-1 0 1 0 0,0 0 0 0 0,0 0-1 0 0,0-1 293 0 0,-5 10-4916 0 0,-3-2-390 0 0</inkml:trace>
  <inkml:trace contextRef="#ctx0" brushRef="#br0" timeOffset="668.434">52 1011 1344 0 0,'0'0'3000'0'0,"0"0"-1408"0"0,0 0-397 0 0,0 0 244 0 0,0 0 376 0 0,0 0 209 0 0,0 0-79 0 0,0 0-273 0 0,0 0-333 0 0,0 0-312 0 0,0 0-216 0 0,35 8-123 0 0,110 24-96 0 0,-47-24 342 0 0,126-45-10 0 0,-105-1-1741 0 0,-90 27-2765 0 0,-1 1-3696 0 0,-18 6-3386 0 0</inkml:trace>
  <inkml:trace contextRef="#ctx0" brushRef="#br0" timeOffset="998.993">981 941 4337 0 0,'0'0'2873'0'0,"0"0"-1601"0"0,0 0-504 0 0,0 0 69 0 0,0 0 184 0 0,0 0 82 0 0,0 0-133 0 0,0 0-288 0 0,0 0-295 0 0,0 33-198 0 0,0 103-85 0 0,0 1 119 0 0,0-136-195 0 0,1 1 1 0 0,-1 0-1 0 0,0 0 0 0 0,0-1 1 0 0,0 1-1 0 0,0 0 1 0 0,-1 0-1 0 0,1-1 1 0 0,0 1-1 0 0,-1 0 0 0 0,1 0 1 0 0,-1-1-1 0 0,0 1 1 0 0,1-1-1 0 0,-1 1 1 0 0,0 0-1 0 0,0-1 0 0 0,0 0 1 0 0,0 1-1 0 0,0-1 1 0 0,0 1-1 0 0,-1-1 0 0 0,1 0 1 0 0,0 0-1 0 0,-1 0 1 0 0,1 0-1 0 0,-1 0 1 0 0,1 0-1 0 0,-1 0 0 0 0,1 0 1 0 0,-1-1-1 0 0,0 1 1 0 0,1-1-1 0 0,-1 1 0 0 0,0-1 1 0 0,1 1-1 0 0,-1-1 1 0 0,0 0-1 0 0,0 0 1 0 0,1 0-1 0 0,-1 0 0 0 0,-2 0-28 0 0,2-3 89 0 0,-1 1 1 0 0,1 0-1 0 0,-1-1 0 0 0,1 1 0 0 0,0-1 0 0 0,0 0 0 0 0,0 0 0 0 0,1 0 0 0 0,-1 0 0 0 0,0 0 0 0 0,1 0 0 0 0,0 0 0 0 0,0 0 0 0 0,0-1 0 0 0,0 1 0 0 0,1 0 0 0 0,-1-1 0 0 0,1 1 0 0 0,0-1 0 0 0,0 1 0 0 0,0 0 1 0 0,0-2-91 0 0,2-15 143 0 0,1 1-1 0 0,0 0 0 0 0,2 0 0 0 0,0 0 0 0 0,1 0 0 0 0,1 1 0 0 0,0 0 0 0 0,1 0 0 0 0,2 1 0 0 0,0 0 0 0 0,0 1 0 0 0,1 0 0 0 0,1 0 0 0 0,1 1 0 0 0,0 1 0 0 0,13-10-141 0 0,-4 2 26 0 0,1 2 1 0 0,0 1-1 0 0,2 1 1 0 0,0 1 0 0 0,1 1-1 0 0,1 1 1 0 0,0 2-1 0 0,15-5-26 0 0,39 9 64 0 0,-79 9-54 0 0,0 1-1 0 0,0-1 0 0 0,-1 0 1 0 0,1 1-1 0 0,0-1 1 0 0,-1 1-1 0 0,1-1 1 0 0,0 1-1 0 0,-1 0 1 0 0,1-1-1 0 0,-1 1 1 0 0,1 0-1 0 0,-1 0 1 0 0,0 0-1 0 0,1 1 1 0 0,-1-1-1 0 0,0 0 1 0 0,0 0-1 0 0,1 1 1 0 0,-1-1-1 0 0,0 0 1 0 0,-1 1-1 0 0,1 0 0 0 0,0-1 1 0 0,0 1-1 0 0,-1-1 1 0 0,1 1-1 0 0,0 0 1 0 0,-1-1-1 0 0,0 1 1 0 0,1 0-1 0 0,-1-1 1 0 0,0 1-1 0 0,0 0 1 0 0,0 0-1 0 0,0-1 1 0 0,0 1-1 0 0,-1 0-9 0 0,-16 65 775 0 0,11-59-725 0 0,-1-1-1 0 0,1 0 1 0 0,-1 0 0 0 0,-1-1 0 0 0,1 1-1 0 0,-1-2 1 0 0,0 1 0 0 0,0-1-1 0 0,-1 0 1 0 0,0-1 0 0 0,0 0 0 0 0,0 0-1 0 0,0-1 1 0 0,0 0 0 0 0,-1-1-1 0 0,1 0 1 0 0,-1 0 0 0 0,-9 0-50 0 0,17-2-108 0 0,-1 0-1 0 0,1 0 1 0 0,0 0 0 0 0,-1-1 0 0 0,1 1 0 0 0,0 0-1 0 0,-1-1 1 0 0,1 0 0 0 0,0 1 0 0 0,0-1 0 0 0,-1 0 0 0 0,1 0-1 0 0,0-1 1 0 0,0 1 0 0 0,0 0 0 0 0,0-1 0 0 0,1 1-1 0 0,-1-1 1 0 0,0 1 0 0 0,1-1 0 0 0,-1 0 0 0 0,1 0-1 0 0,-1 0 1 0 0,1 1 0 0 0,0-2 0 0 0,0 1 0 0 0,0 0-1 0 0,0 0 1 0 0,0 0 0 0 0,0 0 0 0 0,0-1 108 0 0,-4-22-4634 0 0,4-1-3543 0 0,1 15 1861 0 0</inkml:trace>
  <inkml:trace contextRef="#ctx0" brushRef="#br0" timeOffset="1340.55">1685 558 2593 0 0,'0'0'2120'0'0,"0"0"-393"0"0,0 0-89 0 0,0 0 193 0 0,0 0 140 0 0,0 0-96 0 0,0 0-392 0 0,0 0-372 0 0,0 0-284 0 0,0 0-203 0 0,0 0-91 0 0,0 0-45 0 0,0 0-33 0 0,26 2-12 0 0,83 5-35 0 0,135-8 1629 0 0,-178-2-4093 0 0,4 2-3848 0 0,-70 1 1707 0 0,0 0-856 0 0,-2 0 99 0 0</inkml:trace>
  <inkml:trace contextRef="#ctx0" brushRef="#br0" timeOffset="1758.539">1767 786 5521 0 0,'0'0'1815'0'0,"0"0"-735"0"0,0 0 181 0 0,0 0 510 0 0,0 0 271 0 0,0 0-71 0 0,0 0-402 0 0,0 0-443 0 0,0 0-337 0 0,0 0-216 0 0,35 4-141 0 0,111 10-98 0 0,-9-22 205 0 0,-94-1-476 0 0,66-8-700 0 0,-74 11-2587 0 0,1-1-4395 0 0,-19 3-1787 0 0</inkml:trace>
  <inkml:trace contextRef="#ctx0" brushRef="#br0" timeOffset="2713.54">2876 113 600 0 0,'0'0'1674'0'0,"0"0"-838"0"0,0 0-333 0 0,0 0 176 0 0,0 0 411 0 0,0 0 401 0 0,0 0 142 0 0,0 0-26 0 0,0 0-214 0 0,0 0-270 0 0,0 0-228 0 0,6 31-173 0 0,21 101-107 0 0,-21-7 461 0 0,-9-97-892 0 0,-32 296 389 0 0,34-314-742 0 0,-1 0 0 0 0,0 0 0 0 0,0 0 1 0 0,-1 0-1 0 0,-1 0 0 0 0,1-1 0 0 0,-2 1 0 0 0,1-1 0 0 0,-1 0 0 0 0,-3 3 169 0 0,-29 15-9805 0 0,32-26 6431 0 0,2-1 1548 0 0</inkml:trace>
  <inkml:trace contextRef="#ctx0" brushRef="#br0" timeOffset="3029.551">2438 54 2937 0 0,'0'0'1340'0'0,"0"0"-583"0"0,0 0-175 0 0,0 0 286 0 0,0 0 484 0 0,0 0 362 0 0,0 0 61 0 0,0 0-128 0 0,0 0-252 0 0,0 0-253 0 0,0 0-189 0 0,38 11-126 0 0,124 37-76 0 0,-50-33 302 0 0,-88-16-809 0 0,581-32 1700 0 0,-550 50-3281 0 0,-49 21-2422 0 0,-48 17-9281 0 0,31-47 9895 0 0</inkml:trace>
  <inkml:trace contextRef="#ctx0" brushRef="#br0" timeOffset="3277.524">2436 827 2993 0 0,'0'0'2650'0'0,"0"0"-1055"0"0,0 0-219 0 0,0 0 284 0 0,0 0 261 0 0,0 0 39 0 0,0 0-209 0 0,0 0-317 0 0,0 0-289 0 0,0 0-234 0 0,34 11-191 0 0,112 33-141 0 0,-34-33 293 0 0,155-37-178 0 0,-248 23-1024 0 0,103-15-1760 0 0,-44 3-7419 0 0,-57 11-823 0 0</inkml:trace>
  <inkml:trace contextRef="#ctx0" brushRef="#br0" timeOffset="3557.569">3608 716 4529 0 0,'0'0'2211'0'0,"0"0"-282"0"0,0 0-64 0 0,0 0 110 0 0,0 0 10 0 0,0 0-186 0 0,0 0-375 0 0,0 0-365 0 0,0 0-272 0 0,-33 4-207 0 0,-104 13-165 0 0,70 8 136 0 0,62-22-538 0 0,0 1 1 0 0,1-1-1 0 0,-1 1 1 0 0,1 0 0 0 0,0 1-1 0 0,0-1 1 0 0,1 1 0 0 0,-1-1-1 0 0,1 1 1 0 0,0 0 0 0 0,0 1-1 0 0,1-1 1 0 0,-1 0 0 0 0,1 1-1 0 0,0-1 1 0 0,1 1 0 0 0,-1 0-1 0 0,1-1 1 0 0,1 1 0 0 0,-1 0-1 0 0,1 0 1 0 0,-1 0 0 0 0,2 0-1 0 0,-1-1 1 0 0,1 5-14 0 0,2-6-35 0 0,1 1 1 0 0,-1-1-1 0 0,1 0 0 0 0,0 0 1 0 0,0 0-1 0 0,0-1 1 0 0,1 1-1 0 0,-1-1 0 0 0,1 0 1 0 0,0 0-1 0 0,0-1 1 0 0,0 1-1 0 0,0-1 0 0 0,0 0 1 0 0,0-1-1 0 0,0 1 0 0 0,1-1 1 0 0,-1 0-1 0 0,1 0 1 0 0,-1-1-1 0 0,1 0 0 0 0,-1 0 1 0 0,1 0-1 0 0,3-1 35 0 0,89-13-2885 0 0,-35-9-7017 0 0,-48 16 2070 0 0</inkml:trace>
  <inkml:trace contextRef="#ctx0" brushRef="#br0" timeOffset="3950.327">3778 967 2577 0 0,'0'0'2167'0'0,"0"0"-371"0"0,0 0 40 0 0,0 0 300 0 0,0 0 148 0 0,0 0-179 0 0,0 0-454 0 0,0 0-437 0 0,0 0-281 0 0,0 0-164 0 0,0 0-114 0 0,0 0-136 0 0,0 0-108 0 0,15-14-67 0 0,95-94 397 0 0,-103 100-688 0 0,0 0-39 0 0,-1 1-1 0 0,1-1 0 0 0,0 1 1 0 0,1 0-1 0 0,-1 1 1 0 0,1 0-1 0 0,1 0 1 0 0,-1 1-1 0 0,1 0 0 0 0,0 0 1 0 0,0 1-1 0 0,0 0 1 0 0,1 1-1 0 0,-1 0 1 0 0,1 1-1 0 0,0 0 0 0 0,7-1-13 0 0,-16 5-2 0 0,1 0-1 0 0,-1 1 0 0 0,1-1 1 0 0,-1 0-1 0 0,0 1 0 0 0,1-1 1 0 0,-1 1-1 0 0,-1-1 0 0 0,1 1 1 0 0,0 0-1 0 0,0-1 0 0 0,-1 1 1 0 0,0 0-1 0 0,0-1 0 0 0,1 1 1 0 0,-1 0-1 0 0,-1 0 0 0 0,1-1 0 0 0,0 1 1 0 0,-1 0-1 0 0,1-1 3 0 0,-1 4-4 0 0,1-4 6 0 0,0 0 0 0 0,0 0-1 0 0,0 0 1 0 0,0 0 0 0 0,0 0-1 0 0,1 0 1 0 0,-1 0 0 0 0,1 0-1 0 0,-1 0 1 0 0,1 0 0 0 0,0 0-1 0 0,-1 0 1 0 0,1 0 0 0 0,0 0-1 0 0,0 0 1 0 0,1 0-1 0 0,-1-1 1 0 0,0 1 0 0 0,0-1-1 0 0,1 1 1 0 0,-1-1 0 0 0,1 1-1 0 0,-1-1 1 0 0,1 0 0 0 0,0 0-1 0 0,0 1 1 0 0,-1-1 0 0 0,1-1-1 0 0,0 1 1 0 0,0 0 0 0 0,0 0-1 0 0,0-1 1 0 0,0 1-1 0 0,0-1 1 0 0,0 1 0 0 0,0-1-1 0 0,0 0 1 0 0,0 0 0 0 0,1 0-1 0 0,-1 0 1 0 0,0 0 0 0 0,2-1-2 0 0,93-25 178 0 0,-83 21-179 0 0,21-9 27 0 0,-23 9-18 0 0,1-1 0 0 0,0 1-1 0 0,0 1 1 0 0,0 0 0 0 0,0 1 0 0 0,0 1 0 0 0,1 0 0 0 0,-1 1 0 0 0,1 0-1 0 0,-1 1 1 0 0,5 0-8 0 0,-16 2 2 0 0,1-1 0 0 0,-1 1 0 0 0,1-1 0 0 0,-1 1 0 0 0,0 0 0 0 0,1 0 0 0 0,-1 0 0 0 0,0 0-1 0 0,0 0 1 0 0,-1 1 0 0 0,1-1 0 0 0,0 1 0 0 0,-1-1 0 0 0,0 1 0 0 0,1-1 0 0 0,-1 1 0 0 0,0 0 0 0 0,0 0 0 0 0,-1-1-1 0 0,1 1 1 0 0,0 0 0 0 0,-1 0 0 0 0,0 0 0 0 0,0 0-2 0 0,11 30 20 0 0,-9-30-170 0 0,0 0 1 0 0,0-1-1 0 0,0 1 1 0 0,0-1-1 0 0,0 1 1 0 0,0-1-1 0 0,1 1 1 0 0,0-1-1 0 0,-1 0 1 0 0,1 0-1 0 0,0-1 1 0 0,0 1-1 0 0,0 0 1 0 0,0-1-1 0 0,0 0 1 0 0,0 0-1 0 0,0 0 1 0 0,0 0-1 0 0,2 0 150 0 0,3 0-881 0 0,1-1-1 0 0,-1 0 0 0 0,1 0 0 0 0,0-1 0 0 0,-1 0 1 0 0,1 0-1 0 0,-1-1 0 0 0,0 0 0 0 0,0-1 0 0 0,0 0 1 0 0,1 0 881 0 0,4-2-10244 0 0</inkml:trace>
  <inkml:trace contextRef="#ctx0" brushRef="#br0" timeOffset="4154.906">4869 676 9218 0 0,'0'0'1506'0'0,"0"0"-588"0"0,0 0-149 0 0,0 0 262 0 0,0 0 305 0 0,0 0 145 0 0,0 0-156 0 0,0 0-306 0 0,0 0-219 0 0,0 0-147 0 0,0 0-77 0 0,0 0-41 0 0,0 0-71 0 0,33 6-78 0 0,105 19-76 0 0,-14-19 217 0 0,81-25-1383 0 0,-155-3-2414 0 0,-35 12-743 0 0,-3-2-3447 0 0,-7 5 205 0 0</inkml:trace>
  <inkml:trace contextRef="#ctx0" brushRef="#br0" timeOffset="4986.077">5134 477 9786 0 0,'0'0'1064'0'0,"0"0"-71"0"0,0 0 127 0 0,0 0 277 0 0,0 0 157 0 0,-4 35-100 0 0,-13 111-329 0 0,11 35 518 0 0,22-67-2724 0 0,-10-90-3246 0 0,1-2-3932 0 0,-7-17 1790 0 0</inkml:trace>
  <inkml:trace contextRef="#ctx0" brushRef="#br0" timeOffset="5748.768">5643 989 0 0 0,'0'0'1070'0'0,"0"0"637"0"0,0 0 437 0 0,0 0 73 0 0,0 0-172 0 0,0 0-303 0 0,0 0-371 0 0,0 0-279 0 0,0 0-214 0 0,0 0-114 0 0,0 0-43 0 0,0-14-30 0 0,3-42-48 0 0,-3 49-496 0 0,2 1 0 0 0,-1 0 1 0 0,1-1-1 0 0,0 1 0 0 0,0 0 0 0 0,1 0 0 0 0,0 0 0 0 0,0 0 1 0 0,0 0-1 0 0,1 1 0 0 0,0 0 0 0 0,0-1 0 0 0,2-1-147 0 0,9-12 337 0 0,154-175 1493 0 0,-112 168-1786 0 0,-44 71-120 0 0,0 83 301 0 0,-12-126-218 0 0,-1-1 1 0 0,1 1-1 0 0,-1-1 0 0 0,1 1 0 0 0,-1 0 1 0 0,1-1-1 0 0,0 1 0 0 0,0-1 1 0 0,0 0-1 0 0,0 1 0 0 0,0-1 1 0 0,0 0-1 0 0,0 0 0 0 0,0 1 0 0 0,1-1 1 0 0,-1 0-1 0 0,0 0 0 0 0,1 0 1 0 0,-1-1-1 0 0,0 1 0 0 0,1 0 1 0 0,-1 0-1 0 0,1-1 0 0 0,0 1 1 0 0,-1-1-1 0 0,1 1 0 0 0,-1-1 0 0 0,1 0 1 0 0,0 0-1 0 0,-1 1 0 0 0,1-1 1 0 0,0 0-1 0 0,-1-1 0 0 0,1 1 1 0 0,0 0-1 0 0,-1 0 0 0 0,1-1 1 0 0,0 1-1 0 0,1-1-7 0 0,61-29 378 0 0,119-112-264 0 0,-171 132-124 0 0,0 0 5 0 0,0 1 1 0 0,1 0-1 0 0,0 0 0 0 0,0 2 0 0 0,1-1 0 0 0,0 2 0 0 0,0 0 0 0 0,4-1 5 0 0,-16 8 1 0 0,0 0 0 0 0,0 0 1 0 0,0 1-1 0 0,0-1 0 0 0,0 0 0 0 0,0 1 0 0 0,0 0 0 0 0,0-1 1 0 0,-1 1-1 0 0,1 0 0 0 0,-1 0 0 0 0,1 0 0 0 0,-1 0 0 0 0,0 0 1 0 0,0 0-1 0 0,0 0 0 0 0,0 0 0 0 0,0 0 0 0 0,0 1 0 0 0,-1-1 0 0 0,1 0 1 0 0,-1 1-1 0 0,0-1 0 0 0,1 0 0 0 0,-1 1 0 0 0,0-1 0 0 0,0 1 1 0 0,-1-1-1 0 0,1 0 0 0 0,0 1 0 0 0,-1-1 0 0 0,1 0 0 0 0,-1 1 1 0 0,0 0-2 0 0,1 3 23 0 0,-7 104 271 0 0,4-37-244 0 0,23-65-3228 0 0,4-19-9305 0 0,-20 7 5651 0 0</inkml:trace>
  <inkml:trace contextRef="#ctx0" brushRef="#br0" timeOffset="6288.567">6881 628 5305 0 0,'0'0'1299'0'0,"0"0"-185"0"0,0 0-25 0 0,0 0 155 0 0,0 0 38 0 0,0 0-174 0 0,0 0-214 0 0,0 0-241 0 0,0 0-178 0 0,0 0-87 0 0,0 0-44 0 0,0 0-4 0 0,0 0 8 0 0,-29 32-34 0 0,-92 99-49 0 0,73-62 46 0 0,46-66-300 0 0,0 0 0 0 0,0 0 0 0 0,0 1 0 0 0,1-1 0 0 0,-1 1 0 0 0,1-1 0 0 0,0 1 0 0 0,0-1 0 0 0,0 1 0 0 0,0 0 0 0 0,1-1 0 0 0,-1 1 0 0 0,1 0 0 0 0,0-1 0 0 0,0 1 0 0 0,1 0 0 0 0,-1 0 0 0 0,1-1 0 0 0,0 1 0 0 0,0 0 0 0 0,0-1 0 0 0,0 1 0 0 0,0-1 0 0 0,1 0 0 0 0,0 1 0 0 0,-1-1 0 0 0,1 0 0 0 0,1 0 0 0 0,-1 0 0 0 0,0 0 0 0 0,1 0 0 0 0,1 1-11 0 0,2-1 117 0 0,0-1-1 0 0,0 1 1 0 0,0-1 0 0 0,1-1 0 0 0,-1 1-1 0 0,0-1 1 0 0,1 0 0 0 0,-1-1-1 0 0,1 1 1 0 0,-1-1 0 0 0,1-1-1 0 0,-1 1 1 0 0,1-1 0 0 0,-1 0 0 0 0,1-1-1 0 0,-1 1 1 0 0,0-1 0 0 0,0 0-1 0 0,0-1 1 0 0,0 0 0 0 0,0 0-1 0 0,0 0 1 0 0,1-2-117 0 0,117-98 2126 0 0,-86 57-1769 0 0,-2-1 0 0 0,-2-2-1 0 0,-2-1 1 0 0,-2-2-1 0 0,15-39-356 0 0,-36 75-62 0 0,-1-1-1 0 0,-1 1 1 0 0,-1-1-1 0 0,0-1 1 0 0,-1 1-1 0 0,-1-1 1 0 0,-1 0-1 0 0,0 0 0 0 0,-1 0 1 0 0,-1-1-1 0 0,-1 1 1 0 0,-1 0-1 0 0,0 0 1 0 0,-1-1-1 0 0,-1 1 1 0 0,-1 1-1 0 0,-1-1 0 0 0,0 0 1 0 0,-1 1-1 0 0,-1 0 1 0 0,-4-6 62 0 0,8 18-23 0 0,-1 1 1 0 0,0-1-1 0 0,0 0 1 0 0,0 1-1 0 0,-1 0 1 0 0,1 0-1 0 0,-1 1 1 0 0,0-1-1 0 0,0 1 1 0 0,0 0-1 0 0,-1 0 1 0 0,1 1 0 0 0,-1-1-1 0 0,0 1 1 0 0,1 0-1 0 0,-1 1 1 0 0,0 0-1 0 0,0 0 1 0 0,0 0-1 0 0,0 0 1 0 0,0 1-1 0 0,0 0 1 0 0,0 0-1 0 0,0 1 1 0 0,0 0-1 0 0,0 0 1 0 0,0 0-1 0 0,0 1 1 0 0,0 0-1 0 0,0 0 1 0 0,1 0-1 0 0,-1 1 1 0 0,1 0-1 0 0,0 0 1 0 0,-5 3 22 0 0,0 3 6 0 0,1 1 1 0 0,0-1-1 0 0,1 2 1 0 0,0-1-1 0 0,0 1 1 0 0,1 1-1 0 0,1-1 0 0 0,0 1 1 0 0,0 0-1 0 0,1 0 1 0 0,1 1-1 0 0,0 0 0 0 0,1-1 1 0 0,0 1-1 0 0,1 1 1 0 0,0-1-1 0 0,1 0 1 0 0,1 0-1 0 0,0 1 0 0 0,1-1 1 0 0,0 0-1 0 0,2 3-6 0 0,2 7 38 0 0,1 0 0 0 0,2-1 0 0 0,0 0 0 0 0,1 0 0 0 0,2-1-1 0 0,0-1 1 0 0,1 1 0 0 0,10 11-38 0 0,-10-11 42 0 0,2 0-1 0 0,0-1 1 0 0,1-1-1 0 0,1 0 1 0 0,0-1 0 0 0,2-1-1 0 0,0-1 1 0 0,1 0 0 0 0,1-1-1 0 0,0-1 1 0 0,0-1-1 0 0,2-1 1 0 0,0-1 0 0 0,0-1-1 0 0,11 3-41 0 0,10-14-919 0 0,-27-24-2615 0 0,-10 9-390 0 0,-2 7-619 0 0,0 1-3743 0 0</inkml:trace>
  <inkml:trace contextRef="#ctx0" brushRef="#br0" timeOffset="6621.874">7382 35 5697 0 0,'0'0'3521'0'0,"0"0"-1527"0"0,0 0-462 0 0,0 0 22 0 0,0 0 87 0 0,0 0-62 0 0,0 0-288 0 0,0 0-361 0 0,0 0-247 0 0,0 0-110 0 0,0 0-65 0 0,0 0-78 0 0,0 0-88 0 0,23-5-68 0 0,73-14-77 0 0,1 14 243 0 0,-93 5-421 0 0,-1-1-18 0 0,1 0 0 0 0,0 0 0 0 0,0 0 0 0 0,0 0-1 0 0,0 1 1 0 0,0 0 0 0 0,0 0 0 0 0,0 0 0 0 0,0 0-1 0 0,0 0 1 0 0,0 1 0 0 0,0 0 0 0 0,0 0 0 0 0,-1 0-1 0 0,1 0 1 0 0,0 1 0 0 0,0-1 0 0 0,-1 1-1 0 0,1 0 1 0 0,-1 0 0 0 0,0 0 0 0 0,1 1 0 0 0,-1-1-1 0 0,0 1 1 0 0,0 0 0 0 0,-1 0 0 0 0,1 0 0 0 0,-1 0-1 0 0,1 0 1 0 0,-1 0 0 0 0,0 1 0 0 0,0-1 0 0 0,0 1-1 0 0,-1 0 1 0 0,1-1 0 0 0,-1 1 0 0 0,0 0 0 0 0,1 3-1 0 0,-15 74 29 0 0,-6 18-1 0 0,21-96-27 0 0,-1-1 0 0 0,1 1 0 0 0,-1 0 0 0 0,1 0 0 0 0,0-1 0 0 0,0 1 0 0 0,0-1 0 0 0,0 0 0 0 0,1 1 0 0 0,-1-1 0 0 0,1 0 0 0 0,-1 0 0 0 0,1-1 0 0 0,0 1 0 0 0,0 0 0 0 0,-1-1 0 0 0,1 0 0 0 0,0 0 0 0 0,0 1 0 0 0,0-2 0 0 0,1 1 0 0 0,-1 0 0 0 0,0-1 0 0 0,0 1 0 0 0,0-1 0 0 0,1 0 0 0 0,-1 0 0 0 0,0 0 0 0 0,0-1 0 0 0,0 1 0 0 0,0-1 0 0 0,1 0 0 0 0,0 0-1 0 0,5 1 4 0 0,85-10-671 0 0,-34-5-2653 0 0,-39 10-1852 0 0,-4 2-4990 0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1.4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0 399 0 0 0,'0'0'959'0'0,"0"0"431"0"0,0 0 330 0 0,0 0 152 0 0,0 0-49 0 0,0 0-172 0 0,0 0-246 0 0,0 0-269 0 0,0 0-220 0 0,25 26-121 0 0,81 81-46 0 0,-104-104-690 0 0,0 0 0 0 0,1-1-1 0 0,-1 1 1 0 0,1-1-1 0 0,0 1 1 0 0,0-1 0 0 0,0 0-1 0 0,0 0 1 0 0,0 0-1 0 0,0 0 1 0 0,0 0 0 0 0,1-1-1 0 0,-1 1 1 0 0,0-1-1 0 0,1 0 1 0 0,0 0-1 0 0,-1-1 1 0 0,1 1 0 0 0,-1-1-1 0 0,1 1 1 0 0,0-1-59 0 0,10 0 315 0 0,3 2 3 0 0,-1-1 1 0 0,1-1-1 0 0,0 0 0 0 0,0-2 0 0 0,-1 0 1 0 0,1 0-1 0 0,-1-2 0 0 0,1 0 0 0 0,-1 0 1 0 0,0-2-1 0 0,13-6-318 0 0,17-12 228 0 0,-1-1 0 0 0,-1-3 0 0 0,-2-1 1 0 0,-1-2-1 0 0,-1-2 0 0 0,-2-2 0 0 0,-2-1 1 0 0,0-2-229 0 0,10-12 37 0 0,2 2 0 0 0,3 3 1 0 0,26-18-38 0 0,20 17-35 0 0,-94 45 25 0 0,0 0 0 0 0,1 0 0 0 0,-1 1 0 0 0,0-1-1 0 0,0 1 1 0 0,0 0 0 0 0,1 0 0 0 0,-1 0 0 0 0,0 1 0 0 0,1-1-1 0 0,-1 1 1 0 0,0-1 0 0 0,0 1 0 0 0,0 0 0 0 0,0 0 0 0 0,0 1-1 0 0,0-1 1 0 0,0 0 0 0 0,0 1 0 0 0,0 0 0 0 0,-1 0 0 0 0,1 0-1 0 0,-1 0 1 0 0,1 0 0 0 0,-1 0 0 0 0,0 1 0 0 0,0-1 0 0 0,0 1 0 0 0,0 0-1 0 0,0-1 1 0 0,0 2 10 0 0,3 11 11 0 0,0 0-1 0 0,0 1 1 0 0,-2 0-1 0 0,0 0 1 0 0,-1 0-1 0 0,0 0 0 0 0,-1 0 1 0 0,-1 0-1 0 0,-2 11-10 0 0,2-9 38 0 0,-1 26 73 0 0,-2 0-1 0 0,-2 0 1 0 0,-2 0-1 0 0,-2-1 1 0 0,-1 0-1 0 0,-3 0 1 0 0,-1-2 0 0 0,-2 1-1 0 0,-13 20-110 0 0,23-51 7 0 0,0 0-1 0 0,-1 0 1 0 0,0-1-1 0 0,0 0 1 0 0,-1 0-1 0 0,-1-1 1 0 0,0 0-1 0 0,0 0 1 0 0,-1-1 0 0 0,0 0-1 0 0,0-1 1 0 0,-1 0-1 0 0,0-1 1 0 0,0 0-1 0 0,0 0 1 0 0,-1-1-1 0 0,0-1 1 0 0,0 0 0 0 0,0-1-1 0 0,0 0 1 0 0,-1-1-1 0 0,1 0 1 0 0,-7 0-7 0 0,0-2-141 0 0,0 0 1 0 0,1-1-1 0 0,-1-1 1 0 0,1-1-1 0 0,-1-1 1 0 0,1 0-1 0 0,0-1 1 0 0,1-1-1 0 0,-1-1 1 0 0,-8-5 140 0 0,-57-52-4566 0 0,78 57 3439 0 0,0 1 0 0 0,0-1 0 0 0,1 0-1 0 0,0-1 1 0 0,0 1 0 0 0,1-1 0 0 0,0 0 0 0 0,0 0 0 0 0,1 0 0 0 0,0 0 0 0 0,-1-5 1127 0 0,1-1-3960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0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252 1 8994 0 0,'0'0'1023'0'0,"0"0"-40"0"0,0 0 152 0 0,0 0 264 0 0,0 0 137 0 0,0 0-121 0 0,-22 35-331 0 0,-68 111-346 0 0,67-110-456 0 0,-75 151 465 0 0,95-180-958 0 0,0 1-1 0 0,0-1 1 0 0,1 1-1 0 0,0 0 1 0 0,0-1 0 0 0,1 1-1 0 0,0 0 1 0 0,0 0-1 0 0,1 0 1 0 0,0 0-1 0 0,1 7 212 0 0,3-9-2221 0 0,-3-5-2079 0 0,-1-1-3962 0 0,0-3 6035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2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96 6073 0 0,'0'0'3901'0'0,"0"0"-1694"0"0,0 0-621 0 0,0 0-174 0 0,0 0-125 0 0,0 0-195 0 0,0 0-249 0 0,-32 5-207 0 0,-104 18-137 0 0,132-22-463 0 0,-1-1 0 0 0,0 1 1 0 0,0 0-1 0 0,0 1 0 0 0,1-1 0 0 0,-1 1 0 0 0,1 0 0 0 0,-1 0 0 0 0,1 0 0 0 0,0 1 1 0 0,0 0-1 0 0,0 0 0 0 0,0 0 0 0 0,0 0 0 0 0,1 0 0 0 0,-1 1 0 0 0,1 0-36 0 0,-6 5 88 0 0,2-2-95 0 0,0 0 1 0 0,1 0 0 0 0,0 0 0 0 0,0 1-1 0 0,0 0 1 0 0,1 0 0 0 0,1 1 0 0 0,-1-1 0 0 0,1 1-1 0 0,1 0 1 0 0,-1 0 0 0 0,1 1 0 0 0,1-1-1 0 0,0 0 1 0 0,0 1 0 0 0,1 0 0 0 0,1-1-1 0 0,-1 1 1 0 0,1 0 0 0 0,1-1 0 0 0,0 1-1 0 0,0 0 1 0 0,1-1 0 0 0,0 0 0 0 0,1 1 0 0 0,0-1-1 0 0,0 0 1 0 0,1 0 0 0 0,0 0 0 0 0,1-1-1 0 0,0 1 1 0 0,0-1 0 0 0,0 0 0 0 0,7 6 6 0 0,-1-6 96 0 0,0 0 0 0 0,1-1 0 0 0,0 0 0 0 0,1-1 1 0 0,-1 0-1 0 0,1-1 0 0 0,1-1 0 0 0,-1 0 0 0 0,0 0 0 0 0,1-1 1 0 0,0-1-1 0 0,-1-1 0 0 0,1 0 0 0 0,0 0 0 0 0,0-1 1 0 0,0-1-1 0 0,0-1 0 0 0,-1 0 0 0 0,1 0 0 0 0,0-1 0 0 0,-1-1 1 0 0,0-1-1 0 0,0 0 0 0 0,0 0 0 0 0,-1-1 0 0 0,1-1 1 0 0,-1 0-1 0 0,-1 0 0 0 0,0-2 0 0 0,0 1 0 0 0,0-1 0 0 0,-1-1 1 0 0,0 0-1 0 0,-1 0 0 0 0,0-1 0 0 0,-1 0 0 0 0,0-1 1 0 0,-1 1-1 0 0,0-2 0 0 0,-1 1 0 0 0,2-6-96 0 0,-4 6 2 0 0,-1 1 0 0 0,-1-1 0 0 0,0 0 0 0 0,0 0 0 0 0,-1 0 0 0 0,-1 0 0 0 0,0 0 0 0 0,0 0 0 0 0,-2 0 0 0 0,1 0 0 0 0,-1 0 0 0 0,-1 0 0 0 0,0 1 0 0 0,-1-1 0 0 0,0 1 0 0 0,-1 0 0 0 0,0 0 0 0 0,-1 0 0 0 0,0 1 0 0 0,0-1 0 0 0,-4-3-2 0 0,3 6-511 0 0,1 0 0 0 0,-1 1 1 0 0,0 0-1 0 0,0 0 1 0 0,-1 1-1 0 0,0-1 0 0 0,0 2 1 0 0,-1-1-1 0 0,1 1 0 0 0,-1 0 1 0 0,0 1-1 0 0,-1 0 1 0 0,1 1-1 0 0,-1 0 0 0 0,1 0 1 0 0,-8-1 510 0 0,-15 1-6479 0 0,8 2-2883 0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2.9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1 5057 0 0,'0'0'1008'0'0,"0"0"-416"0"0,0 0-174 0 0,0 0 239 0 0,0 0 406 0 0,0 0 323 0 0,0 0 98 0 0,0 0-157 0 0,0 0-244 0 0,0 0-224 0 0,-6 34-142 0 0,-18 110-94 0 0,-8 134 1636 0 0,-13 72-2789 0 0,45-350-1011 0 0,0 0 1 0 0,1 0 0 0 0,-1 0 0 0 0,0 0-1 0 0,0 0 1 0 0,0 0 0 0 0,1 0-1 0 0,-1 0 1541 0 0,5-25-5268 0 0,-5 17 4856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3.2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4497 0 0,'0'0'652'0'0,"0"0"-118"0"0,0 0 259 0 0,0 0 421 0 0,0 0 354 0 0,0 0 136 0 0,38-1-102 0 0,121-2-186 0 0,241-27 3644 0 0,-50 12-3522 0 0,-319 18-1552 0 0,-18-2-62 0 0,0 1 1 0 0,0 1 0 0 0,0 0 0 0 0,-1 1 0 0 0,1 0 0 0 0,0 1-1 0 0,-1 0 1 0 0,1 1 0 0 0,-1 0 0 0 0,1 1 0 0 0,-1 1 0 0 0,-1 0-1 0 0,1 0 1 0 0,-1 1 0 0 0,1 1 75 0 0,5 27-2692 0 0,-17-8-2301 0 0,0-13 613 0 0,0-2-2991 0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3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1 129 5633 0 0,'0'0'1196'0'0,"0"0"-399"0"0,0 0 242 0 0,0 0 537 0 0,0 0 374 0 0,0 0 98 0 0,0 0-232 0 0,37 6-413 0 0,119 17-385 0 0,-45-28 17 0 0,-85-1-822 0 0,534-108 707 0 0,-505 102-1756 0 0,12-2-2761 0 0,-23 8-5447 0 0,-31 5 1877 0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3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283 0 3577 0 0,'0'0'3139'0'0,"0"0"-1324"0"0,0 0-404 0 0,0 0 56 0 0,0 0 120 0 0,0 0-68 0 0,0 0-216 0 0,0 0-248 0 0,-31 3-239 0 0,-97 11-173 0 0,57 7 209 0 0,68-19-845 0 0,-1 0 0 0 0,1 0-1 0 0,-1 1 1 0 0,1-1 0 0 0,0 1 0 0 0,0 0-1 0 0,0-1 1 0 0,0 1 0 0 0,1 0 0 0 0,-1 1-1 0 0,1-1 1 0 0,0 0 0 0 0,-1 1 0 0 0,2 0-1 0 0,-1-1 1 0 0,0 1 0 0 0,1 0 0 0 0,-1 0 0 0 0,1 0-1 0 0,0 0 1 0 0,1 0 0 0 0,-1 0 0 0 0,1 0-1 0 0,0 0 1 0 0,0 0 0 0 0,0 0 0 0 0,0 0-1 0 0,0 0 1 0 0,1 0 0 0 0,0 0 0 0 0,0 0-1 0 0,0 0 1 0 0,1 0 0 0 0,-1 0 0 0 0,1-1-1 0 0,0 1 1 0 0,0 0 0 0 0,0-1 0 0 0,0 0-1 0 0,1 1 1 0 0,-1-1 0 0 0,1 0 0 0 0,0 0 0 0 0,2 2-8 0 0,5 0-224 0 0,-1-1-1 0 0,1 1 1 0 0,0-2-1 0 0,0 1 1 0 0,1-2-1 0 0,-1 1 1 0 0,0-1-1 0 0,1-1 1 0 0,0 0-1 0 0,-1 0 1 0 0,3-1 225 0 0,31-3-4030 0 0,-2-7-3524 0 0,-26 3 2137 0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3041 0 0,'0'0'1075'0'0,"0"0"-177"0"0,0 0 485 0 0,0 0 764 0 0,0 0 430 0 0,0 0-26 0 0,0 0-481 0 0,0 0-627 0 0,0 0-427 0 0,0 0-262 0 0,0 0-162 0 0,0 0-105 0 0,0 0-71 0 0,20-19-67 0 0,62-61-70 0 0,-12 7 189 0 0,-56 57-369 0 0,1 1-1 0 0,0 0 0 0 0,1 1 1 0 0,1 1-1 0 0,0 0 1 0 0,13-6-99 0 0,64-17 92 0 0,-84 80-42 0 0,-10-37-4 0 0,0-7-45 0 0,-1 1 2 0 0,1 1 0 0 0,-1-1 0 0 0,1 1 1 0 0,-1-1-1 0 0,1 0 0 0 0,0 1 0 0 0,0-1 0 0 0,0 1 0 0 0,0-1 0 0 0,0 1 0 0 0,0-1 0 0 0,0 1 0 0 0,0-1 0 0 0,0 1 0 0 0,1-1 0 0 0,-1 1 0 0 0,1-1 0 0 0,-1 1 1 0 0,1-1-1 0 0,-1 0 0 0 0,1 1 0 0 0,0-1 0 0 0,0 0 0 0 0,-1 0 0 0 0,1 1 0 0 0,0-1 0 0 0,0 0 0 0 0,0 0 0 0 0,1 0 0 0 0,-1 0 0 0 0,0 0 0 0 0,0-1 0 0 0,0 1 0 0 0,1 0 1 0 0,-1 0-1 0 0,0-1 0 0 0,1 1 0 0 0,-1-1 0 0 0,1 1 0 0 0,-1-1 0 0 0,1 0 0 0 0,-1 1 0 0 0,1-1 0 0 0,-1 0 0 0 0,1 0 0 0 0,-1 0 0 0 0,1 0 0 0 0,-1 0 0 0 0,1 0 1 0 0,0-1-5 0 0,9 0 27 0 0,1-1 0 0 0,-1 0-1 0 0,0 0 1 0 0,0-1-1 0 0,0-1 1 0 0,-1 0 0 0 0,1 0-1 0 0,-1-1 1 0 0,5-3-26 0 0,61-23-8 0 0,-2 16 19 0 0,-72 17-13 0 0,-1-1 0 0 0,1 1 1 0 0,0 0-1 0 0,-1-1 0 0 0,1 1 0 0 0,-1 0 1 0 0,1 0-1 0 0,-1 0 0 0 0,0 0 1 0 0,0 1-1 0 0,0-1 0 0 0,0 0 0 0 0,0 0 1 0 0,-1 1-1 0 0,1-1 0 0 0,-1 0 0 0 0,1 1 1 0 0,-1-1-1 0 0,0 0 0 0 0,0 1 1 0 0,0-1-1 0 0,0 1 0 0 0,0-1 0 0 0,-1 0 1 0 0,1 1 1 0 0,2 14 30 0 0,-2-16-37 0 0,0 2-25 0 0,-1-1 0 0 0,1 1 0 0 0,1 0 0 0 0,-1-1 0 0 0,0 1 1 0 0,1-1-1 0 0,-1 1 0 0 0,1-1 0 0 0,0 1 0 0 0,-1-1 0 0 0,1 1 0 0 0,1-1 0 0 0,-1 0 0 0 0,0 0 0 0 0,0 1 0 0 0,1-1 0 0 0,0 0 0 0 0,-1 0 0 0 0,1 0 0 0 0,0 0 0 0 0,0-1 0 0 0,0 1 1 0 0,0 0-1 0 0,0-1 0 0 0,0 0 0 0 0,0 1 0 0 0,1-1 0 0 0,-1 0 0 0 0,0 0 0 0 0,1 0 0 0 0,-1 0 0 0 0,1-1 0 0 0,-1 1 0 0 0,1-1 0 0 0,2 1 32 0 0,2-1-931 0 0,20-2-3124 0 0,-9-4-4635 0 0,-7-1 791 0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50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1 686 1984 0 0,'0'0'3764'0'0,"0"0"-1737"0"0,0 0-616 0 0,0 0 41 0 0,0 0 282 0 0,0 0 157 0 0,0 0-192 0 0,0 0-427 0 0,0 0-382 0 0,0 0-246 0 0,0 0-131 0 0,0 0-72 0 0,30-6-69 0 0,94-19-82 0 0,61 8-131 0 0,-147 17-1142 0 0,-14 2-985 0 0,-1 0-5456 0 0,-17-2-2744 0 0</inkml:trace>
  <inkml:trace contextRef="#ctx0" brushRef="#br0" timeOffset="696.327">431 1036 2737 0 0,'0'0'2942'0'0,"0"0"-1007"0"0,0 0-250 0 0,0 0 110 0 0,0 0 199 0 0,0 0-11 0 0,0 0-373 0 0,0 0-433 0 0,0 0-338 0 0,0 0-217 0 0,0 0-133 0 0,23-33-77 0 0,74-105-54 0 0,-23 51 233 0 0,199-163 610 0 0,-205 209-997 0 0,-61 104-165 0 0,-13 114 146 0 0,8-174-186 0 0,-1 1 0 0 0,1-1 0 0 0,0 1 0 0 0,-1-1 0 0 0,2 0-1 0 0,-1 0 1 0 0,0 0 0 0 0,0 0 0 0 0,1 0 0 0 0,0 0 0 0 0,0-1 0 0 0,0 1 0 0 0,0-1 0 0 0,0 0-1 0 0,0 1 1 0 0,0-2 0 0 0,1 1 0 0 0,-1 0 0 0 0,1-1 0 0 0,-1 1 0 0 0,1-1 0 0 0,0 0-1 0 0,-1 0 1 0 0,1-1 0 0 0,0 1 0 0 0,0-1 0 0 0,-1 0 0 0 0,1 0 0 0 0,0 0 0 0 0,0 0-1 0 0,0-1 1 0 0,0 1 0 0 0,-1-1 0 0 0,1 0 0 0 0,0 0 0 0 0,-1 0 0 0 0,1-1 0 0 0,-1 1-1 0 0,1-1 1 0 0,-1 0 0 0 0,0 0 0 0 0,0 0 0 0 0,0-1 0 0 0,3-1 1 0 0,186-169 103 0 0,-103 104-65 0 0,-88 68-42 0 0,-1 1 0 0 0,1-1-1 0 0,0 1 1 0 0,-1-1 0 0 0,1 1 0 0 0,0-1-1 0 0,0 1 1 0 0,-1-1 0 0 0,1 1-1 0 0,0 0 1 0 0,0 0 0 0 0,0-1 0 0 0,-1 1-1 0 0,1 0 1 0 0,0 0 0 0 0,0 0 0 0 0,0 0-1 0 0,0 0 1 0 0,-1 0 0 0 0,1 0-1 0 0,0 0 1 0 0,0 0 0 0 0,0 0 0 0 0,0 0-1 0 0,0 1 1 0 0,-1-1 0 0 0,1 0 0 0 0,0 0-1 0 0,0 1 1 0 0,-1-1 0 0 0,1 1-1 0 0,0-1 1 0 0,0 1 0 0 0,-1-1 0 0 0,1 1-1 0 0,0-1 1 0 0,-1 1 0 0 0,1 0-1 0 0,-1-1 1 0 0,1 1 0 0 0,-1 0 0 0 0,1-1-1 0 0,-1 1 1 0 0,0 0 0 0 0,1 0 0 0 0,-1 0-1 0 0,0-1 1 0 0,1 1 0 0 0,-1 0-1 0 0,0 0 1 0 0,0 0 0 0 0,0 0 0 0 0,0-1-1 0 0,0 1 1 0 0,0 0 0 0 0,0 0 0 0 0,0 0-1 0 0,0 0 1 0 0,0 0 0 0 0,0-1-1 0 0,-1 1 1 0 0,1 0 0 0 0,0 0 0 0 0,-1 0-1 0 0,1-1 1 0 0,0 1 0 0 0,-1 0 0 0 0,1 0-1 0 0,-1 0 5 0 0,1 2 12 0 0,-11 126 103 0 0,8-27-375 0 0,4-99 146 0 0,0-1-1 0 0,-1 1 1 0 0,2-1-1 0 0,-1 0 1 0 0,0 0-1 0 0,0 1 1 0 0,1-1-1 0 0,-1 0 1 0 0,1 0-1 0 0,-1 0 1 0 0,1 0-1 0 0,0 0 1 0 0,0-1-1 0 0,0 1 1 0 0,0 0-1 0 0,0-1 1 0 0,0 0-1 0 0,1 1 1 0 0,-1-1-1 0 0,0 0 1 0 0,3 1 114 0 0,14 4-3481 0 0,-1-2-3329 0 0,-10-4-2957 0 0</inkml:trace>
  <inkml:trace contextRef="#ctx0" brushRef="#br0" timeOffset="1212.373">1878 513 344 0 0,'0'0'1884'0'0,"0"0"-154"0"0,0 0 64 0 0,0 0 126 0 0,0 0 63 0 0,0 0-128 0 0,0 0-345 0 0,0 0-328 0 0,0 0-255 0 0,0 0-205 0 0,0 0-148 0 0,0 0-111 0 0,0 0-81 0 0,-27 10-75 0 0,-84 33-66 0 0,52-2 27 0 0,51-31-221 0 0,0-2-34 0 0,1 1 0 0 0,0 0-1 0 0,1 0 1 0 0,0 1 0 0 0,1 0-1 0 0,0 0 1 0 0,0 0 0 0 0,1 1 0 0 0,1 0-1 0 0,0-1 1 0 0,0 1 0 0 0,1 0-1 0 0,0 1 1 0 0,1-1 0 0 0,0 0-1 0 0,1 0 1 0 0,0 0 0 0 0,1 1 0 0 0,1 3-13 0 0,-1-10 23 0 0,1 1 1 0 0,-1-1 0 0 0,1 0 0 0 0,1 0 0 0 0,-1 1 0 0 0,1-2 0 0 0,-1 1 0 0 0,2 0-1 0 0,-1-1 1 0 0,0 1 0 0 0,1-1 0 0 0,0 0 0 0 0,0 0 0 0 0,0 0 0 0 0,0-1 0 0 0,1 1-1 0 0,-1-1 1 0 0,1 0 0 0 0,0-1 0 0 0,0 1 0 0 0,0-1 0 0 0,0 0 0 0 0,1 0 0 0 0,-1 0 0 0 0,0-1-1 0 0,1 0 1 0 0,-1 0 0 0 0,6 0-24 0 0,1 0 127 0 0,-1-1-1 0 0,1 0 0 0 0,0 0 1 0 0,0-1-1 0 0,-1-1 0 0 0,1 0 1 0 0,0-1-1 0 0,-1 0 0 0 0,0-1 1 0 0,0 0-1 0 0,0-1 0 0 0,0 0 1 0 0,2-2-127 0 0,18-12 198 0 0,-1-1 0 0 0,-1-1 0 0 0,-1-2 0 0 0,-1-1 0 0 0,0-2 0 0 0,-2 0 0 0 0,-2-1 1 0 0,0-2-1 0 0,-2 0 0 0 0,0-1 0 0 0,-3-1 0 0 0,0-1 0 0 0,8-23-198 0 0,-20 38-9 0 0,0 1 0 0 0,-1-1 0 0 0,0 0 0 0 0,-2 0 0 0 0,0-1 0 0 0,0 1 0 0 0,-2-1 0 0 0,0 1-1 0 0,-2-1 1 0 0,1 1 0 0 0,-2-1 0 0 0,-1 1 0 0 0,0 0 0 0 0,-1-1 0 0 0,0 2 0 0 0,-2-1 0 0 0,0 0 0 0 0,-1 1 0 0 0,-4-8 9 0 0,7 19-21 0 0,-1 0 0 0 0,1 1 0 0 0,-1 0 0 0 0,1-1 0 0 0,-1 2 0 0 0,0-1 0 0 0,-1 0-1 0 0,1 1 1 0 0,-1 0 0 0 0,1 0 0 0 0,-1 1 0 0 0,0 0 0 0 0,0 0 0 0 0,0 0 0 0 0,0 1 0 0 0,0-1 0 0 0,-1 1 0 0 0,1 1 0 0 0,0-1 0 0 0,-1 1 0 0 0,1 1 0 0 0,0-1 0 0 0,0 1 0 0 0,-1 0-1 0 0,1 0 1 0 0,0 1 0 0 0,0-1 0 0 0,0 2 0 0 0,0-1 0 0 0,0 0 0 0 0,1 1 0 0 0,-1 0 0 0 0,1 1 0 0 0,0-1 0 0 0,0 1 0 0 0,0 0 0 0 0,0 0 0 0 0,-3 4 21 0 0,-5 6-6 0 0,1 0 0 0 0,0 0-1 0 0,1 1 1 0 0,1 0 0 0 0,0 1 0 0 0,1 0 0 0 0,1 1 0 0 0,1 0 0 0 0,0 0 0 0 0,1 1 0 0 0,1-1-1 0 0,0 1 1 0 0,1 1 0 0 0,2-1 0 0 0,0 0 0 0 0,0 1 0 0 0,2-1 0 0 0,0 1 0 0 0,2 8 6 0 0,0-13 5 0 0,1 0 1 0 0,1 0-1 0 0,0 0 1 0 0,1 0-1 0 0,0 0 1 0 0,1-1-1 0 0,0 0 1 0 0,1-1-1 0 0,1 1 1 0 0,0-1-1 0 0,1-1 1 0 0,0 1-1 0 0,0-1 1 0 0,1-1-1 0 0,1 0 1 0 0,0-1-1 0 0,0 0 1 0 0,1 0-1 0 0,0-1 1 0 0,0-1-1 0 0,1 0 1 0 0,0 0-1 0 0,0-1 1 0 0,1-1-1 0 0,0-1 1 0 0,-1 0-1 0 0,2 0 1 0 0,-1-1-1 0 0,0-1 1 0 0,1-1-1 0 0,-1 0 1 0 0,12-1-6 0 0,83-19-1233 0 0,-45-21-2693 0 0,-24 1-5685 0 0,-25 27 2032 0 0</inkml:trace>
  <inkml:trace contextRef="#ctx0" brushRef="#br0" timeOffset="1542.963">2515 56 8578 0 0,'0'0'1176'0'0,"0"0"50"0"0,0 0 242 0 0,0 0 252 0 0,0 0 83 0 0,0 0-245 0 0,0 0-386 0 0,0 0-255 0 0,0 0-167 0 0,0 0-122 0 0,0 0-103 0 0,35-8-103 0 0,108-24-52 0 0,1 17 501 0 0,-143 15-873 0 0,1 0 1 0 0,0 0-1 0 0,-1 0 1 0 0,1 0-1 0 0,-1 0 1 0 0,1 0-1 0 0,-1 0 1 0 0,1 0-1 0 0,0 1 0 0 0,-1-1 1 0 0,1 1-1 0 0,-1-1 1 0 0,1 1-1 0 0,-1 0 1 0 0,0-1-1 0 0,1 1 1 0 0,-1 0-1 0 0,0 0 1 0 0,1 0-1 0 0,-1 0 1 0 0,0 0-1 0 0,0 0 1 0 0,0 0-1 0 0,0 1 1 0 0,0-1-1 0 0,0 0 1 0 0,0 0-1 0 0,-1 1 1 0 0,1-1-1 0 0,0 1 1 0 0,-1-1-1 0 0,1 1 1 0 0,-1-1-1 0 0,1 1 1 0 0,-1-1-1 0 0,0 1 1 0 0,1-1-1 0 0,-1 1 1 0 0,0 0-1 0 0,0-1 1 0 0,0 1-1 0 0,-1 0 2 0 0,-20 64-98 0 0,-14-12 136 0 0,28-46-39 0 0,1 0 1 0 0,0 0-1 0 0,1 0 1 0 0,0 1 0 0 0,0 0-1 0 0,1 0 1 0 0,0 0-1 0 0,0 1 1 0 0,1-1 0 0 0,0 1-1 0 0,1 0 1 0 0,0-1-1 0 0,1 4 1 0 0,1-11 0 0 0,0 1-1 0 0,0-1 1 0 0,1 1-1 0 0,-1-1 1 0 0,1 1-1 0 0,0-1 0 0 0,0 0 1 0 0,0 1-1 0 0,0-1 1 0 0,0 0-1 0 0,0 0 1 0 0,0 1-1 0 0,1-1 1 0 0,-1 0-1 0 0,1-1 1 0 0,0 1-1 0 0,-1 0 1 0 0,1 0-1 0 0,0-1 0 0 0,0 1 1 0 0,0-1-1 0 0,0 1 1 0 0,0-1-1 0 0,1 0 1 0 0,-1 0-1 0 0,0 0 1 0 0,1 0-1 0 0,-1 0 1 0 0,0-1-1 0 0,3 1 1 0 0,76 8 79 0 0,96-39-654 0 0,-104 7-4247 0 0,-33 11-1159 0 0,-19 7-5230 0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1 487 3345 0 0,'0'0'2124'0'0,"0"0"-728"0"0,0 0-13 0 0,0 0 372 0 0,0 0 189 0 0,0 0-119 0 0,0 0-300 0 0,0 0-330 0 0,0 0-245 0 0,0 0-157 0 0,32 0-112 0 0,104 0-91 0 0,160 0 3031 0 0,-232 0-4771 0 0,6 0-3831 0 0,5 0-5400 0 0,-75 0 3766 0 0</inkml:trace>
  <inkml:trace contextRef="#ctx0" brushRef="#br0" timeOffset="564.993">72 803 7914 0 0,'0'0'1088'0'0,"0"0"-120"0"0,0 0 352 0 0,0 0 401 0 0,0 0 303 0 0,0 0-159 0 0,0 0-449 0 0,188 48-552 0 0,-153-48-528 0 0,2 0-216 0 0,0 0-32 0 0,3 0-48 0 0,-1 0-48 0 0,3 0-232 0 0,-5-7-520 0 0,4 3-1168 0 0,-14 0-2353 0 0,-8 4-7674 0 0</inkml:trace>
  <inkml:trace contextRef="#ctx0" brushRef="#br0" timeOffset="913.049">1661 1 6097 0 0,'0'0'986'0'0,"0"0"-383"0"0,0 0-145 0 0,0 0 405 0 0,0 0 518 0 0,0 0 312 0 0,0 0-44 0 0,0 0-330 0 0,0 0-347 0 0,0 0-261 0 0,0 0-122 0 0,0 0-73 0 0,-2 32-80 0 0,-6 105-66 0 0,-10 199 765 0 0,6-40-1067 0 0,12-241-2098 0 0,-1-56-4557 0 0,-2-7 575 0 0,3 4 795 0 0</inkml:trace>
  <inkml:trace contextRef="#ctx0" brushRef="#br0" timeOffset="1262.335">1149 56 1848 0 0,'0'0'2156'0'0,"0"0"-1363"0"0,0 0-111 0 0,0 0 470 0 0,0 0 384 0 0,0 0 223 0 0,0 0-79 0 0,0 0-221 0 0,34 0-169 0 0,107 3-140 0 0,349 1 4842 0 0,-437 1-5978 0 0,1 2 0 0 0,-1 3 1 0 0,-1 2-1 0 0,0 2 1 0 0,-1 3-1 0 0,49 22-14 0 0,-47 3-2141 0 0,-44-23-3008 0 0,-6 5-6293 0 0,-3-18 8591 0 0</inkml:trace>
  <inkml:trace contextRef="#ctx0" brushRef="#br0" timeOffset="4321.278">1136 1028 0 0 0,'-63'-63'63'0'0,"40"41"2415"0"0,17 16 515 0 0,-6 1 4853 0 0,11 5-6991 0 0,1 0-83 0 0,0 0-77 0 0,0 0-86 0 0,0 0-111 0 0,0 0-113 0 0,0 0-98 0 0,0 0-70 0 0,22 0 933 0 0,153 7 1896 0 0,86-22-1296 0 0,363-87-617 0 0,-607 99-1701 0 0,36-4 1180 0 0,-21 9-8161 0 0,-32-1 1792 0 0,0 2 3178 0 0,0-3 1283 0 0,0 4-6344 0 0</inkml:trace>
  <inkml:trace contextRef="#ctx0" brushRef="#br0" timeOffset="4842.136">2383 928 3657 0 0,'0'0'1791'0'0,"0"0"-330"0"0,0 0-194 0 0,0 0 114 0 0,0 0 276 0 0,0 0 104 0 0,0 0-186 0 0,0 0-335 0 0,0 0-313 0 0,0 0-230 0 0,0 0-142 0 0,0 0-107 0 0,-3 32-76 0 0,-4 97-78 0 0,14-25 199 0 0,-1-54-494 0 0,3 30 74 0 0,-7-27-3268 0 0,-14-44-7940 0 0,10-9 5817 0 0</inkml:trace>
  <inkml:trace contextRef="#ctx0" brushRef="#br0" timeOffset="5777.65">2418 733 304 0 0,'0'0'1624'0'0,"0"0"-189"0"0,0 0-157 0 0,0 0-2 0 0,0 0 121 0 0,0 0 43 0 0,0 0-68 0 0,0 0-84 0 0,32-6-119 0 0,99-17-153 0 0,-63 31 322 0 0,-60-4-1092 0 0,-1-1-144 0 0,-1 1 1 0 0,1 0-1 0 0,-1 0 0 0 0,1 0 0 0 0,-1 1 0 0 0,0 0 1 0 0,-1 0-1 0 0,1 0 0 0 0,-1 1 0 0 0,0 0 0 0 0,-1 0 1 0 0,1 0-1 0 0,-1 1 0 0 0,0-1 0 0 0,-1 1 0 0 0,1 0 1 0 0,-1 0-1 0 0,-1 0 0 0 0,0 0 0 0 0,0 1 0 0 0,0-1 1 0 0,-1 1-1 0 0,0-1 0 0 0,0 1 0 0 0,-1 0 0 0 0,0-1 1 0 0,0 1-1 0 0,0 0 0 0 0,-1-1 0 0 0,-1 4-102 0 0,-2-4 5 0 0,0 0 0 0 0,-1 0 0 0 0,1 0 0 0 0,-1 0 0 0 0,-1-1 0 0 0,1 0 0 0 0,-1 0 0 0 0,0 0 0 0 0,0-1 0 0 0,-1 0 0 0 0,0 0 0 0 0,0-1 0 0 0,0 1 0 0 0,0-1 0 0 0,0-1 0 0 0,-1 0 0 0 0,0 0 0 0 0,0 0 0 0 0,0-1 1 0 0,0 0-1 0 0,0-1 0 0 0,0 0 0 0 0,0 0 0 0 0,-1 0 0 0 0,-7-2-5 0 0,12 2-214 0 0,1-1 0 0 0,-1 0 0 0 0,1-1 1 0 0,0 1-1 0 0,-1-1 0 0 0,1 1 0 0 0,-1-1 0 0 0,1 0 1 0 0,0-1-1 0 0,-1 1 0 0 0,1 0 0 0 0,0-1 1 0 0,0 0-1 0 0,0 1 0 0 0,0-1 0 0 0,0-1 1 0 0,1 1-1 0 0,-1 0 0 0 0,1-1 0 0 0,-1 1 1 0 0,1-1-1 0 0,0 1 0 0 0,0-2 214 0 0,-13-52-11228 0 0,15 44 8998 0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56.1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0,'0'0'460'0'0,"0"0"918"0"0,0 0 486 0 0,0 0 15 0 0,0 0-228 0 0,0 0-274 0 0,0 0-195 0 0,0 0-76 0 0,3 3-20 0 0,2 1-525 0 0,0-1 1 0 0,0 1 0 0 0,0-1 0 0 0,0 0-1 0 0,1-1 1 0 0,-1 1 0 0 0,1-1 0 0 0,0 0 0 0 0,0-1-1 0 0,0 1 1 0 0,0-1 0 0 0,0-1 0 0 0,3 1-562 0 0,93 2 2769 0 0,-75-3-2541 0 0,102 2 567 0 0,0 0-2754 0 0,-129-2 855 0 0,0-1-1678 0 0,0-1 2303 0 0,0 1-3292 0 0,0 1-4008 0 0,0 0 2575 0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56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5897 0 0,'0'0'1795'0'0,"0"0"-677"0"0,0 0-277 0 0,0 0 322 0 0,0 0 412 0 0,0 0 191 0 0,0 0-120 0 0,0 0-309 0 0,0 0-290 0 0,0 0-213 0 0,0 0-147 0 0,0 0-85 0 0,0 0-83 0 0,34 3-67 0 0,103 10-77 0 0,89-10 438 0 0,-167-7-1068 0 0,-32 1-1687 0 0,-1 2-4161 0 0,-17 1-3719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0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6721 0 0,'0'0'1795'0'0,"0"0"-566"0"0,0 0-482 0 0,0 0 55 0 0,0 0 268 0 0,0 0 177 0 0,0 0-46 0 0,0 0-235 0 0,0 0-238 0 0,0 0-150 0 0,0 0-64 0 0,7 32-31 0 0,23 100-16 0 0,-28-124-384 0 0,-1-1-1 0 0,1 1 1 0 0,1-1-1 0 0,-1 0 1 0 0,1 0 0 0 0,0 0-1 0 0,1 0 1 0 0,0 0-1 0 0,0-1 1 0 0,0 0 0 0 0,1 1-1 0 0,1 0-82 0 0,7 9 189 0 0,10 11 43 0 0,1-1 0 0 0,1-1 0 0 0,2-1 0 0 0,26 18-232 0 0,9-9-1010 0 0,-39-26-1970 0 0,0-3-3689 0 0,-14-3-3328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8:00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 9610 0 0,'0'0'2435'0'0,"0"0"-1025"0"0,0 0-246 0 0,0 0 236 0 0,0 0 127 0 0,0 0-153 0 0,0 0-402 0 0,0 0-404 0 0,0 0-250 0 0,0 0-130 0 0,0 0-81 0 0,0 0-37 0 0,0 0-27 0 0,-8 23-23 0 0,-24 71-36 0 0,24-57-788 0 0,23-43-13455 0 0,-13 5 8132 0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8:00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6593 0 0,'0'0'2193'0'0,"0"0"-906"0"0,0 0-195 0 0,0 0 312 0 0,0 0 285 0 0,0 0-10 0 0,0 0-310 0 0,0 0-398 0 0,0 0-295 0 0,0 0-206 0 0,-4 36-141 0 0,-15 111-110 0 0,15 1 229 0 0,11 158-2347 0 0,-11-289-901 0 0,1-11-2364 0 0,1-2-847 0 0,2-1 1466 0 0</inkml:trace>
  <inkml:trace contextRef="#ctx0" brushRef="#br0" timeOffset="482.05">199 63 2264 0 0,'0'0'2729'0'0,"0"0"-754"0"0,0 0-377 0 0,0 0-39 0 0,0 0 92 0 0,0 0-67 0 0,0 0-265 0 0,0 0-307 0 0,0 0-275 0 0,0 0-200 0 0,0 0-138 0 0,0 0-91 0 0,32-7-39 0 0,100-20-31 0 0,-38 17 326 0 0,-92 10-554 0 0,1 0 0 0 0,0 0 1 0 0,0 0-1 0 0,0 0 1 0 0,0 1-1 0 0,-1-1 0 0 0,1 1 1 0 0,0 0-1 0 0,0 0 1 0 0,-1 0-1 0 0,1 0 0 0 0,-1 1 1 0 0,1-1-1 0 0,-1 0 1 0 0,1 1-1 0 0,-1 0 0 0 0,0 0 1 0 0,0 0-1 0 0,0 0 1 0 0,0 0-1 0 0,0 0 0 0 0,0 0 1 0 0,-1 0-1 0 0,1 1 1 0 0,-1-1-1 0 0,1 1 0 0 0,-1-1 1 0 0,0 1-1 0 0,0 0 1 0 0,0-1-1 0 0,0 1 0 0 0,-1 0 1 0 0,1 0-1 0 0,-1-1 1 0 0,1 1-1 0 0,-1 0 0 0 0,0 0 1 0 0,0 0-1 0 0,-1 0 1 0 0,1 0-1 0 0,0-1 0 0 0,-1 1 1 0 0,0 0-1 0 0,0 0 1 0 0,0-1-1 0 0,0 1 0 0 0,0 0 1 0 0,0-1-1 0 0,-1 1-10 0 0,-80 97 318 0 0,80-99-318 0 0,-1 1 0 0 0,1 0 0 0 0,0-1 0 0 0,0 1 0 0 0,0 0 1 0 0,0 0-1 0 0,0 1 0 0 0,0-1 0 0 0,1 0 0 0 0,-1 1 0 0 0,1-1 1 0 0,-1 1-1 0 0,1-1 0 0 0,0 1 0 0 0,0-1 0 0 0,0 1 1 0 0,0 0-1 0 0,1 0 0 0 0,-1-1 0 0 0,1 1 0 0 0,0 0 0 0 0,-1 0 1 0 0,1 0-1 0 0,1 0 0 0 0,-1-1 0 0 0,0 1 0 0 0,1 0 1 0 0,-1 0-1 0 0,1 0 0 0 0,0-1 0 0 0,0 1 0 0 0,0 0 0 0 0,0-1 1 0 0,0 1-1 0 0,1-1 0 0 0,-1 1 0 0 0,2 0 0 0 0,34 23-28 0 0,-29-23 30 0 0,0 1 0 0 0,-1 0 0 0 0,0 1 0 0 0,0 0 0 0 0,0 0 0 0 0,-1 0 0 0 0,0 1 0 0 0,0 0 0 0 0,0 0 0 0 0,0 0 0 0 0,-1 1-1 0 0,0 0 1 0 0,-1 0 0 0 0,1 0 0 0 0,-2 1 0 0 0,1-1 0 0 0,-1 1 0 0 0,0 0 0 0 0,0 0 0 0 0,-1 0 0 0 0,0 0 0 0 0,0 5-2 0 0,-2-3 71 0 0,0 1-1 0 0,0-1 1 0 0,-1 0 0 0 0,-1 0-1 0 0,0 0 1 0 0,0 0 0 0 0,-1-1-1 0 0,0 1 1 0 0,-1 0 0 0 0,0-1-1 0 0,0 0 1 0 0,-1 0 0 0 0,-1 0-1 0 0,1-1 1 0 0,-1 0 0 0 0,-1 0-1 0 0,-4 5-70 0 0,1-2 21 0 0,-1 0 0 0 0,-1-1 0 0 0,0 0 0 0 0,0-1 0 0 0,-1 0-1 0 0,0-1 1 0 0,-1-1 0 0 0,-4 2-21 0 0,-12-3-1109 0 0,9-7-2837 0 0,6 1-4212 0 0,7 0 412 0 0</inkml:trace>
  <inkml:trace contextRef="#ctx0" brushRef="#br0" timeOffset="865.995">768 67 4105 0 0,'0'0'2663'0'0,"0"0"-236"0"0,0 0-97 0 0,0 0-104 0 0,0 0-264 0 0,0 0-430 0 0,0 0-474 0 0,0 0-328 0 0,0 0-172 0 0,0 0-83 0 0,0 0-30 0 0,0 0-29 0 0,0 0-33 0 0,22-7-40 0 0,67-20-51 0 0,12 20 358 0 0,-96 7-642 0 0,-1 0-1 0 0,0 0 0 0 0,1 0 0 0 0,-1 0 1 0 0,0 1-1 0 0,1 0 0 0 0,-1 0 0 0 0,0 0 1 0 0,0 0-1 0 0,0 1 0 0 0,0-1 0 0 0,0 1 0 0 0,0 0 1 0 0,0 1-1 0 0,0-1 0 0 0,-1 0 0 0 0,1 1 1 0 0,-1 0-1 0 0,0 0 0 0 0,0 0 0 0 0,0 0 0 0 0,0 1 1 0 0,0-1-1 0 0,-1 1 0 0 0,0-1 0 0 0,1 1 1 0 0,-2 0-1 0 0,1 0 0 0 0,0 0 0 0 0,-1 0 0 0 0,1 0 1 0 0,-1 0-1 0 0,0 1 0 0 0,-1-1 0 0 0,1 0 1 0 0,-1 3-8 0 0,-2 9 11 0 0,-1 0 0 0 0,-1-1 0 0 0,0 0 0 0 0,-1 1 0 0 0,-1-1 0 0 0,0-1 0 0 0,-1 1 0 0 0,-1-1 0 0 0,0-1 0 0 0,-1 1 0 0 0,0-1 0 0 0,-1-1 0 0 0,-1 0 0 0 0,-5 6-11 0 0,-35 47 12 0 0,44-55-6 0 0,0-1-10 0 0,0-1 0 0 0,0 1 0 0 0,1 1 0 0 0,0-1 1 0 0,1 1-1 0 0,0 0 0 0 0,1 0 0 0 0,0 1 0 0 0,0-1 0 0 0,1 1 1 0 0,0 0-1 0 0,1 0 0 0 0,1 0 0 0 0,-1 0 0 0 0,2 0 0 0 0,0 5 4 0 0,0-12-4 0 0,2-1 0 0 0,-1 1 0 0 0,0 0 0 0 0,1 0 0 0 0,-1-1 0 0 0,1 1 0 0 0,0-1 0 0 0,0 0 0 0 0,1 1 0 0 0,-1-1 0 0 0,1 0 0 0 0,-1 0 0 0 0,1-1 0 0 0,0 1 0 0 0,0 0 0 0 0,1-1 0 0 0,-1 0 0 0 0,0 0 0 0 0,1 0 0 0 0,-1 0 0 0 0,1 0 0 0 0,-1-1 0 0 0,1 1 0 0 0,0-1 0 0 0,0 0 0 0 0,3 0 4 0 0,105 9-26 0 0,-105-10 16 0 0,110-21-817 0 0,-81 5-3032 0 0,0-6-5295 0 0,-25 15 168 0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8:03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0,'0'0'804'0'0,"0"0"571"0"0,0 0 92 0 0,0 0 132 0 0,0 0 186 0 0,0 0 48 0 0,0 0-183 0 0,0 0-326 0 0,0 0-358 0 0,0 0-313 0 0,0 0-161 0 0,6 6 605 0 0,113-1 3436 0 0,178-12-1741 0 0,-307 25-7460 0 0,1-10-4453 0 0,6-5 540 0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8:04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0 0 0,'0'0'2080'0'0,"0"0"-252"0"0,0 0-279 0 0,0 0 48 0 0,0 0 220 0 0,0 0 136 0 0,0 0-141 0 0,0 0-342 0 0,0 0-373 0 0,0 0-281 0 0,0 0-150 0 0,0 0-50 0 0,0 0-8 0 0,9-6-26 0 0,103-40 1347 0 0,113 9-138 0 0,-223 38-1787 0 0,0 0-1 0 0,0 0 0 0 0,0 0 0 0 0,0 1 0 0 0,0-1 0 0 0,0 0 0 0 0,0 1 0 0 0,-1-1 1 0 0,1 1-1 0 0,0-1 0 0 0,-1 1 0 0 0,0 0 0 0 0,1 0 0 0 0,-1 0 0 0 0,0 0 1 0 0,0 0-1 0 0,0 0 0 0 0,0 0 0 0 0,0 0 0 0 0,0 0 0 0 0,-1 0 0 0 0,1 1 0 0 0,-1-1 1 0 0,0 0-1 0 0,1 0 0 0 0,-1 1 0 0 0,0-1 0 0 0,0 0 0 0 0,0 1 0 0 0,-1-1 0 0 0,1 0 1 0 0,-1 0-1 0 0,1 1 0 0 0,-1-1 0 0 0,0 0 0 0 0,1 0 0 0 0,-1 0 0 0 0,0 0 1 0 0,-1 0-1 0 0,1 0 0 0 0,0 0 0 0 0,-1 0 0 0 0,1-1 0 0 0,0 1 0 0 0,-1 0 0 0 0,-1 0-3 0 0,-171 171-29 0 0,173-173 25 0 0,0 1 0 0 0,0 0 0 0 0,0 0 0 0 0,-1 0 0 0 0,1 0 0 0 0,0 0 0 0 0,0 0 0 0 0,0 0 0 0 0,0 0 0 0 0,1 0 0 0 0,-1 0 0 0 0,0 1-1 0 0,0-1 1 0 0,1 0 0 0 0,-1 0 0 0 0,1 1 0 0 0,-1-1 0 0 0,1 1 0 0 0,-1-1 0 0 0,1 0 0 0 0,0 1 0 0 0,0-1 0 0 0,0 1 0 0 0,-1-1 0 0 0,2 1 0 0 0,-1-1 0 0 0,0 0 0 0 0,0 1 0 0 0,0-1 0 0 0,1 1 0 0 0,-1-1 0 0 0,0 0 0 0 0,1 1 0 0 0,0-1-1 0 0,-1 0 1 0 0,1 1 0 0 0,0-1 0 0 0,-1 0 0 0 0,1 0 0 0 0,0 0 0 0 0,0 1 0 0 0,0-1 0 0 0,0 0 0 0 0,0 0 0 0 0,0-1 0 0 0,1 1 0 0 0,-1 0 0 0 0,0 0 0 0 0,0 0 0 0 0,1-1 0 0 0,-1 1 0 0 0,0-1 0 0 0,1 1 0 0 0,-1-1 0 0 0,0 1-1 0 0,1-1 1 0 0,-1 0 0 0 0,1 0 4 0 0,157 48 36 0 0,-156-47-32 0 0,1 0 0 0 0,-1 0 0 0 0,0 0 0 0 0,0 0 0 0 0,0 0 0 0 0,0 1 0 0 0,0-1 0 0 0,0 1 0 0 0,-1 0 0 0 0,1 0 0 0 0,-1 0 0 0 0,1 0 0 0 0,-1 0 0 0 0,0 1-1 0 0,1-1 1 0 0,-1 1 0 0 0,-1-1 0 0 0,1 1 0 0 0,0 0 0 0 0,0 0 0 0 0,-1 0 0 0 0,0 0 0 0 0,0 0 0 0 0,0 0 0 0 0,0 0 0 0 0,0 0 0 0 0,0 1 0 0 0,-1-1 0 0 0,0 0 0 0 0,1 0-1 0 0,-1 1 1 0 0,0-1 0 0 0,-1 0 0 0 0,1 0 0 0 0,-1 1 0 0 0,1-1 0 0 0,-1 0 0 0 0,0 0 0 0 0,0 0 0 0 0,0 0 0 0 0,-1 0 0 0 0,0 2-4 0 0,-17 16-99 0 0,0 0-1 0 0,-1-2 1 0 0,-2 0 0 0 0,0-2 0 0 0,0 0 0 0 0,-2-1 0 0 0,0-2-1 0 0,0 0 1 0 0,-2-2 0 0 0,-7 3 99 0 0,29-13-99 0 0,-10 2-1200 0 0,11-4-3599 0 0,-1 0-4799 0 0,6 0 4389 0 0</inkml:trace>
  <inkml:trace contextRef="#ctx0" brushRef="#br0" timeOffset="256.062">687 534 9650 0 0,'0'0'1487'0'0,"0"0"-323"0"0,0 0 113 0 0,0 0 307 0 0,0 0 122 0 0,0 0-181 0 0,0 0-403 0 0,0 0-418 0 0,0 0-300 0 0,0 0-185 0 0,0 0-114 0 0,0 0-65 0 0,0 0-57 0 0,-12 22-77 0 0,-37 67-131 0 0,36-67-170 0 0,35-34-6641 0 0,-13 3 1559 0 0,-1 4-2266 0 0</inkml:trace>
  <inkml:trace contextRef="#ctx0" brushRef="#br0" timeOffset="648.989">1193 4 8770 0 0,'0'0'1736'0'0,"0"0"-259"0"0,0 0-58 0 0,0 0 94 0 0,0 0 26 0 0,0 0-171 0 0,0 0-331 0 0,-34 31-333 0 0,-107 101-251 0 0,71-49-53 0 0,61-66-342 0 0,-2 1-28 0 0,1 2 0 0 0,1-1 1 0 0,1 1-1 0 0,0 1 0 0 0,2-1 1 0 0,-2 12-31 0 0,6-26-8 0 0,1 0 1 0 0,0 1 0 0 0,1 0-1 0 0,-1-1 1 0 0,1 1-1 0 0,0-1 1 0 0,1 1 0 0 0,0-1-1 0 0,0 1 1 0 0,0-1-1 0 0,1 1 1 0 0,-1-1 0 0 0,2 0-1 0 0,-1 0 1 0 0,1 0-1 0 0,0 0 1 0 0,0 0 0 0 0,0 0-1 0 0,1-1 1 0 0,0 0-1 0 0,0 1 1 0 0,1-2 0 0 0,1 3 7 0 0,5 0 32 0 0,0 0 1 0 0,0-1-1 0 0,0-1 1 0 0,1 0-1 0 0,0 0 1 0 0,0-1-1 0 0,0-1 1 0 0,0 0-1 0 0,0 0 1 0 0,1-1-1 0 0,-1-1 1 0 0,1 0-1 0 0,0-1 1 0 0,-1 0-1 0 0,1-1 1 0 0,-1-1-1 0 0,1 0 1 0 0,-1 0-1 0 0,11-4-32 0 0,-17 4 66 0 0,1 0-1 0 0,-1 0 1 0 0,0-1-1 0 0,0 0 1 0 0,0 0-1 0 0,0 0 1 0 0,0-1-1 0 0,0 1 1 0 0,-1-2-1 0 0,0 1 1 0 0,0 0-1 0 0,0-1 1 0 0,-1 0-1 0 0,1 0 1 0 0,-1-1-1 0 0,0 1 1 0 0,0-1-1 0 0,-1 0 1 0 0,0 0-1 0 0,0 0 1 0 0,0 0-1 0 0,-1 0 1 0 0,0-1-1 0 0,0 1 1 0 0,-1-1-1 0 0,0 0 1 0 0,0 1-1 0 0,0-1 1 0 0,-1 0-1 0 0,0 1 1 0 0,0-1-1 0 0,0 0 1 0 0,-1 0-66 0 0,-2 1-16 0 0,0 1 1 0 0,0 0-1 0 0,-1 0 0 0 0,0 1 1 0 0,1-1-1 0 0,-1 1 1 0 0,-1-1-1 0 0,1 1 0 0 0,-1 1 1 0 0,1-1-1 0 0,-1 1 0 0 0,0-1 1 0 0,0 1-1 0 0,-1 1 1 0 0,1-1-1 0 0,-1 1 0 0 0,1 0 1 0 0,-1 0-1 0 0,0 1 1 0 0,0-1-1 0 0,0 1 16 0 0,-7-2-169 0 0,0 0 0 0 0,-1 1 1 0 0,1 1-1 0 0,-1 0 0 0 0,0 0 0 0 0,1 2 1 0 0,-1 0-1 0 0,1 0 0 0 0,-1 1 0 0 0,1 1 1 0 0,-1 0 168 0 0,-37 14-3976 0 0,3 6-4901 0 0,34-15 649 0 0</inkml:trace>
  <inkml:trace contextRef="#ctx0" brushRef="#br0" timeOffset="1130">1966 125 4497 0 0,'0'0'3274'0'0,"0"0"-1415"0"0,0 0-477 0 0,0 0 157 0 0,0 0 190 0 0,0 0 4 0 0,0 0-282 0 0,0 0-386 0 0,0 0-345 0 0,0 0-255 0 0,-33 35-169 0 0,-105 110-110 0 0,62-64 13 0 0,-76 59-1095 0 0,111-121-2774 0 0,13-15-5762 0 0,20-4 3035 0 0</inkml:trace>
  <inkml:trace contextRef="#ctx0" brushRef="#br0" timeOffset="1455.078">1482 188 2224 0 0,'0'0'2306'0'0,"0"0"-1092"0"0,0 0-345 0 0,0 0 340 0 0,0 0 278 0 0,0 0 105 0 0,0 0-74 0 0,0 0-193 0 0,0 0-131 0 0,0 0-113 0 0,0 0-128 0 0,0 0-113 0 0,34 31-136 0 0,106 93-139 0 0,-65-77 78 0 0,-61-43-516 0 0,155 48 582 0 0,-144-42-1493 0 0,-25-9 323 0 0,0-1-195 0 0,-34-8-16649 0 0,29 5 15951 0 0</inkml:trace>
  <inkml:trace contextRef="#ctx0" brushRef="#br0" timeOffset="1638.093">1630 0 3041 0 0,'0'0'1535'0'0,"0"0"-214"0"0,0 0-60 0 0,0 0 240 0 0,0 0 262 0 0,0 0 72 0 0,-1 35-149 0 0,0 108-331 0 0,3 92 1535 0 0,41-53-2282 0 0,-26-131-54 0 0,-2-11-2829 0 0,-11-12-9754 0 0,-4-28 6983 0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8:00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564 306 0 0 0,'0'0'1090'0'0,"0"0"181"0"0,0 0 255 0 0,0 0 186 0 0,0 0 60 0 0,0 0-136 0 0,0 0-305 0 0,0 0-287 0 0,0 0-221 0 0,0 0-168 0 0,-29 21-99 0 0,-93 68-64 0 0,119-87-454 0 0,-1 0-1 0 0,1 1 1 0 0,0-1-1 0 0,0 1 1 0 0,0 0 0 0 0,0 0-1 0 0,0 0 1 0 0,0 0-1 0 0,1 0 1 0 0,-1 1-1 0 0,1-1 1 0 0,0 1-1 0 0,0-1 1 0 0,1 1-1 0 0,-1 0 1 0 0,1 0-1 0 0,-1 0 1 0 0,1 3-38 0 0,-2 7 172 0 0,-3 2-19 0 0,1-1 0 0 0,1 0 0 0 0,1 1-1 0 0,0 0 1 0 0,1 0 0 0 0,1 0 0 0 0,0 0-1 0 0,1 0 1 0 0,1 0 0 0 0,1 1 0 0 0,0-2-1 0 0,1 1 1 0 0,0 0 0 0 0,2 0-1 0 0,-1-1 1 0 0,2 0 0 0 0,0 0 0 0 0,1-1-1 0 0,1 1 1 0 0,0-1 0 0 0,2 2-153 0 0,-3-10 117 0 0,-1-1 0 0 0,2 1 0 0 0,-1-1 0 0 0,0 0 0 0 0,1-1 0 0 0,0 1 0 0 0,0-2 0 0 0,0 1 0 0 0,1-1 0 0 0,-1 0 0 0 0,1-1 0 0 0,-1 0 0 0 0,1 0 0 0 0,0-1 0 0 0,0 0 0 0 0,0-1 0 0 0,0 0 0 0 0,0 0 0 0 0,-1-1 0 0 0,1 0 0 0 0,0 0 0 0 0,0-1 0 0 0,-1-1 0 0 0,1 1 0 0 0,-1-1 0 0 0,2-1-117 0 0,10-7 136 0 0,0 0 0 0 0,-1-1 0 0 0,-1-1 1 0 0,0-1-1 0 0,0-1 0 0 0,-1 0 0 0 0,-1-2 0 0 0,-1 1 0 0 0,0-2 1 0 0,-2 0-1 0 0,0-1 0 0 0,0 0 0 0 0,-2-1 0 0 0,-1 0 0 0 0,0 0 1 0 0,-1-2-1 0 0,-2 1 0 0 0,0-1 0 0 0,0-4-136 0 0,-4 17-96 0 0,-1-1 0 0 0,1 1 0 0 0,-2-1 0 0 0,0 1 0 0 0,0-1 0 0 0,0 1 0 0 0,-2-1 0 0 0,1 1 0 0 0,-1-1 1 0 0,0 0-1 0 0,-1 1 0 0 0,0 0 0 0 0,-1-1 0 0 0,1 1 0 0 0,-2 0 0 0 0,0 0 0 0 0,0 1 0 0 0,0-1 0 0 0,-1 1 0 0 0,0 0 0 0 0,-1 0 0 0 0,0 0 0 0 0,0 1 0 0 0,0 0 0 0 0,-1 0 0 0 0,0 1 0 0 0,-1-1 0 0 0,1 2 0 0 0,-1-1 1 0 0,0 1-1 0 0,-1 0 0 0 0,1 1 0 0 0,-1 0 0 0 0,0 0 0 0 0,0 1 0 0 0,0 0 0 0 0,0 1 0 0 0,-2-1 96 0 0,4 3-219 0 0,1 0 0 0 0,-1 1 0 0 0,1-1 0 0 0,0 1 0 0 0,-1 1 0 0 0,1-1 0 0 0,0 1 0 0 0,0 0-1 0 0,0 1 1 0 0,0-1 0 0 0,0 1 0 0 0,0 0 0 0 0,1 1 0 0 0,-1-1 0 0 0,1 1 0 0 0,0 0 0 0 0,-4 4 219 0 0,-46 51-8340 0 0,43-44 457 0 0</inkml:trace>
  <inkml:trace contextRef="#ctx0" brushRef="#br0" timeOffset="11258.805">211 0 8 0 0,'0'0'1686'0'0,"0"0"-123"0"0,0 0 81 0 0,0 0 260 0 0,0 0 190 0 0,0 0-29 0 0,0 0-224 0 0,-26 32-339 0 0,-80 100-332 0 0,101-125-1055 0 0,-1-1-1 0 0,1 1 1 0 0,0 0 0 0 0,1 0 0 0 0,0 1 0 0 0,0-1 0 0 0,0 1 0 0 0,1 0 0 0 0,1 0 0 0 0,-1 0 0 0 0,1 0-1 0 0,-1 6-114 0 0,0 7 243 0 0,-6 15-121 0 0,3 0 0 0 0,1 0 0 0 0,2 0-1 0 0,1 1 1 0 0,2-1 0 0 0,1 1 0 0 0,2-1 0 0 0,2 0-1 0 0,1 0 1 0 0,2 0 0 0 0,1-1 0 0 0,2 0-1 0 0,1 0 1 0 0,2-1 0 0 0,1-1 0 0 0,2-1 0 0 0,1 0-1 0 0,2-1 1 0 0,14 17-122 0 0,-19-31-105 0 0,0-2 0 0 0,1 0 0 0 0,0-1 0 0 0,1 0 0 0 0,1-1 0 0 0,0-1 0 0 0,1-1 0 0 0,0-1 0 0 0,18 7 105 0 0,36 11-2747 0 0,1-10-3479 0 0,-39-13-3268 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8:08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174 501 0 0 0,'0'0'1288'0'0,"0"0"19"0"0,0 0 107 0 0,0 0 138 0 0,0 0-26 0 0,0 0-163 0 0,0 0-267 0 0,0 0-270 0 0,0 0-184 0 0,0 0-78 0 0,0 0-9 0 0,0 0 15 0 0,-15 7 7 0 0,-46 23-55 0 0,58-28-477 0 0,0 0 0 0 0,1-1 0 0 0,-1 1 1 0 0,0 0-1 0 0,1 1 0 0 0,0-1 1 0 0,-1 0-1 0 0,1 1 0 0 0,0-1 0 0 0,0 1 1 0 0,0 0-1 0 0,1 0 0 0 0,-1-1 0 0 0,1 1 1 0 0,-1 0-1 0 0,1 0 0 0 0,0 1 1 0 0,0-1-1 0 0,0 2-45 0 0,-4 10 146 0 0,-7 19-47 0 0,2-1 0 0 0,1 2-1 0 0,1-1 1 0 0,2 1-1 0 0,2 0 1 0 0,1 0-1 0 0,2 0 1 0 0,1 4-99 0 0,0-33 67 0 0,1-1 0 0 0,0 0 0 0 0,0 1 0 0 0,0-1 0 0 0,0 0 0 0 0,1 0 1 0 0,0 0-1 0 0,0 0 0 0 0,0 0 0 0 0,1 0 0 0 0,0 0 0 0 0,0-1 0 0 0,0 1 0 0 0,0-1 1 0 0,1 0-1 0 0,-1 0 0 0 0,1 0 0 0 0,0-1 0 0 0,1 1 0 0 0,-1-1 0 0 0,0 0 0 0 0,1 0 1 0 0,0 0-1 0 0,0-1 0 0 0,0 0 0 0 0,0 0 0 0 0,0 0 0 0 0,0 0 0 0 0,0-1 0 0 0,0 0 1 0 0,1 0-1 0 0,-1 0 0 0 0,1-1 0 0 0,-1 0 0 0 0,0 0 0 0 0,1 0 0 0 0,-1-1 0 0 0,1 1 1 0 0,0-2-68 0 0,8-1 224 0 0,1-1 0 0 0,-1-1 0 0 0,0 0 0 0 0,0-1 1 0 0,0 0-1 0 0,-1-1 0 0 0,0-1 0 0 0,0 0 0 0 0,-1 0 1 0 0,0-2-1 0 0,-1 1 0 0 0,0-2 0 0 0,0 1 0 0 0,-1-1 1 0 0,0-1-1 0 0,-1 0 0 0 0,1-2-224 0 0,-4 5 14 0 0,0 0 0 0 0,0 0 0 0 0,-1-1 0 0 0,0 1 0 0 0,-1-1 0 0 0,0 0 0 0 0,0 0 0 0 0,-1-1-1 0 0,-1 1 1 0 0,0-1 0 0 0,0 0 0 0 0,-1 1 0 0 0,0-1 0 0 0,-1 0 0 0 0,0 0 0 0 0,0 1 0 0 0,-2-1 0 0 0,1 0 0 0 0,-1 1 0 0 0,-1-1 0 0 0,0 1 0 0 0,0-1 0 0 0,-1 1-1 0 0,0 1 1 0 0,-1-1 0 0 0,0 0 0 0 0,-1 1 0 0 0,0 0 0 0 0,-1-1-14 0 0,-1 1-240 0 0,0 1 0 0 0,0 0-1 0 0,0 0 1 0 0,-1 1 0 0 0,-1 0 0 0 0,1 0 0 0 0,-1 1-1 0 0,0 1 1 0 0,0-1 0 0 0,-1 2 0 0 0,0-1-1 0 0,1 2 1 0 0,-11-3 240 0 0,-34 5-4499 0 0,3 24-4612 0 0,41-15 3414 0 0</inkml:trace>
  <inkml:trace contextRef="#ctx0" brushRef="#br0" timeOffset="275.61">671 829 10658 0 0,'0'0'1919'0'0,"0"0"-621"0"0,0 0-276 0 0,0 0 84 0 0,0 0 47 0 0,0 0-114 0 0,0 0-297 0 0,0 0-295 0 0,0 0-213 0 0,0 0-124 0 0,0 0-74 0 0,0 0-53 0 0,0 0-59 0 0,-8 26-80 0 0,-24 78-118 0 0,24-72-1078 0 0,18-28-8762 0 0,-7-4 2339 0 0</inkml:trace>
  <inkml:trace contextRef="#ctx0" brushRef="#br0" timeOffset="560.44">943 431 10842 0 0,'0'0'1165'0'0,"0"0"-312"0"0,0 0 190 0 0,0 0 281 0 0,0 0 74 0 0,0 0-227 0 0,0 0-379 0 0,0 0-297 0 0,0 0-195 0 0,-12 33-96 0 0,-36 101-60 0 0,31-61 12 0 0,16 60-205 0 0,2-100-4351 0 0,-1-1-5245 0 0,0-28 3852 0 0</inkml:trace>
  <inkml:trace contextRef="#ctx0" brushRef="#br0" timeOffset="951.405">1265 468 3913 0 0,'0'0'2186'0'0,"0"0"-274"0"0,0 0-14 0 0,0 0 85 0 0,0 0-16 0 0,0 0-233 0 0,0 0-407 0 0,0 0-401 0 0,0 0-313 0 0,0 0-220 0 0,0 0-165 0 0,0 0-59 0 0,0 0-50 0 0,-28 31-23 0 0,-85 94-1 0 0,84-78-31 0 0,31-44-53 0 0,2 1-3 0 0,-1 0 0 0 0,1-1 1 0 0,0 1-1 0 0,0-1 1 0 0,0 0-1 0 0,0 0 1 0 0,1 0-1 0 0,-1-1 0 0 0,1 0 1 0 0,-1 1-1 0 0,1-2 1 0 0,0 1-1 0 0,0 0 1 0 0,0-1-1 0 0,0 0 0 0 0,0 0-8 0 0,5 2 12 0 0,44 9 70 0 0,-46-12-77 0 0,1 1 0 0 0,-1 0 0 0 0,0 1 1 0 0,0-1-1 0 0,-1 1 0 0 0,1 1 1 0 0,0 0-1 0 0,-1 0 0 0 0,1 0 0 0 0,-1 1 1 0 0,0 0-1 0 0,0 0 0 0 0,-1 1 0 0 0,1 0 1 0 0,-1 0-1 0 0,0 1 0 0 0,0-1 0 0 0,-1 1 1 0 0,6 7-6 0 0,-10-7 8 0 0,0 0 1 0 0,0 1-1 0 0,-1-1 1 0 0,1 0-1 0 0,-1 1 1 0 0,-1-1 0 0 0,1 0-1 0 0,-1 1 1 0 0,0-1-1 0 0,-1 0 1 0 0,1 0-1 0 0,-1 0 1 0 0,0 0 0 0 0,-1 0-1 0 0,0 0 1 0 0,0-1-1 0 0,0 1 1 0 0,0-1-1 0 0,-1 0 1 0 0,0 0 0 0 0,0 0-1 0 0,0 0 1 0 0,-1-1-1 0 0,1 0 1 0 0,-1 0-1 0 0,0 0 1 0 0,0 0 0 0 0,-1-1-1 0 0,1 0 1 0 0,-1 0-1 0 0,0 0 1 0 0,1-1-1 0 0,-7 2-8 0 0,-21 1-2421 0 0,14-7-7499 0 0,16-1 2017 0 0</inkml:trace>
  <inkml:trace contextRef="#ctx0" brushRef="#br0" timeOffset="1195.515">1194 490 6393 0 0,'0'0'2233'0'0,"0"0"-521"0"0,0 0-55 0 0,0 0-33 0 0,0 0-152 0 0,0 0-272 0 0,0 0-351 0 0,0 0-273 0 0,191-33-224 0 0,-171 33-168 0 0,1 0-120 0 0,-5 0-136 0 0,3 4-248 0 0,-7 3-472 0 0,1-7-897 0 0,-2 8-1743 0 0,-3-5-1890 0 0,-3-3-1367 0 0</inkml:trace>
  <inkml:trace contextRef="#ctx0" brushRef="#br0" timeOffset="1680.049">1597 152 3393 0 0,'0'0'2079'0'0,"0"0"-289"0"0,0 0-33 0 0,0 0 120 0 0,0 0 42 0 0,0 0-203 0 0,0 0-374 0 0,0 0-313 0 0,0 0-225 0 0,0 0-150 0 0,0 0-82 0 0,0 0-59 0 0,32-1-74 0 0,101-1-65 0 0,-65 11 135 0 0,-62-4-450 0 0,-4-4-47 0 0,0 1 1 0 0,0 0-1 0 0,0 0 1 0 0,0 0-1 0 0,0 0 1 0 0,0 1-1 0 0,0-1 0 0 0,-1 0 1 0 0,1 1-1 0 0,-1-1 1 0 0,0 1-1 0 0,0 0 1 0 0,0-1-1 0 0,0 1 1 0 0,0 0-1 0 0,-1-1 1 0 0,1 1-1 0 0,-1 0 1 0 0,1 0-1 0 0,-1 0 0 0 0,0 0 1 0 0,0-1-1 0 0,-1 1 1 0 0,1 0-1 0 0,0 0 1 0 0,-1 0-1 0 0,0-1 1 0 0,0 1-1 0 0,0 0 1 0 0,0 0-1 0 0,0-1 1 0 0,0 1-1 0 0,-1 1-12 0 0,-58 77 357 0 0,26-29-211 0 0,33-50-144 0 0,0-1-1 0 0,1 0 1 0 0,-1 0-1 0 0,1 0 1 0 0,-1 1-1 0 0,1-1 1 0 0,0 0-1 0 0,-1 1 1 0 0,1-1-1 0 0,0 0 1 0 0,0 1-1 0 0,0-1 1 0 0,0 0-1 0 0,0 1 1 0 0,0-1-1 0 0,0 0 1 0 0,0 1-1 0 0,1-1 1 0 0,-1 0-1 0 0,1 0 1 0 0,-1 1-1 0 0,1-1 1 0 0,-1 0-1 0 0,1 0 1 0 0,-1 0-1 0 0,1 1 1 0 0,0-1-1 0 0,0 0 1 0 0,0 0-1 0 0,0 0 1 0 0,-1 0-1 0 0,1 0 1 0 0,1-1-1 0 0,-1 1 1 0 0,0 0-1 0 0,0 0 1 0 0,0-1-1 0 0,0 1 1 0 0,0-1-1 0 0,1 1 0 0 0,-1-1 1 0 0,0 1-1 0 0,1-1 1 0 0,-1 0-2 0 0,148 12 29 0 0,-117-16-4597 0 0,-1-3-4641 0 0,-24 6 1151 0 0</inkml:trace>
  <inkml:trace contextRef="#ctx0" brushRef="#br0" timeOffset="2512.126">2046 1 5337 0 0,'0'0'1989'0'0,"0"0"-261"0"0,0 0 10 0 0,0 0 134 0 0,0 0 6 0 0,0 0-237 0 0,0 0-324 0 0,0 0-250 0 0,0 0-179 0 0,0 0-132 0 0,0 0-105 0 0,0 0-91 0 0,30 38-85 0 0,93 124-71 0 0,-116-155-359 0 0,-1 0 0 0 0,-1 1-1 0 0,0-1 1 0 0,0 1 0 0 0,0 0 0 0 0,-1 0 0 0 0,0 1 0 0 0,0-1 0 0 0,-1 1 0 0 0,0 0 0 0 0,-1 0 0 0 0,1 4-45 0 0,1 8 89 0 0,5 25 25 0 0,-2 0-1 0 0,-1 1 1 0 0,-3 0 0 0 0,-1 0 0 0 0,-3 0 0 0 0,-2-1-1 0 0,-4 23-113 0 0,2-42-30 0 0,0 0 0 0 0,-2-1 0 0 0,-1 0 0 0 0,-1 0 0 0 0,-1-1 0 0 0,-1 0 0 0 0,-1 0 0 0 0,-1-2 0 0 0,-2 1 0 0 0,0-2-1 0 0,-1 0 1 0 0,-1-1 0 0 0,-10 9 30 0 0,9-13-436 0 0,-1-1-1 0 0,0-1 1 0 0,-2 0-1 0 0,1-2 1 0 0,-2 0-1 0 0,-20 9 437 0 0,-18 3-4052 0 0,-1-3-4120 0 0,34-15-319 0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8:22.1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0 0 0,'0'0'1115'0'0,"0"0"553"0"0,0 0 273 0 0,0 0 87 0 0,0 0-86 0 0,0 0-206 0 0,0 0-259 0 0,0 0-273 0 0,0 0-225 0 0,0 0-187 0 0,31-7-113 0 0,96-23-63 0 0,-52 20 1005 0 0,-73 9-1575 0 0,0 0 0 0 0,0 0 0 0 0,0 0-1 0 0,0 1 1 0 0,0-1 0 0 0,1 1-1 0 0,-1-1 1 0 0,0 1 0 0 0,0 0 0 0 0,1 0-1 0 0,-1 0 1 0 0,0 0 0 0 0,0 1-1 0 0,1-1 1 0 0,-1 0 0 0 0,0 1 0 0 0,0 0-1 0 0,0-1 1 0 0,0 1 0 0 0,0 0-1 0 0,0 0 1 0 0,0 0 0 0 0,0 0-1 0 0,0 1 1 0 0,0-1 0 0 0,0 1 0 0 0,-1-1-1 0 0,1 1 1 0 0,0-1 0 0 0,-1 1-1 0 0,0 0 1 0 0,1 0 0 0 0,-1-1 0 0 0,0 1-1 0 0,0 0 1 0 0,0 0 0 0 0,0 1-1 0 0,0-1 1 0 0,0 0 0 0 0,-1 0-1 0 0,1 0 1 0 0,-1 0 0 0 0,0 1 0 0 0,1 1-46 0 0,-4 9 55 0 0,0 0 0 0 0,0 0 0 0 0,-1 0 0 0 0,-1 0 0 0 0,0-1 0 0 0,-1 0 1 0 0,0 0-1 0 0,0 0 0 0 0,-2-1 0 0 0,1 0 0 0 0,-2-1 0 0 0,1 1 0 0 0,-4 1-55 0 0,-21 33 54 0 0,23-33-47 0 0,8-10-6 0 0,0 0 0 0 0,-1 1 0 0 0,1-1-1 0 0,0 0 1 0 0,1 1 0 0 0,-1-1 0 0 0,0 1 0 0 0,1 0 0 0 0,-1-1 0 0 0,1 1 0 0 0,0 0-1 0 0,0 0 1 0 0,0 0 0 0 0,0 0 0 0 0,1 0 0 0 0,-1 0 0 0 0,1 0 0 0 0,0 0 0 0 0,0 0-1 0 0,0 0 1 0 0,0 0 0 0 0,0 0 0 0 0,1 2-1 0 0,2-2 17 0 0,0-1 0 0 0,0 0 0 0 0,0 0 1 0 0,0 0-1 0 0,1 0 0 0 0,-1 0 0 0 0,1-1 0 0 0,-1 1 0 0 0,1-1 0 0 0,-1 0 0 0 0,1 0 0 0 0,0-1 1 0 0,0 1-1 0 0,-1-1 0 0 0,1 0 0 0 0,0 0 0 0 0,0 0 0 0 0,0 0 0 0 0,-1 0 0 0 0,1-1 1 0 0,2 0-18 0 0,9 0 55 0 0,106-32 179 0 0,-72 9-6008 0 0,-33 16 1258 0 0,-7 3-6426 0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8:21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 7098 0 0,'0'0'3908'0'0,"0"0"-1798"0"0,0 0-748 0 0,0 0 9 0 0,0 0-31 0 0,0 0-136 0 0,0 0-354 0 0,0 0-399 0 0,0 0-263 0 0,0 0-183 0 0,0 0-62 0 0,0 0-34 0 0,0 22-2126 0 0,0-14-453 0 0,0-2-4540 0 0,0-5-432 0 0</inkml:trace>
  <inkml:trace contextRef="#ctx0" brushRef="#br0" timeOffset="624.011">116 257 632 0 0,'0'0'2545'0'0,"0"0"-988"0"0,0 0-411 0 0,0 0 210 0 0,0 0 273 0 0,0 0 64 0 0,0 0-235 0 0,0 0-390 0 0,0 0-282 0 0,0 0-140 0 0,0 0-45 0 0,0 0-16 0 0,0 0-61 0 0,8-22-61 0 0,24-66-70 0 0,7 29 390 0 0,-29 48-733 0 0,-1 1 0 0 0,1 1 0 0 0,1-1 0 0 0,0 2 0 0 0,0-1 0 0 0,1 2 0 0 0,0 0 0 0 0,8-4-50 0 0,-20 11-4 0 0,1-1-1 0 0,0 1 0 0 0,0-1 0 0 0,0 1 1 0 0,0-1-1 0 0,-1 1 0 0 0,1-1 0 0 0,0 1 1 0 0,0 0-1 0 0,0 0 0 0 0,0-1 1 0 0,0 1-1 0 0,0 0 0 0 0,0 0 0 0 0,0 0 1 0 0,0 0-1 0 0,0 0 0 0 0,0 0 0 0 0,-1 0 1 0 0,1 0-1 0 0,0 1 0 0 0,0-1 1 0 0,0 0-1 0 0,0 1 0 0 0,0-1 0 0 0,0 0 1 0 0,0 1-1 0 0,-1-1 0 0 0,1 1 1 0 0,0-1-1 0 0,0 1 0 0 0,-1 0 0 0 0,1-1 1 0 0,0 1-1 0 0,-1 0 0 0 0,1-1 0 0 0,0 1 1 0 0,-1 0-1 0 0,1 0 0 0 0,-1-1 1 0 0,1 1-1 0 0,-1 0 0 0 0,0 0 0 0 0,1 0 1 0 0,-1 0-1 0 0,0 0 5 0 0,2 50-5 0 0,-3-33 69 0 0,1-6-7 0 0,3 40-178 0 0,-3-51 123 0 0,1-1 1 0 0,-1 1-1 0 0,0 0 1 0 0,1 0-1 0 0,-1 0 1 0 0,0 0-1 0 0,1-1 1 0 0,-1 1-1 0 0,1 0 1 0 0,-1 0-1 0 0,1-1 1 0 0,-1 1-1 0 0,1 0 1 0 0,0-1-1 0 0,-1 1 0 0 0,1-1 1 0 0,0 1-1 0 0,-1-1 1 0 0,1 1-1 0 0,0-1 1 0 0,0 1-1 0 0,0-1 1 0 0,-1 0-1 0 0,1 1 1 0 0,0-1-1 0 0,0 0 1 0 0,0 0-1 0 0,0 0 1 0 0,0 1-1 0 0,0-1 1 0 0,0 0-1 0 0,-1 0 1 0 0,1 0-1 0 0,0-1 0 0 0,0 1 1 0 0,0 0-1 0 0,0 0 1 0 0,0 0-1 0 0,0-1 1 0 0,-1 1-1 0 0,1 0 1 0 0,0-1-1 0 0,0 1 1 0 0,0-1-1 0 0,-1 1 1 0 0,1-1-1 0 0,0 1 1 0 0,-1-1-1 0 0,1 1 1 0 0,0-1-3 0 0,71-72 220 0 0,-66 66-219 0 0,0 1 0 0 0,0 0 1 0 0,0 0-1 0 0,1 1 0 0 0,0 0 1 0 0,0 0-1 0 0,0 0 0 0 0,1 1 1 0 0,0 0-1 0 0,-1 1 0 0 0,1-1 1 0 0,1 2-1 0 0,-1-1 0 0 0,0 1 1 0 0,1 0-1 0 0,3 0-1 0 0,-10 4 67 0 0,1 1 0 0 0,-1-1 1 0 0,1 1-1 0 0,-1-1 0 0 0,0 1 1 0 0,0 0-1 0 0,0-1 0 0 0,0 1 0 0 0,0 0 1 0 0,-1 0-1 0 0,0 1 0 0 0,1-1 0 0 0,-1 0 1 0 0,0 0-1 0 0,0 1 0 0 0,-1-1 0 0 0,1 0 1 0 0,-1 1-1 0 0,0-1 0 0 0,1 1 0 0 0,-2-1 1 0 0,1 1-68 0 0,1 1 115 0 0,1 119 480 0 0,14-116-4303 0 0,3-20-8265 0 0,-14 9 7056 0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8:19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 0 0 0 0,'0'0'143'0'0,"0"0"417"0"0,0 0 51 0 0,0 0 206 0 0,0 0 362 0 0,0 0 301 0 0,0 0 123 0 0,0 0-76 0 0,0 0-190 0 0,0 0-224 0 0,0 0-147 0 0,4 27 3395 0 0,-32 222-805 0 0,-22 160-3019 0 0,21-119-1974 0 0,29-289 897 0 0,0-1-152 0 0,0 0-278 0 0,7-24-9054 0 0,-3 15 6639 0 0,0 1 643 0 0</inkml:trace>
  <inkml:trace contextRef="#ctx0" brushRef="#br0" timeOffset="508.789">376 247 3929 0 0,'0'0'2255'0'0,"0"0"-1304"0"0,0 0-462 0 0,0 0 227 0 0,0 0 322 0 0,0 0 172 0 0,0 0-75 0 0,0 0-250 0 0,0 0-245 0 0,0 0-160 0 0,0 0-77 0 0,-32 31-47 0 0,-97 96-33 0 0,61-71 389 0 0,68-56-698 0 0,0 0 0 0 0,1 0 0 0 0,-1 0 0 0 0,0 0 0 0 0,1 0-1 0 0,-1 0 1 0 0,0 1 0 0 0,0-1 0 0 0,0 0 0 0 0,1 0 0 0 0,-1 1 0 0 0,0-1 0 0 0,0 0 0 0 0,0 0 0 0 0,1 0 0 0 0,-1 1 0 0 0,0-1-1 0 0,0 0 1 0 0,0 1 0 0 0,0-1 0 0 0,0 0 0 0 0,1 0 0 0 0,-1 1 0 0 0,0-1 0 0 0,0 0 0 0 0,0 1 0 0 0,0-1 0 0 0,0 0 0 0 0,0 1-1 0 0,0-1 1 0 0,0 0 0 0 0,0 0 0 0 0,0 1 0 0 0,0-1 0 0 0,-1 0 0 0 0,1 1 0 0 0,0-1 0 0 0,0 0 0 0 0,0 0 0 0 0,0 1-1 0 0,0-1 1 0 0,-1 0 0 0 0,1 0 0 0 0,0 1 0 0 0,0-1 0 0 0,0 0 0 0 0,-1 0 0 0 0,1 1 0 0 0,0-1 0 0 0,0 0 0 0 0,-1 0 0 0 0,1 0-1 0 0,0 0 1 0 0,0 1 0 0 0,-1-1-14 0 0,19 5 215 0 0,-14-4-113 0 0,1 1 0 0 0,-1 0 0 0 0,1 0 0 0 0,-1 0-1 0 0,0 0 1 0 0,0 1 0 0 0,0-1 0 0 0,-1 1 0 0 0,1 0 0 0 0,0 0 0 0 0,-1 0-1 0 0,0 1 1 0 0,0-1 0 0 0,0 1 0 0 0,0 0 0 0 0,0 0-102 0 0,89 104 2126 0 0,-89-105-2108 0 0,1 1 1 0 0,-1 0 0 0 0,1 0 0 0 0,-1 0-1 0 0,0 1 1 0 0,-1-1 0 0 0,1 1 0 0 0,-1 0-1 0 0,0 0 1 0 0,0-1 0 0 0,-1 1 0 0 0,1 1-1 0 0,-1-1 1 0 0,0 0 0 0 0,0 0 0 0 0,-1 0-1 0 0,1 0 1 0 0,-1 1 0 0 0,-1 0-19 0 0,-1-5 482 0 0,-3-1-18427 0 0,7-1 14794 0 0</inkml:trace>
  <inkml:trace contextRef="#ctx0" brushRef="#br0" timeOffset="1252.466">692 519 0 0 0,'0'0'523'0'0,"0"0"484"0"0,0 0 237 0 0,0 0 122 0 0,0 0 41 0 0,0 0-119 0 0,0 0-207 0 0,0 0-187 0 0,0 0-165 0 0,0 0-71 0 0,0 0-71 0 0,0 0-59 0 0,-4 0-37 0 0,-9 3-283 0 0,1 0 1 0 0,0 1-1 0 0,0 1 1 0 0,1 0-1 0 0,-1 1 1 0 0,1 0-1 0 0,0 1 1 0 0,1 0-1 0 0,-1 0 1 0 0,2 1 0 0 0,-1 0-1 0 0,1 1 1 0 0,0 0-1 0 0,1 1 1 0 0,0 0-1 0 0,-5 8-208 0 0,9-14 5 0 0,-3 3-40 0 0,1 0 0 0 0,-1 0 0 0 0,1 1 1 0 0,1 0-1 0 0,-1 0 0 0 0,1 0 0 0 0,0 1 0 0 0,1 0 1 0 0,0 0-1 0 0,1 0 0 0 0,0 0 0 0 0,0 1 0 0 0,1-1 1 0 0,0 1-1 0 0,0 6 35 0 0,3-14 15 0 0,0 0 0 0 0,1 0 0 0 0,-1 0 0 0 0,0 0 0 0 0,1 0 0 0 0,0 0 0 0 0,-1-1 1 0 0,1 1-1 0 0,0-1 0 0 0,0 1 0 0 0,0-1 0 0 0,0 0 0 0 0,0 1 0 0 0,0-1 0 0 0,0 0 0 0 0,1-1 0 0 0,-1 1 0 0 0,0 0 1 0 0,1-1-1 0 0,-1 1 0 0 0,0-1 0 0 0,1 1 0 0 0,-1-1 0 0 0,0 0 0 0 0,1 0 0 0 0,-1 0 0 0 0,1-1 0 0 0,-1 1 0 0 0,0-1 1 0 0,1 1-1 0 0,-1-1 0 0 0,0 0 0 0 0,0 1 0 0 0,1-1 0 0 0,-1 0 0 0 0,0-1 0 0 0,0 1 0 0 0,1-1-15 0 0,39-21 562 0 0,-1-1-1 0 0,-2-3 1 0 0,0 0 0 0 0,-2-3-1 0 0,22-24-561 0 0,-52 48 45 0 0,26-27 228 0 0,-22 63 495 0 0,5 374-74 0 0,-14-388-728 0 0,-1 1 0 0 0,0-1 0 0 0,-2 1 1 0 0,1-1-1 0 0,-2 1 0 0 0,0-1 0 0 0,-1 1 0 0 0,-1-1 0 0 0,0 0 1 0 0,-1 0-1 0 0,-1-1 0 0 0,-1 0 0 0 0,0 0 0 0 0,-1 0 1 0 0,0-1-1 0 0,-1 0 0 0 0,-1 0 0 0 0,0-1 0 0 0,0 0 0 0 0,-2-1 1 0 0,0 0-1 0 0,-12 9 34 0 0,-57-6-742 0 0,78-18 699 0 0,0 1 0 0 0,0-1-1 0 0,0 1 1 0 0,1-1 0 0 0,-1 0 0 0 0,1 0-1 0 0,0 0 1 0 0,-1-1 0 0 0,1 1 0 0 0,1 0-1 0 0,-1-1 1 0 0,0 1 0 0 0,1-1-1 0 0,0 0 1 0 0,0 1 0 0 0,0-1 0 0 0,0 0-1 0 0,1 0 1 0 0,-1 0 0 0 0,1 0 0 0 0,0 1-1 0 0,0-1 1 0 0,0 0 0 0 0,1 0-1 0 0,-1 0 1 0 0,1 0 0 0 0,1-1 43 0 0,-2-6-28 0 0,3-14-32 0 0,1 0-1 0 0,1 1 1 0 0,1-1 0 0 0,2 1-1 0 0,0 1 1 0 0,1 0 0 0 0,2 0-1 0 0,0 0 1 0 0,10-13 60 0 0,-15 24-93 0 0,60-101-1805 0 0,-15 44-6612 0 0,-41 56 2453 0 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6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0 6153 0 0,'0'0'1278'0'0,"0"0"-649"0"0,0 0-378 0 0,0 0 44 0 0,0 0 257 0 0,0 0 196 0 0,0 0 7 0 0,0 0-156 0 0,0 0-215 0 0,0 0-173 0 0,0 0-82 0 0,-1 14-22 0 0,-26 245 2085 0 0,17-203-1373 0 0,-3 0 0 0 0,-2 0 1 0 0,-2-1-1 0 0,-21 41-819 0 0,-30 48 1543 0 0,86-182 650 0 0,57-105-1903 0 0,194-312-281 0 0,-240 415-101 0 0,-21 66-704 0 0,-6 234 1654 0 0,-3-228-773 0 0,0-23-74 0 0,0 0-1 0 0,0 0 1 0 0,1 0-1 0 0,0 1 1 0 0,0-1-1 0 0,1 0 1 0 0,1 0 0 0 0,0 0-1 0 0,0 0 1 0 0,0 0-1 0 0,1 0 1 0 0,1-1 0 0 0,-1 1-1 0 0,1-1 1 0 0,1 0-1 0 0,-1 0 1 0 0,3 1-11 0 0,-5-8 28 0 0,0 0-1 0 0,1 0 1 0 0,-1-1-1 0 0,1 1 1 0 0,-1 0-1 0 0,1-1 1 0 0,-1 0-1 0 0,1 0 1 0 0,-1 0-1 0 0,1 0 1 0 0,-1 0 0 0 0,1 0-1 0 0,-1-1 1 0 0,1 1-1 0 0,-1-1 1 0 0,1 0-1 0 0,-1 1 1 0 0,1-1-1 0 0,-1 0 1 0 0,0-1-1 0 0,0 1 1 0 0,1 0 0 0 0,-1-1-1 0 0,0 1 1 0 0,0-1-1 0 0,1-1-27 0 0,51-50 139 0 0,-2-4 1 0 0,-2-1-1 0 0,8-17-139 0 0,71-84-142 0 0,-80 121-154 0 0,-45 72 99 0 0,-3 215 846 0 0,18-196-603 0 0,2-26-1205 0 0,17-25-11486 0 0,-30-3 7132 0 0,-2 1 1806 0 0</inkml:trace>
  <inkml:trace contextRef="#ctx0" brushRef="#br0" timeOffset="323.047">1236 243 4417 0 0,'0'0'1287'0'0,"0"0"-228"0"0,0 0 152 0 0,0 0 396 0 0,0 0 170 0 0,0 0-91 0 0,0 0-223 0 0,0 0-260 0 0,0 0-192 0 0,0 0-160 0 0,0 0-143 0 0,33 3-120 0 0,107 10-104 0 0,69-10 586 0 0,-188-3-1341 0 0,36 0-3234 0 0,-54 1 1305 0 0,-2 2-7110 0 0,-1 0 4174 0 0</inkml:trace>
  <inkml:trace contextRef="#ctx0" brushRef="#br0" timeOffset="577.136">1331 494 11026 0 0,'0'0'785'0'0,"0"0"-263"0"0,0 0 132 0 0,0 0 434 0 0,0 0 176 0 0,0 0-78 0 0,0 0-207 0 0,0 0-211 0 0,32 1-167 0 0,102 6-126 0 0,38-19 232 0 0,-92 9-1530 0 0,-28 2-6485 0 0,-39 1-3024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1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124 446 0 0 0,'0'0'794'0'0,"0"0"0"0"0,0 0-168 0 0,0 0-178 0 0,0 0-31 0 0,0 0 73 0 0,0 0 93 0 0,-7 0 74 0 0,-20 3 18 0 0,-13 37 3079 0 0,40-39-3689 0 0,-8 12 176 0 0,2 0-1 0 0,-1 0 0 0 0,2 1 0 0 0,0 0 1 0 0,0 0-1 0 0,1 0 0 0 0,1 0 0 0 0,1 1 1 0 0,0-1-1 0 0,0 1 0 0 0,2 0 0 0 0,0 0 1 0 0,0 0-241 0 0,2-11 137 0 0,0 0 0 0 0,0 0 0 0 0,1 0 0 0 0,-1 0 0 0 0,1-1 0 0 0,-1 1 0 0 0,1-1 0 0 0,0 1 0 0 0,1-1 0 0 0,-1 0 0 0 0,1 0 0 0 0,-1-1 0 0 0,1 1 0 0 0,0-1 0 0 0,0 0 0 0 0,0 0 0 0 0,0 0 0 0 0,0 0 0 0 0,0-1 0 0 0,1 1 0 0 0,-1-1 0 0 0,0 0 0 0 0,1-1 0 0 0,-1 1 0 0 0,1-1 0 0 0,-1 0 0 0 0,1 0 0 0 0,-1 0 0 0 0,1 0 0 0 0,-1-1 0 0 0,1 0 0 0 0,-1 0 0 0 0,0 0 0 0 0,1-1 0 0 0,-1 1 0 0 0,0-1 0 0 0,0 0 0 0 0,0 0 0 0 0,0-1-137 0 0,18-11 203 0 0,-1-2 0 0 0,0-1 0 0 0,-1-1 0 0 0,-1 0 0 0 0,-1-1 0 0 0,-1-1 0 0 0,-1-1 0 0 0,0-1 0 0 0,-2 0 0 0 0,0 0 0 0 0,-1-2 0 0 0,-2 0 0 0 0,0 0 0 0 0,-2-1 0 0 0,4-15-203 0 0,-7 19-262 0 0,-1 0-1 0 0,-1-1 0 0 0,0 0 1 0 0,-2 0-1 0 0,0 0 1 0 0,-2 0-1 0 0,0 0 1 0 0,-2 0-1 0 0,-2-14 263 0 0,3 28-148 0 0,-1 0 0 0 0,0 0 0 0 0,-1 0 0 0 0,0 0 0 0 0,0 1 0 0 0,-1-1 0 0 0,1 1 0 0 0,-2 0 0 0 0,1 0 0 0 0,-1 1 1 0 0,0-1-1 0 0,0 1 0 0 0,-1 0 0 0 0,0 0 0 0 0,0 1 0 0 0,0-1 0 0 0,-1 2 0 0 0,1-1 0 0 0,-1 1 0 0 0,-1 0 0 0 0,1 0 0 0 0,0 0 0 0 0,-1 1 0 0 0,0 1 0 0 0,0-1 0 0 0,1 1 0 0 0,-1 1 0 0 0,-1-1 0 0 0,1 1 0 0 0,0 1 1 0 0,0-1-1 0 0,-6 2 148 0 0,7 1 23 0 0,1 1 1 0 0,-1 1 0 0 0,1-1-1 0 0,-1 1 1 0 0,1 0 0 0 0,0 1-1 0 0,1-1 1 0 0,-1 1 0 0 0,1 0-1 0 0,0 1 1 0 0,0-1 0 0 0,0 1-1 0 0,1 0 1 0 0,0 0-1 0 0,0 1 1 0 0,1-1 0 0 0,0 1-1 0 0,0-1 1 0 0,0 1 0 0 0,1 0-1 0 0,0 0 1 0 0,0 1 0 0 0,1-1-1 0 0,0 0 1 0 0,0 0 0 0 0,0 1-1 0 0,1 2-23 0 0,-1 8 123 0 0,1 0 0 0 0,0-1-1 0 0,1 1 1 0 0,1 0 0 0 0,1 0 0 0 0,0 0-1 0 0,2-1 1 0 0,0 0 0 0 0,0 0-1 0 0,2 0 1 0 0,0-1 0 0 0,4 5-123 0 0,89 104 620 0 0,-69-95-616 0 0,68 44-1234 0 0,-61-58-2872 0 0,2-7-5096 0 0,-30-8 7275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8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0 11426 0 0,'0'0'1587'0'0,"0"0"-1046"0"0,0 0-215 0 0,0 0 266 0 0,0 0 293 0 0,0 0 129 0 0,0 0-113 0 0,-25 37-242 0 0,-78 117-237 0 0,58-64-79 0 0,40-70-288 0 0,-2 0-15 0 0,1 1 0 0 0,1-1 1 0 0,1 1-1 0 0,1 0 1 0 0,1 0-1 0 0,1 0 1 0 0,1 19-41 0 0,1-33 25 0 0,-1 1 0 0 0,2 0 1 0 0,-1-1-1 0 0,1 1 0 0 0,0-1 1 0 0,1 0-1 0 0,-1 1 0 0 0,2-1 1 0 0,-1 0-1 0 0,1-1 0 0 0,0 1 1 0 0,0-1-1 0 0,1 0 0 0 0,0 0 1 0 0,0 0-1 0 0,0 0 0 0 0,1-1 1 0 0,-1 0-1 0 0,1 0 0 0 0,1 0 1 0 0,-1-1-1 0 0,6 3-25 0 0,-2-3 150 0 0,-1 0 0 0 0,1-1 0 0 0,0 0 0 0 0,0-1 0 0 0,1 0 0 0 0,-1 0-1 0 0,1-1 1 0 0,-1 0 0 0 0,0-1 0 0 0,1-1 0 0 0,-1 1 0 0 0,1-1 0 0 0,-1-1 0 0 0,0 0 0 0 0,0-1 0 0 0,1 0-150 0 0,-5 0 62 0 0,0 1-1 0 0,0-2 1 0 0,-1 1 0 0 0,1-1-1 0 0,-1 0 1 0 0,0 0 0 0 0,0 0-1 0 0,0-1 1 0 0,0 0 0 0 0,-1 0 0 0 0,0 0-1 0 0,0 0 1 0 0,0-1 0 0 0,-1 1-1 0 0,1-1 1 0 0,-2 0 0 0 0,1 0-1 0 0,0 0 1 0 0,-1-1 0 0 0,0 1-1 0 0,-1-1 1 0 0,0 1 0 0 0,0-1-1 0 0,0 1 1 0 0,0-1 0 0 0,-1 1-1 0 0,0-1 1 0 0,-1 0 0 0 0,0 1-1 0 0,0-1 1 0 0,0 1 0 0 0,-1-1-1 0 0,1 1 1 0 0,-2 0 0 0 0,1-1 0 0 0,-1 1-1 0 0,0 0 1 0 0,0 0 0 0 0,0 1-1 0 0,-3-4-61 0 0,-3 3-160 0 0,0 0-1 0 0,0 0 0 0 0,-1 1 1 0 0,0 0-1 0 0,0 1 1 0 0,0 0-1 0 0,0 1 1 0 0,-1 0-1 0 0,1 0 0 0 0,-1 1 1 0 0,0 0-1 0 0,0 1 1 0 0,0 0-1 0 0,0 1 0 0 0,0 1 1 0 0,0-1-1 0 0,1 2 1 0 0,-1-1-1 0 0,0 1 0 0 0,0 1 1 0 0,1 0-1 0 0,0 1 1 0 0,-1 0-1 0 0,0 1 161 0 0,-51 36-4241 0 0,28-6-3822 0 0,21-23-236 0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 8578 0 0,'0'0'1844'0'0,"0"0"-645"0"0,0 0-329 0 0,0 0 103 0 0,0 0 155 0 0,0 0 22 0 0,0 0-166 0 0,0 0-273 0 0,0 0-196 0 0,0 0-123 0 0,-4 31-84 0 0,-9 102-84 0 0,1 104 267 0 0,7 13-893 0 0,-1-217-1961 0 0,5-32 1396 0 0,1-1-117 0 0,1-29-8259 0 0,3 18 6075 0 0,-1 3 1328 0 0</inkml:trace>
  <inkml:trace contextRef="#ctx0" brushRef="#br0" timeOffset="290.887">357 152 7754 0 0,'0'0'1521'0'0,"0"0"-455"0"0,0 0-125 0 0,0 0 188 0 0,0 0 206 0 0,-31 33 34 0 0,-97 104-179 0 0,2-13 1180 0 0,125-123-2336 0 0,-1 0 0 0 0,1 0 0 0 0,-1 0 0 0 0,1 0 1 0 0,-1 0-1 0 0,1 1 0 0 0,0-1 0 0 0,-1 1 1 0 0,1-1-1 0 0,0 1 0 0 0,0-1 0 0 0,0 1 0 0 0,0 0 1 0 0,0-1-1 0 0,1 1 0 0 0,-1 0 0 0 0,0 0 0 0 0,1 0 1 0 0,0-1-1 0 0,-1 1 0 0 0,1 0 0 0 0,0 0 0 0 0,0 0 1 0 0,0 0-1 0 0,0 0 0 0 0,0 0 0 0 0,0 0 0 0 0,0-1 1 0 0,1 1-1 0 0,-1 0 0 0 0,1 0 0 0 0,0 0 0 0 0,-1-1 1 0 0,1 1-1 0 0,0 0 0 0 0,0 0 0 0 0,1 1-34 0 0,7 1 112 0 0,0 0 1 0 0,1-1-1 0 0,0 1 0 0 0,-1-2 0 0 0,1 0 0 0 0,0 0 0 0 0,0 0 0 0 0,1-1 0 0 0,-1-1 1 0 0,7 0-113 0 0,71 12 471 0 0,-85-11-537 0 0,0 1 1 0 0,0-1-1 0 0,-1 1 1 0 0,1 0-1 0 0,-1 0 1 0 0,1 0-1 0 0,-1 0 1 0 0,0 0-1 0 0,0 1 1 0 0,0-1-1 0 0,0 1 1 0 0,0-1-1 0 0,0 1 1 0 0,-1 0-1 0 0,1 0 1 0 0,-1 0-1 0 0,0 0 1 0 0,0 0-1 0 0,0 0 1 0 0,0 0 0 0 0,0 0-1 0 0,-1 0 1 0 0,1 0-1 0 0,-1 1 1 0 0,0-1-1 0 0,0 0 1 0 0,0 0-1 0 0,0 0 1 0 0,-1 0-1 0 0,0 2 66 0 0,15 4-11388 0 0,-11-9 3208 0 0</inkml:trace>
  <inkml:trace contextRef="#ctx0" brushRef="#br0" timeOffset="785.803">772 387 7130 0 0,'0'0'4659'0'0,"0"0"-1941"0"0,0 0-886 0 0,0 0-277 0 0,0 0-157 0 0,0 0-190 0 0,0 0-238 0 0,0 0-270 0 0,0 0-244 0 0,0 0-173 0 0,0 0-134 0 0,0 0-67 0 0,0 0-25 0 0,-32 12-36 0 0,-100 38-22 0 0,60-4-78 0 0,67-41 23 0 0,-1 1 0 0 0,1-1-1 0 0,0 1 1 0 0,1 0 0 0 0,-1 1-1 0 0,1-1 1 0 0,0 1 0 0 0,1 0 0 0 0,0 0-1 0 0,0 0 1 0 0,0 0 0 0 0,1 1-1 0 0,0-1 1 0 0,0 1 0 0 0,1-1-1 0 0,0 1 1 0 0,1 0 0 0 0,-1 2 56 0 0,3-7-19 0 0,-1 0 0 0 0,1 0 0 0 0,0-1 0 0 0,0 1 1 0 0,0 0-1 0 0,0-1 0 0 0,0 1 0 0 0,1-1 0 0 0,-1 0 1 0 0,1 0-1 0 0,-1 0 0 0 0,1 0 0 0 0,0 0 0 0 0,0-1 1 0 0,0 1-1 0 0,0-1 0 0 0,0 0 0 0 0,0 0 0 0 0,0 0 0 0 0,0 0 1 0 0,1 0-1 0 0,-1-1 0 0 0,0 1 0 0 0,1-1 0 0 0,-1 0 1 0 0,0 0-1 0 0,1 0 0 0 0,-1 0 0 0 0,0-1 0 0 0,0 0 1 0 0,1 1-1 0 0,0-2 19 0 0,5 2 52 0 0,11-2 79 0 0,0-2-1 0 0,0 0 1 0 0,0-1-1 0 0,0-1 0 0 0,-1-1 1 0 0,0-1-1 0 0,0 0 1 0 0,0-1-1 0 0,-2-2 1 0 0,15-9-131 0 0,9-7 252 0 0,-31 19-202 0 0,1 1 1 0 0,-1 0-1 0 0,1 0 1 0 0,0 1-1 0 0,1 1 0 0 0,-1 0 1 0 0,1 0-1 0 0,0 1 1 0 0,1 1-1 0 0,-1 0 1 0 0,0 1-1 0 0,13-1-50 0 0,-7 48 121 0 0,-16-11-95 0 0,-1-1-1 0 0,-1 1 0 0 0,-2 0 0 0 0,-1-1 0 0 0,-2 1 0 0 0,-2-1 0 0 0,-1 1-25 0 0,-1 15-20 0 0,-57 220-249 0 0,63-256 242 0 0,-1-1-1 0 0,-1 0 1 0 0,1 0 0 0 0,-2-1-1 0 0,0 1 1 0 0,0-1-1 0 0,-1 0 1 0 0,0-1 0 0 0,-1 0-1 0 0,0 0 1 0 0,-1 0 0 0 0,0-1-1 0 0,0-1 1 0 0,-1 1-1 0 0,0-2 1 0 0,0 1 0 0 0,-5 1 27 0 0,12-9 6 0 0,0 1 0 0 0,0 0 1 0 0,0-1-1 0 0,-1 0 1 0 0,1 0-1 0 0,0 0 0 0 0,0 0 1 0 0,-1 0-1 0 0,1-1 1 0 0,0 1-1 0 0,0-1 0 0 0,0 0 1 0 0,-1 0-1 0 0,1 0 0 0 0,0-1 1 0 0,0 1-1 0 0,1-1 1 0 0,-1 1-1 0 0,0-1 0 0 0,0 0 1 0 0,1 0-1 0 0,-1 0 1 0 0,1-1-1 0 0,0 1 0 0 0,0 0 1 0 0,0-1-1 0 0,0 0 1 0 0,0 1-1 0 0,0-1 0 0 0,1 0 1 0 0,-1 0-1 0 0,1 0 1 0 0,0 0-1 0 0,0 0 0 0 0,0 0 1 0 0,0 0-1 0 0,0 0 0 0 0,1-1 1 0 0,-1 1-1 0 0,1 0 1 0 0,0 0-1 0 0,0-1 0 0 0,0 1 1 0 0,1 0-1 0 0,-1 0 1 0 0,1-1-1 0 0,0 1 0 0 0,0 0-6 0 0,0-14-7 0 0,1 0 0 0 0,0 0-1 0 0,2 0 1 0 0,0 1-1 0 0,1 0 1 0 0,0 0 0 0 0,2 0-1 0 0,-1 0 1 0 0,2 1 0 0 0,0 0-1 0 0,1 1 1 0 0,1 0-1 0 0,0 0 1 0 0,1 1 0 0 0,0 0-1 0 0,1 1 1 0 0,1-1 7 0 0,18-16-97 0 0,2 1 1 0 0,1 2 0 0 0,1 1-1 0 0,1 2 1 0 0,1 2-1 0 0,12-4 97 0 0,111-44-2837 0 0,-106 52-1177 0 0,1 3-3867 0 0,-35 10-269 0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5:58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3161 0 0,'0'0'1844'0'0,"0"0"-1009"0"0,0 0-348 0 0,0 0 155 0 0,0 0 369 0 0,0 0 270 0 0,0 0-28 0 0,0 0-309 0 0,0 0-441 0 0,0 0-379 0 0,0 0-190 0 0,8-5 90 0 0,16-11 356 0 0,0 1 1 0 0,2 2 0 0 0,-1 0 0 0 0,1 2 0 0 0,25-8-381 0 0,83 5 208 0 0,-132 15-183 0 0,0 0 0 0 0,0 0 0 0 0,0 1 0 0 0,1-1 0 0 0,-1 1 0 0 0,-1-1 0 0 0,1 1 0 0 0,0 0 0 0 0,0 0 0 0 0,0 0 0 0 0,-1 0 0 0 0,0 0 0 0 0,1 0 0 0 0,-1 0 0 0 0,0 1 1 0 0,0-1-1 0 0,0 0 0 0 0,0 1 0 0 0,0-1 0 0 0,0 1 0 0 0,-1-1 0 0 0,1 1 0 0 0,-1-1 0 0 0,0 1 0 0 0,0-1 0 0 0,0 1 0 0 0,0-1 0 0 0,0 1 0 0 0,-1-1 0 0 0,1 1 0 0 0,-1-1 0 0 0,1 1 0 0 0,-1-1 0 0 0,0 1 0 0 0,0-1 0 0 0,0 0 0 0 0,0 1 0 0 0,-1-1 0 0 0,0 1-25 0 0,-108 186 562 0 0,110-186-589 0 0,1 1 0 0 0,-1-1 1 0 0,1 1-1 0 0,0-1 1 0 0,1 0-1 0 0,-1 0 0 0 0,0 1 1 0 0,1-1-1 0 0,0 0 0 0 0,-1 0 1 0 0,1 0-1 0 0,1-1 1 0 0,-1 1-1 0 0,0 0 0 0 0,1-1 1 0 0,-1 0-1 0 0,1 1 1 0 0,0-1-1 0 0,-1 0 0 0 0,1 0 1 0 0,0 0-1 0 0,0-1 0 0 0,1 1 1 0 0,-1-1-1 0 0,0 0 1 0 0,0 0-1 0 0,1 0 0 0 0,-1 0 1 0 0,1 0-1 0 0,-1-1 0 0 0,1 1 1 0 0,-1-1-1 0 0,1 0 1 0 0,1-1 26 0 0,4 4 4 0 0,-1-2 36 0 0,0 1 0 0 0,-1-1-1 0 0,1 1 1 0 0,-1 1-1 0 0,1-1 1 0 0,-1 1 0 0 0,0 1-1 0 0,0-1 1 0 0,0 1-1 0 0,-1 1 1 0 0,1-1-1 0 0,-1 1 1 0 0,0 0 0 0 0,0 0-1 0 0,-1 1 1 0 0,0 0-1 0 0,0 0 1 0 0,0 0 0 0 0,0 0-1 0 0,-1 1 1 0 0,0 0-1 0 0,-1 0 1 0 0,0 0-1 0 0,0 0 1 0 0,0 0 0 0 0,-1 1-1 0 0,0-1 1 0 0,1 4-40 0 0,-4-3 116 0 0,1 0 1 0 0,-1 0-1 0 0,0 0 1 0 0,-1-1 0 0 0,0 1-1 0 0,0 0 1 0 0,-1-1-1 0 0,0 1 1 0 0,0-1-1 0 0,-1 0 1 0 0,1 0 0 0 0,-2 0-1 0 0,1 0 1 0 0,-1-1-1 0 0,0 0 1 0 0,0 0-1 0 0,-4 3-116 0 0,-1 1 92 0 0,0-1-1 0 0,0 0 0 0 0,-1 0 0 0 0,0-1 0 0 0,0-1 0 0 0,-1 0 0 0 0,0 0 1 0 0,0-1-1 0 0,-10 3-91 0 0,-41-5-1449 0 0,63-5 1021 0 0,-1-1 0 0 0,1 1 0 0 0,-1-1-1 0 0,1 1 1 0 0,0-1 0 0 0,-1 0 0 0 0,1 1 0 0 0,0-1-1 0 0,0 1 1 0 0,0-1 0 0 0,0 1 0 0 0,1-1-1 0 0,-1 1 1 0 0,0-1 0 0 0,1 0 0 0 0,-1 1-1 0 0,1 0 1 0 0,-1-1 0 0 0,1 1 0 0 0,-1-1 0 0 0,1 1-1 0 0,0 0 1 0 0,0-1 0 0 0,0 1 0 0 0,0 0-1 0 0,0 0 1 0 0,0-1 0 0 0,0 1 0 0 0,1 0 428 0 0,6-8-3881 0 0,-1 2 2926 0 0</inkml:trace>
  <inkml:trace contextRef="#ctx0" brushRef="#br0" timeOffset="208">790 524 6433 0 0,'0'0'1522'0'0,"0"0"-194"0"0,0 0-29 0 0,0 0 184 0 0,0 0 86 0 0,0 0-117 0 0,0 0-339 0 0,0 0-416 0 0,0 0-319 0 0,0 0-206 0 0,0 0-128 0 0,0 0-64 0 0,-7 28-44 0 0,-21 85-74 0 0,21-77-1389 0 0,15-33-3412 0 0,-5-3 1269 0 0,0 0-3462 0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1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6593 0 0,'0'0'1655'0'0,"0"0"-1020"0"0,0 0-460 0 0,0 0 32 0 0,0 0 453 0 0,0 0 571 0 0,0 0 337 0 0,0 0 8 0 0,0 0-295 0 0,0 0-426 0 0,0 0-327 0 0,-5 22-164 0 0,-21 71-80 0 0,21-80-182 0 0,0 0-1 0 0,0 0 1 0 0,-1 0 0 0 0,-1 0-1 0 0,0-1 1 0 0,-1 0 0 0 0,0 0 0 0 0,-7 6-102 0 0,-11 16 153 0 0,-35 50-858 0 0,53-74-4526 0 0,18-19-2950 0 0,-6 6 3719 0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2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354 528 2689 0 0,'0'0'2173'0'0,"0"0"-984"0"0,0 0-264 0 0,0 0 193 0 0,0 0 285 0 0,0 0 197 0 0,0 0-49 0 0,0 0-255 0 0,0 0-259 0 0,0 0-243 0 0,0 0-236 0 0,0 0-150 0 0,-34 16-87 0 0,-103 48-37 0 0,65-15 250 0 0,61-39-493 0 0,1 0 0 0 0,1 1 0 0 0,0 0-1 0 0,0 0 1 0 0,1 1 0 0 0,0 0 0 0 0,1 1 0 0 0,0 0 0 0 0,1 0 0 0 0,1 0 0 0 0,0 1 0 0 0,1-1-1 0 0,0 1 1 0 0,1 0 0 0 0,1 1 0 0 0,0-1 0 0 0,1 0 0 0 0,0 5-41 0 0,2-16-8 0 0,0 0 0 0 0,-1 0 0 0 0,1 0 0 0 0,0-1 0 0 0,0 1 0 0 0,0 0 0 0 0,1-1 0 0 0,-1 1 0 0 0,1-1 0 0 0,-1 0 0 0 0,1 1 0 0 0,0-1 0 0 0,0 0 0 0 0,0 0 0 0 0,0 0 0 0 0,0 0 0 0 0,1 0 0 0 0,-1-1 0 0 0,0 1 0 0 0,1-1 0 0 0,-1 1 0 0 0,1-1 0 0 0,0 0 0 0 0,-1 0 0 0 0,1 0 0 0 0,0 0 0 0 0,0-1 0 0 0,0 1 0 0 0,-1-1 0 0 0,2 1 8 0 0,89-4 360 0 0,-71-5-202 0 0,-1-1-1 0 0,0-1 1 0 0,0-1 0 0 0,-1-1 0 0 0,-1-1-1 0 0,0-1 1 0 0,16-15-158 0 0,12-16 171 0 0,-2-3-1 0 0,-3-1 0 0 0,-1-2 1 0 0,-3-2-1 0 0,-2-1 0 0 0,-3-2 0 0 0,10-25-170 0 0,-31 56 0 0 0,-1-2 0 0 0,-2 1-1 0 0,0-1 1 0 0,-2-1-1 0 0,-1 1 1 0 0,-1-1-1 0 0,-2 0 1 0 0,0 0 0 0 0,-2-25-1 0 0,0 49-1 0 0,-1 0 0 0 0,1-1 0 0 0,-1 1 0 0 0,0 0-1 0 0,0 0 1 0 0,0 0 0 0 0,0 0 0 0 0,-1 0 0 0 0,0 0-1 0 0,0 0 1 0 0,0 0 0 0 0,0 0 0 0 0,0 0 0 0 0,-1 0-1 0 0,0 1 1 0 0,0-1 0 0 0,0 0 0 0 0,0 1 0 0 0,0 0-1 0 0,-1-1 1 0 0,1 1 0 0 0,-1 0 0 0 0,0 0 0 0 0,0 0-1 0 0,0 1 1 0 0,-1-1 0 0 0,1 1 0 0 0,0 0 0 0 0,-1 0-1 0 0,0 0 1 0 0,1 0 0 0 0,-1 1 0 0 0,0-1 0 0 0,0 1-1 0 0,0 0 1 0 0,0 0 0 0 0,0 0 0 0 0,0 1 0 0 0,0-1-1 0 0,0 1 1 0 0,0 0 0 0 0,-1 1 0 0 0,1-1 0 0 0,0 0-1 0 0,0 1 1 0 0,0 0 2 0 0,-9 7 13 0 0,1 0 0 0 0,-1 1 0 0 0,1 0 0 0 0,1 1-1 0 0,0 0 1 0 0,0 1 0 0 0,1 0 0 0 0,1 1 0 0 0,0 0 0 0 0,0 0 0 0 0,1 1-1 0 0,1 0 1 0 0,0 1 0 0 0,-3 9-13 0 0,1-9 23 0 0,2 1 0 0 0,0 0-1 0 0,1 0 1 0 0,0 1 0 0 0,1 0-1 0 0,1 0 1 0 0,0 0 0 0 0,1 0-1 0 0,1 0 1 0 0,1 1 0 0 0,0-1-1 0 0,1 1 1 0 0,1 0 0 0 0,0-1-1 0 0,1 0 1 0 0,1 1 0 0 0,1-1-1 0 0,0 0 1 0 0,1 0 0 0 0,1-1-1 0 0,1 3-22 0 0,3 0 48 0 0,1 0 0 0 0,1-1-1 0 0,0 0 1 0 0,1-1-1 0 0,1 0 1 0 0,0-1 0 0 0,1-1-1 0 0,1 0 1 0 0,0-1 0 0 0,1-1-1 0 0,1-1 1 0 0,-1 0-1 0 0,2-1 1 0 0,1 0-48 0 0,-5-2-158 0 0,11 3 290 0 0,-6-8-3781 0 0,-18-7-4987 0 0,-2 1-1303 0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2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8642 0 0,'0'0'1140'0'0,"0"0"-337"0"0,0 0-30 0 0,0 0 285 0 0,0 0 245 0 0,0 0 20 0 0,0 0-215 0 0,0 0-282 0 0,0 0-178 0 0,0 0-85 0 0,0 0-54 0 0,0 0-26 0 0,0 0-14 0 0,11 5-21 0 0,37 14-24 0 0,42-10 990 0 0,66-9-961 0 0,-135-6-1429 0 0,-19 5-5066 0 0,-3 0-5973 0 0,0 1 8661 0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3.0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55 8002 0 0,'0'0'2647'0'0,"0"0"-1144"0"0,0 0-87 0 0,0 0 181 0 0,0 0 67 0 0,33-2-158 0 0,102-8-294 0 0,-14-7 794 0 0,-57 5-1187 0 0,-7 1-1933 0 0,-19 8-7892 0 0,-37 3-2174 0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3.4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45 4793 0 0,'0'0'699'0'0,"0"0"-215"0"0,0 0-11 0 0,0 0 253 0 0,0 0 325 0 0,0 0 166 0 0,0 0-100 0 0,0 0-240 0 0,-20 31-258 0 0,-59 99-196 0 0,76-127-395 0 0,1 0 1 0 0,0 0-1 0 0,0 1 1 0 0,0-1-1 0 0,0 0 1 0 0,0 1-1 0 0,1-1 1 0 0,-1 1-1 0 0,1 0 1 0 0,0 0-1 0 0,0-1 1 0 0,1 1-1 0 0,-1 0 1 0 0,1 0-1 0 0,0 0 1 0 0,0 0-1 0 0,0 0 1 0 0,1 2-29 0 0,1 5 117 0 0,-1-3 3 0 0,0-1-1 0 0,0 1 1 0 0,1-1-1 0 0,0 0 0 0 0,1 1 1 0 0,0-1-1 0 0,0 0 1 0 0,0-1-1 0 0,1 1 1 0 0,0 0-1 0 0,0-1 0 0 0,1 0 1 0 0,-1 0-1 0 0,2 0 1 0 0,-1-1-1 0 0,0 0 0 0 0,1 0 1 0 0,0 0-1 0 0,0-1 1 0 0,1 1-1 0 0,-1-1 0 0 0,1-1 1 0 0,0 0-1 0 0,0 0 1 0 0,0 0-1 0 0,0 0 0 0 0,0-1 1 0 0,1-1-1 0 0,-1 1 1 0 0,4-1-120 0 0,-2 0 236 0 0,-1-1 1 0 0,1-1 0 0 0,0 0 0 0 0,-1 0 0 0 0,1 0-1 0 0,-1-1 1 0 0,0-1 0 0 0,1 1 0 0 0,-1-1 0 0 0,0-1-1 0 0,-1 1 1 0 0,1-1 0 0 0,-1-1 0 0 0,1 1 0 0 0,-1-1-1 0 0,0-1 1 0 0,-1 1 0 0 0,0-1 0 0 0,1 0 0 0 0,-2-1-1 0 0,1 1 1 0 0,-1-1 0 0 0,0 0 0 0 0,0 0 0 0 0,0-4-237 0 0,2 2 57 0 0,-1 0 1 0 0,0-1-1 0 0,-1 1 1 0 0,0-2-1 0 0,0 1 1 0 0,-1 0-1 0 0,-1-1 1 0 0,0 1-1 0 0,0-1 1 0 0,-1 0-1 0 0,0 0 1 0 0,-1 0-1 0 0,0-1 1 0 0,-1 1-1 0 0,0 0 1 0 0,-1 0-1 0 0,0 0 1 0 0,-1 0-1 0 0,0 0 1 0 0,-1 0-1 0 0,0 0 1 0 0,-1 1-1 0 0,0-1 1 0 0,-2-3-58 0 0,3 9-126 0 0,1 1 1 0 0,-1-1 0 0 0,0 1-1 0 0,0-1 1 0 0,-1 1-1 0 0,1 0 1 0 0,-1 0 0 0 0,0 1-1 0 0,0-1 1 0 0,0 1-1 0 0,0 0 1 0 0,-1 0 0 0 0,1 0-1 0 0,-1 0 1 0 0,0 1-1 0 0,0 0 1 0 0,0 0 0 0 0,0 0-1 0 0,0 1 1 0 0,0-1-1 0 0,0 1 1 0 0,-1 1 0 0 0,1-1-1 0 0,0 1 1 0 0,-1 0-1 0 0,1 0 1 0 0,0 0 0 0 0,-1 1-1 0 0,1 0 1 0 0,0 0-1 0 0,0 0 1 0 0,-1 0 0 0 0,1 1-1 0 0,0 0 1 0 0,1 0 0 0 0,-3 2 124 0 0,-50 56-4335 0 0,28-16-3242 0 0,20-27 15 0 0</inkml:trace>
  <inkml:trace contextRef="#ctx0" brushRef="#br0" timeOffset="274.258">630 277 9634 0 0,'0'0'2066'0'0,"0"0"-335"0"0,0 0-156 0 0,0 0-20 0 0,0 0-95 0 0,0 0-290 0 0,0 0-346 0 0,0 0-269 0 0,0 0-173 0 0,0 0-117 0 0,0 0-77 0 0,0 0-54 0 0,-8 20-46 0 0,-23 63-21 0 0,21-9-805 0 0,13-65-2284 0 0,4-8-4687 0 0,-3-1-2516 0 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24.0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58 7074 0 0,'0'0'3178'0'0,"0"0"-1637"0"0,0 0-397 0 0,0 0 205 0 0,0 0 136 0 0,0 0-90 0 0,0 0-289 0 0,0 0-333 0 0,0 0-234 0 0,0 0-135 0 0,0 0-102 0 0,0 0-93 0 0,0 33-28 0 0,3 105-21 0 0,1-15 293 0 0,-28-23-797 0 0,6-60-3344 0 0,16-33-588 0 0,2-4-1614 0 0,0-2-1205 0 0</inkml:trace>
  <inkml:trace contextRef="#ctx0" brushRef="#br0" timeOffset="307.471">459 17 6353 0 0,'0'0'3404'0'0,"0"0"-1210"0"0,0 0-321 0 0,0 0-19 0 0,0 0-68 0 0,0 0-251 0 0,0 0-380 0 0,0 0-346 0 0,0 0-254 0 0,-33 25-183 0 0,-102 79-120 0 0,76-46 31 0 0,57-56-283 0 0,0 0 0 0 0,0 1 0 0 0,0-1 0 0 0,1 0 0 0 0,-1 1 1 0 0,1-1-1 0 0,-1 1 0 0 0,1-1 0 0 0,0 1 0 0 0,0-1 0 0 0,0 1 0 0 0,0 0 0 0 0,1 0 0 0 0,-1-1 1 0 0,1 1-1 0 0,0 0 0 0 0,0 0 0 0 0,0 0 0 0 0,0 0 0 0 0,0-1 0 0 0,0 1 0 0 0,1 0 1 0 0,0 0-1 0 0,-1 0 0 0 0,1-1 0 0 0,0 1 0 0 0,0 0 0 0 0,0-1 0 0 0,1 1 0 0 0,-1-1 1 0 0,1 0-1 0 0,-1 1 0 0 0,3 1 0 0 0,10 3-7 0 0,1 0 0 0 0,-1 0 1 0 0,2-2-1 0 0,-1 0 0 0 0,1-1 1 0 0,-1 0-1 0 0,1-1 0 0 0,0-1 1 0 0,0 0-1 0 0,5-2 7 0 0,-2 2 6 0 0,-1-1-1 0 0,1 2 1 0 0,-1 0-1 0 0,0 2 1 0 0,0 0-1 0 0,-1 0 1 0 0,17 9-6 0 0,-31-12 6 0 0,-1 0 0 0 0,1 1 0 0 0,-1-1 0 0 0,0 1 0 0 0,0-1 0 0 0,0 1 0 0 0,0 0 0 0 0,-1 0 1 0 0,1 0-1 0 0,-1 0 0 0 0,0 0 0 0 0,0 0 0 0 0,0 0 0 0 0,0 0 0 0 0,0 1 0 0 0,-1-1 0 0 0,1 0 0 0 0,-1 0 0 0 0,0 1 1 0 0,0-1-1 0 0,0 0 0 0 0,0 1 0 0 0,-1-1 0 0 0,1 0 0 0 0,-1 0 0 0 0,0 1 0 0 0,0-1 0 0 0,0 0 0 0 0,0 0 0 0 0,-1 0 1 0 0,1 0-1 0 0,-1 0 0 0 0,0 0 0 0 0,0-1 0 0 0,0 1 0 0 0,0-1 0 0 0,0 1 0 0 0,-1-1 0 0 0,1 0 0 0 0,-1 0 0 0 0,1 0 0 0 0,-1 0 1 0 0,0 0-1 0 0,0 0 0 0 0,0-1 0 0 0,-1 1-6 0 0,-9 8-120 0 0,1-1 0 0 0,-1-1 0 0 0,0 0 0 0 0,-1-1 0 0 0,0 0 0 0 0,0-1 1 0 0,0 0-1 0 0,-1-2 0 0 0,0 0 0 0 0,-8 2 120 0 0,-50-19-10670 0 0,60 6 5082 0 0,7 0 364 0 0</inkml:trace>
  <inkml:trace contextRef="#ctx0" brushRef="#br0" timeOffset="672.868">378 24 6593 0 0,'0'0'3704'0'0,"0"0"-1162"0"0,0 0-578 0 0,0 0-223 0 0,0 0-182 0 0,0 0-242 0 0,0 0-346 0 0,0 0-315 0 0,0 0-234 0 0,0 0-182 0 0,0 0-108 0 0,0 0-68 0 0,0 0-32 0 0,19-4-20 0 0,60-15-11 0 0,-29 24-148 0 0,-37 2-46 0 0,45 8-2957 0 0,-20-8-6667 0 0,-26-7 1174 0 0</inkml:trace>
  <inkml:trace contextRef="#ctx0" brushRef="#br0" timeOffset="1082.409">861 625 6441 0 0,'0'0'2750'0'0,"0"0"-495"0"0,0 0-159 0 0,0 0-139 0 0,0 0-271 0 0,0 0-356 0 0,0 0-396 0 0,0 0-272 0 0,0 0-187 0 0,18-32-151 0 0,60-97-96 0 0,-5 39 132 0 0,8 32 8 0 0,-79 58-375 0 0,0 0 1 0 0,-1 1-1 0 0,1-1 1 0 0,-1 1-1 0 0,1-1 1 0 0,-1 1-1 0 0,1-1 1 0 0,-1 1-1 0 0,1 0 1 0 0,-1 0-1 0 0,1 0 1 0 0,-1 0-1 0 0,0 0 0 0 0,0 0 1 0 0,1 0-1 0 0,-1 0 1 0 0,0 1-1 0 0,0-1 1 0 0,0 0-1 0 0,0 1 1 0 0,0-1-1 0 0,-1 0 1 0 0,1 1-1 0 0,0-1 1 0 0,-1 1-1 0 0,1 0 1 0 0,-1-1-1 0 0,1 1 0 0 0,-1-1 1 0 0,0 1-1 0 0,0 0 1 0 0,0-1-1 0 0,0 1 1 0 0,0 0-1 0 0,0-1 1 0 0,0 1-1 0 0,0 0 1 0 0,-1-1-1 0 0,1 1 1 0 0,0-1-1 0 0,-1 1 0 0 0,0-1 1 0 0,1 1-1 0 0,-1-1 1 0 0,-1 2 6 0 0,6 40 2 0 0,0-41-1 0 0,0 0 0 0 0,0 0 0 0 0,0 0 0 0 0,0 0-1 0 0,0-1 1 0 0,0 0 0 0 0,0 0 0 0 0,1 0 0 0 0,-1-1 0 0 0,0 1 0 0 0,0-1 0 0 0,1 0 0 0 0,-1 0-1 0 0,1 0 1 0 0,-1-1 0 0 0,0 0 0 0 0,0 1 0 0 0,2-2-1 0 0,192-73 323 0 0,-197 75-306 0 0,0-1 0 0 0,1 1 0 0 0,-1 0 1 0 0,0 1-1 0 0,0-1 0 0 0,0 0 0 0 0,1 0 1 0 0,-1 0-1 0 0,0 1 0 0 0,0-1 0 0 0,0 0 0 0 0,0 1 1 0 0,0-1-1 0 0,0 1 0 0 0,0 0 0 0 0,0-1 1 0 0,0 1-1 0 0,0 0 0 0 0,0-1 0 0 0,0 1 1 0 0,0 0-1 0 0,0 0 0 0 0,-1 0 0 0 0,1 0 1 0 0,0 0-1 0 0,-1 0 0 0 0,1 0 0 0 0,0 0 0 0 0,-1 0 1 0 0,0 0-1 0 0,1 0 0 0 0,-1 0 0 0 0,0 1 1 0 0,1-1-1 0 0,-1 0 0 0 0,0 0 0 0 0,0 0 1 0 0,0 0-1 0 0,0 1 0 0 0,0-1 0 0 0,0 0 1 0 0,0 0-1 0 0,0 0 0 0 0,-1 1 0 0 0,1-1 0 0 0,0 0 1 0 0,-1 0-1 0 0,1 0 0 0 0,-1 0 0 0 0,1 0 1 0 0,-1 0-1 0 0,0 0-17 0 0,1 11 100 0 0,-6 25-24 0 0,6 56 476 0 0,1-90-703 0 0,0-1 1 0 0,0 0 0 0 0,0 0-1 0 0,1 0 1 0 0,-1 0 0 0 0,1 0-1 0 0,-1 0 1 0 0,1 0 0 0 0,0 0-1 0 0,0-1 1 0 0,0 1 0 0 0,0-1-1 0 0,0 1 1 0 0,0-1 0 0 0,0 0-1 0 0,0 0 1 0 0,1 0 0 0 0,-1 0-1 0 0,0 0 1 0 0,1 0 0 0 0,-1-1-1 0 0,1 1 1 0 0,1-1 150 0 0,14 1-6605 0 0,-14-1 3044 0 0,3 0-6352 0 0</inkml:trace>
  <inkml:trace contextRef="#ctx0" brushRef="#br0" timeOffset="6532.307">1834 617 112 0 0,'0'0'1128'0'0,"0"0"-276"0"0,0 0-103 0 0,0 0 217 0 0,0 0 405 0 0,0 0 282 0 0,0 0 44 0 0,0 0-142 0 0,0 0-246 0 0,0 0-201 0 0,0 0-104 0 0,3 11-62 0 0,-1-4-853 0 0,0 0 143 0 0,0 0 0 0 0,0 0 1 0 0,-1 0-1 0 0,1 0 0 0 0,-2 0 1 0 0,1 0-1 0 0,-1 0 0 0 0,0 0 0 0 0,-1 0 1 0 0,1 0-1 0 0,-1 0 0 0 0,-1 0 0 0 0,-1 6-232 0 0,-6 5 281 0 0,-1-1-1 0 0,-1 0 0 0 0,0 0 0 0 0,-1-1 0 0 0,-1 0 0 0 0,0-1 0 0 0,-1-1 0 0 0,-14 11-280 0 0,-76 57-2575 0 0,64-51-509 0 0,30-24-1859 0 0,7-2-4250 0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3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3201 0 0,'0'0'3175'0'0,"0"0"-1391"0"0,0 0-598 0 0,0 0 54 0 0,0 0 177 0 0,0 0 110 0 0,0 0-100 0 0,0 0-265 0 0,0 0-196 0 0,0 0-170 0 0,0 0-117 0 0,0 0-83 0 0,0 0-82 0 0,19 4-50 0 0,125 11 624 0 0,160-23-215 0 0,-285 5-1419 0 0,-6 1 1366 0 0,-4 1-3339 0 0,-1 0-3069 0 0,0 1-4346 0 0,-8 0 5606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1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40 3801 0 0,'0'0'1189'0'0,"0"0"-276"0"0,0 0-84 0 0,0 0 107 0 0,0 0 58 0 0,0 0-81 0 0,0 0-224 0 0,0 0-247 0 0,0 0-188 0 0,0 0-114 0 0,0 0-48 0 0,-8 34-15 0 0,-25 104 12 0 0,31-76 88 0 0,6-54-127 0 0,-2-3 107 0 0,0 1-1 0 0,0-1 1 0 0,0 0-1 0 0,0-1 1 0 0,1 1 0 0 0,-1 0-1 0 0,1-1 1 0 0,1 1-1 0 0,-1-1 1 0 0,1 0-1 0 0,-1 0 1 0 0,1 0 0 0 0,0 0-1 0 0,0-1 1 0 0,1 0-1 0 0,-1 0 1 0 0,1 0-1 0 0,0 0 1 0 0,0-1-1 0 0,0 0 1 0 0,0 0 0 0 0,0 0-1 0 0,0 0 1 0 0,0-1-1 0 0,0 0 1 0 0,1 0-1 0 0,-1 0 1 0 0,1-1 0 0 0,-1 0-1 0 0,1 0 1 0 0,-1 0-1 0 0,0-1 1 0 0,1 1-1 0 0,-1-1 1 0 0,3-1-157 0 0,3-4 275 0 0,-1-1 0 0 0,0 0 0 0 0,-1 0 0 0 0,1-1 0 0 0,-1 0 0 0 0,-1-1 0 0 0,0 1 0 0 0,0-2 0 0 0,0 1 0 0 0,-1-1 0 0 0,-1 0 0 0 0,5-10-275 0 0,-1 5 141 0 0,118-207 389 0 0,-121 207-530 0 0,-4 23-701 0 0,-29 213 500 0 0,9 15-544 0 0,15-160 460 0 0,-4 0 1 0 0,-3 0-1 0 0,-3-1 1 0 0,-17 54 284 0 0,19-93-51 0 0,7-22 90 0 0,-1 0 0 0 0,0 0 0 0 0,-1 0 0 0 0,0-1 0 0 0,-1 0 0 0 0,0 0 0 0 0,-2 0-1 0 0,1-1 1 0 0,-1 0 0 0 0,-4 4-39 0 0,11-15 28 0 0,0 0 1 0 0,1 0-1 0 0,-1 0 0 0 0,0 0 0 0 0,1 0 0 0 0,-1 0 0 0 0,0 0 0 0 0,0 0 1 0 0,0 0-1 0 0,0 0 0 0 0,0 0 0 0 0,0-1 0 0 0,0 1 0 0 0,0 0 0 0 0,0-1 1 0 0,0 1-1 0 0,0-1 0 0 0,-1 1 0 0 0,1-1 0 0 0,0 0 0 0 0,0 1 0 0 0,0-1 0 0 0,-1 0 1 0 0,1 0-1 0 0,0 0 0 0 0,0 0 0 0 0,-1 0 0 0 0,1 0 0 0 0,0 0 0 0 0,0-1 1 0 0,-1 1-1 0 0,1 0 0 0 0,0-1 0 0 0,0 1 0 0 0,0 0 0 0 0,0-1 0 0 0,0 0 1 0 0,-1 1-1 0 0,1-1 0 0 0,0 0 0 0 0,0 1 0 0 0,0-1 0 0 0,1 0 0 0 0,-1 0 1 0 0,0 0-1 0 0,0 0 0 0 0,0 0 0 0 0,1 0 0 0 0,-1 0 0 0 0,0 0 0 0 0,1 0 0 0 0,-1 0 1 0 0,1 0-1 0 0,-1-1-28 0 0,-12-69 693 0 0,29-94 196 0 0,-8 134-969 0 0,2 0 0 0 0,0 1-1 0 0,2 1 1 0 0,2 0 0 0 0,0 1-1 0 0,2 0 1 0 0,18-24 80 0 0,4 4-4447 0 0,5 5-4251 0 0,-34 35 714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3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6321 0 0,'0'0'1271'0'0,"0"0"75"0"0,0 0 357 0 0,0 0 227 0 0,0 0-39 0 0,0 0-254 0 0,0 0-366 0 0,0 0-365 0 0,33 3-254 0 0,107 8-161 0 0,3-17 622 0 0,38 1-2174 0 0,-143 5-2983 0 0,-1 0-3436 0 0,-24 0-467 0 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2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4 10522 0 0,'0'0'771'0'0,"0"0"-414"0"0,0 0-192 0 0,0 0 288 0 0,0 0 474 0 0,0 0 309 0 0,0 0-10 0 0,0 0-277 0 0,0 0-374 0 0,0 0-267 0 0,0 0-85 0 0,1 6 18 0 0,2 40 353 0 0,-2 0 0 0 0,-2 1 0 0 0,-3-1 0 0 0,-1 0 0 0 0,-11 44-594 0 0,0 13 286 0 0,-19 213-871 0 0,35-315 1 0 0,0-1-221 0 0,13-80-15789 0 0,-11 64 13953 0 0</inkml:trace>
  <inkml:trace contextRef="#ctx0" brushRef="#br0" timeOffset="344.848">1 22 4961 0 0,'0'0'1566'0'0,"0"0"-787"0"0,0 0-446 0 0,0 0 83 0 0,0 0 364 0 0,0 0 367 0 0,0 0 219 0 0,0 0 49 0 0,0 0-100 0 0,0 0-98 0 0,0 0-114 0 0,0 0-115 0 0,34 7-86 0 0,114 23-134 0 0,-24-23 504 0 0,-8-12-401 0 0,-1-5 0 0 0,24-9-871 0 0,130-12-135 0 0,-184 31-2776 0 0,-77 12-1212 0 0,-14 11-6940 0 0,-1-19 7225 0 0</inkml:trace>
  <inkml:trace contextRef="#ctx0" brushRef="#br0" timeOffset="650.141">15 839 5713 0 0,'0'0'2739'0'0,"0"0"-1705"0"0,0 0-264 0 0,0 0 566 0 0,0 0 504 0 0,0 0 237 0 0,0 0-157 0 0,0 0-410 0 0,0 0-386 0 0,36 2-279 0 0,113 4-192 0 0,-40-17 315 0 0,81-26 509 0 0,-82 15-554 0 0,-36 8-3298 0 0,-12 4-2625 0 0,0 0-3616 0 0,-50 7-322 0 0</inkml:trace>
  <inkml:trace contextRef="#ctx0" brushRef="#br0" timeOffset="1102.502">1133 854 5753 0 0,'0'0'1958'0'0,"0"0"-1258"0"0,0 0-389 0 0,0 0 182 0 0,0 0 293 0 0,0 0 218 0 0,0 0 44 0 0,0 0-192 0 0,0 0-283 0 0,-8 32-207 0 0,-23 98-112 0 0,9-60 773 0 0,22-70-957 0 0,-1-1 0 0 0,1 1-1 0 0,0 0 1 0 0,0-1 0 0 0,0 1 0 0 0,0 0 0 0 0,0-1 0 0 0,-1 1 0 0 0,1 0 0 0 0,0-1 0 0 0,0 1 0 0 0,-1 0 0 0 0,1 0 0 0 0,0-1 0 0 0,0 1 0 0 0,-1 0 0 0 0,1 0 0 0 0,0-1 0 0 0,-1 1 0 0 0,1 0 0 0 0,0 0 0 0 0,-1 0 0 0 0,1 0 0 0 0,0 0 0 0 0,-1-1 0 0 0,1 1 0 0 0,0 0 0 0 0,-1 0 0 0 0,1 0 0 0 0,-1 0 0 0 0,1 0 0 0 0,0 0 0 0 0,-1 0 0 0 0,1 0 0 0 0,0 0 0 0 0,-1 0-1 0 0,1 0 1 0 0,0 1 0 0 0,-1-1 0 0 0,1 0 0 0 0,0 0 0 0 0,-1 0 0 0 0,1 0 0 0 0,0 1 0 0 0,-1-1 0 0 0,1 0 0 0 0,0 0 0 0 0,-1 0 0 0 0,1 1 0 0 0,0-1 0 0 0,0 0 0 0 0,-1 1 0 0 0,1-1 0 0 0,0 0 0 0 0,0 1 0 0 0,0-1 0 0 0,-1 0 0 0 0,1 1 0 0 0,0-1 0 0 0,0 0-70 0 0,1-22 68 0 0,2-1 1 0 0,0 1-1 0 0,1 0 1 0 0,2 0-1 0 0,0 0 1 0 0,1 1-1 0 0,1 0 1 0 0,1 0-1 0 0,1 1 1 0 0,1 0-1 0 0,1 1 1 0 0,0 0-1 0 0,1 1 1 0 0,1 0-1 0 0,1 1 1 0 0,1 1-1 0 0,0 0 1 0 0,1 1-1 0 0,12-8-68 0 0,-10 7-17 0 0,0 0 0 0 0,2 1 0 0 0,-1 1 0 0 0,2 0-1 0 0,0 2 1 0 0,0 1 0 0 0,1 1 0 0 0,1 0 0 0 0,6 0 17 0 0,-29 9-1 0 0,1 0 1 0 0,0 0 0 0 0,0 0-1 0 0,0 0 1 0 0,-1 1 0 0 0,1-1-1 0 0,0 1 1 0 0,0-1 0 0 0,0 1-1 0 0,0-1 1 0 0,0 1 0 0 0,0 0-1 0 0,0 0 1 0 0,0 0 0 0 0,0 0-1 0 0,0 1 1 0 0,0-1 0 0 0,0 0 0 0 0,0 1-1 0 0,0 0 1 0 0,0-1 0 0 0,0 1-1 0 0,0 0 1 0 0,0 0 0 0 0,0 0-1 0 0,-1 0 1 0 0,1 0 0 0 0,0 0-1 0 0,-1 1 1 0 0,1-1 0 0 0,-1 0-1 0 0,1 1 1 0 0,-1-1 0 0 0,0 1-1 0 0,0 0 1 0 0,0-1 0 0 0,0 1-1 0 0,0 0 1 0 0,0 0 0 0 0,0 0-1 0 0,0-1 1 0 0,-1 1 0 0 0,1 0-1 0 0,-1 0 1 0 0,1 0 0 0 0,-1 0-1 0 0,0 0 1 0 0,0 0 0 0 0,0 1 0 0 0,0 5 38 0 0,-1 0 1 0 0,0 0-1 0 0,-1 0 1 0 0,0 0-1 0 0,0 0 1 0 0,0-1-1 0 0,-1 1 1 0 0,-1-1-1 0 0,1 1 1 0 0,-1-1-1 0 0,0 0 1 0 0,0-1 0 0 0,-1 1-1 0 0,0-1 1 0 0,-1 0-1 0 0,1 0 1 0 0,-1 0-1 0 0,0-1 1 0 0,0 0-1 0 0,-1 0 1 0 0,1 0-1 0 0,-1-1 1 0 0,0 0-1 0 0,-1-1 1 0 0,1 1-1 0 0,0-1 1 0 0,-1-1-1 0 0,0 1 1 0 0,0-1-1 0 0,0-1 1 0 0,0 0 0 0 0,0 0-1 0 0,0 0 1 0 0,0-1-1 0 0,0 0 1 0 0,-7-1-39 0 0,13 1-164 0 0,0-1-1 0 0,0 1 1 0 0,0 0 0 0 0,0-1 0 0 0,0 1 0 0 0,0-1 0 0 0,0 0-1 0 0,0 1 1 0 0,0-1 0 0 0,1 0 0 0 0,-1 0 0 0 0,0 0 0 0 0,0-1-1 0 0,1 1 1 0 0,-1 0 0 0 0,1-1 0 0 0,-1 1 0 0 0,1-1 0 0 0,0 1 0 0 0,-1-1-1 0 0,1 0 1 0 0,0 1 0 0 0,0-1 0 0 0,0 0 0 0 0,0-2 164 0 0,-7-31-11413 0 0,8 27 5085 0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5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85 7106 0 0,'0'0'1321'0'0,"0"0"-623"0"0,0 0-349 0 0,0 0 34 0 0,0 0 269 0 0,0 0 223 0 0,0 0 8 0 0,0 0-134 0 0,0 0-187 0 0,0 0-142 0 0,0 0-46 0 0,-23 37 0 0 0,-72 112-2 0 0,92-145-336 0 0,0 0 0 0 0,0-1 0 0 0,0 1 0 0 0,1 0-1 0 0,-1 1 1 0 0,1-1 0 0 0,0 0 0 0 0,0 1 0 0 0,0-1 0 0 0,1 1 0 0 0,0-1 0 0 0,0 1 0 0 0,0 0 0 0 0,0 0 0 0 0,1-1-1 0 0,-1 1 1 0 0,2 4-36 0 0,0 5 145 0 0,-2-7-67 0 0,0 0 0 0 0,0 0 1 0 0,1 0-1 0 0,0 0 0 0 0,0 0 0 0 0,1-1 1 0 0,0 1-1 0 0,0 0 0 0 0,1 0 1 0 0,0 0-1 0 0,0-1 0 0 0,0 1 0 0 0,1-1 1 0 0,0 0-1 0 0,0 0 0 0 0,0 0 1 0 0,1 0-1 0 0,0 0 0 0 0,0-1 0 0 0,1 0 1 0 0,0 1-1 0 0,-1-2 0 0 0,2 1 1 0 0,-1-1-1 0 0,0 1 0 0 0,1-1 0 0 0,0-1 1 0 0,0 1-1 0 0,0-1 0 0 0,5 2-78 0 0,0-3 182 0 0,0 0 0 0 0,1 0 0 0 0,-1-1 0 0 0,1 0 0 0 0,-1-1 0 0 0,1 0 0 0 0,-1-1 0 0 0,1 0 0 0 0,-1-1 0 0 0,1-1 0 0 0,-1 1 0 0 0,0-2 0 0 0,0 0 0 0 0,-1 0 0 0 0,1-1 0 0 0,-1 0 0 0 0,0 0 0 0 0,0-2 0 0 0,0 1 0 0 0,-1-1 0 0 0,8-7-182 0 0,-4 2 138 0 0,-1 0-1 0 0,0-1 1 0 0,0 0 0 0 0,-1-1-1 0 0,-1 0 1 0 0,-1-1 0 0 0,0 0-1 0 0,-1 0 1 0 0,0-1 0 0 0,-1 0-1 0 0,-1 0 1 0 0,0-1 0 0 0,-2 0-1 0 0,2-7-137 0 0,-4 10 25 0 0,0 0 0 0 0,-1 1-1 0 0,-1-1 1 0 0,0 0 0 0 0,-1 0 0 0 0,0 0-1 0 0,-1 1 1 0 0,-1-1 0 0 0,0 1-1 0 0,0-1 1 0 0,-2-1-25 0 0,3 10-91 0 0,0 0-1 0 0,-1 0 1 0 0,1 0-1 0 0,-1 0 1 0 0,0 0 0 0 0,0 0-1 0 0,-1 1 1 0 0,1-1 0 0 0,-1 1-1 0 0,0 0 1 0 0,0 0-1 0 0,-1 1 1 0 0,1-1 0 0 0,-1 1-1 0 0,1 0 1 0 0,-1 0-1 0 0,0 0 1 0 0,0 1 0 0 0,-1 0-1 0 0,1 0 1 0 0,0 0 0 0 0,-1 1-1 0 0,1-1 1 0 0,-1 1-1 0 0,1 1 1 0 0,-1-1 0 0 0,0 1-1 0 0,-1 0 92 0 0,0 0-335 0 0,-1 1 0 0 0,0 0 0 0 0,1 0 0 0 0,-1 1 0 0 0,1 0 0 0 0,0 0 0 0 0,-1 1 0 0 0,1 0 0 0 0,0 0 0 0 0,1 1 0 0 0,-1 0 0 0 0,0 0 0 0 0,1 0 0 0 0,-3 4 335 0 0,-47 49-9501 0 0,41-38 2009 0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5.5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1 5657 0 0,'0'0'2381'0'0,"0"0"-748"0"0,0 0-107 0 0,0 0 273 0 0,0 0 162 0 0,0 0-182 0 0,0 0-480 0 0,0 0-469 0 0,0 0-314 0 0,0 0-189 0 0,0 0-107 0 0,0 0-69 0 0,0 0-36 0 0,-6 19-23 0 0,-20 57-36 0 0,26-75-100 0 0,0 0 1 0 0,-1 0-1 0 0,1 0 0 0 0,0 0 1 0 0,0 0-1 0 0,-1 0 1 0 0,1 0-1 0 0,0 0 1 0 0,0 0-1 0 0,0 0 0 0 0,1 0 1 0 0,-1 1-1 0 0,0-1 1 0 0,0 0-1 0 0,0-1 1 0 0,1 1-1 0 0,-1 0 1 0 0,1 0-1 0 0,-1 0 0 0 0,0 0 1 0 0,1 0-1 0 0,0 0 1 0 0,-1 0-1 0 0,1 0 1 0 0,-1-1-1 0 0,1 1 0 0 0,0 0 1 0 0,0-1-1 0 0,-1 1 1 0 0,1 0-1 0 0,0-1 1 0 0,0 1-1 0 0,0-1 0 0 0,0 1 1 0 0,0-1-1 0 0,0 1 1 0 0,0-1-1 0 0,0 0 1 0 0,0 0-1 0 0,0 1 1 0 0,0-1-1 0 0,0 0 0 0 0,0 0 1 0 0,0 0-1 0 0,0 0 1 0 0,0 0-1 0 0,0 0 1 0 0,0 0-1 0 0,0 0 0 0 0,0-1 1 0 0,0 1-1 0 0,0 0 1 0 0,0-1-1 0 0,0 1 1 0 0,-1-1-1 0 0,1 1 0 0 0,0-1 1 0 0,0 1-1 0 0,0-1 1 0 0,0 1-1 0 0,0-1 1 0 0,-1 0-1 0 0,1 1 1 0 0,0-1-1 0 0,-1 0 0 0 0,1 0 44 0 0,19-16-6040 0 0,-11 8 54 0 0,-4 5 546 0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5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2985 0 0,'0'0'2237'0'0,"0"0"-492"0"0,0 0-77 0 0,0 0 267 0 0,0 0 202 0 0,0 0-108 0 0,0 0-432 0 0,0 0-481 0 0,0 0-314 0 0,0 0-169 0 0,0 0-96 0 0,0 0-56 0 0,0 0-76 0 0,3 11-57 0 0,24 92 635 0 0,-23 124-135 0 0,-20-41-1852 0 0,24-179-2900 0 0,1-8-6905 0 0,-6-2 4040 0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6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4225 0 0,'0'0'2508'0'0,"0"0"-611"0"0,0 0-198 0 0,0 0 116 0 0,0 0 41 0 0,0 0-231 0 0,0 0-417 0 0,0 0-423 0 0,0 0-288 0 0,0 0-131 0 0,0 0-68 0 0,0 0-49 0 0,0 0-17 0 0,25-14-36 0 0,79-42-24 0 0,-12 26 296 0 0,-65 26-341 0 0,-26 3-122 0 0,1 0 0 0 0,0 0-1 0 0,-1 0 1 0 0,1 0 0 0 0,0 0 0 0 0,0 1-1 0 0,-1-1 1 0 0,1 0 0 0 0,0 1 0 0 0,0 0 0 0 0,0-1-1 0 0,0 1 1 0 0,0 0 0 0 0,0 0 0 0 0,0 0-1 0 0,0 0 1 0 0,-1 0 0 0 0,1 0 0 0 0,0 1 0 0 0,0-1-1 0 0,0 1 1 0 0,0-1 0 0 0,0 1 0 0 0,0 0 0 0 0,-1-1-1 0 0,1 1 1 0 0,0 0 0 0 0,-1 0 0 0 0,1 0-1 0 0,-1 1 1 0 0,1-1 0 0 0,-1 0 0 0 0,1 1 0 0 0,-1-1-1 0 0,0 0 1 0 0,0 1 0 0 0,1 0 0 0 0,-1-1-1 0 0,0 1 1 0 0,-1 0 0 0 0,1-1 0 0 0,0 1 0 0 0,0 0-1 0 0,-1 0 1 0 0,1 0 0 0 0,-1 0 0 0 0,0 0-1 0 0,1-1 1 0 0,-1 1 0 0 0,0 0 0 0 0,0 0 0 0 0,0 0-1 0 0,0 1-4 0 0,-5 7 32 0 0,1 1 0 0 0,-1-1 0 0 0,-1 0 0 0 0,1-1 0 0 0,-2 0-1 0 0,1 0 1 0 0,-2 0 0 0 0,1 0 0 0 0,-1-1 0 0 0,0-1 0 0 0,0 1-1 0 0,-3 0-31 0 0,-12 14 40 0 0,20-19-41 0 0,1-2-4 0 0,0 1-1 0 0,0-1 0 0 0,1 1 0 0 0,-1-1 1 0 0,0 1-1 0 0,1 0 0 0 0,-1 0 0 0 0,1 0 0 0 0,-1 0 1 0 0,1 0-1 0 0,0 0 0 0 0,0 0 0 0 0,0 0 0 0 0,0 0 1 0 0,0 1-1 0 0,0-1 0 0 0,1 0 0 0 0,-1 1 1 0 0,1-1-1 0 0,0 0 0 0 0,-1 1 0 0 0,1-1 0 0 0,0 1 1 0 0,1-1-1 0 0,-1 0 0 0 0,0 1 6 0 0,46 17-173 0 0,2-7 166 0 0,67 32-17 0 0,-112-41 40 0 0,0-1 0 0 0,0 1 0 0 0,0 0 0 0 0,-1 0 0 0 0,0 0-1 0 0,1 0 1 0 0,-1 0 0 0 0,-1 0 0 0 0,1 1 0 0 0,-1-1 0 0 0,1 1 0 0 0,-1-1 0 0 0,0 1 0 0 0,-1-1 0 0 0,1 1-1 0 0,-1 0 1 0 0,0-1 0 0 0,0 1 0 0 0,-1 0 0 0 0,1-1 0 0 0,-1 1 0 0 0,0-1 0 0 0,0 1 0 0 0,-1-1 0 0 0,1 1 0 0 0,-1-1-1 0 0,0 0 1 0 0,0 1 0 0 0,0-1 0 0 0,-1 0 0 0 0,0-1 0 0 0,1 1 0 0 0,-1 0 0 0 0,-1-1 0 0 0,1 0 0 0 0,0 1-1 0 0,-1-1 1 0 0,0-1 0 0 0,-2 3-16 0 0,-13 8-16 0 0,0 0 0 0 0,-1-2 0 0 0,0 0 0 0 0,-1-2 0 0 0,0 0 0 0 0,-9 2 16 0 0,-27-4-3027 0 0,46-8-1828 0 0,1-1-3769 0 0,4-1 4063 0 0</inkml:trace>
  <inkml:trace contextRef="#ctx0" brushRef="#br0" timeOffset="416.701">635 58 9514 0 0,'0'0'2342'0'0,"0"0"-880"0"0,0 0-196 0 0,0 0 204 0 0,0 0 124 0 0,0 0-166 0 0,0 0-417 0 0,0 0-396 0 0,0 0-239 0 0,0 0-104 0 0,0 0-44 0 0,0 0-24 0 0,0 0-35 0 0,20-7-34 0 0,60-23-36 0 0,1 23 101 0 0,-63 5-159 0 0,-12 0-38 0 0,0 1-1 0 0,0 0 0 0 0,0 0 1 0 0,0 0-1 0 0,0 1 0 0 0,0 0 1 0 0,0 1-1 0 0,0-1 0 0 0,0 1 1 0 0,0 0-1 0 0,-1 0 0 0 0,1 1 1 0 0,0 0-1 0 0,0 0 0 0 0,-1 0 1 0 0,1 1-1 0 0,2 1-2 0 0,-7 0-6 0 0,1 0 0 0 0,-1-1 0 0 0,0 1 0 0 0,0 0 0 0 0,-1 0 0 0 0,1 0 0 0 0,-1 0 0 0 0,0 0 0 0 0,0 0 0 0 0,0 0-1 0 0,0 0 1 0 0,-1-1 0 0 0,1 1 0 0 0,-1 0 0 0 0,0 0 0 0 0,0 0 0 0 0,-1-1 0 0 0,1 1 0 0 0,-1 0 0 0 0,0-1 0 0 0,0 1 0 0 0,-1 1 6 0 0,-128 179-39 0 0,126-179 32 0 0,1 0 1 0 0,0 0-1 0 0,0 0 1 0 0,0 1-1 0 0,1 0 0 0 0,0 0 1 0 0,0 0-1 0 0,0 0 1 0 0,1 0-1 0 0,0 0 0 0 0,0 1 1 0 0,0-1-1 0 0,1 1 1 0 0,0 0-1 0 0,1-1 0 0 0,-1 1 1 0 0,1 0-1 0 0,1-1 1 0 0,-1 1-1 0 0,1 0 0 0 0,0 0 7 0 0,3-3-1 0 0,1 1-1 0 0,-1-1 1 0 0,1 0-1 0 0,0 0 1 0 0,0-1-1 0 0,1 0 1 0 0,-1 0-1 0 0,1 0 1 0 0,-1 0-1 0 0,1-1 1 0 0,0 0 0 0 0,0 0-1 0 0,0-1 1 0 0,0 1-1 0 0,0-1 1 0 0,0-1-1 0 0,6 1 2 0 0,1 0-108 0 0,0 0 0 0 0,0-1-1 0 0,0-1 1 0 0,-1 0 0 0 0,1 0 0 0 0,0-2 0 0 0,-1 1 0 0 0,1-2-1 0 0,-1 0 1 0 0,0 0 0 0 0,0-1 0 0 0,-1 0 0 0 0,1-1-1 0 0,-1-1 1 0 0,0 1 0 0 0,5-6 108 0 0,-5-3-2546 0 0,-1 2-6249 0 0,-3 9-263 0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38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0 312 0 0,'0'0'1658'0'0,"0"0"-207"0"0,0 0 41 0 0,0 0 274 0 0,0 0 341 0 0,0 0 89 0 0,0 0-239 0 0,0 0-448 0 0,0 0-467 0 0,0 0-362 0 0,0 0-282 0 0,0 0-173 0 0,0 0-69 0 0,0 12 237 0 0,2 595 3462 0 0,-4-565-3616 0 0,0 1-3259 0 0,16-68-8555 0 0,-11 17 4734 0 0</inkml:trace>
  <inkml:trace contextRef="#ctx0" brushRef="#br0" timeOffset="4060.105">325 4 0 0 0,'0'0'581'0'0,"0"0"964"0"0,0 0 397 0 0,0 0-55 0 0,0 0-258 0 0,0 0-326 0 0,0 0-291 0 0,0 0-191 0 0,0 0-112 0 0,3-2-42 0 0,-3 3-612 0 0,0-1 0 0 0,0 0 0 0 0,0 0 0 0 0,0 1 0 0 0,0-1 0 0 0,0 0 0 0 0,0 0 0 0 0,0 1 1 0 0,0-1-1 0 0,0 0 0 0 0,0 1 0 0 0,0-1 0 0 0,1 0 0 0 0,-1 0 0 0 0,0 0 0 0 0,0 1 0 0 0,0-1 0 0 0,0 0 0 0 0,1 0 0 0 0,-1 1 0 0 0,0-1 0 0 0,0 0 0 0 0,0 0 0 0 0,1 0 1 0 0,-1 0-1 0 0,0 0 0 0 0,0 1 0 0 0,1-1 0 0 0,-1 0 0 0 0,0 0 0 0 0,0 0 0 0 0,1 0 0 0 0,-1 0 0 0 0,0 0 0 0 0,1 0 0 0 0,-1 0 0 0 0,0 0 0 0 0,0 0 0 0 0,1 0 1 0 0,-1 0-1 0 0,0 0 0 0 0,0 0 0 0 0,1 0 0 0 0,-1 0 0 0 0,0 0 0 0 0,1 0 0 0 0,-1 0 0 0 0,0-1 0 0 0,0 1 0 0 0,1 0 0 0 0,-1 0 0 0 0,0 0-55 0 0,-17 33 1926 0 0,17-32-1998 0 0,-75 116 919 0 0,-86 67-292 0 0,121-144-221 0 0,40-40-272 0 0,0 0 0 0 0,0 0 20 0 0,0 0 0 0 0,0 0 1 0 0,24-3 763 0 0,-12 2-603 0 0,25 13 174 0 0,-8 57-136 0 0,-11-24 40 0 0,41 106 633 0 0,-43-119-1259 0 0,-16-31-39 0 0,0-1-251 0 0,0 0-419 0 0,0 0-683 0 0,-4 0-11877 0 0,-1 0 9121 0 0</inkml:trace>
  <inkml:trace contextRef="#ctx0" brushRef="#br0" timeOffset="4838.201">620 372 0 0 0,'0'0'1327'0'0,"0"0"87"0"0,0 0 151 0 0,0 0 137 0 0,0 0 46 0 0,0 0-62 0 0,0 0-247 0 0,0 0-292 0 0,0 0-264 0 0,0 0-176 0 0,0 0-103 0 0,0 0-44 0 0,0 0-39 0 0,-20 7-65 0 0,-60 22-70 0 0,5 21 371 0 0,68-44-811 0 0,1 0 1 0 0,0 1-1 0 0,0-1 0 0 0,0 2 0 0 0,1-1 1 0 0,0 1-1 0 0,1-1 0 0 0,0 1 0 0 0,0 0 0 0 0,0 1 1 0 0,1-1-1 0 0,1 1 0 0 0,-1-1 0 0 0,1 1 0 0 0,1 0 1 0 0,0 0-1 0 0,0 0 0 0 0,0 0 0 0 0,1 0 0 0 0,1 0 1 0 0,0 2 53 0 0,0-8 28 0 0,1 0 0 0 0,1 1 0 0 0,-1-1 0 0 0,0 0 0 0 0,1 0 0 0 0,0-1 0 0 0,-1 1 0 0 0,1 0 0 0 0,0-1 0 0 0,1 0 0 0 0,-1 0 0 0 0,0 0 0 0 0,1 0 0 0 0,-1 0 0 0 0,1 0 0 0 0,-1-1 0 0 0,1 0 0 0 0,0 0 1 0 0,-1 0-1 0 0,1 0 0 0 0,0-1 0 0 0,0 1 0 0 0,0-1 0 0 0,0 0 0 0 0,-1 0 0 0 0,1 0 0 0 0,0-1 0 0 0,0 1 0 0 0,0-1 0 0 0,-1 0 0 0 0,1 0 0 0 0,0 0 0 0 0,-1-1 0 0 0,1 1 0 0 0,0-1-28 0 0,29-17 757 0 0,0-2 0 0 0,-2 0-1 0 0,0-2 1 0 0,-1-2 0 0 0,23-25-757 0 0,-26 26 358 0 0,-23 20-254 0 0,-4 3-107 0 0,0 1 0 0 0,1-1-1 0 0,-1 0 1 0 0,0 1 0 0 0,0-1 0 0 0,0 1 0 0 0,0-1 0 0 0,1 1 0 0 0,-1-1 0 0 0,0 1 0 0 0,0 0 0 0 0,1-1-1 0 0,-1 1 1 0 0,0-1 0 0 0,1 1 0 0 0,-1-1 0 0 0,0 1 0 0 0,1 0 0 0 0,-1-1 0 0 0,1 1 0 0 0,-1 0 0 0 0,1 0-1 0 0,-1-1 1 0 0,1 1 0 0 0,-1 0 0 0 0,1 0 0 0 0,-1-1 0 0 0,1 1 0 0 0,-1 0 0 0 0,1 0 0 0 0,-1 0 0 0 0,1 0-1 0 0,-1 0 1 0 0,1 0 0 0 0,-1 0 0 0 0,1 0 0 0 0,-1 0 0 0 0,1 0 0 0 0,0 0 0 0 0,-1 0 0 0 0,1 1 0 0 0,-1-1-1 0 0,1 0 1 0 0,-1 0 0 0 0,1 0 0 0 0,-1 1 0 0 0,0-1 0 0 0,1 0 0 0 0,-1 1 0 0 0,1-1 0 0 0,-1 0 0 0 0,1 1-1 0 0,-1-1 1 0 0,0 0 0 0 0,1 1 0 0 0,-1-1 0 0 0,0 1 0 0 0,1-1 0 0 0,-1 1 0 0 0,0-1 0 0 0,0 1 0 0 0,0-1-1 0 0,1 1 1 0 0,-1-1 0 0 0,0 1 0 0 0,0-1 0 0 0,0 1 0 0 0,0-1 0 0 0,0 1 3 0 0,35 135-651 0 0,-5 0 284 0 0,-21-101 385 0 0,0 1 1 0 0,-3 1-1 0 0,-1-1 1 0 0,1 30-19 0 0,-6-44 12 0 0,1-13 39 0 0,1 1 0 0 0,-2-1 0 0 0,1 1 0 0 0,-1-1 0 0 0,-1 1-1 0 0,0-1 1 0 0,0 1 0 0 0,0-1 0 0 0,-1 0 0 0 0,-1 1 0 0 0,0-1 0 0 0,0 0 0 0 0,-1-1-1 0 0,0 1 1 0 0,0-1 0 0 0,-1 1 0 0 0,0-1 0 0 0,-1 0 0 0 0,1-1 0 0 0,-1 0 0 0 0,-1 0 0 0 0,0 0-1 0 0,0 0-50 0 0,-1-3 48 0 0,-1 0-1 0 0,0 0 0 0 0,0 0 1 0 0,-1-1-1 0 0,1-1 0 0 0,-1 0 1 0 0,1 0-1 0 0,-1-1 0 0 0,0 0 0 0 0,1 0 1 0 0,-1-1-1 0 0,0-1 0 0 0,0 1 1 0 0,1-2-1 0 0,-2 1-47 0 0,4-2 13 0 0,1 0 0 0 0,0 1 1 0 0,0-2-1 0 0,0 1 0 0 0,1-1 0 0 0,-1 0 0 0 0,1 0 1 0 0,0 0-1 0 0,0-1 0 0 0,0 0 0 0 0,0 0 0 0 0,1 0 0 0 0,0-1 1 0 0,0 1-1 0 0,1-1 0 0 0,-1 0 0 0 0,1 0 0 0 0,1 0 1 0 0,-1 0-1 0 0,1-1 0 0 0,0 1 0 0 0,0-1 0 0 0,1 0 1 0 0,0 1-1 0 0,0-1 0 0 0,0 0 0 0 0,1 0 0 0 0,1-5-13 0 0,-1 3 30 0 0,2-1 0 0 0,-1 1-1 0 0,1 0 1 0 0,1 0-1 0 0,0 0 1 0 0,0 1-1 0 0,0-1 1 0 0,1 1 0 0 0,1-1-1 0 0,-1 1 1 0 0,1 1-1 0 0,1-1 1 0 0,-1 1-1 0 0,1-1 1 0 0,1 2 0 0 0,-1-1-1 0 0,1 1 1 0 0,0 0-1 0 0,3-1-29 0 0,73-50-2584 0 0,-41 35-2182 0 0,-1 3-3365 0 0,-35 15 947 0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45.5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2649 0 0,'0'0'2012'0'0,"0"0"-856"0"0,0 0-349 0 0,0 0 44 0 0,0 0 125 0 0,0 0 39 0 0,0 0-113 0 0,0 0-150 0 0,0 0-113 0 0,0 0-77 0 0,0 0-56 0 0,0 0-43 0 0,22-7-15 0 0,66-24-10 0 0,7 17 1105 0 0,-72 14-1285 0 0,-22 0-242 0 0,0 0 1 0 0,0 0-1 0 0,1 0 1 0 0,-1 0-1 0 0,0 1 0 0 0,0-1 1 0 0,1 0-1 0 0,-1 0 1 0 0,0 1-1 0 0,0-1 1 0 0,0 1-1 0 0,0-1 1 0 0,1 1-1 0 0,-1-1 0 0 0,0 1 1 0 0,0 0-1 0 0,0-1 1 0 0,0 1-1 0 0,0 0 1 0 0,-1 0-1 0 0,1 0 1 0 0,0 0-1 0 0,0 0 1 0 0,0 0-1 0 0,-1 0 0 0 0,1 0 1 0 0,-1 0-1 0 0,1 0 1 0 0,-1 0-1 0 0,1 1 1 0 0,-1-1-1 0 0,1 0 1 0 0,-1 0-1 0 0,0 0 0 0 0,0 1 1 0 0,0-1-1 0 0,0 0 1 0 0,0 0-1 0 0,0 1 1 0 0,0-1-1 0 0,0 0 1 0 0,0 0-1 0 0,0 1 1 0 0,-1-1-1 0 0,1 0 0 0 0,-1 0 1 0 0,1 0-1 0 0,-1 1-16 0 0,-25 56 654 0 0,-50 37 177 0 0,74-94-818 0 0,1 0 0 0 0,0 0 1 0 0,0 0-1 0 0,0 0 1 0 0,-1 0-1 0 0,1 1 0 0 0,0-1 1 0 0,0 0-1 0 0,0 0 1 0 0,1 1-1 0 0,-1-1 1 0 0,0 0-1 0 0,0 1 0 0 0,1-1 1 0 0,-1 1-1 0 0,1-1 1 0 0,-1 1-1 0 0,1-1 0 0 0,0 1 1 0 0,0-1-1 0 0,-1 1 1 0 0,1 0-1 0 0,0-1 1 0 0,0 1-1 0 0,1-1 0 0 0,-1 1 1 0 0,0-1-1 0 0,0 1 1 0 0,1 0-1 0 0,-1-1 0 0 0,1 1 1 0 0,-1-1-1 0 0,1 0 1 0 0,0 1-1 0 0,0-1 1 0 0,-1 0-1 0 0,1 1 0 0 0,0-1 1 0 0,0 0-1 0 0,0 0 1 0 0,0 1-1 0 0,1-1 0 0 0,-1 0 1 0 0,0 0-1 0 0,0-1 1 0 0,1 1-1 0 0,-1 0 1 0 0,0 0-1 0 0,1 0 0 0 0,-1-1 1 0 0,2 1-14 0 0,152 7-303 0 0,-123-12-3950 0 0,0-2-4049 0 0,-25 5 2225 0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44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81 8154 0 0,'0'0'2828'0'0,"0"0"-1183"0"0,0 0-588 0 0,0 0-3 0 0,0 0 157 0 0,0 0-31 0 0,0 0-241 0 0,0 0-355 0 0,0 0-307 0 0,0 0-147 0 0,0 0-94 0 0,0 0-40 0 0,0 0-16 0 0,12 11-2222 0 0,-3-12-688 0 0,-3-1-2241 0 0,-5 1 2958 0 0,5-2-4302 0 0</inkml:trace>
  <inkml:trace contextRef="#ctx0" brushRef="#br0" timeOffset="640.187">159 358 0 0 0,'0'0'636'0'0,"0"0"16"0"0,0 0 211 0 0,0 0 457 0 0,0 0 431 0 0,0 0 162 0 0,0 0-158 0 0,0 0-249 0 0,0 0-138 0 0,0 0-23 0 0,0 0-27 0 0,0 0-64 0 0,0 0-154 0 0,3-3-211 0 0,82-98 1558 0 0,-44 43-2145 0 0,89-77 94 0 0,-79 101-413 0 0,-49 35 4 0 0,1 0-1 0 0,-1 0 1 0 0,1 1 0 0 0,-1-1 0 0 0,0 1 0 0 0,1 0-1 0 0,-1 0 1 0 0,0 0 0 0 0,0 0 0 0 0,0 0 0 0 0,-1 0 0 0 0,1 0-1 0 0,0 1 1 0 0,-1-1 0 0 0,1 0 0 0 0,-1 1 0 0 0,0 0-1 0 0,0-1 1 0 0,0 1 0 0 0,0 0 0 0 0,-1-1 0 0 0,1 1 0 0 0,-1 0-1 0 0,1 0 1 0 0,-1-1 0 0 0,0 1 0 0 0,0 0 0 0 0,0 0-1 0 0,0 0 1 0 0,-1 0 0 0 0,0 0 13 0 0,2 6 19 0 0,1 3 23 0 0,13 52-7 0 0,-14-63-32 0 0,-1 0 0 0 0,1 0 0 0 0,0 1 0 0 0,0-1 1 0 0,0 0-1 0 0,0 0 0 0 0,-1 0 0 0 0,2 0 0 0 0,-1 0 0 0 0,0 0 0 0 0,0-1 0 0 0,0 1 1 0 0,0 0-1 0 0,0 0 0 0 0,1-1 0 0 0,-1 1 0 0 0,0-1 0 0 0,1 1 0 0 0,-1-1 0 0 0,0 1 1 0 0,1-1-1 0 0,-1 0 0 0 0,1 0 0 0 0,-1 0 0 0 0,0 0 0 0 0,1 0 0 0 0,-1 0 1 0 0,1 0-1 0 0,-1 0 0 0 0,0 0 0 0 0,1-1 0 0 0,-1 1 0 0 0,0-1 0 0 0,1 1 0 0 0,-1-1 1 0 0,0 1-1 0 0,0-1 0 0 0,1 0 0 0 0,-1 1 0 0 0,0-1 0 0 0,0 0 0 0 0,1 0-3 0 0,221-157 375 0 0,-207 149-381 0 0,-12 5-1 0 0,0 1 1 0 0,0 0 0 0 0,0 1 0 0 0,1-1-1 0 0,-1 1 1 0 0,1 0 0 0 0,0 0-1 0 0,-1 0 1 0 0,1 1 0 0 0,0-1 0 0 0,0 1-1 0 0,0 1 1 0 0,0-1 0 0 0,1 1-1 0 0,-1-1 1 0 0,0 1 0 0 0,4 1 6 0 0,5 63 23 0 0,-14-62-9 0 0,0 149 149 0 0,13-134-3000 0 0,-3-15-3058 0 0,-2-10-3289 0 0,-6 4 6022 0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55.26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0 315 1944 0 0,'0'0'219'0'0,"0"0"-291"0"0,0 0-48 0 0,0 0 367 0 0,0 0 473 0 0,0 0 435 0 0,0 0 332 0 0,0 0 125 0 0,0 0-46 0 0,37-1-158 0 0,117-2-196 0 0,84-13 2479 0 0,859-49 2059 0 0,-429 36-4432 0 0,650 25 413 0 0,-490-33-404 0 0,-282 7-710 0 0,146-24-73 0 0,-360 16-285 0 0,-209 17 1 0 0,-75 14-84 0 0,-11-1-65 0 0,-28 7-3113 0 0,5 5-10884 0 0,-12 0 3612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2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 5305 0 0,'0'0'1058'0'0,"0"0"-147"0"0,0 0 21 0 0,0 0 156 0 0,0 0 195 0 0,0 0 89 0 0,0 0-181 0 0,0 0-296 0 0,0 0-248 0 0,0 0-199 0 0,0 0-143 0 0,0 0-65 0 0,-8 31-49 0 0,-24 97-44 0 0,27-67 109 0 0,8-55-199 0 0,-2-1 46 0 0,1-1 0 0 0,0 0 0 0 0,0 1-1 0 0,0-1 1 0 0,1 0 0 0 0,-1 0 0 0 0,1-1 0 0 0,0 1 0 0 0,0-1-1 0 0,0 1 1 0 0,1-1 0 0 0,-1 0 0 0 0,1 0 0 0 0,0 0-1 0 0,0-1 1 0 0,0 1 0 0 0,0-1 0 0 0,0 0 0 0 0,0 0 0 0 0,1 0-1 0 0,-1-1 1 0 0,0 1 0 0 0,1-1 0 0 0,0 0 0 0 0,-1-1-1 0 0,1 1 1 0 0,0-1 0 0 0,-1 0 0 0 0,1 0 0 0 0,0 0 0 0 0,-1-1-1 0 0,1 1 1 0 0,-1-1 0 0 0,1 0 0 0 0,-1-1 0 0 0,1 1-1 0 0,-1-1 1 0 0,1 0 0 0 0,-1 0 0 0 0,0 0 0 0 0,3-2-103 0 0,219-161 1072 0 0,-225 164-1089 0 0,1 0-1 0 0,-1-1 1 0 0,1 1-1 0 0,-1 0 1 0 0,0 0 0 0 0,1 0-1 0 0,0 0 1 0 0,-1 0-1 0 0,1 0 1 0 0,0 1 0 0 0,-1-1-1 0 0,1 0 1 0 0,0 1-1 0 0,0-1 1 0 0,-1 1 0 0 0,1 0-1 0 0,0 0 1 0 0,0 0 0 0 0,0 0-1 0 0,0 0 1 0 0,0 0-1 0 0,-1 0 1 0 0,1 0 0 0 0,0 1-1 0 0,0-1 1 0 0,0 1-1 0 0,-1-1 1 0 0,1 1 0 0 0,0 0-1 0 0,-1 0 1 0 0,1 0-1 0 0,-1 0 1 0 0,1 0 0 0 0,-1 0-1 0 0,1 0 1 0 0,-1 0 0 0 0,1 0-1 0 0,-1 1 1 0 0,0-1-1 0 0,0 1 1 0 0,0-1 0 0 0,0 1-1 0 0,0-1 1 0 0,0 1-1 0 0,0 0 1 0 0,0-1 0 0 0,-1 1-1 0 0,1 0 1 0 0,-1 0-1 0 0,1-1 1 0 0,-1 2 17 0 0,15 46-63 0 0,-15-43 74 0 0,1 0 0 0 0,0 0 0 0 0,0-1-1 0 0,0 1 1 0 0,1-1 0 0 0,0 1 0 0 0,0-1 0 0 0,0 1 0 0 0,1-1 0 0 0,0 0 0 0 0,0 0 0 0 0,0 0-1 0 0,0-1 1 0 0,1 1 0 0 0,0-1 0 0 0,0 0 0 0 0,0 0 0 0 0,0 0 0 0 0,1 0 0 0 0,0-1 0 0 0,-1 0 0 0 0,1 0-1 0 0,0 0 1 0 0,1 0 0 0 0,-1-1 0 0 0,3 1-11 0 0,-1-2 104 0 0,0-1 0 0 0,0 1-1 0 0,0-1 1 0 0,0-1 0 0 0,0 0 0 0 0,0 0 0 0 0,-1 0-1 0 0,1 0 1 0 0,0-1 0 0 0,-1-1 0 0 0,1 1-1 0 0,-1-1 1 0 0,0 0 0 0 0,0 0 0 0 0,0-1-1 0 0,0 1 1 0 0,0-1 0 0 0,-1-1 0 0 0,0 1-1 0 0,0-1 1 0 0,0 0 0 0 0,0 0 0 0 0,-1 0 0 0 0,0-1-1 0 0,0 0 1 0 0,1-1-104 0 0,54-113 932 0 0,-54 74-1634 0 0,-6 37-3882 0 0,-2 1-4425 0 0,2 8-1273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6:57.72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1 225 0 0 0,'0'0'413'0'0,"0"0"693"0"0,0 0 1 0 0,0 0-251 0 0,31-8-180 0 0,99-24-62 0 0,-2 13 4032 0 0,106 30 543 0 0,145 14-2727 0 0,287-31-25 0 0,182 2-889 0 0,-627-3-1141 0 0,330 10 27 0 0,-41 8-348 0 0,-8-32 50 0 0,-71 20-127 0 0,635 1 52 0 0,-482-26 51 0 0,143-11-89 0 0,-138 9 1 0 0,-46 13-5 0 0,-214 21-14 0 0,177-5 22 0 0,-300-8-17 0 0,192-8-28 0 0,786 11-64 0 0,-166 0 42 0 0,-651 8 78 0 0,218 4-58 0 0,271-15-16 0 0,-456 3 22 0 0,448 3-46 0 0,-297-13 44 0 0,-7-15 91 0 0,-234 25-164 0 0,-299 29-9019 0 0,-7-21 3630 0 0,-1 0-2081 0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09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162 334 6961 0 0,'0'0'-400'0'0,"0"0"-208"0"0,0 0 116 0 0,0 0 579 0 0,0 0 689 0 0,0 0 391 0 0,0 0 155 0 0,0 0-16 0 0,35 0-103 0 0,112-2-140 0 0,3-19 869 0 0,-112 10-1558 0 0,44-6 357 0 0,-1-5 0 0 0,0-3 0 0 0,-2-3-1 0 0,-2-4 1 0 0,47-27-731 0 0,-76 36 711 0 0,-47 23-394 0 0,-1 0 46 0 0,0 0-19 0 0,-17 43 100 0 0,-8 56-442 0 0,5 1-1 0 0,5 1 0 0 0,3 0 0 0 0,6 1 0 0 0,3 0 0 0 0,5 0 0 0 0,7 21-1 0 0,14 119-29 0 0,-9-183-174 0 0,-13-82 1122 0 0,-7 1-895 0 0,-2 0 0 0 0,0 1 0 0 0,-2-1 0 0 0,0 2 0 0 0,-1-1 0 0 0,-2 1 0 0 0,-11-14-24 0 0,15 20-80 0 0,0 1-1 0 0,-1 0 0 0 0,0 0 0 0 0,-1 1 1 0 0,-1 1-1 0 0,0 0 0 0 0,0 0 1 0 0,-1 1-1 0 0,0 1 0 0 0,-1 0 0 0 0,0 1 1 0 0,-1 1-1 0 0,1 0 0 0 0,-1 1 1 0 0,-1 0-1 0 0,1 1 0 0 0,-1 1 0 0 0,0 0 1 0 0,0 2-1 0 0,0-1 0 0 0,0 2 1 0 0,0 0-1 0 0,-7 1 81 0 0,-12 7-191 0 0,-1 1 0 0 0,1 1 0 0 0,1 2 0 0 0,0 1 0 0 0,1 2 0 0 0,0 2 0 0 0,1 0 0 0 0,1 3-1 0 0,0 0 1 0 0,2 2 0 0 0,0 1 0 0 0,-16 17 191 0 0,30-27-60 0 0,-2-1-40 0 0,1 1-1 0 0,1 1 1 0 0,0 0-1 0 0,1 1 1 0 0,1 1 0 0 0,0 0-1 0 0,1 1 1 0 0,0 0-1 0 0,1 1 101 0 0,10-16-160 0 0,1 1 0 0 0,-1-1 1 0 0,0 1-1 0 0,1-1 0 0 0,-1 1 0 0 0,1-1 0 0 0,-1 1 0 0 0,1-1 0 0 0,0 1 1 0 0,0 0-1 0 0,0-1 0 0 0,0 1 0 0 0,0-1 0 0 0,0 1 0 0 0,0 0 0 0 0,0-1 1 0 0,1 1-1 0 0,-1-1 0 0 0,0 1 0 0 0,1-1 0 0 0,0 1 0 0 0,-1-1 0 0 0,1 1 1 0 0,0-1-1 0 0,0 1 0 0 0,0-1 0 0 0,-1 0 0 0 0,2 1 0 0 0,-1-1 0 0 0,0 0 1 0 0,0 0-1 0 0,0 0 0 0 0,0 0 0 0 0,1 0 0 0 0,-1 0 0 0 0,0 0 0 0 0,1 0 1 0 0,-1-1-1 0 0,1 1 0 0 0,-1-1 0 0 0,1 1 0 0 0,-1-1 0 0 0,1 1 0 0 0,0-1 1 0 0,-1 0-1 0 0,1 0 0 0 0,-1 1 0 0 0,1-1 0 0 0,0 0 0 0 0,-1-1 0 0 0,1 1 1 0 0,0 0-1 0 0,-1 0 0 0 0,1-1 0 0 0,-1 1 0 0 0,1-1 0 0 0,-1 1 0 0 0,1-1 1 0 0,-1 0-1 0 0,2 0 160 0 0,18-5-3534 0 0,-4 2 385 0 0</inkml:trace>
  <inkml:trace contextRef="#ctx0" brushRef="#br0" timeOffset="392.897">586 705 4953 0 0,'0'0'916'0'0,"0"0"-749"0"0,0 0 30 0 0,0 0 451 0 0,0 0 407 0 0,0 0 362 0 0,37-7 231 0 0,123-25-53 0 0,-27-10 1010 0 0,316-146 1177 0 0,-367 149-3410 0 0,-82 72 580 0 0,-35 194-343 0 0,34-209-630 0 0,1 1-1 0 0,1-1 1 0 0,1 0-1 0 0,0 0 1 0 0,1 1-1 0 0,1-2 1 0 0,1 1-1 0 0,5 11 22 0 0,4 25-3226 0 0,-11-39-1791 0 0,0 0-4037 0 0,-3-11 5607 0 0</inkml:trace>
  <inkml:trace contextRef="#ctx0" brushRef="#br0" timeOffset="730.68">1788 790 6785 0 0,'0'0'1657'0'0,"0"0"-625"0"0,0 0-128 0 0,0 0 120 0 0,0 0 73 0 0,0 0-153 0 0,0 0-344 0 0,0 0-344 0 0,0 0-208 0 0,0 0-168 0 0,-32 199-80 0 0,32-184-104 0 0,0-4-208 0 0,0 0-288 0 0,0-4-473 0 0,0 1-951 0 0,0-5-1617 0 0,0 1-1232 0 0</inkml:trace>
  <inkml:trace contextRef="#ctx0" brushRef="#br0" timeOffset="731.68">1751 212 1992 0 0,'0'0'328'0'0,"0"0"-592"0"0,0 0-248 0 0,0 0-56 0 0,0 0-32 0 0,0 0 224 0 0,0 0 376 0 0,0 0 0 0 0</inkml:trace>
  <inkml:trace contextRef="#ctx0" brushRef="#br0" timeOffset="1058.913">1998 1133 2473 0 0,'0'0'1529'0'0,"0"0"-459"0"0,0 0-11 0 0,0 0 248 0 0,0 0 174 0 0,0 0-91 0 0,0 0-290 0 0,0 0-317 0 0,0 0-211 0 0,0 0-105 0 0,10-34-67 0 0,32-103-25 0 0,20-12 842 0 0,-56 134-1184 0 0,1 0-1 0 0,0 1 0 0 0,1 0 0 0 0,1 0 1 0 0,0 1-1 0 0,1 0 0 0 0,1 1 1 0 0,0 0-1 0 0,7-6-32 0 0,-17 18-9 0 0,1 0 1 0 0,-1 1 0 0 0,0-1-1 0 0,0 0 1 0 0,1 1-1 0 0,-1-1 1 0 0,0 1-1 0 0,0-1 1 0 0,0 1-1 0 0,1-1 1 0 0,-1 1-1 0 0,0 0 1 0 0,0 0-1 0 0,0 0 1 0 0,0-1-1 0 0,0 1 1 0 0,0 0-1 0 0,-1 0 1 0 0,1 0-1 0 0,0 0 1 0 0,0 1-1 0 0,-1-1 1 0 0,1 0-1 0 0,-1 0 1 0 0,1 0-1 0 0,-1 0 1 0 0,1 1 0 0 0,-1-1-1 0 0,0 0 1 0 0,0 1-1 0 0,1-1 1 0 0,-1 0-1 0 0,0 0 1 0 0,0 1-1 0 0,0-1 1 0 0,0 0-1 0 0,-1 1 1 0 0,1-1-1 0 0,0 0 1 0 0,0 0-1 0 0,-1 1 1 0 0,1-1-1 0 0,-1 0 1 0 0,1 0-1 0 0,-1 0 1 0 0,0 1-1 0 0,1-1 1 0 0,-1 0-1 0 0,-1 1 9 0 0,2 7 29 0 0,0 163 669 0 0,1-167-659 0 0,-1 0 0 0 0,1 0 1 0 0,0 0-1 0 0,0 0 0 0 0,0 0 1 0 0,1 0-1 0 0,0 0 0 0 0,0 0 1 0 0,0-1-1 0 0,0 1 0 0 0,1-1 1 0 0,0 1-1 0 0,0-1 0 0 0,0 0 1 0 0,0 0-1 0 0,1 0 0 0 0,0-1 1 0 0,-1 1-1 0 0,1-1 0 0 0,1 0 0 0 0,-1 0 1 0 0,0 0-1 0 0,1-1 0 0 0,-1 1 1 0 0,1-1-1 0 0,0 0 0 0 0,0 0 1 0 0,0-1-1 0 0,0 0 0 0 0,0 0 1 0 0,0 0-1 0 0,0 0 0 0 0,2-1-39 0 0,-2 0 78 0 0,0 0-1 0 0,0-1 0 0 0,-1 0 1 0 0,1 0-1 0 0,0 0 0 0 0,0-1 1 0 0,0 0-1 0 0,-1 1 0 0 0,1-2 1 0 0,-1 1-1 0 0,1 0 1 0 0,-1-1-1 0 0,0 0 0 0 0,0 0 1 0 0,0 0-1 0 0,-1-1 0 0 0,1 1 1 0 0,-1-1-1 0 0,1 0 0 0 0,-1-1-77 0 0,70-84-133 0 0,-17 20-3297 0 0,-14 19-5111 0 0,-27 34 1976 0 0</inkml:trace>
  <inkml:trace contextRef="#ctx0" brushRef="#br0" timeOffset="1487.923">2911 591 8354 0 0,'0'0'3070'0'0,"0"0"-1179"0"0,0 0-468 0 0,0 0-40 0 0,0 0-99 0 0,0 0-198 0 0,0 0-310 0 0,0 0-295 0 0,-33 19-227 0 0,-98 61-125 0 0,81-33-56 0 0,46-37-71 0 0,2-6-29 0 0,0 1 0 0 0,0-1 1 0 0,0 1-1 0 0,0 0 0 0 0,1 0 1 0 0,0 0-1 0 0,0 0 0 0 0,0 0 1 0 0,1 0-1 0 0,0 0 0 0 0,0 0 1 0 0,0 0-1 0 0,0 0 0 0 0,1 0 1 0 0,0 0-1 0 0,0 0 0 0 0,0 0 1 0 0,1-1-1 0 0,-1 1 0 0 0,1 0 1 0 0,0 0-1 0 0,1-1 0 0 0,0 2 27 0 0,7 1-23 0 0,0-1 0 0 0,1 0 0 0 0,0 0 0 0 0,0-1-1 0 0,0 0 1 0 0,0-1 0 0 0,1-1 0 0 0,0 1 0 0 0,0-2 0 0 0,0 0 0 0 0,0 0 0 0 0,0-1-1 0 0,0-1 1 0 0,0 0 0 0 0,0 0 0 0 0,1-1 0 0 0,-1-1 0 0 0,0 0 0 0 0,-1-1-1 0 0,8-2 24 0 0,4-5 89 0 0,0 0-1 0 0,-1-2 0 0 0,0-1 1 0 0,-1 0-1 0 0,-1-1 0 0 0,0-2 1 0 0,-1 0-1 0 0,-1-1 0 0 0,0 0 1 0 0,-1-2-1 0 0,-1 0 0 0 0,-1-1 1 0 0,-1 0-1 0 0,0-1 0 0 0,-2-1 1 0 0,0 0-1 0 0,5-18-88 0 0,-3 14 19 0 0,-2-1-1 0 0,0-1 1 0 0,-2 0-1 0 0,-2-1 1 0 0,0 1-1 0 0,-2-2 1 0 0,-1 1-1 0 0,1-22-18 0 0,-5 37-36 0 0,-1 0 1 0 0,0-1-1 0 0,0 1 0 0 0,-2-1 0 0 0,1 1 0 0 0,-2 0 1 0 0,0 0-1 0 0,-1 0 0 0 0,0 0 0 0 0,-1 1 0 0 0,-1 0 1 0 0,0 0-1 0 0,-1 0 0 0 0,0 0 0 0 0,-1 1 1 0 0,0 0-1 0 0,-1 1 0 0 0,-9-9 36 0 0,12 15-2 0 0,0 0 1 0 0,0 1-1 0 0,0-1 0 0 0,-1 2 0 0 0,1-1 1 0 0,-1 1-1 0 0,0 0 0 0 0,0 0 1 0 0,-1 1-1 0 0,1 0 0 0 0,0 0 0 0 0,-1 0 1 0 0,1 1-1 0 0,-1 1 0 0 0,1-1 1 0 0,-1 1-1 0 0,0 0 0 0 0,1 1 1 0 0,-1 0-1 0 0,1 0 0 0 0,-1 1 0 0 0,1 0 1 0 0,0 0-1 0 0,0 0 0 0 0,0 1 1 0 0,0 0-1 0 0,0 1 0 0 0,0-1 0 0 0,1 1 1 0 0,0 1-1 0 0,0-1 0 0 0,0 1 1 0 0,0 0-1 0 0,1 0 0 0 0,-1 1 0 0 0,1 0 1 0 0,1 0-1 0 0,-1 0 0 0 0,-2 6 2 0 0,-3 3 9 0 0,0 0 1 0 0,2 0-1 0 0,0 1 0 0 0,1 1 0 0 0,0-1 0 0 0,1 1 1 0 0,1 0-1 0 0,1 0 0 0 0,0 0 0 0 0,2 1 0 0 0,-1 0 1 0 0,2-1-1 0 0,1 1 0 0 0,0 0 0 0 0,1 0 0 0 0,1-1 1 0 0,1 1-1 0 0,0-1 0 0 0,1 0 0 0 0,1 0 0 0 0,1 0 1 0 0,0 0-1 0 0,1-1 0 0 0,1 0 0 0 0,0 0 0 0 0,1-1 1 0 0,1 0-1 0 0,3 3-9 0 0,8 6-151 0 0,1-1 1 0 0,1 0 0 0 0,1-2-1 0 0,1-1 1 0 0,0 0 0 0 0,2-2-1 0 0,0-2 1 0 0,1 0 0 0 0,1-2 0 0 0,0 0-1 0 0,0-3 1 0 0,2 0 0 0 0,-1-2-1 0 0,27 4 151 0 0,-13-9-3666 0 0,-14-3-3014 0 0,-24-1 4868 0 0,8 0-4251 0 0</inkml:trace>
  <inkml:trace contextRef="#ctx0" brushRef="#br0" timeOffset="2205.33">1766 161 0 0 0,'0'0'1200'0'0,"0"0"423"0"0,0 0 294 0 0,0 0 232 0 0,0 0 113 0 0,0 0-147 0 0,0 0-352 0 0,0 0-394 0 0,0 0-332 0 0,0 0-277 0 0,0 0-187 0 0,0 0-95 0 0,0 3-67 0 0,-2 15 355 0 0,2-17-420 0 0,0-1-58 0 0,0 0-65 0 0,0 0-72 0 0,2 14-2684 0 0,12-14-6815 0 0,-10 0 1798 0 0</inkml:trace>
  <inkml:trace contextRef="#ctx0" brushRef="#br0" timeOffset="3137.553">4671 54 1792 0 0,'0'0'2953'0'0,"0"0"-1083"0"0,0 0-503 0 0,0 0-82 0 0,0 0 122 0 0,0 0 142 0 0,0 0-62 0 0,0 0-247 0 0,0 0-307 0 0,0 0-267 0 0,0 0-146 0 0,-3 13-51 0 0,-13 110 721 0 0,32 171 257 0 0,-21-6-2003 0 0,-1-330-5746 0 0,0 11-2193 0 0,5 23 3673 0 0</inkml:trace>
  <inkml:trace contextRef="#ctx0" brushRef="#br0" timeOffset="3445.102">4091 175 744 0 0,'0'0'1042'0'0,"0"0"-403"0"0,0 0 133 0 0,0 0 451 0 0,0 0 444 0 0,0 0 313 0 0,31-8-5 0 0,101-27-221 0 0,-94 26-473 0 0,0 1 1 0 0,1 2-1 0 0,0 2 0 0 0,32 2-1281 0 0,-26 0 595 0 0,312-5 1362 0 0,-120 21-4773 0 0,-230-13 1966 0 0,26 4-3302 0 0,-22 8-5739 0 0,-11-9 8127 0 0</inkml:trace>
  <inkml:trace contextRef="#ctx0" brushRef="#br0" timeOffset="3734.854">4341 886 4473 0 0,'0'0'577'0'0,"0"0"-16"0"0,0 0 391 0 0,0 0 625 0 0,0 0 400 0 0,0 0 58 0 0,0 0-272 0 0,0 0-428 0 0,0 0-343 0 0,37-7-222 0 0,121-22-184 0 0,10-12 471 0 0,126-8-1596 0 0,-230 42-3725 0 0,-1 1-3897 0 0,-46 5 2470 0 0</inkml:trace>
  <inkml:trace contextRef="#ctx0" brushRef="#br0" timeOffset="4096.847">5602 672 3977 0 0,'0'0'1363'0'0,"0"0"-236"0"0,0 0 14 0 0,0 0 200 0 0,0 0 187 0 0,0 0 35 0 0,0 0-217 0 0,0 0-330 0 0,0 0-328 0 0,0 0-249 0 0,0 0-169 0 0,0 0-107 0 0,0 0-23 0 0,-30 9 9 0 0,-91 27-3 0 0,73-7 45 0 0,45-22-157 0 0,0-1-27 0 0,-1 0 0 0 0,1 0 0 0 0,0 0 0 0 0,0 1 0 0 0,0-1 0 0 0,1 1-1 0 0,0 0 1 0 0,0-1 0 0 0,1 1 0 0 0,0 0 0 0 0,0 0 0 0 0,1 0 0 0 0,0 0 0 0 0,0 0 0 0 0,0 0-1 0 0,1 0 1 0 0,0 0 0 0 0,1 0 0 0 0,-1 0 0 0 0,1 0 0 0 0,1-1 0 0 0,-1 1 0 0 0,1-1 0 0 0,0 1-1 0 0,0-1 1 0 0,1 0 0 0 0,0 0 0 0 0,0-1 0 0 0,1 1 0 0 0,-1-1 0 0 0,1 0 0 0 0,0 0 0 0 0,1-1 0 0 0,-1 1-1 0 0,1-1 1 0 0,0 0-7 0 0,6 2 7 0 0,1-1 0 0 0,0-1 0 0 0,0 0 0 0 0,0 0 0 0 0,0-1 0 0 0,1-1 0 0 0,-1-1 0 0 0,1 1-1 0 0,0-2 1 0 0,-1 0 0 0 0,2-1-7 0 0,69-23-1281 0 0,-59 9-1771 0 0,-1-1-3450 0 0,-13 8 391 0 0</inkml:trace>
  <inkml:trace contextRef="#ctx0" brushRef="#br0" timeOffset="5875.13">0 1663 0 0 0,'0'0'119'0'0,"0"0"-163"0"0,0 0 286 0 0,0 0 445 0 0,0 0 417 0 0,0 0 362 0 0,0 0 141 0 0,0 0-44 0 0,33 3-105 0 0,103 9-139 0 0,64-9 2970 0 0,364-47 778 0 0,676-37-3614 0 0,694-74-919 0 0,-270 15-249 0 0,-1175 91-56 0 0,54-30-229 0 0,-357 50-7 0 0,-108 24-310 0 0,-78 0-3130 0 0,0 0-5621 0 0,0 4 529 0 0</inkml:trace>
  <inkml:trace contextRef="#ctx0" brushRef="#br0" timeOffset="6250.84">7250 407 12347 0 0,'0'0'1471'0'0,"0"0"-134"0"0,0 0 0 0 0,0 0 147 0 0,0 0 100 0 0,0 0-86 0 0,0 0-306 0 0,0 0-330 0 0,0 0-229 0 0,0 0-133 0 0,0 0-98 0 0,0 0-80 0 0,0 0-43 0 0,2 18 339 0 0,18-8-2813 0 0,-15-9-2496 0 0,1 0-3816 0 0,-4-1-1966 0 0</inkml:trace>
  <inkml:trace contextRef="#ctx0" brushRef="#br0" timeOffset="6524.545">7366 812 18076 0 0,'0'0'1021'0'0,"0"0"-143"0"0,0 0-45 0 0,0 0 61 0 0,0 0 78 0 0,0 0-42 0 0,0 0-250 0 0,0 0-273 0 0,0 0-182 0 0,0 0-153 0 0,0 0-152 0 0,-6-14-2040 0 0,5 11-2549 0 0,0 1-3955 0 0,1-1-871 0 0</inkml:trace>
  <inkml:trace contextRef="#ctx0" brushRef="#br0" timeOffset="11797.792">5884 665 0 0 0,'0'0'1136'0'0,"0"0"307"0"0,0 0 127 0 0,0 0-104 0 0,0 0-224 0 0,0 0-183 0 0,0 0-96 0 0,0 0-65 0 0,2 18-51 0 0,10 128 1888 0 0,-30 54 558 0 0,16-199-140 0 0,4-46-2666 0 0,54-91 140 0 0,-46 114-580 0 0,0 1 0 0 0,1-1 1 0 0,1 2-1 0 0,1 0 0 0 0,1 0 0 0 0,1 1 0 0 0,0 1 0 0 0,2 1 1 0 0,0 0-1 0 0,1 1 0 0 0,16-11-47 0 0,-33 26-4 0 0,-1 0 1 0 0,1 0 0 0 0,0 0-1 0 0,-1 1 1 0 0,1-1-1 0 0,0 0 1 0 0,0 1-1 0 0,-1-1 1 0 0,1 1-1 0 0,0-1 1 0 0,0 0-1 0 0,0 1 1 0 0,0 0-1 0 0,0-1 1 0 0,0 1-1 0 0,0 0 1 0 0,0-1 0 0 0,0 1-1 0 0,0 0 1 0 0,0 0-1 0 0,0 0 1 0 0,0 0-1 0 0,0 0 1 0 0,0 0-1 0 0,0 0 1 0 0,0 0-1 0 0,0 0 1 0 0,0 0-1 0 0,0 1 1 0 0,0-1-1 0 0,0 0 1 0 0,0 1 0 0 0,0-1-1 0 0,0 1 1 0 0,0-1-1 0 0,-1 1 1 0 0,1-1-1 0 0,0 1 1 0 0,0 0-1 0 0,0-1 1 0 0,-1 1-1 0 0,1 0 1 0 0,0 0-1 0 0,-1 0 1 0 0,1-1-1 0 0,-1 1 1 0 0,1 0 0 0 0,-1 0-1 0 0,1 0 1 0 0,-1 0-1 0 0,0 0 1 0 0,1 0-1 0 0,-1 0 1 0 0,0 0-1 0 0,0 0 1 0 0,0 0-1 0 0,1 0 1 0 0,-1 0-1 0 0,0 0 1 0 0,-1 1 3 0 0,7 144 528 0 0,-15-17-288 0 0,9-128-240 0 0,-1-1 0 0 0,1 1 1 0 0,0-1-1 0 0,0 1 0 0 0,0-1 0 0 0,0 1 0 0 0,0-1 0 0 0,0 1 1 0 0,0 0-1 0 0,0-1 0 0 0,0 1 0 0 0,1-1 0 0 0,-1 1 0 0 0,0-1 1 0 0,0 1-1 0 0,0-1 0 0 0,1 1 0 0 0,-1-1 0 0 0,0 1 0 0 0,1-1 1 0 0,-1 1-1 0 0,0-1 0 0 0,1 1 0 0 0,-1-1 0 0 0,0 0 0 0 0,1 1 1 0 0,-1-1-1 0 0,1 0 0 0 0,-1 1 0 0 0,1-1 0 0 0,-1 0 0 0 0,1 1 1 0 0,-1-1-1 0 0,1 0 0 0 0,-1 0 0 0 0,1 0 0 0 0,-1 1 0 0 0,1-1 1 0 0,-1 0-1 0 0,1 0 0 0 0,0 0 0 0 0,-1 0 0 0 0,1 0 1 0 0,-1 0-1 0 0,1 0 0 0 0,-1 0 0 0 0,1-1 0 0 0,0 1 0 0 0,-1 0 1 0 0,1 0-1 0 0,0 0 0 0 0,6-1 43 0 0,43-36 342 0 0,14-32-176 0 0,-50 52-189 0 0,0 0-1 0 0,2 1 1 0 0,0 0 0 0 0,1 2-1 0 0,0 0 1 0 0,15-9-20 0 0,25 14-118 0 0,-55 11 120 0 0,-1 0 1 0 0,1 0 0 0 0,0 0-1 0 0,0 1 1 0 0,-1-1 0 0 0,1 0-1 0 0,-1 1 1 0 0,0-1 0 0 0,0 1-1 0 0,0-1 1 0 0,0 1 0 0 0,0-1 0 0 0,0 1-1 0 0,-1 0 1 0 0,1-1 0 0 0,-1 1-1 0 0,0 0 1 0 0,0 0 0 0 0,0 1-3 0 0,0-4 2 0 0,2 181 634 0 0,15-162-2854 0 0,-8-20-2108 0 0,-2-5-3822 0 0,-1 2-493 0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27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470 271 760 0 0,'0'0'2046'0'0,"0"0"-748"0"0,0 0-416 0 0,0 0 85 0 0,0 0 396 0 0,0 0 318 0 0,0 0 27 0 0,0 0-249 0 0,0 0-456 0 0,0 0-403 0 0,0 0-255 0 0,-3 5-85 0 0,-1 11 119 0 0,1 1 0 0 0,0 0-1 0 0,1-1 1 0 0,0 1-1 0 0,2 0 1 0 0,0 0 0 0 0,1 0-1 0 0,0 1-378 0 0,1 31 491 0 0,-2 10-106 0 0,2-9-324 0 0,-2-1-1 0 0,-3 1 0 0 0,-1-1 0 0 0,-3 1 0 0 0,-2-1 1 0 0,-4 8-61 0 0,-1-18-1184 0 0,0-20-4410 0 0,10-19 263 0 0,3 0 265 0 0,1 0 3602 0 0</inkml:trace>
  <inkml:trace contextRef="#ctx0" brushRef="#br0" timeOffset="326.927">0 308 0 0 0,'0'0'636'0'0,"0"0"116"0"0,0 0 234 0 0,0 0 374 0 0,0 0 324 0 0,0 0 65 0 0,0 0-158 0 0,0 0-175 0 0,0 0-157 0 0,0 0-104 0 0,0 0-43 0 0,0 0-9 0 0,0 0-35 0 0,32-2-39 0 0,100-6-93 0 0,175-20 2482 0 0,30 22-2659 0 0,-279 26-2607 0 0,-58-19 1556 0 0,1 0-1 0 0,0-1 1 0 0,-1 1-1 0 0,1 0 1 0 0,-1 0-1 0 0,1 1 1 0 0,-1-1 0 0 0,0 0-1 0 0,1 0 1 0 0,-1 0-1 0 0,0 0 1 0 0,0 0-1 0 0,0 0 1 0 0,0 0-1 0 0,0 0 1 0 0,0 1 0 0 0,0-1-1 0 0,0 0 1 0 0,0 0-1 0 0,0 0 1 0 0,-1 0-1 0 0,1 0 1 0 0,0 0 0 0 0,-1 0-1 0 0,1 0 1 0 0,-1 0-1 0 0,1 0 1 0 0,-1 0-1 0 0,0 0 1 0 0,1 0-1 0 0,-1 0 1 0 0,0 0 0 0 0,0 0-1 0 0,0-1 293 0 0,-5 10-4916 0 0,-3-2-390 0 0</inkml:trace>
  <inkml:trace contextRef="#ctx0" brushRef="#br0" timeOffset="668.434">52 1011 1344 0 0,'0'0'3000'0'0,"0"0"-1408"0"0,0 0-397 0 0,0 0 244 0 0,0 0 376 0 0,0 0 209 0 0,0 0-79 0 0,0 0-273 0 0,0 0-333 0 0,0 0-312 0 0,0 0-216 0 0,35 8-123 0 0,110 24-96 0 0,-47-24 342 0 0,126-45-10 0 0,-105-1-1741 0 0,-90 27-2765 0 0,-1 1-3696 0 0,-18 6-3386 0 0</inkml:trace>
  <inkml:trace contextRef="#ctx0" brushRef="#br0" timeOffset="998.993">981 941 4337 0 0,'0'0'2873'0'0,"0"0"-1601"0"0,0 0-504 0 0,0 0 69 0 0,0 0 184 0 0,0 0 82 0 0,0 0-133 0 0,0 0-288 0 0,0 0-295 0 0,0 33-198 0 0,0 103-85 0 0,0 1 119 0 0,0-136-195 0 0,1 1 1 0 0,-1 0-1 0 0,0 0 0 0 0,0-1 1 0 0,0 1-1 0 0,0 0 1 0 0,-1 0-1 0 0,1-1 1 0 0,0 1-1 0 0,-1 0 0 0 0,1 0 1 0 0,-1-1-1 0 0,0 1 1 0 0,1-1-1 0 0,-1 1 1 0 0,0 0-1 0 0,0-1 0 0 0,0 0 1 0 0,0 1-1 0 0,0-1 1 0 0,0 1-1 0 0,-1-1 0 0 0,1 0 1 0 0,0 0-1 0 0,-1 0 1 0 0,1 0-1 0 0,-1 0 1 0 0,1 0-1 0 0,-1 0 0 0 0,1 0 1 0 0,-1-1-1 0 0,0 1 1 0 0,1-1-1 0 0,-1 1 0 0 0,0-1 1 0 0,1 1-1 0 0,-1-1 1 0 0,0 0-1 0 0,0 0 1 0 0,1 0-1 0 0,-1 0 0 0 0,-2 0-28 0 0,2-3 89 0 0,-1 1 1 0 0,1 0-1 0 0,-1-1 0 0 0,1 1 0 0 0,0-1 0 0 0,0 0 0 0 0,0 0 0 0 0,1 0 0 0 0,-1 0 0 0 0,0 0 0 0 0,1 0 0 0 0,0 0 0 0 0,0 0 0 0 0,0-1 0 0 0,0 1 0 0 0,1 0 0 0 0,-1-1 0 0 0,1 1 0 0 0,0-1 0 0 0,0 1 0 0 0,0 0 1 0 0,0-2-91 0 0,2-15 143 0 0,1 1-1 0 0,0 0 0 0 0,2 0 0 0 0,0 0 0 0 0,1 0 0 0 0,1 1 0 0 0,0 0 0 0 0,1 0 0 0 0,2 1 0 0 0,0 0 0 0 0,0 1 0 0 0,1 0 0 0 0,1 0 0 0 0,1 1 0 0 0,0 1 0 0 0,13-10-141 0 0,-4 2 26 0 0,1 2 1 0 0,0 1-1 0 0,2 1 1 0 0,0 1 0 0 0,1 1-1 0 0,1 1 1 0 0,0 2-1 0 0,15-5-26 0 0,39 9 64 0 0,-79 9-54 0 0,0 1-1 0 0,0-1 0 0 0,-1 0 1 0 0,1 1-1 0 0,0-1 1 0 0,-1 1-1 0 0,1-1 1 0 0,0 1-1 0 0,-1 0 1 0 0,1-1-1 0 0,-1 1 1 0 0,1 0-1 0 0,-1 0 1 0 0,0 0-1 0 0,1 1 1 0 0,-1-1-1 0 0,0 0 1 0 0,0 0-1 0 0,1 1 1 0 0,-1-1-1 0 0,0 0 1 0 0,-1 1-1 0 0,1 0 0 0 0,0-1 1 0 0,0 1-1 0 0,-1-1 1 0 0,1 1-1 0 0,0 0 1 0 0,-1-1-1 0 0,0 1 1 0 0,1 0-1 0 0,-1-1 1 0 0,0 1-1 0 0,0 0 1 0 0,0 0-1 0 0,0-1 1 0 0,0 1-1 0 0,-1 0-9 0 0,-16 65 775 0 0,11-59-725 0 0,-1-1-1 0 0,1 0 1 0 0,-1 0 0 0 0,-1-1 0 0 0,1 1-1 0 0,-1-2 1 0 0,0 1 0 0 0,0-1-1 0 0,-1 0 1 0 0,0-1 0 0 0,0 0 0 0 0,0 0-1 0 0,0-1 1 0 0,0 0 0 0 0,-1-1-1 0 0,1 0 1 0 0,-1 0 0 0 0,-9 0-50 0 0,17-2-108 0 0,-1 0-1 0 0,1 0 1 0 0,0 0 0 0 0,-1-1 0 0 0,1 1 0 0 0,0 0-1 0 0,-1-1 1 0 0,1 0 0 0 0,0 1 0 0 0,0-1 0 0 0,-1 0 0 0 0,1 0-1 0 0,0-1 1 0 0,0 1 0 0 0,0 0 0 0 0,0-1 0 0 0,1 1-1 0 0,-1-1 1 0 0,0 1 0 0 0,1-1 0 0 0,-1 0 0 0 0,1 0-1 0 0,-1 0 1 0 0,1 1 0 0 0,0-2 0 0 0,0 1 0 0 0,0 0-1 0 0,0 0 1 0 0,0 0 0 0 0,0 0 0 0 0,0-1 108 0 0,-4-22-4634 0 0,4-1-3543 0 0,1 15 1861 0 0</inkml:trace>
  <inkml:trace contextRef="#ctx0" brushRef="#br0" timeOffset="1340.55">1685 558 2593 0 0,'0'0'2120'0'0,"0"0"-393"0"0,0 0-89 0 0,0 0 193 0 0,0 0 140 0 0,0 0-96 0 0,0 0-392 0 0,0 0-372 0 0,0 0-284 0 0,0 0-203 0 0,0 0-91 0 0,0 0-45 0 0,0 0-33 0 0,26 2-12 0 0,83 5-35 0 0,135-8 1629 0 0,-178-2-4093 0 0,4 2-3848 0 0,-70 1 1707 0 0,0 0-856 0 0,-2 0 99 0 0</inkml:trace>
  <inkml:trace contextRef="#ctx0" brushRef="#br0" timeOffset="1758.539">1767 786 5521 0 0,'0'0'1815'0'0,"0"0"-735"0"0,0 0 181 0 0,0 0 510 0 0,0 0 271 0 0,0 0-71 0 0,0 0-402 0 0,0 0-443 0 0,0 0-337 0 0,0 0-216 0 0,35 4-141 0 0,111 10-98 0 0,-9-22 205 0 0,-94-1-476 0 0,66-8-700 0 0,-74 11-2587 0 0,1-1-4395 0 0,-19 3-1787 0 0</inkml:trace>
  <inkml:trace contextRef="#ctx0" brushRef="#br0" timeOffset="2713.54">2876 113 600 0 0,'0'0'1674'0'0,"0"0"-838"0"0,0 0-333 0 0,0 0 176 0 0,0 0 411 0 0,0 0 401 0 0,0 0 142 0 0,0 0-26 0 0,0 0-214 0 0,0 0-270 0 0,0 0-228 0 0,6 31-173 0 0,21 101-107 0 0,-21-7 461 0 0,-9-97-892 0 0,-32 296 389 0 0,34-314-742 0 0,-1 0 0 0 0,0 0 0 0 0,0 0 1 0 0,-1 0-1 0 0,-1 0 0 0 0,1-1 0 0 0,-2 1 0 0 0,1-1 0 0 0,-1 0 0 0 0,-3 3 169 0 0,-29 15-9805 0 0,32-26 6431 0 0,2-1 1548 0 0</inkml:trace>
  <inkml:trace contextRef="#ctx0" brushRef="#br0" timeOffset="3029.551">2438 54 2937 0 0,'0'0'1340'0'0,"0"0"-583"0"0,0 0-175 0 0,0 0 286 0 0,0 0 484 0 0,0 0 362 0 0,0 0 61 0 0,0 0-128 0 0,0 0-252 0 0,0 0-253 0 0,0 0-189 0 0,38 11-126 0 0,124 37-76 0 0,-50-33 302 0 0,-88-16-809 0 0,581-32 1700 0 0,-550 50-3281 0 0,-49 21-2422 0 0,-48 17-9281 0 0,31-47 9895 0 0</inkml:trace>
  <inkml:trace contextRef="#ctx0" brushRef="#br0" timeOffset="3277.524">2436 827 2993 0 0,'0'0'2650'0'0,"0"0"-1055"0"0,0 0-219 0 0,0 0 284 0 0,0 0 261 0 0,0 0 39 0 0,0 0-209 0 0,0 0-317 0 0,0 0-289 0 0,0 0-234 0 0,34 11-191 0 0,112 33-141 0 0,-34-33 293 0 0,155-37-178 0 0,-248 23-1024 0 0,103-15-1760 0 0,-44 3-7419 0 0,-57 11-823 0 0</inkml:trace>
  <inkml:trace contextRef="#ctx0" brushRef="#br0" timeOffset="3557.569">3608 716 4529 0 0,'0'0'2211'0'0,"0"0"-282"0"0,0 0-64 0 0,0 0 110 0 0,0 0 10 0 0,0 0-186 0 0,0 0-375 0 0,0 0-365 0 0,0 0-272 0 0,-33 4-207 0 0,-104 13-165 0 0,70 8 136 0 0,62-22-538 0 0,0 1 1 0 0,1-1-1 0 0,-1 1 1 0 0,1 0 0 0 0,0 1-1 0 0,0-1 1 0 0,1 1 0 0 0,-1-1-1 0 0,1 1 1 0 0,0 0 0 0 0,0 1-1 0 0,1-1 1 0 0,-1 0 0 0 0,1 1-1 0 0,0-1 1 0 0,1 1 0 0 0,-1 0-1 0 0,1-1 1 0 0,1 1 0 0 0,-1 0-1 0 0,1 0 1 0 0,-1 0 0 0 0,2 0-1 0 0,-1-1 1 0 0,1 5-14 0 0,2-6-35 0 0,1 1 1 0 0,-1-1-1 0 0,1 0 0 0 0,0 0 1 0 0,0 0-1 0 0,0-1 1 0 0,1 1-1 0 0,-1-1 0 0 0,1 0 1 0 0,0 0-1 0 0,0-1 1 0 0,0 1-1 0 0,0-1 0 0 0,0 0 1 0 0,0-1-1 0 0,0 1 0 0 0,1-1 1 0 0,-1 0-1 0 0,1 0 1 0 0,-1-1-1 0 0,1 0 0 0 0,-1 0 1 0 0,1 0-1 0 0,3-1 35 0 0,89-13-2885 0 0,-35-9-7017 0 0,-48 16 2070 0 0</inkml:trace>
  <inkml:trace contextRef="#ctx0" brushRef="#br0" timeOffset="3950.327">3778 967 2577 0 0,'0'0'2167'0'0,"0"0"-371"0"0,0 0 40 0 0,0 0 300 0 0,0 0 148 0 0,0 0-179 0 0,0 0-454 0 0,0 0-437 0 0,0 0-281 0 0,0 0-164 0 0,0 0-114 0 0,0 0-136 0 0,0 0-108 0 0,15-14-67 0 0,95-94 397 0 0,-103 100-688 0 0,0 0-39 0 0,-1 1-1 0 0,1-1 0 0 0,0 1 1 0 0,1 0-1 0 0,-1 1 1 0 0,1 0-1 0 0,1 0 1 0 0,-1 1-1 0 0,1 0 0 0 0,0 0 1 0 0,0 1-1 0 0,0 0 1 0 0,1 1-1 0 0,-1 0 1 0 0,1 1-1 0 0,0 0 0 0 0,7-1-13 0 0,-16 5-2 0 0,1 0-1 0 0,-1 1 0 0 0,1-1 1 0 0,-1 0-1 0 0,0 1 0 0 0,1-1 1 0 0,-1 1-1 0 0,-1-1 0 0 0,1 1 1 0 0,0 0-1 0 0,0-1 0 0 0,-1 1 1 0 0,0 0-1 0 0,0-1 0 0 0,1 1 1 0 0,-1 0-1 0 0,-1 0 0 0 0,1-1 0 0 0,0 1 1 0 0,-1 0-1 0 0,1-1 3 0 0,-1 4-4 0 0,1-4 6 0 0,0 0 0 0 0,0 0-1 0 0,0 0 1 0 0,0 0 0 0 0,0 0-1 0 0,1 0 1 0 0,-1 0 0 0 0,1 0-1 0 0,-1 0 1 0 0,1 0 0 0 0,0 0-1 0 0,-1 0 1 0 0,1 0 0 0 0,0 0-1 0 0,0 0 1 0 0,1 0-1 0 0,-1-1 1 0 0,0 1 0 0 0,0-1-1 0 0,1 1 1 0 0,-1-1 0 0 0,1 1-1 0 0,-1-1 1 0 0,1 0 0 0 0,0 0-1 0 0,0 1 1 0 0,-1-1 0 0 0,1-1-1 0 0,0 1 1 0 0,0 0 0 0 0,0 0-1 0 0,0-1 1 0 0,0 1-1 0 0,0-1 1 0 0,0 1 0 0 0,0-1-1 0 0,0 0 1 0 0,0 0 0 0 0,1 0-1 0 0,-1 0 1 0 0,0 0 0 0 0,2-1-2 0 0,93-25 178 0 0,-83 21-179 0 0,21-9 27 0 0,-23 9-18 0 0,1-1 0 0 0,0 1-1 0 0,0 1 1 0 0,0 0 0 0 0,0 1 0 0 0,0 1 0 0 0,1 0 0 0 0,-1 1 0 0 0,1 0-1 0 0,-1 1 1 0 0,5 0-8 0 0,-16 2 2 0 0,1-1 0 0 0,-1 1 0 0 0,1-1 0 0 0,-1 1 0 0 0,0 0 0 0 0,1 0 0 0 0,-1 0 0 0 0,0 0-1 0 0,0 0 1 0 0,-1 1 0 0 0,1-1 0 0 0,0 1 0 0 0,-1-1 0 0 0,0 1 0 0 0,1-1 0 0 0,-1 1 0 0 0,0 0 0 0 0,0 0 0 0 0,-1-1-1 0 0,1 1 1 0 0,0 0 0 0 0,-1 0 0 0 0,0 0 0 0 0,0 0-2 0 0,11 30 20 0 0,-9-30-170 0 0,0 0 1 0 0,0-1-1 0 0,0 1 1 0 0,0-1-1 0 0,0 1 1 0 0,0-1-1 0 0,1 1 1 0 0,0-1-1 0 0,-1 0 1 0 0,1 0-1 0 0,0-1 1 0 0,0 1-1 0 0,0 0 1 0 0,0-1-1 0 0,0 0 1 0 0,0 0-1 0 0,0 0 1 0 0,0 0-1 0 0,2 0 150 0 0,3 0-881 0 0,1-1-1 0 0,-1 0 0 0 0,1 0 0 0 0,0-1 0 0 0,-1 0 1 0 0,1 0-1 0 0,-1-1 0 0 0,0 0 0 0 0,0-1 0 0 0,0 0 1 0 0,1 0 881 0 0,4-2-10244 0 0</inkml:trace>
  <inkml:trace contextRef="#ctx0" brushRef="#br0" timeOffset="4154.906">4869 676 9218 0 0,'0'0'1506'0'0,"0"0"-588"0"0,0 0-149 0 0,0 0 262 0 0,0 0 305 0 0,0 0 145 0 0,0 0-156 0 0,0 0-306 0 0,0 0-219 0 0,0 0-147 0 0,0 0-77 0 0,0 0-41 0 0,0 0-71 0 0,33 6-78 0 0,105 19-76 0 0,-14-19 217 0 0,81-25-1383 0 0,-155-3-2414 0 0,-35 12-743 0 0,-3-2-3447 0 0,-7 5 205 0 0</inkml:trace>
  <inkml:trace contextRef="#ctx0" brushRef="#br0" timeOffset="4986.077">5134 477 9786 0 0,'0'0'1064'0'0,"0"0"-71"0"0,0 0 127 0 0,0 0 277 0 0,0 0 157 0 0,-4 35-100 0 0,-13 111-329 0 0,11 35 518 0 0,22-67-2724 0 0,-10-90-3246 0 0,1-2-3932 0 0,-7-17 1790 0 0</inkml:trace>
  <inkml:trace contextRef="#ctx0" brushRef="#br0" timeOffset="5748.768">5643 989 0 0 0,'0'0'1070'0'0,"0"0"637"0"0,0 0 437 0 0,0 0 73 0 0,0 0-172 0 0,0 0-303 0 0,0 0-371 0 0,0 0-279 0 0,0 0-214 0 0,0 0-114 0 0,0 0-43 0 0,0-14-30 0 0,3-42-48 0 0,-3 49-496 0 0,2 1 0 0 0,-1 0 1 0 0,1-1-1 0 0,0 1 0 0 0,0 0 0 0 0,1 0 0 0 0,0 0 0 0 0,0 0 1 0 0,0 0-1 0 0,1 1 0 0 0,0 0 0 0 0,0-1 0 0 0,2-1-147 0 0,9-12 337 0 0,154-175 1493 0 0,-112 168-1786 0 0,-44 71-120 0 0,0 83 301 0 0,-12-126-218 0 0,-1-1 1 0 0,1 1-1 0 0,-1-1 0 0 0,1 1 0 0 0,-1 0 1 0 0,1-1-1 0 0,0 1 0 0 0,0-1 1 0 0,0 0-1 0 0,0 1 0 0 0,0-1 1 0 0,0 0-1 0 0,0 0 0 0 0,0 1 0 0 0,1-1 1 0 0,-1 0-1 0 0,0 0 0 0 0,1 0 1 0 0,-1-1-1 0 0,0 1 0 0 0,1 0 1 0 0,-1 0-1 0 0,1-1 0 0 0,0 1 1 0 0,-1-1-1 0 0,1 1 0 0 0,-1-1 0 0 0,1 0 1 0 0,0 0-1 0 0,-1 1 0 0 0,1-1 1 0 0,0 0-1 0 0,-1-1 0 0 0,1 1 1 0 0,0 0-1 0 0,-1 0 0 0 0,1-1 1 0 0,0 1-1 0 0,1-1-7 0 0,61-29 378 0 0,119-112-264 0 0,-171 132-124 0 0,0 0 5 0 0,0 1 1 0 0,1 0-1 0 0,0 0 0 0 0,0 2 0 0 0,1-1 0 0 0,0 2 0 0 0,0 0 0 0 0,4-1 5 0 0,-16 8 1 0 0,0 0 0 0 0,0 0 1 0 0,0 1-1 0 0,0-1 0 0 0,0 0 0 0 0,0 1 0 0 0,0 0 0 0 0,0-1 1 0 0,-1 1-1 0 0,1 0 0 0 0,-1 0 0 0 0,1 0 0 0 0,-1 0 0 0 0,0 0 1 0 0,0 0-1 0 0,0 0 0 0 0,0 0 0 0 0,0 0 0 0 0,0 1 0 0 0,-1-1 0 0 0,1 0 1 0 0,-1 1-1 0 0,0-1 0 0 0,1 0 0 0 0,-1 1 0 0 0,0-1 0 0 0,0 1 1 0 0,-1-1-1 0 0,1 0 0 0 0,0 1 0 0 0,-1-1 0 0 0,1 0 0 0 0,-1 1 1 0 0,0 0-2 0 0,1 3 23 0 0,-7 104 271 0 0,4-37-244 0 0,23-65-3228 0 0,4-19-9305 0 0,-20 7 5651 0 0</inkml:trace>
  <inkml:trace contextRef="#ctx0" brushRef="#br0" timeOffset="6288.567">6881 628 5305 0 0,'0'0'1299'0'0,"0"0"-185"0"0,0 0-25 0 0,0 0 155 0 0,0 0 38 0 0,0 0-174 0 0,0 0-214 0 0,0 0-241 0 0,0 0-178 0 0,0 0-87 0 0,0 0-44 0 0,0 0-4 0 0,0 0 8 0 0,-29 32-34 0 0,-92 99-49 0 0,73-62 46 0 0,46-66-300 0 0,0 0 0 0 0,0 0 0 0 0,0 1 0 0 0,1-1 0 0 0,-1 1 0 0 0,1-1 0 0 0,0 1 0 0 0,0-1 0 0 0,0 1 0 0 0,0 0 0 0 0,1-1 0 0 0,-1 1 0 0 0,1 0 0 0 0,0-1 0 0 0,0 1 0 0 0,1 0 0 0 0,-1 0 0 0 0,1-1 0 0 0,0 1 0 0 0,0 0 0 0 0,0-1 0 0 0,0 1 0 0 0,0-1 0 0 0,1 0 0 0 0,0 1 0 0 0,-1-1 0 0 0,1 0 0 0 0,1 0 0 0 0,-1 0 0 0 0,0 0 0 0 0,1 0 0 0 0,1 1-11 0 0,2-1 117 0 0,0-1-1 0 0,0 1 1 0 0,0-1 0 0 0,1-1 0 0 0,-1 1-1 0 0,0-1 1 0 0,1 0 0 0 0,-1-1-1 0 0,1 1 1 0 0,-1-1 0 0 0,1-1-1 0 0,-1 1 1 0 0,1-1 0 0 0,-1 0 0 0 0,1-1-1 0 0,-1 1 1 0 0,0-1 0 0 0,0 0-1 0 0,0-1 1 0 0,0 0 0 0 0,0 0-1 0 0,0 0 1 0 0,1-2-117 0 0,117-98 2126 0 0,-86 57-1769 0 0,-2-1 0 0 0,-2-2-1 0 0,-2-1 1 0 0,-2-2-1 0 0,15-39-356 0 0,-36 75-62 0 0,-1-1-1 0 0,-1 1 1 0 0,-1-1-1 0 0,0-1 1 0 0,-1 1-1 0 0,-1-1 1 0 0,-1 0-1 0 0,0 0 0 0 0,-1 0 1 0 0,-1-1-1 0 0,-1 1 1 0 0,-1 0-1 0 0,0 0 1 0 0,-1-1-1 0 0,-1 1 1 0 0,-1 1-1 0 0,-1-1 0 0 0,0 0 1 0 0,-1 1-1 0 0,-1 0 1 0 0,-4-6 62 0 0,8 18-23 0 0,-1 1 1 0 0,0-1-1 0 0,0 0 1 0 0,0 1-1 0 0,-1 0 1 0 0,1 0-1 0 0,-1 1 1 0 0,0-1-1 0 0,0 1 1 0 0,0 0-1 0 0,-1 0 1 0 0,1 1 0 0 0,-1-1-1 0 0,0 1 1 0 0,1 0-1 0 0,-1 1 1 0 0,0 0-1 0 0,0 0 1 0 0,0 0-1 0 0,0 0 1 0 0,0 1-1 0 0,0 0 1 0 0,0 0-1 0 0,0 1 1 0 0,0 0-1 0 0,0 0 1 0 0,0 0-1 0 0,0 1 1 0 0,0 0-1 0 0,0 0 1 0 0,1 0-1 0 0,-1 1 1 0 0,1 0-1 0 0,0 0 1 0 0,-5 3 22 0 0,0 3 6 0 0,1 1 1 0 0,0-1-1 0 0,1 2 1 0 0,0-1-1 0 0,0 1 1 0 0,1 1-1 0 0,1-1 0 0 0,0 1 1 0 0,0 0-1 0 0,1 0 1 0 0,1 1-1 0 0,0 0 0 0 0,1-1 1 0 0,0 1-1 0 0,1 1 1 0 0,0-1-1 0 0,1 0 1 0 0,1 0-1 0 0,0 1 0 0 0,1-1 1 0 0,0 0-1 0 0,2 3-6 0 0,2 7 38 0 0,1 0 0 0 0,2-1 0 0 0,0 0 0 0 0,1 0 0 0 0,2-1-1 0 0,0-1 1 0 0,1 1 0 0 0,10 11-38 0 0,-10-11 42 0 0,2 0-1 0 0,0-1 1 0 0,1-1-1 0 0,1 0 1 0 0,0-1 0 0 0,2-1-1 0 0,0-1 1 0 0,1 0 0 0 0,1-1-1 0 0,0-1 1 0 0,0-1-1 0 0,2-1 1 0 0,0-1 0 0 0,0-1-1 0 0,11 3-41 0 0,10-14-919 0 0,-27-24-2615 0 0,-10 9-390 0 0,-2 7-619 0 0,0 1-3743 0 0</inkml:trace>
  <inkml:trace contextRef="#ctx0" brushRef="#br0" timeOffset="6621.874">7382 35 5697 0 0,'0'0'3521'0'0,"0"0"-1527"0"0,0 0-462 0 0,0 0 22 0 0,0 0 87 0 0,0 0-62 0 0,0 0-288 0 0,0 0-361 0 0,0 0-247 0 0,0 0-110 0 0,0 0-65 0 0,0 0-78 0 0,0 0-88 0 0,23-5-68 0 0,73-14-77 0 0,1 14 243 0 0,-93 5-421 0 0,-1-1-18 0 0,1 0 0 0 0,0 0 0 0 0,0 0 0 0 0,0 0-1 0 0,0 1 1 0 0,0 0 0 0 0,0 0 0 0 0,0 0 0 0 0,0 0-1 0 0,0 0 1 0 0,0 1 0 0 0,0 0 0 0 0,0 0 0 0 0,-1 0-1 0 0,1 0 1 0 0,0 1 0 0 0,0-1 0 0 0,-1 1-1 0 0,1 0 1 0 0,-1 0 0 0 0,0 0 0 0 0,1 1 0 0 0,-1-1-1 0 0,0 1 1 0 0,0 0 0 0 0,-1 0 0 0 0,1 0 0 0 0,-1 0-1 0 0,1 0 1 0 0,-1 0 0 0 0,0 1 0 0 0,0-1 0 0 0,0 1-1 0 0,-1 0 1 0 0,1-1 0 0 0,-1 1 0 0 0,0 0 0 0 0,1 3-1 0 0,-15 74 29 0 0,-6 18-1 0 0,21-96-27 0 0,-1-1 0 0 0,1 1 0 0 0,-1 0 0 0 0,1 0 0 0 0,0-1 0 0 0,0 1 0 0 0,0-1 0 0 0,0 0 0 0 0,1 1 0 0 0,-1-1 0 0 0,1 0 0 0 0,-1 0 0 0 0,1-1 0 0 0,0 1 0 0 0,0 0 0 0 0,-1-1 0 0 0,1 0 0 0 0,0 0 0 0 0,0 1 0 0 0,0-2 0 0 0,1 1 0 0 0,-1 0 0 0 0,0-1 0 0 0,0 1 0 0 0,0-1 0 0 0,1 0 0 0 0,-1 0 0 0 0,0 0 0 0 0,0-1 0 0 0,0 1 0 0 0,0-1 0 0 0,1 0 0 0 0,0 0-1 0 0,5 1 4 0 0,85-10-671 0 0,-34-5-2653 0 0,-39 10-1852 0 0,-4 2-4990 0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1.4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0 399 0 0 0,'0'0'959'0'0,"0"0"431"0"0,0 0 330 0 0,0 0 152 0 0,0 0-49 0 0,0 0-172 0 0,0 0-246 0 0,0 0-269 0 0,0 0-220 0 0,25 26-121 0 0,81 81-46 0 0,-104-104-690 0 0,0 0 0 0 0,1-1-1 0 0,-1 1 1 0 0,1-1-1 0 0,0 1 1 0 0,0-1 0 0 0,0 0-1 0 0,0 0 1 0 0,0 0-1 0 0,0 0 1 0 0,0 0 0 0 0,1-1-1 0 0,-1 1 1 0 0,0-1-1 0 0,1 0 1 0 0,0 0-1 0 0,-1-1 1 0 0,1 1 0 0 0,-1-1-1 0 0,1 1 1 0 0,0-1-59 0 0,10 0 315 0 0,3 2 3 0 0,-1-1 1 0 0,1-1-1 0 0,0 0 0 0 0,0-2 0 0 0,-1 0 1 0 0,1 0-1 0 0,-1-2 0 0 0,1 0 0 0 0,-1 0 1 0 0,0-2-1 0 0,13-6-318 0 0,17-12 228 0 0,-1-1 0 0 0,-1-3 0 0 0,-2-1 1 0 0,-1-2-1 0 0,-1-2 0 0 0,-2-2 0 0 0,-2-1 1 0 0,0-2-229 0 0,10-12 37 0 0,2 2 0 0 0,3 3 1 0 0,26-18-38 0 0,20 17-35 0 0,-94 45 25 0 0,0 0 0 0 0,1 0 0 0 0,-1 1 0 0 0,0-1-1 0 0,0 1 1 0 0,0 0 0 0 0,1 0 0 0 0,-1 0 0 0 0,0 1 0 0 0,1-1-1 0 0,-1 1 1 0 0,0-1 0 0 0,0 1 0 0 0,0 0 0 0 0,0 0 0 0 0,0 1-1 0 0,0-1 1 0 0,0 0 0 0 0,0 1 0 0 0,0 0 0 0 0,-1 0 0 0 0,1 0-1 0 0,-1 0 1 0 0,1 0 0 0 0,-1 0 0 0 0,0 1 0 0 0,0-1 0 0 0,0 1 0 0 0,0 0-1 0 0,0-1 1 0 0,0 2 10 0 0,3 11 11 0 0,0 0-1 0 0,0 1 1 0 0,-2 0-1 0 0,0 0 1 0 0,-1 0-1 0 0,0 0 0 0 0,-1 0 1 0 0,-1 0-1 0 0,-2 11-10 0 0,2-9 38 0 0,-1 26 73 0 0,-2 0-1 0 0,-2 0 1 0 0,-2 0-1 0 0,-2-1 1 0 0,-1 0-1 0 0,-3 0 1 0 0,-1-2 0 0 0,-2 1-1 0 0,-13 20-110 0 0,23-51 7 0 0,0 0-1 0 0,-1 0 1 0 0,0-1-1 0 0,0 0 1 0 0,-1 0-1 0 0,-1-1 1 0 0,0 0-1 0 0,0 0 1 0 0,-1-1 0 0 0,0 0-1 0 0,0-1 1 0 0,-1 0-1 0 0,0-1 1 0 0,0 0-1 0 0,0 0 1 0 0,-1-1-1 0 0,0-1 1 0 0,0 0 0 0 0,0-1-1 0 0,0 0 1 0 0,-1-1-1 0 0,1 0 1 0 0,-7 0-7 0 0,0-2-141 0 0,0 0 1 0 0,1-1-1 0 0,-1-1 1 0 0,1-1-1 0 0,-1-1 1 0 0,1 0-1 0 0,0-1 1 0 0,1-1-1 0 0,-1-1 1 0 0,-8-5 140 0 0,-57-52-4566 0 0,78 57 3439 0 0,0 1 0 0 0,0-1 0 0 0,1 0-1 0 0,0-1 1 0 0,0 1 0 0 0,1-1 0 0 0,0 0 0 0 0,0 0 0 0 0,1 0 0 0 0,0 0 0 0 0,-1-5 1127 0 0,1-1-3960 0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2.5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96 6073 0 0,'0'0'3901'0'0,"0"0"-1694"0"0,0 0-621 0 0,0 0-174 0 0,0 0-125 0 0,0 0-195 0 0,0 0-249 0 0,-32 5-207 0 0,-104 18-137 0 0,132-22-463 0 0,-1-1 0 0 0,0 1 1 0 0,0 0-1 0 0,0 1 0 0 0,1-1 0 0 0,-1 1 0 0 0,1 0 0 0 0,-1 0 0 0 0,1 0 0 0 0,0 1 1 0 0,0 0-1 0 0,0 0 0 0 0,0 0 0 0 0,0 0 0 0 0,1 0 0 0 0,-1 1 0 0 0,1 0-36 0 0,-6 5 88 0 0,2-2-95 0 0,0 0 1 0 0,1 0 0 0 0,0 0 0 0 0,0 1-1 0 0,0 0 1 0 0,1 0 0 0 0,1 1 0 0 0,-1-1 0 0 0,1 1-1 0 0,1 0 1 0 0,-1 0 0 0 0,1 1 0 0 0,1-1-1 0 0,0 0 1 0 0,0 1 0 0 0,1 0 0 0 0,1-1-1 0 0,-1 1 1 0 0,1 0 0 0 0,1-1 0 0 0,0 1-1 0 0,0 0 1 0 0,1-1 0 0 0,0 0 0 0 0,1 1 0 0 0,0-1-1 0 0,0 0 1 0 0,1 0 0 0 0,0 0 0 0 0,1-1-1 0 0,0 1 1 0 0,0-1 0 0 0,0 0 0 0 0,7 6 6 0 0,-1-6 96 0 0,0 0 0 0 0,1-1 0 0 0,0 0 0 0 0,1-1 1 0 0,-1 0-1 0 0,1-1 0 0 0,1-1 0 0 0,-1 0 0 0 0,0 0 0 0 0,1-1 1 0 0,0-1-1 0 0,-1-1 0 0 0,1 0 0 0 0,0 0 0 0 0,0-1 1 0 0,0-1-1 0 0,0-1 0 0 0,-1 0 0 0 0,1 0 0 0 0,0-1 0 0 0,-1-1 1 0 0,0-1-1 0 0,0 0 0 0 0,0 0 0 0 0,-1-1 0 0 0,1-1 1 0 0,-1 0-1 0 0,-1 0 0 0 0,0-2 0 0 0,0 1 0 0 0,0-1 0 0 0,-1-1 1 0 0,0 0-1 0 0,-1 0 0 0 0,0-1 0 0 0,-1 0 0 0 0,0-1 1 0 0,-1 1-1 0 0,0-2 0 0 0,-1 1 0 0 0,2-6-96 0 0,-4 6 2 0 0,-1 1 0 0 0,-1-1 0 0 0,0 0 0 0 0,0 0 0 0 0,-1 0 0 0 0,-1 0 0 0 0,0 0 0 0 0,0 0 0 0 0,-2 0 0 0 0,1 0 0 0 0,-1 0 0 0 0,-1 0 0 0 0,0 1 0 0 0,-1-1 0 0 0,0 1 0 0 0,-1 0 0 0 0,0 0 0 0 0,-1 0 0 0 0,0 1 0 0 0,0-1 0 0 0,-4-3-2 0 0,3 6-511 0 0,1 0 0 0 0,-1 1 1 0 0,0 0-1 0 0,0 0 1 0 0,-1 1-1 0 0,0-1 0 0 0,0 2 1 0 0,-1-1-1 0 0,1 1 0 0 0,-1 0 1 0 0,0 1-1 0 0,-1 0 1 0 0,1 1-1 0 0,-1 0 0 0 0,1 0 1 0 0,-8-1 510 0 0,-15 1-6479 0 0,8 2-2883 0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2.9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1 5057 0 0,'0'0'1008'0'0,"0"0"-416"0"0,0 0-174 0 0,0 0 239 0 0,0 0 406 0 0,0 0 323 0 0,0 0 98 0 0,0 0-157 0 0,0 0-244 0 0,0 0-224 0 0,-6 34-142 0 0,-18 110-94 0 0,-8 134 1636 0 0,-13 72-2789 0 0,45-350-1011 0 0,0 0 1 0 0,1 0 0 0 0,-1 0 0 0 0,0 0-1 0 0,0 0 1 0 0,0 0 0 0 0,1 0-1 0 0,-1 0 1541 0 0,5-25-5268 0 0,-5 17 4856 0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3.2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4497 0 0,'0'0'652'0'0,"0"0"-118"0"0,0 0 259 0 0,0 0 421 0 0,0 0 354 0 0,0 0 136 0 0,38-1-102 0 0,121-2-186 0 0,241-27 3644 0 0,-50 12-3522 0 0,-319 18-1552 0 0,-18-2-62 0 0,0 1 1 0 0,0 1 0 0 0,0 0 0 0 0,-1 1 0 0 0,1 0 0 0 0,0 1-1 0 0,-1 0 1 0 0,1 1 0 0 0,-1 0 0 0 0,1 1 0 0 0,-1 1 0 0 0,-1 0-1 0 0,1 0 1 0 0,-1 1 0 0 0,1 1 75 0 0,5 27-2692 0 0,-17-8-2301 0 0,0-13 613 0 0,0-2-2991 0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3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1 129 5633 0 0,'0'0'1196'0'0,"0"0"-399"0"0,0 0 242 0 0,0 0 537 0 0,0 0 374 0 0,0 0 98 0 0,0 0-232 0 0,37 6-413 0 0,119 17-385 0 0,-45-28 17 0 0,-85-1-822 0 0,534-108 707 0 0,-505 102-1756 0 0,12-2-2761 0 0,-23 8-5447 0 0,-31 5 1877 0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3.7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283 0 3577 0 0,'0'0'3139'0'0,"0"0"-1324"0"0,0 0-404 0 0,0 0 56 0 0,0 0 120 0 0,0 0-68 0 0,0 0-216 0 0,0 0-248 0 0,-31 3-239 0 0,-97 11-173 0 0,57 7 209 0 0,68-19-845 0 0,-1 0 0 0 0,1 0-1 0 0,-1 1 1 0 0,1-1 0 0 0,0 1 0 0 0,0 0-1 0 0,0-1 1 0 0,0 1 0 0 0,1 0 0 0 0,-1 1-1 0 0,1-1 1 0 0,0 0 0 0 0,-1 1 0 0 0,2 0-1 0 0,-1-1 1 0 0,0 1 0 0 0,1 0 0 0 0,-1 0 0 0 0,1 0-1 0 0,0 0 1 0 0,1 0 0 0 0,-1 0 0 0 0,1 0-1 0 0,0 0 1 0 0,0 0 0 0 0,0 0 0 0 0,0 0-1 0 0,0 0 1 0 0,1 0 0 0 0,0 0 0 0 0,0 0-1 0 0,0 0 1 0 0,1 0 0 0 0,-1 0 0 0 0,1-1-1 0 0,0 1 1 0 0,0 0 0 0 0,0-1 0 0 0,0 0-1 0 0,1 1 1 0 0,-1-1 0 0 0,1 0 0 0 0,0 0 0 0 0,2 2-8 0 0,5 0-224 0 0,-1-1-1 0 0,1 1 1 0 0,0-2-1 0 0,0 1 1 0 0,1-2-1 0 0,-1 1 1 0 0,0-1-1 0 0,1-1 1 0 0,0 0-1 0 0,-1 0 1 0 0,3-1 225 0 0,31-3-4030 0 0,-2-7-3524 0 0,-26 3 2137 0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3041 0 0,'0'0'1075'0'0,"0"0"-177"0"0,0 0 485 0 0,0 0 764 0 0,0 0 430 0 0,0 0-26 0 0,0 0-481 0 0,0 0-627 0 0,0 0-427 0 0,0 0-262 0 0,0 0-162 0 0,0 0-105 0 0,0 0-71 0 0,20-19-67 0 0,62-61-70 0 0,-12 7 189 0 0,-56 57-369 0 0,1 1-1 0 0,0 0 0 0 0,1 1 1 0 0,1 1-1 0 0,0 0 1 0 0,13-6-99 0 0,64-17 92 0 0,-84 80-42 0 0,-10-37-4 0 0,0-7-45 0 0,-1 1 2 0 0,1 1 0 0 0,-1-1 0 0 0,1 1 1 0 0,-1-1-1 0 0,1 0 0 0 0,0 1 0 0 0,0-1 0 0 0,0 1 0 0 0,0-1 0 0 0,0 1 0 0 0,0-1 0 0 0,0 1 0 0 0,0-1 0 0 0,0 1 0 0 0,1-1 0 0 0,-1 1 0 0 0,1-1 0 0 0,-1 1 1 0 0,1-1-1 0 0,-1 0 0 0 0,1 1 0 0 0,0-1 0 0 0,0 0 0 0 0,-1 0 0 0 0,1 1 0 0 0,0-1 0 0 0,0 0 0 0 0,0 0 0 0 0,1 0 0 0 0,-1 0 0 0 0,0 0 0 0 0,0-1 0 0 0,0 1 0 0 0,1 0 1 0 0,-1 0-1 0 0,0-1 0 0 0,1 1 0 0 0,-1-1 0 0 0,1 1 0 0 0,-1-1 0 0 0,1 0 0 0 0,-1 1 0 0 0,1-1 0 0 0,-1 0 0 0 0,1 0 0 0 0,-1 0 0 0 0,1 0 0 0 0,-1 0 0 0 0,1 0 1 0 0,0-1-5 0 0,9 0 27 0 0,1-1 0 0 0,-1 0-1 0 0,0 0 1 0 0,0-1-1 0 0,0-1 1 0 0,-1 0 0 0 0,1 0-1 0 0,-1-1 1 0 0,5-3-26 0 0,61-23-8 0 0,-2 16 19 0 0,-72 17-13 0 0,-1-1 0 0 0,1 1 1 0 0,0 0-1 0 0,-1-1 0 0 0,1 1 0 0 0,-1 0 1 0 0,1 0-1 0 0,-1 0 0 0 0,0 0 1 0 0,0 1-1 0 0,0-1 0 0 0,0 0 0 0 0,0 0 1 0 0,-1 1-1 0 0,1-1 0 0 0,-1 0 0 0 0,1 1 1 0 0,-1-1-1 0 0,0 0 0 0 0,0 1 1 0 0,0-1-1 0 0,0 1 0 0 0,0-1 0 0 0,-1 0 1 0 0,1 1 1 0 0,2 14 30 0 0,-2-16-37 0 0,0 2-25 0 0,-1-1 0 0 0,1 1 0 0 0,1 0 0 0 0,-1-1 0 0 0,0 1 1 0 0,1-1-1 0 0,-1 1 0 0 0,1-1 0 0 0,0 1 0 0 0,-1-1 0 0 0,1 1 0 0 0,1-1 0 0 0,-1 0 0 0 0,0 0 0 0 0,0 1 0 0 0,1-1 0 0 0,0 0 0 0 0,-1 0 0 0 0,1 0 0 0 0,0 0 0 0 0,0-1 0 0 0,0 1 1 0 0,0 0-1 0 0,0-1 0 0 0,0 0 0 0 0,0 1 0 0 0,1-1 0 0 0,-1 0 0 0 0,0 0 0 0 0,1 0 0 0 0,-1 0 0 0 0,1-1 0 0 0,-1 1 0 0 0,1-1 0 0 0,2 1 32 0 0,2-1-931 0 0,20-2-3124 0 0,-9-4-4635 0 0,-7-1 791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3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8970 0 0,'0'0'3786'0'0,"0"0"-2714"0"0,0 0-621 0 0,0 0 239 0 0,0 0 167 0 0,0 0-7 0 0,0 0-182 0 0,0 0-279 0 0,0 0-214 0 0,0 0-80 0 0,0 0-58 0 0,0 0-73 0 0,6 20-114 0 0,20 61-216 0 0,-11-60-1331 0 0,-7-28-3816 0 0,-7 6 3378 0 0,2-3-6008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50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1 686 1984 0 0,'0'0'3764'0'0,"0"0"-1737"0"0,0 0-616 0 0,0 0 41 0 0,0 0 282 0 0,0 0 157 0 0,0 0-192 0 0,0 0-427 0 0,0 0-382 0 0,0 0-246 0 0,0 0-131 0 0,0 0-72 0 0,30-6-69 0 0,94-19-82 0 0,61 8-131 0 0,-147 17-1142 0 0,-14 2-985 0 0,-1 0-5456 0 0,-17-2-2744 0 0</inkml:trace>
  <inkml:trace contextRef="#ctx0" brushRef="#br0" timeOffset="696.327">431 1036 2737 0 0,'0'0'2942'0'0,"0"0"-1007"0"0,0 0-250 0 0,0 0 110 0 0,0 0 199 0 0,0 0-11 0 0,0 0-373 0 0,0 0-433 0 0,0 0-338 0 0,0 0-217 0 0,0 0-133 0 0,23-33-77 0 0,74-105-54 0 0,-23 51 233 0 0,199-163 610 0 0,-205 209-997 0 0,-61 104-165 0 0,-13 114 146 0 0,8-174-186 0 0,-1 1 0 0 0,1-1 0 0 0,0 1 0 0 0,-1-1 0 0 0,2 0-1 0 0,-1 0 1 0 0,0 0 0 0 0,0 0 0 0 0,1 0 0 0 0,0 0 0 0 0,0-1 0 0 0,0 1 0 0 0,0-1 0 0 0,0 0-1 0 0,0 1 1 0 0,0-2 0 0 0,1 1 0 0 0,-1 0 0 0 0,1-1 0 0 0,-1 1 0 0 0,1-1 0 0 0,0 0-1 0 0,-1 0 1 0 0,1-1 0 0 0,0 1 0 0 0,0-1 0 0 0,-1 0 0 0 0,1 0 0 0 0,0 0 0 0 0,0 0-1 0 0,0-1 1 0 0,0 1 0 0 0,-1-1 0 0 0,1 0 0 0 0,0 0 0 0 0,-1 0 0 0 0,1-1 0 0 0,-1 1-1 0 0,1-1 1 0 0,-1 0 0 0 0,0 0 0 0 0,0 0 0 0 0,0-1 0 0 0,3-1 1 0 0,186-169 103 0 0,-103 104-65 0 0,-88 68-42 0 0,-1 1 0 0 0,1-1-1 0 0,0 1 1 0 0,-1-1 0 0 0,1 1 0 0 0,0-1-1 0 0,0 1 1 0 0,-1-1 0 0 0,1 1-1 0 0,0 0 1 0 0,0 0 0 0 0,0-1 0 0 0,-1 1-1 0 0,1 0 1 0 0,0 0 0 0 0,0 0 0 0 0,0 0-1 0 0,0 0 1 0 0,-1 0 0 0 0,1 0-1 0 0,0 0 1 0 0,0 0 0 0 0,0 0 0 0 0,0 0-1 0 0,0 1 1 0 0,-1-1 0 0 0,1 0 0 0 0,0 0-1 0 0,0 1 1 0 0,-1-1 0 0 0,1 1-1 0 0,0-1 1 0 0,0 1 0 0 0,-1-1 0 0 0,1 1-1 0 0,0-1 1 0 0,-1 1 0 0 0,1 0-1 0 0,-1-1 1 0 0,1 1 0 0 0,-1 0 0 0 0,1-1-1 0 0,-1 1 1 0 0,0 0 0 0 0,1 0 0 0 0,-1 0-1 0 0,0-1 1 0 0,1 1 0 0 0,-1 0-1 0 0,0 0 1 0 0,0 0 0 0 0,0 0 0 0 0,0-1-1 0 0,0 1 1 0 0,0 0 0 0 0,0 0 0 0 0,0 0-1 0 0,0 0 1 0 0,0 0 0 0 0,0-1-1 0 0,-1 1 1 0 0,1 0 0 0 0,0 0 0 0 0,-1 0-1 0 0,1-1 1 0 0,0 1 0 0 0,-1 0 0 0 0,1 0-1 0 0,-1 0 5 0 0,1 2 12 0 0,-11 126 103 0 0,8-27-375 0 0,4-99 146 0 0,0-1-1 0 0,-1 1 1 0 0,2-1-1 0 0,-1 0 1 0 0,0 0-1 0 0,0 1 1 0 0,1-1-1 0 0,-1 0 1 0 0,1 0-1 0 0,-1 0 1 0 0,1 0-1 0 0,0 0 1 0 0,0-1-1 0 0,0 1 1 0 0,0 0-1 0 0,0-1 1 0 0,0 0-1 0 0,1 1 1 0 0,-1-1-1 0 0,0 0 1 0 0,3 1 114 0 0,14 4-3481 0 0,-1-2-3329 0 0,-10-4-2957 0 0</inkml:trace>
  <inkml:trace contextRef="#ctx0" brushRef="#br0" timeOffset="1212.373">1878 513 344 0 0,'0'0'1884'0'0,"0"0"-154"0"0,0 0 64 0 0,0 0 126 0 0,0 0 63 0 0,0 0-128 0 0,0 0-345 0 0,0 0-328 0 0,0 0-255 0 0,0 0-205 0 0,0 0-148 0 0,0 0-111 0 0,0 0-81 0 0,-27 10-75 0 0,-84 33-66 0 0,52-2 27 0 0,51-31-221 0 0,0-2-34 0 0,1 1 0 0 0,0 0-1 0 0,1 0 1 0 0,0 1 0 0 0,1 0-1 0 0,0 0 1 0 0,0 0 0 0 0,1 1 0 0 0,1 0-1 0 0,0-1 1 0 0,0 1 0 0 0,1 0-1 0 0,0 1 1 0 0,1-1 0 0 0,0 0-1 0 0,1 0 1 0 0,0 0 0 0 0,1 1 0 0 0,1 3-13 0 0,-1-10 23 0 0,1 1 1 0 0,-1-1 0 0 0,1 0 0 0 0,1 0 0 0 0,-1 1 0 0 0,1-2 0 0 0,-1 1 0 0 0,2 0-1 0 0,-1-1 1 0 0,0 1 0 0 0,1-1 0 0 0,0 0 0 0 0,0 0 0 0 0,0 0 0 0 0,0-1 0 0 0,1 1-1 0 0,-1-1 1 0 0,1 0 0 0 0,0-1 0 0 0,0 1 0 0 0,0-1 0 0 0,0 0 0 0 0,1 0 0 0 0,-1 0 0 0 0,0-1-1 0 0,1 0 1 0 0,-1 0 0 0 0,6 0-24 0 0,1 0 127 0 0,-1-1-1 0 0,1 0 0 0 0,0 0 1 0 0,0-1-1 0 0,-1-1 0 0 0,1 0 1 0 0,0-1-1 0 0,-1 0 0 0 0,0-1 1 0 0,0 0-1 0 0,0-1 0 0 0,0 0 1 0 0,2-2-127 0 0,18-12 198 0 0,-1-1 0 0 0,-1-1 0 0 0,-1-2 0 0 0,-1-1 0 0 0,0-2 0 0 0,-2 0 0 0 0,-2-1 1 0 0,0-2-1 0 0,-2 0 0 0 0,0-1 0 0 0,-3-1 0 0 0,0-1 0 0 0,8-23-198 0 0,-20 38-9 0 0,0 1 0 0 0,-1-1 0 0 0,0 0 0 0 0,-2 0 0 0 0,0-1 0 0 0,0 1 0 0 0,-2-1 0 0 0,0 1-1 0 0,-2-1 1 0 0,1 1 0 0 0,-2-1 0 0 0,-1 1 0 0 0,0 0 0 0 0,-1-1 0 0 0,0 2 0 0 0,-2-1 0 0 0,0 0 0 0 0,-1 1 0 0 0,-4-8 9 0 0,7 19-21 0 0,-1 0 0 0 0,1 1 0 0 0,-1 0 0 0 0,1-1 0 0 0,-1 2 0 0 0,0-1 0 0 0,-1 0-1 0 0,1 1 1 0 0,-1 0 0 0 0,1 0 0 0 0,-1 1 0 0 0,0 0 0 0 0,0 0 0 0 0,0 0 0 0 0,0 1 0 0 0,0-1 0 0 0,-1 1 0 0 0,1 1 0 0 0,0-1 0 0 0,-1 1 0 0 0,1 1 0 0 0,0-1 0 0 0,0 1 0 0 0,-1 0-1 0 0,1 0 1 0 0,0 1 0 0 0,0-1 0 0 0,0 2 0 0 0,0-1 0 0 0,0 0 0 0 0,1 1 0 0 0,-1 0 0 0 0,1 1 0 0 0,0-1 0 0 0,0 1 0 0 0,0 0 0 0 0,0 0 0 0 0,-3 4 21 0 0,-5 6-6 0 0,1 0 0 0 0,0 0-1 0 0,1 1 1 0 0,1 0 0 0 0,0 1 0 0 0,1 0 0 0 0,1 1 0 0 0,1 0 0 0 0,0 0 0 0 0,1 1 0 0 0,1-1-1 0 0,0 1 1 0 0,1 1 0 0 0,2-1 0 0 0,0 0 0 0 0,0 1 0 0 0,2-1 0 0 0,0 1 0 0 0,2 8 6 0 0,0-13 5 0 0,1 0 1 0 0,1 0-1 0 0,0 0 1 0 0,1 0-1 0 0,0 0 1 0 0,1-1-1 0 0,0 0 1 0 0,1-1-1 0 0,1 1 1 0 0,0-1-1 0 0,1-1 1 0 0,0 1-1 0 0,0-1 1 0 0,1-1-1 0 0,1 0 1 0 0,0-1-1 0 0,0 0 1 0 0,1 0-1 0 0,0-1 1 0 0,0-1-1 0 0,1 0 1 0 0,0 0-1 0 0,0-1 1 0 0,1-1-1 0 0,0-1 1 0 0,-1 0-1 0 0,2 0 1 0 0,-1-1-1 0 0,0-1 1 0 0,1-1-1 0 0,-1 0 1 0 0,12-1-6 0 0,83-19-1233 0 0,-45-21-2693 0 0,-24 1-5685 0 0,-25 27 2032 0 0</inkml:trace>
  <inkml:trace contextRef="#ctx0" brushRef="#br0" timeOffset="1542.963">2515 56 8578 0 0,'0'0'1176'0'0,"0"0"50"0"0,0 0 242 0 0,0 0 252 0 0,0 0 83 0 0,0 0-245 0 0,0 0-386 0 0,0 0-255 0 0,0 0-167 0 0,0 0-122 0 0,0 0-103 0 0,35-8-103 0 0,108-24-52 0 0,1 17 501 0 0,-143 15-873 0 0,1 0 1 0 0,0 0-1 0 0,-1 0 1 0 0,1 0-1 0 0,-1 0 1 0 0,1 0-1 0 0,-1 0 1 0 0,1 0-1 0 0,0 1 0 0 0,-1-1 1 0 0,1 1-1 0 0,-1-1 1 0 0,1 1-1 0 0,-1 0 1 0 0,0-1-1 0 0,1 1 1 0 0,-1 0-1 0 0,0 0 1 0 0,1 0-1 0 0,-1 0 1 0 0,0 0-1 0 0,0 0 1 0 0,0 0-1 0 0,0 1 1 0 0,0-1-1 0 0,0 0 1 0 0,0 0-1 0 0,-1 1 1 0 0,1-1-1 0 0,0 1 1 0 0,-1-1-1 0 0,1 1 1 0 0,-1-1-1 0 0,1 1 1 0 0,-1-1-1 0 0,0 1 1 0 0,1-1-1 0 0,-1 1 1 0 0,0 0-1 0 0,0-1 1 0 0,0 1-1 0 0,-1 0 2 0 0,-20 64-98 0 0,-14-12 136 0 0,28-46-39 0 0,1 0 1 0 0,0 0-1 0 0,1 0 1 0 0,0 1 0 0 0,0 0-1 0 0,1 0 1 0 0,0 0-1 0 0,0 1 1 0 0,1-1 0 0 0,0 1-1 0 0,1 0 1 0 0,0-1-1 0 0,1 4 1 0 0,1-11 0 0 0,0 1-1 0 0,0-1 1 0 0,1 1-1 0 0,-1-1 1 0 0,1 1-1 0 0,0-1 0 0 0,0 0 1 0 0,0 1-1 0 0,0-1 1 0 0,0 0-1 0 0,0 0 1 0 0,0 1-1 0 0,1-1 1 0 0,-1 0-1 0 0,1-1 1 0 0,0 1-1 0 0,-1 0 1 0 0,1 0-1 0 0,0-1 0 0 0,0 1 1 0 0,0-1-1 0 0,0 1 1 0 0,0-1-1 0 0,1 0 1 0 0,-1 0-1 0 0,0 0 1 0 0,1 0-1 0 0,-1 0 1 0 0,0-1-1 0 0,3 1 1 0 0,76 8 79 0 0,96-39-654 0 0,-104 7-4247 0 0,-33 11-1159 0 0,-19 7-5230 0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44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1 487 3345 0 0,'0'0'2124'0'0,"0"0"-728"0"0,0 0-13 0 0,0 0 372 0 0,0 0 189 0 0,0 0-119 0 0,0 0-300 0 0,0 0-330 0 0,0 0-245 0 0,0 0-157 0 0,32 0-112 0 0,104 0-91 0 0,160 0 3031 0 0,-232 0-4771 0 0,6 0-3831 0 0,5 0-5400 0 0,-75 0 3766 0 0</inkml:trace>
  <inkml:trace contextRef="#ctx0" brushRef="#br0" timeOffset="564.993">72 803 7914 0 0,'0'0'1088'0'0,"0"0"-120"0"0,0 0 352 0 0,0 0 401 0 0,0 0 303 0 0,0 0-159 0 0,0 0-449 0 0,188 48-552 0 0,-153-48-528 0 0,2 0-216 0 0,0 0-32 0 0,3 0-48 0 0,-1 0-48 0 0,3 0-232 0 0,-5-7-520 0 0,4 3-1168 0 0,-14 0-2353 0 0,-8 4-7674 0 0</inkml:trace>
  <inkml:trace contextRef="#ctx0" brushRef="#br0" timeOffset="913.049">1661 1 6097 0 0,'0'0'986'0'0,"0"0"-383"0"0,0 0-145 0 0,0 0 405 0 0,0 0 518 0 0,0 0 312 0 0,0 0-44 0 0,0 0-330 0 0,0 0-347 0 0,0 0-261 0 0,0 0-122 0 0,0 0-73 0 0,-2 32-80 0 0,-6 105-66 0 0,-10 199 765 0 0,6-40-1067 0 0,12-241-2098 0 0,-1-56-4557 0 0,-2-7 575 0 0,3 4 795 0 0</inkml:trace>
  <inkml:trace contextRef="#ctx0" brushRef="#br0" timeOffset="1262.335">1149 56 1848 0 0,'0'0'2156'0'0,"0"0"-1363"0"0,0 0-111 0 0,0 0 470 0 0,0 0 384 0 0,0 0 223 0 0,0 0-79 0 0,0 0-221 0 0,34 0-169 0 0,107 3-140 0 0,349 1 4842 0 0,-437 1-5978 0 0,1 2 0 0 0,-1 3 1 0 0,-1 2-1 0 0,0 2 1 0 0,-1 3-1 0 0,49 22-14 0 0,-47 3-2141 0 0,-44-23-3008 0 0,-6 5-6293 0 0,-3-18 8591 0 0</inkml:trace>
  <inkml:trace contextRef="#ctx0" brushRef="#br0" timeOffset="4321.278">1136 1028 0 0 0,'-63'-63'63'0'0,"40"41"2415"0"0,17 16 515 0 0,-6 1 4853 0 0,11 5-6991 0 0,1 0-83 0 0,0 0-77 0 0,0 0-86 0 0,0 0-111 0 0,0 0-113 0 0,0 0-98 0 0,0 0-70 0 0,22 0 933 0 0,153 7 1896 0 0,86-22-1296 0 0,363-87-617 0 0,-607 99-1701 0 0,36-4 1180 0 0,-21 9-8161 0 0,-32-1 1792 0 0,0 2 3178 0 0,0-3 1283 0 0,0 4-6344 0 0</inkml:trace>
  <inkml:trace contextRef="#ctx0" brushRef="#br0" timeOffset="4842.136">2383 928 3657 0 0,'0'0'1791'0'0,"0"0"-330"0"0,0 0-194 0 0,0 0 114 0 0,0 0 276 0 0,0 0 104 0 0,0 0-186 0 0,0 0-335 0 0,0 0-313 0 0,0 0-230 0 0,0 0-142 0 0,0 0-107 0 0,-3 32-76 0 0,-4 97-78 0 0,14-25 199 0 0,-1-54-494 0 0,3 30 74 0 0,-7-27-3268 0 0,-14-44-7940 0 0,10-9 5817 0 0</inkml:trace>
  <inkml:trace contextRef="#ctx0" brushRef="#br0" timeOffset="5777.65">2418 733 304 0 0,'0'0'1624'0'0,"0"0"-189"0"0,0 0-157 0 0,0 0-2 0 0,0 0 121 0 0,0 0 43 0 0,0 0-68 0 0,0 0-84 0 0,32-6-119 0 0,99-17-153 0 0,-63 31 322 0 0,-60-4-1092 0 0,-1-1-144 0 0,-1 1 1 0 0,1 0-1 0 0,-1 0 0 0 0,1 0 0 0 0,-1 1 0 0 0,0 0 1 0 0,-1 0-1 0 0,1 0 0 0 0,-1 1 0 0 0,0 0 0 0 0,-1 0 1 0 0,1 0-1 0 0,-1 1 0 0 0,0-1 0 0 0,-1 1 0 0 0,1 0 1 0 0,-1 0-1 0 0,-1 0 0 0 0,0 0 0 0 0,0 1 0 0 0,0-1 1 0 0,-1 1-1 0 0,0-1 0 0 0,0 1 0 0 0,-1 0 0 0 0,0-1 1 0 0,0 1-1 0 0,0 0 0 0 0,-1-1 0 0 0,-1 4-102 0 0,-2-4 5 0 0,0 0 0 0 0,-1 0 0 0 0,1 0 0 0 0,-1 0 0 0 0,-1-1 0 0 0,1 0 0 0 0,-1 0 0 0 0,0 0 0 0 0,0-1 0 0 0,-1 0 0 0 0,0 0 0 0 0,0-1 0 0 0,0 1 0 0 0,0-1 0 0 0,0-1 0 0 0,-1 0 0 0 0,0 0 0 0 0,0 0 0 0 0,0-1 1 0 0,0 0-1 0 0,0-1 0 0 0,0 0 0 0 0,0 0 0 0 0,-1 0 0 0 0,-7-2-5 0 0,12 2-214 0 0,1-1 0 0 0,-1 0 0 0 0,1-1 1 0 0,0 1-1 0 0,-1-1 0 0 0,1 1 0 0 0,-1-1 0 0 0,1 0 1 0 0,0-1-1 0 0,-1 1 0 0 0,1 0 0 0 0,0-1 1 0 0,0 0-1 0 0,0 1 0 0 0,0-1 0 0 0,0-1 1 0 0,1 1-1 0 0,-1 0 0 0 0,1-1 0 0 0,-1 1 1 0 0,1-1-1 0 0,0 1 0 0 0,0-2 214 0 0,-13-52-11228 0 0,15 44 8998 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56.1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0,'0'0'460'0'0,"0"0"918"0"0,0 0 486 0 0,0 0 15 0 0,0 0-228 0 0,0 0-274 0 0,0 0-195 0 0,0 0-76 0 0,3 3-20 0 0,2 1-525 0 0,0-1 1 0 0,0 1 0 0 0,0-1 0 0 0,0 0-1 0 0,1-1 1 0 0,-1 1 0 0 0,1-1 0 0 0,0 0 0 0 0,0-1-1 0 0,0 1 1 0 0,0-1 0 0 0,0-1 0 0 0,3 1-562 0 0,93 2 2769 0 0,-75-3-2541 0 0,102 2 567 0 0,0 0-2754 0 0,-129-2 855 0 0,0-1-1678 0 0,0-1 2303 0 0,0 1-3292 0 0,0 1-4008 0 0,0 0 2575 0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7:56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5897 0 0,'0'0'1795'0'0,"0"0"-677"0"0,0 0-277 0 0,0 0 322 0 0,0 0 412 0 0,0 0 191 0 0,0 0-120 0 0,0 0-309 0 0,0 0-290 0 0,0 0-213 0 0,0 0-147 0 0,0 0-85 0 0,0 0-83 0 0,34 3-67 0 0,103 10-77 0 0,89-10 438 0 0,-167-7-1068 0 0,-32 1-1687 0 0,-1 2-4161 0 0,-17 1-3719 0 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8:00.6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1 9610 0 0,'0'0'2435'0'0,"0"0"-1025"0"0,0 0-246 0 0,0 0 236 0 0,0 0 127 0 0,0 0-153 0 0,0 0-402 0 0,0 0-404 0 0,0 0-250 0 0,0 0-130 0 0,0 0-81 0 0,0 0-37 0 0,0 0-27 0 0,-8 23-23 0 0,-24 71-36 0 0,24-57-788 0 0,23-43-13455 0 0,-13 5 8132 0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8:00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6593 0 0,'0'0'2193'0'0,"0"0"-906"0"0,0 0-195 0 0,0 0 312 0 0,0 0 285 0 0,0 0-10 0 0,0 0-310 0 0,0 0-398 0 0,0 0-295 0 0,0 0-206 0 0,-4 36-141 0 0,-15 111-110 0 0,15 1 229 0 0,11 158-2347 0 0,-11-289-901 0 0,1-11-2364 0 0,1-2-847 0 0,2-1 1466 0 0</inkml:trace>
  <inkml:trace contextRef="#ctx0" brushRef="#br0" timeOffset="482.05">199 63 2264 0 0,'0'0'2729'0'0,"0"0"-754"0"0,0 0-377 0 0,0 0-39 0 0,0 0 92 0 0,0 0-67 0 0,0 0-265 0 0,0 0-307 0 0,0 0-275 0 0,0 0-200 0 0,0 0-138 0 0,0 0-91 0 0,32-7-39 0 0,100-20-31 0 0,-38 17 326 0 0,-92 10-554 0 0,1 0 0 0 0,0 0 1 0 0,0 0-1 0 0,0 0 1 0 0,0 1-1 0 0,-1-1 0 0 0,1 1 1 0 0,0 0-1 0 0,0 0 1 0 0,-1 0-1 0 0,1 0 0 0 0,-1 1 1 0 0,1-1-1 0 0,-1 0 1 0 0,1 1-1 0 0,-1 0 0 0 0,0 0 1 0 0,0 0-1 0 0,0 0 1 0 0,0 0-1 0 0,0 0 0 0 0,0 0 1 0 0,-1 0-1 0 0,1 1 1 0 0,-1-1-1 0 0,1 1 0 0 0,-1-1 1 0 0,0 1-1 0 0,0 0 1 0 0,0-1-1 0 0,0 1 0 0 0,-1 0 1 0 0,1 0-1 0 0,-1-1 1 0 0,1 1-1 0 0,-1 0 0 0 0,0 0 1 0 0,0 0-1 0 0,-1 0 1 0 0,1 0-1 0 0,0-1 0 0 0,-1 1 1 0 0,0 0-1 0 0,0 0 1 0 0,0-1-1 0 0,0 1 0 0 0,0 0 1 0 0,0-1-1 0 0,-1 1-10 0 0,-80 97 318 0 0,80-99-318 0 0,-1 1 0 0 0,1 0 0 0 0,0-1 0 0 0,0 1 0 0 0,0 0 1 0 0,0 0-1 0 0,0 1 0 0 0,0-1 0 0 0,1 0 0 0 0,-1 1 0 0 0,1-1 1 0 0,-1 1-1 0 0,1-1 0 0 0,0 1 0 0 0,0-1 0 0 0,0 1 1 0 0,0 0-1 0 0,1 0 0 0 0,-1-1 0 0 0,1 1 0 0 0,0 0 0 0 0,-1 0 1 0 0,1 0-1 0 0,1 0 0 0 0,-1-1 0 0 0,0 1 0 0 0,1 0 1 0 0,-1 0-1 0 0,1 0 0 0 0,0-1 0 0 0,0 1 0 0 0,0 0 0 0 0,0-1 1 0 0,0 1-1 0 0,1-1 0 0 0,-1 1 0 0 0,2 0 0 0 0,34 23-28 0 0,-29-23 30 0 0,0 1 0 0 0,-1 0 0 0 0,0 1 0 0 0,0 0 0 0 0,0 0 0 0 0,-1 0 0 0 0,0 1 0 0 0,0 0 0 0 0,0 0 0 0 0,0 0 0 0 0,-1 1-1 0 0,0 0 1 0 0,-1 0 0 0 0,1 0 0 0 0,-2 1 0 0 0,1-1 0 0 0,-1 1 0 0 0,0 0 0 0 0,0 0 0 0 0,-1 0 0 0 0,0 0 0 0 0,0 5-2 0 0,-2-3 71 0 0,0 1-1 0 0,0-1 1 0 0,-1 0 0 0 0,-1 0-1 0 0,0 0 1 0 0,0 0 0 0 0,-1-1-1 0 0,0 1 1 0 0,-1 0 0 0 0,0-1-1 0 0,0 0 1 0 0,-1 0 0 0 0,-1 0-1 0 0,1-1 1 0 0,-1 0 0 0 0,-1 0-1 0 0,-4 5-70 0 0,1-2 21 0 0,-1 0 0 0 0,-1-1 0 0 0,0 0 0 0 0,0-1 0 0 0,-1 0-1 0 0,0-1 1 0 0,-1-1 0 0 0,-4 2-21 0 0,-12-3-1109 0 0,9-7-2837 0 0,6 1-4212 0 0,7 0 412 0 0</inkml:trace>
  <inkml:trace contextRef="#ctx0" brushRef="#br0" timeOffset="865.995">768 67 4105 0 0,'0'0'2663'0'0,"0"0"-236"0"0,0 0-97 0 0,0 0-104 0 0,0 0-264 0 0,0 0-430 0 0,0 0-474 0 0,0 0-328 0 0,0 0-172 0 0,0 0-83 0 0,0 0-30 0 0,0 0-29 0 0,0 0-33 0 0,22-7-40 0 0,67-20-51 0 0,12 20 358 0 0,-96 7-642 0 0,-1 0-1 0 0,0 0 0 0 0,1 0 0 0 0,-1 0 1 0 0,0 1-1 0 0,1 0 0 0 0,-1 0 0 0 0,0 0 1 0 0,0 0-1 0 0,0 1 0 0 0,0-1 0 0 0,0 1 0 0 0,0 0 1 0 0,0 1-1 0 0,0-1 0 0 0,-1 0 0 0 0,1 1 1 0 0,-1 0-1 0 0,0 0 0 0 0,0 0 0 0 0,0 0 0 0 0,0 1 1 0 0,0-1-1 0 0,-1 1 0 0 0,0-1 0 0 0,1 1 1 0 0,-2 0-1 0 0,1 0 0 0 0,0 0 0 0 0,-1 0 0 0 0,1 0 1 0 0,-1 0-1 0 0,0 1 0 0 0,-1-1 0 0 0,1 0 1 0 0,-1 3-8 0 0,-2 9 11 0 0,-1 0 0 0 0,-1-1 0 0 0,0 0 0 0 0,-1 1 0 0 0,-1-1 0 0 0,0-1 0 0 0,-1 1 0 0 0,-1-1 0 0 0,0-1 0 0 0,-1 1 0 0 0,0-1 0 0 0,-1-1 0 0 0,-1 0 0 0 0,-5 6-11 0 0,-35 47 12 0 0,44-55-6 0 0,0-1-10 0 0,0-1 0 0 0,0 1 0 0 0,1 1 0 0 0,0-1 1 0 0,1 1-1 0 0,0 0 0 0 0,1 0 0 0 0,0 1 0 0 0,0-1 0 0 0,1 1 1 0 0,0 0-1 0 0,1 0 0 0 0,1 0 0 0 0,-1 0 0 0 0,2 0 0 0 0,0 5 4 0 0,0-12-4 0 0,2-1 0 0 0,-1 1 0 0 0,0 0 0 0 0,1 0 0 0 0,-1-1 0 0 0,1 1 0 0 0,0-1 0 0 0,0 0 0 0 0,1 1 0 0 0,-1-1 0 0 0,1 0 0 0 0,-1 0 0 0 0,1-1 0 0 0,0 1 0 0 0,0 0 0 0 0,1-1 0 0 0,-1 0 0 0 0,0 0 0 0 0,1 0 0 0 0,-1 0 0 0 0,1 0 0 0 0,-1-1 0 0 0,1 1 0 0 0,0-1 0 0 0,0 0 0 0 0,3 0 4 0 0,105 9-26 0 0,-105-10 16 0 0,110-21-817 0 0,-81 5-3032 0 0,0-6-5295 0 0,-25 15 168 0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8:03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0,'0'0'804'0'0,"0"0"571"0"0,0 0 92 0 0,0 0 132 0 0,0 0 186 0 0,0 0 48 0 0,0 0-183 0 0,0 0-326 0 0,0 0-358 0 0,0 0-313 0 0,0 0-161 0 0,6 6 605 0 0,113-1 3436 0 0,178-12-1741 0 0,-307 25-7460 0 0,1-10-4453 0 0,6-5 540 0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8:04.7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0 0 0,'0'0'2080'0'0,"0"0"-252"0"0,0 0-279 0 0,0 0 48 0 0,0 0 220 0 0,0 0 136 0 0,0 0-141 0 0,0 0-342 0 0,0 0-373 0 0,0 0-281 0 0,0 0-150 0 0,0 0-50 0 0,0 0-8 0 0,9-6-26 0 0,103-40 1347 0 0,113 9-138 0 0,-223 38-1787 0 0,0 0-1 0 0,0 0 0 0 0,0 0 0 0 0,0 1 0 0 0,0-1 0 0 0,0 0 0 0 0,0 1 0 0 0,-1-1 1 0 0,1 1-1 0 0,0-1 0 0 0,-1 1 0 0 0,0 0 0 0 0,1 0 0 0 0,-1 0 0 0 0,0 0 1 0 0,0 0-1 0 0,0 0 0 0 0,0 0 0 0 0,0 0 0 0 0,0 0 0 0 0,-1 0 0 0 0,1 1 0 0 0,-1-1 1 0 0,0 0-1 0 0,1 0 0 0 0,-1 1 0 0 0,0-1 0 0 0,0 0 0 0 0,0 1 0 0 0,-1-1 0 0 0,1 0 1 0 0,-1 0-1 0 0,1 1 0 0 0,-1-1 0 0 0,0 0 0 0 0,1 0 0 0 0,-1 0 0 0 0,0 0 1 0 0,-1 0-1 0 0,1 0 0 0 0,0 0 0 0 0,-1 0 0 0 0,1-1 0 0 0,0 1 0 0 0,-1 0 0 0 0,-1 0-3 0 0,-171 171-29 0 0,173-173 25 0 0,0 1 0 0 0,0 0 0 0 0,0 0 0 0 0,-1 0 0 0 0,1 0 0 0 0,0 0 0 0 0,0 0 0 0 0,0 0 0 0 0,0 0 0 0 0,1 0 0 0 0,-1 0 0 0 0,0 1-1 0 0,0-1 1 0 0,1 0 0 0 0,-1 0 0 0 0,1 1 0 0 0,-1-1 0 0 0,1 1 0 0 0,-1-1 0 0 0,1 0 0 0 0,0 1 0 0 0,0-1 0 0 0,0 1 0 0 0,-1-1 0 0 0,2 1 0 0 0,-1-1 0 0 0,0 0 0 0 0,0 1 0 0 0,0-1 0 0 0,1 1 0 0 0,-1-1 0 0 0,0 0 0 0 0,1 1 0 0 0,0-1-1 0 0,-1 0 1 0 0,1 1 0 0 0,0-1 0 0 0,-1 0 0 0 0,1 0 0 0 0,0 0 0 0 0,0 1 0 0 0,0-1 0 0 0,0 0 0 0 0,0 0 0 0 0,0-1 0 0 0,1 1 0 0 0,-1 0 0 0 0,0 0 0 0 0,0 0 0 0 0,1-1 0 0 0,-1 1 0 0 0,0-1 0 0 0,1 1 0 0 0,-1-1 0 0 0,0 1-1 0 0,1-1 1 0 0,-1 0 0 0 0,1 0 4 0 0,157 48 36 0 0,-156-47-32 0 0,1 0 0 0 0,-1 0 0 0 0,0 0 0 0 0,0 0 0 0 0,0 0 0 0 0,0 1 0 0 0,0-1 0 0 0,0 1 0 0 0,-1 0 0 0 0,1 0 0 0 0,-1 0 0 0 0,1 0 0 0 0,-1 0 0 0 0,0 1-1 0 0,1-1 1 0 0,-1 1 0 0 0,-1-1 0 0 0,1 1 0 0 0,0 0 0 0 0,0 0 0 0 0,-1 0 0 0 0,0 0 0 0 0,0 0 0 0 0,0 0 0 0 0,0 0 0 0 0,0 0 0 0 0,0 1 0 0 0,-1-1 0 0 0,0 0 0 0 0,1 0-1 0 0,-1 1 1 0 0,0-1 0 0 0,-1 0 0 0 0,1 0 0 0 0,-1 1 0 0 0,1-1 0 0 0,-1 0 0 0 0,0 0 0 0 0,0 0 0 0 0,0 0 0 0 0,-1 0 0 0 0,0 2-4 0 0,-17 16-99 0 0,0 0-1 0 0,-1-2 1 0 0,-2 0 0 0 0,0-2 0 0 0,0 0 0 0 0,-2-1 0 0 0,0-2-1 0 0,0 0 1 0 0,-2-2 0 0 0,-7 3 99 0 0,29-13-99 0 0,-10 2-1200 0 0,11-4-3599 0 0,-1 0-4799 0 0,6 0 4389 0 0</inkml:trace>
  <inkml:trace contextRef="#ctx0" brushRef="#br0" timeOffset="256.062">687 534 9650 0 0,'0'0'1487'0'0,"0"0"-323"0"0,0 0 113 0 0,0 0 307 0 0,0 0 122 0 0,0 0-181 0 0,0 0-403 0 0,0 0-418 0 0,0 0-300 0 0,0 0-185 0 0,0 0-114 0 0,0 0-65 0 0,0 0-57 0 0,-12 22-77 0 0,-37 67-131 0 0,36-67-170 0 0,35-34-6641 0 0,-13 3 1559 0 0,-1 4-2266 0 0</inkml:trace>
  <inkml:trace contextRef="#ctx0" brushRef="#br0" timeOffset="648.989">1193 4 8770 0 0,'0'0'1736'0'0,"0"0"-259"0"0,0 0-58 0 0,0 0 94 0 0,0 0 26 0 0,0 0-171 0 0,0 0-331 0 0,-34 31-333 0 0,-107 101-251 0 0,71-49-53 0 0,61-66-342 0 0,-2 1-28 0 0,1 2 0 0 0,1-1 1 0 0,1 1-1 0 0,0 1 0 0 0,2-1 1 0 0,-2 12-31 0 0,6-26-8 0 0,1 0 1 0 0,0 1 0 0 0,1 0-1 0 0,-1-1 1 0 0,1 1-1 0 0,0-1 1 0 0,1 1 0 0 0,0-1-1 0 0,0 1 1 0 0,0-1-1 0 0,1 1 1 0 0,-1-1 0 0 0,2 0-1 0 0,-1 0 1 0 0,1 0-1 0 0,0 0 1 0 0,0 0 0 0 0,0 0-1 0 0,1-1 1 0 0,0 0-1 0 0,0 1 1 0 0,1-2 0 0 0,1 3 7 0 0,5 0 32 0 0,0 0 1 0 0,0-1-1 0 0,0-1 1 0 0,1 0-1 0 0,0 0 1 0 0,0-1-1 0 0,0-1 1 0 0,0 0-1 0 0,0 0 1 0 0,1-1-1 0 0,-1-1 1 0 0,1 0-1 0 0,0-1 1 0 0,-1 0-1 0 0,1-1 1 0 0,-1-1-1 0 0,1 0 1 0 0,-1 0-1 0 0,11-4-32 0 0,-17 4 66 0 0,1 0-1 0 0,-1 0 1 0 0,0-1-1 0 0,0 0 1 0 0,0 0-1 0 0,0 0 1 0 0,0-1-1 0 0,0 1 1 0 0,-1-2-1 0 0,0 1 1 0 0,0 0-1 0 0,0-1 1 0 0,-1 0-1 0 0,1 0 1 0 0,-1-1-1 0 0,0 1 1 0 0,0-1-1 0 0,-1 0 1 0 0,0 0-1 0 0,0 0 1 0 0,0 0-1 0 0,-1 0 1 0 0,0-1-1 0 0,0 1 1 0 0,-1-1-1 0 0,0 0 1 0 0,0 1-1 0 0,0-1 1 0 0,-1 0-1 0 0,0 1 1 0 0,0-1-1 0 0,0 0 1 0 0,-1 0-66 0 0,-2 1-16 0 0,0 1 1 0 0,0 0-1 0 0,-1 0 0 0 0,0 1 1 0 0,1-1-1 0 0,-1 1 1 0 0,-1-1-1 0 0,1 1 0 0 0,-1 1 1 0 0,1-1-1 0 0,-1 1 0 0 0,0-1 1 0 0,0 1-1 0 0,-1 1 1 0 0,1-1-1 0 0,-1 1 0 0 0,1 0 1 0 0,-1 0-1 0 0,0 1 1 0 0,0-1-1 0 0,0 1 16 0 0,-7-2-169 0 0,0 0 0 0 0,-1 1 1 0 0,1 1-1 0 0,-1 0 0 0 0,0 0 0 0 0,1 2 1 0 0,-1 0-1 0 0,1 0 0 0 0,-1 1 0 0 0,1 1 1 0 0,-1 0 168 0 0,-37 14-3976 0 0,3 6-4901 0 0,34-15 649 0 0</inkml:trace>
  <inkml:trace contextRef="#ctx0" brushRef="#br0" timeOffset="1130">1966 125 4497 0 0,'0'0'3274'0'0,"0"0"-1415"0"0,0 0-477 0 0,0 0 157 0 0,0 0 190 0 0,0 0 4 0 0,0 0-282 0 0,0 0-386 0 0,0 0-345 0 0,0 0-255 0 0,-33 35-169 0 0,-105 110-110 0 0,62-64 13 0 0,-76 59-1095 0 0,111-121-2774 0 0,13-15-5762 0 0,20-4 3035 0 0</inkml:trace>
  <inkml:trace contextRef="#ctx0" brushRef="#br0" timeOffset="1455.078">1482 188 2224 0 0,'0'0'2306'0'0,"0"0"-1092"0"0,0 0-345 0 0,0 0 340 0 0,0 0 278 0 0,0 0 105 0 0,0 0-74 0 0,0 0-193 0 0,0 0-131 0 0,0 0-113 0 0,0 0-128 0 0,0 0-113 0 0,34 31-136 0 0,106 93-139 0 0,-65-77 78 0 0,-61-43-516 0 0,155 48 582 0 0,-144-42-1493 0 0,-25-9 323 0 0,0-1-195 0 0,-34-8-16649 0 0,29 5 15951 0 0</inkml:trace>
  <inkml:trace contextRef="#ctx0" brushRef="#br0" timeOffset="1638.093">1630 0 3041 0 0,'0'0'1535'0'0,"0"0"-214"0"0,0 0-60 0 0,0 0 240 0 0,0 0 262 0 0,0 0 72 0 0,-1 35-149 0 0,0 108-331 0 0,3 92 1535 0 0,41-53-2282 0 0,-26-131-54 0 0,-2-11-2829 0 0,-11-12-9754 0 0,-4-28 6983 0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8:00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564 306 0 0 0,'0'0'1090'0'0,"0"0"181"0"0,0 0 255 0 0,0 0 186 0 0,0 0 60 0 0,0 0-136 0 0,0 0-305 0 0,0 0-287 0 0,0 0-221 0 0,0 0-168 0 0,-29 21-99 0 0,-93 68-64 0 0,119-87-454 0 0,-1 0-1 0 0,1 1 1 0 0,0-1-1 0 0,0 1 1 0 0,0 0 0 0 0,0 0-1 0 0,0 0 1 0 0,0 0-1 0 0,1 0 1 0 0,-1 1-1 0 0,1-1 1 0 0,0 1-1 0 0,0-1 1 0 0,1 1-1 0 0,-1 0 1 0 0,1 0-1 0 0,-1 0 1 0 0,1 3-38 0 0,-2 7 172 0 0,-3 2-19 0 0,1-1 0 0 0,1 0 0 0 0,1 1-1 0 0,0 0 1 0 0,1 0 0 0 0,1 0 0 0 0,0 0-1 0 0,1 0 1 0 0,1 0 0 0 0,1 1 0 0 0,0-2-1 0 0,1 1 1 0 0,0 0 0 0 0,2 0-1 0 0,-1-1 1 0 0,2 0 0 0 0,0 0 0 0 0,1-1-1 0 0,1 1 1 0 0,0-1 0 0 0,2 2-153 0 0,-3-10 117 0 0,-1-1 0 0 0,2 1 0 0 0,-1-1 0 0 0,0 0 0 0 0,1-1 0 0 0,0 1 0 0 0,0-2 0 0 0,0 1 0 0 0,1-1 0 0 0,-1 0 0 0 0,1-1 0 0 0,-1 0 0 0 0,1 0 0 0 0,0-1 0 0 0,0 0 0 0 0,0-1 0 0 0,0 0 0 0 0,0 0 0 0 0,-1-1 0 0 0,1 0 0 0 0,0 0 0 0 0,0-1 0 0 0,-1-1 0 0 0,1 1 0 0 0,-1-1 0 0 0,2-1-117 0 0,10-7 136 0 0,0 0 0 0 0,-1-1 0 0 0,-1-1 1 0 0,0-1-1 0 0,0-1 0 0 0,-1 0 0 0 0,-1-2 0 0 0,-1 1 0 0 0,0-2 1 0 0,-2 0-1 0 0,0-1 0 0 0,0 0 0 0 0,-2-1 0 0 0,-1 0 0 0 0,0 0 1 0 0,-1-2-1 0 0,-2 1 0 0 0,0-1 0 0 0,0-4-136 0 0,-4 17-96 0 0,-1-1 0 0 0,1 1 0 0 0,-2-1 0 0 0,0 1 0 0 0,0-1 0 0 0,0 1 0 0 0,-2-1 0 0 0,1 1 0 0 0,-1-1 1 0 0,0 0-1 0 0,-1 1 0 0 0,0 0 0 0 0,-1-1 0 0 0,1 1 0 0 0,-2 0 0 0 0,0 0 0 0 0,0 1 0 0 0,0-1 0 0 0,-1 1 0 0 0,0 0 0 0 0,-1 0 0 0 0,0 0 0 0 0,0 1 0 0 0,0 0 0 0 0,-1 0 0 0 0,0 1 0 0 0,-1-1 0 0 0,1 2 0 0 0,-1-1 1 0 0,0 1-1 0 0,-1 0 0 0 0,1 1 0 0 0,-1 0 0 0 0,0 0 0 0 0,0 1 0 0 0,0 0 0 0 0,0 1 0 0 0,-2-1 96 0 0,4 3-219 0 0,1 0 0 0 0,-1 1 0 0 0,1-1 0 0 0,0 1 0 0 0,-1 1 0 0 0,1-1 0 0 0,0 1 0 0 0,0 0-1 0 0,0 1 1 0 0,0-1 0 0 0,0 1 0 0 0,0 0 0 0 0,1 1 0 0 0,-1-1 0 0 0,1 1 0 0 0,0 0 0 0 0,-4 4 219 0 0,-46 51-8340 0 0,43-44 457 0 0</inkml:trace>
  <inkml:trace contextRef="#ctx0" brushRef="#br0" timeOffset="11258.805">211 0 8 0 0,'0'0'1686'0'0,"0"0"-123"0"0,0 0 81 0 0,0 0 260 0 0,0 0 190 0 0,0 0-29 0 0,0 0-224 0 0,-26 32-339 0 0,-80 100-332 0 0,101-125-1055 0 0,-1-1-1 0 0,1 1 1 0 0,0 0 0 0 0,1 0 0 0 0,0 1 0 0 0,0-1 0 0 0,0 1 0 0 0,1 0 0 0 0,1 0 0 0 0,-1 0 0 0 0,1 0-1 0 0,-1 6-114 0 0,0 7 243 0 0,-6 15-121 0 0,3 0 0 0 0,1 0 0 0 0,2 0-1 0 0,1 1 1 0 0,2-1 0 0 0,1 1 0 0 0,2-1 0 0 0,2 0-1 0 0,1 0 1 0 0,2 0 0 0 0,1-1 0 0 0,2 0-1 0 0,1 0 1 0 0,2-1 0 0 0,1-1 0 0 0,2-1 0 0 0,1 0-1 0 0,2-1 1 0 0,14 17-122 0 0,-19-31-105 0 0,0-2 0 0 0,1 0 0 0 0,0-1 0 0 0,1 0 0 0 0,1-1 0 0 0,0-1 0 0 0,1-1 0 0 0,0-1 0 0 0,18 7 105 0 0,36 11-2747 0 0,1-10-3479 0 0,-39-13-3268 0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8:08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174 501 0 0 0,'0'0'1288'0'0,"0"0"19"0"0,0 0 107 0 0,0 0 138 0 0,0 0-26 0 0,0 0-163 0 0,0 0-267 0 0,0 0-270 0 0,0 0-184 0 0,0 0-78 0 0,0 0-9 0 0,0 0 15 0 0,-15 7 7 0 0,-46 23-55 0 0,58-28-477 0 0,0 0 0 0 0,1-1 0 0 0,-1 1 1 0 0,0 0-1 0 0,1 1 0 0 0,0-1 1 0 0,-1 0-1 0 0,1 1 0 0 0,0-1 0 0 0,0 1 1 0 0,0 0-1 0 0,1 0 0 0 0,-1-1 0 0 0,1 1 1 0 0,-1 0-1 0 0,1 0 0 0 0,0 1 1 0 0,0-1-1 0 0,0 2-45 0 0,-4 10 146 0 0,-7 19-47 0 0,2-1 0 0 0,1 2-1 0 0,1-1 1 0 0,2 1-1 0 0,2 0 1 0 0,1 0-1 0 0,2 0 1 0 0,1 4-99 0 0,0-33 67 0 0,1-1 0 0 0,0 0 0 0 0,0 1 0 0 0,0-1 0 0 0,0 0 0 0 0,1 0 1 0 0,0 0-1 0 0,0 0 0 0 0,0 0 0 0 0,1 0 0 0 0,0 0 0 0 0,0-1 0 0 0,0 1 0 0 0,0-1 1 0 0,1 0-1 0 0,-1 0 0 0 0,1 0 0 0 0,0-1 0 0 0,1 1 0 0 0,-1-1 0 0 0,0 0 0 0 0,1 0 1 0 0,0 0-1 0 0,0-1 0 0 0,0 0 0 0 0,0 0 0 0 0,0 0 0 0 0,0 0 0 0 0,0-1 0 0 0,0 0 1 0 0,1 0-1 0 0,-1 0 0 0 0,1-1 0 0 0,-1 0 0 0 0,0 0 0 0 0,1 0 0 0 0,-1-1 0 0 0,1 1 1 0 0,0-2-68 0 0,8-1 224 0 0,1-1 0 0 0,-1-1 0 0 0,0 0 0 0 0,0-1 1 0 0,0 0-1 0 0,-1-1 0 0 0,0-1 0 0 0,0 0 0 0 0,-1 0 1 0 0,0-2-1 0 0,-1 1 0 0 0,0-2 0 0 0,0 1 0 0 0,-1-1 1 0 0,0-1-1 0 0,-1 0 0 0 0,1-2-224 0 0,-4 5 14 0 0,0 0 0 0 0,0 0 0 0 0,-1-1 0 0 0,0 1 0 0 0,-1-1 0 0 0,0 0 0 0 0,0 0 0 0 0,-1-1-1 0 0,-1 1 1 0 0,0-1 0 0 0,0 0 0 0 0,-1 1 0 0 0,0-1 0 0 0,-1 0 0 0 0,0 0 0 0 0,0 1 0 0 0,-2-1 0 0 0,1 0 0 0 0,-1 1 0 0 0,-1-1 0 0 0,0 1 0 0 0,0-1 0 0 0,-1 1-1 0 0,0 1 1 0 0,-1-1 0 0 0,0 0 0 0 0,-1 1 0 0 0,0 0 0 0 0,-1-1-14 0 0,-1 1-240 0 0,0 1 0 0 0,0 0-1 0 0,0 0 1 0 0,-1 1 0 0 0,-1 0 0 0 0,1 0 0 0 0,-1 1-1 0 0,0 1 1 0 0,0-1 0 0 0,-1 2 0 0 0,0-1-1 0 0,1 2 1 0 0,-11-3 240 0 0,-34 5-4499 0 0,3 24-4612 0 0,41-15 3414 0 0</inkml:trace>
  <inkml:trace contextRef="#ctx0" brushRef="#br0" timeOffset="275.61">671 829 10658 0 0,'0'0'1919'0'0,"0"0"-621"0"0,0 0-276 0 0,0 0 84 0 0,0 0 47 0 0,0 0-114 0 0,0 0-297 0 0,0 0-295 0 0,0 0-213 0 0,0 0-124 0 0,0 0-74 0 0,0 0-53 0 0,0 0-59 0 0,-8 26-80 0 0,-24 78-118 0 0,24-72-1078 0 0,18-28-8762 0 0,-7-4 2339 0 0</inkml:trace>
  <inkml:trace contextRef="#ctx0" brushRef="#br0" timeOffset="560.44">943 431 10842 0 0,'0'0'1165'0'0,"0"0"-312"0"0,0 0 190 0 0,0 0 281 0 0,0 0 74 0 0,0 0-227 0 0,0 0-379 0 0,0 0-297 0 0,0 0-195 0 0,-12 33-96 0 0,-36 101-60 0 0,31-61 12 0 0,16 60-205 0 0,2-100-4351 0 0,-1-1-5245 0 0,0-28 3852 0 0</inkml:trace>
  <inkml:trace contextRef="#ctx0" brushRef="#br0" timeOffset="951.405">1265 468 3913 0 0,'0'0'2186'0'0,"0"0"-274"0"0,0 0-14 0 0,0 0 85 0 0,0 0-16 0 0,0 0-233 0 0,0 0-407 0 0,0 0-401 0 0,0 0-313 0 0,0 0-220 0 0,0 0-165 0 0,0 0-59 0 0,0 0-50 0 0,-28 31-23 0 0,-85 94-1 0 0,84-78-31 0 0,31-44-53 0 0,2 1-3 0 0,-1 0 0 0 0,1-1 1 0 0,0 1-1 0 0,0-1 1 0 0,0 0-1 0 0,0 0 1 0 0,1 0-1 0 0,-1-1 0 0 0,1 0 1 0 0,-1 1-1 0 0,1-2 1 0 0,0 1-1 0 0,0 0 1 0 0,0-1-1 0 0,0 0 0 0 0,0 0-8 0 0,5 2 12 0 0,44 9 70 0 0,-46-12-77 0 0,1 1 0 0 0,-1 0 0 0 0,0 1 1 0 0,0-1-1 0 0,-1 1 0 0 0,1 1 1 0 0,0 0-1 0 0,-1 0 0 0 0,1 0 0 0 0,-1 1 1 0 0,0 0-1 0 0,0 0 0 0 0,-1 1 0 0 0,1 0 1 0 0,-1 0-1 0 0,0 1 0 0 0,0-1 0 0 0,-1 1 1 0 0,6 7-6 0 0,-10-7 8 0 0,0 0 1 0 0,0 1-1 0 0,-1-1 1 0 0,1 0-1 0 0,-1 1 1 0 0,-1-1 0 0 0,1 0-1 0 0,-1 1 1 0 0,0-1-1 0 0,-1 0 1 0 0,1 0-1 0 0,-1 0 1 0 0,0 0 0 0 0,-1 0-1 0 0,0 0 1 0 0,0-1-1 0 0,0 1 1 0 0,0-1-1 0 0,-1 0 1 0 0,0 0 0 0 0,0 0-1 0 0,0 0 1 0 0,-1-1-1 0 0,1 0 1 0 0,-1 0-1 0 0,0 0 1 0 0,0 0 0 0 0,-1-1-1 0 0,1 0 1 0 0,-1 0-1 0 0,0 0 1 0 0,1-1-1 0 0,-7 2-8 0 0,-21 1-2421 0 0,14-7-7499 0 0,16-1 2017 0 0</inkml:trace>
  <inkml:trace contextRef="#ctx0" brushRef="#br0" timeOffset="1195.515">1194 490 6393 0 0,'0'0'2233'0'0,"0"0"-521"0"0,0 0-55 0 0,0 0-33 0 0,0 0-152 0 0,0 0-272 0 0,0 0-351 0 0,0 0-273 0 0,191-33-224 0 0,-171 33-168 0 0,1 0-120 0 0,-5 0-136 0 0,3 4-248 0 0,-7 3-472 0 0,1-7-897 0 0,-2 8-1743 0 0,-3-5-1890 0 0,-3-3-1367 0 0</inkml:trace>
  <inkml:trace contextRef="#ctx0" brushRef="#br0" timeOffset="1680.049">1597 152 3393 0 0,'0'0'2079'0'0,"0"0"-289"0"0,0 0-33 0 0,0 0 120 0 0,0 0 42 0 0,0 0-203 0 0,0 0-374 0 0,0 0-313 0 0,0 0-225 0 0,0 0-150 0 0,0 0-82 0 0,0 0-59 0 0,32-1-74 0 0,101-1-65 0 0,-65 11 135 0 0,-62-4-450 0 0,-4-4-47 0 0,0 1 1 0 0,0 0-1 0 0,0 0 1 0 0,0 0-1 0 0,0 0 1 0 0,0 1-1 0 0,0-1 0 0 0,-1 0 1 0 0,1 1-1 0 0,-1-1 1 0 0,0 1-1 0 0,0 0 1 0 0,0-1-1 0 0,0 1 1 0 0,0 0-1 0 0,-1-1 1 0 0,1 1-1 0 0,-1 0 1 0 0,1 0-1 0 0,-1 0 0 0 0,0 0 1 0 0,0-1-1 0 0,-1 1 1 0 0,1 0-1 0 0,0 0 1 0 0,-1 0-1 0 0,0-1 1 0 0,0 1-1 0 0,0 0 1 0 0,0 0-1 0 0,0-1 1 0 0,0 1-1 0 0,-1 1-12 0 0,-58 77 357 0 0,26-29-211 0 0,33-50-144 0 0,0-1-1 0 0,1 0 1 0 0,-1 0-1 0 0,1 0 1 0 0,-1 1-1 0 0,1-1 1 0 0,0 0-1 0 0,-1 1 1 0 0,1-1-1 0 0,0 0 1 0 0,0 1-1 0 0,0-1 1 0 0,0 0-1 0 0,0 1 1 0 0,0-1-1 0 0,0 0 1 0 0,0 1-1 0 0,1-1 1 0 0,-1 0-1 0 0,1 0 1 0 0,-1 1-1 0 0,1-1 1 0 0,-1 0-1 0 0,1 0 1 0 0,-1 0-1 0 0,1 1 1 0 0,0-1-1 0 0,0 0 1 0 0,0 0-1 0 0,0 0 1 0 0,-1 0-1 0 0,1 0 1 0 0,1-1-1 0 0,-1 1 1 0 0,0 0-1 0 0,0 0 1 0 0,0-1-1 0 0,0 1 1 0 0,0-1-1 0 0,1 1 0 0 0,-1-1 1 0 0,0 1-1 0 0,1-1 1 0 0,-1 0-2 0 0,148 12 29 0 0,-117-16-4597 0 0,-1-3-4641 0 0,-24 6 1151 0 0</inkml:trace>
  <inkml:trace contextRef="#ctx0" brushRef="#br0" timeOffset="2512.126">2046 1 5337 0 0,'0'0'1989'0'0,"0"0"-261"0"0,0 0 10 0 0,0 0 134 0 0,0 0 6 0 0,0 0-237 0 0,0 0-324 0 0,0 0-250 0 0,0 0-179 0 0,0 0-132 0 0,0 0-105 0 0,0 0-91 0 0,30 38-85 0 0,93 124-71 0 0,-116-155-359 0 0,-1 0 0 0 0,-1 1-1 0 0,0-1 1 0 0,0 1 0 0 0,0 0 0 0 0,-1 0 0 0 0,0 1 0 0 0,0-1 0 0 0,-1 1 0 0 0,0 0 0 0 0,-1 0 0 0 0,1 4-45 0 0,1 8 89 0 0,5 25 25 0 0,-2 0-1 0 0,-1 1 1 0 0,-3 0 0 0 0,-1 0 0 0 0,-3 0 0 0 0,-2-1-1 0 0,-4 23-113 0 0,2-42-30 0 0,0 0 0 0 0,-2-1 0 0 0,-1 0 0 0 0,-1 0 0 0 0,-1-1 0 0 0,-1 0 0 0 0,-1 0 0 0 0,-1-2 0 0 0,-2 1 0 0 0,0-2-1 0 0,-1 0 1 0 0,-1-1 0 0 0,-10 9 30 0 0,9-13-436 0 0,-1-1-1 0 0,0-1 1 0 0,-2 0-1 0 0,1-2 1 0 0,-2 0-1 0 0,-20 9 437 0 0,-18 3-4052 0 0,-1-3-4120 0 0,34-15-319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3.1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11554 0 0,'0'0'593'0'0,"0"0"-513"0"0,0 0-424 0 0,0 0-281 0 0,0 0-407 0 0,0 0-640 0 0,0 0-1137 0 0,0 0-2160 0 0,0 0 4193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8:22.1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0 0 0,'0'0'1115'0'0,"0"0"553"0"0,0 0 273 0 0,0 0 87 0 0,0 0-86 0 0,0 0-206 0 0,0 0-259 0 0,0 0-273 0 0,0 0-225 0 0,0 0-187 0 0,31-7-113 0 0,96-23-63 0 0,-52 20 1005 0 0,-73 9-1575 0 0,0 0 0 0 0,0 0 0 0 0,0 0-1 0 0,0 1 1 0 0,0-1 0 0 0,1 1-1 0 0,-1-1 1 0 0,0 1 0 0 0,0 0 0 0 0,1 0-1 0 0,-1 0 1 0 0,0 0 0 0 0,0 1-1 0 0,1-1 1 0 0,-1 0 0 0 0,0 1 0 0 0,0 0-1 0 0,0-1 1 0 0,0 1 0 0 0,0 0-1 0 0,0 0 1 0 0,0 0 0 0 0,0 0-1 0 0,0 1 1 0 0,0-1 0 0 0,0 1 0 0 0,-1-1-1 0 0,1 1 1 0 0,0-1 0 0 0,-1 1-1 0 0,0 0 1 0 0,1 0 0 0 0,-1-1 0 0 0,0 1-1 0 0,0 0 1 0 0,0 0 0 0 0,0 1-1 0 0,0-1 1 0 0,0 0 0 0 0,-1 0-1 0 0,1 0 1 0 0,-1 0 0 0 0,0 1 0 0 0,1 1-46 0 0,-4 9 55 0 0,0 0 0 0 0,0 0 0 0 0,-1 0 0 0 0,-1 0 0 0 0,0-1 0 0 0,-1 0 1 0 0,0 0-1 0 0,0 0 0 0 0,-2-1 0 0 0,1 0 0 0 0,-2-1 0 0 0,1 1 0 0 0,-4 1-55 0 0,-21 33 54 0 0,23-33-47 0 0,8-10-6 0 0,0 0 0 0 0,-1 1 0 0 0,1-1-1 0 0,0 0 1 0 0,1 1 0 0 0,-1-1 0 0 0,0 1 0 0 0,1 0 0 0 0,-1-1 0 0 0,1 1 0 0 0,0 0-1 0 0,0 0 1 0 0,0 0 0 0 0,0 0 0 0 0,1 0 0 0 0,-1 0 0 0 0,1 0 0 0 0,0 0 0 0 0,0 0-1 0 0,0 0 1 0 0,0 0 0 0 0,0 0 0 0 0,1 2-1 0 0,2-2 17 0 0,0-1 0 0 0,0 0 0 0 0,0 0 1 0 0,0 0-1 0 0,1 0 0 0 0,-1 0 0 0 0,1-1 0 0 0,-1 1 0 0 0,1-1 0 0 0,-1 0 0 0 0,1 0 0 0 0,0-1 1 0 0,0 1-1 0 0,-1-1 0 0 0,1 0 0 0 0,0 0 0 0 0,0 0 0 0 0,0 0 0 0 0,-1 0 0 0 0,1-1 1 0 0,2 0-18 0 0,9 0 55 0 0,106-32 179 0 0,-72 9-6008 0 0,-33 16 1258 0 0,-7 3-6426 0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8:21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 7098 0 0,'0'0'3908'0'0,"0"0"-1798"0"0,0 0-748 0 0,0 0 9 0 0,0 0-31 0 0,0 0-136 0 0,0 0-354 0 0,0 0-399 0 0,0 0-263 0 0,0 0-183 0 0,0 0-62 0 0,0 0-34 0 0,0 22-2126 0 0,0-14-453 0 0,0-2-4540 0 0,0-5-432 0 0</inkml:trace>
  <inkml:trace contextRef="#ctx0" brushRef="#br0" timeOffset="624.011">116 257 632 0 0,'0'0'2545'0'0,"0"0"-988"0"0,0 0-411 0 0,0 0 210 0 0,0 0 273 0 0,0 0 64 0 0,0 0-235 0 0,0 0-390 0 0,0 0-282 0 0,0 0-140 0 0,0 0-45 0 0,0 0-16 0 0,0 0-61 0 0,8-22-61 0 0,24-66-70 0 0,7 29 390 0 0,-29 48-733 0 0,-1 1 0 0 0,1 1 0 0 0,1-1 0 0 0,0 2 0 0 0,0-1 0 0 0,1 2 0 0 0,0 0 0 0 0,8-4-50 0 0,-20 11-4 0 0,1-1-1 0 0,0 1 0 0 0,0-1 0 0 0,0 1 1 0 0,0-1-1 0 0,-1 1 0 0 0,1-1 0 0 0,0 1 1 0 0,0 0-1 0 0,0 0 0 0 0,0-1 1 0 0,0 1-1 0 0,0 0 0 0 0,0 0 0 0 0,0 0 1 0 0,0 0-1 0 0,0 0 0 0 0,0 0 0 0 0,-1 0 1 0 0,1 0-1 0 0,0 1 0 0 0,0-1 1 0 0,0 0-1 0 0,0 1 0 0 0,0-1 0 0 0,0 0 1 0 0,0 1-1 0 0,-1-1 0 0 0,1 1 1 0 0,0-1-1 0 0,0 1 0 0 0,-1 0 0 0 0,1-1 1 0 0,0 1-1 0 0,-1 0 0 0 0,1-1 0 0 0,0 1 1 0 0,-1 0-1 0 0,1 0 0 0 0,-1-1 1 0 0,1 1-1 0 0,-1 0 0 0 0,0 0 0 0 0,1 0 1 0 0,-1 0-1 0 0,0 0 5 0 0,2 50-5 0 0,-3-33 69 0 0,1-6-7 0 0,3 40-178 0 0,-3-51 123 0 0,1-1 1 0 0,-1 1-1 0 0,0 0 1 0 0,1 0-1 0 0,-1 0 1 0 0,0 0-1 0 0,1-1 1 0 0,-1 1-1 0 0,1 0 1 0 0,-1 0-1 0 0,1-1 1 0 0,-1 1-1 0 0,1 0 1 0 0,0-1-1 0 0,-1 1 0 0 0,1-1 1 0 0,0 1-1 0 0,-1-1 1 0 0,1 1-1 0 0,0-1 1 0 0,0 1-1 0 0,0-1 1 0 0,-1 0-1 0 0,1 1 1 0 0,0-1-1 0 0,0 0 1 0 0,0 0-1 0 0,0 0 1 0 0,0 1-1 0 0,0-1 1 0 0,0 0-1 0 0,-1 0 1 0 0,1 0-1 0 0,0-1 0 0 0,0 1 1 0 0,0 0-1 0 0,0 0 1 0 0,0 0-1 0 0,0-1 1 0 0,-1 1-1 0 0,1 0 1 0 0,0-1-1 0 0,0 1 1 0 0,0-1-1 0 0,-1 1 1 0 0,1-1-1 0 0,0 1 1 0 0,-1-1-1 0 0,1 1 1 0 0,0-1-3 0 0,71-72 220 0 0,-66 66-219 0 0,0 1 0 0 0,0 0 1 0 0,0 0-1 0 0,1 1 0 0 0,0 0 1 0 0,0 0-1 0 0,0 0 0 0 0,1 1 1 0 0,0 0-1 0 0,-1 1 0 0 0,1-1 1 0 0,1 2-1 0 0,-1-1 0 0 0,0 1 1 0 0,1 0-1 0 0,3 0-1 0 0,-10 4 67 0 0,1 1 0 0 0,-1-1 1 0 0,1 1-1 0 0,-1-1 0 0 0,0 1 1 0 0,0 0-1 0 0,0-1 0 0 0,0 1 0 0 0,0 0 1 0 0,-1 0-1 0 0,0 1 0 0 0,1-1 0 0 0,-1 0 1 0 0,0 0-1 0 0,0 1 0 0 0,-1-1 0 0 0,1 0 1 0 0,-1 1-1 0 0,0-1 0 0 0,1 1 0 0 0,-2-1 1 0 0,1 1-68 0 0,1 1 115 0 0,1 119 480 0 0,14-116-4303 0 0,3-20-8265 0 0,-14 9 7056 0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8:19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 0 0 0 0,'0'0'143'0'0,"0"0"417"0"0,0 0 51 0 0,0 0 206 0 0,0 0 362 0 0,0 0 301 0 0,0 0 123 0 0,0 0-76 0 0,0 0-190 0 0,0 0-224 0 0,0 0-147 0 0,4 27 3395 0 0,-32 222-805 0 0,-22 160-3019 0 0,21-119-1974 0 0,29-289 897 0 0,0-1-152 0 0,0 0-278 0 0,7-24-9054 0 0,-3 15 6639 0 0,0 1 643 0 0</inkml:trace>
  <inkml:trace contextRef="#ctx0" brushRef="#br0" timeOffset="508.789">376 247 3929 0 0,'0'0'2255'0'0,"0"0"-1304"0"0,0 0-462 0 0,0 0 227 0 0,0 0 322 0 0,0 0 172 0 0,0 0-75 0 0,0 0-250 0 0,0 0-245 0 0,0 0-160 0 0,0 0-77 0 0,-32 31-47 0 0,-97 96-33 0 0,61-71 389 0 0,68-56-698 0 0,0 0 0 0 0,1 0 0 0 0,-1 0 0 0 0,0 0 0 0 0,1 0-1 0 0,-1 0 1 0 0,0 1 0 0 0,0-1 0 0 0,0 0 0 0 0,1 0 0 0 0,-1 1 0 0 0,0-1 0 0 0,0 0 0 0 0,0 0 0 0 0,1 0 0 0 0,-1 1 0 0 0,0-1-1 0 0,0 0 1 0 0,0 1 0 0 0,0-1 0 0 0,0 0 0 0 0,1 0 0 0 0,-1 1 0 0 0,0-1 0 0 0,0 0 0 0 0,0 1 0 0 0,0-1 0 0 0,0 0 0 0 0,0 1-1 0 0,0-1 1 0 0,0 0 0 0 0,0 0 0 0 0,0 1 0 0 0,0-1 0 0 0,-1 0 0 0 0,1 1 0 0 0,0-1 0 0 0,0 0 0 0 0,0 0 0 0 0,0 1-1 0 0,0-1 1 0 0,-1 0 0 0 0,1 0 0 0 0,0 1 0 0 0,0-1 0 0 0,0 0 0 0 0,-1 0 0 0 0,1 1 0 0 0,0-1 0 0 0,0 0 0 0 0,-1 0 0 0 0,1 0-1 0 0,0 0 1 0 0,0 1 0 0 0,-1-1-14 0 0,19 5 215 0 0,-14-4-113 0 0,1 1 0 0 0,-1 0 0 0 0,1 0 0 0 0,-1 0-1 0 0,0 0 1 0 0,0 1 0 0 0,0-1 0 0 0,-1 1 0 0 0,1 0 0 0 0,0 0 0 0 0,-1 0-1 0 0,0 1 1 0 0,0-1 0 0 0,0 1 0 0 0,0 0 0 0 0,0 0-102 0 0,89 104 2126 0 0,-89-105-2108 0 0,1 1 1 0 0,-1 0 0 0 0,1 0 0 0 0,-1 0-1 0 0,0 1 1 0 0,-1-1 0 0 0,1 1 0 0 0,-1 0-1 0 0,0 0 1 0 0,0-1 0 0 0,-1 1 0 0 0,1 1-1 0 0,-1-1 1 0 0,0 0 0 0 0,0 0 0 0 0,-1 0-1 0 0,1 0 1 0 0,-1 1 0 0 0,-1 0-19 0 0,-1-5 482 0 0,-3-1-18427 0 0,7-1 14794 0 0</inkml:trace>
  <inkml:trace contextRef="#ctx0" brushRef="#br0" timeOffset="1252.466">692 519 0 0 0,'0'0'523'0'0,"0"0"484"0"0,0 0 237 0 0,0 0 122 0 0,0 0 41 0 0,0 0-119 0 0,0 0-207 0 0,0 0-187 0 0,0 0-165 0 0,0 0-71 0 0,0 0-71 0 0,0 0-59 0 0,-4 0-37 0 0,-9 3-283 0 0,1 0 1 0 0,0 1-1 0 0,0 1 1 0 0,1 0-1 0 0,-1 1 1 0 0,1 0-1 0 0,0 1 1 0 0,1 0-1 0 0,-1 0 1 0 0,2 1 0 0 0,-1 0-1 0 0,1 1 1 0 0,0 0-1 0 0,1 1 1 0 0,0 0-1 0 0,-5 8-208 0 0,9-14 5 0 0,-3 3-40 0 0,1 0 0 0 0,-1 0 0 0 0,1 1 1 0 0,1 0-1 0 0,-1 0 0 0 0,1 0 0 0 0,0 1 0 0 0,1 0 1 0 0,0 0-1 0 0,1 0 0 0 0,0 0 0 0 0,0 1 0 0 0,1-1 1 0 0,0 1-1 0 0,0 6 35 0 0,3-14 15 0 0,0 0 0 0 0,1 0 0 0 0,-1 0 0 0 0,0 0 0 0 0,1 0 0 0 0,0 0 0 0 0,-1-1 1 0 0,1 1-1 0 0,0-1 0 0 0,0 1 0 0 0,0-1 0 0 0,0 0 0 0 0,0 1 0 0 0,0-1 0 0 0,0 0 0 0 0,1-1 0 0 0,-1 1 0 0 0,0 0 1 0 0,1-1-1 0 0,-1 1 0 0 0,0-1 0 0 0,1 1 0 0 0,-1-1 0 0 0,0 0 0 0 0,1 0 0 0 0,-1 0 0 0 0,1-1 0 0 0,-1 1 0 0 0,0-1 1 0 0,1 1-1 0 0,-1-1 0 0 0,0 0 0 0 0,0 1 0 0 0,1-1 0 0 0,-1 0 0 0 0,0-1 0 0 0,0 1 0 0 0,1-1-15 0 0,39-21 562 0 0,-1-1-1 0 0,-2-3 1 0 0,0 0 0 0 0,-2-3-1 0 0,22-24-561 0 0,-52 48 45 0 0,26-27 228 0 0,-22 63 495 0 0,5 374-74 0 0,-14-388-728 0 0,-1 1 0 0 0,0-1 0 0 0,-2 1 1 0 0,1-1-1 0 0,-2 1 0 0 0,0-1 0 0 0,-1 1 0 0 0,-1-1 0 0 0,0 0 1 0 0,-1 0-1 0 0,-1-1 0 0 0,-1 0 0 0 0,0 0 0 0 0,-1 0 1 0 0,0-1-1 0 0,-1 0 0 0 0,-1 0 0 0 0,0-1 0 0 0,0 0 0 0 0,-2-1 1 0 0,0 0-1 0 0,-12 9 34 0 0,-57-6-742 0 0,78-18 699 0 0,0 1 0 0 0,0-1-1 0 0,0 1 1 0 0,1-1 0 0 0,-1 0 0 0 0,1 0-1 0 0,0 0 1 0 0,-1-1 0 0 0,1 1 0 0 0,1 0-1 0 0,-1-1 1 0 0,0 1 0 0 0,1-1-1 0 0,0 0 1 0 0,0 1 0 0 0,0-1 0 0 0,0 0-1 0 0,1 0 1 0 0,-1 0 0 0 0,1 0 0 0 0,0 1-1 0 0,0-1 1 0 0,0 0 0 0 0,1 0-1 0 0,-1 0 1 0 0,1 0 0 0 0,1-1 43 0 0,-2-6-28 0 0,3-14-32 0 0,1 0-1 0 0,1 1 1 0 0,1-1 0 0 0,2 1-1 0 0,0 1 1 0 0,1 0 0 0 0,2 0-1 0 0,0 0 1 0 0,10-13 60 0 0,-15 24-93 0 0,60-101-1805 0 0,-15 44-6612 0 0,-41 56 2453 0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8:26.8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0 0 0,'0'0'153'0'0,"0"0"496"0"0,0 0 339 0 0,0 0 339 0 0,35 2 284 0 0,112 8 85 0 0,129-8 4035 0 0,37-19-3899 0 0,-201 12-2054 0 0,-64 5-2423 0 0,-47 0 2589 0 0,7 1-2362 0 0,-2 3-4194 0 0,-4-1 4578 0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8:27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1 129 696 0 0,'0'0'958'0'0,"0"0"-405"0"0,0 0-73 0 0,0 0 311 0 0,0 0 393 0 0,0 0 291 0 0,32-2 62 0 0,103-6-125 0 0,153-27 2965 0 0,212-30-4174 0 0,-433 56-4513 0 0,-24 2-4305 0 0,-35 4 7874 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8:27.6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1584 0 0,'0'0'1171'0'0,"0"0"-577"0"0,0 0-305 0 0,0 0 45 0 0,0 0 332 0 0,0 0 349 0 0,0 0 207 0 0,0 0 15 0 0,0 0-142 0 0,0 0-231 0 0,0 0-201 0 0,34 17-125 0 0,107 56-62 0 0,1 10 884 0 0,128 79 158 0 0,-241-147-1451 0 0,-13-8-24 0 0,-2 0 0 0 0,1 1-1 0 0,-1 1 1 0 0,0 0-1 0 0,-1 1 1 0 0,0 1-1 0 0,0-1 1 0 0,-1 2 0 0 0,10 12-43 0 0,-22-20 74 0 0,1 0 1 0 0,-1 0-1 0 0,0 0 1 0 0,0 0-1 0 0,0 1 1 0 0,0-1-1 0 0,-1 0 1 0 0,1 0-1 0 0,-1 0 1 0 0,0 0 0 0 0,0 0-1 0 0,-1 0 1 0 0,0 0-1 0 0,1 0 1 0 0,-1 0-1 0 0,0-1 1 0 0,-1 1-1 0 0,1-1 1 0 0,0 1-1 0 0,-1-1 1 0 0,0 0 0 0 0,0 0-1 0 0,0 0 1 0 0,0 0-1 0 0,-1-1 1 0 0,1 1-1 0 0,-1-1 1 0 0,1 0-1 0 0,-1 0 1 0 0,0 0-1 0 0,-1 0-74 0 0,-1 3 21 0 0,-292 193 840 0 0,282-180-2431 0 0,14-12-1660 0 0,5-1-3443 0 0,2-4-123 0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8:28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599 121 9266 0 0,'0'0'1304'0'0,"0"0"-314"0"0,0 0-287 0 0,0 0 22 0 0,0 0 173 0 0,0 0 138 0 0,0 0-1 0 0,0 0-120 0 0,0 0-165 0 0,0 0-164 0 0,-11 33-125 0 0,-34 105-89 0 0,33-46 190 0 0,13-38-237 0 0,0-10-199 0 0,-1-1 0 0 0,-2 1 0 0 0,-2-1 0 0 0,-2 0 0 0 0,-10 38-126 0 0,14-75-159 0 0,1 0 1 0 0,-1 0-1 0 0,-1 0 1 0 0,1 0-1 0 0,-1 0 1 0 0,0-1-1 0 0,0 1 1 0 0,-1-1-1 0 0,1 0 1 0 0,-1 0-1 0 0,0 0 0 0 0,-1-1 1 0 0,1 1-1 0 0,-1-1 1 0 0,0 0 158 0 0,-8-4-4755 0 0,8-7-4052 0 0,3 0 4189 0 0</inkml:trace>
  <inkml:trace contextRef="#ctx0" brushRef="#br0" timeOffset="367.916">27 48 4369 0 0,'0'0'809'0'0,"0"0"-195"0"0,0 0 122 0 0,0 0 444 0 0,0 0 421 0 0,0 0 182 0 0,0 0-132 0 0,0 0-247 0 0,36-6-232 0 0,118-16-172 0 0,67 10 1840 0 0,-168 10-2298 0 0,463-4 1692 0 0,-495 6-2387 0 0,1 1 0 0 0,-1 1-1 0 0,0 1 1 0 0,-1 0 0 0 0,1 2-1 0 0,-1 0 1 0 0,1 2-1 0 0,7 3 154 0 0,-28-10-144 0 0,1 1 0 0 0,0-1 0 0 0,0 1-1 0 0,-1-1 1 0 0,1 0 0 0 0,0 1 0 0 0,-1 0-1 0 0,1-1 1 0 0,0 1 0 0 0,-1-1 0 0 0,1 1-1 0 0,-1 0 1 0 0,1-1 0 0 0,-1 1 0 0 0,1 0-1 0 0,-1 0 1 0 0,1 0 0 0 0,-1-1 0 0 0,0 1-1 0 0,1 0 1 0 0,-1 0 0 0 0,0 0 0 0 0,0-1-1 0 0,0 1 1 0 0,0 0 0 0 0,0 0 0 0 0,0 0-1 0 0,0 0 1 0 0,0 0 0 0 0,0 0 0 0 0,0-1-1 0 0,0 1 1 0 0,0 0 0 0 0,-1 0-1 0 0,1 0 1 0 0,0 0 0 0 0,-1-1 0 0 0,1 1-1 0 0,-1 0 1 0 0,1 0 144 0 0,-16 17-8495 0 0,8-10 2052 0 0</inkml:trace>
  <inkml:trace contextRef="#ctx0" brushRef="#br0" timeOffset="671.402">1 854 1752 0 0,'0'0'2336'0'0,"0"0"-1200"0"0,0 0-284 0 0,0 0 283 0 0,0 0 465 0 0,0 0 321 0 0,0 0 20 0 0,0 0-222 0 0,0 0-324 0 0,35 7-284 0 0,110 23-211 0 0,-28-27 434 0 0,380-94 140 0 0,-388 74-3814 0 0,-73 12-1143 0 0,-1 1-3476 0 0,-19 4-865 0 0</inkml:trace>
  <inkml:trace contextRef="#ctx0" brushRef="#br0" timeOffset="1108.254">1501 604 4257 0 0,'0'0'3294'0'0,"0"0"-1330"0"0,0 0-343 0 0,0 0 74 0 0,0 0 94 0 0,0 0-162 0 0,0 0-377 0 0,0 0-414 0 0,0 0-288 0 0,0 0-169 0 0,0 0-99 0 0,0 0-60 0 0,-32 3-61 0 0,-97 15-43 0 0,127-18-113 0 0,0 0 1 0 0,1 0 0 0 0,-1 0-1 0 0,0 0 1 0 0,0 0-1 0 0,0 0 1 0 0,0 1-1 0 0,0-1 1 0 0,1 0-1 0 0,-1 1 1 0 0,0 0-1 0 0,0-1 1 0 0,1 1 0 0 0,-1 0-1 0 0,0 0 1 0 0,1 0-1 0 0,-1 0 1 0 0,1 0-1 0 0,-1 1 1 0 0,1-1-1 0 0,0 0 1 0 0,-1 1-1 0 0,1-1 1 0 0,0 1 0 0 0,0-1-1 0 0,0 1 1 0 0,0-1-1 0 0,0 1 1 0 0,0 0-1 0 0,1 0 1 0 0,-1-1-1 0 0,0 1-3 0 0,0 5 20 0 0,-1-2-32 0 0,0 0 0 0 0,0 0 0 0 0,1 0 0 0 0,0 0 0 0 0,0 0 0 0 0,0 0-1 0 0,1 0 1 0 0,0 0 0 0 0,0 0 0 0 0,0 1 0 0 0,0-1 0 0 0,1 0 0 0 0,0 0 0 0 0,0 0-1 0 0,0 0 1 0 0,1 0 0 0 0,0 0 0 0 0,0 0 0 0 0,0-1 0 0 0,0 1 0 0 0,1-1 0 0 0,0 1-1 0 0,-1-1 1 0 0,2 0 0 0 0,-1 0 0 0 0,0 0 0 0 0,1 0 0 0 0,0-1 0 0 0,0 0 0 0 0,0 1-1 0 0,0-1 1 0 0,1-1 0 0 0,2 3 12 0 0,94 18-2171 0 0,-33-24-7095 0 0,-51-2 935 0 0</inkml:trace>
  <inkml:trace contextRef="#ctx0" brushRef="#br0" timeOffset="5953.058">1741 692 0 0 0,'0'0'1164'0'0,"0"0"361"0"0,0 0 160 0 0,0 0-98 0 0,0 0-256 0 0,0 0-268 0 0,0 0-224 0 0,0 0-143 0 0,0 0-53 0 0,-2 5 5 0 0,-19 111 3345 0 0,-19 64-2125 0 0,70-216 361 0 0,44-74-1552 0 0,57-66 237 0 0,-131 175-908 0 0,1 1-1 0 0,-1-1 1 0 0,0 1 0 0 0,1-1 0 0 0,-1 0 0 0 0,0 1-1 0 0,1-1 1 0 0,-1 1 0 0 0,1-1 0 0 0,-1 1-1 0 0,1-1 1 0 0,-1 1 0 0 0,1 0 0 0 0,-1-1 0 0 0,1 1-1 0 0,-1 0 1 0 0,1-1 0 0 0,0 1 0 0 0,-1 0 0 0 0,1-1-1 0 0,-1 1 1 0 0,1 0 0 0 0,0 0 0 0 0,-1 0 0 0 0,1 0-1 0 0,0 0 1 0 0,-1 0 0 0 0,1 0 0 0 0,0 0 0 0 0,0 0-1 0 0,-1 0 1 0 0,1 0 0 0 0,0 0 0 0 0,-1 0-1 0 0,1 0 1 0 0,-1 1 0 0 0,1-1 0 0 0,0 0 0 0 0,-1 1-1 0 0,1-1 1 0 0,-1 0 0 0 0,1 1 0 0 0,0-1 0 0 0,-1 1-1 0 0,1-1 1 0 0,-1 0 0 0 0,0 1 0 0 0,1-1 0 0 0,-1 1-1 0 0,1 0 1 0 0,-1-1 0 0 0,0 1 0 0 0,1-1 0 0 0,-1 1-1 0 0,0 0 1 0 0,0-1 0 0 0,1 1 0 0 0,-1 0-1 0 0,0-1 1 0 0,0 1 0 0 0,0 0 0 0 0,0-1 0 0 0,0 1-1 0 0,0 0 1 0 0,0-1 0 0 0,0 1 0 0 0,0 0 0 0 0,0-1-1 0 0,0 1 1 0 0,0 0-6 0 0,9 102 1231 0 0,-10-92-1171 0 0,1-1 0 0 0,0 1 0 0 0,0 0 0 0 0,1 0 0 0 0,0-1 0 0 0,1 1 0 0 0,1 0 0 0 0,-1-1 0 0 0,2 0 0 0 0,1 5-60 0 0,-3-14 10 0 0,0 0-1 0 0,-1 0 1 0 0,1 0-1 0 0,0 0 0 0 0,0 0 1 0 0,0-1-1 0 0,0 1 1 0 0,0 0-1 0 0,0-1 1 0 0,0 0-1 0 0,0 1 0 0 0,0-1 1 0 0,0 0-1 0 0,0 0 1 0 0,0 0-1 0 0,0 0 0 0 0,0-1 1 0 0,0 1-1 0 0,0-1 1 0 0,0 1-1 0 0,0-1 1 0 0,0 1-1 0 0,0-1 0 0 0,0 0 1 0 0,-1 0-1 0 0,1 0 1 0 0,0 0-1 0 0,0 0 1 0 0,-1-1-1 0 0,1 1-9 0 0,136-127 303 0 0,-90 105-283 0 0,-39 66 28 0 0,-7 119-95 0 0,13-141-3316 0 0,4-19-8924 0 0,-16-2 4232 0 0</inkml:trace>
  <inkml:trace contextRef="#ctx0" brushRef="#br0" timeOffset="7724.714">2477 280 0 0 0,'0'0'377'0'0,"0"0"546"0"0,0 0 143 0 0,2-5 107 0 0,5-23 1584 0 0,-7 27-1287 0 0,0 1-75 0 0,0 0-175 0 0,0 0-173 0 0,0 0-139 0 0,0 0-107 0 0,0 0-71 0 0,0 0-90 0 0,19 4 2914 0 0,110 7 743 0 0,203-14-1931 0 0,-200-15-2054 0 0,-123 17-463 0 0,2-1-68 0 0,-12-7-3106 0 0,-20 5-7171 0 0,15 4 5696 0 0,-1 0-1245 0 0</inkml:trace>
  <inkml:trace contextRef="#ctx0" brushRef="#br0" timeOffset="8099.935">2602 519 0 0 0,'0'0'943'0'0,"0"0"469"0"0,0 0 282 0 0,0 0 330 0 0,0 0 266 0 0,0 0 33 0 0,0 0-281 0 0,0 0-444 0 0,0 0-385 0 0,0 0-319 0 0,0 0-217 0 0,0 0-133 0 0,-5 3 782 0 0,86 16 2774 0 0,82-12-1791 0 0,116-40-1020 0 0,-215 27-1108 0 0,-22 1 901 0 0,-15 3-3125 0 0,-4 1-2704 0 0,0 1-3753 0 0,-20 0-3463 0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9:08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313 0 1032 0 0,'0'0'1321'0'0,"0"0"-980"0"0,0 0-292 0 0,0 0 137 0 0,0 0 348 0 0,0 0 389 0 0,0 0 242 0 0,-32 33 24 0 0,-102 103-191 0 0,130-133-938 0 0,0 1-1 0 0,0-1 1 0 0,0 1 0 0 0,1 0 0 0 0,-1 0 0 0 0,1 0 0 0 0,0 0 0 0 0,0 1 0 0 0,1-1 0 0 0,-1 1 0 0 0,1-1 0 0 0,0 1 0 0 0,0 0-1 0 0,0 0 1 0 0,1 0 0 0 0,0 0 0 0 0,0 1 0 0 0,0 1-60 0 0,0 8 182 0 0,-1-4-61 0 0,0-1-1 0 0,1 1 1 0 0,0 1 0 0 0,0-1 0 0 0,2 0-1 0 0,-1 0 1 0 0,1 0 0 0 0,1 0 0 0 0,0 0 0 0 0,1-1-1 0 0,0 1 1 0 0,0-1 0 0 0,1 1 0 0 0,0-1-1 0 0,1 0 1 0 0,1 0 0 0 0,-1-1 0 0 0,1 0-1 0 0,1 0 1 0 0,4 5-121 0 0,3-1 218 0 0,1-2 0 0 0,0 1 0 0 0,1-2 0 0 0,0 0 0 0 0,0-1 0 0 0,1 0 0 0 0,1-2 0 0 0,-1 0 0 0 0,1-1 0 0 0,0 0 0 0 0,1-2 0 0 0,-1 0 0 0 0,1-1 0 0 0,0-1 1 0 0,0-1-1 0 0,0 0 0 0 0,-1-1 0 0 0,1-2 0 0 0,0 0 0 0 0,0 0 0 0 0,-1-2 0 0 0,1-1 0 0 0,-1 0 0 0 0,0-1 0 0 0,0-1 0 0 0,-1 0 0 0 0,0-1 0 0 0,0-1 0 0 0,-1-1 0 0 0,-1-1 0 0 0,1 0 0 0 0,-1-1 0 0 0,-1 0 0 0 0,0-1 0 0 0,2-5-218 0 0,-8 11 86 0 0,0-1 0 0 0,-1-1 0 0 0,0 1 1 0 0,0-1-1 0 0,-1 0 0 0 0,0 0 0 0 0,-1-1 0 0 0,0 0 0 0 0,0 0 0 0 0,-1 0 1 0 0,0-1-1 0 0,-1 1 0 0 0,0-1 0 0 0,-1 0 0 0 0,0 0 0 0 0,-1 0 0 0 0,0 0 0 0 0,-1 0 1 0 0,0 0-1 0 0,-1 0 0 0 0,0 0 0 0 0,0 0 0 0 0,-2 0 0 0 0,-2-9-86 0 0,0 9-33 0 0,0 1-1 0 0,-1-1 1 0 0,-1 1 0 0 0,0 0-1 0 0,0 1 1 0 0,-1-1 0 0 0,0 1-1 0 0,-1 1 1 0 0,0 0-1 0 0,0 0 1 0 0,-1 1 0 0 0,0 0-1 0 0,0 0 1 0 0,0 1 0 0 0,-1 1-1 0 0,0 0 1 0 0,-3-1 33 0 0,-12-4-120 0 0,0 1 0 0 0,-1 2-1 0 0,1 0 1 0 0,-1 2 0 0 0,-1 1 0 0 0,1 1 0 0 0,-2 1 120 0 0,-8 0-116 0 0,0 2 0 0 0,0 2 0 0 0,1 1 0 0 0,-1 2 0 0 0,-24 7 116 0 0,-52 34-1730 0 0,103-39 1132 0 0,1-1 1 0 0,-1 1-1 0 0,2 1 0 0 0,-1 0 1 0 0,1 0-1 0 0,0 1 1 0 0,1-1-1 0 0,-1 2 1 0 0,-1 3 597 0 0,-14 48-8630 0 0,20-41 5245 0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9:08.5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1 10610 0 0,'0'0'2542'0'0,"0"0"-719"0"0,0 0-463 0 0,0 0-170 0 0,0 0-24 0 0,0 0-179 0 0,0 0-305 0 0,0 0-303 0 0,0 0-226 0 0,0 0-82 0 0,0 0-51 0 0,0 0-44 0 0,-6 9-71 0 0,-33 44-938 0 0,35-44-1509 0 0,4-8-1697 0 0,-1 1-3641 0 0,1-2 2710 0 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9:09.3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235 158 0 0 0,'0'0'548'0'0,"0"0"407"0"0,0 0 284 0 0,0 0 216 0 0,0 0 143 0 0,0 0-54 0 0,0 0-262 0 0,0 0-240 0 0,-33 28-203 0 0,-98 87-161 0 0,126-112-617 0 0,1 0 0 0 0,-1 1 1 0 0,1-1-1 0 0,0 1 1 0 0,0 0-1 0 0,0 0 0 0 0,1 0 1 0 0,0 1-1 0 0,-1-1 0 0 0,1 1 1 0 0,1 0-1 0 0,-1 0 1 0 0,1 0-1 0 0,0 0 0 0 0,-1 3-61 0 0,0 3 156 0 0,0-2-84 0 0,1 0 0 0 0,0 0-1 0 0,0 0 1 0 0,0 1 0 0 0,2-1 0 0 0,-1 0 0 0 0,1 0-1 0 0,0 1 1 0 0,1-1 0 0 0,0 0 0 0 0,1 1 0 0 0,-1-1-1 0 0,2 0 1 0 0,-1 0 0 0 0,1-1 0 0 0,1 1 0 0 0,0 0-1 0 0,0-1 1 0 0,1 0 0 0 0,-1 0 0 0 0,2 0 0 0 0,-1-1-1 0 0,1 0 1 0 0,0 0 0 0 0,1 0 0 0 0,0-1 0 0 0,0 1-1 0 0,0-2 1 0 0,1 1 0 0 0,0-1 0 0 0,0 0 0 0 0,0-1-1 0 0,0 0 1 0 0,1 0 0 0 0,-1-1 0 0 0,1 0 0 0 0,2 0-72 0 0,3 1 249 0 0,1-1 1 0 0,0 0 0 0 0,1-1 0 0 0,-1-1 0 0 0,0 0-1 0 0,1-1 1 0 0,-1 0 0 0 0,0-2 0 0 0,1 1 0 0 0,-1-2-1 0 0,0 0 1 0 0,0-1 0 0 0,-1-1 0 0 0,1 0 0 0 0,-1-1-1 0 0,0 0 1 0 0,0-1 0 0 0,-1-1 0 0 0,0 0 0 0 0,0-1 0 0 0,-1 0-1 0 0,5-6-249 0 0,-8 8 75 0 0,-1-1-1 0 0,1 0 1 0 0,-2 0 0 0 0,0-1-1 0 0,0 0 1 0 0,0 0-1 0 0,-1-1 1 0 0,0 0-1 0 0,-1 0 1 0 0,0 0 0 0 0,-1-1-1 0 0,0 0 1 0 0,-1 1-1 0 0,0-1 1 0 0,0 0-1 0 0,-2-1 1 0 0,1 1 0 0 0,-1 0-1 0 0,-1-1 1 0 0,0 1-1 0 0,0 0 1 0 0,-1-1-1 0 0,-1 1-74 0 0,-2-1-156 0 0,-1 0-1 0 0,0 1 0 0 0,-1-1 0 0 0,0 1 1 0 0,-1 1-1 0 0,-1-1 0 0 0,1 1 1 0 0,-1 0-1 0 0,-1 1 0 0 0,0 0 0 0 0,0 0 1 0 0,-1 1-1 0 0,0 0 0 0 0,-1 1 0 0 0,1 0 1 0 0,-1 1-1 0 0,-1 0 0 0 0,1 0 1 0 0,-1 1-1 0 0,0 1 0 0 0,0 0 0 0 0,0 1 1 0 0,-6-1 156 0 0,-110-7-4186 0 0,46 32-7189 0 0,67-14 8417 0 0</inkml:trace>
  <inkml:trace contextRef="#ctx0" brushRef="#br0" timeOffset="3737.778">1295 66 0 0 0,'0'0'827'0'0,"0"0"338"0"0,0 0 410 0 0,0 0 307 0 0,0 0 81 0 0,0 0-185 0 0,0 0-284 0 0,0 0-239 0 0,0 0-186 0 0,0 0-114 0 0,-3-3-56 0 0,-46-20 2762 0 0,23 22-3519 0 0,-1 1 0 0 0,1 2 1 0 0,-1 0-1 0 0,1 2 0 0 0,0 1 1 0 0,0 1-1 0 0,1 1 0 0 0,-1 1 1 0 0,2 1-1 0 0,-1 2 0 0 0,-16 9-142 0 0,38-18 11 0 0,0-1-1 0 0,0 1 1 0 0,0 0-1 0 0,0 0 1 0 0,0 0-1 0 0,1 0 1 0 0,-1 0-1 0 0,0 1 1 0 0,1-1-1 0 0,0 1 1 0 0,0 0-1 0 0,0 0 1 0 0,0-1-1 0 0,0 1 0 0 0,0 1 1 0 0,1-1-1 0 0,-1 0 1 0 0,1 0-1 0 0,0 0 1 0 0,0 1-1 0 0,0-1 1 0 0,0 1-1 0 0,1-1 1 0 0,0 1-1 0 0,-1-1 1 0 0,1 1-1 0 0,0-1 1 0 0,1 1-11 0 0,0 2 42 0 0,0 0 1 0 0,0 0 0 0 0,1 0-1 0 0,0 0 1 0 0,0 0 0 0 0,0-1 0 0 0,1 1-1 0 0,0-1 1 0 0,0 1 0 0 0,0-1-1 0 0,0 0 1 0 0,1 0 0 0 0,0-1-1 0 0,0 1 1 0 0,1-1 0 0 0,-1 0-1 0 0,1 0 1 0 0,0 0-43 0 0,30 34 912 0 0,-18-31 744 0 0,64 19-885 0 0,-64-21-754 0 0,-1 1 0 0 0,1 0-1 0 0,-1 1 1 0 0,0 1 0 0 0,0 0 0 0 0,-1 1-1 0 0,0 1 1 0 0,-1 0 0 0 0,0 1 0 0 0,-1 1-1 0 0,4 4-16 0 0,-14-12 19 0 0,0 0 0 0 0,1 0 0 0 0,-1 0 0 0 0,-1 1-1 0 0,1-1 1 0 0,-1 1 0 0 0,0 0 0 0 0,0 0 0 0 0,0 0-1 0 0,-1 0 1 0 0,1 0 0 0 0,-1 0 0 0 0,0 1 0 0 0,-1-1-1 0 0,0 0 1 0 0,1 0 0 0 0,-1 1 0 0 0,-1-1 0 0 0,0 4-19 0 0,-2-2 50 0 0,-1-1 1 0 0,0 1-1 0 0,0-1 1 0 0,0 0 0 0 0,-1-1-1 0 0,0 1 1 0 0,0-1-1 0 0,-1 0 1 0 0,1 0 0 0 0,-1-1-1 0 0,0 0 1 0 0,0 0-1 0 0,-1 0 1 0 0,1 0 0 0 0,-1-1-1 0 0,1 0 1 0 0,-7 1-51 0 0,-14 5-75 0 0,1-1 0 0 0,-1-2 0 0 0,0-1 0 0 0,0-1 1 0 0,0-1-1 0 0,-1-1 0 0 0,1-1 0 0 0,-1-2 0 0 0,0-1 75 0 0,-25 2-2499 0 0,40-2 444 0 0,6 0-1675 0 0,0 2-7514 0 0,7 0 5555 0 0</inkml:trace>
  <inkml:trace contextRef="#ctx0" brushRef="#br0" timeOffset="4208.805">1602 3 1904 0 0,'0'0'1507'0'0,"0"0"-66"0"0,0 0 230 0 0,0 0 328 0 0,0 0 227 0 0,0 0-118 0 0,0 0-392 0 0,0 0-413 0 0,0 0-322 0 0,0 0-189 0 0,0 0-121 0 0,0 0-87 0 0,0 0-78 0 0,0-2-69 0 0,-12 79 1795 0 0,-3 342-49 0 0,-13-302-2456 0 0,3-72-3372 0 0,23-42 2065 0 0,0 0-1108 0 0,0-2-7664 0 0,2-1 4629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42.2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145 5328 0 0 0,'0'0'527'0'0,"0"0"110"0"0,0 0 118 0 0,0-6 96 0 0,12-117 8684 0 0,4-55-3807 0 0,-15 6-3446 0 0,3-107-1000 0 0,20 2-205 0 0,-28-183-162 0 0,-26 63-211 0 0,14 135-230 0 0,7 186-401 0 0,2 1 1 0 0,4-1-1 0 0,3 0 1 0 0,3 0 0 0 0,6-16-74 0 0,-1-41 208 0 0,-16-65 44 0 0,-42-137 116 0 0,9 69-165 0 0,7-72-97 0 0,15 183-11 0 0,19-1-132 0 0,7 94-427 0 0,31 59-17848 0 0,-32 3 10758 0 0</inkml:trace>
  <inkml:trace contextRef="#ctx0" brushRef="#br0" timeOffset="1981.888">251 5423 0 0 0,'0'0'167'0'0,"-24"-7"1974"0"0,-53 7 1815 0 0,77 0-3819 0 0,0 0 53 0 0,0 0 63 0 0,0 0 25 0 0,0 0 0 0 0,0 0-20 0 0,63 29 7231 0 0,88-21-2989 0 0,148-34-2097 0 0,-29 37-1860 0 0,311-4 521 0 0,-322 8-859 0 0,178-14 489 0 0,-257-5-385 0 0,159 4 165 0 0,-122 14-266 0 0,291-14 680 0 0,-389-7-700 0 0,-14 3 40 0 0,72 1 96 0 0,-176 3-316 0 0,-1 0 3 0 0,0 0-13 0 0,0 0 4 0 0,0 0-14 0 0,0 0 1 0 0,0 0 16 0 0,0 0-25 0 0,0 0-52 0 0,-21 0-2593 0 0,15 1 1742 0 0,-24 6-3160 0 0,10-1-4465 0 0,10-2-2317 0 0</inkml:trace>
  <inkml:trace contextRef="#ctx0" brushRef="#br0" timeOffset="2370.744">4649 5144 9858 0 0,'0'0'814'0'0,"0"0"-158"0"0,0 0 200 0 0,0 0 362 0 0,0 0 211 0 0,0 0-91 0 0,0 0-405 0 0,0 0-357 0 0,0 0-191 0 0,0 0-76 0 0,0 0 35 0 0,0 0 79 0 0,0 0 48 0 0,2 2 23 0 0,-1 0-416 0 0,0 0-1 0 0,-1-1 1 0 0,1 1-1 0 0,0 0 1 0 0,-1 0-1 0 0,0 0 1 0 0,0 0-1 0 0,1 0 1 0 0,-1 0-1 0 0,0 0 1 0 0,0-1-1 0 0,-1 1 1 0 0,1 0-1 0 0,0 0 1 0 0,-1 0-1 0 0,1 0 1 0 0,-1 0-1 0 0,1-1 1 0 0,-1 1-1 0 0,0 0 1 0 0,0 0-1 0 0,0-1 1 0 0,0 1-1 0 0,0-1 0 0 0,0 1 1 0 0,-1-1-1 0 0,1 1 1 0 0,0-1-1 0 0,-1 1-77 0 0,-138 143 1325 0 0,92-102-1257 0 0,-206 177-264 0 0,252-217 796 0 0,-17 11-3706 0 0,17-27-8435 0 0,5 6 7093 0 0,1-1-605 0 0</inkml:trace>
  <inkml:trace contextRef="#ctx0" brushRef="#br0" timeOffset="2852.549">4206 5085 2769 0 0,'0'0'1612'0'0,"0"0"64"0"0,0 0 109 0 0,0 0 155 0 0,0 0 19 0 0,0 0-312 0 0,0 0-447 0 0,0 0-405 0 0,0 0-268 0 0,0 0-123 0 0,0 0 18 0 0,0 0 68 0 0,0 0 84 0 0,3 0 57 0 0,10 6-251 0 0,0 0 0 0 0,-1 0 1 0 0,0 1-1 0 0,0 1 0 0 0,-1 0 1 0 0,1 0-1 0 0,-2 1 0 0 0,1 1 1 0 0,-1-1-1 0 0,-1 2 0 0 0,1 1-380 0 0,245 300 2166 0 0,-181-194-1647 0 0,-77-111-3940 0 0,-7-14-4867 0 0,5 7-1221 0 0</inkml:trace>
  <inkml:trace contextRef="#ctx0" brushRef="#br0" timeOffset="4702.227">45 155 1192 0 0,'0'0'1254'0'0,"0"0"-433"0"0,0 0-83 0 0,0 0 217 0 0,0 0 238 0 0,0 0 34 0 0,0 0-237 0 0,0 0-355 0 0,0 0-309 0 0,0 0-180 0 0,0 0-42 0 0,0 5 52 0 0,9 276 3589 0 0,-9-273-3712 0 0,0 0 0 0 0,1-1 1 0 0,-1 1-1 0 0,1 0 1 0 0,1-1-1 0 0,0 1 0 0 0,0-1 1 0 0,0 1-1 0 0,1-1 1 0 0,0 0-1 0 0,0 0 0 0 0,1 0 1 0 0,0-1-1 0 0,0 1 1 0 0,1-1-1 0 0,-1 0 1 0 0,2 0-1 0 0,-1 0 0 0 0,1 0-33 0 0,-3-6 126 0 0,0 0-1 0 0,0 0 0 0 0,0 0 0 0 0,1 0 0 0 0,-1 0 1 0 0,0-1-1 0 0,0 1 0 0 0,0-1 0 0 0,0 0 0 0 0,0 0 1 0 0,0 0-1 0 0,0 0 0 0 0,0 0 0 0 0,0-1 0 0 0,0 1 1 0 0,-1-1-1 0 0,1 0 0 0 0,0 0 0 0 0,-1 0 0 0 0,0 0 1 0 0,1-1-1 0 0,-1 1 0 0 0,0 0 0 0 0,0-1 0 0 0,0 0 1 0 0,-1 1-1 0 0,1-1 0 0 0,-1 0 0 0 0,1 0 0 0 0,0-3-125 0 0,10-9 231 0 0,29-40 1 0 0,-2 0 1 0 0,-2-3 0 0 0,-3-1 0 0 0,-2-2 0 0 0,-3-1 0 0 0,6-23-233 0 0,-7 5 218 0 0,-15 113-1283 0 0,109 570 1745 0 0,-100-379-700 0 0,-21-221 21 0 0,1 12 79 0 0,0-1 0 0 0,-1 1 0 0 0,0 0-1 0 0,-1-1 1 0 0,0 1 0 0 0,-2 0 0 0 0,0-1 0 0 0,0 1-1 0 0,-1-1 1 0 0,-1 0 0 0 0,0 0 0 0 0,-1 0 0 0 0,-1-1 0 0 0,0 1-1 0 0,-1-1 1 0 0,0-1 0 0 0,-3 5-80 0 0,6-13 71 0 0,0-1 0 0 0,-1 1-1 0 0,1-1 1 0 0,-1 1 0 0 0,1-1 0 0 0,-1-1-1 0 0,0 1 1 0 0,0-1 0 0 0,0 1 0 0 0,0-1-1 0 0,0-1 1 0 0,-1 1 0 0 0,1-1 0 0 0,-1 0-1 0 0,1 0 1 0 0,-1-1 0 0 0,1 1 0 0 0,-1-1-1 0 0,1-1 1 0 0,-2 1-71 0 0,4 0 37 0 0,0-1 0 0 0,0 1 0 0 0,0-1-1 0 0,0 0 1 0 0,0 1 0 0 0,0-1 0 0 0,0-1 0 0 0,0 1-1 0 0,0 0 1 0 0,1-1 0 0 0,-1 1 0 0 0,1-1 0 0 0,-1 0 0 0 0,1 0-1 0 0,-1 0 1 0 0,1 0 0 0 0,0 0 0 0 0,0-1 0 0 0,0 1 0 0 0,0 0-1 0 0,1-1 1 0 0,-1 0 0 0 0,1 1 0 0 0,-1-1 0 0 0,1 0-1 0 0,0 0 1 0 0,0 0 0 0 0,0 0 0 0 0,0-2-37 0 0,-11-91 76 0 0,14 78-87 0 0,2 1 0 0 0,0 0 0 0 0,1 0 0 0 0,1 0 0 0 0,0 1 0 0 0,1 0 0 0 0,1 0 0 0 0,0 0 0 0 0,1 1 0 0 0,1 0 0 0 0,1 1 0 0 0,2-3 11 0 0,4-2-114 0 0,0 0-1 0 0,0 0 1 0 0,2 2-1 0 0,0 0 0 0 0,1 1 1 0 0,1 1-1 0 0,1 1 1 0 0,-1 1-1 0 0,2 1 0 0 0,0 1 1 0 0,0 1-1 0 0,24-6 115 0 0,-16 3-1500 0 0,12-3-6759 0 0,-30 11-2009 0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3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265 1 14003 0 0,'0'0'496'0'0,"0"0"-160"0"0,0 0 118 0 0,0 0 194 0 0,0 0 85 0 0,0 0-29 0 0,0 0-107 0 0,0 0-96 0 0,0 0-44 0 0,0 0-61 0 0,0 0-71 0 0,0 0-37 0 0,13 34-48 0 0,38 107-23 0 0,-32-39 159 0 0,-13 581-1415 0 0,-6-682 47 0 0,0-1-407 0 0,0 0-571 0 0,0-2-4577 0 0,0-6 1214 0 0,0 7 1842 0 0</inkml:trace>
  <inkml:trace contextRef="#ctx0" brushRef="#br0" timeOffset="281.119">0 564 6481 0 0,'0'0'3097'0'0,"0"0"-1613"0"0,0 0-647 0 0,0 0 105 0 0,0 0 136 0 0,0 0 1 0 0,0 0-176 0 0,0 0-174 0 0,0 0-98 0 0,37-9-88 0 0,114-26-96 0 0,-4 2 303 0 0,-75 14-883 0 0,65-22-1151 0 0,-52 0-7954 0 0,-68 31 4318 0 0,-5 3 1494 0 0</inkml:trace>
  <inkml:trace contextRef="#ctx0" brushRef="#br0" timeOffset="3350.317">888 15 0 0 0,'0'0'948'0'0,"0"0"641"0"0,0 0 204 0 0,0 0-68 0 0,0 0-172 0 0,0 0-274 0 0,0 0-283 0 0,0 0-195 0 0,0 0-139 0 0,0 0-80 0 0,-3 5-3 0 0,-12 71 2003 0 0,35 127-1011 0 0,-9 418-1293 0 0,-12-620-265 0 0,1-1-1 0 0,0 1 1 0 0,0-1 0 0 0,0 1-1 0 0,0-1 1 0 0,0 1-1 0 0,1-1 1 0 0,-1 1-1 0 0,0-1 1 0 0,0 1 0 0 0,0 0-1 0 0,0-1 1 0 0,1 1-1 0 0,-1-1 1 0 0,0 1-1 0 0,0-1 1 0 0,1 0 0 0 0,-1 1-1 0 0,0-1 1 0 0,1 1-1 0 0,-1-1 1 0 0,0 1-1 0 0,1-1 1 0 0,-1 0-1 0 0,1 1 1 0 0,-1-1 0 0 0,1 0-1 0 0,-1 0 1 0 0,1 1-1 0 0,-1-1 1 0 0,1 0-1 0 0,-1 0 1 0 0,1 0 0 0 0,-1 1-1 0 0,1-1 1 0 0,-1 0-1 0 0,1 0 1 0 0,-1 0-1 0 0,1 0 1 0 0,0 0 0 0 0,-1 0-1 0 0,1 0 1 0 0,-1 0-1 0 0,1 0 1 0 0,-1-1-1 0 0,1 1 1 0 0,-1 0 0 0 0,1 0-1 0 0,-1 0 1 0 0,1-1-1 0 0,-1 1 1 0 0,1 0-1 0 0,-1 0 1 0 0,1-1 0 0 0,-1 1-1 0 0,1 0 1 0 0,-1-1-1 0 0,0 1 1 0 0,1-1-13 0 0,26-19 1068 0 0,8-17-854 0 0,1 1 0 0 0,1 2 0 0 0,3 1 0 0 0,0 3 0 0 0,2 1 0 0 0,28-14-214 0 0,-10 27-121 0 0,-53 47 165 0 0,-14 178 1004 0 0,7-206-1079 0 0,1 0 0 0 0,-1 0 0 0 0,1 0 0 0 0,0 0 1 0 0,0-1-1 0 0,0 1 0 0 0,1 0 0 0 0,-1 0 0 0 0,0-1 0 0 0,1 1 0 0 0,0-1 0 0 0,0 1 0 0 0,0-1 0 0 0,0 0 0 0 0,0 1 0 0 0,0-1 1 0 0,1 0-1 0 0,-1-1 0 0 0,3 2 31 0 0,7 3-3996 0 0,1-4-3833 0 0,-9-2-762 0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9:14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81 225 0 0 0,'0'0'1587'0'0,"0"0"189"0"0,0 0-19 0 0,0 0-114 0 0,0 0-162 0 0,0 0-116 0 0,0 0-40 0 0,0 0-52 0 0,-3-12-45 0 0,-8-37-97 0 0,8 37-166 0 0,-2 27 1289 0 0,3 294-16 0 0,6 96-1803 0 0,-23-350-1185 0 0,19-54 588 0 0,-1-1-1 0 0,1 1 1 0 0,-1 0-1 0 0,0 0 1 0 0,1-1-1 0 0,-1 1 0 0 0,0 0 1 0 0,1-1-1 0 0,-1 1 1 0 0,0-1-1 0 0,0 1 1 0 0,0-1-1 0 0,0 1 1 0 0,1-1-1 0 0,-1 0 0 0 0,0 1 1 0 0,0-1-1 0 0,0 0 1 0 0,0 0-1 0 0,0 0 1 0 0,0 1-1 0 0,0-1 0 0 0,0 0 1 0 0,0 0-1 0 0,0 0 1 0 0,0-1-1 0 0,0 1 1 0 0,0 0-1 0 0,0 0 1 0 0,1 0-1 0 0,-1-1 0 0 0,0 1 1 0 0,0-1-1 0 0,0 1 1 0 0,0 0-1 0 0,0-1 1 0 0,0 0 162 0 0,-9-38-12815 0 0,10 28 11936 0 0</inkml:trace>
  <inkml:trace contextRef="#ctx0" brushRef="#br0" timeOffset="311.354">427 310 0 0 0,'0'0'936'0'0,"0"0"158"0"0,0 0 182 0 0,0 0 203 0 0,-33 18 195 0 0,-105 60 7 0 0,-8 14 2668 0 0,144-92-4286 0 0,0 1 0 0 0,0 0-1 0 0,0-1 1 0 0,0 1 0 0 0,0 0 0 0 0,0 0-1 0 0,0 0 1 0 0,0 1 0 0 0,0-1-1 0 0,0 0 1 0 0,1 1 0 0 0,-1-1 0 0 0,1 1-1 0 0,-1 0 1 0 0,1-1 0 0 0,-1 1-1 0 0,1 0 1 0 0,0 0 0 0 0,0 0-1 0 0,0 0 1 0 0,0 0 0 0 0,0 0 0 0 0,0 0-1 0 0,1 0 1 0 0,-1 0 0 0 0,1 0-1 0 0,-1 1 1 0 0,1-1 0 0 0,0 0 0 0 0,0 0-1 0 0,0 1 1 0 0,0-1 0 0 0,0 0-1 0 0,1 0 1 0 0,-1 0 0 0 0,1 1 0 0 0,-1-1-1 0 0,1 0 1 0 0,0 0 0 0 0,0 0-1 0 0,0 0 1 0 0,0 0 0 0 0,0 0-1 0 0,0 0 1 0 0,0-1 0 0 0,1 1 0 0 0,0 0-63 0 0,12 4 324 0 0,0 0 1 0 0,1-2 0 0 0,0 1-1 0 0,0-2 1 0 0,0 0 0 0 0,1-1 0 0 0,13 0-325 0 0,-15-1 216 0 0,0 0 1 0 0,0 1-1 0 0,0 0 1 0 0,0 1-1 0 0,0 1 1 0 0,-1 0 0 0 0,1 1-1 0 0,-1 0 1 0 0,6 4-217 0 0,-15-5 94 0 0,0-1 0 0 0,0 1 0 0 0,-1 0 0 0 0,1 0 0 0 0,-1 0 0 0 0,0 1 1 0 0,0-1-1 0 0,-1 1 0 0 0,1-1 0 0 0,-1 1 0 0 0,0 0 0 0 0,-1 0 0 0 0,1 0 0 0 0,-1 0 0 0 0,0 0 0 0 0,0 1 1 0 0,0-1-1 0 0,-1 0 0 0 0,0 0 0 0 0,0 1 0 0 0,0-1 0 0 0,0 0 0 0 0,-1 0 0 0 0,0 1 0 0 0,-1 3-94 0 0,-5 5-304 0 0,1 1-4797 0 0,7-14 506 0 0,9-1 58 0 0,-8 0 973 0 0,1 0-346 0 0</inkml:trace>
  <inkml:trace contextRef="#ctx0" brushRef="#br0" timeOffset="950.312">943 512 224 0 0,'0'0'2521'0'0,"0"0"115"0"0,0 0-55 0 0,0 0-222 0 0,0 0-312 0 0,0 0-416 0 0,0 0-393 0 0,0 0-296 0 0,0 0-229 0 0,0 0-156 0 0,0 0-109 0 0,0 0-74 0 0,0 0-74 0 0,-27 13-62 0 0,-85 38-63 0 0,43-6 5 0 0,56-31-168 0 0,6-8-43 0 0,-1 1-1 0 0,2 1 0 0 0,-1-1 1 0 0,1 1-1 0 0,0 0 1 0 0,1 0-1 0 0,0 1 1 0 0,0 0-1 0 0,1 0 1 0 0,0 0-1 0 0,0 0 1 0 0,1 1-1 0 0,0 0 1 0 0,1-1-1 0 0,0 1 1 0 0,1 0-1 0 0,0 9 32 0 0,2-16-6 0 0,1 0 0 0 0,0 1 0 0 0,1-1 0 0 0,-1 0 0 0 0,0 0 1 0 0,1-1-1 0 0,0 1 0 0 0,0 0 0 0 0,0-1 0 0 0,0 0 0 0 0,0 1 0 0 0,0-1 0 0 0,1 0 0 0 0,-1-1 1 0 0,0 1-1 0 0,1-1 0 0 0,0 1 0 0 0,-1-1 0 0 0,1 0 0 0 0,0 0 0 0 0,0-1 0 0 0,-1 1 0 0 0,1-1 0 0 0,0 0 1 0 0,0 0-1 0 0,3-1 6 0 0,4 1 85 0 0,0-1 1 0 0,-1-1 0 0 0,1 0-1 0 0,-1-1 1 0 0,0 0-1 0 0,1 0 1 0 0,-1-1 0 0 0,-1-1-1 0 0,1 1 1 0 0,-1-1 0 0 0,1-1-1 0 0,-1 0 1 0 0,-1 0 0 0 0,1-2-86 0 0,143-80 249 0 0,-150 87-253 0 0,-1 1 1 0 0,1 0-1 0 0,0-1 1 0 0,0 1-1 0 0,0 0 1 0 0,0 0-1 0 0,0 0 1 0 0,0 1-1 0 0,0-1 1 0 0,0 0-1 0 0,0 1 0 0 0,0-1 1 0 0,-1 1-1 0 0,1 0 1 0 0,0-1-1 0 0,0 1 1 0 0,0 0-1 0 0,-1 0 1 0 0,1 0-1 0 0,-1 0 1 0 0,1 1-1 0 0,-1-1 1 0 0,1 0-1 0 0,-1 1 0 0 0,0-1 1 0 0,1 1-1 0 0,-1-1 1 0 0,0 1-1 0 0,0-1 1 0 0,0 1-1 0 0,0 0 1 0 0,0 0-1 0 0,-1 0 1 0 0,1-1-1 0 0,-1 1 1 0 0,1 0-1 0 0,-1 0 0 0 0,1 0 1 0 0,-1 0-1 0 0,0 0 1 0 0,0 0-1 0 0,0 0 1 0 0,0 0-1 0 0,0 0 1 0 0,-1 0-1 0 0,1-1 1 0 0,-1 1-1 0 0,1 0 1 0 0,-1 0-1 0 0,1 0 0 0 0,-1 0 1 0 0,0-1-1 0 0,0 2 4 0 0,1 4 15 0 0,0 63-117 0 0,1 53 203 0 0,-6 0 0 0 0,-8 31-101 0 0,13-144 44 0 0,-1-1 0 0 0,0 1 0 0 0,-1-1 0 0 0,1 1 1 0 0,-2-1-1 0 0,1 0 0 0 0,-1 1 0 0 0,-1-1 1 0 0,0-1-1 0 0,0 1 0 0 0,-1 0 0 0 0,0-1 1 0 0,0 0-1 0 0,-1 0 0 0 0,0-1 0 0 0,0 0 0 0 0,-1 0 1 0 0,0 0-1 0 0,0 0 0 0 0,0-1 0 0 0,-1-1 1 0 0,0 1-1 0 0,-1-1 0 0 0,1-1 0 0 0,-1 1 0 0 0,1-1 1 0 0,-1-1-1 0 0,-1 0 0 0 0,1 0 0 0 0,0-1 1 0 0,-2 0-45 0 0,7-2 9 0 0,1 0 0 0 0,-1 0 0 0 0,1-1 0 0 0,-1 1 0 0 0,0-1 0 0 0,1 0 0 0 0,-1 0 0 0 0,1 0 0 0 0,0 0 0 0 0,-1-1 0 0 0,1 0 0 0 0,0 1 0 0 0,0-1 0 0 0,0 0 0 0 0,0-1 0 0 0,0 1 0 0 0,1 0 0 0 0,-1-1 0 0 0,1 0 0 0 0,-1 1 0 0 0,1-1 0 0 0,0 0 0 0 0,0 0 0 0 0,0 0 0 0 0,0-1 0 0 0,1 1 0 0 0,0 0 0 0 0,-1-1 0 0 0,1 1 0 0 0,0-1-9 0 0,-1-11-12 0 0,0 0-1 0 0,1 0 1 0 0,0 0 0 0 0,2-1-1 0 0,0 1 1 0 0,0 0-1 0 0,1 0 1 0 0,1 0-1 0 0,1 0 1 0 0,0 1 0 0 0,1-1-1 0 0,0 1 1 0 0,1 0-1 0 0,1 0 1 0 0,0 1-1 0 0,1 0 1 0 0,0 0 0 0 0,1 1-1 0 0,4-4 13 0 0,10-14-153 0 0,0 2-1 0 0,2 1 1 0 0,1 0-1 0 0,1 2 0 0 0,1 2 1 0 0,28-19 153 0 0,-50 37-102 0 0,19-8-2684 0 0,-14 11-7144 0 0,-9 2 2402 0 0</inkml:trace>
  <inkml:trace contextRef="#ctx0" brushRef="#br0" timeOffset="1246.582">1423 634 11314 0 0,'0'0'5474'0'0,"0"0"-2937"0"0,0 0-1206 0 0,0 0-257 0 0,0 0-168 0 0,0 0-206 0 0,0 0-262 0 0,0 0-247 0 0,0 0-119 0 0,0 0-52 0 0,0 0-28 0 0,0 0-31 0 0,-3 9-66 0 0,-11 44-1261 0 0,27-46-3507 0 0,-7-6-3374 0 0,-1-1-1172 0 0</inkml:trace>
  <inkml:trace contextRef="#ctx0" brushRef="#br0" timeOffset="1659.708">1664 807 7394 0 0,'0'0'2231'0'0,"0"0"-648"0"0,0 0 10 0 0,0 0 273 0 0,0 0-33 0 0,0 0-346 0 0,0 0-445 0 0,0 0-323 0 0,0 0-171 0 0,0 0-113 0 0,0 0-59 0 0,0 0-30 0 0,24-34-73 0 0,76-108-49 0 0,-43 68 23 0 0,-41 55-199 0 0,1 0 1 0 0,1 2-1 0 0,1 0 1 0 0,0 2 0 0 0,1 0-1 0 0,1 1 1 0 0,4-2-49 0 0,2 8-302 0 0,-26 45-136 0 0,-30 92 695 0 0,29-128-253 0 0,0 0-1 0 0,0 0 1 0 0,0 0-1 0 0,0 0 1 0 0,0 0-1 0 0,1 0 1 0 0,-1 0-1 0 0,0 0 1 0 0,0 0 0 0 0,1 0-1 0 0,-1 0 1 0 0,0 0-1 0 0,1 0 1 0 0,-1 0-1 0 0,1 0 1 0 0,0 0-1 0 0,-1 0 1 0 0,1 0 0 0 0,0-1-1 0 0,-1 1 1 0 0,1 0-1 0 0,0-1 1 0 0,0 1-1 0 0,0 0 1 0 0,0-1-1 0 0,-1 1 1 0 0,1-1 0 0 0,0 1-1 0 0,0-1 1 0 0,0 0-1 0 0,0 1 1 0 0,0-1-1 0 0,0 0 1 0 0,0 1-1 0 0,0-1 1 0 0,0 0-1 0 0,0 0 1 0 0,0 0 0 0 0,1 0-1 0 0,-1 0 1 0 0,0 0-1 0 0,0-1 1 0 0,0 1-1 0 0,0 0 1 0 0,0 0-1 0 0,0-1-3 0 0,48-17 257 0 0,202-115-42 0 0,-243 130-209 0 0,-6 2-7 0 0,0-1 0 0 0,0 1 0 0 0,0 0 0 0 0,0 0 0 0 0,0 0 0 0 0,0 0 0 0 0,0 0 0 0 0,0 0 0 0 0,0 0 0 0 0,0 1 0 0 0,1-1 0 0 0,-1 1 0 0 0,0-1 0 0 0,0 1 1 0 0,1 0-1 0 0,-1 0 0 0 0,0 0 0 0 0,0 0 0 0 0,1 0 0 0 0,-1 1 0 0 0,0-1 0 0 0,0 1 0 0 0,1 0 0 0 0,-1-1 0 0 0,0 1 0 0 0,0 0 0 0 0,0 0 0 0 0,0 0 0 0 0,0 1 0 0 0,0-1 0 0 0,0 0 0 0 0,-1 1 0 0 0,1-1 0 0 0,0 1 1 0 0,8 85 669 0 0,-10-74-637 0 0,0-1 0 0 0,1 1 0 0 0,1-1 0 0 0,0 1 0 0 0,1-1 1 0 0,0 0-1 0 0,1 1 0 0 0,5 10-32 0 0,23-10-848 0 0,1-30-3800 0 0,-28 12 2988 0 0,5-8-6301 0 0,-6 6-510 0 0</inkml:trace>
  <inkml:trace contextRef="#ctx0" brushRef="#br0" timeOffset="2144.16">2572 56 5777 0 0,'0'0'2818'0'0,"0"0"-412"0"0,0 0-242 0 0,0 0-143 0 0,0 0-319 0 0,0 0-423 0 0,0 0-369 0 0,0 0-273 0 0,0 0-164 0 0,0 0-81 0 0,0 0-89 0 0,0 0-70 0 0,3-5-54 0 0,1 1-143 0 0,1 0 0 0 0,-1 0 1 0 0,1 1-1 0 0,-1-1 0 0 0,1 1 0 0 0,0 0 1 0 0,0 0-1 0 0,0 1 0 0 0,0-1 0 0 0,1 1 1 0 0,-1 0-1 0 0,1 1 0 0 0,0 0 0 0 0,-1-1 1 0 0,1 2-1 0 0,5-1-36 0 0,114-7 567 0 0,-123 8-558 0 0,-1-1-1 0 0,1 1 1 0 0,0 1 0 0 0,0-1 0 0 0,-1 0 0 0 0,1 0 0 0 0,0 1-1 0 0,-1-1 1 0 0,1 1 0 0 0,-1-1 0 0 0,1 1 0 0 0,-1 0 0 0 0,1-1-1 0 0,-1 1 1 0 0,1 0 0 0 0,-1 0 0 0 0,1 0 0 0 0,-1 0 0 0 0,0 0-1 0 0,0 1 1 0 0,0-1 0 0 0,1 0 0 0 0,-1 1 0 0 0,0-1-1 0 0,-1 0 1 0 0,1 1 0 0 0,0-1 0 0 0,0 1 0 0 0,-1 0 0 0 0,1-1-1 0 0,-1 1 1 0 0,1-1 0 0 0,-1 1 0 0 0,1 0 0 0 0,-1-1 0 0 0,0 1-1 0 0,0 0 1 0 0,0-1 0 0 0,0 1 0 0 0,0 0 0 0 0,-1 0 0 0 0,1-1-1 0 0,0 1 1 0 0,-1 0-9 0 0,-29 73 712 0 0,-29 19 134 0 0,58-93-837 0 0,1 0 0 0 0,0 0 0 0 0,-1 0 0 0 0,1 0 0 0 0,0 0 1 0 0,-1 0-1 0 0,1 0 0 0 0,0 1 0 0 0,0-1 0 0 0,0 0 0 0 0,0 0 1 0 0,0 0-1 0 0,0 0 0 0 0,0 0 0 0 0,1 0 0 0 0,-1 0 0 0 0,0 0 1 0 0,0 0-1 0 0,1 0 0 0 0,-1 0 0 0 0,1 0 0 0 0,-1 0 0 0 0,1 0 1 0 0,-1 0-1 0 0,1 0 0 0 0,0-1 0 0 0,-1 1 0 0 0,1 0 0 0 0,0 0 1 0 0,0 0-1 0 0,-1-1 0 0 0,1 1 0 0 0,0-1 0 0 0,0 1 0 0 0,0 0 1 0 0,0-1-1 0 0,0 0 0 0 0,0 1 0 0 0,0-1 0 0 0,0 0 1 0 0,0 1-1 0 0,0-1 0 0 0,0 0 0 0 0,0 0 0 0 0,1 0-9 0 0,55 3 282 0 0,-44-4-244 0 0,101-15-141 0 0,-70 7-2508 0 0,-33 8-255 0 0,-2 0-1610 0 0,-3 0-1854 0 0,0 0-2403 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29:27.55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1106 376 0 0 0,'0'0'816'0'0,"0"0"378"0"0,0 0 53 0 0,0 0-92 0 0,0 0-115 0 0,0 0-77 0 0,0 0-32 0 0,0 0-51 0 0,0 0-95 0 0,0 0-130 0 0,-5-15-141 0 0,-15-44-137 0 0,20 58-367 0 0,-1 0 1 0 0,1 0 0 0 0,0 1-1 0 0,0-1 1 0 0,-1 0-1 0 0,1 0 1 0 0,0 0-1 0 0,0 0 1 0 0,0 0 0 0 0,0 0-1 0 0,0 0 1 0 0,1 1-1 0 0,-1-1 1 0 0,0 0-1 0 0,0 0 1 0 0,0 0-1 0 0,1 0 1 0 0,-1 0 0 0 0,0 1-1 0 0,1-1 1 0 0,-1 0-1 0 0,1 0 1 0 0,-1 1-1 0 0,1-1 1 0 0,0 0-1 0 0,-1 1 1 0 0,1-1 0 0 0,-1 0-1 0 0,1 1 1 0 0,0-1-1 0 0,0 1 1 0 0,-1-1-1 0 0,1 1 1 0 0,0-1-1 0 0,0 1 1 0 0,0 0 0 0 0,-1-1-1 0 0,1 1 1 0 0,0 0-1 0 0,0 0 1 0 0,0 0-1 0 0,0-1 1 0 0,0 1-1 0 0,0 0 1 0 0,0 0 0 0 0,-1 0-1 0 0,1 0 1 0 0,0 1-1 0 0,0-1-10 0 0,4-1 32 0 0,107-2 383 0 0,180 42 23 0 0,-79-26 148 0 0,124-12-586 0 0,-150-3 171 0 0,1274 6 876 0 0,-95-38-47 0 0,1448-83-157 0 0,-204 91-787 0 0,-1209 6 15 0 0,-581-19 95 0 0,-394 4-51 0 0,-77 5-2 0 0,43 14-113 0 0,-215 12-272 0 0,2 1 4188 0 0,-187 18-4479 0 0,-10 59 463 0 0,-117 497 28 0 0,-178 376-149 0 0,124-165 286 0 0,122-389 275 0 0,41-308-95 0 0,23-107 2383 0 0,2 14-2641 0 0,-1 1 1 0 0,0 0 0 0 0,0-1 0 0 0,-1 1 0 0 0,0 0 0 0 0,0 1 0 0 0,-1-1 0 0 0,0 0 0 0 0,0 1-1 0 0,0 0 1 0 0,-5-5 12 0 0,-74-4-616 0 0,-238 15-261 0 0,-1302 30-568 0 0,331-5 1231 0 0,-646 35 117 0 0,1764-54 88 0 0,-708 23-96 0 0,-716 45-144 0 0,-396 16 227 0 0,455 23 158 0 0,273 8-85 0 0,620-91 364 0 0,644-30-402 0 0,-3 0 42 0 0,1 1 1 0 0,-1-1 0 0 0,0 0-1 0 0,0 0 1 0 0,0 0 0 0 0,0-1-1 0 0,0 0 1 0 0,1 0 0 0 0,-1 0-1 0 0,0-1 1 0 0,1 1 0 0 0,-1-1-1 0 0,1 0 1 0 0,-1 0 0 0 0,1-1-1 0 0,0 1 1 0 0,0-1 0 0 0,0 0-56 0 0,4 0 11 0 0,1 1 1 0 0,-1-1-1 0 0,1 1 1 0 0,0-1-1 0 0,0 1 1 0 0,0-1-1 0 0,0 1 1 0 0,0-1-1 0 0,0 1 1 0 0,1 0-1 0 0,-1 0 1 0 0,1-1-1 0 0,-1 1 1 0 0,1 0-1 0 0,0 1 1 0 0,0-1-1 0 0,0 0 1 0 0,0 0-1 0 0,0 1 1 0 0,0-1-1 0 0,1 1 1 0 0,-1 0-1 0 0,0 0 1 0 0,1 0-1 0 0,-1 0 1 0 0,1 0-1 0 0,-1 0 1 0 0,1 1-1 0 0,0-1 1 0 0,-1 1-1 0 0,1 0 1 0 0,0-1-12 0 0,22-6-19 0 0,-18 6 35 0 0,0-1-1 0 0,1 0 1 0 0,-1 0-1 0 0,0-1 0 0 0,0 0 1 0 0,0 0-1 0 0,-1 0 1 0 0,1-1-1 0 0,-1 0 0 0 0,0 0 1 0 0,0-1-1 0 0,0 0 1 0 0,0 0-1 0 0,-1-1-15 0 0,32-89 352 0 0,18-33-176 0 0,5 2 0 0 0,28-36-176 0 0,-31 57 22 0 0,295-476-424 0 0,-179 310-3012 0 0,61-143 3414 0 0,-67 77-5292 0 0,-6 11-5570 0 0,-126 257 9599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8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222 537 0 0 0,'0'0'257'0'0,"0"0"518"0"0,0 0 155 0 0,0 0 129 0 0,0 0 142 0 0,0 0 15 0 0,0 0-179 0 0,0 0-262 0 0,0 0-237 0 0,0 0-176 0 0,0 0-117 0 0,-25 16-46 0 0,-78 54-11 0 0,61-24 75 0 0,37-35-169 0 0,-3 5 74 0 0,1 0 0 0 0,1 0-1 0 0,0 0 1 0 0,1 1 0 0 0,1 0-1 0 0,0 0 1 0 0,1 0 0 0 0,1 0-1 0 0,1 0 1 0 0,1 1 0 0 0,0 4-168 0 0,0-18 138 0 0,1-1 0 0 0,0 0 1 0 0,0 0-1 0 0,0 1 0 0 0,0-1 1 0 0,0 0-1 0 0,0 0 0 0 0,1 0 1 0 0,-1-1-1 0 0,1 1 0 0 0,0 0 1 0 0,0 0-1 0 0,0-1 0 0 0,0 1 1 0 0,1-1-1 0 0,-1 0 0 0 0,1 0 1 0 0,-1 0-1 0 0,1 0 0 0 0,0 0 1 0 0,0 0-1 0 0,0-1 1 0 0,-1 1-1 0 0,2-1 0 0 0,-1 0 1 0 0,0 0-1 0 0,0 0 0 0 0,0 0 1 0 0,0-1-1 0 0,1 1 0 0 0,-1-1 1 0 0,0 0-1 0 0,1 0 0 0 0,-1 0 1 0 0,0 0-1 0 0,0-1 0 0 0,1 1 1 0 0,-1-1-1 0 0,0 0 0 0 0,0 0 1 0 0,0 0-1 0 0,0 0 0 0 0,0 0 1 0 0,0-1-1 0 0,3-1-138 0 0,16-13 333 0 0,-1 0 1 0 0,0-1-1 0 0,-1-1 1 0 0,-2-1-1 0 0,1 0 0 0 0,-2-2 1 0 0,-1 0-1 0 0,0-1 1 0 0,-2 0-1 0 0,0-1 0 0 0,-2-1 1 0 0,6-14-334 0 0,-1 6-74 0 0,-2-1 0 0 0,-1 0 0 0 0,-1-1 0 0 0,-2-1 0 0 0,-1 0 0 0 0,-2 0 1 0 0,-1-1-1 0 0,-2 1 0 0 0,-2-1 0 0 0,-1-1 0 0 0,-2 1 0 0 0,-1-3 74 0 0,-1 26-166 0 0,-1 0 0 0 0,0 1 0 0 0,-1 0 0 0 0,-1 0 0 0 0,1 0 0 0 0,-2 0 0 0 0,0 1 0 0 0,0 0 0 0 0,-1 0-1 0 0,0 1 1 0 0,-1-1 0 0 0,-7-6 166 0 0,11 12-71 0 0,-1 0-1 0 0,1 1 1 0 0,-1 0-1 0 0,0 0 0 0 0,0 0 1 0 0,0 1-1 0 0,0-1 1 0 0,-1 1-1 0 0,1 0 0 0 0,-1 1 1 0 0,0 0-1 0 0,0-1 1 0 0,0 2-1 0 0,0-1 0 0 0,0 1 1 0 0,0 0-1 0 0,-1 0 1 0 0,1 1-1 0 0,0-1 0 0 0,0 1 1 0 0,-1 1-1 0 0,1-1 1 0 0,0 1-1 0 0,0 1 0 0 0,0-1 1 0 0,-6 2 71 0 0,6 1-9 0 0,-1 1 0 0 0,1-1 0 0 0,0 1 0 0 0,0 0 1 0 0,0 1-1 0 0,1-1 0 0 0,-1 1 0 0 0,1 0 0 0 0,1 1 0 0 0,-1-1 1 0 0,1 1-1 0 0,0 0 0 0 0,1 0 0 0 0,0 0 0 0 0,0 0 0 0 0,0 1 1 0 0,1-1-1 0 0,0 1 0 0 0,-1 6 9 0 0,0 1 101 0 0,0 0 1 0 0,1 1-1 0 0,0-1 0 0 0,1 0 1 0 0,1 1-1 0 0,0-1 0 0 0,2 1 1 0 0,-1-1-1 0 0,2 0 0 0 0,0 0 1 0 0,1 0-1 0 0,0 0 0 0 0,1 0 1 0 0,1-1-1 0 0,1 0 0 0 0,0 0 1 0 0,0-1-1 0 0,1 0 1 0 0,1 0-1 0 0,6 7-101 0 0,26 29 549 0 0,2-1-1 0 0,2-2 1 0 0,2-3 0 0 0,34 24-549 0 0,-2-8 275 0 0,-72-56 279 0 0,10-10-10752 0 0,-3-11 1954 0 0,-10 10 5334 0 0</inkml:trace>
  <inkml:trace contextRef="#ctx0" brushRef="#br0" timeOffset="276.362">1034 411 3673 0 0,'0'0'1798'0'0,"0"0"-181"0"0,0 0 82 0 0,0 0 203 0 0,0 0 66 0 0,0 0-187 0 0,0 0-373 0 0,0 0-358 0 0,0 0-266 0 0,-10 33-179 0 0,-31 103-138 0 0,-4-43 110 0 0,-67 127-1143 0 0,104-203-1818 0 0,-11-7-12643 0 0,18-10 13675 0 0</inkml:trace>
  <inkml:trace contextRef="#ctx0" brushRef="#br0" timeOffset="525.822">748 430 1448 0 0,'0'0'4905'0'0,"0"0"-1943"0"0,0 0-983 0 0,0 0-368 0 0,0 0-264 0 0,0 0-268 0 0,0 0-233 0 0,0 0-157 0 0,0 0-63 0 0,0 0-26 0 0,0 0-79 0 0,0 0-86 0 0,9 16-64 0 0,56 115 558 0 0,-61-118-900 0 0,2-1 0 0 0,-1 1-1 0 0,2-1 1 0 0,0-1-1 0 0,0 1 1 0 0,1-1 0 0 0,0-1-1 0 0,1 1 1 0 0,0-1-1 0 0,0-1 1 0 0,1 0 0 0 0,1 0-1 0 0,0-1 1 0 0,0 0-1 0 0,0-1 1 0 0,1 0 0 0 0,0-1-1 0 0,11 4-28 0 0,48 3-1481 0 0,-47-12-1656 0 0,1 0-3622 0 0,-12-1-2727 0 0</inkml:trace>
  <inkml:trace contextRef="#ctx0" brushRef="#br0" timeOffset="958.294">1415 507 5697 0 0,'0'0'2279'0'0,"0"0"-697"0"0,0 0-351 0 0,0 0 20 0 0,0 0-27 0 0,0 0-190 0 0,0 0-277 0 0,0 0-250 0 0,0 0-163 0 0,0 0-100 0 0,0 0-45 0 0,0 0-44 0 0,0 0-53 0 0,-16 18-10 0 0,-49 56-41 0 0,30-4-6 0 0,26 21-294 0 0,10-89 246 0 0,-1 1 1 0 0,0 0-1 0 0,1-1 1 0 0,0 1-1 0 0,-1-1 1 0 0,1 1 0 0 0,0-1-1 0 0,0 1 1 0 0,1-1-1 0 0,-1 0 1 0 0,0 1-1 0 0,1-1 1 0 0,-1 0-1 0 0,1 0 1 0 0,0 0-1 0 0,0 0 1 0 0,0 0 0 0 0,0-1-1 0 0,0 1 1 0 0,0 0-1 0 0,0-1 1 0 0,0 0-1 0 0,1 1 1 0 0,-1-1-1 0 0,0 0 1 0 0,1 0-1 0 0,-1 0 1 0 0,1-1 0 0 0,0 1-1 0 0,-1-1 1 0 0,1 1-1 0 0,0-1 3 0 0,5 1 210 0 0,0-1-1 0 0,0 0 1 0 0,0-1 0 0 0,0 1-1 0 0,0-2 1 0 0,0 1-1 0 0,0-1 1 0 0,0 0-1 0 0,0-1 1 0 0,-1 1 0 0 0,1-2-1 0 0,-1 1 1 0 0,0-1-1 0 0,0 0 1 0 0,0-1 0 0 0,0 1-1 0 0,-1-1 1 0 0,0-1-1 0 0,1 0-209 0 0,18-19 125 0 0,-1-1-1 0 0,-1-2 0 0 0,-1 0 0 0 0,-1-2 0 0 0,-2 0 0 0 0,-1-1 0 0 0,-2-1 1 0 0,0 0-1 0 0,-3-2 0 0 0,0 1 0 0 0,6-35-124 0 0,-15 55-142 0 0,-2 0-1 0 0,1-1 1 0 0,-2 1 0 0 0,0-1 0 0 0,0 0-1 0 0,-2 1 1 0 0,0-1 0 0 0,0 0 0 0 0,-1 1-1 0 0,0-1 1 0 0,-2 1 0 0 0,1 0 0 0 0,-2 0-1 0 0,-2-5 143 0 0,4 11-87 0 0,0 0 0 0 0,-1 0-1 0 0,0 0 1 0 0,-1 0 0 0 0,0 1-1 0 0,0-1 1 0 0,0 1-1 0 0,-1 0 1 0 0,1 1 0 0 0,-1 0-1 0 0,-1 0 1 0 0,1 0 0 0 0,-1 0-1 0 0,0 1 1 0 0,0 0 0 0 0,0 1-1 0 0,0-1 1 0 0,-1 2 0 0 0,1-1-1 0 0,-1 1 1 0 0,0 0-1 0 0,0 0 1 0 0,0 1 0 0 0,0 0-1 0 0,0 1 88 0 0,0-1-6 0 0,1 1 0 0 0,-1 1 0 0 0,0-1 0 0 0,0 1 0 0 0,0 0 0 0 0,1 1 0 0 0,-1 0 0 0 0,1 0 0 0 0,-1 1 0 0 0,1 0 0 0 0,0 0 0 0 0,0 1 0 0 0,0 0 0 0 0,1 0 0 0 0,-1 1 0 0 0,1-1 0 0 0,0 1 0 0 0,0 1 0 0 0,0-1-1 0 0,1 1 1 0 0,0 0 0 0 0,0 0 0 0 0,1 0 0 0 0,-1 3 6 0 0,-3 4 28 0 0,1 1 0 0 0,0-1 0 0 0,1 2 0 0 0,1-1 0 0 0,0 1-1 0 0,1 0 1 0 0,0 0 0 0 0,2 0 0 0 0,-1 0 0 0 0,2 0 0 0 0,0 14-28 0 0,2-13 63 0 0,0-1 0 0 0,1 0 0 0 0,0 0 0 0 0,2 1 0 0 0,-1-2-1 0 0,2 1 1 0 0,0 0 0 0 0,1-1 0 0 0,0 0 0 0 0,1 0 0 0 0,1-1 0 0 0,0 0 0 0 0,1 0 0 0 0,0-1 0 0 0,9 10-63 0 0,-5-8-70 0 0,0 0 0 0 0,1 0 0 0 0,1-2 0 0 0,0 0 0 0 0,0 0 0 0 0,1-1-1 0 0,1-1 1 0 0,0-1 0 0 0,0 0 0 0 0,1-2 0 0 0,0 0 0 0 0,0 0 0 0 0,1-2 70 0 0,37 6-4426 0 0,2-7-3992 0 0,-47-4 3429 0 0</inkml:trace>
  <inkml:trace contextRef="#ctx0" brushRef="#br0" timeOffset="1536.839">1882 474 1136 0 0,'0'0'1621'0'0,"0"0"-406"0"0,0 0-69 0 0,0 0 231 0 0,0 0 135 0 0,0 0-40 0 0,0 0-255 0 0,0 0-291 0 0,0 0-220 0 0,0 0-165 0 0,0 0-126 0 0,0 0-91 0 0,-10 29-68 0 0,-34 89-56 0 0,32-44 267 0 0,13-71-398 0 0,-1 0-1 0 0,1 1 0 0 0,0-1 1 0 0,0 0-1 0 0,0 0 1 0 0,1 0-1 0 0,-1 0 1 0 0,1-1-1 0 0,-1 1 1 0 0,1 0-1 0 0,0-1 0 0 0,0 1 1 0 0,0-1-1 0 0,1 1 1 0 0,-1-1-1 0 0,0 0 1 0 0,1 0-1 0 0,0 0 0 0 0,-1 0 1 0 0,1-1-1 0 0,0 1 1 0 0,0-1-1 0 0,0 1 1 0 0,0-1-1 0 0,0 0 1 0 0,0 0-1 0 0,0-1 0 0 0,0 1 1 0 0,1-1-1 0 0,-1 1 1 0 0,0-1-1 0 0,0 0 1 0 0,1 0-1 0 0,-1 0 1 0 0,0-1-1 0 0,0 1 0 0 0,0-1 1 0 0,1 0-1 0 0,-1 0 1 0 0,0 0-1 0 0,0 0 1 0 0,0 0-1 0 0,0-1 0 0 0,0 1 1 0 0,-1-1-1 0 0,1 0 1 0 0,0 0-69 0 0,25-19 273 0 0,-2-2 1 0 0,0-1-1 0 0,-1 0 0 0 0,-2-2 1 0 0,-1-1-1 0 0,0-1 1 0 0,-2 0-1 0 0,14-30-273 0 0,-23 42 40 0 0,28-30 85 0 0,-57 91-505 0 0,2 1 1 0 0,1 1-1 0 0,4 0 0 0 0,1 1 0 0 0,0 14 380 0 0,3 9-211 0 0,2 1 0 0 0,4 0 0 0 0,3-1 0 0 0,8 43 211 0 0,-1 16 21 0 0,-9-128 16 0 0,0 1-1 0 0,-1-1 0 0 0,1 0 0 0 0,0 0 0 0 0,-1 0 0 0 0,0 1 1 0 0,1-1-1 0 0,-1 0 0 0 0,0 0 0 0 0,0 0 0 0 0,0 0 1 0 0,0-1-1 0 0,-1 1 0 0 0,1 0 0 0 0,0 0 0 0 0,-1-1 0 0 0,1 1 1 0 0,-1 0-1 0 0,0-1 0 0 0,1 0 0 0 0,-1 1 0 0 0,0-1 1 0 0,0 0-1 0 0,0 0 0 0 0,0 0 0 0 0,0 0 0 0 0,0 0 0 0 0,0-1 1 0 0,0 1-1 0 0,0 0 0 0 0,0-1 0 0 0,-1 0 0 0 0,1 1 1 0 0,0-1-1 0 0,0 0 0 0 0,0 0 0 0 0,-1 0 0 0 0,1-1 0 0 0,0 1 1 0 0,0-1-1 0 0,0 1 0 0 0,-1-1 0 0 0,1 1 0 0 0,0-1 1 0 0,0 0-1 0 0,0 0 0 0 0,0 0 0 0 0,1 0 0 0 0,-1-1 0 0 0,0 1 1 0 0,0 0-1 0 0,1-1 0 0 0,-1 1 0 0 0,0-2-36 0 0,-3-6 44 0 0,0 0-1 0 0,0 0 1 0 0,1-1 0 0 0,0 0-1 0 0,1 0 1 0 0,0 0-1 0 0,1 0 1 0 0,0 0 0 0 0,1 0-1 0 0,0-1 1 0 0,0 1 0 0 0,1-1-1 0 0,0 1 1 0 0,2-5-44 0 0,-2-1-37 0 0,30-93-1642 0 0,-11 75-1449 0 0,0 3-3433 0 0,-10 18-1977 0 0</inkml:trace>
  <inkml:trace contextRef="#ctx0" brushRef="#br0" timeOffset="2035.966">2589 459 1256 0 0,'0'0'1754'0'0,"0"0"-302"0"0,0 0-137 0 0,0 0 10 0 0,0 0-31 0 0,0 0-127 0 0,0 0-208 0 0,0 0-185 0 0,0 0-121 0 0,0 0-81 0 0,0 0-54 0 0,0 0-41 0 0,0 0-82 0 0,-18 10-107 0 0,-60 33-80 0 0,5 24 106 0 0,59-47-264 0 0,6-9-48 0 0,0-1 0 0 0,1 1 0 0 0,0 1 0 0 0,1-1-1 0 0,1 1 1 0 0,0 0 0 0 0,0 1 0 0 0,1-1 0 0 0,1 1 0 0 0,0 0 0 0 0,1-1 0 0 0,0 1-1 0 0,1 1 1 0 0,0-1 0 0 0,1 0-2 0 0,0-11 37 0 0,0 1 0 0 0,1-1-1 0 0,-1 1 1 0 0,1-1 0 0 0,0 0 0 0 0,-1 1-1 0 0,1-1 1 0 0,0 0 0 0 0,0 1 0 0 0,1-1-1 0 0,-1 0 1 0 0,0 0 0 0 0,1 0 0 0 0,-1 0-1 0 0,1 0 1 0 0,0 0 0 0 0,-1-1 0 0 0,1 1-1 0 0,0 0 1 0 0,0-1 0 0 0,0 1 0 0 0,0-1-1 0 0,1 0 1 0 0,-1 0 0 0 0,0 0 0 0 0,0 0-1 0 0,1 0 1 0 0,-1 0 0 0 0,1-1 0 0 0,-1 1-1 0 0,1-1 1 0 0,-1 0 0 0 0,3 0-37 0 0,83-10 2789 0 0,-59-5-2520 0 0,-2-1-1 0 0,0-1 1 0 0,-1-2-1 0 0,-1 0 1 0 0,-1-2-1 0 0,0 0 0 0 0,-2-2 1 0 0,-1-1-1 0 0,0 0 1 0 0,-2-2-1 0 0,-1 0 1 0 0,-1-1-1 0 0,-1 0 0 0 0,9-25-268 0 0,-2 9 25 0 0,-13 26-240 0 0,0 1 1 0 0,0-2-1 0 0,-2 1 0 0 0,0-1 1 0 0,-1 0-1 0 0,-1-1 0 0 0,-1 1 1 0 0,0-1-1 0 0,-2-1 0 0 0,0 1 1 0 0,-1 0-1 0 0,-1-1 1 0 0,0 1-1 0 0,-2-11 215 0 0,-2 25-62 0 0,1-1 0 0 0,-1 0 1 0 0,0 1-1 0 0,-1 0 0 0 0,1 0 1 0 0,-1 0-1 0 0,0 0 0 0 0,0 0 0 0 0,0 1 1 0 0,-1 0-1 0 0,0 0 0 0 0,0 0 1 0 0,0 0-1 0 0,0 1 0 0 0,0 0 0 0 0,-1 0 1 0 0,1 0-1 0 0,-1 1 0 0 0,0 0 1 0 0,0 0-1 0 0,0 0 0 0 0,0 1 0 0 0,0 0 1 0 0,0 0-1 0 0,0 0 0 0 0,0 1 1 0 0,-1 0-1 0 0,1 0 0 0 0,0 1 1 0 0,0 0-1 0 0,0 0 0 0 0,0 0 0 0 0,0 1 1 0 0,0-1-1 0 0,0 2 0 0 0,0-1 1 0 0,1 1-1 0 0,-1-1 0 0 0,1 1 0 0 0,0 1 1 0 0,-1-1-1 0 0,2 1 0 0 0,-1 0 1 0 0,0 1 61 0 0,-9 6 8 0 0,2 1 0 0 0,0 1 1 0 0,0 0-1 0 0,1 0 0 0 0,1 1 0 0 0,0 1 1 0 0,1-1-1 0 0,1 2 0 0 0,0-1 1 0 0,1 1-1 0 0,0 0 0 0 0,2 1 1 0 0,0 0-1 0 0,0-1 0 0 0,2 1 0 0 0,0 1 1 0 0,1-1-1 0 0,1 0 0 0 0,1 1 1 0 0,0-1-1 0 0,1 0 0 0 0,1 1 1 0 0,0-1-1 0 0,2 0 0 0 0,0 0 0 0 0,1 0 1 0 0,0-1-1 0 0,1 1 0 0 0,1-2 1 0 0,1 1-1 0 0,1 1-8 0 0,0 1-112 0 0,0-1 1 0 0,2 0-1 0 0,0-1 0 0 0,0 0 0 0 0,2 0 1 0 0,0-1-1 0 0,0-1 0 0 0,2 0 0 0 0,15 11 112 0 0,10-3-4853 0 0,5-8-4526 0 0,-39-11 7496 0 0</inkml:trace>
  <inkml:trace contextRef="#ctx0" brushRef="#br0" timeOffset="2456.391">3046 404 7698 0 0,'0'0'1509'0'0,"0"0"-458"0"0,0 0 64 0 0,0 0 285 0 0,0 0 101 0 0,0 0-176 0 0,0 0-314 0 0,0 0-255 0 0,32-2-185 0 0,101-8-152 0 0,38 7 735 0 0,-169 3-1143 0 0,0-1 0 0 0,0 0 0 0 0,0 1 1 0 0,0-1-1 0 0,0 1 0 0 0,0 0 0 0 0,0 0 1 0 0,0 0-1 0 0,0 0 0 0 0,0 0 1 0 0,0 0-1 0 0,0 0 0 0 0,0 1 0 0 0,0-1 1 0 0,0 1-1 0 0,0-1 0 0 0,0 1 1 0 0,0 0-1 0 0,0 0 0 0 0,-1 0 0 0 0,1 0 1 0 0,0 0-1 0 0,0 0 0 0 0,-1 1 1 0 0,1-1-1 0 0,-1 0 0 0 0,1 1 0 0 0,-1-1 1 0 0,0 1-1 0 0,1 0 0 0 0,-1-1 1 0 0,0 1-1 0 0,0 0 0 0 0,0 0 0 0 0,0 0 1 0 0,-1 0-1 0 0,1-1 0 0 0,0 1 1 0 0,-1 0-1 0 0,1 0 0 0 0,-1 0 0 0 0,0 1 1 0 0,0-1-1 0 0,0 0 0 0 0,0 0 1 0 0,0 0-1 0 0,0 0 0 0 0,0 0 0 0 0,-1 0 1 0 0,1 0-12 0 0,-99 100 666 0 0,81-85-631 0 0,0 0-24 0 0,-1 0 1 0 0,2 0-1 0 0,1 2 1 0 0,0 0-1 0 0,1 1 1 0 0,1 1-1 0 0,1 0 0 0 0,1 1 1 0 0,-1 2-12 0 0,11-19-4 0 0,0 0-1 0 0,1 1 1 0 0,-1-1 0 0 0,1 0 0 0 0,0 1 0 0 0,1-1-1 0 0,-1 1 1 0 0,1-1 0 0 0,0 1 0 0 0,0-1 0 0 0,1 1-1 0 0,-1-1 1 0 0,1 0 0 0 0,1 1 0 0 0,-1-1 0 0 0,1 0 0 0 0,0 0-1 0 0,0 0 1 0 0,0 0 0 0 0,1 0 0 0 0,-1 0 0 0 0,1 0-1 0 0,0-1 1 0 0,1 0 0 0 0,-1 1 0 0 0,1-1 0 0 0,0 0-1 0 0,3 2 5 0 0,1-1 21 0 0,1 0-1 0 0,0 0 1 0 0,0 0-1 0 0,1-1 0 0 0,-1-1 1 0 0,1 0-1 0 0,0 0 1 0 0,0-1-1 0 0,0 0 1 0 0,0 0-1 0 0,0-1 0 0 0,0-1 1 0 0,0 0-1 0 0,0 0 1 0 0,1-1-1 0 0,-1 0 0 0 0,0-1 1 0 0,0 0-1 0 0,0 0 1 0 0,-1-1-1 0 0,1-1 0 0 0,-1 1 1 0 0,7-5-21 0 0,27-37-992 0 0,-35 4-3115 0 0,-10 14-6297 0 0,1 19 4677 0 0</inkml:trace>
  <inkml:trace contextRef="#ctx0" brushRef="#br0" timeOffset="2645.894">3013 592 11979 0 0,'0'0'1768'0'0,"0"0"-888"0"0,0 0-168 0 0,0 0 385 0 0,0 0 47 0 0,0 0-144 0 0,0 0-312 0 0,0 0-320 0 0,0 0-144 0 0,0 0-64 0 0,208 22-64 0 0,-164-22-56 0 0,2 0-56 0 0,2 0-240 0 0,1 0-632 0 0,1 0-1432 0 0,-11 0-3522 0 0,-15 0-4992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8:55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2 140 0 0 0,'0'0'245'0'0,"0"0"182"0"0,0 0 56 0 0,-1 3 38 0 0,1 3-311 0 0,1-1-1 0 0,0 0 0 0 0,0 1 1 0 0,1-1-1 0 0,-1 0 0 0 0,1 0 1 0 0,0 0-1 0 0,1 0 0 0 0,-1 0 1 0 0,1-1-1 0 0,0 1 0 0 0,0-1 1 0 0,0 1-1 0 0,1-1 0 0 0,-1 0 1 0 0,1-1-1 0 0,0 1 0 0 0,0 0 1 0 0,1-1-1 0 0,-1 0 0 0 0,1 0 1 0 0,-1-1-1 0 0,6 3-209 0 0,-7-2 197 0 0,7 3 103 0 0,0 0-1 0 0,0-1 1 0 0,1 1-1 0 0,0-2 1 0 0,0 0-1 0 0,0 0 1 0 0,0-1-1 0 0,1 0 1 0 0,-1-1-1 0 0,1-1 1 0 0,0 1-1 0 0,-1-2 1 0 0,1 0-1 0 0,0 0 1 0 0,0-1-1 0 0,-1-1 1 0 0,8-1-300 0 0,15-4 530 0 0,0-2 0 0 0,-1-1 0 0 0,0-1 0 0 0,-1-2 0 0 0,11-7-530 0 0,-22 11 191 0 0,0-1 1 0 0,0-1 0 0 0,-1-1-1 0 0,-1-1 1 0 0,0-1-1 0 0,-1 0 1 0 0,0-1 0 0 0,-1-1-1 0 0,-1-1 1 0 0,-1 0-1 0 0,0-1 1 0 0,1-4-192 0 0,-8-10 1460 0 0,-8 31-1196 0 0,0 1-45 0 0,-36 60-803 0 0,13 2 802 0 0,3 1 0 0 0,3 0 1 0 0,3 1-1 0 0,3 1 0 0 0,2 1 0 0 0,1 58-218 0 0,-42 413 301 0 0,30-408-259 0 0,6-81 81 0 0,-4-49-1695 0 0,10-4-9100 0 0,8 4 3053 0 0</inkml:trace>
  <inkml:trace contextRef="#ctx0" brushRef="#br0" timeOffset="428.035">92 784 528 0 0,'0'0'947'0'0,"0"0"-116"0"0,0 0 16 0 0,0 0 210 0 0,35-9 258 0 0,112-33 119 0 0,135-27 4098 0 0,26 2-2706 0 0,-228 45-1778 0 0,-116 63 3682 0 0,4 64-5015 0 0,26-78 722 0 0,-11 101-1137 0 0,17-100-4477 0 0,0-1-4999 0 0,0-23 4982 0 0</inkml:trace>
  <inkml:trace contextRef="#ctx0" brushRef="#br0" timeOffset="901.775">1239 946 0 0 0,'0'0'555'0'0,"8"-19"668"0"0,26-60 244 0 0,-30 45 4742 0 0,-28 29-1674 0 0,-11 25-2494 0 0,23-9-1898 0 0,0-1-1 0 0,0 2 0 0 0,1 0 1 0 0,1 0-1 0 0,0 1 1 0 0,1 0-1 0 0,0 0 1 0 0,1 1-1 0 0,0 0 1 0 0,2 1-1 0 0,-1 0 1 0 0,2 0-1 0 0,0 0 1 0 0,1 1-1 0 0,0-1 0 0 0,1 1 1 0 0,0 6-143 0 0,3-19 2 0 0,-1 1 1 0 0,1-1-1 0 0,0 1 0 0 0,0-1 1 0 0,0 1-1 0 0,0-1 0 0 0,1 1 1 0 0,-1-1-1 0 0,1 0 0 0 0,0 1 1 0 0,0-1-1 0 0,0 0 0 0 0,0 1 1 0 0,1-1-1 0 0,-1 0 0 0 0,1 0 1 0 0,0 0-1 0 0,0 0 0 0 0,0-1 1 0 0,0 1-1 0 0,0 0 0 0 0,1-1 1 0 0,-1 1-1 0 0,1-1 0 0 0,0 0 1 0 0,-1 0-1 0 0,1 0 0 0 0,0 0 1 0 0,0-1-1 0 0,0 1 0 0 0,1-1 1 0 0,-1 0-1 0 0,0 0 0 0 0,1 0 1 0 0,-1 0-1 0 0,0 0 0 0 0,1-1 1 0 0,-1 1-1 0 0,1-1 0 0 0,-1 0-2 0 0,12-1 160 0 0,-1 0-1 0 0,1-1 0 0 0,-1 0 1 0 0,0-1-1 0 0,0-1 1 0 0,0 0-1 0 0,0-1 0 0 0,-1 0 1 0 0,1-1-1 0 0,-1-1 0 0 0,-1 0 1 0 0,0-1-1 0 0,0 0 0 0 0,0-1 1 0 0,-1 0-1 0 0,0-1 1 0 0,-1 0-1 0 0,0 0 0 0 0,0-1 1 0 0,-1-1-1 0 0,-1 0 0 0 0,0 0 1 0 0,-1 0-1 0 0,0-1 1 0 0,0 0-1 0 0,-2-1 0 0 0,0 1 1 0 0,0-1-1 0 0,-1 0 0 0 0,-1 0 1 0 0,0 0-1 0 0,0-15-159 0 0,-3 25-55 0 0,0 0 0 0 0,-1 0 0 0 0,0 0 0 0 0,1 1 0 0 0,-1-1-1 0 0,0 0 1 0 0,-1 1 0 0 0,1-1 0 0 0,-1 1 0 0 0,1-1 0 0 0,-1 1 0 0 0,0 0 0 0 0,-1-1 0 0 0,1 1 0 0 0,0 0 0 0 0,-1 1-1 0 0,0-1 1 0 0,1 0 0 0 0,-1 1 0 0 0,0-1 0 0 0,0 1 0 0 0,-1 0 0 0 0,1 0 0 0 0,0 0 0 0 0,-1 1 0 0 0,1-1 0 0 0,-1 1-1 0 0,-2-1 56 0 0,0 0-410 0 0,0 0 0 0 0,0 1 0 0 0,-1 0 0 0 0,1 0-1 0 0,0 0 1 0 0,-1 1 0 0 0,1 0 0 0 0,0 0-1 0 0,0 1 1 0 0,-1-1 0 0 0,1 1 0 0 0,0 1-1 0 0,0-1 1 0 0,0 1 0 0 0,0 0 0 0 0,0 1 0 0 0,-3 1 410 0 0,-41 30-8784 0 0,34-22 2439 0 0</inkml:trace>
  <inkml:trace contextRef="#ctx0" brushRef="#br0" timeOffset="1164.03">1616 1212 3361 0 0,'0'0'2628'0'0,"0"0"-241"0"0,0 0-49 0 0,0 0 36 0 0,0 0-147 0 0,0 0-320 0 0,0 0-394 0 0,0 0-357 0 0,0 0-257 0 0,0 0-180 0 0,0 0-109 0 0,0 0-79 0 0,9-32-65 0 0,27-98-62 0 0,3 45 188 0 0,-24 64-574 0 0,0 1 1 0 0,2 0-1 0 0,0 1 1 0 0,1 1-1 0 0,0 1 1 0 0,2 0-1 0 0,0 1 0 0 0,1 2 1 0 0,0 0-1 0 0,2 1 1 0 0,-1 1-1 0 0,13-4-18 0 0,-34 16-84 0 0,0-1-1 0 0,0 1 1 0 0,0-1-1 0 0,0 1 1 0 0,0-1-1 0 0,0 1 1 0 0,0 0-1 0 0,0-1 1 0 0,1 1-1 0 0,-1 0 1 0 0,0 0-1 0 0,0 0 1 0 0,0 0-1 0 0,0 0 1 0 0,1 0-1 0 0,-1 0 1 0 0,0 0-1 0 0,0 1 1 0 0,0-1-1 0 0,0 0 1 0 0,0 1 0 0 0,0-1-1 0 0,0 1 1 0 0,1-1-1 0 0,-1 1 1 0 0,0 0-1 0 0,-1-1 1 0 0,1 1-1 0 0,0 0 1 0 0,0 0-1 0 0,0-1 1 0 0,0 1-1 0 0,-1 0 1 0 0,1 0-1 0 0,0 0 1 0 0,0 1 84 0 0,9 26-8164 0 0,-8-23 5846 0 0,0 7-8492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3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13131 0 0,'0'0'829'0'0,"0"0"-258"0"0,0 0-127 0 0,0 0 143 0 0,0 0 276 0 0,0 0 157 0 0,0 0-61 0 0,0 0-195 0 0,0 0-278 0 0,0 0-224 0 0,0 0-118 0 0,-3 1-77 0 0,1 0-34 0 0,0-1 1 0 0,0 1-1 0 0,0 0 0 0 0,0 0 0 0 0,1 0 1 0 0,-1 1-1 0 0,0-1 0 0 0,1 0 1 0 0,-1 1-1 0 0,1-1 0 0 0,-1 1 0 0 0,1-1 1 0 0,0 1-1 0 0,0 0 0 0 0,0-1 1 0 0,-1 1-1 0 0,2 0 0 0 0,-1 0 0 0 0,0 0 1 0 0,0 0-1 0 0,1 0 0 0 0,-1 0 1 0 0,1 0-1 0 0,-1 0 0 0 0,1 0 0 0 0,0 0-33 0 0,0-1 101 0 0,0-1 8 0 0,0 0 26 0 0,0 0 22 0 0,0 0 6 0 0,0 0-22 0 0,0 0-30 0 0,0 0-17 0 0,1-3 183 0 0,0 3-5093 0 0,-1 0-5177 0 0,0 3 2522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4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16027 0 0,'0'0'1395'0'0,"0"0"-577"0"0,0 0-407 0 0,0 0 65 0 0,0 0 249 0 0,0 0 139 0 0,0 0-46 0 0,0 0-202 0 0,0 0-219 0 0,0 0-154 0 0,0 0-88 0 0,0 0-30 0 0,0 0-1 0 0,0 5-10 0 0,4 21 354 0 0,0 4-1391 0 0,-3-10-7350 0 0,-1-16 1181 0 0,-2-1-396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4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26 486 0 0 0,'0'0'607'0'0,"0"0"601"0"0,0 0 150 0 0,0 0-14 0 0,0 0-148 0 0,3 33-212 0 0,8 105-177 0 0,-9 26 1768 0 0,-20-76 1580 0 0,18-88-4079 0 0,-1 1 0 0 0,1-1 1 0 0,0 0-1 0 0,0 1 1 0 0,-1-1-1 0 0,1 0 0 0 0,0 1 1 0 0,0-1-1 0 0,-1 0 1 0 0,1 0-1 0 0,0 1 0 0 0,-1-1 1 0 0,1 0-1 0 0,0 0 1 0 0,-1 1-1 0 0,1-1 0 0 0,0 0 1 0 0,-1 0-1 0 0,1 0 1 0 0,-1 0-1 0 0,1 0 0 0 0,0 0 1 0 0,-1 0-1 0 0,1 0 1 0 0,-1 0-1 0 0,1 0 0 0 0,0 0 1 0 0,-1 0-1 0 0,1 0 1 0 0,-1 0-1 0 0,1 0 0 0 0,0 0 1 0 0,-1 0-1 0 0,1 0 1 0 0,0 0-1 0 0,-1-1 0 0 0,1 1 1 0 0,-1 0-1 0 0,1 0 0 0 0,0 0 1 0 0,-1-1-1 0 0,1 1 1 0 0,0 0-1 0 0,0-1 0 0 0,-1 1 1 0 0,1 0-1 0 0,0 0 1 0 0,0-1-1 0 0,-1 1 0 0 0,1 0 1 0 0,0-1-1 0 0,0 1 1 0 0,0-1-1 0 0,0 1 0 0 0,-1 0 1 0 0,1-1-1 0 0,0 1 1 0 0,0-1-1 0 0,0 1 0 0 0,0 0 1 0 0,0-1-1 0 0,0 1 1 0 0,0-1-1 0 0,0 1 0 0 0,0 0 1 0 0,0-1-1 0 0,0 1 1 0 0,1-1-1 0 0,-1 1 0 0 0,0 0-76 0 0,-5-19 751 0 0,4 0-701 0 0,1-1 0 0 0,0 1 0 0 0,2 0 0 0 0,0-1 1 0 0,1 1-1 0 0,1 0 0 0 0,1 0 0 0 0,1 1 0 0 0,0 0 0 0 0,1 0 0 0 0,8-14-50 0 0,116-179 16 0 0,-103 171-91 0 0,2 2 1 0 0,1 1-1 0 0,2 1 0 0 0,29-23 75 0 0,-61 59-242 0 0,0 0-1 0 0,-1 0 1 0 0,1 0-1 0 0,0 1 1 0 0,0-1-1 0 0,-1 0 1 0 0,1 1-1 0 0,0-1 1 0 0,-1 0-1 0 0,1 1 1 0 0,0-1-1 0 0,-1 1 1 0 0,1-1-1 0 0,0 1 1 0 0,-1-1-1 0 0,1 1 1 0 0,-1-1-1 0 0,1 1 1 0 0,-1 0-1 0 0,0-1 1 0 0,1 1-1 0 0,-1 0 0 0 0,0-1 1 0 0,1 1-1 0 0,-1 0 1 0 0,0 0-1 0 0,0-1 1 0 0,1 1-1 0 0,-1 0 1 0 0,0 0-1 0 0,0-1 1 0 0,0 1-1 0 0,0 0 1 0 0,0 0-1 0 0,0 0 1 0 0,0-1-1 0 0,0 1 1 0 0,-1 0-1 0 0,1 0 1 0 0,0-1-1 0 0,0 1 1 0 0,-1 0-1 0 0,1-1 1 0 0,0 1-1 0 0,-1 0 1 0 0,1 0-1 0 0,-1-1 1 0 0,1 1-1 0 0,-1-1 1 0 0,1 1-1 0 0,-1-1 1 0 0,1 1-1 0 0,-1 0 243 0 0,-4 7-7747 0 0</inkml:trace>
  <inkml:trace contextRef="#ctx0" brushRef="#br0" timeOffset="3276.995">499 707 2336 0 0,'0'0'542'0'0,"0"0"-425"0"0,0 0-161 0 0,0 0 283 0 0,0 0 479 0 0,0 0 318 0 0,0 0 133 0 0,0 0-27 0 0,0 0-106 0 0,0 0-117 0 0,0 0-58 0 0,5 19-18 0 0,18 58 7 0 0,-22-75-779 0 0,-1-1-1 0 0,1 1 1 0 0,0-1 0 0 0,-1 1-1 0 0,1 0 1 0 0,0-1 0 0 0,0 1-1 0 0,0-1 1 0 0,0 0 0 0 0,0 1-1 0 0,0-1 1 0 0,0 0 0 0 0,1 0-1 0 0,-1 1 1 0 0,0-1 0 0 0,1 0-1 0 0,-1 0 1 0 0,1-1 0 0 0,-1 1-1 0 0,1 0 1 0 0,-1 0 0 0 0,1-1-1 0 0,0 1 1 0 0,-1-1 0 0 0,1 1-1 0 0,0-1 1 0 0,-1 0 0 0 0,1 0-1 0 0,0 0 1 0 0,0 1 0 0 0,-1-2-1 0 0,1 1 1 0 0,0 0 0 0 0,0 0-71 0 0,5-1 376 0 0,2 2-62 0 0,1 0 0 0 0,0-1 1 0 0,0-1-1 0 0,0 1 0 0 0,-1-2 0 0 0,1 1 0 0 0,0-1 0 0 0,-1-1 0 0 0,1 0 1 0 0,-1 0-1 0 0,0-1 0 0 0,0 0 0 0 0,0 0 0 0 0,-1-1 0 0 0,1 0 1 0 0,0-1-315 0 0,1-2 76 0 0,1-1 0 0 0,-1 0 1 0 0,-1 0-1 0 0,0-1 1 0 0,0 0-1 0 0,0-1 1 0 0,-2 1-1 0 0,1-2 0 0 0,-1 1 1 0 0,-1-1-1 0 0,0 0 1 0 0,-1 0-1 0 0,0-1 1 0 0,-1 0-1 0 0,0 0 1 0 0,-1 0-1 0 0,-1 0 0 0 0,0 0 1 0 0,0-11-77 0 0,-2 21-34 0 0,-1 0 0 0 0,1 1 1 0 0,-1-1-1 0 0,0 1 0 0 0,0-1 0 0 0,0 1 0 0 0,-1-1 1 0 0,1 1-1 0 0,0 0 0 0 0,-1 0 0 0 0,0-1 1 0 0,1 1-1 0 0,-1 0 0 0 0,0 0 0 0 0,0 1 0 0 0,0-1 1 0 0,0 0-1 0 0,0 1 0 0 0,-1-1 0 0 0,1 1 1 0 0,0 0-1 0 0,-1 0 0 0 0,1-1 0 0 0,-1 2 1 0 0,1-1-1 0 0,-1 0 0 0 0,0 0 0 0 0,1 1 0 0 0,-1 0 1 0 0,0-1-1 0 0,1 1 0 0 0,-1 0 0 0 0,-2 1 34 0 0,-87 17-1195 0 0,77-10 1117 0 0,1 1 0 0 0,1 1-1 0 0,0 0 1 0 0,1 0 0 0 0,-1 1 0 0 0,2 1-1 0 0,0 0 1 0 0,0 1 0 0 0,1 0 0 0 0,1 0-1 0 0,0 1 1 0 0,1 0 0 0 0,0 1 0 0 0,2 0-1 0 0,-1 0 1 0 0,2 0 0 0 0,0 1 0 0 0,1 0-1 0 0,0 0 1 0 0,1 0 0 0 0,1 8 78 0 0,2-19-37 0 0,1 0 0 0 0,-1 0 0 0 0,2 0 1 0 0,-1 0-1 0 0,0 0 0 0 0,1-1 0 0 0,0 1 0 0 0,0 0 0 0 0,0-1 1 0 0,1 1-1 0 0,0-1 0 0 0,0 0 0 0 0,0 0 0 0 0,0 0 0 0 0,0 0 0 0 0,1-1 1 0 0,-1 1-1 0 0,1-1 0 0 0,0 0 0 0 0,0 0 0 0 0,1 0 0 0 0,-1-1 1 0 0,1 1-1 0 0,-1-1 0 0 0,1 0 0 0 0,0 0 0 0 0,-1-1 0 0 0,4 1 37 0 0,143 21-1487 0 0,-129-22 712 0 0,1-1 0 0 0,-1-1 1 0 0,0-2-1 0 0,0 0 1 0 0,0-1-1 0 0,0-1 0 0 0,1-2 775 0 0,55-21-8378 0 0,-64 23 7629 0 0</inkml:trace>
  <inkml:trace contextRef="#ctx0" brushRef="#br0" timeOffset="3784.137">1232 486 6009 0 0,'0'0'1389'0'0,"0"0"-820"0"0,0 0-445 0 0,0 0 19 0 0,0 0 241 0 0,0 0 205 0 0,0 0 14 0 0,0 0-85 0 0,0 0-106 0 0,-5 33-75 0 0,-13 108-17 0 0,-7 119 364 0 0,12-6 167 0 0,13-253-280 0 0,0-1 220 0 0,0 0 212 0 0,0 0 185 0 0,0-12 1158 0 0,27-146 457 0 0,-6 106-2806 0 0,2 1 1 0 0,2 2 0 0 0,2 0-1 0 0,3 2 1 0 0,31-39 2 0 0,-40 58-17 0 0,1 1 1 0 0,1 1-1 0 0,2 1 1 0 0,0 1-1 0 0,2 2 0 0 0,0 0 1 0 0,2 2-1 0 0,0 1 1 0 0,15-7 16 0 0,-40 24-30 0 0,-1 0 1 0 0,0 0 0 0 0,1 0 0 0 0,-1 1-1 0 0,1-1 1 0 0,0 1 0 0 0,-1 0 0 0 0,1 0-1 0 0,0 0 1 0 0,0 1 0 0 0,0-1-1 0 0,0 1 1 0 0,-1 0 0 0 0,1 0 0 0 0,0 0-1 0 0,0 1 1 0 0,1 0 29 0 0,-3 2-31 0 0,0 1-1 0 0,0 0 1 0 0,0 1 0 0 0,0-1-1 0 0,0 0 1 0 0,-1 1-1 0 0,0-1 1 0 0,0 1 0 0 0,0-1-1 0 0,-1 1 1 0 0,1-1 0 0 0,-1 1-1 0 0,0-1 1 0 0,0 1-1 0 0,-1 0 1 0 0,1-1 0 0 0,-2 5 31 0 0,-3 10 43 0 0,-1 0 1 0 0,0-1-1 0 0,-1 0 1 0 0,-1 0 0 0 0,-1 0-1 0 0,0-1 1 0 0,-2 0-1 0 0,0-1 1 0 0,0 0 0 0 0,-2-1-1 0 0,0 0 1 0 0,0-1-1 0 0,-1-1 1 0 0,-1 0 0 0 0,0-1-1 0 0,-10 5-43 0 0,15-8-102 0 0,-1-1-1 0 0,0 0 1 0 0,0-1-1 0 0,0 0 1 0 0,-1-1 0 0 0,0 0-1 0 0,0-1 1 0 0,-1 0-1 0 0,1-1 1 0 0,-1 0 0 0 0,0-2-1 0 0,0 1 1 0 0,-1-1-1 0 0,1-1 1 0 0,-12 0 102 0 0,7-22-4500 0 0,17-1-1624 0 0,2 14 2341 0 0,-1-3-1413 0 0</inkml:trace>
  <inkml:trace contextRef="#ctx0" brushRef="#br0" timeOffset="4051.008">1981 0 11915 0 0,'0'0'593'0'0,"0"0"-380"0"0,0 0-171 0 0,0 0 226 0 0,0 0 360 0 0,0 0 247 0 0,0 0 109 0 0,0 0-17 0 0,0 0-92 0 0,0 0-154 0 0,0 0-155 0 0,-1 36-128 0 0,-3 112-90 0 0,-12 78 555 0 0,10-165-779 0 0,-2 0-1 0 0,-3-1 0 0 0,-3 1 0 0 0,-3-2 0 0 0,-23 57-123 0 0,30-79-1659 0 0,10-37 421 0 0,27-13-10484 0 0,-17 8 5389 0 0</inkml:trace>
  <inkml:trace contextRef="#ctx0" brushRef="#br0" timeOffset="4489.11">2482 387 5329 0 0,'0'0'1202'0'0,"0"0"46"0"0,0 0 196 0 0,0 0 159 0 0,0 0 0 0 0,0 0-166 0 0,0 0-272 0 0,0 0-251 0 0,0 0-179 0 0,-34 15-161 0 0,-104 49-123 0 0,56-14 171 0 0,62-33-500 0 0,13-10-144 0 0,1 0-1 0 0,0 0 0 0 0,0 0 1 0 0,0 0-1 0 0,1 1 1 0 0,0 0-1 0 0,0 0 0 0 0,1 0 1 0 0,0 1-1 0 0,1 0 1 0 0,0-1-1 0 0,0 1 0 0 0,1 0 1 0 0,0 1-1 0 0,0-1 1 0 0,1 0-1 0 0,0 0 0 0 0,1 1 1 0 0,1 6 22 0 0,0-13 0 0 0,0 1 0 0 0,1-1 0 0 0,0 0 0 0 0,0 0 0 0 0,0 0 0 0 0,0-1 0 0 0,0 1 0 0 0,0 0 0 0 0,1-1 0 0 0,0 1 0 0 0,-1-1 0 0 0,1 0 0 0 0,0 0 0 0 0,0 0 0 0 0,0 0 0 0 0,0-1 0 0 0,0 1 0 0 0,0-1 0 0 0,1 0 0 0 0,-1 0 0 0 0,0 0 0 0 0,1 0 0 0 0,-1 0 0 0 0,1-1 0 0 0,-1 1 0 0 0,1-1 0 0 0,-1 0 0 0 0,1 0 0 0 0,-1-1 0 0 0,1 1 0 0 0,-1-1 0 0 0,1 0 0 0 0,-1 1 0 0 0,1-2 0 0 0,-1 1 0 0 0,0 0 0 0 0,0-1 0 0 0,0 1 0 0 0,1-1 0 0 0,33-15 274 0 0,-1-2 1 0 0,0-2 0 0 0,-2-1-1 0 0,0-2 1 0 0,-2-1 0 0 0,17-16-275 0 0,31-24 14 0 0,-80 64-31 0 0,1 0 1 0 0,-1 1-1 0 0,0-1 0 0 0,0 1 1 0 0,1-1-1 0 0,-1 1 1 0 0,1-1-1 0 0,-1 1 1 0 0,1-1-1 0 0,-1 1 1 0 0,1-1-1 0 0,-1 1 1 0 0,1-1-1 0 0,-1 1 1 0 0,1 0-1 0 0,-1-1 1 0 0,1 1-1 0 0,0 0 1 0 0,-1-1-1 0 0,1 1 1 0 0,0 0-1 0 0,-1 0 1 0 0,1 0-1 0 0,0 0 1 0 0,-1 0-1 0 0,1 0 1 0 0,0 0-1 0 0,-1 0 1 0 0,1 0-1 0 0,0 0 1 0 0,-1 0-1 0 0,1 0 1 0 0,0 0-1 0 0,-1 0 1 0 0,1 1-1 0 0,0-1 0 0 0,-1 0 1 0 0,1 0-1 0 0,-1 1 1 0 0,1-1-1 0 0,-1 1 1 0 0,1-1-1 0 0,0 0 1 0 0,-1 1-1 0 0,1-1 1 0 0,-1 1-1 0 0,0-1 1 0 0,1 1-1 0 0,-1-1 1 0 0,1 1-1 0 0,-1-1 1 0 0,0 1-1 0 0,1 0 1 0 0,-1-1-1 0 0,0 1 1 0 0,0 0-1 0 0,0-1 1 0 0,1 2 16 0 0,-2 44-439 0 0,0-40 574 0 0,-8 40-77 0 0,6-37-67 0 0,1 1 1 0 0,0 0 0 0 0,1-1 0 0 0,-1 1 0 0 0,2 0 0 0 0,-1 0-1 0 0,2-1 1 0 0,-1 1 0 0 0,1 0 0 0 0,2 5 8 0 0,27 15-1850 0 0,15-27-6462 0 0,-33-3 4779 0 0,1 0-1168 0 0</inkml:trace>
  <inkml:trace contextRef="#ctx0" brushRef="#br0" timeOffset="4736.903">3150 427 5065 0 0,'0'0'1658'0'0,"0"0"-290"0"0,0 0-82 0 0,0 0 62 0 0,0 0 44 0 0,0 0-86 0 0,-31 16-235 0 0,-95 52-260 0 0,58-15 202 0 0,64-49-995 0 0,1-1 0 0 0,0 1 0 0 0,0-1 0 0 0,0 1 0 0 0,0 0 0 0 0,1 0 0 0 0,0 1 0 0 0,-1-1 0 0 0,1 0 0 0 0,1 1 0 0 0,-1 0 0 0 0,1-1 0 0 0,0 1 0 0 0,0 0 0 0 0,0-1 0 0 0,1 1 0 0 0,-1 0 0 0 0,1 0 0 0 0,0 0 0 0 0,1-1 0 0 0,-1 1 0 0 0,1 0 0 0 0,0 0 0 0 0,0-1 0 0 0,1 1 0 0 0,-1-1 0 0 0,1 1 0 0 0,0-1 0 0 0,0 1 0 0 0,0-1 0 0 0,1 0 0 0 0,0 0 0 0 0,0 0 0 0 0,0-1 0 0 0,0 1 0 0 0,0 0 0 0 0,1-1 0 0 0,-1 0 0 0 0,1 0 0 0 0,0 0 0 0 0,3 1-18 0 0,12 4 37 0 0,1-1 1 0 0,0-1-1 0 0,0-1 1 0 0,1-1 0 0 0,0-1-1 0 0,-1 0 1 0 0,1-2-1 0 0,0-1 1 0 0,0 0-1 0 0,0-1 1 0 0,6-2-38 0 0,101-30-2778 0 0,-49-7-6844 0 0,-65 32 4553 0 0</inkml:trace>
  <inkml:trace contextRef="#ctx0" brushRef="#br0" timeOffset="5057.55">3455 615 808 0 0,'0'0'1174'0'0,"0"0"-234"0"0,0 0-20 0 0,0 0 164 0 0,0 0 183 0 0,0 0 191 0 0,0 0 176 0 0,0 0 85 0 0,0 0 44 0 0,0 0-39 0 0,0 0-148 0 0,0 0-118 0 0,33 11-126 0 0,103 31-107 0 0,-133-41-1133 0 0,1 0 0 0 0,0 0 0 0 0,0 0 0 0 0,0 0 0 0 0,0 0 1 0 0,0-1-1 0 0,0 0 0 0 0,1 0 0 0 0,-1 0 0 0 0,0-1 0 0 0,0 1 1 0 0,0-1-1 0 0,0 0 0 0 0,0 0 0 0 0,-1 0 0 0 0,1-1 0 0 0,0 1 1 0 0,3-3-93 0 0,9-3 436 0 0,17-4-78 0 0,-1-2 1 0 0,0-2-1 0 0,-1 0 1 0 0,0-3 0 0 0,-1 0-1 0 0,-1-2 1 0 0,-1 0-1 0 0,9-11-358 0 0,0-27 159 0 0,-36 56-177 0 0,0 1 1 0 0,-1-1-1 0 0,1 1 1 0 0,-1 0-1 0 0,1-1 1 0 0,-1 1-1 0 0,0-1 1 0 0,1 1-1 0 0,-1-1 1 0 0,0 0-1 0 0,0 1 1 0 0,0-1-1 0 0,0 1 0 0 0,0-1 1 0 0,-1 1-1 0 0,1-1 1 0 0,0 1-1 0 0,-1-1 1 0 0,1 1-1 0 0,-1-1 1 0 0,1 1-1 0 0,-1 0 1 0 0,0-1-1 0 0,0 1 1 0 0,0 0-1 0 0,1-1 1 0 0,-1 1-1 0 0,0 0 1 0 0,-1 0-1 0 0,1 0 0 0 0,0 0 1 0 0,0 0-1 0 0,0 0 1 0 0,-1 0-1 0 0,1 0 1 0 0,0 1-1 0 0,-1-1 1 0 0,1 0-1 0 0,0 1 1 0 0,-1-1-1 0 0,0 1 18 0 0,-12-1-94 0 0,1 1 1 0 0,0 1-1 0 0,-1 0 0 0 0,1 0 0 0 0,0 1 0 0 0,0 1 0 0 0,0 1 1 0 0,0 0-1 0 0,1 0 0 0 0,-1 1 0 0 0,1 1 0 0 0,0 0 1 0 0,1 0-1 0 0,-1 1 0 0 0,1 1 0 0 0,1 0 0 0 0,-8 7 94 0 0,5-5-49 0 0,1 1-1 0 0,-1 0 0 0 0,2 0 0 0 0,0 2 1 0 0,0-1-1 0 0,1 1 0 0 0,1 1 0 0 0,0-1 1 0 0,1 2-1 0 0,0-1 0 0 0,1 1 1 0 0,1 0-1 0 0,0 1 0 0 0,1-1 0 0 0,1 1 1 0 0,0 0-1 0 0,2 1 0 0 0,-1-1 0 0 0,2 0 1 0 0,0 1-1 0 0,2 11 50 0 0,0-21-20 0 0,0 0 0 0 0,0 0-1 0 0,1 0 1 0 0,0 0 0 0 0,1 0 0 0 0,0 0 0 0 0,0-1-1 0 0,0 1 1 0 0,0-1 0 0 0,1 0 0 0 0,0 0 0 0 0,1 0-1 0 0,-1 0 1 0 0,1-1 0 0 0,0 0 0 0 0,1 0 0 0 0,-1 0 0 0 0,1-1-1 0 0,0 1 1 0 0,0-2 0 0 0,0 1 0 0 0,1 0 0 0 0,-1-1-1 0 0,6 1 21 0 0,10 6-40 0 0,1-2-1 0 0,0-1 0 0 0,1-1 0 0 0,0-1 0 0 0,-1-1 1 0 0,23 1 40 0 0,52-2-2532 0 0,-35-5-6710 0 0,-42 1-101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22.8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85 538 0 0 0,'0'0'283'0'0,"0"0"610"0"0,0 0 280 0 0,0 0 177 0 0,0 0 59 0 0,0 0-113 0 0,0 0-213 0 0,0 0-234 0 0,0 0-151 0 0,0 0-55 0 0,1-5 9 0 0,3-6-111 0 0,0-1 0 0 0,1 0 0 0 0,0 1 0 0 0,1 0 0 0 0,0 1 1 0 0,1-1-1 0 0,0 1 0 0 0,1 0 0 0 0,4-3-541 0 0,17-27 607 0 0,16-23-251 0 0,2 2 0 0 0,2 2 0 0 0,13-7-356 0 0,-20 40-1132 0 0,-37 52 64 0 0,1 188 1381 0 0,-6-213-290 0 0,-1 1 0 0 0,1-1 0 0 0,0 1 0 0 0,0-1 0 0 0,0 1 0 0 0,0-1 0 0 0,0 0 0 0 0,0 1 0 0 0,1-1 0 0 0,-1 1 0 0 0,0-1 0 0 0,1 1 0 0 0,-1-1 0 0 0,1 0 0 0 0,-1 1 0 0 0,1-1 0 0 0,0 0 0 0 0,0 1 0 0 0,-1-1 0 0 0,1 0 0 0 0,0 0 0 0 0,0 0 0 0 0,0 0 0 0 0,0 0 0 0 0,1 0 0 0 0,-1 0 0 0 0,0 0 0 0 0,0 0 0 0 0,0-1 0 0 0,1 1 0 0 0,-1 0 0 0 0,0-1 0 0 0,1 1 0 0 0,-1-1 0 0 0,1 1 0 0 0,-1-1 0 0 0,1 0 0 0 0,-1 0 0 0 0,0 1 0 0 0,2-1-23 0 0,55-29 1065 0 0,247-316 50 0 0,-289 330-1185 0 0,-16 15-89 0 0,0 12-354 0 0,0 22 637 0 0,-2-8 51 0 0,1 0 0 0 0,1 0-1 0 0,1-1 1 0 0,2 1 0 0 0,0 0-1 0 0,2 0 1 0 0,0-1 0 0 0,2 0-1 0 0,1 0 1 0 0,1-1 0 0 0,1 0 0 0 0,8 12-175 0 0,24 38-921 0 0,-41-74-16 0 0,-1 0-517 0 0,0 0-658 0 0,0 0-1046 0 0,-1 0-1595 0 0,-2 0-1478 0 0</inkml:trace>
  <inkml:trace contextRef="#ctx0" brushRef="#br0" timeOffset="338.978">1 678 2336 0 0,'0'0'2809'0'0,"0"0"-1502"0"0,0 0-556 0 0,0 0 220 0 0,0 0 442 0 0,0 0 300 0 0,0 0-62 0 0,0 0-303 0 0,0 0-285 0 0,0 0-198 0 0,0 0-99 0 0,0 0-31 0 0,36 4-18 0 0,117 17 1 0 0,28-14 1180 0 0,396-51-660 0 0,-544 55-3582 0 0,-28-2-1400 0 0,-4 4-3782 0 0,-1-9-1159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24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340 1 0 0 0,'0'0'1120'0'0,"0"0"119"0"0,0 0 13 0 0,0 0 73 0 0,0 0 19 0 0,0 0-130 0 0,0 0-212 0 0,0 0-233 0 0,0 0-197 0 0,0 0-136 0 0,0 0-100 0 0,0 0-61 0 0,0 0-41 0 0,-15 17-27 0 0,-46 55-32 0 0,-24 68 226 0 0,-72 90-535 0 0,136-193 259 0 0,21-36-106 0 0,0-1 21 0 0,0 0 26 0 0,0 0 38 0 0,0 0 44 0 0,0 0 59 0 0,20-29 1112 0 0,58-72-439 0 0,127-144-564 0 0,-96 138-78 0 0,-108 107-236 0 0,-1 0 0 0 0,1-1 0 0 0,0 1 1 0 0,-1 0-1 0 0,1 0 0 0 0,0 0 0 0 0,-1 0 1 0 0,1 0-1 0 0,0 0 0 0 0,-1 0 0 0 0,1 0 1 0 0,-1 0-1 0 0,1 0 0 0 0,0 0 0 0 0,-1 0 1 0 0,1 1-1 0 0,0-1 0 0 0,-1 0 0 0 0,1 0 1 0 0,-1 1-1 0 0,1-1 0 0 0,-1 0 0 0 0,1 1 1 0 0,-1-1-1 0 0,1 0 0 0 0,-1 1 0 0 0,1-1 1 0 0,-1 1-1 0 0,1-1 0 0 0,-1 1 0 0 0,0-1 1 0 0,1 1-1 0 0,-1-1 0 0 0,0 1 0 0 0,1-1 1 0 0,-1 1-1 0 0,0 0 0 0 0,0-1 0 0 0,1 1 1 0 0,-1 0-1 0 0,0-1 0 0 0,0 1 1 0 0,0-1-1 0 0,0 1 0 0 0,0 0 0 0 0,0-1 1 0 0,0 1-1 0 0,0 0 0 0 0,0-1 0 0 0,0 1 1 0 0,-1-1-1 0 0,1 1 0 0 0,0 0 0 0 0,0-1 1 0 0,0 1-1 0 0,-1-1 0 0 0,1 1 0 0 0,0 0 1 0 0,-1-1-1 0 0,1 1 0 0 0,-1-1 0 0 0,1 1 1 0 0,0-1-1 0 0,-1 0 0 0 0,1 1 0 0 0,-1-1 1 0 0,1 1-1 0 0,-1-1 0 0 0,0 0-2 0 0,1 7 157 0 0,-24 158 727 0 0,24-149-856 0 0,-1 1 8 0 0,1 0 1 0 0,0 1 0 0 0,1-1-1 0 0,1 0 1 0 0,1 0 0 0 0,0 0-1 0 0,2-1 1 0 0,-1 1 0 0 0,2-1 0 0 0,3 6-37 0 0,44 59 165 0 0,-51-74 1989 0 0,-25-20 616 0 0,14 7-3400 0 0,-234-122 393 0 0,156 86-914 0 0,26 21-2542 0 0,49 16 1639 0 0,2-2-3444 0 0,7 5 2041 0 0,2 1-1732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36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21 520 6881 0 0,'0'0'3122'0'0,"0"0"-2164"0"0,0 0-750 0 0,0 0 15 0 0,0 0 236 0 0,0 0 257 0 0,0 0 116 0 0,0 0-53 0 0,0 0-146 0 0,0 0-179 0 0,0 0-153 0 0,-3 25-86 0 0,-11 78-42 0 0,13-99-140 0 0,1-1-1 0 0,-1 1 0 0 0,0-1 1 0 0,1 1-1 0 0,0-1 1 0 0,0 1-1 0 0,0-1 1 0 0,0 1-1 0 0,1 0 0 0 0,-1-1 1 0 0,1 0-1 0 0,0 1 1 0 0,0-1-1 0 0,0 1 1 0 0,0-1-1 0 0,1 0 1 0 0,-1 0-1 0 0,1 0 0 0 0,0 0 1 0 0,0 0-1 0 0,0 0 1 0 0,0 0-1 0 0,1 0 1 0 0,-1-1-1 0 0,1 1-32 0 0,7 8 216 0 0,-4-7-99 0 0,-1-1-1 0 0,1 1 1 0 0,0-1-1 0 0,0 0 1 0 0,0 0-1 0 0,1 0 1 0 0,-1-1 0 0 0,1 0-1 0 0,-1-1 1 0 0,1 1-1 0 0,-1-1 1 0 0,1 0 0 0 0,0-1-1 0 0,0 0 1 0 0,-1 0-1 0 0,1 0 1 0 0,0-1-1 0 0,0 0 1 0 0,-1 0 0 0 0,1-1-1 0 0,-1 0 1 0 0,1 0-1 0 0,-1 0 1 0 0,1-1-117 0 0,19-11 259 0 0,0-1 1 0 0,-1-1-1 0 0,0-1 1 0 0,-1-1-1 0 0,-2-1 1 0 0,0-1-1 0 0,13-15-259 0 0,-36 35-7 0 0,1 1 0 0 0,-1-1 0 0 0,1 1 0 0 0,0 0-1 0 0,-1-1 1 0 0,1 1 0 0 0,0-1 0 0 0,0 1 0 0 0,0-1-1 0 0,-1 1 1 0 0,1 0 0 0 0,0-1 0 0 0,0 1 0 0 0,0-1-1 0 0,0 1 1 0 0,0 0 0 0 0,0-1 0 0 0,0 1 0 0 0,0 0-1 0 0,0-1 1 0 0,0 1 0 0 0,1-1 0 0 0,-1 1 0 0 0,0 0-1 0 0,0-1 1 0 0,0 1 0 0 0,1-1 0 0 0,-1 1 0 0 0,0-1-1 0 0,1 1 1 0 0,-1-1 0 0 0,1 1 0 0 0,-1-1 0 0 0,0 1 0 0 0,1-1-1 0 0,-1 1 1 0 0,1-1 0 0 0,-1 0 0 0 0,1 1 0 0 0,0-1-1 0 0,-1 0 1 0 0,1 1 0 0 0,-1-1 0 0 0,1 0 0 0 0,-1 0-1 0 0,1 0 1 0 0,0 1 0 0 0,-1-1 0 0 0,1 0 0 0 0,-1 0-1 0 0,1 0 1 0 0,0 0 0 0 0,-1 0 0 0 0,1 0 0 0 0,0 0-1 0 0,-1 0 1 0 0,1-1 0 0 0,-1 1 0 0 0,1 0 0 0 0,0 0-1 0 0,-1 0 1 0 0,1-1 0 0 0,-1 1 0 0 0,1-1 7 0 0,0 17 64 0 0,-2-12-51 0 0,1 0 1 0 0,1 0-1 0 0,-1-1 0 0 0,0 1 0 0 0,1 0 1 0 0,0 0-1 0 0,0 0 0 0 0,0 0 1 0 0,1-1-1 0 0,-1 1 0 0 0,1 0 0 0 0,0-1 1 0 0,0 0-1 0 0,0 1 0 0 0,0-1 0 0 0,0 0 1 0 0,1 0-1 0 0,0 0 0 0 0,-1 0 0 0 0,1-1 1 0 0,0 1-1 0 0,0-1 0 0 0,1 1 0 0 0,-1-1 1 0 0,0 0-1 0 0,1-1 0 0 0,-1 1 0 0 0,1 0 1 0 0,0-1-1 0 0,-1 0 0 0 0,1 0 0 0 0,0 0 1 0 0,0 0-1 0 0,3-1-13 0 0,1 0 138 0 0,1 0 1 0 0,-1-1-1 0 0,1-1 0 0 0,-1 1 1 0 0,0-1-1 0 0,0-1 0 0 0,1 1 1 0 0,-2-2-1 0 0,1 1 0 0 0,0-1 1 0 0,-1 0-1 0 0,1 0 0 0 0,-1-1 1 0 0,0 0-1 0 0,3-4-138 0 0,19-12 245 0 0,-1-2 1 0 0,-1-1-1 0 0,-2-2 1 0 0,0 0-1 0 0,-1-1 0 0 0,5-11-245 0 0,-9-10-326 0 0,-20 47-285 0 0,0 1-468 0 0,-7 0-10258 0 0,5 0 45 0 0</inkml:trace>
  <inkml:trace contextRef="#ctx0" brushRef="#br0" timeOffset="263.528">1102 553 7274 0 0,'0'0'2703'0'0,"0"0"-1691"0"0,0 0-340 0 0,0 0 192 0 0,0 0 67 0 0,0 0-109 0 0,0 0-255 0 0,0 0-301 0 0,0 0-214 0 0,0 0-110 0 0,0 0-72 0 0,0 0-67 0 0,0 0-67 0 0,-6 23-114 0 0,-15 70-226 0 0,24-69-6532 0 0,1-24 740 0 0</inkml:trace>
  <inkml:trace contextRef="#ctx0" brushRef="#br0" timeOffset="511.895">947 133 7474 0 0,'0'0'2664'0'0,"0"0"-1936"0"0,0 0-568 0 0,0 0-320 0 0,0 0-488 0 0,0 0-1128 0 0,0 0-1825 0 0,0 0-1240 0 0</inkml:trace>
  <inkml:trace contextRef="#ctx0" brushRef="#br0" timeOffset="761.18">1542 19 14771 0 0,'0'0'707'0'0,"0"0"-324"0"0,0 0 23 0 0,0 0 189 0 0,0 0 69 0 0,0 0-71 0 0,0 0-152 0 0,0 0-116 0 0,0 0-43 0 0,0 0 7 0 0,0 0 21 0 0,0 0 16 0 0,15 32 37 0 0,44 103 14 0 0,-36-52 305 0 0,-29 93 386 0 0,-20 11-838 0 0,25-142-400 0 0,1-26-4169 0 0,-11-26-8405 0 0,8 3 7185 0 0</inkml:trace>
  <inkml:trace contextRef="#ctx0" brushRef="#br0" timeOffset="1020.227">1337 383 4041 0 0,'0'0'2990'0'0,"0"0"-1003"0"0,0 0-340 0 0,0 0 92 0 0,0 0-5 0 0,0 0-238 0 0,0 0-381 0 0,0 0-287 0 0,0 0-172 0 0,32-3-118 0 0,99-12-106 0 0,39 11 369 0 0,2 20-2371 0 0,-133-11-2397 0 0,0-1-3405 0 0,-23-3 277 0 0</inkml:trace>
  <inkml:trace contextRef="#ctx0" brushRef="#br0" timeOffset="1790.698">2043 0 1240 0 0,'0'0'2333'0'0,"0"0"-387"0"0,0 0-29 0 0,0 0 98 0 0,0 0 39 0 0,0 0-133 0 0,0 0-378 0 0,0 0-395 0 0,0 0-329 0 0,0 0-267 0 0,0 0-214 0 0,0 0-143 0 0,0 0-59 0 0,-3 3-22 0 0,1 2-49 0 0,1 0 0 0 0,-1 0 1 0 0,1 0-1 0 0,-1 0 1 0 0,1 0-1 0 0,1 1 0 0 0,-1-1 1 0 0,1 0-1 0 0,0 0 1 0 0,0 1-1 0 0,1-1 0 0 0,-1 0 1 0 0,1 0-1 0 0,0 1 1 0 0,1-1-1 0 0,-1 0 0 0 0,1 0-65 0 0,5 33 314 0 0,13 399 1071 0 0,0-305-1208 0 0,-19-131-148 0 0,1 0 1 0 0,-1 0-1 0 0,0-1 1 0 0,1 1 0 0 0,-1 0-1 0 0,1-1 1 0 0,0 1-1 0 0,-1-1 1 0 0,1 0-1 0 0,-1 1 1 0 0,1-1-1 0 0,0 0 1 0 0,-1 0-1 0 0,1 0 1 0 0,-1 0-1 0 0,1 0 1 0 0,0 0-1 0 0,-1-1 1 0 0,1 1-1 0 0,-1-1 1 0 0,1 1-1 0 0,0-1 1 0 0,-1 1-1 0 0,0-1 1 0 0,1 0 0 0 0,-1 0-1 0 0,1 1 1 0 0,-1-1-1 0 0,0 0 1 0 0,1-1-1 0 0,-1 1 1 0 0,0 0-1 0 0,0 0 1 0 0,0 0-1 0 0,0-1 1 0 0,1 0-30 0 0,39-33 101 0 0,1 2 1 0 0,2 1 0 0 0,1 3 0 0 0,36-18-102 0 0,-17 28-157 0 0,-60 42-31 0 0,-12 97 283 0 0,15-65-1312 0 0,3-42-3025 0 0,7-3-5187 0 0,-13-10 1839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47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27 4121 0 0,'0'0'1438'0'0,"0"0"-212"0"0,0 0 99 0 0,0 0 318 0 0,0 0 278 0 0,0 0 5 0 0,0 0-260 0 0,0 0-335 0 0,0 0-311 0 0,0 0-214 0 0,0 0-136 0 0,0-5-88 0 0,0-12-66 0 0,0 13-69 0 0,0 4-55 0 0,0 0-79 0 0,0 0-78 0 0,0 15 144 0 0,-18 284 1369 0 0,14 94-1748 0 0,4-299 27 0 0,0-85-145 0 0,-1 0 0 0 0,0 0 1 0 0,0 0-1 0 0,-1 0 1 0 0,0-1-1 0 0,-1 1 0 0 0,0-1 1 0 0,0 1-1 0 0,-1-1 0 0 0,0 0 1 0 0,0 0-1 0 0,-1 0 1 0 0,0-1 117 0 0,-52 53-7595 0 0,54-54 4140 0 0,3-5-5591 0 0,0-1 6939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1:19.3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2515 0 0 0,'0'0'528'0'0,"0"0"311"0"0,0 0 18 0 0,0 0-119 0 0,0 0-85 0 0,0 0-7 0 0,0 0 62 0 0,0 0 91 0 0,9-12 7680 0 0,10-12-7240 0 0,142-132 2519 0 0,-25 10-2056 0 0,73-50-546 0 0,-75 70-664 0 0,-33 5-22 0 0,48-33-92 0 0,15-12-102 0 0,-18 20-178 0 0,-15 57 11 0 0,-65 11 161 0 0,-37 19-60 0 0,-2 33-271 0 0,10-22 116 0 0,-31 41-62 0 0,-43 23 71 0 0,23-12-19 0 0,-1-1 0 0 0,1-1 0 0 0,-1 0 1 0 0,0 0-1 0 0,0-2 0 0 0,1 0 0 0 0,-1 0 0 0 0,0-2 1 0 0,-10-1-46 0 0,-29-5 96 0 0,-15 0 42 0 0,1 8-84 0 0,67 40-413 0 0,95 141 308 0 0,-40 116 55 0 0,-37-198 0 0 0,9-182 883 0 0,20-98-659 0 0,2-57-50 0 0,-39 199 385 0 0,-4 27-1550 0 0,-3 21-5161 0 0,-2 9-3719 0 0,0-14 264 0 0</inkml:trace>
  <inkml:trace contextRef="#ctx0" brushRef="#br0" timeOffset="1830.008">468 707 3409 0 0,'0'0'1221'0'0,"0"0"-446"0"0,0 0-143 0 0,0 0 199 0 0,0 0 219 0 0,0 0 17 0 0,0 0-217 0 0,0 0-296 0 0,0 0-223 0 0,0 0-111 0 0,0 0-11 0 0,0 8 19 0 0,5 73 874 0 0,16 22-472 0 0,-6 102-27 0 0,-24-178 1575 0 0,9-27-1660 0 0,-11-30 2135 0 0,6 12-2388 0 0,1 1-1 0 0,1-1 1 0 0,0 1-1 0 0,1-1 0 0 0,1 0 1 0 0,1 0-1 0 0,1-5-264 0 0,-1 8 178 0 0,7-149 482 0 0,36-77-340 0 0,-40 229-296 0 0,2 0 0 0 0,-1 0 0 0 0,1 0 0 0 0,1 1 1 0 0,0 0-1 0 0,1 0 0 0 0,0 0 0 0 0,1 1 0 0 0,0 0 0 0 0,0 0 0 0 0,1 1 0 0 0,1 0 0 0 0,6-5-24 0 0,-14 13-3 0 0,-1 0 0 0 0,1 0 0 0 0,-1 0 0 0 0,1 0-1 0 0,-1 0 1 0 0,1 1 0 0 0,-1-1 0 0 0,1 1 0 0 0,0-1-1 0 0,0 1 1 0 0,-1-1 0 0 0,1 1 0 0 0,0 0 0 0 0,0 0-1 0 0,-1 0 1 0 0,1 0 0 0 0,0 0 0 0 0,0 0 0 0 0,-1 0-1 0 0,1 0 1 0 0,0 1 0 0 0,0-1 0 0 0,-1 1 0 0 0,1-1-1 0 0,0 1 1 0 0,-1 0 0 0 0,1 0 0 0 0,-1 0 0 0 0,1 0-1 0 0,-1 0 1 0 0,1 0 0 0 0,-1 0 0 0 0,0 0 0 0 0,1 1-1 0 0,-1-1 1 0 0,0 0 0 0 0,0 1 0 0 0,0-1 0 0 0,0 1-1 0 0,0-1 1 0 0,0 1 0 0 0,-1-1 0 0 0,1 1 0 0 0,0 0-1 0 0,-1-1 1 0 0,0 1 0 0 0,1 1 3 0 0,12 86 178 0 0,-14-68-583 0 0,1 21-474 0 0,3-29-3039 0 0,1-1-3413 0 0,-3-12-875 0 0</inkml:trace>
  <inkml:trace contextRef="#ctx0" brushRef="#br0" timeOffset="2281.864">721 1024 5769 0 0,'0'0'1192'0'0,"0"0"-247"0"0,0 0 136 0 0,0 0 260 0 0,0 0 104 0 0,0 0-162 0 0,0 0-349 0 0,0 0-306 0 0,0 0-159 0 0,0 0-43 0 0,0 0-14 0 0,0 0-4 0 0,0 0-29 0 0,0 9-27 0 0,-3 94 1325 0 0,2-57-4041 0 0,3-46-4147 0 0,2-5 2629 0 0,-3 4 1971 0 0,1 0-2162 0 0</inkml:trace>
  <inkml:trace contextRef="#ctx0" brushRef="#br0" timeOffset="2697.762">855 637 2192 0 0,'0'0'2289'0'0,"0"0"-434"0"0,0 0-153 0 0,0 0 55 0 0,0 0-43 0 0,0 0-216 0 0,0 0-335 0 0,0 0-324 0 0,0 0-211 0 0,0 0-102 0 0,0 0-52 0 0,0 0-43 0 0,0 0-54 0 0,-6 8-82 0 0,-25 39 117 0 0,32-46-408 0 0,-1-1 0 0 0,0 1-1 0 0,0-1 1 0 0,1 1 0 0 0,-1-1 0 0 0,0 0 0 0 0,1 1 0 0 0,-1-1 0 0 0,0 1-1 0 0,1-1 1 0 0,-1 1 0 0 0,1-1 0 0 0,-1 0 0 0 0,1 1 0 0 0,-1-1 0 0 0,0 0-1 0 0,1 0 1 0 0,-1 1 0 0 0,1-1 0 0 0,0 0 0 0 0,-1 0 0 0 0,1 0 0 0 0,-1 0-1 0 0,1 1 1 0 0,-1-1 0 0 0,1 0 0 0 0,-1 0 0 0 0,1 0 0 0 0,-1 0 0 0 0,1 0-1 0 0,0-1 1 0 0,-1 1 0 0 0,1 0 0 0 0,-1 0 0 0 0,1 0 0 0 0,-1 0 0 0 0,1 0-1 0 0,-1-1 1 0 0,1 1 0 0 0,-1 0 0 0 0,1-1 0 0 0,-1 1 0 0 0,1 0 0 0 0,-1-1-1 0 0,1 1 1 0 0,-1 0 0 0 0,0-1 0 0 0,1 1 0 0 0,-1-1 0 0 0,0 1 0 0 0,1-1-1 0 0,-1 1 1 0 0,0-1 0 0 0,0 1 0 0 0,1-1-4 0 0,20-27 724 0 0,-21 27-561 0 0,0 1-11 0 0,0 0-53 0 0,-26 1-1685 0 0,15 7-3 0 0,5-3-1113 0 0,0-1-3938 0 0,2-3-345 0 0</inkml:trace>
  <inkml:trace contextRef="#ctx0" brushRef="#br0" timeOffset="4079.172">334 210 0 0 0,'0'0'891'0'0,"0"0"579"0"0,0 0 227 0 0,0 0-23 0 0,0 0-132 0 0,0 0-195 0 0,0 0-105 0 0,0-2-63 0 0,0 1-1001 0 0,0 0-1 0 0,0 1 1 0 0,0-1-1 0 0,0 0 1 0 0,0 1-1 0 0,0-1 1 0 0,0 0-1 0 0,0 0 1 0 0,0 1-1 0 0,1-1 1 0 0,-1 0-1 0 0,0 1 1 0 0,0-1-1 0 0,1 1 1 0 0,-1-1-1 0 0,1 0 1 0 0,-1 1-1 0 0,0-1 1 0 0,1 1-1 0 0,-1-1 1 0 0,1 1-1 0 0,0-1 1 0 0,-1 1-1 0 0,1-1 1 0 0,-1 1-1 0 0,1 0 1 0 0,-1-1-1 0 0,1 1 1 0 0,0 0-1 0 0,-1-1 1 0 0,1 1-1 0 0,0 0 1 0 0,-1 0-1 0 0,1 0 1 0 0,0 0-1 0 0,0 0 1 0 0,-1-1-1 0 0,1 1 1 0 0,0 1-1 0 0,-1-1 1 0 0,1 0-1 0 0,0 0 1 0 0,0 0-1 0 0,-1 0 1 0 0,1 0-1 0 0,0 1 1 0 0,-1-1-1 0 0,1 0 1 0 0,0 0-1 0 0,-1 1-177 0 0,7-1-1062 0 0,166-33 2519 0 0,-126 26-1273 0 0,15-1 83 0 0,-55 3 2326 0 0,-31-5-2621 0 0,15 7 170 0 0,-79-26-48 0 0,74 22-934 0 0,-46-32 1143 0 0,51 20-4770 0 0,12-5-5364 0 0,1 16 1102 0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47.4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1 557 13427 0 0,'0'0'1317'0'0,"0"0"-632"0"0,0 0-328 0 0,0 0-12 0 0,0 0 44 0 0,0 0 21 0 0,0 0 0 0 0,0 0 8 0 0,0 0 53 0 0,0 0 44 0 0,0 0-15 0 0,0 0-44 0 0,28 3-57 0 0,89 6-90 0 0,19-19 276 0 0,-96 1-594 0 0,-21 5-407 0 0,35-5-1928 0 0,-19 7-8798 0 0,-28 2 4060 0 0</inkml:trace>
  <inkml:trace contextRef="#ctx0" brushRef="#br0" timeOffset="538.984">615 605 13611 0 0,'0'0'1105'0'0,"0"0"-383"0"0,0 0-93 0 0,0 0 94 0 0,0 0 8 0 0,0 0-145 0 0,0 0-222 0 0,0 0-171 0 0,0 0-84 0 0,0 0-42 0 0,0 0-27 0 0,-28 32-21 0 0,-88 100-13 0 0,75-69-43 0 0,39-54 22 0 0,1-5 12 0 0,0-1-1 0 0,0 1 0 0 0,0-1 0 0 0,0 1 0 0 0,1 0 1 0 0,-1-1-1 0 0,1 1 0 0 0,0-1 0 0 0,0 1 0 0 0,1 0 1 0 0,-1-1-1 0 0,1 1 0 0 0,0 0 0 0 0,0-1 0 0 0,0 1 1 0 0,0-1-1 0 0,0 0 0 0 0,1 1 0 0 0,0-1 1 0 0,0 0-1 0 0,-1 0 0 0 0,2 0 0 0 0,-1 0 0 0 0,0 0 1 0 0,1 0-1 0 0,-1-1 0 0 0,1 1 0 0 0,0-1 0 0 0,0 0 1 0 0,0 0-1 0 0,0 0 0 0 0,0 0 0 0 0,0 0 0 0 0,0-1 1 0 0,1 1-1 0 0,-1-1 0 0 0,1 0 0 0 0,-1 0 0 0 0,1 0 1 0 0,-1-1-1 0 0,1 1 0 0 0,0-1 0 0 0,-1 0 0 0 0,1 0 1 0 0,2 0 3 0 0,5 0 137 0 0,0-1 1 0 0,-1 0 0 0 0,1-1 0 0 0,0 0 0 0 0,-1-1-1 0 0,1 0 1 0 0,-1 0 0 0 0,0-1 0 0 0,0-1-1 0 0,-1 0 1 0 0,1 0 0 0 0,-1-1 0 0 0,0 0 0 0 0,0 0-1 0 0,-1-1 1 0 0,6-5-138 0 0,37-34 379 0 0,-3-3 0 0 0,-1-1-1 0 0,-3-2 1 0 0,-2-2 0 0 0,-2-2 0 0 0,-3-2-1 0 0,-2-1 1 0 0,20-50-379 0 0,-47 91-46 0 0,-1-1 0 0 0,-1 0 0 0 0,-1-1 0 0 0,-1 1 0 0 0,0-1-1 0 0,-2 0 1 0 0,0 0 0 0 0,-1 0 0 0 0,-1-8 46 0 0,0 22-67 0 0,-1-1 0 0 0,1 1 0 0 0,-1 0 0 0 0,-1-1 1 0 0,1 1-1 0 0,-1 0 0 0 0,0 0 0 0 0,0 0 0 0 0,-1 0 0 0 0,0 0 0 0 0,0 0 0 0 0,0 1 0 0 0,-1-1 1 0 0,1 1-1 0 0,-2 0 0 0 0,1 0 0 0 0,0 0 0 0 0,-1 1 0 0 0,0 0 0 0 0,0 0 0 0 0,0 0 0 0 0,0 0 0 0 0,-1 1 1 0 0,1 0-1 0 0,-1 0 0 0 0,0 0 0 0 0,0 1 0 0 0,0 0 0 0 0,-1 0 0 0 0,-3-1 67 0 0,-1 2-39 0 0,0 1 0 0 0,-1 0-1 0 0,1 0 1 0 0,-1 1-1 0 0,1 0 1 0 0,-1 1 0 0 0,1 0-1 0 0,0 1 1 0 0,0 1 0 0 0,0-1-1 0 0,1 2 1 0 0,-1-1 0 0 0,1 2-1 0 0,0-1 1 0 0,0 1-1 0 0,1 1 1 0 0,0 0 0 0 0,0 0-1 0 0,0 0 1 0 0,1 1 0 0 0,0 1-1 0 0,1 0 1 0 0,0 0 0 0 0,0 0-1 0 0,1 0 1 0 0,0 1-1 0 0,1 0 1 0 0,0 1 0 0 0,-4 9 39 0 0,3-4 40 0 0,-1 0 1 0 0,2 1-1 0 0,0 0 1 0 0,1 0-1 0 0,1 0 1 0 0,1 0-1 0 0,0 1 0 0 0,1-1 1 0 0,1 1-1 0 0,1-1 1 0 0,0 1-1 0 0,1-1 1 0 0,1 0-1 0 0,0 0 1 0 0,2 0-1 0 0,0 0 1 0 0,1-1-1 0 0,0 1 1 0 0,1-1-1 0 0,1-1 1 0 0,1 0-1 0 0,0 0 1 0 0,11 13-41 0 0,6-2 178 0 0,2-1 1 0 0,1-1 0 0 0,0-1 0 0 0,2-2 0 0 0,1-1-1 0 0,0-1 1 0 0,1-2 0 0 0,1-1 0 0 0,1-2 0 0 0,0-1 0 0 0,1-2-1 0 0,22 4-178 0 0,14 9-689 0 0,-64-19-1672 0 0,-7-2-1584 0 0,-1 0-3403 0 0,0-3-1739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51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1 600 0 0 0,'0'0'967'0'0,"0"0"402"0"0,0 0 328 0 0,0 0 93 0 0,0 0-137 0 0,0 0-250 0 0,0 0-240 0 0,0 0-148 0 0,0 0-60 0 0,0 0 5 0 0,3-4 2620 0 0,10-18-2007 0 0,102-157 1529 0 0,80-27-2648 0 0,-133 158-428 0 0,-61 49-66 0 0,1 1 0 0 0,-1 0-1 0 0,0-1 1 0 0,1 1 0 0 0,-1 0-1 0 0,0 0 1 0 0,0 0 0 0 0,-1 0-1 0 0,1 0 1 0 0,0 0 0 0 0,0 0-1 0 0,-1 0 1 0 0,0 0 0 0 0,1 0-1 0 0,-1 0 1 0 0,0 1 0 0 0,0-1-1 0 0,0 0 1 0 0,0 0 0 0 0,0 0-1 0 0,-1 0 1 0 0,1 0 0 0 0,-1 0-1 0 0,0 1 41 0 0,1 1-44 0 0,-5 231 255 0 0,5-233-200 0 0,1 0 0 0 0,-1-1 1 0 0,1 1-1 0 0,0-1 0 0 0,0 1 1 0 0,0-1-1 0 0,0 0 0 0 0,0 1 1 0 0,0-1-1 0 0,0 0 0 0 0,0 0 1 0 0,0 0-1 0 0,0 1 1 0 0,1-1-1 0 0,-1 0 0 0 0,0-1 1 0 0,1 1-1 0 0,-1 0 0 0 0,1 0 1 0 0,-1-1-1 0 0,1 1 0 0 0,-1-1 1 0 0,1 1-1 0 0,0-1 0 0 0,-1 1 1 0 0,1-1-1 0 0,0 0 0 0 0,-1 0 1 0 0,1 0-1 0 0,0 0 0 0 0,-1 0 1 0 0,1 0-1 0 0,0-1 0 0 0,-1 1 1 0 0,1 0-1 0 0,-1-1 0 0 0,1 1 1 0 0,-1-1-1 0 0,1 0 0 0 0,-1 0 1 0 0,1 1-1 0 0,-1-1 0 0 0,1 0 1 0 0,-1 0-1 0 0,0 0 0 0 0,0 0 1 0 0,1-1-1 0 0,-1 1-11 0 0,73-58 143 0 0,-2-4-1 0 0,-3-3 1 0 0,22-31-143 0 0,19-18-59 0 0,-70 70-190 0 0,-45 69-156 0 0,-32 64 510 0 0,26-65-42 0 0,0 0 1 0 0,1 1-1 0 0,2 1 1 0 0,0-1-1 0 0,2 2 1 0 0,0-1-1 0 0,2 0 1 0 0,-1 21-64 0 0,5-37 6 0 0,-1-5-8 0 0,1 1 0 0 0,0-1 0 0 0,-1 1 0 0 0,1 0 0 0 0,1-1 0 0 0,-1 1 0 0 0,1-1 0 0 0,-1 1 0 0 0,1-1 0 0 0,1 1 0 0 0,-1-1 0 0 0,1 0 0 0 0,-1 1 1 0 0,1-1-1 0 0,0 0 0 0 0,1 0 0 0 0,-1 0 0 0 0,1 0 0 0 0,0-1 0 0 0,0 1 0 0 0,0-1 0 0 0,2 3 2 0 0,5 3-41 0 0,-3-2-3734 0 0,-4-5-7194 0 0,-2-2 4013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51.4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7314 0 0,'0'0'1516'0'0,"0"0"-813"0"0,0 0-367 0 0,0 0 285 0 0,0 0 433 0 0,0 0 259 0 0,0 0 17 0 0,0 0-128 0 0,0 0-173 0 0,0 0-142 0 0,31 10-80 0 0,100 33-66 0 0,-13-30 577 0 0,76-14 1448 0 0,128-20-2766 0 0,-104 1 314 0 0,-124 18-4696 0 0,-99 5-5083 0 0,0 1 5026 0 0,0-4-526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5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 4017 0 0,'0'0'3633'0'0,"0"0"-1645"0"0,0 0-670 0 0,0 0 59 0 0,0 0 172 0 0,0 0 22 0 0,0 0-216 0 0,0 0-362 0 0,0 0-314 0 0,0 0-252 0 0,0 0-155 0 0,0 0-68 0 0,-2 52 1956 0 0,-52 65-1178 0 0,-116 174-771 0 0,156-250-217 0 0,14-40 10 0 0,1 0 0 0 0,-1 0-1 0 0,0-1 1 0 0,0 1 0 0 0,0 0-1 0 0,1-1 1 0 0,-1 1 0 0 0,0 0-1 0 0,1-1 1 0 0,-1 1 0 0 0,1 0-1 0 0,-1-1 1 0 0,1 1 0 0 0,-1-1-1 0 0,1 1 1 0 0,-1-1 0 0 0,1 1-1 0 0,-1-1 1 0 0,1 1 0 0 0,0-1-1 0 0,-1 0 1 0 0,1 1 0 0 0,0-1 0 0 0,-1 0-1 0 0,1 1 1 0 0,0-1 0 0 0,0 0-1 0 0,-1 0 1 0 0,1 0 0 0 0,0 0-1 0 0,-1 0 1 0 0,1 0 0 0 0,0 0-1 0 0,0 0 1 0 0,-1 0 0 0 0,1 0-1 0 0,0 0 1 0 0,0 0 0 0 0,0 0-4 0 0,1-1 26 0 0,132-13 1166 0 0,-57-3-832 0 0,2 4 1 0 0,-1 4-1 0 0,74 0-360 0 0,-125 16-312 0 0,-3 1-3858 0 0,-19-8-1122 0 0,0 3-4850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08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690 335 0 0 0,'0'0'976'0'0,"0"0"-84"0"0,0 0-201 0 0,0 0 77 0 0,0 0 369 0 0,0 0 371 0 0,0 0 130 0 0,0 0-98 0 0,0 0-274 0 0,0 0-286 0 0,0 0-195 0 0,3-5-123 0 0,0-5-543 0 0,1 0 714 0 0,1-2 3237 0 0,-48 9-2872 0 0,18 5-1134 0 0,-1 1 0 0 0,1 1 0 0 0,0 2 0 0 0,0 0 0 0 0,1 2 0 0 0,0 1-64 0 0,-45 12 127 0 0,-166 45 565 0 0,178-44-395 0 0,76-10-634 0 0,1-5 386 0 0,1 0 1 0 0,0-1-1 0 0,0-1 1 0 0,1-1 0 0 0,-1-1-1 0 0,1-1 1 0 0,4-1-50 0 0,18 4 27 0 0,123 27-7 0 0,-165-30-16 0 0,0-1-1 0 0,-1 1 1 0 0,0-1-1 0 0,1 1 0 0 0,-1 0 1 0 0,0 0-1 0 0,0 0 0 0 0,0 0 1 0 0,0 0-1 0 0,0 0 1 0 0,0 0-1 0 0,-1 0 0 0 0,1 0 1 0 0,-1 0-1 0 0,1 0 0 0 0,-1 0 1 0 0,0 0-1 0 0,0 1 1 0 0,0-1-1 0 0,0 0 0 0 0,0 0 1 0 0,0 0-1 0 0,-1 0 0 0 0,1 1 1 0 0,-1-1-1 0 0,0 0 1 0 0,1 0-1 0 0,-1 0 0 0 0,0 0 1 0 0,0 0-1 0 0,0 0 0 0 0,0-1 1 0 0,-1 1-1 0 0,1 0 1 0 0,0 0-1 0 0,-1-1 0 0 0,1 1 1 0 0,-1-1-1 0 0,0 1 0 0 0,1-1 1 0 0,-1 0-1 0 0,0 0 1 0 0,0 0-1 0 0,0 0 0 0 0,0 0 1 0 0,0 0-1 0 0,-2 0-3 0 0,-265 187 136 0 0,252-176-127 0 0,-177 142 101 0 0,192-152-114 0 0,-1-1-1 0 0,1 1 1 0 0,0 0 0 0 0,0 0 0 0 0,-1 1 0 0 0,2-1 0 0 0,-1 0-1 0 0,0 1 1 0 0,0-1 0 0 0,1 1 0 0 0,-1 0 0 0 0,1-1 0 0 0,0 1-1 0 0,0 0 1 0 0,0 0 0 0 0,0 0 0 0 0,0 0 0 0 0,1 0 0 0 0,-1 0-1 0 0,1 0 1 0 0,0 0 0 0 0,0 0 0 0 0,0 0 0 0 0,0 0 0 0 0,1 0-1 0 0,-1 0 1 0 0,1 0 0 0 0,-1 0 0 0 0,1-1 0 0 0,0 1 0 0 0,1 0-1 0 0,-1 1 5 0 0,10 2 37 0 0,1 0 0 0 0,-1 0 0 0 0,1-1-1 0 0,0-1 1 0 0,0 0 0 0 0,0-1-1 0 0,1 0 1 0 0,0-1 0 0 0,-1 0-1 0 0,1-1 1 0 0,0 0 0 0 0,-1-1-1 0 0,1-1 1 0 0,8-1-37 0 0,9 2 69 0 0,-1-1-74 0 0,-1-1 0 0 0,0-2 0 0 0,0 0 0 0 0,0-2 0 0 0,0-1 1 0 0,-1-1-1 0 0,18-9 5 0 0,-41 16-135 0 0,-1 0 0 0 0,1-1 0 0 0,-1 0 0 0 0,1 0 0 0 0,-1 0 0 0 0,0 0 0 0 0,0 0 1 0 0,0 0-1 0 0,0-1 0 0 0,0 0 0 0 0,-1 1 0 0 0,1-1 0 0 0,-1 0 0 0 0,0 0 0 0 0,0-1 0 0 0,0 1 1 0 0,0 0-1 0 0,0-2 135 0 0,6-46-6862 0 0,-8 9-3726 0 0,-2 29 9017 0 0</inkml:trace>
  <inkml:trace contextRef="#ctx0" brushRef="#br0" timeOffset="327.571">337 0 8642 0 0,'0'0'789'0'0,"0"0"-179"0"0,0 0-39 0 0,0 0 218 0 0,0 0 315 0 0,0 0 150 0 0,0 0-24 0 0,0 0-169 0 0,0 0-225 0 0,0 0-176 0 0,0 0-114 0 0,0 0-91 0 0,-14 30-62 0 0,-43 97-44 0 0,42-39 159 0 0,16-67-351 0 0,26 315 1500 0 0,-36 189-1223 0 0,9-500-725 0 0,-1 1-1 0 0,-2-1 1 0 0,0 1 0 0 0,-2-1 0 0 0,-1 0 0 0 0,-4 10 291 0 0,8-23-1749 0 0,1-7-1000 0 0,0 0-3748 0 0,0-4-2382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0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384 557 0 0 0,'0'0'1182'0'0,"0"0"-21"0"0,0 0-150 0 0,0 0 31 0 0,0 0 167 0 0,0 0 113 0 0,0 0-26 0 0,0 0-181 0 0,0 0-243 0 0,0 0-262 0 0,0 0-201 0 0,0 0-164 0 0,0 0-101 0 0,-33 4-50 0 0,-101 13-23 0 0,71 8-2 0 0,53-15-56 0 0,-1-4-12 0 0,1 1-1 0 0,0 1 1 0 0,0 0-1 0 0,0 0 1 0 0,1 1-1 0 0,0 0 0 0 0,1 0 1 0 0,0 1-1 0 0,0 0 1 0 0,1 1-1 0 0,1 0 1 0 0,0 0-1 0 0,0 0 1 0 0,1 1-1 0 0,0 0 1 0 0,1 0-1 0 0,1 0 1 0 0,0 0-1 0 0,0 1 1 0 0,1 3-1 0 0,2-14 23 0 0,0 0 1 0 0,1 1-1 0 0,-1-1 1 0 0,1 0-1 0 0,0 0 1 0 0,-1 0-1 0 0,1 0 1 0 0,0 0-1 0 0,0 0 1 0 0,0 0-1 0 0,1 0 1 0 0,-1 0-1 0 0,0 0 1 0 0,1 0-1 0 0,-1-1 1 0 0,1 1-1 0 0,0-1 1 0 0,-1 1-1 0 0,1-1 1 0 0,0 0-1 0 0,0 1 1 0 0,0-1-1 0 0,0 0 1 0 0,0 0-1 0 0,0 0 1 0 0,0-1-1 0 0,0 1 1 0 0,1 0-1 0 0,-1-1 1 0 0,0 1-1 0 0,0-1 1 0 0,3 0-24 0 0,75-1 2246 0 0,-59-6-1860 0 0,0 0 0 0 0,0-2 0 0 0,-1 0 0 0 0,0-1 0 0 0,0-1 0 0 0,-1-1 1 0 0,-1-1-1 0 0,14-12-386 0 0,-12 10 210 0 0,35-28-19 0 0,-3-2 1 0 0,-1-3-1 0 0,-3-1 1 0 0,-2-3-1 0 0,-2-2 1 0 0,-3-2-1 0 0,12-23-191 0 0,-44 67-233 0 0,-1 0-1 0 0,0 0 0 0 0,-1 0 1 0 0,-1-1-1 0 0,0 0 1 0 0,0 0-1 0 0,-2-1 0 0 0,1 0 1 0 0,-2 0-1 0 0,0 0 1 0 0,-1 0-1 0 0,0 0 0 0 0,-1 0 1 0 0,0-1-1 0 0,-1 1 1 0 0,-1 0-1 0 0,-1-1 0 0 0,0 1 1 0 0,-1-4 233 0 0,2 15-62 0 0,-1 0 1 0 0,1-1-1 0 0,-1 1 1 0 0,0 0-1 0 0,0-1 0 0 0,0 1 1 0 0,0 0-1 0 0,-1 1 1 0 0,1-1-1 0 0,-1 0 0 0 0,1 1 1 0 0,-1-1-1 0 0,0 1 1 0 0,0 0-1 0 0,0 0 0 0 0,-1 0 1 0 0,1 0-1 0 0,0 1 1 0 0,-1-1-1 0 0,1 1 0 0 0,-1 0 1 0 0,1 0-1 0 0,-1 0 1 0 0,0 1-1 0 0,1-1 0 0 0,-1 1 1 0 0,0 0-1 0 0,0 0 1 0 0,1 0-1 0 0,-1 0 0 0 0,0 1 1 0 0,1-1-1 0 0,-3 2 62 0 0,-5 1-31 0 0,0 0 1 0 0,1 1-1 0 0,-1 0 0 0 0,1 1 0 0 0,0 1 1 0 0,0-1-1 0 0,1 1 0 0 0,0 1 0 0 0,0 0 0 0 0,-5 5 31 0 0,-7 5 122 0 0,1 0-1 0 0,1 2 0 0 0,1 0 1 0 0,0 1-1 0 0,2 1 1 0 0,0 0-1 0 0,1 1 0 0 0,2 1 1 0 0,0 1-1 0 0,1 0 0 0 0,1 0 1 0 0,2 1-1 0 0,0 0 0 0 0,2 1 1 0 0,1-1-1 0 0,1 2 1 0 0,0 4-123 0 0,6-21 78 0 0,0 0-1 0 0,0 0 0 0 0,1 1 0 0 0,0-1 0 0 0,1 0 0 0 0,1-1 0 0 0,-1 1 0 0 0,1-1 0 0 0,1 1 0 0 0,0-1 0 0 0,0 0 0 0 0,1-1 0 0 0,0 1 0 0 0,0-1 0 0 0,1 0 0 0 0,0-1 0 0 0,0 0 0 0 0,1 0 0 0 0,0 0 0 0 0,6 2-76 0 0,13 10 312 0 0,2-1-1 0 0,0-2 1 0 0,1 0-1 0 0,0-3 0 0 0,25 9-311 0 0,72-7 67 0 0,-124-28-3913 0 0,-6 4-3773 0 0,0 5 1143 0 0</inkml:trace>
  <inkml:trace contextRef="#ctx0" brushRef="#br0" timeOffset="314.606">1376 451 10658 0 0,'0'0'1038'0'0,"0"0"-21"0"0,0 0 110 0 0,0 0 144 0 0,0 0 16 0 0,-23 31-175 0 0,-75 100-321 0 0,-38 38 632 0 0,25-19-2070 0 0,98-131-1766 0 0,7-16-2187 0 0,-1-2-5153 0 0,5-1 7442 0 0</inkml:trace>
  <inkml:trace contextRef="#ctx0" brushRef="#br0" timeOffset="570.083">1023 432 8274 0 0,'0'0'1741'0'0,"0"0"-700"0"0,0 0-463 0 0,0 0 65 0 0,0 0 269 0 0,0 0 209 0 0,0 0-44 0 0,0 0-174 0 0,0 0-185 0 0,0 0-125 0 0,0 0-69 0 0,0 0-41 0 0,11 27-35 0 0,37 85-53 0 0,12-16 588 0 0,80 74 117 0 0,-75-115-1323 0 0,-43-46-2056 0 0,-9-6-6177 0 0,-10 0-2120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2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318 439 0 0 0,'0'0'597'0'0,"0"0"490"0"0,0 0 58 0 0,0 0-107 0 0,0 0-75 0 0,0 0-34 0 0,0 0-55 0 0,0 0-47 0 0,0 0-41 0 0,-18 1-70 0 0,-58 6-93 0 0,15 22 642 0 0,54-22-1167 0 0,-6 2-75 0 0,1 0 1 0 0,1 1 0 0 0,-1 0-1 0 0,2 1 1 0 0,-1 0 0 0 0,1 0-1 0 0,1 1 1 0 0,0 1 0 0 0,1-1-1 0 0,0 2 1 0 0,1-1 0 0 0,1 1-1 0 0,0 0 1 0 0,1 0 0 0 0,0 0-1 0 0,1 1 1 0 0,1 0 0 0 0,0 0-1 0 0,1 0 1 0 0,0 3-24 0 0,3-15 42 0 0,-1 0-1 0 0,1 1 0 0 0,0-1 1 0 0,0 0-1 0 0,1 0 1 0 0,-1 0-1 0 0,0-1 1 0 0,1 1-1 0 0,0 0 1 0 0,0 0-1 0 0,0-1 1 0 0,0 1-1 0 0,0-1 0 0 0,0 0 1 0 0,1 0-1 0 0,-1 1 1 0 0,1-2-1 0 0,-1 1 1 0 0,1 0-1 0 0,0 0 1 0 0,0-1-1 0 0,0 1 1 0 0,0-1-1 0 0,0 0 0 0 0,0 0 1 0 0,0 0-1 0 0,0-1 1 0 0,0 1-1 0 0,0-1 1 0 0,1 1-1 0 0,-1-1 1 0 0,0 0-1 0 0,1 0-41 0 0,108-20 2808 0 0,-81 4-2456 0 0,-2-1 1 0 0,0-1-1 0 0,-1-1 0 0 0,0-2 1 0 0,-2-1-1 0 0,-1-1 1 0 0,-1-1-1 0 0,0-1 1 0 0,-2-1-1 0 0,-1-1 0 0 0,9-17-352 0 0,-29 42 2 0 0,14-16-41 0 0,0-1-1 0 0,-2 0 1 0 0,0-1-1 0 0,-1 0 1 0 0,-1-1 0 0 0,-1 0-1 0 0,-1-1 1 0 0,-1 0-1 0 0,-1 0 1 0 0,-1-1-1 0 0,-1 0 1 0 0,0 0-1 0 0,-2 0 1 0 0,-1 0-1 0 0,-1-1 1 0 0,-1-7 39 0 0,-2 24-144 0 0,1 0-1 0 0,-1 0 1 0 0,0 0-1 0 0,-1 1 1 0 0,0-1-1 0 0,0 1 1 0 0,0-1-1 0 0,-1 1 1 0 0,0 0-1 0 0,0 0 1 0 0,-1 1 0 0 0,1-1-1 0 0,-1 1 1 0 0,0 0-1 0 0,-1 0 1 0 0,1 1-1 0 0,-1-1 1 0 0,0 1-1 0 0,0 0 1 0 0,-1 1-1 0 0,1 0 1 0 0,-1 0-1 0 0,1 0 1 0 0,-1 1 0 0 0,0 0-1 0 0,0 0 1 0 0,0 0-1 0 0,-7 0 145 0 0,6 3-58 0 0,-1-1-1 0 0,0 2 0 0 0,0-1 1 0 0,0 1-1 0 0,0 0 1 0 0,1 1-1 0 0,-1 0 0 0 0,1 0 1 0 0,0 1-1 0 0,0 0 1 0 0,0 1-1 0 0,1-1 0 0 0,-1 1 1 0 0,1 1-1 0 0,0 0 0 0 0,0 0 1 0 0,1 0-1 0 0,-4 6 59 0 0,0-2 39 0 0,0 0 0 0 0,1 1 0 0 0,1 0 0 0 0,0 1-1 0 0,0 0 1 0 0,1 0 0 0 0,1 1 0 0 0,0 0 0 0 0,1 0 0 0 0,0 0-1 0 0,1 1 1 0 0,0-1 0 0 0,1 1 0 0 0,1 0 0 0 0,0 0 0 0 0,1 0-1 0 0,0 3-38 0 0,1-6 25 0 0,15 86 268 0 0,-6-82-178 0 0,0 1 0 0 0,1-2 0 0 0,0 1 0 0 0,1-1 0 0 0,1-1 0 0 0,0 0 0 0 0,0-1 0 0 0,2 0 0 0 0,-1-1 0 0 0,2 0 0 0 0,-1-1 0 0 0,1-1 0 0 0,1 0 0 0 0,0-1 0 0 0,0-1 0 0 0,8 3-115 0 0,57 20 388 0 0,-71-26-2259 0 0,-19-5-6513 0 0,-3 1 3180 0 0,9 0 3713 0 0</inkml:trace>
  <inkml:trace contextRef="#ctx0" brushRef="#br0" timeOffset="1438.803">944 328 0 0 0,'0'0'713'0'0,"0"0"253"0"0,0 0 178 0 0,0 0 165 0 0,0 0 67 0 0,0 0-191 0 0,0 0-340 0 0,0 0-361 0 0,0 0-243 0 0,0 0-45 0 0,0 0 56 0 0,0 0 104 0 0,0 0 54 0 0,-1 9-22 0 0,-18 169 1217 0 0,19-162-1505 0 0,-2-6-39 0 0,2 0 0 0 0,-1 1 0 0 0,2-1 0 0 0,-1 1 0 0 0,1-1 1 0 0,1 0-1 0 0,0 0 0 0 0,0 0 0 0 0,1 0 0 0 0,1 0 0 0 0,-1 0 0 0 0,2 0 0 0 0,-1-1 1 0 0,1 0-1 0 0,2 1-61 0 0,-4-7 147 0 0,1-1 0 0 0,-1-1 0 0 0,1 1 0 0 0,0 0 1 0 0,-1-1-1 0 0,1 0 0 0 0,0 0 0 0 0,0 0 0 0 0,0 0 0 0 0,0-1 1 0 0,0 1-1 0 0,0-1 0 0 0,0 0 0 0 0,1 0 0 0 0,-1-1 1 0 0,0 1-1 0 0,0-1 0 0 0,0 0 0 0 0,0 0 0 0 0,-1 0 0 0 0,1-1 1 0 0,0 1-1 0 0,0-1 0 0 0,-1 0 0 0 0,1 0 0 0 0,-1 0 1 0 0,1 0-1 0 0,-1-1 0 0 0,0 1 0 0 0,0-1 0 0 0,0 0 0 0 0,-1 0 1 0 0,1 0-1 0 0,0 0 0 0 0,-1-1 0 0 0,2-3-147 0 0,222-319 1084 0 0,-213 404-2029 0 0,37 437 986 0 0,-49-479-92 0 0,-2-1 0 0 0,-1 1 0 0 0,-2-1 1 0 0,-1 0-1 0 0,-2 0 0 0 0,-6 17 51 0 0,11-43 40 0 0,0 0 1 0 0,0 0 0 0 0,-1 0-1 0 0,0 0 1 0 0,-1 0 0 0 0,0-1-1 0 0,-1 1 1 0 0,1-1 0 0 0,-1-1-1 0 0,-1 1 1 0 0,0-1 0 0 0,0 1-1 0 0,0-2 1 0 0,-1 1 0 0 0,0-1-1 0 0,0 0 1 0 0,-1 0-1 0 0,1-1 1 0 0,-1 0 0 0 0,0 0-1 0 0,-1-1 1 0 0,1 0 0 0 0,-1-1-1 0 0,0 1 1 0 0,0-2 0 0 0,0 1-1 0 0,-4-1-40 0 0,9-4 66 0 0,1 0 0 0 0,0 0 0 0 0,0 0 0 0 0,0-1-1 0 0,0 1 1 0 0,0-1 0 0 0,1 0 0 0 0,-1 0 0 0 0,1 0-1 0 0,0 0 1 0 0,0-1 0 0 0,0 1 0 0 0,0 0 0 0 0,0-1-1 0 0,1 1 1 0 0,-1-1 0 0 0,1 0 0 0 0,0 0 0 0 0,0 1-1 0 0,1-1 1 0 0,-1 0 0 0 0,1 0 0 0 0,0 0 0 0 0,0 0 0 0 0,0 1-1 0 0,0-1 1 0 0,1 0 0 0 0,0 0 0 0 0,0-1-66 0 0,1-27 14 0 0,2 0-1 0 0,2 0 1 0 0,0 1 0 0 0,3-1 0 0 0,0 1 0 0 0,2 1 0 0 0,1 0-1 0 0,2 0 1 0 0,0 2 0 0 0,2 0 0 0 0,20-26-14 0 0,69-82-993 0 0,-23 56-6841 0 0,-67 66 2216 0 0,-7 5-755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7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273 453 1648 0 0,'0'0'1589'0'0,"0"0"-336"0"0,0 0-42 0 0,0 0 167 0 0,0 0 106 0 0,0 0-73 0 0,0 0-208 0 0,0 0-265 0 0,0 0-196 0 0,0 0-119 0 0,0 0-99 0 0,0 0-54 0 0,0 0-58 0 0,-27 10-69 0 0,-85 35-55 0 0,59-6 32 0 0,46-29-258 0 0,6-9-52 0 0,-6 7 2 0 0,0-1 1 0 0,0 1-1 0 0,1 1 0 0 0,0-1 1 0 0,1 1-1 0 0,-1 0 0 0 0,2 0 1 0 0,-1 0-1 0 0,1 1 0 0 0,1 0 1 0 0,0 0-1 0 0,0 0 0 0 0,1 0 1 0 0,0 0-1 0 0,1 0 0 0 0,0 1 0 0 0,1-1 1 0 0,0 0-1 0 0,0 1 0 0 0,2 5-12 0 0,3-12 130 0 0,-1 0-1 0 0,1 0 1 0 0,0 0-1 0 0,0-1 1 0 0,0 0-1 0 0,1 0 0 0 0,-1 0 1 0 0,1 0-1 0 0,-1-1 1 0 0,1 0-1 0 0,0 0 0 0 0,0-1 1 0 0,0 0-1 0 0,0 0 1 0 0,0 0-1 0 0,0 0 1 0 0,1-1-1 0 0,-1 0 0 0 0,0-1 1 0 0,0 1-1 0 0,0-1 1 0 0,0 0-1 0 0,5-2-129 0 0,21-6 339 0 0,-1-1 1 0 0,-1-1-1 0 0,0-2 1 0 0,0 0-1 0 0,-1-3 0 0 0,-1 0 1 0 0,-1-2-1 0 0,0-1 0 0 0,-1-1 1 0 0,-1-1-1 0 0,-1-1 0 0 0,-1-1 1 0 0,11-15-340 0 0,3 1 194 0 0,-1-2 0 0 0,-1-1 0 0 0,21-35-194 0 0,-47 63-34 0 0,-1-1 0 0 0,-1 0-1 0 0,0 0 1 0 0,-1-1 0 0 0,0 0 0 0 0,-1 0-1 0 0,-1 0 1 0 0,0-1 0 0 0,-1 0-1 0 0,-1 1 1 0 0,0-1 0 0 0,-1 0-1 0 0,0 0 1 0 0,-1 0 0 0 0,-2-10 34 0 0,1 18-105 0 0,-1 1 0 0 0,0 0 0 0 0,0 0 0 0 0,0 0 0 0 0,-1 0 0 0 0,0 0 0 0 0,0 1 0 0 0,0-1 0 0 0,-1 1 0 0 0,1 0 0 0 0,-1 0 0 0 0,-1 0 0 0 0,1 1 0 0 0,-1-1-1 0 0,1 1 1 0 0,-1 0 0 0 0,-1 0 0 0 0,1 1 0 0 0,0-1 0 0 0,-1 1 0 0 0,0 0 0 0 0,0 1 0 0 0,0 0 0 0 0,0 0 0 0 0,0 0 0 0 0,0 0 0 0 0,0 1 0 0 0,-1 0 0 0 0,1 0 0 0 0,0 1 0 0 0,-1 0 0 0 0,1 0 0 0 0,-1 0 0 0 0,1 1 0 0 0,0 0 0 0 0,-1 0 0 0 0,1 1 0 0 0,0 0 0 0 0,0 0 0 0 0,0 0 0 0 0,0 1 0 0 0,1 0 0 0 0,-6 3 105 0 0,1-1 0 0 0,0 1-1 0 0,0 0 1 0 0,1 1 0 0 0,0 0-1 0 0,0 0 1 0 0,1 1 0 0 0,-1 1-1 0 0,2-1 1 0 0,-1 1 0 0 0,1 0-1 0 0,1 1 1 0 0,0 0 0 0 0,0 0-1 0 0,1 0 1 0 0,0 1 0 0 0,1-1-1 0 0,0 1 1 0 0,1 0 0 0 0,0 0-1 0 0,0 1 1 0 0,1-1 0 0 0,1 1-1 0 0,0-1 1 0 0,1 2 0 0 0,1 5 64 0 0,1-1 0 0 0,1 1 0 0 0,1-1 1 0 0,1 0-1 0 0,0 0 0 0 0,1 0 0 0 0,0-1 0 0 0,2 1 0 0 0,0-2 0 0 0,1 1 0 0 0,0-1 0 0 0,1-1 1 0 0,1 1-1 0 0,0-2 0 0 0,1 0 0 0 0,1 0 0 0 0,0-1 0 0 0,0 0 0 0 0,1-2 0 0 0,1 1 1 0 0,0-2-1 0 0,0 0 0 0 0,1 0 0 0 0,0-2 0 0 0,0 0 0 0 0,16 4-64 0 0,-8 0 92 0 0,1 0 0 0 0,0-2-1 0 0,1-1 1 0 0,0-1 0 0 0,0-2 0 0 0,1 0-1 0 0,-1-2 1 0 0,1 0 0 0 0,0-2 0 0 0,26-3-92 0 0,-21-12-3990 0 0,-22 6-123 0 0,-3 1-3318 0 0,-3 0 1292 0 0</inkml:trace>
  <inkml:trace contextRef="#ctx0" brushRef="#br0" timeOffset="412.019">1525 409 600 0 0,'0'0'1746'0'0,"0"0"2"0"0,0 0 133 0 0,0 0 102 0 0,0 0-62 0 0,0 0-203 0 0,0 0-295 0 0,0 0-279 0 0,0 0-235 0 0,0 0-199 0 0,0 0-117 0 0,0 0-35 0 0,0 0 8 0 0,-3 10 2 0 0,-48 98 1174 0 0,-110 176-1585 0 0,158-279-933 0 0,-12 19-806 0 0,8-19-3626 0 0,-2-3-5161 0 0,6-2 8337 0 0</inkml:trace>
  <inkml:trace contextRef="#ctx0" brushRef="#br0" timeOffset="716.146">1230 402 11987 0 0,'0'0'1736'0'0,"0"0"-792"0"0,0 0-521 0 0,0 0-40 0 0,0 0 110 0 0,0 0 91 0 0,0 0-2 0 0,0 0-14 0 0,0 0-31 0 0,0 0 3 0 0,0 0 24 0 0,0 0 5 0 0,0 0-35 0 0,24 29-55 0 0,76 92-91 0 0,-5-32 348 0 0,81 21-555 0 0,-136-92-4279 0 0,2-3-4114 0 0,-33-11-1706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5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1 678 1912 0 0,'0'0'2578'0'0,"0"0"-988"0"0,0 0-222 0 0,0 0 173 0 0,0 0 254 0 0,0 0 105 0 0,0 0-164 0 0,0 0-334 0 0,0 0-324 0 0,0 0-280 0 0,0 0-205 0 0,0 0-153 0 0,0 0-103 0 0,0-5-58 0 0,0 0-318 0 0,1-8 577 0 0,-1 26 215 0 0,0 0-641 0 0,-1 0-1 0 0,2 0 1 0 0,0 0 0 0 0,0 0-1 0 0,1 0 1 0 0,1 0 0 0 0,0-1-1 0 0,0 1 1 0 0,1-1 0 0 0,1 0-1 0 0,3 5-111 0 0,-6-14 68 0 0,0 0-1 0 0,1 1 0 0 0,0-1 0 0 0,0 0 1 0 0,0-1-1 0 0,0 1 0 0 0,0 0 1 0 0,0-1-1 0 0,1 0 0 0 0,-1 0 0 0 0,1 0 1 0 0,0 0-1 0 0,-1 0 0 0 0,1-1 0 0 0,0 1 1 0 0,0-1-1 0 0,0 0 0 0 0,0-1 1 0 0,0 1-1 0 0,0-1 0 0 0,1 1 0 0 0,-1-1 1 0 0,0 0-1 0 0,0-1 0 0 0,0 1 0 0 0,0-1 1 0 0,1 0-68 0 0,63-35 520 0 0,-31 16-456 0 0,-28 14-88 0 0,0 1 0 0 0,0 0 0 0 0,0 0 1 0 0,1 1-1 0 0,0 0 0 0 0,0 1 0 0 0,0 0 1 0 0,0 0-1 0 0,0 1 0 0 0,0 1 0 0 0,1-1 24 0 0,-8 4-22 0 0,-1-1 0 0 0,1 1-1 0 0,-1-1 1 0 0,0 1 0 0 0,1 0-1 0 0,-1 0 1 0 0,0 0-1 0 0,0 0 1 0 0,0 0 0 0 0,-1 0-1 0 0,1 1 1 0 0,0-1-1 0 0,-1 1 1 0 0,0-1 0 0 0,1 1-1 0 0,-1 0 1 0 0,0-1-1 0 0,0 1 1 0 0,-1 0 0 0 0,1 0 22 0 0,7 14-42 0 0,-6-13 45 0 0,-1 0-1 0 0,2 0 1 0 0,-1 0 0 0 0,0 0-1 0 0,1 0 1 0 0,0 0 0 0 0,-1-1-1 0 0,2 1 1 0 0,-1-1 0 0 0,0 0-1 0 0,1 1 1 0 0,-1-2 0 0 0,1 1-1 0 0,0 0 1 0 0,0-1 0 0 0,0 0-1 0 0,0 0 1 0 0,0 0 0 0 0,1 0-1 0 0,-1-1 1 0 0,1 1 0 0 0,-1-1-1 0 0,1 0 1 0 0,-1-1 0 0 0,4 1-3 0 0,7-4 65 0 0,0 0-1 0 0,-1-1 1 0 0,1 0 0 0 0,-1-1 0 0 0,0-1-1 0 0,0-1 1 0 0,0 0 0 0 0,-1 0 0 0 0,0-1 0 0 0,-1-1-1 0 0,0 0 1 0 0,0-1 0 0 0,-1 0 0 0 0,0-1 0 0 0,0 0-1 0 0,0-3-64 0 0,2 2 51 0 0,-3 1 8 0 0,1 0 0 0 0,-2-1 1 0 0,1 0-1 0 0,-2-1 1 0 0,0 0-1 0 0,0 0 1 0 0,-1 0-1 0 0,-1-1 0 0 0,1-2-59 0 0,-6 7-817 0 0,-3 10-3280 0 0,-7 13-6791 0 0,8-10 1525 0 0</inkml:trace>
  <inkml:trace contextRef="#ctx0" brushRef="#br0" timeOffset="276.132">1199 700 16171 0 0,'0'0'574'0'0,"0"0"-230"0"0,0 0 4 0 0,0 0 188 0 0,0 0 98 0 0,0 0-68 0 0,0 0-171 0 0,0 0-191 0 0,0 0-105 0 0,0 0-43 0 0,0 0-35 0 0,0 0-43 0 0,0 0-53 0 0,-4 31-113 0 0,-12 96-247 0 0,15-82-3192 0 0,6-38-4919 0 0,-4-3 1491 0 0</inkml:trace>
  <inkml:trace contextRef="#ctx0" brushRef="#br0" timeOffset="525.566">1079 336 10442 0 0,'0'0'1953'0'0,"0"0"-1457"0"0,0 0-336 0 0,0 0-40 0 0,0 0-64 0 0,0 0-304 0 0,0 0-560 0 0,0 0-945 0 0,0 0-2000 0 0,0 0-2912 0 0</inkml:trace>
  <inkml:trace contextRef="#ctx0" brushRef="#br0" timeOffset="965.652">1797 1 9930 0 0,'0'0'1267'0'0,"0"0"-292"0"0,0 0-130 0 0,0 0-26 0 0,0 0-37 0 0,0 0-71 0 0,0 0-135 0 0,0 0-99 0 0,0 0-15 0 0,0 0-37 0 0,0 0-33 0 0,0 0-4 0 0,2 11-6 0 0,12 85 1073 0 0,-3-24-765 0 0,-3 0 1 0 0,-3 0 0 0 0,-4 69-691 0 0,-1-123 32 0 0,-1 37 50 0 0,-3-2 1 0 0,-2 1-1 0 0,-2 0 1 0 0,-2-1-1 0 0,-6 9-82 0 0,-12 18 112 0 0,40-57-317 0 0,-12-23 193 0 0,1 9 52 0 0,0-7-3894 0 0,7-31-11444 0 0,-7 25 12113 0 0</inkml:trace>
  <inkml:trace contextRef="#ctx0" brushRef="#br0" timeOffset="1201.848">1442 527 6945 0 0,'0'0'3137'0'0,"0"0"-1815"0"0,0 0-594 0 0,0 0 241 0 0,0 0 206 0 0,0 0 6 0 0,0 0-182 0 0,0 0-225 0 0,0 0-108 0 0,33 0-81 0 0,102-1-103 0 0,96-24 647 0 0,-175 20-1539 0 0,51-7-1082 0 0,-72 5-2950 0 0,-1-2-3655 0 0,-23 5 2446 0 0</inkml:trace>
  <inkml:trace contextRef="#ctx0" brushRef="#br0" timeOffset="1598.205">2235 52 9202 0 0,'0'0'813'0'0,"0"0"-100"0"0,0 0 160 0 0,0 0 250 0 0,0 0 139 0 0,0 0-63 0 0,0 0-249 0 0,0 0-211 0 0,0 0-113 0 0,0 0-57 0 0,-9 36-39 0 0,-28 112-37 0 0,12 29 890 0 0,23-130-1156 0 0,1 193 249 0 0,22-138-446 0 0,-19-98-13 0 0,-1-1 0 0 0,0 1 0 0 0,1-1-1 0 0,-1 0 1 0 0,1 0 0 0 0,0 0 0 0 0,0 0 0 0 0,0 0 0 0 0,1 0 0 0 0,-1-1 0 0 0,0 1 0 0 0,1-1 0 0 0,0 1 0 0 0,0-1 0 0 0,0 0 0 0 0,0 0 0 0 0,0 0 0 0 0,0 0 0 0 0,0-1 0 0 0,1 0 0 0 0,-1 1 0 0 0,0-1 0 0 0,1 0 0 0 0,-1 0 0 0 0,1-1 0 0 0,-1 1 0 0 0,3-1-17 0 0,4-1 116 0 0,0-1 1 0 0,0 1-1 0 0,0-2 0 0 0,0 0 0 0 0,-1 0 1 0 0,1-1-1 0 0,-1 0 0 0 0,0 0 1 0 0,0-1-1 0 0,0 0 0 0 0,4-4-116 0 0,89-35 257 0 0,-100 44-257 0 0,0-1 0 0 0,0 0-1 0 0,1 1 1 0 0,-1 0 0 0 0,0-1 0 0 0,0 1-1 0 0,0 0 1 0 0,1 0 0 0 0,-1 0 0 0 0,0 0-1 0 0,0 1 1 0 0,0-1 0 0 0,0 0-1 0 0,1 1 1 0 0,-1 0 0 0 0,0 0 0 0 0,0-1-1 0 0,0 1 1 0 0,0 0 0 0 0,0 0 0 0 0,-1 1-1 0 0,1-1 1 0 0,0 0 0 0 0,0 1-1 0 0,-1-1 1 0 0,1 1 0 0 0,-1-1 0 0 0,1 1-1 0 0,-1 0 1 0 0,0 0 0 0 0,0-1 0 0 0,0 1-1 0 0,0 0 1 0 0,1 2 0 0 0,42 107-169 0 0,-33-95-1329 0 0,-6-11-1727 0 0,0-1-4044 0 0,0-4-3763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36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1 281 0 0 0,'131'11'100'0'0,"112"-15"5347"0"0,-9-13-3889 0 0,670-28 1251 0 0,96 77-1734 0 0,-135 9-307 0 0,601 18-246 0 0,-1072-73-187 0 0,57-24-335 0 0,-181 13 141 0 0,329-27-19 0 0,136 1-18 0 0,-182 22-78 0 0,22-2 7 0 0,836-23 12 0 0,-199 46-205 0 0,-62-25 32 0 0,-585 22 36 0 0,982 0-48 0 0,292 71 186 0 0,-641-13 46 0 0,17-10 45 0 0,1670-15 287 0 0,-2438-22-397 0 0,1101 66-143 0 0,-917-8-745 0 0,-365-27-4662 0 0,-214-24-428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01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367 147 3561 0 0,'0'0'908'0'0,"0"0"-256"0"0,0 0 60 0 0,0 0 330 0 0,0 0 310 0 0,0 0 82 0 0,0 0-230 0 0,0 0-360 0 0,0 0-316 0 0,0 0-209 0 0,0 0-59 0 0,10-13 24 0 0,34-44 51 0 0,-40 52-210 0 0,1 0 1 0 0,-1 1-1 0 0,1-1 1 0 0,0 1-1 0 0,0 0 0 0 0,0 0 1 0 0,1 0-1 0 0,-1 1 1 0 0,1 0-1 0 0,0 0 1 0 0,0 0-1 0 0,0 1 1 0 0,4-1-126 0 0,14-7 456 0 0,-20 8-397 0 0,1 0 0 0 0,-1 0 1 0 0,1 0-1 0 0,-1 1 0 0 0,1-1 1 0 0,0 1-1 0 0,0 0 0 0 0,0 0 0 0 0,0 1 1 0 0,-1 0-1 0 0,1-1 0 0 0,0 2 0 0 0,0-1 1 0 0,0 0-1 0 0,0 1 0 0 0,0 0 0 0 0,0 0 1 0 0,-1 1-1 0 0,1-1 0 0 0,-1 1 0 0 0,1 0 1 0 0,-1 0-1 0 0,1 1 0 0 0,-1-1 0 0 0,0 1 1 0 0,0 0-1 0 0,0 0 0 0 0,-1 0 0 0 0,1 0 1 0 0,0 2-60 0 0,6 16 183 0 0,-1 1 0 0 0,0 0 1 0 0,-2 1-1 0 0,0 0 1 0 0,-2 0-1 0 0,-1 1 0 0 0,-1 0 1 0 0,0-1-1 0 0,-2 1 0 0 0,-1 0 1 0 0,-1 0-1 0 0,-4 23-183 0 0,-5 49 299 0 0,-4 0-1 0 0,-4-2 1 0 0,-5 0-1 0 0,-3-1 0 0 0,-36 80-298 0 0,-38 60 379 0 0,89-214-204 0 0,12-28 416 0 0,108-231-485 0 0,158-243-336 0 0,-240 437 178 0 0,2 0 0 0 0,3 2 0 0 0,1 1 0 0 0,2 2 0 0 0,36-33 52 0 0,-71 73-5 0 0,4-3-34 0 0,0 0 0 0 0,0 0 0 0 0,0 1 0 0 0,0-1 0 0 0,1 1 0 0 0,-1 0 0 0 0,1 0 1 0 0,0 1-1 0 0,0-1 0 0 0,0 1 0 0 0,0 0 0 0 0,0 0 0 0 0,0 1 0 0 0,1-1 0 0 0,-1 1 0 0 0,1 0 0 0 0,4 1 39 0 0,4 49-112 0 0,-16 9 306 0 0,-2 0 1 0 0,-2 0 0 0 0,-3-1-1 0 0,-3 0 1 0 0,-4 7-195 0 0,-3 24 159 0 0,3-22-25 0 0,8-41-162 0 0,2 1-1 0 0,1 0 1 0 0,1 0-1 0 0,1 1 1 0 0,1-1-1 0 0,1 1 1 0 0,2 7 28 0 0,0-33-12 0 0,1 0 1 0 0,-1-1 0 0 0,0 1 0 0 0,1 0-1 0 0,-1-1 1 0 0,1 1 0 0 0,-1-1 0 0 0,0 0 0 0 0,1 1-1 0 0,-1-1 1 0 0,1 0 0 0 0,-1 0 0 0 0,1 0-1 0 0,0 0 1 0 0,-1 0 0 0 0,1 0 0 0 0,-1-1-1 0 0,0 1 1 0 0,1 0 0 0 0,-1-1 0 0 0,1 1-1 0 0,-1-1 1 0 0,1 1 0 0 0,-1-1 0 0 0,0 0-1 0 0,1 0 1 0 0,-1 1 0 0 0,0-1 0 0 0,0 0-1 0 0,0 0 1 0 0,0 0 0 0 0,0-1 0 0 0,0 1-1 0 0,0 0 1 0 0,0 0 0 0 0,0 0 0 0 0,0-1 11 0 0,191-241 209 0 0,-124 153-222 0 0,-17 18-34 0 0,3 2 1 0 0,3 3 0 0 0,3 2-1 0 0,49-39 47 0 0,-68 80-134 0 0,-40 39 142 0 0,-34 126 697 0 0,20-102-582 0 0,10-30-95 0 0,-24 72 148 0 0,4 1 1 0 0,3 2-1 0 0,4 2-176 0 0,4 104-353 0 0,40-122-1702 0 0,-10-52-2308 0 0,2-7-4867 0 0,-11-8 2337 0 0</inkml:trace>
  <inkml:trace contextRef="#ctx0" brushRef="#br0" timeOffset="624.223">2010 792 3289 0 0,'0'0'1367'0'0,"0"0"-203"0"0,0 0-53 0 0,0 0 70 0 0,0 0 10 0 0,0 0-189 0 0,0 0-313 0 0,0 0-279 0 0,0 0-188 0 0,0 0-99 0 0,0 0-37 0 0,0 0-6 0 0,-20 33 2 0 0,-65 107 17 0 0,58-65 113 0 0,27-62-148 0 0,-1-9-23 0 0,0 1 0 0 0,1 0 0 0 0,-1-1 0 0 0,1 1 0 0 0,0 0 0 0 0,0-1 0 0 0,1 1 0 0 0,0 0 0 0 0,-1-1 0 0 0,1 1 0 0 0,1 0 0 0 0,-1-1 0 0 0,1 1 0 0 0,0-1 0 0 0,0 0 0 0 0,0 0-1 0 0,0 1 1 0 0,1-1 0 0 0,-1-1 0 0 0,1 1 0 0 0,0 0 0 0 0,1-1 0 0 0,-1 1 0 0 0,0-1 0 0 0,1 0 0 0 0,0 0 0 0 0,0-1 0 0 0,0 1 0 0 0,0-1 0 0 0,0 0 0 0 0,0 0 0 0 0,1 0 0 0 0,-1 0 0 0 0,1-1 0 0 0,-1 0 0 0 0,5 1-41 0 0,1-1 249 0 0,0-1 0 0 0,0-1 0 0 0,0 0 0 0 0,1 0 0 0 0,-1-1 1 0 0,0 0-1 0 0,0-1 0 0 0,-1 0 0 0 0,1 0 0 0 0,-1-1 0 0 0,1-1 0 0 0,-1 1 0 0 0,-1-2 0 0 0,1 1 0 0 0,-1-1 0 0 0,1 0 1 0 0,-2-1-1 0 0,1 0 0 0 0,-1 0 0 0 0,0 0 0 0 0,0-1 0 0 0,-1 0 0 0 0,0-1 0 0 0,-1 1 0 0 0,0-1 0 0 0,0 0 1 0 0,-1-1-1 0 0,0 1 0 0 0,0-1 0 0 0,-1 1 0 0 0,-1-1 0 0 0,1-3-249 0 0,0 5 65 0 0,0-1 1 0 0,-1 0-1 0 0,0 1 0 0 0,0-1 0 0 0,-1 0 1 0 0,0 0-1 0 0,-1 0 0 0 0,0 0 1 0 0,0 0-1 0 0,-1 0 0 0 0,0 0 0 0 0,-1 0 1 0 0,0 0-1 0 0,0 0 0 0 0,-1 0 1 0 0,0 1-1 0 0,0 0 0 0 0,-1-1 0 0 0,0 1 1 0 0,-1 1-1 0 0,-2-5-65 0 0,2 8-99 0 0,1 0-1 0 0,-1 0 1 0 0,0 1 0 0 0,0-1-1 0 0,0 1 1 0 0,0 1 0 0 0,-1-1-1 0 0,1 1 1 0 0,-1 0 0 0 0,1 0-1 0 0,-1 0 1 0 0,0 1 0 0 0,0 0 0 0 0,0 0-1 0 0,0 0 1 0 0,1 1 0 0 0,-1 0-1 0 0,0 0 1 0 0,0 1 0 0 0,0-1-1 0 0,0 1 1 0 0,0 1 0 0 0,-2 0 99 0 0,1 0-558 0 0,0 1 0 0 0,-1 0 1 0 0,1 0-1 0 0,0 0 1 0 0,1 1-1 0 0,-1 1 1 0 0,1-1-1 0 0,-1 1 0 0 0,1 0 1 0 0,1 0-1 0 0,-4 4 558 0 0,-29 37-8564 0 0,28-30 2357 0 0</inkml:trace>
  <inkml:trace contextRef="#ctx0" brushRef="#br0" timeOffset="1215.023">2373 1149 8538 0 0,'0'0'2371'0'0,"0"0"-468"0"0,0 0-241 0 0,0 0-91 0 0,0 0-158 0 0,0 0-312 0 0,0 0-348 0 0,0 0-254 0 0,0 0-120 0 0,0 0-53 0 0,0 0-40 0 0,0 0-27 0 0,0 0-43 0 0,8-16-40 0 0,67-112 285 0 0,15 23-56 0 0,-66 81-378 0 0,0 2 1 0 0,2 0 0 0 0,0 2-1 0 0,1 1 1 0 0,10-4-28 0 0,-10 15-174 0 0,-26 35-111 0 0,-48 115 581 0 0,44-135-284 0 0,-15 97 48 0 0,19-103-56 0 0,1 1-1 0 0,0-1 1 0 0,-1 0-1 0 0,1 0 1 0 0,0 0-1 0 0,0 0 1 0 0,0 0-1 0 0,0-1 1 0 0,0 1 0 0 0,0-1-1 0 0,0 1 1 0 0,0-1-1 0 0,0 0 1 0 0,0 1-1 0 0,0-1 1 0 0,0 0-1 0 0,0 0 1 0 0,0-1-1 0 0,0 1 1 0 0,0 0 0 0 0,0-1-1 0 0,0 1 1 0 0,0-1-1 0 0,0 0 1 0 0,0 1-1 0 0,-1-1 1 0 0,1 0-1 0 0,0 0 1 0 0,0 0-1 0 0,-1 0 1 0 0,1-1-1 0 0,1 0-3 0 0,78-53 301 0 0,71-37-181 0 0,-151 92-119 0 0,-1-1-1 0 0,1 0 0 0 0,0 0 0 0 0,1 1 0 0 0,-1-1 0 0 0,0 0 0 0 0,0 1 0 0 0,0-1 0 0 0,0 0 0 0 0,0 1 0 0 0,1-1 0 0 0,-1 1 0 0 0,0 0 0 0 0,0 0 0 0 0,1-1 0 0 0,-1 1 0 0 0,0 0 0 0 0,1 0 0 0 0,-1 0 0 0 0,0 0 0 0 0,1 0 0 0 0,-1 0 0 0 0,0 1 0 0 0,0-1 0 0 0,1 0 0 0 0,-1 1 0 0 0,0-1 0 0 0,0 1 0 0 0,1-1 0 0 0,-1 1 0 0 0,0 0 0 0 0,0-1 0 0 0,0 1 0 0 0,0 0 0 0 0,0 0 0 0 0,0 0 0 0 0,0 0 0 0 0,0 0 0 0 0,0 0 0 0 0,-1 0 0 0 0,1 0 0 0 0,0 0 0 0 0,-1 0 0 0 0,1 0 0 0 0,0 0 0 0 0,-14 142 501 0 0,9-22-990 0 0,30-102-3265 0 0,8-26-8954 0 0,-30 3 6257 0 0</inkml:trace>
  <inkml:trace contextRef="#ctx0" brushRef="#br0" timeOffset="1660.12">3316 1038 2353 0 0,'0'0'1736'0'0,"0"0"-286"0"0,0 0 102 0 0,0 0 238 0 0,0 0 47 0 0,0 0-151 0 0,0 0-246 0 0,0 0-190 0 0,0 0-133 0 0,0 0-98 0 0,0 0-86 0 0,0 0-107 0 0,32-6-121 0 0,100-24-105 0 0,-68-1 73 0 0,-52 21-491 0 0,-2 2-19 0 0,0 3-75 0 0,0-2 0 0 0,0 0-1 0 0,0 0 1 0 0,-1-1 0 0 0,0 0-1 0 0,-1 0 1 0 0,0-1 0 0 0,0 0-1 0 0,-1-1 1 0 0,0 0 0 0 0,0 0-1 0 0,-1 0 1 0 0,0-1 0 0 0,-1 0-1 0 0,-1 0 1 0 0,0 0 0 0 0,0-1-1 0 0,0-4-87 0 0,-4 15-11 0 0,0-1 1 0 0,-1 0-1 0 0,1 1 0 0 0,-1-1 0 0 0,1 1 1 0 0,-1-1-1 0 0,0 1 0 0 0,1-1 0 0 0,-1 1 1 0 0,0-1-1 0 0,0 1 0 0 0,0 0 0 0 0,0 0 1 0 0,0-1-1 0 0,0 1 0 0 0,-1 0 0 0 0,1 0 1 0 0,0 0-1 0 0,-1 0 0 0 0,1 0 0 0 0,-1 0 0 0 0,1 1 1 0 0,-1-1-1 0 0,1 0 0 0 0,-1 1 0 0 0,1-1 1 0 0,-1 1-1 0 0,1 0 0 0 0,-1-1 0 0 0,0 1 1 0 0,1 0-1 0 0,-1 0 0 0 0,0 0 0 0 0,1 0 1 0 0,-1 0-1 0 0,0 1 0 0 0,1-1 0 0 0,-1 0 1 0 0,1 1-1 0 0,-1-1 11 0 0,-72 18-946 0 0,48-5 695 0 0,0 0 0 0 0,0 2 0 0 0,2 2 1 0 0,0 0-1 0 0,1 1 0 0 0,0 1 0 0 0,2 1 0 0 0,0 1 0 0 0,2 1 1 0 0,0 1-1 0 0,2 0 0 0 0,-13 23 251 0 0,27-43-58 0 0,0 1 0 0 0,0-1 0 0 0,1 0-1 0 0,0 1 1 0 0,-1 0 0 0 0,1-1 0 0 0,1 1 0 0 0,-1 0 0 0 0,0 0 0 0 0,1 0 0 0 0,0 0-1 0 0,0 0 1 0 0,0 0 0 0 0,1 0 0 0 0,-1 1 0 0 0,1-1 0 0 0,0 0 0 0 0,0 0 0 0 0,0 0-1 0 0,1 1 1 0 0,0-1 0 0 0,-1 0 0 0 0,2 0 0 0 0,-1 0 0 0 0,0 0 0 0 0,1 0-1 0 0,-1 0 1 0 0,1 0 0 0 0,0-1 0 0 0,1 1 0 0 0,-1-1 0 0 0,1 1 0 0 0,-1-1 0 0 0,1 0-1 0 0,0 0 1 0 0,0 0 0 0 0,0 0 0 0 0,1-1 0 0 0,-1 1 0 0 0,1-1 0 0 0,-1 0 0 0 0,1 0-1 0 0,0 0 1 0 0,0 0 0 0 0,0-1 0 0 0,2 1 58 0 0,98 9-4578 0 0,-35-17-2684 0 0,-46 2 3272 0 0</inkml:trace>
  <inkml:trace contextRef="#ctx0" brushRef="#br0" timeOffset="2037.958">3857 1160 0 0 0,'0'0'2370'0'0,"0"0"-954"0"0,0 0-185 0 0,0 0 212 0 0,0 0 115 0 0,0 0-62 0 0,0 0-232 0 0,0 0-181 0 0,0 0-59 0 0,0 0-29 0 0,0 0-29 0 0,0 0-66 0 0,0 0-57 0 0,17-23-47 0 0,56-71-62 0 0,-41 52-22 0 0,-2-2 1 0 0,-1-1-1 0 0,-3-1 0 0 0,3-9-712 0 0,0 3 154 0 0,-29 52-175 0 0,0 0 1 0 0,0 0-1 0 0,1 1 0 0 0,-1-1 1 0 0,0 0-1 0 0,0 0 0 0 0,0 0 1 0 0,0 1-1 0 0,0-1 0 0 0,0 0 1 0 0,1 0-1 0 0,-1 0 0 0 0,0 0 1 0 0,0 1-1 0 0,0-1 0 0 0,0 0 1 0 0,1 0-1 0 0,-1 0 0 0 0,0 0 1 0 0,0 0-1 0 0,0 1 1 0 0,1-1-1 0 0,-1 0 0 0 0,0 0 1 0 0,0 0-1 0 0,1 0 0 0 0,-1 0 1 0 0,0 0-1 0 0,0 0 0 0 0,1 0 1 0 0,-1 0-1 0 0,0 0 0 0 0,0 0 21 0 0,-17 43-278 0 0,11-32 263 0 0,1 0 0 0 0,1 0 0 0 0,-1 1 0 0 0,2 0 0 0 0,0-1 0 0 0,0 1 0 0 0,1 0 0 0 0,0 0 0 0 0,1 0 0 0 0,1 1 0 0 0,0-1 0 0 0,0 1 15 0 0,1-10 1 0 0,0 1 0 0 0,1-1 0 0 0,-1 1 0 0 0,1-1 0 0 0,-1 0-1 0 0,1 1 1 0 0,0-1 0 0 0,0 0 0 0 0,1 0 0 0 0,-1 0 0 0 0,1-1 0 0 0,-1 1 0 0 0,1-1 0 0 0,0 1 0 0 0,0-1 0 0 0,0 0 0 0 0,0 0 0 0 0,0 0 0 0 0,0 0 0 0 0,1-1 0 0 0,-1 0 0 0 0,1 1 0 0 0,-1-1 0 0 0,1 0 0 0 0,-1 0 0 0 0,1-1 0 0 0,0 1 0 0 0,0-1 0 0 0,0 0-1 0 0,6 1 109 0 0,0-1-1 0 0,1 0 1 0 0,-1 0 0 0 0,0-1-1 0 0,0 0 1 0 0,-1-1 0 0 0,1 0-1 0 0,0-1 1 0 0,0 0 0 0 0,3-2-109 0 0,7-4-13 0 0,-1-1 0 0 0,-1-1 1 0 0,1-1-1 0 0,-2 0 0 0 0,0-1 0 0 0,0-1 1 0 0,-1 0-1 0 0,-1-2 0 0 0,0 0 1 0 0,-1 0 12 0 0,-4-2-1265 0 0,-3 7-1095 0 0,0 0-4367 0 0,-2 4-3891 0 0</inkml:trace>
  <inkml:trace contextRef="#ctx0" brushRef="#br0" timeOffset="2429.422">4934 136 10626 0 0,'0'0'4110'0'0,"0"0"-2304"0"0,0 0-904 0 0,0 0-119 0 0,0 0-25 0 0,0 0-76 0 0,0 0-173 0 0,0 0-146 0 0,0 0-38 0 0,0 0-10 0 0,0 0 16 0 0,-9 32-31 0 0,-28 103-52 0 0,6 19 252 0 0,18-12-939 0 0,5 1 0 0 0,8 54 439 0 0,0-113-2117 0 0,0-83 874 0 0,0-1-455 0 0,0 0-546 0 0,0 0-592 0 0,0-1-1790 0 0,0-1 3114 0 0,0 2 288 0 0,0-1-2956 0 0</inkml:trace>
  <inkml:trace contextRef="#ctx0" brushRef="#br0" timeOffset="2596.742">4521 667 9698 0 0,'0'0'3554'0'0,"0"0"-1720"0"0,0 0-783 0 0,0 0-96 0 0,0 0 20 0 0,0 0-71 0 0,0 0-213 0 0,0 0-221 0 0,0 0-143 0 0,0 0-70 0 0,0 0-49 0 0,0 0-46 0 0,38-3-38 0 0,118-7-25 0 0,50 8-146 0 0,-144 4-872 0 0,-3 0-6180 0 0,-38-2-4001 0 0</inkml:trace>
  <inkml:trace contextRef="#ctx0" brushRef="#br0" timeOffset="3689.651">5727 733 2873 0 0,'0'0'2569'0'0,"0"0"-1154"0"0,0 0-572 0 0,0 0-123 0 0,0 0-11 0 0,0 0-63 0 0,0 0-151 0 0,0 0-196 0 0,0 0-151 0 0,0 0-89 0 0,-21 31-61 0 0,-65 99-27 0 0,51-55-76 0 0,32-3-452 0 0,5-70 592 0 0,0 0-1 0 0,0 0 1 0 0,0 0-1 0 0,0-1 1 0 0,1 1-1 0 0,-1-1 1 0 0,0 1-1 0 0,1-1 0 0 0,-1 0 1 0 0,1 0-1 0 0,-1 0 1 0 0,1 0-1 0 0,0 0 1 0 0,-1 0-1 0 0,1-1 1 0 0,0 0-1 0 0,-1 1 0 0 0,1-1 1 0 0,0 0-1 0 0,0 0 1 0 0,-1 0-1 0 0,1-1 1 0 0,0 1-1 0 0,-1-1 1 0 0,1 1-1 0 0,0-1 0 0 0,-1 0 1 0 0,1 0-1 0 0,2-1-34 0 0,9-6 480 0 0,1-1 0 0 0,-1 0 0 0 0,-1-1 0 0 0,0 0 0 0 0,0-1 0 0 0,-1-1 0 0 0,-1 0 0 0 0,0 0 0 0 0,0-1 0 0 0,4-9-480 0 0,-4 9 113 0 0,-1-1 0 0 0,-1 0 0 0 0,0 0 0 0 0,-1-1 1 0 0,-1 0-1 0 0,0-1 0 0 0,-1 1 0 0 0,0-1 0 0 0,-2-1 0 0 0,0 1 0 0 0,0 0 0 0 0,-2-1 0 0 0,0 0 0 0 0,-1 0 0 0 0,-1-9-113 0 0,0 24-96 0 0,0 1 0 0 0,-1-1 0 0 0,1 0-1 0 0,-1 0 1 0 0,0 1 0 0 0,1-1-1 0 0,-1 0 1 0 0,0 1 0 0 0,0-1-1 0 0,0 1 1 0 0,0-1 0 0 0,-1 1-1 0 0,1 0 1 0 0,0-1 0 0 0,0 1 0 0 0,-1 0-1 0 0,1 0 1 0 0,-1 0 0 0 0,1 0-1 0 0,-1 0 1 0 0,0 0 0 0 0,1 0-1 0 0,-1 0 1 0 0,0 1 0 0 0,1-1-1 0 0,-1 1 1 0 0,0-1 0 0 0,0 1 0 0 0,0 0-1 0 0,1 0 1 0 0,-1-1 0 0 0,0 1-1 0 0,0 1 1 0 0,0-1 0 0 0,0 0-1 0 0,1 0 1 0 0,-1 1 0 0 0,0-1 0 0 0,0 1-1 0 0,0-1 97 0 0,-70 30-6522 0 0,68-27 6196 0 0,-33 45-3759 0 0,78-41 8064 0 0,-30-10-3221 0 0,-1-1 1 0 0,1-1-1 0 0,-1 1 0 0 0,1-1 0 0 0,-1-1 1 0 0,-1 0-1 0 0,1-1 0 0 0,-1 0 0 0 0,6-5-758 0 0,23-18 627 0 0,-2-1 0 0 0,-1-2 0 0 0,-2-1 0 0 0,-1-2 0 0 0,-2-1 0 0 0,-1-1 0 0 0,19-35-627 0 0,-40 59 50 0 0,-1 0-1 0 0,-1 0 0 0 0,0-1 1 0 0,-1 0-1 0 0,-1 0 0 0 0,0 0 1 0 0,-1 0-1 0 0,-1-1 0 0 0,0 1 1 0 0,0-6-50 0 0,-11 22-618 0 0,-16 73-1349 0 0,17-4 1180 0 0,3 0 0 0 0,3 0 0 0 0,4 24 787 0 0,-1-47-1082 0 0,4 24-2187 0 0,3-1 1 0 0,3 0 0 0 0,12 40 3268 0 0,16 96-1260 0 0,-8 183 4980 0 0,-31-383-3417 0 0,0 0 0 0 0,0 0 0 0 0,-1 1-1 0 0,0-1 1 0 0,0 0 0 0 0,0 0-1 0 0,-1 0 1 0 0,0 0 0 0 0,0-1-1 0 0,0 1 1 0 0,-1 0 0 0 0,0-1-1 0 0,0 0 1 0 0,-1 0 0 0 0,1 0 0 0 0,-1 0-1 0 0,0 0 1 0 0,-1-1 0 0 0,1 1-1 0 0,-1-1 1 0 0,1 0 0 0 0,-1-1-1 0 0,0 1 1 0 0,-1-1 0 0 0,1 0-1 0 0,-1 0 1 0 0,1-1 0 0 0,-1 1 0 0 0,0-1-1 0 0,0-1 1 0 0,0 1 0 0 0,0-1-1 0 0,0 0 1 0 0,0 0 0 0 0,-5-1-303 0 0,7 1 102 0 0,0 0 1 0 0,0-1 0 0 0,-1 0 0 0 0,1 0-1 0 0,0 0 1 0 0,0 0 0 0 0,0-1 0 0 0,-1 0-1 0 0,1 0 1 0 0,0 0 0 0 0,0 0-1 0 0,0-1 1 0 0,0 1 0 0 0,0-1 0 0 0,1 0-1 0 0,-1 0 1 0 0,0 0 0 0 0,1-1 0 0 0,0 0-1 0 0,-1 1 1 0 0,1-1 0 0 0,0 0 0 0 0,0 0-1 0 0,1-1 1 0 0,-1 1 0 0 0,1 0-1 0 0,-1-1 1 0 0,1 0 0 0 0,0 0 0 0 0,-1-2-103 0 0,-1-13 58 0 0,0 0-1 0 0,0 0 1 0 0,2 0 0 0 0,1 0 0 0 0,0-1 0 0 0,1 1 0 0 0,1 0 0 0 0,1 0 0 0 0,1-1 0 0 0,1 1 0 0 0,0 1-1 0 0,4-11-57 0 0,72-156-2023 0 0,-45 127-1492 0 0,1 1-3499 0 0,-22 34 89 0 0</inkml:trace>
  <inkml:trace contextRef="#ctx0" brushRef="#br0" timeOffset="4231.975">6946 788 14611 0 0,'0'0'1847'0'0,"0"0"-553"0"0,0 0-281 0 0,0 0-76 0 0,0 0-97 0 0,0 0-173 0 0,0 0-206 0 0,0 0-181 0 0,0 0-132 0 0,-13 35-77 0 0,-39 109-69 0 0,33-61-192 0 0,20-66 56 0 0,-1-5-810 0 0,3 33 73 0 0,3-35-3740 0 0,7-6-4669 0 0,-11-4 3139 0 0</inkml:trace>
  <inkml:trace contextRef="#ctx0" brushRef="#br0" timeOffset="4488.068">6909 361 9650 0 0,'0'0'4521'0'0,"0"0"-3393"0"0,0 0-592 0 0,0 0-272 0 0,0 0-128 0 0,0 0-320 0 0,0 0-616 0 0,0 0-432 0 0,0 0-512 0 0,0 0-1057 0 0,0 0-1056 0 0,0 0-1760 0 0</inkml:trace>
  <inkml:trace contextRef="#ctx0" brushRef="#br0" timeOffset="8108.016">6881 357 0 0 0,'0'0'667'0'0,"0"0"417"0"0,0 0 191 0 0,0 0 7 0 0,0 0-115 0 0,0 0-182 0 0,0 0-209 0 0,0 0-172 0 0,0 0-112 0 0,-11 23 1433 0 0,-11 42-217 0 0,22-64-1680 0 0,0-1-48 0 0,13-8 1251 0 0,-5-32 613 0 0,-11 0-4053 0 0,-6 29-1285 0 0,4 7-565 0 0,3 4-1227 0 0</inkml:trace>
  <inkml:trace contextRef="#ctx0" brushRef="#br0" timeOffset="15524.65">10755 663 12635 0 0,'0'0'1836'0'0,"0"0"-316"0"0,0 0-131 0 0,0 0-70 0 0,0 0-158 0 0,0 0-261 0 0,0 0-249 0 0,0 0-163 0 0,0 0-110 0 0,0 0-101 0 0,0 0-103 0 0,-32 10-82 0 0,-97 31-59 0 0,54 0-60 0 0,62-32-35 0 0,1 1 0 0 0,0 0 1 0 0,0 1-1 0 0,1 0 0 0 0,0 1 0 0 0,1 1 0 0 0,1-1 0 0 0,0 1 0 0 0,0 1 0 0 0,2 0 0 0 0,0 0 0 0 0,-5 12 62 0 0,12-25-20 0 0,-1 1-1 0 0,1 0 1 0 0,-1 0-1 0 0,1-1 1 0 0,-1 1-1 0 0,1 0 1 0 0,0 0-1 0 0,0 0 1 0 0,0 0-1 0 0,0-1 1 0 0,0 1-1 0 0,1 0 1 0 0,-1 0-1 0 0,0 0 1 0 0,1-1-1 0 0,-1 1 1 0 0,1 0-1 0 0,0-1 1 0 0,0 1-1 0 0,-1 0 1 0 0,1-1-1 0 0,0 1 1 0 0,0-1-1 0 0,1 1 1 0 0,-1-1-1 0 0,0 0 1 0 0,0 1-1 0 0,1-1 1 0 0,-1 0-1 0 0,1 0 0 0 0,-1 0 1 0 0,1 0-1 0 0,-1 0 1 0 0,1 0-1 0 0,0 0 1 0 0,-1-1-1 0 0,1 1 1 0 0,0-1-1 0 0,0 1 1 0 0,-1-1-1 0 0,1 1 1 0 0,0-1-1 0 0,0 0 1 0 0,0 0 20 0 0,85-7 166 0 0,-55-5-82 0 0,-1-2 0 0 0,0-1 0 0 0,-1-2 0 0 0,-1-1 0 0 0,0-1 0 0 0,16-15-84 0 0,98-60 102 0 0,-142 93-102 0 0,-1 0 0 0 0,1 0 0 0 0,0 0 0 0 0,-1 0 0 0 0,1 0 0 0 0,0 0 0 0 0,0 0 0 0 0,0 1-1 0 0,-1-1 1 0 0,1 0 0 0 0,0 0 0 0 0,0 1 0 0 0,0-1 0 0 0,0 1 0 0 0,0-1 0 0 0,0 1 0 0 0,0-1 0 0 0,0 1 0 0 0,0 0 0 0 0,1-1 0 0 0,-1 1 0 0 0,0 0 0 0 0,0 0 0 0 0,0 0 0 0 0,0 0 0 0 0,0 0 0 0 0,0 0 0 0 0,1 0 0 0 0,-1 0 0 0 0,0 0 0 0 0,0 1 0 0 0,0-1 0 0 0,0 0 0 0 0,0 1 0 0 0,0-1 0 0 0,0 1 0 0 0,0-1 0 0 0,0 1 0 0 0,0 0 0 0 0,0-1 0 0 0,0 1 0 0 0,0 0 0 0 0,0 0 0 0 0,-1-1 0 0 0,1 1 0 0 0,0 0 0 0 0,0 0 0 0 0,-1 0 0 0 0,1 0 0 0 0,-1 0 0 0 0,1 0 0 0 0,-1 0 0 0 0,1 0 0 0 0,-1 0 0 0 0,0 0-1 0 0,1 0 1 0 0,-1 1 0 0 0,0-1 0 0 0,0 0 0 0 0,0 0 0 0 0,0 0 0 0 0,0 0 0 0 0,0 1 0 0 0,1 182 234 0 0,0-178-232 0 0,0 1 0 0 0,1-1 0 0 0,-1 0 0 0 0,1 0 1 0 0,0 0-1 0 0,1 0 0 0 0,-1-1 0 0 0,1 1 0 0 0,0 0 0 0 0,1-1 1 0 0,-1 0-1 0 0,1 0 0 0 0,0 0 0 0 0,1 0 0 0 0,-1-1 0 0 0,1 0 0 0 0,0 0 1 0 0,0 0-1 0 0,0 0 0 0 0,0-1 0 0 0,1 0 0 0 0,-1 0 0 0 0,1 0 1 0 0,0-1-1 0 0,4 2-2 0 0,6 1-39 0 0,0 0 1 0 0,0-1-1 0 0,0-1 0 0 0,0-1 1 0 0,1 0-1 0 0,-1-1 1 0 0,1-1-1 0 0,-1-1 0 0 0,8-1 39 0 0,76-25-3883 0 0,-68 15-2282 0 0,-13 5-4766 0 0</inkml:trace>
  <inkml:trace contextRef="#ctx0" brushRef="#br0" timeOffset="12870.29">7360 700 3409 0 0,'0'0'1248'0'0,"0"0"-197"0"0,0 0 116 0 0,0 0 326 0 0,0 0 198 0 0,0 0-110 0 0,0 0-333 0 0,0 0-416 0 0,0 0-337 0 0,0 0-195 0 0,0 0-125 0 0,1 3-20 0 0,0 10 83 0 0,0-1 1 0 0,0 0 0 0 0,-2 0 0 0 0,1 1 0 0 0,-2-1-1 0 0,1 0 1 0 0,-2 0 0 0 0,0 0 0 0 0,-2 4-239 0 0,-5 31 294 0 0,-57 192 64 0 0,41-162-1489 0 0,22-68-4035 0 0,2-7-5005 0 0,4-19 8993 0 0,-2 13 1178 0 0</inkml:trace>
  <inkml:trace contextRef="#ctx0" brushRef="#br0" timeOffset="13323.883">7390 656 0 0 0,'0'0'912'0'0,"0"0"575"0"0,0 0 248 0 0,0 0-46 0 0,0 0-198 0 0,0 0-271 0 0,0 0-251 0 0,0 0-171 0 0,0 0-137 0 0,0 0-142 0 0,0 0-147 0 0,-2-8 27 0 0,-4 60 196 0 0,6-38-497 0 0,0 1 0 0 0,1 0 0 0 0,0-1 0 0 0,1 1 0 0 0,1-1 0 0 0,1 0 0 0 0,0 1 0 0 0,4 9-98 0 0,71 123-83 0 0,-61-118 33 0 0,-14-21 32 0 0,1-1 0 0 0,-1 1 0 0 0,1-1-1 0 0,1 0 1 0 0,-1-1 0 0 0,1 1 0 0 0,0-1-1 0 0,1 0 1 0 0,-1-1 0 0 0,1 1 0 0 0,0-1 18 0 0,-3-5 163 0 0,-1 0 1 0 0,0 0 0 0 0,1-1-1 0 0,-1 1 1 0 0,0 0 0 0 0,1-1-1 0 0,-1 0 1 0 0,0 0 0 0 0,0 0 0 0 0,1 0-1 0 0,-1-1 1 0 0,0 1 0 0 0,0-1-1 0 0,-1 0 1 0 0,1 0 0 0 0,0 0-1 0 0,0 0 1 0 0,-1 0 0 0 0,0-1 0 0 0,1 1-1 0 0,-1-1 1 0 0,0 1 0 0 0,0-1-1 0 0,0 0 1 0 0,0 0 0 0 0,-1 0-1 0 0,1 0 1 0 0,-1 0 0 0 0,0 0 0 0 0,0 0-1 0 0,0-1 1 0 0,0 1 0 0 0,-1 0-1 0 0,1-3-163 0 0,8-12 289 0 0,105-266 1935 0 0,-89 212-2075 0 0,14-47-507 0 0,-40 128-6798 0 0,-3 30-1380 0 0,4-24 3061 0 0</inkml:trace>
  <inkml:trace contextRef="#ctx0" brushRef="#br0" timeOffset="14013.73">8006 1068 3353 0 0,'0'0'524'0'0,"0"0"-149"0"0,0 0 262 0 0,0 0 410 0 0,0 0 188 0 0,0 0-71 0 0,0 0-214 0 0,0 0-160 0 0,0 0-12 0 0,0 0 45 0 0,0 0 20 0 0,32-12 0 0 0,99-37-83 0 0,-57 4 524 0 0,-62 37-1008 0 0,0-1 1 0 0,-1 0 0 0 0,0 0-1 0 0,-1-1 1 0 0,0-1-1 0 0,0 0 1 0 0,-1 0-1 0 0,-1 0 1 0 0,0-1-1 0 0,0-1 1 0 0,-1 1-1 0 0,-1-1 1 0 0,0 0-1 0 0,1-5-276 0 0,-6 15 14 0 0,0 1 0 0 0,0-1 0 0 0,0 0 0 0 0,0 1 0 0 0,0-1 0 0 0,0 0 0 0 0,-1 0 0 0 0,1 0 0 0 0,-1 1 0 0 0,0-1 0 0 0,0 0 0 0 0,0 0 0 0 0,0 0 1 0 0,0 0-1 0 0,-1 0 0 0 0,1 1 0 0 0,-1-1 0 0 0,0 0 0 0 0,0 0 0 0 0,0 1 0 0 0,0-1 0 0 0,0 1 0 0 0,-1-1 0 0 0,1 1 0 0 0,-1-1 0 0 0,0 1 0 0 0,1 0 0 0 0,-1 0 0 0 0,0 0 0 0 0,0 0 0 0 0,-1 0 0 0 0,1 0 0 0 0,0 0 0 0 0,0 1 0 0 0,-1-1 0 0 0,-2 0-14 0 0,-8 4-191 0 0,0 2 0 0 0,0-1 0 0 0,1 2 0 0 0,-1 0 0 0 0,1 0 0 0 0,0 1 1 0 0,1 1-1 0 0,-1 0 0 0 0,1 0 0 0 0,0 1 0 0 0,1 0 0 0 0,0 1 0 0 0,0 1 1 0 0,1-1-1 0 0,0 1 0 0 0,1 1 0 0 0,0 0 0 0 0,-3 6 191 0 0,2-7-57 0 0,1 1-1 0 0,0 0 1 0 0,0 1-1 0 0,2-1 1 0 0,-1 1 0 0 0,1 1-1 0 0,1-1 1 0 0,0 1-1 0 0,1 0 1 0 0,0 0-1 0 0,1 1 1 0 0,1-1 0 0 0,0 1-1 0 0,1-1 1 0 0,0 1-1 0 0,1 7 58 0 0,1-17 25 0 0,0 0-1 0 0,1 0 1 0 0,-1 1-1 0 0,1-1 1 0 0,0 0-1 0 0,0 0 1 0 0,1-1-1 0 0,-1 1 1 0 0,1 0-1 0 0,0-1 1 0 0,0 1-1 0 0,0-1 1 0 0,0 0-1 0 0,0 0 1 0 0,1 0-1 0 0,-1-1 1 0 0,1 1-1 0 0,0-1 1 0 0,0 0-1 0 0,0 0 0 0 0,0 0 1 0 0,0-1-1 0 0,0 1 1 0 0,1-1-1 0 0,3 1-24 0 0,113 8 1263 0 0,-86-16-944 0 0,-1-2 0 0 0,1-1 0 0 0,-1-2 0 0 0,-1-1 0 0 0,0-2 0 0 0,-1-1 0 0 0,-1-1 0 0 0,0-2 0 0 0,-1-1 0 0 0,-1-2-1 0 0,-1 0 1 0 0,2-6-319 0 0,-28 26 9 0 0,28-23 161 0 0,0-1 0 0 0,-2-2 0 0 0,-1-1-1 0 0,-2-1 1 0 0,15-22-170 0 0,-30 39 49 0 0,-1 0 0 0 0,-1-1 0 0 0,0 1 0 0 0,0-1 0 0 0,-2-1 0 0 0,1 0 0 0 0,-2 0 0 0 0,0 0-1 0 0,-1 0 1 0 0,0-1 0 0 0,-1 0 0 0 0,0-7-49 0 0,-3 20-11 0 0,0 0-1 0 0,0 0 1 0 0,-1 0-1 0 0,1 1 1 0 0,-1-1-1 0 0,0 0 1 0 0,1 0 0 0 0,-1 0-1 0 0,0 0 1 0 0,0 1-1 0 0,0-1 1 0 0,0 1-1 0 0,-1-1 1 0 0,1 0-1 0 0,0 1 1 0 0,-1 0-1 0 0,1-1 1 0 0,-1 1-1 0 0,1 0 1 0 0,-1 0 0 0 0,1 0-1 0 0,-1 0 1 0 0,0 0-1 0 0,0 0 1 0 0,1 0-1 0 0,-1 1 1 0 0,0-1-1 0 0,0 1 1 0 0,0-1-1 0 0,0 1 1 0 0,0 0 0 0 0,0-1-1 0 0,0 1 1 0 0,0 0-1 0 0,0 0 1 0 0,0 1-1 0 0,0-1 1 0 0,0 0-1 0 0,0 1 1 0 0,1-1-1 0 0,-1 1 1 0 0,0-1 0 0 0,0 1-1 0 0,-1 1 12 0 0,-14 4-96 0 0,0 0 1 0 0,1 1-1 0 0,0 1 1 0 0,1 0-1 0 0,0 1 1 0 0,0 1-1 0 0,0 0 0 0 0,2 1 1 0 0,-12 12 95 0 0,21-22-24 0 0,1 2 1 0 0,-1-1 0 0 0,1 0-1 0 0,0 1 1 0 0,0-1 0 0 0,0 1-1 0 0,0 0 1 0 0,0 0-1 0 0,1 0 1 0 0,0 0 0 0 0,-1 1-1 0 0,1-1 1 0 0,0 1 0 0 0,0-1-1 0 0,1 1 1 0 0,-1 0-1 0 0,1-1 1 0 0,0 1 0 0 0,0 0-1 0 0,0 0 1 0 0,0 0-1 0 0,1 0 1 0 0,0 0 0 0 0,-1 0-1 0 0,2 0 1 0 0,-1 0 0 0 0,0 0-1 0 0,1 0 1 0 0,-1 0-1 0 0,2 1 24 0 0,4-1 4 0 0,0-1 1 0 0,0 1-1 0 0,0-2 0 0 0,1 1 0 0 0,-1-1 0 0 0,1 0 0 0 0,-1 0 0 0 0,1-1 0 0 0,0 1 1 0 0,0-2-1 0 0,0 1 0 0 0,0-1 0 0 0,1 0-4 0 0,-7 0 2 0 0,88 0 144 0 0,-67-1-110 0 0,0 0-1 0 0,0 2 1 0 0,0 0-1 0 0,0 2 1 0 0,0 0-1 0 0,8 3-35 0 0,-27-5 7 0 0,1 1 0 0 0,-1-1 0 0 0,0 1-1 0 0,0-1 1 0 0,0 1 0 0 0,0 0 0 0 0,0 0-1 0 0,0 1 1 0 0,-1-1 0 0 0,1 0 0 0 0,-1 1 0 0 0,1 0-1 0 0,-1-1 1 0 0,0 1 0 0 0,0 0 0 0 0,0 0 0 0 0,0 0-1 0 0,-1 0 1 0 0,1 1 0 0 0,-1-1 0 0 0,0 0 0 0 0,0 1-1 0 0,0-1 1 0 0,0 1 0 0 0,-1-1 0 0 0,0 1-1 0 0,1-1 1 0 0,-1 1 0 0 0,0-1 0 0 0,-1 1 0 0 0,1 2-7 0 0,-26 111 149 0 0,26-115-153 0 0,-4 10-134 0 0,-2 3-127 0 0,0 1 0 0 0,2 0 0 0 0,0 0 0 0 0,1 0 0 0 0,0 0 0 0 0,1 0 0 0 0,1 1 0 0 0,1-1 0 0 0,0 11 265 0 0,1-26-229 0 0,0 1 0 0 0,-1-1 0 0 0,1 0-1 0 0,0 1 1 0 0,0-1 0 0 0,0 0 0 0 0,0 0 0 0 0,0 0 0 0 0,0 0-1 0 0,0 0 1 0 0,0 0 0 0 0,0 0 0 0 0,0 0 0 0 0,0 0 0 0 0,1-1 0 0 0,-1 1-1 0 0,0 0 1 0 0,1-1 0 0 0,-1 1 0 0 0,0-1 0 0 0,1 1 0 0 0,-1-1-1 0 0,1 0 1 0 0,-1 0 0 0 0,1 0 0 0 0,-1 0 0 0 0,1 0 0 0 0,-1 0-1 0 0,0 0 1 0 0,1 0 229 0 0,28-3-7724 0 0,-23 0 3567 0 0</inkml:trace>
  <inkml:trace contextRef="#ctx0" brushRef="#br0" timeOffset="14486.105">9577 107 8338 0 0,'0'0'3801'0'0,"0"0"-2033"0"0,0 0-788 0 0,0 0 36 0 0,0 0 162 0 0,0 0-19 0 0,0 0-243 0 0,0 0-348 0 0,0 0-277 0 0,0 0-142 0 0,0 0-54 0 0,0 0-11 0 0,0 0 17 0 0,-2 10 35 0 0,-18 115 391 0 0,7 0-1 0 0,2 101-526 0 0,11 301-148 0 0,-1-494-362 0 0,0-52-3932 0 0,1-12-1108 0 0,0 11-2211 0 0,0 12 4539 0 0</inkml:trace>
  <inkml:trace contextRef="#ctx0" brushRef="#br0" timeOffset="14764.07">9221 740 9362 0 0,'0'0'1944'0'0,"0"0"-314"0"0,0 0-186 0 0,0 0-65 0 0,0 0-120 0 0,0 0-345 0 0,0 0-386 0 0,0 0-205 0 0,0 0-46 0 0,0 0 35 0 0,0 0 52 0 0,0 0 55 0 0,0 0 5 0 0,19 1-7 0 0,131 2 730 0 0,-8-6-74 0 0,0-7-1 0 0,34-10-1072 0 0,-84 16-1216 0 0,-70 4-1012 0 0,-15 3-1963 0 0,-6 1-1846 0 0,-1-4-1666 0 0</inkml:trace>
  <inkml:trace contextRef="#ctx0" brushRef="#br0" timeOffset="15038.778">10059 880 7394 0 0,'0'0'3608'0'0,"0"0"-2912"0"0,0 0-191 0 0,0 0 151 0 0,0 0 120 0 0,0 0-48 0 0,0 0-232 0 0,0 0-240 0 0,0 0-192 0 0,0 0-128 0 0,0 0-168 0 0,0 0-240 0 0,0 0-344 0 0,29 151-648 0 0,-25-151-1153 0 0,2 0-1408 0 0,-3 0-1464 0 0</inkml:trace>
  <inkml:trace contextRef="#ctx0" brushRef="#br0" timeOffset="15196.152">10070 435 16420 0 0,'0'0'1392'0'0,"0"0"-432"0"0,0 0-328 0 0,0 0-16 0 0,0 0-96 0 0,0 0-224 0 0,0 0-328 0 0,0 0-408 0 0,0 0-256 0 0,0 0-168 0 0,0 0-272 0 0,0 0-593 0 0,0 0-1519 0 0,0 0-1873 0 0,28 25-2449 0 0</inkml:trace>
  <inkml:trace contextRef="#ctx0" brushRef="#br0" timeOffset="17659.12">0 1613 0 0 0,'0'0'851'0'0,"0"0"18"0"0,0 0-103 0 0,0 0-127 0 0,32-5-142 0 0,98-15-69 0 0,100 8 2642 0 0,-51 2-1104 0 0,140-9-431 0 0,280 9-593 0 0,-179 8-710 0 0,410-34 604 0 0,-97 28-403 0 0,494-39 1648 0 0,-1158 43-1812 0 0,289-11 624 0 0,14 16-893 0 0,-230 3-22 0 0,403 11 2436 0 0,106-28-2414 0 0,349-3 2105 0 0,-686 18-1280 0 0,381-32 379 0 0,870 15-687 0 0,-1166 15-305 0 0,-160-7 18 0 0,-197 7-64 0 0,-41 0 693 0 0,4-2-5179 0 0,1 0-7056 0 0,-4 2 2255 0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2.1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2 463 4377 0 0,'0'0'2087'0'0,"0"0"-587"0"0,0 0-245 0 0,0 0 168 0 0,0 0 211 0 0,0 0 56 0 0,0 0-122 0 0,0 0-234 0 0,0 0-186 0 0,0 0-85 0 0,0 0-48 0 0,0 0-83 0 0,0 0-109 0 0,-2-12 412 0 0,51-154 996 0 0,-36 132-2123 0 0,-4 7-96 0 0,2 1-1 0 0,1 1 1 0 0,1 0 0 0 0,1 0 0 0 0,1 2 0 0 0,1 0 0 0 0,1 0 0 0 0,1 2-1 0 0,13-12-11 0 0,-30 33-124 0 0,1 0 0 0 0,-1 0 0 0 0,1 0 0 0 0,-1 0 0 0 0,1 1 0 0 0,-1-1 0 0 0,0 0 0 0 0,1 1 0 0 0,-1-1 0 0 0,1 1 0 0 0,-1-1 0 0 0,0 1 0 0 0,0 0 0 0 0,1-1 0 0 0,-1 1 0 0 0,0 0 0 0 0,0 0 0 0 0,0 0 0 0 0,0 0 0 0 0,0 0 0 0 0,0 0 0 0 0,0 0 0 0 0,0 0 0 0 0,0 0 0 0 0,0 1 0 0 0,-1-1 0 0 0,1 0 0 0 0,0 0 0 0 0,-1 1 0 0 0,1-1 0 0 0,-1 1 0 0 0,0-1 0 0 0,1 0 0 0 0,-1 1-1 0 0,0-1 1 0 0,0 1 0 0 0,0-1 0 0 0,0 1 0 0 0,0-1 0 0 0,0 0 0 0 0,0 1 0 0 0,-1-1 0 0 0,1 1 0 0 0,-1 0 124 0 0,4 18-3244 0 0,0-5-3128 0 0,-3-3-4084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4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13939 0 0,'0'0'1162'0'0,"0"0"-316"0"0,0 0-311 0 0,0 0-3 0 0,0 0 174 0 0,0 0 146 0 0,0 0-16 0 0,0 0-220 0 0,0 0-258 0 0,0 0-226 0 0,0 0-160 0 0,0 0-91 0 0,11 0-592 0 0,18 12-1987 0 0,-12-4-4870 0 0,-8-6-1822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16900 0 0,'0'0'520'0'0,"0"0"-264"0"0,0 0 24 0 0,0 0 328 0 0,0 0 208 0 0,0 0 8 0 0,0 0-240 0 0,0 0-352 0 0,0 0-208 0 0,0 0-128 0 0,0 0-192 0 0,0 0-344 0 0,0 0-800 0 0,0 0-1977 0 0,48 0-5481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3.2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19 273 0 0 0,'0'0'489'0'0,"0"0"804"0"0,0 0 342 0 0,0 0 201 0 0,0 0 221 0 0,0 0 59 0 0,0 0-158 0 0,0 0-263 0 0,0 0-326 0 0,0 0-258 0 0,0 0-178 0 0,0 0-139 0 0,-3-5-89 0 0,-2 0-281 0 0,-3-9-359 0 0,5-2 3612 0 0,3 16-3496 0 0,0 0-12 0 0,8-12 598 0 0,35-24-364 0 0,-14 15-328 0 0,2 1-1 0 0,0 1 1 0 0,1 2-1 0 0,0 1 1 0 0,2 2-1 0 0,0 1 1 0 0,0 1-1 0 0,1 2 1 0 0,0 2 0 0 0,6 0-75 0 0,-38 7-7 0 0,1 1 1 0 0,0 0-1 0 0,0 0 1 0 0,-1 0-1 0 0,1 0 1 0 0,0 1-1 0 0,0 0 1 0 0,-1-1-1 0 0,1 1 0 0 0,-1 1 1 0 0,1-1-1 0 0,-1 0 1 0 0,1 1-1 0 0,-1 0 1 0 0,0-1-1 0 0,1 1 1 0 0,-1 1-1 0 0,0-1 1 0 0,0 0-1 0 0,-1 1 1 0 0,1 0-1 0 0,0-1 1 0 0,-1 1-1 0 0,0 0 1 0 0,0 0-1 0 0,0 0 1 0 0,0 1-1 0 0,0-1 1 0 0,0 0-1 0 0,-1 1 1 0 0,0-1-1 0 0,0 1 1 0 0,0 0-1 0 0,0-1 1 0 0,0 1-1 0 0,-1 0 1 0 0,1-1-1 0 0,-1 1 1 0 0,0 0-1 0 0,0 0 1 0 0,-1 1 6 0 0,0 15 0 0 0,0 0 0 0 0,-1 0 0 0 0,-2 0 0 0 0,0 0 0 0 0,-1-1 0 0 0,-1 0 0 0 0,0 0 0 0 0,-2 0 0 0 0,0-1 0 0 0,-1 0 0 0 0,-1-1 0 0 0,-9 12 0 0 0,-155 187-332 0 0,119-154 56 0 0,56-60 253 0 0,0-1 0 0 0,0 0 0 0 0,0 1 1 0 0,0-1-1 0 0,1 0 0 0 0,-1 1 0 0 0,0-1 1 0 0,0 0-1 0 0,1 0 0 0 0,-1 0 0 0 0,1 0 1 0 0,-1 0-1 0 0,1-1 0 0 0,0 1 0 0 0,-1 0 1 0 0,1-1-1 0 0,0 1 0 0 0,-1-1 0 0 0,1 1 1 0 0,0-1-1 0 0,-1 0 0 0 0,1 0 0 0 0,0 0 1 0 0,0 0-1 0 0,0 0 0 0 0,-1 0 0 0 0,1 0 1 0 0,0-1-1 0 0,-1 1 0 0 0,2-1 23 0 0,5 1-25 0 0,242 2 63 0 0,-243-3-34 0 0,-1 1 0 0 0,1 0-1 0 0,0 1 1 0 0,-1 0 0 0 0,1 0-1 0 0,0 0 1 0 0,-1 1 0 0 0,0-1-1 0 0,1 2 1 0 0,-1-1-1 0 0,0 1 1 0 0,0 0 0 0 0,0 0-1 0 0,0 1 1 0 0,-1-1 0 0 0,0 1-1 0 0,1 1 1 0 0,-1-1 0 0 0,-1 1-1 0 0,1 0 1 0 0,-1 0 0 0 0,1 0-1 0 0,-1 0 1 0 0,-1 1 0 0 0,1 0-1 0 0,-1-1 1 0 0,0 1 0 0 0,-1 1-1 0 0,1-1 1 0 0,-1 0 0 0 0,0 1-1 0 0,-1-1 1 0 0,1 1 0 0 0,-1-1-1 0 0,-1 1 1 0 0,1 0 0 0 0,-1-1-1 0 0,0 1 1 0 0,-1 0 0 0 0,0-1-1 0 0,0 1 1 0 0,0-1 0 0 0,-2 6-4 0 0,-9 6 58 0 0,1-1 1 0 0,-2 0-1 0 0,0-1 1 0 0,-1 0 0 0 0,-1-1-1 0 0,-1-1 1 0 0,0-1-1 0 0,0 0 1 0 0,-1-1-1 0 0,-1 0 1 0 0,0-2 0 0 0,0 0-1 0 0,-1-1 1 0 0,-4 1-59 0 0,-81 16-343 0 0,104-26 281 0 0,-1 0-1 0 0,0 0 1 0 0,1 0-1 0 0,-1 0 1 0 0,0 0-1 0 0,1 0 0 0 0,-1 0 1 0 0,1 0-1 0 0,-1 0 1 0 0,0-1-1 0 0,1 1 1 0 0,-1 0-1 0 0,1 0 1 0 0,-1-1-1 0 0,1 1 1 0 0,-1 0-1 0 0,1-1 1 0 0,-1 1-1 0 0,1-1 1 0 0,-1 1-1 0 0,1 0 1 0 0,-1-1-1 0 0,1 1 1 0 0,-1-1-1 0 0,1 1 1 0 0,0-1-1 0 0,-1 1 1 0 0,1-1-1 0 0,0 0 1 0 0,0 1-1 0 0,-1-1 1 0 0,1 1-1 0 0,0-1 1 0 0,0 0-1 0 0,0 1 1 0 0,0-1-1 0 0,0 0 1 0 0,0 1-1 0 0,0-1 1 0 0,0 1-1 0 0,0-1 1 0 0,0 0-1 0 0,0 1 1 0 0,0-1-1 0 0,0 0 1 0 0,1 1-1 0 0,-1-1 1 0 0,0 1-1 0 0,0-1 1 0 0,1 1-1 0 0,-1-1 1 0 0,0 1-1 0 0,1-1 1 0 0,-1 1-1 0 0,1-1 1 0 0,-1 1-1 0 0,0-1 1 0 0,1 1-1 0 0,0-1 63 0 0,24-32-4735 0 0,17 1-4296 0 0,-26 20 2972 0 0</inkml:trace>
  <inkml:trace contextRef="#ctx0" brushRef="#br0" timeOffset="249.568">908 678 9130 0 0,'0'0'1918'0'0,"0"0"-563"0"0,0 0-248 0 0,0 0 170 0 0,0 0 193 0 0,0 0-49 0 0,0 0-239 0 0,0 0-272 0 0,0 0-205 0 0,0 0-126 0 0,0 0-128 0 0,0 0-115 0 0,34-7-82 0 0,110-20-76 0 0,93-16-1121 0 0,-192 39-2224 0 0,-16 4-6183 0 0,-19 0 537 0 0</inkml:trace>
  <inkml:trace contextRef="#ctx0" brushRef="#br0" timeOffset="719.997">1639 557 8482 0 0,'0'0'1491'0'0,"0"0"-511"0"0,0 0-121 0 0,0 0 184 0 0,0 0 140 0 0,0 0-78 0 0,0 0-278 0 0,0 0-317 0 0,0 0-217 0 0,0 0-112 0 0,-27 31-87 0 0,-84 98-38 0 0,57-54-40 0 0,52-72-42 0 0,-1 0 1 0 0,1 0 0 0 0,0 0-1 0 0,0 1 1 0 0,0-1 0 0 0,1 1-1 0 0,-1-1 1 0 0,1 1 0 0 0,0-1 0 0 0,0 1-1 0 0,0 0 1 0 0,0 0 0 0 0,1-1-1 0 0,0 1 1 0 0,-1 0 0 0 0,1 0-1 0 0,1 0 1 0 0,-1-1 0 0 0,1 1-1 0 0,-1 0 1 0 0,1 0 0 0 0,0-1 0 0 0,0 1-1 0 0,0-1 1 0 0,1 1 0 0 0,0-1-1 0 0,-1 1 1 0 0,1-1 0 0 0,0 0-1 0 0,0 0 1 0 0,1 1 0 0 0,-1-2-1 0 0,1 1 1 0 0,0 0 0 0 0,-1 0 0 0 0,1-1-1 0 0,0 0 1 0 0,0 0 0 0 0,1 1-1 0 0,-1-2 1 0 0,0 1 0 0 0,1 0-1 0 0,-1-1 1 0 0,1 1 0 0 0,0-1-1 0 0,-1 0 1 0 0,2 0 25 0 0,11 1 101 0 0,0-1-1 0 0,0 0 0 0 0,1-1 1 0 0,-1-1-1 0 0,0 0 1 0 0,0-1-1 0 0,0-1 1 0 0,-1 0-1 0 0,1-2 0 0 0,-1 1 1 0 0,0-2-1 0 0,0 0 1 0 0,0-1-1 0 0,-1 0 1 0 0,0-1-1 0 0,0-1 1 0 0,5-5-101 0 0,28-23 682 0 0,-1-1 1 0 0,-3-3 0 0 0,-1-2-1 0 0,2-5-682 0 0,-13 14 246 0 0,1-1-203 0 0,-2 0 1 0 0,-1-2-1 0 0,-2-1 1 0 0,-1-2-1 0 0,2-9-43 0 0,-19 33-366 0 0,-1-1 1 0 0,0-1-1 0 0,-2 1 0 0 0,0-1 0 0 0,-1 0 0 0 0,-1 0 1 0 0,0-1-1 0 0,-1 1 0 0 0,-2-1 0 0 0,1 0 0 0 0,-2 0 1 0 0,-1 1-1 0 0,0-1 0 0 0,-3-9 366 0 0,3 23-192 0 0,0-1 1 0 0,-1 1-1 0 0,1 0 0 0 0,-1 0 0 0 0,0 0 1 0 0,-1 0-1 0 0,1 0 0 0 0,-1 0 0 0 0,0 1 1 0 0,0 0-1 0 0,0-1 0 0 0,-1 1 0 0 0,0 0 1 0 0,1 0-1 0 0,-1 1 0 0 0,-1-1 0 0 0,1 1 1 0 0,0 0-1 0 0,-1 0 0 0 0,0 0 0 0 0,0 1 1 0 0,0 0-1 0 0,0-1 192 0 0,-3 1-38 0 0,0-1-1 0 0,-1 2 1 0 0,1-1 0 0 0,0 1 0 0 0,-1 0 0 0 0,1 1-1 0 0,-1 0 1 0 0,1 0 0 0 0,0 1 0 0 0,-1 0 0 0 0,1 0-1 0 0,0 1 1 0 0,0 0 0 0 0,-7 3 38 0 0,-3 3 149 0 0,0 0 0 0 0,0 2-1 0 0,1 0 1 0 0,0 1 0 0 0,1 0 0 0 0,1 2 0 0 0,-1 0 0 0 0,2 0 0 0 0,0 2-1 0 0,1 0 1 0 0,0 0 0 0 0,1 1 0 0 0,1 0 0 0 0,0 1 0 0 0,2 1-1 0 0,0-1 1 0 0,1 2 0 0 0,0-1 0 0 0,2 1 0 0 0,0 0 0 0 0,1 0-1 0 0,1 1 1 0 0,1-1 0 0 0,0 1 0 0 0,2 0 0 0 0,0 0 0 0 0,1 0 0 0 0,3 13-149 0 0,-1-20 86 0 0,0-1 0 0 0,1 0 1 0 0,1 1-1 0 0,0-2 0 0 0,1 1 1 0 0,0 0-1 0 0,0-1 1 0 0,1 0-1 0 0,1 0 0 0 0,0-1 1 0 0,1 0-1 0 0,-1 0 1 0 0,2 0-1 0 0,0-1 0 0 0,0-1 1 0 0,2 2-87 0 0,14 10 227 0 0,1 0 1 0 0,0-2-1 0 0,2-1 0 0 0,0-2 1 0 0,21 9-228 0 0,2-3 162 0 0,0-2 0 0 0,1-3 0 0 0,1-2 0 0 0,27 2-162 0 0,45 7-5492 0 0,-106-18-74 0 0,-8-4-1476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37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74 154 0 0 0,'0'0'689'0'0,"0"0"-502"0"0,0 0-467 0 0,0 0-36 0 0,0 0 227 0 0,0 0 353 0 0,0 0 351 0 0,0 0 247 0 0,0 0 197 0 0,0 0 90 0 0,0 0-20 0 0,6 4-75 0 0,4 4-399 0 0,1-1 1 0 0,1-1-1 0 0,-1 1 1 0 0,1-2 0 0 0,0 0-1 0 0,0 0 1 0 0,0-1-1 0 0,1-1 1 0 0,-1 0 0 0 0,1-1-1 0 0,0 0 1 0 0,6 0-656 0 0,17-2 688 0 0,-1-1 0 0 0,0-2-1 0 0,0-1 1 0 0,0-2 0 0 0,0-1 0 0 0,14-6-688 0 0,5-8 433 0 0,-1-2 0 0 0,-1-3 0 0 0,-1-2-1 0 0,6-6-432 0 0,14-17 535 0 0,-73 85-1327 0 0,-77 388 861 0 0,37-116 351 0 0,5 113-420 0 0,34-124 24 0 0,20-208 24 0 0,-5-94 2440 0 0,-11-6-2345 0 0,1 0 1 0 0,-2 0 0 0 0,0 0 0 0 0,0 1 0 0 0,-2-1 0 0 0,1 0 0 0 0,-1 1 0 0 0,-1-1-1 0 0,-3-7-143 0 0,-46-106 379 0 0,45 114-400 0 0,-1 1 0 0 0,0 0 0 0 0,-1 1 0 0 0,0 0 0 0 0,-1 0 0 0 0,0 1 0 0 0,-1 0 0 0 0,0 1 0 0 0,0 0 0 0 0,-1 1 0 0 0,0 0 0 0 0,0 0 0 0 0,0 2 0 0 0,-1 0 0 0 0,0 0 0 0 0,0 1 0 0 0,-1 0 21 0 0,-144-8-658 0 0,138 11 543 0 0,0 2 1 0 0,0 0-1 0 0,0 1 0 0 0,1 1 0 0 0,-1 1 0 0 0,0 1 0 0 0,1 0 0 0 0,0 1 0 0 0,1 2 0 0 0,-1 0 0 0 0,1 0 0 0 0,-15 12 115 0 0,8 19-4117 0 0,31-10-7649 0 0,-2-24 5530 0 0</inkml:trace>
  <inkml:trace contextRef="#ctx0" brushRef="#br0" timeOffset="426.302">317 839 6425 0 0,'0'0'3126'0'0,"0"0"-2112"0"0,0 0-809 0 0,0 0 143 0 0,0 0 327 0 0,0 0 119 0 0,0 0-41 0 0,0 0-122 0 0,0 0-134 0 0,35-10-83 0 0,114-31-14 0 0,163-44 2236 0 0,-115 23-1557 0 0,-195 62-1077 0 0,-1 1-1 0 0,0-1 1 0 0,1 1-1 0 0,-1 0 1 0 0,0 0-1 0 0,1 0 1 0 0,-1 0-1 0 0,0 0 1 0 0,0 0-1 0 0,0 0 1 0 0,0 0-1 0 0,0 0 1 0 0,0 0-1 0 0,0 1 1 0 0,0-1-1 0 0,-1 0 1 0 0,1 1-1 0 0,0-1 1 0 0,-1 1-1 0 0,1-1 1 0 0,-1 1-1 0 0,1-1 0 0 0,-1 1 1 0 0,0-1-1 0 0,0 1 1 0 0,0-1-1 0 0,0 1 1 0 0,0-1-1 0 0,0 1 1 0 0,0-1-1 0 0,0 1 1 0 0,0-1-1 0 0,-1 1 1 0 0,1-1-1 0 0,-1 1 1 0 0,1-1-1 0 0,-1 1 1 0 0,0-1-2 0 0,1 12 78 0 0,-12 206 1021 0 0,-1-30-5328 0 0,15-182-4235 0 0,1-6 926 0 0</inkml:trace>
  <inkml:trace contextRef="#ctx0" brushRef="#br0" timeOffset="4208.349">1444 990 0 0 0,'0'0'988'0'0,"0"0"302"0"0,0 0 195 0 0,0 0 38 0 0,0 0-180 0 0,0 0-288 0 0,0 0-279 0 0,0 0-255 0 0,0 0-176 0 0,-7 0-98 0 0,-22 1-94 0 0,27 0-130 0 0,-1 0 0 0 0,1 0 0 0 0,-1 1-1 0 0,1-1 1 0 0,0 1 0 0 0,0-1 0 0 0,-1 1 0 0 0,1 0 0 0 0,0 0-1 0 0,0 0 1 0 0,1 0 0 0 0,-1 0 0 0 0,0 1 0 0 0,1-1-1 0 0,-1 0 1 0 0,1 1 0 0 0,0-1 0 0 0,0 1 0 0 0,0-1 0 0 0,-1 3-23 0 0,1-1 27 0 0,-11 21 67 0 0,2 0-1 0 0,1 1 1 0 0,1 0-1 0 0,1 0 1 0 0,1 0-1 0 0,2 1 1 0 0,1 0-1 0 0,0 0 1 0 0,2 0-1 0 0,2 19-93 0 0,0-41 39 0 0,0-1 0 0 0,-1 0 0 0 0,1 1 1 0 0,1-1-1 0 0,-1 0 0 0 0,0 0 0 0 0,1 0 0 0 0,0 0 0 0 0,0 0 0 0 0,0 0 0 0 0,1 0 0 0 0,-1 0 1 0 0,1-1-1 0 0,0 0 0 0 0,0 1 0 0 0,0-1 0 0 0,0 0 0 0 0,1 0 0 0 0,-1-1 0 0 0,1 1 1 0 0,0-1-1 0 0,1 1-39 0 0,1 0 216 0 0,-1-1 0 0 0,1 0 0 0 0,-1 0 0 0 0,1-1 0 0 0,0 0 0 0 0,0 0 0 0 0,0 0 0 0 0,-1 0 0 0 0,1-1 1 0 0,0 0-1 0 0,0 0 0 0 0,0-1 0 0 0,0 0 0 0 0,0 0 0 0 0,-1 0 0 0 0,1-1 0 0 0,0 1 0 0 0,-1-2 0 0 0,1 1 0 0 0,-1 0 0 0 0,0-1 0 0 0,0 0 1 0 0,0 0-1 0 0,0-1 0 0 0,1 0-216 0 0,5-6 162 0 0,0-1 1 0 0,-1 0-1 0 0,0 0 0 0 0,-1-1 1 0 0,0-1-1 0 0,-1 0 1 0 0,-1 0-1 0 0,1 0 1 0 0,-2-1-1 0 0,0 0 1 0 0,-1 0-1 0 0,0 0 0 0 0,-1-1 1 0 0,-1 0-1 0 0,0 1 1 0 0,-1-1-1 0 0,-1 0 1 0 0,0-1-1 0 0,-1 1 0 0 0,-1-7-162 0 0,-1 15-183 0 0,0-1-1 0 0,0 1 1 0 0,0-1-1 0 0,-1 1 0 0 0,0 0 1 0 0,-1 0-1 0 0,1 0 1 0 0,-1 0-1 0 0,-1 1 0 0 0,1-1 1 0 0,-1 1-1 0 0,0 0 0 0 0,-1 0 1 0 0,1 1-1 0 0,-1 0 1 0 0,0 0-1 0 0,0 0 0 0 0,-1 1 1 0 0,0 0-1 0 0,1 0 1 0 0,-1 1-1 0 0,-1-1 0 0 0,1 1 1 0 0,0 1-1 0 0,-2-1 184 0 0,4 2-741 0 0,-1 0-1 0 0,1 0 0 0 0,0 0 1 0 0,0 1-1 0 0,-1 0 1 0 0,1 0-1 0 0,-1 0 1 0 0,1 1-1 0 0,0 0 0 0 0,-1 0 1 0 0,1 0-1 0 0,0 0 1 0 0,0 1-1 0 0,0 0 1 0 0,0 0-1 0 0,0 0 0 0 0,-4 3 742 0 0,-2 7-3459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55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51 645 2785 0 0,'0'0'2493'0'0,"0"0"-713"0"0,0 0-152 0 0,0 0 135 0 0,0 0 123 0 0,0 0-3 0 0,0 0-224 0 0,0 0-352 0 0,0 0-351 0 0,0 0-287 0 0,0 0-203 0 0,-5-1-113 0 0,4 0-331 0 0,0 1-1 0 0,0 0 1 0 0,-1 0 0 0 0,1 0-1 0 0,0 0 1 0 0,-1 0 0 0 0,1 0-1 0 0,0 0 1 0 0,0 0 0 0 0,-1 1-1 0 0,1-1 1 0 0,0 0 0 0 0,0 1-1 0 0,-1-1 1 0 0,1 1-1 0 0,0-1 1 0 0,0 1 0 0 0,0 0-1 0 0,0 0 1 0 0,0-1 0 0 0,0 1-1 0 0,0 0 1 0 0,0 0 0 0 0,0 0-1 0 0,0 0 1 0 0,0 0 0 0 0,1 0-1 0 0,-1 0 1 0 0,0 0 0 0 0,1 0-1 0 0,-1 1 1 0 0,1-1-1 0 0,-1 0 1 0 0,1 0 0 0 0,-1 1-1 0 0,1-1 1 0 0,0 0 0 0 0,0 0-1 0 0,0 1 1 0 0,0-1 0 0 0,0 0-1 0 0,0 1 1 0 0,0-1 0 0 0,0 0-1 0 0,0 0 1 0 0,0 1-1 0 0,1-1 1 0 0,-1 0-22 0 0,-4 19 82 0 0,1 0 0 0 0,1 0 0 0 0,1 0-1 0 0,0 0 1 0 0,1 0 0 0 0,2 0 0 0 0,0 0 0 0 0,1 0 0 0 0,1-1-1 0 0,0 1 1 0 0,2-1 0 0 0,0 0 0 0 0,2 0 0 0 0,8 17-82 0 0,-13-32 39 0 0,0 0 0 0 0,0 0 0 0 0,1-1 0 0 0,-1 1 1 0 0,1-1-1 0 0,0 0 0 0 0,0 0 0 0 0,0 0 0 0 0,0 0 1 0 0,0-1-1 0 0,1 0 0 0 0,-1 0 0 0 0,1 0 0 0 0,0 0 0 0 0,-1-1 1 0 0,1 1-1 0 0,0-1 0 0 0,0-1 0 0 0,0 1 0 0 0,0-1 1 0 0,0 1-1 0 0,0-1 0 0 0,-1-1 0 0 0,1 1 0 0 0,0-1 1 0 0,0 0-1 0 0,0 0 0 0 0,0 0 0 0 0,-1-1 0 0 0,1 1 0 0 0,0-1 1 0 0,-1-1-40 0 0,15-5 134 0 0,-1 0-1 0 0,0-2 1 0 0,0 0 0 0 0,-1-1 0 0 0,-1-1 0 0 0,0-1 0 0 0,5-4-134 0 0,174-191 340 0 0,-195 207-352 0 0,1 0 0 0 0,0 0 0 0 0,-1 1-1 0 0,1-1 1 0 0,0 0 0 0 0,0 1 0 0 0,0-1 0 0 0,-1 1 0 0 0,1-1 0 0 0,0 1 0 0 0,0-1 0 0 0,0 1 0 0 0,0-1-1 0 0,0 1 1 0 0,0 0 0 0 0,0-1 0 0 0,0 1 0 0 0,0 0 0 0 0,0 0 0 0 0,0 0 0 0 0,0 0 0 0 0,0 0 0 0 0,0 0-1 0 0,0 0 1 0 0,0 0 0 0 0,0 1 0 0 0,0-1 0 0 0,0 0 0 0 0,0 1 0 0 0,0-1 0 0 0,0 0 0 0 0,0 1 0 0 0,0-1-1 0 0,0 1 1 0 0,0-1 0 0 0,0 1 0 0 0,-1 0 0 0 0,1-1 0 0 0,0 1 0 0 0,0 0 0 0 0,-1 0 0 0 0,1-1 0 0 0,-1 1 0 0 0,1 0-1 0 0,0 0 1 0 0,-1 0 0 0 0,1 0 0 0 0,-1 0 0 0 0,0 0 0 0 0,1 0 0 0 0,-1 0 0 0 0,0 0 0 0 0,0 0 0 0 0,0 0-1 0 0,1 0 1 0 0,-1 0 0 0 0,0 0 0 0 0,0 0 0 0 0,-1 0 0 0 0,1 1 12 0 0,6 10 20 0 0,14 30-84 0 0,-18-34 65 0 0,0 1 1 0 0,1-1-1 0 0,0 0 1 0 0,1 0-1 0 0,0 0 1 0 0,0-1-1 0 0,1 1 0 0 0,0-1 1 0 0,0 0-1 0 0,1 0 1 0 0,-1-1-1 0 0,2 1 1 0 0,-1-1-1 0 0,1-1 1 0 0,-1 1-1 0 0,2-1 1 0 0,-1-1-1 0 0,0 1 1 0 0,1-1-1 0 0,0 0 1 0 0,0-1-1 0 0,0 0 1 0 0,8 2-2 0 0,-9-3 46 0 0,1-1 1 0 0,-1-1-1 0 0,1 1 1 0 0,0-1 0 0 0,-1 0-1 0 0,1-1 1 0 0,-1 0-1 0 0,1 0 1 0 0,-1-1-1 0 0,0 1 1 0 0,1-2 0 0 0,-1 1-1 0 0,0-1 1 0 0,0 0-1 0 0,-1 0 1 0 0,1-1-1 0 0,-1 0 1 0 0,1 0 0 0 0,-1-1-1 0 0,-1 0 1 0 0,1 0-1 0 0,0 0 1 0 0,-1-1-1 0 0,0 1 1 0 0,3-6-47 0 0,3-3 129 0 0,-1-1-1 0 0,0-1 1 0 0,-1 0-1 0 0,0 0 1 0 0,-2-1-1 0 0,0 0 1 0 0,-1 0-1 0 0,1-4-128 0 0,9-50-3455 0 0,-16 69 2152 0 0,0 0-584 0 0,2 2-9292 0 0,0 0 3203 0 0</inkml:trace>
  <inkml:trace contextRef="#ctx0" brushRef="#br0" timeOffset="244.022">1426 788 9962 0 0,'0'0'4033'0'0,"0"0"-3649"0"0,0 0-32 0 0,0 0 248 0 0,0 0 144 0 0,0 0-7 0 0,0 0-217 0 0,-62 192-304 0 0,62-177-192 0 0,0-1-96 0 0,0-6-152 0 0,5-1-192 0 0,1 0-417 0 0,-2-7-863 0 0,7 0-1417 0 0,-8 0-1672 0 0,1 0-1648 0 0</inkml:trace>
  <inkml:trace contextRef="#ctx0" brushRef="#br0" timeOffset="399.958">1222 299 15451 0 0,'0'0'4001'0'0,"0"0"-3521"0"0,0 0-448 0 0,0 0-136 0 0,0 0-72 0 0,0 0-240 0 0,0 0-80 0 0,0 0-144 0 0,0 0-296 0 0,0 0-441 0 0,0 0-1583 0 0,0 0-2153 0 0,0 0-2633 0 0</inkml:trace>
  <inkml:trace contextRef="#ctx0" brushRef="#br0" timeOffset="633.525">2159 45 13147 0 0,'0'0'855'0'0,"0"0"-250"0"0,0 0 37 0 0,0 0 246 0 0,0 0 135 0 0,0 0-40 0 0,0 0-233 0 0,0 0-248 0 0,-5 33-133 0 0,-18 106-89 0 0,14 29 647 0 0,9 284 345 0 0,0-258-5135 0 0,-9-194-8016 0 0,5-3 5378 0 0</inkml:trace>
  <inkml:trace contextRef="#ctx0" brushRef="#br0" timeOffset="895.602">1734 704 9250 0 0,'0'0'1079'0'0,"0"0"-282"0"0,0 0 134 0 0,0 0 213 0 0,0 0 67 0 0,0 0-144 0 0,0 0-196 0 0,36-8-137 0 0,118-23-90 0 0,19-12 776 0 0,144-48-1001 0 0,-227 54-1798 0 0,-33 8-3866 0 0,-37 19 1235 0 0,-4 5-3811 0 0</inkml:trace>
  <inkml:trace contextRef="#ctx0" brushRef="#br0" timeOffset="1231.713">2807 1 8490 0 0,'0'0'2404'0'0,"0"0"-1385"0"0,0 0-245 0 0,0 0 343 0 0,0 0 224 0 0,0 0 36 0 0,0 0-239 0 0,-8 38-306 0 0,-27 122-211 0 0,-36 197 953 0 0,68-337-1528 0 0,-2 1-27 0 0,1 0 0 0 0,0 0 0 0 0,2 1 0 0 0,0 0 1 0 0,2-1-1 0 0,0 1 0 0 0,1 0 0 0 0,1-1 0 0 0,2 1 0 0 0,0-1 0 0 0,1 0 1 0 0,1 0-1 0 0,2 5-19 0 0,-6-23 21 0 0,-1 0 0 0 0,1-1 0 0 0,0 1 0 0 0,0 0 0 0 0,0-1 0 0 0,0 1 0 0 0,0-1 0 0 0,0 0 0 0 0,1 0 0 0 0,-1 0 0 0 0,1 0 0 0 0,-1 0 0 0 0,1 0 0 0 0,0-1 0 0 0,0 1 0 0 0,0-1 0 0 0,0 0 0 0 0,0 0 0 0 0,0 0 0 0 0,0 0 0 0 0,0 0 0 0 0,0-1 0 0 0,1 0 0 0 0,-1 1 0 0 0,0-1 0 0 0,0 0 0 0 0,0 0 0 0 0,1-1 0 0 0,0 0-21 0 0,91-36 847 0 0,-71 25-839 0 0,36-20 71 0 0,-44 22-47 0 0,0 1-1 0 0,1 0 1 0 0,0 2-1 0 0,0-1 0 0 0,1 2 1 0 0,0 1-1 0 0,0 0 1 0 0,0 1-1 0 0,0 1 1 0 0,13-1-32 0 0,-27 6 16 0 0,0 0 1 0 0,0 0-1 0 0,0 0 1 0 0,0 0-1 0 0,-1 1 1 0 0,1-1-1 0 0,-1 1 1 0 0,1 0 0 0 0,-1 0-1 0 0,0 0 1 0 0,-1 1-1 0 0,1-1 1 0 0,0 1-1 0 0,-1-1 1 0 0,0 1 0 0 0,0 0-1 0 0,0 0 1 0 0,0 0-1 0 0,-1 0 1 0 0,1 0-1 0 0,-1 0 1 0 0,0 1-1 0 0,0-1 1 0 0,-1 0 0 0 0,1 1-1 0 0,-1-1 1 0 0,0 0-1 0 0,0 1 1 0 0,-1-1-1 0 0,1 0 1 0 0,-2 5-17 0 0,4 14 47 0 0,-2-20-71 0 0,1 0 1 0 0,-1-1 0 0 0,1 1-1 0 0,-1 0 1 0 0,1 0 0 0 0,0-1-1 0 0,0 1 1 0 0,0 0 0 0 0,0-1-1 0 0,1 1 1 0 0,-1-1 0 0 0,1 1-1 0 0,-1-1 1 0 0,1 0 0 0 0,0 0-1 0 0,0 0 1 0 0,0 0 0 0 0,0 0-1 0 0,0 0 1 0 0,1 0 0 0 0,-1 0 23 0 0,26 0-7719 0 0,-23-5 1141 0 0,-2-1-2035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53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52 1400 0 0,'0'0'711'0'0,"0"0"-373"0"0,0 0 43 0 0,0 0 416 0 0,0 0 481 0 0,0 0 214 0 0,0 0-161 0 0,0 0-333 0 0,0 0-362 0 0,0 0-221 0 0,-13 34-153 0 0,-44 107-92 0 0,-64 139 607 0 0,102-231 333 0 0,19-49-730 0 0,0 0 141 0 0,5-2 993 0 0,104-152 2361 0 0,50-86-3403 0 0,-117 177-222 0 0,13-7-237 0 0,-47 95-926 0 0,-2 42 959 0 0,-6-51-18 0 0,1 0 0 0 0,0 0 1 0 0,1 0-1 0 0,1-1 0 0 0,0 1 1 0 0,1-1-1 0 0,1 0 0 0 0,0 0 0 0 0,1 0 1 0 0,1-1-1 0 0,0 0 0 0 0,8 11-28 0 0,-12-23 23 0 0,0 1 0 0 0,0-1 0 0 0,1 0 0 0 0,-1 0 0 0 0,1 0 0 0 0,-1-1 0 0 0,1 1 0 0 0,0-1 0 0 0,-1 0 1 0 0,1 0-1 0 0,0 0 0 0 0,0 0 0 0 0,0-1 0 0 0,0 1 0 0 0,0-1 0 0 0,0 0 0 0 0,0 0 0 0 0,0-1 0 0 0,0 1 0 0 0,0-1 0 0 0,-1 0 0 0 0,1 0 0 0 0,0 0 0 0 0,0-1 0 0 0,-1 1 0 0 0,1-1 0 0 0,0 0 0 0 0,-1 0 0 0 0,0 0 0 0 0,1 0 0 0 0,-1-1 0 0 0,0 1 0 0 0,0-1 0 0 0,-1 0 0 0 0,1 0 0 0 0,0 0 0 0 0,-1 0 0 0 0,0 0 0 0 0,0 0 0 0 0,0-1 0 0 0,0 1 0 0 0,1-4-23 0 0,76-116 402 0 0,40-44-306 0 0,-119 168-108 0 0,0-1 0 0 0,0 1 0 0 0,0 0 0 0 0,0-1 1 0 0,0 1-1 0 0,0 0 0 0 0,0 0 0 0 0,0-1 0 0 0,1 1 1 0 0,-1 0-1 0 0,0-1 0 0 0,0 1 0 0 0,1-1 0 0 0,-1 1 1 0 0,0 0-1 0 0,1-1 0 0 0,-1 1 0 0 0,1-1 0 0 0,-1 1 1 0 0,0-1-1 0 0,1 1 0 0 0,-1-1 0 0 0,1 1 0 0 0,0-1 1 0 0,-1 1-1 0 0,1-1 0 0 0,-1 0 0 0 0,1 1 0 0 0,0-1 0 0 0,-1 0 1 0 0,1 1-1 0 0,0-1 0 0 0,-1 0 0 0 0,1 0 0 0 0,0 0 1 0 0,-1 0-1 0 0,1 0 0 0 0,0 0 0 0 0,-1 0 0 0 0,1 0 1 0 0,0 0-1 0 0,0 0 0 0 0,-1 0 0 0 0,1 0 0 0 0,0 0 1 0 0,-1 0-1 0 0,1-1 0 0 0,0 1 0 0 0,-1 0 0 0 0,1-1 1 0 0,-1 1-1 0 0,1 0 0 0 0,0-1 0 0 0,-1 1 0 0 0,1-1 1 0 0,-1 1-1 0 0,1-1 0 0 0,-1 1 0 0 0,1-1 0 0 0,-1 1 1 0 0,1-1-1 0 0,-1 1 0 0 0,0-1 0 0 0,1 0 0 0 0,-1 1 1 0 0,0-1-1 0 0,0 0 12 0 0,17 185 305 0 0,-16-174-308 0 0,0 0 0 0 0,1 1-1 0 0,1-1 1 0 0,0 0 0 0 0,0-1-1 0 0,1 1 1 0 0,0 0 0 0 0,1-1 0 0 0,0 0-1 0 0,0 0 1 0 0,1-1 0 0 0,0 1 0 0 0,7 6 3 0 0,34 5-1519 0 0,-30-19-1931 0 0,-2-4-3893 0 0,-10 0 125 0 0</inkml:trace>
  <inkml:trace contextRef="#ctx0" brushRef="#br0" timeOffset="306.578">0 600 3921 0 0,'0'0'911'0'0,"0"0"-20"0"0,0 0 245 0 0,0 0 349 0 0,0 0 220 0 0,0 0-17 0 0,0 0-254 0 0,0 0-317 0 0,34 16-264 0 0,111 49-221 0 0,-137-61-566 0 0,0-1 0 0 0,0 0 0 0 0,1 0 0 0 0,-1-1 1 0 0,1 0-1 0 0,0-1 0 0 0,-1 1 0 0 0,1-2 0 0 0,0 1 1 0 0,0-1-1 0 0,5-1-66 0 0,12 0 161 0 0,247-31 1233 0 0,-169 15-998 0 0,361-59 83 0 0,-409 68-983 0 0,28-3-1528 0 0,-29 8-6101 0 0,-41 3-129 0 0</inkml:trace>
  <inkml:trace contextRef="#ctx0" brushRef="#br0" timeOffset="875.772">785 843 5641 0 0,'0'0'3088'0'0,"0"0"-1702"0"0,0 0-629 0 0,0 0 88 0 0,0 0 171 0 0,0 0 11 0 0,0 0-184 0 0,0 0-267 0 0,0 0-229 0 0,0 0-138 0 0,-33 23-79 0 0,-101 73-61 0 0,56-12-30 0 0,-62 129-290 0 0,129-176 155 0 0,11-37 63 0 0,8-4 1064 0 0,109-120 1243 0 0,-62 58-1907 0 0,126-137 56 0 0,-34 56-387 0 0,-148 148-50 0 0,1 0-1 0 0,0 0 0 0 0,0-1 1 0 0,0 1-1 0 0,0 0 1 0 0,0 0-1 0 0,0 0 1 0 0,0 0-1 0 0,0-1 0 0 0,1 1 1 0 0,-1 0-1 0 0,0 0 1 0 0,0 0-1 0 0,1-1 0 0 0,-1 1 1 0 0,1 0-1 0 0,-1 0 1 0 0,0-1-1 0 0,1 1 0 0 0,-1 0 1 0 0,1-1-1 0 0,0 1 1 0 0,-1 0-1 0 0,1-1 0 0 0,-1 1 1 0 0,1-1-1 0 0,0 1 1 0 0,0-1-1 0 0,-1 1 1 0 0,1-1-1 0 0,0 0 0 0 0,0 1 1 0 0,-1-1-1 0 0,1 0 1 0 0,0 0-1 0 0,0 1 0 0 0,0-1 1 0 0,0 0-1 0 0,-1 0 1 0 0,1 0-1 0 0,0 0 0 0 0,0 0 1 0 0,0 0-1 0 0,0 0 1 0 0,0 0-1 0 0,-1-1 1 0 0,1 1-1 0 0,0 0 0 0 0,0 0 1 0 0,0-1-1 0 0,-1 1 1 0 0,1 0-1 0 0,0-1 0 0 0,0 1 1 0 0,-1-1-1 0 0,1 1 1 0 0,0-1-1 0 0,-1 0 0 0 0,1 1 1 0 0,-1-1-1 0 0,1 1 1 0 0,-1-1-1 0 0,1 0 0 0 0,-1 0 1 0 0,1 1-1 0 0,-1-1 1 0 0,1 0 14 0 0,-7 102 0 0 0,6 79 61 0 0,41 4 36 0 0,-55-152-1014 0 0,8-30-3658 0 0,0-6-4236 0 0,4 1 4209 0 0</inkml:trace>
  <inkml:trace contextRef="#ctx0" brushRef="#br0" timeOffset="1118.55">442 1120 8010 0 0,'0'0'1044'0'0,"0"0"-393"0"0,0 0 130 0 0,0 0 423 0 0,0 0 267 0 0,0 0-37 0 0,0 0-254 0 0,0 0-286 0 0,0 0-187 0 0,32 4-92 0 0,105 13-82 0 0,-106-14-312 0 0,0-1-1 0 0,0-2 1 0 0,1-1-1 0 0,-1-1 1 0 0,24-6-221 0 0,5 1 137 0 0,2 0-1514 0 0,77-9-7813 0 0,-121 12-7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9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39 469 0 0 0,'0'0'468'0'0,"0"0"872"0"0,0 0 291 0 0,0 0-58 0 0,0 0-96 0 0,0 0-136 0 0,0 0-164 0 0,0 0-157 0 0,-2-4-143 0 0,-4-11-157 0 0,5 11-153 0 0,16 135 1536 0 0,-14-84-1570 0 0,-1 1 1 0 0,-2 0-1 0 0,-3-1 1 0 0,-2 1-1 0 0,-7 25-533 0 0,-4 19 569 0 0,18-92-426 0 0,0 0 80 0 0,0 0 106 0 0,0 0 101 0 0,1-11 1270 0 0,36-99-284 0 0,-3 30-1337 0 0,5 2 0 0 0,2 1 0 0 0,4 3 0 0 0,14-14-79 0 0,-48 70-17 0 0,0 1 0 0 0,2 1 0 0 0,0 0 0 0 0,1 1-1 0 0,1 0 1 0 0,0 1 0 0 0,1 1 0 0 0,0 0 0 0 0,5-1 17 0 0,-20 13-27 0 0,-1 1 0 0 0,1-1 0 0 0,-1 1 1 0 0,1-1-1 0 0,0 1 0 0 0,0 0 0 0 0,-1-1 1 0 0,1 1-1 0 0,0 0 0 0 0,-1 0 0 0 0,1-1 1 0 0,0 1-1 0 0,0 0 0 0 0,0 0 0 0 0,-1 0 1 0 0,1 0-1 0 0,0 0 0 0 0,0 0 0 0 0,0 0 0 0 0,-1 0 1 0 0,1 0-1 0 0,0 0 0 0 0,0 0 0 0 0,-1 1 1 0 0,1-1-1 0 0,0 0 0 0 0,0 1 0 0 0,-1-1 1 0 0,1 0-1 0 0,0 1 0 0 0,-1-1 0 0 0,1 1 1 0 0,0-1-1 0 0,-1 1 0 0 0,1-1 0 0 0,-1 1 1 0 0,1 0-1 0 0,-1-1 0 0 0,1 1 0 0 0,-1-1 0 0 0,1 1 1 0 0,-1 0-1 0 0,0 0 0 0 0,1-1 0 0 0,-1 1 1 0 0,0 0-1 0 0,0 0 0 0 0,0-1 0 0 0,1 1 1 0 0,-1 0-1 0 0,0 0 0 0 0,0-1 0 0 0,0 1 1 0 0,0 0 26 0 0,1 53-1807 0 0,-1-41 908 0 0,0 28-3407 0 0,0-13-4066 0 0,0-17 3268 0 0</inkml:trace>
  <inkml:trace contextRef="#ctx0" brushRef="#br0" timeOffset="856.075">632 682 1536 0 0,'0'0'2082'0'0,"0"0"-37"0"0,0 0 210 0 0,0 0 129 0 0,0 0-54 0 0,0 0-307 0 0,0 0-407 0 0,0 0-425 0 0,0 0-317 0 0,0 0-199 0 0,0 0-178 0 0,31-10-105 0 0,98-31-57 0 0,-75 9 85 0 0,-49 23-321 0 0,45-90 448 0 0,-49 96-584 0 0,0 0-1 0 0,0 0 1 0 0,-1 0-1 0 0,1 0 1 0 0,-1 0-1 0 0,0 0 1 0 0,1 0 0 0 0,-1-1-1 0 0,-1 1 1 0 0,1 0-1 0 0,0 0 1 0 0,-1 0-1 0 0,0 0 1 0 0,1 0 0 0 0,-1 0-1 0 0,-1 0 1 0 0,1 0-1 0 0,0 0 1 0 0,-1 0-1 0 0,1 1 1 0 0,-1-1-1 0 0,0 0 1 0 0,0 1 0 0 0,0-1-1 0 0,0 1 1 0 0,0 0-1 0 0,0 0 1 0 0,-1 0-1 0 0,1 0 1 0 0,-1 0 0 0 0,0 0-1 0 0,1 1 1 0 0,-3-1 37 0 0,1 0-107 0 0,0 1 0 0 0,-1-1 0 0 0,1 1 0 0 0,-1 0 0 0 0,0 0 0 0 0,1 1 0 0 0,-1 0 0 0 0,0-1 0 0 0,1 2 0 0 0,-1-1 1 0 0,0 0-1 0 0,1 1 0 0 0,-1 0 0 0 0,0 0 0 0 0,1 0 0 0 0,0 1 0 0 0,-1-1 0 0 0,1 1 0 0 0,0 0 0 0 0,-1 1 0 0 0,1-1 0 0 0,1 1 1 0 0,-1-1-1 0 0,0 1 0 0 0,1 0 0 0 0,-1 1 0 0 0,-1 1 107 0 0,-5 5-35 0 0,-1 2 1 0 0,2-1-1 0 0,0 1 1 0 0,0 1-1 0 0,1 0 0 0 0,0 0 1 0 0,1 0-1 0 0,1 1 35 0 0,0 0 38 0 0,1 0 0 0 0,1 0 0 0 0,0 0 0 0 0,1 1 0 0 0,0-1 0 0 0,1 1 0 0 0,1 0 0 0 0,0 0 0 0 0,2 5-38 0 0,-1-16 0 0 0,1 1 1 0 0,0-1 0 0 0,0 0 0 0 0,0 1 0 0 0,1-1 0 0 0,0 0-1 0 0,0 0 1 0 0,0 0 0 0 0,0 0 0 0 0,0-1 0 0 0,1 1-1 0 0,0 0 1 0 0,-1-1 0 0 0,1 0 0 0 0,1 0 0 0 0,-1 0-1 0 0,0 0 1 0 0,1 0 0 0 0,-1 0 0 0 0,1-1 0 0 0,0 0-1 0 0,0 0 1 0 0,0 0 0 0 0,0 0 0 0 0,0-1 0 0 0,0 1-1 0 0,1-1 1 0 0,3 0-1 0 0,127 13-174 0 0,-120-16-87 0 0,0 0 0 0 0,0-1 0 0 0,0 0 0 0 0,0-1 0 0 0,-1-1 1 0 0,0-1-1 0 0,0 0 0 0 0,12-7 261 0 0,-1-2-1946 0 0,0-1-1 0 0,-1-1 1 0 0,0-1 0 0 0,-2-1 0 0 0,0-1-1 0 0,14-18 1947 0 0,63-93-4385 0 0,-78 82 7328 0 0,-13-3 6004 0 0,-8 52-7479 0 0,-3 29 854 0 0,1 39-1571 0 0,2 0-1 0 0,4 0 1 0 0,2-1 0 0 0,10 35-751 0 0,-5-22 257 0 0,-3 0 1 0 0,-4 1-1 0 0,-3 1-257 0 0,-1-82 418 0 0,0 0 139 0 0,0 0 43 0 0,-1-5 316 0 0,-1-17-838 0 0,1 0-1 0 0,1 0 0 0 0,2-1 1 0 0,0 1-1 0 0,1 0 0 0 0,1 0 0 0 0,1 1 1 0 0,0-1-1 0 0,2 1 0 0 0,1 0 0 0 0,1 1 1 0 0,0 0-1 0 0,1 0 0 0 0,2 1 0 0 0,1-2-77 0 0,1-5-31 0 0,1 1 0 0 0,2 0 0 0 0,0 1-1 0 0,1 1 1 0 0,1 1 0 0 0,2 1 0 0 0,0 0-1 0 0,1 2 1 0 0,0 0 0 0 0,2 2 0 0 0,0 0-1 0 0,1 2 1 0 0,1 1 0 0 0,10-4 31 0 0,45 3-157 0 0,-79 17 153 0 0,1-1 0 0 0,-1 1 0 0 0,0 1 0 0 0,0-1 0 0 0,0 0 0 0 0,0 0 0 0 0,0 1 0 0 0,0-1 0 0 0,-1 1 0 0 0,1 0 0 0 0,-1-1 0 0 0,0 1 0 0 0,0 0 0 0 0,0 0 0 0 0,0 0 0 0 0,0 0 0 0 0,-1 0 0 0 0,1 0 0 0 0,-1 0 0 0 0,0 0 1 0 0,0 0-1 0 0,0 0 0 0 0,0 0 0 0 0,0 0 0 0 0,-1 0 0 0 0,1 0 0 0 0,-1 0 0 0 0,0-1 0 0 0,0 2 4 0 0,-5 11 63 0 0,-1-1 0 0 0,0 0 1 0 0,0 0-1 0 0,-2 0 0 0 0,0-1 0 0 0,0-1 1 0 0,-1 1-1 0 0,-1-2 0 0 0,0 1 0 0 0,0-2 1 0 0,-1 1-1 0 0,-1-2 0 0 0,1 1 0 0 0,-15 6-63 0 0,4 1 20 0 0,0-2-1 0 0,-2-1 0 0 0,0-1 0 0 0,0 0 0 0 0,-23 6-19 0 0,8-15-1125 0 0,46-26-6247 0 0,21-7-1365 0 0,-18 18 3652 0 0</inkml:trace>
  <inkml:trace contextRef="#ctx0" brushRef="#br0" timeOffset="1118.312">2049 1 11803 0 0,'0'0'1697'0'0,"0"0"-382"0"0,0 0-223 0 0,0 0-18 0 0,0 0-86 0 0,0 0-202 0 0,0 0-260 0 0,0 0-161 0 0,0 0-45 0 0,0 0 42 0 0,0 0 58 0 0,0 0 10 0 0,0 0-23 0 0,1 25-57 0 0,2 172 481 0 0,-5 187-163 0 0,21-251-1014 0 0,-19-132 261 0 0,0 0 1 0 0,0-1 0 0 0,0 1 0 0 0,0-1 0 0 0,1 1 0 0 0,-1 0 0 0 0,0-1 0 0 0,0 1 0 0 0,1-1-1 0 0,-1 1 1 0 0,0-1 0 0 0,1 1 0 0 0,-1-1 0 0 0,1 1 0 0 0,-1-1 0 0 0,0 1 0 0 0,1-1 0 0 0,-1 0-1 0 0,1 1 1 0 0,-1-1 0 0 0,1 0 0 0 0,0 1 0 0 0,-1-1 0 0 0,1 0 0 0 0,-1 0 0 0 0,1 1 0 0 0,-1-1-1 0 0,1 0 1 0 0,0 0 0 0 0,-1 0 0 0 0,1 0 0 0 0,-1 0 0 0 0,1 0 0 0 0,0 0 0 0 0,-1 0 0 0 0,1 0 0 0 0,0 0-1 0 0,-1 0 1 0 0,1 0 0 0 0,-1-1 0 0 0,1 1 0 0 0,0 0 0 0 0,-1 0 0 0 0,1 0 0 0 0,-1-1 0 0 0,1 1-1 0 0,-1 0 1 0 0,1-1 0 0 0,-1 1 0 0 0,1-1 0 0 0,-1 1 0 0 0,1-1 0 0 0,-1 1 0 0 0,0-1 0 0 0,1 1-1 0 0,-1-1 1 0 0,1 0 84 0 0,28-33-7952 0 0,-25 28 4584 0 0,5-6-3605 0 0</inkml:trace>
  <inkml:trace contextRef="#ctx0" brushRef="#br0" timeOffset="1542.386">2561 340 8562 0 0,'0'0'1898'0'0,"0"0"-295"0"0,0 0 40 0 0,0 0 180 0 0,0 0 4 0 0,0 0-307 0 0,0 0-469 0 0,0 0-370 0 0,0 0-218 0 0,0 0-96 0 0,0 0-54 0 0,0 0-66 0 0,0 0-46 0 0,-22 18-41 0 0,-71 58-58 0 0,25-27 55 0 0,-11 25-171 0 0,77-72-7 0 0,0-1 0 0 0,0 1 0 0 0,1 0 0 0 0,-1 0 0 0 0,0 0 1 0 0,1 1-1 0 0,0-1 0 0 0,0 0 0 0 0,0 0 0 0 0,0 1 1 0 0,0-1-1 0 0,0 0 0 0 0,0 1 0 0 0,1-1 0 0 0,-1 1 1 0 0,1-1-1 0 0,0 1 0 0 0,-1 0 0 0 0,1-1 0 0 0,1 1 0 0 0,-1-1 1 0 0,0 1-1 0 0,0-1 0 0 0,1 1 0 0 0,0-1 0 0 0,-1 1 1 0 0,1-1-1 0 0,0 0 0 0 0,0 1 0 0 0,0-1 0 0 0,1 0 1 0 0,-1 0-1 0 0,1 0 0 0 0,-1 1 0 0 0,1-2 0 0 0,-1 1 1 0 0,1 0-1 0 0,0 0 0 0 0,0 0 0 0 0,0-1 0 0 0,0 1 0 0 0,0-1 1 0 0,2 1 20 0 0,4 1 14 0 0,-1-1 0 0 0,1-1 0 0 0,-1 1 1 0 0,1-1-1 0 0,-1-1 0 0 0,1 1 0 0 0,0-1 1 0 0,-1-1-1 0 0,1 1 0 0 0,0-1 1 0 0,-1-1-1 0 0,1 1 0 0 0,-1-1 0 0 0,0-1 1 0 0,1 1-1 0 0,-1-1 0 0 0,0 0 0 0 0,-1-1 1 0 0,1 0-1 0 0,0 0 0 0 0,3-3-14 0 0,118-119 459 0 0,-95 88-432 0 0,39-47-6 0 0,-46 62-231 0 0,-20 54-105 0 0,-5-1 199 0 0,-2-24 76 0 0,0 0 1 0 0,1 1-1 0 0,0-1 0 0 0,0 0 0 0 0,0 1 1 0 0,1-1-1 0 0,0 0 0 0 0,0 0 0 0 0,0 0 1 0 0,1 1-1 0 0,0-1 0 0 0,0-1 1 0 0,1 1-1 0 0,0 0 0 0 0,0-1 0 0 0,0 1 1 0 0,0-1-1 0 0,1 0 0 0 0,0 0 0 0 0,0 0 1 0 0,0 0-1 0 0,1-1 0 0 0,0 0 0 0 0,2 2 40 0 0,50 8-3157 0 0,-18-13-3712 0 0,-30-1 4023 0 0,2 0-5202 0 0</inkml:trace>
  <inkml:trace contextRef="#ctx0" brushRef="#br0" timeOffset="1792.234">3371 237 11803 0 0,'0'0'2057'0'0,"0"0"-660"0"0,0 0-258 0 0,0 0-3 0 0,0 0-49 0 0,0 0-143 0 0,0 0-195 0 0,-31 18-203 0 0,-97 59-162 0 0,55-14 48 0 0,24 26-278 0 0,48-86-161 0 0,0 0 0 0 0,0 0 1 0 0,1 0-1 0 0,-1 0 1 0 0,1 0-1 0 0,-1 0 0 0 0,1 0 1 0 0,0 0-1 0 0,0 0 1 0 0,1 0-1 0 0,-1 0 1 0 0,1 0-1 0 0,-1 0 0 0 0,1 0 1 0 0,0-1-1 0 0,0 1 1 0 0,0 0-1 0 0,0 0 0 0 0,1 0 1 0 0,-1-1-1 0 0,1 1 1 0 0,0-1-1 0 0,-1 1 0 0 0,1-1 1 0 0,0 0-1 0 0,1 0 1 0 0,-1 0-1 0 0,0 0 0 0 0,1 0 1 0 0,-1 0-1 0 0,1 0 1 0 0,1 0 6 0 0,11 4-18 0 0,0 0 0 0 0,0-2 0 0 0,1 0 0 0 0,-1 0 0 0 0,1-1 0 0 0,0-1 0 0 0,0-1 0 0 0,0 0 0 0 0,0-2 0 0 0,0 1 0 0 0,0-2 0 0 0,5-1 18 0 0,-1 0-574 0 0,0-1 1 0 0,0-1 0 0 0,-1-1 0 0 0,0-1 0 0 0,0 0 0 0 0,14-9 573 0 0,12-9-4933 0 0,-3-2-4106 0 0,-30 18 5049 0 0</inkml:trace>
  <inkml:trace contextRef="#ctx0" brushRef="#br0" timeOffset="2100.81">3577 465 1272 0 0,'0'0'1318'0'0,"0"0"-175"0"0,0 0-55 0 0,0 0 10 0 0,0 0-14 0 0,0 0-47 0 0,0 0-75 0 0,0 0 1 0 0,0 0 92 0 0,0 0 112 0 0,0 0 126 0 0,0 0 78 0 0,22 19 7 0 0,71 57-51 0 0,-91-74-1251 0 0,0 0 1 0 0,0 0 0 0 0,0-1 0 0 0,0 1-1 0 0,0-1 1 0 0,0 1 0 0 0,1-1-1 0 0,-1 0 1 0 0,1 0 0 0 0,-1 0 0 0 0,0 0-1 0 0,1 0 1 0 0,0 0 0 0 0,-1-1-1 0 0,1 1 1 0 0,-1-1 0 0 0,1 0 0 0 0,0 0-1 0 0,-1 0 1 0 0,1 0 0 0 0,0 0-1 0 0,-1-1 1 0 0,1 1 0 0 0,-1-1 0 0 0,2 0-77 0 0,5-1 357 0 0,14-5 14 0 0,0 0 0 0 0,0-1 0 0 0,-1-2 0 0 0,0 0 0 0 0,-1-1 0 0 0,0-2 0 0 0,-1 0 0 0 0,0-1 0 0 0,-1 0 0 0 0,0-2 0 0 0,2-4-371 0 0,-14 14 5 0 0,0 1 0 0 0,-1-1 0 0 0,0-1 1 0 0,0 1-1 0 0,0-1 0 0 0,-1 0 0 0 0,0 0 0 0 0,0 0 1 0 0,-1-1-1 0 0,0 0 0 0 0,0 0 0 0 0,-1 0 0 0 0,0 0 1 0 0,0-1-1 0 0,-1 1 0 0 0,0-1 0 0 0,-1 1 1 0 0,0-1-1 0 0,0 0 0 0 0,0 0 0 0 0,-2-5-5 0 0,-2 11-90 0 0,0 0 0 0 0,0-1 0 0 0,0 1 0 0 0,-1 1 1 0 0,1-1-1 0 0,-1 0 0 0 0,0 1 0 0 0,0 0 0 0 0,0 0 0 0 0,0 0 0 0 0,0 0 0 0 0,-1 1 0 0 0,1-1 0 0 0,0 1 0 0 0,-1 0 0 0 0,1 1 1 0 0,-1-1-1 0 0,1 1 0 0 0,-1 0 0 0 0,1 0 0 0 0,-1 0 0 0 0,1 0 0 0 0,-1 1 0 0 0,1 0 0 0 0,0 0 0 0 0,-3 1 90 0 0,-7 1-137 0 0,1 1 0 0 0,0 1-1 0 0,0 0 1 0 0,0 1 0 0 0,0 0-1 0 0,1 1 1 0 0,0 0 0 0 0,1 1 0 0 0,0 1-1 0 0,0-1 1 0 0,0 2 0 0 0,1-1-1 0 0,1 2 1 0 0,0-1 0 0 0,0 1-1 0 0,1 1 1 0 0,0-1 0 0 0,1 1 0 0 0,0 1-1 0 0,1-1 1 0 0,1 1 0 0 0,-1 3 137 0 0,4-9 20 0 0,0-1 0 0 0,1 1 0 0 0,0-1 0 0 0,0 1-1 0 0,1-1 1 0 0,-1 1 0 0 0,2 0 0 0 0,-1-1 0 0 0,1 1 0 0 0,0 0 0 0 0,0-1 0 0 0,0 0 0 0 0,1 1 0 0 0,0-1 0 0 0,1 0 0 0 0,-1 0 0 0 0,1 0 0 0 0,0 0 0 0 0,1 0 0 0 0,0-1 0 0 0,-1 1 0 0 0,2-1 0 0 0,-1 0 0 0 0,1 0 0 0 0,-1-1 0 0 0,1 1 0 0 0,0-1 0 0 0,1 0 0 0 0,-1 0 0 0 0,1-1 0 0 0,0 0 0 0 0,0 0 0 0 0,0 0 0 0 0,0-1 0 0 0,0 0 0 0 0,4 1-21 0 0,21 6-45 0 0,0-1-1 0 0,0-2 0 0 0,0-1 0 0 0,1-2 0 0 0,26 0 47 0 0,33-2-9754 0 0,-71-1 361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57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1 519 3361 0 0,'0'0'2499'0'0,"0"0"-841"0"0,0 0-233 0 0,0 0 218 0 0,0 0 146 0 0,0 0-42 0 0,0 0-264 0 0,0 0-342 0 0,0 0-241 0 0,0 0-105 0 0,0 0-64 0 0,0 0-48 0 0,0 0-51 0 0,21-28-101 0 0,66-86-78 0 0,30-21 609 0 0,7 10-811 0 0,-124 125-263 0 0,1-1 1 0 0,-1 0 0 0 0,1 1 0 0 0,-1-1 0 0 0,1 1 0 0 0,-1-1 0 0 0,1 1 0 0 0,0-1 0 0 0,-1 1 0 0 0,1-1 0 0 0,-1 1-1 0 0,1-1 1 0 0,0 1 0 0 0,-1 0 0 0 0,1-1 0 0 0,0 1 0 0 0,0 0 0 0 0,-1 0 0 0 0,1 0 0 0 0,0-1 0 0 0,0 1 0 0 0,-1 0-1 0 0,1 0 1 0 0,0 0 0 0 0,0 0 0 0 0,-1 0 0 0 0,1 0 0 0 0,0 1 0 0 0,0-1 0 0 0,-1 0 0 0 0,1 0 0 0 0,0 0 0 0 0,0 1-1 0 0,-1-1 1 0 0,1 0 0 0 0,0 1 0 0 0,-1-1 0 0 0,1 1 0 0 0,-1-1 0 0 0,1 1 0 0 0,0-1 0 0 0,-1 1 0 0 0,1-1 0 0 0,-1 1 0 0 0,1-1-1 0 0,-1 1 1 0 0,0 0 0 0 0,1-1 0 0 0,-1 1 0 0 0,1 0 0 0 0,-1-1 0 0 0,0 1 0 0 0,0 0 0 0 0,0 0 0 0 0,1-1 0 0 0,-1 1-1 0 0,0 0 1 0 0,0 0 11 0 0,3 55-245 0 0,-3-45 319 0 0,0-1-69 0 0,-1-7 1 0 0,0-1 0 0 0,0 1 0 0 0,1 0 0 0 0,-1-1 0 0 0,1 1 0 0 0,0 0 0 0 0,-1 0 0 0 0,1-1 0 0 0,1 1 0 0 0,-1 0 0 0 0,0-1 0 0 0,1 1 0 0 0,-1 0 0 0 0,1-1 0 0 0,0 1 0 0 0,0 0 0 0 0,0-1 1 0 0,0 1-1 0 0,0-1 0 0 0,1 0 0 0 0,-1 1 0 0 0,1-1 0 0 0,-1 0 0 0 0,1 0 0 0 0,0 0 0 0 0,0 0 0 0 0,0 0 0 0 0,0 0 0 0 0,0-1 0 0 0,0 1 0 0 0,1-1 0 0 0,-1 1 0 0 0,0-1 0 0 0,1 0 0 0 0,-1 0 0 0 0,1 0 0 0 0,-1 0 0 0 0,1-1 0 0 0,0 1 0 0 0,1 0-6 0 0,3-2 39 0 0,1 1-1 0 0,0-1 1 0 0,-1-1-1 0 0,1 1 1 0 0,-1-1-1 0 0,0 0 0 0 0,0-1 1 0 0,1 0-1 0 0,-2 0 1 0 0,1-1-1 0 0,0 1 1 0 0,-1-1-1 0 0,1-1 0 0 0,-1 1 1 0 0,0-1-1 0 0,0-1-38 0 0,48-37 95 0 0,5-5-121 0 0,2 3 0 0 0,2 2 1 0 0,4 2 25 0 0,-12 23-458 0 0,-47 66-18 0 0,-7 116 487 0 0,-1-158-54 0 0,1 0 0 0 0,0-1 0 0 0,0 1 0 0 0,0 0 0 0 0,1-1 0 0 0,0 1 0 0 0,0-1 0 0 0,0 0 0 0 0,1 0 0 0 0,-1 0 0 0 0,1 0 0 0 0,1 0 1 0 0,-1-1-1 0 0,0 1 0 0 0,1-1 0 0 0,0 0 0 0 0,0 0 0 0 0,1 0 0 0 0,-1 0 0 0 0,1-1 0 0 0,-1 0 0 0 0,1 0 0 0 0,0 0 0 0 0,0 0 0 0 0,6 1 43 0 0,54 8-8075 0 0,-53-12 2625 0 0,-1 0-1876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58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 7714 0 0,'0'0'1371'0'0,"0"0"-171"0"0,0 0 41 0 0,0 0 190 0 0,0 0 19 0 0,34 1-171 0 0,110 4-179 0 0,144-4 2712 0 0,153-45-2467 0 0,-131 7-3401 0 0,-260 34 32 0 0,3 0-6300 0 0,-33 2-1215 0 0</inkml:trace>
  <inkml:trace contextRef="#ctx0" brushRef="#br0" timeOffset="3207.885">505 324 0 0 0,'0'0'1024'0'0,"0"0"354"0"0,0 0 97 0 0,0 0 24 0 0,0 0 32 0 0,0 0-6 0 0,3-4-72 0 0,8-13-64 0 0,-8 12-136 0 0,-3 5-193 0 0,0 0-180 0 0,0 0-245 0 0,0 0-188 0 0,0 0-146 0 0,17 52 1521 0 0,80 245-790 0 0,-41-156-935 0 0,-31-61 26 0 0,-25-79-91 0 0,0-1-1 0 0,0 0-7 0 0,0 0-7 0 0,1-1 55 0 0,0 1 0 0 0,0-1 0 0 0,0 1 1 0 0,0-1-1 0 0,0 0 0 0 0,0 0 0 0 0,0 1 0 0 0,0-1 0 0 0,0 0 0 0 0,0 0 1 0 0,0 0-1 0 0,0 0 0 0 0,-1 0 0 0 0,1 0 0 0 0,0 0 0 0 0,-1-1 0 0 0,1 1 1 0 0,-1 0-1 0 0,1 0 0 0 0,-1 0 0 0 0,0-1 0 0 0,1 1 0 0 0,-1 0 0 0 0,0 0 0 0 0,0-1 1 0 0,0 1-1 0 0,0 0 0 0 0,0-1 0 0 0,0 1 0 0 0,0 0 0 0 0,-1 0 0 0 0,1-1 1 0 0,0 0-73 0 0,68-216 1208 0 0,26-27-1883 0 0,-48 144-841 0 0,-11 36-3221 0 0,-26 52 1354 0 0,-3 7-1493 0 0,-3-1-2554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8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0 0 0,'0'0'1132'0'0,"0"0"195"0"0,0 0 162 0 0,0 0 216 0 0,0 0 126 0 0,0 0-153 0 0,0 0-348 0 0,0 0-353 0 0,0 0-217 0 0,0 0-54 0 0,0 0 11 0 0,0 0 14 0 0,0 0 11 0 0,13 1-28 0 0,87 5 1300 0 0,120-5 1506 0 0,-18-17-2680 0 0,-154 3-1495 0 0,-47 5-4015 0 0,-2 4-5455 0 0,0 0 3362 0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0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476 350 448 0 0,'0'0'2055'0'0,"0"0"-582"0"0,0 0-276 0 0,0 0-27 0 0,0 0 109 0 0,0 0 134 0 0,0 0 9 0 0,0 0-126 0 0,0 0-161 0 0,0 0-196 0 0,0 0-191 0 0,-1-13-161 0 0,-7-38-110 0 0,8 50-453 0 0,0 0 0 0 0,0 0-1 0 0,0 1 1 0 0,0-1-1 0 0,0 0 1 0 0,0 0 0 0 0,-1 1-1 0 0,1-1 1 0 0,0 0 0 0 0,0 0-1 0 0,-1 1 1 0 0,1-1-1 0 0,0 0 1 0 0,-1 1 0 0 0,1-1-1 0 0,-1 1 1 0 0,1-1-1 0 0,-1 0 1 0 0,1 1 0 0 0,-1-1-1 0 0,1 1 1 0 0,-1-1 0 0 0,0 1-1 0 0,1 0 1 0 0,-1-1-1 0 0,1 1 1 0 0,-1-1 0 0 0,0 1-1 0 0,0 0 1 0 0,1 0 0 0 0,-1-1-1 0 0,0 1 1 0 0,1 0-1 0 0,-1 0 1 0 0,0 0 0 0 0,0 0-1 0 0,1 0 1 0 0,-1 0-1 0 0,0 0 1 0 0,0 0 0 0 0,1 0-1 0 0,-1 0 1 0 0,0 1 0 0 0,0-1-1 0 0,1 0 1 0 0,-1 0-24 0 0,-3 1 164 0 0,-86 14 162 0 0,27 17-480 0 0,31-16 112 0 0,0 1 0 0 0,1 2 0 0 0,0 1 0 0 0,-22 19 42 0 0,48-20-269 0 0,34-16 204 0 0,71 5 202 0 0,-91-9-135 0 0,-1 1 0 0 0,1 1 0 0 0,0-1 0 0 0,-1 1 0 0 0,1 1 0 0 0,-1 0 0 0 0,1 0 0 0 0,-1 0 0 0 0,0 1 0 0 0,7 4-2 0 0,-13-5 6 0 0,-1 1 0 0 0,0 0-1 0 0,0-1 1 0 0,0 1 0 0 0,-1 0 0 0 0,1 0 0 0 0,-1 0 0 0 0,1-1 0 0 0,-1 1 0 0 0,0 0-1 0 0,0 0 1 0 0,0 0 0 0 0,0 0 0 0 0,-1 0 0 0 0,1 0 0 0 0,-1-1 0 0 0,0 1-1 0 0,0 0 1 0 0,0 0 0 0 0,0-1 0 0 0,0 1 0 0 0,0-1 0 0 0,-1 1 0 0 0,1-1-1 0 0,-1 1 1 0 0,0-1 0 0 0,0 0 0 0 0,0 0 0 0 0,0 0 0 0 0,0 0 0 0 0,0 0-1 0 0,0 0 1 0 0,-2 0-6 0 0,-100 101-73 0 0,72-74 59 0 0,1 1 1 0 0,2 1-1 0 0,1 1 1 0 0,1 2-1 0 0,2 1 1 0 0,1 2 13 0 0,22-34 4 0 0,1 0 0 0 0,0 0 1 0 0,0 0-1 0 0,0 0 0 0 0,1 0 1 0 0,-1 0-1 0 0,1 0 1 0 0,-1 1-1 0 0,1-1 0 0 0,0 0 1 0 0,1 0-1 0 0,-1 0 0 0 0,0 0 1 0 0,1 0-1 0 0,0 0 1 0 0,-1 0-1 0 0,1 0 0 0 0,0 0 1 0 0,1 0-1 0 0,-1 0 0 0 0,0 0 1 0 0,1 0-1 0 0,0-1 1 0 0,0 1-1 0 0,0-1 0 0 0,0 1 1 0 0,0-1-1 0 0,0 0 1 0 0,0 0-1 0 0,1 0 0 0 0,-1 0 1 0 0,1 0-1 0 0,0 0 0 0 0,-1-1 1 0 0,1 1-1 0 0,0-1 1 0 0,0 0-1 0 0,0 0 0 0 0,0 0 1 0 0,0 0-1 0 0,0 0 0 0 0,0-1 1 0 0,0 1-1 0 0,0-1 1 0 0,1 0-1 0 0,1 0-4 0 0,22 5-85 0 0,1 0 0 0 0,0-3 0 0 0,1 0 0 0 0,-1-1 0 0 0,0-2 1 0 0,16-3 84 0 0,28-16-3508 0 0,-36-12-5927 0 0,-30 26 5930 0 0</inkml:trace>
  <inkml:trace contextRef="#ctx0" brushRef="#br0" timeOffset="308.32">167 0 5313 0 0,'0'0'379'0'0,"0"0"-304"0"0,0 0-147 0 0,0 0 136 0 0,0 0 266 0 0,0 0 320 0 0,0 0 285 0 0,0 0 188 0 0,0 0 50 0 0,0 35-115 0 0,-2 108-178 0 0,15-44 399 0 0,-2-50-713 0 0,10 43 361 0 0,-4 0 0 0 0,-4 0 0 0 0,-1 50-927 0 0,-17 324 643 0 0,5-333-2957 0 0,1-124 622 0 0,1-2-4285 0 0,-2 0-1217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0.0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239 435 0 0 0,'0'0'1348'0'0,"0"0"-130"0"0,0 0-71 0 0,0 0 141 0 0,0 0 168 0 0,0 0 41 0 0,0 0-142 0 0,0 0-284 0 0,0 0-283 0 0,0 0-247 0 0,0 0-179 0 0,0 0-121 0 0,-31 21-73 0 0,-97 67-63 0 0,125-86-101 0 0,-1 0 0 0 0,0 0 0 0 0,0 0 0 0 0,1 1 0 0 0,0 0 0 0 0,-1-1-1 0 0,1 1 1 0 0,0 0 0 0 0,1 1 0 0 0,-1-1 0 0 0,0 1 0 0 0,1-1 0 0 0,0 1 0 0 0,0 0 0 0 0,0-1-1 0 0,0 1 1 0 0,-1 4-4 0 0,-1 5 5 0 0,-1 0-12 0 0,1 0 1 0 0,0 0-1 0 0,1 1 0 0 0,0-1 1 0 0,1 1-1 0 0,1 0 0 0 0,0 0 0 0 0,0 0 1 0 0,2 0-1 0 0,0 2 7 0 0,-1-12 43 0 0,1 0 0 0 0,-1 0 0 0 0,1 0 0 0 0,0 0 0 0 0,0 0 0 0 0,0 0 0 0 0,0 0 0 0 0,1-1 0 0 0,0 1 0 0 0,0 0 0 0 0,0-1 0 0 0,0 1 0 0 0,0-1 0 0 0,1 0 0 0 0,-1 0 0 0 0,1 0 0 0 0,0 0 0 0 0,0 0 0 0 0,0 0 0 0 0,1-1 0 0 0,-1 0 0 0 0,0 0 0 0 0,1 1 0 0 0,0-2 0 0 0,-1 1 0 0 0,1 0 0 0 0,0-1 0 0 0,0 0 0 0 0,0 0 0 0 0,0 0 0 0 0,0 0 0 0 0,0-1 0 0 0,0 1 0 0 0,0-1 0 0 0,3 0-43 0 0,2 0 283 0 0,1-1-1 0 0,-1 1 1 0 0,0-2 0 0 0,1 1 0 0 0,-1-1 0 0 0,0 0-1 0 0,0-1 1 0 0,0 0 0 0 0,0-1 0 0 0,-1 0 0 0 0,1 0 0 0 0,-1-1-1 0 0,0 0 1 0 0,5-4-283 0 0,23-20 286 0 0,-2-1 0 0 0,-1-1-1 0 0,-2-2 1 0 0,-1-2 0 0 0,-2 0 0 0 0,-1-2 0 0 0,-2-1-1 0 0,-2-1 1 0 0,-1-1 0 0 0,-2-1 0 0 0,0-5-286 0 0,-10 22-51 0 0,-2-1 1 0 0,0 0 0 0 0,-2 0 0 0 0,-1-1 0 0 0,-1 0-1 0 0,-1 0 1 0 0,-1 0 0 0 0,-1-21 50 0 0,-2 40-53 0 0,0 0 0 0 0,0-1 0 0 0,0 1 0 0 0,-1 0-1 0 0,0 0 1 0 0,0 0 0 0 0,-1 0 0 0 0,0 1 0 0 0,0-1 0 0 0,-1 1 0 0 0,1-1-1 0 0,-1 1 1 0 0,-1 0 0 0 0,0-1 53 0 0,3 5-39 0 0,0-1 0 0 0,-1 1 1 0 0,1 0-1 0 0,0 0 0 0 0,-1 0 0 0 0,0 0 0 0 0,1 0 0 0 0,-1 1 0 0 0,0-1 0 0 0,0 1 0 0 0,0-1 1 0 0,0 1-1 0 0,0 0 0 0 0,0 0 0 0 0,0 1 0 0 0,0-1 0 0 0,0 1 0 0 0,0-1 0 0 0,-1 1 0 0 0,1 0 1 0 0,0 0-1 0 0,0 0 0 0 0,0 1 0 0 0,-1-1 0 0 0,1 1 0 0 0,0 0 0 0 0,0 0 0 0 0,0 0 1 0 0,0 0-1 0 0,0 0 0 0 0,0 1 0 0 0,1-1 0 0 0,-2 1 39 0 0,-6 7-20 0 0,0 1 0 0 0,0 0 0 0 0,1 0 0 0 0,1 1 0 0 0,0 0 0 0 0,0 1 0 0 0,1-1 1 0 0,1 2-1 0 0,-1-1 0 0 0,2 1 0 0 0,0-1 0 0 0,1 1 0 0 0,0 1 0 0 0,1-1 0 0 0,0 0 0 0 0,1 1 0 0 0,1 0 0 0 0,0-1 0 0 0,0 1 0 0 0,2 1 20 0 0,-2 2 39 0 0,1 0-1 0 0,0 0 0 0 0,2 0 1 0 0,0 0-1 0 0,0 0 1 0 0,2-1-1 0 0,0 1 1 0 0,1-1-1 0 0,1 0 0 0 0,4 10-38 0 0,5 5 78 0 0,0-1-1 0 0,2 0 0 0 0,1-1 0 0 0,1-1 0 0 0,1-1 0 0 0,2-1 1 0 0,1 0-1 0 0,9 6-77 0 0,24-9-1139 0 0,-21-41-5080 0 0,-26 8 1143 0 0,-1 5-1861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0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252 1 8994 0 0,'0'0'1023'0'0,"0"0"-40"0"0,0 0 152 0 0,0 0 264 0 0,0 0 137 0 0,0 0-121 0 0,-22 35-331 0 0,-68 111-346 0 0,67-110-456 0 0,-75 151 465 0 0,95-180-958 0 0,0 1-1 0 0,0-1 1 0 0,1 1-1 0 0,0 0 1 0 0,0-1 0 0 0,1 1-1 0 0,0 0 1 0 0,0 0-1 0 0,1 0 1 0 0,0 0-1 0 0,1 7 212 0 0,3-9-2221 0 0,-3-5-2079 0 0,-1-1-3962 0 0,0-3 6035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0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6721 0 0,'0'0'1795'0'0,"0"0"-566"0"0,0 0-482 0 0,0 0 55 0 0,0 0 268 0 0,0 0 177 0 0,0 0-46 0 0,0 0-235 0 0,0 0-238 0 0,0 0-150 0 0,0 0-64 0 0,7 32-31 0 0,23 100-16 0 0,-28-124-384 0 0,-1-1-1 0 0,1 1 1 0 0,1-1-1 0 0,-1 0 1 0 0,1 0 0 0 0,0 0-1 0 0,1 0 1 0 0,0 0-1 0 0,0-1 1 0 0,0 0 0 0 0,1 1-1 0 0,1 0-82 0 0,7 9 189 0 0,10 11 43 0 0,1-1 0 0 0,1-1 0 0 0,2-1 0 0 0,26 18-232 0 0,9-9-1010 0 0,-39-26-1970 0 0,0-3-3689 0 0,-14-3-3328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1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124 446 0 0 0,'0'0'794'0'0,"0"0"0"0"0,0 0-168 0 0,0 0-178 0 0,0 0-31 0 0,0 0 73 0 0,0 0 93 0 0,-7 0 74 0 0,-20 3 18 0 0,-13 37 3079 0 0,40-39-3689 0 0,-8 12 176 0 0,2 0-1 0 0,-1 0 0 0 0,2 1 0 0 0,0 0 1 0 0,0 0-1 0 0,1 0 0 0 0,1 0 0 0 0,1 1 1 0 0,0-1-1 0 0,0 1 0 0 0,2 0 0 0 0,0 0 1 0 0,0 0-241 0 0,2-11 137 0 0,0 0 0 0 0,0 0 0 0 0,1 0 0 0 0,-1 0 0 0 0,1-1 0 0 0,-1 1 0 0 0,1-1 0 0 0,0 1 0 0 0,1-1 0 0 0,-1 0 0 0 0,1 0 0 0 0,-1-1 0 0 0,1 1 0 0 0,0-1 0 0 0,0 0 0 0 0,0 0 0 0 0,0 0 0 0 0,0 0 0 0 0,0-1 0 0 0,1 1 0 0 0,-1-1 0 0 0,0 0 0 0 0,1-1 0 0 0,-1 1 0 0 0,1-1 0 0 0,-1 0 0 0 0,1 0 0 0 0,-1 0 0 0 0,1 0 0 0 0,-1-1 0 0 0,1 0 0 0 0,-1 0 0 0 0,0 0 0 0 0,1-1 0 0 0,-1 1 0 0 0,0-1 0 0 0,0 0 0 0 0,0 0 0 0 0,0-1-137 0 0,18-11 203 0 0,-1-2 0 0 0,0-1 0 0 0,-1-1 0 0 0,-1 0 0 0 0,-1-1 0 0 0,-1-1 0 0 0,-1-1 0 0 0,0-1 0 0 0,-2 0 0 0 0,0 0 0 0 0,-1-2 0 0 0,-2 0 0 0 0,0 0 0 0 0,-2-1 0 0 0,4-15-203 0 0,-7 19-262 0 0,-1 0-1 0 0,-1-1 0 0 0,0 0 1 0 0,-2 0-1 0 0,0 0 1 0 0,-2 0-1 0 0,0 0 1 0 0,-2 0-1 0 0,-2-14 263 0 0,3 28-148 0 0,-1 0 0 0 0,0 0 0 0 0,-1 0 0 0 0,0 0 0 0 0,0 1 0 0 0,-1-1 0 0 0,1 1 0 0 0,-2 0 0 0 0,1 0 0 0 0,-1 1 1 0 0,0-1-1 0 0,0 1 0 0 0,-1 0 0 0 0,0 0 0 0 0,0 1 0 0 0,0-1 0 0 0,-1 2 0 0 0,1-1 0 0 0,-1 1 0 0 0,-1 0 0 0 0,1 0 0 0 0,0 0 0 0 0,-1 1 0 0 0,0 1 0 0 0,0-1 0 0 0,1 1 0 0 0,-1 1 0 0 0,-1-1 0 0 0,1 1 0 0 0,0 1 1 0 0,0-1-1 0 0,-6 2 148 0 0,7 1 23 0 0,1 1 1 0 0,-1 1 0 0 0,1-1-1 0 0,-1 1 1 0 0,1 0 0 0 0,0 1-1 0 0,1-1 1 0 0,-1 1 0 0 0,1 0-1 0 0,0 1 1 0 0,0-1 0 0 0,0 1-1 0 0,1 0 1 0 0,0 0-1 0 0,0 1 1 0 0,1-1 0 0 0,0 1-1 0 0,0-1 1 0 0,0 1 0 0 0,1 0-1 0 0,0 0 1 0 0,0 1 0 0 0,1-1-1 0 0,0 0 1 0 0,0 0 0 0 0,0 1-1 0 0,1 2-23 0 0,-1 8 123 0 0,1 0 0 0 0,0-1-1 0 0,1 1 1 0 0,1 0 0 0 0,1 0 0 0 0,0 0-1 0 0,2-1 1 0 0,0 0 0 0 0,0 0-1 0 0,2 0 1 0 0,0-1 0 0 0,4 5-123 0 0,89 104 620 0 0,-69-95-616 0 0,68 44-1234 0 0,-61-58-2872 0 0,2-7-5096 0 0,-30-8 7275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1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40 3801 0 0,'0'0'1189'0'0,"0"0"-276"0"0,0 0-84 0 0,0 0 107 0 0,0 0 58 0 0,0 0-81 0 0,0 0-224 0 0,0 0-247 0 0,0 0-188 0 0,0 0-114 0 0,0 0-48 0 0,-8 34-15 0 0,-25 104 12 0 0,31-76 88 0 0,6-54-127 0 0,-2-3 107 0 0,0 1-1 0 0,0-1 1 0 0,0 0-1 0 0,0-1 1 0 0,1 1 0 0 0,-1 0-1 0 0,1-1 1 0 0,1 1-1 0 0,-1-1 1 0 0,1 0-1 0 0,-1 0 1 0 0,1 0 0 0 0,0 0-1 0 0,0-1 1 0 0,1 0-1 0 0,-1 0 1 0 0,1 0-1 0 0,0 0 1 0 0,0-1-1 0 0,0 0 1 0 0,0 0 0 0 0,0 0-1 0 0,0 0 1 0 0,0-1-1 0 0,0 0 1 0 0,1 0-1 0 0,-1 0 1 0 0,1-1 0 0 0,-1 0-1 0 0,1 0 1 0 0,-1 0-1 0 0,0-1 1 0 0,1 1-1 0 0,-1-1 1 0 0,3-1-157 0 0,3-4 275 0 0,-1-1 0 0 0,0 0 0 0 0,-1 0 0 0 0,1-1 0 0 0,-1 0 0 0 0,-1-1 0 0 0,0 1 0 0 0,0-2 0 0 0,0 1 0 0 0,-1-1 0 0 0,-1 0 0 0 0,5-10-275 0 0,-1 5 141 0 0,118-207 389 0 0,-121 207-530 0 0,-4 23-701 0 0,-29 213 500 0 0,9 15-544 0 0,15-160 460 0 0,-4 0 1 0 0,-3 0-1 0 0,-3-1 1 0 0,-17 54 284 0 0,19-93-51 0 0,7-22 90 0 0,-1 0 0 0 0,0 0 0 0 0,-1 0 0 0 0,0-1 0 0 0,-1 0 0 0 0,0 0 0 0 0,-2 0-1 0 0,1-1 1 0 0,-1 0 0 0 0,-4 4-39 0 0,11-15 28 0 0,0 0 1 0 0,1 0-1 0 0,-1 0 0 0 0,0 0 0 0 0,1 0 0 0 0,-1 0 0 0 0,0 0 0 0 0,0 0 1 0 0,0 0-1 0 0,0 0 0 0 0,0 0 0 0 0,0-1 0 0 0,0 1 0 0 0,0 0 0 0 0,0-1 1 0 0,0 1-1 0 0,0-1 0 0 0,-1 1 0 0 0,1-1 0 0 0,0 0 0 0 0,0 1 0 0 0,0-1 0 0 0,-1 0 1 0 0,1 0-1 0 0,0 0 0 0 0,0 0 0 0 0,-1 0 0 0 0,1 0 0 0 0,0 0 0 0 0,0-1 1 0 0,-1 1-1 0 0,1 0 0 0 0,0-1 0 0 0,0 1 0 0 0,0 0 0 0 0,0-1 0 0 0,0 0 1 0 0,-1 1-1 0 0,1-1 0 0 0,0 0 0 0 0,0 1 0 0 0,0-1 0 0 0,1 0 0 0 0,-1 0 1 0 0,0 0-1 0 0,0 0 0 0 0,0 0 0 0 0,1 0 0 0 0,-1 0 0 0 0,0 0 0 0 0,1 0 0 0 0,-1 0 1 0 0,1 0-1 0 0,-1-1-28 0 0,-12-69 693 0 0,29-94 196 0 0,-8 134-969 0 0,2 0 0 0 0,0 1-1 0 0,2 1 1 0 0,2 0 0 0 0,0 1-1 0 0,2 0 1 0 0,18-24 80 0 0,4 4-4447 0 0,5 5-4251 0 0,-34 35 714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2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 5305 0 0,'0'0'1058'0'0,"0"0"-147"0"0,0 0 21 0 0,0 0 156 0 0,0 0 195 0 0,0 0 89 0 0,0 0-181 0 0,0 0-296 0 0,0 0-248 0 0,0 0-199 0 0,0 0-143 0 0,0 0-65 0 0,-8 31-49 0 0,-24 97-44 0 0,27-67 109 0 0,8-55-199 0 0,-2-1 46 0 0,1-1 0 0 0,0 0 0 0 0,0 1-1 0 0,0-1 1 0 0,1 0 0 0 0,-1 0 0 0 0,1-1 0 0 0,0 1 0 0 0,0-1-1 0 0,0 1 1 0 0,1-1 0 0 0,-1 0 0 0 0,1 0 0 0 0,0 0-1 0 0,0-1 1 0 0,0 1 0 0 0,0-1 0 0 0,0 0 0 0 0,0 0 0 0 0,1 0-1 0 0,-1-1 1 0 0,0 1 0 0 0,1-1 0 0 0,0 0 0 0 0,-1-1-1 0 0,1 1 1 0 0,0-1 0 0 0,-1 0 0 0 0,1 0 0 0 0,0 0 0 0 0,-1-1-1 0 0,1 1 1 0 0,-1-1 0 0 0,1 0 0 0 0,-1-1 0 0 0,1 1-1 0 0,-1-1 1 0 0,1 0 0 0 0,-1 0 0 0 0,0 0 0 0 0,3-2-103 0 0,219-161 1072 0 0,-225 164-1089 0 0,1 0-1 0 0,-1-1 1 0 0,1 1-1 0 0,-1 0 1 0 0,0 0 0 0 0,1 0-1 0 0,0 0 1 0 0,-1 0-1 0 0,1 0 1 0 0,0 1 0 0 0,-1-1-1 0 0,1 0 1 0 0,0 1-1 0 0,0-1 1 0 0,-1 1 0 0 0,1 0-1 0 0,0 0 1 0 0,0 0 0 0 0,0 0-1 0 0,0 0 1 0 0,0 0-1 0 0,-1 0 1 0 0,1 0 0 0 0,0 1-1 0 0,0-1 1 0 0,0 1-1 0 0,-1-1 1 0 0,1 1 0 0 0,0 0-1 0 0,-1 0 1 0 0,1 0-1 0 0,-1 0 1 0 0,1 0 0 0 0,-1 0-1 0 0,1 0 1 0 0,-1 0 0 0 0,1 0-1 0 0,-1 1 1 0 0,0-1-1 0 0,0 1 1 0 0,0-1 0 0 0,0 1-1 0 0,0-1 1 0 0,0 1-1 0 0,0 0 1 0 0,0-1 0 0 0,-1 1-1 0 0,1 0 1 0 0,-1 0-1 0 0,1-1 1 0 0,-1 2 17 0 0,15 46-63 0 0,-15-43 74 0 0,1 0 0 0 0,0 0 0 0 0,0-1-1 0 0,0 1 1 0 0,1-1 0 0 0,0 1 0 0 0,0-1 0 0 0,0 1 0 0 0,1-1 0 0 0,0 0 0 0 0,0 0 0 0 0,0 0-1 0 0,0-1 1 0 0,1 1 0 0 0,0-1 0 0 0,0 0 0 0 0,0 0 0 0 0,0 0 0 0 0,1 0 0 0 0,0-1 0 0 0,-1 0 0 0 0,1 0-1 0 0,0 0 1 0 0,1 0 0 0 0,-1-1 0 0 0,3 1-11 0 0,-1-2 104 0 0,0-1 0 0 0,0 1-1 0 0,0-1 1 0 0,0-1 0 0 0,0 0 0 0 0,0 0 0 0 0,-1 0-1 0 0,1 0 1 0 0,0-1 0 0 0,-1-1 0 0 0,1 1-1 0 0,-1-1 1 0 0,0 0 0 0 0,0 0 0 0 0,0-1-1 0 0,0 1 1 0 0,0-1 0 0 0,-1-1 0 0 0,0 1-1 0 0,0-1 1 0 0,0 0 0 0 0,0 0 0 0 0,-1 0 0 0 0,0-1-1 0 0,0 0 1 0 0,1-1-104 0 0,54-113 932 0 0,-54 74-1634 0 0,-6 37-3882 0 0,-2 1-4425 0 0,2 8-1273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3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8970 0 0,'0'0'3786'0'0,"0"0"-2714"0"0,0 0-621 0 0,0 0 239 0 0,0 0 167 0 0,0 0-7 0 0,0 0-182 0 0,0 0-279 0 0,0 0-214 0 0,0 0-80 0 0,0 0-58 0 0,0 0-73 0 0,6 20-114 0 0,20 61-216 0 0,-11-60-1331 0 0,-7-28-3816 0 0,-7 6 3378 0 0,2-3-6008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3.1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11554 0 0,'0'0'593'0'0,"0"0"-513"0"0,0 0-424 0 0,0 0-281 0 0,0 0-407 0 0,0 0-640 0 0,0 0-1137 0 0,0 0-2160 0 0,0 0 4193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3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265 1 14003 0 0,'0'0'496'0'0,"0"0"-160"0"0,0 0 118 0 0,0 0 194 0 0,0 0 85 0 0,0 0-29 0 0,0 0-107 0 0,0 0-96 0 0,0 0-44 0 0,0 0-61 0 0,0 0-71 0 0,0 0-37 0 0,13 34-48 0 0,38 107-23 0 0,-32-39 159 0 0,-13 581-1415 0 0,-6-682 47 0 0,0-1-407 0 0,0 0-571 0 0,0-2-4577 0 0,0-6 1214 0 0,0 7 1842 0 0</inkml:trace>
  <inkml:trace contextRef="#ctx0" brushRef="#br0" timeOffset="281.119">0 564 6481 0 0,'0'0'3097'0'0,"0"0"-1613"0"0,0 0-647 0 0,0 0 105 0 0,0 0 136 0 0,0 0 1 0 0,0 0-176 0 0,0 0-174 0 0,0 0-98 0 0,37-9-88 0 0,114-26-96 0 0,-4 2 303 0 0,-75 14-883 0 0,65-22-1151 0 0,-52 0-7954 0 0,-68 31 4318 0 0,-5 3 1494 0 0</inkml:trace>
  <inkml:trace contextRef="#ctx0" brushRef="#br0" timeOffset="3350.317">888 15 0 0 0,'0'0'948'0'0,"0"0"641"0"0,0 0 204 0 0,0 0-68 0 0,0 0-172 0 0,0 0-274 0 0,0 0-283 0 0,0 0-195 0 0,0 0-139 0 0,0 0-80 0 0,-3 5-3 0 0,-12 71 2003 0 0,35 127-1011 0 0,-9 418-1293 0 0,-12-620-265 0 0,1-1-1 0 0,0 1 1 0 0,0-1 0 0 0,0 1-1 0 0,0-1 1 0 0,0 1-1 0 0,1-1 1 0 0,-1 1-1 0 0,0-1 1 0 0,0 1 0 0 0,0 0-1 0 0,0-1 1 0 0,1 1-1 0 0,-1-1 1 0 0,0 1-1 0 0,0-1 1 0 0,1 0 0 0 0,-1 1-1 0 0,0-1 1 0 0,1 1-1 0 0,-1-1 1 0 0,0 1-1 0 0,1-1 1 0 0,-1 0-1 0 0,1 1 1 0 0,-1-1 0 0 0,1 0-1 0 0,-1 0 1 0 0,1 1-1 0 0,-1-1 1 0 0,1 0-1 0 0,-1 0 1 0 0,1 0 0 0 0,-1 1-1 0 0,1-1 1 0 0,-1 0-1 0 0,1 0 1 0 0,-1 0-1 0 0,1 0 1 0 0,0 0 0 0 0,-1 0-1 0 0,1 0 1 0 0,-1 0-1 0 0,1 0 1 0 0,-1-1-1 0 0,1 1 1 0 0,-1 0 0 0 0,1 0-1 0 0,-1 0 1 0 0,1-1-1 0 0,-1 1 1 0 0,1 0-1 0 0,-1 0 1 0 0,1-1 0 0 0,-1 1-1 0 0,1 0 1 0 0,-1-1-1 0 0,0 1 1 0 0,1-1-13 0 0,26-19 1068 0 0,8-17-854 0 0,1 1 0 0 0,1 2 0 0 0,3 1 0 0 0,0 3 0 0 0,2 1 0 0 0,28-14-214 0 0,-10 27-121 0 0,-53 47 165 0 0,-14 178 1004 0 0,7-206-1079 0 0,1 0 0 0 0,-1 0 0 0 0,1 0 0 0 0,0 0 1 0 0,0-1-1 0 0,0 1 0 0 0,1 0 0 0 0,-1 0 0 0 0,0-1 0 0 0,1 1 0 0 0,0-1 0 0 0,0 1 0 0 0,0-1 0 0 0,0 0 0 0 0,0 1 0 0 0,0-1 1 0 0,1 0-1 0 0,-1-1 0 0 0,3 2 31 0 0,7 3-3996 0 0,1-4-3833 0 0,-9-2-762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2977 0 0,'0'0'1804'0'0,"0"0"-501"0"0,0 0-91 0 0,0 0 262 0 0,0 0 240 0 0,0 0-15 0 0,0 0-204 0 0,0 0-298 0 0,0 0-281 0 0,0 0-214 0 0,0 0-138 0 0,31-1-68 0 0,101-4-20 0 0,189 3 1986 0 0,-213-13-3633 0 0,-73 6-2434 0 0,-3-2-4222 0 0,-20 6-61 0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8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222 537 0 0 0,'0'0'257'0'0,"0"0"518"0"0,0 0 155 0 0,0 0 129 0 0,0 0 142 0 0,0 0 15 0 0,0 0-179 0 0,0 0-262 0 0,0 0-237 0 0,0 0-176 0 0,0 0-117 0 0,-25 16-46 0 0,-78 54-11 0 0,61-24 75 0 0,37-35-169 0 0,-3 5 74 0 0,1 0 0 0 0,1 0-1 0 0,0 0 1 0 0,1 1 0 0 0,1 0-1 0 0,0 0 1 0 0,1 0 0 0 0,1 0-1 0 0,1 0 1 0 0,1 1 0 0 0,0 4-168 0 0,0-18 138 0 0,1-1 0 0 0,0 0 1 0 0,0 0-1 0 0,0 1 0 0 0,0-1 1 0 0,0 0-1 0 0,0 0 0 0 0,1 0 1 0 0,-1-1-1 0 0,1 1 0 0 0,0 0 1 0 0,0 0-1 0 0,0-1 0 0 0,0 1 1 0 0,1-1-1 0 0,-1 0 0 0 0,1 0 1 0 0,-1 0-1 0 0,1 0 0 0 0,0 0 1 0 0,0 0-1 0 0,0-1 1 0 0,-1 1-1 0 0,2-1 0 0 0,-1 0 1 0 0,0 0-1 0 0,0 0 0 0 0,0 0 1 0 0,0-1-1 0 0,1 1 0 0 0,-1-1 1 0 0,0 0-1 0 0,1 0 0 0 0,-1 0 1 0 0,0 0-1 0 0,0-1 0 0 0,1 1 1 0 0,-1-1-1 0 0,0 0 0 0 0,0 0 1 0 0,0 0-1 0 0,0 0 0 0 0,0 0 1 0 0,0-1-1 0 0,3-1-138 0 0,16-13 333 0 0,-1 0 1 0 0,0-1-1 0 0,-1-1 1 0 0,-2-1-1 0 0,1 0 0 0 0,-2-2 1 0 0,-1 0-1 0 0,0-1 1 0 0,-2 0-1 0 0,0-1 0 0 0,-2-1 1 0 0,6-14-334 0 0,-1 6-74 0 0,-2-1 0 0 0,-1 0 0 0 0,-1-1 0 0 0,-2-1 0 0 0,-1 0 0 0 0,-2 0 1 0 0,-1-1-1 0 0,-2 1 0 0 0,-2-1 0 0 0,-1-1 0 0 0,-2 1 0 0 0,-1-3 74 0 0,-1 26-166 0 0,-1 0 0 0 0,0 1 0 0 0,-1 0 0 0 0,-1 0 0 0 0,1 0 0 0 0,-2 0 0 0 0,0 1 0 0 0,0 0 0 0 0,-1 0-1 0 0,0 1 1 0 0,-1-1 0 0 0,-7-6 166 0 0,11 12-71 0 0,-1 0-1 0 0,1 1 1 0 0,-1 0-1 0 0,0 0 0 0 0,0 0 1 0 0,0 1-1 0 0,0-1 1 0 0,-1 1-1 0 0,1 0 0 0 0,-1 1 1 0 0,0 0-1 0 0,0-1 1 0 0,0 2-1 0 0,0-1 0 0 0,0 1 1 0 0,0 0-1 0 0,-1 0 1 0 0,1 1-1 0 0,0-1 0 0 0,0 1 1 0 0,-1 1-1 0 0,1-1 1 0 0,0 1-1 0 0,0 1 0 0 0,0-1 1 0 0,-6 2 71 0 0,6 1-9 0 0,-1 1 0 0 0,1-1 0 0 0,0 1 0 0 0,0 0 1 0 0,0 1-1 0 0,1-1 0 0 0,-1 1 0 0 0,1 0 0 0 0,1 1 0 0 0,-1-1 1 0 0,1 1-1 0 0,0 0 0 0 0,1 0 0 0 0,0 0 0 0 0,0 0 0 0 0,0 1 1 0 0,1-1-1 0 0,0 1 0 0 0,-1 6 9 0 0,0 1 101 0 0,0 0 1 0 0,1 1-1 0 0,0-1 0 0 0,1 0 1 0 0,1 1-1 0 0,0-1 0 0 0,2 1 1 0 0,-1-1-1 0 0,2 0 0 0 0,0 0 1 0 0,1 0-1 0 0,0 0 0 0 0,1 0 1 0 0,1-1-1 0 0,1 0 0 0 0,0 0 1 0 0,0-1-1 0 0,1 0 1 0 0,1 0-1 0 0,6 7-101 0 0,26 29 549 0 0,2-1-1 0 0,2-2 1 0 0,2-3 0 0 0,34 24-549 0 0,-2-8 275 0 0,-72-56 279 0 0,10-10-10752 0 0,-3-11 1954 0 0,-10 10 5334 0 0</inkml:trace>
  <inkml:trace contextRef="#ctx0" brushRef="#br0" timeOffset="276.362">1034 411 3673 0 0,'0'0'1798'0'0,"0"0"-181"0"0,0 0 82 0 0,0 0 203 0 0,0 0 66 0 0,0 0-187 0 0,0 0-373 0 0,0 0-358 0 0,0 0-266 0 0,-10 33-179 0 0,-31 103-138 0 0,-4-43 110 0 0,-67 127-1143 0 0,104-203-1818 0 0,-11-7-12643 0 0,18-10 13675 0 0</inkml:trace>
  <inkml:trace contextRef="#ctx0" brushRef="#br0" timeOffset="525.822">748 430 1448 0 0,'0'0'4905'0'0,"0"0"-1943"0"0,0 0-983 0 0,0 0-368 0 0,0 0-264 0 0,0 0-268 0 0,0 0-233 0 0,0 0-157 0 0,0 0-63 0 0,0 0-26 0 0,0 0-79 0 0,0 0-86 0 0,9 16-64 0 0,56 115 558 0 0,-61-118-900 0 0,2-1 0 0 0,-1 1-1 0 0,2-1 1 0 0,0-1-1 0 0,0 1 1 0 0,1-1 0 0 0,0-1-1 0 0,1 1 1 0 0,0-1-1 0 0,0-1 1 0 0,1 0 0 0 0,1 0-1 0 0,0-1 1 0 0,0 0-1 0 0,0-1 1 0 0,1 0 0 0 0,0-1-1 0 0,11 4-28 0 0,48 3-1481 0 0,-47-12-1656 0 0,1 0-3622 0 0,-12-1-2727 0 0</inkml:trace>
  <inkml:trace contextRef="#ctx0" brushRef="#br0" timeOffset="958.294">1415 507 5697 0 0,'0'0'2279'0'0,"0"0"-697"0"0,0 0-351 0 0,0 0 20 0 0,0 0-27 0 0,0 0-190 0 0,0 0-277 0 0,0 0-250 0 0,0 0-163 0 0,0 0-100 0 0,0 0-45 0 0,0 0-44 0 0,0 0-53 0 0,-16 18-10 0 0,-49 56-41 0 0,30-4-6 0 0,26 21-294 0 0,10-89 246 0 0,-1 1 1 0 0,0 0-1 0 0,1-1 1 0 0,0 1-1 0 0,-1-1 1 0 0,1 1 0 0 0,0-1-1 0 0,0 1 1 0 0,1-1-1 0 0,-1 0 1 0 0,0 1-1 0 0,1-1 1 0 0,-1 0-1 0 0,1 0 1 0 0,0 0-1 0 0,0 0 1 0 0,0 0 0 0 0,0-1-1 0 0,0 1 1 0 0,0 0-1 0 0,0-1 1 0 0,0 0-1 0 0,1 1 1 0 0,-1-1-1 0 0,0 0 1 0 0,1 0-1 0 0,-1 0 1 0 0,1-1 0 0 0,0 1-1 0 0,-1-1 1 0 0,1 1-1 0 0,0-1 3 0 0,5 1 210 0 0,0-1-1 0 0,0 0 1 0 0,0-1 0 0 0,0 1-1 0 0,0-2 1 0 0,0 1-1 0 0,0-1 1 0 0,0 0-1 0 0,0-1 1 0 0,-1 1 0 0 0,1-2-1 0 0,-1 1 1 0 0,0-1-1 0 0,0 0 1 0 0,0-1 0 0 0,0 1-1 0 0,-1-1 1 0 0,0-1-1 0 0,1 0-209 0 0,18-19 125 0 0,-1-1-1 0 0,-1-2 0 0 0,-1 0 0 0 0,-1-2 0 0 0,-2 0 0 0 0,-1-1 0 0 0,-2-1 1 0 0,0 0-1 0 0,-3-2 0 0 0,0 1 0 0 0,6-35-124 0 0,-15 55-142 0 0,-2 0-1 0 0,1-1 1 0 0,-2 1 0 0 0,0-1 0 0 0,0 0-1 0 0,-2 1 1 0 0,0-1 0 0 0,0 0 0 0 0,-1 1-1 0 0,0-1 1 0 0,-2 1 0 0 0,1 0 0 0 0,-2 0-1 0 0,-2-5 143 0 0,4 11-87 0 0,0 0 0 0 0,-1 0-1 0 0,0 0 1 0 0,-1 0 0 0 0,0 1-1 0 0,0-1 1 0 0,0 1-1 0 0,-1 0 1 0 0,1 1 0 0 0,-1 0-1 0 0,-1 0 1 0 0,1 0 0 0 0,-1 0-1 0 0,0 1 1 0 0,0 0 0 0 0,0 1-1 0 0,0-1 1 0 0,-1 2 0 0 0,1-1-1 0 0,-1 1 1 0 0,0 0-1 0 0,0 0 1 0 0,0 1 0 0 0,0 0-1 0 0,0 1 88 0 0,0-1-6 0 0,1 1 0 0 0,-1 1 0 0 0,0-1 0 0 0,0 1 0 0 0,0 0 0 0 0,1 1 0 0 0,-1 0 0 0 0,1 0 0 0 0,-1 1 0 0 0,1 0 0 0 0,0 0 0 0 0,0 1 0 0 0,0 0 0 0 0,1 0 0 0 0,-1 1 0 0 0,1-1 0 0 0,0 1 0 0 0,0 1 0 0 0,0-1-1 0 0,1 1 1 0 0,0 0 0 0 0,0 0 0 0 0,1 0 0 0 0,-1 3 6 0 0,-3 4 28 0 0,1 1 0 0 0,0-1 0 0 0,1 2 0 0 0,1-1 0 0 0,0 1-1 0 0,1 0 1 0 0,0 0 0 0 0,2 0 0 0 0,-1 0 0 0 0,2 0 0 0 0,0 14-28 0 0,2-13 63 0 0,0-1 0 0 0,1 0 0 0 0,0 0 0 0 0,2 1 0 0 0,-1-2-1 0 0,2 1 1 0 0,0 0 0 0 0,1-1 0 0 0,0 0 0 0 0,1 0 0 0 0,1-1 0 0 0,0 0 0 0 0,1 0 0 0 0,0-1 0 0 0,9 10-63 0 0,-5-8-70 0 0,0 0 0 0 0,1 0 0 0 0,1-2 0 0 0,0 0 0 0 0,0 0 0 0 0,1-1-1 0 0,1-1 1 0 0,0-1 0 0 0,0 0 0 0 0,1-2 0 0 0,0 0 0 0 0,0 0 0 0 0,1-2 70 0 0,37 6-4426 0 0,2-7-3992 0 0,-47-4 3429 0 0</inkml:trace>
  <inkml:trace contextRef="#ctx0" brushRef="#br0" timeOffset="1536.839">1882 474 1136 0 0,'0'0'1621'0'0,"0"0"-406"0"0,0 0-69 0 0,0 0 231 0 0,0 0 135 0 0,0 0-40 0 0,0 0-255 0 0,0 0-291 0 0,0 0-220 0 0,0 0-165 0 0,0 0-126 0 0,0 0-91 0 0,-10 29-68 0 0,-34 89-56 0 0,32-44 267 0 0,13-71-398 0 0,-1 0-1 0 0,1 1 0 0 0,0-1 1 0 0,0 0-1 0 0,0 0 1 0 0,1 0-1 0 0,-1 0 1 0 0,1-1-1 0 0,-1 1 1 0 0,1 0-1 0 0,0-1 0 0 0,0 1 1 0 0,0-1-1 0 0,1 1 1 0 0,-1-1-1 0 0,0 0 1 0 0,1 0-1 0 0,0 0 0 0 0,-1 0 1 0 0,1-1-1 0 0,0 1 1 0 0,0-1-1 0 0,0 1 1 0 0,0-1-1 0 0,0 0 1 0 0,0 0-1 0 0,0-1 0 0 0,0 1 1 0 0,1-1-1 0 0,-1 1 1 0 0,0-1-1 0 0,0 0 1 0 0,1 0-1 0 0,-1 0 1 0 0,0-1-1 0 0,0 1 0 0 0,0-1 1 0 0,1 0-1 0 0,-1 0 1 0 0,0 0-1 0 0,0 0 1 0 0,0 0-1 0 0,0-1 0 0 0,0 1 1 0 0,-1-1-1 0 0,1 0 1 0 0,0 0-69 0 0,25-19 273 0 0,-2-2 1 0 0,0-1-1 0 0,-1 0 0 0 0,-2-2 1 0 0,-1-1-1 0 0,0-1 1 0 0,-2 0-1 0 0,14-30-273 0 0,-23 42 40 0 0,28-30 85 0 0,-57 91-505 0 0,2 1 1 0 0,1 1-1 0 0,4 0 0 0 0,1 1 0 0 0,0 14 380 0 0,3 9-211 0 0,2 1 0 0 0,4 0 0 0 0,3-1 0 0 0,8 43 211 0 0,-1 16 21 0 0,-9-128 16 0 0,0 1-1 0 0,-1-1 0 0 0,1 0 0 0 0,0 0 0 0 0,-1 0 0 0 0,0 1 1 0 0,1-1-1 0 0,-1 0 0 0 0,0 0 0 0 0,0 0 0 0 0,0 0 1 0 0,0-1-1 0 0,-1 1 0 0 0,1 0 0 0 0,0 0 0 0 0,-1-1 0 0 0,1 1 1 0 0,-1 0-1 0 0,0-1 0 0 0,1 0 0 0 0,-1 1 0 0 0,0-1 1 0 0,0 0-1 0 0,0 0 0 0 0,0 0 0 0 0,0 0 0 0 0,0 0 0 0 0,0-1 1 0 0,0 1-1 0 0,0 0 0 0 0,0-1 0 0 0,-1 0 0 0 0,1 1 1 0 0,0-1-1 0 0,0 0 0 0 0,0 0 0 0 0,-1 0 0 0 0,1-1 0 0 0,0 1 1 0 0,0-1-1 0 0,0 1 0 0 0,-1-1 0 0 0,1 1 0 0 0,0-1 1 0 0,0 0-1 0 0,0 0 0 0 0,0 0 0 0 0,1 0 0 0 0,-1-1 0 0 0,0 1 1 0 0,0 0-1 0 0,1-1 0 0 0,-1 1 0 0 0,0-2-36 0 0,-3-6 44 0 0,0 0-1 0 0,0 0 1 0 0,1-1 0 0 0,0 0-1 0 0,1 0 1 0 0,0 0-1 0 0,1 0 1 0 0,0 0 0 0 0,1 0-1 0 0,0-1 1 0 0,0 1 0 0 0,1-1-1 0 0,0 1 1 0 0,2-5-44 0 0,-2-1-37 0 0,30-93-1642 0 0,-11 75-1449 0 0,0 3-3433 0 0,-10 18-1977 0 0</inkml:trace>
  <inkml:trace contextRef="#ctx0" brushRef="#br0" timeOffset="2035.966">2589 459 1256 0 0,'0'0'1754'0'0,"0"0"-302"0"0,0 0-137 0 0,0 0 10 0 0,0 0-31 0 0,0 0-127 0 0,0 0-208 0 0,0 0-185 0 0,0 0-121 0 0,0 0-81 0 0,0 0-54 0 0,0 0-41 0 0,0 0-82 0 0,-18 10-107 0 0,-60 33-80 0 0,5 24 106 0 0,59-47-264 0 0,6-9-48 0 0,0-1 0 0 0,1 1 0 0 0,0 1 0 0 0,1-1-1 0 0,1 1 1 0 0,0 0 0 0 0,0 1 0 0 0,1-1 0 0 0,1 1 0 0 0,0 0 0 0 0,1-1 0 0 0,0 1-1 0 0,1 1 1 0 0,0-1 0 0 0,1 0-2 0 0,0-11 37 0 0,0 1 0 0 0,1-1-1 0 0,-1 1 1 0 0,1-1 0 0 0,0 0 0 0 0,-1 1-1 0 0,1-1 1 0 0,0 0 0 0 0,0 1 0 0 0,1-1-1 0 0,-1 0 1 0 0,0 0 0 0 0,1 0 0 0 0,-1 0-1 0 0,1 0 1 0 0,0 0 0 0 0,-1-1 0 0 0,1 1-1 0 0,0 0 1 0 0,0-1 0 0 0,0 1 0 0 0,0-1-1 0 0,1 0 1 0 0,-1 0 0 0 0,0 0 0 0 0,0 0-1 0 0,1 0 1 0 0,-1 0 0 0 0,1-1 0 0 0,-1 1-1 0 0,1-1 1 0 0,-1 0 0 0 0,3 0-37 0 0,83-10 2789 0 0,-59-5-2520 0 0,-2-1-1 0 0,0-1 1 0 0,-1-2-1 0 0,-1 0 1 0 0,-1-2-1 0 0,0 0 0 0 0,-2-2 1 0 0,-1-1-1 0 0,0 0 1 0 0,-2-2-1 0 0,-1 0 1 0 0,-1-1-1 0 0,-1 0 0 0 0,9-25-268 0 0,-2 9 25 0 0,-13 26-240 0 0,0 1 1 0 0,0-2-1 0 0,-2 1 0 0 0,0-1 1 0 0,-1 0-1 0 0,-1-1 0 0 0,-1 1 1 0 0,0-1-1 0 0,-2-1 0 0 0,0 1 1 0 0,-1 0-1 0 0,-1-1 1 0 0,0 1-1 0 0,-2-11 215 0 0,-2 25-62 0 0,1-1 0 0 0,-1 0 1 0 0,0 1-1 0 0,-1 0 0 0 0,1 0 1 0 0,-1 0-1 0 0,0 0 0 0 0,0 0 0 0 0,0 1 1 0 0,-1 0-1 0 0,0 0 0 0 0,0 0 1 0 0,0 0-1 0 0,0 1 0 0 0,0 0 0 0 0,-1 0 1 0 0,1 0-1 0 0,-1 1 0 0 0,0 0 1 0 0,0 0-1 0 0,0 0 0 0 0,0 1 0 0 0,0 0 1 0 0,0 0-1 0 0,0 0 0 0 0,0 1 1 0 0,-1 0-1 0 0,1 0 0 0 0,0 1 1 0 0,0 0-1 0 0,0 0 0 0 0,0 0 0 0 0,0 1 1 0 0,0-1-1 0 0,0 2 0 0 0,0-1 1 0 0,1 1-1 0 0,-1-1 0 0 0,1 1 0 0 0,0 1 1 0 0,-1-1-1 0 0,2 1 0 0 0,-1 0 1 0 0,0 1 61 0 0,-9 6 8 0 0,2 1 0 0 0,0 1 1 0 0,0 0-1 0 0,1 0 0 0 0,1 1 0 0 0,0 1 1 0 0,1-1-1 0 0,1 2 0 0 0,0-1 1 0 0,1 1-1 0 0,0 0 0 0 0,2 1 1 0 0,0 0-1 0 0,0-1 0 0 0,2 1 0 0 0,0 1 1 0 0,1-1-1 0 0,1 0 0 0 0,1 1 1 0 0,0-1-1 0 0,1 0 0 0 0,1 1 1 0 0,0-1-1 0 0,2 0 0 0 0,0 0 0 0 0,1 0 1 0 0,0-1-1 0 0,1 1 0 0 0,1-2 1 0 0,1 1-1 0 0,1 1-8 0 0,0 1-112 0 0,0-1 1 0 0,2 0-1 0 0,0-1 0 0 0,0 0 0 0 0,2 0 1 0 0,0-1-1 0 0,0-1 0 0 0,2 0 0 0 0,15 11 112 0 0,10-3-4853 0 0,5-8-4526 0 0,-39-11 7496 0 0</inkml:trace>
  <inkml:trace contextRef="#ctx0" brushRef="#br0" timeOffset="2456.391">3046 404 7698 0 0,'0'0'1509'0'0,"0"0"-458"0"0,0 0 64 0 0,0 0 285 0 0,0 0 101 0 0,0 0-176 0 0,0 0-314 0 0,0 0-255 0 0,32-2-185 0 0,101-8-152 0 0,38 7 735 0 0,-169 3-1143 0 0,0-1 0 0 0,0 0 0 0 0,0 1 1 0 0,0-1-1 0 0,0 1 0 0 0,0 0 0 0 0,0 0 1 0 0,0 0-1 0 0,0 0 0 0 0,0 0 1 0 0,0 0-1 0 0,0 0 0 0 0,0 1 0 0 0,0-1 1 0 0,0 1-1 0 0,0-1 0 0 0,0 1 1 0 0,0 0-1 0 0,0 0 0 0 0,-1 0 0 0 0,1 0 1 0 0,0 0-1 0 0,0 0 0 0 0,-1 1 1 0 0,1-1-1 0 0,-1 0 0 0 0,1 1 0 0 0,-1-1 1 0 0,0 1-1 0 0,1 0 0 0 0,-1-1 1 0 0,0 1-1 0 0,0 0 0 0 0,0 0 0 0 0,0 0 1 0 0,-1 0-1 0 0,1-1 0 0 0,0 1 1 0 0,-1 0-1 0 0,1 0 0 0 0,-1 0 0 0 0,0 1 1 0 0,0-1-1 0 0,0 0 0 0 0,0 0 1 0 0,0 0-1 0 0,0 0 0 0 0,0 0 0 0 0,-1 0 1 0 0,1 0-12 0 0,-99 100 666 0 0,81-85-631 0 0,0 0-24 0 0,-1 0 1 0 0,2 0-1 0 0,1 2 1 0 0,0 0-1 0 0,1 1 1 0 0,1 1-1 0 0,1 0 0 0 0,1 1 1 0 0,-1 2-12 0 0,11-19-4 0 0,0 0-1 0 0,1 1 1 0 0,-1-1 0 0 0,1 0 0 0 0,0 1 0 0 0,1-1-1 0 0,-1 1 1 0 0,1-1 0 0 0,0 1 0 0 0,0-1 0 0 0,1 1-1 0 0,-1-1 1 0 0,1 0 0 0 0,1 1 0 0 0,-1-1 0 0 0,1 0 0 0 0,0 0-1 0 0,0 0 1 0 0,0 0 0 0 0,1 0 0 0 0,-1 0 0 0 0,1 0-1 0 0,0-1 1 0 0,1 0 0 0 0,-1 1 0 0 0,1-1 0 0 0,0 0-1 0 0,3 2 5 0 0,1-1 21 0 0,1 0-1 0 0,0 0 1 0 0,0 0-1 0 0,1-1 0 0 0,-1-1 1 0 0,1 0-1 0 0,0 0 1 0 0,0-1-1 0 0,0 0 1 0 0,0 0-1 0 0,0-1 0 0 0,0-1 1 0 0,0 0-1 0 0,0 0 1 0 0,1-1-1 0 0,-1 0 0 0 0,0-1 1 0 0,0 0-1 0 0,0 0 1 0 0,-1-1-1 0 0,1-1 0 0 0,-1 1 1 0 0,7-5-21 0 0,27-37-992 0 0,-35 4-3115 0 0,-10 14-6297 0 0,1 19 4677 0 0</inkml:trace>
  <inkml:trace contextRef="#ctx0" brushRef="#br0" timeOffset="2645.894">3013 592 11979 0 0,'0'0'1768'0'0,"0"0"-888"0"0,0 0-168 0 0,0 0 385 0 0,0 0 47 0 0,0 0-144 0 0,0 0-312 0 0,0 0-320 0 0,0 0-144 0 0,0 0-64 0 0,208 22-64 0 0,-164-22-56 0 0,2 0-56 0 0,2 0-240 0 0,1 0-632 0 0,1 0-1432 0 0,-11 0-3522 0 0,-15 0-4992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30.8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188 387 2825 0 0,'0'0'425'0'0,"0"0"-100"0"0,0 0 6 0 0,0 0 380 0 0,0 0 691 0 0,0 0 639 0 0,0 0 335 0 0,37 10-88 0 0,115 28-452 0 0,-147-36-1710 0 0,1 0-1 0 0,-1-1 1 0 0,0 0-1 0 0,1 0 1 0 0,-1-1-1 0 0,1 1 1 0 0,-1-1-1 0 0,1 0 1 0 0,-1 0-1 0 0,1-1 0 0 0,-1 0 1 0 0,1 0-1 0 0,-1 0 1 0 0,0-1-1 0 0,0 0 1 0 0,3 0-126 0 0,6-4 340 0 0,15-6 17 0 0,0-1 0 0 0,-1-1 0 0 0,-1-1 0 0 0,0-1 0 0 0,-1-2 0 0 0,-1-1 0 0 0,-1 0 0 0 0,-1-2 0 0 0,0-1 0 0 0,-2-1 0 0 0,0 0 0 0 0,1-6-357 0 0,33-57 475 0 0,-25-10 263 0 0,-30 96-805 0 0,-4 5-432 0 0,-13 90-593 0 0,0 82 1072 0 0,7 152 20 0 0,-7 99 133 0 0,14-390-223 0 0,-1-1 1 0 0,-2 0-1 0 0,-2 0 0 0 0,-1-1 0 0 0,-2 0 0 0 0,-1 0 0 0 0,-2-2 0 0 0,-1 1 0 0 0,-2-2 0 0 0,-1 0 0 0 0,-2-1 0 0 0,-1-1 0 0 0,-23 26 90 0 0,-55 4-7298 0 0,67-55-1093 0 0,23-3 4389 0 0</inkml:trace>
  <inkml:trace contextRef="#ctx0" brushRef="#br0" timeOffset="387.048">0 1032 6225 0 0,'0'0'3316'0'0,"0"0"-2388"0"0,0 0-791 0 0,0 0 177 0 0,0 0 465 0 0,0 0 330 0 0,0 0 87 0 0,0 0-106 0 0,35-8-161 0 0,112-24-123 0 0,76-32 1109 0 0,-40-1-1018 0 0,-2-8 0 0 0,39-28-897 0 0,45-38 390 0 0,-210 110-274 0 0,-58 51-19 0 0,-128 224 857 0 0,125-231-921 0 0,2-7-13 0 0,0-1-1 0 0,1 1 0 0 0,0-1 0 0 0,1 1 0 0 0,-1 0 1 0 0,2 0-1 0 0,-1 0 0 0 0,1 0 0 0 0,0 0 0 0 0,1 0 1 0 0,0 1-1 0 0,0-1 0 0 0,1 6-19 0 0,22 13-3319 0 0,33-21-6859 0 0,-49-6 9111 0 0,0 0-6747 0 0</inkml:trace>
  <inkml:trace contextRef="#ctx0" brushRef="#br0" timeOffset="752.819">1764 929 13291 0 0,'0'0'953'0'0,"0"0"-118"0"0,0 0 144 0 0,0 0 201 0 0,0 0 30 0 0,0 0-279 0 0,0 0-427 0 0,0 0-296 0 0,0 0-123 0 0,0 0-35 0 0,0 0-17 0 0,0 0-10 0 0,0 0-10 0 0,-27 35 3 0 0,-86 110-21 0 0,56-54-69 0 0,55-88 65 0 0,0-1-1 0 0,0 1 0 0 0,0-1 1 0 0,0 1-1 0 0,1-1 0 0 0,-1 1 1 0 0,1 0-1 0 0,-1 0 0 0 0,1 0 1 0 0,0 0-1 0 0,0 0 0 0 0,1 0 1 0 0,-1 0-1 0 0,1 0 0 0 0,-1 0 1 0 0,1 1-1 0 0,0-1 0 0 0,0 0 0 0 0,0 0 1 0 0,1 0-1 0 0,-1 0 0 0 0,1 0 1 0 0,-1 1-1 0 0,1-1 0 0 0,0 0 1 0 0,1 0-1 0 0,-1-1 0 0 0,0 1 1 0 0,1 0-1 0 0,-1 0 0 0 0,1-1 1 0 0,0 1-1 0 0,0-1 0 0 0,0 1 1 0 0,0-1-1 0 0,1 0 0 0 0,-1 0 1 0 0,0 0-1 0 0,1 0 0 0 0,0 0 1 0 0,-1 0-1 0 0,1-1 0 0 0,0 1 1 0 0,0-1-1 0 0,0 0 0 0 0,0 0 1 0 0,0 0 9 0 0,10-3 88 0 0,1 0 0 0 0,-1-1 0 0 0,0-1 0 0 0,-1 0 0 0 0,1-1 0 0 0,-1 0 1 0 0,1-1-1 0 0,-1 0 0 0 0,-1-1 0 0 0,0 0 0 0 0,0-1 0 0 0,0 0 0 0 0,-1-1 1 0 0,0 0-1 0 0,0-1 0 0 0,-1 0 0 0 0,-1 0 0 0 0,0-1 0 0 0,0 0 0 0 0,-1 0 1 0 0,2-6-89 0 0,-2 7 84 0 0,0 0 1 0 0,-1-1 0 0 0,0 0 0 0 0,-1-1 0 0 0,0 1 0 0 0,-1-1-1 0 0,0 0 1 0 0,-1 0 0 0 0,-1 0 0 0 0,1-3-85 0 0,-2 10-15 0 0,-1 0 0 0 0,0 0-1 0 0,0 0 1 0 0,0-1 0 0 0,0 1 0 0 0,-1 0-1 0 0,0 0 1 0 0,0 0 0 0 0,0 0 0 0 0,0 0 0 0 0,-1 1-1 0 0,0-1 1 0 0,0 0 0 0 0,0 1 0 0 0,-1-1 0 0 0,1 1-1 0 0,-1 0 1 0 0,0 0 0 0 0,-1 0 0 0 0,1 0 0 0 0,-1 0-1 0 0,1 1 1 0 0,-1-1 0 0 0,0 1 0 0 0,-4-2 15 0 0,-54-20-3765 0 0,17 24-6537 0 0,31 4 2272 0 0</inkml:trace>
  <inkml:trace contextRef="#ctx0" brushRef="#br0" timeOffset="1007.424">2187 1238 9122 0 0,'0'0'1691'0'0,"0"0"-28"0"0,0 0 231 0 0,0 0 110 0 0,0 0-203 0 0,0 0-437 0 0,0 0-492 0 0,0 0-348 0 0,0 0-198 0 0,3-32-136 0 0,9-99-67 0 0,-12 129-118 0 0,0-1 0 0 0,-1 1 0 0 0,1-1 0 0 0,1 0-1 0 0,-1 1 1 0 0,0-1 0 0 0,1 1 0 0 0,-1-1 0 0 0,1 1 0 0 0,0-1 0 0 0,0 1 0 0 0,0 0 0 0 0,0-1 0 0 0,0 1 0 0 0,0 0-1 0 0,1 0 1 0 0,-1 0 0 0 0,1 0 0 0 0,-1 0 0 0 0,1 0 0 0 0,0 0 0 0 0,0 0 0 0 0,0 1 0 0 0,1-1-5 0 0,5-4 18 0 0,2-2-78 0 0,1 1 1 0 0,1 0-1 0 0,-1 1 1 0 0,1 0-1 0 0,0 0 1 0 0,0 2-1 0 0,1-1 1 0 0,-1 2-1 0 0,1-1 0 0 0,0 2 1 0 0,5-1 59 0 0,49-2-8359 0 0,-55 5-1208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38.90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7251 534 352 0 0,'0'0'1496'0'0,"0"0"50"0"0,0 0 122 0 0,0 0 217 0 0,0 0 86 0 0,0 0-139 0 0,0 0-254 0 0,0 0-291 0 0,0 0-254 0 0,0 0-156 0 0,0 0-67 0 0,0 0-55 0 0,-21 5-29 0 0,-64 20-77 0 0,81-24-600 0 0,1 0 0 0 0,0 1-1 0 0,0-1 1 0 0,0 0 0 0 0,0 1 0 0 0,0 0-1 0 0,0-1 1 0 0,1 1 0 0 0,-1 0-1 0 0,1 0 1 0 0,-1 1 0 0 0,1-1 0 0 0,0 1-1 0 0,0-1 1 0 0,0 1 0 0 0,0 0-1 0 0,0-1 1 0 0,0 1 0 0 0,1 0 0 0 0,-1 0-1 0 0,1 0 1 0 0,0 2-49 0 0,-5 8 133 0 0,-3 3-78 0 0,1 0 1 0 0,1 0-1 0 0,0 0 1 0 0,1 1 0 0 0,1 0-1 0 0,1 0 1 0 0,0 0-1 0 0,1 0 1 0 0,1 1 0 0 0,1 6-56 0 0,0-17-60 0 0,0-1 0 0 0,1 1 0 0 0,0-1 0 0 0,0 1 0 0 0,1-1 0 0 0,0 1 0 0 0,0-1 0 0 0,0 1 0 0 0,1-1 0 0 0,0 0 0 0 0,0 0 1 0 0,1 0-1 0 0,0 0 0 0 0,0 0 0 0 0,0 0 0 0 0,1-1 0 0 0,0 0 0 0 0,0 1 0 0 0,0-1 0 0 0,0-1 0 0 0,1 1 0 0 0,0-1 0 0 0,0 0 0 0 0,0 0 1 0 0,0 0-1 0 0,1 0 0 0 0,0-1 0 0 0,-1 0 0 0 0,1-1 0 0 0,0 1 0 0 0,7 1 60 0 0,67-16-4650 0 0,-31-10-2298 0 0,-46 21 6414 0 0,17-8-5702 0 0</inkml:trace>
  <inkml:trace contextRef="#ctx0" brushRef="#br0" timeOffset="259.184">7754 600 4889 0 0,'0'0'1850'0'0,"0"0"-157"0"0,0 0-44 0 0,0 0-25 0 0,0 0-122 0 0,-30 32-289 0 0,-90 100-346 0 0,116-130-823 0 0,1 0 0 0 0,0 1 0 0 0,1-1 0 0 0,-1 1-1 0 0,0 0 1 0 0,1-1 0 0 0,-1 1 0 0 0,1 0 0 0 0,0 1-1 0 0,0-1 1 0 0,0 0 0 0 0,1 1 0 0 0,-1-1 0 0 0,1 1-1 0 0,0-1 1 0 0,0 1 0 0 0,0-1 0 0 0,0 1 0 0 0,1 0-1 0 0,-1 2-43 0 0,2 4 152 0 0,-2-6-88 0 0,1 0 0 0 0,0 0-1 0 0,1 0 1 0 0,-1 0 0 0 0,1 0-1 0 0,0 0 1 0 0,-1-1 0 0 0,2 1-1 0 0,-1 0 1 0 0,0 0-1 0 0,1-1 1 0 0,0 1 0 0 0,0-1-1 0 0,0 1 1 0 0,0-1 0 0 0,0 0-1 0 0,1 0 1 0 0,0 0-1 0 0,-1 0 1 0 0,1 0 0 0 0,0 0-1 0 0,0-1 1 0 0,1 1 0 0 0,-1-1-1 0 0,0 0 1 0 0,1 0-1 0 0,0-1 1 0 0,-1 1 0 0 0,1-1-1 0 0,0 1 1 0 0,1-1-64 0 0,10 2 172 0 0,0 0 0 0 0,0-1 0 0 0,0-1 0 0 0,0 0 0 0 0,1-1 0 0 0,-1-1 0 0 0,0 0 0 0 0,0-1 0 0 0,0-1 0 0 0,0 0 0 0 0,0-1 0 0 0,0-1 0 0 0,-1 0 0 0 0,0-1 0 0 0,0 0 0 0 0,-1-1 0 0 0,1-1 0 0 0,-2 0 0 0 0,1-1 0 0 0,-1 0 0 0 0,0-1 0 0 0,-1 0 0 0 0,0-1 0 0 0,-1-1 0 0 0,0 1 0 0 0,-1-1 0 0 0,0-1 0 0 0,-1 0 0 0 0,0 0 0 0 0,3-9-172 0 0,-8 15 11 0 0,0 0 0 0 0,-1-1 0 0 0,0 1 0 0 0,0-1 1 0 0,0 0-1 0 0,-1 0 0 0 0,0 0 0 0 0,-1 0 0 0 0,0 1 0 0 0,0-1 1 0 0,0 0-1 0 0,-1 0 0 0 0,0 0 0 0 0,-1 0 0 0 0,0 1 0 0 0,0-1 1 0 0,-1-1-12 0 0,1 5-128 0 0,0 1 0 0 0,0-1 1 0 0,0 1-1 0 0,-1-1 0 0 0,1 1 0 0 0,-1 0 1 0 0,0 0-1 0 0,0 0 0 0 0,0 1 1 0 0,0-1-1 0 0,0 1 0 0 0,0-1 1 0 0,-1 1-1 0 0,0 0 0 0 0,1 0 1 0 0,-1 1-1 0 0,0-1 0 0 0,1 1 1 0 0,-1 0-1 0 0,0 0 0 0 0,0 0 0 0 0,-3 0 128 0 0,-54 5-4508 0 0,24 12-2934 0 0,23-8-1436 0 0</inkml:trace>
  <inkml:trace contextRef="#ctx0" brushRef="#br0" timeOffset="561.818">8315 633 8058 0 0,'0'0'1532'0'0,"0"0"-440"0"0,0 0-117 0 0,0 0 89 0 0,0 0 34 0 0,0 0-111 0 0,0 0-267 0 0,0 0-229 0 0,0 0-166 0 0,0 0-118 0 0,0 0-59 0 0,-25 33-56 0 0,-74 104-43 0 0,71-77-7 0 0,29-51-21 0 0,-1-6 19 0 0,1 0 0 0 0,-1 0 0 0 0,0-1 0 0 0,1 1 0 0 0,0 0 0 0 0,0-1 1 0 0,-1 1-1 0 0,1 0 0 0 0,1-1 0 0 0,-1 1 0 0 0,0-1 0 0 0,1 0 0 0 0,-1 1 0 0 0,1-1 0 0 0,0 0 0 0 0,-1 0 0 0 0,1 0 0 0 0,0 0 1 0 0,1-1-1 0 0,-1 1 0 0 0,0 0 0 0 0,0-1 0 0 0,1 1 0 0 0,-1-1 0 0 0,1 0 0 0 0,-1 0 0 0 0,1 0 0 0 0,-1 0 0 0 0,1 0 0 0 0,0-1 1 0 0,-1 1-1 0 0,1-1 0 0 0,0 1 0 0 0,0-1 0 0 0,-1 0 0 0 0,3-1-40 0 0,6 1 173 0 0,1 0 1 0 0,-1-2 0 0 0,0 1-1 0 0,0-2 1 0 0,0 1-1 0 0,0-1 1 0 0,-1-1 0 0 0,1 0-1 0 0,-1 0 1 0 0,0-1-1 0 0,0-1 1 0 0,0 0-1 0 0,-1 0 1 0 0,0 0 0 0 0,0-1-1 0 0,-1-1 1 0 0,0 0-1 0 0,0 0 1 0 0,0 0-1 0 0,-1-1 1 0 0,-1 0 0 0 0,1 0-1 0 0,-1-1 1 0 0,-1 0-1 0 0,0 0 1 0 0,0-2-174 0 0,-2 6 6 0 0,-1 0 0 0 0,0-1 0 0 0,0 1 0 0 0,-1 0 0 0 0,0 0 0 0 0,0-1 0 0 0,-1 1-1 0 0,0-1 1 0 0,0 1 0 0 0,0-1 0 0 0,-1 1 0 0 0,1 0 0 0 0,-2-1 0 0 0,1 1 0 0 0,-1 0 0 0 0,0 0 0 0 0,0-1 0 0 0,-1 2 0 0 0,1-1 0 0 0,-1 0 0 0 0,-2-2-6 0 0,2 4-420 0 0,-1 0 1 0 0,1 0 0 0 0,0 1-1 0 0,-1 0 1 0 0,0 0-1 0 0,0 0 1 0 0,0 0 0 0 0,0 0-1 0 0,0 1 1 0 0,0 0-1 0 0,-1 0 1 0 0,1 0 0 0 0,-1 0-1 0 0,1 1 1 0 0,-1-1-1 0 0,0 1 1 0 0,0 1 0 0 0,-3-1 419 0 0,-9 0-5880 0 0,3 1-3673 0 0</inkml:trace>
  <inkml:trace contextRef="#ctx0" brushRef="#br0" timeOffset="985.464">8730 773 0 0 0,'0'0'1087'0'0,"0"0"492"0"0,0 0 177 0 0,0 0-50 0 0,0 0-159 0 0,-17 22-249 0 0,-50 65-232 0 0,45-44 515 0 0,23-32-720 0 0,-5 55 2786 0 0,4-67 2351 0 0,3-13-5734 0 0,1 0-1 0 0,0 1 1 0 0,1-1 0 0 0,0 1 0 0 0,1 0-1 0 0,1 1 1 0 0,0-1 0 0 0,5-6-264 0 0,9-17 285 0 0,-3 1-172 0 0,2 2 0 0 0,2 0 1 0 0,0 1-1 0 0,2 1 0 0 0,17-15-113 0 0,-37 42-127 0 0,0 0 1 0 0,1 0-1 0 0,-1 0 1 0 0,1 0-1 0 0,0 1 1 0 0,0 0-1 0 0,1 0 0 0 0,-1 0 1 0 0,1 1-1 0 0,-1-1 1 0 0,1 2-1 0 0,0-1 1 0 0,-1 0-1 0 0,1 1 1 0 0,0 0-1 0 0,3 0 127 0 0,3 13-3971 0 0,-11 2-5046 0 0,-1-7-1057 0 0</inkml:trace>
  <inkml:trace contextRef="#ctx0" brushRef="#br0" timeOffset="1561.568">9337 766 8314 0 0,'0'0'4193'0'0,"0"0"-1843"0"0,0 0-769 0 0,0 0-93 0 0,0 0-121 0 0,0 0-230 0 0,0 0-306 0 0,0 0-275 0 0,0 0-188 0 0,0 0-156 0 0,0 0-99 0 0,0 0-50 0 0,0 0-41 0 0,-30-1-8 0 0,-96 2 6 0 0,123-1-21 0 0,0 0 0 0 0,1 0 0 0 0,-1 0 0 0 0,0 0 0 0 0,0 1 0 0 0,0-1 0 0 0,1 1 0 0 0,-1 0 0 0 0,0 0 0 0 0,1 0 0 0 0,-1 0 0 0 0,0 0 0 0 0,1 0 1 0 0,-1 1-1 0 0,1-1 0 0 0,0 1 0 0 0,-1 0 0 0 0,1-1 0 0 0,0 1 0 0 0,0 0 0 0 0,0 0 0 0 0,1 1 0 0 0,-1-1 0 0 0,-1 2 1 0 0,-4 5-11 0 0,1 0-38 0 0,0-1-1 0 0,1 1 0 0 0,0 0 0 0 0,0 0 0 0 0,1 1 0 0 0,0-1 1 0 0,1 1-1 0 0,0 0 0 0 0,0 0 0 0 0,1 0 0 0 0,1 0 0 0 0,-1 1 0 0 0,1 6 50 0 0,1-12-30 0 0,0-1 0 0 0,0 0-1 0 0,0 0 1 0 0,0 0-1 0 0,1 1 1 0 0,0-1-1 0 0,0 0 1 0 0,0 0-1 0 0,0 0 1 0 0,1 0-1 0 0,-1 0 1 0 0,1-1-1 0 0,0 1 1 0 0,0 0-1 0 0,0-1 1 0 0,1 1-1 0 0,-1-1 1 0 0,1 0-1 0 0,0 0 1 0 0,0 0-1 0 0,0 0 1 0 0,0 0-1 0 0,1-1 1 0 0,-1 1-1 0 0,1-1 1 0 0,-1 0 0 0 0,1 0-1 0 0,0 0 1 0 0,0-1-1 0 0,0 1 1 0 0,0-1-1 0 0,0 0 1 0 0,0 0-1 0 0,2 0 31 0 0,6 0 61 0 0,0 0 0 0 0,-1 0 1 0 0,1-2-1 0 0,0 1 0 0 0,-1-1 0 0 0,1-1 0 0 0,-1 0 0 0 0,1-1 0 0 0,-1 0 0 0 0,0-1 1 0 0,0 0-1 0 0,0 0 0 0 0,-1-1 0 0 0,0-1 0 0 0,0 0 0 0 0,0 0 0 0 0,0-1 1 0 0,-1 0-1 0 0,5-6-61 0 0,19-18 296 0 0,-1-2 1 0 0,-2 0-1 0 0,-2-3 0 0 0,-1 0 1 0 0,-1-2-1 0 0,-3 0 1 0 0,18-39-297 0 0,-24 47 12 0 0,-7 13-31 0 0,-1-1-1 0 0,-1-1 1 0 0,0 1 0 0 0,-2-1-1 0 0,0 0 1 0 0,-1-1 0 0 0,-1 1-1 0 0,-1-1 1 0 0,0-6 19 0 0,-2 18-67 0 0,-1 1 0 0 0,0 0 0 0 0,0-1 1 0 0,-1 1-1 0 0,0-1 0 0 0,0 1 0 0 0,0 0 0 0 0,-1 0 1 0 0,-1-1-1 0 0,1 1 0 0 0,-1 1 0 0 0,0-1 0 0 0,-1 0 1 0 0,1 1-1 0 0,-1-1 0 0 0,-1 1 0 0 0,1 1 0 0 0,-1-1 0 0 0,0 0 1 0 0,0 1-1 0 0,-1 0 0 0 0,0 0 0 0 0,1 1 0 0 0,-2-1 1 0 0,1 1-1 0 0,-1 0 67 0 0,1 1-41 0 0,1 1 0 0 0,0-1-1 0 0,-1 1 1 0 0,0 0 0 0 0,1 1 0 0 0,-1-1 0 0 0,0 1 0 0 0,0 0 0 0 0,0 1 0 0 0,0-1 0 0 0,0 1 0 0 0,0 0 0 0 0,0 1-1 0 0,0-1 1 0 0,0 1 0 0 0,0 1 0 0 0,1-1 0 0 0,-1 1 0 0 0,0 0 0 0 0,1 0 0 0 0,-1 0 0 0 0,1 1 0 0 0,-1 0 0 0 0,1 0-1 0 0,0 0 1 0 0,1 1 0 0 0,-1 0 0 0 0,0 0 0 0 0,1 0 0 0 0,0 0 0 0 0,0 1 0 0 0,0 0 41 0 0,-6 6 18 0 0,1 1 0 0 0,0 0 0 0 0,1 1-1 0 0,1 0 1 0 0,0 1 0 0 0,0-1 0 0 0,1 1 0 0 0,1 1 0 0 0,1-1 0 0 0,0 1 0 0 0,0-1 0 0 0,1 5-18 0 0,0 0 66 0 0,1 0 0 0 0,1-1 0 0 0,1 1 0 0 0,0 0 0 0 0,1 0 1 0 0,1 0-1 0 0,1-1 0 0 0,1 1 0 0 0,1-1 0 0 0,0 0 1 0 0,1 0-1 0 0,1-1 0 0 0,1 1 0 0 0,0-2 0 0 0,1 1 0 0 0,5 5-66 0 0,-5-9 35 0 0,1 0 0 0 0,1 0 0 0 0,0-1 0 0 0,1-1 0 0 0,0 0 0 0 0,1 0-1 0 0,0-1 1 0 0,0-1 0 0 0,1 0 0 0 0,1-1 0 0 0,-1 0 0 0 0,1-1 0 0 0,0-1-1 0 0,1 0 1 0 0,0-2 0 0 0,0 1 0 0 0,0-2 0 0 0,0 0 0 0 0,0-1 0 0 0,1-1-1 0 0,-1 0 1 0 0,16-2-35 0 0,0-22-2092 0 0,-21 9-1997 0 0,-4 4-1968 0 0,-2 3-4679 0 0</inkml:trace>
  <inkml:trace contextRef="#ctx0" brushRef="#br0" timeOffset="1818.707">9922 795 9234 0 0,'0'0'1544'0'0,"0"0"-231"0"0,0 0 159 0 0,0 0 8 0 0,0 0-176 0 0,0 0-383 0 0,0 0-457 0 0,0 0-264 0 0,0 0-144 0 0,0 0-104 0 0,-33 184-136 0 0,33-173-200 0 0,4-3-312 0 0,3-1-593 0 0,-1-7-1431 0 0,-2 0-2281 0 0,1 0-2665 0 0</inkml:trace>
  <inkml:trace contextRef="#ctx0" brushRef="#br0" timeOffset="1992.191">9965 324 10714 0 0,'0'0'872'0'0,"0"0"-735"0"0,0 0-410 0 0,0 0-135 0 0,0 0 8 0 0,0 0 48 0 0,0 0-168 0 0,0 0-520 0 0,0 0-897 0 0,0 0-1351 0 0,0 0-217 0 0</inkml:trace>
  <inkml:trace contextRef="#ctx0" brushRef="#br0" timeOffset="2211.959">10182 990 4529 0 0,'0'0'2741'0'0,"0"0"-277"0"0,0 0-259 0 0,0 0-310 0 0,0 0-296 0 0,0 0-267 0 0,0 0-260 0 0,0 0-194 0 0,0 0-154 0 0,0 0-120 0 0,19-32-79 0 0,59-99-101 0 0,-44 56 195 0 0,0-21-35 0 0,-33 95-641 0 0,-1 1-70 0 0,0 0-83 0 0,0 45-529 0 0,-1-37 758 0 0,0 0 1 0 0,1 0-1 0 0,1 0 0 0 0,-1 0 1 0 0,1-1-1 0 0,0 1 0 0 0,1 0 1 0 0,0 0-1 0 0,0-1 0 0 0,1 1 1 0 0,0-1-1 0 0,0 0 0 0 0,1 0 1 0 0,0 0-1 0 0,0 0 0 0 0,0 0 1 0 0,1-1-1 0 0,0 0 0 0 0,0 0 1 0 0,1 0-1 0 0,0-1 0 0 0,0 0 1 0 0,0 0-1 0 0,0 0 0 0 0,1-1 1 0 0,0 0-1 0 0,0 0 0 0 0,0-1 1 0 0,0 0-1 0 0,1 0 0 0 0,-1 0 1 0 0,1-1-1 0 0,-1 0 0 0 0,7 0-19 0 0,-3-2 100 0 0,0-1 1 0 0,1 0-1 0 0,-1-1 0 0 0,0 0 0 0 0,0-1 0 0 0,0 0 0 0 0,-1-1 0 0 0,1 0 0 0 0,-1-1 0 0 0,0 0 1 0 0,0 0-1 0 0,0-1 0 0 0,-1-1 0 0 0,7-5-100 0 0,19-16-371 0 0,21-16-3022 0 0,-18 19-7512 0 0,-31 24 2453 0 0</inkml:trace>
  <inkml:trace contextRef="#ctx0" brushRef="#br0" timeOffset="2845.616">10955 692 8698 0 0,'0'0'3206'0'0,"0"0"-584"0"0,0 0-446 0 0,0 0-407 0 0,0 0-401 0 0,0 0-340 0 0,0 0-325 0 0,0 0-248 0 0,0 0-143 0 0,0 0-103 0 0,0 0-37 0 0,0 0-37 0 0,0 0-40 0 0,-27 5-22 0 0,-83 17-38 0 0,106-21-37 0 0,-1-1 1 0 0,1 1 0 0 0,0 0-1 0 0,0 0 1 0 0,0 1 0 0 0,0-1-1 0 0,0 1 1 0 0,0 0 0 0 0,0 0 0 0 0,0 0-1 0 0,1 0 1 0 0,-1 1 0 0 0,1 0-1 0 0,0-1 1 0 0,-1 1 0 0 0,1 1-1 0 0,1-1 1 0 0,-3 3 1 0 0,-3 3-23 0 0,5-6-11 0 0,0 0 1 0 0,0-1-1 0 0,0 1 1 0 0,0 0-1 0 0,0 1 1 0 0,0-1-1 0 0,1 0 1 0 0,0 1-1 0 0,0 0 1 0 0,0-1-1 0 0,0 1 1 0 0,0 0-1 0 0,1 0 1 0 0,0 0-1 0 0,-1 0 1 0 0,2 0-1 0 0,-1 0 1 0 0,0 0-1 0 0,1 0 1 0 0,0 1-1 0 0,0-1 1 0 0,0 0-1 0 0,0 0 1 0 0,1 0-1 0 0,-1 1 1 0 0,1-1-1 0 0,0 0 1 0 0,1 0-1 0 0,-1 0 1 0 0,1 0-1 0 0,-1-1 1 0 0,1 1-1 0 0,0 0 1 0 0,1-1-1 0 0,-1 1 1 0 0,1-1-1 0 0,-1 0 1 0 0,1 0-1 0 0,0 0 1 0 0,0 0-1 0 0,0 0 1 0 0,3 1 33 0 0,10 0 2 0 0,-1-2-1 0 0,1 0 1 0 0,-1-1-1 0 0,1-1 1 0 0,0 0-1 0 0,-1-1 1 0 0,1-1 0 0 0,-1 0-1 0 0,1-1 1 0 0,-1-1-1 0 0,0 0 1 0 0,0-1 0 0 0,0-1-1 0 0,-1 0 1 0 0,0-1-1 0 0,6-4-1 0 0,143-78 347 0 0,-162 88-348 0 0,-1 0 0 0 0,1 1 0 0 0,0-1 0 0 0,-1 0-1 0 0,1 0 1 0 0,-1 1 0 0 0,1-1 0 0 0,0 0 0 0 0,0 1 0 0 0,-1-1 0 0 0,1 1 0 0 0,0-1 0 0 0,0 1-1 0 0,0-1 1 0 0,0 1 0 0 0,0 0 0 0 0,0-1 0 0 0,-1 1 0 0 0,1 0 0 0 0,0 0 0 0 0,0-1 0 0 0,0 1-1 0 0,0 0 1 0 0,0 0 0 0 0,0 0 0 0 0,0 0 0 0 0,0 0 0 0 0,0 1 0 0 0,0-1 0 0 0,0 0 0 0 0,0 0-1 0 0,0 1 1 0 0,0-1 0 0 0,0 0 0 0 0,0 1 0 0 0,-1-1 0 0 0,1 1 0 0 0,0-1 0 0 0,0 1 0 0 0,0-1-1 0 0,-1 1 1 0 0,1 0 0 0 0,0-1 0 0 0,-1 1 0 0 0,1 0 0 0 0,-1 0 0 0 0,1 0 0 0 0,0-1 0 0 0,-1 1-1 0 0,0 0 1 0 0,1 0 0 0 0,-1 0 0 0 0,0 0 0 0 0,1 0 0 0 0,-1 0 0 0 0,0 0 0 0 0,0 0 0 0 0,0 0-1 0 0,1 0 1 0 0,-1 0 1 0 0,-1 4-11 0 0,1-1-1 0 0,-1 1 1 0 0,1 0-1 0 0,1-1 0 0 0,-1 1 1 0 0,1-1-1 0 0,0 1 1 0 0,0-1-1 0 0,0 1 1 0 0,0-1-1 0 0,1 0 0 0 0,0 0 1 0 0,0 1-1 0 0,0-1 1 0 0,0 0-1 0 0,1-1 1 0 0,-1 1-1 0 0,1 0 0 0 0,0-1 1 0 0,0 1-1 0 0,1-1 1 0 0,-1 0-1 0 0,0 0 1 0 0,1 0-1 0 0,0-1 0 0 0,0 1 1 0 0,0-1-1 0 0,0 0 12 0 0,5 1 31 0 0,0-1 0 0 0,0 0 1 0 0,1 0-1 0 0,-1-1 0 0 0,1 0 0 0 0,-1 0 0 0 0,0-1 0 0 0,1-1 0 0 0,-1 0 0 0 0,1 0 0 0 0,-1-1 0 0 0,0 0 1 0 0,0 0-1 0 0,0-1 0 0 0,0 0 0 0 0,0-1 0 0 0,0 0 0 0 0,-1 0 0 0 0,3-2-31 0 0,19-14 219 0 0,0-2 0 0 0,-2 0 1 0 0,-1-2-1 0 0,0-1 0 0 0,-2-1 0 0 0,-1-2 0 0 0,-1 0 0 0 0,-1-1 0 0 0,-2-1 1 0 0,-1-1-1 0 0,-2-1 0 0 0,0 0 0 0 0,-3-2 0 0 0,0 1 0 0 0,1-13-219 0 0,-5 7-213 0 0,-1 0 0 0 0,-2-1 0 0 0,-2 0 0 0 0,-2 0 0 0 0,-1-38 213 0 0,-1 73-33 0 0,0-1 0 0 0,-1 1 0 0 0,1-1 1 0 0,-1 0-1 0 0,0 1 0 0 0,0-1 0 0 0,-1 1 1 0 0,0-1-1 0 0,0 1 0 0 0,0-1 0 0 0,0 1 0 0 0,-1 0 1 0 0,0 0-1 0 0,0-1 0 0 0,-1 1 0 0 0,1 1 0 0 0,-1-1 1 0 0,0 0-1 0 0,0 1 0 0 0,-1-1 0 0 0,1 1 0 0 0,-1 0 1 0 0,0 0-1 0 0,0 0 0 0 0,-1 1 0 0 0,1-1 0 0 0,-1 1 1 0 0,1 0-1 0 0,-1 1 0 0 0,0-1 0 0 0,0 1 0 0 0,0 0 1 0 0,0 0-1 0 0,-1 0 0 0 0,1 1 0 0 0,-1 0 1 0 0,1 0-1 0 0,-1 0 0 0 0,-1 1 33 0 0,-2 3-32 0 0,1 1 1 0 0,-1 1-1 0 0,1 0 0 0 0,0 0 0 0 0,0 1 1 0 0,0-1-1 0 0,1 2 0 0 0,0-1 0 0 0,0 1 1 0 0,0 0-1 0 0,1 1 0 0 0,0-1 1 0 0,1 1-1 0 0,0 0 0 0 0,0 1 0 0 0,0-1 1 0 0,1 1-1 0 0,1 0 0 0 0,-1 0 1 0 0,1 0-1 0 0,1 1 0 0 0,0-1 0 0 0,0 4 32 0 0,-5 15 7 0 0,0 0 0 0 0,3 1-1 0 0,0-1 1 0 0,2 1 0 0 0,0 0-1 0 0,3 0 1 0 0,0-1 0 0 0,2 1-1 0 0,0 0 1 0 0,3-1 0 0 0,0 0-1 0 0,2 0 1 0 0,0-1 0 0 0,2 0-1 0 0,2 0 1 0 0,0-1 0 0 0,1 0-1 0 0,2-1 1 0 0,0-1 0 0 0,2-1-1 0 0,1 0 1 0 0,0-1 0 0 0,2-1-1 0 0,0 0 1 0 0,9 4-7 0 0,-24-21-102 0 0,0 1 1 0 0,1-1-1 0 0,-1 0 0 0 0,1-1 1 0 0,0 0-1 0 0,0 0 0 0 0,1 0 0 0 0,-1 0 1 0 0,1-1-1 0 0,-1 0 0 0 0,1-1 1 0 0,-1 1-1 0 0,1-1 0 0 0,0-1 0 0 0,5 1 102 0 0,-3-31-5588 0 0,-17 9-2797 0 0,0 10 1330 0 0</inkml:trace>
  <inkml:trace contextRef="#ctx0" brushRef="#br0" timeOffset="5879.251">11283 493 5353 0 0,'0'0'2067'0'0,"0"0"-605"0"0,0 0-390 0 0,0 0 112 0 0,0 0 294 0 0,0 0 180 0 0,0 0-123 0 0,0 0-307 0 0,33-5-277 0 0,107-18-204 0 0,57 4 562 0 0,155-7-2706 0 0,-316 26-2242 0 0,-28 0 890 0 0,3 0-4645 0 0</inkml:trace>
  <inkml:trace contextRef="#ctx0" brushRef="#br0" timeOffset="9380.451">12161 659 0 0 0,'0'0'281'0'0,"0"0"309"0"0,-4-4 2386 0 0,10 36 2659 0 0,31-1-1972 0 0,-25-28-3387 0 0,0-1 0 0 0,-1 0 0 0 0,1-1-1 0 0,0 0 1 0 0,0-1 0 0 0,0-1-1 0 0,0 1 1 0 0,0-2 0 0 0,0 0-1 0 0,-1 0 1 0 0,1-1 0 0 0,0 0 0 0 0,-1-1-1 0 0,0-1 1 0 0,0 0 0 0 0,0 0-1 0 0,-1-1 1 0 0,0 0 0 0 0,0-1-1 0 0,0 0 1 0 0,-1 0 0 0 0,3-4-276 0 0,-10 9 1 0 0,1 0 1 0 0,-1-1-1 0 0,0 1 0 0 0,0 0 1 0 0,0-1-1 0 0,0 0 0 0 0,0 1 1 0 0,0-1-1 0 0,-1 0 0 0 0,1 0 1 0 0,-1 0-1 0 0,0 0 0 0 0,0 0 1 0 0,0 0-1 0 0,0 0 1 0 0,-1-1-1 0 0,1 1 0 0 0,-1 0 1 0 0,0 0-1 0 0,0-1 0 0 0,0 1 1 0 0,0 0-1 0 0,-1 0 0 0 0,1-1 1 0 0,-1 1-1 0 0,0 0 1 0 0,0 0-1 0 0,0 0 0 0 0,0 0 1 0 0,0 0-1 0 0,-1 0 0 0 0,0 0 1 0 0,1 0-1 0 0,-1 1 0 0 0,0-1 1 0 0,0 1-1 0 0,0-1 1 0 0,-1 1-1 0 0,1 0 0 0 0,-1 0 1 0 0,1 0-1 0 0,-1 0 0 0 0,1 0 1 0 0,-1 0-1 0 0,0 1 0 0 0,-3-2-1 0 0,-3 0-142 0 0,1 0 0 0 0,-1 1 0 0 0,0 0 0 0 0,0 0 0 0 0,-1 1 0 0 0,1 0 0 0 0,0 0 0 0 0,0 1 0 0 0,-1 0 0 0 0,1 1-1 0 0,0 0 1 0 0,0 1 0 0 0,0 0 0 0 0,0 0 0 0 0,0 1 0 0 0,0 0 0 0 0,0 0 0 0 0,1 1 0 0 0,0 0 0 0 0,-1 1-1 0 0,2 0 1 0 0,-1 0 0 0 0,0 0 0 0 0,1 1 0 0 0,0 0 0 0 0,1 1 0 0 0,-1 0 0 0 0,1 0 0 0 0,1 0 0 0 0,-1 1 0 0 0,-3 6 142 0 0,4-8 50 0 0,-1 0 1 0 0,1 0-1 0 0,1 0 1 0 0,-1 1-1 0 0,1-1 1 0 0,1 1-1 0 0,-1 0 1 0 0,1 0-1 0 0,0 1 1 0 0,0-1-1 0 0,1 1 1 0 0,0-1-1 0 0,1 1 1 0 0,0 0-1 0 0,0-1 1 0 0,0 1-1 0 0,1 0 1 0 0,0 0-1 0 0,1 0 1 0 0,-1 0-1 0 0,2-1 1 0 0,-1 1-1 0 0,1 0 1 0 0,0-1 0 0 0,1 1-1 0 0,-1-1 1 0 0,1 0-1 0 0,1 0 1 0 0,0 0-1 0 0,0 0 1 0 0,0-1-1 0 0,1 1 1 0 0,0-1-1 0 0,1 1-50 0 0,5 2-25 0 0,1-1-1 0 0,0 0 1 0 0,0-1 0 0 0,1-1-1 0 0,0 0 1 0 0,0 0-1 0 0,1-1 1 0 0,-1-1 0 0 0,1 0-1 0 0,0-1 1 0 0,0-1-1 0 0,0 0 1 0 0,0-1 0 0 0,1 0-1 0 0,-1-1 1 0 0,0-1-1 0 0,0 0 1 0 0,1-1 0 0 0,-1 0-1 0 0,0-1 1 0 0,-1-1-1 0 0,1 0 1 0 0,6-4 25 0 0,24-20-5830 0 0,-35 21 2349 0 0,1-1-3210 0 0</inkml:trace>
  <inkml:trace contextRef="#ctx0" brushRef="#br0" timeOffset="9770.876">13052 497 3177 0 0,'0'0'2312'0'0,"0"0"-213"0"0,0 0 16 0 0,0 0 115 0 0,0 0-83 0 0,0 0-332 0 0,0 0-466 0 0,0 0-418 0 0,0 0-283 0 0,0 0-175 0 0,0 0-85 0 0,0 0-53 0 0,0 0-52 0 0,-12 1-49 0 0,5-1-197 0 0,-1 0 0 0 0,1 1 0 0 0,-1 0 0 0 0,1 1 0 0 0,0 0 0 0 0,-1 0 0 0 0,1 0 0 0 0,0 1 0 0 0,0 0 0 0 0,1 1 0 0 0,-1-1 0 0 0,-2 3-37 0 0,4-3-6 0 0,-1 0-1 0 0,1 0 1 0 0,0 1-1 0 0,0 0 0 0 0,0 0 1 0 0,0 0-1 0 0,1 1 1 0 0,-1-1-1 0 0,1 1 0 0 0,1 0 1 0 0,-1 0-1 0 0,1 1 1 0 0,-1-1-1 0 0,2 1 0 0 0,-1-1 1 0 0,1 1-1 0 0,-1 0 0 0 0,1 0 1 0 0,1 0-1 0 0,0 0 1 0 0,-1 1-1 0 0,2-1 0 0 0,-1 0 1 0 0,1 5 6 0 0,2-6-10 0 0,0-1 0 0 0,0 0 0 0 0,0 0 0 0 0,1 0-1 0 0,0 0 1 0 0,0-1 0 0 0,0 1 0 0 0,0-1 0 0 0,1 1 0 0 0,-1-1 0 0 0,1 0 0 0 0,0 0 0 0 0,0-1 0 0 0,0 1 0 0 0,0-1 0 0 0,0 0 0 0 0,0 0 0 0 0,4 1 10 0 0,2 2 6 0 0,102 61 97 0 0,-110-65-67 0 0,-1 1 0 0 0,0 0 0 0 0,0-1 1 0 0,0 1-1 0 0,0 0 0 0 0,0 0 0 0 0,0-1 0 0 0,0 1 1 0 0,0 0-1 0 0,-1 0 0 0 0,1 0 0 0 0,-1 0 0 0 0,1 0 0 0 0,-1 0 1 0 0,0 0-1 0 0,0 0 0 0 0,0 0 0 0 0,0 0 0 0 0,0 0 1 0 0,0 0-1 0 0,-1 0 0 0 0,1 0 0 0 0,-1 0 0 0 0,1 0 1 0 0,-1 0-1 0 0,0 0 0 0 0,0 0 0 0 0,0 0 0 0 0,0 0 1 0 0,0-1-1 0 0,0 1 0 0 0,0 0 0 0 0,0-1 0 0 0,-1 1 1 0 0,1-1-1 0 0,-2 2-36 0 0,-64 35 928 0 0,-49-14-2213 0 0,65-22-9279 0 0,43-2-568 0 0</inkml:trace>
  <inkml:trace contextRef="#ctx0" brushRef="#br0" timeOffset="-5312.842">228 806 0 0 0,'0'0'703'0'0,"0"0"324"0"0,0 0 266 0 0,0 0 166 0 0,0 0 15 0 0,0 0-114 0 0,0 0-173 0 0,0 0-187 0 0,0 0-127 0 0,0 0-109 0 0,0 0-93 0 0,-15-2-91 0 0,-49-4-71 0 0,62 6-444 0 0,-1 0 0 0 0,0 0-1 0 0,1 1 1 0 0,-1-1 0 0 0,1 0 0 0 0,-1 1 0 0 0,0 0-1 0 0,1 0 1 0 0,-1 0 0 0 0,1 0 0 0 0,0 0-1 0 0,-1 0 1 0 0,1 0 0 0 0,0 1 0 0 0,0-1 0 0 0,0 1-1 0 0,0 0 1 0 0,0 0 0 0 0,0-1 0 0 0,0 1-1 0 0,0 0 1 0 0,0 2-65 0 0,-5 4 207 0 0,-2 1-70 0 0,0 0-1 0 0,1 1 0 0 0,0 1 1 0 0,1-1-1 0 0,0 1 0 0 0,1 0 0 0 0,0 1 1 0 0,1 0-1 0 0,0-1 0 0 0,1 2 1 0 0,0-1-1 0 0,1 0 0 0 0,0 1 0 0 0,1 0 1 0 0,0-1-1 0 0,1 1 0 0 0,1 0 1 0 0,0 0-1 0 0,1 0 0 0 0,0 0 0 0 0,1 1-136 0 0,1-6 32 0 0,1 0-1 0 0,-1-1 0 0 0,1 0 0 0 0,1 1 0 0 0,-1-2 0 0 0,1 1 1 0 0,0 0-1 0 0,1-1 0 0 0,-1 0 0 0 0,1 0 0 0 0,1-1 0 0 0,-1 0 1 0 0,1 0-1 0 0,0 0 0 0 0,0-1 0 0 0,0 0 0 0 0,0 0 0 0 0,1-1 1 0 0,0 0-1 0 0,-1 0 0 0 0,1-1 0 0 0,0 0 0 0 0,1 0 0 0 0,-1-1 1 0 0,0 0-1 0 0,0 0 0 0 0,8-1-31 0 0,-4 1-60 0 0,1 0 0 0 0,-1-1 1 0 0,0-1-1 0 0,0 1 0 0 0,1-2 0 0 0,-1 0 1 0 0,0 0-1 0 0,0-1 0 0 0,0-1 0 0 0,-1 0 0 0 0,1 0 1 0 0,-1-1-1 0 0,0-1 0 0 0,0 0 0 0 0,-1 0 1 0 0,7-6 59 0 0,23-27-4763 0 0,-15 12-2850 0 0,-16 15 2709 0 0</inkml:trace>
  <inkml:trace contextRef="#ctx0" brushRef="#br0" timeOffset="-3972.294">666 895 768 0 0,'0'0'1639'0'0,"0"0"-76"0"0,0 0-21 0 0,0 0 92 0 0,0 0 15 0 0,0 0-199 0 0,0 0-309 0 0,0 0-315 0 0,0 0-238 0 0,0 0-165 0 0,0 0-114 0 0,0 0-59 0 0,0 0-62 0 0,-10 24-23 0 0,-30 77-25 0 0,38-100-132 0 0,1 1 1 0 0,0 0-1 0 0,0 0 0 0 0,0 0 1 0 0,0-1-1 0 0,0 1 0 0 0,0 0 1 0 0,0 0-1 0 0,1 0 0 0 0,-1 0 0 0 0,1 1 1 0 0,-1-1-1 0 0,1 0 0 0 0,0 0 1 0 0,0 0-1 0 0,0 0 0 0 0,0 0 1 0 0,0 1-1 0 0,0-1 0 0 0,1 0 0 0 0,-1 0 1 0 0,1 0-1 0 0,-1 0 0 0 0,1 0 1 0 0,0 0-1 0 0,0 0 0 0 0,0 0 1 0 0,1 1-9 0 0,2 3 34 0 0,1-1 91 0 0,0-2 0 0 0,-1 1-1 0 0,1 0 1 0 0,0-1 0 0 0,1 0 0 0 0,-1 0 0 0 0,1-1 0 0 0,-1 1 0 0 0,1-1 0 0 0,0 0 0 0 0,-1-1-1 0 0,1 1 1 0 0,0-1 0 0 0,0 0 0 0 0,0-1 0 0 0,1 0 0 0 0,-1 0 0 0 0,0 0 0 0 0,0 0 0 0 0,0-1-1 0 0,0 0 1 0 0,0-1 0 0 0,0 1 0 0 0,-1-1 0 0 0,1 0 0 0 0,0 0 0 0 0,-1-1 0 0 0,1 0-1 0 0,-1 0 1 0 0,0 0 0 0 0,2-2-125 0 0,25-22 383 0 0,-1-1 1 0 0,-2-2-1 0 0,0-1 0 0 0,-3-1 0 0 0,0-1 0 0 0,-3-2 0 0 0,11-20-383 0 0,33-44 216 0 0,-48 69 54 0 0,-18 30-234 0 0,-1 0-72 0 0,0 22-312 0 0,-24 221 413 0 0,19-173-123 0 0,4 0-1 0 0,3 0 1 0 0,2 0 0 0 0,10 40 58 0 0,-4-34-128 0 0,-3 1 1 0 0,-3 0 0 0 0,-5 24 127 0 0,1-77-91 0 0,-2-1 0 0 0,-1 0 0 0 0,-1 0 0 0 0,-1 0 0 0 0,-1 0 0 0 0,-7 16 91 0 0,10-30-42 0 0,-1 0 0 0 0,0 0-1 0 0,0-1 1 0 0,0 0 0 0 0,-1 0 0 0 0,-1 0-1 0 0,1-1 1 0 0,-1 1 0 0 0,-1-1-1 0 0,1-1 1 0 0,-1 1 0 0 0,0-1 0 0 0,0 0-1 0 0,-1-1 1 0 0,0 0 0 0 0,0 0-1 0 0,0 0 1 0 0,-2 0 42 0 0,8-4 3 0 0,0 1 0 0 0,0-1 0 0 0,0 0-1 0 0,0 0 1 0 0,0 1 0 0 0,0-1 0 0 0,0 0 0 0 0,0-1-1 0 0,0 1 1 0 0,0 0 0 0 0,-1-1 0 0 0,1 1 0 0 0,0-1 0 0 0,-1 1-1 0 0,1-1 1 0 0,0 0 0 0 0,-1 0 0 0 0,1 0 0 0 0,0-1-1 0 0,0 1 1 0 0,-1 0 0 0 0,1-1 0 0 0,0 1 0 0 0,0-1-1 0 0,-1 0 1 0 0,1 0 0 0 0,0 0 0 0 0,0 0 0 0 0,0 0 0 0 0,0 0-1 0 0,0-1 1 0 0,1 1 0 0 0,-1-1 0 0 0,0 1 0 0 0,0-1-1 0 0,1 0 1 0 0,-1 1 0 0 0,1-1 0 0 0,0 0 0 0 0,0 0-1 0 0,-1 0 1 0 0,1 0 0 0 0,0 0 0 0 0,1-1 0 0 0,-1 1 0 0 0,0 0-3 0 0,0-14 27 0 0,1 0 0 0 0,1 0 0 0 0,0-1 0 0 0,1 1 1 0 0,1 0-1 0 0,0 1 0 0 0,1-1 0 0 0,1 1 0 0 0,1-1 1 0 0,0 1-1 0 0,1 1 0 0 0,3-6-27 0 0,0-4 23 0 0,378-746-152 0 0,-227 396-4556 0 0,-149 338 4581 0 0,-1 1 1 0 0,-1-1 0 0 0,-2-1 0 0 0,-2 0-1 0 0,-1 0 1 0 0,-2 0 0 0 0,-2-7 103 0 0,0 42 43 0 0,-1 1 0 0 0,0-1 1 0 0,1 1-1 0 0,-1 0 0 0 0,0-1 1 0 0,0 1-1 0 0,0-1 0 0 0,0 1 0 0 0,0-1 1 0 0,0 1-1 0 0,-1-1 0 0 0,1 1 1 0 0,0-1-1 0 0,-1 1 0 0 0,1-1 1 0 0,-1 1-1 0 0,0 0 0 0 0,1-1 1 0 0,-1 1-1 0 0,0 0 0 0 0,0 0 0 0 0,0 0 1 0 0,0-1-1 0 0,0 1 0 0 0,0 0 1 0 0,0 0-1 0 0,0 0 0 0 0,0 0 1 0 0,0 1-1 0 0,0-1 0 0 0,-1 0 1 0 0,1 0-1 0 0,0 1 0 0 0,-1-1 0 0 0,1 1 1 0 0,-1-1-1 0 0,1 1 0 0 0,0 0 1 0 0,-1-1-1 0 0,1 1 0 0 0,-1 0 1 0 0,1 0-1 0 0,-1 0 0 0 0,1 0 1 0 0,-1 0-1 0 0,1 0 0 0 0,-1 1 0 0 0,1-1 1 0 0,-1 0-1 0 0,1 1 0 0 0,0-1 1 0 0,-1 1-1 0 0,1-1 0 0 0,0 1 1 0 0,-1 0-44 0 0,-11 13 18 0 0,0 0 0 0 0,1 1-1 0 0,1 0 1 0 0,0 1 0 0 0,1 0 0 0 0,0 1 0 0 0,2 0 0 0 0,0 0 0 0 0,1 1 0 0 0,-2 7-18 0 0,-6 11 38 0 0,4-6 56 0 0,0 0 0 0 0,2 1 1 0 0,1 0-1 0 0,2 1 0 0 0,1-1 0 0 0,2 1 1 0 0,0 1-1 0 0,3-1 0 0 0,2 32-94 0 0,-1-53 23 0 0,0 1 1 0 0,1 0-1 0 0,1-1 0 0 0,0 0 1 0 0,0 1-1 0 0,1-1 0 0 0,0 0 0 0 0,1-1 1 0 0,0 1-1 0 0,1-1 0 0 0,0 0 1 0 0,1 0-1 0 0,0-1 0 0 0,0 0 1 0 0,1 0-1 0 0,0-1 0 0 0,1 0 0 0 0,-1 0 1 0 0,2-1-1 0 0,-1 0 0 0 0,1 0 1 0 0,0-1-1 0 0,0-1 0 0 0,1 0 1 0 0,0 0-1 0 0,0-1 0 0 0,0 0 0 0 0,0-1 1 0 0,0 0-1 0 0,1-1 0 0 0,0-1 1 0 0,10 1-24 0 0,-17-1 60 0 0,0-1 1 0 0,1 0 0 0 0,-1 0 0 0 0,0 0 0 0 0,0-1-1 0 0,0 1 1 0 0,1-1 0 0 0,-1-1 0 0 0,0 1 0 0 0,0-1-1 0 0,0 1 1 0 0,-1-2 0 0 0,1 1 0 0 0,0 0 0 0 0,-1-1-1 0 0,1 0 1 0 0,-1 0 0 0 0,0 0 0 0 0,0-1 0 0 0,0 1-1 0 0,-1-1 1 0 0,3-2-61 0 0,102-171 1135 0 0,-108 178-1144 0 0,0-1 1 0 0,0 1-1 0 0,0 0 0 0 0,0-1 1 0 0,0 1-1 0 0,0 0 0 0 0,0-1 0 0 0,0 1 1 0 0,0 0-1 0 0,0 0 0 0 0,0-1 1 0 0,0 1-1 0 0,1 0 0 0 0,-1-1 1 0 0,0 1-1 0 0,1-1 0 0 0,-1 1 0 0 0,0 0 1 0 0,1-1-1 0 0,-1 1 0 0 0,0-1 1 0 0,1 1-1 0 0,-1-1 0 0 0,1 1 0 0 0,-1-1 1 0 0,1 1-1 0 0,-1-1 0 0 0,1 0 1 0 0,0 1-1 0 0,-1-1 0 0 0,1 0 0 0 0,-1 1 1 0 0,1-1-1 0 0,0 0 0 0 0,-1 0 1 0 0,1 1-1 0 0,0-1 0 0 0,-1 0 1 0 0,1 0-1 0 0,0 0 0 0 0,-1 0 0 0 0,1 0 1 0 0,0 0-1 0 0,0 0 0 0 0,-1 0 1 0 0,1 0-1 0 0,0 0 0 0 0,-1-1 0 0 0,1 1 1 0 0,-1 0-1 0 0,1 0 0 0 0,0-1 1 0 0,-1 1-1 0 0,1 0 0 0 0,0-1 0 0 0,-1 1 1 0 0,1-1-1 0 0,-1 1 0 0 0,1-1 1 0 0,-1 1-1 0 0,1-1 0 0 0,-1 1 1 0 0,0-1-1 0 0,1 1 0 0 0,-1-1 0 0 0,1 0 9 0 0,-1 52 94 0 0,-2-43-95 0 0,2-1 0 0 0,-1 1 0 0 0,1 0 0 0 0,0-1-1 0 0,0 1 1 0 0,1-1 0 0 0,0 1 0 0 0,1-1 0 0 0,0 1 0 0 0,0-1-1 0 0,0 0 1 0 0,1 1 0 0 0,0-2 0 0 0,3 7 1 0 0,-3-11 12 0 0,0-1 0 0 0,0 1 0 0 0,0-1 1 0 0,0 0-1 0 0,0 0 0 0 0,0 0 0 0 0,0 0 0 0 0,0 0 1 0 0,0-1-1 0 0,0 0 0 0 0,0 1 0 0 0,0-1 0 0 0,1 0 0 0 0,-1-1 1 0 0,0 1-1 0 0,0 0 0 0 0,0-1 0 0 0,0 0 0 0 0,0 0 1 0 0,0 0-1 0 0,0 0 0 0 0,0 0 0 0 0,0 0 0 0 0,0-1 1 0 0,-1 0-1 0 0,1 1 0 0 0,0-1 0 0 0,-1 0 0 0 0,1 0 1 0 0,-1 0-1 0 0,0-1 0 0 0,0 1 0 0 0,0-1 0 0 0,1-1-12 0 0,2 0 23 0 0,139-142 283 0 0,-99 115-476 0 0,-42 69 58 0 0,-7 64 60 0 0,6-100 51 0 0,0 0 1 0 0,-1 0-1 0 0,1 0 0 0 0,0 0 0 0 0,0 0 0 0 0,0 0 0 0 0,0 0 1 0 0,0-1-1 0 0,0 1 0 0 0,1-1 0 0 0,-1 1 0 0 0,1-1 1 0 0,-1 0-1 0 0,1 0 0 0 0,-1 0 0 0 0,1 0 0 0 0,-1-1 1 0 0,1 1-1 0 0,0-1 0 0 0,-1 0 0 0 0,1 1 0 0 0,0-1 1 0 0,0 0-1 0 0,-1 0 0 0 0,1-1 0 0 0,0 1 0 0 0,-1-1 1 0 0,1 1-1 0 0,0-1 0 0 0,-1 0 0 0 0,1 0 0 0 0,-1 0 1 0 0,1 0-1 0 0,-1 0 0 0 0,0-1 0 0 0,1 1 0 0 0,-1-1 0 0 0,0 0 1 0 0,185-108 198 0 0,-185 109-197 0 0,0-1 0 0 0,1 0 0 0 0,-1 1-1 0 0,0-1 1 0 0,1 1 0 0 0,0 0 0 0 0,-1 0 0 0 0,1 0 0 0 0,0 0 0 0 0,-1 0 0 0 0,1 0 0 0 0,0 1 0 0 0,0 0 0 0 0,0-1 0 0 0,0 1-1 0 0,0 0 1 0 0,0 0 0 0 0,-1 1 0 0 0,1-1 0 0 0,0 0 0 0 0,0 1 0 0 0,0 0 0 0 0,-1 0 0 0 0,1 0 0 0 0,0 0 0 0 0,-1 0 0 0 0,1 0-1 0 0,-1 1 1 0 0,1-1 0 0 0,-1 1 0 0 0,0 0 0 0 0,1 0 0 0 0,-1-1 0 0 0,0 2 0 0 0,1 0-1 0 0,-2 2-5 0 0,1 0 0 0 0,0 0 0 0 0,0 0 0 0 0,1 0 0 0 0,-1-1 0 0 0,1 1 0 0 0,0-1 0 0 0,0 1 0 0 0,0-1 0 0 0,1 0 0 0 0,0 0 0 0 0,-1-1 0 0 0,2 1 0 0 0,-1-1 0 0 0,0 0 0 0 0,0 0-1 0 0,1 0 1 0 0,0 0 0 0 0,0-1 0 0 0,-1 0 0 0 0,1 0 0 0 0,0 0 0 0 0,1-1 0 0 0,-1 1 0 0 0,0-1 0 0 0,0 0 0 0 0,1-1 0 0 0,-1 0 0 0 0,0 1 0 0 0,1-2 0 0 0,-1 1 0 0 0,0-1 0 0 0,1 1 0 0 0,-1-1 5 0 0,17-28-3429 0 0,-18 8-6899 0 0,-4 16 3162 0 0</inkml:trace>
  <inkml:trace contextRef="#ctx0" brushRef="#br0" timeOffset="-3719.254">1830 328 15267 0 0,'0'0'688'0'0,"0"0"-416"0"0,0 0 177 0 0,0 0 295 0 0,0 0 72 0 0,0 0-152 0 0,0 0-272 0 0,0 0-208 0 0,0 0-96 0 0,0 0-72 0 0,0 0-104 0 0,0 0-288 0 0,0 0-872 0 0,92 99-2313 0 0,-88-95-6625 0 0</inkml:trace>
  <inkml:trace contextRef="#ctx0" brushRef="#br0" timeOffset="-2925.867">3211 659 2769 0 0,'0'0'3666'0'0,"0"0"-1763"0"0,0 0-454 0 0,0 0 90 0 0,0 0 143 0 0,0 0 24 0 0,0 0-282 0 0,0 0-369 0 0,0 0-307 0 0,0 0-226 0 0,0 0-137 0 0,0 0-74 0 0,-32-3-38 0 0,-98-3-23 0 0,127 5-237 0 0,0 1 0 0 0,0 0 1 0 0,0-1-1 0 0,0 1 1 0 0,0 1-1 0 0,1-1 1 0 0,-1 0-1 0 0,0 1 0 0 0,0-1 1 0 0,0 1-1 0 0,1 0 1 0 0,-1 0-1 0 0,0 0 1 0 0,1 0-1 0 0,-1 1 0 0 0,1-1 1 0 0,-1 1-1 0 0,1-1 1 0 0,0 1-1 0 0,-1 0 1 0 0,1 0-1 0 0,0 0 0 0 0,0 0 1 0 0,0 0-1 0 0,0 1-13 0 0,-5 6 57 0 0,-3 2-40 0 0,1-1 0 0 0,1 1 0 0 0,0 1 0 0 0,1-1 0 0 0,0 1 1 0 0,0 1-1 0 0,2-1 0 0 0,-1 1 0 0 0,2 0 0 0 0,0 0 0 0 0,0 1 0 0 0,1-1 1 0 0,0 3-18 0 0,2-10-2 0 0,1 1 0 0 0,-1-1 0 0 0,1 1 0 0 0,0-1 1 0 0,1 0-1 0 0,-1 1 0 0 0,1-1 0 0 0,0 0 0 0 0,1 0 1 0 0,0 1-1 0 0,0-1 0 0 0,0 0 0 0 0,1 0 0 0 0,-1-1 1 0 0,1 1-1 0 0,1-1 0 0 0,-1 1 0 0 0,1-1 0 0 0,0 0 1 0 0,0 0-1 0 0,1-1 0 0 0,-1 1 0 0 0,1-1 0 0 0,0 0 1 0 0,0 0-1 0 0,0-1 0 0 0,1 1 0 0 0,-1-1 0 0 0,3 1 2 0 0,2 0 63 0 0,1 0 0 0 0,-1-1 0 0 0,1 0-1 0 0,0-1 1 0 0,0 0 0 0 0,0-1 0 0 0,0 0-1 0 0,0 0 1 0 0,1-1 0 0 0,-1-1 0 0 0,0 0-1 0 0,0 0 1 0 0,0-1 0 0 0,0-1 0 0 0,-1 0-1 0 0,1 0 1 0 0,0-1 0 0 0,-1 0 0 0 0,0-1-1 0 0,0 0 1 0 0,-1-1 0 0 0,1-1-63 0 0,11-6 182 0 0,-1-1 0 0 0,-1-1 1 0 0,0 0-1 0 0,-1-2 0 0 0,-1 0 0 0 0,0-1 0 0 0,-1-1 1 0 0,-1-1-1 0 0,8-14-182 0 0,-12 17 1 0 0,-1 0-1 0 0,-1-1 1 0 0,0 0 0 0 0,-2-1 0 0 0,0 0-1 0 0,-1 0 1 0 0,0 0 0 0 0,-2-1-1 0 0,0 1 1 0 0,-2-1 0 0 0,0 0 0 0 0,-1 0-1 0 0,-1 0 1 0 0,-1 0 0 0 0,-1 0-1 0 0,0 0 1 0 0,-2 0 0 0 0,0 0 0 0 0,-1 1-1 0 0,-1 0 1 0 0,-1 0 0 0 0,0 0-1 0 0,-2 1 1 0 0,0 0 0 0 0,-1 1 0 0 0,-2-3-1 0 0,8 16-41 0 0,0-1 0 0 0,0 0 1 0 0,0 1-1 0 0,0 0 1 0 0,-1 0-1 0 0,1 0 1 0 0,-1 1-1 0 0,0 0 0 0 0,0 0 1 0 0,0 0-1 0 0,-1 0 1 0 0,1 1-1 0 0,-1 0 0 0 0,1 0 1 0 0,-1 0-1 0 0,0 1 1 0 0,0 0-1 0 0,1 0 0 0 0,-1 0 1 0 0,0 1-1 0 0,0 0 1 0 0,0 0-1 0 0,0 0 0 0 0,0 1 1 0 0,0 0-1 0 0,0 0 1 0 0,1 0-1 0 0,-1 1 1 0 0,0 0-1 0 0,1 0 0 0 0,-1 0 1 0 0,1 1-1 0 0,0 0 1 0 0,0 0-1 0 0,0 0 0 0 0,0 1 1 0 0,0 0-1 0 0,1 0 1 0 0,-3 3 40 0 0,-3 6-3 0 0,2 0 0 0 0,0 1 0 0 0,0 1 0 0 0,1-1 0 0 0,1 1 1 0 0,1 0-1 0 0,0 0 0 0 0,0 1 0 0 0,2 0 0 0 0,0 0 0 0 0,1-1 1 0 0,0 2-1 0 0,2-1 0 0 0,0 0 0 0 0,0 0 0 0 0,2 5 3 0 0,0-9 18 0 0,0-1 0 0 0,0 1-1 0 0,2-1 1 0 0,-1 0 0 0 0,1 1 0 0 0,1-2-1 0 0,0 1 1 0 0,1 0 0 0 0,0-1-1 0 0,0 0 1 0 0,1-1 0 0 0,0 1-1 0 0,1-1 1 0 0,0-1 0 0 0,0 1 0 0 0,1-1-1 0 0,0-1 1 0 0,1 0 0 0 0,-1 0-1 0 0,2 0-17 0 0,15 9 31 0 0,1-1-1 0 0,0-1 0 0 0,1-2 0 0 0,0 0 0 0 0,1-2 1 0 0,1-1-1 0 0,6 0-30 0 0,66 2-943 0 0,-37-30-7780 0 0,-54 13 3254 0 0,-3 1-1617 0 0</inkml:trace>
  <inkml:trace contextRef="#ctx0" brushRef="#br0" timeOffset="-2674.659">3700 928 0 0 0,'0'0'1407'0'0,"0"0"289"0"0,0 0 119 0 0,0 0 98 0 0,0 0 15 0 0,0 0-155 0 0,0 0-298 0 0,0 0-302 0 0,0 0-225 0 0,0 0-121 0 0,0 0-60 0 0,0 0-45 0 0,0 0-1 0 0,-2 27 55 0 0,-5 81 106 0 0,9-102 2718 0 0,4-21-2603 0 0,6-27-776 0 0,1-4-15 0 0,2 1 0 0 0,3 0 1 0 0,1 1-1 0 0,2 1 0 0 0,8-10-206 0 0,-13 29-75 0 0,0 1 0 0 0,2 0 0 0 0,0 1 0 0 0,2 1 0 0 0,0 1 1 0 0,2-1 74 0 0,-22 22-69 0 0,0-1 1 0 0,0 1 0 0 0,-1-1 0 0 0,1 0 0 0 0,0 1 0 0 0,0-1 0 0 0,0 1 0 0 0,0-1 0 0 0,-1 1-1 0 0,1-1 1 0 0,0 1 0 0 0,0-1 0 0 0,0 1 0 0 0,0-1 0 0 0,0 1 0 0 0,0-1 0 0 0,0 1 0 0 0,1-1-1 0 0,-1 1 1 0 0,0-1 0 0 0,0 1 0 0 0,0-1 0 0 0,0 1 0 0 0,1-1 0 0 0,-1 1 0 0 0,0-1 0 0 0,0 0-1 0 0,1 1 1 0 0,-1-1 0 0 0,0 1 0 0 0,1-1 0 0 0,-1 0 0 0 0,0 1 0 0 0,1-1 0 0 0,-1 0 0 0 0,1 1-1 0 0,-1-1 1 0 0,0 0 0 0 0,1 0 0 0 0,-1 1 0 0 0,1-1 0 0 0,-1 0 0 0 0,1 0 0 0 0,-1 0 0 0 0,1 0-1 0 0,-1 0 1 0 0,1 0 0 0 0,-1 0 0 0 0,1 0 0 0 0,-1 0 0 0 0,1 0 0 0 0,-1 0 0 0 0,1 0 0 0 0,-1 0 0 0 0,1 0-1 0 0,-1 0 1 0 0,1 0 0 0 0,-1 0 0 0 0,1-1 0 0 0,-1 1 0 0 0,1 0 0 0 0,-1 0 0 0 0,0-1 0 0 0,1 1 67 0 0,-11 46-7151 0 0,7-35 1719 0 0,3-3-1845 0 0</inkml:trace>
  <inkml:trace contextRef="#ctx0" brushRef="#br0" timeOffset="-2386.746">4177 843 8074 0 0,'0'0'2128'0'0,"0"0"-519"0"0,0 0-225 0 0,0 0-216 0 0,0 0-248 0 0,0 0-280 0 0,0 0-304 0 0,0 0-167 0 0,0 0-137 0 0,0 0-121 0 0,0 0-231 0 0,0 0-464 0 0,0 0-1208 0 0,0 0-2417 0 0,24 173-4457 0 0</inkml:trace>
  <inkml:trace contextRef="#ctx0" brushRef="#br0" timeOffset="-2385.746">4107 475 7882 0 0,'0'0'3256'0'0,"0"0"-3456"0"0,0 0-464 0 0,0 0-168 0 0,0 0 64 0 0,0 0-24 0 0,0 0-769 0 0,0 0-1415 0 0,0 0-369 0 0</inkml:trace>
  <inkml:trace contextRef="#ctx0" brushRef="#br0" timeOffset="-2134.787">4685 681 7810 0 0,'0'0'2016'0'0,"0"0"-280"0"0,0 0 96 0 0,0 0 61 0 0,0 0-194 0 0,0 0-380 0 0,0 0-457 0 0,-35 14-357 0 0,-111 46-197 0 0,76-15-92 0 0,62-35-197 0 0,4-6-49 0 0,-1 0 1 0 0,2 0-1 0 0,-1 0 1 0 0,0 0-1 0 0,1 1 1 0 0,0-1-1 0 0,0 1 1 0 0,0 0-1 0 0,1 0 1 0 0,-1 0-1 0 0,1 1 1 0 0,1-1-1 0 0,-1 1 1 0 0,1-1-1 0 0,-1 1 1 0 0,2-1-1 0 0,-1 1 1 0 0,1-1-1 0 0,0 1 1 0 0,0 0-1 0 0,0-1 1 0 0,1 1-1 0 0,-1-1 0 0 0,2 1 1 0 0,-1 0-1 0 0,0-1 1 0 0,1 0-1 0 0,0 1 1 0 0,1-1-1 0 0,-1 0 1 0 0,1 0-1 0 0,0 0 1 0 0,0-1-1 0 0,0 1 1 0 0,1-1-1 0 0,-1 0 1 0 0,2 1 29 0 0,5 0-203 0 0,1 0 0 0 0,0-1 0 0 0,0 0 0 0 0,0-1 0 0 0,0 0 0 0 0,1 0 0 0 0,-1-1 0 0 0,1-1 0 0 0,-1 0 0 0 0,1-1 1 0 0,0 0-1 0 0,0-1 0 0 0,0 0 203 0 0,94-20-10373 0 0,-86 13 4261 0 0</inkml:trace>
  <inkml:trace contextRef="#ctx0" brushRef="#br0" timeOffset="-1589.265">5171 644 4793 0 0,'0'0'3670'0'0,"0"0"-1335"0"0,0 0-486 0 0,0 0-20 0 0,0 0-124 0 0,0 0-281 0 0,-32 22-398 0 0,-101 70-394 0 0,62-32-49 0 0,68-57-576 0 0,0 0 0 0 0,0 0 0 0 0,0 1 0 0 0,0-1 0 0 0,1 1 0 0 0,-1 0 0 0 0,1 0 0 0 0,0 0 0 0 0,0 0 0 0 0,1 0 0 0 0,-1 0 0 0 0,1 0 0 0 0,0 1 1 0 0,0-1-1 0 0,0 0 0 0 0,1 1 0 0 0,-1-1 0 0 0,1 1 0 0 0,0-1 0 0 0,1 4-7 0 0,49 4 60 0 0,-40-12-16 0 0,11-3 6 0 0,0-1 0 0 0,-1 0 0 0 0,0-2 0 0 0,0 0 0 0 0,0-1 1 0 0,-1-1-1 0 0,0-1 0 0 0,0-1 0 0 0,16-11-50 0 0,20-9 65 0 0,85-34-29 0 0,-138 64-42 0 0,0-1 1 0 0,0 0-1 0 0,0 0 0 0 0,0 0 1 0 0,0 1-1 0 0,0-1 0 0 0,0 1 1 0 0,0 0-1 0 0,0 0 0 0 0,0-1 0 0 0,0 1 1 0 0,0 0-1 0 0,0 1 0 0 0,0-1 1 0 0,0 0-1 0 0,0 0 0 0 0,0 1 1 0 0,0 0-1 0 0,-1-1 0 0 0,1 1 0 0 0,0 0 1 0 0,0 0-1 0 0,0 0 0 0 0,-1 0 1 0 0,1 0-1 0 0,0 0 0 0 0,-1 0 1 0 0,1 1-1 0 0,-1-1 0 0 0,1 1 1 0 0,-1-1-1 0 0,0 1 0 0 0,0-1 0 0 0,1 1 1 0 0,-1 0-1 0 0,0-1 0 0 0,-1 1 6 0 0,5 21-25 0 0,-6-18 26 0 0,1-1 0 0 0,1 1 0 0 0,-1-1 0 0 0,1 0 1 0 0,-1 1-1 0 0,1-1 0 0 0,0 0 0 0 0,1 1 0 0 0,-1-1 1 0 0,1 0-1 0 0,0 0 0 0 0,0 0 0 0 0,0 0 0 0 0,0-1 1 0 0,1 1-1 0 0,0-1 0 0 0,-1 1 0 0 0,1-1 0 0 0,1 0 1 0 0,-1 0-1 0 0,0 0 0 0 0,1 0 0 0 0,-1-1 0 0 0,1 1 1 0 0,0-1-1 0 0,0 0-1 0 0,4 0 63 0 0,0-1 0 0 0,-1 0 0 0 0,1 0 0 0 0,0-1 0 0 0,0 0 0 0 0,0 0 0 0 0,-1-1 0 0 0,1 0 0 0 0,0 0 1 0 0,0-1-1 0 0,-1 0 0 0 0,1 0 0 0 0,-1-1 0 0 0,0 0 0 0 0,0 0 0 0 0,0-1 0 0 0,0 1 0 0 0,0-2 0 0 0,-1 1 0 0 0,4-4-63 0 0,11-6 154 0 0,-1-1 0 0 0,0 0 0 0 0,-1-1 0 0 0,-1-1 0 0 0,-1-1 0 0 0,0-1 0 0 0,-2 0 0 0 0,0-1 0 0 0,-1-1 0 0 0,-1 0 0 0 0,-1-1 0 0 0,-1 0 0 0 0,0-1 0 0 0,-2 0 0 0 0,-1 0 0 0 0,-1-1 0 0 0,-1 0 0 0 0,-1-1 0 0 0,-1 1 0 0 0,0-12-154 0 0,-3 22-138 0 0,0 1 1 0 0,-1 0-1 0 0,-1-1 1 0 0,0 1-1 0 0,-1 0 1 0 0,0 0-1 0 0,-1 0 1 0 0,-1 0-1 0 0,0 0 1 0 0,0 1 0 0 0,-1 0-1 0 0,-1-1 1 0 0,0 2-1 0 0,-7-10 138 0 0,10 18-43 0 0,0-1 0 0 0,0 1-1 0 0,0 0 1 0 0,-1 1 0 0 0,1-1-1 0 0,-1 1 1 0 0,0-1 0 0 0,0 1 0 0 0,0 0-1 0 0,0 1 1 0 0,0-1 0 0 0,0 1-1 0 0,0-1 1 0 0,-1 1 0 0 0,1 0 0 0 0,0 1-1 0 0,-1-1 1 0 0,1 1 0 0 0,-1 0-1 0 0,1 0 1 0 0,0 0 0 0 0,-1 1-1 0 0,1 0 1 0 0,-1-1 0 0 0,1 2 0 0 0,0-1-1 0 0,0 0 1 0 0,0 1 0 0 0,-1 0-1 0 0,1 0 1 0 0,1 0 0 0 0,-1 0 0 0 0,0 1-1 0 0,1-1 1 0 0,-1 1 0 0 0,1 0-1 0 0,0 0 1 0 0,0 0 0 0 0,0 1-1 0 0,0-1 1 0 0,-2 3 43 0 0,-5 7-34 0 0,1 1 0 0 0,0 0 0 0 0,1 0 0 0 0,0 1-1 0 0,1 0 1 0 0,1 0 0 0 0,1 1 0 0 0,0-1 0 0 0,0 1 0 0 0,2 1-1 0 0,0-1 1 0 0,1 0 0 0 0,0 1 0 0 0,2-1 0 0 0,0 1 0 0 0,2 14 34 0 0,0-6 2 0 0,2 1 0 0 0,1-1 0 0 0,0 0 1 0 0,2 0-1 0 0,1 0 0 0 0,1-1 0 0 0,1 0 1 0 0,1-1-1 0 0,2 0 0 0 0,6 9-2 0 0,63 69-331 0 0,-15-47-4835 0 0,-56-48 1465 0 0,-6-3-1615 0 0,-2 0-725 0 0</inkml:trace>
  <inkml:trace contextRef="#ctx0" brushRef="#br0" timeOffset="-848.151">4129 803 0 0 0,'0'0'403'0'0,"0"0"1102"0"0,0 0 274 0 0,0 0-110 0 0,0 0-234 0 0,0 0-202 0 0,0 0-116 0 0,0 0-72 0 0,0 0-21 0 0,0 0-39 0 0,0 0-55 0 0,-2 26 4678 0 0,6 146-3743 0 0,-4-164-3616 0 0,0-4-6560 0 0,0-1-2225 0 0</inkml:trace>
  <inkml:trace contextRef="#ctx0" brushRef="#br0" timeOffset="16534.045">2850 2677 1384 0 0,'0'0'583'0'0,"0"0"-231"0"0,0 0-9 0 0,0 0 278 0 0,0 0 372 0 0,0 0 266 0 0,0 0-5 0 0,0 0-237 0 0,0 0-339 0 0,0 0-305 0 0,0 0-199 0 0,-8 2-79 0 0,-25 9-26 0 0,-11 38 158 0 0,36-37-310 0 0,2 0 0 0 0,-1 1 0 0 0,2 0-1 0 0,-1 0 1 0 0,2 0 0 0 0,0 0 0 0 0,0 1 0 0 0,2 0 0 0 0,-1-1 0 0 0,2 1 0 0 0,0 0-1 0 0,0 8 84 0 0,3-19 17 0 0,-1 0 0 0 0,1 0 0 0 0,-1 0 0 0 0,1 0 0 0 0,0 0 0 0 0,0 0 0 0 0,0-1 0 0 0,0 1 0 0 0,1-1 1 0 0,-1 1-1 0 0,1-1 0 0 0,-1 0 0 0 0,1 0 0 0 0,0 0 0 0 0,0 0 0 0 0,0-1 0 0 0,0 1 0 0 0,0-1 0 0 0,0 0 0 0 0,0 0 0 0 0,1 0 0 0 0,-1 0 0 0 0,0 0 0 0 0,1-1 0 0 0,-1 1 0 0 0,0-1 0 0 0,1 0 0 0 0,-1 0 0 0 0,1-1 0 0 0,-1 1 0 0 0,0 0 0 0 0,1-1 0 0 0,-1 0 0 0 0,0 0 0 0 0,0 0 0 0 0,1 0 0 0 0,-1-1 0 0 0,0 1 0 0 0,0-1 0 0 0,2-1-17 0 0,19-12 326 0 0,0-1 1 0 0,-1 0-1 0 0,0-2 1 0 0,-2-1-1 0 0,0 0 1 0 0,-1-2 0 0 0,-1 0-1 0 0,-1-1 1 0 0,-1-1-1 0 0,-1-1 1 0 0,-1 0-1 0 0,-2-1 1 0 0,0-1 0 0 0,-1 0-1 0 0,-2 0 1 0 0,6-23-327 0 0,-5 13-35 0 0,-2-1 0 0 0,-1 0 0 0 0,-2 0 0 0 0,-1-1 1 0 0,-3 0-1 0 0,-1 0 0 0 0,-1 0 0 0 0,-3-12 35 0 0,3 43-53 0 0,0-1 1 0 0,0 1-1 0 0,-1-1 0 0 0,0 1 1 0 0,0-1-1 0 0,-1 1 0 0 0,0 0 0 0 0,0 0 1 0 0,-1 0-1 0 0,1 0 0 0 0,-2 0 1 0 0,1 1-1 0 0,-1-1 0 0 0,0 1 1 0 0,0 0-1 0 0,-1 0 0 0 0,1 0 0 0 0,-1 1 1 0 0,-1-1-1 0 0,1 1 0 0 0,-1 1 1 0 0,0-1-1 0 0,0 1 0 0 0,0 0 1 0 0,-1 0-1 0 0,1 1 0 0 0,-1-1 0 0 0,0 2 1 0 0,0-1-1 0 0,0 1 0 0 0,-1 0 53 0 0,1 1-13 0 0,0 1-1 0 0,0 1 0 0 0,0-1 0 0 0,0 1 0 0 0,0 0 1 0 0,0 1-1 0 0,0-1 0 0 0,0 2 0 0 0,1-1 0 0 0,-1 1 1 0 0,1-1-1 0 0,0 2 0 0 0,-1-1 0 0 0,1 1 0 0 0,1 0 1 0 0,-1 0-1 0 0,0 1 0 0 0,1 0 0 0 0,0 0 0 0 0,0 0 1 0 0,1 0-1 0 0,-1 1 0 0 0,-1 3 14 0 0,-6 12 166 0 0,2 1 0 0 0,0 0-1 0 0,2 0 1 0 0,0 1 0 0 0,1 0 0 0 0,2 0 0 0 0,0 0 0 0 0,2 1 0 0 0,0 0-1 0 0,2 0 1 0 0,0 0 0 0 0,2 0 0 0 0,1-1 0 0 0,1 8-166 0 0,2-8 154 0 0,0 1 0 0 0,1-1 0 0 0,2-1 0 0 0,0 1 0 0 0,1-1 0 0 0,2-1 0 0 0,0 1 0 0 0,1-2 1 0 0,1 0-1 0 0,1 0 0 0 0,5 4-154 0 0,1-1 276 0 0,1-1 0 0 0,1-1 1 0 0,1 0-1 0 0,1-2 0 0 0,1-1 0 0 0,22 13-276 0 0,105 39 581 0 0,-140-69-1636 0 0,-8-1-3241 0 0,-1-1-5482 0 0,-2-2 6552 0 0</inkml:trace>
  <inkml:trace contextRef="#ctx0" brushRef="#br0" timeOffset="17667.342">3695 2529 2473 0 0,'0'0'1952'0'0,"0"0"-785"0"0,0 0-360 0 0,0 0 85 0 0,0 0 248 0 0,0 0 154 0 0,0 0-73 0 0,0 0-256 0 0,0 0-296 0 0,0 0-216 0 0,0 0-71 0 0,-3 6 11 0 0,-140 282 3173 0 0,34-89-3387 0 0,108-198-200 0 0,0-1-1 0 0,1 1 1 0 0,-1-1-1 0 0,1 1 1 0 0,-1-1 0 0 0,1 1-1 0 0,-1 0 1 0 0,1-1-1 0 0,-1 1 1 0 0,1 0 0 0 0,-1-1-1 0 0,1 1 1 0 0,0 0-1 0 0,0 0 1 0 0,-1-1 0 0 0,1 1-1 0 0,0 0 1 0 0,0 0-1 0 0,0 0 1 0 0,0 0 0 0 0,0-1-1 0 0,0 1 1 0 0,0 0-1 0 0,0 0 1 0 0,0 0 0 0 0,0-1-1 0 0,0 1 1 0 0,1 0-1 0 0,-1 0 1 0 0,0-1 0 0 0,0 1-1 0 0,1 0 1 0 0,-1 0-1 0 0,1-1 1 0 0,-1 1 0 0 0,1 0-1 0 0,-1-1 1 0 0,1 1-1 0 0,-1 0 1 0 0,1-1 0 0 0,-1 1-1 0 0,1-1 1 0 0,0 1-1 0 0,-1-1 1 0 0,1 1 0 0 0,0-1-1 0 0,-1 0 1 0 0,1 1 0 0 0,0-1-1 0 0,0 0 1 0 0,-1 0-1 0 0,1 1 1 0 0,0-1 0 0 0,0 0-1 0 0,0 0 1 0 0,-1 0-1 0 0,1 0 1 0 0,0 0-1 0 0,0 0 1 0 0,0 0 0 0 0,0 0-1 0 0,-1 0 1 0 0,1-1-1 0 0,0 1 22 0 0,40-59-3322 0 0,-18-24-8181 0 0,-21 71 10145 0 0</inkml:trace>
  <inkml:trace contextRef="#ctx0" brushRef="#br0" timeOffset="17897.171">3441 2529 1104 0 0,'0'0'1451'0'0,"0"0"-36"0"0,0 0 238 0 0,0 0 304 0 0,0 0 64 0 0,0 0-216 0 0,0 0-347 0 0,0 0-363 0 0,0 0-233 0 0,0 0-141 0 0,0 0-84 0 0,0 0-55 0 0,0 0-65 0 0,15 31-79 0 0,48 94-91 0 0,-21-72 37 0 0,-33-49-320 0 0,74 48 468 0 0,-36-22-3051 0 0,-1-1-8785 0 0,-37-25 6084 0 0</inkml:trace>
  <inkml:trace contextRef="#ctx0" brushRef="#br0" timeOffset="18415.804">4078 2647 1104 0 0,'0'0'2298'0'0,"0"0"-788"0"0,0 0-257 0 0,0 0 161 0 0,0 0 196 0 0,0 0-39 0 0,0 0-319 0 0,0 0-432 0 0,0 0-348 0 0,0 0-216 0 0,0 0-121 0 0,-27 33-78 0 0,-80 104-61 0 0,104-135 0 0 0,1 1 1 0 0,-1-1-1 0 0,1 0 0 0 0,0 1 0 0 0,0 0 0 0 0,0 0 0 0 0,0-1 1 0 0,0 1-1 0 0,0 0 0 0 0,1 0 0 0 0,0 1 0 0 0,-1-1 0 0 0,1 0 1 0 0,1 0-1 0 0,-1 1 0 0 0,0-1 0 0 0,1 0 0 0 0,-1 1 0 0 0,1-1 1 0 0,0 1-1 0 0,0-1 4 0 0,2 7-36 0 0,-3-5 14 0 0,1-1 0 0 0,0 0 0 0 0,1 1 0 0 0,-1-1 0 0 0,1 1 0 0 0,0-1 1 0 0,0 0-1 0 0,0 0 0 0 0,0 1 0 0 0,1-1 0 0 0,0 0 0 0 0,0 0 0 0 0,0-1 0 0 0,0 1 0 0 0,0 0 0 0 0,1-1 0 0 0,0 1 0 0 0,0-1 0 0 0,0 0 0 0 0,0 0 0 0 0,0 0 0 0 0,1 0 0 0 0,-1 0 0 0 0,1-1 0 0 0,0 0 0 0 0,0 1 0 0 0,-1-1 0 0 0,1-1 0 0 0,1 1 0 0 0,2 0 22 0 0,3 1 88 0 0,0-2-1 0 0,0 1 1 0 0,-1-1-1 0 0,1-1 1 0 0,0 0-1 0 0,0 0 1 0 0,0-1-1 0 0,0 0 1 0 0,0-1 0 0 0,0 0-1 0 0,-1-1 1 0 0,1 0-1 0 0,4-2-87 0 0,16-10 492 0 0,-1 0 0 0 0,-1-3 0 0 0,-1 0 0 0 0,0-1 0 0 0,-1-2 0 0 0,-2-1 0 0 0,0 0 0 0 0,-1-2 0 0 0,11-16-492 0 0,-8 10 272 0 0,0-2 1 0 0,-2-1-1 0 0,-2-1 1 0 0,-1-1-1 0 0,-1-1 1 0 0,-2-1 0 0 0,-2 0-1 0 0,3-12-272 0 0,-16 36-11 0 0,0 0 0 0 0,-1 0 0 0 0,0-1 0 0 0,-1 1 0 0 0,0 0 0 0 0,-1-1 0 0 0,-1 1 0 0 0,0-1 0 0 0,0 1 0 0 0,-2 0-1 0 0,0 0 1 0 0,-1-5 11 0 0,2 12-49 0 0,-1-1-1 0 0,1 1 0 0 0,-1 0 1 0 0,0-1-1 0 0,0 1 0 0 0,-1 1 1 0 0,0-1-1 0 0,0 0 0 0 0,0 1 0 0 0,0 0 1 0 0,-1 0-1 0 0,0 0 0 0 0,0 1 1 0 0,-1-1-1 0 0,1 1 0 0 0,-1 1 0 0 0,0-1 1 0 0,0 1-1 0 0,0 0 0 0 0,0 0 1 0 0,-1 1-1 0 0,1-1 0 0 0,-1 2 0 0 0,-5-2 50 0 0,3 2-34 0 0,-1 0 0 0 0,1 1 0 0 0,0 0 0 0 0,0 1 0 0 0,0 0 0 0 0,0 0 0 0 0,0 1 0 0 0,0 0 0 0 0,0 1 0 0 0,1 0 0 0 0,-1 0 0 0 0,1 1 0 0 0,0 0 0 0 0,0 0 0 0 0,0 1 0 0 0,0 0 0 0 0,1 1 0 0 0,0-1 0 0 0,0 1 0 0 0,0 1 0 0 0,1-1 0 0 0,0 1 0 0 0,0 0 0 0 0,1 1 0 0 0,0-1 0 0 0,0 1 0 0 0,1 0 0 0 0,0 1 0 0 0,0-1 34 0 0,-3 6 5 0 0,1 0 1 0 0,0 0 0 0 0,0 1 0 0 0,2-1-1 0 0,0 1 1 0 0,1 0 0 0 0,0 0 0 0 0,1 1-1 0 0,1-1 1 0 0,0 1 0 0 0,1-1 0 0 0,1 0-1 0 0,0 1 1 0 0,1-1 0 0 0,1 0 0 0 0,1 0-1 0 0,0 0 1 0 0,0 0 0 0 0,2-1 0 0 0,0 1 0 0 0,0-1-1 0 0,3 1-5 0 0,3 6 43 0 0,2-2-1 0 0,0 1 1 0 0,1-2-1 0 0,1 0 0 0 0,1-1 1 0 0,0-1-1 0 0,1 0 1 0 0,1-1-1 0 0,0-1 0 0 0,10 4-42 0 0,85 37 332 0 0,-29-29-1332 0 0,-85-26-200 0 0,1-1-3544 0 0,0-1-416 0 0,-1 1 4488 0 0,0-3-5841 0 0</inkml:trace>
  <inkml:trace contextRef="#ctx0" brushRef="#br0" timeOffset="20707.263">4803 2625 0 0 0,'0'0'1096'0'0,"0"0"631"0"0,0 0 250 0 0,0 0 20 0 0,0 0-157 0 0,0 0-292 0 0,0 0-292 0 0,0 0-241 0 0,0 0-168 0 0,0 0-130 0 0,0 0-121 0 0,-13 8 1253 0 0,11-3-1793 0 0,0 0 0 0 0,1 1 0 0 0,-1-1 0 0 0,1 0 0 0 0,0 1 0 0 0,0-1 0 0 0,1 1 0 0 0,0-1 1 0 0,0 1-1 0 0,0-1 0 0 0,1 1 0 0 0,-1-1 0 0 0,1 0 0 0 0,1 1 0 0 0,-1-1 0 0 0,1 0 0 0 0,0 0 0 0 0,0 0 0 0 0,0 0 0 0 0,1 0 0 0 0,0 0 0 0 0,0 1-56 0 0,0-3 56 0 0,0-1 0 0 0,1 1 0 0 0,-1 0 0 0 0,0-1 0 0 0,1 0 0 0 0,-1 1 0 0 0,1-1 0 0 0,0-1-1 0 0,0 1 1 0 0,0-1 0 0 0,0 1 0 0 0,0-1 0 0 0,0 0 0 0 0,0 0 0 0 0,0-1 0 0 0,1 1 0 0 0,-1-1-1 0 0,0 0 1 0 0,0 0 0 0 0,0-1 0 0 0,1 1 0 0 0,-1-1 0 0 0,0 0 0 0 0,0 0 0 0 0,0 0 0 0 0,0-1 0 0 0,0 1-1 0 0,0-1 1 0 0,-1 0 0 0 0,1 0 0 0 0,0 0 0 0 0,-1-1 0 0 0,4-2-56 0 0,14-12 95 0 0,0-2 1 0 0,-1-1-1 0 0,-1 0 0 0 0,-1-1 1 0 0,-1-1-1 0 0,0-1 0 0 0,-2 0 1 0 0,0-4-96 0 0,40-56-82 0 0,-54 82-4 0 0,-1 1-89 0 0,0 20-412 0 0,-2 509 607 0 0,1-502-41 0 0,0-1-1 0 0,-2 1 1 0 0,-1 0 0 0 0,-1-1-1 0 0,-1 0 1 0 0,-1 0 0 0 0,-2 0-1 0 0,0-1 1 0 0,-2 0 0 0 0,0-1-1 0 0,-2 0 1 0 0,-3 2 21 0 0,14-22 18 0 0,-1 0 0 0 0,0 0 0 0 0,0 0 0 0 0,-1-1 0 0 0,1 1 0 0 0,-1-1 0 0 0,1 0 0 0 0,-1 0 0 0 0,0 0 0 0 0,0 0 0 0 0,-1-1-1 0 0,1 0 1 0 0,0 1 0 0 0,-1-2 0 0 0,1 1 0 0 0,-1 0 0 0 0,0-1 0 0 0,0 0 0 0 0,1 0 0 0 0,-1-1 0 0 0,0 1 0 0 0,0-1 0 0 0,0 0 0 0 0,-3 0-18 0 0,-12-55 613 0 0,20 40-580 0 0,-1 1-1 0 0,2 0 0 0 0,0 0 1 0 0,0 0-1 0 0,1 0 1 0 0,1 0-1 0 0,1 0 0 0 0,0 1 1 0 0,0 0-1 0 0,1-1 0 0 0,5-6-32 0 0,95-179-921 0 0,-81 157-2986 0 0,1 2-3583 0 0,-17 31-732 0 0</inkml:trace>
  <inkml:trace contextRef="#ctx0" brushRef="#br0" timeOffset="21195.289">5663 2548 0 0 0,'0'0'271'0'0,"0"0"925"0"0,0 0 359 0 0,0 0-16 0 0,0 0-201 0 0,0 0-221 0 0,0 0-146 0 0,0 0-40 0 0,0 0 45 0 0,0 0 28 0 0,-31 14-15 0 0,-93 48-112 0 0,55-16 504 0 0,59-33-1168 0 0,5-7-197 0 0,0 0-1 0 0,1 0 1 0 0,0 1 0 0 0,0-1 0 0 0,1 1 0 0 0,0 0 0 0 0,0 0 0 0 0,0 0-1 0 0,1 0 1 0 0,0 0 0 0 0,0 0 0 0 0,1 1 0 0 0,0-1 0 0 0,0 1-1 0 0,1-1 1 0 0,0 1 0 0 0,1 3-16 0 0,1-6 27 0 0,0-1-1 0 0,0 1 0 0 0,1-1 1 0 0,-1 0-1 0 0,1 0 1 0 0,0 0-1 0 0,0 0 0 0 0,1 0 1 0 0,-1-1-1 0 0,1 1 1 0 0,0-1-1 0 0,0 0 0 0 0,0 0 1 0 0,0-1-1 0 0,0 1 1 0 0,1-1-1 0 0,-1 0 0 0 0,1 0 1 0 0,-1 0-1 0 0,1-1 1 0 0,0 1-1 0 0,0-1 0 0 0,0 0 1 0 0,0-1-1 0 0,0 1 1 0 0,0-1-1 0 0,0 0 0 0 0,0 0 1 0 0,0-1-1 0 0,4 0-26 0 0,11-2 318 0 0,0 0-1 0 0,0-2 1 0 0,0 0 0 0 0,-1-1-1 0 0,0-1 1 0 0,0-1-1 0 0,-1 0 1 0 0,0-2 0 0 0,0 0-1 0 0,-1-1 1 0 0,0 0-1 0 0,-1-2 1 0 0,-1 0 0 0 0,4-4-318 0 0,10-12 251 0 0,0-1 1 0 0,-2-1-1 0 0,-1-2 1 0 0,-2 0-1 0 0,-1-2 1 0 0,-2-1-1 0 0,-2 0 1 0 0,0-1-252 0 0,-15 29-21 0 0,0 0 1 0 0,-1 1-1 0 0,0-1 0 0 0,0-1 1 0 0,-1 1-1 0 0,0 0 0 0 0,0 0 1 0 0,-1-1-1 0 0,0 1 1 0 0,0-1-1 0 0,-1 0 0 0 0,0 1 1 0 0,-1-1-1 0 0,1 1 0 0 0,-2-1 1 0 0,1 1-1 0 0,-1-1 0 0 0,-1 1 1 0 0,1 0-1 0 0,-2 0 0 0 0,1 0 1 0 0,-1 1-1 0 0,0-1 0 0 0,0 1 1 0 0,-1-1-1 0 0,0 2 1 0 0,0-1-1 0 0,-1 0 0 0 0,-5-4 21 0 0,7 9-42 0 0,0 0 0 0 0,0 0-1 0 0,0 0 1 0 0,0 0 0 0 0,0 1 0 0 0,-1-1-1 0 0,1 1 1 0 0,0 0 0 0 0,-1 1 0 0 0,1-1-1 0 0,-1 1 1 0 0,1 0 0 0 0,-1 0 0 0 0,1 0-1 0 0,-1 0 1 0 0,1 1 0 0 0,-1 0 0 0 0,1 0-1 0 0,0 0 1 0 0,0 0 0 0 0,-1 1 0 0 0,1 0-1 0 0,0 0 1 0 0,0 0 0 0 0,-3 2 42 0 0,-91 72-257 0 0,90-68 256 0 0,0 0 0 0 0,0 1 0 0 0,1 0 0 0 0,0 0 0 0 0,0 1 0 0 0,1-1 0 0 0,1 1 0 0 0,0 1 1 0 0,0-1-1 0 0,1 1 0 0 0,0 0 0 0 0,1 0 0 0 0,0 0 0 0 0,1 0 0 0 0,0 1 0 0 0,1-1 0 0 0,0 1 1 0 0,0-1-1 0 0,2 1 0 0 0,-1-1 0 0 0,2 3 1 0 0,3 3 0 0 0,1-1 0 0 0,1 1 0 0 0,0-2 1 0 0,1 1-1 0 0,1-1 0 0 0,0 0 0 0 0,1-1 0 0 0,1 0 0 0 0,0 0 1 0 0,1-1-1 0 0,0-1 0 0 0,1 0 0 0 0,0-1 0 0 0,1 0 0 0 0,0-1 1 0 0,8 3-1 0 0,-9-4-130 0 0,0-1 0 0 0,1-1 1 0 0,0 0-1 0 0,0-1 0 0 0,0 0 1 0 0,1-1-1 0 0,0-1 0 0 0,0 0 1 0 0,12 0 129 0 0,-5-1-1617 0 0,-5 0-1850 0 0,1-2-5640 0 0,-14-1 4515 0 0</inkml:trace>
  <inkml:trace contextRef="#ctx0" brushRef="#br0" timeOffset="21749.393">6285 2478 3945 0 0,'0'0'2382'0'0,"0"0"-401"0"0,0 0-88 0 0,0 0 110 0 0,0 0-49 0 0,0 0-294 0 0,0 0-409 0 0,0 0-352 0 0,0 0-194 0 0,0 0-119 0 0,0 0-99 0 0,0 0-75 0 0,0 0-80 0 0,27-7-64 0 0,83-21-46 0 0,9 19 375 0 0,-118 8-588 0 0,1 1 1 0 0,0-1 0 0 0,0 1-1 0 0,0 0 1 0 0,-1 0 0 0 0,1 0 0 0 0,0 0-1 0 0,0 0 1 0 0,0 0 0 0 0,-1 0-1 0 0,1 1 1 0 0,0-1 0 0 0,0 1-1 0 0,-1-1 1 0 0,1 1 0 0 0,0 0 0 0 0,-1 0-1 0 0,1-1 1 0 0,-1 1 0 0 0,1 0-1 0 0,-1 0 1 0 0,1 1 0 0 0,-1-1-1 0 0,0 0 1 0 0,1 0 0 0 0,-1 1 0 0 0,0-1-1 0 0,0 1 1 0 0,0-1 0 0 0,0 1-1 0 0,0-1 1 0 0,0 1 0 0 0,-1-1 0 0 0,1 1-1 0 0,-1 0 1 0 0,1 0 0 0 0,-1-1-1 0 0,1 1 1 0 0,-1 0 0 0 0,0 0-1 0 0,0 0 1 0 0,0-1 0 0 0,0 1 0 0 0,0 0-1 0 0,0 0 1 0 0,0 0 0 0 0,-1-1-1 0 0,1 1 1 0 0,-1 0 0 0 0,1-1-1 0 0,-1 1 1 0 0,0 0 0 0 0,1-1 0 0 0,-1 1-1 0 0,0 0 1 0 0,0-1 0 0 0,0 0-1 0 0,-1 1-9 0 0,-138 175 232 0 0,135-170-231 0 0,0 1-1 0 0,1 0 0 0 0,0-1 0 0 0,1 1 1 0 0,-1 1-1 0 0,1-1 0 0 0,1 0 0 0 0,0 1 1 0 0,0-1-1 0 0,1 1 0 0 0,0 0 0 0 0,0-1 1 0 0,1 1-1 0 0,0 0 0 0 0,1 0 0 0 0,0 1 0 0 0,1-6 11 0 0,0 0-1 0 0,0-1 1 0 0,0 1-1 0 0,1-1 1 0 0,-1 1-1 0 0,1-1 0 0 0,0 0 1 0 0,0 0-1 0 0,0-1 1 0 0,1 1-1 0 0,-1 0 1 0 0,1-1-1 0 0,-1 0 0 0 0,1 0 1 0 0,0 0-1 0 0,0 0 1 0 0,0-1-1 0 0,0 1 0 0 0,0-1 1 0 0,0 0-1 0 0,0 0 1 0 0,0-1-1 0 0,0 1 1 0 0,1-1-1 0 0,-1 0 0 0 0,0 0 1 0 0,3-1-11 0 0,12 2 100 0 0,1-1 0 0 0,0-1-1 0 0,0-1 1 0 0,0-1 0 0 0,-1-1 0 0 0,1 0 0 0 0,7-4-100 0 0,-22 6-326 0 0,43-23 569 0 0,-42 12-2915 0 0,-13-2-3425 0 0,3 13 691 0 0,2-1-2076 0 0</inkml:trace>
  <inkml:trace contextRef="#ctx0" brushRef="#br0" timeOffset="22019.724">6191 2710 4953 0 0,'0'0'2637'0'0,"0"0"-741"0"0,0 0-116 0 0,0 0 85 0 0,0 0-130 0 0,0 0-318 0 0,0 0-360 0 0,35-2-290 0 0,112-5-207 0 0,-7-3 341 0 0,-55 7-478 0 0,-43 0-2090 0 0,0 2-5241 0 0,-29 1-3780 0 0</inkml:trace>
  <inkml:trace contextRef="#ctx0" brushRef="#br0" timeOffset="25339.403">7481 2577 0 0 0,'0'0'384'0'0,"0"0"588"0"0,0 0 70 0 0,0 0-31 0 0,0 0 2 0 0,0 0 32 0 0,22 3 40 0 0,72 6 3 0 0,102-7 3561 0 0,212-45-384 0 0,-208 21-3769 0 0,-157 18-317 0 0,-43 4-131 0 0,0 0 45 0 0,0 0 47 0 0,0 0 55 0 0,-10-10 677 0 0,-180-38-1461 0 0,156 35 611 0 0,18 7 51 0 0,0 0-1 0 0,1 0 0 0 0,-1-1 1 0 0,2-1-1 0 0,-1-1 1 0 0,1 0-1 0 0,-6-5-72 0 0,6 3 212 0 0,15 21-256 0 0,10 11 62 0 0,-1-1-1 0 0,-1 2 1 0 0,-1-1-1 0 0,-1 1 1 0 0,-1 1-1 0 0,-1-1 0 0 0,-1 1 1 0 0,-1 0-1 0 0,-1 0 1 0 0,-1 0-1 0 0,-1 0 1 0 0,-1 0-1 0 0,-1 0-17 0 0,0-8-35 0 0,0-1 0 0 0,-2-1 0 0 0,1 1 0 0 0,-2 0 0 0 0,0-1 0 0 0,0 0 0 0 0,-2 0 0 0 0,1 0 0 0 0,-2-1 0 0 0,1 0 0 0 0,-2-1 0 0 0,-3 5 35 0 0,4-4-113 0 0,76-52 450 0 0,201-170-136 0 0,-231 174-1385 0 0,-16 10-7110 0 0,-15 18-1145 0 0</inkml:trace>
  <inkml:trace contextRef="#ctx0" brushRef="#br0" timeOffset="27086.407">9223 2349 0 0 0,'0'0'958'0'0,"0"0"677"0"0,0 0 209 0 0,0 0-116 0 0,0 0-279 0 0,0 0-300 0 0,0 0-239 0 0,0 0-189 0 0,0-3-111 0 0,-6 149 3069 0 0,13 145-3177 0 0,-6-272 283 0 0,-3-24 1617 0 0,0-14-2315 0 0,0-1 0 0 0,1-1 1 0 0,1 1-1 0 0,1 0 0 0 0,1 0 0 0 0,1 0 0 0 0,0 1 1 0 0,2-1-1 0 0,0 1 0 0 0,2-3-87 0 0,0 2 2 0 0,0 1-1 0 0,2 0 1 0 0,0 0-1 0 0,1 1 1 0 0,0 1 0 0 0,2-1-1 0 0,0 2 1 0 0,1 0-1 0 0,1 0 1 0 0,0 1 0 0 0,1 1-1 0 0,0 0 1 0 0,2 1-1 0 0,-1 1 1 0 0,1 1-1 0 0,2-1-1 0 0,-18 12-7 0 0,1-1-1 0 0,-1 0 0 0 0,0 0 0 0 0,1 1 1 0 0,-1-1-1 0 0,0 0 0 0 0,1 1 0 0 0,-1 0 1 0 0,1-1-1 0 0,-1 1 0 0 0,1 0 0 0 0,-1 0 1 0 0,1-1-1 0 0,-1 1 0 0 0,1 0 0 0 0,-1 1 1 0 0,1-1-1 0 0,-1 0 0 0 0,1 0 0 0 0,-1 1 1 0 0,1-1-1 0 0,-1 1 0 0 0,1-1 0 0 0,-1 1 1 0 0,0 0-1 0 0,1-1 0 0 0,-1 1 0 0 0,0 0 1 0 0,0 0-1 0 0,0 0 0 0 0,1 0 0 0 0,-1 0 1 0 0,0 0-1 0 0,0 0 0 0 0,0 0 0 0 0,0 1 1 0 0,-1-1-1 0 0,1 0 0 0 0,0 0 0 0 0,0 1 1 0 0,-1-1-1 0 0,1 1 0 0 0,-1-1 0 0 0,1 0 1 0 0,-1 1-1 0 0,0-1 0 0 0,0 1 0 0 0,1 1 8 0 0,-1 36-3190 0 0,0-14-8642 0 0,0-24 7957 0 0</inkml:trace>
  <inkml:trace contextRef="#ctx0" brushRef="#br0" timeOffset="27682.449">9932 2470 232 0 0,'0'0'1560'0'0,"0"0"-274"0"0,0 0 37 0 0,0 0 271 0 0,0 0 171 0 0,0 0-100 0 0,0 0-361 0 0,0 0-448 0 0,0 0-340 0 0,0 0-188 0 0,0 0-90 0 0,0 0-48 0 0,-33 15-19 0 0,-101 47-31 0 0,81-21 31 0 0,48-30-136 0 0,0-4-21 0 0,-1 1 0 0 0,2-1 0 0 0,-1 1 0 0 0,1 1 0 0 0,0-1 0 0 0,1 0 0 0 0,0 1 0 0 0,0 0 0 0 0,1 0 0 0 0,0 0 0 0 0,1 0 0 0 0,0 0 0 0 0,0 0 0 0 0,1 0 0 0 0,0 0 0 0 0,1 9-14 0 0,1-14 48 0 0,0 0 0 0 0,0 0 1 0 0,0 0-1 0 0,1 0 1 0 0,-1 0-1 0 0,1-1 0 0 0,0 0 1 0 0,0 1-1 0 0,0-1 0 0 0,1 0 1 0 0,-1 0-1 0 0,1-1 1 0 0,-1 1-1 0 0,1-1 0 0 0,0 0 1 0 0,0 0-1 0 0,0 0 1 0 0,0 0-1 0 0,1-1 0 0 0,-1 1 1 0 0,0-1-1 0 0,1 0 1 0 0,-1-1-1 0 0,0 1 0 0 0,1-1 1 0 0,-1 0-1 0 0,1 0 1 0 0,3-1-49 0 0,10-1 265 0 0,-1-1 1 0 0,1-1 0 0 0,-1-1 0 0 0,0 0 0 0 0,-1-1-1 0 0,1-1 1 0 0,-1-1 0 0 0,-1 0 0 0 0,1-1 0 0 0,-1 0-1 0 0,-1-2 1 0 0,0 1 0 0 0,0-2 0 0 0,-1 0 0 0 0,-1-1-1 0 0,3-4-265 0 0,2-1 64 0 0,0-1 0 0 0,-2 0 0 0 0,0-1 0 0 0,-2-1 1 0 0,0-1-1 0 0,-1 0 0 0 0,-1 0 0 0 0,-2-1 0 0 0,0 0 0 0 0,-1-1 0 0 0,-1 0 0 0 0,-2 0 0 0 0,0 0 0 0 0,-1-1 0 0 0,-2 0 0 0 0,0 0 0 0 0,-2-13-64 0 0,0 31-90 0 0,-1 0 0 0 0,1 0 0 0 0,-1 0 0 0 0,0 0-1 0 0,-1 0 1 0 0,1 0 0 0 0,-1 0 0 0 0,-1 0 0 0 0,1 1 0 0 0,-1-1 0 0 0,0 1 0 0 0,-1 0 0 0 0,0 0 0 0 0,0 0 0 0 0,0 0 0 0 0,0 1 0 0 0,-1-1 0 0 0,0 1 0 0 0,0 0 0 0 0,-1 1 0 0 0,1-1 0 0 0,-1 1 0 0 0,0 0 0 0 0,0 1 0 0 0,0-1 0 0 0,-1 1 0 0 0,1 1 0 0 0,-1-1 0 0 0,0 1-1 0 0,1 0 1 0 0,-4 0 90 0 0,2 1-87 0 0,-1 1 0 0 0,1 0 0 0 0,-1 0 1 0 0,1 1-1 0 0,0 0 0 0 0,-1 0 0 0 0,1 1 0 0 0,0 0 0 0 0,0 1 0 0 0,0 0 0 0 0,0 0 0 0 0,0 1 0 0 0,1-1 0 0 0,0 2 0 0 0,0-1 0 0 0,0 1 0 0 0,0 0 0 0 0,0 1 0 0 0,1-1 0 0 0,0 1 0 0 0,1 1 0 0 0,-1-1 0 0 0,-3 7 87 0 0,1-2 50 0 0,1 1 0 0 0,1 0-1 0 0,0 0 1 0 0,0 1 0 0 0,1 0 0 0 0,1 0-1 0 0,0 0 1 0 0,1 0 0 0 0,1 0 0 0 0,0 1-1 0 0,0 0 1 0 0,2-1 0 0 0,-1 1 0 0 0,2-1-1 0 0,0 1 1 0 0,2 10-50 0 0,2-7 91 0 0,1-1 1 0 0,1 1-1 0 0,0-1 0 0 0,2-1 1 0 0,-1 0-1 0 0,2 0 0 0 0,0 0 0 0 0,1-1 1 0 0,2 1-92 0 0,167 173 564 0 0,-158-177-2979 0 0,-10-14-3186 0 0,-2-5-3331 0 0,-6 5 8196 0 0</inkml:trace>
  <inkml:trace contextRef="#ctx0" brushRef="#br0" timeOffset="28191.012">10425 2507 0 0 0,'0'0'1148'0'0,"0"0"419"0"0,0 0 212 0 0,0 0 162 0 0,0 0-37 0 0,0 0-268 0 0,0 0-406 0 0,0 0-358 0 0,0 0-230 0 0,0 0-134 0 0,0 0-97 0 0,0 0-81 0 0,0 0-66 0 0,-5 17-58 0 0,-15 52-41 0 0,16 29 329 0 0,19-14-249 0 0,-15-84-183 0 0,0 0 0 0 0,0 0 1 0 0,1 0-1 0 0,-1 0 0 0 0,0 0 0 0 0,0 0 0 0 0,1 0 1 0 0,-1-1-1 0 0,0 1 0 0 0,0 0 0 0 0,1 0 0 0 0,-1 0 1 0 0,0 0-1 0 0,0 0 0 0 0,1 0 0 0 0,-1 0 0 0 0,0 0 0 0 0,0 0 1 0 0,1 1-1 0 0,-1-1 0 0 0,0 0 0 0 0,0 0 0 0 0,1 0 1 0 0,-1 0-1 0 0,0 0 0 0 0,0 0 0 0 0,1 0 0 0 0,-1 1 1 0 0,0-1-1 0 0,0 0 0 0 0,0 0 0 0 0,1 0 0 0 0,-1 1 1 0 0,0-1-1 0 0,0 0 0 0 0,0 0 0 0 0,0 0 0 0 0,1 1-62 0 0,5-34 1906 0 0,-5 30-2225 0 0,53-202 1647 0 0,-50 189-1322 0 0,1 1-1 0 0,0 0 0 0 0,1 1 0 0 0,1-1 1 0 0,0 1-1 0 0,1 1 0 0 0,0-1 0 0 0,1 1 0 0 0,1 1 1 0 0,0 0-1 0 0,0 0 0 0 0,11-8-5 0 0,-20 19-7 0 0,-1 0 0 0 0,1 0 0 0 0,0 0 0 0 0,0 0 1 0 0,1 0-1 0 0,-1 0 0 0 0,0 1 0 0 0,0-1 0 0 0,0 0 0 0 0,0 0 0 0 0,1 1 0 0 0,-1-1 0 0 0,0 1 0 0 0,1 0 0 0 0,-1-1 0 0 0,0 1 1 0 0,1 0-1 0 0,-1 0 0 0 0,0 0 0 0 0,1 0 0 0 0,-1 0 0 0 0,1 0 0 0 0,-1 0 0 0 0,0 0 0 0 0,1 0 0 0 0,-1 1 0 0 0,0-1 0 0 0,1 0 1 0 0,-1 1-1 0 0,0-1 0 0 0,1 1 0 0 0,-1 0 0 0 0,0-1 0 0 0,0 1 0 0 0,0 0 0 0 0,0 0 0 0 0,0 0 0 0 0,0 0 0 0 0,0 0 0 0 0,0 0 1 0 0,0 0-1 0 0,0 0 0 0 0,0 0 0 0 0,-1 0 0 0 0,1 1 0 0 0,0-1 0 0 0,0 1 7 0 0,12 68-2206 0 0,-11-57-2047 0 0,1-5-3643 0 0,-3-7 1893 0 0</inkml:trace>
  <inkml:trace contextRef="#ctx0" brushRef="#br0" timeOffset="28920.489">11093 2393 96 0 0,'0'0'1334'0'0,"0"0"-219"0"0,0 0 50 0 0,0 0 219 0 0,0 0 131 0 0,0 0-34 0 0,0 0-276 0 0,0 0-288 0 0,0 0-196 0 0,0 0-130 0 0,0 0-88 0 0,0 0-57 0 0,0 0-62 0 0,-31 17-84 0 0,-98 52-53 0 0,72-26-6 0 0,50-33-200 0 0,-1 0-74 0 0,0 1 1 0 0,1-1 0 0 0,1 1-1 0 0,0 0 1 0 0,0 1 0 0 0,1-1-1 0 0,0 1 1 0 0,1 0 0 0 0,0 0-1 0 0,1 1 1 0 0,1-1 0 0 0,0 1-1 0 0,0-1 1 0 0,2 1-1 0 0,-1 0 1 0 0,2 10 32 0 0,0-20 3 0 0,0 0 0 0 0,0-1 0 0 0,0 1-1 0 0,0 0 1 0 0,0 0 0 0 0,1-1 0 0 0,-1 1 0 0 0,1-1 0 0 0,0 1-1 0 0,0-1 1 0 0,0 0 0 0 0,0 1 0 0 0,0-1 0 0 0,0 0 0 0 0,0-1-1 0 0,1 1 1 0 0,-1 0 0 0 0,1-1 0 0 0,-1 1 0 0 0,1-1 0 0 0,0 0-1 0 0,0 1 1 0 0,0-2 0 0 0,-1 1 0 0 0,1 0 0 0 0,0 0 0 0 0,0-1-1 0 0,0 0 1 0 0,3 1-3 0 0,88-8 1266 0 0,-63-5-718 0 0,-1-1 0 0 0,-1-1 0 0 0,0-1-1 0 0,-1-2 1 0 0,-1-1 0 0 0,0-2-1 0 0,-1 0 1 0 0,-2-1 0 0 0,0-2 0 0 0,11-14-548 0 0,-19 20 30 0 0,0-1 0 0 0,-1 0 0 0 0,-1-2 1 0 0,-1 1-1 0 0,-1-2 0 0 0,-1 0 0 0 0,0 0 1 0 0,-2-1-1 0 0,0 0 0 0 0,-2 0 0 0 0,0-1 1 0 0,-2 0-1 0 0,0-1 0 0 0,-2 1 0 0 0,0-1 1 0 0,-2 1-1 0 0,0-1 0 0 0,-2 0 0 0 0,-1-4-30 0 0,0 21-56 0 0,0 0 0 0 0,-1 0 0 0 0,0 0 0 0 0,0 0 0 0 0,0 1 0 0 0,-1-1-1 0 0,0 1 1 0 0,-1 0 0 0 0,1 0 0 0 0,-1 0 0 0 0,0 1 0 0 0,0 0 0 0 0,-1 0-1 0 0,0 0 1 0 0,0 0 0 0 0,0 1 0 0 0,0 0 0 0 0,-1 1 0 0 0,1-1-1 0 0,-1 1 1 0 0,0 0 0 0 0,0 1 0 0 0,0 0 0 0 0,0 0 0 0 0,-1 0 0 0 0,1 1-1 0 0,0 0 1 0 0,-1 0 0 0 0,1 1 0 0 0,-1 0 0 0 0,1 1 0 0 0,-1-1 0 0 0,1 1-1 0 0,0 1 1 0 0,-1-1 0 0 0,1 1 0 0 0,0 1 0 0 0,0-1 0 0 0,0 1 0 0 0,-1 1 56 0 0,1 0 5 0 0,-1 1 1 0 0,1-1 0 0 0,0 2 0 0 0,0-1 0 0 0,1 1 0 0 0,-1 0-1 0 0,1 0 1 0 0,1 1 0 0 0,-1-1 0 0 0,1 1 0 0 0,0 1 0 0 0,1-1-1 0 0,0 1 1 0 0,0 0 0 0 0,1 0 0 0 0,-1 0 0 0 0,2 0 0 0 0,-1 0-1 0 0,1 1 1 0 0,1-1 0 0 0,-1 1 0 0 0,1-1 0 0 0,1 1 0 0 0,0 3-6 0 0,0 5 33 0 0,-1-3 7 0 0,1-1-1 0 0,0 0 0 0 0,1 1 1 0 0,1-1-1 0 0,0 0 1 0 0,1 1-1 0 0,0-1 0 0 0,1-1 1 0 0,1 3-40 0 0,10 13 90 0 0,1-2-1 0 0,1 0 1 0 0,1-1 0 0 0,2 0 0 0 0,0-2 0 0 0,20 18-90 0 0,5 6 122 0 0,46 47 181 0 0,-58-61-526 0 0,-33-33 235 0 0,6 3-1942 0 0,-4-7-5016 0 0,0 2 3385 0 0,-2 1-3606 0 0</inkml:trace>
  <inkml:trace contextRef="#ctx0" brushRef="#br0" timeOffset="29700.433">11824 2290 0 0 0,'0'0'824'0'0,"0"0"300"0"0,0 0 161 0 0,0 0 196 0 0,0 0 145 0 0,0 0-15 0 0,0 0-248 0 0,0 0-291 0 0,0 0-272 0 0,0 0-195 0 0,0 0-116 0 0,0 0-26 0 0,-9 2 19 0 0,7-2-446 0 0,-2 1 44 0 0,0 0 0 0 0,0 0 0 0 0,1 0 0 0 0,-1 0 0 0 0,0 0 0 0 0,1 1 0 0 0,-1-1 0 0 0,1 1 0 0 0,0 0 0 0 0,-1 0 0 0 0,1 1 0 0 0,0-1 0 0 0,0 1 1 0 0,0-1-1 0 0,1 1 0 0 0,-1 0 0 0 0,1 0 0 0 0,-2 2-80 0 0,-11 16 182 0 0,1 2 1 0 0,1-1-1 0 0,1 1 1 0 0,1 1-1 0 0,1 0 1 0 0,1 1-1 0 0,1 0 1 0 0,1 0-1 0 0,1 0 1 0 0,2 1-1 0 0,1 0 1 0 0,-1 15-183 0 0,5-35 71 0 0,0 1 1 0 0,0-1 0 0 0,0 0-1 0 0,0 1 1 0 0,1-1 0 0 0,0 0-1 0 0,1 0 1 0 0,-1 0-1 0 0,1 0 1 0 0,0 0 0 0 0,1-1-1 0 0,-1 1 1 0 0,1-1 0 0 0,0 0-1 0 0,0 0 1 0 0,1 0 0 0 0,0-1-1 0 0,-1 1 1 0 0,2-1 0 0 0,-1 0-1 0 0,0-1 1 0 0,1 1 0 0 0,0-1-1 0 0,-1 0 1 0 0,1-1 0 0 0,0 1-1 0 0,1-1 1 0 0,-1 0 0 0 0,0-1-1 0 0,1 1 1 0 0,-1-1 0 0 0,0-1-1 0 0,1 1 1 0 0,0-1 0 0 0,-1 0-1 0 0,1-1 1 0 0,5 0-72 0 0,8-1 185 0 0,-1 0-1 0 0,0-1 1 0 0,-1-2 0 0 0,1 1 0 0 0,-1-2 0 0 0,1-1 0 0 0,-2 0-1 0 0,1-1 1 0 0,-1-1 0 0 0,0 0 0 0 0,-1-2 0 0 0,0 1-1 0 0,-1-2 1 0 0,0 0 0 0 0,-1-1 0 0 0,0-1 0 0 0,-1 0-1 0 0,0-1 1 0 0,1-3-185 0 0,-8 8 48 0 0,0 1 1 0 0,-1-1-1 0 0,0 0 0 0 0,0 0 0 0 0,-1 0 0 0 0,-1-1 1 0 0,0 0-1 0 0,0 0 0 0 0,-1 0 0 0 0,0 0 0 0 0,-1 0 1 0 0,0 0-1 0 0,-1 0 0 0 0,0 0 0 0 0,-2-7-48 0 0,0 10-194 0 0,-1-1 1 0 0,0 0-1 0 0,-1 1 0 0 0,0 0 1 0 0,0 0-1 0 0,-1 0 0 0 0,0 1 1 0 0,0-1-1 0 0,-1 1 0 0 0,0 0 1 0 0,0 1-1 0 0,-1 0 0 0 0,1 0 0 0 0,-2 0 1 0 0,1 0-1 0 0,0 1 0 0 0,-1 1 1 0 0,0-1-1 0 0,0 1 0 0 0,0 1 1 0 0,-1-1-1 0 0,1 1 0 0 0,-1 1 1 0 0,0 0-1 0 0,0 0 0 0 0,0 0 1 0 0,0 1-1 0 0,0 1 0 0 0,0-1 1 0 0,-1 2 193 0 0,-87 2-5872 0 0,35 10-1683 0 0,40-8 3015 0 0</inkml:trace>
  <inkml:trace contextRef="#ctx0" brushRef="#br0" timeOffset="30025.034">11609 2640 0 0 0,'0'0'1114'0'0,"0"0"782"0"0,0 0 215 0 0,0 0-80 0 0,0 0-146 0 0,0 0-174 0 0,0 0-179 0 0,0 0-170 0 0,0 0-193 0 0,0 0-190 0 0,0 0-179 0 0,0 0-169 0 0,25-17-142 0 0,75-53-118 0 0,-58 32 365 0 0,-39 36-719 0 0,-1 1-1 0 0,1 0 0 0 0,0 0 1 0 0,0 0-1 0 0,0 0 1 0 0,0 1-1 0 0,0-1 0 0 0,0 1 1 0 0,1 0-1 0 0,-1-1 0 0 0,0 1 1 0 0,0 1-1 0 0,0-1 1 0 0,0 0-1 0 0,0 1 0 0 0,0 0 1 0 0,0 0-1 0 0,0 0 1 0 0,0 0-1 0 0,0 0 0 0 0,-1 0 1 0 0,1 1-1 0 0,0-1 0 0 0,-1 1 1 0 0,2 1-17 0 0,17 8 216 0 0,1-1-1 0 0,0-1 1 0 0,0 0 0 0 0,0-2 0 0 0,1-1 0 0 0,1 0 0 0 0,3-1-216 0 0,-12-3 213 0 0,0 0 1 0 0,0-1-1 0 0,-1 0 0 0 0,1-1 1 0 0,0-1-1 0 0,0 0 0 0 0,0-1 1 0 0,0-1-1 0 0,0 0-213 0 0,-7 1-865 0 0,12-9 2429 0 0,-17 3-5508 0 0,-5-4-5468 0 0,0 8-589 0 0</inkml:trace>
  <inkml:trace contextRef="#ctx0" brushRef="#br0" timeOffset="30776.696">12732 2353 0 0 0,'0'0'395'0'0,"0"0"1273"0"0,0 0 402 0 0,0 0 130 0 0,0 0 17 0 0,0 0-173 0 0,0 0-349 0 0,0 0-372 0 0,0 0-291 0 0,0 0-225 0 0,0 0-157 0 0,0 0-138 0 0,0 0-129 0 0,-32 23-98 0 0,-98 74-70 0 0,61-34 38 0 0,11 17-92 0 0,57-77-163 0 0,-1 0-1 0 0,1 0 1 0 0,0 0-1 0 0,0 0 1 0 0,0 0-1 0 0,0 0 1 0 0,0 0-1 0 0,1 0 1 0 0,-1 0-1 0 0,1 0 1 0 0,0 0-1 0 0,0 0 1 0 0,0 1-1 0 0,1-1 1 0 0,-1 0-1 0 0,1 0 0 0 0,0 0 1 0 0,-1 0-1 0 0,1 0 1 0 0,1 0-1 0 0,-1 0 1 0 0,0 0-1 0 0,1-1 1 0 0,-1 1-1 0 0,1 0 1 0 0,0-1-1 0 0,0 1 1 0 0,0-1-1 0 0,2 2 3 0 0,7 3 58 0 0,1-2 0 0 0,-1 1-1 0 0,1-2 1 0 0,0 1 0 0 0,1-2-1 0 0,-1 0 1 0 0,1 0 0 0 0,-1-1-1 0 0,1 0 1 0 0,0-1 0 0 0,0-1-1 0 0,0 0 1 0 0,-1-1 0 0 0,1 0-1 0 0,0-1 1 0 0,-1-1 0 0 0,1 1-1 0 0,-1-2 1 0 0,0 0 0 0 0,0-1-58 0 0,13-3 217 0 0,0-2 0 0 0,-1 0 0 0 0,0-2 1 0 0,-1-1-1 0 0,0 0 0 0 0,-1-2 0 0 0,-1-1 1 0 0,0 0-1 0 0,-1-2 0 0 0,-1 0 0 0 0,-1-1 0 0 0,-1-1 1 0 0,0-1-1 0 0,-1 0 0 0 0,8-16-217 0 0,-12 16-55 0 0,-1-1-1 0 0,-1 1 1 0 0,-1-2-1 0 0,-1 1 1 0 0,-1-1-1 0 0,-1 0 1 0 0,0-1 0 0 0,-2 1-1 0 0,-1-1 1 0 0,-1 0-1 0 0,-1-8 56 0 0,-1 21-126 0 0,0 0 0 0 0,0 0-1 0 0,-1 0 1 0 0,0 1 0 0 0,-1-1 0 0 0,-1 0-1 0 0,0 0 1 0 0,0 1 0 0 0,-1 0 0 0 0,0-1-1 0 0,0 1 1 0 0,-1 1 0 0 0,-1-1-1 0 0,0 1 1 0 0,0 0 0 0 0,-1 0 0 0 0,0 1-1 0 0,0 0 1 0 0,-1 0 0 0 0,0 1-1 0 0,0 0 1 0 0,-1 0 0 0 0,0 1 0 0 0,0 0-1 0 0,-1 0 1 0 0,0 1 0 0 0,0 0 0 0 0,0 1-1 0 0,0 0 1 0 0,-1 1 0 0 0,1 0-1 0 0,-3 0 127 0 0,2 4 23 0 0,0 0-1 0 0,0 1 1 0 0,0 0-1 0 0,0 1 1 0 0,0 0-1 0 0,1 1 1 0 0,-1 0-1 0 0,1 0 1 0 0,0 1-1 0 0,1 0 1 0 0,-1 1-1 0 0,1 0 1 0 0,0 1 0 0 0,0 0-1 0 0,1 0 1 0 0,0 1-1 0 0,0 0 1 0 0,1 0-1 0 0,0 1 1 0 0,1 0-1 0 0,-1 0 1 0 0,2 1-1 0 0,-1-1 1 0 0,-2 10-23 0 0,1-1 107 0 0,1 0 1 0 0,1 0 0 0 0,0 0 0 0 0,2 1-1 0 0,0-1 1 0 0,1 1 0 0 0,1 0 0 0 0,1 0 0 0 0,0 0-1 0 0,2-1 1 0 0,2 17-108 0 0,3-10 140 0 0,1 0 0 0 0,1-1-1 0 0,1 0 1 0 0,1 0 0 0 0,1-1 0 0 0,1-1-1 0 0,1 0 1 0 0,0-1 0 0 0,2 0 0 0 0,1-1 0 0 0,1-1-1 0 0,0-1 1 0 0,1 0 0 0 0,1-1 0 0 0,10 5-140 0 0,69 51 110 0 0,-88-68-1061 0 0,-8-6-2801 0 0,-1-1-4722 0 0,-1 1 120 0 0</inkml:trace>
  <inkml:trace contextRef="#ctx0" brushRef="#br0" timeOffset="31254.46">13308 2272 5449 0 0,'0'0'3696'0'0,"0"0"-1736"0"0,0 0-629 0 0,0 0 155 0 0,0 0 113 0 0,0 0-138 0 0,0 0-299 0 0,0 0-333 0 0,0 0-226 0 0,0 0-100 0 0,0 0-74 0 0,34-5-49 0 0,106-16-38 0 0,39 13 705 0 0,-177 8-1040 0 0,0 1 1 0 0,-1-1-1 0 0,1 0 0 0 0,0 0 1 0 0,0 1-1 0 0,-1-1 1 0 0,1 1-1 0 0,0 0 0 0 0,0-1 1 0 0,-1 1-1 0 0,1 0 0 0 0,-1 0 1 0 0,1 0-1 0 0,-1 0 1 0 0,1 0-1 0 0,-1 0 0 0 0,0 1 1 0 0,1-1-1 0 0,-1 0 1 0 0,0 1-1 0 0,0-1 0 0 0,0 1 1 0 0,0-1-1 0 0,0 1 1 0 0,0-1-1 0 0,-1 1 0 0 0,1 0 1 0 0,0 0-1 0 0,-1-1 1 0 0,1 1-1 0 0,-1 0 0 0 0,0 0 1 0 0,0-1-1 0 0,0 1 0 0 0,1 0 1 0 0,-2 0-1 0 0,1 0 1 0 0,0-1-1 0 0,0 1 0 0 0,0 0 1 0 0,-1 0-1 0 0,1 0 1 0 0,-1-1-1 0 0,0 1 0 0 0,1 0 1 0 0,-2 0-8 0 0,-63 102 173 0 0,31-56-166 0 0,24-36-9 0 0,-1 1-1 0 0,2 0 1 0 0,0 0-1 0 0,1 1 1 0 0,0 0-1 0 0,1 0 1 0 0,0 1-1 0 0,1 0 1 0 0,1 0-1 0 0,1 1 1 0 0,0-1-1 0 0,1 1 1 0 0,0 0-1 0 0,0 14 3 0 0,4-26-1 0 0,0 0 0 0 0,-1 0 0 0 0,1 0 0 0 0,0 0 0 0 0,1-1 0 0 0,-1 1 1 0 0,1 0-1 0 0,0-1 0 0 0,0 1 0 0 0,0-1 0 0 0,0 0 0 0 0,0 0 0 0 0,1 0 0 0 0,-1 0 0 0 0,1 0 0 0 0,0 0 0 0 0,0-1 0 0 0,0 1 0 0 0,0-1 0 0 0,1 0 0 0 0,-1 0 0 0 0,1 0 0 0 0,-1 0 0 0 0,1-1 0 0 0,-1 1 0 0 0,1-1 0 0 0,0 0 0 0 0,0 0 1 0 0,2 0 0 0 0,117 7 245 0 0,-113-9-245 0 0,1-1 0 0 0,-1 1 0 0 0,1-2 0 0 0,-1 0 1 0 0,0 0-1 0 0,0 0 0 0 0,0-1 0 0 0,-1-1 1 0 0,1 0-1 0 0,-1 0 0 0 0,0-1 0 0 0,5-4 0 0 0,4-26-2036 0 0,-17 22-1525 0 0,-3 1-4143 0 0,1 9-49 0 0</inkml:trace>
  <inkml:trace contextRef="#ctx0" brushRef="#br0" timeOffset="31516.016">13210 2533 7434 0 0,'0'0'4329'0'0,"0"0"-2537"0"0,0 0-184 0 0,0 0 65 0 0,0 0-209 0 0,0 0-312 0 0,199 11-344 0 0,-153-11-240 0 0,7 0-151 0 0,3 0-113 0 0,1-7-96 0 0,0-1-88 0 0,-7 5-72 0 0,-1-5-248 0 0,-3 1-617 0 0,-9 0-1591 0 0,-7 3-4001 0 0,-14 0-5682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8:55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2 140 0 0 0,'0'0'245'0'0,"0"0"182"0"0,0 0 56 0 0,-1 3 38 0 0,1 3-311 0 0,1-1-1 0 0,0 0 0 0 0,0 1 1 0 0,1-1-1 0 0,-1 0 0 0 0,1 0 1 0 0,0 0-1 0 0,1 0 0 0 0,-1 0 1 0 0,1-1-1 0 0,0 1 0 0 0,0-1 1 0 0,0 1-1 0 0,1-1 0 0 0,-1 0 1 0 0,1-1-1 0 0,0 1 0 0 0,0 0 1 0 0,1-1-1 0 0,-1 0 0 0 0,1 0 1 0 0,-1-1-1 0 0,6 3-209 0 0,-7-2 197 0 0,7 3 103 0 0,0 0-1 0 0,0-1 1 0 0,1 1-1 0 0,0-2 1 0 0,0 0-1 0 0,0 0 1 0 0,0-1-1 0 0,1 0 1 0 0,-1-1-1 0 0,1-1 1 0 0,0 1-1 0 0,-1-2 1 0 0,1 0-1 0 0,0 0 1 0 0,0-1-1 0 0,-1-1 1 0 0,8-1-300 0 0,15-4 530 0 0,0-2 0 0 0,-1-1 0 0 0,0-1 0 0 0,-1-2 0 0 0,11-7-530 0 0,-22 11 191 0 0,0-1 1 0 0,0-1 0 0 0,-1-1-1 0 0,-1-1 1 0 0,0-1-1 0 0,-1 0 1 0 0,0-1 0 0 0,-1-1-1 0 0,-1-1 1 0 0,-1 0-1 0 0,0-1 1 0 0,1-4-192 0 0,-8-10 1460 0 0,-8 31-1196 0 0,0 1-45 0 0,-36 60-803 0 0,13 2 802 0 0,3 1 0 0 0,3 0 1 0 0,3 1-1 0 0,3 1 0 0 0,2 1 0 0 0,1 58-218 0 0,-42 413 301 0 0,30-408-259 0 0,6-81 81 0 0,-4-49-1695 0 0,10-4-9100 0 0,8 4 3053 0 0</inkml:trace>
  <inkml:trace contextRef="#ctx0" brushRef="#br0" timeOffset="428.035">92 784 528 0 0,'0'0'947'0'0,"0"0"-116"0"0,0 0 16 0 0,0 0 210 0 0,35-9 258 0 0,112-33 119 0 0,135-27 4098 0 0,26 2-2706 0 0,-228 45-1778 0 0,-116 63 3682 0 0,4 64-5015 0 0,26-78 722 0 0,-11 101-1137 0 0,17-100-4477 0 0,0-1-4999 0 0,0-23 4982 0 0</inkml:trace>
  <inkml:trace contextRef="#ctx0" brushRef="#br0" timeOffset="901.775">1239 946 0 0 0,'0'0'555'0'0,"8"-19"668"0"0,26-60 244 0 0,-30 45 4742 0 0,-28 29-1674 0 0,-11 25-2494 0 0,23-9-1898 0 0,0-1-1 0 0,0 2 0 0 0,1 0 1 0 0,1 0-1 0 0,0 1 1 0 0,1 0-1 0 0,0 0 1 0 0,1 1-1 0 0,0 0 1 0 0,2 1-1 0 0,-1 0 1 0 0,2 0-1 0 0,0 0 1 0 0,1 1-1 0 0,0-1 0 0 0,1 1 1 0 0,0 6-143 0 0,3-19 2 0 0,-1 1 1 0 0,1-1-1 0 0,0 1 0 0 0,0-1 1 0 0,0 1-1 0 0,0-1 0 0 0,1 1 1 0 0,-1-1-1 0 0,1 0 0 0 0,0 1 1 0 0,0-1-1 0 0,0 0 0 0 0,0 1 1 0 0,1-1-1 0 0,-1 0 0 0 0,1 0 1 0 0,0 0-1 0 0,0 0 0 0 0,0-1 1 0 0,0 1-1 0 0,0 0 0 0 0,1-1 1 0 0,-1 1-1 0 0,1-1 0 0 0,0 0 1 0 0,-1 0-1 0 0,1 0 0 0 0,0 0 1 0 0,0-1-1 0 0,0 1 0 0 0,1-1 1 0 0,-1 0-1 0 0,0 0 0 0 0,1 0 1 0 0,-1 0-1 0 0,0 0 0 0 0,1-1 1 0 0,-1 1-1 0 0,1-1 0 0 0,-1 0-2 0 0,12-1 160 0 0,-1 0-1 0 0,1-1 0 0 0,-1 0 1 0 0,0-1-1 0 0,0-1 1 0 0,0 0-1 0 0,0-1 0 0 0,-1 0 1 0 0,1-1-1 0 0,-1-1 0 0 0,-1 0 1 0 0,0-1-1 0 0,0 0 0 0 0,0-1 1 0 0,-1 0-1 0 0,0-1 1 0 0,-1 0-1 0 0,0 0 0 0 0,0-1 1 0 0,-1-1-1 0 0,-1 0 0 0 0,0 0 1 0 0,-1 0-1 0 0,0-1 1 0 0,0 0-1 0 0,-2-1 0 0 0,0 1 1 0 0,0-1-1 0 0,-1 0 0 0 0,-1 0 1 0 0,0 0-1 0 0,0-15-159 0 0,-3 25-55 0 0,0 0 0 0 0,-1 0 0 0 0,0 0 0 0 0,1 1 0 0 0,-1-1-1 0 0,0 0 1 0 0,-1 1 0 0 0,1-1 0 0 0,-1 1 0 0 0,1-1 0 0 0,-1 1 0 0 0,0 0 0 0 0,-1-1 0 0 0,1 1 0 0 0,0 0 0 0 0,-1 1-1 0 0,0-1 1 0 0,1 0 0 0 0,-1 1 0 0 0,0-1 0 0 0,0 1 0 0 0,-1 0 0 0 0,1 0 0 0 0,0 0 0 0 0,-1 1 0 0 0,1-1 0 0 0,-1 1-1 0 0,-2-1 56 0 0,0 0-410 0 0,0 0 0 0 0,0 1 0 0 0,-1 0 0 0 0,1 0-1 0 0,0 0 1 0 0,-1 1 0 0 0,1 0 0 0 0,0 0-1 0 0,0 1 1 0 0,-1-1 0 0 0,1 1 0 0 0,0 1-1 0 0,0-1 1 0 0,0 1 0 0 0,0 0 0 0 0,0 1 0 0 0,-3 1 410 0 0,-41 30-8784 0 0,34-22 2439 0 0</inkml:trace>
  <inkml:trace contextRef="#ctx0" brushRef="#br0" timeOffset="1164.03">1616 1212 3361 0 0,'0'0'2628'0'0,"0"0"-241"0"0,0 0-49 0 0,0 0 36 0 0,0 0-147 0 0,0 0-320 0 0,0 0-394 0 0,0 0-357 0 0,0 0-257 0 0,0 0-180 0 0,0 0-109 0 0,0 0-79 0 0,9-32-65 0 0,27-98-62 0 0,3 45 188 0 0,-24 64-574 0 0,0 1 1 0 0,2 0-1 0 0,0 1 1 0 0,1 1-1 0 0,0 1 1 0 0,2 0-1 0 0,0 1 0 0 0,1 2 1 0 0,0 0-1 0 0,2 1 1 0 0,-1 1-1 0 0,13-4-18 0 0,-34 16-84 0 0,0-1-1 0 0,0 1 1 0 0,0-1-1 0 0,0 1 1 0 0,0-1-1 0 0,0 1 1 0 0,0 0-1 0 0,0-1 1 0 0,1 1-1 0 0,-1 0 1 0 0,0 0-1 0 0,0 0 1 0 0,0 0-1 0 0,0 0 1 0 0,1 0-1 0 0,-1 0 1 0 0,0 0-1 0 0,0 1 1 0 0,0-1-1 0 0,0 0 1 0 0,0 1 0 0 0,0-1-1 0 0,0 1 1 0 0,1-1-1 0 0,-1 1 1 0 0,0 0-1 0 0,-1-1 1 0 0,1 1-1 0 0,0 0 1 0 0,0 0-1 0 0,0-1 1 0 0,0 1-1 0 0,-1 0 1 0 0,1 0-1 0 0,0 0 1 0 0,0 1 84 0 0,9 26-8164 0 0,-8-23 5846 0 0,0 7-8492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3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13131 0 0,'0'0'829'0'0,"0"0"-258"0"0,0 0-127 0 0,0 0 143 0 0,0 0 276 0 0,0 0 157 0 0,0 0-61 0 0,0 0-195 0 0,0 0-278 0 0,0 0-224 0 0,0 0-118 0 0,-3 1-77 0 0,1 0-34 0 0,0-1 1 0 0,0 1-1 0 0,0 0 0 0 0,0 0 0 0 0,1 0 1 0 0,-1 1-1 0 0,0-1 0 0 0,1 0 1 0 0,-1 1-1 0 0,1-1 0 0 0,-1 1 0 0 0,1-1 1 0 0,0 1-1 0 0,0 0 0 0 0,0-1 1 0 0,-1 1-1 0 0,2 0 0 0 0,-1 0 0 0 0,0 0 1 0 0,0 0-1 0 0,1 0 0 0 0,-1 0 1 0 0,1 0-1 0 0,-1 0 0 0 0,1 0 0 0 0,0 0-33 0 0,0-1 101 0 0,0-1 8 0 0,0 0 26 0 0,0 0 22 0 0,0 0 6 0 0,0 0-22 0 0,0 0-30 0 0,0 0-17 0 0,1-3 183 0 0,0 3-5093 0 0,-1 0-5177 0 0,0 3 2522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4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16027 0 0,'0'0'1395'0'0,"0"0"-577"0"0,0 0-407 0 0,0 0 65 0 0,0 0 249 0 0,0 0 139 0 0,0 0-46 0 0,0 0-202 0 0,0 0-219 0 0,0 0-154 0 0,0 0-88 0 0,0 0-30 0 0,0 0-1 0 0,0 5-10 0 0,4 21 354 0 0,0 4-1391 0 0,-3-10-7350 0 0,-1-16 1181 0 0,-2-1-396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04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26 486 0 0 0,'0'0'607'0'0,"0"0"601"0"0,0 0 150 0 0,0 0-14 0 0,0 0-148 0 0,3 33-212 0 0,8 105-177 0 0,-9 26 1768 0 0,-20-76 1580 0 0,18-88-4079 0 0,-1 1 0 0 0,1-1 1 0 0,0 0-1 0 0,0 1 1 0 0,-1-1-1 0 0,1 0 0 0 0,0 1 1 0 0,0-1-1 0 0,-1 0 1 0 0,1 0-1 0 0,0 1 0 0 0,-1-1 1 0 0,1 0-1 0 0,0 0 1 0 0,-1 1-1 0 0,1-1 0 0 0,0 0 1 0 0,-1 0-1 0 0,1 0 1 0 0,-1 0-1 0 0,1 0 0 0 0,0 0 1 0 0,-1 0-1 0 0,1 0 1 0 0,-1 0-1 0 0,1 0 0 0 0,0 0 1 0 0,-1 0-1 0 0,1 0 1 0 0,-1 0-1 0 0,1 0 0 0 0,0 0 1 0 0,-1 0-1 0 0,1 0 1 0 0,0 0-1 0 0,-1-1 0 0 0,1 1 1 0 0,-1 0-1 0 0,1 0 0 0 0,0 0 1 0 0,-1-1-1 0 0,1 1 1 0 0,0 0-1 0 0,0-1 0 0 0,-1 1 1 0 0,1 0-1 0 0,0 0 1 0 0,0-1-1 0 0,-1 1 0 0 0,1 0 1 0 0,0-1-1 0 0,0 1 1 0 0,0-1-1 0 0,0 1 0 0 0,-1 0 1 0 0,1-1-1 0 0,0 1 1 0 0,0-1-1 0 0,0 1 0 0 0,0 0 1 0 0,0-1-1 0 0,0 1 1 0 0,0-1-1 0 0,0 1 0 0 0,0 0 1 0 0,0-1-1 0 0,0 1 1 0 0,1-1-1 0 0,-1 1 0 0 0,0 0-76 0 0,-5-19 751 0 0,4 0-701 0 0,1-1 0 0 0,0 1 0 0 0,2 0 0 0 0,0-1 1 0 0,1 1-1 0 0,1 0 0 0 0,1 0 0 0 0,1 1 0 0 0,0 0 0 0 0,1 0 0 0 0,8-14-50 0 0,116-179 16 0 0,-103 171-91 0 0,2 2 1 0 0,1 1-1 0 0,2 1 0 0 0,29-23 75 0 0,-61 59-242 0 0,0 0-1 0 0,-1 0 1 0 0,1 0-1 0 0,0 1 1 0 0,0-1-1 0 0,-1 0 1 0 0,1 1-1 0 0,0-1 1 0 0,-1 0-1 0 0,1 1 1 0 0,0-1-1 0 0,-1 1 1 0 0,1-1-1 0 0,0 1 1 0 0,-1-1-1 0 0,1 1 1 0 0,-1-1-1 0 0,1 1 1 0 0,-1 0-1 0 0,0-1 1 0 0,1 1-1 0 0,-1 0 0 0 0,0-1 1 0 0,1 1-1 0 0,-1 0 1 0 0,0 0-1 0 0,0-1 1 0 0,1 1-1 0 0,-1 0 1 0 0,0 0-1 0 0,0-1 1 0 0,0 1-1 0 0,0 0 1 0 0,0 0-1 0 0,0 0 1 0 0,0-1-1 0 0,0 1 1 0 0,-1 0-1 0 0,1 0 1 0 0,0-1-1 0 0,0 1 1 0 0,-1 0-1 0 0,1-1 1 0 0,0 1-1 0 0,-1 0 1 0 0,1 0-1 0 0,-1-1 1 0 0,1 1-1 0 0,-1-1 1 0 0,1 1-1 0 0,-1-1 1 0 0,1 1-1 0 0,-1 0 243 0 0,-4 7-7747 0 0</inkml:trace>
  <inkml:trace contextRef="#ctx0" brushRef="#br0" timeOffset="3276.995">499 707 2336 0 0,'0'0'542'0'0,"0"0"-425"0"0,0 0-161 0 0,0 0 283 0 0,0 0 479 0 0,0 0 318 0 0,0 0 133 0 0,0 0-27 0 0,0 0-106 0 0,0 0-117 0 0,0 0-58 0 0,5 19-18 0 0,18 58 7 0 0,-22-75-779 0 0,-1-1-1 0 0,1 1 1 0 0,0-1 0 0 0,-1 1-1 0 0,1 0 1 0 0,0-1 0 0 0,0 1-1 0 0,0-1 1 0 0,0 0 0 0 0,0 1-1 0 0,0-1 1 0 0,0 0 0 0 0,1 0-1 0 0,-1 1 1 0 0,0-1 0 0 0,1 0-1 0 0,-1 0 1 0 0,1-1 0 0 0,-1 1-1 0 0,1 0 1 0 0,-1 0 0 0 0,1-1-1 0 0,0 1 1 0 0,-1-1 0 0 0,1 1-1 0 0,0-1 1 0 0,-1 0 0 0 0,1 0-1 0 0,0 0 1 0 0,0 1 0 0 0,-1-2-1 0 0,1 1 1 0 0,0 0 0 0 0,0 0-71 0 0,5-1 376 0 0,2 2-62 0 0,1 0 0 0 0,0-1 1 0 0,0-1-1 0 0,0 1 0 0 0,-1-2 0 0 0,1 1 0 0 0,0-1 0 0 0,-1-1 0 0 0,1 0 1 0 0,-1 0-1 0 0,0-1 0 0 0,0 0 0 0 0,0 0 0 0 0,-1-1 0 0 0,1 0 1 0 0,0-1-315 0 0,1-2 76 0 0,1-1 0 0 0,-1 0 1 0 0,-1 0-1 0 0,0-1 1 0 0,0 0-1 0 0,0-1 1 0 0,-2 1-1 0 0,1-2 0 0 0,-1 1 1 0 0,-1-1-1 0 0,0 0 1 0 0,-1 0-1 0 0,0-1 1 0 0,-1 0-1 0 0,0 0 1 0 0,-1 0-1 0 0,-1 0 0 0 0,0 0 1 0 0,0-11-77 0 0,-2 21-34 0 0,-1 0 0 0 0,1 1 1 0 0,-1-1-1 0 0,0 1 0 0 0,0-1 0 0 0,0 1 0 0 0,-1-1 1 0 0,1 1-1 0 0,0 0 0 0 0,-1 0 0 0 0,0-1 1 0 0,1 1-1 0 0,-1 0 0 0 0,0 0 0 0 0,0 1 0 0 0,0-1 1 0 0,0 0-1 0 0,0 1 0 0 0,-1-1 0 0 0,1 1 1 0 0,0 0-1 0 0,-1 0 0 0 0,1-1 0 0 0,-1 2 1 0 0,1-1-1 0 0,-1 0 0 0 0,0 0 0 0 0,1 1 0 0 0,-1 0 1 0 0,0-1-1 0 0,1 1 0 0 0,-1 0 0 0 0,-2 1 34 0 0,-87 17-1195 0 0,77-10 1117 0 0,1 1 0 0 0,1 1-1 0 0,0 0 1 0 0,1 0 0 0 0,-1 1 0 0 0,2 1-1 0 0,0 0 1 0 0,0 1 0 0 0,1 0 0 0 0,1 0-1 0 0,0 1 1 0 0,1 0 0 0 0,0 1 0 0 0,2 0-1 0 0,-1 0 1 0 0,2 0 0 0 0,0 1 0 0 0,1 0-1 0 0,0 0 1 0 0,1 0 0 0 0,1 8 78 0 0,2-19-37 0 0,1 0 0 0 0,-1 0 0 0 0,2 0 1 0 0,-1 0-1 0 0,0 0 0 0 0,1-1 0 0 0,0 1 0 0 0,0 0 0 0 0,0-1 1 0 0,1 1-1 0 0,0-1 0 0 0,0 0 0 0 0,0 0 0 0 0,0 0 0 0 0,0 0 0 0 0,1-1 1 0 0,-1 1-1 0 0,1-1 0 0 0,0 0 0 0 0,0 0 0 0 0,1 0 0 0 0,-1-1 1 0 0,1 1-1 0 0,-1-1 0 0 0,1 0 0 0 0,0 0 0 0 0,-1-1 0 0 0,4 1 37 0 0,143 21-1487 0 0,-129-22 712 0 0,1-1 0 0 0,-1-1 1 0 0,0-2-1 0 0,0 0 1 0 0,0-1-1 0 0,0-1 0 0 0,1-2 775 0 0,55-21-8378 0 0,-64 23 7629 0 0</inkml:trace>
  <inkml:trace contextRef="#ctx0" brushRef="#br0" timeOffset="3784.137">1232 486 6009 0 0,'0'0'1389'0'0,"0"0"-820"0"0,0 0-445 0 0,0 0 19 0 0,0 0 241 0 0,0 0 205 0 0,0 0 14 0 0,0 0-85 0 0,0 0-106 0 0,-5 33-75 0 0,-13 108-17 0 0,-7 119 364 0 0,12-6 167 0 0,13-253-280 0 0,0-1 220 0 0,0 0 212 0 0,0 0 185 0 0,0-12 1158 0 0,27-146 457 0 0,-6 106-2806 0 0,2 1 1 0 0,2 2 0 0 0,2 0-1 0 0,3 2 1 0 0,31-39 2 0 0,-40 58-17 0 0,1 1 1 0 0,1 1-1 0 0,2 1 1 0 0,0 1-1 0 0,2 2 0 0 0,0 0 1 0 0,2 2-1 0 0,0 1 1 0 0,15-7 16 0 0,-40 24-30 0 0,-1 0 1 0 0,0 0 0 0 0,1 0 0 0 0,-1 1-1 0 0,1-1 1 0 0,0 1 0 0 0,-1 0 0 0 0,1 0-1 0 0,0 0 1 0 0,0 1 0 0 0,0-1-1 0 0,0 1 1 0 0,-1 0 0 0 0,1 0 0 0 0,0 0-1 0 0,0 1 1 0 0,1 0 29 0 0,-3 2-31 0 0,0 1-1 0 0,0 0 1 0 0,0 1 0 0 0,0-1-1 0 0,0 0 1 0 0,-1 1-1 0 0,0-1 1 0 0,0 1 0 0 0,0-1-1 0 0,-1 1 1 0 0,1-1 0 0 0,-1 1-1 0 0,0-1 1 0 0,0 1-1 0 0,-1 0 1 0 0,1-1 0 0 0,-2 5 31 0 0,-3 10 43 0 0,-1 0 1 0 0,0-1-1 0 0,-1 0 1 0 0,-1 0 0 0 0,-1 0-1 0 0,0-1 1 0 0,-2 0-1 0 0,0-1 1 0 0,0 0 0 0 0,-2-1-1 0 0,0 0 1 0 0,0-1-1 0 0,-1-1 1 0 0,-1 0 0 0 0,0-1-1 0 0,-10 5-43 0 0,15-8-102 0 0,-1-1-1 0 0,0 0 1 0 0,0-1-1 0 0,0 0 1 0 0,-1-1 0 0 0,0 0-1 0 0,0-1 1 0 0,-1 0-1 0 0,1-1 1 0 0,-1 0 0 0 0,0-2-1 0 0,0 1 1 0 0,-1-1-1 0 0,1-1 1 0 0,-12 0 102 0 0,7-22-4500 0 0,17-1-1624 0 0,2 14 2341 0 0,-1-3-1413 0 0</inkml:trace>
  <inkml:trace contextRef="#ctx0" brushRef="#br0" timeOffset="4051.008">1981 0 11915 0 0,'0'0'593'0'0,"0"0"-380"0"0,0 0-171 0 0,0 0 226 0 0,0 0 360 0 0,0 0 247 0 0,0 0 109 0 0,0 0-17 0 0,0 0-92 0 0,0 0-154 0 0,0 0-155 0 0,-1 36-128 0 0,-3 112-90 0 0,-12 78 555 0 0,10-165-779 0 0,-2 0-1 0 0,-3-1 0 0 0,-3 1 0 0 0,-3-2 0 0 0,-23 57-123 0 0,30-79-1659 0 0,10-37 421 0 0,27-13-10484 0 0,-17 8 5389 0 0</inkml:trace>
  <inkml:trace contextRef="#ctx0" brushRef="#br0" timeOffset="4489.11">2482 387 5329 0 0,'0'0'1202'0'0,"0"0"46"0"0,0 0 196 0 0,0 0 159 0 0,0 0 0 0 0,0 0-166 0 0,0 0-272 0 0,0 0-251 0 0,0 0-179 0 0,-34 15-161 0 0,-104 49-123 0 0,56-14 171 0 0,62-33-500 0 0,13-10-144 0 0,1 0-1 0 0,0 0 0 0 0,0 0 1 0 0,0 0-1 0 0,1 1 1 0 0,0 0-1 0 0,0 0 0 0 0,1 0 1 0 0,0 1-1 0 0,1 0 1 0 0,0-1-1 0 0,0 1 0 0 0,1 0 1 0 0,0 1-1 0 0,0-1 1 0 0,1 0-1 0 0,0 0 0 0 0,1 1 1 0 0,1 6 22 0 0,0-13 0 0 0,0 1 0 0 0,1-1 0 0 0,0 0 0 0 0,0 0 0 0 0,0 0 0 0 0,0-1 0 0 0,0 1 0 0 0,0 0 0 0 0,1-1 0 0 0,0 1 0 0 0,-1-1 0 0 0,1 0 0 0 0,0 0 0 0 0,0 0 0 0 0,0 0 0 0 0,0-1 0 0 0,0 1 0 0 0,0-1 0 0 0,1 0 0 0 0,-1 0 0 0 0,0 0 0 0 0,1 0 0 0 0,-1 0 0 0 0,1-1 0 0 0,-1 1 0 0 0,1-1 0 0 0,-1 0 0 0 0,1 0 0 0 0,-1-1 0 0 0,1 1 0 0 0,-1-1 0 0 0,1 0 0 0 0,-1 1 0 0 0,1-2 0 0 0,-1 1 0 0 0,0 0 0 0 0,0-1 0 0 0,0 1 0 0 0,1-1 0 0 0,33-15 274 0 0,-1-2 1 0 0,0-2 0 0 0,-2-1-1 0 0,0-2 1 0 0,-2-1 0 0 0,17-16-275 0 0,31-24 14 0 0,-80 64-31 0 0,1 0 1 0 0,-1 1-1 0 0,0-1 0 0 0,0 1 1 0 0,1-1-1 0 0,-1 1 1 0 0,1-1-1 0 0,-1 1 1 0 0,1-1-1 0 0,-1 1 1 0 0,1-1-1 0 0,-1 1 1 0 0,1-1-1 0 0,-1 1 1 0 0,1 0-1 0 0,-1-1 1 0 0,1 1-1 0 0,0 0 1 0 0,-1-1-1 0 0,1 1 1 0 0,0 0-1 0 0,-1 0 1 0 0,1 0-1 0 0,0 0 1 0 0,-1 0-1 0 0,1 0 1 0 0,0 0-1 0 0,-1 0 1 0 0,1 0-1 0 0,0 0 1 0 0,-1 0-1 0 0,1 0 1 0 0,0 0-1 0 0,-1 0 1 0 0,1 1-1 0 0,0-1 0 0 0,-1 0 1 0 0,1 0-1 0 0,-1 1 1 0 0,1-1-1 0 0,-1 1 1 0 0,1-1-1 0 0,0 0 1 0 0,-1 1-1 0 0,1-1 1 0 0,-1 1-1 0 0,0-1 1 0 0,1 1-1 0 0,-1-1 1 0 0,1 1-1 0 0,-1-1 1 0 0,0 1-1 0 0,1 0 1 0 0,-1-1-1 0 0,0 1 1 0 0,0 0-1 0 0,0-1 1 0 0,1 2 16 0 0,-2 44-439 0 0,0-40 574 0 0,-8 40-77 0 0,6-37-67 0 0,1 1 1 0 0,0 0 0 0 0,1-1 0 0 0,-1 1 0 0 0,2 0 0 0 0,-1 0-1 0 0,2-1 1 0 0,-1 1 0 0 0,1 0 0 0 0,2 5 8 0 0,27 15-1850 0 0,15-27-6462 0 0,-33-3 4779 0 0,1 0-1168 0 0</inkml:trace>
  <inkml:trace contextRef="#ctx0" brushRef="#br0" timeOffset="4736.903">3150 427 5065 0 0,'0'0'1658'0'0,"0"0"-290"0"0,0 0-82 0 0,0 0 62 0 0,0 0 44 0 0,0 0-86 0 0,-31 16-235 0 0,-95 52-260 0 0,58-15 202 0 0,64-49-995 0 0,1-1 0 0 0,0 1 0 0 0,0-1 0 0 0,0 1 0 0 0,0 0 0 0 0,1 0 0 0 0,0 1 0 0 0,-1-1 0 0 0,1 0 0 0 0,1 1 0 0 0,-1 0 0 0 0,1-1 0 0 0,0 1 0 0 0,0 0 0 0 0,0-1 0 0 0,1 1 0 0 0,-1 0 0 0 0,1 0 0 0 0,0 0 0 0 0,1-1 0 0 0,-1 1 0 0 0,1 0 0 0 0,0 0 0 0 0,0-1 0 0 0,1 1 0 0 0,-1-1 0 0 0,1 1 0 0 0,0-1 0 0 0,0 1 0 0 0,0-1 0 0 0,1 0 0 0 0,0 0 0 0 0,0 0 0 0 0,0-1 0 0 0,0 1 0 0 0,0 0 0 0 0,1-1 0 0 0,-1 0 0 0 0,1 0 0 0 0,0 0 0 0 0,3 1-18 0 0,12 4 37 0 0,1-1 1 0 0,0-1-1 0 0,0-1 1 0 0,1-1 0 0 0,0-1-1 0 0,-1 0 1 0 0,1-2-1 0 0,0-1 1 0 0,0 0-1 0 0,0-1 1 0 0,6-2-38 0 0,101-30-2778 0 0,-49-7-6844 0 0,-65 32 4553 0 0</inkml:trace>
  <inkml:trace contextRef="#ctx0" brushRef="#br0" timeOffset="5057.55">3455 615 808 0 0,'0'0'1174'0'0,"0"0"-234"0"0,0 0-20 0 0,0 0 164 0 0,0 0 183 0 0,0 0 191 0 0,0 0 176 0 0,0 0 85 0 0,0 0 44 0 0,0 0-39 0 0,0 0-148 0 0,0 0-118 0 0,33 11-126 0 0,103 31-107 0 0,-133-41-1133 0 0,1 0 0 0 0,0 0 0 0 0,0 0 0 0 0,0 0 0 0 0,0 0 1 0 0,0-1-1 0 0,0 0 0 0 0,1 0 0 0 0,-1 0 0 0 0,0-1 0 0 0,0 1 1 0 0,0-1-1 0 0,0 0 0 0 0,0 0 0 0 0,-1 0 0 0 0,1-1 0 0 0,0 1 1 0 0,3-3-93 0 0,9-3 436 0 0,17-4-78 0 0,-1-2 1 0 0,0-2-1 0 0,-1 0 1 0 0,0-3 0 0 0,-1 0-1 0 0,-1-2 1 0 0,-1 0-1 0 0,9-11-358 0 0,0-27 159 0 0,-36 56-177 0 0,0 1 1 0 0,-1-1-1 0 0,1 1 1 0 0,-1 0-1 0 0,1-1 1 0 0,-1 1-1 0 0,0-1 1 0 0,1 1-1 0 0,-1-1 1 0 0,0 0-1 0 0,0 1 1 0 0,0-1-1 0 0,0 1 0 0 0,0-1 1 0 0,-1 1-1 0 0,1-1 1 0 0,0 1-1 0 0,-1-1 1 0 0,1 1-1 0 0,-1-1 1 0 0,1 1-1 0 0,-1 0 1 0 0,0-1-1 0 0,0 1 1 0 0,0 0-1 0 0,1-1 1 0 0,-1 1-1 0 0,0 0 1 0 0,-1 0-1 0 0,1 0 0 0 0,0 0 1 0 0,0 0-1 0 0,0 0 1 0 0,-1 0-1 0 0,1 0 1 0 0,0 1-1 0 0,-1-1 1 0 0,1 0-1 0 0,0 1 1 0 0,-1-1-1 0 0,0 1 18 0 0,-12-1-94 0 0,1 1 1 0 0,0 1-1 0 0,-1 0 0 0 0,1 0 0 0 0,0 1 0 0 0,0 1 0 0 0,0 1 1 0 0,0 0-1 0 0,1 0 0 0 0,-1 1 0 0 0,1 1 0 0 0,0 0 1 0 0,1 0-1 0 0,-1 1 0 0 0,1 1 0 0 0,1 0 0 0 0,-8 7 94 0 0,5-5-49 0 0,1 1-1 0 0,-1 0 0 0 0,2 0 0 0 0,0 2 1 0 0,0-1-1 0 0,1 1 0 0 0,1 1 0 0 0,0-1 1 0 0,1 2-1 0 0,0-1 0 0 0,1 1 1 0 0,1 0-1 0 0,0 1 0 0 0,1-1 0 0 0,1 1 1 0 0,0 0-1 0 0,2 1 0 0 0,-1-1 0 0 0,2 0 1 0 0,0 1-1 0 0,2 11 50 0 0,0-21-20 0 0,0 0 0 0 0,0 0-1 0 0,1 0 1 0 0,0 0 0 0 0,1 0 0 0 0,0 0 0 0 0,0-1-1 0 0,0 1 1 0 0,0-1 0 0 0,1 0 0 0 0,0 0 0 0 0,1 0-1 0 0,-1 0 1 0 0,1-1 0 0 0,0 0 0 0 0,1 0 0 0 0,-1 0 0 0 0,1-1-1 0 0,0 1 1 0 0,0-2 0 0 0,0 1 0 0 0,1 0 0 0 0,-1-1-1 0 0,6 1 21 0 0,10 6-40 0 0,1-2-1 0 0,0-1 0 0 0,1-1 0 0 0,0-1 0 0 0,-1-1 1 0 0,23 1 40 0 0,52-2-2532 0 0,-35-5-6710 0 0,-42 1-101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22.8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85 538 0 0 0,'0'0'283'0'0,"0"0"610"0"0,0 0 280 0 0,0 0 177 0 0,0 0 59 0 0,0 0-113 0 0,0 0-213 0 0,0 0-234 0 0,0 0-151 0 0,0 0-55 0 0,1-5 9 0 0,3-6-111 0 0,0-1 0 0 0,1 0 0 0 0,0 1 0 0 0,1 0 0 0 0,0 1 1 0 0,1-1-1 0 0,0 1 0 0 0,1 0 0 0 0,4-3-541 0 0,17-27 607 0 0,16-23-251 0 0,2 2 0 0 0,2 2 0 0 0,13-7-356 0 0,-20 40-1132 0 0,-37 52 64 0 0,1 188 1381 0 0,-6-213-290 0 0,-1 1 0 0 0,1-1 0 0 0,0 1 0 0 0,0-1 0 0 0,0 1 0 0 0,0-1 0 0 0,0 0 0 0 0,0 1 0 0 0,1-1 0 0 0,-1 1 0 0 0,0-1 0 0 0,1 1 0 0 0,-1-1 0 0 0,1 0 0 0 0,-1 1 0 0 0,1-1 0 0 0,0 0 0 0 0,0 1 0 0 0,-1-1 0 0 0,1 0 0 0 0,0 0 0 0 0,0 0 0 0 0,0 0 0 0 0,0 0 0 0 0,1 0 0 0 0,-1 0 0 0 0,0 0 0 0 0,0 0 0 0 0,0-1 0 0 0,1 1 0 0 0,-1 0 0 0 0,0-1 0 0 0,1 1 0 0 0,-1-1 0 0 0,1 1 0 0 0,-1-1 0 0 0,1 0 0 0 0,-1 0 0 0 0,0 1 0 0 0,2-1-23 0 0,55-29 1065 0 0,247-316 50 0 0,-289 330-1185 0 0,-16 15-89 0 0,0 12-354 0 0,0 22 637 0 0,-2-8 51 0 0,1 0 0 0 0,1 0-1 0 0,1-1 1 0 0,2 1 0 0 0,0 0-1 0 0,2 0 1 0 0,0-1 0 0 0,2 0-1 0 0,1 0 1 0 0,1-1 0 0 0,1 0 0 0 0,8 12-175 0 0,24 38-921 0 0,-41-74-16 0 0,-1 0-517 0 0,0 0-658 0 0,0 0-1046 0 0,-1 0-1595 0 0,-2 0-1478 0 0</inkml:trace>
  <inkml:trace contextRef="#ctx0" brushRef="#br0" timeOffset="338.978">1 678 2336 0 0,'0'0'2809'0'0,"0"0"-1502"0"0,0 0-556 0 0,0 0 220 0 0,0 0 442 0 0,0 0 300 0 0,0 0-62 0 0,0 0-303 0 0,0 0-285 0 0,0 0-198 0 0,0 0-99 0 0,0 0-31 0 0,36 4-18 0 0,117 17 1 0 0,28-14 1180 0 0,396-51-660 0 0,-544 55-3582 0 0,-28-2-1400 0 0,-4 4-3782 0 0,-1-9-1159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24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340 1 0 0 0,'0'0'1120'0'0,"0"0"119"0"0,0 0 13 0 0,0 0 73 0 0,0 0 19 0 0,0 0-130 0 0,0 0-212 0 0,0 0-233 0 0,0 0-197 0 0,0 0-136 0 0,0 0-100 0 0,0 0-61 0 0,0 0-41 0 0,-15 17-27 0 0,-46 55-32 0 0,-24 68 226 0 0,-72 90-535 0 0,136-193 259 0 0,21-36-106 0 0,0-1 21 0 0,0 0 26 0 0,0 0 38 0 0,0 0 44 0 0,0 0 59 0 0,20-29 1112 0 0,58-72-439 0 0,127-144-564 0 0,-96 138-78 0 0,-108 107-236 0 0,-1 0 0 0 0,1-1 0 0 0,0 1 1 0 0,-1 0-1 0 0,1 0 0 0 0,0 0 0 0 0,-1 0 1 0 0,1 0-1 0 0,0 0 0 0 0,-1 0 0 0 0,1 0 1 0 0,-1 0-1 0 0,1 0 0 0 0,0 0 0 0 0,-1 0 1 0 0,1 1-1 0 0,0-1 0 0 0,-1 0 0 0 0,1 0 1 0 0,-1 1-1 0 0,1-1 0 0 0,-1 0 0 0 0,1 1 1 0 0,-1-1-1 0 0,1 0 0 0 0,-1 1 0 0 0,1-1 1 0 0,-1 1-1 0 0,1-1 0 0 0,-1 1 0 0 0,0-1 1 0 0,1 1-1 0 0,-1-1 0 0 0,0 1 0 0 0,1-1 1 0 0,-1 1-1 0 0,0 0 0 0 0,0-1 0 0 0,1 1 1 0 0,-1 0-1 0 0,0-1 0 0 0,0 1 1 0 0,0-1-1 0 0,0 1 0 0 0,0 0 0 0 0,0-1 1 0 0,0 1-1 0 0,0 0 0 0 0,0-1 0 0 0,0 1 1 0 0,-1-1-1 0 0,1 1 0 0 0,0 0 0 0 0,0-1 1 0 0,0 1-1 0 0,-1-1 0 0 0,1 1 0 0 0,0 0 1 0 0,-1-1-1 0 0,1 1 0 0 0,-1-1 0 0 0,1 1 1 0 0,0-1-1 0 0,-1 0 0 0 0,1 1 0 0 0,-1-1 1 0 0,1 1-1 0 0,-1-1 0 0 0,0 0-2 0 0,1 7 157 0 0,-24 158 727 0 0,24-149-856 0 0,-1 1 8 0 0,1 0 1 0 0,0 1 0 0 0,1-1-1 0 0,1 0 1 0 0,1 0 0 0 0,0 0-1 0 0,2-1 1 0 0,-1 1 0 0 0,2-1 0 0 0,3 6-37 0 0,44 59 165 0 0,-51-74 1989 0 0,-25-20 616 0 0,14 7-3400 0 0,-234-122 393 0 0,156 86-914 0 0,26 21-2542 0 0,49 16 1639 0 0,2-2-3444 0 0,7 5 2041 0 0,2 1-1732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36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21 520 6881 0 0,'0'0'3122'0'0,"0"0"-2164"0"0,0 0-750 0 0,0 0 15 0 0,0 0 236 0 0,0 0 257 0 0,0 0 116 0 0,0 0-53 0 0,0 0-146 0 0,0 0-179 0 0,0 0-153 0 0,-3 25-86 0 0,-11 78-42 0 0,13-99-140 0 0,1-1-1 0 0,-1 1 0 0 0,0-1 1 0 0,1 1-1 0 0,0-1 1 0 0,0 1-1 0 0,0-1 1 0 0,0 1-1 0 0,1 0 0 0 0,-1-1 1 0 0,1 0-1 0 0,0 1 1 0 0,0-1-1 0 0,0 1 1 0 0,0-1-1 0 0,1 0 1 0 0,-1 0-1 0 0,1 0 0 0 0,0 0 1 0 0,0 0-1 0 0,0 0 1 0 0,0 0-1 0 0,1 0 1 0 0,-1-1-1 0 0,1 1-32 0 0,7 8 216 0 0,-4-7-99 0 0,-1-1-1 0 0,1 1 1 0 0,0-1-1 0 0,0 0 1 0 0,0 0-1 0 0,1 0 1 0 0,-1-1 0 0 0,1 0-1 0 0,-1-1 1 0 0,1 1-1 0 0,-1-1 1 0 0,1 0 0 0 0,0-1-1 0 0,0 0 1 0 0,-1 0-1 0 0,1 0 1 0 0,0-1-1 0 0,0 0 1 0 0,-1 0 0 0 0,1-1-1 0 0,-1 0 1 0 0,1 0-1 0 0,-1 0 1 0 0,1-1-117 0 0,19-11 259 0 0,0-1 1 0 0,-1-1-1 0 0,0-1 1 0 0,-1-1-1 0 0,-2-1 1 0 0,0-1-1 0 0,13-15-259 0 0,-36 35-7 0 0,1 1 0 0 0,-1-1 0 0 0,1 1 0 0 0,0 0-1 0 0,-1-1 1 0 0,1 1 0 0 0,0-1 0 0 0,0 1 0 0 0,0-1-1 0 0,-1 1 1 0 0,1 0 0 0 0,0-1 0 0 0,0 1 0 0 0,0-1-1 0 0,0 1 1 0 0,0 0 0 0 0,0-1 0 0 0,0 1 0 0 0,0 0-1 0 0,0-1 1 0 0,0 1 0 0 0,1-1 0 0 0,-1 1 0 0 0,0 0-1 0 0,0-1 1 0 0,0 1 0 0 0,1-1 0 0 0,-1 1 0 0 0,0-1-1 0 0,1 1 1 0 0,-1-1 0 0 0,1 1 0 0 0,-1-1 0 0 0,0 1 0 0 0,1-1-1 0 0,-1 1 1 0 0,1-1 0 0 0,-1 0 0 0 0,1 1 0 0 0,0-1-1 0 0,-1 0 1 0 0,1 1 0 0 0,-1-1 0 0 0,1 0 0 0 0,-1 0-1 0 0,1 0 1 0 0,0 1 0 0 0,-1-1 0 0 0,1 0 0 0 0,-1 0-1 0 0,1 0 1 0 0,0 0 0 0 0,-1 0 0 0 0,1 0 0 0 0,0 0-1 0 0,-1 0 1 0 0,1-1 0 0 0,-1 1 0 0 0,1 0 0 0 0,0 0-1 0 0,-1 0 1 0 0,1-1 0 0 0,-1 1 0 0 0,1-1 7 0 0,0 17 64 0 0,-2-12-51 0 0,1 0 1 0 0,1 0-1 0 0,-1-1 0 0 0,0 1 0 0 0,1 0 1 0 0,0 0-1 0 0,0 0 0 0 0,0 0 1 0 0,1-1-1 0 0,-1 1 0 0 0,1 0 0 0 0,0-1 1 0 0,0 0-1 0 0,0 1 0 0 0,0-1 0 0 0,0 0 1 0 0,1 0-1 0 0,0 0 0 0 0,-1 0 0 0 0,1-1 1 0 0,0 1-1 0 0,0-1 0 0 0,1 1 0 0 0,-1-1 1 0 0,0 0-1 0 0,1-1 0 0 0,-1 1 0 0 0,1 0 1 0 0,0-1-1 0 0,-1 0 0 0 0,1 0 0 0 0,0 0 1 0 0,0 0-1 0 0,3-1-13 0 0,1 0 138 0 0,1 0 1 0 0,-1-1-1 0 0,1-1 0 0 0,-1 1 1 0 0,0-1-1 0 0,0-1 0 0 0,1 1 1 0 0,-2-2-1 0 0,1 1 0 0 0,0-1 1 0 0,-1 0-1 0 0,1 0 0 0 0,-1-1 1 0 0,0 0-1 0 0,3-4-138 0 0,19-12 245 0 0,-1-2 1 0 0,-1-1-1 0 0,-2-2 1 0 0,0 0-1 0 0,-1-1 0 0 0,5-11-245 0 0,-9-10-326 0 0,-20 47-285 0 0,0 1-468 0 0,-7 0-10258 0 0,5 0 45 0 0</inkml:trace>
  <inkml:trace contextRef="#ctx0" brushRef="#br0" timeOffset="263.528">1102 553 7274 0 0,'0'0'2703'0'0,"0"0"-1691"0"0,0 0-340 0 0,0 0 192 0 0,0 0 67 0 0,0 0-109 0 0,0 0-255 0 0,0 0-301 0 0,0 0-214 0 0,0 0-110 0 0,0 0-72 0 0,0 0-67 0 0,0 0-67 0 0,-6 23-114 0 0,-15 70-226 0 0,24-69-6532 0 0,1-24 740 0 0</inkml:trace>
  <inkml:trace contextRef="#ctx0" brushRef="#br0" timeOffset="511.895">947 133 7474 0 0,'0'0'2664'0'0,"0"0"-1936"0"0,0 0-568 0 0,0 0-320 0 0,0 0-488 0 0,0 0-1128 0 0,0 0-1825 0 0,0 0-1240 0 0</inkml:trace>
  <inkml:trace contextRef="#ctx0" brushRef="#br0" timeOffset="761.18">1542 19 14771 0 0,'0'0'707'0'0,"0"0"-324"0"0,0 0 23 0 0,0 0 189 0 0,0 0 69 0 0,0 0-71 0 0,0 0-152 0 0,0 0-116 0 0,0 0-43 0 0,0 0 7 0 0,0 0 21 0 0,0 0 16 0 0,15 32 37 0 0,44 103 14 0 0,-36-52 305 0 0,-29 93 386 0 0,-20 11-838 0 0,25-142-400 0 0,1-26-4169 0 0,-11-26-8405 0 0,8 3 7185 0 0</inkml:trace>
  <inkml:trace contextRef="#ctx0" brushRef="#br0" timeOffset="1020.227">1337 383 4041 0 0,'0'0'2990'0'0,"0"0"-1003"0"0,0 0-340 0 0,0 0 92 0 0,0 0-5 0 0,0 0-238 0 0,0 0-381 0 0,0 0-287 0 0,0 0-172 0 0,32-3-118 0 0,99-12-106 0 0,39 11 369 0 0,2 20-2371 0 0,-133-11-2397 0 0,0-1-3405 0 0,-23-3 277 0 0</inkml:trace>
  <inkml:trace contextRef="#ctx0" brushRef="#br0" timeOffset="1790.698">2043 0 1240 0 0,'0'0'2333'0'0,"0"0"-387"0"0,0 0-29 0 0,0 0 98 0 0,0 0 39 0 0,0 0-133 0 0,0 0-378 0 0,0 0-395 0 0,0 0-329 0 0,0 0-267 0 0,0 0-214 0 0,0 0-143 0 0,0 0-59 0 0,-3 3-22 0 0,1 2-49 0 0,1 0 0 0 0,-1 0 1 0 0,1 0-1 0 0,-1 0 1 0 0,1 0-1 0 0,1 1 0 0 0,-1-1 1 0 0,1 0-1 0 0,0 0 1 0 0,0 1-1 0 0,1-1 0 0 0,-1 0 1 0 0,1 0-1 0 0,0 1 1 0 0,1-1-1 0 0,-1 0 0 0 0,1 0-65 0 0,5 33 314 0 0,13 399 1071 0 0,0-305-1208 0 0,-19-131-148 0 0,1 0 1 0 0,-1 0-1 0 0,0-1 1 0 0,1 1 0 0 0,-1 0-1 0 0,1-1 1 0 0,0 1-1 0 0,-1-1 1 0 0,1 0-1 0 0,-1 1 1 0 0,1-1-1 0 0,0 0 1 0 0,-1 0-1 0 0,1 0 1 0 0,-1 0-1 0 0,1 0 1 0 0,0 0-1 0 0,-1-1 1 0 0,1 1-1 0 0,-1-1 1 0 0,1 1-1 0 0,0-1 1 0 0,-1 1-1 0 0,0-1 1 0 0,1 0 0 0 0,-1 0-1 0 0,1 1 1 0 0,-1-1-1 0 0,0 0 1 0 0,1-1-1 0 0,-1 1 1 0 0,0 0-1 0 0,0 0 1 0 0,0 0-1 0 0,0-1 1 0 0,1 0-30 0 0,39-33 101 0 0,1 2 1 0 0,2 1 0 0 0,1 3 0 0 0,36-18-102 0 0,-17 28-157 0 0,-60 42-31 0 0,-12 97 283 0 0,15-65-1312 0 0,3-42-3025 0 0,7-3-5187 0 0,-13-10 1839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5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472 92 1552 0 0,'0'0'1162'0'0,"0"0"-210"0"0,0 0 43 0 0,0 0 304 0 0,0 0 296 0 0,0 0 79 0 0,0 0-229 0 0,0 0-347 0 0,0 0-287 0 0,0 0-199 0 0,0 0-63 0 0,0-7 19 0 0,0-1-1461 0 0,0-6 3669 0 0,0 28 1400 0 0,-2 574-2312 0 0,-31-377-1621 0 0,33-284-19287 0 0,0 62 15610 0 0</inkml:trace>
  <inkml:trace contextRef="#ctx0" brushRef="#br0" timeOffset="416.636">49 92 304 0 0,'0'0'1206'0'0,"0"0"-325"0"0,0 0-130 0 0,0 0 208 0 0,0 0 272 0 0,0 0 108 0 0,0 0-96 0 0,0 0-203 0 0,0 0-139 0 0,0 0-30 0 0,0 0 23 0 0,0 0 41 0 0,0 0-2 0 0,24 0-62 0 0,124-3 595 0 0,85-16 2415 0 0,17-32-2585 0 0,-104 32-2508 0 0,-147 30-12225 0 0,-1-7 7084 0 0</inkml:trace>
  <inkml:trace contextRef="#ctx0" brushRef="#br0" timeOffset="728.656">1 829 0 0 0,'0'0'1099'0'0,"0"0"62"0"0,0 0 437 0 0,0 0 553 0 0,0 0 280 0 0,0 0-89 0 0,0 0-356 0 0,0 0-383 0 0,0 0-289 0 0,31-2-195 0 0,97-6-146 0 0,104-30 3411 0 0,30-14-3771 0 0,-205 32-2136 0 0,-22 1-4279 0 0,-21 11 460 0 0,-6 4-4765 0 0</inkml:trace>
  <inkml:trace contextRef="#ctx0" brushRef="#br0" timeOffset="1265.325">1142 622 0 0 0,'0'0'1203'0'0,"0"0"496"0"0,0 0 149 0 0,0 0 18 0 0,0 0-58 0 0,0 0-146 0 0,0 0-204 0 0,0 0-191 0 0,0 0-114 0 0,0 0-83 0 0,0 0-69 0 0,0 0-94 0 0,0 0-117 0 0,-18 3-113 0 0,-57 12-130 0 0,15 20 663 0 0,51-30-1150 0 0,0 1 1 0 0,1 0 0 0 0,0 0-1 0 0,0 1 1 0 0,0 0 0 0 0,1 1 0 0 0,0 0-1 0 0,1 0 1 0 0,-1 0 0 0 0,1 1-1 0 0,1 0 1 0 0,0 0 0 0 0,0 1 0 0 0,1-1-1 0 0,0 1 1 0 0,1 0 0 0 0,0 0-1 0 0,0 0 1 0 0,1 0 0 0 0,0 1 0 0 0,1-1-1 0 0,1 0 1 0 0,-1 6-61 0 0,4-11-17 0 0,0-1 0 0 0,0 0 0 0 0,0 0 1 0 0,1-1-1 0 0,0 1 0 0 0,-1-1 0 0 0,1 1 0 0 0,0-1 1 0 0,1-1-1 0 0,-1 1 0 0 0,0 0 0 0 0,1-1 0 0 0,-1 0 1 0 0,1 0-1 0 0,0 0 0 0 0,0-1 0 0 0,0 0 0 0 0,0 0 0 0 0,0 0 1 0 0,0 0-1 0 0,0-1 0 0 0,0 0 0 0 0,2 0 17 0 0,1 1-323 0 0,1 0 0 0 0,0-1-1 0 0,-1-1 1 0 0,1 1 0 0 0,-1-1 0 0 0,1 0-1 0 0,-1-1 1 0 0,0 0 0 0 0,0-1 0 0 0,1 1-1 0 0,-1-2 1 0 0,-1 1 0 0 0,8-4 323 0 0,13-9-4673 0 0,-11 5-1539 0 0,-7 4 124 0 0</inkml:trace>
  <inkml:trace contextRef="#ctx0" brushRef="#br0" timeOffset="1851.156">1241 932 8402 0 0,'0'0'1711'0'0,"0"0"-443"0"0,0 0-14 0 0,0 0 254 0 0,0 0 103 0 0,0 0-188 0 0,0 0-403 0 0,0 0-384 0 0,0 0-182 0 0,0 0-53 0 0,0 0-17 0 0,0 0 10 0 0,0 0-14 0 0,10-11-36 0 0,64-78 585 0 0,-67 77-897 0 0,1 0-1 0 0,1 1 1 0 0,0 1-1 0 0,0-1 1 0 0,1 1-1 0 0,1 1 1 0 0,-1 0-1 0 0,2 1 1 0 0,-1 0-1 0 0,5-2-31 0 0,-16 9-13 0 0,1 1-1 0 0,-1-1 1 0 0,1 1 0 0 0,-1-1-1 0 0,1 1 1 0 0,0 0-1 0 0,0-1 1 0 0,-1 1 0 0 0,1 0-1 0 0,0-1 1 0 0,-1 1 0 0 0,1 0-1 0 0,0 0 1 0 0,0 0-1 0 0,-1-1 1 0 0,1 1 0 0 0,0 0-1 0 0,0 0 1 0 0,-1 0 0 0 0,1 0-1 0 0,0 1 1 0 0,0-1-1 0 0,0 0 1 0 0,-1 0 0 0 0,1 0-1 0 0,0 1 1 0 0,-1-1 0 0 0,1 0-1 0 0,0 0 1 0 0,0 1-1 0 0,-1-1 1 0 0,1 1 0 0 0,-1-1-1 0 0,1 1 1 0 0,0-1 0 0 0,-1 1-1 0 0,1-1 1 0 0,-1 1-1 0 0,1 0 1 0 0,-1-1 0 0 0,0 1-1 0 0,1-1 1 0 0,-1 1-1 0 0,1 0 1 0 0,-1 0 0 0 0,0-1-1 0 0,0 1 1 0 0,1 0 0 0 0,-1 0-1 0 0,0-1 1 0 0,0 1-1 0 0,0 0 1 0 0,0 0 0 0 0,0-1-1 0 0,0 1 1 0 0,0 0 0 0 0,0 0-1 0 0,0-1 1 0 0,0 1-1 0 0,-1 0 1 0 0,1 0 0 0 0,0 0 13 0 0,21 64 80 0 0,-19-63-68 0 0,1-1 0 0 0,0 0 1 0 0,0 0-1 0 0,0 0 0 0 0,-1 0 1 0 0,1-1-1 0 0,0 1 0 0 0,0-1 1 0 0,0 0-1 0 0,0 0 0 0 0,0 0 0 0 0,0 0 1 0 0,0 0-1 0 0,0-1 0 0 0,0 1 1 0 0,0-1-1 0 0,0 0 0 0 0,0 0 1 0 0,0 0-1 0 0,0 0 0 0 0,-1 0 1 0 0,1-1-1 0 0,-1 1 0 0 0,1-1 1 0 0,1-1-13 0 0,155-78 209 0 0,-83 63-330 0 0,-68 55 167 0 0,-8 19-123 0 0,0-43-3774 0 0,0-1-3966 0 0,0-9-1357 0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47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27 4121 0 0,'0'0'1438'0'0,"0"0"-212"0"0,0 0 99 0 0,0 0 318 0 0,0 0 278 0 0,0 0 5 0 0,0 0-260 0 0,0 0-335 0 0,0 0-311 0 0,0 0-214 0 0,0 0-136 0 0,0-5-88 0 0,0-12-66 0 0,0 13-69 0 0,0 4-55 0 0,0 0-79 0 0,0 0-78 0 0,0 15 144 0 0,-18 284 1369 0 0,14 94-1748 0 0,4-299 27 0 0,0-85-145 0 0,-1 0 0 0 0,0 0 1 0 0,0 0-1 0 0,-1 0 1 0 0,0-1-1 0 0,-1 1 0 0 0,0-1 1 0 0,0 1-1 0 0,-1-1 0 0 0,0 0 1 0 0,0 0-1 0 0,-1 0 1 0 0,0-1 117 0 0,-52 53-7595 0 0,54-54 4140 0 0,3-5-5591 0 0,0-1 6939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47.4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1 557 13427 0 0,'0'0'1317'0'0,"0"0"-632"0"0,0 0-328 0 0,0 0-12 0 0,0 0 44 0 0,0 0 21 0 0,0 0 0 0 0,0 0 8 0 0,0 0 53 0 0,0 0 44 0 0,0 0-15 0 0,0 0-44 0 0,28 3-57 0 0,89 6-90 0 0,19-19 276 0 0,-96 1-594 0 0,-21 5-407 0 0,35-5-1928 0 0,-19 7-8798 0 0,-28 2 4060 0 0</inkml:trace>
  <inkml:trace contextRef="#ctx0" brushRef="#br0" timeOffset="538.984">615 605 13611 0 0,'0'0'1105'0'0,"0"0"-383"0"0,0 0-93 0 0,0 0 94 0 0,0 0 8 0 0,0 0-145 0 0,0 0-222 0 0,0 0-171 0 0,0 0-84 0 0,0 0-42 0 0,0 0-27 0 0,-28 32-21 0 0,-88 100-13 0 0,75-69-43 0 0,39-54 22 0 0,1-5 12 0 0,0-1-1 0 0,0 1 0 0 0,0-1 0 0 0,0 1 0 0 0,1 0 1 0 0,-1-1-1 0 0,1 1 0 0 0,0-1 0 0 0,0 1 0 0 0,1 0 1 0 0,-1-1-1 0 0,1 1 0 0 0,0 0 0 0 0,0-1 0 0 0,0 1 1 0 0,0-1-1 0 0,0 0 0 0 0,1 1 0 0 0,0-1 1 0 0,0 0-1 0 0,-1 0 0 0 0,2 0 0 0 0,-1 0 0 0 0,0 0 1 0 0,1 0-1 0 0,-1-1 0 0 0,1 1 0 0 0,0-1 0 0 0,0 0 1 0 0,0 0-1 0 0,0 0 0 0 0,0 0 0 0 0,0 0 0 0 0,0-1 1 0 0,1 1-1 0 0,-1-1 0 0 0,1 0 0 0 0,-1 0 0 0 0,1 0 1 0 0,-1-1-1 0 0,1 1 0 0 0,0-1 0 0 0,-1 0 0 0 0,1 0 1 0 0,2 0 3 0 0,5 0 137 0 0,0-1 1 0 0,-1 0 0 0 0,1-1 0 0 0,0 0 0 0 0,-1-1-1 0 0,1 0 1 0 0,-1 0 0 0 0,0-1 0 0 0,0-1-1 0 0,-1 0 1 0 0,1 0 0 0 0,-1-1 0 0 0,0 0 0 0 0,0 0-1 0 0,-1-1 1 0 0,6-5-138 0 0,37-34 379 0 0,-3-3 0 0 0,-1-1-1 0 0,-3-2 1 0 0,-2-2 0 0 0,-2-2 0 0 0,-3-2-1 0 0,-2-1 1 0 0,20-50-379 0 0,-47 91-46 0 0,-1-1 0 0 0,-1 0 0 0 0,-1-1 0 0 0,-1 1 0 0 0,0-1-1 0 0,-2 0 1 0 0,0 0 0 0 0,-1 0 0 0 0,-1-8 46 0 0,0 22-67 0 0,-1-1 0 0 0,1 1 0 0 0,-1 0 0 0 0,-1-1 1 0 0,1 1-1 0 0,-1 0 0 0 0,0 0 0 0 0,0 0 0 0 0,-1 0 0 0 0,0 0 0 0 0,0 0 0 0 0,0 1 0 0 0,-1-1 1 0 0,1 1-1 0 0,-2 0 0 0 0,1 0 0 0 0,0 0 0 0 0,-1 1 0 0 0,0 0 0 0 0,0 0 0 0 0,0 0 0 0 0,0 0 0 0 0,-1 1 1 0 0,1 0-1 0 0,-1 0 0 0 0,0 0 0 0 0,0 1 0 0 0,0 0 0 0 0,-1 0 0 0 0,-3-1 67 0 0,-1 2-39 0 0,0 1 0 0 0,-1 0-1 0 0,1 0 1 0 0,-1 1-1 0 0,1 0 1 0 0,-1 1 0 0 0,1 0-1 0 0,0 1 1 0 0,0 1 0 0 0,0-1-1 0 0,1 2 1 0 0,-1-1 0 0 0,1 2-1 0 0,0-1 1 0 0,0 1-1 0 0,1 1 1 0 0,0 0 0 0 0,0 0-1 0 0,0 0 1 0 0,1 1 0 0 0,0 1-1 0 0,1 0 1 0 0,0 0 0 0 0,0 0-1 0 0,1 0 1 0 0,0 1-1 0 0,1 0 1 0 0,0 1 0 0 0,-4 9 39 0 0,3-4 40 0 0,-1 0 1 0 0,2 1-1 0 0,0 0 1 0 0,1 0-1 0 0,1 0 1 0 0,1 0-1 0 0,0 1 0 0 0,1-1 1 0 0,1 1-1 0 0,1-1 1 0 0,0 1-1 0 0,1-1 1 0 0,1 0-1 0 0,0 0 1 0 0,2 0-1 0 0,0 0 1 0 0,1-1-1 0 0,0 1 1 0 0,1-1-1 0 0,1-1 1 0 0,1 0-1 0 0,0 0 1 0 0,11 13-41 0 0,6-2 178 0 0,2-1 1 0 0,1-1 0 0 0,0-1 0 0 0,2-2 0 0 0,1-1-1 0 0,0-1 1 0 0,1-2 0 0 0,1-1 0 0 0,1-2 0 0 0,0-1 0 0 0,1-2-1 0 0,22 4-178 0 0,14 9-689 0 0,-64-19-1672 0 0,-7-2-1584 0 0,-1 0-3403 0 0,0-3-1739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51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1 600 0 0 0,'0'0'967'0'0,"0"0"402"0"0,0 0 328 0 0,0 0 93 0 0,0 0-137 0 0,0 0-250 0 0,0 0-240 0 0,0 0-148 0 0,0 0-60 0 0,0 0 5 0 0,3-4 2620 0 0,10-18-2007 0 0,102-157 1529 0 0,80-27-2648 0 0,-133 158-428 0 0,-61 49-66 0 0,1 1 0 0 0,-1 0-1 0 0,0-1 1 0 0,1 1 0 0 0,-1 0-1 0 0,0 0 1 0 0,0 0 0 0 0,-1 0-1 0 0,1 0 1 0 0,0 0 0 0 0,0 0-1 0 0,-1 0 1 0 0,0 0 0 0 0,1 0-1 0 0,-1 0 1 0 0,0 1 0 0 0,0-1-1 0 0,0 0 1 0 0,0 0 0 0 0,0 0-1 0 0,-1 0 1 0 0,1 0 0 0 0,-1 0-1 0 0,0 1 41 0 0,1 1-44 0 0,-5 231 255 0 0,5-233-200 0 0,1 0 0 0 0,-1-1 1 0 0,1 1-1 0 0,0-1 0 0 0,0 1 1 0 0,0-1-1 0 0,0 0 0 0 0,0 1 1 0 0,0-1-1 0 0,0 0 0 0 0,0 0 1 0 0,0 0-1 0 0,0 1 1 0 0,1-1-1 0 0,-1 0 0 0 0,0-1 1 0 0,1 1-1 0 0,-1 0 0 0 0,1 0 1 0 0,-1-1-1 0 0,1 1 0 0 0,-1-1 1 0 0,1 1-1 0 0,0-1 0 0 0,-1 1 1 0 0,1-1-1 0 0,0 0 0 0 0,-1 0 1 0 0,1 0-1 0 0,0 0 0 0 0,-1 0 1 0 0,1 0-1 0 0,0-1 0 0 0,-1 1 1 0 0,1 0-1 0 0,-1-1 0 0 0,1 1 1 0 0,-1-1-1 0 0,1 0 0 0 0,-1 0 1 0 0,1 1-1 0 0,-1-1 0 0 0,1 0 1 0 0,-1 0-1 0 0,0 0 0 0 0,0 0 1 0 0,1-1-1 0 0,-1 1-11 0 0,73-58 143 0 0,-2-4-1 0 0,-3-3 1 0 0,22-31-143 0 0,19-18-59 0 0,-70 70-190 0 0,-45 69-156 0 0,-32 64 510 0 0,26-65-42 0 0,0 0 1 0 0,1 1-1 0 0,2 1 1 0 0,0-1-1 0 0,2 2 1 0 0,0-1-1 0 0,2 0 1 0 0,-1 21-64 0 0,5-37 6 0 0,-1-5-8 0 0,1 1 0 0 0,0-1 0 0 0,-1 1 0 0 0,1 0 0 0 0,1-1 0 0 0,-1 1 0 0 0,1-1 0 0 0,-1 1 0 0 0,1-1 0 0 0,1 1 0 0 0,-1-1 0 0 0,1 0 0 0 0,-1 1 1 0 0,1-1-1 0 0,0 0 0 0 0,1 0 0 0 0,-1 0 0 0 0,1 0 0 0 0,0-1 0 0 0,0 1 0 0 0,0-1 0 0 0,2 3 2 0 0,5 3-41 0 0,-3-2-3734 0 0,-4-5-7194 0 0,-2-2 4013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51.4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7314 0 0,'0'0'1516'0'0,"0"0"-813"0"0,0 0-367 0 0,0 0 285 0 0,0 0 433 0 0,0 0 259 0 0,0 0 17 0 0,0 0-128 0 0,0 0-173 0 0,0 0-142 0 0,31 10-80 0 0,100 33-66 0 0,-13-30 577 0 0,76-14 1448 0 0,128-20-2766 0 0,-104 1 314 0 0,-124 18-4696 0 0,-99 5-5083 0 0,0 1 5026 0 0,0-4-526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9:5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 4017 0 0,'0'0'3633'0'0,"0"0"-1645"0"0,0 0-670 0 0,0 0 59 0 0,0 0 172 0 0,0 0 22 0 0,0 0-216 0 0,0 0-362 0 0,0 0-314 0 0,0 0-252 0 0,0 0-155 0 0,0 0-68 0 0,-2 52 1956 0 0,-52 65-1178 0 0,-116 174-771 0 0,156-250-217 0 0,14-40 10 0 0,1 0 0 0 0,-1 0-1 0 0,0-1 1 0 0,0 1 0 0 0,0 0-1 0 0,1-1 1 0 0,-1 1 0 0 0,0 0-1 0 0,1-1 1 0 0,-1 1 0 0 0,1 0-1 0 0,-1-1 1 0 0,1 1 0 0 0,-1-1-1 0 0,1 1 1 0 0,-1-1 0 0 0,1 1-1 0 0,-1-1 1 0 0,1 1 0 0 0,0-1-1 0 0,-1 0 1 0 0,1 1 0 0 0,0-1 0 0 0,-1 0-1 0 0,1 1 1 0 0,0-1 0 0 0,0 0-1 0 0,-1 0 1 0 0,1 0 0 0 0,0 0-1 0 0,-1 0 1 0 0,1 0 0 0 0,0 0-1 0 0,0 0 1 0 0,-1 0 0 0 0,1 0-1 0 0,0 0 1 0 0,0 0 0 0 0,0 0-4 0 0,1-1 26 0 0,132-13 1166 0 0,-57-3-832 0 0,2 4 1 0 0,-1 4-1 0 0,74 0-360 0 0,-125 16-312 0 0,-3 1-3858 0 0,-19-8-1122 0 0,0 3-4850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08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690 335 0 0 0,'0'0'976'0'0,"0"0"-84"0"0,0 0-201 0 0,0 0 77 0 0,0 0 369 0 0,0 0 371 0 0,0 0 130 0 0,0 0-98 0 0,0 0-274 0 0,0 0-286 0 0,0 0-195 0 0,3-5-123 0 0,0-5-543 0 0,1 0 714 0 0,1-2 3237 0 0,-48 9-2872 0 0,18 5-1134 0 0,-1 1 0 0 0,1 1 0 0 0,0 2 0 0 0,0 0 0 0 0,1 2 0 0 0,0 1-64 0 0,-45 12 127 0 0,-166 45 565 0 0,178-44-395 0 0,76-10-634 0 0,1-5 386 0 0,1 0 1 0 0,0-1-1 0 0,0-1 1 0 0,1-1 0 0 0,-1-1-1 0 0,1-1 1 0 0,4-1-50 0 0,18 4 27 0 0,123 27-7 0 0,-165-30-16 0 0,0-1-1 0 0,-1 1 1 0 0,0-1-1 0 0,1 1 0 0 0,-1 0 1 0 0,0 0-1 0 0,0 0 0 0 0,0 0 1 0 0,0 0-1 0 0,0 0 1 0 0,0 0-1 0 0,-1 0 0 0 0,1 0 1 0 0,-1 0-1 0 0,1 0 0 0 0,-1 0 1 0 0,0 0-1 0 0,0 1 1 0 0,0-1-1 0 0,0 0 0 0 0,0 0 1 0 0,0 0-1 0 0,-1 0 0 0 0,1 1 1 0 0,-1-1-1 0 0,0 0 1 0 0,1 0-1 0 0,-1 0 0 0 0,0 0 1 0 0,0 0-1 0 0,0 0 0 0 0,0-1 1 0 0,-1 1-1 0 0,1 0 1 0 0,0 0-1 0 0,-1-1 0 0 0,1 1 1 0 0,-1-1-1 0 0,0 1 0 0 0,1-1 1 0 0,-1 0-1 0 0,0 0 1 0 0,0 0-1 0 0,0 0 0 0 0,0 0 1 0 0,0 0-1 0 0,-2 0-3 0 0,-265 187 136 0 0,252-176-127 0 0,-177 142 101 0 0,192-152-114 0 0,-1-1-1 0 0,1 1 1 0 0,0 0 0 0 0,0 0 0 0 0,-1 1 0 0 0,2-1 0 0 0,-1 0-1 0 0,0 1 1 0 0,0-1 0 0 0,1 1 0 0 0,-1 0 0 0 0,1-1 0 0 0,0 1-1 0 0,0 0 1 0 0,0 0 0 0 0,0 0 0 0 0,0 0 0 0 0,1 0 0 0 0,-1 0-1 0 0,1 0 1 0 0,0 0 0 0 0,0 0 0 0 0,0 0 0 0 0,0 0 0 0 0,1 0-1 0 0,-1 0 1 0 0,1 0 0 0 0,-1 0 0 0 0,1-1 0 0 0,0 1 0 0 0,1 0-1 0 0,-1 1 5 0 0,10 2 37 0 0,1 0 0 0 0,-1 0 0 0 0,1-1-1 0 0,0-1 1 0 0,0 0 0 0 0,0-1-1 0 0,1 0 1 0 0,0-1 0 0 0,-1 0-1 0 0,1-1 1 0 0,0 0 0 0 0,-1-1-1 0 0,1-1 1 0 0,8-1-37 0 0,9 2 69 0 0,-1-1-74 0 0,-1-1 0 0 0,0-2 0 0 0,0 0 0 0 0,0-2 0 0 0,0-1 1 0 0,-1-1-1 0 0,18-9 5 0 0,-41 16-135 0 0,-1 0 0 0 0,1-1 0 0 0,-1 0 0 0 0,1 0 0 0 0,-1 0 0 0 0,0 0 0 0 0,0 0 1 0 0,0 0-1 0 0,0-1 0 0 0,0 0 0 0 0,-1 1 0 0 0,1-1 0 0 0,-1 0 0 0 0,0 0 0 0 0,0-1 0 0 0,0 1 1 0 0,0 0-1 0 0,0-2 135 0 0,6-46-6862 0 0,-8 9-3726 0 0,-2 29 9017 0 0</inkml:trace>
  <inkml:trace contextRef="#ctx0" brushRef="#br0" timeOffset="327.571">337 0 8642 0 0,'0'0'789'0'0,"0"0"-179"0"0,0 0-39 0 0,0 0 218 0 0,0 0 315 0 0,0 0 150 0 0,0 0-24 0 0,0 0-169 0 0,0 0-225 0 0,0 0-176 0 0,0 0-114 0 0,0 0-91 0 0,-14 30-62 0 0,-43 97-44 0 0,42-39 159 0 0,16-67-351 0 0,26 315 1500 0 0,-36 189-1223 0 0,9-500-725 0 0,-1 1-1 0 0,-2-1 1 0 0,0 1 0 0 0,-2-1 0 0 0,-1 0 0 0 0,-4 10 291 0 0,8-23-1749 0 0,1-7-1000 0 0,0 0-3748 0 0,0-4-2382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0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384 557 0 0 0,'0'0'1182'0'0,"0"0"-21"0"0,0 0-150 0 0,0 0 31 0 0,0 0 167 0 0,0 0 113 0 0,0 0-26 0 0,0 0-181 0 0,0 0-243 0 0,0 0-262 0 0,0 0-201 0 0,0 0-164 0 0,0 0-101 0 0,-33 4-50 0 0,-101 13-23 0 0,71 8-2 0 0,53-15-56 0 0,-1-4-12 0 0,1 1-1 0 0,0 1 1 0 0,0 0-1 0 0,0 0 1 0 0,1 1-1 0 0,0 0 0 0 0,1 0 1 0 0,0 1-1 0 0,0 0 1 0 0,1 1-1 0 0,1 0 1 0 0,0 0-1 0 0,0 0 1 0 0,1 1-1 0 0,0 0 1 0 0,1 0-1 0 0,1 0 1 0 0,0 0-1 0 0,0 1 1 0 0,1 3-1 0 0,2-14 23 0 0,0 0 1 0 0,1 1-1 0 0,-1-1 1 0 0,1 0-1 0 0,0 0 1 0 0,-1 0-1 0 0,1 0 1 0 0,0 0-1 0 0,0 0 1 0 0,0 0-1 0 0,1 0 1 0 0,-1 0-1 0 0,0 0 1 0 0,1 0-1 0 0,-1-1 1 0 0,1 1-1 0 0,0-1 1 0 0,-1 1-1 0 0,1-1 1 0 0,0 0-1 0 0,0 1 1 0 0,0-1-1 0 0,0 0 1 0 0,0 0-1 0 0,0 0 1 0 0,0-1-1 0 0,0 1 1 0 0,1 0-1 0 0,-1-1 1 0 0,0 1-1 0 0,0-1 1 0 0,3 0-24 0 0,75-1 2246 0 0,-59-6-1860 0 0,0 0 0 0 0,0-2 0 0 0,-1 0 0 0 0,0-1 0 0 0,0-1 0 0 0,-1-1 1 0 0,-1-1-1 0 0,14-12-386 0 0,-12 10 210 0 0,35-28-19 0 0,-3-2 1 0 0,-1-3-1 0 0,-3-1 1 0 0,-2-3-1 0 0,-2-2 1 0 0,-3-2-1 0 0,12-23-191 0 0,-44 67-233 0 0,-1 0-1 0 0,0 0 0 0 0,-1 0 1 0 0,-1-1-1 0 0,0 0 1 0 0,0 0-1 0 0,-2-1 0 0 0,1 0 1 0 0,-2 0-1 0 0,0 0 1 0 0,-1 0-1 0 0,0 0 0 0 0,-1 0 1 0 0,0-1-1 0 0,-1 1 1 0 0,-1 0-1 0 0,-1-1 0 0 0,0 1 1 0 0,-1-4 233 0 0,2 15-62 0 0,-1 0 1 0 0,1-1-1 0 0,-1 1 1 0 0,0 0-1 0 0,0-1 0 0 0,0 1 1 0 0,0 0-1 0 0,-1 1 1 0 0,1-1-1 0 0,-1 0 0 0 0,1 1 1 0 0,-1-1-1 0 0,0 1 1 0 0,0 0-1 0 0,0 0 0 0 0,-1 0 1 0 0,1 0-1 0 0,0 1 1 0 0,-1-1-1 0 0,1 1 0 0 0,-1 0 1 0 0,1 0-1 0 0,-1 0 1 0 0,0 1-1 0 0,1-1 0 0 0,-1 1 1 0 0,0 0-1 0 0,0 0 1 0 0,1 0-1 0 0,-1 0 0 0 0,0 1 1 0 0,1-1-1 0 0,-3 2 62 0 0,-5 1-31 0 0,0 0 1 0 0,1 1-1 0 0,-1 0 0 0 0,1 1 0 0 0,0 1 1 0 0,0-1-1 0 0,1 1 0 0 0,0 1 0 0 0,0 0 0 0 0,-5 5 31 0 0,-7 5 122 0 0,1 0-1 0 0,1 2 0 0 0,1 0 1 0 0,0 1-1 0 0,2 1 1 0 0,0 0-1 0 0,1 1 0 0 0,2 1 1 0 0,0 1-1 0 0,1 0 0 0 0,1 0 1 0 0,2 1-1 0 0,0 0 0 0 0,2 1 1 0 0,1-1-1 0 0,1 2 1 0 0,0 4-123 0 0,6-21 78 0 0,0 0-1 0 0,0 0 0 0 0,1 1 0 0 0,0-1 0 0 0,1 0 0 0 0,1-1 0 0 0,-1 1 0 0 0,1-1 0 0 0,1 1 0 0 0,0-1 0 0 0,0 0 0 0 0,1-1 0 0 0,0 1 0 0 0,0-1 0 0 0,1 0 0 0 0,0-1 0 0 0,0 0 0 0 0,1 0 0 0 0,0 0 0 0 0,6 2-76 0 0,13 10 312 0 0,2-1-1 0 0,0-2 1 0 0,1 0-1 0 0,0-3 0 0 0,25 9-311 0 0,72-7 67 0 0,-124-28-3913 0 0,-6 4-3773 0 0,0 5 1143 0 0</inkml:trace>
  <inkml:trace contextRef="#ctx0" brushRef="#br0" timeOffset="314.606">1376 451 10658 0 0,'0'0'1038'0'0,"0"0"-21"0"0,0 0 110 0 0,0 0 144 0 0,0 0 16 0 0,-23 31-175 0 0,-75 100-321 0 0,-38 38 632 0 0,25-19-2070 0 0,98-131-1766 0 0,7-16-2187 0 0,-1-2-5153 0 0,5-1 7442 0 0</inkml:trace>
  <inkml:trace contextRef="#ctx0" brushRef="#br0" timeOffset="570.083">1023 432 8274 0 0,'0'0'1741'0'0,"0"0"-700"0"0,0 0-463 0 0,0 0 65 0 0,0 0 269 0 0,0 0 209 0 0,0 0-44 0 0,0 0-174 0 0,0 0-185 0 0,0 0-125 0 0,0 0-69 0 0,0 0-41 0 0,11 27-35 0 0,37 85-53 0 0,12-16 588 0 0,80 74 117 0 0,-75-115-1323 0 0,-43-46-2056 0 0,-9-6-6177 0 0,-10 0-2120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2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318 439 0 0 0,'0'0'597'0'0,"0"0"490"0"0,0 0 58 0 0,0 0-107 0 0,0 0-75 0 0,0 0-34 0 0,0 0-55 0 0,0 0-47 0 0,0 0-41 0 0,-18 1-70 0 0,-58 6-93 0 0,15 22 642 0 0,54-22-1167 0 0,-6 2-75 0 0,1 0 1 0 0,1 1 0 0 0,-1 0-1 0 0,2 1 1 0 0,-1 0 0 0 0,1 0-1 0 0,1 1 1 0 0,0 1 0 0 0,1-1-1 0 0,0 2 1 0 0,1-1 0 0 0,1 1-1 0 0,0 0 1 0 0,1 0 0 0 0,0 0-1 0 0,1 1 1 0 0,1 0 0 0 0,0 0-1 0 0,1 0 1 0 0,0 3-24 0 0,3-15 42 0 0,-1 0-1 0 0,1 1 0 0 0,0-1 1 0 0,0 0-1 0 0,1 0 1 0 0,-1 0-1 0 0,0-1 1 0 0,1 1-1 0 0,0 0 1 0 0,0 0-1 0 0,0-1 1 0 0,0 1-1 0 0,0-1 0 0 0,0 0 1 0 0,1 0-1 0 0,-1 1 1 0 0,1-2-1 0 0,-1 1 1 0 0,1 0-1 0 0,0 0 1 0 0,0-1-1 0 0,0 1 1 0 0,0-1-1 0 0,0 0 0 0 0,0 0 1 0 0,0 0-1 0 0,0-1 1 0 0,0 1-1 0 0,0-1 1 0 0,1 1-1 0 0,-1-1 1 0 0,0 0-1 0 0,1 0-41 0 0,108-20 2808 0 0,-81 4-2456 0 0,-2-1 1 0 0,0-1-1 0 0,-1-1 0 0 0,0-2 1 0 0,-2-1-1 0 0,-1-1 1 0 0,-1-1-1 0 0,0-1 1 0 0,-2-1-1 0 0,-1-1 0 0 0,9-17-352 0 0,-29 42 2 0 0,14-16-41 0 0,0-1-1 0 0,-2 0 1 0 0,0-1-1 0 0,-1 0 1 0 0,-1-1 0 0 0,-1 0-1 0 0,-1-1 1 0 0,-1 0-1 0 0,-1 0 1 0 0,-1-1-1 0 0,-1 0 1 0 0,0 0-1 0 0,-2 0 1 0 0,-1 0-1 0 0,-1-1 1 0 0,-1-7 39 0 0,-2 24-144 0 0,1 0-1 0 0,-1 0 1 0 0,0 0-1 0 0,-1 1 1 0 0,0-1-1 0 0,0 1 1 0 0,0-1-1 0 0,-1 1 1 0 0,0 0-1 0 0,0 0 1 0 0,-1 1 0 0 0,1-1-1 0 0,-1 1 1 0 0,0 0-1 0 0,-1 0 1 0 0,1 1-1 0 0,-1-1 1 0 0,0 1-1 0 0,0 0 1 0 0,-1 1-1 0 0,1 0 1 0 0,-1 0-1 0 0,1 0 1 0 0,-1 1 0 0 0,0 0-1 0 0,0 0 1 0 0,0 0-1 0 0,-7 0 145 0 0,6 3-58 0 0,-1-1-1 0 0,0 2 0 0 0,0-1 1 0 0,0 1-1 0 0,0 0 1 0 0,1 1-1 0 0,-1 0 0 0 0,1 0 1 0 0,0 1-1 0 0,0 0 1 0 0,0 1-1 0 0,1-1 0 0 0,-1 1 1 0 0,1 1-1 0 0,0 0 0 0 0,0 0 1 0 0,1 0-1 0 0,-4 6 59 0 0,0-2 39 0 0,0 0 0 0 0,1 1 0 0 0,1 0 0 0 0,0 1-1 0 0,0 0 1 0 0,1 0 0 0 0,1 1 0 0 0,0 0 0 0 0,1 0 0 0 0,0 0-1 0 0,1 1 1 0 0,0-1 0 0 0,1 1 0 0 0,1 0 0 0 0,0 0 0 0 0,1 0-1 0 0,0 3-38 0 0,1-6 25 0 0,15 86 268 0 0,-6-82-178 0 0,0 1 0 0 0,1-2 0 0 0,0 1 0 0 0,1-1 0 0 0,1-1 0 0 0,0 0 0 0 0,0-1 0 0 0,2 0 0 0 0,-1-1 0 0 0,2 0 0 0 0,-1-1 0 0 0,1-1 0 0 0,1 0 0 0 0,0-1 0 0 0,0-1 0 0 0,8 3-115 0 0,57 20 388 0 0,-71-26-2259 0 0,-19-5-6513 0 0,-3 1 3180 0 0,9 0 3713 0 0</inkml:trace>
  <inkml:trace contextRef="#ctx0" brushRef="#br0" timeOffset="1438.803">944 328 0 0 0,'0'0'713'0'0,"0"0"253"0"0,0 0 178 0 0,0 0 165 0 0,0 0 67 0 0,0 0-191 0 0,0 0-340 0 0,0 0-361 0 0,0 0-243 0 0,0 0-45 0 0,0 0 56 0 0,0 0 104 0 0,0 0 54 0 0,-1 9-22 0 0,-18 169 1217 0 0,19-162-1505 0 0,-2-6-39 0 0,2 0 0 0 0,-1 1 0 0 0,2-1 0 0 0,-1 1 0 0 0,1-1 1 0 0,1 0-1 0 0,0 0 0 0 0,0 0 0 0 0,1 0 0 0 0,1 0 0 0 0,-1 0 0 0 0,2 0 0 0 0,-1-1 1 0 0,1 0-1 0 0,2 1-61 0 0,-4-7 147 0 0,1-1 0 0 0,-1-1 0 0 0,1 1 0 0 0,0 0 1 0 0,-1-1-1 0 0,1 0 0 0 0,0 0 0 0 0,0 0 0 0 0,0 0 0 0 0,0-1 1 0 0,0 1-1 0 0,0-1 0 0 0,0 0 0 0 0,1 0 0 0 0,-1-1 1 0 0,0 1-1 0 0,0-1 0 0 0,0 0 0 0 0,0 0 0 0 0,-1 0 0 0 0,1-1 1 0 0,0 1-1 0 0,0-1 0 0 0,-1 0 0 0 0,1 0 0 0 0,-1 0 1 0 0,1 0-1 0 0,-1-1 0 0 0,0 1 0 0 0,0-1 0 0 0,0 0 0 0 0,-1 0 1 0 0,1 0-1 0 0,0 0 0 0 0,-1-1 0 0 0,2-3-147 0 0,222-319 1084 0 0,-213 404-2029 0 0,37 437 986 0 0,-49-479-92 0 0,-2-1 0 0 0,-1 1 0 0 0,-2-1 1 0 0,-1 0-1 0 0,-2 0 0 0 0,-6 17 51 0 0,11-43 40 0 0,0 0 1 0 0,0 0 0 0 0,-1 0-1 0 0,0 0 1 0 0,-1 0 0 0 0,0-1-1 0 0,-1 1 1 0 0,1-1 0 0 0,-1-1-1 0 0,-1 1 1 0 0,0-1 0 0 0,0 1-1 0 0,0-2 1 0 0,-1 1 0 0 0,0-1-1 0 0,0 0 1 0 0,-1 0-1 0 0,1-1 1 0 0,-1 0 0 0 0,0 0-1 0 0,-1-1 1 0 0,1 0 0 0 0,-1-1-1 0 0,0 1 1 0 0,0-2 0 0 0,0 1-1 0 0,-4-1-40 0 0,9-4 66 0 0,1 0 0 0 0,0 0 0 0 0,0 0 0 0 0,0-1-1 0 0,0 1 1 0 0,0-1 0 0 0,1 0 0 0 0,-1 0 0 0 0,1 0-1 0 0,0 0 1 0 0,0-1 0 0 0,0 1 0 0 0,0 0 0 0 0,0-1-1 0 0,1 1 1 0 0,-1-1 0 0 0,1 0 0 0 0,0 0 0 0 0,0 1-1 0 0,1-1 1 0 0,-1 0 0 0 0,1 0 0 0 0,0 0 0 0 0,0 0 0 0 0,0 1-1 0 0,0-1 1 0 0,1 0 0 0 0,0 0 0 0 0,0-1-66 0 0,1-27 14 0 0,2 0-1 0 0,2 0 1 0 0,0 1 0 0 0,3-1 0 0 0,0 1 0 0 0,2 1 0 0 0,1 0-1 0 0,2 0 1 0 0,0 2 0 0 0,2 0 0 0 0,20-26-14 0 0,69-82-993 0 0,-23 56-6841 0 0,-67 66 2216 0 0,-7 5-755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7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273 453 1648 0 0,'0'0'1589'0'0,"0"0"-336"0"0,0 0-42 0 0,0 0 167 0 0,0 0 106 0 0,0 0-73 0 0,0 0-208 0 0,0 0-265 0 0,0 0-196 0 0,0 0-119 0 0,0 0-99 0 0,0 0-54 0 0,0 0-58 0 0,-27 10-69 0 0,-85 35-55 0 0,59-6 32 0 0,46-29-258 0 0,6-9-52 0 0,-6 7 2 0 0,0-1 1 0 0,0 1-1 0 0,1 1 0 0 0,0-1 1 0 0,1 1-1 0 0,-1 0 0 0 0,2 0 1 0 0,-1 0-1 0 0,1 1 0 0 0,1 0 1 0 0,0 0-1 0 0,0 0 0 0 0,1 0 1 0 0,0 0-1 0 0,1 0 0 0 0,0 1 0 0 0,1-1 1 0 0,0 0-1 0 0,0 1 0 0 0,2 5-12 0 0,3-12 130 0 0,-1 0-1 0 0,1 0 1 0 0,0 0-1 0 0,0-1 1 0 0,0 0-1 0 0,1 0 0 0 0,-1 0 1 0 0,1 0-1 0 0,-1-1 1 0 0,1 0-1 0 0,0 0 0 0 0,0-1 1 0 0,0 0-1 0 0,0 0 1 0 0,0 0-1 0 0,0 0 1 0 0,1-1-1 0 0,-1 0 0 0 0,0-1 1 0 0,0 1-1 0 0,0-1 1 0 0,0 0-1 0 0,5-2-129 0 0,21-6 339 0 0,-1-1 1 0 0,-1-1-1 0 0,0-2 1 0 0,0 0-1 0 0,-1-3 0 0 0,-1 0 1 0 0,-1-2-1 0 0,0-1 0 0 0,-1-1 1 0 0,-1-1-1 0 0,-1-1 0 0 0,-1-1 1 0 0,11-15-340 0 0,3 1 194 0 0,-1-2 0 0 0,-1-1 0 0 0,21-35-194 0 0,-47 63-34 0 0,-1-1 0 0 0,-1 0-1 0 0,0 0 1 0 0,-1-1 0 0 0,0 0 0 0 0,-1 0-1 0 0,-1 0 1 0 0,0-1 0 0 0,-1 0-1 0 0,-1 1 1 0 0,0-1 0 0 0,-1 0-1 0 0,0 0 1 0 0,-1 0 0 0 0,-2-10 34 0 0,1 18-105 0 0,-1 1 0 0 0,0 0 0 0 0,0 0 0 0 0,0 0 0 0 0,-1 0 0 0 0,0 0 0 0 0,0 1 0 0 0,0-1 0 0 0,-1 1 0 0 0,1 0 0 0 0,-1 0 0 0 0,-1 0 0 0 0,1 1 0 0 0,-1-1-1 0 0,1 1 1 0 0,-1 0 0 0 0,-1 0 0 0 0,1 1 0 0 0,0-1 0 0 0,-1 1 0 0 0,0 0 0 0 0,0 1 0 0 0,0 0 0 0 0,0 0 0 0 0,0 0 0 0 0,0 0 0 0 0,0 1 0 0 0,-1 0 0 0 0,1 0 0 0 0,0 1 0 0 0,-1 0 0 0 0,1 0 0 0 0,-1 0 0 0 0,1 1 0 0 0,0 0 0 0 0,-1 0 0 0 0,1 1 0 0 0,0 0 0 0 0,0 0 0 0 0,0 0 0 0 0,0 1 0 0 0,1 0 0 0 0,-6 3 105 0 0,1-1 0 0 0,0 1-1 0 0,0 0 1 0 0,1 1 0 0 0,0 0-1 0 0,0 0 1 0 0,1 1 0 0 0,-1 1-1 0 0,2-1 1 0 0,-1 1 0 0 0,1 0-1 0 0,1 1 1 0 0,0 0 0 0 0,0 0-1 0 0,1 0 1 0 0,0 1 0 0 0,1-1-1 0 0,0 1 1 0 0,1 0 0 0 0,0 0-1 0 0,0 1 1 0 0,1-1 0 0 0,1 1-1 0 0,0-1 1 0 0,1 2 0 0 0,1 5 64 0 0,1-1 0 0 0,1 1 0 0 0,1-1 1 0 0,1 0-1 0 0,0 0 0 0 0,1 0 0 0 0,0-1 0 0 0,2 1 0 0 0,0-2 0 0 0,1 1 0 0 0,0-1 0 0 0,1-1 1 0 0,1 1-1 0 0,0-2 0 0 0,1 0 0 0 0,1 0 0 0 0,0-1 0 0 0,0 0 0 0 0,1-2 0 0 0,1 1 1 0 0,0-2-1 0 0,0 0 0 0 0,1 0 0 0 0,0-2 0 0 0,0 0 0 0 0,16 4-64 0 0,-8 0 92 0 0,1 0 0 0 0,0-2-1 0 0,1-1 1 0 0,0-1 0 0 0,0-2 0 0 0,1 0-1 0 0,-1-2 1 0 0,1 0 0 0 0,0-2 0 0 0,26-3-92 0 0,-21-12-3990 0 0,-22 6-123 0 0,-3 1-3318 0 0,-3 0 1292 0 0</inkml:trace>
  <inkml:trace contextRef="#ctx0" brushRef="#br0" timeOffset="412.019">1525 409 600 0 0,'0'0'1746'0'0,"0"0"2"0"0,0 0 133 0 0,0 0 102 0 0,0 0-62 0 0,0 0-203 0 0,0 0-295 0 0,0 0-279 0 0,0 0-235 0 0,0 0-199 0 0,0 0-117 0 0,0 0-35 0 0,0 0 8 0 0,-3 10 2 0 0,-48 98 1174 0 0,-110 176-1585 0 0,158-279-933 0 0,-12 19-806 0 0,8-19-3626 0 0,-2-3-5161 0 0,6-2 8337 0 0</inkml:trace>
  <inkml:trace contextRef="#ctx0" brushRef="#br0" timeOffset="716.146">1230 402 11987 0 0,'0'0'1736'0'0,"0"0"-792"0"0,0 0-521 0 0,0 0-40 0 0,0 0 110 0 0,0 0 91 0 0,0 0-2 0 0,0 0-14 0 0,0 0-31 0 0,0 0 3 0 0,0 0 24 0 0,0 0 5 0 0,0 0-35 0 0,24 29-55 0 0,76 92-91 0 0,-5-32 348 0 0,81 21-555 0 0,-136-92-4279 0 0,2-3-4114 0 0,-33-11-1706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15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1 678 1912 0 0,'0'0'2578'0'0,"0"0"-988"0"0,0 0-222 0 0,0 0 173 0 0,0 0 254 0 0,0 0 105 0 0,0 0-164 0 0,0 0-334 0 0,0 0-324 0 0,0 0-280 0 0,0 0-205 0 0,0 0-153 0 0,0 0-103 0 0,0-5-58 0 0,0 0-318 0 0,1-8 577 0 0,-1 26 215 0 0,0 0-641 0 0,-1 0-1 0 0,2 0 1 0 0,0 0 0 0 0,0 0-1 0 0,1 0 1 0 0,1 0 0 0 0,0-1-1 0 0,0 1 1 0 0,1-1 0 0 0,1 0-1 0 0,3 5-111 0 0,-6-14 68 0 0,0 0-1 0 0,1 1 0 0 0,0-1 0 0 0,0 0 1 0 0,0-1-1 0 0,0 1 0 0 0,0 0 1 0 0,0-1-1 0 0,1 0 0 0 0,-1 0 0 0 0,1 0 1 0 0,0 0-1 0 0,-1 0 0 0 0,1-1 0 0 0,0 1 1 0 0,0-1-1 0 0,0 0 0 0 0,0-1 1 0 0,0 1-1 0 0,0-1 0 0 0,1 1 0 0 0,-1-1 1 0 0,0 0-1 0 0,0-1 0 0 0,0 1 0 0 0,0-1 1 0 0,1 0-68 0 0,63-35 520 0 0,-31 16-456 0 0,-28 14-88 0 0,0 1 0 0 0,0 0 0 0 0,0 0 1 0 0,1 1-1 0 0,0 0 0 0 0,0 1 0 0 0,0 0 1 0 0,0 0-1 0 0,0 1 0 0 0,0 1 0 0 0,1-1 24 0 0,-8 4-22 0 0,-1-1 0 0 0,1 1-1 0 0,-1-1 1 0 0,0 1 0 0 0,1 0-1 0 0,-1 0 1 0 0,0 0-1 0 0,0 0 1 0 0,0 0 0 0 0,-1 0-1 0 0,1 1 1 0 0,0-1-1 0 0,-1 1 1 0 0,0-1 0 0 0,1 1-1 0 0,-1 0 1 0 0,0-1-1 0 0,0 1 1 0 0,-1 0 0 0 0,1 0 22 0 0,7 14-42 0 0,-6-13 45 0 0,-1 0-1 0 0,2 0 1 0 0,-1 0 0 0 0,0 0-1 0 0,1 0 1 0 0,0 0 0 0 0,-1-1-1 0 0,2 1 1 0 0,-1-1 0 0 0,0 0-1 0 0,1 1 1 0 0,-1-2 0 0 0,1 1-1 0 0,0 0 1 0 0,0-1 0 0 0,0 0-1 0 0,0 0 1 0 0,0 0 0 0 0,1 0-1 0 0,-1-1 1 0 0,1 1 0 0 0,-1-1-1 0 0,1 0 1 0 0,-1-1 0 0 0,4 1-3 0 0,7-4 65 0 0,0 0-1 0 0,-1-1 1 0 0,1 0 0 0 0,-1-1 0 0 0,0-1-1 0 0,0-1 1 0 0,0 0 0 0 0,-1 0 0 0 0,0-1 0 0 0,-1-1-1 0 0,0 0 1 0 0,0-1 0 0 0,-1 0 0 0 0,0-1 0 0 0,0 0-1 0 0,0-3-64 0 0,2 2 51 0 0,-3 1 8 0 0,1 0 0 0 0,-2-1 1 0 0,1 0-1 0 0,-2-1 1 0 0,0 0-1 0 0,0 0 1 0 0,-1 0-1 0 0,-1-1 0 0 0,1-2-59 0 0,-6 7-817 0 0,-3 10-3280 0 0,-7 13-6791 0 0,8-10 1525 0 0</inkml:trace>
  <inkml:trace contextRef="#ctx0" brushRef="#br0" timeOffset="276.132">1199 700 16171 0 0,'0'0'574'0'0,"0"0"-230"0"0,0 0 4 0 0,0 0 188 0 0,0 0 98 0 0,0 0-68 0 0,0 0-171 0 0,0 0-191 0 0,0 0-105 0 0,0 0-43 0 0,0 0-35 0 0,0 0-43 0 0,0 0-53 0 0,-4 31-113 0 0,-12 96-247 0 0,15-82-3192 0 0,6-38-4919 0 0,-4-3 1491 0 0</inkml:trace>
  <inkml:trace contextRef="#ctx0" brushRef="#br0" timeOffset="525.566">1079 336 10442 0 0,'0'0'1953'0'0,"0"0"-1457"0"0,0 0-336 0 0,0 0-40 0 0,0 0-64 0 0,0 0-304 0 0,0 0-560 0 0,0 0-945 0 0,0 0-2000 0 0,0 0-2912 0 0</inkml:trace>
  <inkml:trace contextRef="#ctx0" brushRef="#br0" timeOffset="965.652">1797 1 9930 0 0,'0'0'1267'0'0,"0"0"-292"0"0,0 0-130 0 0,0 0-26 0 0,0 0-37 0 0,0 0-71 0 0,0 0-135 0 0,0 0-99 0 0,0 0-15 0 0,0 0-37 0 0,0 0-33 0 0,0 0-4 0 0,2 11-6 0 0,12 85 1073 0 0,-3-24-765 0 0,-3 0 1 0 0,-3 0 0 0 0,-4 69-691 0 0,-1-123 32 0 0,-1 37 50 0 0,-3-2 1 0 0,-2 1-1 0 0,-2 0 1 0 0,-2-1-1 0 0,-6 9-82 0 0,-12 18 112 0 0,40-57-317 0 0,-12-23 193 0 0,1 9 52 0 0,0-7-3894 0 0,7-31-11444 0 0,-7 25 12113 0 0</inkml:trace>
  <inkml:trace contextRef="#ctx0" brushRef="#br0" timeOffset="1201.848">1442 527 6945 0 0,'0'0'3137'0'0,"0"0"-1815"0"0,0 0-594 0 0,0 0 241 0 0,0 0 206 0 0,0 0 6 0 0,0 0-182 0 0,0 0-225 0 0,0 0-108 0 0,33 0-81 0 0,102-1-103 0 0,96-24 647 0 0,-175 20-1539 0 0,51-7-1082 0 0,-72 5-2950 0 0,-1-2-3655 0 0,-23 5 2446 0 0</inkml:trace>
  <inkml:trace contextRef="#ctx0" brushRef="#br0" timeOffset="1598.205">2235 52 9202 0 0,'0'0'813'0'0,"0"0"-100"0"0,0 0 160 0 0,0 0 250 0 0,0 0 139 0 0,0 0-63 0 0,0 0-249 0 0,0 0-211 0 0,0 0-113 0 0,0 0-57 0 0,-9 36-39 0 0,-28 112-37 0 0,12 29 890 0 0,23-130-1156 0 0,1 193 249 0 0,22-138-446 0 0,-19-98-13 0 0,-1-1 0 0 0,0 1 0 0 0,1-1-1 0 0,-1 0 1 0 0,1 0 0 0 0,0 0 0 0 0,0 0 0 0 0,0 0 0 0 0,1 0 0 0 0,-1-1 0 0 0,0 1 0 0 0,1-1 0 0 0,0 1 0 0 0,0-1 0 0 0,0 0 0 0 0,0 0 0 0 0,0 0 0 0 0,0 0 0 0 0,0-1 0 0 0,1 0 0 0 0,-1 1 0 0 0,0-1 0 0 0,1 0 0 0 0,-1 0 0 0 0,1-1 0 0 0,-1 1 0 0 0,3-1-17 0 0,4-1 116 0 0,0-1 1 0 0,0 1-1 0 0,0-2 0 0 0,0 0 0 0 0,-1 0 1 0 0,1-1-1 0 0,-1 0 0 0 0,0 0 1 0 0,0-1-1 0 0,0 0 0 0 0,4-4-116 0 0,89-35 257 0 0,-100 44-257 0 0,0-1 0 0 0,0 0-1 0 0,1 1 1 0 0,-1 0 0 0 0,0-1 0 0 0,0 1-1 0 0,0 0 1 0 0,1 0 0 0 0,-1 0 0 0 0,0 0-1 0 0,0 1 1 0 0,0-1 0 0 0,0 0-1 0 0,1 1 1 0 0,-1 0 0 0 0,0 0 0 0 0,0-1-1 0 0,0 1 1 0 0,0 0 0 0 0,0 0 0 0 0,-1 1-1 0 0,1-1 1 0 0,0 0 0 0 0,0 1-1 0 0,-1-1 1 0 0,1 1 0 0 0,-1-1 0 0 0,1 1-1 0 0,-1 0 1 0 0,0 0 0 0 0,0-1 0 0 0,0 1-1 0 0,0 0 1 0 0,1 2 0 0 0,42 107-169 0 0,-33-95-1329 0 0,-6-11-1727 0 0,0-1-4044 0 0,0-4-3763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41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575 4 0 0 0,'0'0'263'0'0,"0"0"718"0"0,0 0 109 0 0,0 0-146 0 0,0 0-152 0 0,0 0-104 0 0,21 0-22 0 0,108-3 1392 0 0,-77 9 313 0 0,-61-1 1067 0 0,-22 5-3319 0 0,27-9 85 0 0,-178 65-212 0 0,43-21 302 0 0,117-39-219 0 0,1 1 0 0 0,1 1-1 0 0,-1 0 1 0 0,2 2 0 0 0,-1 1-1 0 0,1 0 1 0 0,-9 8-75 0 0,27-18-9 0 0,-1 0 0 0 0,1 0 0 0 0,0 0 0 0 0,0 0-1 0 0,0 0 1 0 0,0 0 0 0 0,0 0 0 0 0,0 1 0 0 0,0-1 0 0 0,0 0 0 0 0,1 1-1 0 0,-1-1 1 0 0,0 0 0 0 0,1 1 0 0 0,-1-1 0 0 0,1 1 0 0 0,0-1 0 0 0,-1 1 0 0 0,1-1-1 0 0,0 1 1 0 0,0-1 0 0 0,0 1 0 0 0,0-1 0 0 0,0 1 0 0 0,0-1 0 0 0,0 1-1 0 0,1-1 1 0 0,-1 1 0 0 0,0-1 0 0 0,1 1 0 0 0,-1-1 0 0 0,1 1 0 0 0,0-1-1 0 0,-1 0 1 0 0,1 1 0 0 0,0-1 0 0 0,0 0 0 0 0,0 0 0 0 0,0 0 0 0 0,0 1 0 0 0,0-1-1 0 0,0 0 1 0 0,0 0 0 0 0,1-1 0 0 0,-1 1 0 0 0,0 0 0 0 0,1 0 0 0 0,-1 0-1 0 0,0-1 1 0 0,1 1 0 0 0,-1-1 9 0 0,78 33 74 0 0,160-24 1045 0 0,-151-11-855 0 0,-54 9-156 0 0,-49 23 515 0 0,-224 121-228 0 0,-51 52-483 0 0,267-185 70 0 0,0 1 1 0 0,1 1 0 0 0,1 1 0 0 0,2 1 0 0 0,-10 13 17 0 0,28-34 1 0 0,0 0 0 0 0,1-1 0 0 0,-1 1 0 0 0,0 0 0 0 0,1 0 0 0 0,-1 0-1 0 0,1 0 1 0 0,-1 0 0 0 0,1 0 0 0 0,-1 0 0 0 0,1 0 0 0 0,-1 0 0 0 0,1 0 0 0 0,0 0 0 0 0,0 0 0 0 0,-1 0 0 0 0,1 0-1 0 0,0 0 1 0 0,0 0 0 0 0,0 0 0 0 0,0 0 0 0 0,0 0 0 0 0,1 0 0 0 0,-1 0 0 0 0,0 1 0 0 0,0-1 0 0 0,1 0-1 0 0,-1 0 1 0 0,1 0 0 0 0,-1 0 0 0 0,1-1 0 0 0,-1 1 0 0 0,1 0 0 0 0,-1 0 0 0 0,1 0 0 0 0,0 0 0 0 0,0 0 0 0 0,-1-1-1 0 0,1 1 1 0 0,0 0 0 0 0,0-1 0 0 0,0 1 0 0 0,0 0 0 0 0,0-1 0 0 0,0 1 0 0 0,0-1 0 0 0,0 0 0 0 0,0 1-1 0 0,0-1 1 0 0,0 0 0 0 0,0 0 0 0 0,0 1 0 0 0,0-1 0 0 0,0 0 0 0 0,0 0-1 0 0,67 5 792 0 0,-61-5-683 0 0,343-29 2563 0 0,-194 10-1667 0 0,-75 11-645 0 0,-81 8-383 0 0,0 0-54 0 0,0 0-99 0 0,0 0-191 0 0,0-1 278 0 0,0-4-14565 0 0,0 4 8686 0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36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1 281 0 0 0,'131'11'100'0'0,"112"-15"5347"0"0,-9-13-3889 0 0,670-28 1251 0 0,96 77-1734 0 0,-135 9-307 0 0,601 18-246 0 0,-1072-73-187 0 0,57-24-335 0 0,-181 13 141 0 0,329-27-19 0 0,136 1-18 0 0,-182 22-78 0 0,22-2 7 0 0,836-23 12 0 0,-199 46-205 0 0,-62-25 32 0 0,-585 22 36 0 0,982 0-48 0 0,292 71 186 0 0,-641-13 46 0 0,17-10 45 0 0,1670-15 287 0 0,-2438-22-397 0 0,1101 66-143 0 0,-917-8-745 0 0,-365-27-4662 0 0,-214-24-428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2.1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2 463 4377 0 0,'0'0'2087'0'0,"0"0"-587"0"0,0 0-245 0 0,0 0 168 0 0,0 0 211 0 0,0 0 56 0 0,0 0-122 0 0,0 0-234 0 0,0 0-186 0 0,0 0-85 0 0,0 0-48 0 0,0 0-83 0 0,0 0-109 0 0,-2-12 412 0 0,51-154 996 0 0,-36 132-2123 0 0,-4 7-96 0 0,2 1-1 0 0,1 1 1 0 0,1 0 0 0 0,1 0 0 0 0,1 2 0 0 0,1 0 0 0 0,1 0 0 0 0,1 2-1 0 0,13-12-11 0 0,-30 33-124 0 0,1 0 0 0 0,-1 0 0 0 0,1 0 0 0 0,-1 0 0 0 0,1 1 0 0 0,-1-1 0 0 0,0 0 0 0 0,1 1 0 0 0,-1-1 0 0 0,1 1 0 0 0,-1-1 0 0 0,0 1 0 0 0,0 0 0 0 0,1-1 0 0 0,-1 1 0 0 0,0 0 0 0 0,0 0 0 0 0,0 0 0 0 0,0 0 0 0 0,0 0 0 0 0,0 0 0 0 0,0 0 0 0 0,0 0 0 0 0,0 0 0 0 0,0 1 0 0 0,-1-1 0 0 0,1 0 0 0 0,0 0 0 0 0,-1 1 0 0 0,1-1 0 0 0,-1 1 0 0 0,0-1 0 0 0,1 0 0 0 0,-1 1-1 0 0,0-1 1 0 0,0 1 0 0 0,0-1 0 0 0,0 1 0 0 0,0-1 0 0 0,0 0 0 0 0,0 1 0 0 0,-1-1 0 0 0,1 1 0 0 0,-1 0 124 0 0,4 18-3244 0 0,0-5-3128 0 0,-3-3-4084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4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13939 0 0,'0'0'1162'0'0,"0"0"-316"0"0,0 0-311 0 0,0 0-3 0 0,0 0 174 0 0,0 0 146 0 0,0 0-16 0 0,0 0-220 0 0,0 0-258 0 0,0 0-226 0 0,0 0-160 0 0,0 0-91 0 0,11 0-592 0 0,18 12-1987 0 0,-12-4-4870 0 0,-8-6-1822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16900 0 0,'0'0'520'0'0,"0"0"-264"0"0,0 0 24 0 0,0 0 328 0 0,0 0 208 0 0,0 0 8 0 0,0 0-240 0 0,0 0-352 0 0,0 0-208 0 0,0 0-128 0 0,0 0-192 0 0,0 0-344 0 0,0 0-800 0 0,0 0-1977 0 0,48 0-5481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3.2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19 273 0 0 0,'0'0'489'0'0,"0"0"804"0"0,0 0 342 0 0,0 0 201 0 0,0 0 221 0 0,0 0 59 0 0,0 0-158 0 0,0 0-263 0 0,0 0-326 0 0,0 0-258 0 0,0 0-178 0 0,0 0-139 0 0,-3-5-89 0 0,-2 0-281 0 0,-3-9-359 0 0,5-2 3612 0 0,3 16-3496 0 0,0 0-12 0 0,8-12 598 0 0,35-24-364 0 0,-14 15-328 0 0,2 1-1 0 0,0 1 1 0 0,1 2-1 0 0,0 1 1 0 0,2 2-1 0 0,0 1 1 0 0,0 1-1 0 0,1 2 1 0 0,0 2 0 0 0,6 0-75 0 0,-38 7-7 0 0,1 1 1 0 0,0 0-1 0 0,0 0 1 0 0,-1 0-1 0 0,1 0 1 0 0,0 1-1 0 0,0 0 1 0 0,-1-1-1 0 0,1 1 0 0 0,-1 1 1 0 0,1-1-1 0 0,-1 0 1 0 0,1 1-1 0 0,-1 0 1 0 0,0-1-1 0 0,1 1 1 0 0,-1 1-1 0 0,0-1 1 0 0,0 0-1 0 0,-1 1 1 0 0,1 0-1 0 0,0-1 1 0 0,-1 1-1 0 0,0 0 1 0 0,0 0-1 0 0,0 0 1 0 0,0 1-1 0 0,0-1 1 0 0,0 0-1 0 0,-1 1 1 0 0,0-1-1 0 0,0 1 1 0 0,0 0-1 0 0,0-1 1 0 0,0 1-1 0 0,-1 0 1 0 0,1-1-1 0 0,-1 1 1 0 0,0 0-1 0 0,0 0 1 0 0,-1 1 6 0 0,0 15 0 0 0,0 0 0 0 0,-1 0 0 0 0,-2 0 0 0 0,0 0 0 0 0,-1-1 0 0 0,-1 0 0 0 0,0 0 0 0 0,-2 0 0 0 0,0-1 0 0 0,-1 0 0 0 0,-1-1 0 0 0,-9 12 0 0 0,-155 187-332 0 0,119-154 56 0 0,56-60 253 0 0,0-1 0 0 0,0 0 0 0 0,0 1 1 0 0,0-1-1 0 0,1 0 0 0 0,-1 1 0 0 0,0-1 1 0 0,0 0-1 0 0,1 0 0 0 0,-1 0 0 0 0,1 0 1 0 0,-1 0-1 0 0,1-1 0 0 0,0 1 0 0 0,-1 0 1 0 0,1-1-1 0 0,0 1 0 0 0,-1-1 0 0 0,1 1 1 0 0,0-1-1 0 0,-1 0 0 0 0,1 0 0 0 0,0 0 1 0 0,0 0-1 0 0,0 0 0 0 0,-1 0 0 0 0,1 0 1 0 0,0-1-1 0 0,-1 1 0 0 0,2-1 23 0 0,5 1-25 0 0,242 2 63 0 0,-243-3-34 0 0,-1 1 0 0 0,1 0-1 0 0,0 1 1 0 0,-1 0 0 0 0,1 0-1 0 0,0 0 1 0 0,-1 1 0 0 0,0-1-1 0 0,1 2 1 0 0,-1-1-1 0 0,0 1 1 0 0,0 0 0 0 0,0 0-1 0 0,0 1 1 0 0,-1-1 0 0 0,0 1-1 0 0,1 1 1 0 0,-1-1 0 0 0,-1 1-1 0 0,1 0 1 0 0,-1 0 0 0 0,1 0-1 0 0,-1 0 1 0 0,-1 1 0 0 0,1 0-1 0 0,-1-1 1 0 0,0 1 0 0 0,-1 1-1 0 0,1-1 1 0 0,-1 0 0 0 0,0 1-1 0 0,-1-1 1 0 0,1 1 0 0 0,-1-1-1 0 0,-1 1 1 0 0,1 0 0 0 0,-1-1-1 0 0,0 1 1 0 0,-1 0 0 0 0,0-1-1 0 0,0 1 1 0 0,0-1 0 0 0,-2 6-4 0 0,-9 6 58 0 0,1-1 1 0 0,-2 0-1 0 0,0-1 1 0 0,-1 0 0 0 0,-1-1-1 0 0,-1-1 1 0 0,0-1-1 0 0,0 0 1 0 0,-1-1-1 0 0,-1 0 1 0 0,0-2 0 0 0,0 0-1 0 0,-1-1 1 0 0,-4 1-59 0 0,-81 16-343 0 0,104-26 281 0 0,-1 0-1 0 0,0 0 1 0 0,1 0-1 0 0,-1 0 1 0 0,0 0-1 0 0,1 0 0 0 0,-1 0 1 0 0,1 0-1 0 0,-1 0 1 0 0,0-1-1 0 0,1 1 1 0 0,-1 0-1 0 0,1 0 1 0 0,-1-1-1 0 0,1 1 1 0 0,-1 0-1 0 0,1-1 1 0 0,-1 1-1 0 0,1-1 1 0 0,-1 1-1 0 0,1 0 1 0 0,-1-1-1 0 0,1 1 1 0 0,-1-1-1 0 0,1 1 1 0 0,0-1-1 0 0,-1 1 1 0 0,1-1-1 0 0,0 0 1 0 0,0 1-1 0 0,-1-1 1 0 0,1 1-1 0 0,0-1 1 0 0,0 0-1 0 0,0 1 1 0 0,0-1-1 0 0,0 0 1 0 0,0 1-1 0 0,0-1 1 0 0,0 1-1 0 0,0-1 1 0 0,0 0-1 0 0,0 1 1 0 0,0-1-1 0 0,0 0 1 0 0,1 1-1 0 0,-1-1 1 0 0,0 1-1 0 0,0-1 1 0 0,1 1-1 0 0,-1-1 1 0 0,0 1-1 0 0,1-1 1 0 0,-1 1-1 0 0,1-1 1 0 0,-1 1-1 0 0,0-1 1 0 0,1 1-1 0 0,0-1 63 0 0,24-32-4735 0 0,17 1-4296 0 0,-26 20 2972 0 0</inkml:trace>
  <inkml:trace contextRef="#ctx0" brushRef="#br0" timeOffset="249.568">908 678 9130 0 0,'0'0'1918'0'0,"0"0"-563"0"0,0 0-248 0 0,0 0 170 0 0,0 0 193 0 0,0 0-49 0 0,0 0-239 0 0,0 0-272 0 0,0 0-205 0 0,0 0-126 0 0,0 0-128 0 0,0 0-115 0 0,34-7-82 0 0,110-20-76 0 0,93-16-1121 0 0,-192 39-2224 0 0,-16 4-6183 0 0,-19 0 537 0 0</inkml:trace>
  <inkml:trace contextRef="#ctx0" brushRef="#br0" timeOffset="719.997">1639 557 8482 0 0,'0'0'1491'0'0,"0"0"-511"0"0,0 0-121 0 0,0 0 184 0 0,0 0 140 0 0,0 0-78 0 0,0 0-278 0 0,0 0-317 0 0,0 0-217 0 0,0 0-112 0 0,-27 31-87 0 0,-84 98-38 0 0,57-54-40 0 0,52-72-42 0 0,-1 0 1 0 0,1 0 0 0 0,0 0-1 0 0,0 1 1 0 0,0-1 0 0 0,1 1-1 0 0,-1-1 1 0 0,1 1 0 0 0,0-1 0 0 0,0 1-1 0 0,0 0 1 0 0,0 0 0 0 0,1-1-1 0 0,0 1 1 0 0,-1 0 0 0 0,1 0-1 0 0,1 0 1 0 0,-1-1 0 0 0,1 1-1 0 0,-1 0 1 0 0,1 0 0 0 0,0-1 0 0 0,0 1-1 0 0,0-1 1 0 0,1 1 0 0 0,0-1-1 0 0,-1 1 1 0 0,1-1 0 0 0,0 0-1 0 0,0 0 1 0 0,1 1 0 0 0,-1-2-1 0 0,1 1 1 0 0,0 0 0 0 0,-1 0 0 0 0,1-1-1 0 0,0 0 1 0 0,0 0 0 0 0,1 1-1 0 0,-1-2 1 0 0,0 1 0 0 0,1 0-1 0 0,-1-1 1 0 0,1 1 0 0 0,0-1-1 0 0,-1 0 1 0 0,2 0 25 0 0,11 1 101 0 0,0-1-1 0 0,0 0 0 0 0,1-1 1 0 0,-1-1-1 0 0,0 0 1 0 0,0-1-1 0 0,0-1 1 0 0,-1 0-1 0 0,1-2 0 0 0,-1 1 1 0 0,0-2-1 0 0,0 0 1 0 0,0-1-1 0 0,-1 0 1 0 0,0-1-1 0 0,0-1 1 0 0,5-5-101 0 0,28-23 682 0 0,-1-1 1 0 0,-3-3 0 0 0,-1-2-1 0 0,2-5-682 0 0,-13 14 246 0 0,1-1-203 0 0,-2 0 1 0 0,-1-2-1 0 0,-2-1 1 0 0,-1-2-1 0 0,2-9-43 0 0,-19 33-366 0 0,-1-1 1 0 0,0-1-1 0 0,-2 1 0 0 0,0-1 0 0 0,-1 0 0 0 0,-1 0 1 0 0,0-1-1 0 0,-1 1 0 0 0,-2-1 0 0 0,1 0 0 0 0,-2 0 1 0 0,-1 1-1 0 0,0-1 0 0 0,-3-9 366 0 0,3 23-192 0 0,0-1 1 0 0,-1 1-1 0 0,1 0 0 0 0,-1 0 0 0 0,0 0 1 0 0,-1 0-1 0 0,1 0 0 0 0,-1 0 0 0 0,0 1 1 0 0,0 0-1 0 0,0-1 0 0 0,-1 1 0 0 0,0 0 1 0 0,1 0-1 0 0,-1 1 0 0 0,-1-1 0 0 0,1 1 1 0 0,0 0-1 0 0,-1 0 0 0 0,0 0 0 0 0,0 1 1 0 0,0 0-1 0 0,0-1 192 0 0,-3 1-38 0 0,0-1-1 0 0,-1 2 1 0 0,1-1 0 0 0,0 1 0 0 0,-1 0 0 0 0,1 1-1 0 0,-1 0 1 0 0,1 0 0 0 0,0 1 0 0 0,-1 0 0 0 0,1 0-1 0 0,0 1 1 0 0,0 0 0 0 0,-7 3 38 0 0,-3 3 149 0 0,0 0 0 0 0,0 2-1 0 0,1 0 1 0 0,0 1 0 0 0,1 0 0 0 0,1 2 0 0 0,-1 0 0 0 0,2 0 0 0 0,0 2-1 0 0,1 0 1 0 0,0 0 0 0 0,1 1 0 0 0,1 0 0 0 0,0 1 0 0 0,2 1-1 0 0,0-1 1 0 0,1 2 0 0 0,0-1 0 0 0,2 1 0 0 0,0 0 0 0 0,1 0-1 0 0,1 1 1 0 0,1-1 0 0 0,0 1 0 0 0,2 0 0 0 0,0 0 0 0 0,1 0 0 0 0,3 13-149 0 0,-1-20 86 0 0,0-1 0 0 0,1 0 1 0 0,1 1-1 0 0,0-2 0 0 0,1 1 1 0 0,0 0-1 0 0,0-1 1 0 0,1 0-1 0 0,1 0 0 0 0,0-1 1 0 0,1 0-1 0 0,-1 0 1 0 0,2 0-1 0 0,0-1 0 0 0,0-1 1 0 0,2 2-87 0 0,14 10 227 0 0,1 0 1 0 0,0-2-1 0 0,2-1 0 0 0,0-2 1 0 0,21 9-228 0 0,2-3 162 0 0,0-2 0 0 0,1-3 0 0 0,1-2 0 0 0,27 2-162 0 0,45 7-5492 0 0,-106-18-74 0 0,-8-4-1476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37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74 154 0 0 0,'0'0'689'0'0,"0"0"-502"0"0,0 0-467 0 0,0 0-36 0 0,0 0 227 0 0,0 0 353 0 0,0 0 351 0 0,0 0 247 0 0,0 0 197 0 0,0 0 90 0 0,0 0-20 0 0,6 4-75 0 0,4 4-399 0 0,1-1 1 0 0,1-1-1 0 0,-1 1 1 0 0,1-2 0 0 0,0 0-1 0 0,0 0 1 0 0,0-1-1 0 0,1-1 1 0 0,-1 0 0 0 0,1-1-1 0 0,0 0 1 0 0,6 0-656 0 0,17-2 688 0 0,-1-1 0 0 0,0-2-1 0 0,0-1 1 0 0,0-2 0 0 0,0-1 0 0 0,14-6-688 0 0,5-8 433 0 0,-1-2 0 0 0,-1-3 0 0 0,-1-2-1 0 0,6-6-432 0 0,14-17 535 0 0,-73 85-1327 0 0,-77 388 861 0 0,37-116 351 0 0,5 113-420 0 0,34-124 24 0 0,20-208 24 0 0,-5-94 2440 0 0,-11-6-2345 0 0,1 0 1 0 0,-2 0 0 0 0,0 0 0 0 0,0 1 0 0 0,-2-1 0 0 0,1 0 0 0 0,-1 1 0 0 0,-1-1-1 0 0,-3-7-143 0 0,-46-106 379 0 0,45 114-400 0 0,-1 1 0 0 0,0 0 0 0 0,-1 1 0 0 0,0 0 0 0 0,-1 0 0 0 0,0 1 0 0 0,-1 0 0 0 0,0 1 0 0 0,0 0 0 0 0,-1 1 0 0 0,0 0 0 0 0,0 0 0 0 0,0 2 0 0 0,-1 0 0 0 0,0 0 0 0 0,0 1 0 0 0,-1 0 21 0 0,-144-8-658 0 0,138 11 543 0 0,0 2 1 0 0,0 0-1 0 0,0 1 0 0 0,1 1 0 0 0,-1 1 0 0 0,0 1 0 0 0,1 0 0 0 0,0 1 0 0 0,1 2 0 0 0,-1 0 0 0 0,1 0 0 0 0,-15 12 115 0 0,8 19-4117 0 0,31-10-7649 0 0,-2-24 5530 0 0</inkml:trace>
  <inkml:trace contextRef="#ctx0" brushRef="#br0" timeOffset="426.302">317 839 6425 0 0,'0'0'3126'0'0,"0"0"-2112"0"0,0 0-809 0 0,0 0 143 0 0,0 0 327 0 0,0 0 119 0 0,0 0-41 0 0,0 0-122 0 0,0 0-134 0 0,35-10-83 0 0,114-31-14 0 0,163-44 2236 0 0,-115 23-1557 0 0,-195 62-1077 0 0,-1 1-1 0 0,0-1 1 0 0,1 1-1 0 0,-1 0 1 0 0,0 0-1 0 0,1 0 1 0 0,-1 0-1 0 0,0 0 1 0 0,0 0-1 0 0,0 0 1 0 0,0 0-1 0 0,0 0 1 0 0,0 0-1 0 0,0 1 1 0 0,0-1-1 0 0,-1 0 1 0 0,1 1-1 0 0,0-1 1 0 0,-1 1-1 0 0,1-1 1 0 0,-1 1-1 0 0,1-1 0 0 0,-1 1 1 0 0,0-1-1 0 0,0 1 1 0 0,0-1-1 0 0,0 1 1 0 0,0-1-1 0 0,0 1 1 0 0,0-1-1 0 0,0 1 1 0 0,0-1-1 0 0,-1 1 1 0 0,1-1-1 0 0,-1 1 1 0 0,1-1-1 0 0,-1 1 1 0 0,0-1-2 0 0,1 12 78 0 0,-12 206 1021 0 0,-1-30-5328 0 0,15-182-4235 0 0,1-6 926 0 0</inkml:trace>
  <inkml:trace contextRef="#ctx0" brushRef="#br0" timeOffset="4208.349">1444 990 0 0 0,'0'0'988'0'0,"0"0"302"0"0,0 0 195 0 0,0 0 38 0 0,0 0-180 0 0,0 0-288 0 0,0 0-279 0 0,0 0-255 0 0,0 0-176 0 0,-7 0-98 0 0,-22 1-94 0 0,27 0-130 0 0,-1 0 0 0 0,1 0 0 0 0,-1 1-1 0 0,1-1 1 0 0,0 1 0 0 0,0-1 0 0 0,-1 1 0 0 0,1 0 0 0 0,0 0-1 0 0,0 0 1 0 0,1 0 0 0 0,-1 0 0 0 0,0 1 0 0 0,1-1-1 0 0,-1 0 1 0 0,1 1 0 0 0,0-1 0 0 0,0 1 0 0 0,0-1 0 0 0,-1 3-23 0 0,1-1 27 0 0,-11 21 67 0 0,2 0-1 0 0,1 1 1 0 0,1 0-1 0 0,1 0 1 0 0,1 0-1 0 0,2 1 1 0 0,1 0-1 0 0,0 0 1 0 0,2 0-1 0 0,2 19-93 0 0,0-41 39 0 0,0-1 0 0 0,-1 0 0 0 0,1 1 1 0 0,1-1-1 0 0,-1 0 0 0 0,0 0 0 0 0,1 0 0 0 0,0 0 0 0 0,0 0 0 0 0,0 0 0 0 0,1 0 0 0 0,-1 0 1 0 0,1-1-1 0 0,0 0 0 0 0,0 1 0 0 0,0-1 0 0 0,0 0 0 0 0,1 0 0 0 0,-1-1 0 0 0,1 1 1 0 0,0-1-1 0 0,1 1-39 0 0,1 0 216 0 0,-1-1 0 0 0,1 0 0 0 0,-1 0 0 0 0,1-1 0 0 0,0 0 0 0 0,0 0 0 0 0,0 0 0 0 0,-1 0 0 0 0,1-1 1 0 0,0 0-1 0 0,0 0 0 0 0,0-1 0 0 0,0 0 0 0 0,0 0 0 0 0,-1 0 0 0 0,1-1 0 0 0,0 1 0 0 0,-1-2 0 0 0,1 1 0 0 0,-1 0 0 0 0,0-1 0 0 0,0 0 1 0 0,0 0-1 0 0,0-1 0 0 0,1 0-216 0 0,5-6 162 0 0,0-1 1 0 0,-1 0-1 0 0,0 0 0 0 0,-1-1 1 0 0,0-1-1 0 0,-1 0 1 0 0,-1 0-1 0 0,1 0 1 0 0,-2-1-1 0 0,0 0 1 0 0,-1 0-1 0 0,0 0 0 0 0,-1-1 1 0 0,-1 0-1 0 0,0 1 1 0 0,-1-1-1 0 0,-1 0 1 0 0,0-1-1 0 0,-1 1 0 0 0,-1-7-162 0 0,-1 15-183 0 0,0-1-1 0 0,0 1 1 0 0,0-1-1 0 0,-1 1 0 0 0,0 0 1 0 0,-1 0-1 0 0,1 0 1 0 0,-1 0-1 0 0,-1 1 0 0 0,1-1 1 0 0,-1 1-1 0 0,0 0 0 0 0,-1 0 1 0 0,1 1-1 0 0,-1 0 1 0 0,0 0-1 0 0,0 0 0 0 0,-1 1 1 0 0,0 0-1 0 0,1 0 1 0 0,-1 1-1 0 0,-1-1 0 0 0,1 1 1 0 0,0 1-1 0 0,-2-1 184 0 0,4 2-741 0 0,-1 0-1 0 0,1 0 0 0 0,0 0 1 0 0,0 1-1 0 0,-1 0 1 0 0,1 0-1 0 0,-1 0 1 0 0,1 1-1 0 0,0 0 0 0 0,-1 0 1 0 0,1 0-1 0 0,0 0 1 0 0,0 1-1 0 0,0 0 1 0 0,0 0-1 0 0,0 0 0 0 0,-4 3 742 0 0,-2 7-3459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55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51 645 2785 0 0,'0'0'2493'0'0,"0"0"-713"0"0,0 0-152 0 0,0 0 135 0 0,0 0 123 0 0,0 0-3 0 0,0 0-224 0 0,0 0-352 0 0,0 0-351 0 0,0 0-287 0 0,0 0-203 0 0,-5-1-113 0 0,4 0-331 0 0,0 1-1 0 0,0 0 1 0 0,-1 0 0 0 0,1 0-1 0 0,0 0 1 0 0,-1 0 0 0 0,1 0-1 0 0,0 0 1 0 0,0 0 0 0 0,-1 1-1 0 0,1-1 1 0 0,0 0 0 0 0,0 1-1 0 0,-1-1 1 0 0,1 1-1 0 0,0-1 1 0 0,0 1 0 0 0,0 0-1 0 0,0 0 1 0 0,0-1 0 0 0,0 1-1 0 0,0 0 1 0 0,0 0 0 0 0,0 0-1 0 0,0 0 1 0 0,0 0 0 0 0,1 0-1 0 0,-1 0 1 0 0,0 0 0 0 0,1 0-1 0 0,-1 1 1 0 0,1-1-1 0 0,-1 0 1 0 0,1 0 0 0 0,-1 1-1 0 0,1-1 1 0 0,0 0 0 0 0,0 0-1 0 0,0 1 1 0 0,0-1 0 0 0,0 0-1 0 0,0 1 1 0 0,0-1 0 0 0,0 0-1 0 0,0 0 1 0 0,0 1-1 0 0,1-1 1 0 0,-1 0-22 0 0,-4 19 82 0 0,1 0 0 0 0,1 0 0 0 0,1 0-1 0 0,0 0 1 0 0,1 0 0 0 0,2 0 0 0 0,0 0 0 0 0,1 0 0 0 0,1-1-1 0 0,0 1 1 0 0,2-1 0 0 0,0 0 0 0 0,2 0 0 0 0,8 17-82 0 0,-13-32 39 0 0,0 0 0 0 0,0 0 0 0 0,1-1 0 0 0,-1 1 1 0 0,1-1-1 0 0,0 0 0 0 0,0 0 0 0 0,0 0 0 0 0,0 0 1 0 0,0-1-1 0 0,1 0 0 0 0,-1 0 0 0 0,1 0 0 0 0,0 0 0 0 0,-1-1 1 0 0,1 1-1 0 0,0-1 0 0 0,0-1 0 0 0,0 1 0 0 0,0-1 1 0 0,0 1-1 0 0,0-1 0 0 0,-1-1 0 0 0,1 1 0 0 0,0-1 1 0 0,0 0-1 0 0,0 0 0 0 0,0 0 0 0 0,-1-1 0 0 0,1 1 0 0 0,0-1 1 0 0,-1-1-40 0 0,15-5 134 0 0,-1 0-1 0 0,0-2 1 0 0,0 0 0 0 0,-1-1 0 0 0,-1-1 0 0 0,0-1 0 0 0,5-4-134 0 0,174-191 340 0 0,-195 207-352 0 0,1 0 0 0 0,0 0 0 0 0,-1 1-1 0 0,1-1 1 0 0,0 0 0 0 0,0 1 0 0 0,0-1 0 0 0,-1 1 0 0 0,1-1 0 0 0,0 1 0 0 0,0-1 0 0 0,0 1 0 0 0,0-1-1 0 0,0 1 1 0 0,0 0 0 0 0,0-1 0 0 0,0 1 0 0 0,0 0 0 0 0,0 0 0 0 0,0 0 0 0 0,0 0 0 0 0,0 0 0 0 0,0 0-1 0 0,0 0 1 0 0,0 0 0 0 0,0 1 0 0 0,0-1 0 0 0,0 0 0 0 0,0 1 0 0 0,0-1 0 0 0,0 0 0 0 0,0 1 0 0 0,0-1-1 0 0,0 1 1 0 0,0-1 0 0 0,0 1 0 0 0,-1 0 0 0 0,1-1 0 0 0,0 1 0 0 0,0 0 0 0 0,-1 0 0 0 0,1-1 0 0 0,-1 1 0 0 0,1 0-1 0 0,0 0 1 0 0,-1 0 0 0 0,1 0 0 0 0,-1 0 0 0 0,0 0 0 0 0,1 0 0 0 0,-1 0 0 0 0,0 0 0 0 0,0 0 0 0 0,0 0-1 0 0,1 0 1 0 0,-1 0 0 0 0,0 0 0 0 0,0 0 0 0 0,-1 0 0 0 0,1 1 12 0 0,6 10 20 0 0,14 30-84 0 0,-18-34 65 0 0,0 1 1 0 0,1-1-1 0 0,0 0 1 0 0,1 0-1 0 0,0 0 1 0 0,0-1-1 0 0,1 1 0 0 0,0-1 1 0 0,0 0-1 0 0,1 0 1 0 0,-1-1-1 0 0,2 1 1 0 0,-1-1-1 0 0,1-1 1 0 0,-1 1-1 0 0,2-1 1 0 0,-1-1-1 0 0,0 1 1 0 0,1-1-1 0 0,0 0 1 0 0,0-1-1 0 0,0 0 1 0 0,8 2-2 0 0,-9-3 46 0 0,1-1 1 0 0,-1-1-1 0 0,1 1 1 0 0,0-1 0 0 0,-1 0-1 0 0,1-1 1 0 0,-1 0-1 0 0,1 0 1 0 0,-1-1-1 0 0,0 1 1 0 0,1-2 0 0 0,-1 1-1 0 0,0-1 1 0 0,0 0-1 0 0,-1 0 1 0 0,1-1-1 0 0,-1 0 1 0 0,1 0 0 0 0,-1-1-1 0 0,-1 0 1 0 0,1 0-1 0 0,0 0 1 0 0,-1-1-1 0 0,0 1 1 0 0,3-6-47 0 0,3-3 129 0 0,-1-1-1 0 0,0-1 1 0 0,-1 0-1 0 0,0 0 1 0 0,-2-1-1 0 0,0 0 1 0 0,-1 0-1 0 0,1-4-128 0 0,9-50-3455 0 0,-16 69 2152 0 0,0 0-584 0 0,2 2-9292 0 0,0 0 3203 0 0</inkml:trace>
  <inkml:trace contextRef="#ctx0" brushRef="#br0" timeOffset="244.022">1426 788 9962 0 0,'0'0'4033'0'0,"0"0"-3649"0"0,0 0-32 0 0,0 0 248 0 0,0 0 144 0 0,0 0-7 0 0,0 0-217 0 0,-62 192-304 0 0,62-177-192 0 0,0-1-96 0 0,0-6-152 0 0,5-1-192 0 0,1 0-417 0 0,-2-7-863 0 0,7 0-1417 0 0,-8 0-1672 0 0,1 0-1648 0 0</inkml:trace>
  <inkml:trace contextRef="#ctx0" brushRef="#br0" timeOffset="399.958">1222 299 15451 0 0,'0'0'4001'0'0,"0"0"-3521"0"0,0 0-448 0 0,0 0-136 0 0,0 0-72 0 0,0 0-240 0 0,0 0-80 0 0,0 0-144 0 0,0 0-296 0 0,0 0-441 0 0,0 0-1583 0 0,0 0-2153 0 0,0 0-2633 0 0</inkml:trace>
  <inkml:trace contextRef="#ctx0" brushRef="#br0" timeOffset="633.525">2159 45 13147 0 0,'0'0'855'0'0,"0"0"-250"0"0,0 0 37 0 0,0 0 246 0 0,0 0 135 0 0,0 0-40 0 0,0 0-233 0 0,0 0-248 0 0,-5 33-133 0 0,-18 106-89 0 0,14 29 647 0 0,9 284 345 0 0,0-258-5135 0 0,-9-194-8016 0 0,5-3 5378 0 0</inkml:trace>
  <inkml:trace contextRef="#ctx0" brushRef="#br0" timeOffset="895.602">1734 704 9250 0 0,'0'0'1079'0'0,"0"0"-282"0"0,0 0 134 0 0,0 0 213 0 0,0 0 67 0 0,0 0-144 0 0,0 0-196 0 0,36-8-137 0 0,118-23-90 0 0,19-12 776 0 0,144-48-1001 0 0,-227 54-1798 0 0,-33 8-3866 0 0,-37 19 1235 0 0,-4 5-3811 0 0</inkml:trace>
  <inkml:trace contextRef="#ctx0" brushRef="#br0" timeOffset="1231.713">2807 1 8490 0 0,'0'0'2404'0'0,"0"0"-1385"0"0,0 0-245 0 0,0 0 343 0 0,0 0 224 0 0,0 0 36 0 0,0 0-239 0 0,-8 38-306 0 0,-27 122-211 0 0,-36 197 953 0 0,68-337-1528 0 0,-2 1-27 0 0,1 0 0 0 0,0 0 0 0 0,2 1 0 0 0,0 0 1 0 0,2-1-1 0 0,0 1 0 0 0,1 0 0 0 0,1-1 0 0 0,2 1 0 0 0,0-1 0 0 0,1 0 1 0 0,1 0-1 0 0,2 5-19 0 0,-6-23 21 0 0,-1 0 0 0 0,1-1 0 0 0,0 1 0 0 0,0 0 0 0 0,0-1 0 0 0,0 1 0 0 0,0-1 0 0 0,0 0 0 0 0,1 0 0 0 0,-1 0 0 0 0,1 0 0 0 0,-1 0 0 0 0,1 0 0 0 0,0-1 0 0 0,0 1 0 0 0,0-1 0 0 0,0 0 0 0 0,0 0 0 0 0,0 0 0 0 0,0 0 0 0 0,0 0 0 0 0,0-1 0 0 0,1 0 0 0 0,-1 1 0 0 0,0-1 0 0 0,0 0 0 0 0,0 0 0 0 0,1-1 0 0 0,0 0-21 0 0,91-36 847 0 0,-71 25-839 0 0,36-20 71 0 0,-44 22-47 0 0,0 1-1 0 0,1 0 1 0 0,0 2-1 0 0,0-1 0 0 0,1 2 1 0 0,0 1-1 0 0,0 0 1 0 0,0 1-1 0 0,0 1 1 0 0,13-1-32 0 0,-27 6 16 0 0,0 0 1 0 0,0 0-1 0 0,0 0 1 0 0,0 0-1 0 0,-1 1 1 0 0,1-1-1 0 0,-1 1 1 0 0,1 0 0 0 0,-1 0-1 0 0,0 0 1 0 0,-1 1-1 0 0,1-1 1 0 0,0 1-1 0 0,-1-1 1 0 0,0 1 0 0 0,0 0-1 0 0,0 0 1 0 0,0 0-1 0 0,-1 0 1 0 0,1 0-1 0 0,-1 0 1 0 0,0 1-1 0 0,0-1 1 0 0,-1 0 0 0 0,1 1-1 0 0,-1-1 1 0 0,0 0-1 0 0,0 1 1 0 0,-1-1-1 0 0,1 0 1 0 0,-2 5-17 0 0,4 14 47 0 0,-2-20-71 0 0,1 0 1 0 0,-1-1 0 0 0,1 1-1 0 0,-1 0 1 0 0,1 0 0 0 0,0-1-1 0 0,0 1 1 0 0,0 0 0 0 0,0-1-1 0 0,1 1 1 0 0,-1-1 0 0 0,1 1-1 0 0,-1-1 1 0 0,1 0 0 0 0,0 0-1 0 0,0 0 1 0 0,0 0 0 0 0,0 0-1 0 0,0 0 1 0 0,1 0 0 0 0,-1 0 23 0 0,26 0-7719 0 0,-23-5 1141 0 0,-2-1-2035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53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52 1400 0 0,'0'0'711'0'0,"0"0"-373"0"0,0 0 43 0 0,0 0 416 0 0,0 0 481 0 0,0 0 214 0 0,0 0-161 0 0,0 0-333 0 0,0 0-362 0 0,0 0-221 0 0,-13 34-153 0 0,-44 107-92 0 0,-64 139 607 0 0,102-231 333 0 0,19-49-730 0 0,0 0 141 0 0,5-2 993 0 0,104-152 2361 0 0,50-86-3403 0 0,-117 177-222 0 0,13-7-237 0 0,-47 95-926 0 0,-2 42 959 0 0,-6-51-18 0 0,1 0 0 0 0,0 0 1 0 0,1 0-1 0 0,1-1 0 0 0,0 1 1 0 0,1-1-1 0 0,1 0 0 0 0,0 0 0 0 0,1 0 1 0 0,1-1-1 0 0,0 0 0 0 0,8 11-28 0 0,-12-23 23 0 0,0 1 0 0 0,0-1 0 0 0,1 0 0 0 0,-1 0 0 0 0,1 0 0 0 0,-1-1 0 0 0,1 1 0 0 0,0-1 0 0 0,-1 0 1 0 0,1 0-1 0 0,0 0 0 0 0,0 0 0 0 0,0-1 0 0 0,0 1 0 0 0,0-1 0 0 0,0 0 0 0 0,0 0 0 0 0,0-1 0 0 0,0 1 0 0 0,0-1 0 0 0,-1 0 0 0 0,1 0 0 0 0,0 0 0 0 0,0-1 0 0 0,-1 1 0 0 0,1-1 0 0 0,0 0 0 0 0,-1 0 0 0 0,0 0 0 0 0,1 0 0 0 0,-1-1 0 0 0,0 1 0 0 0,0-1 0 0 0,-1 0 0 0 0,1 0 0 0 0,0 0 0 0 0,-1 0 0 0 0,0 0 0 0 0,0 0 0 0 0,0-1 0 0 0,0 1 0 0 0,1-4-23 0 0,76-116 402 0 0,40-44-306 0 0,-119 168-108 0 0,0-1 0 0 0,0 1 0 0 0,0 0 0 0 0,0-1 1 0 0,0 1-1 0 0,0 0 0 0 0,0 0 0 0 0,0-1 0 0 0,1 1 1 0 0,-1 0-1 0 0,0-1 0 0 0,0 1 0 0 0,1-1 0 0 0,-1 1 1 0 0,0 0-1 0 0,1-1 0 0 0,-1 1 0 0 0,1-1 0 0 0,-1 1 1 0 0,0-1-1 0 0,1 1 0 0 0,-1-1 0 0 0,1 1 0 0 0,0-1 1 0 0,-1 1-1 0 0,1-1 0 0 0,-1 0 0 0 0,1 1 0 0 0,0-1 0 0 0,-1 0 1 0 0,1 1-1 0 0,0-1 0 0 0,-1 0 0 0 0,1 0 0 0 0,0 0 1 0 0,-1 0-1 0 0,1 0 0 0 0,0 0 0 0 0,-1 0 0 0 0,1 0 1 0 0,0 0-1 0 0,0 0 0 0 0,-1 0 0 0 0,1 0 0 0 0,0 0 1 0 0,-1 0-1 0 0,1-1 0 0 0,0 1 0 0 0,-1 0 0 0 0,1-1 1 0 0,-1 1-1 0 0,1 0 0 0 0,0-1 0 0 0,-1 1 0 0 0,1-1 1 0 0,-1 1-1 0 0,1-1 0 0 0,-1 1 0 0 0,1-1 0 0 0,-1 1 1 0 0,1-1-1 0 0,-1 1 0 0 0,0-1 0 0 0,1 0 0 0 0,-1 1 1 0 0,0-1-1 0 0,0 0 12 0 0,17 185 305 0 0,-16-174-308 0 0,0 0 0 0 0,1 1-1 0 0,1-1 1 0 0,0 0 0 0 0,0-1-1 0 0,1 1 1 0 0,0 0 0 0 0,1-1 0 0 0,0 0-1 0 0,0 0 1 0 0,1-1 0 0 0,0 1 0 0 0,7 6 3 0 0,34 5-1519 0 0,-30-19-1931 0 0,-2-4-3893 0 0,-10 0 125 0 0</inkml:trace>
  <inkml:trace contextRef="#ctx0" brushRef="#br0" timeOffset="306.578">0 600 3921 0 0,'0'0'911'0'0,"0"0"-20"0"0,0 0 245 0 0,0 0 349 0 0,0 0 220 0 0,0 0-17 0 0,0 0-254 0 0,0 0-317 0 0,34 16-264 0 0,111 49-221 0 0,-137-61-566 0 0,0-1 0 0 0,0 0 0 0 0,1 0 0 0 0,-1-1 1 0 0,1 0-1 0 0,0-1 0 0 0,-1 1 0 0 0,1-2 0 0 0,0 1 1 0 0,0-1-1 0 0,5-1-66 0 0,12 0 161 0 0,247-31 1233 0 0,-169 15-998 0 0,361-59 83 0 0,-409 68-983 0 0,28-3-1528 0 0,-29 8-6101 0 0,-41 3-129 0 0</inkml:trace>
  <inkml:trace contextRef="#ctx0" brushRef="#br0" timeOffset="875.772">785 843 5641 0 0,'0'0'3088'0'0,"0"0"-1702"0"0,0 0-629 0 0,0 0 88 0 0,0 0 171 0 0,0 0 11 0 0,0 0-184 0 0,0 0-267 0 0,0 0-229 0 0,0 0-138 0 0,-33 23-79 0 0,-101 73-61 0 0,56-12-30 0 0,-62 129-290 0 0,129-176 155 0 0,11-37 63 0 0,8-4 1064 0 0,109-120 1243 0 0,-62 58-1907 0 0,126-137 56 0 0,-34 56-387 0 0,-148 148-50 0 0,1 0-1 0 0,0 0 0 0 0,0-1 1 0 0,0 1-1 0 0,0 0 1 0 0,0 0-1 0 0,0 0 1 0 0,0 0-1 0 0,0-1 0 0 0,1 1 1 0 0,-1 0-1 0 0,0 0 1 0 0,0 0-1 0 0,1-1 0 0 0,-1 1 1 0 0,1 0-1 0 0,-1 0 1 0 0,0-1-1 0 0,1 1 0 0 0,-1 0 1 0 0,1-1-1 0 0,0 1 1 0 0,-1 0-1 0 0,1-1 0 0 0,-1 1 1 0 0,1-1-1 0 0,0 1 1 0 0,0-1-1 0 0,-1 1 1 0 0,1-1-1 0 0,0 0 0 0 0,0 1 1 0 0,-1-1-1 0 0,1 0 1 0 0,0 0-1 0 0,0 1 0 0 0,0-1 1 0 0,0 0-1 0 0,-1 0 1 0 0,1 0-1 0 0,0 0 0 0 0,0 0 1 0 0,0 0-1 0 0,0 0 1 0 0,0 0-1 0 0,-1-1 1 0 0,1 1-1 0 0,0 0 0 0 0,0 0 1 0 0,0-1-1 0 0,-1 1 1 0 0,1 0-1 0 0,0-1 0 0 0,0 1 1 0 0,-1-1-1 0 0,1 1 1 0 0,0-1-1 0 0,-1 0 0 0 0,1 1 1 0 0,-1-1-1 0 0,1 1 1 0 0,-1-1-1 0 0,1 0 0 0 0,-1 0 1 0 0,1 1-1 0 0,-1-1 1 0 0,1 0 14 0 0,-7 102 0 0 0,6 79 61 0 0,41 4 36 0 0,-55-152-1014 0 0,8-30-3658 0 0,0-6-4236 0 0,4 1 4209 0 0</inkml:trace>
  <inkml:trace contextRef="#ctx0" brushRef="#br0" timeOffset="1118.55">442 1120 8010 0 0,'0'0'1044'0'0,"0"0"-393"0"0,0 0 130 0 0,0 0 423 0 0,0 0 267 0 0,0 0-37 0 0,0 0-254 0 0,0 0-286 0 0,0 0-187 0 0,32 4-92 0 0,105 13-82 0 0,-106-14-312 0 0,0-1-1 0 0,0-2 1 0 0,1-1-1 0 0,-1-1 1 0 0,24-6-221 0 0,5 1 137 0 0,2 0-1514 0 0,77-9-7813 0 0,-121 12-7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49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39 469 0 0 0,'0'0'468'0'0,"0"0"872"0"0,0 0 291 0 0,0 0-58 0 0,0 0-96 0 0,0 0-136 0 0,0 0-164 0 0,0 0-157 0 0,-2-4-143 0 0,-4-11-157 0 0,5 11-153 0 0,16 135 1536 0 0,-14-84-1570 0 0,-1 1 1 0 0,-2 0-1 0 0,-3-1 1 0 0,-2 1-1 0 0,-7 25-533 0 0,-4 19 569 0 0,18-92-426 0 0,0 0 80 0 0,0 0 106 0 0,0 0 101 0 0,1-11 1270 0 0,36-99-284 0 0,-3 30-1337 0 0,5 2 0 0 0,2 1 0 0 0,4 3 0 0 0,14-14-79 0 0,-48 70-17 0 0,0 1 0 0 0,2 1 0 0 0,0 0 0 0 0,1 1-1 0 0,1 0 1 0 0,0 1 0 0 0,1 1 0 0 0,0 0 0 0 0,5-1 17 0 0,-20 13-27 0 0,-1 1 0 0 0,1-1 0 0 0,-1 1 1 0 0,1-1-1 0 0,0 1 0 0 0,0 0 0 0 0,-1-1 1 0 0,1 1-1 0 0,0 0 0 0 0,-1 0 0 0 0,1-1 1 0 0,0 1-1 0 0,0 0 0 0 0,0 0 0 0 0,-1 0 1 0 0,1 0-1 0 0,0 0 0 0 0,0 0 0 0 0,0 0 0 0 0,-1 0 1 0 0,1 0-1 0 0,0 0 0 0 0,0 0 0 0 0,-1 1 1 0 0,1-1-1 0 0,0 0 0 0 0,0 1 0 0 0,-1-1 1 0 0,1 0-1 0 0,0 1 0 0 0,-1-1 0 0 0,1 1 1 0 0,0-1-1 0 0,-1 1 0 0 0,1-1 0 0 0,-1 1 1 0 0,1 0-1 0 0,-1-1 0 0 0,1 1 0 0 0,-1-1 0 0 0,1 1 1 0 0,-1 0-1 0 0,0 0 0 0 0,1-1 0 0 0,-1 1 1 0 0,0 0-1 0 0,0 0 0 0 0,0-1 0 0 0,1 1 1 0 0,-1 0-1 0 0,0 0 0 0 0,0-1 0 0 0,0 1 1 0 0,0 0 26 0 0,1 53-1807 0 0,-1-41 908 0 0,0 28-3407 0 0,0-13-4066 0 0,0-17 3268 0 0</inkml:trace>
  <inkml:trace contextRef="#ctx0" brushRef="#br0" timeOffset="856.075">632 682 1536 0 0,'0'0'2082'0'0,"0"0"-37"0"0,0 0 210 0 0,0 0 129 0 0,0 0-54 0 0,0 0-307 0 0,0 0-407 0 0,0 0-425 0 0,0 0-317 0 0,0 0-199 0 0,0 0-178 0 0,31-10-105 0 0,98-31-57 0 0,-75 9 85 0 0,-49 23-321 0 0,45-90 448 0 0,-49 96-584 0 0,0 0-1 0 0,0 0 1 0 0,-1 0-1 0 0,1 0 1 0 0,-1 0-1 0 0,0 0 1 0 0,1 0 0 0 0,-1-1-1 0 0,-1 1 1 0 0,1 0-1 0 0,0 0 1 0 0,-1 0-1 0 0,0 0 1 0 0,1 0 0 0 0,-1 0-1 0 0,-1 0 1 0 0,1 0-1 0 0,0 0 1 0 0,-1 0-1 0 0,1 1 1 0 0,-1-1-1 0 0,0 0 1 0 0,0 1 0 0 0,0-1-1 0 0,0 1 1 0 0,0 0-1 0 0,0 0 1 0 0,-1 0-1 0 0,1 0 1 0 0,-1 0 0 0 0,0 0-1 0 0,1 1 1 0 0,-3-1 37 0 0,1 0-107 0 0,0 1 0 0 0,-1-1 0 0 0,1 1 0 0 0,-1 0 0 0 0,0 0 0 0 0,1 1 0 0 0,-1 0 0 0 0,0-1 0 0 0,1 2 0 0 0,-1-1 1 0 0,0 0-1 0 0,1 1 0 0 0,-1 0 0 0 0,0 0 0 0 0,1 0 0 0 0,0 1 0 0 0,-1-1 0 0 0,1 1 0 0 0,0 0 0 0 0,-1 1 0 0 0,1-1 0 0 0,1 1 1 0 0,-1-1-1 0 0,0 1 0 0 0,1 0 0 0 0,-1 1 0 0 0,-1 1 107 0 0,-5 5-35 0 0,-1 2 1 0 0,2-1-1 0 0,0 1 1 0 0,0 1-1 0 0,1 0 0 0 0,0 0 1 0 0,1 0-1 0 0,1 1 35 0 0,0 0 38 0 0,1 0 0 0 0,1 0 0 0 0,0 0 0 0 0,1 1 0 0 0,0-1 0 0 0,1 1 0 0 0,1 0 0 0 0,0 0 0 0 0,2 5-38 0 0,-1-16 0 0 0,1 1 1 0 0,0-1 0 0 0,0 0 0 0 0,0 1 0 0 0,1-1 0 0 0,0 0-1 0 0,0 0 1 0 0,0 0 0 0 0,0 0 0 0 0,0-1 0 0 0,1 1-1 0 0,0 0 1 0 0,-1-1 0 0 0,1 0 0 0 0,1 0 0 0 0,-1 0-1 0 0,0 0 1 0 0,1 0 0 0 0,-1 0 0 0 0,1-1 0 0 0,0 0-1 0 0,0 0 1 0 0,0 0 0 0 0,0 0 0 0 0,0-1 0 0 0,0 1-1 0 0,1-1 1 0 0,3 0-1 0 0,127 13-174 0 0,-120-16-87 0 0,0 0 0 0 0,0-1 0 0 0,0 0 0 0 0,0-1 0 0 0,-1-1 1 0 0,0-1-1 0 0,0 0 0 0 0,12-7 261 0 0,-1-2-1946 0 0,0-1-1 0 0,-1-1 1 0 0,0-1 0 0 0,-2-1 0 0 0,0-1-1 0 0,14-18 1947 0 0,63-93-4385 0 0,-78 82 7328 0 0,-13-3 6004 0 0,-8 52-7479 0 0,-3 29 854 0 0,1 39-1571 0 0,2 0-1 0 0,4 0 1 0 0,2-1 0 0 0,10 35-751 0 0,-5-22 257 0 0,-3 0 1 0 0,-4 1-1 0 0,-3 1-257 0 0,-1-82 418 0 0,0 0 139 0 0,0 0 43 0 0,-1-5 316 0 0,-1-17-838 0 0,1 0-1 0 0,1 0 0 0 0,2-1 1 0 0,0 1-1 0 0,1 0 0 0 0,1 0 0 0 0,1 1 1 0 0,0-1-1 0 0,2 1 0 0 0,1 0 0 0 0,1 1 1 0 0,0 0-1 0 0,1 0 0 0 0,2 1 0 0 0,1-2-77 0 0,1-5-31 0 0,1 1 0 0 0,2 0 0 0 0,0 1-1 0 0,1 1 1 0 0,1 1 0 0 0,2 1 0 0 0,0 0-1 0 0,1 2 1 0 0,0 0 0 0 0,2 2 0 0 0,0 0-1 0 0,1 2 1 0 0,1 1 0 0 0,10-4 31 0 0,45 3-157 0 0,-79 17 153 0 0,1-1 0 0 0,-1 1 0 0 0,0 1 0 0 0,0-1 0 0 0,0 0 0 0 0,0 0 0 0 0,0 1 0 0 0,0-1 0 0 0,-1 1 0 0 0,1 0 0 0 0,-1-1 0 0 0,0 1 0 0 0,0 0 0 0 0,0 0 0 0 0,0 0 0 0 0,0 0 0 0 0,-1 0 0 0 0,1 0 0 0 0,-1 0 0 0 0,0 0 1 0 0,0 0-1 0 0,0 0 0 0 0,0 0 0 0 0,0 0 0 0 0,-1 0 0 0 0,1 0 0 0 0,-1 0 0 0 0,0-1 0 0 0,0 2 4 0 0,-5 11 63 0 0,-1-1 0 0 0,0 0 1 0 0,0 0-1 0 0,-2 0 0 0 0,0-1 0 0 0,0-1 1 0 0,-1 1-1 0 0,-1-2 0 0 0,0 1 0 0 0,0-2 1 0 0,-1 1-1 0 0,-1-2 0 0 0,1 1 0 0 0,-15 6-63 0 0,4 1 20 0 0,0-2-1 0 0,-2-1 0 0 0,0-1 0 0 0,0 0 0 0 0,-23 6-19 0 0,8-15-1125 0 0,46-26-6247 0 0,21-7-1365 0 0,-18 18 3652 0 0</inkml:trace>
  <inkml:trace contextRef="#ctx0" brushRef="#br0" timeOffset="1118.312">2049 1 11803 0 0,'0'0'1697'0'0,"0"0"-382"0"0,0 0-223 0 0,0 0-18 0 0,0 0-86 0 0,0 0-202 0 0,0 0-260 0 0,0 0-161 0 0,0 0-45 0 0,0 0 42 0 0,0 0 58 0 0,0 0 10 0 0,0 0-23 0 0,1 25-57 0 0,2 172 481 0 0,-5 187-163 0 0,21-251-1014 0 0,-19-132 261 0 0,0 0 1 0 0,0-1 0 0 0,0 1 0 0 0,0-1 0 0 0,1 1 0 0 0,-1 0 0 0 0,0-1 0 0 0,0 1 0 0 0,1-1-1 0 0,-1 1 1 0 0,0-1 0 0 0,1 1 0 0 0,-1-1 0 0 0,1 1 0 0 0,-1-1 0 0 0,0 1 0 0 0,1-1 0 0 0,-1 0-1 0 0,1 1 1 0 0,-1-1 0 0 0,1 0 0 0 0,0 1 0 0 0,-1-1 0 0 0,1 0 0 0 0,-1 0 0 0 0,1 1 0 0 0,-1-1-1 0 0,1 0 1 0 0,0 0 0 0 0,-1 0 0 0 0,1 0 0 0 0,-1 0 0 0 0,1 0 0 0 0,0 0 0 0 0,-1 0 0 0 0,1 0 0 0 0,0 0-1 0 0,-1 0 1 0 0,1 0 0 0 0,-1-1 0 0 0,1 1 0 0 0,0 0 0 0 0,-1 0 0 0 0,1 0 0 0 0,-1-1 0 0 0,1 1-1 0 0,-1 0 1 0 0,1-1 0 0 0,-1 1 0 0 0,1-1 0 0 0,-1 1 0 0 0,1-1 0 0 0,-1 1 0 0 0,0-1 0 0 0,1 1-1 0 0,-1-1 1 0 0,1 0 84 0 0,28-33-7952 0 0,-25 28 4584 0 0,5-6-3605 0 0</inkml:trace>
  <inkml:trace contextRef="#ctx0" brushRef="#br0" timeOffset="1542.386">2561 340 8562 0 0,'0'0'1898'0'0,"0"0"-295"0"0,0 0 40 0 0,0 0 180 0 0,0 0 4 0 0,0 0-307 0 0,0 0-469 0 0,0 0-370 0 0,0 0-218 0 0,0 0-96 0 0,0 0-54 0 0,0 0-66 0 0,0 0-46 0 0,-22 18-41 0 0,-71 58-58 0 0,25-27 55 0 0,-11 25-171 0 0,77-72-7 0 0,0-1 0 0 0,0 1 0 0 0,1 0 0 0 0,-1 0 0 0 0,0 0 1 0 0,1 1-1 0 0,0-1 0 0 0,0 0 0 0 0,0 0 0 0 0,0 1 1 0 0,0-1-1 0 0,0 0 0 0 0,0 1 0 0 0,1-1 0 0 0,-1 1 1 0 0,1-1-1 0 0,0 1 0 0 0,-1 0 0 0 0,1-1 0 0 0,1 1 0 0 0,-1-1 1 0 0,0 1-1 0 0,0-1 0 0 0,1 1 0 0 0,0-1 0 0 0,-1 1 1 0 0,1-1-1 0 0,0 0 0 0 0,0 1 0 0 0,0-1 0 0 0,1 0 1 0 0,-1 0-1 0 0,1 0 0 0 0,-1 1 0 0 0,1-2 0 0 0,-1 1 1 0 0,1 0-1 0 0,0 0 0 0 0,0 0 0 0 0,0-1 0 0 0,0 1 0 0 0,0-1 1 0 0,2 1 20 0 0,4 1 14 0 0,-1-1 0 0 0,1-1 0 0 0,-1 1 1 0 0,1-1-1 0 0,-1-1 0 0 0,1 1 0 0 0,0-1 1 0 0,-1-1-1 0 0,1 1 0 0 0,0-1 1 0 0,-1-1-1 0 0,1 1 0 0 0,-1-1 0 0 0,0-1 1 0 0,1 1-1 0 0,-1-1 0 0 0,0 0 0 0 0,-1-1 1 0 0,1 0-1 0 0,0 0 0 0 0,3-3-14 0 0,118-119 459 0 0,-95 88-432 0 0,39-47-6 0 0,-46 62-231 0 0,-20 54-105 0 0,-5-1 199 0 0,-2-24 76 0 0,0 0 1 0 0,1 1-1 0 0,0-1 0 0 0,0 0 0 0 0,0 1 1 0 0,1-1-1 0 0,0 0 0 0 0,0 0 0 0 0,0 0 1 0 0,1 1-1 0 0,0-1 0 0 0,0-1 1 0 0,1 1-1 0 0,0 0 0 0 0,0-1 0 0 0,0 1 1 0 0,0-1-1 0 0,1 0 0 0 0,0 0 0 0 0,0 0 1 0 0,0 0-1 0 0,1-1 0 0 0,0 0 0 0 0,2 2 40 0 0,50 8-3157 0 0,-18-13-3712 0 0,-30-1 4023 0 0,2 0-5202 0 0</inkml:trace>
  <inkml:trace contextRef="#ctx0" brushRef="#br0" timeOffset="1792.234">3371 237 11803 0 0,'0'0'2057'0'0,"0"0"-660"0"0,0 0-258 0 0,0 0-3 0 0,0 0-49 0 0,0 0-143 0 0,0 0-195 0 0,-31 18-203 0 0,-97 59-162 0 0,55-14 48 0 0,24 26-278 0 0,48-86-161 0 0,0 0 0 0 0,0 0 1 0 0,1 0-1 0 0,-1 0 1 0 0,1 0-1 0 0,-1 0 0 0 0,1 0 1 0 0,0 0-1 0 0,0 0 1 0 0,1 0-1 0 0,-1 0 1 0 0,1 0-1 0 0,-1 0 0 0 0,1 0 1 0 0,0-1-1 0 0,0 1 1 0 0,0 0-1 0 0,0 0 0 0 0,1 0 1 0 0,-1-1-1 0 0,1 1 1 0 0,0-1-1 0 0,-1 1 0 0 0,1-1 1 0 0,0 0-1 0 0,1 0 1 0 0,-1 0-1 0 0,0 0 0 0 0,1 0 1 0 0,-1 0-1 0 0,1 0 1 0 0,1 0 6 0 0,11 4-18 0 0,0 0 0 0 0,0-2 0 0 0,1 0 0 0 0,-1 0 0 0 0,1-1 0 0 0,0-1 0 0 0,0-1 0 0 0,0 0 0 0 0,0-2 0 0 0,0 1 0 0 0,0-2 0 0 0,5-1 18 0 0,-1 0-574 0 0,0-1 1 0 0,0-1 0 0 0,-1-1 0 0 0,0-1 0 0 0,0 0 0 0 0,14-9 573 0 0,12-9-4933 0 0,-3-2-4106 0 0,-30 18 5049 0 0</inkml:trace>
  <inkml:trace contextRef="#ctx0" brushRef="#br0" timeOffset="2100.81">3577 465 1272 0 0,'0'0'1318'0'0,"0"0"-175"0"0,0 0-55 0 0,0 0 10 0 0,0 0-14 0 0,0 0-47 0 0,0 0-75 0 0,0 0 1 0 0,0 0 92 0 0,0 0 112 0 0,0 0 126 0 0,0 0 78 0 0,22 19 7 0 0,71 57-51 0 0,-91-74-1251 0 0,0 0 1 0 0,0 0 0 0 0,0-1 0 0 0,0 1-1 0 0,0-1 1 0 0,0 1 0 0 0,1-1-1 0 0,-1 0 1 0 0,1 0 0 0 0,-1 0 0 0 0,0 0-1 0 0,1 0 1 0 0,0 0 0 0 0,-1-1-1 0 0,1 1 1 0 0,-1-1 0 0 0,1 0 0 0 0,0 0-1 0 0,-1 0 1 0 0,1 0 0 0 0,0 0-1 0 0,-1-1 1 0 0,1 1 0 0 0,-1-1 0 0 0,2 0-77 0 0,5-1 357 0 0,14-5 14 0 0,0 0 0 0 0,0-1 0 0 0,-1-2 0 0 0,0 0 0 0 0,-1-1 0 0 0,0-2 0 0 0,-1 0 0 0 0,0-1 0 0 0,-1 0 0 0 0,0-2 0 0 0,2-4-371 0 0,-14 14 5 0 0,0 1 0 0 0,-1-1 0 0 0,0-1 1 0 0,0 1-1 0 0,0-1 0 0 0,-1 0 0 0 0,0 0 0 0 0,0 0 1 0 0,-1-1-1 0 0,0 0 0 0 0,0 0 0 0 0,-1 0 0 0 0,0 0 1 0 0,0-1-1 0 0,-1 1 0 0 0,0-1 0 0 0,-1 1 1 0 0,0-1-1 0 0,0 0 0 0 0,0 0 0 0 0,-2-5-5 0 0,-2 11-90 0 0,0 0 0 0 0,0-1 0 0 0,0 1 0 0 0,-1 1 1 0 0,1-1-1 0 0,-1 0 0 0 0,0 1 0 0 0,0 0 0 0 0,0 0 0 0 0,0 0 0 0 0,0 0 0 0 0,-1 1 0 0 0,1-1 0 0 0,0 1 0 0 0,-1 0 0 0 0,1 1 1 0 0,-1-1-1 0 0,1 1 0 0 0,-1 0 0 0 0,1 0 0 0 0,-1 0 0 0 0,1 0 0 0 0,-1 1 0 0 0,1 0 0 0 0,0 0 0 0 0,-3 1 90 0 0,-7 1-137 0 0,1 1 0 0 0,0 1-1 0 0,0 0 1 0 0,0 1 0 0 0,0 0-1 0 0,1 1 1 0 0,0 0 0 0 0,1 1 0 0 0,0 1-1 0 0,0-1 1 0 0,0 2 0 0 0,1-1-1 0 0,1 2 1 0 0,0-1 0 0 0,0 1-1 0 0,1 1 1 0 0,0-1 0 0 0,1 1 0 0 0,0 1-1 0 0,1-1 1 0 0,1 1 0 0 0,-1 3 137 0 0,4-9 20 0 0,0-1 0 0 0,1 1 0 0 0,0-1 0 0 0,0 1-1 0 0,1-1 1 0 0,-1 1 0 0 0,2 0 0 0 0,-1-1 0 0 0,1 1 0 0 0,0 0 0 0 0,0-1 0 0 0,0 0 0 0 0,1 1 0 0 0,0-1 0 0 0,1 0 0 0 0,-1 0 0 0 0,1 0 0 0 0,0 0 0 0 0,1 0 0 0 0,0-1 0 0 0,-1 1 0 0 0,2-1 0 0 0,-1 0 0 0 0,1 0 0 0 0,-1-1 0 0 0,1 1 0 0 0,0-1 0 0 0,1 0 0 0 0,-1 0 0 0 0,1-1 0 0 0,0 0 0 0 0,0 0 0 0 0,0 0 0 0 0,0-1 0 0 0,0 0 0 0 0,4 1-21 0 0,21 6-45 0 0,0-1-1 0 0,0-2 0 0 0,0-1 0 0 0,1-2 0 0 0,26 0 47 0 0,33-2-9754 0 0,-71-1 361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57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1 519 3361 0 0,'0'0'2499'0'0,"0"0"-841"0"0,0 0-233 0 0,0 0 218 0 0,0 0 146 0 0,0 0-42 0 0,0 0-264 0 0,0 0-342 0 0,0 0-241 0 0,0 0-105 0 0,0 0-64 0 0,0 0-48 0 0,0 0-51 0 0,21-28-101 0 0,66-86-78 0 0,30-21 609 0 0,7 10-811 0 0,-124 125-263 0 0,1-1 1 0 0,-1 0 0 0 0,1 1 0 0 0,-1-1 0 0 0,1 1 0 0 0,-1-1 0 0 0,1 1 0 0 0,0-1 0 0 0,-1 1 0 0 0,1-1 0 0 0,-1 1-1 0 0,1-1 1 0 0,0 1 0 0 0,-1 0 0 0 0,1-1 0 0 0,0 1 0 0 0,0 0 0 0 0,-1 0 0 0 0,1 0 0 0 0,0-1 0 0 0,0 1 0 0 0,-1 0-1 0 0,1 0 1 0 0,0 0 0 0 0,0 0 0 0 0,-1 0 0 0 0,1 0 0 0 0,0 1 0 0 0,0-1 0 0 0,-1 0 0 0 0,1 0 0 0 0,0 0 0 0 0,0 1-1 0 0,-1-1 1 0 0,1 0 0 0 0,0 1 0 0 0,-1-1 0 0 0,1 1 0 0 0,-1-1 0 0 0,1 1 0 0 0,0-1 0 0 0,-1 1 0 0 0,1-1 0 0 0,-1 1 0 0 0,1-1-1 0 0,-1 1 1 0 0,0 0 0 0 0,1-1 0 0 0,-1 1 0 0 0,1 0 0 0 0,-1-1 0 0 0,0 1 0 0 0,0 0 0 0 0,0 0 0 0 0,1-1 0 0 0,-1 1-1 0 0,0 0 1 0 0,0 0 11 0 0,3 55-245 0 0,-3-45 319 0 0,0-1-69 0 0,-1-7 1 0 0,0-1 0 0 0,0 1 0 0 0,1 0 0 0 0,-1-1 0 0 0,1 1 0 0 0,0 0 0 0 0,-1 0 0 0 0,1-1 0 0 0,1 1 0 0 0,-1 0 0 0 0,0-1 0 0 0,1 1 0 0 0,-1 0 0 0 0,1-1 0 0 0,0 1 0 0 0,0 0 0 0 0,0-1 1 0 0,0 1-1 0 0,0-1 0 0 0,1 0 0 0 0,-1 1 0 0 0,1-1 0 0 0,-1 0 0 0 0,1 0 0 0 0,0 0 0 0 0,0 0 0 0 0,0 0 0 0 0,0 0 0 0 0,0-1 0 0 0,0 1 0 0 0,1-1 0 0 0,-1 1 0 0 0,0-1 0 0 0,1 0 0 0 0,-1 0 0 0 0,1 0 0 0 0,-1 0 0 0 0,1-1 0 0 0,0 1 0 0 0,1 0-6 0 0,3-2 39 0 0,1 1-1 0 0,0-1 1 0 0,-1-1-1 0 0,1 1 1 0 0,-1-1-1 0 0,0 0 0 0 0,0-1 1 0 0,1 0-1 0 0,-2 0 1 0 0,1-1-1 0 0,0 1 1 0 0,-1-1-1 0 0,1-1 0 0 0,-1 1 1 0 0,0-1-1 0 0,0-1-38 0 0,48-37 95 0 0,5-5-121 0 0,2 3 0 0 0,2 2 1 0 0,4 2 25 0 0,-12 23-458 0 0,-47 66-18 0 0,-7 116 487 0 0,-1-158-54 0 0,1 0 0 0 0,0-1 0 0 0,0 1 0 0 0,0 0 0 0 0,1-1 0 0 0,0 1 0 0 0,0-1 0 0 0,0 0 0 0 0,1 0 0 0 0,-1 0 0 0 0,1 0 0 0 0,1 0 1 0 0,-1-1-1 0 0,0 1 0 0 0,1-1 0 0 0,0 0 0 0 0,0 0 0 0 0,1 0 0 0 0,-1 0 0 0 0,1-1 0 0 0,-1 0 0 0 0,1 0 0 0 0,0 0 0 0 0,0 0 0 0 0,6 1 43 0 0,54 8-8075 0 0,-53-12 2625 0 0,-1 0-1876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45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1 358 0 0 0,'0'0'1064'0'0,"0"0"8"0"0,0 0 58 0 0,0 0 129 0 0,0 0 87 0 0,0 0-113 0 0,0 0-315 0 0,0 0-381 0 0,0 0-294 0 0,0 0-150 0 0,0 0-34 0 0,-1 5 2 0 0,7 119 683 0 0,5-64-441 0 0,-3 1 0 0 0,-2 1 0 0 0,-4-1-1 0 0,-4 54-302 0 0,2-29 459 0 0,0-78-1196 0 0,-1 8 3656 0 0,-2-26-146 0 0,-3-28-2338 0 0,1-1 1 0 0,2 1 0 0 0,2-1 0 0 0,3-31-436 0 0,40-103 460 0 0,42 0-226 0 0,-35 118-108 0 0,-48 54-123 0 0,0 1 1 0 0,-1-1 0 0 0,0 1 0 0 0,1-1 0 0 0,-1 1 0 0 0,0-1 0 0 0,1 1 0 0 0,-1-1 1 0 0,0 1-1 0 0,1 0 0 0 0,-1-1 0 0 0,1 1 0 0 0,-1-1 0 0 0,1 1 0 0 0,-1 0 0 0 0,1 0 0 0 0,-1-1 0 0 0,1 1 0 0 0,-1 0 0 0 0,1 0 0 0 0,-1-1 0 0 0,1 1 0 0 0,0 0 0 0 0,-1 0 0 0 0,1 0 0 0 0,-1 0 1 0 0,1 0-1 0 0,0 0 0 0 0,-1 0 0 0 0,1 0 0 0 0,-1 0 0 0 0,1 0 0 0 0,-1 0 0 0 0,1 1 0 0 0,0-1 0 0 0,-1 0 0 0 0,1 0 0 0 0,-1 0 0 0 0,1 1 0 0 0,-1-1 0 0 0,1 0 0 0 0,-1 1 0 0 0,1-1 0 0 0,-1 0 1 0 0,1 1-1 0 0,-1-1 0 0 0,0 1 0 0 0,1-1 0 0 0,-1 1 0 0 0,0-1 0 0 0,1 1 0 0 0,-1-1 0 0 0,0 1 0 0 0,1-1 0 0 0,-1 1 0 0 0,0-1 0 0 0,0 1 0 0 0,0-1 0 0 0,0 1 0 0 0,0 0 0 0 0,1-1 0 0 0,-1 1 1 0 0,0-1-1 0 0,0 1-4 0 0,1 1 31 0 0,17 48 412 0 0,28 44 1 0 0,-20-43-336 0 0,-24-50-334 0 0,-2-1-3909 0 0,0 0-4457 0 0,-1 0 1313 0 0</inkml:trace>
  <inkml:trace contextRef="#ctx0" brushRef="#br0" timeOffset="579.161">388 936 0 0 0,'0'0'363'0'0,"0"0"630"0"0,0 0 340 0 0,0 0 99 0 0,0 0-61 0 0,0 0-239 0 0,0 0-274 0 0,0 0-202 0 0,0 0-128 0 0,0 0-16 0 0,0 0 39 0 0,0 0 38 0 0,-1 5 21 0 0,-26 211 5270 0 0,28-150-4895 0 0,-1-66-1004 0 0,0 0 0 0 0,0 1 0 0 0,0-1 1 0 0,1 1-1 0 0,-1-1 0 0 0,0 0 0 0 0,0 1 0 0 0,1-1 0 0 0,-1 1 0 0 0,0-1 0 0 0,1 0 0 0 0,-1 0 0 0 0,0 1 0 0 0,1-1 1 0 0,-1 0-1 0 0,1 0 0 0 0,-1 1 0 0 0,0-1 0 0 0,1 0 0 0 0,-1 0 0 0 0,1 0 0 0 0,-1 1 0 0 0,1-1 0 0 0,-1 0 1 0 0,1 0-1 0 0,-1 0 0 0 0,0 0 0 0 0,1 0 0 0 0,-1 0 0 0 0,1 0 0 0 0,-1 0 0 0 0,1 0 0 0 0,-1 0 0 0 0,1-1 1 0 0,-1 1-1 0 0,1 0 0 0 0,-1 0 0 0 0,0 0 0 0 0,1 0 0 0 0,-1-1 0 0 0,1 1 0 0 0,-1 0 0 0 0,0 0 0 0 0,1-1 0 0 0,-1 1 1 0 0,0 0-1 0 0,1-1 0 0 0,-1 1 0 0 0,0 0 0 0 0,1-1 0 0 0,-1 1 0 0 0,0-1 0 0 0,0 1 0 0 0,0 0 0 0 0,1-1 1 0 0,-1 1-1 0 0,0-1 0 0 0,0 1 0 0 0,0-1 0 0 0,0 1 0 0 0,0-1 0 0 0,0 1 0 0 0,0 0 0 0 0,0-1 0 0 0,0 1 0 0 0,0-1 20 0 0,17-32-4800 0 0,-17 33 4741 0 0,13-28-7703 0 0,-9 21 3833 0 0</inkml:trace>
  <inkml:trace contextRef="#ctx0" brushRef="#br0" timeOffset="1049.618">502 660 0 0 0,'0'0'324'0'0,"0"0"651"0"0,0 0 303 0 0,0 0 201 0 0,0 0 94 0 0,0 0-50 0 0,0 0-265 0 0,0 0-342 0 0,0 0-231 0 0,0 0-138 0 0,0 0-76 0 0,0 0-42 0 0,-3 0-48 0 0,-47 43 1831 0 0,49-42-2053 0 0,1-1-14 0 0,0 0-41 0 0,0 0-44 0 0,0 0-28 0 0,0 0-13 0 0,21-15 749 0 0,-3-3 1318 0 0,-24 23-1358 0 0,0-1-4761 0 0,13-6-4547 0 0,-4-1 3041 0 0</inkml:trace>
  <inkml:trace contextRef="#ctx0" brushRef="#br0" timeOffset="5655.018">1286 358 0 0 0,'0'0'324'0'0,"0"0"804"0"0,0 0 265 0 0,0 0-66 0 0,0 0-194 0 0,0 0-193 0 0,0 0-161 0 0,0 0-107 0 0,0 0-61 0 0,0 0-47 0 0,-10 13-62 0 0,-32 41-76 0 0,-9 50 1084 0 0,5-16-813 0 0,19-34-120 0 0,-2-1 0 0 0,-2-1 1 0 0,-32 38-578 0 0,25-17 1661 0 0,74-64-1217 0 0,109 0-329 0 0,18-8 37 0 0,-76-8-43 0 0,-87 7-89 0 0,0 0 15 0 0,0 0 1 0 0,0 0 12 0 0,0 0 12 0 0,0 0 3 0 0,0 0 25 0 0,-6-26 1390 0 0,-29-73 47 0 0,-79-318 601 0 0,107 398-3226 0 0,14 31-4281 0 0,14 20-6701 0 0,-18-27 8947 0 0</inkml:trace>
  <inkml:trace contextRef="#ctx0" brushRef="#br0" timeOffset="6655.986">1566 940 0 0 0,'0'0'455'0'0,"0"0"830"0"0,0 0 341 0 0,0 0-10 0 0,0 0-175 0 0,0 0-198 0 0,0 0-147 0 0,0 0-91 0 0,0 0-15 0 0,0 0 33 0 0,0 0-22 0 0,0-3-39 0 0,-6-62 4202 0 0,9 40-4799 0 0,1 1 1 0 0,0 0 0 0 0,2-1 0 0 0,1 2-1 0 0,1-1 1 0 0,1 1 0 0 0,1 0-1 0 0,9-15-365 0 0,1-5 122 0 0,30-29-266 0 0,-30 101-1611 0 0,-16 140 1267 0 0,9-118 152 0 0,-11-50 344 0 0,-1-1 1 0 0,0 1-1 0 0,1 0 0 0 0,-1-1 1 0 0,1 0-1 0 0,-1 1 1 0 0,0-1-1 0 0,1 0 0 0 0,-1 0 1 0 0,1 1-1 0 0,-1-1 1 0 0,1 0-1 0 0,-1-1 0 0 0,1 1 1 0 0,-1 0-1 0 0,1 0 1 0 0,-1-1-1 0 0,0 1 0 0 0,1 0 1 0 0,-1-1-1 0 0,1 0 1 0 0,-1 1-1 0 0,0-1 1 0 0,1 0-1 0 0,-1 0 0 0 0,0 1 1 0 0,0-1-1 0 0,0 0 1 0 0,0 0-1 0 0,0 0 0 0 0,0-1 1 0 0,0 1-1 0 0,1-1-8 0 0,204-267 668 0 0,-118 138-316 0 0,-87 130-305 0 0,11 141 501 0 0,22 96 342 0 0,-21-134-877 0 0,1-94-2159 0 0,-1-8-4808 0 0,-10 0 1966 0 0,0 0-2950 0 0</inkml:trace>
  <inkml:trace contextRef="#ctx0" brushRef="#br0" timeOffset="7316.716">2420 910 208 0 0,'0'0'1180'0'0,"0"0"-334"0"0,0 0-159 0 0,0 0 194 0 0,0 0 345 0 0,0 0 226 0 0,0 0-46 0 0,0 0-269 0 0,0 0-289 0 0,0 0-191 0 0,0 0-32 0 0,0 0 74 0 0,0 4 93 0 0,-11 54 3544 0 0,-24 83-1736 0 0,33-93-2273 0 0,23-53-1757 0 0,14-45-6270 0 0,-18 21-2123 0 0,-11 21 8869 0 0</inkml:trace>
  <inkml:trace contextRef="#ctx0" brushRef="#br0" timeOffset="7675.022">2532 509 0 0 0,'0'0'429'0'0,"0"0"728"0"0,0 0 347 0 0,0 0 224 0 0,0 0 137 0 0,0 0-41 0 0,0 0-206 0 0,0 0-255 0 0,0 0-207 0 0,0 0-144 0 0,0 0-108 0 0,0 0-70 0 0,0 0-65 0 0,-2-1-87 0 0,0 0-587 0 0,0 1 1 0 0,0 0-1 0 0,0 0 1 0 0,0 0 0 0 0,0 0-1 0 0,0 0 1 0 0,0 1-1 0 0,0-1 1 0 0,0 0-1 0 0,0 1 1 0 0,0 0-1 0 0,0-1 1 0 0,0 1-1 0 0,0 0 1 0 0,1 0-1 0 0,-1 0 1 0 0,0 0-1 0 0,1 0 1 0 0,-1 1-1 0 0,1-1 1 0 0,-1 0-1 0 0,1 1 1 0 0,-1-1-1 0 0,1 1 1 0 0,0-1-1 0 0,0 1 1 0 0,0 0-1 0 0,0-1 1 0 0,-1 3-96 0 0,-2 2 301 0 0,2-5-243 0 0,-1-1-2374 0 0,3 1-2076 0 0,0 1 115 0 0,0-1-4712 0 0</inkml:trace>
  <inkml:trace contextRef="#ctx0" brushRef="#br0" timeOffset="20306.86">461 23 352 0 0,'0'0'796'0'0,"0"0"-296"0"0,0 0 38 0 0,0 0 425 0 0,0 0 482 0 0,0 0 201 0 0,0 0-132 0 0,0 0-339 0 0,0 0-317 0 0,0 0-157 0 0,0 0-69 0 0,7-1-16 0 0,34-5 1150 0 0,83-9 1301 0 0,-49 15-2590 0 0,-75 0-439 0 0,0 0 11 0 0,-9 15 786 0 0,-73 73-192 0 0,76-82-631 0 0,1-1 0 0 0,1 1 0 0 0,-1 0 1 0 0,1 0-1 0 0,0 0 0 0 0,0 0 0 0 0,1 1 1 0 0,0 0-1 0 0,0 0 0 0 0,0-1 0 0 0,1 2 1 0 0,0-1-1 0 0,1 0 0 0 0,-1 0 0 0 0,1 1 1 0 0,0 5-13 0 0,3-11 45 0 0,0 0-1 0 0,0-1 1 0 0,0 1 0 0 0,1 0 0 0 0,-1-1 0 0 0,0 0 0 0 0,1 1 0 0 0,-1-1-1 0 0,0 0 1 0 0,1 0 0 0 0,0 0 0 0 0,-1 0 0 0 0,1-1 0 0 0,-1 1 0 0 0,1-1 0 0 0,0 1-1 0 0,0-1 1 0 0,-1 0 0 0 0,1 0 0 0 0,0-1 0 0 0,-1 1 0 0 0,1 0 0 0 0,0-1-45 0 0,-2 1 37 0 0,135-15 1680 0 0,-86 4-1247 0 0,-50 11-510 0 0,0 0-88 0 0,0 0-176 0 0,2-2-4179 0 0,-1 1-4645 0 0,0 1 1148 0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0:58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 7714 0 0,'0'0'1371'0'0,"0"0"-171"0"0,0 0 41 0 0,0 0 190 0 0,0 0 19 0 0,34 1-171 0 0,110 4-179 0 0,144-4 2712 0 0,153-45-2467 0 0,-131 7-3401 0 0,-260 34 32 0 0,3 0-6300 0 0,-33 2-1215 0 0</inkml:trace>
  <inkml:trace contextRef="#ctx0" brushRef="#br0" timeOffset="3207.885">505 324 0 0 0,'0'0'1024'0'0,"0"0"354"0"0,0 0 97 0 0,0 0 24 0 0,0 0 32 0 0,0 0-6 0 0,3-4-72 0 0,8-13-64 0 0,-8 12-136 0 0,-3 5-193 0 0,0 0-180 0 0,0 0-245 0 0,0 0-188 0 0,0 0-146 0 0,17 52 1521 0 0,80 245-790 0 0,-41-156-935 0 0,-31-61 26 0 0,-25-79-91 0 0,0-1-1 0 0,0 0-7 0 0,0 0-7 0 0,1-1 55 0 0,0 1 0 0 0,0-1 0 0 0,0 1 1 0 0,0-1-1 0 0,0 0 0 0 0,0 0 0 0 0,0 1 0 0 0,0-1 0 0 0,0 0 0 0 0,0 0 1 0 0,0 0-1 0 0,0 0 0 0 0,-1 0 0 0 0,1 0 0 0 0,0 0 0 0 0,-1-1 0 0 0,1 1 1 0 0,-1 0-1 0 0,1 0 0 0 0,-1 0 0 0 0,0-1 0 0 0,1 1 0 0 0,-1 0 0 0 0,0 0 0 0 0,0-1 1 0 0,0 1-1 0 0,0 0 0 0 0,0-1 0 0 0,0 1 0 0 0,0 0 0 0 0,-1 0 0 0 0,1-1 1 0 0,0 0-73 0 0,68-216 1208 0 0,26-27-1883 0 0,-48 144-841 0 0,-11 36-3221 0 0,-26 52 1354 0 0,-3 7-1493 0 0,-3-1-2554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0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476 350 448 0 0,'0'0'2055'0'0,"0"0"-582"0"0,0 0-276 0 0,0 0-27 0 0,0 0 109 0 0,0 0 134 0 0,0 0 9 0 0,0 0-126 0 0,0 0-161 0 0,0 0-196 0 0,0 0-191 0 0,-1-13-161 0 0,-7-38-110 0 0,8 50-453 0 0,0 0 0 0 0,0 0-1 0 0,0 1 1 0 0,0-1-1 0 0,0 0 1 0 0,0 0 0 0 0,-1 1-1 0 0,1-1 1 0 0,0 0 0 0 0,0 0-1 0 0,-1 1 1 0 0,1-1-1 0 0,0 0 1 0 0,-1 1 0 0 0,1-1-1 0 0,-1 1 1 0 0,1-1-1 0 0,-1 0 1 0 0,1 1 0 0 0,-1-1-1 0 0,1 1 1 0 0,-1-1 0 0 0,0 1-1 0 0,1 0 1 0 0,-1-1-1 0 0,1 1 1 0 0,-1-1 0 0 0,0 1-1 0 0,0 0 1 0 0,1 0 0 0 0,-1-1-1 0 0,0 1 1 0 0,1 0-1 0 0,-1 0 1 0 0,0 0 0 0 0,0 0-1 0 0,1 0 1 0 0,-1 0-1 0 0,0 0 1 0 0,0 0 0 0 0,1 0-1 0 0,-1 0 1 0 0,0 1 0 0 0,0-1-1 0 0,1 0 1 0 0,-1 0-24 0 0,-3 1 164 0 0,-86 14 162 0 0,27 17-480 0 0,31-16 112 0 0,0 1 0 0 0,1 2 0 0 0,0 1 0 0 0,-22 19 42 0 0,48-20-269 0 0,34-16 204 0 0,71 5 202 0 0,-91-9-135 0 0,-1 1 0 0 0,1 1 0 0 0,0-1 0 0 0,-1 1 0 0 0,1 1 0 0 0,-1 0 0 0 0,1 0 0 0 0,-1 0 0 0 0,0 1 0 0 0,7 4-2 0 0,-13-5 6 0 0,-1 1 0 0 0,0 0-1 0 0,0-1 1 0 0,0 1 0 0 0,-1 0 0 0 0,1 0 0 0 0,-1 0 0 0 0,1-1 0 0 0,-1 1 0 0 0,0 0-1 0 0,0 0 1 0 0,0 0 0 0 0,0 0 0 0 0,-1 0 0 0 0,1 0 0 0 0,-1-1 0 0 0,0 1-1 0 0,0 0 1 0 0,0 0 0 0 0,0-1 0 0 0,0 1 0 0 0,0-1 0 0 0,-1 1 0 0 0,1-1-1 0 0,-1 1 1 0 0,0-1 0 0 0,0 0 0 0 0,0 0 0 0 0,0 0 0 0 0,0 0 0 0 0,0 0-1 0 0,0 0 1 0 0,-2 0-6 0 0,-100 101-73 0 0,72-74 59 0 0,1 1 1 0 0,2 1-1 0 0,1 1 1 0 0,1 2-1 0 0,2 1 1 0 0,1 2 13 0 0,22-34 4 0 0,1 0 0 0 0,0 0 1 0 0,0 0-1 0 0,0 0 0 0 0,1 0 1 0 0,-1 0-1 0 0,1 0 1 0 0,-1 1-1 0 0,1-1 0 0 0,0 0 1 0 0,1 0-1 0 0,-1 0 0 0 0,0 0 1 0 0,1 0-1 0 0,0 0 1 0 0,-1 0-1 0 0,1 0 0 0 0,0 0 1 0 0,1 0-1 0 0,-1 0 0 0 0,0 0 1 0 0,1 0-1 0 0,0-1 1 0 0,0 1-1 0 0,0-1 0 0 0,0 1 1 0 0,0-1-1 0 0,0 0 1 0 0,0 0-1 0 0,1 0 0 0 0,-1 0 1 0 0,1 0-1 0 0,0 0 0 0 0,-1-1 1 0 0,1 1-1 0 0,0-1 1 0 0,0 0-1 0 0,0 0 0 0 0,0 0 1 0 0,0 0-1 0 0,0 0 0 0 0,0-1 1 0 0,0 1-1 0 0,0-1 1 0 0,1 0-1 0 0,1 0-4 0 0,22 5-85 0 0,1 0 0 0 0,0-3 0 0 0,1 0 0 0 0,-1-1 0 0 0,0-2 1 0 0,16-3 84 0 0,28-16-3508 0 0,-36-12-5927 0 0,-30 26 5930 0 0</inkml:trace>
  <inkml:trace contextRef="#ctx0" brushRef="#br0" timeOffset="308.32">167 0 5313 0 0,'0'0'379'0'0,"0"0"-304"0"0,0 0-147 0 0,0 0 136 0 0,0 0 266 0 0,0 0 320 0 0,0 0 285 0 0,0 0 188 0 0,0 0 50 0 0,0 35-115 0 0,-2 108-178 0 0,15-44 399 0 0,-2-50-713 0 0,10 43 361 0 0,-4 0 0 0 0,-4 0 0 0 0,-1 50-927 0 0,-17 324 643 0 0,5-333-2957 0 0,1-124 622 0 0,1-2-4285 0 0,-2 0-1217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0.0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239 435 0 0 0,'0'0'1348'0'0,"0"0"-130"0"0,0 0-71 0 0,0 0 141 0 0,0 0 168 0 0,0 0 41 0 0,0 0-142 0 0,0 0-284 0 0,0 0-283 0 0,0 0-247 0 0,0 0-179 0 0,0 0-121 0 0,-31 21-73 0 0,-97 67-63 0 0,125-86-101 0 0,-1 0 0 0 0,0 0 0 0 0,0 0 0 0 0,1 1 0 0 0,0 0 0 0 0,-1-1-1 0 0,1 1 1 0 0,0 0 0 0 0,1 1 0 0 0,-1-1 0 0 0,0 1 0 0 0,1-1 0 0 0,0 1 0 0 0,0 0 0 0 0,0-1-1 0 0,0 1 1 0 0,-1 4-4 0 0,-1 5 5 0 0,-1 0-12 0 0,1 0 1 0 0,0 0-1 0 0,1 1 0 0 0,0-1 1 0 0,1 1-1 0 0,1 0 0 0 0,0 0 0 0 0,0 0 1 0 0,2 0-1 0 0,0 2 7 0 0,-1-12 43 0 0,1 0 0 0 0,-1 0 0 0 0,1 0 0 0 0,0 0 0 0 0,0 0 0 0 0,0 0 0 0 0,0 0 0 0 0,1-1 0 0 0,0 1 0 0 0,0 0 0 0 0,0-1 0 0 0,0 1 0 0 0,0-1 0 0 0,1 0 0 0 0,-1 0 0 0 0,1 0 0 0 0,0 0 0 0 0,0 0 0 0 0,0 0 0 0 0,1-1 0 0 0,-1 0 0 0 0,0 0 0 0 0,1 1 0 0 0,0-2 0 0 0,-1 1 0 0 0,1 0 0 0 0,0-1 0 0 0,0 0 0 0 0,0 0 0 0 0,0 0 0 0 0,0 0 0 0 0,0-1 0 0 0,0 1 0 0 0,0-1 0 0 0,3 0-43 0 0,2 0 283 0 0,1-1-1 0 0,-1 1 1 0 0,0-2 0 0 0,1 1 0 0 0,-1-1 0 0 0,0 0-1 0 0,0-1 1 0 0,0 0 0 0 0,0-1 0 0 0,-1 0 0 0 0,1 0 0 0 0,-1-1-1 0 0,0 0 1 0 0,5-4-283 0 0,23-20 286 0 0,-2-1 0 0 0,-1-1-1 0 0,-2-2 1 0 0,-1-2 0 0 0,-2 0 0 0 0,-1-2 0 0 0,-2-1-1 0 0,-2-1 1 0 0,-1-1 0 0 0,-2-1 0 0 0,0-5-286 0 0,-10 22-51 0 0,-2-1 1 0 0,0 0 0 0 0,-2 0 0 0 0,-1-1 0 0 0,-1 0-1 0 0,-1 0 1 0 0,-1 0 0 0 0,-1-21 50 0 0,-2 40-53 0 0,0 0 0 0 0,0-1 0 0 0,0 1 0 0 0,-1 0-1 0 0,0 0 1 0 0,0 0 0 0 0,-1 0 0 0 0,0 1 0 0 0,0-1 0 0 0,-1 1 0 0 0,1-1-1 0 0,-1 1 1 0 0,-1 0 0 0 0,0-1 53 0 0,3 5-39 0 0,0-1 0 0 0,-1 1 1 0 0,1 0-1 0 0,0 0 0 0 0,-1 0 0 0 0,0 0 0 0 0,1 0 0 0 0,-1 1 0 0 0,0-1 0 0 0,0 1 0 0 0,0-1 1 0 0,0 1-1 0 0,0 0 0 0 0,0 0 0 0 0,0 1 0 0 0,0-1 0 0 0,0 1 0 0 0,0-1 0 0 0,-1 1 0 0 0,1 0 1 0 0,0 0-1 0 0,0 0 0 0 0,0 1 0 0 0,-1-1 0 0 0,1 1 0 0 0,0 0 0 0 0,0 0 0 0 0,0 0 1 0 0,0 0-1 0 0,0 0 0 0 0,0 1 0 0 0,1-1 0 0 0,-2 1 39 0 0,-6 7-20 0 0,0 1 0 0 0,0 0 0 0 0,1 0 0 0 0,1 1 0 0 0,0 0 0 0 0,0 1 0 0 0,1-1 1 0 0,1 2-1 0 0,-1-1 0 0 0,2 1 0 0 0,0-1 0 0 0,1 1 0 0 0,0 1 0 0 0,1-1 0 0 0,0 0 0 0 0,1 1 0 0 0,1 0 0 0 0,0-1 0 0 0,0 1 0 0 0,2 1 20 0 0,-2 2 39 0 0,1 0-1 0 0,0 0 0 0 0,2 0 1 0 0,0 0-1 0 0,0 0 1 0 0,2-1-1 0 0,0 1 1 0 0,1-1-1 0 0,1 0 0 0 0,4 10-38 0 0,5 5 78 0 0,0-1-1 0 0,2 0 0 0 0,1-1 0 0 0,1-1 0 0 0,1-1 0 0 0,2-1 1 0 0,1 0-1 0 0,9 6-77 0 0,24-9-1139 0 0,-21-41-5080 0 0,-26 8 1143 0 0,-1 5-1861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0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252 1 8994 0 0,'0'0'1023'0'0,"0"0"-40"0"0,0 0 152 0 0,0 0 264 0 0,0 0 137 0 0,0 0-121 0 0,-22 35-331 0 0,-68 111-346 0 0,67-110-456 0 0,-75 151 465 0 0,95-180-958 0 0,0 1-1 0 0,0-1 1 0 0,1 1-1 0 0,0 0 1 0 0,0-1 0 0 0,1 1-1 0 0,0 0 1 0 0,0 0-1 0 0,1 0 1 0 0,0 0-1 0 0,1 7 212 0 0,3-9-2221 0 0,-3-5-2079 0 0,-1-1-3962 0 0,0-3 6035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0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6721 0 0,'0'0'1795'0'0,"0"0"-566"0"0,0 0-482 0 0,0 0 55 0 0,0 0 268 0 0,0 0 177 0 0,0 0-46 0 0,0 0-235 0 0,0 0-238 0 0,0 0-150 0 0,0 0-64 0 0,7 32-31 0 0,23 100-16 0 0,-28-124-384 0 0,-1-1-1 0 0,1 1 1 0 0,1-1-1 0 0,-1 0 1 0 0,1 0 0 0 0,0 0-1 0 0,1 0 1 0 0,0 0-1 0 0,0-1 1 0 0,0 0 0 0 0,1 1-1 0 0,1 0-82 0 0,7 9 189 0 0,10 11 43 0 0,1-1 0 0 0,1-1 0 0 0,2-1 0 0 0,26 18-232 0 0,9-9-1010 0 0,-39-26-1970 0 0,0-3-3689 0 0,-14-3-3328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1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124 446 0 0 0,'0'0'794'0'0,"0"0"0"0"0,0 0-168 0 0,0 0-178 0 0,0 0-31 0 0,0 0 73 0 0,0 0 93 0 0,-7 0 74 0 0,-20 3 18 0 0,-13 37 3079 0 0,40-39-3689 0 0,-8 12 176 0 0,2 0-1 0 0,-1 0 0 0 0,2 1 0 0 0,0 0 1 0 0,0 0-1 0 0,1 0 0 0 0,1 0 0 0 0,1 1 1 0 0,0-1-1 0 0,0 1 0 0 0,2 0 0 0 0,0 0 1 0 0,0 0-241 0 0,2-11 137 0 0,0 0 0 0 0,0 0 0 0 0,1 0 0 0 0,-1 0 0 0 0,1-1 0 0 0,-1 1 0 0 0,1-1 0 0 0,0 1 0 0 0,1-1 0 0 0,-1 0 0 0 0,1 0 0 0 0,-1-1 0 0 0,1 1 0 0 0,0-1 0 0 0,0 0 0 0 0,0 0 0 0 0,0 0 0 0 0,0 0 0 0 0,0-1 0 0 0,1 1 0 0 0,-1-1 0 0 0,0 0 0 0 0,1-1 0 0 0,-1 1 0 0 0,1-1 0 0 0,-1 0 0 0 0,1 0 0 0 0,-1 0 0 0 0,1 0 0 0 0,-1-1 0 0 0,1 0 0 0 0,-1 0 0 0 0,0 0 0 0 0,1-1 0 0 0,-1 1 0 0 0,0-1 0 0 0,0 0 0 0 0,0 0 0 0 0,0-1-137 0 0,18-11 203 0 0,-1-2 0 0 0,0-1 0 0 0,-1-1 0 0 0,-1 0 0 0 0,-1-1 0 0 0,-1-1 0 0 0,-1-1 0 0 0,0-1 0 0 0,-2 0 0 0 0,0 0 0 0 0,-1-2 0 0 0,-2 0 0 0 0,0 0 0 0 0,-2-1 0 0 0,4-15-203 0 0,-7 19-262 0 0,-1 0-1 0 0,-1-1 0 0 0,0 0 1 0 0,-2 0-1 0 0,0 0 1 0 0,-2 0-1 0 0,0 0 1 0 0,-2 0-1 0 0,-2-14 263 0 0,3 28-148 0 0,-1 0 0 0 0,0 0 0 0 0,-1 0 0 0 0,0 0 0 0 0,0 1 0 0 0,-1-1 0 0 0,1 1 0 0 0,-2 0 0 0 0,1 0 0 0 0,-1 1 1 0 0,0-1-1 0 0,0 1 0 0 0,-1 0 0 0 0,0 0 0 0 0,0 1 0 0 0,0-1 0 0 0,-1 2 0 0 0,1-1 0 0 0,-1 1 0 0 0,-1 0 0 0 0,1 0 0 0 0,0 0 0 0 0,-1 1 0 0 0,0 1 0 0 0,0-1 0 0 0,1 1 0 0 0,-1 1 0 0 0,-1-1 0 0 0,1 1 0 0 0,0 1 1 0 0,0-1-1 0 0,-6 2 148 0 0,7 1 23 0 0,1 1 1 0 0,-1 1 0 0 0,1-1-1 0 0,-1 1 1 0 0,1 0 0 0 0,0 1-1 0 0,1-1 1 0 0,-1 1 0 0 0,1 0-1 0 0,0 1 1 0 0,0-1 0 0 0,0 1-1 0 0,1 0 1 0 0,0 0-1 0 0,0 1 1 0 0,1-1 0 0 0,0 1-1 0 0,0-1 1 0 0,0 1 0 0 0,1 0-1 0 0,0 0 1 0 0,0 1 0 0 0,1-1-1 0 0,0 0 1 0 0,0 0 0 0 0,0 1-1 0 0,1 2-23 0 0,-1 8 123 0 0,1 0 0 0 0,0-1-1 0 0,1 1 1 0 0,1 0 0 0 0,1 0 0 0 0,0 0-1 0 0,2-1 1 0 0,0 0 0 0 0,0 0-1 0 0,2 0 1 0 0,0-1 0 0 0,4 5-123 0 0,89 104 620 0 0,-69-95-616 0 0,68 44-1234 0 0,-61-58-2872 0 0,2-7-5096 0 0,-30-8 7275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1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40 3801 0 0,'0'0'1189'0'0,"0"0"-276"0"0,0 0-84 0 0,0 0 107 0 0,0 0 58 0 0,0 0-81 0 0,0 0-224 0 0,0 0-247 0 0,0 0-188 0 0,0 0-114 0 0,0 0-48 0 0,-8 34-15 0 0,-25 104 12 0 0,31-76 88 0 0,6-54-127 0 0,-2-3 107 0 0,0 1-1 0 0,0-1 1 0 0,0 0-1 0 0,0-1 1 0 0,1 1 0 0 0,-1 0-1 0 0,1-1 1 0 0,1 1-1 0 0,-1-1 1 0 0,1 0-1 0 0,-1 0 1 0 0,1 0 0 0 0,0 0-1 0 0,0-1 1 0 0,1 0-1 0 0,-1 0 1 0 0,1 0-1 0 0,0 0 1 0 0,0-1-1 0 0,0 0 1 0 0,0 0 0 0 0,0 0-1 0 0,0 0 1 0 0,0-1-1 0 0,0 0 1 0 0,1 0-1 0 0,-1 0 1 0 0,1-1 0 0 0,-1 0-1 0 0,1 0 1 0 0,-1 0-1 0 0,0-1 1 0 0,1 1-1 0 0,-1-1 1 0 0,3-1-157 0 0,3-4 275 0 0,-1-1 0 0 0,0 0 0 0 0,-1 0 0 0 0,1-1 0 0 0,-1 0 0 0 0,-1-1 0 0 0,0 1 0 0 0,0-2 0 0 0,0 1 0 0 0,-1-1 0 0 0,-1 0 0 0 0,5-10-275 0 0,-1 5 141 0 0,118-207 389 0 0,-121 207-530 0 0,-4 23-701 0 0,-29 213 500 0 0,9 15-544 0 0,15-160 460 0 0,-4 0 1 0 0,-3 0-1 0 0,-3-1 1 0 0,-17 54 284 0 0,19-93-51 0 0,7-22 90 0 0,-1 0 0 0 0,0 0 0 0 0,-1 0 0 0 0,0-1 0 0 0,-1 0 0 0 0,0 0 0 0 0,-2 0-1 0 0,1-1 1 0 0,-1 0 0 0 0,-4 4-39 0 0,11-15 28 0 0,0 0 1 0 0,1 0-1 0 0,-1 0 0 0 0,0 0 0 0 0,1 0 0 0 0,-1 0 0 0 0,0 0 0 0 0,0 0 1 0 0,0 0-1 0 0,0 0 0 0 0,0 0 0 0 0,0-1 0 0 0,0 1 0 0 0,0 0 0 0 0,0-1 1 0 0,0 1-1 0 0,0-1 0 0 0,-1 1 0 0 0,1-1 0 0 0,0 0 0 0 0,0 1 0 0 0,0-1 0 0 0,-1 0 1 0 0,1 0-1 0 0,0 0 0 0 0,0 0 0 0 0,-1 0 0 0 0,1 0 0 0 0,0 0 0 0 0,0-1 1 0 0,-1 1-1 0 0,1 0 0 0 0,0-1 0 0 0,0 1 0 0 0,0 0 0 0 0,0-1 0 0 0,0 0 1 0 0,-1 1-1 0 0,1-1 0 0 0,0 0 0 0 0,0 1 0 0 0,0-1 0 0 0,1 0 0 0 0,-1 0 1 0 0,0 0-1 0 0,0 0 0 0 0,0 0 0 0 0,1 0 0 0 0,-1 0 0 0 0,0 0 0 0 0,1 0 0 0 0,-1 0 1 0 0,1 0-1 0 0,-1-1-28 0 0,-12-69 693 0 0,29-94 196 0 0,-8 134-969 0 0,2 0 0 0 0,0 1-1 0 0,2 1 1 0 0,2 0 0 0 0,0 1-1 0 0,2 0 1 0 0,18-24 80 0 0,4 4-4447 0 0,5 5-4251 0 0,-34 35 714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2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 5305 0 0,'0'0'1058'0'0,"0"0"-147"0"0,0 0 21 0 0,0 0 156 0 0,0 0 195 0 0,0 0 89 0 0,0 0-181 0 0,0 0-296 0 0,0 0-248 0 0,0 0-199 0 0,0 0-143 0 0,0 0-65 0 0,-8 31-49 0 0,-24 97-44 0 0,27-67 109 0 0,8-55-199 0 0,-2-1 46 0 0,1-1 0 0 0,0 0 0 0 0,0 1-1 0 0,0-1 1 0 0,1 0 0 0 0,-1 0 0 0 0,1-1 0 0 0,0 1 0 0 0,0-1-1 0 0,0 1 1 0 0,1-1 0 0 0,-1 0 0 0 0,1 0 0 0 0,0 0-1 0 0,0-1 1 0 0,0 1 0 0 0,0-1 0 0 0,0 0 0 0 0,0 0 0 0 0,1 0-1 0 0,-1-1 1 0 0,0 1 0 0 0,1-1 0 0 0,0 0 0 0 0,-1-1-1 0 0,1 1 1 0 0,0-1 0 0 0,-1 0 0 0 0,1 0 0 0 0,0 0 0 0 0,-1-1-1 0 0,1 1 1 0 0,-1-1 0 0 0,1 0 0 0 0,-1-1 0 0 0,1 1-1 0 0,-1-1 1 0 0,1 0 0 0 0,-1 0 0 0 0,0 0 0 0 0,3-2-103 0 0,219-161 1072 0 0,-225 164-1089 0 0,1 0-1 0 0,-1-1 1 0 0,1 1-1 0 0,-1 0 1 0 0,0 0 0 0 0,1 0-1 0 0,0 0 1 0 0,-1 0-1 0 0,1 0 1 0 0,0 1 0 0 0,-1-1-1 0 0,1 0 1 0 0,0 1-1 0 0,0-1 1 0 0,-1 1 0 0 0,1 0-1 0 0,0 0 1 0 0,0 0 0 0 0,0 0-1 0 0,0 0 1 0 0,0 0-1 0 0,-1 0 1 0 0,1 0 0 0 0,0 1-1 0 0,0-1 1 0 0,0 1-1 0 0,-1-1 1 0 0,1 1 0 0 0,0 0-1 0 0,-1 0 1 0 0,1 0-1 0 0,-1 0 1 0 0,1 0 0 0 0,-1 0-1 0 0,1 0 1 0 0,-1 0 0 0 0,1 0-1 0 0,-1 1 1 0 0,0-1-1 0 0,0 1 1 0 0,0-1 0 0 0,0 1-1 0 0,0-1 1 0 0,0 1-1 0 0,0 0 1 0 0,0-1 0 0 0,-1 1-1 0 0,1 0 1 0 0,-1 0-1 0 0,1-1 1 0 0,-1 2 17 0 0,15 46-63 0 0,-15-43 74 0 0,1 0 0 0 0,0 0 0 0 0,0-1-1 0 0,0 1 1 0 0,1-1 0 0 0,0 1 0 0 0,0-1 0 0 0,0 1 0 0 0,1-1 0 0 0,0 0 0 0 0,0 0 0 0 0,0 0-1 0 0,0-1 1 0 0,1 1 0 0 0,0-1 0 0 0,0 0 0 0 0,0 0 0 0 0,0 0 0 0 0,1 0 0 0 0,0-1 0 0 0,-1 0 0 0 0,1 0-1 0 0,0 0 1 0 0,1 0 0 0 0,-1-1 0 0 0,3 1-11 0 0,-1-2 104 0 0,0-1 0 0 0,0 1-1 0 0,0-1 1 0 0,0-1 0 0 0,0 0 0 0 0,0 0 0 0 0,-1 0-1 0 0,1 0 1 0 0,0-1 0 0 0,-1-1 0 0 0,1 1-1 0 0,-1-1 1 0 0,0 0 0 0 0,0 0 0 0 0,0-1-1 0 0,0 1 1 0 0,0-1 0 0 0,-1-1 0 0 0,0 1-1 0 0,0-1 1 0 0,0 0 0 0 0,0 0 0 0 0,-1 0 0 0 0,0-1-1 0 0,0 0 1 0 0,1-1-104 0 0,54-113 932 0 0,-54 74-1634 0 0,-6 37-3882 0 0,-2 1-4425 0 0,2 8-1273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3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8970 0 0,'0'0'3786'0'0,"0"0"-2714"0"0,0 0-621 0 0,0 0 239 0 0,0 0 167 0 0,0 0-7 0 0,0 0-182 0 0,0 0-279 0 0,0 0-214 0 0,0 0-80 0 0,0 0-58 0 0,0 0-73 0 0,6 20-114 0 0,20 61-216 0 0,-11-60-1331 0 0,-7-28-3816 0 0,-7 6 3378 0 0,2-3-6008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3.1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11554 0 0,'0'0'593'0'0,"0"0"-513"0"0,0 0-424 0 0,0 0-281 0 0,0 0-407 0 0,0 0-640 0 0,0 0-1137 0 0,0 0-2160 0 0,0 0 4193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40:52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838 611 4753 0 0,'0'0'1498'0'0,"0"0"-234"0"0,0 0-72 0 0,0 0 214 0 0,0 0 324 0 0,0 0 162 0 0,0 0-141 0 0,0 0-344 0 0,0 0-399 0 0,0 0-329 0 0,0 0-239 0 0,0 1 347 0 0,0 31-289 0 0,1 60 632 0 0,-5 1 0 0 0,-14 90-1130 0 0,7-119 156 0 0,-4 16 15 0 0,3 0-1 0 0,4 0 1 0 0,3 11-171 0 0,5-90 17 0 0,0 1 0 0 0,1-1 0 0 0,-1 1-1 0 0,0-1 1 0 0,1 0 0 0 0,-1 1 0 0 0,1-1 0 0 0,0 1 0 0 0,-1-1 0 0 0,1 0 0 0 0,0 0 0 0 0,0 1-1 0 0,0-1 1 0 0,0 0 0 0 0,0 0 0 0 0,0 0 0 0 0,0 0 0 0 0,0 0 0 0 0,1 0 0 0 0,-1 0-1 0 0,0 0 1 0 0,0-1 0 0 0,1 1 0 0 0,-1 0 0 0 0,1-1 0 0 0,-1 1 0 0 0,0-1 0 0 0,1 0 0 0 0,-1 1-1 0 0,1-1 1 0 0,-1 0 0 0 0,1 0 0 0 0,-1 0 0 0 0,1 0 0 0 0,-1 0 0 0 0,1 0 0 0 0,-1 0-1 0 0,2-1-15 0 0,59-11 831 0 0,111-44-350 0 0,-25 46-1190 0 0,-78-1-3503 0 0,-48 3-266 0 0,-3-2-3616 0 0,-13 6 393 0 0</inkml:trace>
  <inkml:trace contextRef="#ctx0" brushRef="#br0" timeOffset="543.42">1482 622 8058 0 0,'0'0'1416'0'0,"0"0"-205"0"0,0 0-211 0 0,0 0 3 0 0,0 0 15 0 0,0 0-114 0 0,0 0-263 0 0,0 0-267 0 0,0 0-165 0 0,0 0-50 0 0,0 0 63 0 0,0 0 107 0 0,15 2 65 0 0,200 4 1193 0 0,-90 14-1213 0 0,-121-19-365 0 0,0 1-1 0 0,0-1 0 0 0,0 1 0 0 0,-1 0 0 0 0,1 1 0 0 0,0-1 0 0 0,-1 1 0 0 0,0-1 0 0 0,1 1 1 0 0,-1 0-1 0 0,0 0 0 0 0,0 1 0 0 0,-1-1 0 0 0,1 0 0 0 0,-1 1 0 0 0,0 0 0 0 0,1-1 1 0 0,-2 1-1 0 0,1 0 0 0 0,0 0 0 0 0,-1 0 0 0 0,0 1 0 0 0,0-1 0 0 0,0 0 0 0 0,0 0 1 0 0,-1 1-1 0 0,0-1 0 0 0,1 1-8 0 0,-5 13 67 0 0,0 0 1 0 0,0 0 0 0 0,-2-1 0 0 0,0 0-1 0 0,-1 0 1 0 0,-1 0 0 0 0,0-1-1 0 0,-1 0 1 0 0,-1-1 0 0 0,-1 0 0 0 0,0 0-1 0 0,-1-1 1 0 0,0 0 0 0 0,-1-2-1 0 0,-1 1-67 0 0,-6 10 58 0 0,-19 20 28 0 0,18-21-16 0 0,0 1 1 0 0,2 0-1 0 0,0 2 1 0 0,2 0-1 0 0,1 1 1 0 0,1 1-1 0 0,-2 6-70 0 0,16-30 10 0 0,-1 0 0 0 0,1 0 0 0 0,0 0 0 0 0,0 0 0 0 0,0 0 0 0 0,0 0 1 0 0,1 0-1 0 0,0 0 0 0 0,-1 1 0 0 0,1-1 0 0 0,0 0 0 0 0,0 0 0 0 0,1 0 0 0 0,-1 1 0 0 0,1-1 0 0 0,-1 0 0 0 0,1 0 0 0 0,0 0 0 0 0,0 0 0 0 0,0 0 0 0 0,1 0 0 0 0,-1 0 0 0 0,1 0 1 0 0,0-1-1 0 0,-1 1 0 0 0,1 0 0 0 0,1-1 0 0 0,-1 0 0 0 0,0 1 0 0 0,0-1 0 0 0,1 0 0 0 0,-1 0 0 0 0,1 0 0 0 0,0-1 0 0 0,0 1 0 0 0,-1-1 0 0 0,1 1 0 0 0,0-1 0 0 0,0 0 1 0 0,0 0-1 0 0,1 0 0 0 0,-1 0 0 0 0,0-1 0 0 0,0 1 0 0 0,0-1 0 0 0,2 0-10 0 0,16 3 98 0 0,1-2 0 0 0,0 0 0 0 0,0-1 0 0 0,-1-1 0 0 0,1-2 0 0 0,0 0 0 0 0,-1-1 0 0 0,0-1 0 0 0,0-1 1 0 0,11-5-99 0 0,45-21-2320 0 0,-3-9-3951 0 0,-55 30 790 0 0,-6 3-2670 0 0</inkml:trace>
  <inkml:trace contextRef="#ctx0" brushRef="#br0" timeOffset="1055.43">2647 656 3929 0 0,'0'0'1624'0'0,"0"0"-154"0"0,0 0 6 0 0,0 0 120 0 0,0 0 50 0 0,0 0-140 0 0,0 0-214 0 0,0 0-236 0 0,0 0-223 0 0,0 0-164 0 0,0 0-141 0 0,0 0-73 0 0,0 0-39 0 0,-34-10-59 0 0,-110-26-53 0 0,141 35-290 0 0,0 0 0 0 0,0 0-1 0 0,0 0 1 0 0,0 1-1 0 0,0-1 1 0 0,0 1-1 0 0,0 0 1 0 0,-1 0-1 0 0,1 0 1 0 0,0 0-1 0 0,0 1 1 0 0,0-1-1 0 0,0 1 1 0 0,0 0 0 0 0,0 0-1 0 0,0 0 1 0 0,0 0-1 0 0,0 0 1 0 0,0 1-1 0 0,0-1 1 0 0,1 1-1 0 0,-1 0 1 0 0,1 0-1 0 0,-3 2-13 0 0,-5 5 56 0 0,0-3-56 0 0,0 0 0 0 0,0 1 0 0 0,1 1 0 0 0,0 0 0 0 0,1 0 1 0 0,0 1-1 0 0,0 0 0 0 0,0 0 0 0 0,2 0 0 0 0,-1 1 0 0 0,1 1 1 0 0,0-1-1 0 0,1 1 0 0 0,0 0 0 0 0,1 0 0 0 0,0 0 0 0 0,1 0 1 0 0,1 1-1 0 0,-1-1 0 0 0,2 1 0 0 0,-1 0 0 0 0,2 0 0 0 0,-1 0 0 0 0,2 5 1 0 0,2-13 18 0 0,-1 0 1 0 0,1-1 0 0 0,0 1 0 0 0,1-1 0 0 0,-1 0 0 0 0,0 0 0 0 0,1 0-1 0 0,0 0 1 0 0,0 0 0 0 0,0-1 0 0 0,0 0 0 0 0,0 1 0 0 0,0-2 0 0 0,0 1 0 0 0,1 0-1 0 0,-1-1 1 0 0,1 0 0 0 0,-1 0 0 0 0,1 0 0 0 0,0-1 0 0 0,-1 1 0 0 0,1-1 0 0 0,0 0-1 0 0,-1-1 1 0 0,1 1 0 0 0,0-1 0 0 0,-1 0 0 0 0,1 0 0 0 0,-1 0 0 0 0,1 0-20 0 0,12-4 137 0 0,0 0 0 0 0,0-1 0 0 0,0-1 0 0 0,-1-1 0 0 0,0 0 0 0 0,0-1 0 0 0,-1 0 0 0 0,0-2 1 0 0,-1 1-1 0 0,7-8-137 0 0,197-175 940 0 0,-217 193-932 0 0,0 0 1 0 0,0 1 0 0 0,-1-1-1 0 0,1 0 1 0 0,0 1 0 0 0,0-1-1 0 0,0 0 1 0 0,0 1-1 0 0,0-1 1 0 0,0 1 0 0 0,-1-1-1 0 0,1 1 1 0 0,0 0-1 0 0,-1-1 1 0 0,1 1 0 0 0,0 0-1 0 0,-1-1 1 0 0,1 1 0 0 0,0 0-1 0 0,-1 0 1 0 0,0 0-1 0 0,1 0 1 0 0,-1-1 0 0 0,1 1-1 0 0,-1 0 1 0 0,0 0 0 0 0,0 0-1 0 0,1 0 1 0 0,-1 0-1 0 0,0 0 1 0 0,0 0 0 0 0,0 0-1 0 0,0 0 1 0 0,0 0 0 0 0,0 0-1 0 0,0 0 1 0 0,0 0-1 0 0,-1 0 1 0 0,1 0 0 0 0,0-1-1 0 0,-1 1 1 0 0,1 0-1 0 0,0 0 1 0 0,-1 0 0 0 0,1 0-1 0 0,-1 0 1 0 0,1-1 0 0 0,-1 1-1 0 0,0 0 1 0 0,1 0-9 0 0,-1 4 74 0 0,-1 21 79 0 0,-1 0 0 0 0,-1-1-1 0 0,-2 1 1 0 0,0-1 0 0 0,-2 0-1 0 0,-7 16-152 0 0,-12 42 151 0 0,23-70-179 0 0,-14 44-194 0 0,2 1 0 0 0,3 1-1 0 0,3 0 1 0 0,2 1 0 0 0,3 0 0 0 0,2 25 222 0 0,11-51-3125 0 0,-5-25-1162 0 0,0 1-3954 0 0,-3-7 1234 0 0</inkml:trace>
  <inkml:trace contextRef="#ctx0" brushRef="#br0" timeOffset="5804.552">0 335 0 0 0,'0'0'533'0'0,"31"0"406"0"0,99 0 232 0 0,160-21 5087 0 0,695-39-1268 0 0,-747 39-4319 0 0,0 10 0 0 0,36 11-671 0 0,55 43 224 0 0,-303-43-1 0 0,1 0 1 0 0,-1-2 0 0 0,0-1-1 0 0,0-1 1 0 0,0-1-1 0 0,0-1 1 0 0,-1-2 0 0 0,24-10-224 0 0,41-9 235 0 0,76-6-392 0 0,-166 33 70 0 0,12 29 198 0 0,14 63 441 0 0,-6-13-240 0 0,-6 11 164 0 0,-4 0-1 0 0,-4 1 1 0 0,-6 73-476 0 0,3 29 260 0 0,31 362 403 0 0,-25-442-271 0 0,-5 1 1 0 0,-7 53-393 0 0,-13-82 238 0 0,-9-95 2221 0 0,-32-12-2989 0 0,-218 18-1321 0 0,-199 33-360 0 0,-843 85 2291 0 0,1168-96 134 0 0,-130 33-214 0 0,160-23 0 0 0,59-28 1584 0 0,31-19-70 0 0,29 19-1465 0 0,0 0-2 0 0,0 0-1 0 0,0 0 17 0 0,0 0-15 0 0,0 0-17 0 0,0 0 2 0 0,0 0-10 0 0,0 0 3 0 0,0 0-4 0 0,0 0 8 0 0,0 0 13 0 0,0 0 17 0 0,0-27 512 0 0,23-213 22 0 0,-14 111-683 0 0,-5 1 1 0 0,-5-1 0 0 0,-6 1-1 0 0,-21-109 89 0 0,-41-140-1227 0 0,-30-53 1227 0 0,29 220-713 0 0,11 74-3664 0 0,56 128 3256 0 0,-5-11-6565 0 0,7 11-1367 0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9:35.5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3384 383 0 0 0,'0'0'256'0'0,"-1"0"5619"0"0,-64-64 2507 0 0,31 36-6374 0 0,-8-7-831 0 0,-2 2 0 0 0,-1 1 0 0 0,-2 3 0 0 0,-12-5-1177 0 0,-104-46 668 0 0,120 68-650 0 0,-1 1 1 0 0,0 2-1 0 0,0 2 0 0 0,-1 2 1 0 0,0 2-1 0 0,-3 2-18 0 0,-22 7-79 0 0,0 2-1 0 0,0 3 0 0 0,1 3 1 0 0,1 4-1 0 0,0 2 1 0 0,-1 4 79 0 0,-86 23-84 0 0,62-20 92 0 0,2 4 0 0 0,1 3 0 0 0,1 5 0 0 0,3 3 0 0 0,-22 17-8 0 0,45-20-34 0 0,2 2 0 0 0,1 2 0 0 0,3 3 0 0 0,-9 12 34 0 0,-92 115-104 0 0,9 64 88 0 0,127-192 30 0 0,-24 43 23 0 0,4 2 0 0 0,5 1 0 0 0,-14 55-37 0 0,44-121 2 0 0,-12 41 34 0 0,3 1 1 0 0,3 0-1 0 0,-5 66-36 0 0,15-31-2 0 0,3 0 1 0 0,5 1-1 0 0,5-2 0 0 0,5 9 2 0 0,47 269 148 0 0,6 285-148 0 0,-63-584 29 0 0,-3 0-1 0 0,-4 1 1 0 0,-3-1-1 0 0,-3 0 1 0 0,-10 30-29 0 0,2-49 41 0 0,-2-1 0 0 0,-2-1 0 0 0,-4 0 0 0 0,-1-2-1 0 0,-4-1 1 0 0,-9 11-41 0 0,-176 268 139 0 0,152-243-154 0 0,41-67-1 0 0,2 0 1 0 0,1 2-1 0 0,1 0 1 0 0,1 1 0 0 0,1 0-1 0 0,2 1 1 0 0,1 1 0 0 0,1 0-1 0 0,2 1 1 0 0,1 0-1 0 0,1 0 1 0 0,1 10 15 0 0,6-39-3 0 0,-2 13-19 0 0,2 1-1 0 0,0 0 0 0 0,1-1 0 0 0,1 1 0 0 0,0-1 0 0 0,1 1 0 0 0,0-1 1 0 0,4 7 22 0 0,5 4-26 0 0,2 0 0 0 0,0 0 0 0 0,2-2 0 0 0,1 0 0 0 0,0-1 0 0 0,2 0 0 0 0,1-2 0 0 0,1 0 0 0 0,0-1 0 0 0,1-2 0 0 0,2 0 0 0 0,-1-1 0 0 0,2-1 0 0 0,3 0 26 0 0,60 31 26 0 0,3-4 0 0 0,1-4 0 0 0,42 9-26 0 0,116 31 50 0 0,4-11 1 0 0,2-12-1 0 0,2-10 0 0 0,2-12 0 0 0,2-11 1 0 0,29-11-51 0 0,-122-3 38 0 0,1-8 1 0 0,0-7 0 0 0,-1-7-1 0 0,-1-7 1 0 0,137-37-39 0 0,-280 52 53 0 0,0-1 1 0 0,-1-2-1 0 0,0 0 0 0 0,0-2 1 0 0,-1 0-1 0 0,-1-2 0 0 0,1 0 1 0 0,-2-1-1 0 0,0-2 0 0 0,-1 0 1 0 0,0-1-1 0 0,-1-1 1 0 0,-1-1-1 0 0,-1 0 0 0 0,0-2 1 0 0,2-5-54 0 0,3-15 136 0 0,-2-1 1 0 0,-1 0 0 0 0,-3-2-1 0 0,10-40-136 0 0,-12 41 30 0 0,60-171 90 0 0,52-179-54 0 0,-109 325-4 0 0,-4 0-1 0 0,-3-1 1 0 0,-2 0-1 0 0,-4 0 1 0 0,-3 0-1 0 0,-2-1 1 0 0,-4 1-1 0 0,-2 0 1 0 0,-4 0-1 0 0,-18-65-61 0 0,-74-225 71 0 0,97 328-96 0 0,0 1 0 0 0,2-2 0 0 0,2 1 0 0 0,0 0 0 0 0,2-1 0 0 0,3-16 25 0 0,-1 33-26 0 0,1 1 0 0 0,0 0 0 0 0,1 0 0 0 0,1 0 0 0 0,0 1 0 0 0,0-1-1 0 0,1 1 1 0 0,1 0 0 0 0,0 1 0 0 0,1-1 0 0 0,0 2 0 0 0,1-1 0 0 0,0 1-1 0 0,0 0 1 0 0,1 1 0 0 0,7-5 26 0 0,17-13-90 0 0,1 2 0 0 0,1 2 0 0 0,1 1 0 0 0,25-9 90 0 0,66-26-148 0 0,2 7 1 0 0,68-16 147 0 0,-101 38 27 0 0,-1-5 0 0 0,-2-3 1 0 0,-2-5-1 0 0,-1-4 0 0 0,50-35-27 0 0,-121 65 46 0 0,0-1 0 0 0,-1 0 0 0 0,-1-2 0 0 0,-1 0 0 0 0,-1-1 0 0 0,0-1 0 0 0,-1 0 0 0 0,-1-1 0 0 0,-1-1 0 0 0,-1 0 0 0 0,-1 0 0 0 0,-1-1 0 0 0,-1-1 0 0 0,-2 0 0 0 0,0 0 0 0 0,-1 0 0 0 0,-1-1 0 0 0,-1 0 0 0 0,-2 0 0 0 0,0 0 0 0 0,-2-6-47 0 0,2-4 17 0 0,-3 1-1 0 0,0 0 1 0 0,-2 0-1 0 0,-2 0 1 0 0,-1 0-1 0 0,-1 1 1 0 0,-5-9-16 0 0,-5-7 8 0 0,-2 1 0 0 0,-2 1 0 0 0,-2 0 0 0 0,-3 2 0 0 0,-1 1 0 0 0,-13-14-8 0 0,-51-54-9 0 0,-5 5 0 0 0,-5 3 1 0 0,-4 5-1 0 0,-41-25 9 0 0,18 20 20 0 0,-138-86-20 0 0,103 88 65 0 0,19 38-111 0 0,110 53 52 0 0,26 7-9 0 0,0 1 0 0 0,-1 0 0 0 0,0 1 0 0 0,1 0 0 0 0,-1 0-1 0 0,0 0 1 0 0,0 2 0 0 0,0-1 0 0 0,0 1 0 0 0,0 0 0 0 0,0 1 0 0 0,-2 0 3 0 0,-65 49-99 0 0,38-19 27 0 0,-90 38 186 0 0,122-66-90 0 0,0-1 1 0 0,0 0-1 0 0,0-1 1 0 0,0 1 0 0 0,0-1-1 0 0,0 0 1 0 0,0-1-1 0 0,-1 1 1 0 0,1-1 0 0 0,0 0-1 0 0,0-1 1 0 0,-1 0-1 0 0,1 0 1 0 0,0 0 0 0 0,0-1-1 0 0,0 1 1 0 0,0-2-1 0 0,0 1 1 0 0,1-1 0 0 0,-5-2-25 0 0,-38-36 217 0 0,-21-17-174 0 0,7 9-3 0 0,57 44-46 0 0,0 1 1 0 0,-1 0 0 0 0,1 0 0 0 0,-1 0-1 0 0,0 0 1 0 0,1 1 0 0 0,-1 0 0 0 0,-1 0-1 0 0,1 1 1 0 0,0 0 0 0 0,-1 0 0 0 0,1 0-1 0 0,-1 1 1 0 0,-5-1 5 0 0,-26-8-21 0 0,-78-19 38 0 0,25-18-11 0 0,28 9-349 0 0,45 24-3206 0 0,17 13 778 0 0,0 1 2151 0 0,1 0-3008 0 0,0 0-3821 0 0,0 0 878 0 0</inkml:trace>
  <inkml:trace contextRef="#ctx0" brushRef="#br0" timeOffset="1441.873">2694 2997 0 0 0,'0'0'564'0'0,"0"0"278"0"0,0 0 82 0 0,0 0-44 0 0,0 0-113 0 0,0 0-95 0 0,0 0-47 0 0,0 0 5 0 0,-8 7 30 0 0,-44 60 1946 0 0,52-65-2521 0 0,-1-1 38 0 0,0 0-1 0 0,1 0 0 0 0,-1 0 1 0 0,0 0-1 0 0,1 1 1 0 0,-1-1-1 0 0,1 0 1 0 0,-1 0-1 0 0,1 0 0 0 0,-1 1 1 0 0,1-1-1 0 0,0 0 1 0 0,0 1-1 0 0,0-1 1 0 0,-1 0-1 0 0,1 0 0 0 0,0 1 1 0 0,1-1-1 0 0,-1 0 1 0 0,0 1-1 0 0,0-1 1 0 0,1 0-1 0 0,-1 0 0 0 0,0 1 1 0 0,1-1-1 0 0,-1 0 1 0 0,1 0-1 0 0,0 0 1 0 0,-1 0-1 0 0,1 0 0 0 0,0 0 1 0 0,0 0-1 0 0,0 0 1 0 0,-1 0-1 0 0,1 0 1 0 0,0 0-1 0 0,0 0 0 0 0,1 0 1 0 0,-1-1-1 0 0,0 1 1 0 0,0 0-1 0 0,0-1 1 0 0,0 1-1 0 0,0-1 0 0 0,1 0 1 0 0,-1 1-1 0 0,0-1 1 0 0,0 0-1 0 0,1 0 1 0 0,-1 1-123 0 0,3-2 279 0 0,1 1 1 0 0,-1 0-1 0 0,0-1 1 0 0,0 0-1 0 0,0 0 1 0 0,0-1-1 0 0,0 1 1 0 0,0-1-1 0 0,0 1 1 0 0,0-1-1 0 0,0-1 1 0 0,-1 1-1 0 0,1 0 1 0 0,-1-1-1 0 0,0 0 1 0 0,0 1-1 0 0,0-1 1 0 0,0-1-1 0 0,0 1 1 0 0,0 0-1 0 0,-1-1 1 0 0,1-1-280 0 0,10-42 2070 0 0,-61 44-2008 0 0,42 4-84 0 0,1 1 0 0 0,0 0-1 0 0,0 0 1 0 0,0 0-1 0 0,0 1 1 0 0,0 0-1 0 0,0 0 1 0 0,1 0 0 0 0,-1 1-1 0 0,1-1 1 0 0,0 1-1 0 0,0 0 1 0 0,0 0-1 0 0,1 0 1 0 0,-1 1 0 0 0,1 0 22 0 0,2-4 2 0 0,1-1 0 0 0,-1 1 0 0 0,1 0 0 0 0,-1-1 1 0 0,1 1-1 0 0,-1-1 0 0 0,1 1 0 0 0,0 0 0 0 0,-1-1 0 0 0,1 1 1 0 0,0 0-1 0 0,0-1 0 0 0,-1 1 0 0 0,1 0 0 0 0,0-1 0 0 0,0 1 1 0 0,0 0-1 0 0,0 0 0 0 0,0-1 0 0 0,0 1 0 0 0,0 0 1 0 0,0 0-1 0 0,0-1 0 0 0,0 1 0 0 0,1 0 0 0 0,-1-1 0 0 0,0 1 1 0 0,0 0-1 0 0,1-1 0 0 0,-1 1 0 0 0,0 0 0 0 0,1-1 1 0 0,-1 1-1 0 0,1-1 0 0 0,-1 1 0 0 0,0 0 0 0 0,1-1 0 0 0,0 1 1 0 0,-1-1-1 0 0,1 1 0 0 0,-1-1 0 0 0,1 0 0 0 0,0 1 0 0 0,-1-1 1 0 0,1 0-1 0 0,0 1 0 0 0,-1-1 0 0 0,1 0 0 0 0,0 0 1 0 0,-1 0-1 0 0,1 1 0 0 0,0-1 0 0 0,-1 0 0 0 0,1 0 0 0 0,0 0 1 0 0,0 0-1 0 0,-1 0 0 0 0,1 0 0 0 0,0 0 0 0 0,0-1 0 0 0,0 1-2 0 0,46-10 1124 0 0,-46 10-1127 0 0,-1 0-1 0 0,0 0 1 0 0,1 0 0 0 0,-1 0 0 0 0,1 0-1 0 0,-1 0 1 0 0,1 0 0 0 0,-1 0 0 0 0,0 0-1 0 0,1-1 1 0 0,-1 1 0 0 0,1 0 0 0 0,-1 0-1 0 0,0 0 1 0 0,1 0 0 0 0,-1-1-1 0 0,1 1 1 0 0,-1 0 0 0 0,0 0 0 0 0,1-1-1 0 0,-1 1 1 0 0,0 0 0 0 0,0-1 0 0 0,1 1-1 0 0,-1 0 1 0 0,0-1 0 0 0,0 1 0 0 0,1 0-1 0 0,-1-1 1 0 0,0 1 0 0 0,0-1 0 0 0,0 1-1 0 0,0-1 1 0 0,0 1 0 0 0,1 0-1 0 0,-1-1 1 0 0,0 1 0 0 0,0-1 0 0 0,0 1-1 0 0,0-1 1 0 0,0 1 0 0 0,0 0 0 0 0,-1-1-1 0 0,1 1 1 0 0,0-1 0 0 0,0 1 0 0 0,0 0-1 0 0,0-1 1 0 0,0 1 0 0 0,-1-1 0 0 0,1 1-1 0 0,0 0 1 0 0,0-1 0 0 0,-1 1 0 0 0,1 0-1 0 0,0-1 1 0 0,0 1 0 0 0,-1 0-1 0 0,1-1 1 0 0,0 1 0 0 0,-1 0 0 0 0,1 0-1 0 0,0-1 1 0 0,-1 1 0 0 0,1 0 0 0 0,-1 0-1 0 0,1 0 1 0 0,0 0 3 0 0,-10-3-4899 0 0,-1 3-6285 0 0,7 0 2933 0 0</inkml:trace>
  <inkml:trace contextRef="#ctx0" brushRef="#br0" timeOffset="2385.967">1584 2673 3929 0 0,'0'0'2463'0'0,"0"0"-771"0"0,0 0-285 0 0,0 0 62 0 0,0 0 112 0 0,0 0 21 0 0,0 0-224 0 0,0 0-321 0 0,0 0-254 0 0,0 0-179 0 0,0 0-97 0 0,0 0-56 0 0,-31-3-51 0 0,-97-10-40 0 0,125 13-354 0 0,0-1-1 0 0,0 1 1 0 0,0 0-1 0 0,-1 0 1 0 0,1 0 0 0 0,0 0-1 0 0,0 0 1 0 0,0 1 0 0 0,0-1-1 0 0,0 1 1 0 0,0 0 0 0 0,0 0-1 0 0,0 0 1 0 0,0 0 0 0 0,0 0-1 0 0,0 1 1 0 0,1-1 0 0 0,-1 1-1 0 0,0 0 1 0 0,-1 1-26 0 0,-5 5 138 0 0,-7 1-81 0 0,1 1-1 0 0,1 1 1 0 0,0 1 0 0 0,1 0 0 0 0,0 0 0 0 0,1 1 0 0 0,0 1 0 0 0,1 0-1 0 0,0 1 1 0 0,1 0 0 0 0,1 0 0 0 0,1 1 0 0 0,0 0 0 0 0,1 1 0 0 0,0-1 0 0 0,2 2-1 0 0,0-1 1 0 0,1 0 0 0 0,0 1 0 0 0,2 0 0 0 0,0 0 0 0 0,1 0 0 0 0,1 0-1 0 0,0 0 1 0 0,3 10-57 0 0,0-19 78 0 0,1 0-1 0 0,0 0 1 0 0,0 0-1 0 0,1-1 1 0 0,1 1-1 0 0,-1-1 1 0 0,1 0-1 0 0,1-1 1 0 0,-1 0-1 0 0,1 0 1 0 0,0 0-1 0 0,1-1 1 0 0,0 0-1 0 0,0 0 1 0 0,0-1-1 0 0,1 0 1 0 0,-1 0-1 0 0,1-1 1 0 0,0 0-1 0 0,1-1 1 0 0,-1 0 0 0 0,1 0-1 0 0,-1-1 1 0 0,1-1-1 0 0,0 1 1 0 0,-1-1-1 0 0,1-1 1 0 0,0 0-1 0 0,0 0 1 0 0,0-1-1 0 0,0-1 1 0 0,-1 1-1 0 0,1-1 1 0 0,4-2-78 0 0,-3-1 2 0 0,0 0 0 0 0,-1-1 0 0 0,1 0 1 0 0,-1-1-1 0 0,-1 0 0 0 0,1-1 1 0 0,-1 0-1 0 0,0 0 0 0 0,-1-1 1 0 0,0 0-1 0 0,6-9-2 0 0,-11 8-1391 0 0,-3 7-3821 0 0,-2 2-6661 0 0,-2 1 5813 0 0</inkml:trace>
  <inkml:trace contextRef="#ctx0" brushRef="#br0" timeOffset="2987.874">1718 3277 2761 0 0,'0'0'4955'0'0,"0"0"-2597"0"0,0 0-818 0 0,0 0 7 0 0,0 0 24 0 0,0 0-102 0 0,0 0-270 0 0,0 0-288 0 0,0 0-197 0 0,0 0-152 0 0,11-31-110 0 0,36-98-80 0 0,7 32 495 0 0,47-50 5 0 0,-101 148-889 0 0,0 0-1 0 0,1-1 0 0 0,-1 1 1 0 0,0-1-1 0 0,0 1 1 0 0,1-1-1 0 0,-1 1 1 0 0,0-1-1 0 0,1 1 1 0 0,-1-1-1 0 0,1 1 1 0 0,-1-1-1 0 0,0 0 0 0 0,1 1 1 0 0,-1-1-1 0 0,1 0 1 0 0,-1 1-1 0 0,1-1 1 0 0,-1 0-1 0 0,1 0 1 0 0,0 1-1 0 0,-1-1 1 0 0,1 0-1 0 0,-1 0 0 0 0,1 0 1 0 0,-1 0-1 0 0,1 0 1 0 0,0 0-1 0 0,-1 0 1 0 0,1 0-1 0 0,-1 0 1 0 0,1 0-1 0 0,-1 0 1 0 0,1 0-1 0 0,0 0 0 0 0,-1 0 1 0 0,1-1-1 0 0,-1 1 1 0 0,1 0-1 0 0,-1 0 1 0 0,1-1-1 0 0,-1 1 1 0 0,1 0-1 0 0,-1-1 1 0 0,1 1-1 0 0,-1 0 0 0 0,1-1 1 0 0,-1 1-1 0 0,0-1 1 0 0,1 1-1 0 0,-1-1 1 0 0,0 1-1 0 0,1-1 1 0 0,-1 1-1 0 0,0-1 1 0 0,1 1-1 0 0,-1-1 0 0 0,0 0 19 0 0,1 195-187 0 0,-1-192 207 0 0,0-1 0 0 0,0 1 0 0 0,0 0 0 0 0,0 0-1 0 0,0 0 1 0 0,0 0 0 0 0,0 0 0 0 0,1-1 0 0 0,-1 1 0 0 0,1 0 0 0 0,0 0-1 0 0,-1-1 1 0 0,1 1 0 0 0,0 0 0 0 0,0-1 0 0 0,0 1 0 0 0,0-1-1 0 0,0 1 1 0 0,0-1 0 0 0,0 1 0 0 0,1-1 0 0 0,-1 0 0 0 0,0 0 0 0 0,1 1-1 0 0,-1-1 1 0 0,1 0 0 0 0,0 0 0 0 0,-1-1 0 0 0,1 1 0 0 0,0 0 0 0 0,-1 0-1 0 0,1-1 1 0 0,0 1 0 0 0,0-1 0 0 0,0 0 0 0 0,-1 1 0 0 0,1-1 0 0 0,0 0-1 0 0,0 0 1 0 0,0 0 0 0 0,0 0 0 0 0,-1-1 0 0 0,1 1 0 0 0,0 0-21 0 0,58-55 892 0 0,87-76-668 0 0,-147 130-233 0 0,1 0 1 0 0,-1 0 0 0 0,0 1-1 0 0,1-1 1 0 0,-1 0-1 0 0,1 1 1 0 0,-1-1-1 0 0,1 0 1 0 0,0 1 0 0 0,-1-1-1 0 0,1 1 1 0 0,0-1-1 0 0,-1 1 1 0 0,1-1 0 0 0,0 1-1 0 0,0-1 1 0 0,-1 1-1 0 0,1 0 1 0 0,0-1-1 0 0,0 1 1 0 0,0 0 0 0 0,-1 0-1 0 0,1 0 1 0 0,0-1-1 0 0,0 1 1 0 0,0 0-1 0 0,0 0 1 0 0,0 0 0 0 0,-1 0-1 0 0,1 1 1 0 0,0-1-1 0 0,0 0 1 0 0,0 0-1 0 0,0 0 1 0 0,-1 1 0 0 0,1-1-1 0 0,0 0 1 0 0,0 1-1 0 0,-1-1 1 0 0,1 1-1 0 0,0-1 1 0 0,0 1 0 0 0,-1-1-1 0 0,1 1 1 0 0,-1 0-1 0 0,1-1 1 0 0,0 1-1 0 0,-1 0 1 0 0,1-1 0 0 0,-1 1-1 0 0,0 0 1 0 0,1-1-1 0 0,-1 1 1 0 0,0 0-1 0 0,1 0 1 0 0,-1 0 0 0 0,0-1-1 0 0,0 1 1 0 0,1 0-1 0 0,-1 0 1 0 0,0 0-1 0 0,0 0 1 0 0,0 0 0 0 0,0-1-1 0 0,0 1 1 0 0,-1 0-1 0 0,1 0 1 0 0,0 0-1 0 0,0 0 9 0 0,0 200 47 0 0,16-129-628 0 0,-8-59-4242 0 0,2-4-4735 0 0,-7-6 2074 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3.4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265 1 14003 0 0,'0'0'496'0'0,"0"0"-160"0"0,0 0 118 0 0,0 0 194 0 0,0 0 85 0 0,0 0-29 0 0,0 0-107 0 0,0 0-96 0 0,0 0-44 0 0,0 0-61 0 0,0 0-71 0 0,0 0-37 0 0,13 34-48 0 0,38 107-23 0 0,-32-39 159 0 0,-13 581-1415 0 0,-6-682 47 0 0,0-1-407 0 0,0 0-571 0 0,0-2-4577 0 0,0-6 1214 0 0,0 7 1842 0 0</inkml:trace>
  <inkml:trace contextRef="#ctx0" brushRef="#br0" timeOffset="281.119">0 564 6481 0 0,'0'0'3097'0'0,"0"0"-1613"0"0,0 0-647 0 0,0 0 105 0 0,0 0 136 0 0,0 0 1 0 0,0 0-176 0 0,0 0-174 0 0,0 0-98 0 0,37-9-88 0 0,114-26-96 0 0,-4 2 303 0 0,-75 14-883 0 0,65-22-1151 0 0,-52 0-7954 0 0,-68 31 4318 0 0,-5 3 1494 0 0</inkml:trace>
  <inkml:trace contextRef="#ctx0" brushRef="#br0" timeOffset="3350.317">888 15 0 0 0,'0'0'948'0'0,"0"0"641"0"0,0 0 204 0 0,0 0-68 0 0,0 0-172 0 0,0 0-274 0 0,0 0-283 0 0,0 0-195 0 0,0 0-139 0 0,0 0-80 0 0,-3 5-3 0 0,-12 71 2003 0 0,35 127-1011 0 0,-9 418-1293 0 0,-12-620-265 0 0,1-1-1 0 0,0 1 1 0 0,0-1 0 0 0,0 1-1 0 0,0-1 1 0 0,0 1-1 0 0,1-1 1 0 0,-1 1-1 0 0,0-1 1 0 0,0 1 0 0 0,0 0-1 0 0,0-1 1 0 0,1 1-1 0 0,-1-1 1 0 0,0 1-1 0 0,0-1 1 0 0,1 0 0 0 0,-1 1-1 0 0,0-1 1 0 0,1 1-1 0 0,-1-1 1 0 0,0 1-1 0 0,1-1 1 0 0,-1 0-1 0 0,1 1 1 0 0,-1-1 0 0 0,1 0-1 0 0,-1 0 1 0 0,1 1-1 0 0,-1-1 1 0 0,1 0-1 0 0,-1 0 1 0 0,1 0 0 0 0,-1 1-1 0 0,1-1 1 0 0,-1 0-1 0 0,1 0 1 0 0,-1 0-1 0 0,1 0 1 0 0,0 0 0 0 0,-1 0-1 0 0,1 0 1 0 0,-1 0-1 0 0,1 0 1 0 0,-1-1-1 0 0,1 1 1 0 0,-1 0 0 0 0,1 0-1 0 0,-1 0 1 0 0,1-1-1 0 0,-1 1 1 0 0,1 0-1 0 0,-1 0 1 0 0,1-1 0 0 0,-1 1-1 0 0,1 0 1 0 0,-1-1-1 0 0,0 1 1 0 0,1-1-13 0 0,26-19 1068 0 0,8-17-854 0 0,1 1 0 0 0,1 2 0 0 0,3 1 0 0 0,0 3 0 0 0,2 1 0 0 0,28-14-214 0 0,-10 27-121 0 0,-53 47 165 0 0,-14 178 1004 0 0,7-206-1079 0 0,1 0 0 0 0,-1 0 0 0 0,1 0 0 0 0,0 0 1 0 0,0-1-1 0 0,0 1 0 0 0,1 0 0 0 0,-1 0 0 0 0,0-1 0 0 0,1 1 0 0 0,0-1 0 0 0,0 1 0 0 0,0-1 0 0 0,0 0 0 0 0,0 1 0 0 0,0-1 1 0 0,1 0-1 0 0,-1-1 0 0 0,3 2 31 0 0,7 3-3996 0 0,1-4-3833 0 0,-9-2-762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18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222 537 0 0 0,'0'0'257'0'0,"0"0"518"0"0,0 0 155 0 0,0 0 129 0 0,0 0 142 0 0,0 0 15 0 0,0 0-179 0 0,0 0-262 0 0,0 0-237 0 0,0 0-176 0 0,0 0-117 0 0,-25 16-46 0 0,-78 54-11 0 0,61-24 75 0 0,37-35-169 0 0,-3 5 74 0 0,1 0 0 0 0,1 0-1 0 0,0 0 1 0 0,1 1 0 0 0,1 0-1 0 0,0 0 1 0 0,1 0 0 0 0,1 0-1 0 0,1 0 1 0 0,1 1 0 0 0,0 4-168 0 0,0-18 138 0 0,1-1 0 0 0,0 0 1 0 0,0 0-1 0 0,0 1 0 0 0,0-1 1 0 0,0 0-1 0 0,0 0 0 0 0,1 0 1 0 0,-1-1-1 0 0,1 1 0 0 0,0 0 1 0 0,0 0-1 0 0,0-1 0 0 0,0 1 1 0 0,1-1-1 0 0,-1 0 0 0 0,1 0 1 0 0,-1 0-1 0 0,1 0 0 0 0,0 0 1 0 0,0 0-1 0 0,0-1 1 0 0,-1 1-1 0 0,2-1 0 0 0,-1 0 1 0 0,0 0-1 0 0,0 0 0 0 0,0 0 1 0 0,0-1-1 0 0,1 1 0 0 0,-1-1 1 0 0,0 0-1 0 0,1 0 0 0 0,-1 0 1 0 0,0 0-1 0 0,0-1 0 0 0,1 1 1 0 0,-1-1-1 0 0,0 0 0 0 0,0 0 1 0 0,0 0-1 0 0,0 0 0 0 0,0 0 1 0 0,0-1-1 0 0,3-1-138 0 0,16-13 333 0 0,-1 0 1 0 0,0-1-1 0 0,-1-1 1 0 0,-2-1-1 0 0,1 0 0 0 0,-2-2 1 0 0,-1 0-1 0 0,0-1 1 0 0,-2 0-1 0 0,0-1 0 0 0,-2-1 1 0 0,6-14-334 0 0,-1 6-74 0 0,-2-1 0 0 0,-1 0 0 0 0,-1-1 0 0 0,-2-1 0 0 0,-1 0 0 0 0,-2 0 1 0 0,-1-1-1 0 0,-2 1 0 0 0,-2-1 0 0 0,-1-1 0 0 0,-2 1 0 0 0,-1-3 74 0 0,-1 26-166 0 0,-1 0 0 0 0,0 1 0 0 0,-1 0 0 0 0,-1 0 0 0 0,1 0 0 0 0,-2 0 0 0 0,0 1 0 0 0,0 0 0 0 0,-1 0-1 0 0,0 1 1 0 0,-1-1 0 0 0,-7-6 166 0 0,11 12-71 0 0,-1 0-1 0 0,1 1 1 0 0,-1 0-1 0 0,0 0 0 0 0,0 0 1 0 0,0 1-1 0 0,0-1 1 0 0,-1 1-1 0 0,1 0 0 0 0,-1 1 1 0 0,0 0-1 0 0,0-1 1 0 0,0 2-1 0 0,0-1 0 0 0,0 1 1 0 0,0 0-1 0 0,-1 0 1 0 0,1 1-1 0 0,0-1 0 0 0,0 1 1 0 0,-1 1-1 0 0,1-1 1 0 0,0 1-1 0 0,0 1 0 0 0,0-1 1 0 0,-6 2 71 0 0,6 1-9 0 0,-1 1 0 0 0,1-1 0 0 0,0 1 0 0 0,0 0 1 0 0,0 1-1 0 0,1-1 0 0 0,-1 1 0 0 0,1 0 0 0 0,1 1 0 0 0,-1-1 1 0 0,1 1-1 0 0,0 0 0 0 0,1 0 0 0 0,0 0 0 0 0,0 0 0 0 0,0 1 1 0 0,1-1-1 0 0,0 1 0 0 0,-1 6 9 0 0,0 1 101 0 0,0 0 1 0 0,1 1-1 0 0,0-1 0 0 0,1 0 1 0 0,1 1-1 0 0,0-1 0 0 0,2 1 1 0 0,-1-1-1 0 0,2 0 0 0 0,0 0 1 0 0,1 0-1 0 0,0 0 0 0 0,1 0 1 0 0,1-1-1 0 0,1 0 0 0 0,0 0 1 0 0,0-1-1 0 0,1 0 1 0 0,1 0-1 0 0,6 7-101 0 0,26 29 549 0 0,2-1-1 0 0,2-2 1 0 0,2-3 0 0 0,34 24-549 0 0,-2-8 275 0 0,-72-56 279 0 0,10-10-10752 0 0,-3-11 1954 0 0,-10 10 5334 0 0</inkml:trace>
  <inkml:trace contextRef="#ctx0" brushRef="#br0" timeOffset="276.362">1034 411 3673 0 0,'0'0'1798'0'0,"0"0"-181"0"0,0 0 82 0 0,0 0 203 0 0,0 0 66 0 0,0 0-187 0 0,0 0-373 0 0,0 0-358 0 0,0 0-266 0 0,-10 33-179 0 0,-31 103-138 0 0,-4-43 110 0 0,-67 127-1143 0 0,104-203-1818 0 0,-11-7-12643 0 0,18-10 13675 0 0</inkml:trace>
  <inkml:trace contextRef="#ctx0" brushRef="#br0" timeOffset="525.822">748 430 1448 0 0,'0'0'4905'0'0,"0"0"-1943"0"0,0 0-983 0 0,0 0-368 0 0,0 0-264 0 0,0 0-268 0 0,0 0-233 0 0,0 0-157 0 0,0 0-63 0 0,0 0-26 0 0,0 0-79 0 0,0 0-86 0 0,9 16-64 0 0,56 115 558 0 0,-61-118-900 0 0,2-1 0 0 0,-1 1-1 0 0,2-1 1 0 0,0-1-1 0 0,0 1 1 0 0,1-1 0 0 0,0-1-1 0 0,1 1 1 0 0,0-1-1 0 0,0-1 1 0 0,1 0 0 0 0,1 0-1 0 0,0-1 1 0 0,0 0-1 0 0,0-1 1 0 0,1 0 0 0 0,0-1-1 0 0,11 4-28 0 0,48 3-1481 0 0,-47-12-1656 0 0,1 0-3622 0 0,-12-1-2727 0 0</inkml:trace>
  <inkml:trace contextRef="#ctx0" brushRef="#br0" timeOffset="958.294">1415 507 5697 0 0,'0'0'2279'0'0,"0"0"-697"0"0,0 0-351 0 0,0 0 20 0 0,0 0-27 0 0,0 0-190 0 0,0 0-277 0 0,0 0-250 0 0,0 0-163 0 0,0 0-100 0 0,0 0-45 0 0,0 0-44 0 0,0 0-53 0 0,-16 18-10 0 0,-49 56-41 0 0,30-4-6 0 0,26 21-294 0 0,10-89 246 0 0,-1 1 1 0 0,0 0-1 0 0,1-1 1 0 0,0 1-1 0 0,-1-1 1 0 0,1 1 0 0 0,0-1-1 0 0,0 1 1 0 0,1-1-1 0 0,-1 0 1 0 0,0 1-1 0 0,1-1 1 0 0,-1 0-1 0 0,1 0 1 0 0,0 0-1 0 0,0 0 1 0 0,0 0 0 0 0,0-1-1 0 0,0 1 1 0 0,0 0-1 0 0,0-1 1 0 0,0 0-1 0 0,1 1 1 0 0,-1-1-1 0 0,0 0 1 0 0,1 0-1 0 0,-1 0 1 0 0,1-1 0 0 0,0 1-1 0 0,-1-1 1 0 0,1 1-1 0 0,0-1 3 0 0,5 1 210 0 0,0-1-1 0 0,0 0 1 0 0,0-1 0 0 0,0 1-1 0 0,0-2 1 0 0,0 1-1 0 0,0-1 1 0 0,0 0-1 0 0,0-1 1 0 0,-1 1 0 0 0,1-2-1 0 0,-1 1 1 0 0,0-1-1 0 0,0 0 1 0 0,0-1 0 0 0,0 1-1 0 0,-1-1 1 0 0,0-1-1 0 0,1 0-209 0 0,18-19 125 0 0,-1-1-1 0 0,-1-2 0 0 0,-1 0 0 0 0,-1-2 0 0 0,-2 0 0 0 0,-1-1 0 0 0,-2-1 1 0 0,0 0-1 0 0,-3-2 0 0 0,0 1 0 0 0,6-35-124 0 0,-15 55-142 0 0,-2 0-1 0 0,1-1 1 0 0,-2 1 0 0 0,0-1 0 0 0,0 0-1 0 0,-2 1 1 0 0,0-1 0 0 0,0 0 0 0 0,-1 1-1 0 0,0-1 1 0 0,-2 1 0 0 0,1 0 0 0 0,-2 0-1 0 0,-2-5 143 0 0,4 11-87 0 0,0 0 0 0 0,-1 0-1 0 0,0 0 1 0 0,-1 0 0 0 0,0 1-1 0 0,0-1 1 0 0,0 1-1 0 0,-1 0 1 0 0,1 1 0 0 0,-1 0-1 0 0,-1 0 1 0 0,1 0 0 0 0,-1 0-1 0 0,0 1 1 0 0,0 0 0 0 0,0 1-1 0 0,0-1 1 0 0,-1 2 0 0 0,1-1-1 0 0,-1 1 1 0 0,0 0-1 0 0,0 0 1 0 0,0 1 0 0 0,0 0-1 0 0,0 1 88 0 0,0-1-6 0 0,1 1 0 0 0,-1 1 0 0 0,0-1 0 0 0,0 1 0 0 0,0 0 0 0 0,1 1 0 0 0,-1 0 0 0 0,1 0 0 0 0,-1 1 0 0 0,1 0 0 0 0,0 0 0 0 0,0 1 0 0 0,0 0 0 0 0,1 0 0 0 0,-1 1 0 0 0,1-1 0 0 0,0 1 0 0 0,0 1 0 0 0,0-1-1 0 0,1 1 1 0 0,0 0 0 0 0,0 0 0 0 0,1 0 0 0 0,-1 3 6 0 0,-3 4 28 0 0,1 1 0 0 0,0-1 0 0 0,1 2 0 0 0,1-1 0 0 0,0 1-1 0 0,1 0 1 0 0,0 0 0 0 0,2 0 0 0 0,-1 0 0 0 0,2 0 0 0 0,0 14-28 0 0,2-13 63 0 0,0-1 0 0 0,1 0 0 0 0,0 0 0 0 0,2 1 0 0 0,-1-2-1 0 0,2 1 1 0 0,0 0 0 0 0,1-1 0 0 0,0 0 0 0 0,1 0 0 0 0,1-1 0 0 0,0 0 0 0 0,1 0 0 0 0,0-1 0 0 0,9 10-63 0 0,-5-8-70 0 0,0 0 0 0 0,1 0 0 0 0,1-2 0 0 0,0 0 0 0 0,0 0 0 0 0,1-1-1 0 0,1-1 1 0 0,0-1 0 0 0,0 0 0 0 0,1-2 0 0 0,0 0 0 0 0,0 0 0 0 0,1-2 70 0 0,37 6-4426 0 0,2-7-3992 0 0,-47-4 3429 0 0</inkml:trace>
  <inkml:trace contextRef="#ctx0" brushRef="#br0" timeOffset="1536.839">1882 474 1136 0 0,'0'0'1621'0'0,"0"0"-406"0"0,0 0-69 0 0,0 0 231 0 0,0 0 135 0 0,0 0-40 0 0,0 0-255 0 0,0 0-291 0 0,0 0-220 0 0,0 0-165 0 0,0 0-126 0 0,0 0-91 0 0,-10 29-68 0 0,-34 89-56 0 0,32-44 267 0 0,13-71-398 0 0,-1 0-1 0 0,1 1 0 0 0,0-1 1 0 0,0 0-1 0 0,0 0 1 0 0,1 0-1 0 0,-1 0 1 0 0,1-1-1 0 0,-1 1 1 0 0,1 0-1 0 0,0-1 0 0 0,0 1 1 0 0,0-1-1 0 0,1 1 1 0 0,-1-1-1 0 0,0 0 1 0 0,1 0-1 0 0,0 0 0 0 0,-1 0 1 0 0,1-1-1 0 0,0 1 1 0 0,0-1-1 0 0,0 1 1 0 0,0-1-1 0 0,0 0 1 0 0,0 0-1 0 0,0-1 0 0 0,0 1 1 0 0,1-1-1 0 0,-1 1 1 0 0,0-1-1 0 0,0 0 1 0 0,1 0-1 0 0,-1 0 1 0 0,0-1-1 0 0,0 1 0 0 0,0-1 1 0 0,1 0-1 0 0,-1 0 1 0 0,0 0-1 0 0,0 0 1 0 0,0 0-1 0 0,0-1 0 0 0,0 1 1 0 0,-1-1-1 0 0,1 0 1 0 0,0 0-69 0 0,25-19 273 0 0,-2-2 1 0 0,0-1-1 0 0,-1 0 0 0 0,-2-2 1 0 0,-1-1-1 0 0,0-1 1 0 0,-2 0-1 0 0,14-30-273 0 0,-23 42 40 0 0,28-30 85 0 0,-57 91-505 0 0,2 1 1 0 0,1 1-1 0 0,4 0 0 0 0,1 1 0 0 0,0 14 380 0 0,3 9-211 0 0,2 1 0 0 0,4 0 0 0 0,3-1 0 0 0,8 43 211 0 0,-1 16 21 0 0,-9-128 16 0 0,0 1-1 0 0,-1-1 0 0 0,1 0 0 0 0,0 0 0 0 0,-1 0 0 0 0,0 1 1 0 0,1-1-1 0 0,-1 0 0 0 0,0 0 0 0 0,0 0 0 0 0,0 0 1 0 0,0-1-1 0 0,-1 1 0 0 0,1 0 0 0 0,0 0 0 0 0,-1-1 0 0 0,1 1 1 0 0,-1 0-1 0 0,0-1 0 0 0,1 0 0 0 0,-1 1 0 0 0,0-1 1 0 0,0 0-1 0 0,0 0 0 0 0,0 0 0 0 0,0 0 0 0 0,0 0 0 0 0,0-1 1 0 0,0 1-1 0 0,0 0 0 0 0,0-1 0 0 0,-1 0 0 0 0,1 1 1 0 0,0-1-1 0 0,0 0 0 0 0,0 0 0 0 0,-1 0 0 0 0,1-1 0 0 0,0 1 1 0 0,0-1-1 0 0,0 1 0 0 0,-1-1 0 0 0,1 1 0 0 0,0-1 1 0 0,0 0-1 0 0,0 0 0 0 0,0 0 0 0 0,1 0 0 0 0,-1-1 0 0 0,0 1 1 0 0,0 0-1 0 0,1-1 0 0 0,-1 1 0 0 0,0-2-36 0 0,-3-6 44 0 0,0 0-1 0 0,0 0 1 0 0,1-1 0 0 0,0 0-1 0 0,1 0 1 0 0,0 0-1 0 0,1 0 1 0 0,0 0 0 0 0,1 0-1 0 0,0-1 1 0 0,0 1 0 0 0,1-1-1 0 0,0 1 1 0 0,2-5-44 0 0,-2-1-37 0 0,30-93-1642 0 0,-11 75-1449 0 0,0 3-3433 0 0,-10 18-1977 0 0</inkml:trace>
  <inkml:trace contextRef="#ctx0" brushRef="#br0" timeOffset="2035.966">2589 459 1256 0 0,'0'0'1754'0'0,"0"0"-302"0"0,0 0-137 0 0,0 0 10 0 0,0 0-31 0 0,0 0-127 0 0,0 0-208 0 0,0 0-185 0 0,0 0-121 0 0,0 0-81 0 0,0 0-54 0 0,0 0-41 0 0,0 0-82 0 0,-18 10-107 0 0,-60 33-80 0 0,5 24 106 0 0,59-47-264 0 0,6-9-48 0 0,0-1 0 0 0,1 1 0 0 0,0 1 0 0 0,1-1-1 0 0,1 1 1 0 0,0 0 0 0 0,0 1 0 0 0,1-1 0 0 0,1 1 0 0 0,0 0 0 0 0,1-1 0 0 0,0 1-1 0 0,1 1 1 0 0,0-1 0 0 0,1 0-2 0 0,0-11 37 0 0,0 1 0 0 0,1-1-1 0 0,-1 1 1 0 0,1-1 0 0 0,0 0 0 0 0,-1 1-1 0 0,1-1 1 0 0,0 0 0 0 0,0 1 0 0 0,1-1-1 0 0,-1 0 1 0 0,0 0 0 0 0,1 0 0 0 0,-1 0-1 0 0,1 0 1 0 0,0 0 0 0 0,-1-1 0 0 0,1 1-1 0 0,0 0 1 0 0,0-1 0 0 0,0 1 0 0 0,0-1-1 0 0,1 0 1 0 0,-1 0 0 0 0,0 0 0 0 0,0 0-1 0 0,1 0 1 0 0,-1 0 0 0 0,1-1 0 0 0,-1 1-1 0 0,1-1 1 0 0,-1 0 0 0 0,3 0-37 0 0,83-10 2789 0 0,-59-5-2520 0 0,-2-1-1 0 0,0-1 1 0 0,-1-2-1 0 0,-1 0 1 0 0,-1-2-1 0 0,0 0 0 0 0,-2-2 1 0 0,-1-1-1 0 0,0 0 1 0 0,-2-2-1 0 0,-1 0 1 0 0,-1-1-1 0 0,-1 0 0 0 0,9-25-268 0 0,-2 9 25 0 0,-13 26-240 0 0,0 1 1 0 0,0-2-1 0 0,-2 1 0 0 0,0-1 1 0 0,-1 0-1 0 0,-1-1 0 0 0,-1 1 1 0 0,0-1-1 0 0,-2-1 0 0 0,0 1 1 0 0,-1 0-1 0 0,-1-1 1 0 0,0 1-1 0 0,-2-11 215 0 0,-2 25-62 0 0,1-1 0 0 0,-1 0 1 0 0,0 1-1 0 0,-1 0 0 0 0,1 0 1 0 0,-1 0-1 0 0,0 0 0 0 0,0 0 0 0 0,0 1 1 0 0,-1 0-1 0 0,0 0 0 0 0,0 0 1 0 0,0 0-1 0 0,0 1 0 0 0,0 0 0 0 0,-1 0 1 0 0,1 0-1 0 0,-1 1 0 0 0,0 0 1 0 0,0 0-1 0 0,0 0 0 0 0,0 1 0 0 0,0 0 1 0 0,0 0-1 0 0,0 0 0 0 0,0 1 1 0 0,-1 0-1 0 0,1 0 0 0 0,0 1 1 0 0,0 0-1 0 0,0 0 0 0 0,0 0 0 0 0,0 1 1 0 0,0-1-1 0 0,0 2 0 0 0,0-1 1 0 0,1 1-1 0 0,-1-1 0 0 0,1 1 0 0 0,0 1 1 0 0,-1-1-1 0 0,2 1 0 0 0,-1 0 1 0 0,0 1 61 0 0,-9 6 8 0 0,2 1 0 0 0,0 1 1 0 0,0 0-1 0 0,1 0 0 0 0,1 1 0 0 0,0 1 1 0 0,1-1-1 0 0,1 2 0 0 0,0-1 1 0 0,1 1-1 0 0,0 0 0 0 0,2 1 1 0 0,0 0-1 0 0,0-1 0 0 0,2 1 0 0 0,0 1 1 0 0,1-1-1 0 0,1 0 0 0 0,1 1 1 0 0,0-1-1 0 0,1 0 0 0 0,1 1 1 0 0,0-1-1 0 0,2 0 0 0 0,0 0 0 0 0,1 0 1 0 0,0-1-1 0 0,1 1 0 0 0,1-2 1 0 0,1 1-1 0 0,1 1-8 0 0,0 1-112 0 0,0-1 1 0 0,2 0-1 0 0,0-1 0 0 0,0 0 0 0 0,2 0 1 0 0,0-1-1 0 0,0-1 0 0 0,2 0 0 0 0,15 11 112 0 0,10-3-4853 0 0,5-8-4526 0 0,-39-11 7496 0 0</inkml:trace>
  <inkml:trace contextRef="#ctx0" brushRef="#br0" timeOffset="2456.391">3046 404 7698 0 0,'0'0'1509'0'0,"0"0"-458"0"0,0 0 64 0 0,0 0 285 0 0,0 0 101 0 0,0 0-176 0 0,0 0-314 0 0,0 0-255 0 0,32-2-185 0 0,101-8-152 0 0,38 7 735 0 0,-169 3-1143 0 0,0-1 0 0 0,0 0 0 0 0,0 1 1 0 0,0-1-1 0 0,0 1 0 0 0,0 0 0 0 0,0 0 1 0 0,0 0-1 0 0,0 0 0 0 0,0 0 1 0 0,0 0-1 0 0,0 0 0 0 0,0 1 0 0 0,0-1 1 0 0,0 1-1 0 0,0-1 0 0 0,0 1 1 0 0,0 0-1 0 0,0 0 0 0 0,-1 0 0 0 0,1 0 1 0 0,0 0-1 0 0,0 0 0 0 0,-1 1 1 0 0,1-1-1 0 0,-1 0 0 0 0,1 1 0 0 0,-1-1 1 0 0,0 1-1 0 0,1 0 0 0 0,-1-1 1 0 0,0 1-1 0 0,0 0 0 0 0,0 0 0 0 0,0 0 1 0 0,-1 0-1 0 0,1-1 0 0 0,0 1 1 0 0,-1 0-1 0 0,1 0 0 0 0,-1 0 0 0 0,0 1 1 0 0,0-1-1 0 0,0 0 0 0 0,0 0 1 0 0,0 0-1 0 0,0 0 0 0 0,0 0 0 0 0,-1 0 1 0 0,1 0-12 0 0,-99 100 666 0 0,81-85-631 0 0,0 0-24 0 0,-1 0 1 0 0,2 0-1 0 0,1 2 1 0 0,0 0-1 0 0,1 1 1 0 0,1 1-1 0 0,1 0 0 0 0,1 1 1 0 0,-1 2-12 0 0,11-19-4 0 0,0 0-1 0 0,1 1 1 0 0,-1-1 0 0 0,1 0 0 0 0,0 1 0 0 0,1-1-1 0 0,-1 1 1 0 0,1-1 0 0 0,0 1 0 0 0,0-1 0 0 0,1 1-1 0 0,-1-1 1 0 0,1 0 0 0 0,1 1 0 0 0,-1-1 0 0 0,1 0 0 0 0,0 0-1 0 0,0 0 1 0 0,0 0 0 0 0,1 0 0 0 0,-1 0 0 0 0,1 0-1 0 0,0-1 1 0 0,1 0 0 0 0,-1 1 0 0 0,1-1 0 0 0,0 0-1 0 0,3 2 5 0 0,1-1 21 0 0,1 0-1 0 0,0 0 1 0 0,0 0-1 0 0,1-1 0 0 0,-1-1 1 0 0,1 0-1 0 0,0 0 1 0 0,0-1-1 0 0,0 0 1 0 0,0 0-1 0 0,0-1 0 0 0,0-1 1 0 0,0 0-1 0 0,0 0 1 0 0,1-1-1 0 0,-1 0 0 0 0,0-1 1 0 0,0 0-1 0 0,0 0 1 0 0,-1-1-1 0 0,1-1 0 0 0,-1 1 1 0 0,7-5-21 0 0,27-37-992 0 0,-35 4-3115 0 0,-10 14-6297 0 0,1 19 4677 0 0</inkml:trace>
  <inkml:trace contextRef="#ctx0" brushRef="#br0" timeOffset="2645.894">3013 592 11979 0 0,'0'0'1768'0'0,"0"0"-888"0"0,0 0-168 0 0,0 0 385 0 0,0 0 47 0 0,0 0-144 0 0,0 0-312 0 0,0 0-320 0 0,0 0-144 0 0,0 0-64 0 0,208 22-64 0 0,-164-22-56 0 0,2 0-56 0 0,2 0-240 0 0,1 0-632 0 0,1 0-1432 0 0,-11 0-3522 0 0,-15 0-4992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30.8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188 387 2825 0 0,'0'0'425'0'0,"0"0"-100"0"0,0 0 6 0 0,0 0 380 0 0,0 0 691 0 0,0 0 639 0 0,0 0 335 0 0,37 10-88 0 0,115 28-452 0 0,-147-36-1710 0 0,1 0-1 0 0,-1-1 1 0 0,0 0-1 0 0,1 0 1 0 0,-1-1-1 0 0,1 1 1 0 0,-1-1-1 0 0,1 0 1 0 0,-1 0-1 0 0,1-1 0 0 0,-1 0 1 0 0,1 0-1 0 0,-1 0 1 0 0,0-1-1 0 0,0 0 1 0 0,3 0-126 0 0,6-4 340 0 0,15-6 17 0 0,0-1 0 0 0,-1-1 0 0 0,-1-1 0 0 0,0-1 0 0 0,-1-2 0 0 0,-1-1 0 0 0,-1 0 0 0 0,-1-2 0 0 0,0-1 0 0 0,-2-1 0 0 0,0 0 0 0 0,1-6-357 0 0,33-57 475 0 0,-25-10 263 0 0,-30 96-805 0 0,-4 5-432 0 0,-13 90-593 0 0,0 82 1072 0 0,7 152 20 0 0,-7 99 133 0 0,14-390-223 0 0,-1-1 1 0 0,-2 0-1 0 0,-2 0 0 0 0,-1-1 0 0 0,-2 0 0 0 0,-1 0 0 0 0,-2-2 0 0 0,-1 1 0 0 0,-2-2 0 0 0,-1 0 0 0 0,-2-1 0 0 0,-1-1 0 0 0,-23 26 90 0 0,-55 4-7298 0 0,67-55-1093 0 0,23-3 4389 0 0</inkml:trace>
  <inkml:trace contextRef="#ctx0" brushRef="#br0" timeOffset="387.048">0 1032 6225 0 0,'0'0'3316'0'0,"0"0"-2388"0"0,0 0-791 0 0,0 0 177 0 0,0 0 465 0 0,0 0 330 0 0,0 0 87 0 0,0 0-106 0 0,35-8-161 0 0,112-24-123 0 0,76-32 1109 0 0,-40-1-1018 0 0,-2-8 0 0 0,39-28-897 0 0,45-38 390 0 0,-210 110-274 0 0,-58 51-19 0 0,-128 224 857 0 0,125-231-921 0 0,2-7-13 0 0,0-1-1 0 0,1 1 0 0 0,0-1 0 0 0,1 1 0 0 0,-1 0 1 0 0,2 0-1 0 0,-1 0 0 0 0,1 0 0 0 0,0 0 0 0 0,1 0 1 0 0,0 1-1 0 0,0-1 0 0 0,1 6-19 0 0,22 13-3319 0 0,33-21-6859 0 0,-49-6 9111 0 0,0 0-6747 0 0</inkml:trace>
  <inkml:trace contextRef="#ctx0" brushRef="#br0" timeOffset="752.819">1764 929 13291 0 0,'0'0'953'0'0,"0"0"-118"0"0,0 0 144 0 0,0 0 201 0 0,0 0 30 0 0,0 0-279 0 0,0 0-427 0 0,0 0-296 0 0,0 0-123 0 0,0 0-35 0 0,0 0-17 0 0,0 0-10 0 0,0 0-10 0 0,-27 35 3 0 0,-86 110-21 0 0,56-54-69 0 0,55-88 65 0 0,0-1-1 0 0,0 1 0 0 0,0-1 1 0 0,0 1-1 0 0,1-1 0 0 0,-1 1 1 0 0,1 0-1 0 0,-1 0 0 0 0,1 0 1 0 0,0 0-1 0 0,0 0 0 0 0,1 0 1 0 0,-1 0-1 0 0,1 0 0 0 0,-1 0 1 0 0,1 1-1 0 0,0-1 0 0 0,0 0 0 0 0,0 0 1 0 0,1 0-1 0 0,-1 0 0 0 0,1 0 1 0 0,-1 1-1 0 0,1-1 0 0 0,0 0 1 0 0,1 0-1 0 0,-1-1 0 0 0,0 1 1 0 0,1 0-1 0 0,-1 0 0 0 0,1-1 1 0 0,0 1-1 0 0,0-1 0 0 0,0 1 1 0 0,0-1-1 0 0,1 0 0 0 0,-1 0 1 0 0,0 0-1 0 0,1 0 0 0 0,0 0 1 0 0,-1 0-1 0 0,1-1 0 0 0,0 1 1 0 0,0-1-1 0 0,0 0 0 0 0,0 0 1 0 0,0 0 9 0 0,10-3 88 0 0,1 0 0 0 0,-1-1 0 0 0,0-1 0 0 0,-1 0 0 0 0,1-1 0 0 0,-1 0 1 0 0,1-1-1 0 0,-1 0 0 0 0,-1-1 0 0 0,0 0 0 0 0,0-1 0 0 0,0 0 0 0 0,-1-1 1 0 0,0 0-1 0 0,0-1 0 0 0,-1 0 0 0 0,-1 0 0 0 0,0-1 0 0 0,0 0 0 0 0,-1 0 1 0 0,2-6-89 0 0,-2 7 84 0 0,0 0 1 0 0,-1-1 0 0 0,0 0 0 0 0,-1-1 0 0 0,0 1 0 0 0,-1-1-1 0 0,0 0 1 0 0,-1 0 0 0 0,-1 0 0 0 0,1-3-85 0 0,-2 10-15 0 0,-1 0 0 0 0,0 0-1 0 0,0 0 1 0 0,0-1 0 0 0,0 1 0 0 0,-1 0-1 0 0,0 0 1 0 0,0 0 0 0 0,0 0 0 0 0,0 0 0 0 0,-1 1-1 0 0,0-1 1 0 0,0 0 0 0 0,0 1 0 0 0,-1-1 0 0 0,1 1-1 0 0,-1 0 1 0 0,0 0 0 0 0,-1 0 0 0 0,1 0 0 0 0,-1 0-1 0 0,1 1 1 0 0,-1-1 0 0 0,0 1 0 0 0,-4-2 15 0 0,-54-20-3765 0 0,17 24-6537 0 0,31 4 2272 0 0</inkml:trace>
  <inkml:trace contextRef="#ctx0" brushRef="#br0" timeOffset="1007.424">2187 1238 9122 0 0,'0'0'1691'0'0,"0"0"-28"0"0,0 0 231 0 0,0 0 110 0 0,0 0-203 0 0,0 0-437 0 0,0 0-492 0 0,0 0-348 0 0,0 0-198 0 0,3-32-136 0 0,9-99-67 0 0,-12 129-118 0 0,0-1 0 0 0,-1 1 0 0 0,1-1 0 0 0,1 0-1 0 0,-1 1 1 0 0,0-1 0 0 0,1 1 0 0 0,-1-1 0 0 0,1 1 0 0 0,0-1 0 0 0,0 1 0 0 0,0 0 0 0 0,0-1 0 0 0,0 1 0 0 0,0 0-1 0 0,1 0 1 0 0,-1 0 0 0 0,1 0 0 0 0,-1 0 0 0 0,1 0 0 0 0,0 0 0 0 0,0 0 0 0 0,0 1 0 0 0,1-1-5 0 0,5-4 18 0 0,2-2-78 0 0,1 1 1 0 0,1 0-1 0 0,-1 1 1 0 0,1 0-1 0 0,0 0 1 0 0,0 2-1 0 0,1-1 1 0 0,-1 2-1 0 0,1-1 0 0 0,0 2 1 0 0,5-1 59 0 0,49-2-8359 0 0,-55 5-1208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1:38.90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7251 534 352 0 0,'0'0'1496'0'0,"0"0"50"0"0,0 0 122 0 0,0 0 217 0 0,0 0 86 0 0,0 0-139 0 0,0 0-254 0 0,0 0-291 0 0,0 0-254 0 0,0 0-156 0 0,0 0-67 0 0,0 0-55 0 0,-21 5-29 0 0,-64 20-77 0 0,81-24-600 0 0,1 0 0 0 0,0 1-1 0 0,0-1 1 0 0,0 0 0 0 0,0 1 0 0 0,0 0-1 0 0,0-1 1 0 0,1 1 0 0 0,-1 0-1 0 0,1 0 1 0 0,-1 1 0 0 0,1-1 0 0 0,0 1-1 0 0,0-1 1 0 0,0 1 0 0 0,0 0-1 0 0,0-1 1 0 0,0 1 0 0 0,1 0 0 0 0,-1 0-1 0 0,1 0 1 0 0,0 2-49 0 0,-5 8 133 0 0,-3 3-78 0 0,1 0 1 0 0,1 0-1 0 0,0 0 1 0 0,1 1 0 0 0,1 0-1 0 0,1 0 1 0 0,0 0-1 0 0,1 0 1 0 0,1 1 0 0 0,1 6-56 0 0,0-17-60 0 0,0-1 0 0 0,1 1 0 0 0,0-1 0 0 0,0 1 0 0 0,1-1 0 0 0,0 1 0 0 0,0-1 0 0 0,0 1 0 0 0,1-1 0 0 0,0 0 0 0 0,0 0 1 0 0,1 0-1 0 0,0 0 0 0 0,0 0 0 0 0,0 0 0 0 0,1-1 0 0 0,0 0 0 0 0,0 1 0 0 0,0-1 0 0 0,0-1 0 0 0,1 1 0 0 0,0-1 0 0 0,0 0 0 0 0,0 0 1 0 0,0 0-1 0 0,1 0 0 0 0,0-1 0 0 0,-1 0 0 0 0,1-1 0 0 0,0 1 0 0 0,7 1 60 0 0,67-16-4650 0 0,-31-10-2298 0 0,-46 21 6414 0 0,17-8-5702 0 0</inkml:trace>
  <inkml:trace contextRef="#ctx0" brushRef="#br0" timeOffset="259.184">7754 600 4889 0 0,'0'0'1850'0'0,"0"0"-157"0"0,0 0-44 0 0,0 0-25 0 0,0 0-122 0 0,-30 32-289 0 0,-90 100-346 0 0,116-130-823 0 0,1 0 0 0 0,0 1 0 0 0,1-1 0 0 0,-1 1-1 0 0,0 0 1 0 0,1-1 0 0 0,-1 1 0 0 0,1 0 0 0 0,0 1-1 0 0,0-1 1 0 0,0 0 0 0 0,1 1 0 0 0,-1-1 0 0 0,1 1-1 0 0,0-1 1 0 0,0 1 0 0 0,0-1 0 0 0,0 1 0 0 0,1 0-1 0 0,-1 2-43 0 0,2 4 152 0 0,-2-6-88 0 0,1 0 0 0 0,0 0-1 0 0,1 0 1 0 0,-1 0 0 0 0,1 0-1 0 0,0 0 1 0 0,-1-1 0 0 0,2 1-1 0 0,-1 0 1 0 0,0 0-1 0 0,1-1 1 0 0,0 1 0 0 0,0-1-1 0 0,0 1 1 0 0,0-1 0 0 0,0 0-1 0 0,1 0 1 0 0,0 0-1 0 0,-1 0 1 0 0,1 0 0 0 0,0 0-1 0 0,0-1 1 0 0,1 1 0 0 0,-1-1-1 0 0,0 0 1 0 0,1 0-1 0 0,0-1 1 0 0,-1 1 0 0 0,1-1-1 0 0,0 1 1 0 0,1-1-64 0 0,10 2 172 0 0,0 0 0 0 0,0-1 0 0 0,0-1 0 0 0,0 0 0 0 0,1-1 0 0 0,-1-1 0 0 0,0 0 0 0 0,0-1 0 0 0,0-1 0 0 0,0 0 0 0 0,0-1 0 0 0,0-1 0 0 0,-1 0 0 0 0,0-1 0 0 0,0 0 0 0 0,-1-1 0 0 0,1-1 0 0 0,-2 0 0 0 0,1-1 0 0 0,-1 0 0 0 0,0-1 0 0 0,-1 0 0 0 0,0-1 0 0 0,-1-1 0 0 0,0 1 0 0 0,-1-1 0 0 0,0-1 0 0 0,-1 0 0 0 0,0 0 0 0 0,3-9-172 0 0,-8 15 11 0 0,0 0 0 0 0,-1-1 0 0 0,0 1 0 0 0,0-1 1 0 0,0 0-1 0 0,-1 0 0 0 0,0 0 0 0 0,-1 0 0 0 0,0 1 0 0 0,0-1 1 0 0,0 0-1 0 0,-1 0 0 0 0,0 0 0 0 0,-1 0 0 0 0,0 1 0 0 0,0-1 1 0 0,-1-1-12 0 0,1 5-128 0 0,0 1 0 0 0,0-1 1 0 0,0 1-1 0 0,-1-1 0 0 0,1 1 0 0 0,-1 0 1 0 0,0 0-1 0 0,0 0 0 0 0,0 1 1 0 0,0-1-1 0 0,0 1 0 0 0,0-1 1 0 0,-1 1-1 0 0,0 0 0 0 0,1 0 1 0 0,-1 1-1 0 0,0-1 0 0 0,1 1 1 0 0,-1 0-1 0 0,0 0 0 0 0,0 0 0 0 0,-3 0 128 0 0,-54 5-4508 0 0,24 12-2934 0 0,23-8-1436 0 0</inkml:trace>
  <inkml:trace contextRef="#ctx0" brushRef="#br0" timeOffset="561.818">8315 633 8058 0 0,'0'0'1532'0'0,"0"0"-440"0"0,0 0-117 0 0,0 0 89 0 0,0 0 34 0 0,0 0-111 0 0,0 0-267 0 0,0 0-229 0 0,0 0-166 0 0,0 0-118 0 0,0 0-59 0 0,-25 33-56 0 0,-74 104-43 0 0,71-77-7 0 0,29-51-21 0 0,-1-6 19 0 0,1 0 0 0 0,-1 0 0 0 0,0-1 0 0 0,1 1 0 0 0,0 0 0 0 0,0-1 1 0 0,-1 1-1 0 0,1 0 0 0 0,1-1 0 0 0,-1 1 0 0 0,0-1 0 0 0,1 0 0 0 0,-1 1 0 0 0,1-1 0 0 0,0 0 0 0 0,-1 0 0 0 0,1 0 0 0 0,0 0 1 0 0,1-1-1 0 0,-1 1 0 0 0,0 0 0 0 0,0-1 0 0 0,1 1 0 0 0,-1-1 0 0 0,1 0 0 0 0,-1 0 0 0 0,1 0 0 0 0,-1 0 0 0 0,1 0 0 0 0,0-1 1 0 0,-1 1-1 0 0,1-1 0 0 0,0 1 0 0 0,0-1 0 0 0,-1 0 0 0 0,3-1-40 0 0,6 1 173 0 0,1 0 1 0 0,-1-2 0 0 0,0 1-1 0 0,0-2 1 0 0,0 1-1 0 0,0-1 1 0 0,-1-1 0 0 0,1 0-1 0 0,-1 0 1 0 0,0-1-1 0 0,0-1 1 0 0,0 0-1 0 0,-1 0 1 0 0,0 0 0 0 0,0-1-1 0 0,-1-1 1 0 0,0 0-1 0 0,0 0 1 0 0,0 0-1 0 0,-1-1 1 0 0,-1 0 0 0 0,1 0-1 0 0,-1-1 1 0 0,-1 0-1 0 0,0 0 1 0 0,0-2-174 0 0,-2 6 6 0 0,-1 0 0 0 0,0-1 0 0 0,0 1 0 0 0,-1 0 0 0 0,0 0 0 0 0,0-1 0 0 0,-1 1-1 0 0,0-1 1 0 0,0 1 0 0 0,0-1 0 0 0,-1 1 0 0 0,1 0 0 0 0,-2-1 0 0 0,1 1 0 0 0,-1 0 0 0 0,0 0 0 0 0,0-1 0 0 0,-1 2 0 0 0,1-1 0 0 0,-1 0 0 0 0,-2-2-6 0 0,2 4-420 0 0,-1 0 1 0 0,1 0 0 0 0,0 1-1 0 0,-1 0 1 0 0,0 0-1 0 0,0 0 1 0 0,0 0 0 0 0,0 0-1 0 0,0 1 1 0 0,0 0-1 0 0,-1 0 1 0 0,1 0 0 0 0,-1 0-1 0 0,1 1 1 0 0,-1-1-1 0 0,0 1 1 0 0,0 1 0 0 0,-3-1 419 0 0,-9 0-5880 0 0,3 1-3673 0 0</inkml:trace>
  <inkml:trace contextRef="#ctx0" brushRef="#br0" timeOffset="985.464">8730 773 0 0 0,'0'0'1087'0'0,"0"0"492"0"0,0 0 177 0 0,0 0-50 0 0,0 0-159 0 0,-17 22-249 0 0,-50 65-232 0 0,45-44 515 0 0,23-32-720 0 0,-5 55 2786 0 0,4-67 2351 0 0,3-13-5734 0 0,1 0-1 0 0,0 1 1 0 0,1-1 0 0 0,0 1 0 0 0,1 0-1 0 0,1 1 1 0 0,0-1 0 0 0,5-6-264 0 0,9-17 285 0 0,-3 1-172 0 0,2 2 0 0 0,2 0 1 0 0,0 1-1 0 0,2 1 0 0 0,17-15-113 0 0,-37 42-127 0 0,0 0 1 0 0,1 0-1 0 0,-1 0 1 0 0,1 0-1 0 0,0 1 1 0 0,0 0-1 0 0,1 0 0 0 0,-1 0 1 0 0,1 1-1 0 0,-1-1 1 0 0,1 2-1 0 0,0-1 1 0 0,-1 0-1 0 0,1 1 1 0 0,0 0-1 0 0,3 0 127 0 0,3 13-3971 0 0,-11 2-5046 0 0,-1-7-1057 0 0</inkml:trace>
  <inkml:trace contextRef="#ctx0" brushRef="#br0" timeOffset="1561.568">9337 766 8314 0 0,'0'0'4193'0'0,"0"0"-1843"0"0,0 0-769 0 0,0 0-93 0 0,0 0-121 0 0,0 0-230 0 0,0 0-306 0 0,0 0-275 0 0,0 0-188 0 0,0 0-156 0 0,0 0-99 0 0,0 0-50 0 0,0 0-41 0 0,-30-1-8 0 0,-96 2 6 0 0,123-1-21 0 0,0 0 0 0 0,1 0 0 0 0,-1 0 0 0 0,0 0 0 0 0,0 1 0 0 0,0-1 0 0 0,1 1 0 0 0,-1 0 0 0 0,0 0 0 0 0,1 0 0 0 0,-1 0 0 0 0,0 0 0 0 0,1 0 1 0 0,-1 1-1 0 0,1-1 0 0 0,0 1 0 0 0,-1 0 0 0 0,1-1 0 0 0,0 1 0 0 0,0 0 0 0 0,0 0 0 0 0,1 1 0 0 0,-1-1 0 0 0,-1 2 1 0 0,-4 5-11 0 0,1 0-38 0 0,0-1-1 0 0,1 1 0 0 0,0 0 0 0 0,0 0 0 0 0,1 1 0 0 0,0-1 1 0 0,1 1-1 0 0,0 0 0 0 0,0 0 0 0 0,1 0 0 0 0,1 0 0 0 0,-1 1 0 0 0,1 6 50 0 0,1-12-30 0 0,0-1 0 0 0,0 0-1 0 0,0 0 1 0 0,0 0-1 0 0,1 1 1 0 0,0-1-1 0 0,0 0 1 0 0,0 0-1 0 0,0 0 1 0 0,1 0-1 0 0,-1 0 1 0 0,1-1-1 0 0,0 1 1 0 0,0 0-1 0 0,0-1 1 0 0,1 1-1 0 0,-1-1 1 0 0,1 0-1 0 0,0 0 1 0 0,0 0-1 0 0,0 0 1 0 0,0 0-1 0 0,1-1 1 0 0,-1 1-1 0 0,1-1 1 0 0,-1 0 0 0 0,1 0-1 0 0,0 0 1 0 0,0-1-1 0 0,0 1 1 0 0,0-1-1 0 0,0 0 1 0 0,0 0-1 0 0,2 0 31 0 0,6 0 61 0 0,0 0 0 0 0,-1 0 1 0 0,1-2-1 0 0,0 1 0 0 0,-1-1 0 0 0,1-1 0 0 0,-1 0 0 0 0,1-1 0 0 0,-1 0 0 0 0,0-1 1 0 0,0 0-1 0 0,0 0 0 0 0,-1-1 0 0 0,0-1 0 0 0,0 0 0 0 0,0 0 0 0 0,0-1 1 0 0,-1 0-1 0 0,5-6-61 0 0,19-18 296 0 0,-1-2 1 0 0,-2 0-1 0 0,-2-3 0 0 0,-1 0 1 0 0,-1-2-1 0 0,-3 0 1 0 0,18-39-297 0 0,-24 47 12 0 0,-7 13-31 0 0,-1-1-1 0 0,-1-1 1 0 0,0 1 0 0 0,-2-1-1 0 0,0 0 1 0 0,-1-1 0 0 0,-1 1-1 0 0,-1-1 1 0 0,0-6 19 0 0,-2 18-67 0 0,-1 1 0 0 0,0 0 0 0 0,0-1 1 0 0,-1 1-1 0 0,0-1 0 0 0,0 1 0 0 0,0 0 0 0 0,-1 0 1 0 0,-1-1-1 0 0,1 1 0 0 0,-1 1 0 0 0,0-1 0 0 0,-1 0 1 0 0,1 1-1 0 0,-1-1 0 0 0,-1 1 0 0 0,1 1 0 0 0,-1-1 0 0 0,0 0 1 0 0,0 1-1 0 0,-1 0 0 0 0,0 0 0 0 0,1 1 0 0 0,-2-1 1 0 0,1 1-1 0 0,-1 0 67 0 0,1 1-41 0 0,1 1 0 0 0,0-1-1 0 0,-1 1 1 0 0,0 0 0 0 0,1 1 0 0 0,-1-1 0 0 0,0 1 0 0 0,0 0 0 0 0,0 1 0 0 0,0-1 0 0 0,0 1 0 0 0,0 0 0 0 0,0 1-1 0 0,0-1 1 0 0,0 1 0 0 0,0 1 0 0 0,1-1 0 0 0,-1 1 0 0 0,0 0 0 0 0,1 0 0 0 0,-1 0 0 0 0,1 1 0 0 0,-1 0 0 0 0,1 0-1 0 0,0 0 1 0 0,1 1 0 0 0,-1 0 0 0 0,0 0 0 0 0,1 0 0 0 0,0 0 0 0 0,0 1 0 0 0,0 0 41 0 0,-6 6 18 0 0,1 1 0 0 0,0 0 0 0 0,1 1-1 0 0,1 0 1 0 0,0 1 0 0 0,0-1 0 0 0,1 1 0 0 0,1 1 0 0 0,1-1 0 0 0,0 1 0 0 0,0-1 0 0 0,1 5-18 0 0,0 0 66 0 0,1 0 0 0 0,1-1 0 0 0,1 1 0 0 0,0 0 0 0 0,1 0 1 0 0,1 0-1 0 0,1-1 0 0 0,1 1 0 0 0,1-1 0 0 0,0 0 1 0 0,1 0-1 0 0,1-1 0 0 0,1 1 0 0 0,0-2 0 0 0,1 1 0 0 0,5 5-66 0 0,-5-9 35 0 0,1 0 0 0 0,1 0 0 0 0,0-1 0 0 0,1-1 0 0 0,0 0 0 0 0,1 0-1 0 0,0-1 1 0 0,0-1 0 0 0,1 0 0 0 0,1-1 0 0 0,-1 0 0 0 0,1-1 0 0 0,0-1-1 0 0,1 0 1 0 0,0-2 0 0 0,0 1 0 0 0,0-2 0 0 0,0 0 0 0 0,0-1 0 0 0,1-1-1 0 0,-1 0 1 0 0,16-2-35 0 0,0-22-2092 0 0,-21 9-1997 0 0,-4 4-1968 0 0,-2 3-4679 0 0</inkml:trace>
  <inkml:trace contextRef="#ctx0" brushRef="#br0" timeOffset="1818.707">9922 795 9234 0 0,'0'0'1544'0'0,"0"0"-231"0"0,0 0 159 0 0,0 0 8 0 0,0 0-176 0 0,0 0-383 0 0,0 0-457 0 0,0 0-264 0 0,0 0-144 0 0,0 0-104 0 0,-33 184-136 0 0,33-173-200 0 0,4-3-312 0 0,3-1-593 0 0,-1-7-1431 0 0,-2 0-2281 0 0,1 0-2665 0 0</inkml:trace>
  <inkml:trace contextRef="#ctx0" brushRef="#br0" timeOffset="1992.191">9965 324 10714 0 0,'0'0'872'0'0,"0"0"-735"0"0,0 0-410 0 0,0 0-135 0 0,0 0 8 0 0,0 0 48 0 0,0 0-168 0 0,0 0-520 0 0,0 0-897 0 0,0 0-1351 0 0,0 0-217 0 0</inkml:trace>
  <inkml:trace contextRef="#ctx0" brushRef="#br0" timeOffset="2211.959">10182 990 4529 0 0,'0'0'2741'0'0,"0"0"-277"0"0,0 0-259 0 0,0 0-310 0 0,0 0-296 0 0,0 0-267 0 0,0 0-260 0 0,0 0-194 0 0,0 0-154 0 0,0 0-120 0 0,19-32-79 0 0,59-99-101 0 0,-44 56 195 0 0,0-21-35 0 0,-33 95-641 0 0,-1 1-70 0 0,0 0-83 0 0,0 45-529 0 0,-1-37 758 0 0,0 0 1 0 0,1 0-1 0 0,1 0 0 0 0,-1 0 1 0 0,1-1-1 0 0,0 1 0 0 0,1 0 1 0 0,0 0-1 0 0,0-1 0 0 0,1 1 1 0 0,0-1-1 0 0,0 0 0 0 0,1 0 1 0 0,0 0-1 0 0,0 0 0 0 0,0 0 1 0 0,1-1-1 0 0,0 0 0 0 0,0 0 1 0 0,1 0-1 0 0,0-1 0 0 0,0 0 1 0 0,0 0-1 0 0,0 0 0 0 0,1-1 1 0 0,0 0-1 0 0,0 0 0 0 0,0-1 1 0 0,0 0-1 0 0,1 0 0 0 0,-1 0 1 0 0,1-1-1 0 0,-1 0 0 0 0,7 0-19 0 0,-3-2 100 0 0,0-1 1 0 0,1 0-1 0 0,-1-1 0 0 0,0 0 0 0 0,0-1 0 0 0,0 0 0 0 0,-1-1 0 0 0,1 0 0 0 0,-1-1 0 0 0,0 0 1 0 0,0 0-1 0 0,0-1 0 0 0,-1-1 0 0 0,7-5-100 0 0,19-16-371 0 0,21-16-3022 0 0,-18 19-7512 0 0,-31 24 2453 0 0</inkml:trace>
  <inkml:trace contextRef="#ctx0" brushRef="#br0" timeOffset="2845.616">10955 692 8698 0 0,'0'0'3206'0'0,"0"0"-584"0"0,0 0-446 0 0,0 0-407 0 0,0 0-401 0 0,0 0-340 0 0,0 0-325 0 0,0 0-248 0 0,0 0-143 0 0,0 0-103 0 0,0 0-37 0 0,0 0-37 0 0,0 0-40 0 0,-27 5-22 0 0,-83 17-38 0 0,106-21-37 0 0,-1-1 1 0 0,1 1 0 0 0,0 0-1 0 0,0 0 1 0 0,0 1 0 0 0,0-1-1 0 0,0 1 1 0 0,0 0 0 0 0,0 0 0 0 0,0 0-1 0 0,1 0 1 0 0,-1 1 0 0 0,1 0-1 0 0,0-1 1 0 0,-1 1 0 0 0,1 1-1 0 0,1-1 1 0 0,-3 3 1 0 0,-3 3-23 0 0,5-6-11 0 0,0 0 1 0 0,0-1-1 0 0,0 1 1 0 0,0 0-1 0 0,0 1 1 0 0,0-1-1 0 0,1 0 1 0 0,0 1-1 0 0,0 0 1 0 0,0-1-1 0 0,0 1 1 0 0,0 0-1 0 0,1 0 1 0 0,0 0-1 0 0,-1 0 1 0 0,2 0-1 0 0,-1 0 1 0 0,0 0-1 0 0,1 0 1 0 0,0 1-1 0 0,0-1 1 0 0,0 0-1 0 0,0 0 1 0 0,1 0-1 0 0,-1 1 1 0 0,1-1-1 0 0,0 0 1 0 0,1 0-1 0 0,-1 0 1 0 0,1 0-1 0 0,-1-1 1 0 0,1 1-1 0 0,0 0 1 0 0,1-1-1 0 0,-1 1 1 0 0,1-1-1 0 0,-1 0 1 0 0,1 0-1 0 0,0 0 1 0 0,0 0-1 0 0,0 0 1 0 0,3 1 33 0 0,10 0 2 0 0,-1-2-1 0 0,1 0 1 0 0,-1-1-1 0 0,1-1 1 0 0,0 0-1 0 0,-1-1 1 0 0,1-1 0 0 0,-1 0-1 0 0,1-1 1 0 0,-1-1-1 0 0,0 0 1 0 0,0-1 0 0 0,0-1-1 0 0,-1 0 1 0 0,0-1-1 0 0,6-4-1 0 0,143-78 347 0 0,-162 88-348 0 0,-1 0 0 0 0,1 1 0 0 0,0-1 0 0 0,-1 0-1 0 0,1 0 1 0 0,-1 1 0 0 0,1-1 0 0 0,0 0 0 0 0,0 1 0 0 0,-1-1 0 0 0,1 1 0 0 0,0-1 0 0 0,0 1-1 0 0,0-1 1 0 0,0 1 0 0 0,0 0 0 0 0,0-1 0 0 0,-1 1 0 0 0,1 0 0 0 0,0 0 0 0 0,0-1 0 0 0,0 1-1 0 0,0 0 1 0 0,0 0 0 0 0,0 0 0 0 0,0 0 0 0 0,0 0 0 0 0,0 1 0 0 0,0-1 0 0 0,0 0 0 0 0,0 0-1 0 0,0 1 1 0 0,0-1 0 0 0,0 0 0 0 0,0 1 0 0 0,-1-1 0 0 0,1 1 0 0 0,0-1 0 0 0,0 1 0 0 0,0-1-1 0 0,-1 1 1 0 0,1 0 0 0 0,0-1 0 0 0,-1 1 0 0 0,1 0 0 0 0,-1 0 0 0 0,1 0 0 0 0,0-1 0 0 0,-1 1-1 0 0,0 0 1 0 0,1 0 0 0 0,-1 0 0 0 0,0 0 0 0 0,1 0 0 0 0,-1 0 0 0 0,0 0 0 0 0,0 0 0 0 0,0 0-1 0 0,1 0 1 0 0,-1 0 1 0 0,-1 4-11 0 0,1-1-1 0 0,-1 1 1 0 0,1 0-1 0 0,1-1 0 0 0,-1 1 1 0 0,1-1-1 0 0,0 1 1 0 0,0-1-1 0 0,0 1 1 0 0,0-1-1 0 0,1 0 0 0 0,0 0 1 0 0,0 1-1 0 0,0-1 1 0 0,0 0-1 0 0,1-1 1 0 0,-1 1-1 0 0,1 0 0 0 0,0-1 1 0 0,0 1-1 0 0,1-1 1 0 0,-1 0-1 0 0,0 0 1 0 0,1 0-1 0 0,0-1 0 0 0,0 1 1 0 0,0-1-1 0 0,0 0 12 0 0,5 1 31 0 0,0-1 0 0 0,0 0 1 0 0,1 0-1 0 0,-1-1 0 0 0,1 0 0 0 0,-1 0 0 0 0,0-1 0 0 0,1-1 0 0 0,-1 0 0 0 0,1 0 0 0 0,-1-1 0 0 0,0 0 1 0 0,0 0-1 0 0,0-1 0 0 0,0 0 0 0 0,0-1 0 0 0,0 0 0 0 0,-1 0 0 0 0,3-2-31 0 0,19-14 219 0 0,0-2 0 0 0,-2 0 1 0 0,-1-2-1 0 0,0-1 0 0 0,-2-1 0 0 0,-1-2 0 0 0,-1 0 0 0 0,-1-1 0 0 0,-2-1 1 0 0,-1-1-1 0 0,-2-1 0 0 0,0 0 0 0 0,-3-2 0 0 0,0 1 0 0 0,1-13-219 0 0,-5 7-213 0 0,-1 0 0 0 0,-2-1 0 0 0,-2 0 0 0 0,-2 0 0 0 0,-1-38 213 0 0,-1 73-33 0 0,0-1 0 0 0,-1 1 0 0 0,1-1 1 0 0,-1 0-1 0 0,0 1 0 0 0,0-1 0 0 0,-1 1 1 0 0,0-1-1 0 0,0 1 0 0 0,0-1 0 0 0,0 1 0 0 0,-1 0 1 0 0,0 0-1 0 0,0-1 0 0 0,-1 1 0 0 0,1 1 0 0 0,-1-1 1 0 0,0 0-1 0 0,0 1 0 0 0,-1-1 0 0 0,1 1 0 0 0,-1 0 1 0 0,0 0-1 0 0,0 0 0 0 0,-1 1 0 0 0,1-1 0 0 0,-1 1 1 0 0,1 0-1 0 0,-1 1 0 0 0,0-1 0 0 0,0 1 0 0 0,0 0 1 0 0,0 0-1 0 0,-1 0 0 0 0,1 1 0 0 0,-1 0 1 0 0,1 0-1 0 0,-1 0 0 0 0,-1 1 33 0 0,-2 3-32 0 0,1 1 1 0 0,-1 1-1 0 0,1 0 0 0 0,0 0 0 0 0,0 1 1 0 0,0-1-1 0 0,1 2 0 0 0,0-1 0 0 0,0 1 1 0 0,0 0-1 0 0,1 1 0 0 0,0-1 1 0 0,1 1-1 0 0,0 0 0 0 0,0 1 0 0 0,0-1 1 0 0,1 1-1 0 0,1 0 0 0 0,-1 0 1 0 0,1 0-1 0 0,1 1 0 0 0,0-1 0 0 0,0 4 32 0 0,-5 15 7 0 0,0 0 0 0 0,3 1-1 0 0,0-1 1 0 0,2 1 0 0 0,0 0-1 0 0,3 0 1 0 0,0-1 0 0 0,2 1-1 0 0,0 0 1 0 0,3-1 0 0 0,0 0-1 0 0,2 0 1 0 0,0-1 0 0 0,2 0-1 0 0,2 0 1 0 0,0-1 0 0 0,1 0-1 0 0,2-1 1 0 0,0-1 0 0 0,2-1-1 0 0,1 0 1 0 0,0-1 0 0 0,2-1-1 0 0,0 0 1 0 0,9 4-7 0 0,-24-21-102 0 0,0 1 1 0 0,1-1-1 0 0,-1 0 0 0 0,1-1 1 0 0,0 0-1 0 0,0 0 0 0 0,1 0 0 0 0,-1 0 1 0 0,1-1-1 0 0,-1 0 0 0 0,1-1 1 0 0,-1 1-1 0 0,1-1 0 0 0,0-1 0 0 0,5 1 102 0 0,-3-31-5588 0 0,-17 9-2797 0 0,0 10 1330 0 0</inkml:trace>
  <inkml:trace contextRef="#ctx0" brushRef="#br0" timeOffset="5879.251">11283 493 5353 0 0,'0'0'2067'0'0,"0"0"-605"0"0,0 0-390 0 0,0 0 112 0 0,0 0 294 0 0,0 0 180 0 0,0 0-123 0 0,0 0-307 0 0,33-5-277 0 0,107-18-204 0 0,57 4 562 0 0,155-7-2706 0 0,-316 26-2242 0 0,-28 0 890 0 0,3 0-4645 0 0</inkml:trace>
  <inkml:trace contextRef="#ctx0" brushRef="#br0" timeOffset="9380.451">12161 659 0 0 0,'0'0'281'0'0,"0"0"309"0"0,-4-4 2386 0 0,10 36 2659 0 0,31-1-1972 0 0,-25-28-3387 0 0,0-1 0 0 0,-1 0 0 0 0,1-1-1 0 0,0 0 1 0 0,0-1 0 0 0,0-1-1 0 0,0 1 1 0 0,0-2 0 0 0,0 0-1 0 0,-1 0 1 0 0,1-1 0 0 0,0 0 0 0 0,-1-1-1 0 0,0-1 1 0 0,0 0 0 0 0,0 0-1 0 0,-1-1 1 0 0,0 0 0 0 0,0-1-1 0 0,0 0 1 0 0,-1 0 0 0 0,3-4-276 0 0,-10 9 1 0 0,1 0 1 0 0,-1-1-1 0 0,0 1 0 0 0,0 0 1 0 0,0-1-1 0 0,0 0 0 0 0,0 1 1 0 0,0-1-1 0 0,-1 0 0 0 0,1 0 1 0 0,-1 0-1 0 0,0 0 0 0 0,0 0 1 0 0,0 0-1 0 0,0 0 1 0 0,-1-1-1 0 0,1 1 0 0 0,-1 0 1 0 0,0 0-1 0 0,0-1 0 0 0,0 1 1 0 0,0 0-1 0 0,-1 0 0 0 0,1-1 1 0 0,-1 1-1 0 0,0 0 1 0 0,0 0-1 0 0,0 0 0 0 0,0 0 1 0 0,0 0-1 0 0,-1 0 0 0 0,0 0 1 0 0,1 0-1 0 0,-1 1 0 0 0,0-1 1 0 0,0 1-1 0 0,0-1 1 0 0,-1 1-1 0 0,1 0 0 0 0,-1 0 1 0 0,1 0-1 0 0,-1 0 0 0 0,1 0 1 0 0,-1 0-1 0 0,0 1 0 0 0,-3-2-1 0 0,-3 0-142 0 0,1 0 0 0 0,-1 1 0 0 0,0 0 0 0 0,0 0 0 0 0,-1 1 0 0 0,1 0 0 0 0,0 0 0 0 0,0 1 0 0 0,-1 0 0 0 0,1 1-1 0 0,0 0 1 0 0,0 1 0 0 0,0 0 0 0 0,0 0 0 0 0,0 1 0 0 0,0 0 0 0 0,0 0 0 0 0,1 1 0 0 0,0 0 0 0 0,-1 1-1 0 0,2 0 1 0 0,-1 0 0 0 0,0 0 0 0 0,1 1 0 0 0,0 0 0 0 0,1 1 0 0 0,-1 0 0 0 0,1 0 0 0 0,1 0 0 0 0,-1 1 0 0 0,-3 6 142 0 0,4-8 50 0 0,-1 0 1 0 0,1 0-1 0 0,1 0 1 0 0,-1 1-1 0 0,1-1 1 0 0,1 1-1 0 0,-1 0 1 0 0,1 0-1 0 0,0 1 1 0 0,0-1-1 0 0,1 1 1 0 0,0-1-1 0 0,1 1 1 0 0,0 0-1 0 0,0-1 1 0 0,0 1-1 0 0,1 0 1 0 0,0 0-1 0 0,1 0 1 0 0,-1 0-1 0 0,2-1 1 0 0,-1 1-1 0 0,1 0 1 0 0,0-1 0 0 0,1 1-1 0 0,-1-1 1 0 0,1 0-1 0 0,1 0 1 0 0,0 0-1 0 0,0 0 1 0 0,0-1-1 0 0,1 1 1 0 0,0-1-1 0 0,1 1-50 0 0,5 2-25 0 0,1-1-1 0 0,0 0 1 0 0,0-1 0 0 0,1-1-1 0 0,0 0 1 0 0,0 0-1 0 0,1-1 1 0 0,-1-1 0 0 0,1 0-1 0 0,0-1 1 0 0,0-1-1 0 0,0 0 1 0 0,0-1 0 0 0,1 0-1 0 0,-1-1 1 0 0,0-1-1 0 0,0 0 1 0 0,1-1 0 0 0,-1 0-1 0 0,0-1 1 0 0,-1-1-1 0 0,1 0 1 0 0,6-4 25 0 0,24-20-5830 0 0,-35 21 2349 0 0,1-1-3210 0 0</inkml:trace>
  <inkml:trace contextRef="#ctx0" brushRef="#br0" timeOffset="9770.876">13052 497 3177 0 0,'0'0'2312'0'0,"0"0"-213"0"0,0 0 16 0 0,0 0 115 0 0,0 0-83 0 0,0 0-332 0 0,0 0-466 0 0,0 0-418 0 0,0 0-283 0 0,0 0-175 0 0,0 0-85 0 0,0 0-53 0 0,0 0-52 0 0,-12 1-49 0 0,5-1-197 0 0,-1 0 0 0 0,1 1 0 0 0,-1 0 0 0 0,1 1 0 0 0,0 0 0 0 0,-1 0 0 0 0,1 0 0 0 0,0 1 0 0 0,0 0 0 0 0,1 1 0 0 0,-1-1 0 0 0,-2 3-37 0 0,4-3-6 0 0,-1 0-1 0 0,1 0 1 0 0,0 1-1 0 0,0 0 0 0 0,0 0 1 0 0,0 0-1 0 0,1 1 1 0 0,-1-1-1 0 0,1 1 0 0 0,1 0 1 0 0,-1 0-1 0 0,1 1 1 0 0,-1-1-1 0 0,2 1 0 0 0,-1-1 1 0 0,1 1-1 0 0,-1 0 0 0 0,1 0 1 0 0,1 0-1 0 0,0 0 1 0 0,-1 1-1 0 0,2-1 0 0 0,-1 0 1 0 0,1 5 6 0 0,2-6-10 0 0,0-1 0 0 0,0 0 0 0 0,0 0 0 0 0,1 0-1 0 0,0 0 1 0 0,0-1 0 0 0,0 1 0 0 0,0-1 0 0 0,1 1 0 0 0,-1-1 0 0 0,1 0 0 0 0,0 0 0 0 0,0-1 0 0 0,0 1 0 0 0,0-1 0 0 0,0 0 0 0 0,0 0 0 0 0,4 1 10 0 0,2 2 6 0 0,102 61 97 0 0,-110-65-67 0 0,-1 1 0 0 0,0 0 0 0 0,0-1 1 0 0,0 1-1 0 0,0 0 0 0 0,0 0 0 0 0,0-1 0 0 0,0 1 1 0 0,0 0-1 0 0,-1 0 0 0 0,1 0 0 0 0,-1 0 0 0 0,1 0 0 0 0,-1 0 1 0 0,0 0-1 0 0,0 0 0 0 0,0 0 0 0 0,0 0 0 0 0,0 0 1 0 0,0 0-1 0 0,-1 0 0 0 0,1 0 0 0 0,-1 0 0 0 0,1 0 1 0 0,-1 0-1 0 0,0 0 0 0 0,0 0 0 0 0,0 0 0 0 0,0 0 1 0 0,0-1-1 0 0,0 1 0 0 0,0 0 0 0 0,0-1 0 0 0,-1 1 1 0 0,1-1-1 0 0,-2 2-36 0 0,-64 35 928 0 0,-49-14-2213 0 0,65-22-9279 0 0,43-2-568 0 0</inkml:trace>
  <inkml:trace contextRef="#ctx0" brushRef="#br0" timeOffset="-5312.842">228 806 0 0 0,'0'0'703'0'0,"0"0"324"0"0,0 0 266 0 0,0 0 166 0 0,0 0 15 0 0,0 0-114 0 0,0 0-173 0 0,0 0-187 0 0,0 0-127 0 0,0 0-109 0 0,0 0-93 0 0,-15-2-91 0 0,-49-4-71 0 0,62 6-444 0 0,-1 0 0 0 0,0 0-1 0 0,1 1 1 0 0,-1-1 0 0 0,1 0 0 0 0,-1 1 0 0 0,0 0-1 0 0,1 0 1 0 0,-1 0 0 0 0,1 0 0 0 0,0 0-1 0 0,-1 0 1 0 0,1 0 0 0 0,0 1 0 0 0,0-1 0 0 0,0 1-1 0 0,0 0 1 0 0,0 0 0 0 0,0-1 0 0 0,0 1-1 0 0,0 0 1 0 0,0 2-65 0 0,-5 4 207 0 0,-2 1-70 0 0,0 0-1 0 0,1 1 0 0 0,0 1 1 0 0,1-1-1 0 0,0 1 0 0 0,1 0 0 0 0,0 1 1 0 0,1 0-1 0 0,0-1 0 0 0,1 2 1 0 0,0-1-1 0 0,1 0 0 0 0,0 1 0 0 0,1 0 1 0 0,0-1-1 0 0,1 1 0 0 0,1 0 1 0 0,0 0-1 0 0,1 0 0 0 0,0 0 0 0 0,1 1-136 0 0,1-6 32 0 0,1 0-1 0 0,-1-1 0 0 0,1 0 0 0 0,1 1 0 0 0,-1-2 0 0 0,1 1 1 0 0,0 0-1 0 0,1-1 0 0 0,-1 0 0 0 0,1 0 0 0 0,1-1 0 0 0,-1 0 1 0 0,1 0-1 0 0,0 0 0 0 0,0-1 0 0 0,0 0 0 0 0,0 0 0 0 0,1-1 1 0 0,0 0-1 0 0,-1 0 0 0 0,1-1 0 0 0,0 0 0 0 0,1 0 0 0 0,-1-1 1 0 0,0 0-1 0 0,0 0 0 0 0,8-1-31 0 0,-4 1-60 0 0,1 0 0 0 0,-1-1 1 0 0,0-1-1 0 0,0 1 0 0 0,1-2 0 0 0,-1 0 1 0 0,0 0-1 0 0,0-1 0 0 0,0-1 0 0 0,-1 0 0 0 0,1 0 1 0 0,-1-1-1 0 0,0-1 0 0 0,0 0 0 0 0,-1 0 1 0 0,7-6 59 0 0,23-27-4763 0 0,-15 12-2850 0 0,-16 15 2709 0 0</inkml:trace>
  <inkml:trace contextRef="#ctx0" brushRef="#br0" timeOffset="-3972.294">666 895 768 0 0,'0'0'1639'0'0,"0"0"-76"0"0,0 0-21 0 0,0 0 92 0 0,0 0 15 0 0,0 0-199 0 0,0 0-309 0 0,0 0-315 0 0,0 0-238 0 0,0 0-165 0 0,0 0-114 0 0,0 0-59 0 0,0 0-62 0 0,-10 24-23 0 0,-30 77-25 0 0,38-100-132 0 0,1 1 1 0 0,0 0-1 0 0,0 0 0 0 0,0 0 1 0 0,0-1-1 0 0,0 1 0 0 0,0 0 1 0 0,0 0-1 0 0,1 0 0 0 0,-1 0 0 0 0,1 1 1 0 0,-1-1-1 0 0,1 0 0 0 0,0 0 1 0 0,0 0-1 0 0,0 0 0 0 0,0 0 1 0 0,0 1-1 0 0,0-1 0 0 0,1 0 0 0 0,-1 0 1 0 0,1 0-1 0 0,-1 0 0 0 0,1 0 1 0 0,0 0-1 0 0,0 0 0 0 0,0 0 1 0 0,1 1-9 0 0,2 3 34 0 0,1-1 91 0 0,0-2 0 0 0,-1 1-1 0 0,1 0 1 0 0,0-1 0 0 0,1 0 0 0 0,-1 0 0 0 0,1-1 0 0 0,-1 1 0 0 0,1-1 0 0 0,0 0 0 0 0,-1-1-1 0 0,1 1 1 0 0,0-1 0 0 0,0 0 0 0 0,0-1 0 0 0,1 0 0 0 0,-1 0 0 0 0,0 0 0 0 0,0 0 0 0 0,0-1-1 0 0,0 0 1 0 0,0-1 0 0 0,0 1 0 0 0,-1-1 0 0 0,1 0 0 0 0,0 0 0 0 0,-1-1 0 0 0,1 0-1 0 0,-1 0 1 0 0,0 0 0 0 0,2-2-125 0 0,25-22 383 0 0,-1-1 1 0 0,-2-2-1 0 0,0-1 0 0 0,-3-1 0 0 0,0-1 0 0 0,-3-2 0 0 0,11-20-383 0 0,33-44 216 0 0,-48 69 54 0 0,-18 30-234 0 0,-1 0-72 0 0,0 22-312 0 0,-24 221 413 0 0,19-173-123 0 0,4 0-1 0 0,3 0 1 0 0,2 0 0 0 0,10 40 58 0 0,-4-34-128 0 0,-3 1 1 0 0,-3 0 0 0 0,-5 24 127 0 0,1-77-91 0 0,-2-1 0 0 0,-1 0 0 0 0,-1 0 0 0 0,-1 0 0 0 0,-1 0 0 0 0,-7 16 91 0 0,10-30-42 0 0,-1 0 0 0 0,0 0-1 0 0,0-1 1 0 0,0 0 0 0 0,-1 0 0 0 0,-1 0-1 0 0,1-1 1 0 0,-1 1 0 0 0,-1-1-1 0 0,1-1 1 0 0,-1 1 0 0 0,0-1 0 0 0,0 0-1 0 0,-1-1 1 0 0,0 0 0 0 0,0 0-1 0 0,0 0 1 0 0,-2 0 42 0 0,8-4 3 0 0,0 1 0 0 0,0-1 0 0 0,0 0-1 0 0,0 0 1 0 0,0 1 0 0 0,0-1 0 0 0,0 0 0 0 0,0-1-1 0 0,0 1 1 0 0,0 0 0 0 0,-1-1 0 0 0,1 1 0 0 0,0-1 0 0 0,-1 1-1 0 0,1-1 1 0 0,0 0 0 0 0,-1 0 0 0 0,1 0 0 0 0,0-1-1 0 0,0 1 1 0 0,-1 0 0 0 0,1-1 0 0 0,0 1 0 0 0,0-1-1 0 0,-1 0 1 0 0,1 0 0 0 0,0 0 0 0 0,0 0 0 0 0,0 0 0 0 0,0 0-1 0 0,0-1 1 0 0,1 1 0 0 0,-1-1 0 0 0,0 1 0 0 0,0-1-1 0 0,1 0 1 0 0,-1 1 0 0 0,1-1 0 0 0,0 0 0 0 0,0 0-1 0 0,-1 0 1 0 0,1 0 0 0 0,0 0 0 0 0,1-1 0 0 0,-1 1 0 0 0,0 0-3 0 0,0-14 27 0 0,1 0 0 0 0,1 0 0 0 0,0-1 0 0 0,1 1 1 0 0,1 0-1 0 0,0 1 0 0 0,1-1 0 0 0,1 1 0 0 0,1-1 1 0 0,0 1-1 0 0,1 1 0 0 0,3-6-27 0 0,0-4 23 0 0,378-746-152 0 0,-227 396-4556 0 0,-149 338 4581 0 0,-1 1 1 0 0,-1-1 0 0 0,-2-1 0 0 0,-2 0-1 0 0,-1 0 1 0 0,-2 0 0 0 0,-2-7 103 0 0,0 42 43 0 0,-1 1 0 0 0,0-1 1 0 0,1 1-1 0 0,-1 0 0 0 0,0-1 1 0 0,0 1-1 0 0,0-1 0 0 0,0 1 0 0 0,0-1 1 0 0,0 1-1 0 0,-1-1 0 0 0,1 1 1 0 0,0-1-1 0 0,-1 1 0 0 0,1-1 1 0 0,-1 1-1 0 0,0 0 0 0 0,1-1 1 0 0,-1 1-1 0 0,0 0 0 0 0,0 0 0 0 0,0 0 1 0 0,0-1-1 0 0,0 1 0 0 0,0 0 1 0 0,0 0-1 0 0,0 0 0 0 0,0 0 1 0 0,0 1-1 0 0,0-1 0 0 0,-1 0 1 0 0,1 0-1 0 0,0 1 0 0 0,-1-1 0 0 0,1 1 1 0 0,-1-1-1 0 0,1 1 0 0 0,0 0 1 0 0,-1-1-1 0 0,1 1 0 0 0,-1 0 1 0 0,1 0-1 0 0,-1 0 0 0 0,1 0 1 0 0,-1 0-1 0 0,1 0 0 0 0,-1 1 0 0 0,1-1 1 0 0,-1 0-1 0 0,1 1 0 0 0,0-1 1 0 0,-1 1-1 0 0,1-1 0 0 0,0 1 1 0 0,-1 0-44 0 0,-11 13 18 0 0,0 0 0 0 0,1 1-1 0 0,1 0 1 0 0,0 1 0 0 0,1 0 0 0 0,0 1 0 0 0,2 0 0 0 0,0 0 0 0 0,1 1 0 0 0,-2 7-18 0 0,-6 11 38 0 0,4-6 56 0 0,0 0 0 0 0,2 1 1 0 0,1 0-1 0 0,2 1 0 0 0,1-1 0 0 0,2 1 1 0 0,0 1-1 0 0,3-1 0 0 0,2 32-94 0 0,-1-53 23 0 0,0 1 1 0 0,1 0-1 0 0,1-1 0 0 0,0 0 1 0 0,0 1-1 0 0,1-1 0 0 0,0 0 0 0 0,1-1 1 0 0,0 1-1 0 0,1-1 0 0 0,0 0 1 0 0,1 0-1 0 0,0-1 0 0 0,0 0 1 0 0,1 0-1 0 0,0-1 0 0 0,1 0 0 0 0,-1 0 1 0 0,2-1-1 0 0,-1 0 0 0 0,1 0 1 0 0,0-1-1 0 0,0-1 0 0 0,1 0 1 0 0,0 0-1 0 0,0-1 0 0 0,0 0 0 0 0,0-1 1 0 0,0 0-1 0 0,1-1 0 0 0,0-1 1 0 0,10 1-24 0 0,-17-1 60 0 0,0-1 1 0 0,1 0 0 0 0,-1 0 0 0 0,0 0 0 0 0,0-1-1 0 0,0 1 1 0 0,1-1 0 0 0,-1-1 0 0 0,0 1 0 0 0,0-1-1 0 0,0 1 1 0 0,-1-2 0 0 0,1 1 0 0 0,0 0 0 0 0,-1-1-1 0 0,1 0 1 0 0,-1 0 0 0 0,0 0 0 0 0,0-1 0 0 0,0 1-1 0 0,-1-1 1 0 0,3-2-61 0 0,102-171 1135 0 0,-108 178-1144 0 0,0-1 1 0 0,0 1-1 0 0,0 0 0 0 0,0-1 1 0 0,0 1-1 0 0,0 0 0 0 0,0-1 0 0 0,0 1 1 0 0,0 0-1 0 0,0 0 0 0 0,0-1 1 0 0,0 1-1 0 0,1 0 0 0 0,-1-1 1 0 0,0 1-1 0 0,1-1 0 0 0,-1 1 0 0 0,0 0 1 0 0,1-1-1 0 0,-1 1 0 0 0,0-1 1 0 0,1 1-1 0 0,-1-1 0 0 0,1 1 0 0 0,-1-1 1 0 0,1 1-1 0 0,-1-1 0 0 0,1 0 1 0 0,0 1-1 0 0,-1-1 0 0 0,1 0 0 0 0,-1 1 1 0 0,1-1-1 0 0,0 0 0 0 0,-1 0 1 0 0,1 1-1 0 0,0-1 0 0 0,-1 0 1 0 0,1 0-1 0 0,0 0 0 0 0,-1 0 0 0 0,1 0 1 0 0,0 0-1 0 0,0 0 0 0 0,-1 0 1 0 0,1 0-1 0 0,0 0 0 0 0,-1-1 0 0 0,1 1 1 0 0,-1 0-1 0 0,1 0 0 0 0,0-1 1 0 0,-1 1-1 0 0,1 0 0 0 0,0-1 0 0 0,-1 1 1 0 0,1-1-1 0 0,-1 1 0 0 0,1-1 1 0 0,-1 1-1 0 0,1-1 0 0 0,-1 1 1 0 0,0-1-1 0 0,1 1 0 0 0,-1-1 0 0 0,1 0 9 0 0,-1 52 94 0 0,-2-43-95 0 0,2-1 0 0 0,-1 1 0 0 0,1 0 0 0 0,0-1-1 0 0,0 1 1 0 0,1-1 0 0 0,0 1 0 0 0,1-1 0 0 0,0 1 0 0 0,0-1-1 0 0,0 0 1 0 0,1 1 0 0 0,0-2 0 0 0,3 7 1 0 0,-3-11 12 0 0,0-1 0 0 0,0 1 0 0 0,0-1 1 0 0,0 0-1 0 0,0 0 0 0 0,0 0 0 0 0,0 0 0 0 0,0 0 1 0 0,0-1-1 0 0,0 0 0 0 0,0 1 0 0 0,0-1 0 0 0,1 0 0 0 0,-1-1 1 0 0,0 1-1 0 0,0 0 0 0 0,0-1 0 0 0,0 0 0 0 0,0 0 1 0 0,0 0-1 0 0,0 0 0 0 0,0 0 0 0 0,0 0 0 0 0,0-1 1 0 0,-1 0-1 0 0,1 1 0 0 0,0-1 0 0 0,-1 0 0 0 0,1 0 1 0 0,-1 0-1 0 0,0-1 0 0 0,0 1 0 0 0,0-1 0 0 0,1-1-12 0 0,2 0 23 0 0,139-142 283 0 0,-99 115-476 0 0,-42 69 58 0 0,-7 64 60 0 0,6-100 51 0 0,0 0 1 0 0,-1 0-1 0 0,1 0 0 0 0,0 0 0 0 0,0 0 0 0 0,0 0 0 0 0,0 0 1 0 0,0-1-1 0 0,0 1 0 0 0,1-1 0 0 0,-1 1 0 0 0,1-1 1 0 0,-1 0-1 0 0,1 0 0 0 0,-1 0 0 0 0,1 0 0 0 0,-1-1 1 0 0,1 1-1 0 0,0-1 0 0 0,-1 0 0 0 0,1 1 0 0 0,0-1 1 0 0,0 0-1 0 0,-1 0 0 0 0,1-1 0 0 0,0 1 0 0 0,-1-1 1 0 0,1 1-1 0 0,0-1 0 0 0,-1 0 0 0 0,1 0 0 0 0,-1 0 1 0 0,1 0-1 0 0,-1 0 0 0 0,0-1 0 0 0,1 1 0 0 0,-1-1 0 0 0,0 0 1 0 0,185-108 198 0 0,-185 109-197 0 0,0-1 0 0 0,1 0 0 0 0,-1 1-1 0 0,0-1 1 0 0,1 1 0 0 0,0 0 0 0 0,-1 0 0 0 0,1 0 0 0 0,0 0 0 0 0,-1 0 0 0 0,1 0 0 0 0,0 1 0 0 0,0 0 0 0 0,0-1 0 0 0,0 1-1 0 0,0 0 1 0 0,0 0 0 0 0,-1 1 0 0 0,1-1 0 0 0,0 0 0 0 0,0 1 0 0 0,0 0 0 0 0,-1 0 0 0 0,1 0 0 0 0,0 0 0 0 0,-1 0 0 0 0,1 0-1 0 0,-1 1 1 0 0,1-1 0 0 0,-1 1 0 0 0,0 0 0 0 0,1 0 0 0 0,-1-1 0 0 0,0 2 0 0 0,1 0-1 0 0,-2 2-5 0 0,1 0 0 0 0,0 0 0 0 0,0 0 0 0 0,1 0 0 0 0,-1-1 0 0 0,1 1 0 0 0,0-1 0 0 0,0 1 0 0 0,0-1 0 0 0,1 0 0 0 0,0 0 0 0 0,-1-1 0 0 0,2 1 0 0 0,-1-1 0 0 0,0 0 0 0 0,0 0-1 0 0,1 0 1 0 0,0 0 0 0 0,0-1 0 0 0,-1 0 0 0 0,1 0 0 0 0,0 0 0 0 0,1-1 0 0 0,-1 1 0 0 0,0-1 0 0 0,0 0 0 0 0,1-1 0 0 0,-1 0 0 0 0,0 1 0 0 0,1-2 0 0 0,-1 1 0 0 0,0-1 0 0 0,1 1 0 0 0,-1-1 5 0 0,17-28-3429 0 0,-18 8-6899 0 0,-4 16 3162 0 0</inkml:trace>
  <inkml:trace contextRef="#ctx0" brushRef="#br0" timeOffset="-3719.254">1830 328 15267 0 0,'0'0'688'0'0,"0"0"-416"0"0,0 0 177 0 0,0 0 295 0 0,0 0 72 0 0,0 0-152 0 0,0 0-272 0 0,0 0-208 0 0,0 0-96 0 0,0 0-72 0 0,0 0-104 0 0,0 0-288 0 0,0 0-872 0 0,92 99-2313 0 0,-88-95-6625 0 0</inkml:trace>
  <inkml:trace contextRef="#ctx0" brushRef="#br0" timeOffset="-2925.867">3211 659 2769 0 0,'0'0'3666'0'0,"0"0"-1763"0"0,0 0-454 0 0,0 0 90 0 0,0 0 143 0 0,0 0 24 0 0,0 0-282 0 0,0 0-369 0 0,0 0-307 0 0,0 0-226 0 0,0 0-137 0 0,0 0-74 0 0,-32-3-38 0 0,-98-3-23 0 0,127 5-237 0 0,0 1 0 0 0,0 0 1 0 0,0-1-1 0 0,0 1 1 0 0,0 1-1 0 0,1-1 1 0 0,-1 0-1 0 0,0 1 0 0 0,0-1 1 0 0,0 1-1 0 0,1 0 1 0 0,-1 0-1 0 0,0 0 1 0 0,1 0-1 0 0,-1 1 0 0 0,1-1 1 0 0,-1 1-1 0 0,1-1 1 0 0,0 1-1 0 0,-1 0 1 0 0,1 0-1 0 0,0 0 0 0 0,0 0 1 0 0,0 0-1 0 0,0 1-13 0 0,-5 6 57 0 0,-3 2-40 0 0,1-1 0 0 0,1 1 0 0 0,0 1 0 0 0,1-1 0 0 0,0 1 1 0 0,0 1-1 0 0,2-1 0 0 0,-1 1 0 0 0,2 0 0 0 0,0 0 0 0 0,0 1 0 0 0,1-1 1 0 0,0 3-18 0 0,2-10-2 0 0,1 1 0 0 0,-1-1 0 0 0,1 1 0 0 0,0-1 1 0 0,1 0-1 0 0,-1 1 0 0 0,1-1 0 0 0,0 0 0 0 0,1 0 1 0 0,0 1-1 0 0,0-1 0 0 0,0 0 0 0 0,1 0 0 0 0,-1-1 1 0 0,1 1-1 0 0,1-1 0 0 0,-1 1 0 0 0,1-1 0 0 0,0 0 1 0 0,0 0-1 0 0,1-1 0 0 0,-1 1 0 0 0,1-1 0 0 0,0 0 1 0 0,0 0-1 0 0,0-1 0 0 0,1 1 0 0 0,-1-1 0 0 0,3 1 2 0 0,2 0 63 0 0,1 0 0 0 0,-1-1 0 0 0,1 0-1 0 0,0-1 1 0 0,0 0 0 0 0,0-1 0 0 0,0 0-1 0 0,0 0 1 0 0,1-1 0 0 0,-1-1 0 0 0,0 0-1 0 0,0 0 1 0 0,0-1 0 0 0,0-1 0 0 0,-1 0-1 0 0,1 0 1 0 0,0-1 0 0 0,-1 0 0 0 0,0-1-1 0 0,0 0 1 0 0,-1-1 0 0 0,1-1-63 0 0,11-6 182 0 0,-1-1 0 0 0,-1-1 1 0 0,0 0-1 0 0,-1-2 0 0 0,-1 0 0 0 0,0-1 0 0 0,-1-1 1 0 0,-1-1-1 0 0,8-14-182 0 0,-12 17 1 0 0,-1 0-1 0 0,-1-1 1 0 0,0 0 0 0 0,-2-1 0 0 0,0 0-1 0 0,-1 0 1 0 0,0 0 0 0 0,-2-1-1 0 0,0 1 1 0 0,-2-1 0 0 0,0 0 0 0 0,-1 0-1 0 0,-1 0 1 0 0,-1 0 0 0 0,-1 0-1 0 0,0 0 1 0 0,-2 0 0 0 0,0 0 0 0 0,-1 1-1 0 0,-1 0 1 0 0,-1 0 0 0 0,0 0-1 0 0,-2 1 1 0 0,0 0 0 0 0,-1 1 0 0 0,-2-3-1 0 0,8 16-41 0 0,0-1 0 0 0,0 0 1 0 0,0 1-1 0 0,0 0 1 0 0,-1 0-1 0 0,1 0 1 0 0,-1 1-1 0 0,0 0 0 0 0,0 0 1 0 0,0 0-1 0 0,-1 0 1 0 0,1 1-1 0 0,-1 0 0 0 0,1 0 1 0 0,-1 0-1 0 0,0 1 1 0 0,0 0-1 0 0,1 0 0 0 0,-1 0 1 0 0,0 1-1 0 0,0 0 1 0 0,0 0-1 0 0,0 0 0 0 0,0 1 1 0 0,0 0-1 0 0,0 0 1 0 0,1 0-1 0 0,-1 1 1 0 0,0 0-1 0 0,1 0 0 0 0,-1 0 1 0 0,1 1-1 0 0,0 0 1 0 0,0 0-1 0 0,0 0 0 0 0,0 1 1 0 0,0 0-1 0 0,1 0 1 0 0,-3 3 40 0 0,-3 6-3 0 0,2 0 0 0 0,0 1 0 0 0,0 1 0 0 0,1-1 0 0 0,1 1 1 0 0,1 0-1 0 0,0 0 0 0 0,0 1 0 0 0,2 0 0 0 0,0 0 0 0 0,1-1 1 0 0,0 2-1 0 0,2-1 0 0 0,0 0 0 0 0,0 0 0 0 0,2 5 3 0 0,0-9 18 0 0,0-1 0 0 0,0 1-1 0 0,2-1 1 0 0,-1 0 0 0 0,1 1 0 0 0,1-2-1 0 0,0 1 1 0 0,1 0 0 0 0,0-1-1 0 0,0 0 1 0 0,1-1 0 0 0,0 1-1 0 0,1-1 1 0 0,0-1 0 0 0,0 1 0 0 0,1-1-1 0 0,0-1 1 0 0,1 0 0 0 0,-1 0-1 0 0,2 0-17 0 0,15 9 31 0 0,1-1-1 0 0,0-1 0 0 0,1-2 0 0 0,0 0 0 0 0,1-2 1 0 0,1-1-1 0 0,6 0-30 0 0,66 2-943 0 0,-37-30-7780 0 0,-54 13 3254 0 0,-3 1-1617 0 0</inkml:trace>
  <inkml:trace contextRef="#ctx0" brushRef="#br0" timeOffset="-2674.659">3700 928 0 0 0,'0'0'1407'0'0,"0"0"289"0"0,0 0 119 0 0,0 0 98 0 0,0 0 15 0 0,0 0-155 0 0,0 0-298 0 0,0 0-302 0 0,0 0-225 0 0,0 0-121 0 0,0 0-60 0 0,0 0-45 0 0,0 0-1 0 0,-2 27 55 0 0,-5 81 106 0 0,9-102 2718 0 0,4-21-2603 0 0,6-27-776 0 0,1-4-15 0 0,2 1 0 0 0,3 0 1 0 0,1 1-1 0 0,2 1 0 0 0,8-10-206 0 0,-13 29-75 0 0,0 1 0 0 0,2 0 0 0 0,0 1 0 0 0,2 1 0 0 0,0 1 1 0 0,2-1 74 0 0,-22 22-69 0 0,0-1 1 0 0,0 1 0 0 0,-1-1 0 0 0,1 0 0 0 0,0 1 0 0 0,0-1 0 0 0,0 1 0 0 0,0-1 0 0 0,-1 1-1 0 0,1-1 1 0 0,0 1 0 0 0,0-1 0 0 0,0 1 0 0 0,0-1 0 0 0,0 1 0 0 0,0-1 0 0 0,0 1 0 0 0,1-1-1 0 0,-1 1 1 0 0,0-1 0 0 0,0 1 0 0 0,0-1 0 0 0,0 1 0 0 0,1-1 0 0 0,-1 1 0 0 0,0-1 0 0 0,0 0-1 0 0,1 1 1 0 0,-1-1 0 0 0,0 1 0 0 0,1-1 0 0 0,-1 0 0 0 0,0 1 0 0 0,1-1 0 0 0,-1 0 0 0 0,1 1-1 0 0,-1-1 1 0 0,0 0 0 0 0,1 0 0 0 0,-1 1 0 0 0,1-1 0 0 0,-1 0 0 0 0,1 0 0 0 0,-1 0 0 0 0,1 0-1 0 0,-1 0 1 0 0,1 0 0 0 0,-1 0 0 0 0,1 0 0 0 0,-1 0 0 0 0,1 0 0 0 0,-1 0 0 0 0,1 0 0 0 0,-1 0 0 0 0,1 0-1 0 0,-1 0 1 0 0,1 0 0 0 0,-1 0 0 0 0,1-1 0 0 0,-1 1 0 0 0,1 0 0 0 0,-1 0 0 0 0,0-1 0 0 0,1 1 67 0 0,-11 46-7151 0 0,7-35 1719 0 0,3-3-1845 0 0</inkml:trace>
  <inkml:trace contextRef="#ctx0" brushRef="#br0" timeOffset="-2386.746">4177 843 8074 0 0,'0'0'2128'0'0,"0"0"-519"0"0,0 0-225 0 0,0 0-216 0 0,0 0-248 0 0,0 0-280 0 0,0 0-304 0 0,0 0-167 0 0,0 0-137 0 0,0 0-121 0 0,0 0-231 0 0,0 0-464 0 0,0 0-1208 0 0,0 0-2417 0 0,24 173-4457 0 0</inkml:trace>
  <inkml:trace contextRef="#ctx0" brushRef="#br0" timeOffset="-2385.746">4107 475 7882 0 0,'0'0'3256'0'0,"0"0"-3456"0"0,0 0-464 0 0,0 0-168 0 0,0 0 64 0 0,0 0-24 0 0,0 0-769 0 0,0 0-1415 0 0,0 0-369 0 0</inkml:trace>
  <inkml:trace contextRef="#ctx0" brushRef="#br0" timeOffset="-2134.787">4685 681 7810 0 0,'0'0'2016'0'0,"0"0"-280"0"0,0 0 96 0 0,0 0 61 0 0,0 0-194 0 0,0 0-380 0 0,0 0-457 0 0,-35 14-357 0 0,-111 46-197 0 0,76-15-92 0 0,62-35-197 0 0,4-6-49 0 0,-1 0 1 0 0,2 0-1 0 0,-1 0 1 0 0,0 0-1 0 0,1 1 1 0 0,0-1-1 0 0,0 1 1 0 0,0 0-1 0 0,1 0 1 0 0,-1 0-1 0 0,1 1 1 0 0,1-1-1 0 0,-1 1 1 0 0,1-1-1 0 0,-1 1 1 0 0,2-1-1 0 0,-1 1 1 0 0,1-1-1 0 0,0 1 1 0 0,0 0-1 0 0,0-1 1 0 0,1 1-1 0 0,-1-1 0 0 0,2 1 1 0 0,-1 0-1 0 0,0-1 1 0 0,1 0-1 0 0,0 1 1 0 0,1-1-1 0 0,-1 0 1 0 0,1 0-1 0 0,0 0 1 0 0,0-1-1 0 0,0 1 1 0 0,1-1-1 0 0,-1 0 1 0 0,2 1 29 0 0,5 0-203 0 0,1 0 0 0 0,0-1 0 0 0,0 0 0 0 0,0-1 0 0 0,0 0 0 0 0,1 0 0 0 0,-1-1 0 0 0,1-1 0 0 0,-1 0 0 0 0,1-1 1 0 0,0 0-1 0 0,0-1 0 0 0,0 0 203 0 0,94-20-10373 0 0,-86 13 4261 0 0</inkml:trace>
  <inkml:trace contextRef="#ctx0" brushRef="#br0" timeOffset="-1589.265">5171 644 4793 0 0,'0'0'3670'0'0,"0"0"-1335"0"0,0 0-486 0 0,0 0-20 0 0,0 0-124 0 0,0 0-281 0 0,-32 22-398 0 0,-101 70-394 0 0,62-32-49 0 0,68-57-576 0 0,0 0 0 0 0,0 0 0 0 0,0 1 0 0 0,0-1 0 0 0,1 1 0 0 0,-1 0 0 0 0,1 0 0 0 0,0 0 0 0 0,0 0 0 0 0,1 0 0 0 0,-1 0 0 0 0,1 0 0 0 0,0 1 1 0 0,0-1-1 0 0,0 0 0 0 0,1 1 0 0 0,-1-1 0 0 0,1 1 0 0 0,0-1 0 0 0,1 4-7 0 0,49 4 60 0 0,-40-12-16 0 0,11-3 6 0 0,0-1 0 0 0,-1 0 0 0 0,0-2 0 0 0,0 0 0 0 0,0-1 1 0 0,-1-1-1 0 0,0-1 0 0 0,0-1 0 0 0,16-11-50 0 0,20-9 65 0 0,85-34-29 0 0,-138 64-42 0 0,0-1 1 0 0,0 0-1 0 0,0 0 0 0 0,0 0 1 0 0,0 1-1 0 0,0-1 0 0 0,0 1 1 0 0,0 0-1 0 0,0 0 0 0 0,0-1 0 0 0,0 1 1 0 0,0 0-1 0 0,0 1 0 0 0,0-1 1 0 0,0 0-1 0 0,0 0 0 0 0,0 1 1 0 0,0 0-1 0 0,-1-1 0 0 0,1 1 0 0 0,0 0 1 0 0,0 0-1 0 0,0 0 0 0 0,-1 0 1 0 0,1 0-1 0 0,0 0 0 0 0,-1 0 1 0 0,1 1-1 0 0,-1-1 0 0 0,1 1 1 0 0,-1-1-1 0 0,0 1 0 0 0,0-1 0 0 0,1 1 1 0 0,-1 0-1 0 0,0-1 0 0 0,-1 1 6 0 0,5 21-25 0 0,-6-18 26 0 0,1-1 0 0 0,1 1 0 0 0,-1-1 0 0 0,1 0 1 0 0,-1 1-1 0 0,1-1 0 0 0,0 0 0 0 0,1 1 0 0 0,-1-1 1 0 0,1 0-1 0 0,0 0 0 0 0,0 0 0 0 0,0 0 0 0 0,0-1 1 0 0,1 1-1 0 0,0-1 0 0 0,-1 1 0 0 0,1-1 0 0 0,1 0 1 0 0,-1 0-1 0 0,0 0 0 0 0,1 0 0 0 0,-1-1 0 0 0,1 1 1 0 0,0-1-1 0 0,0 0-1 0 0,4 0 63 0 0,0-1 0 0 0,-1 0 0 0 0,1 0 0 0 0,0-1 0 0 0,0 0 0 0 0,0 0 0 0 0,-1-1 0 0 0,1 0 0 0 0,0 0 1 0 0,0-1-1 0 0,-1 0 0 0 0,1 0 0 0 0,-1-1 0 0 0,0 0 0 0 0,0 0 0 0 0,0-1 0 0 0,0 1 0 0 0,0-2 0 0 0,-1 1 0 0 0,4-4-63 0 0,11-6 154 0 0,-1-1 0 0 0,0 0 0 0 0,-1-1 0 0 0,-1-1 0 0 0,-1-1 0 0 0,0-1 0 0 0,-2 0 0 0 0,0-1 0 0 0,-1-1 0 0 0,-1 0 0 0 0,-1-1 0 0 0,-1 0 0 0 0,0-1 0 0 0,-2 0 0 0 0,-1 0 0 0 0,-1-1 0 0 0,-1 0 0 0 0,-1-1 0 0 0,-1 1 0 0 0,0-12-154 0 0,-3 22-138 0 0,0 1 1 0 0,-1 0-1 0 0,-1-1 1 0 0,0 1-1 0 0,-1 0 1 0 0,0 0-1 0 0,-1 0 1 0 0,-1 0-1 0 0,0 0 1 0 0,0 1 0 0 0,-1 0-1 0 0,-1-1 1 0 0,0 2-1 0 0,-7-10 138 0 0,10 18-43 0 0,0-1 0 0 0,0 1-1 0 0,0 0 1 0 0,-1 1 0 0 0,1-1-1 0 0,-1 1 1 0 0,0-1 0 0 0,0 1 0 0 0,0 0-1 0 0,0 1 1 0 0,0-1 0 0 0,0 1-1 0 0,0-1 1 0 0,-1 1 0 0 0,1 0 0 0 0,0 1-1 0 0,-1-1 1 0 0,1 1 0 0 0,-1 0-1 0 0,1 0 1 0 0,0 0 0 0 0,-1 1-1 0 0,1 0 1 0 0,-1-1 0 0 0,1 2 0 0 0,0-1-1 0 0,0 0 1 0 0,0 1 0 0 0,-1 0-1 0 0,1 0 1 0 0,1 0 0 0 0,-1 0 0 0 0,0 1-1 0 0,1-1 1 0 0,-1 1 0 0 0,1 0-1 0 0,0 0 1 0 0,0 0 0 0 0,0 1-1 0 0,0-1 1 0 0,-2 3 43 0 0,-5 7-34 0 0,1 1 0 0 0,0 0 0 0 0,1 0 0 0 0,0 1-1 0 0,1 0 1 0 0,1 0 0 0 0,1 1 0 0 0,0-1 0 0 0,0 1 0 0 0,2 1-1 0 0,0-1 1 0 0,1 0 0 0 0,0 1 0 0 0,2-1 0 0 0,0 1 0 0 0,2 14 34 0 0,0-6 2 0 0,2 1 0 0 0,1-1 0 0 0,0 0 1 0 0,2 0-1 0 0,1 0 0 0 0,1-1 0 0 0,1 0 1 0 0,1-1-1 0 0,2 0 0 0 0,6 9-2 0 0,63 69-331 0 0,-15-47-4835 0 0,-56-48 1465 0 0,-6-3-1615 0 0,-2 0-725 0 0</inkml:trace>
  <inkml:trace contextRef="#ctx0" brushRef="#br0" timeOffset="-848.151">4129 803 0 0 0,'0'0'403'0'0,"0"0"1102"0"0,0 0 274 0 0,0 0-110 0 0,0 0-234 0 0,0 0-202 0 0,0 0-116 0 0,0 0-72 0 0,0 0-21 0 0,0 0-39 0 0,0 0-55 0 0,-2 26 4678 0 0,6 146-3743 0 0,-4-164-3616 0 0,0-4-6560 0 0,0-1-2225 0 0</inkml:trace>
  <inkml:trace contextRef="#ctx0" brushRef="#br0" timeOffset="16534.045">2850 2677 1384 0 0,'0'0'583'0'0,"0"0"-231"0"0,0 0-9 0 0,0 0 278 0 0,0 0 372 0 0,0 0 266 0 0,0 0-5 0 0,0 0-237 0 0,0 0-339 0 0,0 0-305 0 0,0 0-199 0 0,-8 2-79 0 0,-25 9-26 0 0,-11 38 158 0 0,36-37-310 0 0,2 0 0 0 0,-1 1 0 0 0,2 0-1 0 0,-1 0 1 0 0,2 0 0 0 0,0 0 0 0 0,0 1 0 0 0,2 0 0 0 0,-1-1 0 0 0,2 1 0 0 0,0 0-1 0 0,0 8 84 0 0,3-19 17 0 0,-1 0 0 0 0,1 0 0 0 0,-1 0 0 0 0,1 0 0 0 0,0 0 0 0 0,0 0 0 0 0,0-1 0 0 0,0 1 0 0 0,1-1 1 0 0,-1 1-1 0 0,1-1 0 0 0,-1 0 0 0 0,1 0 0 0 0,0 0 0 0 0,0 0 0 0 0,0-1 0 0 0,0 1 0 0 0,0-1 0 0 0,0 0 0 0 0,0 0 0 0 0,1 0 0 0 0,-1 0 0 0 0,0 0 0 0 0,1-1 0 0 0,-1 1 0 0 0,0-1 0 0 0,1 0 0 0 0,-1 0 0 0 0,1-1 0 0 0,-1 1 0 0 0,0 0 0 0 0,1-1 0 0 0,-1 0 0 0 0,0 0 0 0 0,0 0 0 0 0,1 0 0 0 0,-1-1 0 0 0,0 1 0 0 0,0-1 0 0 0,2-1-17 0 0,19-12 326 0 0,0-1 1 0 0,-1 0-1 0 0,0-2 1 0 0,-2-1-1 0 0,0 0 1 0 0,-1-2 0 0 0,-1 0-1 0 0,-1-1 1 0 0,-1-1-1 0 0,-1-1 1 0 0,-1 0-1 0 0,-2-1 1 0 0,0-1 0 0 0,-1 0-1 0 0,-2 0 1 0 0,6-23-327 0 0,-5 13-35 0 0,-2-1 0 0 0,-1 0 0 0 0,-2 0 0 0 0,-1-1 1 0 0,-3 0-1 0 0,-1 0 0 0 0,-1 0 0 0 0,-3-12 35 0 0,3 43-53 0 0,0-1 1 0 0,0 1-1 0 0,-1-1 0 0 0,0 1 1 0 0,0-1-1 0 0,-1 1 0 0 0,0 0 0 0 0,0 0 1 0 0,-1 0-1 0 0,1 0 0 0 0,-2 0 1 0 0,1 1-1 0 0,-1-1 0 0 0,0 1 1 0 0,0 0-1 0 0,-1 0 0 0 0,1 0 0 0 0,-1 1 1 0 0,-1-1-1 0 0,1 1 0 0 0,-1 1 1 0 0,0-1-1 0 0,0 1 0 0 0,0 0 1 0 0,-1 0-1 0 0,1 1 0 0 0,-1-1 0 0 0,0 2 1 0 0,0-1-1 0 0,0 1 0 0 0,-1 0 53 0 0,1 1-13 0 0,0 1-1 0 0,0 1 0 0 0,0-1 0 0 0,0 1 0 0 0,0 0 1 0 0,0 1-1 0 0,0-1 0 0 0,0 2 0 0 0,1-1 0 0 0,-1 1 1 0 0,1-1-1 0 0,0 2 0 0 0,-1-1 0 0 0,1 1 0 0 0,1 0 1 0 0,-1 0-1 0 0,0 1 0 0 0,1 0 0 0 0,0 0 0 0 0,0 0 1 0 0,1 0-1 0 0,-1 1 0 0 0,-1 3 14 0 0,-6 12 166 0 0,2 1 0 0 0,0 0-1 0 0,2 0 1 0 0,0 1 0 0 0,1 0 0 0 0,2 0 0 0 0,0 0 0 0 0,2 1 0 0 0,0 0-1 0 0,2 0 1 0 0,0 0 0 0 0,2 0 0 0 0,1-1 0 0 0,1 8-166 0 0,2-8 154 0 0,0 1 0 0 0,1-1 0 0 0,2-1 0 0 0,0 1 0 0 0,1-1 0 0 0,2-1 0 0 0,0 1 0 0 0,1-2 1 0 0,1 0-1 0 0,1 0 0 0 0,5 4-154 0 0,1-1 276 0 0,1-1 0 0 0,1-1 1 0 0,1 0-1 0 0,1-2 0 0 0,1-1 0 0 0,22 13-276 0 0,105 39 581 0 0,-140-69-1636 0 0,-8-1-3241 0 0,-1-1-5482 0 0,-2-2 6552 0 0</inkml:trace>
  <inkml:trace contextRef="#ctx0" brushRef="#br0" timeOffset="17667.342">3695 2529 2473 0 0,'0'0'1952'0'0,"0"0"-785"0"0,0 0-360 0 0,0 0 85 0 0,0 0 248 0 0,0 0 154 0 0,0 0-73 0 0,0 0-256 0 0,0 0-296 0 0,0 0-216 0 0,0 0-71 0 0,-3 6 11 0 0,-140 282 3173 0 0,34-89-3387 0 0,108-198-200 0 0,0-1-1 0 0,1 1 1 0 0,-1-1-1 0 0,1 1 1 0 0,-1-1 0 0 0,1 1-1 0 0,-1 0 1 0 0,1-1-1 0 0,-1 1 1 0 0,1 0 0 0 0,-1-1-1 0 0,1 1 1 0 0,0 0-1 0 0,0 0 1 0 0,-1-1 0 0 0,1 1-1 0 0,0 0 1 0 0,0 0-1 0 0,0 0 1 0 0,0 0 0 0 0,0-1-1 0 0,0 1 1 0 0,0 0-1 0 0,0 0 1 0 0,0 0 0 0 0,0-1-1 0 0,0 1 1 0 0,1 0-1 0 0,-1 0 1 0 0,0-1 0 0 0,0 1-1 0 0,1 0 1 0 0,-1 0-1 0 0,1-1 1 0 0,-1 1 0 0 0,1 0-1 0 0,-1-1 1 0 0,1 1-1 0 0,-1 0 1 0 0,1-1 0 0 0,-1 1-1 0 0,1-1 1 0 0,0 1-1 0 0,-1-1 1 0 0,1 1 0 0 0,0-1-1 0 0,-1 0 1 0 0,1 1 0 0 0,0-1-1 0 0,0 0 1 0 0,-1 0-1 0 0,1 1 1 0 0,0-1 0 0 0,0 0-1 0 0,0 0 1 0 0,-1 0-1 0 0,1 0 1 0 0,0 0-1 0 0,0 0 1 0 0,0 0 0 0 0,0 0-1 0 0,-1 0 1 0 0,1-1-1 0 0,0 1 22 0 0,40-59-3322 0 0,-18-24-8181 0 0,-21 71 10145 0 0</inkml:trace>
  <inkml:trace contextRef="#ctx0" brushRef="#br0" timeOffset="17897.171">3441 2529 1104 0 0,'0'0'1451'0'0,"0"0"-36"0"0,0 0 238 0 0,0 0 304 0 0,0 0 64 0 0,0 0-216 0 0,0 0-347 0 0,0 0-363 0 0,0 0-233 0 0,0 0-141 0 0,0 0-84 0 0,0 0-55 0 0,0 0-65 0 0,15 31-79 0 0,48 94-91 0 0,-21-72 37 0 0,-33-49-320 0 0,74 48 468 0 0,-36-22-3051 0 0,-1-1-8785 0 0,-37-25 6084 0 0</inkml:trace>
  <inkml:trace contextRef="#ctx0" brushRef="#br0" timeOffset="18415.804">4078 2647 1104 0 0,'0'0'2298'0'0,"0"0"-788"0"0,0 0-257 0 0,0 0 161 0 0,0 0 196 0 0,0 0-39 0 0,0 0-319 0 0,0 0-432 0 0,0 0-348 0 0,0 0-216 0 0,0 0-121 0 0,-27 33-78 0 0,-80 104-61 0 0,104-135 0 0 0,1 1 1 0 0,-1-1-1 0 0,1 0 0 0 0,0 1 0 0 0,0 0 0 0 0,0 0 0 0 0,0-1 1 0 0,0 1-1 0 0,0 0 0 0 0,1 0 0 0 0,0 1 0 0 0,-1-1 0 0 0,1 0 1 0 0,1 0-1 0 0,-1 1 0 0 0,0-1 0 0 0,1 0 0 0 0,-1 1 0 0 0,1-1 1 0 0,0 1-1 0 0,0-1 4 0 0,2 7-36 0 0,-3-5 14 0 0,1-1 0 0 0,0 0 0 0 0,1 1 0 0 0,-1-1 0 0 0,1 1 0 0 0,0-1 1 0 0,0 0-1 0 0,0 0 0 0 0,0 1 0 0 0,1-1 0 0 0,0 0 0 0 0,0 0 0 0 0,0-1 0 0 0,0 1 0 0 0,0 0 0 0 0,1-1 0 0 0,0 1 0 0 0,0-1 0 0 0,0 0 0 0 0,0 0 0 0 0,0 0 0 0 0,1 0 0 0 0,-1 0 0 0 0,1-1 0 0 0,0 0 0 0 0,0 1 0 0 0,-1-1 0 0 0,1-1 0 0 0,1 1 0 0 0,2 0 22 0 0,3 1 88 0 0,0-2-1 0 0,0 1 1 0 0,-1-1-1 0 0,1-1 1 0 0,0 0-1 0 0,0 0 1 0 0,0-1-1 0 0,0 0 1 0 0,0-1 0 0 0,0 0-1 0 0,-1-1 1 0 0,1 0-1 0 0,4-2-87 0 0,16-10 492 0 0,-1 0 0 0 0,-1-3 0 0 0,-1 0 0 0 0,0-1 0 0 0,-1-2 0 0 0,-2-1 0 0 0,0 0 0 0 0,-1-2 0 0 0,11-16-492 0 0,-8 10 272 0 0,0-2 1 0 0,-2-1-1 0 0,-2-1 1 0 0,-1-1-1 0 0,-1-1 1 0 0,-2-1 0 0 0,-2 0-1 0 0,3-12-272 0 0,-16 36-11 0 0,0 0 0 0 0,-1 0 0 0 0,0-1 0 0 0,-1 1 0 0 0,0 0 0 0 0,-1-1 0 0 0,-1 1 0 0 0,0-1 0 0 0,0 1 0 0 0,-2 0-1 0 0,0 0 1 0 0,-1-5 11 0 0,2 12-49 0 0,-1-1-1 0 0,1 1 0 0 0,-1 0 1 0 0,0-1-1 0 0,0 1 0 0 0,-1 1 1 0 0,0-1-1 0 0,0 0 0 0 0,0 1 0 0 0,0 0 1 0 0,-1 0-1 0 0,0 0 0 0 0,0 1 1 0 0,-1-1-1 0 0,1 1 0 0 0,-1 1 0 0 0,0-1 1 0 0,0 1-1 0 0,0 0 0 0 0,0 0 1 0 0,-1 1-1 0 0,1-1 0 0 0,-1 2 0 0 0,-5-2 50 0 0,3 2-34 0 0,-1 0 0 0 0,1 1 0 0 0,0 0 0 0 0,0 1 0 0 0,0 0 0 0 0,0 0 0 0 0,0 1 0 0 0,0 0 0 0 0,0 1 0 0 0,1 0 0 0 0,-1 0 0 0 0,1 1 0 0 0,0 0 0 0 0,0 0 0 0 0,0 1 0 0 0,0 0 0 0 0,1 1 0 0 0,0-1 0 0 0,0 1 0 0 0,0 1 0 0 0,1-1 0 0 0,0 1 0 0 0,0 0 0 0 0,1 1 0 0 0,0-1 0 0 0,0 1 0 0 0,1 0 0 0 0,0 1 0 0 0,0-1 34 0 0,-3 6 5 0 0,1 0 1 0 0,0 0 0 0 0,0 1 0 0 0,2-1-1 0 0,0 1 1 0 0,1 0 0 0 0,0 0 0 0 0,1 1-1 0 0,1-1 1 0 0,0 1 0 0 0,1-1 0 0 0,1 0-1 0 0,0 1 1 0 0,1-1 0 0 0,1 0 0 0 0,1 0-1 0 0,0 0 1 0 0,0 0 0 0 0,2-1 0 0 0,0 1 0 0 0,0-1-1 0 0,3 1-5 0 0,3 6 43 0 0,2-2-1 0 0,0 1 1 0 0,1-2-1 0 0,1 0 0 0 0,1-1 1 0 0,0-1-1 0 0,1 0 1 0 0,1-1-1 0 0,0-1 0 0 0,10 4-42 0 0,85 37 332 0 0,-29-29-1332 0 0,-85-26-200 0 0,1-1-3544 0 0,0-1-416 0 0,-1 1 4488 0 0,0-3-5841 0 0</inkml:trace>
  <inkml:trace contextRef="#ctx0" brushRef="#br0" timeOffset="20707.263">4803 2625 0 0 0,'0'0'1096'0'0,"0"0"631"0"0,0 0 250 0 0,0 0 20 0 0,0 0-157 0 0,0 0-292 0 0,0 0-292 0 0,0 0-241 0 0,0 0-168 0 0,0 0-130 0 0,0 0-121 0 0,-13 8 1253 0 0,11-3-1793 0 0,0 0 0 0 0,1 1 0 0 0,-1-1 0 0 0,1 0 0 0 0,0 1 0 0 0,0-1 0 0 0,1 1 0 0 0,0-1 1 0 0,0 1-1 0 0,0-1 0 0 0,1 1 0 0 0,-1-1 0 0 0,1 0 0 0 0,1 1 0 0 0,-1-1 0 0 0,1 0 0 0 0,0 0 0 0 0,0 0 0 0 0,0 0 0 0 0,1 0 0 0 0,0 0 0 0 0,0 1-56 0 0,0-3 56 0 0,0-1 0 0 0,1 1 0 0 0,-1 0 0 0 0,0-1 0 0 0,1 0 0 0 0,-1 1 0 0 0,1-1 0 0 0,0-1-1 0 0,0 1 1 0 0,0-1 0 0 0,0 1 0 0 0,0-1 0 0 0,0 0 0 0 0,0 0 0 0 0,0-1 0 0 0,1 1 0 0 0,-1-1-1 0 0,0 0 1 0 0,0 0 0 0 0,0-1 0 0 0,1 1 0 0 0,-1-1 0 0 0,0 0 0 0 0,0 0 0 0 0,0 0 0 0 0,0-1 0 0 0,0 1-1 0 0,0-1 1 0 0,-1 0 0 0 0,1 0 0 0 0,0 0 0 0 0,-1-1 0 0 0,4-2-56 0 0,14-12 95 0 0,0-2 1 0 0,-1-1-1 0 0,-1 0 0 0 0,-1-1 1 0 0,-1-1-1 0 0,0-1 0 0 0,-2 0 1 0 0,0-4-96 0 0,40-56-82 0 0,-54 82-4 0 0,-1 1-89 0 0,0 20-412 0 0,-2 509 607 0 0,1-502-41 0 0,0-1-1 0 0,-2 1 1 0 0,-1 0 0 0 0,-1-1-1 0 0,-1 0 1 0 0,-1 0 0 0 0,-2 0-1 0 0,0-1 1 0 0,-2 0 0 0 0,0-1-1 0 0,-2 0 1 0 0,-3 2 21 0 0,14-22 18 0 0,-1 0 0 0 0,0 0 0 0 0,0 0 0 0 0,-1-1 0 0 0,1 1 0 0 0,-1-1 0 0 0,1 0 0 0 0,-1 0 0 0 0,0 0 0 0 0,0 0 0 0 0,-1-1-1 0 0,1 0 1 0 0,0 1 0 0 0,-1-2 0 0 0,1 1 0 0 0,-1 0 0 0 0,0-1 0 0 0,0 0 0 0 0,1 0 0 0 0,-1-1 0 0 0,0 1 0 0 0,0-1 0 0 0,0 0 0 0 0,-3 0-18 0 0,-12-55 613 0 0,20 40-580 0 0,-1 1-1 0 0,2 0 0 0 0,0 0 1 0 0,0 0-1 0 0,1 0 1 0 0,1 0-1 0 0,1 0 0 0 0,0 1 1 0 0,0 0-1 0 0,1-1 0 0 0,5-6-32 0 0,95-179-921 0 0,-81 157-2986 0 0,1 2-3583 0 0,-17 31-732 0 0</inkml:trace>
  <inkml:trace contextRef="#ctx0" brushRef="#br0" timeOffset="21195.289">5663 2548 0 0 0,'0'0'271'0'0,"0"0"925"0"0,0 0 359 0 0,0 0-16 0 0,0 0-201 0 0,0 0-221 0 0,0 0-146 0 0,0 0-40 0 0,0 0 45 0 0,0 0 28 0 0,-31 14-15 0 0,-93 48-112 0 0,55-16 504 0 0,59-33-1168 0 0,5-7-197 0 0,0 0-1 0 0,1 0 1 0 0,0 1 0 0 0,0-1 0 0 0,1 1 0 0 0,0 0 0 0 0,0 0 0 0 0,0 0-1 0 0,1 0 1 0 0,0 0 0 0 0,0 0 0 0 0,1 1 0 0 0,0-1 0 0 0,0 1-1 0 0,1-1 1 0 0,0 1 0 0 0,1 3-16 0 0,1-6 27 0 0,0-1-1 0 0,0 1 0 0 0,1-1 1 0 0,-1 0-1 0 0,1 0 1 0 0,0 0-1 0 0,0 0 0 0 0,1 0 1 0 0,-1-1-1 0 0,1 1 1 0 0,0-1-1 0 0,0 0 0 0 0,0 0 1 0 0,0-1-1 0 0,0 1 1 0 0,1-1-1 0 0,-1 0 0 0 0,1 0 1 0 0,-1 0-1 0 0,1-1 1 0 0,0 1-1 0 0,0-1 0 0 0,0 0 1 0 0,0-1-1 0 0,0 1 1 0 0,0-1-1 0 0,0 0 0 0 0,0 0 1 0 0,0-1-1 0 0,4 0-26 0 0,11-2 318 0 0,0 0-1 0 0,0-2 1 0 0,0 0 0 0 0,-1-1-1 0 0,0-1 1 0 0,0-1-1 0 0,-1 0 1 0 0,0-2 0 0 0,0 0-1 0 0,-1-1 1 0 0,0 0-1 0 0,-1-2 1 0 0,-1 0 0 0 0,4-4-318 0 0,10-12 251 0 0,0-1 1 0 0,-2-1-1 0 0,-1-2 1 0 0,-2 0-1 0 0,-1-2 1 0 0,-2-1-1 0 0,-2 0 1 0 0,0-1-252 0 0,-15 29-21 0 0,0 0 1 0 0,-1 1-1 0 0,0-1 0 0 0,0-1 1 0 0,-1 1-1 0 0,0 0 0 0 0,0 0 1 0 0,-1-1-1 0 0,0 1 1 0 0,0-1-1 0 0,-1 0 0 0 0,0 1 1 0 0,-1-1-1 0 0,1 1 0 0 0,-2-1 1 0 0,1 1-1 0 0,-1-1 0 0 0,-1 1 1 0 0,1 0-1 0 0,-2 0 0 0 0,1 0 1 0 0,-1 1-1 0 0,0-1 0 0 0,0 1 1 0 0,-1-1-1 0 0,0 2 1 0 0,0-1-1 0 0,-1 0 0 0 0,-5-4 21 0 0,7 9-42 0 0,0 0 0 0 0,0 0-1 0 0,0 0 1 0 0,0 0 0 0 0,0 1 0 0 0,-1-1-1 0 0,1 1 1 0 0,0 0 0 0 0,-1 1 0 0 0,1-1-1 0 0,-1 1 1 0 0,1 0 0 0 0,-1 0 0 0 0,1 0-1 0 0,-1 0 1 0 0,1 1 0 0 0,-1 0 0 0 0,1 0-1 0 0,0 0 1 0 0,0 0 0 0 0,-1 1 0 0 0,1 0-1 0 0,0 0 1 0 0,0 0 0 0 0,-3 2 42 0 0,-91 72-257 0 0,90-68 256 0 0,0 0 0 0 0,0 1 0 0 0,1 0 0 0 0,0 0 0 0 0,0 1 0 0 0,1-1 0 0 0,1 1 0 0 0,0 1 1 0 0,0-1-1 0 0,1 1 0 0 0,0 0 0 0 0,1 0 0 0 0,0 0 0 0 0,1 0 0 0 0,0 1 0 0 0,1-1 0 0 0,0 1 1 0 0,0-1-1 0 0,2 1 0 0 0,-1-1 0 0 0,2 3 1 0 0,3 3 0 0 0,1-1 0 0 0,1 1 0 0 0,0-2 1 0 0,1 1-1 0 0,1-1 0 0 0,0 0 0 0 0,1-1 0 0 0,1 0 0 0 0,0 0 1 0 0,1-1-1 0 0,0-1 0 0 0,1 0 0 0 0,0-1 0 0 0,1 0 0 0 0,0-1 1 0 0,8 3-1 0 0,-9-4-130 0 0,0-1 0 0 0,1-1 1 0 0,0 0-1 0 0,0-1 0 0 0,0 0 1 0 0,1-1-1 0 0,0-1 0 0 0,0 0 1 0 0,12 0 129 0 0,-5-1-1617 0 0,-5 0-1850 0 0,1-2-5640 0 0,-14-1 4515 0 0</inkml:trace>
  <inkml:trace contextRef="#ctx0" brushRef="#br0" timeOffset="21749.393">6285 2478 3945 0 0,'0'0'2382'0'0,"0"0"-401"0"0,0 0-88 0 0,0 0 110 0 0,0 0-49 0 0,0 0-294 0 0,0 0-409 0 0,0 0-352 0 0,0 0-194 0 0,0 0-119 0 0,0 0-99 0 0,0 0-75 0 0,0 0-80 0 0,27-7-64 0 0,83-21-46 0 0,9 19 375 0 0,-118 8-588 0 0,1 1 1 0 0,0-1 0 0 0,0 1-1 0 0,0 0 1 0 0,-1 0 0 0 0,1 0 0 0 0,0 0-1 0 0,0 0 1 0 0,0 0 0 0 0,-1 0-1 0 0,1 1 1 0 0,0-1 0 0 0,0 1-1 0 0,-1-1 1 0 0,1 1 0 0 0,0 0 0 0 0,-1 0-1 0 0,1-1 1 0 0,-1 1 0 0 0,1 0-1 0 0,-1 0 1 0 0,1 1 0 0 0,-1-1-1 0 0,0 0 1 0 0,1 0 0 0 0,-1 1 0 0 0,0-1-1 0 0,0 1 1 0 0,0-1 0 0 0,0 1-1 0 0,0-1 1 0 0,0 1 0 0 0,-1-1 0 0 0,1 1-1 0 0,-1 0 1 0 0,1 0 0 0 0,-1-1-1 0 0,1 1 1 0 0,-1 0 0 0 0,0 0-1 0 0,0 0 1 0 0,0-1 0 0 0,0 1 0 0 0,0 0-1 0 0,0 0 1 0 0,0 0 0 0 0,-1-1-1 0 0,1 1 1 0 0,-1 0 0 0 0,1-1-1 0 0,-1 1 1 0 0,0 0 0 0 0,1-1 0 0 0,-1 1-1 0 0,0 0 1 0 0,0-1 0 0 0,0 0-1 0 0,-1 1-9 0 0,-138 175 232 0 0,135-170-231 0 0,0 1-1 0 0,1 0 0 0 0,0-1 0 0 0,1 1 1 0 0,-1 1-1 0 0,1-1 0 0 0,1 0 0 0 0,0 1 1 0 0,0-1-1 0 0,1 1 0 0 0,0 0 0 0 0,0-1 1 0 0,1 1-1 0 0,0 0 0 0 0,1 0 0 0 0,0 1 0 0 0,1-6 11 0 0,0 0-1 0 0,0-1 1 0 0,0 1-1 0 0,1-1 1 0 0,-1 1-1 0 0,1-1 0 0 0,0 0 1 0 0,0 0-1 0 0,0-1 1 0 0,1 1-1 0 0,-1 0 1 0 0,1-1-1 0 0,-1 0 0 0 0,1 0 1 0 0,0 0-1 0 0,0 0 1 0 0,0-1-1 0 0,0 1 0 0 0,0-1 1 0 0,0 0-1 0 0,0 0 1 0 0,0-1-1 0 0,0 1 1 0 0,1-1-1 0 0,-1 0 0 0 0,0 0 1 0 0,3-1-11 0 0,12 2 100 0 0,1-1 0 0 0,0-1-1 0 0,0-1 1 0 0,0-1 0 0 0,-1-1 0 0 0,1 0 0 0 0,7-4-100 0 0,-22 6-326 0 0,43-23 569 0 0,-42 12-2915 0 0,-13-2-3425 0 0,3 13 691 0 0,2-1-2076 0 0</inkml:trace>
  <inkml:trace contextRef="#ctx0" brushRef="#br0" timeOffset="22019.724">6191 2710 4953 0 0,'0'0'2637'0'0,"0"0"-741"0"0,0 0-116 0 0,0 0 85 0 0,0 0-130 0 0,0 0-318 0 0,0 0-360 0 0,35-2-290 0 0,112-5-207 0 0,-7-3 341 0 0,-55 7-478 0 0,-43 0-2090 0 0,0 2-5241 0 0,-29 1-3780 0 0</inkml:trace>
  <inkml:trace contextRef="#ctx0" brushRef="#br0" timeOffset="25339.403">7481 2577 0 0 0,'0'0'384'0'0,"0"0"588"0"0,0 0 70 0 0,0 0-31 0 0,0 0 2 0 0,0 0 32 0 0,22 3 40 0 0,72 6 3 0 0,102-7 3561 0 0,212-45-384 0 0,-208 21-3769 0 0,-157 18-317 0 0,-43 4-131 0 0,0 0 45 0 0,0 0 47 0 0,0 0 55 0 0,-10-10 677 0 0,-180-38-1461 0 0,156 35 611 0 0,18 7 51 0 0,0 0-1 0 0,1 0 0 0 0,-1-1 1 0 0,2-1-1 0 0,-1-1 1 0 0,1 0-1 0 0,-6-5-72 0 0,6 3 212 0 0,15 21-256 0 0,10 11 62 0 0,-1-1-1 0 0,-1 2 1 0 0,-1-1-1 0 0,-1 1 1 0 0,-1 1-1 0 0,-1-1 0 0 0,-1 1 1 0 0,-1 0-1 0 0,-1 0 1 0 0,-1 0-1 0 0,-1 0 1 0 0,-1 0-1 0 0,-1 0-17 0 0,0-8-35 0 0,0-1 0 0 0,-2-1 0 0 0,1 1 0 0 0,-2 0 0 0 0,0-1 0 0 0,0 0 0 0 0,-2 0 0 0 0,1 0 0 0 0,-2-1 0 0 0,1 0 0 0 0,-2-1 0 0 0,-3 5 35 0 0,4-4-113 0 0,76-52 450 0 0,201-170-136 0 0,-231 174-1385 0 0,-16 10-7110 0 0,-15 18-1145 0 0</inkml:trace>
  <inkml:trace contextRef="#ctx0" brushRef="#br0" timeOffset="27086.407">9223 2349 0 0 0,'0'0'958'0'0,"0"0"677"0"0,0 0 209 0 0,0 0-116 0 0,0 0-279 0 0,0 0-300 0 0,0 0-239 0 0,0 0-189 0 0,0-3-111 0 0,-6 149 3069 0 0,13 145-3177 0 0,-6-272 283 0 0,-3-24 1617 0 0,0-14-2315 0 0,0-1 0 0 0,1-1 1 0 0,1 1-1 0 0,1 0 0 0 0,1 0 0 0 0,1 0 0 0 0,0 1 1 0 0,2-1-1 0 0,0 1 0 0 0,2-3-87 0 0,0 2 2 0 0,0 1-1 0 0,2 0 1 0 0,0 0-1 0 0,1 1 1 0 0,0 1 0 0 0,2-1-1 0 0,0 2 1 0 0,1 0-1 0 0,1 0 1 0 0,0 1 0 0 0,1 1-1 0 0,0 0 1 0 0,2 1-1 0 0,-1 1 1 0 0,1 1-1 0 0,2-1-1 0 0,-18 12-7 0 0,1-1-1 0 0,-1 0 0 0 0,0 0 0 0 0,1 1 1 0 0,-1-1-1 0 0,0 0 0 0 0,1 1 0 0 0,-1 0 1 0 0,1-1-1 0 0,-1 1 0 0 0,1 0 0 0 0,-1 0 1 0 0,1-1-1 0 0,-1 1 0 0 0,1 0 0 0 0,-1 1 1 0 0,1-1-1 0 0,-1 0 0 0 0,1 0 0 0 0,-1 1 1 0 0,1-1-1 0 0,-1 1 0 0 0,1-1 0 0 0,-1 1 1 0 0,0 0-1 0 0,1-1 0 0 0,-1 1 0 0 0,0 0 1 0 0,0 0-1 0 0,0 0 0 0 0,1 0 0 0 0,-1 0 1 0 0,0 0-1 0 0,0 0 0 0 0,0 0 0 0 0,0 1 1 0 0,-1-1-1 0 0,1 0 0 0 0,0 0 0 0 0,0 1 1 0 0,-1-1-1 0 0,1 1 0 0 0,-1-1 0 0 0,1 0 1 0 0,-1 1-1 0 0,0-1 0 0 0,0 1 0 0 0,1 1 8 0 0,-1 36-3190 0 0,0-14-8642 0 0,0-24 7957 0 0</inkml:trace>
  <inkml:trace contextRef="#ctx0" brushRef="#br0" timeOffset="27682.449">9932 2470 232 0 0,'0'0'1560'0'0,"0"0"-274"0"0,0 0 37 0 0,0 0 271 0 0,0 0 171 0 0,0 0-100 0 0,0 0-361 0 0,0 0-448 0 0,0 0-340 0 0,0 0-188 0 0,0 0-90 0 0,0 0-48 0 0,-33 15-19 0 0,-101 47-31 0 0,81-21 31 0 0,48-30-136 0 0,0-4-21 0 0,-1 1 0 0 0,2-1 0 0 0,-1 1 0 0 0,1 1 0 0 0,0-1 0 0 0,1 0 0 0 0,0 1 0 0 0,0 0 0 0 0,1 0 0 0 0,0 0 0 0 0,1 0 0 0 0,0 0 0 0 0,0 0 0 0 0,1 0 0 0 0,0 0 0 0 0,1 9-14 0 0,1-14 48 0 0,0 0 0 0 0,0 0 1 0 0,0 0-1 0 0,1 0 1 0 0,-1 0-1 0 0,1-1 0 0 0,0 0 1 0 0,0 1-1 0 0,0-1 0 0 0,1 0 1 0 0,-1 0-1 0 0,1-1 1 0 0,-1 1-1 0 0,1-1 0 0 0,0 0 1 0 0,0 0-1 0 0,0 0 1 0 0,0 0-1 0 0,1-1 0 0 0,-1 1 1 0 0,0-1-1 0 0,1 0 1 0 0,-1-1-1 0 0,0 1 0 0 0,1-1 1 0 0,-1 0-1 0 0,1 0 1 0 0,3-1-49 0 0,10-1 265 0 0,-1-1 1 0 0,1-1 0 0 0,-1-1 0 0 0,0 0 0 0 0,-1-1-1 0 0,1-1 1 0 0,-1-1 0 0 0,-1 0 0 0 0,1-1 0 0 0,-1 0-1 0 0,-1-2 1 0 0,0 1 0 0 0,0-2 0 0 0,-1 0 0 0 0,-1-1-1 0 0,3-4-265 0 0,2-1 64 0 0,0-1 0 0 0,-2 0 0 0 0,0-1 0 0 0,-2-1 1 0 0,0-1-1 0 0,-1 0 0 0 0,-1 0 0 0 0,-2-1 0 0 0,0 0 0 0 0,-1-1 0 0 0,-1 0 0 0 0,-2 0 0 0 0,0 0 0 0 0,-1-1 0 0 0,-2 0 0 0 0,0 0 0 0 0,-2-13-64 0 0,0 31-90 0 0,-1 0 0 0 0,1 0 0 0 0,-1 0 0 0 0,0 0-1 0 0,-1 0 1 0 0,1 0 0 0 0,-1 0 0 0 0,-1 0 0 0 0,1 1 0 0 0,-1-1 0 0 0,0 1 0 0 0,-1 0 0 0 0,0 0 0 0 0,0 0 0 0 0,0 0 0 0 0,0 1 0 0 0,-1-1 0 0 0,0 1 0 0 0,0 0 0 0 0,-1 1 0 0 0,1-1 0 0 0,-1 1 0 0 0,0 0 0 0 0,0 1 0 0 0,0-1 0 0 0,-1 1 0 0 0,1 1 0 0 0,-1-1 0 0 0,0 1-1 0 0,1 0 1 0 0,-4 0 90 0 0,2 1-87 0 0,-1 1 0 0 0,1 0 0 0 0,-1 0 1 0 0,1 1-1 0 0,0 0 0 0 0,-1 0 0 0 0,1 1 0 0 0,0 0 0 0 0,0 1 0 0 0,0 0 0 0 0,0 0 0 0 0,0 1 0 0 0,1-1 0 0 0,0 2 0 0 0,0-1 0 0 0,0 1 0 0 0,0 0 0 0 0,0 1 0 0 0,1-1 0 0 0,0 1 0 0 0,1 1 0 0 0,-1-1 0 0 0,-3 7 87 0 0,1-2 50 0 0,1 1 0 0 0,1 0-1 0 0,0 0 1 0 0,0 1 0 0 0,1 0 0 0 0,1 0-1 0 0,0 0 1 0 0,1 0 0 0 0,1 0 0 0 0,0 1-1 0 0,0 0 1 0 0,2-1 0 0 0,-1 1 0 0 0,2-1-1 0 0,0 1 1 0 0,2 10-50 0 0,2-7 91 0 0,1-1 1 0 0,1 1-1 0 0,0-1 0 0 0,2-1 1 0 0,-1 0-1 0 0,2 0 0 0 0,0 0 0 0 0,1-1 1 0 0,2 1-92 0 0,167 173 564 0 0,-158-177-2979 0 0,-10-14-3186 0 0,-2-5-3331 0 0,-6 5 8196 0 0</inkml:trace>
  <inkml:trace contextRef="#ctx0" brushRef="#br0" timeOffset="28191.012">10425 2507 0 0 0,'0'0'1148'0'0,"0"0"419"0"0,0 0 212 0 0,0 0 162 0 0,0 0-37 0 0,0 0-268 0 0,0 0-406 0 0,0 0-358 0 0,0 0-230 0 0,0 0-134 0 0,0 0-97 0 0,0 0-81 0 0,0 0-66 0 0,-5 17-58 0 0,-15 52-41 0 0,16 29 329 0 0,19-14-249 0 0,-15-84-183 0 0,0 0 0 0 0,0 0 1 0 0,1 0-1 0 0,-1 0 0 0 0,0 0 0 0 0,0 0 0 0 0,1 0 1 0 0,-1-1-1 0 0,0 1 0 0 0,0 0 0 0 0,1 0 0 0 0,-1 0 1 0 0,0 0-1 0 0,0 0 0 0 0,1 0 0 0 0,-1 0 0 0 0,0 0 0 0 0,0 0 1 0 0,1 1-1 0 0,-1-1 0 0 0,0 0 0 0 0,0 0 0 0 0,1 0 1 0 0,-1 0-1 0 0,0 0 0 0 0,0 0 0 0 0,1 0 0 0 0,-1 1 1 0 0,0-1-1 0 0,0 0 0 0 0,0 0 0 0 0,1 0 0 0 0,-1 1 1 0 0,0-1-1 0 0,0 0 0 0 0,0 0 0 0 0,0 0 0 0 0,1 1-62 0 0,5-34 1906 0 0,-5 30-2225 0 0,53-202 1647 0 0,-50 189-1322 0 0,1 1-1 0 0,0 0 0 0 0,1 1 0 0 0,1-1 1 0 0,0 1-1 0 0,1 1 0 0 0,0-1 0 0 0,1 1 0 0 0,1 1 1 0 0,0 0-1 0 0,0 0 0 0 0,11-8-5 0 0,-20 19-7 0 0,-1 0 0 0 0,1 0 0 0 0,0 0 0 0 0,0 0 1 0 0,1 0-1 0 0,-1 0 0 0 0,0 1 0 0 0,0-1 0 0 0,0 0 0 0 0,0 0 0 0 0,1 1 0 0 0,-1-1 0 0 0,0 1 0 0 0,1 0 0 0 0,-1-1 0 0 0,0 1 1 0 0,1 0-1 0 0,-1 0 0 0 0,0 0 0 0 0,1 0 0 0 0,-1 0 0 0 0,1 0 0 0 0,-1 0 0 0 0,0 0 0 0 0,1 0 0 0 0,-1 1 0 0 0,0-1 0 0 0,1 0 1 0 0,-1 1-1 0 0,0-1 0 0 0,1 1 0 0 0,-1 0 0 0 0,0-1 0 0 0,0 1 0 0 0,0 0 0 0 0,0 0 0 0 0,0 0 0 0 0,0 0 0 0 0,0 0 0 0 0,0 0 1 0 0,0 0-1 0 0,0 0 0 0 0,0 0 0 0 0,-1 0 0 0 0,1 1 0 0 0,0-1 0 0 0,0 1 7 0 0,12 68-2206 0 0,-11-57-2047 0 0,1-5-3643 0 0,-3-7 1893 0 0</inkml:trace>
  <inkml:trace contextRef="#ctx0" brushRef="#br0" timeOffset="28920.489">11093 2393 96 0 0,'0'0'1334'0'0,"0"0"-219"0"0,0 0 50 0 0,0 0 219 0 0,0 0 131 0 0,0 0-34 0 0,0 0-276 0 0,0 0-288 0 0,0 0-196 0 0,0 0-130 0 0,0 0-88 0 0,0 0-57 0 0,0 0-62 0 0,-31 17-84 0 0,-98 52-53 0 0,72-26-6 0 0,50-33-200 0 0,-1 0-74 0 0,0 1 1 0 0,1-1 0 0 0,1 1-1 0 0,0 0 1 0 0,0 1 0 0 0,1-1-1 0 0,0 1 1 0 0,1 0 0 0 0,0 0-1 0 0,1 1 1 0 0,1-1 0 0 0,0 1-1 0 0,0-1 1 0 0,2 1-1 0 0,-1 0 1 0 0,2 10 32 0 0,0-20 3 0 0,0 0 0 0 0,0-1 0 0 0,0 1-1 0 0,0 0 1 0 0,0 0 0 0 0,1-1 0 0 0,-1 1 0 0 0,1-1 0 0 0,0 1-1 0 0,0-1 1 0 0,0 0 0 0 0,0 1 0 0 0,0-1 0 0 0,0 0 0 0 0,0-1-1 0 0,1 1 1 0 0,-1 0 0 0 0,1-1 0 0 0,-1 1 0 0 0,1-1 0 0 0,0 0-1 0 0,0 1 1 0 0,0-2 0 0 0,-1 1 0 0 0,1 0 0 0 0,0 0 0 0 0,0-1-1 0 0,0 0 1 0 0,3 1-3 0 0,88-8 1266 0 0,-63-5-718 0 0,-1-1 0 0 0,-1-1 0 0 0,0-1-1 0 0,-1-2 1 0 0,-1-1 0 0 0,0-2-1 0 0,-1 0 1 0 0,-2-1 0 0 0,0-2 0 0 0,11-14-548 0 0,-19 20 30 0 0,0-1 0 0 0,-1 0 0 0 0,-1-2 1 0 0,-1 1-1 0 0,-1-2 0 0 0,-1 0 0 0 0,0 0 1 0 0,-2-1-1 0 0,0 0 0 0 0,-2 0 0 0 0,0-1 1 0 0,-2 0-1 0 0,0-1 0 0 0,-2 1 0 0 0,0-1 1 0 0,-2 1-1 0 0,0-1 0 0 0,-2 0 0 0 0,-1-4-30 0 0,0 21-56 0 0,0 0 0 0 0,-1 0 0 0 0,0 0 0 0 0,0 0 0 0 0,0 1 0 0 0,-1-1-1 0 0,0 1 1 0 0,-1 0 0 0 0,1 0 0 0 0,-1 0 0 0 0,0 1 0 0 0,0 0 0 0 0,-1 0-1 0 0,0 0 1 0 0,0 0 0 0 0,0 1 0 0 0,0 0 0 0 0,-1 1 0 0 0,1-1-1 0 0,-1 1 1 0 0,0 0 0 0 0,0 1 0 0 0,0 0 0 0 0,0 0 0 0 0,-1 0 0 0 0,1 1-1 0 0,0 0 1 0 0,-1 0 0 0 0,1 1 0 0 0,-1 0 0 0 0,1 1 0 0 0,-1-1 0 0 0,1 1-1 0 0,0 1 1 0 0,-1-1 0 0 0,1 1 0 0 0,0 1 0 0 0,0-1 0 0 0,0 1 0 0 0,-1 1 56 0 0,1 0 5 0 0,-1 1 1 0 0,1-1 0 0 0,0 2 0 0 0,0-1 0 0 0,1 1 0 0 0,-1 0-1 0 0,1 0 1 0 0,1 1 0 0 0,-1-1 0 0 0,1 1 0 0 0,0 1 0 0 0,1-1-1 0 0,0 1 1 0 0,0 0 0 0 0,1 0 0 0 0,-1 0 0 0 0,2 0 0 0 0,-1 0-1 0 0,1 1 1 0 0,1-1 0 0 0,-1 1 0 0 0,1-1 0 0 0,1 1 0 0 0,0 3-6 0 0,0 5 33 0 0,-1-3 7 0 0,1-1-1 0 0,0 0 0 0 0,1 1 1 0 0,1-1-1 0 0,0 0 1 0 0,1 1-1 0 0,0-1 0 0 0,1-1 1 0 0,1 3-40 0 0,10 13 90 0 0,1-2-1 0 0,1 0 1 0 0,1-1 0 0 0,2 0 0 0 0,0-2 0 0 0,20 18-90 0 0,5 6 122 0 0,46 47 181 0 0,-58-61-526 0 0,-33-33 235 0 0,6 3-1942 0 0,-4-7-5016 0 0,0 2 3385 0 0,-2 1-3606 0 0</inkml:trace>
  <inkml:trace contextRef="#ctx0" brushRef="#br0" timeOffset="29700.433">11824 2290 0 0 0,'0'0'824'0'0,"0"0"300"0"0,0 0 161 0 0,0 0 196 0 0,0 0 145 0 0,0 0-15 0 0,0 0-248 0 0,0 0-291 0 0,0 0-272 0 0,0 0-195 0 0,0 0-116 0 0,0 0-26 0 0,-9 2 19 0 0,7-2-446 0 0,-2 1 44 0 0,0 0 0 0 0,0 0 0 0 0,1 0 0 0 0,-1 0 0 0 0,0 0 0 0 0,1 1 0 0 0,-1-1 0 0 0,1 1 0 0 0,0 0 0 0 0,-1 0 0 0 0,1 1 0 0 0,0-1 0 0 0,0 1 1 0 0,0-1-1 0 0,1 1 0 0 0,-1 0 0 0 0,1 0 0 0 0,-2 2-80 0 0,-11 16 182 0 0,1 2 1 0 0,1-1-1 0 0,1 1 1 0 0,1 1-1 0 0,1 0 1 0 0,1 1-1 0 0,1 0 1 0 0,1 0-1 0 0,1 0 1 0 0,2 1-1 0 0,1 0 1 0 0,-1 15-183 0 0,5-35 71 0 0,0 1 1 0 0,0-1 0 0 0,0 0-1 0 0,0 1 1 0 0,1-1 0 0 0,0 0-1 0 0,1 0 1 0 0,-1 0-1 0 0,1 0 1 0 0,0 0 0 0 0,1-1-1 0 0,-1 1 1 0 0,1-1 0 0 0,0 0-1 0 0,0 0 1 0 0,1 0 0 0 0,0-1-1 0 0,-1 1 1 0 0,2-1 0 0 0,-1 0-1 0 0,0-1 1 0 0,1 1 0 0 0,0-1-1 0 0,-1 0 1 0 0,1-1 0 0 0,0 1-1 0 0,1-1 1 0 0,-1 0 0 0 0,0-1-1 0 0,1 1 1 0 0,-1-1 0 0 0,0-1-1 0 0,1 1 1 0 0,0-1 0 0 0,-1 0-1 0 0,1-1 1 0 0,5 0-72 0 0,8-1 185 0 0,-1 0-1 0 0,0-1 1 0 0,-1-2 0 0 0,1 1 0 0 0,-1-2 0 0 0,1-1 0 0 0,-2 0-1 0 0,1-1 1 0 0,-1-1 0 0 0,0 0 0 0 0,-1-2 0 0 0,0 1-1 0 0,-1-2 1 0 0,0 0 0 0 0,-1-1 0 0 0,0-1 0 0 0,-1 0-1 0 0,0-1 1 0 0,1-3-185 0 0,-8 8 48 0 0,0 1 1 0 0,-1-1-1 0 0,0 0 0 0 0,0 0 0 0 0,-1 0 0 0 0,-1-1 1 0 0,0 0-1 0 0,0 0 0 0 0,-1 0 0 0 0,0 0 0 0 0,-1 0 1 0 0,0 0-1 0 0,-1 0 0 0 0,0 0 0 0 0,-2-7-48 0 0,0 10-194 0 0,-1-1 1 0 0,0 0-1 0 0,-1 1 0 0 0,0 0 1 0 0,0 0-1 0 0,-1 0 0 0 0,0 1 1 0 0,0-1-1 0 0,-1 1 0 0 0,0 0 1 0 0,0 1-1 0 0,-1 0 0 0 0,1 0 0 0 0,-2 0 1 0 0,1 0-1 0 0,0 1 0 0 0,-1 1 1 0 0,0-1-1 0 0,0 1 0 0 0,0 1 1 0 0,-1-1-1 0 0,1 1 0 0 0,-1 1 1 0 0,0 0-1 0 0,0 0 0 0 0,0 0 1 0 0,0 1-1 0 0,0 1 0 0 0,0-1 1 0 0,-1 2 193 0 0,-87 2-5872 0 0,35 10-1683 0 0,40-8 3015 0 0</inkml:trace>
  <inkml:trace contextRef="#ctx0" brushRef="#br0" timeOffset="30025.034">11609 2640 0 0 0,'0'0'1114'0'0,"0"0"782"0"0,0 0 215 0 0,0 0-80 0 0,0 0-146 0 0,0 0-174 0 0,0 0-179 0 0,0 0-170 0 0,0 0-193 0 0,0 0-190 0 0,0 0-179 0 0,0 0-169 0 0,25-17-142 0 0,75-53-118 0 0,-58 32 365 0 0,-39 36-719 0 0,-1 1-1 0 0,1 0 0 0 0,0 0 1 0 0,0 0-1 0 0,0 0 1 0 0,0 1-1 0 0,0-1 0 0 0,0 1 1 0 0,1 0-1 0 0,-1-1 0 0 0,0 1 1 0 0,0 1-1 0 0,0-1 1 0 0,0 0-1 0 0,0 1 0 0 0,0 0 1 0 0,0 0-1 0 0,0 0 1 0 0,0 0-1 0 0,0 0 0 0 0,-1 0 1 0 0,1 1-1 0 0,0-1 0 0 0,-1 1 1 0 0,2 1-17 0 0,17 8 216 0 0,1-1-1 0 0,0-1 1 0 0,0 0 0 0 0,0-2 0 0 0,1-1 0 0 0,1 0 0 0 0,3-1-216 0 0,-12-3 213 0 0,0 0 1 0 0,0-1-1 0 0,-1 0 0 0 0,1-1 1 0 0,0-1-1 0 0,0 0 0 0 0,0-1 1 0 0,0-1-1 0 0,0 0-213 0 0,-7 1-865 0 0,12-9 2429 0 0,-17 3-5508 0 0,-5-4-5468 0 0,0 8-589 0 0</inkml:trace>
  <inkml:trace contextRef="#ctx0" brushRef="#br0" timeOffset="30776.696">12732 2353 0 0 0,'0'0'395'0'0,"0"0"1273"0"0,0 0 402 0 0,0 0 130 0 0,0 0 17 0 0,0 0-173 0 0,0 0-349 0 0,0 0-372 0 0,0 0-291 0 0,0 0-225 0 0,0 0-157 0 0,0 0-138 0 0,0 0-129 0 0,-32 23-98 0 0,-98 74-70 0 0,61-34 38 0 0,11 17-92 0 0,57-77-163 0 0,-1 0-1 0 0,1 0 1 0 0,0 0-1 0 0,0 0 1 0 0,0 0-1 0 0,0 0 1 0 0,0 0-1 0 0,1 0 1 0 0,-1 0-1 0 0,1 0 1 0 0,0 0-1 0 0,0 0 1 0 0,0 1-1 0 0,1-1 1 0 0,-1 0-1 0 0,1 0 0 0 0,0 0 1 0 0,-1 0-1 0 0,1 0 1 0 0,1 0-1 0 0,-1 0 1 0 0,0 0-1 0 0,1-1 1 0 0,-1 1-1 0 0,1 0 1 0 0,0-1-1 0 0,0 1 1 0 0,0-1-1 0 0,2 2 3 0 0,7 3 58 0 0,1-2 0 0 0,-1 1-1 0 0,1-2 1 0 0,0 1 0 0 0,1-2-1 0 0,-1 0 1 0 0,1 0 0 0 0,-1-1-1 0 0,1 0 1 0 0,0-1 0 0 0,0-1-1 0 0,0 0 1 0 0,-1-1 0 0 0,1 0-1 0 0,0-1 1 0 0,-1-1 0 0 0,1 1-1 0 0,-1-2 1 0 0,0 0 0 0 0,0-1-58 0 0,13-3 217 0 0,0-2 0 0 0,-1 0 0 0 0,0-2 1 0 0,-1-1-1 0 0,0 0 0 0 0,-1-2 0 0 0,-1-1 1 0 0,0 0-1 0 0,-1-2 0 0 0,-1 0 0 0 0,-1-1 0 0 0,-1-1 1 0 0,0-1-1 0 0,-1 0 0 0 0,8-16-217 0 0,-12 16-55 0 0,-1-1-1 0 0,-1 1 1 0 0,-1-2-1 0 0,-1 1 1 0 0,-1-1-1 0 0,-1 0 1 0 0,0-1 0 0 0,-2 1-1 0 0,-1-1 1 0 0,-1 0-1 0 0,-1-8 56 0 0,-1 21-126 0 0,0 0 0 0 0,0 0-1 0 0,-1 0 1 0 0,0 1 0 0 0,-1-1 0 0 0,-1 0-1 0 0,0 0 1 0 0,0 1 0 0 0,-1 0 0 0 0,0-1-1 0 0,0 1 1 0 0,-1 1 0 0 0,-1-1-1 0 0,0 1 1 0 0,0 0 0 0 0,-1 0 0 0 0,0 1-1 0 0,0 0 1 0 0,-1 0 0 0 0,0 1-1 0 0,0 0 1 0 0,-1 0 0 0 0,0 1 0 0 0,0 0-1 0 0,-1 0 1 0 0,0 1 0 0 0,0 0 0 0 0,0 1-1 0 0,0 0 1 0 0,-1 1 0 0 0,1 0-1 0 0,-3 0 127 0 0,2 4 23 0 0,0 0-1 0 0,0 1 1 0 0,0 0-1 0 0,0 1 1 0 0,0 0-1 0 0,1 1 1 0 0,-1 0-1 0 0,1 0 1 0 0,0 1-1 0 0,1 0 1 0 0,-1 1-1 0 0,1 0 1 0 0,0 1 0 0 0,0 0-1 0 0,1 0 1 0 0,0 1-1 0 0,0 0 1 0 0,1 0-1 0 0,0 1 1 0 0,1 0-1 0 0,-1 0 1 0 0,2 1-1 0 0,-1-1 1 0 0,-2 10-23 0 0,1-1 107 0 0,1 0 1 0 0,1 0 0 0 0,0 0 0 0 0,2 1-1 0 0,0-1 1 0 0,1 1 0 0 0,1 0 0 0 0,1 0 0 0 0,0 0-1 0 0,2-1 1 0 0,2 17-108 0 0,3-10 140 0 0,1 0 0 0 0,1-1-1 0 0,1 0 1 0 0,1 0 0 0 0,1-1 0 0 0,1-1-1 0 0,1 0 1 0 0,0-1 0 0 0,2 0 0 0 0,1-1 0 0 0,1-1-1 0 0,0-1 1 0 0,1 0 0 0 0,1-1 0 0 0,10 5-140 0 0,69 51 110 0 0,-88-68-1061 0 0,-8-6-2801 0 0,-1-1-4722 0 0,-1 1 120 0 0</inkml:trace>
  <inkml:trace contextRef="#ctx0" brushRef="#br0" timeOffset="31254.46">13308 2272 5449 0 0,'0'0'3696'0'0,"0"0"-1736"0"0,0 0-629 0 0,0 0 155 0 0,0 0 113 0 0,0 0-138 0 0,0 0-299 0 0,0 0-333 0 0,0 0-226 0 0,0 0-100 0 0,0 0-74 0 0,34-5-49 0 0,106-16-38 0 0,39 13 705 0 0,-177 8-1040 0 0,0 1 1 0 0,-1-1-1 0 0,1 0 0 0 0,0 0 1 0 0,0 1-1 0 0,-1-1 1 0 0,1 1-1 0 0,0 0 0 0 0,0-1 1 0 0,-1 1-1 0 0,1 0 0 0 0,-1 0 1 0 0,1 0-1 0 0,-1 0 1 0 0,1 0-1 0 0,-1 0 0 0 0,0 1 1 0 0,1-1-1 0 0,-1 0 1 0 0,0 1-1 0 0,0-1 0 0 0,0 1 1 0 0,0-1-1 0 0,0 1 1 0 0,0-1-1 0 0,-1 1 0 0 0,1 0 1 0 0,0 0-1 0 0,-1-1 1 0 0,1 1-1 0 0,-1 0 0 0 0,0 0 1 0 0,0-1-1 0 0,0 1 0 0 0,1 0 1 0 0,-2 0-1 0 0,1 0 1 0 0,0-1-1 0 0,0 1 0 0 0,0 0 1 0 0,-1 0-1 0 0,1 0 1 0 0,-1-1-1 0 0,0 1 0 0 0,1 0 1 0 0,-2 0-8 0 0,-63 102 173 0 0,31-56-166 0 0,24-36-9 0 0,-1 1-1 0 0,2 0 1 0 0,0 0-1 0 0,1 1 1 0 0,0 0-1 0 0,1 0 1 0 0,0 1-1 0 0,1 0 1 0 0,1 0-1 0 0,1 1 1 0 0,0-1-1 0 0,1 1 1 0 0,0 0-1 0 0,0 14 3 0 0,4-26-1 0 0,0 0 0 0 0,-1 0 0 0 0,1 0 0 0 0,0 0 0 0 0,1-1 0 0 0,-1 1 1 0 0,1 0-1 0 0,0-1 0 0 0,0 1 0 0 0,0-1 0 0 0,0 0 0 0 0,0 0 0 0 0,1 0 0 0 0,-1 0 0 0 0,1 0 0 0 0,0 0 0 0 0,0-1 0 0 0,0 1 0 0 0,0-1 0 0 0,1 0 0 0 0,-1 0 0 0 0,1 0 0 0 0,-1 0 0 0 0,1-1 0 0 0,-1 1 0 0 0,1-1 0 0 0,0 0 0 0 0,0 0 1 0 0,2 0 0 0 0,117 7 245 0 0,-113-9-245 0 0,1-1 0 0 0,-1 1 0 0 0,1-2 0 0 0,-1 0 1 0 0,0 0-1 0 0,0 0 0 0 0,0-1 0 0 0,-1-1 1 0 0,1 0-1 0 0,-1 0 0 0 0,0-1 0 0 0,5-4 0 0 0,4-26-2036 0 0,-17 22-1525 0 0,-3 1-4143 0 0,1 9-49 0 0</inkml:trace>
  <inkml:trace contextRef="#ctx0" brushRef="#br0" timeOffset="31516.016">13210 2533 7434 0 0,'0'0'4329'0'0,"0"0"-2537"0"0,0 0-184 0 0,0 0 65 0 0,0 0-209 0 0,0 0-312 0 0,199 11-344 0 0,-153-11-240 0 0,7 0-151 0 0,3 0-113 0 0,1-7-96 0 0,0-1-88 0 0,-7 5-72 0 0,-1-5-248 0 0,-3 1-617 0 0,-9 0-1591 0 0,-7 3-4001 0 0,-14 0-5682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2:17.3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21 612 4089 0 0,'0'0'1574'0'0,"0"0"-99"0"0,0 0 172 0 0,0 0 244 0 0,0 0 72 0 0,0 0-255 0 0,0 0-514 0 0,0 0-502 0 0,0 0-351 0 0,0 0-182 0 0,0 0-47 0 0,0 0 45 0 0,0 0 74 0 0,2 11 42 0 0,26 183 1052 0 0,-29 86-361 0 0,1-274-917 0 0,0 3 38 0 0,-1-1 1 0 0,1 1-1 0 0,-2-1 1 0 0,1 0-1 0 0,-1 1 1 0 0,0-1 0 0 0,-1 0-1 0 0,0 0 1 0 0,0 0-1 0 0,-1 0 1 0 0,0-1-1 0 0,-2 3-85 0 0,5-10 38 0 0,0 0-1 0 0,0 0 0 0 0,0-1 0 0 0,1 1 0 0 0,-1-1 0 0 0,0 1 0 0 0,0 0 1 0 0,0-1-1 0 0,0 0 0 0 0,0 1 0 0 0,0-1 0 0 0,1 1 0 0 0,-1-1 0 0 0,0 0 0 0 0,1 0 1 0 0,-1 1-1 0 0,0-1 0 0 0,1 0 0 0 0,-1 0 0 0 0,1 0 0 0 0,-1 0 0 0 0,1 0 0 0 0,0 1 1 0 0,-1-1-1 0 0,1 0 0 0 0,0 0 0 0 0,-1 0 0 0 0,1 0 0 0 0,0 0 0 0 0,0 0 0 0 0,0 0 1 0 0,0 0-1 0 0,0 0 0 0 0,0 0 0 0 0,0 0 0 0 0,1 0 0 0 0,-1 0 0 0 0,0-1-37 0 0,3-16 7 0 0,0 0 0 0 0,1 0 0 0 0,1 0-1 0 0,1 0 1 0 0,1 1 0 0 0,0 0-1 0 0,1 0 1 0 0,1 1 0 0 0,0 0 0 0 0,1 0-1 0 0,1 1 1 0 0,1 0 0 0 0,0 1-1 0 0,3-2-6 0 0,-4 2 13 0 0,34-40 2 0 0,3 2 0 0 0,2 2 0 0 0,2 2 0 0 0,3 3 0 0 0,1 2 0 0 0,2 2 0 0 0,48-24-15 0 0,-105 65-1 0 0,2-3-3 0 0,1 0-1 0 0,0 1 1 0 0,-1 0-1 0 0,1 0 1 0 0,1 0 0 0 0,-1 0-1 0 0,0 1 1 0 0,0-1-1 0 0,1 1 1 0 0,-1 0-1 0 0,0 0 1 0 0,1 1-1 0 0,-1-1 1 0 0,1 1-1 0 0,-1 0 1 0 0,1 0 0 0 0,-1 1-1 0 0,3 0 5 0 0,-4 3 2 0 0,-1 1 1 0 0,0 0-1 0 0,0 0 0 0 0,0 0 0 0 0,0 0 0 0 0,-1 0 1 0 0,0 0-1 0 0,0 0 0 0 0,0 1 0 0 0,0-1 0 0 0,-1 0 0 0 0,0 1 1 0 0,0-1-1 0 0,-1 0 0 0 0,0 0 0 0 0,1 1 0 0 0,-2 2-2 0 0,-3 7 33 0 0,-1 0 0 0 0,0-1 0 0 0,0 0 0 0 0,-2 0-1 0 0,0 0 1 0 0,0-1 0 0 0,-1 0 0 0 0,-1-1-1 0 0,0 1 1 0 0,-1-2 0 0 0,0 0 0 0 0,-1 0-1 0 0,0-1 1 0 0,-7 4-33 0 0,8-4-155 0 0,-1-1 0 0 0,-1 0 0 0 0,0 0 0 0 0,0-2 0 0 0,-1 0 0 0 0,0 0 0 0 0,0-1 0 0 0,0-1 1 0 0,-1 0-1 0 0,0-1 0 0 0,0 0 0 0 0,0-2 0 0 0,0 1 0 0 0,-1-2 0 0 0,-2 0 155 0 0,16-1-211 0 0,0 1 1 0 0,1-1-1 0 0,-1 1 1 0 0,0-1 0 0 0,0 0-1 0 0,1 0 1 0 0,-1 0-1 0 0,0 0 1 0 0,0 0 0 0 0,0 0-1 0 0,1 0 1 0 0,-1-1-1 0 0,0 1 1 0 0,0 0-1 0 0,1-1 1 0 0,-1 0 0 0 0,0 1-1 0 0,1-1 1 0 0,-1 0-1 0 0,1 0 1 0 0,-1 0-1 0 0,1 0 1 0 0,-1 0 0 0 0,1 0-1 0 0,0 0 1 0 0,0-1-1 0 0,-1 1 1 0 0,1 0 0 0 0,0-1-1 0 0,0 1 1 0 0,0-1-1 0 0,0 1 1 0 0,1-1-1 0 0,-1 0 1 0 0,0 1 0 0 0,1-1-1 0 0,-1 0 1 0 0,1 1-1 0 0,-1-1 1 0 0,1 0-1 0 0,0 0 1 0 0,0 1 0 0 0,0-1-1 0 0,0 0 1 0 0,0 0-1 0 0,0-1 211 0 0,21-65-10433 0 0,-11 52 9964 0 0</inkml:trace>
  <inkml:trace contextRef="#ctx0" brushRef="#br0" timeOffset="388.215">973 542 1280 0 0,'0'0'2146'0'0,"0"0"8"0"0,0 0 25 0 0,0 0 44 0 0,0 0-85 0 0,0 0-274 0 0,0 0-350 0 0,0 0-363 0 0,0 0-275 0 0,0 0-224 0 0,0 0-168 0 0,0 0-129 0 0,-14 31-80 0 0,-41 97-60 0 0,20-41 206 0 0,30-6-156 0 0,5-79-250 0 0,0-1 0 0 0,1 1 0 0 0,-1 0-1 0 0,0-1 1 0 0,1 1 0 0 0,-1 0-1 0 0,1-1 1 0 0,-1 1 0 0 0,1-1 0 0 0,0 1-1 0 0,0-1 1 0 0,-1 1 0 0 0,1-1 0 0 0,0 1-1 0 0,0-1 1 0 0,1 0 0 0 0,-1 1-1 0 0,0-1 1 0 0,0 0 0 0 0,1 0 0 0 0,-1 0-1 0 0,0 0 1 0 0,1 0 0 0 0,-1 0 0 0 0,1 0-1 0 0,-1-1 1 0 0,1 1 0 0 0,0-1-1 0 0,-1 1 1 0 0,1-1 0 0 0,0 1 0 0 0,-1-1-1 0 0,1 0 1 0 0,0 0 0 0 0,-1 0 0 0 0,1 0-1 0 0,0 0 1 0 0,0 0-15 0 0,64-18 1189 0 0,-52 7-1049 0 0,0-1 0 0 0,-1 0 0 0 0,0-1 0 0 0,-1-1 0 0 0,-1 0 0 0 0,0 0 0 0 0,-1-1 0 0 0,0-1 0 0 0,-1 1 0 0 0,-1-2 0 0 0,-1 1 0 0 0,5-16-140 0 0,-9 28-18 0 0,-1-1 0 0 0,0 1 0 0 0,-1-1 0 0 0,1 1 0 0 0,-1-1-1 0 0,0 0 1 0 0,0 0 0 0 0,0 0 0 0 0,0 1 0 0 0,-1-1 0 0 0,0 0 0 0 0,0 0 0 0 0,-1 0 0 0 0,1 0 0 0 0,-1 0-1 0 0,0 1 1 0 0,0-1 0 0 0,0 0 0 0 0,-1 1 0 0 0,0-1 0 0 0,0 0 0 0 0,0 1 0 0 0,0 0 0 0 0,-1 0 0 0 0,0 0-1 0 0,0 0 1 0 0,0 0 0 0 0,0 0 0 0 0,0 1 0 0 0,-1-1 0 0 0,0 1 0 0 0,0 0 0 0 0,1 0 0 0 0,-2 1 0 0 0,1-1-1 0 0,0 1 1 0 0,0 0 0 0 0,-1 0 0 0 0,0 0 0 0 0,1 0 0 0 0,-1 1 0 0 0,-2-1 18 0 0,-56 21-2943 0 0,31 13-1878 0 0,24-21-663 0 0,0-3-4129 0 0</inkml:trace>
  <inkml:trace contextRef="#ctx0" brushRef="#br0" timeOffset="691.484">1378 1 8338 0 0,'0'0'2447'0'0,"0"0"-1628"0"0,0 0-576 0 0,0 0 153 0 0,0 0 346 0 0,0 0 305 0 0,0 0 115 0 0,0 0-123 0 0,0 0-230 0 0,0 0-197 0 0,0 0-130 0 0,0 0-73 0 0,-4 33-23 0 0,-12 105-12 0 0,12-15 581 0 0,20 58-212 0 0,9 112-942 0 0,-15-252-2459 0 0,-4-34-2137 0 0,2-2-3927 0 0,-3-2 4093 0 0</inkml:trace>
  <inkml:trace contextRef="#ctx0" brushRef="#br0" timeOffset="1382.594">1908 406 8690 0 0,'0'0'1033'0'0,"0"0"9"0"0,0 0 301 0 0,0 0 279 0 0,0 0 62 0 0,0 0-246 0 0,0 0-417 0 0,-32 36-321 0 0,-102 117-230 0 0,63-66 75 0 0,37-10-301 0 0,33-75-248 0 0,0-1 0 0 0,1 1 1 0 0,-1 0-1 0 0,1 0 0 0 0,0 0 1 0 0,-1 0-1 0 0,1 0 0 0 0,0 1 0 0 0,0-1 1 0 0,0 0-1 0 0,1 0 0 0 0,-1 0 1 0 0,0 0-1 0 0,1 0 0 0 0,0 0 0 0 0,-1-1 1 0 0,1 1-1 0 0,0 0 0 0 0,0 0 1 0 0,0 0-1 0 0,0 0 0 0 0,0-1 0 0 0,0 1 1 0 0,0-1-1 0 0,1 1 0 0 0,-1-1 1 0 0,1 1-1 0 0,-1-1 0 0 0,1 0 1 0 0,-1 1-1 0 0,1-1 0 0 0,0 0 0 0 0,0 0 1 0 0,0 0-1 0 0,-1-1 0 0 0,1 1 1 0 0,0 0-1 0 0,1 0 4 0 0,3 0 46 0 0,1 0 1 0 0,-1-1-1 0 0,0 1 1 0 0,1-1-1 0 0,-1 0 1 0 0,0-1-1 0 0,1 1 1 0 0,-1-1-1 0 0,0-1 1 0 0,0 1-1 0 0,0-1 1 0 0,1 0-1 0 0,-2 0 1 0 0,1-1-1 0 0,0 0 1 0 0,0 0-1 0 0,-1 0 1 0 0,0-1-1 0 0,5-3-46 0 0,89-90 433 0 0,-88 84-441 0 0,112-165-120 0 0,-117 228-411 0 0,-6-48 539 0 0,-2 5-2 0 0,1 0 0 0 0,0 0 0 0 0,1 0-1 0 0,-1 0 1 0 0,1 0 0 0 0,0 0-1 0 0,1-1 1 0 0,0 1 0 0 0,0 0 0 0 0,0 0-1 0 0,1 0 1 0 0,0-1 0 0 0,1 1-1 0 0,-1-1 1 0 0,1 1 0 0 0,0-1 0 0 0,1 0-1 0 0,-1 0 1 0 0,1 0 0 0 0,1-1 0 0 0,-1 1-1 0 0,1-1 1 0 0,0 0 0 0 0,5 4 2 0 0,-1-4 56 0 0,0-1 0 0 0,1 0 0 0 0,0 0 0 0 0,-1-1-1 0 0,1 0 1 0 0,0-1 0 0 0,1 0 0 0 0,-1-1 0 0 0,0 0 0 0 0,0 0 0 0 0,1-1 0 0 0,-1-1 0 0 0,0 1 0 0 0,1-2 0 0 0,-1 1 0 0 0,0-2 0 0 0,0 1 0 0 0,0-1 0 0 0,-1-1 0 0 0,1 0 0 0 0,-1 0 0 0 0,0-1 0 0 0,0 0 0 0 0,0 0 0 0 0,0-1 0 0 0,-1 0 0 0 0,0-1 0 0 0,-1 0 0 0 0,7-7-56 0 0,2 0 72 0 0,-1-1 1 0 0,0-1-1 0 0,-1 0 1 0 0,-1-1-1 0 0,0 0 1 0 0,-2-1-1 0 0,0-1 1 0 0,-1 0-1 0 0,-1 0 1 0 0,0-1-1 0 0,-2 0 1 0 0,0-1-1 0 0,-1 1 0 0 0,-1-1 1 0 0,-1 0-1 0 0,-1-1 1 0 0,0-18-73 0 0,-3 37-11 0 0,0 1-1 0 0,1-1 1 0 0,-1 1 0 0 0,0-1-1 0 0,0 1 1 0 0,-1-1 0 0 0,1 1-1 0 0,0 0 1 0 0,-1-1 0 0 0,0 1-1 0 0,1-1 1 0 0,-1 1 0 0 0,0 0-1 0 0,0 0 1 0 0,-1-1 0 0 0,1 1-1 0 0,0 0 1 0 0,-1 0 0 0 0,1 0-1 0 0,-1 0 1 0 0,1 1 0 0 0,-1-1-1 0 0,0 0 1 0 0,0 1 0 0 0,0-1-1 0 0,0 1 1 0 0,0 0 0 0 0,0-1-1 0 0,0 1 1 0 0,-1 0 0 0 0,1 0-1 0 0,0 1 1 0 0,0-1 0 0 0,-1 0-1 0 0,1 1 1 0 0,-1-1 11 0 0,-2 1-36 0 0,1 0 0 0 0,0 0 0 0 0,0 1 1 0 0,-1-1-1 0 0,1 1 0 0 0,0 0 0 0 0,0 0 0 0 0,0 0 0 0 0,0 1 1 0 0,0-1-1 0 0,0 1 0 0 0,0 0 0 0 0,0 0 0 0 0,1 0 1 0 0,-1 1-1 0 0,1-1 0 0 0,0 1 0 0 0,0 0 0 0 0,0 0 0 0 0,0 0 1 0 0,0 0-1 0 0,0 1 0 0 0,1-1 0 0 0,0 1 0 0 0,-1 0 0 0 0,2-1 1 0 0,-1 1-1 0 0,0 0 0 0 0,0 1 36 0 0,1 0-7 0 0,-1 1 0 0 0,1 0 0 0 0,0 0 1 0 0,1-1-1 0 0,-1 1 0 0 0,1 0 0 0 0,0 0 0 0 0,0 0 0 0 0,1 0 1 0 0,0 0-1 0 0,0 0 0 0 0,0-1 0 0 0,1 1 0 0 0,0 0 0 0 0,0-1 1 0 0,0 1-1 0 0,1-1 0 0 0,0 0 0 0 0,0 0 0 0 0,0 0 0 0 0,1 0 0 0 0,-1 0 1 0 0,1-1-1 0 0,0 0 0 0 0,0 0 0 0 0,1 0 0 0 0,-1 0 0 0 0,1 0 1 0 0,0-1-1 0 0,0 0 0 0 0,0 0 7 0 0,14 11 73 0 0,-1 2 0 0 0,-1 0 0 0 0,0 0 1 0 0,-2 2-1 0 0,0 0 0 0 0,-1 0 0 0 0,0 2 0 0 0,4 10-73 0 0,20 116 463 0 0,-21-119-2208 0 0,-1-16-7427 0 0,-12-11-1769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2:15.37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37 282 1448 0 0,'0'0'722'0'0,"0"0"-382"0"0,0 0-43 0 0,0 0 331 0 0,0 0 459 0 0,0 0 362 0 0,0 0 100 0 0,0 0-151 0 0,0 0-203 0 0,0 0-147 0 0,0 0-56 0 0,26 0 14 0 0,83-2-19 0 0,6-25 1192 0 0,-96 19-1874 0 0,10-4-44 0 0,1 0 0 0 0,-2-2 0 0 0,0-1 0 0 0,0-2 0 0 0,-2 0-1 0 0,0-2 1 0 0,-1-1 0 0 0,-1-1 0 0 0,-1 0 0 0 0,16-21-261 0 0,-27 23 120 0 0,-2 3 0 0 0,-13 35-354 0 0,-21 96 210 0 0,4 2 1 0 0,6 0-1 0 0,1 111 24 0 0,-2 5 31 0 0,8 55-19 0 0,14-232 1809 0 0,-23-78-420 0 0,-30-55-926 0 0,-56-71-285 0 0,95 140-212 0 0,0 1 0 0 0,-1 1-1 0 0,0-1 1 0 0,0 1-1 0 0,0 1 1 0 0,-1-1 0 0 0,1 1-1 0 0,-1 1 1 0 0,0 0-1 0 0,-1 0 1 0 0,1 1 0 0 0,-1 0-1 0 0,1 0 1 0 0,-1 1 0 0 0,0 0-1 0 0,-7 1 23 0 0,8 0-39 0 0,0 1 0 0 0,1 1 0 0 0,-1 0 0 0 0,1 0-1 0 0,0 0 1 0 0,-1 1 0 0 0,1 1 0 0 0,0-1 0 0 0,0 1 0 0 0,0 1-1 0 0,1-1 1 0 0,-1 1 0 0 0,1 1 0 0 0,0-1 0 0 0,0 1 0 0 0,0 0-1 0 0,0 1 1 0 0,1 0 0 0 0,-4 5 39 0 0,4-6-95 0 0,0-1-1 0 0,1 2 1 0 0,0-1-1 0 0,0 1 1 0 0,0-1 0 0 0,1 1-1 0 0,0 0 1 0 0,0 1 0 0 0,1-1-1 0 0,-1 1 1 0 0,1 0-1 0 0,1 0 1 0 0,-1 0 0 0 0,1 0-1 0 0,1 0 1 0 0,-1 0-1 0 0,1 0 1 0 0,0 1 0 0 0,1-1-1 0 0,0 1 1 0 0,0 0 95 0 0,22 4-2781 0 0,0-13-2506 0 0,-13 1-409 0 0,0 0-539 0 0</inkml:trace>
  <inkml:trace contextRef="#ctx0" brushRef="#br0" timeOffset="452.25">8 632 2969 0 0,'0'0'3892'0'0,"0"0"-2558"0"0,0 0-735 0 0,0 0 356 0 0,0 0 466 0 0,0 0 302 0 0,0 0-17 0 0,37-9-271 0 0,120-30-324 0 0,38-2 860 0 0,111-24-956 0 0,-210 43-1250 0 0,-76 21-326 0 0,-20 1 331 0 0,0 0 20 0 0,0 0 22 0 0,-11 4-170 0 0,9-3 388 0 0,0 0-1 0 0,-1 0 0 0 0,2 1 1 0 0,-1-1-1 0 0,0 1 1 0 0,0 0-1 0 0,0-1 0 0 0,1 1 1 0 0,-1 0-1 0 0,1 0 0 0 0,-1 0 1 0 0,1 0-1 0 0,0 0 1 0 0,0 0-1 0 0,0 0 0 0 0,0 1 1 0 0,0-1-1 0 0,0 0 0 0 0,1 1 1 0 0,-1-1-1 0 0,1 0 1 0 0,-1 1-1 0 0,1-1 0 0 0,0 1 1 0 0,0-1-1 0 0,0 1 1 0 0,0-1-1 0 0,1 0 0 0 0,-1 1 1 0 0,1-1-1 0 0,-1 1 0 0 0,1-1 1 0 0,0 0-1 0 0,0 0 1 0 0,0 1-1 0 0,0-1 0 0 0,2 2-29 0 0,52 80 783 0 0,-52-80-740 0 0,-1-1 7 0 0,1 1 0 0 0,-1 0 1 0 0,0 0-1 0 0,0 0 1 0 0,0 0-1 0 0,-1 0 0 0 0,1 0 1 0 0,-1 1-1 0 0,0-1 0 0 0,0 0 1 0 0,-1 1-1 0 0,1-1 1 0 0,-1 1-1 0 0,0-1 0 0 0,0 1 1 0 0,-1-1-1 0 0,1 1 1 0 0,-1 0-51 0 0,-14 12-1282 0 0,8-13-2305 0 0,0-3-4407 0 0,5-1-312 0 0</inkml:trace>
  <inkml:trace contextRef="#ctx0" brushRef="#br0" timeOffset="852.083">1331 621 2024 0 0,'0'0'2181'0'0,"0"0"-265"0"0,0 0-19 0 0,0 0 78 0 0,0 0 11 0 0,0 0-186 0 0,0 0-350 0 0,0 0-365 0 0,0 0-299 0 0,0 0-238 0 0,0 0-176 0 0,-32 24-139 0 0,-97 76-93 0 0,125-98-135 0 0,1 0 1 0 0,-1 0-1 0 0,1 1 0 0 0,0-1 0 0 0,0 0 0 0 0,0 1 0 0 0,1 0 0 0 0,-1 0 0 0 0,1 0 1 0 0,-1 0-1 0 0,1 0 0 0 0,0 0 0 0 0,0 1 0 0 0,0-1 0 0 0,1 1 0 0 0,-1-1 1 0 0,1 1-1 0 0,0 0 0 0 0,0-1 0 0 0,-1 5-5 0 0,1 4 15 0 0,-2-4-12 0 0,1 0 0 0 0,0 0 0 0 0,0 0 0 0 0,0 1 0 0 0,1-1 0 0 0,1 0 0 0 0,0 1 0 0 0,0-1 0 0 0,0 1 0 0 0,1-1 0 0 0,0 0 0 0 0,1 1 0 0 0,0-1 0 0 0,0 0 0 0 0,1 0 0 0 0,0 0 1 0 0,0 0-1 0 0,1-1 0 0 0,0 1 0 0 0,0-1 0 0 0,1 0 0 0 0,-1 0 0 0 0,2-1 0 0 0,-1 1 0 0 0,1-1 0 0 0,0 0 0 0 0,0 0 0 0 0,1-1 0 0 0,0 0 0 0 0,0 0 0 0 0,1 0-3 0 0,1-1 109 0 0,0-1-1 0 0,0 0 1 0 0,0-1-1 0 0,0 0 1 0 0,1 0-1 0 0,-1-1 1 0 0,0 0-1 0 0,1-1 1 0 0,-1 0-1 0 0,1 0 1 0 0,-1-1-1 0 0,1 0 1 0 0,-1-1-1 0 0,0 0 1 0 0,0 0 0 0 0,0-1-1 0 0,0 0 1 0 0,0-1-1 0 0,0 0 1 0 0,-1 0-1 0 0,0-1 1 0 0,0 0-1 0 0,0-1 1 0 0,0 1-1 0 0,-1-1 1 0 0,0-1-1 0 0,-1 1 1 0 0,1-1-1 0 0,-1-1 1 0 0,0 0-109 0 0,-1 2 42 0 0,0 0 0 0 0,0-1 0 0 0,-1 0 0 0 0,0 0 0 0 0,0 0 0 0 0,-1 0 0 0 0,0 0 0 0 0,0-1 0 0 0,-1 0 0 0 0,0 1 0 0 0,0-1 0 0 0,-1 0 1 0 0,0 0-1 0 0,0 0 0 0 0,-1 0 0 0 0,0 0 0 0 0,0 0 0 0 0,-1 0 0 0 0,0 0 0 0 0,0 0 0 0 0,-1 0 0 0 0,0 0 0 0 0,-1 1 0 0 0,-1-3-42 0 0,-2 0-91 0 0,0 1-1 0 0,-1 1 1 0 0,-1-1 0 0 0,0 1-1 0 0,0 1 1 0 0,0-1-1 0 0,-1 1 1 0 0,0 1 0 0 0,0 0-1 0 0,-1 0 1 0 0,1 0-1 0 0,-1 2 1 0 0,-1-1 0 0 0,1 1-1 0 0,-1 1 1 0 0,-1-1 91 0 0,5 2-313 0 0,0 1 1 0 0,1 0-1 0 0,-1 0 1 0 0,-1 0 0 0 0,1 1-1 0 0,0 0 1 0 0,0 1-1 0 0,0-1 1 0 0,0 1-1 0 0,0 1 1 0 0,1-1 0 0 0,-1 1-1 0 0,0 0 1 0 0,0 1-1 0 0,1 0 1 0 0,-5 2 312 0 0,-29 45-9523 0 0,38-46 8232 0 0,-5 8-4304 0 0</inkml:trace>
  <inkml:trace contextRef="#ctx0" brushRef="#br0" timeOffset="1176.198">1729 993 0 0 0,'0'0'399'0'0,"0"0"1181"0"0,0 0 470 0 0,0 0 234 0 0,0 0 132 0 0,0 0-56 0 0,0 0-234 0 0,0 0-332 0 0,0 0-301 0 0,0 0-235 0 0,0 0-199 0 0,0 0-111 0 0,-10 5-48 0 0,-28 15-53 0 0,37-20-779 0 0,0-1-1 0 0,0 0 1 0 0,1 1 0 0 0,-1-1 0 0 0,0 0-1 0 0,0 0 1 0 0,0 0 0 0 0,1 0 0 0 0,-1 0-1 0 0,0 1 1 0 0,1-1 0 0 0,-1-1 0 0 0,1 1-1 0 0,-1 0 1 0 0,1 0 0 0 0,0 0 0 0 0,-1 0-1 0 0,1 0 1 0 0,0 0 0 0 0,0 0-1 0 0,0-1 1 0 0,-1 1 0 0 0,1 0 0 0 0,1 0-1 0 0,-1 0 1 0 0,0 0 0 0 0,0 0 0 0 0,0-1-1 0 0,0 1 1 0 0,1 0 0 0 0,-1 0 0 0 0,1 0-1 0 0,-1-1-67 0 0,1-4 176 0 0,1-11-15 0 0,1 0 0 0 0,1 1 1 0 0,1-1-1 0 0,0 1 0 0 0,1 0 0 0 0,1 0 0 0 0,0 1 0 0 0,2-1 1 0 0,-1 2-1 0 0,9-11-161 0 0,-3 2 68 0 0,92-122-65 0 0,-58 115-1441 0 0,-29 28-2580 0 0,3 1-4878 0 0,-13 1-2360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2:19.97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295 835 0 0 0,'0'0'603'0'0,"0"0"1140"0"0,0 0 289 0 0,0 0-135 0 0,0 0-150 0 0,0 0-168 0 0,0 0-179 0 0,0 0-134 0 0,0 0-173 0 0,0 0-158 0 0,-12-10-121 0 0,-39-31-97 0 0,49 41-670 0 0,0-1-1 0 0,0 0 0 0 0,0 0 1 0 0,0 1-1 0 0,0-1 1 0 0,0 1-1 0 0,-1 0 1 0 0,1 0-1 0 0,0 0 1 0 0,0 0-1 0 0,0 0 1 0 0,0 0-1 0 0,0 0 1 0 0,-1 1-1 0 0,1-1 1 0 0,0 1-1 0 0,0-1 1 0 0,0 1-1 0 0,0 0 1 0 0,0 0-1 0 0,0 0 1 0 0,0 0-1 0 0,1 0 1 0 0,-1 0-1 0 0,0 1 1 0 0,1-1-1 0 0,-1 1 0 0 0,0-1 1 0 0,1 1-1 0 0,-1 0-46 0 0,-7 5 234 0 0,-3-1-190 0 0,1 1 0 0 0,0 1 0 0 0,0 0 0 0 0,1 0 0 0 0,0 1 0 0 0,0 1 0 0 0,1-1-1 0 0,0 1 1 0 0,1 1 0 0 0,0 0 0 0 0,1 0 0 0 0,0 0 0 0 0,1 1 0 0 0,0 0 0 0 0,1 1 0 0 0,0-1-1 0 0,1 1 1 0 0,0 0 0 0 0,1 0 0 0 0,0 0 0 0 0,1 6-44 0 0,2-16-35 0 0,0 1-1 0 0,1-1 1 0 0,-1 0 0 0 0,1 0-1 0 0,0 0 1 0 0,0 0 0 0 0,0 0-1 0 0,0 0 1 0 0,0 0-1 0 0,1 0 1 0 0,-1 0 0 0 0,1-1-1 0 0,0 1 1 0 0,0-1 0 0 0,0 1-1 0 0,0-1 1 0 0,0 0 0 0 0,1 1-1 0 0,-1-1 1 0 0,1-1 0 0 0,-1 1-1 0 0,1 0 1 0 0,0 0 0 0 0,0-1-1 0 0,0 0 1 0 0,0 1 0 0 0,0-1-1 0 0,0 0 1 0 0,0-1 0 0 0,0 1-1 0 0,0 0 1 0 0,0-1 0 0 0,0 0-1 0 0,1 0 36 0 0,112-5-1769 0 0,36-47-7571 0 0,-90 28 3882 0 0,-37 16 4851 0 0</inkml:trace>
  <inkml:trace contextRef="#ctx0" brushRef="#br0" timeOffset="311.82">951 710 3041 0 0,'0'0'1693'0'0,"0"0"-462"0"0,0 0-93 0 0,0 0 173 0 0,0 0 156 0 0,0 0 28 0 0,0 0-138 0 0,-35 30-215 0 0,-106 94-235 0 0,76-43 142 0 0,60-70-898 0 0,3-7-89 0 0,-1-1 1 0 0,1 1-1 0 0,0-1 0 0 0,0 1 1 0 0,1 0-1 0 0,-1 0 0 0 0,1 0 0 0 0,0 0 1 0 0,0 0-1 0 0,0 0 0 0 0,0 0 0 0 0,1 0 1 0 0,0 1-1 0 0,0-1 0 0 0,0 0 1 0 0,0 0-1 0 0,1 0 0 0 0,-1 0 0 0 0,1 1 1 0 0,0-1-1 0 0,0 0 0 0 0,1 0 1 0 0,-1-1-1 0 0,1 1 0 0 0,0 0 0 0 0,0 0 1 0 0,0-1-1 0 0,0 1 0 0 0,1-1 1 0 0,0 0-1 0 0,-1 0 0 0 0,1 0 0 0 0,0 0 1 0 0,0 0-1 0 0,1 0 0 0 0,-1-1 1 0 0,2 1-63 0 0,8 1 226 0 0,-1-1 0 0 0,1 0 1 0 0,0-2-1 0 0,1 1 0 0 0,-1-1 1 0 0,0-1-1 0 0,0 0 1 0 0,0-1-1 0 0,0-1 0 0 0,0 0 1 0 0,0 0-1 0 0,0-2 1 0 0,0 1-1 0 0,-1-2 0 0 0,1 1 1 0 0,7-6-227 0 0,-6 4 84 0 0,0-2 1 0 0,-1 1 0 0 0,0-2 0 0 0,0 0 0 0 0,-1 0-1 0 0,0-1 1 0 0,-1 0 0 0 0,0-1 0 0 0,0-1 0 0 0,-1 0-1 0 0,-1 0 1 0 0,0-1 0 0 0,-1 0 0 0 0,0 0 0 0 0,-1-1-1 0 0,-1 0 1 0 0,0 0 0 0 0,0-1 0 0 0,-2 1 0 0 0,0-1-1 0 0,-1-1 1 0 0,0 1 0 0 0,-1 0 0 0 0,0-6-85 0 0,-3 14-105 0 0,1 0 0 0 0,-2 0 1 0 0,1 0-1 0 0,0 1 0 0 0,-1-1 0 0 0,-1 1 1 0 0,1-1-1 0 0,-1 1 0 0 0,0 0 0 0 0,0 0 1 0 0,-1 0-1 0 0,1 0 0 0 0,-2 0 0 0 0,1 1 1 0 0,0 0-1 0 0,-1 0 0 0 0,0 0 0 0 0,0 0 1 0 0,-1 1-1 0 0,1 0 0 0 0,-1 0 1 0 0,0 0-1 0 0,0 1 0 0 0,-2-1 105 0 0,2 1-655 0 0,0 1 1 0 0,0-1-1 0 0,0 1 0 0 0,0 1 1 0 0,-1-1-1 0 0,1 1 1 0 0,-1 0-1 0 0,1 0 0 0 0,-1 1 1 0 0,1 0-1 0 0,-1 0 0 0 0,1 0 1 0 0,0 1-1 0 0,-1 0 0 0 0,1 1 1 0 0,-5 0 654 0 0,-2 5-5049 0 0,4 1-858 0 0</inkml:trace>
  <inkml:trace contextRef="#ctx0" brushRef="#br0" timeOffset="689.404">1527 773 176 0 0,'0'0'1255'0'0,"0"0"48"0"0,0 0 259 0 0,0 0 242 0 0,0 0 19 0 0,0 0-204 0 0,0 0-289 0 0,0 0-250 0 0,0 0-164 0 0,0 0-97 0 0,0 0-72 0 0,0 0-59 0 0,0 0-53 0 0,-2-7-46 0 0,1 3-521 0 0,1 3-30 0 0,0 0 0 0 0,0-1 0 0 0,-1 1 0 0 0,1 0 0 0 0,0-1 0 0 0,-1 1 0 0 0,1 0 0 0 0,-1 0 1 0 0,1-1-1 0 0,-1 1 0 0 0,1 0 0 0 0,-1 0 0 0 0,0 0 0 0 0,0 0 0 0 0,0 0 0 0 0,0 0 0 0 0,0 0 1 0 0,1 0-1 0 0,-2 0 0 0 0,1 0 0 0 0,0 0 0 0 0,0 1 0 0 0,0-1 0 0 0,0 0 0 0 0,0 1 0 0 0,-1-1 1 0 0,1 1-1 0 0,0-1 0 0 0,0 1 0 0 0,-1 0 0 0 0,1-1 0 0 0,0 1 0 0 0,-1 0 0 0 0,1 0 0 0 0,0 0 0 0 0,-1 0 1 0 0,1 0-1 0 0,-1 0 0 0 0,0 1-38 0 0,-11 1 281 0 0,0 1 1 0 0,0 0-1 0 0,1 1 1 0 0,-1 0-1 0 0,1 1 1 0 0,0 0-1 0 0,0 1 1 0 0,1 0-1 0 0,0 1 1 0 0,0 1-1 0 0,0-1 1 0 0,-7 9-282 0 0,15-13 2 0 0,0 1 0 0 0,0-1 1 0 0,0 1-1 0 0,1 0 0 0 0,-1 0 1 0 0,1-1-1 0 0,0 2 0 0 0,0-1 1 0 0,1 0-1 0 0,-1 0 0 0 0,1 0 0 0 0,0 1 1 0 0,0-1-1 0 0,0 1 0 0 0,1-1 1 0 0,0 1-1 0 0,0-1 0 0 0,0 1 0 0 0,0-1 1 0 0,1 1-1 0 0,-1-1 0 0 0,1 1 1 0 0,0-1-1 0 0,1 0 0 0 0,-1 1 1 0 0,1-1-1 0 0,-1 0 0 0 0,1 0 0 0 0,1 0 1 0 0,-1 0-1 0 0,1 0 0 0 0,-1-1 1 0 0,1 1-1 0 0,0-1 0 0 0,0 0 0 0 0,0 0 1 0 0,1 0-1 0 0,-1 0 0 0 0,1 0 1 0 0,0-1-1 0 0,0 1 0 0 0,0-1 1 0 0,0 0-3 0 0,10 5 89 0 0,0-1 0 0 0,0 0 0 0 0,1-1 0 0 0,0-1 0 0 0,0 0 0 0 0,0-1 0 0 0,0-1 0 0 0,0 0 0 0 0,1-1 0 0 0,-1-1 0 0 0,1 0 0 0 0,-1-1 0 0 0,14-3-89 0 0,-19 3 88 0 0,0-1 0 0 0,-1 0 0 0 0,1-1-1 0 0,0 0 1 0 0,-1 0 0 0 0,0-1 0 0 0,0 0 0 0 0,0 0 0 0 0,0-1 0 0 0,-1-1-1 0 0,1 1 1 0 0,-1-1 0 0 0,-1-1 0 0 0,1 1 0 0 0,-1-1 0 0 0,0-1-1 0 0,-1 1 1 0 0,0-1 0 0 0,0 0 0 0 0,-1-1 0 0 0,0 1 0 0 0,3-7-88 0 0,-4 6 41 0 0,-1 0 1 0 0,1 0 0 0 0,-2 0 0 0 0,1 0-1 0 0,-1-1 1 0 0,-1 1 0 0 0,1-1 0 0 0,-2 1-1 0 0,1-1 1 0 0,-2 0 0 0 0,1 1 0 0 0,-1-1-1 0 0,-1-1-41 0 0,-1 6-188 0 0,0-1 0 0 0,-1 1 0 0 0,0 0 0 0 0,0 0 0 0 0,0 0-1 0 0,0 1 1 0 0,-1-1 0 0 0,0 1 0 0 0,0 0 0 0 0,0 1 0 0 0,0-1-1 0 0,-1 1 1 0 0,0 0 0 0 0,1 0 0 0 0,-1 1 0 0 0,0-1 0 0 0,0 1 0 0 0,0 1-1 0 0,0-1 1 0 0,-1 1 0 0 0,1 0 0 0 0,0 1 0 0 0,-2-1 188 0 0,0 1-602 0 0,-39-2-3936 0 0,17 5-2729 0 0,14 3-1008 0 0</inkml:trace>
  <inkml:trace contextRef="#ctx0" brushRef="#br0" timeOffset="993.761">1958 1012 4497 0 0,'0'0'1438'0'0,"0"0"-287"0"0,0 0 295 0 0,0 0 446 0 0,0 0 208 0 0,0 0-128 0 0,0 0-387 0 0,0 0-386 0 0,0 0-259 0 0,0 0-109 0 0,0 0-19 0 0,0 0 0 0 0,0 0-54 0 0,-3 4-112 0 0,-12 6 45 0 0,19-33 28 0 0,21-38 72 0 0,-9 29-576 0 0,-9 12-175 0 0,1 2 0 0 0,1-1 0 0 0,1 1 0 0 0,1 1 0 0 0,0-1 1 0 0,1 2-1 0 0,1 0 0 0 0,1 0 0 0 0,0 2 0 0 0,1-1 0 0 0,0 2 0 0 0,1 0 0 0 0,11-6-40 0 0,23 2-1631 0 0,-33 20-2532 0 0,-3 6-5129 0 0,-10-5-638 0 0</inkml:trace>
  <inkml:trace contextRef="#ctx0" brushRef="#br0" timeOffset="1887.019">2578 765 0 0 0,'0'0'1363'0'0,"0"0"761"0"0,0 0 221 0 0,0 0-125 0 0,0 0-222 0 0,0 0-265 0 0,0 0-224 0 0,0 0-185 0 0,0 0-162 0 0,0 0-151 0 0,-4-14-139 0 0,-14-42-142 0 0,18 55-690 0 0,-1 0 0 0 0,1 0 0 0 0,-1 0 0 0 0,0 0 0 0 0,0 0 0 0 0,1 0 0 0 0,-1 0 0 0 0,0 0 0 0 0,0 0 0 0 0,0 0 0 0 0,0 1 0 0 0,0-1 0 0 0,0 0 0 0 0,0 1 0 0 0,-1-1 0 0 0,1 1 0 0 0,0-1 0 0 0,0 1 0 0 0,0-1 0 0 0,0 1 0 0 0,-1 0 0 0 0,1 0 0 0 0,0 0 0 0 0,0 0 0 0 0,-1 0 0 0 0,1 0 0 0 0,0 0 0 0 0,0 0 0 0 0,-1 0 0 0 0,1 0 0 0 0,0 1 0 0 0,0-1 0 0 0,-1 0 0 0 0,1 1 0 0 0,0-1 0 0 0,0 1 0 0 0,0-1 0 0 0,0 1 0 0 0,-1 0-40 0 0,0 0 39 0 0,-11 7-4 0 0,0 1 0 0 0,1 1 0 0 0,0 0 0 0 0,1 0 0 0 0,0 1 0 0 0,0 0 0 0 0,1 1 0 0 0,1 0 0 0 0,0 1 0 0 0,0 0 1 0 0,1 1-1 0 0,1-1 0 0 0,-1 6-35 0 0,3-10-28 0 0,0 0 1 0 0,1 1-1 0 0,0 0 1 0 0,1 0-1 0 0,0 0 1 0 0,1 0-1 0 0,0 0 1 0 0,0 1-1 0 0,1-1 1 0 0,0 1-1 0 0,1-1 1 0 0,1 1-1 0 0,0 2 28 0 0,1-8 19 0 0,1-1-1 0 0,0 0 0 0 0,0-1 0 0 0,0 1 0 0 0,0 0 1 0 0,1-1-1 0 0,0 0 0 0 0,-1 0 0 0 0,1 0 1 0 0,0 0-1 0 0,1-1 0 0 0,-1 1 0 0 0,0-1 1 0 0,1 0-1 0 0,-1 0 0 0 0,1-1 0 0 0,-1 1 1 0 0,1-1-1 0 0,0 0 0 0 0,0 0 0 0 0,0-1 1 0 0,0 1-1 0 0,-1-1 0 0 0,1 0 0 0 0,0-1 1 0 0,0 1-1 0 0,0-1 0 0 0,0 0 0 0 0,-1 0 0 0 0,1 0 1 0 0,3-2-19 0 0,26-8 228 0 0,-1-1 0 0 0,-1-2 1 0 0,0-1-1 0 0,-1-1 0 0 0,-1-2 1 0 0,0-1-1 0 0,-1-2 0 0 0,-2 0 0 0 0,0-2 1 0 0,-1-1-1 0 0,5-7-228 0 0,-15 16 44 0 0,0-1 0 0 0,-1 0 0 0 0,-1-1 0 0 0,0 0 0 0 0,-2-1 0 0 0,0-1 1 0 0,0 0-1 0 0,-2 0 0 0 0,-1-1 0 0 0,0-1 0 0 0,-1 1 0 0 0,-2-2 0 0 0,0 1 0 0 0,-1 0 0 0 0,-1-1 0 0 0,-1 0 0 0 0,0-12-44 0 0,-3 20-61 0 0,0 0-1 0 0,-2-1 0 0 0,1 1 1 0 0,-2 0-1 0 0,0 0 0 0 0,0 0 1 0 0,-2 0-1 0 0,1 1 0 0 0,-2-1 0 0 0,-1 0 62 0 0,5 8-36 0 0,-2 0 0 0 0,1 0-1 0 0,0 1 1 0 0,-1 0 0 0 0,0 0-1 0 0,0 0 1 0 0,-1 0-1 0 0,1 0 1 0 0,-1 1 0 0 0,0 0-1 0 0,-1 0 1 0 0,1 0 0 0 0,0 1-1 0 0,-1 0 1 0 0,0 0-1 0 0,0 0 1 0 0,0 1 0 0 0,0-1-1 0 0,0 2 1 0 0,0-1 0 0 0,-1 1-1 0 0,1 0 1 0 0,-4-1 36 0 0,2 2-39 0 0,-1 0 0 0 0,1 0 0 0 0,0 1 1 0 0,-1 0-1 0 0,1 1 0 0 0,0-1 0 0 0,-1 1 0 0 0,1 1 1 0 0,0 0-1 0 0,0 0 0 0 0,1 1 0 0 0,-1-1 0 0 0,1 2 1 0 0,0-1-1 0 0,0 1 0 0 0,0 0 0 0 0,0 0 0 0 0,1 1 1 0 0,0 0-1 0 0,0 0 0 0 0,1 1 0 0 0,0-1 39 0 0,-5 8 12 0 0,0 0-1 0 0,2 0 1 0 0,0 0-1 0 0,0 1 1 0 0,1 0-1 0 0,1 1 1 0 0,1 0-1 0 0,0 0 0 0 0,1 0 1 0 0,1 0-1 0 0,0 0 1 0 0,1 1-1 0 0,1 0 1 0 0,1-1-1 0 0,1 16-11 0 0,3-12 78 0 0,1-1-1 0 0,1-1 0 0 0,1 1 1 0 0,0-1-1 0 0,1 0 0 0 0,1 0 1 0 0,1-1-1 0 0,1 0 0 0 0,0-1 1 0 0,1-1-1 0 0,1 1 0 0 0,0-2 1 0 0,1 0-1 0 0,0 0 0 0 0,1-2 1 0 0,1 0-1 0 0,0 0 1 0 0,10 4-79 0 0,-25-15 6 0 0,16 12 156 0 0,0 0 1 0 0,1-1-1 0 0,0 0 1 0 0,0-2-1 0 0,2 0 1 0 0,-1-1 0 0 0,16 4-162 0 0,36-9 433 0 0,-58-34-7605 0 0,-4 15-2780 0 0,-4 8 2336 0 0</inkml:trace>
  <inkml:trace contextRef="#ctx0" brushRef="#br0" timeOffset="2133.303">3434 762 4705 0 0,'0'0'960'0'0,"0"0"-368"0"0,0 0 24 0 0,0 0 49 0 0,0 0-89 0 0,0 0-168 0 0,0 0-232 0 0,0 0-264 0 0,-101 188-240 0 0,93-174-368 0 0,5 1-593 0 0,1-4-1071 0 0,2-7-593 0 0,0 3 1969 0 0</inkml:trace>
  <inkml:trace contextRef="#ctx0" brushRef="#br0" timeOffset="2388.81">3419 390 10666 0 0,'0'0'3601'0'0,"0"0"-1801"0"0,0 0-415 0 0,0 0-185 0 0,0 0-272 0 0,0 0-264 0 0,0 0-288 0 0,0 0-288 0 0,0 0-232 0 0,0 0-96 0 0,0 0-48 0 0,0 0 0 0 0,0 0 16 0 0,0 0-312 0 0,-24-11-592 0 0,28 33-1225 0 0,-2-7-2552 0 0,0-4-5409 0 0</inkml:trace>
  <inkml:trace contextRef="#ctx0" brushRef="#br0" timeOffset="2703.145">3677 1031 9586 0 0,'0'0'1103'0'0,"0"0"-11"0"0,0 0 529 0 0,0 0 430 0 0,0 0 94 0 0,0 0-410 0 0,0 0-646 0 0,0 0-417 0 0,0 0-239 0 0,0 0-137 0 0,0 0-80 0 0,0 0-45 0 0,6-29-48 0 0,22-92-21 0 0,-25 106-80 0 0,1 0-1 0 0,1-1 0 0 0,0 2 1 0 0,1-1-1 0 0,1 0 0 0 0,0 1 1 0 0,9-12-22 0 0,0 0-27 0 0,-13 20-48 0 0,0 1 1 0 0,0-1-1 0 0,0 1 0 0 0,1 0 0 0 0,0 0 1 0 0,0 0-1 0 0,0 1 0 0 0,1-1 0 0 0,-1 1 1 0 0,1 0-1 0 0,0 0 0 0 0,1 1 0 0 0,-1-1 1 0 0,0 1-1 0 0,1 0 0 0 0,0 1 0 0 0,0-1 1 0 0,0 1-1 0 0,5-1 75 0 0,-9 5-71 0 0,0 0 0 0 0,0 0 0 0 0,-1 0 0 0 0,1 0 0 0 0,0 0 0 0 0,-1 0 0 0 0,0 1 0 0 0,1-1 0 0 0,-1 1 0 0 0,0-1 0 0 0,0 1 0 0 0,-1-1 0 0 0,1 1 0 0 0,0 0 0 0 0,-1-1 0 0 0,0 1 0 0 0,1 0 0 0 0,-1-1 0 0 0,0 1 0 0 0,0 0 0 0 0,-1-1 0 0 0,1 1 0 0 0,-1 0 0 0 0,1-1 0 0 0,-1 1 0 0 0,0 1 71 0 0,0 9-99 0 0,-1 28-3 0 0,0-35 119 0 0,1-1 0 0 0,-1 1 0 0 0,1 0 0 0 0,0-1-1 0 0,1 1 1 0 0,-1 0 0 0 0,1-1 0 0 0,0 1 0 0 0,1 0 0 0 0,0 0 0 0 0,-1-1 0 0 0,2 1 0 0 0,-1-1 0 0 0,1 1 0 0 0,-1-1 0 0 0,1 1 0 0 0,1-1 0 0 0,-1 0 0 0 0,1 0 0 0 0,0 0 0 0 0,0 0 0 0 0,1-1 0 0 0,-1 1 0 0 0,1-1 0 0 0,0 0-1 0 0,0 0 1 0 0,0 0 0 0 0,1 0 0 0 0,0-1 0 0 0,-1 0 0 0 0,4 2-17 0 0,-1-3 153 0 0,-1 0-1 0 0,1-1 1 0 0,-1 1 0 0 0,1-1-1 0 0,0-1 1 0 0,-1 1 0 0 0,1-1-1 0 0,0 0 1 0 0,-1-1 0 0 0,1 0-1 0 0,0 0 1 0 0,-1 0 0 0 0,1-1-1 0 0,-1 0 1 0 0,0 0 0 0 0,1 0-1 0 0,-1-1 1 0 0,0 0 0 0 0,0 0-1 0 0,-1-1 1 0 0,1 0-1 0 0,-1 0 1 0 0,1 0 0 0 0,-1 0-1 0 0,-1-1 1 0 0,5-5-153 0 0,85-119-853 0 0,-78 107-2535 0 0,-1 11-7054 0 0,-8 7 1540 0 0</inkml:trace>
  <inkml:trace contextRef="#ctx0" brushRef="#br0" timeOffset="3215.433">4588 681 8514 0 0,'0'0'4586'0'0,"0"0"-1933"0"0,0 0-813 0 0,0 0-201 0 0,0 0-249 0 0,0 0-326 0 0,0 0-349 0 0,0 0-274 0 0,0 0-198 0 0,0 0-110 0 0,0 0-63 0 0,0 0-37 0 0,0 0-24 0 0,-31 9-18 0 0,-97 31-22 0 0,64-2-61 0 0,58-29 64 0 0,2-6-22 0 0,0 2 0 0 0,0-1 1 0 0,0 0-1 0 0,1 1 0 0 0,0 0 0 0 0,0 0 0 0 0,0 0 0 0 0,1 0 0 0 0,0 0 0 0 0,-1 0 0 0 0,2 1 0 0 0,-1-1 1 0 0,1 1-1 0 0,0-1 0 0 0,0 1 0 0 0,0-1 0 0 0,1 1 0 0 0,0 0 0 0 0,0-1 0 0 0,0 1 0 0 0,1 0 1 0 0,0-1-1 0 0,0 1 0 0 0,1 1 50 0 0,2-3-17 0 0,0-1 0 0 0,0-1 0 0 0,0 1 0 0 0,0 0 0 0 0,0-1 0 0 0,1 0 0 0 0,-1 0 0 0 0,1 0 1 0 0,0-1-1 0 0,-1 0 0 0 0,1 0 0 0 0,0 0 0 0 0,0 0 0 0 0,0-1 0 0 0,0 1 0 0 0,0-1 0 0 0,0 0 0 0 0,-1-1 1 0 0,5 0 16 0 0,-1 1 1 0 0,16-3 31 0 0,1-1 0 0 0,-1-1 1 0 0,0-1-1 0 0,0-1 1 0 0,-1-1-1 0 0,0-1 0 0 0,0-1 1 0 0,-1-1-1 0 0,0-1 1 0 0,13-10-33 0 0,60-28 97 0 0,-53 42-172 0 0,-38 41-13 0 0,-4 77-5 0 0,3-107 83 0 0,0 1 1 0 0,0-1-1 0 0,1 1 1 0 0,-1-1-1 0 0,1 0 1 0 0,0 0-1 0 0,-1-1 1 0 0,2 1-1 0 0,-1-1 1 0 0,0 0-1 0 0,0 0 1 0 0,1 0-1 0 0,-1-1 1 0 0,1 1-1 0 0,-1-1 1 0 0,1 0-1 0 0,0 0 1 0 0,-1-1-1 0 0,1 0 1 0 0,0 1-1 0 0,-1-2 1 0 0,1 1-1 0 0,3-1 10 0 0,19-2 134 0 0,-1-2 0 0 0,1-1 0 0 0,-1-1 0 0 0,-1-1-1 0 0,1-1 1 0 0,-1-2 0 0 0,-1 0 0 0 0,0-2 0 0 0,-1 0 0 0 0,0-2-1 0 0,-1 0 1 0 0,-1-2 0 0 0,0 0 0 0 0,3-6-134 0 0,3 2 1 0 0,-1-2-1 0 0,-1-1 1 0 0,-1-1 0 0 0,-1-1-1 0 0,-1-2 1 0 0,-2 0 0 0 0,0 0-1 0 0,-2-2 1 0 0,-2 0 0 0 0,0-2-1 0 0,-3 1 1 0 0,0-2 0 0 0,-2 1-1 0 0,-1-2 1 0 0,-2 1 0 0 0,-1-1-1 0 0,-2-1 1 0 0,-1 1 0 0 0,-2-1-1 0 0,-1-16 0 0 0,-1 45-16 0 0,1 1 0 0 0,-1-1 0 0 0,0 1 0 0 0,-1-1 0 0 0,1 1 0 0 0,-1-1 0 0 0,0 1 0 0 0,0 0 0 0 0,-1-1 0 0 0,0 1 0 0 0,0 0 0 0 0,0 0 0 0 0,0 0 0 0 0,-1 0 0 0 0,0 1 0 0 0,0-1 0 0 0,0 0 0 0 0,-1 1 0 0 0,1 0 0 0 0,-1 0 0 0 0,0 0 0 0 0,0 1 0 0 0,0-1-1 0 0,-1 1 1 0 0,1 0 0 0 0,-1 0 0 0 0,0 0 0 0 0,0 1 0 0 0,0 0 0 0 0,0 0 0 0 0,0 0 0 0 0,0 0 0 0 0,-1 1 0 0 0,1 0 0 0 0,-1 0 0 0 0,1 0 0 0 0,-1 1 0 0 0,1 0 0 0 0,-1 0 0 0 0,0 0 16 0 0,-4 5-35 0 0,0 0-1 0 0,1 0 1 0 0,-1 1 0 0 0,1 0-1 0 0,1 0 1 0 0,-1 1-1 0 0,1 0 1 0 0,0 1 0 0 0,1-1-1 0 0,0 2 1 0 0,0-1 0 0 0,1 1-1 0 0,0 0 1 0 0,0 0 0 0 0,1 1-1 0 0,0-1 1 0 0,1 1 0 0 0,0 1 35 0 0,-5 13-5 0 0,1 1 0 0 0,1 0 0 0 0,1 0-1 0 0,1 1 1 0 0,1 0 0 0 0,2 0 0 0 0,0-1 0 0 0,2 2 0 0 0,1-1 0 0 0,1 6 5 0 0,3-10 26 0 0,0-1 1 0 0,2 0-1 0 0,0 0 0 0 0,1-1 1 0 0,2 0-1 0 0,0 0 0 0 0,1-1 1 0 0,0 0-1 0 0,2-1 0 0 0,0 0 1 0 0,1-1-1 0 0,1-1 0 0 0,0 0 1 0 0,2-1-1 0 0,-1-1 0 0 0,2 0 1 0 0,0-1-1 0 0,0-1 1 0 0,1-1-1 0 0,5 2-26 0 0,-14-8-33 0 0,0 0 0 0 0,0-1 0 0 0,0 0 0 0 0,0 0 0 0 0,1-1 0 0 0,-1 0 0 0 0,1-1 0 0 0,0 0 0 0 0,-1-1 0 0 0,5 0 33 0 0,-13-41-5873 0 0,-22 11-4174 0 0,9 21 3612 0 0</inkml:trace>
  <inkml:trace contextRef="#ctx0" brushRef="#br0" timeOffset="3997.564">5087 533 1480 0 0,'0'0'2410'0'0,"0"0"-205"0"0,0 0-25 0 0,0 0-143 0 0,0 0-353 0 0,0 0-374 0 0,0 0-330 0 0,36 8-236 0 0,115 26-176 0 0,58-6 727 0 0,173-9-3405 0 0,-220 32 6363 0 0,-23-48-1835 0 0,-133-3-2363 0 0,0 0 0 0 0,-1-1 1 0 0,0 0-1 0 0,1 0 0 0 0,-1-1 0 0 0,1 1 0 0 0,-1-1 1 0 0,0 0-1 0 0,0-1 0 0 0,0 1 0 0 0,0-1 0 0 0,-1 0 0 0 0,1 0 1 0 0,-1-1-1 0 0,0 1 0 0 0,0-1 0 0 0,0 0 0 0 0,0 0 1 0 0,0 0-1 0 0,-1-1 0 0 0,0 1 0 0 0,0-1 0 0 0,0 0 1 0 0,-1 0-1 0 0,1 0 0 0 0,-1 0 0 0 0,0 0 0 0 0,-1-1 1 0 0,1 1-1 0 0,-1 0 0 0 0,0-1 0 0 0,-1 1 0 0 0,1-1 1 0 0,-1 1-1 0 0,0-1 0 0 0,0 0-55 0 0,-4 2-41 0 0,1-1 1 0 0,-1 1-1 0 0,0 0 0 0 0,0 0 0 0 0,-1 0 1 0 0,1 0-1 0 0,-1 1 0 0 0,0 0 0 0 0,0 0 1 0 0,0 0-1 0 0,0 1 0 0 0,0-1 0 0 0,-1 1 1 0 0,1 0-1 0 0,-1 1 0 0 0,1-1 0 0 0,-1 1 1 0 0,0 1-1 0 0,0-1 0 0 0,1 1 0 0 0,-1 0 1 0 0,0 0-1 0 0,0 0 0 0 0,1 1 0 0 0,-1 0 1 0 0,0 0-1 0 0,-4 2 41 0 0,-2-1-93 0 0,0 0 0 0 0,0 2 0 0 0,1-1 0 0 0,-1 2 0 0 0,1 0 0 0 0,0 0 0 0 0,0 1 0 0 0,0 0 0 0 0,1 0 0 0 0,0 2 0 0 0,0-1 0 0 0,1 1 0 0 0,0 0 0 0 0,0 1 0 0 0,1 0 0 0 0,0 1 0 0 0,0 0 0 0 0,1 0 0 0 0,1 0 0 0 0,0 1 0 0 0,0 0 0 0 0,1 0 0 0 0,0 0 0 0 0,1 1 0 0 0,0 0 1 0 0,1-1-1 0 0,1 2 0 0 0,-2 9 93 0 0,5-18-60 0 0,-1 0 1 0 0,1 0-1 0 0,-1-1 1 0 0,1 1-1 0 0,0-1 1 0 0,1 1-1 0 0,-1-1 1 0 0,1 1-1 0 0,-1-1 1 0 0,1 0-1 0 0,0 1 1 0 0,0-1-1 0 0,1 0 1 0 0,-1-1-1 0 0,0 1 1 0 0,1 0-1 0 0,0-1 1 0 0,0 1-1 0 0,0-1 1 0 0,0 0 0 0 0,0 0-1 0 0,0 0 1 0 0,0 0-1 0 0,1 0 1 0 0,-1-1-1 0 0,4 1 60 0 0,96 18-4641 0 0,58-42-6798 0 0,-7-24 10384 0 0,-2-7-1 0 0,142-72 1056 0 0,-37-33 1046 0 0,-247 149-954 0 0,0-4 5514 0 0,-26 1 3353 0 0,-98 34-4642 0 0,97-15-4198 0 0,1 0 0 0 0,0 0 0 0 0,0 2 0 0 0,1 0-1 0 0,0 0 1 0 0,1 2 0 0 0,0-1 0 0 0,0 2 0 0 0,-1 2-119 0 0,12-11-12 0 0,0 1 0 0 0,0-1 1 0 0,0 0-1 0 0,1 1 0 0 0,0-1 0 0 0,-1 1 1 0 0,1 0-1 0 0,0-1 0 0 0,1 1 1 0 0,-1 0-1 0 0,1 0 0 0 0,0 1 0 0 0,0-1 1 0 0,0 0-1 0 0,0 0 0 0 0,1 0 0 0 0,0 1 1 0 0,0-1-1 0 0,0 0 0 0 0,0 0 1 0 0,1 1-1 0 0,-1-1 0 0 0,1 0 0 0 0,0 0 1 0 0,0 0-1 0 0,1 0 0 0 0,-1 0 0 0 0,1 0 1 0 0,0 0-1 0 0,0 0 0 0 0,0-1 1 0 0,1 1-1 0 0,-1-1 0 0 0,1 1 0 0 0,0-1 1 0 0,0 0-1 0 0,0 0 0 0 0,0 0 0 0 0,4 2 12 0 0,46 33-9 0 0,-36-27 24 0 0,0 1 0 0 0,-1 0 0 0 0,0 1 0 0 0,-1 1 0 0 0,-1 1 0 0 0,0 0 0 0 0,-1 0 0 0 0,1 4-15 0 0,-12-17 25 0 0,0 1 1 0 0,-1-1-1 0 0,0 0 0 0 0,0 1 0 0 0,0-1 1 0 0,0 1-1 0 0,0-1 0 0 0,0 1 0 0 0,-1 0 1 0 0,1-1-1 0 0,-1 1 0 0 0,1 0 0 0 0,-1-1 1 0 0,0 1-1 0 0,0 0 0 0 0,-1 0 0 0 0,1-1 1 0 0,0 1-1 0 0,-1 0 0 0 0,0-1 0 0 0,1 1 1 0 0,-1-1-1 0 0,0 1 0 0 0,-1-1 0 0 0,1 1 0 0 0,0-1 1 0 0,-1 0-1 0 0,1 1 0 0 0,-1-1 0 0 0,1 0 1 0 0,-1 0-1 0 0,0 0 0 0 0,0 0 0 0 0,0-1 1 0 0,0 1-1 0 0,-1 0 0 0 0,1-1 0 0 0,0 0 1 0 0,-1 1-1 0 0,1-1 0 0 0,-2 1-25 0 0,-110 35 407 0 0,-25-20-2044 0 0,80-20-9073 0 0,45 0 872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2:33.32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0 186 10362 0 0,'0'0'1558'0'0,"0"0"-377"0"0,0 0-155 0 0,0 0-107 0 0,0 0-235 0 0,0 0-244 0 0,0 0-193 0 0,0 0-104 0 0,0 0-6 0 0,0 0-9 0 0,0 0-11 0 0,0 0 7 0 0,0 0 2 0 0,35-2 12 0 0,109-3 1 0 0,143-10 1693 0 0,-188-6-1199 0 0,-96 20-656 0 0,-2 0 60 0 0,-1 1 0 0 0,1 0 1 0 0,0 0-1 0 0,0-1 0 0 0,-1 1 1 0 0,1 0-1 0 0,0-1 1 0 0,0 1-1 0 0,-1 0 0 0 0,1-1 1 0 0,0 1-1 0 0,-1-1 0 0 0,1 1 1 0 0,-1-1-1 0 0,1 0 0 0 0,-1 1 1 0 0,1-1-1 0 0,-1 1 0 0 0,1-1 1 0 0,-1 0-1 0 0,0 0 0 0 0,1 1 1 0 0,-1-1-1 0 0,0 0 0 0 0,1 0 1 0 0,-1 1-1 0 0,0-1 0 0 0,0 0 1 0 0,0 0-1 0 0,0 0 0 0 0,0 1 1 0 0,0-1-1 0 0,0 0 1 0 0,0 0-1 0 0,0 1 0 0 0,0-1 1 0 0,0 0-1 0 0,-1 0 0 0 0,1 0 1 0 0,0 1-1 0 0,-1-1-37 0 0,-1-4 14 0 0,0 1 0 0 0,0 0 0 0 0,-1 0 1 0 0,0 1-1 0 0,0-1 0 0 0,0 0 0 0 0,0 1 0 0 0,0 0 0 0 0,-1 0 1 0 0,0 0-1 0 0,1 0 0 0 0,-1 0 0 0 0,0 1 0 0 0,0 0 0 0 0,-1-1 1 0 0,1 2-1 0 0,0-1 0 0 0,-2 0-14 0 0,-10-7-30 0 0,-1 1-11 0 0,0 1 0 0 0,0 0-1 0 0,-1 1 1 0 0,0 1 0 0 0,0 0-1 0 0,0 1 1 0 0,0 2 0 0 0,-1 0-1 0 0,1 0 1 0 0,-1 2 0 0 0,-5 1 41 0 0,23 0-28 0 0,-1 1 1 0 0,1 0 0 0 0,0 0 0 0 0,0 0 0 0 0,0 0 0 0 0,0 0 0 0 0,0 0 0 0 0,0 0-1 0 0,1 0 1 0 0,-1 0 0 0 0,1 0 0 0 0,-1 0 0 0 0,1 0 0 0 0,0 1 0 0 0,0-1 0 0 0,0 0 0 0 0,0 0-1 0 0,0 0 1 0 0,1 0 0 0 0,-1 1 0 0 0,0-1 0 0 0,1 0 0 0 0,0 0 0 0 0,0 0 0 0 0,-1 0 0 0 0,1 0-1 0 0,0 0 1 0 0,0 0 0 0 0,1 0 0 0 0,-1 0 27 0 0,11 23 38 0 0,-1 1 0 0 0,-2 0 0 0 0,0 1 1 0 0,-2 0-1 0 0,-1 0 0 0 0,-1 1 0 0 0,-1-1 0 0 0,-2 1 0 0 0,-1 0 0 0 0,-1 14-38 0 0,-14 20 187 0 0,14-60-170 0 0,0-2 14 0 0,0 0 9 0 0,0 0-18 0 0,0 0-2 0 0,22-14 258 0 0,99-72-773 0 0,-42 23-2864 0 0,-33 23-7553 0 0,-34 29 4303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2:29.44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461 489 0 0 0,'0'0'421'0'0,"0"0"994"0"0,0 0 140 0 0,0 0-193 0 0,0 0-223 0 0,0 0-163 0 0,0 0-54 0 0,-12-11-21 0 0,-38-36-2 0 0,49 46-822 0 0,-1-1 0 0 0,1 1 0 0 0,-1 0 0 0 0,0 0 0 0 0,0 0 0 0 0,0 0 0 0 0,0 0 0 0 0,0 0 1 0 0,0 0-1 0 0,0 0 0 0 0,0 1 0 0 0,0-1 0 0 0,0 1 0 0 0,0 0 0 0 0,0-1 0 0 0,0 1 0 0 0,0 0 0 0 0,0 0 0 0 0,0 1 0 0 0,-1-1 0 0 0,1 0 0 0 0,0 1 0 0 0,0-1 0 0 0,0 1 0 0 0,0-1 0 0 0,-1 2-77 0 0,-4 0 214 0 0,-8 4-60 0 0,0 1 0 0 0,1 0 0 0 0,0 1 0 0 0,0 1 0 0 0,0 0 0 0 0,1 1 0 0 0,0 0 0 0 0,-9 10-154 0 0,-5 4 85 0 0,11-11-83 0 0,1 0-1 0 0,1 1 1 0 0,0 1 0 0 0,1 1-1 0 0,1-1 1 0 0,0 2-1 0 0,1 0 1 0 0,0 0 0 0 0,2 1-1 0 0,0 1 1 0 0,1-1-1 0 0,1 1 1 0 0,1 0 0 0 0,1 1-1 0 0,0 0 1 0 0,1 0-1 0 0,2 0 1 0 0,0 0 0 0 0,1 0-1 0 0,1 5-1 0 0,0-21 10 0 0,1 1 1 0 0,-1-1-1 0 0,1 0 0 0 0,1 0 0 0 0,-1 0 1 0 0,0 0-1 0 0,1 0 0 0 0,0-1 0 0 0,0 1 1 0 0,0 0-1 0 0,0-1 0 0 0,1 1 0 0 0,0-1 1 0 0,-1 0-1 0 0,1 0 0 0 0,0 0 0 0 0,0 0 1 0 0,1-1-1 0 0,-1 1 0 0 0,1-1 0 0 0,-1 1 0 0 0,1-1 1 0 0,0-1-1 0 0,-1 1 0 0 0,1 0 0 0 0,0-1 1 0 0,0 0-1 0 0,0 0 0 0 0,4 1-10 0 0,3 0 211 0 0,0 0 0 0 0,0 0 0 0 0,1-1 0 0 0,-1 0 0 0 0,0-1 0 0 0,1 0 0 0 0,-1-1 0 0 0,0-1 0 0 0,1 0 0 0 0,9-2-211 0 0,17-13 298 0 0,-1 0 1 0 0,-1-3-1 0 0,0-1 0 0 0,-1-2 0 0 0,-2-1 0 0 0,0-1 0 0 0,-2-2 1 0 0,-1-1-1 0 0,-1-2 0 0 0,-1-1 0 0 0,-2-1 0 0 0,-1-1 0 0 0,-2-1 1 0 0,19-37-299 0 0,-29 50-161 0 0,0 0 1 0 0,-2 0-1 0 0,0-2 1 0 0,-2 1-1 0 0,0-1 0 0 0,-2-1 1 0 0,0 1-1 0 0,-2-1 1 0 0,0-1-1 0 0,-2 1 1 0 0,-1 0-1 0 0,-1-1 1 0 0,-1 1-1 0 0,-2-16 161 0 0,1 31-124 0 0,-1-1-1 0 0,0 0 0 0 0,0 1 1 0 0,-1 0-1 0 0,-1 0 0 0 0,1 0 1 0 0,-2 0-1 0 0,1 0 1 0 0,-1 1-1 0 0,0-1 0 0 0,-1 2 1 0 0,0-1-1 0 0,0 0 0 0 0,-1 1 1 0 0,0 0-1 0 0,0 1 0 0 0,-1 0 1 0 0,1 0-1 0 0,-1 0 0 0 0,-1 1 1 0 0,1 0-1 0 0,-1 1 0 0 0,0-1 1 0 0,0 2-1 0 0,0-1 0 0 0,0 2 1 0 0,-1-1-1 0 0,1 1 0 0 0,-1 0 1 0 0,1 1-1 0 0,-1 0 0 0 0,0 1 1 0 0,0 0-1 0 0,-8 1 125 0 0,6 4 7 0 0,1 0 1 0 0,0 1-1 0 0,0 0 0 0 0,1 1 0 0 0,0 0 1 0 0,0 0-1 0 0,0 1 0 0 0,1 0 0 0 0,0 1 1 0 0,1 0-1 0 0,0 1 0 0 0,1 0 0 0 0,-1 0 1 0 0,2 0-1 0 0,0 1 0 0 0,0 0 0 0 0,1 0 0 0 0,0 0 1 0 0,1 1-1 0 0,0 0 0 0 0,-2 11-7 0 0,3-5 136 0 0,1-1-1 0 0,0 1 1 0 0,1-1-1 0 0,1 1 1 0 0,1 0 0 0 0,0-1-1 0 0,2 1 1 0 0,0-1-1 0 0,1 1 1 0 0,0-1-1 0 0,1 0 1 0 0,1-1 0 0 0,1 0-1 0 0,1 0 1 0 0,0 0-1 0 0,1-1 1 0 0,0 0-1 0 0,1 0 1 0 0,1-1 0 0 0,0-1-1 0 0,1 1 1 0 0,1-2-1 0 0,0 0 1 0 0,0-1-1 0 0,1 0 1 0 0,10 5-136 0 0,10 11 157 0 0,1-3 0 0 0,1-1-1 0 0,2-1 1 0 0,0-2 0 0 0,24 8-157 0 0,-59-27-194 0 0,20 8 77 0 0,-14-4-2758 0 0,-8-5 47 0 0,-1 0-1944 0 0,0 0-2155 0 0</inkml:trace>
  <inkml:trace contextRef="#ctx0" brushRef="#br0" timeOffset="358.36">1265 475 0 0 0,'0'0'552'0'0,"0"0"1019"0"0,0 0 222 0 0,0 0-81 0 0,0 0-104 0 0,0 0-43 0 0,0 0-22 0 0,0 0-64 0 0,0 0-115 0 0,2 8 4550 0 0,-51 65-4967 0 0,-139 262-1005 0 0,172-313-572 0 0,-16 24-1252 0 0,9-20-8012 0 0,20-24 5664 0 0,1-2 876 0 0</inkml:trace>
  <inkml:trace contextRef="#ctx0" brushRef="#br0" timeOffset="620.535">886 526 4761 0 0,'0'0'1356'0'0,"0"0"-505"0"0,0 0-97 0 0,0 0 297 0 0,0 0 274 0 0,0 0 43 0 0,0 0-191 0 0,0 0-234 0 0,0 0-189 0 0,0 0-96 0 0,0 0-43 0 0,0 0-34 0 0,0 0-29 0 0,31 30-85 0 0,100 94-95 0 0,-24-38 179 0 0,-18-30-1894 0 0,-23-31-7650 0 0,-54-22 4736 0 0,-1 1 714 0 0</inkml:trace>
  <inkml:trace contextRef="#ctx0" brushRef="#br0" timeOffset="883.561">1528 489 0 0 0,'0'0'0'0'0,"0"0"0"0"0,0 0 0 0 0,0 0 0 0 0,0 0 0 0 0</inkml:trace>
  <inkml:trace contextRef="#ctx0" brushRef="#br0" timeOffset="1294.676">1528 489 0 0 0,'48'10'179'0'0,"-39"-8"893"0"0,-9-2 927 0 0,0 0 334 0 0,0 0 88 0 0,0 0-157 0 0,0 0-344 0 0,0 0-376 0 0,0 0-354 0 0,-24 7 2151 0 0,11 1-3084 0 0,0 0 1 0 0,1 1-1 0 0,0 0 1 0 0,0 1 0 0 0,1 1-1 0 0,0-1 1 0 0,1 2 0 0 0,0-1-1 0 0,1 2 1 0 0,0-1 0 0 0,-7 14-258 0 0,10-13-7 0 0,1 1 0 0 0,0-1 1 0 0,0 1-1 0 0,1 0 1 0 0,1 0-1 0 0,1 0 1 0 0,0 1-1 0 0,0-1 0 0 0,2 1 1 0 0,0-1-1 0 0,0 1 1 0 0,1-1-1 0 0,2 3 7 0 0,-2-12 28 0 0,1 0 0 0 0,0-1 0 0 0,1 1 0 0 0,-1 0 0 0 0,1-1 0 0 0,0 1 0 0 0,0-1 0 0 0,1 0 1 0 0,-1 0-1 0 0,1 0 0 0 0,0 0 0 0 0,0-1 0 0 0,0 0 0 0 0,0 0 0 0 0,1 0 0 0 0,-1 0 0 0 0,1 0 0 0 0,0-1 0 0 0,-1 0 0 0 0,1 0 0 0 0,0 0 0 0 0,0-1 0 0 0,1 0 0 0 0,-1 0 0 0 0,0 0 0 0 0,0 0 0 0 0,1-1 0 0 0,-1 0 0 0 0,0 0 0 0 0,1 0 0 0 0,-1-1 0 0 0,0 0 0 0 0,0 0 0 0 0,0 0 0 0 0,1-1 1 0 0,-1 0-1 0 0,-1 1 0 0 0,1-2 0 0 0,0 1 0 0 0,0-1 0 0 0,-1 1-28 0 0,28-19 170 0 0,-2 0 1 0 0,-1-2-1 0 0,0-2 0 0 0,-2 0 1 0 0,-1-2-1 0 0,-1 0 1 0 0,-1-2-1 0 0,-2-1 0 0 0,-1-1 1 0 0,-1 0-1 0 0,-1-2 0 0 0,-2 0 1 0 0,0-6-171 0 0,-7 18-164 0 0,-1 0-1 0 0,-1 0 1 0 0,-1-1 0 0 0,0 0 0 0 0,-2 0-1 0 0,-1 0 1 0 0,-1-1 0 0 0,0 0 0 0 0,-2 1-1 0 0,-1-1 1 0 0,0 0 0 0 0,-3-8 164 0 0,3 24-34 0 0,-1 1 1 0 0,0 0-1 0 0,0 0 0 0 0,0-1 1 0 0,-1 1-1 0 0,0 0 1 0 0,0 0-1 0 0,-1 1 0 0 0,1-1 1 0 0,-1 0-1 0 0,-1 1 1 0 0,1 0-1 0 0,-1-1 0 0 0,0 1 1 0 0,0 1-1 0 0,0-1 0 0 0,-1 1 1 0 0,1-1-1 0 0,-1 1 1 0 0,0 0-1 0 0,0 1 0 0 0,-1 0 1 0 0,1-1-1 0 0,-1 2 1 0 0,0-1-1 0 0,1 1 0 0 0,-1-1 1 0 0,0 2-1 0 0,-1-1 1 0 0,1 1-1 0 0,0 0 0 0 0,0 0 1 0 0,-1 0-1 0 0,1 1 1 0 0,0 0-1 0 0,-1 1 0 0 0,1-1 1 0 0,0 1-1 0 0,0 0 1 0 0,-4 2 33 0 0,-7 7-12 0 0,0 0 0 0 0,1 2 1 0 0,1 0-1 0 0,0 0 0 0 0,0 2 1 0 0,1-1-1 0 0,1 2 0 0 0,1 0 1 0 0,0 1-1 0 0,1 0 0 0 0,0 0 1 0 0,1 1-1 0 0,1 1 0 0 0,1 0 1 0 0,1 0-1 0 0,0 0 0 0 0,1 1 1 0 0,1 0-1 0 0,-1 12 12 0 0,2-20 16 0 0,0 0-1 0 0,1 0 0 0 0,1 1 1 0 0,0-1-1 0 0,0 1 1 0 0,1 0-1 0 0,0 0 1 0 0,1-1-1 0 0,1 1 1 0 0,0 0-1 0 0,0 0 1 0 0,1-1-1 0 0,1 1 0 0 0,0-1 1 0 0,0 0-1 0 0,1 0 1 0 0,1 0-1 0 0,-1 0 1 0 0,2-1-1 0 0,0 1 1 0 0,0-1-1 0 0,1-1 0 0 0,0 1 1 0 0,0-1-16 0 0,8 4 37 0 0,-1 0 0 0 0,2-1-1 0 0,-1-1 1 0 0,2 0 0 0 0,-1-2 0 0 0,1 1 0 0 0,1-2 0 0 0,0 0 0 0 0,0-2 0 0 0,0 0-1 0 0,19 4-36 0 0,70-6-2320 0 0,-81-14-2853 0 0,-13 0-3100 0 0,-11 8 2424 0 0</inkml:trace>
  <inkml:trace contextRef="#ctx0" brushRef="#br0" timeOffset="1844.423">2132 545 6969 0 0,'0'0'2652'0'0,"0"0"-333"0"0,0 0-211 0 0,0 0-267 0 0,0 0-408 0 0,0 0-411 0 0,0 0-417 0 0,0 0-277 0 0,0 0-123 0 0,0 0-95 0 0,0 0-36 0 0,0 0-20 0 0,-6 13-20 0 0,1-4-29 0 0,-35 104-52 0 0,49-11-52 0 0,-8-99 109 0 0,1 0 0 0 0,-1 0 1 0 0,0 0-1 0 0,1 0 0 0 0,-1 0 0 0 0,1 0 1 0 0,0-1-1 0 0,0 1 0 0 0,0-1 0 0 0,0 1 0 0 0,1-1 1 0 0,-1 0-1 0 0,1 0 0 0 0,-1 0 0 0 0,1 0 1 0 0,0 0-1 0 0,0 0 0 0 0,0-1 0 0 0,0 1 1 0 0,0-1-1 0 0,0 0 0 0 0,0 0 0 0 0,0 0 0 0 0,0-1 1 0 0,0 1-1 0 0,1-1 0 0 0,-1 1 0 0 0,0-1 1 0 0,4 0-11 0 0,2-3 133 0 0,1 0 0 0 0,-1 0 0 0 0,0-1 0 0 0,0 0 0 0 0,0-1 0 0 0,-1 0 0 0 0,0 0 0 0 0,0-1 0 0 0,0 0 0 0 0,0 0 1 0 0,-1-1-1 0 0,0 0 0 0 0,0 0 0 0 0,-1-1 0 0 0,0 0 0 0 0,0 0 0 0 0,-1 0 0 0 0,0 0 0 0 0,-1-1 0 0 0,2-4-133 0 0,14-17 73 0 0,91-146-24 0 0,-111 177-79 0 0,0-1-1 0 0,1 0 1 0 0,-1 0 0 0 0,0 0 0 0 0,0 1-1 0 0,1-1 1 0 0,-1 0 0 0 0,0 0 0 0 0,1 0 0 0 0,-1 0-1 0 0,0 0 1 0 0,1 0 0 0 0,-1 0 0 0 0,0 0-1 0 0,0 0 1 0 0,1 0 0 0 0,-1 0 0 0 0,0 0-1 0 0,1 0 1 0 0,-1 0 0 0 0,0 0 0 0 0,1 0 0 0 0,-1 0-1 0 0,0 0 1 0 0,1 0 0 0 0,-1 0 0 0 0,0 0-1 0 0,0 0 1 0 0,1-1 0 0 0,-1 1 0 0 0,0 0-1 0 0,0 0 1 0 0,1 0 0 0 0,-1 0 0 0 0,0-1 0 0 0,0 1-1 0 0,1 0 1 0 0,-1-1 30 0 0,-1 14-11 0 0,-31 152-26 0 0,14-103-37 0 0,-32 226-505 0 0,33-104 595 0 0,7 24 346 0 0,-19-245 1081 0 0,22 12-1538 0 0,1-1 1 0 0,1 0 0 0 0,1 0 0 0 0,2 0 0 0 0,0 0-1 0 0,2 0 1 0 0,1-1 0 0 0,3-17 94 0 0,28-76-3776 0 0,5 49-7954 0 0,-30 55 5326 0 0</inkml:trace>
  <inkml:trace contextRef="#ctx0" brushRef="#br0" timeOffset="2642.358">3021 615 3369 0 0,'0'0'1467'0'0,"0"0"-94"0"0,0 0 93 0 0,0 0 114 0 0,0 0-59 0 0,0 0-234 0 0,0 0-291 0 0,0 0-228 0 0,0 0-135 0 0,-34 3-159 0 0,-105 11-134 0 0,77 7-20 0 0,56-14-281 0 0,-3 1-59 0 0,1 0-1 0 0,0 0 1 0 0,1 1 0 0 0,0 0 0 0 0,0 1 0 0 0,1-1 0 0 0,0 1 0 0 0,1 0-1 0 0,0 1 1 0 0,0-1 0 0 0,1 1 0 0 0,1 0 0 0 0,0 0 0 0 0,0 0 0 0 0,1 1-1 0 0,1-1 1 0 0,0 1 0 0 0,0-1 0 0 0,1 1 20 0 0,3-7 22 0 0,-1 0 0 0 0,1 0 0 0 0,0 0 1 0 0,1 0-1 0 0,-1 0 0 0 0,1-1 0 0 0,0 1 0 0 0,0-1 0 0 0,1 0 1 0 0,-1-1-1 0 0,1 1 0 0 0,-1-1 0 0 0,1 0 0 0 0,0 0 0 0 0,1 0 1 0 0,-1 0-1 0 0,0-1 0 0 0,1 0 0 0 0,-1 0 0 0 0,1-1 1 0 0,0 0-1 0 0,0 0 0 0 0,-1 0 0 0 0,1 0 0 0 0,0-1 0 0 0,0 0 1 0 0,0 0-1 0 0,0-1 0 0 0,-1 0 0 0 0,1 0 0 0 0,0 0 0 0 0,2-1-22 0 0,14-3 368 0 0,1-1-1 0 0,-1-1 1 0 0,0 0-1 0 0,0-2 0 0 0,-1-1 1 0 0,0-1-1 0 0,-1 0 1 0 0,0-1-1 0 0,-1-2 1 0 0,-1 0-1 0 0,0-1 0 0 0,15-15-367 0 0,-14 14 97 0 0,0 0 0 0 0,0-2 0 0 0,-2 0 0 0 0,0-1 0 0 0,-1 0 0 0 0,-1-2 0 0 0,-1 0 0 0 0,-1 0 0 0 0,0-1 0 0 0,-2-1 0 0 0,-1 0 0 0 0,0-1-1 0 0,-2 1 1 0 0,-1-2 0 0 0,-1 1 0 0 0,-1-1 0 0 0,-1 0 0 0 0,-1 0 0 0 0,-1-11-97 0 0,-2 28-49 0 0,-1 0-1 0 0,0 0 1 0 0,-1 0 0 0 0,1 0-1 0 0,-2 0 1 0 0,1 0 0 0 0,-1 0-1 0 0,0 1 1 0 0,-1 0 0 0 0,1-1-1 0 0,-2 1 1 0 0,1 1 0 0 0,-1-1-1 0 0,0 1 1 0 0,0-1 0 0 0,0 1-1 0 0,-1 1 1 0 0,0-1 0 0 0,-1 1-1 0 0,1 0 1 0 0,-1 1 0 0 0,0-1-1 0 0,0 1 1 0 0,0 1-1 0 0,0-1 1 0 0,-1 1 0 0 0,1 0-1 0 0,-1 1 1 0 0,0 0 0 0 0,0 0-1 0 0,0 1 1 0 0,0 0 0 0 0,0 0-1 0 0,0 1 1 0 0,0 0 0 0 0,-6 1 49 0 0,2 3-53 0 0,0 1 0 0 0,1 0 1 0 0,-1 0-1 0 0,1 2 0 0 0,0-1 0 0 0,1 1 1 0 0,0 1-1 0 0,0 0 0 0 0,0 0 1 0 0,1 1-1 0 0,1 0 0 0 0,-1 0 0 0 0,1 1 1 0 0,1 0-1 0 0,0 1 0 0 0,0 0 1 0 0,-2 7 52 0 0,0-3-18 0 0,2 1 1 0 0,0-1 0 0 0,0 2-1 0 0,2-1 1 0 0,0 1 0 0 0,1 0 0 0 0,1 0-1 0 0,0 0 1 0 0,1 0 0 0 0,1 0 0 0 0,0 1-1 0 0,2-1 1 0 0,0 0 0 0 0,1 1 0 0 0,0-1-1 0 0,6 17 18 0 0,-3-20-2 0 0,1-1-1 0 0,0 1 1 0 0,1-1-1 0 0,0 0 1 0 0,1 0-1 0 0,1-1 1 0 0,0 0-1 0 0,0-1 0 0 0,1 0 1 0 0,1 0-1 0 0,0-1 1 0 0,0 0-1 0 0,1-1 1 0 0,0-1-1 0 0,0 0 0 0 0,1 0 1 0 0,1-1-1 0 0,-1-1 1 0 0,1 0-1 0 0,0-1 1 0 0,0-1-1 0 0,0 0 1 0 0,1 0-1 0 0,0-2 0 0 0,6 1 3 0 0,76-6-4787 0 0,-39-19-7290 0 0,-46 14 9744 0 0</inkml:trace>
  <inkml:trace contextRef="#ctx0" brushRef="#br0" timeOffset="3003.952">3439 445 4873 0 0,'0'0'2131'0'0,"0"0"-424"0"0,0 0-165 0 0,0 0-14 0 0,0 0-176 0 0,0 0-229 0 0,0 0-240 0 0,0 0-176 0 0,0 0-57 0 0,0 0-28 0 0,0 0-30 0 0,0 0-29 0 0,18-2-17 0 0,119-17 894 0 0,-7 15-574 0 0,-127 4-861 0 0,0 1 1 0 0,-1-1-1 0 0,1 1 1 0 0,0-1-1 0 0,-1 1 1 0 0,1 0-1 0 0,-1 0 1 0 0,1 0 0 0 0,-1 0-1 0 0,1 1 1 0 0,-1-1-1 0 0,0 1 1 0 0,1-1-1 0 0,-1 1 1 0 0,0 0-1 0 0,0 0 1 0 0,0 0 0 0 0,-1 0-1 0 0,1 0 1 0 0,0 0-1 0 0,-1 1 1 0 0,1-1-1 0 0,-1 0 1 0 0,0 1-1 0 0,0-1 1 0 0,0 1 0 0 0,0 0-1 0 0,0-1 1 0 0,-1 1-1 0 0,1 0 1 0 0,-1-1-1 0 0,0 1 1 0 0,1 0-1 0 0,-1-1 1 0 0,0 1 0 0 0,-1 0-1 0 0,1 0 1 0 0,0-1-1 0 0,-1 1 1 0 0,0 0-1 0 0,0 0-5 0 0,-40 108 83 0 0,30-93-95 0 0,1 0 0 0 0,1 0-1 0 0,1 1 1 0 0,1 0-1 0 0,0 1 1 0 0,1-1 0 0 0,2 1-1 0 0,0 1 1 0 0,1-1 0 0 0,0 0-1 0 0,2 15 13 0 0,1-32 5 0 0,1 0-1 0 0,0 0 1 0 0,0 0-1 0 0,0-1 1 0 0,0 1-1 0 0,1 0 0 0 0,-1-1 1 0 0,1 1-1 0 0,-1-1 1 0 0,1 0-1 0 0,0 1 1 0 0,0-1-1 0 0,0 0 1 0 0,0 0-1 0 0,0 0 1 0 0,0 0-1 0 0,1-1 1 0 0,-1 1-1 0 0,1-1 1 0 0,-1 1-1 0 0,1-1 0 0 0,0 0 1 0 0,-1 0-1 0 0,1 0 1 0 0,0 0-1 0 0,0 0 1 0 0,0-1-1 0 0,0 1 1 0 0,0-1-5 0 0,88 1 512 0 0,-83-3-540 0 0,1 0 0 0 0,-1 0 0 0 0,-1-1 0 0 0,1 0 1 0 0,0 0-1 0 0,-1-1 0 0 0,1 0 0 0 0,-1 0 0 0 0,0-1 1 0 0,-1 0-1 0 0,5-3 28 0 0,4-32-6574 0 0,-22 29-2535 0 0,3 7 3157 0 0</inkml:trace>
  <inkml:trace contextRef="#ctx0" brushRef="#br0" timeOffset="3320.81">3389 685 5641 0 0,'0'0'1945'0'0,"0"0"-473"0"0,0 0 128 0 0,0 0-7 0 0,0 0-289 0 0,0 0-296 0 0,0 0-304 0 0,0 0-216 0 0,214-4-128 0 0,-175-3-63 0 0,7 7-73 0 0,-2-8-96 0 0,0 5-56 0 0,0-5-184 0 0,-2 4-393 0 0,-3-3-1023 0 0,-11 3-2145 0 0,-10 1-7345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32:34.67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52 623 0 0 0,'0'0'99'0'0,"0"0"134"0"0,0 0 323 0 0,0 0 360 0 0,0 0 243 0 0,0 0 36 0 0,0 0-85 0 0,0 0-91 0 0,0 0-95 0 0,0 0-55 0 0,0 0-55 0 0,0 0-77 0 0,2 17-98 0 0,11 103 823 0 0,-46 20 339 0 0,23-108-1482 0 0,-13 31 1123 0 0,22-63-1087 0 0,1 0 129 0 0,0 0 183 0 0,0 0 157 0 0,3-11 907 0 0,97-169 1025 0 0,74-102-1633 0 0,-139 240-1443 0 0,-20 76-319 0 0,-9-9-94 0 0,6 11-3962 0 0,9-20-6668 0 0,-19-13 5879 0 0</inkml:trace>
  <inkml:trace contextRef="#ctx0" brushRef="#br0" timeOffset="9296.569">970 576 0 0 0,'0'0'687'0'0,"0"0"302"0"0,0 0 38 0 0,0 0 21 0 0,0 0 41 0 0,4-5 40 0 0,0 2-1091 0 0,11-15 1963 0 0,-6-8 3955 0 0,-9 25-5887 0 0,0 0 0 0 0,0 0-1 0 0,0 0 1 0 0,0 0 0 0 0,0 0-1 0 0,-1 0 1 0 0,1 0 0 0 0,0 0-1 0 0,0 1 1 0 0,-1-1-1 0 0,1 0 1 0 0,0 0 0 0 0,-1 0-1 0 0,1 0 1 0 0,-1 0 0 0 0,1 1-1 0 0,-1-1 1 0 0,0 0 0 0 0,1 0-1 0 0,-1 1 1 0 0,0-1 0 0 0,1 0-1 0 0,-1 1 1 0 0,0-1 0 0 0,0 1-1 0 0,0-1 1 0 0,0 1 0 0 0,1 0-1 0 0,-1-1 1 0 0,0 1 0 0 0,0 0-1 0 0,0-1 1 0 0,0 1-1 0 0,0 0 1 0 0,0 0 0 0 0,0 0-1 0 0,0 0 1 0 0,0 0 0 0 0,0 0-1 0 0,0 0 1 0 0,0 0 0 0 0,0 0-1 0 0,0 0 1 0 0,1 1 0 0 0,-1-1-1 0 0,0 0 1 0 0,-1 1-69 0 0,-4-1 82 0 0,-8 1-129 0 0,1 1 1 0 0,-1 1-1 0 0,0 0 1 0 0,1 0-1 0 0,0 1 1 0 0,0 1-1 0 0,0 1 0 0 0,1-1 1 0 0,-1 2-1 0 0,2 0 1 0 0,-1 0-1 0 0,1 1 1 0 0,-9 8 46 0 0,18-15-2 0 0,1 0 1 0 0,-1 0 0 0 0,1 0 0 0 0,-1 0 0 0 0,1 0 0 0 0,-1 1 0 0 0,1-1 0 0 0,0 0 0 0 0,0 1 0 0 0,0-1 0 0 0,-1 1-1 0 0,1-1 1 0 0,1 1 0 0 0,-1-1 0 0 0,0 1 0 0 0,0 0 0 0 0,1-1 0 0 0,-1 1 0 0 0,1 0 0 0 0,-1 0 0 0 0,1 0 0 0 0,0-1-1 0 0,0 1 1 0 0,-1 0 0 0 0,2 0 0 0 0,-1 0 0 0 0,0 0 0 0 0,0-1 0 0 0,0 1 0 0 0,1 0 0 0 0,-1 0 0 0 0,1-1 0 0 0,-1 1-1 0 0,1 0 1 0 0,0 0 0 0 0,0-1 0 0 0,0 1 0 0 0,0-1 0 0 0,0 1 0 0 0,0-1 0 0 0,0 1 0 0 0,0-1 0 0 0,1 0 0 0 0,0 1 1 0 0,108 45 620 0 0,-106-46-606 0 0,-1 1 1 0 0,1-1 0 0 0,0 1-1 0 0,0-1 1 0 0,-1 1 0 0 0,1 0-1 0 0,-1 0 1 0 0,0 1 0 0 0,1-1-1 0 0,-1 1 1 0 0,0 0 0 0 0,0-1-1 0 0,-1 1 1 0 0,1 1 0 0 0,-1-1-1 0 0,1 0 1 0 0,-1 1 0 0 0,0-1-1 0 0,0 1 1 0 0,-1-1 0 0 0,1 1-1 0 0,-1 0 1 0 0,1 0 0 0 0,-1 0-1 0 0,-1 0 1 0 0,1 0 0 0 0,0 0-1 0 0,-1 0 1 0 0,0 0-15 0 0,0 0 65 0 0,0-1 0 0 0,-1 1 1 0 0,0 0-1 0 0,0 0 0 0 0,0-1 0 0 0,0 1 0 0 0,0 0 0 0 0,-1-1 1 0 0,1 1-1 0 0,-1-1 0 0 0,0 0 0 0 0,0 1 0 0 0,-1-1 0 0 0,1 0 1 0 0,0 0-1 0 0,-1-1 0 0 0,0 1 0 0 0,0 0 0 0 0,0-1 0 0 0,0 0 1 0 0,0 1-1 0 0,-3 0-65 0 0,-11 8-96 0 0,0-2 1 0 0,-1 0-1 0 0,0 0 1 0 0,-1-2-1 0 0,0 0 1 0 0,0-1-1 0 0,0-1 1 0 0,-1-1-1 0 0,0-1 1 0 0,0-1-1 0 0,1 0 1 0 0,-1-2-1 0 0,-12 0 96 0 0,31 0-703 0 0,1 0-442 0 0,0 0-464 0 0,0 0-491 0 0,1 0-3315 0 0,4 0 1460 0 0,-2 3 1025 0 0</inkml:trace>
  <inkml:trace contextRef="#ctx0" brushRef="#br0" timeOffset="9558.324">1289 653 7290 0 0,'0'0'3671'0'0,"0"0"-2159"0"0,0 0-904 0 0,0 0 79 0 0,0 0 308 0 0,0 0 179 0 0,0 0-63 0 0,0 0-270 0 0,0 0-279 0 0,0 0-176 0 0,0 0-130 0 0,-18 33-90 0 0,-56 103-64 0 0,37-41-154 0 0,35-80-369 0 0,2-12-2965 0 0,0 0-3650 0 0,0-2 2097 0 0,0-7 1412 0 0</inkml:trace>
  <inkml:trace contextRef="#ctx0" brushRef="#br0" timeOffset="10127.747">1469 859 6873 0 0,'0'0'1489'0'0,"0"0"-140"0"0,0 0 226 0 0,0 0 287 0 0,0 0-41 0 0,0 0-398 0 0,0 0-493 0 0,0 0-299 0 0,0 0-96 0 0,0 0-27 0 0,0 0-12 0 0,0 0-44 0 0,0 0-69 0 0,13-21-74 0 0,60-102 137 0 0,-67 107-486 0 0,2 1-1 0 0,0 0 1 0 0,1 0 0 0 0,1 0 0 0 0,0 1 0 0 0,1 0-1 0 0,0 1 1 0 0,1 0 0 0 0,0 1 0 0 0,1 1-1 0 0,1 0 1 0 0,0 0 0 0 0,3 0 40 0 0,20 10-1340 0 0,-24 38 914 0 0,-9 1 443 0 0,-4-32 4 0 0,0 0 0 0 0,0 0 0 0 0,0 0-1 0 0,1 0 1 0 0,0 0 0 0 0,0 0 0 0 0,0-1-1 0 0,1 1 1 0 0,0 0 0 0 0,0-1 0 0 0,1 1-1 0 0,-1-1 1 0 0,1 1 0 0 0,0-1 0 0 0,1 0 0 0 0,-1-1-1 0 0,1 1 1 0 0,3 3-21 0 0,-5-7 134 0 0,1 0-1 0 0,-1 0 1 0 0,1 0-1 0 0,-1-1 1 0 0,1 1-1 0 0,-1-1 1 0 0,1 0-1 0 0,-1 0 0 0 0,1 0 1 0 0,0 0-1 0 0,-1 0 1 0 0,1 0-1 0 0,-1-1 1 0 0,1 1-1 0 0,-1-1 1 0 0,1 0-1 0 0,-1 1 1 0 0,0-1-1 0 0,1 0 1 0 0,-1-1-1 0 0,0 1 1 0 0,0 0-1 0 0,0-1 1 0 0,1 1-1 0 0,-1-1 1 0 0,-1 0-1 0 0,1 1 1 0 0,0-1-1 0 0,0 0 1 0 0,-1 0-1 0 0,1 0 1 0 0,0-2-134 0 0,4-4 63 0 0,-1 0 0 0 0,0 0 0 0 0,0 0 0 0 0,-1 0 0 0 0,0-1 0 0 0,-1 1 0 0 0,0-1 0 0 0,0 0 0 0 0,-1 0 0 0 0,0 0 0 0 0,-1-1 0 0 0,1-2-63 0 0,0-14-5071 0 0,-1 2-5057 0 0,-1 22 1115 0 0</inkml:trace>
  <inkml:trace contextRef="#ctx0" brushRef="#br0" timeOffset="10523.569">1212 200 6009 0 0,'0'0'3577'0'0,"0"0"-2449"0"0,0 0-528 0 0,0 0-7 0 0,0 0-89 0 0,0 0-272 0 0,0 0-432 0 0,0 0-304 0 0,0 0-313 0 0,0 0-535 0 0,0 0-1352 0 0,0 0-4362 0 0</inkml:trace>
  <inkml:trace contextRef="#ctx0" brushRef="#br0" timeOffset="11371.471">2366 432 0 0 0,'0'0'795'0'0,"0"0"891"0"0,0 0 249 0 0,0 0-168 0 0,0 0-274 0 0,0 0-236 0 0,0 0-212 0 0,0 0-151 0 0,0 0-108 0 0,0 0-56 0 0,0 0-37 0 0,-20 2-27 0 0,-61 11-85 0 0,79-13-529 0 0,-1 1 0 0 0,0-1 0 0 0,0 1 0 0 0,0 0 0 0 0,0 0 0 0 0,0 0 0 0 0,1 1 0 0 0,-1-1 0 0 0,0 1 0 0 0,1-1 0 0 0,-1 1 0 0 0,1 0 0 0 0,0 0 0 0 0,-1 0 0 0 0,1 0 0 0 0,0 0 0 0 0,0 0 0 0 0,1 1 0 0 0,-1-1 0 0 0,-1 4-52 0 0,-2 1 119 0 0,-5 7-15 0 0,0 0 0 0 0,1 0 0 0 0,1 1 0 0 0,1 0 0 0 0,0 0 0 0 0,0 1 0 0 0,2 0 0 0 0,-2 9-104 0 0,4-19-13 0 0,0 0 0 0 0,0 0 0 0 0,1 0 0 0 0,0 1 0 0 0,1-1 0 0 0,-1 0 0 0 0,1 1 0 0 0,1 0 0 0 0,-1-1 0 0 0,1 1 0 0 0,0-1 0 0 0,1 1-1 0 0,-1 0 1 0 0,1-1 0 0 0,0 1 0 0 0,1-1 0 0 0,0 0 0 0 0,0 1 0 0 0,0-1 0 0 0,1 0 0 0 0,0 0 0 0 0,0 0 0 0 0,0-1 0 0 0,1 1 0 0 0,0-1-1 0 0,0 0 1 0 0,0 0 0 0 0,1 0 0 0 0,0 0 0 0 0,-1-1 0 0 0,3 1 13 0 0,5 0 151 0 0,1-1 0 0 0,-1-1 0 0 0,1 0 1 0 0,0-1-1 0 0,0 0 0 0 0,0-1 0 0 0,0-1 0 0 0,0 0 0 0 0,0 0 0 0 0,0-1 0 0 0,0-1 0 0 0,0 0 1 0 0,0-1-1 0 0,0-1 0 0 0,-1 0 0 0 0,0 0 0 0 0,0-1 0 0 0,0-1 0 0 0,0 0 0 0 0,-1 0 1 0 0,0-1-1 0 0,0-1 0 0 0,-1 0 0 0 0,0 0 0 0 0,0-1 0 0 0,-1-1 0 0 0,0 1 0 0 0,-1-1 0 0 0,0-1 1 0 0,0 1-1 0 0,-1-1 0 0 0,1-5-151 0 0,2 1-36 0 0,-2-2 0 0 0,0 1 0 0 0,-1-1 0 0 0,-1 0 0 0 0,0-1 0 0 0,-1 1 0 0 0,-1-1 0 0 0,-1 0 0 0 0,-1 0 0 0 0,0 0 0 0 0,-1-1 0 0 0,-1 1 0 0 0,-2-15 36 0 0,2 26-86 0 0,-1 0 1 0 0,0 1 0 0 0,0-1 0 0 0,-1 0-1 0 0,0 1 1 0 0,0 0 0 0 0,-1-1 0 0 0,1 1-1 0 0,-1 0 1 0 0,-1 0 0 0 0,1 0 0 0 0,-1 1-1 0 0,0-1 1 0 0,0 1 0 0 0,-1 0 0 0 0,0 0-1 0 0,1 0 1 0 0,-2 1 0 0 0,1 0-1 0 0,0 0 1 0 0,-1 0 0 0 0,0 0 0 0 0,0 1-1 0 0,0 0 1 0 0,0 0 0 0 0,0 1 0 0 0,-1 0-1 0 0,1 0 1 0 0,-3 0 85 0 0,3 4-37 0 0,0 1-1 0 0,-1 0 1 0 0,1 0-1 0 0,0 0 1 0 0,0 1-1 0 0,1 0 1 0 0,-1 0 0 0 0,1 1-1 0 0,0-1 1 0 0,0 1-1 0 0,0 0 1 0 0,1 0-1 0 0,0 1 1 0 0,0 0-1 0 0,0-1 1 0 0,1 1-1 0 0,-1 0 1 0 0,1 1 0 0 0,1-1-1 0 0,-1 0 1 0 0,1 1-1 0 0,1 0 1 0 0,-1-1-1 0 0,1 2 38 0 0,-7 28 124 0 0,3 0-1 0 0,1 1 1 0 0,1-1-1 0 0,2 1 1 0 0,4 34-124 0 0,44 180 1527 0 0,-47-75-1195 0 0,-27-93-608 0 0,7-52-3845 0 0,16-24-4969 0 0,2-6 3190 0 0</inkml:trace>
  <inkml:trace contextRef="#ctx0" brushRef="#br0" timeOffset="12774.54">3189 487 352 0 0,'0'0'882'0'0,"0"0"-198"0"0,0 0 85 0 0,0 0 270 0 0,0 0 171 0 0,0 0-31 0 0,0 0-283 0 0,0 0-349 0 0,0 0-258 0 0,0 0-121 0 0,0 0-28 0 0,0 0 9 0 0,-23 12 27 0 0,-70 37 5 0 0,44-6 257 0 0,40-29-318 0 0,0-2-7 0 0,-1 0 0 0 0,2 0 1 0 0,0 1-1 0 0,0 1 0 0 0,1-1 0 0 0,1 1 0 0 0,0 0 0 0 0,1 1 0 0 0,0-1 0 0 0,1 1 0 0 0,1 0 0 0 0,0 0 0 0 0,2 0 1 0 0,-1 0-1 0 0,2 13-113 0 0,0-24 63 0 0,1-1-1 0 0,0 0 1 0 0,0 1 0 0 0,1-1 0 0 0,-1 0 0 0 0,1 0 0 0 0,-1 0-1 0 0,1 0 1 0 0,0 0 0 0 0,0 0 0 0 0,1 0 0 0 0,-1-1 0 0 0,0 1-1 0 0,1-1 1 0 0,0 1 0 0 0,-1-1 0 0 0,1 0 0 0 0,0 0 0 0 0,0-1 0 0 0,0 1-1 0 0,0 0 1 0 0,0-1 0 0 0,1 0 0 0 0,-1 0 0 0 0,0 0 0 0 0,1 0-1 0 0,2 0-62 0 0,97 2 2587 0 0,-82-11-2316 0 0,-1 0-1 0 0,-1-1 0 0 0,1-1 1 0 0,-2-1-1 0 0,1-1 0 0 0,-2 0 1 0 0,0-2-1 0 0,0 0 0 0 0,-1 0 1 0 0,-1-2-1 0 0,0 0 0 0 0,-1 0 1 0 0,-1-1-1 0 0,6-11-270 0 0,-3 7-105 0 0,-1 0 0 0 0,0-2 0 0 0,-2 0 0 0 0,-1 0-1 0 0,0-1 1 0 0,-2-1 0 0 0,-1 0 0 0 0,-1 0 0 0 0,-1-1 0 0 0,-1 0 0 0 0,-1 0 0 0 0,-2-1 0 0 0,0 1-1 0 0,-2-1 1 0 0,-1 1 0 0 0,-1-1 0 0 0,-1 0 0 0 0,-1 1 0 0 0,-2 0 0 0 0,-1 0 0 0 0,0 0 0 0 0,-8-16 105 0 0,11 35-75 0 0,0 0 0 0 0,-1 1 1 0 0,1-1-1 0 0,-1 1 1 0 0,0 0-1 0 0,-1 0 1 0 0,0 0-1 0 0,0 1 1 0 0,0 0-1 0 0,0-1 1 0 0,-1 2-1 0 0,0-1 0 0 0,0 1 1 0 0,0 0-1 0 0,0 0 1 0 0,-1 1-1 0 0,0 0 1 0 0,0 0-1 0 0,1 0 1 0 0,-2 1-1 0 0,1 0 1 0 0,0 0-1 0 0,0 1 0 0 0,-1 0 1 0 0,1 0-1 0 0,0 1 1 0 0,-1 0-1 0 0,1 0 1 0 0,0 1-1 0 0,-1 0 1 0 0,1 0-1 0 0,0 0 1 0 0,-1 1-1 0 0,1 1 0 0 0,0-1 1 0 0,1 1-1 0 0,-1 0 1 0 0,0 0-1 0 0,1 1 75 0 0,-7 7 91 0 0,2 1-1 0 0,-1 0 1 0 0,2 0-1 0 0,-1 1 1 0 0,2 0-1 0 0,0 1 1 0 0,0 0-1 0 0,2 1 1 0 0,-1-1-1 0 0,2 2 0 0 0,0-1 1 0 0,1 1-1 0 0,0-1 1 0 0,2 1-1 0 0,0 1 1 0 0,0-1-1 0 0,2 0 1 0 0,0 1-1 0 0,0-1 1 0 0,2 0-1 0 0,0 1 1 0 0,1-1-1 0 0,1 0 1 0 0,0 1-1 0 0,1-2 1 0 0,1 1-1 0 0,0 0 0 0 0,1-1 1 0 0,1 0-1 0 0,1 0 1 0 0,6 10-91 0 0,2 0 276 0 0,0 0-1 0 0,2 0 1 0 0,1-2 0 0 0,1 0 0 0 0,1-2-1 0 0,1 0 1 0 0,1-1 0 0 0,0-1-1 0 0,1-2 1 0 0,2 0 0 0 0,-1-1 0 0 0,28 11-276 0 0,-9-5 278 0 0,-49-37-3562 0 0,-1 10 1076 0 0,0-1-4336 0 0,3 2-1576 0 0</inkml:trace>
  <inkml:trace contextRef="#ctx0" brushRef="#br0" timeOffset="14451.557">3677 535 0 0 0,'0'0'540'0'0,"0"0"14"0"0,0 0-13 0 0,0 0-29 0 0,0 0-29 0 0,0 14-28 0 0,-1 83 1093 0 0,-22-9 1181 0 0,20-77-2167 0 0,-3 6 717 0 0,-2-12 2711 0 0,4-38-1185 0 0,7 9-2621 0 0,2-1-1 0 0,0 1 0 0 0,1 1 1 0 0,1-1-1 0 0,1 1 1 0 0,2 0-1 0 0,0 1 0 0 0,1 0 1 0 0,1 1-1 0 0,1 0 1 0 0,1 1-1 0 0,1 0 1 0 0,6-4-184 0 0,-16 17-3 0 0,0 1 1 0 0,1 0-1 0 0,0 0 0 0 0,0 0 1 0 0,0 1-1 0 0,0 0 1 0 0,1 0-1 0 0,0 1 1 0 0,0-1-1 0 0,1 2 1 0 0,1-2 2 0 0,-8 7-12 0 0,0-1 0 0 0,-1 0 0 0 0,1 1 0 0 0,0-1 1 0 0,-1 1-1 0 0,1-1 0 0 0,-1 1 0 0 0,1-1 1 0 0,-1 1-1 0 0,0-1 0 0 0,0 1 0 0 0,1 0 1 0 0,-1-1-1 0 0,0 1 0 0 0,-1-1 0 0 0,1 1 0 0 0,0 0 1 0 0,0-1-1 0 0,-1 1 0 0 0,1-1 0 0 0,-1 1 1 0 0,1-1-1 0 0,-1 1 0 0 0,1-1 0 0 0,-1 0 0 0 0,0 1 1 0 0,0-1-1 0 0,0 0 0 0 0,0 1 12 0 0,-1 4-74 0 0,1-2-208 0 0,-4 34-753 0 0,10-28-2683 0 0,4-4-3898 0 0,-4-5 2328 0 0</inkml:trace>
  <inkml:trace contextRef="#ctx0" brushRef="#br0" timeOffset="15292.54">4341 461 0 0 0,'0'0'1123'0'0,"0"0"119"0"0,0 0-76 0 0,0 0-155 0 0,0 0-121 0 0,0 0-106 0 0,0 0-105 0 0,0 0-107 0 0,0 0-84 0 0,-23 13-55 0 0,-70 38-68 0 0,25 8 332 0 0,61-52-674 0 0,0 1-1 0 0,0 0 1 0 0,1 0-1 0 0,0 1 1 0 0,0 0-1 0 0,1 0 1 0 0,0 0-1 0 0,1 1 1 0 0,0 0-1 0 0,0 0 1 0 0,1 0-1 0 0,0 0 1 0 0,1 0 0 0 0,0 1-1 0 0,1-1 1 0 0,0 0-1 0 0,1 1 1 0 0,0 0-1 0 0,0-1 1 0 0,2 1-23 0 0,1-6 111 0 0,0 0 1 0 0,1-1 0 0 0,-1 0-1 0 0,1 0 1 0 0,1 0 0 0 0,-1 0-1 0 0,0-1 1 0 0,1 1 0 0 0,0-1-1 0 0,0 0 1 0 0,0-1 0 0 0,0 1-1 0 0,0-1 1 0 0,0 0-1 0 0,1 0 1 0 0,-1-1 0 0 0,1 1-1 0 0,-1-1 1 0 0,1-1 0 0 0,-1 1-1 0 0,1-1 1 0 0,0 0 0 0 0,-1 0-1 0 0,1 0 1 0 0,0-1 0 0 0,-1 0-1 0 0,1 0 1 0 0,0-1-112 0 0,9-1 330 0 0,0-1 1 0 0,-1-1-1 0 0,0 0 1 0 0,0-1-1 0 0,0 0 1 0 0,0-1-1 0 0,-1-1 0 0 0,0 0 1 0 0,-1-1-1 0 0,0 0 1 0 0,0-1-1 0 0,-1-1 1 0 0,-1 1-1 0 0,1-2 1 0 0,4-6-331 0 0,5-9 149 0 0,-2 0 0 0 0,0-1 1 0 0,-2 0-1 0 0,-1-2 1 0 0,-1 0-1 0 0,6-21-149 0 0,-12 27-341 0 0,-2-1 1 0 0,0 0-1 0 0,-1 0 0 0 0,-2 0 0 0 0,0 0 1 0 0,-2-1-1 0 0,-1 1 0 0 0,-1-1 0 0 0,-1 1 1 0 0,-2-7 340 0 0,3 26-75 0 0,0 0 0 0 0,-1-1 0 0 0,1 1 0 0 0,-2 0 0 0 0,1 0 0 0 0,0 0 0 0 0,-1 0 0 0 0,0 0 1 0 0,-1 1-1 0 0,1-1 0 0 0,-1 1 0 0 0,0 0 0 0 0,0 0 0 0 0,-1 0 0 0 0,1 1 0 0 0,-1 0 0 0 0,0-1 1 0 0,-1 2-1 0 0,1-1 0 0 0,0 1 0 0 0,-1-1 0 0 0,0 2 0 0 0,0-1 0 0 0,0 0 0 0 0,0 1 0 0 0,0 1 0 0 0,-1-1 1 0 0,1 1-1 0 0,0 0 0 0 0,-1 0 0 0 0,1 0 0 0 0,-1 1 0 0 0,1 0 0 0 0,-1 1 0 0 0,1-1 0 0 0,-1 1 1 0 0,1 1-1 0 0,0-1 0 0 0,0 1 0 0 0,-1 0 0 0 0,1 0 0 0 0,0 1 0 0 0,1 0 0 0 0,-3 1 75 0 0,-3 3 71 0 0,0 0-1 0 0,1 0 1 0 0,1 1-1 0 0,-1 0 1 0 0,1 1-1 0 0,0 0 1 0 0,1 0-1 0 0,0 1 1 0 0,1 0-1 0 0,0 1 1 0 0,0 0-1 0 0,1 0 1 0 0,1 0-1 0 0,0 0 1 0 0,0 1-1 0 0,1 0 1 0 0,1 0-1 0 0,0 0 0 0 0,0 1 1 0 0,1-1-1 0 0,1 1 1 0 0,0-1-1 0 0,1 1 1 0 0,0-1-1 0 0,1 1 1 0 0,0-1-1 0 0,4 13-70 0 0,4-6 218 0 0,0 0-1 0 0,1-1 0 0 0,2 0 1 0 0,-1 0-1 0 0,2-1 1 0 0,1-1-1 0 0,0 0 0 0 0,0-1 1 0 0,2 0-1 0 0,8 5-217 0 0,2 4 116 0 0,1-2 1 0 0,1-1-1 0 0,1-1 0 0 0,1-1 0 0 0,17 7-116 0 0,-2-7-3033 0 0,1-5-3287 0 0,-39-14 1633 0 0,-3 0 1892 0 0</inkml:trace>
  <inkml:trace contextRef="#ctx0" brushRef="#br0" timeOffset="18898.63">4971 395 0 0 0,'-6'1'287'0'0,"0"0"0"0"0,0 0 0 0 0,0 0 0 0 0,1 0 0 0 0,-1 1 0 0 0,0 0-1 0 0,1 1 1 0 0,-1-1 0 0 0,1 1 0 0 0,0 0 0 0 0,0 0 0 0 0,0 1 0 0 0,1-1 0 0 0,-1 1 0 0 0,1 0 0 0 0,0 0 0 0 0,0 1 0 0 0,0-1 0 0 0,0 1-1 0 0,1 0 1 0 0,-3 5-287 0 0,-12 11 436 0 0,11-14-379 0 0,1 0 0 0 0,0 1 0 0 0,1 0 0 0 0,-1 0-1 0 0,2 0 1 0 0,-1 0 0 0 0,1 1 0 0 0,0 0 0 0 0,1 0 0 0 0,0 0-1 0 0,0 0 1 0 0,1 0 0 0 0,0 1 0 0 0,1-1 0 0 0,0 1-1 0 0,1-1 1 0 0,0 1 0 0 0,0-1 0 0 0,1 1 0 0 0,1 6-57 0 0,0-10 95 0 0,1 0 1 0 0,0 0 0 0 0,1 0-1 0 0,-1 0 1 0 0,1-1 0 0 0,0 1-1 0 0,1-1 1 0 0,-1 0 0 0 0,1 0-1 0 0,0-1 1 0 0,0 1 0 0 0,0-1 0 0 0,1 0-1 0 0,0-1 1 0 0,-1 1 0 0 0,1-1-1 0 0,0 0 1 0 0,1-1 0 0 0,-1 1-1 0 0,0-1 1 0 0,1-1 0 0 0,0 1-1 0 0,-1-1 1 0 0,1 0 0 0 0,0 0-1 0 0,-1-1 1 0 0,1 0 0 0 0,0 0 0 0 0,0-1-1 0 0,-1 0 1 0 0,1 0 0 0 0,-1 0-1 0 0,1-1 1 0 0,-1 0 0 0 0,1 0-1 0 0,-1-1 1 0 0,0 0 0 0 0,0 0-1 0 0,0 0 1 0 0,3-3-96 0 0,10-5 265 0 0,-1-1 0 0 0,0 0-1 0 0,-1-2 1 0 0,0 1 0 0 0,-1-2-1 0 0,9-11-264 0 0,-17 16 2 0 0,-1 1-1 0 0,0-1 0 0 0,-1 0 0 0 0,0 0 1 0 0,0 0-1 0 0,-1-1 0 0 0,-1 0 1 0 0,0 0-1 0 0,0 0 0 0 0,-1-1 0 0 0,0 1 1 0 0,-1-1-1 0 0,0 0 0 0 0,-1 0 0 0 0,-1 1 1 0 0,0-1-1 0 0,0 0 0 0 0,-2-8-1 0 0,0 14-215 0 0,0 1 0 0 0,0-1 0 0 0,0 0-1 0 0,0 1 1 0 0,-1 0 0 0 0,0 0 0 0 0,0 0 0 0 0,0 0-1 0 0,-1 0 1 0 0,0 1 0 0 0,0-1 0 0 0,0 1 0 0 0,0 0-1 0 0,-1 0 1 0 0,0 1 0 0 0,1-1 0 0 0,-1 1-1 0 0,-1 0 1 0 0,1 0 0 0 0,0 1 0 0 0,-1-1 0 0 0,1 1-1 0 0,-1 1 1 0 0,1-1 0 0 0,-1 1 0 0 0,0 0 0 0 0,0 0-1 0 0,0 0 1 0 0,0 1 0 0 0,-3 0 215 0 0,1-1-44 0 0,1 1-1 0 0,-1 0 1 0 0,0 0 0 0 0,0 0 0 0 0,0 1-1 0 0,1 0 1 0 0,-1 1 0 0 0,0 0-1 0 0,1 0 1 0 0,-1 0 0 0 0,1 1-1 0 0,0 0 1 0 0,0 1 0 0 0,0 0-1 0 0,0 0 1 0 0,0 0 0 0 0,1 1-1 0 0,0 0 1 0 0,0 0 0 0 0,0 0 0 0 0,1 1-1 0 0,-4 5 45 0 0,7-5 163 0 0,0 1-1 0 0,0-1 0 0 0,1 1 1 0 0,0 0-1 0 0,0-1 1 0 0,1 1-1 0 0,0 0 0 0 0,0 0 1 0 0,1 0-1 0 0,-1-1 0 0 0,1 1 1 0 0,1 0-1 0 0,-1-1 1 0 0,1 1-1 0 0,1-1 0 0 0,-1 1 1 0 0,2 1-163 0 0,67 193 2315 0 0,-67-177-2143 0 0,-1 0-1 0 0,0 1 1 0 0,-2 0 0 0 0,-1-1 0 0 0,0 1 0 0 0,-2-1-1 0 0,-1 1 1 0 0,-1-1 0 0 0,-2 0 0 0 0,-5 19-172 0 0,-10 50 397 0 0,38-98-2749 0 0,-2-12-4931 0 0,-12 13 4122 0 0</inkml:trace>
  <inkml:trace contextRef="#ctx0" brushRef="#br0" timeOffset="19758.659">5643 443 0 0 0,'0'0'1095'0'0,"0"0"437"0"0,0 0 50 0 0,0 0-207 0 0,0 0-244 0 0,0 0-208 0 0,0 0-90 0 0,0 0-29 0 0,0 0-36 0 0,0 0-46 0 0,-18 5-75 0 0,-57 16-80 0 0,67-19-421 0 0,1 1 0 0 0,0-1 0 0 0,0 2 0 0 0,-1-1 1 0 0,2 1-1 0 0,-1 0 0 0 0,0 0 0 0 0,1 1 1 0 0,0 0-1 0 0,0 0 0 0 0,0 0 0 0 0,1 1 1 0 0,0 0-1 0 0,0 0 0 0 0,0 0 0 0 0,1 1 0 0 0,-1 2-146 0 0,1-3 68 0 0,-2 2-17 0 0,0 1-1 0 0,1 0 0 0 0,1 0 0 0 0,0 0 0 0 0,0 1 0 0 0,0-1 0 0 0,1 1 0 0 0,1 0 0 0 0,0 0 0 0 0,0 0 0 0 0,1 0 0 0 0,0 0 0 0 0,1 1 1 0 0,0-1-1 0 0,1 0 0 0 0,0 0 0 0 0,0 0 0 0 0,1 0 0 0 0,0 0 0 0 0,3 5-50 0 0,-3-11 96 0 0,1 0 0 0 0,-1 0-1 0 0,1 0 1 0 0,0-1 0 0 0,0 1 0 0 0,1-1-1 0 0,-1 0 1 0 0,1 0 0 0 0,0 0 0 0 0,-1 0 0 0 0,1 0-1 0 0,1-1 1 0 0,-1 0 0 0 0,0 0 0 0 0,0 0-1 0 0,1 0 1 0 0,-1-1 0 0 0,1 0 0 0 0,0 0 0 0 0,-1 0-1 0 0,1 0 1 0 0,0-1 0 0 0,-1 0 0 0 0,1 0-1 0 0,3 0-95 0 0,117-26 2395 0 0,-103 17-2309 0 0,-1-1 0 0 0,1 0 0 0 0,-2-2 0 0 0,0-1 0 0 0,0 0 0 0 0,-1-2 0 0 0,-1 0 0 0 0,0-1 0 0 0,-1 0 0 0 0,-1-2 1 0 0,-1 0-1 0 0,0-1 0 0 0,-1 0 0 0 0,-1-1 0 0 0,-1-1 0 0 0,-1 0 0 0 0,-1 0 0 0 0,-1-1 0 0 0,0 0 0 0 0,-2-1 0 0 0,-1 0 0 0 0,0 0 0 0 0,-2 0 0 0 0,-1-1 0 0 0,0-8-86 0 0,0 19-135 0 0,-2 0 1 0 0,1 1-1 0 0,-2-1 0 0 0,1 0 1 0 0,-2 0-1 0 0,0 1 0 0 0,0-1 1 0 0,-1 0-1 0 0,-1 1 0 0 0,0 0 0 0 0,0-1 1 0 0,-2 1-1 0 0,1 0 0 0 0,-1 1 1 0 0,-1-1-1 0 0,0 1 0 0 0,-1 0 1 0 0,0 1-1 0 0,-1 0 0 0 0,0 0 1 0 0,0 0-1 0 0,-3-1 135 0 0,7 9-15 0 0,0-1 0 0 0,-1 1 0 0 0,1 0 0 0 0,-1 0 0 0 0,0 1 0 0 0,1-1 0 0 0,-1 1 0 0 0,0 0 0 0 0,0 0 0 0 0,0 1 0 0 0,0-1 0 0 0,0 1 0 0 0,0 0 0 0 0,0 1 0 0 0,0-1 0 0 0,1 1 0 0 0,-1 0 0 0 0,0 0 0 0 0,0 1 0 0 0,0-1 0 0 0,1 1 0 0 0,-1 0 0 0 0,1 0 0 0 0,0 0 0 0 0,-1 1 0 0 0,1 0 0 0 0,0 0 0 0 0,0 0 0 0 0,1 0 0 0 0,-3 2 15 0 0,-7 7 5 0 0,1 1 0 0 0,0 0 0 0 0,0 0 0 0 0,2 1 0 0 0,0 1 0 0 0,0 0 0 0 0,-7 16-5 0 0,10-17 53 0 0,0 0 0 0 0,1 1 0 0 0,0 0 1 0 0,1 0-1 0 0,1 1 0 0 0,0-1 0 0 0,1 1 0 0 0,1 0 0 0 0,0 0 0 0 0,1 0 1 0 0,1 0-1 0 0,1 0 0 0 0,0 0 0 0 0,1 0 0 0 0,0 0 0 0 0,2 0 0 0 0,0-1 0 0 0,0 1 1 0 0,2-1-1 0 0,-1 0 0 0 0,2-1 0 0 0,0 1 0 0 0,1-1 0 0 0,1-1 0 0 0,7 11-53 0 0,-2-8 76 0 0,1 0 0 0 0,0 0 0 0 0,1-2 0 0 0,0 0 0 0 0,2 0 0 0 0,-1-2 0 0 0,2 0 0 0 0,-1-1-1 0 0,1-1 1 0 0,1-1 0 0 0,4 1-76 0 0,-22-9-169 0 0,32 5-579 0 0,-24-9-3109 0 0,-2-4-4654 0 0,-6 3 537 0 0</inkml:trace>
  <inkml:trace contextRef="#ctx0" brushRef="#br0" timeOffset="20224.76">6491 329 3305 0 0,'0'0'2339'0'0,"0"0"-711"0"0,0 0-195 0 0,0 0 188 0 0,0 0 102 0 0,0 0-140 0 0,0 0-317 0 0,0 0-323 0 0,0 0-220 0 0,0 0-145 0 0,0 0-88 0 0,0 0-70 0 0,0 0-51 0 0,-21 9-47 0 0,-64 30-69 0 0,42-3 96 0 0,32-19-325 0 0,1 0-1 0 0,1 0 0 0 0,0 1 0 0 0,1 1 0 0 0,1-1 1 0 0,1 1-1 0 0,1 0 0 0 0,0 1 0 0 0,2-1 0 0 0,0 1 1 0 0,1 0-1 0 0,1 0 0 0 0,1 17-23 0 0,1-32 5 0 0,-1-1-1 0 0,1 1 1 0 0,0 0 0 0 0,0 0 0 0 0,0-1 0 0 0,1 1-1 0 0,-1-1 1 0 0,1 1 0 0 0,1-1 0 0 0,-1 0 0 0 0,0 1-1 0 0,1-1 1 0 0,0 0 0 0 0,0-1 0 0 0,0 1 0 0 0,0 0-1 0 0,1-1 1 0 0,-1 0 0 0 0,1 0 0 0 0,0 0 0 0 0,0 0-1 0 0,0-1 1 0 0,1 1 0 0 0,-1-1 0 0 0,0 0 0 0 0,1-1-1 0 0,-1 1 1 0 0,3 0-5 0 0,9 2 240 0 0,0 0-1 0 0,1-1 1 0 0,-1-1-1 0 0,1 0 1 0 0,0-1-1 0 0,0-1 1 0 0,10-1-240 0 0,-11-2 183 0 0,0 0 0 0 0,1-2 0 0 0,-2 1 0 0 0,1-2-1 0 0,0 0 1 0 0,-1-1 0 0 0,0 0 0 0 0,-1-2 0 0 0,0 1 0 0 0,0-2 0 0 0,-1 0 0 0 0,0 0 0 0 0,0-1 0 0 0,-1-1 0 0 0,-1 0-1 0 0,0-1 1 0 0,-1 0 0 0 0,0 0 0 0 0,-1-1 0 0 0,4-9-183 0 0,-7 14-66 0 0,-1 0 0 0 0,0-1 1 0 0,0 1-1 0 0,-1-1 0 0 0,0-1 0 0 0,-1 1 0 0 0,0 0 1 0 0,0-1-1 0 0,-2 0 0 0 0,1 1 0 0 0,-1-1 0 0 0,-1 0 1 0 0,1 0-1 0 0,-2 0 0 0 0,0 1 0 0 0,0-1 0 0 0,-1 0 1 0 0,0 1-1 0 0,-1-1 0 0 0,0 1 0 0 0,-1 0 0 0 0,0-1 1 0 0,0 2-1 0 0,-1-1 0 0 0,-1 1 0 0 0,0-1 0 0 0,0 2 1 0 0,0-1-1 0 0,-1 1 0 0 0,0 0 0 0 0,-1 0 0 0 0,0 0 0 0 0,0 1 1 0 0,-1 1-1 0 0,0 0 66 0 0,-2 0-404 0 0,0 1-1 0 0,0 1 1 0 0,-1 0-1 0 0,1 0 1 0 0,-1 1 0 0 0,0 1-1 0 0,0 0 1 0 0,0 1 0 0 0,0 0-1 0 0,-1 0 1 0 0,0 2 404 0 0,-82 11-10107 0 0,69-5 1849 0 0</inkml:trace>
  <inkml:trace contextRef="#ctx0" brushRef="#br0" timeOffset="20516.416">6206 590 1856 0 0,'0'0'2778'0'0,"0"0"-193"0"0,0 0-66 0 0,0 0-25 0 0,0 0-274 0 0,0 0-438 0 0,33-13-434 0 0,104-42-353 0 0,-62 24 954 0 0,-73 31-1897 0 0,0-1 0 0 0,1 0-1 0 0,-1 0 1 0 0,1 1 0 0 0,-1-1 0 0 0,1 1 0 0 0,-1 0 0 0 0,1 0 0 0 0,-1 0 0 0 0,1 0 0 0 0,-1 0 0 0 0,1 1 0 0 0,-1-1 0 0 0,0 1 0 0 0,1-1-1 0 0,-1 1 1 0 0,1 0 0 0 0,-1 0 0 0 0,0 0 0 0 0,0 0 0 0 0,0 1 0 0 0,1-1 0 0 0,-1 0 0 0 0,0 1 0 0 0,-1 0 0 0 0,1-1 0 0 0,0 1-1 0 0,0 0 1 0 0,-1 0 0 0 0,1 0 0 0 0,-1 0 0 0 0,0 0 0 0 0,1 0 0 0 0,-1 0 0 0 0,0 1-52 0 0,29 28 179 0 0,-19-25-44 0 0,1 0 1 0 0,1-1-1 0 0,-1-1 0 0 0,1 0 0 0 0,-1 0 0 0 0,1-1 0 0 0,0-1 1 0 0,0 0-1 0 0,0-1 0 0 0,1 0 0 0 0,-1-1 0 0 0,0-1 0 0 0,0 0 1 0 0,8-2-136 0 0,56-29 167 0 0,-59 6-8716 0 0,-18 22-194 0 0</inkml:trace>
  <inkml:trace contextRef="#ctx0" brushRef="#br0" timeOffset="22311.542">5033 373 0 0 0,'-26'4'0'0'0,"19"-1"32"0"0,7-3 149 0 0,-18-3 5475 0 0,-32-1-3287 0 0,29 22-1772 0 0,17-13-529 0 0,2-4-63 0 0,0 1 1 0 0,0-1 0 0 0,0 1-1 0 0,1 0 1 0 0,-1 0-1 0 0,1-1 1 0 0,-1 1 0 0 0,1 0-1 0 0,0 0 1 0 0,0 0-1 0 0,0 1 1 0 0,0-1-1 0 0,0 0 1 0 0,0 0 0 0 0,1 0-1 0 0,-1 1 1 0 0,1-1-1 0 0,-1 0 1 0 0,1 1 0 0 0,0-1-1 0 0,0 0 1 0 0,0 1-1 0 0,0 0-5 0 0,13 79 1531 0 0,36 28-717 0 0,-31-55-528 0 0,-9-19-116 0 0,0 1-1 0 0,-3 0 1 0 0,-1 0-1 0 0,0 34-169 0 0,-17 18 69 0 0,-36-24-438 0 0,38-54-747 0 0,20-7-9208 0 0,-9-4 9724 0 0</inkml:trace>
  <inkml:trace contextRef="#ctx0" brushRef="#br0" timeOffset="22913.047">4879 745 0 0 0,'0'0'247'0'0,"0"0"245"0"0,0 0 48 0 0,-11 4 29 0 0,-31 13 38 0 0,41-16-377 0 0,-1 0 0 0 0,1 0-1 0 0,0-1 1 0 0,0 1-1 0 0,-1-1 1 0 0,1 1 0 0 0,0-1-1 0 0,-1 1 1 0 0,1-1 0 0 0,-1 0-1 0 0,1 0 1 0 0,0 0 0 0 0,-1 0-1 0 0,1 0 1 0 0,-1 0 0 0 0,1 0-1 0 0,0 0 1 0 0,-1 0 0 0 0,1-1-1 0 0,-1 1 1 0 0,1 0 0 0 0,0-1-1 0 0,-1 0 1 0 0,1 1 0 0 0,0-1-1 0 0,0 0 1 0 0,-1 1 0 0 0,1-1-1 0 0,0 0 1 0 0,0 0 0 0 0,0 0-1 0 0,0 0 1 0 0,0 0 0 0 0,0 0-1 0 0,0 0 1 0 0,1-1 0 0 0,-1 1-1 0 0,0 0 1 0 0,1 0 0 0 0,-1-1-1 0 0,0 1 1 0 0,1 0 0 0 0,0-1-230 0 0,-5-61 4037 0 0,6 49-4364 0 0,-1 5 325 0 0,11-27-531 0 0,17 17-3093 0 0,-5 3-5721 0 0,-19 15 6814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08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49 0 0 0,'0'0'852'0'0,"0"0"188"0"0,0 0 134 0 0,0 0 218 0 0,0 0 223 0 0,0 0 75 0 0,0 0-151 0 0,0 0-248 0 0,0 0-240 0 0,0 0-180 0 0,0 0-118 0 0,0-3-118 0 0,0-4 1081 0 0,4 270-1294 0 0,-4-262-840 0 0,0-1-123 0 0,0 0-151 0 0,1 0-631 0 0,0 0-2654 0 0,-1 0-4318 0 0,0 0 7500 0 0</inkml:trace>
  <inkml:trace contextRef="#ctx0" brushRef="#br0" timeOffset="1368.117">0 30 0 0 0,'0'0'504'0'0,"0"0"390"0"0,0 0 231 0 0,0 0-17 0 0,0 0-173 0 0,0 0-185 0 0,0 0-81 0 0,0 0 23 0 0,0 0 29 0 0,0 0 24 0 0,12-3 13 0 0,94-24 1510 0 0,61 31-43 0 0,-54-3-224 0 0,-113-1-1851 0 0,0 0 24 0 0,0 0 22 0 0,0 0 6 0 0,0 0-1 0 0,0 0-21 0 0,0 0-12 0 0,0 0-12 0 0,0 0-28 0 0,0 0-30 0 0,0 0-26 0 0,0 0-23 0 0,0 0-13 0 0,0 0 0 0 0,0 0-12 0 0,0 0-16 0 0,0 0-8 0 0,0 0 16 0 0,0 0-4 0 0,0 0 3 0 0,0 0-1 0 0,0 0-7 0 0,0 0-10 0 0,0 0 9 0 0,0 0-1 0 0,0 0-8 0 0,0 0 10 0 0,-13 81 102 0 0,11 113 242 0 0,2-193-331 0 0,0-1 7 0 0,7 11 2093 0 0,-165 10-2590 0 0,7-20 880 0 0,111 2-1757 0 0,18 9-118 0 0,22-12 1313 0 0,0 0-68 0 0,0 0-58 0 0,0 0-74 0 0,0 0-81 0 0,0 0-107 0 0,0 0-214 0 0,0-7-8729 0 0,0 6 4591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3:23.4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463 55 0 0 0,'0'0'724'0'0,"0"0"655"0"0,0 0 141 0 0,0 0-94 0 0,0 0-131 0 0,0 0-104 0 0,-1-2-56 0 0,-56-37 6277 0 0,-56 26-4827 0 0,98 17-2553 0 0,0 1 0 0 0,0 1 0 0 0,1 0 0 0 0,0 1 0 0 0,0 0 0 0 0,1 1 0 0 0,0 1 1 0 0,0 0-1 0 0,1 1 0 0 0,0 0 0 0 0,0 1 0 0 0,2 0 0 0 0,-8 10-32 0 0,8-11-7 0 0,0 0 0 0 0,1 1 0 0 0,0-1 0 0 0,1 2 0 0 0,1-1 0 0 0,0 1 0 0 0,0 0 0 0 0,1 1 0 0 0,0-1 0 0 0,2 1 0 0 0,-1 0 0 0 0,1 1 0 0 0,1-1 0 0 0,1 1 0 0 0,-1 0 0 0 0,2-1 0 0 0,0 12 7 0 0,2-20-7 0 0,0-1-1 0 0,0 0 0 0 0,0 1 1 0 0,0-1-1 0 0,1 0 0 0 0,0 0 1 0 0,0 0-1 0 0,0 0 0 0 0,0-1 1 0 0,1 1-1 0 0,-1 0 0 0 0,1-1 1 0 0,0 0-1 0 0,0 1 0 0 0,0-1 1 0 0,0 0-1 0 0,1-1 0 0 0,-1 1 1 0 0,1-1-1 0 0,0 1 0 0 0,0-1 1 0 0,0 0-1 0 0,0 0 0 0 0,0-1 1 0 0,0 1-1 0 0,0-1 8 0 0,117 21-541 0 0,10-31-1629 0 0,-88-2-1526 0 0,-2-5-4118 0 0,-30 12 3269 0 0</inkml:trace>
  <inkml:trace contextRef="#ctx0" brushRef="#br0" timeOffset="7749.476">616 85 0 0 0,'0'0'1168'0'0,"0"0"250"0"0,0 0 10 0 0,0 0-145 0 0,0 0-167 0 0,0 0-82 0 0,0 0-22 0 0,0 0 7 0 0,3-4 4137 0 0,-25 130-2944 0 0,-44 124-1872 0 0,56-210 14 0 0,45-110 853 0 0,51-110-406 0 0,-32 92-670 0 0,-51 87-134 0 0,0 1-1 0 0,0 0 1 0 0,0 0 0 0 0,0 0 0 0 0,-1 0 0 0 0,1 0 0 0 0,0 1-1 0 0,0-1 1 0 0,-1 1 0 0 0,1 0 0 0 0,0 0 0 0 0,-1 0-1 0 0,1 0 1 0 0,0 0 0 0 0,-1 0 0 0 0,0 1 0 0 0,1-1-1 0 0,-1 1 1 0 0,0 0 0 0 0,0 0 0 0 0,0 0 0 0 0,0 0 0 0 0,0 0-1 0 0,0 0 1 0 0,0 0 0 0 0,-1 1 0 0 0,1-1 0 0 0,-1 1-1 0 0,1 1 4 0 0,0-1 52 0 0,1 4 65 0 0,0 1 1 0 0,0 0 0 0 0,-1-1 0 0 0,-1 1 0 0 0,1 0 0 0 0,-1 1-1 0 0,0-1 1 0 0,-1 0 0 0 0,0 0 0 0 0,-1 0 0 0 0,1 0 0 0 0,-1 0-1 0 0,-1 0 1 0 0,-1 6-118 0 0,-17 95 339 0 0,31-119 21 0 0,25-49 81 0 0,-25 41-422 0 0,101-142-56 0 0,-107 155 53 0 0,-4 3-22 0 0,0 0-1 0 0,0 0 1 0 0,0 1 0 0 0,0-1-1 0 0,0 1 1 0 0,1-1 0 0 0,-1 1 0 0 0,1-1-1 0 0,-1 1 1 0 0,1 0 0 0 0,-1-1 0 0 0,1 1-1 0 0,0 0 1 0 0,0 0 0 0 0,0 1 0 0 0,-1-1-1 0 0,1 0 1 0 0,0 0 0 0 0,0 1 0 0 0,0-1-1 0 0,0 1 1 0 0,0 0 0 0 0,2-1 6 0 0,13 42-15 0 0,12 105 1197 0 0,-25-17-2465 0 0,1-119-3786 0 0,-3-9 364 0 0,0 0-3398 0 0,0-1 3815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3:23.4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463 55 0 0 0,'0'0'724'0'0,"0"0"655"0"0,0 0 141 0 0,0 0-94 0 0,0 0-131 0 0,0 0-104 0 0,-1-2-56 0 0,-56-37 6277 0 0,-56 26-4827 0 0,98 17-2553 0 0,0 1 0 0 0,0 1 0 0 0,1 0 0 0 0,0 1 0 0 0,0 0 0 0 0,1 1 0 0 0,0 1 1 0 0,0 0-1 0 0,1 1 0 0 0,0 0 0 0 0,0 1 0 0 0,2 0 0 0 0,-8 10-32 0 0,8-11-7 0 0,0 0 0 0 0,1 1 0 0 0,0-1 0 0 0,1 2 0 0 0,1-1 0 0 0,0 1 0 0 0,0 0 0 0 0,1 1 0 0 0,0-1 0 0 0,2 1 0 0 0,-1 0 0 0 0,1 1 0 0 0,1-1 0 0 0,1 1 0 0 0,-1 0 0 0 0,2-1 0 0 0,0 12 7 0 0,2-20-7 0 0,0-1-1 0 0,0 0 0 0 0,0 1 1 0 0,0-1-1 0 0,1 0 0 0 0,0 0 1 0 0,0 0-1 0 0,0 0 0 0 0,0-1 1 0 0,1 1-1 0 0,-1 0 0 0 0,1-1 1 0 0,0 0-1 0 0,0 1 0 0 0,0-1 1 0 0,0 0-1 0 0,1-1 0 0 0,-1 1 1 0 0,1-1-1 0 0,0 1 0 0 0,0-1 1 0 0,0 0-1 0 0,0 0 0 0 0,0-1 1 0 0,0 1-1 0 0,0-1 8 0 0,117 21-541 0 0,10-31-1629 0 0,-88-2-1526 0 0,-2-5-4118 0 0,-30 12 3269 0 0</inkml:trace>
  <inkml:trace contextRef="#ctx0" brushRef="#br0" timeOffset="7749.476">616 85 0 0 0,'0'0'1168'0'0,"0"0"250"0"0,0 0 10 0 0,0 0-145 0 0,0 0-167 0 0,0 0-82 0 0,0 0-22 0 0,0 0 7 0 0,3-4 4137 0 0,-25 130-2944 0 0,-44 124-1872 0 0,56-210 14 0 0,45-110 853 0 0,51-110-406 0 0,-32 92-670 0 0,-51 87-134 0 0,0 1-1 0 0,0 0 1 0 0,0 0 0 0 0,0 0 0 0 0,-1 0 0 0 0,1 0 0 0 0,0 1-1 0 0,0-1 1 0 0,-1 1 0 0 0,1 0 0 0 0,0 0 0 0 0,-1 0-1 0 0,1 0 1 0 0,0 0 0 0 0,-1 0 0 0 0,0 1 0 0 0,1-1-1 0 0,-1 1 1 0 0,0 0 0 0 0,0 0 0 0 0,0 0 0 0 0,0 0 0 0 0,0 0-1 0 0,0 0 1 0 0,0 0 0 0 0,-1 1 0 0 0,1-1 0 0 0,-1 1-1 0 0,1 1 4 0 0,0-1 52 0 0,1 4 65 0 0,0 1 1 0 0,0 0 0 0 0,-1-1 0 0 0,-1 1 0 0 0,1 0 0 0 0,-1 1-1 0 0,0-1 1 0 0,-1 0 0 0 0,0 0 0 0 0,-1 0 0 0 0,1 0 0 0 0,-1 0-1 0 0,-1 0 1 0 0,-1 6-118 0 0,-17 95 339 0 0,31-119 21 0 0,25-49 81 0 0,-25 41-422 0 0,101-142-56 0 0,-107 155 53 0 0,-4 3-22 0 0,0 0-1 0 0,0 0 1 0 0,0 1 0 0 0,0-1-1 0 0,0 1 1 0 0,1-1 0 0 0,-1 1 0 0 0,1-1-1 0 0,-1 1 1 0 0,1 0 0 0 0,-1-1 0 0 0,1 1-1 0 0,0 0 1 0 0,0 0 0 0 0,0 1 0 0 0,-1-1-1 0 0,1 0 1 0 0,0 0 0 0 0,0 1 0 0 0,0-1-1 0 0,0 1 1 0 0,0 0 0 0 0,2-1 6 0 0,13 42-15 0 0,12 105 1197 0 0,-25-17-2465 0 0,1-119-3786 0 0,-3-9 364 0 0,0 0-3398 0 0,0-1 3815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10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1208 0 0 0,'0'0'497'0'0,"0"0"512"0"0,0 0 212 0 0,0 0-39 0 0,0 0-143 0 0,0 0-120 0 0,0 0-50 0 0,0 0-14 0 0,0 0-19 0 0,0 0-30 0 0,0 0-12 0 0,26-19 8 0 0,80-61 21 0 0,148-112 3095 0 0,-59 75-3481 0 0,-194 116-474 0 0,0 0-1 0 0,0 0 1 0 0,0 0-1 0 0,0 0 1 0 0,1 0-1 0 0,-1 1 1 0 0,0-1-1 0 0,0 0 1 0 0,1 1-1 0 0,-1-1 1 0 0,0 1-1 0 0,1-1 1 0 0,-1 1-1 0 0,0 0 0 0 0,1-1 1 0 0,-1 1-1 0 0,0 0 1 0 0,1 0-1 0 0,-1 0 1 0 0,1 0-1 0 0,-1 0 1 0 0,0 0-1 0 0,1 1 1 0 0,-1-1-1 0 0,1 0 1 0 0,-1 1-1 0 0,0-1 1 0 0,1 1-1 0 0,-1-1 1 0 0,0 1-1 0 0,0 0 1 0 0,0 0-1 0 0,1-1 0 0 0,-1 1 1 0 0,0 0-1 0 0,0 0 1 0 0,0 0-1 0 0,0 0 1 0 0,0 0-1 0 0,0 0 1 0 0,-1 1-1 0 0,1-1 1 0 0,0 0-1 0 0,-1 0 1 0 0,1 1-1 0 0,0-1 1 0 0,-1 0-1 0 0,0 1 1 0 0,1-1-1 0 0,-1 0 0 0 0,0 1 1 0 0,0-1-1 0 0,1 0 1 0 0,-1 1-1 0 0,0-1 1 0 0,0 1-1 0 0,-1 0 38 0 0,0 8-62 0 0,0 0-1 0 0,-1 1 0 0 0,-1-1 0 0 0,1 0 1 0 0,-2 0-1 0 0,1-1 0 0 0,-2 1 0 0 0,1-1 0 0 0,-5 7 63 0 0,-24 76-127 0 0,32-91 147 0 0,1 1 0 0 0,1-1 0 0 0,-1 0 0 0 0,0 0 0 0 0,0 0 0 0 0,0 0 0 0 0,0 0 0 0 0,1 0 0 0 0,-1 1 0 0 0,1-1 0 0 0,-1 0 0 0 0,1 0 1 0 0,-1 0-1 0 0,1 0 0 0 0,0 0 0 0 0,-1-1 0 0 0,1 1 0 0 0,0 0 0 0 0,0 0 0 0 0,-1 0 0 0 0,1 0 0 0 0,0-1 0 0 0,0 1 0 0 0,0 0 0 0 0,0-1 0 0 0,0 1 0 0 0,0-1 0 0 0,0 1 0 0 0,0-1 0 0 0,0 0 0 0 0,0 1 0 0 0,1-1 0 0 0,-1 0 0 0 0,0 0 0 0 0,0 0 0 0 0,0 0 0 0 0,0 0 0 0 0,0 0 0 0 0,1 0 0 0 0,-1 0 0 0 0,0 0 0 0 0,0 0 0 0 0,0-1 0 0 0,0 1 0 0 0,0 0 0 0 0,0-1 1 0 0,0 1-1 0 0,0-1 0 0 0,0 1 0 0 0,0-1 0 0 0,0 0 0 0 0,0 1 0 0 0,0-1 0 0 0,0 0-20 0 0,78-53 2518 0 0,153-132 730 0 0,-202 173-3932 0 0,-20 11-2803 0 0,-1 1-4756 0 0,-5 1 633 0 0</inkml:trace>
  <inkml:trace contextRef="#ctx0" brushRef="#br0" timeOffset="7919.939">1337 15 568 0 0,'0'0'739'0'0,"0"0"-299"0"0,0 0-123 0 0,0 0 152 0 0,0 0 236 0 0,0 0 153 0 0,0 0-50 0 0,0 0-224 0 0,0 0-277 0 0,0 0-219 0 0,0 0-91 0 0,0 0 34 0 0,0 0 111 0 0,0 0 120 0 0,-7 15 1250 0 0,-115 209 1606 0 0,83-164-2851 0 0,28-44-222 0 0,0 0 0 0 0,1 0 0 0 0,1 1-1 0 0,0 0 1 0 0,2 0 0 0 0,0 1 0 0 0,0 0-45 0 0,7-17 8 0 0,0 0 0 0 0,0 0 0 0 0,0 0-1 0 0,1 0 1 0 0,-1 0 0 0 0,0-1-1 0 0,0 1 1 0 0,0 0 0 0 0,1 0-1 0 0,-1 0 1 0 0,0 0 0 0 0,1-1-1 0 0,-1 1 1 0 0,1 0 0 0 0,-1-1 0 0 0,1 1-1 0 0,-1 0 1 0 0,1-1 0 0 0,-1 1-1 0 0,1 0 1 0 0,0-1 0 0 0,-1 1-1 0 0,1-1 1 0 0,0 1 0 0 0,0-1-1 0 0,-1 1 1 0 0,1-1 0 0 0,0 0 0 0 0,0 1-1 0 0,-1-1 1 0 0,1 0 0 0 0,0 0-1 0 0,0 0 1 0 0,0 1 0 0 0,0-1-1 0 0,0 0 1 0 0,-1 0 0 0 0,1 0-1 0 0,0 0 1 0 0,0-1 0 0 0,0 1-1 0 0,0 0 1 0 0,0 0 0 0 0,-1 0 0 0 0,2-1-8 0 0,51-5 728 0 0,-44 4-790 0 0,90 2-90 0 0,-45 14-565 0 0,-59-27 1515 0 0,-5-34-262 0 0,3 12-37 0 0,-5-12 460 0 0,-26-120 605 0 0,5 31-2669 0 0,31 136-1122 0 0,2 0-1268 0 0,0 0-3682 0 0,0 3 5155 0 0</inkml:trace>
  <inkml:trace contextRef="#ctx0" brushRef="#br0" timeOffset="10537.806">1779 8 0 0 0,'0'0'733'0'0,"0"0"297"0"0,0 0-10 0 0,0 0-174 0 0,0 0-163 0 0,0 0-109 0 0,0 0-59 0 0,0 0 0 0 0,0 0 52 0 0,-10-7 1214 0 0,-21 55 479 0 0,-27 70-1260 0 0,-105 109-340 0 0,86-132-1419 0 0,79-93-4228 0 0,33-29 1490 0 0,-11-1 748 0 0,-15 19 2557 0 0</inkml:trace>
  <inkml:trace contextRef="#ctx0" brushRef="#br0" timeOffset="10982.802">1444 103 0 0 0,'0'0'187'0'0,"0"0"594"0"0,0 0 345 0 0,0 0 253 0 0,0 0 166 0 0,0 0-46 0 0,0 0-268 0 0,0 0-316 0 0,0 0-289 0 0,0 0-197 0 0,0 0-90 0 0,0 0-50 0 0,0 0-14 0 0,-1-3-26 0 0,3-4 360 0 0,10 32 733 0 0,-5-11-864 0 0,82 127 1532 0 0,37 13-1217 0 0,-119-145-1081 0 0,3 6-734 0 0,-8-2-10035 0 0,-2-9 7322 0 0</inkml:trace>
  <inkml:trace contextRef="#ctx0" brushRef="#br0" timeOffset="12422.108">2057 56 0 0 0,'0'0'919'0'0,"0"0"176"0"0,0 0-15 0 0,0 0-110 0 0,0 0-138 0 0,0 0-115 0 0,0 0-113 0 0,0 0-94 0 0,-8 25 1177 0 0,-166 221 560 0 0,120-179-1447 0 0,55-67-775 0 0,-1 0 0 0 0,0 0-1 0 0,1 0 1 0 0,-1 0 0 0 0,0 0 0 0 0,1 0-1 0 0,-1 0 1 0 0,0 0 0 0 0,1 1 0 0 0,-1-1-1 0 0,0 0 1 0 0,1 0 0 0 0,-1 0 0 0 0,0 1-1 0 0,1-1 1 0 0,-1 0 0 0 0,0 0-1 0 0,0 1 1 0 0,1-1 0 0 0,-1 0 0 0 0,0 1-1 0 0,0-1 1 0 0,0 0 0 0 0,1 1 0 0 0,-1-1-1 0 0,0 0 1 0 0,0 1 0 0 0,0-1 0 0 0,0 0-1 0 0,0 1 1 0 0,0-1 0 0 0,0 0 0 0 0,0 1-1 0 0,0-1 1 0 0,0 1 0 0 0,0-1 0 0 0,0 0-1 0 0,0 1 1 0 0,0-1 0 0 0,0 0 0 0 0,0 1-1 0 0,0-1 1 0 0,0 0 0 0 0,0 1 0 0 0,0-1-1 0 0,-1 1 1 0 0,1-1 0 0 0,0 0 0 0 0,0 0-1 0 0,-1 1 1 0 0,1-1 0 0 0,0 0 0 0 0,0 1-1 0 0,-1-1 1 0 0,1 0-25 0 0,10 0 202 0 0,122-7 570 0 0,-43 7-653 0 0,-53 7-226 0 0,-35-7 94 0 0,-1 0 0 0 0,1 0 15 0 0,-1 0 25 0 0,0 0 5 0 0,0 0 4 0 0,0 0 17 0 0,0 0 14 0 0,0 0 18 0 0,0 0 11 0 0,0 0 7 0 0,0 0 1 0 0,0 0-3 0 0,0 0-10 0 0,0 0-7 0 0,-2-18 375 0 0,-25-67 721 0 0,5-17-673 0 0,2 56-365 0 0,-8-27-2975 0 0,28 67-4921 0 0,0 5 3350 0 0,0 1 2444 0 0</inkml:trace>
  <inkml:trace contextRef="#ctx0" brushRef="#br0" timeOffset="13444.516">2217 44 0 0 0,'0'0'375'0'0,"0"0"98"0"0,0 0 49 0 0,0 3-32 0 0,-4 248 2032 0 0,5-250-2438 0 0,-1 0-1 0 0,1 0 1 0 0,-1 0-1 0 0,1-1 1 0 0,-1 1-1 0 0,1 0 1 0 0,0 0-1 0 0,-1 0 1 0 0,1-1-1 0 0,0 1 1 0 0,0 0-1 0 0,0-1 1 0 0,-1 1-1 0 0,1-1 1 0 0,0 1-1 0 0,0-1 1 0 0,0 1-1 0 0,0-1 1 0 0,0 0-1 0 0,0 1 1 0 0,0-1-1 0 0,0 0 1 0 0,0 0-1 0 0,0 0 1 0 0,0 0-1 0 0,0 0 0 0 0,0 0 1 0 0,0 0-1 0 0,0 0 1 0 0,0 0-1 0 0,0 0 1 0 0,0 0-1 0 0,0-1 1 0 0,0 1-1 0 0,0 0 1 0 0,0-1-1 0 0,0 1 1 0 0,0-1-1 0 0,0 1 1 0 0,-1-1-1 0 0,1 1 1 0 0,0-1-1 0 0,0 0 1 0 0,0 1-1 0 0,-1-1 1 0 0,1 0-1 0 0,0 0 1 0 0,-1 0-1 0 0,1 1 1 0 0,-1-1-1 0 0,1 0 1 0 0,-1 0-1 0 0,1-1-83 0 0,11-13 619 0 0,-1 0 0 0 0,-1-1 0 0 0,0 0 0 0 0,-1-1 0 0 0,-1 0 0 0 0,-1-1 0 0 0,0 0 0 0 0,0-2-619 0 0,3-8 315 0 0,15-48 325 0 0,-15 40-504 0 0,-10 35-155 0 0,0 1-21 0 0,0 0-24 0 0,0 0-41 0 0,0 0-110 0 0,0 0-122 0 0,0 0-114 0 0,3 23-1025 0 0,15 138 1530 0 0,-12 131 353 0 0,-8-236-299 0 0,-3 0 1 0 0,-3 0-1 0 0,-1-1 0 0 0,-3 0 0 0 0,-3-1 1 0 0,-5 11-109 0 0,13-49 171 0 0,1 1 1 0 0,-2-1 0 0 0,0 0 0 0 0,-1 0 0 0 0,0-1 0 0 0,-1 0 0 0 0,-1-1 0 0 0,-1 0 0 0 0,0 0 0 0 0,0-2 0 0 0,-4 2-172 0 0,16-13 65 0 0,-1 0 1 0 0,0 0 0 0 0,0 0 0 0 0,1 0-1 0 0,-1-1 1 0 0,0 1 0 0 0,0 0 0 0 0,0-1-1 0 0,0 1 1 0 0,0-1 0 0 0,0 1 0 0 0,0-1 0 0 0,0 1-1 0 0,0-1 1 0 0,0 0 0 0 0,0 1 0 0 0,0-1-1 0 0,-1 0 1 0 0,1 0 0 0 0,0 0 0 0 0,0 0-1 0 0,0 0 1 0 0,0 0 0 0 0,0 0 0 0 0,0 0-1 0 0,-1-1 1 0 0,1 1 0 0 0,0 0 0 0 0,0-1-1 0 0,0 1 1 0 0,0-1 0 0 0,0 1 0 0 0,0-1 0 0 0,0 1-1 0 0,0-1 1 0 0,0 0 0 0 0,0 1 0 0 0,1-1-1 0 0,-1 0 1 0 0,0 0 0 0 0,0 0 0 0 0,1 1-1 0 0,-1-1 1 0 0,0 0 0 0 0,1 0 0 0 0,-1 0-1 0 0,1 0 1 0 0,-1 0 0 0 0,1 0 0 0 0,0-1 0 0 0,-1 1-1 0 0,1 0 1 0 0,0 0 0 0 0,0 0 0 0 0,0-1-66 0 0,-2-64 566 0 0,42-43-277 0 0,60-35-188 0 0,-91 132-156 0 0,1 0 1 0 0,0 1-1 0 0,1 1 1 0 0,1 0-1 0 0,0 0 1 0 0,0 1-1 0 0,0 1 1 0 0,1 0 0 0 0,0 1-1 0 0,1 0 1 0 0,13-4 54 0 0,-20 9-464 0 0,29-4-2007 0 0,-14 14-7590 0 0,-18-5 3938 0 0</inkml:trace>
  <inkml:trace contextRef="#ctx0" brushRef="#br0" timeOffset="17822.525">32 1164 0 0 0,'0'0'443'0'0,"0"0"-36"0"0,0 0-82 0 0,0 0-92 0 0,-3-1-958 0 0,-5-3 13909 0 0,19-53-9548 0 0,29-30-3051 0 0,-13 33-136 0 0,26-49-125 0 0,-53 103-348 0 0,0 1 0 0 0,0-1 0 0 0,1 0 0 0 0,-1 0-1 0 0,0 1 1 0 0,0-1 0 0 0,0 0 0 0 0,0 0-1 0 0,0 1 1 0 0,1-1 0 0 0,-1 0 0 0 0,0 0 0 0 0,0 0-1 0 0,0 0 1 0 0,1 1 0 0 0,-1-1 0 0 0,0 0 0 0 0,0 0-1 0 0,1 0 1 0 0,-1 0 0 0 0,0 0 0 0 0,0 0-1 0 0,1 0 1 0 0,-1 1 0 0 0,0-1 0 0 0,0 0 0 0 0,1 0-1 0 0,-1 0 1 0 0,0 0 0 0 0,0 0 0 0 0,1 0 0 0 0,-1 0-1 0 0,0 0 1 0 0,1 0 0 0 0,-1-1 0 0 0,0 1 0 0 0,0 0-1 0 0,1 0 1 0 0,-1 0 0 0 0,0 0 0 0 0,0 0-1 0 0,1 0 1 0 0,-1 0 0 0 0,0-1 0 0 0,0 1 0 0 0,0 0-1 0 0,1 0 1 0 0,-1 0 0 0 0,0-1 0 0 0,0 1 0 0 0,0 0-1 0 0,0 0 1 0 0,1-1 0 0 0,-1 1 0 0 0,0 0-1 0 0,0 0 1 0 0,0 0 0 0 0,0-1 24 0 0,22 72 43 0 0,-17-55-51 0 0,-1 0 1 0 0,2 0 0 0 0,0 0-1 0 0,1-1 1 0 0,0 0-1 0 0,2 0 1 0 0,-1 0-1 0 0,2-1 1 0 0,2 1 7 0 0,25 36 19 0 0,-32-40 4 0 0,-4-10-15 0 0,0 0 0 0 0,0 0 0 0 0,0 1 0 0 0,-1-1 0 0 0,1 0 0 0 0,0 0 0 0 0,-1 1 0 0 0,1-1 0 0 0,-1 0 0 0 0,1 1-1 0 0,-1-1 1 0 0,1 0 0 0 0,-1 1 0 0 0,0-1 0 0 0,0 1 0 0 0,0-1 0 0 0,0 1 0 0 0,0-1 0 0 0,0 1 0 0 0,0-1 0 0 0,0 0 0 0 0,-1 1 0 0 0,1-1 0 0 0,0 1 0 0 0,-1-1 0 0 0,1 0 0 0 0,-1 1 0 0 0,0-1 0 0 0,1 0-1 0 0,-1 0 1 0 0,0 1 0 0 0,0-1 0 0 0,0 0 0 0 0,0 0 0 0 0,0 0 0 0 0,-1 1-8 0 0,1-2 43 0 0,-1 1 0 0 0,1 0 0 0 0,-1-1 0 0 0,1 1 0 0 0,-1-1 0 0 0,1 1 1 0 0,-1-1-1 0 0,0 0 0 0 0,1 0 0 0 0,-1 0 0 0 0,0 0 0 0 0,1 0 0 0 0,-1 0 0 0 0,0 0 0 0 0,1 0 0 0 0,-1-1 0 0 0,1 1 0 0 0,-1-1 0 0 0,0 1 0 0 0,1-1 0 0 0,-1 0 0 0 0,1 1 0 0 0,-1-1 0 0 0,1 0 1 0 0,0 0-1 0 0,-1-1-43 0 0,-8-3 71 0 0,-104 0-632 0 0,23 5-51 0 0,51 0-3832 0 0,39-3-2652 0 0,1 3 857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42.2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145 5328 0 0 0,'0'0'527'0'0,"0"0"110"0"0,0 0 118 0 0,0-6 96 0 0,12-117 8684 0 0,4-55-3807 0 0,-15 6-3446 0 0,3-107-1000 0 0,20 2-205 0 0,-28-183-162 0 0,-26 63-211 0 0,14 135-230 0 0,7 186-401 0 0,2 1 1 0 0,4-1-1 0 0,3 0 1 0 0,3 0 0 0 0,6-16-74 0 0,-1-41 208 0 0,-16-65 44 0 0,-42-137 116 0 0,9 69-165 0 0,7-72-97 0 0,15 183-11 0 0,19-1-132 0 0,7 94-427 0 0,31 59-17848 0 0,-32 3 10758 0 0</inkml:trace>
  <inkml:trace contextRef="#ctx0" brushRef="#br0" timeOffset="1981.888">251 5423 0 0 0,'0'0'167'0'0,"-24"-7"1974"0"0,-53 7 1815 0 0,77 0-3819 0 0,0 0 53 0 0,0 0 63 0 0,0 0 25 0 0,0 0 0 0 0,0 0-20 0 0,63 29 7231 0 0,88-21-2989 0 0,148-34-2097 0 0,-29 37-1860 0 0,311-4 521 0 0,-322 8-859 0 0,178-14 489 0 0,-257-5-385 0 0,159 4 165 0 0,-122 14-266 0 0,291-14 680 0 0,-389-7-700 0 0,-14 3 40 0 0,72 1 96 0 0,-176 3-316 0 0,-1 0 3 0 0,0 0-13 0 0,0 0 4 0 0,0 0-14 0 0,0 0 1 0 0,0 0 16 0 0,0 0-25 0 0,0 0-52 0 0,-21 0-2593 0 0,15 1 1742 0 0,-24 6-3160 0 0,10-1-4465 0 0,10-2-2317 0 0</inkml:trace>
  <inkml:trace contextRef="#ctx0" brushRef="#br0" timeOffset="2370.744">4649 5144 9858 0 0,'0'0'814'0'0,"0"0"-158"0"0,0 0 200 0 0,0 0 362 0 0,0 0 211 0 0,0 0-91 0 0,0 0-405 0 0,0 0-357 0 0,0 0-191 0 0,0 0-76 0 0,0 0 35 0 0,0 0 79 0 0,0 0 48 0 0,2 2 23 0 0,-1 0-416 0 0,0 0-1 0 0,-1-1 1 0 0,1 1-1 0 0,0 0 1 0 0,-1 0-1 0 0,0 0 1 0 0,0 0-1 0 0,1 0 1 0 0,-1 0-1 0 0,0 0 1 0 0,0-1-1 0 0,-1 1 1 0 0,1 0-1 0 0,0 0 1 0 0,-1 0-1 0 0,1 0 1 0 0,-1 0-1 0 0,1-1 1 0 0,-1 1-1 0 0,0 0 1 0 0,0 0-1 0 0,0-1 1 0 0,0 1-1 0 0,0-1 0 0 0,0 1 1 0 0,-1-1-1 0 0,1 1 1 0 0,0-1-1 0 0,-1 1-77 0 0,-138 143 1325 0 0,92-102-1257 0 0,-206 177-264 0 0,252-217 796 0 0,-17 11-3706 0 0,17-27-8435 0 0,5 6 7093 0 0,1-1-605 0 0</inkml:trace>
  <inkml:trace contextRef="#ctx0" brushRef="#br0" timeOffset="2852.549">4206 5085 2769 0 0,'0'0'1612'0'0,"0"0"64"0"0,0 0 109 0 0,0 0 155 0 0,0 0 19 0 0,0 0-312 0 0,0 0-447 0 0,0 0-405 0 0,0 0-268 0 0,0 0-123 0 0,0 0 18 0 0,0 0 68 0 0,0 0 84 0 0,3 0 57 0 0,10 6-251 0 0,0 0 0 0 0,-1 0 1 0 0,0 1-1 0 0,0 1 0 0 0,-1 0 1 0 0,1 0-1 0 0,-2 1 0 0 0,1 1 1 0 0,-1-1-1 0 0,-1 2 0 0 0,1 1-380 0 0,245 300 2166 0 0,-181-194-1647 0 0,-77-111-3940 0 0,-7-14-4867 0 0,5 7-1221 0 0</inkml:trace>
  <inkml:trace contextRef="#ctx0" brushRef="#br0" timeOffset="4702.227">45 155 1192 0 0,'0'0'1254'0'0,"0"0"-433"0"0,0 0-83 0 0,0 0 217 0 0,0 0 238 0 0,0 0 34 0 0,0 0-237 0 0,0 0-355 0 0,0 0-309 0 0,0 0-180 0 0,0 0-42 0 0,0 5 52 0 0,9 276 3589 0 0,-9-273-3712 0 0,0 0 0 0 0,1-1 1 0 0,-1 1-1 0 0,1 0 1 0 0,1-1-1 0 0,0 1 0 0 0,0-1 1 0 0,0 1-1 0 0,1-1 1 0 0,0 0-1 0 0,0 0 0 0 0,1 0 1 0 0,0-1-1 0 0,0 1 1 0 0,1-1-1 0 0,-1 0 1 0 0,2 0-1 0 0,-1 0 0 0 0,1 0-33 0 0,-3-6 126 0 0,0 0-1 0 0,0 0 0 0 0,0 0 0 0 0,1 0 0 0 0,-1 0 1 0 0,0-1-1 0 0,0 1 0 0 0,0-1 0 0 0,0 0 0 0 0,0 0 1 0 0,0 0-1 0 0,0 0 0 0 0,0 0 0 0 0,0-1 0 0 0,0 1 1 0 0,-1-1-1 0 0,1 0 0 0 0,0 0 0 0 0,-1 0 0 0 0,0 0 1 0 0,1-1-1 0 0,-1 1 0 0 0,0 0 0 0 0,0-1 0 0 0,0 0 1 0 0,-1 1-1 0 0,1-1 0 0 0,-1 0 0 0 0,1 0 0 0 0,0-3-125 0 0,10-9 231 0 0,29-40 1 0 0,-2 0 1 0 0,-2-3 0 0 0,-3-1 0 0 0,-2-2 0 0 0,-3-1 0 0 0,6-23-233 0 0,-7 5 218 0 0,-15 113-1283 0 0,109 570 1745 0 0,-100-379-700 0 0,-21-221 21 0 0,1 12 79 0 0,0-1 0 0 0,-1 1 0 0 0,0 0-1 0 0,-1-1 1 0 0,0 1 0 0 0,-2 0 0 0 0,0-1 0 0 0,0 1-1 0 0,-1-1 1 0 0,-1 0 0 0 0,0 0 0 0 0,-1 0 0 0 0,-1-1 0 0 0,0 1-1 0 0,-1-1 1 0 0,0-1 0 0 0,-3 5-80 0 0,6-13 71 0 0,0-1 0 0 0,-1 1-1 0 0,1-1 1 0 0,-1 1 0 0 0,1-1 0 0 0,-1-1-1 0 0,0 1 1 0 0,0-1 0 0 0,0 1 0 0 0,0-1-1 0 0,0-1 1 0 0,-1 1 0 0 0,1-1 0 0 0,-1 0-1 0 0,1 0 1 0 0,-1-1 0 0 0,1 1 0 0 0,-1-1-1 0 0,1-1 1 0 0,-2 1-71 0 0,4 0 37 0 0,0-1 0 0 0,0 1 0 0 0,0-1-1 0 0,0 0 1 0 0,0 1 0 0 0,0-1 0 0 0,0-1 0 0 0,0 1-1 0 0,0 0 1 0 0,1-1 0 0 0,-1 1 0 0 0,1-1 0 0 0,-1 0 0 0 0,1 0-1 0 0,-1 0 1 0 0,1 0 0 0 0,0 0 0 0 0,0-1 0 0 0,0 1 0 0 0,0 0-1 0 0,1-1 1 0 0,-1 0 0 0 0,1 1 0 0 0,-1-1 0 0 0,1 0-1 0 0,0 0 1 0 0,0 0 0 0 0,0 0 0 0 0,0-2-37 0 0,-11-91 76 0 0,14 78-87 0 0,2 1 0 0 0,0 0 0 0 0,1 0 0 0 0,1 0 0 0 0,0 1 0 0 0,1 0 0 0 0,1 0 0 0 0,0 0 0 0 0,1 1 0 0 0,1 0 0 0 0,1 1 0 0 0,2-3 11 0 0,4-2-114 0 0,0 0-1 0 0,0 0 1 0 0,2 2-1 0 0,0 0 0 0 0,1 1 1 0 0,1 1-1 0 0,1 1 1 0 0,-1 1-1 0 0,2 1 0 0 0,0 1 1 0 0,0 1-1 0 0,24-6 115 0 0,-16 3-1500 0 0,12-3-6759 0 0,-30 11-2009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085.551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385.56">1607 529,'-14'20,"-10"15,-1 7,-1-4,5-3,0-3,-1-3,4 0,-1-6,4-2,-1-4,2-1,-1-3,-2-3,0-4</inkml:trace>
  <inkml:trace contextRef="#ctx0" brushRef="#br0" timeOffset="1697.986">1296 558,'15'19,"13"21,8 9,2 0,-5-3,-4-5,-6-4,-3-9,-4-4,-6-2,-3-4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0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636.267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6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228 14 0 0 0,'0'0'572'0'0,"0"0"544"0"0,0 0 330 0 0,0 0 80 0 0,0 0-107 0 0,0 0-202 0 0,0 0-223 0 0,0 0-163 0 0,0 0-135 0 0,-10-2-69 0 0,-82-10 3587 0 0,84 16-4172 0 0,0 0 0 0 0,0 0 1 0 0,0 0-1 0 0,1 1 1 0 0,0 1-1 0 0,0-1 0 0 0,0 1 1 0 0,1 0-1 0 0,0 0 0 0 0,0 1 1 0 0,0 0-1 0 0,1 0 0 0 0,0 0 1 0 0,1 1-1 0 0,-1-1 0 0 0,1 1 1 0 0,1 0-1 0 0,0 1 0 0 0,0-1 1 0 0,0 0-1 0 0,1 1 0 0 0,0 0 1 0 0,1-1-1 0 0,0 1 0 0 0,0 0 1 0 0,1 0-1 0 0,0-1 0 0 0,1 7-42 0 0,0-13-104 0 0,-1 0-1 0 0,0 1 0 0 0,1-1 0 0 0,-1 1 0 0 0,1-1 1 0 0,0 0-1 0 0,0 1 0 0 0,0-1 0 0 0,0 0 0 0 0,0 0 1 0 0,1 0-1 0 0,-1 0 0 0 0,0 0 0 0 0,1 0 0 0 0,0 0 1 0 0,-1 0-1 0 0,1 0 0 0 0,0-1 0 0 0,0 1 0 0 0,0-1 1 0 0,0 1-1 0 0,0-1 0 0 0,1 0 105 0 0,34 17-8439 0 0,-28-17 3445 0 0</inkml:trace>
  <inkml:trace contextRef="#ctx0" brushRef="#br0" timeOffset="624.483">237 243 0 0 0,'0'0'211'0'0,"0"0"482"0"0,0 0 287 0 0,0 0 391 0 0,0 0 340 0 0,0 0 60 0 0,0 0-282 0 0,0 0-392 0 0,0 0-272 0 0,0 0-100 0 0,0 0 22 0 0,0 0 42 0 0,8-10-10 0 0,60-78 1239 0 0,-66 85-1970 0 0,4-6 33 0 0,0 1 0 0 0,0-1 0 0 0,1 1 0 0 0,1 0 0 0 0,-1 1 0 0 0,1 0 0 0 0,0 0 0 0 0,1 1 0 0 0,-1 0-1 0 0,4-2-80 0 0,1 60 401 0 0,-13-51-372 0 0,0 1 1 0 0,0 0-1 0 0,0-1 1 0 0,1 1-1 0 0,-1 0 1 0 0,0-1-1 0 0,1 1 1 0 0,-1 0-1 0 0,1-1 1 0 0,-1 1-1 0 0,1-1 1 0 0,0 1-1 0 0,-1-1 1 0 0,1 1-1 0 0,0-1 1 0 0,0 1-1 0 0,0-1 1 0 0,0 0-1 0 0,0 0 1 0 0,1 0-1 0 0,-1 1 1 0 0,0-1-1 0 0,0 0 1 0 0,1 0-1 0 0,-1-1 1 0 0,1 1-1 0 0,-1 0 1 0 0,1 0-1 0 0,-1-1 1 0 0,1 1-1 0 0,-1-1 1 0 0,1 1-1 0 0,0-1 1 0 0,-1 0-1 0 0,1 1 1 0 0,0-1-1 0 0,-1 0 1 0 0,1 0 0 0 0,0 0-1 0 0,-1-1 1 0 0,1 1-1 0 0,0 0 1 0 0,-1-1-1 0 0,1 1 1 0 0,0-1-1 0 0,0 0-29 0 0,130-67 1170 0 0,-130 69-1173 0 0,0 0 0 0 0,0 0 0 0 0,0 0 0 0 0,1 1 0 0 0,-1-1 0 0 0,-1 1 0 0 0,1-1-1 0 0,0 1 1 0 0,0-1 0 0 0,-1 1 0 0 0,1 0 0 0 0,0 0 0 0 0,-1 0 0 0 0,0 0 0 0 0,0 0 0 0 0,1 0 0 0 0,-1 0 0 0 0,0 1 0 0 0,-1-1 0 0 0,1 0 0 0 0,0 0 0 0 0,-1 1 0 0 0,1-1 0 0 0,-1 1 0 0 0,0-1 0 0 0,0 0 0 0 0,1 1 0 0 0,-2-1 0 0 0,1 1 0 0 0,0-1 0 0 0,0 0 0 0 0,-1 3 3 0 0,5 23 22 0 0,0-14-530 0 0,5 11-16 0 0,-5-18-3056 0 0,2-1-3289 0 0,-2-2-566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3:23.4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463 55 0 0 0,'0'0'724'0'0,"0"0"655"0"0,0 0 141 0 0,0 0-94 0 0,0 0-131 0 0,0 0-104 0 0,-1-2-56 0 0,-56-37 6277 0 0,-56 26-4827 0 0,98 17-2553 0 0,0 1 0 0 0,0 1 0 0 0,1 0 0 0 0,0 1 0 0 0,0 0 0 0 0,1 1 0 0 0,0 1 1 0 0,0 0-1 0 0,1 1 0 0 0,0 0 0 0 0,0 1 0 0 0,2 0 0 0 0,-8 10-32 0 0,8-11-7 0 0,0 0 0 0 0,1 1 0 0 0,0-1 0 0 0,1 2 0 0 0,1-1 0 0 0,0 1 0 0 0,0 0 0 0 0,1 1 0 0 0,0-1 0 0 0,2 1 0 0 0,-1 0 0 0 0,1 1 0 0 0,1-1 0 0 0,1 1 0 0 0,-1 0 0 0 0,2-1 0 0 0,0 12 7 0 0,2-20-7 0 0,0-1-1 0 0,0 0 0 0 0,0 1 1 0 0,0-1-1 0 0,1 0 0 0 0,0 0 1 0 0,0 0-1 0 0,0 0 0 0 0,0-1 1 0 0,1 1-1 0 0,-1 0 0 0 0,1-1 1 0 0,0 0-1 0 0,0 1 0 0 0,0-1 1 0 0,0 0-1 0 0,1-1 0 0 0,-1 1 1 0 0,1-1-1 0 0,0 1 0 0 0,0-1 1 0 0,0 0-1 0 0,0 0 0 0 0,0-1 1 0 0,0 1-1 0 0,0-1 8 0 0,117 21-541 0 0,10-31-1629 0 0,-88-2-1526 0 0,-2-5-4118 0 0,-30 12 3269 0 0</inkml:trace>
  <inkml:trace contextRef="#ctx0" brushRef="#br0" timeOffset="7749.476">616 85 0 0 0,'0'0'1168'0'0,"0"0"250"0"0,0 0 10 0 0,0 0-145 0 0,0 0-167 0 0,0 0-82 0 0,0 0-22 0 0,0 0 7 0 0,3-4 4137 0 0,-25 130-2944 0 0,-44 124-1872 0 0,56-210 14 0 0,45-110 853 0 0,51-110-406 0 0,-32 92-670 0 0,-51 87-134 0 0,0 1-1 0 0,0 0 1 0 0,0 0 0 0 0,0 0 0 0 0,-1 0 0 0 0,1 0 0 0 0,0 1-1 0 0,0-1 1 0 0,-1 1 0 0 0,1 0 0 0 0,0 0 0 0 0,-1 0-1 0 0,1 0 1 0 0,0 0 0 0 0,-1 0 0 0 0,0 1 0 0 0,1-1-1 0 0,-1 1 1 0 0,0 0 0 0 0,0 0 0 0 0,0 0 0 0 0,0 0 0 0 0,0 0-1 0 0,0 0 1 0 0,0 0 0 0 0,-1 1 0 0 0,1-1 0 0 0,-1 1-1 0 0,1 1 4 0 0,0-1 52 0 0,1 4 65 0 0,0 1 1 0 0,0 0 0 0 0,-1-1 0 0 0,-1 1 0 0 0,1 0 0 0 0,-1 1-1 0 0,0-1 1 0 0,-1 0 0 0 0,0 0 0 0 0,-1 0 0 0 0,1 0 0 0 0,-1 0-1 0 0,-1 0 1 0 0,-1 6-118 0 0,-17 95 339 0 0,31-119 21 0 0,25-49 81 0 0,-25 41-422 0 0,101-142-56 0 0,-107 155 53 0 0,-4 3-22 0 0,0 0-1 0 0,0 0 1 0 0,0 1 0 0 0,0-1-1 0 0,0 1 1 0 0,1-1 0 0 0,-1 1 0 0 0,1-1-1 0 0,-1 1 1 0 0,1 0 0 0 0,-1-1 0 0 0,1 1-1 0 0,0 0 1 0 0,0 0 0 0 0,0 1 0 0 0,-1-1-1 0 0,1 0 1 0 0,0 0 0 0 0,0 1 0 0 0,0-1-1 0 0,0 1 1 0 0,0 0 0 0 0,2-1 6 0 0,13 42-15 0 0,12 105 1197 0 0,-25-17-2465 0 0,1-119-3786 0 0,-3-9 364 0 0,0 0-3398 0 0,0-1 3815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1:19.3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2515 0 0 0,'0'0'528'0'0,"0"0"311"0"0,0 0 18 0 0,0 0-119 0 0,0 0-85 0 0,0 0-7 0 0,0 0 62 0 0,0 0 91 0 0,9-12 7680 0 0,10-12-7240 0 0,142-132 2519 0 0,-25 10-2056 0 0,73-50-546 0 0,-75 70-664 0 0,-33 5-22 0 0,48-33-92 0 0,15-12-102 0 0,-18 20-178 0 0,-15 57 11 0 0,-65 11 161 0 0,-37 19-60 0 0,-2 33-271 0 0,10-22 116 0 0,-31 41-62 0 0,-43 23 71 0 0,23-12-19 0 0,-1-1 0 0 0,1-1 0 0 0,-1 0 1 0 0,0 0-1 0 0,0-2 0 0 0,1 0 0 0 0,-1 0 0 0 0,0-2 1 0 0,-10-1-46 0 0,-29-5 96 0 0,-15 0 42 0 0,1 8-84 0 0,67 40-413 0 0,95 141 308 0 0,-40 116 55 0 0,-37-198 0 0 0,9-182 883 0 0,20-98-659 0 0,2-57-50 0 0,-39 199 385 0 0,-4 27-1550 0 0,-3 21-5161 0 0,-2 9-3719 0 0,0-14 264 0 0</inkml:trace>
  <inkml:trace contextRef="#ctx0" brushRef="#br0" timeOffset="1830.008">468 707 3409 0 0,'0'0'1221'0'0,"0"0"-446"0"0,0 0-143 0 0,0 0 199 0 0,0 0 219 0 0,0 0 17 0 0,0 0-217 0 0,0 0-296 0 0,0 0-223 0 0,0 0-111 0 0,0 0-11 0 0,0 8 19 0 0,5 73 874 0 0,16 22-472 0 0,-6 102-27 0 0,-24-178 1575 0 0,9-27-1660 0 0,-11-30 2135 0 0,6 12-2388 0 0,1 1-1 0 0,1-1 1 0 0,0 1-1 0 0,1-1 0 0 0,1 0 1 0 0,1 0-1 0 0,1-5-264 0 0,-1 8 178 0 0,7-149 482 0 0,36-77-340 0 0,-40 229-296 0 0,2 0 0 0 0,-1 0 0 0 0,1 0 0 0 0,1 1 1 0 0,0 0-1 0 0,1 0 0 0 0,0 0 0 0 0,1 1 0 0 0,0 0 0 0 0,0 0 0 0 0,1 1 0 0 0,1 0 0 0 0,6-5-24 0 0,-14 13-3 0 0,-1 0 0 0 0,1 0 0 0 0,-1 0 0 0 0,1 0-1 0 0,-1 0 1 0 0,1 1 0 0 0,-1-1 0 0 0,1 1 0 0 0,0-1-1 0 0,0 1 1 0 0,-1-1 0 0 0,1 1 0 0 0,0 0 0 0 0,0 0-1 0 0,-1 0 1 0 0,1 0 0 0 0,0 0 0 0 0,0 0 0 0 0,-1 0-1 0 0,1 0 1 0 0,0 1 0 0 0,0-1 0 0 0,-1 1 0 0 0,1-1-1 0 0,0 1 1 0 0,-1 0 0 0 0,1 0 0 0 0,-1 0 0 0 0,1 0-1 0 0,-1 0 1 0 0,1 0 0 0 0,-1 0 0 0 0,0 0 0 0 0,1 1-1 0 0,-1-1 1 0 0,0 0 0 0 0,0 1 0 0 0,0-1 0 0 0,0 1-1 0 0,0-1 1 0 0,0 1 0 0 0,-1-1 0 0 0,1 1 0 0 0,0 0-1 0 0,-1-1 1 0 0,0 1 0 0 0,1 1 3 0 0,12 86 178 0 0,-14-68-583 0 0,1 21-474 0 0,3-29-3039 0 0,1-1-3413 0 0,-3-12-875 0 0</inkml:trace>
  <inkml:trace contextRef="#ctx0" brushRef="#br0" timeOffset="2281.864">721 1024 5769 0 0,'0'0'1192'0'0,"0"0"-247"0"0,0 0 136 0 0,0 0 260 0 0,0 0 104 0 0,0 0-162 0 0,0 0-349 0 0,0 0-306 0 0,0 0-159 0 0,0 0-43 0 0,0 0-14 0 0,0 0-4 0 0,0 0-29 0 0,0 9-27 0 0,-3 94 1325 0 0,2-57-4041 0 0,3-46-4147 0 0,2-5 2629 0 0,-3 4 1971 0 0,1 0-2162 0 0</inkml:trace>
  <inkml:trace contextRef="#ctx0" brushRef="#br0" timeOffset="2697.762">855 637 2192 0 0,'0'0'2289'0'0,"0"0"-434"0"0,0 0-153 0 0,0 0 55 0 0,0 0-43 0 0,0 0-216 0 0,0 0-335 0 0,0 0-324 0 0,0 0-211 0 0,0 0-102 0 0,0 0-52 0 0,0 0-43 0 0,0 0-54 0 0,-6 8-82 0 0,-25 39 117 0 0,32-46-408 0 0,-1-1 0 0 0,0 1-1 0 0,0-1 1 0 0,1 1 0 0 0,-1-1 0 0 0,0 0 0 0 0,1 1 0 0 0,-1-1 0 0 0,0 1-1 0 0,1-1 1 0 0,-1 1 0 0 0,1-1 0 0 0,-1 0 0 0 0,1 1 0 0 0,-1-1 0 0 0,0 0-1 0 0,1 0 1 0 0,-1 1 0 0 0,1-1 0 0 0,0 0 0 0 0,-1 0 0 0 0,1 0 0 0 0,-1 0-1 0 0,1 1 1 0 0,-1-1 0 0 0,1 0 0 0 0,-1 0 0 0 0,1 0 0 0 0,-1 0 0 0 0,1 0-1 0 0,0-1 1 0 0,-1 1 0 0 0,1 0 0 0 0,-1 0 0 0 0,1 0 0 0 0,-1 0 0 0 0,1 0-1 0 0,-1-1 1 0 0,1 1 0 0 0,-1 0 0 0 0,1-1 0 0 0,-1 1 0 0 0,1 0 0 0 0,-1-1-1 0 0,1 1 1 0 0,-1 0 0 0 0,0-1 0 0 0,1 1 0 0 0,-1-1 0 0 0,0 1 0 0 0,1-1-1 0 0,-1 1 1 0 0,0-1 0 0 0,0 1 0 0 0,1-1-4 0 0,20-27 724 0 0,-21 27-561 0 0,0 1-11 0 0,0 0-53 0 0,-26 1-1685 0 0,15 7-3 0 0,5-3-1113 0 0,0-1-3938 0 0,2-3-345 0 0</inkml:trace>
  <inkml:trace contextRef="#ctx0" brushRef="#br0" timeOffset="4079.172">334 210 0 0 0,'0'0'891'0'0,"0"0"579"0"0,0 0 227 0 0,0 0-23 0 0,0 0-132 0 0,0 0-195 0 0,0 0-105 0 0,0-2-63 0 0,0 1-1001 0 0,0 0-1 0 0,0 1 1 0 0,0-1-1 0 0,0 0 1 0 0,0 1-1 0 0,0-1 1 0 0,0 0-1 0 0,0 0 1 0 0,0 1-1 0 0,1-1 1 0 0,-1 0-1 0 0,0 1 1 0 0,0-1-1 0 0,1 1 1 0 0,-1-1-1 0 0,1 0 1 0 0,-1 1-1 0 0,0-1 1 0 0,1 1-1 0 0,-1-1 1 0 0,1 1-1 0 0,0-1 1 0 0,-1 1-1 0 0,1-1 1 0 0,-1 1-1 0 0,1 0 1 0 0,-1-1-1 0 0,1 1 1 0 0,0 0-1 0 0,-1-1 1 0 0,1 1-1 0 0,0 0 1 0 0,-1 0-1 0 0,1 0 1 0 0,0 0-1 0 0,0 0 1 0 0,-1-1-1 0 0,1 1 1 0 0,0 1-1 0 0,-1-1 1 0 0,1 0-1 0 0,0 0 1 0 0,0 0-1 0 0,-1 0 1 0 0,1 0-1 0 0,0 1 1 0 0,-1-1-1 0 0,1 0 1 0 0,0 0-1 0 0,-1 1-177 0 0,7-1-1062 0 0,166-33 2519 0 0,-126 26-1273 0 0,15-1 83 0 0,-55 3 2326 0 0,-31-5-2621 0 0,15 7 170 0 0,-79-26-48 0 0,74 22-934 0 0,-46-32 1143 0 0,51 20-4770 0 0,12-5-5364 0 0,1 16 1102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11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26 2809 0 0,'0'0'1042'0'0,"0"0"-313"0"0,0 0-192 0 0,0 0 105 0 0,0 0 142 0 0,0 0-16 0 0,0 0-184 0 0,0 0-243 0 0,0 0-207 0 0,0 0-100 0 0,0 0-2 0 0,0 0 18 0 0,-19 18 19 0 0,-59 57 13 0 0,74-72-67 0 0,0 0 1 0 0,0 1-1 0 0,1 0 1 0 0,-1 0 0 0 0,1 0-1 0 0,0 1 1 0 0,0-1 0 0 0,0 1-1 0 0,1-1 1 0 0,0 1 0 0 0,-1 0-1 0 0,2 0 1 0 0,-1 0 0 0 0,1 0-1 0 0,-1 1-15 0 0,-1 7 52 0 0,-1 2 3 0 0,1 1 0 0 0,0-1 0 0 0,1 0 0 0 0,0 1 0 0 0,1 0 0 0 0,1-1 0 0 0,1 1 0 0 0,1 10-55 0 0,-1-21 89 0 0,0 0-1 0 0,0 0 1 0 0,0 0-1 0 0,1-1 1 0 0,0 1-1 0 0,0-1 1 0 0,0 1-1 0 0,0-1 1 0 0,0 0-1 0 0,1 0 1 0 0,0 0 0 0 0,0 0-1 0 0,0 0 1 0 0,0 0-1 0 0,1-1 1 0 0,0 0-1 0 0,-1 0 1 0 0,1 0-1 0 0,0 0 1 0 0,0 0-1 0 0,1-1 1 0 0,-1 0-1 0 0,0 0 1 0 0,1 0-1 0 0,0 0 1 0 0,-1-1-1 0 0,1 1 1 0 0,0-1 0 0 0,2 0-89 0 0,1 0 370 0 0,0-1 1 0 0,-1 0 0 0 0,1 0 0 0 0,0-1 0 0 0,-1 0-1 0 0,1 0 1 0 0,0-1 0 0 0,-1 1 0 0 0,0-2 0 0 0,1 1-1 0 0,-1-1 1 0 0,0 0 0 0 0,0-1 0 0 0,0 0 0 0 0,-1 0-1 0 0,1 0 1 0 0,5-5-371 0 0,1-3 333 0 0,0 0 0 0 0,0 0 0 0 0,-1-1 0 0 0,0-1 0 0 0,-1 0 0 0 0,-1-1-1 0 0,4-6-332 0 0,-8 9 62 0 0,-1 0 0 0 0,0-1 0 0 0,0 1 0 0 0,-2-1-1 0 0,1 0 1 0 0,-1 0 0 0 0,-1 0 0 0 0,-1 0 0 0 0,0 0-1 0 0,0 0 1 0 0,-1-1 0 0 0,-1-3-62 0 0,0 11-74 0 0,0 0 1 0 0,0 1-1 0 0,0-1 0 0 0,-1 1 1 0 0,0 0-1 0 0,0 0 0 0 0,0-1 1 0 0,0 1-1 0 0,-1 1 1 0 0,0-1-1 0 0,0 0 0 0 0,0 1 1 0 0,-1-1-1 0 0,0 1 0 0 0,0 0 1 0 0,0 0-1 0 0,0 0 1 0 0,0 1-1 0 0,-1 0 0 0 0,1 0 1 0 0,-1 0-1 0 0,-2-1 74 0 0,-75-19-6438 0 0,38 24-2177 0 0,29 2 3982 0 0</inkml:trace>
  <inkml:trace contextRef="#ctx0" brushRef="#br0" timeOffset="430.977">544 37 8818 0 0,'0'0'1747'0'0,"0"0"-511"0"0,0 0-425 0 0,0 0-183 0 0,0 0-124 0 0,0 0-157 0 0,0 0-163 0 0,0 0-67 0 0,0 0-21 0 0,0 0-17 0 0,0 0-23 0 0,0 0-24 0 0,0 0-19 0 0,1 34 5 0 0,3 108 11 0 0,13-12 82 0 0,7-66 3 0 0,-23-63-16 0 0,-1 1 0 0 0,1-1 0 0 0,0 0 0 0 0,-1 0-1 0 0,1 0 1 0 0,0 0 0 0 0,0 0 0 0 0,0 0 0 0 0,0 0 0 0 0,0 0-1 0 0,0 0 1 0 0,0 0 0 0 0,0-1 0 0 0,0 1 0 0 0,0 0-1 0 0,1-1 1 0 0,-1 1 0 0 0,0-1 0 0 0,0 1 0 0 0,1-1 0 0 0,-1 0-1 0 0,0 1 1 0 0,0-1 0 0 0,1 0 0 0 0,-1 0 0 0 0,0 0-1 0 0,1 0 1 0 0,-1 0 0 0 0,0 0 0 0 0,1 0 0 0 0,-1-1 0 0 0,0 1-1 0 0,1 0 1 0 0,-1-1 0 0 0,0 1 0 0 0,0-1 0 0 0,0 1 0 0 0,1-1-1 0 0,-1 0 1 0 0,0 0 0 0 0,0 1 0 0 0,0-1 0 0 0,0 0-1 0 0,0 0 1 0 0,0 0 0 0 0,0 0 0 0 0,0 0 0 0 0,-1 0 0 0 0,1-1-98 0 0,20-25 551 0 0,-1 0 0 0 0,-1-2 1 0 0,-2 0-1 0 0,-1-1 1 0 0,-1-1-1 0 0,-2 0 1 0 0,0-3-552 0 0,16-35 32 0 0,-26 62-222 0 0,14-28-612 0 0,-2 19-2563 0 0,-5 14-2920 0 0,-7 2-184 0 0,-1 0-46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085.551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385.56">1607 529,'-14'20,"-10"15,-1 7,-1-4,5-3,0-3,-1-3,4 0,-1-6,4-2,-1-4,2-1,-1-3,-2-3,0-4</inkml:trace>
  <inkml:trace contextRef="#ctx0" brushRef="#br0" timeOffset="1697.986">1296 558,'15'19,"13"21,8 9,2 0,-5-3,-4-5,-6-4,-3-9,-4-4,-6-2,-3-4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0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636.267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12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39 422 2657 0 0,'0'0'1968'0'0,"0"0"14"0"0,0 0 50 0 0,0 0-27 0 0,0 0-166 0 0,0 0-244 0 0,32-10-302 0 0,99-34-282 0 0,-38 1 802 0 0,-75 30-1481 0 0,-13 10-256 0 0,-1-1 0 0 0,1 1 0 0 0,-1-1 0 0 0,0 0 0 0 0,0 0 0 0 0,0 0 1 0 0,0-1-1 0 0,-1 1 0 0 0,1-1 0 0 0,-1 0 0 0 0,0 0 0 0 0,-1 0 0 0 0,0 0 1 0 0,1-1-1 0 0,-1 1 0 0 0,-1-1 0 0 0,1 1 0 0 0,-1-1 0 0 0,0 0 0 0 0,-1 1 1 0 0,1-1-1 0 0,-1-3-76 0 0,-2 5-169 0 0,-1 1 1 0 0,0 0-1 0 0,0 1 1 0 0,0-1 0 0 0,0 0-1 0 0,0 1 1 0 0,0-1 0 0 0,-1 1-1 0 0,1 0 1 0 0,-1 0-1 0 0,0 1 1 0 0,1-1 0 0 0,-1 1-1 0 0,0 0 1 0 0,0 0-1 0 0,0 0 1 0 0,0 0 0 0 0,0 1-1 0 0,0-1 1 0 0,0 1-1 0 0,0 0 1 0 0,0 0 0 0 0,0 1-1 0 0,0-1 1 0 0,0 1-1 0 0,0 0 1 0 0,0 0 0 0 0,0 0-1 0 0,0 1 1 0 0,-3 1 168 0 0,-10 3-697 0 0,0 0-1 0 0,1 2 1 0 0,-1 0-1 0 0,2 1 1 0 0,-1 0 0 0 0,1 1-1 0 0,1 1 1 0 0,-1 0-1 0 0,2 1 1 0 0,0 1 0 0 0,0 0-1 0 0,2 0 1 0 0,-1 2-1 0 0,2-1 1 0 0,0 1 0 0 0,-4 8 697 0 0,11-19-14 0 0,1 0 0 0 0,-1 0 1 0 0,1 1-1 0 0,0-1 1 0 0,1 0-1 0 0,-1 1 1 0 0,1-1-1 0 0,-1 1 1 0 0,1-1-1 0 0,1 1 0 0 0,-1 0 1 0 0,1-1-1 0 0,-1 1 1 0 0,1 0-1 0 0,1 0 1 0 0,-1-1-1 0 0,1 1 1 0 0,0 0-1 0 0,0-1 0 0 0,0 1 1 0 0,0-1-1 0 0,1 1 1 0 0,0-1-1 0 0,0 0 1 0 0,0 1-1 0 0,0-1 1 0 0,1 0-1 0 0,0 0 1 0 0,0-1-1 0 0,0 1 0 0 0,1 1 14 0 0,12 1 610 0 0,0-1 1 0 0,0-1-1 0 0,0 0 0 0 0,0-1 0 0 0,1-1 0 0 0,-1 0 0 0 0,1-1 0 0 0,0-1 0 0 0,-1-1 0 0 0,1 0 0 0 0,-1-1 0 0 0,1-1 0 0 0,-1-1 0 0 0,0 0 0 0 0,0-1 0 0 0,-1 0 0 0 0,1-2 0 0 0,0 0-610 0 0,185-99 4036 0 0,-162 79-3758 0 0,-1-3 0 0 0,-1-1 0 0 0,-2-1 0 0 0,-1-2 0 0 0,-1-1 0 0 0,2-8-278 0 0,-29 36 8 0 0,-1-1-1 0 0,0 1 1 0 0,0-1-1 0 0,-1 0 1 0 0,1-1-1 0 0,-2 1 1 0 0,1-1 0 0 0,-1 0-1 0 0,-1 1 1 0 0,0-1-1 0 0,0-1 1 0 0,0 1-1 0 0,-1 0 1 0 0,-1-8-8 0 0,-1 15-71 0 0,0 0 1 0 0,-1 0-1 0 0,1 1 1 0 0,-1-1-1 0 0,0 1 1 0 0,1 0-1 0 0,-1-1 1 0 0,0 1-1 0 0,0 0 1 0 0,0 0-1 0 0,0 0 1 0 0,0 0-1 0 0,0 0 1 0 0,0 1-1 0 0,0-1 1 0 0,0 0-1 0 0,0 1 1 0 0,0 0-1 0 0,-1 0 1 0 0,1-1-1 0 0,0 1 1 0 0,0 0-1 0 0,0 1 1 0 0,-1-1-1 0 0,1 0 1 0 0,0 1-1 0 0,0-1 1 0 0,0 1-1 0 0,0 0 1 0 0,0-1-1 0 0,0 1 1 0 0,0 0-1 0 0,0 0 1 0 0,0 1-1 0 0,-2 0 71 0 0,-13 7-239 0 0,0 1 0 0 0,1 0 0 0 0,0 1-1 0 0,1 1 1 0 0,0 1 0 0 0,1 0-1 0 0,-12 15 240 0 0,24-27-23 0 0,0 1 0 0 0,0 0 0 0 0,0 0 0 0 0,1 0 0 0 0,-1 0 0 0 0,1 0 0 0 0,-1 0 0 0 0,1 0 0 0 0,0 0 0 0 0,0 1 0 0 0,0-1 0 0 0,0 1 0 0 0,0-1 0 0 0,1 0 0 0 0,-1 1 0 0 0,1-1 0 0 0,-1 1 0 0 0,1 0 0 0 0,0-1 0 0 0,0 1 0 0 0,0-1 0 0 0,0 1 0 0 0,1-1 0 0 0,-1 1 0 0 0,1-1 0 0 0,-1 1 0 0 0,1-1 0 0 0,0 1 0 0 0,0-1 0 0 0,0 0 0 0 0,0 1 0 0 0,0-1 0 0 0,1 0 0 0 0,-1 0 0 0 0,1 0 0 0 0,-1 0 0 0 0,1 0 0 0 0,0 0 0 0 0,0 0 0 0 0,0-1 0 0 0,0 1 0 0 0,1 0 23 0 0,182 57 705 0 0,-180-57-693 0 0,6 0 64 0 0,0 0 0 0 0,-1 1 0 0 0,1 1 1 0 0,0 0-1 0 0,-1 0 0 0 0,0 1 0 0 0,0 0 0 0 0,0 1 0 0 0,-1 0 0 0 0,0 0 1 0 0,0 1-1 0 0,0 1 0 0 0,-1-1 0 0 0,0 1 0 0 0,-1 1 0 0 0,1-1 0 0 0,-2 1 1 0 0,1 0-1 0 0,-1 1 0 0 0,-1 0 0 0 0,0 0 0 0 0,1 2-76 0 0,-3 4 236 0 0,-1 0 1 0 0,0 1-1 0 0,-2-1 0 0 0,1 1 1 0 0,-2-1-1 0 0,0 1 1 0 0,-1-1-1 0 0,-1 1 0 0 0,-2 3-236 0 0,3 9 277 0 0,2-16-4662 0 0,0-3-5451 0 0,0-7 4008 0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5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654.13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7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23 0 0 0,'0'0'463'0'0,"0"0"446"0"0,0 0 308 0 0,0 0 315 0 0,0 0 220 0 0,0 0 6 0 0,0 0-188 0 0,0 0-278 0 0,0 0-255 0 0,0 0-168 0 0,0 0-153 0 0,-11-4-99 0 0,-34-13-63 0 0,42 16-487 0 0,0 1 0 0 0,1 0 0 0 0,-1 0 1 0 0,0 0-1 0 0,1 0 0 0 0,-1 0 0 0 0,1 1 0 0 0,-1-1 0 0 0,0 1 1 0 0,1 0-1 0 0,-1 0 0 0 0,1 0 0 0 0,-1 0 0 0 0,1 0 1 0 0,0 0-1 0 0,-1 1 0 0 0,1-1 0 0 0,0 1 0 0 0,0-1 1 0 0,0 1-1 0 0,0 0 0 0 0,0 0 0 0 0,1 0 0 0 0,-1 0 1 0 0,0 0-1 0 0,1 1 0 0 0,0-1 0 0 0,-1 0 0 0 0,1 1 1 0 0,0-1-1 0 0,0 1-67 0 0,-3 3-32 0 0,0 0 1 0 0,1 0-1 0 0,-1 1 0 0 0,2-1 1 0 0,-1 1-1 0 0,0-1 0 0 0,1 1 1 0 0,1 0-1 0 0,-1 0 0 0 0,1 0 1 0 0,0 0-1 0 0,1 0 0 0 0,-1 0 1 0 0,1 0-1 0 0,1 0 0 0 0,0 0 1 0 0,0 0-1 0 0,0 0 1 0 0,0 0-1 0 0,1 0 0 0 0,1 0 1 0 0,-1-1-1 0 0,1 1 0 0 0,0-1 1 0 0,0 1-1 0 0,3 2 32 0 0,-4-7-205 0 0,37 32-3411 0 0,-9-19-4803 0 0,-20-15 5113 0 0</inkml:trace>
  <inkml:trace contextRef="#ctx0" brushRef="#br0" timeOffset="624.556">218 303 408 0 0,'0'0'2013'0'0,"0"0"-764"0"0,0 0-151 0 0,0 0 386 0 0,0 0 439 0 0,0 0 144 0 0,0 0-300 0 0,0 0-563 0 0,0 0-494 0 0,0 0-293 0 0,0 0-103 0 0,0 0-3 0 0,0 0 11 0 0,9-12 14 0 0,63-75 510 0 0,-50 65-557 0 0,-15 13-252 0 0,1 1 0 0 0,0 1 0 0 0,0-1 0 0 0,1 1 0 0 0,-1 1 0 0 0,1 0 0 0 0,1 0-1 0 0,-1 0 1 0 0,6-1-37 0 0,-13 8 13 0 0,-1 0-1 0 0,0 0 0 0 0,0 0 1 0 0,0 0-1 0 0,0 1 0 0 0,0-1 1 0 0,0 0-1 0 0,0 1 0 0 0,0-1 1 0 0,0 0-1 0 0,0 1 0 0 0,-1-1 1 0 0,1 1-1 0 0,-1 0 0 0 0,1-1 1 0 0,-1 1-1 0 0,1-1 0 0 0,-1 1 1 0 0,0-1-1 0 0,0 1 0 0 0,0 0 1 0 0,0-1-1 0 0,0 1 0 0 0,0 0 1 0 0,0-1-1 0 0,-1 1 0 0 0,1-1 1 0 0,-1 1-1 0 0,1 0 0 0 0,-1 0-12 0 0,0 7 157 0 0,-2 53 759 0 0,57-65-177 0 0,-21-14-502 0 0,-26 12-222 0 0,0 1 1 0 0,0 0-1 0 0,0 0 0 0 0,0 1 0 0 0,1 0 0 0 0,-1 0 0 0 0,1 1 0 0 0,0 0 0 0 0,0 1 0 0 0,0-1 0 0 0,0 1 0 0 0,0 1 0 0 0,0-1 0 0 0,3 2-15 0 0,-9 1-3 0 0,0 0 1 0 0,0 1-1 0 0,0-1 0 0 0,-1 1 0 0 0,1-1 0 0 0,0 1 0 0 0,-1 0 1 0 0,0-1-1 0 0,1 1 0 0 0,-1 0 0 0 0,0 0 0 0 0,-1 0 1 0 0,1 0-1 0 0,0 0 0 0 0,-1 0 0 0 0,0 0 0 0 0,0 0 0 0 0,0 0 1 0 0,0 0-1 0 0,0 1 0 0 0,-1-1 0 0 0,1 0 0 0 0,-1 2 3 0 0,0 4 28 0 0,-13 109-1764 0 0,28-96-10250 0 0,-8-21 6025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6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228 14 0 0 0,'0'0'572'0'0,"0"0"544"0"0,0 0 330 0 0,0 0 80 0 0,0 0-107 0 0,0 0-202 0 0,0 0-223 0 0,0 0-163 0 0,0 0-135 0 0,-10-2-69 0 0,-82-10 3587 0 0,84 16-4172 0 0,0 0 0 0 0,0 0 1 0 0,0 0-1 0 0,1 1 1 0 0,0 1-1 0 0,0-1 0 0 0,0 1 1 0 0,1 0-1 0 0,0 0 0 0 0,0 1 1 0 0,0 0-1 0 0,1 0 0 0 0,0 0 1 0 0,1 1-1 0 0,-1-1 0 0 0,1 1 1 0 0,1 0-1 0 0,0 1 0 0 0,0-1 1 0 0,0 0-1 0 0,1 1 0 0 0,0 0 1 0 0,1-1-1 0 0,0 1 0 0 0,0 0 1 0 0,1 0-1 0 0,0-1 0 0 0,1 7-42 0 0,0-13-104 0 0,-1 0-1 0 0,0 1 0 0 0,1-1 0 0 0,-1 1 0 0 0,1-1 1 0 0,0 0-1 0 0,0 1 0 0 0,0-1 0 0 0,0 0 0 0 0,0 0 1 0 0,1 0-1 0 0,-1 0 0 0 0,0 0 0 0 0,1 0 0 0 0,0 0 1 0 0,-1 0-1 0 0,1 0 0 0 0,0-1 0 0 0,0 1 0 0 0,0-1 1 0 0,0 1-1 0 0,0-1 0 0 0,1 0 105 0 0,34 17-8439 0 0,-28-17 3445 0 0</inkml:trace>
  <inkml:trace contextRef="#ctx0" brushRef="#br0" timeOffset="624.483">237 243 0 0 0,'0'0'211'0'0,"0"0"482"0"0,0 0 287 0 0,0 0 391 0 0,0 0 340 0 0,0 0 60 0 0,0 0-282 0 0,0 0-392 0 0,0 0-272 0 0,0 0-100 0 0,0 0 22 0 0,0 0 42 0 0,8-10-10 0 0,60-78 1239 0 0,-66 85-1970 0 0,4-6 33 0 0,0 1 0 0 0,0-1 0 0 0,1 1 0 0 0,1 0 0 0 0,-1 1 0 0 0,1 0 0 0 0,0 0 0 0 0,1 1 0 0 0,-1 0-1 0 0,4-2-80 0 0,1 60 401 0 0,-13-51-372 0 0,0 1 1 0 0,0 0-1 0 0,0-1 1 0 0,1 1-1 0 0,-1 0 1 0 0,0-1-1 0 0,1 1 1 0 0,-1 0-1 0 0,1-1 1 0 0,-1 1-1 0 0,1-1 1 0 0,0 1-1 0 0,-1-1 1 0 0,1 1-1 0 0,0-1 1 0 0,0 1-1 0 0,0-1 1 0 0,0 0-1 0 0,0 0 1 0 0,1 0-1 0 0,-1 1 1 0 0,0-1-1 0 0,0 0 1 0 0,1 0-1 0 0,-1-1 1 0 0,1 1-1 0 0,-1 0 1 0 0,1 0-1 0 0,-1-1 1 0 0,1 1-1 0 0,-1-1 1 0 0,1 1-1 0 0,0-1 1 0 0,-1 0-1 0 0,1 1 1 0 0,0-1-1 0 0,-1 0 1 0 0,1 0 0 0 0,0 0-1 0 0,-1-1 1 0 0,1 1-1 0 0,0 0 1 0 0,-1-1-1 0 0,1 1 1 0 0,0-1-1 0 0,0 0-29 0 0,130-67 1170 0 0,-130 69-1173 0 0,0 0 0 0 0,0 0 0 0 0,0 0 0 0 0,1 1 0 0 0,-1-1 0 0 0,-1 1 0 0 0,1-1-1 0 0,0 1 1 0 0,0-1 0 0 0,-1 1 0 0 0,1 0 0 0 0,0 0 0 0 0,-1 0 0 0 0,0 0 0 0 0,0 0 0 0 0,1 0 0 0 0,-1 0 0 0 0,0 1 0 0 0,-1-1 0 0 0,1 0 0 0 0,0 0 0 0 0,-1 1 0 0 0,1-1 0 0 0,-1 1 0 0 0,0-1 0 0 0,0 0 0 0 0,1 1 0 0 0,-2-1 0 0 0,1 1 0 0 0,0-1 0 0 0,0 0 0 0 0,-1 3 3 0 0,5 23 22 0 0,0-14-530 0 0,5 11-16 0 0,-5-18-3056 0 0,2-1-3289 0 0,-2-2-566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3:23.4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463 55 0 0 0,'0'0'724'0'0,"0"0"655"0"0,0 0 141 0 0,0 0-94 0 0,0 0-131 0 0,0 0-104 0 0,-1-2-56 0 0,-56-37 6277 0 0,-56 26-4827 0 0,98 17-2553 0 0,0 1 0 0 0,0 1 0 0 0,1 0 0 0 0,0 1 0 0 0,0 0 0 0 0,1 1 0 0 0,0 1 1 0 0,0 0-1 0 0,1 1 0 0 0,0 0 0 0 0,0 1 0 0 0,2 0 0 0 0,-8 10-32 0 0,8-11-7 0 0,0 0 0 0 0,1 1 0 0 0,0-1 0 0 0,1 2 0 0 0,1-1 0 0 0,0 1 0 0 0,0 0 0 0 0,1 1 0 0 0,0-1 0 0 0,2 1 0 0 0,-1 0 0 0 0,1 1 0 0 0,1-1 0 0 0,1 1 0 0 0,-1 0 0 0 0,2-1 0 0 0,0 12 7 0 0,2-20-7 0 0,0-1-1 0 0,0 0 0 0 0,0 1 1 0 0,0-1-1 0 0,1 0 0 0 0,0 0 1 0 0,0 0-1 0 0,0 0 0 0 0,0-1 1 0 0,1 1-1 0 0,-1 0 0 0 0,1-1 1 0 0,0 0-1 0 0,0 1 0 0 0,0-1 1 0 0,0 0-1 0 0,1-1 0 0 0,-1 1 1 0 0,1-1-1 0 0,0 1 0 0 0,0-1 1 0 0,0 0-1 0 0,0 0 0 0 0,0-1 1 0 0,0 1-1 0 0,0-1 8 0 0,117 21-541 0 0,10-31-1629 0 0,-88-2-1526 0 0,-2-5-4118 0 0,-30 12 3269 0 0</inkml:trace>
  <inkml:trace contextRef="#ctx0" brushRef="#br0" timeOffset="7749.476">616 85 0 0 0,'0'0'1168'0'0,"0"0"250"0"0,0 0 10 0 0,0 0-145 0 0,0 0-167 0 0,0 0-82 0 0,0 0-22 0 0,0 0 7 0 0,3-4 4137 0 0,-25 130-2944 0 0,-44 124-1872 0 0,56-210 14 0 0,45-110 853 0 0,51-110-406 0 0,-32 92-670 0 0,-51 87-134 0 0,0 1-1 0 0,0 0 1 0 0,0 0 0 0 0,0 0 0 0 0,-1 0 0 0 0,1 0 0 0 0,0 1-1 0 0,0-1 1 0 0,-1 1 0 0 0,1 0 0 0 0,0 0 0 0 0,-1 0-1 0 0,1 0 1 0 0,0 0 0 0 0,-1 0 0 0 0,0 1 0 0 0,1-1-1 0 0,-1 1 1 0 0,0 0 0 0 0,0 0 0 0 0,0 0 0 0 0,0 0 0 0 0,0 0-1 0 0,0 0 1 0 0,0 0 0 0 0,-1 1 0 0 0,1-1 0 0 0,-1 1-1 0 0,1 1 4 0 0,0-1 52 0 0,1 4 65 0 0,0 1 1 0 0,0 0 0 0 0,-1-1 0 0 0,-1 1 0 0 0,1 0 0 0 0,-1 1-1 0 0,0-1 1 0 0,-1 0 0 0 0,0 0 0 0 0,-1 0 0 0 0,1 0 0 0 0,-1 0-1 0 0,-1 0 1 0 0,-1 6-118 0 0,-17 95 339 0 0,31-119 21 0 0,25-49 81 0 0,-25 41-422 0 0,101-142-56 0 0,-107 155 53 0 0,-4 3-22 0 0,0 0-1 0 0,0 0 1 0 0,0 1 0 0 0,0-1-1 0 0,0 1 1 0 0,1-1 0 0 0,-1 1 0 0 0,1-1-1 0 0,-1 1 1 0 0,1 0 0 0 0,-1-1 0 0 0,1 1-1 0 0,0 0 1 0 0,0 0 0 0 0,0 1 0 0 0,-1-1-1 0 0,1 0 1 0 0,0 0 0 0 0,0 1 0 0 0,0-1-1 0 0,0 1 1 0 0,0 0 0 0 0,2-1 6 0 0,13 42-15 0 0,12 105 1197 0 0,-25-17-2465 0 0,1-119-3786 0 0,-3-9 364 0 0,0 0-3398 0 0,0-1 3815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30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1800 0 0,'0'0'1546'0'0,"0"0"-275"0"0,0 0-1 0 0,0 0 185 0 0,0 0 141 0 0,0 0-44 0 0,0 0-215 0 0,0 0-268 0 0,0 0-209 0 0,0 0-140 0 0,0 0-97 0 0,0 0-83 0 0,0 0-45 0 0,-22 6-63 0 0,-70 18-38 0 0,41 9 262 0 0,41-25-637 0 0,1 1 0 0 0,0-1-1 0 0,0 2 1 0 0,1-1 0 0 0,1 1 0 0 0,-1 1 0 0 0,2-1 0 0 0,-1 1 0 0 0,2 0 0 0 0,-1 1 0 0 0,1-1 0 0 0,1 1 0 0 0,0 0-1 0 0,1 0 1 0 0,0 1 0 0 0,1-1 0 0 0,0 9-19 0 0,2-18-13 0 0,1-1-1 0 0,-1 0 0 0 0,1 1 1 0 0,-1-1-1 0 0,1 0 0 0 0,0 0 1 0 0,0 0-1 0 0,0 0 1 0 0,1 0-1 0 0,-1 0 0 0 0,0 0 1 0 0,1 0-1 0 0,-1 0 0 0 0,1 0 1 0 0,-1-1-1 0 0,1 1 1 0 0,0-1-1 0 0,0 1 0 0 0,0-1 1 0 0,0 0-1 0 0,0 1 0 0 0,0-1 1 0 0,0 0-1 0 0,0-1 1 0 0,0 1-1 0 0,1 0 0 0 0,-1 0 1 0 0,0-1-1 0 0,1 0 0 0 0,-1 1 1 0 0,0-1-1 0 0,1 0 0 0 0,1 0 14 0 0,83-8 837 0 0,-56-6-693 0 0,0-1 1 0 0,-1-1-1 0 0,-1-2 1 0 0,-1 0-1 0 0,0-2 0 0 0,-2-2 1 0 0,24-23-145 0 0,62-43-447 0 0,-111 87 425 0 0,-1 1-1 0 0,0 0 1 0 0,1 0 0 0 0,-1-1 0 0 0,1 1-1 0 0,-1 0 1 0 0,1 0 0 0 0,-1 0-1 0 0,1-1 1 0 0,-1 1 0 0 0,1 0-1 0 0,0 0 1 0 0,-1 0 0 0 0,1 0-1 0 0,-1 0 1 0 0,1 0 0 0 0,-1 0 0 0 0,1 0-1 0 0,-1 0 1 0 0,1 1 0 0 0,-1-1-1 0 0,1 0 1 0 0,-1 0 0 0 0,1 0-1 0 0,-1 0 1 0 0,1 1 0 0 0,-1-1 0 0 0,1 0-1 0 0,-1 1 1 0 0,1-1 0 0 0,-1 0-1 0 0,0 1 1 0 0,1-1 0 0 0,-1 0-1 0 0,0 1 1 0 0,1-1 0 0 0,-1 1-1 0 0,0-1 1 0 0,1 1 0 0 0,-1-1 0 0 0,0 1-1 0 0,0-1 1 0 0,0 1 0 0 0,1-1-1 0 0,-1 1 1 0 0,0-1 0 0 0,0 1-1 0 0,0-1 1 0 0,0 1 0 0 0,0-1 0 0 0,0 1-1 0 0,0-1 1 0 0,0 1 0 0 0,0-1-1 0 0,0 1 1 0 0,0-1 0 0 0,0 1-1 0 0,-1 0 23 0 0,-1 39 10 0 0,1-36-54 0 0,-3 23 46 0 0,2-18-15 0 0,0 0 1 0 0,1 1 0 0 0,0-1 0 0 0,0 1-1 0 0,1-1 1 0 0,0 1 0 0 0,0-1 0 0 0,1 1-1 0 0,1-1 1 0 0,0 1 0 0 0,0-1-1 0 0,3 8 13 0 0,-2-14 11 0 0,0 1 0 0 0,0-2-1 0 0,0 1 1 0 0,0 0 0 0 0,1 0-1 0 0,-1-1 1 0 0,1 0 0 0 0,0 0-1 0 0,-1 0 1 0 0,1 0 0 0 0,0-1-1 0 0,0 1 1 0 0,0-1 0 0 0,0 0-1 0 0,1 0 1 0 0,-1 0 0 0 0,0-1-1 0 0,0 0 1 0 0,1 1 0 0 0,-1-2-1 0 0,0 1 1 0 0,0 0 0 0 0,0-1-1 0 0,1 0 1 0 0,-1 0 0 0 0,0 0-1 0 0,0 0 1 0 0,0-1 0 0 0,0 1-1 0 0,2-2-10 0 0,14-13 109 0 0,-1 0-1 0 0,0-1 0 0 0,-1 0 0 0 0,-1-2 1 0 0,-1 0-1 0 0,-1-1 0 0 0,0 0 0 0 0,-2-1 0 0 0,0-1 1 0 0,-1 0-1 0 0,-2-1 0 0 0,0 0 0 0 0,0-5-108 0 0,-5 16-30 0 0,10-76-366 0 0,-16 87 313 0 0,-1 0 1 0 0,1-1 0 0 0,-1 1-1 0 0,0 0 1 0 0,0 0 0 0 0,0 0-1 0 0,0 0 1 0 0,1 1 0 0 0,-1-1-1 0 0,0 0 1 0 0,0 1-1 0 0,0-1 1 0 0,-1 1 0 0 0,1 0-1 0 0,0 0 1 0 0,0 0 0 0 0,0 0-1 0 0,0 0 1 0 0,0 0 0 0 0,0 0-1 0 0,0 1 1 0 0,0-1 0 0 0,0 1-1 0 0,0-1 1 0 0,0 1 0 0 0,0 0-1 0 0,0 0 1 0 0,0 0-1 0 0,1 0 1 0 0,-1 0 0 0 0,0 0-1 0 0,-1 2 83 0 0,-3 1-118 0 0,-1 1-1 0 0,1-1 1 0 0,0 2-1 0 0,1-1 1 0 0,-1 1-1 0 0,1 0 1 0 0,0 0-1 0 0,1 0 0 0 0,-1 0 1 0 0,1 1-1 0 0,0 0 1 0 0,1 0-1 0 0,0 0 1 0 0,0 0-1 0 0,0 1 1 0 0,1-1-1 0 0,0 1 1 0 0,1 0-1 0 0,-1 4 119 0 0,4-8-40 0 0,1 0 0 0 0,0 0 1 0 0,1 0-1 0 0,-1 0 0 0 0,0-1 0 0 0,1 1 0 0 0,0-1 1 0 0,0 0-1 0 0,0 0 0 0 0,0 0 0 0 0,1-1 1 0 0,-1 0-1 0 0,0 1 0 0 0,1-2 0 0 0,0 1 0 0 0,0 0 1 0 0,-1-1-1 0 0,1 0 0 0 0,0 0 0 0 0,0 0 0 0 0,0-1 1 0 0,0 0-1 0 0,0 0 0 0 0,2 0 40 0 0,53 2-337 0 0,90 15 70 0 0,-147-16 322 0 0,0 1-1 0 0,0 0 1 0 0,0 0 0 0 0,0 0-1 0 0,-1 0 1 0 0,1 0-1 0 0,-1 1 1 0 0,0-1 0 0 0,0 1-1 0 0,1-1 1 0 0,-2 1 0 0 0,1 0-1 0 0,0 0 1 0 0,-1 0 0 0 0,1 0-1 0 0,-1 0 1 0 0,0 0 0 0 0,0 1-1 0 0,0-1 1 0 0,0 0-1 0 0,0 0 1 0 0,-1 1 0 0 0,0-1-1 0 0,0 0 1 0 0,0 1 0 0 0,0-1-1 0 0,0 1 1 0 0,0-1 0 0 0,-1 0-1 0 0,0 1 1 0 0,0-1 0 0 0,0 0-1 0 0,-1 2-54 0 0,2 46 103 0 0,2-48-124 0 0,0 0 0 0 0,0 0 0 0 0,1 0 0 0 0,-1 0 0 0 0,1 0 0 0 0,-1-1 0 0 0,1 1 0 0 0,0-1 0 0 0,0 0 0 0 0,0 1 0 0 0,0-2 0 0 0,1 1 0 0 0,-1 0 0 0 0,1-1 1 0 0,-1 1-1 0 0,1-1 0 0 0,-1 0 0 0 0,1 0 0 0 0,0 0 0 0 0,-1-1 0 0 0,1 0 0 0 0,0 1 0 0 0,-1-1 0 0 0,1 0 0 0 0,0-1 0 0 0,0 1 0 0 0,0-1 21 0 0,13-1 204 0 0,-1-1-1 0 0,1 0 1 0 0,-1-2-1 0 0,0 0 1 0 0,0 0 0 0 0,0-2-1 0 0,-1 0 1 0 0,0 0-1 0 0,0-2 1 0 0,-1 0-1 0 0,0 0 1 0 0,0-2-1 0 0,-1 1 1 0 0,-1-2 0 0 0,0 0-1 0 0,-1 0 1 0 0,0-1-1 0 0,0 0 1 0 0,4-9-204 0 0,-11 16 57 0 0,0 0 1 0 0,-1 0 0 0 0,1 0-1 0 0,-1 0 1 0 0,-1 0 0 0 0,1-1-1 0 0,-1 1 1 0 0,0-1 0 0 0,0 1 0 0 0,-1-1-1 0 0,0 0 1 0 0,0 0 0 0 0,-1 0-1 0 0,0 0 1 0 0,0 1 0 0 0,-1-2-58 0 0,-1 6-58 0 0,-1 0 0 0 0,1 1 0 0 0,-1-1 0 0 0,1 1 0 0 0,-1-1 0 0 0,0 1 0 0 0,0 0 0 0 0,0 0 0 0 0,0 0 0 0 0,0 1 1 0 0,0-1-1 0 0,0 1 0 0 0,0-1 0 0 0,0 1 0 0 0,0 0 0 0 0,0 0 0 0 0,0 1 0 0 0,0-1 0 0 0,0 0 0 0 0,0 1 0 0 0,0 0 1 0 0,0 0-1 0 0,0 0 0 0 0,1 0 0 0 0,-1 0 0 0 0,-1 1 58 0 0,-9 5-148 0 0,0 0 0 0 0,1 1 1 0 0,0 1-1 0 0,0-1 0 0 0,1 2 0 0 0,0 0 0 0 0,1 0 0 0 0,0 1 1 0 0,0 0-1 0 0,2 0 0 0 0,-1 1 0 0 0,1 1 0 0 0,1-1 1 0 0,0 1-1 0 0,1 1 0 0 0,0-1 0 0 0,1 1 0 0 0,-1 5 148 0 0,5-15-11 0 0,0 1 0 0 0,1-1 0 0 0,-1 1 0 0 0,1-1 0 0 0,0 1 0 0 0,0-1 0 0 0,0 1 0 0 0,1-1 0 0 0,-1 1 0 0 0,1-1 0 0 0,0 0 0 0 0,0 1 0 0 0,1-1 0 0 0,-1 0 0 0 0,1 0 0 0 0,0 0 0 0 0,0 0-1 0 0,1 0 1 0 0,-1 0 0 0 0,1 0 0 0 0,0-1 0 0 0,0 0 0 0 0,0 1 0 0 0,0-1 0 0 0,0 0 0 0 0,1 0 0 0 0,-1-1 0 0 0,1 1 0 0 0,0-1 0 0 0,0 0 0 0 0,0 0 0 0 0,0 0 0 0 0,0 0 0 0 0,0-1 0 0 0,1 1 0 0 0,-1-1 0 0 0,1 0-1 0 0,-1-1 1 0 0,0 1 0 0 0,1-1 0 0 0,-1 0 0 0 0,1 0 11 0 0,21 0 220 0 0,0-1 0 0 0,0-2 0 0 0,0 0 0 0 0,0-2 0 0 0,-1-1 0 0 0,0-1 0 0 0,0-1 0 0 0,-1-1 0 0 0,0-1 0 0 0,0-1 0 0 0,-1-1 0 0 0,0-2 0 0 0,-1 0 0 0 0,-1-1 0 0 0,-1-1 0 0 0,13-13-220 0 0,45-25 532 0 0,115-63-622 0 0,-145 109-863 0 0,-52 29 1114 0 0,-154 50 3680 0 0,148-65-3823 0 0,0 0 0 0 0,1 1 0 0 0,0 1 1 0 0,0 0-1 0 0,1 0 0 0 0,0 0 0 0 0,0 1 0 0 0,1 0 0 0 0,0 1 0 0 0,1 0 0 0 0,0 0 0 0 0,-3 8-18 0 0,7-16-32 0 0,0-1-1 0 0,1 1 1 0 0,-1 0-1 0 0,1 0 1 0 0,0 0-1 0 0,0 0 1 0 0,-1 0-1 0 0,1 0 0 0 0,0 0 1 0 0,1 0-1 0 0,-1 0 1 0 0,0 1-1 0 0,1-1 1 0 0,-1 0-1 0 0,1 0 1 0 0,0 1-1 0 0,-1-1 0 0 0,1 0 1 0 0,0 1-1 0 0,1-1 1 0 0,-1 0-1 0 0,0 1 1 0 0,1-1-1 0 0,-1 0 1 0 0,1 1-1 0 0,0-1 0 0 0,-1 0 1 0 0,1 0-1 0 0,0 0 1 0 0,1 0-1 0 0,-1 0 1 0 0,0 0-1 0 0,0 0 1 0 0,1 0-1 0 0,-1 0 0 0 0,1-1 1 0 0,0 1-1 0 0,-1-1 1 0 0,1 1-1 0 0,0-1 1 0 0,0 1-1 0 0,0-1 1 0 0,0 0-1 0 0,0 0 0 0 0,0 0 1 0 0,1 0-1 0 0,-1 0 1 0 0,0-1-1 0 0,0 1 1 0 0,1-1-1 0 0,-1 1 33 0 0,13-3 1 0 0,-1-1 1 0 0,0 0-1 0 0,0 0 0 0 0,-1-1 1 0 0,1-1-1 0 0,-1-1 0 0 0,0 0 0 0 0,0 0 1 0 0,-1-1-1 0 0,0-1 0 0 0,0 0 1 0 0,0-1-1 0 0,7-7-1 0 0,38-24 60 0 0,51-40 71 0 0,-107 79-134 0 0,0 1 0 0 0,-1-1-1 0 0,1 1 1 0 0,-1-1 0 0 0,1 1 0 0 0,0 0-1 0 0,0-1 1 0 0,-1 1 0 0 0,1 0 0 0 0,0-1-1 0 0,-1 1 1 0 0,1 0 0 0 0,0 0 0 0 0,0 0-1 0 0,0-1 1 0 0,-1 1 0 0 0,1 0 0 0 0,0 0-1 0 0,0 0 1 0 0,0 0 0 0 0,-1 0 0 0 0,1 1-1 0 0,0-1 1 0 0,0 0 0 0 0,-1 0 0 0 0,1 0-1 0 0,0 1 1 0 0,0-1 0 0 0,-1 0 0 0 0,1 1-1 0 0,0-1 1 0 0,-1 1 0 0 0,1-1 0 0 0,0 1-1 0 0,-1-1 1 0 0,1 1 0 0 0,-1-1 0 0 0,1 1-1 0 0,-1 0 1 0 0,1-1 0 0 0,-1 1 0 0 0,1 0-1 0 0,-1-1 1 0 0,0 1 0 0 0,1 0 0 0 0,-1-1-1 0 0,0 1 1 0 0,0 0 3 0 0,4 28 2 0 0,-5-20 0 0 0,1-1 0 0 0,0 0 0 0 0,1 1 0 0 0,0-1-1 0 0,1 0 1 0 0,-1 1 0 0 0,1-1 0 0 0,1 0 0 0 0,0 0 0 0 0,0-1 0 0 0,0 1 0 0 0,1-1 0 0 0,0 1 0 0 0,1-1 0 0 0,-1 0 0 0 0,1 0 0 0 0,1-1-1 0 0,-1 0 1 0 0,1 0 0 0 0,0 0 0 0 0,1-1 0 0 0,4 4-2 0 0,-1-4-10 0 0,1 0 0 0 0,0-1-1 0 0,0 0 1 0 0,0-1 0 0 0,0 0 0 0 0,0 0-1 0 0,1-2 1 0 0,0 1 0 0 0,-1-1 0 0 0,1-1-1 0 0,-1 0 1 0 0,1-1 0 0 0,0 0 0 0 0,-1 0-1 0 0,1-2 1 0 0,3 0 10 0 0,66-30-3935 0 0,-43 8-5826 0 0,-29 17 4189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05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476 454 9442 0 0,'0'0'1291'0'0,"0"0"-236"0"0,0 0-102 0 0,0 0 169 0 0,0 0 113 0 0,0 0-74 0 0,0 0-290 0 0,0 0-319 0 0,0 0-209 0 0,0 0-111 0 0,0 0-32 0 0,-5 21-17 0 0,-17 66-24 0 0,16 47 186 0 0,19-86-2841 0 0,-13-47 560 0 0,0-1-896 0 0,0 0-862 0 0,0-1-531 0 0,0-2 264 0 0</inkml:trace>
  <inkml:trace contextRef="#ctx0" brushRef="#br0" timeOffset="240.478">393 12 8802 0 0,'0'0'152'0'0,"0"0"-344"0"0,0 0-376 0 0,0 0-488 0 0,0 0-273 0 0,0 0-431 0 0,0 0-649 0 0,0 0 769 0 0</inkml:trace>
  <inkml:trace contextRef="#ctx0" brushRef="#br0" timeOffset="508.495">1119 329 10362 0 0,'0'0'746'0'0,"0"0"-58"0"0,0 0 148 0 0,0 0 198 0 0,0 0 67 0 0,0 0-143 0 0,0 0-253 0 0,0 0-223 0 0,0 0-164 0 0,0 0-95 0 0,0 0-78 0 0,0 0-37 0 0,-31 8-14 0 0,-93 25-24 0 0,67-6 12 0 0,49-18-76 0 0,7-8-19 0 0,0 0 0 0 0,0 0-1 0 0,0 0 1 0 0,0 0-1 0 0,0 0 1 0 0,0 0-1 0 0,0 0 1 0 0,1 0-1 0 0,-1 0 1 0 0,1 0-1 0 0,-1 1 1 0 0,1-1 0 0 0,-1 0-1 0 0,1 1 1 0 0,-1-1-1 0 0,1 0 1 0 0,0 1-1 0 0,0-1 1 0 0,0 0-1 0 0,0 1 1 0 0,0-1-1 0 0,0 0 1 0 0,0 1-1 0 0,0-1 1 0 0,0 0 0 0 0,1 1-1 0 0,-1-1 1 0 0,1 0-1 0 0,-1 0 1 0 0,1 1-1 0 0,-1-1 1 0 0,1 0-1 0 0,0 0 1 0 0,-1 0-1 0 0,1 0 1 0 0,0 0-1 0 0,0 0 1 0 0,0 0 0 0 0,0 0-1 0 0,0 0 1 0 0,0 0-1 0 0,0 0 1 0 0,0 0-1 0 0,0-1 1 0 0,1 1-1 0 0,-1 0 1 0 0,0-1-1 0 0,1 1 14 0 0,64 29-642 0 0,-59-29 661 0 0,1 1 1 0 0,0 0-1 0 0,-1 0 0 0 0,0 1 0 0 0,1 0 1 0 0,-1 0-1 0 0,0 1 0 0 0,0-1 0 0 0,-1 2 1 0 0,1-1-1 0 0,-1 1 0 0 0,0 0 0 0 0,0 0 1 0 0,0 0-1 0 0,-1 1 0 0 0,0 0 0 0 0,0 0 1 0 0,-1 1-1 0 0,1-1 0 0 0,-1 1 0 0 0,-1 0 1 0 0,1 0-1 0 0,0 4-19 0 0,-2-5 62 0 0,-1 0 0 0 0,0 0 0 0 0,0 0-1 0 0,-1 1 1 0 0,0-1 0 0 0,0 0 0 0 0,0 0 0 0 0,-1 1 0 0 0,0-1 0 0 0,0 0 0 0 0,-1 0-1 0 0,1 0 1 0 0,-1 0 0 0 0,-1 0 0 0 0,1-1 0 0 0,-1 1 0 0 0,0-1 0 0 0,0 1-1 0 0,-1-1 1 0 0,1 0 0 0 0,-1 0 0 0 0,0 0 0 0 0,-1-1 0 0 0,1 0 0 0 0,-1 1 0 0 0,0-1-1 0 0,0-1 1 0 0,0 1 0 0 0,0-1 0 0 0,-1 0 0 0 0,1 0 0 0 0,-1-1 0 0 0,0 1-1 0 0,0-1 1 0 0,0-1 0 0 0,0 1 0 0 0,0-1 0 0 0,0 0 0 0 0,0 0 0 0 0,-1-1 0 0 0,-3 0-62 0 0,-53-13-1429 0 0,46 2-1869 0 0,3-5-3997 0 0,10 8-333 0 0</inkml:trace>
  <inkml:trace contextRef="#ctx0" brushRef="#br0" timeOffset="2151.019">3044 163 15491 0 0,'0'0'-480'0'0,"0"0"-712"0"0,0 0-56 0 0,0 0 343 0 0,0 0 673 0 0,0 0 232 0 0,0 0-120 0 0,0 0-224 0 0,0 0-368 0 0,0 0-728 0 0,0 0-1281 0 0,0 0-615 0 0,0 0 575 0 0</inkml:trace>
  <inkml:trace contextRef="#ctx0" brushRef="#br0" timeOffset="2543.206">3643 229 1136 0 0,'0'0'2515'0'0,"0"0"-50"0"0,0 0-17 0 0,0 0-74 0 0,0 0-148 0 0,0 0-237 0 0,0 0-320 0 0,0 0-284 0 0,0 0-273 0 0,0 0-263 0 0,0 0-214 0 0,0 0-153 0 0,0 0-100 0 0,26-27-51 0 0,82-86-14 0 0,-77 65 86 0 0,-33 42-313 0 0,-5-28-181 0 0,-2 65-2308 0 0,4 31 1418 0 0,3 1 0 0 0,3 0 0 0 0,2-1 0 0 0,5 14 981 0 0,34 138-1924 0 0,35 169 2158 0 0,-73-201 1045 0 0,-4-173-1172 0 0,-1 0-1 0 0,0 1 0 0 0,0-1 0 0 0,-1 0 0 0 0,-1 0 0 0 0,1 0 1 0 0,-1 0-1 0 0,-1-1 0 0 0,1 1 0 0 0,-2-1 0 0 0,1 0 1 0 0,-1 0-1 0 0,0 0 0 0 0,-1-1 0 0 0,0 0 0 0 0,0 0 0 0 0,0 0 1 0 0,-1-1-1 0 0,0 0 0 0 0,0 0 0 0 0,-1 0 0 0 0,0-1 0 0 0,1 0 1 0 0,-2-1-1 0 0,1 0 0 0 0,-1 0 0 0 0,1-1 0 0 0,-1 0 1 0 0,0-1-1 0 0,0 1 0 0 0,0-2 0 0 0,0 1 0 0 0,-1-1 0 0 0,1-1 1 0 0,0 0-1 0 0,0 0 0 0 0,-1-1 0 0 0,1 0 0 0 0,-7-1-106 0 0,9-1 75 0 0,0 1 0 0 0,1-1-1 0 0,-1-1 1 0 0,1 1 0 0 0,0-1-1 0 0,0 0 1 0 0,0 0 0 0 0,0-1-1 0 0,1 1 1 0 0,-1-1 0 0 0,1-1-1 0 0,1 1 1 0 0,-1-1 0 0 0,1 0-1 0 0,0 0 1 0 0,0 0 0 0 0,0 0-1 0 0,1-1 1 0 0,0 1 0 0 0,1-1-1 0 0,-1 0 1 0 0,1 0 0 0 0,1 0-75 0 0,-3-8 76 0 0,1 1 1 0 0,1-1-1 0 0,0 0 1 0 0,1 1 0 0 0,0-1-1 0 0,1 0 1 0 0,1 0-1 0 0,1 0 1 0 0,0 1-1 0 0,4-13-76 0 0,0 7-65 0 0,2 1-1 0 0,1 0 0 0 0,0 0 0 0 0,1 1 0 0 0,1 0 1 0 0,1 1-1 0 0,1 0 0 0 0,0 1 0 0 0,1 1 0 0 0,0 0 0 0 0,1 0 1 0 0,1 2-1 0 0,1 0 0 0 0,0 1 0 0 0,0 0 0 0 0,1 2 1 0 0,3-2 65 0 0,73-19-4460 0 0,-28 19-2503 0 0,-19 3-1567 0 0,-31 6 6994 0 0</inkml:trace>
  <inkml:trace contextRef="#ctx0" brushRef="#br0" timeOffset="2790.843">4303 601 1768 0 0,'0'0'3153'0'0,"0"0"-26"0"0,0 0-147 0 0,0 0-290 0 0,0 0-438 0 0,0 0-493 0 0,0 0-515 0 0,0 0-426 0 0,0 0-326 0 0,0 0-237 0 0,0 0-131 0 0,0 0-84 0 0,-17 3-48 0 0,-58 12-43 0 0,70-13 34 0 0,0 0 0 0 0,0-1 1 0 0,0 2-1 0 0,1-1 0 0 0,-1 0 0 0 0,1 1 0 0 0,-1 0 0 0 0,1 0 1 0 0,0 0-1 0 0,0 1 0 0 0,0-1 0 0 0,1 1 0 0 0,-1 0 0 0 0,1 0 1 0 0,0 0-1 0 0,-2 4 17 0 0,-3 3-54 0 0,2-4-26 0 0,1 0-1 0 0,0 1 0 0 0,0 0 0 0 0,1 0 0 0 0,0 0 0 0 0,0 0 1 0 0,1 0-1 0 0,0 1 0 0 0,0 0 0 0 0,1-1 0 0 0,1 1 1 0 0,-1 0-1 0 0,1 0 0 0 0,1 0 0 0 0,-1 8 81 0 0,2-15-37 0 0,-1 1 0 0 0,0 0 0 0 0,1 0 0 0 0,0-1 0 0 0,0 1 1 0 0,-1-1-1 0 0,1 1 0 0 0,1-1 0 0 0,-1 1 0 0 0,0-1 0 0 0,1 1 0 0 0,-1-1 0 0 0,1 0 0 0 0,0 0 0 0 0,-1 0 0 0 0,1 0 0 0 0,0 0 0 0 0,0 0 0 0 0,1-1 1 0 0,-1 1-1 0 0,0 0 0 0 0,1-1 0 0 0,-1 0 0 0 0,0 0 0 0 0,1 1 0 0 0,-1-2 0 0 0,1 1 0 0 0,0 0 0 0 0,-1 0 0 0 0,1-1 0 0 0,0 1 0 0 0,0-1 1 0 0,-1 0-1 0 0,1 0 0 0 0,0 0 37 0 0,5 1 127 0 0,-1-1-1 0 0,0 0 1 0 0,1 0 0 0 0,-1-1 0 0 0,0 0 0 0 0,1 0 0 0 0,-1-1 0 0 0,0 0 0 0 0,0 0 0 0 0,0-1 0 0 0,0 1 0 0 0,-1-2 0 0 0,2 0-128 0 0,3-5 138 0 0,-1-1 0 0 0,0-1 0 0 0,-1 0 0 0 0,0 0 0 0 0,-1-1 0 0 0,0 1 0 0 0,-1-2 0 0 0,0 1 0 0 0,-1-1 0 0 0,0 0 0 0 0,-1-1 0 0 0,-1 1 0 0 0,0-1 0 0 0,-1 0 0 0 0,0 0 0 0 0,-2 0 0 0 0,1-1 0 0 0,-1 1 0 0 0,-1 0 0 0 0,-1 0 0 0 0,0-1 0 0 0,-1 1-137 0 0,-9-21-2829 0 0,1 24-8068 0 0,8 8 2144 0 0</inkml:trace>
  <inkml:trace contextRef="#ctx0" brushRef="#br0" timeOffset="3086.036">4469 951 13019 0 0,'0'0'1769'0'0,"0"0"-235"0"0,0 0-6 0 0,0 0-13 0 0,0 0-128 0 0,0 0-221 0 0,0 0-287 0 0,0 0-208 0 0,0 0-147 0 0,0 0-96 0 0,0 0-96 0 0,12-32-69 0 0,36-100-31 0 0,-42 116-186 0 0,3-12-35 0 0,1 0-1 0 0,1 1 0 0 0,2 0 1 0 0,0 0-1 0 0,2 1 0 0 0,1 1 0 0 0,3-1-10 0 0,36-28-1064 0 0,-32 45-2441 0 0,1 13-4422 0 0,-19 0 2160 0 0,-4-1-1335 0 0</inkml:trace>
  <inkml:trace contextRef="#ctx0" brushRef="#br0" timeOffset="3513.713">4756 840 0 0 0,'0'0'1059'0'0,"0"0"489"0"0,0 0 258 0 0,0 0 120 0 0,0 0 38 0 0,0 0-97 0 0,0 0-169 0 0,0 0-130 0 0,0 0-57 0 0,0 0-57 0 0,0 0-118 0 0,0 0-196 0 0,0 0-221 0 0,10-3-201 0 0,-3 0-606 0 0,1 0 1 0 0,-1 0 0 0 0,-1-1-1 0 0,1 0 1 0 0,0 0-1 0 0,-1 0 1 0 0,0-1 0 0 0,0 0-1 0 0,0-1 1 0 0,-1 1 0 0 0,4-5-113 0 0,31-46 561 0 0,-29 39-523 0 0,0 0 1 0 0,1 1 0 0 0,0 0 0 0 0,2 1 0 0 0,0 1 0 0 0,0 0 0 0 0,1 1 0 0 0,16-11-39 0 0,-29 24-19 0 0,-1 0 1 0 0,0 0-1 0 0,0 0 0 0 0,0 1 1 0 0,0-1-1 0 0,0 0 0 0 0,0 1 1 0 0,0-1-1 0 0,0 1 0 0 0,0-1 1 0 0,0 1-1 0 0,0-1 0 0 0,0 1 1 0 0,0-1-1 0 0,-1 1 0 0 0,1 0 1 0 0,0 0-1 0 0,0-1 0 0 0,0 1 1 0 0,-1 0-1 0 0,1 0 1 0 0,-1 0-1 0 0,1 0 0 0 0,0 0 1 0 0,-1 0-1 0 0,0 0 0 0 0,1 0 1 0 0,-1 0-1 0 0,0 0 0 0 0,1 0 1 0 0,-1 0-1 0 0,0 0 0 0 0,0 0 1 0 0,0 0-1 0 0,0 1 0 0 0,0-1 1 0 0,0 0-1 0 0,0 0 0 0 0,0 0 1 0 0,-1 0-1 0 0,1 0 0 0 0,0 0 1 0 0,0 0-1 0 0,-1 0 1 0 0,1 0-1 0 0,-1 0 0 0 0,1 0 1 0 0,-1 0-1 0 0,0 0 19 0 0,3 22 2 0 0,0-21 9 0 0,1 1 0 0 0,0-1 1 0 0,1 1-1 0 0,-1-1 1 0 0,0 0-1 0 0,1 0 1 0 0,-1 0-1 0 0,1-1 0 0 0,-1 1 1 0 0,1-1-1 0 0,0 0 1 0 0,0 0-1 0 0,-1 0 0 0 0,1-1 1 0 0,0 1-1 0 0,0-1 1 0 0,0 0-1 0 0,0 0 1 0 0,0 0-1 0 0,0-1 0 0 0,0 1 1 0 0,0-1-1 0 0,-1 0 1 0 0,1 0-1 0 0,1-1-11 0 0,76-25 391 0 0,36-3 305 0 0,-114 32-690 0 0,0 0 0 0 0,0 0 0 0 0,-1 0 0 0 0,1 0 0 0 0,-1 1-1 0 0,1-1 1 0 0,-1 1 0 0 0,0 0 0 0 0,0-1 0 0 0,0 1 0 0 0,0 0 0 0 0,0 0 0 0 0,-1 1 0 0 0,1-1 0 0 0,-1 0 0 0 0,0 0 0 0 0,0 1-1 0 0,0-1 1 0 0,-1 1 0 0 0,1-1 0 0 0,-1 1 0 0 0,0-1 0 0 0,0 1 0 0 0,0 1-6 0 0,2 4 46 0 0,21 106-1408 0 0,-16-109-1798 0 0,0-5-6490 0 0,-5-1 549 0 0</inkml:trace>
  <inkml:trace contextRef="#ctx0" brushRef="#br0" timeOffset="1322.152">1967 494 5065 0 0,'0'0'1051'0'0,"0"0"-459"0"0,0 0-22 0 0,0 0 259 0 0,0 0 221 0 0,0 0 10 0 0,0 0-215 0 0,0 0-282 0 0,0 0-207 0 0,0 0-126 0 0,0 0-56 0 0,0 0-14 0 0,0 0-2 0 0,-5 18 16 0 0,-16 56 20 0 0,16 25 506 0 0,5-94-616 0 0,0 1 1 0 0,1-1-1 0 0,0 0 0 0 0,0 0 0 0 0,0 0 1 0 0,0 1-1 0 0,1-1 0 0 0,0-1 1 0 0,0 1-1 0 0,0 0 0 0 0,0 0 0 0 0,1-1 1 0 0,0 1-1 0 0,0-1 0 0 0,0 0 1 0 0,1 0-1 0 0,-1 0 0 0 0,1 0 0 0 0,0-1 1 0 0,0 1-1 0 0,0-1 0 0 0,1 0 1 0 0,-1 0-1 0 0,1-1 0 0 0,-1 0 1 0 0,1 1-1 0 0,0-1 0 0 0,0-1 0 0 0,0 1 1 0 0,0-1-1 0 0,0 0 0 0 0,1 0 1 0 0,-1 0-1 0 0,0-1-84 0 0,4-1 267 0 0,1 0 0 0 0,-1 0 1 0 0,0-1-1 0 0,0-1 0 0 0,0 1 0 0 0,0-1 0 0 0,-1-1 1 0 0,1 0-1 0 0,-1 0 0 0 0,0-1 0 0 0,0 0 0 0 0,0 0 1 0 0,-1-1-1 0 0,0 0 0 0 0,0 0 0 0 0,0 0 1 0 0,-1-1-1 0 0,0 0 0 0 0,0-1 0 0 0,3-6-267 0 0,88-169 1305 0 0,-71 84-2533 0 0,-26 98-152 0 0,0 1-1013 0 0,-2 3-5421 0 0,-1 4 4155 0 0,2-6 1829 0 0,-2 3-3152 0 0</inkml:trace>
  <inkml:trace contextRef="#ctx0" brushRef="#br0" timeOffset="1742.036">2477 822 9210 0 0,'0'0'2799'0'0,"0"0"-1302"0"0,0 0-484 0 0,0 0 89 0 0,0 0 127 0 0,0 0-26 0 0,0 0-245 0 0,0 0-313 0 0,0 0-222 0 0,0 0-130 0 0,0 0-63 0 0,0 0-56 0 0,0 0-30 0 0,16-33-25 0 0,51-100-32 0 0,-10 20-92 0 0,-57 113-123 0 0,0 1 0 0 0,0-1 0 0 0,1 0 1 0 0,-1 1-1 0 0,0-1 0 0 0,1 0 1 0 0,-1 0-1 0 0,0 1 0 0 0,1-1 1 0 0,-1 0-1 0 0,1 0 0 0 0,-1 1 0 0 0,0-1 1 0 0,1 0-1 0 0,-1 0 0 0 0,1 0 1 0 0,-1 0-1 0 0,0 0 0 0 0,1 0 1 0 0,-1 0-1 0 0,1 0 0 0 0,-1 0 0 0 0,1 0 1 0 0,-1 0-1 0 0,1 0 0 0 0,-1 0 1 0 0,1 0-1 0 0,-1 0 0 0 0,0 0 1 0 0,1 0-1 0 0,-1 0 0 0 0,1-1 128 0 0,-1 5 228 0 0,3 35-434 0 0,-4-31 195 0 0,1 0-1 0 0,0 0 1 0 0,0 0 0 0 0,1-1-1 0 0,0 1 1 0 0,0 0-1 0 0,1 0 1 0 0,0-1 0 0 0,0 1-1 0 0,1-1 1 0 0,0 0-1 0 0,1 1 1 0 0,-1-1-1 0 0,1-1 1 0 0,0 1 0 0 0,1-1-1 0 0,4 5 12 0 0,-5-8 120 0 0,0-1 0 0 0,0 0 0 0 0,1 0-1 0 0,-1 0 1 0 0,0-1 0 0 0,1 1 0 0 0,0-1 0 0 0,-1 0-1 0 0,1-1 1 0 0,0 1 0 0 0,-1-1 0 0 0,1 0-1 0 0,0 0 1 0 0,0 0 0 0 0,-1-1 0 0 0,1 1 0 0 0,0-1-1 0 0,-1 0 1 0 0,1-1 0 0 0,-1 1 0 0 0,1-1-1 0 0,-1 0 1 0 0,0 0 0 0 0,0 0 0 0 0,1 0 0 0 0,-2-1-1 0 0,4-2-119 0 0,10-12 261 0 0,0-1 0 0 0,-1 0 0 0 0,-2-1 0 0 0,0-1 0 0 0,0 0 0 0 0,3-11-261 0 0,3-2-1272 0 0,-15 26-716 0 0,-1 3-1384 0 0,-2 0-2376 0 0,-2 3-3534 0 0</inkml:trace>
  <inkml:trace contextRef="#ctx0" brushRef="#br0" timeOffset="1992.481">3140 612 7602 0 0,'0'0'896'0'0,"0"0"-472"0"0,0 0 128 0 0,0 0 232 0 0,0 0 80 0 0,0 0-63 0 0,0 0-233 0 0,0 0-248 0 0,0 0-104 0 0,0 0-120 0 0,0 0-144 0 0,0 0-144 0 0,0 0-256 0 0,0 0-617 0 0,85 85-1199 0 0,-78-96-1609 0 0,-1 7-1360 0 0</inkml:trace>
  <inkml:trace contextRef="#ctx0" brushRef="#br0" timeOffset="17971.093">27 1720 2521 0 0,'0'0'1006'0'0,"0"0"-136"0"0,0 0 133 0 0,0 0 348 0 0,0 0 366 0 0,0 0 147 0 0,0 0-144 0 0,0 0-273 0 0,0 0-303 0 0,0 0-208 0 0,0 0-139 0 0,-2-5-84 0 0,-7-17-70 0 0,-2 46 1333 0 0,8 222-1425 0 0,2-237-545 0 0,1-1 1 0 0,0 1-1 0 0,0 0 0 0 0,1 0 0 0 0,0 0 1 0 0,1-1-1 0 0,-1 1 0 0 0,2 0 0 0 0,-1-1 1 0 0,1 0-1 0 0,1 0 0 0 0,0 0 0 0 0,0 0 1 0 0,0 0-1 0 0,1-1 0 0 0,0 1 0 0 0,0-1 1 0 0,1-1-1 0 0,0 1 0 0 0,0-1 1 0 0,1 0-1 0 0,0 0 0 0 0,0-1 0 0 0,0 0 1 0 0,0 0-1 0 0,1-1 0 0 0,0 1 0 0 0,0-2 1 0 0,0 1-1 0 0,0-1 0 0 0,1-1 0 0 0,-1 1 1 0 0,5-1-7 0 0,-6-2 46 0 0,1-1 1 0 0,0-1-1 0 0,-1 0 1 0 0,1 0 0 0 0,-1 0-1 0 0,0-1 1 0 0,0 0-1 0 0,0 0 1 0 0,0 0 0 0 0,0-1-1 0 0,-1 0 1 0 0,0-1-1 0 0,0 0 1 0 0,0 0-1 0 0,0 0 1 0 0,-1 0 0 0 0,5-7-47 0 0,79-113 447 0 0,-76 104-451 0 0,9-10-32 0 0,10 79-1385 0 0,-29-41 1428 0 0,0 0 0 0 0,0 0 0 0 0,1 0-1 0 0,0-1 1 0 0,0 0 0 0 0,0 0 0 0 0,1 0 0 0 0,0 0-1 0 0,0 0 1 0 0,1-1 0 0 0,-1 0 0 0 0,1 0-1 0 0,0-1 1 0 0,1 0 0 0 0,-1 0 0 0 0,1 0 0 0 0,0-1-1 0 0,0 0 1 0 0,0 0 0 0 0,0-1 0 0 0,0 1-1 0 0,0-2 1 0 0,1 1 0 0 0,-1-1 0 0 0,8 0-7 0 0,-7-1 58 0 0,0 0 0 0 0,0-1 0 0 0,0 0 0 0 0,0-1 0 0 0,0 1 1 0 0,-1-1-1 0 0,1-1 0 0 0,0 0 0 0 0,-1 0 0 0 0,0 0 0 0 0,1-1 0 0 0,-2 0 1 0 0,1-1-1 0 0,0 1 0 0 0,4-5-58 0 0,3-2-4 0 0,-1 0 0 0 0,0-1 1 0 0,-1 0-1 0 0,0-1 0 0 0,-1-1 0 0 0,0 0 0 0 0,-1 0 1 0 0,-1-1-1 0 0,0 0 0 0 0,-1-1 0 0 0,-1 0 1 0 0,0 0-1 0 0,-1 0 0 0 0,-1-1 0 0 0,0 0 0 0 0,-2 0 1 0 0,0 0-1 0 0,0-1 4 0 0,-10 7-5526 0 0,5 9 242 0 0,-1-1-5124 0 0</inkml:trace>
  <inkml:trace contextRef="#ctx0" brushRef="#br0" timeOffset="18216.376">1248 2092 12979 0 0,'0'0'1064'0'0,"0"0"-984"0"0,0 0-72 0 0,0 0 248 0 0,0 0 192 0 0,0 0 64 0 0,0 0-16 0 0,0 0-208 0 0,0 0-168 0 0,0 0-152 0 0,0 0-232 0 0,0 0-256 0 0,0 0-648 0 0,0 0-1176 0 0,-15 122-1833 0 0,15-122-1569 0 0,0 0 3746 0 0</inkml:trace>
  <inkml:trace contextRef="#ctx0" brushRef="#br0" timeOffset="18465.385">1095 1474 10354 0 0,'0'0'5713'0'0,"0"0"-4816"0"0,0 0-569 0 0,0 0-312 0 0,0 0-96 0 0,0 0-128 0 0,0 0-416 0 0,0 0-345 0 0,0 0-383 0 0,0 0-784 0 0,0 0-1785 0 0,0 0-4097 0 0</inkml:trace>
  <inkml:trace contextRef="#ctx0" brushRef="#br0" timeOffset="18636.818">1759 1404 7258 0 0,'0'0'984'0'0,"0"0"-111"0"0,0 0 208 0 0,0 0 267 0 0,0 0 103 0 0,0 0-152 0 0,0 0-258 0 0,0 0-245 0 0,0 0-153 0 0,0 0-97 0 0,6 32-101 0 0,18 104-57 0 0,-4 91 1033 0 0,-18-137-1120 0 0,5 127 38 0 0,-7-123-5870 0 0,0-94 5519 0 0,0 2-2946 0 0,-4-1-4651 0 0,1-1 3505 0 0</inkml:trace>
  <inkml:trace contextRef="#ctx0" brushRef="#br0" timeOffset="18931.591">1485 1904 11578 0 0,'0'0'1225'0'0,"0"0"-426"0"0,0 0-98 0 0,0 0 195 0 0,0 0 146 0 0,0 0-45 0 0,0 0-150 0 0,31-1-149 0 0,101-4-165 0 0,80-12 534 0 0,-92 4-3281 0 0,-99 11 228 0 0,4 0-2221 0 0,-8 2-1426 0 0,-6 0-710 0 0</inkml:trace>
  <inkml:trace contextRef="#ctx0" brushRef="#br0" timeOffset="19354.076">2197 1404 9098 0 0,'0'0'843'0'0,"0"0"-154"0"0,0 0 123 0 0,0 0 281 0 0,0 0 146 0 0,0 0-106 0 0,0 0-258 0 0,0 0-249 0 0,-1 36-138 0 0,-5 115-79 0 0,10 4 501 0 0,0-89-666 0 0,3 0 1 0 0,3-1-1 0 0,16 57-244 0 0,7-44 65 0 0,-31-76-41 0 0,-1 0 0 0 0,1-1 1 0 0,-1 1-1 0 0,1 0 0 0 0,0-1 0 0 0,0 1 0 0 0,0-1 1 0 0,0 1-1 0 0,0-1 0 0 0,0 0 0 0 0,0 0 1 0 0,0 0-1 0 0,0 0 0 0 0,1 0 0 0 0,-1-1 0 0 0,0 1 1 0 0,0-1-1 0 0,1 1 0 0 0,-1-1 0 0 0,0 0 1 0 0,1 0-1 0 0,-1 0 0 0 0,1 0 0 0 0,-1 0 0 0 0,0-1 1 0 0,1 1-1 0 0,-1-1 0 0 0,0 1 0 0 0,0-1 1 0 0,1 0-1 0 0,-1 0 0 0 0,0 0 0 0 0,1-1-24 0 0,147-111 916 0 0,-131 96-856 0 0,-15 13-23 0 0,0-1 1 0 0,0 1-1 0 0,1 0 1 0 0,0 0-1 0 0,0 0 1 0 0,0 0 0 0 0,1 1-1 0 0,-1 0 1 0 0,1 0-1 0 0,-1 1 1 0 0,1 0-1 0 0,0 0 1 0 0,0 0 0 0 0,0 0-1 0 0,6 0-37 0 0,-3 58 211 0 0,-8 53-387 0 0,12-89-3565 0 0,0-14-8157 0 0,-8-5 6151 0 0</inkml:trace>
  <inkml:trace contextRef="#ctx0" brushRef="#br0" timeOffset="21387.141">3473 1569 672 0 0,'0'0'1766'0'0,"0"0"-461"0"0,0 0-194 0 0,0 0 214 0 0,0 0 336 0 0,0 0 168 0 0,0 0-129 0 0,0 0-392 0 0,0 0-445 0 0,0 0-369 0 0,0 0-245 0 0,0 0-116 0 0,2 23 187 0 0,20 242 2494 0 0,-24 143-2631 0 0,2-410-7569 0 0,1 0 3637 0 0,0-8-801 0 0,-1 6 2502 0 0</inkml:trace>
  <inkml:trace contextRef="#ctx0" brushRef="#br0" timeOffset="21652.544">3197 1967 4889 0 0,'0'0'3721'0'0,"0"0"-2650"0"0,0 0-973 0 0,0 0 112 0 0,0 0 482 0 0,0 0 366 0 0,0 0 102 0 0,0 0-124 0 0,0 0-244 0 0,0 0-246 0 0,34 3-173 0 0,110 9-117 0 0,129-13 160 0 0,-137-14-2969 0 0,-72 8-1658 0 0,-2 1-3507 0 0,-40 5 5882 0 0</inkml:trace>
  <inkml:trace contextRef="#ctx0" brushRef="#br0" timeOffset="21940.84">4029 1904 4761 0 0,'0'0'1518'0'0,"0"0"-134"0"0,0 0 10 0 0,0 0 97 0 0,0 0-11 0 0,0 0-214 0 0,0 0-336 0 0,0 0-305 0 0,0 0-247 0 0,-24 34-150 0 0,-72 104-84 0 0,74-92-70 0 0,29-32-2 0 0,-2-10-38 0 0,2 1 79 0 0,0 0-1 0 0,0 0 0 0 0,0-1 0 0 0,1 0 1 0 0,-1 0-1 0 0,1-1 0 0 0,0 0 0 0 0,0-1 1 0 0,0 1-1 0 0,1-2 0 0 0,-1 1 0 0 0,0-1 0 0 0,1 0 1 0 0,-1-1-1 0 0,1 0 0 0 0,-1 0 0 0 0,1-1 1 0 0,-1 0-1 0 0,0 0 0 0 0,1-1 0 0 0,-1 0 1 0 0,0-1-1 0 0,0 0 0 0 0,0 0 0 0 0,2-2-112 0 0,-3 2 118 0 0,0 0-1 0 0,0 0 0 0 0,0-1 1 0 0,-1 0-1 0 0,0 0 0 0 0,0-1 1 0 0,0 1-1 0 0,0-1 1 0 0,-1-1-1 0 0,0 1 0 0 0,0-1 1 0 0,0 0-1 0 0,-1 0 0 0 0,0 0 1 0 0,0-1-1 0 0,-1 1 0 0 0,1-1 1 0 0,-1 0-1 0 0,-1 0 0 0 0,0 0 1 0 0,1 0-1 0 0,-2-1 1 0 0,1 1-1 0 0,-1 0 0 0 0,0-4-117 0 0,-1 7 0 0 0,0-1 0 0 0,0 1-1 0 0,0-1 1 0 0,-1 1 0 0 0,0-1 0 0 0,0 1-1 0 0,0-1 1 0 0,0 1 0 0 0,0 0 0 0 0,-1 0-1 0 0,0-1 1 0 0,0 1 0 0 0,0 0 0 0 0,0 1-1 0 0,-1-1 1 0 0,0 0 0 0 0,1 1-1 0 0,-1-1 1 0 0,0 1 0 0 0,-1 0 0 0 0,1 0-1 0 0,-1 0 1 0 0,1 1 0 0 0,-1-1 0 0 0,-2 0 0 0 0,-1-1-448 0 0,0 0 1 0 0,-1 1 0 0 0,0 0 0 0 0,0 0 0 0 0,0 1 0 0 0,0 0 0 0 0,0 0 0 0 0,-1 1 0 0 0,1 0 0 0 0,0 0-1 0 0,-4 1 448 0 0,-52 22-11689 0 0,54-15 6784 0 0</inkml:trace>
  <inkml:trace contextRef="#ctx0" brushRef="#br0" timeOffset="22273.362">4635 1382 0 0 0,'0'0'3217'0'0,"0"0"-1634"0"0,0 0-511 0 0,0 0 119 0 0,0 0 304 0 0,0 0 200 0 0,0 0-33 0 0,0 0-262 0 0,0 0-345 0 0,0 0-259 0 0,0 0-184 0 0,0 0-141 0 0,-3 36-82 0 0,-7 116-74 0 0,10 130 596 0 0,3-222-1958 0 0,3 102 2931 0 0,-5-111-6253 0 0,0-3-5679 0 0,-1-51 5764 0 0</inkml:trace>
  <inkml:trace contextRef="#ctx0" brushRef="#br0" timeOffset="22537.499">4362 1949 7538 0 0,'0'0'1264'0'0,"0"0"-448"0"0,0 0 24 0 0,0 0 144 0 0,0 0 1 0 0,0 0-137 0 0,0 0-216 0 0,0 0-232 0 0,210-52-104 0 0,-175 52-104 0 0,4-4-120 0 0,-1 4-104 0 0,3 0-272 0 0,-1 0-488 0 0,-3 0-848 0 0,4 0-1225 0 0,-17 4-1360 0 0,-4-4-784 0 0</inkml:trace>
  <inkml:trace contextRef="#ctx0" brushRef="#br0" timeOffset="23023.081">5060 1934 4273 0 0,'0'0'3021'0'0,"0"0"-1002"0"0,0 0-348 0 0,0 0-48 0 0,0 0-99 0 0,0 0-248 0 0,0 0-273 0 0,0 0-279 0 0,0 0-218 0 0,0 0-141 0 0,-32 16-129 0 0,-96 54-105 0 0,82-30-39 0 0,43-34-87 0 0,2-4-21 0 0,0 0 0 0 0,0-1 0 0 0,0 1 0 0 0,0 0 0 0 0,0 0 0 0 0,0 0 0 0 0,0 0 0 0 0,0-1 0 0 0,1 1 0 0 0,-1 0 0 0 0,1 0 0 0 0,0 0 0 0 0,-1 0 0 0 0,1 1-1 0 0,0-1 1 0 0,0 0 0 0 0,0 0 0 0 0,1 0 0 0 0,-1 0 0 0 0,0 0 0 0 0,1 0 0 0 0,-1 0 0 0 0,1 0 0 0 0,0 0 0 0 0,-1-1 0 0 0,1 1 0 0 0,0 0 0 0 0,0 0 0 0 0,0 0 0 0 0,1-1 0 0 0,-1 1 0 0 0,0-1-1 0 0,1 1 1 0 0,-1-1 0 0 0,1 1 0 0 0,-1-1 0 0 0,1 0 0 0 0,0 0 0 0 0,-1 0 0 0 0,1 0 0 0 0,0 0 0 0 0,0 0 0 0 0,0 0 0 0 0,0 0 0 0 0,0-1 0 0 0,0 1 0 0 0,0-1 0 0 0,0 0 0 0 0,0 1 0 0 0,0-1 0 0 0,0 0-1 0 0,0 0 1 0 0,0 0 16 0 0,10-1 41 0 0,0 0 0 0 0,0-1 1 0 0,-1 0-1 0 0,1-1 0 0 0,-1 0 0 0 0,1-1 0 0 0,-1 0 0 0 0,0-1 0 0 0,-1 0 0 0 0,1-1 0 0 0,-1 0 0 0 0,0 0 0 0 0,4-5-41 0 0,77-44-176 0 0,-89 56 136 0 0,0 0 0 0 0,-1 0 0 0 0,1 0 1 0 0,-1 0-1 0 0,1 1 0 0 0,0-1 0 0 0,-1 0 0 0 0,0 1 1 0 0,1-1-1 0 0,-1 1 0 0 0,0-1 0 0 0,0 1 0 0 0,0 0 0 0 0,0 0 1 0 0,0-1-1 0 0,0 1 0 0 0,-1 0 0 0 0,1 0 0 0 0,0 0 1 0 0,-1 0-1 0 0,1 0 0 0 0,-1 0 0 0 0,0 0 0 0 0,0 0 0 0 0,0 0 1 0 0,0 0-1 0 0,0 0 0 0 0,0 0 0 0 0,-1 0 0 0 0,1 0 1 0 0,-1 1 39 0 0,1 1-41 0 0,0 0 19 0 0,0 0 0 0 0,-1-1 0 0 0,1 1 0 0 0,1 0 0 0 0,-1-1 1 0 0,1 1-1 0 0,-1 0 0 0 0,1-1 0 0 0,0 1 0 0 0,0-1 0 0 0,0 1 0 0 0,1-1 0 0 0,0 1 0 0 0,-1-1 1 0 0,1 0-1 0 0,0 0 0 0 0,0 0 0 0 0,1 0 0 0 0,-1 0 0 0 0,1 0 0 0 0,-1-1 0 0 0,1 1 0 0 0,0-1 1 0 0,0 0-1 0 0,0 1 0 0 0,0-2 0 0 0,0 1 0 0 0,1 0 0 0 0,2 1 22 0 0,2-2 45 0 0,1 1 0 0 0,-1-2-1 0 0,1 1 1 0 0,0-1 0 0 0,-1 0 0 0 0,1-1 0 0 0,0 0-1 0 0,-1 0 1 0 0,1-1 0 0 0,-1 0 0 0 0,1 0 0 0 0,-1-1-1 0 0,0 0 1 0 0,0-1 0 0 0,0 0 0 0 0,-1 0 0 0 0,1-1-1 0 0,-1 1 1 0 0,0-2 0 0 0,-1 1 0 0 0,1-1 0 0 0,5-6-45 0 0,24-22 286 0 0,-2-2 0 0 0,-1-2-1 0 0,-1-1 1 0 0,-3-1 0 0 0,16-30-286 0 0,-32 47-228 0 0,-2 0 0 0 0,-1-1-1 0 0,-1 0 1 0 0,-1-1 0 0 0,-1 0 0 0 0,-2 0-1 0 0,0-1 1 0 0,-2 1 0 0 0,0-1-1 0 0,-2 0 1 0 0,-2-24 228 0 0,2 44-32 0 0,0 0-1 0 0,-1 0 1 0 0,1 0 0 0 0,-2 0-1 0 0,1 0 1 0 0,0 0-1 0 0,-1 1 1 0 0,-1-1 0 0 0,1 0-1 0 0,-1 0 1 0 0,1 1 0 0 0,-2-1-1 0 0,1 1 1 0 0,0-1 0 0 0,-1 1-1 0 0,0 0 1 0 0,-1 0-1 0 0,1 1 1 0 0,-1-1 0 0 0,0 0-1 0 0,0 1 1 0 0,0 0 0 0 0,0 0-1 0 0,-1 0 1 0 0,0 1-1 0 0,0 0 1 0 0,0 0 0 0 0,0 0-1 0 0,0 0 1 0 0,0 1 0 0 0,-1-1-1 0 0,0 2 1 0 0,-1-2 32 0 0,1 4-34 0 0,1-1 1 0 0,0 1-1 0 0,-1 1 1 0 0,1-1 0 0 0,0 1-1 0 0,0-1 1 0 0,0 2-1 0 0,0-1 1 0 0,0 0-1 0 0,0 1 1 0 0,1 0-1 0 0,-1 0 1 0 0,1 0-1 0 0,0 1 1 0 0,0 0-1 0 0,0-1 1 0 0,0 1-1 0 0,1 1 1 0 0,0-1 0 0 0,0 0-1 0 0,0 1 1 0 0,0 0-1 0 0,0-1 1 0 0,1 1-1 0 0,-2 5 34 0 0,-2 6 57 0 0,0 0 0 0 0,0 1 0 0 0,2-1 0 0 0,0 1 0 0 0,1 1 0 0 0,1-1 0 0 0,-1 11-57 0 0,2-6 169 0 0,0 0 0 0 0,1 0-1 0 0,1 0 1 0 0,1 0 0 0 0,1 0-1 0 0,1 0 1 0 0,1 0-1 0 0,1-1 1 0 0,7 17-169 0 0,-2-12 82 0 0,1 1-1 0 0,2-1 1 0 0,1-1-1 0 0,0-1 1 0 0,2 0 0 0 0,1-1-1 0 0,1 0 1 0 0,1-2-1 0 0,0-1 1 0 0,2 0-1 0 0,0-1 1 0 0,5 1-82 0 0,11-2-1005 0 0,-12-13-5686 0 0,-17-5-942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085.551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385.56">1607 529,'-14'20,"-10"15,-1 7,-1-4,5-3,0-3,-1-3,4 0,-1-6,4-2,-1-4,2-1,-1-3,-2-3,0-4</inkml:trace>
  <inkml:trace contextRef="#ctx0" brushRef="#br0" timeOffset="1697.986">1296 558,'15'19,"13"21,8 9,2 0,-5-3,-4-5,-6-4,-3-9,-4-4,-6-2,-3-4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0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636.267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5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654.13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1:49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1306 307 9746 0 0,'0'0'1226'0'0,"0"0"-257"0"0,0 0-45 0 0,0 0 183 0 0,0 0 179 0 0,0 0 20 0 0,0 0-220 0 0,0 0-349 0 0,0 0-304 0 0,0 0-228 0 0,0 0-117 0 0,-1 3-32 0 0,-8 114 630 0 0,10-79-506 0 0,-1 19-107 0 0,-2 0-1 0 0,-3 0 1 0 0,-3-1 0 0 0,-2 0-1 0 0,-2 0 1 0 0,-5 6-73 0 0,-13 12-2569 0 0,29-75-8842 0 0,5-19 5942 0 0,0 16 4447 0 0</inkml:trace>
  <inkml:trace contextRef="#ctx0" brushRef="#br0" timeOffset="294.015">975 278 2961 0 0,'0'0'845'0'0,"0"0"-361"0"0,0 0-14 0 0,0 0 350 0 0,0 0 371 0 0,0 0 188 0 0,0 0-58 0 0,0 0-210 0 0,0 0-164 0 0,0 0-73 0 0,0 0-41 0 0,0 0-7 0 0,21-2-26 0 0,140-14 1372 0 0,153-11 548 0 0,-21-9-2856 0 0,-258 32-1050 0 0,-20 4-2798 0 0,-15 0 1293 0 0,0 2-2496 0 0,-2 0 3447 0 0,2-2 1095 0 0,-5 4-3540 0 0</inkml:trace>
  <inkml:trace contextRef="#ctx0" brushRef="#br0" timeOffset="568.001">949 963 6681 0 0,'0'0'1666'0'0,"0"0"-1051"0"0,0 0-311 0 0,0 0 349 0 0,0 0 509 0 0,0 0 337 0 0,0 0-25 0 0,0 0-301 0 0,0 0-282 0 0,0 0-184 0 0,0 0-119 0 0,32-1-92 0 0,103-5-88 0 0,-6-10 322 0 0,58-18-1062 0 0,-66 6-7853 0 0,-95 21 3286 0 0,-8-1-732 0 0</inkml:trace>
  <inkml:trace contextRef="#ctx0" brushRef="#br0" timeOffset="8843.465">2197 326 480 0 0,'0'0'578'0'0,"0"0"-244"0"0,0 0 12 0 0,0 0 228 0 0,0 0 307 0 0,0 0 218 0 0,0 0 37 0 0,31-2-79 0 0,96-7-148 0 0,-35-18 811 0 0,-75 17-1328 0 0,6-4-10 0 0,-1 0 0 0 0,-1-2-1 0 0,0-1 1 0 0,-1 0 0 0 0,-1-1 0 0 0,-1-1-1 0 0,0-1 1 0 0,9-15-382 0 0,-23 29 201 0 0,1-1 1 0 0,-1 1-1 0 0,0-1 0 0 0,-1 0 0 0 0,0 0 1 0 0,0 0-1 0 0,0 0 0 0 0,-1-1 0 0 0,0 1 1 0 0,0-1-1 0 0,-1 0 0 0 0,0-5-201 0 0,-2 12 25 0 0,0 0 0 0 0,0 0-1 0 0,0 1 1 0 0,-1-1 0 0 0,1 0-1 0 0,-1 0 1 0 0,1 1 0 0 0,0-1-1 0 0,-1 1 1 0 0,1-1 0 0 0,-1 1 0 0 0,1 0-1 0 0,-1-1 1 0 0,1 1 0 0 0,-1 0-1 0 0,0 0 1 0 0,1 0 0 0 0,-1 0-1 0 0,1 0 1 0 0,-1 0 0 0 0,1 1-1 0 0,-1-1 1 0 0,1 1 0 0 0,-1-1-1 0 0,1 1 1 0 0,-1-1 0 0 0,1 1 0 0 0,0 0-1 0 0,-1-1 1 0 0,1 1 0 0 0,0 0-1 0 0,-1 0 1 0 0,1 0-25 0 0,-15 17-96 0 0,2 1 0 0 0,0 1-1 0 0,1-1 1 0 0,1 2 0 0 0,0 0 0 0 0,2 0-1 0 0,1 1 1 0 0,0 0 0 0 0,2 1 0 0 0,0 0-1 0 0,1 7 97 0 0,-1-9 0 0 0,-23 98 22 0 0,6 1 0 0 0,-4 68-22 0 0,-33 158-59 0 0,-50 54 301 0 0,108-390-208 0 0,0 1 39 0 0,-1-1 0 0 0,0 1 0 0 0,0-1 1 0 0,-1 0-1 0 0,0 0 0 0 0,0 0 0 0 0,-2-1 0 0 0,1 1 0 0 0,-1-2 1 0 0,0 1-1 0 0,-1-1 0 0 0,-7 6-73 0 0,14-13 8 0 0,0-1 0 0 0,0 0 0 0 0,-1 0 0 0 0,1 1-1 0 0,0-1 1 0 0,0 0 0 0 0,-1 0 0 0 0,1-1 0 0 0,0 1 0 0 0,-1 0 0 0 0,1 0 0 0 0,0 0-1 0 0,0-1 1 0 0,-1 1 0 0 0,1-1 0 0 0,0 1 0 0 0,0-1 0 0 0,0 0 0 0 0,0 1 0 0 0,0-1-1 0 0,-1 0 1 0 0,1 0 0 0 0,1 0 0 0 0,-1 1 0 0 0,0-1 0 0 0,0 0 0 0 0,0 0 0 0 0,0 0-1 0 0,1-1 1 0 0,-1 1 0 0 0,0 0 0 0 0,1 0 0 0 0,-1 0 0 0 0,1 0 0 0 0,-1-1 0 0 0,1 0-8 0 0,-23-50-4634 0 0,16 5-4564 0 0,6 36 6876 0 0</inkml:trace>
  <inkml:trace contextRef="#ctx0" brushRef="#br0" timeOffset="9264.016">2077 919 1840 0 0,'0'0'561'0'0,"0"0"-80"0"0,0 0 234 0 0,0 0 374 0 0,0 0 314 0 0,0 0 171 0 0,0 0-26 0 0,0 0-90 0 0,0 0-136 0 0,32-8-208 0 0,100-26-233 0 0,-99 26-351 0 0,0-2 1 0 0,0-1 0 0 0,-1-1 0 0 0,-1-2 0 0 0,6-4-531 0 0,0-2 363 0 0,-1-2 1 0 0,-1-1-1 0 0,-1-2 1 0 0,-2-1-1 0 0,15-16-363 0 0,-19 16 172 0 0,-28 55-477 0 0,-21 93 1141 0 0,21-109-752 0 0,-1-10-58 0 0,1 0-1 0 0,0 0 1 0 0,-1 0 0 0 0,1 0-1 0 0,0 0 1 0 0,1 0 0 0 0,-1 0 0 0 0,0 0-1 0 0,1-1 1 0 0,-1 1 0 0 0,1 0-1 0 0,0 0 1 0 0,0 0 0 0 0,0-1 0 0 0,1 1-1 0 0,-1 0 1 0 0,1-1 0 0 0,-1 1-1 0 0,1-1 1 0 0,0 0 0 0 0,0 0 0 0 0,1 2-26 0 0,7 0-1171 0 0,0-4-7607 0 0,-8 0-1083 0 0</inkml:trace>
  <inkml:trace contextRef="#ctx0" brushRef="#br0" timeOffset="14005.035">3723 1070 0 0 0,'0'0'994'0'0,"0"0"86"0"0,0 0-49 0 0,0 0-86 0 0,0 0-47 0 0,0 0-27 0 0,0 0 6 0 0,0 0 25 0 0,0 0-9 0 0,0 0-2 0 0,0 0-23 0 0,0 0-37 0 0,0 0-16 0 0,0 0-18 0 0,0-13 1609 0 0,4-9-2157 0 0,0-1 1 0 0,1 1-1 0 0,1 0 0 0 0,2 0 0 0 0,0 1 1 0 0,1-1-1 0 0,1 2 0 0 0,1 0 0 0 0,0 0 0 0 0,2 1 1 0 0,0 0-1 0 0,2 1 0 0 0,6-6-249 0 0,29-45 242 0 0,62-56-42 0 0,-112 123-214 0 0,1 1 0 0 0,0 0 0 0 0,-1-1 0 0 0,1 1 0 0 0,0 0 0 0 0,0-1 0 0 0,0 1-1 0 0,0 0 1 0 0,0 0 0 0 0,0 0 0 0 0,0 0 0 0 0,0 0 0 0 0,0 0 0 0 0,0 0 0 0 0,1 0-1 0 0,-1 1 1 0 0,0-1 0 0 0,1 0 0 0 0,-1 1 0 0 0,1-1 0 0 0,-1 1 0 0 0,0-1 0 0 0,1 1-1 0 0,-1 0 1 0 0,1 0 0 0 0,-1-1 0 0 0,1 1 0 0 0,-1 0 0 0 0,1 0 0 0 0,-1 1 0 0 0,1-1 0 0 0,-1 0-1 0 0,1 0 1 0 0,-1 1 0 0 0,1-1 0 0 0,-1 1 0 0 0,1-1 0 0 0,-1 1 0 0 0,0 0 0 0 0,1-1-1 0 0,-1 1 1 0 0,0 0 0 0 0,0 0 0 0 0,1 0 0 0 0,-1 0 0 0 0,0 0 0 0 0,0 0 0 0 0,0 0 0 0 0,0 0-1 0 0,-1 1 1 0 0,1-1 0 0 0,0 0 0 0 0,0 1 0 0 0,-1-1 0 0 0,1 0 0 0 0,-1 1 0 0 0,1-1-1 0 0,0 2 16 0 0,-14 232 505 0 0,7-110-359 0 0,8-124-137 0 0,-1 0 0 0 0,0 0 0 0 0,1-1 0 0 0,-1 1 0 0 0,1-1 0 0 0,0 1 0 0 0,-1-1 0 0 0,1 1 0 0 0,-1-1 0 0 0,1 0 0 0 0,0 0 0 0 0,-1 0 0 0 0,1 0 0 0 0,0 0 0 0 0,-1 0 0 0 0,1 0 0 0 0,0-1 0 0 0,-1 1 0 0 0,1-1 0 0 0,-1 1 0 0 0,1-1 0 0 0,-1 1 0 0 0,1-1 0 0 0,-1 0 0 0 0,1 0 0 0 0,-1 0-1 0 0,0 0 1 0 0,1 0 0 0 0,-1 0 0 0 0,0 0 0 0 0,0 0 0 0 0,0 0 0 0 0,0-1-10 0 0,307-261 171 0 0,-243 212-307 0 0,-64 53 101 0 0,1-1 0 0 0,-1 1 1 0 0,0 0-1 0 0,0 0 0 0 0,0-1 0 0 0,-1 1 0 0 0,1 0 0 0 0,0 0 1 0 0,-1 0-1 0 0,1 0 0 0 0,-1 0 0 0 0,0 0 0 0 0,0 0 0 0 0,0 0 1 0 0,0 0-1 0 0,0 0 0 0 0,0 0 0 0 0,0 0 0 0 0,0 0 0 0 0,-1 0 1 0 0,1 0-1 0 0,-1 0 0 0 0,0 0 0 0 0,0 0 0 0 0,1 0 1 0 0,-1 0-1 0 0,-1 0 35 0 0,1 2-24 0 0,-46 150 687 0 0,45-127-2501 0 0,9-19-2911 0 0,6-5-3713 0 0,-6-3 4832 0 0</inkml:trace>
  <inkml:trace contextRef="#ctx0" brushRef="#br0" timeOffset="14388.499">4841 528 2857 0 0,'0'0'626'0'0,"0"0"49"0"0,0 0 347 0 0,0 0 411 0 0,0 0 218 0 0,0 0-144 0 0,0 0-308 0 0,-31 30-321 0 0,-97 93-246 0 0,61-41 255 0 0,60-75-833 0 0,1 1 0 0 0,0 0 0 0 0,1 1 1 0 0,0-1-1 0 0,0 1 0 0 0,1 0 0 0 0,0 0 0 0 0,1 1 0 0 0,0-1 1 0 0,0 1-1 0 0,1-1 0 0 0,0 1 0 0 0,1 0 0 0 0,0 0 1 0 0,1 0-1 0 0,0 7-54 0 0,2-14 26 0 0,-1-1-1 0 0,1 1 1 0 0,0-1 0 0 0,1 0 0 0 0,-1 1 0 0 0,0-1 0 0 0,1 0-1 0 0,-1-1 1 0 0,1 1 0 0 0,0 0 0 0 0,-1-1 0 0 0,1 0 0 0 0,0 1 0 0 0,0-1-1 0 0,0 0 1 0 0,0 0 0 0 0,0-1 0 0 0,0 1 0 0 0,0-1 0 0 0,1 1-1 0 0,-1-1 1 0 0,0 0 0 0 0,0 0 0 0 0,0-1 0 0 0,0 1 0 0 0,0 0 0 0 0,0-1-1 0 0,0 0 1 0 0,2 0-26 0 0,109-68 2099 0 0,-81 41-1637 0 0,-2-2-1 0 0,0 0 0 0 0,-3-2 0 0 0,0-2 1 0 0,-3 0-1 0 0,16-26-461 0 0,-15 22 278 0 0,-16 27 27 0 0,-15 27-455 0 0,0 1 85 0 0,-26 137 138 0 0,31-152-80 0 0,0 1 0 0 0,0-1 0 0 0,1 1 0 0 0,0-1 0 0 0,-1 0 0 0 0,1 1 0 0 0,0-1 0 0 0,0 0 1 0 0,0 0-1 0 0,0 0 0 0 0,1 0 0 0 0,-1 0 0 0 0,0 0 0 0 0,1 0 0 0 0,-1 0 0 0 0,1 0 0 0 0,0-1 0 0 0,0 1 0 0 0,0 0 0 0 0,0-1 0 0 0,0 0 0 0 0,0 1 0 0 0,0-1 0 0 0,0 0 0 0 0,0 0 1 0 0,2 0 6 0 0,38 8-689 0 0,20-19-2806 0 0,-46 4 1274 0 0,-1 0-1 0 0,0-1 0 0 0,-1-1 1 0 0,1 0-1 0 0,-1-1 1 0 0,-1 0-1 0 0,12-12 2222 0 0,-15 13-376 0 0</inkml:trace>
  <inkml:trace contextRef="#ctx0" brushRef="#br0" timeOffset="14692.691">5553 458 0 0 0,'0'0'1218'0'0,"0"0"855"0"0,0 0 281 0 0,0 0-48 0 0,0 0-280 0 0,0 0-430 0 0,0 0-469 0 0,0 0-311 0 0,0 0-80 0 0,0 0-2 0 0,0 0-21 0 0,0 0-82 0 0,0 0-99 0 0,-28 25-86 0 0,-88 78-85 0 0,-11 27 918 0 0,126-129-1288 0 0,0-1 0 0 0,0 1-1 0 0,1 0 1 0 0,-1-1 0 0 0,1 1 0 0 0,-1 0-1 0 0,0 0 1 0 0,1-1 0 0 0,-1 1 0 0 0,1 0 0 0 0,0 0-1 0 0,-1 0 1 0 0,1 0 0 0 0,0-1 0 0 0,-1 1-1 0 0,1 0 1 0 0,0 0 0 0 0,0 0 0 0 0,0 0-1 0 0,0 0 1 0 0,0 0 0 0 0,0 0 0 0 0,0 0 0 0 0,0 0-1 0 0,0 0 1 0 0,0-1 0 0 0,1 1 0 0 0,-1 0-1 0 0,0 0 1 0 0,1 0 0 0 0,-1 0 0 0 0,1 0-1 0 0,-1-1 1 0 0,1 1 0 0 0,-1 0 0 0 0,1 0 0 0 0,-1-1-1 0 0,1 1 1 0 0,0 0 0 0 0,-1-1 0 0 0,1 1-1 0 0,0 0 1 0 0,-1-1 0 0 0,1 1 0 0 0,0-1-1 0 0,0 1 1 0 0,0-1 0 0 0,0 0 0 0 0,-1 1 0 0 0,1-1-1 0 0,0 0 1 0 0,0 0 0 0 0,0 0 0 0 0,0 1-1 0 0,0-1 1 0 0,0 0 0 0 0,0 0 0 0 0,0 0-1 0 0,0 0 1 0 0,0-1 0 0 0,0 1 0 0 0,-1 0 0 0 0,2 0 9 0 0,27 1-71 0 0,43 15-49 0 0,-71-14 112 0 0,-1 0 0 0 0,1-1 1 0 0,-1 1-1 0 0,1 0 0 0 0,-1 0 0 0 0,1-1 1 0 0,-1 1-1 0 0,0 0 0 0 0,0 0 0 0 0,0-1 1 0 0,0 1-1 0 0,0 0 0 0 0,0 0 0 0 0,-1 0 1 0 0,1-1-1 0 0,-1 1 0 0 0,1 0 0 0 0,-1 0 1 0 0,1-1-1 0 0,-1 1 0 0 0,0-1 1 0 0,0 1-1 0 0,0-1 0 0 0,0 1 0 0 0,0-1 1 0 0,0 1-1 0 0,0-1 0 0 0,-1 0 0 0 0,1 1 1 0 0,0-1-1 0 0,-2 1 8 0 0,-97 70-2231 0 0,97-71 1958 0 0,0-5-12482 0 0,7 0 10078 0 0</inkml:trace>
  <inkml:trace contextRef="#ctx0" brushRef="#br0" timeOffset="15148.109">6004 425 4785 0 0,'0'0'1667'0'0,"0"0"-331"0"0,0 0-6 0 0,0 0 170 0 0,0 0 91 0 0,0 0-72 0 0,0 0-257 0 0,0 0-270 0 0,0 0-229 0 0,0 0-191 0 0,0 0-105 0 0,0 0-66 0 0,-14 14-13 0 0,-71 68 1278 0 0,-24-5 472 0 0,108-76-2147 0 0,0-1-1 0 0,0 0 1 0 0,0 1 0 0 0,0-1 0 0 0,1 1 0 0 0,-1-1 0 0 0,0 1-1 0 0,0 0 1 0 0,0-1 0 0 0,1 1 0 0 0,-1 0 0 0 0,0-1 0 0 0,1 1-1 0 0,-1 0 1 0 0,0 0 0 0 0,1 0 0 0 0,-1 0 0 0 0,1 0 0 0 0,0-1-1 0 0,-1 1 1 0 0,1 0 0 0 0,0 0 0 0 0,-1 0 0 0 0,1 0-1 0 0,0 0 1 0 0,0 0 0 0 0,0 0 0 0 0,0 0 0 0 0,0 0 0 0 0,0 0-1 0 0,0 0 1 0 0,0 0 0 0 0,0 0 0 0 0,1 0 0 0 0,-1 0 0 0 0,0 0-1 0 0,1 0 1 0 0,-1 0 0 0 0,0 0 0 0 0,1 0 0 0 0,-1 0 0 0 0,1 0-1 0 0,0-1 1 0 0,-1 1 0 0 0,1 0 0 0 0,0 0 0 0 0,-1-1 0 0 0,1 1-1 0 0,0 0 1 0 0,0-1 0 0 0,-1 1 0 0 0,1-1 0 0 0,0 1 0 0 0,0-1-1 0 0,0 1 1 0 0,0-1 0 0 0,0 0 9 0 0,69 26-93 0 0,-54-19 115 0 0,-13-6-19 0 0,0-1 1 0 0,0 1-1 0 0,0 0 0 0 0,0 0 1 0 0,0 1-1 0 0,0-1 0 0 0,-1 0 1 0 0,1 1-1 0 0,0 0 0 0 0,-1-1 1 0 0,1 1-1 0 0,-1 0 0 0 0,1 1 1 0 0,-1-1-1 0 0,0 0 0 0 0,0 1 1 0 0,0-1-1 0 0,-1 1 0 0 0,1-1 0 0 0,0 1 1 0 0,-1 0-1 0 0,0 0 0 0 0,1 0 1 0 0,-1-1-1 0 0,0 1 0 0 0,-1 0 1 0 0,1 3-4 0 0,-3 4 78 0 0,-1 0 0 0 0,-1 0 0 0 0,0 0 0 0 0,0-1 1 0 0,-1 1-1 0 0,-1-1 0 0 0,1 0 0 0 0,-1-1 0 0 0,-1 1 1 0 0,1-1-1 0 0,-1-1 0 0 0,-1 1 0 0 0,0-1 0 0 0,0 0 1 0 0,0-1-1 0 0,-1 0 0 0 0,1 0 0 0 0,-2-1 0 0 0,-2 1-78 0 0,-54 28-951 0 0,39-30-9528 0 0,24-4-777 0 0</inkml:trace>
  <inkml:trace contextRef="#ctx0" brushRef="#br0" timeOffset="23392.856">1 1835 8346 0 0,'0'0'1392'0'0,"0"0"-406"0"0,0 0-290 0 0,0 0 57 0 0,0 0 210 0 0,0 0 119 0 0,0 0-42 0 0,0 0-145 0 0,0 0-183 0 0,0 0-123 0 0,33-10-79 0 0,105-33-51 0 0,-119 37-291 0 0,0 0 0 0 0,1 2 1 0 0,-1 0-1 0 0,1 2 1 0 0,0 0-1 0 0,1 1 0 0 0,18 1-168 0 0,0 1 110 0 0,-36-1-107 0 0,1-1 0 0 0,-1 1 0 0 0,0 0 0 0 0,1 0 0 0 0,-1 0 0 0 0,1 0 0 0 0,-1 1 0 0 0,0 0 0 0 0,1-1 1 0 0,-1 1-1 0 0,0 0 0 0 0,0 1 0 0 0,0-1 0 0 0,1 1 0 0 0,-1-1 0 0 0,-1 1 0 0 0,1 0 0 0 0,0 0 0 0 0,0 0 0 0 0,-1 0 0 0 0,1 1 0 0 0,-1-1 0 0 0,0 1 0 0 0,1-1 0 0 0,-1 1 1 0 0,-1 0-1 0 0,1 0 0 0 0,0 0 0 0 0,-1 0 0 0 0,1 0 0 0 0,-1 0 0 0 0,0 0 0 0 0,0 1 0 0 0,0-1 0 0 0,0 0 0 0 0,-1 1 0 0 0,1 0-3 0 0,-2 5 44 0 0,0 0-1 0 0,0 0 0 0 0,-1 0 1 0 0,0 0-1 0 0,0-1 0 0 0,-1 1 1 0 0,-1 0-1 0 0,1-1 0 0 0,-1 0 1 0 0,0 0-1 0 0,-1 0 0 0 0,0 0 1 0 0,0-1-1 0 0,-4 4-43 0 0,-199 253 561 0 0,205-261-546 0 0,0 0-1 0 0,0 0 1 0 0,1 0-1 0 0,0 0 0 0 0,0 1 1 0 0,0-1-1 0 0,0 1 1 0 0,0-1-1 0 0,0 1 0 0 0,1 0 1 0 0,0-1-1 0 0,0 1 0 0 0,0 0 1 0 0,0 0-1 0 0,1 0 1 0 0,-1 0-1 0 0,1 0 0 0 0,0 0 1 0 0,0 0-1 0 0,1 0 1 0 0,-1 0-1 0 0,1 0 0 0 0,0 0 1 0 0,0 0-1 0 0,0-1 0 0 0,0 1 1 0 0,1 0-1 0 0,-1-1 1 0 0,1 1-1 0 0,0-1 0 0 0,0 1 1 0 0,1-1-1 0 0,-1 0 1 0 0,1 0-1 0 0,-1 0 0 0 0,1 0 1 0 0,0 0-1 0 0,0-1 0 0 0,0 1 1 0 0,1-1-1 0 0,-1 0 1 0 0,2 1-15 0 0,11 2 102 0 0,0 0 1 0 0,0-2-1 0 0,1 0 1 0 0,-1-1 0 0 0,1 0-1 0 0,0-2 1 0 0,-1 0-1 0 0,1 0 1 0 0,0-2 0 0 0,-1 0-1 0 0,1-1 1 0 0,10-4-103 0 0,19-8-3320 0 0,-4-6-3624 0 0,-36 16 655 0 0,-2 3 14 0 0</inkml:trace>
  <inkml:trace contextRef="#ctx0" brushRef="#br0" timeOffset="23673.893">781 2078 11242 0 0,'0'0'2290'0'0,"0"0"-1135"0"0,0 0-569 0 0,0 0 80 0 0,0 0 256 0 0,0 0 170 0 0,0 0-53 0 0,0 0-228 0 0,0 0-250 0 0,0 0-225 0 0,0 0-152 0 0,0 0-96 0 0,35-1-72 0 0,105-4-134 0 0,-40-2-2128 0 0,-70 5-743 0 0,12-4-6561 0 0,-28 5 3465 0 0</inkml:trace>
  <inkml:trace contextRef="#ctx0" brushRef="#br0" timeOffset="23998.036">1347 2016 2561 0 0,'0'0'1608'0'0,"0"0"-156"0"0,0 0-21 0 0,0 0-1 0 0,0 0-103 0 0,0 0-231 0 0,0 0-284 0 0,0 0-268 0 0,0 0-220 0 0,0 0-156 0 0,-31 34-108 0 0,-92 104-73 0 0,89-79-47 0 0,36-51 41 0 0,-1-4 118 0 0,0 1 0 0 0,1-1-1 0 0,0 0 1 0 0,0 0-1 0 0,0-1 1 0 0,0 1 0 0 0,0 0-1 0 0,1-1 1 0 0,0 1-1 0 0,0-1 1 0 0,0 0-1 0 0,0 0 1 0 0,0 0 0 0 0,1 0-1 0 0,-1 0 1 0 0,1-1-1 0 0,0 0 1 0 0,-1 0 0 0 0,1 0-1 0 0,0 0 1 0 0,0 0-1 0 0,1-1 1 0 0,-1 0 0 0 0,0 0-1 0 0,0 0 1 0 0,1 0-1 0 0,-1-1 1 0 0,1 1 0 0 0,-1-1-1 0 0,0 0 1 0 0,1-1-1 0 0,-1 1 1 0 0,0-1 0 0 0,1 0-1 0 0,-1 0 1 0 0,0 0-1 0 0,0 0 1 0 0,1-1-1 0 0,-1 0 1 0 0,-1 1 0 0 0,1-2-1 0 0,0 1-98 0 0,23-9 455 0 0,-1-1-1 0 0,-1-1 1 0 0,0-1-1 0 0,0-1 1 0 0,-2-2 0 0 0,0 0-1 0 0,-1-1 1 0 0,-1-2-1 0 0,0 0 1 0 0,-2-1-1 0 0,0-1 1 0 0,-1-2-455 0 0,-6 8 103 0 0,4-2-129 0 0,-1 0 0 0 0,-1-1-1 0 0,-1-1 1 0 0,-1-1-1 0 0,0 0 1 0 0,-2 0-1 0 0,0-1 1 0 0,-1 0-1 0 0,-2-1 1 0 0,0 0 0 0 0,-1 0-1 0 0,-2 0 1 0 0,0-1 26 0 0,-3 18-123 0 0,-1-1 0 0 0,1 1 0 0 0,-1 0 1 0 0,0-1-1 0 0,-1 1 0 0 0,0-1 0 0 0,0 1 0 0 0,0 0 1 0 0,-1 0-1 0 0,1 0 0 0 0,-1 0 0 0 0,-1 0 0 0 0,1 0 1 0 0,-1 0-1 0 0,0 1 0 0 0,-1-1 0 0 0,1 1 1 0 0,-1 0-1 0 0,0 0 0 0 0,0 0 0 0 0,-1 1 0 0 0,0-1 1 0 0,1 1-1 0 0,-1 0 0 0 0,-1 1 0 0 0,1-1 0 0 0,0 1 1 0 0,-1 0 122 0 0,-1 0-139 0 0,0 0 0 0 0,0 1 1 0 0,0 0-1 0 0,0 1 0 0 0,-1-1 0 0 0,1 2 1 0 0,0-1-1 0 0,-1 1 0 0 0,1 0 1 0 0,0 0-1 0 0,-1 1 0 0 0,1-1 0 0 0,0 2 1 0 0,-1-1-1 0 0,1 1 0 0 0,0 1 1 0 0,0-1-1 0 0,0 1 0 0 0,-1 1 139 0 0,-1 1 9 0 0,-1 0-1 0 0,1 1 1 0 0,0 1-1 0 0,0-1 1 0 0,1 1-1 0 0,0 1 1 0 0,0 0-1 0 0,1 0 1 0 0,0 0-1 0 0,0 1 1 0 0,1 0-1 0 0,0 0 1 0 0,0 1-1 0 0,1 0 1 0 0,1 0-1 0 0,-1 0 1 0 0,2 0-1 0 0,-1 1 1 0 0,0 6-9 0 0,2-5 64 0 0,-1 0 0 0 0,2 0 1 0 0,-1 0-1 0 0,2 0 0 0 0,0 0 0 0 0,0 1 1 0 0,1-1-1 0 0,0 0 0 0 0,1 0 0 0 0,1 0 1 0 0,0 0-1 0 0,1 0 0 0 0,0 0 0 0 0,0-1 1 0 0,1 0-1 0 0,5 7-64 0 0,6 3 196 0 0,1 0 0 0 0,0-1 1 0 0,2 0-1 0 0,1-2 0 0 0,0 0 0 0 0,1-2 1 0 0,1 0-1 0 0,0-1 0 0 0,1-1 0 0 0,1-2 1 0 0,0 0-1 0 0,1-1 0 0 0,0-2 0 0 0,15 4-196 0 0,-37-12-38 0 0,138 36 489 0 0,-45-27-6312 0 0,-77-9-415 0 0,-3 2-1940 0 0</inkml:trace>
  <inkml:trace contextRef="#ctx0" brushRef="#br0" timeOffset="24745.46">2716 1942 1872 0 0,'0'0'1513'0'0,"0"0"3"0"0,0 0 172 0 0,0 0 181 0 0,0 0-14 0 0,0 0-269 0 0,0 0-392 0 0,0 0-320 0 0,0 0-221 0 0,0 0-136 0 0,0 0-80 0 0,0 0-74 0 0,0 0-66 0 0,-21 5-55 0 0,-67 17-46 0 0,2 21 233 0 0,65-28-360 0 0,19-14-77 0 0,0 0 0 0 0,0-1 1 0 0,0 1-1 0 0,0 0 0 0 0,1 0 0 0 0,-1 0 0 0 0,0 0 0 0 0,0 0 0 0 0,1 0 0 0 0,-1 0 0 0 0,1 1 0 0 0,-1-1 0 0 0,1 0 0 0 0,-1 1 0 0 0,1 0 0 0 0,0-1 0 0 0,0 1 0 0 0,0 0 0 0 0,0-1 0 0 0,0 1 0 0 0,0 0 1 0 0,0 0-1 0 0,1 0 0 0 0,-1 0 0 0 0,1 0 0 0 0,-1 0 0 0 0,1 0 0 0 0,0 0 0 0 0,0 0 0 0 0,0 0 0 0 0,0 0 0 0 0,0 0 0 0 0,0 0 0 0 0,0 0 0 0 0,1 0 0 0 0,-1 0 0 0 0,1 0 0 0 0,-1 0 0 0 0,1 0 0 0 0,0-1 1 0 0,0 1-1 0 0,0 0 0 0 0,0 0 0 0 0,0-1 0 0 0,0 1 0 0 0,1 0 0 0 0,-1-1 0 0 0,0 1 0 0 0,2 0 8 0 0,172 49 315 0 0,-170-49-275 0 0,-1-2-9 0 0,-1 0 0 0 0,1 0 1 0 0,-1 0-1 0 0,1 1 1 0 0,-1-1-1 0 0,0 1 0 0 0,1 0 1 0 0,-1 0-1 0 0,0 0 0 0 0,0 1 1 0 0,0-1-1 0 0,0 1 1 0 0,0-1-1 0 0,0 1 0 0 0,0 0 1 0 0,0 0-1 0 0,-1 0 1 0 0,1 1-1 0 0,-1-1 0 0 0,0 1 1 0 0,1-1-1 0 0,-1 1 1 0 0,0 0-1 0 0,-1 0 0 0 0,1 0 1 0 0,0 0-1 0 0,-1 0 1 0 0,0 0-1 0 0,0 0 0 0 0,1 1 1 0 0,-2-1-1 0 0,1 0 1 0 0,0 1-1 0 0,-1-1 0 0 0,0 0 1 0 0,0 1-1 0 0,0-1 0 0 0,0 1 1 0 0,0-1-1 0 0,0 0 1 0 0,-1 2-32 0 0,-6 4 94 0 0,0-1 0 0 0,-1 0 0 0 0,0 0 0 0 0,0 0 0 0 0,0-1 0 0 0,-1-1 0 0 0,0 1 0 0 0,-1-1 0 0 0,1-1 1 0 0,-1 0-1 0 0,0 0 0 0 0,0-1 0 0 0,-1 0 0 0 0,1-1 0 0 0,-1 0 0 0 0,-9 1-94 0 0,4 1-104 0 0,-34 1-1641 0 0,31-12-8227 0 0,17 3 1865 0 0</inkml:trace>
  <inkml:trace contextRef="#ctx0" brushRef="#br0" timeOffset="25044.899">2922 2156 5025 0 0,'0'0'1186'0'0,"0"0"-279"0"0,0 0 134 0 0,0 0 343 0 0,0 0 159 0 0,0 0-152 0 0,0 0-366 0 0,0 0-349 0 0,0 0-216 0 0,0 0-124 0 0,0 0-41 0 0,0 0-1 0 0,0 0 5 0 0,7 25 16 0 0,18 80 30 0 0,-25-104-300 0 0,0 1 0 0 0,0 0 0 0 0,0 0 0 0 0,0-1 0 0 0,0 1 0 0 0,0 0 0 0 0,0-1 0 0 0,1 1-1 0 0,-1 0 1 0 0,1-1 0 0 0,-1 1 0 0 0,1 0 0 0 0,-1-1 0 0 0,1 1 0 0 0,0-1 0 0 0,0 1 0 0 0,0-1 0 0 0,0 0 0 0 0,0 1 0 0 0,0-1-1 0 0,0 0 1 0 0,0 0 0 0 0,1 1 0 0 0,-1-1 0 0 0,0 0 0 0 0,1 0 0 0 0,-1 0 0 0 0,1-1 0 0 0,-1 1 0 0 0,1 0 0 0 0,-1-1 0 0 0,1 1 0 0 0,0-1-1 0 0,0 1-44 0 0,5 0 392 0 0,-1-2-190 0 0,1 1 0 0 0,-1-1 0 0 0,1-1 0 0 0,-1 1 0 0 0,0-1 0 0 0,0 0 0 0 0,0 0-1 0 0,0-1 1 0 0,0 0 0 0 0,-1 0 0 0 0,1 0 0 0 0,-1-1 0 0 0,0 1 0 0 0,1-1 0 0 0,-2-1 0 0 0,1 1 0 0 0,-1-1-1 0 0,1 0 1 0 0,-1 0 0 0 0,0 0 0 0 0,-1 0 0 0 0,0-1 0 0 0,1 0-202 0 0,6-6 177 0 0,71-102-432 0 0,-65 89-3601 0 0,-3-1-3765 0 0,-11 22-3141 0 0</inkml:trace>
  <inkml:trace contextRef="#ctx0" brushRef="#br0" timeOffset="25349.323">3344 2417 6409 0 0,'0'0'2248'0'0,"0"0"-501"0"0,0 0-14 0 0,0 0 200 0 0,0 0-29 0 0,0 0-300 0 0,0 0-435 0 0,0 0-348 0 0,0 0-225 0 0,0 0-146 0 0,17-33-101 0 0,55-103-95 0 0,-7 30 63 0 0,-19 62-1661 0 0,-34 41-2443 0 0,3 1-3329 0 0,-10 2-2171 0 0</inkml:trace>
  <inkml:trace contextRef="#ctx0" brushRef="#br0" timeOffset="25941.074">3961 1950 472 0 0,'0'0'2207'0'0,"0"0"-29"0"0,0 0 29 0 0,0 0 4 0 0,0 0-176 0 0,0 0-346 0 0,0 0-421 0 0,0 0-340 0 0,0 0-238 0 0,32-32-134 0 0,99-97-51 0 0,-72 55 289 0 0,-54 66-711 0 0,0 0 0 0 0,-1 0 0 0 0,0 0 0 0 0,0-1 0 0 0,-1 1 0 0 0,0-1 0 0 0,0 0 0 0 0,-1 0 0 0 0,-1 0 0 0 0,1 0 0 0 0,-1 0 0 0 0,-1 0 0 0 0,0 0 0 0 0,0-1 0 0 0,-1-3-83 0 0,-1 9-27 0 0,0 0-1 0 0,-1 0 1 0 0,0 1-1 0 0,1-1 1 0 0,-1 1-1 0 0,0-1 1 0 0,-1 1-1 0 0,1 0 1 0 0,-1 0-1 0 0,1 1 1 0 0,-1-1-1 0 0,0 1 1 0 0,0-1-1 0 0,0 1 1 0 0,0 1-1 0 0,0-1 1 0 0,0 0-1 0 0,-1 1 1 0 0,1 0-1 0 0,0 0 1 0 0,-1 0-1 0 0,1 1 1 0 0,-1-1-1 0 0,1 1 1 0 0,-1 0-1 0 0,1 1 0 0 0,-1-1 1 0 0,1 1-1 0 0,-1 0 1 0 0,1 0-1 0 0,-1 0 1 0 0,1 0-1 0 0,0 1 1 0 0,0 0-1 0 0,0 0 1 0 0,0 0-1 0 0,0 0 1 0 0,-3 3 27 0 0,-5 4-63 0 0,1 0 1 0 0,-1 2-1 0 0,2-1 0 0 0,0 1 1 0 0,0 1-1 0 0,1 0 0 0 0,0 0 1 0 0,1 1-1 0 0,0 0 0 0 0,2 0 1 0 0,-1 1-1 0 0,1-1 1 0 0,1 2-1 0 0,1-1 0 0 0,-2 6 63 0 0,-29 227-346 0 0,33 68-1287 0 0,15-156 1448 0 0,-7-112 325 0 0,-2 1 1 0 0,-1 0 0 0 0,-3 0-1 0 0,-2 0 1 0 0,-2 0-1 0 0,-4 10-140 0 0,4-43 74 0 0,0 0-1 0 0,0-1 0 0 0,-2 0 1 0 0,0 0-1 0 0,0 0 0 0 0,-1-1 1 0 0,-1 0-1 0 0,-5 6-73 0 0,10-14 21 0 0,0-1 0 0 0,-1 1 1 0 0,0-1-1 0 0,1 0 0 0 0,-2 0 0 0 0,1-1 0 0 0,0 1 0 0 0,-1-1 1 0 0,0 0-1 0 0,1 0 0 0 0,-1 0 0 0 0,0-1 0 0 0,-1 0 1 0 0,1 0-1 0 0,0 0 0 0 0,-1-1 0 0 0,1 1 0 0 0,-1-1 0 0 0,1 0 1 0 0,-1-1-1 0 0,1 0 0 0 0,-1 0 0 0 0,0 0 0 0 0,1 0-21 0 0,0-1-24 0 0,1 0 0 0 0,0-1-1 0 0,0 1 1 0 0,0-1 0 0 0,0 0-1 0 0,0 0 1 0 0,0 0 0 0 0,0-1 0 0 0,1 1-1 0 0,-1-1 1 0 0,1 0 0 0 0,-1 0-1 0 0,1 0 1 0 0,0 0 0 0 0,1-1 0 0 0,-1 1-1 0 0,0-1 1 0 0,1 0 0 0 0,0 0-1 0 0,0 0 1 0 0,0 0 0 0 0,0 0-1 0 0,0-2 25 0 0,-24-100-85 0 0,25 89 77 0 0,1 0 0 0 0,1 0 0 0 0,0 0 0 0 0,2 0 0 0 0,0 0 0 0 0,1 0 0 0 0,0 1 1 0 0,1-1-1 0 0,1 1 0 0 0,1 1 0 0 0,0-1 0 0 0,1 1 0 0 0,1 0 0 0 0,0 1 0 0 0,1 0 0 0 0,0 0 0 0 0,1 1 0 0 0,1 1 0 0 0,0 0 0 0 0,1 0 0 0 0,0 1 0 0 0,0 1 0 0 0,1 0 0 0 0,1 1 0 0 0,7-3 8 0 0,-4 1-467 0 0,25-17-1160 0 0,-14 12-5286 0 0,-19 12-11 0 0</inkml:trace>
  <inkml:trace contextRef="#ctx0" brushRef="#br0" timeOffset="26393.055">4414 2137 3113 0 0,'0'0'2927'0'0,"0"0"-524"0"0,0 0-309 0 0,0 0-227 0 0,0 0-308 0 0,0 0-340 0 0,0 0-342 0 0,0 0-250 0 0,0 0-177 0 0,0 0-116 0 0,0 0-44 0 0,0 0-31 0 0,-34 9-54 0 0,-106 29-68 0 0,72 0-47 0 0,57-27-85 0 0,4-4-54 0 0,0 0-1 0 0,0 0 1 0 0,0 1 0 0 0,1 0 0 0 0,0 1-1 0 0,0-1 1 0 0,1 1 0 0 0,1 0-1 0 0,-1 0 1 0 0,1 0 0 0 0,1 1 0 0 0,0 0-1 0 0,0 0 1 0 0,1-1 0 0 0,0 1 0 0 0,0 1-1 0 0,1-1 1 0 0,1 0 0 0 0,0 0-1 0 0,1 8 50 0 0,2-14-27 0 0,0 1-1 0 0,0-1 1 0 0,1-1-1 0 0,0 1 1 0 0,0 0-1 0 0,0-1 1 0 0,0 0-1 0 0,0 0 1 0 0,0 0-1 0 0,1-1 1 0 0,0 1-1 0 0,-1-1 1 0 0,1 0-1 0 0,0 0 1 0 0,0-1-1 0 0,0 1 1 0 0,0-1-1 0 0,0 0 1 0 0,1-1-1 0 0,-1 1 1 0 0,0-1-1 0 0,0 0 1 0 0,1 0-1 0 0,-1-1 1 0 0,0 0-1 0 0,0 1 1 0 0,0-2-1 0 0,0 1 1 0 0,0-1-1 0 0,0 1 1 0 0,0-1-1 0 0,0-1 28 0 0,16-7 178 0 0,-1-2 0 0 0,0 0 0 0 0,0-1 0 0 0,-1-1 0 0 0,-1-1 0 0 0,-1-1 0 0 0,0 0 0 0 0,-1-1 0 0 0,-1-1-1 0 0,0 0 1 0 0,-1-1 0 0 0,6-13-178 0 0,53-46 263 0 0,-69 134-1079 0 0,-7-34 702 0 0,0 81-562 0 0,3-100 485 0 0,1-1 1 0 0,-1 1-1 0 0,1 0 1 0 0,0 0-1 0 0,0 0 0 0 0,0 0 1 0 0,0 0-1 0 0,0-1 1 0 0,1 1-1 0 0,-1-1 1 0 0,1 1-1 0 0,0-1 1 0 0,0 1-1 0 0,0-1 0 0 0,0 0 1 0 0,0 0-1 0 0,0 0 1 0 0,0 0-1 0 0,1 0 1 0 0,-1-1-1 0 0,1 1 0 0 0,-1-1 1 0 0,1 1-1 0 0,0-1 1 0 0,0 0-1 0 0,0 0 1 0 0,-1 0-1 0 0,1-1 1 0 0,0 1-1 0 0,0-1 0 0 0,2 1 191 0 0,42-1-8451 0 0,-38 0 5428 0 0</inkml:trace>
  <inkml:trace contextRef="#ctx0" brushRef="#br0" timeOffset="26685.06">5065 2123 3305 0 0,'0'0'2386'0'0,"0"0"-481"0"0,0 0-118 0 0,0 0 66 0 0,0 0-70 0 0,0 0-203 0 0,0 0-324 0 0,0 0-302 0 0,-32 19-222 0 0,-102 62-186 0 0,52-16 219 0 0,79-62-770 0 0,0-1 0 0 0,0 1-1 0 0,0-1 1 0 0,1 1 0 0 0,-1 0 0 0 0,1 0 0 0 0,-1 0-1 0 0,1 1 1 0 0,0-1 0 0 0,1 0 0 0 0,-1 1 0 0 0,1-1-1 0 0,-1 1 1 0 0,1 0 0 0 0,0-1 0 0 0,0 1 0 0 0,1 0-1 0 0,-1 0 1 0 0,1 0 0 0 0,-1-1 0 0 0,1 1-1 0 0,1 0 1 0 0,-1 0 0 0 0,0 0 0 0 0,1 0 0 0 0,0-1-1 0 0,0 1 1 0 0,0 0 0 0 0,0-1 0 0 0,1 1 0 0 0,-1-1-1 0 0,1 1 1 0 0,0-1 0 0 0,0 0 0 0 0,0 1 0 0 0,1-1-1 0 0,-1 0 1 0 0,1-1 0 0 0,0 1 0 0 0,-1 0 0 0 0,1-1-1 0 0,1 1 6 0 0,16 6-119 0 0,0-1 0 0 0,0-1 0 0 0,0-1 0 0 0,1-1 0 0 0,0 0-1 0 0,0-2 1 0 0,0 0 0 0 0,1-2 0 0 0,-1 0 0 0 0,0-2 0 0 0,1 0 0 0 0,18-4 119 0 0,24-14-4369 0 0,-28-2-4266 0 0,-29 13 4435 0 0</inkml:trace>
  <inkml:trace contextRef="#ctx0" brushRef="#br0" timeOffset="29907.443">5424 2270 0 0 0,'0'0'647'0'0,"0"0"360"0"0,0 0 6 0 0,0 0-85 0 0,0 0-67 0 0,0 0-20 0 0,7 7-3 0 0,35 34 818 0 0,-36-38-1350 0 0,0 0-1 0 0,0 0 1 0 0,1-1-1 0 0,-1 0 1 0 0,1 0-1 0 0,-1-1 1 0 0,1 0 0 0 0,0 0-1 0 0,0 0 1 0 0,-1-1-1 0 0,1 0 1 0 0,0 0-1 0 0,0-1 1 0 0,-1 0 0 0 0,1 0-1 0 0,0 0 1 0 0,-1-1-1 0 0,1 0 1 0 0,-1-1-1 0 0,0 1 1 0 0,1-1 0 0 0,-1 0-1 0 0,0-1-305 0 0,2 0 76 0 0,0 0 1 0 0,-1-1-1 0 0,1 0 0 0 0,-1 0 0 0 0,0-1 0 0 0,0 0 0 0 0,-1 0 1 0 0,0-1-1 0 0,0 0 0 0 0,0 0 0 0 0,-1 0 0 0 0,0 0 1 0 0,-1-1-1 0 0,1 0 0 0 0,-1 0 0 0 0,-1 0 0 0 0,0-1 1 0 0,0 1-1 0 0,0-1 0 0 0,-1 1 0 0 0,-1-1 0 0 0,1 0 1 0 0,-1-7-77 0 0,-3 13-83 0 0,0 0 1 0 0,0 0-1 0 0,0 0 1 0 0,0 0-1 0 0,-1 0 1 0 0,1 0 0 0 0,-1 1-1 0 0,1 0 1 0 0,-1-1-1 0 0,0 1 1 0 0,0 0-1 0 0,0 0 1 0 0,-1 0 0 0 0,1 1-1 0 0,0-1 1 0 0,-1 1-1 0 0,1 0 1 0 0,-1 0-1 0 0,1 0 1 0 0,-1 0 0 0 0,1 1-1 0 0,-1-1 1 0 0,0 1-1 0 0,1 0 1 0 0,-1 0-1 0 0,-2 1 83 0 0,-8-2-533 0 0,-1 2-1 0 0,1 0 0 0 0,-1 0 0 0 0,1 2 0 0 0,-1-1 0 0 0,1 2 0 0 0,0 0 0 0 0,1 1 1 0 0,-1 0-1 0 0,-12 7 534 0 0,11-4-61 0 0,0 0 1 0 0,1 1 0 0 0,0 0 0 0 0,0 1 0 0 0,1 0 0 0 0,1 2-1 0 0,0-1 1 0 0,0 1 0 0 0,2 1 0 0 0,-1 0 0 0 0,1 1 0 0 0,1-1-1 0 0,0 2 1 0 0,2 0 0 0 0,-1 0 60 0 0,6-11 99 0 0,0 1 0 0 0,0 0 0 0 0,0 0 1 0 0,1 0-1 0 0,-1 0 0 0 0,1 0 0 0 0,0 0 0 0 0,1 0 0 0 0,-1 0 0 0 0,1 1 0 0 0,0-1 1 0 0,1 0-1 0 0,-1 0 0 0 0,1 0 0 0 0,0 1 0 0 0,0-1 0 0 0,1 0 0 0 0,-1 0 0 0 0,1-1 0 0 0,0 1 1 0 0,0 0-1 0 0,1-1 0 0 0,0 1 0 0 0,-1-1 0 0 0,2 0 0 0 0,-1 1 0 0 0,0-2 0 0 0,1 1 1 0 0,-1 0-1 0 0,1-1 0 0 0,0 1 0 0 0,1-1 0 0 0,-1 0 0 0 0,1 0-99 0 0,29 14 316 0 0,0-1-1 0 0,2-1 1 0 0,0-2-1 0 0,0-2 0 0 0,1-1 1 0 0,0-2-1 0 0,1-1 1 0 0,0-2-1 0 0,0-2 1 0 0,0-1-1 0 0,24-3-315 0 0,57-10-803 0 0,-43-3-5883 0 0,-53 9-852 0 0</inkml:trace>
  <inkml:trace contextRef="#ctx0" brushRef="#br0" timeOffset="41631.166">54 3754 0 0 0,'0'0'1292'0'0,"0"0"334"0"0,0 0 229 0 0,0 0 177 0 0,0 0 22 0 0,0 0-181 0 0,0 0-326 0 0,0 0-270 0 0,0 0-201 0 0,0 0-186 0 0,0 0-127 0 0,0 0-127 0 0,32-29-107 0 0,100-89-63 0 0,-45 28 341 0 0,282-365 834 0 0,-253 315-1346 0 0,-92 121-240 0 0,-23 19-121 0 0,-1 9-110 0 0,-1 35 254 0 0,0 2-23 0 0,1-1 0 0 0,2 1 0 0 0,3 0-1 0 0,1-1 1 0 0,2 0 0 0 0,7 19-55 0 0,21 41 265 0 0,3-2 0 0 0,25 39-265 0 0,-33-87-46 0 0,-26-84-6035 0 0,-13-12-6458 0 0,5 34 9796 0 0</inkml:trace>
  <inkml:trace contextRef="#ctx0" brushRef="#br0" timeOffset="41877.003">325 3393 5881 0 0,'0'0'1778'0'0,"0"0"-324"0"0,0 0 70 0 0,0 0 290 0 0,0 0 26 0 0,0 0-206 0 0,0 0-269 0 0,0 0-238 0 0,33 3-172 0 0,107 12-143 0 0,-104-12-421 0 0,-1-1 0 0 0,1-3 0 0 0,-1 0-1 0 0,1-2 1 0 0,-1-2 0 0 0,16-5-391 0 0,-13 3 169 0 0,246-45 550 0 0,-204 38-4717 0 0,0-1-5679 0 0,-62 11-65 0 0</inkml:trace>
  <inkml:trace contextRef="#ctx0" brushRef="#br0" timeOffset="60903.168">137 830 16740 0 0,'0'0'-625'0'0,"0"0"-2391"0"0,0 0-1169 0 0,0 0-448 0 0,0 0 568 0 0,0 0 3849 0 0,0 0 216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41:01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731 131 3953 0 0,'0'0'2667'0'0,"0"0"-1299"0"0,0 0-691 0 0,0 0-136 0 0,0 0 140 0 0,0 0 236 0 0,0 0 112 0 0,0 0-142 0 0,0 0-205 0 0,0 0-196 0 0,0 0-127 0 0,-7 25 30 0 0,-23 80 56 0 0,16 16 631 0 0,15-85-807 0 0,3 560 921 0 0,-1-524-1344 0 0,0 37-3528 0 0,-5-94 1736 0 0,-20 7-9888 0 0,20-22 11834 0 0</inkml:trace>
  <inkml:trace contextRef="#ctx0" brushRef="#br0" timeOffset="277.667">157 275 8418 0 0,'0'0'105'0'0,"0"0"-309"0"0,0 0 43 0 0,0 0 527 0 0,0 0 648 0 0,0 0 358 0 0,0 0 79 0 0,0 0-121 0 0,0 0-179 0 0,38 2-160 0 0,124 4-144 0 0,40-20 995 0 0,-171 8-1593 0 0,444-89 1206 0 0,-468 94-1672 0 0,118-16-717 0 0,-83 14-2455 0 0,-1 2-4117 0 0,-32 1-674 0 0</inkml:trace>
  <inkml:trace contextRef="#ctx0" brushRef="#br0" timeOffset="568.851">1328 658 8314 0 0,'0'0'795'0'0,"0"0"-135"0"0,0 0 63 0 0,0 0 211 0 0,0 0 157 0 0,0 0-65 0 0,0 0-229 0 0,0 0-232 0 0,-25 32-201 0 0,-72 103-136 0 0,94-132-215 0 0,0 1 1 0 0,0-1 0 0 0,0 1-1 0 0,1 0 1 0 0,-1-1-1 0 0,1 1 1 0 0,0 0 0 0 0,0 0-1 0 0,0 1 1 0 0,1-1 0 0 0,0 0-1 0 0,0 1 1 0 0,0-1-1 0 0,0 0 1 0 0,0 1 0 0 0,1-1-1 0 0,0 2-13 0 0,0 7 54 0 0,0-7-27 0 0,-1 0 1 0 0,1-1-1 0 0,0 1 0 0 0,0 0 1 0 0,0-1-1 0 0,1 1 0 0 0,0 0 1 0 0,0-1-1 0 0,0 1 0 0 0,1-1 1 0 0,0 0-1 0 0,0 1 0 0 0,0-1 0 0 0,1 0 1 0 0,0 0-1 0 0,0 0 0 0 0,0-1 1 0 0,0 1-1 0 0,1-1 0 0 0,0 0 1 0 0,0 1-1 0 0,0-2 0 0 0,0 1 1 0 0,1 0-1 0 0,-1-1 0 0 0,1 0 1 0 0,0 0-1 0 0,0 0 0 0 0,0-1 1 0 0,0 0-1 0 0,5 2-27 0 0,-2-2 158 0 0,0 0 0 0 0,0 0 1 0 0,0-1-1 0 0,0 0 0 0 0,1 0 0 0 0,-1-1 1 0 0,0 0-1 0 0,0 0 0 0 0,1-1 0 0 0,-1 0 1 0 0,0-1-1 0 0,0 0 0 0 0,0 0 0 0 0,0-1 1 0 0,-1 0-1 0 0,1 0 0 0 0,-1 0 0 0 0,1-1 1 0 0,-1 0-1 0 0,0-1 0 0 0,-1 0 0 0 0,1 0 0 0 0,-1 0 1 0 0,0-1-1 0 0,0 0 0 0 0,-1 0 0 0 0,0 0 1 0 0,0-1-1 0 0,0 0 0 0 0,-1 0 0 0 0,0 0 1 0 0,0 0-1 0 0,0-1 0 0 0,-1 1 0 0 0,-1-1-158 0 0,2-3 48 0 0,0 0-1 0 0,-1 0 0 0 0,-1-1 1 0 0,0 1-1 0 0,0-1 0 0 0,-1 0 1 0 0,-1 1-1 0 0,0-1 0 0 0,0 0 1 0 0,-1 1-1 0 0,-1-1 0 0 0,0 1 0 0 0,-1-1 1 0 0,0 1-1 0 0,0 0 0 0 0,-1 0 1 0 0,-1 0-1 0 0,0 1 0 0 0,0-1 1 0 0,-1 1-1 0 0,0 1 0 0 0,-1-1 1 0 0,-7-7-48 0 0,8 10-301 0 0,0 0 1 0 0,-1 1 0 0 0,0 0-1 0 0,0 0 1 0 0,-1 1-1 0 0,0 0 1 0 0,0 0 0 0 0,0 1-1 0 0,-1-1 1 0 0,-6-1 300 0 0,-21 2-4381 0 0,-1 14-4102 0 0,25-5 1095 0 0</inkml:trace>
  <inkml:trace contextRef="#ctx0" brushRef="#br0" timeOffset="1051.77">1900 591 3617 0 0,'0'0'2450'0'0,"0"0"-809"0"0,0 0-240 0 0,0 0 23 0 0,0 0-46 0 0,0 0-212 0 0,0 0-339 0 0,-32 31-339 0 0,-96 96-258 0 0,125-125-229 0 0,0 0 0 0 0,0 0 1 0 0,1 0-1 0 0,-1 0 0 0 0,1 0 1 0 0,-1 0-1 0 0,1 1 0 0 0,0-1 1 0 0,0 1-1 0 0,0 0 0 0 0,0 0 1 0 0,1 0-1 0 0,-1 0 0 0 0,1 0 1 0 0,0 0-1 0 0,0 0 0 0 0,0 0 1 0 0,0 0-1 0 0,0 0 0 0 0,1 1 1 0 0,-1-1-1 0 0,1 3-1 0 0,1 4-36 0 0,-2-5 9 0 0,1-1 0 0 0,0 1 1 0 0,0 0-1 0 0,0 0 0 0 0,1-1 0 0 0,-1 1 0 0 0,1 0 0 0 0,0-1 1 0 0,1 1-1 0 0,-1-1 0 0 0,1 1 0 0 0,0-1 0 0 0,0 0 0 0 0,0 0 1 0 0,1 0-1 0 0,0 0 0 0 0,-1 0 0 0 0,1 0 0 0 0,0-1 0 0 0,1 1 1 0 0,-1-1-1 0 0,1 0 0 0 0,-1 0 0 0 0,1 0 0 0 0,0-1 0 0 0,0 1 1 0 0,0-1-1 0 0,1 0 0 0 0,-1 0 0 0 0,0 0 0 0 0,1-1 0 0 0,-1 1 1 0 0,4-1 26 0 0,6 0 223 0 0,1-2 1 0 0,0 1 0 0 0,-1-2 0 0 0,1 0 0 0 0,-1-1 0 0 0,1 0 0 0 0,-1-1 0 0 0,0-1-1 0 0,0 0 1 0 0,-1-1 0 0 0,0-1 0 0 0,0 0 0 0 0,0 0 0 0 0,-1-1 0 0 0,0-1-1 0 0,0 0 1 0 0,-1-1 0 0 0,0 0 0 0 0,-1 0 0 0 0,0-1 0 0 0,-1-1 0 0 0,1-1-224 0 0,18-21 355 0 0,-1-1 0 0 0,-2-1 0 0 0,-1-1 0 0 0,-2-1 0 0 0,-1 0 0 0 0,-2-2 0 0 0,-2-1 0 0 0,9-35-355 0 0,-19 57-152 0 0,-1 0 0 0 0,-1 0 0 0 0,-1 0 0 0 0,-1-1 0 0 0,0 0 1 0 0,-1 1-1 0 0,-2-1 0 0 0,0 0 0 0 0,-1 0 0 0 0,0 1 0 0 0,-2-1 0 0 0,-1 0 0 0 0,0 1 0 0 0,-1 0 0 0 0,-1 0 0 0 0,-1 1 0 0 0,-8-16 152 0 0,12 29-67 0 0,1 1 0 0 0,-2 0 0 0 0,1-1 0 0 0,-1 1 0 0 0,1 0 0 0 0,-1 1 0 0 0,0-1 0 0 0,0 1 0 0 0,-1-1 0 0 0,1 1 0 0 0,-1 1 0 0 0,1-1 0 0 0,-1 1 0 0 0,0-1 0 0 0,0 1 0 0 0,0 1 0 0 0,-1-1 0 0 0,1 1 0 0 0,0 0 0 0 0,0 0 0 0 0,-1 0 0 0 0,1 1 0 0 0,-1 0 0 0 0,1 0 0 0 0,0 0 0 0 0,-1 1 0 0 0,1 0 0 0 0,0 0 0 0 0,-1 0 0 0 0,1 0 0 0 0,0 1 0 0 0,0 0 0 0 0,0 0 0 0 0,0 0 0 0 0,1 1 0 0 0,-1 0 0 0 0,0 0 0 0 0,1 0 0 0 0,0 0 0 0 0,0 1 0 0 0,0 0 67 0 0,-15 12-50 0 0,1 1 0 0 0,1 1 0 0 0,0 0 0 0 0,1 1 0 0 0,2 1 0 0 0,0 0 0 0 0,1 1 0 0 0,0 1 0 0 0,2 0 0 0 0,1 1 0 0 0,1 0 0 0 0,1 0 0 0 0,1 1 0 0 0,0 0 0 0 0,2 0 0 0 0,1 0 0 0 0,1 1 0 0 0,2 0 0 0 0,0 0 0 0 0,1-1 0 0 0,1 2 50 0 0,0-15-142 0 0,1 0-1 0 0,0 0 1 0 0,0 0-1 0 0,1 0 1 0 0,0 0-1 0 0,1-1 1 0 0,0 1-1 0 0,0-1 1 0 0,1 0-1 0 0,1-1 1 0 0,0 1-1 0 0,0-1 1 0 0,1 0-1 0 0,0-1 1 0 0,0 1-1 0 0,1-1 1 0 0,0-1 0 0 0,3 2 142 0 0,0 0-631 0 0,2-1 0 0 0,-1 0 1 0 0,1-1-1 0 0,0 0 0 0 0,0-1 1 0 0,1 0-1 0 0,0-1 1 0 0,11 2 630 0 0,48 11-6088 0 0,-50-14 4670 0 0</inkml:trace>
  <inkml:trace contextRef="#ctx0" brushRef="#br0" timeOffset="2025.769">2741 466 10090 0 0,'0'0'2313'0'0,"0"0"-617"0"0,0 0-294 0 0,0 0 1 0 0,0 0 6 0 0,0 0-112 0 0,0 0-229 0 0,0 0-237 0 0,-34 13-239 0 0,-108 42-224 0 0,72-14-69 0 0,58-29-249 0 0,1-3-88 0 0,0 0 0 0 0,0 1 1 0 0,1 1-1 0 0,0-1 0 0 0,1 1 0 0 0,0 1 0 0 0,1 0 0 0 0,1 0 0 0 0,-1 1 0 0 0,2 0 1 0 0,0 0-1 0 0,1 0 0 0 0,0 1 0 0 0,0 0 0 0 0,2 0 0 0 0,0 0 0 0 0,0 0 0 0 0,2 0 1 0 0,0 1-1 0 0,0 11 38 0 0,3-22-22 0 0,0 1 0 0 0,1-1 0 0 0,0 1 0 0 0,-1-1 0 0 0,1 0 1 0 0,1 0-1 0 0,-1 0 0 0 0,1-1 0 0 0,-1 1 0 0 0,1-1 0 0 0,0 0 0 0 0,0 0 0 0 0,0 0 1 0 0,1 0-1 0 0,-1-1 0 0 0,1 1 0 0 0,0-1 0 0 0,-1-1 0 0 0,1 1 0 0 0,0-1 1 0 0,0 1-1 0 0,0-1 0 0 0,0-1 0 0 0,0 1 0 0 0,0-1 0 0 0,0 0 0 0 0,0 0 1 0 0,0 0-1 0 0,1-1 0 0 0,-1 1 0 0 0,0-1 0 0 0,0-1 0 0 0,-1 1 0 0 0,1-1 0 0 0,0 0 1 0 0,0 0-1 0 0,-1 0 0 0 0,3-2 22 0 0,26-15 133 0 0,0-2 0 0 0,-1-1 0 0 0,-1-2 0 0 0,-2-1 0 0 0,0-1 0 0 0,-2-2 0 0 0,0 0 0 0 0,-2-2 0 0 0,5-10-133 0 0,24-34 222 0 0,-60 108-433 0 0,5-29 214 0 0,-4 12-4 0 0,0 0 0 0 0,2 0 0 0 0,0 1 0 0 0,0-1 0 0 0,2 1 0 0 0,0-1 0 0 0,2 1 0 0 0,-1 0-1 0 0,2 2 2 0 0,-1-17-3 0 0,-1 0 0 0 0,1 0-1 0 0,0 0 1 0 0,0 0 0 0 0,0 0-1 0 0,0 0 1 0 0,0-1 0 0 0,1 1-1 0 0,-1 0 1 0 0,1-1-1 0 0,-1 1 1 0 0,1-1 0 0 0,0 0-1 0 0,0 1 1 0 0,0-1 0 0 0,1 0-1 0 0,-1 0 1 0 0,0 0-1 0 0,1-1 1 0 0,-1 1 0 0 0,1-1-1 0 0,0 1 1 0 0,-1-1 0 0 0,1 0-1 0 0,0 0 1 0 0,0 0-1 0 0,0 0 1 0 0,0 0 0 0 0,0-1-1 0 0,0 0 1 0 0,0 1 0 0 0,0-1-1 0 0,0 0 1 0 0,2 0 3 0 0,2-1 32 0 0,0-1 0 0 0,0 1 0 0 0,0-1 1 0 0,-1 0-1 0 0,1 0 0 0 0,-1-1 0 0 0,1 0 0 0 0,-1 0 1 0 0,0 0-1 0 0,0-1 0 0 0,0 0 0 0 0,-1 0 0 0 0,1-1 1 0 0,2-3-33 0 0,14-18 104 0 0,-2-1 1 0 0,0 0-1 0 0,-2-2 1 0 0,-2 0-1 0 0,0-1 1 0 0,-1-2-105 0 0,-6 12 11 0 0,-1 134-1968 0 0,-8-109 1889 0 0,0 0 1 0 0,1 0 0 0 0,-1 1-1 0 0,1-1 1 0 0,1 0-1 0 0,-1 0 1 0 0,0 0 0 0 0,1 0-1 0 0,0 0 1 0 0,1-1 0 0 0,-1 1-1 0 0,1-1 1 0 0,-1 1 0 0 0,1-1-1 0 0,1 0 1 0 0,-1 0 0 0 0,0 0-1 0 0,1 0 1 0 0,0-1 0 0 0,0 0-1 0 0,0 1 1 0 0,0-1 0 0 0,1-1-1 0 0,-1 1 1 0 0,1-1 0 0 0,0 1-1 0 0,0-1 1 0 0,-1-1 0 0 0,1 1-1 0 0,0-1 1 0 0,1 0-1 0 0,-1 0 1 0 0,0 0 0 0 0,2-1 67 0 0,-1 0 11 0 0,0 0 1 0 0,0 0-1 0 0,0-1 0 0 0,-1 0 1 0 0,1-1-1 0 0,0 1 0 0 0,0-1 1 0 0,-1 0-1 0 0,1 0 0 0 0,-1-1 1 0 0,0 0-1 0 0,1 0 1 0 0,-1 0-1 0 0,-1 0 0 0 0,1-1 1 0 0,0 0-1 0 0,-1 0 0 0 0,0 0 1 0 0,4-5-12 0 0,100-144 641 0 0,-45 52-549 0 0,-49 80-88 0 0,-11 15-17 0 0,0 1 0 0 0,1-1-1 0 0,-1 1 1 0 0,1 0 0 0 0,0 0 0 0 0,0 1-1 0 0,1-1 1 0 0,0 1 0 0 0,-1 0 0 0 0,1 0 0 0 0,1 0-1 0 0,-1 0 1 0 0,1 1 0 0 0,0 0 13 0 0,-4 4-15 0 0,-1 0 0 0 0,1 0 1 0 0,0 1-1 0 0,-1-1 0 0 0,1 0 0 0 0,0 1 1 0 0,-1-1-1 0 0,0 1 0 0 0,1 0 1 0 0,-1-1-1 0 0,0 1 0 0 0,0 0 0 0 0,0 0 1 0 0,0 0-1 0 0,0 0 0 0 0,0 0 0 0 0,-1 0 1 0 0,1 0-1 0 0,-1 0 0 0 0,1 0 0 0 0,-1 0 1 0 0,0 0-1 0 0,0 0 0 0 0,0 0 0 0 0,0 0 1 0 0,0 1-1 0 0,0 1 15 0 0,1 7 9 0 0,55 341-574 0 0,-50-318 482 0 0,12 60-469 0 0,-4 1 1 0 0,-5 0 0 0 0,-4 7 551 0 0,-3-87 49 0 0,-1 1 1 0 0,-1 0 0 0 0,0 0 0 0 0,-1 0 0 0 0,-1 0 0 0 0,0-1-1 0 0,-1 1 1 0 0,-1 0 0 0 0,-1-1 0 0 0,0 0 0 0 0,-1 0-1 0 0,0-1 1 0 0,-1 0 0 0 0,-1 0 0 0 0,0 0 0 0 0,-1-1-1 0 0,0 0 1 0 0,-1-1 0 0 0,-1 0 0 0 0,-8 8-50 0 0,11-15 282 0 0,0 0 1 0 0,0 0-1 0 0,-1-1 1 0 0,1 0-1 0 0,-1 0 1 0 0,0-1-1 0 0,-1 0 1 0 0,1 0-1 0 0,0-1 0 0 0,-1-1 1 0 0,1 0-1 0 0,-1 0 1 0 0,1 0-1 0 0,-1-1 1 0 0,-6-1-283 0 0,14 1 71 0 0,-1-1 0 0 0,1 1 0 0 0,-1-1 0 0 0,1 1 0 0 0,-1-1 0 0 0,1 0 0 0 0,-1 0 0 0 0,1 0 0 0 0,0 0 0 0 0,-1 0 0 0 0,1 0 0 0 0,0-1 0 0 0,0 1 0 0 0,0-1 0 0 0,0 1 0 0 0,0-1 0 0 0,0 0 0 0 0,0 0 0 0 0,1 0 0 0 0,-1 0 0 0 0,1 0 0 0 0,-1 0 0 0 0,1 0 0 0 0,0-1 0 0 0,0 1 1 0 0,0-1-1 0 0,0 1 0 0 0,0 0 0 0 0,1-1 0 0 0,-1 1 0 0 0,1-1-71 0 0,-8-83 641 0 0,11 65-645 0 0,2-1-1 0 0,0 1 1 0 0,1-1-1 0 0,1 1 1 0 0,1 1-1 0 0,1 0 1 0 0,1 0 0 0 0,1 1-1 0 0,0 0 1 0 0,2 0-1 0 0,0 2 1 0 0,1-1-1 0 0,0 2 1 0 0,2 0-1 0 0,11-9 5 0 0,-8 7-316 0 0,1 1 0 0 0,0 0-1 0 0,2 2 1 0 0,0 1 0 0 0,0 0 0 0 0,1 2-1 0 0,1 0 1 0 0,0 2 0 0 0,0 0-1 0 0,1 2 1 0 0,1 1 0 0 0,-1 1-1 0 0,1 1 1 0 0,0 1 0 0 0,0 2 0 0 0,0 0-1 0 0,7 2 317 0 0,-13 0-769 0 0,47 3-3544 0 0,-24 12-6563 0 0,-35-11 6966 0 0</inkml:trace>
  <inkml:trace contextRef="#ctx0" brushRef="#br0" timeOffset="2315.676">0 1670 12011 0 0,'0'0'1158'0'0,"0"0"-503"0"0,35-6-144 0 0,224-36 1311 0 0,325-23 4098 0 0,351-14-2557 0 0,139 39-3363 0 0,-97 14-1691 0 0,-708 12-1963 0 0,-95-4-6189 0 0,-114 10-409 0 0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01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367 147 3561 0 0,'0'0'908'0'0,"0"0"-256"0"0,0 0 60 0 0,0 0 330 0 0,0 0 310 0 0,0 0 82 0 0,0 0-230 0 0,0 0-360 0 0,0 0-316 0 0,0 0-209 0 0,0 0-59 0 0,10-13 24 0 0,34-44 51 0 0,-40 52-210 0 0,1 0 1 0 0,-1 1-1 0 0,1-1 1 0 0,0 1-1 0 0,0 0 0 0 0,0 0 1 0 0,1 0-1 0 0,-1 1 1 0 0,1 0-1 0 0,0 0 1 0 0,0 0-1 0 0,0 1 1 0 0,4-1-126 0 0,14-7 456 0 0,-20 8-397 0 0,1 0 0 0 0,-1 0 1 0 0,1 0-1 0 0,-1 1 0 0 0,1-1 1 0 0,0 1-1 0 0,0 0 0 0 0,0 0 0 0 0,0 1 1 0 0,-1 0-1 0 0,1-1 0 0 0,0 2 0 0 0,0-1 1 0 0,0 0-1 0 0,0 1 0 0 0,0 0 0 0 0,0 0 1 0 0,-1 1-1 0 0,1-1 0 0 0,-1 1 0 0 0,1 0 1 0 0,-1 0-1 0 0,1 1 0 0 0,-1-1 0 0 0,0 1 1 0 0,0 0-1 0 0,0 0 0 0 0,-1 0 0 0 0,1 0 1 0 0,0 2-60 0 0,6 16 183 0 0,-1 1 0 0 0,0 0 1 0 0,-2 1-1 0 0,0 0 1 0 0,-2 0-1 0 0,-1 1 0 0 0,-1 0 1 0 0,0-1-1 0 0,-2 1 0 0 0,-1 0 1 0 0,-1 0-1 0 0,-4 23-183 0 0,-5 49 299 0 0,-4 0-1 0 0,-4-2 1 0 0,-5 0-1 0 0,-3-1 0 0 0,-36 80-298 0 0,-38 60 379 0 0,89-214-204 0 0,12-28 416 0 0,108-231-485 0 0,158-243-336 0 0,-240 437 178 0 0,2 0 0 0 0,3 2 0 0 0,1 1 0 0 0,2 2 0 0 0,36-33 52 0 0,-71 73-5 0 0,4-3-34 0 0,0 0 0 0 0,0 0 0 0 0,0 1 0 0 0,0-1 0 0 0,1 1 0 0 0,-1 0 0 0 0,1 0 1 0 0,0 1-1 0 0,0-1 0 0 0,0 1 0 0 0,0 0 0 0 0,0 0 0 0 0,0 1 0 0 0,1-1 0 0 0,-1 1 0 0 0,1 0 0 0 0,4 1 39 0 0,4 49-112 0 0,-16 9 306 0 0,-2 0 1 0 0,-2 0 0 0 0,-3-1-1 0 0,-3 0 1 0 0,-4 7-195 0 0,-3 24 159 0 0,3-22-25 0 0,8-41-162 0 0,2 1-1 0 0,1 0 1 0 0,1 0-1 0 0,1 1 1 0 0,1-1-1 0 0,1 1 1 0 0,2 7 28 0 0,0-33-12 0 0,1 0 1 0 0,-1-1 0 0 0,0 1 0 0 0,1 0-1 0 0,-1-1 1 0 0,1 1 0 0 0,-1-1 0 0 0,0 0 0 0 0,1 1-1 0 0,-1-1 1 0 0,1 0 0 0 0,-1 0 0 0 0,1 0-1 0 0,0 0 1 0 0,-1 0 0 0 0,1 0 0 0 0,-1-1-1 0 0,0 1 1 0 0,1 0 0 0 0,-1-1 0 0 0,1 1-1 0 0,-1-1 1 0 0,1 1 0 0 0,-1-1 0 0 0,0 0-1 0 0,1 0 1 0 0,-1 1 0 0 0,0-1 0 0 0,0 0-1 0 0,0 0 1 0 0,0 0 0 0 0,0-1 0 0 0,0 1-1 0 0,0 0 1 0 0,0 0 0 0 0,0 0 0 0 0,0-1 11 0 0,191-241 209 0 0,-124 153-222 0 0,-17 18-34 0 0,3 2 1 0 0,3 3 0 0 0,3 2-1 0 0,49-39 47 0 0,-68 80-134 0 0,-40 39 142 0 0,-34 126 697 0 0,20-102-582 0 0,10-30-95 0 0,-24 72 148 0 0,4 1 1 0 0,3 2-1 0 0,4 2-176 0 0,4 104-353 0 0,40-122-1702 0 0,-10-52-2308 0 0,2-7-4867 0 0,-11-8 2337 0 0</inkml:trace>
  <inkml:trace contextRef="#ctx0" brushRef="#br0" timeOffset="624.223">2010 792 3289 0 0,'0'0'1367'0'0,"0"0"-203"0"0,0 0-53 0 0,0 0 70 0 0,0 0 10 0 0,0 0-189 0 0,0 0-313 0 0,0 0-279 0 0,0 0-188 0 0,0 0-99 0 0,0 0-37 0 0,0 0-6 0 0,-20 33 2 0 0,-65 107 17 0 0,58-65 113 0 0,27-62-148 0 0,-1-9-23 0 0,0 1 0 0 0,1 0 0 0 0,-1-1 0 0 0,1 1 0 0 0,0 0 0 0 0,0-1 0 0 0,1 1 0 0 0,0 0 0 0 0,-1-1 0 0 0,1 1 0 0 0,1 0 0 0 0,-1-1 0 0 0,1 1 0 0 0,0-1 0 0 0,0 0 0 0 0,0 0-1 0 0,0 1 1 0 0,1-1 0 0 0,-1-1 0 0 0,1 1 0 0 0,0 0 0 0 0,1-1 0 0 0,-1 1 0 0 0,0-1 0 0 0,1 0 0 0 0,0 0 0 0 0,0-1 0 0 0,0 1 0 0 0,0-1 0 0 0,0 0 0 0 0,0 0 0 0 0,1 0 0 0 0,-1 0 0 0 0,1-1 0 0 0,-1 0 0 0 0,5 1-41 0 0,1-1 249 0 0,0-1 0 0 0,0-1 0 0 0,0 0 0 0 0,1 0 0 0 0,-1-1 1 0 0,0 0-1 0 0,0-1 0 0 0,-1 0 0 0 0,1 0 0 0 0,-1-1 0 0 0,1-1 0 0 0,-1 1 0 0 0,-1-2 0 0 0,1 1 0 0 0,-1-1 0 0 0,1 0 1 0 0,-2-1-1 0 0,1 0 0 0 0,-1 0 0 0 0,0 0 0 0 0,0-1 0 0 0,-1 0 0 0 0,0-1 0 0 0,-1 1 0 0 0,0-1 0 0 0,0 0 1 0 0,-1-1-1 0 0,0 1 0 0 0,0-1 0 0 0,-1 1 0 0 0,-1-1 0 0 0,1-3-249 0 0,0 5 65 0 0,0-1 1 0 0,-1 0-1 0 0,0 1 0 0 0,0-1 0 0 0,-1 0 1 0 0,0 0-1 0 0,-1 0 0 0 0,0 0 1 0 0,0 0-1 0 0,-1 0 0 0 0,0 0 0 0 0,-1 0 1 0 0,0 0-1 0 0,0 0 0 0 0,-1 0 1 0 0,0 1-1 0 0,0 0 0 0 0,-1-1 0 0 0,0 1 1 0 0,-1 1-1 0 0,-2-5-65 0 0,2 8-99 0 0,1 0-1 0 0,-1 0 1 0 0,0 1 0 0 0,0-1-1 0 0,0 1 1 0 0,0 1 0 0 0,-1-1-1 0 0,1 1 1 0 0,-1 0 0 0 0,1 0-1 0 0,-1 0 1 0 0,0 1 0 0 0,0 0 0 0 0,0 0-1 0 0,0 0 1 0 0,1 1 0 0 0,-1 0-1 0 0,0 0 1 0 0,0 1 0 0 0,0-1-1 0 0,0 1 1 0 0,0 1 0 0 0,-2 0 99 0 0,1 0-558 0 0,0 1 0 0 0,-1 0 1 0 0,1 0-1 0 0,0 0 1 0 0,1 1-1 0 0,-1 1 1 0 0,1-1-1 0 0,-1 1 0 0 0,1 0 1 0 0,1 0-1 0 0,-4 4 558 0 0,-29 37-8564 0 0,28-30 2357 0 0</inkml:trace>
  <inkml:trace contextRef="#ctx0" brushRef="#br0" timeOffset="1215.023">2373 1149 8538 0 0,'0'0'2371'0'0,"0"0"-468"0"0,0 0-241 0 0,0 0-91 0 0,0 0-158 0 0,0 0-312 0 0,0 0-348 0 0,0 0-254 0 0,0 0-120 0 0,0 0-53 0 0,0 0-40 0 0,0 0-27 0 0,0 0-43 0 0,8-16-40 0 0,67-112 285 0 0,15 23-56 0 0,-66 81-378 0 0,0 2 1 0 0,2 0 0 0 0,0 2-1 0 0,1 1 1 0 0,10-4-28 0 0,-10 15-174 0 0,-26 35-111 0 0,-48 115 581 0 0,44-135-284 0 0,-15 97 48 0 0,19-103-56 0 0,1 1-1 0 0,0-1 1 0 0,-1 0-1 0 0,1 0 1 0 0,0 0-1 0 0,0 0 1 0 0,0 0-1 0 0,0-1 1 0 0,0 1 0 0 0,0-1-1 0 0,0 1 1 0 0,0-1-1 0 0,0 0 1 0 0,0 1-1 0 0,0-1 1 0 0,0 0-1 0 0,0 0 1 0 0,0-1-1 0 0,0 1 1 0 0,0 0 0 0 0,0-1-1 0 0,0 1 1 0 0,0-1-1 0 0,0 0 1 0 0,0 1-1 0 0,-1-1 1 0 0,1 0-1 0 0,0 0 1 0 0,0 0-1 0 0,-1 0 1 0 0,1-1-1 0 0,1 0-3 0 0,78-53 301 0 0,71-37-181 0 0,-151 92-119 0 0,-1-1-1 0 0,1 0 0 0 0,0 0 0 0 0,1 1 0 0 0,-1-1 0 0 0,0 0 0 0 0,0 1 0 0 0,0-1 0 0 0,0 0 0 0 0,0 1 0 0 0,1-1 0 0 0,-1 1 0 0 0,0 0 0 0 0,0 0 0 0 0,1-1 0 0 0,-1 1 0 0 0,0 0 0 0 0,1 0 0 0 0,-1 0 0 0 0,0 0 0 0 0,1 0 0 0 0,-1 0 0 0 0,0 1 0 0 0,0-1 0 0 0,1 0 0 0 0,-1 1 0 0 0,0-1 0 0 0,0 1 0 0 0,1-1 0 0 0,-1 1 0 0 0,0 0 0 0 0,0-1 0 0 0,0 1 0 0 0,0 0 0 0 0,0 0 0 0 0,0 0 0 0 0,0 0 0 0 0,0 0 0 0 0,0 0 0 0 0,-1 0 0 0 0,1 0 0 0 0,0 0 0 0 0,-1 0 0 0 0,1 0 0 0 0,0 0 0 0 0,-14 142 501 0 0,9-22-990 0 0,30-102-3265 0 0,8-26-8954 0 0,-30 3 6257 0 0</inkml:trace>
  <inkml:trace contextRef="#ctx0" brushRef="#br0" timeOffset="1660.12">3316 1038 2353 0 0,'0'0'1736'0'0,"0"0"-286"0"0,0 0 102 0 0,0 0 238 0 0,0 0 47 0 0,0 0-151 0 0,0 0-246 0 0,0 0-190 0 0,0 0-133 0 0,0 0-98 0 0,0 0-86 0 0,0 0-107 0 0,32-6-121 0 0,100-24-105 0 0,-68-1 73 0 0,-52 21-491 0 0,-2 2-19 0 0,0 3-75 0 0,0-2 0 0 0,0 0-1 0 0,0 0 1 0 0,-1-1 0 0 0,0 0-1 0 0,-1 0 1 0 0,0-1 0 0 0,0 0-1 0 0,-1-1 1 0 0,0 0 0 0 0,0 0-1 0 0,-1 0 1 0 0,0-1 0 0 0,-1 0-1 0 0,-1 0 1 0 0,0 0 0 0 0,0-1-1 0 0,0-4-87 0 0,-4 15-11 0 0,0-1 1 0 0,-1 0-1 0 0,1 1 0 0 0,-1-1 0 0 0,1 1 1 0 0,-1-1-1 0 0,0 1 0 0 0,1-1 0 0 0,-1 1 1 0 0,0-1-1 0 0,0 1 0 0 0,0 0 0 0 0,0 0 1 0 0,0-1-1 0 0,0 1 0 0 0,-1 0 0 0 0,1 0 1 0 0,0 0-1 0 0,-1 0 0 0 0,1 0 0 0 0,-1 0 0 0 0,1 1 1 0 0,-1-1-1 0 0,1 0 0 0 0,-1 1 0 0 0,1-1 1 0 0,-1 1-1 0 0,1 0 0 0 0,-1-1 0 0 0,0 1 1 0 0,1 0-1 0 0,-1 0 0 0 0,0 0 0 0 0,1 0 1 0 0,-1 0-1 0 0,0 1 0 0 0,1-1 0 0 0,-1 0 1 0 0,1 1-1 0 0,-1-1 11 0 0,-72 18-946 0 0,48-5 695 0 0,0 0 0 0 0,0 2 0 0 0,2 2 1 0 0,0 0-1 0 0,1 1 0 0 0,0 1 0 0 0,2 1 0 0 0,0 1 0 0 0,2 1 1 0 0,0 1-1 0 0,2 0 0 0 0,-13 23 251 0 0,27-43-58 0 0,0 1 0 0 0,0-1 0 0 0,1 0-1 0 0,0 1 1 0 0,-1 0 0 0 0,1-1 0 0 0,1 1 0 0 0,-1 0 0 0 0,0 0 0 0 0,1 0 0 0 0,0 0-1 0 0,0 0 1 0 0,0 0 0 0 0,1 0 0 0 0,-1 1 0 0 0,1-1 0 0 0,0 0 0 0 0,0 0 0 0 0,0 0-1 0 0,1 1 1 0 0,0-1 0 0 0,-1 0 0 0 0,2 0 0 0 0,-1 0 0 0 0,0 0 0 0 0,1 0-1 0 0,-1 0 1 0 0,1 0 0 0 0,0-1 0 0 0,1 1 0 0 0,-1-1 0 0 0,1 1 0 0 0,-1-1 0 0 0,1 0-1 0 0,0 0 1 0 0,0 0 0 0 0,0 0 0 0 0,1-1 0 0 0,-1 1 0 0 0,1-1 0 0 0,-1 0 0 0 0,1 0-1 0 0,0 0 1 0 0,0 0 0 0 0,0-1 0 0 0,2 1 58 0 0,98 9-4578 0 0,-35-17-2684 0 0,-46 2 3272 0 0</inkml:trace>
  <inkml:trace contextRef="#ctx0" brushRef="#br0" timeOffset="2037.958">3857 1160 0 0 0,'0'0'2370'0'0,"0"0"-954"0"0,0 0-185 0 0,0 0 212 0 0,0 0 115 0 0,0 0-62 0 0,0 0-232 0 0,0 0-181 0 0,0 0-59 0 0,0 0-29 0 0,0 0-29 0 0,0 0-66 0 0,0 0-57 0 0,17-23-47 0 0,56-71-62 0 0,-41 52-22 0 0,-2-2 1 0 0,-1-1-1 0 0,-3-1 0 0 0,3-9-712 0 0,0 3 154 0 0,-29 52-175 0 0,0 0 1 0 0,0 0-1 0 0,1 1 0 0 0,-1-1 1 0 0,0 0-1 0 0,0 0 0 0 0,0 0 1 0 0,0 1-1 0 0,0-1 0 0 0,0 0 1 0 0,1 0-1 0 0,-1 0 0 0 0,0 0 1 0 0,0 1-1 0 0,0-1 0 0 0,0 0 1 0 0,1 0-1 0 0,-1 0 0 0 0,0 0 1 0 0,0 0-1 0 0,0 1 1 0 0,1-1-1 0 0,-1 0 0 0 0,0 0 1 0 0,0 0-1 0 0,1 0 0 0 0,-1 0 1 0 0,0 0-1 0 0,0 0 0 0 0,1 0 1 0 0,-1 0-1 0 0,0 0 0 0 0,0 0 21 0 0,-17 43-278 0 0,11-32 263 0 0,1 0 0 0 0,1 0 0 0 0,-1 1 0 0 0,2 0 0 0 0,0-1 0 0 0,0 1 0 0 0,1 0 0 0 0,0 0 0 0 0,1 0 0 0 0,1 1 0 0 0,0-1 0 0 0,0 1 15 0 0,1-10 1 0 0,0 1 0 0 0,1-1 0 0 0,-1 1 0 0 0,1-1 0 0 0,-1 0-1 0 0,1 1 1 0 0,0-1 0 0 0,0 0 0 0 0,1 0 0 0 0,-1 0 0 0 0,1-1 0 0 0,-1 1 0 0 0,1-1 0 0 0,0 1 0 0 0,0-1 0 0 0,0 0 0 0 0,0 0 0 0 0,0 0 0 0 0,0 0 0 0 0,1-1 0 0 0,-1 0 0 0 0,1 1 0 0 0,-1-1 0 0 0,1 0 0 0 0,-1 0 0 0 0,1-1 0 0 0,0 1 0 0 0,0-1 0 0 0,0 0-1 0 0,6 1 109 0 0,0-1-1 0 0,1 0 1 0 0,-1 0 0 0 0,0-1-1 0 0,0 0 1 0 0,-1-1 0 0 0,1 0-1 0 0,0-1 1 0 0,0 0 0 0 0,3-2-109 0 0,7-4-13 0 0,-1-1 0 0 0,-1-1 1 0 0,1-1-1 0 0,-2 0 0 0 0,0-1 0 0 0,0-1 1 0 0,-1 0-1 0 0,-1-2 0 0 0,0 0 1 0 0,-1 0 12 0 0,-4-2-1265 0 0,-3 7-1095 0 0,0 0-4367 0 0,-2 4-3891 0 0</inkml:trace>
  <inkml:trace contextRef="#ctx0" brushRef="#br0" timeOffset="2429.422">4934 136 10626 0 0,'0'0'4110'0'0,"0"0"-2304"0"0,0 0-904 0 0,0 0-119 0 0,0 0-25 0 0,0 0-76 0 0,0 0-173 0 0,0 0-146 0 0,0 0-38 0 0,0 0-10 0 0,0 0 16 0 0,-9 32-31 0 0,-28 103-52 0 0,6 19 252 0 0,18-12-939 0 0,5 1 0 0 0,8 54 439 0 0,0-113-2117 0 0,0-83 874 0 0,0-1-455 0 0,0 0-546 0 0,0 0-592 0 0,0-1-1790 0 0,0-1 3114 0 0,0 2 288 0 0,0-1-2956 0 0</inkml:trace>
  <inkml:trace contextRef="#ctx0" brushRef="#br0" timeOffset="2596.742">4521 667 9698 0 0,'0'0'3554'0'0,"0"0"-1720"0"0,0 0-783 0 0,0 0-96 0 0,0 0 20 0 0,0 0-71 0 0,0 0-213 0 0,0 0-221 0 0,0 0-143 0 0,0 0-70 0 0,0 0-49 0 0,0 0-46 0 0,38-3-38 0 0,118-7-25 0 0,50 8-146 0 0,-144 4-872 0 0,-3 0-6180 0 0,-38-2-4001 0 0</inkml:trace>
  <inkml:trace contextRef="#ctx0" brushRef="#br0" timeOffset="3689.651">5727 733 2873 0 0,'0'0'2569'0'0,"0"0"-1154"0"0,0 0-572 0 0,0 0-123 0 0,0 0-11 0 0,0 0-63 0 0,0 0-151 0 0,0 0-196 0 0,0 0-151 0 0,0 0-89 0 0,-21 31-61 0 0,-65 99-27 0 0,51-55-76 0 0,32-3-452 0 0,5-70 592 0 0,0 0-1 0 0,0 0 1 0 0,0 0-1 0 0,0-1 1 0 0,1 1-1 0 0,-1-1 1 0 0,0 1-1 0 0,1-1 0 0 0,-1 0 1 0 0,1 0-1 0 0,-1 0 1 0 0,1 0-1 0 0,0 0 1 0 0,-1 0-1 0 0,1-1 1 0 0,0 0-1 0 0,-1 1 0 0 0,1-1 1 0 0,0 0-1 0 0,0 0 1 0 0,-1 0-1 0 0,1-1 1 0 0,0 1-1 0 0,-1-1 1 0 0,1 1-1 0 0,0-1 0 0 0,-1 0 1 0 0,1 0-1 0 0,2-1-34 0 0,9-6 480 0 0,1-1 0 0 0,-1 0 0 0 0,-1-1 0 0 0,0 0 0 0 0,0-1 0 0 0,-1-1 0 0 0,-1 0 0 0 0,0 0 0 0 0,0-1 0 0 0,4-9-480 0 0,-4 9 113 0 0,-1-1 0 0 0,-1 0 0 0 0,0 0 0 0 0,-1-1 1 0 0,-1 0-1 0 0,0-1 0 0 0,-1 1 0 0 0,0-1 0 0 0,-2-1 0 0 0,0 1 0 0 0,0 0 0 0 0,-2-1 0 0 0,0 0 0 0 0,-1 0 0 0 0,-1-9-113 0 0,0 24-96 0 0,0 1 0 0 0,-1-1 0 0 0,1 0-1 0 0,-1 0 1 0 0,0 1 0 0 0,1-1-1 0 0,-1 0 1 0 0,0 1 0 0 0,0-1-1 0 0,0 1 1 0 0,0-1 0 0 0,-1 1-1 0 0,1 0 1 0 0,0-1 0 0 0,0 1 0 0 0,-1 0-1 0 0,1 0 1 0 0,-1 0 0 0 0,1 0-1 0 0,-1 0 1 0 0,0 0 0 0 0,1 0-1 0 0,-1 0 1 0 0,0 1 0 0 0,1-1-1 0 0,-1 1 1 0 0,0-1 0 0 0,0 1 0 0 0,0 0-1 0 0,1 0 1 0 0,-1-1 0 0 0,0 1-1 0 0,0 1 1 0 0,0-1 0 0 0,0 0-1 0 0,1 0 1 0 0,-1 1 0 0 0,0-1 0 0 0,0 1-1 0 0,0-1 97 0 0,-70 30-6522 0 0,68-27 6196 0 0,-33 45-3759 0 0,78-41 8064 0 0,-30-10-3221 0 0,-1-1 1 0 0,1-1-1 0 0,-1 1 0 0 0,1-1 0 0 0,-1-1 1 0 0,-1 0-1 0 0,1-1 0 0 0,-1 0 0 0 0,6-5-758 0 0,23-18 627 0 0,-2-1 0 0 0,-1-2 0 0 0,-2-1 0 0 0,-1-2 0 0 0,-2-1 0 0 0,-1-1 0 0 0,19-35-627 0 0,-40 59 50 0 0,-1 0-1 0 0,-1 0 0 0 0,0-1 1 0 0,-1 0-1 0 0,-1 0 0 0 0,0 0 1 0 0,-1 0-1 0 0,-1-1 0 0 0,0 1 1 0 0,0-6-50 0 0,-11 22-618 0 0,-16 73-1349 0 0,17-4 1180 0 0,3 0 0 0 0,3 0 0 0 0,4 24 787 0 0,-1-47-1082 0 0,4 24-2187 0 0,3-1 1 0 0,3 0 0 0 0,12 40 3268 0 0,16 96-1260 0 0,-8 183 4980 0 0,-31-383-3417 0 0,0 0 0 0 0,0 0 0 0 0,-1 1-1 0 0,0-1 1 0 0,0 0 0 0 0,0 0-1 0 0,-1 0 1 0 0,0 0 0 0 0,0-1-1 0 0,0 1 1 0 0,-1 0 0 0 0,0-1-1 0 0,0 0 1 0 0,-1 0 0 0 0,1 0 0 0 0,-1 0-1 0 0,0 0 1 0 0,-1-1 0 0 0,1 1-1 0 0,-1-1 1 0 0,1 0 0 0 0,-1-1-1 0 0,0 1 1 0 0,-1-1 0 0 0,1 0-1 0 0,-1 0 1 0 0,1-1 0 0 0,-1 1 0 0 0,0-1-1 0 0,0-1 1 0 0,0 1 0 0 0,0-1-1 0 0,0 0 1 0 0,0 0 0 0 0,-5-1-303 0 0,7 1 102 0 0,0 0 1 0 0,0-1 0 0 0,-1 0 0 0 0,1 0-1 0 0,0 0 1 0 0,0 0 0 0 0,0-1 0 0 0,-1 0-1 0 0,1 0 1 0 0,0 0 0 0 0,0 0-1 0 0,0-1 1 0 0,0 1 0 0 0,0-1 0 0 0,1 0-1 0 0,-1 0 1 0 0,0 0 0 0 0,1-1 0 0 0,0 0-1 0 0,-1 1 1 0 0,1-1 0 0 0,0 0 0 0 0,0 0-1 0 0,1-1 1 0 0,-1 1 0 0 0,1 0-1 0 0,-1-1 1 0 0,1 0 0 0 0,0 0 0 0 0,-1-2-103 0 0,-1-13 58 0 0,0 0-1 0 0,0 0 1 0 0,2 0 0 0 0,1 0 0 0 0,0-1 0 0 0,1 1 0 0 0,1 0 0 0 0,1 0 0 0 0,1-1 0 0 0,1 1 0 0 0,0 1-1 0 0,4-11-57 0 0,72-156-2023 0 0,-45 127-1492 0 0,1 1-3499 0 0,-22 34 89 0 0</inkml:trace>
  <inkml:trace contextRef="#ctx0" brushRef="#br0" timeOffset="4231.975">6946 788 14611 0 0,'0'0'1847'0'0,"0"0"-553"0"0,0 0-281 0 0,0 0-76 0 0,0 0-97 0 0,0 0-173 0 0,0 0-206 0 0,0 0-181 0 0,0 0-132 0 0,-13 35-77 0 0,-39 109-69 0 0,33-61-192 0 0,20-66 56 0 0,-1-5-810 0 0,3 33 73 0 0,3-35-3740 0 0,7-6-4669 0 0,-11-4 3139 0 0</inkml:trace>
  <inkml:trace contextRef="#ctx0" brushRef="#br0" timeOffset="4488.068">6909 361 9650 0 0,'0'0'4521'0'0,"0"0"-3393"0"0,0 0-592 0 0,0 0-272 0 0,0 0-128 0 0,0 0-320 0 0,0 0-616 0 0,0 0-432 0 0,0 0-512 0 0,0 0-1057 0 0,0 0-1056 0 0,0 0-1760 0 0</inkml:trace>
  <inkml:trace contextRef="#ctx0" brushRef="#br0" timeOffset="8108.016">6881 357 0 0 0,'0'0'667'0'0,"0"0"417"0"0,0 0 191 0 0,0 0 7 0 0,0 0-115 0 0,0 0-182 0 0,0 0-209 0 0,0 0-172 0 0,0 0-112 0 0,-11 23 1433 0 0,-11 42-217 0 0,22-64-1680 0 0,0-1-48 0 0,13-8 1251 0 0,-5-32 613 0 0,-11 0-4053 0 0,-6 29-1285 0 0,4 7-565 0 0,3 4-1227 0 0</inkml:trace>
  <inkml:trace contextRef="#ctx0" brushRef="#br0" timeOffset="15524.65">10755 663 12635 0 0,'0'0'1836'0'0,"0"0"-316"0"0,0 0-131 0 0,0 0-70 0 0,0 0-158 0 0,0 0-261 0 0,0 0-249 0 0,0 0-163 0 0,0 0-110 0 0,0 0-101 0 0,0 0-103 0 0,-32 10-82 0 0,-97 31-59 0 0,54 0-60 0 0,62-32-35 0 0,1 1 0 0 0,0 0 1 0 0,0 1-1 0 0,1 0 0 0 0,0 1 0 0 0,1 1 0 0 0,1-1 0 0 0,0 1 0 0 0,0 1 0 0 0,2 0 0 0 0,0 0 0 0 0,-5 12 62 0 0,12-25-20 0 0,-1 1-1 0 0,1 0 1 0 0,-1 0-1 0 0,1-1 1 0 0,-1 1-1 0 0,1 0 1 0 0,0 0-1 0 0,0 0 1 0 0,0 0-1 0 0,0-1 1 0 0,0 1-1 0 0,1 0 1 0 0,-1 0-1 0 0,0 0 1 0 0,1-1-1 0 0,-1 1 1 0 0,1 0-1 0 0,0-1 1 0 0,0 1-1 0 0,-1 0 1 0 0,1-1-1 0 0,0 1 1 0 0,0-1-1 0 0,1 1 1 0 0,-1-1-1 0 0,0 0 1 0 0,0 1-1 0 0,1-1 1 0 0,-1 0-1 0 0,1 0 0 0 0,-1 0 1 0 0,1 0-1 0 0,-1 0 1 0 0,1 0-1 0 0,0 0 1 0 0,-1-1-1 0 0,1 1 1 0 0,0-1-1 0 0,0 1 1 0 0,-1-1-1 0 0,1 1 1 0 0,0-1-1 0 0,0 0 1 0 0,0 0 20 0 0,85-7 166 0 0,-55-5-82 0 0,-1-2 0 0 0,0-1 0 0 0,-1-2 0 0 0,-1-1 0 0 0,0-1 0 0 0,16-15-84 0 0,98-60 102 0 0,-142 93-102 0 0,-1 0 0 0 0,1 0 0 0 0,0 0 0 0 0,-1 0 0 0 0,1 0 0 0 0,0 0 0 0 0,0 0 0 0 0,0 1-1 0 0,-1-1 1 0 0,1 0 0 0 0,0 0 0 0 0,0 1 0 0 0,0-1 0 0 0,0 1 0 0 0,0-1 0 0 0,0 1 0 0 0,0-1 0 0 0,0 1 0 0 0,0 0 0 0 0,1-1 0 0 0,-1 1 0 0 0,0 0 0 0 0,0 0 0 0 0,0 0 0 0 0,0 0 0 0 0,0 0 0 0 0,0 0 0 0 0,1 0 0 0 0,-1 0 0 0 0,0 0 0 0 0,0 1 0 0 0,0-1 0 0 0,0 0 0 0 0,0 1 0 0 0,0-1 0 0 0,0 1 0 0 0,0-1 0 0 0,0 1 0 0 0,0 0 0 0 0,0-1 0 0 0,0 1 0 0 0,0 0 0 0 0,0 0 0 0 0,-1-1 0 0 0,1 1 0 0 0,0 0 0 0 0,0 0 0 0 0,-1 0 0 0 0,1 0 0 0 0,-1 0 0 0 0,1 0 0 0 0,-1 0 0 0 0,1 0 0 0 0,-1 0 0 0 0,0 0-1 0 0,1 0 1 0 0,-1 1 0 0 0,0-1 0 0 0,0 0 0 0 0,0 0 0 0 0,0 0 0 0 0,0 0 0 0 0,0 1 0 0 0,1 182 234 0 0,0-178-232 0 0,0 1 0 0 0,1-1 0 0 0,-1 0 0 0 0,1 0 1 0 0,0 0-1 0 0,1 0 0 0 0,-1-1 0 0 0,1 1 0 0 0,0 0 0 0 0,1-1 1 0 0,-1 0-1 0 0,1 0 0 0 0,0 0 0 0 0,1 0 0 0 0,-1-1 0 0 0,1 0 0 0 0,0 0 1 0 0,0 0-1 0 0,0 0 0 0 0,0-1 0 0 0,1 0 0 0 0,-1 0 0 0 0,1 0 1 0 0,0-1-1 0 0,4 2-2 0 0,6 1-39 0 0,0 0 1 0 0,0-1-1 0 0,0-1 0 0 0,0-1 1 0 0,1 0-1 0 0,-1-1 1 0 0,1-1-1 0 0,-1-1 0 0 0,8-1 39 0 0,76-25-3883 0 0,-68 15-2282 0 0,-13 5-4766 0 0</inkml:trace>
  <inkml:trace contextRef="#ctx0" brushRef="#br0" timeOffset="12870.29">7360 700 3409 0 0,'0'0'1248'0'0,"0"0"-197"0"0,0 0 116 0 0,0 0 326 0 0,0 0 198 0 0,0 0-110 0 0,0 0-333 0 0,0 0-416 0 0,0 0-337 0 0,0 0-195 0 0,0 0-125 0 0,1 3-20 0 0,0 10 83 0 0,0-1 1 0 0,0 0 0 0 0,-2 0 0 0 0,1 1 0 0 0,-2-1-1 0 0,1 0 1 0 0,-2 0 0 0 0,0 0 0 0 0,-2 4-239 0 0,-5 31 294 0 0,-57 192 64 0 0,41-162-1489 0 0,22-68-4035 0 0,2-7-5005 0 0,4-19 8993 0 0,-2 13 1178 0 0</inkml:trace>
  <inkml:trace contextRef="#ctx0" brushRef="#br0" timeOffset="13323.883">7390 656 0 0 0,'0'0'912'0'0,"0"0"575"0"0,0 0 248 0 0,0 0-46 0 0,0 0-198 0 0,0 0-271 0 0,0 0-251 0 0,0 0-171 0 0,0 0-137 0 0,0 0-142 0 0,0 0-147 0 0,-2-8 27 0 0,-4 60 196 0 0,6-38-497 0 0,0 1 0 0 0,1 0 0 0 0,0-1 0 0 0,1 1 0 0 0,1-1 0 0 0,1 0 0 0 0,0 1 0 0 0,4 9-98 0 0,71 123-83 0 0,-61-118 33 0 0,-14-21 32 0 0,1-1 0 0 0,-1 1 0 0 0,1-1-1 0 0,1 0 1 0 0,-1-1 0 0 0,1 1 0 0 0,0-1-1 0 0,1 0 1 0 0,-1-1 0 0 0,1 1 0 0 0,0-1 18 0 0,-3-5 163 0 0,-1 0 1 0 0,0 0 0 0 0,1-1-1 0 0,-1 1 1 0 0,0 0 0 0 0,1-1-1 0 0,-1 0 1 0 0,0 0 0 0 0,0 0 0 0 0,1 0-1 0 0,-1-1 1 0 0,0 1 0 0 0,0-1-1 0 0,-1 0 1 0 0,1 0 0 0 0,0 0-1 0 0,0 0 1 0 0,-1 0 0 0 0,0-1 0 0 0,1 1-1 0 0,-1-1 1 0 0,0 1 0 0 0,0-1-1 0 0,0 0 1 0 0,0 0 0 0 0,-1 0-1 0 0,1 0 1 0 0,-1 0 0 0 0,0 0 0 0 0,0 0-1 0 0,0-1 1 0 0,0 1 0 0 0,-1 0-1 0 0,1-3-163 0 0,8-12 289 0 0,105-266 1935 0 0,-89 212-2075 0 0,14-47-507 0 0,-40 128-6798 0 0,-3 30-1380 0 0,4-24 3061 0 0</inkml:trace>
  <inkml:trace contextRef="#ctx0" brushRef="#br0" timeOffset="14013.73">8006 1068 3353 0 0,'0'0'524'0'0,"0"0"-149"0"0,0 0 262 0 0,0 0 410 0 0,0 0 188 0 0,0 0-71 0 0,0 0-214 0 0,0 0-160 0 0,0 0-12 0 0,0 0 45 0 0,0 0 20 0 0,32-12 0 0 0,99-37-83 0 0,-57 4 524 0 0,-62 37-1008 0 0,0-1 1 0 0,-1 0 0 0 0,0 0-1 0 0,-1-1 1 0 0,0-1-1 0 0,0 0 1 0 0,-1 0-1 0 0,-1 0 1 0 0,0-1-1 0 0,0-1 1 0 0,-1 1-1 0 0,-1-1 1 0 0,0 0-1 0 0,1-5-276 0 0,-6 15 14 0 0,0 1 0 0 0,0-1 0 0 0,0 0 0 0 0,0 1 0 0 0,0-1 0 0 0,0 0 0 0 0,-1 0 0 0 0,1 0 0 0 0,-1 1 0 0 0,0-1 0 0 0,0 0 0 0 0,0 0 0 0 0,0 0 1 0 0,0 0-1 0 0,-1 0 0 0 0,1 1 0 0 0,-1-1 0 0 0,0 0 0 0 0,0 0 0 0 0,0 1 0 0 0,0-1 0 0 0,0 1 0 0 0,-1-1 0 0 0,1 1 0 0 0,-1-1 0 0 0,0 1 0 0 0,1 0 0 0 0,-1 0 0 0 0,0 0 0 0 0,0 0 0 0 0,-1 0 0 0 0,1 0 0 0 0,0 0 0 0 0,0 1 0 0 0,-1-1 0 0 0,-2 0-14 0 0,-8 4-191 0 0,0 2 0 0 0,0-1 0 0 0,1 2 0 0 0,-1 0 0 0 0,1 0 0 0 0,0 1 1 0 0,1 1-1 0 0,-1 0 0 0 0,1 0 0 0 0,0 1 0 0 0,1 0 0 0 0,0 1 0 0 0,0 1 1 0 0,1-1-1 0 0,0 1 0 0 0,1 1 0 0 0,0 0 0 0 0,-3 6 191 0 0,2-7-57 0 0,1 1-1 0 0,0 0 1 0 0,0 1-1 0 0,2-1 1 0 0,-1 1 0 0 0,1 1-1 0 0,1-1 1 0 0,0 1-1 0 0,1 0 1 0 0,0 0-1 0 0,1 1 1 0 0,1-1 0 0 0,0 1-1 0 0,1-1 1 0 0,0 1-1 0 0,1 7 58 0 0,1-17 25 0 0,0 0-1 0 0,1 0 1 0 0,-1 1-1 0 0,1-1 1 0 0,0 0-1 0 0,0 0 1 0 0,1-1-1 0 0,-1 1 1 0 0,1 0-1 0 0,0-1 1 0 0,0 1-1 0 0,0-1 1 0 0,0 0-1 0 0,0 0 1 0 0,1 0-1 0 0,-1-1 1 0 0,1 1-1 0 0,0-1 1 0 0,0 0-1 0 0,0 0 0 0 0,0 0 1 0 0,0-1-1 0 0,0 1 1 0 0,1-1-1 0 0,3 1-24 0 0,113 8 1263 0 0,-86-16-944 0 0,-1-2 0 0 0,1-1 0 0 0,-1-2 0 0 0,-1-1 0 0 0,0-2 0 0 0,-1-1 0 0 0,-1-1 0 0 0,0-2 0 0 0,-1-1 0 0 0,-1-2-1 0 0,-1 0 1 0 0,2-6-319 0 0,-28 26 9 0 0,28-23 161 0 0,0-1 0 0 0,-2-2 0 0 0,-1-1-1 0 0,-2-1 1 0 0,15-22-170 0 0,-30 39 49 0 0,-1 0 0 0 0,-1-1 0 0 0,0 1 0 0 0,0-1 0 0 0,-2-1 0 0 0,1 0 0 0 0,-2 0 0 0 0,0 0-1 0 0,-1 0 1 0 0,0-1 0 0 0,-1 0 0 0 0,0-7-49 0 0,-3 20-11 0 0,0 0-1 0 0,0 0 1 0 0,-1 0-1 0 0,1 1 1 0 0,-1-1-1 0 0,0 0 1 0 0,1 0 0 0 0,-1 0-1 0 0,0 0 1 0 0,0 1-1 0 0,0-1 1 0 0,0 1-1 0 0,-1-1 1 0 0,1 0-1 0 0,0 1 1 0 0,-1 0-1 0 0,1-1 1 0 0,-1 1-1 0 0,1 0 1 0 0,-1 0 0 0 0,1 0-1 0 0,-1 0 1 0 0,0 0-1 0 0,0 0 1 0 0,1 0-1 0 0,-1 1 1 0 0,0-1-1 0 0,0 1 1 0 0,0-1-1 0 0,0 1 1 0 0,0 0 0 0 0,0-1-1 0 0,0 1 1 0 0,0 0-1 0 0,0 0 1 0 0,0 1-1 0 0,0-1 1 0 0,0 0-1 0 0,0 1 1 0 0,1-1-1 0 0,-1 1 1 0 0,0-1 0 0 0,0 1-1 0 0,-1 1 12 0 0,-14 4-96 0 0,0 0 1 0 0,1 1-1 0 0,0 1 1 0 0,1 0-1 0 0,0 1 1 0 0,0 1-1 0 0,0 0 0 0 0,2 1 1 0 0,-12 12 95 0 0,21-22-24 0 0,1 2 1 0 0,-1-1 0 0 0,1 0-1 0 0,0 1 1 0 0,0-1 0 0 0,0 1-1 0 0,0 0 1 0 0,0 0-1 0 0,1 0 1 0 0,0 0 0 0 0,-1 1-1 0 0,1-1 1 0 0,0 1 0 0 0,0-1-1 0 0,1 1 1 0 0,-1 0-1 0 0,1-1 1 0 0,0 1 0 0 0,0 0-1 0 0,0 0 1 0 0,0 0-1 0 0,1 0 1 0 0,0 0 0 0 0,-1 0-1 0 0,2 0 1 0 0,-1 0 0 0 0,0 0-1 0 0,1 0 1 0 0,-1 0-1 0 0,2 1 24 0 0,4-1 4 0 0,0-1 1 0 0,0 1-1 0 0,0-2 0 0 0,1 1 0 0 0,-1-1 0 0 0,1 0 0 0 0,-1 0 0 0 0,1-1 0 0 0,0 1 1 0 0,0-2-1 0 0,0 1 0 0 0,0-1 0 0 0,1 0-4 0 0,-7 0 2 0 0,88 0 144 0 0,-67-1-110 0 0,0 0-1 0 0,0 2 1 0 0,0 0-1 0 0,0 2 1 0 0,0 0-1 0 0,8 3-35 0 0,-27-5 7 0 0,1 1 0 0 0,-1-1 0 0 0,0 1-1 0 0,0-1 1 0 0,0 1 0 0 0,0 0 0 0 0,0 0-1 0 0,0 1 1 0 0,-1-1 0 0 0,1 0 0 0 0,-1 1 0 0 0,1 0-1 0 0,-1-1 1 0 0,0 1 0 0 0,0 0 0 0 0,0 0 0 0 0,0 0-1 0 0,-1 0 1 0 0,1 1 0 0 0,-1-1 0 0 0,0 0 0 0 0,0 1-1 0 0,0-1 1 0 0,0 1 0 0 0,-1-1 0 0 0,0 1-1 0 0,1-1 1 0 0,-1 1 0 0 0,0-1 0 0 0,-1 1 0 0 0,1 2-7 0 0,-26 111 149 0 0,26-115-153 0 0,-4 10-134 0 0,-2 3-127 0 0,0 1 0 0 0,2 0 0 0 0,0 0 0 0 0,1 0 0 0 0,0 0 0 0 0,1 0 0 0 0,1 1 0 0 0,1-1 0 0 0,0 11 265 0 0,1-26-229 0 0,0 1 0 0 0,-1-1 0 0 0,1 0-1 0 0,0 1 1 0 0,0-1 0 0 0,0 0 0 0 0,0 0 0 0 0,0 0 0 0 0,0 0-1 0 0,0 0 1 0 0,0 0 0 0 0,0 0 0 0 0,0 0 0 0 0,0 0 0 0 0,1-1 0 0 0,-1 1-1 0 0,0 0 1 0 0,1-1 0 0 0,-1 1 0 0 0,0-1 0 0 0,1 1 0 0 0,-1-1-1 0 0,1 0 1 0 0,-1 0 0 0 0,1 0 0 0 0,-1 0 0 0 0,1 0 0 0 0,-1 0-1 0 0,0 0 1 0 0,1 0 229 0 0,28-3-7724 0 0,-23 0 3567 0 0</inkml:trace>
  <inkml:trace contextRef="#ctx0" brushRef="#br0" timeOffset="14486.105">9577 107 8338 0 0,'0'0'3801'0'0,"0"0"-2033"0"0,0 0-788 0 0,0 0 36 0 0,0 0 162 0 0,0 0-19 0 0,0 0-243 0 0,0 0-348 0 0,0 0-277 0 0,0 0-142 0 0,0 0-54 0 0,0 0-11 0 0,0 0 17 0 0,-2 10 35 0 0,-18 115 391 0 0,7 0-1 0 0,2 101-526 0 0,11 301-148 0 0,-1-494-362 0 0,0-52-3932 0 0,1-12-1108 0 0,0 11-2211 0 0,0 12 4539 0 0</inkml:trace>
  <inkml:trace contextRef="#ctx0" brushRef="#br0" timeOffset="14764.07">9221 740 9362 0 0,'0'0'1944'0'0,"0"0"-314"0"0,0 0-186 0 0,0 0-65 0 0,0 0-120 0 0,0 0-345 0 0,0 0-386 0 0,0 0-205 0 0,0 0-46 0 0,0 0 35 0 0,0 0 52 0 0,0 0 55 0 0,0 0 5 0 0,19 1-7 0 0,131 2 730 0 0,-8-6-74 0 0,0-7-1 0 0,34-10-1072 0 0,-84 16-1216 0 0,-70 4-1012 0 0,-15 3-1963 0 0,-6 1-1846 0 0,-1-4-1666 0 0</inkml:trace>
  <inkml:trace contextRef="#ctx0" brushRef="#br0" timeOffset="15038.778">10059 880 7394 0 0,'0'0'3608'0'0,"0"0"-2912"0"0,0 0-191 0 0,0 0 151 0 0,0 0 120 0 0,0 0-48 0 0,0 0-232 0 0,0 0-240 0 0,0 0-192 0 0,0 0-128 0 0,0 0-168 0 0,0 0-240 0 0,0 0-344 0 0,29 151-648 0 0,-25-151-1153 0 0,2 0-1408 0 0,-3 0-1464 0 0</inkml:trace>
  <inkml:trace contextRef="#ctx0" brushRef="#br0" timeOffset="15196.152">10070 435 16420 0 0,'0'0'1392'0'0,"0"0"-432"0"0,0 0-328 0 0,0 0-16 0 0,0 0-96 0 0,0 0-224 0 0,0 0-328 0 0,0 0-408 0 0,0 0-256 0 0,0 0-168 0 0,0 0-272 0 0,0 0-593 0 0,0 0-1519 0 0,0 0-1873 0 0,28 25-2449 0 0</inkml:trace>
  <inkml:trace contextRef="#ctx0" brushRef="#br0" timeOffset="17659.12">0 1613 0 0 0,'0'0'851'0'0,"0"0"18"0"0,0 0-103 0 0,0 0-127 0 0,32-5-142 0 0,98-15-69 0 0,100 8 2642 0 0,-51 2-1104 0 0,140-9-431 0 0,280 9-593 0 0,-179 8-710 0 0,410-34 604 0 0,-97 28-403 0 0,494-39 1648 0 0,-1158 43-1812 0 0,289-11 624 0 0,14 16-893 0 0,-230 3-22 0 0,403 11 2436 0 0,106-28-2414 0 0,349-3 2105 0 0,-686 18-1280 0 0,381-32 379 0 0,870 15-687 0 0,-1166 15-305 0 0,-160-7 18 0 0,-197 7-64 0 0,-41 0 693 0 0,4-2-5179 0 0,1 0-7056 0 0,-4 2 2255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9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68 0 0 0,'0'0'297'0'0,"0"0"1004"0"0,0 0 250 0 0,0 0-92 0 0,0 0-107 0 0,0 0-88 0 0,0 0-28 0 0,0 0-25 0 0,-6-11-20 0 0,-20-34-38 0 0,-5 34 1788 0 0,26 11-2478 0 0,-4 2-312 0 0,0 1 0 0 0,0 0-1 0 0,0 0 1 0 0,1 1-1 0 0,0 0 1 0 0,-1 0 0 0 0,2 1-1 0 0,-1 0 1 0 0,0 0 0 0 0,1 1-1 0 0,0 0 1 0 0,0 0-1 0 0,1 1 1 0 0,0 0 0 0 0,0 0-1 0 0,0 0 1 0 0,1 1 0 0 0,-2 3-151 0 0,3-4-33 0 0,1-1 1 0 0,0 0 0 0 0,0 1-1 0 0,0 0 1 0 0,1 0-1 0 0,0 0 1 0 0,1 0 0 0 0,-1 0-1 0 0,1 0 1 0 0,1 0 0 0 0,-1 0-1 0 0,1 7 33 0 0,1-11-151 0 0,0-1 0 0 0,0 1 0 0 0,1-1 0 0 0,-1 1 0 0 0,0-1-1 0 0,1 1 1 0 0,0-1 0 0 0,-1 0 0 0 0,1 0 0 0 0,0 0-1 0 0,0 0 1 0 0,0 0 0 0 0,0 0 0 0 0,1-1 0 0 0,-1 1 0 0 0,0-1-1 0 0,1 1 1 0 0,-1-1 0 0 0,1 0 0 0 0,-1 0 0 0 0,1 0-1 0 0,0 0 1 0 0,0-1 0 0 0,-1 1 0 0 0,2-1 151 0 0,43 8-10189 0 0,-34-8 6415 0 0</inkml:trace>
  <inkml:trace contextRef="#ctx0" brushRef="#br0" timeOffset="447.263">293 336 0 0 0,'0'0'1362'0'0,"0"0"-135"0"0,0 0-49 0 0,0 0 144 0 0,0 0 168 0 0,0 0 49 0 0,0 0-138 0 0,0 0-332 0 0,0 0-287 0 0,0 0-192 0 0,0 0-107 0 0,0 0-18 0 0,9-17 6 0 0,30-54 0 0 0,-33 59-275 0 0,1 1 0 0 0,0 0 0 0 0,0 0 0 0 0,1 1 0 0 0,0 0 1 0 0,1 0-1 0 0,0 1 0 0 0,1 0 0 0 0,0 1 0 0 0,0 0 0 0 0,1 0-196 0 0,-5 40 951 0 0,-12 4-265 0 0,3 28 178 0 0,5-62-842 0 0,0-1 0 0 0,0 0 0 0 0,1 1 0 0 0,-1-1 0 0 0,0 0 1 0 0,0 0-1 0 0,1-1 0 0 0,-1 1 0 0 0,0 0 0 0 0,1-1 0 0 0,-1 0 0 0 0,0 1 0 0 0,1-1 0 0 0,-1 0 0 0 0,1 0 0 0 0,-1 0 1 0 0,1-1-1 0 0,-1 1 0 0 0,0 0 0 0 0,1-1 0 0 0,-1 0 0 0 0,0 0 0 0 0,1 1 0 0 0,-1-1 0 0 0,0 0 0 0 0,0-1 0 0 0,0 1 1 0 0,0 0-1 0 0,0-1 0 0 0,0 1 0 0 0,0-1 0 0 0,1-1-22 0 0,8-2 62 0 0,40-22 112 0 0,-41 20-163 0 0,1 0 0 0 0,-1 1 0 0 0,2 1 0 0 0,-1 0 0 0 0,1 0 0 0 0,0 1 0 0 0,-1 1 0 0 0,2 0 1 0 0,-1 0-1 0 0,7 0-11 0 0,-16 6 3 0 0,-1 0 1 0 0,1 0 0 0 0,0 0 0 0 0,-1 0 0 0 0,0 0 0 0 0,0 0 0 0 0,0 1 0 0 0,0-1 0 0 0,0 1 0 0 0,-1 0 0 0 0,1-1-1 0 0,-1 1 1 0 0,0 0 0 0 0,0 0 0 0 0,0-1 0 0 0,-1 1 0 0 0,0 0 0 0 0,1 0 0 0 0,-1 0 0 0 0,-1 0 0 0 0,1 0 0 0 0,0 0 0 0 0,-1 0-1 0 0,0 0 1 0 0,0 0 0 0 0,0-1 0 0 0,-1 3-4 0 0,2-6 1 0 0,-20 96-1613 0 0,30-82-6662 0 0,-7-13 6111 0 0,3 3-5456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7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23 0 0 0,'0'0'463'0'0,"0"0"446"0"0,0 0 308 0 0,0 0 315 0 0,0 0 220 0 0,0 0 6 0 0,0 0-188 0 0,0 0-278 0 0,0 0-255 0 0,0 0-168 0 0,0 0-153 0 0,-11-4-99 0 0,-34-13-63 0 0,42 16-487 0 0,0 1 0 0 0,1 0 0 0 0,-1 0 1 0 0,0 0-1 0 0,1 0 0 0 0,-1 0 0 0 0,1 1 0 0 0,-1-1 0 0 0,0 1 1 0 0,1 0-1 0 0,-1 0 0 0 0,1 0 0 0 0,-1 0 0 0 0,1 0 1 0 0,0 0-1 0 0,-1 1 0 0 0,1-1 0 0 0,0 1 0 0 0,0-1 1 0 0,0 1-1 0 0,0 0 0 0 0,0 0 0 0 0,1 0 0 0 0,-1 0 1 0 0,0 0-1 0 0,1 1 0 0 0,0-1 0 0 0,-1 0 0 0 0,1 1 1 0 0,0-1-1 0 0,0 1-67 0 0,-3 3-32 0 0,0 0 1 0 0,1 0-1 0 0,-1 1 0 0 0,2-1 1 0 0,-1 1-1 0 0,0-1 0 0 0,1 1 1 0 0,1 0-1 0 0,-1 0 0 0 0,1 0 1 0 0,0 0-1 0 0,1 0 0 0 0,-1 0 1 0 0,1 0-1 0 0,1 0 0 0 0,0 0 1 0 0,0 0-1 0 0,0 0 1 0 0,0 0-1 0 0,1 0 0 0 0,1 0 1 0 0,-1-1-1 0 0,1 1 0 0 0,0-1 1 0 0,0 1-1 0 0,3 2 32 0 0,-4-7-205 0 0,37 32-3411 0 0,-9-19-4803 0 0,-20-15 5113 0 0</inkml:trace>
  <inkml:trace contextRef="#ctx0" brushRef="#br0" timeOffset="624.556">218 303 408 0 0,'0'0'2013'0'0,"0"0"-764"0"0,0 0-151 0 0,0 0 386 0 0,0 0 439 0 0,0 0 144 0 0,0 0-300 0 0,0 0-563 0 0,0 0-494 0 0,0 0-293 0 0,0 0-103 0 0,0 0-3 0 0,0 0 11 0 0,9-12 14 0 0,63-75 510 0 0,-50 65-557 0 0,-15 13-252 0 0,1 1 0 0 0,0 1 0 0 0,0-1 0 0 0,1 1 0 0 0,-1 1 0 0 0,1 0 0 0 0,1 0-1 0 0,-1 0 1 0 0,6-1-37 0 0,-13 8 13 0 0,-1 0-1 0 0,0 0 0 0 0,0 0 1 0 0,0 0-1 0 0,0 1 0 0 0,0-1 1 0 0,0 0-1 0 0,0 1 0 0 0,0-1 1 0 0,0 0-1 0 0,0 1 0 0 0,-1-1 1 0 0,1 1-1 0 0,-1 0 0 0 0,1-1 1 0 0,-1 1-1 0 0,1-1 0 0 0,-1 1 1 0 0,0-1-1 0 0,0 1 0 0 0,0 0 1 0 0,0-1-1 0 0,0 1 0 0 0,0 0 1 0 0,0-1-1 0 0,-1 1 0 0 0,1-1 1 0 0,-1 1-1 0 0,1 0 0 0 0,-1 0-12 0 0,0 7 157 0 0,-2 53 759 0 0,57-65-177 0 0,-21-14-502 0 0,-26 12-222 0 0,0 1 1 0 0,0 0-1 0 0,0 0 0 0 0,0 1 0 0 0,1 0 0 0 0,-1 0 0 0 0,1 1 0 0 0,0 0 0 0 0,0 1 0 0 0,0-1 0 0 0,0 1 0 0 0,0 1 0 0 0,0-1 0 0 0,3 2-15 0 0,-9 1-3 0 0,0 0 1 0 0,0 1-1 0 0,0-1 0 0 0,-1 1 0 0 0,1-1 0 0 0,0 1 0 0 0,-1 0 1 0 0,0-1-1 0 0,1 1 0 0 0,-1 0 0 0 0,0 0 0 0 0,-1 0 1 0 0,1 0-1 0 0,0 0 0 0 0,-1 0 0 0 0,0 0 0 0 0,0 0 0 0 0,0 0 1 0 0,0 0-1 0 0,0 1 0 0 0,-1-1 0 0 0,1 0 0 0 0,-1 2 3 0 0,0 4 28 0 0,-13 109-1764 0 0,28-96-10250 0 0,-8-21 6025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6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228 14 0 0 0,'0'0'572'0'0,"0"0"544"0"0,0 0 330 0 0,0 0 80 0 0,0 0-107 0 0,0 0-202 0 0,0 0-223 0 0,0 0-163 0 0,0 0-135 0 0,-10-2-69 0 0,-82-10 3587 0 0,84 16-4172 0 0,0 0 0 0 0,0 0 1 0 0,0 0-1 0 0,1 1 1 0 0,0 1-1 0 0,0-1 0 0 0,0 1 1 0 0,1 0-1 0 0,0 0 0 0 0,0 1 1 0 0,0 0-1 0 0,1 0 0 0 0,0 0 1 0 0,1 1-1 0 0,-1-1 0 0 0,1 1 1 0 0,1 0-1 0 0,0 1 0 0 0,0-1 1 0 0,0 0-1 0 0,1 1 0 0 0,0 0 1 0 0,1-1-1 0 0,0 1 0 0 0,0 0 1 0 0,1 0-1 0 0,0-1 0 0 0,1 7-42 0 0,0-13-104 0 0,-1 0-1 0 0,0 1 0 0 0,1-1 0 0 0,-1 1 0 0 0,1-1 1 0 0,0 0-1 0 0,0 1 0 0 0,0-1 0 0 0,0 0 0 0 0,0 0 1 0 0,1 0-1 0 0,-1 0 0 0 0,0 0 0 0 0,1 0 0 0 0,0 0 1 0 0,-1 0-1 0 0,1 0 0 0 0,0-1 0 0 0,0 1 0 0 0,0-1 1 0 0,0 1-1 0 0,0-1 0 0 0,1 0 105 0 0,34 17-8439 0 0,-28-17 3445 0 0</inkml:trace>
  <inkml:trace contextRef="#ctx0" brushRef="#br0" timeOffset="624.483">237 243 0 0 0,'0'0'211'0'0,"0"0"482"0"0,0 0 287 0 0,0 0 391 0 0,0 0 340 0 0,0 0 60 0 0,0 0-282 0 0,0 0-392 0 0,0 0-272 0 0,0 0-100 0 0,0 0 22 0 0,0 0 42 0 0,8-10-10 0 0,60-78 1239 0 0,-66 85-1970 0 0,4-6 33 0 0,0 1 0 0 0,0-1 0 0 0,1 1 0 0 0,1 0 0 0 0,-1 1 0 0 0,1 0 0 0 0,0 0 0 0 0,1 1 0 0 0,-1 0-1 0 0,4-2-80 0 0,1 60 401 0 0,-13-51-372 0 0,0 1 1 0 0,0 0-1 0 0,0-1 1 0 0,1 1-1 0 0,-1 0 1 0 0,0-1-1 0 0,1 1 1 0 0,-1 0-1 0 0,1-1 1 0 0,-1 1-1 0 0,1-1 1 0 0,0 1-1 0 0,-1-1 1 0 0,1 1-1 0 0,0-1 1 0 0,0 1-1 0 0,0-1 1 0 0,0 0-1 0 0,0 0 1 0 0,1 0-1 0 0,-1 1 1 0 0,0-1-1 0 0,0 0 1 0 0,1 0-1 0 0,-1-1 1 0 0,1 1-1 0 0,-1 0 1 0 0,1 0-1 0 0,-1-1 1 0 0,1 1-1 0 0,-1-1 1 0 0,1 1-1 0 0,0-1 1 0 0,-1 0-1 0 0,1 1 1 0 0,0-1-1 0 0,-1 0 1 0 0,1 0 0 0 0,0 0-1 0 0,-1-1 1 0 0,1 1-1 0 0,0 0 1 0 0,-1-1-1 0 0,1 1 1 0 0,0-1-1 0 0,0 0-29 0 0,130-67 1170 0 0,-130 69-1173 0 0,0 0 0 0 0,0 0 0 0 0,0 0 0 0 0,1 1 0 0 0,-1-1 0 0 0,-1 1 0 0 0,1-1-1 0 0,0 1 1 0 0,0-1 0 0 0,-1 1 0 0 0,1 0 0 0 0,0 0 0 0 0,-1 0 0 0 0,0 0 0 0 0,0 0 0 0 0,1 0 0 0 0,-1 0 0 0 0,0 1 0 0 0,-1-1 0 0 0,1 0 0 0 0,0 0 0 0 0,-1 1 0 0 0,1-1 0 0 0,-1 1 0 0 0,0-1 0 0 0,0 0 0 0 0,1 1 0 0 0,-2-1 0 0 0,1 1 0 0 0,0-1 0 0 0,0 0 0 0 0,-1 3 3 0 0,5 23 22 0 0,0-14-530 0 0,5 11-16 0 0,-5-18-3056 0 0,2-1-3289 0 0,-2-2-566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3:23.4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463 55 0 0 0,'0'0'724'0'0,"0"0"655"0"0,0 0 141 0 0,0 0-94 0 0,0 0-131 0 0,0 0-104 0 0,-1-2-56 0 0,-56-37 6277 0 0,-56 26-4827 0 0,98 17-2553 0 0,0 1 0 0 0,0 1 0 0 0,1 0 0 0 0,0 1 0 0 0,0 0 0 0 0,1 1 0 0 0,0 1 1 0 0,0 0-1 0 0,1 1 0 0 0,0 0 0 0 0,0 1 0 0 0,2 0 0 0 0,-8 10-32 0 0,8-11-7 0 0,0 0 0 0 0,1 1 0 0 0,0-1 0 0 0,1 2 0 0 0,1-1 0 0 0,0 1 0 0 0,0 0 0 0 0,1 1 0 0 0,0-1 0 0 0,2 1 0 0 0,-1 0 0 0 0,1 1 0 0 0,1-1 0 0 0,1 1 0 0 0,-1 0 0 0 0,2-1 0 0 0,0 12 7 0 0,2-20-7 0 0,0-1-1 0 0,0 0 0 0 0,0 1 1 0 0,0-1-1 0 0,1 0 0 0 0,0 0 1 0 0,0 0-1 0 0,0 0 0 0 0,0-1 1 0 0,1 1-1 0 0,-1 0 0 0 0,1-1 1 0 0,0 0-1 0 0,0 1 0 0 0,0-1 1 0 0,0 0-1 0 0,1-1 0 0 0,-1 1 1 0 0,1-1-1 0 0,0 1 0 0 0,0-1 1 0 0,0 0-1 0 0,0 0 0 0 0,0-1 1 0 0,0 1-1 0 0,0-1 8 0 0,117 21-541 0 0,10-31-1629 0 0,-88-2-1526 0 0,-2-5-4118 0 0,-30 12 3269 0 0</inkml:trace>
  <inkml:trace contextRef="#ctx0" brushRef="#br0" timeOffset="7749.476">616 85 0 0 0,'0'0'1168'0'0,"0"0"250"0"0,0 0 10 0 0,0 0-145 0 0,0 0-167 0 0,0 0-82 0 0,0 0-22 0 0,0 0 7 0 0,3-4 4137 0 0,-25 130-2944 0 0,-44 124-1872 0 0,56-210 14 0 0,45-110 853 0 0,51-110-406 0 0,-32 92-670 0 0,-51 87-134 0 0,0 1-1 0 0,0 0 1 0 0,0 0 0 0 0,0 0 0 0 0,-1 0 0 0 0,1 0 0 0 0,0 1-1 0 0,0-1 1 0 0,-1 1 0 0 0,1 0 0 0 0,0 0 0 0 0,-1 0-1 0 0,1 0 1 0 0,0 0 0 0 0,-1 0 0 0 0,0 1 0 0 0,1-1-1 0 0,-1 1 1 0 0,0 0 0 0 0,0 0 0 0 0,0 0 0 0 0,0 0 0 0 0,0 0-1 0 0,0 0 1 0 0,0 0 0 0 0,-1 1 0 0 0,1-1 0 0 0,-1 1-1 0 0,1 1 4 0 0,0-1 52 0 0,1 4 65 0 0,0 1 1 0 0,0 0 0 0 0,-1-1 0 0 0,-1 1 0 0 0,1 0 0 0 0,-1 1-1 0 0,0-1 1 0 0,-1 0 0 0 0,0 0 0 0 0,-1 0 0 0 0,1 0 0 0 0,-1 0-1 0 0,-1 0 1 0 0,-1 6-118 0 0,-17 95 339 0 0,31-119 21 0 0,25-49 81 0 0,-25 41-422 0 0,101-142-56 0 0,-107 155 53 0 0,-4 3-22 0 0,0 0-1 0 0,0 0 1 0 0,0 1 0 0 0,0-1-1 0 0,0 1 1 0 0,1-1 0 0 0,-1 1 0 0 0,1-1-1 0 0,-1 1 1 0 0,1 0 0 0 0,-1-1 0 0 0,1 1-1 0 0,0 0 1 0 0,0 0 0 0 0,0 1 0 0 0,-1-1-1 0 0,1 0 1 0 0,0 0 0 0 0,0 1 0 0 0,0-1-1 0 0,0 1 1 0 0,0 0 0 0 0,2-1 6 0 0,13 42-15 0 0,12 105 1197 0 0,-25-17-2465 0 0,1-119-3786 0 0,-3-9 364 0 0,0 0-3398 0 0,0-1 3815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8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0 0 0,'0'0'1132'0'0,"0"0"195"0"0,0 0 162 0 0,0 0 216 0 0,0 0 126 0 0,0 0-153 0 0,0 0-348 0 0,0 0-353 0 0,0 0-217 0 0,0 0-54 0 0,0 0 11 0 0,0 0 14 0 0,0 0 11 0 0,13 1-28 0 0,87 5 1300 0 0,120-5 1506 0 0,-18-17-2680 0 0,-154 3-1495 0 0,-47 5-4015 0 0,-2 4-5455 0 0,0 0 3362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2977 0 0,'0'0'1804'0'0,"0"0"-501"0"0,0 0-91 0 0,0 0 262 0 0,0 0 240 0 0,0 0-15 0 0,0 0-204 0 0,0 0-298 0 0,0 0-281 0 0,0 0-214 0 0,0 0-138 0 0,31-1-68 0 0,101-4-20 0 0,189 3 1986 0 0,-213-13-3633 0 0,-73 6-2434 0 0,-3-2-4222 0 0,-20 6-61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085.551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385.56">1607 529,'-14'20,"-10"15,-1 7,-1-4,5-3,0-3,-1-3,4 0,-1-6,4-2,-1-4,2-1,-1-3,-2-3,0-4</inkml:trace>
  <inkml:trace contextRef="#ctx0" brushRef="#br0" timeOffset="1697.986">1296 558,'15'19,"13"21,8 9,2 0,-5-3,-4-5,-6-4,-3-9,-4-4,-6-2,-3-4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0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636.267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5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472 92 1552 0 0,'0'0'1162'0'0,"0"0"-210"0"0,0 0 43 0 0,0 0 304 0 0,0 0 296 0 0,0 0 79 0 0,0 0-229 0 0,0 0-347 0 0,0 0-287 0 0,0 0-199 0 0,0 0-63 0 0,0-7 19 0 0,0-1-1461 0 0,0-6 3669 0 0,0 28 1400 0 0,-2 574-2312 0 0,-31-377-1621 0 0,33-284-19287 0 0,0 62 15610 0 0</inkml:trace>
  <inkml:trace contextRef="#ctx0" brushRef="#br0" timeOffset="416.636">49 92 304 0 0,'0'0'1206'0'0,"0"0"-325"0"0,0 0-130 0 0,0 0 208 0 0,0 0 272 0 0,0 0 108 0 0,0 0-96 0 0,0 0-203 0 0,0 0-139 0 0,0 0-30 0 0,0 0 23 0 0,0 0 41 0 0,0 0-2 0 0,24 0-62 0 0,124-3 595 0 0,85-16 2415 0 0,17-32-2585 0 0,-104 32-2508 0 0,-147 30-12225 0 0,-1-7 7084 0 0</inkml:trace>
  <inkml:trace contextRef="#ctx0" brushRef="#br0" timeOffset="728.656">1 829 0 0 0,'0'0'1099'0'0,"0"0"62"0"0,0 0 437 0 0,0 0 553 0 0,0 0 280 0 0,0 0-89 0 0,0 0-356 0 0,0 0-383 0 0,0 0-289 0 0,31-2-195 0 0,97-6-146 0 0,104-30 3411 0 0,30-14-3771 0 0,-205 32-2136 0 0,-22 1-4279 0 0,-21 11 460 0 0,-6 4-4765 0 0</inkml:trace>
  <inkml:trace contextRef="#ctx0" brushRef="#br0" timeOffset="1265.325">1142 622 0 0 0,'0'0'1203'0'0,"0"0"496"0"0,0 0 149 0 0,0 0 18 0 0,0 0-58 0 0,0 0-146 0 0,0 0-204 0 0,0 0-191 0 0,0 0-114 0 0,0 0-83 0 0,0 0-69 0 0,0 0-94 0 0,0 0-117 0 0,-18 3-113 0 0,-57 12-130 0 0,15 20 663 0 0,51-30-1150 0 0,0 1 1 0 0,1 0 0 0 0,0 0-1 0 0,0 1 1 0 0,0 0 0 0 0,1 1 0 0 0,0 0-1 0 0,1 0 1 0 0,-1 0 0 0 0,1 1-1 0 0,1 0 1 0 0,0 0 0 0 0,0 1 0 0 0,1-1-1 0 0,0 1 1 0 0,1 0 0 0 0,0 0-1 0 0,0 0 1 0 0,1 0 0 0 0,0 1 0 0 0,1-1-1 0 0,1 0 1 0 0,-1 6-61 0 0,4-11-17 0 0,0-1 0 0 0,0 0 0 0 0,0 0 1 0 0,1-1-1 0 0,0 1 0 0 0,-1-1 0 0 0,1 1 0 0 0,0-1 1 0 0,1-1-1 0 0,-1 1 0 0 0,0 0 0 0 0,1-1 0 0 0,-1 0 1 0 0,1 0-1 0 0,0 0 0 0 0,0-1 0 0 0,0 0 0 0 0,0 0 0 0 0,0 0 1 0 0,0 0-1 0 0,0-1 0 0 0,0 0 0 0 0,2 0 17 0 0,1 1-323 0 0,1 0 0 0 0,0-1-1 0 0,-1-1 1 0 0,1 1 0 0 0,-1-1 0 0 0,1 0-1 0 0,-1-1 1 0 0,0 0 0 0 0,0-1 0 0 0,1 1-1 0 0,-1-2 1 0 0,-1 1 0 0 0,8-4 323 0 0,13-9-4673 0 0,-11 5-1539 0 0,-7 4 124 0 0</inkml:trace>
  <inkml:trace contextRef="#ctx0" brushRef="#br0" timeOffset="1851.156">1241 932 8402 0 0,'0'0'1711'0'0,"0"0"-443"0"0,0 0-14 0 0,0 0 254 0 0,0 0 103 0 0,0 0-188 0 0,0 0-403 0 0,0 0-384 0 0,0 0-182 0 0,0 0-53 0 0,0 0-17 0 0,0 0 10 0 0,0 0-14 0 0,10-11-36 0 0,64-78 585 0 0,-67 77-897 0 0,1 0-1 0 0,1 1 1 0 0,0 1-1 0 0,0-1 1 0 0,1 1-1 0 0,1 1 1 0 0,-1 0-1 0 0,2 1 1 0 0,-1 0-1 0 0,5-2-31 0 0,-16 9-13 0 0,1 1-1 0 0,-1-1 1 0 0,1 1 0 0 0,-1-1-1 0 0,1 1 1 0 0,0 0-1 0 0,0-1 1 0 0,-1 1 0 0 0,1 0-1 0 0,0-1 1 0 0,-1 1 0 0 0,1 0-1 0 0,0 0 1 0 0,0 0-1 0 0,-1-1 1 0 0,1 1 0 0 0,0 0-1 0 0,0 0 1 0 0,-1 0 0 0 0,1 0-1 0 0,0 1 1 0 0,0-1-1 0 0,0 0 1 0 0,-1 0 0 0 0,1 0-1 0 0,0 1 1 0 0,-1-1 0 0 0,1 0-1 0 0,0 0 1 0 0,0 1-1 0 0,-1-1 1 0 0,1 1 0 0 0,-1-1-1 0 0,1 1 1 0 0,0-1 0 0 0,-1 1-1 0 0,1-1 1 0 0,-1 1-1 0 0,1 0 1 0 0,-1-1 0 0 0,0 1-1 0 0,1-1 1 0 0,-1 1-1 0 0,1 0 1 0 0,-1 0 0 0 0,0-1-1 0 0,0 1 1 0 0,1 0 0 0 0,-1 0-1 0 0,0-1 1 0 0,0 1-1 0 0,0 0 1 0 0,0 0 0 0 0,0-1-1 0 0,0 1 1 0 0,0 0 0 0 0,0 0-1 0 0,0-1 1 0 0,0 1-1 0 0,-1 0 1 0 0,1 0 0 0 0,0 0 13 0 0,21 64 80 0 0,-19-63-68 0 0,1-1 0 0 0,0 0 1 0 0,0 0-1 0 0,0 0 0 0 0,-1 0 1 0 0,1-1-1 0 0,0 1 0 0 0,0-1 1 0 0,0 0-1 0 0,0 0 0 0 0,0 0 0 0 0,0 0 1 0 0,0 0-1 0 0,0-1 0 0 0,0 1 1 0 0,0-1-1 0 0,0 0 0 0 0,0 0 1 0 0,0 0-1 0 0,0 0 0 0 0,-1 0 1 0 0,1-1-1 0 0,-1 1 0 0 0,1-1 1 0 0,1-1-13 0 0,155-78 209 0 0,-83 63-330 0 0,-68 55 167 0 0,-8 19-123 0 0,0-43-3774 0 0,0-1-3966 0 0,0-9-1357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5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654.13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41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575 4 0 0 0,'0'0'263'0'0,"0"0"718"0"0,0 0 109 0 0,0 0-146 0 0,0 0-152 0 0,0 0-104 0 0,21 0-22 0 0,108-3 1392 0 0,-77 9 313 0 0,-61-1 1067 0 0,-22 5-3319 0 0,27-9 85 0 0,-178 65-212 0 0,43-21 302 0 0,117-39-219 0 0,1 1 0 0 0,1 1-1 0 0,-1 0 1 0 0,2 2 0 0 0,-1 1-1 0 0,1 0 1 0 0,-9 8-75 0 0,27-18-9 0 0,-1 0 0 0 0,1 0 0 0 0,0 0 0 0 0,0 0-1 0 0,0 0 1 0 0,0 0 0 0 0,0 0 0 0 0,0 1 0 0 0,0-1 0 0 0,0 0 0 0 0,1 1-1 0 0,-1-1 1 0 0,0 0 0 0 0,1 1 0 0 0,-1-1 0 0 0,1 1 0 0 0,0-1 0 0 0,-1 1 0 0 0,1-1-1 0 0,0 1 1 0 0,0-1 0 0 0,0 1 0 0 0,0-1 0 0 0,0 1 0 0 0,0-1 0 0 0,0 1-1 0 0,1-1 1 0 0,-1 1 0 0 0,0-1 0 0 0,1 1 0 0 0,-1-1 0 0 0,1 1 0 0 0,0-1-1 0 0,-1 0 1 0 0,1 1 0 0 0,0-1 0 0 0,0 0 0 0 0,0 0 0 0 0,0 0 0 0 0,0 1 0 0 0,0-1-1 0 0,0 0 1 0 0,0 0 0 0 0,1-1 0 0 0,-1 1 0 0 0,0 0 0 0 0,1 0 0 0 0,-1 0-1 0 0,0-1 1 0 0,1 1 0 0 0,-1-1 9 0 0,78 33 74 0 0,160-24 1045 0 0,-151-11-855 0 0,-54 9-156 0 0,-49 23 515 0 0,-224 121-228 0 0,-51 52-483 0 0,267-185 70 0 0,0 1 1 0 0,1 1 0 0 0,1 1 0 0 0,2 1 0 0 0,-10 13 17 0 0,28-34 1 0 0,0 0 0 0 0,1-1 0 0 0,-1 1 0 0 0,0 0 0 0 0,1 0 0 0 0,-1 0-1 0 0,1 0 1 0 0,-1 0 0 0 0,1 0 0 0 0,-1 0 0 0 0,1 0 0 0 0,-1 0 0 0 0,1 0 0 0 0,0 0 0 0 0,0 0 0 0 0,-1 0 0 0 0,1 0-1 0 0,0 0 1 0 0,0 0 0 0 0,0 0 0 0 0,0 0 0 0 0,0 0 0 0 0,1 0 0 0 0,-1 0 0 0 0,0 1 0 0 0,0-1 0 0 0,1 0-1 0 0,-1 0 1 0 0,1 0 0 0 0,-1 0 0 0 0,1-1 0 0 0,-1 1 0 0 0,1 0 0 0 0,-1 0 0 0 0,1 0 0 0 0,0 0 0 0 0,0 0 0 0 0,-1-1-1 0 0,1 1 1 0 0,0 0 0 0 0,0-1 0 0 0,0 1 0 0 0,0 0 0 0 0,0-1 0 0 0,0 1 0 0 0,0-1 0 0 0,0 0 0 0 0,0 1-1 0 0,0-1 1 0 0,0 0 0 0 0,0 0 0 0 0,0 1 0 0 0,0-1 0 0 0,0 0 0 0 0,0 0-1 0 0,67 5 792 0 0,-61-5-683 0 0,343-29 2563 0 0,-194 10-1667 0 0,-75 11-645 0 0,-81 8-383 0 0,0 0-54 0 0,0 0-99 0 0,0 0-191 0 0,0-1 278 0 0,0-4-14565 0 0,0 4 8686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0 284,'398'0,"-258"-23,-116 19</inkml:trace>
  <inkml:trace contextRef="#ctx0" brushRef="#br0" timeOffset="310.027">57 481,'19'0,"16"5,7 1,1 0,-2-1,-3-2,-3-1,-3-1,-2 0,-2-1,0 0,0-1,-6-4,0-1,-5 0</inkml:trace>
  <inkml:trace contextRef="#ctx0" brushRef="#br0" timeOffset="880.126">254 1,'3'12,"0"-1,0 0,1 1,0-1,1-1,0 1,1-1,0 0,1 0,0 0,1-1,-1 0,2-1,-1 0,1 0,1-1,-1 0,1 0,0-1,1 0,-1-1,1-1,2 1,35 25,-44-28,23 14,-1 1,-1 2,0 0,-2 2,0 0,17 22,-37-41,-1 1,0-1,0 0,-1 1,1-1,0 1,-1-1,0 1,1 0,-1 0,0 0,0 0,-1 0,1-1,-1 1,1 0,-1 1,0-1,0 0,0 0,-1 0,1 0,-1 0,1 0,-1-1,0 1,0 0,-1 0,1 0,0-1,-1 1,0-1,1 1,-1-1,0 0,0 1,-2 0,-176 96,54 15,105-91,4-1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22,'15'0,"14"0,7 0,2 0,-1 0,-1 0,-3 0,-1-5,-2-1,-1 0,-6 1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1,'34'4,"20"3,6-1,-2-2,-7 0,-11-7,-9-2,-8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0,'8'28,"-2"-1,-1 1,-2 0,0 0,-2 1,-1-1,-1 0,-1 1,-3 4,-15 162,-5-109,15-72</inkml:trace>
  <inkml:trace contextRef="#ctx0" brushRef="#br0" timeOffset="484.479">0 29,'226'-26,"58"23,-87 32,-151-28,-34-1</inkml:trace>
  <inkml:trace contextRef="#ctx0" brushRef="#br0" timeOffset="915.56">57 565,'1'2,"0"0,1-1,-1 1,1 0,0 0,-1-1,1 1,0-1,0 1,0-1,0 0,0 0,0 0,0 0,0 0,1-1,-1 1,0 0,0-1,1 0,-1 1,0-1,1 0,-1 0,2-1,-1 2,79 13,-62-10,0 1,0-2,-1-1,2 0,-1-2,0 0,0-1,0-1,19-5,139-13,-114 0,-51 9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1,'158'5,"-156"-4,-1-1,0 0,1 1,-1-1,0 1,1-1,-1 1,0 0,1-1,-1 1,0 0,0 0,0 0,0 0,0 0,0 0,0 0,0 0,0 0,-1 1,1-1,0 0,-1 1,1-1,-1 0,1 1,-1-1,0 1,1-1,-1 0,0 1,0-1,0 1,0-1,0 1,-1-1,1 0,0 1,-1-1,1 1,-1-1,1 0,-1 1,0-1,-42 57,39-54,-113 124,116-127,1 0,-1 0,1 0,-1-1,1 2,0-1,-1 0,1 0,0 0,0 0,0 0,0 0,0 0,0 0,0 0,0 0,0 0,0 0,1 0,-1 0,0 0,1 0,-1 0,1 0,-1 0,1 0,0 0,-1 0,1-1,0 1,-1 0,1 0,0-1,0 1,0 0,0-1,0 1,0-1,0 1,0-1,0 0,0 1,0-1,0 0,0 0,0 0,0 0,0 1,0-2,0 1,0 0,59-1,7-24,-51 15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5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344 964,'-103'291,"103"-269,21-49,10-27,2-3,3 0,2 2,41-45,-79 99,1 0,-1 0,1 0,-1-1,1 1,-1 0,1 0,0 0,0 0,0 0,-1 0,1 0,0 0,0 0,0 1,0-1,1 0,-1 1,0-1,0 0,0 1,0-1,1 1,-1 0,0 0,1-1,-1 1,0 0,0 0,1 0,-1 0,0 0,1 0,-1 1,0-1,0 0,1 1,-1-1,0 1,0-1,0 1,1 0,-1-1,0 1,0 0,0 0,0 0,0-1,-1 1,1 0,0 0,0 1,-1-1,1 0,0 0,-1 0,1 0,-1 1,1-1,-1 0,0 0,0 1,1-1,-1 1,4 55,8 35,-11-90,0 0,0 1,0-1,1 0,-1 0,1 0,-1 0,1 0,-1 0,1 0,0-1,0 1,0 0,0-1,0 0,1 1,-1-1,0 0,0 0,1 0,-1-1,1 1,-1 0,1-1,-1 0,1 1,-1-1,1 0,-1-1,1 1,-1 0,2-1,5-2,0 0,0 0,0-1,-1 0,0-1,0 0,0 0,0-1,-1 0,0 0,0-1,-1 0,1 0,-2 0,1-1,-1 0,0 0,-1 0,4-8,35-46,-43 60,1 1,0 0,0 0,-1 0,1 0,0 0,0 0,0 0,0 0,0 0,0 0,0 0,0 1,1-1,-1 0,0 1,0-1,1 1,-1-1,0 1,1 0,-1-1,0 1,1 0,-1 0,0 0,1 0,-1 0,0 0,1 1,-1-1,1 0,-1 1,0-1,0 1,1-1,-1 1,0 0,0-1,0 1,0 0,0 0,0 0,0 0,0 0,0 0,0 0,0 0,0 0,-1 0,1 1,0-1,29 78,-25-64,-4-12,0 3,0 0,1 0,0 0,0 0,0-1,1 1,0-1,0 1,0-1,1 0,-1 0,1 0,1-1,-1 1,1-1,-1 0,1-1,0 1,1-1,13 4</inkml:trace>
  <inkml:trace contextRef="#ctx0" brushRef="#br0" timeOffset="2081.23">344 1359,'96'-14,"1"5,0 3,59 7,-148-1,188-28,-172 26</inkml:trace>
  <inkml:trace contextRef="#ctx0" brushRef="#br0" timeOffset="3275.34">739 1528,'-22'13,"-134"236,84-120,94-151,36-69,-45 65,2 1,1 0,1 1,1 1,1 1,1 1,1 0,1 2,4-2,-24 19,1 0,0 0,0 0,-1 1,1-1,1 1,-1 0,0 0,0 0,0 0,1 1,-1-1,0 1,0 0,1 0,-1 0,0 0,1 0,-1 1,0 0,0-1,1 1,-1 0,0 1,0-1,0 1,0-1,0 1,-1 0,1 0,0 0,-1 0,0 0,1 1,-1-1,0 1,0 0,0-1,-1 1,1 0,1 3,51 151,-28-34,-27-121,0-1,-1 0,1 0,0 0,-1 0,1 0,-1 0,1 0,-1 0,1 0,-1-1,0 1,1-1,-1 1,0-1,1 0,-1 1,0-1,0 0,1 0,-1 0,0-1,1 1,-1 0,0-1,1 1,-1-1,0 1,1-1,-1 0,1 1,-1-1,1 0,-1 0,1 0,0-1,-1 1,1 0,0 0,0-1,0 1,0 0,0-1,0 0,-1 1,-202-131,179 120</inkml:trace>
  <inkml:trace contextRef="#ctx0" brushRef="#br0" timeOffset="4092.281">1218 794,'18'40,"37"69,-38-80,-2 1,-1 0,-1 1,-2 0,8 33,-13-14,-2 0,-1 0,-3 0,-3 4,1 26,1-57,-1 0,-1 0,-2 0,0 0,-1-1,-1 0,-1 0,-1-1,-1 0,-1 0,-1-1,-1-1,0 0,-2-1,0 0,-1-1,0-1,-8 6,-34 26,44-37</inkml:trace>
  <inkml:trace contextRef="#ctx0" brushRef="#br0" timeOffset="4607.936">174 767,'-21'29,"1"1,2 0,0 2,3 0,0 1,3 0,0 1,-5 32,9-33,1 0,2 0,2 1,1 0,1 0,2-1,2 1,1 0,1-1,2 0,1 0,2 0,5 9,8 16,2-1,3-1,3-1,22 28,-44-69,0 0,1-1,1 0,0 0,0-2,2 1,-1-1,1-1,1-1,0 0,0 0,3 0,7 1</inkml:trace>
  <inkml:trace contextRef="#ctx0" brushRef="#br0" timeOffset="16180.848">2065 597,'-8'-12,"5"4,0 0,-1 1,-1-1,1 1,-1 0,0 0,-1 0,1 1,-1 0,-1 0,1 0,-1 1,0 0,0 0,-1 1,1 0,-1 0,0 1,0 0,0 0,-1 1,1 0,0 0,-1 1,1 0,-8 1,13 0,-1 1,1 0,0 1,0-1,0 0,0 1,0 0,0 0,0 0,0 0,1 0,-1 0,1 1,0 0,0-1,0 1,0 0,0 0,0 0,1 0,-1 0,1 0,0 0,0 1,0-1,0 0,1 1,-4 99,6-77,1 4,1 0,2 0,1-1,1 1,7 13,24 106,-5 21,-17-48,6 36,-15-102,-1 0,-4 0,-1 1,-5 25,2 8,-2-64,-1 1,0-1,-3 1,0-1,-1-1,-2 0,0 0,-2-1,-1 0,0-1,-9 10,21-30,0-1,0 1,-1-1,1 1,0-1,-1 0,1 0,-1 0,0 0,0 0,0 0,0 0,0 0,0-1,0 1,-1-1,1 0,0 1,-1-1,1 0,-1 0,1-1,-1 1,0-1,1 1,-1-1,0 0,1 0,-1 0,0 0,1 0,-1-1,0 1,1-1,-1 1,0-1,1 0,-1 0,1-1,0 1,-1 0,1-1,0 1,-1-2,-5-3,0-1,0 0,1 0,0 0,0-1,1 0,0-1,0 1,1-1,0 0,1 0,0-1,0 1,1-1,1 0,-2-5,15-26,1 24</inkml:trace>
  <inkml:trace contextRef="#ctx0" brushRef="#br0" timeOffset="18482.518">2037 2178,'5'0,"6"5,7 1,4 0,3-1,3-2,-4-5,-1-4,0 1,2 0,-9 1,-7 2</inkml:trace>
  <inkml:trace contextRef="#ctx0" brushRef="#br0" timeOffset="19080.081">2489 1811,'-4'6,"1"0,0 0,0 0,1 0,0 0,0 1,0-1,1 1,0 0,0-1,1 1,0 0,0 0,-1 6,-25 116,26-127,0-1,0 1,0 0,0-1,1 1,-1-1,0 1,1-1,-1 1,1-1,-1 1,1-1,0 1,-1-1,1 0,0 1,0-1,0 0,0 0,0 0,0 1,1-1,-1 0,0-1,1 1,-1 0,0 0,1 0,-1-1,1 1,-1-1,1 1,-1-1,1 0,-1 0,1 1,0-1,-1 0,1 0,-1 0,1-1,-1 1,1 0,0-1,-1 1,1-1,-1 1,0-1,1 0,-1 1,1-1,-1 0,0 0,0 0,1 0,-1 0,0-1,0 1,0 0,0 0,0-1,-1 1,1 0,103-70,-102 71,0 0,0 0,0 0,0 0,0 0,0 0,0 0,0 1,0-1,-1 1,1-1,0 1,0 0,0 0,0 0,-1 0,1 0,-1 0,1 0,-1 0,1 1,-1-1,1 1,-1-1,0 1,0-1,0 1,0 0,0 0,0-1,-1 1,1 0,0 0,-1 0,0 0,1 0,-1 0,0 0,0 0,0 0,0 0,0 0,0 0,-1 0,1-1,-1 1,7 28,4-12,2-4</inkml:trace>
  <inkml:trace contextRef="#ctx0" brushRef="#br0" timeOffset="19402.469">2291 2319,'34'0,"25"0,7 0,-2 0,-8 0,-8 0,-12 0</inkml:trace>
  <inkml:trace contextRef="#ctx0" brushRef="#br0" timeOffset="21048.038">2291 4,'0'0,"0"-1,-1 1,1 0,-1-1,1 1,-1 0,1-1,-1 1,1 0,-1 0,0 0,1-1,-1 1,1 0,-1 0,1 0,-1 0,0 0,1 0,-1 0,1 0,-1 0,1 1,-1-1,0 0,1 0,-1 0,1 1,-1-1,1 0,-1 0,1 1,-1-1,1 1,0-1,-1 0,1 1,-1-1,1 1,0-1,-1 1,1-1,0 1,0-1,-1 1,1-1,0 1,0-1,0 1,0 0,0-1,0 1,0-1,0 1,0-1,0 1,0 0,0 0,-6 39,6-39,-1 229,12-160,-10-69,-1 1,0-1,1 1,-1-1,0 0,1 0,0 1,-1-1,1 0,0 0,0 1,0-1,-1 0,1 0,0 0,0 0,1 0,-1-1,0 1,0 0,0 0,1-1,-1 1,0-1,0 1,1-1,-1 1,1-1,-1 0,0 0,1 0,-1 0,1 0,-1 0,0 0,1 0,-1 0,1-1,-1 1,0-1,1 1,-1-1,0 1,0-1,1 0,0 0,134-121,-136 121,1 1,-1 0,1-1,0 1,-1-1,1 1,0 0,-1-1,1 1,0 0,0 0,-1 0,1 0,0 0,0-1,-1 1,1 0,0 1,-1-1,1 0,0 0,0 0,-1 0,1 1,0-1,-1 0,1 0,0 1,-1-1,1 1,0-1,-1 1,1-1,-1 1,1-1,-1 1,1-1,-1 1,1-1,-1 1,0 0,1-1,-1 1,0 0,1 0,-1-1,0 1,0 0,0-1,0 1,0 0,0 0,4 50,-4-37,9 34,-4-28</inkml:trace>
  <inkml:trace contextRef="#ctx0" brushRef="#br0" timeOffset="21347.14">2291 568,'34'-4,"20"-3,6 1,-2 2,-11-5,-10 1,-4 1,-10 2</inkml:trace>
  <inkml:trace contextRef="#ctx0" brushRef="#br0" timeOffset="21818.106">2432 710,'76'-2,"-74"2,0 0,0 0,-1 1,1-1,0 1,0-1,0 1,-1 0,1 0,0-1,-1 1,1 0,-1 1,1-1,-1 0,0 0,1 1,-1-1,0 0,0 1,0-1,0 1,0 0,0-1,0 1,-1 0,1 0,0-1,-1 1,0 0,1 0,-1 0,0 0,0-1,0 1,0 0,0 0,-1 1,-49 96,49-97,0 0,1 1,-1-1,0 1,1 0,0-1,0 1,0-1,0 1,0-1,0 1,0 0,1-1,0 1,-1-1,1 1,0-1,0 0,0 1,0-1,1 0,-1 0,1 1,-1-1,1-1,0 1,0 0,0 0,0 0,0-1,0 0,0 1,0-1,1 0,-1 0,1 0,-1 0,1 0,-1-1,1 1,-1-1,1 1,-1-1,1 0,0 0,-1 0,1-1,-1 1,2-1,43-8,-27 2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45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1 358 0 0 0,'0'0'1064'0'0,"0"0"8"0"0,0 0 58 0 0,0 0 129 0 0,0 0 87 0 0,0 0-113 0 0,0 0-315 0 0,0 0-381 0 0,0 0-294 0 0,0 0-150 0 0,0 0-34 0 0,-1 5 2 0 0,7 119 683 0 0,5-64-441 0 0,-3 1 0 0 0,-2 1 0 0 0,-4-1-1 0 0,-4 54-302 0 0,2-29 459 0 0,0-78-1196 0 0,-1 8 3656 0 0,-2-26-146 0 0,-3-28-2338 0 0,1-1 1 0 0,2 1 0 0 0,2-1 0 0 0,3-31-436 0 0,40-103 460 0 0,42 0-226 0 0,-35 118-108 0 0,-48 54-123 0 0,0 1 1 0 0,-1-1 0 0 0,0 1 0 0 0,1-1 0 0 0,-1 1 0 0 0,0-1 0 0 0,1 1 0 0 0,-1-1 1 0 0,0 1-1 0 0,1 0 0 0 0,-1-1 0 0 0,1 1 0 0 0,-1-1 0 0 0,1 1 0 0 0,-1 0 0 0 0,1 0 0 0 0,-1-1 0 0 0,1 1 0 0 0,-1 0 0 0 0,1 0 0 0 0,-1-1 0 0 0,1 1 0 0 0,0 0 0 0 0,-1 0 0 0 0,1 0 0 0 0,-1 0 1 0 0,1 0-1 0 0,0 0 0 0 0,-1 0 0 0 0,1 0 0 0 0,-1 0 0 0 0,1 0 0 0 0,-1 0 0 0 0,1 1 0 0 0,0-1 0 0 0,-1 0 0 0 0,1 0 0 0 0,-1 0 0 0 0,1 1 0 0 0,-1-1 0 0 0,1 0 0 0 0,-1 1 0 0 0,1-1 0 0 0,-1 0 1 0 0,1 1-1 0 0,-1-1 0 0 0,0 1 0 0 0,1-1 0 0 0,-1 1 0 0 0,0-1 0 0 0,1 1 0 0 0,-1-1 0 0 0,0 1 0 0 0,1-1 0 0 0,-1 1 0 0 0,0-1 0 0 0,0 1 0 0 0,0-1 0 0 0,0 1 0 0 0,0 0 0 0 0,1-1 0 0 0,-1 1 1 0 0,0-1-1 0 0,0 1-4 0 0,1 1 31 0 0,17 48 412 0 0,28 44 1 0 0,-20-43-336 0 0,-24-50-334 0 0,-2-1-3909 0 0,0 0-4457 0 0,-1 0 1313 0 0</inkml:trace>
  <inkml:trace contextRef="#ctx0" brushRef="#br0" timeOffset="579.161">388 936 0 0 0,'0'0'363'0'0,"0"0"630"0"0,0 0 340 0 0,0 0 99 0 0,0 0-61 0 0,0 0-239 0 0,0 0-274 0 0,0 0-202 0 0,0 0-128 0 0,0 0-16 0 0,0 0 39 0 0,0 0 38 0 0,-1 5 21 0 0,-26 211 5270 0 0,28-150-4895 0 0,-1-66-1004 0 0,0 0 0 0 0,0 1 0 0 0,0-1 1 0 0,1 1-1 0 0,-1-1 0 0 0,0 0 0 0 0,0 1 0 0 0,1-1 0 0 0,-1 1 0 0 0,0-1 0 0 0,1 0 0 0 0,-1 0 0 0 0,0 1 0 0 0,1-1 1 0 0,-1 0-1 0 0,1 0 0 0 0,-1 1 0 0 0,0-1 0 0 0,1 0 0 0 0,-1 0 0 0 0,1 0 0 0 0,-1 1 0 0 0,1-1 0 0 0,-1 0 1 0 0,1 0-1 0 0,-1 0 0 0 0,0 0 0 0 0,1 0 0 0 0,-1 0 0 0 0,1 0 0 0 0,-1 0 0 0 0,1 0 0 0 0,-1 0 0 0 0,1-1 1 0 0,-1 1-1 0 0,1 0 0 0 0,-1 0 0 0 0,0 0 0 0 0,1 0 0 0 0,-1-1 0 0 0,1 1 0 0 0,-1 0 0 0 0,0 0 0 0 0,1-1 0 0 0,-1 1 1 0 0,0 0-1 0 0,1-1 0 0 0,-1 1 0 0 0,0 0 0 0 0,1-1 0 0 0,-1 1 0 0 0,0-1 0 0 0,0 1 0 0 0,0 0 0 0 0,1-1 1 0 0,-1 1-1 0 0,0-1 0 0 0,0 1 0 0 0,0-1 0 0 0,0 1 0 0 0,0-1 0 0 0,0 1 0 0 0,0 0 0 0 0,0-1 0 0 0,0 1 0 0 0,0-1 20 0 0,17-32-4800 0 0,-17 33 4741 0 0,13-28-7703 0 0,-9 21 3833 0 0</inkml:trace>
  <inkml:trace contextRef="#ctx0" brushRef="#br0" timeOffset="1049.618">502 660 0 0 0,'0'0'324'0'0,"0"0"651"0"0,0 0 303 0 0,0 0 201 0 0,0 0 94 0 0,0 0-50 0 0,0 0-265 0 0,0 0-342 0 0,0 0-231 0 0,0 0-138 0 0,0 0-76 0 0,0 0-42 0 0,-3 0-48 0 0,-47 43 1831 0 0,49-42-2053 0 0,1-1-14 0 0,0 0-41 0 0,0 0-44 0 0,0 0-28 0 0,0 0-13 0 0,21-15 749 0 0,-3-3 1318 0 0,-24 23-1358 0 0,0-1-4761 0 0,13-6-4547 0 0,-4-1 3041 0 0</inkml:trace>
  <inkml:trace contextRef="#ctx0" brushRef="#br0" timeOffset="5655.018">1286 358 0 0 0,'0'0'324'0'0,"0"0"804"0"0,0 0 265 0 0,0 0-66 0 0,0 0-194 0 0,0 0-193 0 0,0 0-161 0 0,0 0-107 0 0,0 0-61 0 0,0 0-47 0 0,-10 13-62 0 0,-32 41-76 0 0,-9 50 1084 0 0,5-16-813 0 0,19-34-120 0 0,-2-1 0 0 0,-2-1 1 0 0,-32 38-578 0 0,25-17 1661 0 0,74-64-1217 0 0,109 0-329 0 0,18-8 37 0 0,-76-8-43 0 0,-87 7-89 0 0,0 0 15 0 0,0 0 1 0 0,0 0 12 0 0,0 0 12 0 0,0 0 3 0 0,0 0 25 0 0,-6-26 1390 0 0,-29-73 47 0 0,-79-318 601 0 0,107 398-3226 0 0,14 31-4281 0 0,14 20-6701 0 0,-18-27 8947 0 0</inkml:trace>
  <inkml:trace contextRef="#ctx0" brushRef="#br0" timeOffset="6655.986">1566 940 0 0 0,'0'0'455'0'0,"0"0"830"0"0,0 0 341 0 0,0 0-10 0 0,0 0-175 0 0,0 0-198 0 0,0 0-147 0 0,0 0-91 0 0,0 0-15 0 0,0 0 33 0 0,0 0-22 0 0,0-3-39 0 0,-6-62 4202 0 0,9 40-4799 0 0,1 1 1 0 0,0 0 0 0 0,2-1 0 0 0,1 2-1 0 0,1-1 1 0 0,1 1 0 0 0,1 0-1 0 0,9-15-365 0 0,1-5 122 0 0,30-29-266 0 0,-30 101-1611 0 0,-16 140 1267 0 0,9-118 152 0 0,-11-50 344 0 0,-1-1 1 0 0,0 1-1 0 0,1 0 0 0 0,-1-1 1 0 0,1 0-1 0 0,-1 1 1 0 0,0-1-1 0 0,1 0 0 0 0,-1 0 1 0 0,1 1-1 0 0,-1-1 1 0 0,1 0-1 0 0,-1-1 0 0 0,1 1 1 0 0,-1 0-1 0 0,1 0 1 0 0,-1-1-1 0 0,0 1 0 0 0,1 0 1 0 0,-1-1-1 0 0,1 0 1 0 0,-1 1-1 0 0,0-1 1 0 0,1 0-1 0 0,-1 0 0 0 0,0 1 1 0 0,0-1-1 0 0,0 0 1 0 0,0 0-1 0 0,0 0 0 0 0,0-1 1 0 0,0 1-1 0 0,1-1-8 0 0,204-267 668 0 0,-118 138-316 0 0,-87 130-305 0 0,11 141 501 0 0,22 96 342 0 0,-21-134-877 0 0,1-94-2159 0 0,-1-8-4808 0 0,-10 0 1966 0 0,0 0-2950 0 0</inkml:trace>
  <inkml:trace contextRef="#ctx0" brushRef="#br0" timeOffset="7316.716">2420 910 208 0 0,'0'0'1180'0'0,"0"0"-334"0"0,0 0-159 0 0,0 0 194 0 0,0 0 345 0 0,0 0 226 0 0,0 0-46 0 0,0 0-269 0 0,0 0-289 0 0,0 0-191 0 0,0 0-32 0 0,0 0 74 0 0,0 4 93 0 0,-11 54 3544 0 0,-24 83-1736 0 0,33-93-2273 0 0,23-53-1757 0 0,14-45-6270 0 0,-18 21-2123 0 0,-11 21 8869 0 0</inkml:trace>
  <inkml:trace contextRef="#ctx0" brushRef="#br0" timeOffset="7675.022">2532 509 0 0 0,'0'0'429'0'0,"0"0"728"0"0,0 0 347 0 0,0 0 224 0 0,0 0 137 0 0,0 0-41 0 0,0 0-206 0 0,0 0-255 0 0,0 0-207 0 0,0 0-144 0 0,0 0-108 0 0,0 0-70 0 0,0 0-65 0 0,-2-1-87 0 0,0 0-587 0 0,0 1 1 0 0,0 0-1 0 0,0 0 1 0 0,0 0 0 0 0,0 0-1 0 0,0 0 1 0 0,0 1-1 0 0,0-1 1 0 0,0 0-1 0 0,0 1 1 0 0,0 0-1 0 0,0-1 1 0 0,0 1-1 0 0,0 0 1 0 0,1 0-1 0 0,-1 0 1 0 0,0 0-1 0 0,1 0 1 0 0,-1 1-1 0 0,1-1 1 0 0,-1 0-1 0 0,1 1 1 0 0,-1-1-1 0 0,1 1 1 0 0,0-1-1 0 0,0 1 1 0 0,0 0-1 0 0,0-1 1 0 0,-1 3-96 0 0,-2 2 301 0 0,2-5-243 0 0,-1-1-2374 0 0,3 1-2076 0 0,0 1 115 0 0,0-1-4712 0 0</inkml:trace>
  <inkml:trace contextRef="#ctx0" brushRef="#br0" timeOffset="20306.86">461 23 352 0 0,'0'0'796'0'0,"0"0"-296"0"0,0 0 38 0 0,0 0 425 0 0,0 0 482 0 0,0 0 201 0 0,0 0-132 0 0,0 0-339 0 0,0 0-317 0 0,0 0-157 0 0,0 0-69 0 0,7-1-16 0 0,34-5 1150 0 0,83-9 1301 0 0,-49 15-2590 0 0,-75 0-439 0 0,0 0 11 0 0,-9 15 786 0 0,-73 73-192 0 0,76-82-631 0 0,1-1 0 0 0,1 1 0 0 0,-1 0 1 0 0,1 0-1 0 0,0 0 0 0 0,0 0 0 0 0,1 1 1 0 0,0 0-1 0 0,0 0 0 0 0,0-1 0 0 0,1 2 1 0 0,0-1-1 0 0,1 0 0 0 0,-1 0 0 0 0,1 1 1 0 0,0 5-13 0 0,3-11 45 0 0,0 0-1 0 0,0-1 1 0 0,0 1 0 0 0,1 0 0 0 0,-1-1 0 0 0,0 0 0 0 0,1 1 0 0 0,-1-1-1 0 0,0 0 1 0 0,1 0 0 0 0,0 0 0 0 0,-1 0 0 0 0,1-1 0 0 0,-1 1 0 0 0,1-1 0 0 0,0 1-1 0 0,0-1 1 0 0,-1 0 0 0 0,1 0 0 0 0,0-1 0 0 0,-1 1 0 0 0,1 0 0 0 0,0-1-45 0 0,-2 1 37 0 0,135-15 1680 0 0,-86 4-1247 0 0,-50 11-510 0 0,0 0-88 0 0,0 0-176 0 0,2-2-4179 0 0,-1 1-4645 0 0,0 1 1148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52,'0'0,"5"0,6 0,6 0,5 0,4 0,2-5,1-1,1 0,-1 1,0 2,0 1,-5-4,-2-1,0 0,-3 3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0,'0'10,"0"12,0 8,0 3,0 1,0 0,0-2,0-1,0-1,0-1,0 0,0-1,0 0,0 0,0 0,0-5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14,'-26'112,"24"-93,0 0,1 1,0-1,2 1,0-1,2 1,0-1,1 0,6 17,-9-33,0-1,0 1,0-1,1 1,-1-1,1 1,0-1,-1 0,1 0,1 0,-1 0,0 0,0 0,1 0,-1-1,0 1,1-1,0 0,-1 0,1 0,0 0,0 0,-1-1,1 1,0-1,0 0,0 1,0-1,0-1,0 1,-1 0,1-1,0 1,0-1,0 0,-1 0,1 0,0 0,-1-1,2 0,97-70,-18-53,-82 124,-1 0,1 1,0-1,-1 0,1 0,0 1,0-1,0 0,-1 1,1-1,0 1,0-1,0 1,0 0,0-1,0 1,0 0,0 0,0-1,0 1,0 0,1 0,-1 0,0 0,0 0,0 1,0-1,0 0,0 0,0 1,0-1,0 1,0-1,0 1,-1-1,1 1,0-1,0 1,0 0,0 0,-1-1,1 1,0 0,-1 0,1 0,-1 0,1 0,-1 0,1 0,-1 0,0 0,1 0,-1 0,0 0,0 0,0 0,0 0,0 0,0 0,0 0,0 0,0 0,8 12,-5-7,0 0,1 0,0-1,0 0,0 1,1-1,0-1,0 1,0-1,0 0,1 0,0 0,0-1,0 0,0 0,0 0,0-1,1 0,-1 0,1-1,0 0,-1 0,1 0,0-1,-1 0,1 0,0-1,0 0,-1 0,1 0,1-2,6-6,0-2,0 0,-1-1,-1 0,0 0,0-2,-2 1,1-2,-2 1,0-1,-1 0,0-1,-1 0,-1-1,-1 1,2-7,-2-1,-3 6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25 227,'-8'33,"2"0,1 1,2 0,1 0,2-1,1 6,-1-36,-1 1,1-1,0 0,1 1,-1-1,0 0,1 1,0-1,0 0,0 1,0-1,0 0,1 0,-1 0,1 0,0 0,0 0,0-1,0 1,1-1,-1 1,0-1,1 0,0 0,0 0,0 0,-1-1,2 1,-1-1,0 1,0-1,0 0,1 0,-1-1,0 1,1-1,-1 1,0-1,1 0,-1-1,1 1,-1 0,0-1,1 0,-1 0,0 0,0 0,2-1,10-12,0 0,-1-1,-1 0,-1-1,0 0,0-1,-2-1,0 0,0-4,69-101,-79 122,0 1,0-1,0 1,0-1,1 1,-1 0,0-1,0 1,1-1,-1 1,0 0,0-1,1 1,-1 0,0-1,1 1,-1 0,1 0,-1-1,0 1,1 0,-1 0,1 0,-1-1,0 1,1 0,-1 0,1 0,-1 0,1 0,-1 0,1 0,-1 0,1 0,-1 0,0 0,1 0,-1 0,1 1,-1-1,1 0,-1 0,0 0,1 1,-1-1,1 0,-1 0,0 1,1-1,-1 0,0 1,1-1,-1 1,0-1,0 0,1 1,-1-1,0 1,0-1,0 0,0 1,0-1,1 1,-1-1,0 1,0-1,0 1,0-1,2 38,-2-33,-20 262,-3 43,16-248,7-48,0-1,-1 0,0 0,-1 1,-1-1,0 0,0-1,-2 1,0-1,0 1,-1-2,0 1,-1 0,0-1,-1-1,-1 1,8-9,-1-1,0 0,0 0,0 0,0 0,0 0,0 0,0 0,0-1,0 1,0-1,0 1,0-1,0 0,0 0,-1 0,1 0,0 0,0-1,0 1,0 0,0-1,0 0,0 1,0-1,0 0,0 0,0 0,0 0,0-1,1 1,-1 0,1-1,-1 1,1-1,-1 0,1 1,0-1,0 0,0 0,0 0,0 0,0 0,0 0,1 0,-1 0,1 0,-1 0,1 0,0 0,0-1,0 1,0 0,0 0,1-2,-2 0,-4-10,1 0,1-1,0 0,1 0,1 1,0-1,1 0,0 0,2 0,0 0,0 0,1 0,1 1,1-4,5-3,-1 2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75 260,'-10'-8,"10"8,-1 0,0-1,1 1,-1 0,0 0,1-1,-1 1,1 0,-1-1,1 1,-1 0,0-1,1 1,0-1,-1 1,1-1,-1 1,1-1,0 1,-1-1,1 0,0 1,-1-1,1 1,0-1,0 0,0 1,0-1,-1 0,1 1,0-1,0 0,0 1,1-1,-1 0,0 1,0-1,0 0,0 1,1-1,-1 1,0-1,0 0,1 1,-1-1,0 1,1-1,-1 1,1-1,-1 1,1-1,-1 1,1-1,-1 1,1 0,-1-1,1 1,2-2,0 0,0 0,1 0,-1 0,0 1,1-1,-1 1,0 0,1 0,0 0,-1 0,1 1,-1 0,1-1,0 1,-1 1,1-1,0 0,-1 1,1 0,-1 0,1 0,-1 0,1 1,-1-1,0 1,0 0,0 0,0 0,0 0,0 0,2 3,-5-1,0 1,-1-1,0 0,0 0,0 0,0 0,0 0,-1 0,0-1,0 1,0 0,0-1,-1 1,1-1,-1 0,0 0,0 0,0 0,0-1,0 1,-1-1,1 1,-1-1,0 0,-13 12,-75 81,91-94,-1 0,1 1,1-1,-1 0,0 1,0-1,0 1,1-1,-1 0,1 1,-1 0,1-1,0 1,-1-1,1 1,0-1,0 1,0 0,0-1,1 1,-1-1,0 1,1 0,-1-1,1 1,-1-1,1 1,-1-1,1 0,0 1,0-1,0 0,0 1,0-1,0 0,0 0,1 0,-1 0,0 0,1 0,-1 0,0-1,1 1,-1 0,1-1,-1 1,1-1,-1 1,1-1,0 0,-1 0,1 0,-1 0,1 0,0 0,0 0,106 8,-88-3</inkml:trace>
  <inkml:trace contextRef="#ctx0" brushRef="#br0" timeOffset="955.843">611 34,'-12'-27,"7"21,9 18,68 123,-61-110,-1 1,-2 0,0 0,-2 1,0 0,-2 0,-2 1,0-1,-1 1,-2-1,-1 1,-1-1,-5 15,3-13,-2 1,-1-1,-1 0,-1-1,-2 0,-1-1,-1 0,-1-1,-2-1,0-1,-2 0,0-1,-2-1,0-1,-16 12,24-22,-1 0,0-1,-1 0,0-1,0-1,-1-1,0 0,-8 2,0-4</inkml:trace>
  <inkml:trace contextRef="#ctx0" brushRef="#br0" timeOffset="3282.607">1119 682,'-21'12,"1"2,0 0,1 1,1 0,0 2,1 0,1 1,-10 14,23-28,0 0,0 1,0-1,1 1,-1 0,1 0,0 0,1 0,-1 0,1 0,0 0,0 1,1-1,-1 0,1 1,0-1,1 0,-1 1,1-1,0 0,1 0,-1 0,1 0,0 0,0 0,0 0,1 0,0-4,1 0,-1 0,0-1,0 1,0-1,0 0,1 0,-1 0,0 0,0-1,0 1,0-1,0 0,1 0,-1 0,-1 0,1-1,0 1,0-1,0 1,-1-1,1 0,-1 0,1 0,-1-1,0 1,0 0,0-1,0 0,-1 1,1-1,0-1,32-39,-2-2,-2-1,-2-1,-1-2,-10 17,0-1,-2 0,-1 0,-2-2,-2 1,-1-2,-1 1,-2-1,-2 0,-1 0,-2-24,0 56,-1 0,1-1,-1 1,-1 0,1-1,-1 1,1 0,-1 0,-1 0,1-1,0 1,-1 0,0 1,0-1,0 0,0 0,-1 1,0-1,1 1,-1 0,0 0,-1 0,1 0,0 1,-1-1,1 1,-1 0,0 0,0 0,0 0,0 1,0 0,0-1,-1 2,1-1,0 0,0 1,-1 0,1 0,0 0,-1 0,1 1,0 0,0 0,-1 0,1 0,0 1,-8 6,2 1,-1 1,1 0,1 0,0 1,0 0,1 0,0 1,1 0,1 1,0-1,1 1,0 1,0-1,2 0,0 1,0 0,1 0,1 0,0 0,1 0,1 0,0 0,1 0,0 0,1-1,2 5,5 9,2-2,0 0,2 0,0-1,2-1,1 0,0-1,2-1,0-1,1-1,2 0,8 5,-28-22,59 27,-41-31</inkml:trace>
  <inkml:trace contextRef="#ctx0" brushRef="#br0" timeOffset="3885.803">1542 457,'-7'27,"1"1,2 0,0 0,2 0,1 1,1-1,1 0,2 0,1 0,6 20,-10-44,0 0,1 0,0 0,0 0,0 0,0 0,1-1,0 1,-1 0,1-1,0 1,1-1,-1 0,1 1,-1-1,1-1,0 1,0 0,1-1,-1 1,0-1,1 0,-1 0,1 0,0-1,-1 1,1-1,0 0,0 0,0 0,0-1,0 1,0-1,0 0,0 0,0 0,1-1,-1 1,0-1,-1 0,1 0,3-2,3-6,0-1,0 0,0 0,-1-1,-1 0,0-1,-1 0,0 0,3-7,1-1,6-10,-1-1,-1-1,-1 0,-2-1,3-15,-14 147,-3 248,-22-164,23-162,0-1,-1 1,-1-1,-1 0,-1 0,-1 0,0-1,-2 0,0 0,-1-1,-1 0,0 0,-2-1,-12 15,23-30,0-1,0 1,0 0,0 0,0-1,0 1,-1-1,1 1,-1-1,1 0,-1 0,1 1,-1-1,1 0,-1 0,0 0,0-1,0 1,1 0,-1-1,0 1,0-1,0 0,0 1,0-1,0 0,0 0,0 0,0-1,0 1,0 0,0-1,0 1,0-1,1 0,-1 0,0 1,0-1,1 0,-1 0,0-1,1 1,-1 0,1-1,-1 0,-2-6,1 1,0-2,0 1,1 0,0 0,1-1,0 1,0-1,0 0,1 1,1-6,-4-43,0 33,2 0,0 0,2 0,0 0,2 0,1 0,1 0,4-12,-2 11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3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340 519,'-26'38,"21"-25,-2 8,1 0,1 0,1 0,1 1,0-1,2 1,0 0,2-1,1 8,-1 11,-1-32,1 1,0 0,1-1,-1 1,2-1,-1 0,1 1,0-1,1 0,0-1,0 1,1-1,0 0,3 3,-6-6,1-1,0 0,0-1,0 1,0 0,1-1,-1 0,1 1,-1-1,1-1,0 1,0-1,0 1,0-1,0 0,0 0,0-1,0 1,0-1,0 0,0 0,1-1,-1 1,0-1,0 0,0 0,0 0,0 0,0-1,2-1,5-4,0 0,0-2,-1 1,-1-1,0 0,0-1,0 0,-1 0,-1-1,0 0,0-1,3-9,13-18,20-64,-45 227,2-118,1 0,0-1,1 1,0-1,0 0,0 1,0-1,1 0,0 0,0-1,0 1,0 0,1-1,0 0,0 0,0 0,0 0,1-1,-1 0,1 0,0 0,0 0,1-1,1 1,0-1,1 0,-1 0,1-1,0 0,0 0,-1-1,1 0,0 0,0-1,-1 0,1 0,0-1,-1 0,0 0,1-1,-1 0,0 0,0 0,0-1,-1 0,1-1,-1 0,0 0,-1 0,1 0,-1-1,0 0,0 0,-1-1,1 0,15-19,-2-1,0-1,-2 0,-1-2,-2 1,0-2,-2 0,-2 0,0-1,0-16,-7 23</inkml:trace>
  <inkml:trace contextRef="#ctx0" brushRef="#br0" timeOffset="1445.751">1158 208,'2'-3,"0"0,0 0,0 1,0-1,0 0,1 1,-1-1,1 1,-1 0,1 0,0 0,0 0,0 0,0 0,0 1,1 0,-1-1,0 1,3 0,-4 0,0 0,0 0,0 0,0 0,0 0,0 0,0 1,1-1,-1 1,0 0,0-1,1 1,-1 0,0 0,0 0,1 1,-1-1,0 1,0-1,0 1,0 0,0-1,0 1,0 0,0 0,0 1,0-1,0 0,0 1,-1-1,1 1,-1-1,1 1,-1 0,1 0,-1 0,0 0,0-1,0 2,0-1,0 0,-1 0,1 0,-1 0,1 1,-4 22,2-23,0 0,0 0,1 0,-1 0,1 0,0 0,-1 0,1 0,0 0,0 0,0 0,0 0,1 0,-1 1,1-1,-1 0,1 0,-1-1,1 1,0 0,0 0,0 0,0 0,1-1,-1 1,0 0,1-1,-1 1,1-1,-1 0,1 1,1-1,39 11,-39-13,0 1,0 0,0 0,0 0,1 0,-1 0,0 1,0-1,0 1,0 0,0 0,0 0,0 1,0-1,0 1,0-1,-1 1,1 0,0 0,-1 0,0 0,0 1,1-1,-1 1,-1-1,1 1,0 0,-1-1,1 1,-1 0,0 0,0 0,0 0,0 0,0 1,-1-1,0 0,1 0,-1 1,-4 3,0-1,-1 0,0-1,0 1,0-1,0 0,-1 0,0-1,0 0,0 0,0 0,-1-1,1 1,-1-2,0 1,0-1,0 0,0 0,-1-1,-5 1,-12-1,5-4</inkml:trace>
  <inkml:trace contextRef="#ctx0" brushRef="#br0" timeOffset="2327.761">1779 406,'-61'48,"-223"247,64-73,119-115,100-89,11-17</inkml:trace>
  <inkml:trace contextRef="#ctx0" brushRef="#br0" timeOffset="2646.745">1779 716,'-14'19,"-5"12,1 4,-2 3,3-2,0-2,-3-1,3-3,3 0,1-6,1-3,4 1,2-4</inkml:trace>
  <inkml:trace contextRef="#ctx0" brushRef="#br0" timeOffset="3162.045">1976 632,'197'1,"-195"-1,1 0,-1 0,0 0,1 1,-1-1,0 1,1 0,-1-1,0 1,0 0,0 0,0 1,0-1,0 0,0 1,0-1,0 1,-1 0,1-1,-1 1,1 0,-1 0,0 0,1 0,-1 0,0 0,0 0,-1 1,1-1,0 0,-1 0,1 1,-1-1,0 0,0 1,0-1,0 1,0-1,-1 0,1 1,0-1,-1 0,0 0,0 1,0-1,0 0,0 0,0 0,0 0,0 0,-1 0,0 1,-16 22,-1-1,-1-1,-1 0,-1-2,-1 0,-19 12,-26 26,66-58,1-1,0 1,-1 0,1 0,0 0,-1 0,1 0,0 0,0 0,0 0,0 0,0 0,0 1,0-1,0 1,0-1,1 0,-1 1,0-1,1 1,-1-1,1 1,0 0,0-1,-1 1,1-1,0 1,0 0,1-1,-1 1,0-1,0 1,1-1,-1 1,1-1,-1 1,1-1,0 1,0-1,-1 1,1-1,0 0,0 0,0 1,1-1,-1 0,0 0,0 0,0 0,1 0,-1-1,1 1,-1 0,16 2,0-1,-1 0,1-1,0-1,0-1,0 0,-1-1,1-1,-1 0,1-2,-1 0,1 1,143-49,-142 48</inkml:trace>
  <inkml:trace contextRef="#ctx0" brushRef="#br0" timeOffset="20857.569">368 11,'-7'-2,"0"0,0 0,0 0,0 1,0 1,0-1,-1 1,1 0,0 0,0 1,0 0,0 1,0-1,0 1,0 0,0 1,0 0,1 0,0 0,-1 1,1 0,1 0,-1 1,0 0,1 0,-4 5,-8 7,1 2,1 0,1 1,0 0,2 1,0 0,2 1,0 0,2 1,0 0,1 0,-3 24,8-36,-7 28,1 1,2 0,2 1,2-1,2 1,4 40,3-34,-2-2,2 1,3-1,1-1,2 0,10 21,-12-48,0 0,1-1,1 0,1-1,0-1,0 0,2-1,0 0,0-1,1-1,0-1,1 0,0-1,4 0,39 24,-6-4,-41-19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9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68 0 0 0,'0'0'297'0'0,"0"0"1004"0"0,0 0 250 0 0,0 0-92 0 0,0 0-107 0 0,0 0-88 0 0,0 0-28 0 0,0 0-25 0 0,-6-11-20 0 0,-20-34-38 0 0,-5 34 1788 0 0,26 11-2478 0 0,-4 2-312 0 0,0 1 0 0 0,0 0-1 0 0,0 0 1 0 0,1 1-1 0 0,0 0 1 0 0,-1 0 0 0 0,2 1-1 0 0,-1 0 1 0 0,0 0 0 0 0,1 1-1 0 0,0 0 1 0 0,0 0-1 0 0,1 1 1 0 0,0 0 0 0 0,0 0-1 0 0,0 0 1 0 0,1 1 0 0 0,-2 3-151 0 0,3-4-33 0 0,1-1 1 0 0,0 0 0 0 0,0 1-1 0 0,0 0 1 0 0,1 0-1 0 0,0 0 1 0 0,1 0 0 0 0,-1 0-1 0 0,1 0 1 0 0,1 0 0 0 0,-1 0-1 0 0,1 7 33 0 0,1-11-151 0 0,0-1 0 0 0,0 1 0 0 0,1-1 0 0 0,-1 1 0 0 0,0-1-1 0 0,1 1 1 0 0,0-1 0 0 0,-1 0 0 0 0,1 0 0 0 0,0 0-1 0 0,0 0 1 0 0,0 0 0 0 0,0 0 0 0 0,1-1 0 0 0,-1 1 0 0 0,0-1-1 0 0,1 1 1 0 0,-1-1 0 0 0,1 0 0 0 0,-1 0 0 0 0,1 0-1 0 0,0 0 1 0 0,0-1 0 0 0,-1 1 0 0 0,2-1 151 0 0,43 8-10189 0 0,-34-8 6415 0 0</inkml:trace>
  <inkml:trace contextRef="#ctx0" brushRef="#br0" timeOffset="447.263">293 336 0 0 0,'0'0'1362'0'0,"0"0"-135"0"0,0 0-49 0 0,0 0 144 0 0,0 0 168 0 0,0 0 49 0 0,0 0-138 0 0,0 0-332 0 0,0 0-287 0 0,0 0-192 0 0,0 0-107 0 0,0 0-18 0 0,9-17 6 0 0,30-54 0 0 0,-33 59-275 0 0,1 1 0 0 0,0 0 0 0 0,0 0 0 0 0,1 1 0 0 0,0 0 1 0 0,1 0-1 0 0,0 1 0 0 0,1 0 0 0 0,0 1 0 0 0,0 0 0 0 0,1 0-196 0 0,-5 40 951 0 0,-12 4-265 0 0,3 28 178 0 0,5-62-842 0 0,0-1 0 0 0,0 0 0 0 0,1 1 0 0 0,-1-1 0 0 0,0 0 1 0 0,0 0-1 0 0,1-1 0 0 0,-1 1 0 0 0,0 0 0 0 0,1-1 0 0 0,-1 0 0 0 0,0 1 0 0 0,1-1 0 0 0,-1 0 0 0 0,1 0 0 0 0,-1 0 1 0 0,1-1-1 0 0,-1 1 0 0 0,0 0 0 0 0,1-1 0 0 0,-1 0 0 0 0,0 0 0 0 0,1 1 0 0 0,-1-1 0 0 0,0 0 0 0 0,0-1 0 0 0,0 1 1 0 0,0 0-1 0 0,0-1 0 0 0,0 1 0 0 0,0-1 0 0 0,1-1-22 0 0,8-2 62 0 0,40-22 112 0 0,-41 20-163 0 0,1 0 0 0 0,-1 1 0 0 0,2 1 0 0 0,-1 0 0 0 0,1 0 0 0 0,0 1 0 0 0,-1 1 0 0 0,2 0 1 0 0,-1 0-1 0 0,7 0-11 0 0,-16 6 3 0 0,-1 0 1 0 0,1 0 0 0 0,0 0 0 0 0,-1 0 0 0 0,0 0 0 0 0,0 0 0 0 0,0 1 0 0 0,0-1 0 0 0,0 1 0 0 0,-1 0 0 0 0,1-1-1 0 0,-1 1 1 0 0,0 0 0 0 0,0 0 0 0 0,0-1 0 0 0,-1 1 0 0 0,0 0 0 0 0,1 0 0 0 0,-1 0 0 0 0,-1 0 0 0 0,1 0 0 0 0,0 0 0 0 0,-1 0-1 0 0,0 0 1 0 0,0 0 0 0 0,0-1 0 0 0,-1 3-4 0 0,2-6 1 0 0,-20 96-1613 0 0,30-82-6662 0 0,-7-13 6111 0 0,3 3-5456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7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23 0 0 0,'0'0'463'0'0,"0"0"446"0"0,0 0 308 0 0,0 0 315 0 0,0 0 220 0 0,0 0 6 0 0,0 0-188 0 0,0 0-278 0 0,0 0-255 0 0,0 0-168 0 0,0 0-153 0 0,-11-4-99 0 0,-34-13-63 0 0,42 16-487 0 0,0 1 0 0 0,1 0 0 0 0,-1 0 1 0 0,0 0-1 0 0,1 0 0 0 0,-1 0 0 0 0,1 1 0 0 0,-1-1 0 0 0,0 1 1 0 0,1 0-1 0 0,-1 0 0 0 0,1 0 0 0 0,-1 0 0 0 0,1 0 1 0 0,0 0-1 0 0,-1 1 0 0 0,1-1 0 0 0,0 1 0 0 0,0-1 1 0 0,0 1-1 0 0,0 0 0 0 0,0 0 0 0 0,1 0 0 0 0,-1 0 1 0 0,0 0-1 0 0,1 1 0 0 0,0-1 0 0 0,-1 0 0 0 0,1 1 1 0 0,0-1-1 0 0,0 1-67 0 0,-3 3-32 0 0,0 0 1 0 0,1 0-1 0 0,-1 1 0 0 0,2-1 1 0 0,-1 1-1 0 0,0-1 0 0 0,1 1 1 0 0,1 0-1 0 0,-1 0 0 0 0,1 0 1 0 0,0 0-1 0 0,1 0 0 0 0,-1 0 1 0 0,1 0-1 0 0,1 0 0 0 0,0 0 1 0 0,0 0-1 0 0,0 0 1 0 0,0 0-1 0 0,1 0 0 0 0,1 0 1 0 0,-1-1-1 0 0,1 1 0 0 0,0-1 1 0 0,0 1-1 0 0,3 2 32 0 0,-4-7-205 0 0,37 32-3411 0 0,-9-19-4803 0 0,-20-15 5113 0 0</inkml:trace>
  <inkml:trace contextRef="#ctx0" brushRef="#br0" timeOffset="624.556">218 303 408 0 0,'0'0'2013'0'0,"0"0"-764"0"0,0 0-151 0 0,0 0 386 0 0,0 0 439 0 0,0 0 144 0 0,0 0-300 0 0,0 0-563 0 0,0 0-494 0 0,0 0-293 0 0,0 0-103 0 0,0 0-3 0 0,0 0 11 0 0,9-12 14 0 0,63-75 510 0 0,-50 65-557 0 0,-15 13-252 0 0,1 1 0 0 0,0 1 0 0 0,0-1 0 0 0,1 1 0 0 0,-1 1 0 0 0,1 0 0 0 0,1 0-1 0 0,-1 0 1 0 0,6-1-37 0 0,-13 8 13 0 0,-1 0-1 0 0,0 0 0 0 0,0 0 1 0 0,0 0-1 0 0,0 1 0 0 0,0-1 1 0 0,0 0-1 0 0,0 1 0 0 0,0-1 1 0 0,0 0-1 0 0,0 1 0 0 0,-1-1 1 0 0,1 1-1 0 0,-1 0 0 0 0,1-1 1 0 0,-1 1-1 0 0,1-1 0 0 0,-1 1 1 0 0,0-1-1 0 0,0 1 0 0 0,0 0 1 0 0,0-1-1 0 0,0 1 0 0 0,0 0 1 0 0,0-1-1 0 0,-1 1 0 0 0,1-1 1 0 0,-1 1-1 0 0,1 0 0 0 0,-1 0-12 0 0,0 7 157 0 0,-2 53 759 0 0,57-65-177 0 0,-21-14-502 0 0,-26 12-222 0 0,0 1 1 0 0,0 0-1 0 0,0 0 0 0 0,0 1 0 0 0,1 0 0 0 0,-1 0 0 0 0,1 1 0 0 0,0 0 0 0 0,0 1 0 0 0,0-1 0 0 0,0 1 0 0 0,0 1 0 0 0,0-1 0 0 0,3 2-15 0 0,-9 1-3 0 0,0 0 1 0 0,0 1-1 0 0,0-1 0 0 0,-1 1 0 0 0,1-1 0 0 0,0 1 0 0 0,-1 0 1 0 0,0-1-1 0 0,1 1 0 0 0,-1 0 0 0 0,0 0 0 0 0,-1 0 1 0 0,1 0-1 0 0,0 0 0 0 0,-1 0 0 0 0,0 0 0 0 0,0 0 0 0 0,0 0 1 0 0,0 0-1 0 0,0 1 0 0 0,-1-1 0 0 0,1 0 0 0 0,-1 2 3 0 0,0 4 28 0 0,-13 109-1764 0 0,28-96-10250 0 0,-8-21 6025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6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228 14 0 0 0,'0'0'572'0'0,"0"0"544"0"0,0 0 330 0 0,0 0 80 0 0,0 0-107 0 0,0 0-202 0 0,0 0-223 0 0,0 0-163 0 0,0 0-135 0 0,-10-2-69 0 0,-82-10 3587 0 0,84 16-4172 0 0,0 0 0 0 0,0 0 1 0 0,0 0-1 0 0,1 1 1 0 0,0 1-1 0 0,0-1 0 0 0,0 1 1 0 0,1 0-1 0 0,0 0 0 0 0,0 1 1 0 0,0 0-1 0 0,1 0 0 0 0,0 0 1 0 0,1 1-1 0 0,-1-1 0 0 0,1 1 1 0 0,1 0-1 0 0,0 1 0 0 0,0-1 1 0 0,0 0-1 0 0,1 1 0 0 0,0 0 1 0 0,1-1-1 0 0,0 1 0 0 0,0 0 1 0 0,1 0-1 0 0,0-1 0 0 0,1 7-42 0 0,0-13-104 0 0,-1 0-1 0 0,0 1 0 0 0,1-1 0 0 0,-1 1 0 0 0,1-1 1 0 0,0 0-1 0 0,0 1 0 0 0,0-1 0 0 0,0 0 0 0 0,0 0 1 0 0,1 0-1 0 0,-1 0 0 0 0,0 0 0 0 0,1 0 0 0 0,0 0 1 0 0,-1 0-1 0 0,1 0 0 0 0,0-1 0 0 0,0 1 0 0 0,0-1 1 0 0,0 1-1 0 0,0-1 0 0 0,1 0 105 0 0,34 17-8439 0 0,-28-17 3445 0 0</inkml:trace>
  <inkml:trace contextRef="#ctx0" brushRef="#br0" timeOffset="624.483">237 243 0 0 0,'0'0'211'0'0,"0"0"482"0"0,0 0 287 0 0,0 0 391 0 0,0 0 340 0 0,0 0 60 0 0,0 0-282 0 0,0 0-392 0 0,0 0-272 0 0,0 0-100 0 0,0 0 22 0 0,0 0 42 0 0,8-10-10 0 0,60-78 1239 0 0,-66 85-1970 0 0,4-6 33 0 0,0 1 0 0 0,0-1 0 0 0,1 1 0 0 0,1 0 0 0 0,-1 1 0 0 0,1 0 0 0 0,0 0 0 0 0,1 1 0 0 0,-1 0-1 0 0,4-2-80 0 0,1 60 401 0 0,-13-51-372 0 0,0 1 1 0 0,0 0-1 0 0,0-1 1 0 0,1 1-1 0 0,-1 0 1 0 0,0-1-1 0 0,1 1 1 0 0,-1 0-1 0 0,1-1 1 0 0,-1 1-1 0 0,1-1 1 0 0,0 1-1 0 0,-1-1 1 0 0,1 1-1 0 0,0-1 1 0 0,0 1-1 0 0,0-1 1 0 0,0 0-1 0 0,0 0 1 0 0,1 0-1 0 0,-1 1 1 0 0,0-1-1 0 0,0 0 1 0 0,1 0-1 0 0,-1-1 1 0 0,1 1-1 0 0,-1 0 1 0 0,1 0-1 0 0,-1-1 1 0 0,1 1-1 0 0,-1-1 1 0 0,1 1-1 0 0,0-1 1 0 0,-1 0-1 0 0,1 1 1 0 0,0-1-1 0 0,-1 0 1 0 0,1 0 0 0 0,0 0-1 0 0,-1-1 1 0 0,1 1-1 0 0,0 0 1 0 0,-1-1-1 0 0,1 1 1 0 0,0-1-1 0 0,0 0-29 0 0,130-67 1170 0 0,-130 69-1173 0 0,0 0 0 0 0,0 0 0 0 0,0 0 0 0 0,1 1 0 0 0,-1-1 0 0 0,-1 1 0 0 0,1-1-1 0 0,0 1 1 0 0,0-1 0 0 0,-1 1 0 0 0,1 0 0 0 0,0 0 0 0 0,-1 0 0 0 0,0 0 0 0 0,0 0 0 0 0,1 0 0 0 0,-1 0 0 0 0,0 1 0 0 0,-1-1 0 0 0,1 0 0 0 0,0 0 0 0 0,-1 1 0 0 0,1-1 0 0 0,-1 1 0 0 0,0-1 0 0 0,0 0 0 0 0,1 1 0 0 0,-2-1 0 0 0,1 1 0 0 0,0-1 0 0 0,0 0 0 0 0,-1 3 3 0 0,5 23 22 0 0,0-14-530 0 0,5 11-16 0 0,-5-18-3056 0 0,2-1-3289 0 0,-2-2-566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40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6 0 0 0,'0'0'393'0'0,"0"0"600"0"0,0 0 262 0 0,0 0 233 0 0,0 0 132 0 0,0 0-46 0 0,0 0-138 0 0,0 0-193 0 0,0 0-188 0 0,0 0-156 0 0,-24-2-139 0 0,-75-1-134 0 0,51 17 506 0 0,41-6-931 0 0,5-4-208 0 0,0-1-1 0 0,1 0 1 0 0,-1 1-1 0 0,1-1 1 0 0,0 1-1 0 0,0-1 1 0 0,0 1-1 0 0,0 0 1 0 0,1-1-1 0 0,-1 1 1 0 0,1 0-1 0 0,0 0 1 0 0,0-1-1 0 0,1 1 1 0 0,-1 0-1 0 0,1-1 1 0 0,0 1-1 0 0,0 0 1 0 0,0-1-1 0 0,0 1 1 0 0,0-1-1 0 0,1 1 1 0 0,0-1-1 0 0,-1 0 1 0 0,1 0-1 0 0,1 0 1 0 0,-1 0-1 0 0,0 0 1 0 0,1 0-1 0 0,-1 0 1 0 0,1-1-1 0 0,1 1 8 0 0,50 40-2235 0 0,-11-24-6142 0 0,-35-15 4554 0 0</inkml:trace>
  <inkml:trace contextRef="#ctx0" brushRef="#br0" timeOffset="373.395">258 274 0 0 0,'0'0'468'0'0,"0"0"67"0"0,0 0 168 0 0,0 0 412 0 0,0 0 378 0 0,0 0 144 0 0,0 0-137 0 0,0 0-288 0 0,0 0-252 0 0,0 0-170 0 0,0 0-126 0 0,0 0-89 0 0,0 0-87 0 0,15-17-87 0 0,45-55-82 0 0,-32 44 196 0 0,10 57 198 0 0,-33-26-583 0 0,0-1-1 0 0,1 0 0 0 0,-1 0 1 0 0,1-1-1 0 0,-1 0 0 0 0,1 0 0 0 0,0 0 1 0 0,0 0-1 0 0,-1-1 0 0 0,1 0 1 0 0,0 0-1 0 0,0-1 0 0 0,0 1 1 0 0,-1-1-1 0 0,2-1-129 0 0,27-1 327 0 0,-32 5-258 0 0,0 0 0 0 0,0 0 0 0 0,0 0 0 0 0,0 0 0 0 0,-1 1 0 0 0,1-1 0 0 0,0 0 0 0 0,-1 1 0 0 0,0-1 0 0 0,0 1 0 0 0,0-1 0 0 0,0 1 0 0 0,0-1 0 0 0,0 1 0 0 0,-1 0 0 0 0,1 0 0 0 0,-1-1 0 0 0,0 1 0 0 0,0 0 0 0 0,0 0 0 0 0,0-1 0 0 0,0 3-69 0 0,14 30-176 0 0,-2-30-2824 0 0,3-4-4106 0 0,-12-1-485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9:35.5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3384 383 0 0 0,'0'0'256'0'0,"-1"0"5619"0"0,-64-64 2507 0 0,31 36-6374 0 0,-8-7-831 0 0,-2 2 0 0 0,-1 1 0 0 0,-2 3 0 0 0,-12-5-1177 0 0,-104-46 668 0 0,120 68-650 0 0,-1 1 1 0 0,0 2-1 0 0,0 2 0 0 0,-1 2 1 0 0,0 2-1 0 0,-3 2-18 0 0,-22 7-79 0 0,0 2-1 0 0,0 3 0 0 0,1 3 1 0 0,1 4-1 0 0,0 2 1 0 0,-1 4 79 0 0,-86 23-84 0 0,62-20 92 0 0,2 4 0 0 0,1 3 0 0 0,1 5 0 0 0,3 3 0 0 0,-22 17-8 0 0,45-20-34 0 0,2 2 0 0 0,1 2 0 0 0,3 3 0 0 0,-9 12 34 0 0,-92 115-104 0 0,9 64 88 0 0,127-192 30 0 0,-24 43 23 0 0,4 2 0 0 0,5 1 0 0 0,-14 55-37 0 0,44-121 2 0 0,-12 41 34 0 0,3 1 1 0 0,3 0-1 0 0,-5 66-36 0 0,15-31-2 0 0,3 0 1 0 0,5 1-1 0 0,5-2 0 0 0,5 9 2 0 0,47 269 148 0 0,6 285-148 0 0,-63-584 29 0 0,-3 0-1 0 0,-4 1 1 0 0,-3-1-1 0 0,-3 0 1 0 0,-10 30-29 0 0,2-49 41 0 0,-2-1 0 0 0,-2-1 0 0 0,-4 0 0 0 0,-1-2-1 0 0,-4-1 1 0 0,-9 11-41 0 0,-176 268 139 0 0,152-243-154 0 0,41-67-1 0 0,2 0 1 0 0,1 2-1 0 0,1 0 1 0 0,1 1 0 0 0,1 0-1 0 0,2 1 1 0 0,1 1 0 0 0,1 0-1 0 0,2 1 1 0 0,1 0-1 0 0,1 0 1 0 0,1 10 15 0 0,6-39-3 0 0,-2 13-19 0 0,2 1-1 0 0,0 0 0 0 0,1-1 0 0 0,1 1 0 0 0,0-1 0 0 0,1 1 0 0 0,0-1 1 0 0,4 7 22 0 0,5 4-26 0 0,2 0 0 0 0,0 0 0 0 0,2-2 0 0 0,1 0 0 0 0,0-1 0 0 0,2 0 0 0 0,1-2 0 0 0,1 0 0 0 0,0-1 0 0 0,1-2 0 0 0,2 0 0 0 0,-1-1 0 0 0,2-1 0 0 0,3 0 26 0 0,60 31 26 0 0,3-4 0 0 0,1-4 0 0 0,42 9-26 0 0,116 31 50 0 0,4-11 1 0 0,2-12-1 0 0,2-10 0 0 0,2-12 0 0 0,2-11 1 0 0,29-11-51 0 0,-122-3 38 0 0,1-8 1 0 0,0-7 0 0 0,-1-7-1 0 0,-1-7 1 0 0,137-37-39 0 0,-280 52 53 0 0,0-1 1 0 0,-1-2-1 0 0,0 0 0 0 0,0-2 1 0 0,-1 0-1 0 0,-1-2 0 0 0,1 0 1 0 0,-2-1-1 0 0,0-2 0 0 0,-1 0 1 0 0,0-1-1 0 0,-1-1 1 0 0,-1-1-1 0 0,-1 0 0 0 0,0-2 1 0 0,2-5-54 0 0,3-15 136 0 0,-2-1 1 0 0,-1 0 0 0 0,-3-2-1 0 0,10-40-136 0 0,-12 41 30 0 0,60-171 90 0 0,52-179-54 0 0,-109 325-4 0 0,-4 0-1 0 0,-3-1 1 0 0,-2 0-1 0 0,-4 0 1 0 0,-3 0-1 0 0,-2-1 1 0 0,-4 1-1 0 0,-2 0 1 0 0,-4 0-1 0 0,-18-65-61 0 0,-74-225 71 0 0,97 328-96 0 0,0 1 0 0 0,2-2 0 0 0,2 1 0 0 0,0 0 0 0 0,2-1 0 0 0,3-16 25 0 0,-1 33-26 0 0,1 1 0 0 0,0 0 0 0 0,1 0 0 0 0,1 0 0 0 0,0 1 0 0 0,0-1-1 0 0,1 1 1 0 0,1 0 0 0 0,0 1 0 0 0,1-1 0 0 0,0 2 0 0 0,1-1 0 0 0,0 1-1 0 0,0 0 1 0 0,1 1 0 0 0,7-5 26 0 0,17-13-90 0 0,1 2 0 0 0,1 2 0 0 0,1 1 0 0 0,25-9 90 0 0,66-26-148 0 0,2 7 1 0 0,68-16 147 0 0,-101 38 27 0 0,-1-5 0 0 0,-2-3 1 0 0,-2-5-1 0 0,-1-4 0 0 0,50-35-27 0 0,-121 65 46 0 0,0-1 0 0 0,-1 0 0 0 0,-1-2 0 0 0,-1 0 0 0 0,-1-1 0 0 0,0-1 0 0 0,-1 0 0 0 0,-1-1 0 0 0,-1-1 0 0 0,-1 0 0 0 0,-1 0 0 0 0,-1-1 0 0 0,-1-1 0 0 0,-2 0 0 0 0,0 0 0 0 0,-1 0 0 0 0,-1-1 0 0 0,-1 0 0 0 0,-2 0 0 0 0,0 0 0 0 0,-2-6-47 0 0,2-4 17 0 0,-3 1-1 0 0,0 0 1 0 0,-2 0-1 0 0,-2 0 1 0 0,-1 0-1 0 0,-1 1 1 0 0,-5-9-16 0 0,-5-7 8 0 0,-2 1 0 0 0,-2 1 0 0 0,-2 0 0 0 0,-3 2 0 0 0,-1 1 0 0 0,-13-14-8 0 0,-51-54-9 0 0,-5 5 0 0 0,-5 3 1 0 0,-4 5-1 0 0,-41-25 9 0 0,18 20 20 0 0,-138-86-20 0 0,103 88 65 0 0,19 38-111 0 0,110 53 52 0 0,26 7-9 0 0,0 1 0 0 0,-1 0 0 0 0,0 1 0 0 0,1 0 0 0 0,-1 0-1 0 0,0 0 1 0 0,0 2 0 0 0,0-1 0 0 0,0 1 0 0 0,0 0 0 0 0,0 1 0 0 0,-2 0 3 0 0,-65 49-99 0 0,38-19 27 0 0,-90 38 186 0 0,122-66-90 0 0,0-1 1 0 0,0 0-1 0 0,0-1 1 0 0,0 1 0 0 0,0-1-1 0 0,0 0 1 0 0,0-1-1 0 0,-1 1 1 0 0,1-1 0 0 0,0 0-1 0 0,0-1 1 0 0,-1 0-1 0 0,1 0 1 0 0,0 0 0 0 0,0-1-1 0 0,0 1 1 0 0,0-2-1 0 0,0 1 1 0 0,1-1 0 0 0,-5-2-25 0 0,-38-36 217 0 0,-21-17-174 0 0,7 9-3 0 0,57 44-46 0 0,0 1 1 0 0,-1 0 0 0 0,1 0 0 0 0,-1 0-1 0 0,0 0 1 0 0,1 1 0 0 0,-1 0 0 0 0,-1 0-1 0 0,1 1 1 0 0,0 0 0 0 0,-1 0 0 0 0,1 0-1 0 0,-1 1 1 0 0,-5-1 5 0 0,-26-8-21 0 0,-78-19 38 0 0,25-18-11 0 0,28 9-349 0 0,45 24-3206 0 0,17 13 778 0 0,0 1 2151 0 0,1 0-3008 0 0,0 0-3821 0 0,0 0 878 0 0</inkml:trace>
  <inkml:trace contextRef="#ctx0" brushRef="#br0" timeOffset="1441.873">2694 2997 0 0 0,'0'0'564'0'0,"0"0"278"0"0,0 0 82 0 0,0 0-44 0 0,0 0-113 0 0,0 0-95 0 0,0 0-47 0 0,0 0 5 0 0,-8 7 30 0 0,-44 60 1946 0 0,52-65-2521 0 0,-1-1 38 0 0,0 0-1 0 0,1 0 0 0 0,-1 0 1 0 0,0 0-1 0 0,1 1 1 0 0,-1-1-1 0 0,1 0 1 0 0,-1 0-1 0 0,1 0 0 0 0,-1 1 1 0 0,1-1-1 0 0,0 0 1 0 0,0 1-1 0 0,0-1 1 0 0,-1 0-1 0 0,1 0 0 0 0,0 1 1 0 0,1-1-1 0 0,-1 0 1 0 0,0 1-1 0 0,0-1 1 0 0,1 0-1 0 0,-1 0 0 0 0,0 1 1 0 0,1-1-1 0 0,-1 0 1 0 0,1 0-1 0 0,0 0 1 0 0,-1 0-1 0 0,1 0 0 0 0,0 0 1 0 0,0 0-1 0 0,0 0 1 0 0,-1 0-1 0 0,1 0 1 0 0,0 0-1 0 0,0 0 0 0 0,1 0 1 0 0,-1-1-1 0 0,0 1 1 0 0,0 0-1 0 0,0-1 1 0 0,0 1-1 0 0,0-1 0 0 0,1 0 1 0 0,-1 1-1 0 0,0-1 1 0 0,0 0-1 0 0,1 0 1 0 0,-1 1-123 0 0,3-2 279 0 0,1 1 1 0 0,-1 0-1 0 0,0-1 1 0 0,0 0-1 0 0,0 0 1 0 0,0-1-1 0 0,0 1 1 0 0,0-1-1 0 0,0 1 1 0 0,0-1-1 0 0,0-1 1 0 0,-1 1-1 0 0,1 0 1 0 0,-1-1-1 0 0,0 0 1 0 0,0 1-1 0 0,0-1 1 0 0,0-1-1 0 0,0 1 1 0 0,0 0-1 0 0,-1-1 1 0 0,1-1-280 0 0,10-42 2070 0 0,-61 44-2008 0 0,42 4-84 0 0,1 1 0 0 0,0 0-1 0 0,0 0 1 0 0,0 0-1 0 0,0 1 1 0 0,0 0-1 0 0,0 0 1 0 0,1 0 0 0 0,-1 1-1 0 0,1-1 1 0 0,0 1-1 0 0,0 0 1 0 0,0 0-1 0 0,1 0 1 0 0,-1 1 0 0 0,1 0 22 0 0,2-4 2 0 0,1-1 0 0 0,-1 1 0 0 0,1 0 0 0 0,-1-1 1 0 0,1 1-1 0 0,-1-1 0 0 0,1 1 0 0 0,0 0 0 0 0,-1-1 0 0 0,1 1 1 0 0,0 0-1 0 0,0-1 0 0 0,-1 1 0 0 0,1 0 0 0 0,0-1 0 0 0,0 1 1 0 0,0 0-1 0 0,0 0 0 0 0,0-1 0 0 0,0 1 0 0 0,0 0 1 0 0,0 0-1 0 0,0-1 0 0 0,0 1 0 0 0,1 0 0 0 0,-1-1 0 0 0,0 1 1 0 0,0 0-1 0 0,1-1 0 0 0,-1 1 0 0 0,0 0 0 0 0,1-1 1 0 0,-1 1-1 0 0,1-1 0 0 0,-1 1 0 0 0,0 0 0 0 0,1-1 0 0 0,0 1 1 0 0,-1-1-1 0 0,1 1 0 0 0,-1-1 0 0 0,1 0 0 0 0,0 1 0 0 0,-1-1 1 0 0,1 0-1 0 0,0 1 0 0 0,-1-1 0 0 0,1 0 0 0 0,0 0 1 0 0,-1 0-1 0 0,1 1 0 0 0,0-1 0 0 0,-1 0 0 0 0,1 0 0 0 0,0 0 1 0 0,0 0-1 0 0,-1 0 0 0 0,1 0 0 0 0,0 0 0 0 0,0-1 0 0 0,0 1-2 0 0,46-10 1124 0 0,-46 10-1127 0 0,-1 0-1 0 0,0 0 1 0 0,1 0 0 0 0,-1 0 0 0 0,1 0-1 0 0,-1 0 1 0 0,1 0 0 0 0,-1 0 0 0 0,0 0-1 0 0,1-1 1 0 0,-1 1 0 0 0,1 0 0 0 0,-1 0-1 0 0,0 0 1 0 0,1 0 0 0 0,-1-1-1 0 0,1 1 1 0 0,-1 0 0 0 0,0 0 0 0 0,1-1-1 0 0,-1 1 1 0 0,0 0 0 0 0,0-1 0 0 0,1 1-1 0 0,-1 0 1 0 0,0-1 0 0 0,0 1 0 0 0,1 0-1 0 0,-1-1 1 0 0,0 1 0 0 0,0-1 0 0 0,0 1-1 0 0,0-1 1 0 0,0 1 0 0 0,1 0-1 0 0,-1-1 1 0 0,0 1 0 0 0,0-1 0 0 0,0 1-1 0 0,0-1 1 0 0,0 1 0 0 0,0 0 0 0 0,-1-1-1 0 0,1 1 1 0 0,0-1 0 0 0,0 1 0 0 0,0 0-1 0 0,0-1 1 0 0,0 1 0 0 0,-1-1 0 0 0,1 1-1 0 0,0 0 1 0 0,0-1 0 0 0,-1 1 0 0 0,1 0-1 0 0,0-1 1 0 0,0 1 0 0 0,-1 0-1 0 0,1-1 1 0 0,0 1 0 0 0,-1 0 0 0 0,1 0-1 0 0,0-1 1 0 0,-1 1 0 0 0,1 0 0 0 0,-1 0-1 0 0,1 0 1 0 0,0 0 3 0 0,-10-3-4899 0 0,-1 3-6285 0 0,7 0 2933 0 0</inkml:trace>
  <inkml:trace contextRef="#ctx0" brushRef="#br0" timeOffset="2385.967">1584 2673 3929 0 0,'0'0'2463'0'0,"0"0"-771"0"0,0 0-285 0 0,0 0 62 0 0,0 0 112 0 0,0 0 21 0 0,0 0-224 0 0,0 0-321 0 0,0 0-254 0 0,0 0-179 0 0,0 0-97 0 0,0 0-56 0 0,-31-3-51 0 0,-97-10-40 0 0,125 13-354 0 0,0-1-1 0 0,0 1 1 0 0,0 0-1 0 0,-1 0 1 0 0,1 0 0 0 0,0 0-1 0 0,0 0 1 0 0,0 1 0 0 0,0-1-1 0 0,0 1 1 0 0,0 0 0 0 0,0 0-1 0 0,0 0 1 0 0,0 0 0 0 0,0 0-1 0 0,0 1 1 0 0,1-1 0 0 0,-1 1-1 0 0,0 0 1 0 0,-1 1-26 0 0,-5 5 138 0 0,-7 1-81 0 0,1 1-1 0 0,1 1 1 0 0,0 1 0 0 0,1 0 0 0 0,0 0 0 0 0,1 1 0 0 0,0 1 0 0 0,1 0-1 0 0,0 1 1 0 0,1 0 0 0 0,1 0 0 0 0,1 1 0 0 0,0 0 0 0 0,1 1 0 0 0,0-1 0 0 0,2 2-1 0 0,0-1 1 0 0,1 0 0 0 0,0 1 0 0 0,2 0 0 0 0,0 0 0 0 0,1 0 0 0 0,1 0-1 0 0,0 0 1 0 0,3 10-57 0 0,0-19 78 0 0,1 0-1 0 0,0 0 1 0 0,0 0-1 0 0,1-1 1 0 0,1 1-1 0 0,-1-1 1 0 0,1 0-1 0 0,1-1 1 0 0,-1 0-1 0 0,1 0 1 0 0,0 0-1 0 0,1-1 1 0 0,0 0-1 0 0,0 0 1 0 0,0-1-1 0 0,1 0 1 0 0,-1 0-1 0 0,1-1 1 0 0,0 0-1 0 0,1-1 1 0 0,-1 0 0 0 0,1 0-1 0 0,-1-1 1 0 0,1-1-1 0 0,0 1 1 0 0,-1-1-1 0 0,1-1 1 0 0,0 0-1 0 0,0 0 1 0 0,0-1-1 0 0,0-1 1 0 0,-1 1-1 0 0,1-1 1 0 0,4-2-78 0 0,-3-1 2 0 0,0 0 0 0 0,-1-1 0 0 0,1 0 1 0 0,-1-1-1 0 0,-1 0 0 0 0,1-1 1 0 0,-1 0-1 0 0,0 0 0 0 0,-1-1 1 0 0,0 0-1 0 0,6-9-2 0 0,-11 8-1391 0 0,-3 7-3821 0 0,-2 2-6661 0 0,-2 1 5813 0 0</inkml:trace>
  <inkml:trace contextRef="#ctx0" brushRef="#br0" timeOffset="2987.874">1718 3277 2761 0 0,'0'0'4955'0'0,"0"0"-2597"0"0,0 0-818 0 0,0 0 7 0 0,0 0 24 0 0,0 0-102 0 0,0 0-270 0 0,0 0-288 0 0,0 0-197 0 0,0 0-152 0 0,11-31-110 0 0,36-98-80 0 0,7 32 495 0 0,47-50 5 0 0,-101 148-889 0 0,0 0-1 0 0,1-1 0 0 0,-1 1 1 0 0,0-1-1 0 0,0 1 1 0 0,1-1-1 0 0,-1 1 1 0 0,0-1-1 0 0,1 1 1 0 0,-1-1-1 0 0,1 1 1 0 0,-1-1-1 0 0,0 0 0 0 0,1 1 1 0 0,-1-1-1 0 0,1 0 1 0 0,-1 1-1 0 0,1-1 1 0 0,-1 0-1 0 0,1 0 1 0 0,0 1-1 0 0,-1-1 1 0 0,1 0-1 0 0,-1 0 0 0 0,1 0 1 0 0,-1 0-1 0 0,1 0 1 0 0,0 0-1 0 0,-1 0 1 0 0,1 0-1 0 0,-1 0 1 0 0,1 0-1 0 0,-1 0 1 0 0,1 0-1 0 0,0 0 0 0 0,-1 0 1 0 0,1-1-1 0 0,-1 1 1 0 0,1 0-1 0 0,-1 0 1 0 0,1-1-1 0 0,-1 1 1 0 0,1 0-1 0 0,-1-1 1 0 0,1 1-1 0 0,-1 0 0 0 0,1-1 1 0 0,-1 1-1 0 0,0-1 1 0 0,1 1-1 0 0,-1-1 1 0 0,0 1-1 0 0,1-1 1 0 0,-1 1-1 0 0,0-1 1 0 0,1 1-1 0 0,-1-1 0 0 0,0 0 19 0 0,1 195-187 0 0,-1-192 207 0 0,0-1 0 0 0,0 1 0 0 0,0 0 0 0 0,0 0-1 0 0,0 0 1 0 0,0 0 0 0 0,0 0 0 0 0,1-1 0 0 0,-1 1 0 0 0,1 0 0 0 0,0 0-1 0 0,-1-1 1 0 0,1 1 0 0 0,0 0 0 0 0,0-1 0 0 0,0 1 0 0 0,0-1-1 0 0,0 1 1 0 0,0-1 0 0 0,0 1 0 0 0,1-1 0 0 0,-1 0 0 0 0,0 0 0 0 0,1 1-1 0 0,-1-1 1 0 0,1 0 0 0 0,0 0 0 0 0,-1-1 0 0 0,1 1 0 0 0,0 0 0 0 0,-1 0-1 0 0,1-1 1 0 0,0 1 0 0 0,0-1 0 0 0,0 0 0 0 0,-1 1 0 0 0,1-1 0 0 0,0 0-1 0 0,0 0 1 0 0,0 0 0 0 0,0 0 0 0 0,-1-1 0 0 0,1 1 0 0 0,0 0-21 0 0,58-55 892 0 0,87-76-668 0 0,-147 130-233 0 0,1 0 1 0 0,-1 0 0 0 0,0 1-1 0 0,1-1 1 0 0,-1 0-1 0 0,1 1 1 0 0,-1-1-1 0 0,1 0 1 0 0,0 1 0 0 0,-1-1-1 0 0,1 1 1 0 0,0-1-1 0 0,-1 1 1 0 0,1-1 0 0 0,0 1-1 0 0,0-1 1 0 0,-1 1-1 0 0,1 0 1 0 0,0-1-1 0 0,0 1 1 0 0,0 0 0 0 0,-1 0-1 0 0,1 0 1 0 0,0-1-1 0 0,0 1 1 0 0,0 0-1 0 0,0 0 1 0 0,0 0 0 0 0,-1 0-1 0 0,1 1 1 0 0,0-1-1 0 0,0 0 1 0 0,0 0-1 0 0,0 0 1 0 0,-1 1 0 0 0,1-1-1 0 0,0 0 1 0 0,0 1-1 0 0,-1-1 1 0 0,1 1-1 0 0,0-1 1 0 0,0 1 0 0 0,-1-1-1 0 0,1 1 1 0 0,-1 0-1 0 0,1-1 1 0 0,0 1-1 0 0,-1 0 1 0 0,1-1 0 0 0,-1 1-1 0 0,0 0 1 0 0,1-1-1 0 0,-1 1 1 0 0,0 0-1 0 0,1 0 1 0 0,-1 0 0 0 0,0-1-1 0 0,0 1 1 0 0,1 0-1 0 0,-1 0 1 0 0,0 0-1 0 0,0 0 1 0 0,0 0 0 0 0,0-1-1 0 0,0 1 1 0 0,-1 0-1 0 0,1 0 1 0 0,0 0-1 0 0,0 0 9 0 0,0 200 47 0 0,16-129-628 0 0,-8-59-4242 0 0,2-4-4735 0 0,-7-6 2074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3:23.4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463 55 0 0 0,'0'0'724'0'0,"0"0"655"0"0,0 0 141 0 0,0 0-94 0 0,0 0-131 0 0,0 0-104 0 0,-1-2-56 0 0,-56-37 6277 0 0,-56 26-4827 0 0,98 17-2553 0 0,0 1 0 0 0,0 1 0 0 0,1 0 0 0 0,0 1 0 0 0,0 0 0 0 0,1 1 0 0 0,0 1 1 0 0,0 0-1 0 0,1 1 0 0 0,0 0 0 0 0,0 1 0 0 0,2 0 0 0 0,-8 10-32 0 0,8-11-7 0 0,0 0 0 0 0,1 1 0 0 0,0-1 0 0 0,1 2 0 0 0,1-1 0 0 0,0 1 0 0 0,0 0 0 0 0,1 1 0 0 0,0-1 0 0 0,2 1 0 0 0,-1 0 0 0 0,1 1 0 0 0,1-1 0 0 0,1 1 0 0 0,-1 0 0 0 0,2-1 0 0 0,0 12 7 0 0,2-20-7 0 0,0-1-1 0 0,0 0 0 0 0,0 1 1 0 0,0-1-1 0 0,1 0 0 0 0,0 0 1 0 0,0 0-1 0 0,0 0 0 0 0,0-1 1 0 0,1 1-1 0 0,-1 0 0 0 0,1-1 1 0 0,0 0-1 0 0,0 1 0 0 0,0-1 1 0 0,0 0-1 0 0,1-1 0 0 0,-1 1 1 0 0,1-1-1 0 0,0 1 0 0 0,0-1 1 0 0,0 0-1 0 0,0 0 0 0 0,0-1 1 0 0,0 1-1 0 0,0-1 8 0 0,117 21-541 0 0,10-31-1629 0 0,-88-2-1526 0 0,-2-5-4118 0 0,-30 12 3269 0 0</inkml:trace>
  <inkml:trace contextRef="#ctx0" brushRef="#br0" timeOffset="7749.476">616 85 0 0 0,'0'0'1168'0'0,"0"0"250"0"0,0 0 10 0 0,0 0-145 0 0,0 0-167 0 0,0 0-82 0 0,0 0-22 0 0,0 0 7 0 0,3-4 4137 0 0,-25 130-2944 0 0,-44 124-1872 0 0,56-210 14 0 0,45-110 853 0 0,51-110-406 0 0,-32 92-670 0 0,-51 87-134 0 0,0 1-1 0 0,0 0 1 0 0,0 0 0 0 0,0 0 0 0 0,-1 0 0 0 0,1 0 0 0 0,0 1-1 0 0,0-1 1 0 0,-1 1 0 0 0,1 0 0 0 0,0 0 0 0 0,-1 0-1 0 0,1 0 1 0 0,0 0 0 0 0,-1 0 0 0 0,0 1 0 0 0,1-1-1 0 0,-1 1 1 0 0,0 0 0 0 0,0 0 0 0 0,0 0 0 0 0,0 0 0 0 0,0 0-1 0 0,0 0 1 0 0,0 0 0 0 0,-1 1 0 0 0,1-1 0 0 0,-1 1-1 0 0,1 1 4 0 0,0-1 52 0 0,1 4 65 0 0,0 1 1 0 0,0 0 0 0 0,-1-1 0 0 0,-1 1 0 0 0,1 0 0 0 0,-1 1-1 0 0,0-1 1 0 0,-1 0 0 0 0,0 0 0 0 0,-1 0 0 0 0,1 0 0 0 0,-1 0-1 0 0,-1 0 1 0 0,-1 6-118 0 0,-17 95 339 0 0,31-119 21 0 0,25-49 81 0 0,-25 41-422 0 0,101-142-56 0 0,-107 155 53 0 0,-4 3-22 0 0,0 0-1 0 0,0 0 1 0 0,0 1 0 0 0,0-1-1 0 0,0 1 1 0 0,1-1 0 0 0,-1 1 0 0 0,1-1-1 0 0,-1 1 1 0 0,1 0 0 0 0,-1-1 0 0 0,1 1-1 0 0,0 0 1 0 0,0 0 0 0 0,0 1 0 0 0,-1-1-1 0 0,1 0 1 0 0,0 0 0 0 0,0 1 0 0 0,0-1-1 0 0,0 1 1 0 0,0 0 0 0 0,2-1 6 0 0,13 42-15 0 0,12 105 1197 0 0,-25-17-2465 0 0,1-119-3786 0 0,-3-9 364 0 0,0 0-3398 0 0,0-1 3815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08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49 0 0 0,'0'0'852'0'0,"0"0"188"0"0,0 0 134 0 0,0 0 218 0 0,0 0 223 0 0,0 0 75 0 0,0 0-151 0 0,0 0-248 0 0,0 0-240 0 0,0 0-180 0 0,0 0-118 0 0,0-3-118 0 0,0-4 1081 0 0,4 270-1294 0 0,-4-262-840 0 0,0-1-123 0 0,0 0-151 0 0,1 0-631 0 0,0 0-2654 0 0,-1 0-4318 0 0,0 0 7500 0 0</inkml:trace>
  <inkml:trace contextRef="#ctx0" brushRef="#br0" timeOffset="1368.117">0 30 0 0 0,'0'0'504'0'0,"0"0"390"0"0,0 0 231 0 0,0 0-17 0 0,0 0-173 0 0,0 0-185 0 0,0 0-81 0 0,0 0 23 0 0,0 0 29 0 0,0 0 24 0 0,12-3 13 0 0,94-24 1510 0 0,61 31-43 0 0,-54-3-224 0 0,-113-1-1851 0 0,0 0 24 0 0,0 0 22 0 0,0 0 6 0 0,0 0-1 0 0,0 0-21 0 0,0 0-12 0 0,0 0-12 0 0,0 0-28 0 0,0 0-30 0 0,0 0-26 0 0,0 0-23 0 0,0 0-13 0 0,0 0 0 0 0,0 0-12 0 0,0 0-16 0 0,0 0-8 0 0,0 0 16 0 0,0 0-4 0 0,0 0 3 0 0,0 0-1 0 0,0 0-7 0 0,0 0-10 0 0,0 0 9 0 0,0 0-1 0 0,0 0-8 0 0,0 0 10 0 0,-13 81 102 0 0,11 113 242 0 0,2-193-331 0 0,0-1 7 0 0,7 11 2093 0 0,-165 10-2590 0 0,7-20 880 0 0,111 2-1757 0 0,18 9-118 0 0,22-12 1313 0 0,0 0-68 0 0,0 0-58 0 0,0 0-74 0 0,0 0-81 0 0,0 0-107 0 0,0 0-214 0 0,0-7-8729 0 0,0 6 4591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085.551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385.56">1607 529,'-14'20,"-10"15,-1 7,-1-4,5-3,0-3,-1-3,4 0,-1-6,4-2,-1-4,2-1,-1-3,-2-3,0-4</inkml:trace>
  <inkml:trace contextRef="#ctx0" brushRef="#br0" timeOffset="1697.986">1296 558,'15'19,"13"21,8 9,2 0,-5-3,-4-5,-6-4,-3-9,-4-4,-6-2,-3-4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0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636.267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10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1208 0 0 0,'0'0'497'0'0,"0"0"512"0"0,0 0 212 0 0,0 0-39 0 0,0 0-143 0 0,0 0-120 0 0,0 0-50 0 0,0 0-14 0 0,0 0-19 0 0,0 0-30 0 0,0 0-12 0 0,26-19 8 0 0,80-61 21 0 0,148-112 3095 0 0,-59 75-3481 0 0,-194 116-474 0 0,0 0-1 0 0,0 0 1 0 0,0 0-1 0 0,0 0 1 0 0,1 0-1 0 0,-1 1 1 0 0,0-1-1 0 0,0 0 1 0 0,1 1-1 0 0,-1-1 1 0 0,0 1-1 0 0,1-1 1 0 0,-1 1-1 0 0,0 0 0 0 0,1-1 1 0 0,-1 1-1 0 0,0 0 1 0 0,1 0-1 0 0,-1 0 1 0 0,1 0-1 0 0,-1 0 1 0 0,0 0-1 0 0,1 1 1 0 0,-1-1-1 0 0,1 0 1 0 0,-1 1-1 0 0,0-1 1 0 0,1 1-1 0 0,-1-1 1 0 0,0 1-1 0 0,0 0 1 0 0,0 0-1 0 0,1-1 0 0 0,-1 1 1 0 0,0 0-1 0 0,0 0 1 0 0,0 0-1 0 0,0 0 1 0 0,0 0-1 0 0,0 0 1 0 0,-1 1-1 0 0,1-1 1 0 0,0 0-1 0 0,-1 0 1 0 0,1 1-1 0 0,0-1 1 0 0,-1 0-1 0 0,0 1 1 0 0,1-1-1 0 0,-1 0 0 0 0,0 1 1 0 0,0-1-1 0 0,1 0 1 0 0,-1 1-1 0 0,0-1 1 0 0,0 1-1 0 0,-1 0 38 0 0,0 8-62 0 0,0 0-1 0 0,-1 1 0 0 0,-1-1 0 0 0,1 0 1 0 0,-2 0-1 0 0,1-1 0 0 0,-2 1 0 0 0,1-1 0 0 0,-5 7 63 0 0,-24 76-127 0 0,32-91 147 0 0,1 1 0 0 0,1-1 0 0 0,-1 0 0 0 0,0 0 0 0 0,0 0 0 0 0,0 0 0 0 0,0 0 0 0 0,1 0 0 0 0,-1 1 0 0 0,1-1 0 0 0,-1 0 0 0 0,1 0 1 0 0,-1 0-1 0 0,1 0 0 0 0,0 0 0 0 0,-1-1 0 0 0,1 1 0 0 0,0 0 0 0 0,0 0 0 0 0,-1 0 0 0 0,1 0 0 0 0,0-1 0 0 0,0 1 0 0 0,0 0 0 0 0,0-1 0 0 0,0 1 0 0 0,0-1 0 0 0,0 1 0 0 0,0-1 0 0 0,0 0 0 0 0,0 1 0 0 0,1-1 0 0 0,-1 0 0 0 0,0 0 0 0 0,0 0 0 0 0,0 0 0 0 0,0 0 0 0 0,0 0 0 0 0,1 0 0 0 0,-1 0 0 0 0,0 0 0 0 0,0 0 0 0 0,0-1 0 0 0,0 1 0 0 0,0 0 0 0 0,0-1 1 0 0,0 1-1 0 0,0-1 0 0 0,0 1 0 0 0,0-1 0 0 0,0 0 0 0 0,0 1 0 0 0,0-1 0 0 0,0 0-20 0 0,78-53 2518 0 0,153-132 730 0 0,-202 173-3932 0 0,-20 11-2803 0 0,-1 1-4756 0 0,-5 1 633 0 0</inkml:trace>
  <inkml:trace contextRef="#ctx0" brushRef="#br0" timeOffset="7919.939">1337 15 568 0 0,'0'0'739'0'0,"0"0"-299"0"0,0 0-123 0 0,0 0 152 0 0,0 0 236 0 0,0 0 153 0 0,0 0-50 0 0,0 0-224 0 0,0 0-277 0 0,0 0-219 0 0,0 0-91 0 0,0 0 34 0 0,0 0 111 0 0,0 0 120 0 0,-7 15 1250 0 0,-115 209 1606 0 0,83-164-2851 0 0,28-44-222 0 0,0 0 0 0 0,1 0 0 0 0,1 1-1 0 0,0 0 1 0 0,2 0 0 0 0,0 1 0 0 0,0 0-45 0 0,7-17 8 0 0,0 0 0 0 0,0 0 0 0 0,0 0-1 0 0,1 0 1 0 0,-1 0 0 0 0,0-1-1 0 0,0 1 1 0 0,0 0 0 0 0,1 0-1 0 0,-1 0 1 0 0,0 0 0 0 0,1-1-1 0 0,-1 1 1 0 0,1 0 0 0 0,-1-1 0 0 0,1 1-1 0 0,-1 0 1 0 0,1-1 0 0 0,-1 1-1 0 0,1 0 1 0 0,0-1 0 0 0,-1 1-1 0 0,1-1 1 0 0,0 1 0 0 0,0-1-1 0 0,-1 1 1 0 0,1-1 0 0 0,0 0 0 0 0,0 1-1 0 0,-1-1 1 0 0,1 0 0 0 0,0 0-1 0 0,0 0 1 0 0,0 1 0 0 0,0-1-1 0 0,0 0 1 0 0,-1 0 0 0 0,1 0-1 0 0,0 0 1 0 0,0-1 0 0 0,0 1-1 0 0,0 0 1 0 0,0 0 0 0 0,-1 0 0 0 0,2-1-8 0 0,51-5 728 0 0,-44 4-790 0 0,90 2-90 0 0,-45 14-565 0 0,-59-27 1515 0 0,-5-34-262 0 0,3 12-37 0 0,-5-12 460 0 0,-26-120 605 0 0,5 31-2669 0 0,31 136-1122 0 0,2 0-1268 0 0,0 0-3682 0 0,0 3 5155 0 0</inkml:trace>
  <inkml:trace contextRef="#ctx0" brushRef="#br0" timeOffset="10537.806">1779 8 0 0 0,'0'0'733'0'0,"0"0"297"0"0,0 0-10 0 0,0 0-174 0 0,0 0-163 0 0,0 0-109 0 0,0 0-59 0 0,0 0 0 0 0,0 0 52 0 0,-10-7 1214 0 0,-21 55 479 0 0,-27 70-1260 0 0,-105 109-340 0 0,86-132-1419 0 0,79-93-4228 0 0,33-29 1490 0 0,-11-1 748 0 0,-15 19 2557 0 0</inkml:trace>
  <inkml:trace contextRef="#ctx0" brushRef="#br0" timeOffset="10982.802">1444 103 0 0 0,'0'0'187'0'0,"0"0"594"0"0,0 0 345 0 0,0 0 253 0 0,0 0 166 0 0,0 0-46 0 0,0 0-268 0 0,0 0-316 0 0,0 0-289 0 0,0 0-197 0 0,0 0-90 0 0,0 0-50 0 0,0 0-14 0 0,-1-3-26 0 0,3-4 360 0 0,10 32 733 0 0,-5-11-864 0 0,82 127 1532 0 0,37 13-1217 0 0,-119-145-1081 0 0,3 6-734 0 0,-8-2-10035 0 0,-2-9 7322 0 0</inkml:trace>
  <inkml:trace contextRef="#ctx0" brushRef="#br0" timeOffset="12422.108">2057 56 0 0 0,'0'0'919'0'0,"0"0"176"0"0,0 0-15 0 0,0 0-110 0 0,0 0-138 0 0,0 0-115 0 0,0 0-113 0 0,0 0-94 0 0,-8 25 1177 0 0,-166 221 560 0 0,120-179-1447 0 0,55-67-775 0 0,-1 0 0 0 0,0 0-1 0 0,1 0 1 0 0,-1 0 0 0 0,0 0 0 0 0,1 0-1 0 0,-1 0 1 0 0,0 0 0 0 0,1 1 0 0 0,-1-1-1 0 0,0 0 1 0 0,1 0 0 0 0,-1 0 0 0 0,0 1-1 0 0,1-1 1 0 0,-1 0 0 0 0,0 0-1 0 0,0 1 1 0 0,1-1 0 0 0,-1 0 0 0 0,0 1-1 0 0,0-1 1 0 0,0 0 0 0 0,1 1 0 0 0,-1-1-1 0 0,0 0 1 0 0,0 1 0 0 0,0-1 0 0 0,0 0-1 0 0,0 1 1 0 0,0-1 0 0 0,0 0 0 0 0,0 1-1 0 0,0-1 1 0 0,0 1 0 0 0,0-1 0 0 0,0 0-1 0 0,0 1 1 0 0,0-1 0 0 0,0 0 0 0 0,0 1-1 0 0,0-1 1 0 0,0 0 0 0 0,0 1 0 0 0,0-1-1 0 0,-1 1 1 0 0,1-1 0 0 0,0 0 0 0 0,0 0-1 0 0,-1 1 1 0 0,1-1 0 0 0,0 0 0 0 0,0 1-1 0 0,-1-1 1 0 0,1 0-25 0 0,10 0 202 0 0,122-7 570 0 0,-43 7-653 0 0,-53 7-226 0 0,-35-7 94 0 0,-1 0 0 0 0,1 0 15 0 0,-1 0 25 0 0,0 0 5 0 0,0 0 4 0 0,0 0 17 0 0,0 0 14 0 0,0 0 18 0 0,0 0 11 0 0,0 0 7 0 0,0 0 1 0 0,0 0-3 0 0,0 0-10 0 0,0 0-7 0 0,-2-18 375 0 0,-25-67 721 0 0,5-17-673 0 0,2 56-365 0 0,-8-27-2975 0 0,28 67-4921 0 0,0 5 3350 0 0,0 1 2444 0 0</inkml:trace>
  <inkml:trace contextRef="#ctx0" brushRef="#br0" timeOffset="13444.516">2217 44 0 0 0,'0'0'375'0'0,"0"0"98"0"0,0 0 49 0 0,0 3-32 0 0,-4 248 2032 0 0,5-250-2438 0 0,-1 0-1 0 0,1 0 1 0 0,-1 0-1 0 0,1-1 1 0 0,-1 1-1 0 0,1 0 1 0 0,0 0-1 0 0,-1 0 1 0 0,1-1-1 0 0,0 1 1 0 0,0 0-1 0 0,0-1 1 0 0,-1 1-1 0 0,1-1 1 0 0,0 1-1 0 0,0-1 1 0 0,0 1-1 0 0,0-1 1 0 0,0 0-1 0 0,0 1 1 0 0,0-1-1 0 0,0 0 1 0 0,0 0-1 0 0,0 0 1 0 0,0 0-1 0 0,0 0 0 0 0,0 0 1 0 0,0 0-1 0 0,0 0 1 0 0,0 0-1 0 0,0 0 1 0 0,0 0-1 0 0,0-1 1 0 0,0 1-1 0 0,0 0 1 0 0,0-1-1 0 0,0 1 1 0 0,0-1-1 0 0,0 1 1 0 0,-1-1-1 0 0,1 1 1 0 0,0-1-1 0 0,0 0 1 0 0,0 1-1 0 0,-1-1 1 0 0,1 0-1 0 0,0 0 1 0 0,-1 0-1 0 0,1 1 1 0 0,-1-1-1 0 0,1 0 1 0 0,-1 0-1 0 0,1-1-83 0 0,11-13 619 0 0,-1 0 0 0 0,-1-1 0 0 0,0 0 0 0 0,-1-1 0 0 0,-1 0 0 0 0,-1-1 0 0 0,0 0 0 0 0,0-2-619 0 0,3-8 315 0 0,15-48 325 0 0,-15 40-504 0 0,-10 35-155 0 0,0 1-21 0 0,0 0-24 0 0,0 0-41 0 0,0 0-110 0 0,0 0-122 0 0,0 0-114 0 0,3 23-1025 0 0,15 138 1530 0 0,-12 131 353 0 0,-8-236-299 0 0,-3 0 1 0 0,-3 0-1 0 0,-1-1 0 0 0,-3 0 0 0 0,-3-1 1 0 0,-5 11-109 0 0,13-49 171 0 0,1 1 1 0 0,-2-1 0 0 0,0 0 0 0 0,-1 0 0 0 0,0-1 0 0 0,-1 0 0 0 0,-1-1 0 0 0,-1 0 0 0 0,0 0 0 0 0,0-2 0 0 0,-4 2-172 0 0,16-13 65 0 0,-1 0 1 0 0,0 0 0 0 0,0 0 0 0 0,1 0-1 0 0,-1-1 1 0 0,0 1 0 0 0,0 0 0 0 0,0-1-1 0 0,0 1 1 0 0,0-1 0 0 0,0 1 0 0 0,0-1 0 0 0,0 1-1 0 0,0-1 1 0 0,0 0 0 0 0,0 1 0 0 0,0-1-1 0 0,-1 0 1 0 0,1 0 0 0 0,0 0 0 0 0,0 0-1 0 0,0 0 1 0 0,0 0 0 0 0,0 0 0 0 0,0 0-1 0 0,-1-1 1 0 0,1 1 0 0 0,0 0 0 0 0,0-1-1 0 0,0 1 1 0 0,0-1 0 0 0,0 1 0 0 0,0-1 0 0 0,0 1-1 0 0,0-1 1 0 0,0 0 0 0 0,0 1 0 0 0,1-1-1 0 0,-1 0 1 0 0,0 0 0 0 0,0 0 0 0 0,1 1-1 0 0,-1-1 1 0 0,0 0 0 0 0,1 0 0 0 0,-1 0-1 0 0,1 0 1 0 0,-1 0 0 0 0,1 0 0 0 0,0-1 0 0 0,-1 1-1 0 0,1 0 1 0 0,0 0 0 0 0,0 0 0 0 0,0-1-66 0 0,-2-64 566 0 0,42-43-277 0 0,60-35-188 0 0,-91 132-156 0 0,1 0 1 0 0,0 1-1 0 0,1 1 1 0 0,1 0-1 0 0,0 0 1 0 0,0 1-1 0 0,0 1 1 0 0,1 0 0 0 0,0 1-1 0 0,1 0 1 0 0,13-4 54 0 0,-20 9-464 0 0,29-4-2007 0 0,-14 14-7590 0 0,-18-5 3938 0 0</inkml:trace>
  <inkml:trace contextRef="#ctx0" brushRef="#br0" timeOffset="17822.525">32 1164 0 0 0,'0'0'443'0'0,"0"0"-36"0"0,0 0-82 0 0,0 0-92 0 0,-3-1-958 0 0,-5-3 13909 0 0,19-53-9548 0 0,29-30-3051 0 0,-13 33-136 0 0,26-49-125 0 0,-53 103-348 0 0,0 1 0 0 0,0-1 0 0 0,1 0 0 0 0,-1 0-1 0 0,0 1 1 0 0,0-1 0 0 0,0 0 0 0 0,0 0-1 0 0,0 1 1 0 0,1-1 0 0 0,-1 0 0 0 0,0 0 0 0 0,0 0-1 0 0,0 0 1 0 0,1 1 0 0 0,-1-1 0 0 0,0 0 0 0 0,0 0-1 0 0,1 0 1 0 0,-1 0 0 0 0,0 0 0 0 0,0 0-1 0 0,1 0 1 0 0,-1 1 0 0 0,0-1 0 0 0,0 0 0 0 0,1 0-1 0 0,-1 0 1 0 0,0 0 0 0 0,0 0 0 0 0,1 0 0 0 0,-1 0-1 0 0,0 0 1 0 0,1 0 0 0 0,-1-1 0 0 0,0 1 0 0 0,0 0-1 0 0,1 0 1 0 0,-1 0 0 0 0,0 0 0 0 0,0 0-1 0 0,1 0 1 0 0,-1 0 0 0 0,0-1 0 0 0,0 1 0 0 0,0 0-1 0 0,1 0 1 0 0,-1 0 0 0 0,0-1 0 0 0,0 1 0 0 0,0 0-1 0 0,0 0 1 0 0,1-1 0 0 0,-1 1 0 0 0,0 0-1 0 0,0 0 1 0 0,0 0 0 0 0,0-1 24 0 0,22 72 43 0 0,-17-55-51 0 0,-1 0 1 0 0,2 0 0 0 0,0 0-1 0 0,1-1 1 0 0,0 0-1 0 0,2 0 1 0 0,-1 0-1 0 0,2-1 1 0 0,2 1 7 0 0,25 36 19 0 0,-32-40 4 0 0,-4-10-15 0 0,0 0 0 0 0,0 0 0 0 0,0 1 0 0 0,-1-1 0 0 0,1 0 0 0 0,0 0 0 0 0,-1 1 0 0 0,1-1 0 0 0,-1 0 0 0 0,1 1-1 0 0,-1-1 1 0 0,1 0 0 0 0,-1 1 0 0 0,0-1 0 0 0,0 1 0 0 0,0-1 0 0 0,0 1 0 0 0,0-1 0 0 0,0 1 0 0 0,0-1 0 0 0,0 0 0 0 0,-1 1 0 0 0,1-1 0 0 0,0 1 0 0 0,-1-1 0 0 0,1 0 0 0 0,-1 1 0 0 0,0-1 0 0 0,1 0-1 0 0,-1 0 1 0 0,0 1 0 0 0,0-1 0 0 0,0 0 0 0 0,0 0 0 0 0,0 0 0 0 0,-1 1-8 0 0,1-2 43 0 0,-1 1 0 0 0,1 0 0 0 0,-1-1 0 0 0,1 1 0 0 0,-1-1 0 0 0,1 1 1 0 0,-1-1-1 0 0,0 0 0 0 0,1 0 0 0 0,-1 0 0 0 0,0 0 0 0 0,1 0 0 0 0,-1 0 0 0 0,0 0 0 0 0,1 0 0 0 0,-1-1 0 0 0,1 1 0 0 0,-1-1 0 0 0,0 1 0 0 0,1-1 0 0 0,-1 0 0 0 0,1 1 0 0 0,-1-1 0 0 0,1 0 1 0 0,0 0-1 0 0,-1-1-43 0 0,-8-3 71 0 0,-104 0-632 0 0,23 5-51 0 0,51 0-3832 0 0,39-3-2652 0 0,1 3 857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5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654.13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42.2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145 5328 0 0 0,'0'0'527'0'0,"0"0"110"0"0,0 0 118 0 0,0-6 96 0 0,12-117 8684 0 0,4-55-3807 0 0,-15 6-3446 0 0,3-107-1000 0 0,20 2-205 0 0,-28-183-162 0 0,-26 63-211 0 0,14 135-230 0 0,7 186-401 0 0,2 1 1 0 0,4-1-1 0 0,3 0 1 0 0,3 0 0 0 0,6-16-74 0 0,-1-41 208 0 0,-16-65 44 0 0,-42-137 116 0 0,9 69-165 0 0,7-72-97 0 0,15 183-11 0 0,19-1-132 0 0,7 94-427 0 0,31 59-17848 0 0,-32 3 10758 0 0</inkml:trace>
  <inkml:trace contextRef="#ctx0" brushRef="#br0" timeOffset="1981.888">251 5423 0 0 0,'0'0'167'0'0,"-24"-7"1974"0"0,-53 7 1815 0 0,77 0-3819 0 0,0 0 53 0 0,0 0 63 0 0,0 0 25 0 0,0 0 0 0 0,0 0-20 0 0,63 29 7231 0 0,88-21-2989 0 0,148-34-2097 0 0,-29 37-1860 0 0,311-4 521 0 0,-322 8-859 0 0,178-14 489 0 0,-257-5-385 0 0,159 4 165 0 0,-122 14-266 0 0,291-14 680 0 0,-389-7-700 0 0,-14 3 40 0 0,72 1 96 0 0,-176 3-316 0 0,-1 0 3 0 0,0 0-13 0 0,0 0 4 0 0,0 0-14 0 0,0 0 1 0 0,0 0 16 0 0,0 0-25 0 0,0 0-52 0 0,-21 0-2593 0 0,15 1 1742 0 0,-24 6-3160 0 0,10-1-4465 0 0,10-2-2317 0 0</inkml:trace>
  <inkml:trace contextRef="#ctx0" brushRef="#br0" timeOffset="2370.744">4649 5144 9858 0 0,'0'0'814'0'0,"0"0"-158"0"0,0 0 200 0 0,0 0 362 0 0,0 0 211 0 0,0 0-91 0 0,0 0-405 0 0,0 0-357 0 0,0 0-191 0 0,0 0-76 0 0,0 0 35 0 0,0 0 79 0 0,0 0 48 0 0,2 2 23 0 0,-1 0-416 0 0,0 0-1 0 0,-1-1 1 0 0,1 1-1 0 0,0 0 1 0 0,-1 0-1 0 0,0 0 1 0 0,0 0-1 0 0,1 0 1 0 0,-1 0-1 0 0,0 0 1 0 0,0-1-1 0 0,-1 1 1 0 0,1 0-1 0 0,0 0 1 0 0,-1 0-1 0 0,1 0 1 0 0,-1 0-1 0 0,1-1 1 0 0,-1 1-1 0 0,0 0 1 0 0,0 0-1 0 0,0-1 1 0 0,0 1-1 0 0,0-1 0 0 0,0 1 1 0 0,-1-1-1 0 0,1 1 1 0 0,0-1-1 0 0,-1 1-77 0 0,-138 143 1325 0 0,92-102-1257 0 0,-206 177-264 0 0,252-217 796 0 0,-17 11-3706 0 0,17-27-8435 0 0,5 6 7093 0 0,1-1-605 0 0</inkml:trace>
  <inkml:trace contextRef="#ctx0" brushRef="#br0" timeOffset="2852.549">4206 5085 2769 0 0,'0'0'1612'0'0,"0"0"64"0"0,0 0 109 0 0,0 0 155 0 0,0 0 19 0 0,0 0-312 0 0,0 0-447 0 0,0 0-405 0 0,0 0-268 0 0,0 0-123 0 0,0 0 18 0 0,0 0 68 0 0,0 0 84 0 0,3 0 57 0 0,10 6-251 0 0,0 0 0 0 0,-1 0 1 0 0,0 1-1 0 0,0 1 0 0 0,-1 0 1 0 0,1 0-1 0 0,-2 1 0 0 0,1 1 1 0 0,-1-1-1 0 0,-1 2 0 0 0,1 1-380 0 0,245 300 2166 0 0,-181-194-1647 0 0,-77-111-3940 0 0,-7-14-4867 0 0,5 7-1221 0 0</inkml:trace>
  <inkml:trace contextRef="#ctx0" brushRef="#br0" timeOffset="4702.227">45 155 1192 0 0,'0'0'1254'0'0,"0"0"-433"0"0,0 0-83 0 0,0 0 217 0 0,0 0 238 0 0,0 0 34 0 0,0 0-237 0 0,0 0-355 0 0,0 0-309 0 0,0 0-180 0 0,0 0-42 0 0,0 5 52 0 0,9 276 3589 0 0,-9-273-3712 0 0,0 0 0 0 0,1-1 1 0 0,-1 1-1 0 0,1 0 1 0 0,1-1-1 0 0,0 1 0 0 0,0-1 1 0 0,0 1-1 0 0,1-1 1 0 0,0 0-1 0 0,0 0 0 0 0,1 0 1 0 0,0-1-1 0 0,0 1 1 0 0,1-1-1 0 0,-1 0 1 0 0,2 0-1 0 0,-1 0 0 0 0,1 0-33 0 0,-3-6 126 0 0,0 0-1 0 0,0 0 0 0 0,0 0 0 0 0,1 0 0 0 0,-1 0 1 0 0,0-1-1 0 0,0 1 0 0 0,0-1 0 0 0,0 0 0 0 0,0 0 1 0 0,0 0-1 0 0,0 0 0 0 0,0 0 0 0 0,0-1 0 0 0,0 1 1 0 0,-1-1-1 0 0,1 0 0 0 0,0 0 0 0 0,-1 0 0 0 0,0 0 1 0 0,1-1-1 0 0,-1 1 0 0 0,0 0 0 0 0,0-1 0 0 0,0 0 1 0 0,-1 1-1 0 0,1-1 0 0 0,-1 0 0 0 0,1 0 0 0 0,0-3-125 0 0,10-9 231 0 0,29-40 1 0 0,-2 0 1 0 0,-2-3 0 0 0,-3-1 0 0 0,-2-2 0 0 0,-3-1 0 0 0,6-23-233 0 0,-7 5 218 0 0,-15 113-1283 0 0,109 570 1745 0 0,-100-379-700 0 0,-21-221 21 0 0,1 12 79 0 0,0-1 0 0 0,-1 1 0 0 0,0 0-1 0 0,-1-1 1 0 0,0 1 0 0 0,-2 0 0 0 0,0-1 0 0 0,0 1-1 0 0,-1-1 1 0 0,-1 0 0 0 0,0 0 0 0 0,-1 0 0 0 0,-1-1 0 0 0,0 1-1 0 0,-1-1 1 0 0,0-1 0 0 0,-3 5-80 0 0,6-13 71 0 0,0-1 0 0 0,-1 1-1 0 0,1-1 1 0 0,-1 1 0 0 0,1-1 0 0 0,-1-1-1 0 0,0 1 1 0 0,0-1 0 0 0,0 1 0 0 0,0-1-1 0 0,0-1 1 0 0,-1 1 0 0 0,1-1 0 0 0,-1 0-1 0 0,1 0 1 0 0,-1-1 0 0 0,1 1 0 0 0,-1-1-1 0 0,1-1 1 0 0,-2 1-71 0 0,4 0 37 0 0,0-1 0 0 0,0 1 0 0 0,0-1-1 0 0,0 0 1 0 0,0 1 0 0 0,0-1 0 0 0,0-1 0 0 0,0 1-1 0 0,0 0 1 0 0,1-1 0 0 0,-1 1 0 0 0,1-1 0 0 0,-1 0 0 0 0,1 0-1 0 0,-1 0 1 0 0,1 0 0 0 0,0 0 0 0 0,0-1 0 0 0,0 1 0 0 0,0 0-1 0 0,1-1 1 0 0,-1 0 0 0 0,1 1 0 0 0,-1-1 0 0 0,1 0-1 0 0,0 0 1 0 0,0 0 0 0 0,0 0 0 0 0,0-2-37 0 0,-11-91 76 0 0,14 78-87 0 0,2 1 0 0 0,0 0 0 0 0,1 0 0 0 0,1 0 0 0 0,0 1 0 0 0,1 0 0 0 0,1 0 0 0 0,0 0 0 0 0,1 1 0 0 0,1 0 0 0 0,1 1 0 0 0,2-3 11 0 0,4-2-114 0 0,0 0-1 0 0,0 0 1 0 0,2 2-1 0 0,0 0 0 0 0,1 1 1 0 0,1 1-1 0 0,1 1 1 0 0,-1 1-1 0 0,2 1 0 0 0,0 1 1 0 0,0 1-1 0 0,24-6 115 0 0,-16 3-1500 0 0,12-3-6759 0 0,-30 11-2009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0 284,'398'0,"-258"-23,-116 19</inkml:trace>
  <inkml:trace contextRef="#ctx0" brushRef="#br0" timeOffset="310.027">57 481,'19'0,"16"5,7 1,1 0,-2-1,-3-2,-3-1,-3-1,-2 0,-2-1,0 0,0-1,-6-4,0-1,-5 0</inkml:trace>
  <inkml:trace contextRef="#ctx0" brushRef="#br0" timeOffset="880.126">254 1,'3'12,"0"-1,0 0,1 1,0-1,1-1,0 1,1-1,0 0,1 0,0 0,1-1,-1 0,2-1,-1 0,1 0,1-1,-1 0,1 0,0-1,1 0,-1-1,1-1,2 1,35 25,-44-28,23 14,-1 1,-1 2,0 0,-2 2,0 0,17 22,-37-41,-1 1,0-1,0 0,-1 1,1-1,0 1,-1-1,0 1,1 0,-1 0,0 0,0 0,-1 0,1-1,-1 1,1 0,-1 1,0-1,0 0,0 0,-1 0,1 0,-1 0,1 0,-1-1,0 1,0 0,-1 0,1 0,0-1,-1 1,0-1,1 1,-1-1,0 0,0 1,-2 0,-176 96,54 15,105-91,4-1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22,'15'0,"14"0,7 0,2 0,-1 0,-1 0,-3 0,-1-5,-2-1,-1 0,-6 1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41:15.8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388 240 544 0 0,'0'0'1244'0'0,"0"0"-102"0"0,0 0 46 0 0,0 0 203 0 0,0 0 232 0 0,0 0 110 0 0,0 0-50 0 0,0 0-167 0 0,0 0-208 0 0,0 0-221 0 0,0 0-192 0 0,0 0-155 0 0,0 0-122 0 0,-16-15-84 0 0,-47-45-74 0 0,61 58-409 0 0,0 0 0 0 0,0 0 0 0 0,-1 0-1 0 0,1 0 1 0 0,0 0 0 0 0,-1 1 0 0 0,1-1-1 0 0,-1 1 1 0 0,1-1 0 0 0,-1 1 0 0 0,0 0 0 0 0,1 0-1 0 0,-1 0 1 0 0,0 1 0 0 0,0-1 0 0 0,0 1-1 0 0,0-1 1 0 0,0 1 0 0 0,0 0 0 0 0,-1 0-51 0 0,-9 0 210 0 0,5-1-173 0 0,0 1 1 0 0,0 0-1 0 0,0 1 1 0 0,0 0-1 0 0,1 0 1 0 0,-1 0-1 0 0,0 1 0 0 0,1 0 1 0 0,-1 1-1 0 0,1 0 1 0 0,0 0-1 0 0,-1 0 0 0 0,1 1 1 0 0,1 0-1 0 0,-1 1 1 0 0,1-1-1 0 0,0 1 1 0 0,0 1-1 0 0,0-1 0 0 0,0 1 1 0 0,1 0-1 0 0,0 0 1 0 0,1 0-1 0 0,-1 1 0 0 0,1-1 1 0 0,0 1-1 0 0,0 2-37 0 0,-5 8-32 0 0,0 2 0 0 0,2-1 0 0 0,0 1-1 0 0,1 0 1 0 0,1 1 0 0 0,0 0 0 0 0,2-1 0 0 0,0 1-1 0 0,2 1 1 0 0,0 5 32 0 0,0-19 0 0 0,0 0-1 0 0,1 0 1 0 0,0 1-1 0 0,0-1 1 0 0,1 0-1 0 0,0 0 1 0 0,0 1-1 0 0,1-1 1 0 0,-1 0-1 0 0,2 0 1 0 0,-1 0-1 0 0,1-1 1 0 0,0 1-1 0 0,0-1 1 0 0,1 1-1 0 0,0-1 1 0 0,0 0-1 0 0,0 0 1 0 0,1-1-1 0 0,0 1 1 0 0,0-1-1 0 0,0 0 1 0 0,1-1-1 0 0,0 1 1 0 0,0-1-1 0 0,0 0 1 0 0,0 0-1 0 0,1-1 1 0 0,-1 0-1 0 0,1 0 1 0 0,0-1-1 0 0,0 0 1 0 0,0 0-1 0 0,0 0 1 0 0,7 0 0 0 0,0-6 131 0 0,0 0 1 0 0,0-2-1 0 0,-1 1 0 0 0,0-2 1 0 0,1 0-1 0 0,-2 0 0 0 0,1-1 1 0 0,-1-1-1 0 0,-1 0 0 0 0,0 0 1 0 0,0-1-1 0 0,0-1 0 0 0,-1 0 1 0 0,2-4-132 0 0,-10 13 19 0 0,178-200 1158 0 0,-178 198-1118 0 0,2 1 586 0 0,-11 18-806 0 0,-11 27 172 0 0,2 2-1 0 0,2 0 1 0 0,2 1 0 0 0,1 0-1 0 0,3 1 1 0 0,2 0 0 0 0,1 0-1 0 0,2 28-10 0 0,3-43-274 0 0,11 93-2859 0 0,-8-113 517 0 0,-2-5-1031 0 0,1-1-3906 0 0,-2-4 1510 0 0</inkml:trace>
  <inkml:trace contextRef="#ctx0" brushRef="#br0" timeOffset="310.886">923 788 14859 0 0,'0'0'1040'0'0,"0"0"-406"0"0,0 0-157 0 0,0 0 119 0 0,0 0 98 0 0,0 0-45 0 0,0 0-171 0 0,0 0-218 0 0,0 0-144 0 0,0 0-99 0 0,0 0-54 0 0,0 0-38 0 0,0 0-47 0 0,-16 27-79 0 0,-49 79-167 0 0,57-77-1585 0 0,37-29-8470 0 0,-22-3 3782 0 0</inkml:trace>
  <inkml:trace contextRef="#ctx0" brushRef="#br0" timeOffset="614.949">1442 218 10898 0 0,'0'0'921'0'0,"0"0"-41"0"0,0 0 129 0 0,0 0 246 0 0,0 0 117 0 0,0 0-134 0 0,0 0-260 0 0,0 0-268 0 0,0 0-223 0 0,-33 16-155 0 0,-101 49-116 0 0,86-32 51 0 0,47-32-270 0 0,0 0-1 0 0,0 0 1 0 0,0 0-1 0 0,0 0 1 0 0,0 0-1 0 0,1 1 1 0 0,-1-1-1 0 0,0 0 1 0 0,1 1-1 0 0,-1-1 1 0 0,1 0-1 0 0,-1 1 1 0 0,1-1-1 0 0,0 1 1 0 0,0-1-1 0 0,-1 0 0 0 0,1 1 1 0 0,0-1-1 0 0,0 1 1 0 0,1-1-1 0 0,-1 1 1 0 0,0-1-1 0 0,0 0 1 0 0,1 1-1 0 0,-1-1 1 0 0,1 1-1 0 0,-1-1 1 0 0,1 0-1 0 0,-1 1 1 0 0,1-1-1 0 0,0 0 1 0 0,0 0-1 0 0,0 0 1 0 0,0 0-1 0 0,0 1 1 0 0,0-1-1 0 0,0 0 1 0 0,0-1-1 0 0,0 1 1 0 0,0 0-1 0 0,0 0 1 0 0,1 0 3 0 0,59 30-74 0 0,-54-28 108 0 0,50 19 16 0 0,-45-20-41 0 0,-1 1 0 0 0,1 1 0 0 0,-1-1 0 0 0,0 2-1 0 0,0 0 1 0 0,-1 0 0 0 0,1 1 0 0 0,-1 0 0 0 0,-1 1-1 0 0,1 0 1 0 0,-1 1 0 0 0,0-1 0 0 0,-1 2 0 0 0,0-1-1 0 0,0 1 1 0 0,0 1 0 0 0,-2-1 0 0 0,1 1 0 0 0,-1 1-9 0 0,-2 0 62 0 0,-1 0 0 0 0,-1 0 0 0 0,0 0 1 0 0,-1 0-1 0 0,0 0 0 0 0,0 0 0 0 0,-2 0 0 0 0,1 1 1 0 0,-1-1-1 0 0,-1 0 0 0 0,0 0 0 0 0,0 0 0 0 0,-1 0 1 0 0,0-1-1 0 0,-1 1 0 0 0,-1-1 0 0 0,1 0 0 0 0,-2 0 1 0 0,1 0-1 0 0,-1-1 0 0 0,-1 0 0 0 0,0 0 0 0 0,0 0 1 0 0,-1-1-1 0 0,-4 4-62 0 0,-57 29-1359 0 0,42-36-3064 0 0,0-3-5456 0 0,20-2 3391 0 0</inkml:trace>
  <inkml:trace contextRef="#ctx0" brushRef="#br0" timeOffset="895.414">1409 140 12099 0 0,'0'0'1432'0'0,"0"0"-368"0"0,0 0 40 0 0,0 0 81 0 0,0 0-9 0 0,0 0-176 0 0,192-59-168 0 0,-148 48-208 0 0,6 4-168 0 0,-1 0-167 0 0,1-4-193 0 0,0 3-72 0 0,-1 1-224 0 0,5-1-449 0 0,-3 1-767 0 0,1 0-1649 0 0,-13 3-2904 0 0,-12 0-4113 0 0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1:19.3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2515 0 0 0,'0'0'528'0'0,"0"0"311"0"0,0 0 18 0 0,0 0-119 0 0,0 0-85 0 0,0 0-7 0 0,0 0 62 0 0,0 0 91 0 0,9-12 7680 0 0,10-12-7240 0 0,142-132 2519 0 0,-25 10-2056 0 0,73-50-546 0 0,-75 70-664 0 0,-33 5-22 0 0,48-33-92 0 0,15-12-102 0 0,-18 20-178 0 0,-15 57 11 0 0,-65 11 161 0 0,-37 19-60 0 0,-2 33-271 0 0,10-22 116 0 0,-31 41-62 0 0,-43 23 71 0 0,23-12-19 0 0,-1-1 0 0 0,1-1 0 0 0,-1 0 1 0 0,0 0-1 0 0,0-2 0 0 0,1 0 0 0 0,-1 0 0 0 0,0-2 1 0 0,-10-1-46 0 0,-29-5 96 0 0,-15 0 42 0 0,1 8-84 0 0,67 40-413 0 0,95 141 308 0 0,-40 116 55 0 0,-37-198 0 0 0,9-182 883 0 0,20-98-659 0 0,2-57-50 0 0,-39 199 385 0 0,-4 27-1550 0 0,-3 21-5161 0 0,-2 9-3719 0 0,0-14 264 0 0</inkml:trace>
  <inkml:trace contextRef="#ctx0" brushRef="#br0" timeOffset="1830.008">468 707 3409 0 0,'0'0'1221'0'0,"0"0"-446"0"0,0 0-143 0 0,0 0 199 0 0,0 0 219 0 0,0 0 17 0 0,0 0-217 0 0,0 0-296 0 0,0 0-223 0 0,0 0-111 0 0,0 0-11 0 0,0 8 19 0 0,5 73 874 0 0,16 22-472 0 0,-6 102-27 0 0,-24-178 1575 0 0,9-27-1660 0 0,-11-30 2135 0 0,6 12-2388 0 0,1 1-1 0 0,1-1 1 0 0,0 1-1 0 0,1-1 0 0 0,1 0 1 0 0,1 0-1 0 0,1-5-264 0 0,-1 8 178 0 0,7-149 482 0 0,36-77-340 0 0,-40 229-296 0 0,2 0 0 0 0,-1 0 0 0 0,1 0 0 0 0,1 1 1 0 0,0 0-1 0 0,1 0 0 0 0,0 0 0 0 0,1 1 0 0 0,0 0 0 0 0,0 0 0 0 0,1 1 0 0 0,1 0 0 0 0,6-5-24 0 0,-14 13-3 0 0,-1 0 0 0 0,1 0 0 0 0,-1 0 0 0 0,1 0-1 0 0,-1 0 1 0 0,1 1 0 0 0,-1-1 0 0 0,1 1 0 0 0,0-1-1 0 0,0 1 1 0 0,-1-1 0 0 0,1 1 0 0 0,0 0 0 0 0,0 0-1 0 0,-1 0 1 0 0,1 0 0 0 0,0 0 0 0 0,0 0 0 0 0,-1 0-1 0 0,1 0 1 0 0,0 1 0 0 0,0-1 0 0 0,-1 1 0 0 0,1-1-1 0 0,0 1 1 0 0,-1 0 0 0 0,1 0 0 0 0,-1 0 0 0 0,1 0-1 0 0,-1 0 1 0 0,1 0 0 0 0,-1 0 0 0 0,0 0 0 0 0,1 1-1 0 0,-1-1 1 0 0,0 0 0 0 0,0 1 0 0 0,0-1 0 0 0,0 1-1 0 0,0-1 1 0 0,0 1 0 0 0,-1-1 0 0 0,1 1 0 0 0,0 0-1 0 0,-1-1 1 0 0,0 1 0 0 0,1 1 3 0 0,12 86 178 0 0,-14-68-583 0 0,1 21-474 0 0,3-29-3039 0 0,1-1-3413 0 0,-3-12-875 0 0</inkml:trace>
  <inkml:trace contextRef="#ctx0" brushRef="#br0" timeOffset="2281.864">721 1024 5769 0 0,'0'0'1192'0'0,"0"0"-247"0"0,0 0 136 0 0,0 0 260 0 0,0 0 104 0 0,0 0-162 0 0,0 0-349 0 0,0 0-306 0 0,0 0-159 0 0,0 0-43 0 0,0 0-14 0 0,0 0-4 0 0,0 0-29 0 0,0 9-27 0 0,-3 94 1325 0 0,2-57-4041 0 0,3-46-4147 0 0,2-5 2629 0 0,-3 4 1971 0 0,1 0-2162 0 0</inkml:trace>
  <inkml:trace contextRef="#ctx0" brushRef="#br0" timeOffset="2697.762">855 637 2192 0 0,'0'0'2289'0'0,"0"0"-434"0"0,0 0-153 0 0,0 0 55 0 0,0 0-43 0 0,0 0-216 0 0,0 0-335 0 0,0 0-324 0 0,0 0-211 0 0,0 0-102 0 0,0 0-52 0 0,0 0-43 0 0,0 0-54 0 0,-6 8-82 0 0,-25 39 117 0 0,32-46-408 0 0,-1-1 0 0 0,0 1-1 0 0,0-1 1 0 0,1 1 0 0 0,-1-1 0 0 0,0 0 0 0 0,1 1 0 0 0,-1-1 0 0 0,0 1-1 0 0,1-1 1 0 0,-1 1 0 0 0,1-1 0 0 0,-1 0 0 0 0,1 1 0 0 0,-1-1 0 0 0,0 0-1 0 0,1 0 1 0 0,-1 1 0 0 0,1-1 0 0 0,0 0 0 0 0,-1 0 0 0 0,1 0 0 0 0,-1 0-1 0 0,1 1 1 0 0,-1-1 0 0 0,1 0 0 0 0,-1 0 0 0 0,1 0 0 0 0,-1 0 0 0 0,1 0-1 0 0,0-1 1 0 0,-1 1 0 0 0,1 0 0 0 0,-1 0 0 0 0,1 0 0 0 0,-1 0 0 0 0,1 0-1 0 0,-1-1 1 0 0,1 1 0 0 0,-1 0 0 0 0,1-1 0 0 0,-1 1 0 0 0,1 0 0 0 0,-1-1-1 0 0,1 1 1 0 0,-1 0 0 0 0,0-1 0 0 0,1 1 0 0 0,-1-1 0 0 0,0 1 0 0 0,1-1-1 0 0,-1 1 1 0 0,0-1 0 0 0,0 1 0 0 0,1-1-4 0 0,20-27 724 0 0,-21 27-561 0 0,0 1-11 0 0,0 0-53 0 0,-26 1-1685 0 0,15 7-3 0 0,5-3-1113 0 0,0-1-3938 0 0,2-3-345 0 0</inkml:trace>
  <inkml:trace contextRef="#ctx0" brushRef="#br0" timeOffset="4079.172">334 210 0 0 0,'0'0'891'0'0,"0"0"579"0"0,0 0 227 0 0,0 0-23 0 0,0 0-132 0 0,0 0-195 0 0,0 0-105 0 0,0-2-63 0 0,0 1-1001 0 0,0 0-1 0 0,0 1 1 0 0,0-1-1 0 0,0 0 1 0 0,0 1-1 0 0,0-1 1 0 0,0 0-1 0 0,0 0 1 0 0,0 1-1 0 0,1-1 1 0 0,-1 0-1 0 0,0 1 1 0 0,0-1-1 0 0,1 1 1 0 0,-1-1-1 0 0,1 0 1 0 0,-1 1-1 0 0,0-1 1 0 0,1 1-1 0 0,-1-1 1 0 0,1 1-1 0 0,0-1 1 0 0,-1 1-1 0 0,1-1 1 0 0,-1 1-1 0 0,1 0 1 0 0,-1-1-1 0 0,1 1 1 0 0,0 0-1 0 0,-1-1 1 0 0,1 1-1 0 0,0 0 1 0 0,-1 0-1 0 0,1 0 1 0 0,0 0-1 0 0,0 0 1 0 0,-1-1-1 0 0,1 1 1 0 0,0 1-1 0 0,-1-1 1 0 0,1 0-1 0 0,0 0 1 0 0,0 0-1 0 0,-1 0 1 0 0,1 0-1 0 0,0 1 1 0 0,-1-1-1 0 0,1 0 1 0 0,0 0-1 0 0,-1 1-177 0 0,7-1-1062 0 0,166-33 2519 0 0,-126 26-1273 0 0,15-1 83 0 0,-55 3 2326 0 0,-31-5-2621 0 0,15 7 170 0 0,-79-26-48 0 0,74 22-934 0 0,-46-32 1143 0 0,51 20-4770 0 0,12-5-5364 0 0,1 16 1102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1,'34'4,"20"3,6-1,-2-2,-7 0,-11-7,-9-2,-8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0,'8'28,"-2"-1,-1 1,-2 0,0 0,-2 1,-1-1,-1 0,-1 1,-3 4,-15 162,-5-109,15-72</inkml:trace>
  <inkml:trace contextRef="#ctx0" brushRef="#br0" timeOffset="484.479">0 29,'226'-26,"58"23,-87 32,-151-28,-34-1</inkml:trace>
  <inkml:trace contextRef="#ctx0" brushRef="#br0" timeOffset="915.56">57 565,'1'2,"0"0,1-1,-1 1,1 0,0 0,-1-1,1 1,0-1,0 1,0-1,0 0,0 0,0 0,0 0,0 0,1-1,-1 1,0 0,0-1,1 0,-1 1,0-1,1 0,-1 0,2-1,-1 2,79 13,-62-10,0 1,0-2,-1-1,2 0,-1-2,0 0,0-1,0-1,19-5,139-13,-114 0,-51 9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1,'158'5,"-156"-4,-1-1,0 0,1 1,-1-1,0 1,1-1,-1 1,0 0,1-1,-1 1,0 0,0 0,0 0,0 0,0 0,0 0,0 0,0 0,0 0,-1 1,1-1,0 0,-1 1,1-1,-1 0,1 1,-1-1,0 1,1-1,-1 0,0 1,0-1,0 1,0-1,0 1,-1-1,1 0,0 1,-1-1,1 1,-1-1,1 0,-1 1,0-1,-42 57,39-54,-113 124,116-127,1 0,-1 0,1 0,-1-1,1 2,0-1,-1 0,1 0,0 0,0 0,0 0,0 0,0 0,0 0,0 0,0 0,0 0,0 0,1 0,-1 0,0 0,1 0,-1 0,1 0,-1 0,1 0,0 0,-1 0,1-1,0 1,-1 0,1 0,0-1,0 1,0 0,0-1,0 1,0-1,0 1,0-1,0 0,0 1,0-1,0 0,0 0,0 0,0 0,0 1,0-2,0 1,0 0,59-1,7-24,-51 15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5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344 964,'-103'291,"103"-269,21-49,10-27,2-3,3 0,2 2,41-45,-79 99,1 0,-1 0,1 0,-1-1,1 1,-1 0,1 0,0 0,0 0,0 0,-1 0,1 0,0 0,0 0,0 1,0-1,1 0,-1 1,0-1,0 0,0 1,0-1,1 1,-1 0,0 0,1-1,-1 1,0 0,0 0,1 0,-1 0,0 0,1 0,-1 1,0-1,0 0,1 1,-1-1,0 1,0-1,0 1,1 0,-1-1,0 1,0 0,0 0,0 0,0-1,-1 1,1 0,0 0,0 1,-1-1,1 0,0 0,-1 0,1 0,-1 1,1-1,-1 0,0 0,0 1,1-1,-1 1,4 55,8 35,-11-90,0 0,0 1,0-1,1 0,-1 0,1 0,-1 0,1 0,-1 0,1 0,0-1,0 1,0 0,0-1,0 0,1 1,-1-1,0 0,0 0,1 0,-1-1,1 1,-1 0,1-1,-1 0,1 1,-1-1,1 0,-1-1,1 1,-1 0,2-1,5-2,0 0,0 0,0-1,-1 0,0-1,0 0,0 0,0-1,-1 0,0 0,0-1,-1 0,1 0,-2 0,1-1,-1 0,0 0,-1 0,4-8,35-46,-43 60,1 1,0 0,0 0,-1 0,1 0,0 0,0 0,0 0,0 0,0 0,0 0,0 0,0 1,1-1,-1 0,0 1,0-1,1 1,-1-1,0 1,1 0,-1-1,0 1,1 0,-1 0,0 0,1 0,-1 0,0 0,1 1,-1-1,1 0,-1 1,0-1,0 1,1-1,-1 1,0 0,0-1,0 1,0 0,0 0,0 0,0 0,0 0,0 0,0 0,0 0,0 0,-1 0,1 1,0-1,29 78,-25-64,-4-12,0 3,0 0,1 0,0 0,0 0,0-1,1 1,0-1,0 1,0-1,1 0,-1 0,1 0,1-1,-1 1,1-1,-1 0,1-1,0 1,1-1,13 4</inkml:trace>
  <inkml:trace contextRef="#ctx0" brushRef="#br0" timeOffset="2081.23">344 1359,'96'-14,"1"5,0 3,59 7,-148-1,188-28,-172 26</inkml:trace>
  <inkml:trace contextRef="#ctx0" brushRef="#br0" timeOffset="3275.34">739 1528,'-22'13,"-134"236,84-120,94-151,36-69,-45 65,2 1,1 0,1 1,1 1,1 1,1 1,1 0,1 2,4-2,-24 19,1 0,0 0,0 0,-1 1,1-1,1 1,-1 0,0 0,0 0,0 0,1 1,-1-1,0 1,0 0,1 0,-1 0,0 0,1 0,-1 1,0 0,0-1,1 1,-1 0,0 1,0-1,0 1,0-1,0 1,-1 0,1 0,0 0,-1 0,0 0,1 1,-1-1,0 1,0 0,0-1,-1 1,1 0,1 3,51 151,-28-34,-27-121,0-1,-1 0,1 0,0 0,-1 0,1 0,-1 0,1 0,-1 0,1 0,-1-1,0 1,1-1,-1 1,0-1,1 0,-1 1,0-1,0 0,1 0,-1 0,0-1,1 1,-1 0,0-1,1 1,-1-1,0 1,1-1,-1 0,1 1,-1-1,1 0,-1 0,1 0,0-1,-1 1,1 0,0 0,0-1,0 1,0 0,0-1,0 0,-1 1,-202-131,179 120</inkml:trace>
  <inkml:trace contextRef="#ctx0" brushRef="#br0" timeOffset="4092.281">1218 794,'18'40,"37"69,-38-80,-2 1,-1 0,-1 1,-2 0,8 33,-13-14,-2 0,-1 0,-3 0,-3 4,1 26,1-57,-1 0,-1 0,-2 0,0 0,-1-1,-1 0,-1 0,-1-1,-1 0,-1 0,-1-1,-1-1,0 0,-2-1,0 0,-1-1,0-1,-8 6,-34 26,44-37</inkml:trace>
  <inkml:trace contextRef="#ctx0" brushRef="#br0" timeOffset="4607.936">174 767,'-21'29,"1"1,2 0,0 2,3 0,0 1,3 0,0 1,-5 32,9-33,1 0,2 0,2 1,1 0,1 0,2-1,2 1,1 0,1-1,2 0,1 0,2 0,5 9,8 16,2-1,3-1,3-1,22 28,-44-69,0 0,1-1,1 0,0 0,0-2,2 1,-1-1,1-1,1-1,0 0,0 0,3 0,7 1</inkml:trace>
  <inkml:trace contextRef="#ctx0" brushRef="#br0" timeOffset="16180.848">2065 597,'-8'-12,"5"4,0 0,-1 1,-1-1,1 1,-1 0,0 0,-1 0,1 1,-1 0,-1 0,1 0,-1 1,0 0,0 0,-1 1,1 0,-1 0,0 1,0 0,0 0,-1 1,1 0,0 0,-1 1,1 0,-8 1,13 0,-1 1,1 0,0 1,0-1,0 0,0 1,0 0,0 0,0 0,0 0,1 0,-1 0,1 1,0 0,0-1,0 1,0 0,0 0,0 0,1 0,-1 0,1 0,0 0,0 1,0-1,0 0,1 1,-4 99,6-77,1 4,1 0,2 0,1-1,1 1,7 13,24 106,-5 21,-17-48,6 36,-15-102,-1 0,-4 0,-1 1,-5 25,2 8,-2-64,-1 1,0-1,-3 1,0-1,-1-1,-2 0,0 0,-2-1,-1 0,0-1,-9 10,21-30,0-1,0 1,-1-1,1 1,0-1,-1 0,1 0,-1 0,0 0,0 0,0 0,0 0,0 0,0-1,0 1,-1-1,1 0,0 1,-1-1,1 0,-1 0,1-1,-1 1,0-1,1 1,-1-1,0 0,1 0,-1 0,0 0,1 0,-1-1,0 1,1-1,-1 1,0-1,1 0,-1 0,1-1,0 1,-1 0,1-1,0 1,-1-2,-5-3,0-1,0 0,1 0,0 0,0-1,1 0,0-1,0 1,1-1,0 0,1 0,0-1,0 1,1-1,1 0,-2-5,15-26,1 24</inkml:trace>
  <inkml:trace contextRef="#ctx0" brushRef="#br0" timeOffset="18482.518">2037 2178,'5'0,"6"5,7 1,4 0,3-1,3-2,-4-5,-1-4,0 1,2 0,-9 1,-7 2</inkml:trace>
  <inkml:trace contextRef="#ctx0" brushRef="#br0" timeOffset="19080.081">2489 1811,'-4'6,"1"0,0 0,0 0,1 0,0 0,0 1,0-1,1 1,0 0,0-1,1 1,0 0,0 0,-1 6,-25 116,26-127,0-1,0 1,0 0,0-1,1 1,-1-1,0 1,1-1,-1 1,1-1,-1 1,1-1,0 1,-1-1,1 0,0 1,0-1,0 0,0 0,0 0,0 1,1-1,-1 0,0-1,1 1,-1 0,0 0,1 0,-1-1,1 1,-1-1,1 1,-1-1,1 0,-1 0,1 1,0-1,-1 0,1 0,-1 0,1-1,-1 1,1 0,0-1,-1 1,1-1,-1 1,0-1,1 0,-1 1,1-1,-1 0,0 0,0 0,1 0,-1 0,0-1,0 1,0 0,0 0,0-1,-1 1,1 0,103-70,-102 71,0 0,0 0,0 0,0 0,0 0,0 0,0 0,0 1,0-1,-1 1,1-1,0 1,0 0,0 0,0 0,-1 0,1 0,-1 0,1 0,-1 0,1 1,-1-1,1 1,-1-1,0 1,0-1,0 1,0 0,0 0,0-1,-1 1,1 0,0 0,-1 0,0 0,1 0,-1 0,0 0,0 0,0 0,0 0,0 0,0 0,-1 0,1-1,-1 1,7 28,4-12,2-4</inkml:trace>
  <inkml:trace contextRef="#ctx0" brushRef="#br0" timeOffset="19402.469">2291 2319,'34'0,"25"0,7 0,-2 0,-8 0,-8 0,-12 0</inkml:trace>
  <inkml:trace contextRef="#ctx0" brushRef="#br0" timeOffset="21048.038">2291 4,'0'0,"0"-1,-1 1,1 0,-1-1,1 1,-1 0,1-1,-1 1,1 0,-1 0,0 0,1-1,-1 1,1 0,-1 0,1 0,-1 0,0 0,1 0,-1 0,1 0,-1 0,1 1,-1-1,0 0,1 0,-1 0,1 1,-1-1,1 0,-1 0,1 1,-1-1,1 1,0-1,-1 0,1 1,-1-1,1 1,0-1,-1 1,1-1,0 1,0-1,-1 1,1-1,0 1,0-1,0 1,0 0,0-1,0 1,0-1,0 1,0-1,0 1,0 0,0 0,-6 39,6-39,-1 229,12-160,-10-69,-1 1,0-1,1 1,-1-1,0 0,1 0,0 1,-1-1,1 0,0 0,0 1,0-1,-1 0,1 0,0 0,0 0,1 0,-1-1,0 1,0 0,0 0,1-1,-1 1,0-1,0 1,1-1,-1 1,1-1,-1 0,0 0,1 0,-1 0,1 0,-1 0,0 0,1 0,-1 0,1-1,-1 1,0-1,1 1,-1-1,0 1,0-1,1 0,0 0,134-121,-136 121,1 1,-1 0,1-1,0 1,-1-1,1 1,0 0,-1-1,1 1,0 0,0 0,-1 0,1 0,0 0,0-1,-1 1,1 0,0 1,-1-1,1 0,0 0,0 0,-1 0,1 1,0-1,-1 0,1 0,0 1,-1-1,1 1,0-1,-1 1,1-1,-1 1,1-1,-1 1,1-1,-1 1,1-1,-1 1,0 0,1-1,-1 1,0 0,1 0,-1-1,0 1,0 0,0-1,0 1,0 0,0 0,4 50,-4-37,9 34,-4-28</inkml:trace>
  <inkml:trace contextRef="#ctx0" brushRef="#br0" timeOffset="21347.14">2291 568,'34'-4,"20"-3,6 1,-2 2,-11-5,-10 1,-4 1,-10 2</inkml:trace>
  <inkml:trace contextRef="#ctx0" brushRef="#br0" timeOffset="21818.106">2432 710,'76'-2,"-74"2,0 0,0 0,-1 1,1-1,0 1,0-1,0 1,-1 0,1 0,0-1,-1 1,1 0,-1 1,1-1,-1 0,0 0,1 1,-1-1,0 0,0 1,0-1,0 1,0 0,0-1,0 1,-1 0,1 0,0-1,-1 1,0 0,1 0,-1 0,0 0,0-1,0 1,0 0,0 0,-1 1,-49 96,49-97,0 0,1 1,-1-1,0 1,1 0,0-1,0 1,0-1,0 1,0-1,0 1,0 0,1-1,0 1,-1-1,1 1,0-1,0 0,0 1,0-1,1 0,-1 0,1 1,-1-1,1-1,0 1,0 0,0 0,0 0,0-1,0 0,0 1,0-1,1 0,-1 0,1 0,-1 0,1 0,-1-1,1 1,-1-1,1 1,-1-1,1 0,0 0,-1 0,1-1,-1 1,2-1,43-8,-27 2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52,'0'0,"5"0,6 0,6 0,5 0,4 0,2-5,1-1,1 0,-1 1,0 2,0 1,-5-4,-2-1,0 0,-3 3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0,'0'10,"0"12,0 8,0 3,0 1,0 0,0-2,0-1,0-1,0-1,0 0,0-1,0 0,0 0,0 0,0-5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14,'-26'112,"24"-93,0 0,1 1,0-1,2 1,0-1,2 1,0-1,1 0,6 17,-9-33,0-1,0 1,0-1,1 1,-1-1,1 1,0-1,-1 0,1 0,1 0,-1 0,0 0,0 0,1 0,-1-1,0 1,1-1,0 0,-1 0,1 0,0 0,0 0,-1-1,1 1,0-1,0 0,0 1,0-1,0-1,0 1,-1 0,1-1,0 1,0-1,0 0,-1 0,1 0,0 0,-1-1,2 0,97-70,-18-53,-82 124,-1 0,1 1,0-1,-1 0,1 0,0 1,0-1,0 0,-1 1,1-1,0 1,0-1,0 1,0 0,0-1,0 1,0 0,0 0,0-1,0 1,0 0,1 0,-1 0,0 0,0 0,0 1,0-1,0 0,0 0,0 1,0-1,0 1,0-1,0 1,-1-1,1 1,0-1,0 1,0 0,0 0,-1-1,1 1,0 0,-1 0,1 0,-1 0,1 0,-1 0,1 0,-1 0,0 0,1 0,-1 0,0 0,0 0,0 0,0 0,0 0,0 0,0 0,0 0,0 0,8 12,-5-7,0 0,1 0,0-1,0 0,0 1,1-1,0-1,0 1,0-1,0 0,1 0,0 0,0-1,0 0,0 0,0 0,0-1,1 0,-1 0,1-1,0 0,-1 0,1 0,0-1,-1 0,1 0,0-1,0 0,-1 0,1 0,1-2,6-6,0-2,0 0,-1-1,-1 0,0 0,0-2,-2 1,1-2,-2 1,0-1,-1 0,0-1,-1 0,-1-1,-1 1,2-7,-2-1,-3 6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25 227,'-8'33,"2"0,1 1,2 0,1 0,2-1,1 6,-1-36,-1 1,1-1,0 0,1 1,-1-1,0 0,1 1,0-1,0 0,0 1,0-1,0 0,1 0,-1 0,1 0,0 0,0 0,0-1,0 1,1-1,-1 1,0-1,1 0,0 0,0 0,0 0,-1-1,2 1,-1-1,0 1,0-1,0 0,1 0,-1-1,0 1,1-1,-1 1,0-1,1 0,-1-1,1 1,-1 0,0-1,1 0,-1 0,0 0,0 0,2-1,10-12,0 0,-1-1,-1 0,-1-1,0 0,0-1,-2-1,0 0,0-4,69-101,-79 122,0 1,0-1,0 1,0-1,1 1,-1 0,0-1,0 1,1-1,-1 1,0 0,0-1,1 1,-1 0,0-1,1 1,-1 0,1 0,-1-1,0 1,1 0,-1 0,1 0,-1-1,0 1,1 0,-1 0,1 0,-1 0,1 0,-1 0,1 0,-1 0,1 0,-1 0,0 0,1 0,-1 0,1 1,-1-1,1 0,-1 0,0 0,1 1,-1-1,1 0,-1 0,0 1,1-1,-1 0,0 1,1-1,-1 1,0-1,0 0,1 1,-1-1,0 1,0-1,0 0,0 1,0-1,1 1,-1-1,0 1,0-1,0 1,0-1,2 38,-2-33,-20 262,-3 43,16-248,7-48,0-1,-1 0,0 0,-1 1,-1-1,0 0,0-1,-2 1,0-1,0 1,-1-2,0 1,-1 0,0-1,-1-1,-1 1,8-9,-1-1,0 0,0 0,0 0,0 0,0 0,0 0,0 0,0-1,0 1,0-1,0 1,0-1,0 0,0 0,-1 0,1 0,0 0,0-1,0 1,0 0,0-1,0 0,0 1,0-1,0 0,0 0,0 0,0 0,0-1,1 1,-1 0,1-1,-1 1,1-1,-1 0,1 1,0-1,0 0,0 0,0 0,0 0,0 0,0 0,1 0,-1 0,1 0,-1 0,1 0,0 0,0-1,0 1,0 0,0 0,1-2,-2 0,-4-10,1 0,1-1,0 0,1 0,1 1,0-1,1 0,0 0,2 0,0 0,0 0,1 0,1 1,1-4,5-3,-1 2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75 260,'-10'-8,"10"8,-1 0,0-1,1 1,-1 0,0 0,1-1,-1 1,1 0,-1-1,1 1,-1 0,0-1,1 1,0-1,-1 1,1-1,-1 1,1-1,0 1,-1-1,1 0,0 1,-1-1,1 1,0-1,0 0,0 1,0-1,-1 0,1 1,0-1,0 0,0 1,1-1,-1 0,0 1,0-1,0 0,0 1,1-1,-1 1,0-1,0 0,1 1,-1-1,0 1,1-1,-1 1,1-1,-1 1,1-1,-1 1,1-1,-1 1,1 0,-1-1,1 1,2-2,0 0,0 0,1 0,-1 0,0 1,1-1,-1 1,0 0,1 0,0 0,-1 0,1 1,-1 0,1-1,0 1,-1 1,1-1,0 0,-1 1,1 0,-1 0,1 0,-1 0,1 1,-1-1,0 1,0 0,0 0,0 0,0 0,0 0,2 3,-5-1,0 1,-1-1,0 0,0 0,0 0,0 0,0 0,-1 0,0-1,0 1,0 0,0-1,-1 1,1-1,-1 0,0 0,0 0,0 0,0-1,0 1,-1-1,1 1,-1-1,0 0,-13 12,-75 81,91-94,-1 0,1 1,1-1,-1 0,0 1,0-1,0 1,1-1,-1 0,1 1,-1 0,1-1,0 1,-1-1,1 1,0-1,0 1,0 0,0-1,1 1,-1-1,0 1,1 0,-1-1,1 1,-1-1,1 1,-1-1,1 0,0 1,0-1,0 0,0 1,0-1,0 0,0 0,1 0,-1 0,0 0,1 0,-1 0,0-1,1 1,-1 0,1-1,-1 1,1-1,-1 1,1-1,0 0,-1 0,1 0,-1 0,1 0,0 0,0 0,106 8,-88-3</inkml:trace>
  <inkml:trace contextRef="#ctx0" brushRef="#br0" timeOffset="955.843">611 34,'-12'-27,"7"21,9 18,68 123,-61-110,-1 1,-2 0,0 0,-2 1,0 0,-2 0,-2 1,0-1,-1 1,-2-1,-1 1,-1-1,-5 15,3-13,-2 1,-1-1,-1 0,-1-1,-2 0,-1-1,-1 0,-1-1,-2-1,0-1,-2 0,0-1,-2-1,0-1,-16 12,24-22,-1 0,0-1,-1 0,0-1,0-1,-1-1,0 0,-8 2,0-4</inkml:trace>
  <inkml:trace contextRef="#ctx0" brushRef="#br0" timeOffset="3282.607">1119 682,'-21'12,"1"2,0 0,1 1,1 0,0 2,1 0,1 1,-10 14,23-28,0 0,0 1,0-1,1 1,-1 0,1 0,0 0,1 0,-1 0,1 0,0 0,0 1,1-1,-1 0,1 1,0-1,1 0,-1 1,1-1,0 0,1 0,-1 0,1 0,0 0,0 0,0 0,1 0,0-4,1 0,-1 0,0-1,0 1,0-1,0 0,1 0,-1 0,0 0,0-1,0 1,0-1,0 0,1 0,-1 0,-1 0,1-1,0 1,0-1,0 1,-1-1,1 0,-1 0,1 0,-1-1,0 1,0 0,0-1,0 0,-1 1,1-1,0-1,32-39,-2-2,-2-1,-2-1,-1-2,-10 17,0-1,-2 0,-1 0,-2-2,-2 1,-1-2,-1 1,-2-1,-2 0,-1 0,-2-24,0 56,-1 0,1-1,-1 1,-1 0,1-1,-1 1,1 0,-1 0,-1 0,1-1,0 1,-1 0,0 1,0-1,0 0,0 0,-1 1,0-1,1 1,-1 0,0 0,-1 0,1 0,0 1,-1-1,1 1,-1 0,0 0,0 0,0 0,0 1,0 0,0-1,-1 2,1-1,0 0,0 1,-1 0,1 0,0 0,-1 0,1 1,0 0,0 0,-1 0,1 0,0 1,-8 6,2 1,-1 1,1 0,1 0,0 1,0 0,1 0,0 1,1 0,1 1,0-1,1 1,0 1,0-1,2 0,0 1,0 0,1 0,1 0,0 0,1 0,1 0,0 0,1 0,0 0,1-1,2 5,5 9,2-2,0 0,2 0,0-1,2-1,1 0,0-1,2-1,0-1,1-1,2 0,8 5,-28-22,59 27,-41-31</inkml:trace>
  <inkml:trace contextRef="#ctx0" brushRef="#br0" timeOffset="3885.803">1542 457,'-7'27,"1"1,2 0,0 0,2 0,1 1,1-1,1 0,2 0,1 0,6 20,-10-44,0 0,1 0,0 0,0 0,0 0,0 0,1-1,0 1,-1 0,1-1,0 1,1-1,-1 0,1 1,-1-1,1-1,0 1,0 0,1-1,-1 1,0-1,1 0,-1 0,1 0,0-1,-1 1,1-1,0 0,0 0,0 0,0-1,0 1,0-1,0 0,0 0,0 0,1-1,-1 1,0-1,-1 0,1 0,3-2,3-6,0-1,0 0,0 0,-1-1,-1 0,0-1,-1 0,0 0,3-7,1-1,6-10,-1-1,-1-1,-1 0,-2-1,3-15,-14 147,-3 248,-22-164,23-162,0-1,-1 1,-1-1,-1 0,-1 0,-1 0,0-1,-2 0,0 0,-1-1,-1 0,0 0,-2-1,-12 15,23-30,0-1,0 1,0 0,0 0,0-1,0 1,-1-1,1 1,-1-1,1 0,-1 0,1 1,-1-1,1 0,-1 0,0 0,0-1,0 1,1 0,-1-1,0 1,0-1,0 0,0 1,0-1,0 0,0 0,0 0,0-1,0 1,0 0,0-1,0 1,0-1,1 0,-1 0,0 1,0-1,1 0,-1 0,0-1,1 1,-1 0,1-1,-1 0,-2-6,1 1,0-2,0 1,1 0,0 0,1-1,0 1,0-1,0 0,1 1,1-6,-4-43,0 33,2 0,0 0,2 0,0 0,2 0,1 0,1 0,4-12,-2 11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3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340 519,'-26'38,"21"-25,-2 8,1 0,1 0,1 0,1 1,0-1,2 1,0 0,2-1,1 8,-1 11,-1-32,1 1,0 0,1-1,-1 1,2-1,-1 0,1 1,0-1,1 0,0-1,0 1,1-1,0 0,3 3,-6-6,1-1,0 0,0-1,0 1,0 0,1-1,-1 0,1 1,-1-1,1-1,0 1,0-1,0 1,0-1,0 0,0 0,0-1,0 1,0-1,0 0,0 0,1-1,-1 1,0-1,0 0,0 0,0 0,0 0,0-1,2-1,5-4,0 0,0-2,-1 1,-1-1,0 0,0-1,0 0,-1 0,-1-1,0 0,0-1,3-9,13-18,20-64,-45 227,2-118,1 0,0-1,1 1,0-1,0 0,0 1,0-1,1 0,0 0,0-1,0 1,0 0,1-1,0 0,0 0,0 0,0 0,1-1,-1 0,1 0,0 0,0 0,1-1,1 1,0-1,1 0,-1 0,1-1,0 0,0 0,-1-1,1 0,0 0,0-1,-1 0,1 0,0-1,-1 0,0 0,1-1,-1 0,0 0,0 0,0-1,-1 0,1-1,-1 0,0 0,-1 0,1 0,-1-1,0 0,0 0,-1-1,1 0,15-19,-2-1,0-1,-2 0,-1-2,-2 1,0-2,-2 0,-2 0,0-1,0-16,-7 23</inkml:trace>
  <inkml:trace contextRef="#ctx0" brushRef="#br0" timeOffset="1445.751">1158 208,'2'-3,"0"0,0 0,0 1,0-1,0 0,1 1,-1-1,1 1,-1 0,1 0,0 0,0 0,0 0,0 0,0 1,1 0,-1-1,0 1,3 0,-4 0,0 0,0 0,0 0,0 0,0 0,0 0,0 1,1-1,-1 1,0 0,0-1,1 1,-1 0,0 0,0 0,1 1,-1-1,0 1,0-1,0 1,0 0,0-1,0 1,0 0,0 0,0 1,0-1,0 0,0 1,-1-1,1 1,-1-1,1 1,-1 0,1 0,-1 0,0 0,0-1,0 2,0-1,0 0,-1 0,1 0,-1 0,1 1,-4 22,2-23,0 0,0 0,1 0,-1 0,1 0,0 0,-1 0,1 0,0 0,0 0,0 0,0 0,1 0,-1 1,1-1,-1 0,1 0,-1-1,1 1,0 0,0 0,0 0,0 0,1-1,-1 1,0 0,1-1,-1 1,1-1,-1 0,1 1,1-1,39 11,-39-13,0 1,0 0,0 0,0 0,1 0,-1 0,0 1,0-1,0 1,0 0,0 0,0 0,0 1,0-1,0 1,0-1,-1 1,1 0,0 0,-1 0,0 0,0 1,1-1,-1 1,-1-1,1 1,0 0,-1-1,1 1,-1 0,0 0,0 0,0 0,0 0,0 1,-1-1,0 0,1 0,-1 1,-4 3,0-1,-1 0,0-1,0 1,0-1,0 0,-1 0,0-1,0 0,0 0,0 0,-1-1,1 1,-1-2,0 1,0-1,0 0,0 0,-1-1,-5 1,-12-1,5-4</inkml:trace>
  <inkml:trace contextRef="#ctx0" brushRef="#br0" timeOffset="2327.761">1779 406,'-61'48,"-223"247,64-73,119-115,100-89,11-17</inkml:trace>
  <inkml:trace contextRef="#ctx0" brushRef="#br0" timeOffset="2646.745">1779 716,'-14'19,"-5"12,1 4,-2 3,3-2,0-2,-3-1,3-3,3 0,1-6,1-3,4 1,2-4</inkml:trace>
  <inkml:trace contextRef="#ctx0" brushRef="#br0" timeOffset="3162.045">1976 632,'197'1,"-195"-1,1 0,-1 0,0 0,1 1,-1-1,0 1,1 0,-1-1,0 1,0 0,0 0,0 1,0-1,0 0,0 1,0-1,0 1,-1 0,1-1,-1 1,1 0,-1 0,0 0,1 0,-1 0,0 0,0 0,-1 1,1-1,0 0,-1 0,1 1,-1-1,0 0,0 1,0-1,0 1,0-1,-1 0,1 1,0-1,-1 0,0 0,0 1,0-1,0 0,0 0,0 0,0 0,0 0,-1 0,0 1,-16 22,-1-1,-1-1,-1 0,-1-2,-1 0,-19 12,-26 26,66-58,1-1,0 1,-1 0,1 0,0 0,-1 0,1 0,0 0,0 0,0 0,0 0,0 0,0 1,0-1,0 1,0-1,1 0,-1 1,0-1,1 1,-1-1,1 1,0 0,0-1,-1 1,1-1,0 1,0 0,1-1,-1 1,0-1,0 1,1-1,-1 1,1-1,-1 1,1-1,0 1,0-1,-1 1,1-1,0 0,0 0,0 1,1-1,-1 0,0 0,0 0,0 0,1 0,-1-1,1 1,-1 0,16 2,0-1,-1 0,1-1,0-1,0-1,0 0,-1-1,1-1,-1 0,1-2,-1 0,1 1,143-49,-142 48</inkml:trace>
  <inkml:trace contextRef="#ctx0" brushRef="#br0" timeOffset="20857.569">368 11,'-7'-2,"0"0,0 0,0 0,0 1,0 1,0-1,-1 1,1 0,0 0,0 1,0 0,0 1,0-1,0 1,0 0,0 1,0 0,1 0,0 0,-1 1,1 0,1 0,-1 1,0 0,1 0,-4 5,-8 7,1 2,1 0,1 1,0 0,2 1,0 0,2 1,0 0,2 1,0 0,1 0,-3 24,8-36,-7 28,1 1,2 0,2 1,2-1,2 1,4 40,3-34,-2-2,2 1,3-1,1-1,2 0,10 21,-12-48,0 0,1-1,1 0,1-1,0-1,0 0,2-1,0 0,0-1,1-1,0-1,1 0,0-1,4 0,39 24,-6-4,-41-19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11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26 2809 0 0,'0'0'1042'0'0,"0"0"-313"0"0,0 0-192 0 0,0 0 105 0 0,0 0 142 0 0,0 0-16 0 0,0 0-184 0 0,0 0-243 0 0,0 0-207 0 0,0 0-100 0 0,0 0-2 0 0,0 0 18 0 0,-19 18 19 0 0,-59 57 13 0 0,74-72-67 0 0,0 0 1 0 0,0 1-1 0 0,1 0 1 0 0,-1 0 0 0 0,1 0-1 0 0,0 1 1 0 0,0-1 0 0 0,0 1-1 0 0,1-1 1 0 0,0 1 0 0 0,-1 0-1 0 0,2 0 1 0 0,-1 0 0 0 0,1 0-1 0 0,-1 1-15 0 0,-1 7 52 0 0,-1 2 3 0 0,1 1 0 0 0,0-1 0 0 0,1 0 0 0 0,0 1 0 0 0,1 0 0 0 0,1-1 0 0 0,1 1 0 0 0,1 10-55 0 0,-1-21 89 0 0,0 0-1 0 0,0 0 1 0 0,0 0-1 0 0,1-1 1 0 0,0 1-1 0 0,0-1 1 0 0,0 1-1 0 0,0-1 1 0 0,0 0-1 0 0,1 0 1 0 0,0 0 0 0 0,0 0-1 0 0,0 0 1 0 0,0 0-1 0 0,1-1 1 0 0,0 0-1 0 0,-1 0 1 0 0,1 0-1 0 0,0 0 1 0 0,0 0-1 0 0,1-1 1 0 0,-1 0-1 0 0,0 0 1 0 0,1 0-1 0 0,0 0 1 0 0,-1-1-1 0 0,1 1 1 0 0,0-1 0 0 0,2 0-89 0 0,1 0 370 0 0,0-1 1 0 0,-1 0 0 0 0,1 0 0 0 0,0-1 0 0 0,-1 0-1 0 0,1 0 1 0 0,0-1 0 0 0,-1 1 0 0 0,0-2 0 0 0,1 1-1 0 0,-1-1 1 0 0,0 0 0 0 0,0-1 0 0 0,0 0 0 0 0,-1 0-1 0 0,1 0 1 0 0,5-5-371 0 0,1-3 333 0 0,0 0 0 0 0,0 0 0 0 0,-1-1 0 0 0,0-1 0 0 0,-1 0 0 0 0,-1-1-1 0 0,4-6-332 0 0,-8 9 62 0 0,-1 0 0 0 0,0-1 0 0 0,0 1 0 0 0,-2-1-1 0 0,1 0 1 0 0,-1 0 0 0 0,-1 0 0 0 0,-1 0 0 0 0,0 0-1 0 0,0 0 1 0 0,-1-1 0 0 0,-1-3-62 0 0,0 11-74 0 0,0 0 1 0 0,0 1-1 0 0,0-1 0 0 0,-1 1 1 0 0,0 0-1 0 0,0 0 0 0 0,0-1 1 0 0,0 1-1 0 0,-1 1 1 0 0,0-1-1 0 0,0 0 0 0 0,0 1 1 0 0,-1-1-1 0 0,0 1 0 0 0,0 0 1 0 0,0 0-1 0 0,0 0 1 0 0,0 1-1 0 0,-1 0 0 0 0,1 0 1 0 0,-1 0-1 0 0,-2-1 74 0 0,-75-19-6438 0 0,38 24-2177 0 0,29 2 3982 0 0</inkml:trace>
  <inkml:trace contextRef="#ctx0" brushRef="#br0" timeOffset="430.977">544 37 8818 0 0,'0'0'1747'0'0,"0"0"-511"0"0,0 0-425 0 0,0 0-183 0 0,0 0-124 0 0,0 0-157 0 0,0 0-163 0 0,0 0-67 0 0,0 0-21 0 0,0 0-17 0 0,0 0-23 0 0,0 0-24 0 0,0 0-19 0 0,1 34 5 0 0,3 108 11 0 0,13-12 82 0 0,7-66 3 0 0,-23-63-16 0 0,-1 1 0 0 0,1-1 0 0 0,0 0 0 0 0,-1 0-1 0 0,1 0 1 0 0,0 0 0 0 0,0 0 0 0 0,0 0 0 0 0,0 0 0 0 0,0 0-1 0 0,0 0 1 0 0,0 0 0 0 0,0-1 0 0 0,0 1 0 0 0,0 0-1 0 0,1-1 1 0 0,-1 1 0 0 0,0-1 0 0 0,0 1 0 0 0,1-1 0 0 0,-1 0-1 0 0,0 1 1 0 0,0-1 0 0 0,1 0 0 0 0,-1 0 0 0 0,0 0-1 0 0,1 0 1 0 0,-1 0 0 0 0,0 0 0 0 0,1 0 0 0 0,-1-1 0 0 0,0 1-1 0 0,1 0 1 0 0,-1-1 0 0 0,0 1 0 0 0,0-1 0 0 0,0 1 0 0 0,1-1-1 0 0,-1 0 1 0 0,0 0 0 0 0,0 1 0 0 0,0-1 0 0 0,0 0-1 0 0,0 0 1 0 0,0 0 0 0 0,0 0 0 0 0,0 0 0 0 0,-1 0 0 0 0,1-1-98 0 0,20-25 551 0 0,-1 0 0 0 0,-1-2 1 0 0,-2 0-1 0 0,-1-1 1 0 0,-1-1-1 0 0,-2 0 1 0 0,0-3-552 0 0,16-35 32 0 0,-26 62-222 0 0,14-28-612 0 0,-2 19-2563 0 0,-5 14-2920 0 0,-7 2-184 0 0,-1 0-46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9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68 0 0 0,'0'0'297'0'0,"0"0"1004"0"0,0 0 250 0 0,0 0-92 0 0,0 0-107 0 0,0 0-88 0 0,0 0-28 0 0,0 0-25 0 0,-6-11-20 0 0,-20-34-38 0 0,-5 34 1788 0 0,26 11-2478 0 0,-4 2-312 0 0,0 1 0 0 0,0 0-1 0 0,0 0 1 0 0,1 1-1 0 0,0 0 1 0 0,-1 0 0 0 0,2 1-1 0 0,-1 0 1 0 0,0 0 0 0 0,1 1-1 0 0,0 0 1 0 0,0 0-1 0 0,1 1 1 0 0,0 0 0 0 0,0 0-1 0 0,0 0 1 0 0,1 1 0 0 0,-2 3-151 0 0,3-4-33 0 0,1-1 1 0 0,0 0 0 0 0,0 1-1 0 0,0 0 1 0 0,1 0-1 0 0,0 0 1 0 0,1 0 0 0 0,-1 0-1 0 0,1 0 1 0 0,1 0 0 0 0,-1 0-1 0 0,1 7 33 0 0,1-11-151 0 0,0-1 0 0 0,0 1 0 0 0,1-1 0 0 0,-1 1 0 0 0,0-1-1 0 0,1 1 1 0 0,0-1 0 0 0,-1 0 0 0 0,1 0 0 0 0,0 0-1 0 0,0 0 1 0 0,0 0 0 0 0,0 0 0 0 0,1-1 0 0 0,-1 1 0 0 0,0-1-1 0 0,1 1 1 0 0,-1-1 0 0 0,1 0 0 0 0,-1 0 0 0 0,1 0-1 0 0,0 0 1 0 0,0-1 0 0 0,-1 1 0 0 0,2-1 151 0 0,43 8-10189 0 0,-34-8 6415 0 0</inkml:trace>
  <inkml:trace contextRef="#ctx0" brushRef="#br0" timeOffset="447.263">293 336 0 0 0,'0'0'1362'0'0,"0"0"-135"0"0,0 0-49 0 0,0 0 144 0 0,0 0 168 0 0,0 0 49 0 0,0 0-138 0 0,0 0-332 0 0,0 0-287 0 0,0 0-192 0 0,0 0-107 0 0,0 0-18 0 0,9-17 6 0 0,30-54 0 0 0,-33 59-275 0 0,1 1 0 0 0,0 0 0 0 0,0 0 0 0 0,1 1 0 0 0,0 0 1 0 0,1 0-1 0 0,0 1 0 0 0,1 0 0 0 0,0 1 0 0 0,0 0 0 0 0,1 0-196 0 0,-5 40 951 0 0,-12 4-265 0 0,3 28 178 0 0,5-62-842 0 0,0-1 0 0 0,0 0 0 0 0,1 1 0 0 0,-1-1 0 0 0,0 0 1 0 0,0 0-1 0 0,1-1 0 0 0,-1 1 0 0 0,0 0 0 0 0,1-1 0 0 0,-1 0 0 0 0,0 1 0 0 0,1-1 0 0 0,-1 0 0 0 0,1 0 0 0 0,-1 0 1 0 0,1-1-1 0 0,-1 1 0 0 0,0 0 0 0 0,1-1 0 0 0,-1 0 0 0 0,0 0 0 0 0,1 1 0 0 0,-1-1 0 0 0,0 0 0 0 0,0-1 0 0 0,0 1 1 0 0,0 0-1 0 0,0-1 0 0 0,0 1 0 0 0,0-1 0 0 0,1-1-22 0 0,8-2 62 0 0,40-22 112 0 0,-41 20-163 0 0,1 0 0 0 0,-1 1 0 0 0,2 1 0 0 0,-1 0 0 0 0,1 0 0 0 0,0 1 0 0 0,-1 1 0 0 0,2 0 1 0 0,-1 0-1 0 0,7 0-11 0 0,-16 6 3 0 0,-1 0 1 0 0,1 0 0 0 0,0 0 0 0 0,-1 0 0 0 0,0 0 0 0 0,0 0 0 0 0,0 1 0 0 0,0-1 0 0 0,0 1 0 0 0,-1 0 0 0 0,1-1-1 0 0,-1 1 1 0 0,0 0 0 0 0,0 0 0 0 0,0-1 0 0 0,-1 1 0 0 0,0 0 0 0 0,1 0 0 0 0,-1 0 0 0 0,-1 0 0 0 0,1 0 0 0 0,0 0 0 0 0,-1 0-1 0 0,0 0 1 0 0,0 0 0 0 0,0-1 0 0 0,-1 3-4 0 0,2-6 1 0 0,-20 96-1613 0 0,30-82-6662 0 0,-7-13 6111 0 0,3 3-5456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7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23 0 0 0,'0'0'463'0'0,"0"0"446"0"0,0 0 308 0 0,0 0 315 0 0,0 0 220 0 0,0 0 6 0 0,0 0-188 0 0,0 0-278 0 0,0 0-255 0 0,0 0-168 0 0,0 0-153 0 0,-11-4-99 0 0,-34-13-63 0 0,42 16-487 0 0,0 1 0 0 0,1 0 0 0 0,-1 0 1 0 0,0 0-1 0 0,1 0 0 0 0,-1 0 0 0 0,1 1 0 0 0,-1-1 0 0 0,0 1 1 0 0,1 0-1 0 0,-1 0 0 0 0,1 0 0 0 0,-1 0 0 0 0,1 0 1 0 0,0 0-1 0 0,-1 1 0 0 0,1-1 0 0 0,0 1 0 0 0,0-1 1 0 0,0 1-1 0 0,0 0 0 0 0,0 0 0 0 0,1 0 0 0 0,-1 0 1 0 0,0 0-1 0 0,1 1 0 0 0,0-1 0 0 0,-1 0 0 0 0,1 1 1 0 0,0-1-1 0 0,0 1-67 0 0,-3 3-32 0 0,0 0 1 0 0,1 0-1 0 0,-1 1 0 0 0,2-1 1 0 0,-1 1-1 0 0,0-1 0 0 0,1 1 1 0 0,1 0-1 0 0,-1 0 0 0 0,1 0 1 0 0,0 0-1 0 0,1 0 0 0 0,-1 0 1 0 0,1 0-1 0 0,1 0 0 0 0,0 0 1 0 0,0 0-1 0 0,0 0 1 0 0,0 0-1 0 0,1 0 0 0 0,1 0 1 0 0,-1-1-1 0 0,1 1 0 0 0,0-1 1 0 0,0 1-1 0 0,3 2 32 0 0,-4-7-205 0 0,37 32-3411 0 0,-9-19-4803 0 0,-20-15 5113 0 0</inkml:trace>
  <inkml:trace contextRef="#ctx0" brushRef="#br0" timeOffset="624.556">218 303 408 0 0,'0'0'2013'0'0,"0"0"-764"0"0,0 0-151 0 0,0 0 386 0 0,0 0 439 0 0,0 0 144 0 0,0 0-300 0 0,0 0-563 0 0,0 0-494 0 0,0 0-293 0 0,0 0-103 0 0,0 0-3 0 0,0 0 11 0 0,9-12 14 0 0,63-75 510 0 0,-50 65-557 0 0,-15 13-252 0 0,1 1 0 0 0,0 1 0 0 0,0-1 0 0 0,1 1 0 0 0,-1 1 0 0 0,1 0 0 0 0,1 0-1 0 0,-1 0 1 0 0,6-1-37 0 0,-13 8 13 0 0,-1 0-1 0 0,0 0 0 0 0,0 0 1 0 0,0 0-1 0 0,0 1 0 0 0,0-1 1 0 0,0 0-1 0 0,0 1 0 0 0,0-1 1 0 0,0 0-1 0 0,0 1 0 0 0,-1-1 1 0 0,1 1-1 0 0,-1 0 0 0 0,1-1 1 0 0,-1 1-1 0 0,1-1 0 0 0,-1 1 1 0 0,0-1-1 0 0,0 1 0 0 0,0 0 1 0 0,0-1-1 0 0,0 1 0 0 0,0 0 1 0 0,0-1-1 0 0,-1 1 0 0 0,1-1 1 0 0,-1 1-1 0 0,1 0 0 0 0,-1 0-12 0 0,0 7 157 0 0,-2 53 759 0 0,57-65-177 0 0,-21-14-502 0 0,-26 12-222 0 0,0 1 1 0 0,0 0-1 0 0,0 0 0 0 0,0 1 0 0 0,1 0 0 0 0,-1 0 0 0 0,1 1 0 0 0,0 0 0 0 0,0 1 0 0 0,0-1 0 0 0,0 1 0 0 0,0 1 0 0 0,0-1 0 0 0,3 2-15 0 0,-9 1-3 0 0,0 0 1 0 0,0 1-1 0 0,0-1 0 0 0,-1 1 0 0 0,1-1 0 0 0,0 1 0 0 0,-1 0 1 0 0,0-1-1 0 0,1 1 0 0 0,-1 0 0 0 0,0 0 0 0 0,-1 0 1 0 0,1 0-1 0 0,0 0 0 0 0,-1 0 0 0 0,0 0 0 0 0,0 0 0 0 0,0 0 1 0 0,0 0-1 0 0,0 1 0 0 0,-1-1 0 0 0,1 0 0 0 0,-1 2 3 0 0,0 4 28 0 0,-13 109-1764 0 0,28-96-10250 0 0,-8-21 6025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6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228 14 0 0 0,'0'0'572'0'0,"0"0"544"0"0,0 0 330 0 0,0 0 80 0 0,0 0-107 0 0,0 0-202 0 0,0 0-223 0 0,0 0-163 0 0,0 0-135 0 0,-10-2-69 0 0,-82-10 3587 0 0,84 16-4172 0 0,0 0 0 0 0,0 0 1 0 0,0 0-1 0 0,1 1 1 0 0,0 1-1 0 0,0-1 0 0 0,0 1 1 0 0,1 0-1 0 0,0 0 0 0 0,0 1 1 0 0,0 0-1 0 0,1 0 0 0 0,0 0 1 0 0,1 1-1 0 0,-1-1 0 0 0,1 1 1 0 0,1 0-1 0 0,0 1 0 0 0,0-1 1 0 0,0 0-1 0 0,1 1 0 0 0,0 0 1 0 0,1-1-1 0 0,0 1 0 0 0,0 0 1 0 0,1 0-1 0 0,0-1 0 0 0,1 7-42 0 0,0-13-104 0 0,-1 0-1 0 0,0 1 0 0 0,1-1 0 0 0,-1 1 0 0 0,1-1 1 0 0,0 0-1 0 0,0 1 0 0 0,0-1 0 0 0,0 0 0 0 0,0 0 1 0 0,1 0-1 0 0,-1 0 0 0 0,0 0 0 0 0,1 0 0 0 0,0 0 1 0 0,-1 0-1 0 0,1 0 0 0 0,0-1 0 0 0,0 1 0 0 0,0-1 1 0 0,0 1-1 0 0,0-1 0 0 0,1 0 105 0 0,34 17-8439 0 0,-28-17 3445 0 0</inkml:trace>
  <inkml:trace contextRef="#ctx0" brushRef="#br0" timeOffset="624.483">237 243 0 0 0,'0'0'211'0'0,"0"0"482"0"0,0 0 287 0 0,0 0 391 0 0,0 0 340 0 0,0 0 60 0 0,0 0-282 0 0,0 0-392 0 0,0 0-272 0 0,0 0-100 0 0,0 0 22 0 0,0 0 42 0 0,8-10-10 0 0,60-78 1239 0 0,-66 85-1970 0 0,4-6 33 0 0,0 1 0 0 0,0-1 0 0 0,1 1 0 0 0,1 0 0 0 0,-1 1 0 0 0,1 0 0 0 0,0 0 0 0 0,1 1 0 0 0,-1 0-1 0 0,4-2-80 0 0,1 60 401 0 0,-13-51-372 0 0,0 1 1 0 0,0 0-1 0 0,0-1 1 0 0,1 1-1 0 0,-1 0 1 0 0,0-1-1 0 0,1 1 1 0 0,-1 0-1 0 0,1-1 1 0 0,-1 1-1 0 0,1-1 1 0 0,0 1-1 0 0,-1-1 1 0 0,1 1-1 0 0,0-1 1 0 0,0 1-1 0 0,0-1 1 0 0,0 0-1 0 0,0 0 1 0 0,1 0-1 0 0,-1 1 1 0 0,0-1-1 0 0,0 0 1 0 0,1 0-1 0 0,-1-1 1 0 0,1 1-1 0 0,-1 0 1 0 0,1 0-1 0 0,-1-1 1 0 0,1 1-1 0 0,-1-1 1 0 0,1 1-1 0 0,0-1 1 0 0,-1 0-1 0 0,1 1 1 0 0,0-1-1 0 0,-1 0 1 0 0,1 0 0 0 0,0 0-1 0 0,-1-1 1 0 0,1 1-1 0 0,0 0 1 0 0,-1-1-1 0 0,1 1 1 0 0,0-1-1 0 0,0 0-29 0 0,130-67 1170 0 0,-130 69-1173 0 0,0 0 0 0 0,0 0 0 0 0,0 0 0 0 0,1 1 0 0 0,-1-1 0 0 0,-1 1 0 0 0,1-1-1 0 0,0 1 1 0 0,0-1 0 0 0,-1 1 0 0 0,1 0 0 0 0,0 0 0 0 0,-1 0 0 0 0,0 0 0 0 0,0 0 0 0 0,1 0 0 0 0,-1 0 0 0 0,0 1 0 0 0,-1-1 0 0 0,1 0 0 0 0,0 0 0 0 0,-1 1 0 0 0,1-1 0 0 0,-1 1 0 0 0,0-1 0 0 0,0 0 0 0 0,1 1 0 0 0,-2-1 0 0 0,1 1 0 0 0,0-1 0 0 0,0 0 0 0 0,-1 3 3 0 0,5 23 22 0 0,0-14-530 0 0,5 11-16 0 0,-5-18-3056 0 0,2-1-3289 0 0,-2-2-566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40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6 0 0 0,'0'0'393'0'0,"0"0"600"0"0,0 0 262 0 0,0 0 233 0 0,0 0 132 0 0,0 0-46 0 0,0 0-138 0 0,0 0-193 0 0,0 0-188 0 0,0 0-156 0 0,-24-2-139 0 0,-75-1-134 0 0,51 17 506 0 0,41-6-931 0 0,5-4-208 0 0,0-1-1 0 0,1 0 1 0 0,-1 1-1 0 0,1-1 1 0 0,0 1-1 0 0,0-1 1 0 0,0 1-1 0 0,0 0 1 0 0,1-1-1 0 0,-1 1 1 0 0,1 0-1 0 0,0 0 1 0 0,0-1-1 0 0,1 1 1 0 0,-1 0-1 0 0,1-1 1 0 0,0 1-1 0 0,0 0 1 0 0,0-1-1 0 0,0 1 1 0 0,0-1-1 0 0,1 1 1 0 0,0-1-1 0 0,-1 0 1 0 0,1 0-1 0 0,1 0 1 0 0,-1 0-1 0 0,0 0 1 0 0,1 0-1 0 0,-1 0 1 0 0,1-1-1 0 0,1 1 8 0 0,50 40-2235 0 0,-11-24-6142 0 0,-35-15 4554 0 0</inkml:trace>
  <inkml:trace contextRef="#ctx0" brushRef="#br0" timeOffset="373.395">258 274 0 0 0,'0'0'468'0'0,"0"0"67"0"0,0 0 168 0 0,0 0 412 0 0,0 0 378 0 0,0 0 144 0 0,0 0-137 0 0,0 0-288 0 0,0 0-252 0 0,0 0-170 0 0,0 0-126 0 0,0 0-89 0 0,0 0-87 0 0,15-17-87 0 0,45-55-82 0 0,-32 44 196 0 0,10 57 198 0 0,-33-26-583 0 0,0-1-1 0 0,1 0 0 0 0,-1 0 1 0 0,1-1-1 0 0,-1 0 0 0 0,1 0 0 0 0,0 0 1 0 0,0 0-1 0 0,-1-1 0 0 0,1 0 1 0 0,0 0-1 0 0,0-1 0 0 0,0 1 1 0 0,-1-1-1 0 0,2-1-129 0 0,27-1 327 0 0,-32 5-258 0 0,0 0 0 0 0,0 0 0 0 0,0 0 0 0 0,0 0 0 0 0,-1 1 0 0 0,1-1 0 0 0,0 0 0 0 0,-1 1 0 0 0,0-1 0 0 0,0 1 0 0 0,0-1 0 0 0,0 1 0 0 0,0-1 0 0 0,0 1 0 0 0,-1 0 0 0 0,1 0 0 0 0,-1-1 0 0 0,0 1 0 0 0,0 0 0 0 0,0 0 0 0 0,0-1 0 0 0,0 3-69 0 0,14 30-176 0 0,-2-30-2824 0 0,3-4-4106 0 0,-12-1-485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3:23.4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463 55 0 0 0,'0'0'724'0'0,"0"0"655"0"0,0 0 141 0 0,0 0-94 0 0,0 0-131 0 0,0 0-104 0 0,-1-2-56 0 0,-56-37 6277 0 0,-56 26-4827 0 0,98 17-2553 0 0,0 1 0 0 0,0 1 0 0 0,1 0 0 0 0,0 1 0 0 0,0 0 0 0 0,1 1 0 0 0,0 1 1 0 0,0 0-1 0 0,1 1 0 0 0,0 0 0 0 0,0 1 0 0 0,2 0 0 0 0,-8 10-32 0 0,8-11-7 0 0,0 0 0 0 0,1 1 0 0 0,0-1 0 0 0,1 2 0 0 0,1-1 0 0 0,0 1 0 0 0,0 0 0 0 0,1 1 0 0 0,0-1 0 0 0,2 1 0 0 0,-1 0 0 0 0,1 1 0 0 0,1-1 0 0 0,1 1 0 0 0,-1 0 0 0 0,2-1 0 0 0,0 12 7 0 0,2-20-7 0 0,0-1-1 0 0,0 0 0 0 0,0 1 1 0 0,0-1-1 0 0,1 0 0 0 0,0 0 1 0 0,0 0-1 0 0,0 0 0 0 0,0-1 1 0 0,1 1-1 0 0,-1 0 0 0 0,1-1 1 0 0,0 0-1 0 0,0 1 0 0 0,0-1 1 0 0,0 0-1 0 0,1-1 0 0 0,-1 1 1 0 0,1-1-1 0 0,0 1 0 0 0,0-1 1 0 0,0 0-1 0 0,0 0 0 0 0,0-1 1 0 0,0 1-1 0 0,0-1 8 0 0,117 21-541 0 0,10-31-1629 0 0,-88-2-1526 0 0,-2-5-4118 0 0,-30 12 3269 0 0</inkml:trace>
  <inkml:trace contextRef="#ctx0" brushRef="#br0" timeOffset="7749.476">616 85 0 0 0,'0'0'1168'0'0,"0"0"250"0"0,0 0 10 0 0,0 0-145 0 0,0 0-167 0 0,0 0-82 0 0,0 0-22 0 0,0 0 7 0 0,3-4 4137 0 0,-25 130-2944 0 0,-44 124-1872 0 0,56-210 14 0 0,45-110 853 0 0,51-110-406 0 0,-32 92-670 0 0,-51 87-134 0 0,0 1-1 0 0,0 0 1 0 0,0 0 0 0 0,0 0 0 0 0,-1 0 0 0 0,1 0 0 0 0,0 1-1 0 0,0-1 1 0 0,-1 1 0 0 0,1 0 0 0 0,0 0 0 0 0,-1 0-1 0 0,1 0 1 0 0,0 0 0 0 0,-1 0 0 0 0,0 1 0 0 0,1-1-1 0 0,-1 1 1 0 0,0 0 0 0 0,0 0 0 0 0,0 0 0 0 0,0 0 0 0 0,0 0-1 0 0,0 0 1 0 0,0 0 0 0 0,-1 1 0 0 0,1-1 0 0 0,-1 1-1 0 0,1 1 4 0 0,0-1 52 0 0,1 4 65 0 0,0 1 1 0 0,0 0 0 0 0,-1-1 0 0 0,-1 1 0 0 0,1 0 0 0 0,-1 1-1 0 0,0-1 1 0 0,-1 0 0 0 0,0 0 0 0 0,-1 0 0 0 0,1 0 0 0 0,-1 0-1 0 0,-1 0 1 0 0,-1 6-118 0 0,-17 95 339 0 0,31-119 21 0 0,25-49 81 0 0,-25 41-422 0 0,101-142-56 0 0,-107 155 53 0 0,-4 3-22 0 0,0 0-1 0 0,0 0 1 0 0,0 1 0 0 0,0-1-1 0 0,0 1 1 0 0,1-1 0 0 0,-1 1 0 0 0,1-1-1 0 0,-1 1 1 0 0,1 0 0 0 0,-1-1 0 0 0,1 1-1 0 0,0 0 1 0 0,0 0 0 0 0,0 1 0 0 0,-1-1-1 0 0,1 0 1 0 0,0 0 0 0 0,0 1 0 0 0,0-1-1 0 0,0 1 1 0 0,0 0 0 0 0,2-1 6 0 0,13 42-15 0 0,12 105 1197 0 0,-25-17-2465 0 0,1-119-3786 0 0,-3-9 364 0 0,0 0-3398 0 0,0-1 3815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40.15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1060 0 0 0,'0'0'1304'0'0,"0"0"-572"0"0,0 0 21 0 0,0 0 189 0 0,0 0 248 0 0,0 0 254 0 0,0 0 130 0 0,32 12 14 0 0,101 30-55 0 0,-129-40-1420 0 0,0 0 0 0 0,-1-1 1 0 0,1 0-1 0 0,0 0 1 0 0,0 0-1 0 0,0-1 0 0 0,0 1 1 0 0,0-1-1 0 0,0 0 1 0 0,0 0-1 0 0,0 0 0 0 0,-1-1 1 0 0,1 1-1 0 0,0-1 1 0 0,0 0-1 0 0,0 0 0 0 0,0 0 1 0 0,-1-1-1 0 0,1 1 1 0 0,3-3-114 0 0,7-3 464 0 0,34-20 243 0 0,-2-2 0 0 0,0-1 0 0 0,-2-3 0 0 0,-2-2-1 0 0,-1-2 1 0 0,-1-1 0 0 0,-2-2 0 0 0,-3-2 0 0 0,24-34-707 0 0,89-115 839 0 0,90-102-131 0 0,-225 278-657 0 0,1 1 0 0 0,1 0 0 0 0,1 1 0 0 0,0 0 0 0 0,0 2 0 0 0,14-7-51 0 0,-29 17 3 0 0,1 0-1 0 0,-1 0 1 0 0,1 0-1 0 0,0 0 0 0 0,-1 1 1 0 0,1-1-1 0 0,0 1 1 0 0,0-1-1 0 0,-1 1 0 0 0,1 0 1 0 0,0 0-1 0 0,0 0 1 0 0,0 0-1 0 0,-1 0 1 0 0,1 0-1 0 0,0 0 0 0 0,0 1 1 0 0,0-1-1 0 0,-1 0 1 0 0,1 1-1 0 0,0 0 0 0 0,-1-1 1 0 0,1 1-1 0 0,0 0 1 0 0,-1 0-1 0 0,1 0 0 0 0,-1 0 1 0 0,1 0-1 0 0,-1 0 1 0 0,0 1-1 0 0,1-1 0 0 0,-1 0 1 0 0,0 1-1 0 0,0-1 1 0 0,0 1-1 0 0,0-1 1 0 0,0 1-1 0 0,0-1 0 0 0,0 1 1 0 0,-1 0-1 0 0,1 1-2 0 0,15 76 377 0 0,-16-9-109 0 0,-3 0-1 0 0,-3 0 1 0 0,-3 0-1 0 0,-3-1 0 0 0,-3-1 1 0 0,-3 0-1 0 0,-3-1 1 0 0,-23 50-268 0 0,37-97 28 0 0,-1-1 1 0 0,0 1 0 0 0,-2-2-1 0 0,0 1 1 0 0,-1-1 0 0 0,-1-1-1 0 0,0 0 1 0 0,-1-1 0 0 0,-1 0-1 0 0,-1-1 1 0 0,0 0 0 0 0,-1-1-1 0 0,0-1 1 0 0,-1-1 0 0 0,-1 0-1 0 0,0-1 1 0 0,0-1 0 0 0,-1-1-1 0 0,-1-1 1 0 0,1 0 0 0 0,-1-2-1 0 0,0 0 1 0 0,-1-1 0 0 0,-20 2-29 0 0,31-6-36 0 0,-3 2-34 0 0,1-1-1 0 0,0 0 0 0 0,-1-1 1 0 0,0 0-1 0 0,1-1 1 0 0,-1-1-1 0 0,1 0 0 0 0,-1-1 1 0 0,1 0-1 0 0,0-1 0 0 0,-1 0 1 0 0,1-1-1 0 0,1 0 0 0 0,-1-1 1 0 0,1 0-1 0 0,-1-1 0 0 0,-2-2 71 0 0,11 4-193 0 0,0 1-1 0 0,0-1 0 0 0,0 0 0 0 0,1 0 0 0 0,-1 0 0 0 0,1 0 0 0 0,0 0 0 0 0,0-1 0 0 0,0 1 0 0 0,1-1 0 0 0,-1 1 0 0 0,1-1 0 0 0,0 0 0 0 0,1 1 0 0 0,-1-1 0 0 0,1 0 0 0 0,0 0 0 0 0,0 1 0 0 0,1-1 0 0 0,-1 0 0 0 0,1 0 0 0 0,0 1 0 0 0,0-1 0 0 0,0 1 0 0 0,1-1 0 0 0,1-3 194 0 0,39-66-7011 0 0,-21 49 1703 0 0,-4 9-1404 0 0</inkml:trace>
  <inkml:trace contextRef="#ctx0" brushRef="#br0" timeOffset="450.363">1655 722 13307 0 0,'0'0'1882'0'0,"0"0"-471"0"0,0 0-343 0 0,0 0-60 0 0,-9 31-10 0 0,-32 100-77 0 0,5-37 354 0 0,31-84-1331 0 0,1 0 0 0 0,-1 0 0 0 0,2 0 0 0 0,-1 0-1 0 0,2 1 1 0 0,-1 0 0 0 0,1 0 0 0 0,1 0 0 0 0,0-1 0 0 0,0 1 0 0 0,1 0 0 0 0,2 11 56 0 0,8-5-2312 0 0,5-15-5912 0 0,-8-2-2349 0 0</inkml:trace>
  <inkml:trace contextRef="#ctx0" brushRef="#br0" timeOffset="451.363">1620 77 2761 0 0,'0'0'-1729'0'0,"0"0"697"0"0</inkml:trace>
  <inkml:trace contextRef="#ctx0" brushRef="#br0" timeOffset="794.869">1918 1042 14555 0 0,'0'0'1348'0'0,"0"0"-199"0"0,0 0-5 0 0,0 0 52 0 0,0 0-105 0 0,0 0-232 0 0,9-31-268 0 0,29-101-222 0 0,-31 100-263 0 0,2 0 0 0 0,1 1-1 0 0,1 0 1 0 0,2 0 0 0 0,1 2 0 0 0,2-1-1 0 0,12-17-105 0 0,-24 42-10 0 0,-1-1-14 0 0,1 0 0 0 0,-1 1 0 0 0,1-1 1 0 0,1 1-1 0 0,-1 0 0 0 0,1 0 1 0 0,0 1-1 0 0,0-1 0 0 0,0 1 1 0 0,1 0-1 0 0,-1 1 0 0 0,1-1 1 0 0,1 1 23 0 0,-5 4-35 0 0,0 0 0 0 0,0 0 1 0 0,-1 0-1 0 0,1 0 0 0 0,0 1 1 0 0,-1-1-1 0 0,1 1 0 0 0,-1-1 1 0 0,1 1-1 0 0,-1 0 0 0 0,0-1 1 0 0,1 1-1 0 0,-1 0 0 0 0,0 0 1 0 0,0 0-1 0 0,-1 0 0 0 0,1 0 1 0 0,0 0-1 0 0,0 0 0 0 0,-1 0 1 0 0,0 0-1 0 0,1 0 0 0 0,-1 1 1 0 0,0-1-1 0 0,0 0 0 0 0,0 0 1 0 0,0 0-1 0 0,0 0 0 0 0,-1 0 1 0 0,1 1-1 0 0,-1 0 35 0 0,1 4-63 0 0,1 74-302 0 0,-3-66 359 0 0,0 0 1 0 0,2 0 0 0 0,0 1-1 0 0,0-1 1 0 0,1 0-1 0 0,1 0 1 0 0,1 0-1 0 0,0 0 1 0 0,1 0 0 0 0,0 0-1 0 0,1-1 1 0 0,1 0-1 0 0,0 0 1 0 0,1 0-1 0 0,1-1 1 0 0,0 0 0 0 0,9 10 5 0 0,-13-19 109 0 0,0-1 0 0 0,0 0 1 0 0,1 0-1 0 0,-1 0 1 0 0,1-1-1 0 0,0 0 1 0 0,-1 1-1 0 0,1-2 1 0 0,0 1-1 0 0,0 0 1 0 0,0-1-1 0 0,1 0 1 0 0,-1 0-1 0 0,0-1 1 0 0,0 0-1 0 0,1 1 1 0 0,-1-2-1 0 0,0 1 1 0 0,0-1-1 0 0,1 1 1 0 0,-1-1-1 0 0,0-1 0 0 0,0 1 1 0 0,0-1-1 0 0,0 0 1 0 0,0 0-1 0 0,-1 0 1 0 0,1-1-1 0 0,-1 0 1 0 0,1 0-1 0 0,-1 0 1 0 0,0 0-1 0 0,0 0 1 0 0,3-5-110 0 0,62-120 1804 0 0,-25 33-2669 0 0,-11 61-2455 0 0,-5 20-7123 0 0,-21 10-856 0 0</inkml:trace>
  <inkml:trace contextRef="#ctx0" brushRef="#br0" timeOffset="2900.225">1756 0 9434 0 0,'0'0'1704'0'0,"0"0"-247"0"0,0 0-201 0 0,0 0-64 0 0,0 0-56 0 0,0 0-287 0 0,0 0-529 0 0,0 0-336 0 0,0 0-128 0 0,0 0-24 0 0,0 0 16 0 0,0 0-136 0 0,0 0-345 0 0,0 0-879 0 0,37 22-2185 0 0,-31-18-7041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41.25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279 71 13723 0 0,'0'0'2203'0'0,"0"0"-517"0"0,0 0-337 0 0,0 0-211 0 0,0 0-295 0 0,0 0-243 0 0,0 0-193 0 0,0 0-166 0 0,0 0-68 0 0,-31 13-59 0 0,-97 42-81 0 0,52-2-82 0 0,72-49 16 0 0,0 0 0 0 0,0 0 0 0 0,1 0 0 0 0,0 0-1 0 0,0 0 1 0 0,0 1 0 0 0,0-1 0 0 0,0 1 0 0 0,1 0 0 0 0,0 0 0 0 0,0 0 0 0 0,0 0 0 0 0,1 0 0 0 0,0 0 0 0 0,0 1 0 0 0,0-1 0 0 0,0 0-1 0 0,1 1 1 0 0,0-1 0 0 0,0 0 0 0 0,0 1 0 0 0,1-1 0 0 0,0 0 0 0 0,0 1 0 0 0,0-1 0 0 0,1 0 0 0 0,0 0 0 0 0,0 0 0 0 0,0 0 0 0 0,2 2 33 0 0,9 4-25 0 0,1-2 0 0 0,1 0 0 0 0,-1 0 0 0 0,1-2 0 0 0,1 0 0 0 0,0 0 0 0 0,0-2 0 0 0,0 0 0 0 0,0 0 0 0 0,1-2 0 0 0,-1 0 0 0 0,1-1 1 0 0,0-1-1 0 0,0 0 0 0 0,0-1 0 0 0,0-1 0 0 0,0-1 0 0 0,2 0 25 0 0,21 1-177 0 0,77-13-1355 0 0,-80 3-2316 0 0,0-4-4795 0 0,-27 11 1823 0 0</inkml:trace>
  <inkml:trace contextRef="#ctx0" brushRef="#br0" timeOffset="452.034">622 343 3377 0 0,'0'0'2324'0'0,"0"0"147"0"0,0 0 42 0 0,0 0-66 0 0,0 0-250 0 0,0 0-345 0 0,0 0-352 0 0,0 0-259 0 0,35 0-176 0 0,111-5-143 0 0,-67-11 271 0 0,-63 8-882 0 0,136-73 1720 0 0,-135 69-1857 0 0,-8 7-116 0 0,-1 0-1 0 0,0 0 0 0 0,0-1 1 0 0,0 0-1 0 0,-1 0 0 0 0,0-1 0 0 0,0 0 1 0 0,0 0-1 0 0,-1-1 0 0 0,-1 1 1 0 0,1-1-1 0 0,-1-1 0 0 0,0 1 1 0 0,-1-1-1 0 0,0 0 0 0 0,0 0 0 0 0,-1 0 1 0 0,0 0-1 0 0,1-10-57 0 0,-4 17-9 0 0,0-1-1 0 0,-1 0 1 0 0,1 0 0 0 0,-1 0 0 0 0,0 1-1 0 0,0-1 1 0 0,0 0 0 0 0,0 0-1 0 0,0 1 1 0 0,-1-1 0 0 0,1 1-1 0 0,-1 0 1 0 0,0-1 0 0 0,1 1 0 0 0,-1 0-1 0 0,0 0 1 0 0,0 0 0 0 0,0 0-1 0 0,-1 0 1 0 0,1 0 0 0 0,0 1-1 0 0,-1-1 1 0 0,1 1 0 0 0,-1 0 0 0 0,0-1-1 0 0,1 1 1 0 0,-1 0 0 0 0,0 1-1 0 0,0-1 1 0 0,1 0 0 0 0,-1 1-1 0 0,0 0 1 0 0,0-1 9 0 0,-100 4-621 0 0,83 3 549 0 0,0 1 0 0 0,1 1 0 0 0,0 1 0 0 0,1 0 0 0 0,0 2 0 0 0,1 0 0 0 0,0 1 1 0 0,0 1-1 0 0,1 0 0 0 0,1 1 0 0 0,0 1 0 0 0,1 0 0 0 0,-8 12 72 0 0,15-19-166 0 0,0 0 0 0 0,1 1 0 0 0,0-1 1 0 0,0 1-1 0 0,1 0 0 0 0,0 1 0 0 0,1-1 0 0 0,0 1 0 0 0,1 0 0 0 0,-1 0 1 0 0,2 0-1 0 0,0 0 0 0 0,0 1 0 0 0,1-1 0 0 0,0 1 0 0 0,0-1 0 0 0,1 1 0 0 0,1-1 1 0 0,1 6 165 0 0,0-11-122 0 0,1 0 1 0 0,-1 0 0 0 0,1 0 0 0 0,1 0 0 0 0,-1-1-1 0 0,1 1 1 0 0,0-1 0 0 0,0 0 0 0 0,0 0-1 0 0,0 0 1 0 0,1 0 0 0 0,0-1 0 0 0,-1 0 0 0 0,1 0-1 0 0,1 0 1 0 0,-1-1 0 0 0,0 1 0 0 0,0-1-1 0 0,1-1 1 0 0,0 1 0 0 0,-1-1 0 0 0,2 1 121 0 0,81 8-4684 0 0,-26-10-3943 0 0,-43-4 2912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50.4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85 11122 0 0,'0'0'1265'0'0,"0"0"-452"0"0,0 0-69 0 0,0 0 230 0 0,0 0 107 0 0,0 0-90 0 0,0 0-169 0 0,0 0-174 0 0,0 0-113 0 0,35-5-101 0 0,111-15-89 0 0,44-7 375 0 0,-169 24-848 0 0,57-9-127 0 0,-29-1-3366 0 0,-33 11-4711 0 0,-11-1 174 0 0</inkml:trace>
  <inkml:trace contextRef="#ctx0" brushRef="#br0" timeOffset="374.87">87 343 7370 0 0,'0'0'1025'0'0,"0"0"-17"0"0,0 0 334 0 0,0 0 338 0 0,0 0 91 0 0,0 0-178 0 0,32 1-382 0 0,106 2-381 0 0,-126-2-717 0 0,1-1-1 0 0,0-1 0 0 0,0 0 1 0 0,-1-1-1 0 0,1 0 0 0 0,-1-1 1 0 0,1-1-1 0 0,-1 0 0 0 0,8-4-112 0 0,15-5 124 0 0,79-23 1 0 0,9-3-2163 0 0,-43 11-6715 0 0,-58 20 454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43.4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457 612 7514 0 0,'0'0'1168'0'0,"0"0"-352"0"0,0 0-324 0 0,0 0 8 0 0,0 0 276 0 0,0 0 271 0 0,0 0 131 0 0,0 0-41 0 0,0 0-166 0 0,0 0-203 0 0,-21 34-169 0 0,-68 107-127 0 0,35-25 249 0 0,0 44 53 0 0,27-75-821 0 0,-3-2 0 0 0,-4-1 0 0 0,-28 48 47 0 0,15-62-1287 0 0,21-43-2991 0 0,19-22 273 0 0,2-2-2726 0 0,5-1 4240 0 0</inkml:trace>
  <inkml:trace contextRef="#ctx0" brushRef="#br0" timeOffset="300.599">2 671 8954 0 0,'0'0'1036'0'0,"0"0"-304"0"0,0 0-141 0 0,0 0 231 0 0,0 0 247 0 0,0 0 101 0 0,0 0-69 0 0,10 35-178 0 0,30 111-209 0 0,7-36 339 0 0,-33-88-889 0 0,9 11-54 0 0,1-1-1 0 0,1-1 1 0 0,2-2 0 0 0,1 0-1 0 0,1-2 1 0 0,26 19-110 0 0,12-9-1349 0 0,-33-33-9276 0 0,-28-4 3612 0 0</inkml:trace>
  <inkml:trace contextRef="#ctx0" brushRef="#br0" timeOffset="1339.202">713 247 3257 0 0,'0'0'935'0'0,"0"0"-47"0"0,0 0 95 0 0,0 0 132 0 0,0 0 115 0 0,0 0-9 0 0,0 0-157 0 0,0 0-217 0 0,33-14-226 0 0,104-42-206 0 0,-75 43-66 0 0,-61 13-322 0 0,1 1-1 0 0,-1-1 1 0 0,1 1-1 0 0,-1 0 1 0 0,1-1-1 0 0,-1 1 0 0 0,1 0 1 0 0,-1 0-1 0 0,0 0 1 0 0,1 0-1 0 0,-1 0 1 0 0,0 1-1 0 0,0-1 1 0 0,0 0-1 0 0,0 0 0 0 0,0 1 1 0 0,0-1-1 0 0,0 1 1 0 0,0-1-1 0 0,-1 1 1 0 0,1-1-1 0 0,-1 1 0 0 0,1-1 1 0 0,-1 1-1 0 0,1-1 1 0 0,-1 1-1 0 0,0 0 1 0 0,0-1-1 0 0,0 1 0 0 0,0 0 1 0 0,0-1-1 0 0,0 1 1 0 0,0 0-1 0 0,0-1 1 0 0,-1 1-1 0 0,1-1 1 0 0,-1 1-1 0 0,0 1-26 0 0,-26 58 1191 0 0,-69 74 558 0 0,95-134-1745 0 0,1 1 0 0 0,0-1 0 0 0,0 1 1 0 0,0-1-1 0 0,1 1 0 0 0,-1-1 0 0 0,0 1 0 0 0,1-1 0 0 0,-1 0 0 0 0,1 1 0 0 0,-1-1 0 0 0,1 0 0 0 0,-1 1 0 0 0,1-1 0 0 0,0 0 0 0 0,0 1 0 0 0,0-1 1 0 0,0 0-1 0 0,0 0 0 0 0,0 0 0 0 0,0 0 0 0 0,0 0 0 0 0,0 0 0 0 0,0 0 0 0 0,1 0 0 0 0,-1-1 0 0 0,0 1 0 0 0,0 0 0 0 0,1-1 0 0 0,-1 1 1 0 0,1-1-1 0 0,-1 1 0 0 0,1-1 0 0 0,-1 0 0 0 0,0 0 0 0 0,1 0 0 0 0,-1 1 0 0 0,1-1 0 0 0,-1-1 0 0 0,1 1 0 0 0,-1 0 0 0 0,1 0 0 0 0,-1 0 0 0 0,1-1 1 0 0,-1 1-1 0 0,1-1 0 0 0,-1 1 0 0 0,0-1 0 0 0,1 0 0 0 0,-1 1 0 0 0,0-1 0 0 0,0 0-4 0 0,12 0 51 0 0,195 3 40 0 0,-205-3-83 0 0,0 1 1 0 0,-1-1 0 0 0,1 1 0 0 0,0 0-1 0 0,-1 0 1 0 0,1 0 0 0 0,0 1-1 0 0,-1-1 1 0 0,1 0 0 0 0,0 1-1 0 0,-1 0 1 0 0,1 0 0 0 0,-1 0 0 0 0,1 0-1 0 0,-1 0 1 0 0,0 0 0 0 0,1 0-1 0 0,-1 1 1 0 0,0-1 0 0 0,0 1 0 0 0,0 0-1 0 0,0 0 1 0 0,0 0 0 0 0,0 0-1 0 0,0 0 1 0 0,-1 0 0 0 0,1 0-1 0 0,-1 0 1 0 0,0 1 0 0 0,1-1 0 0 0,-1 1-1 0 0,0-1 1 0 0,0 1 0 0 0,-1-1-1 0 0,1 1 1 0 0,0-1 0 0 0,-1 1 0 0 0,0 0-1 0 0,0-1 1 0 0,1 1 0 0 0,-1 0-1 0 0,-1-1 1 0 0,1 1 0 0 0,0 0-1 0 0,-1-1 1 0 0,1 1 0 0 0,-1-1 0 0 0,0 1-1 0 0,0-1 1 0 0,0 1 0 0 0,0-1-1 0 0,0 1 1 0 0,-2 1-9 0 0,-17 17 64 0 0,0-1 0 0 0,-1-1 0 0 0,-1-1-1 0 0,0-1 1 0 0,-22 12-64 0 0,-68 34-2621 0 0,90-51-991 0 0,8-4-1812 0 0,11-6 3926 0 0,-2-1-3351 0 0</inkml:trace>
  <inkml:trace contextRef="#ctx0" brushRef="#br0" timeOffset="2017.247">1431 277 2336 0 0,'0'0'2150'0'0,"0"0"-787"0"0,0 0-243 0 0,0 0-38 0 0,0 0 177 0 0,0 0 297 0 0,0 0 117 0 0,0 0-212 0 0,0 0-422 0 0,0 0-461 0 0,0 0-305 0 0,0 0-117 0 0,-2 6 12 0 0,0 14 127 0 0,1 0-1 0 0,0 0 1 0 0,1 0 0 0 0,1 1-1 0 0,1-1 1 0 0,1 0 0 0 0,1 0-1 0 0,5 14-294 0 0,5 39 480 0 0,5 86 275 0 0,-6 0-1 0 0,-8 83-754 0 0,-37 261 381 0 0,19-360-314 0 0,-12 275-107 0 0,15-358-2085 0 0,9-60 1084 0 0,-2 0-10256 0 0,3-3 4792 0 0</inkml:trace>
  <inkml:trace contextRef="#ctx0" brushRef="#br0" timeOffset="3993.382">1711 251 0 0 0,'0'0'767'0'0,"0"0"528"0"0,0 0 350 0 0,0 0 100 0 0,0 0-171 0 0,0 0-392 0 0,0 0-407 0 0,0 0-268 0 0,0 0-118 0 0,0 0 84 0 0,0 0 115 0 0,0 9 68 0 0,2 86 1670 0 0,-4-69-2076 0 0,2 0 0 0 0,0 0 0 0 0,2 0 0 0 0,1 0 0 0 0,1 0 0 0 0,1 0 0 0 0,2-1 0 0 0,3 10-250 0 0,-9-33 26 0 0,0 1 0 0 0,0-1 1 0 0,0 0-1 0 0,0 0 0 0 0,0 0 0 0 0,0 0 0 0 0,0 0 0 0 0,1 0 0 0 0,-1 0 1 0 0,1 0-1 0 0,-1-1 0 0 0,1 1 0 0 0,0 0 0 0 0,0-1 0 0 0,0 0 1 0 0,0 1-1 0 0,0-1 0 0 0,0 0 0 0 0,0 0 0 0 0,0 0 0 0 0,0 0 1 0 0,0 0-1 0 0,1-1 0 0 0,-1 1 0 0 0,0-1 0 0 0,1 1 0 0 0,-1-1 0 0 0,0 0 1 0 0,1 0-1 0 0,-1 0 0 0 0,0 0 0 0 0,1 0 0 0 0,-1 0 0 0 0,1-1 1 0 0,-1 0-1 0 0,0 1 0 0 0,0-1 0 0 0,1 0 0 0 0,-1 0 0 0 0,0 0 1 0 0,0 0-1 0 0,0 0 0 0 0,0 0 0 0 0,1-2-26 0 0,15-12 77 0 0,0-2 0 0 0,-1 0 1 0 0,0-1-1 0 0,-2 0 0 0 0,0-2 0 0 0,10-17-77 0 0,-15 22 12 0 0,37-65 56 0 0,2 134 307 0 0,-46-51-266 0 0,-1 0 0 0 0,1-1 0 0 0,0 1 0 0 0,0-1 0 0 0,0 0 0 0 0,0 0 1 0 0,0 0-1 0 0,0 0 0 0 0,1-1 0 0 0,-1 1 0 0 0,1-1 0 0 0,-1 0 0 0 0,1 0 1 0 0,-1 0-1 0 0,1 0 0 0 0,0-1 0 0 0,-1 1 0 0 0,1-1 0 0 0,1 0-109 0 0,3-3 160 0 0,1 1 0 0 0,0-2-1 0 0,-1 1 1 0 0,1-1 0 0 0,-1-1-1 0 0,0 1 1 0 0,-1-1-1 0 0,1-1 1 0 0,-1 1 0 0 0,0-1-1 0 0,0 0 1 0 0,-1-1 0 0 0,1 0-1 0 0,-2 0 1 0 0,1 0 0 0 0,-1-1-1 0 0,0 0 1 0 0,0 0 0 0 0,2-7-160 0 0,1 3 47 0 0,32-81-774 0 0,-38 49-8087 0 0,-4 37 3000 0 0,-1 3-1976 0 0</inkml:trace>
  <inkml:trace contextRef="#ctx0" brushRef="#br0" timeOffset="4320.853">2747 1 5081 0 0,'0'0'1647'0'0,"0"0"-41"0"0,0 0 14 0 0,0 0 178 0 0,0 0 94 0 0,0 0-154 0 0,0 0-319 0 0,0 0-404 0 0,0 0-319 0 0,0 0-220 0 0,0 0-143 0 0,0 0-74 0 0,-14 31-44 0 0,-47 100-20 0 0,-47 45 211 0 0,98-159-413 0 0,-184 276-774 0 0,171-260-814 0 0,19-26-2577 0 0,0 0-3849 0 0,4-7 2201 0 0</inkml:trace>
  <inkml:trace contextRef="#ctx0" brushRef="#br0" timeOffset="4775.066">2558 505 1624 0 0,'0'0'1661'0'0,"0"0"-49"0"0,0 0 31 0 0,0 0 203 0 0,0 0 161 0 0,0 0-67 0 0,0 0-334 0 0,0 0-444 0 0,0 0-376 0 0,0 0-261 0 0,0 0-153 0 0,0 0-84 0 0,27-8-62 0 0,85-25-20 0 0,-29 13 275 0 0,-81 19-465 0 0,1 0 0 0 0,-1 0 0 0 0,0 0 0 0 0,0 1 0 0 0,1-1 0 0 0,-1 1 1 0 0,0 0-1 0 0,1-1 0 0 0,-1 1 0 0 0,0 0 0 0 0,1 1 0 0 0,-1-1 0 0 0,0 0 0 0 0,1 1 0 0 0,-1-1 0 0 0,0 1 0 0 0,0-1 0 0 0,1 1 0 0 0,-1 0 0 0 0,0 0 0 0 0,0 0 0 0 0,0 0 0 0 0,0 1 0 0 0,0-1 0 0 0,0 1 0 0 0,-1-1 1 0 0,1 1-1 0 0,0-1 0 0 0,0 2-16 0 0,-4 5 89 0 0,1 0 1 0 0,-1 0 0 0 0,-1 0 0 0 0,1 0 0 0 0,-2-1-1 0 0,1 1 1 0 0,-1-1 0 0 0,0 1 0 0 0,0-1-1 0 0,-1 0 1 0 0,0-1 0 0 0,-6 7-90 0 0,-9 15 226 0 0,-2 3 38 0 0,16-25-213 0 0,1 0 0 0 0,0 1 0 0 0,1-1-1 0 0,-1 1 1 0 0,1 0 0 0 0,1 0-1 0 0,-1 1 1 0 0,1-1 0 0 0,0 1 0 0 0,1 0-1 0 0,0-1 1 0 0,0 1 0 0 0,0 6-51 0 0,3-11 14 0 0,1-1 0 0 0,0 1 0 0 0,-1-1 1 0 0,1 1-1 0 0,0-1 0 0 0,0 0 0 0 0,0 0 0 0 0,0 0 0 0 0,1 0 1 0 0,-1 0-1 0 0,1 0 0 0 0,-1 0 0 0 0,1-1 0 0 0,0 1 1 0 0,-1-1-1 0 0,1 0 0 0 0,0 0 0 0 0,0 0 0 0 0,0 0 1 0 0,0-1-1 0 0,0 1 0 0 0,0-1 0 0 0,0 1 0 0 0,0-1 1 0 0,0 0-1 0 0,0 0 0 0 0,0-1 0 0 0,0 1 0 0 0,0 0 0 0 0,0-1 1 0 0,0 0-1 0 0,0 0 0 0 0,1 0-14 0 0,12 0 80 0 0,85-16 370 0 0,-58 4-3455 0 0,-7 3-4924 0 0,-25 6-2813 0 0</inkml:trace>
  <inkml:trace contextRef="#ctx0" brushRef="#br0" timeOffset="5544.943">1617 2247 4553 0 0,'0'0'864'0'0,"0"0"-165"0"0,0 0 145 0 0,0 0 427 0 0,0 0 312 0 0,0 0 45 0 0,0 0-275 0 0,0 0-357 0 0,0 0-276 0 0,0 0-210 0 0,0 0-138 0 0,0 0-76 0 0,0 0-62 0 0,29-10-50 0 0,91-28-48 0 0,-39 10 223 0 0,-46 15-1807 0 0,-6 6-3169 0 0,-22 7 132 0 0,-4 0-1567 0 0</inkml:trace>
  <inkml:trace contextRef="#ctx0" brushRef="#br0" timeOffset="5955.963">2029 1948 3089 0 0,'0'0'2213'0'0,"0"0"-1026"0"0,0 0-198 0 0,0 0 162 0 0,0 0 223 0 0,0 0 115 0 0,0 0-156 0 0,0 0-312 0 0,0 0-316 0 0,-10 32-261 0 0,-27 96-185 0 0,36-127-247 0 0,0 1-1 0 0,0 0 1 0 0,0 0 0 0 0,0 0-1 0 0,0 0 1 0 0,0-1 0 0 0,1 1-1 0 0,-1 0 1 0 0,1 0 0 0 0,0 0 0 0 0,-1 0-1 0 0,1 0 1 0 0,0 0 0 0 0,0 0-1 0 0,0 0 1 0 0,0 1 0 0 0,1-1-1 0 0,-1 0 1 0 0,1-1 0 0 0,-1 1-1 0 0,1 0 1 0 0,-1 0 0 0 0,1 0 0 0 0,0 0-1 0 0,0 0 1 0 0,0 0 0 0 0,0-1-1 0 0,0 1 1 0 0,1-1 0 0 0,-1 1-1 0 0,0-1 1 0 0,1 1 0 0 0,-1-1-1 0 0,1 1-11 0 0,5 3 83 0 0,-5-3-10 0 0,1 0-1 0 0,0 0 1 0 0,0 0-1 0 0,0 0 0 0 0,1 0 1 0 0,-1-1-1 0 0,0 1 1 0 0,1-1-1 0 0,-1 0 1 0 0,0 0-1 0 0,1 0 1 0 0,0-1-1 0 0,-1 1 1 0 0,1-1-1 0 0,-1 0 1 0 0,1 1-1 0 0,0-2 1 0 0,-1 1-1 0 0,1 0 1 0 0,-1-1-1 0 0,1 0 1 0 0,-1 0-1 0 0,1 0 1 0 0,-1 0-1 0 0,1 0 1 0 0,-1-1-1 0 0,0 1 1 0 0,0-1-1 0 0,0 0 1 0 0,0 0-1 0 0,0 0-72 0 0,90-80 1314 0 0,-84 73-1276 0 0,70-88 445 0 0,-77 95-450 0 0,11 4-369 0 0,-9 6 370 0 0,-2-3 9 0 0,0 0 0 0 0,0-1 1 0 0,0 0-1 0 0,0 1 0 0 0,1-1 0 0 0,0 0 1 0 0,0 0-1 0 0,0-1 0 0 0,1 1 0 0 0,-1 0 1 0 0,1-1-1 0 0,0 0 0 0 0,-1 0 0 0 0,2 0 1 0 0,-1-1-1 0 0,0 1 0 0 0,0-1 0 0 0,1 0 1 0 0,-1 0-1 0 0,1 0 0 0 0,0-1 0 0 0,0 0 1 0 0,-1 0-1 0 0,1 0 0 0 0,0 0 0 0 0,0-1 1 0 0,0 0-1 0 0,0 0 0 0 0,0 0 0 0 0,0 0 0 0 0,0-1 1 0 0,0 0-1 0 0,-1 0 0 0 0,1 0 0 0 0,1-1-42 0 0,8-4 171 0 0,-1-1 0 0 0,0 0 1 0 0,-1 0-1 0 0,1-2 1 0 0,-2 1-1 0 0,1-2 1 0 0,-1 1-1 0 0,0-2 1 0 0,-1 1-1 0 0,0-1 0 0 0,-1-1 1 0 0,0 0-1 0 0,4-9-172 0 0,8-37-601 0 0,-20 45-4335 0 0,0 0-4827 0 0,-1 12 1761 0 0</inkml:trace>
  <inkml:trace contextRef="#ctx0" brushRef="#br0" timeOffset="6267.333">3009 1691 6873 0 0,'0'0'3114'0'0,"0"0"-1396"0"0,0 0-531 0 0,0 0 124 0 0,0 0 235 0 0,0 0 46 0 0,0 0-216 0 0,0 0-371 0 0,0 0-299 0 0,0 0-170 0 0,0 0-131 0 0,-18 34-89 0 0,-56 110-84 0 0,-81 115 126 0 0,-21-20-1767 0 0,161-215-729 0 0,13-14-4143 0 0,4-10 352 0 0,8-4 1054 0 0,-6 1 3232 0 0</inkml:trace>
  <inkml:trace contextRef="#ctx0" brushRef="#br0" timeOffset="6675.472">2854 2239 0 0 0,'0'0'1856'0'0,"0"0"286"0"0,0 0 180 0 0,0 0-17 0 0,0 0-240 0 0,0 0-406 0 0,0 0-438 0 0,0 0-323 0 0,0 0-111 0 0,0 0 3 0 0,0 0 7 0 0,0 0-26 0 0,11-1-119 0 0,38-5-145 0 0,36-27 784 0 0,-68 26-1095 0 0,-13 5-167 0 0,1-1-1 0 0,0 1 0 0 0,1 0 0 0 0,-1 0 0 0 0,0 1 0 0 0,1-1 0 0 0,-1 1 0 0 0,1 1 0 0 0,-1-1 0 0 0,1 1 0 0 0,-1 0 0 0 0,1 0 0 0 0,-1 0 0 0 0,4 1-28 0 0,-4 50 56 0 0,-7-43-38 0 0,-1 0 0 0 0,1 0 0 0 0,-1 0 0 0 0,0-1 0 0 0,-1 0 0 0 0,0 1 0 0 0,0-1 0 0 0,-1 0 0 0 0,0-1 0 0 0,0 1 0 0 0,-4 3-18 0 0,-39 75 4 0 0,50-83 1 0 0,0 0-1 0 0,0-1 1 0 0,0 1 0 0 0,0-1-1 0 0,0 1 1 0 0,0-1 0 0 0,0 0 0 0 0,1 0-1 0 0,-1 0 1 0 0,0 0 0 0 0,1 0-1 0 0,-1 0 1 0 0,1-1 0 0 0,-1 1 0 0 0,1-1-1 0 0,-1 0 1 0 0,1 0 0 0 0,-1 0-1 0 0,1 0 1 0 0,-1 0 0 0 0,1 0 0 0 0,-1-1-1 0 0,1 1 1 0 0,-1-1 0 0 0,1 1-1 0 0,0-2-4 0 0,26-5-94 0 0,-1-2 0 0 0,0-1 0 0 0,0-1 0 0 0,-1-2-1 0 0,0 0 1 0 0,1-3 94 0 0,13-12-3058 0 0,-13 9-5729 0 0,-17 14 165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54.8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48 0 0 0,'0'0'197'0'0,"0"0"306"0"0,0 0-12 0 0,0 0 234 0 0,0 0 462 0 0,0 0 431 0 0,0 0 205 0 0,0 0 0 0 0,0 0-143 0 0,0 0-187 0 0,0 0-152 0 0,0 0-132 0 0,24 3-73 0 0,79 10-63 0 0,-68-11-367 0 0,0-1 0 0 0,0-1 0 0 0,0-2 0 0 0,0-2 0 0 0,24-5-706 0 0,17-2 501 0 0,120-12-1427 0 0,139 5 926 0 0,-251 18-4304 0 0,-29 0-4485 0 0,-37 0 2478 0 0</inkml:trace>
  <inkml:trace contextRef="#ctx0" brushRef="#br0" timeOffset="668.824">304 472 0 0 0,'0'0'249'0'0,"0"0"757"0"0,0 0 284 0 0,0 0 214 0 0,0 0 210 0 0,0 0 35 0 0,0 0-219 0 0,0 0-362 0 0,0 0-353 0 0,0 0-206 0 0,0 0-56 0 0,0 0 36 0 0,9-5 65 0 0,21-9 11 0 0,2 0 0 0 0,-1 2 0 0 0,2 2 1 0 0,-1 0-1 0 0,1 3 0 0 0,1 0 1 0 0,-1 2-1 0 0,29 0-665 0 0,-60 5 11 0 0,0 0 0 0 0,0 0 0 0 0,0 0 0 0 0,0 0 0 0 0,0 0 0 0 0,0 1 0 0 0,0-1 0 0 0,0 0 0 0 0,0 1 0 0 0,0 0 0 0 0,0-1 0 0 0,0 1 0 0 0,0 0 0 0 0,0 0 0 0 0,-1 0 0 0 0,1 0 0 0 0,0 1 0 0 0,-1-1 0 0 0,1 0 0 0 0,-1 1 0 0 0,1-1 0 0 0,-1 1 0 0 0,0-1 0 0 0,1 1 0 0 0,-1 0 1 0 0,0-1-1 0 0,0 1 0 0 0,0 0 0 0 0,0 0 0 0 0,-1 0 0 0 0,1 0 0 0 0,0 0 0 0 0,-1 0 0 0 0,0 0 0 0 0,1 0 0 0 0,-1 0 0 0 0,0 0 0 0 0,0 0 0 0 0,0 0 0 0 0,0 0 0 0 0,0 0 0 0 0,-1 2-11 0 0,-1 7 35 0 0,-1 0 0 0 0,-1 0 1 0 0,0 0-1 0 0,0 0 0 0 0,-1-1 1 0 0,0 0-1 0 0,-1 1 0 0 0,0-2 1 0 0,-1 1-1 0 0,0-1 0 0 0,0 0 1 0 0,-1-1-1 0 0,0 1-35 0 0,-18 22 9 0 0,-14 16-1 0 0,32-40-6 0 0,1 0 1 0 0,-1 1-1 0 0,1 0 0 0 0,1 0 0 0 0,-1 1 0 0 0,1 0 1 0 0,1 0-1 0 0,0 0 0 0 0,0 0 0 0 0,1 1 0 0 0,0 0 1 0 0,1 0-1 0 0,0 0 0 0 0,0 0 0 0 0,0 9-2 0 0,4-15 11 0 0,0-1 0 0 0,1 0 0 0 0,0 0 0 0 0,0 1 0 0 0,0-1 0 0 0,0-1 0 0 0,1 1 0 0 0,-1 0 0 0 0,1 0 0 0 0,-1-1 0 0 0,1 0 0 0 0,0 1 0 0 0,0-1 0 0 0,0 0 0 0 0,0 0 0 0 0,0-1 0 0 0,1 1 0 0 0,-1-1 0 0 0,0 1 0 0 0,1-1 0 0 0,-1 0 0 0 0,1 0 0 0 0,0-1 0 0 0,-1 1 0 0 0,1-1 0 0 0,0 0 0 0 0,-1 0 0 0 0,1 0 0 0 0,-1 0 1 0 0,1-1-1 0 0,0 1 0 0 0,-1-1 0 0 0,1 0 0 0 0,-1 0 0 0 0,1 0-11 0 0,12 0 77 0 0,-2 0-133 0 0,-1 0 0 0 0,-1-1 0 0 0,1-1 0 0 0,0 0 0 0 0,0-1 0 0 0,-1 0 0 0 0,0-1 0 0 0,0 0 0 0 0,0-1 0 0 0,6-4 56 0 0,25-18-3713 0 0,-6-2-4810 0 0,-28 22 1132 0 0</inkml:trace>
  <inkml:trace contextRef="#ctx0" brushRef="#br0" timeOffset="1090.104">974 214 0 0 0,'0'0'1926'0'0,"0"0"-326"0"0,0 0-150 0 0,0 0 131 0 0,0 0 185 0 0,0 0 34 0 0,0 0-214 0 0,0 0-386 0 0,0 0-385 0 0,0 0-241 0 0,0 0-114 0 0,0 0-36 0 0,0 0 9 0 0,14-9 17 0 0,42-29-13 0 0,-52 36-367 0 0,-1 0 0 0 0,1 0-1 0 0,-1 1 1 0 0,1-1 0 0 0,0 1 0 0 0,0-1-1 0 0,0 1 1 0 0,0 1 0 0 0,-1-1 0 0 0,1 0-1 0 0,0 1 1 0 0,0 0 0 0 0,1 0-1 0 0,-1 0 1 0 0,0 0 0 0 0,3 2-70 0 0,10-1 174 0 0,-16-2-152 0 0,1 1 0 0 0,-1 0 1 0 0,1 0-1 0 0,0-1 0 0 0,-1 1 1 0 0,1 0-1 0 0,-1 0 0 0 0,1 0 1 0 0,-1 0-1 0 0,1 1 0 0 0,0-1 0 0 0,-1 0 1 0 0,1 1-1 0 0,-1-1 0 0 0,1 1 1 0 0,-1-1-1 0 0,0 1 0 0 0,1 0 1 0 0,-1-1-1 0 0,1 1 0 0 0,-1 0 1 0 0,0 0-1 0 0,0 0 0 0 0,0 0 0 0 0,0 0 1 0 0,1 1-1 0 0,-1-1 0 0 0,-1 0 1 0 0,1 0-1 0 0,0 1 0 0 0,0-1 1 0 0,0 0-1 0 0,-1 1 0 0 0,1-1 1 0 0,-1 1-1 0 0,1-1 0 0 0,-1 1 0 0 0,1-1 1 0 0,-1 1-1 0 0,0 0 0 0 0,0-1 1 0 0,0 1-1 0 0,0-1 0 0 0,0 1 1 0 0,0-1-1 0 0,0 1 0 0 0,0-1 0 0 0,-1 1 1 0 0,1 0-1 0 0,-1-1 0 0 0,0 1-22 0 0,-28 46 530 0 0,29-47-534 0 0,0 0 1 0 0,0 1-1 0 0,-1-1 1 0 0,1 1-1 0 0,0-1 0 0 0,0 0 1 0 0,1 1-1 0 0,-1-1 1 0 0,0 1-1 0 0,0-1 0 0 0,1 0 1 0 0,-1 1-1 0 0,1-1 1 0 0,-1 0-1 0 0,1 0 1 0 0,-1 1-1 0 0,1-1 0 0 0,0 0 1 0 0,0 0-1 0 0,-1 0 1 0 0,1 0-1 0 0,0 0 0 0 0,0 0 1 0 0,0 0-1 0 0,0 0 1 0 0,0 0-1 0 0,1 0 1 0 0,-1 0-1 0 0,0-1 0 0 0,0 1 1 0 0,0 0-1 0 0,1-1 1 0 0,-1 1-1 0 0,0-1 1 0 0,1 0-1 0 0,-1 1 0 0 0,0-1 1 0 0,1 0-1 0 0,-1 0 1 0 0,1 0-1 0 0,-1 0 0 0 0,0 0 1 0 0,1 0-1 0 0,-1 0 1 0 0,1 0-1 0 0,-1-1 1 0 0,0 1 3 0 0,12 3 1 0 0,-8-2 11 0 0,0 1-1 0 0,-1-1 1 0 0,1 1-1 0 0,-1 0 1 0 0,1 1-1 0 0,-1-1 1 0 0,0 1-1 0 0,0 0 1 0 0,0 0-1 0 0,0 0 1 0 0,-1 0-1 0 0,1 1 1 0 0,-1-1-1 0 0,0 1 1 0 0,0 0-1 0 0,0 0 1 0 0,0 0-1 0 0,-1 1 1 0 0,0-1-1 0 0,1 0 1 0 0,-2 1 0 0 0,1 0-1 0 0,-1-1 1 0 0,1 1-1 0 0,-1 0 1 0 0,0 0-1 0 0,-1 0 1 0 0,1-1-1 0 0,-1 1 1 0 0,0 0-1 0 0,0 0 1 0 0,-1 0-1 0 0,0 0-11 0 0,-1 2 45 0 0,-1-2-1 0 0,0 1 0 0 0,-1 0 1 0 0,0-1-1 0 0,1 1 0 0 0,-2-1 0 0 0,1 0 1 0 0,-1 0-1 0 0,1-1 0 0 0,-1 1 1 0 0,-1-1-1 0 0,1 0 0 0 0,0 0 1 0 0,-1-1-1 0 0,0 0 0 0 0,0 0 1 0 0,0 0-1 0 0,0-1 0 0 0,0 0 1 0 0,-1 0-1 0 0,-4 1-44 0 0,-40-7-1635 0 0,41-7-2417 0 0,4-5-4373 0 0,6 11 1934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12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39 422 2657 0 0,'0'0'1968'0'0,"0"0"14"0"0,0 0 50 0 0,0 0-27 0 0,0 0-166 0 0,0 0-244 0 0,32-10-302 0 0,99-34-282 0 0,-38 1 802 0 0,-75 30-1481 0 0,-13 10-256 0 0,-1-1 0 0 0,1 1 0 0 0,-1-1 0 0 0,0 0 0 0 0,0 0 0 0 0,0 0 1 0 0,0-1-1 0 0,-1 1 0 0 0,1-1 0 0 0,-1 0 0 0 0,0 0 0 0 0,-1 0 0 0 0,0 0 1 0 0,1-1-1 0 0,-1 1 0 0 0,-1-1 0 0 0,1 1 0 0 0,-1-1 0 0 0,0 0 0 0 0,-1 1 1 0 0,1-1-1 0 0,-1-3-76 0 0,-2 5-169 0 0,-1 1 1 0 0,0 0-1 0 0,0 1 1 0 0,0-1 0 0 0,0 0-1 0 0,0 1 1 0 0,0-1 0 0 0,-1 1-1 0 0,1 0 1 0 0,-1 0-1 0 0,0 1 1 0 0,1-1 0 0 0,-1 1-1 0 0,0 0 1 0 0,0 0-1 0 0,0 0 1 0 0,0 0 0 0 0,0 1-1 0 0,0-1 1 0 0,0 1-1 0 0,0 0 1 0 0,0 0 0 0 0,0 1-1 0 0,0-1 1 0 0,0 1-1 0 0,0 0 1 0 0,0 0 0 0 0,0 0-1 0 0,0 1 1 0 0,-3 1 168 0 0,-10 3-697 0 0,0 0-1 0 0,1 2 1 0 0,-1 0-1 0 0,2 1 1 0 0,-1 0 0 0 0,1 1-1 0 0,1 1 1 0 0,-1 0-1 0 0,2 1 1 0 0,0 1 0 0 0,0 0-1 0 0,2 0 1 0 0,-1 2-1 0 0,2-1 1 0 0,0 1 0 0 0,-4 8 697 0 0,11-19-14 0 0,1 0 0 0 0,-1 0 1 0 0,1 1-1 0 0,0-1 1 0 0,1 0-1 0 0,-1 1 1 0 0,1-1-1 0 0,-1 1 1 0 0,1-1-1 0 0,1 1 0 0 0,-1 0 1 0 0,1-1-1 0 0,-1 1 1 0 0,1 0-1 0 0,1 0 1 0 0,-1-1-1 0 0,1 1 1 0 0,0 0-1 0 0,0-1 0 0 0,0 1 1 0 0,0-1-1 0 0,1 1 1 0 0,0-1-1 0 0,0 0 1 0 0,0 1-1 0 0,0-1 1 0 0,1 0-1 0 0,0 0 1 0 0,0-1-1 0 0,0 1 0 0 0,1 1 14 0 0,12 1 610 0 0,0-1 1 0 0,0-1-1 0 0,0 0 0 0 0,0-1 0 0 0,1-1 0 0 0,-1 0 0 0 0,1-1 0 0 0,0-1 0 0 0,-1-1 0 0 0,1 0 0 0 0,-1-1 0 0 0,1-1 0 0 0,-1-1 0 0 0,0 0 0 0 0,0-1 0 0 0,-1 0 0 0 0,1-2 0 0 0,0 0-610 0 0,185-99 4036 0 0,-162 79-3758 0 0,-1-3 0 0 0,-1-1 0 0 0,-2-1 0 0 0,-1-2 0 0 0,-1-1 0 0 0,2-8-278 0 0,-29 36 8 0 0,-1-1-1 0 0,0 1 1 0 0,0-1-1 0 0,-1 0 1 0 0,1-1-1 0 0,-2 1 1 0 0,1-1 0 0 0,-1 0-1 0 0,-1 1 1 0 0,0-1-1 0 0,0-1 1 0 0,0 1-1 0 0,-1 0 1 0 0,-1-8-8 0 0,-1 15-71 0 0,0 0 1 0 0,-1 0-1 0 0,1 1 1 0 0,-1-1-1 0 0,0 1 1 0 0,1 0-1 0 0,-1-1 1 0 0,0 1-1 0 0,0 0 1 0 0,0 0-1 0 0,0 0 1 0 0,0 0-1 0 0,0 0 1 0 0,0 1-1 0 0,0-1 1 0 0,0 0-1 0 0,0 1 1 0 0,0 0-1 0 0,-1 0 1 0 0,1-1-1 0 0,0 1 1 0 0,0 0-1 0 0,0 1 1 0 0,-1-1-1 0 0,1 0 1 0 0,0 1-1 0 0,0-1 1 0 0,0 1-1 0 0,0 0 1 0 0,0-1-1 0 0,0 1 1 0 0,0 0-1 0 0,0 0 1 0 0,0 1-1 0 0,-2 0 71 0 0,-13 7-239 0 0,0 1 0 0 0,1 0 0 0 0,0 1-1 0 0,1 1 1 0 0,0 1 0 0 0,1 0-1 0 0,-12 15 240 0 0,24-27-23 0 0,0 1 0 0 0,0 0 0 0 0,0 0 0 0 0,1 0 0 0 0,-1 0 0 0 0,1 0 0 0 0,-1 0 0 0 0,1 0 0 0 0,0 0 0 0 0,0 1 0 0 0,0-1 0 0 0,0 1 0 0 0,0-1 0 0 0,1 0 0 0 0,-1 1 0 0 0,1-1 0 0 0,-1 1 0 0 0,1 0 0 0 0,0-1 0 0 0,0 1 0 0 0,0-1 0 0 0,0 1 0 0 0,1-1 0 0 0,-1 1 0 0 0,1-1 0 0 0,-1 1 0 0 0,1-1 0 0 0,0 1 0 0 0,0-1 0 0 0,0 0 0 0 0,0 1 0 0 0,0-1 0 0 0,1 0 0 0 0,-1 0 0 0 0,1 0 0 0 0,-1 0 0 0 0,1 0 0 0 0,0 0 0 0 0,0 0 0 0 0,0-1 0 0 0,0 1 0 0 0,1 0 23 0 0,182 57 705 0 0,-180-57-693 0 0,6 0 64 0 0,0 0 0 0 0,-1 1 0 0 0,1 1 1 0 0,0 0-1 0 0,-1 0 0 0 0,0 1 0 0 0,0 0 0 0 0,0 1 0 0 0,-1 0 0 0 0,0 0 1 0 0,0 1-1 0 0,0 1 0 0 0,-1-1 0 0 0,0 1 0 0 0,-1 1 0 0 0,1-1 0 0 0,-2 1 1 0 0,1 0-1 0 0,-1 1 0 0 0,-1 0 0 0 0,0 0 0 0 0,1 2-76 0 0,-3 4 236 0 0,-1 0 1 0 0,0 1-1 0 0,-2-1 0 0 0,1 1 1 0 0,-2-1-1 0 0,0 1 1 0 0,-1-1-1 0 0,-1 1 0 0 0,-2 3-236 0 0,3 9 277 0 0,2-16-4662 0 0,0-3-5451 0 0,0-7 4008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52.9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30 501 2240 0 0,'0'0'1163'0'0,"0"0"-5"0"0,0 0 104 0 0,0 0 237 0 0,0 0 212 0 0,0 0 32 0 0,0 0-188 0 0,0 0-319 0 0,0 0-351 0 0,0 0-307 0 0,0 0-197 0 0,0 0-131 0 0,0 0-57 0 0,-4 1-30 0 0,3-1-137 0 0,-1 1 1 0 0,1-1 0 0 0,0 1 0 0 0,-1-1-1 0 0,1 1 1 0 0,0 0 0 0 0,0 0-1 0 0,0-1 1 0 0,0 1 0 0 0,0 0-1 0 0,0 0 1 0 0,0 0 0 0 0,0 0-1 0 0,0 0 1 0 0,0 0 0 0 0,0 0 0 0 0,1 0-1 0 0,-1 1 1 0 0,0-1 0 0 0,1 0-1 0 0,-1 0 1 0 0,1 1 0 0 0,-1-1-1 0 0,1 0 1 0 0,0 1 0 0 0,-1-1 0 0 0,1 0-1 0 0,0 1 1 0 0,0-1 0 0 0,0 0-1 0 0,0 1 1 0 0,0-1 0 0 0,0 0-1 0 0,1 1 1 0 0,-1-1 0 0 0,0 0-1 0 0,1 2-26 0 0,-1 4 76 0 0,-3 304 1733 0 0,3-308-1778 0 0,0 1-1 0 0,0-1 0 0 0,0 1 0 0 0,1 0 1 0 0,-1-1-1 0 0,1 1 0 0 0,0-1 0 0 0,0 1 1 0 0,1-1-1 0 0,-1 0 0 0 0,1 0 0 0 0,-1 1 1 0 0,1-1-1 0 0,0 0 0 0 0,0 0 0 0 0,1-1 1 0 0,-1 1-1 0 0,0 0 0 0 0,1-1 0 0 0,0 1 1 0 0,-1-1-1 0 0,1 0 0 0 0,0 0 0 0 0,0 0 1 0 0,0 0-1 0 0,1-1 0 0 0,-1 1 0 0 0,0-1 1 0 0,1 0-1 0 0,-1 0 0 0 0,1 0 0 0 0,-1 0 1 0 0,1-1-1 0 0,-1 1 0 0 0,1-1 0 0 0,-1 0 1 0 0,1 0-1 0 0,0 0 0 0 0,-1 0 0 0 0,1-1 1 0 0,-1 0-1 0 0,1 1 0 0 0,-1-1 0 0 0,3-1-30 0 0,18-14 135 0 0,-1-1-1 0 0,-1-1 0 0 0,0 0 1 0 0,-1-2-1 0 0,-2 0 0 0 0,0-2 1 0 0,0 0-1 0 0,-2-1 0 0 0,-1-1 1 0 0,-1 0-1 0 0,5-12-134 0 0,-20 36-16 0 0,0 0 0 0 0,0 0 0 0 0,0 1 0 0 0,0-1 0 0 0,0 0 0 0 0,0 1 0 0 0,0-1 0 0 0,0 0 0 0 0,0 0 1 0 0,1 1-1 0 0,-1-1 0 0 0,0 0 0 0 0,0 0 0 0 0,0 1 0 0 0,0-1 0 0 0,1 0 0 0 0,-1 0 0 0 0,0 1 0 0 0,0-1 0 0 0,1 0 0 0 0,-1 0 0 0 0,0 0 0 0 0,0 0 0 0 0,1 1 0 0 0,-1-1 0 0 0,0 0 0 0 0,1 0 0 0 0,-1 0 1 0 0,0 0-1 0 0,0 0 0 0 0,1 0 0 0 0,-1 0 0 0 0,0 0 0 0 0,1 0 0 0 0,-1 0 0 0 0,0 0 0 0 0,1 0 0 0 0,-1 0 0 0 0,0 0 0 0 0,1 0 0 0 0,-1 0 0 0 0,0 0 0 0 0,0 0 0 0 0,1-1 0 0 0,-1 1 16 0 0,2 17-33 0 0,3 6 49 0 0,2 0-1 0 0,0 0 1 0 0,1-1-1 0 0,1 0 1 0 0,1-1-1 0 0,7 9-15 0 0,-14-24 26 0 0,1 0 0 0 0,1 0-1 0 0,-1 0 1 0 0,1-1-1 0 0,0 0 1 0 0,1 0 0 0 0,-1 0-1 0 0,1-1 1 0 0,0 1 0 0 0,0-1-1 0 0,0-1 1 0 0,0 1 0 0 0,1-1-1 0 0,0 0 1 0 0,-1-1-1 0 0,1 1 1 0 0,0-2 0 0 0,0 1-1 0 0,0-1 1 0 0,1 0 0 0 0,-1 0-1 0 0,0 0 1 0 0,2-1-26 0 0,-1-1 104 0 0,-1 0-1 0 0,1 0 1 0 0,0-1-1 0 0,-1 0 1 0 0,1 0 0 0 0,-1 0-1 0 0,0-1 1 0 0,0-1-1 0 0,0 1 1 0 0,0-1 0 0 0,0 0-1 0 0,-1 0 1 0 0,1-1-1 0 0,-1 0 1 0 0,0 0 0 0 0,-1-1-1 0 0,0 1 1 0 0,1-1-1 0 0,2-5-103 0 0,4-5 159 0 0,0-2 0 0 0,-2 1-1 0 0,0-1 1 0 0,0-1 0 0 0,-2 0 0 0 0,0 0-1 0 0,-1-1-158 0 0,15-132-218 0 0,-17 80-2660 0 0,-1 53-323 0 0,0 5-6113 0 0,-1 7 216 0 0</inkml:trace>
  <inkml:trace contextRef="#ctx0" brushRef="#br0" timeOffset="1122.788">880 78 0 0 0,'0'0'565'0'0,"0"0"644"0"0,0 0 199 0 0,0 0-56 0 0,0 0-139 0 0,0 0-139 0 0,0 0-109 0 0,0 0-65 0 0,0 0-65 0 0,16-4 2125 0 0,33-20-269 0 0,73-25 304 0 0,-99 49-2845 0 0,-28 19 185 0 0,-70 57 333 0 0,74-75-670 0 0,0-1-1 0 0,1 1 0 0 0,-1 0 1 0 0,0 0-1 0 0,0 0 1 0 0,1 0-1 0 0,-1 0 1 0 0,1 0-1 0 0,-1 0 0 0 0,1 0 1 0 0,-1 0-1 0 0,1 0 1 0 0,-1 0-1 0 0,1 0 1 0 0,0 0-1 0 0,0 1 1 0 0,0-1-1 0 0,0 0 0 0 0,0 0 1 0 0,0 0-1 0 0,0 0 1 0 0,0 0-1 0 0,0 1 1 0 0,0-1-1 0 0,0 0 0 0 0,1 0 1 0 0,-1 0-1 0 0,0 0 1 0 0,1 0-1 0 0,-1 0 1 0 0,1 0-1 0 0,0 0 1 0 0,-1 0-1 0 0,1 0 0 0 0,0 0 1 0 0,-1 0-1 0 0,1 0 1 0 0,0-1-1 0 0,0 1 1 0 0,0 0-1 0 0,0 0 0 0 0,-1-1 1 0 0,1 1-1 0 0,0-1 1 0 0,1 1-1 0 0,-1-1 1 0 0,0 1-1 0 0,0-1 0 0 0,1 1 3 0 0,64 10 83 0 0,-47-9-57 0 0,-13-1-16 0 0,1-1 0 0 0,-1 0 1 0 0,1 0 0 0 0,-1 0-1 0 0,0 0 1 0 0,1 1-1 0 0,-1 0 1 0 0,0 1 0 0 0,0-1-1 0 0,1 1 1 0 0,-1 1-1 0 0,-1-1 1 0 0,1 1 0 0 0,0 0-1 0 0,-1 0 1 0 0,1 0-1 0 0,-1 1 1 0 0,0 0 0 0 0,0 0-1 0 0,0 0 1 0 0,-1 1-1 0 0,1 0 1 0 0,-1-1 0 0 0,0 2-1 0 0,-1-1 1 0 0,1 0 0 0 0,-1 1-1 0 0,0-1 1 0 0,0 1-1 0 0,-1 0 1 0 0,0 0 0 0 0,2 5-11 0 0,-5-4 67 0 0,1 0 1 0 0,-1 0 0 0 0,0 0 0 0 0,0 0-1 0 0,-1 0 1 0 0,0 0 0 0 0,0-1 0 0 0,-1 1 0 0 0,1-1-1 0 0,-2 1 1 0 0,1-1 0 0 0,-1 0 0 0 0,1 0-1 0 0,-2-1 1 0 0,1 1 0 0 0,-1-1 0 0 0,-4 4-68 0 0,-27 14-388 0 0,8-17-4148 0 0,9-3-3018 0 0,10-2-762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58.35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 0 0 0,'0'0'488'0'0,"0"0"306"0"0,0 0 46 0 0,0 0 139 0 0,0 0 280 0 0,0 0 240 0 0,0 0 38 0 0,0 0-80 0 0,0 0-161 0 0,0 0-156 0 0,0 0-84 0 0,0 0-90 0 0,0 0-85 0 0,23 5-94 0 0,74 17-61 0 0,23-16 1403 0 0,-69-7-2300 0 0,75 3 1270 0 0,-86 4-3894 0 0,-1 5-3303 0 0,-32-7-3771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00.90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346 99 0 0 0,'0'0'369'0'0,"0"0"745"0"0,0 0 174 0 0,0 0-113 0 0,0 0-176 0 0,0 0-169 0 0,0 0-76 0 0,0 0-7 0 0,0 0 20 0 0,-12 9 44 0 0,-40 30 20 0 0,11 21 2091 0 0,-43 211 1273 0 0,37-112-3275 0 0,7 1 1 0 0,6 1-1 0 0,4 33-920 0 0,27-167 181 0 0,1 0 1 0 0,1 1 0 0 0,1-1-1 0 0,2 0 1 0 0,0 0-1 0 0,2 1 1 0 0,1-2 0 0 0,1 1-1 0 0,2-1 1 0 0,0 0 0 0 0,2 0-1 0 0,0-1 1 0 0,2 0-1 0 0,1-1 1 0 0,1-1 0 0 0,1 0-1 0 0,11 13-181 0 0,39 20 779 0 0,-53-46-580 0 0,-6-39-5491 0 0,-4 23 4307 0 0,17-32-10327 0 0,-15 27 5273 0 0</inkml:trace>
  <inkml:trace contextRef="#ctx0" brushRef="#br0" timeOffset="680.849">383 777 1968 0 0,'0'0'1790'0'0,"0"0"-140"0"0,0 0-8 0 0,0 0 147 0 0,0 0 97 0 0,0 0-142 0 0,0 0-403 0 0,0 0-420 0 0,0 0-278 0 0,0 0-98 0 0,0 0 12 0 0,0 0 31 0 0,11 2-20 0 0,96 14 1253 0 0,-47-12-913 0 0,31-1-2777 0 0,-66-13-4556 0 0,-17 7 1933 0 0,-1 2-3083 0 0</inkml:trace>
  <inkml:trace contextRef="#ctx0" brushRef="#br0" timeOffset="1237.728">915 427 0 0 0,'0'0'1035'0'0,"0"0"444"0"0,0 0 221 0 0,0 0 230 0 0,0 0 166 0 0,0 0-34 0 0,0 0-313 0 0,0 0-414 0 0,0 0-375 0 0,0 0-251 0 0,0 0-130 0 0,0 0-60 0 0,0 0-30 0 0,-10 25-50 0 0,-31 80-63 0 0,27-27 238 0 0,15-59-462 0 0,-2-13-96 0 0,0 0 1 0 0,1 0 0 0 0,0 0 0 0 0,1 0-1 0 0,-1 0 1 0 0,1 0 0 0 0,0-1-1 0 0,0 1 1 0 0,1 0 0 0 0,0-1 0 0 0,0 1-1 0 0,0-1 1 0 0,0 1 0 0 0,1-1 0 0 0,0 0-1 0 0,0 0 1 0 0,1 0 0 0 0,-1 0-1 0 0,1-1 1 0 0,0 0 0 0 0,0 1 0 0 0,1-1-1 0 0,-1-1 1 0 0,1 1 0 0 0,0-1 0 0 0,0 0-1 0 0,0 0 1 0 0,0 0 0 0 0,0 0 0 0 0,1-1-1 0 0,-1 0 1 0 0,1 0 0 0 0,0-1-1 0 0,0 0 1 0 0,-1 0 0 0 0,1 0 0 0 0,2 0-57 0 0,4-3 100 0 0,-1-1 1 0 0,1 0-1 0 0,-1-1 1 0 0,0 0 0 0 0,0 0-1 0 0,-1-1 1 0 0,1-1-1 0 0,-1 0 1 0 0,0 0 0 0 0,-1-1-1 0 0,0 0 1 0 0,0 0-1 0 0,0-1 1 0 0,-1-1 0 0 0,1 0-101 0 0,9-7 43 0 0,24-30 17 0 0,-29 109-671 0 0,-12-57 612 0 0,0-1-1 0 0,1 1 1 0 0,-1-1-1 0 0,1 0 1 0 0,0 1-1 0 0,1-1 1 0 0,-1 0-1 0 0,1 0 1 0 0,0-1 0 0 0,0 1-1 0 0,0-1 1 0 0,1 1-1 0 0,-1-1 1 0 0,1 0-1 0 0,0 0 1 0 0,1-1-1 0 0,-1 1 1 0 0,0-1-1 0 0,1 0 1 0 0,0 0-1 0 0,0 0 1 0 0,0-1-1 0 0,0 0 1 0 0,0 0 0 0 0,0 0-1 0 0,1 0 1 0 0,-1-1-1 0 0,1 0 1 0 0,-1 0-1 0 0,6 0 0 0 0,-4-1 38 0 0,1 0-1 0 0,-1 0 1 0 0,0-1-1 0 0,1 0 1 0 0,-1-1-1 0 0,0 1 1 0 0,0-1-1 0 0,0 0 1 0 0,0-1-1 0 0,0 0 1 0 0,0 0-1 0 0,-1-1 1 0 0,0 1-1 0 0,1-1 1 0 0,-1-1-1 0 0,-1 1 1 0 0,3-2-38 0 0,9-11 104 0 0,-1-1-1 0 0,0-1 1 0 0,-2 0 0 0 0,0-1 0 0 0,-1 0 0 0 0,0-1 0 0 0,-1-3-104 0 0,10-14-66 0 0,3-34-948 0 0,-23 55-2667 0 0,-1 0-3365 0 0,-1 13-3147 0 0</inkml:trace>
  <inkml:trace contextRef="#ctx0" brushRef="#br0" timeOffset="2339.698">1701 81 1104 0 0,'0'0'2054'0'0,"0"0"-171"0"0,0 0-1 0 0,0 0 150 0 0,0 0-33 0 0,0 0-150 0 0,0 0-394 0 0,0 0-492 0 0,0 0-377 0 0,0 0-223 0 0,0 0-108 0 0,0 0-27 0 0,9-10 0 0 0,26-27-8 0 0,26 12 427 0 0,-45 23-473 0 0,53-5 397 0 0,-68 9-539 0 0,0 0-1 0 0,1-1 1 0 0,-1 1-1 0 0,-1 0 0 0 0,1 0 1 0 0,0 0-1 0 0,0 0 1 0 0,-1 0-1 0 0,1 0 1 0 0,-1 0-1 0 0,0 0 0 0 0,1 0 1 0 0,-1 0-1 0 0,0 0 1 0 0,0 0-1 0 0,0 0 0 0 0,-1 0 1 0 0,1 0-1 0 0,0 0 1 0 0,-1 0-1 0 0,1 0 1 0 0,-1 0-1 0 0,0 0 0 0 0,0 0 1 0 0,0-1-1 0 0,0 1 1 0 0,0 0-1 0 0,0 0 1 0 0,0-1-1 0 0,0 1 0 0 0,-1-1 1 0 0,1 1-32 0 0,-46 56 699 0 0,47-56-702 0 0,-1 0-1 0 0,1 0 1 0 0,0 1 0 0 0,0-1 0 0 0,1 0 0 0 0,-1 0 0 0 0,0 0 0 0 0,1 0 0 0 0,-1 0 0 0 0,1 0 0 0 0,0 1 0 0 0,0-1 0 0 0,0-1-1 0 0,0 1 1 0 0,0 0 0 0 0,0 0 0 0 0,0 0 0 0 0,0 0 0 0 0,1-1 0 0 0,-1 1 0 0 0,1-1 0 0 0,-1 1 0 0 0,1-1 0 0 0,0 1-1 0 0,0-1 1 0 0,-1 0 0 0 0,1 0 0 0 0,0 0 0 0 0,0 0 0 0 0,0 0 0 0 0,2 0 3 0 0,8 8-12 0 0,-6-6 17 0 0,-1 0 0 0 0,-1 1 0 0 0,1 0 0 0 0,0 0 0 0 0,-1 0 0 0 0,0 1 0 0 0,0-1 0 0 0,0 1 1 0 0,-1 0-1 0 0,1 0 0 0 0,-1 0 0 0 0,-1 1 0 0 0,1-1 0 0 0,-1 1 0 0 0,1-1 0 0 0,-2 1 0 0 0,1 0 0 0 0,-1 0 1 0 0,1 0-1 0 0,-2 0 0 0 0,1 0 0 0 0,-1 0 0 0 0,0 0-5 0 0,1-2 32 0 0,-1 0 1 0 0,1 0 0 0 0,-1 0-1 0 0,0 0 1 0 0,0 0-1 0 0,-1 0 1 0 0,1 0-1 0 0,-1 0 1 0 0,0-1-1 0 0,0 1 1 0 0,0 0-1 0 0,-1 0 1 0 0,1-1-1 0 0,-1 1 1 0 0,0-1-1 0 0,0 1 1 0 0,0-1-1 0 0,0 0 1 0 0,-1 0-1 0 0,0 0 1 0 0,1 0-1 0 0,-1 0 1 0 0,0 0-1 0 0,0-1 1 0 0,0 0-1 0 0,0 1 1 0 0,-1-1-1 0 0,1 0 1 0 0,-1-1-1 0 0,1 1 1 0 0,-1 0-1 0 0,0-1 1 0 0,0 0-1 0 0,1 0 1 0 0,-1 0-1 0 0,0-1 1 0 0,-2 1-33 0 0,-45-12-4501 0 0,28 4-6736 0 0,15 7 5565 0 0</inkml:trace>
  <inkml:trace contextRef="#ctx0" brushRef="#br0" timeOffset="3173.239">705 994 0 0 0,'0'0'284'0'0,"0"0"908"0"0,0 0 338 0 0,0 0 48 0 0,0 0-14 0 0,0 0-56 0 0,0 0-18 0 0,0 0-14 0 0,0 0-62 0 0,0 0-95 0 0,36 0-136 0 0,111 0-152 0 0,138-4 2284 0 0,65 3-2792 0 0,-210-17-1754 0 0,-95 7-2687 0 0,-1-2-4914 0 0,-36 12 3406 0 0</inkml:trace>
  <inkml:trace contextRef="#ctx0" brushRef="#br0" timeOffset="3674.935">864 1340 0 0 0,'0'0'644'0'0,"0"0"336"0"0,0 0 261 0 0,0 0 299 0 0,0 0 224 0 0,0 0-46 0 0,0 0-315 0 0,0 0-407 0 0,0 0-334 0 0,0 0-162 0 0,0 0-72 0 0,0 0-29 0 0,0 0 15 0 0,13-6-32 0 0,42-16-30 0 0,8 9 607 0 0,-52 11-799 0 0,0 0-1 0 0,0 1 1 0 0,0 0 0 0 0,0 1 0 0 0,1 0-1 0 0,-1 1 1 0 0,0 0 0 0 0,0 0 0 0 0,0 1-1 0 0,8 3-159 0 0,-16-2 27 0 0,0-1-1 0 0,-1 1 0 0 0,1 0 0 0 0,-1 0 0 0 0,1 0 1 0 0,-1 0-1 0 0,0 1 0 0 0,0-1 0 0 0,-1 1 0 0 0,1-1 1 0 0,-1 1-1 0 0,1 0 0 0 0,-1-1 0 0 0,0 1 1 0 0,-1 0-1 0 0,1 0 0 0 0,-1 0 0 0 0,1 0 0 0 0,-1-1 1 0 0,0 1-1 0 0,-1 0 0 0 0,1 0 0 0 0,-1 0 0 0 0,1 0 1 0 0,-1 0-1 0 0,0-1 0 0 0,-1 1 0 0 0,1 0 0 0 0,-1-1 1 0 0,1 1-1 0 0,-1-1 0 0 0,0 0 0 0 0,0 1 0 0 0,-1-1 1 0 0,1 0-1 0 0,-1 0 0 0 0,1 0 0 0 0,-1-1 0 0 0,0 1 1 0 0,-1 0-27 0 0,-143 174 298 0 0,145-176-296 0 0,1 0 0 0 0,-1 1 0 0 0,1-1 0 0 0,-1 0 0 0 0,1 1-1 0 0,0 0 1 0 0,-1-1 0 0 0,1 1 0 0 0,0 0 0 0 0,0-1 0 0 0,0 1-1 0 0,0 0 1 0 0,1 0 0 0 0,-1 0 0 0 0,0 0 0 0 0,1 0 0 0 0,0 0-1 0 0,-1 0 1 0 0,1 0 0 0 0,0 0 0 0 0,0 0 0 0 0,0 0 0 0 0,0 0-1 0 0,0 0 1 0 0,0 0 0 0 0,1 0 0 0 0,-1 0 0 0 0,1 0 0 0 0,0 0-1 0 0,-1 0 1 0 0,1 0 0 0 0,0 0 0 0 0,0 0 0 0 0,0-1 0 0 0,0 1-1 0 0,0 0 1 0 0,1-1 0 0 0,-1 1 0 0 0,0-1 0 0 0,2 2-2 0 0,14-1 65 0 0,-1-1 0 0 0,1 0 1 0 0,0-1-1 0 0,-1-1 0 0 0,1 0 0 0 0,-1-1 1 0 0,1-1-1 0 0,-1-1 0 0 0,0 0 0 0 0,15-7-65 0 0,11-1-702 0 0,-6-3-3273 0 0,-16 1-3920 0 0,-14 10 2415 0 0</inkml:trace>
  <inkml:trace contextRef="#ctx0" brushRef="#br0" timeOffset="4058.124">1432 1237 4057 0 0,'0'0'2823'0'0,"0"0"-1292"0"0,0 0-701 0 0,0 0-37 0 0,0 0 202 0 0,0 0 175 0 0,0 0-25 0 0,0 0-226 0 0,0 0-289 0 0,0 0-226 0 0,0 0-120 0 0,0 0-46 0 0,17-7-6 0 0,50-21 2 0 0,-63 26-191 0 0,0 0 1 0 0,1 1-1 0 0,-1-1 1 0 0,0 1-1 0 0,1-1 0 0 0,-1 1 1 0 0,1 1-1 0 0,0-1 1 0 0,-1 1-1 0 0,1 0 1 0 0,-1 0-1 0 0,1 0 0 0 0,0 0 1 0 0,-1 1-1 0 0,1 0 1 0 0,1 0-44 0 0,-4 1 21 0 0,-1-1 1 0 0,0 1 0 0 0,0-1 0 0 0,0 1 0 0 0,0 0 0 0 0,0 0-1 0 0,0-1 1 0 0,0 1 0 0 0,-1 0 0 0 0,1 0 0 0 0,-1 0 0 0 0,1 0-1 0 0,-1 0 1 0 0,0 0 0 0 0,1 0 0 0 0,-1 0 0 0 0,0 0 0 0 0,-1 0 0 0 0,1 0-1 0 0,0 0 1 0 0,0-1 0 0 0,-1 1 0 0 0,1 0 0 0 0,-1 0 0 0 0,0 0-1 0 0,0 0 1 0 0,1 0 0 0 0,-1-1 0 0 0,0 1 0 0 0,0 0 0 0 0,-1-1-1 0 0,1 1 1 0 0,0-1 0 0 0,0 1 0 0 0,-1-1 0 0 0,1 0 0 0 0,-1 1-1 0 0,1-1 1 0 0,-1 0 0 0 0,0 0 0 0 0,1 0 0 0 0,-3 1-22 0 0,0 2 16 0 0,-30 32 275 0 0,68-21-594 0 0,4-13 326 0 0,37 15-118 0 0,-74-15 105 0 0,0 0 1 0 0,0 0-1 0 0,0 0 0 0 0,0 0 1 0 0,0 0-1 0 0,-1 1 0 0 0,1-1 1 0 0,-1 0-1 0 0,1 1 0 0 0,-1-1 0 0 0,0 0 1 0 0,0 1-1 0 0,0-1 0 0 0,0 0 1 0 0,0 1-1 0 0,0-1 0 0 0,-1 0 1 0 0,1 0-1 0 0,-1 1 0 0 0,0-1 0 0 0,0 0 1 0 0,1 0-1 0 0,-2 0 0 0 0,1 0 1 0 0,0 0-1 0 0,0 0 0 0 0,0 0 1 0 0,-1 0-1 0 0,-1 1-10 0 0,-1 2 15 0 0,0 0 0 0 0,-1 0 0 0 0,0 0 0 0 0,0-1 0 0 0,0 0 0 0 0,0 0 0 0 0,-1 0 0 0 0,1-1 0 0 0,-1 1 0 0 0,0-1 0 0 0,0-1 0 0 0,-7 3-15 0 0,-6-1-4361 0 0,-1-2-4544 0 0,18-2 3863 0 0</inkml:trace>
  <inkml:trace contextRef="#ctx0" brushRef="#br0" timeOffset="4702.777">2132 309 392 0 0,'0'0'1683'0'0,"0"0"-373"0"0,0 0 90 0 0,0 0 343 0 0,0 0 304 0 0,0 0 83 0 0,0 0-286 0 0,0 0-441 0 0,0 0-426 0 0,0 0-307 0 0,0 0-166 0 0,0 0-39 0 0,0 0 16 0 0,15 1 30 0 0,48 4 16 0 0,-62-5-496 0 0,1 1 1 0 0,-1-1 0 0 0,1 1-1 0 0,-1 0 1 0 0,1-1 0 0 0,-1 1-1 0 0,0 0 1 0 0,1 0 0 0 0,-1 0-1 0 0,0 0 1 0 0,0 0 0 0 0,1 0-1 0 0,-1 0 1 0 0,0 0 0 0 0,0 1-1 0 0,0-1 1 0 0,0 0 0 0 0,-1 1-1 0 0,1-1 1 0 0,0 1 0 0 0,-1-1-1 0 0,1 0 1 0 0,0 1 0 0 0,-1 0-1 0 0,0-1 1 0 0,1 1 0 0 0,-1 1-32 0 0,2 3 138 0 0,12 46 402 0 0,-2 1 0 0 0,-2 0 0 0 0,-3 1 0 0 0,-1 12-540 0 0,-5-53 57 0 0,7 68 160 0 0,6 48-53 0 0,-5 1 1 0 0,-7 48-165 0 0,-6-146-123 0 0,-1 0-1 0 0,-1-1 0 0 0,-1 0 0 0 0,-2 0 1 0 0,-2 0-1 0 0,0-1 0 0 0,-2-1 0 0 0,-1 0 1 0 0,-17 23 123 0 0,20-34-356 0 0,-2-1 1 0 0,0 0-1 0 0,-1-1 1 0 0,0 0-1 0 0,-1-2 0 0 0,-1 0 1 0 0,0 0-1 0 0,-17 9 356 0 0,-88 48-7359 0 0,76-52-512 0 0,31-15 5216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30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1800 0 0,'0'0'1546'0'0,"0"0"-275"0"0,0 0-1 0 0,0 0 185 0 0,0 0 141 0 0,0 0-44 0 0,0 0-215 0 0,0 0-268 0 0,0 0-209 0 0,0 0-140 0 0,0 0-97 0 0,0 0-83 0 0,0 0-45 0 0,-22 6-63 0 0,-70 18-38 0 0,41 9 262 0 0,41-25-637 0 0,1 1 0 0 0,0-1-1 0 0,0 2 1 0 0,1-1 0 0 0,1 1 0 0 0,-1 1 0 0 0,2-1 0 0 0,-1 1 0 0 0,2 0 0 0 0,-1 1 0 0 0,1-1 0 0 0,1 1 0 0 0,0 0-1 0 0,1 0 1 0 0,0 1 0 0 0,1-1 0 0 0,0 9-19 0 0,2-18-13 0 0,1-1-1 0 0,-1 0 0 0 0,1 1 1 0 0,-1-1-1 0 0,1 0 0 0 0,0 0 1 0 0,0 0-1 0 0,0 0 1 0 0,1 0-1 0 0,-1 0 0 0 0,0 0 1 0 0,1 0-1 0 0,-1 0 0 0 0,1 0 1 0 0,-1-1-1 0 0,1 1 1 0 0,0-1-1 0 0,0 1 0 0 0,0-1 1 0 0,0 0-1 0 0,0 1 0 0 0,0-1 1 0 0,0 0-1 0 0,0-1 1 0 0,0 1-1 0 0,1 0 0 0 0,-1 0 1 0 0,0-1-1 0 0,1 0 0 0 0,-1 1 1 0 0,0-1-1 0 0,1 0 0 0 0,1 0 14 0 0,83-8 837 0 0,-56-6-693 0 0,0-1 1 0 0,-1-1-1 0 0,-1-2 1 0 0,-1 0-1 0 0,0-2 0 0 0,-2-2 1 0 0,24-23-145 0 0,62-43-447 0 0,-111 87 425 0 0,-1 1-1 0 0,0 0 1 0 0,1 0 0 0 0,-1-1 0 0 0,1 1-1 0 0,-1 0 1 0 0,1 0 0 0 0,-1 0-1 0 0,1-1 1 0 0,-1 1 0 0 0,1 0-1 0 0,0 0 1 0 0,-1 0 0 0 0,1 0-1 0 0,-1 0 1 0 0,1 0 0 0 0,-1 0 0 0 0,1 0-1 0 0,-1 0 1 0 0,1 1 0 0 0,-1-1-1 0 0,1 0 1 0 0,-1 0 0 0 0,1 0-1 0 0,-1 0 1 0 0,1 1 0 0 0,-1-1 0 0 0,1 0-1 0 0,-1 1 1 0 0,1-1 0 0 0,-1 0-1 0 0,0 1 1 0 0,1-1 0 0 0,-1 0-1 0 0,0 1 1 0 0,1-1 0 0 0,-1 1-1 0 0,0-1 1 0 0,1 1 0 0 0,-1-1 0 0 0,0 1-1 0 0,0-1 1 0 0,0 1 0 0 0,1-1-1 0 0,-1 1 1 0 0,0-1 0 0 0,0 1-1 0 0,0-1 1 0 0,0 1 0 0 0,0-1 0 0 0,0 1-1 0 0,0-1 1 0 0,0 1 0 0 0,0-1-1 0 0,0 1 1 0 0,0-1 0 0 0,0 1-1 0 0,-1 0 23 0 0,-1 39 10 0 0,1-36-54 0 0,-3 23 46 0 0,2-18-15 0 0,0 0 1 0 0,1 1 0 0 0,0-1 0 0 0,0 1-1 0 0,1-1 1 0 0,0 1 0 0 0,0-1 0 0 0,1 1-1 0 0,1-1 1 0 0,0 1 0 0 0,0-1-1 0 0,3 8 13 0 0,-2-14 11 0 0,0 1 0 0 0,0-2-1 0 0,0 1 1 0 0,0 0 0 0 0,1 0-1 0 0,-1-1 1 0 0,1 0 0 0 0,0 0-1 0 0,-1 0 1 0 0,1 0 0 0 0,0-1-1 0 0,0 1 1 0 0,0-1 0 0 0,0 0-1 0 0,1 0 1 0 0,-1 0 0 0 0,0-1-1 0 0,0 0 1 0 0,1 1 0 0 0,-1-2-1 0 0,0 1 1 0 0,0 0 0 0 0,0-1-1 0 0,1 0 1 0 0,-1 0 0 0 0,0 0-1 0 0,0 0 1 0 0,0-1 0 0 0,0 1-1 0 0,2-2-10 0 0,14-13 109 0 0,-1 0-1 0 0,0-1 0 0 0,-1 0 0 0 0,-1-2 1 0 0,-1 0-1 0 0,-1-1 0 0 0,0 0 0 0 0,-2-1 0 0 0,0-1 1 0 0,-1 0-1 0 0,-2-1 0 0 0,0 0 0 0 0,0-5-108 0 0,-5 16-30 0 0,10-76-366 0 0,-16 87 313 0 0,-1 0 1 0 0,1-1 0 0 0,-1 1-1 0 0,0 0 1 0 0,0 0 0 0 0,0 0-1 0 0,0 0 1 0 0,1 1 0 0 0,-1-1-1 0 0,0 0 1 0 0,0 1-1 0 0,0-1 1 0 0,-1 1 0 0 0,1 0-1 0 0,0 0 1 0 0,0 0 0 0 0,0 0-1 0 0,0 0 1 0 0,0 0 0 0 0,0 0-1 0 0,0 1 1 0 0,0-1 0 0 0,0 1-1 0 0,0-1 1 0 0,0 1 0 0 0,0 0-1 0 0,0 0 1 0 0,0 0-1 0 0,1 0 1 0 0,-1 0 0 0 0,0 0-1 0 0,-1 2 83 0 0,-3 1-118 0 0,-1 1-1 0 0,1-1 1 0 0,0 2-1 0 0,1-1 1 0 0,-1 1-1 0 0,1 0 1 0 0,0 0-1 0 0,1 0 0 0 0,-1 0 1 0 0,1 1-1 0 0,0 0 1 0 0,1 0-1 0 0,0 0 1 0 0,0 0-1 0 0,0 1 1 0 0,1-1-1 0 0,0 1 1 0 0,1 0-1 0 0,-1 4 119 0 0,4-8-40 0 0,1 0 0 0 0,0 0 1 0 0,1 0-1 0 0,-1 0 0 0 0,0-1 0 0 0,1 1 0 0 0,0-1 1 0 0,0 0-1 0 0,0 0 0 0 0,0 0 0 0 0,1-1 1 0 0,-1 0-1 0 0,0 1 0 0 0,1-2 0 0 0,0 1 0 0 0,0 0 1 0 0,-1-1-1 0 0,1 0 0 0 0,0 0 0 0 0,0 0 0 0 0,0-1 1 0 0,0 0-1 0 0,0 0 0 0 0,2 0 40 0 0,53 2-337 0 0,90 15 70 0 0,-147-16 322 0 0,0 1-1 0 0,0 0 1 0 0,0 0 0 0 0,0 0-1 0 0,-1 0 1 0 0,1 0-1 0 0,-1 1 1 0 0,0-1 0 0 0,0 1-1 0 0,1-1 1 0 0,-2 1 0 0 0,1 0-1 0 0,0 0 1 0 0,-1 0 0 0 0,1 0-1 0 0,-1 0 1 0 0,0 0 0 0 0,0 1-1 0 0,0-1 1 0 0,0 0-1 0 0,0 0 1 0 0,-1 1 0 0 0,0-1-1 0 0,0 0 1 0 0,0 1 0 0 0,0-1-1 0 0,0 1 1 0 0,0-1 0 0 0,-1 0-1 0 0,0 1 1 0 0,0-1 0 0 0,0 0-1 0 0,-1 2-54 0 0,2 46 103 0 0,2-48-124 0 0,0 0 0 0 0,0 0 0 0 0,1 0 0 0 0,-1 0 0 0 0,1 0 0 0 0,-1-1 0 0 0,1 1 0 0 0,0-1 0 0 0,0 0 0 0 0,0 1 0 0 0,0-2 0 0 0,1 1 0 0 0,-1 0 0 0 0,1-1 1 0 0,-1 1-1 0 0,1-1 0 0 0,-1 0 0 0 0,1 0 0 0 0,0 0 0 0 0,-1-1 0 0 0,1 0 0 0 0,0 1 0 0 0,-1-1 0 0 0,1 0 0 0 0,0-1 0 0 0,0 1 0 0 0,0-1 21 0 0,13-1 204 0 0,-1-1-1 0 0,1 0 1 0 0,-1-2-1 0 0,0 0 1 0 0,0 0 0 0 0,0-2-1 0 0,-1 0 1 0 0,0 0-1 0 0,0-2 1 0 0,-1 0-1 0 0,0 0 1 0 0,0-2-1 0 0,-1 1 1 0 0,-1-2 0 0 0,0 0-1 0 0,-1 0 1 0 0,0-1-1 0 0,0 0 1 0 0,4-9-204 0 0,-11 16 57 0 0,0 0 1 0 0,-1 0 0 0 0,1 0-1 0 0,-1 0 1 0 0,-1 0 0 0 0,1-1-1 0 0,-1 1 1 0 0,0-1 0 0 0,0 1 0 0 0,-1-1-1 0 0,0 0 1 0 0,0 0 0 0 0,-1 0-1 0 0,0 0 1 0 0,0 1 0 0 0,-1-2-58 0 0,-1 6-58 0 0,-1 0 0 0 0,1 1 0 0 0,-1-1 0 0 0,1 1 0 0 0,-1-1 0 0 0,0 1 0 0 0,0 0 0 0 0,0 0 0 0 0,0 0 0 0 0,0 1 1 0 0,0-1-1 0 0,0 1 0 0 0,0-1 0 0 0,0 1 0 0 0,0 0 0 0 0,0 0 0 0 0,0 1 0 0 0,0-1 0 0 0,0 0 0 0 0,0 1 0 0 0,0 0 1 0 0,0 0-1 0 0,0 0 0 0 0,1 0 0 0 0,-1 0 0 0 0,-1 1 58 0 0,-9 5-148 0 0,0 0 0 0 0,1 1 1 0 0,0 1-1 0 0,0-1 0 0 0,1 2 0 0 0,0 0 0 0 0,1 0 0 0 0,0 1 1 0 0,0 0-1 0 0,2 0 0 0 0,-1 1 0 0 0,1 1 0 0 0,1-1 1 0 0,0 1-1 0 0,1 1 0 0 0,0-1 0 0 0,1 1 0 0 0,-1 5 148 0 0,5-15-11 0 0,0 1 0 0 0,1-1 0 0 0,-1 1 0 0 0,1-1 0 0 0,0 1 0 0 0,0-1 0 0 0,0 1 0 0 0,1-1 0 0 0,-1 1 0 0 0,1-1 0 0 0,0 0 0 0 0,0 1 0 0 0,1-1 0 0 0,-1 0 0 0 0,1 0 0 0 0,0 0 0 0 0,0 0-1 0 0,1 0 1 0 0,-1 0 0 0 0,1 0 0 0 0,0-1 0 0 0,0 0 0 0 0,0 1 0 0 0,0-1 0 0 0,0 0 0 0 0,1 0 0 0 0,-1-1 0 0 0,1 1 0 0 0,0-1 0 0 0,0 0 0 0 0,0 0 0 0 0,0 0 0 0 0,0 0 0 0 0,0-1 0 0 0,1 1 0 0 0,-1-1 0 0 0,1 0-1 0 0,-1-1 1 0 0,0 1 0 0 0,1-1 0 0 0,-1 0 0 0 0,1 0 11 0 0,21 0 220 0 0,0-1 0 0 0,0-2 0 0 0,0 0 0 0 0,0-2 0 0 0,-1-1 0 0 0,0-1 0 0 0,0-1 0 0 0,-1-1 0 0 0,0-1 0 0 0,0-1 0 0 0,-1-1 0 0 0,0-2 0 0 0,-1 0 0 0 0,-1-1 0 0 0,-1-1 0 0 0,13-13-220 0 0,45-25 532 0 0,115-63-622 0 0,-145 109-863 0 0,-52 29 1114 0 0,-154 50 3680 0 0,148-65-3823 0 0,0 0 0 0 0,1 1 0 0 0,0 1 1 0 0,0 0-1 0 0,1 0 0 0 0,0 0 0 0 0,0 1 0 0 0,1 0 0 0 0,0 1 0 0 0,1 0 0 0 0,0 0 0 0 0,-3 8-18 0 0,7-16-32 0 0,0-1-1 0 0,1 1 1 0 0,-1 0-1 0 0,1 0 1 0 0,0 0-1 0 0,0 0 1 0 0,-1 0-1 0 0,1 0 0 0 0,0 0 1 0 0,1 0-1 0 0,-1 0 1 0 0,0 1-1 0 0,1-1 1 0 0,-1 0-1 0 0,1 0 1 0 0,0 1-1 0 0,-1-1 0 0 0,1 0 1 0 0,0 1-1 0 0,1-1 1 0 0,-1 0-1 0 0,0 1 1 0 0,1-1-1 0 0,-1 0 1 0 0,1 1-1 0 0,0-1 0 0 0,-1 0 1 0 0,1 0-1 0 0,0 0 1 0 0,1 0-1 0 0,-1 0 1 0 0,0 0-1 0 0,0 0 1 0 0,1 0-1 0 0,-1 0 0 0 0,1-1 1 0 0,0 1-1 0 0,-1-1 1 0 0,1 1-1 0 0,0-1 1 0 0,0 1-1 0 0,0-1 1 0 0,0 0-1 0 0,0 0 0 0 0,0 0 1 0 0,1 0-1 0 0,-1 0 1 0 0,0-1-1 0 0,0 1 1 0 0,1-1-1 0 0,-1 1 33 0 0,13-3 1 0 0,-1-1 1 0 0,0 0-1 0 0,0 0 0 0 0,-1-1 1 0 0,1-1-1 0 0,-1-1 0 0 0,0 0 0 0 0,0 0 1 0 0,-1-1-1 0 0,0-1 0 0 0,0 0 1 0 0,0-1-1 0 0,7-7-1 0 0,38-24 60 0 0,51-40 71 0 0,-107 79-134 0 0,0 1 0 0 0,-1-1-1 0 0,1 1 1 0 0,-1-1 0 0 0,1 1 0 0 0,0 0-1 0 0,0-1 1 0 0,-1 1 0 0 0,1 0 0 0 0,0-1-1 0 0,-1 1 1 0 0,1 0 0 0 0,0 0 0 0 0,0 0-1 0 0,0-1 1 0 0,-1 1 0 0 0,1 0 0 0 0,0 0-1 0 0,0 0 1 0 0,0 0 0 0 0,-1 0 0 0 0,1 1-1 0 0,0-1 1 0 0,0 0 0 0 0,-1 0 0 0 0,1 0-1 0 0,0 1 1 0 0,0-1 0 0 0,-1 0 0 0 0,1 1-1 0 0,0-1 1 0 0,-1 1 0 0 0,1-1 0 0 0,0 1-1 0 0,-1-1 1 0 0,1 1 0 0 0,-1-1 0 0 0,1 1-1 0 0,-1 0 1 0 0,1-1 0 0 0,-1 1 0 0 0,1 0-1 0 0,-1-1 1 0 0,0 1 0 0 0,1 0 0 0 0,-1-1-1 0 0,0 1 1 0 0,0 0 3 0 0,4 28 2 0 0,-5-20 0 0 0,1-1 0 0 0,0 0 0 0 0,1 1 0 0 0,0-1-1 0 0,1 0 1 0 0,-1 1 0 0 0,1-1 0 0 0,1 0 0 0 0,0 0 0 0 0,0-1 0 0 0,0 1 0 0 0,1-1 0 0 0,0 1 0 0 0,1-1 0 0 0,-1 0 0 0 0,1 0 0 0 0,1-1-1 0 0,-1 0 1 0 0,1 0 0 0 0,0 0 0 0 0,1-1 0 0 0,4 4-2 0 0,-1-4-10 0 0,1 0 0 0 0,0-1-1 0 0,0 0 1 0 0,0-1 0 0 0,0 0 0 0 0,0 0-1 0 0,1-2 1 0 0,0 1 0 0 0,-1-1 0 0 0,1-1-1 0 0,-1 0 1 0 0,1-1 0 0 0,0 0 0 0 0,-1 0-1 0 0,1-2 1 0 0,3 0 10 0 0,66-30-3935 0 0,-43 8-5826 0 0,-29 17 4189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085.551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385.56">1607 529,'-14'20,"-10"15,-1 7,-1-4,5-3,0-3,-1-3,4 0,-1-6,4-2,-1-4,2-1,-1-3,-2-3,0-4</inkml:trace>
  <inkml:trace contextRef="#ctx0" brushRef="#br0" timeOffset="1697.986">1296 558,'15'19,"13"21,8 9,2 0,-5-3,-4-5,-6-4,-3-9,-4-4,-6-2,-3-4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0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636.267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05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476 454 9442 0 0,'0'0'1291'0'0,"0"0"-236"0"0,0 0-102 0 0,0 0 169 0 0,0 0 113 0 0,0 0-74 0 0,0 0-290 0 0,0 0-319 0 0,0 0-209 0 0,0 0-111 0 0,0 0-32 0 0,-5 21-17 0 0,-17 66-24 0 0,16 47 186 0 0,19-86-2841 0 0,-13-47 560 0 0,0-1-896 0 0,0 0-862 0 0,0-1-531 0 0,0-2 264 0 0</inkml:trace>
  <inkml:trace contextRef="#ctx0" brushRef="#br0" timeOffset="240.478">393 12 8802 0 0,'0'0'152'0'0,"0"0"-344"0"0,0 0-376 0 0,0 0-488 0 0,0 0-273 0 0,0 0-431 0 0,0 0-649 0 0,0 0 769 0 0</inkml:trace>
  <inkml:trace contextRef="#ctx0" brushRef="#br0" timeOffset="508.495">1119 329 10362 0 0,'0'0'746'0'0,"0"0"-58"0"0,0 0 148 0 0,0 0 198 0 0,0 0 67 0 0,0 0-143 0 0,0 0-253 0 0,0 0-223 0 0,0 0-164 0 0,0 0-95 0 0,0 0-78 0 0,0 0-37 0 0,-31 8-14 0 0,-93 25-24 0 0,67-6 12 0 0,49-18-76 0 0,7-8-19 0 0,0 0 0 0 0,0 0-1 0 0,0 0 1 0 0,0 0-1 0 0,0 0 1 0 0,0 0-1 0 0,0 0 1 0 0,1 0-1 0 0,-1 0 1 0 0,1 0-1 0 0,-1 1 1 0 0,1-1 0 0 0,-1 0-1 0 0,1 1 1 0 0,-1-1-1 0 0,1 0 1 0 0,0 1-1 0 0,0-1 1 0 0,0 0-1 0 0,0 1 1 0 0,0-1-1 0 0,0 0 1 0 0,0 1-1 0 0,0-1 1 0 0,0 0 0 0 0,1 1-1 0 0,-1-1 1 0 0,1 0-1 0 0,-1 0 1 0 0,1 1-1 0 0,-1-1 1 0 0,1 0-1 0 0,0 0 1 0 0,-1 0-1 0 0,1 0 1 0 0,0 0-1 0 0,0 0 1 0 0,0 0 0 0 0,0 0-1 0 0,0 0 1 0 0,0 0-1 0 0,0 0 1 0 0,0 0-1 0 0,0-1 1 0 0,1 1-1 0 0,-1 0 1 0 0,0-1-1 0 0,1 1 14 0 0,64 29-642 0 0,-59-29 661 0 0,1 1 1 0 0,0 0-1 0 0,-1 0 0 0 0,0 1 0 0 0,1 0 1 0 0,-1 0-1 0 0,0 1 0 0 0,0-1 0 0 0,-1 2 1 0 0,1-1-1 0 0,-1 1 0 0 0,0 0 0 0 0,0 0 1 0 0,0 0-1 0 0,-1 1 0 0 0,0 0 0 0 0,0 0 1 0 0,-1 1-1 0 0,1-1 0 0 0,-1 1 0 0 0,-1 0 1 0 0,1 0-1 0 0,0 4-19 0 0,-2-5 62 0 0,-1 0 0 0 0,0 0 0 0 0,0 0-1 0 0,-1 1 1 0 0,0-1 0 0 0,0 0 0 0 0,0 0 0 0 0,-1 1 0 0 0,0-1 0 0 0,0 0 0 0 0,-1 0-1 0 0,1 0 1 0 0,-1 0 0 0 0,-1 0 0 0 0,1-1 0 0 0,-1 1 0 0 0,0-1 0 0 0,0 1-1 0 0,-1-1 1 0 0,1 0 0 0 0,-1 0 0 0 0,0 0 0 0 0,-1-1 0 0 0,1 0 0 0 0,-1 1 0 0 0,0-1-1 0 0,0-1 1 0 0,0 1 0 0 0,0-1 0 0 0,-1 0 0 0 0,1 0 0 0 0,-1-1 0 0 0,0 1-1 0 0,0-1 1 0 0,0-1 0 0 0,0 1 0 0 0,0-1 0 0 0,0 0 0 0 0,0 0 0 0 0,-1-1 0 0 0,-3 0-62 0 0,-53-13-1429 0 0,46 2-1869 0 0,3-5-3997 0 0,10 8-333 0 0</inkml:trace>
  <inkml:trace contextRef="#ctx0" brushRef="#br0" timeOffset="2151.019">3044 163 15491 0 0,'0'0'-480'0'0,"0"0"-712"0"0,0 0-56 0 0,0 0 343 0 0,0 0 673 0 0,0 0 232 0 0,0 0-120 0 0,0 0-224 0 0,0 0-368 0 0,0 0-728 0 0,0 0-1281 0 0,0 0-615 0 0,0 0 575 0 0</inkml:trace>
  <inkml:trace contextRef="#ctx0" brushRef="#br0" timeOffset="2543.206">3643 229 1136 0 0,'0'0'2515'0'0,"0"0"-50"0"0,0 0-17 0 0,0 0-74 0 0,0 0-148 0 0,0 0-237 0 0,0 0-320 0 0,0 0-284 0 0,0 0-273 0 0,0 0-263 0 0,0 0-214 0 0,0 0-153 0 0,0 0-100 0 0,26-27-51 0 0,82-86-14 0 0,-77 65 86 0 0,-33 42-313 0 0,-5-28-181 0 0,-2 65-2308 0 0,4 31 1418 0 0,3 1 0 0 0,3 0 0 0 0,2-1 0 0 0,5 14 981 0 0,34 138-1924 0 0,35 169 2158 0 0,-73-201 1045 0 0,-4-173-1172 0 0,-1 0-1 0 0,0 1 0 0 0,0-1 0 0 0,-1 0 0 0 0,-1 0 0 0 0,1 0 1 0 0,-1 0-1 0 0,-1-1 0 0 0,1 1 0 0 0,-2-1 0 0 0,1 0 1 0 0,-1 0-1 0 0,0 0 0 0 0,-1-1 0 0 0,0 0 0 0 0,0 0 0 0 0,0 0 1 0 0,-1-1-1 0 0,0 0 0 0 0,0 0 0 0 0,-1 0 0 0 0,0-1 0 0 0,1 0 1 0 0,-2-1-1 0 0,1 0 0 0 0,-1 0 0 0 0,1-1 0 0 0,-1 0 1 0 0,0-1-1 0 0,0 1 0 0 0,0-2 0 0 0,0 1 0 0 0,-1-1 0 0 0,1-1 1 0 0,0 0-1 0 0,0 0 0 0 0,-1-1 0 0 0,1 0 0 0 0,-7-1-106 0 0,9-1 75 0 0,0 1 0 0 0,1-1-1 0 0,-1-1 1 0 0,1 1 0 0 0,0-1-1 0 0,0 0 1 0 0,0 0 0 0 0,0-1-1 0 0,1 1 1 0 0,-1-1 0 0 0,1-1-1 0 0,1 1 1 0 0,-1-1 0 0 0,1 0-1 0 0,0 0 1 0 0,0 0 0 0 0,0 0-1 0 0,1-1 1 0 0,0 1 0 0 0,1-1-1 0 0,-1 0 1 0 0,1 0 0 0 0,1 0-75 0 0,-3-8 76 0 0,1 1 1 0 0,1-1-1 0 0,0 0 1 0 0,1 1 0 0 0,0-1-1 0 0,1 0 1 0 0,1 0-1 0 0,1 0 1 0 0,0 1-1 0 0,4-13-76 0 0,0 7-65 0 0,2 1-1 0 0,1 0 0 0 0,0 0 0 0 0,1 1 0 0 0,1 0 1 0 0,1 1-1 0 0,1 0 0 0 0,0 1 0 0 0,1 1 0 0 0,0 0 0 0 0,1 0 1 0 0,1 2-1 0 0,1 0 0 0 0,0 1 0 0 0,0 0 0 0 0,1 2 1 0 0,3-2 65 0 0,73-19-4460 0 0,-28 19-2503 0 0,-19 3-1567 0 0,-31 6 6994 0 0</inkml:trace>
  <inkml:trace contextRef="#ctx0" brushRef="#br0" timeOffset="2790.843">4303 601 1768 0 0,'0'0'3153'0'0,"0"0"-26"0"0,0 0-147 0 0,0 0-290 0 0,0 0-438 0 0,0 0-493 0 0,0 0-515 0 0,0 0-426 0 0,0 0-326 0 0,0 0-237 0 0,0 0-131 0 0,0 0-84 0 0,-17 3-48 0 0,-58 12-43 0 0,70-13 34 0 0,0 0 0 0 0,0-1 1 0 0,0 2-1 0 0,1-1 0 0 0,-1 0 0 0 0,1 1 0 0 0,-1 0 0 0 0,1 0 1 0 0,0 0-1 0 0,0 1 0 0 0,0-1 0 0 0,1 1 0 0 0,-1 0 0 0 0,1 0 1 0 0,0 0-1 0 0,-2 4 17 0 0,-3 3-54 0 0,2-4-26 0 0,1 0-1 0 0,0 1 0 0 0,0 0 0 0 0,1 0 0 0 0,0 0 0 0 0,0 0 1 0 0,1 0-1 0 0,0 1 0 0 0,0 0 0 0 0,1-1 0 0 0,1 1 1 0 0,-1 0-1 0 0,1 0 0 0 0,1 0 0 0 0,-1 8 81 0 0,2-15-37 0 0,-1 1 0 0 0,0 0 0 0 0,1 0 0 0 0,0-1 0 0 0,0 1 1 0 0,-1-1-1 0 0,1 1 0 0 0,1-1 0 0 0,-1 1 0 0 0,0-1 0 0 0,1 1 0 0 0,-1-1 0 0 0,1 0 0 0 0,0 0 0 0 0,-1 0 0 0 0,1 0 0 0 0,0 0 0 0 0,0 0 0 0 0,1-1 1 0 0,-1 1-1 0 0,0 0 0 0 0,1-1 0 0 0,-1 0 0 0 0,0 0 0 0 0,1 1 0 0 0,-1-2 0 0 0,1 1 0 0 0,0 0 0 0 0,-1 0 0 0 0,1-1 0 0 0,0 1 0 0 0,0-1 1 0 0,-1 0-1 0 0,1 0 0 0 0,0 0 37 0 0,5 1 127 0 0,-1-1-1 0 0,0 0 1 0 0,1 0 0 0 0,-1-1 0 0 0,0 0 0 0 0,1 0 0 0 0,-1-1 0 0 0,0 0 0 0 0,0 0 0 0 0,0-1 0 0 0,0 1 0 0 0,-1-2 0 0 0,2 0-128 0 0,3-5 138 0 0,-1-1 0 0 0,0-1 0 0 0,-1 0 0 0 0,0 0 0 0 0,-1-1 0 0 0,0 1 0 0 0,-1-2 0 0 0,0 1 0 0 0,-1-1 0 0 0,0 0 0 0 0,-1-1 0 0 0,-1 1 0 0 0,0-1 0 0 0,-1 0 0 0 0,0 0 0 0 0,-2 0 0 0 0,1-1 0 0 0,-1 1 0 0 0,-1 0 0 0 0,-1 0 0 0 0,0-1 0 0 0,-1 1-137 0 0,-9-21-2829 0 0,1 24-8068 0 0,8 8 2144 0 0</inkml:trace>
  <inkml:trace contextRef="#ctx0" brushRef="#br0" timeOffset="3086.036">4469 951 13019 0 0,'0'0'1769'0'0,"0"0"-235"0"0,0 0-6 0 0,0 0-13 0 0,0 0-128 0 0,0 0-221 0 0,0 0-287 0 0,0 0-208 0 0,0 0-147 0 0,0 0-96 0 0,0 0-96 0 0,12-32-69 0 0,36-100-31 0 0,-42 116-186 0 0,3-12-35 0 0,1 0-1 0 0,1 1 0 0 0,2 0 1 0 0,0 0-1 0 0,2 1 0 0 0,1 1 0 0 0,3-1-10 0 0,36-28-1064 0 0,-32 45-2441 0 0,1 13-4422 0 0,-19 0 2160 0 0,-4-1-1335 0 0</inkml:trace>
  <inkml:trace contextRef="#ctx0" brushRef="#br0" timeOffset="3513.713">4756 840 0 0 0,'0'0'1059'0'0,"0"0"489"0"0,0 0 258 0 0,0 0 120 0 0,0 0 38 0 0,0 0-97 0 0,0 0-169 0 0,0 0-130 0 0,0 0-57 0 0,0 0-57 0 0,0 0-118 0 0,0 0-196 0 0,0 0-221 0 0,10-3-201 0 0,-3 0-606 0 0,1 0 1 0 0,-1 0 0 0 0,-1-1-1 0 0,1 0 1 0 0,0 0-1 0 0,-1 0 1 0 0,0-1 0 0 0,0 0-1 0 0,0-1 1 0 0,-1 1 0 0 0,4-5-113 0 0,31-46 561 0 0,-29 39-523 0 0,0 0 1 0 0,1 1 0 0 0,0 0 0 0 0,2 1 0 0 0,0 1 0 0 0,0 0 0 0 0,1 1 0 0 0,16-11-39 0 0,-29 24-19 0 0,-1 0 1 0 0,0 0-1 0 0,0 0 0 0 0,0 1 1 0 0,0-1-1 0 0,0 0 0 0 0,0 1 1 0 0,0-1-1 0 0,0 1 0 0 0,0-1 1 0 0,0 1-1 0 0,0-1 0 0 0,0 1 1 0 0,0-1-1 0 0,-1 1 0 0 0,1 0 1 0 0,0 0-1 0 0,0-1 0 0 0,0 1 1 0 0,-1 0-1 0 0,1 0 1 0 0,-1 0-1 0 0,1 0 0 0 0,0 0 1 0 0,-1 0-1 0 0,0 0 0 0 0,1 0 1 0 0,-1 0-1 0 0,0 0 0 0 0,1 0 1 0 0,-1 0-1 0 0,0 0 0 0 0,0 0 1 0 0,0 0-1 0 0,0 1 0 0 0,0-1 1 0 0,0 0-1 0 0,0 0 0 0 0,0 0 1 0 0,-1 0-1 0 0,1 0 0 0 0,0 0 1 0 0,0 0-1 0 0,-1 0 1 0 0,1 0-1 0 0,-1 0 0 0 0,1 0 1 0 0,-1 0-1 0 0,0 0 19 0 0,3 22 2 0 0,0-21 9 0 0,1 1 0 0 0,0-1 1 0 0,1 1-1 0 0,-1-1 1 0 0,0 0-1 0 0,1 0 1 0 0,-1 0-1 0 0,1-1 0 0 0,-1 1 1 0 0,1-1-1 0 0,0 0 1 0 0,0 0-1 0 0,-1 0 0 0 0,1-1 1 0 0,0 1-1 0 0,0-1 1 0 0,0 0-1 0 0,0 0 1 0 0,0 0-1 0 0,0-1 0 0 0,0 1 1 0 0,0-1-1 0 0,-1 0 1 0 0,1 0-1 0 0,1-1-11 0 0,76-25 391 0 0,36-3 305 0 0,-114 32-690 0 0,0 0 0 0 0,0 0 0 0 0,-1 0 0 0 0,1 0 0 0 0,-1 1-1 0 0,1-1 1 0 0,-1 1 0 0 0,0 0 0 0 0,0-1 0 0 0,0 1 0 0 0,0 0 0 0 0,0 0 0 0 0,-1 1 0 0 0,1-1 0 0 0,-1 0 0 0 0,0 0 0 0 0,0 1-1 0 0,0-1 1 0 0,-1 1 0 0 0,1-1 0 0 0,-1 1 0 0 0,0-1 0 0 0,0 1 0 0 0,0 1-6 0 0,2 4 46 0 0,21 106-1408 0 0,-16-109-1798 0 0,0-5-6490 0 0,-5-1 549 0 0</inkml:trace>
  <inkml:trace contextRef="#ctx0" brushRef="#br0" timeOffset="1322.152">1967 494 5065 0 0,'0'0'1051'0'0,"0"0"-459"0"0,0 0-22 0 0,0 0 259 0 0,0 0 221 0 0,0 0 10 0 0,0 0-215 0 0,0 0-282 0 0,0 0-207 0 0,0 0-126 0 0,0 0-56 0 0,0 0-14 0 0,0 0-2 0 0,-5 18 16 0 0,-16 56 20 0 0,16 25 506 0 0,5-94-616 0 0,0 1 1 0 0,1-1-1 0 0,0 0 0 0 0,0 0 0 0 0,0 0 1 0 0,0 1-1 0 0,1-1 0 0 0,0-1 1 0 0,0 1-1 0 0,0 0 0 0 0,0 0 0 0 0,1-1 1 0 0,0 1-1 0 0,0-1 0 0 0,0 0 1 0 0,1 0-1 0 0,-1 0 0 0 0,1 0 0 0 0,0-1 1 0 0,0 1-1 0 0,0-1 0 0 0,1 0 1 0 0,-1 0-1 0 0,1-1 0 0 0,-1 0 1 0 0,1 1-1 0 0,0-1 0 0 0,0-1 0 0 0,0 1 1 0 0,0-1-1 0 0,0 0 0 0 0,1 0 1 0 0,-1 0-1 0 0,0-1-84 0 0,4-1 267 0 0,1 0 0 0 0,-1 0 1 0 0,0-1-1 0 0,0-1 0 0 0,0 1 0 0 0,0-1 0 0 0,-1-1 1 0 0,1 0-1 0 0,-1 0 0 0 0,0-1 0 0 0,0 0 0 0 0,0 0 1 0 0,-1-1-1 0 0,0 0 0 0 0,0 0 0 0 0,0 0 1 0 0,-1-1-1 0 0,0 0 0 0 0,0-1 0 0 0,3-6-267 0 0,88-169 1305 0 0,-71 84-2533 0 0,-26 98-152 0 0,0 1-1013 0 0,-2 3-5421 0 0,-1 4 4155 0 0,2-6 1829 0 0,-2 3-3152 0 0</inkml:trace>
  <inkml:trace contextRef="#ctx0" brushRef="#br0" timeOffset="1742.036">2477 822 9210 0 0,'0'0'2799'0'0,"0"0"-1302"0"0,0 0-484 0 0,0 0 89 0 0,0 0 127 0 0,0 0-26 0 0,0 0-245 0 0,0 0-313 0 0,0 0-222 0 0,0 0-130 0 0,0 0-63 0 0,0 0-56 0 0,0 0-30 0 0,16-33-25 0 0,51-100-32 0 0,-10 20-92 0 0,-57 113-123 0 0,0 1 0 0 0,0-1 0 0 0,1 0 1 0 0,-1 1-1 0 0,0-1 0 0 0,1 0 1 0 0,-1 0-1 0 0,0 1 0 0 0,1-1 1 0 0,-1 0-1 0 0,1 0 0 0 0,-1 1 0 0 0,0-1 1 0 0,1 0-1 0 0,-1 0 0 0 0,1 0 1 0 0,-1 0-1 0 0,0 0 0 0 0,1 0 1 0 0,-1 0-1 0 0,1 0 0 0 0,-1 0 0 0 0,1 0 1 0 0,-1 0-1 0 0,1 0 0 0 0,-1 0 1 0 0,1 0-1 0 0,-1 0 0 0 0,0 0 1 0 0,1 0-1 0 0,-1 0 0 0 0,1-1 128 0 0,-1 5 228 0 0,3 35-434 0 0,-4-31 195 0 0,1 0-1 0 0,0 0 1 0 0,0 0 0 0 0,1-1-1 0 0,0 1 1 0 0,0 0-1 0 0,1 0 1 0 0,0-1 0 0 0,0 1-1 0 0,1-1 1 0 0,0 0-1 0 0,1 1 1 0 0,-1-1-1 0 0,1-1 1 0 0,0 1 0 0 0,1-1-1 0 0,4 5 12 0 0,-5-8 120 0 0,0-1 0 0 0,0 0 0 0 0,1 0-1 0 0,-1 0 1 0 0,0-1 0 0 0,1 1 0 0 0,0-1 0 0 0,-1 0-1 0 0,1-1 1 0 0,0 1 0 0 0,-1-1 0 0 0,1 0-1 0 0,0 0 1 0 0,0 0 0 0 0,-1-1 0 0 0,1 1 0 0 0,0-1-1 0 0,-1 0 1 0 0,1-1 0 0 0,-1 1 0 0 0,1-1-1 0 0,-1 0 1 0 0,0 0 0 0 0,0 0 0 0 0,1 0 0 0 0,-2-1-1 0 0,4-2-119 0 0,10-12 261 0 0,0-1 0 0 0,-1 0 0 0 0,-2-1 0 0 0,0-1 0 0 0,0 0 0 0 0,3-11-261 0 0,3-2-1272 0 0,-15 26-716 0 0,-1 3-1384 0 0,-2 0-2376 0 0,-2 3-3534 0 0</inkml:trace>
  <inkml:trace contextRef="#ctx0" brushRef="#br0" timeOffset="1992.481">3140 612 7602 0 0,'0'0'896'0'0,"0"0"-472"0"0,0 0 128 0 0,0 0 232 0 0,0 0 80 0 0,0 0-63 0 0,0 0-233 0 0,0 0-248 0 0,0 0-104 0 0,0 0-120 0 0,0 0-144 0 0,0 0-144 0 0,0 0-256 0 0,0 0-617 0 0,85 85-1199 0 0,-78-96-1609 0 0,-1 7-1360 0 0</inkml:trace>
  <inkml:trace contextRef="#ctx0" brushRef="#br0" timeOffset="17971.093">27 1720 2521 0 0,'0'0'1006'0'0,"0"0"-136"0"0,0 0 133 0 0,0 0 348 0 0,0 0 366 0 0,0 0 147 0 0,0 0-144 0 0,0 0-273 0 0,0 0-303 0 0,0 0-208 0 0,0 0-139 0 0,-2-5-84 0 0,-7-17-70 0 0,-2 46 1333 0 0,8 222-1425 0 0,2-237-545 0 0,1-1 1 0 0,0 1-1 0 0,0 0 0 0 0,1 0 0 0 0,0 0 1 0 0,1-1-1 0 0,-1 1 0 0 0,2 0 0 0 0,-1-1 1 0 0,1 0-1 0 0,1 0 0 0 0,0 0 0 0 0,0 0 1 0 0,0 0-1 0 0,1-1 0 0 0,0 1 0 0 0,0-1 1 0 0,1-1-1 0 0,0 1 0 0 0,0-1 1 0 0,1 0-1 0 0,0 0 0 0 0,0-1 0 0 0,0 0 1 0 0,0 0-1 0 0,1-1 0 0 0,0 1 0 0 0,0-2 1 0 0,0 1-1 0 0,0-1 0 0 0,1-1 0 0 0,-1 1 1 0 0,5-1-7 0 0,-6-2 46 0 0,1-1 1 0 0,0-1-1 0 0,-1 0 1 0 0,1 0 0 0 0,-1 0-1 0 0,0-1 1 0 0,0 0-1 0 0,0 0 1 0 0,0 0 0 0 0,0-1-1 0 0,-1 0 1 0 0,0-1-1 0 0,0 0 1 0 0,0 0-1 0 0,0 0 1 0 0,-1 0 0 0 0,5-7-47 0 0,79-113 447 0 0,-76 104-451 0 0,9-10-32 0 0,10 79-1385 0 0,-29-41 1428 0 0,0 0 0 0 0,0 0 0 0 0,1 0-1 0 0,0-1 1 0 0,0 0 0 0 0,0 0 0 0 0,1 0 0 0 0,0 0-1 0 0,0 0 1 0 0,1-1 0 0 0,-1 0 0 0 0,1 0-1 0 0,0-1 1 0 0,1 0 0 0 0,-1 0 0 0 0,1 0 0 0 0,0-1-1 0 0,0 0 1 0 0,0 0 0 0 0,0-1 0 0 0,0 1-1 0 0,0-2 1 0 0,1 1 0 0 0,-1-1 0 0 0,8 0-7 0 0,-7-1 58 0 0,0 0 0 0 0,0-1 0 0 0,0 0 0 0 0,0-1 0 0 0,0 1 1 0 0,-1-1-1 0 0,1-1 0 0 0,0 0 0 0 0,-1 0 0 0 0,0 0 0 0 0,1-1 0 0 0,-2 0 1 0 0,1-1-1 0 0,0 1 0 0 0,4-5-58 0 0,3-2-4 0 0,-1 0 0 0 0,0-1 1 0 0,-1 0-1 0 0,0-1 0 0 0,-1-1 0 0 0,0 0 0 0 0,-1 0 1 0 0,-1-1-1 0 0,0 0 0 0 0,-1-1 0 0 0,-1 0 1 0 0,0 0-1 0 0,-1 0 0 0 0,-1-1 0 0 0,0 0 0 0 0,-2 0 1 0 0,0 0-1 0 0,0-1 4 0 0,-10 7-5526 0 0,5 9 242 0 0,-1-1-5124 0 0</inkml:trace>
  <inkml:trace contextRef="#ctx0" brushRef="#br0" timeOffset="18216.376">1248 2092 12979 0 0,'0'0'1064'0'0,"0"0"-984"0"0,0 0-72 0 0,0 0 248 0 0,0 0 192 0 0,0 0 64 0 0,0 0-16 0 0,0 0-208 0 0,0 0-168 0 0,0 0-152 0 0,0 0-232 0 0,0 0-256 0 0,0 0-648 0 0,0 0-1176 0 0,-15 122-1833 0 0,15-122-1569 0 0,0 0 3746 0 0</inkml:trace>
  <inkml:trace contextRef="#ctx0" brushRef="#br0" timeOffset="18465.385">1095 1474 10354 0 0,'0'0'5713'0'0,"0"0"-4816"0"0,0 0-569 0 0,0 0-312 0 0,0 0-96 0 0,0 0-128 0 0,0 0-416 0 0,0 0-345 0 0,0 0-383 0 0,0 0-784 0 0,0 0-1785 0 0,0 0-4097 0 0</inkml:trace>
  <inkml:trace contextRef="#ctx0" brushRef="#br0" timeOffset="18636.818">1759 1404 7258 0 0,'0'0'984'0'0,"0"0"-111"0"0,0 0 208 0 0,0 0 267 0 0,0 0 103 0 0,0 0-152 0 0,0 0-258 0 0,0 0-245 0 0,0 0-153 0 0,0 0-97 0 0,6 32-101 0 0,18 104-57 0 0,-4 91 1033 0 0,-18-137-1120 0 0,5 127 38 0 0,-7-123-5870 0 0,0-94 5519 0 0,0 2-2946 0 0,-4-1-4651 0 0,1-1 3505 0 0</inkml:trace>
  <inkml:trace contextRef="#ctx0" brushRef="#br0" timeOffset="18931.591">1485 1904 11578 0 0,'0'0'1225'0'0,"0"0"-426"0"0,0 0-98 0 0,0 0 195 0 0,0 0 146 0 0,0 0-45 0 0,0 0-150 0 0,31-1-149 0 0,101-4-165 0 0,80-12 534 0 0,-92 4-3281 0 0,-99 11 228 0 0,4 0-2221 0 0,-8 2-1426 0 0,-6 0-710 0 0</inkml:trace>
  <inkml:trace contextRef="#ctx0" brushRef="#br0" timeOffset="19354.076">2197 1404 9098 0 0,'0'0'843'0'0,"0"0"-154"0"0,0 0 123 0 0,0 0 281 0 0,0 0 146 0 0,0 0-106 0 0,0 0-258 0 0,0 0-249 0 0,-1 36-138 0 0,-5 115-79 0 0,10 4 501 0 0,0-89-666 0 0,3 0 1 0 0,3-1-1 0 0,16 57-244 0 0,7-44 65 0 0,-31-76-41 0 0,-1 0 0 0 0,1-1 1 0 0,-1 1-1 0 0,1 0 0 0 0,0-1 0 0 0,0 1 0 0 0,0-1 1 0 0,0 1-1 0 0,0-1 0 0 0,0 0 0 0 0,0 0 1 0 0,0 0-1 0 0,0 0 0 0 0,1 0 0 0 0,-1-1 0 0 0,0 1 1 0 0,0-1-1 0 0,1 1 0 0 0,-1-1 0 0 0,0 0 1 0 0,1 0-1 0 0,-1 0 0 0 0,1 0 0 0 0,-1 0 0 0 0,0-1 1 0 0,1 1-1 0 0,-1-1 0 0 0,0 1 0 0 0,0-1 1 0 0,1 0-1 0 0,-1 0 0 0 0,0 0 0 0 0,1-1-24 0 0,147-111 916 0 0,-131 96-856 0 0,-15 13-23 0 0,0-1 1 0 0,0 1-1 0 0,1 0 1 0 0,0 0-1 0 0,0 0 1 0 0,0 0 0 0 0,1 1-1 0 0,-1 0 1 0 0,1 0-1 0 0,-1 1 1 0 0,1 0-1 0 0,0 0 1 0 0,0 0 0 0 0,0 0-1 0 0,6 0-37 0 0,-3 58 211 0 0,-8 53-387 0 0,12-89-3565 0 0,0-14-8157 0 0,-8-5 6151 0 0</inkml:trace>
  <inkml:trace contextRef="#ctx0" brushRef="#br0" timeOffset="21387.141">3473 1569 672 0 0,'0'0'1766'0'0,"0"0"-461"0"0,0 0-194 0 0,0 0 214 0 0,0 0 336 0 0,0 0 168 0 0,0 0-129 0 0,0 0-392 0 0,0 0-445 0 0,0 0-369 0 0,0 0-245 0 0,0 0-116 0 0,2 23 187 0 0,20 242 2494 0 0,-24 143-2631 0 0,2-410-7569 0 0,1 0 3637 0 0,0-8-801 0 0,-1 6 2502 0 0</inkml:trace>
  <inkml:trace contextRef="#ctx0" brushRef="#br0" timeOffset="21652.544">3197 1967 4889 0 0,'0'0'3721'0'0,"0"0"-2650"0"0,0 0-973 0 0,0 0 112 0 0,0 0 482 0 0,0 0 366 0 0,0 0 102 0 0,0 0-124 0 0,0 0-244 0 0,0 0-246 0 0,34 3-173 0 0,110 9-117 0 0,129-13 160 0 0,-137-14-2969 0 0,-72 8-1658 0 0,-2 1-3507 0 0,-40 5 5882 0 0</inkml:trace>
  <inkml:trace contextRef="#ctx0" brushRef="#br0" timeOffset="21940.84">4029 1904 4761 0 0,'0'0'1518'0'0,"0"0"-134"0"0,0 0 10 0 0,0 0 97 0 0,0 0-11 0 0,0 0-214 0 0,0 0-336 0 0,0 0-305 0 0,0 0-247 0 0,-24 34-150 0 0,-72 104-84 0 0,74-92-70 0 0,29-32-2 0 0,-2-10-38 0 0,2 1 79 0 0,0 0-1 0 0,0 0 0 0 0,0-1 0 0 0,1 0 1 0 0,-1 0-1 0 0,1-1 0 0 0,0 0 0 0 0,0-1 1 0 0,0 1-1 0 0,1-2 0 0 0,-1 1 0 0 0,0-1 0 0 0,1 0 1 0 0,-1-1-1 0 0,1 0 0 0 0,-1 0 0 0 0,1-1 1 0 0,-1 0-1 0 0,0 0 0 0 0,1-1 0 0 0,-1 0 1 0 0,0-1-1 0 0,0 0 0 0 0,0 0 0 0 0,2-2-112 0 0,-3 2 118 0 0,0 0-1 0 0,0 0 0 0 0,0-1 1 0 0,-1 0-1 0 0,0 0 0 0 0,0-1 1 0 0,0 1-1 0 0,0-1 1 0 0,-1-1-1 0 0,0 1 0 0 0,0-1 1 0 0,0 0-1 0 0,-1 0 0 0 0,0 0 1 0 0,0-1-1 0 0,-1 1 0 0 0,1-1 1 0 0,-1 0-1 0 0,-1 0 0 0 0,0 0 1 0 0,1 0-1 0 0,-2-1 1 0 0,1 1-1 0 0,-1 0 0 0 0,0-4-117 0 0,-1 7 0 0 0,0-1 0 0 0,0 1-1 0 0,0-1 1 0 0,-1 1 0 0 0,0-1 0 0 0,0 1-1 0 0,0-1 1 0 0,0 1 0 0 0,0 0 0 0 0,-1 0-1 0 0,0-1 1 0 0,0 1 0 0 0,0 0 0 0 0,0 1-1 0 0,-1-1 1 0 0,0 0 0 0 0,1 1-1 0 0,-1-1 1 0 0,0 1 0 0 0,-1 0 0 0 0,1 0-1 0 0,-1 0 1 0 0,1 1 0 0 0,-1-1 0 0 0,-2 0 0 0 0,-1-1-448 0 0,0 0 1 0 0,-1 1 0 0 0,0 0 0 0 0,0 0 0 0 0,0 1 0 0 0,0 0 0 0 0,0 0 0 0 0,-1 1 0 0 0,1 0 0 0 0,0 0-1 0 0,-4 1 448 0 0,-52 22-11689 0 0,54-15 6784 0 0</inkml:trace>
  <inkml:trace contextRef="#ctx0" brushRef="#br0" timeOffset="22273.362">4635 1382 0 0 0,'0'0'3217'0'0,"0"0"-1634"0"0,0 0-511 0 0,0 0 119 0 0,0 0 304 0 0,0 0 200 0 0,0 0-33 0 0,0 0-262 0 0,0 0-345 0 0,0 0-259 0 0,0 0-184 0 0,0 0-141 0 0,-3 36-82 0 0,-7 116-74 0 0,10 130 596 0 0,3-222-1958 0 0,3 102 2931 0 0,-5-111-6253 0 0,0-3-5679 0 0,-1-51 5764 0 0</inkml:trace>
  <inkml:trace contextRef="#ctx0" brushRef="#br0" timeOffset="22537.499">4362 1949 7538 0 0,'0'0'1264'0'0,"0"0"-448"0"0,0 0 24 0 0,0 0 144 0 0,0 0 1 0 0,0 0-137 0 0,0 0-216 0 0,0 0-232 0 0,210-52-104 0 0,-175 52-104 0 0,4-4-120 0 0,-1 4-104 0 0,3 0-272 0 0,-1 0-488 0 0,-3 0-848 0 0,4 0-1225 0 0,-17 4-1360 0 0,-4-4-784 0 0</inkml:trace>
  <inkml:trace contextRef="#ctx0" brushRef="#br0" timeOffset="23023.081">5060 1934 4273 0 0,'0'0'3021'0'0,"0"0"-1002"0"0,0 0-348 0 0,0 0-48 0 0,0 0-99 0 0,0 0-248 0 0,0 0-273 0 0,0 0-279 0 0,0 0-218 0 0,0 0-141 0 0,-32 16-129 0 0,-96 54-105 0 0,82-30-39 0 0,43-34-87 0 0,2-4-21 0 0,0 0 0 0 0,0-1 0 0 0,0 1 0 0 0,0 0 0 0 0,0 0 0 0 0,0 0 0 0 0,0 0 0 0 0,0-1 0 0 0,1 1 0 0 0,-1 0 0 0 0,1 0 0 0 0,0 0 0 0 0,-1 0 0 0 0,1 1-1 0 0,0-1 1 0 0,0 0 0 0 0,0 0 0 0 0,1 0 0 0 0,-1 0 0 0 0,0 0 0 0 0,1 0 0 0 0,-1 0 0 0 0,1 0 0 0 0,0 0 0 0 0,-1-1 0 0 0,1 1 0 0 0,0 0 0 0 0,0 0 0 0 0,0 0 0 0 0,1-1 0 0 0,-1 1 0 0 0,0-1-1 0 0,1 1 1 0 0,-1-1 0 0 0,1 1 0 0 0,-1-1 0 0 0,1 0 0 0 0,0 0 0 0 0,-1 0 0 0 0,1 0 0 0 0,0 0 0 0 0,0 0 0 0 0,0 0 0 0 0,0 0 0 0 0,0-1 0 0 0,0 1 0 0 0,0-1 0 0 0,0 0 0 0 0,0 1 0 0 0,0-1 0 0 0,0 0-1 0 0,0 0 1 0 0,0 0 16 0 0,10-1 41 0 0,0 0 0 0 0,0-1 1 0 0,-1 0-1 0 0,1-1 0 0 0,-1 0 0 0 0,1-1 0 0 0,-1 0 0 0 0,0-1 0 0 0,-1 0 0 0 0,1-1 0 0 0,-1 0 0 0 0,0 0 0 0 0,4-5-41 0 0,77-44-176 0 0,-89 56 136 0 0,0 0 0 0 0,-1 0 0 0 0,1 0 1 0 0,-1 0-1 0 0,1 1 0 0 0,0-1 0 0 0,-1 0 0 0 0,0 1 1 0 0,1-1-1 0 0,-1 1 0 0 0,0-1 0 0 0,0 1 0 0 0,0 0 0 0 0,0 0 1 0 0,0-1-1 0 0,0 1 0 0 0,-1 0 0 0 0,1 0 0 0 0,0 0 1 0 0,-1 0-1 0 0,1 0 0 0 0,-1 0 0 0 0,0 0 0 0 0,0 0 0 0 0,0 0 1 0 0,0 0-1 0 0,0 0 0 0 0,0 0 0 0 0,-1 0 0 0 0,1 0 1 0 0,-1 1 39 0 0,1 1-41 0 0,0 0 19 0 0,0 0 0 0 0,-1-1 0 0 0,1 1 0 0 0,1 0 0 0 0,-1-1 1 0 0,1 1-1 0 0,-1 0 0 0 0,1-1 0 0 0,0 1 0 0 0,0-1 0 0 0,0 1 0 0 0,1-1 0 0 0,0 1 0 0 0,-1-1 1 0 0,1 0-1 0 0,0 0 0 0 0,0 0 0 0 0,1 0 0 0 0,-1 0 0 0 0,1 0 0 0 0,-1-1 0 0 0,1 1 0 0 0,0-1 1 0 0,0 0-1 0 0,0 1 0 0 0,0-2 0 0 0,0 1 0 0 0,1 0 0 0 0,2 1 22 0 0,2-2 45 0 0,1 1 0 0 0,-1-2-1 0 0,1 1 1 0 0,0-1 0 0 0,-1 0 0 0 0,1-1 0 0 0,0 0-1 0 0,-1 0 1 0 0,1-1 0 0 0,-1 0 0 0 0,1 0 0 0 0,-1-1-1 0 0,0 0 1 0 0,0-1 0 0 0,0 0 0 0 0,-1 0 0 0 0,1-1-1 0 0,-1 1 1 0 0,0-2 0 0 0,-1 1 0 0 0,1-1 0 0 0,5-6-45 0 0,24-22 286 0 0,-2-2 0 0 0,-1-2-1 0 0,-1-1 1 0 0,-3-1 0 0 0,16-30-286 0 0,-32 47-228 0 0,-2 0 0 0 0,-1-1-1 0 0,-1 0 1 0 0,-1-1 0 0 0,-1 0 0 0 0,-2 0-1 0 0,0-1 1 0 0,-2 1 0 0 0,0-1-1 0 0,-2 0 1 0 0,-2-24 228 0 0,2 44-32 0 0,0 0-1 0 0,-1 0 1 0 0,1 0 0 0 0,-2 0-1 0 0,1 0 1 0 0,0 0-1 0 0,-1 1 1 0 0,-1-1 0 0 0,1 0-1 0 0,-1 0 1 0 0,1 1 0 0 0,-2-1-1 0 0,1 1 1 0 0,0-1 0 0 0,-1 1-1 0 0,0 0 1 0 0,-1 0-1 0 0,1 1 1 0 0,-1-1 0 0 0,0 0-1 0 0,0 1 1 0 0,0 0 0 0 0,0 0-1 0 0,-1 0 1 0 0,0 1-1 0 0,0 0 1 0 0,0 0 0 0 0,0 0-1 0 0,0 0 1 0 0,0 1 0 0 0,-1-1-1 0 0,0 2 1 0 0,-1-2 32 0 0,1 4-34 0 0,1-1 1 0 0,0 1-1 0 0,-1 1 1 0 0,1-1 0 0 0,0 1-1 0 0,0-1 1 0 0,0 2-1 0 0,0-1 1 0 0,0 0-1 0 0,0 1 1 0 0,1 0-1 0 0,-1 0 1 0 0,1 0-1 0 0,0 1 1 0 0,0 0-1 0 0,0-1 1 0 0,0 1-1 0 0,1 1 1 0 0,0-1 0 0 0,0 0-1 0 0,0 1 1 0 0,0 0-1 0 0,0-1 1 0 0,1 1-1 0 0,-2 5 34 0 0,-2 6 57 0 0,0 0 0 0 0,0 1 0 0 0,2-1 0 0 0,0 1 0 0 0,1 1 0 0 0,1-1 0 0 0,-1 11-57 0 0,2-6 169 0 0,0 0 0 0 0,1 0-1 0 0,1 0 1 0 0,1 0 0 0 0,1 0-1 0 0,1 0 1 0 0,1 0-1 0 0,1-1 1 0 0,7 17-169 0 0,-2-12 82 0 0,1 1-1 0 0,2-1 1 0 0,1-1-1 0 0,0-1 1 0 0,2 0 0 0 0,1-1-1 0 0,1 0 1 0 0,1-2-1 0 0,0-1 1 0 0,2 0-1 0 0,0-1 1 0 0,5 1-82 0 0,11-2-1005 0 0,-12-13-5686 0 0,-17-5-942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5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654.13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1:49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1306 307 9746 0 0,'0'0'1226'0'0,"0"0"-257"0"0,0 0-45 0 0,0 0 183 0 0,0 0 179 0 0,0 0 20 0 0,0 0-220 0 0,0 0-349 0 0,0 0-304 0 0,0 0-228 0 0,0 0-117 0 0,-1 3-32 0 0,-8 114 630 0 0,10-79-506 0 0,-1 19-107 0 0,-2 0-1 0 0,-3 0 1 0 0,-3-1 0 0 0,-2 0-1 0 0,-2 0 1 0 0,-5 6-73 0 0,-13 12-2569 0 0,29-75-8842 0 0,5-19 5942 0 0,0 16 4447 0 0</inkml:trace>
  <inkml:trace contextRef="#ctx0" brushRef="#br0" timeOffset="294.015">975 278 2961 0 0,'0'0'845'0'0,"0"0"-361"0"0,0 0-14 0 0,0 0 350 0 0,0 0 371 0 0,0 0 188 0 0,0 0-58 0 0,0 0-210 0 0,0 0-164 0 0,0 0-73 0 0,0 0-41 0 0,0 0-7 0 0,21-2-26 0 0,140-14 1372 0 0,153-11 548 0 0,-21-9-2856 0 0,-258 32-1050 0 0,-20 4-2798 0 0,-15 0 1293 0 0,0 2-2496 0 0,-2 0 3447 0 0,2-2 1095 0 0,-5 4-3540 0 0</inkml:trace>
  <inkml:trace contextRef="#ctx0" brushRef="#br0" timeOffset="568.001">949 963 6681 0 0,'0'0'1666'0'0,"0"0"-1051"0"0,0 0-311 0 0,0 0 349 0 0,0 0 509 0 0,0 0 337 0 0,0 0-25 0 0,0 0-301 0 0,0 0-282 0 0,0 0-184 0 0,0 0-119 0 0,32-1-92 0 0,103-5-88 0 0,-6-10 322 0 0,58-18-1062 0 0,-66 6-7853 0 0,-95 21 3286 0 0,-8-1-732 0 0</inkml:trace>
  <inkml:trace contextRef="#ctx0" brushRef="#br0" timeOffset="8843.465">2197 326 480 0 0,'0'0'578'0'0,"0"0"-244"0"0,0 0 12 0 0,0 0 228 0 0,0 0 307 0 0,0 0 218 0 0,0 0 37 0 0,31-2-79 0 0,96-7-148 0 0,-35-18 811 0 0,-75 17-1328 0 0,6-4-10 0 0,-1 0 0 0 0,-1-2-1 0 0,0-1 1 0 0,-1 0 0 0 0,-1-1 0 0 0,-1-1-1 0 0,0-1 1 0 0,9-15-382 0 0,-23 29 201 0 0,1-1 1 0 0,-1 1-1 0 0,0-1 0 0 0,-1 0 0 0 0,0 0 1 0 0,0 0-1 0 0,0 0 0 0 0,-1-1 0 0 0,0 1 1 0 0,0-1-1 0 0,-1 0 0 0 0,0-5-201 0 0,-2 12 25 0 0,0 0 0 0 0,0 0-1 0 0,0 1 1 0 0,-1-1 0 0 0,1 0-1 0 0,-1 0 1 0 0,1 1 0 0 0,0-1-1 0 0,-1 1 1 0 0,1-1 0 0 0,-1 1 0 0 0,1 0-1 0 0,-1-1 1 0 0,1 1 0 0 0,-1 0-1 0 0,0 0 1 0 0,1 0 0 0 0,-1 0-1 0 0,1 0 1 0 0,-1 0 0 0 0,1 1-1 0 0,-1-1 1 0 0,1 1 0 0 0,-1-1-1 0 0,1 1 1 0 0,-1-1 0 0 0,1 1 0 0 0,0 0-1 0 0,-1-1 1 0 0,1 1 0 0 0,0 0-1 0 0,-1 0 1 0 0,1 0-25 0 0,-15 17-96 0 0,2 1 0 0 0,0 1-1 0 0,1-1 1 0 0,1 2 0 0 0,0 0 0 0 0,2 0-1 0 0,1 1 1 0 0,0 0 0 0 0,2 1 0 0 0,0 0-1 0 0,1 7 97 0 0,-1-9 0 0 0,-23 98 22 0 0,6 1 0 0 0,-4 68-22 0 0,-33 158-59 0 0,-50 54 301 0 0,108-390-208 0 0,0 1 39 0 0,-1-1 0 0 0,0 1 0 0 0,0-1 1 0 0,-1 0-1 0 0,0 0 0 0 0,0 0 0 0 0,-2-1 0 0 0,1 1 0 0 0,-1-2 1 0 0,0 1-1 0 0,-1-1 0 0 0,-7 6-73 0 0,14-13 8 0 0,0-1 0 0 0,0 0 0 0 0,-1 0 0 0 0,1 1-1 0 0,0-1 1 0 0,0 0 0 0 0,-1 0 0 0 0,1-1 0 0 0,0 1 0 0 0,-1 0 0 0 0,1 0 0 0 0,0 0-1 0 0,0-1 1 0 0,-1 1 0 0 0,1-1 0 0 0,0 1 0 0 0,0-1 0 0 0,0 0 0 0 0,0 1 0 0 0,0-1-1 0 0,-1 0 1 0 0,1 0 0 0 0,1 0 0 0 0,-1 1 0 0 0,0-1 0 0 0,0 0 0 0 0,0 0 0 0 0,0 0-1 0 0,1-1 1 0 0,-1 1 0 0 0,0 0 0 0 0,1 0 0 0 0,-1 0 0 0 0,1 0 0 0 0,-1-1 0 0 0,1 0-8 0 0,-23-50-4634 0 0,16 5-4564 0 0,6 36 6876 0 0</inkml:trace>
  <inkml:trace contextRef="#ctx0" brushRef="#br0" timeOffset="9264.016">2077 919 1840 0 0,'0'0'561'0'0,"0"0"-80"0"0,0 0 234 0 0,0 0 374 0 0,0 0 314 0 0,0 0 171 0 0,0 0-26 0 0,0 0-90 0 0,0 0-136 0 0,32-8-208 0 0,100-26-233 0 0,-99 26-351 0 0,0-2 1 0 0,0-1 0 0 0,-1-1 0 0 0,-1-2 0 0 0,6-4-531 0 0,0-2 363 0 0,-1-2 1 0 0,-1-1-1 0 0,-1-2 1 0 0,-2-1-1 0 0,15-16-363 0 0,-19 16 172 0 0,-28 55-477 0 0,-21 93 1141 0 0,21-109-752 0 0,-1-10-58 0 0,1 0-1 0 0,0 0 1 0 0,-1 0 0 0 0,1 0-1 0 0,0 0 1 0 0,1 0 0 0 0,-1 0 0 0 0,0 0-1 0 0,1-1 1 0 0,-1 1 0 0 0,1 0-1 0 0,0 0 1 0 0,0 0 0 0 0,0-1 0 0 0,1 1-1 0 0,-1 0 1 0 0,1-1 0 0 0,-1 1-1 0 0,1-1 1 0 0,0 0 0 0 0,0 0 0 0 0,1 2-26 0 0,7 0-1171 0 0,0-4-7607 0 0,-8 0-1083 0 0</inkml:trace>
  <inkml:trace contextRef="#ctx0" brushRef="#br0" timeOffset="14005.035">3723 1070 0 0 0,'0'0'994'0'0,"0"0"86"0"0,0 0-49 0 0,0 0-86 0 0,0 0-47 0 0,0 0-27 0 0,0 0 6 0 0,0 0 25 0 0,0 0-9 0 0,0 0-2 0 0,0 0-23 0 0,0 0-37 0 0,0 0-16 0 0,0 0-18 0 0,0-13 1609 0 0,4-9-2157 0 0,0-1 1 0 0,1 1-1 0 0,1 0 0 0 0,2 0 0 0 0,0 1 1 0 0,1-1-1 0 0,1 2 0 0 0,1 0 0 0 0,0 0 0 0 0,2 1 1 0 0,0 0-1 0 0,2 1 0 0 0,6-6-249 0 0,29-45 242 0 0,62-56-42 0 0,-112 123-214 0 0,1 1 0 0 0,0 0 0 0 0,-1-1 0 0 0,1 1 0 0 0,0 0 0 0 0,0-1 0 0 0,0 1-1 0 0,0 0 1 0 0,0 0 0 0 0,0 0 0 0 0,0 0 0 0 0,0 0 0 0 0,0 0 0 0 0,0 0 0 0 0,1 0-1 0 0,-1 1 1 0 0,0-1 0 0 0,1 0 0 0 0,-1 1 0 0 0,1-1 0 0 0,-1 1 0 0 0,0-1 0 0 0,1 1-1 0 0,-1 0 1 0 0,1 0 0 0 0,-1-1 0 0 0,1 1 0 0 0,-1 0 0 0 0,1 0 0 0 0,-1 1 0 0 0,1-1 0 0 0,-1 0-1 0 0,1 0 1 0 0,-1 1 0 0 0,1-1 0 0 0,-1 1 0 0 0,1-1 0 0 0,-1 1 0 0 0,0 0 0 0 0,1-1-1 0 0,-1 1 1 0 0,0 0 0 0 0,0 0 0 0 0,1 0 0 0 0,-1 0 0 0 0,0 0 0 0 0,0 0 0 0 0,0 0 0 0 0,0 0-1 0 0,-1 1 1 0 0,1-1 0 0 0,0 0 0 0 0,0 1 0 0 0,-1-1 0 0 0,1 0 0 0 0,-1 1 0 0 0,1-1-1 0 0,0 2 16 0 0,-14 232 505 0 0,7-110-359 0 0,8-124-137 0 0,-1 0 0 0 0,0 0 0 0 0,1-1 0 0 0,-1 1 0 0 0,1-1 0 0 0,0 1 0 0 0,-1-1 0 0 0,1 1 0 0 0,-1-1 0 0 0,1 0 0 0 0,0 0 0 0 0,-1 0 0 0 0,1 0 0 0 0,0 0 0 0 0,-1 0 0 0 0,1 0 0 0 0,0-1 0 0 0,-1 1 0 0 0,1-1 0 0 0,-1 1 0 0 0,1-1 0 0 0,-1 1 0 0 0,1-1 0 0 0,-1 0 0 0 0,1 0 0 0 0,-1 0-1 0 0,0 0 1 0 0,1 0 0 0 0,-1 0 0 0 0,0 0 0 0 0,0 0 0 0 0,0 0 0 0 0,0-1-10 0 0,307-261 171 0 0,-243 212-307 0 0,-64 53 101 0 0,1-1 0 0 0,-1 1 1 0 0,0 0-1 0 0,0 0 0 0 0,0-1 0 0 0,-1 1 0 0 0,1 0 0 0 0,0 0 1 0 0,-1 0-1 0 0,1 0 0 0 0,-1 0 0 0 0,0 0 0 0 0,0 0 0 0 0,0 0 1 0 0,0 0-1 0 0,0 0 0 0 0,0 0 0 0 0,0 0 0 0 0,0 0 0 0 0,-1 0 1 0 0,1 0-1 0 0,-1 0 0 0 0,0 0 0 0 0,0 0 0 0 0,1 0 1 0 0,-1 0-1 0 0,-1 0 35 0 0,1 2-24 0 0,-46 150 687 0 0,45-127-2501 0 0,9-19-2911 0 0,6-5-3713 0 0,-6-3 4832 0 0</inkml:trace>
  <inkml:trace contextRef="#ctx0" brushRef="#br0" timeOffset="14388.499">4841 528 2857 0 0,'0'0'626'0'0,"0"0"49"0"0,0 0 347 0 0,0 0 411 0 0,0 0 218 0 0,0 0-144 0 0,0 0-308 0 0,-31 30-321 0 0,-97 93-246 0 0,61-41 255 0 0,60-75-833 0 0,1 1 0 0 0,0 0 0 0 0,1 1 1 0 0,0-1-1 0 0,0 1 0 0 0,1 0 0 0 0,0 0 0 0 0,1 1 0 0 0,0-1 1 0 0,0 1-1 0 0,1-1 0 0 0,0 1 0 0 0,1 0 0 0 0,0 0 1 0 0,1 0-1 0 0,0 7-54 0 0,2-14 26 0 0,-1-1-1 0 0,1 1 1 0 0,0-1 0 0 0,1 0 0 0 0,-1 1 0 0 0,0-1 0 0 0,1 0-1 0 0,-1-1 1 0 0,1 1 0 0 0,0 0 0 0 0,-1-1 0 0 0,1 0 0 0 0,0 1 0 0 0,0-1-1 0 0,0 0 1 0 0,0 0 0 0 0,0-1 0 0 0,0 1 0 0 0,0-1 0 0 0,1 1-1 0 0,-1-1 1 0 0,0 0 0 0 0,0 0 0 0 0,0-1 0 0 0,0 1 0 0 0,0 0 0 0 0,0-1-1 0 0,0 0 1 0 0,2 0-26 0 0,109-68 2099 0 0,-81 41-1637 0 0,-2-2-1 0 0,0 0 0 0 0,-3-2 0 0 0,0-2 1 0 0,-3 0-1 0 0,16-26-461 0 0,-15 22 278 0 0,-16 27 27 0 0,-15 27-455 0 0,0 1 85 0 0,-26 137 138 0 0,31-152-80 0 0,0 1 0 0 0,0-1 0 0 0,1 1 0 0 0,0-1 0 0 0,-1 0 0 0 0,1 1 0 0 0,0-1 0 0 0,0 0 1 0 0,0 0-1 0 0,0 0 0 0 0,1 0 0 0 0,-1 0 0 0 0,0 0 0 0 0,1 0 0 0 0,-1 0 0 0 0,1 0 0 0 0,0-1 0 0 0,0 1 0 0 0,0 0 0 0 0,0-1 0 0 0,0 0 0 0 0,0 1 0 0 0,0-1 0 0 0,0 0 0 0 0,0 0 1 0 0,2 0 6 0 0,38 8-689 0 0,20-19-2806 0 0,-46 4 1274 0 0,-1 0-1 0 0,0-1 0 0 0,-1-1 1 0 0,1 0-1 0 0,-1-1 1 0 0,-1 0-1 0 0,12-12 2222 0 0,-15 13-376 0 0</inkml:trace>
  <inkml:trace contextRef="#ctx0" brushRef="#br0" timeOffset="14692.691">5553 458 0 0 0,'0'0'1218'0'0,"0"0"855"0"0,0 0 281 0 0,0 0-48 0 0,0 0-280 0 0,0 0-430 0 0,0 0-469 0 0,0 0-311 0 0,0 0-80 0 0,0 0-2 0 0,0 0-21 0 0,0 0-82 0 0,0 0-99 0 0,-28 25-86 0 0,-88 78-85 0 0,-11 27 918 0 0,126-129-1288 0 0,0-1 0 0 0,0 1-1 0 0,1 0 1 0 0,-1-1 0 0 0,1 1 0 0 0,-1 0-1 0 0,0 0 1 0 0,1-1 0 0 0,-1 1 0 0 0,1 0 0 0 0,0 0-1 0 0,-1 0 1 0 0,1 0 0 0 0,0-1 0 0 0,-1 1-1 0 0,1 0 1 0 0,0 0 0 0 0,0 0 0 0 0,0 0-1 0 0,0 0 1 0 0,0 0 0 0 0,0 0 0 0 0,0 0 0 0 0,0 0-1 0 0,0 0 1 0 0,0-1 0 0 0,1 1 0 0 0,-1 0-1 0 0,0 0 1 0 0,1 0 0 0 0,-1 0 0 0 0,1 0-1 0 0,-1-1 1 0 0,1 1 0 0 0,-1 0 0 0 0,1 0 0 0 0,-1-1-1 0 0,1 1 1 0 0,0 0 0 0 0,-1-1 0 0 0,1 1-1 0 0,0 0 1 0 0,-1-1 0 0 0,1 1 0 0 0,0-1-1 0 0,0 1 1 0 0,0-1 0 0 0,0 0 0 0 0,-1 1 0 0 0,1-1-1 0 0,0 0 1 0 0,0 0 0 0 0,0 0 0 0 0,0 1-1 0 0,0-1 1 0 0,0 0 0 0 0,0 0 0 0 0,0 0-1 0 0,0 0 1 0 0,0-1 0 0 0,0 1 0 0 0,-1 0 0 0 0,2 0 9 0 0,27 1-71 0 0,43 15-49 0 0,-71-14 112 0 0,-1 0 0 0 0,1-1 1 0 0,-1 1-1 0 0,1 0 0 0 0,-1 0 0 0 0,1-1 1 0 0,-1 1-1 0 0,0 0 0 0 0,0 0 0 0 0,0-1 1 0 0,0 1-1 0 0,0 0 0 0 0,0 0 0 0 0,-1 0 1 0 0,1-1-1 0 0,-1 1 0 0 0,1 0 0 0 0,-1 0 1 0 0,1-1-1 0 0,-1 1 0 0 0,0-1 1 0 0,0 1-1 0 0,0-1 0 0 0,0 1 0 0 0,0-1 1 0 0,0 1-1 0 0,0-1 0 0 0,-1 0 0 0 0,1 1 1 0 0,0-1-1 0 0,-2 1 8 0 0,-97 70-2231 0 0,97-71 1958 0 0,0-5-12482 0 0,7 0 10078 0 0</inkml:trace>
  <inkml:trace contextRef="#ctx0" brushRef="#br0" timeOffset="15148.109">6004 425 4785 0 0,'0'0'1667'0'0,"0"0"-331"0"0,0 0-6 0 0,0 0 170 0 0,0 0 91 0 0,0 0-72 0 0,0 0-257 0 0,0 0-270 0 0,0 0-229 0 0,0 0-191 0 0,0 0-105 0 0,0 0-66 0 0,-14 14-13 0 0,-71 68 1278 0 0,-24-5 472 0 0,108-76-2147 0 0,0-1-1 0 0,0 0 1 0 0,0 1 0 0 0,0-1 0 0 0,1 1 0 0 0,-1-1 0 0 0,0 1-1 0 0,0 0 1 0 0,0-1 0 0 0,1 1 0 0 0,-1 0 0 0 0,0-1 0 0 0,1 1-1 0 0,-1 0 1 0 0,0 0 0 0 0,1 0 0 0 0,-1 0 0 0 0,1 0 0 0 0,0-1-1 0 0,-1 1 1 0 0,1 0 0 0 0,0 0 0 0 0,-1 0 0 0 0,1 0-1 0 0,0 0 1 0 0,0 0 0 0 0,0 0 0 0 0,0 0 0 0 0,0 0 0 0 0,0 0-1 0 0,0 0 1 0 0,0 0 0 0 0,0 0 0 0 0,1 0 0 0 0,-1 0 0 0 0,0 0-1 0 0,1 0 1 0 0,-1 0 0 0 0,0 0 0 0 0,1 0 0 0 0,-1 0 0 0 0,1 0-1 0 0,0-1 1 0 0,-1 1 0 0 0,1 0 0 0 0,0 0 0 0 0,-1-1 0 0 0,1 1-1 0 0,0 0 1 0 0,0-1 0 0 0,-1 1 0 0 0,1-1 0 0 0,0 1 0 0 0,0-1-1 0 0,0 1 1 0 0,0-1 0 0 0,0 0 9 0 0,69 26-93 0 0,-54-19 115 0 0,-13-6-19 0 0,0-1 1 0 0,0 1-1 0 0,0 0 0 0 0,0 0 1 0 0,0 1-1 0 0,0-1 0 0 0,-1 0 1 0 0,1 1-1 0 0,0 0 0 0 0,-1-1 1 0 0,1 1-1 0 0,-1 0 0 0 0,1 1 1 0 0,-1-1-1 0 0,0 0 0 0 0,0 1 1 0 0,0-1-1 0 0,-1 1 0 0 0,1-1 0 0 0,0 1 1 0 0,-1 0-1 0 0,0 0 0 0 0,1 0 1 0 0,-1-1-1 0 0,0 1 0 0 0,-1 0 1 0 0,1 3-4 0 0,-3 4 78 0 0,-1 0 0 0 0,-1 0 0 0 0,0 0 0 0 0,0-1 1 0 0,-1 1-1 0 0,-1-1 0 0 0,1 0 0 0 0,-1-1 0 0 0,-1 1 1 0 0,1-1-1 0 0,-1-1 0 0 0,-1 1 0 0 0,0-1 0 0 0,0 0 1 0 0,0-1-1 0 0,-1 0 0 0 0,1 0 0 0 0,-2-1 0 0 0,-2 1-78 0 0,-54 28-951 0 0,39-30-9528 0 0,24-4-777 0 0</inkml:trace>
  <inkml:trace contextRef="#ctx0" brushRef="#br0" timeOffset="23392.856">1 1835 8346 0 0,'0'0'1392'0'0,"0"0"-406"0"0,0 0-290 0 0,0 0 57 0 0,0 0 210 0 0,0 0 119 0 0,0 0-42 0 0,0 0-145 0 0,0 0-183 0 0,0 0-123 0 0,33-10-79 0 0,105-33-51 0 0,-119 37-291 0 0,0 0 0 0 0,1 2 1 0 0,-1 0-1 0 0,1 2 1 0 0,0 0-1 0 0,1 1 0 0 0,18 1-168 0 0,0 1 110 0 0,-36-1-107 0 0,1-1 0 0 0,-1 1 0 0 0,0 0 0 0 0,1 0 0 0 0,-1 0 0 0 0,1 0 0 0 0,-1 1 0 0 0,0 0 0 0 0,1-1 1 0 0,-1 1-1 0 0,0 0 0 0 0,0 1 0 0 0,0-1 0 0 0,1 1 0 0 0,-1-1 0 0 0,-1 1 0 0 0,1 0 0 0 0,0 0 0 0 0,0 0 0 0 0,-1 0 0 0 0,1 1 0 0 0,-1-1 0 0 0,0 1 0 0 0,1-1 0 0 0,-1 1 1 0 0,-1 0-1 0 0,1 0 0 0 0,0 0 0 0 0,-1 0 0 0 0,1 0 0 0 0,-1 0 0 0 0,0 0 0 0 0,0 1 0 0 0,0-1 0 0 0,0 0 0 0 0,-1 1 0 0 0,1 0-3 0 0,-2 5 44 0 0,0 0-1 0 0,0 0 0 0 0,-1 0 1 0 0,0 0-1 0 0,0-1 0 0 0,-1 1 1 0 0,-1 0-1 0 0,1-1 0 0 0,-1 0 1 0 0,0 0-1 0 0,-1 0 0 0 0,0 0 1 0 0,0-1-1 0 0,-4 4-43 0 0,-199 253 561 0 0,205-261-546 0 0,0 0-1 0 0,0 0 1 0 0,1 0-1 0 0,0 0 0 0 0,0 1 1 0 0,0-1-1 0 0,0 1 1 0 0,0-1-1 0 0,0 1 0 0 0,1 0 1 0 0,0-1-1 0 0,0 1 0 0 0,0 0 1 0 0,0 0-1 0 0,1 0 1 0 0,-1 0-1 0 0,1 0 0 0 0,0 0 1 0 0,0 0-1 0 0,1 0 1 0 0,-1 0-1 0 0,1 0 0 0 0,0 0 1 0 0,0 0-1 0 0,0-1 0 0 0,0 1 1 0 0,1 0-1 0 0,-1-1 1 0 0,1 1-1 0 0,0-1 0 0 0,0 1 1 0 0,1-1-1 0 0,-1 0 1 0 0,1 0-1 0 0,-1 0 0 0 0,1 0 1 0 0,0 0-1 0 0,0-1 0 0 0,0 1 1 0 0,1-1-1 0 0,-1 0 1 0 0,2 1-15 0 0,11 2 102 0 0,0 0 1 0 0,0-2-1 0 0,1 0 1 0 0,-1-1 0 0 0,1 0-1 0 0,0-2 1 0 0,-1 0-1 0 0,1 0 1 0 0,0-2 0 0 0,-1 0-1 0 0,1-1 1 0 0,10-4-103 0 0,19-8-3320 0 0,-4-6-3624 0 0,-36 16 655 0 0,-2 3 14 0 0</inkml:trace>
  <inkml:trace contextRef="#ctx0" brushRef="#br0" timeOffset="23673.893">781 2078 11242 0 0,'0'0'2290'0'0,"0"0"-1135"0"0,0 0-569 0 0,0 0 80 0 0,0 0 256 0 0,0 0 170 0 0,0 0-53 0 0,0 0-228 0 0,0 0-250 0 0,0 0-225 0 0,0 0-152 0 0,0 0-96 0 0,35-1-72 0 0,105-4-134 0 0,-40-2-2128 0 0,-70 5-743 0 0,12-4-6561 0 0,-28 5 3465 0 0</inkml:trace>
  <inkml:trace contextRef="#ctx0" brushRef="#br0" timeOffset="23998.036">1347 2016 2561 0 0,'0'0'1608'0'0,"0"0"-156"0"0,0 0-21 0 0,0 0-1 0 0,0 0-103 0 0,0 0-231 0 0,0 0-284 0 0,0 0-268 0 0,0 0-220 0 0,0 0-156 0 0,-31 34-108 0 0,-92 104-73 0 0,89-79-47 0 0,36-51 41 0 0,-1-4 118 0 0,0 1 0 0 0,1-1-1 0 0,0 0 1 0 0,0 0-1 0 0,0-1 1 0 0,0 1 0 0 0,0 0-1 0 0,1-1 1 0 0,0 1-1 0 0,0-1 1 0 0,0 0-1 0 0,0 0 1 0 0,0 0 0 0 0,1 0-1 0 0,-1 0 1 0 0,1-1-1 0 0,0 0 1 0 0,-1 0 0 0 0,1 0-1 0 0,0 0 1 0 0,0 0-1 0 0,1-1 1 0 0,-1 0 0 0 0,0 0-1 0 0,0 0 1 0 0,1 0-1 0 0,-1-1 1 0 0,1 1 0 0 0,-1-1-1 0 0,0 0 1 0 0,1-1-1 0 0,-1 1 1 0 0,0-1 0 0 0,1 0-1 0 0,-1 0 1 0 0,0 0-1 0 0,0 0 1 0 0,1-1-1 0 0,-1 0 1 0 0,-1 1 0 0 0,1-2-1 0 0,0 1-98 0 0,23-9 455 0 0,-1-1-1 0 0,-1-1 1 0 0,0-1-1 0 0,0-1 1 0 0,-2-2 0 0 0,0 0-1 0 0,-1-1 1 0 0,-1-2-1 0 0,0 0 1 0 0,-2-1-1 0 0,0-1 1 0 0,-1-2-455 0 0,-6 8 103 0 0,4-2-129 0 0,-1 0 0 0 0,-1-1-1 0 0,-1-1 1 0 0,-1-1-1 0 0,0 0 1 0 0,-2 0-1 0 0,0-1 1 0 0,-1 0-1 0 0,-2-1 1 0 0,0 0 0 0 0,-1 0-1 0 0,-2 0 1 0 0,0-1 26 0 0,-3 18-123 0 0,-1-1 0 0 0,1 1 0 0 0,-1 0 1 0 0,0-1-1 0 0,-1 1 0 0 0,0-1 0 0 0,0 1 0 0 0,0 0 1 0 0,-1 0-1 0 0,1 0 0 0 0,-1 0 0 0 0,-1 0 0 0 0,1 0 1 0 0,-1 0-1 0 0,0 1 0 0 0,-1-1 0 0 0,1 1 1 0 0,-1 0-1 0 0,0 0 0 0 0,0 0 0 0 0,-1 1 0 0 0,0-1 1 0 0,1 1-1 0 0,-1 0 0 0 0,-1 1 0 0 0,1-1 0 0 0,0 1 1 0 0,-1 0 122 0 0,-1 0-139 0 0,0 0 0 0 0,0 1 1 0 0,0 0-1 0 0,0 1 0 0 0,-1-1 0 0 0,1 2 1 0 0,0-1-1 0 0,-1 1 0 0 0,1 0 1 0 0,0 0-1 0 0,-1 1 0 0 0,1-1 0 0 0,0 2 1 0 0,-1-1-1 0 0,1 1 0 0 0,0 1 1 0 0,0-1-1 0 0,0 1 0 0 0,-1 1 139 0 0,-1 1 9 0 0,-1 0-1 0 0,1 1 1 0 0,0 1-1 0 0,0-1 1 0 0,1 1-1 0 0,0 1 1 0 0,0 0-1 0 0,1 0 1 0 0,0 0-1 0 0,0 1 1 0 0,1 0-1 0 0,0 0 1 0 0,0 1-1 0 0,1 0 1 0 0,1 0-1 0 0,-1 0 1 0 0,2 0-1 0 0,-1 1 1 0 0,0 6-9 0 0,2-5 64 0 0,-1 0 0 0 0,2 0 1 0 0,-1 0-1 0 0,2 0 0 0 0,0 0 0 0 0,0 1 1 0 0,1-1-1 0 0,0 0 0 0 0,1 0 0 0 0,1 0 1 0 0,0 0-1 0 0,1 0 0 0 0,0 0 0 0 0,0-1 1 0 0,1 0-1 0 0,5 7-64 0 0,6 3 196 0 0,1 0 0 0 0,0-1 1 0 0,2 0-1 0 0,1-2 0 0 0,0 0 0 0 0,1-2 1 0 0,1 0-1 0 0,0-1 0 0 0,1-1 0 0 0,1-2 1 0 0,0 0-1 0 0,1-1 0 0 0,0-2 0 0 0,15 4-196 0 0,-37-12-38 0 0,138 36 489 0 0,-45-27-6312 0 0,-77-9-415 0 0,-3 2-1940 0 0</inkml:trace>
  <inkml:trace contextRef="#ctx0" brushRef="#br0" timeOffset="24745.46">2716 1942 1872 0 0,'0'0'1513'0'0,"0"0"3"0"0,0 0 172 0 0,0 0 181 0 0,0 0-14 0 0,0 0-269 0 0,0 0-392 0 0,0 0-320 0 0,0 0-221 0 0,0 0-136 0 0,0 0-80 0 0,0 0-74 0 0,0 0-66 0 0,-21 5-55 0 0,-67 17-46 0 0,2 21 233 0 0,65-28-360 0 0,19-14-77 0 0,0 0 0 0 0,0-1 1 0 0,0 1-1 0 0,0 0 0 0 0,1 0 0 0 0,-1 0 0 0 0,0 0 0 0 0,0 0 0 0 0,1 0 0 0 0,-1 0 0 0 0,1 1 0 0 0,-1-1 0 0 0,1 0 0 0 0,-1 1 0 0 0,1 0 0 0 0,0-1 0 0 0,0 1 0 0 0,0 0 0 0 0,0-1 0 0 0,0 1 0 0 0,0 0 1 0 0,0 0-1 0 0,1 0 0 0 0,-1 0 0 0 0,1 0 0 0 0,-1 0 0 0 0,1 0 0 0 0,0 0 0 0 0,0 0 0 0 0,0 0 0 0 0,0 0 0 0 0,0 0 0 0 0,0 0 0 0 0,0 0 0 0 0,1 0 0 0 0,-1 0 0 0 0,1 0 0 0 0,-1 0 0 0 0,1 0 0 0 0,0-1 1 0 0,0 1-1 0 0,0 0 0 0 0,0 0 0 0 0,0-1 0 0 0,0 1 0 0 0,1 0 0 0 0,-1-1 0 0 0,0 1 0 0 0,2 0 8 0 0,172 49 315 0 0,-170-49-275 0 0,-1-2-9 0 0,-1 0 0 0 0,1 0 1 0 0,-1 0-1 0 0,1 1 1 0 0,-1-1-1 0 0,0 1 0 0 0,1 0 1 0 0,-1 0-1 0 0,0 0 0 0 0,0 1 1 0 0,0-1-1 0 0,0 1 1 0 0,0-1-1 0 0,0 1 0 0 0,0 0 1 0 0,0 0-1 0 0,-1 0 1 0 0,1 1-1 0 0,-1-1 0 0 0,0 1 1 0 0,1-1-1 0 0,-1 1 1 0 0,0 0-1 0 0,-1 0 0 0 0,1 0 1 0 0,0 0-1 0 0,-1 0 1 0 0,0 0-1 0 0,0 0 0 0 0,1 1 1 0 0,-2-1-1 0 0,1 0 1 0 0,0 1-1 0 0,-1-1 0 0 0,0 0 1 0 0,0 1-1 0 0,0-1 0 0 0,0 1 1 0 0,0-1-1 0 0,0 0 1 0 0,-1 2-32 0 0,-6 4 94 0 0,0-1 0 0 0,-1 0 0 0 0,0 0 0 0 0,0 0 0 0 0,0-1 0 0 0,-1-1 0 0 0,0 1 0 0 0,-1-1 0 0 0,1-1 1 0 0,-1 0-1 0 0,0 0 0 0 0,0-1 0 0 0,-1 0 0 0 0,1-1 0 0 0,-1 0 0 0 0,-9 1-94 0 0,4 1-104 0 0,-34 1-1641 0 0,31-12-8227 0 0,17 3 1865 0 0</inkml:trace>
  <inkml:trace contextRef="#ctx0" brushRef="#br0" timeOffset="25044.899">2922 2156 5025 0 0,'0'0'1186'0'0,"0"0"-279"0"0,0 0 134 0 0,0 0 343 0 0,0 0 159 0 0,0 0-152 0 0,0 0-366 0 0,0 0-349 0 0,0 0-216 0 0,0 0-124 0 0,0 0-41 0 0,0 0-1 0 0,0 0 5 0 0,7 25 16 0 0,18 80 30 0 0,-25-104-300 0 0,0 1 0 0 0,0 0 0 0 0,0 0 0 0 0,0-1 0 0 0,0 1 0 0 0,0 0 0 0 0,0-1 0 0 0,1 1-1 0 0,-1 0 1 0 0,1-1 0 0 0,-1 1 0 0 0,1 0 0 0 0,-1-1 0 0 0,1 1 0 0 0,0-1 0 0 0,0 1 0 0 0,0-1 0 0 0,0 0 0 0 0,0 1 0 0 0,0-1-1 0 0,0 0 1 0 0,0 0 0 0 0,1 1 0 0 0,-1-1 0 0 0,0 0 0 0 0,1 0 0 0 0,-1 0 0 0 0,1-1 0 0 0,-1 1 0 0 0,1 0 0 0 0,-1-1 0 0 0,1 1 0 0 0,0-1-1 0 0,0 1-44 0 0,5 0 392 0 0,-1-2-190 0 0,1 1 0 0 0,-1-1 0 0 0,1-1 0 0 0,-1 1 0 0 0,0-1 0 0 0,0 0 0 0 0,0 0-1 0 0,0-1 1 0 0,0 0 0 0 0,-1 0 0 0 0,1 0 0 0 0,-1-1 0 0 0,0 1 0 0 0,1-1 0 0 0,-2-1 0 0 0,1 1 0 0 0,-1-1-1 0 0,1 0 1 0 0,-1 0 0 0 0,0 0 0 0 0,-1 0 0 0 0,0-1 0 0 0,1 0-202 0 0,6-6 177 0 0,71-102-432 0 0,-65 89-3601 0 0,-3-1-3765 0 0,-11 22-3141 0 0</inkml:trace>
  <inkml:trace contextRef="#ctx0" brushRef="#br0" timeOffset="25349.323">3344 2417 6409 0 0,'0'0'2248'0'0,"0"0"-501"0"0,0 0-14 0 0,0 0 200 0 0,0 0-29 0 0,0 0-300 0 0,0 0-435 0 0,0 0-348 0 0,0 0-225 0 0,0 0-146 0 0,17-33-101 0 0,55-103-95 0 0,-7 30 63 0 0,-19 62-1661 0 0,-34 41-2443 0 0,3 1-3329 0 0,-10 2-2171 0 0</inkml:trace>
  <inkml:trace contextRef="#ctx0" brushRef="#br0" timeOffset="25941.074">3961 1950 472 0 0,'0'0'2207'0'0,"0"0"-29"0"0,0 0 29 0 0,0 0 4 0 0,0 0-176 0 0,0 0-346 0 0,0 0-421 0 0,0 0-340 0 0,0 0-238 0 0,32-32-134 0 0,99-97-51 0 0,-72 55 289 0 0,-54 66-711 0 0,0 0 0 0 0,-1 0 0 0 0,0 0 0 0 0,0-1 0 0 0,-1 1 0 0 0,0-1 0 0 0,0 0 0 0 0,-1 0 0 0 0,-1 0 0 0 0,1 0 0 0 0,-1 0 0 0 0,-1 0 0 0 0,0 0 0 0 0,0-1 0 0 0,-1-3-83 0 0,-1 9-27 0 0,0 0-1 0 0,-1 0 1 0 0,0 1-1 0 0,1-1 1 0 0,-1 1-1 0 0,0-1 1 0 0,-1 1-1 0 0,1 0 1 0 0,-1 0-1 0 0,1 1 1 0 0,-1-1-1 0 0,0 1 1 0 0,0-1-1 0 0,0 1 1 0 0,0 1-1 0 0,0-1 1 0 0,0 0-1 0 0,-1 1 1 0 0,1 0-1 0 0,0 0 1 0 0,-1 0-1 0 0,1 1 1 0 0,-1-1-1 0 0,1 1 1 0 0,-1 0-1 0 0,1 1 0 0 0,-1-1 1 0 0,1 1-1 0 0,-1 0 1 0 0,1 0-1 0 0,-1 0 1 0 0,1 0-1 0 0,0 1 1 0 0,0 0-1 0 0,0 0 1 0 0,0 0-1 0 0,0 0 1 0 0,-3 3 27 0 0,-5 4-63 0 0,1 0 1 0 0,-1 2-1 0 0,2-1 0 0 0,0 1 1 0 0,0 1-1 0 0,1 0 0 0 0,0 0 1 0 0,1 1-1 0 0,0 0 0 0 0,2 0 1 0 0,-1 1-1 0 0,1-1 1 0 0,1 2-1 0 0,1-1 0 0 0,-2 6 63 0 0,-29 227-346 0 0,33 68-1287 0 0,15-156 1448 0 0,-7-112 325 0 0,-2 1 1 0 0,-1 0 0 0 0,-3 0-1 0 0,-2 0 1 0 0,-2 0-1 0 0,-4 10-140 0 0,4-43 74 0 0,0 0-1 0 0,0-1 0 0 0,-2 0 1 0 0,0 0-1 0 0,0 0 0 0 0,-1-1 1 0 0,-1 0-1 0 0,-5 6-73 0 0,10-14 21 0 0,0-1 0 0 0,-1 1 1 0 0,0-1-1 0 0,1 0 0 0 0,-2 0 0 0 0,1-1 0 0 0,0 1 0 0 0,-1-1 1 0 0,0 0-1 0 0,1 0 0 0 0,-1 0 0 0 0,0-1 0 0 0,-1 0 1 0 0,1 0-1 0 0,0 0 0 0 0,-1-1 0 0 0,1 1 0 0 0,-1-1 0 0 0,1 0 1 0 0,-1-1-1 0 0,1 0 0 0 0,-1 0 0 0 0,0 0 0 0 0,1 0-21 0 0,0-1-24 0 0,1 0 0 0 0,0-1-1 0 0,0 1 1 0 0,0-1 0 0 0,0 0-1 0 0,0 0 1 0 0,0 0 0 0 0,0-1 0 0 0,1 1-1 0 0,-1-1 1 0 0,1 0 0 0 0,-1 0-1 0 0,1 0 1 0 0,0 0 0 0 0,1-1 0 0 0,-1 1-1 0 0,0-1 1 0 0,1 0 0 0 0,0 0-1 0 0,0 0 1 0 0,0 0 0 0 0,0 0-1 0 0,0-2 25 0 0,-24-100-85 0 0,25 89 77 0 0,1 0 0 0 0,1 0 0 0 0,0 0 0 0 0,2 0 0 0 0,0 0 0 0 0,1 0 0 0 0,0 1 1 0 0,1-1-1 0 0,1 1 0 0 0,1 1 0 0 0,0-1 0 0 0,1 1 0 0 0,1 0 0 0 0,0 1 0 0 0,1 0 0 0 0,0 0 0 0 0,1 1 0 0 0,1 1 0 0 0,0 0 0 0 0,1 0 0 0 0,0 1 0 0 0,0 1 0 0 0,1 0 0 0 0,1 1 0 0 0,7-3 8 0 0,-4 1-467 0 0,25-17-1160 0 0,-14 12-5286 0 0,-19 12-11 0 0</inkml:trace>
  <inkml:trace contextRef="#ctx0" brushRef="#br0" timeOffset="26393.055">4414 2137 3113 0 0,'0'0'2927'0'0,"0"0"-524"0"0,0 0-309 0 0,0 0-227 0 0,0 0-308 0 0,0 0-340 0 0,0 0-342 0 0,0 0-250 0 0,0 0-177 0 0,0 0-116 0 0,0 0-44 0 0,0 0-31 0 0,-34 9-54 0 0,-106 29-68 0 0,72 0-47 0 0,57-27-85 0 0,4-4-54 0 0,0 0-1 0 0,0 0 1 0 0,0 1 0 0 0,1 0 0 0 0,0 1-1 0 0,0-1 1 0 0,1 1 0 0 0,1 0-1 0 0,-1 0 1 0 0,1 0 0 0 0,1 1 0 0 0,0 0-1 0 0,0 0 1 0 0,1-1 0 0 0,0 1 0 0 0,0 1-1 0 0,1-1 1 0 0,1 0 0 0 0,0 0-1 0 0,1 8 50 0 0,2-14-27 0 0,0 1-1 0 0,0-1 1 0 0,1-1-1 0 0,0 1 1 0 0,0 0-1 0 0,0-1 1 0 0,0 0-1 0 0,0 0 1 0 0,0 0-1 0 0,1-1 1 0 0,0 1-1 0 0,-1-1 1 0 0,1 0-1 0 0,0 0 1 0 0,0-1-1 0 0,0 1 1 0 0,0-1-1 0 0,0 0 1 0 0,1-1-1 0 0,-1 1 1 0 0,0-1-1 0 0,0 0 1 0 0,1 0-1 0 0,-1-1 1 0 0,0 0-1 0 0,0 1 1 0 0,0-2-1 0 0,0 1 1 0 0,0-1-1 0 0,0 1 1 0 0,0-1-1 0 0,0-1 28 0 0,16-7 178 0 0,-1-2 0 0 0,0 0 0 0 0,0-1 0 0 0,-1-1 0 0 0,-1-1 0 0 0,-1-1 0 0 0,0 0 0 0 0,-1-1 0 0 0,-1-1-1 0 0,0 0 1 0 0,-1-1 0 0 0,6-13-178 0 0,53-46 263 0 0,-69 134-1079 0 0,-7-34 702 0 0,0 81-562 0 0,3-100 485 0 0,1-1 1 0 0,-1 1-1 0 0,1 0 1 0 0,0 0-1 0 0,0 0 0 0 0,0 0 1 0 0,0 0-1 0 0,0-1 1 0 0,1 1-1 0 0,-1-1 1 0 0,1 1-1 0 0,0-1 1 0 0,0 1-1 0 0,0-1 0 0 0,0 0 1 0 0,0 0-1 0 0,0 0 1 0 0,0 0-1 0 0,1 0 1 0 0,-1-1-1 0 0,1 1 0 0 0,-1-1 1 0 0,1 1-1 0 0,0-1 1 0 0,0 0-1 0 0,0 0 1 0 0,-1 0-1 0 0,1-1 1 0 0,0 1-1 0 0,0-1 0 0 0,2 1 191 0 0,42-1-8451 0 0,-38 0 5428 0 0</inkml:trace>
  <inkml:trace contextRef="#ctx0" brushRef="#br0" timeOffset="26685.06">5065 2123 3305 0 0,'0'0'2386'0'0,"0"0"-481"0"0,0 0-118 0 0,0 0 66 0 0,0 0-70 0 0,0 0-203 0 0,0 0-324 0 0,0 0-302 0 0,-32 19-222 0 0,-102 62-186 0 0,52-16 219 0 0,79-62-770 0 0,0-1 0 0 0,0 1-1 0 0,0-1 1 0 0,1 1 0 0 0,-1 0 0 0 0,1 0 0 0 0,-1 0-1 0 0,1 1 1 0 0,0-1 0 0 0,1 0 0 0 0,-1 1 0 0 0,1-1-1 0 0,-1 1 1 0 0,1 0 0 0 0,0-1 0 0 0,0 1 0 0 0,1 0-1 0 0,-1 0 1 0 0,1 0 0 0 0,-1-1 0 0 0,1 1-1 0 0,1 0 1 0 0,-1 0 0 0 0,0 0 0 0 0,1 0 0 0 0,0-1-1 0 0,0 1 1 0 0,0 0 0 0 0,0-1 0 0 0,1 1 0 0 0,-1-1-1 0 0,1 1 1 0 0,0-1 0 0 0,0 0 0 0 0,0 1 0 0 0,1-1-1 0 0,-1 0 1 0 0,1-1 0 0 0,0 1 0 0 0,-1 0 0 0 0,1-1-1 0 0,1 1 6 0 0,16 6-119 0 0,0-1 0 0 0,0-1 0 0 0,0-1 0 0 0,1-1 0 0 0,0 0-1 0 0,0-2 1 0 0,0 0 0 0 0,1-2 0 0 0,-1 0 0 0 0,0-2 0 0 0,1 0 0 0 0,18-4 119 0 0,24-14-4369 0 0,-28-2-4266 0 0,-29 13 4435 0 0</inkml:trace>
  <inkml:trace contextRef="#ctx0" brushRef="#br0" timeOffset="29907.443">5424 2270 0 0 0,'0'0'647'0'0,"0"0"360"0"0,0 0 6 0 0,0 0-85 0 0,0 0-67 0 0,0 0-20 0 0,7 7-3 0 0,35 34 818 0 0,-36-38-1350 0 0,0 0-1 0 0,0 0 1 0 0,1-1-1 0 0,-1 0 1 0 0,1 0-1 0 0,-1-1 1 0 0,1 0 0 0 0,0 0-1 0 0,0 0 1 0 0,-1-1-1 0 0,1 0 1 0 0,0 0-1 0 0,0-1 1 0 0,-1 0 0 0 0,1 0-1 0 0,0 0 1 0 0,-1-1-1 0 0,1 0 1 0 0,-1-1-1 0 0,0 1 1 0 0,1-1 0 0 0,-1 0-1 0 0,0-1-305 0 0,2 0 76 0 0,0 0 1 0 0,-1-1-1 0 0,1 0 0 0 0,-1 0 0 0 0,0-1 0 0 0,0 0 0 0 0,-1 0 1 0 0,0-1-1 0 0,0 0 0 0 0,0 0 0 0 0,-1 0 0 0 0,0 0 1 0 0,-1-1-1 0 0,1 0 0 0 0,-1 0 0 0 0,-1 0 0 0 0,0-1 1 0 0,0 1-1 0 0,0-1 0 0 0,-1 1 0 0 0,-1-1 0 0 0,1 0 1 0 0,-1-7-77 0 0,-3 13-83 0 0,0 0 1 0 0,0 0-1 0 0,0 0 1 0 0,0 0-1 0 0,-1 0 1 0 0,1 0 0 0 0,-1 1-1 0 0,1 0 1 0 0,-1-1-1 0 0,0 1 1 0 0,0 0-1 0 0,0 0 1 0 0,-1 0 0 0 0,1 1-1 0 0,0-1 1 0 0,-1 1-1 0 0,1 0 1 0 0,-1 0-1 0 0,1 0 1 0 0,-1 0 0 0 0,1 1-1 0 0,-1-1 1 0 0,0 1-1 0 0,1 0 1 0 0,-1 0-1 0 0,-2 1 83 0 0,-8-2-533 0 0,-1 2-1 0 0,1 0 0 0 0,-1 0 0 0 0,1 2 0 0 0,-1-1 0 0 0,1 2 0 0 0,0 0 0 0 0,1 1 1 0 0,-1 0-1 0 0,-12 7 534 0 0,11-4-61 0 0,0 0 1 0 0,1 1 0 0 0,0 0 0 0 0,0 1 0 0 0,1 0 0 0 0,1 2-1 0 0,0-1 1 0 0,0 1 0 0 0,2 1 0 0 0,-1 0 0 0 0,1 1 0 0 0,1-1-1 0 0,0 2 1 0 0,2 0 0 0 0,-1 0 60 0 0,6-11 99 0 0,0 1 0 0 0,0 0 0 0 0,0 0 1 0 0,1 0-1 0 0,-1 0 0 0 0,1 0 0 0 0,0 0 0 0 0,1 0 0 0 0,-1 0 0 0 0,1 1 0 0 0,0-1 1 0 0,1 0-1 0 0,-1 0 0 0 0,1 0 0 0 0,0 1 0 0 0,0-1 0 0 0,1 0 0 0 0,-1 0 0 0 0,1-1 0 0 0,0 1 1 0 0,0 0-1 0 0,1-1 0 0 0,0 1 0 0 0,-1-1 0 0 0,2 0 0 0 0,-1 1 0 0 0,0-2 0 0 0,1 1 1 0 0,-1 0-1 0 0,1-1 0 0 0,0 1 0 0 0,1-1 0 0 0,-1 0 0 0 0,1 0-99 0 0,29 14 316 0 0,0-1-1 0 0,2-1 1 0 0,0-2-1 0 0,0-2 0 0 0,1-1 1 0 0,0-2-1 0 0,1-1 1 0 0,0-2-1 0 0,0-2 1 0 0,0-1-1 0 0,24-3-315 0 0,57-10-803 0 0,-43-3-5883 0 0,-53 9-852 0 0</inkml:trace>
  <inkml:trace contextRef="#ctx0" brushRef="#br0" timeOffset="41631.166">54 3754 0 0 0,'0'0'1292'0'0,"0"0"334"0"0,0 0 229 0 0,0 0 177 0 0,0 0 22 0 0,0 0-181 0 0,0 0-326 0 0,0 0-270 0 0,0 0-201 0 0,0 0-186 0 0,0 0-127 0 0,0 0-127 0 0,32-29-107 0 0,100-89-63 0 0,-45 28 341 0 0,282-365 834 0 0,-253 315-1346 0 0,-92 121-240 0 0,-23 19-121 0 0,-1 9-110 0 0,-1 35 254 0 0,0 2-23 0 0,1-1 0 0 0,2 1 0 0 0,3 0-1 0 0,1-1 1 0 0,2 0 0 0 0,7 19-55 0 0,21 41 265 0 0,3-2 0 0 0,25 39-265 0 0,-33-87-46 0 0,-26-84-6035 0 0,-13-12-6458 0 0,5 34 9796 0 0</inkml:trace>
  <inkml:trace contextRef="#ctx0" brushRef="#br0" timeOffset="41877.003">325 3393 5881 0 0,'0'0'1778'0'0,"0"0"-324"0"0,0 0 70 0 0,0 0 290 0 0,0 0 26 0 0,0 0-206 0 0,0 0-269 0 0,0 0-238 0 0,33 3-172 0 0,107 12-143 0 0,-104-12-421 0 0,-1-1 0 0 0,1-3 0 0 0,-1 0-1 0 0,1-2 1 0 0,-1-2 0 0 0,16-5-391 0 0,-13 3 169 0 0,246-45 550 0 0,-204 38-4717 0 0,0-1-5679 0 0,-62 11-65 0 0</inkml:trace>
  <inkml:trace contextRef="#ctx0" brushRef="#br0" timeOffset="60903.168">137 830 16740 0 0,'0'0'-625'0'0,"0"0"-2391"0"0,0 0-1169 0 0,0 0-448 0 0,0 0 568 0 0,0 0 3849 0 0,0 0 216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365 77 0 0 0,'0'0'653'0'0,"2"-2"-15"0"0,-2 2-661 0 0,3-6 156 0 0,8-25 11662 0 0,-18 22-10431 0 0,-39-13 201 0 0,37 20-1577 0 0,0 0 1 0 0,0 1-1 0 0,1 0 1 0 0,-1 1-1 0 0,0 0 1 0 0,0 0-1 0 0,0 1 1 0 0,0 0 0 0 0,0 1-1 0 0,0 0 1 0 0,1 0-1 0 0,-1 1 1 0 0,1 0-1 0 0,0 1 1 0 0,0-1-1 0 0,0 2 1 0 0,0-1-1 0 0,0 1 1 0 0,1 0-1 0 0,0 0 1 0 0,0 1-1 0 0,1 0 1 0 0,-1 1 0 0 0,1-1-1 0 0,-2 5 12 0 0,6-9 1 0 0,0 0-1 0 0,0 1 1 0 0,0-1 0 0 0,0 1-1 0 0,0 0 1 0 0,1 0-1 0 0,-1 0 1 0 0,1 0 0 0 0,0 0-1 0 0,0 0 1 0 0,0 0 0 0 0,0 0-1 0 0,1 0 1 0 0,-1 0 0 0 0,1 0-1 0 0,0 1 1 0 0,0-1-1 0 0,0 0 1 0 0,0 0 0 0 0,1 0-1 0 0,-1 1 1 0 0,1-1 0 0 0,0 0-1 0 0,0 0 1 0 0,0 0 0 0 0,0 0-1 0 0,0 0 1 0 0,1 0-1 0 0,-1 0 1 0 0,1-1 0 0 0,0 1-1 0 0,0-1 1 0 0,0 1 0 0 0,0-1-1 0 0,0 1 1 0 0,1-1 0 0 0,-1 0-1 0 0,1 0 1 0 0,-1 0-1 0 0,1-1 1 0 0,0 1 0 0 0,0 0-1 0 0,97 28 333 0 0,-99-30-326 0 0,0 0 0 0 0,0-1 0 0 0,0 1 0 0 0,0 0 0 0 0,0 1 1 0 0,0-1-1 0 0,0 0 0 0 0,0 0 0 0 0,0 0 0 0 0,0 0 0 0 0,0 1 0 0 0,0-1 0 0 0,0 1 0 0 0,0-1 0 0 0,0 0 0 0 0,-1 1 0 0 0,1 0 0 0 0,0-1 0 0 0,0 1 0 0 0,0-1 1 0 0,-1 1-1 0 0,1 0 0 0 0,0 0 0 0 0,-1-1 0 0 0,1 1 0 0 0,0 0 0 0 0,-1 0 0 0 0,1 0 0 0 0,-1 0 0 0 0,0 0 0 0 0,1-1 0 0 0,-1 1 0 0 0,0 0 0 0 0,1 0 1 0 0,-1 0-1 0 0,0 0 0 0 0,0 0 0 0 0,0 0 0 0 0,0 0 0 0 0,0 0 0 0 0,0 0 0 0 0,0 0 0 0 0,0 0 0 0 0,0 0 0 0 0,-1 0 0 0 0,1 0 0 0 0,0 0 0 0 0,-1 0 0 0 0,1 0 1 0 0,0 0-8 0 0,-209 189-62 0 0,204-185 49 0 0,0 0 0 0 0,0 1-1 0 0,1 0 1 0 0,0-1 0 0 0,0 1 0 0 0,0 1-1 0 0,0-1 1 0 0,1 0 0 0 0,1 1-1 0 0,-1 0 1 0 0,1 0 0 0 0,0-1 0 0 0,0 1-1 0 0,1 0 1 0 0,0 1 0 0 0,0-1-1 0 0,1 0 1 0 0,-1 0 0 0 0,2 0 0 0 0,-1 0-1 0 0,1 1 1 0 0,0-1 0 0 0,1 1 13 0 0,1-4 29 0 0,1 0 0 0 0,0 0 1 0 0,0 0-1 0 0,1 0 0 0 0,-1-1 0 0 0,1 0 1 0 0,0 0-1 0 0,-1 0 0 0 0,1 0 0 0 0,1-1 1 0 0,-1 0-1 0 0,0 0 0 0 0,0 0 0 0 0,1 0 1 0 0,-1-1-1 0 0,1 0 0 0 0,4 0-29 0 0,112 9 262 0 0,-98-30-2618 0 0,-13-11-6927 0 0,-11 29 8306 0 0,2-3-3351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0 284,'398'0,"-258"-23,-116 19</inkml:trace>
  <inkml:trace contextRef="#ctx0" brushRef="#br0" timeOffset="310.027">57 481,'19'0,"16"5,7 1,1 0,-2-1,-3-2,-3-1,-3-1,-2 0,-2-1,0 0,0-1,-6-4,0-1,-5 0</inkml:trace>
  <inkml:trace contextRef="#ctx0" brushRef="#br0" timeOffset="880.126">254 1,'3'12,"0"-1,0 0,1 1,0-1,1-1,0 1,1-1,0 0,1 0,0 0,1-1,-1 0,2-1,-1 0,1 0,1-1,-1 0,1 0,0-1,1 0,-1-1,1-1,2 1,35 25,-44-28,23 14,-1 1,-1 2,0 0,-2 2,0 0,17 22,-37-41,-1 1,0-1,0 0,-1 1,1-1,0 1,-1-1,0 1,1 0,-1 0,0 0,0 0,-1 0,1-1,-1 1,1 0,-1 1,0-1,0 0,0 0,-1 0,1 0,-1 0,1 0,-1-1,0 1,0 0,-1 0,1 0,0-1,-1 1,0-1,1 1,-1-1,0 0,0 1,-2 0,-176 96,54 15,105-91,4-1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22,'15'0,"14"0,7 0,2 0,-1 0,-1 0,-3 0,-1-5,-2-1,-1 0,-6 1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1,'34'4,"20"3,6-1,-2-2,-7 0,-11-7,-9-2,-8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0,'8'28,"-2"-1,-1 1,-2 0,0 0,-2 1,-1-1,-1 0,-1 1,-3 4,-15 162,-5-109,15-72</inkml:trace>
  <inkml:trace contextRef="#ctx0" brushRef="#br0" timeOffset="484.479">0 29,'226'-26,"58"23,-87 32,-151-28,-34-1</inkml:trace>
  <inkml:trace contextRef="#ctx0" brushRef="#br0" timeOffset="915.56">57 565,'1'2,"0"0,1-1,-1 1,1 0,0 0,-1-1,1 1,0-1,0 1,0-1,0 0,0 0,0 0,0 0,0 0,1-1,-1 1,0 0,0-1,1 0,-1 1,0-1,1 0,-1 0,2-1,-1 2,79 13,-62-10,0 1,0-2,-1-1,2 0,-1-2,0 0,0-1,0-1,19-5,139-13,-114 0,-51 9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1,'158'5,"-156"-4,-1-1,0 0,1 1,-1-1,0 1,1-1,-1 1,0 0,1-1,-1 1,0 0,0 0,0 0,0 0,0 0,0 0,0 0,0 0,0 0,-1 1,1-1,0 0,-1 1,1-1,-1 0,1 1,-1-1,0 1,1-1,-1 0,0 1,0-1,0 1,0-1,0 1,-1-1,1 0,0 1,-1-1,1 1,-1-1,1 0,-1 1,0-1,-42 57,39-54,-113 124,116-127,1 0,-1 0,1 0,-1-1,1 2,0-1,-1 0,1 0,0 0,0 0,0 0,0 0,0 0,0 0,0 0,0 0,0 0,0 0,1 0,-1 0,0 0,1 0,-1 0,1 0,-1 0,1 0,0 0,-1 0,1-1,0 1,-1 0,1 0,0-1,0 1,0 0,0-1,0 1,0-1,0 1,0-1,0 0,0 1,0-1,0 0,0 0,0 0,0 0,0 1,0-2,0 1,0 0,59-1,7-24,-51 15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5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344 964,'-103'291,"103"-269,21-49,10-27,2-3,3 0,2 2,41-45,-79 99,1 0,-1 0,1 0,-1-1,1 1,-1 0,1 0,0 0,0 0,0 0,-1 0,1 0,0 0,0 0,0 1,0-1,1 0,-1 1,0-1,0 0,0 1,0-1,1 1,-1 0,0 0,1-1,-1 1,0 0,0 0,1 0,-1 0,0 0,1 0,-1 1,0-1,0 0,1 1,-1-1,0 1,0-1,0 1,1 0,-1-1,0 1,0 0,0 0,0 0,0-1,-1 1,1 0,0 0,0 1,-1-1,1 0,0 0,-1 0,1 0,-1 1,1-1,-1 0,0 0,0 1,1-1,-1 1,4 55,8 35,-11-90,0 0,0 1,0-1,1 0,-1 0,1 0,-1 0,1 0,-1 0,1 0,0-1,0 1,0 0,0-1,0 0,1 1,-1-1,0 0,0 0,1 0,-1-1,1 1,-1 0,1-1,-1 0,1 1,-1-1,1 0,-1-1,1 1,-1 0,2-1,5-2,0 0,0 0,0-1,-1 0,0-1,0 0,0 0,0-1,-1 0,0 0,0-1,-1 0,1 0,-2 0,1-1,-1 0,0 0,-1 0,4-8,35-46,-43 60,1 1,0 0,0 0,-1 0,1 0,0 0,0 0,0 0,0 0,0 0,0 0,0 0,0 1,1-1,-1 0,0 1,0-1,1 1,-1-1,0 1,1 0,-1-1,0 1,1 0,-1 0,0 0,1 0,-1 0,0 0,1 1,-1-1,1 0,-1 1,0-1,0 1,1-1,-1 1,0 0,0-1,0 1,0 0,0 0,0 0,0 0,0 0,0 0,0 0,0 0,0 0,-1 0,1 1,0-1,29 78,-25-64,-4-12,0 3,0 0,1 0,0 0,0 0,0-1,1 1,0-1,0 1,0-1,1 0,-1 0,1 0,1-1,-1 1,1-1,-1 0,1-1,0 1,1-1,13 4</inkml:trace>
  <inkml:trace contextRef="#ctx0" brushRef="#br0" timeOffset="2081.23">344 1359,'96'-14,"1"5,0 3,59 7,-148-1,188-28,-172 26</inkml:trace>
  <inkml:trace contextRef="#ctx0" brushRef="#br0" timeOffset="3275.34">739 1528,'-22'13,"-134"236,84-120,94-151,36-69,-45 65,2 1,1 0,1 1,1 1,1 1,1 1,1 0,1 2,4-2,-24 19,1 0,0 0,0 0,-1 1,1-1,1 1,-1 0,0 0,0 0,0 0,1 1,-1-1,0 1,0 0,1 0,-1 0,0 0,1 0,-1 1,0 0,0-1,1 1,-1 0,0 1,0-1,0 1,0-1,0 1,-1 0,1 0,0 0,-1 0,0 0,1 1,-1-1,0 1,0 0,0-1,-1 1,1 0,1 3,51 151,-28-34,-27-121,0-1,-1 0,1 0,0 0,-1 0,1 0,-1 0,1 0,-1 0,1 0,-1-1,0 1,1-1,-1 1,0-1,1 0,-1 1,0-1,0 0,1 0,-1 0,0-1,1 1,-1 0,0-1,1 1,-1-1,0 1,1-1,-1 0,1 1,-1-1,1 0,-1 0,1 0,0-1,-1 1,1 0,0 0,0-1,0 1,0 0,0-1,0 0,-1 1,-202-131,179 120</inkml:trace>
  <inkml:trace contextRef="#ctx0" brushRef="#br0" timeOffset="4092.281">1218 794,'18'40,"37"69,-38-80,-2 1,-1 0,-1 1,-2 0,8 33,-13-14,-2 0,-1 0,-3 0,-3 4,1 26,1-57,-1 0,-1 0,-2 0,0 0,-1-1,-1 0,-1 0,-1-1,-1 0,-1 0,-1-1,-1-1,0 0,-2-1,0 0,-1-1,0-1,-8 6,-34 26,44-37</inkml:trace>
  <inkml:trace contextRef="#ctx0" brushRef="#br0" timeOffset="4607.936">174 767,'-21'29,"1"1,2 0,0 2,3 0,0 1,3 0,0 1,-5 32,9-33,1 0,2 0,2 1,1 0,1 0,2-1,2 1,1 0,1-1,2 0,1 0,2 0,5 9,8 16,2-1,3-1,3-1,22 28,-44-69,0 0,1-1,1 0,0 0,0-2,2 1,-1-1,1-1,1-1,0 0,0 0,3 0,7 1</inkml:trace>
  <inkml:trace contextRef="#ctx0" brushRef="#br0" timeOffset="16180.848">2065 597,'-8'-12,"5"4,0 0,-1 1,-1-1,1 1,-1 0,0 0,-1 0,1 1,-1 0,-1 0,1 0,-1 1,0 0,0 0,-1 1,1 0,-1 0,0 1,0 0,0 0,-1 1,1 0,0 0,-1 1,1 0,-8 1,13 0,-1 1,1 0,0 1,0-1,0 0,0 1,0 0,0 0,0 0,0 0,1 0,-1 0,1 1,0 0,0-1,0 1,0 0,0 0,0 0,1 0,-1 0,1 0,0 0,0 1,0-1,0 0,1 1,-4 99,6-77,1 4,1 0,2 0,1-1,1 1,7 13,24 106,-5 21,-17-48,6 36,-15-102,-1 0,-4 0,-1 1,-5 25,2 8,-2-64,-1 1,0-1,-3 1,0-1,-1-1,-2 0,0 0,-2-1,-1 0,0-1,-9 10,21-30,0-1,0 1,-1-1,1 1,0-1,-1 0,1 0,-1 0,0 0,0 0,0 0,0 0,0 0,0-1,0 1,-1-1,1 0,0 1,-1-1,1 0,-1 0,1-1,-1 1,0-1,1 1,-1-1,0 0,1 0,-1 0,0 0,1 0,-1-1,0 1,1-1,-1 1,0-1,1 0,-1 0,1-1,0 1,-1 0,1-1,0 1,-1-2,-5-3,0-1,0 0,1 0,0 0,0-1,1 0,0-1,0 1,1-1,0 0,1 0,0-1,0 1,1-1,1 0,-2-5,15-26,1 24</inkml:trace>
  <inkml:trace contextRef="#ctx0" brushRef="#br0" timeOffset="18482.518">2037 2178,'5'0,"6"5,7 1,4 0,3-1,3-2,-4-5,-1-4,0 1,2 0,-9 1,-7 2</inkml:trace>
  <inkml:trace contextRef="#ctx0" brushRef="#br0" timeOffset="19080.081">2489 1811,'-4'6,"1"0,0 0,0 0,1 0,0 0,0 1,0-1,1 1,0 0,0-1,1 1,0 0,0 0,-1 6,-25 116,26-127,0-1,0 1,0 0,0-1,1 1,-1-1,0 1,1-1,-1 1,1-1,-1 1,1-1,0 1,-1-1,1 0,0 1,0-1,0 0,0 0,0 0,0 1,1-1,-1 0,0-1,1 1,-1 0,0 0,1 0,-1-1,1 1,-1-1,1 1,-1-1,1 0,-1 0,1 1,0-1,-1 0,1 0,-1 0,1-1,-1 1,1 0,0-1,-1 1,1-1,-1 1,0-1,1 0,-1 1,1-1,-1 0,0 0,0 0,1 0,-1 0,0-1,0 1,0 0,0 0,0-1,-1 1,1 0,103-70,-102 71,0 0,0 0,0 0,0 0,0 0,0 0,0 0,0 1,0-1,-1 1,1-1,0 1,0 0,0 0,0 0,-1 0,1 0,-1 0,1 0,-1 0,1 1,-1-1,1 1,-1-1,0 1,0-1,0 1,0 0,0 0,0-1,-1 1,1 0,0 0,-1 0,0 0,1 0,-1 0,0 0,0 0,0 0,0 0,0 0,0 0,-1 0,1-1,-1 1,7 28,4-12,2-4</inkml:trace>
  <inkml:trace contextRef="#ctx0" brushRef="#br0" timeOffset="19402.469">2291 2319,'34'0,"25"0,7 0,-2 0,-8 0,-8 0,-12 0</inkml:trace>
  <inkml:trace contextRef="#ctx0" brushRef="#br0" timeOffset="21048.038">2291 4,'0'0,"0"-1,-1 1,1 0,-1-1,1 1,-1 0,1-1,-1 1,1 0,-1 0,0 0,1-1,-1 1,1 0,-1 0,1 0,-1 0,0 0,1 0,-1 0,1 0,-1 0,1 1,-1-1,0 0,1 0,-1 0,1 1,-1-1,1 0,-1 0,1 1,-1-1,1 1,0-1,-1 0,1 1,-1-1,1 1,0-1,-1 1,1-1,0 1,0-1,-1 1,1-1,0 1,0-1,0 1,0 0,0-1,0 1,0-1,0 1,0-1,0 1,0 0,0 0,-6 39,6-39,-1 229,12-160,-10-69,-1 1,0-1,1 1,-1-1,0 0,1 0,0 1,-1-1,1 0,0 0,0 1,0-1,-1 0,1 0,0 0,0 0,1 0,-1-1,0 1,0 0,0 0,1-1,-1 1,0-1,0 1,1-1,-1 1,1-1,-1 0,0 0,1 0,-1 0,1 0,-1 0,0 0,1 0,-1 0,1-1,-1 1,0-1,1 1,-1-1,0 1,0-1,1 0,0 0,134-121,-136 121,1 1,-1 0,1-1,0 1,-1-1,1 1,0 0,-1-1,1 1,0 0,0 0,-1 0,1 0,0 0,0-1,-1 1,1 0,0 1,-1-1,1 0,0 0,0 0,-1 0,1 1,0-1,-1 0,1 0,0 1,-1-1,1 1,0-1,-1 1,1-1,-1 1,1-1,-1 1,1-1,-1 1,1-1,-1 1,0 0,1-1,-1 1,0 0,1 0,-1-1,0 1,0 0,0-1,0 1,0 0,0 0,4 50,-4-37,9 34,-4-28</inkml:trace>
  <inkml:trace contextRef="#ctx0" brushRef="#br0" timeOffset="21347.14">2291 568,'34'-4,"20"-3,6 1,-2 2,-11-5,-10 1,-4 1,-10 2</inkml:trace>
  <inkml:trace contextRef="#ctx0" brushRef="#br0" timeOffset="21818.106">2432 710,'76'-2,"-74"2,0 0,0 0,-1 1,1-1,0 1,0-1,0 1,-1 0,1 0,0-1,-1 1,1 0,-1 1,1-1,-1 0,0 0,1 1,-1-1,0 0,0 1,0-1,0 1,0 0,0-1,0 1,-1 0,1 0,0-1,-1 1,0 0,1 0,-1 0,0 0,0-1,0 1,0 0,0 0,-1 1,-49 96,49-97,0 0,1 1,-1-1,0 1,1 0,0-1,0 1,0-1,0 1,0-1,0 1,0 0,1-1,0 1,-1-1,1 1,0-1,0 0,0 1,0-1,1 0,-1 0,1 1,-1-1,1-1,0 1,0 0,0 0,0 0,0-1,0 0,0 1,0-1,1 0,-1 0,1 0,-1 0,1 0,-1-1,1 1,-1-1,1 1,-1-1,1 0,0 0,-1 0,1-1,-1 1,2-1,43-8,-27 2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52,'0'0,"5"0,6 0,6 0,5 0,4 0,2-5,1-1,1 0,-1 1,0 2,0 1,-5-4,-2-1,0 0,-3 3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0,'0'10,"0"12,0 8,0 3,0 1,0 0,0-2,0-1,0-1,0-1,0 0,0-1,0 0,0 0,0 0,0-5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14,'-26'112,"24"-93,0 0,1 1,0-1,2 1,0-1,2 1,0-1,1 0,6 17,-9-33,0-1,0 1,0-1,1 1,-1-1,1 1,0-1,-1 0,1 0,1 0,-1 0,0 0,0 0,1 0,-1-1,0 1,1-1,0 0,-1 0,1 0,0 0,0 0,-1-1,1 1,0-1,0 0,0 1,0-1,0-1,0 1,-1 0,1-1,0 1,0-1,0 0,-1 0,1 0,0 0,-1-1,2 0,97-70,-18-53,-82 124,-1 0,1 1,0-1,-1 0,1 0,0 1,0-1,0 0,-1 1,1-1,0 1,0-1,0 1,0 0,0-1,0 1,0 0,0 0,0-1,0 1,0 0,1 0,-1 0,0 0,0 0,0 1,0-1,0 0,0 0,0 1,0-1,0 1,0-1,0 1,-1-1,1 1,0-1,0 1,0 0,0 0,-1-1,1 1,0 0,-1 0,1 0,-1 0,1 0,-1 0,1 0,-1 0,0 0,1 0,-1 0,0 0,0 0,0 0,0 0,0 0,0 0,0 0,0 0,0 0,8 12,-5-7,0 0,1 0,0-1,0 0,0 1,1-1,0-1,0 1,0-1,0 0,1 0,0 0,0-1,0 0,0 0,0 0,0-1,1 0,-1 0,1-1,0 0,-1 0,1 0,0-1,-1 0,1 0,0-1,0 0,-1 0,1 0,1-2,6-6,0-2,0 0,-1-1,-1 0,0 0,0-2,-2 1,1-2,-2 1,0-1,-1 0,0-1,-1 0,-1-1,-1 1,2-7,-2-1,-3 6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25 227,'-8'33,"2"0,1 1,2 0,1 0,2-1,1 6,-1-36,-1 1,1-1,0 0,1 1,-1-1,0 0,1 1,0-1,0 0,0 1,0-1,0 0,1 0,-1 0,1 0,0 0,0 0,0-1,0 1,1-1,-1 1,0-1,1 0,0 0,0 0,0 0,-1-1,2 1,-1-1,0 1,0-1,0 0,1 0,-1-1,0 1,1-1,-1 1,0-1,1 0,-1-1,1 1,-1 0,0-1,1 0,-1 0,0 0,0 0,2-1,10-12,0 0,-1-1,-1 0,-1-1,0 0,0-1,-2-1,0 0,0-4,69-101,-79 122,0 1,0-1,0 1,0-1,1 1,-1 0,0-1,0 1,1-1,-1 1,0 0,0-1,1 1,-1 0,0-1,1 1,-1 0,1 0,-1-1,0 1,1 0,-1 0,1 0,-1-1,0 1,1 0,-1 0,1 0,-1 0,1 0,-1 0,1 0,-1 0,1 0,-1 0,0 0,1 0,-1 0,1 1,-1-1,1 0,-1 0,0 0,1 1,-1-1,1 0,-1 0,0 1,1-1,-1 0,0 1,1-1,-1 1,0-1,0 0,1 1,-1-1,0 1,0-1,0 0,0 1,0-1,1 1,-1-1,0 1,0-1,0 1,0-1,2 38,-2-33,-20 262,-3 43,16-248,7-48,0-1,-1 0,0 0,-1 1,-1-1,0 0,0-1,-2 1,0-1,0 1,-1-2,0 1,-1 0,0-1,-1-1,-1 1,8-9,-1-1,0 0,0 0,0 0,0 0,0 0,0 0,0 0,0-1,0 1,0-1,0 1,0-1,0 0,0 0,-1 0,1 0,0 0,0-1,0 1,0 0,0-1,0 0,0 1,0-1,0 0,0 0,0 0,0 0,0-1,1 1,-1 0,1-1,-1 1,1-1,-1 0,1 1,0-1,0 0,0 0,0 0,0 0,0 0,0 0,1 0,-1 0,1 0,-1 0,1 0,0 0,0-1,0 1,0 0,0 0,1-2,-2 0,-4-10,1 0,1-1,0 0,1 0,1 1,0-1,1 0,0 0,2 0,0 0,0 0,1 0,1 1,1-4,5-3,-1 2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0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4257 0 0,'0'0'796'0'0,"0"0"-176"0"0,0 0-134 0 0,0 0 147 0 0,0 0 326 0 0,0 0 252 0 0,0 0 53 0 0,0 0-118 0 0,0 0-182 0 0,0 0-187 0 0,0 0-108 0 0,1 31-51 0 0,2 101-49 0 0,30 70 1184 0 0,-19-131-1597 0 0,-3 0 0 0 0,-4 0-1 0 0,-2 1 1 0 0,-3 0 0 0 0,-4 0-1 0 0,-3 0 1 0 0,-5 19-156 0 0,-65 299-151 0 0,75-389 65 0 0,1 45-835 0 0,17-27-7349 0 0,-13-18-114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75 260,'-10'-8,"10"8,-1 0,0-1,1 1,-1 0,0 0,1-1,-1 1,1 0,-1-1,1 1,-1 0,0-1,1 1,0-1,-1 1,1-1,-1 1,1-1,0 1,-1-1,1 0,0 1,-1-1,1 1,0-1,0 0,0 1,0-1,-1 0,1 1,0-1,0 0,0 1,1-1,-1 0,0 1,0-1,0 0,0 1,1-1,-1 1,0-1,0 0,1 1,-1-1,0 1,1-1,-1 1,1-1,-1 1,1-1,-1 1,1-1,-1 1,1 0,-1-1,1 1,2-2,0 0,0 0,1 0,-1 0,0 1,1-1,-1 1,0 0,1 0,0 0,-1 0,1 1,-1 0,1-1,0 1,-1 1,1-1,0 0,-1 1,1 0,-1 0,1 0,-1 0,1 1,-1-1,0 1,0 0,0 0,0 0,0 0,0 0,2 3,-5-1,0 1,-1-1,0 0,0 0,0 0,0 0,0 0,-1 0,0-1,0 1,0 0,0-1,-1 1,1-1,-1 0,0 0,0 0,0 0,0-1,0 1,-1-1,1 1,-1-1,0 0,-13 12,-75 81,91-94,-1 0,1 1,1-1,-1 0,0 1,0-1,0 1,1-1,-1 0,1 1,-1 0,1-1,0 1,-1-1,1 1,0-1,0 1,0 0,0-1,1 1,-1-1,0 1,1 0,-1-1,1 1,-1-1,1 1,-1-1,1 0,0 1,0-1,0 0,0 1,0-1,0 0,0 0,1 0,-1 0,0 0,1 0,-1 0,0-1,1 1,-1 0,1-1,-1 1,1-1,-1 1,1-1,0 0,-1 0,1 0,-1 0,1 0,0 0,0 0,106 8,-88-3</inkml:trace>
  <inkml:trace contextRef="#ctx0" brushRef="#br0" timeOffset="955.843">611 34,'-12'-27,"7"21,9 18,68 123,-61-110,-1 1,-2 0,0 0,-2 1,0 0,-2 0,-2 1,0-1,-1 1,-2-1,-1 1,-1-1,-5 15,3-13,-2 1,-1-1,-1 0,-1-1,-2 0,-1-1,-1 0,-1-1,-2-1,0-1,-2 0,0-1,-2-1,0-1,-16 12,24-22,-1 0,0-1,-1 0,0-1,0-1,-1-1,0 0,-8 2,0-4</inkml:trace>
  <inkml:trace contextRef="#ctx0" brushRef="#br0" timeOffset="3282.607">1119 682,'-21'12,"1"2,0 0,1 1,1 0,0 2,1 0,1 1,-10 14,23-28,0 0,0 1,0-1,1 1,-1 0,1 0,0 0,1 0,-1 0,1 0,0 0,0 1,1-1,-1 0,1 1,0-1,1 0,-1 1,1-1,0 0,1 0,-1 0,1 0,0 0,0 0,0 0,1 0,0-4,1 0,-1 0,0-1,0 1,0-1,0 0,1 0,-1 0,0 0,0-1,0 1,0-1,0 0,1 0,-1 0,-1 0,1-1,0 1,0-1,0 1,-1-1,1 0,-1 0,1 0,-1-1,0 1,0 0,0-1,0 0,-1 1,1-1,0-1,32-39,-2-2,-2-1,-2-1,-1-2,-10 17,0-1,-2 0,-1 0,-2-2,-2 1,-1-2,-1 1,-2-1,-2 0,-1 0,-2-24,0 56,-1 0,1-1,-1 1,-1 0,1-1,-1 1,1 0,-1 0,-1 0,1-1,0 1,-1 0,0 1,0-1,0 0,0 0,-1 1,0-1,1 1,-1 0,0 0,-1 0,1 0,0 1,-1-1,1 1,-1 0,0 0,0 0,0 0,0 1,0 0,0-1,-1 2,1-1,0 0,0 1,-1 0,1 0,0 0,-1 0,1 1,0 0,0 0,-1 0,1 0,0 1,-8 6,2 1,-1 1,1 0,1 0,0 1,0 0,1 0,0 1,1 0,1 1,0-1,1 1,0 1,0-1,2 0,0 1,0 0,1 0,1 0,0 0,1 0,1 0,0 0,1 0,0 0,1-1,2 5,5 9,2-2,0 0,2 0,0-1,2-1,1 0,0-1,2-1,0-1,1-1,2 0,8 5,-28-22,59 27,-41-31</inkml:trace>
  <inkml:trace contextRef="#ctx0" brushRef="#br0" timeOffset="3885.803">1542 457,'-7'27,"1"1,2 0,0 0,2 0,1 1,1-1,1 0,2 0,1 0,6 20,-10-44,0 0,1 0,0 0,0 0,0 0,0 0,1-1,0 1,-1 0,1-1,0 1,1-1,-1 0,1 1,-1-1,1-1,0 1,0 0,1-1,-1 1,0-1,1 0,-1 0,1 0,0-1,-1 1,1-1,0 0,0 0,0 0,0-1,0 1,0-1,0 0,0 0,0 0,1-1,-1 1,0-1,-1 0,1 0,3-2,3-6,0-1,0 0,0 0,-1-1,-1 0,0-1,-1 0,0 0,3-7,1-1,6-10,-1-1,-1-1,-1 0,-2-1,3-15,-14 147,-3 248,-22-164,23-162,0-1,-1 1,-1-1,-1 0,-1 0,-1 0,0-1,-2 0,0 0,-1-1,-1 0,0 0,-2-1,-12 15,23-30,0-1,0 1,0 0,0 0,0-1,0 1,-1-1,1 1,-1-1,1 0,-1 0,1 1,-1-1,1 0,-1 0,0 0,0-1,0 1,1 0,-1-1,0 1,0-1,0 0,0 1,0-1,0 0,0 0,0 0,0-1,0 1,0 0,0-1,0 1,0-1,1 0,-1 0,0 1,0-1,1 0,-1 0,0-1,1 1,-1 0,1-1,-1 0,-2-6,1 1,0-2,0 1,1 0,0 0,1-1,0 1,0-1,0 0,1 1,1-6,-4-43,0 33,2 0,0 0,2 0,0 0,2 0,1 0,1 0,4-12,-2 11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3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340 519,'-26'38,"21"-25,-2 8,1 0,1 0,1 0,1 1,0-1,2 1,0 0,2-1,1 8,-1 11,-1-32,1 1,0 0,1-1,-1 1,2-1,-1 0,1 1,0-1,1 0,0-1,0 1,1-1,0 0,3 3,-6-6,1-1,0 0,0-1,0 1,0 0,1-1,-1 0,1 1,-1-1,1-1,0 1,0-1,0 1,0-1,0 0,0 0,0-1,0 1,0-1,0 0,0 0,1-1,-1 1,0-1,0 0,0 0,0 0,0 0,0-1,2-1,5-4,0 0,0-2,-1 1,-1-1,0 0,0-1,0 0,-1 0,-1-1,0 0,0-1,3-9,13-18,20-64,-45 227,2-118,1 0,0-1,1 1,0-1,0 0,0 1,0-1,1 0,0 0,0-1,0 1,0 0,1-1,0 0,0 0,0 0,0 0,1-1,-1 0,1 0,0 0,0 0,1-1,1 1,0-1,1 0,-1 0,1-1,0 0,0 0,-1-1,1 0,0 0,0-1,-1 0,1 0,0-1,-1 0,0 0,1-1,-1 0,0 0,0 0,0-1,-1 0,1-1,-1 0,0 0,-1 0,1 0,-1-1,0 0,0 0,-1-1,1 0,15-19,-2-1,0-1,-2 0,-1-2,-2 1,0-2,-2 0,-2 0,0-1,0-16,-7 23</inkml:trace>
  <inkml:trace contextRef="#ctx0" brushRef="#br0" timeOffset="1445.751">1158 208,'2'-3,"0"0,0 0,0 1,0-1,0 0,1 1,-1-1,1 1,-1 0,1 0,0 0,0 0,0 0,0 0,0 1,1 0,-1-1,0 1,3 0,-4 0,0 0,0 0,0 0,0 0,0 0,0 0,0 1,1-1,-1 1,0 0,0-1,1 1,-1 0,0 0,0 0,1 1,-1-1,0 1,0-1,0 1,0 0,0-1,0 1,0 0,0 0,0 1,0-1,0 0,0 1,-1-1,1 1,-1-1,1 1,-1 0,1 0,-1 0,0 0,0-1,0 2,0-1,0 0,-1 0,1 0,-1 0,1 1,-4 22,2-23,0 0,0 0,1 0,-1 0,1 0,0 0,-1 0,1 0,0 0,0 0,0 0,0 0,1 0,-1 1,1-1,-1 0,1 0,-1-1,1 1,0 0,0 0,0 0,0 0,1-1,-1 1,0 0,1-1,-1 1,1-1,-1 0,1 1,1-1,39 11,-39-13,0 1,0 0,0 0,0 0,1 0,-1 0,0 1,0-1,0 1,0 0,0 0,0 0,0 1,0-1,0 1,0-1,-1 1,1 0,0 0,-1 0,0 0,0 1,1-1,-1 1,-1-1,1 1,0 0,-1-1,1 1,-1 0,0 0,0 0,0 0,0 0,0 1,-1-1,0 0,1 0,-1 1,-4 3,0-1,-1 0,0-1,0 1,0-1,0 0,-1 0,0-1,0 0,0 0,0 0,-1-1,1 1,-1-2,0 1,0-1,0 0,0 0,-1-1,-5 1,-12-1,5-4</inkml:trace>
  <inkml:trace contextRef="#ctx0" brushRef="#br0" timeOffset="2327.761">1779 406,'-61'48,"-223"247,64-73,119-115,100-89,11-17</inkml:trace>
  <inkml:trace contextRef="#ctx0" brushRef="#br0" timeOffset="2646.745">1779 716,'-14'19,"-5"12,1 4,-2 3,3-2,0-2,-3-1,3-3,3 0,1-6,1-3,4 1,2-4</inkml:trace>
  <inkml:trace contextRef="#ctx0" brushRef="#br0" timeOffset="3162.045">1976 632,'197'1,"-195"-1,1 0,-1 0,0 0,1 1,-1-1,0 1,1 0,-1-1,0 1,0 0,0 0,0 1,0-1,0 0,0 1,0-1,0 1,-1 0,1-1,-1 1,1 0,-1 0,0 0,1 0,-1 0,0 0,0 0,-1 1,1-1,0 0,-1 0,1 1,-1-1,0 0,0 1,0-1,0 1,0-1,-1 0,1 1,0-1,-1 0,0 0,0 1,0-1,0 0,0 0,0 0,0 0,0 0,-1 0,0 1,-16 22,-1-1,-1-1,-1 0,-1-2,-1 0,-19 12,-26 26,66-58,1-1,0 1,-1 0,1 0,0 0,-1 0,1 0,0 0,0 0,0 0,0 0,0 0,0 1,0-1,0 1,0-1,1 0,-1 1,0-1,1 1,-1-1,1 1,0 0,0-1,-1 1,1-1,0 1,0 0,1-1,-1 1,0-1,0 1,1-1,-1 1,1-1,-1 1,1-1,0 1,0-1,-1 1,1-1,0 0,0 0,0 1,1-1,-1 0,0 0,0 0,0 0,1 0,-1-1,1 1,-1 0,16 2,0-1,-1 0,1-1,0-1,0-1,0 0,-1-1,1-1,-1 0,1-2,-1 0,1 1,143-49,-142 48</inkml:trace>
  <inkml:trace contextRef="#ctx0" brushRef="#br0" timeOffset="20857.569">368 11,'-7'-2,"0"0,0 0,0 0,0 1,0 1,0-1,-1 1,1 0,0 0,0 1,0 0,0 1,0-1,0 1,0 0,0 1,0 0,1 0,0 0,-1 1,1 0,1 0,-1 1,0 0,1 0,-4 5,-8 7,1 2,1 0,1 1,0 0,2 1,0 0,2 1,0 0,2 1,0 0,1 0,-3 24,8-36,-7 28,1 1,2 0,2 1,2-1,2 1,4 40,3-34,-2-2,2 1,3-1,1-1,2 0,10 21,-12-48,0 0,1-1,1 0,1-1,0-1,0 0,2-1,0 0,0-1,1-1,0-1,1 0,0-1,4 0,39 24,-6-4,-41-19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9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68 0 0 0,'0'0'297'0'0,"0"0"1004"0"0,0 0 250 0 0,0 0-92 0 0,0 0-107 0 0,0 0-88 0 0,0 0-28 0 0,0 0-25 0 0,-6-11-20 0 0,-20-34-38 0 0,-5 34 1788 0 0,26 11-2478 0 0,-4 2-312 0 0,0 1 0 0 0,0 0-1 0 0,0 0 1 0 0,1 1-1 0 0,0 0 1 0 0,-1 0 0 0 0,2 1-1 0 0,-1 0 1 0 0,0 0 0 0 0,1 1-1 0 0,0 0 1 0 0,0 0-1 0 0,1 1 1 0 0,0 0 0 0 0,0 0-1 0 0,0 0 1 0 0,1 1 0 0 0,-2 3-151 0 0,3-4-33 0 0,1-1 1 0 0,0 0 0 0 0,0 1-1 0 0,0 0 1 0 0,1 0-1 0 0,0 0 1 0 0,1 0 0 0 0,-1 0-1 0 0,1 0 1 0 0,1 0 0 0 0,-1 0-1 0 0,1 7 33 0 0,1-11-151 0 0,0-1 0 0 0,0 1 0 0 0,1-1 0 0 0,-1 1 0 0 0,0-1-1 0 0,1 1 1 0 0,0-1 0 0 0,-1 0 0 0 0,1 0 0 0 0,0 0-1 0 0,0 0 1 0 0,0 0 0 0 0,0 0 0 0 0,1-1 0 0 0,-1 1 0 0 0,0-1-1 0 0,1 1 1 0 0,-1-1 0 0 0,1 0 0 0 0,-1 0 0 0 0,1 0-1 0 0,0 0 1 0 0,0-1 0 0 0,-1 1 0 0 0,2-1 151 0 0,43 8-10189 0 0,-34-8 6415 0 0</inkml:trace>
  <inkml:trace contextRef="#ctx0" brushRef="#br0" timeOffset="447.263">293 336 0 0 0,'0'0'1362'0'0,"0"0"-135"0"0,0 0-49 0 0,0 0 144 0 0,0 0 168 0 0,0 0 49 0 0,0 0-138 0 0,0 0-332 0 0,0 0-287 0 0,0 0-192 0 0,0 0-107 0 0,0 0-18 0 0,9-17 6 0 0,30-54 0 0 0,-33 59-275 0 0,1 1 0 0 0,0 0 0 0 0,0 0 0 0 0,1 1 0 0 0,0 0 1 0 0,1 0-1 0 0,0 1 0 0 0,1 0 0 0 0,0 1 0 0 0,0 0 0 0 0,1 0-196 0 0,-5 40 951 0 0,-12 4-265 0 0,3 28 178 0 0,5-62-842 0 0,0-1 0 0 0,0 0 0 0 0,1 1 0 0 0,-1-1 0 0 0,0 0 1 0 0,0 0-1 0 0,1-1 0 0 0,-1 1 0 0 0,0 0 0 0 0,1-1 0 0 0,-1 0 0 0 0,0 1 0 0 0,1-1 0 0 0,-1 0 0 0 0,1 0 0 0 0,-1 0 1 0 0,1-1-1 0 0,-1 1 0 0 0,0 0 0 0 0,1-1 0 0 0,-1 0 0 0 0,0 0 0 0 0,1 1 0 0 0,-1-1 0 0 0,0 0 0 0 0,0-1 0 0 0,0 1 1 0 0,0 0-1 0 0,0-1 0 0 0,0 1 0 0 0,0-1 0 0 0,1-1-22 0 0,8-2 62 0 0,40-22 112 0 0,-41 20-163 0 0,1 0 0 0 0,-1 1 0 0 0,2 1 0 0 0,-1 0 0 0 0,1 0 0 0 0,0 1 0 0 0,-1 1 0 0 0,2 0 1 0 0,-1 0-1 0 0,7 0-11 0 0,-16 6 3 0 0,-1 0 1 0 0,1 0 0 0 0,0 0 0 0 0,-1 0 0 0 0,0 0 0 0 0,0 0 0 0 0,0 1 0 0 0,0-1 0 0 0,0 1 0 0 0,-1 0 0 0 0,1-1-1 0 0,-1 1 1 0 0,0 0 0 0 0,0 0 0 0 0,0-1 0 0 0,-1 1 0 0 0,0 0 0 0 0,1 0 0 0 0,-1 0 0 0 0,-1 0 0 0 0,1 0 0 0 0,0 0 0 0 0,-1 0-1 0 0,0 0 1 0 0,0 0 0 0 0,0-1 0 0 0,-1 3-4 0 0,2-6 1 0 0,-20 96-1613 0 0,30-82-6662 0 0,-7-13 6111 0 0,3 3-5456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7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23 0 0 0,'0'0'463'0'0,"0"0"446"0"0,0 0 308 0 0,0 0 315 0 0,0 0 220 0 0,0 0 6 0 0,0 0-188 0 0,0 0-278 0 0,0 0-255 0 0,0 0-168 0 0,0 0-153 0 0,-11-4-99 0 0,-34-13-63 0 0,42 16-487 0 0,0 1 0 0 0,1 0 0 0 0,-1 0 1 0 0,0 0-1 0 0,1 0 0 0 0,-1 0 0 0 0,1 1 0 0 0,-1-1 0 0 0,0 1 1 0 0,1 0-1 0 0,-1 0 0 0 0,1 0 0 0 0,-1 0 0 0 0,1 0 1 0 0,0 0-1 0 0,-1 1 0 0 0,1-1 0 0 0,0 1 0 0 0,0-1 1 0 0,0 1-1 0 0,0 0 0 0 0,0 0 0 0 0,1 0 0 0 0,-1 0 1 0 0,0 0-1 0 0,1 1 0 0 0,0-1 0 0 0,-1 0 0 0 0,1 1 1 0 0,0-1-1 0 0,0 1-67 0 0,-3 3-32 0 0,0 0 1 0 0,1 0-1 0 0,-1 1 0 0 0,2-1 1 0 0,-1 1-1 0 0,0-1 0 0 0,1 1 1 0 0,1 0-1 0 0,-1 0 0 0 0,1 0 1 0 0,0 0-1 0 0,1 0 0 0 0,-1 0 1 0 0,1 0-1 0 0,1 0 0 0 0,0 0 1 0 0,0 0-1 0 0,0 0 1 0 0,0 0-1 0 0,1 0 0 0 0,1 0 1 0 0,-1-1-1 0 0,1 1 0 0 0,0-1 1 0 0,0 1-1 0 0,3 2 32 0 0,-4-7-205 0 0,37 32-3411 0 0,-9-19-4803 0 0,-20-15 5113 0 0</inkml:trace>
  <inkml:trace contextRef="#ctx0" brushRef="#br0" timeOffset="624.556">218 303 408 0 0,'0'0'2013'0'0,"0"0"-764"0"0,0 0-151 0 0,0 0 386 0 0,0 0 439 0 0,0 0 144 0 0,0 0-300 0 0,0 0-563 0 0,0 0-494 0 0,0 0-293 0 0,0 0-103 0 0,0 0-3 0 0,0 0 11 0 0,9-12 14 0 0,63-75 510 0 0,-50 65-557 0 0,-15 13-252 0 0,1 1 0 0 0,0 1 0 0 0,0-1 0 0 0,1 1 0 0 0,-1 1 0 0 0,1 0 0 0 0,1 0-1 0 0,-1 0 1 0 0,6-1-37 0 0,-13 8 13 0 0,-1 0-1 0 0,0 0 0 0 0,0 0 1 0 0,0 0-1 0 0,0 1 0 0 0,0-1 1 0 0,0 0-1 0 0,0 1 0 0 0,0-1 1 0 0,0 0-1 0 0,0 1 0 0 0,-1-1 1 0 0,1 1-1 0 0,-1 0 0 0 0,1-1 1 0 0,-1 1-1 0 0,1-1 0 0 0,-1 1 1 0 0,0-1-1 0 0,0 1 0 0 0,0 0 1 0 0,0-1-1 0 0,0 1 0 0 0,0 0 1 0 0,0-1-1 0 0,-1 1 0 0 0,1-1 1 0 0,-1 1-1 0 0,1 0 0 0 0,-1 0-12 0 0,0 7 157 0 0,-2 53 759 0 0,57-65-177 0 0,-21-14-502 0 0,-26 12-222 0 0,0 1 1 0 0,0 0-1 0 0,0 0 0 0 0,0 1 0 0 0,1 0 0 0 0,-1 0 0 0 0,1 1 0 0 0,0 0 0 0 0,0 1 0 0 0,0-1 0 0 0,0 1 0 0 0,0 1 0 0 0,0-1 0 0 0,3 2-15 0 0,-9 1-3 0 0,0 0 1 0 0,0 1-1 0 0,0-1 0 0 0,-1 1 0 0 0,1-1 0 0 0,0 1 0 0 0,-1 0 1 0 0,0-1-1 0 0,1 1 0 0 0,-1 0 0 0 0,0 0 0 0 0,-1 0 1 0 0,1 0-1 0 0,0 0 0 0 0,-1 0 0 0 0,0 0 0 0 0,0 0 0 0 0,0 0 1 0 0,0 0-1 0 0,0 1 0 0 0,-1-1 0 0 0,1 0 0 0 0,-1 2 3 0 0,0 4 28 0 0,-13 109-1764 0 0,28-96-10250 0 0,-8-21 6025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6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228 14 0 0 0,'0'0'572'0'0,"0"0"544"0"0,0 0 330 0 0,0 0 80 0 0,0 0-107 0 0,0 0-202 0 0,0 0-223 0 0,0 0-163 0 0,0 0-135 0 0,-10-2-69 0 0,-82-10 3587 0 0,84 16-4172 0 0,0 0 0 0 0,0 0 1 0 0,0 0-1 0 0,1 1 1 0 0,0 1-1 0 0,0-1 0 0 0,0 1 1 0 0,1 0-1 0 0,0 0 0 0 0,0 1 1 0 0,0 0-1 0 0,1 0 0 0 0,0 0 1 0 0,1 1-1 0 0,-1-1 0 0 0,1 1 1 0 0,1 0-1 0 0,0 1 0 0 0,0-1 1 0 0,0 0-1 0 0,1 1 0 0 0,0 0 1 0 0,1-1-1 0 0,0 1 0 0 0,0 0 1 0 0,1 0-1 0 0,0-1 0 0 0,1 7-42 0 0,0-13-104 0 0,-1 0-1 0 0,0 1 0 0 0,1-1 0 0 0,-1 1 0 0 0,1-1 1 0 0,0 0-1 0 0,0 1 0 0 0,0-1 0 0 0,0 0 0 0 0,0 0 1 0 0,1 0-1 0 0,-1 0 0 0 0,0 0 0 0 0,1 0 0 0 0,0 0 1 0 0,-1 0-1 0 0,1 0 0 0 0,0-1 0 0 0,0 1 0 0 0,0-1 1 0 0,0 1-1 0 0,0-1 0 0 0,1 0 105 0 0,34 17-8439 0 0,-28-17 3445 0 0</inkml:trace>
  <inkml:trace contextRef="#ctx0" brushRef="#br0" timeOffset="624.483">237 243 0 0 0,'0'0'211'0'0,"0"0"482"0"0,0 0 287 0 0,0 0 391 0 0,0 0 340 0 0,0 0 60 0 0,0 0-282 0 0,0 0-392 0 0,0 0-272 0 0,0 0-100 0 0,0 0 22 0 0,0 0 42 0 0,8-10-10 0 0,60-78 1239 0 0,-66 85-1970 0 0,4-6 33 0 0,0 1 0 0 0,0-1 0 0 0,1 1 0 0 0,1 0 0 0 0,-1 1 0 0 0,1 0 0 0 0,0 0 0 0 0,1 1 0 0 0,-1 0-1 0 0,4-2-80 0 0,1 60 401 0 0,-13-51-372 0 0,0 1 1 0 0,0 0-1 0 0,0-1 1 0 0,1 1-1 0 0,-1 0 1 0 0,0-1-1 0 0,1 1 1 0 0,-1 0-1 0 0,1-1 1 0 0,-1 1-1 0 0,1-1 1 0 0,0 1-1 0 0,-1-1 1 0 0,1 1-1 0 0,0-1 1 0 0,0 1-1 0 0,0-1 1 0 0,0 0-1 0 0,0 0 1 0 0,1 0-1 0 0,-1 1 1 0 0,0-1-1 0 0,0 0 1 0 0,1 0-1 0 0,-1-1 1 0 0,1 1-1 0 0,-1 0 1 0 0,1 0-1 0 0,-1-1 1 0 0,1 1-1 0 0,-1-1 1 0 0,1 1-1 0 0,0-1 1 0 0,-1 0-1 0 0,1 1 1 0 0,0-1-1 0 0,-1 0 1 0 0,1 0 0 0 0,0 0-1 0 0,-1-1 1 0 0,1 1-1 0 0,0 0 1 0 0,-1-1-1 0 0,1 1 1 0 0,0-1-1 0 0,0 0-29 0 0,130-67 1170 0 0,-130 69-1173 0 0,0 0 0 0 0,0 0 0 0 0,0 0 0 0 0,1 1 0 0 0,-1-1 0 0 0,-1 1 0 0 0,1-1-1 0 0,0 1 1 0 0,0-1 0 0 0,-1 1 0 0 0,1 0 0 0 0,0 0 0 0 0,-1 0 0 0 0,0 0 0 0 0,0 0 0 0 0,1 0 0 0 0,-1 0 0 0 0,0 1 0 0 0,-1-1 0 0 0,1 0 0 0 0,0 0 0 0 0,-1 1 0 0 0,1-1 0 0 0,-1 1 0 0 0,0-1 0 0 0,0 0 0 0 0,1 1 0 0 0,-2-1 0 0 0,1 1 0 0 0,0-1 0 0 0,0 0 0 0 0,-1 3 3 0 0,5 23 22 0 0,0-14-530 0 0,5 11-16 0 0,-5-18-3056 0 0,2-1-3289 0 0,-2-2-566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40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6 0 0 0,'0'0'393'0'0,"0"0"600"0"0,0 0 262 0 0,0 0 233 0 0,0 0 132 0 0,0 0-46 0 0,0 0-138 0 0,0 0-193 0 0,0 0-188 0 0,0 0-156 0 0,-24-2-139 0 0,-75-1-134 0 0,51 17 506 0 0,41-6-931 0 0,5-4-208 0 0,0-1-1 0 0,1 0 1 0 0,-1 1-1 0 0,1-1 1 0 0,0 1-1 0 0,0-1 1 0 0,0 1-1 0 0,0 0 1 0 0,1-1-1 0 0,-1 1 1 0 0,1 0-1 0 0,0 0 1 0 0,0-1-1 0 0,1 1 1 0 0,-1 0-1 0 0,1-1 1 0 0,0 1-1 0 0,0 0 1 0 0,0-1-1 0 0,0 1 1 0 0,0-1-1 0 0,1 1 1 0 0,0-1-1 0 0,-1 0 1 0 0,1 0-1 0 0,1 0 1 0 0,-1 0-1 0 0,0 0 1 0 0,1 0-1 0 0,-1 0 1 0 0,1-1-1 0 0,1 1 8 0 0,50 40-2235 0 0,-11-24-6142 0 0,-35-15 4554 0 0</inkml:trace>
  <inkml:trace contextRef="#ctx0" brushRef="#br0" timeOffset="373.395">258 274 0 0 0,'0'0'468'0'0,"0"0"67"0"0,0 0 168 0 0,0 0 412 0 0,0 0 378 0 0,0 0 144 0 0,0 0-137 0 0,0 0-288 0 0,0 0-252 0 0,0 0-170 0 0,0 0-126 0 0,0 0-89 0 0,0 0-87 0 0,15-17-87 0 0,45-55-82 0 0,-32 44 196 0 0,10 57 198 0 0,-33-26-583 0 0,0-1-1 0 0,1 0 0 0 0,-1 0 1 0 0,1-1-1 0 0,-1 0 0 0 0,1 0 0 0 0,0 0 1 0 0,0 0-1 0 0,-1-1 0 0 0,1 0 1 0 0,0 0-1 0 0,0-1 0 0 0,0 1 1 0 0,-1-1-1 0 0,2-1-129 0 0,27-1 327 0 0,-32 5-258 0 0,0 0 0 0 0,0 0 0 0 0,0 0 0 0 0,0 0 0 0 0,-1 1 0 0 0,1-1 0 0 0,0 0 0 0 0,-1 1 0 0 0,0-1 0 0 0,0 1 0 0 0,0-1 0 0 0,0 1 0 0 0,0-1 0 0 0,0 1 0 0 0,-1 0 0 0 0,1 0 0 0 0,-1-1 0 0 0,0 1 0 0 0,0 0 0 0 0,0 0 0 0 0,0-1 0 0 0,0 3-69 0 0,14 30-176 0 0,-2-30-2824 0 0,3-4-4106 0 0,-12-1-485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3:23.4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463 55 0 0 0,'0'0'724'0'0,"0"0"655"0"0,0 0 141 0 0,0 0-94 0 0,0 0-131 0 0,0 0-104 0 0,-1-2-56 0 0,-56-37 6277 0 0,-56 26-4827 0 0,98 17-2553 0 0,0 1 0 0 0,0 1 0 0 0,1 0 0 0 0,0 1 0 0 0,0 0 0 0 0,1 1 0 0 0,0 1 1 0 0,0 0-1 0 0,1 1 0 0 0,0 0 0 0 0,0 1 0 0 0,2 0 0 0 0,-8 10-32 0 0,8-11-7 0 0,0 0 0 0 0,1 1 0 0 0,0-1 0 0 0,1 2 0 0 0,1-1 0 0 0,0 1 0 0 0,0 0 0 0 0,1 1 0 0 0,0-1 0 0 0,2 1 0 0 0,-1 0 0 0 0,1 1 0 0 0,1-1 0 0 0,1 1 0 0 0,-1 0 0 0 0,2-1 0 0 0,0 12 7 0 0,2-20-7 0 0,0-1-1 0 0,0 0 0 0 0,0 1 1 0 0,0-1-1 0 0,1 0 0 0 0,0 0 1 0 0,0 0-1 0 0,0 0 0 0 0,0-1 1 0 0,1 1-1 0 0,-1 0 0 0 0,1-1 1 0 0,0 0-1 0 0,0 1 0 0 0,0-1 1 0 0,0 0-1 0 0,1-1 0 0 0,-1 1 1 0 0,1-1-1 0 0,0 1 0 0 0,0-1 1 0 0,0 0-1 0 0,0 0 0 0 0,0-1 1 0 0,0 1-1 0 0,0-1 8 0 0,117 21-541 0 0,10-31-1629 0 0,-88-2-1526 0 0,-2-5-4118 0 0,-30 12 3269 0 0</inkml:trace>
  <inkml:trace contextRef="#ctx0" brushRef="#br0" timeOffset="7749.476">616 85 0 0 0,'0'0'1168'0'0,"0"0"250"0"0,0 0 10 0 0,0 0-145 0 0,0 0-167 0 0,0 0-82 0 0,0 0-22 0 0,0 0 7 0 0,3-4 4137 0 0,-25 130-2944 0 0,-44 124-1872 0 0,56-210 14 0 0,45-110 853 0 0,51-110-406 0 0,-32 92-670 0 0,-51 87-134 0 0,0 1-1 0 0,0 0 1 0 0,0 0 0 0 0,0 0 0 0 0,-1 0 0 0 0,1 0 0 0 0,0 1-1 0 0,0-1 1 0 0,-1 1 0 0 0,1 0 0 0 0,0 0 0 0 0,-1 0-1 0 0,1 0 1 0 0,0 0 0 0 0,-1 0 0 0 0,0 1 0 0 0,1-1-1 0 0,-1 1 1 0 0,0 0 0 0 0,0 0 0 0 0,0 0 0 0 0,0 0 0 0 0,0 0-1 0 0,0 0 1 0 0,0 0 0 0 0,-1 1 0 0 0,1-1 0 0 0,-1 1-1 0 0,1 1 4 0 0,0-1 52 0 0,1 4 65 0 0,0 1 1 0 0,0 0 0 0 0,-1-1 0 0 0,-1 1 0 0 0,1 0 0 0 0,-1 1-1 0 0,0-1 1 0 0,-1 0 0 0 0,0 0 0 0 0,-1 0 0 0 0,1 0 0 0 0,-1 0-1 0 0,-1 0 1 0 0,-1 6-118 0 0,-17 95 339 0 0,31-119 21 0 0,25-49 81 0 0,-25 41-422 0 0,101-142-56 0 0,-107 155 53 0 0,-4 3-22 0 0,0 0-1 0 0,0 0 1 0 0,0 1 0 0 0,0-1-1 0 0,0 1 1 0 0,1-1 0 0 0,-1 1 0 0 0,1-1-1 0 0,-1 1 1 0 0,1 0 0 0 0,-1-1 0 0 0,1 1-1 0 0,0 0 1 0 0,0 0 0 0 0,0 1 0 0 0,-1-1-1 0 0,1 0 1 0 0,0 0 0 0 0,0 1 0 0 0,0-1-1 0 0,0 1 1 0 0,0 0 0 0 0,2-1 6 0 0,13 42-15 0 0,12 105 1197 0 0,-25-17-2465 0 0,1-119-3786 0 0,-3-9 364 0 0,0 0-3398 0 0,0-1 3815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40.15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1060 0 0 0,'0'0'1304'0'0,"0"0"-572"0"0,0 0 21 0 0,0 0 189 0 0,0 0 248 0 0,0 0 254 0 0,0 0 130 0 0,32 12 14 0 0,101 30-55 0 0,-129-40-1420 0 0,0 0 0 0 0,-1-1 1 0 0,1 0-1 0 0,0 0 1 0 0,0 0-1 0 0,0-1 0 0 0,0 1 1 0 0,0-1-1 0 0,0 0 1 0 0,0 0-1 0 0,0 0 0 0 0,-1-1 1 0 0,1 1-1 0 0,0-1 1 0 0,0 0-1 0 0,0 0 0 0 0,0 0 1 0 0,-1-1-1 0 0,1 1 1 0 0,3-3-114 0 0,7-3 464 0 0,34-20 243 0 0,-2-2 0 0 0,0-1 0 0 0,-2-3 0 0 0,-2-2-1 0 0,-1-2 1 0 0,-1-1 0 0 0,-2-2 0 0 0,-3-2 0 0 0,24-34-707 0 0,89-115 839 0 0,90-102-131 0 0,-225 278-657 0 0,1 1 0 0 0,1 0 0 0 0,1 1 0 0 0,0 0 0 0 0,0 2 0 0 0,14-7-51 0 0,-29 17 3 0 0,1 0-1 0 0,-1 0 1 0 0,1 0-1 0 0,0 0 0 0 0,-1 1 1 0 0,1-1-1 0 0,0 1 1 0 0,0-1-1 0 0,-1 1 0 0 0,1 0 1 0 0,0 0-1 0 0,0 0 1 0 0,0 0-1 0 0,-1 0 1 0 0,1 0-1 0 0,0 0 0 0 0,0 1 1 0 0,0-1-1 0 0,-1 0 1 0 0,1 1-1 0 0,0 0 0 0 0,-1-1 1 0 0,1 1-1 0 0,0 0 1 0 0,-1 0-1 0 0,1 0 0 0 0,-1 0 1 0 0,1 0-1 0 0,-1 0 1 0 0,0 1-1 0 0,1-1 0 0 0,-1 0 1 0 0,0 1-1 0 0,0-1 1 0 0,0 1-1 0 0,0-1 1 0 0,0 1-1 0 0,0-1 0 0 0,0 1 1 0 0,-1 0-1 0 0,1 1-2 0 0,15 76 377 0 0,-16-9-109 0 0,-3 0-1 0 0,-3 0 1 0 0,-3 0-1 0 0,-3-1 0 0 0,-3-1 1 0 0,-3 0-1 0 0,-3-1 1 0 0,-23 50-268 0 0,37-97 28 0 0,-1-1 1 0 0,0 1 0 0 0,-2-2-1 0 0,0 1 1 0 0,-1-1 0 0 0,-1-1-1 0 0,0 0 1 0 0,-1-1 0 0 0,-1 0-1 0 0,-1-1 1 0 0,0 0 0 0 0,-1-1-1 0 0,0-1 1 0 0,-1-1 0 0 0,-1 0-1 0 0,0-1 1 0 0,0-1 0 0 0,-1-1-1 0 0,-1-1 1 0 0,1 0 0 0 0,-1-2-1 0 0,0 0 1 0 0,-1-1 0 0 0,-20 2-29 0 0,31-6-36 0 0,-3 2-34 0 0,1-1-1 0 0,0 0 0 0 0,-1-1 1 0 0,0 0-1 0 0,1-1 1 0 0,-1-1-1 0 0,1 0 0 0 0,-1-1 1 0 0,1 0-1 0 0,0-1 0 0 0,-1 0 1 0 0,1-1-1 0 0,1 0 0 0 0,-1-1 1 0 0,1 0-1 0 0,-1-1 0 0 0,-2-2 71 0 0,11 4-193 0 0,0 1-1 0 0,0-1 0 0 0,0 0 0 0 0,1 0 0 0 0,-1 0 0 0 0,1 0 0 0 0,0 0 0 0 0,0-1 0 0 0,0 1 0 0 0,1-1 0 0 0,-1 1 0 0 0,1-1 0 0 0,0 0 0 0 0,1 1 0 0 0,-1-1 0 0 0,1 0 0 0 0,0 0 0 0 0,0 1 0 0 0,1-1 0 0 0,-1 0 0 0 0,1 0 0 0 0,0 1 0 0 0,0-1 0 0 0,0 1 0 0 0,1-1 0 0 0,1-3 194 0 0,39-66-7011 0 0,-21 49 1703 0 0,-4 9-1404 0 0</inkml:trace>
  <inkml:trace contextRef="#ctx0" brushRef="#br0" timeOffset="450.363">1655 722 13307 0 0,'0'0'1882'0'0,"0"0"-471"0"0,0 0-343 0 0,0 0-60 0 0,-9 31-10 0 0,-32 100-77 0 0,5-37 354 0 0,31-84-1331 0 0,1 0 0 0 0,-1 0 0 0 0,2 0 0 0 0,-1 0-1 0 0,2 1 1 0 0,-1 0 0 0 0,1 0 0 0 0,1 0 0 0 0,0-1 0 0 0,0 1 0 0 0,1 0 0 0 0,2 11 56 0 0,8-5-2312 0 0,5-15-5912 0 0,-8-2-2349 0 0</inkml:trace>
  <inkml:trace contextRef="#ctx0" brushRef="#br0" timeOffset="451.363">1620 77 2761 0 0,'0'0'-1729'0'0,"0"0"697"0"0</inkml:trace>
  <inkml:trace contextRef="#ctx0" brushRef="#br0" timeOffset="794.869">1918 1042 14555 0 0,'0'0'1348'0'0,"0"0"-199"0"0,0 0-5 0 0,0 0 52 0 0,0 0-105 0 0,0 0-232 0 0,9-31-268 0 0,29-101-222 0 0,-31 100-263 0 0,2 0 0 0 0,1 1-1 0 0,1 0 1 0 0,2 0 0 0 0,1 2 0 0 0,2-1-1 0 0,12-17-105 0 0,-24 42-10 0 0,-1-1-14 0 0,1 0 0 0 0,-1 1 0 0 0,1-1 1 0 0,1 1-1 0 0,-1 0 0 0 0,1 0 1 0 0,0 1-1 0 0,0-1 0 0 0,0 1 1 0 0,1 0-1 0 0,-1 1 0 0 0,1-1 1 0 0,1 1 23 0 0,-5 4-35 0 0,0 0 0 0 0,0 0 1 0 0,-1 0-1 0 0,1 0 0 0 0,0 1 1 0 0,-1-1-1 0 0,1 1 0 0 0,-1-1 1 0 0,1 1-1 0 0,-1 0 0 0 0,0-1 1 0 0,1 1-1 0 0,-1 0 0 0 0,0 0 1 0 0,0 0-1 0 0,-1 0 0 0 0,1 0 1 0 0,0 0-1 0 0,0 0 0 0 0,-1 0 1 0 0,0 0-1 0 0,1 0 0 0 0,-1 1 1 0 0,0-1-1 0 0,0 0 0 0 0,0 0 1 0 0,0 0-1 0 0,0 0 0 0 0,-1 0 1 0 0,1 1-1 0 0,-1 0 35 0 0,1 4-63 0 0,1 74-302 0 0,-3-66 359 0 0,0 0 1 0 0,2 0 0 0 0,0 1-1 0 0,0-1 1 0 0,1 0-1 0 0,1 0 1 0 0,1 0-1 0 0,0 0 1 0 0,1 0 0 0 0,0 0-1 0 0,1-1 1 0 0,1 0-1 0 0,0 0 1 0 0,1 0-1 0 0,1-1 1 0 0,0 0 0 0 0,9 10 5 0 0,-13-19 109 0 0,0-1 0 0 0,0 0 1 0 0,1 0-1 0 0,-1 0 1 0 0,1-1-1 0 0,0 0 1 0 0,-1 1-1 0 0,1-2 1 0 0,0 1-1 0 0,0 0 1 0 0,0-1-1 0 0,1 0 1 0 0,-1 0-1 0 0,0-1 1 0 0,0 0-1 0 0,1 1 1 0 0,-1-2-1 0 0,0 1 1 0 0,0-1-1 0 0,1 1 1 0 0,-1-1-1 0 0,0-1 0 0 0,0 1 1 0 0,0-1-1 0 0,0 0 1 0 0,0 0-1 0 0,-1 0 1 0 0,1-1-1 0 0,-1 0 1 0 0,1 0-1 0 0,-1 0 1 0 0,0 0-1 0 0,0 0 1 0 0,3-5-110 0 0,62-120 1804 0 0,-25 33-2669 0 0,-11 61-2455 0 0,-5 20-7123 0 0,-21 10-856 0 0</inkml:trace>
  <inkml:trace contextRef="#ctx0" brushRef="#br0" timeOffset="2900.225">1756 0 9434 0 0,'0'0'1704'0'0,"0"0"-247"0"0,0 0-201 0 0,0 0-64 0 0,0 0-56 0 0,0 0-287 0 0,0 0-529 0 0,0 0-336 0 0,0 0-128 0 0,0 0-24 0 0,0 0 16 0 0,0 0-136 0 0,0 0-345 0 0,0 0-879 0 0,37 22-2185 0 0,-31-18-7041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41.25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279 71 13723 0 0,'0'0'2203'0'0,"0"0"-517"0"0,0 0-337 0 0,0 0-211 0 0,0 0-295 0 0,0 0-243 0 0,0 0-193 0 0,0 0-166 0 0,0 0-68 0 0,-31 13-59 0 0,-97 42-81 0 0,52-2-82 0 0,72-49 16 0 0,0 0 0 0 0,0 0 0 0 0,1 0 0 0 0,0 0-1 0 0,0 0 1 0 0,0 1 0 0 0,0-1 0 0 0,0 1 0 0 0,1 0 0 0 0,0 0 0 0 0,0 0 0 0 0,0 0 0 0 0,1 0 0 0 0,0 0 0 0 0,0 1 0 0 0,0-1 0 0 0,0 0-1 0 0,1 1 1 0 0,0-1 0 0 0,0 0 0 0 0,0 1 0 0 0,1-1 0 0 0,0 0 0 0 0,0 1 0 0 0,0-1 0 0 0,1 0 0 0 0,0 0 0 0 0,0 0 0 0 0,0 0 0 0 0,2 2 33 0 0,9 4-25 0 0,1-2 0 0 0,1 0 0 0 0,-1 0 0 0 0,1-2 0 0 0,1 0 0 0 0,0 0 0 0 0,0-2 0 0 0,0 0 0 0 0,0 0 0 0 0,1-2 0 0 0,-1 0 0 0 0,1-1 1 0 0,0-1-1 0 0,0 0 0 0 0,0-1 0 0 0,0-1 0 0 0,0-1 0 0 0,2 0 25 0 0,21 1-177 0 0,77-13-1355 0 0,-80 3-2316 0 0,0-4-4795 0 0,-27 11 1823 0 0</inkml:trace>
  <inkml:trace contextRef="#ctx0" brushRef="#br0" timeOffset="452.034">622 343 3377 0 0,'0'0'2324'0'0,"0"0"147"0"0,0 0 42 0 0,0 0-66 0 0,0 0-250 0 0,0 0-345 0 0,0 0-352 0 0,0 0-259 0 0,35 0-176 0 0,111-5-143 0 0,-67-11 271 0 0,-63 8-882 0 0,136-73 1720 0 0,-135 69-1857 0 0,-8 7-116 0 0,-1 0-1 0 0,0 0 0 0 0,0-1 1 0 0,0 0-1 0 0,-1 0 0 0 0,0-1 0 0 0,0 0 1 0 0,0 0-1 0 0,-1-1 0 0 0,-1 1 1 0 0,1-1-1 0 0,-1-1 0 0 0,0 1 1 0 0,-1-1-1 0 0,0 0 0 0 0,0 0 0 0 0,-1 0 1 0 0,0 0-1 0 0,1-10-57 0 0,-4 17-9 0 0,0-1-1 0 0,-1 0 1 0 0,1 0 0 0 0,-1 0 0 0 0,0 1-1 0 0,0-1 1 0 0,0 0 0 0 0,0 0-1 0 0,0 1 1 0 0,-1-1 0 0 0,1 1-1 0 0,-1 0 1 0 0,0-1 0 0 0,1 1 0 0 0,-1 0-1 0 0,0 0 1 0 0,0 0 0 0 0,0 0-1 0 0,-1 0 1 0 0,1 0 0 0 0,0 1-1 0 0,-1-1 1 0 0,1 1 0 0 0,-1 0 0 0 0,0-1-1 0 0,1 1 1 0 0,-1 0 0 0 0,0 1-1 0 0,0-1 1 0 0,1 0 0 0 0,-1 1-1 0 0,0 0 1 0 0,0-1 9 0 0,-100 4-621 0 0,83 3 549 0 0,0 1 0 0 0,1 1 0 0 0,0 1 0 0 0,1 0 0 0 0,0 2 0 0 0,1 0 0 0 0,0 1 1 0 0,0 1-1 0 0,1 0 0 0 0,1 1 0 0 0,0 1 0 0 0,1 0 0 0 0,-8 12 72 0 0,15-19-166 0 0,0 0 0 0 0,1 1 0 0 0,0-1 1 0 0,0 1-1 0 0,1 0 0 0 0,0 1 0 0 0,1-1 0 0 0,0 1 0 0 0,1 0 0 0 0,-1 0 1 0 0,2 0-1 0 0,0 0 0 0 0,0 1 0 0 0,1-1 0 0 0,0 1 0 0 0,0-1 0 0 0,1 1 0 0 0,1-1 1 0 0,1 6 165 0 0,0-11-122 0 0,1 0 1 0 0,-1 0 0 0 0,1 0 0 0 0,1 0 0 0 0,-1-1-1 0 0,1 1 1 0 0,0-1 0 0 0,0 0 0 0 0,0 0-1 0 0,0 0 1 0 0,1 0 0 0 0,0-1 0 0 0,-1 0 0 0 0,1 0-1 0 0,1 0 1 0 0,-1-1 0 0 0,0 1 0 0 0,0-1-1 0 0,1-1 1 0 0,0 1 0 0 0,-1-1 0 0 0,2 1 121 0 0,81 8-4684 0 0,-26-10-3943 0 0,-43-4 2912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50.4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85 11122 0 0,'0'0'1265'0'0,"0"0"-452"0"0,0 0-69 0 0,0 0 230 0 0,0 0 107 0 0,0 0-90 0 0,0 0-169 0 0,0 0-174 0 0,0 0-113 0 0,35-5-101 0 0,111-15-89 0 0,44-7 375 0 0,-169 24-848 0 0,57-9-127 0 0,-29-1-3366 0 0,-33 11-4711 0 0,-11-1 174 0 0</inkml:trace>
  <inkml:trace contextRef="#ctx0" brushRef="#br0" timeOffset="374.87">87 343 7370 0 0,'0'0'1025'0'0,"0"0"-17"0"0,0 0 334 0 0,0 0 338 0 0,0 0 91 0 0,0 0-178 0 0,32 1-382 0 0,106 2-381 0 0,-126-2-717 0 0,1-1-1 0 0,0-1 0 0 0,0 0 1 0 0,-1-1-1 0 0,1 0 0 0 0,-1-1 1 0 0,1-1-1 0 0,-1 0 0 0 0,8-4-112 0 0,15-5 124 0 0,79-23 1 0 0,9-3-2163 0 0,-43 11-6715 0 0,-58 20 454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1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271 200 1264 0 0,'0'0'1066'0'0,"0"0"-102"0"0,0 0 103 0 0,0 0 248 0 0,0 0 192 0 0,0 0 29 0 0,0 0-146 0 0,0 0-238 0 0,0 0-193 0 0,0 0-180 0 0,0 0-152 0 0,0 0-70 0 0,0 0-21 0 0,0 8 19 0 0,14 367 3644 0 0,-2-121-3884 0 0,-3-92-3127 0 0,-18-140-658 0 0,-19-4-7205 0 0,23-17 7844 0 0</inkml:trace>
  <inkml:trace contextRef="#ctx0" brushRef="#br0" timeOffset="264.086">1 752 3273 0 0,'0'0'2263'0'0,"0"0"-1014"0"0,0 0-278 0 0,0 0 174 0 0,0 0 254 0 0,0 0 86 0 0,0 0-157 0 0,0 0-234 0 0,33-5-219 0 0,109-18-198 0 0,174-30-14 0 0,-234 41-4064 0 0,-1-5-7717 0 0,-65 13 9215 0 0</inkml:trace>
  <inkml:trace contextRef="#ctx0" brushRef="#br0" timeOffset="3244.602">967 793 160 0 0,'0'0'820'0'0,"0"0"-332"0"0,0 0 3 0 0,0 0 364 0 0,0 0 432 0 0,0 0 285 0 0,0 0 13 0 0,0 0-201 0 0,0 0-241 0 0,0 0-236 0 0,0 0-197 0 0,-1-9-184 0 0,-6-25-154 0 0,6 33-353 0 0,0 0 1 0 0,0 0-1 0 0,0 0 1 0 0,0 0-1 0 0,-1 1 1 0 0,1-1-1 0 0,0 0 1 0 0,-1 1-1 0 0,1-1 1 0 0,0 1-1 0 0,-1-1 1 0 0,1 1-1 0 0,-1 0 1 0 0,1-1-1 0 0,-1 1 0 0 0,1 0 1 0 0,-1 0-1 0 0,1 0 1 0 0,-1 0-1 0 0,1 0 1 0 0,0 1-1 0 0,-1-1 1 0 0,1 0-1 0 0,-1 1 1 0 0,1-1-1 0 0,-1 1 1 0 0,1-1-1 0 0,0 1 1 0 0,0 0-1 0 0,-1 0-19 0 0,-10 6-77 0 0,0 0 0 0 0,1 1 0 0 0,0 0 0 0 0,1 1 0 0 0,0 0-1 0 0,0 1 1 0 0,1 0 0 0 0,0 0 0 0 0,1 1 0 0 0,0 0 0 0 0,-3 7 77 0 0,1-5-22 0 0,1 1 1 0 0,1 1-1 0 0,0-1 1 0 0,1 1-1 0 0,0 1 1 0 0,1-1-1 0 0,1 1 0 0 0,1 0 1 0 0,0 1-1 0 0,1-1 1 0 0,1 0-1 0 0,-1 9 22 0 0,5-21 58 0 0,-1 0 1 0 0,0 0-1 0 0,1-1 0 0 0,0 1 0 0 0,0-1 0 0 0,0 1 1 0 0,0-1-1 0 0,1 0 0 0 0,-1 0 0 0 0,1 0 1 0 0,0 0-1 0 0,0 0 0 0 0,0-1 0 0 0,0 1 0 0 0,0-1 1 0 0,0 0-1 0 0,1 0 0 0 0,-1 0 0 0 0,1 0 0 0 0,0 0 1 0 0,-1-1-1 0 0,1 0 0 0 0,0 0 0 0 0,0 0 1 0 0,0 0-1 0 0,0-1 0 0 0,0 1 0 0 0,0-1 0 0 0,0 0 1 0 0,0 0-1 0 0,0 0 0 0 0,0-1 0 0 0,0 1 0 0 0,0-1 1 0 0,0 0-1 0 0,-1 0 0 0 0,1-1 0 0 0,0 1 1 0 0,0-1-1 0 0,-1 0 0 0 0,1 0 0 0 0,-1 0 0 0 0,2-1-58 0 0,6-4 172 0 0,0-1 0 0 0,0 0-1 0 0,-1 0 1 0 0,0-1-1 0 0,-1-1 1 0 0,0 1-1 0 0,0-1 1 0 0,-1-1 0 0 0,-1 0-1 0 0,1 0 1 0 0,-2 0-1 0 0,0-1 1 0 0,0 0-1 0 0,-1 0 1 0 0,0-1 0 0 0,-1 1-1 0 0,-1-1 1 0 0,0 0-1 0 0,0 0 1 0 0,-1 0-1 0 0,-1 0 1 0 0,-1-1 0 0 0,0-6-172 0 0,0 19-33 0 0,-5-71-1018 0 0,-16 28-7237 0 0,16 36-567 0 0</inkml:trace>
  <inkml:trace contextRef="#ctx0" brushRef="#br0" timeOffset="3660.25">1298 60 2905 0 0,'0'0'2443'0'0,"0"0"-1327"0"0,0 0-252 0 0,0 0 287 0 0,0 0 335 0 0,0 0 165 0 0,0 0-186 0 0,0 0-427 0 0,0 0-389 0 0,0 0-218 0 0,0 0-73 0 0,0 0 24 0 0,0 0 0 0 0,1 13-50 0 0,-3 203 913 0 0,9 129-548 0 0,-11-87-904 0 0,-29-122-2123 0 0,29-127 1873 0 0,-1-11-12499 0 0,5-8 10732 0 0,0 3 1803 0 0</inkml:trace>
  <inkml:trace contextRef="#ctx0" brushRef="#br0" timeOffset="3912.442">956 535 1344 0 0,'0'0'1139'0'0,"0"0"-377"0"0,0 0 67 0 0,0 0 277 0 0,0 0 117 0 0,0 0-76 0 0,0 0-210 0 0,0 0-275 0 0,33 7-225 0 0,107 20-153 0 0,-37-17-45 0 0,66-2-1345 0 0,-57-8-3163 0 0,-50 0-74 0 0,-40 0 3952 0 0</inkml:trace>
  <inkml:trace contextRef="#ctx0" brushRef="#br0" timeOffset="4408.025">1840 561 808 0 0,'0'0'1941'0'0,"0"0"-232"0"0,0 0-146 0 0,0 0-60 0 0,0 0-126 0 0,-33 22-224 0 0,-99 68-294 0 0,55-18 44 0 0,72-66-911 0 0,0 0 1 0 0,1 0-1 0 0,-1 0 0 0 0,1 1 1 0 0,0-1-1 0 0,1 1 0 0 0,0 0 1 0 0,0 0-1 0 0,0 0 0 0 0,1 1 1 0 0,0-1-1 0 0,1 0 0 0 0,-1 1 1 0 0,1-1-1 0 0,1 1 0 0 0,0 0 1 0 0,0-1-1 0 0,0 1 0 0 0,1 3 8 0 0,3-8 25 0 0,0 1-1 0 0,0-1 0 0 0,0 0 0 0 0,0 1 0 0 0,0-2 0 0 0,1 1 1 0 0,-1-1-1 0 0,1 1 0 0 0,0-1 0 0 0,-1-1 0 0 0,1 1 0 0 0,0-1 0 0 0,0 1 1 0 0,1-1-1 0 0,-1-1 0 0 0,0 1 0 0 0,0-1 0 0 0,0 0 0 0 0,0 0 1 0 0,1 0-1 0 0,-1-1 0 0 0,0 0 0 0 0,0 0 0 0 0,0 0 0 0 0,0-1 0 0 0,0 0 1 0 0,4-2-25 0 0,13-4 192 0 0,1-1 1 0 0,-2-1 0 0 0,1-1-1 0 0,-2-1 1 0 0,1-1-1 0 0,16-15-192 0 0,-10 9 152 0 0,43-32-40 0 0,-69 52-150 0 0,1 0 0 0 0,-1 0 0 0 0,0 0 0 0 0,1 0 0 0 0,-1 0 0 0 0,0 0 0 0 0,0 1 0 0 0,0-1 0 0 0,0 0 0 0 0,0 1 0 0 0,0-1 0 0 0,0 1 0 0 0,0-1 0 0 0,0 1 0 0 0,-1-1 0 0 0,1 1 0 0 0,-1 0 0 0 0,1-1 0 0 0,-1 1 0 0 0,1 0 0 0 0,-1-1 0 0 0,0 1 0 0 0,0 0 0 0 0,0 0 0 0 0,0-1 0 0 0,0 1 0 0 0,0 0 0 0 0,-1-1 0 0 0,1 1 0 0 0,-1 0 0 0 0,1-1 0 0 0,-1 1 0 0 0,1 0 0 0 0,-1-1 0 0 0,0 1 0 0 0,0-1 38 0 0,1 10-94 0 0,0 0 88 0 0,-1-9 13 0 0,0 1 0 0 0,0 0-1 0 0,1 0 1 0 0,0-1 0 0 0,-1 1 0 0 0,1 0 0 0 0,0 0 0 0 0,1 0 0 0 0,-1-1-1 0 0,0 1 1 0 0,1 0 0 0 0,-1 0 0 0 0,1-1 0 0 0,0 1 0 0 0,0 0-1 0 0,0-1 1 0 0,0 1 0 0 0,1-1 0 0 0,-1 1 0 0 0,1-1 0 0 0,-1 0 0 0 0,1 0-1 0 0,0 1 1 0 0,0-1 0 0 0,0 0 0 0 0,0-1 0 0 0,0 1 0 0 0,0 0-1 0 0,0-1 1 0 0,1 1 0 0 0,-1-1 0 0 0,1 1 0 0 0,-1-1 0 0 0,2 0-7 0 0,3 1 137 0 0,1 0 1 0 0,0-1 0 0 0,-1 0 0 0 0,1-1-1 0 0,0 0 1 0 0,-1 0 0 0 0,1 0-1 0 0,0-1 1 0 0,-1 0 0 0 0,1-1 0 0 0,-1 0-1 0 0,1 0 1 0 0,-1 0 0 0 0,0-1-1 0 0,0 0 1 0 0,0 0 0 0 0,0-1 0 0 0,0 0-1 0 0,0-1-137 0 0,41-33 1264 0 0,-1-3-1 0 0,-2-2 1 0 0,18-24-1264 0 0,-44 46 95 0 0,-1-2-1 0 0,-1 0 1 0 0,-1-1 0 0 0,-1 0 0 0 0,-1-1 0 0 0,-1-1 0 0 0,-1 0 0 0 0,-2-1-1 0 0,-1 0 1 0 0,0 0 0 0 0,-2-1 0 0 0,-2 0 0 0 0,2-18-95 0 0,-4 29-94 0 0,-2-1 1 0 0,1 0-1 0 0,-2 0 1 0 0,-1 0-1 0 0,0 0 1 0 0,-1 0-1 0 0,-1 0 1 0 0,0 0-1 0 0,-2 1 1 0 0,0-1-1 0 0,0 1 1 0 0,-2 0-1 0 0,0 1 1 0 0,-1 0-1 0 0,-3-3 94 0 0,9 16-17 0 0,-1 0-1 0 0,0 0 1 0 0,0 0-1 0 0,-1 0 1 0 0,1 0-1 0 0,-1 1 1 0 0,1-1-1 0 0,-1 1 1 0 0,0 0-1 0 0,0 0 1 0 0,0 0-1 0 0,0 1 1 0 0,0-1-1 0 0,0 1 1 0 0,0 0-1 0 0,0 0 1 0 0,-1 0-1 0 0,1 1 1 0 0,0 0-1 0 0,-1 0 1 0 0,1 0-1 0 0,0 0 1 0 0,-1 1-1 0 0,1-1 1 0 0,0 1-1 0 0,0 0 1 0 0,-1 0-1 0 0,1 1 1 0 0,0-1-1 0 0,0 1 1 0 0,0 0-1 0 0,1 0 1 0 0,-1 0-1 0 0,0 1 1 0 0,0 0 17 0 0,-8 7 24 0 0,1 2 0 0 0,0-1 1 0 0,1 1-1 0 0,0 1 0 0 0,1 0 0 0 0,0 0 1 0 0,1 1-1 0 0,0 0 0 0 0,1 1 0 0 0,1-1 1 0 0,0 1-1 0 0,1 1 0 0 0,1-1 0 0 0,0 1 1 0 0,1-1-1 0 0,1 1 0 0 0,0 7-24 0 0,1 5 67 0 0,0-1-1 0 0,2 1 0 0 0,1-1 1 0 0,1 1-1 0 0,2-1 0 0 0,0 0 1 0 0,2-1-1 0 0,1 1 0 0 0,10 20-66 0 0,5 2-91 0 0,2-1-1 0 0,2-1 0 0 0,2-1 0 0 0,2-2 0 0 0,2-1 0 0 0,2-2 0 0 0,1-1 1 0 0,24 19 91 0 0,-36-37-1116 0 0,0 2-1577 0 0,-8-9-2210 0 0,-6-6-3048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43.4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457 612 7514 0 0,'0'0'1168'0'0,"0"0"-352"0"0,0 0-324 0 0,0 0 8 0 0,0 0 276 0 0,0 0 271 0 0,0 0 131 0 0,0 0-41 0 0,0 0-166 0 0,0 0-203 0 0,-21 34-169 0 0,-68 107-127 0 0,35-25 249 0 0,0 44 53 0 0,27-75-821 0 0,-3-2 0 0 0,-4-1 0 0 0,-28 48 47 0 0,15-62-1287 0 0,21-43-2991 0 0,19-22 273 0 0,2-2-2726 0 0,5-1 4240 0 0</inkml:trace>
  <inkml:trace contextRef="#ctx0" brushRef="#br0" timeOffset="300.599">2 671 8954 0 0,'0'0'1036'0'0,"0"0"-304"0"0,0 0-141 0 0,0 0 231 0 0,0 0 247 0 0,0 0 101 0 0,0 0-69 0 0,10 35-178 0 0,30 111-209 0 0,7-36 339 0 0,-33-88-889 0 0,9 11-54 0 0,1-1-1 0 0,1-1 1 0 0,2-2 0 0 0,1 0-1 0 0,1-2 1 0 0,26 19-110 0 0,12-9-1349 0 0,-33-33-9276 0 0,-28-4 3612 0 0</inkml:trace>
  <inkml:trace contextRef="#ctx0" brushRef="#br0" timeOffset="1339.202">713 247 3257 0 0,'0'0'935'0'0,"0"0"-47"0"0,0 0 95 0 0,0 0 132 0 0,0 0 115 0 0,0 0-9 0 0,0 0-157 0 0,0 0-217 0 0,33-14-226 0 0,104-42-206 0 0,-75 43-66 0 0,-61 13-322 0 0,1 1-1 0 0,-1-1 1 0 0,1 1-1 0 0,-1 0 1 0 0,1-1-1 0 0,-1 1 0 0 0,1 0 1 0 0,-1 0-1 0 0,0 0 1 0 0,1 0-1 0 0,-1 0 1 0 0,0 1-1 0 0,0-1 1 0 0,0 0-1 0 0,0 0 0 0 0,0 1 1 0 0,0-1-1 0 0,0 1 1 0 0,0-1-1 0 0,-1 1 1 0 0,1-1-1 0 0,-1 1 0 0 0,1-1 1 0 0,-1 1-1 0 0,1-1 1 0 0,-1 1-1 0 0,0 0 1 0 0,0-1-1 0 0,0 1 0 0 0,0 0 1 0 0,0-1-1 0 0,0 1 1 0 0,0 0-1 0 0,0-1 1 0 0,-1 1-1 0 0,1-1 1 0 0,-1 1-1 0 0,0 1-26 0 0,-26 58 1191 0 0,-69 74 558 0 0,95-134-1745 0 0,1 1 0 0 0,0-1 0 0 0,0 1 1 0 0,0-1-1 0 0,1 1 0 0 0,-1-1 0 0 0,0 1 0 0 0,1-1 0 0 0,-1 0 0 0 0,1 1 0 0 0,-1-1 0 0 0,1 0 0 0 0,-1 1 0 0 0,1-1 0 0 0,0 0 0 0 0,0 1 0 0 0,0-1 1 0 0,0 0-1 0 0,0 0 0 0 0,0 0 0 0 0,0 0 0 0 0,0 0 0 0 0,0 0 0 0 0,0 0 0 0 0,1 0 0 0 0,-1-1 0 0 0,0 1 0 0 0,0 0 0 0 0,1-1 0 0 0,-1 1 1 0 0,1-1-1 0 0,-1 1 0 0 0,1-1 0 0 0,-1 0 0 0 0,0 0 0 0 0,1 0 0 0 0,-1 1 0 0 0,1-1 0 0 0,-1-1 0 0 0,1 1 0 0 0,-1 0 0 0 0,1 0 0 0 0,-1 0 0 0 0,1-1 1 0 0,-1 1-1 0 0,1-1 0 0 0,-1 1 0 0 0,0-1 0 0 0,1 0 0 0 0,-1 1 0 0 0,0-1 0 0 0,0 0-4 0 0,12 0 51 0 0,195 3 40 0 0,-205-3-83 0 0,0 1 1 0 0,-1-1 0 0 0,1 1 0 0 0,0 0-1 0 0,-1 0 1 0 0,1 0 0 0 0,0 1-1 0 0,-1-1 1 0 0,1 0 0 0 0,0 1-1 0 0,-1 0 1 0 0,1 0 0 0 0,-1 0 0 0 0,1 0-1 0 0,-1 0 1 0 0,0 0 0 0 0,1 0-1 0 0,-1 1 1 0 0,0-1 0 0 0,0 1 0 0 0,0 0-1 0 0,0 0 1 0 0,0 0 0 0 0,0 0-1 0 0,0 0 1 0 0,-1 0 0 0 0,1 0-1 0 0,-1 0 1 0 0,0 1 0 0 0,1-1 0 0 0,-1 1-1 0 0,0-1 1 0 0,0 1 0 0 0,-1-1-1 0 0,1 1 1 0 0,0-1 0 0 0,-1 1 0 0 0,0 0-1 0 0,0-1 1 0 0,1 1 0 0 0,-1 0-1 0 0,-1-1 1 0 0,1 1 0 0 0,0 0-1 0 0,-1-1 1 0 0,1 1 0 0 0,-1-1 0 0 0,0 1-1 0 0,0-1 1 0 0,0 1 0 0 0,0-1-1 0 0,0 1 1 0 0,-2 1-9 0 0,-17 17 64 0 0,0-1 0 0 0,-1-1 0 0 0,-1-1-1 0 0,0-1 1 0 0,-22 12-64 0 0,-68 34-2621 0 0,90-51-991 0 0,8-4-1812 0 0,11-6 3926 0 0,-2-1-3351 0 0</inkml:trace>
  <inkml:trace contextRef="#ctx0" brushRef="#br0" timeOffset="2017.247">1431 277 2336 0 0,'0'0'2150'0'0,"0"0"-787"0"0,0 0-243 0 0,0 0-38 0 0,0 0 177 0 0,0 0 297 0 0,0 0 117 0 0,0 0-212 0 0,0 0-422 0 0,0 0-461 0 0,0 0-305 0 0,0 0-117 0 0,-2 6 12 0 0,0 14 127 0 0,1 0-1 0 0,0 0 1 0 0,1 0 0 0 0,1 1-1 0 0,1-1 1 0 0,1 0 0 0 0,1 0-1 0 0,5 14-294 0 0,5 39 480 0 0,5 86 275 0 0,-6 0-1 0 0,-8 83-754 0 0,-37 261 381 0 0,19-360-314 0 0,-12 275-107 0 0,15-358-2085 0 0,9-60 1084 0 0,-2 0-10256 0 0,3-3 4792 0 0</inkml:trace>
  <inkml:trace contextRef="#ctx0" brushRef="#br0" timeOffset="3993.382">1711 251 0 0 0,'0'0'767'0'0,"0"0"528"0"0,0 0 350 0 0,0 0 100 0 0,0 0-171 0 0,0 0-392 0 0,0 0-407 0 0,0 0-268 0 0,0 0-118 0 0,0 0 84 0 0,0 0 115 0 0,0 9 68 0 0,2 86 1670 0 0,-4-69-2076 0 0,2 0 0 0 0,0 0 0 0 0,2 0 0 0 0,1 0 0 0 0,1 0 0 0 0,1 0 0 0 0,2-1 0 0 0,3 10-250 0 0,-9-33 26 0 0,0 1 0 0 0,0-1 1 0 0,0 0-1 0 0,0 0 0 0 0,0 0 0 0 0,0 0 0 0 0,0 0 0 0 0,1 0 0 0 0,-1 0 1 0 0,1 0-1 0 0,-1-1 0 0 0,1 1 0 0 0,0 0 0 0 0,0-1 0 0 0,0 0 1 0 0,0 1-1 0 0,0-1 0 0 0,0 0 0 0 0,0 0 0 0 0,0 0 0 0 0,0 0 1 0 0,0 0-1 0 0,1-1 0 0 0,-1 1 0 0 0,0-1 0 0 0,1 1 0 0 0,-1-1 0 0 0,0 0 1 0 0,1 0-1 0 0,-1 0 0 0 0,0 0 0 0 0,1 0 0 0 0,-1 0 0 0 0,1-1 1 0 0,-1 0-1 0 0,0 1 0 0 0,0-1 0 0 0,1 0 0 0 0,-1 0 0 0 0,0 0 1 0 0,0 0-1 0 0,0 0 0 0 0,0 0 0 0 0,1-2-26 0 0,15-12 77 0 0,0-2 0 0 0,-1 0 1 0 0,0-1-1 0 0,-2 0 0 0 0,0-2 0 0 0,10-17-77 0 0,-15 22 12 0 0,37-65 56 0 0,2 134 307 0 0,-46-51-266 0 0,-1 0 0 0 0,1-1 0 0 0,0 1 0 0 0,0-1 0 0 0,0 0 0 0 0,0 0 1 0 0,0 0-1 0 0,0 0 0 0 0,1-1 0 0 0,-1 1 0 0 0,1-1 0 0 0,-1 0 0 0 0,1 0 1 0 0,-1 0-1 0 0,1 0 0 0 0,0-1 0 0 0,-1 1 0 0 0,1-1 0 0 0,1 0-109 0 0,3-3 160 0 0,1 1 0 0 0,0-2-1 0 0,-1 1 1 0 0,1-1 0 0 0,-1-1-1 0 0,0 1 1 0 0,-1-1-1 0 0,1-1 1 0 0,-1 1 0 0 0,0-1-1 0 0,0 0 1 0 0,-1-1 0 0 0,1 0-1 0 0,-2 0 1 0 0,1 0 0 0 0,-1-1-1 0 0,0 0 1 0 0,0 0 0 0 0,2-7-160 0 0,1 3 47 0 0,32-81-774 0 0,-38 49-8087 0 0,-4 37 3000 0 0,-1 3-1976 0 0</inkml:trace>
  <inkml:trace contextRef="#ctx0" brushRef="#br0" timeOffset="4320.853">2747 1 5081 0 0,'0'0'1647'0'0,"0"0"-41"0"0,0 0 14 0 0,0 0 178 0 0,0 0 94 0 0,0 0-154 0 0,0 0-319 0 0,0 0-404 0 0,0 0-319 0 0,0 0-220 0 0,0 0-143 0 0,0 0-74 0 0,-14 31-44 0 0,-47 100-20 0 0,-47 45 211 0 0,98-159-413 0 0,-184 276-774 0 0,171-260-814 0 0,19-26-2577 0 0,0 0-3849 0 0,4-7 2201 0 0</inkml:trace>
  <inkml:trace contextRef="#ctx0" brushRef="#br0" timeOffset="4775.066">2558 505 1624 0 0,'0'0'1661'0'0,"0"0"-49"0"0,0 0 31 0 0,0 0 203 0 0,0 0 161 0 0,0 0-67 0 0,0 0-334 0 0,0 0-444 0 0,0 0-376 0 0,0 0-261 0 0,0 0-153 0 0,0 0-84 0 0,27-8-62 0 0,85-25-20 0 0,-29 13 275 0 0,-81 19-465 0 0,1 0 0 0 0,-1 0 0 0 0,0 0 0 0 0,0 1 0 0 0,1-1 0 0 0,-1 1 1 0 0,0 0-1 0 0,1-1 0 0 0,-1 1 0 0 0,0 0 0 0 0,1 1 0 0 0,-1-1 0 0 0,0 0 0 0 0,1 1 0 0 0,-1-1 0 0 0,0 1 0 0 0,0-1 0 0 0,1 1 0 0 0,-1 0 0 0 0,0 0 0 0 0,0 0 0 0 0,0 0 0 0 0,0 1 0 0 0,0-1 0 0 0,0 1 0 0 0,-1-1 1 0 0,1 1-1 0 0,0-1 0 0 0,0 2-16 0 0,-4 5 89 0 0,1 0 1 0 0,-1 0 0 0 0,-1 0 0 0 0,1 0 0 0 0,-2-1-1 0 0,1 1 1 0 0,-1-1 0 0 0,0 1 0 0 0,0-1-1 0 0,-1 0 1 0 0,0-1 0 0 0,-6 7-90 0 0,-9 15 226 0 0,-2 3 38 0 0,16-25-213 0 0,1 0 0 0 0,0 1 0 0 0,1-1-1 0 0,-1 1 1 0 0,1 0 0 0 0,1 0-1 0 0,-1 1 1 0 0,1-1 0 0 0,0 1 0 0 0,1 0-1 0 0,0-1 1 0 0,0 1 0 0 0,0 6-51 0 0,3-11 14 0 0,1-1 0 0 0,0 1 0 0 0,-1-1 1 0 0,1 1-1 0 0,0-1 0 0 0,0 0 0 0 0,0 0 0 0 0,0 0 0 0 0,1 0 1 0 0,-1 0-1 0 0,1 0 0 0 0,-1 0 0 0 0,1-1 0 0 0,0 1 1 0 0,-1-1-1 0 0,1 0 0 0 0,0 0 0 0 0,0 0 0 0 0,0 0 1 0 0,0-1-1 0 0,0 1 0 0 0,0-1 0 0 0,0 1 0 0 0,0-1 1 0 0,0 0-1 0 0,0 0 0 0 0,0-1 0 0 0,0 1 0 0 0,0 0 0 0 0,0-1 1 0 0,0 0-1 0 0,0 0 0 0 0,1 0-14 0 0,12 0 80 0 0,85-16 370 0 0,-58 4-3455 0 0,-7 3-4924 0 0,-25 6-2813 0 0</inkml:trace>
  <inkml:trace contextRef="#ctx0" brushRef="#br0" timeOffset="5544.943">1617 2247 4553 0 0,'0'0'864'0'0,"0"0"-165"0"0,0 0 145 0 0,0 0 427 0 0,0 0 312 0 0,0 0 45 0 0,0 0-275 0 0,0 0-357 0 0,0 0-276 0 0,0 0-210 0 0,0 0-138 0 0,0 0-76 0 0,0 0-62 0 0,29-10-50 0 0,91-28-48 0 0,-39 10 223 0 0,-46 15-1807 0 0,-6 6-3169 0 0,-22 7 132 0 0,-4 0-1567 0 0</inkml:trace>
  <inkml:trace contextRef="#ctx0" brushRef="#br0" timeOffset="5955.963">2029 1948 3089 0 0,'0'0'2213'0'0,"0"0"-1026"0"0,0 0-198 0 0,0 0 162 0 0,0 0 223 0 0,0 0 115 0 0,0 0-156 0 0,0 0-312 0 0,0 0-316 0 0,-10 32-261 0 0,-27 96-185 0 0,36-127-247 0 0,0 1-1 0 0,0 0 1 0 0,0 0 0 0 0,0 0-1 0 0,0 0 1 0 0,0-1 0 0 0,1 1-1 0 0,-1 0 1 0 0,1 0 0 0 0,0 0 0 0 0,-1 0-1 0 0,1 0 1 0 0,0 0 0 0 0,0 0-1 0 0,0 0 1 0 0,0 1 0 0 0,1-1-1 0 0,-1 0 1 0 0,1-1 0 0 0,-1 1-1 0 0,1 0 1 0 0,-1 0 0 0 0,1 0 0 0 0,0 0-1 0 0,0 0 1 0 0,0 0 0 0 0,0-1-1 0 0,0 1 1 0 0,1-1 0 0 0,-1 1-1 0 0,0-1 1 0 0,1 1 0 0 0,-1-1-1 0 0,1 1-11 0 0,5 3 83 0 0,-5-3-10 0 0,1 0-1 0 0,0 0 1 0 0,0 0-1 0 0,0 0 0 0 0,1 0 1 0 0,-1-1-1 0 0,0 1 1 0 0,1-1-1 0 0,-1 0 1 0 0,0 0-1 0 0,1 0 1 0 0,0-1-1 0 0,-1 1 1 0 0,1-1-1 0 0,-1 0 1 0 0,1 1-1 0 0,0-2 1 0 0,-1 1-1 0 0,1 0 1 0 0,-1-1-1 0 0,1 0 1 0 0,-1 0-1 0 0,1 0 1 0 0,-1 0-1 0 0,1 0 1 0 0,-1-1-1 0 0,0 1 1 0 0,0-1-1 0 0,0 0 1 0 0,0 0-1 0 0,0 0-72 0 0,90-80 1314 0 0,-84 73-1276 0 0,70-88 445 0 0,-77 95-450 0 0,11 4-369 0 0,-9 6 370 0 0,-2-3 9 0 0,0 0 0 0 0,0-1 1 0 0,0 0-1 0 0,0 1 0 0 0,1-1 0 0 0,0 0 1 0 0,0 0-1 0 0,0-1 0 0 0,1 1 0 0 0,-1 0 1 0 0,1-1-1 0 0,0 0 0 0 0,-1 0 0 0 0,2 0 1 0 0,-1-1-1 0 0,0 1 0 0 0,0-1 0 0 0,1 0 1 0 0,-1 0-1 0 0,1 0 0 0 0,0-1 0 0 0,0 0 1 0 0,-1 0-1 0 0,1 0 0 0 0,0 0 0 0 0,0-1 1 0 0,0 0-1 0 0,0 0 0 0 0,0 0 0 0 0,0 0 0 0 0,0-1 1 0 0,0 0-1 0 0,-1 0 0 0 0,1 0 0 0 0,1-1-42 0 0,8-4 171 0 0,-1-1 0 0 0,0 0 1 0 0,-1 0-1 0 0,1-2 1 0 0,-2 1-1 0 0,1-2 1 0 0,-1 1-1 0 0,0-2 1 0 0,-1 1-1 0 0,0-1 0 0 0,-1-1 1 0 0,0 0-1 0 0,4-9-172 0 0,8-37-601 0 0,-20 45-4335 0 0,0 0-4827 0 0,-1 12 1761 0 0</inkml:trace>
  <inkml:trace contextRef="#ctx0" brushRef="#br0" timeOffset="6267.333">3009 1691 6873 0 0,'0'0'3114'0'0,"0"0"-1396"0"0,0 0-531 0 0,0 0 124 0 0,0 0 235 0 0,0 0 46 0 0,0 0-216 0 0,0 0-371 0 0,0 0-299 0 0,0 0-170 0 0,0 0-131 0 0,-18 34-89 0 0,-56 110-84 0 0,-81 115 126 0 0,-21-20-1767 0 0,161-215-729 0 0,13-14-4143 0 0,4-10 352 0 0,8-4 1054 0 0,-6 1 3232 0 0</inkml:trace>
  <inkml:trace contextRef="#ctx0" brushRef="#br0" timeOffset="6675.472">2854 2239 0 0 0,'0'0'1856'0'0,"0"0"286"0"0,0 0 180 0 0,0 0-17 0 0,0 0-240 0 0,0 0-406 0 0,0 0-438 0 0,0 0-323 0 0,0 0-111 0 0,0 0 3 0 0,0 0 7 0 0,0 0-26 0 0,11-1-119 0 0,38-5-145 0 0,36-27 784 0 0,-68 26-1095 0 0,-13 5-167 0 0,1-1-1 0 0,0 1 0 0 0,1 0 0 0 0,-1 0 0 0 0,0 1 0 0 0,1-1 0 0 0,-1 1 0 0 0,1 1 0 0 0,-1-1 0 0 0,1 1 0 0 0,-1 0 0 0 0,1 0 0 0 0,-1 0 0 0 0,4 1-28 0 0,-4 50 56 0 0,-7-43-38 0 0,-1 0 0 0 0,1 0 0 0 0,-1 0 0 0 0,0-1 0 0 0,-1 0 0 0 0,0 1 0 0 0,0-1 0 0 0,-1 0 0 0 0,0-1 0 0 0,0 1 0 0 0,-4 3-18 0 0,-39 75 4 0 0,50-83 1 0 0,0 0-1 0 0,0-1 1 0 0,0 1 0 0 0,0-1-1 0 0,0 1 1 0 0,0-1 0 0 0,0 0 0 0 0,1 0-1 0 0,-1 0 1 0 0,0 0 0 0 0,1 0-1 0 0,-1 0 1 0 0,1-1 0 0 0,-1 1 0 0 0,1-1-1 0 0,-1 0 1 0 0,1 0 0 0 0,-1 0-1 0 0,1 0 1 0 0,-1 0 0 0 0,1 0 0 0 0,-1-1-1 0 0,1 1 1 0 0,-1-1 0 0 0,1 1-1 0 0,0-2-4 0 0,26-5-94 0 0,-1-2 0 0 0,0-1 0 0 0,0-1 0 0 0,-1-2-1 0 0,0 0 1 0 0,1-3 94 0 0,13-12-3058 0 0,-13 9-5729 0 0,-17 14 165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54.8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48 0 0 0,'0'0'197'0'0,"0"0"306"0"0,0 0-12 0 0,0 0 234 0 0,0 0 462 0 0,0 0 431 0 0,0 0 205 0 0,0 0 0 0 0,0 0-143 0 0,0 0-187 0 0,0 0-152 0 0,0 0-132 0 0,24 3-73 0 0,79 10-63 0 0,-68-11-367 0 0,0-1 0 0 0,0-1 0 0 0,0-2 0 0 0,0-2 0 0 0,24-5-706 0 0,17-2 501 0 0,120-12-1427 0 0,139 5 926 0 0,-251 18-4304 0 0,-29 0-4485 0 0,-37 0 2478 0 0</inkml:trace>
  <inkml:trace contextRef="#ctx0" brushRef="#br0" timeOffset="668.824">304 472 0 0 0,'0'0'249'0'0,"0"0"757"0"0,0 0 284 0 0,0 0 214 0 0,0 0 210 0 0,0 0 35 0 0,0 0-219 0 0,0 0-362 0 0,0 0-353 0 0,0 0-206 0 0,0 0-56 0 0,0 0 36 0 0,9-5 65 0 0,21-9 11 0 0,2 0 0 0 0,-1 2 0 0 0,2 2 1 0 0,-1 0-1 0 0,1 3 0 0 0,1 0 1 0 0,-1 2-1 0 0,29 0-665 0 0,-60 5 11 0 0,0 0 0 0 0,0 0 0 0 0,0 0 0 0 0,0 0 0 0 0,0 0 0 0 0,0 1 0 0 0,0-1 0 0 0,0 0 0 0 0,0 1 0 0 0,0 0 0 0 0,0-1 0 0 0,0 1 0 0 0,0 0 0 0 0,0 0 0 0 0,-1 0 0 0 0,1 0 0 0 0,0 1 0 0 0,-1-1 0 0 0,1 0 0 0 0,-1 1 0 0 0,1-1 0 0 0,-1 1 0 0 0,0-1 0 0 0,1 1 0 0 0,-1 0 1 0 0,0-1-1 0 0,0 1 0 0 0,0 0 0 0 0,0 0 0 0 0,-1 0 0 0 0,1 0 0 0 0,0 0 0 0 0,-1 0 0 0 0,0 0 0 0 0,1 0 0 0 0,-1 0 0 0 0,0 0 0 0 0,0 0 0 0 0,0 0 0 0 0,0 0 0 0 0,0 0 0 0 0,-1 2-11 0 0,-1 7 35 0 0,-1 0 0 0 0,-1 0 1 0 0,0 0-1 0 0,0 0 0 0 0,-1-1 1 0 0,0 0-1 0 0,-1 1 0 0 0,0-2 1 0 0,-1 1-1 0 0,0-1 0 0 0,0 0 1 0 0,-1-1-1 0 0,0 1-35 0 0,-18 22 9 0 0,-14 16-1 0 0,32-40-6 0 0,1 0 1 0 0,-1 1-1 0 0,1 0 0 0 0,1 0 0 0 0,-1 1 0 0 0,1 0 1 0 0,1 0-1 0 0,0 0 0 0 0,0 0 0 0 0,1 1 0 0 0,0 0 1 0 0,1 0-1 0 0,0 0 0 0 0,0 0 0 0 0,0 9-2 0 0,4-15 11 0 0,0-1 0 0 0,1 0 0 0 0,0 0 0 0 0,0 1 0 0 0,0-1 0 0 0,0-1 0 0 0,1 1 0 0 0,-1 0 0 0 0,1 0 0 0 0,-1-1 0 0 0,1 0 0 0 0,0 1 0 0 0,0-1 0 0 0,0 0 0 0 0,0 0 0 0 0,0-1 0 0 0,1 1 0 0 0,-1-1 0 0 0,0 1 0 0 0,1-1 0 0 0,-1 0 0 0 0,1 0 0 0 0,0-1 0 0 0,-1 1 0 0 0,1-1 0 0 0,0 0 0 0 0,-1 0 0 0 0,1 0 0 0 0,-1 0 1 0 0,1-1-1 0 0,0 1 0 0 0,-1-1 0 0 0,1 0 0 0 0,-1 0 0 0 0,1 0-11 0 0,12 0 77 0 0,-2 0-133 0 0,-1 0 0 0 0,-1-1 0 0 0,1-1 0 0 0,0 0 0 0 0,0-1 0 0 0,-1 0 0 0 0,0-1 0 0 0,0 0 0 0 0,0-1 0 0 0,6-4 56 0 0,25-18-3713 0 0,-6-2-4810 0 0,-28 22 1132 0 0</inkml:trace>
  <inkml:trace contextRef="#ctx0" brushRef="#br0" timeOffset="1090.104">974 214 0 0 0,'0'0'1926'0'0,"0"0"-326"0"0,0 0-150 0 0,0 0 131 0 0,0 0 185 0 0,0 0 34 0 0,0 0-214 0 0,0 0-386 0 0,0 0-385 0 0,0 0-241 0 0,0 0-114 0 0,0 0-36 0 0,0 0 9 0 0,14-9 17 0 0,42-29-13 0 0,-52 36-367 0 0,-1 0 0 0 0,1 0-1 0 0,-1 1 1 0 0,1-1 0 0 0,0 1 0 0 0,0-1-1 0 0,0 1 1 0 0,0 1 0 0 0,-1-1 0 0 0,1 0-1 0 0,0 1 1 0 0,0 0 0 0 0,1 0-1 0 0,-1 0 1 0 0,0 0 0 0 0,3 2-70 0 0,10-1 174 0 0,-16-2-152 0 0,1 1 0 0 0,-1 0 1 0 0,1 0-1 0 0,0-1 0 0 0,-1 1 1 0 0,1 0-1 0 0,-1 0 0 0 0,1 0 1 0 0,-1 0-1 0 0,1 1 0 0 0,0-1 0 0 0,-1 0 1 0 0,1 1-1 0 0,-1-1 0 0 0,1 1 1 0 0,-1-1-1 0 0,0 1 0 0 0,1 0 1 0 0,-1-1-1 0 0,1 1 0 0 0,-1 0 1 0 0,0 0-1 0 0,0 0 0 0 0,0 0 0 0 0,0 0 1 0 0,1 1-1 0 0,-1-1 0 0 0,-1 0 1 0 0,1 0-1 0 0,0 1 0 0 0,0-1 1 0 0,0 0-1 0 0,-1 1 0 0 0,1-1 1 0 0,-1 1-1 0 0,1-1 0 0 0,-1 1 0 0 0,1-1 1 0 0,-1 1-1 0 0,0 0 0 0 0,0-1 1 0 0,0 1-1 0 0,0-1 0 0 0,0 1 1 0 0,0-1-1 0 0,0 1 0 0 0,0-1 0 0 0,-1 1 1 0 0,1 0-1 0 0,-1-1 0 0 0,0 1-22 0 0,-28 46 530 0 0,29-47-534 0 0,0 0 1 0 0,0 1-1 0 0,-1-1 1 0 0,1 1-1 0 0,0-1 0 0 0,0 0 1 0 0,1 1-1 0 0,-1-1 1 0 0,0 1-1 0 0,0-1 0 0 0,1 0 1 0 0,-1 1-1 0 0,1-1 1 0 0,-1 0-1 0 0,1 0 1 0 0,-1 1-1 0 0,1-1 0 0 0,0 0 1 0 0,0 0-1 0 0,-1 0 1 0 0,1 0-1 0 0,0 0 0 0 0,0 0 1 0 0,0 0-1 0 0,0 0 1 0 0,0 0-1 0 0,1 0 1 0 0,-1 0-1 0 0,0-1 0 0 0,0 1 1 0 0,0 0-1 0 0,1-1 1 0 0,-1 1-1 0 0,0-1 1 0 0,1 0-1 0 0,-1 1 0 0 0,0-1 1 0 0,1 0-1 0 0,-1 0 1 0 0,1 0-1 0 0,-1 0 0 0 0,0 0 1 0 0,1 0-1 0 0,-1 0 1 0 0,1 0-1 0 0,-1-1 1 0 0,0 1 3 0 0,12 3 1 0 0,-8-2 11 0 0,0 1-1 0 0,-1-1 1 0 0,1 1-1 0 0,-1 0 1 0 0,1 1-1 0 0,-1-1 1 0 0,0 1-1 0 0,0 0 1 0 0,0 0-1 0 0,0 0 1 0 0,-1 0-1 0 0,1 1 1 0 0,-1-1-1 0 0,0 1 1 0 0,0 0-1 0 0,0 0 1 0 0,0 0-1 0 0,-1 1 1 0 0,0-1-1 0 0,1 0 1 0 0,-2 1 0 0 0,1 0-1 0 0,-1-1 1 0 0,1 1-1 0 0,-1 0 1 0 0,0 0-1 0 0,-1 0 1 0 0,1-1-1 0 0,-1 1 1 0 0,0 0-1 0 0,0 0 1 0 0,-1 0-1 0 0,0 0-11 0 0,-1 2 45 0 0,-1-2-1 0 0,0 1 0 0 0,-1 0 1 0 0,0-1-1 0 0,1 1 0 0 0,-2-1 0 0 0,1 0 1 0 0,-1 0-1 0 0,1-1 0 0 0,-1 1 1 0 0,-1-1-1 0 0,1 0 0 0 0,0 0 1 0 0,-1-1-1 0 0,0 0 0 0 0,0 0 1 0 0,0 0-1 0 0,0-1 0 0 0,0 0 1 0 0,-1 0-1 0 0,-4 1-44 0 0,-40-7-1635 0 0,41-7-2417 0 0,4-5-4373 0 0,6 11 1934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52.9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30 501 2240 0 0,'0'0'1163'0'0,"0"0"-5"0"0,0 0 104 0 0,0 0 237 0 0,0 0 212 0 0,0 0 32 0 0,0 0-188 0 0,0 0-319 0 0,0 0-351 0 0,0 0-307 0 0,0 0-197 0 0,0 0-131 0 0,0 0-57 0 0,-4 1-30 0 0,3-1-137 0 0,-1 1 1 0 0,1-1 0 0 0,0 1 0 0 0,-1-1-1 0 0,1 1 1 0 0,0 0 0 0 0,0 0-1 0 0,0-1 1 0 0,0 1 0 0 0,0 0-1 0 0,0 0 1 0 0,0 0 0 0 0,0 0-1 0 0,0 0 1 0 0,0 0 0 0 0,0 0 0 0 0,1 0-1 0 0,-1 1 1 0 0,0-1 0 0 0,1 0-1 0 0,-1 0 1 0 0,1 1 0 0 0,-1-1-1 0 0,1 0 1 0 0,0 1 0 0 0,-1-1 0 0 0,1 0-1 0 0,0 1 1 0 0,0-1 0 0 0,0 0-1 0 0,0 1 1 0 0,0-1 0 0 0,0 0-1 0 0,1 1 1 0 0,-1-1 0 0 0,0 0-1 0 0,1 2-26 0 0,-1 4 76 0 0,-3 304 1733 0 0,3-308-1778 0 0,0 1-1 0 0,0-1 0 0 0,0 1 0 0 0,1 0 1 0 0,-1-1-1 0 0,1 1 0 0 0,0-1 0 0 0,0 1 1 0 0,1-1-1 0 0,-1 0 0 0 0,1 0 0 0 0,-1 1 1 0 0,1-1-1 0 0,0 0 0 0 0,0 0 0 0 0,1-1 1 0 0,-1 1-1 0 0,0 0 0 0 0,1-1 0 0 0,0 1 1 0 0,-1-1-1 0 0,1 0 0 0 0,0 0 0 0 0,0 0 1 0 0,0 0-1 0 0,1-1 0 0 0,-1 1 0 0 0,0-1 1 0 0,1 0-1 0 0,-1 0 0 0 0,1 0 0 0 0,-1 0 1 0 0,1-1-1 0 0,-1 1 0 0 0,1-1 0 0 0,-1 0 1 0 0,1 0-1 0 0,0 0 0 0 0,-1 0 0 0 0,1-1 1 0 0,-1 0-1 0 0,1 1 0 0 0,-1-1 0 0 0,3-1-30 0 0,18-14 135 0 0,-1-1-1 0 0,-1-1 0 0 0,0 0 1 0 0,-1-2-1 0 0,-2 0 0 0 0,0-2 1 0 0,0 0-1 0 0,-2-1 0 0 0,-1-1 1 0 0,-1 0-1 0 0,5-12-134 0 0,-20 36-16 0 0,0 0 0 0 0,0 0 0 0 0,0 1 0 0 0,0-1 0 0 0,0 0 0 0 0,0 1 0 0 0,0-1 0 0 0,0 0 0 0 0,0 0 1 0 0,1 1-1 0 0,-1-1 0 0 0,0 0 0 0 0,0 0 0 0 0,0 1 0 0 0,0-1 0 0 0,1 0 0 0 0,-1 0 0 0 0,0 1 0 0 0,0-1 0 0 0,1 0 0 0 0,-1 0 0 0 0,0 0 0 0 0,0 0 0 0 0,1 1 0 0 0,-1-1 0 0 0,0 0 0 0 0,1 0 0 0 0,-1 0 1 0 0,0 0-1 0 0,0 0 0 0 0,1 0 0 0 0,-1 0 0 0 0,0 0 0 0 0,1 0 0 0 0,-1 0 0 0 0,0 0 0 0 0,1 0 0 0 0,-1 0 0 0 0,0 0 0 0 0,1 0 0 0 0,-1 0 0 0 0,0 0 0 0 0,0 0 0 0 0,1-1 0 0 0,-1 1 16 0 0,2 17-33 0 0,3 6 49 0 0,2 0-1 0 0,0 0 1 0 0,1-1-1 0 0,1 0 1 0 0,1-1-1 0 0,7 9-15 0 0,-14-24 26 0 0,1 0 0 0 0,1 0-1 0 0,-1 0 1 0 0,1-1-1 0 0,0 0 1 0 0,1 0 0 0 0,-1 0-1 0 0,1-1 1 0 0,0 1 0 0 0,0-1-1 0 0,0-1 1 0 0,0 1 0 0 0,1-1-1 0 0,0 0 1 0 0,-1-1-1 0 0,1 1 1 0 0,0-2 0 0 0,0 1-1 0 0,0-1 1 0 0,1 0 0 0 0,-1 0-1 0 0,0 0 1 0 0,2-1-26 0 0,-1-1 104 0 0,-1 0-1 0 0,1 0 1 0 0,0-1-1 0 0,-1 0 1 0 0,1 0 0 0 0,-1 0-1 0 0,0-1 1 0 0,0-1-1 0 0,0 1 1 0 0,0-1 0 0 0,0 0-1 0 0,-1 0 1 0 0,1-1-1 0 0,-1 0 1 0 0,0 0 0 0 0,-1-1-1 0 0,0 1 1 0 0,1-1-1 0 0,2-5-103 0 0,4-5 159 0 0,0-2 0 0 0,-2 1-1 0 0,0-1 1 0 0,0-1 0 0 0,-2 0 0 0 0,0 0-1 0 0,-1-1-158 0 0,15-132-218 0 0,-17 80-2660 0 0,-1 53-323 0 0,0 5-6113 0 0,-1 7 216 0 0</inkml:trace>
  <inkml:trace contextRef="#ctx0" brushRef="#br0" timeOffset="1122.788">880 78 0 0 0,'0'0'565'0'0,"0"0"644"0"0,0 0 199 0 0,0 0-56 0 0,0 0-139 0 0,0 0-139 0 0,0 0-109 0 0,0 0-65 0 0,0 0-65 0 0,16-4 2125 0 0,33-20-269 0 0,73-25 304 0 0,-99 49-2845 0 0,-28 19 185 0 0,-70 57 333 0 0,74-75-670 0 0,0-1-1 0 0,1 1 0 0 0,-1 0 1 0 0,0 0-1 0 0,0 0 1 0 0,1 0-1 0 0,-1 0 1 0 0,1 0-1 0 0,-1 0 0 0 0,1 0 1 0 0,-1 0-1 0 0,1 0 1 0 0,-1 0-1 0 0,1 0 1 0 0,0 0-1 0 0,0 1 1 0 0,0-1-1 0 0,0 0 0 0 0,0 0 1 0 0,0 0-1 0 0,0 0 1 0 0,0 0-1 0 0,0 1 1 0 0,0-1-1 0 0,0 0 0 0 0,1 0 1 0 0,-1 0-1 0 0,0 0 1 0 0,1 0-1 0 0,-1 0 1 0 0,1 0-1 0 0,0 0 1 0 0,-1 0-1 0 0,1 0 0 0 0,0 0 1 0 0,-1 0-1 0 0,1 0 1 0 0,0-1-1 0 0,0 1 1 0 0,0 0-1 0 0,0 0 0 0 0,-1-1 1 0 0,1 1-1 0 0,0-1 1 0 0,1 1-1 0 0,-1-1 1 0 0,0 1-1 0 0,0-1 0 0 0,1 1 3 0 0,64 10 83 0 0,-47-9-57 0 0,-13-1-16 0 0,1-1 0 0 0,-1 0 1 0 0,1 0 0 0 0,-1 0-1 0 0,0 0 1 0 0,1 1-1 0 0,-1 0 1 0 0,0 1 0 0 0,0-1-1 0 0,1 1 1 0 0,-1 1-1 0 0,-1-1 1 0 0,1 1 0 0 0,0 0-1 0 0,-1 0 1 0 0,1 0-1 0 0,-1 1 1 0 0,0 0 0 0 0,0 0-1 0 0,0 0 1 0 0,-1 1-1 0 0,1 0 1 0 0,-1-1 0 0 0,0 2-1 0 0,-1-1 1 0 0,1 0 0 0 0,-1 1-1 0 0,0-1 1 0 0,0 1-1 0 0,-1 0 1 0 0,0 0 0 0 0,2 5-11 0 0,-5-4 67 0 0,1 0 1 0 0,-1 0 0 0 0,0 0 0 0 0,0 0-1 0 0,-1 0 1 0 0,0 0 0 0 0,0-1 0 0 0,-1 1 0 0 0,1-1-1 0 0,-2 1 1 0 0,1-1 0 0 0,-1 0 0 0 0,1 0-1 0 0,-2-1 1 0 0,1 1 0 0 0,-1-1 0 0 0,-4 4-68 0 0,-27 14-388 0 0,8-17-4148 0 0,9-3-3018 0 0,10-2-762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58.35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 0 0 0,'0'0'488'0'0,"0"0"306"0"0,0 0 46 0 0,0 0 139 0 0,0 0 280 0 0,0 0 240 0 0,0 0 38 0 0,0 0-80 0 0,0 0-161 0 0,0 0-156 0 0,0 0-84 0 0,0 0-90 0 0,0 0-85 0 0,23 5-94 0 0,74 17-61 0 0,23-16 1403 0 0,-69-7-2300 0 0,75 3 1270 0 0,-86 4-3894 0 0,-1 5-3303 0 0,-32-7-3771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00.90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346 99 0 0 0,'0'0'369'0'0,"0"0"745"0"0,0 0 174 0 0,0 0-113 0 0,0 0-176 0 0,0 0-169 0 0,0 0-76 0 0,0 0-7 0 0,0 0 20 0 0,-12 9 44 0 0,-40 30 20 0 0,11 21 2091 0 0,-43 211 1273 0 0,37-112-3275 0 0,7 1 1 0 0,6 1-1 0 0,4 33-920 0 0,27-167 181 0 0,1 0 1 0 0,1 1 0 0 0,1-1-1 0 0,2 0 1 0 0,0 0-1 0 0,2 1 1 0 0,1-2 0 0 0,1 1-1 0 0,2-1 1 0 0,0 0 0 0 0,2 0-1 0 0,0-1 1 0 0,2 0-1 0 0,1-1 1 0 0,1-1 0 0 0,1 0-1 0 0,11 13-181 0 0,39 20 779 0 0,-53-46-580 0 0,-6-39-5491 0 0,-4 23 4307 0 0,17-32-10327 0 0,-15 27 5273 0 0</inkml:trace>
  <inkml:trace contextRef="#ctx0" brushRef="#br0" timeOffset="680.849">383 777 1968 0 0,'0'0'1790'0'0,"0"0"-140"0"0,0 0-8 0 0,0 0 147 0 0,0 0 97 0 0,0 0-142 0 0,0 0-403 0 0,0 0-420 0 0,0 0-278 0 0,0 0-98 0 0,0 0 12 0 0,0 0 31 0 0,11 2-20 0 0,96 14 1253 0 0,-47-12-913 0 0,31-1-2777 0 0,-66-13-4556 0 0,-17 7 1933 0 0,-1 2-3083 0 0</inkml:trace>
  <inkml:trace contextRef="#ctx0" brushRef="#br0" timeOffset="1237.728">915 427 0 0 0,'0'0'1035'0'0,"0"0"444"0"0,0 0 221 0 0,0 0 230 0 0,0 0 166 0 0,0 0-34 0 0,0 0-313 0 0,0 0-414 0 0,0 0-375 0 0,0 0-251 0 0,0 0-130 0 0,0 0-60 0 0,0 0-30 0 0,-10 25-50 0 0,-31 80-63 0 0,27-27 238 0 0,15-59-462 0 0,-2-13-96 0 0,0 0 1 0 0,1 0 0 0 0,0 0 0 0 0,1 0-1 0 0,-1 0 1 0 0,1 0 0 0 0,0-1-1 0 0,0 1 1 0 0,1 0 0 0 0,0-1 0 0 0,0 1-1 0 0,0-1 1 0 0,0 1 0 0 0,1-1 0 0 0,0 0-1 0 0,0 0 1 0 0,1 0 0 0 0,-1 0-1 0 0,1-1 1 0 0,0 0 0 0 0,0 1 0 0 0,1-1-1 0 0,-1-1 1 0 0,1 1 0 0 0,0-1 0 0 0,0 0-1 0 0,0 0 1 0 0,0 0 0 0 0,0 0 0 0 0,1-1-1 0 0,-1 0 1 0 0,1 0 0 0 0,0-1-1 0 0,0 0 1 0 0,-1 0 0 0 0,1 0 0 0 0,2 0-57 0 0,4-3 100 0 0,-1-1 1 0 0,1 0-1 0 0,-1-1 1 0 0,0 0 0 0 0,0 0-1 0 0,-1-1 1 0 0,1-1-1 0 0,-1 0 1 0 0,0 0 0 0 0,-1-1-1 0 0,0 0 1 0 0,0 0-1 0 0,0-1 1 0 0,-1-1 0 0 0,1 0-101 0 0,9-7 43 0 0,24-30 17 0 0,-29 109-671 0 0,-12-57 612 0 0,0-1-1 0 0,1 1 1 0 0,-1-1-1 0 0,1 0 1 0 0,0 1-1 0 0,1-1 1 0 0,-1 0-1 0 0,1 0 1 0 0,0-1 0 0 0,0 1-1 0 0,0-1 1 0 0,1 1-1 0 0,-1-1 1 0 0,1 0-1 0 0,0 0 1 0 0,1-1-1 0 0,-1 1 1 0 0,0-1-1 0 0,1 0 1 0 0,0 0-1 0 0,0 0 1 0 0,0-1-1 0 0,0 0 1 0 0,0 0 0 0 0,0 0-1 0 0,1 0 1 0 0,-1-1-1 0 0,1 0 1 0 0,-1 0-1 0 0,6 0 0 0 0,-4-1 38 0 0,1 0-1 0 0,-1 0 1 0 0,0-1-1 0 0,1 0 1 0 0,-1-1-1 0 0,0 1 1 0 0,0-1-1 0 0,0 0 1 0 0,0-1-1 0 0,0 0 1 0 0,0 0-1 0 0,-1-1 1 0 0,0 1-1 0 0,1-1 1 0 0,-1-1-1 0 0,-1 1 1 0 0,3-2-38 0 0,9-11 104 0 0,-1-1-1 0 0,0-1 1 0 0,-2 0 0 0 0,0-1 0 0 0,-1 0 0 0 0,0-1 0 0 0,-1-3-104 0 0,10-14-66 0 0,3-34-948 0 0,-23 55-2667 0 0,-1 0-3365 0 0,-1 13-3147 0 0</inkml:trace>
  <inkml:trace contextRef="#ctx0" brushRef="#br0" timeOffset="2339.698">1701 81 1104 0 0,'0'0'2054'0'0,"0"0"-171"0"0,0 0-1 0 0,0 0 150 0 0,0 0-33 0 0,0 0-150 0 0,0 0-394 0 0,0 0-492 0 0,0 0-377 0 0,0 0-223 0 0,0 0-108 0 0,0 0-27 0 0,9-10 0 0 0,26-27-8 0 0,26 12 427 0 0,-45 23-473 0 0,53-5 397 0 0,-68 9-539 0 0,0 0-1 0 0,1-1 1 0 0,-1 1-1 0 0,-1 0 0 0 0,1 0 1 0 0,0 0-1 0 0,0 0 1 0 0,-1 0-1 0 0,1 0 1 0 0,-1 0-1 0 0,0 0 0 0 0,1 0 1 0 0,-1 0-1 0 0,0 0 1 0 0,0 0-1 0 0,0 0 0 0 0,-1 0 1 0 0,1 0-1 0 0,0 0 1 0 0,-1 0-1 0 0,1 0 1 0 0,-1 0-1 0 0,0 0 0 0 0,0 0 1 0 0,0-1-1 0 0,0 1 1 0 0,0 0-1 0 0,0 0 1 0 0,0-1-1 0 0,0 1 0 0 0,-1-1 1 0 0,1 1-32 0 0,-46 56 699 0 0,47-56-702 0 0,-1 0-1 0 0,1 0 1 0 0,0 1 0 0 0,0-1 0 0 0,1 0 0 0 0,-1 0 0 0 0,0 0 0 0 0,1 0 0 0 0,-1 0 0 0 0,1 0 0 0 0,0 1 0 0 0,0-1 0 0 0,0-1-1 0 0,0 1 1 0 0,0 0 0 0 0,0 0 0 0 0,0 0 0 0 0,0 0 0 0 0,1-1 0 0 0,-1 1 0 0 0,1-1 0 0 0,-1 1 0 0 0,1-1 0 0 0,0 1-1 0 0,0-1 1 0 0,-1 0 0 0 0,1 0 0 0 0,0 0 0 0 0,0 0 0 0 0,0 0 0 0 0,2 0 3 0 0,8 8-12 0 0,-6-6 17 0 0,-1 0 0 0 0,-1 1 0 0 0,1 0 0 0 0,0 0 0 0 0,-1 0 0 0 0,0 1 0 0 0,0-1 0 0 0,0 1 1 0 0,-1 0-1 0 0,1 0 0 0 0,-1 0 0 0 0,-1 1 0 0 0,1-1 0 0 0,-1 1 0 0 0,1-1 0 0 0,-2 1 0 0 0,1 0 0 0 0,-1 0 1 0 0,1 0-1 0 0,-2 0 0 0 0,1 0 0 0 0,-1 0 0 0 0,0 0-5 0 0,1-2 32 0 0,-1 0 1 0 0,1 0 0 0 0,-1 0-1 0 0,0 0 1 0 0,0 0-1 0 0,-1 0 1 0 0,1 0-1 0 0,-1 0 1 0 0,0-1-1 0 0,0 1 1 0 0,0 0-1 0 0,-1 0 1 0 0,1-1-1 0 0,-1 1 1 0 0,0-1-1 0 0,0 1 1 0 0,0-1-1 0 0,0 0 1 0 0,-1 0-1 0 0,0 0 1 0 0,1 0-1 0 0,-1 0 1 0 0,0 0-1 0 0,0-1 1 0 0,0 0-1 0 0,0 1 1 0 0,-1-1-1 0 0,1 0 1 0 0,-1-1-1 0 0,1 1 1 0 0,-1 0-1 0 0,0-1 1 0 0,0 0-1 0 0,1 0 1 0 0,-1 0-1 0 0,0-1 1 0 0,-2 1-33 0 0,-45-12-4501 0 0,28 4-6736 0 0,15 7 5565 0 0</inkml:trace>
  <inkml:trace contextRef="#ctx0" brushRef="#br0" timeOffset="3173.239">705 994 0 0 0,'0'0'284'0'0,"0"0"908"0"0,0 0 338 0 0,0 0 48 0 0,0 0-14 0 0,0 0-56 0 0,0 0-18 0 0,0 0-14 0 0,0 0-62 0 0,0 0-95 0 0,36 0-136 0 0,111 0-152 0 0,138-4 2284 0 0,65 3-2792 0 0,-210-17-1754 0 0,-95 7-2687 0 0,-1-2-4914 0 0,-36 12 3406 0 0</inkml:trace>
  <inkml:trace contextRef="#ctx0" brushRef="#br0" timeOffset="3674.935">864 1340 0 0 0,'0'0'644'0'0,"0"0"336"0"0,0 0 261 0 0,0 0 299 0 0,0 0 224 0 0,0 0-46 0 0,0 0-315 0 0,0 0-407 0 0,0 0-334 0 0,0 0-162 0 0,0 0-72 0 0,0 0-29 0 0,0 0 15 0 0,13-6-32 0 0,42-16-30 0 0,8 9 607 0 0,-52 11-799 0 0,0 0-1 0 0,0 1 1 0 0,0 0 0 0 0,0 1 0 0 0,1 0-1 0 0,-1 1 1 0 0,0 0 0 0 0,0 0 0 0 0,0 1-1 0 0,8 3-159 0 0,-16-2 27 0 0,0-1-1 0 0,-1 1 0 0 0,1 0 0 0 0,-1 0 0 0 0,1 0 1 0 0,-1 0-1 0 0,0 1 0 0 0,0-1 0 0 0,-1 1 0 0 0,1-1 1 0 0,-1 1-1 0 0,1 0 0 0 0,-1-1 0 0 0,0 1 1 0 0,-1 0-1 0 0,1 0 0 0 0,-1 0 0 0 0,1 0 0 0 0,-1-1 1 0 0,0 1-1 0 0,-1 0 0 0 0,1 0 0 0 0,-1 0 0 0 0,1 0 1 0 0,-1 0-1 0 0,0-1 0 0 0,-1 1 0 0 0,1 0 0 0 0,-1-1 1 0 0,1 1-1 0 0,-1-1 0 0 0,0 0 0 0 0,0 1 0 0 0,-1-1 1 0 0,1 0-1 0 0,-1 0 0 0 0,1 0 0 0 0,-1-1 0 0 0,0 1 1 0 0,-1 0-27 0 0,-143 174 298 0 0,145-176-296 0 0,1 0 0 0 0,-1 1 0 0 0,1-1 0 0 0,-1 0 0 0 0,1 1-1 0 0,0 0 1 0 0,-1-1 0 0 0,1 1 0 0 0,0 0 0 0 0,0-1 0 0 0,0 1-1 0 0,0 0 1 0 0,1 0 0 0 0,-1 0 0 0 0,0 0 0 0 0,1 0 0 0 0,0 0-1 0 0,-1 0 1 0 0,1 0 0 0 0,0 0 0 0 0,0 0 0 0 0,0 0 0 0 0,0 0-1 0 0,0 0 1 0 0,0 0 0 0 0,1 0 0 0 0,-1 0 0 0 0,1 0 0 0 0,0 0-1 0 0,-1 0 1 0 0,1 0 0 0 0,0 0 0 0 0,0 0 0 0 0,0-1 0 0 0,0 1-1 0 0,0 0 1 0 0,1-1 0 0 0,-1 1 0 0 0,0-1 0 0 0,2 2-2 0 0,14-1 65 0 0,-1-1 0 0 0,1 0 1 0 0,0-1-1 0 0,-1-1 0 0 0,1 0 0 0 0,-1-1 1 0 0,1-1-1 0 0,-1-1 0 0 0,0 0 0 0 0,15-7-65 0 0,11-1-702 0 0,-6-3-3273 0 0,-16 1-3920 0 0,-14 10 2415 0 0</inkml:trace>
  <inkml:trace contextRef="#ctx0" brushRef="#br0" timeOffset="4058.124">1432 1237 4057 0 0,'0'0'2823'0'0,"0"0"-1292"0"0,0 0-701 0 0,0 0-37 0 0,0 0 202 0 0,0 0 175 0 0,0 0-25 0 0,0 0-226 0 0,0 0-289 0 0,0 0-226 0 0,0 0-120 0 0,0 0-46 0 0,17-7-6 0 0,50-21 2 0 0,-63 26-191 0 0,0 0 1 0 0,1 1-1 0 0,-1-1 1 0 0,0 1-1 0 0,1-1 0 0 0,-1 1 1 0 0,1 1-1 0 0,0-1 1 0 0,-1 1-1 0 0,1 0 1 0 0,-1 0-1 0 0,1 0 0 0 0,0 0 1 0 0,-1 1-1 0 0,1 0 1 0 0,1 0-44 0 0,-4 1 21 0 0,-1-1 1 0 0,0 1 0 0 0,0-1 0 0 0,0 1 0 0 0,0 0 0 0 0,0 0-1 0 0,0-1 1 0 0,0 1 0 0 0,-1 0 0 0 0,1 0 0 0 0,-1 0 0 0 0,1 0-1 0 0,-1 0 1 0 0,0 0 0 0 0,1 0 0 0 0,-1 0 0 0 0,0 0 0 0 0,-1 0 0 0 0,1 0-1 0 0,0 0 1 0 0,0-1 0 0 0,-1 1 0 0 0,1 0 0 0 0,-1 0 0 0 0,0 0-1 0 0,0 0 1 0 0,1 0 0 0 0,-1-1 0 0 0,0 1 0 0 0,0 0 0 0 0,-1-1-1 0 0,1 1 1 0 0,0-1 0 0 0,0 1 0 0 0,-1-1 0 0 0,1 0 0 0 0,-1 1-1 0 0,1-1 1 0 0,-1 0 0 0 0,0 0 0 0 0,1 0 0 0 0,-3 1-22 0 0,0 2 16 0 0,-30 32 275 0 0,68-21-594 0 0,4-13 326 0 0,37 15-118 0 0,-74-15 105 0 0,0 0 1 0 0,0 0-1 0 0,0 0 0 0 0,0 0 1 0 0,0 0-1 0 0,-1 1 0 0 0,1-1 1 0 0,-1 0-1 0 0,1 1 0 0 0,-1-1 0 0 0,0 0 1 0 0,0 1-1 0 0,0-1 0 0 0,0 0 1 0 0,0 1-1 0 0,0-1 0 0 0,-1 0 1 0 0,1 0-1 0 0,-1 1 0 0 0,0-1 0 0 0,0 0 1 0 0,1 0-1 0 0,-2 0 0 0 0,1 0 1 0 0,0 0-1 0 0,0 0 0 0 0,0 0 1 0 0,-1 0-1 0 0,-1 1-10 0 0,-1 2 15 0 0,0 0 0 0 0,-1 0 0 0 0,0 0 0 0 0,0-1 0 0 0,0 0 0 0 0,0 0 0 0 0,-1 0 0 0 0,1-1 0 0 0,-1 1 0 0 0,0-1 0 0 0,0-1 0 0 0,-7 3-15 0 0,-6-1-4361 0 0,-1-2-4544 0 0,18-2 3863 0 0</inkml:trace>
  <inkml:trace contextRef="#ctx0" brushRef="#br0" timeOffset="4702.777">2132 309 392 0 0,'0'0'1683'0'0,"0"0"-373"0"0,0 0 90 0 0,0 0 343 0 0,0 0 304 0 0,0 0 83 0 0,0 0-286 0 0,0 0-441 0 0,0 0-426 0 0,0 0-307 0 0,0 0-166 0 0,0 0-39 0 0,0 0 16 0 0,15 1 30 0 0,48 4 16 0 0,-62-5-496 0 0,1 1 1 0 0,-1-1 0 0 0,1 1-1 0 0,-1 0 1 0 0,1-1 0 0 0,-1 1-1 0 0,0 0 1 0 0,1 0 0 0 0,-1 0-1 0 0,0 0 1 0 0,0 0 0 0 0,1 0-1 0 0,-1 0 1 0 0,0 0 0 0 0,0 1-1 0 0,0-1 1 0 0,0 0 0 0 0,-1 1-1 0 0,1-1 1 0 0,0 1 0 0 0,-1-1-1 0 0,1 0 1 0 0,0 1 0 0 0,-1 0-1 0 0,0-1 1 0 0,1 1 0 0 0,-1 1-32 0 0,2 3 138 0 0,12 46 402 0 0,-2 1 0 0 0,-2 0 0 0 0,-3 1 0 0 0,-1 12-540 0 0,-5-53 57 0 0,7 68 160 0 0,6 48-53 0 0,-5 1 1 0 0,-7 48-165 0 0,-6-146-123 0 0,-1 0-1 0 0,-1-1 0 0 0,-1 0 0 0 0,-2 0 1 0 0,-2 0-1 0 0,0-1 0 0 0,-2-1 0 0 0,-1 0 1 0 0,-17 23 123 0 0,20-34-356 0 0,-2-1 1 0 0,0 0-1 0 0,-1-1 1 0 0,0 0-1 0 0,-1-2 0 0 0,-1 0 1 0 0,0 0-1 0 0,-17 9 356 0 0,-88 48-7359 0 0,76-52-512 0 0,31-15 5216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12.83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4 3505 0 0,'0'0'1485'0'0,"0"0"-174"0"0,0 0 128 0 0,0 0 324 0 0,0 0 159 0 0,0 0-154 0 0,0 0-419 0 0,0 0-396 0 0,0 0-223 0 0,0 0-79 0 0,0 0-7 0 0,14 0 19 0 0,45 1 13 0 0,12 10 1707 0 0,181-1 159 0 0,-121-31-5239 0 0,-127 19 2144 0 0,0 1 898 0 0,-2 0-2971 0 0,-1 1-2605 0 0,0-1-3707 0 0,-2 1 4854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13.1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4249 0 0,'0'0'2083'0'0,"0"0"-380"0"0,0 0-88 0 0,0 0 131 0 0,0 0 55 0 0,0 0-91 0 0,0 0-254 0 0,0 0-270 0 0,0 0-195 0 0,0 0-144 0 0,0 0-106 0 0,0 0-78 0 0,34 7-85 0 0,110 23-108 0 0,-34-26 228 0 0,-82-8-604 0 0,21 0-283 0 0,35-4-284 0 0,-32-2-7753 0 0,-40 6-2956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27.5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0 976 2753 0 0,'0'0'753'0'0,"0"0"-218"0"0,0 0 181 0 0,0 0 590 0 0,0 0 505 0 0,0 0 128 0 0,0 0-144 0 0,0 0-246 0 0,0 0-255 0 0,0 0-198 0 0,37 1-151 0 0,119 4-140 0 0,41-15 1331 0 0,59 0-1513 0 0,-201 9-4958 0 0,0 1-4494 0 0,-52 0 1937 0 0</inkml:trace>
  <inkml:trace contextRef="#ctx0" brushRef="#br0" timeOffset="399.6">378 1123 4065 0 0,'0'0'1692'0'0,"0"0"-334"0"0,0 0-201 0 0,0 0-14 0 0,0 0 79 0 0,0 0-47 0 0,0 0-230 0 0,0 0-246 0 0,0 0-271 0 0,0 0-190 0 0,0 0-106 0 0,0 0-44 0 0,-29 18-26 0 0,-88 56 5 0 0,76-30 61 0 0,40-36-95 0 0,-1-2 51 0 0,0 1-1 0 0,1 0 0 0 0,-1-1 0 0 0,1 1 0 0 0,1 0 1 0 0,-1 0-1 0 0,1 0 0 0 0,0 0 0 0 0,1-1 0 0 0,0 1 1 0 0,0 0-1 0 0,0 0 0 0 0,1-1 0 0 0,0 1 0 0 0,0-1 0 0 0,1 1 1 0 0,0-1-1 0 0,0 0 0 0 0,0 0 0 0 0,1 0 0 0 0,-1 0 1 0 0,2-1-1 0 0,-1 0 0 0 0,0 1 0 0 0,1-1 0 0 0,0-1 1 0 0,0 1-1 0 0,1-1 0 0 0,-1 0 0 0 0,1 0 0 0 0,0-1 1 0 0,0 0-1 0 0,0 0 0 0 0,1 0 0 0 0,-1 0 0 0 0,0-1 0 0 0,7 1-83 0 0,1-2 198 0 0,0-1 0 0 0,1 0-1 0 0,-1-1 1 0 0,0-1-1 0 0,0 0 1 0 0,0-1-1 0 0,0 0 1 0 0,-1-1-1 0 0,1-1 1 0 0,-1 0-1 0 0,0-1 1 0 0,-1 0-1 0 0,1-1 1 0 0,-1-1-1 0 0,0 0 1 0 0,-1 0 0 0 0,0-1-1 0 0,0-1 1 0 0,-1 1-1 0 0,0-2 1 0 0,-1 0-1 0 0,0 0 1 0 0,-1 0-1 0 0,0-1 1 0 0,5-11-198 0 0,-10 17-10 0 0,-1-1 0 0 0,0 1 0 0 0,0-1 0 0 0,-1 0 0 0 0,0 0 0 0 0,0 0 0 0 0,0 0 0 0 0,-1 0 0 0 0,0 1 0 0 0,0-1 0 0 0,-1 0 0 0 0,0 0 0 0 0,0 0 0 0 0,-1 0 0 0 0,0 0 0 0 0,0 1 0 0 0,0-1 0 0 0,-1 1 0 0 0,0 0 0 0 0,0-1 0 0 0,-1 2 0 0 0,0-1 0 0 0,0 0 0 0 0,0 1 0 0 0,-1-1 0 0 0,1 1 0 0 0,-1 0 0 0 0,0 1 0 0 0,-4-3 10 0 0,3 2-214 0 0,-1-1 0 0 0,0 1-1 0 0,0 0 1 0 0,-1 1 0 0 0,0 0-1 0 0,0 0 1 0 0,0 1-1 0 0,0 0 1 0 0,0 0 0 0 0,0 1-1 0 0,-1 0 1 0 0,1 0-1 0 0,-1 1 1 0 0,0 0 0 0 0,-3 1 214 0 0,5 0-497 0 0,1 1 1 0 0,-1-1 0 0 0,0 1 0 0 0,1 1-1 0 0,-1-1 1 0 0,1 1 0 0 0,-1 0-1 0 0,1 0 1 0 0,0 1 0 0 0,0 0 0 0 0,0 0-1 0 0,0 1 1 0 0,0 0 496 0 0,-42 35-8303 0 0,34-23 3914 0 0</inkml:trace>
  <inkml:trace contextRef="#ctx0" brushRef="#br0" timeOffset="1627.046">422 1473 544 0 0,'0'0'2101'0'0,"0"0"-148"0"0,0 0-14 0 0,0 0 122 0 0,0 0-25 0 0,0 0-237 0 0,0 0-401 0 0,-32 31-398 0 0,-97 98-306 0 0,83-69 1 0 0,44-52-570 0 0,1-4-67 0 0,0-1 0 0 0,0 0 0 0 0,1 1 0 0 0,-1-1 0 0 0,1 1 0 0 0,0-1 0 0 0,0 1 0 0 0,0-1 0 0 0,0 1 0 0 0,1-1 0 0 0,-1 1 0 0 0,1-1 0 0 0,0 0 0 0 0,0 1 0 0 0,0-1 0 0 0,0 0 0 0 0,1 0 0 0 0,-1 1 0 0 0,1-1 0 0 0,0 0 0 0 0,0-1 0 0 0,0 1 0 0 0,0 0 0 0 0,0 0 1 0 0,1-1-1 0 0,-1 0 0 0 0,1 1 0 0 0,0-1 0 0 0,0 0 0 0 0,-1 0 0 0 0,1 0 0 0 0,1-1 0 0 0,-1 1 0 0 0,0-1 0 0 0,0 0 0 0 0,0 0 0 0 0,1 0 0 0 0,-1 0 0 0 0,1 0 0 0 0,-1-1 0 0 0,1 1 0 0 0,-1-1 0 0 0,1 0 0 0 0,-1 0 0 0 0,1-1-58 0 0,9 1 220 0 0,-1-1 0 0 0,1 0 0 0 0,0-1 1 0 0,-1-1-1 0 0,0 0 0 0 0,1-1 0 0 0,-1 0 0 0 0,0 0 0 0 0,-1-2 0 0 0,1 1 0 0 0,-1-1 1 0 0,0-1-1 0 0,-1 0 0 0 0,0-1 0 0 0,0 0 0 0 0,0 0 0 0 0,7-10-220 0 0,-13 13 42 0 0,0 1-1 0 0,0-1 0 0 0,-1 0 1 0 0,0 0-1 0 0,0 0 1 0 0,0 0-1 0 0,0 0 0 0 0,-1-1 1 0 0,0 1-1 0 0,0-1 1 0 0,-1 0-1 0 0,0 0 0 0 0,0 1 1 0 0,0-1-1 0 0,0 0 0 0 0,-1 0 1 0 0,0 0-1 0 0,0 0 1 0 0,-1 0-1 0 0,0 0 0 0 0,0 1 1 0 0,0-1-1 0 0,-1 0 1 0 0,1 1-1 0 0,-1-1 0 0 0,-2-2-41 0 0,-1 1-306 0 0,-1-1-1 0 0,0 1 1 0 0,0 0-1 0 0,-1 0 1 0 0,1 1 0 0 0,-2 0-1 0 0,1 0 1 0 0,-1 1-1 0 0,0 0 1 0 0,0 0-1 0 0,0 0 307 0 0,-27-8-4235 0 0,-1 5-3651 0 0,21 8-396 0 0</inkml:trace>
  <inkml:trace contextRef="#ctx0" brushRef="#br0" timeOffset="-1389.423">129 299 0 0 0,'0'0'520'0'0,"0"0"756"0"0,0 0 115 0 0,0 0-161 0 0,0 0-178 0 0,0 0-116 0 0,-1-6 565 0 0,0 5 6571 0 0,-2 84-7365 0 0,5-44-486 0 0,-4 235 649 0 0,1-269-853 0 0,1-1-1 0 0,0 0 1 0 0,0 1 0 0 0,0-1-1 0 0,0 0 1 0 0,1 1 0 0 0,-1-1-1 0 0,1 0 1 0 0,0 1 0 0 0,1-1 0 0 0,-1 0-1 0 0,1 0 1 0 0,0 0 0 0 0,0 0-1 0 0,0 0 1 0 0,0-1 0 0 0,1 1 0 0 0,-1-1-1 0 0,1 1 1 0 0,0-1 0 0 0,0 0-1 0 0,0 0 1 0 0,0 0 0 0 0,1 0 0 0 0,0-1-1 0 0,-1 1 1 0 0,1-1 0 0 0,0 0-1 0 0,0 0 1 0 0,0-1 0 0 0,0 1-1 0 0,0-1 1 0 0,0 1 0 0 0,3-1-17 0 0,-1-3 60 0 0,1-1 0 0 0,-1 0-1 0 0,1 0 1 0 0,-1 0 0 0 0,0 0 0 0 0,0-1 0 0 0,-1 0-1 0 0,1-1 1 0 0,-1 1 0 0 0,0-1 0 0 0,0 0 0 0 0,0 0 0 0 0,-1-1-1 0 0,1 0 1 0 0,-1 1 0 0 0,-1-1 0 0 0,1 0 0 0 0,-1-1 0 0 0,0 1-1 0 0,-1-1 1 0 0,1 1 0 0 0,0-4-60 0 0,4-6 99 0 0,59-144 334 0 0,-66 159-415 0 0,0 1-16 0 0,0 0-40 0 0,0 0-48 0 0,0 0-56 0 0,0 18-216 0 0,15 93 478 0 0,-13-99-108 0 0,1-1 1 0 0,1 0-1 0 0,0 1 0 0 0,0-1 0 0 0,1-1 1 0 0,0 1-1 0 0,1-1 0 0 0,0 0 0 0 0,8 9-12 0 0,-12-16 30 0 0,1 1 1 0 0,-1-1-1 0 0,1 0 0 0 0,0 1 0 0 0,0-2 0 0 0,0 1 0 0 0,1 0 0 0 0,-1 0 0 0 0,0-1 1 0 0,1 0-1 0 0,0 0 0 0 0,0 0 0 0 0,0 0 0 0 0,-1-1 0 0 0,1 1 0 0 0,1-1 0 0 0,-1 0 1 0 0,0 0-1 0 0,0 0 0 0 0,0-1 0 0 0,1 0 0 0 0,-1 1 0 0 0,0-2 0 0 0,0 1 0 0 0,1 0 1 0 0,-1-1-1 0 0,0 0 0 0 0,4-1-30 0 0,-2-2 88 0 0,-1-1 0 0 0,1 1 0 0 0,-1-1 0 0 0,0-1 0 0 0,0 1 0 0 0,0-1 1 0 0,-1 0-1 0 0,0 0 0 0 0,0 0 0 0 0,-1 0 0 0 0,0-1 0 0 0,0 0 0 0 0,0 1 0 0 0,-1-1 0 0 0,1-2-88 0 0,35-145-30 0 0,-39 50-3172 0 0,-8 70-1475 0 0,0 14-2525 0 0,4 15 330 0 0</inkml:trace>
  <inkml:trace contextRef="#ctx0" brushRef="#br0" timeOffset="-402.728">643 59 0 0 0,'0'0'324'0'0,"0"0"838"0"0,0 0 261 0 0,0 0-150 0 0,0 0-321 0 0,0 0-321 0 0,0 0-165 0 0,0 0 7 0 0,0 0 81 0 0,3-2 82 0 0,89-33 3737 0 0,-62 28-3409 0 0,-35 33 439 0 0,-14 2-684 0 0,-7 25 358 0 0,28-51-1047 0 0,0 0 0 0 0,-1-1 0 0 0,1 1 0 0 0,0 0 0 0 0,0-1 0 0 0,0 1 0 0 0,1-1 0 0 0,-1 0 0 0 0,0 0 1 0 0,0 0-1 0 0,1 0 0 0 0,-1 0 0 0 0,0 0 0 0 0,1-1 0 0 0,-1 1 0 0 0,1-1 0 0 0,-1 1 0 0 0,1-1 0 0 0,-1 0 0 0 0,1 0 0 0 0,-1 0-30 0 0,3 0 47 0 0,3 1-11 0 0,-1-1 1 0 0,1 1-1 0 0,-1 0 1 0 0,0 1 0 0 0,1 0-1 0 0,-1 0 1 0 0,0 1-1 0 0,0-1 1 0 0,0 2 0 0 0,0-1-1 0 0,-1 1 1 0 0,0 0-1 0 0,1 0 1 0 0,-1 1 0 0 0,0-1-1 0 0,-1 2 1 0 0,0-1-1 0 0,2 2-36 0 0,-6-4 60 0 0,1 1 0 0 0,-1-1 0 0 0,0 0 0 0 0,0 1-1 0 0,0 0 1 0 0,-1-1 0 0 0,1 1 0 0 0,-1-1 0 0 0,0 1-1 0 0,0 0 1 0 0,0-1 0 0 0,0 1 0 0 0,-1 0 0 0 0,0-1-1 0 0,1 1 1 0 0,-1-1 0 0 0,-1 1 0 0 0,1-1 0 0 0,0 0-1 0 0,-1 1 1 0 0,0-1 0 0 0,1 0 0 0 0,-1 0 0 0 0,-1 0-1 0 0,1 0-59 0 0,-4 5 39 0 0,0-1-1 0 0,-1-1 0 0 0,1 1 0 0 0,-1-1 0 0 0,-1 0 0 0 0,1-1 0 0 0,-1 0 0 0 0,0 0 0 0 0,0 0 0 0 0,-1-1 0 0 0,0 0-38 0 0,-40 4-3642 0 0,46-14-7039 0 0,3 5 5324 0 0</inkml:trace>
  <inkml:trace contextRef="#ctx0" brushRef="#br0" timeOffset="11528.627">1037 906 2192 0 0,'0'0'1982'0'0,"0"0"-844"0"0,0 0-271 0 0,0 0 306 0 0,0 0 405 0 0,0 0 129 0 0,0 0-221 0 0,0 0-351 0 0,0 0-286 0 0,0 0-145 0 0,0 0-18 0 0,7 7 22 0 0,22 23 16 0 0,-26-27-534 0 0,0-1 0 0 0,0 0 1 0 0,0 0-1 0 0,1 0 0 0 0,-1 0 0 0 0,0-1 1 0 0,1 1-1 0 0,-1-1 0 0 0,1 0 0 0 0,0 0 1 0 0,-1 0-1 0 0,1-1 0 0 0,0 1 0 0 0,-1-1 1 0 0,1 0-1 0 0,0 0 0 0 0,0 0-190 0 0,11 0 480 0 0,139 1 1837 0 0,-32-12-3476 0 0,-122 11 201 0 0,0-6-13106 0 0,0 5 11883 0 0,0 1-2417 0 0</inkml:trace>
  <inkml:trace contextRef="#ctx0" brushRef="#br0" timeOffset="12148.492">1193 810 5409 0 0,'0'0'1733'0'0,"0"0"-237"0"0,0 0-28 0 0,0 0 60 0 0,0 0-39 0 0,0 0-149 0 0,0 0-250 0 0,0 0-278 0 0,0 0-216 0 0,0 33-224 0 0,1 104-151 0 0,6-63-63 0 0,10 8-135 0 0,-11-55-2727 0 0,0-1-4288 0 0,-4-18-1047 0 0</inkml:trace>
  <inkml:trace contextRef="#ctx0" brushRef="#br0" timeOffset="12726.645">1556 519 4745 0 0,'0'0'1191'0'0,"0"0"-55"0"0,0 0 203 0 0,0 0 251 0 0,0 0 180 0 0,0 0-77 0 0,0 0-271 0 0,0 0-317 0 0,0 0-298 0 0,0 0-231 0 0,0 0-177 0 0,0 0-129 0 0,1-4-54 0 0,-1 2-207 0 0,0 2 15 0 0,0 0 1 0 0,0 1-1 0 0,1-1 1 0 0,-1 0-1 0 0,0 1 1 0 0,1-1-1 0 0,-1 0 1 0 0,0 1-1 0 0,1-1 1 0 0,-1 0 0 0 0,0 0-1 0 0,1 1 1 0 0,-1-1-1 0 0,0 0 1 0 0,1 0-1 0 0,-1 0 1 0 0,0 0-1 0 0,1 1 1 0 0,-1-1-1 0 0,1 0 1 0 0,-1 0-1 0 0,0 0 1 0 0,1 0-1 0 0,-1 0 1 0 0,1 0-1 0 0,-1 0 1 0 0,1 0-1 0 0,-1 0 1 0 0,0 0-1 0 0,1 0 1 0 0,-1-1-1 0 0,1 1 1 0 0,-1 0-1 0 0,0 0 1 0 0,1 0-1 0 0,-1 0 1 0 0,0-1 0 0 0,1 1-1 0 0,-1 0 1 0 0,0 0-1 0 0,1-1 1 0 0,-1 1-1 0 0,0 0 1 0 0,1-1-1 0 0,-1 1 1 0 0,0 0-1 0 0,0-1-24 0 0,70 183 1870 0 0,-10-104-1221 0 0,-58-77-615 0 0,1 0 0 0 0,-1 0 0 0 0,1-1 0 0 0,-1 1 0 0 0,1-1 0 0 0,0 0 0 0 0,-1 0 0 0 0,1 0 0 0 0,0 0 0 0 0,-1-1-1 0 0,1 1 1 0 0,-1-1 0 0 0,1 1 0 0 0,-1-1 0 0 0,1 0 0 0 0,-1 0 0 0 0,1 0 0 0 0,-1 0 0 0 0,0 0 0 0 0,1-1 0 0 0,-1 1 0 0 0,0-1-1 0 0,0 0 1 0 0,0 1 0 0 0,0-1 0 0 0,0 0 0 0 0,-1 0 0 0 0,1 0 0 0 0,-1 0 0 0 0,1 0 0 0 0,-1-1 0 0 0,1 1 0 0 0,-1 0 0 0 0,0-1-1 0 0,0-1-33 0 0,14-13-106 0 0,-14 16 122 0 0,-1 0-31 0 0,1 0-1 0 0,-1 0 0 0 0,1 0 0 0 0,-1 1 0 0 0,1-1 0 0 0,-1 0 0 0 0,1 0 1 0 0,0 1-1 0 0,-1-1 0 0 0,1 0 0 0 0,0 1 0 0 0,-1-1 0 0 0,1 1 1 0 0,0-1-1 0 0,0 1 0 0 0,-1-1 0 0 0,1 1 0 0 0,0 0 0 0 0,0-1 0 0 0,0 1 1 0 0,0 0-1 0 0,0-1 0 0 0,0 1 0 0 0,0 0 0 0 0,0 0 0 0 0,-1 0 0 0 0,1 0 1 0 0,0 0-1 0 0,0 0 0 0 0,0 0 0 0 0,0 0 0 0 0,0 1 0 0 0,0-1 0 0 0,0 0 1 0 0,0 0-1 0 0,0 1 0 0 0,-1-1 0 0 0,1 1 0 0 0,0-1 0 0 0,0 1 0 0 0,0-1 1 0 0,-1 1-1 0 0,1-1 0 0 0,0 1 0 0 0,-1 0 0 0 0,1-1 0 0 0,0 1 0 0 0,0 0 16 0 0,1 5 32 0 0,1 1-1 0 0,0-1 0 0 0,1 0 0 0 0,-1-1 0 0 0,1 1 1 0 0,1-1-1 0 0,-1 1 0 0 0,1-1 0 0 0,0-1 0 0 0,0 1 1 0 0,0-1-1 0 0,0 1 0 0 0,1-2 0 0 0,0 1 0 0 0,0-1 1 0 0,0 1-1 0 0,0-2 0 0 0,0 1 0 0 0,1-1 0 0 0,-1 0 1 0 0,1 0-1 0 0,0 0 0 0 0,4-1-31 0 0,-8-1 91 0 0,1-1-1 0 0,0 0 1 0 0,-1 0 0 0 0,1 0-1 0 0,-1 0 1 0 0,0-1 0 0 0,1 1-1 0 0,-1-1 1 0 0,0 0 0 0 0,0 0-1 0 0,0 0 1 0 0,0 0 0 0 0,0-1-1 0 0,0 1 1 0 0,-1-1 0 0 0,1 0-1 0 0,-1 1 1 0 0,1-1 0 0 0,-1 0-1 0 0,0-1 1 0 0,-1 1 0 0 0,1 0-1 0 0,0 0 1 0 0,-1-1 0 0 0,0 0-91 0 0,29-92 916 0 0,-16-66-1412 0 0,-22 148-2513 0 0,4 13-1321 0 0,0 1-3410 0 0,3 0-2861 0 0</inkml:trace>
  <inkml:trace contextRef="#ctx0" brushRef="#br0" timeOffset="13247.21">2077 33 4817 0 0,'0'0'1968'0'0,"0"0"-301"0"0,0 0-93 0 0,0 0 112 0 0,0 0-15 0 0,0 0-221 0 0,0 0-397 0 0,0 0-350 0 0,0 0-196 0 0,0 0-85 0 0,0 0-31 0 0,0 0-3 0 0,0 0-13 0 0,20-5-28 0 0,64-17-54 0 0,-14 16 130 0 0,-67 7-422 0 0,0-1 0 0 0,-1 1 0 0 0,1-1 0 0 0,-1 1 0 0 0,1 0 0 0 0,-1 0 0 0 0,0 0 0 0 0,1 0 0 0 0,-1 1 0 0 0,0-1 1 0 0,0 0-1 0 0,0 1 0 0 0,0 0 0 0 0,0-1 0 0 0,0 1 0 0 0,0 0 0 0 0,0 0 0 0 0,-1 0 0 0 0,1 0 0 0 0,-1 1 0 0 0,0-1 0 0 0,1 0 0 0 0,-1 1 0 0 0,0-1 0 0 0,0 0 0 0 0,-1 1 1 0 0,1-1-1 0 0,0 1 0 0 0,-1 0 0 0 0,0-1 0 0 0,1 1 0 0 0,-1-1 0 0 0,0 1 0 0 0,0 0 0 0 0,-1-1 0 0 0,1 1 0 0 0,0-1 0 0 0,-1 1 0 0 0,0-1 0 0 0,1 1 0 0 0,-1-1 0 0 0,0 1 0 0 0,0-1 1 0 0,-1 0-1 0 0,1 1 0 0 0,0-1 0 0 0,-1 0 0 0 0,1 0 0 0 0,-3 2-1 0 0,-45 54 248 0 0,47-58-262 0 0,0 1 1 0 0,0 0-1 0 0,1 0 0 0 0,-1 0 1 0 0,0 0-1 0 0,1 1 0 0 0,-1-1 1 0 0,1 0-1 0 0,-1 1 0 0 0,1-1 0 0 0,0 1 1 0 0,0-1-1 0 0,-1 1 0 0 0,1 0 1 0 0,0-1-1 0 0,0 1 0 0 0,1 0 1 0 0,-1 0-1 0 0,0 0 0 0 0,1 0 1 0 0,-1-1-1 0 0,1 1 0 0 0,-1 0 1 0 0,1 0-1 0 0,0 0 0 0 0,0 0 1 0 0,0 0-1 0 0,0 0 0 0 0,0 0 1 0 0,0 0-1 0 0,1 0 0 0 0,-1 0 1 0 0,1 0-1 0 0,-1 0 0 0 0,1 0 1 0 0,0 0-1 0 0,0 0 0 0 0,0-1 1 0 0,0 1-1 0 0,0 0 0 0 0,0-1 1 0 0,0 1-1 0 0,2 1 14 0 0,19 9-21 0 0,-20-12 18 0 0,0 1 0 0 0,1-1 0 0 0,-1 1 0 0 0,0 0 1 0 0,0 0-1 0 0,0 0 0 0 0,0 0 0 0 0,0 0 0 0 0,-1 0 1 0 0,1 0-1 0 0,0 0 0 0 0,0 1 0 0 0,-1-1 1 0 0,1 1-1 0 0,-1-1 0 0 0,1 1 0 0 0,-1 0 0 0 0,1 0 1 0 0,-1-1-1 0 0,0 1 0 0 0,0 0 0 0 0,0 0 1 0 0,0 0-1 0 0,-1 0 0 0 0,1 0 0 0 0,0 1 0 0 0,-1-1 1 0 0,1 0-1 0 0,-1 0 0 0 0,0 0 0 0 0,0 0 1 0 0,0 1-1 0 0,0-1 0 0 0,0 0 0 0 0,0 0 0 0 0,-1 2 3 0 0,-3 3-56 0 0,1-1-1 0 0,-2 1 0 0 0,1-1 0 0 0,-1 0 1 0 0,0 0-1 0 0,0-1 0 0 0,-1 0 0 0 0,1 1 0 0 0,-1-2 1 0 0,0 1-1 0 0,-6 2 57 0 0,-7 8-330 0 0,-24 18-3534 0 0,42-28-261 0 0,1-3-4122 0 0,0-2 6112 0 0</inkml:trace>
  <inkml:trace contextRef="#ctx0" brushRef="#br0" timeOffset="13879.106">1458 1138 976 0 0,'0'0'2622'0'0,"0"0"-699"0"0,0 0-200 0 0,0 0 134 0 0,0 0 54 0 0,0 0-135 0 0,0 0-286 0 0,0 0-259 0 0,37 1-151 0 0,120 4-103 0 0,25-21 1224 0 0,-124 5-1776 0 0,-2 2-756 0 0,140-20 1044 0 0,-130 24-3834 0 0,-2 3-3744 0 0,-49 2-1819 0 0</inkml:trace>
  <inkml:trace contextRef="#ctx0" brushRef="#br0" timeOffset="14232.896">1930 1237 3945 0 0,'0'0'1836'0'0,"0"0"-267"0"0,0 0-168 0 0,0 0-11 0 0,0 0-47 0 0,0 0-184 0 0,0 0-298 0 0,0 0-263 0 0,0 0-225 0 0,0 0-174 0 0,-34 8-79 0 0,-104 27-49 0 0,135-35-68 0 0,0 0 1 0 0,1 0-1 0 0,-1 0 1 0 0,0 1-1 0 0,0 0 1 0 0,1-1 0 0 0,-1 1-1 0 0,0 0 1 0 0,1 0-1 0 0,-1 0 1 0 0,1 1-1 0 0,-1-1 1 0 0,1 1 0 0 0,0-1-1 0 0,-1 1 1 0 0,1 0-1 0 0,0 0 1 0 0,0 0-1 0 0,0 0 1 0 0,0 0 0 0 0,1 0-1 0 0,-1 0 1 0 0,0 3-4 0 0,-3 3 14 0 0,1-1-24 0 0,-1 1 1 0 0,1-1-1 0 0,1 0 1 0 0,0 1-1 0 0,0 0 1 0 0,0-1 0 0 0,1 1-1 0 0,0 0 1 0 0,0 1-1 0 0,1-1 1 0 0,0 0 0 0 0,1 0-1 0 0,0 1 1 0 0,0-1-1 0 0,1 0 1 0 0,0 6 9 0 0,3-8 57 0 0,-1 0 1 0 0,1-1-1 0 0,0 1 0 0 0,0-1 1 0 0,0 0-1 0 0,1 0 0 0 0,-1 0 1 0 0,1 0-1 0 0,1-1 0 0 0,-1 0 1 0 0,0 0-1 0 0,1 0 0 0 0,0-1 1 0 0,0 0-1 0 0,0 0 0 0 0,0-1 1 0 0,1 1-1 0 0,-1-1 0 0 0,1-1 1 0 0,-1 1-1 0 0,1-1 0 0 0,0 0 1 0 0,0 0-1 0 0,-1-1 0 0 0,1 0 1 0 0,5-1-58 0 0,4 2 252 0 0,-1-1-1 0 0,1-1 1 0 0,0 0 0 0 0,-1-1 0 0 0,1-1-1 0 0,-1 0 1 0 0,1-2 0 0 0,-1 1-1 0 0,0-2 1 0 0,-1 0 0 0 0,0 0 0 0 0,0-2-1 0 0,0 0 1 0 0,-1 0 0 0 0,0-1 0 0 0,0-1-1 0 0,6-6-251 0 0,-16 13 43 0 0,0 1 0 0 0,-1-1-1 0 0,1 0 1 0 0,-1 0-1 0 0,1 0 1 0 0,-1 0 0 0 0,0 0-1 0 0,0-1 1 0 0,0 1-1 0 0,-1 0 1 0 0,1-1-1 0 0,-1 0 1 0 0,0 1 0 0 0,0-1-1 0 0,0 0 1 0 0,0 0-1 0 0,-1 0 1 0 0,0 1 0 0 0,1-1-1 0 0,-1 0 1 0 0,-1 0-1 0 0,1 0 1 0 0,0 0 0 0 0,-1 1-1 0 0,0-1 1 0 0,0 0-1 0 0,0 0 1 0 0,-1 1 0 0 0,1-1-1 0 0,-1 1 1 0 0,-1-3-43 0 0,-2 1-309 0 0,0 1 1 0 0,0-1 0 0 0,0 1-1 0 0,-1 0 1 0 0,0 1 0 0 0,1 0-1 0 0,-2-1 1 0 0,1 2-1 0 0,0-1 1 0 0,0 1 0 0 0,-1 0-1 0 0,1 0 1 0 0,-1 1 0 0 0,-2-1 308 0 0,-60 1-11345 0 0,50 4 5106 0 0</inkml:trace>
  <inkml:trace contextRef="#ctx0" brushRef="#br0" timeOffset="14578.042">1834 1561 4193 0 0,'0'0'803'0'0,"0"0"-391"0"0,0 0 9 0 0,0 0 250 0 0,0 0 163 0 0,0 0 8 0 0,0 0-165 0 0,-20 32-220 0 0,-61 97-204 0 0,53-65-86 0 0,28-54-136 0 0,0-5 51 0 0,0 0 1 0 0,0 0 0 0 0,1 0 0 0 0,-1 0-1 0 0,1 0 1 0 0,0 0 0 0 0,0 0 0 0 0,1-1-1 0 0,0 1 1 0 0,0 0 0 0 0,0-1-1 0 0,0 1 1 0 0,0-1 0 0 0,1 0 0 0 0,0 0-1 0 0,0 0 1 0 0,0 0 0 0 0,0-1-1 0 0,1 1 1 0 0,-1-1 0 0 0,1 1 0 0 0,0-1-1 0 0,0-1 1 0 0,0 1 0 0 0,1 0 0 0 0,-1-1-1 0 0,1 0 1 0 0,-1 0 0 0 0,1 0-1 0 0,-1-1 1 0 0,1 0 0 0 0,0 0 0 0 0,0 0-1 0 0,3 0-82 0 0,2 0 404 0 0,1-1 1 0 0,0-1-1 0 0,-1 0 0 0 0,1 0 0 0 0,0-1 0 0 0,-1 0 0 0 0,0-1 0 0 0,1 0 0 0 0,-1-1 0 0 0,0 0 0 0 0,-1 0 1 0 0,1-1-1 0 0,-1-1 0 0 0,0 1 0 0 0,0-1 0 0 0,-1-1 0 0 0,1 0 0 0 0,0-1-404 0 0,-3 3 165 0 0,0-1 0 0 0,-1 1-1 0 0,1-1 1 0 0,-1 0 0 0 0,-1 0 0 0 0,1 0 0 0 0,-1 0-1 0 0,0-1 1 0 0,0 0 0 0 0,-1 0 0 0 0,0 0-1 0 0,0 0 1 0 0,-1-1 0 0 0,1 1 0 0 0,-2-1-1 0 0,1 1 1 0 0,-1-1 0 0 0,0 0 0 0 0,-1 0 0 0 0,0 1-1 0 0,0-1 1 0 0,-1 0 0 0 0,0 0 0 0 0,0 1-1 0 0,-1-5-164 0 0,-1 6-59 0 0,0-1-1 0 0,-1 0 0 0 0,0 1 0 0 0,0 0 0 0 0,0 0 0 0 0,-1 0 0 0 0,0 0 0 0 0,0 1 0 0 0,0-1 0 0 0,-1 1 1 0 0,0 1-1 0 0,0-1 0 0 0,0 1 0 0 0,0 0 0 0 0,-1 0 0 0 0,1 1 0 0 0,-1 0 0 0 0,0 0 0 0 0,0 1 1 0 0,0 0-1 0 0,0 0 0 0 0,-6-1 60 0 0,4 2-682 0 0,0-1 1 0 0,0 1 0 0 0,1 0-1 0 0,-1 1 1 0 0,0 0 0 0 0,0 1-1 0 0,0-1 1 0 0,0 2 0 0 0,0-1-1 0 0,0 1 1 0 0,1 1-1 0 0,-1 0 682 0 0,-20 10-6374 0 0,9-5-1724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9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1 964 6481 0 0,'0'0'1071'0'0,"0"0"-244"0"0,0 0 213 0 0,0 0 469 0 0,0 0 334 0 0,0 0-16 0 0,0 0-376 0 0,0 0-382 0 0,0 0-238 0 0,0 0-131 0 0,0 0-33 0 0,0 0-11 0 0,0 0-40 0 0,35-33-55 0 0,110-106-89 0 0,-47 28 189 0 0,-56 61-426 0 0,225-293 521 0 0,-138 160-673 0 0,-111 163-114 0 0,-18 19-38 0 0,0 1-45 0 0,0 12-268 0 0,-45 146 8 0 0,29-102 376 0 0,3-1 1 0 0,2 2-1 0 0,2 0 0 0 0,3 0 0 0 0,3 0 0 0 0,2 22-2 0 0,1-75 0 0 0,-1 0 0 0 0,1-1 0 0 0,0 1 0 0 0,0 0 0 0 0,0-1 0 0 0,0 1 0 0 0,1 0 0 0 0,0 0 0 0 0,-1-1 0 0 0,1 1 0 0 0,1-1-1 0 0,-1 1 1 0 0,0-1 0 0 0,1 1 0 0 0,0-1 0 0 0,0 0 0 0 0,0 0 0 0 0,0 0 0 0 0,0 0 0 0 0,1 0 0 0 0,-1 0 0 0 0,1-1 0 0 0,0 1 0 0 0,0-1-1 0 0,-1 0 1 0 0,2 0 0 0 0,-1 0 0 0 0,0 0 0 0 0,0 0 0 0 0,1-1 0 0 0,-1 1 0 0 0,1-1 0 0 0,-1 0 0 0 0,1 0 0 0 0,0 0 0 0 0,-1-1-1 0 0,1 1 1 0 0,0-1 0 0 0,-1 0 0 0 0,1 0 0 0 0,0 0 0 0 0,0 0 0 0 0,-1-1 0 0 0,1 0 0 0 0,0 1 0 0 0,-1-1 0 0 0,1-1 0 0 0,-1 1 0 0 0,1 0-1 0 0,0-1 1 0 0,105-105 256 0 0,-76 68-242 0 0,367-442-116 0 0,-289 345-14 0 0,-111 136 113 0 0,0 0-1 0 0,0 1 1 0 0,-1-1-1 0 0,1 1 0 0 0,0-1 1 0 0,0 0-1 0 0,0 1 1 0 0,0-1-1 0 0,0 0 0 0 0,0 1 1 0 0,0-1-1 0 0,0 1 1 0 0,0-1-1 0 0,0 0 0 0 0,0 1 1 0 0,0-1-1 0 0,0 0 0 0 0,0 1 1 0 0,0-1-1 0 0,0 1 1 0 0,0-1-1 0 0,0 0 0 0 0,0 1 1 0 0,0-1-1 0 0,1 0 1 0 0,-1 1-1 0 0,0-1 0 0 0,0 0 1 0 0,0 1-1 0 0,1-1 1 0 0,-1 0-1 0 0,0 1 0 0 0,1-1 1 0 0,-1 0-1 0 0,0 0 1 0 0,0 1-1 0 0,1-1 0 0 0,-1 0 1 0 0,0 0-1 0 0,1 0 0 0 0,-1 0 1 0 0,1 1-1 0 0,-1-1 1 0 0,0 0-1 0 0,1 0 0 0 0,-1 0 1 0 0,0 0-1 0 0,1 0 1 0 0,-1 0-1 0 0,1 0 0 0 0,-1 0 1 0 0,0 0-1 0 0,1 0 1 0 0,-1 0-1 0 0,1 0 0 0 0,-1 0 4 0 0,-10 41 165 0 0,-51 132 217 0 0,37-111-286 0 0,2 1-1 0 0,3 1 0 0 0,3 0 0 0 0,1 9-95 0 0,11-53 4 0 0,1 1 1 0 0,1-1 0 0 0,0 1-1 0 0,2 0 1 0 0,0-1-1 0 0,2 1 1 0 0,0 0-1 0 0,1-1 1 0 0,1 1-1 0 0,1-1 1 0 0,1 0-1 0 0,0-1 1 0 0,6 11-5 0 0,12-7-1004 0 0,-14-21-2583 0 0,2-1-4489 0 0,-8-1-2489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41:13.5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418 100 2112 0 0,'0'0'2381'0'0,"0"0"-1005"0"0,0 0-492 0 0,0 0-82 0 0,0 0 186 0 0,0 0 227 0 0,0 0 175 0 0,0 0-15 0 0,0 0-136 0 0,0 0-205 0 0,0 0-245 0 0,-25-16-187 0 0,-82-49-176 0 0,46 46 49 0 0,51 21-443 0 0,0 0 1 0 0,1 1-1 0 0,-1 0 1 0 0,0 1-1 0 0,1 0 1 0 0,0 0 0 0 0,0 1-1 0 0,0 0 1 0 0,1 0-1 0 0,-1 1 1 0 0,1 0-1 0 0,1 1 1 0 0,-1 0 0 0 0,1 0-1 0 0,0 0 1 0 0,1 1-1 0 0,0 0 1 0 0,0 0-1 0 0,0 2-32 0 0,-4 7-1 0 0,2-1 0 0 0,0 1-1 0 0,1 1 1 0 0,1-1-1 0 0,0 1 1 0 0,1 0-1 0 0,1 0 1 0 0,1 1 0 0 0,1-1-1 0 0,0 1 1 0 0,2 0-1 0 0,0 0 1 0 0,1-1-1 0 0,2 14 2 0 0,-2-27 2 0 0,0 0 0 0 0,1 1 0 0 0,-1-1 0 0 0,1 0 0 0 0,0 0 0 0 0,1 0 0 0 0,-1 0 0 0 0,1 0 0 0 0,0-1 0 0 0,0 1 0 0 0,0-1 0 0 0,1 0-1 0 0,0 0 1 0 0,-1 0 0 0 0,1 0 0 0 0,1 0 0 0 0,-1-1 0 0 0,1 0 0 0 0,-1 0 0 0 0,1 0 0 0 0,0-1 0 0 0,0 1 0 0 0,0-1 0 0 0,0 0 0 0 0,0-1 0 0 0,0 1-1 0 0,2-1-1 0 0,1 0 114 0 0,-1-1 0 0 0,1 0 0 0 0,0 0 0 0 0,0-1 0 0 0,-1 0 0 0 0,1 0 0 0 0,0 0 0 0 0,-1-1 0 0 0,1-1 0 0 0,-1 1 0 0 0,0-1 0 0 0,0 0 0 0 0,0-1 0 0 0,0 0 0 0 0,-1 0 0 0 0,1 0 0 0 0,-1-1 0 0 0,0 0 0 0 0,3-3-114 0 0,40-37 365 0 0,-1-3 0 0 0,-2-2 0 0 0,-3-2 1 0 0,4-9-366 0 0,15-1-48 0 0,-61 62 31 0 0,1 0 0 0 0,-1 1-1 0 0,0-1 1 0 0,0 1 0 0 0,0-1 0 0 0,0 1 0 0 0,0-1 0 0 0,0 1 0 0 0,0 0 0 0 0,0-1 0 0 0,0 1 0 0 0,0 0 0 0 0,0 0 0 0 0,-1 0 0 0 0,1-1 0 0 0,0 1 0 0 0,0 0 0 0 0,-1 0 0 0 0,1 0 0 0 0,-1 0 0 0 0,1 1 0 0 0,-1-1 0 0 0,1 0 0 0 0,-1 0 0 0 0,0 0 0 0 0,1 0 0 0 0,-1 0 0 0 0,0 0 0 0 0,0 1 0 0 0,0-1 0 0 0,0 0 0 0 0,0 0 0 0 0,0 0 0 0 0,0 1 0 0 0,0-1 0 0 0,-1 0 0 0 0,1 0 0 0 0,0 0 0 0 0,-1 0 0 0 0,1 1 17 0 0,0 8-17 0 0,2 44 119 0 0,-2 1 0 0 0,-3-1 1 0 0,-2 0-1 0 0,-2 0 0 0 0,-12 42-102 0 0,2-4 161 0 0,-29 207-131 0 0,46-255-2155 0 0,27-51-13921 0 0,-25 3 12896 0 0</inkml:trace>
  <inkml:trace contextRef="#ctx0" brushRef="#br0" timeOffset="276.693">915 656 11610 0 0,'0'0'1402'0'0,"0"0"-464"0"0,0 0-270 0 0,0 0 187 0 0,0 0 286 0 0,0 0 134 0 0,0 0-139 0 0,0 0-310 0 0,0 0-298 0 0,0 0-233 0 0,0 0-131 0 0,0 0-84 0 0,-10 29-44 0 0,-30 91-24 0 0,30-67-248 0 0,25-37-4008 0 0,2-18-5693 0 0,-12-1 3388 0 0</inkml:trace>
  <inkml:trace contextRef="#ctx0" brushRef="#br0" timeOffset="569.027">1420 34 11755 0 0,'0'0'1006'0'0,"0"0"-436"0"0,0 0-259 0 0,0 0 129 0 0,0 0 288 0 0,0 0 225 0 0,0 0 68 0 0,-29 34-177 0 0,-91 110-267 0 0,67-53-96 0 0,47-73-410 0 0,-3 12-46 0 0,2-1-1 0 0,0 2 0 0 0,2-1 0 0 0,1 0 0 0 0,1 1 0 0 0,2 0 1 0 0,1 0-1 0 0,4 24-24 0 0,-3-46 74 0 0,1 0 0 0 0,1 0 0 0 0,-1-1 0 0 0,1 1 0 0 0,1 0 0 0 0,0-1 0 0 0,0 0 0 0 0,0 0 0 0 0,1 0 0 0 0,0-1 0 0 0,1 0 0 0 0,0 0-1 0 0,0 0 1 0 0,0 0 0 0 0,1-1 0 0 0,0 0 0 0 0,0 0 0 0 0,1-1 0 0 0,-1 0 0 0 0,7 2-74 0 0,-8-3 60 0 0,-1-1-1 0 0,1-1 1 0 0,0 1 0 0 0,1-1-1 0 0,-1 0 1 0 0,0 0-1 0 0,1-1 1 0 0,-1 0-1 0 0,1 0 1 0 0,-1 0 0 0 0,1-1-1 0 0,-1 0 1 0 0,1 0-1 0 0,-1-1 1 0 0,1 0-1 0 0,-1 0 1 0 0,0 0-1 0 0,1-1 1 0 0,-1 0 0 0 0,0 0-1 0 0,0-1 1 0 0,0 0-1 0 0,0 0 1 0 0,0 0-1 0 0,-1-1 1 0 0,0 1 0 0 0,1-1-1 0 0,2-4-59 0 0,0 0 84 0 0,-1 0 0 0 0,0-1 1 0 0,-1 1-1 0 0,0-2 0 0 0,0 1 0 0 0,-1-1 1 0 0,0 1-1 0 0,0-1 0 0 0,-1-1 0 0 0,-1 1 0 0 0,0-1 1 0 0,0 1-1 0 0,-1-1 0 0 0,0 0 0 0 0,-1 0 1 0 0,0 0-1 0 0,-1 0 0 0 0,0 0 0 0 0,-1 0 0 0 0,-1-2-84 0 0,1 8-51 0 0,0-1-1 0 0,0 1 1 0 0,-1 0-1 0 0,0 0 1 0 0,0 0-1 0 0,0 0 1 0 0,-1 0-1 0 0,0 0 0 0 0,1 0 1 0 0,-2 1-1 0 0,1-1 1 0 0,-1 1-1 0 0,1 0 1 0 0,-1 0-1 0 0,0 0 1 0 0,0 1-1 0 0,-1 0 0 0 0,1-1 1 0 0,-1 1-1 0 0,0 1 1 0 0,0-1-1 0 0,0 1 1 0 0,0 0-1 0 0,0 0 1 0 0,0 0-1 0 0,0 1 1 0 0,-1 0-1 0 0,1 0 0 0 0,-5-1 52 0 0,-1 2-253 0 0,0 0 0 0 0,1 1 0 0 0,-1 0 0 0 0,0 1 0 0 0,1 0 0 0 0,-1 0 0 0 0,1 1 0 0 0,0 1 0 0 0,-1 0 0 0 0,2 0 0 0 0,-1 1 1 0 0,0 0-1 0 0,1 1 0 0 0,0 0 0 0 0,0 0 0 0 0,1 1 0 0 0,-6 5 253 0 0,-48 49-3822 0 0,24-17-3283 0 0,22-24 45 0 0</inkml:trace>
  <inkml:trace contextRef="#ctx0" brushRef="#br0" timeOffset="1255.322">2142 696 12187 0 0,'0'0'1399'0'0,"0"0"-634"0"0,0 0-477 0 0,0 0-68 0 0,0 0 143 0 0,0 0 105 0 0,0 0-12 0 0,-23 33-125 0 0,-69 105-135 0 0,29-26-260 0 0,44-62-1017 0 0,16-33-2153 0 0,2 1-4104 0 0,1-14 2382 0 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7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4265 0 0,'0'0'709'0'0,"0"0"-353"0"0,0 0-123 0 0,0 0 252 0 0,0 0 426 0 0,0 0 334 0 0,0 0 82 0 0,0 0-114 0 0,0 0-201 0 0,0 0-204 0 0,0 0-102 0 0,29-27-40 0 0,92-87-19 0 0,-37 49 1014 0 0,-69 58-1332 0 0,-13 6-309 0 0,0 1 0 0 0,0-1 0 0 0,0 0-1 0 0,0 1 1 0 0,0-1 0 0 0,0 1 0 0 0,0 0 0 0 0,0 0 0 0 0,0 0 0 0 0,0 0 0 0 0,0 0 0 0 0,0 0-1 0 0,0 0 1 0 0,0 1 0 0 0,0-1 0 0 0,0 1 0 0 0,0-1 0 0 0,0 1 0 0 0,0 0 0 0 0,0 0-1 0 0,-1-1 1 0 0,1 2 0 0 0,0-1 0 0 0,-1 0 0 0 0,1 0 0 0 0,0 0 0 0 0,-1 1 0 0 0,0-1 0 0 0,1 1-1 0 0,-1-1 1 0 0,0 1 0 0 0,0 0 0 0 0,1-1 0 0 0,-1 1 0 0 0,-1 0 0 0 0,1 0 0 0 0,0 0 0 0 0,0-1-1 0 0,-1 1 1 0 0,1 0 0 0 0,-1 0 0 0 0,1 0 0 0 0,-1 0 0 0 0,0 0 0 0 0,0 1-20 0 0,11 35 202 0 0,-2 1 0 0 0,-2 1 0 0 0,-1-1 0 0 0,-2 1 0 0 0,-2 0 0 0 0,-2 0 0 0 0,-1 10-202 0 0,0-20 113 0 0,-12 186 440 0 0,-6-113-295 0 0,98-276 980 0 0,-22 63-1209 0 0,6 3 0 0 0,15-14-29 0 0,-72 112-34 0 0,0 1 1 0 0,0 0-1 0 0,1 1 1 0 0,0-1-1 0 0,0 1 0 0 0,0 1 1 0 0,1-1-1 0 0,0 1 1 0 0,1 1-1 0 0,-1 0 0 0 0,7-3 34 0 0,-14 9-11 0 0,1 0 1 0 0,-1 0-1 0 0,0 0 0 0 0,0 0 0 0 0,1 0 0 0 0,-1 0 0 0 0,0 1 0 0 0,0-1 0 0 0,0 0 0 0 0,-1 1 0 0 0,1-1 0 0 0,0 1 0 0 0,0-1 0 0 0,-1 1 0 0 0,1 0 0 0 0,-1-1 0 0 0,1 1 1 0 0,-1-1-1 0 0,0 1 0 0 0,0 0 0 0 0,0-1 0 0 0,0 1 0 0 0,0 0 0 0 0,0-1 0 0 0,0 1 0 0 0,0 0 11 0 0,0 0-2 0 0,2 213 439 0 0,-1-212-438 0 0,0 0 0 0 0,0 0 0 0 0,0 0 0 0 0,1-1 0 0 0,-1 1 0 0 0,1-1 0 0 0,0 1 0 0 0,0-1-1 0 0,0 1 1 0 0,0-1 0 0 0,0 0 0 0 0,0 0 0 0 0,1 0 0 0 0,-1 0 0 0 0,0 0 0 0 0,1-1 0 0 0,0 1 0 0 0,-1-1 0 0 0,1 1 0 0 0,0-1 0 0 0,0 0 0 0 0,0 0-1 0 0,0-1 1 0 0,0 1 0 0 0,0 0 0 0 0,0-1 0 0 0,0 0 0 0 0,0 0 0 0 0,0 0 0 0 0,0 0 0 0 0,0 0 0 0 0,0-1 0 0 0,0 1 0 0 0,0-1 0 0 0,0 0 0 0 0,0 1-1 0 0,0-2 1 0 0,0 1 0 0 0,-1 0 0 0 0,1 0 0 0 0,0-1 0 0 0,-1 0 0 0 0,1 1 0 0 0,-1-1 0 0 0,1 0 0 0 0,0-1 1 0 0,266-200 221 0 0,-241 182-231 0 0,-19 14-3 0 0,0-1 0 0 0,1 1 0 0 0,-1 1 0 0 0,2 0 0 0 0,-1 0-1 0 0,0 1 1 0 0,1 1 0 0 0,0 0 0 0 0,5-2 13 0 0,-14 7-7 0 0,0 0 1 0 0,0 0-1 0 0,0 0 0 0 0,0 0 0 0 0,0 1 0 0 0,-1-1 1 0 0,1 0-1 0 0,-1 1 0 0 0,1-1 0 0 0,-1 1 1 0 0,1 0-1 0 0,-1-1 0 0 0,0 1 0 0 0,0 0 1 0 0,0 0-1 0 0,0 0 0 0 0,0 0 0 0 0,0 0 0 0 0,0 0 1 0 0,-1 0-1 0 0,1 0 0 0 0,-1 0 0 0 0,1 0 1 0 0,-1 0-1 0 0,0 0 0 0 0,0 1 0 0 0,0-1 0 0 0,0 0 1 0 0,0 0-1 0 0,-1 0 0 0 0,1 0 0 0 0,0 0 1 0 0,-1 0-1 0 0,0 0 0 0 0,1 1 0 0 0,-1-1 7 0 0,0 8 31 0 0,-24 207-281 0 0,24-206-44 0 0,7 37-3441 0 0,19-30-7059 0 0,-19-17 5153 0 0</inkml:trace>
  <inkml:trace contextRef="#ctx0" brushRef="#br0" timeOffset="1077.91">1802 111 4601 0 0,'0'0'1343'0'0,"0"0"-451"0"0,0 0 76 0 0,0 0 309 0 0,0 0 214 0 0,0 0-10 0 0,0 0-278 0 0,-34 29-369 0 0,-108 93-292 0 0,76-42-29 0 0,59-64-436 0 0,1-6-69 0 0,1-1 0 0 0,0 1-1 0 0,1 0 1 0 0,0 1 0 0 0,1-1 0 0 0,0 1 0 0 0,1 0 0 0 0,0-1-1 0 0,0 1 1 0 0,1 0 0 0 0,1 0 0 0 0,0 0 0 0 0,0 0-1 0 0,1 0 1 0 0,2 7-8 0 0,-2-14-4 0 0,1-1-1 0 0,-1 1 0 0 0,1-1 0 0 0,0 0 1 0 0,1 1-1 0 0,-1-1 0 0 0,0 0 0 0 0,1-1 1 0 0,0 1-1 0 0,-1 0 0 0 0,1-1 1 0 0,0 1-1 0 0,0-1 0 0 0,1 0 0 0 0,-1 0 1 0 0,0 0-1 0 0,1 0 0 0 0,-1-1 1 0 0,1 0-1 0 0,0 1 0 0 0,-1-1 0 0 0,1 0 1 0 0,0-1-1 0 0,0 1 0 0 0,-1-1 0 0 0,1 0 1 0 0,0 1-1 0 0,0-2 0 0 0,1 1 5 0 0,112-24 801 0 0,-85 6-647 0 0,-1 0-1 0 0,0-2 0 0 0,-1-1 0 0 0,-1-2 0 0 0,-2-1 0 0 0,0 0 0 0 0,-1-3 0 0 0,-2 0 1 0 0,2-4-154 0 0,57-58 98 0 0,-82 89-106 0 0,0 0 1 0 0,0 0-1 0 0,-1 0 1 0 0,1 1 0 0 0,0-1-1 0 0,0 0 1 0 0,0 0-1 0 0,-1 1 1 0 0,1-1-1 0 0,0 0 1 0 0,0 1-1 0 0,-1-1 1 0 0,1 1 0 0 0,0-1-1 0 0,-1 1 1 0 0,1-1-1 0 0,0 1 1 0 0,-1-1-1 0 0,1 1 1 0 0,-1 0-1 0 0,1-1 1 0 0,-1 1 0 0 0,1 0-1 0 0,-1 0 1 0 0,1-1-1 0 0,-1 1 1 0 0,0 0-1 0 0,0 0 1 0 0,1 0 0 0 0,-1-1-1 0 0,0 1 1 0 0,0 0-1 0 0,0 0 1 0 0,0 0-1 0 0,0 0 1 0 0,0-1-1 0 0,0 1 1 0 0,0 0 0 0 0,0 0-1 0 0,0 0 1 0 0,0 0-1 0 0,-1-1 1 0 0,1 1-1 0 0,0 0 1 0 0,0 0-1 0 0,-1 0 1 0 0,1-1 0 0 0,-1 1-1 0 0,1 0 1 0 0,-1-1-1 0 0,1 1 1 0 0,-1 0-1 0 0,0 0 8 0 0,1 4 11 0 0,-1 7-7 0 0,0-1-1 0 0,1 0 1 0 0,1 1 0 0 0,0-1 0 0 0,0 0 0 0 0,1 0 0 0 0,1 1 0 0 0,0-1 0 0 0,0-1-1 0 0,1 1 1 0 0,0-1 0 0 0,1 1 0 0 0,0-1 0 0 0,1 0 0 0 0,0-1 0 0 0,1 1 0 0 0,-1-1-1 0 0,2-1 1 0 0,-1 1 0 0 0,1-1 0 0 0,6 4-4 0 0,-8-8 49 0 0,-1 0 1 0 0,1-1-1 0 0,0 1 1 0 0,0-1-1 0 0,1-1 0 0 0,-1 1 1 0 0,1-1-1 0 0,-1 0 1 0 0,1 0-1 0 0,0-1 0 0 0,0 0 1 0 0,0 0-1 0 0,0-1 0 0 0,0 0 1 0 0,0 0-1 0 0,-1 0 1 0 0,1-1-1 0 0,0 0 0 0 0,0 0 1 0 0,0-1-1 0 0,-1 0 1 0 0,1 0-1 0 0,-1-1 0 0 0,1 1 1 0 0,-1-2-1 0 0,0 1 1 0 0,0 0-1 0 0,0-1 0 0 0,4-5-49 0 0,229-202 1423 0 0,-91 97-1189 0 0,-82 98-310 0 0,-53 54 237 0 0,-11-24-85 0 0,-1 1 0 0 0,-1 0 0 0 0,0 0 1 0 0,-1 0-1 0 0,-1-1 0 0 0,0 1 0 0 0,-1 0 0 0 0,-1-1 0 0 0,0 0 0 0 0,-1 0 0 0 0,0 0 1 0 0,-1 0-1 0 0,-1-1 0 0 0,0 0 0 0 0,-1 0 0 0 0,0-1 0 0 0,-1 0 0 0 0,0 0 1 0 0,-1-1-1 0 0,0-1 0 0 0,-1 1 0 0 0,0-2 0 0 0,-8 6-76 0 0,-39 16-491 0 0,46-25-3516 0 0,255-32 4257 0 0,-220 22-30 0 0,-1 0-1 0 0,0-2 0 0 0,0 0 0 0 0,0-2 0 0 0,-1 0 0 0 0,0-1 0 0 0,-1-2 0 0 0,0 0 0 0 0,-1 0 0 0 0,0-2 0 0 0,-1-1 0 0 0,0 0 0 0 0,-1-1 0 0 0,0-1 1 0 0,2-4-220 0 0,124-175 880 0 0,-142 194-894 0 0,0-1 0 0 0,0 1 1 0 0,1 0-1 0 0,-1-1 0 0 0,1 1 1 0 0,0 0-1 0 0,-1 0 0 0 0,1 0 1 0 0,0 0-1 0 0,-1 0 0 0 0,1 0 0 0 0,0 1 1 0 0,0-1-1 0 0,0 1 0 0 0,0-1 1 0 0,0 1-1 0 0,0 0 0 0 0,0-1 1 0 0,0 1-1 0 0,0 0 0 0 0,-1 0 1 0 0,1 1-1 0 0,0-1 0 0 0,0 0 1 0 0,0 1-1 0 0,0-1 0 0 0,0 1 1 0 0,0-1-1 0 0,0 1 0 0 0,-1 0 0 0 0,1 0 1 0 0,0 0-1 0 0,0 0 0 0 0,-1 0 1 0 0,1 0-1 0 0,-1 0 0 0 0,1 1 1 0 0,-1-1-1 0 0,0 0 0 0 0,1 1 1 0 0,-1 0-1 0 0,1 0 14 0 0,5 8 44 0 0,-1 1-1 0 0,1 0 1 0 0,-2 1-1 0 0,0-1 1 0 0,0 1 0 0 0,-1 0-1 0 0,0 0 1 0 0,-1 0-1 0 0,0 1 1 0 0,-1-1 0 0 0,-1 1-1 0 0,0-1 1 0 0,0 1 0 0 0,-2 0-1 0 0,1-1 1 0 0,-2 1-1 0 0,0 3-43 0 0,-2 1 66 0 0,-1-1-1 0 0,0 0 0 0 0,-1 0 1 0 0,-1 0-1 0 0,0-1 0 0 0,-2 0 1 0 0,1-1-1 0 0,-2 0 1 0 0,0 0-1 0 0,0-1 0 0 0,-1 0 1 0 0,-1 0-1 0 0,0-2 0 0 0,-1 1 1 0 0,-4 2-66 0 0,-24 5-99 0 0,41-19 3 0 0,0 0-83 0 0,21-15-482 0 0,-7 7 674 0 0,1 1 0 0 0,0 0 0 0 0,0 1-1 0 0,0 1 1 0 0,1 0 0 0 0,0 1 0 0 0,0 1 0 0 0,0 0 0 0 0,0 1 0 0 0,2 1-13 0 0,122 1 323 0 0,32-4-2817 0 0,-151 1-532 0 0,-3 1-3849 0 0,-8-1-3315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085.551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385.56">1607 529,'-14'20,"-10"15,-1 7,-1-4,5-3,0-3,-1-3,4 0,-1-6,4-2,-1-4,2-1,-1-3,-2-3,0-4</inkml:trace>
  <inkml:trace contextRef="#ctx0" brushRef="#br0" timeOffset="1697.986">1296 558,'15'19,"13"21,8 9,2 0,-5-3,-4-5,-6-4,-3-9,-4-4,-6-2,-3-4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0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636.267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01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367 147 3561 0 0,'0'0'908'0'0,"0"0"-256"0"0,0 0 60 0 0,0 0 330 0 0,0 0 310 0 0,0 0 82 0 0,0 0-230 0 0,0 0-360 0 0,0 0-316 0 0,0 0-209 0 0,0 0-59 0 0,10-13 24 0 0,34-44 51 0 0,-40 52-210 0 0,1 0 1 0 0,-1 1-1 0 0,1-1 1 0 0,0 1-1 0 0,0 0 0 0 0,0 0 1 0 0,1 0-1 0 0,-1 1 1 0 0,1 0-1 0 0,0 0 1 0 0,0 0-1 0 0,0 1 1 0 0,4-1-126 0 0,14-7 456 0 0,-20 8-397 0 0,1 0 0 0 0,-1 0 1 0 0,1 0-1 0 0,-1 1 0 0 0,1-1 1 0 0,0 1-1 0 0,0 0 0 0 0,0 0 0 0 0,0 1 1 0 0,-1 0-1 0 0,1-1 0 0 0,0 2 0 0 0,0-1 1 0 0,0 0-1 0 0,0 1 0 0 0,0 0 0 0 0,0 0 1 0 0,-1 1-1 0 0,1-1 0 0 0,-1 1 0 0 0,1 0 1 0 0,-1 0-1 0 0,1 1 0 0 0,-1-1 0 0 0,0 1 1 0 0,0 0-1 0 0,0 0 0 0 0,-1 0 0 0 0,1 0 1 0 0,0 2-60 0 0,6 16 183 0 0,-1 1 0 0 0,0 0 1 0 0,-2 1-1 0 0,0 0 1 0 0,-2 0-1 0 0,-1 1 0 0 0,-1 0 1 0 0,0-1-1 0 0,-2 1 0 0 0,-1 0 1 0 0,-1 0-1 0 0,-4 23-183 0 0,-5 49 299 0 0,-4 0-1 0 0,-4-2 1 0 0,-5 0-1 0 0,-3-1 0 0 0,-36 80-298 0 0,-38 60 379 0 0,89-214-204 0 0,12-28 416 0 0,108-231-485 0 0,158-243-336 0 0,-240 437 178 0 0,2 0 0 0 0,3 2 0 0 0,1 1 0 0 0,2 2 0 0 0,36-33 52 0 0,-71 73-5 0 0,4-3-34 0 0,0 0 0 0 0,0 0 0 0 0,0 1 0 0 0,0-1 0 0 0,1 1 0 0 0,-1 0 0 0 0,1 0 1 0 0,0 1-1 0 0,0-1 0 0 0,0 1 0 0 0,0 0 0 0 0,0 0 0 0 0,0 1 0 0 0,1-1 0 0 0,-1 1 0 0 0,1 0 0 0 0,4 1 39 0 0,4 49-112 0 0,-16 9 306 0 0,-2 0 1 0 0,-2 0 0 0 0,-3-1-1 0 0,-3 0 1 0 0,-4 7-195 0 0,-3 24 159 0 0,3-22-25 0 0,8-41-162 0 0,2 1-1 0 0,1 0 1 0 0,1 0-1 0 0,1 1 1 0 0,1-1-1 0 0,1 1 1 0 0,2 7 28 0 0,0-33-12 0 0,1 0 1 0 0,-1-1 0 0 0,0 1 0 0 0,1 0-1 0 0,-1-1 1 0 0,1 1 0 0 0,-1-1 0 0 0,0 0 0 0 0,1 1-1 0 0,-1-1 1 0 0,1 0 0 0 0,-1 0 0 0 0,1 0-1 0 0,0 0 1 0 0,-1 0 0 0 0,1 0 0 0 0,-1-1-1 0 0,0 1 1 0 0,1 0 0 0 0,-1-1 0 0 0,1 1-1 0 0,-1-1 1 0 0,1 1 0 0 0,-1-1 0 0 0,0 0-1 0 0,1 0 1 0 0,-1 1 0 0 0,0-1 0 0 0,0 0-1 0 0,0 0 1 0 0,0 0 0 0 0,0-1 0 0 0,0 1-1 0 0,0 0 1 0 0,0 0 0 0 0,0 0 0 0 0,0-1 11 0 0,191-241 209 0 0,-124 153-222 0 0,-17 18-34 0 0,3 2 1 0 0,3 3 0 0 0,3 2-1 0 0,49-39 47 0 0,-68 80-134 0 0,-40 39 142 0 0,-34 126 697 0 0,20-102-582 0 0,10-30-95 0 0,-24 72 148 0 0,4 1 1 0 0,3 2-1 0 0,4 2-176 0 0,4 104-353 0 0,40-122-1702 0 0,-10-52-2308 0 0,2-7-4867 0 0,-11-8 2337 0 0</inkml:trace>
  <inkml:trace contextRef="#ctx0" brushRef="#br0" timeOffset="624.223">2010 792 3289 0 0,'0'0'1367'0'0,"0"0"-203"0"0,0 0-53 0 0,0 0 70 0 0,0 0 10 0 0,0 0-189 0 0,0 0-313 0 0,0 0-279 0 0,0 0-188 0 0,0 0-99 0 0,0 0-37 0 0,0 0-6 0 0,-20 33 2 0 0,-65 107 17 0 0,58-65 113 0 0,27-62-148 0 0,-1-9-23 0 0,0 1 0 0 0,1 0 0 0 0,-1-1 0 0 0,1 1 0 0 0,0 0 0 0 0,0-1 0 0 0,1 1 0 0 0,0 0 0 0 0,-1-1 0 0 0,1 1 0 0 0,1 0 0 0 0,-1-1 0 0 0,1 1 0 0 0,0-1 0 0 0,0 0 0 0 0,0 0-1 0 0,0 1 1 0 0,1-1 0 0 0,-1-1 0 0 0,1 1 0 0 0,0 0 0 0 0,1-1 0 0 0,-1 1 0 0 0,0-1 0 0 0,1 0 0 0 0,0 0 0 0 0,0-1 0 0 0,0 1 0 0 0,0-1 0 0 0,0 0 0 0 0,0 0 0 0 0,1 0 0 0 0,-1 0 0 0 0,1-1 0 0 0,-1 0 0 0 0,5 1-41 0 0,1-1 249 0 0,0-1 0 0 0,0-1 0 0 0,0 0 0 0 0,1 0 0 0 0,-1-1 1 0 0,0 0-1 0 0,0-1 0 0 0,-1 0 0 0 0,1 0 0 0 0,-1-1 0 0 0,1-1 0 0 0,-1 1 0 0 0,-1-2 0 0 0,1 1 0 0 0,-1-1 0 0 0,1 0 1 0 0,-2-1-1 0 0,1 0 0 0 0,-1 0 0 0 0,0 0 0 0 0,0-1 0 0 0,-1 0 0 0 0,0-1 0 0 0,-1 1 0 0 0,0-1 0 0 0,0 0 1 0 0,-1-1-1 0 0,0 1 0 0 0,0-1 0 0 0,-1 1 0 0 0,-1-1 0 0 0,1-3-249 0 0,0 5 65 0 0,0-1 1 0 0,-1 0-1 0 0,0 1 0 0 0,0-1 0 0 0,-1 0 1 0 0,0 0-1 0 0,-1 0 0 0 0,0 0 1 0 0,0 0-1 0 0,-1 0 0 0 0,0 0 0 0 0,-1 0 1 0 0,0 0-1 0 0,0 0 0 0 0,-1 0 1 0 0,0 1-1 0 0,0 0 0 0 0,-1-1 0 0 0,0 1 1 0 0,-1 1-1 0 0,-2-5-65 0 0,2 8-99 0 0,1 0-1 0 0,-1 0 1 0 0,0 1 0 0 0,0-1-1 0 0,0 1 1 0 0,0 1 0 0 0,-1-1-1 0 0,1 1 1 0 0,-1 0 0 0 0,1 0-1 0 0,-1 0 1 0 0,0 1 0 0 0,0 0 0 0 0,0 0-1 0 0,0 0 1 0 0,1 1 0 0 0,-1 0-1 0 0,0 0 1 0 0,0 1 0 0 0,0-1-1 0 0,0 1 1 0 0,0 1 0 0 0,-2 0 99 0 0,1 0-558 0 0,0 1 0 0 0,-1 0 1 0 0,1 0-1 0 0,0 0 1 0 0,1 1-1 0 0,-1 1 1 0 0,1-1-1 0 0,-1 1 0 0 0,1 0 1 0 0,1 0-1 0 0,-4 4 558 0 0,-29 37-8564 0 0,28-30 2357 0 0</inkml:trace>
  <inkml:trace contextRef="#ctx0" brushRef="#br0" timeOffset="1215.023">2373 1149 8538 0 0,'0'0'2371'0'0,"0"0"-468"0"0,0 0-241 0 0,0 0-91 0 0,0 0-158 0 0,0 0-312 0 0,0 0-348 0 0,0 0-254 0 0,0 0-120 0 0,0 0-53 0 0,0 0-40 0 0,0 0-27 0 0,0 0-43 0 0,8-16-40 0 0,67-112 285 0 0,15 23-56 0 0,-66 81-378 0 0,0 2 1 0 0,2 0 0 0 0,0 2-1 0 0,1 1 1 0 0,10-4-28 0 0,-10 15-174 0 0,-26 35-111 0 0,-48 115 581 0 0,44-135-284 0 0,-15 97 48 0 0,19-103-56 0 0,1 1-1 0 0,0-1 1 0 0,-1 0-1 0 0,1 0 1 0 0,0 0-1 0 0,0 0 1 0 0,0 0-1 0 0,0-1 1 0 0,0 1 0 0 0,0-1-1 0 0,0 1 1 0 0,0-1-1 0 0,0 0 1 0 0,0 1-1 0 0,0-1 1 0 0,0 0-1 0 0,0 0 1 0 0,0-1-1 0 0,0 1 1 0 0,0 0 0 0 0,0-1-1 0 0,0 1 1 0 0,0-1-1 0 0,0 0 1 0 0,0 1-1 0 0,-1-1 1 0 0,1 0-1 0 0,0 0 1 0 0,0 0-1 0 0,-1 0 1 0 0,1-1-1 0 0,1 0-3 0 0,78-53 301 0 0,71-37-181 0 0,-151 92-119 0 0,-1-1-1 0 0,1 0 0 0 0,0 0 0 0 0,1 1 0 0 0,-1-1 0 0 0,0 0 0 0 0,0 1 0 0 0,0-1 0 0 0,0 0 0 0 0,0 1 0 0 0,1-1 0 0 0,-1 1 0 0 0,0 0 0 0 0,0 0 0 0 0,1-1 0 0 0,-1 1 0 0 0,0 0 0 0 0,1 0 0 0 0,-1 0 0 0 0,0 0 0 0 0,1 0 0 0 0,-1 0 0 0 0,0 1 0 0 0,0-1 0 0 0,1 0 0 0 0,-1 1 0 0 0,0-1 0 0 0,0 1 0 0 0,1-1 0 0 0,-1 1 0 0 0,0 0 0 0 0,0-1 0 0 0,0 1 0 0 0,0 0 0 0 0,0 0 0 0 0,0 0 0 0 0,0 0 0 0 0,0 0 0 0 0,0 0 0 0 0,-1 0 0 0 0,1 0 0 0 0,0 0 0 0 0,-1 0 0 0 0,1 0 0 0 0,0 0 0 0 0,-14 142 501 0 0,9-22-990 0 0,30-102-3265 0 0,8-26-8954 0 0,-30 3 6257 0 0</inkml:trace>
  <inkml:trace contextRef="#ctx0" brushRef="#br0" timeOffset="1660.12">3316 1038 2353 0 0,'0'0'1736'0'0,"0"0"-286"0"0,0 0 102 0 0,0 0 238 0 0,0 0 47 0 0,0 0-151 0 0,0 0-246 0 0,0 0-190 0 0,0 0-133 0 0,0 0-98 0 0,0 0-86 0 0,0 0-107 0 0,32-6-121 0 0,100-24-105 0 0,-68-1 73 0 0,-52 21-491 0 0,-2 2-19 0 0,0 3-75 0 0,0-2 0 0 0,0 0-1 0 0,0 0 1 0 0,-1-1 0 0 0,0 0-1 0 0,-1 0 1 0 0,0-1 0 0 0,0 0-1 0 0,-1-1 1 0 0,0 0 0 0 0,0 0-1 0 0,-1 0 1 0 0,0-1 0 0 0,-1 0-1 0 0,-1 0 1 0 0,0 0 0 0 0,0-1-1 0 0,0-4-87 0 0,-4 15-11 0 0,0-1 1 0 0,-1 0-1 0 0,1 1 0 0 0,-1-1 0 0 0,1 1 1 0 0,-1-1-1 0 0,0 1 0 0 0,1-1 0 0 0,-1 1 1 0 0,0-1-1 0 0,0 1 0 0 0,0 0 0 0 0,0 0 1 0 0,0-1-1 0 0,0 1 0 0 0,-1 0 0 0 0,1 0 1 0 0,0 0-1 0 0,-1 0 0 0 0,1 0 0 0 0,-1 0 0 0 0,1 1 1 0 0,-1-1-1 0 0,1 0 0 0 0,-1 1 0 0 0,1-1 1 0 0,-1 1-1 0 0,1 0 0 0 0,-1-1 0 0 0,0 1 1 0 0,1 0-1 0 0,-1 0 0 0 0,0 0 0 0 0,1 0 1 0 0,-1 0-1 0 0,0 1 0 0 0,1-1 0 0 0,-1 0 1 0 0,1 1-1 0 0,-1-1 11 0 0,-72 18-946 0 0,48-5 695 0 0,0 0 0 0 0,0 2 0 0 0,2 2 1 0 0,0 0-1 0 0,1 1 0 0 0,0 1 0 0 0,2 1 0 0 0,0 1 0 0 0,2 1 1 0 0,0 1-1 0 0,2 0 0 0 0,-13 23 251 0 0,27-43-58 0 0,0 1 0 0 0,0-1 0 0 0,1 0-1 0 0,0 1 1 0 0,-1 0 0 0 0,1-1 0 0 0,1 1 0 0 0,-1 0 0 0 0,0 0 0 0 0,1 0 0 0 0,0 0-1 0 0,0 0 1 0 0,0 0 0 0 0,1 0 0 0 0,-1 1 0 0 0,1-1 0 0 0,0 0 0 0 0,0 0 0 0 0,0 0-1 0 0,1 1 1 0 0,0-1 0 0 0,-1 0 0 0 0,2 0 0 0 0,-1 0 0 0 0,0 0 0 0 0,1 0-1 0 0,-1 0 1 0 0,1 0 0 0 0,0-1 0 0 0,1 1 0 0 0,-1-1 0 0 0,1 1 0 0 0,-1-1 0 0 0,1 0-1 0 0,0 0 1 0 0,0 0 0 0 0,0 0 0 0 0,1-1 0 0 0,-1 1 0 0 0,1-1 0 0 0,-1 0 0 0 0,1 0-1 0 0,0 0 1 0 0,0 0 0 0 0,0-1 0 0 0,2 1 58 0 0,98 9-4578 0 0,-35-17-2684 0 0,-46 2 3272 0 0</inkml:trace>
  <inkml:trace contextRef="#ctx0" brushRef="#br0" timeOffset="2037.958">3857 1160 0 0 0,'0'0'2370'0'0,"0"0"-954"0"0,0 0-185 0 0,0 0 212 0 0,0 0 115 0 0,0 0-62 0 0,0 0-232 0 0,0 0-181 0 0,0 0-59 0 0,0 0-29 0 0,0 0-29 0 0,0 0-66 0 0,0 0-57 0 0,17-23-47 0 0,56-71-62 0 0,-41 52-22 0 0,-2-2 1 0 0,-1-1-1 0 0,-3-1 0 0 0,3-9-712 0 0,0 3 154 0 0,-29 52-175 0 0,0 0 1 0 0,0 0-1 0 0,1 1 0 0 0,-1-1 1 0 0,0 0-1 0 0,0 0 0 0 0,0 0 1 0 0,0 1-1 0 0,0-1 0 0 0,0 0 1 0 0,1 0-1 0 0,-1 0 0 0 0,0 0 1 0 0,0 1-1 0 0,0-1 0 0 0,0 0 1 0 0,1 0-1 0 0,-1 0 0 0 0,0 0 1 0 0,0 0-1 0 0,0 1 1 0 0,1-1-1 0 0,-1 0 0 0 0,0 0 1 0 0,0 0-1 0 0,1 0 0 0 0,-1 0 1 0 0,0 0-1 0 0,0 0 0 0 0,1 0 1 0 0,-1 0-1 0 0,0 0 0 0 0,0 0 21 0 0,-17 43-278 0 0,11-32 263 0 0,1 0 0 0 0,1 0 0 0 0,-1 1 0 0 0,2 0 0 0 0,0-1 0 0 0,0 1 0 0 0,1 0 0 0 0,0 0 0 0 0,1 0 0 0 0,1 1 0 0 0,0-1 0 0 0,0 1 15 0 0,1-10 1 0 0,0 1 0 0 0,1-1 0 0 0,-1 1 0 0 0,1-1 0 0 0,-1 0-1 0 0,1 1 1 0 0,0-1 0 0 0,0 0 0 0 0,1 0 0 0 0,-1 0 0 0 0,1-1 0 0 0,-1 1 0 0 0,1-1 0 0 0,0 1 0 0 0,0-1 0 0 0,0 0 0 0 0,0 0 0 0 0,0 0 0 0 0,0 0 0 0 0,1-1 0 0 0,-1 0 0 0 0,1 1 0 0 0,-1-1 0 0 0,1 0 0 0 0,-1 0 0 0 0,1-1 0 0 0,0 1 0 0 0,0-1 0 0 0,0 0-1 0 0,6 1 109 0 0,0-1-1 0 0,1 0 1 0 0,-1 0 0 0 0,0-1-1 0 0,0 0 1 0 0,-1-1 0 0 0,1 0-1 0 0,0-1 1 0 0,0 0 0 0 0,3-2-109 0 0,7-4-13 0 0,-1-1 0 0 0,-1-1 1 0 0,1-1-1 0 0,-2 0 0 0 0,0-1 0 0 0,0-1 1 0 0,-1 0-1 0 0,-1-2 0 0 0,0 0 1 0 0,-1 0 12 0 0,-4-2-1265 0 0,-3 7-1095 0 0,0 0-4367 0 0,-2 4-3891 0 0</inkml:trace>
  <inkml:trace contextRef="#ctx0" brushRef="#br0" timeOffset="2429.422">4934 136 10626 0 0,'0'0'4110'0'0,"0"0"-2304"0"0,0 0-904 0 0,0 0-119 0 0,0 0-25 0 0,0 0-76 0 0,0 0-173 0 0,0 0-146 0 0,0 0-38 0 0,0 0-10 0 0,0 0 16 0 0,-9 32-31 0 0,-28 103-52 0 0,6 19 252 0 0,18-12-939 0 0,5 1 0 0 0,8 54 439 0 0,0-113-2117 0 0,0-83 874 0 0,0-1-455 0 0,0 0-546 0 0,0 0-592 0 0,0-1-1790 0 0,0-1 3114 0 0,0 2 288 0 0,0-1-2956 0 0</inkml:trace>
  <inkml:trace contextRef="#ctx0" brushRef="#br0" timeOffset="2596.742">4521 667 9698 0 0,'0'0'3554'0'0,"0"0"-1720"0"0,0 0-783 0 0,0 0-96 0 0,0 0 20 0 0,0 0-71 0 0,0 0-213 0 0,0 0-221 0 0,0 0-143 0 0,0 0-70 0 0,0 0-49 0 0,0 0-46 0 0,38-3-38 0 0,118-7-25 0 0,50 8-146 0 0,-144 4-872 0 0,-3 0-6180 0 0,-38-2-4001 0 0</inkml:trace>
  <inkml:trace contextRef="#ctx0" brushRef="#br0" timeOffset="3689.651">5727 733 2873 0 0,'0'0'2569'0'0,"0"0"-1154"0"0,0 0-572 0 0,0 0-123 0 0,0 0-11 0 0,0 0-63 0 0,0 0-151 0 0,0 0-196 0 0,0 0-151 0 0,0 0-89 0 0,-21 31-61 0 0,-65 99-27 0 0,51-55-76 0 0,32-3-452 0 0,5-70 592 0 0,0 0-1 0 0,0 0 1 0 0,0 0-1 0 0,0-1 1 0 0,1 1-1 0 0,-1-1 1 0 0,0 1-1 0 0,1-1 0 0 0,-1 0 1 0 0,1 0-1 0 0,-1 0 1 0 0,1 0-1 0 0,0 0 1 0 0,-1 0-1 0 0,1-1 1 0 0,0 0-1 0 0,-1 1 0 0 0,1-1 1 0 0,0 0-1 0 0,0 0 1 0 0,-1 0-1 0 0,1-1 1 0 0,0 1-1 0 0,-1-1 1 0 0,1 1-1 0 0,0-1 0 0 0,-1 0 1 0 0,1 0-1 0 0,2-1-34 0 0,9-6 480 0 0,1-1 0 0 0,-1 0 0 0 0,-1-1 0 0 0,0 0 0 0 0,0-1 0 0 0,-1-1 0 0 0,-1 0 0 0 0,0 0 0 0 0,0-1 0 0 0,4-9-480 0 0,-4 9 113 0 0,-1-1 0 0 0,-1 0 0 0 0,0 0 0 0 0,-1-1 1 0 0,-1 0-1 0 0,0-1 0 0 0,-1 1 0 0 0,0-1 0 0 0,-2-1 0 0 0,0 1 0 0 0,0 0 0 0 0,-2-1 0 0 0,0 0 0 0 0,-1 0 0 0 0,-1-9-113 0 0,0 24-96 0 0,0 1 0 0 0,-1-1 0 0 0,1 0-1 0 0,-1 0 1 0 0,0 1 0 0 0,1-1-1 0 0,-1 0 1 0 0,0 1 0 0 0,0-1-1 0 0,0 1 1 0 0,0-1 0 0 0,-1 1-1 0 0,1 0 1 0 0,0-1 0 0 0,0 1 0 0 0,-1 0-1 0 0,1 0 1 0 0,-1 0 0 0 0,1 0-1 0 0,-1 0 1 0 0,0 0 0 0 0,1 0-1 0 0,-1 0 1 0 0,0 1 0 0 0,1-1-1 0 0,-1 1 1 0 0,0-1 0 0 0,0 1 0 0 0,0 0-1 0 0,1 0 1 0 0,-1-1 0 0 0,0 1-1 0 0,0 1 1 0 0,0-1 0 0 0,0 0-1 0 0,1 0 1 0 0,-1 1 0 0 0,0-1 0 0 0,0 1-1 0 0,0-1 97 0 0,-70 30-6522 0 0,68-27 6196 0 0,-33 45-3759 0 0,78-41 8064 0 0,-30-10-3221 0 0,-1-1 1 0 0,1-1-1 0 0,-1 1 0 0 0,1-1 0 0 0,-1-1 1 0 0,-1 0-1 0 0,1-1 0 0 0,-1 0 0 0 0,6-5-758 0 0,23-18 627 0 0,-2-1 0 0 0,-1-2 0 0 0,-2-1 0 0 0,-1-2 0 0 0,-2-1 0 0 0,-1-1 0 0 0,19-35-627 0 0,-40 59 50 0 0,-1 0-1 0 0,-1 0 0 0 0,0-1 1 0 0,-1 0-1 0 0,-1 0 0 0 0,0 0 1 0 0,-1 0-1 0 0,-1-1 0 0 0,0 1 1 0 0,0-6-50 0 0,-11 22-618 0 0,-16 73-1349 0 0,17-4 1180 0 0,3 0 0 0 0,3 0 0 0 0,4 24 787 0 0,-1-47-1082 0 0,4 24-2187 0 0,3-1 1 0 0,3 0 0 0 0,12 40 3268 0 0,16 96-1260 0 0,-8 183 4980 0 0,-31-383-3417 0 0,0 0 0 0 0,0 0 0 0 0,-1 1-1 0 0,0-1 1 0 0,0 0 0 0 0,0 0-1 0 0,-1 0 1 0 0,0 0 0 0 0,0-1-1 0 0,0 1 1 0 0,-1 0 0 0 0,0-1-1 0 0,0 0 1 0 0,-1 0 0 0 0,1 0 0 0 0,-1 0-1 0 0,0 0 1 0 0,-1-1 0 0 0,1 1-1 0 0,-1-1 1 0 0,1 0 0 0 0,-1-1-1 0 0,0 1 1 0 0,-1-1 0 0 0,1 0-1 0 0,-1 0 1 0 0,1-1 0 0 0,-1 1 0 0 0,0-1-1 0 0,0-1 1 0 0,0 1 0 0 0,0-1-1 0 0,0 0 1 0 0,0 0 0 0 0,-5-1-303 0 0,7 1 102 0 0,0 0 1 0 0,0-1 0 0 0,-1 0 0 0 0,1 0-1 0 0,0 0 1 0 0,0 0 0 0 0,0-1 0 0 0,-1 0-1 0 0,1 0 1 0 0,0 0 0 0 0,0 0-1 0 0,0-1 1 0 0,0 1 0 0 0,0-1 0 0 0,1 0-1 0 0,-1 0 1 0 0,0 0 0 0 0,1-1 0 0 0,0 0-1 0 0,-1 1 1 0 0,1-1 0 0 0,0 0 0 0 0,0 0-1 0 0,1-1 1 0 0,-1 1 0 0 0,1 0-1 0 0,-1-1 1 0 0,1 0 0 0 0,0 0 0 0 0,-1-2-103 0 0,-1-13 58 0 0,0 0-1 0 0,0 0 1 0 0,2 0 0 0 0,1 0 0 0 0,0-1 0 0 0,1 1 0 0 0,1 0 0 0 0,1 0 0 0 0,1-1 0 0 0,1 1 0 0 0,0 1-1 0 0,4-11-57 0 0,72-156-2023 0 0,-45 127-1492 0 0,1 1-3499 0 0,-22 34 89 0 0</inkml:trace>
  <inkml:trace contextRef="#ctx0" brushRef="#br0" timeOffset="4231.975">6946 788 14611 0 0,'0'0'1847'0'0,"0"0"-553"0"0,0 0-281 0 0,0 0-76 0 0,0 0-97 0 0,0 0-173 0 0,0 0-206 0 0,0 0-181 0 0,0 0-132 0 0,-13 35-77 0 0,-39 109-69 0 0,33-61-192 0 0,20-66 56 0 0,-1-5-810 0 0,3 33 73 0 0,3-35-3740 0 0,7-6-4669 0 0,-11-4 3139 0 0</inkml:trace>
  <inkml:trace contextRef="#ctx0" brushRef="#br0" timeOffset="4488.068">6909 361 9650 0 0,'0'0'4521'0'0,"0"0"-3393"0"0,0 0-592 0 0,0 0-272 0 0,0 0-128 0 0,0 0-320 0 0,0 0-616 0 0,0 0-432 0 0,0 0-512 0 0,0 0-1057 0 0,0 0-1056 0 0,0 0-1760 0 0</inkml:trace>
  <inkml:trace contextRef="#ctx0" brushRef="#br0" timeOffset="8108.016">6881 357 0 0 0,'0'0'667'0'0,"0"0"417"0"0,0 0 191 0 0,0 0 7 0 0,0 0-115 0 0,0 0-182 0 0,0 0-209 0 0,0 0-172 0 0,0 0-112 0 0,-11 23 1433 0 0,-11 42-217 0 0,22-64-1680 0 0,0-1-48 0 0,13-8 1251 0 0,-5-32 613 0 0,-11 0-4053 0 0,-6 29-1285 0 0,4 7-565 0 0,3 4-1227 0 0</inkml:trace>
  <inkml:trace contextRef="#ctx0" brushRef="#br0" timeOffset="15524.65">10755 663 12635 0 0,'0'0'1836'0'0,"0"0"-316"0"0,0 0-131 0 0,0 0-70 0 0,0 0-158 0 0,0 0-261 0 0,0 0-249 0 0,0 0-163 0 0,0 0-110 0 0,0 0-101 0 0,0 0-103 0 0,-32 10-82 0 0,-97 31-59 0 0,54 0-60 0 0,62-32-35 0 0,1 1 0 0 0,0 0 1 0 0,0 1-1 0 0,1 0 0 0 0,0 1 0 0 0,1 1 0 0 0,1-1 0 0 0,0 1 0 0 0,0 1 0 0 0,2 0 0 0 0,0 0 0 0 0,-5 12 62 0 0,12-25-20 0 0,-1 1-1 0 0,1 0 1 0 0,-1 0-1 0 0,1-1 1 0 0,-1 1-1 0 0,1 0 1 0 0,0 0-1 0 0,0 0 1 0 0,0 0-1 0 0,0-1 1 0 0,0 1-1 0 0,1 0 1 0 0,-1 0-1 0 0,0 0 1 0 0,1-1-1 0 0,-1 1 1 0 0,1 0-1 0 0,0-1 1 0 0,0 1-1 0 0,-1 0 1 0 0,1-1-1 0 0,0 1 1 0 0,0-1-1 0 0,1 1 1 0 0,-1-1-1 0 0,0 0 1 0 0,0 1-1 0 0,1-1 1 0 0,-1 0-1 0 0,1 0 0 0 0,-1 0 1 0 0,1 0-1 0 0,-1 0 1 0 0,1 0-1 0 0,0 0 1 0 0,-1-1-1 0 0,1 1 1 0 0,0-1-1 0 0,0 1 1 0 0,-1-1-1 0 0,1 1 1 0 0,0-1-1 0 0,0 0 1 0 0,0 0 20 0 0,85-7 166 0 0,-55-5-82 0 0,-1-2 0 0 0,0-1 0 0 0,-1-2 0 0 0,-1-1 0 0 0,0-1 0 0 0,16-15-84 0 0,98-60 102 0 0,-142 93-102 0 0,-1 0 0 0 0,1 0 0 0 0,0 0 0 0 0,-1 0 0 0 0,1 0 0 0 0,0 0 0 0 0,0 0 0 0 0,0 1-1 0 0,-1-1 1 0 0,1 0 0 0 0,0 0 0 0 0,0 1 0 0 0,0-1 0 0 0,0 1 0 0 0,0-1 0 0 0,0 1 0 0 0,0-1 0 0 0,0 1 0 0 0,0 0 0 0 0,1-1 0 0 0,-1 1 0 0 0,0 0 0 0 0,0 0 0 0 0,0 0 0 0 0,0 0 0 0 0,0 0 0 0 0,0 0 0 0 0,1 0 0 0 0,-1 0 0 0 0,0 0 0 0 0,0 1 0 0 0,0-1 0 0 0,0 0 0 0 0,0 1 0 0 0,0-1 0 0 0,0 1 0 0 0,0-1 0 0 0,0 1 0 0 0,0 0 0 0 0,0-1 0 0 0,0 1 0 0 0,0 0 0 0 0,0 0 0 0 0,-1-1 0 0 0,1 1 0 0 0,0 0 0 0 0,0 0 0 0 0,-1 0 0 0 0,1 0 0 0 0,-1 0 0 0 0,1 0 0 0 0,-1 0 0 0 0,1 0 0 0 0,-1 0 0 0 0,0 0-1 0 0,1 0 1 0 0,-1 1 0 0 0,0-1 0 0 0,0 0 0 0 0,0 0 0 0 0,0 0 0 0 0,0 0 0 0 0,0 1 0 0 0,1 182 234 0 0,0-178-232 0 0,0 1 0 0 0,1-1 0 0 0,-1 0 0 0 0,1 0 1 0 0,0 0-1 0 0,1 0 0 0 0,-1-1 0 0 0,1 1 0 0 0,0 0 0 0 0,1-1 1 0 0,-1 0-1 0 0,1 0 0 0 0,0 0 0 0 0,1 0 0 0 0,-1-1 0 0 0,1 0 0 0 0,0 0 1 0 0,0 0-1 0 0,0 0 0 0 0,0-1 0 0 0,1 0 0 0 0,-1 0 0 0 0,1 0 1 0 0,0-1-1 0 0,4 2-2 0 0,6 1-39 0 0,0 0 1 0 0,0-1-1 0 0,0-1 0 0 0,0-1 1 0 0,1 0-1 0 0,-1-1 1 0 0,1-1-1 0 0,-1-1 0 0 0,8-1 39 0 0,76-25-3883 0 0,-68 15-2282 0 0,-13 5-4766 0 0</inkml:trace>
  <inkml:trace contextRef="#ctx0" brushRef="#br0" timeOffset="12870.29">7360 700 3409 0 0,'0'0'1248'0'0,"0"0"-197"0"0,0 0 116 0 0,0 0 326 0 0,0 0 198 0 0,0 0-110 0 0,0 0-333 0 0,0 0-416 0 0,0 0-337 0 0,0 0-195 0 0,0 0-125 0 0,1 3-20 0 0,0 10 83 0 0,0-1 1 0 0,0 0 0 0 0,-2 0 0 0 0,1 1 0 0 0,-2-1-1 0 0,1 0 1 0 0,-2 0 0 0 0,0 0 0 0 0,-2 4-239 0 0,-5 31 294 0 0,-57 192 64 0 0,41-162-1489 0 0,22-68-4035 0 0,2-7-5005 0 0,4-19 8993 0 0,-2 13 1178 0 0</inkml:trace>
  <inkml:trace contextRef="#ctx0" brushRef="#br0" timeOffset="13323.883">7390 656 0 0 0,'0'0'912'0'0,"0"0"575"0"0,0 0 248 0 0,0 0-46 0 0,0 0-198 0 0,0 0-271 0 0,0 0-251 0 0,0 0-171 0 0,0 0-137 0 0,0 0-142 0 0,0 0-147 0 0,-2-8 27 0 0,-4 60 196 0 0,6-38-497 0 0,0 1 0 0 0,1 0 0 0 0,0-1 0 0 0,1 1 0 0 0,1-1 0 0 0,1 0 0 0 0,0 1 0 0 0,4 9-98 0 0,71 123-83 0 0,-61-118 33 0 0,-14-21 32 0 0,1-1 0 0 0,-1 1 0 0 0,1-1-1 0 0,1 0 1 0 0,-1-1 0 0 0,1 1 0 0 0,0-1-1 0 0,1 0 1 0 0,-1-1 0 0 0,1 1 0 0 0,0-1 18 0 0,-3-5 163 0 0,-1 0 1 0 0,0 0 0 0 0,1-1-1 0 0,-1 1 1 0 0,0 0 0 0 0,1-1-1 0 0,-1 0 1 0 0,0 0 0 0 0,0 0 0 0 0,1 0-1 0 0,-1-1 1 0 0,0 1 0 0 0,0-1-1 0 0,-1 0 1 0 0,1 0 0 0 0,0 0-1 0 0,0 0 1 0 0,-1 0 0 0 0,0-1 0 0 0,1 1-1 0 0,-1-1 1 0 0,0 1 0 0 0,0-1-1 0 0,0 0 1 0 0,0 0 0 0 0,-1 0-1 0 0,1 0 1 0 0,-1 0 0 0 0,0 0 0 0 0,0 0-1 0 0,0-1 1 0 0,0 1 0 0 0,-1 0-1 0 0,1-3-163 0 0,8-12 289 0 0,105-266 1935 0 0,-89 212-2075 0 0,14-47-507 0 0,-40 128-6798 0 0,-3 30-1380 0 0,4-24 3061 0 0</inkml:trace>
  <inkml:trace contextRef="#ctx0" brushRef="#br0" timeOffset="14013.73">8006 1068 3353 0 0,'0'0'524'0'0,"0"0"-149"0"0,0 0 262 0 0,0 0 410 0 0,0 0 188 0 0,0 0-71 0 0,0 0-214 0 0,0 0-160 0 0,0 0-12 0 0,0 0 45 0 0,0 0 20 0 0,32-12 0 0 0,99-37-83 0 0,-57 4 524 0 0,-62 37-1008 0 0,0-1 1 0 0,-1 0 0 0 0,0 0-1 0 0,-1-1 1 0 0,0-1-1 0 0,0 0 1 0 0,-1 0-1 0 0,-1 0 1 0 0,0-1-1 0 0,0-1 1 0 0,-1 1-1 0 0,-1-1 1 0 0,0 0-1 0 0,1-5-276 0 0,-6 15 14 0 0,0 1 0 0 0,0-1 0 0 0,0 0 0 0 0,0 1 0 0 0,0-1 0 0 0,0 0 0 0 0,-1 0 0 0 0,1 0 0 0 0,-1 1 0 0 0,0-1 0 0 0,0 0 0 0 0,0 0 0 0 0,0 0 1 0 0,0 0-1 0 0,-1 0 0 0 0,1 1 0 0 0,-1-1 0 0 0,0 0 0 0 0,0 0 0 0 0,0 1 0 0 0,0-1 0 0 0,0 1 0 0 0,-1-1 0 0 0,1 1 0 0 0,-1-1 0 0 0,0 1 0 0 0,1 0 0 0 0,-1 0 0 0 0,0 0 0 0 0,0 0 0 0 0,-1 0 0 0 0,1 0 0 0 0,0 0 0 0 0,0 1 0 0 0,-1-1 0 0 0,-2 0-14 0 0,-8 4-191 0 0,0 2 0 0 0,0-1 0 0 0,1 2 0 0 0,-1 0 0 0 0,1 0 0 0 0,0 1 1 0 0,1 1-1 0 0,-1 0 0 0 0,1 0 0 0 0,0 1 0 0 0,1 0 0 0 0,0 1 0 0 0,0 1 1 0 0,1-1-1 0 0,0 1 0 0 0,1 1 0 0 0,0 0 0 0 0,-3 6 191 0 0,2-7-57 0 0,1 1-1 0 0,0 0 1 0 0,0 1-1 0 0,2-1 1 0 0,-1 1 0 0 0,1 1-1 0 0,1-1 1 0 0,0 1-1 0 0,1 0 1 0 0,0 0-1 0 0,1 1 1 0 0,1-1 0 0 0,0 1-1 0 0,1-1 1 0 0,0 1-1 0 0,1 7 58 0 0,1-17 25 0 0,0 0-1 0 0,1 0 1 0 0,-1 1-1 0 0,1-1 1 0 0,0 0-1 0 0,0 0 1 0 0,1-1-1 0 0,-1 1 1 0 0,1 0-1 0 0,0-1 1 0 0,0 1-1 0 0,0-1 1 0 0,0 0-1 0 0,0 0 1 0 0,1 0-1 0 0,-1-1 1 0 0,1 1-1 0 0,0-1 1 0 0,0 0-1 0 0,0 0 0 0 0,0 0 1 0 0,0-1-1 0 0,0 1 1 0 0,1-1-1 0 0,3 1-24 0 0,113 8 1263 0 0,-86-16-944 0 0,-1-2 0 0 0,1-1 0 0 0,-1-2 0 0 0,-1-1 0 0 0,0-2 0 0 0,-1-1 0 0 0,-1-1 0 0 0,0-2 0 0 0,-1-1 0 0 0,-1-2-1 0 0,-1 0 1 0 0,2-6-319 0 0,-28 26 9 0 0,28-23 161 0 0,0-1 0 0 0,-2-2 0 0 0,-1-1-1 0 0,-2-1 1 0 0,15-22-170 0 0,-30 39 49 0 0,-1 0 0 0 0,-1-1 0 0 0,0 1 0 0 0,0-1 0 0 0,-2-1 0 0 0,1 0 0 0 0,-2 0 0 0 0,0 0-1 0 0,-1 0 1 0 0,0-1 0 0 0,-1 0 0 0 0,0-7-49 0 0,-3 20-11 0 0,0 0-1 0 0,0 0 1 0 0,-1 0-1 0 0,1 1 1 0 0,-1-1-1 0 0,0 0 1 0 0,1 0 0 0 0,-1 0-1 0 0,0 0 1 0 0,0 1-1 0 0,0-1 1 0 0,0 1-1 0 0,-1-1 1 0 0,1 0-1 0 0,0 1 1 0 0,-1 0-1 0 0,1-1 1 0 0,-1 1-1 0 0,1 0 1 0 0,-1 0 0 0 0,1 0-1 0 0,-1 0 1 0 0,0 0-1 0 0,0 0 1 0 0,1 0-1 0 0,-1 1 1 0 0,0-1-1 0 0,0 1 1 0 0,0-1-1 0 0,0 1 1 0 0,0 0 0 0 0,0-1-1 0 0,0 1 1 0 0,0 0-1 0 0,0 0 1 0 0,0 1-1 0 0,0-1 1 0 0,0 0-1 0 0,0 1 1 0 0,1-1-1 0 0,-1 1 1 0 0,0-1 0 0 0,0 1-1 0 0,-1 1 12 0 0,-14 4-96 0 0,0 0 1 0 0,1 1-1 0 0,0 1 1 0 0,1 0-1 0 0,0 1 1 0 0,0 1-1 0 0,0 0 0 0 0,2 1 1 0 0,-12 12 95 0 0,21-22-24 0 0,1 2 1 0 0,-1-1 0 0 0,1 0-1 0 0,0 1 1 0 0,0-1 0 0 0,0 1-1 0 0,0 0 1 0 0,0 0-1 0 0,1 0 1 0 0,0 0 0 0 0,-1 1-1 0 0,1-1 1 0 0,0 1 0 0 0,0-1-1 0 0,1 1 1 0 0,-1 0-1 0 0,1-1 1 0 0,0 1 0 0 0,0 0-1 0 0,0 0 1 0 0,0 0-1 0 0,1 0 1 0 0,0 0 0 0 0,-1 0-1 0 0,2 0 1 0 0,-1 0 0 0 0,0 0-1 0 0,1 0 1 0 0,-1 0-1 0 0,2 1 24 0 0,4-1 4 0 0,0-1 1 0 0,0 1-1 0 0,0-2 0 0 0,1 1 0 0 0,-1-1 0 0 0,1 0 0 0 0,-1 0 0 0 0,1-1 0 0 0,0 1 1 0 0,0-2-1 0 0,0 1 0 0 0,0-1 0 0 0,1 0-4 0 0,-7 0 2 0 0,88 0 144 0 0,-67-1-110 0 0,0 0-1 0 0,0 2 1 0 0,0 0-1 0 0,0 2 1 0 0,0 0-1 0 0,8 3-35 0 0,-27-5 7 0 0,1 1 0 0 0,-1-1 0 0 0,0 1-1 0 0,0-1 1 0 0,0 1 0 0 0,0 0 0 0 0,0 0-1 0 0,0 1 1 0 0,-1-1 0 0 0,1 0 0 0 0,-1 1 0 0 0,1 0-1 0 0,-1-1 1 0 0,0 1 0 0 0,0 0 0 0 0,0 0 0 0 0,0 0-1 0 0,-1 0 1 0 0,1 1 0 0 0,-1-1 0 0 0,0 0 0 0 0,0 1-1 0 0,0-1 1 0 0,0 1 0 0 0,-1-1 0 0 0,0 1-1 0 0,1-1 1 0 0,-1 1 0 0 0,0-1 0 0 0,-1 1 0 0 0,1 2-7 0 0,-26 111 149 0 0,26-115-153 0 0,-4 10-134 0 0,-2 3-127 0 0,0 1 0 0 0,2 0 0 0 0,0 0 0 0 0,1 0 0 0 0,0 0 0 0 0,1 0 0 0 0,1 1 0 0 0,1-1 0 0 0,0 11 265 0 0,1-26-229 0 0,0 1 0 0 0,-1-1 0 0 0,1 0-1 0 0,0 1 1 0 0,0-1 0 0 0,0 0 0 0 0,0 0 0 0 0,0 0 0 0 0,0 0-1 0 0,0 0 1 0 0,0 0 0 0 0,0 0 0 0 0,0 0 0 0 0,0 0 0 0 0,1-1 0 0 0,-1 1-1 0 0,0 0 1 0 0,1-1 0 0 0,-1 1 0 0 0,0-1 0 0 0,1 1 0 0 0,-1-1-1 0 0,1 0 1 0 0,-1 0 0 0 0,1 0 0 0 0,-1 0 0 0 0,1 0 0 0 0,-1 0-1 0 0,0 0 1 0 0,1 0 229 0 0,28-3-7724 0 0,-23 0 3567 0 0</inkml:trace>
  <inkml:trace contextRef="#ctx0" brushRef="#br0" timeOffset="14486.105">9577 107 8338 0 0,'0'0'3801'0'0,"0"0"-2033"0"0,0 0-788 0 0,0 0 36 0 0,0 0 162 0 0,0 0-19 0 0,0 0-243 0 0,0 0-348 0 0,0 0-277 0 0,0 0-142 0 0,0 0-54 0 0,0 0-11 0 0,0 0 17 0 0,-2 10 35 0 0,-18 115 391 0 0,7 0-1 0 0,2 101-526 0 0,11 301-148 0 0,-1-494-362 0 0,0-52-3932 0 0,1-12-1108 0 0,0 11-2211 0 0,0 12 4539 0 0</inkml:trace>
  <inkml:trace contextRef="#ctx0" brushRef="#br0" timeOffset="14764.07">9221 740 9362 0 0,'0'0'1944'0'0,"0"0"-314"0"0,0 0-186 0 0,0 0-65 0 0,0 0-120 0 0,0 0-345 0 0,0 0-386 0 0,0 0-205 0 0,0 0-46 0 0,0 0 35 0 0,0 0 52 0 0,0 0 55 0 0,0 0 5 0 0,19 1-7 0 0,131 2 730 0 0,-8-6-74 0 0,0-7-1 0 0,34-10-1072 0 0,-84 16-1216 0 0,-70 4-1012 0 0,-15 3-1963 0 0,-6 1-1846 0 0,-1-4-1666 0 0</inkml:trace>
  <inkml:trace contextRef="#ctx0" brushRef="#br0" timeOffset="15038.778">10059 880 7394 0 0,'0'0'3608'0'0,"0"0"-2912"0"0,0 0-191 0 0,0 0 151 0 0,0 0 120 0 0,0 0-48 0 0,0 0-232 0 0,0 0-240 0 0,0 0-192 0 0,0 0-128 0 0,0 0-168 0 0,0 0-240 0 0,0 0-344 0 0,29 151-648 0 0,-25-151-1153 0 0,2 0-1408 0 0,-3 0-1464 0 0</inkml:trace>
  <inkml:trace contextRef="#ctx0" brushRef="#br0" timeOffset="15196.152">10070 435 16420 0 0,'0'0'1392'0'0,"0"0"-432"0"0,0 0-328 0 0,0 0-16 0 0,0 0-96 0 0,0 0-224 0 0,0 0-328 0 0,0 0-408 0 0,0 0-256 0 0,0 0-168 0 0,0 0-272 0 0,0 0-593 0 0,0 0-1519 0 0,0 0-1873 0 0,28 25-2449 0 0</inkml:trace>
  <inkml:trace contextRef="#ctx0" brushRef="#br0" timeOffset="17659.12">0 1613 0 0 0,'0'0'851'0'0,"0"0"18"0"0,0 0-103 0 0,0 0-127 0 0,32-5-142 0 0,98-15-69 0 0,100 8 2642 0 0,-51 2-1104 0 0,140-9-431 0 0,280 9-593 0 0,-179 8-710 0 0,410-34 604 0 0,-97 28-403 0 0,494-39 1648 0 0,-1158 43-1812 0 0,289-11 624 0 0,14 16-893 0 0,-230 3-22 0 0,403 11 2436 0 0,106-28-2414 0 0,349-3 2105 0 0,-686 18-1280 0 0,381-32 379 0 0,870 15-687 0 0,-1166 15-305 0 0,-160-7 18 0 0,-197 7-64 0 0,-41 0 693 0 0,4-2-5179 0 0,1 0-7056 0 0,-4 2 2255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5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654.13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8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0 0 0,'0'0'1132'0'0,"0"0"195"0"0,0 0 162 0 0,0 0 216 0 0,0 0 126 0 0,0 0-153 0 0,0 0-348 0 0,0 0-353 0 0,0 0-217 0 0,0 0-54 0 0,0 0 11 0 0,0 0 14 0 0,0 0 11 0 0,13 1-28 0 0,87 5 1300 0 0,120-5 1506 0 0,-18-17-2680 0 0,-154 3-1495 0 0,-47 5-4015 0 0,-2 4-5455 0 0,0 0 3362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0 284,'398'0,"-258"-23,-116 19</inkml:trace>
  <inkml:trace contextRef="#ctx0" brushRef="#br0" timeOffset="310.027">57 481,'19'0,"16"5,7 1,1 0,-2-1,-3-2,-3-1,-3-1,-2 0,-2-1,0 0,0-1,-6-4,0-1,-5 0</inkml:trace>
  <inkml:trace contextRef="#ctx0" brushRef="#br0" timeOffset="880.126">254 1,'3'12,"0"-1,0 0,1 1,0-1,1-1,0 1,1-1,0 0,1 0,0 0,1-1,-1 0,2-1,-1 0,1 0,1-1,-1 0,1 0,0-1,1 0,-1-1,1-1,2 1,35 25,-44-28,23 14,-1 1,-1 2,0 0,-2 2,0 0,17 22,-37-41,-1 1,0-1,0 0,-1 1,1-1,0 1,-1-1,0 1,1 0,-1 0,0 0,0 0,-1 0,1-1,-1 1,1 0,-1 1,0-1,0 0,0 0,-1 0,1 0,-1 0,1 0,-1-1,0 1,0 0,-1 0,1 0,0-1,-1 1,0-1,1 1,-1-1,0 0,0 1,-2 0,-176 96,54 15,105-91,4-1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22,'15'0,"14"0,7 0,2 0,-1 0,-1 0,-3 0,-1-5,-2-1,-1 0,-6 1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1,'34'4,"20"3,6-1,-2-2,-7 0,-11-7,-9-2,-8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0,'8'28,"-2"-1,-1 1,-2 0,0 0,-2 1,-1-1,-1 0,-1 1,-3 4,-15 162,-5-109,15-72</inkml:trace>
  <inkml:trace contextRef="#ctx0" brushRef="#br0" timeOffset="484.479">0 29,'226'-26,"58"23,-87 32,-151-28,-34-1</inkml:trace>
  <inkml:trace contextRef="#ctx0" brushRef="#br0" timeOffset="915.56">57 565,'1'2,"0"0,1-1,-1 1,1 0,0 0,-1-1,1 1,0-1,0 1,0-1,0 0,0 0,0 0,0 0,0 0,1-1,-1 1,0 0,0-1,1 0,-1 1,0-1,1 0,-1 0,2-1,-1 2,79 13,-62-10,0 1,0-2,-1-1,2 0,-1-2,0 0,0-1,0-1,19-5,139-13,-114 0,-51 9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1,'158'5,"-156"-4,-1-1,0 0,1 1,-1-1,0 1,1-1,-1 1,0 0,1-1,-1 1,0 0,0 0,0 0,0 0,0 0,0 0,0 0,0 0,0 0,-1 1,1-1,0 0,-1 1,1-1,-1 0,1 1,-1-1,0 1,1-1,-1 0,0 1,0-1,0 1,0-1,0 1,-1-1,1 0,0 1,-1-1,1 1,-1-1,1 0,-1 1,0-1,-42 57,39-54,-113 124,116-127,1 0,-1 0,1 0,-1-1,1 2,0-1,-1 0,1 0,0 0,0 0,0 0,0 0,0 0,0 0,0 0,0 0,0 0,0 0,1 0,-1 0,0 0,1 0,-1 0,1 0,-1 0,1 0,0 0,-1 0,1-1,0 1,-1 0,1 0,0-1,0 1,0 0,0-1,0 1,0-1,0 1,0-1,0 0,0 1,0-1,0 0,0 0,0 0,0 0,0 1,0-2,0 1,0 0,59-1,7-24,-51 15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2977 0 0,'0'0'1804'0'0,"0"0"-501"0"0,0 0-91 0 0,0 0 262 0 0,0 0 240 0 0,0 0-15 0 0,0 0-204 0 0,0 0-298 0 0,0 0-281 0 0,0 0-214 0 0,0 0-138 0 0,31-1-68 0 0,101-4-20 0 0,189 3 1986 0 0,-213-13-3633 0 0,-73 6-2434 0 0,-3-2-4222 0 0,-20 6-61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5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344 964,'-103'291,"103"-269,21-49,10-27,2-3,3 0,2 2,41-45,-79 99,1 0,-1 0,1 0,-1-1,1 1,-1 0,1 0,0 0,0 0,0 0,-1 0,1 0,0 0,0 0,0 1,0-1,1 0,-1 1,0-1,0 0,0 1,0-1,1 1,-1 0,0 0,1-1,-1 1,0 0,0 0,1 0,-1 0,0 0,1 0,-1 1,0-1,0 0,1 1,-1-1,0 1,0-1,0 1,1 0,-1-1,0 1,0 0,0 0,0 0,0-1,-1 1,1 0,0 0,0 1,-1-1,1 0,0 0,-1 0,1 0,-1 1,1-1,-1 0,0 0,0 1,1-1,-1 1,4 55,8 35,-11-90,0 0,0 1,0-1,1 0,-1 0,1 0,-1 0,1 0,-1 0,1 0,0-1,0 1,0 0,0-1,0 0,1 1,-1-1,0 0,0 0,1 0,-1-1,1 1,-1 0,1-1,-1 0,1 1,-1-1,1 0,-1-1,1 1,-1 0,2-1,5-2,0 0,0 0,0-1,-1 0,0-1,0 0,0 0,0-1,-1 0,0 0,0-1,-1 0,1 0,-2 0,1-1,-1 0,0 0,-1 0,4-8,35-46,-43 60,1 1,0 0,0 0,-1 0,1 0,0 0,0 0,0 0,0 0,0 0,0 0,0 0,0 1,1-1,-1 0,0 1,0-1,1 1,-1-1,0 1,1 0,-1-1,0 1,1 0,-1 0,0 0,1 0,-1 0,0 0,1 1,-1-1,1 0,-1 1,0-1,0 1,1-1,-1 1,0 0,0-1,0 1,0 0,0 0,0 0,0 0,0 0,0 0,0 0,0 0,0 0,-1 0,1 1,0-1,29 78,-25-64,-4-12,0 3,0 0,1 0,0 0,0 0,0-1,1 1,0-1,0 1,0-1,1 0,-1 0,1 0,1-1,-1 1,1-1,-1 0,1-1,0 1,1-1,13 4</inkml:trace>
  <inkml:trace contextRef="#ctx0" brushRef="#br0" timeOffset="2081.23">344 1359,'96'-14,"1"5,0 3,59 7,-148-1,188-28,-172 26</inkml:trace>
  <inkml:trace contextRef="#ctx0" brushRef="#br0" timeOffset="3275.34">739 1528,'-22'13,"-134"236,84-120,94-151,36-69,-45 65,2 1,1 0,1 1,1 1,1 1,1 1,1 0,1 2,4-2,-24 19,1 0,0 0,0 0,-1 1,1-1,1 1,-1 0,0 0,0 0,0 0,1 1,-1-1,0 1,0 0,1 0,-1 0,0 0,1 0,-1 1,0 0,0-1,1 1,-1 0,0 1,0-1,0 1,0-1,0 1,-1 0,1 0,0 0,-1 0,0 0,1 1,-1-1,0 1,0 0,0-1,-1 1,1 0,1 3,51 151,-28-34,-27-121,0-1,-1 0,1 0,0 0,-1 0,1 0,-1 0,1 0,-1 0,1 0,-1-1,0 1,1-1,-1 1,0-1,1 0,-1 1,0-1,0 0,1 0,-1 0,0-1,1 1,-1 0,0-1,1 1,-1-1,0 1,1-1,-1 0,1 1,-1-1,1 0,-1 0,1 0,0-1,-1 1,1 0,0 0,0-1,0 1,0 0,0-1,0 0,-1 1,-202-131,179 120</inkml:trace>
  <inkml:trace contextRef="#ctx0" brushRef="#br0" timeOffset="4092.281">1218 794,'18'40,"37"69,-38-80,-2 1,-1 0,-1 1,-2 0,8 33,-13-14,-2 0,-1 0,-3 0,-3 4,1 26,1-57,-1 0,-1 0,-2 0,0 0,-1-1,-1 0,-1 0,-1-1,-1 0,-1 0,-1-1,-1-1,0 0,-2-1,0 0,-1-1,0-1,-8 6,-34 26,44-37</inkml:trace>
  <inkml:trace contextRef="#ctx0" brushRef="#br0" timeOffset="4607.936">174 767,'-21'29,"1"1,2 0,0 2,3 0,0 1,3 0,0 1,-5 32,9-33,1 0,2 0,2 1,1 0,1 0,2-1,2 1,1 0,1-1,2 0,1 0,2 0,5 9,8 16,2-1,3-1,3-1,22 28,-44-69,0 0,1-1,1 0,0 0,0-2,2 1,-1-1,1-1,1-1,0 0,0 0,3 0,7 1</inkml:trace>
  <inkml:trace contextRef="#ctx0" brushRef="#br0" timeOffset="16180.848">2065 597,'-8'-12,"5"4,0 0,-1 1,-1-1,1 1,-1 0,0 0,-1 0,1 1,-1 0,-1 0,1 0,-1 1,0 0,0 0,-1 1,1 0,-1 0,0 1,0 0,0 0,-1 1,1 0,0 0,-1 1,1 0,-8 1,13 0,-1 1,1 0,0 1,0-1,0 0,0 1,0 0,0 0,0 0,0 0,1 0,-1 0,1 1,0 0,0-1,0 1,0 0,0 0,0 0,1 0,-1 0,1 0,0 0,0 1,0-1,0 0,1 1,-4 99,6-77,1 4,1 0,2 0,1-1,1 1,7 13,24 106,-5 21,-17-48,6 36,-15-102,-1 0,-4 0,-1 1,-5 25,2 8,-2-64,-1 1,0-1,-3 1,0-1,-1-1,-2 0,0 0,-2-1,-1 0,0-1,-9 10,21-30,0-1,0 1,-1-1,1 1,0-1,-1 0,1 0,-1 0,0 0,0 0,0 0,0 0,0 0,0-1,0 1,-1-1,1 0,0 1,-1-1,1 0,-1 0,1-1,-1 1,0-1,1 1,-1-1,0 0,1 0,-1 0,0 0,1 0,-1-1,0 1,1-1,-1 1,0-1,1 0,-1 0,1-1,0 1,-1 0,1-1,0 1,-1-2,-5-3,0-1,0 0,1 0,0 0,0-1,1 0,0-1,0 1,1-1,0 0,1 0,0-1,0 1,1-1,1 0,-2-5,15-26,1 24</inkml:trace>
  <inkml:trace contextRef="#ctx0" brushRef="#br0" timeOffset="18482.518">2037 2178,'5'0,"6"5,7 1,4 0,3-1,3-2,-4-5,-1-4,0 1,2 0,-9 1,-7 2</inkml:trace>
  <inkml:trace contextRef="#ctx0" brushRef="#br0" timeOffset="19080.081">2489 1811,'-4'6,"1"0,0 0,0 0,1 0,0 0,0 1,0-1,1 1,0 0,0-1,1 1,0 0,0 0,-1 6,-25 116,26-127,0-1,0 1,0 0,0-1,1 1,-1-1,0 1,1-1,-1 1,1-1,-1 1,1-1,0 1,-1-1,1 0,0 1,0-1,0 0,0 0,0 0,0 1,1-1,-1 0,0-1,1 1,-1 0,0 0,1 0,-1-1,1 1,-1-1,1 1,-1-1,1 0,-1 0,1 1,0-1,-1 0,1 0,-1 0,1-1,-1 1,1 0,0-1,-1 1,1-1,-1 1,0-1,1 0,-1 1,1-1,-1 0,0 0,0 0,1 0,-1 0,0-1,0 1,0 0,0 0,0-1,-1 1,1 0,103-70,-102 71,0 0,0 0,0 0,0 0,0 0,0 0,0 0,0 1,0-1,-1 1,1-1,0 1,0 0,0 0,0 0,-1 0,1 0,-1 0,1 0,-1 0,1 1,-1-1,1 1,-1-1,0 1,0-1,0 1,0 0,0 0,0-1,-1 1,1 0,0 0,-1 0,0 0,1 0,-1 0,0 0,0 0,0 0,0 0,0 0,0 0,-1 0,1-1,-1 1,7 28,4-12,2-4</inkml:trace>
  <inkml:trace contextRef="#ctx0" brushRef="#br0" timeOffset="19402.469">2291 2319,'34'0,"25"0,7 0,-2 0,-8 0,-8 0,-12 0</inkml:trace>
  <inkml:trace contextRef="#ctx0" brushRef="#br0" timeOffset="21048.038">2291 4,'0'0,"0"-1,-1 1,1 0,-1-1,1 1,-1 0,1-1,-1 1,1 0,-1 0,0 0,1-1,-1 1,1 0,-1 0,1 0,-1 0,0 0,1 0,-1 0,1 0,-1 0,1 1,-1-1,0 0,1 0,-1 0,1 1,-1-1,1 0,-1 0,1 1,-1-1,1 1,0-1,-1 0,1 1,-1-1,1 1,0-1,-1 1,1-1,0 1,0-1,-1 1,1-1,0 1,0-1,0 1,0 0,0-1,0 1,0-1,0 1,0-1,0 1,0 0,0 0,-6 39,6-39,-1 229,12-160,-10-69,-1 1,0-1,1 1,-1-1,0 0,1 0,0 1,-1-1,1 0,0 0,0 1,0-1,-1 0,1 0,0 0,0 0,1 0,-1-1,0 1,0 0,0 0,1-1,-1 1,0-1,0 1,1-1,-1 1,1-1,-1 0,0 0,1 0,-1 0,1 0,-1 0,0 0,1 0,-1 0,1-1,-1 1,0-1,1 1,-1-1,0 1,0-1,1 0,0 0,134-121,-136 121,1 1,-1 0,1-1,0 1,-1-1,1 1,0 0,-1-1,1 1,0 0,0 0,-1 0,1 0,0 0,0-1,-1 1,1 0,0 1,-1-1,1 0,0 0,0 0,-1 0,1 1,0-1,-1 0,1 0,0 1,-1-1,1 1,0-1,-1 1,1-1,-1 1,1-1,-1 1,1-1,-1 1,1-1,-1 1,0 0,1-1,-1 1,0 0,1 0,-1-1,0 1,0 0,0-1,0 1,0 0,0 0,4 50,-4-37,9 34,-4-28</inkml:trace>
  <inkml:trace contextRef="#ctx0" brushRef="#br0" timeOffset="21347.14">2291 568,'34'-4,"20"-3,6 1,-2 2,-11-5,-10 1,-4 1,-10 2</inkml:trace>
  <inkml:trace contextRef="#ctx0" brushRef="#br0" timeOffset="21818.106">2432 710,'76'-2,"-74"2,0 0,0 0,-1 1,1-1,0 1,0-1,0 1,-1 0,1 0,0-1,-1 1,1 0,-1 1,1-1,-1 0,0 0,1 1,-1-1,0 0,0 1,0-1,0 1,0 0,0-1,0 1,-1 0,1 0,0-1,-1 1,0 0,1 0,-1 0,0 0,0-1,0 1,0 0,0 0,-1 1,-49 96,49-97,0 0,1 1,-1-1,0 1,1 0,0-1,0 1,0-1,0 1,0-1,0 1,0 0,1-1,0 1,-1-1,1 1,0-1,0 0,0 1,0-1,1 0,-1 0,1 1,-1-1,1-1,0 1,0 0,0 0,0 0,0-1,0 0,0 1,0-1,1 0,-1 0,1 0,-1 0,1 0,-1-1,1 1,-1-1,1 1,-1-1,1 0,0 0,-1 0,1-1,-1 1,2-1,43-8,-27 2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52,'0'0,"5"0,6 0,6 0,5 0,4 0,2-5,1-1,1 0,-1 1,0 2,0 1,-5-4,-2-1,0 0,-3 3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0,'0'10,"0"12,0 8,0 3,0 1,0 0,0-2,0-1,0-1,0-1,0 0,0-1,0 0,0 0,0 0,0-5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14,'-26'112,"24"-93,0 0,1 1,0-1,2 1,0-1,2 1,0-1,1 0,6 17,-9-33,0-1,0 1,0-1,1 1,-1-1,1 1,0-1,-1 0,1 0,1 0,-1 0,0 0,0 0,1 0,-1-1,0 1,1-1,0 0,-1 0,1 0,0 0,0 0,-1-1,1 1,0-1,0 0,0 1,0-1,0-1,0 1,-1 0,1-1,0 1,0-1,0 0,-1 0,1 0,0 0,-1-1,2 0,97-70,-18-53,-82 124,-1 0,1 1,0-1,-1 0,1 0,0 1,0-1,0 0,-1 1,1-1,0 1,0-1,0 1,0 0,0-1,0 1,0 0,0 0,0-1,0 1,0 0,1 0,-1 0,0 0,0 0,0 1,0-1,0 0,0 0,0 1,0-1,0 1,0-1,0 1,-1-1,1 1,0-1,0 1,0 0,0 0,-1-1,1 1,0 0,-1 0,1 0,-1 0,1 0,-1 0,1 0,-1 0,0 0,1 0,-1 0,0 0,0 0,0 0,0 0,0 0,0 0,0 0,0 0,0 0,8 12,-5-7,0 0,1 0,0-1,0 0,0 1,1-1,0-1,0 1,0-1,0 0,1 0,0 0,0-1,0 0,0 0,0 0,0-1,1 0,-1 0,1-1,0 0,-1 0,1 0,0-1,-1 0,1 0,0-1,0 0,-1 0,1 0,1-2,6-6,0-2,0 0,-1-1,-1 0,0 0,0-2,-2 1,1-2,-2 1,0-1,-1 0,0-1,-1 0,-1-1,-1 1,2-7,-2-1,-3 6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25 227,'-8'33,"2"0,1 1,2 0,1 0,2-1,1 6,-1-36,-1 1,1-1,0 0,1 1,-1-1,0 0,1 1,0-1,0 0,0 1,0-1,0 0,1 0,-1 0,1 0,0 0,0 0,0-1,0 1,1-1,-1 1,0-1,1 0,0 0,0 0,0 0,-1-1,2 1,-1-1,0 1,0-1,0 0,1 0,-1-1,0 1,1-1,-1 1,0-1,1 0,-1-1,1 1,-1 0,0-1,1 0,-1 0,0 0,0 0,2-1,10-12,0 0,-1-1,-1 0,-1-1,0 0,0-1,-2-1,0 0,0-4,69-101,-79 122,0 1,0-1,0 1,0-1,1 1,-1 0,0-1,0 1,1-1,-1 1,0 0,0-1,1 1,-1 0,0-1,1 1,-1 0,1 0,-1-1,0 1,1 0,-1 0,1 0,-1-1,0 1,1 0,-1 0,1 0,-1 0,1 0,-1 0,1 0,-1 0,1 0,-1 0,0 0,1 0,-1 0,1 1,-1-1,1 0,-1 0,0 0,1 1,-1-1,1 0,-1 0,0 1,1-1,-1 0,0 1,1-1,-1 1,0-1,0 0,1 1,-1-1,0 1,0-1,0 0,0 1,0-1,1 1,-1-1,0 1,0-1,0 1,0-1,2 38,-2-33,-20 262,-3 43,16-248,7-48,0-1,-1 0,0 0,-1 1,-1-1,0 0,0-1,-2 1,0-1,0 1,-1-2,0 1,-1 0,0-1,-1-1,-1 1,8-9,-1-1,0 0,0 0,0 0,0 0,0 0,0 0,0 0,0-1,0 1,0-1,0 1,0-1,0 0,0 0,-1 0,1 0,0 0,0-1,0 1,0 0,0-1,0 0,0 1,0-1,0 0,0 0,0 0,0 0,0-1,1 1,-1 0,1-1,-1 1,1-1,-1 0,1 1,0-1,0 0,0 0,0 0,0 0,0 0,0 0,1 0,-1 0,1 0,-1 0,1 0,0 0,0-1,0 1,0 0,0 0,1-2,-2 0,-4-10,1 0,1-1,0 0,1 0,1 1,0-1,1 0,0 0,2 0,0 0,0 0,1 0,1 1,1-4,5-3,-1 2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75 260,'-10'-8,"10"8,-1 0,0-1,1 1,-1 0,0 0,1-1,-1 1,1 0,-1-1,1 1,-1 0,0-1,1 1,0-1,-1 1,1-1,-1 1,1-1,0 1,-1-1,1 0,0 1,-1-1,1 1,0-1,0 0,0 1,0-1,-1 0,1 1,0-1,0 0,0 1,1-1,-1 0,0 1,0-1,0 0,0 1,1-1,-1 1,0-1,0 0,1 1,-1-1,0 1,1-1,-1 1,1-1,-1 1,1-1,-1 1,1-1,-1 1,1 0,-1-1,1 1,2-2,0 0,0 0,1 0,-1 0,0 1,1-1,-1 1,0 0,1 0,0 0,-1 0,1 1,-1 0,1-1,0 1,-1 1,1-1,0 0,-1 1,1 0,-1 0,1 0,-1 0,1 1,-1-1,0 1,0 0,0 0,0 0,0 0,0 0,2 3,-5-1,0 1,-1-1,0 0,0 0,0 0,0 0,0 0,-1 0,0-1,0 1,0 0,0-1,-1 1,1-1,-1 0,0 0,0 0,0 0,0-1,0 1,-1-1,1 1,-1-1,0 0,-13 12,-75 81,91-94,-1 0,1 1,1-1,-1 0,0 1,0-1,0 1,1-1,-1 0,1 1,-1 0,1-1,0 1,-1-1,1 1,0-1,0 1,0 0,0-1,1 1,-1-1,0 1,1 0,-1-1,1 1,-1-1,1 1,-1-1,1 0,0 1,0-1,0 0,0 1,0-1,0 0,0 0,1 0,-1 0,0 0,1 0,-1 0,0-1,1 1,-1 0,1-1,-1 1,1-1,-1 1,1-1,0 0,-1 0,1 0,-1 0,1 0,0 0,0 0,106 8,-88-3</inkml:trace>
  <inkml:trace contextRef="#ctx0" brushRef="#br0" timeOffset="955.843">611 34,'-12'-27,"7"21,9 18,68 123,-61-110,-1 1,-2 0,0 0,-2 1,0 0,-2 0,-2 1,0-1,-1 1,-2-1,-1 1,-1-1,-5 15,3-13,-2 1,-1-1,-1 0,-1-1,-2 0,-1-1,-1 0,-1-1,-2-1,0-1,-2 0,0-1,-2-1,0-1,-16 12,24-22,-1 0,0-1,-1 0,0-1,0-1,-1-1,0 0,-8 2,0-4</inkml:trace>
  <inkml:trace contextRef="#ctx0" brushRef="#br0" timeOffset="3282.607">1119 682,'-21'12,"1"2,0 0,1 1,1 0,0 2,1 0,1 1,-10 14,23-28,0 0,0 1,0-1,1 1,-1 0,1 0,0 0,1 0,-1 0,1 0,0 0,0 1,1-1,-1 0,1 1,0-1,1 0,-1 1,1-1,0 0,1 0,-1 0,1 0,0 0,0 0,0 0,1 0,0-4,1 0,-1 0,0-1,0 1,0-1,0 0,1 0,-1 0,0 0,0-1,0 1,0-1,0 0,1 0,-1 0,-1 0,1-1,0 1,0-1,0 1,-1-1,1 0,-1 0,1 0,-1-1,0 1,0 0,0-1,0 0,-1 1,1-1,0-1,32-39,-2-2,-2-1,-2-1,-1-2,-10 17,0-1,-2 0,-1 0,-2-2,-2 1,-1-2,-1 1,-2-1,-2 0,-1 0,-2-24,0 56,-1 0,1-1,-1 1,-1 0,1-1,-1 1,1 0,-1 0,-1 0,1-1,0 1,-1 0,0 1,0-1,0 0,0 0,-1 1,0-1,1 1,-1 0,0 0,-1 0,1 0,0 1,-1-1,1 1,-1 0,0 0,0 0,0 0,0 1,0 0,0-1,-1 2,1-1,0 0,0 1,-1 0,1 0,0 0,-1 0,1 1,0 0,0 0,-1 0,1 0,0 1,-8 6,2 1,-1 1,1 0,1 0,0 1,0 0,1 0,0 1,1 0,1 1,0-1,1 1,0 1,0-1,2 0,0 1,0 0,1 0,1 0,0 0,1 0,1 0,0 0,1 0,0 0,1-1,2 5,5 9,2-2,0 0,2 0,0-1,2-1,1 0,0-1,2-1,0-1,1-1,2 0,8 5,-28-22,59 27,-41-31</inkml:trace>
  <inkml:trace contextRef="#ctx0" brushRef="#br0" timeOffset="3885.803">1542 457,'-7'27,"1"1,2 0,0 0,2 0,1 1,1-1,1 0,2 0,1 0,6 20,-10-44,0 0,1 0,0 0,0 0,0 0,0 0,1-1,0 1,-1 0,1-1,0 1,1-1,-1 0,1 1,-1-1,1-1,0 1,0 0,1-1,-1 1,0-1,1 0,-1 0,1 0,0-1,-1 1,1-1,0 0,0 0,0 0,0-1,0 1,0-1,0 0,0 0,0 0,1-1,-1 1,0-1,-1 0,1 0,3-2,3-6,0-1,0 0,0 0,-1-1,-1 0,0-1,-1 0,0 0,3-7,1-1,6-10,-1-1,-1-1,-1 0,-2-1,3-15,-14 147,-3 248,-22-164,23-162,0-1,-1 1,-1-1,-1 0,-1 0,-1 0,0-1,-2 0,0 0,-1-1,-1 0,0 0,-2-1,-12 15,23-30,0-1,0 1,0 0,0 0,0-1,0 1,-1-1,1 1,-1-1,1 0,-1 0,1 1,-1-1,1 0,-1 0,0 0,0-1,0 1,1 0,-1-1,0 1,0-1,0 0,0 1,0-1,0 0,0 0,0 0,0-1,0 1,0 0,0-1,0 1,0-1,1 0,-1 0,0 1,0-1,1 0,-1 0,0-1,1 1,-1 0,1-1,-1 0,-2-6,1 1,0-2,0 1,1 0,0 0,1-1,0 1,0-1,0 0,1 1,1-6,-4-43,0 33,2 0,0 0,2 0,0 0,2 0,1 0,1 0,4-12,-2 11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3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340 519,'-26'38,"21"-25,-2 8,1 0,1 0,1 0,1 1,0-1,2 1,0 0,2-1,1 8,-1 11,-1-32,1 1,0 0,1-1,-1 1,2-1,-1 0,1 1,0-1,1 0,0-1,0 1,1-1,0 0,3 3,-6-6,1-1,0 0,0-1,0 1,0 0,1-1,-1 0,1 1,-1-1,1-1,0 1,0-1,0 1,0-1,0 0,0 0,0-1,0 1,0-1,0 0,0 0,1-1,-1 1,0-1,0 0,0 0,0 0,0 0,0-1,2-1,5-4,0 0,0-2,-1 1,-1-1,0 0,0-1,0 0,-1 0,-1-1,0 0,0-1,3-9,13-18,20-64,-45 227,2-118,1 0,0-1,1 1,0-1,0 0,0 1,0-1,1 0,0 0,0-1,0 1,0 0,1-1,0 0,0 0,0 0,0 0,1-1,-1 0,1 0,0 0,0 0,1-1,1 1,0-1,1 0,-1 0,1-1,0 0,0 0,-1-1,1 0,0 0,0-1,-1 0,1 0,0-1,-1 0,0 0,1-1,-1 0,0 0,0 0,0-1,-1 0,1-1,-1 0,0 0,-1 0,1 0,-1-1,0 0,0 0,-1-1,1 0,15-19,-2-1,0-1,-2 0,-1-2,-2 1,0-2,-2 0,-2 0,0-1,0-16,-7 23</inkml:trace>
  <inkml:trace contextRef="#ctx0" brushRef="#br0" timeOffset="1445.751">1158 208,'2'-3,"0"0,0 0,0 1,0-1,0 0,1 1,-1-1,1 1,-1 0,1 0,0 0,0 0,0 0,0 0,0 1,1 0,-1-1,0 1,3 0,-4 0,0 0,0 0,0 0,0 0,0 0,0 0,0 1,1-1,-1 1,0 0,0-1,1 1,-1 0,0 0,0 0,1 1,-1-1,0 1,0-1,0 1,0 0,0-1,0 1,0 0,0 0,0 1,0-1,0 0,0 1,-1-1,1 1,-1-1,1 1,-1 0,1 0,-1 0,0 0,0-1,0 2,0-1,0 0,-1 0,1 0,-1 0,1 1,-4 22,2-23,0 0,0 0,1 0,-1 0,1 0,0 0,-1 0,1 0,0 0,0 0,0 0,0 0,1 0,-1 1,1-1,-1 0,1 0,-1-1,1 1,0 0,0 0,0 0,0 0,1-1,-1 1,0 0,1-1,-1 1,1-1,-1 0,1 1,1-1,39 11,-39-13,0 1,0 0,0 0,0 0,1 0,-1 0,0 1,0-1,0 1,0 0,0 0,0 0,0 1,0-1,0 1,0-1,-1 1,1 0,0 0,-1 0,0 0,0 1,1-1,-1 1,-1-1,1 1,0 0,-1-1,1 1,-1 0,0 0,0 0,0 0,0 0,0 1,-1-1,0 0,1 0,-1 1,-4 3,0-1,-1 0,0-1,0 1,0-1,0 0,-1 0,0-1,0 0,0 0,0 0,-1-1,1 1,-1-2,0 1,0-1,0 0,0 0,-1-1,-5 1,-12-1,5-4</inkml:trace>
  <inkml:trace contextRef="#ctx0" brushRef="#br0" timeOffset="2327.761">1779 406,'-61'48,"-223"247,64-73,119-115,100-89,11-17</inkml:trace>
  <inkml:trace contextRef="#ctx0" brushRef="#br0" timeOffset="2646.745">1779 716,'-14'19,"-5"12,1 4,-2 3,3-2,0-2,-3-1,3-3,3 0,1-6,1-3,4 1,2-4</inkml:trace>
  <inkml:trace contextRef="#ctx0" brushRef="#br0" timeOffset="3162.045">1976 632,'197'1,"-195"-1,1 0,-1 0,0 0,1 1,-1-1,0 1,1 0,-1-1,0 1,0 0,0 0,0 1,0-1,0 0,0 1,0-1,0 1,-1 0,1-1,-1 1,1 0,-1 0,0 0,1 0,-1 0,0 0,0 0,-1 1,1-1,0 0,-1 0,1 1,-1-1,0 0,0 1,0-1,0 1,0-1,-1 0,1 1,0-1,-1 0,0 0,0 1,0-1,0 0,0 0,0 0,0 0,0 0,-1 0,0 1,-16 22,-1-1,-1-1,-1 0,-1-2,-1 0,-19 12,-26 26,66-58,1-1,0 1,-1 0,1 0,0 0,-1 0,1 0,0 0,0 0,0 0,0 0,0 0,0 1,0-1,0 1,0-1,1 0,-1 1,0-1,1 1,-1-1,1 1,0 0,0-1,-1 1,1-1,0 1,0 0,1-1,-1 1,0-1,0 1,1-1,-1 1,1-1,-1 1,1-1,0 1,0-1,-1 1,1-1,0 0,0 0,0 1,1-1,-1 0,0 0,0 0,0 0,1 0,-1-1,1 1,-1 0,16 2,0-1,-1 0,1-1,0-1,0-1,0 0,-1-1,1-1,-1 0,1-2,-1 0,1 1,143-49,-142 48</inkml:trace>
  <inkml:trace contextRef="#ctx0" brushRef="#br0" timeOffset="20857.569">368 11,'-7'-2,"0"0,0 0,0 0,0 1,0 1,0-1,-1 1,1 0,0 0,0 1,0 0,0 1,0-1,0 1,0 0,0 1,0 0,1 0,0 0,-1 1,1 0,1 0,-1 1,0 0,1 0,-4 5,-8 7,1 2,1 0,1 1,0 0,2 1,0 0,2 1,0 0,2 1,0 0,1 0,-3 24,8-36,-7 28,1 1,2 0,2 1,2-1,2 1,4 40,3-34,-2-2,2 1,3-1,1-1,2 0,10 21,-12-48,0 0,1-1,1 0,1-1,0-1,0 0,2-1,0 0,0-1,1-1,0-1,1 0,0-1,4 0,39 24,-6-4,-41-19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9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68 0 0 0,'0'0'297'0'0,"0"0"1004"0"0,0 0 250 0 0,0 0-92 0 0,0 0-107 0 0,0 0-88 0 0,0 0-28 0 0,0 0-25 0 0,-6-11-20 0 0,-20-34-38 0 0,-5 34 1788 0 0,26 11-2478 0 0,-4 2-312 0 0,0 1 0 0 0,0 0-1 0 0,0 0 1 0 0,1 1-1 0 0,0 0 1 0 0,-1 0 0 0 0,2 1-1 0 0,-1 0 1 0 0,0 0 0 0 0,1 1-1 0 0,0 0 1 0 0,0 0-1 0 0,1 1 1 0 0,0 0 0 0 0,0 0-1 0 0,0 0 1 0 0,1 1 0 0 0,-2 3-151 0 0,3-4-33 0 0,1-1 1 0 0,0 0 0 0 0,0 1-1 0 0,0 0 1 0 0,1 0-1 0 0,0 0 1 0 0,1 0 0 0 0,-1 0-1 0 0,1 0 1 0 0,1 0 0 0 0,-1 0-1 0 0,1 7 33 0 0,1-11-151 0 0,0-1 0 0 0,0 1 0 0 0,1-1 0 0 0,-1 1 0 0 0,0-1-1 0 0,1 1 1 0 0,0-1 0 0 0,-1 0 0 0 0,1 0 0 0 0,0 0-1 0 0,0 0 1 0 0,0 0 0 0 0,0 0 0 0 0,1-1 0 0 0,-1 1 0 0 0,0-1-1 0 0,1 1 1 0 0,-1-1 0 0 0,1 0 0 0 0,-1 0 0 0 0,1 0-1 0 0,0 0 1 0 0,0-1 0 0 0,-1 1 0 0 0,2-1 151 0 0,43 8-10189 0 0,-34-8 6415 0 0</inkml:trace>
  <inkml:trace contextRef="#ctx0" brushRef="#br0" timeOffset="447.263">293 336 0 0 0,'0'0'1362'0'0,"0"0"-135"0"0,0 0-49 0 0,0 0 144 0 0,0 0 168 0 0,0 0 49 0 0,0 0-138 0 0,0 0-332 0 0,0 0-287 0 0,0 0-192 0 0,0 0-107 0 0,0 0-18 0 0,9-17 6 0 0,30-54 0 0 0,-33 59-275 0 0,1 1 0 0 0,0 0 0 0 0,0 0 0 0 0,1 1 0 0 0,0 0 1 0 0,1 0-1 0 0,0 1 0 0 0,1 0 0 0 0,0 1 0 0 0,0 0 0 0 0,1 0-196 0 0,-5 40 951 0 0,-12 4-265 0 0,3 28 178 0 0,5-62-842 0 0,0-1 0 0 0,0 0 0 0 0,1 1 0 0 0,-1-1 0 0 0,0 0 1 0 0,0 0-1 0 0,1-1 0 0 0,-1 1 0 0 0,0 0 0 0 0,1-1 0 0 0,-1 0 0 0 0,0 1 0 0 0,1-1 0 0 0,-1 0 0 0 0,1 0 0 0 0,-1 0 1 0 0,1-1-1 0 0,-1 1 0 0 0,0 0 0 0 0,1-1 0 0 0,-1 0 0 0 0,0 0 0 0 0,1 1 0 0 0,-1-1 0 0 0,0 0 0 0 0,0-1 0 0 0,0 1 1 0 0,0 0-1 0 0,0-1 0 0 0,0 1 0 0 0,0-1 0 0 0,1-1-22 0 0,8-2 62 0 0,40-22 112 0 0,-41 20-163 0 0,1 0 0 0 0,-1 1 0 0 0,2 1 0 0 0,-1 0 0 0 0,1 0 0 0 0,0 1 0 0 0,-1 1 0 0 0,2 0 1 0 0,-1 0-1 0 0,7 0-11 0 0,-16 6 3 0 0,-1 0 1 0 0,1 0 0 0 0,0 0 0 0 0,-1 0 0 0 0,0 0 0 0 0,0 0 0 0 0,0 1 0 0 0,0-1 0 0 0,0 1 0 0 0,-1 0 0 0 0,1-1-1 0 0,-1 1 1 0 0,0 0 0 0 0,0 0 0 0 0,0-1 0 0 0,-1 1 0 0 0,0 0 0 0 0,1 0 0 0 0,-1 0 0 0 0,-1 0 0 0 0,1 0 0 0 0,0 0 0 0 0,-1 0-1 0 0,0 0 1 0 0,0 0 0 0 0,0-1 0 0 0,-1 3-4 0 0,2-6 1 0 0,-20 96-1613 0 0,30-82-6662 0 0,-7-13 6111 0 0,3 3-5456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7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23 0 0 0,'0'0'463'0'0,"0"0"446"0"0,0 0 308 0 0,0 0 315 0 0,0 0 220 0 0,0 0 6 0 0,0 0-188 0 0,0 0-278 0 0,0 0-255 0 0,0 0-168 0 0,0 0-153 0 0,-11-4-99 0 0,-34-13-63 0 0,42 16-487 0 0,0 1 0 0 0,1 0 0 0 0,-1 0 1 0 0,0 0-1 0 0,1 0 0 0 0,-1 0 0 0 0,1 1 0 0 0,-1-1 0 0 0,0 1 1 0 0,1 0-1 0 0,-1 0 0 0 0,1 0 0 0 0,-1 0 0 0 0,1 0 1 0 0,0 0-1 0 0,-1 1 0 0 0,1-1 0 0 0,0 1 0 0 0,0-1 1 0 0,0 1-1 0 0,0 0 0 0 0,0 0 0 0 0,1 0 0 0 0,-1 0 1 0 0,0 0-1 0 0,1 1 0 0 0,0-1 0 0 0,-1 0 0 0 0,1 1 1 0 0,0-1-1 0 0,0 1-67 0 0,-3 3-32 0 0,0 0 1 0 0,1 0-1 0 0,-1 1 0 0 0,2-1 1 0 0,-1 1-1 0 0,0-1 0 0 0,1 1 1 0 0,1 0-1 0 0,-1 0 0 0 0,1 0 1 0 0,0 0-1 0 0,1 0 0 0 0,-1 0 1 0 0,1 0-1 0 0,1 0 0 0 0,0 0 1 0 0,0 0-1 0 0,0 0 1 0 0,0 0-1 0 0,1 0 0 0 0,1 0 1 0 0,-1-1-1 0 0,1 1 0 0 0,0-1 1 0 0,0 1-1 0 0,3 2 32 0 0,-4-7-205 0 0,37 32-3411 0 0,-9-19-4803 0 0,-20-15 5113 0 0</inkml:trace>
  <inkml:trace contextRef="#ctx0" brushRef="#br0" timeOffset="624.556">218 303 408 0 0,'0'0'2013'0'0,"0"0"-764"0"0,0 0-151 0 0,0 0 386 0 0,0 0 439 0 0,0 0 144 0 0,0 0-300 0 0,0 0-563 0 0,0 0-494 0 0,0 0-293 0 0,0 0-103 0 0,0 0-3 0 0,0 0 11 0 0,9-12 14 0 0,63-75 510 0 0,-50 65-557 0 0,-15 13-252 0 0,1 1 0 0 0,0 1 0 0 0,0-1 0 0 0,1 1 0 0 0,-1 1 0 0 0,1 0 0 0 0,1 0-1 0 0,-1 0 1 0 0,6-1-37 0 0,-13 8 13 0 0,-1 0-1 0 0,0 0 0 0 0,0 0 1 0 0,0 0-1 0 0,0 1 0 0 0,0-1 1 0 0,0 0-1 0 0,0 1 0 0 0,0-1 1 0 0,0 0-1 0 0,0 1 0 0 0,-1-1 1 0 0,1 1-1 0 0,-1 0 0 0 0,1-1 1 0 0,-1 1-1 0 0,1-1 0 0 0,-1 1 1 0 0,0-1-1 0 0,0 1 0 0 0,0 0 1 0 0,0-1-1 0 0,0 1 0 0 0,0 0 1 0 0,0-1-1 0 0,-1 1 0 0 0,1-1 1 0 0,-1 1-1 0 0,1 0 0 0 0,-1 0-12 0 0,0 7 157 0 0,-2 53 759 0 0,57-65-177 0 0,-21-14-502 0 0,-26 12-222 0 0,0 1 1 0 0,0 0-1 0 0,0 0 0 0 0,0 1 0 0 0,1 0 0 0 0,-1 0 0 0 0,1 1 0 0 0,0 0 0 0 0,0 1 0 0 0,0-1 0 0 0,0 1 0 0 0,0 1 0 0 0,0-1 0 0 0,3 2-15 0 0,-9 1-3 0 0,0 0 1 0 0,0 1-1 0 0,0-1 0 0 0,-1 1 0 0 0,1-1 0 0 0,0 1 0 0 0,-1 0 1 0 0,0-1-1 0 0,1 1 0 0 0,-1 0 0 0 0,0 0 0 0 0,-1 0 1 0 0,1 0-1 0 0,0 0 0 0 0,-1 0 0 0 0,0 0 0 0 0,0 0 0 0 0,0 0 1 0 0,0 0-1 0 0,0 1 0 0 0,-1-1 0 0 0,1 0 0 0 0,-1 2 3 0 0,0 4 28 0 0,-13 109-1764 0 0,28-96-10250 0 0,-8-21 6025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6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228 14 0 0 0,'0'0'572'0'0,"0"0"544"0"0,0 0 330 0 0,0 0 80 0 0,0 0-107 0 0,0 0-202 0 0,0 0-223 0 0,0 0-163 0 0,0 0-135 0 0,-10-2-69 0 0,-82-10 3587 0 0,84 16-4172 0 0,0 0 0 0 0,0 0 1 0 0,0 0-1 0 0,1 1 1 0 0,0 1-1 0 0,0-1 0 0 0,0 1 1 0 0,1 0-1 0 0,0 0 0 0 0,0 1 1 0 0,0 0-1 0 0,1 0 0 0 0,0 0 1 0 0,1 1-1 0 0,-1-1 0 0 0,1 1 1 0 0,1 0-1 0 0,0 1 0 0 0,0-1 1 0 0,0 0-1 0 0,1 1 0 0 0,0 0 1 0 0,1-1-1 0 0,0 1 0 0 0,0 0 1 0 0,1 0-1 0 0,0-1 0 0 0,1 7-42 0 0,0-13-104 0 0,-1 0-1 0 0,0 1 0 0 0,1-1 0 0 0,-1 1 0 0 0,1-1 1 0 0,0 0-1 0 0,0 1 0 0 0,0-1 0 0 0,0 0 0 0 0,0 0 1 0 0,1 0-1 0 0,-1 0 0 0 0,0 0 0 0 0,1 0 0 0 0,0 0 1 0 0,-1 0-1 0 0,1 0 0 0 0,0-1 0 0 0,0 1 0 0 0,0-1 1 0 0,0 1-1 0 0,0-1 0 0 0,1 0 105 0 0,34 17-8439 0 0,-28-17 3445 0 0</inkml:trace>
  <inkml:trace contextRef="#ctx0" brushRef="#br0" timeOffset="624.483">237 243 0 0 0,'0'0'211'0'0,"0"0"482"0"0,0 0 287 0 0,0 0 391 0 0,0 0 340 0 0,0 0 60 0 0,0 0-282 0 0,0 0-392 0 0,0 0-272 0 0,0 0-100 0 0,0 0 22 0 0,0 0 42 0 0,8-10-10 0 0,60-78 1239 0 0,-66 85-1970 0 0,4-6 33 0 0,0 1 0 0 0,0-1 0 0 0,1 1 0 0 0,1 0 0 0 0,-1 1 0 0 0,1 0 0 0 0,0 0 0 0 0,1 1 0 0 0,-1 0-1 0 0,4-2-80 0 0,1 60 401 0 0,-13-51-372 0 0,0 1 1 0 0,0 0-1 0 0,0-1 1 0 0,1 1-1 0 0,-1 0 1 0 0,0-1-1 0 0,1 1 1 0 0,-1 0-1 0 0,1-1 1 0 0,-1 1-1 0 0,1-1 1 0 0,0 1-1 0 0,-1-1 1 0 0,1 1-1 0 0,0-1 1 0 0,0 1-1 0 0,0-1 1 0 0,0 0-1 0 0,0 0 1 0 0,1 0-1 0 0,-1 1 1 0 0,0-1-1 0 0,0 0 1 0 0,1 0-1 0 0,-1-1 1 0 0,1 1-1 0 0,-1 0 1 0 0,1 0-1 0 0,-1-1 1 0 0,1 1-1 0 0,-1-1 1 0 0,1 1-1 0 0,0-1 1 0 0,-1 0-1 0 0,1 1 1 0 0,0-1-1 0 0,-1 0 1 0 0,1 0 0 0 0,0 0-1 0 0,-1-1 1 0 0,1 1-1 0 0,0 0 1 0 0,-1-1-1 0 0,1 1 1 0 0,0-1-1 0 0,0 0-29 0 0,130-67 1170 0 0,-130 69-1173 0 0,0 0 0 0 0,0 0 0 0 0,0 0 0 0 0,1 1 0 0 0,-1-1 0 0 0,-1 1 0 0 0,1-1-1 0 0,0 1 1 0 0,0-1 0 0 0,-1 1 0 0 0,1 0 0 0 0,0 0 0 0 0,-1 0 0 0 0,0 0 0 0 0,0 0 0 0 0,1 0 0 0 0,-1 0 0 0 0,0 1 0 0 0,-1-1 0 0 0,1 0 0 0 0,0 0 0 0 0,-1 1 0 0 0,1-1 0 0 0,-1 1 0 0 0,0-1 0 0 0,0 0 0 0 0,1 1 0 0 0,-2-1 0 0 0,1 1 0 0 0,0-1 0 0 0,0 0 0 0 0,-1 3 3 0 0,5 23 22 0 0,0-14-530 0 0,5 11-16 0 0,-5-18-3056 0 0,2-1-3289 0 0,-2-2-566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35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472 92 1552 0 0,'0'0'1162'0'0,"0"0"-210"0"0,0 0 43 0 0,0 0 304 0 0,0 0 296 0 0,0 0 79 0 0,0 0-229 0 0,0 0-347 0 0,0 0-287 0 0,0 0-199 0 0,0 0-63 0 0,0-7 19 0 0,0-1-1461 0 0,0-6 3669 0 0,0 28 1400 0 0,-2 574-2312 0 0,-31-377-1621 0 0,33-284-19287 0 0,0 62 15610 0 0</inkml:trace>
  <inkml:trace contextRef="#ctx0" brushRef="#br0" timeOffset="416.636">49 92 304 0 0,'0'0'1206'0'0,"0"0"-325"0"0,0 0-130 0 0,0 0 208 0 0,0 0 272 0 0,0 0 108 0 0,0 0-96 0 0,0 0-203 0 0,0 0-139 0 0,0 0-30 0 0,0 0 23 0 0,0 0 41 0 0,0 0-2 0 0,24 0-62 0 0,124-3 595 0 0,85-16 2415 0 0,17-32-2585 0 0,-104 32-2508 0 0,-147 30-12225 0 0,-1-7 7084 0 0</inkml:trace>
  <inkml:trace contextRef="#ctx0" brushRef="#br0" timeOffset="728.656">1 829 0 0 0,'0'0'1099'0'0,"0"0"62"0"0,0 0 437 0 0,0 0 553 0 0,0 0 280 0 0,0 0-89 0 0,0 0-356 0 0,0 0-383 0 0,0 0-289 0 0,31-2-195 0 0,97-6-146 0 0,104-30 3411 0 0,30-14-3771 0 0,-205 32-2136 0 0,-22 1-4279 0 0,-21 11 460 0 0,-6 4-4765 0 0</inkml:trace>
  <inkml:trace contextRef="#ctx0" brushRef="#br0" timeOffset="1265.325">1142 622 0 0 0,'0'0'1203'0'0,"0"0"496"0"0,0 0 149 0 0,0 0 18 0 0,0 0-58 0 0,0 0-146 0 0,0 0-204 0 0,0 0-191 0 0,0 0-114 0 0,0 0-83 0 0,0 0-69 0 0,0 0-94 0 0,0 0-117 0 0,-18 3-113 0 0,-57 12-130 0 0,15 20 663 0 0,51-30-1150 0 0,0 1 1 0 0,1 0 0 0 0,0 0-1 0 0,0 1 1 0 0,0 0 0 0 0,1 1 0 0 0,0 0-1 0 0,1 0 1 0 0,-1 0 0 0 0,1 1-1 0 0,1 0 1 0 0,0 0 0 0 0,0 1 0 0 0,1-1-1 0 0,0 1 1 0 0,1 0 0 0 0,0 0-1 0 0,0 0 1 0 0,1 0 0 0 0,0 1 0 0 0,1-1-1 0 0,1 0 1 0 0,-1 6-61 0 0,4-11-17 0 0,0-1 0 0 0,0 0 0 0 0,0 0 1 0 0,1-1-1 0 0,0 1 0 0 0,-1-1 0 0 0,1 1 0 0 0,0-1 1 0 0,1-1-1 0 0,-1 1 0 0 0,0 0 0 0 0,1-1 0 0 0,-1 0 1 0 0,1 0-1 0 0,0 0 0 0 0,0-1 0 0 0,0 0 0 0 0,0 0 0 0 0,0 0 1 0 0,0 0-1 0 0,0-1 0 0 0,0 0 0 0 0,2 0 17 0 0,1 1-323 0 0,1 0 0 0 0,0-1-1 0 0,-1-1 1 0 0,1 1 0 0 0,-1-1 0 0 0,1 0-1 0 0,-1-1 1 0 0,0 0 0 0 0,0-1 0 0 0,1 1-1 0 0,-1-2 1 0 0,-1 1 0 0 0,8-4 323 0 0,13-9-4673 0 0,-11 5-1539 0 0,-7 4 124 0 0</inkml:trace>
  <inkml:trace contextRef="#ctx0" brushRef="#br0" timeOffset="1851.156">1241 932 8402 0 0,'0'0'1711'0'0,"0"0"-443"0"0,0 0-14 0 0,0 0 254 0 0,0 0 103 0 0,0 0-188 0 0,0 0-403 0 0,0 0-384 0 0,0 0-182 0 0,0 0-53 0 0,0 0-17 0 0,0 0 10 0 0,0 0-14 0 0,10-11-36 0 0,64-78 585 0 0,-67 77-897 0 0,1 0-1 0 0,1 1 1 0 0,0 1-1 0 0,0-1 1 0 0,1 1-1 0 0,1 1 1 0 0,-1 0-1 0 0,2 1 1 0 0,-1 0-1 0 0,5-2-31 0 0,-16 9-13 0 0,1 1-1 0 0,-1-1 1 0 0,1 1 0 0 0,-1-1-1 0 0,1 1 1 0 0,0 0-1 0 0,0-1 1 0 0,-1 1 0 0 0,1 0-1 0 0,0-1 1 0 0,-1 1 0 0 0,1 0-1 0 0,0 0 1 0 0,0 0-1 0 0,-1-1 1 0 0,1 1 0 0 0,0 0-1 0 0,0 0 1 0 0,-1 0 0 0 0,1 0-1 0 0,0 1 1 0 0,0-1-1 0 0,0 0 1 0 0,-1 0 0 0 0,1 0-1 0 0,0 1 1 0 0,-1-1 0 0 0,1 0-1 0 0,0 0 1 0 0,0 1-1 0 0,-1-1 1 0 0,1 1 0 0 0,-1-1-1 0 0,1 1 1 0 0,0-1 0 0 0,-1 1-1 0 0,1-1 1 0 0,-1 1-1 0 0,1 0 1 0 0,-1-1 0 0 0,0 1-1 0 0,1-1 1 0 0,-1 1-1 0 0,1 0 1 0 0,-1 0 0 0 0,0-1-1 0 0,0 1 1 0 0,1 0 0 0 0,-1 0-1 0 0,0-1 1 0 0,0 1-1 0 0,0 0 1 0 0,0 0 0 0 0,0-1-1 0 0,0 1 1 0 0,0 0 0 0 0,0 0-1 0 0,0-1 1 0 0,0 1-1 0 0,-1 0 1 0 0,1 0 0 0 0,0 0 13 0 0,21 64 80 0 0,-19-63-68 0 0,1-1 0 0 0,0 0 1 0 0,0 0-1 0 0,0 0 0 0 0,-1 0 1 0 0,1-1-1 0 0,0 1 0 0 0,0-1 1 0 0,0 0-1 0 0,0 0 0 0 0,0 0 0 0 0,0 0 1 0 0,0 0-1 0 0,0-1 0 0 0,0 1 1 0 0,0-1-1 0 0,0 0 0 0 0,0 0 1 0 0,0 0-1 0 0,0 0 0 0 0,-1 0 1 0 0,1-1-1 0 0,-1 1 0 0 0,1-1 1 0 0,1-1-13 0 0,155-78 209 0 0,-83 63-330 0 0,-68 55 167 0 0,-8 19-123 0 0,0-43-3774 0 0,0-1-3966 0 0,0-9-1357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40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6 0 0 0,'0'0'393'0'0,"0"0"600"0"0,0 0 262 0 0,0 0 233 0 0,0 0 132 0 0,0 0-46 0 0,0 0-138 0 0,0 0-193 0 0,0 0-188 0 0,0 0-156 0 0,-24-2-139 0 0,-75-1-134 0 0,51 17 506 0 0,41-6-931 0 0,5-4-208 0 0,0-1-1 0 0,1 0 1 0 0,-1 1-1 0 0,1-1 1 0 0,0 1-1 0 0,0-1 1 0 0,0 1-1 0 0,0 0 1 0 0,1-1-1 0 0,-1 1 1 0 0,1 0-1 0 0,0 0 1 0 0,0-1-1 0 0,1 1 1 0 0,-1 0-1 0 0,1-1 1 0 0,0 1-1 0 0,0 0 1 0 0,0-1-1 0 0,0 1 1 0 0,0-1-1 0 0,1 1 1 0 0,0-1-1 0 0,-1 0 1 0 0,1 0-1 0 0,1 0 1 0 0,-1 0-1 0 0,0 0 1 0 0,1 0-1 0 0,-1 0 1 0 0,1-1-1 0 0,1 1 8 0 0,50 40-2235 0 0,-11-24-6142 0 0,-35-15 4554 0 0</inkml:trace>
  <inkml:trace contextRef="#ctx0" brushRef="#br0" timeOffset="373.395">258 274 0 0 0,'0'0'468'0'0,"0"0"67"0"0,0 0 168 0 0,0 0 412 0 0,0 0 378 0 0,0 0 144 0 0,0 0-137 0 0,0 0-288 0 0,0 0-252 0 0,0 0-170 0 0,0 0-126 0 0,0 0-89 0 0,0 0-87 0 0,15-17-87 0 0,45-55-82 0 0,-32 44 196 0 0,10 57 198 0 0,-33-26-583 0 0,0-1-1 0 0,1 0 0 0 0,-1 0 1 0 0,1-1-1 0 0,-1 0 0 0 0,1 0 0 0 0,0 0 1 0 0,0 0-1 0 0,-1-1 0 0 0,1 0 1 0 0,0 0-1 0 0,0-1 0 0 0,0 1 1 0 0,-1-1-1 0 0,2-1-129 0 0,27-1 327 0 0,-32 5-258 0 0,0 0 0 0 0,0 0 0 0 0,0 0 0 0 0,0 0 0 0 0,-1 1 0 0 0,1-1 0 0 0,0 0 0 0 0,-1 1 0 0 0,0-1 0 0 0,0 1 0 0 0,0-1 0 0 0,0 1 0 0 0,0-1 0 0 0,0 1 0 0 0,-1 0 0 0 0,1 0 0 0 0,-1-1 0 0 0,0 1 0 0 0,0 0 0 0 0,0 0 0 0 0,0-1 0 0 0,0 3-69 0 0,14 30-176 0 0,-2-30-2824 0 0,3-4-4106 0 0,-12-1-485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3:23.4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463 55 0 0 0,'0'0'724'0'0,"0"0"655"0"0,0 0 141 0 0,0 0-94 0 0,0 0-131 0 0,0 0-104 0 0,-1-2-56 0 0,-56-37 6277 0 0,-56 26-4827 0 0,98 17-2553 0 0,0 1 0 0 0,0 1 0 0 0,1 0 0 0 0,0 1 0 0 0,0 0 0 0 0,1 1 0 0 0,0 1 1 0 0,0 0-1 0 0,1 1 0 0 0,0 0 0 0 0,0 1 0 0 0,2 0 0 0 0,-8 10-32 0 0,8-11-7 0 0,0 0 0 0 0,1 1 0 0 0,0-1 0 0 0,1 2 0 0 0,1-1 0 0 0,0 1 0 0 0,0 0 0 0 0,1 1 0 0 0,0-1 0 0 0,2 1 0 0 0,-1 0 0 0 0,1 1 0 0 0,1-1 0 0 0,1 1 0 0 0,-1 0 0 0 0,2-1 0 0 0,0 12 7 0 0,2-20-7 0 0,0-1-1 0 0,0 0 0 0 0,0 1 1 0 0,0-1-1 0 0,1 0 0 0 0,0 0 1 0 0,0 0-1 0 0,0 0 0 0 0,0-1 1 0 0,1 1-1 0 0,-1 0 0 0 0,1-1 1 0 0,0 0-1 0 0,0 1 0 0 0,0-1 1 0 0,0 0-1 0 0,1-1 0 0 0,-1 1 1 0 0,1-1-1 0 0,0 1 0 0 0,0-1 1 0 0,0 0-1 0 0,0 0 0 0 0,0-1 1 0 0,0 1-1 0 0,0-1 8 0 0,117 21-541 0 0,10-31-1629 0 0,-88-2-1526 0 0,-2-5-4118 0 0,-30 12 3269 0 0</inkml:trace>
  <inkml:trace contextRef="#ctx0" brushRef="#br0" timeOffset="7749.476">616 85 0 0 0,'0'0'1168'0'0,"0"0"250"0"0,0 0 10 0 0,0 0-145 0 0,0 0-167 0 0,0 0-82 0 0,0 0-22 0 0,0 0 7 0 0,3-4 4137 0 0,-25 130-2944 0 0,-44 124-1872 0 0,56-210 14 0 0,45-110 853 0 0,51-110-406 0 0,-32 92-670 0 0,-51 87-134 0 0,0 1-1 0 0,0 0 1 0 0,0 0 0 0 0,0 0 0 0 0,-1 0 0 0 0,1 0 0 0 0,0 1-1 0 0,0-1 1 0 0,-1 1 0 0 0,1 0 0 0 0,0 0 0 0 0,-1 0-1 0 0,1 0 1 0 0,0 0 0 0 0,-1 0 0 0 0,0 1 0 0 0,1-1-1 0 0,-1 1 1 0 0,0 0 0 0 0,0 0 0 0 0,0 0 0 0 0,0 0 0 0 0,0 0-1 0 0,0 0 1 0 0,0 0 0 0 0,-1 1 0 0 0,1-1 0 0 0,-1 1-1 0 0,1 1 4 0 0,0-1 52 0 0,1 4 65 0 0,0 1 1 0 0,0 0 0 0 0,-1-1 0 0 0,-1 1 0 0 0,1 0 0 0 0,-1 1-1 0 0,0-1 1 0 0,-1 0 0 0 0,0 0 0 0 0,-1 0 0 0 0,1 0 0 0 0,-1 0-1 0 0,-1 0 1 0 0,-1 6-118 0 0,-17 95 339 0 0,31-119 21 0 0,25-49 81 0 0,-25 41-422 0 0,101-142-56 0 0,-107 155 53 0 0,-4 3-22 0 0,0 0-1 0 0,0 0 1 0 0,0 1 0 0 0,0-1-1 0 0,0 1 1 0 0,1-1 0 0 0,-1 1 0 0 0,1-1-1 0 0,-1 1 1 0 0,1 0 0 0 0,-1-1 0 0 0,1 1-1 0 0,0 0 1 0 0,0 0 0 0 0,0 1 0 0 0,-1-1-1 0 0,1 0 1 0 0,0 0 0 0 0,0 1 0 0 0,0-1-1 0 0,0 1 1 0 0,0 0 0 0 0,2-1 6 0 0,13 42-15 0 0,12 105 1197 0 0,-25-17-2465 0 0,1-119-3786 0 0,-3-9 364 0 0,0 0-3398 0 0,0-1 3815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40.15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1060 0 0 0,'0'0'1304'0'0,"0"0"-572"0"0,0 0 21 0 0,0 0 189 0 0,0 0 248 0 0,0 0 254 0 0,0 0 130 0 0,32 12 14 0 0,101 30-55 0 0,-129-40-1420 0 0,0 0 0 0 0,-1-1 1 0 0,1 0-1 0 0,0 0 1 0 0,0 0-1 0 0,0-1 0 0 0,0 1 1 0 0,0-1-1 0 0,0 0 1 0 0,0 0-1 0 0,0 0 0 0 0,-1-1 1 0 0,1 1-1 0 0,0-1 1 0 0,0 0-1 0 0,0 0 0 0 0,0 0 1 0 0,-1-1-1 0 0,1 1 1 0 0,3-3-114 0 0,7-3 464 0 0,34-20 243 0 0,-2-2 0 0 0,0-1 0 0 0,-2-3 0 0 0,-2-2-1 0 0,-1-2 1 0 0,-1-1 0 0 0,-2-2 0 0 0,-3-2 0 0 0,24-34-707 0 0,89-115 839 0 0,90-102-131 0 0,-225 278-657 0 0,1 1 0 0 0,1 0 0 0 0,1 1 0 0 0,0 0 0 0 0,0 2 0 0 0,14-7-51 0 0,-29 17 3 0 0,1 0-1 0 0,-1 0 1 0 0,1 0-1 0 0,0 0 0 0 0,-1 1 1 0 0,1-1-1 0 0,0 1 1 0 0,0-1-1 0 0,-1 1 0 0 0,1 0 1 0 0,0 0-1 0 0,0 0 1 0 0,0 0-1 0 0,-1 0 1 0 0,1 0-1 0 0,0 0 0 0 0,0 1 1 0 0,0-1-1 0 0,-1 0 1 0 0,1 1-1 0 0,0 0 0 0 0,-1-1 1 0 0,1 1-1 0 0,0 0 1 0 0,-1 0-1 0 0,1 0 0 0 0,-1 0 1 0 0,1 0-1 0 0,-1 0 1 0 0,0 1-1 0 0,1-1 0 0 0,-1 0 1 0 0,0 1-1 0 0,0-1 1 0 0,0 1-1 0 0,0-1 1 0 0,0 1-1 0 0,0-1 0 0 0,0 1 1 0 0,-1 0-1 0 0,1 1-2 0 0,15 76 377 0 0,-16-9-109 0 0,-3 0-1 0 0,-3 0 1 0 0,-3 0-1 0 0,-3-1 0 0 0,-3-1 1 0 0,-3 0-1 0 0,-3-1 1 0 0,-23 50-268 0 0,37-97 28 0 0,-1-1 1 0 0,0 1 0 0 0,-2-2-1 0 0,0 1 1 0 0,-1-1 0 0 0,-1-1-1 0 0,0 0 1 0 0,-1-1 0 0 0,-1 0-1 0 0,-1-1 1 0 0,0 0 0 0 0,-1-1-1 0 0,0-1 1 0 0,-1-1 0 0 0,-1 0-1 0 0,0-1 1 0 0,0-1 0 0 0,-1-1-1 0 0,-1-1 1 0 0,1 0 0 0 0,-1-2-1 0 0,0 0 1 0 0,-1-1 0 0 0,-20 2-29 0 0,31-6-36 0 0,-3 2-34 0 0,1-1-1 0 0,0 0 0 0 0,-1-1 1 0 0,0 0-1 0 0,1-1 1 0 0,-1-1-1 0 0,1 0 0 0 0,-1-1 1 0 0,1 0-1 0 0,0-1 0 0 0,-1 0 1 0 0,1-1-1 0 0,1 0 0 0 0,-1-1 1 0 0,1 0-1 0 0,-1-1 0 0 0,-2-2 71 0 0,11 4-193 0 0,0 1-1 0 0,0-1 0 0 0,0 0 0 0 0,1 0 0 0 0,-1 0 0 0 0,1 0 0 0 0,0 0 0 0 0,0-1 0 0 0,0 1 0 0 0,1-1 0 0 0,-1 1 0 0 0,1-1 0 0 0,0 0 0 0 0,1 1 0 0 0,-1-1 0 0 0,1 0 0 0 0,0 0 0 0 0,0 1 0 0 0,1-1 0 0 0,-1 0 0 0 0,1 0 0 0 0,0 1 0 0 0,0-1 0 0 0,0 1 0 0 0,1-1 0 0 0,1-3 194 0 0,39-66-7011 0 0,-21 49 1703 0 0,-4 9-1404 0 0</inkml:trace>
  <inkml:trace contextRef="#ctx0" brushRef="#br0" timeOffset="450.363">1655 722 13307 0 0,'0'0'1882'0'0,"0"0"-471"0"0,0 0-343 0 0,0 0-60 0 0,-9 31-10 0 0,-32 100-77 0 0,5-37 354 0 0,31-84-1331 0 0,1 0 0 0 0,-1 0 0 0 0,2 0 0 0 0,-1 0-1 0 0,2 1 1 0 0,-1 0 0 0 0,1 0 0 0 0,1 0 0 0 0,0-1 0 0 0,0 1 0 0 0,1 0 0 0 0,2 11 56 0 0,8-5-2312 0 0,5-15-5912 0 0,-8-2-2349 0 0</inkml:trace>
  <inkml:trace contextRef="#ctx0" brushRef="#br0" timeOffset="451.363">1620 77 2761 0 0,'0'0'-1729'0'0,"0"0"697"0"0</inkml:trace>
  <inkml:trace contextRef="#ctx0" brushRef="#br0" timeOffset="794.869">1918 1042 14555 0 0,'0'0'1348'0'0,"0"0"-199"0"0,0 0-5 0 0,0 0 52 0 0,0 0-105 0 0,0 0-232 0 0,9-31-268 0 0,29-101-222 0 0,-31 100-263 0 0,2 0 0 0 0,1 1-1 0 0,1 0 1 0 0,2 0 0 0 0,1 2 0 0 0,2-1-1 0 0,12-17-105 0 0,-24 42-10 0 0,-1-1-14 0 0,1 0 0 0 0,-1 1 0 0 0,1-1 1 0 0,1 1-1 0 0,-1 0 0 0 0,1 0 1 0 0,0 1-1 0 0,0-1 0 0 0,0 1 1 0 0,1 0-1 0 0,-1 1 0 0 0,1-1 1 0 0,1 1 23 0 0,-5 4-35 0 0,0 0 0 0 0,0 0 1 0 0,-1 0-1 0 0,1 0 0 0 0,0 1 1 0 0,-1-1-1 0 0,1 1 0 0 0,-1-1 1 0 0,1 1-1 0 0,-1 0 0 0 0,0-1 1 0 0,1 1-1 0 0,-1 0 0 0 0,0 0 1 0 0,0 0-1 0 0,-1 0 0 0 0,1 0 1 0 0,0 0-1 0 0,0 0 0 0 0,-1 0 1 0 0,0 0-1 0 0,1 0 0 0 0,-1 1 1 0 0,0-1-1 0 0,0 0 0 0 0,0 0 1 0 0,0 0-1 0 0,0 0 0 0 0,-1 0 1 0 0,1 1-1 0 0,-1 0 35 0 0,1 4-63 0 0,1 74-302 0 0,-3-66 359 0 0,0 0 1 0 0,2 0 0 0 0,0 1-1 0 0,0-1 1 0 0,1 0-1 0 0,1 0 1 0 0,1 0-1 0 0,0 0 1 0 0,1 0 0 0 0,0 0-1 0 0,1-1 1 0 0,1 0-1 0 0,0 0 1 0 0,1 0-1 0 0,1-1 1 0 0,0 0 0 0 0,9 10 5 0 0,-13-19 109 0 0,0-1 0 0 0,0 0 1 0 0,1 0-1 0 0,-1 0 1 0 0,1-1-1 0 0,0 0 1 0 0,-1 1-1 0 0,1-2 1 0 0,0 1-1 0 0,0 0 1 0 0,0-1-1 0 0,1 0 1 0 0,-1 0-1 0 0,0-1 1 0 0,0 0-1 0 0,1 1 1 0 0,-1-2-1 0 0,0 1 1 0 0,0-1-1 0 0,1 1 1 0 0,-1-1-1 0 0,0-1 0 0 0,0 1 1 0 0,0-1-1 0 0,0 0 1 0 0,0 0-1 0 0,-1 0 1 0 0,1-1-1 0 0,-1 0 1 0 0,1 0-1 0 0,-1 0 1 0 0,0 0-1 0 0,0 0 1 0 0,3-5-110 0 0,62-120 1804 0 0,-25 33-2669 0 0,-11 61-2455 0 0,-5 20-7123 0 0,-21 10-856 0 0</inkml:trace>
  <inkml:trace contextRef="#ctx0" brushRef="#br0" timeOffset="2900.225">1756 0 9434 0 0,'0'0'1704'0'0,"0"0"-247"0"0,0 0-201 0 0,0 0-64 0 0,0 0-56 0 0,0 0-287 0 0,0 0-529 0 0,0 0-336 0 0,0 0-128 0 0,0 0-24 0 0,0 0 16 0 0,0 0-136 0 0,0 0-345 0 0,0 0-879 0 0,37 22-2185 0 0,-31-18-7041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41.25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279 71 13723 0 0,'0'0'2203'0'0,"0"0"-517"0"0,0 0-337 0 0,0 0-211 0 0,0 0-295 0 0,0 0-243 0 0,0 0-193 0 0,0 0-166 0 0,0 0-68 0 0,-31 13-59 0 0,-97 42-81 0 0,52-2-82 0 0,72-49 16 0 0,0 0 0 0 0,0 0 0 0 0,1 0 0 0 0,0 0-1 0 0,0 0 1 0 0,0 1 0 0 0,0-1 0 0 0,0 1 0 0 0,1 0 0 0 0,0 0 0 0 0,0 0 0 0 0,0 0 0 0 0,1 0 0 0 0,0 0 0 0 0,0 1 0 0 0,0-1 0 0 0,0 0-1 0 0,1 1 1 0 0,0-1 0 0 0,0 0 0 0 0,0 1 0 0 0,1-1 0 0 0,0 0 0 0 0,0 1 0 0 0,0-1 0 0 0,1 0 0 0 0,0 0 0 0 0,0 0 0 0 0,0 0 0 0 0,2 2 33 0 0,9 4-25 0 0,1-2 0 0 0,1 0 0 0 0,-1 0 0 0 0,1-2 0 0 0,1 0 0 0 0,0 0 0 0 0,0-2 0 0 0,0 0 0 0 0,0 0 0 0 0,1-2 0 0 0,-1 0 0 0 0,1-1 1 0 0,0-1-1 0 0,0 0 0 0 0,0-1 0 0 0,0-1 0 0 0,0-1 0 0 0,2 0 25 0 0,21 1-177 0 0,77-13-1355 0 0,-80 3-2316 0 0,0-4-4795 0 0,-27 11 1823 0 0</inkml:trace>
  <inkml:trace contextRef="#ctx0" brushRef="#br0" timeOffset="452.034">622 343 3377 0 0,'0'0'2324'0'0,"0"0"147"0"0,0 0 42 0 0,0 0-66 0 0,0 0-250 0 0,0 0-345 0 0,0 0-352 0 0,0 0-259 0 0,35 0-176 0 0,111-5-143 0 0,-67-11 271 0 0,-63 8-882 0 0,136-73 1720 0 0,-135 69-1857 0 0,-8 7-116 0 0,-1 0-1 0 0,0 0 0 0 0,0-1 1 0 0,0 0-1 0 0,-1 0 0 0 0,0-1 0 0 0,0 0 1 0 0,0 0-1 0 0,-1-1 0 0 0,-1 1 1 0 0,1-1-1 0 0,-1-1 0 0 0,0 1 1 0 0,-1-1-1 0 0,0 0 0 0 0,0 0 0 0 0,-1 0 1 0 0,0 0-1 0 0,1-10-57 0 0,-4 17-9 0 0,0-1-1 0 0,-1 0 1 0 0,1 0 0 0 0,-1 0 0 0 0,0 1-1 0 0,0-1 1 0 0,0 0 0 0 0,0 0-1 0 0,0 1 1 0 0,-1-1 0 0 0,1 1-1 0 0,-1 0 1 0 0,0-1 0 0 0,1 1 0 0 0,-1 0-1 0 0,0 0 1 0 0,0 0 0 0 0,0 0-1 0 0,-1 0 1 0 0,1 0 0 0 0,0 1-1 0 0,-1-1 1 0 0,1 1 0 0 0,-1 0 0 0 0,0-1-1 0 0,1 1 1 0 0,-1 0 0 0 0,0 1-1 0 0,0-1 1 0 0,1 0 0 0 0,-1 1-1 0 0,0 0 1 0 0,0-1 9 0 0,-100 4-621 0 0,83 3 549 0 0,0 1 0 0 0,1 1 0 0 0,0 1 0 0 0,1 0 0 0 0,0 2 0 0 0,1 0 0 0 0,0 1 1 0 0,0 1-1 0 0,1 0 0 0 0,1 1 0 0 0,0 1 0 0 0,1 0 0 0 0,-8 12 72 0 0,15-19-166 0 0,0 0 0 0 0,1 1 0 0 0,0-1 1 0 0,0 1-1 0 0,1 0 0 0 0,0 1 0 0 0,1-1 0 0 0,0 1 0 0 0,1 0 0 0 0,-1 0 1 0 0,2 0-1 0 0,0 0 0 0 0,0 1 0 0 0,1-1 0 0 0,0 1 0 0 0,0-1 0 0 0,1 1 0 0 0,1-1 1 0 0,1 6 165 0 0,0-11-122 0 0,1 0 1 0 0,-1 0 0 0 0,1 0 0 0 0,1 0 0 0 0,-1-1-1 0 0,1 1 1 0 0,0-1 0 0 0,0 0 0 0 0,0 0-1 0 0,0 0 1 0 0,1 0 0 0 0,0-1 0 0 0,-1 0 0 0 0,1 0-1 0 0,1 0 1 0 0,-1-1 0 0 0,0 1 0 0 0,0-1-1 0 0,1-1 1 0 0,0 1 0 0 0,-1-1 0 0 0,2 1 121 0 0,81 8-4684 0 0,-26-10-3943 0 0,-43-4 2912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50.4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85 11122 0 0,'0'0'1265'0'0,"0"0"-452"0"0,0 0-69 0 0,0 0 230 0 0,0 0 107 0 0,0 0-90 0 0,0 0-169 0 0,0 0-174 0 0,0 0-113 0 0,35-5-101 0 0,111-15-89 0 0,44-7 375 0 0,-169 24-848 0 0,57-9-127 0 0,-29-1-3366 0 0,-33 11-4711 0 0,-11-1 174 0 0</inkml:trace>
  <inkml:trace contextRef="#ctx0" brushRef="#br0" timeOffset="374.87">87 343 7370 0 0,'0'0'1025'0'0,"0"0"-17"0"0,0 0 334 0 0,0 0 338 0 0,0 0 91 0 0,0 0-178 0 0,32 1-382 0 0,106 2-381 0 0,-126-2-717 0 0,1-1-1 0 0,0-1 0 0 0,0 0 1 0 0,-1-1-1 0 0,1 0 0 0 0,-1-1 1 0 0,1-1-1 0 0,-1 0 0 0 0,8-4-112 0 0,15-5 124 0 0,79-23 1 0 0,9-3-2163 0 0,-43 11-6715 0 0,-58 20 454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43.4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457 612 7514 0 0,'0'0'1168'0'0,"0"0"-352"0"0,0 0-324 0 0,0 0 8 0 0,0 0 276 0 0,0 0 271 0 0,0 0 131 0 0,0 0-41 0 0,0 0-166 0 0,0 0-203 0 0,-21 34-169 0 0,-68 107-127 0 0,35-25 249 0 0,0 44 53 0 0,27-75-821 0 0,-3-2 0 0 0,-4-1 0 0 0,-28 48 47 0 0,15-62-1287 0 0,21-43-2991 0 0,19-22 273 0 0,2-2-2726 0 0,5-1 4240 0 0</inkml:trace>
  <inkml:trace contextRef="#ctx0" brushRef="#br0" timeOffset="300.599">2 671 8954 0 0,'0'0'1036'0'0,"0"0"-304"0"0,0 0-141 0 0,0 0 231 0 0,0 0 247 0 0,0 0 101 0 0,0 0-69 0 0,10 35-178 0 0,30 111-209 0 0,7-36 339 0 0,-33-88-889 0 0,9 11-54 0 0,1-1-1 0 0,1-1 1 0 0,2-2 0 0 0,1 0-1 0 0,1-2 1 0 0,26 19-110 0 0,12-9-1349 0 0,-33-33-9276 0 0,-28-4 3612 0 0</inkml:trace>
  <inkml:trace contextRef="#ctx0" brushRef="#br0" timeOffset="1339.202">713 247 3257 0 0,'0'0'935'0'0,"0"0"-47"0"0,0 0 95 0 0,0 0 132 0 0,0 0 115 0 0,0 0-9 0 0,0 0-157 0 0,0 0-217 0 0,33-14-226 0 0,104-42-206 0 0,-75 43-66 0 0,-61 13-322 0 0,1 1-1 0 0,-1-1 1 0 0,1 1-1 0 0,-1 0 1 0 0,1-1-1 0 0,-1 1 0 0 0,1 0 1 0 0,-1 0-1 0 0,0 0 1 0 0,1 0-1 0 0,-1 0 1 0 0,0 1-1 0 0,0-1 1 0 0,0 0-1 0 0,0 0 0 0 0,0 1 1 0 0,0-1-1 0 0,0 1 1 0 0,0-1-1 0 0,-1 1 1 0 0,1-1-1 0 0,-1 1 0 0 0,1-1 1 0 0,-1 1-1 0 0,1-1 1 0 0,-1 1-1 0 0,0 0 1 0 0,0-1-1 0 0,0 1 0 0 0,0 0 1 0 0,0-1-1 0 0,0 1 1 0 0,0 0-1 0 0,0-1 1 0 0,-1 1-1 0 0,1-1 1 0 0,-1 1-1 0 0,0 1-26 0 0,-26 58 1191 0 0,-69 74 558 0 0,95-134-1745 0 0,1 1 0 0 0,0-1 0 0 0,0 1 1 0 0,0-1-1 0 0,1 1 0 0 0,-1-1 0 0 0,0 1 0 0 0,1-1 0 0 0,-1 0 0 0 0,1 1 0 0 0,-1-1 0 0 0,1 0 0 0 0,-1 1 0 0 0,1-1 0 0 0,0 0 0 0 0,0 1 0 0 0,0-1 1 0 0,0 0-1 0 0,0 0 0 0 0,0 0 0 0 0,0 0 0 0 0,0 0 0 0 0,0 0 0 0 0,0 0 0 0 0,1 0 0 0 0,-1-1 0 0 0,0 1 0 0 0,0 0 0 0 0,1-1 0 0 0,-1 1 1 0 0,1-1-1 0 0,-1 1 0 0 0,1-1 0 0 0,-1 0 0 0 0,0 0 0 0 0,1 0 0 0 0,-1 1 0 0 0,1-1 0 0 0,-1-1 0 0 0,1 1 0 0 0,-1 0 0 0 0,1 0 0 0 0,-1 0 0 0 0,1-1 1 0 0,-1 1-1 0 0,1-1 0 0 0,-1 1 0 0 0,0-1 0 0 0,1 0 0 0 0,-1 1 0 0 0,0-1 0 0 0,0 0-4 0 0,12 0 51 0 0,195 3 40 0 0,-205-3-83 0 0,0 1 1 0 0,-1-1 0 0 0,1 1 0 0 0,0 0-1 0 0,-1 0 1 0 0,1 0 0 0 0,0 1-1 0 0,-1-1 1 0 0,1 0 0 0 0,0 1-1 0 0,-1 0 1 0 0,1 0 0 0 0,-1 0 0 0 0,1 0-1 0 0,-1 0 1 0 0,0 0 0 0 0,1 0-1 0 0,-1 1 1 0 0,0-1 0 0 0,0 1 0 0 0,0 0-1 0 0,0 0 1 0 0,0 0 0 0 0,0 0-1 0 0,0 0 1 0 0,-1 0 0 0 0,1 0-1 0 0,-1 0 1 0 0,0 1 0 0 0,1-1 0 0 0,-1 1-1 0 0,0-1 1 0 0,0 1 0 0 0,-1-1-1 0 0,1 1 1 0 0,0-1 0 0 0,-1 1 0 0 0,0 0-1 0 0,0-1 1 0 0,1 1 0 0 0,-1 0-1 0 0,-1-1 1 0 0,1 1 0 0 0,0 0-1 0 0,-1-1 1 0 0,1 1 0 0 0,-1-1 0 0 0,0 1-1 0 0,0-1 1 0 0,0 1 0 0 0,0-1-1 0 0,0 1 1 0 0,-2 1-9 0 0,-17 17 64 0 0,0-1 0 0 0,-1-1 0 0 0,-1-1-1 0 0,0-1 1 0 0,-22 12-64 0 0,-68 34-2621 0 0,90-51-991 0 0,8-4-1812 0 0,11-6 3926 0 0,-2-1-3351 0 0</inkml:trace>
  <inkml:trace contextRef="#ctx0" brushRef="#br0" timeOffset="2017.247">1431 277 2336 0 0,'0'0'2150'0'0,"0"0"-787"0"0,0 0-243 0 0,0 0-38 0 0,0 0 177 0 0,0 0 297 0 0,0 0 117 0 0,0 0-212 0 0,0 0-422 0 0,0 0-461 0 0,0 0-305 0 0,0 0-117 0 0,-2 6 12 0 0,0 14 127 0 0,1 0-1 0 0,0 0 1 0 0,1 0 0 0 0,1 1-1 0 0,1-1 1 0 0,1 0 0 0 0,1 0-1 0 0,5 14-294 0 0,5 39 480 0 0,5 86 275 0 0,-6 0-1 0 0,-8 83-754 0 0,-37 261 381 0 0,19-360-314 0 0,-12 275-107 0 0,15-358-2085 0 0,9-60 1084 0 0,-2 0-10256 0 0,3-3 4792 0 0</inkml:trace>
  <inkml:trace contextRef="#ctx0" brushRef="#br0" timeOffset="3993.382">1711 251 0 0 0,'0'0'767'0'0,"0"0"528"0"0,0 0 350 0 0,0 0 100 0 0,0 0-171 0 0,0 0-392 0 0,0 0-407 0 0,0 0-268 0 0,0 0-118 0 0,0 0 84 0 0,0 0 115 0 0,0 9 68 0 0,2 86 1670 0 0,-4-69-2076 0 0,2 0 0 0 0,0 0 0 0 0,2 0 0 0 0,1 0 0 0 0,1 0 0 0 0,1 0 0 0 0,2-1 0 0 0,3 10-250 0 0,-9-33 26 0 0,0 1 0 0 0,0-1 1 0 0,0 0-1 0 0,0 0 0 0 0,0 0 0 0 0,0 0 0 0 0,0 0 0 0 0,1 0 0 0 0,-1 0 1 0 0,1 0-1 0 0,-1-1 0 0 0,1 1 0 0 0,0 0 0 0 0,0-1 0 0 0,0 0 1 0 0,0 1-1 0 0,0-1 0 0 0,0 0 0 0 0,0 0 0 0 0,0 0 0 0 0,0 0 1 0 0,0 0-1 0 0,1-1 0 0 0,-1 1 0 0 0,0-1 0 0 0,1 1 0 0 0,-1-1 0 0 0,0 0 1 0 0,1 0-1 0 0,-1 0 0 0 0,0 0 0 0 0,1 0 0 0 0,-1 0 0 0 0,1-1 1 0 0,-1 0-1 0 0,0 1 0 0 0,0-1 0 0 0,1 0 0 0 0,-1 0 0 0 0,0 0 1 0 0,0 0-1 0 0,0 0 0 0 0,0 0 0 0 0,1-2-26 0 0,15-12 77 0 0,0-2 0 0 0,-1 0 1 0 0,0-1-1 0 0,-2 0 0 0 0,0-2 0 0 0,10-17-77 0 0,-15 22 12 0 0,37-65 56 0 0,2 134 307 0 0,-46-51-266 0 0,-1 0 0 0 0,1-1 0 0 0,0 1 0 0 0,0-1 0 0 0,0 0 0 0 0,0 0 1 0 0,0 0-1 0 0,0 0 0 0 0,1-1 0 0 0,-1 1 0 0 0,1-1 0 0 0,-1 0 0 0 0,1 0 1 0 0,-1 0-1 0 0,1 0 0 0 0,0-1 0 0 0,-1 1 0 0 0,1-1 0 0 0,1 0-109 0 0,3-3 160 0 0,1 1 0 0 0,0-2-1 0 0,-1 1 1 0 0,1-1 0 0 0,-1-1-1 0 0,0 1 1 0 0,-1-1-1 0 0,1-1 1 0 0,-1 1 0 0 0,0-1-1 0 0,0 0 1 0 0,-1-1 0 0 0,1 0-1 0 0,-2 0 1 0 0,1 0 0 0 0,-1-1-1 0 0,0 0 1 0 0,0 0 0 0 0,2-7-160 0 0,1 3 47 0 0,32-81-774 0 0,-38 49-8087 0 0,-4 37 3000 0 0,-1 3-1976 0 0</inkml:trace>
  <inkml:trace contextRef="#ctx0" brushRef="#br0" timeOffset="4320.853">2747 1 5081 0 0,'0'0'1647'0'0,"0"0"-41"0"0,0 0 14 0 0,0 0 178 0 0,0 0 94 0 0,0 0-154 0 0,0 0-319 0 0,0 0-404 0 0,0 0-319 0 0,0 0-220 0 0,0 0-143 0 0,0 0-74 0 0,-14 31-44 0 0,-47 100-20 0 0,-47 45 211 0 0,98-159-413 0 0,-184 276-774 0 0,171-260-814 0 0,19-26-2577 0 0,0 0-3849 0 0,4-7 2201 0 0</inkml:trace>
  <inkml:trace contextRef="#ctx0" brushRef="#br0" timeOffset="4775.066">2558 505 1624 0 0,'0'0'1661'0'0,"0"0"-49"0"0,0 0 31 0 0,0 0 203 0 0,0 0 161 0 0,0 0-67 0 0,0 0-334 0 0,0 0-444 0 0,0 0-376 0 0,0 0-261 0 0,0 0-153 0 0,0 0-84 0 0,27-8-62 0 0,85-25-20 0 0,-29 13 275 0 0,-81 19-465 0 0,1 0 0 0 0,-1 0 0 0 0,0 0 0 0 0,0 1 0 0 0,1-1 0 0 0,-1 1 1 0 0,0 0-1 0 0,1-1 0 0 0,-1 1 0 0 0,0 0 0 0 0,1 1 0 0 0,-1-1 0 0 0,0 0 0 0 0,1 1 0 0 0,-1-1 0 0 0,0 1 0 0 0,0-1 0 0 0,1 1 0 0 0,-1 0 0 0 0,0 0 0 0 0,0 0 0 0 0,0 0 0 0 0,0 1 0 0 0,0-1 0 0 0,0 1 0 0 0,-1-1 1 0 0,1 1-1 0 0,0-1 0 0 0,0 2-16 0 0,-4 5 89 0 0,1 0 1 0 0,-1 0 0 0 0,-1 0 0 0 0,1 0 0 0 0,-2-1-1 0 0,1 1 1 0 0,-1-1 0 0 0,0 1 0 0 0,0-1-1 0 0,-1 0 1 0 0,0-1 0 0 0,-6 7-90 0 0,-9 15 226 0 0,-2 3 38 0 0,16-25-213 0 0,1 0 0 0 0,0 1 0 0 0,1-1-1 0 0,-1 1 1 0 0,1 0 0 0 0,1 0-1 0 0,-1 1 1 0 0,1-1 0 0 0,0 1 0 0 0,1 0-1 0 0,0-1 1 0 0,0 1 0 0 0,0 6-51 0 0,3-11 14 0 0,1-1 0 0 0,0 1 0 0 0,-1-1 1 0 0,1 1-1 0 0,0-1 0 0 0,0 0 0 0 0,0 0 0 0 0,0 0 0 0 0,1 0 1 0 0,-1 0-1 0 0,1 0 0 0 0,-1 0 0 0 0,1-1 0 0 0,0 1 1 0 0,-1-1-1 0 0,1 0 0 0 0,0 0 0 0 0,0 0 0 0 0,0 0 1 0 0,0-1-1 0 0,0 1 0 0 0,0-1 0 0 0,0 1 0 0 0,0-1 1 0 0,0 0-1 0 0,0 0 0 0 0,0-1 0 0 0,0 1 0 0 0,0 0 0 0 0,0-1 1 0 0,0 0-1 0 0,0 0 0 0 0,1 0-14 0 0,12 0 80 0 0,85-16 370 0 0,-58 4-3455 0 0,-7 3-4924 0 0,-25 6-2813 0 0</inkml:trace>
  <inkml:trace contextRef="#ctx0" brushRef="#br0" timeOffset="5544.943">1617 2247 4553 0 0,'0'0'864'0'0,"0"0"-165"0"0,0 0 145 0 0,0 0 427 0 0,0 0 312 0 0,0 0 45 0 0,0 0-275 0 0,0 0-357 0 0,0 0-276 0 0,0 0-210 0 0,0 0-138 0 0,0 0-76 0 0,0 0-62 0 0,29-10-50 0 0,91-28-48 0 0,-39 10 223 0 0,-46 15-1807 0 0,-6 6-3169 0 0,-22 7 132 0 0,-4 0-1567 0 0</inkml:trace>
  <inkml:trace contextRef="#ctx0" brushRef="#br0" timeOffset="5955.963">2029 1948 3089 0 0,'0'0'2213'0'0,"0"0"-1026"0"0,0 0-198 0 0,0 0 162 0 0,0 0 223 0 0,0 0 115 0 0,0 0-156 0 0,0 0-312 0 0,0 0-316 0 0,-10 32-261 0 0,-27 96-185 0 0,36-127-247 0 0,0 1-1 0 0,0 0 1 0 0,0 0 0 0 0,0 0-1 0 0,0 0 1 0 0,0-1 0 0 0,1 1-1 0 0,-1 0 1 0 0,1 0 0 0 0,0 0 0 0 0,-1 0-1 0 0,1 0 1 0 0,0 0 0 0 0,0 0-1 0 0,0 0 1 0 0,0 1 0 0 0,1-1-1 0 0,-1 0 1 0 0,1-1 0 0 0,-1 1-1 0 0,1 0 1 0 0,-1 0 0 0 0,1 0 0 0 0,0 0-1 0 0,0 0 1 0 0,0 0 0 0 0,0-1-1 0 0,0 1 1 0 0,1-1 0 0 0,-1 1-1 0 0,0-1 1 0 0,1 1 0 0 0,-1-1-1 0 0,1 1-11 0 0,5 3 83 0 0,-5-3-10 0 0,1 0-1 0 0,0 0 1 0 0,0 0-1 0 0,0 0 0 0 0,1 0 1 0 0,-1-1-1 0 0,0 1 1 0 0,1-1-1 0 0,-1 0 1 0 0,0 0-1 0 0,1 0 1 0 0,0-1-1 0 0,-1 1 1 0 0,1-1-1 0 0,-1 0 1 0 0,1 1-1 0 0,0-2 1 0 0,-1 1-1 0 0,1 0 1 0 0,-1-1-1 0 0,1 0 1 0 0,-1 0-1 0 0,1 0 1 0 0,-1 0-1 0 0,1 0 1 0 0,-1-1-1 0 0,0 1 1 0 0,0-1-1 0 0,0 0 1 0 0,0 0-1 0 0,0 0-72 0 0,90-80 1314 0 0,-84 73-1276 0 0,70-88 445 0 0,-77 95-450 0 0,11 4-369 0 0,-9 6 370 0 0,-2-3 9 0 0,0 0 0 0 0,0-1 1 0 0,0 0-1 0 0,0 1 0 0 0,1-1 0 0 0,0 0 1 0 0,0 0-1 0 0,0-1 0 0 0,1 1 0 0 0,-1 0 1 0 0,1-1-1 0 0,0 0 0 0 0,-1 0 0 0 0,2 0 1 0 0,-1-1-1 0 0,0 1 0 0 0,0-1 0 0 0,1 0 1 0 0,-1 0-1 0 0,1 0 0 0 0,0-1 0 0 0,0 0 1 0 0,-1 0-1 0 0,1 0 0 0 0,0 0 0 0 0,0-1 1 0 0,0 0-1 0 0,0 0 0 0 0,0 0 0 0 0,0 0 0 0 0,0-1 1 0 0,0 0-1 0 0,-1 0 0 0 0,1 0 0 0 0,1-1-42 0 0,8-4 171 0 0,-1-1 0 0 0,0 0 1 0 0,-1 0-1 0 0,1-2 1 0 0,-2 1-1 0 0,1-2 1 0 0,-1 1-1 0 0,0-2 1 0 0,-1 1-1 0 0,0-1 0 0 0,-1-1 1 0 0,0 0-1 0 0,4-9-172 0 0,8-37-601 0 0,-20 45-4335 0 0,0 0-4827 0 0,-1 12 1761 0 0</inkml:trace>
  <inkml:trace contextRef="#ctx0" brushRef="#br0" timeOffset="6267.333">3009 1691 6873 0 0,'0'0'3114'0'0,"0"0"-1396"0"0,0 0-531 0 0,0 0 124 0 0,0 0 235 0 0,0 0 46 0 0,0 0-216 0 0,0 0-371 0 0,0 0-299 0 0,0 0-170 0 0,0 0-131 0 0,-18 34-89 0 0,-56 110-84 0 0,-81 115 126 0 0,-21-20-1767 0 0,161-215-729 0 0,13-14-4143 0 0,4-10 352 0 0,8-4 1054 0 0,-6 1 3232 0 0</inkml:trace>
  <inkml:trace contextRef="#ctx0" brushRef="#br0" timeOffset="6675.472">2854 2239 0 0 0,'0'0'1856'0'0,"0"0"286"0"0,0 0 180 0 0,0 0-17 0 0,0 0-240 0 0,0 0-406 0 0,0 0-438 0 0,0 0-323 0 0,0 0-111 0 0,0 0 3 0 0,0 0 7 0 0,0 0-26 0 0,11-1-119 0 0,38-5-145 0 0,36-27 784 0 0,-68 26-1095 0 0,-13 5-167 0 0,1-1-1 0 0,0 1 0 0 0,1 0 0 0 0,-1 0 0 0 0,0 1 0 0 0,1-1 0 0 0,-1 1 0 0 0,1 1 0 0 0,-1-1 0 0 0,1 1 0 0 0,-1 0 0 0 0,1 0 0 0 0,-1 0 0 0 0,4 1-28 0 0,-4 50 56 0 0,-7-43-38 0 0,-1 0 0 0 0,1 0 0 0 0,-1 0 0 0 0,0-1 0 0 0,-1 0 0 0 0,0 1 0 0 0,0-1 0 0 0,-1 0 0 0 0,0-1 0 0 0,0 1 0 0 0,-4 3-18 0 0,-39 75 4 0 0,50-83 1 0 0,0 0-1 0 0,0-1 1 0 0,0 1 0 0 0,0-1-1 0 0,0 1 1 0 0,0-1 0 0 0,0 0 0 0 0,1 0-1 0 0,-1 0 1 0 0,0 0 0 0 0,1 0-1 0 0,-1 0 1 0 0,1-1 0 0 0,-1 1 0 0 0,1-1-1 0 0,-1 0 1 0 0,1 0 0 0 0,-1 0-1 0 0,1 0 1 0 0,-1 0 0 0 0,1 0 0 0 0,-1-1-1 0 0,1 1 1 0 0,-1-1 0 0 0,1 1-1 0 0,0-2-4 0 0,26-5-94 0 0,-1-2 0 0 0,0-1 0 0 0,0-1 0 0 0,-1-2-1 0 0,0 0 1 0 0,1-3 94 0 0,13-12-3058 0 0,-13 9-5729 0 0,-17 14 165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54.8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48 0 0 0,'0'0'197'0'0,"0"0"306"0"0,0 0-12 0 0,0 0 234 0 0,0 0 462 0 0,0 0 431 0 0,0 0 205 0 0,0 0 0 0 0,0 0-143 0 0,0 0-187 0 0,0 0-152 0 0,0 0-132 0 0,24 3-73 0 0,79 10-63 0 0,-68-11-367 0 0,0-1 0 0 0,0-1 0 0 0,0-2 0 0 0,0-2 0 0 0,24-5-706 0 0,17-2 501 0 0,120-12-1427 0 0,139 5 926 0 0,-251 18-4304 0 0,-29 0-4485 0 0,-37 0 2478 0 0</inkml:trace>
  <inkml:trace contextRef="#ctx0" brushRef="#br0" timeOffset="668.824">304 472 0 0 0,'0'0'249'0'0,"0"0"757"0"0,0 0 284 0 0,0 0 214 0 0,0 0 210 0 0,0 0 35 0 0,0 0-219 0 0,0 0-362 0 0,0 0-353 0 0,0 0-206 0 0,0 0-56 0 0,0 0 36 0 0,9-5 65 0 0,21-9 11 0 0,2 0 0 0 0,-1 2 0 0 0,2 2 1 0 0,-1 0-1 0 0,1 3 0 0 0,1 0 1 0 0,-1 2-1 0 0,29 0-665 0 0,-60 5 11 0 0,0 0 0 0 0,0 0 0 0 0,0 0 0 0 0,0 0 0 0 0,0 0 0 0 0,0 1 0 0 0,0-1 0 0 0,0 0 0 0 0,0 1 0 0 0,0 0 0 0 0,0-1 0 0 0,0 1 0 0 0,0 0 0 0 0,0 0 0 0 0,-1 0 0 0 0,1 0 0 0 0,0 1 0 0 0,-1-1 0 0 0,1 0 0 0 0,-1 1 0 0 0,1-1 0 0 0,-1 1 0 0 0,0-1 0 0 0,1 1 0 0 0,-1 0 1 0 0,0-1-1 0 0,0 1 0 0 0,0 0 0 0 0,0 0 0 0 0,-1 0 0 0 0,1 0 0 0 0,0 0 0 0 0,-1 0 0 0 0,0 0 0 0 0,1 0 0 0 0,-1 0 0 0 0,0 0 0 0 0,0 0 0 0 0,0 0 0 0 0,0 0 0 0 0,0 0 0 0 0,-1 2-11 0 0,-1 7 35 0 0,-1 0 0 0 0,-1 0 1 0 0,0 0-1 0 0,0 0 0 0 0,-1-1 1 0 0,0 0-1 0 0,-1 1 0 0 0,0-2 1 0 0,-1 1-1 0 0,0-1 0 0 0,0 0 1 0 0,-1-1-1 0 0,0 1-35 0 0,-18 22 9 0 0,-14 16-1 0 0,32-40-6 0 0,1 0 1 0 0,-1 1-1 0 0,1 0 0 0 0,1 0 0 0 0,-1 1 0 0 0,1 0 1 0 0,1 0-1 0 0,0 0 0 0 0,0 0 0 0 0,1 1 0 0 0,0 0 1 0 0,1 0-1 0 0,0 0 0 0 0,0 0 0 0 0,0 9-2 0 0,4-15 11 0 0,0-1 0 0 0,1 0 0 0 0,0 0 0 0 0,0 1 0 0 0,0-1 0 0 0,0-1 0 0 0,1 1 0 0 0,-1 0 0 0 0,1 0 0 0 0,-1-1 0 0 0,1 0 0 0 0,0 1 0 0 0,0-1 0 0 0,0 0 0 0 0,0 0 0 0 0,0-1 0 0 0,1 1 0 0 0,-1-1 0 0 0,0 1 0 0 0,1-1 0 0 0,-1 0 0 0 0,1 0 0 0 0,0-1 0 0 0,-1 1 0 0 0,1-1 0 0 0,0 0 0 0 0,-1 0 0 0 0,1 0 0 0 0,-1 0 1 0 0,1-1-1 0 0,0 1 0 0 0,-1-1 0 0 0,1 0 0 0 0,-1 0 0 0 0,1 0-11 0 0,12 0 77 0 0,-2 0-133 0 0,-1 0 0 0 0,-1-1 0 0 0,1-1 0 0 0,0 0 0 0 0,0-1 0 0 0,-1 0 0 0 0,0-1 0 0 0,0 0 0 0 0,0-1 0 0 0,6-4 56 0 0,25-18-3713 0 0,-6-2-4810 0 0,-28 22 1132 0 0</inkml:trace>
  <inkml:trace contextRef="#ctx0" brushRef="#br0" timeOffset="1090.104">974 214 0 0 0,'0'0'1926'0'0,"0"0"-326"0"0,0 0-150 0 0,0 0 131 0 0,0 0 185 0 0,0 0 34 0 0,0 0-214 0 0,0 0-386 0 0,0 0-385 0 0,0 0-241 0 0,0 0-114 0 0,0 0-36 0 0,0 0 9 0 0,14-9 17 0 0,42-29-13 0 0,-52 36-367 0 0,-1 0 0 0 0,1 0-1 0 0,-1 1 1 0 0,1-1 0 0 0,0 1 0 0 0,0-1-1 0 0,0 1 1 0 0,0 1 0 0 0,-1-1 0 0 0,1 0-1 0 0,0 1 1 0 0,0 0 0 0 0,1 0-1 0 0,-1 0 1 0 0,0 0 0 0 0,3 2-70 0 0,10-1 174 0 0,-16-2-152 0 0,1 1 0 0 0,-1 0 1 0 0,1 0-1 0 0,0-1 0 0 0,-1 1 1 0 0,1 0-1 0 0,-1 0 0 0 0,1 0 1 0 0,-1 0-1 0 0,1 1 0 0 0,0-1 0 0 0,-1 0 1 0 0,1 1-1 0 0,-1-1 0 0 0,1 1 1 0 0,-1-1-1 0 0,0 1 0 0 0,1 0 1 0 0,-1-1-1 0 0,1 1 0 0 0,-1 0 1 0 0,0 0-1 0 0,0 0 0 0 0,0 0 0 0 0,0 0 1 0 0,1 1-1 0 0,-1-1 0 0 0,-1 0 1 0 0,1 0-1 0 0,0 1 0 0 0,0-1 1 0 0,0 0-1 0 0,-1 1 0 0 0,1-1 1 0 0,-1 1-1 0 0,1-1 0 0 0,-1 1 0 0 0,1-1 1 0 0,-1 1-1 0 0,0 0 0 0 0,0-1 1 0 0,0 1-1 0 0,0-1 0 0 0,0 1 1 0 0,0-1-1 0 0,0 1 0 0 0,0-1 0 0 0,-1 1 1 0 0,1 0-1 0 0,-1-1 0 0 0,0 1-22 0 0,-28 46 530 0 0,29-47-534 0 0,0 0 1 0 0,0 1-1 0 0,-1-1 1 0 0,1 1-1 0 0,0-1 0 0 0,0 0 1 0 0,1 1-1 0 0,-1-1 1 0 0,0 1-1 0 0,0-1 0 0 0,1 0 1 0 0,-1 1-1 0 0,1-1 1 0 0,-1 0-1 0 0,1 0 1 0 0,-1 1-1 0 0,1-1 0 0 0,0 0 1 0 0,0 0-1 0 0,-1 0 1 0 0,1 0-1 0 0,0 0 0 0 0,0 0 1 0 0,0 0-1 0 0,0 0 1 0 0,0 0-1 0 0,1 0 1 0 0,-1 0-1 0 0,0-1 0 0 0,0 1 1 0 0,0 0-1 0 0,1-1 1 0 0,-1 1-1 0 0,0-1 1 0 0,1 0-1 0 0,-1 1 0 0 0,0-1 1 0 0,1 0-1 0 0,-1 0 1 0 0,1 0-1 0 0,-1 0 0 0 0,0 0 1 0 0,1 0-1 0 0,-1 0 1 0 0,1 0-1 0 0,-1-1 1 0 0,0 1 3 0 0,12 3 1 0 0,-8-2 11 0 0,0 1-1 0 0,-1-1 1 0 0,1 1-1 0 0,-1 0 1 0 0,1 1-1 0 0,-1-1 1 0 0,0 1-1 0 0,0 0 1 0 0,0 0-1 0 0,0 0 1 0 0,-1 0-1 0 0,1 1 1 0 0,-1-1-1 0 0,0 1 1 0 0,0 0-1 0 0,0 0 1 0 0,0 0-1 0 0,-1 1 1 0 0,0-1-1 0 0,1 0 1 0 0,-2 1 0 0 0,1 0-1 0 0,-1-1 1 0 0,1 1-1 0 0,-1 0 1 0 0,0 0-1 0 0,-1 0 1 0 0,1-1-1 0 0,-1 1 1 0 0,0 0-1 0 0,0 0 1 0 0,-1 0-1 0 0,0 0-11 0 0,-1 2 45 0 0,-1-2-1 0 0,0 1 0 0 0,-1 0 1 0 0,0-1-1 0 0,1 1 0 0 0,-2-1 0 0 0,1 0 1 0 0,-1 0-1 0 0,1-1 0 0 0,-1 1 1 0 0,-1-1-1 0 0,1 0 0 0 0,0 0 1 0 0,-1-1-1 0 0,0 0 0 0 0,0 0 1 0 0,0 0-1 0 0,0-1 0 0 0,0 0 1 0 0,-1 0-1 0 0,-4 1-44 0 0,-40-7-1635 0 0,41-7-2417 0 0,4-5-4373 0 0,6 11 1934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52.9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30 501 2240 0 0,'0'0'1163'0'0,"0"0"-5"0"0,0 0 104 0 0,0 0 237 0 0,0 0 212 0 0,0 0 32 0 0,0 0-188 0 0,0 0-319 0 0,0 0-351 0 0,0 0-307 0 0,0 0-197 0 0,0 0-131 0 0,0 0-57 0 0,-4 1-30 0 0,3-1-137 0 0,-1 1 1 0 0,1-1 0 0 0,0 1 0 0 0,-1-1-1 0 0,1 1 1 0 0,0 0 0 0 0,0 0-1 0 0,0-1 1 0 0,0 1 0 0 0,0 0-1 0 0,0 0 1 0 0,0 0 0 0 0,0 0-1 0 0,0 0 1 0 0,0 0 0 0 0,0 0 0 0 0,1 0-1 0 0,-1 1 1 0 0,0-1 0 0 0,1 0-1 0 0,-1 0 1 0 0,1 1 0 0 0,-1-1-1 0 0,1 0 1 0 0,0 1 0 0 0,-1-1 0 0 0,1 0-1 0 0,0 1 1 0 0,0-1 0 0 0,0 0-1 0 0,0 1 1 0 0,0-1 0 0 0,0 0-1 0 0,1 1 1 0 0,-1-1 0 0 0,0 0-1 0 0,1 2-26 0 0,-1 4 76 0 0,-3 304 1733 0 0,3-308-1778 0 0,0 1-1 0 0,0-1 0 0 0,0 1 0 0 0,1 0 1 0 0,-1-1-1 0 0,1 1 0 0 0,0-1 0 0 0,0 1 1 0 0,1-1-1 0 0,-1 0 0 0 0,1 0 0 0 0,-1 1 1 0 0,1-1-1 0 0,0 0 0 0 0,0 0 0 0 0,1-1 1 0 0,-1 1-1 0 0,0 0 0 0 0,1-1 0 0 0,0 1 1 0 0,-1-1-1 0 0,1 0 0 0 0,0 0 0 0 0,0 0 1 0 0,0 0-1 0 0,1-1 0 0 0,-1 1 0 0 0,0-1 1 0 0,1 0-1 0 0,-1 0 0 0 0,1 0 0 0 0,-1 0 1 0 0,1-1-1 0 0,-1 1 0 0 0,1-1 0 0 0,-1 0 1 0 0,1 0-1 0 0,0 0 0 0 0,-1 0 0 0 0,1-1 1 0 0,-1 0-1 0 0,1 1 0 0 0,-1-1 0 0 0,3-1-30 0 0,18-14 135 0 0,-1-1-1 0 0,-1-1 0 0 0,0 0 1 0 0,-1-2-1 0 0,-2 0 0 0 0,0-2 1 0 0,0 0-1 0 0,-2-1 0 0 0,-1-1 1 0 0,-1 0-1 0 0,5-12-134 0 0,-20 36-16 0 0,0 0 0 0 0,0 0 0 0 0,0 1 0 0 0,0-1 0 0 0,0 0 0 0 0,0 1 0 0 0,0-1 0 0 0,0 0 0 0 0,0 0 1 0 0,1 1-1 0 0,-1-1 0 0 0,0 0 0 0 0,0 0 0 0 0,0 1 0 0 0,0-1 0 0 0,1 0 0 0 0,-1 0 0 0 0,0 1 0 0 0,0-1 0 0 0,1 0 0 0 0,-1 0 0 0 0,0 0 0 0 0,0 0 0 0 0,1 1 0 0 0,-1-1 0 0 0,0 0 0 0 0,1 0 0 0 0,-1 0 1 0 0,0 0-1 0 0,0 0 0 0 0,1 0 0 0 0,-1 0 0 0 0,0 0 0 0 0,1 0 0 0 0,-1 0 0 0 0,0 0 0 0 0,1 0 0 0 0,-1 0 0 0 0,0 0 0 0 0,1 0 0 0 0,-1 0 0 0 0,0 0 0 0 0,0 0 0 0 0,1-1 0 0 0,-1 1 16 0 0,2 17-33 0 0,3 6 49 0 0,2 0-1 0 0,0 0 1 0 0,1-1-1 0 0,1 0 1 0 0,1-1-1 0 0,7 9-15 0 0,-14-24 26 0 0,1 0 0 0 0,1 0-1 0 0,-1 0 1 0 0,1-1-1 0 0,0 0 1 0 0,1 0 0 0 0,-1 0-1 0 0,1-1 1 0 0,0 1 0 0 0,0-1-1 0 0,0-1 1 0 0,0 1 0 0 0,1-1-1 0 0,0 0 1 0 0,-1-1-1 0 0,1 1 1 0 0,0-2 0 0 0,0 1-1 0 0,0-1 1 0 0,1 0 0 0 0,-1 0-1 0 0,0 0 1 0 0,2-1-26 0 0,-1-1 104 0 0,-1 0-1 0 0,1 0 1 0 0,0-1-1 0 0,-1 0 1 0 0,1 0 0 0 0,-1 0-1 0 0,0-1 1 0 0,0-1-1 0 0,0 1 1 0 0,0-1 0 0 0,0 0-1 0 0,-1 0 1 0 0,1-1-1 0 0,-1 0 1 0 0,0 0 0 0 0,-1-1-1 0 0,0 1 1 0 0,1-1-1 0 0,2-5-103 0 0,4-5 159 0 0,0-2 0 0 0,-2 1-1 0 0,0-1 1 0 0,0-1 0 0 0,-2 0 0 0 0,0 0-1 0 0,-1-1-158 0 0,15-132-218 0 0,-17 80-2660 0 0,-1 53-323 0 0,0 5-6113 0 0,-1 7 216 0 0</inkml:trace>
  <inkml:trace contextRef="#ctx0" brushRef="#br0" timeOffset="1122.788">880 78 0 0 0,'0'0'565'0'0,"0"0"644"0"0,0 0 199 0 0,0 0-56 0 0,0 0-139 0 0,0 0-139 0 0,0 0-109 0 0,0 0-65 0 0,0 0-65 0 0,16-4 2125 0 0,33-20-269 0 0,73-25 304 0 0,-99 49-2845 0 0,-28 19 185 0 0,-70 57 333 0 0,74-75-670 0 0,0-1-1 0 0,1 1 0 0 0,-1 0 1 0 0,0 0-1 0 0,0 0 1 0 0,1 0-1 0 0,-1 0 1 0 0,1 0-1 0 0,-1 0 0 0 0,1 0 1 0 0,-1 0-1 0 0,1 0 1 0 0,-1 0-1 0 0,1 0 1 0 0,0 0-1 0 0,0 1 1 0 0,0-1-1 0 0,0 0 0 0 0,0 0 1 0 0,0 0-1 0 0,0 0 1 0 0,0 0-1 0 0,0 1 1 0 0,0-1-1 0 0,0 0 0 0 0,1 0 1 0 0,-1 0-1 0 0,0 0 1 0 0,1 0-1 0 0,-1 0 1 0 0,1 0-1 0 0,0 0 1 0 0,-1 0-1 0 0,1 0 0 0 0,0 0 1 0 0,-1 0-1 0 0,1 0 1 0 0,0-1-1 0 0,0 1 1 0 0,0 0-1 0 0,0 0 0 0 0,-1-1 1 0 0,1 1-1 0 0,0-1 1 0 0,1 1-1 0 0,-1-1 1 0 0,0 1-1 0 0,0-1 0 0 0,1 1 3 0 0,64 10 83 0 0,-47-9-57 0 0,-13-1-16 0 0,1-1 0 0 0,-1 0 1 0 0,1 0 0 0 0,-1 0-1 0 0,0 0 1 0 0,1 1-1 0 0,-1 0 1 0 0,0 1 0 0 0,0-1-1 0 0,1 1 1 0 0,-1 1-1 0 0,-1-1 1 0 0,1 1 0 0 0,0 0-1 0 0,-1 0 1 0 0,1 0-1 0 0,-1 1 1 0 0,0 0 0 0 0,0 0-1 0 0,0 0 1 0 0,-1 1-1 0 0,1 0 1 0 0,-1-1 0 0 0,0 2-1 0 0,-1-1 1 0 0,1 0 0 0 0,-1 1-1 0 0,0-1 1 0 0,0 1-1 0 0,-1 0 1 0 0,0 0 0 0 0,2 5-11 0 0,-5-4 67 0 0,1 0 1 0 0,-1 0 0 0 0,0 0 0 0 0,0 0-1 0 0,-1 0 1 0 0,0 0 0 0 0,0-1 0 0 0,-1 1 0 0 0,1-1-1 0 0,-2 1 1 0 0,1-1 0 0 0,-1 0 0 0 0,1 0-1 0 0,-2-1 1 0 0,1 1 0 0 0,-1-1 0 0 0,-4 4-68 0 0,-27 14-388 0 0,8-17-4148 0 0,9-3-3018 0 0,10-2-762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58.35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 0 0 0,'0'0'488'0'0,"0"0"306"0"0,0 0 46 0 0,0 0 139 0 0,0 0 280 0 0,0 0 240 0 0,0 0 38 0 0,0 0-80 0 0,0 0-161 0 0,0 0-156 0 0,0 0-84 0 0,0 0-90 0 0,0 0-85 0 0,23 5-94 0 0,74 17-61 0 0,23-16 1403 0 0,-69-7-2300 0 0,75 3 1270 0 0,-86 4-3894 0 0,-1 5-3303 0 0,-32-7-3771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00.90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346 99 0 0 0,'0'0'369'0'0,"0"0"745"0"0,0 0 174 0 0,0 0-113 0 0,0 0-176 0 0,0 0-169 0 0,0 0-76 0 0,0 0-7 0 0,0 0 20 0 0,-12 9 44 0 0,-40 30 20 0 0,11 21 2091 0 0,-43 211 1273 0 0,37-112-3275 0 0,7 1 1 0 0,6 1-1 0 0,4 33-920 0 0,27-167 181 0 0,1 0 1 0 0,1 1 0 0 0,1-1-1 0 0,2 0 1 0 0,0 0-1 0 0,2 1 1 0 0,1-2 0 0 0,1 1-1 0 0,2-1 1 0 0,0 0 0 0 0,2 0-1 0 0,0-1 1 0 0,2 0-1 0 0,1-1 1 0 0,1-1 0 0 0,1 0-1 0 0,11 13-181 0 0,39 20 779 0 0,-53-46-580 0 0,-6-39-5491 0 0,-4 23 4307 0 0,17-32-10327 0 0,-15 27 5273 0 0</inkml:trace>
  <inkml:trace contextRef="#ctx0" brushRef="#br0" timeOffset="680.849">383 777 1968 0 0,'0'0'1790'0'0,"0"0"-140"0"0,0 0-8 0 0,0 0 147 0 0,0 0 97 0 0,0 0-142 0 0,0 0-403 0 0,0 0-420 0 0,0 0-278 0 0,0 0-98 0 0,0 0 12 0 0,0 0 31 0 0,11 2-20 0 0,96 14 1253 0 0,-47-12-913 0 0,31-1-2777 0 0,-66-13-4556 0 0,-17 7 1933 0 0,-1 2-3083 0 0</inkml:trace>
  <inkml:trace contextRef="#ctx0" brushRef="#br0" timeOffset="1237.728">915 427 0 0 0,'0'0'1035'0'0,"0"0"444"0"0,0 0 221 0 0,0 0 230 0 0,0 0 166 0 0,0 0-34 0 0,0 0-313 0 0,0 0-414 0 0,0 0-375 0 0,0 0-251 0 0,0 0-130 0 0,0 0-60 0 0,0 0-30 0 0,-10 25-50 0 0,-31 80-63 0 0,27-27 238 0 0,15-59-462 0 0,-2-13-96 0 0,0 0 1 0 0,1 0 0 0 0,0 0 0 0 0,1 0-1 0 0,-1 0 1 0 0,1 0 0 0 0,0-1-1 0 0,0 1 1 0 0,1 0 0 0 0,0-1 0 0 0,0 1-1 0 0,0-1 1 0 0,0 1 0 0 0,1-1 0 0 0,0 0-1 0 0,0 0 1 0 0,1 0 0 0 0,-1 0-1 0 0,1-1 1 0 0,0 0 0 0 0,0 1 0 0 0,1-1-1 0 0,-1-1 1 0 0,1 1 0 0 0,0-1 0 0 0,0 0-1 0 0,0 0 1 0 0,0 0 0 0 0,0 0 0 0 0,1-1-1 0 0,-1 0 1 0 0,1 0 0 0 0,0-1-1 0 0,0 0 1 0 0,-1 0 0 0 0,1 0 0 0 0,2 0-57 0 0,4-3 100 0 0,-1-1 1 0 0,1 0-1 0 0,-1-1 1 0 0,0 0 0 0 0,0 0-1 0 0,-1-1 1 0 0,1-1-1 0 0,-1 0 1 0 0,0 0 0 0 0,-1-1-1 0 0,0 0 1 0 0,0 0-1 0 0,0-1 1 0 0,-1-1 0 0 0,1 0-101 0 0,9-7 43 0 0,24-30 17 0 0,-29 109-671 0 0,-12-57 612 0 0,0-1-1 0 0,1 1 1 0 0,-1-1-1 0 0,1 0 1 0 0,0 1-1 0 0,1-1 1 0 0,-1 0-1 0 0,1 0 1 0 0,0-1 0 0 0,0 1-1 0 0,0-1 1 0 0,1 1-1 0 0,-1-1 1 0 0,1 0-1 0 0,0 0 1 0 0,1-1-1 0 0,-1 1 1 0 0,0-1-1 0 0,1 0 1 0 0,0 0-1 0 0,0 0 1 0 0,0-1-1 0 0,0 0 1 0 0,0 0 0 0 0,0 0-1 0 0,1 0 1 0 0,-1-1-1 0 0,1 0 1 0 0,-1 0-1 0 0,6 0 0 0 0,-4-1 38 0 0,1 0-1 0 0,-1 0 1 0 0,0-1-1 0 0,1 0 1 0 0,-1-1-1 0 0,0 1 1 0 0,0-1-1 0 0,0 0 1 0 0,0-1-1 0 0,0 0 1 0 0,0 0-1 0 0,-1-1 1 0 0,0 1-1 0 0,1-1 1 0 0,-1-1-1 0 0,-1 1 1 0 0,3-2-38 0 0,9-11 104 0 0,-1-1-1 0 0,0-1 1 0 0,-2 0 0 0 0,0-1 0 0 0,-1 0 0 0 0,0-1 0 0 0,-1-3-104 0 0,10-14-66 0 0,3-34-948 0 0,-23 55-2667 0 0,-1 0-3365 0 0,-1 13-3147 0 0</inkml:trace>
  <inkml:trace contextRef="#ctx0" brushRef="#br0" timeOffset="2339.698">1701 81 1104 0 0,'0'0'2054'0'0,"0"0"-171"0"0,0 0-1 0 0,0 0 150 0 0,0 0-33 0 0,0 0-150 0 0,0 0-394 0 0,0 0-492 0 0,0 0-377 0 0,0 0-223 0 0,0 0-108 0 0,0 0-27 0 0,9-10 0 0 0,26-27-8 0 0,26 12 427 0 0,-45 23-473 0 0,53-5 397 0 0,-68 9-539 0 0,0 0-1 0 0,1-1 1 0 0,-1 1-1 0 0,-1 0 0 0 0,1 0 1 0 0,0 0-1 0 0,0 0 1 0 0,-1 0-1 0 0,1 0 1 0 0,-1 0-1 0 0,0 0 0 0 0,1 0 1 0 0,-1 0-1 0 0,0 0 1 0 0,0 0-1 0 0,0 0 0 0 0,-1 0 1 0 0,1 0-1 0 0,0 0 1 0 0,-1 0-1 0 0,1 0 1 0 0,-1 0-1 0 0,0 0 0 0 0,0 0 1 0 0,0-1-1 0 0,0 1 1 0 0,0 0-1 0 0,0 0 1 0 0,0-1-1 0 0,0 1 0 0 0,-1-1 1 0 0,1 1-32 0 0,-46 56 699 0 0,47-56-702 0 0,-1 0-1 0 0,1 0 1 0 0,0 1 0 0 0,0-1 0 0 0,1 0 0 0 0,-1 0 0 0 0,0 0 0 0 0,1 0 0 0 0,-1 0 0 0 0,1 0 0 0 0,0 1 0 0 0,0-1 0 0 0,0-1-1 0 0,0 1 1 0 0,0 0 0 0 0,0 0 0 0 0,0 0 0 0 0,0 0 0 0 0,1-1 0 0 0,-1 1 0 0 0,1-1 0 0 0,-1 1 0 0 0,1-1 0 0 0,0 1-1 0 0,0-1 1 0 0,-1 0 0 0 0,1 0 0 0 0,0 0 0 0 0,0 0 0 0 0,0 0 0 0 0,2 0 3 0 0,8 8-12 0 0,-6-6 17 0 0,-1 0 0 0 0,-1 1 0 0 0,1 0 0 0 0,0 0 0 0 0,-1 0 0 0 0,0 1 0 0 0,0-1 0 0 0,0 1 1 0 0,-1 0-1 0 0,1 0 0 0 0,-1 0 0 0 0,-1 1 0 0 0,1-1 0 0 0,-1 1 0 0 0,1-1 0 0 0,-2 1 0 0 0,1 0 0 0 0,-1 0 1 0 0,1 0-1 0 0,-2 0 0 0 0,1 0 0 0 0,-1 0 0 0 0,0 0-5 0 0,1-2 32 0 0,-1 0 1 0 0,1 0 0 0 0,-1 0-1 0 0,0 0 1 0 0,0 0-1 0 0,-1 0 1 0 0,1 0-1 0 0,-1 0 1 0 0,0-1-1 0 0,0 1 1 0 0,0 0-1 0 0,-1 0 1 0 0,1-1-1 0 0,-1 1 1 0 0,0-1-1 0 0,0 1 1 0 0,0-1-1 0 0,0 0 1 0 0,-1 0-1 0 0,0 0 1 0 0,1 0-1 0 0,-1 0 1 0 0,0 0-1 0 0,0-1 1 0 0,0 0-1 0 0,0 1 1 0 0,-1-1-1 0 0,1 0 1 0 0,-1-1-1 0 0,1 1 1 0 0,-1 0-1 0 0,0-1 1 0 0,0 0-1 0 0,1 0 1 0 0,-1 0-1 0 0,0-1 1 0 0,-2 1-33 0 0,-45-12-4501 0 0,28 4-6736 0 0,15 7 5565 0 0</inkml:trace>
  <inkml:trace contextRef="#ctx0" brushRef="#br0" timeOffset="3173.239">705 994 0 0 0,'0'0'284'0'0,"0"0"908"0"0,0 0 338 0 0,0 0 48 0 0,0 0-14 0 0,0 0-56 0 0,0 0-18 0 0,0 0-14 0 0,0 0-62 0 0,0 0-95 0 0,36 0-136 0 0,111 0-152 0 0,138-4 2284 0 0,65 3-2792 0 0,-210-17-1754 0 0,-95 7-2687 0 0,-1-2-4914 0 0,-36 12 3406 0 0</inkml:trace>
  <inkml:trace contextRef="#ctx0" brushRef="#br0" timeOffset="3674.935">864 1340 0 0 0,'0'0'644'0'0,"0"0"336"0"0,0 0 261 0 0,0 0 299 0 0,0 0 224 0 0,0 0-46 0 0,0 0-315 0 0,0 0-407 0 0,0 0-334 0 0,0 0-162 0 0,0 0-72 0 0,0 0-29 0 0,0 0 15 0 0,13-6-32 0 0,42-16-30 0 0,8 9 607 0 0,-52 11-799 0 0,0 0-1 0 0,0 1 1 0 0,0 0 0 0 0,0 1 0 0 0,1 0-1 0 0,-1 1 1 0 0,0 0 0 0 0,0 0 0 0 0,0 1-1 0 0,8 3-159 0 0,-16-2 27 0 0,0-1-1 0 0,-1 1 0 0 0,1 0 0 0 0,-1 0 0 0 0,1 0 1 0 0,-1 0-1 0 0,0 1 0 0 0,0-1 0 0 0,-1 1 0 0 0,1-1 1 0 0,-1 1-1 0 0,1 0 0 0 0,-1-1 0 0 0,0 1 1 0 0,-1 0-1 0 0,1 0 0 0 0,-1 0 0 0 0,1 0 0 0 0,-1-1 1 0 0,0 1-1 0 0,-1 0 0 0 0,1 0 0 0 0,-1 0 0 0 0,1 0 1 0 0,-1 0-1 0 0,0-1 0 0 0,-1 1 0 0 0,1 0 0 0 0,-1-1 1 0 0,1 1-1 0 0,-1-1 0 0 0,0 0 0 0 0,0 1 0 0 0,-1-1 1 0 0,1 0-1 0 0,-1 0 0 0 0,1 0 0 0 0,-1-1 0 0 0,0 1 1 0 0,-1 0-27 0 0,-143 174 298 0 0,145-176-296 0 0,1 0 0 0 0,-1 1 0 0 0,1-1 0 0 0,-1 0 0 0 0,1 1-1 0 0,0 0 1 0 0,-1-1 0 0 0,1 1 0 0 0,0 0 0 0 0,0-1 0 0 0,0 1-1 0 0,0 0 1 0 0,1 0 0 0 0,-1 0 0 0 0,0 0 0 0 0,1 0 0 0 0,0 0-1 0 0,-1 0 1 0 0,1 0 0 0 0,0 0 0 0 0,0 0 0 0 0,0 0 0 0 0,0 0-1 0 0,0 0 1 0 0,0 0 0 0 0,1 0 0 0 0,-1 0 0 0 0,1 0 0 0 0,0 0-1 0 0,-1 0 1 0 0,1 0 0 0 0,0 0 0 0 0,0 0 0 0 0,0-1 0 0 0,0 1-1 0 0,0 0 1 0 0,1-1 0 0 0,-1 1 0 0 0,0-1 0 0 0,2 2-2 0 0,14-1 65 0 0,-1-1 0 0 0,1 0 1 0 0,0-1-1 0 0,-1-1 0 0 0,1 0 0 0 0,-1-1 1 0 0,1-1-1 0 0,-1-1 0 0 0,0 0 0 0 0,15-7-65 0 0,11-1-702 0 0,-6-3-3273 0 0,-16 1-3920 0 0,-14 10 2415 0 0</inkml:trace>
  <inkml:trace contextRef="#ctx0" brushRef="#br0" timeOffset="4058.124">1432 1237 4057 0 0,'0'0'2823'0'0,"0"0"-1292"0"0,0 0-701 0 0,0 0-37 0 0,0 0 202 0 0,0 0 175 0 0,0 0-25 0 0,0 0-226 0 0,0 0-289 0 0,0 0-226 0 0,0 0-120 0 0,0 0-46 0 0,17-7-6 0 0,50-21 2 0 0,-63 26-191 0 0,0 0 1 0 0,1 1-1 0 0,-1-1 1 0 0,0 1-1 0 0,1-1 0 0 0,-1 1 1 0 0,1 1-1 0 0,0-1 1 0 0,-1 1-1 0 0,1 0 1 0 0,-1 0-1 0 0,1 0 0 0 0,0 0 1 0 0,-1 1-1 0 0,1 0 1 0 0,1 0-44 0 0,-4 1 21 0 0,-1-1 1 0 0,0 1 0 0 0,0-1 0 0 0,0 1 0 0 0,0 0 0 0 0,0 0-1 0 0,0-1 1 0 0,0 1 0 0 0,-1 0 0 0 0,1 0 0 0 0,-1 0 0 0 0,1 0-1 0 0,-1 0 1 0 0,0 0 0 0 0,1 0 0 0 0,-1 0 0 0 0,0 0 0 0 0,-1 0 0 0 0,1 0-1 0 0,0 0 1 0 0,0-1 0 0 0,-1 1 0 0 0,1 0 0 0 0,-1 0 0 0 0,0 0-1 0 0,0 0 1 0 0,1 0 0 0 0,-1-1 0 0 0,0 1 0 0 0,0 0 0 0 0,-1-1-1 0 0,1 1 1 0 0,0-1 0 0 0,0 1 0 0 0,-1-1 0 0 0,1 0 0 0 0,-1 1-1 0 0,1-1 1 0 0,-1 0 0 0 0,0 0 0 0 0,1 0 0 0 0,-3 1-22 0 0,0 2 16 0 0,-30 32 275 0 0,68-21-594 0 0,4-13 326 0 0,37 15-118 0 0,-74-15 105 0 0,0 0 1 0 0,0 0-1 0 0,0 0 0 0 0,0 0 1 0 0,0 0-1 0 0,-1 1 0 0 0,1-1 1 0 0,-1 0-1 0 0,1 1 0 0 0,-1-1 0 0 0,0 0 1 0 0,0 1-1 0 0,0-1 0 0 0,0 0 1 0 0,0 1-1 0 0,0-1 0 0 0,-1 0 1 0 0,1 0-1 0 0,-1 1 0 0 0,0-1 0 0 0,0 0 1 0 0,1 0-1 0 0,-2 0 0 0 0,1 0 1 0 0,0 0-1 0 0,0 0 0 0 0,0 0 1 0 0,-1 0-1 0 0,-1 1-10 0 0,-1 2 15 0 0,0 0 0 0 0,-1 0 0 0 0,0 0 0 0 0,0-1 0 0 0,0 0 0 0 0,0 0 0 0 0,-1 0 0 0 0,1-1 0 0 0,-1 1 0 0 0,0-1 0 0 0,0-1 0 0 0,-7 3-15 0 0,-6-1-4361 0 0,-1-2-4544 0 0,18-2 3863 0 0</inkml:trace>
  <inkml:trace contextRef="#ctx0" brushRef="#br0" timeOffset="4702.777">2132 309 392 0 0,'0'0'1683'0'0,"0"0"-373"0"0,0 0 90 0 0,0 0 343 0 0,0 0 304 0 0,0 0 83 0 0,0 0-286 0 0,0 0-441 0 0,0 0-426 0 0,0 0-307 0 0,0 0-166 0 0,0 0-39 0 0,0 0 16 0 0,15 1 30 0 0,48 4 16 0 0,-62-5-496 0 0,1 1 1 0 0,-1-1 0 0 0,1 1-1 0 0,-1 0 1 0 0,1-1 0 0 0,-1 1-1 0 0,0 0 1 0 0,1 0 0 0 0,-1 0-1 0 0,0 0 1 0 0,0 0 0 0 0,1 0-1 0 0,-1 0 1 0 0,0 0 0 0 0,0 1-1 0 0,0-1 1 0 0,0 0 0 0 0,-1 1-1 0 0,1-1 1 0 0,0 1 0 0 0,-1-1-1 0 0,1 0 1 0 0,0 1 0 0 0,-1 0-1 0 0,0-1 1 0 0,1 1 0 0 0,-1 1-32 0 0,2 3 138 0 0,12 46 402 0 0,-2 1 0 0 0,-2 0 0 0 0,-3 1 0 0 0,-1 12-540 0 0,-5-53 57 0 0,7 68 160 0 0,6 48-53 0 0,-5 1 1 0 0,-7 48-165 0 0,-6-146-123 0 0,-1 0-1 0 0,-1-1 0 0 0,-1 0 0 0 0,-2 0 1 0 0,-2 0-1 0 0,0-1 0 0 0,-2-1 0 0 0,-1 0 1 0 0,-17 23 123 0 0,20-34-356 0 0,-2-1 1 0 0,0 0-1 0 0,-1-1 1 0 0,0 0-1 0 0,-1-2 0 0 0,-1 0 1 0 0,0 0-1 0 0,-17 9 356 0 0,-88 48-7359 0 0,76-52-512 0 0,31-15 5216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41.0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575 4 0 0 0,'0'0'263'0'0,"0"0"718"0"0,0 0 109 0 0,0 0-146 0 0,0 0-152 0 0,0 0-104 0 0,21 0-22 0 0,108-3 1392 0 0,-77 9 313 0 0,-61-1 1067 0 0,-22 5-3319 0 0,27-9 85 0 0,-178 65-212 0 0,43-21 302 0 0,117-39-219 0 0,1 1 0 0 0,1 1-1 0 0,-1 0 1 0 0,2 2 0 0 0,-1 1-1 0 0,1 0 1 0 0,-9 8-75 0 0,27-18-9 0 0,-1 0 0 0 0,1 0 0 0 0,0 0 0 0 0,0 0-1 0 0,0 0 1 0 0,0 0 0 0 0,0 0 0 0 0,0 1 0 0 0,0-1 0 0 0,0 0 0 0 0,1 1-1 0 0,-1-1 1 0 0,0 0 0 0 0,1 1 0 0 0,-1-1 0 0 0,1 1 0 0 0,0-1 0 0 0,-1 1 0 0 0,1-1-1 0 0,0 1 1 0 0,0-1 0 0 0,0 1 0 0 0,0-1 0 0 0,0 1 0 0 0,0-1 0 0 0,0 1-1 0 0,1-1 1 0 0,-1 1 0 0 0,0-1 0 0 0,1 1 0 0 0,-1-1 0 0 0,1 1 0 0 0,0-1-1 0 0,-1 0 1 0 0,1 1 0 0 0,0-1 0 0 0,0 0 0 0 0,0 0 0 0 0,0 0 0 0 0,0 1 0 0 0,0-1-1 0 0,0 0 1 0 0,0 0 0 0 0,1-1 0 0 0,-1 1 0 0 0,0 0 0 0 0,1 0 0 0 0,-1 0-1 0 0,0-1 1 0 0,1 1 0 0 0,-1-1 9 0 0,78 33 74 0 0,160-24 1045 0 0,-151-11-855 0 0,-54 9-156 0 0,-49 23 515 0 0,-224 121-228 0 0,-51 52-483 0 0,267-185 70 0 0,0 1 1 0 0,1 1 0 0 0,1 1 0 0 0,2 1 0 0 0,-10 13 17 0 0,28-34 1 0 0,0 0 0 0 0,1-1 0 0 0,-1 1 0 0 0,0 0 0 0 0,1 0 0 0 0,-1 0-1 0 0,1 0 1 0 0,-1 0 0 0 0,1 0 0 0 0,-1 0 0 0 0,1 0 0 0 0,-1 0 0 0 0,1 0 0 0 0,0 0 0 0 0,0 0 0 0 0,-1 0 0 0 0,1 0-1 0 0,0 0 1 0 0,0 0 0 0 0,0 0 0 0 0,0 0 0 0 0,0 0 0 0 0,1 0 0 0 0,-1 0 0 0 0,0 1 0 0 0,0-1 0 0 0,1 0-1 0 0,-1 0 1 0 0,1 0 0 0 0,-1 0 0 0 0,1-1 0 0 0,-1 1 0 0 0,1 0 0 0 0,-1 0 0 0 0,1 0 0 0 0,0 0 0 0 0,0 0 0 0 0,-1-1-1 0 0,1 1 1 0 0,0 0 0 0 0,0-1 0 0 0,0 1 0 0 0,0 0 0 0 0,0-1 0 0 0,0 1 0 0 0,0-1 0 0 0,0 0 0 0 0,0 1-1 0 0,0-1 1 0 0,0 0 0 0 0,0 0 0 0 0,0 1 0 0 0,0-1 0 0 0,0 0 0 0 0,0 0-1 0 0,67 5 792 0 0,-61-5-683 0 0,343-29 2563 0 0,-194 10-1667 0 0,-75 11-645 0 0,-81 8-383 0 0,0 0-54 0 0,0 0-99 0 0,0 0-191 0 0,0-1 278 0 0,0-4-14565 0 0,0 4 8686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12.83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4 3505 0 0,'0'0'1485'0'0,"0"0"-174"0"0,0 0 128 0 0,0 0 324 0 0,0 0 159 0 0,0 0-154 0 0,0 0-419 0 0,0 0-396 0 0,0 0-223 0 0,0 0-79 0 0,0 0-7 0 0,14 0 19 0 0,45 1 13 0 0,12 10 1707 0 0,181-1 159 0 0,-121-31-5239 0 0,-127 19 2144 0 0,0 1 898 0 0,-2 0-2971 0 0,-1 1-2605 0 0,0-1-3707 0 0,-2 1 4854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13.1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4249 0 0,'0'0'2083'0'0,"0"0"-380"0"0,0 0-88 0 0,0 0 131 0 0,0 0 55 0 0,0 0-91 0 0,0 0-254 0 0,0 0-270 0 0,0 0-195 0 0,0 0-144 0 0,0 0-106 0 0,0 0-78 0 0,34 7-85 0 0,110 23-108 0 0,-34-26 228 0 0,-82-8-604 0 0,21 0-283 0 0,35-4-284 0 0,-32-2-7753 0 0,-40 6-2956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27.5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0 976 2753 0 0,'0'0'753'0'0,"0"0"-218"0"0,0 0 181 0 0,0 0 590 0 0,0 0 505 0 0,0 0 128 0 0,0 0-144 0 0,0 0-246 0 0,0 0-255 0 0,0 0-198 0 0,37 1-151 0 0,119 4-140 0 0,41-15 1331 0 0,59 0-1513 0 0,-201 9-4958 0 0,0 1-4494 0 0,-52 0 1937 0 0</inkml:trace>
  <inkml:trace contextRef="#ctx0" brushRef="#br0" timeOffset="399.6">378 1123 4065 0 0,'0'0'1692'0'0,"0"0"-334"0"0,0 0-201 0 0,0 0-14 0 0,0 0 79 0 0,0 0-47 0 0,0 0-230 0 0,0 0-246 0 0,0 0-271 0 0,0 0-190 0 0,0 0-106 0 0,0 0-44 0 0,-29 18-26 0 0,-88 56 5 0 0,76-30 61 0 0,40-36-95 0 0,-1-2 51 0 0,0 1-1 0 0,1 0 0 0 0,-1-1 0 0 0,1 1 0 0 0,1 0 1 0 0,-1 0-1 0 0,1 0 0 0 0,0 0 0 0 0,1-1 0 0 0,0 1 1 0 0,0 0-1 0 0,0 0 0 0 0,1-1 0 0 0,0 1 0 0 0,0-1 0 0 0,1 1 1 0 0,0-1-1 0 0,0 0 0 0 0,0 0 0 0 0,1 0 0 0 0,-1 0 1 0 0,2-1-1 0 0,-1 0 0 0 0,0 1 0 0 0,1-1 0 0 0,0-1 1 0 0,0 1-1 0 0,1-1 0 0 0,-1 0 0 0 0,1 0 0 0 0,0-1 1 0 0,0 0-1 0 0,0 0 0 0 0,1 0 0 0 0,-1 0 0 0 0,0-1 0 0 0,7 1-83 0 0,1-2 198 0 0,0-1 0 0 0,1 0-1 0 0,-1-1 1 0 0,0-1-1 0 0,0 0 1 0 0,0-1-1 0 0,0 0 1 0 0,-1-1-1 0 0,1-1 1 0 0,-1 0-1 0 0,0-1 1 0 0,-1 0-1 0 0,1-1 1 0 0,-1-1-1 0 0,0 0 1 0 0,-1 0 0 0 0,0-1-1 0 0,0-1 1 0 0,-1 1-1 0 0,0-2 1 0 0,-1 0-1 0 0,0 0 1 0 0,-1 0-1 0 0,0-1 1 0 0,5-11-198 0 0,-10 17-10 0 0,-1-1 0 0 0,0 1 0 0 0,0-1 0 0 0,-1 0 0 0 0,0 0 0 0 0,0 0 0 0 0,0 0 0 0 0,-1 0 0 0 0,0 1 0 0 0,0-1 0 0 0,-1 0 0 0 0,0 0 0 0 0,0 0 0 0 0,-1 0 0 0 0,0 0 0 0 0,0 1 0 0 0,0-1 0 0 0,-1 1 0 0 0,0 0 0 0 0,0-1 0 0 0,-1 2 0 0 0,0-1 0 0 0,0 0 0 0 0,0 1 0 0 0,-1-1 0 0 0,1 1 0 0 0,-1 0 0 0 0,0 1 0 0 0,-4-3 10 0 0,3 2-214 0 0,-1-1 0 0 0,0 1-1 0 0,0 0 1 0 0,-1 1 0 0 0,0 0-1 0 0,0 0 1 0 0,0 1-1 0 0,0 0 1 0 0,0 0 0 0 0,0 1-1 0 0,-1 0 1 0 0,1 0-1 0 0,-1 1 1 0 0,0 0 0 0 0,-3 1 214 0 0,5 0-497 0 0,1 1 1 0 0,-1-1 0 0 0,0 1 0 0 0,1 1-1 0 0,-1-1 1 0 0,1 1 0 0 0,-1 0-1 0 0,1 0 1 0 0,0 1 0 0 0,0 0 0 0 0,0 0-1 0 0,0 1 1 0 0,0 0 496 0 0,-42 35-8303 0 0,34-23 3914 0 0</inkml:trace>
  <inkml:trace contextRef="#ctx0" brushRef="#br0" timeOffset="1627.046">422 1473 544 0 0,'0'0'2101'0'0,"0"0"-148"0"0,0 0-14 0 0,0 0 122 0 0,0 0-25 0 0,0 0-237 0 0,0 0-401 0 0,-32 31-398 0 0,-97 98-306 0 0,83-69 1 0 0,44-52-570 0 0,1-4-67 0 0,0-1 0 0 0,0 0 0 0 0,1 1 0 0 0,-1-1 0 0 0,1 1 0 0 0,0-1 0 0 0,0 1 0 0 0,0-1 0 0 0,0 1 0 0 0,1-1 0 0 0,-1 1 0 0 0,1-1 0 0 0,0 0 0 0 0,0 1 0 0 0,0-1 0 0 0,0 0 0 0 0,1 0 0 0 0,-1 1 0 0 0,1-1 0 0 0,0 0 0 0 0,0-1 0 0 0,0 1 0 0 0,0 0 0 0 0,0 0 1 0 0,1-1-1 0 0,-1 0 0 0 0,1 1 0 0 0,0-1 0 0 0,0 0 0 0 0,-1 0 0 0 0,1 0 0 0 0,1-1 0 0 0,-1 1 0 0 0,0-1 0 0 0,0 0 0 0 0,0 0 0 0 0,1 0 0 0 0,-1 0 0 0 0,1 0 0 0 0,-1-1 0 0 0,1 1 0 0 0,-1-1 0 0 0,1 0 0 0 0,-1 0 0 0 0,1-1-58 0 0,9 1 220 0 0,-1-1 0 0 0,1 0 0 0 0,0-1 1 0 0,-1-1-1 0 0,0 0 0 0 0,1-1 0 0 0,-1 0 0 0 0,0 0 0 0 0,-1-2 0 0 0,1 1 0 0 0,-1-1 1 0 0,0-1-1 0 0,-1 0 0 0 0,0-1 0 0 0,0 0 0 0 0,0 0 0 0 0,7-10-220 0 0,-13 13 42 0 0,0 1-1 0 0,0-1 0 0 0,-1 0 1 0 0,0 0-1 0 0,0 0 1 0 0,0 0-1 0 0,0 0 0 0 0,-1-1 1 0 0,0 1-1 0 0,0-1 1 0 0,-1 0-1 0 0,0 0 0 0 0,0 1 1 0 0,0-1-1 0 0,0 0 0 0 0,-1 0 1 0 0,0 0-1 0 0,0 0 1 0 0,-1 0-1 0 0,0 0 0 0 0,0 1 1 0 0,0-1-1 0 0,-1 0 1 0 0,1 1-1 0 0,-1-1 0 0 0,-2-2-41 0 0,-1 1-306 0 0,-1-1-1 0 0,0 1 1 0 0,0 0-1 0 0,-1 0 1 0 0,1 1 0 0 0,-2 0-1 0 0,1 0 1 0 0,-1 1-1 0 0,0 0 1 0 0,0 0-1 0 0,0 0 307 0 0,-27-8-4235 0 0,-1 5-3651 0 0,21 8-396 0 0</inkml:trace>
  <inkml:trace contextRef="#ctx0" brushRef="#br0" timeOffset="-1389.423">129 299 0 0 0,'0'0'520'0'0,"0"0"756"0"0,0 0 115 0 0,0 0-161 0 0,0 0-178 0 0,0 0-116 0 0,-1-6 565 0 0,0 5 6571 0 0,-2 84-7365 0 0,5-44-486 0 0,-4 235 649 0 0,1-269-853 0 0,1-1-1 0 0,0 0 1 0 0,0 1 0 0 0,0-1-1 0 0,0 0 1 0 0,1 1 0 0 0,-1-1-1 0 0,1 0 1 0 0,0 1 0 0 0,1-1 0 0 0,-1 0-1 0 0,1 0 1 0 0,0 0 0 0 0,0 0-1 0 0,0 0 1 0 0,0-1 0 0 0,1 1 0 0 0,-1-1-1 0 0,1 1 1 0 0,0-1 0 0 0,0 0-1 0 0,0 0 1 0 0,0 0 0 0 0,1 0 0 0 0,0-1-1 0 0,-1 1 1 0 0,1-1 0 0 0,0 0-1 0 0,0 0 1 0 0,0-1 0 0 0,0 1-1 0 0,0-1 1 0 0,0 1 0 0 0,3-1-17 0 0,-1-3 60 0 0,1-1 0 0 0,-1 0-1 0 0,1 0 1 0 0,-1 0 0 0 0,0 0 0 0 0,0-1 0 0 0,-1 0-1 0 0,1-1 1 0 0,-1 1 0 0 0,0-1 0 0 0,0 0 0 0 0,0 0 0 0 0,-1-1-1 0 0,1 0 1 0 0,-1 1 0 0 0,-1-1 0 0 0,1 0 0 0 0,-1-1 0 0 0,0 1-1 0 0,-1-1 1 0 0,1 1 0 0 0,0-4-60 0 0,4-6 99 0 0,59-144 334 0 0,-66 159-415 0 0,0 1-16 0 0,0 0-40 0 0,0 0-48 0 0,0 0-56 0 0,0 18-216 0 0,15 93 478 0 0,-13-99-108 0 0,1-1 1 0 0,1 0-1 0 0,0 1 0 0 0,0-1 0 0 0,1-1 1 0 0,0 1-1 0 0,1-1 0 0 0,0 0 0 0 0,8 9-12 0 0,-12-16 30 0 0,1 1 1 0 0,-1-1-1 0 0,1 0 0 0 0,0 1 0 0 0,0-2 0 0 0,0 1 0 0 0,1 0 0 0 0,-1 0 0 0 0,0-1 1 0 0,1 0-1 0 0,0 0 0 0 0,0 0 0 0 0,0 0 0 0 0,-1-1 0 0 0,1 1 0 0 0,1-1 0 0 0,-1 0 1 0 0,0 0-1 0 0,0 0 0 0 0,0-1 0 0 0,1 0 0 0 0,-1 1 0 0 0,0-2 0 0 0,0 1 0 0 0,1 0 1 0 0,-1-1-1 0 0,0 0 0 0 0,4-1-30 0 0,-2-2 88 0 0,-1-1 0 0 0,1 1 0 0 0,-1-1 0 0 0,0-1 0 0 0,0 1 0 0 0,0-1 1 0 0,-1 0-1 0 0,0 0 0 0 0,0 0 0 0 0,-1 0 0 0 0,0-1 0 0 0,0 0 0 0 0,0 1 0 0 0,-1-1 0 0 0,1-2-88 0 0,35-145-30 0 0,-39 50-3172 0 0,-8 70-1475 0 0,0 14-2525 0 0,4 15 330 0 0</inkml:trace>
  <inkml:trace contextRef="#ctx0" brushRef="#br0" timeOffset="-402.728">643 59 0 0 0,'0'0'324'0'0,"0"0"838"0"0,0 0 261 0 0,0 0-150 0 0,0 0-321 0 0,0 0-321 0 0,0 0-165 0 0,0 0 7 0 0,0 0 81 0 0,3-2 82 0 0,89-33 3737 0 0,-62 28-3409 0 0,-35 33 439 0 0,-14 2-684 0 0,-7 25 358 0 0,28-51-1047 0 0,0 0 0 0 0,-1-1 0 0 0,1 1 0 0 0,0 0 0 0 0,0-1 0 0 0,0 1 0 0 0,1-1 0 0 0,-1 0 0 0 0,0 0 1 0 0,0 0-1 0 0,1 0 0 0 0,-1 0 0 0 0,0 0 0 0 0,1-1 0 0 0,-1 1 0 0 0,1-1 0 0 0,-1 1 0 0 0,1-1 0 0 0,-1 0 0 0 0,1 0 0 0 0,-1 0-30 0 0,3 0 47 0 0,3 1-11 0 0,-1-1 1 0 0,1 1-1 0 0,-1 0 1 0 0,0 1 0 0 0,1 0-1 0 0,-1 0 1 0 0,0 1-1 0 0,0-1 1 0 0,0 2 0 0 0,0-1-1 0 0,-1 1 1 0 0,0 0-1 0 0,1 0 1 0 0,-1 1 0 0 0,0-1-1 0 0,-1 2 1 0 0,0-1-1 0 0,2 2-36 0 0,-6-4 60 0 0,1 1 0 0 0,-1-1 0 0 0,0 0 0 0 0,0 1-1 0 0,0 0 1 0 0,-1-1 0 0 0,1 1 0 0 0,-1-1 0 0 0,0 1-1 0 0,0 0 1 0 0,0-1 0 0 0,0 1 0 0 0,-1 0 0 0 0,0-1-1 0 0,1 1 1 0 0,-1-1 0 0 0,-1 1 0 0 0,1-1 0 0 0,0 0-1 0 0,-1 1 1 0 0,0-1 0 0 0,1 0 0 0 0,-1 0 0 0 0,-1 0-1 0 0,1 0-59 0 0,-4 5 39 0 0,0-1-1 0 0,-1-1 0 0 0,1 1 0 0 0,-1-1 0 0 0,-1 0 0 0 0,1-1 0 0 0,-1 0 0 0 0,0 0 0 0 0,0 0 0 0 0,-1-1 0 0 0,0 0-38 0 0,-40 4-3642 0 0,46-14-7039 0 0,3 5 5324 0 0</inkml:trace>
  <inkml:trace contextRef="#ctx0" brushRef="#br0" timeOffset="11528.627">1037 906 2192 0 0,'0'0'1982'0'0,"0"0"-844"0"0,0 0-271 0 0,0 0 306 0 0,0 0 405 0 0,0 0 129 0 0,0 0-221 0 0,0 0-351 0 0,0 0-286 0 0,0 0-145 0 0,0 0-18 0 0,7 7 22 0 0,22 23 16 0 0,-26-27-534 0 0,0-1 0 0 0,0 0 1 0 0,0 0-1 0 0,1 0 0 0 0,-1 0 0 0 0,0-1 1 0 0,1 1-1 0 0,-1-1 0 0 0,1 0 0 0 0,0 0 1 0 0,-1 0-1 0 0,1-1 0 0 0,0 1 0 0 0,-1-1 1 0 0,1 0-1 0 0,0 0 0 0 0,0 0-190 0 0,11 0 480 0 0,139 1 1837 0 0,-32-12-3476 0 0,-122 11 201 0 0,0-6-13106 0 0,0 5 11883 0 0,0 1-2417 0 0</inkml:trace>
  <inkml:trace contextRef="#ctx0" brushRef="#br0" timeOffset="12148.492">1193 810 5409 0 0,'0'0'1733'0'0,"0"0"-237"0"0,0 0-28 0 0,0 0 60 0 0,0 0-39 0 0,0 0-149 0 0,0 0-250 0 0,0 0-278 0 0,0 0-216 0 0,0 33-224 0 0,1 104-151 0 0,6-63-63 0 0,10 8-135 0 0,-11-55-2727 0 0,0-1-4288 0 0,-4-18-1047 0 0</inkml:trace>
  <inkml:trace contextRef="#ctx0" brushRef="#br0" timeOffset="12726.645">1556 519 4745 0 0,'0'0'1191'0'0,"0"0"-55"0"0,0 0 203 0 0,0 0 251 0 0,0 0 180 0 0,0 0-77 0 0,0 0-271 0 0,0 0-317 0 0,0 0-298 0 0,0 0-231 0 0,0 0-177 0 0,0 0-129 0 0,1-4-54 0 0,-1 2-207 0 0,0 2 15 0 0,0 0 1 0 0,0 1-1 0 0,1-1 1 0 0,-1 0-1 0 0,0 1 1 0 0,1-1-1 0 0,-1 0 1 0 0,0 1-1 0 0,1-1 1 0 0,-1 0 0 0 0,0 0-1 0 0,1 1 1 0 0,-1-1-1 0 0,0 0 1 0 0,1 0-1 0 0,-1 0 1 0 0,0 0-1 0 0,1 1 1 0 0,-1-1-1 0 0,1 0 1 0 0,-1 0-1 0 0,0 0 1 0 0,1 0-1 0 0,-1 0 1 0 0,1 0-1 0 0,-1 0 1 0 0,1 0-1 0 0,-1 0 1 0 0,0 0-1 0 0,1 0 1 0 0,-1-1-1 0 0,1 1 1 0 0,-1 0-1 0 0,0 0 1 0 0,1 0-1 0 0,-1 0 1 0 0,0-1 0 0 0,1 1-1 0 0,-1 0 1 0 0,0 0-1 0 0,1-1 1 0 0,-1 1-1 0 0,0 0 1 0 0,1-1-1 0 0,-1 1 1 0 0,0 0-1 0 0,0-1-24 0 0,70 183 1870 0 0,-10-104-1221 0 0,-58-77-615 0 0,1 0 0 0 0,-1 0 0 0 0,1-1 0 0 0,-1 1 0 0 0,1-1 0 0 0,0 0 0 0 0,-1 0 0 0 0,1 0 0 0 0,0 0 0 0 0,-1-1-1 0 0,1 1 1 0 0,-1-1 0 0 0,1 1 0 0 0,-1-1 0 0 0,1 0 0 0 0,-1 0 0 0 0,1 0 0 0 0,-1 0 0 0 0,0 0 0 0 0,1-1 0 0 0,-1 1 0 0 0,0-1-1 0 0,0 0 1 0 0,0 1 0 0 0,0-1 0 0 0,0 0 0 0 0,-1 0 0 0 0,1 0 0 0 0,-1 0 0 0 0,1 0 0 0 0,-1-1 0 0 0,1 1 0 0 0,-1 0 0 0 0,0-1-1 0 0,0-1-33 0 0,14-13-106 0 0,-14 16 122 0 0,-1 0-31 0 0,1 0-1 0 0,-1 0 0 0 0,1 0 0 0 0,-1 1 0 0 0,1-1 0 0 0,-1 0 0 0 0,1 0 1 0 0,0 1-1 0 0,-1-1 0 0 0,1 0 0 0 0,0 1 0 0 0,-1-1 0 0 0,1 1 1 0 0,0-1-1 0 0,0 1 0 0 0,-1-1 0 0 0,1 1 0 0 0,0 0 0 0 0,0-1 0 0 0,0 1 1 0 0,0 0-1 0 0,0-1 0 0 0,0 1 0 0 0,0 0 0 0 0,0 0 0 0 0,-1 0 0 0 0,1 0 1 0 0,0 0-1 0 0,0 0 0 0 0,0 0 0 0 0,0 0 0 0 0,0 1 0 0 0,0-1 0 0 0,0 0 1 0 0,0 0-1 0 0,0 1 0 0 0,-1-1 0 0 0,1 1 0 0 0,0-1 0 0 0,0 1 0 0 0,0-1 1 0 0,-1 1-1 0 0,1-1 0 0 0,0 1 0 0 0,-1 0 0 0 0,1-1 0 0 0,0 1 0 0 0,0 0 16 0 0,1 5 32 0 0,1 1-1 0 0,0-1 0 0 0,1 0 0 0 0,-1-1 0 0 0,1 1 1 0 0,1-1-1 0 0,-1 1 0 0 0,1-1 0 0 0,0-1 0 0 0,0 1 1 0 0,0-1-1 0 0,0 1 0 0 0,1-2 0 0 0,0 1 0 0 0,0-1 1 0 0,0 1-1 0 0,0-2 0 0 0,0 1 0 0 0,1-1 0 0 0,-1 0 1 0 0,1 0-1 0 0,0 0 0 0 0,4-1-31 0 0,-8-1 91 0 0,1-1-1 0 0,0 0 1 0 0,-1 0 0 0 0,1 0-1 0 0,-1 0 1 0 0,0-1 0 0 0,1 1-1 0 0,-1-1 1 0 0,0 0 0 0 0,0 0-1 0 0,0 0 1 0 0,0 0 0 0 0,0-1-1 0 0,0 1 1 0 0,-1-1 0 0 0,1 0-1 0 0,-1 1 1 0 0,1-1 0 0 0,-1 0-1 0 0,0-1 1 0 0,-1 1 0 0 0,1 0-1 0 0,0 0 1 0 0,-1-1 0 0 0,0 0-91 0 0,29-92 916 0 0,-16-66-1412 0 0,-22 148-2513 0 0,4 13-1321 0 0,0 1-3410 0 0,3 0-2861 0 0</inkml:trace>
  <inkml:trace contextRef="#ctx0" brushRef="#br0" timeOffset="13247.21">2077 33 4817 0 0,'0'0'1968'0'0,"0"0"-301"0"0,0 0-93 0 0,0 0 112 0 0,0 0-15 0 0,0 0-221 0 0,0 0-397 0 0,0 0-350 0 0,0 0-196 0 0,0 0-85 0 0,0 0-31 0 0,0 0-3 0 0,0 0-13 0 0,20-5-28 0 0,64-17-54 0 0,-14 16 130 0 0,-67 7-422 0 0,0-1 0 0 0,-1 1 0 0 0,1-1 0 0 0,-1 1 0 0 0,1 0 0 0 0,-1 0 0 0 0,0 0 0 0 0,1 0 0 0 0,-1 1 0 0 0,0-1 1 0 0,0 0-1 0 0,0 1 0 0 0,0 0 0 0 0,0-1 0 0 0,0 1 0 0 0,0 0 0 0 0,0 0 0 0 0,-1 0 0 0 0,1 0 0 0 0,-1 1 0 0 0,0-1 0 0 0,1 0 0 0 0,-1 1 0 0 0,0-1 0 0 0,0 0 0 0 0,-1 1 1 0 0,1-1-1 0 0,0 1 0 0 0,-1 0 0 0 0,0-1 0 0 0,1 1 0 0 0,-1-1 0 0 0,0 1 0 0 0,0 0 0 0 0,-1-1 0 0 0,1 1 0 0 0,0-1 0 0 0,-1 1 0 0 0,0-1 0 0 0,1 1 0 0 0,-1-1 0 0 0,0 1 0 0 0,0-1 1 0 0,-1 0-1 0 0,1 1 0 0 0,0-1 0 0 0,-1 0 0 0 0,1 0 0 0 0,-3 2-1 0 0,-45 54 248 0 0,47-58-262 0 0,0 1 1 0 0,0 0-1 0 0,1 0 0 0 0,-1 0 1 0 0,0 0-1 0 0,1 1 0 0 0,-1-1 1 0 0,1 0-1 0 0,-1 1 0 0 0,1-1 0 0 0,0 1 1 0 0,0-1-1 0 0,-1 1 0 0 0,1 0 1 0 0,0-1-1 0 0,0 1 0 0 0,1 0 1 0 0,-1 0-1 0 0,0 0 0 0 0,1 0 1 0 0,-1-1-1 0 0,1 1 0 0 0,-1 0 1 0 0,1 0-1 0 0,0 0 0 0 0,0 0 1 0 0,0 0-1 0 0,0 0 0 0 0,0 0 1 0 0,0 0-1 0 0,1 0 0 0 0,-1 0 1 0 0,1 0-1 0 0,-1 0 0 0 0,1 0 1 0 0,0 0-1 0 0,0 0 0 0 0,0-1 1 0 0,0 1-1 0 0,0 0 0 0 0,0-1 1 0 0,0 1-1 0 0,2 1 14 0 0,19 9-21 0 0,-20-12 18 0 0,0 1 0 0 0,1-1 0 0 0,-1 1 0 0 0,0 0 1 0 0,0 0-1 0 0,0 0 0 0 0,0 0 0 0 0,0 0 0 0 0,-1 0 1 0 0,1 0-1 0 0,0 0 0 0 0,0 1 0 0 0,-1-1 1 0 0,1 1-1 0 0,-1-1 0 0 0,1 1 0 0 0,-1 0 0 0 0,1 0 1 0 0,-1-1-1 0 0,0 1 0 0 0,0 0 0 0 0,0 0 1 0 0,0 0-1 0 0,-1 0 0 0 0,1 0 0 0 0,0 1 0 0 0,-1-1 1 0 0,1 0-1 0 0,-1 0 0 0 0,0 0 0 0 0,0 0 1 0 0,0 1-1 0 0,0-1 0 0 0,0 0 0 0 0,0 0 0 0 0,-1 2 3 0 0,-3 3-56 0 0,1-1-1 0 0,-2 1 0 0 0,1-1 0 0 0,-1 0 1 0 0,0 0-1 0 0,0-1 0 0 0,-1 0 0 0 0,1 1 0 0 0,-1-2 1 0 0,0 1-1 0 0,-6 2 57 0 0,-7 8-330 0 0,-24 18-3534 0 0,42-28-261 0 0,1-3-4122 0 0,0-2 6112 0 0</inkml:trace>
  <inkml:trace contextRef="#ctx0" brushRef="#br0" timeOffset="13879.106">1458 1138 976 0 0,'0'0'2622'0'0,"0"0"-699"0"0,0 0-200 0 0,0 0 134 0 0,0 0 54 0 0,0 0-135 0 0,0 0-286 0 0,0 0-259 0 0,37 1-151 0 0,120 4-103 0 0,25-21 1224 0 0,-124 5-1776 0 0,-2 2-756 0 0,140-20 1044 0 0,-130 24-3834 0 0,-2 3-3744 0 0,-49 2-1819 0 0</inkml:trace>
  <inkml:trace contextRef="#ctx0" brushRef="#br0" timeOffset="14232.896">1930 1237 3945 0 0,'0'0'1836'0'0,"0"0"-267"0"0,0 0-168 0 0,0 0-11 0 0,0 0-47 0 0,0 0-184 0 0,0 0-298 0 0,0 0-263 0 0,0 0-225 0 0,0 0-174 0 0,-34 8-79 0 0,-104 27-49 0 0,135-35-68 0 0,0 0 1 0 0,1 0-1 0 0,-1 0 1 0 0,0 1-1 0 0,0 0 1 0 0,1-1 0 0 0,-1 1-1 0 0,0 0 1 0 0,1 0-1 0 0,-1 0 1 0 0,1 1-1 0 0,-1-1 1 0 0,1 1 0 0 0,0-1-1 0 0,-1 1 1 0 0,1 0-1 0 0,0 0 1 0 0,0 0-1 0 0,0 0 1 0 0,0 0 0 0 0,1 0-1 0 0,-1 0 1 0 0,0 3-4 0 0,-3 3 14 0 0,1-1-24 0 0,-1 1 1 0 0,1-1-1 0 0,1 0 1 0 0,0 1-1 0 0,0 0 1 0 0,0-1 0 0 0,1 1-1 0 0,0 0 1 0 0,0 1-1 0 0,1-1 1 0 0,0 0 0 0 0,1 0-1 0 0,0 1 1 0 0,0-1-1 0 0,1 0 1 0 0,0 6 9 0 0,3-8 57 0 0,-1 0 1 0 0,1-1-1 0 0,0 1 0 0 0,0-1 1 0 0,0 0-1 0 0,1 0 0 0 0,-1 0 1 0 0,1 0-1 0 0,1-1 0 0 0,-1 0 1 0 0,0 0-1 0 0,1 0 0 0 0,0-1 1 0 0,0 0-1 0 0,0 0 0 0 0,0-1 1 0 0,1 1-1 0 0,-1-1 0 0 0,1-1 1 0 0,-1 1-1 0 0,1-1 0 0 0,0 0 1 0 0,0 0-1 0 0,-1-1 0 0 0,1 0 1 0 0,5-1-58 0 0,4 2 252 0 0,-1-1-1 0 0,1-1 1 0 0,0 0 0 0 0,-1-1 0 0 0,1-1-1 0 0,-1 0 1 0 0,1-2 0 0 0,-1 1-1 0 0,0-2 1 0 0,-1 0 0 0 0,0 0 0 0 0,0-2-1 0 0,0 0 1 0 0,-1 0 0 0 0,0-1 0 0 0,0-1-1 0 0,6-6-251 0 0,-16 13 43 0 0,0 1 0 0 0,-1-1-1 0 0,1 0 1 0 0,-1 0-1 0 0,1 0 1 0 0,-1 0 0 0 0,0 0-1 0 0,0-1 1 0 0,0 1-1 0 0,-1 0 1 0 0,1-1-1 0 0,-1 0 1 0 0,0 1 0 0 0,0-1-1 0 0,0 0 1 0 0,0 0-1 0 0,-1 0 1 0 0,0 1 0 0 0,1-1-1 0 0,-1 0 1 0 0,-1 0-1 0 0,1 0 1 0 0,0 0 0 0 0,-1 1-1 0 0,0-1 1 0 0,0 0-1 0 0,0 0 1 0 0,-1 1 0 0 0,1-1-1 0 0,-1 1 1 0 0,-1-3-43 0 0,-2 1-309 0 0,0 1 1 0 0,0-1 0 0 0,0 1-1 0 0,-1 0 1 0 0,0 1 0 0 0,1 0-1 0 0,-2-1 1 0 0,1 2-1 0 0,0-1 1 0 0,0 1 0 0 0,-1 0-1 0 0,1 0 1 0 0,-1 1 0 0 0,-2-1 308 0 0,-60 1-11345 0 0,50 4 5106 0 0</inkml:trace>
  <inkml:trace contextRef="#ctx0" brushRef="#br0" timeOffset="14578.042">1834 1561 4193 0 0,'0'0'803'0'0,"0"0"-391"0"0,0 0 9 0 0,0 0 250 0 0,0 0 163 0 0,0 0 8 0 0,0 0-165 0 0,-20 32-220 0 0,-61 97-204 0 0,53-65-86 0 0,28-54-136 0 0,0-5 51 0 0,0 0 1 0 0,0 0 0 0 0,1 0 0 0 0,-1 0-1 0 0,1 0 1 0 0,0 0 0 0 0,0 0 0 0 0,1-1-1 0 0,0 1 1 0 0,0 0 0 0 0,0-1-1 0 0,0 1 1 0 0,0-1 0 0 0,1 0 0 0 0,0 0-1 0 0,0 0 1 0 0,0 0 0 0 0,0-1-1 0 0,1 1 1 0 0,-1-1 0 0 0,1 1 0 0 0,0-1-1 0 0,0-1 1 0 0,0 1 0 0 0,1 0 0 0 0,-1-1-1 0 0,1 0 1 0 0,-1 0 0 0 0,1 0-1 0 0,-1-1 1 0 0,1 0 0 0 0,0 0 0 0 0,0 0-1 0 0,3 0-82 0 0,2 0 404 0 0,1-1 1 0 0,0-1-1 0 0,-1 0 0 0 0,1 0 0 0 0,0-1 0 0 0,-1 0 0 0 0,0-1 0 0 0,1 0 0 0 0,-1-1 0 0 0,0 0 0 0 0,-1 0 1 0 0,1-1-1 0 0,-1-1 0 0 0,0 1 0 0 0,0-1 0 0 0,-1-1 0 0 0,1 0 0 0 0,0-1-404 0 0,-3 3 165 0 0,0-1 0 0 0,-1 1-1 0 0,1-1 1 0 0,-1 0 0 0 0,-1 0 0 0 0,1 0 0 0 0,-1 0-1 0 0,0-1 1 0 0,0 0 0 0 0,-1 0 0 0 0,0 0-1 0 0,0 0 1 0 0,-1-1 0 0 0,1 1 0 0 0,-2-1-1 0 0,1 1 1 0 0,-1-1 0 0 0,0 0 0 0 0,-1 0 0 0 0,0 1-1 0 0,0-1 1 0 0,-1 0 0 0 0,0 0 0 0 0,0 1-1 0 0,-1-5-164 0 0,-1 6-59 0 0,0-1-1 0 0,-1 0 0 0 0,0 1 0 0 0,0 0 0 0 0,0 0 0 0 0,-1 0 0 0 0,0 0 0 0 0,0 1 0 0 0,0-1 0 0 0,-1 1 1 0 0,0 1-1 0 0,0-1 0 0 0,0 1 0 0 0,0 0 0 0 0,-1 0 0 0 0,1 1 0 0 0,-1 0 0 0 0,0 0 0 0 0,0 1 1 0 0,0 0-1 0 0,0 0 0 0 0,-6-1 60 0 0,4 2-682 0 0,0-1 1 0 0,0 1 0 0 0,1 0-1 0 0,-1 1 1 0 0,0 0 0 0 0,0 1-1 0 0,0-1 1 0 0,0 2 0 0 0,0-1-1 0 0,0 1 1 0 0,1 1-1 0 0,-1 0 682 0 0,-20 10-6374 0 0,9-5-1724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45.37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17 604 8226 0 0,'0'0'1572'0'0,"0"0"-733"0"0,0 0-426 0 0,0 0 178 0 0,0 0 345 0 0,0 0 245 0 0,0 0-21 0 0,0 0-229 0 0,0 0-240 0 0,0 0-142 0 0,0 0-38 0 0,18-1-14 0 0,130-5 1336 0 0,-40-1-1091 0 0,-62 3-1086 0 0,42-4-1025 0 0,-60 3-2983 0 0,0 0-3592 0 0,-22 4 1281 0 0</inkml:trace>
  <inkml:trace contextRef="#ctx0" brushRef="#br0" timeOffset="515.674">1 839 5753 0 0,'0'0'2293'0'0,"0"0"-933"0"0,0 0-249 0 0,0 0 248 0 0,0 0 188 0 0,0 0-24 0 0,0 0-226 0 0,0 0-315 0 0,0 0-295 0 0,0 0-224 0 0,35 4-175 0 0,115 9-134 0 0,-56-23-205 0 0,-73 3-95 0 0,74-18-2462 0 0,-33 6-6049 0 0,-39 12 1302 0 0</inkml:trace>
  <inkml:trace contextRef="#ctx0" brushRef="#br0" timeOffset="1170.767">768 519 9130 0 0,'0'0'1707'0'0,"0"0"-513"0"0,0 0-272 0 0,0 0 76 0 0,0 0 145 0 0,0 0 26 0 0,0 0-211 0 0,0 0-267 0 0,0 0-208 0 0,0 0-103 0 0,0 0-8 0 0,0 0 3 0 0,0 0 18 0 0,0 20-6 0 0,-3 107 273 0 0,4-121-586 0 0,0 0-1 0 0,0 0 1 0 0,0 0 0 0 0,1-1 0 0 0,-1 1 0 0 0,2 0-1 0 0,-1 0 1 0 0,0-1 0 0 0,1 0 0 0 0,0 1 0 0 0,0-1 0 0 0,1 0-1 0 0,0-1 1 0 0,-1 1 0 0 0,2 0 0 0 0,-1-1 0 0 0,0 0-1 0 0,1 0 1 0 0,0-1 0 0 0,0 1 0 0 0,0-1 0 0 0,0 0-1 0 0,0 0 1 0 0,1 0 0 0 0,-1-1 0 0 0,1 0 0 0 0,0 0-1 0 0,0-1 1 0 0,0 1 0 0 0,0-1 0 0 0,-1 0 0 0 0,5-1-74 0 0,-5 0 47 0 0,1 0 0 0 0,-1 0 0 0 0,1 0 1 0 0,0-1-1 0 0,-1 0 0 0 0,0 0 0 0 0,1-1 1 0 0,-1 1-1 0 0,0-1 0 0 0,1 0 0 0 0,-1-1 1 0 0,0 1-1 0 0,-1-1 0 0 0,1 0-47 0 0,30-21 77 0 0,-2-1 0 0 0,0-2 0 0 0,-2-1 0 0 0,15-19-77 0 0,-46 47-14 0 0,1-1 1 0 0,-1 1-1 0 0,1-1 0 0 0,-1 1 0 0 0,1-1 0 0 0,-1 1 0 0 0,1-1 1 0 0,-1 1-1 0 0,1 0 0 0 0,-1-1 0 0 0,1 1 0 0 0,0 0 1 0 0,-1-1-1 0 0,1 1 0 0 0,-1 0 0 0 0,1 0 0 0 0,0-1 0 0 0,-1 1 1 0 0,1 0-1 0 0,0 0 0 0 0,-1 0 0 0 0,1 0 0 0 0,0 0 1 0 0,-1 0-1 0 0,1 0 0 0 0,0 0 0 0 0,-1 0 0 0 0,1 0 0 0 0,0 1 1 0 0,-1-1-1 0 0,1 0 0 0 0,0 0 0 0 0,-1 1 0 0 0,1-1 1 0 0,-1 0-1 0 0,1 1 0 0 0,0-1 0 0 0,-1 0 0 0 0,1 1 0 0 0,-1-1 1 0 0,1 1-1 0 0,-1-1 0 0 0,0 1 0 0 0,1-1 0 0 0,-1 1 1 0 0,1-1-1 0 0,-1 1 0 0 0,0 0 0 0 0,1-1 0 0 0,-1 1 0 0 0,0 0 1 0 0,0-1-1 0 0,0 1 0 0 0,1-1 0 0 0,-1 1 0 0 0,0 0 1 0 0,0 0-1 0 0,0-1 0 0 0,0 1 0 0 0,0 0 0 0 0,0-1 0 0 0,0 1 1 0 0,-1 0 13 0 0,7 12 94 0 0,-4-8-60 0 0,1-1 0 0 0,0 1 0 0 0,0 0 0 0 0,0-1 0 0 0,1 0 0 0 0,-1 0 0 0 0,1 0 0 0 0,0 0 0 0 0,0-1-1 0 0,1 0 1 0 0,-1 0 0 0 0,1 0 0 0 0,-1 0 0 0 0,1 0 0 0 0,0-1 0 0 0,0 0 0 0 0,0 0 0 0 0,0 0 0 0 0,1-1 0 0 0,-1 0 0 0 0,0 0 0 0 0,1 0 0 0 0,-1-1 0 0 0,0 1 0 0 0,1-1 0 0 0,-1-1-1 0 0,1 1 1 0 0,-1-1 0 0 0,0 0 0 0 0,1 0 0 0 0,0-1-34 0 0,6-1 148 0 0,0-2-1 0 0,-1 0 1 0 0,1 0 0 0 0,-1-1-1 0 0,0 0 1 0 0,-1-1 0 0 0,1 0-1 0 0,-1-1 1 0 0,-1 0-1 0 0,0 0 1 0 0,0-1 0 0 0,0 0-1 0 0,-1-1 1 0 0,-1 0-1 0 0,0 0 1 0 0,5-10-148 0 0,-6 9-393 0 0,0 0 0 0 0,-1-1 0 0 0,0 1-1 0 0,-1-1 1 0 0,-1 0 0 0 0,0 0 0 0 0,0-1 0 0 0,-1 1 0 0 0,-1-1 0 0 0,0-10 393 0 0,-1 8-2402 0 0,0 10-1034 0 0,0 0-3795 0 0,0 1-2700 0 0</inkml:trace>
  <inkml:trace contextRef="#ctx0" brushRef="#br0" timeOffset="2418.428">1693 74 0 0 0,'0'0'947'0'0,"0"0"253"0"0,0 0-2 0 0,0 0-78 0 0,0 0-17 0 0,0 0-14 0 0,0 0-43 0 0,-2-2-60 0 0,2 1-854 0 0,-1 0 0 0 0,1 0 0 0 0,-1 0 1 0 0,1 0-1 0 0,-1 0 0 0 0,1 0 0 0 0,0 0 0 0 0,0 0 1 0 0,-1 0-1 0 0,1 0 0 0 0,0 0 0 0 0,0 0 1 0 0,0 0-1 0 0,0 0 0 0 0,0 0 0 0 0,1 0 1 0 0,-1 0-1 0 0,0 0 0 0 0,0 0 0 0 0,1 0 1 0 0,-1 0-1 0 0,0 0 0 0 0,1 0 0 0 0,-1 0 1 0 0,1 1-1 0 0,-1-1 0 0 0,1 0 0 0 0,0 0 1 0 0,-1 0-1 0 0,1 1 0 0 0,0-1 0 0 0,-1 0 1 0 0,1 0-1 0 0,0 1 0 0 0,0-1 0 0 0,0 1 1 0 0,0-1-1 0 0,0 1 0 0 0,-1-1 0 0 0,1 1 1 0 0,0 0-1 0 0,0-1 0 0 0,0 1 0 0 0,1 0-132 0 0,55-23 847 0 0,-47 20-551 0 0,63-6 184 0 0,-72 10-471 0 0,1 1 0 0 0,-1 0 0 0 0,0 0 0 0 0,0 0 0 0 0,0 0 0 0 0,0 1 0 0 0,0-1 0 0 0,0 0 0 0 0,0 0 0 0 0,-1 0 0 0 0,1 1 0 0 0,-1-1 0 0 0,0 0 0 0 0,1 1 0 0 0,-1-1 0 0 0,0 1 0 0 0,0-1 0 0 0,-1 0 0 0 0,1 1 0 0 0,0-1 0 0 0,-1 0 0 0 0,0 0 0 0 0,1 1 0 0 0,-1-1 0 0 0,0 0 0 0 0,0 0 0 0 0,-1 2-9 0 0,-72 91 665 0 0,73-94-663 0 0,1 1 0 0 0,-1 0 0 0 0,0 0 0 0 0,1-1 0 0 0,-1 1 0 0 0,1 0 0 0 0,0 0 0 0 0,0-1 0 0 0,-1 1 0 0 0,1 0 0 0 0,0 0 0 0 0,0 0 0 0 0,1-1 0 0 0,-1 1 0 0 0,0 0 0 0 0,1 0 0 0 0,-1-1 0 0 0,1 1 0 0 0,-1 0 0 0 0,1 0 0 0 0,0-1 0 0 0,0 1 0 0 0,0-1 0 0 0,0 1 0 0 0,0-1 0 0 0,0 1 0 0 0,0-1 0 0 0,0 0 0 0 0,0 1 0 0 0,1-1 0 0 0,-1 0 0 0 0,1 0 0 0 0,-1 0 0 0 0,1 0 0 0 0,-1 0 0 0 0,1 0 0 0 0,0 0 0 0 0,-1-1 0 0 0,1 1 0 0 0,0-1 0 0 0,-1 1 0 0 0,1-1 0 0 0,0 0 0 0 0,0 1 0 0 0,0-1 0 0 0,-1 0 0 0 0,1 0 0 0 0,0 0 0 0 0,0 0 0 0 0,0-1 0 0 0,0 1-2 0 0,25 9 29 0 0,-23-8-12 0 0,0 0 1 0 0,-1 0-1 0 0,1 0 1 0 0,0 1-1 0 0,-1-1 1 0 0,1 1-1 0 0,-1 0 1 0 0,1 0-1 0 0,-1 0 0 0 0,0 0 1 0 0,0 0-1 0 0,0 1 1 0 0,0 0-1 0 0,0-1 1 0 0,-1 1-1 0 0,1 0 0 0 0,-1 0 1 0 0,0 1-1 0 0,0-1 1 0 0,0 0-1 0 0,0 1 1 0 0,-1-1-1 0 0,1 1 1 0 0,-1 0-1 0 0,0-1 0 0 0,0 1 1 0 0,0 0-1 0 0,0 0 1 0 0,-1 0-1 0 0,0 0 1 0 0,1 0-1 0 0,-2-1 0 0 0,1 1 1 0 0,0 0-1 0 0,-1 0 1 0 0,1 0-1 0 0,-1 0 1 0 0,0-1-1 0 0,-2 5-17 0 0,-3-1 42 0 0,0 1 0 0 0,-1-1 0 0 0,1 0 0 0 0,-2 0 0 0 0,1-1 1 0 0,-1 0-1 0 0,0-1 0 0 0,0 1 0 0 0,0-1 0 0 0,-1-1 0 0 0,0 0 0 0 0,0 0 0 0 0,-2 0-42 0 0,-3 4-3300 0 0,4-1-6544 0 0,6-7 4592 0 0</inkml:trace>
  <inkml:trace contextRef="#ctx0" brushRef="#br0" timeOffset="2939.074">614 902 984 0 0,'0'0'1831'0'0,"0"0"-174"0"0,0 0 83 0 0,0 0 212 0 0,0 0 101 0 0,0 0-110 0 0,38-1-300 0 0,121-5-297 0 0,106-9 1816 0 0,219-21-1843 0 0,-162-5-4835 0 0,-272 36 796 0 0,6-1-5149 0 0,-38 2 2344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50.0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56 0 2697 0 0,'0'0'1384'0'0,"0"0"-253"0"0,0 0-8 0 0,0 0 232 0 0,0 0 250 0 0,0 0 58 0 0,0 0-240 0 0,0 0-417 0 0,0 0-389 0 0,0 0-309 0 0,0 0-161 0 0,0 0-19 0 0,0 0 40 0 0,0 4 44 0 0,-34 147 892 0 0,13 18-1026 0 0,21-167-61 0 0,0 0 0 0 0,1 0 1 0 0,-1 0-1 0 0,0 0 1 0 0,1 0-1 0 0,0 0 0 0 0,-1 0 1 0 0,1 0-1 0 0,0 0 0 0 0,0 0 1 0 0,0-1-1 0 0,0 1 0 0 0,0 0 1 0 0,0-1-1 0 0,1 1 0 0 0,-1 0 1 0 0,1-1-1 0 0,-1 0 0 0 0,1 1 1 0 0,-1-1-1 0 0,1 0 0 0 0,0 0 1 0 0,-1 0-1 0 0,1 0 1 0 0,0 0-1 0 0,0 0 0 0 0,0-1 1 0 0,0 1-1 0 0,0-1 0 0 0,0 1 1 0 0,0-1-1 0 0,0 1 0 0 0,0-1 1 0 0,0 0-1 0 0,0 0 0 0 0,0 0 1 0 0,1-1-18 0 0,78-11 1224 0 0,51-42-384 0 0,-70 21-1820 0 0,-40 17-5270 0 0,-15 9-1801 0 0,-7 3 4477 0 0</inkml:trace>
  <inkml:trace contextRef="#ctx0" brushRef="#br0" timeOffset="363.11">428 44 0 0 0,'0'0'994'0'0,"0"0"507"0"0,0 0 368 0 0,0 0 200 0 0,0 0 4 0 0,0 0-318 0 0,0 0-396 0 0,0 0-328 0 0,0 0-219 0 0,0 0-61 0 0,0 0-27 0 0,0 0-7 0 0,-8 3 9 0 0,-23 7-35 0 0,29-8-515 0 0,1-1 0 0 0,-1 1 0 0 0,0-1 1 0 0,0 1-1 0 0,0 0 0 0 0,1-1 1 0 0,-1 1-1 0 0,1 0 0 0 0,0 0 0 0 0,-1 0 1 0 0,1 0-1 0 0,0 0 0 0 0,0 1 1 0 0,0-1-1 0 0,1 0 0 0 0,-1 0 0 0 0,0 1 1 0 0,1-1-1 0 0,0 0 0 0 0,-1 1 1 0 0,1-1-1 0 0,0 1 0 0 0,0-1 0 0 0,0 0 1 0 0,1 1-1 0 0,-1-1 0 0 0,0 0 1 0 0,1 1-1 0 0,0 1-176 0 0,0 0 182 0 0,2 26-19 0 0,-2 1 0 0 0,0-1 0 0 0,-2 0 0 0 0,-2 1 0 0 0,0-1 0 0 0,-2 0 0 0 0,-1 0 0 0 0,-2 1-163 0 0,-60 299-133 0 0,45-235-827 0 0,16-81 389 0 0,6-11-5321 0 0,1-1-6162 0 0,0-5 7994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8:45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1 358 0 0 0,'0'0'1064'0'0,"0"0"8"0"0,0 0 58 0 0,0 0 129 0 0,0 0 87 0 0,0 0-113 0 0,0 0-315 0 0,0 0-381 0 0,0 0-294 0 0,0 0-150 0 0,0 0-34 0 0,-1 5 2 0 0,7 119 683 0 0,5-64-441 0 0,-3 1 0 0 0,-2 1 0 0 0,-4-1-1 0 0,-4 54-302 0 0,2-29 459 0 0,0-78-1196 0 0,-1 8 3656 0 0,-2-26-146 0 0,-3-28-2338 0 0,1-1 1 0 0,2 1 0 0 0,2-1 0 0 0,3-31-436 0 0,40-103 460 0 0,42 0-226 0 0,-35 118-108 0 0,-48 54-123 0 0,0 1 1 0 0,-1-1 0 0 0,0 1 0 0 0,1-1 0 0 0,-1 1 0 0 0,0-1 0 0 0,1 1 0 0 0,-1-1 1 0 0,0 1-1 0 0,1 0 0 0 0,-1-1 0 0 0,1 1 0 0 0,-1-1 0 0 0,1 1 0 0 0,-1 0 0 0 0,1 0 0 0 0,-1-1 0 0 0,1 1 0 0 0,-1 0 0 0 0,1 0 0 0 0,-1-1 0 0 0,1 1 0 0 0,0 0 0 0 0,-1 0 0 0 0,1 0 0 0 0,-1 0 1 0 0,1 0-1 0 0,0 0 0 0 0,-1 0 0 0 0,1 0 0 0 0,-1 0 0 0 0,1 0 0 0 0,-1 0 0 0 0,1 1 0 0 0,0-1 0 0 0,-1 0 0 0 0,1 0 0 0 0,-1 0 0 0 0,1 1 0 0 0,-1-1 0 0 0,1 0 0 0 0,-1 1 0 0 0,1-1 0 0 0,-1 0 1 0 0,1 1-1 0 0,-1-1 0 0 0,0 1 0 0 0,1-1 0 0 0,-1 1 0 0 0,0-1 0 0 0,1 1 0 0 0,-1-1 0 0 0,0 1 0 0 0,1-1 0 0 0,-1 1 0 0 0,0-1 0 0 0,0 1 0 0 0,0-1 0 0 0,0 1 0 0 0,0 0 0 0 0,1-1 0 0 0,-1 1 1 0 0,0-1-1 0 0,0 1-4 0 0,1 1 31 0 0,17 48 412 0 0,28 44 1 0 0,-20-43-336 0 0,-24-50-334 0 0,-2-1-3909 0 0,0 0-4457 0 0,-1 0 1313 0 0</inkml:trace>
  <inkml:trace contextRef="#ctx0" brushRef="#br0" timeOffset="579.161">388 936 0 0 0,'0'0'363'0'0,"0"0"630"0"0,0 0 340 0 0,0 0 99 0 0,0 0-61 0 0,0 0-239 0 0,0 0-274 0 0,0 0-202 0 0,0 0-128 0 0,0 0-16 0 0,0 0 39 0 0,0 0 38 0 0,-1 5 21 0 0,-26 211 5270 0 0,28-150-4895 0 0,-1-66-1004 0 0,0 0 0 0 0,0 1 0 0 0,0-1 1 0 0,1 1-1 0 0,-1-1 0 0 0,0 0 0 0 0,0 1 0 0 0,1-1 0 0 0,-1 1 0 0 0,0-1 0 0 0,1 0 0 0 0,-1 0 0 0 0,0 1 0 0 0,1-1 1 0 0,-1 0-1 0 0,1 0 0 0 0,-1 1 0 0 0,0-1 0 0 0,1 0 0 0 0,-1 0 0 0 0,1 0 0 0 0,-1 1 0 0 0,1-1 0 0 0,-1 0 1 0 0,1 0-1 0 0,-1 0 0 0 0,0 0 0 0 0,1 0 0 0 0,-1 0 0 0 0,1 0 0 0 0,-1 0 0 0 0,1 0 0 0 0,-1 0 0 0 0,1-1 1 0 0,-1 1-1 0 0,1 0 0 0 0,-1 0 0 0 0,0 0 0 0 0,1 0 0 0 0,-1-1 0 0 0,1 1 0 0 0,-1 0 0 0 0,0 0 0 0 0,1-1 0 0 0,-1 1 1 0 0,0 0-1 0 0,1-1 0 0 0,-1 1 0 0 0,0 0 0 0 0,1-1 0 0 0,-1 1 0 0 0,0-1 0 0 0,0 1 0 0 0,0 0 0 0 0,1-1 1 0 0,-1 1-1 0 0,0-1 0 0 0,0 1 0 0 0,0-1 0 0 0,0 1 0 0 0,0-1 0 0 0,0 1 0 0 0,0 0 0 0 0,0-1 0 0 0,0 1 0 0 0,0-1 20 0 0,17-32-4800 0 0,-17 33 4741 0 0,13-28-7703 0 0,-9 21 3833 0 0</inkml:trace>
  <inkml:trace contextRef="#ctx0" brushRef="#br0" timeOffset="1049.618">502 660 0 0 0,'0'0'324'0'0,"0"0"651"0"0,0 0 303 0 0,0 0 201 0 0,0 0 94 0 0,0 0-50 0 0,0 0-265 0 0,0 0-342 0 0,0 0-231 0 0,0 0-138 0 0,0 0-76 0 0,0 0-42 0 0,-3 0-48 0 0,-47 43 1831 0 0,49-42-2053 0 0,1-1-14 0 0,0 0-41 0 0,0 0-44 0 0,0 0-28 0 0,0 0-13 0 0,21-15 749 0 0,-3-3 1318 0 0,-24 23-1358 0 0,0-1-4761 0 0,13-6-4547 0 0,-4-1 3041 0 0</inkml:trace>
  <inkml:trace contextRef="#ctx0" brushRef="#br0" timeOffset="5655.018">1286 358 0 0 0,'0'0'324'0'0,"0"0"804"0"0,0 0 265 0 0,0 0-66 0 0,0 0-194 0 0,0 0-193 0 0,0 0-161 0 0,0 0-107 0 0,0 0-61 0 0,0 0-47 0 0,-10 13-62 0 0,-32 41-76 0 0,-9 50 1084 0 0,5-16-813 0 0,19-34-120 0 0,-2-1 0 0 0,-2-1 1 0 0,-32 38-578 0 0,25-17 1661 0 0,74-64-1217 0 0,109 0-329 0 0,18-8 37 0 0,-76-8-43 0 0,-87 7-89 0 0,0 0 15 0 0,0 0 1 0 0,0 0 12 0 0,0 0 12 0 0,0 0 3 0 0,0 0 25 0 0,-6-26 1390 0 0,-29-73 47 0 0,-79-318 601 0 0,107 398-3226 0 0,14 31-4281 0 0,14 20-6701 0 0,-18-27 8947 0 0</inkml:trace>
  <inkml:trace contextRef="#ctx0" brushRef="#br0" timeOffset="6655.986">1566 940 0 0 0,'0'0'455'0'0,"0"0"830"0"0,0 0 341 0 0,0 0-10 0 0,0 0-175 0 0,0 0-198 0 0,0 0-147 0 0,0 0-91 0 0,0 0-15 0 0,0 0 33 0 0,0 0-22 0 0,0-3-39 0 0,-6-62 4202 0 0,9 40-4799 0 0,1 1 1 0 0,0 0 0 0 0,2-1 0 0 0,1 2-1 0 0,1-1 1 0 0,1 1 0 0 0,1 0-1 0 0,9-15-365 0 0,1-5 122 0 0,30-29-266 0 0,-30 101-1611 0 0,-16 140 1267 0 0,9-118 152 0 0,-11-50 344 0 0,-1-1 1 0 0,0 1-1 0 0,1 0 0 0 0,-1-1 1 0 0,1 0-1 0 0,-1 1 1 0 0,0-1-1 0 0,1 0 0 0 0,-1 0 1 0 0,1 1-1 0 0,-1-1 1 0 0,1 0-1 0 0,-1-1 0 0 0,1 1 1 0 0,-1 0-1 0 0,1 0 1 0 0,-1-1-1 0 0,0 1 0 0 0,1 0 1 0 0,-1-1-1 0 0,1 0 1 0 0,-1 1-1 0 0,0-1 1 0 0,1 0-1 0 0,-1 0 0 0 0,0 1 1 0 0,0-1-1 0 0,0 0 1 0 0,0 0-1 0 0,0 0 0 0 0,0-1 1 0 0,0 1-1 0 0,1-1-8 0 0,204-267 668 0 0,-118 138-316 0 0,-87 130-305 0 0,11 141 501 0 0,22 96 342 0 0,-21-134-877 0 0,1-94-2159 0 0,-1-8-4808 0 0,-10 0 1966 0 0,0 0-2950 0 0</inkml:trace>
  <inkml:trace contextRef="#ctx0" brushRef="#br0" timeOffset="7316.716">2420 910 208 0 0,'0'0'1180'0'0,"0"0"-334"0"0,0 0-159 0 0,0 0 194 0 0,0 0 345 0 0,0 0 226 0 0,0 0-46 0 0,0 0-269 0 0,0 0-289 0 0,0 0-191 0 0,0 0-32 0 0,0 0 74 0 0,0 4 93 0 0,-11 54 3544 0 0,-24 83-1736 0 0,33-93-2273 0 0,23-53-1757 0 0,14-45-6270 0 0,-18 21-2123 0 0,-11 21 8869 0 0</inkml:trace>
  <inkml:trace contextRef="#ctx0" brushRef="#br0" timeOffset="7675.022">2532 509 0 0 0,'0'0'429'0'0,"0"0"728"0"0,0 0 347 0 0,0 0 224 0 0,0 0 137 0 0,0 0-41 0 0,0 0-206 0 0,0 0-255 0 0,0 0-207 0 0,0 0-144 0 0,0 0-108 0 0,0 0-70 0 0,0 0-65 0 0,-2-1-87 0 0,0 0-587 0 0,0 1 1 0 0,0 0-1 0 0,0 0 1 0 0,0 0 0 0 0,0 0-1 0 0,0 0 1 0 0,0 1-1 0 0,0-1 1 0 0,0 0-1 0 0,0 1 1 0 0,0 0-1 0 0,0-1 1 0 0,0 1-1 0 0,0 0 1 0 0,1 0-1 0 0,-1 0 1 0 0,0 0-1 0 0,1 0 1 0 0,-1 1-1 0 0,1-1 1 0 0,-1 0-1 0 0,1 1 1 0 0,-1-1-1 0 0,1 1 1 0 0,0-1-1 0 0,0 1 1 0 0,0 0-1 0 0,0-1 1 0 0,-1 3-96 0 0,-2 2 301 0 0,2-5-243 0 0,-1-1-2374 0 0,3 1-2076 0 0,0 1 115 0 0,0-1-4712 0 0</inkml:trace>
  <inkml:trace contextRef="#ctx0" brushRef="#br0" timeOffset="20306.86">461 23 352 0 0,'0'0'796'0'0,"0"0"-296"0"0,0 0 38 0 0,0 0 425 0 0,0 0 482 0 0,0 0 201 0 0,0 0-132 0 0,0 0-339 0 0,0 0-317 0 0,0 0-157 0 0,0 0-69 0 0,7-1-16 0 0,34-5 1150 0 0,83-9 1301 0 0,-49 15-2590 0 0,-75 0-439 0 0,0 0 11 0 0,-9 15 786 0 0,-73 73-192 0 0,76-82-631 0 0,1-1 0 0 0,1 1 0 0 0,-1 0 1 0 0,1 0-1 0 0,0 0 0 0 0,0 0 0 0 0,1 1 1 0 0,0 0-1 0 0,0 0 0 0 0,0-1 0 0 0,1 2 1 0 0,0-1-1 0 0,1 0 0 0 0,-1 0 0 0 0,1 1 1 0 0,0 5-13 0 0,3-11 45 0 0,0 0-1 0 0,0-1 1 0 0,0 1 0 0 0,1 0 0 0 0,-1-1 0 0 0,0 0 0 0 0,1 1 0 0 0,-1-1-1 0 0,0 0 1 0 0,1 0 0 0 0,0 0 0 0 0,-1 0 0 0 0,1-1 0 0 0,-1 1 0 0 0,1-1 0 0 0,0 1-1 0 0,0-1 1 0 0,-1 0 0 0 0,1 0 0 0 0,0-1 0 0 0,-1 1 0 0 0,1 0 0 0 0,0-1-45 0 0,-2 1 37 0 0,135-15 1680 0 0,-86 4-1247 0 0,-50 11-510 0 0,0 0-88 0 0,0 0-176 0 0,2-2-4179 0 0,-1 1-4645 0 0,0 1 1148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085.551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385.56">1607 529,'-14'20,"-10"15,-1 7,-1-4,5-3,0-3,-1-3,4 0,-1-6,4-2,-1-4,2-1,-1-3,-2-3,0-4</inkml:trace>
  <inkml:trace contextRef="#ctx0" brushRef="#br0" timeOffset="1697.986">1296 558,'15'19,"13"21,8 9,2 0,-5-3,-4-5,-6-4,-3-9,-4-4,-6-2,-3-4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19:35.5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3384 383 0 0 0,'0'0'256'0'0,"-1"0"5619"0"0,-64-64 2507 0 0,31 36-6374 0 0,-8-7-831 0 0,-2 2 0 0 0,-1 1 0 0 0,-2 3 0 0 0,-12-5-1177 0 0,-104-46 668 0 0,120 68-650 0 0,-1 1 1 0 0,0 2-1 0 0,0 2 0 0 0,-1 2 1 0 0,0 2-1 0 0,-3 2-18 0 0,-22 7-79 0 0,0 2-1 0 0,0 3 0 0 0,1 3 1 0 0,1 4-1 0 0,0 2 1 0 0,-1 4 79 0 0,-86 23-84 0 0,62-20 92 0 0,2 4 0 0 0,1 3 0 0 0,1 5 0 0 0,3 3 0 0 0,-22 17-8 0 0,45-20-34 0 0,2 2 0 0 0,1 2 0 0 0,3 3 0 0 0,-9 12 34 0 0,-92 115-104 0 0,9 64 88 0 0,127-192 30 0 0,-24 43 23 0 0,4 2 0 0 0,5 1 0 0 0,-14 55-37 0 0,44-121 2 0 0,-12 41 34 0 0,3 1 1 0 0,3 0-1 0 0,-5 66-36 0 0,15-31-2 0 0,3 0 1 0 0,5 1-1 0 0,5-2 0 0 0,5 9 2 0 0,47 269 148 0 0,6 285-148 0 0,-63-584 29 0 0,-3 0-1 0 0,-4 1 1 0 0,-3-1-1 0 0,-3 0 1 0 0,-10 30-29 0 0,2-49 41 0 0,-2-1 0 0 0,-2-1 0 0 0,-4 0 0 0 0,-1-2-1 0 0,-4-1 1 0 0,-9 11-41 0 0,-176 268 139 0 0,152-243-154 0 0,41-67-1 0 0,2 0 1 0 0,1 2-1 0 0,1 0 1 0 0,1 1 0 0 0,1 0-1 0 0,2 1 1 0 0,1 1 0 0 0,1 0-1 0 0,2 1 1 0 0,1 0-1 0 0,1 0 1 0 0,1 10 15 0 0,6-39-3 0 0,-2 13-19 0 0,2 1-1 0 0,0 0 0 0 0,1-1 0 0 0,1 1 0 0 0,0-1 0 0 0,1 1 0 0 0,0-1 1 0 0,4 7 22 0 0,5 4-26 0 0,2 0 0 0 0,0 0 0 0 0,2-2 0 0 0,1 0 0 0 0,0-1 0 0 0,2 0 0 0 0,1-2 0 0 0,1 0 0 0 0,0-1 0 0 0,1-2 0 0 0,2 0 0 0 0,-1-1 0 0 0,2-1 0 0 0,3 0 26 0 0,60 31 26 0 0,3-4 0 0 0,1-4 0 0 0,42 9-26 0 0,116 31 50 0 0,4-11 1 0 0,2-12-1 0 0,2-10 0 0 0,2-12 0 0 0,2-11 1 0 0,29-11-51 0 0,-122-3 38 0 0,1-8 1 0 0,0-7 0 0 0,-1-7-1 0 0,-1-7 1 0 0,137-37-39 0 0,-280 52 53 0 0,0-1 1 0 0,-1-2-1 0 0,0 0 0 0 0,0-2 1 0 0,-1 0-1 0 0,-1-2 0 0 0,1 0 1 0 0,-2-1-1 0 0,0-2 0 0 0,-1 0 1 0 0,0-1-1 0 0,-1-1 1 0 0,-1-1-1 0 0,-1 0 0 0 0,0-2 1 0 0,2-5-54 0 0,3-15 136 0 0,-2-1 1 0 0,-1 0 0 0 0,-3-2-1 0 0,10-40-136 0 0,-12 41 30 0 0,60-171 90 0 0,52-179-54 0 0,-109 325-4 0 0,-4 0-1 0 0,-3-1 1 0 0,-2 0-1 0 0,-4 0 1 0 0,-3 0-1 0 0,-2-1 1 0 0,-4 1-1 0 0,-2 0 1 0 0,-4 0-1 0 0,-18-65-61 0 0,-74-225 71 0 0,97 328-96 0 0,0 1 0 0 0,2-2 0 0 0,2 1 0 0 0,0 0 0 0 0,2-1 0 0 0,3-16 25 0 0,-1 33-26 0 0,1 1 0 0 0,0 0 0 0 0,1 0 0 0 0,1 0 0 0 0,0 1 0 0 0,0-1-1 0 0,1 1 1 0 0,1 0 0 0 0,0 1 0 0 0,1-1 0 0 0,0 2 0 0 0,1-1 0 0 0,0 1-1 0 0,0 0 1 0 0,1 1 0 0 0,7-5 26 0 0,17-13-90 0 0,1 2 0 0 0,1 2 0 0 0,1 1 0 0 0,25-9 90 0 0,66-26-148 0 0,2 7 1 0 0,68-16 147 0 0,-101 38 27 0 0,-1-5 0 0 0,-2-3 1 0 0,-2-5-1 0 0,-1-4 0 0 0,50-35-27 0 0,-121 65 46 0 0,0-1 0 0 0,-1 0 0 0 0,-1-2 0 0 0,-1 0 0 0 0,-1-1 0 0 0,0-1 0 0 0,-1 0 0 0 0,-1-1 0 0 0,-1-1 0 0 0,-1 0 0 0 0,-1 0 0 0 0,-1-1 0 0 0,-1-1 0 0 0,-2 0 0 0 0,0 0 0 0 0,-1 0 0 0 0,-1-1 0 0 0,-1 0 0 0 0,-2 0 0 0 0,0 0 0 0 0,-2-6-47 0 0,2-4 17 0 0,-3 1-1 0 0,0 0 1 0 0,-2 0-1 0 0,-2 0 1 0 0,-1 0-1 0 0,-1 1 1 0 0,-5-9-16 0 0,-5-7 8 0 0,-2 1 0 0 0,-2 1 0 0 0,-2 0 0 0 0,-3 2 0 0 0,-1 1 0 0 0,-13-14-8 0 0,-51-54-9 0 0,-5 5 0 0 0,-5 3 1 0 0,-4 5-1 0 0,-41-25 9 0 0,18 20 20 0 0,-138-86-20 0 0,103 88 65 0 0,19 38-111 0 0,110 53 52 0 0,26 7-9 0 0,0 1 0 0 0,-1 0 0 0 0,0 1 0 0 0,1 0 0 0 0,-1 0-1 0 0,0 0 1 0 0,0 2 0 0 0,0-1 0 0 0,0 1 0 0 0,0 0 0 0 0,0 1 0 0 0,-2 0 3 0 0,-65 49-99 0 0,38-19 27 0 0,-90 38 186 0 0,122-66-90 0 0,0-1 1 0 0,0 0-1 0 0,0-1 1 0 0,0 1 0 0 0,0-1-1 0 0,0 0 1 0 0,0-1-1 0 0,-1 1 1 0 0,1-1 0 0 0,0 0-1 0 0,0-1 1 0 0,-1 0-1 0 0,1 0 1 0 0,0 0 0 0 0,0-1-1 0 0,0 1 1 0 0,0-2-1 0 0,0 1 1 0 0,1-1 0 0 0,-5-2-25 0 0,-38-36 217 0 0,-21-17-174 0 0,7 9-3 0 0,57 44-46 0 0,0 1 1 0 0,-1 0 0 0 0,1 0 0 0 0,-1 0-1 0 0,0 0 1 0 0,1 1 0 0 0,-1 0 0 0 0,-1 0-1 0 0,1 1 1 0 0,0 0 0 0 0,-1 0 0 0 0,1 0-1 0 0,-1 1 1 0 0,-5-1 5 0 0,-26-8-21 0 0,-78-19 38 0 0,25-18-11 0 0,28 9-349 0 0,45 24-3206 0 0,17 13 778 0 0,0 1 2151 0 0,1 0-3008 0 0,0 0-3821 0 0,0 0 878 0 0</inkml:trace>
  <inkml:trace contextRef="#ctx0" brushRef="#br0" timeOffset="1441.873">2694 2997 0 0 0,'0'0'564'0'0,"0"0"278"0"0,0 0 82 0 0,0 0-44 0 0,0 0-113 0 0,0 0-95 0 0,0 0-47 0 0,0 0 5 0 0,-8 7 30 0 0,-44 60 1946 0 0,52-65-2521 0 0,-1-1 38 0 0,0 0-1 0 0,1 0 0 0 0,-1 0 1 0 0,0 0-1 0 0,1 1 1 0 0,-1-1-1 0 0,1 0 1 0 0,-1 0-1 0 0,1 0 0 0 0,-1 1 1 0 0,1-1-1 0 0,0 0 1 0 0,0 1-1 0 0,0-1 1 0 0,-1 0-1 0 0,1 0 0 0 0,0 1 1 0 0,1-1-1 0 0,-1 0 1 0 0,0 1-1 0 0,0-1 1 0 0,1 0-1 0 0,-1 0 0 0 0,0 1 1 0 0,1-1-1 0 0,-1 0 1 0 0,1 0-1 0 0,0 0 1 0 0,-1 0-1 0 0,1 0 0 0 0,0 0 1 0 0,0 0-1 0 0,0 0 1 0 0,-1 0-1 0 0,1 0 1 0 0,0 0-1 0 0,0 0 0 0 0,1 0 1 0 0,-1-1-1 0 0,0 1 1 0 0,0 0-1 0 0,0-1 1 0 0,0 1-1 0 0,0-1 0 0 0,1 0 1 0 0,-1 1-1 0 0,0-1 1 0 0,0 0-1 0 0,1 0 1 0 0,-1 1-123 0 0,3-2 279 0 0,1 1 1 0 0,-1 0-1 0 0,0-1 1 0 0,0 0-1 0 0,0 0 1 0 0,0-1-1 0 0,0 1 1 0 0,0-1-1 0 0,0 1 1 0 0,0-1-1 0 0,0-1 1 0 0,-1 1-1 0 0,1 0 1 0 0,-1-1-1 0 0,0 0 1 0 0,0 1-1 0 0,0-1 1 0 0,0-1-1 0 0,0 1 1 0 0,0 0-1 0 0,-1-1 1 0 0,1-1-280 0 0,10-42 2070 0 0,-61 44-2008 0 0,42 4-84 0 0,1 1 0 0 0,0 0-1 0 0,0 0 1 0 0,0 0-1 0 0,0 1 1 0 0,0 0-1 0 0,0 0 1 0 0,1 0 0 0 0,-1 1-1 0 0,1-1 1 0 0,0 1-1 0 0,0 0 1 0 0,0 0-1 0 0,1 0 1 0 0,-1 1 0 0 0,1 0 22 0 0,2-4 2 0 0,1-1 0 0 0,-1 1 0 0 0,1 0 0 0 0,-1-1 1 0 0,1 1-1 0 0,-1-1 0 0 0,1 1 0 0 0,0 0 0 0 0,-1-1 0 0 0,1 1 1 0 0,0 0-1 0 0,0-1 0 0 0,-1 1 0 0 0,1 0 0 0 0,0-1 0 0 0,0 1 1 0 0,0 0-1 0 0,0 0 0 0 0,0-1 0 0 0,0 1 0 0 0,0 0 1 0 0,0 0-1 0 0,0-1 0 0 0,0 1 0 0 0,1 0 0 0 0,-1-1 0 0 0,0 1 1 0 0,0 0-1 0 0,1-1 0 0 0,-1 1 0 0 0,0 0 0 0 0,1-1 1 0 0,-1 1-1 0 0,1-1 0 0 0,-1 1 0 0 0,0 0 0 0 0,1-1 0 0 0,0 1 1 0 0,-1-1-1 0 0,1 1 0 0 0,-1-1 0 0 0,1 0 0 0 0,0 1 0 0 0,-1-1 1 0 0,1 0-1 0 0,0 1 0 0 0,-1-1 0 0 0,1 0 0 0 0,0 0 1 0 0,-1 0-1 0 0,1 1 0 0 0,0-1 0 0 0,-1 0 0 0 0,1 0 0 0 0,0 0 1 0 0,0 0-1 0 0,-1 0 0 0 0,1 0 0 0 0,0 0 0 0 0,0-1 0 0 0,0 1-2 0 0,46-10 1124 0 0,-46 10-1127 0 0,-1 0-1 0 0,0 0 1 0 0,1 0 0 0 0,-1 0 0 0 0,1 0-1 0 0,-1 0 1 0 0,1 0 0 0 0,-1 0 0 0 0,0 0-1 0 0,1-1 1 0 0,-1 1 0 0 0,1 0 0 0 0,-1 0-1 0 0,0 0 1 0 0,1 0 0 0 0,-1-1-1 0 0,1 1 1 0 0,-1 0 0 0 0,0 0 0 0 0,1-1-1 0 0,-1 1 1 0 0,0 0 0 0 0,0-1 0 0 0,1 1-1 0 0,-1 0 1 0 0,0-1 0 0 0,0 1 0 0 0,1 0-1 0 0,-1-1 1 0 0,0 1 0 0 0,0-1 0 0 0,0 1-1 0 0,0-1 1 0 0,0 1 0 0 0,1 0-1 0 0,-1-1 1 0 0,0 1 0 0 0,0-1 0 0 0,0 1-1 0 0,0-1 1 0 0,0 1 0 0 0,0 0 0 0 0,-1-1-1 0 0,1 1 1 0 0,0-1 0 0 0,0 1 0 0 0,0 0-1 0 0,0-1 1 0 0,0 1 0 0 0,-1-1 0 0 0,1 1-1 0 0,0 0 1 0 0,0-1 0 0 0,-1 1 0 0 0,1 0-1 0 0,0-1 1 0 0,0 1 0 0 0,-1 0-1 0 0,1-1 1 0 0,0 1 0 0 0,-1 0 0 0 0,1 0-1 0 0,0-1 1 0 0,-1 1 0 0 0,1 0 0 0 0,-1 0-1 0 0,1 0 1 0 0,0 0 3 0 0,-10-3-4899 0 0,-1 3-6285 0 0,7 0 2933 0 0</inkml:trace>
  <inkml:trace contextRef="#ctx0" brushRef="#br0" timeOffset="2385.967">1584 2673 3929 0 0,'0'0'2463'0'0,"0"0"-771"0"0,0 0-285 0 0,0 0 62 0 0,0 0 112 0 0,0 0 21 0 0,0 0-224 0 0,0 0-321 0 0,0 0-254 0 0,0 0-179 0 0,0 0-97 0 0,0 0-56 0 0,-31-3-51 0 0,-97-10-40 0 0,125 13-354 0 0,0-1-1 0 0,0 1 1 0 0,0 0-1 0 0,-1 0 1 0 0,1 0 0 0 0,0 0-1 0 0,0 0 1 0 0,0 1 0 0 0,0-1-1 0 0,0 1 1 0 0,0 0 0 0 0,0 0-1 0 0,0 0 1 0 0,0 0 0 0 0,0 0-1 0 0,0 1 1 0 0,1-1 0 0 0,-1 1-1 0 0,0 0 1 0 0,-1 1-26 0 0,-5 5 138 0 0,-7 1-81 0 0,1 1-1 0 0,1 1 1 0 0,0 1 0 0 0,1 0 0 0 0,0 0 0 0 0,1 1 0 0 0,0 1 0 0 0,1 0-1 0 0,0 1 1 0 0,1 0 0 0 0,1 0 0 0 0,1 1 0 0 0,0 0 0 0 0,1 1 0 0 0,0-1 0 0 0,2 2-1 0 0,0-1 1 0 0,1 0 0 0 0,0 1 0 0 0,2 0 0 0 0,0 0 0 0 0,1 0 0 0 0,1 0-1 0 0,0 0 1 0 0,3 10-57 0 0,0-19 78 0 0,1 0-1 0 0,0 0 1 0 0,0 0-1 0 0,1-1 1 0 0,1 1-1 0 0,-1-1 1 0 0,1 0-1 0 0,1-1 1 0 0,-1 0-1 0 0,1 0 1 0 0,0 0-1 0 0,1-1 1 0 0,0 0-1 0 0,0 0 1 0 0,0-1-1 0 0,1 0 1 0 0,-1 0-1 0 0,1-1 1 0 0,0 0-1 0 0,1-1 1 0 0,-1 0 0 0 0,1 0-1 0 0,-1-1 1 0 0,1-1-1 0 0,0 1 1 0 0,-1-1-1 0 0,1-1 1 0 0,0 0-1 0 0,0 0 1 0 0,0-1-1 0 0,0-1 1 0 0,-1 1-1 0 0,1-1 1 0 0,4-2-78 0 0,-3-1 2 0 0,0 0 0 0 0,-1-1 0 0 0,1 0 1 0 0,-1-1-1 0 0,-1 0 0 0 0,1-1 1 0 0,-1 0-1 0 0,0 0 0 0 0,-1-1 1 0 0,0 0-1 0 0,6-9-2 0 0,-11 8-1391 0 0,-3 7-3821 0 0,-2 2-6661 0 0,-2 1 5813 0 0</inkml:trace>
  <inkml:trace contextRef="#ctx0" brushRef="#br0" timeOffset="2987.874">1718 3277 2761 0 0,'0'0'4955'0'0,"0"0"-2597"0"0,0 0-818 0 0,0 0 7 0 0,0 0 24 0 0,0 0-102 0 0,0 0-270 0 0,0 0-288 0 0,0 0-197 0 0,0 0-152 0 0,11-31-110 0 0,36-98-80 0 0,7 32 495 0 0,47-50 5 0 0,-101 148-889 0 0,0 0-1 0 0,1-1 0 0 0,-1 1 1 0 0,0-1-1 0 0,0 1 1 0 0,1-1-1 0 0,-1 1 1 0 0,0-1-1 0 0,1 1 1 0 0,-1-1-1 0 0,1 1 1 0 0,-1-1-1 0 0,0 0 0 0 0,1 1 1 0 0,-1-1-1 0 0,1 0 1 0 0,-1 1-1 0 0,1-1 1 0 0,-1 0-1 0 0,1 0 1 0 0,0 1-1 0 0,-1-1 1 0 0,1 0-1 0 0,-1 0 0 0 0,1 0 1 0 0,-1 0-1 0 0,1 0 1 0 0,0 0-1 0 0,-1 0 1 0 0,1 0-1 0 0,-1 0 1 0 0,1 0-1 0 0,-1 0 1 0 0,1 0-1 0 0,0 0 0 0 0,-1 0 1 0 0,1-1-1 0 0,-1 1 1 0 0,1 0-1 0 0,-1 0 1 0 0,1-1-1 0 0,-1 1 1 0 0,1 0-1 0 0,-1-1 1 0 0,1 1-1 0 0,-1 0 0 0 0,1-1 1 0 0,-1 1-1 0 0,0-1 1 0 0,1 1-1 0 0,-1-1 1 0 0,0 1-1 0 0,1-1 1 0 0,-1 1-1 0 0,0-1 1 0 0,1 1-1 0 0,-1-1 0 0 0,0 0 19 0 0,1 195-187 0 0,-1-192 207 0 0,0-1 0 0 0,0 1 0 0 0,0 0 0 0 0,0 0-1 0 0,0 0 1 0 0,0 0 0 0 0,0 0 0 0 0,1-1 0 0 0,-1 1 0 0 0,1 0 0 0 0,0 0-1 0 0,-1-1 1 0 0,1 1 0 0 0,0 0 0 0 0,0-1 0 0 0,0 1 0 0 0,0-1-1 0 0,0 1 1 0 0,0-1 0 0 0,0 1 0 0 0,1-1 0 0 0,-1 0 0 0 0,0 0 0 0 0,1 1-1 0 0,-1-1 1 0 0,1 0 0 0 0,0 0 0 0 0,-1-1 0 0 0,1 1 0 0 0,0 0 0 0 0,-1 0-1 0 0,1-1 1 0 0,0 1 0 0 0,0-1 0 0 0,0 0 0 0 0,-1 1 0 0 0,1-1 0 0 0,0 0-1 0 0,0 0 1 0 0,0 0 0 0 0,0 0 0 0 0,-1-1 0 0 0,1 1 0 0 0,0 0-21 0 0,58-55 892 0 0,87-76-668 0 0,-147 130-233 0 0,1 0 1 0 0,-1 0 0 0 0,0 1-1 0 0,1-1 1 0 0,-1 0-1 0 0,1 1 1 0 0,-1-1-1 0 0,1 0 1 0 0,0 1 0 0 0,-1-1-1 0 0,1 1 1 0 0,0-1-1 0 0,-1 1 1 0 0,1-1 0 0 0,0 1-1 0 0,0-1 1 0 0,-1 1-1 0 0,1 0 1 0 0,0-1-1 0 0,0 1 1 0 0,0 0 0 0 0,-1 0-1 0 0,1 0 1 0 0,0-1-1 0 0,0 1 1 0 0,0 0-1 0 0,0 0 1 0 0,0 0 0 0 0,-1 0-1 0 0,1 1 1 0 0,0-1-1 0 0,0 0 1 0 0,0 0-1 0 0,0 0 1 0 0,-1 1 0 0 0,1-1-1 0 0,0 0 1 0 0,0 1-1 0 0,-1-1 1 0 0,1 1-1 0 0,0-1 1 0 0,0 1 0 0 0,-1-1-1 0 0,1 1 1 0 0,-1 0-1 0 0,1-1 1 0 0,0 1-1 0 0,-1 0 1 0 0,1-1 0 0 0,-1 1-1 0 0,0 0 1 0 0,1-1-1 0 0,-1 1 1 0 0,0 0-1 0 0,1 0 1 0 0,-1 0 0 0 0,0-1-1 0 0,0 1 1 0 0,1 0-1 0 0,-1 0 1 0 0,0 0-1 0 0,0 0 1 0 0,0 0 0 0 0,0-1-1 0 0,0 1 1 0 0,-1 0-1 0 0,1 0 1 0 0,0 0-1 0 0,0 0 9 0 0,0 200 47 0 0,16-129-628 0 0,-8-59-4242 0 0,2-4-4735 0 0,-7-6 2074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0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636.267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5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654.13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08.2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49 0 0 0,'0'0'852'0'0,"0"0"188"0"0,0 0 134 0 0,0 0 218 0 0,0 0 223 0 0,0 0 75 0 0,0 0-151 0 0,0 0-248 0 0,0 0-240 0 0,0 0-180 0 0,0 0-118 0 0,0-3-118 0 0,0-4 1081 0 0,4 270-1294 0 0,-4-262-840 0 0,0-1-123 0 0,0 0-151 0 0,1 0-631 0 0,0 0-2654 0 0,-1 0-4318 0 0,0 0 7500 0 0</inkml:trace>
  <inkml:trace contextRef="#ctx0" brushRef="#br0" timeOffset="1368.117">0 30 0 0 0,'0'0'504'0'0,"0"0"390"0"0,0 0 231 0 0,0 0-17 0 0,0 0-173 0 0,0 0-185 0 0,0 0-81 0 0,0 0 23 0 0,0 0 29 0 0,0 0 24 0 0,12-3 13 0 0,94-24 1510 0 0,61 31-43 0 0,-54-3-224 0 0,-113-1-1851 0 0,0 0 24 0 0,0 0 22 0 0,0 0 6 0 0,0 0-1 0 0,0 0-21 0 0,0 0-12 0 0,0 0-12 0 0,0 0-28 0 0,0 0-30 0 0,0 0-26 0 0,0 0-23 0 0,0 0-13 0 0,0 0 0 0 0,0 0-12 0 0,0 0-16 0 0,0 0-8 0 0,0 0 16 0 0,0 0-4 0 0,0 0 3 0 0,0 0-1 0 0,0 0-7 0 0,0 0-10 0 0,0 0 9 0 0,0 0-1 0 0,0 0-8 0 0,0 0 10 0 0,-13 81 102 0 0,11 113 242 0 0,2-193-331 0 0,0-1 7 0 0,7 11 2093 0 0,-165 10-2590 0 0,7-20 880 0 0,111 2-1757 0 0,18 9-118 0 0,22-12 1313 0 0,0 0-68 0 0,0 0-58 0 0,0 0-74 0 0,0 0-81 0 0,0 0-107 0 0,0 0-214 0 0,0-7-8729 0 0,0 6 4591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10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1208 0 0 0,'0'0'497'0'0,"0"0"512"0"0,0 0 212 0 0,0 0-39 0 0,0 0-143 0 0,0 0-120 0 0,0 0-50 0 0,0 0-14 0 0,0 0-19 0 0,0 0-30 0 0,0 0-12 0 0,26-19 8 0 0,80-61 21 0 0,148-112 3095 0 0,-59 75-3481 0 0,-194 116-474 0 0,0 0-1 0 0,0 0 1 0 0,0 0-1 0 0,0 0 1 0 0,1 0-1 0 0,-1 1 1 0 0,0-1-1 0 0,0 0 1 0 0,1 1-1 0 0,-1-1 1 0 0,0 1-1 0 0,1-1 1 0 0,-1 1-1 0 0,0 0 0 0 0,1-1 1 0 0,-1 1-1 0 0,0 0 1 0 0,1 0-1 0 0,-1 0 1 0 0,1 0-1 0 0,-1 0 1 0 0,0 0-1 0 0,1 1 1 0 0,-1-1-1 0 0,1 0 1 0 0,-1 1-1 0 0,0-1 1 0 0,1 1-1 0 0,-1-1 1 0 0,0 1-1 0 0,0 0 1 0 0,0 0-1 0 0,1-1 0 0 0,-1 1 1 0 0,0 0-1 0 0,0 0 1 0 0,0 0-1 0 0,0 0 1 0 0,0 0-1 0 0,0 0 1 0 0,-1 1-1 0 0,1-1 1 0 0,0 0-1 0 0,-1 0 1 0 0,1 1-1 0 0,0-1 1 0 0,-1 0-1 0 0,0 1 1 0 0,1-1-1 0 0,-1 0 0 0 0,0 1 1 0 0,0-1-1 0 0,1 0 1 0 0,-1 1-1 0 0,0-1 1 0 0,0 1-1 0 0,-1 0 38 0 0,0 8-62 0 0,0 0-1 0 0,-1 1 0 0 0,-1-1 0 0 0,1 0 1 0 0,-2 0-1 0 0,1-1 0 0 0,-2 1 0 0 0,1-1 0 0 0,-5 7 63 0 0,-24 76-127 0 0,32-91 147 0 0,1 1 0 0 0,1-1 0 0 0,-1 0 0 0 0,0 0 0 0 0,0 0 0 0 0,0 0 0 0 0,0 0 0 0 0,1 0 0 0 0,-1 1 0 0 0,1-1 0 0 0,-1 0 0 0 0,1 0 1 0 0,-1 0-1 0 0,1 0 0 0 0,0 0 0 0 0,-1-1 0 0 0,1 1 0 0 0,0 0 0 0 0,0 0 0 0 0,-1 0 0 0 0,1 0 0 0 0,0-1 0 0 0,0 1 0 0 0,0 0 0 0 0,0-1 0 0 0,0 1 0 0 0,0-1 0 0 0,0 1 0 0 0,0-1 0 0 0,0 0 0 0 0,0 1 0 0 0,1-1 0 0 0,-1 0 0 0 0,0 0 0 0 0,0 0 0 0 0,0 0 0 0 0,0 0 0 0 0,0 0 0 0 0,1 0 0 0 0,-1 0 0 0 0,0 0 0 0 0,0 0 0 0 0,0-1 0 0 0,0 1 0 0 0,0 0 0 0 0,0-1 1 0 0,0 1-1 0 0,0-1 0 0 0,0 1 0 0 0,0-1 0 0 0,0 0 0 0 0,0 1 0 0 0,0-1 0 0 0,0 0-20 0 0,78-53 2518 0 0,153-132 730 0 0,-202 173-3932 0 0,-20 11-2803 0 0,-1 1-4756 0 0,-5 1 633 0 0</inkml:trace>
  <inkml:trace contextRef="#ctx0" brushRef="#br0" timeOffset="7919.939">1337 15 568 0 0,'0'0'739'0'0,"0"0"-299"0"0,0 0-123 0 0,0 0 152 0 0,0 0 236 0 0,0 0 153 0 0,0 0-50 0 0,0 0-224 0 0,0 0-277 0 0,0 0-219 0 0,0 0-91 0 0,0 0 34 0 0,0 0 111 0 0,0 0 120 0 0,-7 15 1250 0 0,-115 209 1606 0 0,83-164-2851 0 0,28-44-222 0 0,0 0 0 0 0,1 0 0 0 0,1 1-1 0 0,0 0 1 0 0,2 0 0 0 0,0 1 0 0 0,0 0-45 0 0,7-17 8 0 0,0 0 0 0 0,0 0 0 0 0,0 0-1 0 0,1 0 1 0 0,-1 0 0 0 0,0-1-1 0 0,0 1 1 0 0,0 0 0 0 0,1 0-1 0 0,-1 0 1 0 0,0 0 0 0 0,1-1-1 0 0,-1 1 1 0 0,1 0 0 0 0,-1-1 0 0 0,1 1-1 0 0,-1 0 1 0 0,1-1 0 0 0,-1 1-1 0 0,1 0 1 0 0,0-1 0 0 0,-1 1-1 0 0,1-1 1 0 0,0 1 0 0 0,0-1-1 0 0,-1 1 1 0 0,1-1 0 0 0,0 0 0 0 0,0 1-1 0 0,-1-1 1 0 0,1 0 0 0 0,0 0-1 0 0,0 0 1 0 0,0 1 0 0 0,0-1-1 0 0,0 0 1 0 0,-1 0 0 0 0,1 0-1 0 0,0 0 1 0 0,0-1 0 0 0,0 1-1 0 0,0 0 1 0 0,0 0 0 0 0,-1 0 0 0 0,2-1-8 0 0,51-5 728 0 0,-44 4-790 0 0,90 2-90 0 0,-45 14-565 0 0,-59-27 1515 0 0,-5-34-262 0 0,3 12-37 0 0,-5-12 460 0 0,-26-120 605 0 0,5 31-2669 0 0,31 136-1122 0 0,2 0-1268 0 0,0 0-3682 0 0,0 3 5155 0 0</inkml:trace>
  <inkml:trace contextRef="#ctx0" brushRef="#br0" timeOffset="10537.806">1779 8 0 0 0,'0'0'733'0'0,"0"0"297"0"0,0 0-10 0 0,0 0-174 0 0,0 0-163 0 0,0 0-109 0 0,0 0-59 0 0,0 0 0 0 0,0 0 52 0 0,-10-7 1214 0 0,-21 55 479 0 0,-27 70-1260 0 0,-105 109-340 0 0,86-132-1419 0 0,79-93-4228 0 0,33-29 1490 0 0,-11-1 748 0 0,-15 19 2557 0 0</inkml:trace>
  <inkml:trace contextRef="#ctx0" brushRef="#br0" timeOffset="10982.802">1444 103 0 0 0,'0'0'187'0'0,"0"0"594"0"0,0 0 345 0 0,0 0 253 0 0,0 0 166 0 0,0 0-46 0 0,0 0-268 0 0,0 0-316 0 0,0 0-289 0 0,0 0-197 0 0,0 0-90 0 0,0 0-50 0 0,0 0-14 0 0,-1-3-26 0 0,3-4 360 0 0,10 32 733 0 0,-5-11-864 0 0,82 127 1532 0 0,37 13-1217 0 0,-119-145-1081 0 0,3 6-734 0 0,-8-2-10035 0 0,-2-9 7322 0 0</inkml:trace>
  <inkml:trace contextRef="#ctx0" brushRef="#br0" timeOffset="12422.108">2057 56 0 0 0,'0'0'919'0'0,"0"0"176"0"0,0 0-15 0 0,0 0-110 0 0,0 0-138 0 0,0 0-115 0 0,0 0-113 0 0,0 0-94 0 0,-8 25 1177 0 0,-166 221 560 0 0,120-179-1447 0 0,55-67-775 0 0,-1 0 0 0 0,0 0-1 0 0,1 0 1 0 0,-1 0 0 0 0,0 0 0 0 0,1 0-1 0 0,-1 0 1 0 0,0 0 0 0 0,1 1 0 0 0,-1-1-1 0 0,0 0 1 0 0,1 0 0 0 0,-1 0 0 0 0,0 1-1 0 0,1-1 1 0 0,-1 0 0 0 0,0 0-1 0 0,0 1 1 0 0,1-1 0 0 0,-1 0 0 0 0,0 1-1 0 0,0-1 1 0 0,0 0 0 0 0,1 1 0 0 0,-1-1-1 0 0,0 0 1 0 0,0 1 0 0 0,0-1 0 0 0,0 0-1 0 0,0 1 1 0 0,0-1 0 0 0,0 0 0 0 0,0 1-1 0 0,0-1 1 0 0,0 1 0 0 0,0-1 0 0 0,0 0-1 0 0,0 1 1 0 0,0-1 0 0 0,0 0 0 0 0,0 1-1 0 0,0-1 1 0 0,0 0 0 0 0,0 1 0 0 0,0-1-1 0 0,-1 1 1 0 0,1-1 0 0 0,0 0 0 0 0,0 0-1 0 0,-1 1 1 0 0,1-1 0 0 0,0 0 0 0 0,0 1-1 0 0,-1-1 1 0 0,1 0-25 0 0,10 0 202 0 0,122-7 570 0 0,-43 7-653 0 0,-53 7-226 0 0,-35-7 94 0 0,-1 0 0 0 0,1 0 15 0 0,-1 0 25 0 0,0 0 5 0 0,0 0 4 0 0,0 0 17 0 0,0 0 14 0 0,0 0 18 0 0,0 0 11 0 0,0 0 7 0 0,0 0 1 0 0,0 0-3 0 0,0 0-10 0 0,0 0-7 0 0,-2-18 375 0 0,-25-67 721 0 0,5-17-673 0 0,2 56-365 0 0,-8-27-2975 0 0,28 67-4921 0 0,0 5 3350 0 0,0 1 2444 0 0</inkml:trace>
  <inkml:trace contextRef="#ctx0" brushRef="#br0" timeOffset="13444.516">2217 44 0 0 0,'0'0'375'0'0,"0"0"98"0"0,0 0 49 0 0,0 3-32 0 0,-4 248 2032 0 0,5-250-2438 0 0,-1 0-1 0 0,1 0 1 0 0,-1 0-1 0 0,1-1 1 0 0,-1 1-1 0 0,1 0 1 0 0,0 0-1 0 0,-1 0 1 0 0,1-1-1 0 0,0 1 1 0 0,0 0-1 0 0,0-1 1 0 0,-1 1-1 0 0,1-1 1 0 0,0 1-1 0 0,0-1 1 0 0,0 1-1 0 0,0-1 1 0 0,0 0-1 0 0,0 1 1 0 0,0-1-1 0 0,0 0 1 0 0,0 0-1 0 0,0 0 1 0 0,0 0-1 0 0,0 0 0 0 0,0 0 1 0 0,0 0-1 0 0,0 0 1 0 0,0 0-1 0 0,0 0 1 0 0,0 0-1 0 0,0-1 1 0 0,0 1-1 0 0,0 0 1 0 0,0-1-1 0 0,0 1 1 0 0,0-1-1 0 0,0 1 1 0 0,-1-1-1 0 0,1 1 1 0 0,0-1-1 0 0,0 0 1 0 0,0 1-1 0 0,-1-1 1 0 0,1 0-1 0 0,0 0 1 0 0,-1 0-1 0 0,1 1 1 0 0,-1-1-1 0 0,1 0 1 0 0,-1 0-1 0 0,1-1-83 0 0,11-13 619 0 0,-1 0 0 0 0,-1-1 0 0 0,0 0 0 0 0,-1-1 0 0 0,-1 0 0 0 0,-1-1 0 0 0,0 0 0 0 0,0-2-619 0 0,3-8 315 0 0,15-48 325 0 0,-15 40-504 0 0,-10 35-155 0 0,0 1-21 0 0,0 0-24 0 0,0 0-41 0 0,0 0-110 0 0,0 0-122 0 0,0 0-114 0 0,3 23-1025 0 0,15 138 1530 0 0,-12 131 353 0 0,-8-236-299 0 0,-3 0 1 0 0,-3 0-1 0 0,-1-1 0 0 0,-3 0 0 0 0,-3-1 1 0 0,-5 11-109 0 0,13-49 171 0 0,1 1 1 0 0,-2-1 0 0 0,0 0 0 0 0,-1 0 0 0 0,0-1 0 0 0,-1 0 0 0 0,-1-1 0 0 0,-1 0 0 0 0,0 0 0 0 0,0-2 0 0 0,-4 2-172 0 0,16-13 65 0 0,-1 0 1 0 0,0 0 0 0 0,0 0 0 0 0,1 0-1 0 0,-1-1 1 0 0,0 1 0 0 0,0 0 0 0 0,0-1-1 0 0,0 1 1 0 0,0-1 0 0 0,0 1 0 0 0,0-1 0 0 0,0 1-1 0 0,0-1 1 0 0,0 0 0 0 0,0 1 0 0 0,0-1-1 0 0,-1 0 1 0 0,1 0 0 0 0,0 0 0 0 0,0 0-1 0 0,0 0 1 0 0,0 0 0 0 0,0 0 0 0 0,0 0-1 0 0,-1-1 1 0 0,1 1 0 0 0,0 0 0 0 0,0-1-1 0 0,0 1 1 0 0,0-1 0 0 0,0 1 0 0 0,0-1 0 0 0,0 1-1 0 0,0-1 1 0 0,0 0 0 0 0,0 1 0 0 0,1-1-1 0 0,-1 0 1 0 0,0 0 0 0 0,0 0 0 0 0,1 1-1 0 0,-1-1 1 0 0,0 0 0 0 0,1 0 0 0 0,-1 0-1 0 0,1 0 1 0 0,-1 0 0 0 0,1 0 0 0 0,0-1 0 0 0,-1 1-1 0 0,1 0 1 0 0,0 0 0 0 0,0 0 0 0 0,0-1-66 0 0,-2-64 566 0 0,42-43-277 0 0,60-35-188 0 0,-91 132-156 0 0,1 0 1 0 0,0 1-1 0 0,1 1 1 0 0,1 0-1 0 0,0 0 1 0 0,0 1-1 0 0,0 1 1 0 0,1 0 0 0 0,0 1-1 0 0,1 0 1 0 0,13-4 54 0 0,-20 9-464 0 0,29-4-2007 0 0,-14 14-7590 0 0,-18-5 3938 0 0</inkml:trace>
  <inkml:trace contextRef="#ctx0" brushRef="#br0" timeOffset="17822.525">32 1164 0 0 0,'0'0'443'0'0,"0"0"-36"0"0,0 0-82 0 0,0 0-92 0 0,-3-1-958 0 0,-5-3 13909 0 0,19-53-9548 0 0,29-30-3051 0 0,-13 33-136 0 0,26-49-125 0 0,-53 103-348 0 0,0 1 0 0 0,0-1 0 0 0,1 0 0 0 0,-1 0-1 0 0,0 1 1 0 0,0-1 0 0 0,0 0 0 0 0,0 0-1 0 0,0 1 1 0 0,1-1 0 0 0,-1 0 0 0 0,0 0 0 0 0,0 0-1 0 0,0 0 1 0 0,1 1 0 0 0,-1-1 0 0 0,0 0 0 0 0,0 0-1 0 0,1 0 1 0 0,-1 0 0 0 0,0 0 0 0 0,0 0-1 0 0,1 0 1 0 0,-1 1 0 0 0,0-1 0 0 0,0 0 0 0 0,1 0-1 0 0,-1 0 1 0 0,0 0 0 0 0,0 0 0 0 0,1 0 0 0 0,-1 0-1 0 0,0 0 1 0 0,1 0 0 0 0,-1-1 0 0 0,0 1 0 0 0,0 0-1 0 0,1 0 1 0 0,-1 0 0 0 0,0 0 0 0 0,0 0-1 0 0,1 0 1 0 0,-1 0 0 0 0,0-1 0 0 0,0 1 0 0 0,0 0-1 0 0,1 0 1 0 0,-1 0 0 0 0,0-1 0 0 0,0 1 0 0 0,0 0-1 0 0,0 0 1 0 0,1-1 0 0 0,-1 1 0 0 0,0 0-1 0 0,0 0 1 0 0,0 0 0 0 0,0-1 24 0 0,22 72 43 0 0,-17-55-51 0 0,-1 0 1 0 0,2 0 0 0 0,0 0-1 0 0,1-1 1 0 0,0 0-1 0 0,2 0 1 0 0,-1 0-1 0 0,2-1 1 0 0,2 1 7 0 0,25 36 19 0 0,-32-40 4 0 0,-4-10-15 0 0,0 0 0 0 0,0 0 0 0 0,0 1 0 0 0,-1-1 0 0 0,1 0 0 0 0,0 0 0 0 0,-1 1 0 0 0,1-1 0 0 0,-1 0 0 0 0,1 1-1 0 0,-1-1 1 0 0,1 0 0 0 0,-1 1 0 0 0,0-1 0 0 0,0 1 0 0 0,0-1 0 0 0,0 1 0 0 0,0-1 0 0 0,0 1 0 0 0,0-1 0 0 0,0 0 0 0 0,-1 1 0 0 0,1-1 0 0 0,0 1 0 0 0,-1-1 0 0 0,1 0 0 0 0,-1 1 0 0 0,0-1 0 0 0,1 0-1 0 0,-1 0 1 0 0,0 1 0 0 0,0-1 0 0 0,0 0 0 0 0,0 0 0 0 0,0 0 0 0 0,-1 1-8 0 0,1-2 43 0 0,-1 1 0 0 0,1 0 0 0 0,-1-1 0 0 0,1 1 0 0 0,-1-1 0 0 0,1 1 1 0 0,-1-1-1 0 0,0 0 0 0 0,1 0 0 0 0,-1 0 0 0 0,0 0 0 0 0,1 0 0 0 0,-1 0 0 0 0,0 0 0 0 0,1 0 0 0 0,-1-1 0 0 0,1 1 0 0 0,-1-1 0 0 0,0 1 0 0 0,1-1 0 0 0,-1 0 0 0 0,1 1 0 0 0,-1-1 0 0 0,1 0 1 0 0,0 0-1 0 0,-1-1-43 0 0,-8-3 71 0 0,-104 0-632 0 0,23 5-51 0 0,51 0-3832 0 0,39-3-2652 0 0,1 3 857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0 284,'398'0,"-258"-23,-116 19</inkml:trace>
  <inkml:trace contextRef="#ctx0" brushRef="#br0" timeOffset="310.027">57 481,'19'0,"16"5,7 1,1 0,-2-1,-3-2,-3-1,-3-1,-2 0,-2-1,0 0,0-1,-6-4,0-1,-5 0</inkml:trace>
  <inkml:trace contextRef="#ctx0" brushRef="#br0" timeOffset="880.126">254 1,'3'12,"0"-1,0 0,1 1,0-1,1-1,0 1,1-1,0 0,1 0,0 0,1-1,-1 0,2-1,-1 0,1 0,1-1,-1 0,1 0,0-1,1 0,-1-1,1-1,2 1,35 25,-44-28,23 14,-1 1,-1 2,0 0,-2 2,0 0,17 22,-37-41,-1 1,0-1,0 0,-1 1,1-1,0 1,-1-1,0 1,1 0,-1 0,0 0,0 0,-1 0,1-1,-1 1,1 0,-1 1,0-1,0 0,0 0,-1 0,1 0,-1 0,1 0,-1-1,0 1,0 0,-1 0,1 0,0-1,-1 1,0-1,1 1,-1-1,0 0,0 1,-2 0,-176 96,54 15,105-91,4-1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22,'15'0,"14"0,7 0,2 0,-1 0,-1 0,-3 0,-1-5,-2-1,-1 0,-6 1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1,'34'4,"20"3,6-1,-2-2,-7 0,-11-7,-9-2,-8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0,'8'28,"-2"-1,-1 1,-2 0,0 0,-2 1,-1-1,-1 0,-1 1,-3 4,-15 162,-5-109,15-72</inkml:trace>
  <inkml:trace contextRef="#ctx0" brushRef="#br0" timeOffset="484.479">0 29,'226'-26,"58"23,-87 32,-151-28,-34-1</inkml:trace>
  <inkml:trace contextRef="#ctx0" brushRef="#br0" timeOffset="915.56">57 565,'1'2,"0"0,1-1,-1 1,1 0,0 0,-1-1,1 1,0-1,0 1,0-1,0 0,0 0,0 0,0 0,0 0,1-1,-1 1,0 0,0-1,1 0,-1 1,0-1,1 0,-1 0,2-1,-1 2,79 13,-62-10,0 1,0-2,-1-1,2 0,-1-2,0 0,0-1,0-1,19-5,139-13,-114 0,-51 9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1,'158'5,"-156"-4,-1-1,0 0,1 1,-1-1,0 1,1-1,-1 1,0 0,1-1,-1 1,0 0,0 0,0 0,0 0,0 0,0 0,0 0,0 0,0 0,-1 1,1-1,0 0,-1 1,1-1,-1 0,1 1,-1-1,0 1,1-1,-1 0,0 1,0-1,0 1,0-1,0 1,-1-1,1 0,0 1,-1-1,1 1,-1-1,1 0,-1 1,0-1,-42 57,39-54,-113 124,116-127,1 0,-1 0,1 0,-1-1,1 2,0-1,-1 0,1 0,0 0,0 0,0 0,0 0,0 0,0 0,0 0,0 0,0 0,0 0,1 0,-1 0,0 0,1 0,-1 0,1 0,-1 0,1 0,0 0,-1 0,1-1,0 1,-1 0,1 0,0-1,0 1,0 0,0-1,0 1,0-1,0 1,0-1,0 0,0 1,0-1,0 0,0 0,0 0,0 0,0 1,0-2,0 1,0 0,59-1,7-24,-51 15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5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344 964,'-103'291,"103"-269,21-49,10-27,2-3,3 0,2 2,41-45,-79 99,1 0,-1 0,1 0,-1-1,1 1,-1 0,1 0,0 0,0 0,0 0,-1 0,1 0,0 0,0 0,0 1,0-1,1 0,-1 1,0-1,0 0,0 1,0-1,1 1,-1 0,0 0,1-1,-1 1,0 0,0 0,1 0,-1 0,0 0,1 0,-1 1,0-1,0 0,1 1,-1-1,0 1,0-1,0 1,1 0,-1-1,0 1,0 0,0 0,0 0,0-1,-1 1,1 0,0 0,0 1,-1-1,1 0,0 0,-1 0,1 0,-1 1,1-1,-1 0,0 0,0 1,1-1,-1 1,4 55,8 35,-11-90,0 0,0 1,0-1,1 0,-1 0,1 0,-1 0,1 0,-1 0,1 0,0-1,0 1,0 0,0-1,0 0,1 1,-1-1,0 0,0 0,1 0,-1-1,1 1,-1 0,1-1,-1 0,1 1,-1-1,1 0,-1-1,1 1,-1 0,2-1,5-2,0 0,0 0,0-1,-1 0,0-1,0 0,0 0,0-1,-1 0,0 0,0-1,-1 0,1 0,-2 0,1-1,-1 0,0 0,-1 0,4-8,35-46,-43 60,1 1,0 0,0 0,-1 0,1 0,0 0,0 0,0 0,0 0,0 0,0 0,0 0,0 1,1-1,-1 0,0 1,0-1,1 1,-1-1,0 1,1 0,-1-1,0 1,1 0,-1 0,0 0,1 0,-1 0,0 0,1 1,-1-1,1 0,-1 1,0-1,0 1,1-1,-1 1,0 0,0-1,0 1,0 0,0 0,0 0,0 0,0 0,0 0,0 0,0 0,0 0,-1 0,1 1,0-1,29 78,-25-64,-4-12,0 3,0 0,1 0,0 0,0 0,0-1,1 1,0-1,0 1,0-1,1 0,-1 0,1 0,1-1,-1 1,1-1,-1 0,1-1,0 1,1-1,13 4</inkml:trace>
  <inkml:trace contextRef="#ctx0" brushRef="#br0" timeOffset="2081.23">344 1359,'96'-14,"1"5,0 3,59 7,-148-1,188-28,-172 26</inkml:trace>
  <inkml:trace contextRef="#ctx0" brushRef="#br0" timeOffset="3275.34">739 1528,'-22'13,"-134"236,84-120,94-151,36-69,-45 65,2 1,1 0,1 1,1 1,1 1,1 1,1 0,1 2,4-2,-24 19,1 0,0 0,0 0,-1 1,1-1,1 1,-1 0,0 0,0 0,0 0,1 1,-1-1,0 1,0 0,1 0,-1 0,0 0,1 0,-1 1,0 0,0-1,1 1,-1 0,0 1,0-1,0 1,0-1,0 1,-1 0,1 0,0 0,-1 0,0 0,1 1,-1-1,0 1,0 0,0-1,-1 1,1 0,1 3,51 151,-28-34,-27-121,0-1,-1 0,1 0,0 0,-1 0,1 0,-1 0,1 0,-1 0,1 0,-1-1,0 1,1-1,-1 1,0-1,1 0,-1 1,0-1,0 0,1 0,-1 0,0-1,1 1,-1 0,0-1,1 1,-1-1,0 1,1-1,-1 0,1 1,-1-1,1 0,-1 0,1 0,0-1,-1 1,1 0,0 0,0-1,0 1,0 0,0-1,0 0,-1 1,-202-131,179 120</inkml:trace>
  <inkml:trace contextRef="#ctx0" brushRef="#br0" timeOffset="4092.281">1218 794,'18'40,"37"69,-38-80,-2 1,-1 0,-1 1,-2 0,8 33,-13-14,-2 0,-1 0,-3 0,-3 4,1 26,1-57,-1 0,-1 0,-2 0,0 0,-1-1,-1 0,-1 0,-1-1,-1 0,-1 0,-1-1,-1-1,0 0,-2-1,0 0,-1-1,0-1,-8 6,-34 26,44-37</inkml:trace>
  <inkml:trace contextRef="#ctx0" brushRef="#br0" timeOffset="4607.936">174 767,'-21'29,"1"1,2 0,0 2,3 0,0 1,3 0,0 1,-5 32,9-33,1 0,2 0,2 1,1 0,1 0,2-1,2 1,1 0,1-1,2 0,1 0,2 0,5 9,8 16,2-1,3-1,3-1,22 28,-44-69,0 0,1-1,1 0,0 0,0-2,2 1,-1-1,1-1,1-1,0 0,0 0,3 0,7 1</inkml:trace>
  <inkml:trace contextRef="#ctx0" brushRef="#br0" timeOffset="16180.848">2065 597,'-8'-12,"5"4,0 0,-1 1,-1-1,1 1,-1 0,0 0,-1 0,1 1,-1 0,-1 0,1 0,-1 1,0 0,0 0,-1 1,1 0,-1 0,0 1,0 0,0 0,-1 1,1 0,0 0,-1 1,1 0,-8 1,13 0,-1 1,1 0,0 1,0-1,0 0,0 1,0 0,0 0,0 0,0 0,1 0,-1 0,1 1,0 0,0-1,0 1,0 0,0 0,0 0,1 0,-1 0,1 0,0 0,0 1,0-1,0 0,1 1,-4 99,6-77,1 4,1 0,2 0,1-1,1 1,7 13,24 106,-5 21,-17-48,6 36,-15-102,-1 0,-4 0,-1 1,-5 25,2 8,-2-64,-1 1,0-1,-3 1,0-1,-1-1,-2 0,0 0,-2-1,-1 0,0-1,-9 10,21-30,0-1,0 1,-1-1,1 1,0-1,-1 0,1 0,-1 0,0 0,0 0,0 0,0 0,0 0,0-1,0 1,-1-1,1 0,0 1,-1-1,1 0,-1 0,1-1,-1 1,0-1,1 1,-1-1,0 0,1 0,-1 0,0 0,1 0,-1-1,0 1,1-1,-1 1,0-1,1 0,-1 0,1-1,0 1,-1 0,1-1,0 1,-1-2,-5-3,0-1,0 0,1 0,0 0,0-1,1 0,0-1,0 1,1-1,0 0,1 0,0-1,0 1,1-1,1 0,-2-5,15-26,1 24</inkml:trace>
  <inkml:trace contextRef="#ctx0" brushRef="#br0" timeOffset="18482.518">2037 2178,'5'0,"6"5,7 1,4 0,3-1,3-2,-4-5,-1-4,0 1,2 0,-9 1,-7 2</inkml:trace>
  <inkml:trace contextRef="#ctx0" brushRef="#br0" timeOffset="19080.081">2489 1811,'-4'6,"1"0,0 0,0 0,1 0,0 0,0 1,0-1,1 1,0 0,0-1,1 1,0 0,0 0,-1 6,-25 116,26-127,0-1,0 1,0 0,0-1,1 1,-1-1,0 1,1-1,-1 1,1-1,-1 1,1-1,0 1,-1-1,1 0,0 1,0-1,0 0,0 0,0 0,0 1,1-1,-1 0,0-1,1 1,-1 0,0 0,1 0,-1-1,1 1,-1-1,1 1,-1-1,1 0,-1 0,1 1,0-1,-1 0,1 0,-1 0,1-1,-1 1,1 0,0-1,-1 1,1-1,-1 1,0-1,1 0,-1 1,1-1,-1 0,0 0,0 0,1 0,-1 0,0-1,0 1,0 0,0 0,0-1,-1 1,1 0,103-70,-102 71,0 0,0 0,0 0,0 0,0 0,0 0,0 0,0 1,0-1,-1 1,1-1,0 1,0 0,0 0,0 0,-1 0,1 0,-1 0,1 0,-1 0,1 1,-1-1,1 1,-1-1,0 1,0-1,0 1,0 0,0 0,0-1,-1 1,1 0,0 0,-1 0,0 0,1 0,-1 0,0 0,0 0,0 0,0 0,0 0,0 0,-1 0,1-1,-1 1,7 28,4-12,2-4</inkml:trace>
  <inkml:trace contextRef="#ctx0" brushRef="#br0" timeOffset="19402.469">2291 2319,'34'0,"25"0,7 0,-2 0,-8 0,-8 0,-12 0</inkml:trace>
  <inkml:trace contextRef="#ctx0" brushRef="#br0" timeOffset="21048.038">2291 4,'0'0,"0"-1,-1 1,1 0,-1-1,1 1,-1 0,1-1,-1 1,1 0,-1 0,0 0,1-1,-1 1,1 0,-1 0,1 0,-1 0,0 0,1 0,-1 0,1 0,-1 0,1 1,-1-1,0 0,1 0,-1 0,1 1,-1-1,1 0,-1 0,1 1,-1-1,1 1,0-1,-1 0,1 1,-1-1,1 1,0-1,-1 1,1-1,0 1,0-1,-1 1,1-1,0 1,0-1,0 1,0 0,0-1,0 1,0-1,0 1,0-1,0 1,0 0,0 0,-6 39,6-39,-1 229,12-160,-10-69,-1 1,0-1,1 1,-1-1,0 0,1 0,0 1,-1-1,1 0,0 0,0 1,0-1,-1 0,1 0,0 0,0 0,1 0,-1-1,0 1,0 0,0 0,1-1,-1 1,0-1,0 1,1-1,-1 1,1-1,-1 0,0 0,1 0,-1 0,1 0,-1 0,0 0,1 0,-1 0,1-1,-1 1,0-1,1 1,-1-1,0 1,0-1,1 0,0 0,134-121,-136 121,1 1,-1 0,1-1,0 1,-1-1,1 1,0 0,-1-1,1 1,0 0,0 0,-1 0,1 0,0 0,0-1,-1 1,1 0,0 1,-1-1,1 0,0 0,0 0,-1 0,1 1,0-1,-1 0,1 0,0 1,-1-1,1 1,0-1,-1 1,1-1,-1 1,1-1,-1 1,1-1,-1 1,1-1,-1 1,0 0,1-1,-1 1,0 0,1 0,-1-1,0 1,0 0,0-1,0 1,0 0,0 0,4 50,-4-37,9 34,-4-28</inkml:trace>
  <inkml:trace contextRef="#ctx0" brushRef="#br0" timeOffset="21347.14">2291 568,'34'-4,"20"-3,6 1,-2 2,-11-5,-10 1,-4 1,-10 2</inkml:trace>
  <inkml:trace contextRef="#ctx0" brushRef="#br0" timeOffset="21818.106">2432 710,'76'-2,"-74"2,0 0,0 0,-1 1,1-1,0 1,0-1,0 1,-1 0,1 0,0-1,-1 1,1 0,-1 1,1-1,-1 0,0 0,1 1,-1-1,0 0,0 1,0-1,0 1,0 0,0-1,0 1,-1 0,1 0,0-1,-1 1,0 0,1 0,-1 0,0 0,0-1,0 1,0 0,0 0,-1 1,-49 96,49-97,0 0,1 1,-1-1,0 1,1 0,0-1,0 1,0-1,0 1,0-1,0 1,0 0,1-1,0 1,-1-1,1 1,0-1,0 0,0 1,0-1,1 0,-1 0,1 1,-1-1,1-1,0 1,0 0,0 0,0 0,0-1,0 0,0 1,0-1,1 0,-1 0,1 0,-1 0,1 0,-1-1,1 1,-1-1,1 1,-1-1,1 0,0 0,-1 0,1-1,-1 1,2-1,43-8,-27 2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52,'0'0,"5"0,6 0,6 0,5 0,4 0,2-5,1-1,1 0,-1 1,0 2,0 1,-5-4,-2-1,0 0,-3 3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0,'0'10,"0"12,0 8,0 3,0 1,0 0,0-2,0-1,0-1,0-1,0 0,0-1,0 0,0 0,0 0,0-5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41:26.5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0 10642 0 0,'0'0'676'0'0,"0"0"-393"0"0,0 0-323 0 0,0 0-69 0 0,0 0 118 0 0,0 0 166 0 0,0 0 182 0 0,0 0 145 0 0,0 0 111 0 0,0 0 57 0 0,0 0-8 0 0,4 21-61 0 0,16 69-100 0 0,-12-42-185 0 0,-3-1 0 0 0,-2 1 0 0 0,-2 0 0 0 0,-3 14-316 0 0,1 13 234 0 0,-2 103 195 0 0,-1 0-77 0 0,4-172-326 0 0,1 0-1 0 0,0-1 1 0 0,0 1-1 0 0,0 0 1 0 0,1-1-1 0 0,0 1 1 0 0,0-1-1 0 0,0 0 1 0 0,1 1-1 0 0,0-1 0 0 0,0 0 1 0 0,0 0-1 0 0,1-1 1 0 0,-1 1-1 0 0,1-1 1 0 0,0 0-1 0 0,0 0 1 0 0,1 0-1 0 0,-1 0 1 0 0,1-1-1 0 0,0 0 1 0 0,0 0-1 0 0,0 0 1 0 0,0 0-1 0 0,0-1 1 0 0,1 0-1 0 0,-1 0 1 0 0,1-1-1 0 0,0 1 1 0 0,-1-1-1 0 0,1 0 1 0 0,0-1-1 0 0,0 1 1 0 0,-1-1-1 0 0,1 0 1 0 0,5-1-26 0 0,162-10 522 0 0,106-37-236 0 0,401-78 266 0 0,-556 108-295 0 0,0 5 1 0 0,50 4-258 0 0,-141 9 216 0 0,-32 0-143 0 0,-1 0 14 0 0,0 0 14 0 0,0 0 33 0 0,0 0 24 0 0,0 0 20 0 0,0 0 14 0 0,0 0-12 0 0,0 0 0 0 0,0-4 2757 0 0,0-18-2467 0 0,-5-151-168 0 0,50-44-920 0 0,-12 80-3305 0 0,-31 126 3052 0 0,5-23-2768 0 0,-2 12-2502 0 0,0 5-4489 0 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0:42.2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145 5328 0 0 0,'0'0'527'0'0,"0"0"110"0"0,0 0 118 0 0,0-6 96 0 0,12-117 8684 0 0,4-55-3807 0 0,-15 6-3446 0 0,3-107-1000 0 0,20 2-205 0 0,-28-183-162 0 0,-26 63-211 0 0,14 135-230 0 0,7 186-401 0 0,2 1 1 0 0,4-1-1 0 0,3 0 1 0 0,3 0 0 0 0,6-16-74 0 0,-1-41 208 0 0,-16-65 44 0 0,-42-137 116 0 0,9 69-165 0 0,7-72-97 0 0,15 183-11 0 0,19-1-132 0 0,7 94-427 0 0,31 59-17848 0 0,-32 3 10758 0 0</inkml:trace>
  <inkml:trace contextRef="#ctx0" brushRef="#br0" timeOffset="1981.888">251 5423 0 0 0,'0'0'167'0'0,"-24"-7"1974"0"0,-53 7 1815 0 0,77 0-3819 0 0,0 0 53 0 0,0 0 63 0 0,0 0 25 0 0,0 0 0 0 0,0 0-20 0 0,63 29 7231 0 0,88-21-2989 0 0,148-34-2097 0 0,-29 37-1860 0 0,311-4 521 0 0,-322 8-859 0 0,178-14 489 0 0,-257-5-385 0 0,159 4 165 0 0,-122 14-266 0 0,291-14 680 0 0,-389-7-700 0 0,-14 3 40 0 0,72 1 96 0 0,-176 3-316 0 0,-1 0 3 0 0,0 0-13 0 0,0 0 4 0 0,0 0-14 0 0,0 0 1 0 0,0 0 16 0 0,0 0-25 0 0,0 0-52 0 0,-21 0-2593 0 0,15 1 1742 0 0,-24 6-3160 0 0,10-1-4465 0 0,10-2-2317 0 0</inkml:trace>
  <inkml:trace contextRef="#ctx0" brushRef="#br0" timeOffset="2370.744">4649 5144 9858 0 0,'0'0'814'0'0,"0"0"-158"0"0,0 0 200 0 0,0 0 362 0 0,0 0 211 0 0,0 0-91 0 0,0 0-405 0 0,0 0-357 0 0,0 0-191 0 0,0 0-76 0 0,0 0 35 0 0,0 0 79 0 0,0 0 48 0 0,2 2 23 0 0,-1 0-416 0 0,0 0-1 0 0,-1-1 1 0 0,1 1-1 0 0,0 0 1 0 0,-1 0-1 0 0,0 0 1 0 0,0 0-1 0 0,1 0 1 0 0,-1 0-1 0 0,0 0 1 0 0,0-1-1 0 0,-1 1 1 0 0,1 0-1 0 0,0 0 1 0 0,-1 0-1 0 0,1 0 1 0 0,-1 0-1 0 0,1-1 1 0 0,-1 1-1 0 0,0 0 1 0 0,0 0-1 0 0,0-1 1 0 0,0 1-1 0 0,0-1 0 0 0,0 1 1 0 0,-1-1-1 0 0,1 1 1 0 0,0-1-1 0 0,-1 1-77 0 0,-138 143 1325 0 0,92-102-1257 0 0,-206 177-264 0 0,252-217 796 0 0,-17 11-3706 0 0,17-27-8435 0 0,5 6 7093 0 0,1-1-605 0 0</inkml:trace>
  <inkml:trace contextRef="#ctx0" brushRef="#br0" timeOffset="2852.549">4206 5085 2769 0 0,'0'0'1612'0'0,"0"0"64"0"0,0 0 109 0 0,0 0 155 0 0,0 0 19 0 0,0 0-312 0 0,0 0-447 0 0,0 0-405 0 0,0 0-268 0 0,0 0-123 0 0,0 0 18 0 0,0 0 68 0 0,0 0 84 0 0,3 0 57 0 0,10 6-251 0 0,0 0 0 0 0,-1 0 1 0 0,0 1-1 0 0,0 1 0 0 0,-1 0 1 0 0,1 0-1 0 0,-2 1 0 0 0,1 1 1 0 0,-1-1-1 0 0,-1 2 0 0 0,1 1-380 0 0,245 300 2166 0 0,-181-194-1647 0 0,-77-111-3940 0 0,-7-14-4867 0 0,5 7-1221 0 0</inkml:trace>
  <inkml:trace contextRef="#ctx0" brushRef="#br0" timeOffset="4702.227">45 155 1192 0 0,'0'0'1254'0'0,"0"0"-433"0"0,0 0-83 0 0,0 0 217 0 0,0 0 238 0 0,0 0 34 0 0,0 0-237 0 0,0 0-355 0 0,0 0-309 0 0,0 0-180 0 0,0 0-42 0 0,0 5 52 0 0,9 276 3589 0 0,-9-273-3712 0 0,0 0 0 0 0,1-1 1 0 0,-1 1-1 0 0,1 0 1 0 0,1-1-1 0 0,0 1 0 0 0,0-1 1 0 0,0 1-1 0 0,1-1 1 0 0,0 0-1 0 0,0 0 0 0 0,1 0 1 0 0,0-1-1 0 0,0 1 1 0 0,1-1-1 0 0,-1 0 1 0 0,2 0-1 0 0,-1 0 0 0 0,1 0-33 0 0,-3-6 126 0 0,0 0-1 0 0,0 0 0 0 0,0 0 0 0 0,1 0 0 0 0,-1 0 1 0 0,0-1-1 0 0,0 1 0 0 0,0-1 0 0 0,0 0 0 0 0,0 0 1 0 0,0 0-1 0 0,0 0 0 0 0,0 0 0 0 0,0-1 0 0 0,0 1 1 0 0,-1-1-1 0 0,1 0 0 0 0,0 0 0 0 0,-1 0 0 0 0,0 0 1 0 0,1-1-1 0 0,-1 1 0 0 0,0 0 0 0 0,0-1 0 0 0,0 0 1 0 0,-1 1-1 0 0,1-1 0 0 0,-1 0 0 0 0,1 0 0 0 0,0-3-125 0 0,10-9 231 0 0,29-40 1 0 0,-2 0 1 0 0,-2-3 0 0 0,-3-1 0 0 0,-2-2 0 0 0,-3-1 0 0 0,6-23-233 0 0,-7 5 218 0 0,-15 113-1283 0 0,109 570 1745 0 0,-100-379-700 0 0,-21-221 21 0 0,1 12 79 0 0,0-1 0 0 0,-1 1 0 0 0,0 0-1 0 0,-1-1 1 0 0,0 1 0 0 0,-2 0 0 0 0,0-1 0 0 0,0 1-1 0 0,-1-1 1 0 0,-1 0 0 0 0,0 0 0 0 0,-1 0 0 0 0,-1-1 0 0 0,0 1-1 0 0,-1-1 1 0 0,0-1 0 0 0,-3 5-80 0 0,6-13 71 0 0,0-1 0 0 0,-1 1-1 0 0,1-1 1 0 0,-1 1 0 0 0,1-1 0 0 0,-1-1-1 0 0,0 1 1 0 0,0-1 0 0 0,0 1 0 0 0,0-1-1 0 0,0-1 1 0 0,-1 1 0 0 0,1-1 0 0 0,-1 0-1 0 0,1 0 1 0 0,-1-1 0 0 0,1 1 0 0 0,-1-1-1 0 0,1-1 1 0 0,-2 1-71 0 0,4 0 37 0 0,0-1 0 0 0,0 1 0 0 0,0-1-1 0 0,0 0 1 0 0,0 1 0 0 0,0-1 0 0 0,0-1 0 0 0,0 1-1 0 0,0 0 1 0 0,1-1 0 0 0,-1 1 0 0 0,1-1 0 0 0,-1 0 0 0 0,1 0-1 0 0,-1 0 1 0 0,1 0 0 0 0,0 0 0 0 0,0-1 0 0 0,0 1 0 0 0,0 0-1 0 0,1-1 1 0 0,-1 0 0 0 0,1 1 0 0 0,-1-1 0 0 0,1 0-1 0 0,0 0 1 0 0,0 0 0 0 0,0 0 0 0 0,0-2-37 0 0,-11-91 76 0 0,14 78-87 0 0,2 1 0 0 0,0 0 0 0 0,1 0 0 0 0,1 0 0 0 0,0 1 0 0 0,1 0 0 0 0,1 0 0 0 0,0 0 0 0 0,1 1 0 0 0,1 0 0 0 0,1 1 0 0 0,2-3 11 0 0,4-2-114 0 0,0 0-1 0 0,0 0 1 0 0,2 2-1 0 0,0 0 0 0 0,1 1 1 0 0,1 1-1 0 0,1 1 1 0 0,-1 1-1 0 0,2 1 0 0 0,0 1 1 0 0,0 1-1 0 0,24-6 115 0 0,-16 3-1500 0 0,12-3-6759 0 0,-30 11-2009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14,'-26'112,"24"-93,0 0,1 1,0-1,2 1,0-1,2 1,0-1,1 0,6 17,-9-33,0-1,0 1,0-1,1 1,-1-1,1 1,0-1,-1 0,1 0,1 0,-1 0,0 0,0 0,1 0,-1-1,0 1,1-1,0 0,-1 0,1 0,0 0,0 0,-1-1,1 1,0-1,0 0,0 1,0-1,0-1,0 1,-1 0,1-1,0 1,0-1,0 0,-1 0,1 0,0 0,-1-1,2 0,97-70,-18-53,-82 124,-1 0,1 1,0-1,-1 0,1 0,0 1,0-1,0 0,-1 1,1-1,0 1,0-1,0 1,0 0,0-1,0 1,0 0,0 0,0-1,0 1,0 0,1 0,-1 0,0 0,0 0,0 1,0-1,0 0,0 0,0 1,0-1,0 1,0-1,0 1,-1-1,1 1,0-1,0 1,0 0,0 0,-1-1,1 1,0 0,-1 0,1 0,-1 0,1 0,-1 0,1 0,-1 0,0 0,1 0,-1 0,0 0,0 0,0 0,0 0,0 0,0 0,0 0,0 0,0 0,8 12,-5-7,0 0,1 0,0-1,0 0,0 1,1-1,0-1,0 1,0-1,0 0,1 0,0 0,0-1,0 0,0 0,0 0,0-1,1 0,-1 0,1-1,0 0,-1 0,1 0,0-1,-1 0,1 0,0-1,0 0,-1 0,1 0,1-2,6-6,0-2,0 0,-1-1,-1 0,0 0,0-2,-2 1,1-2,-2 1,0-1,-1 0,0-1,-1 0,-1-1,-1 1,2-7,-2-1,-3 6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25 227,'-8'33,"2"0,1 1,2 0,1 0,2-1,1 6,-1-36,-1 1,1-1,0 0,1 1,-1-1,0 0,1 1,0-1,0 0,0 1,0-1,0 0,1 0,-1 0,1 0,0 0,0 0,0-1,0 1,1-1,-1 1,0-1,1 0,0 0,0 0,0 0,-1-1,2 1,-1-1,0 1,0-1,0 0,1 0,-1-1,0 1,1-1,-1 1,0-1,1 0,-1-1,1 1,-1 0,0-1,1 0,-1 0,0 0,0 0,2-1,10-12,0 0,-1-1,-1 0,-1-1,0 0,0-1,-2-1,0 0,0-4,69-101,-79 122,0 1,0-1,0 1,0-1,1 1,-1 0,0-1,0 1,1-1,-1 1,0 0,0-1,1 1,-1 0,0-1,1 1,-1 0,1 0,-1-1,0 1,1 0,-1 0,1 0,-1-1,0 1,1 0,-1 0,1 0,-1 0,1 0,-1 0,1 0,-1 0,1 0,-1 0,0 0,1 0,-1 0,1 1,-1-1,1 0,-1 0,0 0,1 1,-1-1,1 0,-1 0,0 1,1-1,-1 0,0 1,1-1,-1 1,0-1,0 0,1 1,-1-1,0 1,0-1,0 0,0 1,0-1,1 1,-1-1,0 1,0-1,0 1,0-1,2 38,-2-33,-20 262,-3 43,16-248,7-48,0-1,-1 0,0 0,-1 1,-1-1,0 0,0-1,-2 1,0-1,0 1,-1-2,0 1,-1 0,0-1,-1-1,-1 1,8-9,-1-1,0 0,0 0,0 0,0 0,0 0,0 0,0 0,0-1,0 1,0-1,0 1,0-1,0 0,0 0,-1 0,1 0,0 0,0-1,0 1,0 0,0-1,0 0,0 1,0-1,0 0,0 0,0 0,0 0,0-1,1 1,-1 0,1-1,-1 1,1-1,-1 0,1 1,0-1,0 0,0 0,0 0,0 0,0 0,0 0,1 0,-1 0,1 0,-1 0,1 0,0 0,0-1,0 1,0 0,0 0,1-2,-2 0,-4-10,1 0,1-1,0 0,1 0,1 1,0-1,1 0,0 0,2 0,0 0,0 0,1 0,1 1,1-4,5-3,-1 2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75 260,'-10'-8,"10"8,-1 0,0-1,1 1,-1 0,0 0,1-1,-1 1,1 0,-1-1,1 1,-1 0,0-1,1 1,0-1,-1 1,1-1,-1 1,1-1,0 1,-1-1,1 0,0 1,-1-1,1 1,0-1,0 0,0 1,0-1,-1 0,1 1,0-1,0 0,0 1,1-1,-1 0,0 1,0-1,0 0,0 1,1-1,-1 1,0-1,0 0,1 1,-1-1,0 1,1-1,-1 1,1-1,-1 1,1-1,-1 1,1-1,-1 1,1 0,-1-1,1 1,2-2,0 0,0 0,1 0,-1 0,0 1,1-1,-1 1,0 0,1 0,0 0,-1 0,1 1,-1 0,1-1,0 1,-1 1,1-1,0 0,-1 1,1 0,-1 0,1 0,-1 0,1 1,-1-1,0 1,0 0,0 0,0 0,0 0,0 0,2 3,-5-1,0 1,-1-1,0 0,0 0,0 0,0 0,0 0,-1 0,0-1,0 1,0 0,0-1,-1 1,1-1,-1 0,0 0,0 0,0 0,0-1,0 1,-1-1,1 1,-1-1,0 0,-13 12,-75 81,91-94,-1 0,1 1,1-1,-1 0,0 1,0-1,0 1,1-1,-1 0,1 1,-1 0,1-1,0 1,-1-1,1 1,0-1,0 1,0 0,0-1,1 1,-1-1,0 1,1 0,-1-1,1 1,-1-1,1 1,-1-1,1 0,0 1,0-1,0 0,0 1,0-1,0 0,0 0,1 0,-1 0,0 0,1 0,-1 0,0-1,1 1,-1 0,1-1,-1 1,1-1,-1 1,1-1,0 0,-1 0,1 0,-1 0,1 0,0 0,0 0,106 8,-88-3</inkml:trace>
  <inkml:trace contextRef="#ctx0" brushRef="#br0" timeOffset="955.843">611 34,'-12'-27,"7"21,9 18,68 123,-61-110,-1 1,-2 0,0 0,-2 1,0 0,-2 0,-2 1,0-1,-1 1,-2-1,-1 1,-1-1,-5 15,3-13,-2 1,-1-1,-1 0,-1-1,-2 0,-1-1,-1 0,-1-1,-2-1,0-1,-2 0,0-1,-2-1,0-1,-16 12,24-22,-1 0,0-1,-1 0,0-1,0-1,-1-1,0 0,-8 2,0-4</inkml:trace>
  <inkml:trace contextRef="#ctx0" brushRef="#br0" timeOffset="3282.607">1119 682,'-21'12,"1"2,0 0,1 1,1 0,0 2,1 0,1 1,-10 14,23-28,0 0,0 1,0-1,1 1,-1 0,1 0,0 0,1 0,-1 0,1 0,0 0,0 1,1-1,-1 0,1 1,0-1,1 0,-1 1,1-1,0 0,1 0,-1 0,1 0,0 0,0 0,0 0,1 0,0-4,1 0,-1 0,0-1,0 1,0-1,0 0,1 0,-1 0,0 0,0-1,0 1,0-1,0 0,1 0,-1 0,-1 0,1-1,0 1,0-1,0 1,-1-1,1 0,-1 0,1 0,-1-1,0 1,0 0,0-1,0 0,-1 1,1-1,0-1,32-39,-2-2,-2-1,-2-1,-1-2,-10 17,0-1,-2 0,-1 0,-2-2,-2 1,-1-2,-1 1,-2-1,-2 0,-1 0,-2-24,0 56,-1 0,1-1,-1 1,-1 0,1-1,-1 1,1 0,-1 0,-1 0,1-1,0 1,-1 0,0 1,0-1,0 0,0 0,-1 1,0-1,1 1,-1 0,0 0,-1 0,1 0,0 1,-1-1,1 1,-1 0,0 0,0 0,0 0,0 1,0 0,0-1,-1 2,1-1,0 0,0 1,-1 0,1 0,0 0,-1 0,1 1,0 0,0 0,-1 0,1 0,0 1,-8 6,2 1,-1 1,1 0,1 0,0 1,0 0,1 0,0 1,1 0,1 1,0-1,1 1,0 1,0-1,2 0,0 1,0 0,1 0,1 0,0 0,1 0,1 0,0 0,1 0,0 0,1-1,2 5,5 9,2-2,0 0,2 0,0-1,2-1,1 0,0-1,2-1,0-1,1-1,2 0,8 5,-28-22,59 27,-41-31</inkml:trace>
  <inkml:trace contextRef="#ctx0" brushRef="#br0" timeOffset="3885.803">1542 457,'-7'27,"1"1,2 0,0 0,2 0,1 1,1-1,1 0,2 0,1 0,6 20,-10-44,0 0,1 0,0 0,0 0,0 0,0 0,1-1,0 1,-1 0,1-1,0 1,1-1,-1 0,1 1,-1-1,1-1,0 1,0 0,1-1,-1 1,0-1,1 0,-1 0,1 0,0-1,-1 1,1-1,0 0,0 0,0 0,0-1,0 1,0-1,0 0,0 0,0 0,1-1,-1 1,0-1,-1 0,1 0,3-2,3-6,0-1,0 0,0 0,-1-1,-1 0,0-1,-1 0,0 0,3-7,1-1,6-10,-1-1,-1-1,-1 0,-2-1,3-15,-14 147,-3 248,-22-164,23-162,0-1,-1 1,-1-1,-1 0,-1 0,-1 0,0-1,-2 0,0 0,-1-1,-1 0,0 0,-2-1,-12 15,23-30,0-1,0 1,0 0,0 0,0-1,0 1,-1-1,1 1,-1-1,1 0,-1 0,1 1,-1-1,1 0,-1 0,0 0,0-1,0 1,1 0,-1-1,0 1,0-1,0 0,0 1,0-1,0 0,0 0,0 0,0-1,0 1,0 0,0-1,0 1,0-1,1 0,-1 0,0 1,0-1,1 0,-1 0,0-1,1 1,-1 0,1-1,-1 0,-2-6,1 1,0-2,0 1,1 0,0 0,1-1,0 1,0-1,0 0,1 1,1-6,-4-43,0 33,2 0,0 0,2 0,0 0,2 0,1 0,1 0,4-12,-2 11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3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340 519,'-26'38,"21"-25,-2 8,1 0,1 0,1 0,1 1,0-1,2 1,0 0,2-1,1 8,-1 11,-1-32,1 1,0 0,1-1,-1 1,2-1,-1 0,1 1,0-1,1 0,0-1,0 1,1-1,0 0,3 3,-6-6,1-1,0 0,0-1,0 1,0 0,1-1,-1 0,1 1,-1-1,1-1,0 1,0-1,0 1,0-1,0 0,0 0,0-1,0 1,0-1,0 0,0 0,1-1,-1 1,0-1,0 0,0 0,0 0,0 0,0-1,2-1,5-4,0 0,0-2,-1 1,-1-1,0 0,0-1,0 0,-1 0,-1-1,0 0,0-1,3-9,13-18,20-64,-45 227,2-118,1 0,0-1,1 1,0-1,0 0,0 1,0-1,1 0,0 0,0-1,0 1,0 0,1-1,0 0,0 0,0 0,0 0,1-1,-1 0,1 0,0 0,0 0,1-1,1 1,0-1,1 0,-1 0,1-1,0 0,0 0,-1-1,1 0,0 0,0-1,-1 0,1 0,0-1,-1 0,0 0,1-1,-1 0,0 0,0 0,0-1,-1 0,1-1,-1 0,0 0,-1 0,1 0,-1-1,0 0,0 0,-1-1,1 0,15-19,-2-1,0-1,-2 0,-1-2,-2 1,0-2,-2 0,-2 0,0-1,0-16,-7 23</inkml:trace>
  <inkml:trace contextRef="#ctx0" brushRef="#br0" timeOffset="1445.751">1158 208,'2'-3,"0"0,0 0,0 1,0-1,0 0,1 1,-1-1,1 1,-1 0,1 0,0 0,0 0,0 0,0 0,0 1,1 0,-1-1,0 1,3 0,-4 0,0 0,0 0,0 0,0 0,0 0,0 0,0 1,1-1,-1 1,0 0,0-1,1 1,-1 0,0 0,0 0,1 1,-1-1,0 1,0-1,0 1,0 0,0-1,0 1,0 0,0 0,0 1,0-1,0 0,0 1,-1-1,1 1,-1-1,1 1,-1 0,1 0,-1 0,0 0,0-1,0 2,0-1,0 0,-1 0,1 0,-1 0,1 1,-4 22,2-23,0 0,0 0,1 0,-1 0,1 0,0 0,-1 0,1 0,0 0,0 0,0 0,0 0,1 0,-1 1,1-1,-1 0,1 0,-1-1,1 1,0 0,0 0,0 0,0 0,1-1,-1 1,0 0,1-1,-1 1,1-1,-1 0,1 1,1-1,39 11,-39-13,0 1,0 0,0 0,0 0,1 0,-1 0,0 1,0-1,0 1,0 0,0 0,0 0,0 1,0-1,0 1,0-1,-1 1,1 0,0 0,-1 0,0 0,0 1,1-1,-1 1,-1-1,1 1,0 0,-1-1,1 1,-1 0,0 0,0 0,0 0,0 0,0 1,-1-1,0 0,1 0,-1 1,-4 3,0-1,-1 0,0-1,0 1,0-1,0 0,-1 0,0-1,0 0,0 0,0 0,-1-1,1 1,-1-2,0 1,0-1,0 0,0 0,-1-1,-5 1,-12-1,5-4</inkml:trace>
  <inkml:trace contextRef="#ctx0" brushRef="#br0" timeOffset="2327.761">1779 406,'-61'48,"-223"247,64-73,119-115,100-89,11-17</inkml:trace>
  <inkml:trace contextRef="#ctx0" brushRef="#br0" timeOffset="2646.745">1779 716,'-14'19,"-5"12,1 4,-2 3,3-2,0-2,-3-1,3-3,3 0,1-6,1-3,4 1,2-4</inkml:trace>
  <inkml:trace contextRef="#ctx0" brushRef="#br0" timeOffset="3162.045">1976 632,'197'1,"-195"-1,1 0,-1 0,0 0,1 1,-1-1,0 1,1 0,-1-1,0 1,0 0,0 0,0 1,0-1,0 0,0 1,0-1,0 1,-1 0,1-1,-1 1,1 0,-1 0,0 0,1 0,-1 0,0 0,0 0,-1 1,1-1,0 0,-1 0,1 1,-1-1,0 0,0 1,0-1,0 1,0-1,-1 0,1 1,0-1,-1 0,0 0,0 1,0-1,0 0,0 0,0 0,0 0,0 0,-1 0,0 1,-16 22,-1-1,-1-1,-1 0,-1-2,-1 0,-19 12,-26 26,66-58,1-1,0 1,-1 0,1 0,0 0,-1 0,1 0,0 0,0 0,0 0,0 0,0 0,0 1,0-1,0 1,0-1,1 0,-1 1,0-1,1 1,-1-1,1 1,0 0,0-1,-1 1,1-1,0 1,0 0,1-1,-1 1,0-1,0 1,1-1,-1 1,1-1,-1 1,1-1,0 1,0-1,-1 1,1-1,0 0,0 0,0 1,1-1,-1 0,0 0,0 0,0 0,1 0,-1-1,1 1,-1 0,16 2,0-1,-1 0,1-1,0-1,0-1,0 0,-1-1,1-1,-1 0,1-2,-1 0,1 1,143-49,-142 48</inkml:trace>
  <inkml:trace contextRef="#ctx0" brushRef="#br0" timeOffset="20857.569">368 11,'-7'-2,"0"0,0 0,0 0,0 1,0 1,0-1,-1 1,1 0,0 0,0 1,0 0,0 1,0-1,0 1,0 0,0 1,0 0,1 0,0 0,-1 1,1 0,1 0,-1 1,0 0,1 0,-4 5,-8 7,1 2,1 0,1 1,0 0,2 1,0 0,2 1,0 0,2 1,0 0,1 0,-3 24,8-36,-7 28,1 1,2 0,2 1,2-1,2 1,4 40,3-34,-2-2,2 1,3-1,1-1,2 0,10 21,-12-48,0 0,1-1,1 0,1-1,0-1,0 0,2-1,0 0,0-1,1-1,0-1,1 0,0-1,4 0,39 24,-6-4,-41-19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9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68 0 0 0,'0'0'297'0'0,"0"0"1004"0"0,0 0 250 0 0,0 0-92 0 0,0 0-107 0 0,0 0-88 0 0,0 0-28 0 0,0 0-25 0 0,-6-11-20 0 0,-20-34-38 0 0,-5 34 1788 0 0,26 11-2478 0 0,-4 2-312 0 0,0 1 0 0 0,0 0-1 0 0,0 0 1 0 0,1 1-1 0 0,0 0 1 0 0,-1 0 0 0 0,2 1-1 0 0,-1 0 1 0 0,0 0 0 0 0,1 1-1 0 0,0 0 1 0 0,0 0-1 0 0,1 1 1 0 0,0 0 0 0 0,0 0-1 0 0,0 0 1 0 0,1 1 0 0 0,-2 3-151 0 0,3-4-33 0 0,1-1 1 0 0,0 0 0 0 0,0 1-1 0 0,0 0 1 0 0,1 0-1 0 0,0 0 1 0 0,1 0 0 0 0,-1 0-1 0 0,1 0 1 0 0,1 0 0 0 0,-1 0-1 0 0,1 7 33 0 0,1-11-151 0 0,0-1 0 0 0,0 1 0 0 0,1-1 0 0 0,-1 1 0 0 0,0-1-1 0 0,1 1 1 0 0,0-1 0 0 0,-1 0 0 0 0,1 0 0 0 0,0 0-1 0 0,0 0 1 0 0,0 0 0 0 0,0 0 0 0 0,1-1 0 0 0,-1 1 0 0 0,0-1-1 0 0,1 1 1 0 0,-1-1 0 0 0,1 0 0 0 0,-1 0 0 0 0,1 0-1 0 0,0 0 1 0 0,0-1 0 0 0,-1 1 0 0 0,2-1 151 0 0,43 8-10189 0 0,-34-8 6415 0 0</inkml:trace>
  <inkml:trace contextRef="#ctx0" brushRef="#br0" timeOffset="447.263">293 336 0 0 0,'0'0'1362'0'0,"0"0"-135"0"0,0 0-49 0 0,0 0 144 0 0,0 0 168 0 0,0 0 49 0 0,0 0-138 0 0,0 0-332 0 0,0 0-287 0 0,0 0-192 0 0,0 0-107 0 0,0 0-18 0 0,9-17 6 0 0,30-54 0 0 0,-33 59-275 0 0,1 1 0 0 0,0 0 0 0 0,0 0 0 0 0,1 1 0 0 0,0 0 1 0 0,1 0-1 0 0,0 1 0 0 0,1 0 0 0 0,0 1 0 0 0,0 0 0 0 0,1 0-196 0 0,-5 40 951 0 0,-12 4-265 0 0,3 28 178 0 0,5-62-842 0 0,0-1 0 0 0,0 0 0 0 0,1 1 0 0 0,-1-1 0 0 0,0 0 1 0 0,0 0-1 0 0,1-1 0 0 0,-1 1 0 0 0,0 0 0 0 0,1-1 0 0 0,-1 0 0 0 0,0 1 0 0 0,1-1 0 0 0,-1 0 0 0 0,1 0 0 0 0,-1 0 1 0 0,1-1-1 0 0,-1 1 0 0 0,0 0 0 0 0,1-1 0 0 0,-1 0 0 0 0,0 0 0 0 0,1 1 0 0 0,-1-1 0 0 0,0 0 0 0 0,0-1 0 0 0,0 1 1 0 0,0 0-1 0 0,0-1 0 0 0,0 1 0 0 0,0-1 0 0 0,1-1-22 0 0,8-2 62 0 0,40-22 112 0 0,-41 20-163 0 0,1 0 0 0 0,-1 1 0 0 0,2 1 0 0 0,-1 0 0 0 0,1 0 0 0 0,0 1 0 0 0,-1 1 0 0 0,2 0 1 0 0,-1 0-1 0 0,7 0-11 0 0,-16 6 3 0 0,-1 0 1 0 0,1 0 0 0 0,0 0 0 0 0,-1 0 0 0 0,0 0 0 0 0,0 0 0 0 0,0 1 0 0 0,0-1 0 0 0,0 1 0 0 0,-1 0 0 0 0,1-1-1 0 0,-1 1 1 0 0,0 0 0 0 0,0 0 0 0 0,0-1 0 0 0,-1 1 0 0 0,0 0 0 0 0,1 0 0 0 0,-1 0 0 0 0,-1 0 0 0 0,1 0 0 0 0,0 0 0 0 0,-1 0-1 0 0,0 0 1 0 0,0 0 0 0 0,0-1 0 0 0,-1 3-4 0 0,2-6 1 0 0,-20 96-1613 0 0,30-82-6662 0 0,-7-13 6111 0 0,3 3-5456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7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23 0 0 0,'0'0'463'0'0,"0"0"446"0"0,0 0 308 0 0,0 0 315 0 0,0 0 220 0 0,0 0 6 0 0,0 0-188 0 0,0 0-278 0 0,0 0-255 0 0,0 0-168 0 0,0 0-153 0 0,-11-4-99 0 0,-34-13-63 0 0,42 16-487 0 0,0 1 0 0 0,1 0 0 0 0,-1 0 1 0 0,0 0-1 0 0,1 0 0 0 0,-1 0 0 0 0,1 1 0 0 0,-1-1 0 0 0,0 1 1 0 0,1 0-1 0 0,-1 0 0 0 0,1 0 0 0 0,-1 0 0 0 0,1 0 1 0 0,0 0-1 0 0,-1 1 0 0 0,1-1 0 0 0,0 1 0 0 0,0-1 1 0 0,0 1-1 0 0,0 0 0 0 0,0 0 0 0 0,1 0 0 0 0,-1 0 1 0 0,0 0-1 0 0,1 1 0 0 0,0-1 0 0 0,-1 0 0 0 0,1 1 1 0 0,0-1-1 0 0,0 1-67 0 0,-3 3-32 0 0,0 0 1 0 0,1 0-1 0 0,-1 1 0 0 0,2-1 1 0 0,-1 1-1 0 0,0-1 0 0 0,1 1 1 0 0,1 0-1 0 0,-1 0 0 0 0,1 0 1 0 0,0 0-1 0 0,1 0 0 0 0,-1 0 1 0 0,1 0-1 0 0,1 0 0 0 0,0 0 1 0 0,0 0-1 0 0,0 0 1 0 0,0 0-1 0 0,1 0 0 0 0,1 0 1 0 0,-1-1-1 0 0,1 1 0 0 0,0-1 1 0 0,0 1-1 0 0,3 2 32 0 0,-4-7-205 0 0,37 32-3411 0 0,-9-19-4803 0 0,-20-15 5113 0 0</inkml:trace>
  <inkml:trace contextRef="#ctx0" brushRef="#br0" timeOffset="624.556">218 303 408 0 0,'0'0'2013'0'0,"0"0"-764"0"0,0 0-151 0 0,0 0 386 0 0,0 0 439 0 0,0 0 144 0 0,0 0-300 0 0,0 0-563 0 0,0 0-494 0 0,0 0-293 0 0,0 0-103 0 0,0 0-3 0 0,0 0 11 0 0,9-12 14 0 0,63-75 510 0 0,-50 65-557 0 0,-15 13-252 0 0,1 1 0 0 0,0 1 0 0 0,0-1 0 0 0,1 1 0 0 0,-1 1 0 0 0,1 0 0 0 0,1 0-1 0 0,-1 0 1 0 0,6-1-37 0 0,-13 8 13 0 0,-1 0-1 0 0,0 0 0 0 0,0 0 1 0 0,0 0-1 0 0,0 1 0 0 0,0-1 1 0 0,0 0-1 0 0,0 1 0 0 0,0-1 1 0 0,0 0-1 0 0,0 1 0 0 0,-1-1 1 0 0,1 1-1 0 0,-1 0 0 0 0,1-1 1 0 0,-1 1-1 0 0,1-1 0 0 0,-1 1 1 0 0,0-1-1 0 0,0 1 0 0 0,0 0 1 0 0,0-1-1 0 0,0 1 0 0 0,0 0 1 0 0,0-1-1 0 0,-1 1 0 0 0,1-1 1 0 0,-1 1-1 0 0,1 0 0 0 0,-1 0-12 0 0,0 7 157 0 0,-2 53 759 0 0,57-65-177 0 0,-21-14-502 0 0,-26 12-222 0 0,0 1 1 0 0,0 0-1 0 0,0 0 0 0 0,0 1 0 0 0,1 0 0 0 0,-1 0 0 0 0,1 1 0 0 0,0 0 0 0 0,0 1 0 0 0,0-1 0 0 0,0 1 0 0 0,0 1 0 0 0,0-1 0 0 0,3 2-15 0 0,-9 1-3 0 0,0 0 1 0 0,0 1-1 0 0,0-1 0 0 0,-1 1 0 0 0,1-1 0 0 0,0 1 0 0 0,-1 0 1 0 0,0-1-1 0 0,1 1 0 0 0,-1 0 0 0 0,0 0 0 0 0,-1 0 1 0 0,1 0-1 0 0,0 0 0 0 0,-1 0 0 0 0,0 0 0 0 0,0 0 0 0 0,0 0 1 0 0,0 0-1 0 0,0 1 0 0 0,-1-1 0 0 0,1 0 0 0 0,-1 2 3 0 0,0 4 28 0 0,-13 109-1764 0 0,28-96-10250 0 0,-8-21 6025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6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228 14 0 0 0,'0'0'572'0'0,"0"0"544"0"0,0 0 330 0 0,0 0 80 0 0,0 0-107 0 0,0 0-202 0 0,0 0-223 0 0,0 0-163 0 0,0 0-135 0 0,-10-2-69 0 0,-82-10 3587 0 0,84 16-4172 0 0,0 0 0 0 0,0 0 1 0 0,0 0-1 0 0,1 1 1 0 0,0 1-1 0 0,0-1 0 0 0,0 1 1 0 0,1 0-1 0 0,0 0 0 0 0,0 1 1 0 0,0 0-1 0 0,1 0 0 0 0,0 0 1 0 0,1 1-1 0 0,-1-1 0 0 0,1 1 1 0 0,1 0-1 0 0,0 1 0 0 0,0-1 1 0 0,0 0-1 0 0,1 1 0 0 0,0 0 1 0 0,1-1-1 0 0,0 1 0 0 0,0 0 1 0 0,1 0-1 0 0,0-1 0 0 0,1 7-42 0 0,0-13-104 0 0,-1 0-1 0 0,0 1 0 0 0,1-1 0 0 0,-1 1 0 0 0,1-1 1 0 0,0 0-1 0 0,0 1 0 0 0,0-1 0 0 0,0 0 0 0 0,0 0 1 0 0,1 0-1 0 0,-1 0 0 0 0,0 0 0 0 0,1 0 0 0 0,0 0 1 0 0,-1 0-1 0 0,1 0 0 0 0,0-1 0 0 0,0 1 0 0 0,0-1 1 0 0,0 1-1 0 0,0-1 0 0 0,1 0 105 0 0,34 17-8439 0 0,-28-17 3445 0 0</inkml:trace>
  <inkml:trace contextRef="#ctx0" brushRef="#br0" timeOffset="624.483">237 243 0 0 0,'0'0'211'0'0,"0"0"482"0"0,0 0 287 0 0,0 0 391 0 0,0 0 340 0 0,0 0 60 0 0,0 0-282 0 0,0 0-392 0 0,0 0-272 0 0,0 0-100 0 0,0 0 22 0 0,0 0 42 0 0,8-10-10 0 0,60-78 1239 0 0,-66 85-1970 0 0,4-6 33 0 0,0 1 0 0 0,0-1 0 0 0,1 1 0 0 0,1 0 0 0 0,-1 1 0 0 0,1 0 0 0 0,0 0 0 0 0,1 1 0 0 0,-1 0-1 0 0,4-2-80 0 0,1 60 401 0 0,-13-51-372 0 0,0 1 1 0 0,0 0-1 0 0,0-1 1 0 0,1 1-1 0 0,-1 0 1 0 0,0-1-1 0 0,1 1 1 0 0,-1 0-1 0 0,1-1 1 0 0,-1 1-1 0 0,1-1 1 0 0,0 1-1 0 0,-1-1 1 0 0,1 1-1 0 0,0-1 1 0 0,0 1-1 0 0,0-1 1 0 0,0 0-1 0 0,0 0 1 0 0,1 0-1 0 0,-1 1 1 0 0,0-1-1 0 0,0 0 1 0 0,1 0-1 0 0,-1-1 1 0 0,1 1-1 0 0,-1 0 1 0 0,1 0-1 0 0,-1-1 1 0 0,1 1-1 0 0,-1-1 1 0 0,1 1-1 0 0,0-1 1 0 0,-1 0-1 0 0,1 1 1 0 0,0-1-1 0 0,-1 0 1 0 0,1 0 0 0 0,0 0-1 0 0,-1-1 1 0 0,1 1-1 0 0,0 0 1 0 0,-1-1-1 0 0,1 1 1 0 0,0-1-1 0 0,0 0-29 0 0,130-67 1170 0 0,-130 69-1173 0 0,0 0 0 0 0,0 0 0 0 0,0 0 0 0 0,1 1 0 0 0,-1-1 0 0 0,-1 1 0 0 0,1-1-1 0 0,0 1 1 0 0,0-1 0 0 0,-1 1 0 0 0,1 0 0 0 0,0 0 0 0 0,-1 0 0 0 0,0 0 0 0 0,0 0 0 0 0,1 0 0 0 0,-1 0 0 0 0,0 1 0 0 0,-1-1 0 0 0,1 0 0 0 0,0 0 0 0 0,-1 1 0 0 0,1-1 0 0 0,-1 1 0 0 0,0-1 0 0 0,0 0 0 0 0,1 1 0 0 0,-2-1 0 0 0,1 1 0 0 0,0-1 0 0 0,0 0 0 0 0,-1 3 3 0 0,5 23 22 0 0,0-14-530 0 0,5 11-16 0 0,-5-18-3056 0 0,2-1-3289 0 0,-2-2-566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40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6 0 0 0,'0'0'393'0'0,"0"0"600"0"0,0 0 262 0 0,0 0 233 0 0,0 0 132 0 0,0 0-46 0 0,0 0-138 0 0,0 0-193 0 0,0 0-188 0 0,0 0-156 0 0,-24-2-139 0 0,-75-1-134 0 0,51 17 506 0 0,41-6-931 0 0,5-4-208 0 0,0-1-1 0 0,1 0 1 0 0,-1 1-1 0 0,1-1 1 0 0,0 1-1 0 0,0-1 1 0 0,0 1-1 0 0,0 0 1 0 0,1-1-1 0 0,-1 1 1 0 0,1 0-1 0 0,0 0 1 0 0,0-1-1 0 0,1 1 1 0 0,-1 0-1 0 0,1-1 1 0 0,0 1-1 0 0,0 0 1 0 0,0-1-1 0 0,0 1 1 0 0,0-1-1 0 0,1 1 1 0 0,0-1-1 0 0,-1 0 1 0 0,1 0-1 0 0,1 0 1 0 0,-1 0-1 0 0,0 0 1 0 0,1 0-1 0 0,-1 0 1 0 0,1-1-1 0 0,1 1 8 0 0,50 40-2235 0 0,-11-24-6142 0 0,-35-15 4554 0 0</inkml:trace>
  <inkml:trace contextRef="#ctx0" brushRef="#br0" timeOffset="373.395">258 274 0 0 0,'0'0'468'0'0,"0"0"67"0"0,0 0 168 0 0,0 0 412 0 0,0 0 378 0 0,0 0 144 0 0,0 0-137 0 0,0 0-288 0 0,0 0-252 0 0,0 0-170 0 0,0 0-126 0 0,0 0-89 0 0,0 0-87 0 0,15-17-87 0 0,45-55-82 0 0,-32 44 196 0 0,10 57 198 0 0,-33-26-583 0 0,0-1-1 0 0,1 0 0 0 0,-1 0 1 0 0,1-1-1 0 0,-1 0 0 0 0,1 0 0 0 0,0 0 1 0 0,0 0-1 0 0,-1-1 0 0 0,1 0 1 0 0,0 0-1 0 0,0-1 0 0 0,0 1 1 0 0,-1-1-1 0 0,2-1-129 0 0,27-1 327 0 0,-32 5-258 0 0,0 0 0 0 0,0 0 0 0 0,0 0 0 0 0,0 0 0 0 0,-1 1 0 0 0,1-1 0 0 0,0 0 0 0 0,-1 1 0 0 0,0-1 0 0 0,0 1 0 0 0,0-1 0 0 0,0 1 0 0 0,0-1 0 0 0,0 1 0 0 0,-1 0 0 0 0,1 0 0 0 0,-1-1 0 0 0,0 1 0 0 0,0 0 0 0 0,0 0 0 0 0,0-1 0 0 0,0 3-69 0 0,14 30-176 0 0,-2-30-2824 0 0,3-4-4106 0 0,-12-1-485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3:23.4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463 55 0 0 0,'0'0'724'0'0,"0"0"655"0"0,0 0 141 0 0,0 0-94 0 0,0 0-131 0 0,0 0-104 0 0,-1-2-56 0 0,-56-37 6277 0 0,-56 26-4827 0 0,98 17-2553 0 0,0 1 0 0 0,0 1 0 0 0,1 0 0 0 0,0 1 0 0 0,0 0 0 0 0,1 1 0 0 0,0 1 1 0 0,0 0-1 0 0,1 1 0 0 0,0 0 0 0 0,0 1 0 0 0,2 0 0 0 0,-8 10-32 0 0,8-11-7 0 0,0 0 0 0 0,1 1 0 0 0,0-1 0 0 0,1 2 0 0 0,1-1 0 0 0,0 1 0 0 0,0 0 0 0 0,1 1 0 0 0,0-1 0 0 0,2 1 0 0 0,-1 0 0 0 0,1 1 0 0 0,1-1 0 0 0,1 1 0 0 0,-1 0 0 0 0,2-1 0 0 0,0 12 7 0 0,2-20-7 0 0,0-1-1 0 0,0 0 0 0 0,0 1 1 0 0,0-1-1 0 0,1 0 0 0 0,0 0 1 0 0,0 0-1 0 0,0 0 0 0 0,0-1 1 0 0,1 1-1 0 0,-1 0 0 0 0,1-1 1 0 0,0 0-1 0 0,0 1 0 0 0,0-1 1 0 0,0 0-1 0 0,1-1 0 0 0,-1 1 1 0 0,1-1-1 0 0,0 1 0 0 0,0-1 1 0 0,0 0-1 0 0,0 0 0 0 0,0-1 1 0 0,0 1-1 0 0,0-1 8 0 0,117 21-541 0 0,10-31-1629 0 0,-88-2-1526 0 0,-2-5-4118 0 0,-30 12 3269 0 0</inkml:trace>
  <inkml:trace contextRef="#ctx0" brushRef="#br0" timeOffset="7749.476">616 85 0 0 0,'0'0'1168'0'0,"0"0"250"0"0,0 0 10 0 0,0 0-145 0 0,0 0-167 0 0,0 0-82 0 0,0 0-22 0 0,0 0 7 0 0,3-4 4137 0 0,-25 130-2944 0 0,-44 124-1872 0 0,56-210 14 0 0,45-110 853 0 0,51-110-406 0 0,-32 92-670 0 0,-51 87-134 0 0,0 1-1 0 0,0 0 1 0 0,0 0 0 0 0,0 0 0 0 0,-1 0 0 0 0,1 0 0 0 0,0 1-1 0 0,0-1 1 0 0,-1 1 0 0 0,1 0 0 0 0,0 0 0 0 0,-1 0-1 0 0,1 0 1 0 0,0 0 0 0 0,-1 0 0 0 0,0 1 0 0 0,1-1-1 0 0,-1 1 1 0 0,0 0 0 0 0,0 0 0 0 0,0 0 0 0 0,0 0 0 0 0,0 0-1 0 0,0 0 1 0 0,0 0 0 0 0,-1 1 0 0 0,1-1 0 0 0,-1 1-1 0 0,1 1 4 0 0,0-1 52 0 0,1 4 65 0 0,0 1 1 0 0,0 0 0 0 0,-1-1 0 0 0,-1 1 0 0 0,1 0 0 0 0,-1 1-1 0 0,0-1 1 0 0,-1 0 0 0 0,0 0 0 0 0,-1 0 0 0 0,1 0 0 0 0,-1 0-1 0 0,-1 0 1 0 0,-1 6-118 0 0,-17 95 339 0 0,31-119 21 0 0,25-49 81 0 0,-25 41-422 0 0,101-142-56 0 0,-107 155 53 0 0,-4 3-22 0 0,0 0-1 0 0,0 0 1 0 0,0 1 0 0 0,0-1-1 0 0,0 1 1 0 0,1-1 0 0 0,-1 1 0 0 0,1-1-1 0 0,-1 1 1 0 0,1 0 0 0 0,-1-1 0 0 0,1 1-1 0 0,0 0 1 0 0,0 0 0 0 0,0 1 0 0 0,-1-1-1 0 0,1 0 1 0 0,0 0 0 0 0,0 1 0 0 0,0-1-1 0 0,0 1 1 0 0,0 0 0 0 0,2-1 6 0 0,13 42-15 0 0,12 105 1197 0 0,-25-17-2465 0 0,1-119-3786 0 0,-3-9 364 0 0,0 0-3398 0 0,0-1 3815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40.15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1060 0 0 0,'0'0'1304'0'0,"0"0"-572"0"0,0 0 21 0 0,0 0 189 0 0,0 0 248 0 0,0 0 254 0 0,0 0 130 0 0,32 12 14 0 0,101 30-55 0 0,-129-40-1420 0 0,0 0 0 0 0,-1-1 1 0 0,1 0-1 0 0,0 0 1 0 0,0 0-1 0 0,0-1 0 0 0,0 1 1 0 0,0-1-1 0 0,0 0 1 0 0,0 0-1 0 0,0 0 0 0 0,-1-1 1 0 0,1 1-1 0 0,0-1 1 0 0,0 0-1 0 0,0 0 0 0 0,0 0 1 0 0,-1-1-1 0 0,1 1 1 0 0,3-3-114 0 0,7-3 464 0 0,34-20 243 0 0,-2-2 0 0 0,0-1 0 0 0,-2-3 0 0 0,-2-2-1 0 0,-1-2 1 0 0,-1-1 0 0 0,-2-2 0 0 0,-3-2 0 0 0,24-34-707 0 0,89-115 839 0 0,90-102-131 0 0,-225 278-657 0 0,1 1 0 0 0,1 0 0 0 0,1 1 0 0 0,0 0 0 0 0,0 2 0 0 0,14-7-51 0 0,-29 17 3 0 0,1 0-1 0 0,-1 0 1 0 0,1 0-1 0 0,0 0 0 0 0,-1 1 1 0 0,1-1-1 0 0,0 1 1 0 0,0-1-1 0 0,-1 1 0 0 0,1 0 1 0 0,0 0-1 0 0,0 0 1 0 0,0 0-1 0 0,-1 0 1 0 0,1 0-1 0 0,0 0 0 0 0,0 1 1 0 0,0-1-1 0 0,-1 0 1 0 0,1 1-1 0 0,0 0 0 0 0,-1-1 1 0 0,1 1-1 0 0,0 0 1 0 0,-1 0-1 0 0,1 0 0 0 0,-1 0 1 0 0,1 0-1 0 0,-1 0 1 0 0,0 1-1 0 0,1-1 0 0 0,-1 0 1 0 0,0 1-1 0 0,0-1 1 0 0,0 1-1 0 0,0-1 1 0 0,0 1-1 0 0,0-1 0 0 0,0 1 1 0 0,-1 0-1 0 0,1 1-2 0 0,15 76 377 0 0,-16-9-109 0 0,-3 0-1 0 0,-3 0 1 0 0,-3 0-1 0 0,-3-1 0 0 0,-3-1 1 0 0,-3 0-1 0 0,-3-1 1 0 0,-23 50-268 0 0,37-97 28 0 0,-1-1 1 0 0,0 1 0 0 0,-2-2-1 0 0,0 1 1 0 0,-1-1 0 0 0,-1-1-1 0 0,0 0 1 0 0,-1-1 0 0 0,-1 0-1 0 0,-1-1 1 0 0,0 0 0 0 0,-1-1-1 0 0,0-1 1 0 0,-1-1 0 0 0,-1 0-1 0 0,0-1 1 0 0,0-1 0 0 0,-1-1-1 0 0,-1-1 1 0 0,1 0 0 0 0,-1-2-1 0 0,0 0 1 0 0,-1-1 0 0 0,-20 2-29 0 0,31-6-36 0 0,-3 2-34 0 0,1-1-1 0 0,0 0 0 0 0,-1-1 1 0 0,0 0-1 0 0,1-1 1 0 0,-1-1-1 0 0,1 0 0 0 0,-1-1 1 0 0,1 0-1 0 0,0-1 0 0 0,-1 0 1 0 0,1-1-1 0 0,1 0 0 0 0,-1-1 1 0 0,1 0-1 0 0,-1-1 0 0 0,-2-2 71 0 0,11 4-193 0 0,0 1-1 0 0,0-1 0 0 0,0 0 0 0 0,1 0 0 0 0,-1 0 0 0 0,1 0 0 0 0,0 0 0 0 0,0-1 0 0 0,0 1 0 0 0,1-1 0 0 0,-1 1 0 0 0,1-1 0 0 0,0 0 0 0 0,1 1 0 0 0,-1-1 0 0 0,1 0 0 0 0,0 0 0 0 0,0 1 0 0 0,1-1 0 0 0,-1 0 0 0 0,1 0 0 0 0,0 1 0 0 0,0-1 0 0 0,0 1 0 0 0,1-1 0 0 0,1-3 194 0 0,39-66-7011 0 0,-21 49 1703 0 0,-4 9-1404 0 0</inkml:trace>
  <inkml:trace contextRef="#ctx0" brushRef="#br0" timeOffset="450.363">1655 722 13307 0 0,'0'0'1882'0'0,"0"0"-471"0"0,0 0-343 0 0,0 0-60 0 0,-9 31-10 0 0,-32 100-77 0 0,5-37 354 0 0,31-84-1331 0 0,1 0 0 0 0,-1 0 0 0 0,2 0 0 0 0,-1 0-1 0 0,2 1 1 0 0,-1 0 0 0 0,1 0 0 0 0,1 0 0 0 0,0-1 0 0 0,0 1 0 0 0,1 0 0 0 0,2 11 56 0 0,8-5-2312 0 0,5-15-5912 0 0,-8-2-2349 0 0</inkml:trace>
  <inkml:trace contextRef="#ctx0" brushRef="#br0" timeOffset="451.363">1620 77 2761 0 0,'0'0'-1729'0'0,"0"0"697"0"0</inkml:trace>
  <inkml:trace contextRef="#ctx0" brushRef="#br0" timeOffset="794.869">1918 1042 14555 0 0,'0'0'1348'0'0,"0"0"-199"0"0,0 0-5 0 0,0 0 52 0 0,0 0-105 0 0,0 0-232 0 0,9-31-268 0 0,29-101-222 0 0,-31 100-263 0 0,2 0 0 0 0,1 1-1 0 0,1 0 1 0 0,2 0 0 0 0,1 2 0 0 0,2-1-1 0 0,12-17-105 0 0,-24 42-10 0 0,-1-1-14 0 0,1 0 0 0 0,-1 1 0 0 0,1-1 1 0 0,1 1-1 0 0,-1 0 0 0 0,1 0 1 0 0,0 1-1 0 0,0-1 0 0 0,0 1 1 0 0,1 0-1 0 0,-1 1 0 0 0,1-1 1 0 0,1 1 23 0 0,-5 4-35 0 0,0 0 0 0 0,0 0 1 0 0,-1 0-1 0 0,1 0 0 0 0,0 1 1 0 0,-1-1-1 0 0,1 1 0 0 0,-1-1 1 0 0,1 1-1 0 0,-1 0 0 0 0,0-1 1 0 0,1 1-1 0 0,-1 0 0 0 0,0 0 1 0 0,0 0-1 0 0,-1 0 0 0 0,1 0 1 0 0,0 0-1 0 0,0 0 0 0 0,-1 0 1 0 0,0 0-1 0 0,1 0 0 0 0,-1 1 1 0 0,0-1-1 0 0,0 0 0 0 0,0 0 1 0 0,0 0-1 0 0,0 0 0 0 0,-1 0 1 0 0,1 1-1 0 0,-1 0 35 0 0,1 4-63 0 0,1 74-302 0 0,-3-66 359 0 0,0 0 1 0 0,2 0 0 0 0,0 1-1 0 0,0-1 1 0 0,1 0-1 0 0,1 0 1 0 0,1 0-1 0 0,0 0 1 0 0,1 0 0 0 0,0 0-1 0 0,1-1 1 0 0,1 0-1 0 0,0 0 1 0 0,1 0-1 0 0,1-1 1 0 0,0 0 0 0 0,9 10 5 0 0,-13-19 109 0 0,0-1 0 0 0,0 0 1 0 0,1 0-1 0 0,-1 0 1 0 0,1-1-1 0 0,0 0 1 0 0,-1 1-1 0 0,1-2 1 0 0,0 1-1 0 0,0 0 1 0 0,0-1-1 0 0,1 0 1 0 0,-1 0-1 0 0,0-1 1 0 0,0 0-1 0 0,1 1 1 0 0,-1-2-1 0 0,0 1 1 0 0,0-1-1 0 0,1 1 1 0 0,-1-1-1 0 0,0-1 0 0 0,0 1 1 0 0,0-1-1 0 0,0 0 1 0 0,0 0-1 0 0,-1 0 1 0 0,1-1-1 0 0,-1 0 1 0 0,1 0-1 0 0,-1 0 1 0 0,0 0-1 0 0,0 0 1 0 0,3-5-110 0 0,62-120 1804 0 0,-25 33-2669 0 0,-11 61-2455 0 0,-5 20-7123 0 0,-21 10-856 0 0</inkml:trace>
  <inkml:trace contextRef="#ctx0" brushRef="#br0" timeOffset="2900.225">1756 0 9434 0 0,'0'0'1704'0'0,"0"0"-247"0"0,0 0-201 0 0,0 0-64 0 0,0 0-56 0 0,0 0-287 0 0,0 0-529 0 0,0 0-336 0 0,0 0-128 0 0,0 0-24 0 0,0 0 16 0 0,0 0-136 0 0,0 0-345 0 0,0 0-879 0 0,37 22-2185 0 0,-31-18-7041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1:19.3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2515 0 0 0,'0'0'528'0'0,"0"0"311"0"0,0 0 18 0 0,0 0-119 0 0,0 0-85 0 0,0 0-7 0 0,0 0 62 0 0,0 0 91 0 0,9-12 7680 0 0,10-12-7240 0 0,142-132 2519 0 0,-25 10-2056 0 0,73-50-546 0 0,-75 70-664 0 0,-33 5-22 0 0,48-33-92 0 0,15-12-102 0 0,-18 20-178 0 0,-15 57 11 0 0,-65 11 161 0 0,-37 19-60 0 0,-2 33-271 0 0,10-22 116 0 0,-31 41-62 0 0,-43 23 71 0 0,23-12-19 0 0,-1-1 0 0 0,1-1 0 0 0,-1 0 1 0 0,0 0-1 0 0,0-2 0 0 0,1 0 0 0 0,-1 0 0 0 0,0-2 1 0 0,-10-1-46 0 0,-29-5 96 0 0,-15 0 42 0 0,1 8-84 0 0,67 40-413 0 0,95 141 308 0 0,-40 116 55 0 0,-37-198 0 0 0,9-182 883 0 0,20-98-659 0 0,2-57-50 0 0,-39 199 385 0 0,-4 27-1550 0 0,-3 21-5161 0 0,-2 9-3719 0 0,0-14 264 0 0</inkml:trace>
  <inkml:trace contextRef="#ctx0" brushRef="#br0" timeOffset="1830.008">468 707 3409 0 0,'0'0'1221'0'0,"0"0"-446"0"0,0 0-143 0 0,0 0 199 0 0,0 0 219 0 0,0 0 17 0 0,0 0-217 0 0,0 0-296 0 0,0 0-223 0 0,0 0-111 0 0,0 0-11 0 0,0 8 19 0 0,5 73 874 0 0,16 22-472 0 0,-6 102-27 0 0,-24-178 1575 0 0,9-27-1660 0 0,-11-30 2135 0 0,6 12-2388 0 0,1 1-1 0 0,1-1 1 0 0,0 1-1 0 0,1-1 0 0 0,1 0 1 0 0,1 0-1 0 0,1-5-264 0 0,-1 8 178 0 0,7-149 482 0 0,36-77-340 0 0,-40 229-296 0 0,2 0 0 0 0,-1 0 0 0 0,1 0 0 0 0,1 1 1 0 0,0 0-1 0 0,1 0 0 0 0,0 0 0 0 0,1 1 0 0 0,0 0 0 0 0,0 0 0 0 0,1 1 0 0 0,1 0 0 0 0,6-5-24 0 0,-14 13-3 0 0,-1 0 0 0 0,1 0 0 0 0,-1 0 0 0 0,1 0-1 0 0,-1 0 1 0 0,1 1 0 0 0,-1-1 0 0 0,1 1 0 0 0,0-1-1 0 0,0 1 1 0 0,-1-1 0 0 0,1 1 0 0 0,0 0 0 0 0,0 0-1 0 0,-1 0 1 0 0,1 0 0 0 0,0 0 0 0 0,0 0 0 0 0,-1 0-1 0 0,1 0 1 0 0,0 1 0 0 0,0-1 0 0 0,-1 1 0 0 0,1-1-1 0 0,0 1 1 0 0,-1 0 0 0 0,1 0 0 0 0,-1 0 0 0 0,1 0-1 0 0,-1 0 1 0 0,1 0 0 0 0,-1 0 0 0 0,0 0 0 0 0,1 1-1 0 0,-1-1 1 0 0,0 0 0 0 0,0 1 0 0 0,0-1 0 0 0,0 1-1 0 0,0-1 1 0 0,0 1 0 0 0,-1-1 0 0 0,1 1 0 0 0,0 0-1 0 0,-1-1 1 0 0,0 1 0 0 0,1 1 3 0 0,12 86 178 0 0,-14-68-583 0 0,1 21-474 0 0,3-29-3039 0 0,1-1-3413 0 0,-3-12-875 0 0</inkml:trace>
  <inkml:trace contextRef="#ctx0" brushRef="#br0" timeOffset="2281.864">721 1024 5769 0 0,'0'0'1192'0'0,"0"0"-247"0"0,0 0 136 0 0,0 0 260 0 0,0 0 104 0 0,0 0-162 0 0,0 0-349 0 0,0 0-306 0 0,0 0-159 0 0,0 0-43 0 0,0 0-14 0 0,0 0-4 0 0,0 0-29 0 0,0 9-27 0 0,-3 94 1325 0 0,2-57-4041 0 0,3-46-4147 0 0,2-5 2629 0 0,-3 4 1971 0 0,1 0-2162 0 0</inkml:trace>
  <inkml:trace contextRef="#ctx0" brushRef="#br0" timeOffset="2697.762">855 637 2192 0 0,'0'0'2289'0'0,"0"0"-434"0"0,0 0-153 0 0,0 0 55 0 0,0 0-43 0 0,0 0-216 0 0,0 0-335 0 0,0 0-324 0 0,0 0-211 0 0,0 0-102 0 0,0 0-52 0 0,0 0-43 0 0,0 0-54 0 0,-6 8-82 0 0,-25 39 117 0 0,32-46-408 0 0,-1-1 0 0 0,0 1-1 0 0,0-1 1 0 0,1 1 0 0 0,-1-1 0 0 0,0 0 0 0 0,1 1 0 0 0,-1-1 0 0 0,0 1-1 0 0,1-1 1 0 0,-1 1 0 0 0,1-1 0 0 0,-1 0 0 0 0,1 1 0 0 0,-1-1 0 0 0,0 0-1 0 0,1 0 1 0 0,-1 1 0 0 0,1-1 0 0 0,0 0 0 0 0,-1 0 0 0 0,1 0 0 0 0,-1 0-1 0 0,1 1 1 0 0,-1-1 0 0 0,1 0 0 0 0,-1 0 0 0 0,1 0 0 0 0,-1 0 0 0 0,1 0-1 0 0,0-1 1 0 0,-1 1 0 0 0,1 0 0 0 0,-1 0 0 0 0,1 0 0 0 0,-1 0 0 0 0,1 0-1 0 0,-1-1 1 0 0,1 1 0 0 0,-1 0 0 0 0,1-1 0 0 0,-1 1 0 0 0,1 0 0 0 0,-1-1-1 0 0,1 1 1 0 0,-1 0 0 0 0,0-1 0 0 0,1 1 0 0 0,-1-1 0 0 0,0 1 0 0 0,1-1-1 0 0,-1 1 1 0 0,0-1 0 0 0,0 1 0 0 0,1-1-4 0 0,20-27 724 0 0,-21 27-561 0 0,0 1-11 0 0,0 0-53 0 0,-26 1-1685 0 0,15 7-3 0 0,5-3-1113 0 0,0-1-3938 0 0,2-3-345 0 0</inkml:trace>
  <inkml:trace contextRef="#ctx0" brushRef="#br0" timeOffset="4079.172">334 210 0 0 0,'0'0'891'0'0,"0"0"579"0"0,0 0 227 0 0,0 0-23 0 0,0 0-132 0 0,0 0-195 0 0,0 0-105 0 0,0-2-63 0 0,0 1-1001 0 0,0 0-1 0 0,0 1 1 0 0,0-1-1 0 0,0 0 1 0 0,0 1-1 0 0,0-1 1 0 0,0 0-1 0 0,0 0 1 0 0,0 1-1 0 0,1-1 1 0 0,-1 0-1 0 0,0 1 1 0 0,0-1-1 0 0,1 1 1 0 0,-1-1-1 0 0,1 0 1 0 0,-1 1-1 0 0,0-1 1 0 0,1 1-1 0 0,-1-1 1 0 0,1 1-1 0 0,0-1 1 0 0,-1 1-1 0 0,1-1 1 0 0,-1 1-1 0 0,1 0 1 0 0,-1-1-1 0 0,1 1 1 0 0,0 0-1 0 0,-1-1 1 0 0,1 1-1 0 0,0 0 1 0 0,-1 0-1 0 0,1 0 1 0 0,0 0-1 0 0,0 0 1 0 0,-1-1-1 0 0,1 1 1 0 0,0 1-1 0 0,-1-1 1 0 0,1 0-1 0 0,0 0 1 0 0,0 0-1 0 0,-1 0 1 0 0,1 0-1 0 0,0 1 1 0 0,-1-1-1 0 0,1 0 1 0 0,0 0-1 0 0,-1 1-177 0 0,7-1-1062 0 0,166-33 2519 0 0,-126 26-1273 0 0,15-1 83 0 0,-55 3 2326 0 0,-31-5-2621 0 0,15 7 170 0 0,-79-26-48 0 0,74 22-934 0 0,-46-32 1143 0 0,51 20-4770 0 0,12-5-5364 0 0,1 16 1102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41.25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279 71 13723 0 0,'0'0'2203'0'0,"0"0"-517"0"0,0 0-337 0 0,0 0-211 0 0,0 0-295 0 0,0 0-243 0 0,0 0-193 0 0,0 0-166 0 0,0 0-68 0 0,-31 13-59 0 0,-97 42-81 0 0,52-2-82 0 0,72-49 16 0 0,0 0 0 0 0,0 0 0 0 0,1 0 0 0 0,0 0-1 0 0,0 0 1 0 0,0 1 0 0 0,0-1 0 0 0,0 1 0 0 0,1 0 0 0 0,0 0 0 0 0,0 0 0 0 0,0 0 0 0 0,1 0 0 0 0,0 0 0 0 0,0 1 0 0 0,0-1 0 0 0,0 0-1 0 0,1 1 1 0 0,0-1 0 0 0,0 0 0 0 0,0 1 0 0 0,1-1 0 0 0,0 0 0 0 0,0 1 0 0 0,0-1 0 0 0,1 0 0 0 0,0 0 0 0 0,0 0 0 0 0,0 0 0 0 0,2 2 33 0 0,9 4-25 0 0,1-2 0 0 0,1 0 0 0 0,-1 0 0 0 0,1-2 0 0 0,1 0 0 0 0,0 0 0 0 0,0-2 0 0 0,0 0 0 0 0,0 0 0 0 0,1-2 0 0 0,-1 0 0 0 0,1-1 1 0 0,0-1-1 0 0,0 0 0 0 0,0-1 0 0 0,0-1 0 0 0,0-1 0 0 0,2 0 25 0 0,21 1-177 0 0,77-13-1355 0 0,-80 3-2316 0 0,0-4-4795 0 0,-27 11 1823 0 0</inkml:trace>
  <inkml:trace contextRef="#ctx0" brushRef="#br0" timeOffset="452.034">622 343 3377 0 0,'0'0'2324'0'0,"0"0"147"0"0,0 0 42 0 0,0 0-66 0 0,0 0-250 0 0,0 0-345 0 0,0 0-352 0 0,0 0-259 0 0,35 0-176 0 0,111-5-143 0 0,-67-11 271 0 0,-63 8-882 0 0,136-73 1720 0 0,-135 69-1857 0 0,-8 7-116 0 0,-1 0-1 0 0,0 0 0 0 0,0-1 1 0 0,0 0-1 0 0,-1 0 0 0 0,0-1 0 0 0,0 0 1 0 0,0 0-1 0 0,-1-1 0 0 0,-1 1 1 0 0,1-1-1 0 0,-1-1 0 0 0,0 1 1 0 0,-1-1-1 0 0,0 0 0 0 0,0 0 0 0 0,-1 0 1 0 0,0 0-1 0 0,1-10-57 0 0,-4 17-9 0 0,0-1-1 0 0,-1 0 1 0 0,1 0 0 0 0,-1 0 0 0 0,0 1-1 0 0,0-1 1 0 0,0 0 0 0 0,0 0-1 0 0,0 1 1 0 0,-1-1 0 0 0,1 1-1 0 0,-1 0 1 0 0,0-1 0 0 0,1 1 0 0 0,-1 0-1 0 0,0 0 1 0 0,0 0 0 0 0,0 0-1 0 0,-1 0 1 0 0,1 0 0 0 0,0 1-1 0 0,-1-1 1 0 0,1 1 0 0 0,-1 0 0 0 0,0-1-1 0 0,1 1 1 0 0,-1 0 0 0 0,0 1-1 0 0,0-1 1 0 0,1 0 0 0 0,-1 1-1 0 0,0 0 1 0 0,0-1 9 0 0,-100 4-621 0 0,83 3 549 0 0,0 1 0 0 0,1 1 0 0 0,0 1 0 0 0,1 0 0 0 0,0 2 0 0 0,1 0 0 0 0,0 1 1 0 0,0 1-1 0 0,1 0 0 0 0,1 1 0 0 0,0 1 0 0 0,1 0 0 0 0,-8 12 72 0 0,15-19-166 0 0,0 0 0 0 0,1 1 0 0 0,0-1 1 0 0,0 1-1 0 0,1 0 0 0 0,0 1 0 0 0,1-1 0 0 0,0 1 0 0 0,1 0 0 0 0,-1 0 1 0 0,2 0-1 0 0,0 0 0 0 0,0 1 0 0 0,1-1 0 0 0,0 1 0 0 0,0-1 0 0 0,1 1 0 0 0,1-1 1 0 0,1 6 165 0 0,0-11-122 0 0,1 0 1 0 0,-1 0 0 0 0,1 0 0 0 0,1 0 0 0 0,-1-1-1 0 0,1 1 1 0 0,0-1 0 0 0,0 0 0 0 0,0 0-1 0 0,0 0 1 0 0,1 0 0 0 0,0-1 0 0 0,-1 0 0 0 0,1 0-1 0 0,1 0 1 0 0,-1-1 0 0 0,0 1 0 0 0,0-1-1 0 0,1-1 1 0 0,0 1 0 0 0,-1-1 0 0 0,2 1 121 0 0,81 8-4684 0 0,-26-10-3943 0 0,-43-4 2912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50.4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85 11122 0 0,'0'0'1265'0'0,"0"0"-452"0"0,0 0-69 0 0,0 0 230 0 0,0 0 107 0 0,0 0-90 0 0,0 0-169 0 0,0 0-174 0 0,0 0-113 0 0,35-5-101 0 0,111-15-89 0 0,44-7 375 0 0,-169 24-848 0 0,57-9-127 0 0,-29-1-3366 0 0,-33 11-4711 0 0,-11-1 174 0 0</inkml:trace>
  <inkml:trace contextRef="#ctx0" brushRef="#br0" timeOffset="374.87">87 343 7370 0 0,'0'0'1025'0'0,"0"0"-17"0"0,0 0 334 0 0,0 0 338 0 0,0 0 91 0 0,0 0-178 0 0,32 1-382 0 0,106 2-381 0 0,-126-2-717 0 0,1-1-1 0 0,0-1 0 0 0,0 0 1 0 0,-1-1-1 0 0,1 0 0 0 0,-1-1 1 0 0,1-1-1 0 0,-1 0 0 0 0,8-4-112 0 0,15-5 124 0 0,79-23 1 0 0,9-3-2163 0 0,-43 11-6715 0 0,-58 20 454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43.4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457 612 7514 0 0,'0'0'1168'0'0,"0"0"-352"0"0,0 0-324 0 0,0 0 8 0 0,0 0 276 0 0,0 0 271 0 0,0 0 131 0 0,0 0-41 0 0,0 0-166 0 0,0 0-203 0 0,-21 34-169 0 0,-68 107-127 0 0,35-25 249 0 0,0 44 53 0 0,27-75-821 0 0,-3-2 0 0 0,-4-1 0 0 0,-28 48 47 0 0,15-62-1287 0 0,21-43-2991 0 0,19-22 273 0 0,2-2-2726 0 0,5-1 4240 0 0</inkml:trace>
  <inkml:trace contextRef="#ctx0" brushRef="#br0" timeOffset="300.599">2 671 8954 0 0,'0'0'1036'0'0,"0"0"-304"0"0,0 0-141 0 0,0 0 231 0 0,0 0 247 0 0,0 0 101 0 0,0 0-69 0 0,10 35-178 0 0,30 111-209 0 0,7-36 339 0 0,-33-88-889 0 0,9 11-54 0 0,1-1-1 0 0,1-1 1 0 0,2-2 0 0 0,1 0-1 0 0,1-2 1 0 0,26 19-110 0 0,12-9-1349 0 0,-33-33-9276 0 0,-28-4 3612 0 0</inkml:trace>
  <inkml:trace contextRef="#ctx0" brushRef="#br0" timeOffset="1339.202">713 247 3257 0 0,'0'0'935'0'0,"0"0"-47"0"0,0 0 95 0 0,0 0 132 0 0,0 0 115 0 0,0 0-9 0 0,0 0-157 0 0,0 0-217 0 0,33-14-226 0 0,104-42-206 0 0,-75 43-66 0 0,-61 13-322 0 0,1 1-1 0 0,-1-1 1 0 0,1 1-1 0 0,-1 0 1 0 0,1-1-1 0 0,-1 1 0 0 0,1 0 1 0 0,-1 0-1 0 0,0 0 1 0 0,1 0-1 0 0,-1 0 1 0 0,0 1-1 0 0,0-1 1 0 0,0 0-1 0 0,0 0 0 0 0,0 1 1 0 0,0-1-1 0 0,0 1 1 0 0,0-1-1 0 0,-1 1 1 0 0,1-1-1 0 0,-1 1 0 0 0,1-1 1 0 0,-1 1-1 0 0,1-1 1 0 0,-1 1-1 0 0,0 0 1 0 0,0-1-1 0 0,0 1 0 0 0,0 0 1 0 0,0-1-1 0 0,0 1 1 0 0,0 0-1 0 0,0-1 1 0 0,-1 1-1 0 0,1-1 1 0 0,-1 1-1 0 0,0 1-26 0 0,-26 58 1191 0 0,-69 74 558 0 0,95-134-1745 0 0,1 1 0 0 0,0-1 0 0 0,0 1 1 0 0,0-1-1 0 0,1 1 0 0 0,-1-1 0 0 0,0 1 0 0 0,1-1 0 0 0,-1 0 0 0 0,1 1 0 0 0,-1-1 0 0 0,1 0 0 0 0,-1 1 0 0 0,1-1 0 0 0,0 0 0 0 0,0 1 0 0 0,0-1 1 0 0,0 0-1 0 0,0 0 0 0 0,0 0 0 0 0,0 0 0 0 0,0 0 0 0 0,0 0 0 0 0,0 0 0 0 0,1 0 0 0 0,-1-1 0 0 0,0 1 0 0 0,0 0 0 0 0,1-1 0 0 0,-1 1 1 0 0,1-1-1 0 0,-1 1 0 0 0,1-1 0 0 0,-1 0 0 0 0,0 0 0 0 0,1 0 0 0 0,-1 1 0 0 0,1-1 0 0 0,-1-1 0 0 0,1 1 0 0 0,-1 0 0 0 0,1 0 0 0 0,-1 0 0 0 0,1-1 1 0 0,-1 1-1 0 0,1-1 0 0 0,-1 1 0 0 0,0-1 0 0 0,1 0 0 0 0,-1 1 0 0 0,0-1 0 0 0,0 0-4 0 0,12 0 51 0 0,195 3 40 0 0,-205-3-83 0 0,0 1 1 0 0,-1-1 0 0 0,1 1 0 0 0,0 0-1 0 0,-1 0 1 0 0,1 0 0 0 0,0 1-1 0 0,-1-1 1 0 0,1 0 0 0 0,0 1-1 0 0,-1 0 1 0 0,1 0 0 0 0,-1 0 0 0 0,1 0-1 0 0,-1 0 1 0 0,0 0 0 0 0,1 0-1 0 0,-1 1 1 0 0,0-1 0 0 0,0 1 0 0 0,0 0-1 0 0,0 0 1 0 0,0 0 0 0 0,0 0-1 0 0,0 0 1 0 0,-1 0 0 0 0,1 0-1 0 0,-1 0 1 0 0,0 1 0 0 0,1-1 0 0 0,-1 1-1 0 0,0-1 1 0 0,0 1 0 0 0,-1-1-1 0 0,1 1 1 0 0,0-1 0 0 0,-1 1 0 0 0,0 0-1 0 0,0-1 1 0 0,1 1 0 0 0,-1 0-1 0 0,-1-1 1 0 0,1 1 0 0 0,0 0-1 0 0,-1-1 1 0 0,1 1 0 0 0,-1-1 0 0 0,0 1-1 0 0,0-1 1 0 0,0 1 0 0 0,0-1-1 0 0,0 1 1 0 0,-2 1-9 0 0,-17 17 64 0 0,0-1 0 0 0,-1-1 0 0 0,-1-1-1 0 0,0-1 1 0 0,-22 12-64 0 0,-68 34-2621 0 0,90-51-991 0 0,8-4-1812 0 0,11-6 3926 0 0,-2-1-3351 0 0</inkml:trace>
  <inkml:trace contextRef="#ctx0" brushRef="#br0" timeOffset="2017.247">1431 277 2336 0 0,'0'0'2150'0'0,"0"0"-787"0"0,0 0-243 0 0,0 0-38 0 0,0 0 177 0 0,0 0 297 0 0,0 0 117 0 0,0 0-212 0 0,0 0-422 0 0,0 0-461 0 0,0 0-305 0 0,0 0-117 0 0,-2 6 12 0 0,0 14 127 0 0,1 0-1 0 0,0 0 1 0 0,1 0 0 0 0,1 1-1 0 0,1-1 1 0 0,1 0 0 0 0,1 0-1 0 0,5 14-294 0 0,5 39 480 0 0,5 86 275 0 0,-6 0-1 0 0,-8 83-754 0 0,-37 261 381 0 0,19-360-314 0 0,-12 275-107 0 0,15-358-2085 0 0,9-60 1084 0 0,-2 0-10256 0 0,3-3 4792 0 0</inkml:trace>
  <inkml:trace contextRef="#ctx0" brushRef="#br0" timeOffset="3993.382">1711 251 0 0 0,'0'0'767'0'0,"0"0"528"0"0,0 0 350 0 0,0 0 100 0 0,0 0-171 0 0,0 0-392 0 0,0 0-407 0 0,0 0-268 0 0,0 0-118 0 0,0 0 84 0 0,0 0 115 0 0,0 9 68 0 0,2 86 1670 0 0,-4-69-2076 0 0,2 0 0 0 0,0 0 0 0 0,2 0 0 0 0,1 0 0 0 0,1 0 0 0 0,1 0 0 0 0,2-1 0 0 0,3 10-250 0 0,-9-33 26 0 0,0 1 0 0 0,0-1 1 0 0,0 0-1 0 0,0 0 0 0 0,0 0 0 0 0,0 0 0 0 0,0 0 0 0 0,1 0 0 0 0,-1 0 1 0 0,1 0-1 0 0,-1-1 0 0 0,1 1 0 0 0,0 0 0 0 0,0-1 0 0 0,0 0 1 0 0,0 1-1 0 0,0-1 0 0 0,0 0 0 0 0,0 0 0 0 0,0 0 0 0 0,0 0 1 0 0,0 0-1 0 0,1-1 0 0 0,-1 1 0 0 0,0-1 0 0 0,1 1 0 0 0,-1-1 0 0 0,0 0 1 0 0,1 0-1 0 0,-1 0 0 0 0,0 0 0 0 0,1 0 0 0 0,-1 0 0 0 0,1-1 1 0 0,-1 0-1 0 0,0 1 0 0 0,0-1 0 0 0,1 0 0 0 0,-1 0 0 0 0,0 0 1 0 0,0 0-1 0 0,0 0 0 0 0,0 0 0 0 0,1-2-26 0 0,15-12 77 0 0,0-2 0 0 0,-1 0 1 0 0,0-1-1 0 0,-2 0 0 0 0,0-2 0 0 0,10-17-77 0 0,-15 22 12 0 0,37-65 56 0 0,2 134 307 0 0,-46-51-266 0 0,-1 0 0 0 0,1-1 0 0 0,0 1 0 0 0,0-1 0 0 0,0 0 0 0 0,0 0 1 0 0,0 0-1 0 0,0 0 0 0 0,1-1 0 0 0,-1 1 0 0 0,1-1 0 0 0,-1 0 0 0 0,1 0 1 0 0,-1 0-1 0 0,1 0 0 0 0,0-1 0 0 0,-1 1 0 0 0,1-1 0 0 0,1 0-109 0 0,3-3 160 0 0,1 1 0 0 0,0-2-1 0 0,-1 1 1 0 0,1-1 0 0 0,-1-1-1 0 0,0 1 1 0 0,-1-1-1 0 0,1-1 1 0 0,-1 1 0 0 0,0-1-1 0 0,0 0 1 0 0,-1-1 0 0 0,1 0-1 0 0,-2 0 1 0 0,1 0 0 0 0,-1-1-1 0 0,0 0 1 0 0,0 0 0 0 0,2-7-160 0 0,1 3 47 0 0,32-81-774 0 0,-38 49-8087 0 0,-4 37 3000 0 0,-1 3-1976 0 0</inkml:trace>
  <inkml:trace contextRef="#ctx0" brushRef="#br0" timeOffset="4320.853">2747 1 5081 0 0,'0'0'1647'0'0,"0"0"-41"0"0,0 0 14 0 0,0 0 178 0 0,0 0 94 0 0,0 0-154 0 0,0 0-319 0 0,0 0-404 0 0,0 0-319 0 0,0 0-220 0 0,0 0-143 0 0,0 0-74 0 0,-14 31-44 0 0,-47 100-20 0 0,-47 45 211 0 0,98-159-413 0 0,-184 276-774 0 0,171-260-814 0 0,19-26-2577 0 0,0 0-3849 0 0,4-7 2201 0 0</inkml:trace>
  <inkml:trace contextRef="#ctx0" brushRef="#br0" timeOffset="4775.066">2558 505 1624 0 0,'0'0'1661'0'0,"0"0"-49"0"0,0 0 31 0 0,0 0 203 0 0,0 0 161 0 0,0 0-67 0 0,0 0-334 0 0,0 0-444 0 0,0 0-376 0 0,0 0-261 0 0,0 0-153 0 0,0 0-84 0 0,27-8-62 0 0,85-25-20 0 0,-29 13 275 0 0,-81 19-465 0 0,1 0 0 0 0,-1 0 0 0 0,0 0 0 0 0,0 1 0 0 0,1-1 0 0 0,-1 1 1 0 0,0 0-1 0 0,1-1 0 0 0,-1 1 0 0 0,0 0 0 0 0,1 1 0 0 0,-1-1 0 0 0,0 0 0 0 0,1 1 0 0 0,-1-1 0 0 0,0 1 0 0 0,0-1 0 0 0,1 1 0 0 0,-1 0 0 0 0,0 0 0 0 0,0 0 0 0 0,0 0 0 0 0,0 1 0 0 0,0-1 0 0 0,0 1 0 0 0,-1-1 1 0 0,1 1-1 0 0,0-1 0 0 0,0 2-16 0 0,-4 5 89 0 0,1 0 1 0 0,-1 0 0 0 0,-1 0 0 0 0,1 0 0 0 0,-2-1-1 0 0,1 1 1 0 0,-1-1 0 0 0,0 1 0 0 0,0-1-1 0 0,-1 0 1 0 0,0-1 0 0 0,-6 7-90 0 0,-9 15 226 0 0,-2 3 38 0 0,16-25-213 0 0,1 0 0 0 0,0 1 0 0 0,1-1-1 0 0,-1 1 1 0 0,1 0 0 0 0,1 0-1 0 0,-1 1 1 0 0,1-1 0 0 0,0 1 0 0 0,1 0-1 0 0,0-1 1 0 0,0 1 0 0 0,0 6-51 0 0,3-11 14 0 0,1-1 0 0 0,0 1 0 0 0,-1-1 1 0 0,1 1-1 0 0,0-1 0 0 0,0 0 0 0 0,0 0 0 0 0,0 0 0 0 0,1 0 1 0 0,-1 0-1 0 0,1 0 0 0 0,-1 0 0 0 0,1-1 0 0 0,0 1 1 0 0,-1-1-1 0 0,1 0 0 0 0,0 0 0 0 0,0 0 0 0 0,0 0 1 0 0,0-1-1 0 0,0 1 0 0 0,0-1 0 0 0,0 1 0 0 0,0-1 1 0 0,0 0-1 0 0,0 0 0 0 0,0-1 0 0 0,0 1 0 0 0,0 0 0 0 0,0-1 1 0 0,0 0-1 0 0,0 0 0 0 0,1 0-14 0 0,12 0 80 0 0,85-16 370 0 0,-58 4-3455 0 0,-7 3-4924 0 0,-25 6-2813 0 0</inkml:trace>
  <inkml:trace contextRef="#ctx0" brushRef="#br0" timeOffset="5544.943">1617 2247 4553 0 0,'0'0'864'0'0,"0"0"-165"0"0,0 0 145 0 0,0 0 427 0 0,0 0 312 0 0,0 0 45 0 0,0 0-275 0 0,0 0-357 0 0,0 0-276 0 0,0 0-210 0 0,0 0-138 0 0,0 0-76 0 0,0 0-62 0 0,29-10-50 0 0,91-28-48 0 0,-39 10 223 0 0,-46 15-1807 0 0,-6 6-3169 0 0,-22 7 132 0 0,-4 0-1567 0 0</inkml:trace>
  <inkml:trace contextRef="#ctx0" brushRef="#br0" timeOffset="5955.963">2029 1948 3089 0 0,'0'0'2213'0'0,"0"0"-1026"0"0,0 0-198 0 0,0 0 162 0 0,0 0 223 0 0,0 0 115 0 0,0 0-156 0 0,0 0-312 0 0,0 0-316 0 0,-10 32-261 0 0,-27 96-185 0 0,36-127-247 0 0,0 1-1 0 0,0 0 1 0 0,0 0 0 0 0,0 0-1 0 0,0 0 1 0 0,0-1 0 0 0,1 1-1 0 0,-1 0 1 0 0,1 0 0 0 0,0 0 0 0 0,-1 0-1 0 0,1 0 1 0 0,0 0 0 0 0,0 0-1 0 0,0 0 1 0 0,0 1 0 0 0,1-1-1 0 0,-1 0 1 0 0,1-1 0 0 0,-1 1-1 0 0,1 0 1 0 0,-1 0 0 0 0,1 0 0 0 0,0 0-1 0 0,0 0 1 0 0,0 0 0 0 0,0-1-1 0 0,0 1 1 0 0,1-1 0 0 0,-1 1-1 0 0,0-1 1 0 0,1 1 0 0 0,-1-1-1 0 0,1 1-11 0 0,5 3 83 0 0,-5-3-10 0 0,1 0-1 0 0,0 0 1 0 0,0 0-1 0 0,0 0 0 0 0,1 0 1 0 0,-1-1-1 0 0,0 1 1 0 0,1-1-1 0 0,-1 0 1 0 0,0 0-1 0 0,1 0 1 0 0,0-1-1 0 0,-1 1 1 0 0,1-1-1 0 0,-1 0 1 0 0,1 1-1 0 0,0-2 1 0 0,-1 1-1 0 0,1 0 1 0 0,-1-1-1 0 0,1 0 1 0 0,-1 0-1 0 0,1 0 1 0 0,-1 0-1 0 0,1 0 1 0 0,-1-1-1 0 0,0 1 1 0 0,0-1-1 0 0,0 0 1 0 0,0 0-1 0 0,0 0-72 0 0,90-80 1314 0 0,-84 73-1276 0 0,70-88 445 0 0,-77 95-450 0 0,11 4-369 0 0,-9 6 370 0 0,-2-3 9 0 0,0 0 0 0 0,0-1 1 0 0,0 0-1 0 0,0 1 0 0 0,1-1 0 0 0,0 0 1 0 0,0 0-1 0 0,0-1 0 0 0,1 1 0 0 0,-1 0 1 0 0,1-1-1 0 0,0 0 0 0 0,-1 0 0 0 0,2 0 1 0 0,-1-1-1 0 0,0 1 0 0 0,0-1 0 0 0,1 0 1 0 0,-1 0-1 0 0,1 0 0 0 0,0-1 0 0 0,0 0 1 0 0,-1 0-1 0 0,1 0 0 0 0,0 0 0 0 0,0-1 1 0 0,0 0-1 0 0,0 0 0 0 0,0 0 0 0 0,0 0 0 0 0,0-1 1 0 0,0 0-1 0 0,-1 0 0 0 0,1 0 0 0 0,1-1-42 0 0,8-4 171 0 0,-1-1 0 0 0,0 0 1 0 0,-1 0-1 0 0,1-2 1 0 0,-2 1-1 0 0,1-2 1 0 0,-1 1-1 0 0,0-2 1 0 0,-1 1-1 0 0,0-1 0 0 0,-1-1 1 0 0,0 0-1 0 0,4-9-172 0 0,8-37-601 0 0,-20 45-4335 0 0,0 0-4827 0 0,-1 12 1761 0 0</inkml:trace>
  <inkml:trace contextRef="#ctx0" brushRef="#br0" timeOffset="6267.333">3009 1691 6873 0 0,'0'0'3114'0'0,"0"0"-1396"0"0,0 0-531 0 0,0 0 124 0 0,0 0 235 0 0,0 0 46 0 0,0 0-216 0 0,0 0-371 0 0,0 0-299 0 0,0 0-170 0 0,0 0-131 0 0,-18 34-89 0 0,-56 110-84 0 0,-81 115 126 0 0,-21-20-1767 0 0,161-215-729 0 0,13-14-4143 0 0,4-10 352 0 0,8-4 1054 0 0,-6 1 3232 0 0</inkml:trace>
  <inkml:trace contextRef="#ctx0" brushRef="#br0" timeOffset="6675.472">2854 2239 0 0 0,'0'0'1856'0'0,"0"0"286"0"0,0 0 180 0 0,0 0-17 0 0,0 0-240 0 0,0 0-406 0 0,0 0-438 0 0,0 0-323 0 0,0 0-111 0 0,0 0 3 0 0,0 0 7 0 0,0 0-26 0 0,11-1-119 0 0,38-5-145 0 0,36-27 784 0 0,-68 26-1095 0 0,-13 5-167 0 0,1-1-1 0 0,0 1 0 0 0,1 0 0 0 0,-1 0 0 0 0,0 1 0 0 0,1-1 0 0 0,-1 1 0 0 0,1 1 0 0 0,-1-1 0 0 0,1 1 0 0 0,-1 0 0 0 0,1 0 0 0 0,-1 0 0 0 0,4 1-28 0 0,-4 50 56 0 0,-7-43-38 0 0,-1 0 0 0 0,1 0 0 0 0,-1 0 0 0 0,0-1 0 0 0,-1 0 0 0 0,0 1 0 0 0,0-1 0 0 0,-1 0 0 0 0,0-1 0 0 0,0 1 0 0 0,-4 3-18 0 0,-39 75 4 0 0,50-83 1 0 0,0 0-1 0 0,0-1 1 0 0,0 1 0 0 0,0-1-1 0 0,0 1 1 0 0,0-1 0 0 0,0 0 0 0 0,1 0-1 0 0,-1 0 1 0 0,0 0 0 0 0,1 0-1 0 0,-1 0 1 0 0,1-1 0 0 0,-1 1 0 0 0,1-1-1 0 0,-1 0 1 0 0,1 0 0 0 0,-1 0-1 0 0,1 0 1 0 0,-1 0 0 0 0,1 0 0 0 0,-1-1-1 0 0,1 1 1 0 0,-1-1 0 0 0,1 1-1 0 0,0-2-4 0 0,26-5-94 0 0,-1-2 0 0 0,0-1 0 0 0,0-1 0 0 0,-1-2-1 0 0,0 0 1 0 0,1-3 94 0 0,13-12-3058 0 0,-13 9-5729 0 0,-17 14 165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54.8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48 0 0 0,'0'0'197'0'0,"0"0"306"0"0,0 0-12 0 0,0 0 234 0 0,0 0 462 0 0,0 0 431 0 0,0 0 205 0 0,0 0 0 0 0,0 0-143 0 0,0 0-187 0 0,0 0-152 0 0,0 0-132 0 0,24 3-73 0 0,79 10-63 0 0,-68-11-367 0 0,0-1 0 0 0,0-1 0 0 0,0-2 0 0 0,0-2 0 0 0,24-5-706 0 0,17-2 501 0 0,120-12-1427 0 0,139 5 926 0 0,-251 18-4304 0 0,-29 0-4485 0 0,-37 0 2478 0 0</inkml:trace>
  <inkml:trace contextRef="#ctx0" brushRef="#br0" timeOffset="668.824">304 472 0 0 0,'0'0'249'0'0,"0"0"757"0"0,0 0 284 0 0,0 0 214 0 0,0 0 210 0 0,0 0 35 0 0,0 0-219 0 0,0 0-362 0 0,0 0-353 0 0,0 0-206 0 0,0 0-56 0 0,0 0 36 0 0,9-5 65 0 0,21-9 11 0 0,2 0 0 0 0,-1 2 0 0 0,2 2 1 0 0,-1 0-1 0 0,1 3 0 0 0,1 0 1 0 0,-1 2-1 0 0,29 0-665 0 0,-60 5 11 0 0,0 0 0 0 0,0 0 0 0 0,0 0 0 0 0,0 0 0 0 0,0 0 0 0 0,0 1 0 0 0,0-1 0 0 0,0 0 0 0 0,0 1 0 0 0,0 0 0 0 0,0-1 0 0 0,0 1 0 0 0,0 0 0 0 0,0 0 0 0 0,-1 0 0 0 0,1 0 0 0 0,0 1 0 0 0,-1-1 0 0 0,1 0 0 0 0,-1 1 0 0 0,1-1 0 0 0,-1 1 0 0 0,0-1 0 0 0,1 1 0 0 0,-1 0 1 0 0,0-1-1 0 0,0 1 0 0 0,0 0 0 0 0,0 0 0 0 0,-1 0 0 0 0,1 0 0 0 0,0 0 0 0 0,-1 0 0 0 0,0 0 0 0 0,1 0 0 0 0,-1 0 0 0 0,0 0 0 0 0,0 0 0 0 0,0 0 0 0 0,0 0 0 0 0,0 0 0 0 0,-1 2-11 0 0,-1 7 35 0 0,-1 0 0 0 0,-1 0 1 0 0,0 0-1 0 0,0 0 0 0 0,-1-1 1 0 0,0 0-1 0 0,-1 1 0 0 0,0-2 1 0 0,-1 1-1 0 0,0-1 0 0 0,0 0 1 0 0,-1-1-1 0 0,0 1-35 0 0,-18 22 9 0 0,-14 16-1 0 0,32-40-6 0 0,1 0 1 0 0,-1 1-1 0 0,1 0 0 0 0,1 0 0 0 0,-1 1 0 0 0,1 0 1 0 0,1 0-1 0 0,0 0 0 0 0,0 0 0 0 0,1 1 0 0 0,0 0 1 0 0,1 0-1 0 0,0 0 0 0 0,0 0 0 0 0,0 9-2 0 0,4-15 11 0 0,0-1 0 0 0,1 0 0 0 0,0 0 0 0 0,0 1 0 0 0,0-1 0 0 0,0-1 0 0 0,1 1 0 0 0,-1 0 0 0 0,1 0 0 0 0,-1-1 0 0 0,1 0 0 0 0,0 1 0 0 0,0-1 0 0 0,0 0 0 0 0,0 0 0 0 0,0-1 0 0 0,1 1 0 0 0,-1-1 0 0 0,0 1 0 0 0,1-1 0 0 0,-1 0 0 0 0,1 0 0 0 0,0-1 0 0 0,-1 1 0 0 0,1-1 0 0 0,0 0 0 0 0,-1 0 0 0 0,1 0 0 0 0,-1 0 1 0 0,1-1-1 0 0,0 1 0 0 0,-1-1 0 0 0,1 0 0 0 0,-1 0 0 0 0,1 0-11 0 0,12 0 77 0 0,-2 0-133 0 0,-1 0 0 0 0,-1-1 0 0 0,1-1 0 0 0,0 0 0 0 0,0-1 0 0 0,-1 0 0 0 0,0-1 0 0 0,0 0 0 0 0,0-1 0 0 0,6-4 56 0 0,25-18-3713 0 0,-6-2-4810 0 0,-28 22 1132 0 0</inkml:trace>
  <inkml:trace contextRef="#ctx0" brushRef="#br0" timeOffset="1090.104">974 214 0 0 0,'0'0'1926'0'0,"0"0"-326"0"0,0 0-150 0 0,0 0 131 0 0,0 0 185 0 0,0 0 34 0 0,0 0-214 0 0,0 0-386 0 0,0 0-385 0 0,0 0-241 0 0,0 0-114 0 0,0 0-36 0 0,0 0 9 0 0,14-9 17 0 0,42-29-13 0 0,-52 36-367 0 0,-1 0 0 0 0,1 0-1 0 0,-1 1 1 0 0,1-1 0 0 0,0 1 0 0 0,0-1-1 0 0,0 1 1 0 0,0 1 0 0 0,-1-1 0 0 0,1 0-1 0 0,0 1 1 0 0,0 0 0 0 0,1 0-1 0 0,-1 0 1 0 0,0 0 0 0 0,3 2-70 0 0,10-1 174 0 0,-16-2-152 0 0,1 1 0 0 0,-1 0 1 0 0,1 0-1 0 0,0-1 0 0 0,-1 1 1 0 0,1 0-1 0 0,-1 0 0 0 0,1 0 1 0 0,-1 0-1 0 0,1 1 0 0 0,0-1 0 0 0,-1 0 1 0 0,1 1-1 0 0,-1-1 0 0 0,1 1 1 0 0,-1-1-1 0 0,0 1 0 0 0,1 0 1 0 0,-1-1-1 0 0,1 1 0 0 0,-1 0 1 0 0,0 0-1 0 0,0 0 0 0 0,0 0 0 0 0,0 0 1 0 0,1 1-1 0 0,-1-1 0 0 0,-1 0 1 0 0,1 0-1 0 0,0 1 0 0 0,0-1 1 0 0,0 0-1 0 0,-1 1 0 0 0,1-1 1 0 0,-1 1-1 0 0,1-1 0 0 0,-1 1 0 0 0,1-1 1 0 0,-1 1-1 0 0,0 0 0 0 0,0-1 1 0 0,0 1-1 0 0,0-1 0 0 0,0 1 1 0 0,0-1-1 0 0,0 1 0 0 0,0-1 0 0 0,-1 1 1 0 0,1 0-1 0 0,-1-1 0 0 0,0 1-22 0 0,-28 46 530 0 0,29-47-534 0 0,0 0 1 0 0,0 1-1 0 0,-1-1 1 0 0,1 1-1 0 0,0-1 0 0 0,0 0 1 0 0,1 1-1 0 0,-1-1 1 0 0,0 1-1 0 0,0-1 0 0 0,1 0 1 0 0,-1 1-1 0 0,1-1 1 0 0,-1 0-1 0 0,1 0 1 0 0,-1 1-1 0 0,1-1 0 0 0,0 0 1 0 0,0 0-1 0 0,-1 0 1 0 0,1 0-1 0 0,0 0 0 0 0,0 0 1 0 0,0 0-1 0 0,0 0 1 0 0,0 0-1 0 0,1 0 1 0 0,-1 0-1 0 0,0-1 0 0 0,0 1 1 0 0,0 0-1 0 0,1-1 1 0 0,-1 1-1 0 0,0-1 1 0 0,1 0-1 0 0,-1 1 0 0 0,0-1 1 0 0,1 0-1 0 0,-1 0 1 0 0,1 0-1 0 0,-1 0 0 0 0,0 0 1 0 0,1 0-1 0 0,-1 0 1 0 0,1 0-1 0 0,-1-1 1 0 0,0 1 3 0 0,12 3 1 0 0,-8-2 11 0 0,0 1-1 0 0,-1-1 1 0 0,1 1-1 0 0,-1 0 1 0 0,1 1-1 0 0,-1-1 1 0 0,0 1-1 0 0,0 0 1 0 0,0 0-1 0 0,0 0 1 0 0,-1 0-1 0 0,1 1 1 0 0,-1-1-1 0 0,0 1 1 0 0,0 0-1 0 0,0 0 1 0 0,0 0-1 0 0,-1 1 1 0 0,0-1-1 0 0,1 0 1 0 0,-2 1 0 0 0,1 0-1 0 0,-1-1 1 0 0,1 1-1 0 0,-1 0 1 0 0,0 0-1 0 0,-1 0 1 0 0,1-1-1 0 0,-1 1 1 0 0,0 0-1 0 0,0 0 1 0 0,-1 0-1 0 0,0 0-11 0 0,-1 2 45 0 0,-1-2-1 0 0,0 1 0 0 0,-1 0 1 0 0,0-1-1 0 0,1 1 0 0 0,-2-1 0 0 0,1 0 1 0 0,-1 0-1 0 0,1-1 0 0 0,-1 1 1 0 0,-1-1-1 0 0,1 0 0 0 0,0 0 1 0 0,-1-1-1 0 0,0 0 0 0 0,0 0 1 0 0,0 0-1 0 0,0-1 0 0 0,0 0 1 0 0,-1 0-1 0 0,-4 1-44 0 0,-40-7-1635 0 0,41-7-2417 0 0,4-5-4373 0 0,6 11 1934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52.9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30 501 2240 0 0,'0'0'1163'0'0,"0"0"-5"0"0,0 0 104 0 0,0 0 237 0 0,0 0 212 0 0,0 0 32 0 0,0 0-188 0 0,0 0-319 0 0,0 0-351 0 0,0 0-307 0 0,0 0-197 0 0,0 0-131 0 0,0 0-57 0 0,-4 1-30 0 0,3-1-137 0 0,-1 1 1 0 0,1-1 0 0 0,0 1 0 0 0,-1-1-1 0 0,1 1 1 0 0,0 0 0 0 0,0 0-1 0 0,0-1 1 0 0,0 1 0 0 0,0 0-1 0 0,0 0 1 0 0,0 0 0 0 0,0 0-1 0 0,0 0 1 0 0,0 0 0 0 0,0 0 0 0 0,1 0-1 0 0,-1 1 1 0 0,0-1 0 0 0,1 0-1 0 0,-1 0 1 0 0,1 1 0 0 0,-1-1-1 0 0,1 0 1 0 0,0 1 0 0 0,-1-1 0 0 0,1 0-1 0 0,0 1 1 0 0,0-1 0 0 0,0 0-1 0 0,0 1 1 0 0,0-1 0 0 0,0 0-1 0 0,1 1 1 0 0,-1-1 0 0 0,0 0-1 0 0,1 2-26 0 0,-1 4 76 0 0,-3 304 1733 0 0,3-308-1778 0 0,0 1-1 0 0,0-1 0 0 0,0 1 0 0 0,1 0 1 0 0,-1-1-1 0 0,1 1 0 0 0,0-1 0 0 0,0 1 1 0 0,1-1-1 0 0,-1 0 0 0 0,1 0 0 0 0,-1 1 1 0 0,1-1-1 0 0,0 0 0 0 0,0 0 0 0 0,1-1 1 0 0,-1 1-1 0 0,0 0 0 0 0,1-1 0 0 0,0 1 1 0 0,-1-1-1 0 0,1 0 0 0 0,0 0 0 0 0,0 0 1 0 0,0 0-1 0 0,1-1 0 0 0,-1 1 0 0 0,0-1 1 0 0,1 0-1 0 0,-1 0 0 0 0,1 0 0 0 0,-1 0 1 0 0,1-1-1 0 0,-1 1 0 0 0,1-1 0 0 0,-1 0 1 0 0,1 0-1 0 0,0 0 0 0 0,-1 0 0 0 0,1-1 1 0 0,-1 0-1 0 0,1 1 0 0 0,-1-1 0 0 0,3-1-30 0 0,18-14 135 0 0,-1-1-1 0 0,-1-1 0 0 0,0 0 1 0 0,-1-2-1 0 0,-2 0 0 0 0,0-2 1 0 0,0 0-1 0 0,-2-1 0 0 0,-1-1 1 0 0,-1 0-1 0 0,5-12-134 0 0,-20 36-16 0 0,0 0 0 0 0,0 0 0 0 0,0 1 0 0 0,0-1 0 0 0,0 0 0 0 0,0 1 0 0 0,0-1 0 0 0,0 0 0 0 0,0 0 1 0 0,1 1-1 0 0,-1-1 0 0 0,0 0 0 0 0,0 0 0 0 0,0 1 0 0 0,0-1 0 0 0,1 0 0 0 0,-1 0 0 0 0,0 1 0 0 0,0-1 0 0 0,1 0 0 0 0,-1 0 0 0 0,0 0 0 0 0,0 0 0 0 0,1 1 0 0 0,-1-1 0 0 0,0 0 0 0 0,1 0 0 0 0,-1 0 1 0 0,0 0-1 0 0,0 0 0 0 0,1 0 0 0 0,-1 0 0 0 0,0 0 0 0 0,1 0 0 0 0,-1 0 0 0 0,0 0 0 0 0,1 0 0 0 0,-1 0 0 0 0,0 0 0 0 0,1 0 0 0 0,-1 0 0 0 0,0 0 0 0 0,0 0 0 0 0,1-1 0 0 0,-1 1 16 0 0,2 17-33 0 0,3 6 49 0 0,2 0-1 0 0,0 0 1 0 0,1-1-1 0 0,1 0 1 0 0,1-1-1 0 0,7 9-15 0 0,-14-24 26 0 0,1 0 0 0 0,1 0-1 0 0,-1 0 1 0 0,1-1-1 0 0,0 0 1 0 0,1 0 0 0 0,-1 0-1 0 0,1-1 1 0 0,0 1 0 0 0,0-1-1 0 0,0-1 1 0 0,0 1 0 0 0,1-1-1 0 0,0 0 1 0 0,-1-1-1 0 0,1 1 1 0 0,0-2 0 0 0,0 1-1 0 0,0-1 1 0 0,1 0 0 0 0,-1 0-1 0 0,0 0 1 0 0,2-1-26 0 0,-1-1 104 0 0,-1 0-1 0 0,1 0 1 0 0,0-1-1 0 0,-1 0 1 0 0,1 0 0 0 0,-1 0-1 0 0,0-1 1 0 0,0-1-1 0 0,0 1 1 0 0,0-1 0 0 0,0 0-1 0 0,-1 0 1 0 0,1-1-1 0 0,-1 0 1 0 0,0 0 0 0 0,-1-1-1 0 0,0 1 1 0 0,1-1-1 0 0,2-5-103 0 0,4-5 159 0 0,0-2 0 0 0,-2 1-1 0 0,0-1 1 0 0,0-1 0 0 0,-2 0 0 0 0,0 0-1 0 0,-1-1-158 0 0,15-132-218 0 0,-17 80-2660 0 0,-1 53-323 0 0,0 5-6113 0 0,-1 7 216 0 0</inkml:trace>
  <inkml:trace contextRef="#ctx0" brushRef="#br0" timeOffset="1122.788">880 78 0 0 0,'0'0'565'0'0,"0"0"644"0"0,0 0 199 0 0,0 0-56 0 0,0 0-139 0 0,0 0-139 0 0,0 0-109 0 0,0 0-65 0 0,0 0-65 0 0,16-4 2125 0 0,33-20-269 0 0,73-25 304 0 0,-99 49-2845 0 0,-28 19 185 0 0,-70 57 333 0 0,74-75-670 0 0,0-1-1 0 0,1 1 0 0 0,-1 0 1 0 0,0 0-1 0 0,0 0 1 0 0,1 0-1 0 0,-1 0 1 0 0,1 0-1 0 0,-1 0 0 0 0,1 0 1 0 0,-1 0-1 0 0,1 0 1 0 0,-1 0-1 0 0,1 0 1 0 0,0 0-1 0 0,0 1 1 0 0,0-1-1 0 0,0 0 0 0 0,0 0 1 0 0,0 0-1 0 0,0 0 1 0 0,0 0-1 0 0,0 1 1 0 0,0-1-1 0 0,0 0 0 0 0,1 0 1 0 0,-1 0-1 0 0,0 0 1 0 0,1 0-1 0 0,-1 0 1 0 0,1 0-1 0 0,0 0 1 0 0,-1 0-1 0 0,1 0 0 0 0,0 0 1 0 0,-1 0-1 0 0,1 0 1 0 0,0-1-1 0 0,0 1 1 0 0,0 0-1 0 0,0 0 0 0 0,-1-1 1 0 0,1 1-1 0 0,0-1 1 0 0,1 1-1 0 0,-1-1 1 0 0,0 1-1 0 0,0-1 0 0 0,1 1 3 0 0,64 10 83 0 0,-47-9-57 0 0,-13-1-16 0 0,1-1 0 0 0,-1 0 1 0 0,1 0 0 0 0,-1 0-1 0 0,0 0 1 0 0,1 1-1 0 0,-1 0 1 0 0,0 1 0 0 0,0-1-1 0 0,1 1 1 0 0,-1 1-1 0 0,-1-1 1 0 0,1 1 0 0 0,0 0-1 0 0,-1 0 1 0 0,1 0-1 0 0,-1 1 1 0 0,0 0 0 0 0,0 0-1 0 0,0 0 1 0 0,-1 1-1 0 0,1 0 1 0 0,-1-1 0 0 0,0 2-1 0 0,-1-1 1 0 0,1 0 0 0 0,-1 1-1 0 0,0-1 1 0 0,0 1-1 0 0,-1 0 1 0 0,0 0 0 0 0,2 5-11 0 0,-5-4 67 0 0,1 0 1 0 0,-1 0 0 0 0,0 0 0 0 0,0 0-1 0 0,-1 0 1 0 0,0 0 0 0 0,0-1 0 0 0,-1 1 0 0 0,1-1-1 0 0,-2 1 1 0 0,1-1 0 0 0,-1 0 0 0 0,1 0-1 0 0,-2-1 1 0 0,1 1 0 0 0,-1-1 0 0 0,-4 4-68 0 0,-27 14-388 0 0,8-17-4148 0 0,9-3-3018 0 0,10-2-762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58.35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 0 0 0,'0'0'488'0'0,"0"0"306"0"0,0 0 46 0 0,0 0 139 0 0,0 0 280 0 0,0 0 240 0 0,0 0 38 0 0,0 0-80 0 0,0 0-161 0 0,0 0-156 0 0,0 0-84 0 0,0 0-90 0 0,0 0-85 0 0,23 5-94 0 0,74 17-61 0 0,23-16 1403 0 0,-69-7-2300 0 0,75 3 1270 0 0,-86 4-3894 0 0,-1 5-3303 0 0,-32-7-3771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00.90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346 99 0 0 0,'0'0'369'0'0,"0"0"745"0"0,0 0 174 0 0,0 0-113 0 0,0 0-176 0 0,0 0-169 0 0,0 0-76 0 0,0 0-7 0 0,0 0 20 0 0,-12 9 44 0 0,-40 30 20 0 0,11 21 2091 0 0,-43 211 1273 0 0,37-112-3275 0 0,7 1 1 0 0,6 1-1 0 0,4 33-920 0 0,27-167 181 0 0,1 0 1 0 0,1 1 0 0 0,1-1-1 0 0,2 0 1 0 0,0 0-1 0 0,2 1 1 0 0,1-2 0 0 0,1 1-1 0 0,2-1 1 0 0,0 0 0 0 0,2 0-1 0 0,0-1 1 0 0,2 0-1 0 0,1-1 1 0 0,1-1 0 0 0,1 0-1 0 0,11 13-181 0 0,39 20 779 0 0,-53-46-580 0 0,-6-39-5491 0 0,-4 23 4307 0 0,17-32-10327 0 0,-15 27 5273 0 0</inkml:trace>
  <inkml:trace contextRef="#ctx0" brushRef="#br0" timeOffset="680.849">383 777 1968 0 0,'0'0'1790'0'0,"0"0"-140"0"0,0 0-8 0 0,0 0 147 0 0,0 0 97 0 0,0 0-142 0 0,0 0-403 0 0,0 0-420 0 0,0 0-278 0 0,0 0-98 0 0,0 0 12 0 0,0 0 31 0 0,11 2-20 0 0,96 14 1253 0 0,-47-12-913 0 0,31-1-2777 0 0,-66-13-4556 0 0,-17 7 1933 0 0,-1 2-3083 0 0</inkml:trace>
  <inkml:trace contextRef="#ctx0" brushRef="#br0" timeOffset="1237.728">915 427 0 0 0,'0'0'1035'0'0,"0"0"444"0"0,0 0 221 0 0,0 0 230 0 0,0 0 166 0 0,0 0-34 0 0,0 0-313 0 0,0 0-414 0 0,0 0-375 0 0,0 0-251 0 0,0 0-130 0 0,0 0-60 0 0,0 0-30 0 0,-10 25-50 0 0,-31 80-63 0 0,27-27 238 0 0,15-59-462 0 0,-2-13-96 0 0,0 0 1 0 0,1 0 0 0 0,0 0 0 0 0,1 0-1 0 0,-1 0 1 0 0,1 0 0 0 0,0-1-1 0 0,0 1 1 0 0,1 0 0 0 0,0-1 0 0 0,0 1-1 0 0,0-1 1 0 0,0 1 0 0 0,1-1 0 0 0,0 0-1 0 0,0 0 1 0 0,1 0 0 0 0,-1 0-1 0 0,1-1 1 0 0,0 0 0 0 0,0 1 0 0 0,1-1-1 0 0,-1-1 1 0 0,1 1 0 0 0,0-1 0 0 0,0 0-1 0 0,0 0 1 0 0,0 0 0 0 0,0 0 0 0 0,1-1-1 0 0,-1 0 1 0 0,1 0 0 0 0,0-1-1 0 0,0 0 1 0 0,-1 0 0 0 0,1 0 0 0 0,2 0-57 0 0,4-3 100 0 0,-1-1 1 0 0,1 0-1 0 0,-1-1 1 0 0,0 0 0 0 0,0 0-1 0 0,-1-1 1 0 0,1-1-1 0 0,-1 0 1 0 0,0 0 0 0 0,-1-1-1 0 0,0 0 1 0 0,0 0-1 0 0,0-1 1 0 0,-1-1 0 0 0,1 0-101 0 0,9-7 43 0 0,24-30 17 0 0,-29 109-671 0 0,-12-57 612 0 0,0-1-1 0 0,1 1 1 0 0,-1-1-1 0 0,1 0 1 0 0,0 1-1 0 0,1-1 1 0 0,-1 0-1 0 0,1 0 1 0 0,0-1 0 0 0,0 1-1 0 0,0-1 1 0 0,1 1-1 0 0,-1-1 1 0 0,1 0-1 0 0,0 0 1 0 0,1-1-1 0 0,-1 1 1 0 0,0-1-1 0 0,1 0 1 0 0,0 0-1 0 0,0 0 1 0 0,0-1-1 0 0,0 0 1 0 0,0 0 0 0 0,0 0-1 0 0,1 0 1 0 0,-1-1-1 0 0,1 0 1 0 0,-1 0-1 0 0,6 0 0 0 0,-4-1 38 0 0,1 0-1 0 0,-1 0 1 0 0,0-1-1 0 0,1 0 1 0 0,-1-1-1 0 0,0 1 1 0 0,0-1-1 0 0,0 0 1 0 0,0-1-1 0 0,0 0 1 0 0,0 0-1 0 0,-1-1 1 0 0,0 1-1 0 0,1-1 1 0 0,-1-1-1 0 0,-1 1 1 0 0,3-2-38 0 0,9-11 104 0 0,-1-1-1 0 0,0-1 1 0 0,-2 0 0 0 0,0-1 0 0 0,-1 0 0 0 0,0-1 0 0 0,-1-3-104 0 0,10-14-66 0 0,3-34-948 0 0,-23 55-2667 0 0,-1 0-3365 0 0,-1 13-3147 0 0</inkml:trace>
  <inkml:trace contextRef="#ctx0" brushRef="#br0" timeOffset="2339.698">1701 81 1104 0 0,'0'0'2054'0'0,"0"0"-171"0"0,0 0-1 0 0,0 0 150 0 0,0 0-33 0 0,0 0-150 0 0,0 0-394 0 0,0 0-492 0 0,0 0-377 0 0,0 0-223 0 0,0 0-108 0 0,0 0-27 0 0,9-10 0 0 0,26-27-8 0 0,26 12 427 0 0,-45 23-473 0 0,53-5 397 0 0,-68 9-539 0 0,0 0-1 0 0,1-1 1 0 0,-1 1-1 0 0,-1 0 0 0 0,1 0 1 0 0,0 0-1 0 0,0 0 1 0 0,-1 0-1 0 0,1 0 1 0 0,-1 0-1 0 0,0 0 0 0 0,1 0 1 0 0,-1 0-1 0 0,0 0 1 0 0,0 0-1 0 0,0 0 0 0 0,-1 0 1 0 0,1 0-1 0 0,0 0 1 0 0,-1 0-1 0 0,1 0 1 0 0,-1 0-1 0 0,0 0 0 0 0,0 0 1 0 0,0-1-1 0 0,0 1 1 0 0,0 0-1 0 0,0 0 1 0 0,0-1-1 0 0,0 1 0 0 0,-1-1 1 0 0,1 1-32 0 0,-46 56 699 0 0,47-56-702 0 0,-1 0-1 0 0,1 0 1 0 0,0 1 0 0 0,0-1 0 0 0,1 0 0 0 0,-1 0 0 0 0,0 0 0 0 0,1 0 0 0 0,-1 0 0 0 0,1 0 0 0 0,0 1 0 0 0,0-1 0 0 0,0-1-1 0 0,0 1 1 0 0,0 0 0 0 0,0 0 0 0 0,0 0 0 0 0,0 0 0 0 0,1-1 0 0 0,-1 1 0 0 0,1-1 0 0 0,-1 1 0 0 0,1-1 0 0 0,0 1-1 0 0,0-1 1 0 0,-1 0 0 0 0,1 0 0 0 0,0 0 0 0 0,0 0 0 0 0,0 0 0 0 0,2 0 3 0 0,8 8-12 0 0,-6-6 17 0 0,-1 0 0 0 0,-1 1 0 0 0,1 0 0 0 0,0 0 0 0 0,-1 0 0 0 0,0 1 0 0 0,0-1 0 0 0,0 1 1 0 0,-1 0-1 0 0,1 0 0 0 0,-1 0 0 0 0,-1 1 0 0 0,1-1 0 0 0,-1 1 0 0 0,1-1 0 0 0,-2 1 0 0 0,1 0 0 0 0,-1 0 1 0 0,1 0-1 0 0,-2 0 0 0 0,1 0 0 0 0,-1 0 0 0 0,0 0-5 0 0,1-2 32 0 0,-1 0 1 0 0,1 0 0 0 0,-1 0-1 0 0,0 0 1 0 0,0 0-1 0 0,-1 0 1 0 0,1 0-1 0 0,-1 0 1 0 0,0-1-1 0 0,0 1 1 0 0,0 0-1 0 0,-1 0 1 0 0,1-1-1 0 0,-1 1 1 0 0,0-1-1 0 0,0 1 1 0 0,0-1-1 0 0,0 0 1 0 0,-1 0-1 0 0,0 0 1 0 0,1 0-1 0 0,-1 0 1 0 0,0 0-1 0 0,0-1 1 0 0,0 0-1 0 0,0 1 1 0 0,-1-1-1 0 0,1 0 1 0 0,-1-1-1 0 0,1 1 1 0 0,-1 0-1 0 0,0-1 1 0 0,0 0-1 0 0,1 0 1 0 0,-1 0-1 0 0,0-1 1 0 0,-2 1-33 0 0,-45-12-4501 0 0,28 4-6736 0 0,15 7 5565 0 0</inkml:trace>
  <inkml:trace contextRef="#ctx0" brushRef="#br0" timeOffset="3173.239">705 994 0 0 0,'0'0'284'0'0,"0"0"908"0"0,0 0 338 0 0,0 0 48 0 0,0 0-14 0 0,0 0-56 0 0,0 0-18 0 0,0 0-14 0 0,0 0-62 0 0,0 0-95 0 0,36 0-136 0 0,111 0-152 0 0,138-4 2284 0 0,65 3-2792 0 0,-210-17-1754 0 0,-95 7-2687 0 0,-1-2-4914 0 0,-36 12 3406 0 0</inkml:trace>
  <inkml:trace contextRef="#ctx0" brushRef="#br0" timeOffset="3674.935">864 1340 0 0 0,'0'0'644'0'0,"0"0"336"0"0,0 0 261 0 0,0 0 299 0 0,0 0 224 0 0,0 0-46 0 0,0 0-315 0 0,0 0-407 0 0,0 0-334 0 0,0 0-162 0 0,0 0-72 0 0,0 0-29 0 0,0 0 15 0 0,13-6-32 0 0,42-16-30 0 0,8 9 607 0 0,-52 11-799 0 0,0 0-1 0 0,0 1 1 0 0,0 0 0 0 0,0 1 0 0 0,1 0-1 0 0,-1 1 1 0 0,0 0 0 0 0,0 0 0 0 0,0 1-1 0 0,8 3-159 0 0,-16-2 27 0 0,0-1-1 0 0,-1 1 0 0 0,1 0 0 0 0,-1 0 0 0 0,1 0 1 0 0,-1 0-1 0 0,0 1 0 0 0,0-1 0 0 0,-1 1 0 0 0,1-1 1 0 0,-1 1-1 0 0,1 0 0 0 0,-1-1 0 0 0,0 1 1 0 0,-1 0-1 0 0,1 0 0 0 0,-1 0 0 0 0,1 0 0 0 0,-1-1 1 0 0,0 1-1 0 0,-1 0 0 0 0,1 0 0 0 0,-1 0 0 0 0,1 0 1 0 0,-1 0-1 0 0,0-1 0 0 0,-1 1 0 0 0,1 0 0 0 0,-1-1 1 0 0,1 1-1 0 0,-1-1 0 0 0,0 0 0 0 0,0 1 0 0 0,-1-1 1 0 0,1 0-1 0 0,-1 0 0 0 0,1 0 0 0 0,-1-1 0 0 0,0 1 1 0 0,-1 0-27 0 0,-143 174 298 0 0,145-176-296 0 0,1 0 0 0 0,-1 1 0 0 0,1-1 0 0 0,-1 0 0 0 0,1 1-1 0 0,0 0 1 0 0,-1-1 0 0 0,1 1 0 0 0,0 0 0 0 0,0-1 0 0 0,0 1-1 0 0,0 0 1 0 0,1 0 0 0 0,-1 0 0 0 0,0 0 0 0 0,1 0 0 0 0,0 0-1 0 0,-1 0 1 0 0,1 0 0 0 0,0 0 0 0 0,0 0 0 0 0,0 0 0 0 0,0 0-1 0 0,0 0 1 0 0,0 0 0 0 0,1 0 0 0 0,-1 0 0 0 0,1 0 0 0 0,0 0-1 0 0,-1 0 1 0 0,1 0 0 0 0,0 0 0 0 0,0 0 0 0 0,0-1 0 0 0,0 1-1 0 0,0 0 1 0 0,1-1 0 0 0,-1 1 0 0 0,0-1 0 0 0,2 2-2 0 0,14-1 65 0 0,-1-1 0 0 0,1 0 1 0 0,0-1-1 0 0,-1-1 0 0 0,1 0 0 0 0,-1-1 1 0 0,1-1-1 0 0,-1-1 0 0 0,0 0 0 0 0,15-7-65 0 0,11-1-702 0 0,-6-3-3273 0 0,-16 1-3920 0 0,-14 10 2415 0 0</inkml:trace>
  <inkml:trace contextRef="#ctx0" brushRef="#br0" timeOffset="4058.124">1432 1237 4057 0 0,'0'0'2823'0'0,"0"0"-1292"0"0,0 0-701 0 0,0 0-37 0 0,0 0 202 0 0,0 0 175 0 0,0 0-25 0 0,0 0-226 0 0,0 0-289 0 0,0 0-226 0 0,0 0-120 0 0,0 0-46 0 0,17-7-6 0 0,50-21 2 0 0,-63 26-191 0 0,0 0 1 0 0,1 1-1 0 0,-1-1 1 0 0,0 1-1 0 0,1-1 0 0 0,-1 1 1 0 0,1 1-1 0 0,0-1 1 0 0,-1 1-1 0 0,1 0 1 0 0,-1 0-1 0 0,1 0 0 0 0,0 0 1 0 0,-1 1-1 0 0,1 0 1 0 0,1 0-44 0 0,-4 1 21 0 0,-1-1 1 0 0,0 1 0 0 0,0-1 0 0 0,0 1 0 0 0,0 0 0 0 0,0 0-1 0 0,0-1 1 0 0,0 1 0 0 0,-1 0 0 0 0,1 0 0 0 0,-1 0 0 0 0,1 0-1 0 0,-1 0 1 0 0,0 0 0 0 0,1 0 0 0 0,-1 0 0 0 0,0 0 0 0 0,-1 0 0 0 0,1 0-1 0 0,0 0 1 0 0,0-1 0 0 0,-1 1 0 0 0,1 0 0 0 0,-1 0 0 0 0,0 0-1 0 0,0 0 1 0 0,1 0 0 0 0,-1-1 0 0 0,0 1 0 0 0,0 0 0 0 0,-1-1-1 0 0,1 1 1 0 0,0-1 0 0 0,0 1 0 0 0,-1-1 0 0 0,1 0 0 0 0,-1 1-1 0 0,1-1 1 0 0,-1 0 0 0 0,0 0 0 0 0,1 0 0 0 0,-3 1-22 0 0,0 2 16 0 0,-30 32 275 0 0,68-21-594 0 0,4-13 326 0 0,37 15-118 0 0,-74-15 105 0 0,0 0 1 0 0,0 0-1 0 0,0 0 0 0 0,0 0 1 0 0,0 0-1 0 0,-1 1 0 0 0,1-1 1 0 0,-1 0-1 0 0,1 1 0 0 0,-1-1 0 0 0,0 0 1 0 0,0 1-1 0 0,0-1 0 0 0,0 0 1 0 0,0 1-1 0 0,0-1 0 0 0,-1 0 1 0 0,1 0-1 0 0,-1 1 0 0 0,0-1 0 0 0,0 0 1 0 0,1 0-1 0 0,-2 0 0 0 0,1 0 1 0 0,0 0-1 0 0,0 0 0 0 0,0 0 1 0 0,-1 0-1 0 0,-1 1-10 0 0,-1 2 15 0 0,0 0 0 0 0,-1 0 0 0 0,0 0 0 0 0,0-1 0 0 0,0 0 0 0 0,0 0 0 0 0,-1 0 0 0 0,1-1 0 0 0,-1 1 0 0 0,0-1 0 0 0,0-1 0 0 0,-7 3-15 0 0,-6-1-4361 0 0,-1-2-4544 0 0,18-2 3863 0 0</inkml:trace>
  <inkml:trace contextRef="#ctx0" brushRef="#br0" timeOffset="4702.777">2132 309 392 0 0,'0'0'1683'0'0,"0"0"-373"0"0,0 0 90 0 0,0 0 343 0 0,0 0 304 0 0,0 0 83 0 0,0 0-286 0 0,0 0-441 0 0,0 0-426 0 0,0 0-307 0 0,0 0-166 0 0,0 0-39 0 0,0 0 16 0 0,15 1 30 0 0,48 4 16 0 0,-62-5-496 0 0,1 1 1 0 0,-1-1 0 0 0,1 1-1 0 0,-1 0 1 0 0,1-1 0 0 0,-1 1-1 0 0,0 0 1 0 0,1 0 0 0 0,-1 0-1 0 0,0 0 1 0 0,0 0 0 0 0,1 0-1 0 0,-1 0 1 0 0,0 0 0 0 0,0 1-1 0 0,0-1 1 0 0,0 0 0 0 0,-1 1-1 0 0,1-1 1 0 0,0 1 0 0 0,-1-1-1 0 0,1 0 1 0 0,0 1 0 0 0,-1 0-1 0 0,0-1 1 0 0,1 1 0 0 0,-1 1-32 0 0,2 3 138 0 0,12 46 402 0 0,-2 1 0 0 0,-2 0 0 0 0,-3 1 0 0 0,-1 12-540 0 0,-5-53 57 0 0,7 68 160 0 0,6 48-53 0 0,-5 1 1 0 0,-7 48-165 0 0,-6-146-123 0 0,-1 0-1 0 0,-1-1 0 0 0,-1 0 0 0 0,-2 0 1 0 0,-2 0-1 0 0,0-1 0 0 0,-2-1 0 0 0,-1 0 1 0 0,-17 23 123 0 0,20-34-356 0 0,-2-1 1 0 0,0 0-1 0 0,-1-1 1 0 0,0 0-1 0 0,-1-2 0 0 0,-1 0 1 0 0,0 0-1 0 0,-17 9 356 0 0,-88 48-7359 0 0,76-52-512 0 0,31-15 5216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12.83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4 3505 0 0,'0'0'1485'0'0,"0"0"-174"0"0,0 0 128 0 0,0 0 324 0 0,0 0 159 0 0,0 0-154 0 0,0 0-419 0 0,0 0-396 0 0,0 0-223 0 0,0 0-79 0 0,0 0-7 0 0,14 0 19 0 0,45 1 13 0 0,12 10 1707 0 0,181-1 159 0 0,-121-31-5239 0 0,-127 19 2144 0 0,0 1 898 0 0,-2 0-2971 0 0,-1 1-2605 0 0,0-1-3707 0 0,-2 1 4854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13.1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4249 0 0,'0'0'2083'0'0,"0"0"-380"0"0,0 0-88 0 0,0 0 131 0 0,0 0 55 0 0,0 0-91 0 0,0 0-254 0 0,0 0-270 0 0,0 0-195 0 0,0 0-144 0 0,0 0-106 0 0,0 0-78 0 0,34 7-85 0 0,110 23-108 0 0,-34-26 228 0 0,-82-8-604 0 0,21 0-283 0 0,35-4-284 0 0,-32-2-7753 0 0,-40 6-2956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27.5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0 976 2753 0 0,'0'0'753'0'0,"0"0"-218"0"0,0 0 181 0 0,0 0 590 0 0,0 0 505 0 0,0 0 128 0 0,0 0-144 0 0,0 0-246 0 0,0 0-255 0 0,0 0-198 0 0,37 1-151 0 0,119 4-140 0 0,41-15 1331 0 0,59 0-1513 0 0,-201 9-4958 0 0,0 1-4494 0 0,-52 0 1937 0 0</inkml:trace>
  <inkml:trace contextRef="#ctx0" brushRef="#br0" timeOffset="399.6">378 1123 4065 0 0,'0'0'1692'0'0,"0"0"-334"0"0,0 0-201 0 0,0 0-14 0 0,0 0 79 0 0,0 0-47 0 0,0 0-230 0 0,0 0-246 0 0,0 0-271 0 0,0 0-190 0 0,0 0-106 0 0,0 0-44 0 0,-29 18-26 0 0,-88 56 5 0 0,76-30 61 0 0,40-36-95 0 0,-1-2 51 0 0,0 1-1 0 0,1 0 0 0 0,-1-1 0 0 0,1 1 0 0 0,1 0 1 0 0,-1 0-1 0 0,1 0 0 0 0,0 0 0 0 0,1-1 0 0 0,0 1 1 0 0,0 0-1 0 0,0 0 0 0 0,1-1 0 0 0,0 1 0 0 0,0-1 0 0 0,1 1 1 0 0,0-1-1 0 0,0 0 0 0 0,0 0 0 0 0,1 0 0 0 0,-1 0 1 0 0,2-1-1 0 0,-1 0 0 0 0,0 1 0 0 0,1-1 0 0 0,0-1 1 0 0,0 1-1 0 0,1-1 0 0 0,-1 0 0 0 0,1 0 0 0 0,0-1 1 0 0,0 0-1 0 0,0 0 0 0 0,1 0 0 0 0,-1 0 0 0 0,0-1 0 0 0,7 1-83 0 0,1-2 198 0 0,0-1 0 0 0,1 0-1 0 0,-1-1 1 0 0,0-1-1 0 0,0 0 1 0 0,0-1-1 0 0,0 0 1 0 0,-1-1-1 0 0,1-1 1 0 0,-1 0-1 0 0,0-1 1 0 0,-1 0-1 0 0,1-1 1 0 0,-1-1-1 0 0,0 0 1 0 0,-1 0 0 0 0,0-1-1 0 0,0-1 1 0 0,-1 1-1 0 0,0-2 1 0 0,-1 0-1 0 0,0 0 1 0 0,-1 0-1 0 0,0-1 1 0 0,5-11-198 0 0,-10 17-10 0 0,-1-1 0 0 0,0 1 0 0 0,0-1 0 0 0,-1 0 0 0 0,0 0 0 0 0,0 0 0 0 0,0 0 0 0 0,-1 0 0 0 0,0 1 0 0 0,0-1 0 0 0,-1 0 0 0 0,0 0 0 0 0,0 0 0 0 0,-1 0 0 0 0,0 0 0 0 0,0 1 0 0 0,0-1 0 0 0,-1 1 0 0 0,0 0 0 0 0,0-1 0 0 0,-1 2 0 0 0,0-1 0 0 0,0 0 0 0 0,0 1 0 0 0,-1-1 0 0 0,1 1 0 0 0,-1 0 0 0 0,0 1 0 0 0,-4-3 10 0 0,3 2-214 0 0,-1-1 0 0 0,0 1-1 0 0,0 0 1 0 0,-1 1 0 0 0,0 0-1 0 0,0 0 1 0 0,0 1-1 0 0,0 0 1 0 0,0 0 0 0 0,0 1-1 0 0,-1 0 1 0 0,1 0-1 0 0,-1 1 1 0 0,0 0 0 0 0,-3 1 214 0 0,5 0-497 0 0,1 1 1 0 0,-1-1 0 0 0,0 1 0 0 0,1 1-1 0 0,-1-1 1 0 0,1 1 0 0 0,-1 0-1 0 0,1 0 1 0 0,0 1 0 0 0,0 0 0 0 0,0 0-1 0 0,0 1 1 0 0,0 0 496 0 0,-42 35-8303 0 0,34-23 3914 0 0</inkml:trace>
  <inkml:trace contextRef="#ctx0" brushRef="#br0" timeOffset="1627.046">422 1473 544 0 0,'0'0'2101'0'0,"0"0"-148"0"0,0 0-14 0 0,0 0 122 0 0,0 0-25 0 0,0 0-237 0 0,0 0-401 0 0,-32 31-398 0 0,-97 98-306 0 0,83-69 1 0 0,44-52-570 0 0,1-4-67 0 0,0-1 0 0 0,0 0 0 0 0,1 1 0 0 0,-1-1 0 0 0,1 1 0 0 0,0-1 0 0 0,0 1 0 0 0,0-1 0 0 0,0 1 0 0 0,1-1 0 0 0,-1 1 0 0 0,1-1 0 0 0,0 0 0 0 0,0 1 0 0 0,0-1 0 0 0,0 0 0 0 0,1 0 0 0 0,-1 1 0 0 0,1-1 0 0 0,0 0 0 0 0,0-1 0 0 0,0 1 0 0 0,0 0 0 0 0,0 0 1 0 0,1-1-1 0 0,-1 0 0 0 0,1 1 0 0 0,0-1 0 0 0,0 0 0 0 0,-1 0 0 0 0,1 0 0 0 0,1-1 0 0 0,-1 1 0 0 0,0-1 0 0 0,0 0 0 0 0,0 0 0 0 0,1 0 0 0 0,-1 0 0 0 0,1 0 0 0 0,-1-1 0 0 0,1 1 0 0 0,-1-1 0 0 0,1 0 0 0 0,-1 0 0 0 0,1-1-58 0 0,9 1 220 0 0,-1-1 0 0 0,1 0 0 0 0,0-1 1 0 0,-1-1-1 0 0,0 0 0 0 0,1-1 0 0 0,-1 0 0 0 0,0 0 0 0 0,-1-2 0 0 0,1 1 0 0 0,-1-1 1 0 0,0-1-1 0 0,-1 0 0 0 0,0-1 0 0 0,0 0 0 0 0,0 0 0 0 0,7-10-220 0 0,-13 13 42 0 0,0 1-1 0 0,0-1 0 0 0,-1 0 1 0 0,0 0-1 0 0,0 0 1 0 0,0 0-1 0 0,0 0 0 0 0,-1-1 1 0 0,0 1-1 0 0,0-1 1 0 0,-1 0-1 0 0,0 0 0 0 0,0 1 1 0 0,0-1-1 0 0,0 0 0 0 0,-1 0 1 0 0,0 0-1 0 0,0 0 1 0 0,-1 0-1 0 0,0 0 0 0 0,0 1 1 0 0,0-1-1 0 0,-1 0 1 0 0,1 1-1 0 0,-1-1 0 0 0,-2-2-41 0 0,-1 1-306 0 0,-1-1-1 0 0,0 1 1 0 0,0 0-1 0 0,-1 0 1 0 0,1 1 0 0 0,-2 0-1 0 0,1 0 1 0 0,-1 1-1 0 0,0 0 1 0 0,0 0-1 0 0,0 0 307 0 0,-27-8-4235 0 0,-1 5-3651 0 0,21 8-396 0 0</inkml:trace>
  <inkml:trace contextRef="#ctx0" brushRef="#br0" timeOffset="-1389.423">129 299 0 0 0,'0'0'520'0'0,"0"0"756"0"0,0 0 115 0 0,0 0-161 0 0,0 0-178 0 0,0 0-116 0 0,-1-6 565 0 0,0 5 6571 0 0,-2 84-7365 0 0,5-44-486 0 0,-4 235 649 0 0,1-269-853 0 0,1-1-1 0 0,0 0 1 0 0,0 1 0 0 0,0-1-1 0 0,0 0 1 0 0,1 1 0 0 0,-1-1-1 0 0,1 0 1 0 0,0 1 0 0 0,1-1 0 0 0,-1 0-1 0 0,1 0 1 0 0,0 0 0 0 0,0 0-1 0 0,0 0 1 0 0,0-1 0 0 0,1 1 0 0 0,-1-1-1 0 0,1 1 1 0 0,0-1 0 0 0,0 0-1 0 0,0 0 1 0 0,0 0 0 0 0,1 0 0 0 0,0-1-1 0 0,-1 1 1 0 0,1-1 0 0 0,0 0-1 0 0,0 0 1 0 0,0-1 0 0 0,0 1-1 0 0,0-1 1 0 0,0 1 0 0 0,3-1-17 0 0,-1-3 60 0 0,1-1 0 0 0,-1 0-1 0 0,1 0 1 0 0,-1 0 0 0 0,0 0 0 0 0,0-1 0 0 0,-1 0-1 0 0,1-1 1 0 0,-1 1 0 0 0,0-1 0 0 0,0 0 0 0 0,0 0 0 0 0,-1-1-1 0 0,1 0 1 0 0,-1 1 0 0 0,-1-1 0 0 0,1 0 0 0 0,-1-1 0 0 0,0 1-1 0 0,-1-1 1 0 0,1 1 0 0 0,0-4-60 0 0,4-6 99 0 0,59-144 334 0 0,-66 159-415 0 0,0 1-16 0 0,0 0-40 0 0,0 0-48 0 0,0 0-56 0 0,0 18-216 0 0,15 93 478 0 0,-13-99-108 0 0,1-1 1 0 0,1 0-1 0 0,0 1 0 0 0,0-1 0 0 0,1-1 1 0 0,0 1-1 0 0,1-1 0 0 0,0 0 0 0 0,8 9-12 0 0,-12-16 30 0 0,1 1 1 0 0,-1-1-1 0 0,1 0 0 0 0,0 1 0 0 0,0-2 0 0 0,0 1 0 0 0,1 0 0 0 0,-1 0 0 0 0,0-1 1 0 0,1 0-1 0 0,0 0 0 0 0,0 0 0 0 0,0 0 0 0 0,-1-1 0 0 0,1 1 0 0 0,1-1 0 0 0,-1 0 1 0 0,0 0-1 0 0,0 0 0 0 0,0-1 0 0 0,1 0 0 0 0,-1 1 0 0 0,0-2 0 0 0,0 1 0 0 0,1 0 1 0 0,-1-1-1 0 0,0 0 0 0 0,4-1-30 0 0,-2-2 88 0 0,-1-1 0 0 0,1 1 0 0 0,-1-1 0 0 0,0-1 0 0 0,0 1 0 0 0,0-1 1 0 0,-1 0-1 0 0,0 0 0 0 0,0 0 0 0 0,-1 0 0 0 0,0-1 0 0 0,0 0 0 0 0,0 1 0 0 0,-1-1 0 0 0,1-2-88 0 0,35-145-30 0 0,-39 50-3172 0 0,-8 70-1475 0 0,0 14-2525 0 0,4 15 330 0 0</inkml:trace>
  <inkml:trace contextRef="#ctx0" brushRef="#br0" timeOffset="-402.728">643 59 0 0 0,'0'0'324'0'0,"0"0"838"0"0,0 0 261 0 0,0 0-150 0 0,0 0-321 0 0,0 0-321 0 0,0 0-165 0 0,0 0 7 0 0,0 0 81 0 0,3-2 82 0 0,89-33 3737 0 0,-62 28-3409 0 0,-35 33 439 0 0,-14 2-684 0 0,-7 25 358 0 0,28-51-1047 0 0,0 0 0 0 0,-1-1 0 0 0,1 1 0 0 0,0 0 0 0 0,0-1 0 0 0,0 1 0 0 0,1-1 0 0 0,-1 0 0 0 0,0 0 1 0 0,0 0-1 0 0,1 0 0 0 0,-1 0 0 0 0,0 0 0 0 0,1-1 0 0 0,-1 1 0 0 0,1-1 0 0 0,-1 1 0 0 0,1-1 0 0 0,-1 0 0 0 0,1 0 0 0 0,-1 0-30 0 0,3 0 47 0 0,3 1-11 0 0,-1-1 1 0 0,1 1-1 0 0,-1 0 1 0 0,0 1 0 0 0,1 0-1 0 0,-1 0 1 0 0,0 1-1 0 0,0-1 1 0 0,0 2 0 0 0,0-1-1 0 0,-1 1 1 0 0,0 0-1 0 0,1 0 1 0 0,-1 1 0 0 0,0-1-1 0 0,-1 2 1 0 0,0-1-1 0 0,2 2-36 0 0,-6-4 60 0 0,1 1 0 0 0,-1-1 0 0 0,0 0 0 0 0,0 1-1 0 0,0 0 1 0 0,-1-1 0 0 0,1 1 0 0 0,-1-1 0 0 0,0 1-1 0 0,0 0 1 0 0,0-1 0 0 0,0 1 0 0 0,-1 0 0 0 0,0-1-1 0 0,1 1 1 0 0,-1-1 0 0 0,-1 1 0 0 0,1-1 0 0 0,0 0-1 0 0,-1 1 1 0 0,0-1 0 0 0,1 0 0 0 0,-1 0 0 0 0,-1 0-1 0 0,1 0-59 0 0,-4 5 39 0 0,0-1-1 0 0,-1-1 0 0 0,1 1 0 0 0,-1-1 0 0 0,-1 0 0 0 0,1-1 0 0 0,-1 0 0 0 0,0 0 0 0 0,0 0 0 0 0,-1-1 0 0 0,0 0-38 0 0,-40 4-3642 0 0,46-14-7039 0 0,3 5 5324 0 0</inkml:trace>
  <inkml:trace contextRef="#ctx0" brushRef="#br0" timeOffset="11528.627">1037 906 2192 0 0,'0'0'1982'0'0,"0"0"-844"0"0,0 0-271 0 0,0 0 306 0 0,0 0 405 0 0,0 0 129 0 0,0 0-221 0 0,0 0-351 0 0,0 0-286 0 0,0 0-145 0 0,0 0-18 0 0,7 7 22 0 0,22 23 16 0 0,-26-27-534 0 0,0-1 0 0 0,0 0 1 0 0,0 0-1 0 0,1 0 0 0 0,-1 0 0 0 0,0-1 1 0 0,1 1-1 0 0,-1-1 0 0 0,1 0 0 0 0,0 0 1 0 0,-1 0-1 0 0,1-1 0 0 0,0 1 0 0 0,-1-1 1 0 0,1 0-1 0 0,0 0 0 0 0,0 0-190 0 0,11 0 480 0 0,139 1 1837 0 0,-32-12-3476 0 0,-122 11 201 0 0,0-6-13106 0 0,0 5 11883 0 0,0 1-2417 0 0</inkml:trace>
  <inkml:trace contextRef="#ctx0" brushRef="#br0" timeOffset="12148.492">1193 810 5409 0 0,'0'0'1733'0'0,"0"0"-237"0"0,0 0-28 0 0,0 0 60 0 0,0 0-39 0 0,0 0-149 0 0,0 0-250 0 0,0 0-278 0 0,0 0-216 0 0,0 33-224 0 0,1 104-151 0 0,6-63-63 0 0,10 8-135 0 0,-11-55-2727 0 0,0-1-4288 0 0,-4-18-1047 0 0</inkml:trace>
  <inkml:trace contextRef="#ctx0" brushRef="#br0" timeOffset="12726.645">1556 519 4745 0 0,'0'0'1191'0'0,"0"0"-55"0"0,0 0 203 0 0,0 0 251 0 0,0 0 180 0 0,0 0-77 0 0,0 0-271 0 0,0 0-317 0 0,0 0-298 0 0,0 0-231 0 0,0 0-177 0 0,0 0-129 0 0,1-4-54 0 0,-1 2-207 0 0,0 2 15 0 0,0 0 1 0 0,0 1-1 0 0,1-1 1 0 0,-1 0-1 0 0,0 1 1 0 0,1-1-1 0 0,-1 0 1 0 0,0 1-1 0 0,1-1 1 0 0,-1 0 0 0 0,0 0-1 0 0,1 1 1 0 0,-1-1-1 0 0,0 0 1 0 0,1 0-1 0 0,-1 0 1 0 0,0 0-1 0 0,1 1 1 0 0,-1-1-1 0 0,1 0 1 0 0,-1 0-1 0 0,0 0 1 0 0,1 0-1 0 0,-1 0 1 0 0,1 0-1 0 0,-1 0 1 0 0,1 0-1 0 0,-1 0 1 0 0,0 0-1 0 0,1 0 1 0 0,-1-1-1 0 0,1 1 1 0 0,-1 0-1 0 0,0 0 1 0 0,1 0-1 0 0,-1 0 1 0 0,0-1 0 0 0,1 1-1 0 0,-1 0 1 0 0,0 0-1 0 0,1-1 1 0 0,-1 1-1 0 0,0 0 1 0 0,1-1-1 0 0,-1 1 1 0 0,0 0-1 0 0,0-1-24 0 0,70 183 1870 0 0,-10-104-1221 0 0,-58-77-615 0 0,1 0 0 0 0,-1 0 0 0 0,1-1 0 0 0,-1 1 0 0 0,1-1 0 0 0,0 0 0 0 0,-1 0 0 0 0,1 0 0 0 0,0 0 0 0 0,-1-1-1 0 0,1 1 1 0 0,-1-1 0 0 0,1 1 0 0 0,-1-1 0 0 0,1 0 0 0 0,-1 0 0 0 0,1 0 0 0 0,-1 0 0 0 0,0 0 0 0 0,1-1 0 0 0,-1 1 0 0 0,0-1-1 0 0,0 0 1 0 0,0 1 0 0 0,0-1 0 0 0,0 0 0 0 0,-1 0 0 0 0,1 0 0 0 0,-1 0 0 0 0,1 0 0 0 0,-1-1 0 0 0,1 1 0 0 0,-1 0 0 0 0,0-1-1 0 0,0-1-33 0 0,14-13-106 0 0,-14 16 122 0 0,-1 0-31 0 0,1 0-1 0 0,-1 0 0 0 0,1 0 0 0 0,-1 1 0 0 0,1-1 0 0 0,-1 0 0 0 0,1 0 1 0 0,0 1-1 0 0,-1-1 0 0 0,1 0 0 0 0,0 1 0 0 0,-1-1 0 0 0,1 1 1 0 0,0-1-1 0 0,0 1 0 0 0,-1-1 0 0 0,1 1 0 0 0,0 0 0 0 0,0-1 0 0 0,0 1 1 0 0,0 0-1 0 0,0-1 0 0 0,0 1 0 0 0,0 0 0 0 0,0 0 0 0 0,-1 0 0 0 0,1 0 1 0 0,0 0-1 0 0,0 0 0 0 0,0 0 0 0 0,0 0 0 0 0,0 1 0 0 0,0-1 0 0 0,0 0 1 0 0,0 0-1 0 0,0 1 0 0 0,-1-1 0 0 0,1 1 0 0 0,0-1 0 0 0,0 1 0 0 0,0-1 1 0 0,-1 1-1 0 0,1-1 0 0 0,0 1 0 0 0,-1 0 0 0 0,1-1 0 0 0,0 1 0 0 0,0 0 16 0 0,1 5 32 0 0,1 1-1 0 0,0-1 0 0 0,1 0 0 0 0,-1-1 0 0 0,1 1 1 0 0,1-1-1 0 0,-1 1 0 0 0,1-1 0 0 0,0-1 0 0 0,0 1 1 0 0,0-1-1 0 0,0 1 0 0 0,1-2 0 0 0,0 1 0 0 0,0-1 1 0 0,0 1-1 0 0,0-2 0 0 0,0 1 0 0 0,1-1 0 0 0,-1 0 1 0 0,1 0-1 0 0,0 0 0 0 0,4-1-31 0 0,-8-1 91 0 0,1-1-1 0 0,0 0 1 0 0,-1 0 0 0 0,1 0-1 0 0,-1 0 1 0 0,0-1 0 0 0,1 1-1 0 0,-1-1 1 0 0,0 0 0 0 0,0 0-1 0 0,0 0 1 0 0,0 0 0 0 0,0-1-1 0 0,0 1 1 0 0,-1-1 0 0 0,1 0-1 0 0,-1 1 1 0 0,1-1 0 0 0,-1 0-1 0 0,0-1 1 0 0,-1 1 0 0 0,1 0-1 0 0,0 0 1 0 0,-1-1 0 0 0,0 0-91 0 0,29-92 916 0 0,-16-66-1412 0 0,-22 148-2513 0 0,4 13-1321 0 0,0 1-3410 0 0,3 0-2861 0 0</inkml:trace>
  <inkml:trace contextRef="#ctx0" brushRef="#br0" timeOffset="13247.21">2077 33 4817 0 0,'0'0'1968'0'0,"0"0"-301"0"0,0 0-93 0 0,0 0 112 0 0,0 0-15 0 0,0 0-221 0 0,0 0-397 0 0,0 0-350 0 0,0 0-196 0 0,0 0-85 0 0,0 0-31 0 0,0 0-3 0 0,0 0-13 0 0,20-5-28 0 0,64-17-54 0 0,-14 16 130 0 0,-67 7-422 0 0,0-1 0 0 0,-1 1 0 0 0,1-1 0 0 0,-1 1 0 0 0,1 0 0 0 0,-1 0 0 0 0,0 0 0 0 0,1 0 0 0 0,-1 1 0 0 0,0-1 1 0 0,0 0-1 0 0,0 1 0 0 0,0 0 0 0 0,0-1 0 0 0,0 1 0 0 0,0 0 0 0 0,0 0 0 0 0,-1 0 0 0 0,1 0 0 0 0,-1 1 0 0 0,0-1 0 0 0,1 0 0 0 0,-1 1 0 0 0,0-1 0 0 0,0 0 0 0 0,-1 1 1 0 0,1-1-1 0 0,0 1 0 0 0,-1 0 0 0 0,0-1 0 0 0,1 1 0 0 0,-1-1 0 0 0,0 1 0 0 0,0 0 0 0 0,-1-1 0 0 0,1 1 0 0 0,0-1 0 0 0,-1 1 0 0 0,0-1 0 0 0,1 1 0 0 0,-1-1 0 0 0,0 1 0 0 0,0-1 1 0 0,-1 0-1 0 0,1 1 0 0 0,0-1 0 0 0,-1 0 0 0 0,1 0 0 0 0,-3 2-1 0 0,-45 54 248 0 0,47-58-262 0 0,0 1 1 0 0,0 0-1 0 0,1 0 0 0 0,-1 0 1 0 0,0 0-1 0 0,1 1 0 0 0,-1-1 1 0 0,1 0-1 0 0,-1 1 0 0 0,1-1 0 0 0,0 1 1 0 0,0-1-1 0 0,-1 1 0 0 0,1 0 1 0 0,0-1-1 0 0,0 1 0 0 0,1 0 1 0 0,-1 0-1 0 0,0 0 0 0 0,1 0 1 0 0,-1-1-1 0 0,1 1 0 0 0,-1 0 1 0 0,1 0-1 0 0,0 0 0 0 0,0 0 1 0 0,0 0-1 0 0,0 0 0 0 0,0 0 1 0 0,0 0-1 0 0,1 0 0 0 0,-1 0 1 0 0,1 0-1 0 0,-1 0 0 0 0,1 0 1 0 0,0 0-1 0 0,0 0 0 0 0,0-1 1 0 0,0 1-1 0 0,0 0 0 0 0,0-1 1 0 0,0 1-1 0 0,2 1 14 0 0,19 9-21 0 0,-20-12 18 0 0,0 1 0 0 0,1-1 0 0 0,-1 1 0 0 0,0 0 1 0 0,0 0-1 0 0,0 0 0 0 0,0 0 0 0 0,0 0 0 0 0,-1 0 1 0 0,1 0-1 0 0,0 0 0 0 0,0 1 0 0 0,-1-1 1 0 0,1 1-1 0 0,-1-1 0 0 0,1 1 0 0 0,-1 0 0 0 0,1 0 1 0 0,-1-1-1 0 0,0 1 0 0 0,0 0 0 0 0,0 0 1 0 0,0 0-1 0 0,-1 0 0 0 0,1 0 0 0 0,0 1 0 0 0,-1-1 1 0 0,1 0-1 0 0,-1 0 0 0 0,0 0 0 0 0,0 0 1 0 0,0 1-1 0 0,0-1 0 0 0,0 0 0 0 0,0 0 0 0 0,-1 2 3 0 0,-3 3-56 0 0,1-1-1 0 0,-2 1 0 0 0,1-1 0 0 0,-1 0 1 0 0,0 0-1 0 0,0-1 0 0 0,-1 0 0 0 0,1 1 0 0 0,-1-2 1 0 0,0 1-1 0 0,-6 2 57 0 0,-7 8-330 0 0,-24 18-3534 0 0,42-28-261 0 0,1-3-4122 0 0,0-2 6112 0 0</inkml:trace>
  <inkml:trace contextRef="#ctx0" brushRef="#br0" timeOffset="13879.106">1458 1138 976 0 0,'0'0'2622'0'0,"0"0"-699"0"0,0 0-200 0 0,0 0 134 0 0,0 0 54 0 0,0 0-135 0 0,0 0-286 0 0,0 0-259 0 0,37 1-151 0 0,120 4-103 0 0,25-21 1224 0 0,-124 5-1776 0 0,-2 2-756 0 0,140-20 1044 0 0,-130 24-3834 0 0,-2 3-3744 0 0,-49 2-1819 0 0</inkml:trace>
  <inkml:trace contextRef="#ctx0" brushRef="#br0" timeOffset="14232.896">1930 1237 3945 0 0,'0'0'1836'0'0,"0"0"-267"0"0,0 0-168 0 0,0 0-11 0 0,0 0-47 0 0,0 0-184 0 0,0 0-298 0 0,0 0-263 0 0,0 0-225 0 0,0 0-174 0 0,-34 8-79 0 0,-104 27-49 0 0,135-35-68 0 0,0 0 1 0 0,1 0-1 0 0,-1 0 1 0 0,0 1-1 0 0,0 0 1 0 0,1-1 0 0 0,-1 1-1 0 0,0 0 1 0 0,1 0-1 0 0,-1 0 1 0 0,1 1-1 0 0,-1-1 1 0 0,1 1 0 0 0,0-1-1 0 0,-1 1 1 0 0,1 0-1 0 0,0 0 1 0 0,0 0-1 0 0,0 0 1 0 0,0 0 0 0 0,1 0-1 0 0,-1 0 1 0 0,0 3-4 0 0,-3 3 14 0 0,1-1-24 0 0,-1 1 1 0 0,1-1-1 0 0,1 0 1 0 0,0 1-1 0 0,0 0 1 0 0,0-1 0 0 0,1 1-1 0 0,0 0 1 0 0,0 1-1 0 0,1-1 1 0 0,0 0 0 0 0,1 0-1 0 0,0 1 1 0 0,0-1-1 0 0,1 0 1 0 0,0 6 9 0 0,3-8 57 0 0,-1 0 1 0 0,1-1-1 0 0,0 1 0 0 0,0-1 1 0 0,0 0-1 0 0,1 0 0 0 0,-1 0 1 0 0,1 0-1 0 0,1-1 0 0 0,-1 0 1 0 0,0 0-1 0 0,1 0 0 0 0,0-1 1 0 0,0 0-1 0 0,0 0 0 0 0,0-1 1 0 0,1 1-1 0 0,-1-1 0 0 0,1-1 1 0 0,-1 1-1 0 0,1-1 0 0 0,0 0 1 0 0,0 0-1 0 0,-1-1 0 0 0,1 0 1 0 0,5-1-58 0 0,4 2 252 0 0,-1-1-1 0 0,1-1 1 0 0,0 0 0 0 0,-1-1 0 0 0,1-1-1 0 0,-1 0 1 0 0,1-2 0 0 0,-1 1-1 0 0,0-2 1 0 0,-1 0 0 0 0,0 0 0 0 0,0-2-1 0 0,0 0 1 0 0,-1 0 0 0 0,0-1 0 0 0,0-1-1 0 0,6-6-251 0 0,-16 13 43 0 0,0 1 0 0 0,-1-1-1 0 0,1 0 1 0 0,-1 0-1 0 0,1 0 1 0 0,-1 0 0 0 0,0 0-1 0 0,0-1 1 0 0,0 1-1 0 0,-1 0 1 0 0,1-1-1 0 0,-1 0 1 0 0,0 1 0 0 0,0-1-1 0 0,0 0 1 0 0,0 0-1 0 0,-1 0 1 0 0,0 1 0 0 0,1-1-1 0 0,-1 0 1 0 0,-1 0-1 0 0,1 0 1 0 0,0 0 0 0 0,-1 1-1 0 0,0-1 1 0 0,0 0-1 0 0,0 0 1 0 0,-1 1 0 0 0,1-1-1 0 0,-1 1 1 0 0,-1-3-43 0 0,-2 1-309 0 0,0 1 1 0 0,0-1 0 0 0,0 1-1 0 0,-1 0 1 0 0,0 1 0 0 0,1 0-1 0 0,-2-1 1 0 0,1 2-1 0 0,0-1 1 0 0,0 1 0 0 0,-1 0-1 0 0,1 0 1 0 0,-1 1 0 0 0,-2-1 308 0 0,-60 1-11345 0 0,50 4 5106 0 0</inkml:trace>
  <inkml:trace contextRef="#ctx0" brushRef="#br0" timeOffset="14578.042">1834 1561 4193 0 0,'0'0'803'0'0,"0"0"-391"0"0,0 0 9 0 0,0 0 250 0 0,0 0 163 0 0,0 0 8 0 0,0 0-165 0 0,-20 32-220 0 0,-61 97-204 0 0,53-65-86 0 0,28-54-136 0 0,0-5 51 0 0,0 0 1 0 0,0 0 0 0 0,1 0 0 0 0,-1 0-1 0 0,1 0 1 0 0,0 0 0 0 0,0 0 0 0 0,1-1-1 0 0,0 1 1 0 0,0 0 0 0 0,0-1-1 0 0,0 1 1 0 0,0-1 0 0 0,1 0 0 0 0,0 0-1 0 0,0 0 1 0 0,0 0 0 0 0,0-1-1 0 0,1 1 1 0 0,-1-1 0 0 0,1 1 0 0 0,0-1-1 0 0,0-1 1 0 0,0 1 0 0 0,1 0 0 0 0,-1-1-1 0 0,1 0 1 0 0,-1 0 0 0 0,1 0-1 0 0,-1-1 1 0 0,1 0 0 0 0,0 0 0 0 0,0 0-1 0 0,3 0-82 0 0,2 0 404 0 0,1-1 1 0 0,0-1-1 0 0,-1 0 0 0 0,1 0 0 0 0,0-1 0 0 0,-1 0 0 0 0,0-1 0 0 0,1 0 0 0 0,-1-1 0 0 0,0 0 0 0 0,-1 0 1 0 0,1-1-1 0 0,-1-1 0 0 0,0 1 0 0 0,0-1 0 0 0,-1-1 0 0 0,1 0 0 0 0,0-1-404 0 0,-3 3 165 0 0,0-1 0 0 0,-1 1-1 0 0,1-1 1 0 0,-1 0 0 0 0,-1 0 0 0 0,1 0 0 0 0,-1 0-1 0 0,0-1 1 0 0,0 0 0 0 0,-1 0 0 0 0,0 0-1 0 0,0 0 1 0 0,-1-1 0 0 0,1 1 0 0 0,-2-1-1 0 0,1 1 1 0 0,-1-1 0 0 0,0 0 0 0 0,-1 0 0 0 0,0 1-1 0 0,0-1 1 0 0,-1 0 0 0 0,0 0 0 0 0,0 1-1 0 0,-1-5-164 0 0,-1 6-59 0 0,0-1-1 0 0,-1 0 0 0 0,0 1 0 0 0,0 0 0 0 0,0 0 0 0 0,-1 0 0 0 0,0 0 0 0 0,0 1 0 0 0,0-1 0 0 0,-1 1 1 0 0,0 1-1 0 0,0-1 0 0 0,0 1 0 0 0,0 0 0 0 0,-1 0 0 0 0,1 1 0 0 0,-1 0 0 0 0,0 0 0 0 0,0 1 1 0 0,0 0-1 0 0,0 0 0 0 0,-6-1 60 0 0,4 2-682 0 0,0-1 1 0 0,0 1 0 0 0,1 0-1 0 0,-1 1 1 0 0,0 0 0 0 0,0 1-1 0 0,0-1 1 0 0,0 2 0 0 0,0-1-1 0 0,0 1 1 0 0,1 1-1 0 0,-1 0 682 0 0,-20 10-6374 0 0,9-5-1724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11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26 2809 0 0,'0'0'1042'0'0,"0"0"-313"0"0,0 0-192 0 0,0 0 105 0 0,0 0 142 0 0,0 0-16 0 0,0 0-184 0 0,0 0-243 0 0,0 0-207 0 0,0 0-100 0 0,0 0-2 0 0,0 0 18 0 0,-19 18 19 0 0,-59 57 13 0 0,74-72-67 0 0,0 0 1 0 0,0 1-1 0 0,1 0 1 0 0,-1 0 0 0 0,1 0-1 0 0,0 1 1 0 0,0-1 0 0 0,0 1-1 0 0,1-1 1 0 0,0 1 0 0 0,-1 0-1 0 0,2 0 1 0 0,-1 0 0 0 0,1 0-1 0 0,-1 1-15 0 0,-1 7 52 0 0,-1 2 3 0 0,1 1 0 0 0,0-1 0 0 0,1 0 0 0 0,0 1 0 0 0,1 0 0 0 0,1-1 0 0 0,1 1 0 0 0,1 10-55 0 0,-1-21 89 0 0,0 0-1 0 0,0 0 1 0 0,0 0-1 0 0,1-1 1 0 0,0 1-1 0 0,0-1 1 0 0,0 1-1 0 0,0-1 1 0 0,0 0-1 0 0,1 0 1 0 0,0 0 0 0 0,0 0-1 0 0,0 0 1 0 0,0 0-1 0 0,1-1 1 0 0,0 0-1 0 0,-1 0 1 0 0,1 0-1 0 0,0 0 1 0 0,0 0-1 0 0,1-1 1 0 0,-1 0-1 0 0,0 0 1 0 0,1 0-1 0 0,0 0 1 0 0,-1-1-1 0 0,1 1 1 0 0,0-1 0 0 0,2 0-89 0 0,1 0 370 0 0,0-1 1 0 0,-1 0 0 0 0,1 0 0 0 0,0-1 0 0 0,-1 0-1 0 0,1 0 1 0 0,0-1 0 0 0,-1 1 0 0 0,0-2 0 0 0,1 1-1 0 0,-1-1 1 0 0,0 0 0 0 0,0-1 0 0 0,0 0 0 0 0,-1 0-1 0 0,1 0 1 0 0,5-5-371 0 0,1-3 333 0 0,0 0 0 0 0,0 0 0 0 0,-1-1 0 0 0,0-1 0 0 0,-1 0 0 0 0,-1-1-1 0 0,4-6-332 0 0,-8 9 62 0 0,-1 0 0 0 0,0-1 0 0 0,0 1 0 0 0,-2-1-1 0 0,1 0 1 0 0,-1 0 0 0 0,-1 0 0 0 0,-1 0 0 0 0,0 0-1 0 0,0 0 1 0 0,-1-1 0 0 0,-1-3-62 0 0,0 11-74 0 0,0 0 1 0 0,0 1-1 0 0,0-1 0 0 0,-1 1 1 0 0,0 0-1 0 0,0 0 0 0 0,0-1 1 0 0,0 1-1 0 0,-1 1 1 0 0,0-1-1 0 0,0 0 0 0 0,0 1 1 0 0,-1-1-1 0 0,0 1 0 0 0,0 0 1 0 0,0 0-1 0 0,0 0 1 0 0,0 1-1 0 0,-1 0 0 0 0,1 0 1 0 0,-1 0-1 0 0,-2-1 74 0 0,-75-19-6438 0 0,38 24-2177 0 0,29 2 3982 0 0</inkml:trace>
  <inkml:trace contextRef="#ctx0" brushRef="#br0" timeOffset="430.977">544 37 8818 0 0,'0'0'1747'0'0,"0"0"-511"0"0,0 0-425 0 0,0 0-183 0 0,0 0-124 0 0,0 0-157 0 0,0 0-163 0 0,0 0-67 0 0,0 0-21 0 0,0 0-17 0 0,0 0-23 0 0,0 0-24 0 0,0 0-19 0 0,1 34 5 0 0,3 108 11 0 0,13-12 82 0 0,7-66 3 0 0,-23-63-16 0 0,-1 1 0 0 0,1-1 0 0 0,0 0 0 0 0,-1 0-1 0 0,1 0 1 0 0,0 0 0 0 0,0 0 0 0 0,0 0 0 0 0,0 0 0 0 0,0 0-1 0 0,0 0 1 0 0,0 0 0 0 0,0-1 0 0 0,0 1 0 0 0,0 0-1 0 0,1-1 1 0 0,-1 1 0 0 0,0-1 0 0 0,0 1 0 0 0,1-1 0 0 0,-1 0-1 0 0,0 1 1 0 0,0-1 0 0 0,1 0 0 0 0,-1 0 0 0 0,0 0-1 0 0,1 0 1 0 0,-1 0 0 0 0,0 0 0 0 0,1 0 0 0 0,-1-1 0 0 0,0 1-1 0 0,1 0 1 0 0,-1-1 0 0 0,0 1 0 0 0,0-1 0 0 0,0 1 0 0 0,1-1-1 0 0,-1 0 1 0 0,0 0 0 0 0,0 1 0 0 0,0-1 0 0 0,0 0-1 0 0,0 0 1 0 0,0 0 0 0 0,0 0 0 0 0,0 0 0 0 0,-1 0 0 0 0,1-1-98 0 0,20-25 551 0 0,-1 0 0 0 0,-1-2 1 0 0,-2 0-1 0 0,-1-1 1 0 0,-1-1-1 0 0,-2 0 1 0 0,0-3-552 0 0,16-35 32 0 0,-26 62-222 0 0,14-28-612 0 0,-2 19-2563 0 0,-5 14-2920 0 0,-7 2-184 0 0,-1 0-46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45.37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17 604 8226 0 0,'0'0'1572'0'0,"0"0"-733"0"0,0 0-426 0 0,0 0 178 0 0,0 0 345 0 0,0 0 245 0 0,0 0-21 0 0,0 0-229 0 0,0 0-240 0 0,0 0-142 0 0,0 0-38 0 0,18-1-14 0 0,130-5 1336 0 0,-40-1-1091 0 0,-62 3-1086 0 0,42-4-1025 0 0,-60 3-2983 0 0,0 0-3592 0 0,-22 4 1281 0 0</inkml:trace>
  <inkml:trace contextRef="#ctx0" brushRef="#br0" timeOffset="515.674">1 839 5753 0 0,'0'0'2293'0'0,"0"0"-933"0"0,0 0-249 0 0,0 0 248 0 0,0 0 188 0 0,0 0-24 0 0,0 0-226 0 0,0 0-315 0 0,0 0-295 0 0,0 0-224 0 0,35 4-175 0 0,115 9-134 0 0,-56-23-205 0 0,-73 3-95 0 0,74-18-2462 0 0,-33 6-6049 0 0,-39 12 1302 0 0</inkml:trace>
  <inkml:trace contextRef="#ctx0" brushRef="#br0" timeOffset="1170.767">768 519 9130 0 0,'0'0'1707'0'0,"0"0"-513"0"0,0 0-272 0 0,0 0 76 0 0,0 0 145 0 0,0 0 26 0 0,0 0-211 0 0,0 0-267 0 0,0 0-208 0 0,0 0-103 0 0,0 0-8 0 0,0 0 3 0 0,0 0 18 0 0,0 20-6 0 0,-3 107 273 0 0,4-121-586 0 0,0 0-1 0 0,0 0 1 0 0,0 0 0 0 0,1-1 0 0 0,-1 1 0 0 0,2 0-1 0 0,-1 0 1 0 0,0-1 0 0 0,1 0 0 0 0,0 1 0 0 0,0-1 0 0 0,1 0-1 0 0,0-1 1 0 0,-1 1 0 0 0,2 0 0 0 0,-1-1 0 0 0,0 0-1 0 0,1 0 1 0 0,0-1 0 0 0,0 1 0 0 0,0-1 0 0 0,0 0-1 0 0,0 0 1 0 0,1 0 0 0 0,-1-1 0 0 0,1 0 0 0 0,0 0-1 0 0,0-1 1 0 0,0 1 0 0 0,0-1 0 0 0,-1 0 0 0 0,5-1-74 0 0,-5 0 47 0 0,1 0 0 0 0,-1 0 0 0 0,1 0 1 0 0,0-1-1 0 0,-1 0 0 0 0,0 0 0 0 0,1-1 1 0 0,-1 1-1 0 0,0-1 0 0 0,1 0 0 0 0,-1-1 1 0 0,0 1-1 0 0,-1-1 0 0 0,1 0-47 0 0,30-21 77 0 0,-2-1 0 0 0,0-2 0 0 0,-2-1 0 0 0,15-19-77 0 0,-46 47-14 0 0,1-1 1 0 0,-1 1-1 0 0,1-1 0 0 0,-1 1 0 0 0,1-1 0 0 0,-1 1 0 0 0,1-1 1 0 0,-1 1-1 0 0,1 0 0 0 0,-1-1 0 0 0,1 1 0 0 0,0 0 1 0 0,-1-1-1 0 0,1 1 0 0 0,-1 0 0 0 0,1 0 0 0 0,0-1 0 0 0,-1 1 1 0 0,1 0-1 0 0,0 0 0 0 0,-1 0 0 0 0,1 0 0 0 0,0 0 1 0 0,-1 0-1 0 0,1 0 0 0 0,0 0 0 0 0,-1 0 0 0 0,1 0 0 0 0,0 1 1 0 0,-1-1-1 0 0,1 0 0 0 0,0 0 0 0 0,-1 1 0 0 0,1-1 1 0 0,-1 0-1 0 0,1 1 0 0 0,0-1 0 0 0,-1 0 0 0 0,1 1 0 0 0,-1-1 1 0 0,1 1-1 0 0,-1-1 0 0 0,0 1 0 0 0,1-1 0 0 0,-1 1 1 0 0,1-1-1 0 0,-1 1 0 0 0,0 0 0 0 0,1-1 0 0 0,-1 1 0 0 0,0 0 1 0 0,0-1-1 0 0,0 1 0 0 0,1-1 0 0 0,-1 1 0 0 0,0 0 1 0 0,0 0-1 0 0,0-1 0 0 0,0 1 0 0 0,0 0 0 0 0,0-1 0 0 0,0 1 1 0 0,-1 0 13 0 0,7 12 94 0 0,-4-8-60 0 0,1-1 0 0 0,0 1 0 0 0,0 0 0 0 0,0-1 0 0 0,1 0 0 0 0,-1 0 0 0 0,1 0 0 0 0,0 0 0 0 0,0-1-1 0 0,1 0 1 0 0,-1 0 0 0 0,1 0 0 0 0,-1 0 0 0 0,1 0 0 0 0,0-1 0 0 0,0 0 0 0 0,0 0 0 0 0,0 0 0 0 0,1-1 0 0 0,-1 0 0 0 0,0 0 0 0 0,1 0 0 0 0,-1-1 0 0 0,0 1 0 0 0,1-1 0 0 0,-1-1-1 0 0,1 1 1 0 0,-1-1 0 0 0,0 0 0 0 0,1 0 0 0 0,0-1-34 0 0,6-1 148 0 0,0-2-1 0 0,-1 0 1 0 0,1 0 0 0 0,-1-1-1 0 0,0 0 1 0 0,-1-1 0 0 0,1 0-1 0 0,-1-1 1 0 0,-1 0-1 0 0,0 0 1 0 0,0-1 0 0 0,0 0-1 0 0,-1-1 1 0 0,-1 0-1 0 0,0 0 1 0 0,5-10-148 0 0,-6 9-393 0 0,0 0 0 0 0,-1-1 0 0 0,0 1-1 0 0,-1-1 1 0 0,-1 0 0 0 0,0 0 0 0 0,0-1 0 0 0,-1 1 0 0 0,-1-1 0 0 0,0-10 393 0 0,-1 8-2402 0 0,0 10-1034 0 0,0 0-3795 0 0,0 1-2700 0 0</inkml:trace>
  <inkml:trace contextRef="#ctx0" brushRef="#br0" timeOffset="2418.428">1693 74 0 0 0,'0'0'947'0'0,"0"0"253"0"0,0 0-2 0 0,0 0-78 0 0,0 0-17 0 0,0 0-14 0 0,0 0-43 0 0,-2-2-60 0 0,2 1-854 0 0,-1 0 0 0 0,1 0 0 0 0,-1 0 1 0 0,1 0-1 0 0,-1 0 0 0 0,1 0 0 0 0,0 0 0 0 0,0 0 1 0 0,-1 0-1 0 0,1 0 0 0 0,0 0 0 0 0,0 0 1 0 0,0 0-1 0 0,0 0 0 0 0,0 0 0 0 0,1 0 1 0 0,-1 0-1 0 0,0 0 0 0 0,0 0 0 0 0,1 0 1 0 0,-1 0-1 0 0,0 0 0 0 0,1 0 0 0 0,-1 0 1 0 0,1 1-1 0 0,-1-1 0 0 0,1 0 0 0 0,0 0 1 0 0,-1 0-1 0 0,1 1 0 0 0,0-1 0 0 0,-1 0 1 0 0,1 0-1 0 0,0 1 0 0 0,0-1 0 0 0,0 1 1 0 0,0-1-1 0 0,0 1 0 0 0,-1-1 0 0 0,1 1 1 0 0,0 0-1 0 0,0-1 0 0 0,0 1 0 0 0,1 0-132 0 0,55-23 847 0 0,-47 20-551 0 0,63-6 184 0 0,-72 10-471 0 0,1 1 0 0 0,-1 0 0 0 0,0 0 0 0 0,0 0 0 0 0,0 0 0 0 0,0 1 0 0 0,0-1 0 0 0,0 0 0 0 0,0 0 0 0 0,-1 0 0 0 0,1 1 0 0 0,-1-1 0 0 0,0 0 0 0 0,1 1 0 0 0,-1-1 0 0 0,0 1 0 0 0,0-1 0 0 0,-1 0 0 0 0,1 1 0 0 0,0-1 0 0 0,-1 0 0 0 0,0 0 0 0 0,1 1 0 0 0,-1-1 0 0 0,0 0 0 0 0,0 0 0 0 0,-1 2-9 0 0,-72 91 665 0 0,73-94-663 0 0,1 1 0 0 0,-1 0 0 0 0,0 0 0 0 0,1-1 0 0 0,-1 1 0 0 0,1 0 0 0 0,0 0 0 0 0,0-1 0 0 0,-1 1 0 0 0,1 0 0 0 0,0 0 0 0 0,0 0 0 0 0,1-1 0 0 0,-1 1 0 0 0,0 0 0 0 0,1 0 0 0 0,-1-1 0 0 0,1 1 0 0 0,-1 0 0 0 0,1 0 0 0 0,0-1 0 0 0,0 1 0 0 0,0-1 0 0 0,0 1 0 0 0,0-1 0 0 0,0 1 0 0 0,0-1 0 0 0,0 0 0 0 0,0 1 0 0 0,1-1 0 0 0,-1 0 0 0 0,1 0 0 0 0,-1 0 0 0 0,1 0 0 0 0,-1 0 0 0 0,1 0 0 0 0,0 0 0 0 0,-1-1 0 0 0,1 1 0 0 0,0-1 0 0 0,-1 1 0 0 0,1-1 0 0 0,0 0 0 0 0,0 1 0 0 0,0-1 0 0 0,-1 0 0 0 0,1 0 0 0 0,0 0 0 0 0,0 0 0 0 0,0-1 0 0 0,0 1-2 0 0,25 9 29 0 0,-23-8-12 0 0,0 0 1 0 0,-1 0-1 0 0,1 0 1 0 0,0 1-1 0 0,-1-1 1 0 0,1 1-1 0 0,-1 0 1 0 0,1 0-1 0 0,-1 0 0 0 0,0 0 1 0 0,0 0-1 0 0,0 1 1 0 0,0 0-1 0 0,0-1 1 0 0,-1 1-1 0 0,1 0 0 0 0,-1 0 1 0 0,0 1-1 0 0,0-1 1 0 0,0 0-1 0 0,0 1 1 0 0,-1-1-1 0 0,1 1 1 0 0,-1 0-1 0 0,0-1 0 0 0,0 1 1 0 0,0 0-1 0 0,0 0 1 0 0,-1 0-1 0 0,0 0 1 0 0,1 0-1 0 0,-2-1 0 0 0,1 1 1 0 0,0 0-1 0 0,-1 0 1 0 0,1 0-1 0 0,-1 0 1 0 0,0-1-1 0 0,-2 5-17 0 0,-3-1 42 0 0,0 1 0 0 0,-1-1 0 0 0,1 0 0 0 0,-2 0 0 0 0,1-1 1 0 0,-1 0-1 0 0,0-1 0 0 0,0 1 0 0 0,0-1 0 0 0,-1-1 0 0 0,0 0 0 0 0,0 0 0 0 0,-2 0-42 0 0,-3 4-3300 0 0,4-1-6544 0 0,6-7 4592 0 0</inkml:trace>
  <inkml:trace contextRef="#ctx0" brushRef="#br0" timeOffset="2939.074">614 902 984 0 0,'0'0'1831'0'0,"0"0"-174"0"0,0 0 83 0 0,0 0 212 0 0,0 0 101 0 0,0 0-110 0 0,38-1-300 0 0,121-5-297 0 0,106-9 1816 0 0,219-21-1843 0 0,-162-5-4835 0 0,-272 36 796 0 0,6-1-5149 0 0,-38 2 2344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50.0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56 0 2697 0 0,'0'0'1384'0'0,"0"0"-253"0"0,0 0-8 0 0,0 0 232 0 0,0 0 250 0 0,0 0 58 0 0,0 0-240 0 0,0 0-417 0 0,0 0-389 0 0,0 0-309 0 0,0 0-161 0 0,0 0-19 0 0,0 0 40 0 0,0 4 44 0 0,-34 147 892 0 0,13 18-1026 0 0,21-167-61 0 0,0 0 0 0 0,1 0 1 0 0,-1 0-1 0 0,0 0 1 0 0,1 0-1 0 0,0 0 0 0 0,-1 0 1 0 0,1 0-1 0 0,0 0 0 0 0,0 0 1 0 0,0-1-1 0 0,0 1 0 0 0,0 0 1 0 0,0-1-1 0 0,1 1 0 0 0,-1 0 1 0 0,1-1-1 0 0,-1 0 0 0 0,1 1 1 0 0,-1-1-1 0 0,1 0 0 0 0,0 0 1 0 0,-1 0-1 0 0,1 0 1 0 0,0 0-1 0 0,0 0 0 0 0,0-1 1 0 0,0 1-1 0 0,0-1 0 0 0,0 1 1 0 0,0-1-1 0 0,0 1 0 0 0,0-1 1 0 0,0 0-1 0 0,0 0 0 0 0,0 0 1 0 0,1-1-18 0 0,78-11 1224 0 0,51-42-384 0 0,-70 21-1820 0 0,-40 17-5270 0 0,-15 9-1801 0 0,-7 3 4477 0 0</inkml:trace>
  <inkml:trace contextRef="#ctx0" brushRef="#br0" timeOffset="363.11">428 44 0 0 0,'0'0'994'0'0,"0"0"507"0"0,0 0 368 0 0,0 0 200 0 0,0 0 4 0 0,0 0-318 0 0,0 0-396 0 0,0 0-328 0 0,0 0-219 0 0,0 0-61 0 0,0 0-27 0 0,0 0-7 0 0,-8 3 9 0 0,-23 7-35 0 0,29-8-515 0 0,1-1 0 0 0,-1 1 0 0 0,0-1 1 0 0,0 1-1 0 0,0 0 0 0 0,1-1 1 0 0,-1 1-1 0 0,1 0 0 0 0,0 0 0 0 0,-1 0 1 0 0,1 0-1 0 0,0 0 0 0 0,0 1 1 0 0,0-1-1 0 0,1 0 0 0 0,-1 0 0 0 0,0 1 1 0 0,1-1-1 0 0,0 0 0 0 0,-1 1 1 0 0,1-1-1 0 0,0 1 0 0 0,0-1 0 0 0,0 0 1 0 0,1 1-1 0 0,-1-1 0 0 0,0 0 1 0 0,1 1-1 0 0,0 1-176 0 0,0 0 182 0 0,2 26-19 0 0,-2 1 0 0 0,0-1 0 0 0,-2 0 0 0 0,-2 1 0 0 0,0-1 0 0 0,-2 0 0 0 0,-1 0 0 0 0,-2 1-163 0 0,-60 299-133 0 0,45-235-827 0 0,16-81 389 0 0,6-11-5321 0 0,1-1-6162 0 0,0-5 7994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8:05.3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1589 571 568 0 0,'0'0'1174'0'0,"0"0"6"0"0,0 0-53 0 0,0 0 0 0 0,0 0 72 0 0,0 0 77 0 0,0 0 42 0 0,0 0-43 0 0,0 0-93 0 0,0 0-140 0 0,0 0-168 0 0,0-24-140 0 0,1-73-136 0 0,0 96-567 0 0,-1 0 0 0 0,1-1-1 0 0,-1 1 1 0 0,1 0 0 0 0,-1 0 0 0 0,0-1 0 0 0,0 1 0 0 0,1 0 0 0 0,-1-1-1 0 0,0 1 1 0 0,0 0 0 0 0,-1-1 0 0 0,1 1 0 0 0,0 0 0 0 0,0 0 0 0 0,0-1-1 0 0,-1 1 1 0 0,1 0 0 0 0,-1 0 0 0 0,1-1 0 0 0,-1 1 0 0 0,0 0 0 0 0,1 0-1 0 0,-1 0 1 0 0,0 0 0 0 0,0 0 0 0 0,1 0 0 0 0,-1 0 0 0 0,0 0 0 0 0,0 0 0 0 0,0 0-1 0 0,0 1 1 0 0,-1-1 0 0 0,1 0 0 0 0,0 1 0 0 0,0-1 0 0 0,0 1 0 0 0,0-1-1 0 0,-1 1 1 0 0,1-1 0 0 0,0 1 0 0 0,0 0 0 0 0,-1 0 0 0 0,0-1-31 0 0,-5 1 23 0 0,-3 0-48 0 0,1 1-1 0 0,-1 0 0 0 0,0 0 0 0 0,1 1 0 0 0,-1 0 0 0 0,1 1 0 0 0,0 0 0 0 0,0 1 0 0 0,0 0 0 0 0,0 0 0 0 0,0 1 0 0 0,1 0 0 0 0,-1 1 26 0 0,-18 8-51 0 0,-573 336-687 0 0,359-215 668 0 0,-131 48 70 0 0,187-100 98 0 0,181-76-724 0 0,27-9 291 0 0,195-59 358 0 0,-102 29 62 0 0,23-8 98 0 0,1 5 0 0 0,2 7 1 0 0,137-8-184 0 0,-147 44-49 0 0,-129-7 49 0 0,0-1 0 0 0,0 1 0 0 0,0 0 0 0 0,0 0 1 0 0,0 1-1 0 0,0-1 0 0 0,0 0 0 0 0,-1 1 0 0 0,1 0 0 0 0,0 0 0 0 0,-1 0 0 0 0,0 0 1 0 0,1 0-1 0 0,-1 0 0 0 0,0 0 0 0 0,0 1 0 0 0,0-1 0 0 0,0 1 0 0 0,-1 0 0 0 0,1 0 1 0 0,-1-1-1 0 0,1 1 0 0 0,-1 0 0 0 0,0 0 0 0 0,0 0 0 0 0,0 0 0 0 0,-1 0 0 0 0,1 1 1 0 0,-1-1-1 0 0,0 0 0 0 0,1 0 0 0 0,-2 0 0 0 0,1 0 0 0 0,0 1 0 0 0,0-1 0 0 0,-1 0 1 0 0,0 0-1 0 0,0 0 0 0 0,-1 3 0 0 0,-4 10 42 0 0,-1 0 0 0 0,-1-1 1 0 0,-1 0-1 0 0,0-1 0 0 0,-1 1 1 0 0,0-2-1 0 0,-1 1 0 0 0,0-2 1 0 0,-1 1-1 0 0,-5 2-42 0 0,7-4 21 0 0,-164 154 302 0 0,-156 113-323 0 0,249-211 108 0 0,36-31-49 0 0,-339 299 899 0 0,307-239-691 0 0,75-92-273 0 0,-1-1 1 0 0,2 1 0 0 0,-1 0-1 0 0,0 0 1 0 0,1 0 0 0 0,-1 0-1 0 0,1 0 1 0 0,0 0 0 0 0,1 0-1 0 0,-1 0 1 0 0,1 1 0 0 0,0-1-1 0 0,0 0 1 0 0,0 0 0 0 0,0 0-1 0 0,1 1 1 0 0,0-1 0 0 0,-1 0-1 0 0,2 0 1 0 0,-1 0 0 0 0,0 0 0 0 0,1 0-1 0 0,0 0 1 0 0,0-1 0 0 0,0 1-1 0 0,0-1 1 0 0,1 2 5 0 0,6 4-7 0 0,0 0 0 0 0,1 0 0 0 0,0-1 0 0 0,1 0-1 0 0,0-1 1 0 0,0 0 0 0 0,0 0 0 0 0,1-2 0 0 0,0 1 0 0 0,0-1 0 0 0,1-1 0 0 0,-1 0 0 0 0,1-1 0 0 0,0-1-1 0 0,4 1 8 0 0,201 11-173 0 0,-214-14 163 0 0,10 0-32 0 0,22 1-368 0 0,0-2 1 0 0,-1-1-1 0 0,1-2 0 0 0,-1-1 0 0 0,23-7 410 0 0,59-30-4436 0 0,-47 1-2357 0 0,-49 25 3778 0 0</inkml:trace>
  <inkml:trace contextRef="#ctx0" brushRef="#br0" timeOffset="320.68">604 0 7009 0 0,'0'0'29'0'0,"0"0"40"0"0,0 0-4 0 0,0 0 47 0 0,0 0 78 0 0,0 0 140 0 0,0 0 197 0 0,-18 41 200 0 0,-57 135 172 0 0,69-161-698 0 0,1-1 0 0 0,0 1-1 0 0,1 0 1 0 0,0 0 0 0 0,2 0 0 0 0,-1 1 0 0 0,2-1 0 0 0,0 13-201 0 0,0 0 324 0 0,-1 143 1496 0 0,8 0-1 0 0,23 141-1819 0 0,63 394 452 0 0,-41-306-712 0 0,-4 348 260 0 0,-46-503-2404 0 0,-1-142-5054 0 0,0-82 1601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8:07.20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435 0 6633 0 0,'0'0'1478'0'0,"0"0"-79"0"0,0 0-176 0 0,0 0-128 0 0,0 0-48 0 0,0 0-12 0 0,0 0-43 0 0,0 0-119 0 0,0 0-151 0 0,0 0-118 0 0,0 0-100 0 0,-18 24-114 0 0,-58 79-65 0 0,22 1 231 0 0,-84 224 339 0 0,18-1-3269 0 0,103-292-3234 0 0,7-17-5506 0 0,8-14 10439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8:07.6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1 816 0 0,'0'0'2554'0'0,"0"0"-792"0"0,0 0-367 0 0,0 0-272 0 0,0 0-50 0 0,0 0 177 0 0,0 0 122 0 0,0 0 34 0 0,0 0-82 0 0,0 0-204 0 0,0 0-193 0 0,0 0-159 0 0,0 0-141 0 0,24 35-92 0 0,78 116-63 0 0,87 130 948 0 0,-15-71-1396 0 0,-157-195-1913 0 0,-17-15 776 0 0,0 0-307 0 0,0-11-8458 0 0,0 7 4210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8:25.07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0 137 4081 0 0,'0'0'780'0'0,"0"0"-138"0"0,0 0 191 0 0,0 0 450 0 0,0 0 363 0 0,0 0 74 0 0,0 0-237 0 0,0 0-307 0 0,0 0-222 0 0,0 0-103 0 0,0 0-67 0 0,34-5-67 0 0,105-15-74 0 0,152-32 1912 0 0,-211 28-2254 0 0,26-5-3557 0 0,-99 26 1633 0 0,-2 1-957 0 0,-1 1-3569 0 0,-3 1-692 0 0</inkml:trace>
  <inkml:trace contextRef="#ctx0" brushRef="#br0" timeOffset="984.268">192 398 7154 0 0,'0'0'1128'0'0,"0"0"-584"0"0,0 0 224 0 0,0 0 424 0 0,0 0 225 0 0,0 0-1 0 0,0 0-256 0 0,0 0-376 0 0,0 0-248 0 0,0 0-215 0 0,210 0-105 0 0,-166-14-96 0 0,4-1-96 0 0,7-4-136 0 0,-4 1-401 0 0,5 0-999 0 0,-16 3-2953 0 0,-14 4-5713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8:08.1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0 324 152 0 0,'0'0'2414'0'0,"0"0"-378"0"0,0 0-53 0 0,0 0-77 0 0,0 0-45 0 0,0 0-174 0 0,0 0-376 0 0,0 0-421 0 0,0 0-257 0 0,0 0-72 0 0,0 0 63 0 0,0 0 71 0 0,0 0-4 0 0,6 31-58 0 0,16 100-105 0 0,32 322 1178 0 0,-39-286-1657 0 0,10 116-1100 0 0,-12 77 1051 0 0,-11-316-3971 0 0,5-44-6073 0 0,-5 0 4750 0 0</inkml:trace>
  <inkml:trace contextRef="#ctx0" brushRef="#br0" timeOffset="322.953">251 218 536 0 0,'0'0'1878'0'0,"0"0"-147"0"0,0 0 57 0 0,0 0 66 0 0,0 0 96 0 0,0 0-94 0 0,0 0-410 0 0,0 0-430 0 0,0 0-269 0 0,0 0-107 0 0,0 0-1 0 0,0 0-51 0 0,0 0-84 0 0,0 26-84 0 0,0 84-66 0 0,-1-99-285 0 0,0-1 0 0 0,1 0 1 0 0,0 1-1 0 0,1-1 1 0 0,1 0-1 0 0,-1 1 1 0 0,1-1-1 0 0,1 0 0 0 0,0 0 1 0 0,0 0-1 0 0,1-1 1 0 0,1 1-1 0 0,-1-1 1 0 0,4 4-70 0 0,-5-8 39 0 0,0 0 1 0 0,0 0-1 0 0,0-1 1 0 0,1 1-1 0 0,0-1 0 0 0,0 0 1 0 0,0 0-1 0 0,0 0 1 0 0,1-1-1 0 0,-1 1 1 0 0,1-1-1 0 0,0 0 1 0 0,0 0-1 0 0,0-1 1 0 0,0 1-1 0 0,1-1 1 0 0,-1 0-1 0 0,1-1 1 0 0,-1 0-1 0 0,1 1 0 0 0,0-2 1 0 0,5 1-40 0 0,-3-3 70 0 0,1 0 0 0 0,-1-1-1 0 0,1-1 1 0 0,-1 1 0 0 0,0-1 0 0 0,0-1 0 0 0,-1 0 0 0 0,1 0 0 0 0,-1 0 0 0 0,0-1-1 0 0,0 0 1 0 0,-1 0 0 0 0,0-1 0 0 0,0 1 0 0 0,-1-1 0 0 0,1-1 0 0 0,-1 1-1 0 0,-1-1 1 0 0,0 0 0 0 0,2-4-70 0 0,10-12 94 0 0,23-34 61 0 0,-39 57-166 0 0,0 1-42 0 0,0 0-57 0 0,0 4 119 0 0,-1 0-1 0 0,1 0 1 0 0,0 0-1 0 0,0-1 1 0 0,1 1-1 0 0,-1 0 1 0 0,1 0-1 0 0,0 0 1 0 0,0 0-1 0 0,0-1 1 0 0,0 1-1 0 0,1 0 1 0 0,0-1-1 0 0,-1 1 1 0 0,1-1-1 0 0,1 0 1 0 0,-1 1-1 0 0,0-1 1 0 0,1 0-1 0 0,-1 0 1 0 0,1-1-1 0 0,0 1 1 0 0,0 0-1 0 0,0-1 1 0 0,0 0-1 0 0,1 0 1 0 0,-1 0-1 0 0,1 0 1 0 0,-1 0-1 0 0,1-1 1 0 0,0 0-1 0 0,-1 1 1 0 0,1-1-1 0 0,0-1 1 0 0,0 1-1 0 0,0 0 1 0 0,1-1-9 0 0,0-2 129 0 0,0 0 1 0 0,0-1-1 0 0,0 1 1 0 0,0-1-1 0 0,-1 0 1 0 0,1-1-1 0 0,-1 1 1 0 0,0-1-1 0 0,0 0 1 0 0,0 0-1 0 0,0 0 1 0 0,-1 0-1 0 0,0-1 1 0 0,0 1-1 0 0,0-1 1 0 0,0 0-1 0 0,1-5-129 0 0,0 4 86 0 0,6-8-33 0 0,-1 0-1 0 0,-1-1 1 0 0,0 0 0 0 0,-2 0-1 0 0,1-1 1 0 0,-2 0 0 0 0,0 0 0 0 0,-1 0-1 0 0,0 0 1 0 0,-2-1 0 0 0,0 0-1 0 0,0 1 1 0 0,-2-1 0 0 0,0 0-1 0 0,-1 0 1 0 0,-2-9-53 0 0,-24-20-3009 0 0,18 44-2227 0 0,-2 6-4155 0 0,7-1 2323 0 0</inkml:trace>
  <inkml:trace contextRef="#ctx0" brushRef="#br0" timeOffset="845.523">1237 0 5665 0 0,'0'0'2371'0'0,"0"0"-178"0"0,0 0-169 0 0,0 0-110 0 0,0 0-204 0 0,0 0-442 0 0,0 0-529 0 0,0 0-354 0 0,0 0-182 0 0,0 0-48 0 0,0 0-9 0 0,0 0 5 0 0,-23 35-4 0 0,-74 109-22 0 0,-89 163-156 0 0,184-304-122 0 0,-37 88-666 0 0,31-58-2730 0 0,4-1-4880 0 0,4-25 2214 0 0</inkml:trace>
  <inkml:trace contextRef="#ctx0" brushRef="#br0" timeOffset="1412.649">1156 450 4497 0 0,'0'0'2622'0'0,"0"0"-282"0"0,0 0-273 0 0,0 0-214 0 0,0 0-314 0 0,0 0-359 0 0,0 0-336 0 0,0 0-260 0 0,0 0-143 0 0,0 0-81 0 0,0 0-43 0 0,0 0-46 0 0,0 0-57 0 0,29-18-59 0 0,88-54-48 0 0,-60 48 24 0 0,-56 23-132 0 0,-1 1 1 0 0,1-1 0 0 0,0 1 0 0 0,0-1 0 0 0,0 1 0 0 0,0 0-1 0 0,0-1 1 0 0,0 1 0 0 0,0 0 0 0 0,1 0 0 0 0,-1 0 0 0 0,0 0-1 0 0,0 0 1 0 0,0 0 0 0 0,0 0 0 0 0,0 0 0 0 0,0 0 0 0 0,0 0-1 0 0,0 0 1 0 0,0 1 0 0 0,0-1 0 0 0,0 0 0 0 0,0 1 0 0 0,0-1-1 0 0,0 1 1 0 0,0-1 0 0 0,0 1 0 0 0,0 0 0 0 0,0-1 0 0 0,-1 1 0 0 0,1 0-1 0 0,0-1 1 0 0,0 1 0 0 0,-1 0 0 0 0,1 0 0 0 0,-1 0 0 0 0,1 0-1 0 0,0 0 1 0 0,-1 0 0 0 0,0 0 0 0 0,1 0 0 0 0,-1 0 0 0 0,1 0-1 0 0,-1 0 1 0 0,0 0 0 0 0,0 0 0 0 0,0 0 0 0 0,0 0 0 0 0,0 0-1 0 0,0 1 2 0 0,-39 72 165 0 0,22-52-120 0 0,-3 5-27 0 0,12-18-19 0 0,1 0-1 0 0,0 1 1 0 0,0 0-1 0 0,1 0 1 0 0,0 0 0 0 0,1 1-1 0 0,0 0 1 0 0,1 0-1 0 0,0 0 1 0 0,1 0 0 0 0,0 1-1 0 0,-1 7 1 0 0,6-16 5 0 0,0 0 0 0 0,-1-1 0 0 0,1 1 1 0 0,0-1-1 0 0,1 1 0 0 0,-1-1 0 0 0,0 0 0 0 0,1 0 0 0 0,-1 0 0 0 0,1 0 0 0 0,0 0 0 0 0,0-1 0 0 0,0 1 0 0 0,-1-1 0 0 0,1 1 0 0 0,0-1 0 0 0,1 0 1 0 0,-1-1-1 0 0,0 1 0 0 0,0 0 0 0 0,0-1 0 0 0,1 0 0 0 0,-1 1 0 0 0,0-1 0 0 0,0-1 0 0 0,0 1 0 0 0,1 0 0 0 0,-1-1 0 0 0,0 0 0 0 0,0 1 1 0 0,0-1-6 0 0,7 0 10 0 0,68-2 202 0 0,-40 0-2699 0 0,1 2-7371 0 0,-31 1 2083 0 0</inkml:trace>
  <inkml:trace contextRef="#ctx0" brushRef="#br0" timeOffset="14767.918">383 1735 0 0 0,'0'0'699'0'0,"0"0"762"0"0,0 0 241 0 0,0 0-32 0 0,0 0-43 0 0,0 0-63 0 0,0 0-78 0 0,4-8-70 0 0,11-24-102 0 0,-3 22 4687 0 0,0 11-4064 0 0,-8 0-1735 0 0,13-3 25 0 0,0-1 0 0 0,-1 0-1 0 0,1-2 1 0 0,-1 0 0 0 0,0 0 0 0 0,0-1-1 0 0,-1-1 1 0 0,0-1 0 0 0,1-1-227 0 0,37-16 74 0 0,8-8-2301 0 0,-57 29-534 0 0,-4 1-6618 0 0,0 3 552 0 0</inkml:trace>
  <inkml:trace contextRef="#ctx0" brushRef="#br0" timeOffset="15497.624">840 1433 424 0 0,'0'0'2015'0'0,"0"0"-150"0"0,0 0 52 0 0,0 0 180 0 0,0 0 82 0 0,0 0-200 0 0,0 0-469 0 0,0 0-510 0 0,0 0-373 0 0,0 0-163 0 0,0 0-47 0 0,0 0 6 0 0,-3 12-3 0 0,-13 90 535 0 0,16-96-919 0 0,0 0 0 0 0,0 0 1 0 0,1 0-1 0 0,0 0 0 0 0,0 0 0 0 0,0-1 1 0 0,1 1-1 0 0,0 0 0 0 0,0 0 0 0 0,0-1 1 0 0,0 1-1 0 0,1-1 0 0 0,0 0 0 0 0,1 0 1 0 0,-1 0-1 0 0,1 0 0 0 0,0-1 0 0 0,0 1 1 0 0,0-1-1 0 0,0 0 0 0 0,1 0 0 0 0,0 0 1 0 0,0-1-1 0 0,0 0 0 0 0,0 0 0 0 0,0 0 1 0 0,1 0-1 0 0,-1-1 0 0 0,1 0 0 0 0,0 0 1 0 0,-1-1-1 0 0,1 1 0 0 0,0-1 1 0 0,0-1-1 0 0,0 1 0 0 0,0-1 0 0 0,0 0 1 0 0,1 0-37 0 0,1-4 83 0 0,0-1 1 0 0,-1 0 0 0 0,1 0 0 0 0,-1 0-1 0 0,0-1 1 0 0,0 0 0 0 0,-1-1 0 0 0,0 1-1 0 0,0-1 1 0 0,-1-1 0 0 0,1 1 0 0 0,3-8-84 0 0,5-5 135 0 0,-8 9-56 0 0,-6 12-89 0 0,1-1 0 0 0,-1 0 0 0 0,0 1 0 0 0,0-1 0 0 0,0 0 0 0 0,0 1 0 0 0,0-1 0 0 0,0 0 0 0 0,1 1 0 0 0,-1-1 0 0 0,0 0-1 0 0,0 1 1 0 0,1-1 0 0 0,-1 0 0 0 0,0 0 0 0 0,0 1 0 0 0,1-1 0 0 0,-1 0 0 0 0,0 0 0 0 0,1 0 0 0 0,-1 1 0 0 0,0-1-1 0 0,1 0 1 0 0,-1 0 0 0 0,0 0 0 0 0,1 0 0 0 0,-1 0 0 0 0,0 0 0 0 0,1 0 0 0 0,-1 0 0 0 0,0 0 0 0 0,1 0 0 0 0,-1 0 0 0 0,1 0-1 0 0,-1 0 1 0 0,0 0 0 0 0,1 0 0 0 0,-1 0 0 0 0,0 0 0 0 0,1 0 0 0 0,-1 0 0 0 0,0 0 0 0 0,1 0 0 0 0,-1-1 0 0 0,0 1-1 0 0,1 0 1 0 0,-1 0 0 0 0,0-1 0 0 0,0 1 0 0 0,1 0 0 0 0,-1-1 10 0 0,1 6 29 0 0,0-1-1 0 0,0 0 1 0 0,1 1 0 0 0,-1-1 0 0 0,1 0-1 0 0,0 0 1 0 0,0 0 0 0 0,1-1-1 0 0,-1 1 1 0 0,1 0 0 0 0,0-1 0 0 0,0 0-1 0 0,0 1 1 0 0,0-1 0 0 0,0-1-1 0 0,1 1 1 0 0,-1 0 0 0 0,1-1 0 0 0,0 1-1 0 0,0-1 1 0 0,0 0 0 0 0,0-1-1 0 0,0 1 1 0 0,0-1 0 0 0,0 1 0 0 0,1-1-1 0 0,-1-1 1 0 0,0 1 0 0 0,1 0-1 0 0,-1-1 1 0 0,1 0 0 0 0,-1 0 0 0 0,1-1-1 0 0,-1 1 1 0 0,0-1 0 0 0,1 0 0 0 0,-1 0-1 0 0,0 0 1 0 0,0 0 0 0 0,1-1-1 0 0,-1 0 1 0 0,0 0 0 0 0,-1 0 0 0 0,1 0-1 0 0,0-1 1 0 0,-1 1 0 0 0,3-3-29 0 0,2-3 68 0 0,-1-1 0 0 0,1 0 1 0 0,-1 0-1 0 0,-1-1 1 0 0,0 1-1 0 0,0-2 0 0 0,-1 1 1 0 0,0 0-1 0 0,-1-1 1 0 0,0 0-1 0 0,-1 0 1 0 0,0 0-1 0 0,-1-1 0 0 0,0 1 1 0 0,-1-1-1 0 0,0 1 1 0 0,0-8-69 0 0,-1 12-1166 0 0,0-2-2452 0 0,0 3-5508 0 0,0 2 148 0 0</inkml:trace>
  <inkml:trace contextRef="#ctx0" brushRef="#br0" timeOffset="15877.966">1676 1260 8474 0 0,'0'0'2042'0'0,"0"0"-478"0"0,0 0-105 0 0,0 0 93 0 0,0 0-25 0 0,0 0-263 0 0,0 0-365 0 0,-18 35-320 0 0,-55 111-221 0 0,33-66-291 0 0,-3-3 0 0 0,-4-1 0 0 0,-52 66-67 0 0,-59 78-1395 0 0,127-178-1133 0 0,12-14-7201 0 0,17-24 5694 0 0,1 0 1803 0 0</inkml:trace>
  <inkml:trace contextRef="#ctx0" brushRef="#br0" timeOffset="16244.631">1550 1863 2977 0 0,'0'0'3658'0'0,"0"0"-1044"0"0,0 0-643 0 0,0 0-312 0 0,0 0-244 0 0,0 0-296 0 0,0 0-290 0 0,0 0-266 0 0,0 0-151 0 0,0 0-80 0 0,0 0-71 0 0,0 0-18 0 0,0 0 11 0 0,26-15 32 0 0,81-48 25 0 0,-28 35 375 0 0,-78 28-679 0 0,0-1 0 0 0,0 1 1 0 0,0 0-1 0 0,1-1 0 0 0,-1 1 1 0 0,0 0-1 0 0,0 0 1 0 0,1 0-1 0 0,-1 0 0 0 0,0 0 1 0 0,0 0-1 0 0,1 0 1 0 0,-1 1-1 0 0,0-1 0 0 0,0 0 1 0 0,1 1-1 0 0,-1-1 1 0 0,0 0-1 0 0,0 1 0 0 0,0 0 1 0 0,0-1-1 0 0,0 1 1 0 0,0 0-1 0 0,0 0 0 0 0,0-1 1 0 0,0 1-1 0 0,0 0 1 0 0,0 0-1 0 0,0 0 0 0 0,0 0 1 0 0,-1 0-1 0 0,1 0 0 0 0,0 0 1 0 0,-1 0-1 0 0,1 1 1 0 0,-1-1-1 0 0,1 0 0 0 0,-1 0 1 0 0,0 0-1 0 0,1 1 1 0 0,-1-1-1 0 0,0 0 0 0 0,0 0 1 0 0,0 1-1 0 0,0-1 1 0 0,0 0-1 0 0,0 1 0 0 0,0-1 1 0 0,-1 0-1 0 0,1 0 1 0 0,0 1-1 0 0,-1-1 0 0 0,1 0 1 0 0,-1 0-1 0 0,1 0 0 0 0,-1 0 1 0 0,1 0-1 0 0,-1 1 1 0 0,0-1-8 0 0,-4 13 32 0 0,0-1 1 0 0,-1 0 0 0 0,0 0 0 0 0,-1-1 0 0 0,-1 1 0 0 0,0-1 0 0 0,0-1 0 0 0,-1 0 0 0 0,-6 6-33 0 0,-19 26 81 0 0,26-31-61 0 0,3-7-10 0 0,0 0 0 0 0,1 1-1 0 0,0-1 1 0 0,0 1 0 0 0,1 0 0 0 0,0 0 0 0 0,0 1 0 0 0,0-1-1 0 0,0 0 1 0 0,1 1 0 0 0,0 0 0 0 0,1 0 0 0 0,0-1 0 0 0,0 1 0 0 0,0 0-1 0 0,1 0-9 0 0,60 3 127 0 0,-42-13-172 0 0,0-1 0 0 0,-1-1 0 0 0,0-1-1 0 0,0 0 1 0 0,0-1 0 0 0,-1-1 0 0 0,0-1 0 0 0,13-9 45 0 0,33-21-6310 0 0,-47 27 208 0 0,-5 5-1832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8:29.27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0 103 7426 0 0,'0'0'2236'0'0,"0"0"-437"0"0,0 0-227 0 0,0 0 49 0 0,0 0-45 0 0,0 0-250 0 0,0 0-347 0 0,0 0-278 0 0,0 0-197 0 0,35-9-152 0 0,111-29-130 0 0,71-10-1973 0 0,-188 43-1244 0 0,-9 3-3202 0 0,-5 1-3174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8:29.64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331 78 3153 0 0,'0'0'1415'0'0,"0"0"-2"0"0,0 0 177 0 0,0 0 214 0 0,0 0 66 0 0,0 0-171 0 0,0 0-356 0 0,0 0-340 0 0,0 0-216 0 0,-35 39-139 0 0,-109 126-95 0 0,136-157-487 0 0,0 1 0 0 0,1 1 0 0 0,0-1 0 0 0,1 1 0 0 0,0 0 0 0 0,0 1 0 0 0,1-1 0 0 0,1 1 0 0 0,0 0 0 0 0,0 0 1 0 0,-1 8-67 0 0,-2 9 162 0 0,-13 38 137 0 0,4 1 0 0 0,2 1 0 0 0,3 0 0 0 0,3 0 0 0 0,4 1 1 0 0,3 57-300 0 0,1-109 21 0 0,2 0 0 0 0,0 0 1 0 0,1-1-1 0 0,1 1 1 0 0,1-1-1 0 0,0 0 0 0 0,1 0 1 0 0,0 0-1 0 0,2-1 1 0 0,-1 0-1 0 0,2-1 0 0 0,0 1 1 0 0,1-2-1 0 0,0 1 1 0 0,1-1-1 0 0,1-1 0 0 0,0 0 1 0 0,0-1-1 0 0,1 0 1 0 0,1-1-1 0 0,12 7-21 0 0,-17-12-31 0 0,0-1 0 0 0,1-1 0 0 0,0 0 0 0 0,0 0 0 0 0,0-1 0 0 0,0 0 0 0 0,0 0 0 0 0,0-1 0 0 0,0-1-1 0 0,1 0 1 0 0,7-1 31 0 0,-9 1-135 0 0,50-20-2709 0 0,-30-11-6316 0 0,-21 20 1230 0 0</inkml:trace>
  <inkml:trace contextRef="#ctx0" brushRef="#br0" timeOffset="320.121">325 667 8514 0 0,'0'0'1572'0'0,"0"0"-394"0"0,0 0-33 0 0,0 0 208 0 0,0 0 72 0 0,0 0-176 0 0,0 0-337 0 0,0 0-285 0 0,0 0-187 0 0,36-12-136 0 0,115-35-124 0 0,5 11-763 0 0,-126 30-577 0 0,10-2-3341 0 0,-14 4-3261 0 0,-12 3 2869 0 0</inkml:trace>
  <inkml:trace contextRef="#ctx0" brushRef="#br0" timeOffset="745.724">944 163 4705 0 0,'0'0'1631'0'0,"0"0"-269"0"0,0 0 53 0 0,0 0 165 0 0,0 0 76 0 0,0 0-173 0 0,0 0-389 0 0,0 0-362 0 0,0 0-251 0 0,-1 32-147 0 0,1 98-70 0 0,-1-127-248 0 0,1-1-1 0 0,-1 0 1 0 0,1 1 0 0 0,0-1-1 0 0,0 0 1 0 0,0 1-1 0 0,0-1 1 0 0,0 1 0 0 0,1-1-1 0 0,-1 0 1 0 0,1 0 0 0 0,-1 1-1 0 0,1-1 1 0 0,0 0 0 0 0,0 0-1 0 0,0 1 1 0 0,0-1 0 0 0,0 0-1 0 0,1 0 1 0 0,-1 0 0 0 0,1-1-1 0 0,-1 1 1 0 0,1 0 0 0 0,0 0-1 0 0,1 0-15 0 0,3 3 81 0 0,0-1 51 0 0,0 0 1 0 0,1 0-1 0 0,-1-1 1 0 0,1 0-1 0 0,0 0 1 0 0,0-1-1 0 0,0 1 1 0 0,0-1-1 0 0,0-1 0 0 0,1 0 1 0 0,-1 0-1 0 0,0 0 1 0 0,1-1-1 0 0,-1 0 1 0 0,1 0-1 0 0,-1-1 1 0 0,0 0-1 0 0,1 0 0 0 0,-1-1 1 0 0,0 0-1 0 0,0 0 1 0 0,0 0-1 0 0,0-1 1 0 0,0 0-1 0 0,-1-1 1 0 0,1 0-1 0 0,-1 0 0 0 0,0 0 1 0 0,0 0-1 0 0,0-1 1 0 0,-1 0-1 0 0,4-5-132 0 0,76-82 599 0 0,-84 91-595 0 0,-1 1-51 0 0,0 26-337 0 0,0 55 307 0 0,3-78 82 0 0,-1 0 0 0 0,1 0 1 0 0,-1 0-1 0 0,1 0 0 0 0,0 0 0 0 0,0 0 1 0 0,1-1-1 0 0,-1 1 0 0 0,0-1 0 0 0,1 0 0 0 0,-1 0 1 0 0,1 0-1 0 0,0-1 0 0 0,0 1 0 0 0,0-1 1 0 0,0 0-1 0 0,0 0 0 0 0,0 0 0 0 0,0 0 1 0 0,0-1-1 0 0,0 0 0 0 0,0 0 0 0 0,0 0 0 0 0,0 0 1 0 0,3-1-6 0 0,4-1 110 0 0,-1-1 1 0 0,1 0-1 0 0,-1 0 1 0 0,0-1-1 0 0,0 0 1 0 0,0-1-1 0 0,-1 0 1 0 0,0-1-1 0 0,0 0 1 0 0,0 0-1 0 0,-1-1 1 0 0,0 0-1 0 0,0 0 1 0 0,2-3-111 0 0,8-7 152 0 0,-1 0 0 0 0,0-1 0 0 0,-1 0 0 0 0,-1-2 0 0 0,-1 1 0 0 0,-1-2 0 0 0,-1 0 0 0 0,0-1 0 0 0,-2 0 0 0 0,0 0 0 0 0,5-21-152 0 0,-11 0-247 0 0,-6 16-2755 0 0,-3 22-5379 0 0,3 5-360 0 0</inkml:trace>
  <inkml:trace contextRef="#ctx0" brushRef="#br0" timeOffset="1021.232">828 836 10138 0 0,'0'0'1338'0'0,"0"0"-157"0"0,0 0 140 0 0,0 0 284 0 0,0 0 24 0 0,0 0-288 0 0,0 0-366 0 0,37-11-265 0 0,120-38-156 0 0,197-59 997 0 0,-185 79-3403 0 0,-133 27-2448 0 0,-22 3-2473 0 0,-6-1-2645 0 0</inkml:trace>
  <inkml:trace contextRef="#ctx0" brushRef="#br0" timeOffset="1440.758">1087 1039 4121 0 0,'0'0'2316'0'0,"0"0"-530"0"0,0 0 14 0 0,0 0 149 0 0,0 0-153 0 0,0 0-357 0 0,0 0-359 0 0,33-13-306 0 0,102-39-239 0 0,-27 26 134 0 0,-107 25-670 0 0,-1 1-1 0 0,1 0 1 0 0,0-1 0 0 0,0 1-1 0 0,-1 0 1 0 0,1 0-1 0 0,0 0 1 0 0,0 0-1 0 0,0 0 1 0 0,-1 0 0 0 0,1 0-1 0 0,0 0 1 0 0,0 0-1 0 0,0 0 1 0 0,-1 0-1 0 0,1 0 1 0 0,0 1 0 0 0,0-1-1 0 0,-1 0 1 0 0,1 1-1 0 0,0-1 1 0 0,-1 0-1 0 0,1 1 1 0 0,0-1 0 0 0,-1 1-1 0 0,1-1 1 0 0,0 1-1 0 0,-1-1 1 0 0,1 1-1 0 0,-1 0 1 0 0,1-1 0 0 0,-1 1-1 0 0,1 0 1 0 0,-1-1-1 0 0,0 1 1 0 0,1 0-1 0 0,-1-1 1 0 0,0 1 0 0 0,0 0-1 0 0,1 0 1 0 0,-1 0-1 0 0,0-1 1 0 0,0 1-1 0 0,0 0 1 0 0,0 0 0 0 0,0 0-1 0 0,0-1 1 0 0,0 1-1 0 0,0 0 1 0 0,0 0-1 0 0,0-1 1 0 0,-1 1 0 0 0,1 0-1 0 0,0 0 1 0 0,-1-1-1 0 0,1 1 1 0 0,0 0-1 0 0,-1 0 2 0 0,-22 42 125 0 0,-38 23-104 0 0,48-54 3 0 0,1 0 0 0 0,0 0-1 0 0,1 1 1 0 0,0 0-1 0 0,1 1 1 0 0,1 0 0 0 0,0 1-1 0 0,0 2-23 0 0,8-16 6 0 0,1 0-1 0 0,-1 0 0 0 0,1 0 1 0 0,0 1-1 0 0,-1-1 0 0 0,1 0 1 0 0,0 1-1 0 0,0-1 0 0 0,0 0 1 0 0,0 0-1 0 0,0 1 0 0 0,0-1 1 0 0,0 0-1 0 0,0 1 0 0 0,0-1 1 0 0,1 0-1 0 0,-1 0 0 0 0,0 1 1 0 0,1-1-1 0 0,-1 0 0 0 0,1 0 1 0 0,0 0-1 0 0,-1 0 0 0 0,1 1 1 0 0,0-1-1 0 0,0 0 0 0 0,-1 0 1 0 0,1 0-1 0 0,0-1 0 0 0,0 1 1 0 0,0 0-1 0 0,0 0 1 0 0,0 0-1 0 0,0-1 0 0 0,1 1 1 0 0,-1-1-1 0 0,0 1 0 0 0,0-1 1 0 0,0 1-1 0 0,1-1 0 0 0,-1 1 1 0 0,0-1-1 0 0,1 0 0 0 0,-1 0 1 0 0,0 0-1 0 0,0 0 0 0 0,1 0 1 0 0,0 0-6 0 0,72 1 377 0 0,-67-2-343 0 0,15-3-178 0 0,1-1-1 0 0,-1 0 1 0 0,0-2 0 0 0,0-1-1 0 0,-1-1 1 0 0,15-8 144 0 0,20-17-3597 0 0,-23 5-4861 0 0,-23 15 2194 0 0</inkml:trace>
  <inkml:trace contextRef="#ctx0" brushRef="#br0" timeOffset="1836.691">1835 1 9146 0 0,'0'0'808'0'0,"0"0"-165"0"0,0 0 265 0 0,0 0 455 0 0,0 0 285 0 0,0 0-5 0 0,0 0-278 0 0,0 0-258 0 0,0 0-210 0 0,0 0-138 0 0,31 28-122 0 0,101 90-96 0 0,-42-20 320 0 0,-71-72-749 0 0,-1 1 0 0 0,-1 0 1 0 0,-1 2-1 0 0,-2 0 0 0 0,-1 0 0 0 0,-2 1 0 0 0,0 1 1 0 0,-2 0-1 0 0,-2 0 0 0 0,0 1 0 0 0,-3 0 0 0 0,0 0 1 0 0,-2 0-1 0 0,-1 0 0 0 0,-2 0 0 0 0,-3 17-112 0 0,-3-22-94 0 0,-2-2 0 0 0,0 1 0 0 0,-2-1 0 0 0,-1-1 0 0 0,-1 0 0 0 0,-1 0-1 0 0,-1-1 1 0 0,0-1 0 0 0,-2-1 0 0 0,-1 0 0 0 0,-1-1 0 0 0,0-1 0 0 0,-18 13 94 0 0,19-14-377 0 0,-50 44-2624 0 0,43-44-586 0 0,0-3-3472 0 0,12-10-1815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8:26.84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0 115 1008 0 0,'0'0'1519'0'0,"0"0"-183"0"0,0 0-90 0 0,0 0 105 0 0,0 0 223 0 0,0 0 147 0 0,0 0-132 0 0,0 0-396 0 0,0 0-408 0 0,0 0-248 0 0,0 0-64 0 0,0 0 41 0 0,0 0 51 0 0,5 13 3 0 0,31 103 907 0 0,-34-101-1287 0 0,0 9-31 0 0,0-1 0 0 0,2 0 1 0 0,0 0-1 0 0,2 0 0 0 0,0-1 0 0 0,1 0 0 0 0,2 0 0 0 0,0-1 0 0 0,2 0 0 0 0,0 0 0 0 0,1-1 1 0 0,1-1-1 0 0,0 0 0 0 0,2-1 0 0 0,6 6-157 0 0,-16-20 57 0 0,0 0 0 0 0,0-1 1 0 0,-1 0-1 0 0,2 0 0 0 0,-1 0 0 0 0,0-1 0 0 0,1 0 0 0 0,-1 0 1 0 0,1 0-1 0 0,-1-1 0 0 0,1 0 0 0 0,0 0 0 0 0,0 0 1 0 0,0 0-1 0 0,-1-1 0 0 0,1 0 0 0 0,0-1 0 0 0,0 1 1 0 0,0-1-1 0 0,0 0 0 0 0,-1 0 0 0 0,1-1 0 0 0,-1 0 1 0 0,1 0-1 0 0,-1 0 0 0 0,2-1-57 0 0,16-12 103 0 0,0-1-1 0 0,-1 0 1 0 0,-1-2-1 0 0,-1 0 1 0 0,0-2-1 0 0,-2 0 1 0 0,0-1 0 0 0,-1-1-1 0 0,-1 0 1 0 0,-1-1-1 0 0,-2-1 1 0 0,0 0 0 0 0,9-25-103 0 0,16-46 156 0 0,-29 120-647 0 0,-1 8 532 0 0,-6-20-24 0 0,0 0 0 0 0,1 0 0 0 0,0-1 0 0 0,1 0 0 0 0,1 1 0 0 0,-1-1 0 0 0,2-1 0 0 0,0 1 0 0 0,0-1 0 0 0,1 0 0 0 0,0 0 0 0 0,1-1 0 0 0,1 0 0 0 0,-1 0 0 0 0,1-1 0 0 0,1 0 0 0 0,0-1 0 0 0,1 1-17 0 0,-3-5 85 0 0,0 0-1 0 0,0 0 1 0 0,0-1 0 0 0,0 0 0 0 0,1-1 0 0 0,-1 0 0 0 0,1 0 0 0 0,-1 0 0 0 0,1-1 0 0 0,0-1 0 0 0,-1 1 0 0 0,1-2 0 0 0,0 1 0 0 0,-1-1 0 0 0,1 0 0 0 0,0-1 0 0 0,-1 0 0 0 0,1 0 0 0 0,-1-1 0 0 0,0 0 0 0 0,0-1-1 0 0,0 1 1 0 0,0-2 0 0 0,-1 1 0 0 0,0-1 0 0 0,0 0 0 0 0,0 0 0 0 0,0-1 0 0 0,-1 0 0 0 0,0 0-85 0 0,7-8 51 0 0,-2-1 1 0 0,0 1-1 0 0,-1-2 0 0 0,0 0 0 0 0,-2 0 1 0 0,1 0-1 0 0,-2-1 0 0 0,0 0 0 0 0,-2-1 1 0 0,0 0-1 0 0,0 0 0 0 0,-2 0 0 0 0,0 0 1 0 0,-1 0-1 0 0,-1-1 0 0 0,-1-15-51 0 0,0-50-2192 0 0,-1 56-2009 0 0,-1 1-5001 0 0,2 19-1403 0 0</inkml:trace>
  <inkml:trace contextRef="#ctx0" brushRef="#br0" timeOffset="1524.576">264 892 0 0 0,'0'0'1075'0'0,"0"0"717"0"0,0 0 314 0 0,0 0 15 0 0,0 0-178 0 0,35-10-227 0 0,115-32-237 0 0,203-86 3330 0 0,-307 112-4592 0 0,17-6-222 0 0,1 2 1 0 0,1 3 0 0 0,0 3 0 0 0,23 0 4 0 0,-54 17-3176 0 0,-22 15-6083 0 0,-12-14 4453 0 0</inkml:trace>
  <inkml:trace contextRef="#ctx0" brushRef="#br0" timeOffset="1925.535">670 1046 2369 0 0,'0'0'1960'0'0,"0"0"-118"0"0,0 0 17 0 0,0 0 52 0 0,0 0-55 0 0,0 0-265 0 0,0 0-419 0 0,33-10-355 0 0,100-29-265 0 0,-55 29 164 0 0,-76 10-702 0 0,-1 1 0 0 0,0-1 0 0 0,1 0-1 0 0,-1 1 1 0 0,0-1 0 0 0,1 0 0 0 0,-1 1 0 0 0,0 0 0 0 0,0-1 0 0 0,1 1 0 0 0,-1 0-1 0 0,0-1 1 0 0,0 1 0 0 0,0 0 0 0 0,0 0 0 0 0,0 0 0 0 0,0 0 0 0 0,0 0 0 0 0,0 0-1 0 0,-1 0 1 0 0,1 1 0 0 0,0-1 0 0 0,-1 0 0 0 0,1 0 0 0 0,0 1 0 0 0,-1-1 0 0 0,0 0-1 0 0,1 1 1 0 0,-1-1 0 0 0,0 0 0 0 0,0 1 0 0 0,1-1 0 0 0,-1 0 0 0 0,0 1 0 0 0,-1-1-1 0 0,1 0 1 0 0,0 1 0 0 0,0-1 0 0 0,0 1 0 0 0,-1 0-14 0 0,-14 56 433 0 0,-3-30-425 0 0,0-1-1 0 0,-2-1 1 0 0,-1-1-1 0 0,-1 0 1 0 0,-1-2 0 0 0,-1-1-1 0 0,-10 7-7 0 0,-20 20 44 0 0,26-24-25 0 0,18-18 24 0 0,1 1 1 0 0,0 0 0 0 0,0 1-1 0 0,0-1 1 0 0,1 2-1 0 0,1-1 1 0 0,-1 1 0 0 0,2 0-1 0 0,-1 1 1 0 0,1-1-1 0 0,1 1 1 0 0,-2 7-44 0 0,6-17 23 0 0,1 0-1 0 0,0 1 1 0 0,0-1 0 0 0,0 1 0 0 0,0-1-1 0 0,1 0 1 0 0,-1 1 0 0 0,0-1 0 0 0,1 0-1 0 0,-1 1 1 0 0,0-1 0 0 0,1 0-1 0 0,0 0 1 0 0,-1 1 0 0 0,1-1 0 0 0,0 0-1 0 0,-1 0 1 0 0,1 0 0 0 0,0 0 0 0 0,0 0-1 0 0,0 0 1 0 0,0 0 0 0 0,0 0 0 0 0,0 0-1 0 0,0 0 1 0 0,1-1 0 0 0,-1 1-1 0 0,0 0 1 0 0,0-1 0 0 0,0 1 0 0 0,1-1-1 0 0,-1 1 1 0 0,0-1 0 0 0,1 0 0 0 0,-1 0-1 0 0,0 1 1 0 0,1-1 0 0 0,-1 0 0 0 0,0 0-1 0 0,1 0 1 0 0,-1 0 0 0 0,1-1-23 0 0,65-2 904 0 0,120-60 35 0 0,-138 43-850 0 0,50-21 50 0 0,-51 21-2508 0 0,-1 0-6429 0 0,-35 16-1333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12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39 422 2657 0 0,'0'0'1968'0'0,"0"0"14"0"0,0 0 50 0 0,0 0-27 0 0,0 0-166 0 0,0 0-244 0 0,32-10-302 0 0,99-34-282 0 0,-38 1 802 0 0,-75 30-1481 0 0,-13 10-256 0 0,-1-1 0 0 0,1 1 0 0 0,-1-1 0 0 0,0 0 0 0 0,0 0 0 0 0,0 0 1 0 0,0-1-1 0 0,-1 1 0 0 0,1-1 0 0 0,-1 0 0 0 0,0 0 0 0 0,-1 0 0 0 0,0 0 1 0 0,1-1-1 0 0,-1 1 0 0 0,-1-1 0 0 0,1 1 0 0 0,-1-1 0 0 0,0 0 0 0 0,-1 1 1 0 0,1-1-1 0 0,-1-3-76 0 0,-2 5-169 0 0,-1 1 1 0 0,0 0-1 0 0,0 1 1 0 0,0-1 0 0 0,0 0-1 0 0,0 1 1 0 0,0-1 0 0 0,-1 1-1 0 0,1 0 1 0 0,-1 0-1 0 0,0 1 1 0 0,1-1 0 0 0,-1 1-1 0 0,0 0 1 0 0,0 0-1 0 0,0 0 1 0 0,0 0 0 0 0,0 1-1 0 0,0-1 1 0 0,0 1-1 0 0,0 0 1 0 0,0 0 0 0 0,0 1-1 0 0,0-1 1 0 0,0 1-1 0 0,0 0 1 0 0,0 0 0 0 0,0 0-1 0 0,0 1 1 0 0,-3 1 168 0 0,-10 3-697 0 0,0 0-1 0 0,1 2 1 0 0,-1 0-1 0 0,2 1 1 0 0,-1 0 0 0 0,1 1-1 0 0,1 1 1 0 0,-1 0-1 0 0,2 1 1 0 0,0 1 0 0 0,0 0-1 0 0,2 0 1 0 0,-1 2-1 0 0,2-1 1 0 0,0 1 0 0 0,-4 8 697 0 0,11-19-14 0 0,1 0 0 0 0,-1 0 1 0 0,1 1-1 0 0,0-1 1 0 0,1 0-1 0 0,-1 1 1 0 0,1-1-1 0 0,-1 1 1 0 0,1-1-1 0 0,1 1 0 0 0,-1 0 1 0 0,1-1-1 0 0,-1 1 1 0 0,1 0-1 0 0,1 0 1 0 0,-1-1-1 0 0,1 1 1 0 0,0 0-1 0 0,0-1 0 0 0,0 1 1 0 0,0-1-1 0 0,1 1 1 0 0,0-1-1 0 0,0 0 1 0 0,0 1-1 0 0,0-1 1 0 0,1 0-1 0 0,0 0 1 0 0,0-1-1 0 0,0 1 0 0 0,1 1 14 0 0,12 1 610 0 0,0-1 1 0 0,0-1-1 0 0,0 0 0 0 0,0-1 0 0 0,1-1 0 0 0,-1 0 0 0 0,1-1 0 0 0,0-1 0 0 0,-1-1 0 0 0,1 0 0 0 0,-1-1 0 0 0,1-1 0 0 0,-1-1 0 0 0,0 0 0 0 0,0-1 0 0 0,-1 0 0 0 0,1-2 0 0 0,0 0-610 0 0,185-99 4036 0 0,-162 79-3758 0 0,-1-3 0 0 0,-1-1 0 0 0,-2-1 0 0 0,-1-2 0 0 0,-1-1 0 0 0,2-8-278 0 0,-29 36 8 0 0,-1-1-1 0 0,0 1 1 0 0,0-1-1 0 0,-1 0 1 0 0,1-1-1 0 0,-2 1 1 0 0,1-1 0 0 0,-1 0-1 0 0,-1 1 1 0 0,0-1-1 0 0,0-1 1 0 0,0 1-1 0 0,-1 0 1 0 0,-1-8-8 0 0,-1 15-71 0 0,0 0 1 0 0,-1 0-1 0 0,1 1 1 0 0,-1-1-1 0 0,0 1 1 0 0,1 0-1 0 0,-1-1 1 0 0,0 1-1 0 0,0 0 1 0 0,0 0-1 0 0,0 0 1 0 0,0 0-1 0 0,0 0 1 0 0,0 1-1 0 0,0-1 1 0 0,0 0-1 0 0,0 1 1 0 0,0 0-1 0 0,-1 0 1 0 0,1-1-1 0 0,0 1 1 0 0,0 0-1 0 0,0 1 1 0 0,-1-1-1 0 0,1 0 1 0 0,0 1-1 0 0,0-1 1 0 0,0 1-1 0 0,0 0 1 0 0,0-1-1 0 0,0 1 1 0 0,0 0-1 0 0,0 0 1 0 0,0 1-1 0 0,-2 0 71 0 0,-13 7-239 0 0,0 1 0 0 0,1 0 0 0 0,0 1-1 0 0,1 1 1 0 0,0 1 0 0 0,1 0-1 0 0,-12 15 240 0 0,24-27-23 0 0,0 1 0 0 0,0 0 0 0 0,0 0 0 0 0,1 0 0 0 0,-1 0 0 0 0,1 0 0 0 0,-1 0 0 0 0,1 0 0 0 0,0 0 0 0 0,0 1 0 0 0,0-1 0 0 0,0 1 0 0 0,0-1 0 0 0,1 0 0 0 0,-1 1 0 0 0,1-1 0 0 0,-1 1 0 0 0,1 0 0 0 0,0-1 0 0 0,0 1 0 0 0,0-1 0 0 0,0 1 0 0 0,1-1 0 0 0,-1 1 0 0 0,1-1 0 0 0,-1 1 0 0 0,1-1 0 0 0,0 1 0 0 0,0-1 0 0 0,0 0 0 0 0,0 1 0 0 0,0-1 0 0 0,1 0 0 0 0,-1 0 0 0 0,1 0 0 0 0,-1 0 0 0 0,1 0 0 0 0,0 0 0 0 0,0 0 0 0 0,0-1 0 0 0,0 1 0 0 0,1 0 23 0 0,182 57 705 0 0,-180-57-693 0 0,6 0 64 0 0,0 0 0 0 0,-1 1 0 0 0,1 1 1 0 0,0 0-1 0 0,-1 0 0 0 0,0 1 0 0 0,0 0 0 0 0,0 1 0 0 0,-1 0 0 0 0,0 0 1 0 0,0 1-1 0 0,0 1 0 0 0,-1-1 0 0 0,0 1 0 0 0,-1 1 0 0 0,1-1 0 0 0,-2 1 1 0 0,1 0-1 0 0,-1 1 0 0 0,-1 0 0 0 0,0 0 0 0 0,1 2-76 0 0,-3 4 236 0 0,-1 0 1 0 0,0 1-1 0 0,-2-1 0 0 0,1 1 1 0 0,-2-1-1 0 0,0 1 1 0 0,-1-1-1 0 0,-1 1 0 0 0,-2 3-236 0 0,3 9 277 0 0,2-16-4662 0 0,0-3-5451 0 0,0-7 4008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30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1800 0 0,'0'0'1546'0'0,"0"0"-275"0"0,0 0-1 0 0,0 0 185 0 0,0 0 141 0 0,0 0-44 0 0,0 0-215 0 0,0 0-268 0 0,0 0-209 0 0,0 0-140 0 0,0 0-97 0 0,0 0-83 0 0,0 0-45 0 0,-22 6-63 0 0,-70 18-38 0 0,41 9 262 0 0,41-25-637 0 0,1 1 0 0 0,0-1-1 0 0,0 2 1 0 0,1-1 0 0 0,1 1 0 0 0,-1 1 0 0 0,2-1 0 0 0,-1 1 0 0 0,2 0 0 0 0,-1 1 0 0 0,1-1 0 0 0,1 1 0 0 0,0 0-1 0 0,1 0 1 0 0,0 1 0 0 0,1-1 0 0 0,0 9-19 0 0,2-18-13 0 0,1-1-1 0 0,-1 0 0 0 0,1 1 1 0 0,-1-1-1 0 0,1 0 0 0 0,0 0 1 0 0,0 0-1 0 0,0 0 1 0 0,1 0-1 0 0,-1 0 0 0 0,0 0 1 0 0,1 0-1 0 0,-1 0 0 0 0,1 0 1 0 0,-1-1-1 0 0,1 1 1 0 0,0-1-1 0 0,0 1 0 0 0,0-1 1 0 0,0 0-1 0 0,0 1 0 0 0,0-1 1 0 0,0 0-1 0 0,0-1 1 0 0,0 1-1 0 0,1 0 0 0 0,-1 0 1 0 0,0-1-1 0 0,1 0 0 0 0,-1 1 1 0 0,0-1-1 0 0,1 0 0 0 0,1 0 14 0 0,83-8 837 0 0,-56-6-693 0 0,0-1 1 0 0,-1-1-1 0 0,-1-2 1 0 0,-1 0-1 0 0,0-2 0 0 0,-2-2 1 0 0,24-23-145 0 0,62-43-447 0 0,-111 87 425 0 0,-1 1-1 0 0,0 0 1 0 0,1 0 0 0 0,-1-1 0 0 0,1 1-1 0 0,-1 0 1 0 0,1 0 0 0 0,-1 0-1 0 0,1-1 1 0 0,-1 1 0 0 0,1 0-1 0 0,0 0 1 0 0,-1 0 0 0 0,1 0-1 0 0,-1 0 1 0 0,1 0 0 0 0,-1 0 0 0 0,1 0-1 0 0,-1 0 1 0 0,1 1 0 0 0,-1-1-1 0 0,1 0 1 0 0,-1 0 0 0 0,1 0-1 0 0,-1 0 1 0 0,1 1 0 0 0,-1-1 0 0 0,1 0-1 0 0,-1 1 1 0 0,1-1 0 0 0,-1 0-1 0 0,0 1 1 0 0,1-1 0 0 0,-1 0-1 0 0,0 1 1 0 0,1-1 0 0 0,-1 1-1 0 0,0-1 1 0 0,1 1 0 0 0,-1-1 0 0 0,0 1-1 0 0,0-1 1 0 0,0 1 0 0 0,1-1-1 0 0,-1 1 1 0 0,0-1 0 0 0,0 1-1 0 0,0-1 1 0 0,0 1 0 0 0,0-1 0 0 0,0 1-1 0 0,0-1 1 0 0,0 1 0 0 0,0-1-1 0 0,0 1 1 0 0,0-1 0 0 0,0 1-1 0 0,-1 0 23 0 0,-1 39 10 0 0,1-36-54 0 0,-3 23 46 0 0,2-18-15 0 0,0 0 1 0 0,1 1 0 0 0,0-1 0 0 0,0 1-1 0 0,1-1 1 0 0,0 1 0 0 0,0-1 0 0 0,1 1-1 0 0,1-1 1 0 0,0 1 0 0 0,0-1-1 0 0,3 8 13 0 0,-2-14 11 0 0,0 1 0 0 0,0-2-1 0 0,0 1 1 0 0,0 0 0 0 0,1 0-1 0 0,-1-1 1 0 0,1 0 0 0 0,0 0-1 0 0,-1 0 1 0 0,1 0 0 0 0,0-1-1 0 0,0 1 1 0 0,0-1 0 0 0,0 0-1 0 0,1 0 1 0 0,-1 0 0 0 0,0-1-1 0 0,0 0 1 0 0,1 1 0 0 0,-1-2-1 0 0,0 1 1 0 0,0 0 0 0 0,0-1-1 0 0,1 0 1 0 0,-1 0 0 0 0,0 0-1 0 0,0 0 1 0 0,0-1 0 0 0,0 1-1 0 0,2-2-10 0 0,14-13 109 0 0,-1 0-1 0 0,0-1 0 0 0,-1 0 0 0 0,-1-2 1 0 0,-1 0-1 0 0,-1-1 0 0 0,0 0 0 0 0,-2-1 0 0 0,0-1 1 0 0,-1 0-1 0 0,-2-1 0 0 0,0 0 0 0 0,0-5-108 0 0,-5 16-30 0 0,10-76-366 0 0,-16 87 313 0 0,-1 0 1 0 0,1-1 0 0 0,-1 1-1 0 0,0 0 1 0 0,0 0 0 0 0,0 0-1 0 0,0 0 1 0 0,1 1 0 0 0,-1-1-1 0 0,0 0 1 0 0,0 1-1 0 0,0-1 1 0 0,-1 1 0 0 0,1 0-1 0 0,0 0 1 0 0,0 0 0 0 0,0 0-1 0 0,0 0 1 0 0,0 0 0 0 0,0 0-1 0 0,0 1 1 0 0,0-1 0 0 0,0 1-1 0 0,0-1 1 0 0,0 1 0 0 0,0 0-1 0 0,0 0 1 0 0,0 0-1 0 0,1 0 1 0 0,-1 0 0 0 0,0 0-1 0 0,-1 2 83 0 0,-3 1-118 0 0,-1 1-1 0 0,1-1 1 0 0,0 2-1 0 0,1-1 1 0 0,-1 1-1 0 0,1 0 1 0 0,0 0-1 0 0,1 0 0 0 0,-1 0 1 0 0,1 1-1 0 0,0 0 1 0 0,1 0-1 0 0,0 0 1 0 0,0 0-1 0 0,0 1 1 0 0,1-1-1 0 0,0 1 1 0 0,1 0-1 0 0,-1 4 119 0 0,4-8-40 0 0,1 0 0 0 0,0 0 1 0 0,1 0-1 0 0,-1 0 0 0 0,0-1 0 0 0,1 1 0 0 0,0-1 1 0 0,0 0-1 0 0,0 0 0 0 0,0 0 0 0 0,1-1 1 0 0,-1 0-1 0 0,0 1 0 0 0,1-2 0 0 0,0 1 0 0 0,0 0 1 0 0,-1-1-1 0 0,1 0 0 0 0,0 0 0 0 0,0 0 0 0 0,0-1 1 0 0,0 0-1 0 0,0 0 0 0 0,2 0 40 0 0,53 2-337 0 0,90 15 70 0 0,-147-16 322 0 0,0 1-1 0 0,0 0 1 0 0,0 0 0 0 0,0 0-1 0 0,-1 0 1 0 0,1 0-1 0 0,-1 1 1 0 0,0-1 0 0 0,0 1-1 0 0,1-1 1 0 0,-2 1 0 0 0,1 0-1 0 0,0 0 1 0 0,-1 0 0 0 0,1 0-1 0 0,-1 0 1 0 0,0 0 0 0 0,0 1-1 0 0,0-1 1 0 0,0 0-1 0 0,0 0 1 0 0,-1 1 0 0 0,0-1-1 0 0,0 0 1 0 0,0 1 0 0 0,0-1-1 0 0,0 1 1 0 0,0-1 0 0 0,-1 0-1 0 0,0 1 1 0 0,0-1 0 0 0,0 0-1 0 0,-1 2-54 0 0,2 46 103 0 0,2-48-124 0 0,0 0 0 0 0,0 0 0 0 0,1 0 0 0 0,-1 0 0 0 0,1 0 0 0 0,-1-1 0 0 0,1 1 0 0 0,0-1 0 0 0,0 0 0 0 0,0 1 0 0 0,0-2 0 0 0,1 1 0 0 0,-1 0 0 0 0,1-1 1 0 0,-1 1-1 0 0,1-1 0 0 0,-1 0 0 0 0,1 0 0 0 0,0 0 0 0 0,-1-1 0 0 0,1 0 0 0 0,0 1 0 0 0,-1-1 0 0 0,1 0 0 0 0,0-1 0 0 0,0 1 0 0 0,0-1 21 0 0,13-1 204 0 0,-1-1-1 0 0,1 0 1 0 0,-1-2-1 0 0,0 0 1 0 0,0 0 0 0 0,0-2-1 0 0,-1 0 1 0 0,0 0-1 0 0,0-2 1 0 0,-1 0-1 0 0,0 0 1 0 0,0-2-1 0 0,-1 1 1 0 0,-1-2 0 0 0,0 0-1 0 0,-1 0 1 0 0,0-1-1 0 0,0 0 1 0 0,4-9-204 0 0,-11 16 57 0 0,0 0 1 0 0,-1 0 0 0 0,1 0-1 0 0,-1 0 1 0 0,-1 0 0 0 0,1-1-1 0 0,-1 1 1 0 0,0-1 0 0 0,0 1 0 0 0,-1-1-1 0 0,0 0 1 0 0,0 0 0 0 0,-1 0-1 0 0,0 0 1 0 0,0 1 0 0 0,-1-2-58 0 0,-1 6-58 0 0,-1 0 0 0 0,1 1 0 0 0,-1-1 0 0 0,1 1 0 0 0,-1-1 0 0 0,0 1 0 0 0,0 0 0 0 0,0 0 0 0 0,0 0 0 0 0,0 1 1 0 0,0-1-1 0 0,0 1 0 0 0,0-1 0 0 0,0 1 0 0 0,0 0 0 0 0,0 0 0 0 0,0 1 0 0 0,0-1 0 0 0,0 0 0 0 0,0 1 0 0 0,0 0 1 0 0,0 0-1 0 0,0 0 0 0 0,1 0 0 0 0,-1 0 0 0 0,-1 1 58 0 0,-9 5-148 0 0,0 0 0 0 0,1 1 1 0 0,0 1-1 0 0,0-1 0 0 0,1 2 0 0 0,0 0 0 0 0,1 0 0 0 0,0 1 1 0 0,0 0-1 0 0,2 0 0 0 0,-1 1 0 0 0,1 1 0 0 0,1-1 1 0 0,0 1-1 0 0,1 1 0 0 0,0-1 0 0 0,1 1 0 0 0,-1 5 148 0 0,5-15-11 0 0,0 1 0 0 0,1-1 0 0 0,-1 1 0 0 0,1-1 0 0 0,0 1 0 0 0,0-1 0 0 0,0 1 0 0 0,1-1 0 0 0,-1 1 0 0 0,1-1 0 0 0,0 0 0 0 0,0 1 0 0 0,1-1 0 0 0,-1 0 0 0 0,1 0 0 0 0,0 0 0 0 0,0 0-1 0 0,1 0 1 0 0,-1 0 0 0 0,1 0 0 0 0,0-1 0 0 0,0 0 0 0 0,0 1 0 0 0,0-1 0 0 0,0 0 0 0 0,1 0 0 0 0,-1-1 0 0 0,1 1 0 0 0,0-1 0 0 0,0 0 0 0 0,0 0 0 0 0,0 0 0 0 0,0 0 0 0 0,0-1 0 0 0,1 1 0 0 0,-1-1 0 0 0,1 0-1 0 0,-1-1 1 0 0,0 1 0 0 0,1-1 0 0 0,-1 0 0 0 0,1 0 11 0 0,21 0 220 0 0,0-1 0 0 0,0-2 0 0 0,0 0 0 0 0,0-2 0 0 0,-1-1 0 0 0,0-1 0 0 0,0-1 0 0 0,-1-1 0 0 0,0-1 0 0 0,0-1 0 0 0,-1-1 0 0 0,0-2 0 0 0,-1 0 0 0 0,-1-1 0 0 0,-1-1 0 0 0,13-13-220 0 0,45-25 532 0 0,115-63-622 0 0,-145 109-863 0 0,-52 29 1114 0 0,-154 50 3680 0 0,148-65-3823 0 0,0 0 0 0 0,1 1 0 0 0,0 1 1 0 0,0 0-1 0 0,1 0 0 0 0,0 0 0 0 0,0 1 0 0 0,1 0 0 0 0,0 1 0 0 0,1 0 0 0 0,0 0 0 0 0,-3 8-18 0 0,7-16-32 0 0,0-1-1 0 0,1 1 1 0 0,-1 0-1 0 0,1 0 1 0 0,0 0-1 0 0,0 0 1 0 0,-1 0-1 0 0,1 0 0 0 0,0 0 1 0 0,1 0-1 0 0,-1 0 1 0 0,0 1-1 0 0,1-1 1 0 0,-1 0-1 0 0,1 0 1 0 0,0 1-1 0 0,-1-1 0 0 0,1 0 1 0 0,0 1-1 0 0,1-1 1 0 0,-1 0-1 0 0,0 1 1 0 0,1-1-1 0 0,-1 0 1 0 0,1 1-1 0 0,0-1 0 0 0,-1 0 1 0 0,1 0-1 0 0,0 0 1 0 0,1 0-1 0 0,-1 0 1 0 0,0 0-1 0 0,0 0 1 0 0,1 0-1 0 0,-1 0 0 0 0,1-1 1 0 0,0 1-1 0 0,-1-1 1 0 0,1 1-1 0 0,0-1 1 0 0,0 1-1 0 0,0-1 1 0 0,0 0-1 0 0,0 0 0 0 0,0 0 1 0 0,1 0-1 0 0,-1 0 1 0 0,0-1-1 0 0,0 1 1 0 0,1-1-1 0 0,-1 1 33 0 0,13-3 1 0 0,-1-1 1 0 0,0 0-1 0 0,0 0 0 0 0,-1-1 1 0 0,1-1-1 0 0,-1-1 0 0 0,0 0 0 0 0,0 0 1 0 0,-1-1-1 0 0,0-1 0 0 0,0 0 1 0 0,0-1-1 0 0,7-7-1 0 0,38-24 60 0 0,51-40 71 0 0,-107 79-134 0 0,0 1 0 0 0,-1-1-1 0 0,1 1 1 0 0,-1-1 0 0 0,1 1 0 0 0,0 0-1 0 0,0-1 1 0 0,-1 1 0 0 0,1 0 0 0 0,0-1-1 0 0,-1 1 1 0 0,1 0 0 0 0,0 0 0 0 0,0 0-1 0 0,0-1 1 0 0,-1 1 0 0 0,1 0 0 0 0,0 0-1 0 0,0 0 1 0 0,0 0 0 0 0,-1 0 0 0 0,1 1-1 0 0,0-1 1 0 0,0 0 0 0 0,-1 0 0 0 0,1 0-1 0 0,0 1 1 0 0,0-1 0 0 0,-1 0 0 0 0,1 1-1 0 0,0-1 1 0 0,-1 1 0 0 0,1-1 0 0 0,0 1-1 0 0,-1-1 1 0 0,1 1 0 0 0,-1-1 0 0 0,1 1-1 0 0,-1 0 1 0 0,1-1 0 0 0,-1 1 0 0 0,1 0-1 0 0,-1-1 1 0 0,0 1 0 0 0,1 0 0 0 0,-1-1-1 0 0,0 1 1 0 0,0 0 3 0 0,4 28 2 0 0,-5-20 0 0 0,1-1 0 0 0,0 0 0 0 0,1 1 0 0 0,0-1-1 0 0,1 0 1 0 0,-1 1 0 0 0,1-1 0 0 0,1 0 0 0 0,0 0 0 0 0,0-1 0 0 0,0 1 0 0 0,1-1 0 0 0,0 1 0 0 0,1-1 0 0 0,-1 0 0 0 0,1 0 0 0 0,1-1-1 0 0,-1 0 1 0 0,1 0 0 0 0,0 0 0 0 0,1-1 0 0 0,4 4-2 0 0,-1-4-10 0 0,1 0 0 0 0,0-1-1 0 0,0 0 1 0 0,0-1 0 0 0,0 0 0 0 0,0 0-1 0 0,1-2 1 0 0,0 1 0 0 0,-1-1 0 0 0,1-1-1 0 0,-1 0 1 0 0,1-1 0 0 0,0 0 0 0 0,-1 0-1 0 0,1-2 1 0 0,3 0 10 0 0,66-30-3935 0 0,-43 8-5826 0 0,-29 17 4189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085.551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385.56">1607 529,'-14'20,"-10"15,-1 7,-1-4,5-3,0-3,-1-3,4 0,-1-6,4-2,-1-4,2-1,-1-3,-2-3,0-4</inkml:trace>
  <inkml:trace contextRef="#ctx0" brushRef="#br0" timeOffset="1697.986">1296 558,'15'19,"13"21,8 9,2 0,-5-3,-4-5,-6-4,-3-9,-4-4,-6-2,-3-4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0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636.267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2:05.9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476 454 9442 0 0,'0'0'1291'0'0,"0"0"-236"0"0,0 0-102 0 0,0 0 169 0 0,0 0 113 0 0,0 0-74 0 0,0 0-290 0 0,0 0-319 0 0,0 0-209 0 0,0 0-111 0 0,0 0-32 0 0,-5 21-17 0 0,-17 66-24 0 0,16 47 186 0 0,19-86-2841 0 0,-13-47 560 0 0,0-1-896 0 0,0 0-862 0 0,0-1-531 0 0,0-2 264 0 0</inkml:trace>
  <inkml:trace contextRef="#ctx0" brushRef="#br0" timeOffset="240.478">393 12 8802 0 0,'0'0'152'0'0,"0"0"-344"0"0,0 0-376 0 0,0 0-488 0 0,0 0-273 0 0,0 0-431 0 0,0 0-649 0 0,0 0 769 0 0</inkml:trace>
  <inkml:trace contextRef="#ctx0" brushRef="#br0" timeOffset="508.495">1119 329 10362 0 0,'0'0'746'0'0,"0"0"-58"0"0,0 0 148 0 0,0 0 198 0 0,0 0 67 0 0,0 0-143 0 0,0 0-253 0 0,0 0-223 0 0,0 0-164 0 0,0 0-95 0 0,0 0-78 0 0,0 0-37 0 0,-31 8-14 0 0,-93 25-24 0 0,67-6 12 0 0,49-18-76 0 0,7-8-19 0 0,0 0 0 0 0,0 0-1 0 0,0 0 1 0 0,0 0-1 0 0,0 0 1 0 0,0 0-1 0 0,0 0 1 0 0,1 0-1 0 0,-1 0 1 0 0,1 0-1 0 0,-1 1 1 0 0,1-1 0 0 0,-1 0-1 0 0,1 1 1 0 0,-1-1-1 0 0,1 0 1 0 0,0 1-1 0 0,0-1 1 0 0,0 0-1 0 0,0 1 1 0 0,0-1-1 0 0,0 0 1 0 0,0 1-1 0 0,0-1 1 0 0,0 0 0 0 0,1 1-1 0 0,-1-1 1 0 0,1 0-1 0 0,-1 0 1 0 0,1 1-1 0 0,-1-1 1 0 0,1 0-1 0 0,0 0 1 0 0,-1 0-1 0 0,1 0 1 0 0,0 0-1 0 0,0 0 1 0 0,0 0 0 0 0,0 0-1 0 0,0 0 1 0 0,0 0-1 0 0,0 0 1 0 0,0 0-1 0 0,0-1 1 0 0,1 1-1 0 0,-1 0 1 0 0,0-1-1 0 0,1 1 14 0 0,64 29-642 0 0,-59-29 661 0 0,1 1 1 0 0,0 0-1 0 0,-1 0 0 0 0,0 1 0 0 0,1 0 1 0 0,-1 0-1 0 0,0 1 0 0 0,0-1 0 0 0,-1 2 1 0 0,1-1-1 0 0,-1 1 0 0 0,0 0 0 0 0,0 0 1 0 0,0 0-1 0 0,-1 1 0 0 0,0 0 0 0 0,0 0 1 0 0,-1 1-1 0 0,1-1 0 0 0,-1 1 0 0 0,-1 0 1 0 0,1 0-1 0 0,0 4-19 0 0,-2-5 62 0 0,-1 0 0 0 0,0 0 0 0 0,0 0-1 0 0,-1 1 1 0 0,0-1 0 0 0,0 0 0 0 0,0 0 0 0 0,-1 1 0 0 0,0-1 0 0 0,0 0 0 0 0,-1 0-1 0 0,1 0 1 0 0,-1 0 0 0 0,-1 0 0 0 0,1-1 0 0 0,-1 1 0 0 0,0-1 0 0 0,0 1-1 0 0,-1-1 1 0 0,1 0 0 0 0,-1 0 0 0 0,0 0 0 0 0,-1-1 0 0 0,1 0 0 0 0,-1 1 0 0 0,0-1-1 0 0,0-1 1 0 0,0 1 0 0 0,0-1 0 0 0,-1 0 0 0 0,1 0 0 0 0,-1-1 0 0 0,0 1-1 0 0,0-1 1 0 0,0-1 0 0 0,0 1 0 0 0,0-1 0 0 0,0 0 0 0 0,0 0 0 0 0,-1-1 0 0 0,-3 0-62 0 0,-53-13-1429 0 0,46 2-1869 0 0,3-5-3997 0 0,10 8-333 0 0</inkml:trace>
  <inkml:trace contextRef="#ctx0" brushRef="#br0" timeOffset="2151.019">3044 163 15491 0 0,'0'0'-480'0'0,"0"0"-712"0"0,0 0-56 0 0,0 0 343 0 0,0 0 673 0 0,0 0 232 0 0,0 0-120 0 0,0 0-224 0 0,0 0-368 0 0,0 0-728 0 0,0 0-1281 0 0,0 0-615 0 0,0 0 575 0 0</inkml:trace>
  <inkml:trace contextRef="#ctx0" brushRef="#br0" timeOffset="2543.206">3643 229 1136 0 0,'0'0'2515'0'0,"0"0"-50"0"0,0 0-17 0 0,0 0-74 0 0,0 0-148 0 0,0 0-237 0 0,0 0-320 0 0,0 0-284 0 0,0 0-273 0 0,0 0-263 0 0,0 0-214 0 0,0 0-153 0 0,0 0-100 0 0,26-27-51 0 0,82-86-14 0 0,-77 65 86 0 0,-33 42-313 0 0,-5-28-181 0 0,-2 65-2308 0 0,4 31 1418 0 0,3 1 0 0 0,3 0 0 0 0,2-1 0 0 0,5 14 981 0 0,34 138-1924 0 0,35 169 2158 0 0,-73-201 1045 0 0,-4-173-1172 0 0,-1 0-1 0 0,0 1 0 0 0,0-1 0 0 0,-1 0 0 0 0,-1 0 0 0 0,1 0 1 0 0,-1 0-1 0 0,-1-1 0 0 0,1 1 0 0 0,-2-1 0 0 0,1 0 1 0 0,-1 0-1 0 0,0 0 0 0 0,-1-1 0 0 0,0 0 0 0 0,0 0 0 0 0,0 0 1 0 0,-1-1-1 0 0,0 0 0 0 0,0 0 0 0 0,-1 0 0 0 0,0-1 0 0 0,1 0 1 0 0,-2-1-1 0 0,1 0 0 0 0,-1 0 0 0 0,1-1 0 0 0,-1 0 1 0 0,0-1-1 0 0,0 1 0 0 0,0-2 0 0 0,0 1 0 0 0,-1-1 0 0 0,1-1 1 0 0,0 0-1 0 0,0 0 0 0 0,-1-1 0 0 0,1 0 0 0 0,-7-1-106 0 0,9-1 75 0 0,0 1 0 0 0,1-1-1 0 0,-1-1 1 0 0,1 1 0 0 0,0-1-1 0 0,0 0 1 0 0,0 0 0 0 0,0-1-1 0 0,1 1 1 0 0,-1-1 0 0 0,1-1-1 0 0,1 1 1 0 0,-1-1 0 0 0,1 0-1 0 0,0 0 1 0 0,0 0 0 0 0,0 0-1 0 0,1-1 1 0 0,0 1 0 0 0,1-1-1 0 0,-1 0 1 0 0,1 0 0 0 0,1 0-75 0 0,-3-8 76 0 0,1 1 1 0 0,1-1-1 0 0,0 0 1 0 0,1 1 0 0 0,0-1-1 0 0,1 0 1 0 0,1 0-1 0 0,1 0 1 0 0,0 1-1 0 0,4-13-76 0 0,0 7-65 0 0,2 1-1 0 0,1 0 0 0 0,0 0 0 0 0,1 1 0 0 0,1 0 1 0 0,1 1-1 0 0,1 0 0 0 0,0 1 0 0 0,1 1 0 0 0,0 0 0 0 0,1 0 1 0 0,1 2-1 0 0,1 0 0 0 0,0 1 0 0 0,0 0 0 0 0,1 2 1 0 0,3-2 65 0 0,73-19-4460 0 0,-28 19-2503 0 0,-19 3-1567 0 0,-31 6 6994 0 0</inkml:trace>
  <inkml:trace contextRef="#ctx0" brushRef="#br0" timeOffset="2790.843">4303 601 1768 0 0,'0'0'3153'0'0,"0"0"-26"0"0,0 0-147 0 0,0 0-290 0 0,0 0-438 0 0,0 0-493 0 0,0 0-515 0 0,0 0-426 0 0,0 0-326 0 0,0 0-237 0 0,0 0-131 0 0,0 0-84 0 0,-17 3-48 0 0,-58 12-43 0 0,70-13 34 0 0,0 0 0 0 0,0-1 1 0 0,0 2-1 0 0,1-1 0 0 0,-1 0 0 0 0,1 1 0 0 0,-1 0 0 0 0,1 0 1 0 0,0 0-1 0 0,0 1 0 0 0,0-1 0 0 0,1 1 0 0 0,-1 0 0 0 0,1 0 1 0 0,0 0-1 0 0,-2 4 17 0 0,-3 3-54 0 0,2-4-26 0 0,1 0-1 0 0,0 1 0 0 0,0 0 0 0 0,1 0 0 0 0,0 0 0 0 0,0 0 1 0 0,1 0-1 0 0,0 1 0 0 0,0 0 0 0 0,1-1 0 0 0,1 1 1 0 0,-1 0-1 0 0,1 0 0 0 0,1 0 0 0 0,-1 8 81 0 0,2-15-37 0 0,-1 1 0 0 0,0 0 0 0 0,1 0 0 0 0,0-1 0 0 0,0 1 1 0 0,-1-1-1 0 0,1 1 0 0 0,1-1 0 0 0,-1 1 0 0 0,0-1 0 0 0,1 1 0 0 0,-1-1 0 0 0,1 0 0 0 0,0 0 0 0 0,-1 0 0 0 0,1 0 0 0 0,0 0 0 0 0,0 0 0 0 0,1-1 1 0 0,-1 1-1 0 0,0 0 0 0 0,1-1 0 0 0,-1 0 0 0 0,0 0 0 0 0,1 1 0 0 0,-1-2 0 0 0,1 1 0 0 0,0 0 0 0 0,-1 0 0 0 0,1-1 0 0 0,0 1 0 0 0,0-1 1 0 0,-1 0-1 0 0,1 0 0 0 0,0 0 37 0 0,5 1 127 0 0,-1-1-1 0 0,0 0 1 0 0,1 0 0 0 0,-1-1 0 0 0,0 0 0 0 0,1 0 0 0 0,-1-1 0 0 0,0 0 0 0 0,0 0 0 0 0,0-1 0 0 0,0 1 0 0 0,-1-2 0 0 0,2 0-128 0 0,3-5 138 0 0,-1-1 0 0 0,0-1 0 0 0,-1 0 0 0 0,0 0 0 0 0,-1-1 0 0 0,0 1 0 0 0,-1-2 0 0 0,0 1 0 0 0,-1-1 0 0 0,0 0 0 0 0,-1-1 0 0 0,-1 1 0 0 0,0-1 0 0 0,-1 0 0 0 0,0 0 0 0 0,-2 0 0 0 0,1-1 0 0 0,-1 1 0 0 0,-1 0 0 0 0,-1 0 0 0 0,0-1 0 0 0,-1 1-137 0 0,-9-21-2829 0 0,1 24-8068 0 0,8 8 2144 0 0</inkml:trace>
  <inkml:trace contextRef="#ctx0" brushRef="#br0" timeOffset="3086.036">4469 951 13019 0 0,'0'0'1769'0'0,"0"0"-235"0"0,0 0-6 0 0,0 0-13 0 0,0 0-128 0 0,0 0-221 0 0,0 0-287 0 0,0 0-208 0 0,0 0-147 0 0,0 0-96 0 0,0 0-96 0 0,12-32-69 0 0,36-100-31 0 0,-42 116-186 0 0,3-12-35 0 0,1 0-1 0 0,1 1 0 0 0,2 0 1 0 0,0 0-1 0 0,2 1 0 0 0,1 1 0 0 0,3-1-10 0 0,36-28-1064 0 0,-32 45-2441 0 0,1 13-4422 0 0,-19 0 2160 0 0,-4-1-1335 0 0</inkml:trace>
  <inkml:trace contextRef="#ctx0" brushRef="#br0" timeOffset="3513.713">4756 840 0 0 0,'0'0'1059'0'0,"0"0"489"0"0,0 0 258 0 0,0 0 120 0 0,0 0 38 0 0,0 0-97 0 0,0 0-169 0 0,0 0-130 0 0,0 0-57 0 0,0 0-57 0 0,0 0-118 0 0,0 0-196 0 0,0 0-221 0 0,10-3-201 0 0,-3 0-606 0 0,1 0 1 0 0,-1 0 0 0 0,-1-1-1 0 0,1 0 1 0 0,0 0-1 0 0,-1 0 1 0 0,0-1 0 0 0,0 0-1 0 0,0-1 1 0 0,-1 1 0 0 0,4-5-113 0 0,31-46 561 0 0,-29 39-523 0 0,0 0 1 0 0,1 1 0 0 0,0 0 0 0 0,2 1 0 0 0,0 1 0 0 0,0 0 0 0 0,1 1 0 0 0,16-11-39 0 0,-29 24-19 0 0,-1 0 1 0 0,0 0-1 0 0,0 0 0 0 0,0 1 1 0 0,0-1-1 0 0,0 0 0 0 0,0 1 1 0 0,0-1-1 0 0,0 1 0 0 0,0-1 1 0 0,0 1-1 0 0,0-1 0 0 0,0 1 1 0 0,0-1-1 0 0,-1 1 0 0 0,1 0 1 0 0,0 0-1 0 0,0-1 0 0 0,0 1 1 0 0,-1 0-1 0 0,1 0 1 0 0,-1 0-1 0 0,1 0 0 0 0,0 0 1 0 0,-1 0-1 0 0,0 0 0 0 0,1 0 1 0 0,-1 0-1 0 0,0 0 0 0 0,1 0 1 0 0,-1 0-1 0 0,0 0 0 0 0,0 0 1 0 0,0 0-1 0 0,0 1 0 0 0,0-1 1 0 0,0 0-1 0 0,0 0 0 0 0,0 0 1 0 0,-1 0-1 0 0,1 0 0 0 0,0 0 1 0 0,0 0-1 0 0,-1 0 1 0 0,1 0-1 0 0,-1 0 0 0 0,1 0 1 0 0,-1 0-1 0 0,0 0 19 0 0,3 22 2 0 0,0-21 9 0 0,1 1 0 0 0,0-1 1 0 0,1 1-1 0 0,-1-1 1 0 0,0 0-1 0 0,1 0 1 0 0,-1 0-1 0 0,1-1 0 0 0,-1 1 1 0 0,1-1-1 0 0,0 0 1 0 0,0 0-1 0 0,-1 0 0 0 0,1-1 1 0 0,0 1-1 0 0,0-1 1 0 0,0 0-1 0 0,0 0 1 0 0,0 0-1 0 0,0-1 0 0 0,0 1 1 0 0,0-1-1 0 0,-1 0 1 0 0,1 0-1 0 0,1-1-11 0 0,76-25 391 0 0,36-3 305 0 0,-114 32-690 0 0,0 0 0 0 0,0 0 0 0 0,-1 0 0 0 0,1 0 0 0 0,-1 1-1 0 0,1-1 1 0 0,-1 1 0 0 0,0 0 0 0 0,0-1 0 0 0,0 1 0 0 0,0 0 0 0 0,0 0 0 0 0,-1 1 0 0 0,1-1 0 0 0,-1 0 0 0 0,0 0 0 0 0,0 1-1 0 0,0-1 1 0 0,-1 1 0 0 0,1-1 0 0 0,-1 1 0 0 0,0-1 0 0 0,0 1 0 0 0,0 1-6 0 0,2 4 46 0 0,21 106-1408 0 0,-16-109-1798 0 0,0-5-6490 0 0,-5-1 549 0 0</inkml:trace>
  <inkml:trace contextRef="#ctx0" brushRef="#br0" timeOffset="1322.152">1967 494 5065 0 0,'0'0'1051'0'0,"0"0"-459"0"0,0 0-22 0 0,0 0 259 0 0,0 0 221 0 0,0 0 10 0 0,0 0-215 0 0,0 0-282 0 0,0 0-207 0 0,0 0-126 0 0,0 0-56 0 0,0 0-14 0 0,0 0-2 0 0,-5 18 16 0 0,-16 56 20 0 0,16 25 506 0 0,5-94-616 0 0,0 1 1 0 0,1-1-1 0 0,0 0 0 0 0,0 0 0 0 0,0 0 1 0 0,0 1-1 0 0,1-1 0 0 0,0-1 1 0 0,0 1-1 0 0,0 0 0 0 0,0 0 0 0 0,1-1 1 0 0,0 1-1 0 0,0-1 0 0 0,0 0 1 0 0,1 0-1 0 0,-1 0 0 0 0,1 0 0 0 0,0-1 1 0 0,0 1-1 0 0,0-1 0 0 0,1 0 1 0 0,-1 0-1 0 0,1-1 0 0 0,-1 0 1 0 0,1 1-1 0 0,0-1 0 0 0,0-1 0 0 0,0 1 1 0 0,0-1-1 0 0,0 0 0 0 0,1 0 1 0 0,-1 0-1 0 0,0-1-84 0 0,4-1 267 0 0,1 0 0 0 0,-1 0 1 0 0,0-1-1 0 0,0-1 0 0 0,0 1 0 0 0,0-1 0 0 0,-1-1 1 0 0,1 0-1 0 0,-1 0 0 0 0,0-1 0 0 0,0 0 0 0 0,0 0 1 0 0,-1-1-1 0 0,0 0 0 0 0,0 0 0 0 0,0 0 1 0 0,-1-1-1 0 0,0 0 0 0 0,0-1 0 0 0,3-6-267 0 0,88-169 1305 0 0,-71 84-2533 0 0,-26 98-152 0 0,0 1-1013 0 0,-2 3-5421 0 0,-1 4 4155 0 0,2-6 1829 0 0,-2 3-3152 0 0</inkml:trace>
  <inkml:trace contextRef="#ctx0" brushRef="#br0" timeOffset="1742.036">2477 822 9210 0 0,'0'0'2799'0'0,"0"0"-1302"0"0,0 0-484 0 0,0 0 89 0 0,0 0 127 0 0,0 0-26 0 0,0 0-245 0 0,0 0-313 0 0,0 0-222 0 0,0 0-130 0 0,0 0-63 0 0,0 0-56 0 0,0 0-30 0 0,16-33-25 0 0,51-100-32 0 0,-10 20-92 0 0,-57 113-123 0 0,0 1 0 0 0,0-1 0 0 0,1 0 1 0 0,-1 1-1 0 0,0-1 0 0 0,1 0 1 0 0,-1 0-1 0 0,0 1 0 0 0,1-1 1 0 0,-1 0-1 0 0,1 0 0 0 0,-1 1 0 0 0,0-1 1 0 0,1 0-1 0 0,-1 0 0 0 0,1 0 1 0 0,-1 0-1 0 0,0 0 0 0 0,1 0 1 0 0,-1 0-1 0 0,1 0 0 0 0,-1 0 0 0 0,1 0 1 0 0,-1 0-1 0 0,1 0 0 0 0,-1 0 1 0 0,1 0-1 0 0,-1 0 0 0 0,0 0 1 0 0,1 0-1 0 0,-1 0 0 0 0,1-1 128 0 0,-1 5 228 0 0,3 35-434 0 0,-4-31 195 0 0,1 0-1 0 0,0 0 1 0 0,0 0 0 0 0,1-1-1 0 0,0 1 1 0 0,0 0-1 0 0,1 0 1 0 0,0-1 0 0 0,0 1-1 0 0,1-1 1 0 0,0 0-1 0 0,1 1 1 0 0,-1-1-1 0 0,1-1 1 0 0,0 1 0 0 0,1-1-1 0 0,4 5 12 0 0,-5-8 120 0 0,0-1 0 0 0,0 0 0 0 0,1 0-1 0 0,-1 0 1 0 0,0-1 0 0 0,1 1 0 0 0,0-1 0 0 0,-1 0-1 0 0,1-1 1 0 0,0 1 0 0 0,-1-1 0 0 0,1 0-1 0 0,0 0 1 0 0,0 0 0 0 0,-1-1 0 0 0,1 1 0 0 0,0-1-1 0 0,-1 0 1 0 0,1-1 0 0 0,-1 1 0 0 0,1-1-1 0 0,-1 0 1 0 0,0 0 0 0 0,0 0 0 0 0,1 0 0 0 0,-2-1-1 0 0,4-2-119 0 0,10-12 261 0 0,0-1 0 0 0,-1 0 0 0 0,-2-1 0 0 0,0-1 0 0 0,0 0 0 0 0,3-11-261 0 0,3-2-1272 0 0,-15 26-716 0 0,-1 3-1384 0 0,-2 0-2376 0 0,-2 3-3534 0 0</inkml:trace>
  <inkml:trace contextRef="#ctx0" brushRef="#br0" timeOffset="1992.481">3140 612 7602 0 0,'0'0'896'0'0,"0"0"-472"0"0,0 0 128 0 0,0 0 232 0 0,0 0 80 0 0,0 0-63 0 0,0 0-233 0 0,0 0-248 0 0,0 0-104 0 0,0 0-120 0 0,0 0-144 0 0,0 0-144 0 0,0 0-256 0 0,0 0-617 0 0,85 85-1199 0 0,-78-96-1609 0 0,-1 7-1360 0 0</inkml:trace>
  <inkml:trace contextRef="#ctx0" brushRef="#br0" timeOffset="17971.093">27 1720 2521 0 0,'0'0'1006'0'0,"0"0"-136"0"0,0 0 133 0 0,0 0 348 0 0,0 0 366 0 0,0 0 147 0 0,0 0-144 0 0,0 0-273 0 0,0 0-303 0 0,0 0-208 0 0,0 0-139 0 0,-2-5-84 0 0,-7-17-70 0 0,-2 46 1333 0 0,8 222-1425 0 0,2-237-545 0 0,1-1 1 0 0,0 1-1 0 0,0 0 0 0 0,1 0 0 0 0,0 0 1 0 0,1-1-1 0 0,-1 1 0 0 0,2 0 0 0 0,-1-1 1 0 0,1 0-1 0 0,1 0 0 0 0,0 0 0 0 0,0 0 1 0 0,0 0-1 0 0,1-1 0 0 0,0 1 0 0 0,0-1 1 0 0,1-1-1 0 0,0 1 0 0 0,0-1 1 0 0,1 0-1 0 0,0 0 0 0 0,0-1 0 0 0,0 0 1 0 0,0 0-1 0 0,1-1 0 0 0,0 1 0 0 0,0-2 1 0 0,0 1-1 0 0,0-1 0 0 0,1-1 0 0 0,-1 1 1 0 0,5-1-7 0 0,-6-2 46 0 0,1-1 1 0 0,0-1-1 0 0,-1 0 1 0 0,1 0 0 0 0,-1 0-1 0 0,0-1 1 0 0,0 0-1 0 0,0 0 1 0 0,0 0 0 0 0,0-1-1 0 0,-1 0 1 0 0,0-1-1 0 0,0 0 1 0 0,0 0-1 0 0,0 0 1 0 0,-1 0 0 0 0,5-7-47 0 0,79-113 447 0 0,-76 104-451 0 0,9-10-32 0 0,10 79-1385 0 0,-29-41 1428 0 0,0 0 0 0 0,0 0 0 0 0,1 0-1 0 0,0-1 1 0 0,0 0 0 0 0,0 0 0 0 0,1 0 0 0 0,0 0-1 0 0,0 0 1 0 0,1-1 0 0 0,-1 0 0 0 0,1 0-1 0 0,0-1 1 0 0,1 0 0 0 0,-1 0 0 0 0,1 0 0 0 0,0-1-1 0 0,0 0 1 0 0,0 0 0 0 0,0-1 0 0 0,0 1-1 0 0,0-2 1 0 0,1 1 0 0 0,-1-1 0 0 0,8 0-7 0 0,-7-1 58 0 0,0 0 0 0 0,0-1 0 0 0,0 0 0 0 0,0-1 0 0 0,0 1 1 0 0,-1-1-1 0 0,1-1 0 0 0,0 0 0 0 0,-1 0 0 0 0,0 0 0 0 0,1-1 0 0 0,-2 0 1 0 0,1-1-1 0 0,0 1 0 0 0,4-5-58 0 0,3-2-4 0 0,-1 0 0 0 0,0-1 1 0 0,-1 0-1 0 0,0-1 0 0 0,-1-1 0 0 0,0 0 0 0 0,-1 0 1 0 0,-1-1-1 0 0,0 0 0 0 0,-1-1 0 0 0,-1 0 1 0 0,0 0-1 0 0,-1 0 0 0 0,-1-1 0 0 0,0 0 0 0 0,-2 0 1 0 0,0 0-1 0 0,0-1 4 0 0,-10 7-5526 0 0,5 9 242 0 0,-1-1-5124 0 0</inkml:trace>
  <inkml:trace contextRef="#ctx0" brushRef="#br0" timeOffset="18216.376">1248 2092 12979 0 0,'0'0'1064'0'0,"0"0"-984"0"0,0 0-72 0 0,0 0 248 0 0,0 0 192 0 0,0 0 64 0 0,0 0-16 0 0,0 0-208 0 0,0 0-168 0 0,0 0-152 0 0,0 0-232 0 0,0 0-256 0 0,0 0-648 0 0,0 0-1176 0 0,-15 122-1833 0 0,15-122-1569 0 0,0 0 3746 0 0</inkml:trace>
  <inkml:trace contextRef="#ctx0" brushRef="#br0" timeOffset="18465.385">1095 1474 10354 0 0,'0'0'5713'0'0,"0"0"-4816"0"0,0 0-569 0 0,0 0-312 0 0,0 0-96 0 0,0 0-128 0 0,0 0-416 0 0,0 0-345 0 0,0 0-383 0 0,0 0-784 0 0,0 0-1785 0 0,0 0-4097 0 0</inkml:trace>
  <inkml:trace contextRef="#ctx0" brushRef="#br0" timeOffset="18636.818">1759 1404 7258 0 0,'0'0'984'0'0,"0"0"-111"0"0,0 0 208 0 0,0 0 267 0 0,0 0 103 0 0,0 0-152 0 0,0 0-258 0 0,0 0-245 0 0,0 0-153 0 0,0 0-97 0 0,6 32-101 0 0,18 104-57 0 0,-4 91 1033 0 0,-18-137-1120 0 0,5 127 38 0 0,-7-123-5870 0 0,0-94 5519 0 0,0 2-2946 0 0,-4-1-4651 0 0,1-1 3505 0 0</inkml:trace>
  <inkml:trace contextRef="#ctx0" brushRef="#br0" timeOffset="18931.591">1485 1904 11578 0 0,'0'0'1225'0'0,"0"0"-426"0"0,0 0-98 0 0,0 0 195 0 0,0 0 146 0 0,0 0-45 0 0,0 0-150 0 0,31-1-149 0 0,101-4-165 0 0,80-12 534 0 0,-92 4-3281 0 0,-99 11 228 0 0,4 0-2221 0 0,-8 2-1426 0 0,-6 0-710 0 0</inkml:trace>
  <inkml:trace contextRef="#ctx0" brushRef="#br0" timeOffset="19354.076">2197 1404 9098 0 0,'0'0'843'0'0,"0"0"-154"0"0,0 0 123 0 0,0 0 281 0 0,0 0 146 0 0,0 0-106 0 0,0 0-258 0 0,0 0-249 0 0,-1 36-138 0 0,-5 115-79 0 0,10 4 501 0 0,0-89-666 0 0,3 0 1 0 0,3-1-1 0 0,16 57-244 0 0,7-44 65 0 0,-31-76-41 0 0,-1 0 0 0 0,1-1 1 0 0,-1 1-1 0 0,1 0 0 0 0,0-1 0 0 0,0 1 0 0 0,0-1 1 0 0,0 1-1 0 0,0-1 0 0 0,0 0 0 0 0,0 0 1 0 0,0 0-1 0 0,0 0 0 0 0,1 0 0 0 0,-1-1 0 0 0,0 1 1 0 0,0-1-1 0 0,1 1 0 0 0,-1-1 0 0 0,0 0 1 0 0,1 0-1 0 0,-1 0 0 0 0,1 0 0 0 0,-1 0 0 0 0,0-1 1 0 0,1 1-1 0 0,-1-1 0 0 0,0 1 0 0 0,0-1 1 0 0,1 0-1 0 0,-1 0 0 0 0,0 0 0 0 0,1-1-24 0 0,147-111 916 0 0,-131 96-856 0 0,-15 13-23 0 0,0-1 1 0 0,0 1-1 0 0,1 0 1 0 0,0 0-1 0 0,0 0 1 0 0,0 0 0 0 0,1 1-1 0 0,-1 0 1 0 0,1 0-1 0 0,-1 1 1 0 0,1 0-1 0 0,0 0 1 0 0,0 0 0 0 0,0 0-1 0 0,6 0-37 0 0,-3 58 211 0 0,-8 53-387 0 0,12-89-3565 0 0,0-14-8157 0 0,-8-5 6151 0 0</inkml:trace>
  <inkml:trace contextRef="#ctx0" brushRef="#br0" timeOffset="21387.141">3473 1569 672 0 0,'0'0'1766'0'0,"0"0"-461"0"0,0 0-194 0 0,0 0 214 0 0,0 0 336 0 0,0 0 168 0 0,0 0-129 0 0,0 0-392 0 0,0 0-445 0 0,0 0-369 0 0,0 0-245 0 0,0 0-116 0 0,2 23 187 0 0,20 242 2494 0 0,-24 143-2631 0 0,2-410-7569 0 0,1 0 3637 0 0,0-8-801 0 0,-1 6 2502 0 0</inkml:trace>
  <inkml:trace contextRef="#ctx0" brushRef="#br0" timeOffset="21652.544">3197 1967 4889 0 0,'0'0'3721'0'0,"0"0"-2650"0"0,0 0-973 0 0,0 0 112 0 0,0 0 482 0 0,0 0 366 0 0,0 0 102 0 0,0 0-124 0 0,0 0-244 0 0,0 0-246 0 0,34 3-173 0 0,110 9-117 0 0,129-13 160 0 0,-137-14-2969 0 0,-72 8-1658 0 0,-2 1-3507 0 0,-40 5 5882 0 0</inkml:trace>
  <inkml:trace contextRef="#ctx0" brushRef="#br0" timeOffset="21940.84">4029 1904 4761 0 0,'0'0'1518'0'0,"0"0"-134"0"0,0 0 10 0 0,0 0 97 0 0,0 0-11 0 0,0 0-214 0 0,0 0-336 0 0,0 0-305 0 0,0 0-247 0 0,-24 34-150 0 0,-72 104-84 0 0,74-92-70 0 0,29-32-2 0 0,-2-10-38 0 0,2 1 79 0 0,0 0-1 0 0,0 0 0 0 0,0-1 0 0 0,1 0 1 0 0,-1 0-1 0 0,1-1 0 0 0,0 0 0 0 0,0-1 1 0 0,0 1-1 0 0,1-2 0 0 0,-1 1 0 0 0,0-1 0 0 0,1 0 1 0 0,-1-1-1 0 0,1 0 0 0 0,-1 0 0 0 0,1-1 1 0 0,-1 0-1 0 0,0 0 0 0 0,1-1 0 0 0,-1 0 1 0 0,0-1-1 0 0,0 0 0 0 0,0 0 0 0 0,2-2-112 0 0,-3 2 118 0 0,0 0-1 0 0,0 0 0 0 0,0-1 1 0 0,-1 0-1 0 0,0 0 0 0 0,0-1 1 0 0,0 1-1 0 0,0-1 1 0 0,-1-1-1 0 0,0 1 0 0 0,0-1 1 0 0,0 0-1 0 0,-1 0 0 0 0,0 0 1 0 0,0-1-1 0 0,-1 1 0 0 0,1-1 1 0 0,-1 0-1 0 0,-1 0 0 0 0,0 0 1 0 0,1 0-1 0 0,-2-1 1 0 0,1 1-1 0 0,-1 0 0 0 0,0-4-117 0 0,-1 7 0 0 0,0-1 0 0 0,0 1-1 0 0,0-1 1 0 0,-1 1 0 0 0,0-1 0 0 0,0 1-1 0 0,0-1 1 0 0,0 1 0 0 0,0 0 0 0 0,-1 0-1 0 0,0-1 1 0 0,0 1 0 0 0,0 0 0 0 0,0 1-1 0 0,-1-1 1 0 0,0 0 0 0 0,1 1-1 0 0,-1-1 1 0 0,0 1 0 0 0,-1 0 0 0 0,1 0-1 0 0,-1 0 1 0 0,1 1 0 0 0,-1-1 0 0 0,-2 0 0 0 0,-1-1-448 0 0,0 0 1 0 0,-1 1 0 0 0,0 0 0 0 0,0 0 0 0 0,0 1 0 0 0,0 0 0 0 0,0 0 0 0 0,-1 1 0 0 0,1 0 0 0 0,0 0-1 0 0,-4 1 448 0 0,-52 22-11689 0 0,54-15 6784 0 0</inkml:trace>
  <inkml:trace contextRef="#ctx0" brushRef="#br0" timeOffset="22273.362">4635 1382 0 0 0,'0'0'3217'0'0,"0"0"-1634"0"0,0 0-511 0 0,0 0 119 0 0,0 0 304 0 0,0 0 200 0 0,0 0-33 0 0,0 0-262 0 0,0 0-345 0 0,0 0-259 0 0,0 0-184 0 0,0 0-141 0 0,-3 36-82 0 0,-7 116-74 0 0,10 130 596 0 0,3-222-1958 0 0,3 102 2931 0 0,-5-111-6253 0 0,0-3-5679 0 0,-1-51 5764 0 0</inkml:trace>
  <inkml:trace contextRef="#ctx0" brushRef="#br0" timeOffset="22537.499">4362 1949 7538 0 0,'0'0'1264'0'0,"0"0"-448"0"0,0 0 24 0 0,0 0 144 0 0,0 0 1 0 0,0 0-137 0 0,0 0-216 0 0,0 0-232 0 0,210-52-104 0 0,-175 52-104 0 0,4-4-120 0 0,-1 4-104 0 0,3 0-272 0 0,-1 0-488 0 0,-3 0-848 0 0,4 0-1225 0 0,-17 4-1360 0 0,-4-4-784 0 0</inkml:trace>
  <inkml:trace contextRef="#ctx0" brushRef="#br0" timeOffset="23023.081">5060 1934 4273 0 0,'0'0'3021'0'0,"0"0"-1002"0"0,0 0-348 0 0,0 0-48 0 0,0 0-99 0 0,0 0-248 0 0,0 0-273 0 0,0 0-279 0 0,0 0-218 0 0,0 0-141 0 0,-32 16-129 0 0,-96 54-105 0 0,82-30-39 0 0,43-34-87 0 0,2-4-21 0 0,0 0 0 0 0,0-1 0 0 0,0 1 0 0 0,0 0 0 0 0,0 0 0 0 0,0 0 0 0 0,0 0 0 0 0,0-1 0 0 0,1 1 0 0 0,-1 0 0 0 0,1 0 0 0 0,0 0 0 0 0,-1 0 0 0 0,1 1-1 0 0,0-1 1 0 0,0 0 0 0 0,0 0 0 0 0,1 0 0 0 0,-1 0 0 0 0,0 0 0 0 0,1 0 0 0 0,-1 0 0 0 0,1 0 0 0 0,0 0 0 0 0,-1-1 0 0 0,1 1 0 0 0,0 0 0 0 0,0 0 0 0 0,0 0 0 0 0,1-1 0 0 0,-1 1 0 0 0,0-1-1 0 0,1 1 1 0 0,-1-1 0 0 0,1 1 0 0 0,-1-1 0 0 0,1 0 0 0 0,0 0 0 0 0,-1 0 0 0 0,1 0 0 0 0,0 0 0 0 0,0 0 0 0 0,0 0 0 0 0,0 0 0 0 0,0-1 0 0 0,0 1 0 0 0,0-1 0 0 0,0 0 0 0 0,0 1 0 0 0,0-1 0 0 0,0 0-1 0 0,0 0 1 0 0,0 0 16 0 0,10-1 41 0 0,0 0 0 0 0,0-1 1 0 0,-1 0-1 0 0,1-1 0 0 0,-1 0 0 0 0,1-1 0 0 0,-1 0 0 0 0,0-1 0 0 0,-1 0 0 0 0,1-1 0 0 0,-1 0 0 0 0,0 0 0 0 0,4-5-41 0 0,77-44-176 0 0,-89 56 136 0 0,0 0 0 0 0,-1 0 0 0 0,1 0 1 0 0,-1 0-1 0 0,1 1 0 0 0,0-1 0 0 0,-1 0 0 0 0,0 1 1 0 0,1-1-1 0 0,-1 1 0 0 0,0-1 0 0 0,0 1 0 0 0,0 0 0 0 0,0 0 1 0 0,0-1-1 0 0,0 1 0 0 0,-1 0 0 0 0,1 0 0 0 0,0 0 1 0 0,-1 0-1 0 0,1 0 0 0 0,-1 0 0 0 0,0 0 0 0 0,0 0 0 0 0,0 0 1 0 0,0 0-1 0 0,0 0 0 0 0,0 0 0 0 0,-1 0 0 0 0,1 0 1 0 0,-1 1 39 0 0,1 1-41 0 0,0 0 19 0 0,0 0 0 0 0,-1-1 0 0 0,1 1 0 0 0,1 0 0 0 0,-1-1 1 0 0,1 1-1 0 0,-1 0 0 0 0,1-1 0 0 0,0 1 0 0 0,0-1 0 0 0,0 1 0 0 0,1-1 0 0 0,0 1 0 0 0,-1-1 1 0 0,1 0-1 0 0,0 0 0 0 0,0 0 0 0 0,1 0 0 0 0,-1 0 0 0 0,1 0 0 0 0,-1-1 0 0 0,1 1 0 0 0,0-1 1 0 0,0 0-1 0 0,0 1 0 0 0,0-2 0 0 0,0 1 0 0 0,1 0 0 0 0,2 1 22 0 0,2-2 45 0 0,1 1 0 0 0,-1-2-1 0 0,1 1 1 0 0,0-1 0 0 0,-1 0 0 0 0,1-1 0 0 0,0 0-1 0 0,-1 0 1 0 0,1-1 0 0 0,-1 0 0 0 0,1 0 0 0 0,-1-1-1 0 0,0 0 1 0 0,0-1 0 0 0,0 0 0 0 0,-1 0 0 0 0,1-1-1 0 0,-1 1 1 0 0,0-2 0 0 0,-1 1 0 0 0,1-1 0 0 0,5-6-45 0 0,24-22 286 0 0,-2-2 0 0 0,-1-2-1 0 0,-1-1 1 0 0,-3-1 0 0 0,16-30-286 0 0,-32 47-228 0 0,-2 0 0 0 0,-1-1-1 0 0,-1 0 1 0 0,-1-1 0 0 0,-1 0 0 0 0,-2 0-1 0 0,0-1 1 0 0,-2 1 0 0 0,0-1-1 0 0,-2 0 1 0 0,-2-24 228 0 0,2 44-32 0 0,0 0-1 0 0,-1 0 1 0 0,1 0 0 0 0,-2 0-1 0 0,1 0 1 0 0,0 0-1 0 0,-1 1 1 0 0,-1-1 0 0 0,1 0-1 0 0,-1 0 1 0 0,1 1 0 0 0,-2-1-1 0 0,1 1 1 0 0,0-1 0 0 0,-1 1-1 0 0,0 0 1 0 0,-1 0-1 0 0,1 1 1 0 0,-1-1 0 0 0,0 0-1 0 0,0 1 1 0 0,0 0 0 0 0,0 0-1 0 0,-1 0 1 0 0,0 1-1 0 0,0 0 1 0 0,0 0 0 0 0,0 0-1 0 0,0 0 1 0 0,0 1 0 0 0,-1-1-1 0 0,0 2 1 0 0,-1-2 32 0 0,1 4-34 0 0,1-1 1 0 0,0 1-1 0 0,-1 1 1 0 0,1-1 0 0 0,0 1-1 0 0,0-1 1 0 0,0 2-1 0 0,0-1 1 0 0,0 0-1 0 0,0 1 1 0 0,1 0-1 0 0,-1 0 1 0 0,1 0-1 0 0,0 1 1 0 0,0 0-1 0 0,0-1 1 0 0,0 1-1 0 0,1 1 1 0 0,0-1 0 0 0,0 0-1 0 0,0 1 1 0 0,0 0-1 0 0,0-1 1 0 0,1 1-1 0 0,-2 5 34 0 0,-2 6 57 0 0,0 0 0 0 0,0 1 0 0 0,2-1 0 0 0,0 1 0 0 0,1 1 0 0 0,1-1 0 0 0,-1 11-57 0 0,2-6 169 0 0,0 0 0 0 0,1 0-1 0 0,1 0 1 0 0,1 0 0 0 0,1 0-1 0 0,1 0 1 0 0,1 0-1 0 0,1-1 1 0 0,7 17-169 0 0,-2-12 82 0 0,1 1-1 0 0,2-1 1 0 0,1-1-1 0 0,0-1 1 0 0,2 0 0 0 0,1-1-1 0 0,1 0 1 0 0,1-2-1 0 0,0-1 1 0 0,2 0-1 0 0,0-1 1 0 0,5 1-82 0 0,11-2-1005 0 0,-12-13-5686 0 0,-17-5-942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5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654.13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1:49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1306 307 9746 0 0,'0'0'1226'0'0,"0"0"-257"0"0,0 0-45 0 0,0 0 183 0 0,0 0 179 0 0,0 0 20 0 0,0 0-220 0 0,0 0-349 0 0,0 0-304 0 0,0 0-228 0 0,0 0-117 0 0,-1 3-32 0 0,-8 114 630 0 0,10-79-506 0 0,-1 19-107 0 0,-2 0-1 0 0,-3 0 1 0 0,-3-1 0 0 0,-2 0-1 0 0,-2 0 1 0 0,-5 6-73 0 0,-13 12-2569 0 0,29-75-8842 0 0,5-19 5942 0 0,0 16 4447 0 0</inkml:trace>
  <inkml:trace contextRef="#ctx0" brushRef="#br0" timeOffset="294.015">975 278 2961 0 0,'0'0'845'0'0,"0"0"-361"0"0,0 0-14 0 0,0 0 350 0 0,0 0 371 0 0,0 0 188 0 0,0 0-58 0 0,0 0-210 0 0,0 0-164 0 0,0 0-73 0 0,0 0-41 0 0,0 0-7 0 0,21-2-26 0 0,140-14 1372 0 0,153-11 548 0 0,-21-9-2856 0 0,-258 32-1050 0 0,-20 4-2798 0 0,-15 0 1293 0 0,0 2-2496 0 0,-2 0 3447 0 0,2-2 1095 0 0,-5 4-3540 0 0</inkml:trace>
  <inkml:trace contextRef="#ctx0" brushRef="#br0" timeOffset="568.001">949 963 6681 0 0,'0'0'1666'0'0,"0"0"-1051"0"0,0 0-311 0 0,0 0 349 0 0,0 0 509 0 0,0 0 337 0 0,0 0-25 0 0,0 0-301 0 0,0 0-282 0 0,0 0-184 0 0,0 0-119 0 0,32-1-92 0 0,103-5-88 0 0,-6-10 322 0 0,58-18-1062 0 0,-66 6-7853 0 0,-95 21 3286 0 0,-8-1-732 0 0</inkml:trace>
  <inkml:trace contextRef="#ctx0" brushRef="#br0" timeOffset="8843.465">2197 326 480 0 0,'0'0'578'0'0,"0"0"-244"0"0,0 0 12 0 0,0 0 228 0 0,0 0 307 0 0,0 0 218 0 0,0 0 37 0 0,31-2-79 0 0,96-7-148 0 0,-35-18 811 0 0,-75 17-1328 0 0,6-4-10 0 0,-1 0 0 0 0,-1-2-1 0 0,0-1 1 0 0,-1 0 0 0 0,-1-1 0 0 0,-1-1-1 0 0,0-1 1 0 0,9-15-382 0 0,-23 29 201 0 0,1-1 1 0 0,-1 1-1 0 0,0-1 0 0 0,-1 0 0 0 0,0 0 1 0 0,0 0-1 0 0,0 0 0 0 0,-1-1 0 0 0,0 1 1 0 0,0-1-1 0 0,-1 0 0 0 0,0-5-201 0 0,-2 12 25 0 0,0 0 0 0 0,0 0-1 0 0,0 1 1 0 0,-1-1 0 0 0,1 0-1 0 0,-1 0 1 0 0,1 1 0 0 0,0-1-1 0 0,-1 1 1 0 0,1-1 0 0 0,-1 1 0 0 0,1 0-1 0 0,-1-1 1 0 0,1 1 0 0 0,-1 0-1 0 0,0 0 1 0 0,1 0 0 0 0,-1 0-1 0 0,1 0 1 0 0,-1 0 0 0 0,1 1-1 0 0,-1-1 1 0 0,1 1 0 0 0,-1-1-1 0 0,1 1 1 0 0,-1-1 0 0 0,1 1 0 0 0,0 0-1 0 0,-1-1 1 0 0,1 1 0 0 0,0 0-1 0 0,-1 0 1 0 0,1 0-25 0 0,-15 17-96 0 0,2 1 0 0 0,0 1-1 0 0,1-1 1 0 0,1 2 0 0 0,0 0 0 0 0,2 0-1 0 0,1 1 1 0 0,0 0 0 0 0,2 1 0 0 0,0 0-1 0 0,1 7 97 0 0,-1-9 0 0 0,-23 98 22 0 0,6 1 0 0 0,-4 68-22 0 0,-33 158-59 0 0,-50 54 301 0 0,108-390-208 0 0,0 1 39 0 0,-1-1 0 0 0,0 1 0 0 0,0-1 1 0 0,-1 0-1 0 0,0 0 0 0 0,0 0 0 0 0,-2-1 0 0 0,1 1 0 0 0,-1-2 1 0 0,0 1-1 0 0,-1-1 0 0 0,-7 6-73 0 0,14-13 8 0 0,0-1 0 0 0,0 0 0 0 0,-1 0 0 0 0,1 1-1 0 0,0-1 1 0 0,0 0 0 0 0,-1 0 0 0 0,1-1 0 0 0,0 1 0 0 0,-1 0 0 0 0,1 0 0 0 0,0 0-1 0 0,0-1 1 0 0,-1 1 0 0 0,1-1 0 0 0,0 1 0 0 0,0-1 0 0 0,0 0 0 0 0,0 1 0 0 0,0-1-1 0 0,-1 0 1 0 0,1 0 0 0 0,1 0 0 0 0,-1 1 0 0 0,0-1 0 0 0,0 0 0 0 0,0 0 0 0 0,0 0-1 0 0,1-1 1 0 0,-1 1 0 0 0,0 0 0 0 0,1 0 0 0 0,-1 0 0 0 0,1 0 0 0 0,-1-1 0 0 0,1 0-8 0 0,-23-50-4634 0 0,16 5-4564 0 0,6 36 6876 0 0</inkml:trace>
  <inkml:trace contextRef="#ctx0" brushRef="#br0" timeOffset="9264.016">2077 919 1840 0 0,'0'0'561'0'0,"0"0"-80"0"0,0 0 234 0 0,0 0 374 0 0,0 0 314 0 0,0 0 171 0 0,0 0-26 0 0,0 0-90 0 0,0 0-136 0 0,32-8-208 0 0,100-26-233 0 0,-99 26-351 0 0,0-2 1 0 0,0-1 0 0 0,-1-1 0 0 0,-1-2 0 0 0,6-4-531 0 0,0-2 363 0 0,-1-2 1 0 0,-1-1-1 0 0,-1-2 1 0 0,-2-1-1 0 0,15-16-363 0 0,-19 16 172 0 0,-28 55-477 0 0,-21 93 1141 0 0,21-109-752 0 0,-1-10-58 0 0,1 0-1 0 0,0 0 1 0 0,-1 0 0 0 0,1 0-1 0 0,0 0 1 0 0,1 0 0 0 0,-1 0 0 0 0,0 0-1 0 0,1-1 1 0 0,-1 1 0 0 0,1 0-1 0 0,0 0 1 0 0,0 0 0 0 0,0-1 0 0 0,1 1-1 0 0,-1 0 1 0 0,1-1 0 0 0,-1 1-1 0 0,1-1 1 0 0,0 0 0 0 0,0 0 0 0 0,1 2-26 0 0,7 0-1171 0 0,0-4-7607 0 0,-8 0-1083 0 0</inkml:trace>
  <inkml:trace contextRef="#ctx0" brushRef="#br0" timeOffset="14005.035">3723 1070 0 0 0,'0'0'994'0'0,"0"0"86"0"0,0 0-49 0 0,0 0-86 0 0,0 0-47 0 0,0 0-27 0 0,0 0 6 0 0,0 0 25 0 0,0 0-9 0 0,0 0-2 0 0,0 0-23 0 0,0 0-37 0 0,0 0-16 0 0,0 0-18 0 0,0-13 1609 0 0,4-9-2157 0 0,0-1 1 0 0,1 1-1 0 0,1 0 0 0 0,2 0 0 0 0,0 1 1 0 0,1-1-1 0 0,1 2 0 0 0,1 0 0 0 0,0 0 0 0 0,2 1 1 0 0,0 0-1 0 0,2 1 0 0 0,6-6-249 0 0,29-45 242 0 0,62-56-42 0 0,-112 123-214 0 0,1 1 0 0 0,0 0 0 0 0,-1-1 0 0 0,1 1 0 0 0,0 0 0 0 0,0-1 0 0 0,0 1-1 0 0,0 0 1 0 0,0 0 0 0 0,0 0 0 0 0,0 0 0 0 0,0 0 0 0 0,0 0 0 0 0,0 0 0 0 0,1 0-1 0 0,-1 1 1 0 0,0-1 0 0 0,1 0 0 0 0,-1 1 0 0 0,1-1 0 0 0,-1 1 0 0 0,0-1 0 0 0,1 1-1 0 0,-1 0 1 0 0,1 0 0 0 0,-1-1 0 0 0,1 1 0 0 0,-1 0 0 0 0,1 0 0 0 0,-1 1 0 0 0,1-1 0 0 0,-1 0-1 0 0,1 0 1 0 0,-1 1 0 0 0,1-1 0 0 0,-1 1 0 0 0,1-1 0 0 0,-1 1 0 0 0,0 0 0 0 0,1-1-1 0 0,-1 1 1 0 0,0 0 0 0 0,0 0 0 0 0,1 0 0 0 0,-1 0 0 0 0,0 0 0 0 0,0 0 0 0 0,0 0 0 0 0,0 0-1 0 0,-1 1 1 0 0,1-1 0 0 0,0 0 0 0 0,0 1 0 0 0,-1-1 0 0 0,1 0 0 0 0,-1 1 0 0 0,1-1-1 0 0,0 2 16 0 0,-14 232 505 0 0,7-110-359 0 0,8-124-137 0 0,-1 0 0 0 0,0 0 0 0 0,1-1 0 0 0,-1 1 0 0 0,1-1 0 0 0,0 1 0 0 0,-1-1 0 0 0,1 1 0 0 0,-1-1 0 0 0,1 0 0 0 0,0 0 0 0 0,-1 0 0 0 0,1 0 0 0 0,0 0 0 0 0,-1 0 0 0 0,1 0 0 0 0,0-1 0 0 0,-1 1 0 0 0,1-1 0 0 0,-1 1 0 0 0,1-1 0 0 0,-1 1 0 0 0,1-1 0 0 0,-1 0 0 0 0,1 0 0 0 0,-1 0-1 0 0,0 0 1 0 0,1 0 0 0 0,-1 0 0 0 0,0 0 0 0 0,0 0 0 0 0,0 0 0 0 0,0-1-10 0 0,307-261 171 0 0,-243 212-307 0 0,-64 53 101 0 0,1-1 0 0 0,-1 1 1 0 0,0 0-1 0 0,0 0 0 0 0,0-1 0 0 0,-1 1 0 0 0,1 0 0 0 0,0 0 1 0 0,-1 0-1 0 0,1 0 0 0 0,-1 0 0 0 0,0 0 0 0 0,0 0 0 0 0,0 0 1 0 0,0 0-1 0 0,0 0 0 0 0,0 0 0 0 0,0 0 0 0 0,0 0 0 0 0,-1 0 1 0 0,1 0-1 0 0,-1 0 0 0 0,0 0 0 0 0,0 0 0 0 0,1 0 1 0 0,-1 0-1 0 0,-1 0 35 0 0,1 2-24 0 0,-46 150 687 0 0,45-127-2501 0 0,9-19-2911 0 0,6-5-3713 0 0,-6-3 4832 0 0</inkml:trace>
  <inkml:trace contextRef="#ctx0" brushRef="#br0" timeOffset="14388.499">4841 528 2857 0 0,'0'0'626'0'0,"0"0"49"0"0,0 0 347 0 0,0 0 411 0 0,0 0 218 0 0,0 0-144 0 0,0 0-308 0 0,-31 30-321 0 0,-97 93-246 0 0,61-41 255 0 0,60-75-833 0 0,1 1 0 0 0,0 0 0 0 0,1 1 1 0 0,0-1-1 0 0,0 1 0 0 0,1 0 0 0 0,0 0 0 0 0,1 1 0 0 0,0-1 1 0 0,0 1-1 0 0,1-1 0 0 0,0 1 0 0 0,1 0 0 0 0,0 0 1 0 0,1 0-1 0 0,0 7-54 0 0,2-14 26 0 0,-1-1-1 0 0,1 1 1 0 0,0-1 0 0 0,1 0 0 0 0,-1 1 0 0 0,0-1 0 0 0,1 0-1 0 0,-1-1 1 0 0,1 1 0 0 0,0 0 0 0 0,-1-1 0 0 0,1 0 0 0 0,0 1 0 0 0,0-1-1 0 0,0 0 1 0 0,0 0 0 0 0,0-1 0 0 0,0 1 0 0 0,0-1 0 0 0,1 1-1 0 0,-1-1 1 0 0,0 0 0 0 0,0 0 0 0 0,0-1 0 0 0,0 1 0 0 0,0 0 0 0 0,0-1-1 0 0,0 0 1 0 0,2 0-26 0 0,109-68 2099 0 0,-81 41-1637 0 0,-2-2-1 0 0,0 0 0 0 0,-3-2 0 0 0,0-2 1 0 0,-3 0-1 0 0,16-26-461 0 0,-15 22 278 0 0,-16 27 27 0 0,-15 27-455 0 0,0 1 85 0 0,-26 137 138 0 0,31-152-80 0 0,0 1 0 0 0,0-1 0 0 0,1 1 0 0 0,0-1 0 0 0,-1 0 0 0 0,1 1 0 0 0,0-1 0 0 0,0 0 1 0 0,0 0-1 0 0,0 0 0 0 0,1 0 0 0 0,-1 0 0 0 0,0 0 0 0 0,1 0 0 0 0,-1 0 0 0 0,1 0 0 0 0,0-1 0 0 0,0 1 0 0 0,0 0 0 0 0,0-1 0 0 0,0 0 0 0 0,0 1 0 0 0,0-1 0 0 0,0 0 0 0 0,0 0 1 0 0,2 0 6 0 0,38 8-689 0 0,20-19-2806 0 0,-46 4 1274 0 0,-1 0-1 0 0,0-1 0 0 0,-1-1 1 0 0,1 0-1 0 0,-1-1 1 0 0,-1 0-1 0 0,12-12 2222 0 0,-15 13-376 0 0</inkml:trace>
  <inkml:trace contextRef="#ctx0" brushRef="#br0" timeOffset="14692.691">5553 458 0 0 0,'0'0'1218'0'0,"0"0"855"0"0,0 0 281 0 0,0 0-48 0 0,0 0-280 0 0,0 0-430 0 0,0 0-469 0 0,0 0-311 0 0,0 0-80 0 0,0 0-2 0 0,0 0-21 0 0,0 0-82 0 0,0 0-99 0 0,-28 25-86 0 0,-88 78-85 0 0,-11 27 918 0 0,126-129-1288 0 0,0-1 0 0 0,0 1-1 0 0,1 0 1 0 0,-1-1 0 0 0,1 1 0 0 0,-1 0-1 0 0,0 0 1 0 0,1-1 0 0 0,-1 1 0 0 0,1 0 0 0 0,0 0-1 0 0,-1 0 1 0 0,1 0 0 0 0,0-1 0 0 0,-1 1-1 0 0,1 0 1 0 0,0 0 0 0 0,0 0 0 0 0,0 0-1 0 0,0 0 1 0 0,0 0 0 0 0,0 0 0 0 0,0 0 0 0 0,0 0-1 0 0,0 0 1 0 0,0-1 0 0 0,1 1 0 0 0,-1 0-1 0 0,0 0 1 0 0,1 0 0 0 0,-1 0 0 0 0,1 0-1 0 0,-1-1 1 0 0,1 1 0 0 0,-1 0 0 0 0,1 0 0 0 0,-1-1-1 0 0,1 1 1 0 0,0 0 0 0 0,-1-1 0 0 0,1 1-1 0 0,0 0 1 0 0,-1-1 0 0 0,1 1 0 0 0,0-1-1 0 0,0 1 1 0 0,0-1 0 0 0,0 0 0 0 0,-1 1 0 0 0,1-1-1 0 0,0 0 1 0 0,0 0 0 0 0,0 0 0 0 0,0 1-1 0 0,0-1 1 0 0,0 0 0 0 0,0 0 0 0 0,0 0-1 0 0,0 0 1 0 0,0-1 0 0 0,0 1 0 0 0,-1 0 0 0 0,2 0 9 0 0,27 1-71 0 0,43 15-49 0 0,-71-14 112 0 0,-1 0 0 0 0,1-1 1 0 0,-1 1-1 0 0,1 0 0 0 0,-1 0 0 0 0,1-1 1 0 0,-1 1-1 0 0,0 0 0 0 0,0 0 0 0 0,0-1 1 0 0,0 1-1 0 0,0 0 0 0 0,0 0 0 0 0,-1 0 1 0 0,1-1-1 0 0,-1 1 0 0 0,1 0 0 0 0,-1 0 1 0 0,1-1-1 0 0,-1 1 0 0 0,0-1 1 0 0,0 1-1 0 0,0-1 0 0 0,0 1 0 0 0,0-1 1 0 0,0 1-1 0 0,0-1 0 0 0,-1 0 0 0 0,1 1 1 0 0,0-1-1 0 0,-2 1 8 0 0,-97 70-2231 0 0,97-71 1958 0 0,0-5-12482 0 0,7 0 10078 0 0</inkml:trace>
  <inkml:trace contextRef="#ctx0" brushRef="#br0" timeOffset="15148.109">6004 425 4785 0 0,'0'0'1667'0'0,"0"0"-331"0"0,0 0-6 0 0,0 0 170 0 0,0 0 91 0 0,0 0-72 0 0,0 0-257 0 0,0 0-270 0 0,0 0-229 0 0,0 0-191 0 0,0 0-105 0 0,0 0-66 0 0,-14 14-13 0 0,-71 68 1278 0 0,-24-5 472 0 0,108-76-2147 0 0,0-1-1 0 0,0 0 1 0 0,0 1 0 0 0,0-1 0 0 0,1 1 0 0 0,-1-1 0 0 0,0 1-1 0 0,0 0 1 0 0,0-1 0 0 0,1 1 0 0 0,-1 0 0 0 0,0-1 0 0 0,1 1-1 0 0,-1 0 1 0 0,0 0 0 0 0,1 0 0 0 0,-1 0 0 0 0,1 0 0 0 0,0-1-1 0 0,-1 1 1 0 0,1 0 0 0 0,0 0 0 0 0,-1 0 0 0 0,1 0-1 0 0,0 0 1 0 0,0 0 0 0 0,0 0 0 0 0,0 0 0 0 0,0 0 0 0 0,0 0-1 0 0,0 0 1 0 0,0 0 0 0 0,0 0 0 0 0,1 0 0 0 0,-1 0 0 0 0,0 0-1 0 0,1 0 1 0 0,-1 0 0 0 0,0 0 0 0 0,1 0 0 0 0,-1 0 0 0 0,1 0-1 0 0,0-1 1 0 0,-1 1 0 0 0,1 0 0 0 0,0 0 0 0 0,-1-1 0 0 0,1 1-1 0 0,0 0 1 0 0,0-1 0 0 0,-1 1 0 0 0,1-1 0 0 0,0 1 0 0 0,0-1-1 0 0,0 1 1 0 0,0-1 0 0 0,0 0 9 0 0,69 26-93 0 0,-54-19 115 0 0,-13-6-19 0 0,0-1 1 0 0,0 1-1 0 0,0 0 0 0 0,0 0 1 0 0,0 1-1 0 0,0-1 0 0 0,-1 0 1 0 0,1 1-1 0 0,0 0 0 0 0,-1-1 1 0 0,1 1-1 0 0,-1 0 0 0 0,1 1 1 0 0,-1-1-1 0 0,0 0 0 0 0,0 1 1 0 0,0-1-1 0 0,-1 1 0 0 0,1-1 0 0 0,0 1 1 0 0,-1 0-1 0 0,0 0 0 0 0,1 0 1 0 0,-1-1-1 0 0,0 1 0 0 0,-1 0 1 0 0,1 3-4 0 0,-3 4 78 0 0,-1 0 0 0 0,-1 0 0 0 0,0 0 0 0 0,0-1 1 0 0,-1 1-1 0 0,-1-1 0 0 0,1 0 0 0 0,-1-1 0 0 0,-1 1 1 0 0,1-1-1 0 0,-1-1 0 0 0,-1 1 0 0 0,0-1 0 0 0,0 0 1 0 0,0-1-1 0 0,-1 0 0 0 0,1 0 0 0 0,-2-1 0 0 0,-2 1-78 0 0,-54 28-951 0 0,39-30-9528 0 0,24-4-777 0 0</inkml:trace>
  <inkml:trace contextRef="#ctx0" brushRef="#br0" timeOffset="23392.856">1 1835 8346 0 0,'0'0'1392'0'0,"0"0"-406"0"0,0 0-290 0 0,0 0 57 0 0,0 0 210 0 0,0 0 119 0 0,0 0-42 0 0,0 0-145 0 0,0 0-183 0 0,0 0-123 0 0,33-10-79 0 0,105-33-51 0 0,-119 37-291 0 0,0 0 0 0 0,1 2 1 0 0,-1 0-1 0 0,1 2 1 0 0,0 0-1 0 0,1 1 0 0 0,18 1-168 0 0,0 1 110 0 0,-36-1-107 0 0,1-1 0 0 0,-1 1 0 0 0,0 0 0 0 0,1 0 0 0 0,-1 0 0 0 0,1 0 0 0 0,-1 1 0 0 0,0 0 0 0 0,1-1 1 0 0,-1 1-1 0 0,0 0 0 0 0,0 1 0 0 0,0-1 0 0 0,1 1 0 0 0,-1-1 0 0 0,-1 1 0 0 0,1 0 0 0 0,0 0 0 0 0,0 0 0 0 0,-1 0 0 0 0,1 1 0 0 0,-1-1 0 0 0,0 1 0 0 0,1-1 0 0 0,-1 1 1 0 0,-1 0-1 0 0,1 0 0 0 0,0 0 0 0 0,-1 0 0 0 0,1 0 0 0 0,-1 0 0 0 0,0 0 0 0 0,0 1 0 0 0,0-1 0 0 0,0 0 0 0 0,-1 1 0 0 0,1 0-3 0 0,-2 5 44 0 0,0 0-1 0 0,0 0 0 0 0,-1 0 1 0 0,0 0-1 0 0,0-1 0 0 0,-1 1 1 0 0,-1 0-1 0 0,1-1 0 0 0,-1 0 1 0 0,0 0-1 0 0,-1 0 0 0 0,0 0 1 0 0,0-1-1 0 0,-4 4-43 0 0,-199 253 561 0 0,205-261-546 0 0,0 0-1 0 0,0 0 1 0 0,1 0-1 0 0,0 0 0 0 0,0 1 1 0 0,0-1-1 0 0,0 1 1 0 0,0-1-1 0 0,0 1 0 0 0,1 0 1 0 0,0-1-1 0 0,0 1 0 0 0,0 0 1 0 0,0 0-1 0 0,1 0 1 0 0,-1 0-1 0 0,1 0 0 0 0,0 0 1 0 0,0 0-1 0 0,1 0 1 0 0,-1 0-1 0 0,1 0 0 0 0,0 0 1 0 0,0 0-1 0 0,0-1 0 0 0,0 1 1 0 0,1 0-1 0 0,-1-1 1 0 0,1 1-1 0 0,0-1 0 0 0,0 1 1 0 0,1-1-1 0 0,-1 0 1 0 0,1 0-1 0 0,-1 0 0 0 0,1 0 1 0 0,0 0-1 0 0,0-1 0 0 0,0 1 1 0 0,1-1-1 0 0,-1 0 1 0 0,2 1-15 0 0,11 2 102 0 0,0 0 1 0 0,0-2-1 0 0,1 0 1 0 0,-1-1 0 0 0,1 0-1 0 0,0-2 1 0 0,-1 0-1 0 0,1 0 1 0 0,0-2 0 0 0,-1 0-1 0 0,1-1 1 0 0,10-4-103 0 0,19-8-3320 0 0,-4-6-3624 0 0,-36 16 655 0 0,-2 3 14 0 0</inkml:trace>
  <inkml:trace contextRef="#ctx0" brushRef="#br0" timeOffset="23673.893">781 2078 11242 0 0,'0'0'2290'0'0,"0"0"-1135"0"0,0 0-569 0 0,0 0 80 0 0,0 0 256 0 0,0 0 170 0 0,0 0-53 0 0,0 0-228 0 0,0 0-250 0 0,0 0-225 0 0,0 0-152 0 0,0 0-96 0 0,35-1-72 0 0,105-4-134 0 0,-40-2-2128 0 0,-70 5-743 0 0,12-4-6561 0 0,-28 5 3465 0 0</inkml:trace>
  <inkml:trace contextRef="#ctx0" brushRef="#br0" timeOffset="23998.036">1347 2016 2561 0 0,'0'0'1608'0'0,"0"0"-156"0"0,0 0-21 0 0,0 0-1 0 0,0 0-103 0 0,0 0-231 0 0,0 0-284 0 0,0 0-268 0 0,0 0-220 0 0,0 0-156 0 0,-31 34-108 0 0,-92 104-73 0 0,89-79-47 0 0,36-51 41 0 0,-1-4 118 0 0,0 1 0 0 0,1-1-1 0 0,0 0 1 0 0,0 0-1 0 0,0-1 1 0 0,0 1 0 0 0,0 0-1 0 0,1-1 1 0 0,0 1-1 0 0,0-1 1 0 0,0 0-1 0 0,0 0 1 0 0,0 0 0 0 0,1 0-1 0 0,-1 0 1 0 0,1-1-1 0 0,0 0 1 0 0,-1 0 0 0 0,1 0-1 0 0,0 0 1 0 0,0 0-1 0 0,1-1 1 0 0,-1 0 0 0 0,0 0-1 0 0,0 0 1 0 0,1 0-1 0 0,-1-1 1 0 0,1 1 0 0 0,-1-1-1 0 0,0 0 1 0 0,1-1-1 0 0,-1 1 1 0 0,0-1 0 0 0,1 0-1 0 0,-1 0 1 0 0,0 0-1 0 0,0 0 1 0 0,1-1-1 0 0,-1 0 1 0 0,-1 1 0 0 0,1-2-1 0 0,0 1-98 0 0,23-9 455 0 0,-1-1-1 0 0,-1-1 1 0 0,0-1-1 0 0,0-1 1 0 0,-2-2 0 0 0,0 0-1 0 0,-1-1 1 0 0,-1-2-1 0 0,0 0 1 0 0,-2-1-1 0 0,0-1 1 0 0,-1-2-455 0 0,-6 8 103 0 0,4-2-129 0 0,-1 0 0 0 0,-1-1-1 0 0,-1-1 1 0 0,-1-1-1 0 0,0 0 1 0 0,-2 0-1 0 0,0-1 1 0 0,-1 0-1 0 0,-2-1 1 0 0,0 0 0 0 0,-1 0-1 0 0,-2 0 1 0 0,0-1 26 0 0,-3 18-123 0 0,-1-1 0 0 0,1 1 0 0 0,-1 0 1 0 0,0-1-1 0 0,-1 1 0 0 0,0-1 0 0 0,0 1 0 0 0,0 0 1 0 0,-1 0-1 0 0,1 0 0 0 0,-1 0 0 0 0,-1 0 0 0 0,1 0 1 0 0,-1 0-1 0 0,0 1 0 0 0,-1-1 0 0 0,1 1 1 0 0,-1 0-1 0 0,0 0 0 0 0,0 0 0 0 0,-1 1 0 0 0,0-1 1 0 0,1 1-1 0 0,-1 0 0 0 0,-1 1 0 0 0,1-1 0 0 0,0 1 1 0 0,-1 0 122 0 0,-1 0-139 0 0,0 0 0 0 0,0 1 1 0 0,0 0-1 0 0,0 1 0 0 0,-1-1 0 0 0,1 2 1 0 0,0-1-1 0 0,-1 1 0 0 0,1 0 1 0 0,0 0-1 0 0,-1 1 0 0 0,1-1 0 0 0,0 2 1 0 0,-1-1-1 0 0,1 1 0 0 0,0 1 1 0 0,0-1-1 0 0,0 1 0 0 0,-1 1 139 0 0,-1 1 9 0 0,-1 0-1 0 0,1 1 1 0 0,0 1-1 0 0,0-1 1 0 0,1 1-1 0 0,0 1 1 0 0,0 0-1 0 0,1 0 1 0 0,0 0-1 0 0,0 1 1 0 0,1 0-1 0 0,0 0 1 0 0,0 1-1 0 0,1 0 1 0 0,1 0-1 0 0,-1 0 1 0 0,2 0-1 0 0,-1 1 1 0 0,0 6-9 0 0,2-5 64 0 0,-1 0 0 0 0,2 0 1 0 0,-1 0-1 0 0,2 0 0 0 0,0 0 0 0 0,0 1 1 0 0,1-1-1 0 0,0 0 0 0 0,1 0 0 0 0,1 0 1 0 0,0 0-1 0 0,1 0 0 0 0,0 0 0 0 0,0-1 1 0 0,1 0-1 0 0,5 7-64 0 0,6 3 196 0 0,1 0 0 0 0,0-1 1 0 0,2 0-1 0 0,1-2 0 0 0,0 0 0 0 0,1-2 1 0 0,1 0-1 0 0,0-1 0 0 0,1-1 0 0 0,1-2 1 0 0,0 0-1 0 0,1-1 0 0 0,0-2 0 0 0,15 4-196 0 0,-37-12-38 0 0,138 36 489 0 0,-45-27-6312 0 0,-77-9-415 0 0,-3 2-1940 0 0</inkml:trace>
  <inkml:trace contextRef="#ctx0" brushRef="#br0" timeOffset="24745.46">2716 1942 1872 0 0,'0'0'1513'0'0,"0"0"3"0"0,0 0 172 0 0,0 0 181 0 0,0 0-14 0 0,0 0-269 0 0,0 0-392 0 0,0 0-320 0 0,0 0-221 0 0,0 0-136 0 0,0 0-80 0 0,0 0-74 0 0,0 0-66 0 0,-21 5-55 0 0,-67 17-46 0 0,2 21 233 0 0,65-28-360 0 0,19-14-77 0 0,0 0 0 0 0,0-1 1 0 0,0 1-1 0 0,0 0 0 0 0,1 0 0 0 0,-1 0 0 0 0,0 0 0 0 0,0 0 0 0 0,1 0 0 0 0,-1 0 0 0 0,1 1 0 0 0,-1-1 0 0 0,1 0 0 0 0,-1 1 0 0 0,1 0 0 0 0,0-1 0 0 0,0 1 0 0 0,0 0 0 0 0,0-1 0 0 0,0 1 0 0 0,0 0 1 0 0,0 0-1 0 0,1 0 0 0 0,-1 0 0 0 0,1 0 0 0 0,-1 0 0 0 0,1 0 0 0 0,0 0 0 0 0,0 0 0 0 0,0 0 0 0 0,0 0 0 0 0,0 0 0 0 0,0 0 0 0 0,0 0 0 0 0,1 0 0 0 0,-1 0 0 0 0,1 0 0 0 0,-1 0 0 0 0,1 0 0 0 0,0-1 1 0 0,0 1-1 0 0,0 0 0 0 0,0 0 0 0 0,0-1 0 0 0,0 1 0 0 0,1 0 0 0 0,-1-1 0 0 0,0 1 0 0 0,2 0 8 0 0,172 49 315 0 0,-170-49-275 0 0,-1-2-9 0 0,-1 0 0 0 0,1 0 1 0 0,-1 0-1 0 0,1 1 1 0 0,-1-1-1 0 0,0 1 0 0 0,1 0 1 0 0,-1 0-1 0 0,0 0 0 0 0,0 1 1 0 0,0-1-1 0 0,0 1 1 0 0,0-1-1 0 0,0 1 0 0 0,0 0 1 0 0,0 0-1 0 0,-1 0 1 0 0,1 1-1 0 0,-1-1 0 0 0,0 1 1 0 0,1-1-1 0 0,-1 1 1 0 0,0 0-1 0 0,-1 0 0 0 0,1 0 1 0 0,0 0-1 0 0,-1 0 1 0 0,0 0-1 0 0,0 0 0 0 0,1 1 1 0 0,-2-1-1 0 0,1 0 1 0 0,0 1-1 0 0,-1-1 0 0 0,0 0 1 0 0,0 1-1 0 0,0-1 0 0 0,0 1 1 0 0,0-1-1 0 0,0 0 1 0 0,-1 2-32 0 0,-6 4 94 0 0,0-1 0 0 0,-1 0 0 0 0,0 0 0 0 0,0 0 0 0 0,0-1 0 0 0,-1-1 0 0 0,0 1 0 0 0,-1-1 0 0 0,1-1 1 0 0,-1 0-1 0 0,0 0 0 0 0,0-1 0 0 0,-1 0 0 0 0,1-1 0 0 0,-1 0 0 0 0,-9 1-94 0 0,4 1-104 0 0,-34 1-1641 0 0,31-12-8227 0 0,17 3 1865 0 0</inkml:trace>
  <inkml:trace contextRef="#ctx0" brushRef="#br0" timeOffset="25044.899">2922 2156 5025 0 0,'0'0'1186'0'0,"0"0"-279"0"0,0 0 134 0 0,0 0 343 0 0,0 0 159 0 0,0 0-152 0 0,0 0-366 0 0,0 0-349 0 0,0 0-216 0 0,0 0-124 0 0,0 0-41 0 0,0 0-1 0 0,0 0 5 0 0,7 25 16 0 0,18 80 30 0 0,-25-104-300 0 0,0 1 0 0 0,0 0 0 0 0,0 0 0 0 0,0-1 0 0 0,0 1 0 0 0,0 0 0 0 0,0-1 0 0 0,1 1-1 0 0,-1 0 1 0 0,1-1 0 0 0,-1 1 0 0 0,1 0 0 0 0,-1-1 0 0 0,1 1 0 0 0,0-1 0 0 0,0 1 0 0 0,0-1 0 0 0,0 0 0 0 0,0 1 0 0 0,0-1-1 0 0,0 0 1 0 0,0 0 0 0 0,1 1 0 0 0,-1-1 0 0 0,0 0 0 0 0,1 0 0 0 0,-1 0 0 0 0,1-1 0 0 0,-1 1 0 0 0,1 0 0 0 0,-1-1 0 0 0,1 1 0 0 0,0-1-1 0 0,0 1-44 0 0,5 0 392 0 0,-1-2-190 0 0,1 1 0 0 0,-1-1 0 0 0,1-1 0 0 0,-1 1 0 0 0,0-1 0 0 0,0 0 0 0 0,0 0-1 0 0,0-1 1 0 0,0 0 0 0 0,-1 0 0 0 0,1 0 0 0 0,-1-1 0 0 0,0 1 0 0 0,1-1 0 0 0,-2-1 0 0 0,1 1 0 0 0,-1-1-1 0 0,1 0 1 0 0,-1 0 0 0 0,0 0 0 0 0,-1 0 0 0 0,0-1 0 0 0,1 0-202 0 0,6-6 177 0 0,71-102-432 0 0,-65 89-3601 0 0,-3-1-3765 0 0,-11 22-3141 0 0</inkml:trace>
  <inkml:trace contextRef="#ctx0" brushRef="#br0" timeOffset="25349.323">3344 2417 6409 0 0,'0'0'2248'0'0,"0"0"-501"0"0,0 0-14 0 0,0 0 200 0 0,0 0-29 0 0,0 0-300 0 0,0 0-435 0 0,0 0-348 0 0,0 0-225 0 0,0 0-146 0 0,17-33-101 0 0,55-103-95 0 0,-7 30 63 0 0,-19 62-1661 0 0,-34 41-2443 0 0,3 1-3329 0 0,-10 2-2171 0 0</inkml:trace>
  <inkml:trace contextRef="#ctx0" brushRef="#br0" timeOffset="25941.074">3961 1950 472 0 0,'0'0'2207'0'0,"0"0"-29"0"0,0 0 29 0 0,0 0 4 0 0,0 0-176 0 0,0 0-346 0 0,0 0-421 0 0,0 0-340 0 0,0 0-238 0 0,32-32-134 0 0,99-97-51 0 0,-72 55 289 0 0,-54 66-711 0 0,0 0 0 0 0,-1 0 0 0 0,0 0 0 0 0,0-1 0 0 0,-1 1 0 0 0,0-1 0 0 0,0 0 0 0 0,-1 0 0 0 0,-1 0 0 0 0,1 0 0 0 0,-1 0 0 0 0,-1 0 0 0 0,0 0 0 0 0,0-1 0 0 0,-1-3-83 0 0,-1 9-27 0 0,0 0-1 0 0,-1 0 1 0 0,0 1-1 0 0,1-1 1 0 0,-1 1-1 0 0,0-1 1 0 0,-1 1-1 0 0,1 0 1 0 0,-1 0-1 0 0,1 1 1 0 0,-1-1-1 0 0,0 1 1 0 0,0-1-1 0 0,0 1 1 0 0,0 1-1 0 0,0-1 1 0 0,0 0-1 0 0,-1 1 1 0 0,1 0-1 0 0,0 0 1 0 0,-1 0-1 0 0,1 1 1 0 0,-1-1-1 0 0,1 1 1 0 0,-1 0-1 0 0,1 1 0 0 0,-1-1 1 0 0,1 1-1 0 0,-1 0 1 0 0,1 0-1 0 0,-1 0 1 0 0,1 0-1 0 0,0 1 1 0 0,0 0-1 0 0,0 0 1 0 0,0 0-1 0 0,0 0 1 0 0,-3 3 27 0 0,-5 4-63 0 0,1 0 1 0 0,-1 2-1 0 0,2-1 0 0 0,0 1 1 0 0,0 1-1 0 0,1 0 0 0 0,0 0 1 0 0,1 1-1 0 0,0 0 0 0 0,2 0 1 0 0,-1 1-1 0 0,1-1 1 0 0,1 2-1 0 0,1-1 0 0 0,-2 6 63 0 0,-29 227-346 0 0,33 68-1287 0 0,15-156 1448 0 0,-7-112 325 0 0,-2 1 1 0 0,-1 0 0 0 0,-3 0-1 0 0,-2 0 1 0 0,-2 0-1 0 0,-4 10-140 0 0,4-43 74 0 0,0 0-1 0 0,0-1 0 0 0,-2 0 1 0 0,0 0-1 0 0,0 0 0 0 0,-1-1 1 0 0,-1 0-1 0 0,-5 6-73 0 0,10-14 21 0 0,0-1 0 0 0,-1 1 1 0 0,0-1-1 0 0,1 0 0 0 0,-2 0 0 0 0,1-1 0 0 0,0 1 0 0 0,-1-1 1 0 0,0 0-1 0 0,1 0 0 0 0,-1 0 0 0 0,0-1 0 0 0,-1 0 1 0 0,1 0-1 0 0,0 0 0 0 0,-1-1 0 0 0,1 1 0 0 0,-1-1 0 0 0,1 0 1 0 0,-1-1-1 0 0,1 0 0 0 0,-1 0 0 0 0,0 0 0 0 0,1 0-21 0 0,0-1-24 0 0,1 0 0 0 0,0-1-1 0 0,0 1 1 0 0,0-1 0 0 0,0 0-1 0 0,0 0 1 0 0,0 0 0 0 0,0-1 0 0 0,1 1-1 0 0,-1-1 1 0 0,1 0 0 0 0,-1 0-1 0 0,1 0 1 0 0,0 0 0 0 0,1-1 0 0 0,-1 1-1 0 0,0-1 1 0 0,1 0 0 0 0,0 0-1 0 0,0 0 1 0 0,0 0 0 0 0,0 0-1 0 0,0-2 25 0 0,-24-100-85 0 0,25 89 77 0 0,1 0 0 0 0,1 0 0 0 0,0 0 0 0 0,2 0 0 0 0,0 0 0 0 0,1 0 0 0 0,0 1 1 0 0,1-1-1 0 0,1 1 0 0 0,1 1 0 0 0,0-1 0 0 0,1 1 0 0 0,1 0 0 0 0,0 1 0 0 0,1 0 0 0 0,0 0 0 0 0,1 1 0 0 0,1 1 0 0 0,0 0 0 0 0,1 0 0 0 0,0 1 0 0 0,0 1 0 0 0,1 0 0 0 0,1 1 0 0 0,7-3 8 0 0,-4 1-467 0 0,25-17-1160 0 0,-14 12-5286 0 0,-19 12-11 0 0</inkml:trace>
  <inkml:trace contextRef="#ctx0" brushRef="#br0" timeOffset="26393.055">4414 2137 3113 0 0,'0'0'2927'0'0,"0"0"-524"0"0,0 0-309 0 0,0 0-227 0 0,0 0-308 0 0,0 0-340 0 0,0 0-342 0 0,0 0-250 0 0,0 0-177 0 0,0 0-116 0 0,0 0-44 0 0,0 0-31 0 0,-34 9-54 0 0,-106 29-68 0 0,72 0-47 0 0,57-27-85 0 0,4-4-54 0 0,0 0-1 0 0,0 0 1 0 0,0 1 0 0 0,1 0 0 0 0,0 1-1 0 0,0-1 1 0 0,1 1 0 0 0,1 0-1 0 0,-1 0 1 0 0,1 0 0 0 0,1 1 0 0 0,0 0-1 0 0,0 0 1 0 0,1-1 0 0 0,0 1 0 0 0,0 1-1 0 0,1-1 1 0 0,1 0 0 0 0,0 0-1 0 0,1 8 50 0 0,2-14-27 0 0,0 1-1 0 0,0-1 1 0 0,1-1-1 0 0,0 1 1 0 0,0 0-1 0 0,0-1 1 0 0,0 0-1 0 0,0 0 1 0 0,0 0-1 0 0,1-1 1 0 0,0 1-1 0 0,-1-1 1 0 0,1 0-1 0 0,0 0 1 0 0,0-1-1 0 0,0 1 1 0 0,0-1-1 0 0,0 0 1 0 0,1-1-1 0 0,-1 1 1 0 0,0-1-1 0 0,0 0 1 0 0,1 0-1 0 0,-1-1 1 0 0,0 0-1 0 0,0 1 1 0 0,0-2-1 0 0,0 1 1 0 0,0-1-1 0 0,0 1 1 0 0,0-1-1 0 0,0-1 28 0 0,16-7 178 0 0,-1-2 0 0 0,0 0 0 0 0,0-1 0 0 0,-1-1 0 0 0,-1-1 0 0 0,-1-1 0 0 0,0 0 0 0 0,-1-1 0 0 0,-1-1-1 0 0,0 0 1 0 0,-1-1 0 0 0,6-13-178 0 0,53-46 263 0 0,-69 134-1079 0 0,-7-34 702 0 0,0 81-562 0 0,3-100 485 0 0,1-1 1 0 0,-1 1-1 0 0,1 0 1 0 0,0 0-1 0 0,0 0 0 0 0,0 0 1 0 0,0 0-1 0 0,0-1 1 0 0,1 1-1 0 0,-1-1 1 0 0,1 1-1 0 0,0-1 1 0 0,0 1-1 0 0,0-1 0 0 0,0 0 1 0 0,0 0-1 0 0,0 0 1 0 0,0 0-1 0 0,1 0 1 0 0,-1-1-1 0 0,1 1 0 0 0,-1-1 1 0 0,1 1-1 0 0,0-1 1 0 0,0 0-1 0 0,0 0 1 0 0,-1 0-1 0 0,1-1 1 0 0,0 1-1 0 0,0-1 0 0 0,2 1 191 0 0,42-1-8451 0 0,-38 0 5428 0 0</inkml:trace>
  <inkml:trace contextRef="#ctx0" brushRef="#br0" timeOffset="26685.06">5065 2123 3305 0 0,'0'0'2386'0'0,"0"0"-481"0"0,0 0-118 0 0,0 0 66 0 0,0 0-70 0 0,0 0-203 0 0,0 0-324 0 0,0 0-302 0 0,-32 19-222 0 0,-102 62-186 0 0,52-16 219 0 0,79-62-770 0 0,0-1 0 0 0,0 1-1 0 0,0-1 1 0 0,1 1 0 0 0,-1 0 0 0 0,1 0 0 0 0,-1 0-1 0 0,1 1 1 0 0,0-1 0 0 0,1 0 0 0 0,-1 1 0 0 0,1-1-1 0 0,-1 1 1 0 0,1 0 0 0 0,0-1 0 0 0,0 1 0 0 0,1 0-1 0 0,-1 0 1 0 0,1 0 0 0 0,-1-1 0 0 0,1 1-1 0 0,1 0 1 0 0,-1 0 0 0 0,0 0 0 0 0,1 0 0 0 0,0-1-1 0 0,0 1 1 0 0,0 0 0 0 0,0-1 0 0 0,1 1 0 0 0,-1-1-1 0 0,1 1 1 0 0,0-1 0 0 0,0 0 0 0 0,0 1 0 0 0,1-1-1 0 0,-1 0 1 0 0,1-1 0 0 0,0 1 0 0 0,-1 0 0 0 0,1-1-1 0 0,1 1 6 0 0,16 6-119 0 0,0-1 0 0 0,0-1 0 0 0,0-1 0 0 0,1-1 0 0 0,0 0-1 0 0,0-2 1 0 0,0 0 0 0 0,1-2 0 0 0,-1 0 0 0 0,0-2 0 0 0,1 0 0 0 0,18-4 119 0 0,24-14-4369 0 0,-28-2-4266 0 0,-29 13 4435 0 0</inkml:trace>
  <inkml:trace contextRef="#ctx0" brushRef="#br0" timeOffset="29907.443">5424 2270 0 0 0,'0'0'647'0'0,"0"0"360"0"0,0 0 6 0 0,0 0-85 0 0,0 0-67 0 0,0 0-20 0 0,7 7-3 0 0,35 34 818 0 0,-36-38-1350 0 0,0 0-1 0 0,0 0 1 0 0,1-1-1 0 0,-1 0 1 0 0,1 0-1 0 0,-1-1 1 0 0,1 0 0 0 0,0 0-1 0 0,0 0 1 0 0,-1-1-1 0 0,1 0 1 0 0,0 0-1 0 0,0-1 1 0 0,-1 0 0 0 0,1 0-1 0 0,0 0 1 0 0,-1-1-1 0 0,1 0 1 0 0,-1-1-1 0 0,0 1 1 0 0,1-1 0 0 0,-1 0-1 0 0,0-1-305 0 0,2 0 76 0 0,0 0 1 0 0,-1-1-1 0 0,1 0 0 0 0,-1 0 0 0 0,0-1 0 0 0,0 0 0 0 0,-1 0 1 0 0,0-1-1 0 0,0 0 0 0 0,0 0 0 0 0,-1 0 0 0 0,0 0 1 0 0,-1-1-1 0 0,1 0 0 0 0,-1 0 0 0 0,-1 0 0 0 0,0-1 1 0 0,0 1-1 0 0,0-1 0 0 0,-1 1 0 0 0,-1-1 0 0 0,1 0 1 0 0,-1-7-77 0 0,-3 13-83 0 0,0 0 1 0 0,0 0-1 0 0,0 0 1 0 0,0 0-1 0 0,-1 0 1 0 0,1 0 0 0 0,-1 1-1 0 0,1 0 1 0 0,-1-1-1 0 0,0 1 1 0 0,0 0-1 0 0,0 0 1 0 0,-1 0 0 0 0,1 1-1 0 0,0-1 1 0 0,-1 1-1 0 0,1 0 1 0 0,-1 0-1 0 0,1 0 1 0 0,-1 0 0 0 0,1 1-1 0 0,-1-1 1 0 0,0 1-1 0 0,1 0 1 0 0,-1 0-1 0 0,-2 1 83 0 0,-8-2-533 0 0,-1 2-1 0 0,1 0 0 0 0,-1 0 0 0 0,1 2 0 0 0,-1-1 0 0 0,1 2 0 0 0,0 0 0 0 0,1 1 1 0 0,-1 0-1 0 0,-12 7 534 0 0,11-4-61 0 0,0 0 1 0 0,1 1 0 0 0,0 0 0 0 0,0 1 0 0 0,1 0 0 0 0,1 2-1 0 0,0-1 1 0 0,0 1 0 0 0,2 1 0 0 0,-1 0 0 0 0,1 1 0 0 0,1-1-1 0 0,0 2 1 0 0,2 0 0 0 0,-1 0 60 0 0,6-11 99 0 0,0 1 0 0 0,0 0 0 0 0,0 0 1 0 0,1 0-1 0 0,-1 0 0 0 0,1 0 0 0 0,0 0 0 0 0,1 0 0 0 0,-1 0 0 0 0,1 1 0 0 0,0-1 1 0 0,1 0-1 0 0,-1 0 0 0 0,1 0 0 0 0,0 1 0 0 0,0-1 0 0 0,1 0 0 0 0,-1 0 0 0 0,1-1 0 0 0,0 1 1 0 0,0 0-1 0 0,1-1 0 0 0,0 1 0 0 0,-1-1 0 0 0,2 0 0 0 0,-1 1 0 0 0,0-2 0 0 0,1 1 1 0 0,-1 0-1 0 0,1-1 0 0 0,0 1 0 0 0,1-1 0 0 0,-1 0 0 0 0,1 0-99 0 0,29 14 316 0 0,0-1-1 0 0,2-1 1 0 0,0-2-1 0 0,0-2 0 0 0,1-1 1 0 0,0-2-1 0 0,1-1 1 0 0,0-2-1 0 0,0-2 1 0 0,0-1-1 0 0,24-3-315 0 0,57-10-803 0 0,-43-3-5883 0 0,-53 9-852 0 0</inkml:trace>
  <inkml:trace contextRef="#ctx0" brushRef="#br0" timeOffset="41631.166">54 3754 0 0 0,'0'0'1292'0'0,"0"0"334"0"0,0 0 229 0 0,0 0 177 0 0,0 0 22 0 0,0 0-181 0 0,0 0-326 0 0,0 0-270 0 0,0 0-201 0 0,0 0-186 0 0,0 0-127 0 0,0 0-127 0 0,32-29-107 0 0,100-89-63 0 0,-45 28 341 0 0,282-365 834 0 0,-253 315-1346 0 0,-92 121-240 0 0,-23 19-121 0 0,-1 9-110 0 0,-1 35 254 0 0,0 2-23 0 0,1-1 0 0 0,2 1 0 0 0,3 0-1 0 0,1-1 1 0 0,2 0 0 0 0,7 19-55 0 0,21 41 265 0 0,3-2 0 0 0,25 39-265 0 0,-33-87-46 0 0,-26-84-6035 0 0,-13-12-6458 0 0,5 34 9796 0 0</inkml:trace>
  <inkml:trace contextRef="#ctx0" brushRef="#br0" timeOffset="41877.003">325 3393 5881 0 0,'0'0'1778'0'0,"0"0"-324"0"0,0 0 70 0 0,0 0 290 0 0,0 0 26 0 0,0 0-206 0 0,0 0-269 0 0,0 0-238 0 0,33 3-172 0 0,107 12-143 0 0,-104-12-421 0 0,-1-1 0 0 0,1-3 0 0 0,-1 0-1 0 0,1-2 1 0 0,-1-2 0 0 0,16-5-391 0 0,-13 3 169 0 0,246-45 550 0 0,-204 38-4717 0 0,0-1-5679 0 0,-62 11-65 0 0</inkml:trace>
  <inkml:trace contextRef="#ctx0" brushRef="#br0" timeOffset="60903.168">137 830 16740 0 0,'0'0'-625'0'0,"0"0"-2391"0"0,0 0-1169 0 0,0 0-448 0 0,0 0 568 0 0,0 0 3849 0 0,0 0 216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0 284,'398'0,"-258"-23,-116 19</inkml:trace>
  <inkml:trace contextRef="#ctx0" brushRef="#br0" timeOffset="310.027">57 481,'19'0,"16"5,7 1,1 0,-2-1,-3-2,-3-1,-3-1,-2 0,-2-1,0 0,0-1,-6-4,0-1,-5 0</inkml:trace>
  <inkml:trace contextRef="#ctx0" brushRef="#br0" timeOffset="880.126">254 1,'3'12,"0"-1,0 0,1 1,0-1,1-1,0 1,1-1,0 0,1 0,0 0,1-1,-1 0,2-1,-1 0,1 0,1-1,-1 0,1 0,0-1,1 0,-1-1,1-1,2 1,35 25,-44-28,23 14,-1 1,-1 2,0 0,-2 2,0 0,17 22,-37-41,-1 1,0-1,0 0,-1 1,1-1,0 1,-1-1,0 1,1 0,-1 0,0 0,0 0,-1 0,1-1,-1 1,1 0,-1 1,0-1,0 0,0 0,-1 0,1 0,-1 0,1 0,-1-1,0 1,0 0,-1 0,1 0,0-1,-1 1,0-1,1 1,-1-1,0 0,0 1,-2 0,-176 96,54 15,105-91,4-1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22,'15'0,"14"0,7 0,2 0,-1 0,-1 0,-3 0,-1-5,-2-1,-1 0,-6 1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1,'34'4,"20"3,6-1,-2-2,-7 0,-11-7,-9-2,-8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365 77 0 0 0,'0'0'653'0'0,"2"-2"-15"0"0,-2 2-661 0 0,3-6 156 0 0,8-25 11662 0 0,-18 22-10431 0 0,-39-13 201 0 0,37 20-1577 0 0,0 0 1 0 0,0 1-1 0 0,1 0 1 0 0,-1 1-1 0 0,0 0 1 0 0,0 0-1 0 0,0 1 1 0 0,0 0 0 0 0,0 1-1 0 0,0 0 1 0 0,1 0-1 0 0,-1 1 1 0 0,1 0-1 0 0,0 1 1 0 0,0-1-1 0 0,0 2 1 0 0,0-1-1 0 0,0 1 1 0 0,1 0-1 0 0,0 0 1 0 0,0 1-1 0 0,1 0 1 0 0,-1 1 0 0 0,1-1-1 0 0,-2 5 12 0 0,6-9 1 0 0,0 0-1 0 0,0 1 1 0 0,0-1 0 0 0,0 1-1 0 0,0 0 1 0 0,1 0-1 0 0,-1 0 1 0 0,1 0 0 0 0,0 0-1 0 0,0 0 1 0 0,0 0 0 0 0,0 0-1 0 0,1 0 1 0 0,-1 0 0 0 0,1 0-1 0 0,0 1 1 0 0,0-1-1 0 0,0 0 1 0 0,0 0 0 0 0,1 0-1 0 0,-1 1 1 0 0,1-1 0 0 0,0 0-1 0 0,0 0 1 0 0,0 0 0 0 0,0 0-1 0 0,0 0 1 0 0,1 0-1 0 0,-1 0 1 0 0,1-1 0 0 0,0 1-1 0 0,0-1 1 0 0,0 1 0 0 0,0-1-1 0 0,0 1 1 0 0,1-1 0 0 0,-1 0-1 0 0,1 0 1 0 0,-1 0-1 0 0,1-1 1 0 0,0 1 0 0 0,0 0-1 0 0,97 28 333 0 0,-99-30-326 0 0,0 0 0 0 0,0-1 0 0 0,0 1 0 0 0,0 0 0 0 0,0 1 1 0 0,0-1-1 0 0,0 0 0 0 0,0 0 0 0 0,0 0 0 0 0,0 0 0 0 0,0 1 0 0 0,0-1 0 0 0,0 1 0 0 0,0-1 0 0 0,0 0 0 0 0,-1 1 0 0 0,1 0 0 0 0,0-1 0 0 0,0 1 0 0 0,0-1 1 0 0,-1 1-1 0 0,1 0 0 0 0,0 0 0 0 0,-1-1 0 0 0,1 1 0 0 0,0 0 0 0 0,-1 0 0 0 0,1 0 0 0 0,-1 0 0 0 0,0 0 0 0 0,1-1 0 0 0,-1 1 0 0 0,0 0 0 0 0,1 0 1 0 0,-1 0-1 0 0,0 0 0 0 0,0 0 0 0 0,0 0 0 0 0,0 0 0 0 0,0 0 0 0 0,0 0 0 0 0,0 0 0 0 0,0 0 0 0 0,0 0 0 0 0,-1 0 0 0 0,1 0 0 0 0,0 0 0 0 0,-1 0 0 0 0,1 0 1 0 0,0 0-8 0 0,-209 189-62 0 0,204-185 49 0 0,0 0 0 0 0,0 1-1 0 0,1 0 1 0 0,0-1 0 0 0,0 1 0 0 0,0 1-1 0 0,0-1 1 0 0,1 0 0 0 0,1 1-1 0 0,-1 0 1 0 0,1 0 0 0 0,0-1 0 0 0,0 1-1 0 0,1 0 1 0 0,0 1 0 0 0,0-1-1 0 0,1 0 1 0 0,-1 0 0 0 0,2 0 0 0 0,-1 0-1 0 0,1 1 1 0 0,0-1 0 0 0,1 1 13 0 0,1-4 29 0 0,1 0 0 0 0,0 0 1 0 0,0 0-1 0 0,1 0 0 0 0,-1-1 0 0 0,1 0 1 0 0,0 0-1 0 0,-1 0 0 0 0,1 0 0 0 0,1-1 1 0 0,-1 0-1 0 0,0 0 0 0 0,0 0 0 0 0,1 0 1 0 0,-1-1-1 0 0,1 0 0 0 0,4 0-29 0 0,112 9 262 0 0,-98-30-2618 0 0,-13-11-6927 0 0,-11 29 8306 0 0,2-3-3351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0,'8'28,"-2"-1,-1 1,-2 0,0 0,-2 1,-1-1,-1 0,-1 1,-3 4,-15 162,-5-109,15-72</inkml:trace>
  <inkml:trace contextRef="#ctx0" brushRef="#br0" timeOffset="484.479">0 29,'226'-26,"58"23,-87 32,-151-28,-34-1</inkml:trace>
  <inkml:trace contextRef="#ctx0" brushRef="#br0" timeOffset="915.56">57 565,'1'2,"0"0,1-1,-1 1,1 0,0 0,-1-1,1 1,0-1,0 1,0-1,0 0,0 0,0 0,0 0,0 0,1-1,-1 1,0 0,0-1,1 0,-1 1,0-1,1 0,-1 0,2-1,-1 2,79 13,-62-10,0 1,0-2,-1-1,2 0,-1-2,0 0,0-1,0-1,19-5,139-13,-114 0,-51 9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1,'158'5,"-156"-4,-1-1,0 0,1 1,-1-1,0 1,1-1,-1 1,0 0,1-1,-1 1,0 0,0 0,0 0,0 0,0 0,0 0,0 0,0 0,0 0,-1 1,1-1,0 0,-1 1,1-1,-1 0,1 1,-1-1,0 1,1-1,-1 0,0 1,0-1,0 1,0-1,0 1,-1-1,1 0,0 1,-1-1,1 1,-1-1,1 0,-1 1,0-1,-42 57,39-54,-113 124,116-127,1 0,-1 0,1 0,-1-1,1 2,0-1,-1 0,1 0,0 0,0 0,0 0,0 0,0 0,0 0,0 0,0 0,0 0,0 0,1 0,-1 0,0 0,1 0,-1 0,1 0,-1 0,1 0,0 0,-1 0,1-1,0 1,-1 0,1 0,0-1,0 1,0 0,0-1,0 1,0-1,0 1,0-1,0 0,0 1,0-1,0 0,0 0,0 0,0 0,0 1,0-2,0 1,0 0,59-1,7-24,-51 15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5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344 964,'-103'291,"103"-269,21-49,10-27,2-3,3 0,2 2,41-45,-79 99,1 0,-1 0,1 0,-1-1,1 1,-1 0,1 0,0 0,0 0,0 0,-1 0,1 0,0 0,0 0,0 1,0-1,1 0,-1 1,0-1,0 0,0 1,0-1,1 1,-1 0,0 0,1-1,-1 1,0 0,0 0,1 0,-1 0,0 0,1 0,-1 1,0-1,0 0,1 1,-1-1,0 1,0-1,0 1,1 0,-1-1,0 1,0 0,0 0,0 0,0-1,-1 1,1 0,0 0,0 1,-1-1,1 0,0 0,-1 0,1 0,-1 1,1-1,-1 0,0 0,0 1,1-1,-1 1,4 55,8 35,-11-90,0 0,0 1,0-1,1 0,-1 0,1 0,-1 0,1 0,-1 0,1 0,0-1,0 1,0 0,0-1,0 0,1 1,-1-1,0 0,0 0,1 0,-1-1,1 1,-1 0,1-1,-1 0,1 1,-1-1,1 0,-1-1,1 1,-1 0,2-1,5-2,0 0,0 0,0-1,-1 0,0-1,0 0,0 0,0-1,-1 0,0 0,0-1,-1 0,1 0,-2 0,1-1,-1 0,0 0,-1 0,4-8,35-46,-43 60,1 1,0 0,0 0,-1 0,1 0,0 0,0 0,0 0,0 0,0 0,0 0,0 0,0 1,1-1,-1 0,0 1,0-1,1 1,-1-1,0 1,1 0,-1-1,0 1,1 0,-1 0,0 0,1 0,-1 0,0 0,1 1,-1-1,1 0,-1 1,0-1,0 1,1-1,-1 1,0 0,0-1,0 1,0 0,0 0,0 0,0 0,0 0,0 0,0 0,0 0,0 0,-1 0,1 1,0-1,29 78,-25-64,-4-12,0 3,0 0,1 0,0 0,0 0,0-1,1 1,0-1,0 1,0-1,1 0,-1 0,1 0,1-1,-1 1,1-1,-1 0,1-1,0 1,1-1,13 4</inkml:trace>
  <inkml:trace contextRef="#ctx0" brushRef="#br0" timeOffset="2081.23">344 1359,'96'-14,"1"5,0 3,59 7,-148-1,188-28,-172 26</inkml:trace>
  <inkml:trace contextRef="#ctx0" brushRef="#br0" timeOffset="3275.34">739 1528,'-22'13,"-134"236,84-120,94-151,36-69,-45 65,2 1,1 0,1 1,1 1,1 1,1 1,1 0,1 2,4-2,-24 19,1 0,0 0,0 0,-1 1,1-1,1 1,-1 0,0 0,0 0,0 0,1 1,-1-1,0 1,0 0,1 0,-1 0,0 0,1 0,-1 1,0 0,0-1,1 1,-1 0,0 1,0-1,0 1,0-1,0 1,-1 0,1 0,0 0,-1 0,0 0,1 1,-1-1,0 1,0 0,0-1,-1 1,1 0,1 3,51 151,-28-34,-27-121,0-1,-1 0,1 0,0 0,-1 0,1 0,-1 0,1 0,-1 0,1 0,-1-1,0 1,1-1,-1 1,0-1,1 0,-1 1,0-1,0 0,1 0,-1 0,0-1,1 1,-1 0,0-1,1 1,-1-1,0 1,1-1,-1 0,1 1,-1-1,1 0,-1 0,1 0,0-1,-1 1,1 0,0 0,0-1,0 1,0 0,0-1,0 0,-1 1,-202-131,179 120</inkml:trace>
  <inkml:trace contextRef="#ctx0" brushRef="#br0" timeOffset="4092.281">1218 794,'18'40,"37"69,-38-80,-2 1,-1 0,-1 1,-2 0,8 33,-13-14,-2 0,-1 0,-3 0,-3 4,1 26,1-57,-1 0,-1 0,-2 0,0 0,-1-1,-1 0,-1 0,-1-1,-1 0,-1 0,-1-1,-1-1,0 0,-2-1,0 0,-1-1,0-1,-8 6,-34 26,44-37</inkml:trace>
  <inkml:trace contextRef="#ctx0" brushRef="#br0" timeOffset="4607.936">174 767,'-21'29,"1"1,2 0,0 2,3 0,0 1,3 0,0 1,-5 32,9-33,1 0,2 0,2 1,1 0,1 0,2-1,2 1,1 0,1-1,2 0,1 0,2 0,5 9,8 16,2-1,3-1,3-1,22 28,-44-69,0 0,1-1,1 0,0 0,0-2,2 1,-1-1,1-1,1-1,0 0,0 0,3 0,7 1</inkml:trace>
  <inkml:trace contextRef="#ctx0" brushRef="#br0" timeOffset="16180.848">2065 597,'-8'-12,"5"4,0 0,-1 1,-1-1,1 1,-1 0,0 0,-1 0,1 1,-1 0,-1 0,1 0,-1 1,0 0,0 0,-1 1,1 0,-1 0,0 1,0 0,0 0,-1 1,1 0,0 0,-1 1,1 0,-8 1,13 0,-1 1,1 0,0 1,0-1,0 0,0 1,0 0,0 0,0 0,0 0,1 0,-1 0,1 1,0 0,0-1,0 1,0 0,0 0,0 0,1 0,-1 0,1 0,0 0,0 1,0-1,0 0,1 1,-4 99,6-77,1 4,1 0,2 0,1-1,1 1,7 13,24 106,-5 21,-17-48,6 36,-15-102,-1 0,-4 0,-1 1,-5 25,2 8,-2-64,-1 1,0-1,-3 1,0-1,-1-1,-2 0,0 0,-2-1,-1 0,0-1,-9 10,21-30,0-1,0 1,-1-1,1 1,0-1,-1 0,1 0,-1 0,0 0,0 0,0 0,0 0,0 0,0-1,0 1,-1-1,1 0,0 1,-1-1,1 0,-1 0,1-1,-1 1,0-1,1 1,-1-1,0 0,1 0,-1 0,0 0,1 0,-1-1,0 1,1-1,-1 1,0-1,1 0,-1 0,1-1,0 1,-1 0,1-1,0 1,-1-2,-5-3,0-1,0 0,1 0,0 0,0-1,1 0,0-1,0 1,1-1,0 0,1 0,0-1,0 1,1-1,1 0,-2-5,15-26,1 24</inkml:trace>
  <inkml:trace contextRef="#ctx0" brushRef="#br0" timeOffset="18482.518">2037 2178,'5'0,"6"5,7 1,4 0,3-1,3-2,-4-5,-1-4,0 1,2 0,-9 1,-7 2</inkml:trace>
  <inkml:trace contextRef="#ctx0" brushRef="#br0" timeOffset="19080.081">2489 1811,'-4'6,"1"0,0 0,0 0,1 0,0 0,0 1,0-1,1 1,0 0,0-1,1 1,0 0,0 0,-1 6,-25 116,26-127,0-1,0 1,0 0,0-1,1 1,-1-1,0 1,1-1,-1 1,1-1,-1 1,1-1,0 1,-1-1,1 0,0 1,0-1,0 0,0 0,0 0,0 1,1-1,-1 0,0-1,1 1,-1 0,0 0,1 0,-1-1,1 1,-1-1,1 1,-1-1,1 0,-1 0,1 1,0-1,-1 0,1 0,-1 0,1-1,-1 1,1 0,0-1,-1 1,1-1,-1 1,0-1,1 0,-1 1,1-1,-1 0,0 0,0 0,1 0,-1 0,0-1,0 1,0 0,0 0,0-1,-1 1,1 0,103-70,-102 71,0 0,0 0,0 0,0 0,0 0,0 0,0 0,0 1,0-1,-1 1,1-1,0 1,0 0,0 0,0 0,-1 0,1 0,-1 0,1 0,-1 0,1 1,-1-1,1 1,-1-1,0 1,0-1,0 1,0 0,0 0,0-1,-1 1,1 0,0 0,-1 0,0 0,1 0,-1 0,0 0,0 0,0 0,0 0,0 0,0 0,-1 0,1-1,-1 1,7 28,4-12,2-4</inkml:trace>
  <inkml:trace contextRef="#ctx0" brushRef="#br0" timeOffset="19402.469">2291 2319,'34'0,"25"0,7 0,-2 0,-8 0,-8 0,-12 0</inkml:trace>
  <inkml:trace contextRef="#ctx0" brushRef="#br0" timeOffset="21048.038">2291 4,'0'0,"0"-1,-1 1,1 0,-1-1,1 1,-1 0,1-1,-1 1,1 0,-1 0,0 0,1-1,-1 1,1 0,-1 0,1 0,-1 0,0 0,1 0,-1 0,1 0,-1 0,1 1,-1-1,0 0,1 0,-1 0,1 1,-1-1,1 0,-1 0,1 1,-1-1,1 1,0-1,-1 0,1 1,-1-1,1 1,0-1,-1 1,1-1,0 1,0-1,-1 1,1-1,0 1,0-1,0 1,0 0,0-1,0 1,0-1,0 1,0-1,0 1,0 0,0 0,-6 39,6-39,-1 229,12-160,-10-69,-1 1,0-1,1 1,-1-1,0 0,1 0,0 1,-1-1,1 0,0 0,0 1,0-1,-1 0,1 0,0 0,0 0,1 0,-1-1,0 1,0 0,0 0,1-1,-1 1,0-1,0 1,1-1,-1 1,1-1,-1 0,0 0,1 0,-1 0,1 0,-1 0,0 0,1 0,-1 0,1-1,-1 1,0-1,1 1,-1-1,0 1,0-1,1 0,0 0,134-121,-136 121,1 1,-1 0,1-1,0 1,-1-1,1 1,0 0,-1-1,1 1,0 0,0 0,-1 0,1 0,0 0,0-1,-1 1,1 0,0 1,-1-1,1 0,0 0,0 0,-1 0,1 1,0-1,-1 0,1 0,0 1,-1-1,1 1,0-1,-1 1,1-1,-1 1,1-1,-1 1,1-1,-1 1,1-1,-1 1,0 0,1-1,-1 1,0 0,1 0,-1-1,0 1,0 0,0-1,0 1,0 0,0 0,4 50,-4-37,9 34,-4-28</inkml:trace>
  <inkml:trace contextRef="#ctx0" brushRef="#br0" timeOffset="21347.14">2291 568,'34'-4,"20"-3,6 1,-2 2,-11-5,-10 1,-4 1,-10 2</inkml:trace>
  <inkml:trace contextRef="#ctx0" brushRef="#br0" timeOffset="21818.106">2432 710,'76'-2,"-74"2,0 0,0 0,-1 1,1-1,0 1,0-1,0 1,-1 0,1 0,0-1,-1 1,1 0,-1 1,1-1,-1 0,0 0,1 1,-1-1,0 0,0 1,0-1,0 1,0 0,0-1,0 1,-1 0,1 0,0-1,-1 1,0 0,1 0,-1 0,0 0,0-1,0 1,0 0,0 0,-1 1,-49 96,49-97,0 0,1 1,-1-1,0 1,1 0,0-1,0 1,0-1,0 1,0-1,0 1,0 0,1-1,0 1,-1-1,1 1,0-1,0 0,0 1,0-1,1 0,-1 0,1 1,-1-1,1-1,0 1,0 0,0 0,0 0,0-1,0 0,0 1,0-1,1 0,-1 0,1 0,-1 0,1 0,-1-1,1 1,-1-1,1 1,-1-1,1 0,0 0,-1 0,1-1,-1 1,2-1,43-8,-27 2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52,'0'0,"5"0,6 0,6 0,5 0,4 0,2-5,1-1,1 0,-1 1,0 2,0 1,-5-4,-2-1,0 0,-3 3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0,'0'10,"0"12,0 8,0 3,0 1,0 0,0-2,0-1,0-1,0-1,0 0,0-1,0 0,0 0,0 0,0-5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14,'-26'112,"24"-93,0 0,1 1,0-1,2 1,0-1,2 1,0-1,1 0,6 17,-9-33,0-1,0 1,0-1,1 1,-1-1,1 1,0-1,-1 0,1 0,1 0,-1 0,0 0,0 0,1 0,-1-1,0 1,1-1,0 0,-1 0,1 0,0 0,0 0,-1-1,1 1,0-1,0 0,0 1,0-1,0-1,0 1,-1 0,1-1,0 1,0-1,0 0,-1 0,1 0,0 0,-1-1,2 0,97-70,-18-53,-82 124,-1 0,1 1,0-1,-1 0,1 0,0 1,0-1,0 0,-1 1,1-1,0 1,0-1,0 1,0 0,0-1,0 1,0 0,0 0,0-1,0 1,0 0,1 0,-1 0,0 0,0 0,0 1,0-1,0 0,0 0,0 1,0-1,0 1,0-1,0 1,-1-1,1 1,0-1,0 1,0 0,0 0,-1-1,1 1,0 0,-1 0,1 0,-1 0,1 0,-1 0,1 0,-1 0,0 0,1 0,-1 0,0 0,0 0,0 0,0 0,0 0,0 0,0 0,0 0,0 0,8 12,-5-7,0 0,1 0,0-1,0 0,0 1,1-1,0-1,0 1,0-1,0 0,1 0,0 0,0-1,0 0,0 0,0 0,0-1,1 0,-1 0,1-1,0 0,-1 0,1 0,0-1,-1 0,1 0,0-1,0 0,-1 0,1 0,1-2,6-6,0-2,0 0,-1-1,-1 0,0 0,0-2,-2 1,1-2,-2 1,0-1,-1 0,0-1,-1 0,-1-1,-1 1,2-7,-2-1,-3 6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25 227,'-8'33,"2"0,1 1,2 0,1 0,2-1,1 6,-1-36,-1 1,1-1,0 0,1 1,-1-1,0 0,1 1,0-1,0 0,0 1,0-1,0 0,1 0,-1 0,1 0,0 0,0 0,0-1,0 1,1-1,-1 1,0-1,1 0,0 0,0 0,0 0,-1-1,2 1,-1-1,0 1,0-1,0 0,1 0,-1-1,0 1,1-1,-1 1,0-1,1 0,-1-1,1 1,-1 0,0-1,1 0,-1 0,0 0,0 0,2-1,10-12,0 0,-1-1,-1 0,-1-1,0 0,0-1,-2-1,0 0,0-4,69-101,-79 122,0 1,0-1,0 1,0-1,1 1,-1 0,0-1,0 1,1-1,-1 1,0 0,0-1,1 1,-1 0,0-1,1 1,-1 0,1 0,-1-1,0 1,1 0,-1 0,1 0,-1-1,0 1,1 0,-1 0,1 0,-1 0,1 0,-1 0,1 0,-1 0,1 0,-1 0,0 0,1 0,-1 0,1 1,-1-1,1 0,-1 0,0 0,1 1,-1-1,1 0,-1 0,0 1,1-1,-1 0,0 1,1-1,-1 1,0-1,0 0,1 1,-1-1,0 1,0-1,0 0,0 1,0-1,1 1,-1-1,0 1,0-1,0 1,0-1,2 38,-2-33,-20 262,-3 43,16-248,7-48,0-1,-1 0,0 0,-1 1,-1-1,0 0,0-1,-2 1,0-1,0 1,-1-2,0 1,-1 0,0-1,-1-1,-1 1,8-9,-1-1,0 0,0 0,0 0,0 0,0 0,0 0,0 0,0-1,0 1,0-1,0 1,0-1,0 0,0 0,-1 0,1 0,0 0,0-1,0 1,0 0,0-1,0 0,0 1,0-1,0 0,0 0,0 0,0 0,0-1,1 1,-1 0,1-1,-1 1,1-1,-1 0,1 1,0-1,0 0,0 0,0 0,0 0,0 0,0 0,1 0,-1 0,1 0,-1 0,1 0,0 0,0-1,0 1,0 0,0 0,1-2,-2 0,-4-10,1 0,1-1,0 0,1 0,1 1,0-1,1 0,0 0,2 0,0 0,0 0,1 0,1 1,1-4,5-3,-1 2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75 260,'-10'-8,"10"8,-1 0,0-1,1 1,-1 0,0 0,1-1,-1 1,1 0,-1-1,1 1,-1 0,0-1,1 1,0-1,-1 1,1-1,-1 1,1-1,0 1,-1-1,1 0,0 1,-1-1,1 1,0-1,0 0,0 1,0-1,-1 0,1 1,0-1,0 0,0 1,1-1,-1 0,0 1,0-1,0 0,0 1,1-1,-1 1,0-1,0 0,1 1,-1-1,0 1,1-1,-1 1,1-1,-1 1,1-1,-1 1,1-1,-1 1,1 0,-1-1,1 1,2-2,0 0,0 0,1 0,-1 0,0 1,1-1,-1 1,0 0,1 0,0 0,-1 0,1 1,-1 0,1-1,0 1,-1 1,1-1,0 0,-1 1,1 0,-1 0,1 0,-1 0,1 1,-1-1,0 1,0 0,0 0,0 0,0 0,0 0,2 3,-5-1,0 1,-1-1,0 0,0 0,0 0,0 0,0 0,-1 0,0-1,0 1,0 0,0-1,-1 1,1-1,-1 0,0 0,0 0,0 0,0-1,0 1,-1-1,1 1,-1-1,0 0,-13 12,-75 81,91-94,-1 0,1 1,1-1,-1 0,0 1,0-1,0 1,1-1,-1 0,1 1,-1 0,1-1,0 1,-1-1,1 1,0-1,0 1,0 0,0-1,1 1,-1-1,0 1,1 0,-1-1,1 1,-1-1,1 1,-1-1,1 0,0 1,0-1,0 0,0 1,0-1,0 0,0 0,1 0,-1 0,0 0,1 0,-1 0,0-1,1 1,-1 0,1-1,-1 1,1-1,-1 1,1-1,0 0,-1 0,1 0,-1 0,1 0,0 0,0 0,106 8,-88-3</inkml:trace>
  <inkml:trace contextRef="#ctx0" brushRef="#br0" timeOffset="955.843">611 34,'-12'-27,"7"21,9 18,68 123,-61-110,-1 1,-2 0,0 0,-2 1,0 0,-2 0,-2 1,0-1,-1 1,-2-1,-1 1,-1-1,-5 15,3-13,-2 1,-1-1,-1 0,-1-1,-2 0,-1-1,-1 0,-1-1,-2-1,0-1,-2 0,0-1,-2-1,0-1,-16 12,24-22,-1 0,0-1,-1 0,0-1,0-1,-1-1,0 0,-8 2,0-4</inkml:trace>
  <inkml:trace contextRef="#ctx0" brushRef="#br0" timeOffset="3282.607">1119 682,'-21'12,"1"2,0 0,1 1,1 0,0 2,1 0,1 1,-10 14,23-28,0 0,0 1,0-1,1 1,-1 0,1 0,0 0,1 0,-1 0,1 0,0 0,0 1,1-1,-1 0,1 1,0-1,1 0,-1 1,1-1,0 0,1 0,-1 0,1 0,0 0,0 0,0 0,1 0,0-4,1 0,-1 0,0-1,0 1,0-1,0 0,1 0,-1 0,0 0,0-1,0 1,0-1,0 0,1 0,-1 0,-1 0,1-1,0 1,0-1,0 1,-1-1,1 0,-1 0,1 0,-1-1,0 1,0 0,0-1,0 0,-1 1,1-1,0-1,32-39,-2-2,-2-1,-2-1,-1-2,-10 17,0-1,-2 0,-1 0,-2-2,-2 1,-1-2,-1 1,-2-1,-2 0,-1 0,-2-24,0 56,-1 0,1-1,-1 1,-1 0,1-1,-1 1,1 0,-1 0,-1 0,1-1,0 1,-1 0,0 1,0-1,0 0,0 0,-1 1,0-1,1 1,-1 0,0 0,-1 0,1 0,0 1,-1-1,1 1,-1 0,0 0,0 0,0 0,0 1,0 0,0-1,-1 2,1-1,0 0,0 1,-1 0,1 0,0 0,-1 0,1 1,0 0,0 0,-1 0,1 0,0 1,-8 6,2 1,-1 1,1 0,1 0,0 1,0 0,1 0,0 1,1 0,1 1,0-1,1 1,0 1,0-1,2 0,0 1,0 0,1 0,1 0,0 0,1 0,1 0,0 0,1 0,0 0,1-1,2 5,5 9,2-2,0 0,2 0,0-1,2-1,1 0,0-1,2-1,0-1,1-1,2 0,8 5,-28-22,59 27,-41-31</inkml:trace>
  <inkml:trace contextRef="#ctx0" brushRef="#br0" timeOffset="3885.803">1542 457,'-7'27,"1"1,2 0,0 0,2 0,1 1,1-1,1 0,2 0,1 0,6 20,-10-44,0 0,1 0,0 0,0 0,0 0,0 0,1-1,0 1,-1 0,1-1,0 1,1-1,-1 0,1 1,-1-1,1-1,0 1,0 0,1-1,-1 1,0-1,1 0,-1 0,1 0,0-1,-1 1,1-1,0 0,0 0,0 0,0-1,0 1,0-1,0 0,0 0,0 0,1-1,-1 1,0-1,-1 0,1 0,3-2,3-6,0-1,0 0,0 0,-1-1,-1 0,0-1,-1 0,0 0,3-7,1-1,6-10,-1-1,-1-1,-1 0,-2-1,3-15,-14 147,-3 248,-22-164,23-162,0-1,-1 1,-1-1,-1 0,-1 0,-1 0,0-1,-2 0,0 0,-1-1,-1 0,0 0,-2-1,-12 15,23-30,0-1,0 1,0 0,0 0,0-1,0 1,-1-1,1 1,-1-1,1 0,-1 0,1 1,-1-1,1 0,-1 0,0 0,0-1,0 1,1 0,-1-1,0 1,0-1,0 0,0 1,0-1,0 0,0 0,0 0,0-1,0 1,0 0,0-1,0 1,0-1,1 0,-1 0,0 1,0-1,1 0,-1 0,0-1,1 1,-1 0,1-1,-1 0,-2-6,1 1,0-2,0 1,1 0,0 0,1-1,0 1,0-1,0 0,1 1,1-6,-4-43,0 33,2 0,0 0,2 0,0 0,2 0,1 0,1 0,4-12,-2 11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3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340 519,'-26'38,"21"-25,-2 8,1 0,1 0,1 0,1 1,0-1,2 1,0 0,2-1,1 8,-1 11,-1-32,1 1,0 0,1-1,-1 1,2-1,-1 0,1 1,0-1,1 0,0-1,0 1,1-1,0 0,3 3,-6-6,1-1,0 0,0-1,0 1,0 0,1-1,-1 0,1 1,-1-1,1-1,0 1,0-1,0 1,0-1,0 0,0 0,0-1,0 1,0-1,0 0,0 0,1-1,-1 1,0-1,0 0,0 0,0 0,0 0,0-1,2-1,5-4,0 0,0-2,-1 1,-1-1,0 0,0-1,0 0,-1 0,-1-1,0 0,0-1,3-9,13-18,20-64,-45 227,2-118,1 0,0-1,1 1,0-1,0 0,0 1,0-1,1 0,0 0,0-1,0 1,0 0,1-1,0 0,0 0,0 0,0 0,1-1,-1 0,1 0,0 0,0 0,1-1,1 1,0-1,1 0,-1 0,1-1,0 0,0 0,-1-1,1 0,0 0,0-1,-1 0,1 0,0-1,-1 0,0 0,1-1,-1 0,0 0,0 0,0-1,-1 0,1-1,-1 0,0 0,-1 0,1 0,-1-1,0 0,0 0,-1-1,1 0,15-19,-2-1,0-1,-2 0,-1-2,-2 1,0-2,-2 0,-2 0,0-1,0-16,-7 23</inkml:trace>
  <inkml:trace contextRef="#ctx0" brushRef="#br0" timeOffset="1445.751">1158 208,'2'-3,"0"0,0 0,0 1,0-1,0 0,1 1,-1-1,1 1,-1 0,1 0,0 0,0 0,0 0,0 0,0 1,1 0,-1-1,0 1,3 0,-4 0,0 0,0 0,0 0,0 0,0 0,0 0,0 1,1-1,-1 1,0 0,0-1,1 1,-1 0,0 0,0 0,1 1,-1-1,0 1,0-1,0 1,0 0,0-1,0 1,0 0,0 0,0 1,0-1,0 0,0 1,-1-1,1 1,-1-1,1 1,-1 0,1 0,-1 0,0 0,0-1,0 2,0-1,0 0,-1 0,1 0,-1 0,1 1,-4 22,2-23,0 0,0 0,1 0,-1 0,1 0,0 0,-1 0,1 0,0 0,0 0,0 0,0 0,1 0,-1 1,1-1,-1 0,1 0,-1-1,1 1,0 0,0 0,0 0,0 0,1-1,-1 1,0 0,1-1,-1 1,1-1,-1 0,1 1,1-1,39 11,-39-13,0 1,0 0,0 0,0 0,1 0,-1 0,0 1,0-1,0 1,0 0,0 0,0 0,0 1,0-1,0 1,0-1,-1 1,1 0,0 0,-1 0,0 0,0 1,1-1,-1 1,-1-1,1 1,0 0,-1-1,1 1,-1 0,0 0,0 0,0 0,0 0,0 1,-1-1,0 0,1 0,-1 1,-4 3,0-1,-1 0,0-1,0 1,0-1,0 0,-1 0,0-1,0 0,0 0,0 0,-1-1,1 1,-1-2,0 1,0-1,0 0,0 0,-1-1,-5 1,-12-1,5-4</inkml:trace>
  <inkml:trace contextRef="#ctx0" brushRef="#br0" timeOffset="2327.761">1779 406,'-61'48,"-223"247,64-73,119-115,100-89,11-17</inkml:trace>
  <inkml:trace contextRef="#ctx0" brushRef="#br0" timeOffset="2646.745">1779 716,'-14'19,"-5"12,1 4,-2 3,3-2,0-2,-3-1,3-3,3 0,1-6,1-3,4 1,2-4</inkml:trace>
  <inkml:trace contextRef="#ctx0" brushRef="#br0" timeOffset="3162.045">1976 632,'197'1,"-195"-1,1 0,-1 0,0 0,1 1,-1-1,0 1,1 0,-1-1,0 1,0 0,0 0,0 1,0-1,0 0,0 1,0-1,0 1,-1 0,1-1,-1 1,1 0,-1 0,0 0,1 0,-1 0,0 0,0 0,-1 1,1-1,0 0,-1 0,1 1,-1-1,0 0,0 1,0-1,0 1,0-1,-1 0,1 1,0-1,-1 0,0 0,0 1,0-1,0 0,0 0,0 0,0 0,0 0,-1 0,0 1,-16 22,-1-1,-1-1,-1 0,-1-2,-1 0,-19 12,-26 26,66-58,1-1,0 1,-1 0,1 0,0 0,-1 0,1 0,0 0,0 0,0 0,0 0,0 0,0 1,0-1,0 1,0-1,1 0,-1 1,0-1,1 1,-1-1,1 1,0 0,0-1,-1 1,1-1,0 1,0 0,1-1,-1 1,0-1,0 1,1-1,-1 1,1-1,-1 1,1-1,0 1,0-1,-1 1,1-1,0 0,0 0,0 1,1-1,-1 0,0 0,0 0,0 0,1 0,-1-1,1 1,-1 0,16 2,0-1,-1 0,1-1,0-1,0-1,0 0,-1-1,1-1,-1 0,1-2,-1 0,1 1,143-49,-142 48</inkml:trace>
  <inkml:trace contextRef="#ctx0" brushRef="#br0" timeOffset="20857.569">368 11,'-7'-2,"0"0,0 0,0 0,0 1,0 1,0-1,-1 1,1 0,0 0,0 1,0 0,0 1,0-1,0 1,0 0,0 1,0 0,1 0,0 0,-1 1,1 0,1 0,-1 1,0 0,1 0,-4 5,-8 7,1 2,1 0,1 1,0 0,2 1,0 0,2 1,0 0,2 1,0 0,1 0,-3 24,8-36,-7 28,1 1,2 0,2 1,2-1,2 1,4 40,3-34,-2-2,2 1,3-1,1-1,2 0,10 21,-12-48,0 0,1-1,1 0,1-1,0-1,0 0,2-1,0 0,0-1,1-1,0-1,1 0,0-1,4 0,39 24,-6-4,-41-19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9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68 0 0 0,'0'0'297'0'0,"0"0"1004"0"0,0 0 250 0 0,0 0-92 0 0,0 0-107 0 0,0 0-88 0 0,0 0-28 0 0,0 0-25 0 0,-6-11-20 0 0,-20-34-38 0 0,-5 34 1788 0 0,26 11-2478 0 0,-4 2-312 0 0,0 1 0 0 0,0 0-1 0 0,0 0 1 0 0,1 1-1 0 0,0 0 1 0 0,-1 0 0 0 0,2 1-1 0 0,-1 0 1 0 0,0 0 0 0 0,1 1-1 0 0,0 0 1 0 0,0 0-1 0 0,1 1 1 0 0,0 0 0 0 0,0 0-1 0 0,0 0 1 0 0,1 1 0 0 0,-2 3-151 0 0,3-4-33 0 0,1-1 1 0 0,0 0 0 0 0,0 1-1 0 0,0 0 1 0 0,1 0-1 0 0,0 0 1 0 0,1 0 0 0 0,-1 0-1 0 0,1 0 1 0 0,1 0 0 0 0,-1 0-1 0 0,1 7 33 0 0,1-11-151 0 0,0-1 0 0 0,0 1 0 0 0,1-1 0 0 0,-1 1 0 0 0,0-1-1 0 0,1 1 1 0 0,0-1 0 0 0,-1 0 0 0 0,1 0 0 0 0,0 0-1 0 0,0 0 1 0 0,0 0 0 0 0,0 0 0 0 0,1-1 0 0 0,-1 1 0 0 0,0-1-1 0 0,1 1 1 0 0,-1-1 0 0 0,1 0 0 0 0,-1 0 0 0 0,1 0-1 0 0,0 0 1 0 0,0-1 0 0 0,-1 1 0 0 0,2-1 151 0 0,43 8-10189 0 0,-34-8 6415 0 0</inkml:trace>
  <inkml:trace contextRef="#ctx0" brushRef="#br0" timeOffset="447.263">293 336 0 0 0,'0'0'1362'0'0,"0"0"-135"0"0,0 0-49 0 0,0 0 144 0 0,0 0 168 0 0,0 0 49 0 0,0 0-138 0 0,0 0-332 0 0,0 0-287 0 0,0 0-192 0 0,0 0-107 0 0,0 0-18 0 0,9-17 6 0 0,30-54 0 0 0,-33 59-275 0 0,1 1 0 0 0,0 0 0 0 0,0 0 0 0 0,1 1 0 0 0,0 0 1 0 0,1 0-1 0 0,0 1 0 0 0,1 0 0 0 0,0 1 0 0 0,0 0 0 0 0,1 0-196 0 0,-5 40 951 0 0,-12 4-265 0 0,3 28 178 0 0,5-62-842 0 0,0-1 0 0 0,0 0 0 0 0,1 1 0 0 0,-1-1 0 0 0,0 0 1 0 0,0 0-1 0 0,1-1 0 0 0,-1 1 0 0 0,0 0 0 0 0,1-1 0 0 0,-1 0 0 0 0,0 1 0 0 0,1-1 0 0 0,-1 0 0 0 0,1 0 0 0 0,-1 0 1 0 0,1-1-1 0 0,-1 1 0 0 0,0 0 0 0 0,1-1 0 0 0,-1 0 0 0 0,0 0 0 0 0,1 1 0 0 0,-1-1 0 0 0,0 0 0 0 0,0-1 0 0 0,0 1 1 0 0,0 0-1 0 0,0-1 0 0 0,0 1 0 0 0,0-1 0 0 0,1-1-22 0 0,8-2 62 0 0,40-22 112 0 0,-41 20-163 0 0,1 0 0 0 0,-1 1 0 0 0,2 1 0 0 0,-1 0 0 0 0,1 0 0 0 0,0 1 0 0 0,-1 1 0 0 0,2 0 1 0 0,-1 0-1 0 0,7 0-11 0 0,-16 6 3 0 0,-1 0 1 0 0,1 0 0 0 0,0 0 0 0 0,-1 0 0 0 0,0 0 0 0 0,0 0 0 0 0,0 1 0 0 0,0-1 0 0 0,0 1 0 0 0,-1 0 0 0 0,1-1-1 0 0,-1 1 1 0 0,0 0 0 0 0,0 0 0 0 0,0-1 0 0 0,-1 1 0 0 0,0 0 0 0 0,1 0 0 0 0,-1 0 0 0 0,-1 0 0 0 0,1 0 0 0 0,0 0 0 0 0,-1 0-1 0 0,0 0 1 0 0,0 0 0 0 0,0-1 0 0 0,-1 3-4 0 0,2-6 1 0 0,-20 96-1613 0 0,30-82-6662 0 0,-7-13 6111 0 0,3 3-5456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0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4257 0 0,'0'0'796'0'0,"0"0"-176"0"0,0 0-134 0 0,0 0 147 0 0,0 0 326 0 0,0 0 252 0 0,0 0 53 0 0,0 0-118 0 0,0 0-182 0 0,0 0-187 0 0,0 0-108 0 0,1 31-51 0 0,2 101-49 0 0,30 70 1184 0 0,-19-131-1597 0 0,-3 0 0 0 0,-4 0-1 0 0,-2 1 1 0 0,-3 0 0 0 0,-4 0-1 0 0,-3 0 1 0 0,-5 19-156 0 0,-65 299-151 0 0,75-389 65 0 0,1 45-835 0 0,17-27-7349 0 0,-13-18-114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7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23 0 0 0,'0'0'463'0'0,"0"0"446"0"0,0 0 308 0 0,0 0 315 0 0,0 0 220 0 0,0 0 6 0 0,0 0-188 0 0,0 0-278 0 0,0 0-255 0 0,0 0-168 0 0,0 0-153 0 0,-11-4-99 0 0,-34-13-63 0 0,42 16-487 0 0,0 1 0 0 0,1 0 0 0 0,-1 0 1 0 0,0 0-1 0 0,1 0 0 0 0,-1 0 0 0 0,1 1 0 0 0,-1-1 0 0 0,0 1 1 0 0,1 0-1 0 0,-1 0 0 0 0,1 0 0 0 0,-1 0 0 0 0,1 0 1 0 0,0 0-1 0 0,-1 1 0 0 0,1-1 0 0 0,0 1 0 0 0,0-1 1 0 0,0 1-1 0 0,0 0 0 0 0,0 0 0 0 0,1 0 0 0 0,-1 0 1 0 0,0 0-1 0 0,1 1 0 0 0,0-1 0 0 0,-1 0 0 0 0,1 1 1 0 0,0-1-1 0 0,0 1-67 0 0,-3 3-32 0 0,0 0 1 0 0,1 0-1 0 0,-1 1 0 0 0,2-1 1 0 0,-1 1-1 0 0,0-1 0 0 0,1 1 1 0 0,1 0-1 0 0,-1 0 0 0 0,1 0 1 0 0,0 0-1 0 0,1 0 0 0 0,-1 0 1 0 0,1 0-1 0 0,1 0 0 0 0,0 0 1 0 0,0 0-1 0 0,0 0 1 0 0,0 0-1 0 0,1 0 0 0 0,1 0 1 0 0,-1-1-1 0 0,1 1 0 0 0,0-1 1 0 0,0 1-1 0 0,3 2 32 0 0,-4-7-205 0 0,37 32-3411 0 0,-9-19-4803 0 0,-20-15 5113 0 0</inkml:trace>
  <inkml:trace contextRef="#ctx0" brushRef="#br0" timeOffset="624.556">218 303 408 0 0,'0'0'2013'0'0,"0"0"-764"0"0,0 0-151 0 0,0 0 386 0 0,0 0 439 0 0,0 0 144 0 0,0 0-300 0 0,0 0-563 0 0,0 0-494 0 0,0 0-293 0 0,0 0-103 0 0,0 0-3 0 0,0 0 11 0 0,9-12 14 0 0,63-75 510 0 0,-50 65-557 0 0,-15 13-252 0 0,1 1 0 0 0,0 1 0 0 0,0-1 0 0 0,1 1 0 0 0,-1 1 0 0 0,1 0 0 0 0,1 0-1 0 0,-1 0 1 0 0,6-1-37 0 0,-13 8 13 0 0,-1 0-1 0 0,0 0 0 0 0,0 0 1 0 0,0 0-1 0 0,0 1 0 0 0,0-1 1 0 0,0 0-1 0 0,0 1 0 0 0,0-1 1 0 0,0 0-1 0 0,0 1 0 0 0,-1-1 1 0 0,1 1-1 0 0,-1 0 0 0 0,1-1 1 0 0,-1 1-1 0 0,1-1 0 0 0,-1 1 1 0 0,0-1-1 0 0,0 1 0 0 0,0 0 1 0 0,0-1-1 0 0,0 1 0 0 0,0 0 1 0 0,0-1-1 0 0,-1 1 0 0 0,1-1 1 0 0,-1 1-1 0 0,1 0 0 0 0,-1 0-12 0 0,0 7 157 0 0,-2 53 759 0 0,57-65-177 0 0,-21-14-502 0 0,-26 12-222 0 0,0 1 1 0 0,0 0-1 0 0,0 0 0 0 0,0 1 0 0 0,1 0 0 0 0,-1 0 0 0 0,1 1 0 0 0,0 0 0 0 0,0 1 0 0 0,0-1 0 0 0,0 1 0 0 0,0 1 0 0 0,0-1 0 0 0,3 2-15 0 0,-9 1-3 0 0,0 0 1 0 0,0 1-1 0 0,0-1 0 0 0,-1 1 0 0 0,1-1 0 0 0,0 1 0 0 0,-1 0 1 0 0,0-1-1 0 0,1 1 0 0 0,-1 0 0 0 0,0 0 0 0 0,-1 0 1 0 0,1 0-1 0 0,0 0 0 0 0,-1 0 0 0 0,0 0 0 0 0,0 0 0 0 0,0 0 1 0 0,0 0-1 0 0,0 1 0 0 0,-1-1 0 0 0,1 0 0 0 0,-1 2 3 0 0,0 4 28 0 0,-13 109-1764 0 0,28-96-10250 0 0,-8-21 6025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36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228 14 0 0 0,'0'0'572'0'0,"0"0"544"0"0,0 0 330 0 0,0 0 80 0 0,0 0-107 0 0,0 0-202 0 0,0 0-223 0 0,0 0-163 0 0,0 0-135 0 0,-10-2-69 0 0,-82-10 3587 0 0,84 16-4172 0 0,0 0 0 0 0,0 0 1 0 0,0 0-1 0 0,1 1 1 0 0,0 1-1 0 0,0-1 0 0 0,0 1 1 0 0,1 0-1 0 0,0 0 0 0 0,0 1 1 0 0,0 0-1 0 0,1 0 0 0 0,0 0 1 0 0,1 1-1 0 0,-1-1 0 0 0,1 1 1 0 0,1 0-1 0 0,0 1 0 0 0,0-1 1 0 0,0 0-1 0 0,1 1 0 0 0,0 0 1 0 0,1-1-1 0 0,0 1 0 0 0,0 0 1 0 0,1 0-1 0 0,0-1 0 0 0,1 7-42 0 0,0-13-104 0 0,-1 0-1 0 0,0 1 0 0 0,1-1 0 0 0,-1 1 0 0 0,1-1 1 0 0,0 0-1 0 0,0 1 0 0 0,0-1 0 0 0,0 0 0 0 0,0 0 1 0 0,1 0-1 0 0,-1 0 0 0 0,0 0 0 0 0,1 0 0 0 0,0 0 1 0 0,-1 0-1 0 0,1 0 0 0 0,0-1 0 0 0,0 1 0 0 0,0-1 1 0 0,0 1-1 0 0,0-1 0 0 0,1 0 105 0 0,34 17-8439 0 0,-28-17 3445 0 0</inkml:trace>
  <inkml:trace contextRef="#ctx0" brushRef="#br0" timeOffset="624.483">237 243 0 0 0,'0'0'211'0'0,"0"0"482"0"0,0 0 287 0 0,0 0 391 0 0,0 0 340 0 0,0 0 60 0 0,0 0-282 0 0,0 0-392 0 0,0 0-272 0 0,0 0-100 0 0,0 0 22 0 0,0 0 42 0 0,8-10-10 0 0,60-78 1239 0 0,-66 85-1970 0 0,4-6 33 0 0,0 1 0 0 0,0-1 0 0 0,1 1 0 0 0,1 0 0 0 0,-1 1 0 0 0,1 0 0 0 0,0 0 0 0 0,1 1 0 0 0,-1 0-1 0 0,4-2-80 0 0,1 60 401 0 0,-13-51-372 0 0,0 1 1 0 0,0 0-1 0 0,0-1 1 0 0,1 1-1 0 0,-1 0 1 0 0,0-1-1 0 0,1 1 1 0 0,-1 0-1 0 0,1-1 1 0 0,-1 1-1 0 0,1-1 1 0 0,0 1-1 0 0,-1-1 1 0 0,1 1-1 0 0,0-1 1 0 0,0 1-1 0 0,0-1 1 0 0,0 0-1 0 0,0 0 1 0 0,1 0-1 0 0,-1 1 1 0 0,0-1-1 0 0,0 0 1 0 0,1 0-1 0 0,-1-1 1 0 0,1 1-1 0 0,-1 0 1 0 0,1 0-1 0 0,-1-1 1 0 0,1 1-1 0 0,-1-1 1 0 0,1 1-1 0 0,0-1 1 0 0,-1 0-1 0 0,1 1 1 0 0,0-1-1 0 0,-1 0 1 0 0,1 0 0 0 0,0 0-1 0 0,-1-1 1 0 0,1 1-1 0 0,0 0 1 0 0,-1-1-1 0 0,1 1 1 0 0,0-1-1 0 0,0 0-29 0 0,130-67 1170 0 0,-130 69-1173 0 0,0 0 0 0 0,0 0 0 0 0,0 0 0 0 0,1 1 0 0 0,-1-1 0 0 0,-1 1 0 0 0,1-1-1 0 0,0 1 1 0 0,0-1 0 0 0,-1 1 0 0 0,1 0 0 0 0,0 0 0 0 0,-1 0 0 0 0,0 0 0 0 0,0 0 0 0 0,1 0 0 0 0,-1 0 0 0 0,0 1 0 0 0,-1-1 0 0 0,1 0 0 0 0,0 0 0 0 0,-1 1 0 0 0,1-1 0 0 0,-1 1 0 0 0,0-1 0 0 0,0 0 0 0 0,1 1 0 0 0,-2-1 0 0 0,1 1 0 0 0,0-1 0 0 0,0 0 0 0 0,-1 3 3 0 0,5 23 22 0 0,0-14-530 0 0,5 11-16 0 0,-5-18-3056 0 0,2-1-3289 0 0,-2-2-566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2:40.6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6 0 0 0,'0'0'393'0'0,"0"0"600"0"0,0 0 262 0 0,0 0 233 0 0,0 0 132 0 0,0 0-46 0 0,0 0-138 0 0,0 0-193 0 0,0 0-188 0 0,0 0-156 0 0,-24-2-139 0 0,-75-1-134 0 0,51 17 506 0 0,41-6-931 0 0,5-4-208 0 0,0-1-1 0 0,1 0 1 0 0,-1 1-1 0 0,1-1 1 0 0,0 1-1 0 0,0-1 1 0 0,0 1-1 0 0,0 0 1 0 0,1-1-1 0 0,-1 1 1 0 0,1 0-1 0 0,0 0 1 0 0,0-1-1 0 0,1 1 1 0 0,-1 0-1 0 0,1-1 1 0 0,0 1-1 0 0,0 0 1 0 0,0-1-1 0 0,0 1 1 0 0,0-1-1 0 0,1 1 1 0 0,0-1-1 0 0,-1 0 1 0 0,1 0-1 0 0,1 0 1 0 0,-1 0-1 0 0,0 0 1 0 0,1 0-1 0 0,-1 0 1 0 0,1-1-1 0 0,1 1 8 0 0,50 40-2235 0 0,-11-24-6142 0 0,-35-15 4554 0 0</inkml:trace>
  <inkml:trace contextRef="#ctx0" brushRef="#br0" timeOffset="373.395">258 274 0 0 0,'0'0'468'0'0,"0"0"67"0"0,0 0 168 0 0,0 0 412 0 0,0 0 378 0 0,0 0 144 0 0,0 0-137 0 0,0 0-288 0 0,0 0-252 0 0,0 0-170 0 0,0 0-126 0 0,0 0-89 0 0,0 0-87 0 0,15-17-87 0 0,45-55-82 0 0,-32 44 196 0 0,10 57 198 0 0,-33-26-583 0 0,0-1-1 0 0,1 0 0 0 0,-1 0 1 0 0,1-1-1 0 0,-1 0 0 0 0,1 0 0 0 0,0 0 1 0 0,0 0-1 0 0,-1-1 0 0 0,1 0 1 0 0,0 0-1 0 0,0-1 0 0 0,0 1 1 0 0,-1-1-1 0 0,2-1-129 0 0,27-1 327 0 0,-32 5-258 0 0,0 0 0 0 0,0 0 0 0 0,0 0 0 0 0,0 0 0 0 0,-1 1 0 0 0,1-1 0 0 0,0 0 0 0 0,-1 1 0 0 0,0-1 0 0 0,0 1 0 0 0,0-1 0 0 0,0 1 0 0 0,0-1 0 0 0,0 1 0 0 0,-1 0 0 0 0,1 0 0 0 0,-1-1 0 0 0,0 1 0 0 0,0 0 0 0 0,0 0 0 0 0,0-1 0 0 0,0 3-69 0 0,14 30-176 0 0,-2-30-2824 0 0,3-4-4106 0 0,-12-1-485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3:23.4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463 55 0 0 0,'0'0'724'0'0,"0"0"655"0"0,0 0 141 0 0,0 0-94 0 0,0 0-131 0 0,0 0-104 0 0,-1-2-56 0 0,-56-37 6277 0 0,-56 26-4827 0 0,98 17-2553 0 0,0 1 0 0 0,0 1 0 0 0,1 0 0 0 0,0 1 0 0 0,0 0 0 0 0,1 1 0 0 0,0 1 1 0 0,0 0-1 0 0,1 1 0 0 0,0 0 0 0 0,0 1 0 0 0,2 0 0 0 0,-8 10-32 0 0,8-11-7 0 0,0 0 0 0 0,1 1 0 0 0,0-1 0 0 0,1 2 0 0 0,1-1 0 0 0,0 1 0 0 0,0 0 0 0 0,1 1 0 0 0,0-1 0 0 0,2 1 0 0 0,-1 0 0 0 0,1 1 0 0 0,1-1 0 0 0,1 1 0 0 0,-1 0 0 0 0,2-1 0 0 0,0 12 7 0 0,2-20-7 0 0,0-1-1 0 0,0 0 0 0 0,0 1 1 0 0,0-1-1 0 0,1 0 0 0 0,0 0 1 0 0,0 0-1 0 0,0 0 0 0 0,0-1 1 0 0,1 1-1 0 0,-1 0 0 0 0,1-1 1 0 0,0 0-1 0 0,0 1 0 0 0,0-1 1 0 0,0 0-1 0 0,1-1 0 0 0,-1 1 1 0 0,1-1-1 0 0,0 1 0 0 0,0-1 1 0 0,0 0-1 0 0,0 0 0 0 0,0-1 1 0 0,0 1-1 0 0,0-1 8 0 0,117 21-541 0 0,10-31-1629 0 0,-88-2-1526 0 0,-2-5-4118 0 0,-30 12 3269 0 0</inkml:trace>
  <inkml:trace contextRef="#ctx0" brushRef="#br0" timeOffset="7749.476">616 85 0 0 0,'0'0'1168'0'0,"0"0"250"0"0,0 0 10 0 0,0 0-145 0 0,0 0-167 0 0,0 0-82 0 0,0 0-22 0 0,0 0 7 0 0,3-4 4137 0 0,-25 130-2944 0 0,-44 124-1872 0 0,56-210 14 0 0,45-110 853 0 0,51-110-406 0 0,-32 92-670 0 0,-51 87-134 0 0,0 1-1 0 0,0 0 1 0 0,0 0 0 0 0,0 0 0 0 0,-1 0 0 0 0,1 0 0 0 0,0 1-1 0 0,0-1 1 0 0,-1 1 0 0 0,1 0 0 0 0,0 0 0 0 0,-1 0-1 0 0,1 0 1 0 0,0 0 0 0 0,-1 0 0 0 0,0 1 0 0 0,1-1-1 0 0,-1 1 1 0 0,0 0 0 0 0,0 0 0 0 0,0 0 0 0 0,0 0 0 0 0,0 0-1 0 0,0 0 1 0 0,0 0 0 0 0,-1 1 0 0 0,1-1 0 0 0,-1 1-1 0 0,1 1 4 0 0,0-1 52 0 0,1 4 65 0 0,0 1 1 0 0,0 0 0 0 0,-1-1 0 0 0,-1 1 0 0 0,1 0 0 0 0,-1 1-1 0 0,0-1 1 0 0,-1 0 0 0 0,0 0 0 0 0,-1 0 0 0 0,1 0 0 0 0,-1 0-1 0 0,-1 0 1 0 0,-1 6-118 0 0,-17 95 339 0 0,31-119 21 0 0,25-49 81 0 0,-25 41-422 0 0,101-142-56 0 0,-107 155 53 0 0,-4 3-22 0 0,0 0-1 0 0,0 0 1 0 0,0 1 0 0 0,0-1-1 0 0,0 1 1 0 0,1-1 0 0 0,-1 1 0 0 0,1-1-1 0 0,-1 1 1 0 0,1 0 0 0 0,-1-1 0 0 0,1 1-1 0 0,0 0 1 0 0,0 0 0 0 0,0 1 0 0 0,-1-1-1 0 0,1 0 1 0 0,0 0 0 0 0,0 1 0 0 0,0-1-1 0 0,0 1 1 0 0,0 0 0 0 0,2-1 6 0 0,13 42-15 0 0,12 105 1197 0 0,-25-17-2465 0 0,1-119-3786 0 0,-3-9 364 0 0,0 0-3398 0 0,0-1 3815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40.15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1060 0 0 0,'0'0'1304'0'0,"0"0"-572"0"0,0 0 21 0 0,0 0 189 0 0,0 0 248 0 0,0 0 254 0 0,0 0 130 0 0,32 12 14 0 0,101 30-55 0 0,-129-40-1420 0 0,0 0 0 0 0,-1-1 1 0 0,1 0-1 0 0,0 0 1 0 0,0 0-1 0 0,0-1 0 0 0,0 1 1 0 0,0-1-1 0 0,0 0 1 0 0,0 0-1 0 0,0 0 0 0 0,-1-1 1 0 0,1 1-1 0 0,0-1 1 0 0,0 0-1 0 0,0 0 0 0 0,0 0 1 0 0,-1-1-1 0 0,1 1 1 0 0,3-3-114 0 0,7-3 464 0 0,34-20 243 0 0,-2-2 0 0 0,0-1 0 0 0,-2-3 0 0 0,-2-2-1 0 0,-1-2 1 0 0,-1-1 0 0 0,-2-2 0 0 0,-3-2 0 0 0,24-34-707 0 0,89-115 839 0 0,90-102-131 0 0,-225 278-657 0 0,1 1 0 0 0,1 0 0 0 0,1 1 0 0 0,0 0 0 0 0,0 2 0 0 0,14-7-51 0 0,-29 17 3 0 0,1 0-1 0 0,-1 0 1 0 0,1 0-1 0 0,0 0 0 0 0,-1 1 1 0 0,1-1-1 0 0,0 1 1 0 0,0-1-1 0 0,-1 1 0 0 0,1 0 1 0 0,0 0-1 0 0,0 0 1 0 0,0 0-1 0 0,-1 0 1 0 0,1 0-1 0 0,0 0 0 0 0,0 1 1 0 0,0-1-1 0 0,-1 0 1 0 0,1 1-1 0 0,0 0 0 0 0,-1-1 1 0 0,1 1-1 0 0,0 0 1 0 0,-1 0-1 0 0,1 0 0 0 0,-1 0 1 0 0,1 0-1 0 0,-1 0 1 0 0,0 1-1 0 0,1-1 0 0 0,-1 0 1 0 0,0 1-1 0 0,0-1 1 0 0,0 1-1 0 0,0-1 1 0 0,0 1-1 0 0,0-1 0 0 0,0 1 1 0 0,-1 0-1 0 0,1 1-2 0 0,15 76 377 0 0,-16-9-109 0 0,-3 0-1 0 0,-3 0 1 0 0,-3 0-1 0 0,-3-1 0 0 0,-3-1 1 0 0,-3 0-1 0 0,-3-1 1 0 0,-23 50-268 0 0,37-97 28 0 0,-1-1 1 0 0,0 1 0 0 0,-2-2-1 0 0,0 1 1 0 0,-1-1 0 0 0,-1-1-1 0 0,0 0 1 0 0,-1-1 0 0 0,-1 0-1 0 0,-1-1 1 0 0,0 0 0 0 0,-1-1-1 0 0,0-1 1 0 0,-1-1 0 0 0,-1 0-1 0 0,0-1 1 0 0,0-1 0 0 0,-1-1-1 0 0,-1-1 1 0 0,1 0 0 0 0,-1-2-1 0 0,0 0 1 0 0,-1-1 0 0 0,-20 2-29 0 0,31-6-36 0 0,-3 2-34 0 0,1-1-1 0 0,0 0 0 0 0,-1-1 1 0 0,0 0-1 0 0,1-1 1 0 0,-1-1-1 0 0,1 0 0 0 0,-1-1 1 0 0,1 0-1 0 0,0-1 0 0 0,-1 0 1 0 0,1-1-1 0 0,1 0 0 0 0,-1-1 1 0 0,1 0-1 0 0,-1-1 0 0 0,-2-2 71 0 0,11 4-193 0 0,0 1-1 0 0,0-1 0 0 0,0 0 0 0 0,1 0 0 0 0,-1 0 0 0 0,1 0 0 0 0,0 0 0 0 0,0-1 0 0 0,0 1 0 0 0,1-1 0 0 0,-1 1 0 0 0,1-1 0 0 0,0 0 0 0 0,1 1 0 0 0,-1-1 0 0 0,1 0 0 0 0,0 0 0 0 0,0 1 0 0 0,1-1 0 0 0,-1 0 0 0 0,1 0 0 0 0,0 1 0 0 0,0-1 0 0 0,0 1 0 0 0,1-1 0 0 0,1-3 194 0 0,39-66-7011 0 0,-21 49 1703 0 0,-4 9-1404 0 0</inkml:trace>
  <inkml:trace contextRef="#ctx0" brushRef="#br0" timeOffset="450.363">1655 722 13307 0 0,'0'0'1882'0'0,"0"0"-471"0"0,0 0-343 0 0,0 0-60 0 0,-9 31-10 0 0,-32 100-77 0 0,5-37 354 0 0,31-84-1331 0 0,1 0 0 0 0,-1 0 0 0 0,2 0 0 0 0,-1 0-1 0 0,2 1 1 0 0,-1 0 0 0 0,1 0 0 0 0,1 0 0 0 0,0-1 0 0 0,0 1 0 0 0,1 0 0 0 0,2 11 56 0 0,8-5-2312 0 0,5-15-5912 0 0,-8-2-2349 0 0</inkml:trace>
  <inkml:trace contextRef="#ctx0" brushRef="#br0" timeOffset="451.363">1620 77 2761 0 0,'0'0'-1729'0'0,"0"0"697"0"0</inkml:trace>
  <inkml:trace contextRef="#ctx0" brushRef="#br0" timeOffset="794.869">1918 1042 14555 0 0,'0'0'1348'0'0,"0"0"-199"0"0,0 0-5 0 0,0 0 52 0 0,0 0-105 0 0,0 0-232 0 0,9-31-268 0 0,29-101-222 0 0,-31 100-263 0 0,2 0 0 0 0,1 1-1 0 0,1 0 1 0 0,2 0 0 0 0,1 2 0 0 0,2-1-1 0 0,12-17-105 0 0,-24 42-10 0 0,-1-1-14 0 0,1 0 0 0 0,-1 1 0 0 0,1-1 1 0 0,1 1-1 0 0,-1 0 0 0 0,1 0 1 0 0,0 1-1 0 0,0-1 0 0 0,0 1 1 0 0,1 0-1 0 0,-1 1 0 0 0,1-1 1 0 0,1 1 23 0 0,-5 4-35 0 0,0 0 0 0 0,0 0 1 0 0,-1 0-1 0 0,1 0 0 0 0,0 1 1 0 0,-1-1-1 0 0,1 1 0 0 0,-1-1 1 0 0,1 1-1 0 0,-1 0 0 0 0,0-1 1 0 0,1 1-1 0 0,-1 0 0 0 0,0 0 1 0 0,0 0-1 0 0,-1 0 0 0 0,1 0 1 0 0,0 0-1 0 0,0 0 0 0 0,-1 0 1 0 0,0 0-1 0 0,1 0 0 0 0,-1 1 1 0 0,0-1-1 0 0,0 0 0 0 0,0 0 1 0 0,0 0-1 0 0,0 0 0 0 0,-1 0 1 0 0,1 1-1 0 0,-1 0 35 0 0,1 4-63 0 0,1 74-302 0 0,-3-66 359 0 0,0 0 1 0 0,2 0 0 0 0,0 1-1 0 0,0-1 1 0 0,1 0-1 0 0,1 0 1 0 0,1 0-1 0 0,0 0 1 0 0,1 0 0 0 0,0 0-1 0 0,1-1 1 0 0,1 0-1 0 0,0 0 1 0 0,1 0-1 0 0,1-1 1 0 0,0 0 0 0 0,9 10 5 0 0,-13-19 109 0 0,0-1 0 0 0,0 0 1 0 0,1 0-1 0 0,-1 0 1 0 0,1-1-1 0 0,0 0 1 0 0,-1 1-1 0 0,1-2 1 0 0,0 1-1 0 0,0 0 1 0 0,0-1-1 0 0,1 0 1 0 0,-1 0-1 0 0,0-1 1 0 0,0 0-1 0 0,1 1 1 0 0,-1-2-1 0 0,0 1 1 0 0,0-1-1 0 0,1 1 1 0 0,-1-1-1 0 0,0-1 0 0 0,0 1 1 0 0,0-1-1 0 0,0 0 1 0 0,0 0-1 0 0,-1 0 1 0 0,1-1-1 0 0,-1 0 1 0 0,1 0-1 0 0,-1 0 1 0 0,0 0-1 0 0,0 0 1 0 0,3-5-110 0 0,62-120 1804 0 0,-25 33-2669 0 0,-11 61-2455 0 0,-5 20-7123 0 0,-21 10-856 0 0</inkml:trace>
  <inkml:trace contextRef="#ctx0" brushRef="#br0" timeOffset="2900.225">1756 0 9434 0 0,'0'0'1704'0'0,"0"0"-247"0"0,0 0-201 0 0,0 0-64 0 0,0 0-56 0 0,0 0-287 0 0,0 0-529 0 0,0 0-336 0 0,0 0-128 0 0,0 0-24 0 0,0 0 16 0 0,0 0-136 0 0,0 0-345 0 0,0 0-879 0 0,37 22-2185 0 0,-31-18-7041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41.25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279 71 13723 0 0,'0'0'2203'0'0,"0"0"-517"0"0,0 0-337 0 0,0 0-211 0 0,0 0-295 0 0,0 0-243 0 0,0 0-193 0 0,0 0-166 0 0,0 0-68 0 0,-31 13-59 0 0,-97 42-81 0 0,52-2-82 0 0,72-49 16 0 0,0 0 0 0 0,0 0 0 0 0,1 0 0 0 0,0 0-1 0 0,0 0 1 0 0,0 1 0 0 0,0-1 0 0 0,0 1 0 0 0,1 0 0 0 0,0 0 0 0 0,0 0 0 0 0,0 0 0 0 0,1 0 0 0 0,0 0 0 0 0,0 1 0 0 0,0-1 0 0 0,0 0-1 0 0,1 1 1 0 0,0-1 0 0 0,0 0 0 0 0,0 1 0 0 0,1-1 0 0 0,0 0 0 0 0,0 1 0 0 0,0-1 0 0 0,1 0 0 0 0,0 0 0 0 0,0 0 0 0 0,0 0 0 0 0,2 2 33 0 0,9 4-25 0 0,1-2 0 0 0,1 0 0 0 0,-1 0 0 0 0,1-2 0 0 0,1 0 0 0 0,0 0 0 0 0,0-2 0 0 0,0 0 0 0 0,0 0 0 0 0,1-2 0 0 0,-1 0 0 0 0,1-1 1 0 0,0-1-1 0 0,0 0 0 0 0,0-1 0 0 0,0-1 0 0 0,0-1 0 0 0,2 0 25 0 0,21 1-177 0 0,77-13-1355 0 0,-80 3-2316 0 0,0-4-4795 0 0,-27 11 1823 0 0</inkml:trace>
  <inkml:trace contextRef="#ctx0" brushRef="#br0" timeOffset="452.034">622 343 3377 0 0,'0'0'2324'0'0,"0"0"147"0"0,0 0 42 0 0,0 0-66 0 0,0 0-250 0 0,0 0-345 0 0,0 0-352 0 0,0 0-259 0 0,35 0-176 0 0,111-5-143 0 0,-67-11 271 0 0,-63 8-882 0 0,136-73 1720 0 0,-135 69-1857 0 0,-8 7-116 0 0,-1 0-1 0 0,0 0 0 0 0,0-1 1 0 0,0 0-1 0 0,-1 0 0 0 0,0-1 0 0 0,0 0 1 0 0,0 0-1 0 0,-1-1 0 0 0,-1 1 1 0 0,1-1-1 0 0,-1-1 0 0 0,0 1 1 0 0,-1-1-1 0 0,0 0 0 0 0,0 0 0 0 0,-1 0 1 0 0,0 0-1 0 0,1-10-57 0 0,-4 17-9 0 0,0-1-1 0 0,-1 0 1 0 0,1 0 0 0 0,-1 0 0 0 0,0 1-1 0 0,0-1 1 0 0,0 0 0 0 0,0 0-1 0 0,0 1 1 0 0,-1-1 0 0 0,1 1-1 0 0,-1 0 1 0 0,0-1 0 0 0,1 1 0 0 0,-1 0-1 0 0,0 0 1 0 0,0 0 0 0 0,0 0-1 0 0,-1 0 1 0 0,1 0 0 0 0,0 1-1 0 0,-1-1 1 0 0,1 1 0 0 0,-1 0 0 0 0,0-1-1 0 0,1 1 1 0 0,-1 0 0 0 0,0 1-1 0 0,0-1 1 0 0,1 0 0 0 0,-1 1-1 0 0,0 0 1 0 0,0-1 9 0 0,-100 4-621 0 0,83 3 549 0 0,0 1 0 0 0,1 1 0 0 0,0 1 0 0 0,1 0 0 0 0,0 2 0 0 0,1 0 0 0 0,0 1 1 0 0,0 1-1 0 0,1 0 0 0 0,1 1 0 0 0,0 1 0 0 0,1 0 0 0 0,-8 12 72 0 0,15-19-166 0 0,0 0 0 0 0,1 1 0 0 0,0-1 1 0 0,0 1-1 0 0,1 0 0 0 0,0 1 0 0 0,1-1 0 0 0,0 1 0 0 0,1 0 0 0 0,-1 0 1 0 0,2 0-1 0 0,0 0 0 0 0,0 1 0 0 0,1-1 0 0 0,0 1 0 0 0,0-1 0 0 0,1 1 0 0 0,1-1 1 0 0,1 6 165 0 0,0-11-122 0 0,1 0 1 0 0,-1 0 0 0 0,1 0 0 0 0,1 0 0 0 0,-1-1-1 0 0,1 1 1 0 0,0-1 0 0 0,0 0 0 0 0,0 0-1 0 0,0 0 1 0 0,1 0 0 0 0,0-1 0 0 0,-1 0 0 0 0,1 0-1 0 0,1 0 1 0 0,-1-1 0 0 0,0 1 0 0 0,0-1-1 0 0,1-1 1 0 0,0 1 0 0 0,-1-1 0 0 0,2 1 121 0 0,81 8-4684 0 0,-26-10-3943 0 0,-43-4 2912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50.4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85 11122 0 0,'0'0'1265'0'0,"0"0"-452"0"0,0 0-69 0 0,0 0 230 0 0,0 0 107 0 0,0 0-90 0 0,0 0-169 0 0,0 0-174 0 0,0 0-113 0 0,35-5-101 0 0,111-15-89 0 0,44-7 375 0 0,-169 24-848 0 0,57-9-127 0 0,-29-1-3366 0 0,-33 11-4711 0 0,-11-1 174 0 0</inkml:trace>
  <inkml:trace contextRef="#ctx0" brushRef="#br0" timeOffset="374.87">87 343 7370 0 0,'0'0'1025'0'0,"0"0"-17"0"0,0 0 334 0 0,0 0 338 0 0,0 0 91 0 0,0 0-178 0 0,32 1-382 0 0,106 2-381 0 0,-126-2-717 0 0,1-1-1 0 0,0-1 0 0 0,0 0 1 0 0,-1-1-1 0 0,1 0 0 0 0,-1-1 1 0 0,1-1-1 0 0,-1 0 0 0 0,8-4-112 0 0,15-5 124 0 0,79-23 1 0 0,9-3-2163 0 0,-43 11-6715 0 0,-58 20 454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43.4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457 612 7514 0 0,'0'0'1168'0'0,"0"0"-352"0"0,0 0-324 0 0,0 0 8 0 0,0 0 276 0 0,0 0 271 0 0,0 0 131 0 0,0 0-41 0 0,0 0-166 0 0,0 0-203 0 0,-21 34-169 0 0,-68 107-127 0 0,35-25 249 0 0,0 44 53 0 0,27-75-821 0 0,-3-2 0 0 0,-4-1 0 0 0,-28 48 47 0 0,15-62-1287 0 0,21-43-2991 0 0,19-22 273 0 0,2-2-2726 0 0,5-1 4240 0 0</inkml:trace>
  <inkml:trace contextRef="#ctx0" brushRef="#br0" timeOffset="300.599">2 671 8954 0 0,'0'0'1036'0'0,"0"0"-304"0"0,0 0-141 0 0,0 0 231 0 0,0 0 247 0 0,0 0 101 0 0,0 0-69 0 0,10 35-178 0 0,30 111-209 0 0,7-36 339 0 0,-33-88-889 0 0,9 11-54 0 0,1-1-1 0 0,1-1 1 0 0,2-2 0 0 0,1 0-1 0 0,1-2 1 0 0,26 19-110 0 0,12-9-1349 0 0,-33-33-9276 0 0,-28-4 3612 0 0</inkml:trace>
  <inkml:trace contextRef="#ctx0" brushRef="#br0" timeOffset="1339.202">713 247 3257 0 0,'0'0'935'0'0,"0"0"-47"0"0,0 0 95 0 0,0 0 132 0 0,0 0 115 0 0,0 0-9 0 0,0 0-157 0 0,0 0-217 0 0,33-14-226 0 0,104-42-206 0 0,-75 43-66 0 0,-61 13-322 0 0,1 1-1 0 0,-1-1 1 0 0,1 1-1 0 0,-1 0 1 0 0,1-1-1 0 0,-1 1 0 0 0,1 0 1 0 0,-1 0-1 0 0,0 0 1 0 0,1 0-1 0 0,-1 0 1 0 0,0 1-1 0 0,0-1 1 0 0,0 0-1 0 0,0 0 0 0 0,0 1 1 0 0,0-1-1 0 0,0 1 1 0 0,0-1-1 0 0,-1 1 1 0 0,1-1-1 0 0,-1 1 0 0 0,1-1 1 0 0,-1 1-1 0 0,1-1 1 0 0,-1 1-1 0 0,0 0 1 0 0,0-1-1 0 0,0 1 0 0 0,0 0 1 0 0,0-1-1 0 0,0 1 1 0 0,0 0-1 0 0,0-1 1 0 0,-1 1-1 0 0,1-1 1 0 0,-1 1-1 0 0,0 1-26 0 0,-26 58 1191 0 0,-69 74 558 0 0,95-134-1745 0 0,1 1 0 0 0,0-1 0 0 0,0 1 1 0 0,0-1-1 0 0,1 1 0 0 0,-1-1 0 0 0,0 1 0 0 0,1-1 0 0 0,-1 0 0 0 0,1 1 0 0 0,-1-1 0 0 0,1 0 0 0 0,-1 1 0 0 0,1-1 0 0 0,0 0 0 0 0,0 1 0 0 0,0-1 1 0 0,0 0-1 0 0,0 0 0 0 0,0 0 0 0 0,0 0 0 0 0,0 0 0 0 0,0 0 0 0 0,0 0 0 0 0,1 0 0 0 0,-1-1 0 0 0,0 1 0 0 0,0 0 0 0 0,1-1 0 0 0,-1 1 1 0 0,1-1-1 0 0,-1 1 0 0 0,1-1 0 0 0,-1 0 0 0 0,0 0 0 0 0,1 0 0 0 0,-1 1 0 0 0,1-1 0 0 0,-1-1 0 0 0,1 1 0 0 0,-1 0 0 0 0,1 0 0 0 0,-1 0 0 0 0,1-1 1 0 0,-1 1-1 0 0,1-1 0 0 0,-1 1 0 0 0,0-1 0 0 0,1 0 0 0 0,-1 1 0 0 0,0-1 0 0 0,0 0-4 0 0,12 0 51 0 0,195 3 40 0 0,-205-3-83 0 0,0 1 1 0 0,-1-1 0 0 0,1 1 0 0 0,0 0-1 0 0,-1 0 1 0 0,1 0 0 0 0,0 1-1 0 0,-1-1 1 0 0,1 0 0 0 0,0 1-1 0 0,-1 0 1 0 0,1 0 0 0 0,-1 0 0 0 0,1 0-1 0 0,-1 0 1 0 0,0 0 0 0 0,1 0-1 0 0,-1 1 1 0 0,0-1 0 0 0,0 1 0 0 0,0 0-1 0 0,0 0 1 0 0,0 0 0 0 0,0 0-1 0 0,0 0 1 0 0,-1 0 0 0 0,1 0-1 0 0,-1 0 1 0 0,0 1 0 0 0,1-1 0 0 0,-1 1-1 0 0,0-1 1 0 0,0 1 0 0 0,-1-1-1 0 0,1 1 1 0 0,0-1 0 0 0,-1 1 0 0 0,0 0-1 0 0,0-1 1 0 0,1 1 0 0 0,-1 0-1 0 0,-1-1 1 0 0,1 1 0 0 0,0 0-1 0 0,-1-1 1 0 0,1 1 0 0 0,-1-1 0 0 0,0 1-1 0 0,0-1 1 0 0,0 1 0 0 0,0-1-1 0 0,0 1 1 0 0,-2 1-9 0 0,-17 17 64 0 0,0-1 0 0 0,-1-1 0 0 0,-1-1-1 0 0,0-1 1 0 0,-22 12-64 0 0,-68 34-2621 0 0,90-51-991 0 0,8-4-1812 0 0,11-6 3926 0 0,-2-1-3351 0 0</inkml:trace>
  <inkml:trace contextRef="#ctx0" brushRef="#br0" timeOffset="2017.247">1431 277 2336 0 0,'0'0'2150'0'0,"0"0"-787"0"0,0 0-243 0 0,0 0-38 0 0,0 0 177 0 0,0 0 297 0 0,0 0 117 0 0,0 0-212 0 0,0 0-422 0 0,0 0-461 0 0,0 0-305 0 0,0 0-117 0 0,-2 6 12 0 0,0 14 127 0 0,1 0-1 0 0,0 0 1 0 0,1 0 0 0 0,1 1-1 0 0,1-1 1 0 0,1 0 0 0 0,1 0-1 0 0,5 14-294 0 0,5 39 480 0 0,5 86 275 0 0,-6 0-1 0 0,-8 83-754 0 0,-37 261 381 0 0,19-360-314 0 0,-12 275-107 0 0,15-358-2085 0 0,9-60 1084 0 0,-2 0-10256 0 0,3-3 4792 0 0</inkml:trace>
  <inkml:trace contextRef="#ctx0" brushRef="#br0" timeOffset="3993.382">1711 251 0 0 0,'0'0'767'0'0,"0"0"528"0"0,0 0 350 0 0,0 0 100 0 0,0 0-171 0 0,0 0-392 0 0,0 0-407 0 0,0 0-268 0 0,0 0-118 0 0,0 0 84 0 0,0 0 115 0 0,0 9 68 0 0,2 86 1670 0 0,-4-69-2076 0 0,2 0 0 0 0,0 0 0 0 0,2 0 0 0 0,1 0 0 0 0,1 0 0 0 0,1 0 0 0 0,2-1 0 0 0,3 10-250 0 0,-9-33 26 0 0,0 1 0 0 0,0-1 1 0 0,0 0-1 0 0,0 0 0 0 0,0 0 0 0 0,0 0 0 0 0,0 0 0 0 0,1 0 0 0 0,-1 0 1 0 0,1 0-1 0 0,-1-1 0 0 0,1 1 0 0 0,0 0 0 0 0,0-1 0 0 0,0 0 1 0 0,0 1-1 0 0,0-1 0 0 0,0 0 0 0 0,0 0 0 0 0,0 0 0 0 0,0 0 1 0 0,0 0-1 0 0,1-1 0 0 0,-1 1 0 0 0,0-1 0 0 0,1 1 0 0 0,-1-1 0 0 0,0 0 1 0 0,1 0-1 0 0,-1 0 0 0 0,0 0 0 0 0,1 0 0 0 0,-1 0 0 0 0,1-1 1 0 0,-1 0-1 0 0,0 1 0 0 0,0-1 0 0 0,1 0 0 0 0,-1 0 0 0 0,0 0 1 0 0,0 0-1 0 0,0 0 0 0 0,0 0 0 0 0,1-2-26 0 0,15-12 77 0 0,0-2 0 0 0,-1 0 1 0 0,0-1-1 0 0,-2 0 0 0 0,0-2 0 0 0,10-17-77 0 0,-15 22 12 0 0,37-65 56 0 0,2 134 307 0 0,-46-51-266 0 0,-1 0 0 0 0,1-1 0 0 0,0 1 0 0 0,0-1 0 0 0,0 0 0 0 0,0 0 1 0 0,0 0-1 0 0,0 0 0 0 0,1-1 0 0 0,-1 1 0 0 0,1-1 0 0 0,-1 0 0 0 0,1 0 1 0 0,-1 0-1 0 0,1 0 0 0 0,0-1 0 0 0,-1 1 0 0 0,1-1 0 0 0,1 0-109 0 0,3-3 160 0 0,1 1 0 0 0,0-2-1 0 0,-1 1 1 0 0,1-1 0 0 0,-1-1-1 0 0,0 1 1 0 0,-1-1-1 0 0,1-1 1 0 0,-1 1 0 0 0,0-1-1 0 0,0 0 1 0 0,-1-1 0 0 0,1 0-1 0 0,-2 0 1 0 0,1 0 0 0 0,-1-1-1 0 0,0 0 1 0 0,0 0 0 0 0,2-7-160 0 0,1 3 47 0 0,32-81-774 0 0,-38 49-8087 0 0,-4 37 3000 0 0,-1 3-1976 0 0</inkml:trace>
  <inkml:trace contextRef="#ctx0" brushRef="#br0" timeOffset="4320.853">2747 1 5081 0 0,'0'0'1647'0'0,"0"0"-41"0"0,0 0 14 0 0,0 0 178 0 0,0 0 94 0 0,0 0-154 0 0,0 0-319 0 0,0 0-404 0 0,0 0-319 0 0,0 0-220 0 0,0 0-143 0 0,0 0-74 0 0,-14 31-44 0 0,-47 100-20 0 0,-47 45 211 0 0,98-159-413 0 0,-184 276-774 0 0,171-260-814 0 0,19-26-2577 0 0,0 0-3849 0 0,4-7 2201 0 0</inkml:trace>
  <inkml:trace contextRef="#ctx0" brushRef="#br0" timeOffset="4775.066">2558 505 1624 0 0,'0'0'1661'0'0,"0"0"-49"0"0,0 0 31 0 0,0 0 203 0 0,0 0 161 0 0,0 0-67 0 0,0 0-334 0 0,0 0-444 0 0,0 0-376 0 0,0 0-261 0 0,0 0-153 0 0,0 0-84 0 0,27-8-62 0 0,85-25-20 0 0,-29 13 275 0 0,-81 19-465 0 0,1 0 0 0 0,-1 0 0 0 0,0 0 0 0 0,0 1 0 0 0,1-1 0 0 0,-1 1 1 0 0,0 0-1 0 0,1-1 0 0 0,-1 1 0 0 0,0 0 0 0 0,1 1 0 0 0,-1-1 0 0 0,0 0 0 0 0,1 1 0 0 0,-1-1 0 0 0,0 1 0 0 0,0-1 0 0 0,1 1 0 0 0,-1 0 0 0 0,0 0 0 0 0,0 0 0 0 0,0 0 0 0 0,0 1 0 0 0,0-1 0 0 0,0 1 0 0 0,-1-1 1 0 0,1 1-1 0 0,0-1 0 0 0,0 2-16 0 0,-4 5 89 0 0,1 0 1 0 0,-1 0 0 0 0,-1 0 0 0 0,1 0 0 0 0,-2-1-1 0 0,1 1 1 0 0,-1-1 0 0 0,0 1 0 0 0,0-1-1 0 0,-1 0 1 0 0,0-1 0 0 0,-6 7-90 0 0,-9 15 226 0 0,-2 3 38 0 0,16-25-213 0 0,1 0 0 0 0,0 1 0 0 0,1-1-1 0 0,-1 1 1 0 0,1 0 0 0 0,1 0-1 0 0,-1 1 1 0 0,1-1 0 0 0,0 1 0 0 0,1 0-1 0 0,0-1 1 0 0,0 1 0 0 0,0 6-51 0 0,3-11 14 0 0,1-1 0 0 0,0 1 0 0 0,-1-1 1 0 0,1 1-1 0 0,0-1 0 0 0,0 0 0 0 0,0 0 0 0 0,0 0 0 0 0,1 0 1 0 0,-1 0-1 0 0,1 0 0 0 0,-1 0 0 0 0,1-1 0 0 0,0 1 1 0 0,-1-1-1 0 0,1 0 0 0 0,0 0 0 0 0,0 0 0 0 0,0 0 1 0 0,0-1-1 0 0,0 1 0 0 0,0-1 0 0 0,0 1 0 0 0,0-1 1 0 0,0 0-1 0 0,0 0 0 0 0,0-1 0 0 0,0 1 0 0 0,0 0 0 0 0,0-1 1 0 0,0 0-1 0 0,0 0 0 0 0,1 0-14 0 0,12 0 80 0 0,85-16 370 0 0,-58 4-3455 0 0,-7 3-4924 0 0,-25 6-2813 0 0</inkml:trace>
  <inkml:trace contextRef="#ctx0" brushRef="#br0" timeOffset="5544.943">1617 2247 4553 0 0,'0'0'864'0'0,"0"0"-165"0"0,0 0 145 0 0,0 0 427 0 0,0 0 312 0 0,0 0 45 0 0,0 0-275 0 0,0 0-357 0 0,0 0-276 0 0,0 0-210 0 0,0 0-138 0 0,0 0-76 0 0,0 0-62 0 0,29-10-50 0 0,91-28-48 0 0,-39 10 223 0 0,-46 15-1807 0 0,-6 6-3169 0 0,-22 7 132 0 0,-4 0-1567 0 0</inkml:trace>
  <inkml:trace contextRef="#ctx0" brushRef="#br0" timeOffset="5955.963">2029 1948 3089 0 0,'0'0'2213'0'0,"0"0"-1026"0"0,0 0-198 0 0,0 0 162 0 0,0 0 223 0 0,0 0 115 0 0,0 0-156 0 0,0 0-312 0 0,0 0-316 0 0,-10 32-261 0 0,-27 96-185 0 0,36-127-247 0 0,0 1-1 0 0,0 0 1 0 0,0 0 0 0 0,0 0-1 0 0,0 0 1 0 0,0-1 0 0 0,1 1-1 0 0,-1 0 1 0 0,1 0 0 0 0,0 0 0 0 0,-1 0-1 0 0,1 0 1 0 0,0 0 0 0 0,0 0-1 0 0,0 0 1 0 0,0 1 0 0 0,1-1-1 0 0,-1 0 1 0 0,1-1 0 0 0,-1 1-1 0 0,1 0 1 0 0,-1 0 0 0 0,1 0 0 0 0,0 0-1 0 0,0 0 1 0 0,0 0 0 0 0,0-1-1 0 0,0 1 1 0 0,1-1 0 0 0,-1 1-1 0 0,0-1 1 0 0,1 1 0 0 0,-1-1-1 0 0,1 1-11 0 0,5 3 83 0 0,-5-3-10 0 0,1 0-1 0 0,0 0 1 0 0,0 0-1 0 0,0 0 0 0 0,1 0 1 0 0,-1-1-1 0 0,0 1 1 0 0,1-1-1 0 0,-1 0 1 0 0,0 0-1 0 0,1 0 1 0 0,0-1-1 0 0,-1 1 1 0 0,1-1-1 0 0,-1 0 1 0 0,1 1-1 0 0,0-2 1 0 0,-1 1-1 0 0,1 0 1 0 0,-1-1-1 0 0,1 0 1 0 0,-1 0-1 0 0,1 0 1 0 0,-1 0-1 0 0,1 0 1 0 0,-1-1-1 0 0,0 1 1 0 0,0-1-1 0 0,0 0 1 0 0,0 0-1 0 0,0 0-72 0 0,90-80 1314 0 0,-84 73-1276 0 0,70-88 445 0 0,-77 95-450 0 0,11 4-369 0 0,-9 6 370 0 0,-2-3 9 0 0,0 0 0 0 0,0-1 1 0 0,0 0-1 0 0,0 1 0 0 0,1-1 0 0 0,0 0 1 0 0,0 0-1 0 0,0-1 0 0 0,1 1 0 0 0,-1 0 1 0 0,1-1-1 0 0,0 0 0 0 0,-1 0 0 0 0,2 0 1 0 0,-1-1-1 0 0,0 1 0 0 0,0-1 0 0 0,1 0 1 0 0,-1 0-1 0 0,1 0 0 0 0,0-1 0 0 0,0 0 1 0 0,-1 0-1 0 0,1 0 0 0 0,0 0 0 0 0,0-1 1 0 0,0 0-1 0 0,0 0 0 0 0,0 0 0 0 0,0 0 0 0 0,0-1 1 0 0,0 0-1 0 0,-1 0 0 0 0,1 0 0 0 0,1-1-42 0 0,8-4 171 0 0,-1-1 0 0 0,0 0 1 0 0,-1 0-1 0 0,1-2 1 0 0,-2 1-1 0 0,1-2 1 0 0,-1 1-1 0 0,0-2 1 0 0,-1 1-1 0 0,0-1 0 0 0,-1-1 1 0 0,0 0-1 0 0,4-9-172 0 0,8-37-601 0 0,-20 45-4335 0 0,0 0-4827 0 0,-1 12 1761 0 0</inkml:trace>
  <inkml:trace contextRef="#ctx0" brushRef="#br0" timeOffset="6267.333">3009 1691 6873 0 0,'0'0'3114'0'0,"0"0"-1396"0"0,0 0-531 0 0,0 0 124 0 0,0 0 235 0 0,0 0 46 0 0,0 0-216 0 0,0 0-371 0 0,0 0-299 0 0,0 0-170 0 0,0 0-131 0 0,-18 34-89 0 0,-56 110-84 0 0,-81 115 126 0 0,-21-20-1767 0 0,161-215-729 0 0,13-14-4143 0 0,4-10 352 0 0,8-4 1054 0 0,-6 1 3232 0 0</inkml:trace>
  <inkml:trace contextRef="#ctx0" brushRef="#br0" timeOffset="6675.472">2854 2239 0 0 0,'0'0'1856'0'0,"0"0"286"0"0,0 0 180 0 0,0 0-17 0 0,0 0-240 0 0,0 0-406 0 0,0 0-438 0 0,0 0-323 0 0,0 0-111 0 0,0 0 3 0 0,0 0 7 0 0,0 0-26 0 0,11-1-119 0 0,38-5-145 0 0,36-27 784 0 0,-68 26-1095 0 0,-13 5-167 0 0,1-1-1 0 0,0 1 0 0 0,1 0 0 0 0,-1 0 0 0 0,0 1 0 0 0,1-1 0 0 0,-1 1 0 0 0,1 1 0 0 0,-1-1 0 0 0,1 1 0 0 0,-1 0 0 0 0,1 0 0 0 0,-1 0 0 0 0,4 1-28 0 0,-4 50 56 0 0,-7-43-38 0 0,-1 0 0 0 0,1 0 0 0 0,-1 0 0 0 0,0-1 0 0 0,-1 0 0 0 0,0 1 0 0 0,0-1 0 0 0,-1 0 0 0 0,0-1 0 0 0,0 1 0 0 0,-4 3-18 0 0,-39 75 4 0 0,50-83 1 0 0,0 0-1 0 0,0-1 1 0 0,0 1 0 0 0,0-1-1 0 0,0 1 1 0 0,0-1 0 0 0,0 0 0 0 0,1 0-1 0 0,-1 0 1 0 0,0 0 0 0 0,1 0-1 0 0,-1 0 1 0 0,1-1 0 0 0,-1 1 0 0 0,1-1-1 0 0,-1 0 1 0 0,1 0 0 0 0,-1 0-1 0 0,1 0 1 0 0,-1 0 0 0 0,1 0 0 0 0,-1-1-1 0 0,1 1 1 0 0,-1-1 0 0 0,1 1-1 0 0,0-2-4 0 0,26-5-94 0 0,-1-2 0 0 0,0-1 0 0 0,0-1 0 0 0,-1-2-1 0 0,0 0 1 0 0,1-3 94 0 0,13-12-3058 0 0,-13 9-5729 0 0,-17 14 165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54.8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48 0 0 0,'0'0'197'0'0,"0"0"306"0"0,0 0-12 0 0,0 0 234 0 0,0 0 462 0 0,0 0 431 0 0,0 0 205 0 0,0 0 0 0 0,0 0-143 0 0,0 0-187 0 0,0 0-152 0 0,0 0-132 0 0,24 3-73 0 0,79 10-63 0 0,-68-11-367 0 0,0-1 0 0 0,0-1 0 0 0,0-2 0 0 0,0-2 0 0 0,24-5-706 0 0,17-2 501 0 0,120-12-1427 0 0,139 5 926 0 0,-251 18-4304 0 0,-29 0-4485 0 0,-37 0 2478 0 0</inkml:trace>
  <inkml:trace contextRef="#ctx0" brushRef="#br0" timeOffset="668.824">304 472 0 0 0,'0'0'249'0'0,"0"0"757"0"0,0 0 284 0 0,0 0 214 0 0,0 0 210 0 0,0 0 35 0 0,0 0-219 0 0,0 0-362 0 0,0 0-353 0 0,0 0-206 0 0,0 0-56 0 0,0 0 36 0 0,9-5 65 0 0,21-9 11 0 0,2 0 0 0 0,-1 2 0 0 0,2 2 1 0 0,-1 0-1 0 0,1 3 0 0 0,1 0 1 0 0,-1 2-1 0 0,29 0-665 0 0,-60 5 11 0 0,0 0 0 0 0,0 0 0 0 0,0 0 0 0 0,0 0 0 0 0,0 0 0 0 0,0 1 0 0 0,0-1 0 0 0,0 0 0 0 0,0 1 0 0 0,0 0 0 0 0,0-1 0 0 0,0 1 0 0 0,0 0 0 0 0,0 0 0 0 0,-1 0 0 0 0,1 0 0 0 0,0 1 0 0 0,-1-1 0 0 0,1 0 0 0 0,-1 1 0 0 0,1-1 0 0 0,-1 1 0 0 0,0-1 0 0 0,1 1 0 0 0,-1 0 1 0 0,0-1-1 0 0,0 1 0 0 0,0 0 0 0 0,0 0 0 0 0,-1 0 0 0 0,1 0 0 0 0,0 0 0 0 0,-1 0 0 0 0,0 0 0 0 0,1 0 0 0 0,-1 0 0 0 0,0 0 0 0 0,0 0 0 0 0,0 0 0 0 0,0 0 0 0 0,0 0 0 0 0,-1 2-11 0 0,-1 7 35 0 0,-1 0 0 0 0,-1 0 1 0 0,0 0-1 0 0,0 0 0 0 0,-1-1 1 0 0,0 0-1 0 0,-1 1 0 0 0,0-2 1 0 0,-1 1-1 0 0,0-1 0 0 0,0 0 1 0 0,-1-1-1 0 0,0 1-35 0 0,-18 22 9 0 0,-14 16-1 0 0,32-40-6 0 0,1 0 1 0 0,-1 1-1 0 0,1 0 0 0 0,1 0 0 0 0,-1 1 0 0 0,1 0 1 0 0,1 0-1 0 0,0 0 0 0 0,0 0 0 0 0,1 1 0 0 0,0 0 1 0 0,1 0-1 0 0,0 0 0 0 0,0 0 0 0 0,0 9-2 0 0,4-15 11 0 0,0-1 0 0 0,1 0 0 0 0,0 0 0 0 0,0 1 0 0 0,0-1 0 0 0,0-1 0 0 0,1 1 0 0 0,-1 0 0 0 0,1 0 0 0 0,-1-1 0 0 0,1 0 0 0 0,0 1 0 0 0,0-1 0 0 0,0 0 0 0 0,0 0 0 0 0,0-1 0 0 0,1 1 0 0 0,-1-1 0 0 0,0 1 0 0 0,1-1 0 0 0,-1 0 0 0 0,1 0 0 0 0,0-1 0 0 0,-1 1 0 0 0,1-1 0 0 0,0 0 0 0 0,-1 0 0 0 0,1 0 0 0 0,-1 0 1 0 0,1-1-1 0 0,0 1 0 0 0,-1-1 0 0 0,1 0 0 0 0,-1 0 0 0 0,1 0-11 0 0,12 0 77 0 0,-2 0-133 0 0,-1 0 0 0 0,-1-1 0 0 0,1-1 0 0 0,0 0 0 0 0,0-1 0 0 0,-1 0 0 0 0,0-1 0 0 0,0 0 0 0 0,0-1 0 0 0,6-4 56 0 0,25-18-3713 0 0,-6-2-4810 0 0,-28 22 1132 0 0</inkml:trace>
  <inkml:trace contextRef="#ctx0" brushRef="#br0" timeOffset="1090.104">974 214 0 0 0,'0'0'1926'0'0,"0"0"-326"0"0,0 0-150 0 0,0 0 131 0 0,0 0 185 0 0,0 0 34 0 0,0 0-214 0 0,0 0-386 0 0,0 0-385 0 0,0 0-241 0 0,0 0-114 0 0,0 0-36 0 0,0 0 9 0 0,14-9 17 0 0,42-29-13 0 0,-52 36-367 0 0,-1 0 0 0 0,1 0-1 0 0,-1 1 1 0 0,1-1 0 0 0,0 1 0 0 0,0-1-1 0 0,0 1 1 0 0,0 1 0 0 0,-1-1 0 0 0,1 0-1 0 0,0 1 1 0 0,0 0 0 0 0,1 0-1 0 0,-1 0 1 0 0,0 0 0 0 0,3 2-70 0 0,10-1 174 0 0,-16-2-152 0 0,1 1 0 0 0,-1 0 1 0 0,1 0-1 0 0,0-1 0 0 0,-1 1 1 0 0,1 0-1 0 0,-1 0 0 0 0,1 0 1 0 0,-1 0-1 0 0,1 1 0 0 0,0-1 0 0 0,-1 0 1 0 0,1 1-1 0 0,-1-1 0 0 0,1 1 1 0 0,-1-1-1 0 0,0 1 0 0 0,1 0 1 0 0,-1-1-1 0 0,1 1 0 0 0,-1 0 1 0 0,0 0-1 0 0,0 0 0 0 0,0 0 0 0 0,0 0 1 0 0,1 1-1 0 0,-1-1 0 0 0,-1 0 1 0 0,1 0-1 0 0,0 1 0 0 0,0-1 1 0 0,0 0-1 0 0,-1 1 0 0 0,1-1 1 0 0,-1 1-1 0 0,1-1 0 0 0,-1 1 0 0 0,1-1 1 0 0,-1 1-1 0 0,0 0 0 0 0,0-1 1 0 0,0 1-1 0 0,0-1 0 0 0,0 1 1 0 0,0-1-1 0 0,0 1 0 0 0,0-1 0 0 0,-1 1 1 0 0,1 0-1 0 0,-1-1 0 0 0,0 1-22 0 0,-28 46 530 0 0,29-47-534 0 0,0 0 1 0 0,0 1-1 0 0,-1-1 1 0 0,1 1-1 0 0,0-1 0 0 0,0 0 1 0 0,1 1-1 0 0,-1-1 1 0 0,0 1-1 0 0,0-1 0 0 0,1 0 1 0 0,-1 1-1 0 0,1-1 1 0 0,-1 0-1 0 0,1 0 1 0 0,-1 1-1 0 0,1-1 0 0 0,0 0 1 0 0,0 0-1 0 0,-1 0 1 0 0,1 0-1 0 0,0 0 0 0 0,0 0 1 0 0,0 0-1 0 0,0 0 1 0 0,0 0-1 0 0,1 0 1 0 0,-1 0-1 0 0,0-1 0 0 0,0 1 1 0 0,0 0-1 0 0,1-1 1 0 0,-1 1-1 0 0,0-1 1 0 0,1 0-1 0 0,-1 1 0 0 0,0-1 1 0 0,1 0-1 0 0,-1 0 1 0 0,1 0-1 0 0,-1 0 0 0 0,0 0 1 0 0,1 0-1 0 0,-1 0 1 0 0,1 0-1 0 0,-1-1 1 0 0,0 1 3 0 0,12 3 1 0 0,-8-2 11 0 0,0 1-1 0 0,-1-1 1 0 0,1 1-1 0 0,-1 0 1 0 0,1 1-1 0 0,-1-1 1 0 0,0 1-1 0 0,0 0 1 0 0,0 0-1 0 0,0 0 1 0 0,-1 0-1 0 0,1 1 1 0 0,-1-1-1 0 0,0 1 1 0 0,0 0-1 0 0,0 0 1 0 0,0 0-1 0 0,-1 1 1 0 0,0-1-1 0 0,1 0 1 0 0,-2 1 0 0 0,1 0-1 0 0,-1-1 1 0 0,1 1-1 0 0,-1 0 1 0 0,0 0-1 0 0,-1 0 1 0 0,1-1-1 0 0,-1 1 1 0 0,0 0-1 0 0,0 0 1 0 0,-1 0-1 0 0,0 0-11 0 0,-1 2 45 0 0,-1-2-1 0 0,0 1 0 0 0,-1 0 1 0 0,0-1-1 0 0,1 1 0 0 0,-2-1 0 0 0,1 0 1 0 0,-1 0-1 0 0,1-1 0 0 0,-1 1 1 0 0,-1-1-1 0 0,1 0 0 0 0,0 0 1 0 0,-1-1-1 0 0,0 0 0 0 0,0 0 1 0 0,0 0-1 0 0,0-1 0 0 0,0 0 1 0 0,-1 0-1 0 0,-4 1-44 0 0,-40-7-1635 0 0,41-7-2417 0 0,4-5-4373 0 0,6 11 1934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52.9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30 501 2240 0 0,'0'0'1163'0'0,"0"0"-5"0"0,0 0 104 0 0,0 0 237 0 0,0 0 212 0 0,0 0 32 0 0,0 0-188 0 0,0 0-319 0 0,0 0-351 0 0,0 0-307 0 0,0 0-197 0 0,0 0-131 0 0,0 0-57 0 0,-4 1-30 0 0,3-1-137 0 0,-1 1 1 0 0,1-1 0 0 0,0 1 0 0 0,-1-1-1 0 0,1 1 1 0 0,0 0 0 0 0,0 0-1 0 0,0-1 1 0 0,0 1 0 0 0,0 0-1 0 0,0 0 1 0 0,0 0 0 0 0,0 0-1 0 0,0 0 1 0 0,0 0 0 0 0,0 0 0 0 0,1 0-1 0 0,-1 1 1 0 0,0-1 0 0 0,1 0-1 0 0,-1 0 1 0 0,1 1 0 0 0,-1-1-1 0 0,1 0 1 0 0,0 1 0 0 0,-1-1 0 0 0,1 0-1 0 0,0 1 1 0 0,0-1 0 0 0,0 0-1 0 0,0 1 1 0 0,0-1 0 0 0,0 0-1 0 0,1 1 1 0 0,-1-1 0 0 0,0 0-1 0 0,1 2-26 0 0,-1 4 76 0 0,-3 304 1733 0 0,3-308-1778 0 0,0 1-1 0 0,0-1 0 0 0,0 1 0 0 0,1 0 1 0 0,-1-1-1 0 0,1 1 0 0 0,0-1 0 0 0,0 1 1 0 0,1-1-1 0 0,-1 0 0 0 0,1 0 0 0 0,-1 1 1 0 0,1-1-1 0 0,0 0 0 0 0,0 0 0 0 0,1-1 1 0 0,-1 1-1 0 0,0 0 0 0 0,1-1 0 0 0,0 1 1 0 0,-1-1-1 0 0,1 0 0 0 0,0 0 0 0 0,0 0 1 0 0,0 0-1 0 0,1-1 0 0 0,-1 1 0 0 0,0-1 1 0 0,1 0-1 0 0,-1 0 0 0 0,1 0 0 0 0,-1 0 1 0 0,1-1-1 0 0,-1 1 0 0 0,1-1 0 0 0,-1 0 1 0 0,1 0-1 0 0,0 0 0 0 0,-1 0 0 0 0,1-1 1 0 0,-1 0-1 0 0,1 1 0 0 0,-1-1 0 0 0,3-1-30 0 0,18-14 135 0 0,-1-1-1 0 0,-1-1 0 0 0,0 0 1 0 0,-1-2-1 0 0,-2 0 0 0 0,0-2 1 0 0,0 0-1 0 0,-2-1 0 0 0,-1-1 1 0 0,-1 0-1 0 0,5-12-134 0 0,-20 36-16 0 0,0 0 0 0 0,0 0 0 0 0,0 1 0 0 0,0-1 0 0 0,0 0 0 0 0,0 1 0 0 0,0-1 0 0 0,0 0 0 0 0,0 0 1 0 0,1 1-1 0 0,-1-1 0 0 0,0 0 0 0 0,0 0 0 0 0,0 1 0 0 0,0-1 0 0 0,1 0 0 0 0,-1 0 0 0 0,0 1 0 0 0,0-1 0 0 0,1 0 0 0 0,-1 0 0 0 0,0 0 0 0 0,0 0 0 0 0,1 1 0 0 0,-1-1 0 0 0,0 0 0 0 0,1 0 0 0 0,-1 0 1 0 0,0 0-1 0 0,0 0 0 0 0,1 0 0 0 0,-1 0 0 0 0,0 0 0 0 0,1 0 0 0 0,-1 0 0 0 0,0 0 0 0 0,1 0 0 0 0,-1 0 0 0 0,0 0 0 0 0,1 0 0 0 0,-1 0 0 0 0,0 0 0 0 0,0 0 0 0 0,1-1 0 0 0,-1 1 16 0 0,2 17-33 0 0,3 6 49 0 0,2 0-1 0 0,0 0 1 0 0,1-1-1 0 0,1 0 1 0 0,1-1-1 0 0,7 9-15 0 0,-14-24 26 0 0,1 0 0 0 0,1 0-1 0 0,-1 0 1 0 0,1-1-1 0 0,0 0 1 0 0,1 0 0 0 0,-1 0-1 0 0,1-1 1 0 0,0 1 0 0 0,0-1-1 0 0,0-1 1 0 0,0 1 0 0 0,1-1-1 0 0,0 0 1 0 0,-1-1-1 0 0,1 1 1 0 0,0-2 0 0 0,0 1-1 0 0,0-1 1 0 0,1 0 0 0 0,-1 0-1 0 0,0 0 1 0 0,2-1-26 0 0,-1-1 104 0 0,-1 0-1 0 0,1 0 1 0 0,0-1-1 0 0,-1 0 1 0 0,1 0 0 0 0,-1 0-1 0 0,0-1 1 0 0,0-1-1 0 0,0 1 1 0 0,0-1 0 0 0,0 0-1 0 0,-1 0 1 0 0,1-1-1 0 0,-1 0 1 0 0,0 0 0 0 0,-1-1-1 0 0,0 1 1 0 0,1-1-1 0 0,2-5-103 0 0,4-5 159 0 0,0-2 0 0 0,-2 1-1 0 0,0-1 1 0 0,0-1 0 0 0,-2 0 0 0 0,0 0-1 0 0,-1-1-158 0 0,15-132-218 0 0,-17 80-2660 0 0,-1 53-323 0 0,0 5-6113 0 0,-1 7 216 0 0</inkml:trace>
  <inkml:trace contextRef="#ctx0" brushRef="#br0" timeOffset="1122.788">880 78 0 0 0,'0'0'565'0'0,"0"0"644"0"0,0 0 199 0 0,0 0-56 0 0,0 0-139 0 0,0 0-139 0 0,0 0-109 0 0,0 0-65 0 0,0 0-65 0 0,16-4 2125 0 0,33-20-269 0 0,73-25 304 0 0,-99 49-2845 0 0,-28 19 185 0 0,-70 57 333 0 0,74-75-670 0 0,0-1-1 0 0,1 1 0 0 0,-1 0 1 0 0,0 0-1 0 0,0 0 1 0 0,1 0-1 0 0,-1 0 1 0 0,1 0-1 0 0,-1 0 0 0 0,1 0 1 0 0,-1 0-1 0 0,1 0 1 0 0,-1 0-1 0 0,1 0 1 0 0,0 0-1 0 0,0 1 1 0 0,0-1-1 0 0,0 0 0 0 0,0 0 1 0 0,0 0-1 0 0,0 0 1 0 0,0 0-1 0 0,0 1 1 0 0,0-1-1 0 0,0 0 0 0 0,1 0 1 0 0,-1 0-1 0 0,0 0 1 0 0,1 0-1 0 0,-1 0 1 0 0,1 0-1 0 0,0 0 1 0 0,-1 0-1 0 0,1 0 0 0 0,0 0 1 0 0,-1 0-1 0 0,1 0 1 0 0,0-1-1 0 0,0 1 1 0 0,0 0-1 0 0,0 0 0 0 0,-1-1 1 0 0,1 1-1 0 0,0-1 1 0 0,1 1-1 0 0,-1-1 1 0 0,0 1-1 0 0,0-1 0 0 0,1 1 3 0 0,64 10 83 0 0,-47-9-57 0 0,-13-1-16 0 0,1-1 0 0 0,-1 0 1 0 0,1 0 0 0 0,-1 0-1 0 0,0 0 1 0 0,1 1-1 0 0,-1 0 1 0 0,0 1 0 0 0,0-1-1 0 0,1 1 1 0 0,-1 1-1 0 0,-1-1 1 0 0,1 1 0 0 0,0 0-1 0 0,-1 0 1 0 0,1 0-1 0 0,-1 1 1 0 0,0 0 0 0 0,0 0-1 0 0,0 0 1 0 0,-1 1-1 0 0,1 0 1 0 0,-1-1 0 0 0,0 2-1 0 0,-1-1 1 0 0,1 0 0 0 0,-1 1-1 0 0,0-1 1 0 0,0 1-1 0 0,-1 0 1 0 0,0 0 0 0 0,2 5-11 0 0,-5-4 67 0 0,1 0 1 0 0,-1 0 0 0 0,0 0 0 0 0,0 0-1 0 0,-1 0 1 0 0,0 0 0 0 0,0-1 0 0 0,-1 1 0 0 0,1-1-1 0 0,-2 1 1 0 0,1-1 0 0 0,-1 0 0 0 0,1 0-1 0 0,-2-1 1 0 0,1 1 0 0 0,-1-1 0 0 0,-4 4-68 0 0,-27 14-388 0 0,8-17-4148 0 0,9-3-3018 0 0,10-2-762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4:23:01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271 200 1264 0 0,'0'0'1066'0'0,"0"0"-102"0"0,0 0 103 0 0,0 0 248 0 0,0 0 192 0 0,0 0 29 0 0,0 0-146 0 0,0 0-238 0 0,0 0-193 0 0,0 0-180 0 0,0 0-152 0 0,0 0-70 0 0,0 0-21 0 0,0 8 19 0 0,14 367 3644 0 0,-2-121-3884 0 0,-3-92-3127 0 0,-18-140-658 0 0,-19-4-7205 0 0,23-17 7844 0 0</inkml:trace>
  <inkml:trace contextRef="#ctx0" brushRef="#br0" timeOffset="264.086">1 752 3273 0 0,'0'0'2263'0'0,"0"0"-1014"0"0,0 0-278 0 0,0 0 174 0 0,0 0 254 0 0,0 0 86 0 0,0 0-157 0 0,0 0-234 0 0,33-5-219 0 0,109-18-198 0 0,174-30-14 0 0,-234 41-4064 0 0,-1-5-7717 0 0,-65 13 9215 0 0</inkml:trace>
  <inkml:trace contextRef="#ctx0" brushRef="#br0" timeOffset="3244.602">967 793 160 0 0,'0'0'820'0'0,"0"0"-332"0"0,0 0 3 0 0,0 0 364 0 0,0 0 432 0 0,0 0 285 0 0,0 0 13 0 0,0 0-201 0 0,0 0-241 0 0,0 0-236 0 0,0 0-197 0 0,-1-9-184 0 0,-6-25-154 0 0,6 33-353 0 0,0 0 1 0 0,0 0-1 0 0,0 0 1 0 0,0 0-1 0 0,-1 1 1 0 0,1-1-1 0 0,0 0 1 0 0,-1 1-1 0 0,1-1 1 0 0,0 1-1 0 0,-1-1 1 0 0,1 1-1 0 0,-1 0 1 0 0,1-1-1 0 0,-1 1 0 0 0,1 0 1 0 0,-1 0-1 0 0,1 0 1 0 0,-1 0-1 0 0,1 0 1 0 0,0 1-1 0 0,-1-1 1 0 0,1 0-1 0 0,-1 1 1 0 0,1-1-1 0 0,-1 1 1 0 0,1-1-1 0 0,0 1 1 0 0,0 0-1 0 0,-1 0-19 0 0,-10 6-77 0 0,0 0 0 0 0,1 1 0 0 0,0 0 0 0 0,1 1 0 0 0,0 0-1 0 0,0 1 1 0 0,1 0 0 0 0,0 0 0 0 0,1 1 0 0 0,0 0 0 0 0,-3 7 77 0 0,1-5-22 0 0,1 1 1 0 0,1 1-1 0 0,0-1 1 0 0,1 1-1 0 0,0 1 1 0 0,1-1-1 0 0,1 1 0 0 0,1 0 1 0 0,0 1-1 0 0,1-1 1 0 0,1 0-1 0 0,-1 9 22 0 0,5-21 58 0 0,-1 0 1 0 0,0 0-1 0 0,1-1 0 0 0,0 1 0 0 0,0-1 0 0 0,0 1 1 0 0,0-1-1 0 0,1 0 0 0 0,-1 0 0 0 0,1 0 1 0 0,0 0-1 0 0,0 0 0 0 0,0-1 0 0 0,0 1 0 0 0,0-1 1 0 0,0 0-1 0 0,1 0 0 0 0,-1 0 0 0 0,1 0 0 0 0,0 0 1 0 0,-1-1-1 0 0,1 0 0 0 0,0 0 0 0 0,0 0 1 0 0,0 0-1 0 0,0-1 0 0 0,0 1 0 0 0,0-1 0 0 0,0 0 1 0 0,0 0-1 0 0,0 0 0 0 0,0-1 0 0 0,0 1 0 0 0,0-1 1 0 0,0 0-1 0 0,-1 0 0 0 0,1-1 0 0 0,0 1 1 0 0,0-1-1 0 0,-1 0 0 0 0,1 0 0 0 0,-1 0 0 0 0,2-1-58 0 0,6-4 172 0 0,0-1 0 0 0,0 0-1 0 0,-1 0 1 0 0,0-1-1 0 0,-1-1 1 0 0,0 1-1 0 0,0-1 1 0 0,-1-1 0 0 0,-1 0-1 0 0,1 0 1 0 0,-2 0-1 0 0,0-1 1 0 0,0 0-1 0 0,-1 0 1 0 0,0-1 0 0 0,-1 1-1 0 0,-1-1 1 0 0,0 0-1 0 0,0 0 1 0 0,-1 0-1 0 0,-1 0 1 0 0,-1-1 0 0 0,0-6-172 0 0,0 19-33 0 0,-5-71-1018 0 0,-16 28-7237 0 0,16 36-567 0 0</inkml:trace>
  <inkml:trace contextRef="#ctx0" brushRef="#br0" timeOffset="3660.25">1298 60 2905 0 0,'0'0'2443'0'0,"0"0"-1327"0"0,0 0-252 0 0,0 0 287 0 0,0 0 335 0 0,0 0 165 0 0,0 0-186 0 0,0 0-427 0 0,0 0-389 0 0,0 0-218 0 0,0 0-73 0 0,0 0 24 0 0,0 0 0 0 0,1 13-50 0 0,-3 203 913 0 0,9 129-548 0 0,-11-87-904 0 0,-29-122-2123 0 0,29-127 1873 0 0,-1-11-12499 0 0,5-8 10732 0 0,0 3 1803 0 0</inkml:trace>
  <inkml:trace contextRef="#ctx0" brushRef="#br0" timeOffset="3912.442">956 535 1344 0 0,'0'0'1139'0'0,"0"0"-377"0"0,0 0 67 0 0,0 0 277 0 0,0 0 117 0 0,0 0-76 0 0,0 0-210 0 0,0 0-275 0 0,33 7-225 0 0,107 20-153 0 0,-37-17-45 0 0,66-2-1345 0 0,-57-8-3163 0 0,-50 0-74 0 0,-40 0 3952 0 0</inkml:trace>
  <inkml:trace contextRef="#ctx0" brushRef="#br0" timeOffset="4408.025">1840 561 808 0 0,'0'0'1941'0'0,"0"0"-232"0"0,0 0-146 0 0,0 0-60 0 0,0 0-126 0 0,-33 22-224 0 0,-99 68-294 0 0,55-18 44 0 0,72-66-911 0 0,0 0 1 0 0,1 0-1 0 0,-1 0 0 0 0,1 1 1 0 0,0-1-1 0 0,1 1 0 0 0,0 0 1 0 0,0 0-1 0 0,0 0 0 0 0,1 1 1 0 0,0-1-1 0 0,1 0 0 0 0,-1 1 1 0 0,1-1-1 0 0,1 1 0 0 0,0 0 1 0 0,0-1-1 0 0,0 1 0 0 0,1 3 8 0 0,3-8 25 0 0,0 1-1 0 0,0-1 0 0 0,0 0 0 0 0,0 1 0 0 0,0-2 0 0 0,1 1 1 0 0,-1-1-1 0 0,1 1 0 0 0,0-1 0 0 0,-1-1 0 0 0,1 1 0 0 0,0-1 0 0 0,0 1 1 0 0,1-1-1 0 0,-1-1 0 0 0,0 1 0 0 0,0-1 0 0 0,0 0 0 0 0,0 0 1 0 0,1 0-1 0 0,-1-1 0 0 0,0 0 0 0 0,0 0 0 0 0,0 0 0 0 0,0-1 0 0 0,0 0 1 0 0,4-2-25 0 0,13-4 192 0 0,1-1 1 0 0,-2-1 0 0 0,1-1-1 0 0,-2-1 1 0 0,1-1-1 0 0,16-15-192 0 0,-10 9 152 0 0,43-32-40 0 0,-69 52-150 0 0,1 0 0 0 0,-1 0 0 0 0,0 0 0 0 0,1 0 0 0 0,-1 0 0 0 0,0 0 0 0 0,0 1 0 0 0,0-1 0 0 0,0 0 0 0 0,0 1 0 0 0,0-1 0 0 0,0 1 0 0 0,0-1 0 0 0,0 1 0 0 0,-1-1 0 0 0,1 1 0 0 0,-1 0 0 0 0,1-1 0 0 0,-1 1 0 0 0,1 0 0 0 0,-1-1 0 0 0,0 1 0 0 0,0 0 0 0 0,0 0 0 0 0,0-1 0 0 0,0 1 0 0 0,0 0 0 0 0,-1-1 0 0 0,1 1 0 0 0,-1 0 0 0 0,1-1 0 0 0,-1 1 0 0 0,1 0 0 0 0,-1-1 0 0 0,0 1 0 0 0,0-1 38 0 0,1 10-94 0 0,0 0 88 0 0,-1-9 13 0 0,0 1 0 0 0,0 0-1 0 0,1 0 1 0 0,0-1 0 0 0,-1 1 0 0 0,1 0 0 0 0,0 0 0 0 0,1 0 0 0 0,-1-1-1 0 0,0 1 1 0 0,1 0 0 0 0,-1 0 0 0 0,1-1 0 0 0,0 1 0 0 0,0 0-1 0 0,0-1 1 0 0,0 1 0 0 0,1-1 0 0 0,-1 1 0 0 0,1-1 0 0 0,-1 0 0 0 0,1 0-1 0 0,0 1 1 0 0,0-1 0 0 0,0 0 0 0 0,0-1 0 0 0,0 1 0 0 0,0 0-1 0 0,0-1 1 0 0,1 1 0 0 0,-1-1 0 0 0,1 1 0 0 0,-1-1 0 0 0,2 0-7 0 0,3 1 137 0 0,1 0 1 0 0,0-1 0 0 0,-1 0 0 0 0,1-1-1 0 0,0 0 1 0 0,-1 0 0 0 0,1 0-1 0 0,0-1 1 0 0,-1 0 0 0 0,1-1 0 0 0,-1 0-1 0 0,1 0 1 0 0,-1 0 0 0 0,0-1-1 0 0,0 0 1 0 0,0 0 0 0 0,0-1 0 0 0,0 0-1 0 0,0-1-137 0 0,41-33 1264 0 0,-1-3-1 0 0,-2-2 1 0 0,18-24-1264 0 0,-44 46 95 0 0,-1-2-1 0 0,-1 0 1 0 0,-1-1 0 0 0,-1 0 0 0 0,-1-1 0 0 0,-1-1 0 0 0,-1 0 0 0 0,-2-1-1 0 0,-1 0 1 0 0,0 0 0 0 0,-2-1 0 0 0,-2 0 0 0 0,2-18-95 0 0,-4 29-94 0 0,-2-1 1 0 0,1 0-1 0 0,-2 0 1 0 0,-1 0-1 0 0,0 0 1 0 0,-1 0-1 0 0,-1 0 1 0 0,0 0-1 0 0,-2 1 1 0 0,0-1-1 0 0,0 1 1 0 0,-2 0-1 0 0,0 1 1 0 0,-1 0-1 0 0,-3-3 94 0 0,9 16-17 0 0,-1 0-1 0 0,0 0 1 0 0,0 0-1 0 0,-1 0 1 0 0,1 0-1 0 0,-1 1 1 0 0,1-1-1 0 0,-1 1 1 0 0,0 0-1 0 0,0 0 1 0 0,0 0-1 0 0,0 1 1 0 0,0-1-1 0 0,0 1 1 0 0,0 0-1 0 0,0 0 1 0 0,-1 0-1 0 0,1 1 1 0 0,0 0-1 0 0,-1 0 1 0 0,1 0-1 0 0,0 0 1 0 0,-1 1-1 0 0,1-1 1 0 0,0 1-1 0 0,0 0 1 0 0,-1 0-1 0 0,1 1 1 0 0,0-1-1 0 0,0 1 1 0 0,0 0-1 0 0,1 0 1 0 0,-1 0-1 0 0,0 1 1 0 0,0 0 17 0 0,-8 7 24 0 0,1 2 0 0 0,0-1 1 0 0,1 1-1 0 0,0 1 0 0 0,1 0 0 0 0,0 0 1 0 0,1 1-1 0 0,0 0 0 0 0,1 1 0 0 0,1-1 1 0 0,0 1-1 0 0,1 1 0 0 0,1-1 0 0 0,0 1 1 0 0,1-1-1 0 0,1 1 0 0 0,0 7-24 0 0,1 5 67 0 0,0-1-1 0 0,2 1 0 0 0,1-1 1 0 0,1 1-1 0 0,2-1 0 0 0,0 0 1 0 0,2-1-1 0 0,1 1 0 0 0,10 20-66 0 0,5 2-91 0 0,2-1-1 0 0,2-1 0 0 0,2-1 0 0 0,2-2 0 0 0,2-1 0 0 0,2-2 0 0 0,1-1 1 0 0,24 19 91 0 0,-36-37-1116 0 0,0 2-1577 0 0,-8-9-2210 0 0,-6-6-3048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6:58.35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 0 0 0,'0'0'488'0'0,"0"0"306"0"0,0 0 46 0 0,0 0 139 0 0,0 0 280 0 0,0 0 240 0 0,0 0 38 0 0,0 0-80 0 0,0 0-161 0 0,0 0-156 0 0,0 0-84 0 0,0 0-90 0 0,0 0-85 0 0,23 5-94 0 0,74 17-61 0 0,23-16 1403 0 0,-69-7-2300 0 0,75 3 1270 0 0,-86 4-3894 0 0,-1 5-3303 0 0,-32-7-3771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00.90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346 99 0 0 0,'0'0'369'0'0,"0"0"745"0"0,0 0 174 0 0,0 0-113 0 0,0 0-176 0 0,0 0-169 0 0,0 0-76 0 0,0 0-7 0 0,0 0 20 0 0,-12 9 44 0 0,-40 30 20 0 0,11 21 2091 0 0,-43 211 1273 0 0,37-112-3275 0 0,7 1 1 0 0,6 1-1 0 0,4 33-920 0 0,27-167 181 0 0,1 0 1 0 0,1 1 0 0 0,1-1-1 0 0,2 0 1 0 0,0 0-1 0 0,2 1 1 0 0,1-2 0 0 0,1 1-1 0 0,2-1 1 0 0,0 0 0 0 0,2 0-1 0 0,0-1 1 0 0,2 0-1 0 0,1-1 1 0 0,1-1 0 0 0,1 0-1 0 0,11 13-181 0 0,39 20 779 0 0,-53-46-580 0 0,-6-39-5491 0 0,-4 23 4307 0 0,17-32-10327 0 0,-15 27 5273 0 0</inkml:trace>
  <inkml:trace contextRef="#ctx0" brushRef="#br0" timeOffset="680.849">383 777 1968 0 0,'0'0'1790'0'0,"0"0"-140"0"0,0 0-8 0 0,0 0 147 0 0,0 0 97 0 0,0 0-142 0 0,0 0-403 0 0,0 0-420 0 0,0 0-278 0 0,0 0-98 0 0,0 0 12 0 0,0 0 31 0 0,11 2-20 0 0,96 14 1253 0 0,-47-12-913 0 0,31-1-2777 0 0,-66-13-4556 0 0,-17 7 1933 0 0,-1 2-3083 0 0</inkml:trace>
  <inkml:trace contextRef="#ctx0" brushRef="#br0" timeOffset="1237.728">915 427 0 0 0,'0'0'1035'0'0,"0"0"444"0"0,0 0 221 0 0,0 0 230 0 0,0 0 166 0 0,0 0-34 0 0,0 0-313 0 0,0 0-414 0 0,0 0-375 0 0,0 0-251 0 0,0 0-130 0 0,0 0-60 0 0,0 0-30 0 0,-10 25-50 0 0,-31 80-63 0 0,27-27 238 0 0,15-59-462 0 0,-2-13-96 0 0,0 0 1 0 0,1 0 0 0 0,0 0 0 0 0,1 0-1 0 0,-1 0 1 0 0,1 0 0 0 0,0-1-1 0 0,0 1 1 0 0,1 0 0 0 0,0-1 0 0 0,0 1-1 0 0,0-1 1 0 0,0 1 0 0 0,1-1 0 0 0,0 0-1 0 0,0 0 1 0 0,1 0 0 0 0,-1 0-1 0 0,1-1 1 0 0,0 0 0 0 0,0 1 0 0 0,1-1-1 0 0,-1-1 1 0 0,1 1 0 0 0,0-1 0 0 0,0 0-1 0 0,0 0 1 0 0,0 0 0 0 0,0 0 0 0 0,1-1-1 0 0,-1 0 1 0 0,1 0 0 0 0,0-1-1 0 0,0 0 1 0 0,-1 0 0 0 0,1 0 0 0 0,2 0-57 0 0,4-3 100 0 0,-1-1 1 0 0,1 0-1 0 0,-1-1 1 0 0,0 0 0 0 0,0 0-1 0 0,-1-1 1 0 0,1-1-1 0 0,-1 0 1 0 0,0 0 0 0 0,-1-1-1 0 0,0 0 1 0 0,0 0-1 0 0,0-1 1 0 0,-1-1 0 0 0,1 0-101 0 0,9-7 43 0 0,24-30 17 0 0,-29 109-671 0 0,-12-57 612 0 0,0-1-1 0 0,1 1 1 0 0,-1-1-1 0 0,1 0 1 0 0,0 1-1 0 0,1-1 1 0 0,-1 0-1 0 0,1 0 1 0 0,0-1 0 0 0,0 1-1 0 0,0-1 1 0 0,1 1-1 0 0,-1-1 1 0 0,1 0-1 0 0,0 0 1 0 0,1-1-1 0 0,-1 1 1 0 0,0-1-1 0 0,1 0 1 0 0,0 0-1 0 0,0 0 1 0 0,0-1-1 0 0,0 0 1 0 0,0 0 0 0 0,0 0-1 0 0,1 0 1 0 0,-1-1-1 0 0,1 0 1 0 0,-1 0-1 0 0,6 0 0 0 0,-4-1 38 0 0,1 0-1 0 0,-1 0 1 0 0,0-1-1 0 0,1 0 1 0 0,-1-1-1 0 0,0 1 1 0 0,0-1-1 0 0,0 0 1 0 0,0-1-1 0 0,0 0 1 0 0,0 0-1 0 0,-1-1 1 0 0,0 1-1 0 0,1-1 1 0 0,-1-1-1 0 0,-1 1 1 0 0,3-2-38 0 0,9-11 104 0 0,-1-1-1 0 0,0-1 1 0 0,-2 0 0 0 0,0-1 0 0 0,-1 0 0 0 0,0-1 0 0 0,-1-3-104 0 0,10-14-66 0 0,3-34-948 0 0,-23 55-2667 0 0,-1 0-3365 0 0,-1 13-3147 0 0</inkml:trace>
  <inkml:trace contextRef="#ctx0" brushRef="#br0" timeOffset="2339.698">1701 81 1104 0 0,'0'0'2054'0'0,"0"0"-171"0"0,0 0-1 0 0,0 0 150 0 0,0 0-33 0 0,0 0-150 0 0,0 0-394 0 0,0 0-492 0 0,0 0-377 0 0,0 0-223 0 0,0 0-108 0 0,0 0-27 0 0,9-10 0 0 0,26-27-8 0 0,26 12 427 0 0,-45 23-473 0 0,53-5 397 0 0,-68 9-539 0 0,0 0-1 0 0,1-1 1 0 0,-1 1-1 0 0,-1 0 0 0 0,1 0 1 0 0,0 0-1 0 0,0 0 1 0 0,-1 0-1 0 0,1 0 1 0 0,-1 0-1 0 0,0 0 0 0 0,1 0 1 0 0,-1 0-1 0 0,0 0 1 0 0,0 0-1 0 0,0 0 0 0 0,-1 0 1 0 0,1 0-1 0 0,0 0 1 0 0,-1 0-1 0 0,1 0 1 0 0,-1 0-1 0 0,0 0 0 0 0,0 0 1 0 0,0-1-1 0 0,0 1 1 0 0,0 0-1 0 0,0 0 1 0 0,0-1-1 0 0,0 1 0 0 0,-1-1 1 0 0,1 1-32 0 0,-46 56 699 0 0,47-56-702 0 0,-1 0-1 0 0,1 0 1 0 0,0 1 0 0 0,0-1 0 0 0,1 0 0 0 0,-1 0 0 0 0,0 0 0 0 0,1 0 0 0 0,-1 0 0 0 0,1 0 0 0 0,0 1 0 0 0,0-1 0 0 0,0-1-1 0 0,0 1 1 0 0,0 0 0 0 0,0 0 0 0 0,0 0 0 0 0,0 0 0 0 0,1-1 0 0 0,-1 1 0 0 0,1-1 0 0 0,-1 1 0 0 0,1-1 0 0 0,0 1-1 0 0,0-1 1 0 0,-1 0 0 0 0,1 0 0 0 0,0 0 0 0 0,0 0 0 0 0,0 0 0 0 0,2 0 3 0 0,8 8-12 0 0,-6-6 17 0 0,-1 0 0 0 0,-1 1 0 0 0,1 0 0 0 0,0 0 0 0 0,-1 0 0 0 0,0 1 0 0 0,0-1 0 0 0,0 1 1 0 0,-1 0-1 0 0,1 0 0 0 0,-1 0 0 0 0,-1 1 0 0 0,1-1 0 0 0,-1 1 0 0 0,1-1 0 0 0,-2 1 0 0 0,1 0 0 0 0,-1 0 1 0 0,1 0-1 0 0,-2 0 0 0 0,1 0 0 0 0,-1 0 0 0 0,0 0-5 0 0,1-2 32 0 0,-1 0 1 0 0,1 0 0 0 0,-1 0-1 0 0,0 0 1 0 0,0 0-1 0 0,-1 0 1 0 0,1 0-1 0 0,-1 0 1 0 0,0-1-1 0 0,0 1 1 0 0,0 0-1 0 0,-1 0 1 0 0,1-1-1 0 0,-1 1 1 0 0,0-1-1 0 0,0 1 1 0 0,0-1-1 0 0,0 0 1 0 0,-1 0-1 0 0,0 0 1 0 0,1 0-1 0 0,-1 0 1 0 0,0 0-1 0 0,0-1 1 0 0,0 0-1 0 0,0 1 1 0 0,-1-1-1 0 0,1 0 1 0 0,-1-1-1 0 0,1 1 1 0 0,-1 0-1 0 0,0-1 1 0 0,0 0-1 0 0,1 0 1 0 0,-1 0-1 0 0,0-1 1 0 0,-2 1-33 0 0,-45-12-4501 0 0,28 4-6736 0 0,15 7 5565 0 0</inkml:trace>
  <inkml:trace contextRef="#ctx0" brushRef="#br0" timeOffset="3173.239">705 994 0 0 0,'0'0'284'0'0,"0"0"908"0"0,0 0 338 0 0,0 0 48 0 0,0 0-14 0 0,0 0-56 0 0,0 0-18 0 0,0 0-14 0 0,0 0-62 0 0,0 0-95 0 0,36 0-136 0 0,111 0-152 0 0,138-4 2284 0 0,65 3-2792 0 0,-210-17-1754 0 0,-95 7-2687 0 0,-1-2-4914 0 0,-36 12 3406 0 0</inkml:trace>
  <inkml:trace contextRef="#ctx0" brushRef="#br0" timeOffset="3674.935">864 1340 0 0 0,'0'0'644'0'0,"0"0"336"0"0,0 0 261 0 0,0 0 299 0 0,0 0 224 0 0,0 0-46 0 0,0 0-315 0 0,0 0-407 0 0,0 0-334 0 0,0 0-162 0 0,0 0-72 0 0,0 0-29 0 0,0 0 15 0 0,13-6-32 0 0,42-16-30 0 0,8 9 607 0 0,-52 11-799 0 0,0 0-1 0 0,0 1 1 0 0,0 0 0 0 0,0 1 0 0 0,1 0-1 0 0,-1 1 1 0 0,0 0 0 0 0,0 0 0 0 0,0 1-1 0 0,8 3-159 0 0,-16-2 27 0 0,0-1-1 0 0,-1 1 0 0 0,1 0 0 0 0,-1 0 0 0 0,1 0 1 0 0,-1 0-1 0 0,0 1 0 0 0,0-1 0 0 0,-1 1 0 0 0,1-1 1 0 0,-1 1-1 0 0,1 0 0 0 0,-1-1 0 0 0,0 1 1 0 0,-1 0-1 0 0,1 0 0 0 0,-1 0 0 0 0,1 0 0 0 0,-1-1 1 0 0,0 1-1 0 0,-1 0 0 0 0,1 0 0 0 0,-1 0 0 0 0,1 0 1 0 0,-1 0-1 0 0,0-1 0 0 0,-1 1 0 0 0,1 0 0 0 0,-1-1 1 0 0,1 1-1 0 0,-1-1 0 0 0,0 0 0 0 0,0 1 0 0 0,-1-1 1 0 0,1 0-1 0 0,-1 0 0 0 0,1 0 0 0 0,-1-1 0 0 0,0 1 1 0 0,-1 0-27 0 0,-143 174 298 0 0,145-176-296 0 0,1 0 0 0 0,-1 1 0 0 0,1-1 0 0 0,-1 0 0 0 0,1 1-1 0 0,0 0 1 0 0,-1-1 0 0 0,1 1 0 0 0,0 0 0 0 0,0-1 0 0 0,0 1-1 0 0,0 0 1 0 0,1 0 0 0 0,-1 0 0 0 0,0 0 0 0 0,1 0 0 0 0,0 0-1 0 0,-1 0 1 0 0,1 0 0 0 0,0 0 0 0 0,0 0 0 0 0,0 0 0 0 0,0 0-1 0 0,0 0 1 0 0,0 0 0 0 0,1 0 0 0 0,-1 0 0 0 0,1 0 0 0 0,0 0-1 0 0,-1 0 1 0 0,1 0 0 0 0,0 0 0 0 0,0 0 0 0 0,0-1 0 0 0,0 1-1 0 0,0 0 1 0 0,1-1 0 0 0,-1 1 0 0 0,0-1 0 0 0,2 2-2 0 0,14-1 65 0 0,-1-1 0 0 0,1 0 1 0 0,0-1-1 0 0,-1-1 0 0 0,1 0 0 0 0,-1-1 1 0 0,1-1-1 0 0,-1-1 0 0 0,0 0 0 0 0,15-7-65 0 0,11-1-702 0 0,-6-3-3273 0 0,-16 1-3920 0 0,-14 10 2415 0 0</inkml:trace>
  <inkml:trace contextRef="#ctx0" brushRef="#br0" timeOffset="4058.124">1432 1237 4057 0 0,'0'0'2823'0'0,"0"0"-1292"0"0,0 0-701 0 0,0 0-37 0 0,0 0 202 0 0,0 0 175 0 0,0 0-25 0 0,0 0-226 0 0,0 0-289 0 0,0 0-226 0 0,0 0-120 0 0,0 0-46 0 0,17-7-6 0 0,50-21 2 0 0,-63 26-191 0 0,0 0 1 0 0,1 1-1 0 0,-1-1 1 0 0,0 1-1 0 0,1-1 0 0 0,-1 1 1 0 0,1 1-1 0 0,0-1 1 0 0,-1 1-1 0 0,1 0 1 0 0,-1 0-1 0 0,1 0 0 0 0,0 0 1 0 0,-1 1-1 0 0,1 0 1 0 0,1 0-44 0 0,-4 1 21 0 0,-1-1 1 0 0,0 1 0 0 0,0-1 0 0 0,0 1 0 0 0,0 0 0 0 0,0 0-1 0 0,0-1 1 0 0,0 1 0 0 0,-1 0 0 0 0,1 0 0 0 0,-1 0 0 0 0,1 0-1 0 0,-1 0 1 0 0,0 0 0 0 0,1 0 0 0 0,-1 0 0 0 0,0 0 0 0 0,-1 0 0 0 0,1 0-1 0 0,0 0 1 0 0,0-1 0 0 0,-1 1 0 0 0,1 0 0 0 0,-1 0 0 0 0,0 0-1 0 0,0 0 1 0 0,1 0 0 0 0,-1-1 0 0 0,0 1 0 0 0,0 0 0 0 0,-1-1-1 0 0,1 1 1 0 0,0-1 0 0 0,0 1 0 0 0,-1-1 0 0 0,1 0 0 0 0,-1 1-1 0 0,1-1 1 0 0,-1 0 0 0 0,0 0 0 0 0,1 0 0 0 0,-3 1-22 0 0,0 2 16 0 0,-30 32 275 0 0,68-21-594 0 0,4-13 326 0 0,37 15-118 0 0,-74-15 105 0 0,0 0 1 0 0,0 0-1 0 0,0 0 0 0 0,0 0 1 0 0,0 0-1 0 0,-1 1 0 0 0,1-1 1 0 0,-1 0-1 0 0,1 1 0 0 0,-1-1 0 0 0,0 0 1 0 0,0 1-1 0 0,0-1 0 0 0,0 0 1 0 0,0 1-1 0 0,0-1 0 0 0,-1 0 1 0 0,1 0-1 0 0,-1 1 0 0 0,0-1 0 0 0,0 0 1 0 0,1 0-1 0 0,-2 0 0 0 0,1 0 1 0 0,0 0-1 0 0,0 0 0 0 0,0 0 1 0 0,-1 0-1 0 0,-1 1-10 0 0,-1 2 15 0 0,0 0 0 0 0,-1 0 0 0 0,0 0 0 0 0,0-1 0 0 0,0 0 0 0 0,0 0 0 0 0,-1 0 0 0 0,1-1 0 0 0,-1 1 0 0 0,0-1 0 0 0,0-1 0 0 0,-7 3-15 0 0,-6-1-4361 0 0,-1-2-4544 0 0,18-2 3863 0 0</inkml:trace>
  <inkml:trace contextRef="#ctx0" brushRef="#br0" timeOffset="4702.777">2132 309 392 0 0,'0'0'1683'0'0,"0"0"-373"0"0,0 0 90 0 0,0 0 343 0 0,0 0 304 0 0,0 0 83 0 0,0 0-286 0 0,0 0-441 0 0,0 0-426 0 0,0 0-307 0 0,0 0-166 0 0,0 0-39 0 0,0 0 16 0 0,15 1 30 0 0,48 4 16 0 0,-62-5-496 0 0,1 1 1 0 0,-1-1 0 0 0,1 1-1 0 0,-1 0 1 0 0,1-1 0 0 0,-1 1-1 0 0,0 0 1 0 0,1 0 0 0 0,-1 0-1 0 0,0 0 1 0 0,0 0 0 0 0,1 0-1 0 0,-1 0 1 0 0,0 0 0 0 0,0 1-1 0 0,0-1 1 0 0,0 0 0 0 0,-1 1-1 0 0,1-1 1 0 0,0 1 0 0 0,-1-1-1 0 0,1 0 1 0 0,0 1 0 0 0,-1 0-1 0 0,0-1 1 0 0,1 1 0 0 0,-1 1-32 0 0,2 3 138 0 0,12 46 402 0 0,-2 1 0 0 0,-2 0 0 0 0,-3 1 0 0 0,-1 12-540 0 0,-5-53 57 0 0,7 68 160 0 0,6 48-53 0 0,-5 1 1 0 0,-7 48-165 0 0,-6-146-123 0 0,-1 0-1 0 0,-1-1 0 0 0,-1 0 0 0 0,-2 0 1 0 0,-2 0-1 0 0,0-1 0 0 0,-2-1 0 0 0,-1 0 1 0 0,-17 23 123 0 0,20-34-356 0 0,-2-1 1 0 0,0 0-1 0 0,-1-1 1 0 0,0 0-1 0 0,-1-2 0 0 0,-1 0 1 0 0,0 0-1 0 0,-17 9 356 0 0,-88 48-7359 0 0,76-52-512 0 0,31-15 5216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12.83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4 3505 0 0,'0'0'1485'0'0,"0"0"-174"0"0,0 0 128 0 0,0 0 324 0 0,0 0 159 0 0,0 0-154 0 0,0 0-419 0 0,0 0-396 0 0,0 0-223 0 0,0 0-79 0 0,0 0-7 0 0,14 0 19 0 0,45 1 13 0 0,12 10 1707 0 0,181-1 159 0 0,-121-31-5239 0 0,-127 19 2144 0 0,0 1 898 0 0,-2 0-2971 0 0,-1 1-2605 0 0,0-1-3707 0 0,-2 1 4854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13.1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 4249 0 0,'0'0'2083'0'0,"0"0"-380"0"0,0 0-88 0 0,0 0 131 0 0,0 0 55 0 0,0 0-91 0 0,0 0-254 0 0,0 0-270 0 0,0 0-195 0 0,0 0-144 0 0,0 0-106 0 0,0 0-78 0 0,34 7-85 0 0,110 23-108 0 0,-34-26 228 0 0,-82-8-604 0 0,21 0-283 0 0,35-4-284 0 0,-32-2-7753 0 0,-40 6-2956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27.5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0 976 2753 0 0,'0'0'753'0'0,"0"0"-218"0"0,0 0 181 0 0,0 0 590 0 0,0 0 505 0 0,0 0 128 0 0,0 0-144 0 0,0 0-246 0 0,0 0-255 0 0,0 0-198 0 0,37 1-151 0 0,119 4-140 0 0,41-15 1331 0 0,59 0-1513 0 0,-201 9-4958 0 0,0 1-4494 0 0,-52 0 1937 0 0</inkml:trace>
  <inkml:trace contextRef="#ctx0" brushRef="#br0" timeOffset="399.6">378 1123 4065 0 0,'0'0'1692'0'0,"0"0"-334"0"0,0 0-201 0 0,0 0-14 0 0,0 0 79 0 0,0 0-47 0 0,0 0-230 0 0,0 0-246 0 0,0 0-271 0 0,0 0-190 0 0,0 0-106 0 0,0 0-44 0 0,-29 18-26 0 0,-88 56 5 0 0,76-30 61 0 0,40-36-95 0 0,-1-2 51 0 0,0 1-1 0 0,1 0 0 0 0,-1-1 0 0 0,1 1 0 0 0,1 0 1 0 0,-1 0-1 0 0,1 0 0 0 0,0 0 0 0 0,1-1 0 0 0,0 1 1 0 0,0 0-1 0 0,0 0 0 0 0,1-1 0 0 0,0 1 0 0 0,0-1 0 0 0,1 1 1 0 0,0-1-1 0 0,0 0 0 0 0,0 0 0 0 0,1 0 0 0 0,-1 0 1 0 0,2-1-1 0 0,-1 0 0 0 0,0 1 0 0 0,1-1 0 0 0,0-1 1 0 0,0 1-1 0 0,1-1 0 0 0,-1 0 0 0 0,1 0 0 0 0,0-1 1 0 0,0 0-1 0 0,0 0 0 0 0,1 0 0 0 0,-1 0 0 0 0,0-1 0 0 0,7 1-83 0 0,1-2 198 0 0,0-1 0 0 0,1 0-1 0 0,-1-1 1 0 0,0-1-1 0 0,0 0 1 0 0,0-1-1 0 0,0 0 1 0 0,-1-1-1 0 0,1-1 1 0 0,-1 0-1 0 0,0-1 1 0 0,-1 0-1 0 0,1-1 1 0 0,-1-1-1 0 0,0 0 1 0 0,-1 0 0 0 0,0-1-1 0 0,0-1 1 0 0,-1 1-1 0 0,0-2 1 0 0,-1 0-1 0 0,0 0 1 0 0,-1 0-1 0 0,0-1 1 0 0,5-11-198 0 0,-10 17-10 0 0,-1-1 0 0 0,0 1 0 0 0,0-1 0 0 0,-1 0 0 0 0,0 0 0 0 0,0 0 0 0 0,0 0 0 0 0,-1 0 0 0 0,0 1 0 0 0,0-1 0 0 0,-1 0 0 0 0,0 0 0 0 0,0 0 0 0 0,-1 0 0 0 0,0 0 0 0 0,0 1 0 0 0,0-1 0 0 0,-1 1 0 0 0,0 0 0 0 0,0-1 0 0 0,-1 2 0 0 0,0-1 0 0 0,0 0 0 0 0,0 1 0 0 0,-1-1 0 0 0,1 1 0 0 0,-1 0 0 0 0,0 1 0 0 0,-4-3 10 0 0,3 2-214 0 0,-1-1 0 0 0,0 1-1 0 0,0 0 1 0 0,-1 1 0 0 0,0 0-1 0 0,0 0 1 0 0,0 1-1 0 0,0 0 1 0 0,0 0 0 0 0,0 1-1 0 0,-1 0 1 0 0,1 0-1 0 0,-1 1 1 0 0,0 0 0 0 0,-3 1 214 0 0,5 0-497 0 0,1 1 1 0 0,-1-1 0 0 0,0 1 0 0 0,1 1-1 0 0,-1-1 1 0 0,1 1 0 0 0,-1 0-1 0 0,1 0 1 0 0,0 1 0 0 0,0 0 0 0 0,0 0-1 0 0,0 1 1 0 0,0 0 496 0 0,-42 35-8303 0 0,34-23 3914 0 0</inkml:trace>
  <inkml:trace contextRef="#ctx0" brushRef="#br0" timeOffset="1627.046">422 1473 544 0 0,'0'0'2101'0'0,"0"0"-148"0"0,0 0-14 0 0,0 0 122 0 0,0 0-25 0 0,0 0-237 0 0,0 0-401 0 0,-32 31-398 0 0,-97 98-306 0 0,83-69 1 0 0,44-52-570 0 0,1-4-67 0 0,0-1 0 0 0,0 0 0 0 0,1 1 0 0 0,-1-1 0 0 0,1 1 0 0 0,0-1 0 0 0,0 1 0 0 0,0-1 0 0 0,0 1 0 0 0,1-1 0 0 0,-1 1 0 0 0,1-1 0 0 0,0 0 0 0 0,0 1 0 0 0,0-1 0 0 0,0 0 0 0 0,1 0 0 0 0,-1 1 0 0 0,1-1 0 0 0,0 0 0 0 0,0-1 0 0 0,0 1 0 0 0,0 0 0 0 0,0 0 1 0 0,1-1-1 0 0,-1 0 0 0 0,1 1 0 0 0,0-1 0 0 0,0 0 0 0 0,-1 0 0 0 0,1 0 0 0 0,1-1 0 0 0,-1 1 0 0 0,0-1 0 0 0,0 0 0 0 0,0 0 0 0 0,1 0 0 0 0,-1 0 0 0 0,1 0 0 0 0,-1-1 0 0 0,1 1 0 0 0,-1-1 0 0 0,1 0 0 0 0,-1 0 0 0 0,1-1-58 0 0,9 1 220 0 0,-1-1 0 0 0,1 0 0 0 0,0-1 1 0 0,-1-1-1 0 0,0 0 0 0 0,1-1 0 0 0,-1 0 0 0 0,0 0 0 0 0,-1-2 0 0 0,1 1 0 0 0,-1-1 1 0 0,0-1-1 0 0,-1 0 0 0 0,0-1 0 0 0,0 0 0 0 0,0 0 0 0 0,7-10-220 0 0,-13 13 42 0 0,0 1-1 0 0,0-1 0 0 0,-1 0 1 0 0,0 0-1 0 0,0 0 1 0 0,0 0-1 0 0,0 0 0 0 0,-1-1 1 0 0,0 1-1 0 0,0-1 1 0 0,-1 0-1 0 0,0 0 0 0 0,0 1 1 0 0,0-1-1 0 0,0 0 0 0 0,-1 0 1 0 0,0 0-1 0 0,0 0 1 0 0,-1 0-1 0 0,0 0 0 0 0,0 1 1 0 0,0-1-1 0 0,-1 0 1 0 0,1 1-1 0 0,-1-1 0 0 0,-2-2-41 0 0,-1 1-306 0 0,-1-1-1 0 0,0 1 1 0 0,0 0-1 0 0,-1 0 1 0 0,1 1 0 0 0,-2 0-1 0 0,1 0 1 0 0,-1 1-1 0 0,0 0 1 0 0,0 0-1 0 0,0 0 307 0 0,-27-8-4235 0 0,-1 5-3651 0 0,21 8-396 0 0</inkml:trace>
  <inkml:trace contextRef="#ctx0" brushRef="#br0" timeOffset="-1389.423">129 299 0 0 0,'0'0'520'0'0,"0"0"756"0"0,0 0 115 0 0,0 0-161 0 0,0 0-178 0 0,0 0-116 0 0,-1-6 565 0 0,0 5 6571 0 0,-2 84-7365 0 0,5-44-486 0 0,-4 235 649 0 0,1-269-853 0 0,1-1-1 0 0,0 0 1 0 0,0 1 0 0 0,0-1-1 0 0,0 0 1 0 0,1 1 0 0 0,-1-1-1 0 0,1 0 1 0 0,0 1 0 0 0,1-1 0 0 0,-1 0-1 0 0,1 0 1 0 0,0 0 0 0 0,0 0-1 0 0,0 0 1 0 0,0-1 0 0 0,1 1 0 0 0,-1-1-1 0 0,1 1 1 0 0,0-1 0 0 0,0 0-1 0 0,0 0 1 0 0,0 0 0 0 0,1 0 0 0 0,0-1-1 0 0,-1 1 1 0 0,1-1 0 0 0,0 0-1 0 0,0 0 1 0 0,0-1 0 0 0,0 1-1 0 0,0-1 1 0 0,0 1 0 0 0,3-1-17 0 0,-1-3 60 0 0,1-1 0 0 0,-1 0-1 0 0,1 0 1 0 0,-1 0 0 0 0,0 0 0 0 0,0-1 0 0 0,-1 0-1 0 0,1-1 1 0 0,-1 1 0 0 0,0-1 0 0 0,0 0 0 0 0,0 0 0 0 0,-1-1-1 0 0,1 0 1 0 0,-1 1 0 0 0,-1-1 0 0 0,1 0 0 0 0,-1-1 0 0 0,0 1-1 0 0,-1-1 1 0 0,1 1 0 0 0,0-4-60 0 0,4-6 99 0 0,59-144 334 0 0,-66 159-415 0 0,0 1-16 0 0,0 0-40 0 0,0 0-48 0 0,0 0-56 0 0,0 18-216 0 0,15 93 478 0 0,-13-99-108 0 0,1-1 1 0 0,1 0-1 0 0,0 1 0 0 0,0-1 0 0 0,1-1 1 0 0,0 1-1 0 0,1-1 0 0 0,0 0 0 0 0,8 9-12 0 0,-12-16 30 0 0,1 1 1 0 0,-1-1-1 0 0,1 0 0 0 0,0 1 0 0 0,0-2 0 0 0,0 1 0 0 0,1 0 0 0 0,-1 0 0 0 0,0-1 1 0 0,1 0-1 0 0,0 0 0 0 0,0 0 0 0 0,0 0 0 0 0,-1-1 0 0 0,1 1 0 0 0,1-1 0 0 0,-1 0 1 0 0,0 0-1 0 0,0 0 0 0 0,0-1 0 0 0,1 0 0 0 0,-1 1 0 0 0,0-2 0 0 0,0 1 0 0 0,1 0 1 0 0,-1-1-1 0 0,0 0 0 0 0,4-1-30 0 0,-2-2 88 0 0,-1-1 0 0 0,1 1 0 0 0,-1-1 0 0 0,0-1 0 0 0,0 1 0 0 0,0-1 1 0 0,-1 0-1 0 0,0 0 0 0 0,0 0 0 0 0,-1 0 0 0 0,0-1 0 0 0,0 0 0 0 0,0 1 0 0 0,-1-1 0 0 0,1-2-88 0 0,35-145-30 0 0,-39 50-3172 0 0,-8 70-1475 0 0,0 14-2525 0 0,4 15 330 0 0</inkml:trace>
  <inkml:trace contextRef="#ctx0" brushRef="#br0" timeOffset="-402.728">643 59 0 0 0,'0'0'324'0'0,"0"0"838"0"0,0 0 261 0 0,0 0-150 0 0,0 0-321 0 0,0 0-321 0 0,0 0-165 0 0,0 0 7 0 0,0 0 81 0 0,3-2 82 0 0,89-33 3737 0 0,-62 28-3409 0 0,-35 33 439 0 0,-14 2-684 0 0,-7 25 358 0 0,28-51-1047 0 0,0 0 0 0 0,-1-1 0 0 0,1 1 0 0 0,0 0 0 0 0,0-1 0 0 0,0 1 0 0 0,1-1 0 0 0,-1 0 0 0 0,0 0 1 0 0,0 0-1 0 0,1 0 0 0 0,-1 0 0 0 0,0 0 0 0 0,1-1 0 0 0,-1 1 0 0 0,1-1 0 0 0,-1 1 0 0 0,1-1 0 0 0,-1 0 0 0 0,1 0 0 0 0,-1 0-30 0 0,3 0 47 0 0,3 1-11 0 0,-1-1 1 0 0,1 1-1 0 0,-1 0 1 0 0,0 1 0 0 0,1 0-1 0 0,-1 0 1 0 0,0 1-1 0 0,0-1 1 0 0,0 2 0 0 0,0-1-1 0 0,-1 1 1 0 0,0 0-1 0 0,1 0 1 0 0,-1 1 0 0 0,0-1-1 0 0,-1 2 1 0 0,0-1-1 0 0,2 2-36 0 0,-6-4 60 0 0,1 1 0 0 0,-1-1 0 0 0,0 0 0 0 0,0 1-1 0 0,0 0 1 0 0,-1-1 0 0 0,1 1 0 0 0,-1-1 0 0 0,0 1-1 0 0,0 0 1 0 0,0-1 0 0 0,0 1 0 0 0,-1 0 0 0 0,0-1-1 0 0,1 1 1 0 0,-1-1 0 0 0,-1 1 0 0 0,1-1 0 0 0,0 0-1 0 0,-1 1 1 0 0,0-1 0 0 0,1 0 0 0 0,-1 0 0 0 0,-1 0-1 0 0,1 0-59 0 0,-4 5 39 0 0,0-1-1 0 0,-1-1 0 0 0,1 1 0 0 0,-1-1 0 0 0,-1 0 0 0 0,1-1 0 0 0,-1 0 0 0 0,0 0 0 0 0,0 0 0 0 0,-1-1 0 0 0,0 0-38 0 0,-40 4-3642 0 0,46-14-7039 0 0,3 5 5324 0 0</inkml:trace>
  <inkml:trace contextRef="#ctx0" brushRef="#br0" timeOffset="11528.627">1037 906 2192 0 0,'0'0'1982'0'0,"0"0"-844"0"0,0 0-271 0 0,0 0 306 0 0,0 0 405 0 0,0 0 129 0 0,0 0-221 0 0,0 0-351 0 0,0 0-286 0 0,0 0-145 0 0,0 0-18 0 0,7 7 22 0 0,22 23 16 0 0,-26-27-534 0 0,0-1 0 0 0,0 0 1 0 0,0 0-1 0 0,1 0 0 0 0,-1 0 0 0 0,0-1 1 0 0,1 1-1 0 0,-1-1 0 0 0,1 0 0 0 0,0 0 1 0 0,-1 0-1 0 0,1-1 0 0 0,0 1 0 0 0,-1-1 1 0 0,1 0-1 0 0,0 0 0 0 0,0 0-190 0 0,11 0 480 0 0,139 1 1837 0 0,-32-12-3476 0 0,-122 11 201 0 0,0-6-13106 0 0,0 5 11883 0 0,0 1-2417 0 0</inkml:trace>
  <inkml:trace contextRef="#ctx0" brushRef="#br0" timeOffset="12148.492">1193 810 5409 0 0,'0'0'1733'0'0,"0"0"-237"0"0,0 0-28 0 0,0 0 60 0 0,0 0-39 0 0,0 0-149 0 0,0 0-250 0 0,0 0-278 0 0,0 0-216 0 0,0 33-224 0 0,1 104-151 0 0,6-63-63 0 0,10 8-135 0 0,-11-55-2727 0 0,0-1-4288 0 0,-4-18-1047 0 0</inkml:trace>
  <inkml:trace contextRef="#ctx0" brushRef="#br0" timeOffset="12726.645">1556 519 4745 0 0,'0'0'1191'0'0,"0"0"-55"0"0,0 0 203 0 0,0 0 251 0 0,0 0 180 0 0,0 0-77 0 0,0 0-271 0 0,0 0-317 0 0,0 0-298 0 0,0 0-231 0 0,0 0-177 0 0,0 0-129 0 0,1-4-54 0 0,-1 2-207 0 0,0 2 15 0 0,0 0 1 0 0,0 1-1 0 0,1-1 1 0 0,-1 0-1 0 0,0 1 1 0 0,1-1-1 0 0,-1 0 1 0 0,0 1-1 0 0,1-1 1 0 0,-1 0 0 0 0,0 0-1 0 0,1 1 1 0 0,-1-1-1 0 0,0 0 1 0 0,1 0-1 0 0,-1 0 1 0 0,0 0-1 0 0,1 1 1 0 0,-1-1-1 0 0,1 0 1 0 0,-1 0-1 0 0,0 0 1 0 0,1 0-1 0 0,-1 0 1 0 0,1 0-1 0 0,-1 0 1 0 0,1 0-1 0 0,-1 0 1 0 0,0 0-1 0 0,1 0 1 0 0,-1-1-1 0 0,1 1 1 0 0,-1 0-1 0 0,0 0 1 0 0,1 0-1 0 0,-1 0 1 0 0,0-1 0 0 0,1 1-1 0 0,-1 0 1 0 0,0 0-1 0 0,1-1 1 0 0,-1 1-1 0 0,0 0 1 0 0,1-1-1 0 0,-1 1 1 0 0,0 0-1 0 0,0-1-24 0 0,70 183 1870 0 0,-10-104-1221 0 0,-58-77-615 0 0,1 0 0 0 0,-1 0 0 0 0,1-1 0 0 0,-1 1 0 0 0,1-1 0 0 0,0 0 0 0 0,-1 0 0 0 0,1 0 0 0 0,0 0 0 0 0,-1-1-1 0 0,1 1 1 0 0,-1-1 0 0 0,1 1 0 0 0,-1-1 0 0 0,1 0 0 0 0,-1 0 0 0 0,1 0 0 0 0,-1 0 0 0 0,0 0 0 0 0,1-1 0 0 0,-1 1 0 0 0,0-1-1 0 0,0 0 1 0 0,0 1 0 0 0,0-1 0 0 0,0 0 0 0 0,-1 0 0 0 0,1 0 0 0 0,-1 0 0 0 0,1 0 0 0 0,-1-1 0 0 0,1 1 0 0 0,-1 0 0 0 0,0-1-1 0 0,0-1-33 0 0,14-13-106 0 0,-14 16 122 0 0,-1 0-31 0 0,1 0-1 0 0,-1 0 0 0 0,1 0 0 0 0,-1 1 0 0 0,1-1 0 0 0,-1 0 0 0 0,1 0 1 0 0,0 1-1 0 0,-1-1 0 0 0,1 0 0 0 0,0 1 0 0 0,-1-1 0 0 0,1 1 1 0 0,0-1-1 0 0,0 1 0 0 0,-1-1 0 0 0,1 1 0 0 0,0 0 0 0 0,0-1 0 0 0,0 1 1 0 0,0 0-1 0 0,0-1 0 0 0,0 1 0 0 0,0 0 0 0 0,0 0 0 0 0,-1 0 0 0 0,1 0 1 0 0,0 0-1 0 0,0 0 0 0 0,0 0 0 0 0,0 0 0 0 0,0 1 0 0 0,0-1 0 0 0,0 0 1 0 0,0 0-1 0 0,0 1 0 0 0,-1-1 0 0 0,1 1 0 0 0,0-1 0 0 0,0 1 0 0 0,0-1 1 0 0,-1 1-1 0 0,1-1 0 0 0,0 1 0 0 0,-1 0 0 0 0,1-1 0 0 0,0 1 0 0 0,0 0 16 0 0,1 5 32 0 0,1 1-1 0 0,0-1 0 0 0,1 0 0 0 0,-1-1 0 0 0,1 1 1 0 0,1-1-1 0 0,-1 1 0 0 0,1-1 0 0 0,0-1 0 0 0,0 1 1 0 0,0-1-1 0 0,0 1 0 0 0,1-2 0 0 0,0 1 0 0 0,0-1 1 0 0,0 1-1 0 0,0-2 0 0 0,0 1 0 0 0,1-1 0 0 0,-1 0 1 0 0,1 0-1 0 0,0 0 0 0 0,4-1-31 0 0,-8-1 91 0 0,1-1-1 0 0,0 0 1 0 0,-1 0 0 0 0,1 0-1 0 0,-1 0 1 0 0,0-1 0 0 0,1 1-1 0 0,-1-1 1 0 0,0 0 0 0 0,0 0-1 0 0,0 0 1 0 0,0 0 0 0 0,0-1-1 0 0,0 1 1 0 0,-1-1 0 0 0,1 0-1 0 0,-1 1 1 0 0,1-1 0 0 0,-1 0-1 0 0,0-1 1 0 0,-1 1 0 0 0,1 0-1 0 0,0 0 1 0 0,-1-1 0 0 0,0 0-91 0 0,29-92 916 0 0,-16-66-1412 0 0,-22 148-2513 0 0,4 13-1321 0 0,0 1-3410 0 0,3 0-2861 0 0</inkml:trace>
  <inkml:trace contextRef="#ctx0" brushRef="#br0" timeOffset="13247.21">2077 33 4817 0 0,'0'0'1968'0'0,"0"0"-301"0"0,0 0-93 0 0,0 0 112 0 0,0 0-15 0 0,0 0-221 0 0,0 0-397 0 0,0 0-350 0 0,0 0-196 0 0,0 0-85 0 0,0 0-31 0 0,0 0-3 0 0,0 0-13 0 0,20-5-28 0 0,64-17-54 0 0,-14 16 130 0 0,-67 7-422 0 0,0-1 0 0 0,-1 1 0 0 0,1-1 0 0 0,-1 1 0 0 0,1 0 0 0 0,-1 0 0 0 0,0 0 0 0 0,1 0 0 0 0,-1 1 0 0 0,0-1 1 0 0,0 0-1 0 0,0 1 0 0 0,0 0 0 0 0,0-1 0 0 0,0 1 0 0 0,0 0 0 0 0,0 0 0 0 0,-1 0 0 0 0,1 0 0 0 0,-1 1 0 0 0,0-1 0 0 0,1 0 0 0 0,-1 1 0 0 0,0-1 0 0 0,0 0 0 0 0,-1 1 1 0 0,1-1-1 0 0,0 1 0 0 0,-1 0 0 0 0,0-1 0 0 0,1 1 0 0 0,-1-1 0 0 0,0 1 0 0 0,0 0 0 0 0,-1-1 0 0 0,1 1 0 0 0,0-1 0 0 0,-1 1 0 0 0,0-1 0 0 0,1 1 0 0 0,-1-1 0 0 0,0 1 0 0 0,0-1 1 0 0,-1 0-1 0 0,1 1 0 0 0,0-1 0 0 0,-1 0 0 0 0,1 0 0 0 0,-3 2-1 0 0,-45 54 248 0 0,47-58-262 0 0,0 1 1 0 0,0 0-1 0 0,1 0 0 0 0,-1 0 1 0 0,0 0-1 0 0,1 1 0 0 0,-1-1 1 0 0,1 0-1 0 0,-1 1 0 0 0,1-1 0 0 0,0 1 1 0 0,0-1-1 0 0,-1 1 0 0 0,1 0 1 0 0,0-1-1 0 0,0 1 0 0 0,1 0 1 0 0,-1 0-1 0 0,0 0 0 0 0,1 0 1 0 0,-1-1-1 0 0,1 1 0 0 0,-1 0 1 0 0,1 0-1 0 0,0 0 0 0 0,0 0 1 0 0,0 0-1 0 0,0 0 0 0 0,0 0 1 0 0,0 0-1 0 0,1 0 0 0 0,-1 0 1 0 0,1 0-1 0 0,-1 0 0 0 0,1 0 1 0 0,0 0-1 0 0,0 0 0 0 0,0-1 1 0 0,0 1-1 0 0,0 0 0 0 0,0-1 1 0 0,0 1-1 0 0,2 1 14 0 0,19 9-21 0 0,-20-12 18 0 0,0 1 0 0 0,1-1 0 0 0,-1 1 0 0 0,0 0 1 0 0,0 0-1 0 0,0 0 0 0 0,0 0 0 0 0,0 0 0 0 0,-1 0 1 0 0,1 0-1 0 0,0 0 0 0 0,0 1 0 0 0,-1-1 1 0 0,1 1-1 0 0,-1-1 0 0 0,1 1 0 0 0,-1 0 0 0 0,1 0 1 0 0,-1-1-1 0 0,0 1 0 0 0,0 0 0 0 0,0 0 1 0 0,0 0-1 0 0,-1 0 0 0 0,1 0 0 0 0,0 1 0 0 0,-1-1 1 0 0,1 0-1 0 0,-1 0 0 0 0,0 0 0 0 0,0 0 1 0 0,0 1-1 0 0,0-1 0 0 0,0 0 0 0 0,0 0 0 0 0,-1 2 3 0 0,-3 3-56 0 0,1-1-1 0 0,-2 1 0 0 0,1-1 0 0 0,-1 0 1 0 0,0 0-1 0 0,0-1 0 0 0,-1 0 0 0 0,1 1 0 0 0,-1-2 1 0 0,0 1-1 0 0,-6 2 57 0 0,-7 8-330 0 0,-24 18-3534 0 0,42-28-261 0 0,1-3-4122 0 0,0-2 6112 0 0</inkml:trace>
  <inkml:trace contextRef="#ctx0" brushRef="#br0" timeOffset="13879.106">1458 1138 976 0 0,'0'0'2622'0'0,"0"0"-699"0"0,0 0-200 0 0,0 0 134 0 0,0 0 54 0 0,0 0-135 0 0,0 0-286 0 0,0 0-259 0 0,37 1-151 0 0,120 4-103 0 0,25-21 1224 0 0,-124 5-1776 0 0,-2 2-756 0 0,140-20 1044 0 0,-130 24-3834 0 0,-2 3-3744 0 0,-49 2-1819 0 0</inkml:trace>
  <inkml:trace contextRef="#ctx0" brushRef="#br0" timeOffset="14232.896">1930 1237 3945 0 0,'0'0'1836'0'0,"0"0"-267"0"0,0 0-168 0 0,0 0-11 0 0,0 0-47 0 0,0 0-184 0 0,0 0-298 0 0,0 0-263 0 0,0 0-225 0 0,0 0-174 0 0,-34 8-79 0 0,-104 27-49 0 0,135-35-68 0 0,0 0 1 0 0,1 0-1 0 0,-1 0 1 0 0,0 1-1 0 0,0 0 1 0 0,1-1 0 0 0,-1 1-1 0 0,0 0 1 0 0,1 0-1 0 0,-1 0 1 0 0,1 1-1 0 0,-1-1 1 0 0,1 1 0 0 0,0-1-1 0 0,-1 1 1 0 0,1 0-1 0 0,0 0 1 0 0,0 0-1 0 0,0 0 1 0 0,0 0 0 0 0,1 0-1 0 0,-1 0 1 0 0,0 3-4 0 0,-3 3 14 0 0,1-1-24 0 0,-1 1 1 0 0,1-1-1 0 0,1 0 1 0 0,0 1-1 0 0,0 0 1 0 0,0-1 0 0 0,1 1-1 0 0,0 0 1 0 0,0 1-1 0 0,1-1 1 0 0,0 0 0 0 0,1 0-1 0 0,0 1 1 0 0,0-1-1 0 0,1 0 1 0 0,0 6 9 0 0,3-8 57 0 0,-1 0 1 0 0,1-1-1 0 0,0 1 0 0 0,0-1 1 0 0,0 0-1 0 0,1 0 0 0 0,-1 0 1 0 0,1 0-1 0 0,1-1 0 0 0,-1 0 1 0 0,0 0-1 0 0,1 0 0 0 0,0-1 1 0 0,0 0-1 0 0,0 0 0 0 0,0-1 1 0 0,1 1-1 0 0,-1-1 0 0 0,1-1 1 0 0,-1 1-1 0 0,1-1 0 0 0,0 0 1 0 0,0 0-1 0 0,-1-1 0 0 0,1 0 1 0 0,5-1-58 0 0,4 2 252 0 0,-1-1-1 0 0,1-1 1 0 0,0 0 0 0 0,-1-1 0 0 0,1-1-1 0 0,-1 0 1 0 0,1-2 0 0 0,-1 1-1 0 0,0-2 1 0 0,-1 0 0 0 0,0 0 0 0 0,0-2-1 0 0,0 0 1 0 0,-1 0 0 0 0,0-1 0 0 0,0-1-1 0 0,6-6-251 0 0,-16 13 43 0 0,0 1 0 0 0,-1-1-1 0 0,1 0 1 0 0,-1 0-1 0 0,1 0 1 0 0,-1 0 0 0 0,0 0-1 0 0,0-1 1 0 0,0 1-1 0 0,-1 0 1 0 0,1-1-1 0 0,-1 0 1 0 0,0 1 0 0 0,0-1-1 0 0,0 0 1 0 0,0 0-1 0 0,-1 0 1 0 0,0 1 0 0 0,1-1-1 0 0,-1 0 1 0 0,-1 0-1 0 0,1 0 1 0 0,0 0 0 0 0,-1 1-1 0 0,0-1 1 0 0,0 0-1 0 0,0 0 1 0 0,-1 1 0 0 0,1-1-1 0 0,-1 1 1 0 0,-1-3-43 0 0,-2 1-309 0 0,0 1 1 0 0,0-1 0 0 0,0 1-1 0 0,-1 0 1 0 0,0 1 0 0 0,1 0-1 0 0,-2-1 1 0 0,1 2-1 0 0,0-1 1 0 0,0 1 0 0 0,-1 0-1 0 0,1 0 1 0 0,-1 1 0 0 0,-2-1 308 0 0,-60 1-11345 0 0,50 4 5106 0 0</inkml:trace>
  <inkml:trace contextRef="#ctx0" brushRef="#br0" timeOffset="14578.042">1834 1561 4193 0 0,'0'0'803'0'0,"0"0"-391"0"0,0 0 9 0 0,0 0 250 0 0,0 0 163 0 0,0 0 8 0 0,0 0-165 0 0,-20 32-220 0 0,-61 97-204 0 0,53-65-86 0 0,28-54-136 0 0,0-5 51 0 0,0 0 1 0 0,0 0 0 0 0,1 0 0 0 0,-1 0-1 0 0,1 0 1 0 0,0 0 0 0 0,0 0 0 0 0,1-1-1 0 0,0 1 1 0 0,0 0 0 0 0,0-1-1 0 0,0 1 1 0 0,0-1 0 0 0,1 0 0 0 0,0 0-1 0 0,0 0 1 0 0,0 0 0 0 0,0-1-1 0 0,1 1 1 0 0,-1-1 0 0 0,1 1 0 0 0,0-1-1 0 0,0-1 1 0 0,0 1 0 0 0,1 0 0 0 0,-1-1-1 0 0,1 0 1 0 0,-1 0 0 0 0,1 0-1 0 0,-1-1 1 0 0,1 0 0 0 0,0 0 0 0 0,0 0-1 0 0,3 0-82 0 0,2 0 404 0 0,1-1 1 0 0,0-1-1 0 0,-1 0 0 0 0,1 0 0 0 0,0-1 0 0 0,-1 0 0 0 0,0-1 0 0 0,1 0 0 0 0,-1-1 0 0 0,0 0 0 0 0,-1 0 1 0 0,1-1-1 0 0,-1-1 0 0 0,0 1 0 0 0,0-1 0 0 0,-1-1 0 0 0,1 0 0 0 0,0-1-404 0 0,-3 3 165 0 0,0-1 0 0 0,-1 1-1 0 0,1-1 1 0 0,-1 0 0 0 0,-1 0 0 0 0,1 0 0 0 0,-1 0-1 0 0,0-1 1 0 0,0 0 0 0 0,-1 0 0 0 0,0 0-1 0 0,0 0 1 0 0,-1-1 0 0 0,1 1 0 0 0,-2-1-1 0 0,1 1 1 0 0,-1-1 0 0 0,0 0 0 0 0,-1 0 0 0 0,0 1-1 0 0,0-1 1 0 0,-1 0 0 0 0,0 0 0 0 0,0 1-1 0 0,-1-5-164 0 0,-1 6-59 0 0,0-1-1 0 0,-1 0 0 0 0,0 1 0 0 0,0 0 0 0 0,0 0 0 0 0,-1 0 0 0 0,0 0 0 0 0,0 1 0 0 0,0-1 0 0 0,-1 1 1 0 0,0 1-1 0 0,0-1 0 0 0,0 1 0 0 0,0 0 0 0 0,-1 0 0 0 0,1 1 0 0 0,-1 0 0 0 0,0 0 0 0 0,0 1 1 0 0,0 0-1 0 0,0 0 0 0 0,-6-1 60 0 0,4 2-682 0 0,0-1 1 0 0,0 1 0 0 0,1 0-1 0 0,-1 1 1 0 0,0 0 0 0 0,0 1-1 0 0,0-1 1 0 0,0 2 0 0 0,0-1-1 0 0,0 1 1 0 0,1 1-1 0 0,-1 0 682 0 0,-20 10-6374 0 0,9-5-1724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45.37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17 604 8226 0 0,'0'0'1572'0'0,"0"0"-733"0"0,0 0-426 0 0,0 0 178 0 0,0 0 345 0 0,0 0 245 0 0,0 0-21 0 0,0 0-229 0 0,0 0-240 0 0,0 0-142 0 0,0 0-38 0 0,18-1-14 0 0,130-5 1336 0 0,-40-1-1091 0 0,-62 3-1086 0 0,42-4-1025 0 0,-60 3-2983 0 0,0 0-3592 0 0,-22 4 1281 0 0</inkml:trace>
  <inkml:trace contextRef="#ctx0" brushRef="#br0" timeOffset="515.674">1 839 5753 0 0,'0'0'2293'0'0,"0"0"-933"0"0,0 0-249 0 0,0 0 248 0 0,0 0 188 0 0,0 0-24 0 0,0 0-226 0 0,0 0-315 0 0,0 0-295 0 0,0 0-224 0 0,35 4-175 0 0,115 9-134 0 0,-56-23-205 0 0,-73 3-95 0 0,74-18-2462 0 0,-33 6-6049 0 0,-39 12 1302 0 0</inkml:trace>
  <inkml:trace contextRef="#ctx0" brushRef="#br0" timeOffset="1170.767">768 519 9130 0 0,'0'0'1707'0'0,"0"0"-513"0"0,0 0-272 0 0,0 0 76 0 0,0 0 145 0 0,0 0 26 0 0,0 0-211 0 0,0 0-267 0 0,0 0-208 0 0,0 0-103 0 0,0 0-8 0 0,0 0 3 0 0,0 0 18 0 0,0 20-6 0 0,-3 107 273 0 0,4-121-586 0 0,0 0-1 0 0,0 0 1 0 0,0 0 0 0 0,1-1 0 0 0,-1 1 0 0 0,2 0-1 0 0,-1 0 1 0 0,0-1 0 0 0,1 0 0 0 0,0 1 0 0 0,0-1 0 0 0,1 0-1 0 0,0-1 1 0 0,-1 1 0 0 0,2 0 0 0 0,-1-1 0 0 0,0 0-1 0 0,1 0 1 0 0,0-1 0 0 0,0 1 0 0 0,0-1 0 0 0,0 0-1 0 0,0 0 1 0 0,1 0 0 0 0,-1-1 0 0 0,1 0 0 0 0,0 0-1 0 0,0-1 1 0 0,0 1 0 0 0,0-1 0 0 0,-1 0 0 0 0,5-1-74 0 0,-5 0 47 0 0,1 0 0 0 0,-1 0 0 0 0,1 0 1 0 0,0-1-1 0 0,-1 0 0 0 0,0 0 0 0 0,1-1 1 0 0,-1 1-1 0 0,0-1 0 0 0,1 0 0 0 0,-1-1 1 0 0,0 1-1 0 0,-1-1 0 0 0,1 0-47 0 0,30-21 77 0 0,-2-1 0 0 0,0-2 0 0 0,-2-1 0 0 0,15-19-77 0 0,-46 47-14 0 0,1-1 1 0 0,-1 1-1 0 0,1-1 0 0 0,-1 1 0 0 0,1-1 0 0 0,-1 1 0 0 0,1-1 1 0 0,-1 1-1 0 0,1 0 0 0 0,-1-1 0 0 0,1 1 0 0 0,0 0 1 0 0,-1-1-1 0 0,1 1 0 0 0,-1 0 0 0 0,1 0 0 0 0,0-1 0 0 0,-1 1 1 0 0,1 0-1 0 0,0 0 0 0 0,-1 0 0 0 0,1 0 0 0 0,0 0 1 0 0,-1 0-1 0 0,1 0 0 0 0,0 0 0 0 0,-1 0 0 0 0,1 0 0 0 0,0 1 1 0 0,-1-1-1 0 0,1 0 0 0 0,0 0 0 0 0,-1 1 0 0 0,1-1 1 0 0,-1 0-1 0 0,1 1 0 0 0,0-1 0 0 0,-1 0 0 0 0,1 1 0 0 0,-1-1 1 0 0,1 1-1 0 0,-1-1 0 0 0,0 1 0 0 0,1-1 0 0 0,-1 1 1 0 0,1-1-1 0 0,-1 1 0 0 0,0 0 0 0 0,1-1 0 0 0,-1 1 0 0 0,0 0 1 0 0,0-1-1 0 0,0 1 0 0 0,1-1 0 0 0,-1 1 0 0 0,0 0 1 0 0,0 0-1 0 0,0-1 0 0 0,0 1 0 0 0,0 0 0 0 0,0-1 0 0 0,0 1 1 0 0,-1 0 13 0 0,7 12 94 0 0,-4-8-60 0 0,1-1 0 0 0,0 1 0 0 0,0 0 0 0 0,0-1 0 0 0,1 0 0 0 0,-1 0 0 0 0,1 0 0 0 0,0 0 0 0 0,0-1-1 0 0,1 0 1 0 0,-1 0 0 0 0,1 0 0 0 0,-1 0 0 0 0,1 0 0 0 0,0-1 0 0 0,0 0 0 0 0,0 0 0 0 0,0 0 0 0 0,1-1 0 0 0,-1 0 0 0 0,0 0 0 0 0,1 0 0 0 0,-1-1 0 0 0,0 1 0 0 0,1-1 0 0 0,-1-1-1 0 0,1 1 1 0 0,-1-1 0 0 0,0 0 0 0 0,1 0 0 0 0,0-1-34 0 0,6-1 148 0 0,0-2-1 0 0,-1 0 1 0 0,1 0 0 0 0,-1-1-1 0 0,0 0 1 0 0,-1-1 0 0 0,1 0-1 0 0,-1-1 1 0 0,-1 0-1 0 0,0 0 1 0 0,0-1 0 0 0,0 0-1 0 0,-1-1 1 0 0,-1 0-1 0 0,0 0 1 0 0,5-10-148 0 0,-6 9-393 0 0,0 0 0 0 0,-1-1 0 0 0,0 1-1 0 0,-1-1 1 0 0,-1 0 0 0 0,0 0 0 0 0,0-1 0 0 0,-1 1 0 0 0,-1-1 0 0 0,0-10 393 0 0,-1 8-2402 0 0,0 10-1034 0 0,0 0-3795 0 0,0 1-2700 0 0</inkml:trace>
  <inkml:trace contextRef="#ctx0" brushRef="#br0" timeOffset="2418.428">1693 74 0 0 0,'0'0'947'0'0,"0"0"253"0"0,0 0-2 0 0,0 0-78 0 0,0 0-17 0 0,0 0-14 0 0,0 0-43 0 0,-2-2-60 0 0,2 1-854 0 0,-1 0 0 0 0,1 0 0 0 0,-1 0 1 0 0,1 0-1 0 0,-1 0 0 0 0,1 0 0 0 0,0 0 0 0 0,0 0 1 0 0,-1 0-1 0 0,1 0 0 0 0,0 0 0 0 0,0 0 1 0 0,0 0-1 0 0,0 0 0 0 0,0 0 0 0 0,1 0 1 0 0,-1 0-1 0 0,0 0 0 0 0,0 0 0 0 0,1 0 1 0 0,-1 0-1 0 0,0 0 0 0 0,1 0 0 0 0,-1 0 1 0 0,1 1-1 0 0,-1-1 0 0 0,1 0 0 0 0,0 0 1 0 0,-1 0-1 0 0,1 1 0 0 0,0-1 0 0 0,-1 0 1 0 0,1 0-1 0 0,0 1 0 0 0,0-1 0 0 0,0 1 1 0 0,0-1-1 0 0,0 1 0 0 0,-1-1 0 0 0,1 1 1 0 0,0 0-1 0 0,0-1 0 0 0,0 1 0 0 0,1 0-132 0 0,55-23 847 0 0,-47 20-551 0 0,63-6 184 0 0,-72 10-471 0 0,1 1 0 0 0,-1 0 0 0 0,0 0 0 0 0,0 0 0 0 0,0 0 0 0 0,0 1 0 0 0,0-1 0 0 0,0 0 0 0 0,0 0 0 0 0,-1 0 0 0 0,1 1 0 0 0,-1-1 0 0 0,0 0 0 0 0,1 1 0 0 0,-1-1 0 0 0,0 1 0 0 0,0-1 0 0 0,-1 0 0 0 0,1 1 0 0 0,0-1 0 0 0,-1 0 0 0 0,0 0 0 0 0,1 1 0 0 0,-1-1 0 0 0,0 0 0 0 0,0 0 0 0 0,-1 2-9 0 0,-72 91 665 0 0,73-94-663 0 0,1 1 0 0 0,-1 0 0 0 0,0 0 0 0 0,1-1 0 0 0,-1 1 0 0 0,1 0 0 0 0,0 0 0 0 0,0-1 0 0 0,-1 1 0 0 0,1 0 0 0 0,0 0 0 0 0,0 0 0 0 0,1-1 0 0 0,-1 1 0 0 0,0 0 0 0 0,1 0 0 0 0,-1-1 0 0 0,1 1 0 0 0,-1 0 0 0 0,1 0 0 0 0,0-1 0 0 0,0 1 0 0 0,0-1 0 0 0,0 1 0 0 0,0-1 0 0 0,0 1 0 0 0,0-1 0 0 0,0 0 0 0 0,0 1 0 0 0,1-1 0 0 0,-1 0 0 0 0,1 0 0 0 0,-1 0 0 0 0,1 0 0 0 0,-1 0 0 0 0,1 0 0 0 0,0 0 0 0 0,-1-1 0 0 0,1 1 0 0 0,0-1 0 0 0,-1 1 0 0 0,1-1 0 0 0,0 0 0 0 0,0 1 0 0 0,0-1 0 0 0,-1 0 0 0 0,1 0 0 0 0,0 0 0 0 0,0 0 0 0 0,0-1 0 0 0,0 1-2 0 0,25 9 29 0 0,-23-8-12 0 0,0 0 1 0 0,-1 0-1 0 0,1 0 1 0 0,0 1-1 0 0,-1-1 1 0 0,1 1-1 0 0,-1 0 1 0 0,1 0-1 0 0,-1 0 0 0 0,0 0 1 0 0,0 0-1 0 0,0 1 1 0 0,0 0-1 0 0,0-1 1 0 0,-1 1-1 0 0,1 0 0 0 0,-1 0 1 0 0,0 1-1 0 0,0-1 1 0 0,0 0-1 0 0,0 1 1 0 0,-1-1-1 0 0,1 1 1 0 0,-1 0-1 0 0,0-1 0 0 0,0 1 1 0 0,0 0-1 0 0,0 0 1 0 0,-1 0-1 0 0,0 0 1 0 0,1 0-1 0 0,-2-1 0 0 0,1 1 1 0 0,0 0-1 0 0,-1 0 1 0 0,1 0-1 0 0,-1 0 1 0 0,0-1-1 0 0,-2 5-17 0 0,-3-1 42 0 0,0 1 0 0 0,-1-1 0 0 0,1 0 0 0 0,-2 0 0 0 0,1-1 1 0 0,-1 0-1 0 0,0-1 0 0 0,0 1 0 0 0,0-1 0 0 0,-1-1 0 0 0,0 0 0 0 0,0 0 0 0 0,-2 0-42 0 0,-3 4-3300 0 0,4-1-6544 0 0,6-7 4592 0 0</inkml:trace>
  <inkml:trace contextRef="#ctx0" brushRef="#br0" timeOffset="2939.074">614 902 984 0 0,'0'0'1831'0'0,"0"0"-174"0"0,0 0 83 0 0,0 0 212 0 0,0 0 101 0 0,0 0-110 0 0,38-1-300 0 0,121-5-297 0 0,106-9 1816 0 0,219-21-1843 0 0,-162-5-4835 0 0,-272 36 796 0 0,6-1-5149 0 0,-38 2 2344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7:50.0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56 0 2697 0 0,'0'0'1384'0'0,"0"0"-253"0"0,0 0-8 0 0,0 0 232 0 0,0 0 250 0 0,0 0 58 0 0,0 0-240 0 0,0 0-417 0 0,0 0-389 0 0,0 0-309 0 0,0 0-161 0 0,0 0-19 0 0,0 0 40 0 0,0 4 44 0 0,-34 147 892 0 0,13 18-1026 0 0,21-167-61 0 0,0 0 0 0 0,1 0 1 0 0,-1 0-1 0 0,0 0 1 0 0,1 0-1 0 0,0 0 0 0 0,-1 0 1 0 0,1 0-1 0 0,0 0 0 0 0,0 0 1 0 0,0-1-1 0 0,0 1 0 0 0,0 0 1 0 0,0-1-1 0 0,1 1 0 0 0,-1 0 1 0 0,1-1-1 0 0,-1 0 0 0 0,1 1 1 0 0,-1-1-1 0 0,1 0 0 0 0,0 0 1 0 0,-1 0-1 0 0,1 0 1 0 0,0 0-1 0 0,0 0 0 0 0,0-1 1 0 0,0 1-1 0 0,0-1 0 0 0,0 1 1 0 0,0-1-1 0 0,0 1 0 0 0,0-1 1 0 0,0 0-1 0 0,0 0 0 0 0,0 0 1 0 0,1-1-18 0 0,78-11 1224 0 0,51-42-384 0 0,-70 21-1820 0 0,-40 17-5270 0 0,-15 9-1801 0 0,-7 3 4477 0 0</inkml:trace>
  <inkml:trace contextRef="#ctx0" brushRef="#br0" timeOffset="363.11">428 44 0 0 0,'0'0'994'0'0,"0"0"507"0"0,0 0 368 0 0,0 0 200 0 0,0 0 4 0 0,0 0-318 0 0,0 0-396 0 0,0 0-328 0 0,0 0-219 0 0,0 0-61 0 0,0 0-27 0 0,0 0-7 0 0,-8 3 9 0 0,-23 7-35 0 0,29-8-515 0 0,1-1 0 0 0,-1 1 0 0 0,0-1 1 0 0,0 1-1 0 0,0 0 0 0 0,1-1 1 0 0,-1 1-1 0 0,1 0 0 0 0,0 0 0 0 0,-1 0 1 0 0,1 0-1 0 0,0 0 0 0 0,0 1 1 0 0,0-1-1 0 0,1 0 0 0 0,-1 0 0 0 0,0 1 1 0 0,1-1-1 0 0,0 0 0 0 0,-1 1 1 0 0,1-1-1 0 0,0 1 0 0 0,0-1 0 0 0,0 0 1 0 0,1 1-1 0 0,-1-1 0 0 0,0 0 1 0 0,1 1-1 0 0,0 1-176 0 0,0 0 182 0 0,2 26-19 0 0,-2 1 0 0 0,0-1 0 0 0,-2 0 0 0 0,-2 1 0 0 0,0-1 0 0 0,-2 0 0 0 0,-1 0 0 0 0,-2 1-163 0 0,-60 299-133 0 0,45-235-827 0 0,16-81 389 0 0,6-11-5321 0 0,1-1-6162 0 0,0-5 7994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8:05.3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1589 571 568 0 0,'0'0'1174'0'0,"0"0"6"0"0,0 0-53 0 0,0 0 0 0 0,0 0 72 0 0,0 0 77 0 0,0 0 42 0 0,0 0-43 0 0,0 0-93 0 0,0 0-140 0 0,0 0-168 0 0,0-24-140 0 0,1-73-136 0 0,0 96-567 0 0,-1 0 0 0 0,1-1-1 0 0,-1 1 1 0 0,1 0 0 0 0,-1 0 0 0 0,0-1 0 0 0,0 1 0 0 0,1 0 0 0 0,-1-1-1 0 0,0 1 1 0 0,0 0 0 0 0,-1-1 0 0 0,1 1 0 0 0,0 0 0 0 0,0 0 0 0 0,0-1-1 0 0,-1 1 1 0 0,1 0 0 0 0,-1 0 0 0 0,1-1 0 0 0,-1 1 0 0 0,0 0 0 0 0,1 0-1 0 0,-1 0 1 0 0,0 0 0 0 0,0 0 0 0 0,1 0 0 0 0,-1 0 0 0 0,0 0 0 0 0,0 0 0 0 0,0 0-1 0 0,0 1 1 0 0,-1-1 0 0 0,1 0 0 0 0,0 1 0 0 0,0-1 0 0 0,0 1 0 0 0,0-1-1 0 0,-1 1 1 0 0,1-1 0 0 0,0 1 0 0 0,0 0 0 0 0,-1 0 0 0 0,0-1-31 0 0,-5 1 23 0 0,-3 0-48 0 0,1 1-1 0 0,-1 0 0 0 0,0 0 0 0 0,1 1 0 0 0,-1 0 0 0 0,1 1 0 0 0,0 0 0 0 0,0 1 0 0 0,0 0 0 0 0,0 0 0 0 0,0 1 0 0 0,1 0 0 0 0,-1 1 26 0 0,-18 8-51 0 0,-573 336-687 0 0,359-215 668 0 0,-131 48 70 0 0,187-100 98 0 0,181-76-724 0 0,27-9 291 0 0,195-59 358 0 0,-102 29 62 0 0,23-8 98 0 0,1 5 0 0 0,2 7 1 0 0,137-8-184 0 0,-147 44-49 0 0,-129-7 49 0 0,0-1 0 0 0,0 1 0 0 0,0 0 0 0 0,0 0 1 0 0,0 1-1 0 0,0-1 0 0 0,0 0 0 0 0,-1 1 0 0 0,1 0 0 0 0,0 0 0 0 0,-1 0 0 0 0,0 0 1 0 0,1 0-1 0 0,-1 0 0 0 0,0 0 0 0 0,0 1 0 0 0,0-1 0 0 0,0 1 0 0 0,-1 0 0 0 0,1 0 1 0 0,-1-1-1 0 0,1 1 0 0 0,-1 0 0 0 0,0 0 0 0 0,0 0 0 0 0,0 0 0 0 0,-1 0 0 0 0,1 1 1 0 0,-1-1-1 0 0,0 0 0 0 0,1 0 0 0 0,-2 0 0 0 0,1 0 0 0 0,0 1 0 0 0,0-1 0 0 0,-1 0 1 0 0,0 0-1 0 0,0 0 0 0 0,-1 3 0 0 0,-4 10 42 0 0,-1 0 0 0 0,-1-1 1 0 0,-1 0-1 0 0,0-1 0 0 0,-1 1 1 0 0,0-2-1 0 0,-1 1 0 0 0,0-2 1 0 0,-1 1-1 0 0,-5 2-42 0 0,7-4 21 0 0,-164 154 302 0 0,-156 113-323 0 0,249-211 108 0 0,36-31-49 0 0,-339 299 899 0 0,307-239-691 0 0,75-92-273 0 0,-1-1 1 0 0,2 1 0 0 0,-1 0-1 0 0,0 0 1 0 0,1 0 0 0 0,-1 0-1 0 0,1 0 1 0 0,0 0 0 0 0,1 0-1 0 0,-1 0 1 0 0,1 1 0 0 0,0-1-1 0 0,0 0 1 0 0,0 0 0 0 0,0 0-1 0 0,1 1 1 0 0,0-1 0 0 0,-1 0-1 0 0,2 0 1 0 0,-1 0 0 0 0,0 0 0 0 0,1 0-1 0 0,0 0 1 0 0,0-1 0 0 0,0 1-1 0 0,0-1 1 0 0,1 2 5 0 0,6 4-7 0 0,0 0 0 0 0,1 0 0 0 0,0-1 0 0 0,1 0-1 0 0,0-1 1 0 0,0 0 0 0 0,0 0 0 0 0,1-2 0 0 0,0 1 0 0 0,0-1 0 0 0,1-1 0 0 0,-1 0 0 0 0,1-1 0 0 0,0-1-1 0 0,4 1 8 0 0,201 11-173 0 0,-214-14 163 0 0,10 0-32 0 0,22 1-368 0 0,0-2 1 0 0,-1-1-1 0 0,1-2 0 0 0,-1-1 0 0 0,23-7 410 0 0,59-30-4436 0 0,-47 1-2357 0 0,-49 25 3778 0 0</inkml:trace>
  <inkml:trace contextRef="#ctx0" brushRef="#br0" timeOffset="320.68">604 0 7009 0 0,'0'0'29'0'0,"0"0"40"0"0,0 0-4 0 0,0 0 47 0 0,0 0 78 0 0,0 0 140 0 0,0 0 197 0 0,-18 41 200 0 0,-57 135 172 0 0,69-161-698 0 0,1-1 0 0 0,0 1-1 0 0,1 0 1 0 0,0 0 0 0 0,2 0 0 0 0,-1 1 0 0 0,2-1 0 0 0,0 13-201 0 0,0 0 324 0 0,-1 143 1496 0 0,8 0-1 0 0,23 141-1819 0 0,63 394 452 0 0,-41-306-712 0 0,-4 348 260 0 0,-46-503-2404 0 0,-1-142-5054 0 0,0-82 1601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8:07.20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435 0 6633 0 0,'0'0'1478'0'0,"0"0"-79"0"0,0 0-176 0 0,0 0-128 0 0,0 0-48 0 0,0 0-12 0 0,0 0-43 0 0,0 0-119 0 0,0 0-151 0 0,0 0-118 0 0,0 0-100 0 0,-18 24-114 0 0,-58 79-65 0 0,22 1 231 0 0,-84 224 339 0 0,18-1-3269 0 0,103-292-3234 0 0,7-17-5506 0 0,8-14 10439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2T16:38:07.6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1 816 0 0,'0'0'2554'0'0,"0"0"-792"0"0,0 0-367 0 0,0 0-272 0 0,0 0-50 0 0,0 0 177 0 0,0 0 122 0 0,0 0 34 0 0,0 0-82 0 0,0 0-204 0 0,0 0-193 0 0,0 0-159 0 0,0 0-141 0 0,24 35-92 0 0,78 116-63 0 0,87 130 948 0 0,-15-71-1396 0 0,-157-195-1913 0 0,-17-15 776 0 0,0 0-307 0 0,0-11-8458 0 0,0 7 4210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4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5" Type="http://schemas.openxmlformats.org/officeDocument/2006/relationships/image" Target="../media/image4.png"/><Relationship Id="rId4" Type="http://schemas.openxmlformats.org/officeDocument/2006/relationships/customXml" Target="../ink/ink2.xml"/><Relationship Id="rId9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1.xml"/><Relationship Id="rId21" Type="http://schemas.openxmlformats.org/officeDocument/2006/relationships/image" Target="../media/image17.png"/><Relationship Id="rId34" Type="http://schemas.openxmlformats.org/officeDocument/2006/relationships/customXml" Target="../ink/ink125.xml"/><Relationship Id="rId42" Type="http://schemas.openxmlformats.org/officeDocument/2006/relationships/customXml" Target="../ink/ink129.xml"/><Relationship Id="rId47" Type="http://schemas.openxmlformats.org/officeDocument/2006/relationships/image" Target="../media/image32.png"/><Relationship Id="rId50" Type="http://schemas.openxmlformats.org/officeDocument/2006/relationships/customXml" Target="../ink/ink133.xml"/><Relationship Id="rId55" Type="http://schemas.openxmlformats.org/officeDocument/2006/relationships/image" Target="../media/image38.png"/><Relationship Id="rId63" Type="http://schemas.openxmlformats.org/officeDocument/2006/relationships/image" Target="../media/image42.png"/><Relationship Id="rId7" Type="http://schemas.openxmlformats.org/officeDocument/2006/relationships/image" Target="../media/image12.png"/><Relationship Id="rId2" Type="http://schemas.openxmlformats.org/officeDocument/2006/relationships/customXml" Target="../ink/ink109.xml"/><Relationship Id="rId16" Type="http://schemas.openxmlformats.org/officeDocument/2006/relationships/customXml" Target="../ink/ink116.xml"/><Relationship Id="rId29" Type="http://schemas.openxmlformats.org/officeDocument/2006/relationships/image" Target="../media/image23.png"/><Relationship Id="rId11" Type="http://schemas.openxmlformats.org/officeDocument/2006/relationships/image" Target="../media/image14.png"/><Relationship Id="rId24" Type="http://schemas.openxmlformats.org/officeDocument/2006/relationships/customXml" Target="../ink/ink120.xml"/><Relationship Id="rId32" Type="http://schemas.openxmlformats.org/officeDocument/2006/relationships/customXml" Target="../ink/ink124.xml"/><Relationship Id="rId37" Type="http://schemas.openxmlformats.org/officeDocument/2006/relationships/image" Target="../media/image27.png"/><Relationship Id="rId40" Type="http://schemas.openxmlformats.org/officeDocument/2006/relationships/customXml" Target="../ink/ink128.xml"/><Relationship Id="rId45" Type="http://schemas.openxmlformats.org/officeDocument/2006/relationships/image" Target="../media/image31.png"/><Relationship Id="rId53" Type="http://schemas.openxmlformats.org/officeDocument/2006/relationships/image" Target="../media/image35.png"/><Relationship Id="rId58" Type="http://schemas.openxmlformats.org/officeDocument/2006/relationships/customXml" Target="../ink/ink137.xml"/><Relationship Id="rId66" Type="http://schemas.openxmlformats.org/officeDocument/2006/relationships/customXml" Target="../ink/ink141.xml"/><Relationship Id="rId5" Type="http://schemas.openxmlformats.org/officeDocument/2006/relationships/image" Target="../media/image11.png"/><Relationship Id="rId61" Type="http://schemas.openxmlformats.org/officeDocument/2006/relationships/image" Target="../media/image41.png"/><Relationship Id="rId19" Type="http://schemas.openxmlformats.org/officeDocument/2006/relationships/image" Target="../media/image19.png"/><Relationship Id="rId14" Type="http://schemas.openxmlformats.org/officeDocument/2006/relationships/customXml" Target="../ink/ink115.xml"/><Relationship Id="rId22" Type="http://schemas.openxmlformats.org/officeDocument/2006/relationships/customXml" Target="../ink/ink119.xml"/><Relationship Id="rId27" Type="http://schemas.openxmlformats.org/officeDocument/2006/relationships/image" Target="../media/image22.png"/><Relationship Id="rId30" Type="http://schemas.openxmlformats.org/officeDocument/2006/relationships/customXml" Target="../ink/ink123.xml"/><Relationship Id="rId35" Type="http://schemas.openxmlformats.org/officeDocument/2006/relationships/image" Target="../media/image26.png"/><Relationship Id="rId43" Type="http://schemas.openxmlformats.org/officeDocument/2006/relationships/image" Target="../media/image30.png"/><Relationship Id="rId48" Type="http://schemas.openxmlformats.org/officeDocument/2006/relationships/customXml" Target="../ink/ink132.xml"/><Relationship Id="rId56" Type="http://schemas.openxmlformats.org/officeDocument/2006/relationships/customXml" Target="../ink/ink136.xml"/><Relationship Id="rId64" Type="http://schemas.openxmlformats.org/officeDocument/2006/relationships/customXml" Target="../ink/ink140.xml"/><Relationship Id="rId8" Type="http://schemas.openxmlformats.org/officeDocument/2006/relationships/customXml" Target="../ink/ink112.xml"/><Relationship Id="rId51" Type="http://schemas.openxmlformats.org/officeDocument/2006/relationships/image" Target="../media/image34.png"/><Relationship Id="rId3" Type="http://schemas.openxmlformats.org/officeDocument/2006/relationships/image" Target="../media/image10.png"/><Relationship Id="rId12" Type="http://schemas.openxmlformats.org/officeDocument/2006/relationships/customXml" Target="../ink/ink114.xml"/><Relationship Id="rId17" Type="http://schemas.openxmlformats.org/officeDocument/2006/relationships/image" Target="../media/image18.png"/><Relationship Id="rId25" Type="http://schemas.openxmlformats.org/officeDocument/2006/relationships/image" Target="../media/image21.png"/><Relationship Id="rId33" Type="http://schemas.openxmlformats.org/officeDocument/2006/relationships/image" Target="../media/image25.png"/><Relationship Id="rId38" Type="http://schemas.openxmlformats.org/officeDocument/2006/relationships/customXml" Target="../ink/ink127.xml"/><Relationship Id="rId46" Type="http://schemas.openxmlformats.org/officeDocument/2006/relationships/customXml" Target="../ink/ink131.xml"/><Relationship Id="rId59" Type="http://schemas.openxmlformats.org/officeDocument/2006/relationships/image" Target="../media/image40.png"/><Relationship Id="rId67" Type="http://schemas.openxmlformats.org/officeDocument/2006/relationships/image" Target="../media/image44.png"/><Relationship Id="rId20" Type="http://schemas.openxmlformats.org/officeDocument/2006/relationships/customXml" Target="../ink/ink118.xml"/><Relationship Id="rId41" Type="http://schemas.openxmlformats.org/officeDocument/2006/relationships/image" Target="../media/image29.png"/><Relationship Id="rId54" Type="http://schemas.openxmlformats.org/officeDocument/2006/relationships/customXml" Target="../ink/ink135.xml"/><Relationship Id="rId62" Type="http://schemas.openxmlformats.org/officeDocument/2006/relationships/customXml" Target="../ink/ink1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1.xml"/><Relationship Id="rId15" Type="http://schemas.openxmlformats.org/officeDocument/2006/relationships/image" Target="../media/image16.png"/><Relationship Id="rId23" Type="http://schemas.openxmlformats.org/officeDocument/2006/relationships/image" Target="../media/image20.png"/><Relationship Id="rId28" Type="http://schemas.openxmlformats.org/officeDocument/2006/relationships/customXml" Target="../ink/ink122.xml"/><Relationship Id="rId36" Type="http://schemas.openxmlformats.org/officeDocument/2006/relationships/customXml" Target="../ink/ink126.xml"/><Relationship Id="rId49" Type="http://schemas.openxmlformats.org/officeDocument/2006/relationships/image" Target="../media/image33.png"/><Relationship Id="rId57" Type="http://schemas.openxmlformats.org/officeDocument/2006/relationships/image" Target="../media/image39.png"/><Relationship Id="rId10" Type="http://schemas.openxmlformats.org/officeDocument/2006/relationships/customXml" Target="../ink/ink113.xml"/><Relationship Id="rId31" Type="http://schemas.openxmlformats.org/officeDocument/2006/relationships/image" Target="../media/image24.png"/><Relationship Id="rId44" Type="http://schemas.openxmlformats.org/officeDocument/2006/relationships/customXml" Target="../ink/ink130.xml"/><Relationship Id="rId52" Type="http://schemas.openxmlformats.org/officeDocument/2006/relationships/customXml" Target="../ink/ink134.xml"/><Relationship Id="rId60" Type="http://schemas.openxmlformats.org/officeDocument/2006/relationships/customXml" Target="../ink/ink138.xml"/><Relationship Id="rId65" Type="http://schemas.openxmlformats.org/officeDocument/2006/relationships/image" Target="../media/image43.png"/><Relationship Id="rId4" Type="http://schemas.openxmlformats.org/officeDocument/2006/relationships/customXml" Target="../ink/ink110.xml"/><Relationship Id="rId9" Type="http://schemas.openxmlformats.org/officeDocument/2006/relationships/image" Target="../media/image13.png"/><Relationship Id="rId13" Type="http://schemas.openxmlformats.org/officeDocument/2006/relationships/image" Target="../media/image15.png"/><Relationship Id="rId18" Type="http://schemas.openxmlformats.org/officeDocument/2006/relationships/customXml" Target="../ink/ink117.xml"/><Relationship Id="rId39" Type="http://schemas.openxmlformats.org/officeDocument/2006/relationships/image" Target="../media/image28.png"/></Relationships>
</file>

<file path=ppt/slides/_rels/slide10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89.xml"/><Relationship Id="rId21" Type="http://schemas.openxmlformats.org/officeDocument/2006/relationships/image" Target="../media/image404.png"/><Relationship Id="rId42" Type="http://schemas.openxmlformats.org/officeDocument/2006/relationships/customXml" Target="../ink/ink3497.xml"/><Relationship Id="rId47" Type="http://schemas.openxmlformats.org/officeDocument/2006/relationships/image" Target="../media/image489.png"/><Relationship Id="rId63" Type="http://schemas.openxmlformats.org/officeDocument/2006/relationships/image" Target="../media/image497.png"/><Relationship Id="rId68" Type="http://schemas.openxmlformats.org/officeDocument/2006/relationships/customXml" Target="../ink/ink3510.xml"/><Relationship Id="rId16" Type="http://schemas.openxmlformats.org/officeDocument/2006/relationships/customXml" Target="../ink/ink3484.xml"/><Relationship Id="rId11" Type="http://schemas.openxmlformats.org/officeDocument/2006/relationships/image" Target="../media/image400.png"/><Relationship Id="rId32" Type="http://schemas.openxmlformats.org/officeDocument/2006/relationships/customXml" Target="../ink/ink3492.xml"/><Relationship Id="rId37" Type="http://schemas.openxmlformats.org/officeDocument/2006/relationships/image" Target="../media/image438.png"/><Relationship Id="rId53" Type="http://schemas.openxmlformats.org/officeDocument/2006/relationships/image" Target="../media/image492.png"/><Relationship Id="rId58" Type="http://schemas.openxmlformats.org/officeDocument/2006/relationships/customXml" Target="../ink/ink3505.xml"/><Relationship Id="rId74" Type="http://schemas.openxmlformats.org/officeDocument/2006/relationships/customXml" Target="../ink/ink3513.xml"/><Relationship Id="rId79" Type="http://schemas.openxmlformats.org/officeDocument/2006/relationships/image" Target="../media/image602.png"/><Relationship Id="rId5" Type="http://schemas.openxmlformats.org/officeDocument/2006/relationships/image" Target="../media/image378.png"/><Relationship Id="rId61" Type="http://schemas.openxmlformats.org/officeDocument/2006/relationships/image" Target="../media/image496.png"/><Relationship Id="rId19" Type="http://schemas.openxmlformats.org/officeDocument/2006/relationships/image" Target="../media/image72.png"/><Relationship Id="rId14" Type="http://schemas.openxmlformats.org/officeDocument/2006/relationships/customXml" Target="../ink/ink3483.xml"/><Relationship Id="rId22" Type="http://schemas.openxmlformats.org/officeDocument/2006/relationships/customXml" Target="../ink/ink3487.xml"/><Relationship Id="rId27" Type="http://schemas.openxmlformats.org/officeDocument/2006/relationships/image" Target="../media/image409.png"/><Relationship Id="rId30" Type="http://schemas.openxmlformats.org/officeDocument/2006/relationships/customXml" Target="../ink/ink3491.xml"/><Relationship Id="rId35" Type="http://schemas.openxmlformats.org/officeDocument/2006/relationships/image" Target="../media/image427.png"/><Relationship Id="rId43" Type="http://schemas.openxmlformats.org/officeDocument/2006/relationships/image" Target="../media/image457.png"/><Relationship Id="rId48" Type="http://schemas.openxmlformats.org/officeDocument/2006/relationships/customXml" Target="../ink/ink3500.xml"/><Relationship Id="rId56" Type="http://schemas.openxmlformats.org/officeDocument/2006/relationships/customXml" Target="../ink/ink3504.xml"/><Relationship Id="rId64" Type="http://schemas.openxmlformats.org/officeDocument/2006/relationships/customXml" Target="../ink/ink3508.xml"/><Relationship Id="rId69" Type="http://schemas.openxmlformats.org/officeDocument/2006/relationships/image" Target="../media/image515.png"/><Relationship Id="rId77" Type="http://schemas.openxmlformats.org/officeDocument/2006/relationships/image" Target="../media/image523.png"/><Relationship Id="rId8" Type="http://schemas.openxmlformats.org/officeDocument/2006/relationships/customXml" Target="../ink/ink3480.xml"/><Relationship Id="rId51" Type="http://schemas.openxmlformats.org/officeDocument/2006/relationships/image" Target="../media/image491.png"/><Relationship Id="rId72" Type="http://schemas.openxmlformats.org/officeDocument/2006/relationships/customXml" Target="../ink/ink3512.xml"/><Relationship Id="rId80" Type="http://schemas.openxmlformats.org/officeDocument/2006/relationships/customXml" Target="../ink/ink3516.xml"/><Relationship Id="rId3" Type="http://schemas.openxmlformats.org/officeDocument/2006/relationships/image" Target="../media/image376.png"/><Relationship Id="rId12" Type="http://schemas.openxmlformats.org/officeDocument/2006/relationships/customXml" Target="../ink/ink3482.xml"/><Relationship Id="rId17" Type="http://schemas.openxmlformats.org/officeDocument/2006/relationships/image" Target="../media/image403.png"/><Relationship Id="rId25" Type="http://schemas.openxmlformats.org/officeDocument/2006/relationships/image" Target="../media/image406.png"/><Relationship Id="rId33" Type="http://schemas.openxmlformats.org/officeDocument/2006/relationships/image" Target="../media/image424.png"/><Relationship Id="rId38" Type="http://schemas.openxmlformats.org/officeDocument/2006/relationships/customXml" Target="../ink/ink3495.xml"/><Relationship Id="rId46" Type="http://schemas.openxmlformats.org/officeDocument/2006/relationships/customXml" Target="../ink/ink3499.xml"/><Relationship Id="rId59" Type="http://schemas.openxmlformats.org/officeDocument/2006/relationships/image" Target="../media/image495.png"/><Relationship Id="rId67" Type="http://schemas.openxmlformats.org/officeDocument/2006/relationships/image" Target="../media/image499.png"/><Relationship Id="rId20" Type="http://schemas.openxmlformats.org/officeDocument/2006/relationships/customXml" Target="../ink/ink3486.xml"/><Relationship Id="rId41" Type="http://schemas.openxmlformats.org/officeDocument/2006/relationships/image" Target="../media/image452.png"/><Relationship Id="rId54" Type="http://schemas.openxmlformats.org/officeDocument/2006/relationships/customXml" Target="../ink/ink3503.xml"/><Relationship Id="rId62" Type="http://schemas.openxmlformats.org/officeDocument/2006/relationships/customXml" Target="../ink/ink3507.xml"/><Relationship Id="rId70" Type="http://schemas.openxmlformats.org/officeDocument/2006/relationships/customXml" Target="../ink/ink3511.xml"/><Relationship Id="rId75" Type="http://schemas.openxmlformats.org/officeDocument/2006/relationships/image" Target="../media/image5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79.xml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28" Type="http://schemas.openxmlformats.org/officeDocument/2006/relationships/customXml" Target="../ink/ink3490.xml"/><Relationship Id="rId36" Type="http://schemas.openxmlformats.org/officeDocument/2006/relationships/customXml" Target="../ink/ink3494.xml"/><Relationship Id="rId49" Type="http://schemas.openxmlformats.org/officeDocument/2006/relationships/image" Target="../media/image490.png"/><Relationship Id="rId57" Type="http://schemas.openxmlformats.org/officeDocument/2006/relationships/image" Target="../media/image494.png"/><Relationship Id="rId10" Type="http://schemas.openxmlformats.org/officeDocument/2006/relationships/customXml" Target="../ink/ink3481.xml"/><Relationship Id="rId31" Type="http://schemas.openxmlformats.org/officeDocument/2006/relationships/image" Target="../media/image480.png"/><Relationship Id="rId44" Type="http://schemas.openxmlformats.org/officeDocument/2006/relationships/customXml" Target="../ink/ink3498.xml"/><Relationship Id="rId52" Type="http://schemas.openxmlformats.org/officeDocument/2006/relationships/customXml" Target="../ink/ink3502.xml"/><Relationship Id="rId60" Type="http://schemas.openxmlformats.org/officeDocument/2006/relationships/customXml" Target="../ink/ink3506.xml"/><Relationship Id="rId65" Type="http://schemas.openxmlformats.org/officeDocument/2006/relationships/image" Target="../media/image498.png"/><Relationship Id="rId73" Type="http://schemas.openxmlformats.org/officeDocument/2006/relationships/image" Target="../media/image521.png"/><Relationship Id="rId78" Type="http://schemas.openxmlformats.org/officeDocument/2006/relationships/customXml" Target="../ink/ink3515.xml"/><Relationship Id="rId81" Type="http://schemas.openxmlformats.org/officeDocument/2006/relationships/image" Target="../media/image603.png"/><Relationship Id="rId4" Type="http://schemas.openxmlformats.org/officeDocument/2006/relationships/customXml" Target="../ink/ink3478.xml"/><Relationship Id="rId9" Type="http://schemas.openxmlformats.org/officeDocument/2006/relationships/image" Target="../media/image394.png"/><Relationship Id="rId13" Type="http://schemas.openxmlformats.org/officeDocument/2006/relationships/image" Target="../media/image401.png"/><Relationship Id="rId18" Type="http://schemas.openxmlformats.org/officeDocument/2006/relationships/customXml" Target="../ink/ink3485.xml"/><Relationship Id="rId39" Type="http://schemas.openxmlformats.org/officeDocument/2006/relationships/image" Target="../media/image450.png"/><Relationship Id="rId34" Type="http://schemas.openxmlformats.org/officeDocument/2006/relationships/customXml" Target="../ink/ink3493.xml"/><Relationship Id="rId50" Type="http://schemas.openxmlformats.org/officeDocument/2006/relationships/customXml" Target="../ink/ink3501.xml"/><Relationship Id="rId55" Type="http://schemas.openxmlformats.org/officeDocument/2006/relationships/image" Target="../media/image493.png"/><Relationship Id="rId76" Type="http://schemas.openxmlformats.org/officeDocument/2006/relationships/customXml" Target="../ink/ink3514.xml"/><Relationship Id="rId7" Type="http://schemas.openxmlformats.org/officeDocument/2006/relationships/image" Target="../media/image385.png"/><Relationship Id="rId71" Type="http://schemas.openxmlformats.org/officeDocument/2006/relationships/image" Target="../media/image520.png"/><Relationship Id="rId2" Type="http://schemas.openxmlformats.org/officeDocument/2006/relationships/customXml" Target="../ink/ink3477.xml"/><Relationship Id="rId29" Type="http://schemas.openxmlformats.org/officeDocument/2006/relationships/image" Target="../media/image470.png"/><Relationship Id="rId24" Type="http://schemas.openxmlformats.org/officeDocument/2006/relationships/customXml" Target="../ink/ink3488.xml"/><Relationship Id="rId40" Type="http://schemas.openxmlformats.org/officeDocument/2006/relationships/customXml" Target="../ink/ink3496.xml"/><Relationship Id="rId45" Type="http://schemas.openxmlformats.org/officeDocument/2006/relationships/image" Target="../media/image485.png"/><Relationship Id="rId66" Type="http://schemas.openxmlformats.org/officeDocument/2006/relationships/customXml" Target="../ink/ink3509.xml"/></Relationships>
</file>

<file path=ppt/slides/_rels/slide10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29.xml"/><Relationship Id="rId21" Type="http://schemas.openxmlformats.org/officeDocument/2006/relationships/image" Target="../media/image404.png"/><Relationship Id="rId42" Type="http://schemas.openxmlformats.org/officeDocument/2006/relationships/customXml" Target="../ink/ink3537.xml"/><Relationship Id="rId47" Type="http://schemas.openxmlformats.org/officeDocument/2006/relationships/image" Target="../media/image489.png"/><Relationship Id="rId63" Type="http://schemas.openxmlformats.org/officeDocument/2006/relationships/image" Target="../media/image497.png"/><Relationship Id="rId68" Type="http://schemas.openxmlformats.org/officeDocument/2006/relationships/customXml" Target="../ink/ink3550.xml"/><Relationship Id="rId16" Type="http://schemas.openxmlformats.org/officeDocument/2006/relationships/customXml" Target="../ink/ink3524.xml"/><Relationship Id="rId11" Type="http://schemas.openxmlformats.org/officeDocument/2006/relationships/image" Target="../media/image400.png"/><Relationship Id="rId32" Type="http://schemas.openxmlformats.org/officeDocument/2006/relationships/customXml" Target="../ink/ink3532.xml"/><Relationship Id="rId37" Type="http://schemas.openxmlformats.org/officeDocument/2006/relationships/image" Target="../media/image438.png"/><Relationship Id="rId53" Type="http://schemas.openxmlformats.org/officeDocument/2006/relationships/image" Target="../media/image492.png"/><Relationship Id="rId58" Type="http://schemas.openxmlformats.org/officeDocument/2006/relationships/customXml" Target="../ink/ink3545.xml"/><Relationship Id="rId74" Type="http://schemas.openxmlformats.org/officeDocument/2006/relationships/customXml" Target="../ink/ink3553.xml"/><Relationship Id="rId79" Type="http://schemas.openxmlformats.org/officeDocument/2006/relationships/image" Target="../media/image602.png"/><Relationship Id="rId5" Type="http://schemas.openxmlformats.org/officeDocument/2006/relationships/image" Target="../media/image378.png"/><Relationship Id="rId61" Type="http://schemas.openxmlformats.org/officeDocument/2006/relationships/image" Target="../media/image496.png"/><Relationship Id="rId19" Type="http://schemas.openxmlformats.org/officeDocument/2006/relationships/image" Target="../media/image72.png"/><Relationship Id="rId14" Type="http://schemas.openxmlformats.org/officeDocument/2006/relationships/customXml" Target="../ink/ink3523.xml"/><Relationship Id="rId22" Type="http://schemas.openxmlformats.org/officeDocument/2006/relationships/customXml" Target="../ink/ink3527.xml"/><Relationship Id="rId27" Type="http://schemas.openxmlformats.org/officeDocument/2006/relationships/image" Target="../media/image409.png"/><Relationship Id="rId30" Type="http://schemas.openxmlformats.org/officeDocument/2006/relationships/customXml" Target="../ink/ink3531.xml"/><Relationship Id="rId35" Type="http://schemas.openxmlformats.org/officeDocument/2006/relationships/image" Target="../media/image427.png"/><Relationship Id="rId43" Type="http://schemas.openxmlformats.org/officeDocument/2006/relationships/image" Target="../media/image457.png"/><Relationship Id="rId48" Type="http://schemas.openxmlformats.org/officeDocument/2006/relationships/customXml" Target="../ink/ink3540.xml"/><Relationship Id="rId56" Type="http://schemas.openxmlformats.org/officeDocument/2006/relationships/customXml" Target="../ink/ink3544.xml"/><Relationship Id="rId64" Type="http://schemas.openxmlformats.org/officeDocument/2006/relationships/customXml" Target="../ink/ink3548.xml"/><Relationship Id="rId69" Type="http://schemas.openxmlformats.org/officeDocument/2006/relationships/image" Target="../media/image515.png"/><Relationship Id="rId77" Type="http://schemas.openxmlformats.org/officeDocument/2006/relationships/image" Target="../media/image604.png"/><Relationship Id="rId8" Type="http://schemas.openxmlformats.org/officeDocument/2006/relationships/customXml" Target="../ink/ink3520.xml"/><Relationship Id="rId51" Type="http://schemas.openxmlformats.org/officeDocument/2006/relationships/image" Target="../media/image491.png"/><Relationship Id="rId72" Type="http://schemas.openxmlformats.org/officeDocument/2006/relationships/customXml" Target="../ink/ink3552.xml"/><Relationship Id="rId80" Type="http://schemas.openxmlformats.org/officeDocument/2006/relationships/customXml" Target="../ink/ink3556.xml"/><Relationship Id="rId3" Type="http://schemas.openxmlformats.org/officeDocument/2006/relationships/image" Target="../media/image376.png"/><Relationship Id="rId12" Type="http://schemas.openxmlformats.org/officeDocument/2006/relationships/customXml" Target="../ink/ink3522.xml"/><Relationship Id="rId17" Type="http://schemas.openxmlformats.org/officeDocument/2006/relationships/image" Target="../media/image403.png"/><Relationship Id="rId25" Type="http://schemas.openxmlformats.org/officeDocument/2006/relationships/image" Target="../media/image406.png"/><Relationship Id="rId33" Type="http://schemas.openxmlformats.org/officeDocument/2006/relationships/image" Target="../media/image424.png"/><Relationship Id="rId38" Type="http://schemas.openxmlformats.org/officeDocument/2006/relationships/customXml" Target="../ink/ink3535.xml"/><Relationship Id="rId46" Type="http://schemas.openxmlformats.org/officeDocument/2006/relationships/customXml" Target="../ink/ink3539.xml"/><Relationship Id="rId59" Type="http://schemas.openxmlformats.org/officeDocument/2006/relationships/image" Target="../media/image495.png"/><Relationship Id="rId67" Type="http://schemas.openxmlformats.org/officeDocument/2006/relationships/image" Target="../media/image499.png"/><Relationship Id="rId20" Type="http://schemas.openxmlformats.org/officeDocument/2006/relationships/customXml" Target="../ink/ink3526.xml"/><Relationship Id="rId41" Type="http://schemas.openxmlformats.org/officeDocument/2006/relationships/image" Target="../media/image452.png"/><Relationship Id="rId54" Type="http://schemas.openxmlformats.org/officeDocument/2006/relationships/customXml" Target="../ink/ink3543.xml"/><Relationship Id="rId62" Type="http://schemas.openxmlformats.org/officeDocument/2006/relationships/customXml" Target="../ink/ink3547.xml"/><Relationship Id="rId70" Type="http://schemas.openxmlformats.org/officeDocument/2006/relationships/customXml" Target="../ink/ink3551.xml"/><Relationship Id="rId75" Type="http://schemas.openxmlformats.org/officeDocument/2006/relationships/image" Target="../media/image5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19.xml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28" Type="http://schemas.openxmlformats.org/officeDocument/2006/relationships/customXml" Target="../ink/ink3530.xml"/><Relationship Id="rId36" Type="http://schemas.openxmlformats.org/officeDocument/2006/relationships/customXml" Target="../ink/ink3534.xml"/><Relationship Id="rId49" Type="http://schemas.openxmlformats.org/officeDocument/2006/relationships/image" Target="../media/image490.png"/><Relationship Id="rId57" Type="http://schemas.openxmlformats.org/officeDocument/2006/relationships/image" Target="../media/image494.png"/><Relationship Id="rId10" Type="http://schemas.openxmlformats.org/officeDocument/2006/relationships/customXml" Target="../ink/ink3521.xml"/><Relationship Id="rId31" Type="http://schemas.openxmlformats.org/officeDocument/2006/relationships/image" Target="../media/image480.png"/><Relationship Id="rId44" Type="http://schemas.openxmlformats.org/officeDocument/2006/relationships/customXml" Target="../ink/ink3538.xml"/><Relationship Id="rId52" Type="http://schemas.openxmlformats.org/officeDocument/2006/relationships/customXml" Target="../ink/ink3542.xml"/><Relationship Id="rId60" Type="http://schemas.openxmlformats.org/officeDocument/2006/relationships/customXml" Target="../ink/ink3546.xml"/><Relationship Id="rId65" Type="http://schemas.openxmlformats.org/officeDocument/2006/relationships/image" Target="../media/image498.png"/><Relationship Id="rId73" Type="http://schemas.openxmlformats.org/officeDocument/2006/relationships/image" Target="../media/image521.png"/><Relationship Id="rId78" Type="http://schemas.openxmlformats.org/officeDocument/2006/relationships/customXml" Target="../ink/ink3555.xml"/><Relationship Id="rId81" Type="http://schemas.openxmlformats.org/officeDocument/2006/relationships/image" Target="../media/image603.png"/><Relationship Id="rId4" Type="http://schemas.openxmlformats.org/officeDocument/2006/relationships/customXml" Target="../ink/ink3518.xml"/><Relationship Id="rId9" Type="http://schemas.openxmlformats.org/officeDocument/2006/relationships/image" Target="../media/image394.png"/><Relationship Id="rId13" Type="http://schemas.openxmlformats.org/officeDocument/2006/relationships/image" Target="../media/image401.png"/><Relationship Id="rId18" Type="http://schemas.openxmlformats.org/officeDocument/2006/relationships/customXml" Target="../ink/ink3525.xml"/><Relationship Id="rId39" Type="http://schemas.openxmlformats.org/officeDocument/2006/relationships/image" Target="../media/image450.png"/><Relationship Id="rId34" Type="http://schemas.openxmlformats.org/officeDocument/2006/relationships/customXml" Target="../ink/ink3533.xml"/><Relationship Id="rId50" Type="http://schemas.openxmlformats.org/officeDocument/2006/relationships/customXml" Target="../ink/ink3541.xml"/><Relationship Id="rId55" Type="http://schemas.openxmlformats.org/officeDocument/2006/relationships/image" Target="../media/image493.png"/><Relationship Id="rId76" Type="http://schemas.openxmlformats.org/officeDocument/2006/relationships/customXml" Target="../ink/ink3554.xml"/><Relationship Id="rId7" Type="http://schemas.openxmlformats.org/officeDocument/2006/relationships/image" Target="../media/image385.png"/><Relationship Id="rId71" Type="http://schemas.openxmlformats.org/officeDocument/2006/relationships/image" Target="../media/image520.png"/><Relationship Id="rId2" Type="http://schemas.openxmlformats.org/officeDocument/2006/relationships/customXml" Target="../ink/ink3517.xml"/><Relationship Id="rId29" Type="http://schemas.openxmlformats.org/officeDocument/2006/relationships/image" Target="../media/image470.png"/><Relationship Id="rId24" Type="http://schemas.openxmlformats.org/officeDocument/2006/relationships/customXml" Target="../ink/ink3528.xml"/><Relationship Id="rId40" Type="http://schemas.openxmlformats.org/officeDocument/2006/relationships/customXml" Target="../ink/ink3536.xml"/><Relationship Id="rId45" Type="http://schemas.openxmlformats.org/officeDocument/2006/relationships/image" Target="../media/image485.png"/><Relationship Id="rId66" Type="http://schemas.openxmlformats.org/officeDocument/2006/relationships/customXml" Target="../ink/ink3549.xml"/></Relationships>
</file>

<file path=ppt/slides/_rels/slide10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69.xml"/><Relationship Id="rId21" Type="http://schemas.openxmlformats.org/officeDocument/2006/relationships/image" Target="../media/image404.png"/><Relationship Id="rId42" Type="http://schemas.openxmlformats.org/officeDocument/2006/relationships/customXml" Target="../ink/ink3577.xml"/><Relationship Id="rId47" Type="http://schemas.openxmlformats.org/officeDocument/2006/relationships/image" Target="../media/image489.png"/><Relationship Id="rId63" Type="http://schemas.openxmlformats.org/officeDocument/2006/relationships/image" Target="../media/image497.png"/><Relationship Id="rId68" Type="http://schemas.openxmlformats.org/officeDocument/2006/relationships/customXml" Target="../ink/ink3590.xml"/><Relationship Id="rId16" Type="http://schemas.openxmlformats.org/officeDocument/2006/relationships/customXml" Target="../ink/ink3564.xml"/><Relationship Id="rId11" Type="http://schemas.openxmlformats.org/officeDocument/2006/relationships/image" Target="../media/image400.png"/><Relationship Id="rId32" Type="http://schemas.openxmlformats.org/officeDocument/2006/relationships/customXml" Target="../ink/ink3572.xml"/><Relationship Id="rId37" Type="http://schemas.openxmlformats.org/officeDocument/2006/relationships/image" Target="../media/image438.png"/><Relationship Id="rId53" Type="http://schemas.openxmlformats.org/officeDocument/2006/relationships/image" Target="../media/image492.png"/><Relationship Id="rId58" Type="http://schemas.openxmlformats.org/officeDocument/2006/relationships/customXml" Target="../ink/ink3585.xml"/><Relationship Id="rId74" Type="http://schemas.openxmlformats.org/officeDocument/2006/relationships/customXml" Target="../ink/ink3593.xml"/><Relationship Id="rId79" Type="http://schemas.openxmlformats.org/officeDocument/2006/relationships/image" Target="../media/image605.png"/><Relationship Id="rId5" Type="http://schemas.openxmlformats.org/officeDocument/2006/relationships/image" Target="../media/image378.png"/><Relationship Id="rId61" Type="http://schemas.openxmlformats.org/officeDocument/2006/relationships/image" Target="../media/image496.png"/><Relationship Id="rId82" Type="http://schemas.openxmlformats.org/officeDocument/2006/relationships/customXml" Target="../ink/ink3597.xml"/><Relationship Id="rId19" Type="http://schemas.openxmlformats.org/officeDocument/2006/relationships/image" Target="../media/image72.png"/><Relationship Id="rId14" Type="http://schemas.openxmlformats.org/officeDocument/2006/relationships/customXml" Target="../ink/ink3563.xml"/><Relationship Id="rId22" Type="http://schemas.openxmlformats.org/officeDocument/2006/relationships/customXml" Target="../ink/ink3567.xml"/><Relationship Id="rId27" Type="http://schemas.openxmlformats.org/officeDocument/2006/relationships/image" Target="../media/image409.png"/><Relationship Id="rId30" Type="http://schemas.openxmlformats.org/officeDocument/2006/relationships/customXml" Target="../ink/ink3571.xml"/><Relationship Id="rId35" Type="http://schemas.openxmlformats.org/officeDocument/2006/relationships/image" Target="../media/image427.png"/><Relationship Id="rId43" Type="http://schemas.openxmlformats.org/officeDocument/2006/relationships/image" Target="../media/image457.png"/><Relationship Id="rId48" Type="http://schemas.openxmlformats.org/officeDocument/2006/relationships/customXml" Target="../ink/ink3580.xml"/><Relationship Id="rId56" Type="http://schemas.openxmlformats.org/officeDocument/2006/relationships/customXml" Target="../ink/ink3584.xml"/><Relationship Id="rId64" Type="http://schemas.openxmlformats.org/officeDocument/2006/relationships/customXml" Target="../ink/ink3588.xml"/><Relationship Id="rId69" Type="http://schemas.openxmlformats.org/officeDocument/2006/relationships/image" Target="../media/image515.png"/><Relationship Id="rId77" Type="http://schemas.openxmlformats.org/officeDocument/2006/relationships/image" Target="../media/image604.png"/><Relationship Id="rId8" Type="http://schemas.openxmlformats.org/officeDocument/2006/relationships/customXml" Target="../ink/ink3560.xml"/><Relationship Id="rId51" Type="http://schemas.openxmlformats.org/officeDocument/2006/relationships/image" Target="../media/image491.png"/><Relationship Id="rId72" Type="http://schemas.openxmlformats.org/officeDocument/2006/relationships/customXml" Target="../ink/ink3592.xml"/><Relationship Id="rId80" Type="http://schemas.openxmlformats.org/officeDocument/2006/relationships/customXml" Target="../ink/ink3596.xml"/><Relationship Id="rId3" Type="http://schemas.openxmlformats.org/officeDocument/2006/relationships/image" Target="../media/image376.png"/><Relationship Id="rId12" Type="http://schemas.openxmlformats.org/officeDocument/2006/relationships/customXml" Target="../ink/ink3562.xml"/><Relationship Id="rId17" Type="http://schemas.openxmlformats.org/officeDocument/2006/relationships/image" Target="../media/image403.png"/><Relationship Id="rId25" Type="http://schemas.openxmlformats.org/officeDocument/2006/relationships/image" Target="../media/image406.png"/><Relationship Id="rId33" Type="http://schemas.openxmlformats.org/officeDocument/2006/relationships/image" Target="../media/image424.png"/><Relationship Id="rId38" Type="http://schemas.openxmlformats.org/officeDocument/2006/relationships/customXml" Target="../ink/ink3575.xml"/><Relationship Id="rId46" Type="http://schemas.openxmlformats.org/officeDocument/2006/relationships/customXml" Target="../ink/ink3579.xml"/><Relationship Id="rId59" Type="http://schemas.openxmlformats.org/officeDocument/2006/relationships/image" Target="../media/image495.png"/><Relationship Id="rId67" Type="http://schemas.openxmlformats.org/officeDocument/2006/relationships/image" Target="../media/image499.png"/><Relationship Id="rId20" Type="http://schemas.openxmlformats.org/officeDocument/2006/relationships/customXml" Target="../ink/ink3566.xml"/><Relationship Id="rId41" Type="http://schemas.openxmlformats.org/officeDocument/2006/relationships/image" Target="../media/image452.png"/><Relationship Id="rId54" Type="http://schemas.openxmlformats.org/officeDocument/2006/relationships/customXml" Target="../ink/ink3583.xml"/><Relationship Id="rId62" Type="http://schemas.openxmlformats.org/officeDocument/2006/relationships/customXml" Target="../ink/ink3587.xml"/><Relationship Id="rId70" Type="http://schemas.openxmlformats.org/officeDocument/2006/relationships/customXml" Target="../ink/ink3591.xml"/><Relationship Id="rId75" Type="http://schemas.openxmlformats.org/officeDocument/2006/relationships/image" Target="../media/image522.png"/><Relationship Id="rId83" Type="http://schemas.openxmlformats.org/officeDocument/2006/relationships/image" Target="../media/image6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59.xml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28" Type="http://schemas.openxmlformats.org/officeDocument/2006/relationships/customXml" Target="../ink/ink3570.xml"/><Relationship Id="rId36" Type="http://schemas.openxmlformats.org/officeDocument/2006/relationships/customXml" Target="../ink/ink3574.xml"/><Relationship Id="rId49" Type="http://schemas.openxmlformats.org/officeDocument/2006/relationships/image" Target="../media/image490.png"/><Relationship Id="rId57" Type="http://schemas.openxmlformats.org/officeDocument/2006/relationships/image" Target="../media/image494.png"/><Relationship Id="rId10" Type="http://schemas.openxmlformats.org/officeDocument/2006/relationships/customXml" Target="../ink/ink3561.xml"/><Relationship Id="rId31" Type="http://schemas.openxmlformats.org/officeDocument/2006/relationships/image" Target="../media/image480.png"/><Relationship Id="rId44" Type="http://schemas.openxmlformats.org/officeDocument/2006/relationships/customXml" Target="../ink/ink3578.xml"/><Relationship Id="rId52" Type="http://schemas.openxmlformats.org/officeDocument/2006/relationships/customXml" Target="../ink/ink3582.xml"/><Relationship Id="rId60" Type="http://schemas.openxmlformats.org/officeDocument/2006/relationships/customXml" Target="../ink/ink3586.xml"/><Relationship Id="rId65" Type="http://schemas.openxmlformats.org/officeDocument/2006/relationships/image" Target="../media/image498.png"/><Relationship Id="rId73" Type="http://schemas.openxmlformats.org/officeDocument/2006/relationships/image" Target="../media/image521.png"/><Relationship Id="rId78" Type="http://schemas.openxmlformats.org/officeDocument/2006/relationships/customXml" Target="../ink/ink3595.xml"/><Relationship Id="rId81" Type="http://schemas.openxmlformats.org/officeDocument/2006/relationships/image" Target="../media/image606.png"/><Relationship Id="rId4" Type="http://schemas.openxmlformats.org/officeDocument/2006/relationships/customXml" Target="../ink/ink3558.xml"/><Relationship Id="rId9" Type="http://schemas.openxmlformats.org/officeDocument/2006/relationships/image" Target="../media/image394.png"/><Relationship Id="rId13" Type="http://schemas.openxmlformats.org/officeDocument/2006/relationships/image" Target="../media/image401.png"/><Relationship Id="rId18" Type="http://schemas.openxmlformats.org/officeDocument/2006/relationships/customXml" Target="../ink/ink3565.xml"/><Relationship Id="rId39" Type="http://schemas.openxmlformats.org/officeDocument/2006/relationships/image" Target="../media/image450.png"/><Relationship Id="rId34" Type="http://schemas.openxmlformats.org/officeDocument/2006/relationships/customXml" Target="../ink/ink3573.xml"/><Relationship Id="rId50" Type="http://schemas.openxmlformats.org/officeDocument/2006/relationships/customXml" Target="../ink/ink3581.xml"/><Relationship Id="rId55" Type="http://schemas.openxmlformats.org/officeDocument/2006/relationships/image" Target="../media/image493.png"/><Relationship Id="rId76" Type="http://schemas.openxmlformats.org/officeDocument/2006/relationships/customXml" Target="../ink/ink3594.xml"/><Relationship Id="rId7" Type="http://schemas.openxmlformats.org/officeDocument/2006/relationships/image" Target="../media/image385.png"/><Relationship Id="rId71" Type="http://schemas.openxmlformats.org/officeDocument/2006/relationships/image" Target="../media/image520.png"/><Relationship Id="rId2" Type="http://schemas.openxmlformats.org/officeDocument/2006/relationships/customXml" Target="../ink/ink3557.xml"/><Relationship Id="rId29" Type="http://schemas.openxmlformats.org/officeDocument/2006/relationships/image" Target="../media/image470.png"/><Relationship Id="rId24" Type="http://schemas.openxmlformats.org/officeDocument/2006/relationships/customXml" Target="../ink/ink3568.xml"/><Relationship Id="rId40" Type="http://schemas.openxmlformats.org/officeDocument/2006/relationships/customXml" Target="../ink/ink3576.xml"/><Relationship Id="rId45" Type="http://schemas.openxmlformats.org/officeDocument/2006/relationships/image" Target="../media/image485.png"/><Relationship Id="rId66" Type="http://schemas.openxmlformats.org/officeDocument/2006/relationships/customXml" Target="../ink/ink3589.xml"/></Relationships>
</file>

<file path=ppt/slides/_rels/slide10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10.xml"/><Relationship Id="rId21" Type="http://schemas.openxmlformats.org/officeDocument/2006/relationships/image" Target="../media/image404.png"/><Relationship Id="rId42" Type="http://schemas.openxmlformats.org/officeDocument/2006/relationships/customXml" Target="../ink/ink3618.xml"/><Relationship Id="rId47" Type="http://schemas.openxmlformats.org/officeDocument/2006/relationships/image" Target="../media/image489.png"/><Relationship Id="rId63" Type="http://schemas.openxmlformats.org/officeDocument/2006/relationships/image" Target="../media/image497.png"/><Relationship Id="rId68" Type="http://schemas.openxmlformats.org/officeDocument/2006/relationships/customXml" Target="../ink/ink3631.xml"/><Relationship Id="rId84" Type="http://schemas.openxmlformats.org/officeDocument/2006/relationships/customXml" Target="../ink/ink3639.xml"/><Relationship Id="rId16" Type="http://schemas.openxmlformats.org/officeDocument/2006/relationships/customXml" Target="../ink/ink3605.xml"/><Relationship Id="rId11" Type="http://schemas.openxmlformats.org/officeDocument/2006/relationships/image" Target="../media/image400.png"/><Relationship Id="rId32" Type="http://schemas.openxmlformats.org/officeDocument/2006/relationships/customXml" Target="../ink/ink3613.xml"/><Relationship Id="rId37" Type="http://schemas.openxmlformats.org/officeDocument/2006/relationships/image" Target="../media/image438.png"/><Relationship Id="rId53" Type="http://schemas.openxmlformats.org/officeDocument/2006/relationships/image" Target="../media/image492.png"/><Relationship Id="rId58" Type="http://schemas.openxmlformats.org/officeDocument/2006/relationships/customXml" Target="../ink/ink3626.xml"/><Relationship Id="rId74" Type="http://schemas.openxmlformats.org/officeDocument/2006/relationships/customXml" Target="../ink/ink3634.xml"/><Relationship Id="rId79" Type="http://schemas.openxmlformats.org/officeDocument/2006/relationships/image" Target="../media/image605.png"/><Relationship Id="rId5" Type="http://schemas.openxmlformats.org/officeDocument/2006/relationships/image" Target="../media/image378.png"/><Relationship Id="rId19" Type="http://schemas.openxmlformats.org/officeDocument/2006/relationships/image" Target="../media/image72.png"/><Relationship Id="rId14" Type="http://schemas.openxmlformats.org/officeDocument/2006/relationships/customXml" Target="../ink/ink3604.xml"/><Relationship Id="rId22" Type="http://schemas.openxmlformats.org/officeDocument/2006/relationships/customXml" Target="../ink/ink3608.xml"/><Relationship Id="rId27" Type="http://schemas.openxmlformats.org/officeDocument/2006/relationships/image" Target="../media/image409.png"/><Relationship Id="rId30" Type="http://schemas.openxmlformats.org/officeDocument/2006/relationships/customXml" Target="../ink/ink3612.xml"/><Relationship Id="rId35" Type="http://schemas.openxmlformats.org/officeDocument/2006/relationships/image" Target="../media/image427.png"/><Relationship Id="rId43" Type="http://schemas.openxmlformats.org/officeDocument/2006/relationships/image" Target="../media/image457.png"/><Relationship Id="rId48" Type="http://schemas.openxmlformats.org/officeDocument/2006/relationships/customXml" Target="../ink/ink3621.xml"/><Relationship Id="rId56" Type="http://schemas.openxmlformats.org/officeDocument/2006/relationships/customXml" Target="../ink/ink3625.xml"/><Relationship Id="rId64" Type="http://schemas.openxmlformats.org/officeDocument/2006/relationships/customXml" Target="../ink/ink3629.xml"/><Relationship Id="rId69" Type="http://schemas.openxmlformats.org/officeDocument/2006/relationships/image" Target="../media/image515.png"/><Relationship Id="rId77" Type="http://schemas.openxmlformats.org/officeDocument/2006/relationships/image" Target="../media/image604.png"/><Relationship Id="rId8" Type="http://schemas.openxmlformats.org/officeDocument/2006/relationships/customXml" Target="../ink/ink3601.xml"/><Relationship Id="rId51" Type="http://schemas.openxmlformats.org/officeDocument/2006/relationships/image" Target="../media/image491.png"/><Relationship Id="rId72" Type="http://schemas.openxmlformats.org/officeDocument/2006/relationships/customXml" Target="../ink/ink3633.xml"/><Relationship Id="rId80" Type="http://schemas.openxmlformats.org/officeDocument/2006/relationships/customXml" Target="../ink/ink3637.xml"/><Relationship Id="rId85" Type="http://schemas.openxmlformats.org/officeDocument/2006/relationships/image" Target="../media/image608.png"/><Relationship Id="rId3" Type="http://schemas.openxmlformats.org/officeDocument/2006/relationships/image" Target="../media/image376.png"/><Relationship Id="rId12" Type="http://schemas.openxmlformats.org/officeDocument/2006/relationships/customXml" Target="../ink/ink3603.xml"/><Relationship Id="rId17" Type="http://schemas.openxmlformats.org/officeDocument/2006/relationships/image" Target="../media/image403.png"/><Relationship Id="rId25" Type="http://schemas.openxmlformats.org/officeDocument/2006/relationships/image" Target="../media/image406.png"/><Relationship Id="rId33" Type="http://schemas.openxmlformats.org/officeDocument/2006/relationships/image" Target="../media/image424.png"/><Relationship Id="rId38" Type="http://schemas.openxmlformats.org/officeDocument/2006/relationships/customXml" Target="../ink/ink3616.xml"/><Relationship Id="rId46" Type="http://schemas.openxmlformats.org/officeDocument/2006/relationships/customXml" Target="../ink/ink3620.xml"/><Relationship Id="rId59" Type="http://schemas.openxmlformats.org/officeDocument/2006/relationships/image" Target="../media/image495.png"/><Relationship Id="rId67" Type="http://schemas.openxmlformats.org/officeDocument/2006/relationships/image" Target="../media/image499.png"/><Relationship Id="rId20" Type="http://schemas.openxmlformats.org/officeDocument/2006/relationships/customXml" Target="../ink/ink3607.xml"/><Relationship Id="rId41" Type="http://schemas.openxmlformats.org/officeDocument/2006/relationships/image" Target="../media/image452.png"/><Relationship Id="rId54" Type="http://schemas.openxmlformats.org/officeDocument/2006/relationships/customXml" Target="../ink/ink3624.xml"/><Relationship Id="rId62" Type="http://schemas.openxmlformats.org/officeDocument/2006/relationships/customXml" Target="../ink/ink3628.xml"/><Relationship Id="rId70" Type="http://schemas.openxmlformats.org/officeDocument/2006/relationships/customXml" Target="../ink/ink3632.xml"/><Relationship Id="rId75" Type="http://schemas.openxmlformats.org/officeDocument/2006/relationships/image" Target="../media/image522.png"/><Relationship Id="rId83" Type="http://schemas.openxmlformats.org/officeDocument/2006/relationships/image" Target="../media/image6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00.xml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28" Type="http://schemas.openxmlformats.org/officeDocument/2006/relationships/customXml" Target="../ink/ink3611.xml"/><Relationship Id="rId36" Type="http://schemas.openxmlformats.org/officeDocument/2006/relationships/customXml" Target="../ink/ink3615.xml"/><Relationship Id="rId49" Type="http://schemas.openxmlformats.org/officeDocument/2006/relationships/image" Target="../media/image490.png"/><Relationship Id="rId57" Type="http://schemas.openxmlformats.org/officeDocument/2006/relationships/image" Target="../media/image494.png"/><Relationship Id="rId10" Type="http://schemas.openxmlformats.org/officeDocument/2006/relationships/customXml" Target="../ink/ink3602.xml"/><Relationship Id="rId31" Type="http://schemas.openxmlformats.org/officeDocument/2006/relationships/image" Target="../media/image480.png"/><Relationship Id="rId44" Type="http://schemas.openxmlformats.org/officeDocument/2006/relationships/customXml" Target="../ink/ink3619.xml"/><Relationship Id="rId52" Type="http://schemas.openxmlformats.org/officeDocument/2006/relationships/customXml" Target="../ink/ink3623.xml"/><Relationship Id="rId60" Type="http://schemas.openxmlformats.org/officeDocument/2006/relationships/customXml" Target="../ink/ink3627.xml"/><Relationship Id="rId65" Type="http://schemas.openxmlformats.org/officeDocument/2006/relationships/image" Target="../media/image498.png"/><Relationship Id="rId73" Type="http://schemas.openxmlformats.org/officeDocument/2006/relationships/image" Target="../media/image521.png"/><Relationship Id="rId78" Type="http://schemas.openxmlformats.org/officeDocument/2006/relationships/customXml" Target="../ink/ink3636.xml"/><Relationship Id="rId81" Type="http://schemas.openxmlformats.org/officeDocument/2006/relationships/image" Target="../media/image606.png"/><Relationship Id="rId4" Type="http://schemas.openxmlformats.org/officeDocument/2006/relationships/customXml" Target="../ink/ink3599.xml"/><Relationship Id="rId9" Type="http://schemas.openxmlformats.org/officeDocument/2006/relationships/image" Target="../media/image394.png"/><Relationship Id="rId13" Type="http://schemas.openxmlformats.org/officeDocument/2006/relationships/image" Target="../media/image401.png"/><Relationship Id="rId18" Type="http://schemas.openxmlformats.org/officeDocument/2006/relationships/customXml" Target="../ink/ink3606.xml"/><Relationship Id="rId39" Type="http://schemas.openxmlformats.org/officeDocument/2006/relationships/image" Target="../media/image450.png"/><Relationship Id="rId34" Type="http://schemas.openxmlformats.org/officeDocument/2006/relationships/customXml" Target="../ink/ink3614.xml"/><Relationship Id="rId50" Type="http://schemas.openxmlformats.org/officeDocument/2006/relationships/customXml" Target="../ink/ink3622.xml"/><Relationship Id="rId55" Type="http://schemas.openxmlformats.org/officeDocument/2006/relationships/image" Target="../media/image493.png"/><Relationship Id="rId76" Type="http://schemas.openxmlformats.org/officeDocument/2006/relationships/customXml" Target="../ink/ink3635.xml"/><Relationship Id="rId7" Type="http://schemas.openxmlformats.org/officeDocument/2006/relationships/image" Target="../media/image385.png"/><Relationship Id="rId71" Type="http://schemas.openxmlformats.org/officeDocument/2006/relationships/image" Target="../media/image520.png"/><Relationship Id="rId2" Type="http://schemas.openxmlformats.org/officeDocument/2006/relationships/customXml" Target="../ink/ink3598.xml"/><Relationship Id="rId29" Type="http://schemas.openxmlformats.org/officeDocument/2006/relationships/image" Target="../media/image470.png"/><Relationship Id="rId24" Type="http://schemas.openxmlformats.org/officeDocument/2006/relationships/customXml" Target="../ink/ink3609.xml"/><Relationship Id="rId40" Type="http://schemas.openxmlformats.org/officeDocument/2006/relationships/customXml" Target="../ink/ink3617.xml"/><Relationship Id="rId45" Type="http://schemas.openxmlformats.org/officeDocument/2006/relationships/image" Target="../media/image485.png"/><Relationship Id="rId66" Type="http://schemas.openxmlformats.org/officeDocument/2006/relationships/customXml" Target="../ink/ink3630.xml"/><Relationship Id="rId61" Type="http://schemas.openxmlformats.org/officeDocument/2006/relationships/image" Target="../media/image496.png"/><Relationship Id="rId82" Type="http://schemas.openxmlformats.org/officeDocument/2006/relationships/customXml" Target="../ink/ink3638.xml"/></Relationships>
</file>

<file path=ppt/slides/_rels/slide10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52.xml"/><Relationship Id="rId21" Type="http://schemas.openxmlformats.org/officeDocument/2006/relationships/image" Target="../media/image404.png"/><Relationship Id="rId42" Type="http://schemas.openxmlformats.org/officeDocument/2006/relationships/customXml" Target="../ink/ink3660.xml"/><Relationship Id="rId47" Type="http://schemas.openxmlformats.org/officeDocument/2006/relationships/image" Target="../media/image489.png"/><Relationship Id="rId63" Type="http://schemas.openxmlformats.org/officeDocument/2006/relationships/image" Target="../media/image497.png"/><Relationship Id="rId68" Type="http://schemas.openxmlformats.org/officeDocument/2006/relationships/customXml" Target="../ink/ink3673.xml"/><Relationship Id="rId84" Type="http://schemas.openxmlformats.org/officeDocument/2006/relationships/customXml" Target="../ink/ink3681.xml"/><Relationship Id="rId16" Type="http://schemas.openxmlformats.org/officeDocument/2006/relationships/customXml" Target="../ink/ink3647.xml"/><Relationship Id="rId11" Type="http://schemas.openxmlformats.org/officeDocument/2006/relationships/image" Target="../media/image400.png"/><Relationship Id="rId32" Type="http://schemas.openxmlformats.org/officeDocument/2006/relationships/customXml" Target="../ink/ink3655.xml"/><Relationship Id="rId37" Type="http://schemas.openxmlformats.org/officeDocument/2006/relationships/image" Target="../media/image438.png"/><Relationship Id="rId53" Type="http://schemas.openxmlformats.org/officeDocument/2006/relationships/image" Target="../media/image492.png"/><Relationship Id="rId58" Type="http://schemas.openxmlformats.org/officeDocument/2006/relationships/customXml" Target="../ink/ink3668.xml"/><Relationship Id="rId74" Type="http://schemas.openxmlformats.org/officeDocument/2006/relationships/customXml" Target="../ink/ink3676.xml"/><Relationship Id="rId79" Type="http://schemas.openxmlformats.org/officeDocument/2006/relationships/image" Target="../media/image605.png"/><Relationship Id="rId5" Type="http://schemas.openxmlformats.org/officeDocument/2006/relationships/image" Target="../media/image378.png"/><Relationship Id="rId19" Type="http://schemas.openxmlformats.org/officeDocument/2006/relationships/image" Target="../media/image72.png"/><Relationship Id="rId14" Type="http://schemas.openxmlformats.org/officeDocument/2006/relationships/customXml" Target="../ink/ink3646.xml"/><Relationship Id="rId22" Type="http://schemas.openxmlformats.org/officeDocument/2006/relationships/customXml" Target="../ink/ink3650.xml"/><Relationship Id="rId27" Type="http://schemas.openxmlformats.org/officeDocument/2006/relationships/image" Target="../media/image409.png"/><Relationship Id="rId30" Type="http://schemas.openxmlformats.org/officeDocument/2006/relationships/customXml" Target="../ink/ink3654.xml"/><Relationship Id="rId35" Type="http://schemas.openxmlformats.org/officeDocument/2006/relationships/image" Target="../media/image427.png"/><Relationship Id="rId43" Type="http://schemas.openxmlformats.org/officeDocument/2006/relationships/image" Target="../media/image457.png"/><Relationship Id="rId48" Type="http://schemas.openxmlformats.org/officeDocument/2006/relationships/customXml" Target="../ink/ink3663.xml"/><Relationship Id="rId56" Type="http://schemas.openxmlformats.org/officeDocument/2006/relationships/customXml" Target="../ink/ink3667.xml"/><Relationship Id="rId64" Type="http://schemas.openxmlformats.org/officeDocument/2006/relationships/customXml" Target="../ink/ink3671.xml"/><Relationship Id="rId69" Type="http://schemas.openxmlformats.org/officeDocument/2006/relationships/image" Target="../media/image515.png"/><Relationship Id="rId77" Type="http://schemas.openxmlformats.org/officeDocument/2006/relationships/image" Target="../media/image604.png"/><Relationship Id="rId8" Type="http://schemas.openxmlformats.org/officeDocument/2006/relationships/customXml" Target="../ink/ink3643.xml"/><Relationship Id="rId51" Type="http://schemas.openxmlformats.org/officeDocument/2006/relationships/image" Target="../media/image491.png"/><Relationship Id="rId72" Type="http://schemas.openxmlformats.org/officeDocument/2006/relationships/customXml" Target="../ink/ink3675.xml"/><Relationship Id="rId80" Type="http://schemas.openxmlformats.org/officeDocument/2006/relationships/customXml" Target="../ink/ink3679.xml"/><Relationship Id="rId85" Type="http://schemas.openxmlformats.org/officeDocument/2006/relationships/image" Target="../media/image608.png"/><Relationship Id="rId3" Type="http://schemas.openxmlformats.org/officeDocument/2006/relationships/image" Target="../media/image376.png"/><Relationship Id="rId12" Type="http://schemas.openxmlformats.org/officeDocument/2006/relationships/customXml" Target="../ink/ink3645.xml"/><Relationship Id="rId17" Type="http://schemas.openxmlformats.org/officeDocument/2006/relationships/image" Target="../media/image403.png"/><Relationship Id="rId25" Type="http://schemas.openxmlformats.org/officeDocument/2006/relationships/image" Target="../media/image406.png"/><Relationship Id="rId33" Type="http://schemas.openxmlformats.org/officeDocument/2006/relationships/image" Target="../media/image424.png"/><Relationship Id="rId38" Type="http://schemas.openxmlformats.org/officeDocument/2006/relationships/customXml" Target="../ink/ink3658.xml"/><Relationship Id="rId46" Type="http://schemas.openxmlformats.org/officeDocument/2006/relationships/customXml" Target="../ink/ink3662.xml"/><Relationship Id="rId59" Type="http://schemas.openxmlformats.org/officeDocument/2006/relationships/image" Target="../media/image495.png"/><Relationship Id="rId67" Type="http://schemas.openxmlformats.org/officeDocument/2006/relationships/image" Target="../media/image499.png"/><Relationship Id="rId20" Type="http://schemas.openxmlformats.org/officeDocument/2006/relationships/customXml" Target="../ink/ink3649.xml"/><Relationship Id="rId41" Type="http://schemas.openxmlformats.org/officeDocument/2006/relationships/image" Target="../media/image452.png"/><Relationship Id="rId54" Type="http://schemas.openxmlformats.org/officeDocument/2006/relationships/customXml" Target="../ink/ink3666.xml"/><Relationship Id="rId62" Type="http://schemas.openxmlformats.org/officeDocument/2006/relationships/customXml" Target="../ink/ink3670.xml"/><Relationship Id="rId70" Type="http://schemas.openxmlformats.org/officeDocument/2006/relationships/customXml" Target="../ink/ink3674.xml"/><Relationship Id="rId75" Type="http://schemas.openxmlformats.org/officeDocument/2006/relationships/image" Target="../media/image522.png"/><Relationship Id="rId83" Type="http://schemas.openxmlformats.org/officeDocument/2006/relationships/image" Target="../media/image6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42.xml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28" Type="http://schemas.openxmlformats.org/officeDocument/2006/relationships/customXml" Target="../ink/ink3653.xml"/><Relationship Id="rId36" Type="http://schemas.openxmlformats.org/officeDocument/2006/relationships/customXml" Target="../ink/ink3657.xml"/><Relationship Id="rId49" Type="http://schemas.openxmlformats.org/officeDocument/2006/relationships/image" Target="../media/image490.png"/><Relationship Id="rId57" Type="http://schemas.openxmlformats.org/officeDocument/2006/relationships/image" Target="../media/image494.png"/><Relationship Id="rId10" Type="http://schemas.openxmlformats.org/officeDocument/2006/relationships/customXml" Target="../ink/ink3644.xml"/><Relationship Id="rId31" Type="http://schemas.openxmlformats.org/officeDocument/2006/relationships/image" Target="../media/image480.png"/><Relationship Id="rId44" Type="http://schemas.openxmlformats.org/officeDocument/2006/relationships/customXml" Target="../ink/ink3661.xml"/><Relationship Id="rId52" Type="http://schemas.openxmlformats.org/officeDocument/2006/relationships/customXml" Target="../ink/ink3665.xml"/><Relationship Id="rId60" Type="http://schemas.openxmlformats.org/officeDocument/2006/relationships/customXml" Target="../ink/ink3669.xml"/><Relationship Id="rId65" Type="http://schemas.openxmlformats.org/officeDocument/2006/relationships/image" Target="../media/image498.png"/><Relationship Id="rId73" Type="http://schemas.openxmlformats.org/officeDocument/2006/relationships/image" Target="../media/image521.png"/><Relationship Id="rId78" Type="http://schemas.openxmlformats.org/officeDocument/2006/relationships/customXml" Target="../ink/ink3678.xml"/><Relationship Id="rId81" Type="http://schemas.openxmlformats.org/officeDocument/2006/relationships/image" Target="../media/image606.png"/><Relationship Id="rId86" Type="http://schemas.openxmlformats.org/officeDocument/2006/relationships/customXml" Target="../ink/ink3682.xml"/><Relationship Id="rId4" Type="http://schemas.openxmlformats.org/officeDocument/2006/relationships/customXml" Target="../ink/ink3641.xml"/><Relationship Id="rId9" Type="http://schemas.openxmlformats.org/officeDocument/2006/relationships/image" Target="../media/image394.png"/><Relationship Id="rId13" Type="http://schemas.openxmlformats.org/officeDocument/2006/relationships/image" Target="../media/image401.png"/><Relationship Id="rId18" Type="http://schemas.openxmlformats.org/officeDocument/2006/relationships/customXml" Target="../ink/ink3648.xml"/><Relationship Id="rId39" Type="http://schemas.openxmlformats.org/officeDocument/2006/relationships/image" Target="../media/image450.png"/><Relationship Id="rId34" Type="http://schemas.openxmlformats.org/officeDocument/2006/relationships/customXml" Target="../ink/ink3656.xml"/><Relationship Id="rId50" Type="http://schemas.openxmlformats.org/officeDocument/2006/relationships/customXml" Target="../ink/ink3664.xml"/><Relationship Id="rId55" Type="http://schemas.openxmlformats.org/officeDocument/2006/relationships/image" Target="../media/image493.png"/><Relationship Id="rId76" Type="http://schemas.openxmlformats.org/officeDocument/2006/relationships/customXml" Target="../ink/ink3677.xml"/><Relationship Id="rId7" Type="http://schemas.openxmlformats.org/officeDocument/2006/relationships/image" Target="../media/image385.png"/><Relationship Id="rId71" Type="http://schemas.openxmlformats.org/officeDocument/2006/relationships/image" Target="../media/image520.png"/><Relationship Id="rId2" Type="http://schemas.openxmlformats.org/officeDocument/2006/relationships/customXml" Target="../ink/ink3640.xml"/><Relationship Id="rId29" Type="http://schemas.openxmlformats.org/officeDocument/2006/relationships/image" Target="../media/image470.png"/><Relationship Id="rId24" Type="http://schemas.openxmlformats.org/officeDocument/2006/relationships/customXml" Target="../ink/ink3651.xml"/><Relationship Id="rId40" Type="http://schemas.openxmlformats.org/officeDocument/2006/relationships/customXml" Target="../ink/ink3659.xml"/><Relationship Id="rId45" Type="http://schemas.openxmlformats.org/officeDocument/2006/relationships/image" Target="../media/image485.png"/><Relationship Id="rId66" Type="http://schemas.openxmlformats.org/officeDocument/2006/relationships/customXml" Target="../ink/ink3672.xml"/><Relationship Id="rId87" Type="http://schemas.openxmlformats.org/officeDocument/2006/relationships/image" Target="../media/image609.png"/><Relationship Id="rId61" Type="http://schemas.openxmlformats.org/officeDocument/2006/relationships/image" Target="../media/image496.png"/><Relationship Id="rId82" Type="http://schemas.openxmlformats.org/officeDocument/2006/relationships/customXml" Target="../ink/ink3680.xml"/></Relationships>
</file>

<file path=ppt/slides/_rels/slide10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95.xml"/><Relationship Id="rId21" Type="http://schemas.openxmlformats.org/officeDocument/2006/relationships/image" Target="../media/image404.png"/><Relationship Id="rId42" Type="http://schemas.openxmlformats.org/officeDocument/2006/relationships/customXml" Target="../ink/ink3703.xml"/><Relationship Id="rId47" Type="http://schemas.openxmlformats.org/officeDocument/2006/relationships/image" Target="../media/image489.png"/><Relationship Id="rId63" Type="http://schemas.openxmlformats.org/officeDocument/2006/relationships/image" Target="../media/image497.png"/><Relationship Id="rId68" Type="http://schemas.openxmlformats.org/officeDocument/2006/relationships/customXml" Target="../ink/ink3716.xml"/><Relationship Id="rId84" Type="http://schemas.openxmlformats.org/officeDocument/2006/relationships/customXml" Target="../ink/ink3724.xml"/><Relationship Id="rId89" Type="http://schemas.openxmlformats.org/officeDocument/2006/relationships/image" Target="../media/image610.png"/><Relationship Id="rId16" Type="http://schemas.openxmlformats.org/officeDocument/2006/relationships/customXml" Target="../ink/ink3690.xml"/><Relationship Id="rId11" Type="http://schemas.openxmlformats.org/officeDocument/2006/relationships/image" Target="../media/image400.png"/><Relationship Id="rId32" Type="http://schemas.openxmlformats.org/officeDocument/2006/relationships/customXml" Target="../ink/ink3698.xml"/><Relationship Id="rId37" Type="http://schemas.openxmlformats.org/officeDocument/2006/relationships/image" Target="../media/image438.png"/><Relationship Id="rId53" Type="http://schemas.openxmlformats.org/officeDocument/2006/relationships/image" Target="../media/image492.png"/><Relationship Id="rId58" Type="http://schemas.openxmlformats.org/officeDocument/2006/relationships/customXml" Target="../ink/ink3711.xml"/><Relationship Id="rId74" Type="http://schemas.openxmlformats.org/officeDocument/2006/relationships/customXml" Target="../ink/ink3719.xml"/><Relationship Id="rId79" Type="http://schemas.openxmlformats.org/officeDocument/2006/relationships/image" Target="../media/image605.png"/><Relationship Id="rId5" Type="http://schemas.openxmlformats.org/officeDocument/2006/relationships/image" Target="../media/image378.png"/><Relationship Id="rId14" Type="http://schemas.openxmlformats.org/officeDocument/2006/relationships/customXml" Target="../ink/ink3689.xml"/><Relationship Id="rId22" Type="http://schemas.openxmlformats.org/officeDocument/2006/relationships/customXml" Target="../ink/ink3693.xml"/><Relationship Id="rId27" Type="http://schemas.openxmlformats.org/officeDocument/2006/relationships/image" Target="../media/image409.png"/><Relationship Id="rId30" Type="http://schemas.openxmlformats.org/officeDocument/2006/relationships/customXml" Target="../ink/ink3697.xml"/><Relationship Id="rId35" Type="http://schemas.openxmlformats.org/officeDocument/2006/relationships/image" Target="../media/image427.png"/><Relationship Id="rId43" Type="http://schemas.openxmlformats.org/officeDocument/2006/relationships/image" Target="../media/image457.png"/><Relationship Id="rId48" Type="http://schemas.openxmlformats.org/officeDocument/2006/relationships/customXml" Target="../ink/ink3706.xml"/><Relationship Id="rId56" Type="http://schemas.openxmlformats.org/officeDocument/2006/relationships/customXml" Target="../ink/ink3710.xml"/><Relationship Id="rId64" Type="http://schemas.openxmlformats.org/officeDocument/2006/relationships/customXml" Target="../ink/ink3714.xml"/><Relationship Id="rId69" Type="http://schemas.openxmlformats.org/officeDocument/2006/relationships/image" Target="../media/image515.png"/><Relationship Id="rId77" Type="http://schemas.openxmlformats.org/officeDocument/2006/relationships/image" Target="../media/image604.png"/><Relationship Id="rId8" Type="http://schemas.openxmlformats.org/officeDocument/2006/relationships/customXml" Target="../ink/ink3686.xml"/><Relationship Id="rId51" Type="http://schemas.openxmlformats.org/officeDocument/2006/relationships/image" Target="../media/image491.png"/><Relationship Id="rId72" Type="http://schemas.openxmlformats.org/officeDocument/2006/relationships/customXml" Target="../ink/ink3718.xml"/><Relationship Id="rId80" Type="http://schemas.openxmlformats.org/officeDocument/2006/relationships/customXml" Target="../ink/ink3722.xml"/><Relationship Id="rId85" Type="http://schemas.openxmlformats.org/officeDocument/2006/relationships/image" Target="../media/image608.png"/><Relationship Id="rId3" Type="http://schemas.openxmlformats.org/officeDocument/2006/relationships/image" Target="../media/image376.png"/><Relationship Id="rId12" Type="http://schemas.openxmlformats.org/officeDocument/2006/relationships/customXml" Target="../ink/ink3688.xml"/><Relationship Id="rId17" Type="http://schemas.openxmlformats.org/officeDocument/2006/relationships/image" Target="../media/image403.png"/><Relationship Id="rId25" Type="http://schemas.openxmlformats.org/officeDocument/2006/relationships/image" Target="../media/image406.png"/><Relationship Id="rId33" Type="http://schemas.openxmlformats.org/officeDocument/2006/relationships/image" Target="../media/image424.png"/><Relationship Id="rId38" Type="http://schemas.openxmlformats.org/officeDocument/2006/relationships/customXml" Target="../ink/ink3701.xml"/><Relationship Id="rId46" Type="http://schemas.openxmlformats.org/officeDocument/2006/relationships/customXml" Target="../ink/ink3705.xml"/><Relationship Id="rId59" Type="http://schemas.openxmlformats.org/officeDocument/2006/relationships/image" Target="../media/image495.png"/><Relationship Id="rId67" Type="http://schemas.openxmlformats.org/officeDocument/2006/relationships/image" Target="../media/image499.png"/><Relationship Id="rId20" Type="http://schemas.openxmlformats.org/officeDocument/2006/relationships/customXml" Target="../ink/ink3692.xml"/><Relationship Id="rId41" Type="http://schemas.openxmlformats.org/officeDocument/2006/relationships/image" Target="../media/image452.png"/><Relationship Id="rId54" Type="http://schemas.openxmlformats.org/officeDocument/2006/relationships/customXml" Target="../ink/ink3709.xml"/><Relationship Id="rId62" Type="http://schemas.openxmlformats.org/officeDocument/2006/relationships/customXml" Target="../ink/ink3713.xml"/><Relationship Id="rId70" Type="http://schemas.openxmlformats.org/officeDocument/2006/relationships/customXml" Target="../ink/ink3717.xml"/><Relationship Id="rId75" Type="http://schemas.openxmlformats.org/officeDocument/2006/relationships/image" Target="../media/image522.png"/><Relationship Id="rId83" Type="http://schemas.openxmlformats.org/officeDocument/2006/relationships/image" Target="../media/image607.png"/><Relationship Id="rId88" Type="http://schemas.openxmlformats.org/officeDocument/2006/relationships/customXml" Target="../ink/ink37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85.xml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28" Type="http://schemas.openxmlformats.org/officeDocument/2006/relationships/customXml" Target="../ink/ink3696.xml"/><Relationship Id="rId36" Type="http://schemas.openxmlformats.org/officeDocument/2006/relationships/customXml" Target="../ink/ink3700.xml"/><Relationship Id="rId49" Type="http://schemas.openxmlformats.org/officeDocument/2006/relationships/image" Target="../media/image490.png"/><Relationship Id="rId57" Type="http://schemas.openxmlformats.org/officeDocument/2006/relationships/image" Target="../media/image494.png"/><Relationship Id="rId10" Type="http://schemas.openxmlformats.org/officeDocument/2006/relationships/customXml" Target="../ink/ink3687.xml"/><Relationship Id="rId31" Type="http://schemas.openxmlformats.org/officeDocument/2006/relationships/image" Target="../media/image480.png"/><Relationship Id="rId44" Type="http://schemas.openxmlformats.org/officeDocument/2006/relationships/customXml" Target="../ink/ink3704.xml"/><Relationship Id="rId52" Type="http://schemas.openxmlformats.org/officeDocument/2006/relationships/customXml" Target="../ink/ink3708.xml"/><Relationship Id="rId60" Type="http://schemas.openxmlformats.org/officeDocument/2006/relationships/customXml" Target="../ink/ink3712.xml"/><Relationship Id="rId65" Type="http://schemas.openxmlformats.org/officeDocument/2006/relationships/image" Target="../media/image498.png"/><Relationship Id="rId73" Type="http://schemas.openxmlformats.org/officeDocument/2006/relationships/image" Target="../media/image521.png"/><Relationship Id="rId78" Type="http://schemas.openxmlformats.org/officeDocument/2006/relationships/customXml" Target="../ink/ink3721.xml"/><Relationship Id="rId81" Type="http://schemas.openxmlformats.org/officeDocument/2006/relationships/image" Target="../media/image606.png"/><Relationship Id="rId86" Type="http://schemas.openxmlformats.org/officeDocument/2006/relationships/customXml" Target="../ink/ink3725.xml"/><Relationship Id="rId4" Type="http://schemas.openxmlformats.org/officeDocument/2006/relationships/customXml" Target="../ink/ink3684.xml"/><Relationship Id="rId9" Type="http://schemas.openxmlformats.org/officeDocument/2006/relationships/image" Target="../media/image394.png"/><Relationship Id="rId13" Type="http://schemas.openxmlformats.org/officeDocument/2006/relationships/image" Target="../media/image401.png"/><Relationship Id="rId18" Type="http://schemas.openxmlformats.org/officeDocument/2006/relationships/customXml" Target="../ink/ink3691.xml"/><Relationship Id="rId39" Type="http://schemas.openxmlformats.org/officeDocument/2006/relationships/image" Target="../media/image450.png"/><Relationship Id="rId34" Type="http://schemas.openxmlformats.org/officeDocument/2006/relationships/customXml" Target="../ink/ink3699.xml"/><Relationship Id="rId50" Type="http://schemas.openxmlformats.org/officeDocument/2006/relationships/customXml" Target="../ink/ink3707.xml"/><Relationship Id="rId55" Type="http://schemas.openxmlformats.org/officeDocument/2006/relationships/image" Target="../media/image493.png"/><Relationship Id="rId76" Type="http://schemas.openxmlformats.org/officeDocument/2006/relationships/customXml" Target="../ink/ink3720.xml"/><Relationship Id="rId7" Type="http://schemas.openxmlformats.org/officeDocument/2006/relationships/image" Target="../media/image385.png"/><Relationship Id="rId71" Type="http://schemas.openxmlformats.org/officeDocument/2006/relationships/image" Target="../media/image520.png"/><Relationship Id="rId2" Type="http://schemas.openxmlformats.org/officeDocument/2006/relationships/customXml" Target="../ink/ink3683.xml"/><Relationship Id="rId29" Type="http://schemas.openxmlformats.org/officeDocument/2006/relationships/image" Target="../media/image470.png"/><Relationship Id="rId24" Type="http://schemas.openxmlformats.org/officeDocument/2006/relationships/customXml" Target="../ink/ink3694.xml"/><Relationship Id="rId40" Type="http://schemas.openxmlformats.org/officeDocument/2006/relationships/customXml" Target="../ink/ink3702.xml"/><Relationship Id="rId45" Type="http://schemas.openxmlformats.org/officeDocument/2006/relationships/image" Target="../media/image485.png"/><Relationship Id="rId66" Type="http://schemas.openxmlformats.org/officeDocument/2006/relationships/customXml" Target="../ink/ink3715.xml"/><Relationship Id="rId87" Type="http://schemas.openxmlformats.org/officeDocument/2006/relationships/image" Target="../media/image609.png"/><Relationship Id="rId61" Type="http://schemas.openxmlformats.org/officeDocument/2006/relationships/image" Target="../media/image496.png"/><Relationship Id="rId82" Type="http://schemas.openxmlformats.org/officeDocument/2006/relationships/customXml" Target="../ink/ink3723.xml"/><Relationship Id="rId19" Type="http://schemas.openxmlformats.org/officeDocument/2006/relationships/image" Target="../media/image72.png"/></Relationships>
</file>

<file path=ppt/slides/_rels/slide10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39.xml"/><Relationship Id="rId21" Type="http://schemas.openxmlformats.org/officeDocument/2006/relationships/image" Target="../media/image404.png"/><Relationship Id="rId42" Type="http://schemas.openxmlformats.org/officeDocument/2006/relationships/customXml" Target="../ink/ink3747.xml"/><Relationship Id="rId47" Type="http://schemas.openxmlformats.org/officeDocument/2006/relationships/image" Target="../media/image489.png"/><Relationship Id="rId63" Type="http://schemas.openxmlformats.org/officeDocument/2006/relationships/image" Target="../media/image497.png"/><Relationship Id="rId68" Type="http://schemas.openxmlformats.org/officeDocument/2006/relationships/customXml" Target="../ink/ink3760.xml"/><Relationship Id="rId84" Type="http://schemas.openxmlformats.org/officeDocument/2006/relationships/customXml" Target="../ink/ink3768.xml"/><Relationship Id="rId89" Type="http://schemas.openxmlformats.org/officeDocument/2006/relationships/image" Target="../media/image610.png"/><Relationship Id="rId16" Type="http://schemas.openxmlformats.org/officeDocument/2006/relationships/customXml" Target="../ink/ink3734.xml"/><Relationship Id="rId11" Type="http://schemas.openxmlformats.org/officeDocument/2006/relationships/image" Target="../media/image400.png"/><Relationship Id="rId32" Type="http://schemas.openxmlformats.org/officeDocument/2006/relationships/customXml" Target="../ink/ink3742.xml"/><Relationship Id="rId37" Type="http://schemas.openxmlformats.org/officeDocument/2006/relationships/image" Target="../media/image438.png"/><Relationship Id="rId53" Type="http://schemas.openxmlformats.org/officeDocument/2006/relationships/image" Target="../media/image492.png"/><Relationship Id="rId58" Type="http://schemas.openxmlformats.org/officeDocument/2006/relationships/customXml" Target="../ink/ink3755.xml"/><Relationship Id="rId74" Type="http://schemas.openxmlformats.org/officeDocument/2006/relationships/customXml" Target="../ink/ink3763.xml"/><Relationship Id="rId79" Type="http://schemas.openxmlformats.org/officeDocument/2006/relationships/image" Target="../media/image605.png"/><Relationship Id="rId5" Type="http://schemas.openxmlformats.org/officeDocument/2006/relationships/image" Target="../media/image378.png"/><Relationship Id="rId90" Type="http://schemas.openxmlformats.org/officeDocument/2006/relationships/customXml" Target="../ink/ink3771.xml"/><Relationship Id="rId22" Type="http://schemas.openxmlformats.org/officeDocument/2006/relationships/customXml" Target="../ink/ink3737.xml"/><Relationship Id="rId27" Type="http://schemas.openxmlformats.org/officeDocument/2006/relationships/image" Target="../media/image409.png"/><Relationship Id="rId43" Type="http://schemas.openxmlformats.org/officeDocument/2006/relationships/image" Target="../media/image457.png"/><Relationship Id="rId48" Type="http://schemas.openxmlformats.org/officeDocument/2006/relationships/customXml" Target="../ink/ink3750.xml"/><Relationship Id="rId64" Type="http://schemas.openxmlformats.org/officeDocument/2006/relationships/customXml" Target="../ink/ink3758.xml"/><Relationship Id="rId69" Type="http://schemas.openxmlformats.org/officeDocument/2006/relationships/image" Target="../media/image515.png"/><Relationship Id="rId8" Type="http://schemas.openxmlformats.org/officeDocument/2006/relationships/customXml" Target="../ink/ink3730.xml"/><Relationship Id="rId51" Type="http://schemas.openxmlformats.org/officeDocument/2006/relationships/image" Target="../media/image491.png"/><Relationship Id="rId72" Type="http://schemas.openxmlformats.org/officeDocument/2006/relationships/customXml" Target="../ink/ink3762.xml"/><Relationship Id="rId80" Type="http://schemas.openxmlformats.org/officeDocument/2006/relationships/customXml" Target="../ink/ink3766.xml"/><Relationship Id="rId85" Type="http://schemas.openxmlformats.org/officeDocument/2006/relationships/image" Target="../media/image608.png"/><Relationship Id="rId93" Type="http://schemas.openxmlformats.org/officeDocument/2006/relationships/image" Target="../media/image612.png"/><Relationship Id="rId3" Type="http://schemas.openxmlformats.org/officeDocument/2006/relationships/image" Target="../media/image376.png"/><Relationship Id="rId12" Type="http://schemas.openxmlformats.org/officeDocument/2006/relationships/customXml" Target="../ink/ink3732.xml"/><Relationship Id="rId17" Type="http://schemas.openxmlformats.org/officeDocument/2006/relationships/image" Target="../media/image403.png"/><Relationship Id="rId25" Type="http://schemas.openxmlformats.org/officeDocument/2006/relationships/image" Target="../media/image406.png"/><Relationship Id="rId33" Type="http://schemas.openxmlformats.org/officeDocument/2006/relationships/image" Target="../media/image424.png"/><Relationship Id="rId38" Type="http://schemas.openxmlformats.org/officeDocument/2006/relationships/customXml" Target="../ink/ink3745.xml"/><Relationship Id="rId46" Type="http://schemas.openxmlformats.org/officeDocument/2006/relationships/customXml" Target="../ink/ink3749.xml"/><Relationship Id="rId59" Type="http://schemas.openxmlformats.org/officeDocument/2006/relationships/image" Target="../media/image495.png"/><Relationship Id="rId67" Type="http://schemas.openxmlformats.org/officeDocument/2006/relationships/image" Target="../media/image499.png"/><Relationship Id="rId20" Type="http://schemas.openxmlformats.org/officeDocument/2006/relationships/customXml" Target="../ink/ink3736.xml"/><Relationship Id="rId41" Type="http://schemas.openxmlformats.org/officeDocument/2006/relationships/image" Target="../media/image452.png"/><Relationship Id="rId54" Type="http://schemas.openxmlformats.org/officeDocument/2006/relationships/customXml" Target="../ink/ink3753.xml"/><Relationship Id="rId62" Type="http://schemas.openxmlformats.org/officeDocument/2006/relationships/customXml" Target="../ink/ink3757.xml"/><Relationship Id="rId70" Type="http://schemas.openxmlformats.org/officeDocument/2006/relationships/customXml" Target="../ink/ink3761.xml"/><Relationship Id="rId75" Type="http://schemas.openxmlformats.org/officeDocument/2006/relationships/image" Target="../media/image522.png"/><Relationship Id="rId83" Type="http://schemas.openxmlformats.org/officeDocument/2006/relationships/image" Target="../media/image607.png"/><Relationship Id="rId88" Type="http://schemas.openxmlformats.org/officeDocument/2006/relationships/customXml" Target="../ink/ink3770.xml"/><Relationship Id="rId91" Type="http://schemas.openxmlformats.org/officeDocument/2006/relationships/image" Target="../media/image6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29.xml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28" Type="http://schemas.openxmlformats.org/officeDocument/2006/relationships/customXml" Target="../ink/ink3740.xml"/><Relationship Id="rId36" Type="http://schemas.openxmlformats.org/officeDocument/2006/relationships/customXml" Target="../ink/ink3744.xml"/><Relationship Id="rId49" Type="http://schemas.openxmlformats.org/officeDocument/2006/relationships/image" Target="../media/image490.png"/><Relationship Id="rId57" Type="http://schemas.openxmlformats.org/officeDocument/2006/relationships/image" Target="../media/image494.png"/><Relationship Id="rId10" Type="http://schemas.openxmlformats.org/officeDocument/2006/relationships/customXml" Target="../ink/ink3731.xml"/><Relationship Id="rId31" Type="http://schemas.openxmlformats.org/officeDocument/2006/relationships/image" Target="../media/image480.png"/><Relationship Id="rId44" Type="http://schemas.openxmlformats.org/officeDocument/2006/relationships/customXml" Target="../ink/ink3748.xml"/><Relationship Id="rId52" Type="http://schemas.openxmlformats.org/officeDocument/2006/relationships/customXml" Target="../ink/ink3752.xml"/><Relationship Id="rId60" Type="http://schemas.openxmlformats.org/officeDocument/2006/relationships/customXml" Target="../ink/ink3756.xml"/><Relationship Id="rId65" Type="http://schemas.openxmlformats.org/officeDocument/2006/relationships/image" Target="../media/image498.png"/><Relationship Id="rId73" Type="http://schemas.openxmlformats.org/officeDocument/2006/relationships/image" Target="../media/image521.png"/><Relationship Id="rId78" Type="http://schemas.openxmlformats.org/officeDocument/2006/relationships/customXml" Target="../ink/ink3765.xml"/><Relationship Id="rId81" Type="http://schemas.openxmlformats.org/officeDocument/2006/relationships/image" Target="../media/image606.png"/><Relationship Id="rId86" Type="http://schemas.openxmlformats.org/officeDocument/2006/relationships/customXml" Target="../ink/ink3769.xml"/><Relationship Id="rId4" Type="http://schemas.openxmlformats.org/officeDocument/2006/relationships/customXml" Target="../ink/ink3728.xml"/><Relationship Id="rId9" Type="http://schemas.openxmlformats.org/officeDocument/2006/relationships/image" Target="../media/image394.png"/><Relationship Id="rId13" Type="http://schemas.openxmlformats.org/officeDocument/2006/relationships/image" Target="../media/image401.png"/><Relationship Id="rId18" Type="http://schemas.openxmlformats.org/officeDocument/2006/relationships/customXml" Target="../ink/ink3735.xml"/><Relationship Id="rId39" Type="http://schemas.openxmlformats.org/officeDocument/2006/relationships/image" Target="../media/image450.png"/><Relationship Id="rId34" Type="http://schemas.openxmlformats.org/officeDocument/2006/relationships/customXml" Target="../ink/ink3743.xml"/><Relationship Id="rId50" Type="http://schemas.openxmlformats.org/officeDocument/2006/relationships/customXml" Target="../ink/ink3751.xml"/><Relationship Id="rId55" Type="http://schemas.openxmlformats.org/officeDocument/2006/relationships/image" Target="../media/image493.png"/><Relationship Id="rId76" Type="http://schemas.openxmlformats.org/officeDocument/2006/relationships/customXml" Target="../ink/ink3764.xml"/><Relationship Id="rId7" Type="http://schemas.openxmlformats.org/officeDocument/2006/relationships/image" Target="../media/image385.png"/><Relationship Id="rId71" Type="http://schemas.openxmlformats.org/officeDocument/2006/relationships/image" Target="../media/image520.png"/><Relationship Id="rId92" Type="http://schemas.openxmlformats.org/officeDocument/2006/relationships/customXml" Target="../ink/ink3772.xml"/><Relationship Id="rId2" Type="http://schemas.openxmlformats.org/officeDocument/2006/relationships/customXml" Target="../ink/ink3727.xml"/><Relationship Id="rId29" Type="http://schemas.openxmlformats.org/officeDocument/2006/relationships/image" Target="../media/image470.png"/><Relationship Id="rId24" Type="http://schemas.openxmlformats.org/officeDocument/2006/relationships/customXml" Target="../ink/ink3738.xml"/><Relationship Id="rId40" Type="http://schemas.openxmlformats.org/officeDocument/2006/relationships/customXml" Target="../ink/ink3746.xml"/><Relationship Id="rId45" Type="http://schemas.openxmlformats.org/officeDocument/2006/relationships/image" Target="../media/image485.png"/><Relationship Id="rId66" Type="http://schemas.openxmlformats.org/officeDocument/2006/relationships/customXml" Target="../ink/ink3759.xml"/><Relationship Id="rId87" Type="http://schemas.openxmlformats.org/officeDocument/2006/relationships/image" Target="../media/image609.png"/><Relationship Id="rId61" Type="http://schemas.openxmlformats.org/officeDocument/2006/relationships/image" Target="../media/image496.png"/><Relationship Id="rId82" Type="http://schemas.openxmlformats.org/officeDocument/2006/relationships/customXml" Target="../ink/ink3767.xml"/><Relationship Id="rId19" Type="http://schemas.openxmlformats.org/officeDocument/2006/relationships/image" Target="../media/image72.png"/><Relationship Id="rId14" Type="http://schemas.openxmlformats.org/officeDocument/2006/relationships/customXml" Target="../ink/ink3733.xml"/><Relationship Id="rId30" Type="http://schemas.openxmlformats.org/officeDocument/2006/relationships/customXml" Target="../ink/ink3741.xml"/><Relationship Id="rId35" Type="http://schemas.openxmlformats.org/officeDocument/2006/relationships/image" Target="../media/image427.png"/><Relationship Id="rId56" Type="http://schemas.openxmlformats.org/officeDocument/2006/relationships/customXml" Target="../ink/ink3754.xml"/><Relationship Id="rId77" Type="http://schemas.openxmlformats.org/officeDocument/2006/relationships/image" Target="../media/image604.png"/></Relationships>
</file>

<file path=ppt/slides/_rels/slide10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85.xml"/><Relationship Id="rId21" Type="http://schemas.openxmlformats.org/officeDocument/2006/relationships/image" Target="../media/image404.png"/><Relationship Id="rId42" Type="http://schemas.openxmlformats.org/officeDocument/2006/relationships/customXml" Target="../ink/ink3793.xml"/><Relationship Id="rId47" Type="http://schemas.openxmlformats.org/officeDocument/2006/relationships/image" Target="../media/image489.png"/><Relationship Id="rId63" Type="http://schemas.openxmlformats.org/officeDocument/2006/relationships/image" Target="../media/image497.png"/><Relationship Id="rId68" Type="http://schemas.openxmlformats.org/officeDocument/2006/relationships/customXml" Target="../ink/ink3806.xml"/><Relationship Id="rId84" Type="http://schemas.openxmlformats.org/officeDocument/2006/relationships/customXml" Target="../ink/ink3814.xml"/><Relationship Id="rId89" Type="http://schemas.openxmlformats.org/officeDocument/2006/relationships/image" Target="../media/image610.png"/><Relationship Id="rId16" Type="http://schemas.openxmlformats.org/officeDocument/2006/relationships/customXml" Target="../ink/ink3780.xml"/><Relationship Id="rId11" Type="http://schemas.openxmlformats.org/officeDocument/2006/relationships/image" Target="../media/image400.png"/><Relationship Id="rId32" Type="http://schemas.openxmlformats.org/officeDocument/2006/relationships/customXml" Target="../ink/ink3788.xml"/><Relationship Id="rId37" Type="http://schemas.openxmlformats.org/officeDocument/2006/relationships/image" Target="../media/image438.png"/><Relationship Id="rId53" Type="http://schemas.openxmlformats.org/officeDocument/2006/relationships/image" Target="../media/image492.png"/><Relationship Id="rId58" Type="http://schemas.openxmlformats.org/officeDocument/2006/relationships/customXml" Target="../ink/ink3801.xml"/><Relationship Id="rId74" Type="http://schemas.openxmlformats.org/officeDocument/2006/relationships/customXml" Target="../ink/ink3809.xml"/><Relationship Id="rId79" Type="http://schemas.openxmlformats.org/officeDocument/2006/relationships/image" Target="../media/image605.png"/><Relationship Id="rId5" Type="http://schemas.openxmlformats.org/officeDocument/2006/relationships/image" Target="../media/image378.png"/><Relationship Id="rId90" Type="http://schemas.openxmlformats.org/officeDocument/2006/relationships/customXml" Target="../ink/ink3817.xml"/><Relationship Id="rId95" Type="http://schemas.openxmlformats.org/officeDocument/2006/relationships/image" Target="../media/image613.png"/><Relationship Id="rId22" Type="http://schemas.openxmlformats.org/officeDocument/2006/relationships/customXml" Target="../ink/ink3783.xml"/><Relationship Id="rId27" Type="http://schemas.openxmlformats.org/officeDocument/2006/relationships/image" Target="../media/image409.png"/><Relationship Id="rId43" Type="http://schemas.openxmlformats.org/officeDocument/2006/relationships/image" Target="../media/image457.png"/><Relationship Id="rId48" Type="http://schemas.openxmlformats.org/officeDocument/2006/relationships/customXml" Target="../ink/ink3796.xml"/><Relationship Id="rId64" Type="http://schemas.openxmlformats.org/officeDocument/2006/relationships/customXml" Target="../ink/ink3804.xml"/><Relationship Id="rId69" Type="http://schemas.openxmlformats.org/officeDocument/2006/relationships/image" Target="../media/image515.png"/><Relationship Id="rId8" Type="http://schemas.openxmlformats.org/officeDocument/2006/relationships/customXml" Target="../ink/ink3776.xml"/><Relationship Id="rId51" Type="http://schemas.openxmlformats.org/officeDocument/2006/relationships/image" Target="../media/image491.png"/><Relationship Id="rId72" Type="http://schemas.openxmlformats.org/officeDocument/2006/relationships/customXml" Target="../ink/ink3808.xml"/><Relationship Id="rId80" Type="http://schemas.openxmlformats.org/officeDocument/2006/relationships/customXml" Target="../ink/ink3812.xml"/><Relationship Id="rId85" Type="http://schemas.openxmlformats.org/officeDocument/2006/relationships/image" Target="../media/image608.png"/><Relationship Id="rId93" Type="http://schemas.openxmlformats.org/officeDocument/2006/relationships/image" Target="../media/image612.png"/><Relationship Id="rId3" Type="http://schemas.openxmlformats.org/officeDocument/2006/relationships/image" Target="../media/image376.png"/><Relationship Id="rId12" Type="http://schemas.openxmlformats.org/officeDocument/2006/relationships/customXml" Target="../ink/ink3778.xml"/><Relationship Id="rId17" Type="http://schemas.openxmlformats.org/officeDocument/2006/relationships/image" Target="../media/image403.png"/><Relationship Id="rId25" Type="http://schemas.openxmlformats.org/officeDocument/2006/relationships/image" Target="../media/image406.png"/><Relationship Id="rId33" Type="http://schemas.openxmlformats.org/officeDocument/2006/relationships/image" Target="../media/image424.png"/><Relationship Id="rId38" Type="http://schemas.openxmlformats.org/officeDocument/2006/relationships/customXml" Target="../ink/ink3791.xml"/><Relationship Id="rId46" Type="http://schemas.openxmlformats.org/officeDocument/2006/relationships/customXml" Target="../ink/ink3795.xml"/><Relationship Id="rId59" Type="http://schemas.openxmlformats.org/officeDocument/2006/relationships/image" Target="../media/image495.png"/><Relationship Id="rId67" Type="http://schemas.openxmlformats.org/officeDocument/2006/relationships/image" Target="../media/image499.png"/><Relationship Id="rId20" Type="http://schemas.openxmlformats.org/officeDocument/2006/relationships/customXml" Target="../ink/ink3782.xml"/><Relationship Id="rId41" Type="http://schemas.openxmlformats.org/officeDocument/2006/relationships/image" Target="../media/image452.png"/><Relationship Id="rId54" Type="http://schemas.openxmlformats.org/officeDocument/2006/relationships/customXml" Target="../ink/ink3799.xml"/><Relationship Id="rId62" Type="http://schemas.openxmlformats.org/officeDocument/2006/relationships/customXml" Target="../ink/ink3803.xml"/><Relationship Id="rId70" Type="http://schemas.openxmlformats.org/officeDocument/2006/relationships/customXml" Target="../ink/ink3807.xml"/><Relationship Id="rId75" Type="http://schemas.openxmlformats.org/officeDocument/2006/relationships/image" Target="../media/image522.png"/><Relationship Id="rId83" Type="http://schemas.openxmlformats.org/officeDocument/2006/relationships/image" Target="../media/image607.png"/><Relationship Id="rId88" Type="http://schemas.openxmlformats.org/officeDocument/2006/relationships/customXml" Target="../ink/ink3816.xml"/><Relationship Id="rId91" Type="http://schemas.openxmlformats.org/officeDocument/2006/relationships/image" Target="../media/image6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75.xml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28" Type="http://schemas.openxmlformats.org/officeDocument/2006/relationships/customXml" Target="../ink/ink3786.xml"/><Relationship Id="rId36" Type="http://schemas.openxmlformats.org/officeDocument/2006/relationships/customXml" Target="../ink/ink3790.xml"/><Relationship Id="rId49" Type="http://schemas.openxmlformats.org/officeDocument/2006/relationships/image" Target="../media/image490.png"/><Relationship Id="rId57" Type="http://schemas.openxmlformats.org/officeDocument/2006/relationships/image" Target="../media/image494.png"/><Relationship Id="rId10" Type="http://schemas.openxmlformats.org/officeDocument/2006/relationships/customXml" Target="../ink/ink3777.xml"/><Relationship Id="rId31" Type="http://schemas.openxmlformats.org/officeDocument/2006/relationships/image" Target="../media/image480.png"/><Relationship Id="rId44" Type="http://schemas.openxmlformats.org/officeDocument/2006/relationships/customXml" Target="../ink/ink3794.xml"/><Relationship Id="rId52" Type="http://schemas.openxmlformats.org/officeDocument/2006/relationships/customXml" Target="../ink/ink3798.xml"/><Relationship Id="rId60" Type="http://schemas.openxmlformats.org/officeDocument/2006/relationships/customXml" Target="../ink/ink3802.xml"/><Relationship Id="rId65" Type="http://schemas.openxmlformats.org/officeDocument/2006/relationships/image" Target="../media/image498.png"/><Relationship Id="rId73" Type="http://schemas.openxmlformats.org/officeDocument/2006/relationships/image" Target="../media/image521.png"/><Relationship Id="rId78" Type="http://schemas.openxmlformats.org/officeDocument/2006/relationships/customXml" Target="../ink/ink3811.xml"/><Relationship Id="rId81" Type="http://schemas.openxmlformats.org/officeDocument/2006/relationships/image" Target="../media/image606.png"/><Relationship Id="rId86" Type="http://schemas.openxmlformats.org/officeDocument/2006/relationships/customXml" Target="../ink/ink3815.xml"/><Relationship Id="rId94" Type="http://schemas.openxmlformats.org/officeDocument/2006/relationships/customXml" Target="../ink/ink3819.xml"/><Relationship Id="rId4" Type="http://schemas.openxmlformats.org/officeDocument/2006/relationships/customXml" Target="../ink/ink3774.xml"/><Relationship Id="rId9" Type="http://schemas.openxmlformats.org/officeDocument/2006/relationships/image" Target="../media/image394.png"/><Relationship Id="rId13" Type="http://schemas.openxmlformats.org/officeDocument/2006/relationships/image" Target="../media/image401.png"/><Relationship Id="rId18" Type="http://schemas.openxmlformats.org/officeDocument/2006/relationships/customXml" Target="../ink/ink3781.xml"/><Relationship Id="rId39" Type="http://schemas.openxmlformats.org/officeDocument/2006/relationships/image" Target="../media/image450.png"/><Relationship Id="rId34" Type="http://schemas.openxmlformats.org/officeDocument/2006/relationships/customXml" Target="../ink/ink3789.xml"/><Relationship Id="rId50" Type="http://schemas.openxmlformats.org/officeDocument/2006/relationships/customXml" Target="../ink/ink3797.xml"/><Relationship Id="rId55" Type="http://schemas.openxmlformats.org/officeDocument/2006/relationships/image" Target="../media/image493.png"/><Relationship Id="rId76" Type="http://schemas.openxmlformats.org/officeDocument/2006/relationships/customXml" Target="../ink/ink3810.xml"/><Relationship Id="rId7" Type="http://schemas.openxmlformats.org/officeDocument/2006/relationships/image" Target="../media/image385.png"/><Relationship Id="rId71" Type="http://schemas.openxmlformats.org/officeDocument/2006/relationships/image" Target="../media/image520.png"/><Relationship Id="rId92" Type="http://schemas.openxmlformats.org/officeDocument/2006/relationships/customXml" Target="../ink/ink3818.xml"/><Relationship Id="rId2" Type="http://schemas.openxmlformats.org/officeDocument/2006/relationships/customXml" Target="../ink/ink3773.xml"/><Relationship Id="rId29" Type="http://schemas.openxmlformats.org/officeDocument/2006/relationships/image" Target="../media/image470.png"/><Relationship Id="rId24" Type="http://schemas.openxmlformats.org/officeDocument/2006/relationships/customXml" Target="../ink/ink3784.xml"/><Relationship Id="rId40" Type="http://schemas.openxmlformats.org/officeDocument/2006/relationships/customXml" Target="../ink/ink3792.xml"/><Relationship Id="rId45" Type="http://schemas.openxmlformats.org/officeDocument/2006/relationships/image" Target="../media/image485.png"/><Relationship Id="rId66" Type="http://schemas.openxmlformats.org/officeDocument/2006/relationships/customXml" Target="../ink/ink3805.xml"/><Relationship Id="rId87" Type="http://schemas.openxmlformats.org/officeDocument/2006/relationships/image" Target="../media/image609.png"/><Relationship Id="rId61" Type="http://schemas.openxmlformats.org/officeDocument/2006/relationships/image" Target="../media/image496.png"/><Relationship Id="rId82" Type="http://schemas.openxmlformats.org/officeDocument/2006/relationships/customXml" Target="../ink/ink3813.xml"/><Relationship Id="rId19" Type="http://schemas.openxmlformats.org/officeDocument/2006/relationships/image" Target="../media/image72.png"/><Relationship Id="rId14" Type="http://schemas.openxmlformats.org/officeDocument/2006/relationships/customXml" Target="../ink/ink3779.xml"/><Relationship Id="rId30" Type="http://schemas.openxmlformats.org/officeDocument/2006/relationships/customXml" Target="../ink/ink3787.xml"/><Relationship Id="rId35" Type="http://schemas.openxmlformats.org/officeDocument/2006/relationships/image" Target="../media/image427.png"/><Relationship Id="rId56" Type="http://schemas.openxmlformats.org/officeDocument/2006/relationships/customXml" Target="../ink/ink3800.xml"/><Relationship Id="rId77" Type="http://schemas.openxmlformats.org/officeDocument/2006/relationships/image" Target="../media/image604.png"/></Relationships>
</file>

<file path=ppt/slides/_rels/slide10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32.xml"/><Relationship Id="rId21" Type="http://schemas.openxmlformats.org/officeDocument/2006/relationships/image" Target="../media/image404.png"/><Relationship Id="rId42" Type="http://schemas.openxmlformats.org/officeDocument/2006/relationships/customXml" Target="../ink/ink3840.xml"/><Relationship Id="rId47" Type="http://schemas.openxmlformats.org/officeDocument/2006/relationships/image" Target="../media/image489.png"/><Relationship Id="rId63" Type="http://schemas.openxmlformats.org/officeDocument/2006/relationships/image" Target="../media/image497.png"/><Relationship Id="rId68" Type="http://schemas.openxmlformats.org/officeDocument/2006/relationships/customXml" Target="../ink/ink3853.xml"/><Relationship Id="rId84" Type="http://schemas.openxmlformats.org/officeDocument/2006/relationships/customXml" Target="../ink/ink3861.xml"/><Relationship Id="rId89" Type="http://schemas.openxmlformats.org/officeDocument/2006/relationships/image" Target="../media/image610.png"/><Relationship Id="rId16" Type="http://schemas.openxmlformats.org/officeDocument/2006/relationships/customXml" Target="../ink/ink3827.xml"/><Relationship Id="rId107" Type="http://schemas.openxmlformats.org/officeDocument/2006/relationships/image" Target="../media/image619.png"/><Relationship Id="rId11" Type="http://schemas.openxmlformats.org/officeDocument/2006/relationships/image" Target="../media/image400.png"/><Relationship Id="rId32" Type="http://schemas.openxmlformats.org/officeDocument/2006/relationships/customXml" Target="../ink/ink3835.xml"/><Relationship Id="rId37" Type="http://schemas.openxmlformats.org/officeDocument/2006/relationships/image" Target="../media/image438.png"/><Relationship Id="rId53" Type="http://schemas.openxmlformats.org/officeDocument/2006/relationships/image" Target="../media/image492.png"/><Relationship Id="rId58" Type="http://schemas.openxmlformats.org/officeDocument/2006/relationships/customXml" Target="../ink/ink3848.xml"/><Relationship Id="rId74" Type="http://schemas.openxmlformats.org/officeDocument/2006/relationships/customXml" Target="../ink/ink3856.xml"/><Relationship Id="rId79" Type="http://schemas.openxmlformats.org/officeDocument/2006/relationships/image" Target="../media/image605.png"/><Relationship Id="rId102" Type="http://schemas.openxmlformats.org/officeDocument/2006/relationships/customXml" Target="../ink/ink3870.xml"/><Relationship Id="rId5" Type="http://schemas.openxmlformats.org/officeDocument/2006/relationships/image" Target="../media/image378.png"/><Relationship Id="rId90" Type="http://schemas.openxmlformats.org/officeDocument/2006/relationships/customXml" Target="../ink/ink3864.xml"/><Relationship Id="rId95" Type="http://schemas.openxmlformats.org/officeDocument/2006/relationships/image" Target="../media/image613.png"/><Relationship Id="rId22" Type="http://schemas.openxmlformats.org/officeDocument/2006/relationships/customXml" Target="../ink/ink3830.xml"/><Relationship Id="rId27" Type="http://schemas.openxmlformats.org/officeDocument/2006/relationships/image" Target="../media/image409.png"/><Relationship Id="rId43" Type="http://schemas.openxmlformats.org/officeDocument/2006/relationships/image" Target="../media/image457.png"/><Relationship Id="rId48" Type="http://schemas.openxmlformats.org/officeDocument/2006/relationships/customXml" Target="../ink/ink3843.xml"/><Relationship Id="rId64" Type="http://schemas.openxmlformats.org/officeDocument/2006/relationships/customXml" Target="../ink/ink3851.xml"/><Relationship Id="rId69" Type="http://schemas.openxmlformats.org/officeDocument/2006/relationships/image" Target="../media/image515.png"/><Relationship Id="rId80" Type="http://schemas.openxmlformats.org/officeDocument/2006/relationships/customXml" Target="../ink/ink3859.xml"/><Relationship Id="rId85" Type="http://schemas.openxmlformats.org/officeDocument/2006/relationships/image" Target="../media/image608.png"/><Relationship Id="rId12" Type="http://schemas.openxmlformats.org/officeDocument/2006/relationships/customXml" Target="../ink/ink3825.xml"/><Relationship Id="rId17" Type="http://schemas.openxmlformats.org/officeDocument/2006/relationships/image" Target="../media/image403.png"/><Relationship Id="rId33" Type="http://schemas.openxmlformats.org/officeDocument/2006/relationships/image" Target="../media/image424.png"/><Relationship Id="rId38" Type="http://schemas.openxmlformats.org/officeDocument/2006/relationships/customXml" Target="../ink/ink3838.xml"/><Relationship Id="rId59" Type="http://schemas.openxmlformats.org/officeDocument/2006/relationships/image" Target="../media/image495.png"/><Relationship Id="rId103" Type="http://schemas.openxmlformats.org/officeDocument/2006/relationships/image" Target="../media/image617.png"/><Relationship Id="rId20" Type="http://schemas.openxmlformats.org/officeDocument/2006/relationships/customXml" Target="../ink/ink3829.xml"/><Relationship Id="rId41" Type="http://schemas.openxmlformats.org/officeDocument/2006/relationships/image" Target="../media/image452.png"/><Relationship Id="rId54" Type="http://schemas.openxmlformats.org/officeDocument/2006/relationships/customXml" Target="../ink/ink3846.xml"/><Relationship Id="rId62" Type="http://schemas.openxmlformats.org/officeDocument/2006/relationships/customXml" Target="../ink/ink3850.xml"/><Relationship Id="rId70" Type="http://schemas.openxmlformats.org/officeDocument/2006/relationships/customXml" Target="../ink/ink3854.xml"/><Relationship Id="rId75" Type="http://schemas.openxmlformats.org/officeDocument/2006/relationships/image" Target="../media/image522.png"/><Relationship Id="rId83" Type="http://schemas.openxmlformats.org/officeDocument/2006/relationships/image" Target="../media/image607.png"/><Relationship Id="rId88" Type="http://schemas.openxmlformats.org/officeDocument/2006/relationships/customXml" Target="../ink/ink3863.xml"/><Relationship Id="rId91" Type="http://schemas.openxmlformats.org/officeDocument/2006/relationships/image" Target="../media/image611.png"/><Relationship Id="rId96" Type="http://schemas.openxmlformats.org/officeDocument/2006/relationships/customXml" Target="../ink/ink386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22.xml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28" Type="http://schemas.openxmlformats.org/officeDocument/2006/relationships/customXml" Target="../ink/ink3833.xml"/><Relationship Id="rId36" Type="http://schemas.openxmlformats.org/officeDocument/2006/relationships/customXml" Target="../ink/ink3837.xml"/><Relationship Id="rId49" Type="http://schemas.openxmlformats.org/officeDocument/2006/relationships/image" Target="../media/image490.png"/><Relationship Id="rId57" Type="http://schemas.openxmlformats.org/officeDocument/2006/relationships/image" Target="../media/image494.png"/><Relationship Id="rId106" Type="http://schemas.openxmlformats.org/officeDocument/2006/relationships/customXml" Target="../ink/ink3872.xml"/><Relationship Id="rId10" Type="http://schemas.openxmlformats.org/officeDocument/2006/relationships/customXml" Target="../ink/ink3824.xml"/><Relationship Id="rId31" Type="http://schemas.openxmlformats.org/officeDocument/2006/relationships/image" Target="../media/image480.png"/><Relationship Id="rId44" Type="http://schemas.openxmlformats.org/officeDocument/2006/relationships/customXml" Target="../ink/ink3841.xml"/><Relationship Id="rId52" Type="http://schemas.openxmlformats.org/officeDocument/2006/relationships/customXml" Target="../ink/ink3845.xml"/><Relationship Id="rId60" Type="http://schemas.openxmlformats.org/officeDocument/2006/relationships/customXml" Target="../ink/ink3849.xml"/><Relationship Id="rId65" Type="http://schemas.openxmlformats.org/officeDocument/2006/relationships/image" Target="../media/image498.png"/><Relationship Id="rId73" Type="http://schemas.openxmlformats.org/officeDocument/2006/relationships/image" Target="../media/image521.png"/><Relationship Id="rId78" Type="http://schemas.openxmlformats.org/officeDocument/2006/relationships/customXml" Target="../ink/ink3858.xml"/><Relationship Id="rId81" Type="http://schemas.openxmlformats.org/officeDocument/2006/relationships/image" Target="../media/image606.png"/><Relationship Id="rId86" Type="http://schemas.openxmlformats.org/officeDocument/2006/relationships/customXml" Target="../ink/ink3862.xml"/><Relationship Id="rId94" Type="http://schemas.openxmlformats.org/officeDocument/2006/relationships/customXml" Target="../ink/ink3866.xml"/><Relationship Id="rId99" Type="http://schemas.openxmlformats.org/officeDocument/2006/relationships/image" Target="../media/image615.png"/><Relationship Id="rId101" Type="http://schemas.openxmlformats.org/officeDocument/2006/relationships/image" Target="../media/image616.png"/><Relationship Id="rId4" Type="http://schemas.openxmlformats.org/officeDocument/2006/relationships/customXml" Target="../ink/ink3821.xml"/><Relationship Id="rId9" Type="http://schemas.openxmlformats.org/officeDocument/2006/relationships/image" Target="../media/image394.png"/><Relationship Id="rId13" Type="http://schemas.openxmlformats.org/officeDocument/2006/relationships/image" Target="../media/image401.png"/><Relationship Id="rId18" Type="http://schemas.openxmlformats.org/officeDocument/2006/relationships/customXml" Target="../ink/ink3828.xml"/><Relationship Id="rId39" Type="http://schemas.openxmlformats.org/officeDocument/2006/relationships/image" Target="../media/image450.png"/><Relationship Id="rId34" Type="http://schemas.openxmlformats.org/officeDocument/2006/relationships/customXml" Target="../ink/ink3836.xml"/><Relationship Id="rId50" Type="http://schemas.openxmlformats.org/officeDocument/2006/relationships/customXml" Target="../ink/ink3844.xml"/><Relationship Id="rId55" Type="http://schemas.openxmlformats.org/officeDocument/2006/relationships/image" Target="../media/image493.png"/><Relationship Id="rId76" Type="http://schemas.openxmlformats.org/officeDocument/2006/relationships/customXml" Target="../ink/ink3857.xml"/><Relationship Id="rId97" Type="http://schemas.openxmlformats.org/officeDocument/2006/relationships/image" Target="../media/image614.png"/><Relationship Id="rId104" Type="http://schemas.openxmlformats.org/officeDocument/2006/relationships/customXml" Target="../ink/ink3871.xml"/><Relationship Id="rId7" Type="http://schemas.openxmlformats.org/officeDocument/2006/relationships/image" Target="../media/image385.png"/><Relationship Id="rId71" Type="http://schemas.openxmlformats.org/officeDocument/2006/relationships/image" Target="../media/image520.png"/><Relationship Id="rId92" Type="http://schemas.openxmlformats.org/officeDocument/2006/relationships/customXml" Target="../ink/ink3865.xml"/><Relationship Id="rId2" Type="http://schemas.openxmlformats.org/officeDocument/2006/relationships/customXml" Target="../ink/ink3820.xml"/><Relationship Id="rId29" Type="http://schemas.openxmlformats.org/officeDocument/2006/relationships/image" Target="../media/image470.png"/><Relationship Id="rId24" Type="http://schemas.openxmlformats.org/officeDocument/2006/relationships/customXml" Target="../ink/ink3831.xml"/><Relationship Id="rId40" Type="http://schemas.openxmlformats.org/officeDocument/2006/relationships/customXml" Target="../ink/ink3839.xml"/><Relationship Id="rId45" Type="http://schemas.openxmlformats.org/officeDocument/2006/relationships/image" Target="../media/image485.png"/><Relationship Id="rId66" Type="http://schemas.openxmlformats.org/officeDocument/2006/relationships/customXml" Target="../ink/ink3852.xml"/><Relationship Id="rId87" Type="http://schemas.openxmlformats.org/officeDocument/2006/relationships/image" Target="../media/image609.png"/><Relationship Id="rId61" Type="http://schemas.openxmlformats.org/officeDocument/2006/relationships/image" Target="../media/image496.png"/><Relationship Id="rId82" Type="http://schemas.openxmlformats.org/officeDocument/2006/relationships/customXml" Target="../ink/ink3860.xml"/><Relationship Id="rId19" Type="http://schemas.openxmlformats.org/officeDocument/2006/relationships/image" Target="../media/image72.png"/><Relationship Id="rId14" Type="http://schemas.openxmlformats.org/officeDocument/2006/relationships/customXml" Target="../ink/ink3826.xml"/><Relationship Id="rId30" Type="http://schemas.openxmlformats.org/officeDocument/2006/relationships/customXml" Target="../ink/ink3834.xml"/><Relationship Id="rId35" Type="http://schemas.openxmlformats.org/officeDocument/2006/relationships/image" Target="../media/image427.png"/><Relationship Id="rId56" Type="http://schemas.openxmlformats.org/officeDocument/2006/relationships/customXml" Target="../ink/ink3847.xml"/><Relationship Id="rId77" Type="http://schemas.openxmlformats.org/officeDocument/2006/relationships/image" Target="../media/image604.png"/><Relationship Id="rId100" Type="http://schemas.openxmlformats.org/officeDocument/2006/relationships/customXml" Target="../ink/ink3869.xml"/><Relationship Id="rId105" Type="http://schemas.openxmlformats.org/officeDocument/2006/relationships/image" Target="../media/image618.png"/><Relationship Id="rId8" Type="http://schemas.openxmlformats.org/officeDocument/2006/relationships/customXml" Target="../ink/ink3823.xml"/><Relationship Id="rId51" Type="http://schemas.openxmlformats.org/officeDocument/2006/relationships/image" Target="../media/image491.png"/><Relationship Id="rId72" Type="http://schemas.openxmlformats.org/officeDocument/2006/relationships/customXml" Target="../ink/ink3855.xml"/><Relationship Id="rId93" Type="http://schemas.openxmlformats.org/officeDocument/2006/relationships/image" Target="../media/image612.png"/><Relationship Id="rId98" Type="http://schemas.openxmlformats.org/officeDocument/2006/relationships/customXml" Target="../ink/ink3868.xml"/><Relationship Id="rId3" Type="http://schemas.openxmlformats.org/officeDocument/2006/relationships/image" Target="../media/image376.png"/><Relationship Id="rId25" Type="http://schemas.openxmlformats.org/officeDocument/2006/relationships/image" Target="../media/image406.png"/><Relationship Id="rId46" Type="http://schemas.openxmlformats.org/officeDocument/2006/relationships/customXml" Target="../ink/ink3842.xml"/><Relationship Id="rId67" Type="http://schemas.openxmlformats.org/officeDocument/2006/relationships/image" Target="../media/image499.png"/></Relationships>
</file>

<file path=ppt/slides/_rels/slide10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4.png"/><Relationship Id="rId21" Type="http://schemas.openxmlformats.org/officeDocument/2006/relationships/image" Target="../media/image404.png"/><Relationship Id="rId42" Type="http://schemas.openxmlformats.org/officeDocument/2006/relationships/customXml" Target="../ink/ink3893.xml"/><Relationship Id="rId63" Type="http://schemas.openxmlformats.org/officeDocument/2006/relationships/image" Target="../media/image497.png"/><Relationship Id="rId84" Type="http://schemas.openxmlformats.org/officeDocument/2006/relationships/customXml" Target="../ink/ink3914.xml"/><Relationship Id="rId16" Type="http://schemas.openxmlformats.org/officeDocument/2006/relationships/customXml" Target="../ink/ink3880.xml"/><Relationship Id="rId107" Type="http://schemas.openxmlformats.org/officeDocument/2006/relationships/image" Target="../media/image619.png"/><Relationship Id="rId11" Type="http://schemas.openxmlformats.org/officeDocument/2006/relationships/image" Target="../media/image400.png"/><Relationship Id="rId32" Type="http://schemas.openxmlformats.org/officeDocument/2006/relationships/customXml" Target="../ink/ink3888.xml"/><Relationship Id="rId37" Type="http://schemas.openxmlformats.org/officeDocument/2006/relationships/image" Target="../media/image438.png"/><Relationship Id="rId53" Type="http://schemas.openxmlformats.org/officeDocument/2006/relationships/image" Target="../media/image492.png"/><Relationship Id="rId58" Type="http://schemas.openxmlformats.org/officeDocument/2006/relationships/customXml" Target="../ink/ink3901.xml"/><Relationship Id="rId74" Type="http://schemas.openxmlformats.org/officeDocument/2006/relationships/customXml" Target="../ink/ink3909.xml"/><Relationship Id="rId79" Type="http://schemas.openxmlformats.org/officeDocument/2006/relationships/image" Target="../media/image605.png"/><Relationship Id="rId102" Type="http://schemas.openxmlformats.org/officeDocument/2006/relationships/customXml" Target="../ink/ink3923.xml"/><Relationship Id="rId123" Type="http://schemas.openxmlformats.org/officeDocument/2006/relationships/image" Target="../media/image627.png"/><Relationship Id="rId128" Type="http://schemas.openxmlformats.org/officeDocument/2006/relationships/customXml" Target="../ink/ink3936.xml"/><Relationship Id="rId5" Type="http://schemas.openxmlformats.org/officeDocument/2006/relationships/image" Target="../media/image378.png"/><Relationship Id="rId90" Type="http://schemas.openxmlformats.org/officeDocument/2006/relationships/customXml" Target="../ink/ink3917.xml"/><Relationship Id="rId95" Type="http://schemas.openxmlformats.org/officeDocument/2006/relationships/image" Target="../media/image613.png"/><Relationship Id="rId22" Type="http://schemas.openxmlformats.org/officeDocument/2006/relationships/customXml" Target="../ink/ink3883.xml"/><Relationship Id="rId27" Type="http://schemas.openxmlformats.org/officeDocument/2006/relationships/image" Target="../media/image409.png"/><Relationship Id="rId43" Type="http://schemas.openxmlformats.org/officeDocument/2006/relationships/image" Target="../media/image457.png"/><Relationship Id="rId48" Type="http://schemas.openxmlformats.org/officeDocument/2006/relationships/customXml" Target="../ink/ink3896.xml"/><Relationship Id="rId64" Type="http://schemas.openxmlformats.org/officeDocument/2006/relationships/customXml" Target="../ink/ink3904.xml"/><Relationship Id="rId69" Type="http://schemas.openxmlformats.org/officeDocument/2006/relationships/image" Target="../media/image515.png"/><Relationship Id="rId113" Type="http://schemas.openxmlformats.org/officeDocument/2006/relationships/image" Target="../media/image622.png"/><Relationship Id="rId118" Type="http://schemas.openxmlformats.org/officeDocument/2006/relationships/customXml" Target="../ink/ink3931.xml"/><Relationship Id="rId80" Type="http://schemas.openxmlformats.org/officeDocument/2006/relationships/customXml" Target="../ink/ink3912.xml"/><Relationship Id="rId85" Type="http://schemas.openxmlformats.org/officeDocument/2006/relationships/image" Target="../media/image608.png"/><Relationship Id="rId12" Type="http://schemas.openxmlformats.org/officeDocument/2006/relationships/customXml" Target="../ink/ink3878.xml"/><Relationship Id="rId17" Type="http://schemas.openxmlformats.org/officeDocument/2006/relationships/image" Target="../media/image403.png"/><Relationship Id="rId33" Type="http://schemas.openxmlformats.org/officeDocument/2006/relationships/image" Target="../media/image424.png"/><Relationship Id="rId38" Type="http://schemas.openxmlformats.org/officeDocument/2006/relationships/customXml" Target="../ink/ink3891.xml"/><Relationship Id="rId59" Type="http://schemas.openxmlformats.org/officeDocument/2006/relationships/image" Target="../media/image495.png"/><Relationship Id="rId103" Type="http://schemas.openxmlformats.org/officeDocument/2006/relationships/image" Target="../media/image617.png"/><Relationship Id="rId108" Type="http://schemas.openxmlformats.org/officeDocument/2006/relationships/customXml" Target="../ink/ink3926.xml"/><Relationship Id="rId124" Type="http://schemas.openxmlformats.org/officeDocument/2006/relationships/customXml" Target="../ink/ink3934.xml"/><Relationship Id="rId129" Type="http://schemas.openxmlformats.org/officeDocument/2006/relationships/image" Target="../media/image630.png"/><Relationship Id="rId54" Type="http://schemas.openxmlformats.org/officeDocument/2006/relationships/customXml" Target="../ink/ink3899.xml"/><Relationship Id="rId70" Type="http://schemas.openxmlformats.org/officeDocument/2006/relationships/customXml" Target="../ink/ink3907.xml"/><Relationship Id="rId75" Type="http://schemas.openxmlformats.org/officeDocument/2006/relationships/image" Target="../media/image522.png"/><Relationship Id="rId91" Type="http://schemas.openxmlformats.org/officeDocument/2006/relationships/image" Target="../media/image611.png"/><Relationship Id="rId96" Type="http://schemas.openxmlformats.org/officeDocument/2006/relationships/customXml" Target="../ink/ink392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75.xml"/><Relationship Id="rId23" Type="http://schemas.openxmlformats.org/officeDocument/2006/relationships/image" Target="../media/image405.png"/><Relationship Id="rId28" Type="http://schemas.openxmlformats.org/officeDocument/2006/relationships/customXml" Target="../ink/ink3886.xml"/><Relationship Id="rId49" Type="http://schemas.openxmlformats.org/officeDocument/2006/relationships/image" Target="../media/image490.png"/><Relationship Id="rId114" Type="http://schemas.openxmlformats.org/officeDocument/2006/relationships/customXml" Target="../ink/ink3929.xml"/><Relationship Id="rId119" Type="http://schemas.openxmlformats.org/officeDocument/2006/relationships/image" Target="../media/image625.png"/><Relationship Id="rId44" Type="http://schemas.openxmlformats.org/officeDocument/2006/relationships/customXml" Target="../ink/ink3894.xml"/><Relationship Id="rId60" Type="http://schemas.openxmlformats.org/officeDocument/2006/relationships/customXml" Target="../ink/ink3902.xml"/><Relationship Id="rId65" Type="http://schemas.openxmlformats.org/officeDocument/2006/relationships/image" Target="../media/image498.png"/><Relationship Id="rId81" Type="http://schemas.openxmlformats.org/officeDocument/2006/relationships/image" Target="../media/image606.png"/><Relationship Id="rId86" Type="http://schemas.openxmlformats.org/officeDocument/2006/relationships/customXml" Target="../ink/ink3915.xml"/><Relationship Id="rId130" Type="http://schemas.openxmlformats.org/officeDocument/2006/relationships/customXml" Target="../ink/ink3937.xml"/><Relationship Id="rId13" Type="http://schemas.openxmlformats.org/officeDocument/2006/relationships/image" Target="../media/image401.png"/><Relationship Id="rId18" Type="http://schemas.openxmlformats.org/officeDocument/2006/relationships/customXml" Target="../ink/ink3881.xml"/><Relationship Id="rId39" Type="http://schemas.openxmlformats.org/officeDocument/2006/relationships/image" Target="../media/image450.png"/><Relationship Id="rId109" Type="http://schemas.openxmlformats.org/officeDocument/2006/relationships/image" Target="../media/image620.png"/><Relationship Id="rId34" Type="http://schemas.openxmlformats.org/officeDocument/2006/relationships/customXml" Target="../ink/ink3889.xml"/><Relationship Id="rId50" Type="http://schemas.openxmlformats.org/officeDocument/2006/relationships/customXml" Target="../ink/ink3897.xml"/><Relationship Id="rId55" Type="http://schemas.openxmlformats.org/officeDocument/2006/relationships/image" Target="../media/image493.png"/><Relationship Id="rId76" Type="http://schemas.openxmlformats.org/officeDocument/2006/relationships/customXml" Target="../ink/ink3910.xml"/><Relationship Id="rId97" Type="http://schemas.openxmlformats.org/officeDocument/2006/relationships/image" Target="../media/image614.png"/><Relationship Id="rId104" Type="http://schemas.openxmlformats.org/officeDocument/2006/relationships/customXml" Target="../ink/ink3924.xml"/><Relationship Id="rId120" Type="http://schemas.openxmlformats.org/officeDocument/2006/relationships/customXml" Target="../ink/ink3932.xml"/><Relationship Id="rId125" Type="http://schemas.openxmlformats.org/officeDocument/2006/relationships/image" Target="../media/image628.png"/><Relationship Id="rId7" Type="http://schemas.openxmlformats.org/officeDocument/2006/relationships/image" Target="../media/image385.png"/><Relationship Id="rId71" Type="http://schemas.openxmlformats.org/officeDocument/2006/relationships/image" Target="../media/image520.png"/><Relationship Id="rId92" Type="http://schemas.openxmlformats.org/officeDocument/2006/relationships/customXml" Target="../ink/ink3918.xml"/><Relationship Id="rId2" Type="http://schemas.openxmlformats.org/officeDocument/2006/relationships/customXml" Target="../ink/ink3873.xml"/><Relationship Id="rId29" Type="http://schemas.openxmlformats.org/officeDocument/2006/relationships/image" Target="../media/image470.png"/><Relationship Id="rId24" Type="http://schemas.openxmlformats.org/officeDocument/2006/relationships/customXml" Target="../ink/ink3884.xml"/><Relationship Id="rId40" Type="http://schemas.openxmlformats.org/officeDocument/2006/relationships/customXml" Target="../ink/ink3892.xml"/><Relationship Id="rId45" Type="http://schemas.openxmlformats.org/officeDocument/2006/relationships/image" Target="../media/image485.png"/><Relationship Id="rId66" Type="http://schemas.openxmlformats.org/officeDocument/2006/relationships/customXml" Target="../ink/ink3905.xml"/><Relationship Id="rId87" Type="http://schemas.openxmlformats.org/officeDocument/2006/relationships/image" Target="../media/image609.png"/><Relationship Id="rId110" Type="http://schemas.openxmlformats.org/officeDocument/2006/relationships/customXml" Target="../ink/ink3927.xml"/><Relationship Id="rId115" Type="http://schemas.openxmlformats.org/officeDocument/2006/relationships/image" Target="../media/image623.png"/><Relationship Id="rId131" Type="http://schemas.openxmlformats.org/officeDocument/2006/relationships/image" Target="../media/image631.png"/><Relationship Id="rId61" Type="http://schemas.openxmlformats.org/officeDocument/2006/relationships/image" Target="../media/image496.png"/><Relationship Id="rId82" Type="http://schemas.openxmlformats.org/officeDocument/2006/relationships/customXml" Target="../ink/ink3913.xml"/><Relationship Id="rId19" Type="http://schemas.openxmlformats.org/officeDocument/2006/relationships/image" Target="../media/image72.png"/><Relationship Id="rId14" Type="http://schemas.openxmlformats.org/officeDocument/2006/relationships/customXml" Target="../ink/ink3879.xml"/><Relationship Id="rId30" Type="http://schemas.openxmlformats.org/officeDocument/2006/relationships/customXml" Target="../ink/ink3887.xml"/><Relationship Id="rId35" Type="http://schemas.openxmlformats.org/officeDocument/2006/relationships/image" Target="../media/image427.png"/><Relationship Id="rId56" Type="http://schemas.openxmlformats.org/officeDocument/2006/relationships/customXml" Target="../ink/ink3900.xml"/><Relationship Id="rId77" Type="http://schemas.openxmlformats.org/officeDocument/2006/relationships/image" Target="../media/image604.png"/><Relationship Id="rId100" Type="http://schemas.openxmlformats.org/officeDocument/2006/relationships/customXml" Target="../ink/ink3922.xml"/><Relationship Id="rId105" Type="http://schemas.openxmlformats.org/officeDocument/2006/relationships/image" Target="../media/image618.png"/><Relationship Id="rId126" Type="http://schemas.openxmlformats.org/officeDocument/2006/relationships/customXml" Target="../ink/ink3935.xml"/><Relationship Id="rId8" Type="http://schemas.openxmlformats.org/officeDocument/2006/relationships/customXml" Target="../ink/ink3876.xml"/><Relationship Id="rId51" Type="http://schemas.openxmlformats.org/officeDocument/2006/relationships/image" Target="../media/image491.png"/><Relationship Id="rId72" Type="http://schemas.openxmlformats.org/officeDocument/2006/relationships/customXml" Target="../ink/ink3908.xml"/><Relationship Id="rId93" Type="http://schemas.openxmlformats.org/officeDocument/2006/relationships/image" Target="../media/image612.png"/><Relationship Id="rId98" Type="http://schemas.openxmlformats.org/officeDocument/2006/relationships/customXml" Target="../ink/ink3921.xml"/><Relationship Id="rId121" Type="http://schemas.openxmlformats.org/officeDocument/2006/relationships/image" Target="../media/image626.png"/><Relationship Id="rId3" Type="http://schemas.openxmlformats.org/officeDocument/2006/relationships/image" Target="../media/image376.png"/><Relationship Id="rId25" Type="http://schemas.openxmlformats.org/officeDocument/2006/relationships/image" Target="../media/image406.png"/><Relationship Id="rId46" Type="http://schemas.openxmlformats.org/officeDocument/2006/relationships/customXml" Target="../ink/ink3895.xml"/><Relationship Id="rId67" Type="http://schemas.openxmlformats.org/officeDocument/2006/relationships/image" Target="../media/image499.png"/><Relationship Id="rId116" Type="http://schemas.openxmlformats.org/officeDocument/2006/relationships/customXml" Target="../ink/ink3930.xml"/><Relationship Id="rId20" Type="http://schemas.openxmlformats.org/officeDocument/2006/relationships/customXml" Target="../ink/ink3882.xml"/><Relationship Id="rId41" Type="http://schemas.openxmlformats.org/officeDocument/2006/relationships/image" Target="../media/image452.png"/><Relationship Id="rId62" Type="http://schemas.openxmlformats.org/officeDocument/2006/relationships/customXml" Target="../ink/ink3903.xml"/><Relationship Id="rId83" Type="http://schemas.openxmlformats.org/officeDocument/2006/relationships/image" Target="../media/image607.png"/><Relationship Id="rId88" Type="http://schemas.openxmlformats.org/officeDocument/2006/relationships/customXml" Target="../ink/ink3916.xml"/><Relationship Id="rId111" Type="http://schemas.openxmlformats.org/officeDocument/2006/relationships/image" Target="../media/image621.png"/><Relationship Id="rId132" Type="http://schemas.openxmlformats.org/officeDocument/2006/relationships/customXml" Target="../ink/ink3938.xml"/><Relationship Id="rId15" Type="http://schemas.openxmlformats.org/officeDocument/2006/relationships/image" Target="../media/image402.png"/><Relationship Id="rId36" Type="http://schemas.openxmlformats.org/officeDocument/2006/relationships/customXml" Target="../ink/ink3890.xml"/><Relationship Id="rId57" Type="http://schemas.openxmlformats.org/officeDocument/2006/relationships/image" Target="../media/image494.png"/><Relationship Id="rId106" Type="http://schemas.openxmlformats.org/officeDocument/2006/relationships/customXml" Target="../ink/ink3925.xml"/><Relationship Id="rId127" Type="http://schemas.openxmlformats.org/officeDocument/2006/relationships/image" Target="../media/image629.png"/><Relationship Id="rId10" Type="http://schemas.openxmlformats.org/officeDocument/2006/relationships/customXml" Target="../ink/ink3877.xml"/><Relationship Id="rId31" Type="http://schemas.openxmlformats.org/officeDocument/2006/relationships/image" Target="../media/image480.png"/><Relationship Id="rId52" Type="http://schemas.openxmlformats.org/officeDocument/2006/relationships/customXml" Target="../ink/ink3898.xml"/><Relationship Id="rId73" Type="http://schemas.openxmlformats.org/officeDocument/2006/relationships/image" Target="../media/image521.png"/><Relationship Id="rId78" Type="http://schemas.openxmlformats.org/officeDocument/2006/relationships/customXml" Target="../ink/ink3911.xml"/><Relationship Id="rId94" Type="http://schemas.openxmlformats.org/officeDocument/2006/relationships/customXml" Target="../ink/ink3919.xml"/><Relationship Id="rId99" Type="http://schemas.openxmlformats.org/officeDocument/2006/relationships/image" Target="../media/image615.png"/><Relationship Id="rId101" Type="http://schemas.openxmlformats.org/officeDocument/2006/relationships/image" Target="../media/image616.png"/><Relationship Id="rId122" Type="http://schemas.openxmlformats.org/officeDocument/2006/relationships/customXml" Target="../ink/ink3933.xml"/><Relationship Id="rId4" Type="http://schemas.openxmlformats.org/officeDocument/2006/relationships/customXml" Target="../ink/ink3874.xml"/><Relationship Id="rId9" Type="http://schemas.openxmlformats.org/officeDocument/2006/relationships/image" Target="../media/image394.png"/><Relationship Id="rId26" Type="http://schemas.openxmlformats.org/officeDocument/2006/relationships/customXml" Target="../ink/ink3885.xml"/><Relationship Id="rId47" Type="http://schemas.openxmlformats.org/officeDocument/2006/relationships/image" Target="../media/image489.png"/><Relationship Id="rId68" Type="http://schemas.openxmlformats.org/officeDocument/2006/relationships/customXml" Target="../ink/ink3906.xml"/><Relationship Id="rId89" Type="http://schemas.openxmlformats.org/officeDocument/2006/relationships/image" Target="../media/image610.png"/><Relationship Id="rId112" Type="http://schemas.openxmlformats.org/officeDocument/2006/relationships/customXml" Target="../ink/ink3928.xml"/><Relationship Id="rId133" Type="http://schemas.openxmlformats.org/officeDocument/2006/relationships/image" Target="../media/image632.png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4.xml"/><Relationship Id="rId21" Type="http://schemas.openxmlformats.org/officeDocument/2006/relationships/image" Target="../media/image17.png"/><Relationship Id="rId42" Type="http://schemas.openxmlformats.org/officeDocument/2006/relationships/customXml" Target="../ink/ink162.xml"/><Relationship Id="rId47" Type="http://schemas.openxmlformats.org/officeDocument/2006/relationships/image" Target="../media/image32.png"/><Relationship Id="rId63" Type="http://schemas.openxmlformats.org/officeDocument/2006/relationships/image" Target="../media/image42.png"/><Relationship Id="rId68" Type="http://schemas.openxmlformats.org/officeDocument/2006/relationships/customXml" Target="../ink/ink175.xml"/><Relationship Id="rId84" Type="http://schemas.openxmlformats.org/officeDocument/2006/relationships/customXml" Target="../ink/ink183.xml"/><Relationship Id="rId89" Type="http://schemas.openxmlformats.org/officeDocument/2006/relationships/image" Target="../media/image55.png"/><Relationship Id="rId16" Type="http://schemas.openxmlformats.org/officeDocument/2006/relationships/customXml" Target="../ink/ink149.xml"/><Relationship Id="rId11" Type="http://schemas.openxmlformats.org/officeDocument/2006/relationships/image" Target="../media/image14.png"/><Relationship Id="rId32" Type="http://schemas.openxmlformats.org/officeDocument/2006/relationships/customXml" Target="../ink/ink157.xml"/><Relationship Id="rId37" Type="http://schemas.openxmlformats.org/officeDocument/2006/relationships/image" Target="../media/image27.png"/><Relationship Id="rId53" Type="http://schemas.openxmlformats.org/officeDocument/2006/relationships/image" Target="../media/image35.png"/><Relationship Id="rId58" Type="http://schemas.openxmlformats.org/officeDocument/2006/relationships/customXml" Target="../ink/ink170.xml"/><Relationship Id="rId74" Type="http://schemas.openxmlformats.org/officeDocument/2006/relationships/customXml" Target="../ink/ink178.xml"/><Relationship Id="rId79" Type="http://schemas.openxmlformats.org/officeDocument/2006/relationships/image" Target="../media/image50.png"/><Relationship Id="rId5" Type="http://schemas.openxmlformats.org/officeDocument/2006/relationships/image" Target="../media/image11.png"/><Relationship Id="rId90" Type="http://schemas.openxmlformats.org/officeDocument/2006/relationships/customXml" Target="../ink/ink186.xml"/><Relationship Id="rId22" Type="http://schemas.openxmlformats.org/officeDocument/2006/relationships/customXml" Target="../ink/ink152.xml"/><Relationship Id="rId27" Type="http://schemas.openxmlformats.org/officeDocument/2006/relationships/image" Target="../media/image22.png"/><Relationship Id="rId43" Type="http://schemas.openxmlformats.org/officeDocument/2006/relationships/image" Target="../media/image30.png"/><Relationship Id="rId48" Type="http://schemas.openxmlformats.org/officeDocument/2006/relationships/customXml" Target="../ink/ink165.xml"/><Relationship Id="rId64" Type="http://schemas.openxmlformats.org/officeDocument/2006/relationships/customXml" Target="../ink/ink173.xml"/><Relationship Id="rId69" Type="http://schemas.openxmlformats.org/officeDocument/2006/relationships/image" Target="../media/image45.png"/><Relationship Id="rId8" Type="http://schemas.openxmlformats.org/officeDocument/2006/relationships/customXml" Target="../ink/ink145.xml"/><Relationship Id="rId51" Type="http://schemas.openxmlformats.org/officeDocument/2006/relationships/image" Target="../media/image34.png"/><Relationship Id="rId72" Type="http://schemas.openxmlformats.org/officeDocument/2006/relationships/customXml" Target="../ink/ink177.xml"/><Relationship Id="rId80" Type="http://schemas.openxmlformats.org/officeDocument/2006/relationships/customXml" Target="../ink/ink181.xml"/><Relationship Id="rId85" Type="http://schemas.openxmlformats.org/officeDocument/2006/relationships/image" Target="../media/image53.png"/><Relationship Id="rId93" Type="http://schemas.openxmlformats.org/officeDocument/2006/relationships/image" Target="../media/image57.png"/><Relationship Id="rId3" Type="http://schemas.openxmlformats.org/officeDocument/2006/relationships/image" Target="../media/image10.png"/><Relationship Id="rId12" Type="http://schemas.openxmlformats.org/officeDocument/2006/relationships/customXml" Target="../ink/ink147.xml"/><Relationship Id="rId17" Type="http://schemas.openxmlformats.org/officeDocument/2006/relationships/image" Target="../media/image18.png"/><Relationship Id="rId25" Type="http://schemas.openxmlformats.org/officeDocument/2006/relationships/image" Target="../media/image21.png"/><Relationship Id="rId33" Type="http://schemas.openxmlformats.org/officeDocument/2006/relationships/image" Target="../media/image25.png"/><Relationship Id="rId38" Type="http://schemas.openxmlformats.org/officeDocument/2006/relationships/customXml" Target="../ink/ink160.xml"/><Relationship Id="rId46" Type="http://schemas.openxmlformats.org/officeDocument/2006/relationships/customXml" Target="../ink/ink164.xml"/><Relationship Id="rId59" Type="http://schemas.openxmlformats.org/officeDocument/2006/relationships/image" Target="../media/image40.png"/><Relationship Id="rId67" Type="http://schemas.openxmlformats.org/officeDocument/2006/relationships/image" Target="../media/image44.png"/><Relationship Id="rId20" Type="http://schemas.openxmlformats.org/officeDocument/2006/relationships/customXml" Target="../ink/ink151.xml"/><Relationship Id="rId41" Type="http://schemas.openxmlformats.org/officeDocument/2006/relationships/image" Target="../media/image29.png"/><Relationship Id="rId54" Type="http://schemas.openxmlformats.org/officeDocument/2006/relationships/customXml" Target="../ink/ink168.xml"/><Relationship Id="rId62" Type="http://schemas.openxmlformats.org/officeDocument/2006/relationships/customXml" Target="../ink/ink172.xml"/><Relationship Id="rId70" Type="http://schemas.openxmlformats.org/officeDocument/2006/relationships/customXml" Target="../ink/ink176.xml"/><Relationship Id="rId75" Type="http://schemas.openxmlformats.org/officeDocument/2006/relationships/image" Target="../media/image48.png"/><Relationship Id="rId83" Type="http://schemas.openxmlformats.org/officeDocument/2006/relationships/image" Target="../media/image52.png"/><Relationship Id="rId88" Type="http://schemas.openxmlformats.org/officeDocument/2006/relationships/customXml" Target="../ink/ink185.xml"/><Relationship Id="rId91" Type="http://schemas.openxmlformats.org/officeDocument/2006/relationships/image" Target="../media/image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4.xml"/><Relationship Id="rId15" Type="http://schemas.openxmlformats.org/officeDocument/2006/relationships/image" Target="../media/image16.png"/><Relationship Id="rId23" Type="http://schemas.openxmlformats.org/officeDocument/2006/relationships/image" Target="../media/image20.png"/><Relationship Id="rId28" Type="http://schemas.openxmlformats.org/officeDocument/2006/relationships/customXml" Target="../ink/ink155.xml"/><Relationship Id="rId36" Type="http://schemas.openxmlformats.org/officeDocument/2006/relationships/customXml" Target="../ink/ink159.xml"/><Relationship Id="rId49" Type="http://schemas.openxmlformats.org/officeDocument/2006/relationships/image" Target="../media/image33.png"/><Relationship Id="rId57" Type="http://schemas.openxmlformats.org/officeDocument/2006/relationships/image" Target="../media/image39.png"/><Relationship Id="rId10" Type="http://schemas.openxmlformats.org/officeDocument/2006/relationships/customXml" Target="../ink/ink146.xml"/><Relationship Id="rId31" Type="http://schemas.openxmlformats.org/officeDocument/2006/relationships/image" Target="../media/image24.png"/><Relationship Id="rId44" Type="http://schemas.openxmlformats.org/officeDocument/2006/relationships/customXml" Target="../ink/ink163.xml"/><Relationship Id="rId52" Type="http://schemas.openxmlformats.org/officeDocument/2006/relationships/customXml" Target="../ink/ink167.xml"/><Relationship Id="rId60" Type="http://schemas.openxmlformats.org/officeDocument/2006/relationships/customXml" Target="../ink/ink171.xml"/><Relationship Id="rId65" Type="http://schemas.openxmlformats.org/officeDocument/2006/relationships/image" Target="../media/image43.png"/><Relationship Id="rId73" Type="http://schemas.openxmlformats.org/officeDocument/2006/relationships/image" Target="../media/image47.png"/><Relationship Id="rId78" Type="http://schemas.openxmlformats.org/officeDocument/2006/relationships/customXml" Target="../ink/ink180.xml"/><Relationship Id="rId81" Type="http://schemas.openxmlformats.org/officeDocument/2006/relationships/image" Target="../media/image51.png"/><Relationship Id="rId86" Type="http://schemas.openxmlformats.org/officeDocument/2006/relationships/customXml" Target="../ink/ink184.xml"/><Relationship Id="rId4" Type="http://schemas.openxmlformats.org/officeDocument/2006/relationships/customXml" Target="../ink/ink143.xml"/><Relationship Id="rId9" Type="http://schemas.openxmlformats.org/officeDocument/2006/relationships/image" Target="../media/image13.png"/><Relationship Id="rId13" Type="http://schemas.openxmlformats.org/officeDocument/2006/relationships/image" Target="../media/image15.png"/><Relationship Id="rId18" Type="http://schemas.openxmlformats.org/officeDocument/2006/relationships/customXml" Target="../ink/ink150.xml"/><Relationship Id="rId39" Type="http://schemas.openxmlformats.org/officeDocument/2006/relationships/image" Target="../media/image28.png"/><Relationship Id="rId34" Type="http://schemas.openxmlformats.org/officeDocument/2006/relationships/customXml" Target="../ink/ink158.xml"/><Relationship Id="rId50" Type="http://schemas.openxmlformats.org/officeDocument/2006/relationships/customXml" Target="../ink/ink166.xml"/><Relationship Id="rId55" Type="http://schemas.openxmlformats.org/officeDocument/2006/relationships/image" Target="../media/image38.png"/><Relationship Id="rId76" Type="http://schemas.openxmlformats.org/officeDocument/2006/relationships/customXml" Target="../ink/ink179.xml"/><Relationship Id="rId7" Type="http://schemas.openxmlformats.org/officeDocument/2006/relationships/image" Target="../media/image12.png"/><Relationship Id="rId71" Type="http://schemas.openxmlformats.org/officeDocument/2006/relationships/image" Target="../media/image46.png"/><Relationship Id="rId92" Type="http://schemas.openxmlformats.org/officeDocument/2006/relationships/customXml" Target="../ink/ink187.xml"/><Relationship Id="rId2" Type="http://schemas.openxmlformats.org/officeDocument/2006/relationships/customXml" Target="../ink/ink142.xml"/><Relationship Id="rId29" Type="http://schemas.openxmlformats.org/officeDocument/2006/relationships/image" Target="../media/image23.png"/><Relationship Id="rId24" Type="http://schemas.openxmlformats.org/officeDocument/2006/relationships/customXml" Target="../ink/ink153.xml"/><Relationship Id="rId40" Type="http://schemas.openxmlformats.org/officeDocument/2006/relationships/customXml" Target="../ink/ink161.xml"/><Relationship Id="rId45" Type="http://schemas.openxmlformats.org/officeDocument/2006/relationships/image" Target="../media/image31.png"/><Relationship Id="rId66" Type="http://schemas.openxmlformats.org/officeDocument/2006/relationships/customXml" Target="../ink/ink174.xml"/><Relationship Id="rId87" Type="http://schemas.openxmlformats.org/officeDocument/2006/relationships/image" Target="../media/image54.png"/><Relationship Id="rId61" Type="http://schemas.openxmlformats.org/officeDocument/2006/relationships/image" Target="../media/image41.png"/><Relationship Id="rId82" Type="http://schemas.openxmlformats.org/officeDocument/2006/relationships/customXml" Target="../ink/ink182.xml"/><Relationship Id="rId19" Type="http://schemas.openxmlformats.org/officeDocument/2006/relationships/image" Target="../media/image19.png"/><Relationship Id="rId14" Type="http://schemas.openxmlformats.org/officeDocument/2006/relationships/customXml" Target="../ink/ink148.xml"/><Relationship Id="rId30" Type="http://schemas.openxmlformats.org/officeDocument/2006/relationships/customXml" Target="../ink/ink156.xml"/><Relationship Id="rId35" Type="http://schemas.openxmlformats.org/officeDocument/2006/relationships/image" Target="../media/image26.png"/><Relationship Id="rId56" Type="http://schemas.openxmlformats.org/officeDocument/2006/relationships/customXml" Target="../ink/ink169.xml"/><Relationship Id="rId77" Type="http://schemas.openxmlformats.org/officeDocument/2006/relationships/image" Target="../media/image49.png"/></Relationships>
</file>

<file path=ppt/slides/_rels/slide1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51.xml"/><Relationship Id="rId21" Type="http://schemas.openxmlformats.org/officeDocument/2006/relationships/image" Target="../media/image404.png"/><Relationship Id="rId42" Type="http://schemas.openxmlformats.org/officeDocument/2006/relationships/customXml" Target="../ink/ink3959.xml"/><Relationship Id="rId47" Type="http://schemas.openxmlformats.org/officeDocument/2006/relationships/image" Target="../media/image489.png"/><Relationship Id="rId63" Type="http://schemas.openxmlformats.org/officeDocument/2006/relationships/image" Target="../media/image497.png"/><Relationship Id="rId68" Type="http://schemas.openxmlformats.org/officeDocument/2006/relationships/customXml" Target="../ink/ink3972.xml"/><Relationship Id="rId84" Type="http://schemas.openxmlformats.org/officeDocument/2006/relationships/customXml" Target="../ink/ink3980.xml"/><Relationship Id="rId89" Type="http://schemas.openxmlformats.org/officeDocument/2006/relationships/image" Target="../media/image610.png"/><Relationship Id="rId16" Type="http://schemas.openxmlformats.org/officeDocument/2006/relationships/customXml" Target="../ink/ink3946.xml"/><Relationship Id="rId107" Type="http://schemas.openxmlformats.org/officeDocument/2006/relationships/image" Target="../media/image638.png"/><Relationship Id="rId11" Type="http://schemas.openxmlformats.org/officeDocument/2006/relationships/image" Target="../media/image400.png"/><Relationship Id="rId32" Type="http://schemas.openxmlformats.org/officeDocument/2006/relationships/customXml" Target="../ink/ink3954.xml"/><Relationship Id="rId37" Type="http://schemas.openxmlformats.org/officeDocument/2006/relationships/image" Target="../media/image438.png"/><Relationship Id="rId53" Type="http://schemas.openxmlformats.org/officeDocument/2006/relationships/image" Target="../media/image492.png"/><Relationship Id="rId58" Type="http://schemas.openxmlformats.org/officeDocument/2006/relationships/customXml" Target="../ink/ink3967.xml"/><Relationship Id="rId74" Type="http://schemas.openxmlformats.org/officeDocument/2006/relationships/customXml" Target="../ink/ink3975.xml"/><Relationship Id="rId79" Type="http://schemas.openxmlformats.org/officeDocument/2006/relationships/image" Target="../media/image605.png"/><Relationship Id="rId102" Type="http://schemas.openxmlformats.org/officeDocument/2006/relationships/customXml" Target="../ink/ink3989.xml"/><Relationship Id="rId5" Type="http://schemas.openxmlformats.org/officeDocument/2006/relationships/image" Target="../media/image378.png"/><Relationship Id="rId90" Type="http://schemas.openxmlformats.org/officeDocument/2006/relationships/customXml" Target="../ink/ink3983.xml"/><Relationship Id="rId95" Type="http://schemas.openxmlformats.org/officeDocument/2006/relationships/image" Target="../media/image613.png"/><Relationship Id="rId22" Type="http://schemas.openxmlformats.org/officeDocument/2006/relationships/customXml" Target="../ink/ink3949.xml"/><Relationship Id="rId27" Type="http://schemas.openxmlformats.org/officeDocument/2006/relationships/image" Target="../media/image409.png"/><Relationship Id="rId43" Type="http://schemas.openxmlformats.org/officeDocument/2006/relationships/image" Target="../media/image457.png"/><Relationship Id="rId48" Type="http://schemas.openxmlformats.org/officeDocument/2006/relationships/customXml" Target="../ink/ink3962.xml"/><Relationship Id="rId64" Type="http://schemas.openxmlformats.org/officeDocument/2006/relationships/customXml" Target="../ink/ink3970.xml"/><Relationship Id="rId69" Type="http://schemas.openxmlformats.org/officeDocument/2006/relationships/image" Target="../media/image515.png"/><Relationship Id="rId80" Type="http://schemas.openxmlformats.org/officeDocument/2006/relationships/customXml" Target="../ink/ink3978.xml"/><Relationship Id="rId85" Type="http://schemas.openxmlformats.org/officeDocument/2006/relationships/image" Target="../media/image608.png"/><Relationship Id="rId12" Type="http://schemas.openxmlformats.org/officeDocument/2006/relationships/customXml" Target="../ink/ink3944.xml"/><Relationship Id="rId17" Type="http://schemas.openxmlformats.org/officeDocument/2006/relationships/image" Target="../media/image403.png"/><Relationship Id="rId33" Type="http://schemas.openxmlformats.org/officeDocument/2006/relationships/image" Target="../media/image424.png"/><Relationship Id="rId38" Type="http://schemas.openxmlformats.org/officeDocument/2006/relationships/customXml" Target="../ink/ink3957.xml"/><Relationship Id="rId59" Type="http://schemas.openxmlformats.org/officeDocument/2006/relationships/image" Target="../media/image495.png"/><Relationship Id="rId103" Type="http://schemas.openxmlformats.org/officeDocument/2006/relationships/image" Target="../media/image636.png"/><Relationship Id="rId108" Type="http://schemas.openxmlformats.org/officeDocument/2006/relationships/customXml" Target="../ink/ink3992.xml"/><Relationship Id="rId54" Type="http://schemas.openxmlformats.org/officeDocument/2006/relationships/customXml" Target="../ink/ink3965.xml"/><Relationship Id="rId70" Type="http://schemas.openxmlformats.org/officeDocument/2006/relationships/customXml" Target="../ink/ink3973.xml"/><Relationship Id="rId75" Type="http://schemas.openxmlformats.org/officeDocument/2006/relationships/image" Target="../media/image522.png"/><Relationship Id="rId91" Type="http://schemas.openxmlformats.org/officeDocument/2006/relationships/image" Target="../media/image611.png"/><Relationship Id="rId96" Type="http://schemas.openxmlformats.org/officeDocument/2006/relationships/customXml" Target="../ink/ink39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41.xml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28" Type="http://schemas.openxmlformats.org/officeDocument/2006/relationships/customXml" Target="../ink/ink3952.xml"/><Relationship Id="rId36" Type="http://schemas.openxmlformats.org/officeDocument/2006/relationships/customXml" Target="../ink/ink3956.xml"/><Relationship Id="rId49" Type="http://schemas.openxmlformats.org/officeDocument/2006/relationships/image" Target="../media/image490.png"/><Relationship Id="rId57" Type="http://schemas.openxmlformats.org/officeDocument/2006/relationships/image" Target="../media/image494.png"/><Relationship Id="rId106" Type="http://schemas.openxmlformats.org/officeDocument/2006/relationships/customXml" Target="../ink/ink3991.xml"/><Relationship Id="rId10" Type="http://schemas.openxmlformats.org/officeDocument/2006/relationships/customXml" Target="../ink/ink3943.xml"/><Relationship Id="rId31" Type="http://schemas.openxmlformats.org/officeDocument/2006/relationships/image" Target="../media/image480.png"/><Relationship Id="rId44" Type="http://schemas.openxmlformats.org/officeDocument/2006/relationships/customXml" Target="../ink/ink3960.xml"/><Relationship Id="rId52" Type="http://schemas.openxmlformats.org/officeDocument/2006/relationships/customXml" Target="../ink/ink3964.xml"/><Relationship Id="rId60" Type="http://schemas.openxmlformats.org/officeDocument/2006/relationships/customXml" Target="../ink/ink3968.xml"/><Relationship Id="rId65" Type="http://schemas.openxmlformats.org/officeDocument/2006/relationships/image" Target="../media/image498.png"/><Relationship Id="rId73" Type="http://schemas.openxmlformats.org/officeDocument/2006/relationships/image" Target="../media/image521.png"/><Relationship Id="rId78" Type="http://schemas.openxmlformats.org/officeDocument/2006/relationships/customXml" Target="../ink/ink3977.xml"/><Relationship Id="rId81" Type="http://schemas.openxmlformats.org/officeDocument/2006/relationships/image" Target="../media/image606.png"/><Relationship Id="rId86" Type="http://schemas.openxmlformats.org/officeDocument/2006/relationships/customXml" Target="../ink/ink3981.xml"/><Relationship Id="rId94" Type="http://schemas.openxmlformats.org/officeDocument/2006/relationships/customXml" Target="../ink/ink3985.xml"/><Relationship Id="rId99" Type="http://schemas.openxmlformats.org/officeDocument/2006/relationships/image" Target="../media/image634.png"/><Relationship Id="rId101" Type="http://schemas.openxmlformats.org/officeDocument/2006/relationships/image" Target="../media/image635.png"/><Relationship Id="rId4" Type="http://schemas.openxmlformats.org/officeDocument/2006/relationships/customXml" Target="../ink/ink3940.xml"/><Relationship Id="rId9" Type="http://schemas.openxmlformats.org/officeDocument/2006/relationships/image" Target="../media/image394.png"/><Relationship Id="rId13" Type="http://schemas.openxmlformats.org/officeDocument/2006/relationships/image" Target="../media/image401.png"/><Relationship Id="rId18" Type="http://schemas.openxmlformats.org/officeDocument/2006/relationships/customXml" Target="../ink/ink3947.xml"/><Relationship Id="rId39" Type="http://schemas.openxmlformats.org/officeDocument/2006/relationships/image" Target="../media/image450.png"/><Relationship Id="rId109" Type="http://schemas.openxmlformats.org/officeDocument/2006/relationships/image" Target="../media/image639.png"/><Relationship Id="rId34" Type="http://schemas.openxmlformats.org/officeDocument/2006/relationships/customXml" Target="../ink/ink3955.xml"/><Relationship Id="rId50" Type="http://schemas.openxmlformats.org/officeDocument/2006/relationships/customXml" Target="../ink/ink3963.xml"/><Relationship Id="rId55" Type="http://schemas.openxmlformats.org/officeDocument/2006/relationships/image" Target="../media/image493.png"/><Relationship Id="rId76" Type="http://schemas.openxmlformats.org/officeDocument/2006/relationships/customXml" Target="../ink/ink3976.xml"/><Relationship Id="rId97" Type="http://schemas.openxmlformats.org/officeDocument/2006/relationships/image" Target="../media/image633.png"/><Relationship Id="rId104" Type="http://schemas.openxmlformats.org/officeDocument/2006/relationships/customXml" Target="../ink/ink3990.xml"/><Relationship Id="rId7" Type="http://schemas.openxmlformats.org/officeDocument/2006/relationships/image" Target="../media/image385.png"/><Relationship Id="rId71" Type="http://schemas.openxmlformats.org/officeDocument/2006/relationships/image" Target="../media/image520.png"/><Relationship Id="rId92" Type="http://schemas.openxmlformats.org/officeDocument/2006/relationships/customXml" Target="../ink/ink3984.xml"/><Relationship Id="rId2" Type="http://schemas.openxmlformats.org/officeDocument/2006/relationships/customXml" Target="../ink/ink3939.xml"/><Relationship Id="rId29" Type="http://schemas.openxmlformats.org/officeDocument/2006/relationships/image" Target="../media/image470.png"/><Relationship Id="rId24" Type="http://schemas.openxmlformats.org/officeDocument/2006/relationships/customXml" Target="../ink/ink3950.xml"/><Relationship Id="rId40" Type="http://schemas.openxmlformats.org/officeDocument/2006/relationships/customXml" Target="../ink/ink3958.xml"/><Relationship Id="rId45" Type="http://schemas.openxmlformats.org/officeDocument/2006/relationships/image" Target="../media/image485.png"/><Relationship Id="rId66" Type="http://schemas.openxmlformats.org/officeDocument/2006/relationships/customXml" Target="../ink/ink3971.xml"/><Relationship Id="rId87" Type="http://schemas.openxmlformats.org/officeDocument/2006/relationships/image" Target="../media/image609.png"/><Relationship Id="rId110" Type="http://schemas.openxmlformats.org/officeDocument/2006/relationships/customXml" Target="../ink/ink3993.xml"/><Relationship Id="rId61" Type="http://schemas.openxmlformats.org/officeDocument/2006/relationships/image" Target="../media/image496.png"/><Relationship Id="rId82" Type="http://schemas.openxmlformats.org/officeDocument/2006/relationships/customXml" Target="../ink/ink3979.xml"/><Relationship Id="rId19" Type="http://schemas.openxmlformats.org/officeDocument/2006/relationships/image" Target="../media/image72.png"/><Relationship Id="rId14" Type="http://schemas.openxmlformats.org/officeDocument/2006/relationships/customXml" Target="../ink/ink3945.xml"/><Relationship Id="rId30" Type="http://schemas.openxmlformats.org/officeDocument/2006/relationships/customXml" Target="../ink/ink3953.xml"/><Relationship Id="rId35" Type="http://schemas.openxmlformats.org/officeDocument/2006/relationships/image" Target="../media/image427.png"/><Relationship Id="rId56" Type="http://schemas.openxmlformats.org/officeDocument/2006/relationships/customXml" Target="../ink/ink3966.xml"/><Relationship Id="rId77" Type="http://schemas.openxmlformats.org/officeDocument/2006/relationships/image" Target="../media/image604.png"/><Relationship Id="rId100" Type="http://schemas.openxmlformats.org/officeDocument/2006/relationships/customXml" Target="../ink/ink3988.xml"/><Relationship Id="rId105" Type="http://schemas.openxmlformats.org/officeDocument/2006/relationships/image" Target="../media/image637.png"/><Relationship Id="rId8" Type="http://schemas.openxmlformats.org/officeDocument/2006/relationships/customXml" Target="../ink/ink3942.xml"/><Relationship Id="rId51" Type="http://schemas.openxmlformats.org/officeDocument/2006/relationships/image" Target="../media/image491.png"/><Relationship Id="rId72" Type="http://schemas.openxmlformats.org/officeDocument/2006/relationships/customXml" Target="../ink/ink3974.xml"/><Relationship Id="rId93" Type="http://schemas.openxmlformats.org/officeDocument/2006/relationships/image" Target="../media/image612.png"/><Relationship Id="rId98" Type="http://schemas.openxmlformats.org/officeDocument/2006/relationships/customXml" Target="../ink/ink3987.xml"/><Relationship Id="rId3" Type="http://schemas.openxmlformats.org/officeDocument/2006/relationships/image" Target="../media/image376.png"/><Relationship Id="rId25" Type="http://schemas.openxmlformats.org/officeDocument/2006/relationships/image" Target="../media/image406.png"/><Relationship Id="rId46" Type="http://schemas.openxmlformats.org/officeDocument/2006/relationships/customXml" Target="../ink/ink3961.xml"/><Relationship Id="rId67" Type="http://schemas.openxmlformats.org/officeDocument/2006/relationships/image" Target="../media/image499.png"/><Relationship Id="rId20" Type="http://schemas.openxmlformats.org/officeDocument/2006/relationships/customXml" Target="../ink/ink3948.xml"/><Relationship Id="rId41" Type="http://schemas.openxmlformats.org/officeDocument/2006/relationships/image" Target="../media/image452.png"/><Relationship Id="rId62" Type="http://schemas.openxmlformats.org/officeDocument/2006/relationships/customXml" Target="../ink/ink3969.xml"/><Relationship Id="rId83" Type="http://schemas.openxmlformats.org/officeDocument/2006/relationships/image" Target="../media/image607.png"/><Relationship Id="rId88" Type="http://schemas.openxmlformats.org/officeDocument/2006/relationships/customXml" Target="../ink/ink3982.xml"/><Relationship Id="rId111" Type="http://schemas.openxmlformats.org/officeDocument/2006/relationships/image" Target="../media/image640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customXml" Target="../ink/ink3994.xml"/><Relationship Id="rId2" Type="http://schemas.openxmlformats.org/officeDocument/2006/relationships/image" Target="../media/image64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3.png"/><Relationship Id="rId5" Type="http://schemas.openxmlformats.org/officeDocument/2006/relationships/customXml" Target="../ink/ink3995.xml"/><Relationship Id="rId4" Type="http://schemas.openxmlformats.org/officeDocument/2006/relationships/image" Target="../media/image642.png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customXml" Target="../ink/ink3996.xml"/><Relationship Id="rId2" Type="http://schemas.openxmlformats.org/officeDocument/2006/relationships/image" Target="../media/image64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4.pn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customXml" Target="../ink/ink3997.xml"/><Relationship Id="rId2" Type="http://schemas.openxmlformats.org/officeDocument/2006/relationships/image" Target="../media/image64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5.png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1.png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6.png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9.png"/><Relationship Id="rId3" Type="http://schemas.openxmlformats.org/officeDocument/2006/relationships/customXml" Target="../ink/ink3998.xml"/><Relationship Id="rId7" Type="http://schemas.openxmlformats.org/officeDocument/2006/relationships/customXml" Target="../ink/ink4000.xml"/><Relationship Id="rId12" Type="http://schemas.openxmlformats.org/officeDocument/2006/relationships/image" Target="../media/image651.png"/><Relationship Id="rId2" Type="http://schemas.openxmlformats.org/officeDocument/2006/relationships/image" Target="../media/image64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8.png"/><Relationship Id="rId11" Type="http://schemas.openxmlformats.org/officeDocument/2006/relationships/customXml" Target="../ink/ink4002.xml"/><Relationship Id="rId5" Type="http://schemas.openxmlformats.org/officeDocument/2006/relationships/customXml" Target="../ink/ink3999.xml"/><Relationship Id="rId10" Type="http://schemas.openxmlformats.org/officeDocument/2006/relationships/image" Target="../media/image650.png"/><Relationship Id="rId4" Type="http://schemas.openxmlformats.org/officeDocument/2006/relationships/image" Target="../media/image647.png"/><Relationship Id="rId9" Type="http://schemas.openxmlformats.org/officeDocument/2006/relationships/customXml" Target="../ink/ink4001.xml"/></Relationships>
</file>

<file path=ppt/slides/_rels/slide117.xml.rels><?xml version="1.0" encoding="UTF-8" standalone="yes"?>
<Relationships xmlns="http://schemas.openxmlformats.org/package/2006/relationships"><Relationship Id="rId13" Type="http://schemas.openxmlformats.org/officeDocument/2006/relationships/customXml" Target="../ink/ink4008.xml"/><Relationship Id="rId18" Type="http://schemas.openxmlformats.org/officeDocument/2006/relationships/image" Target="../media/image654.png"/><Relationship Id="rId26" Type="http://schemas.openxmlformats.org/officeDocument/2006/relationships/image" Target="../media/image658.png"/><Relationship Id="rId39" Type="http://schemas.openxmlformats.org/officeDocument/2006/relationships/customXml" Target="../ink/ink4021.xml"/><Relationship Id="rId21" Type="http://schemas.openxmlformats.org/officeDocument/2006/relationships/customXml" Target="../ink/ink4012.xml"/><Relationship Id="rId34" Type="http://schemas.openxmlformats.org/officeDocument/2006/relationships/image" Target="../media/image662.png"/><Relationship Id="rId42" Type="http://schemas.openxmlformats.org/officeDocument/2006/relationships/image" Target="../media/image666.png"/><Relationship Id="rId7" Type="http://schemas.openxmlformats.org/officeDocument/2006/relationships/customXml" Target="../ink/ink4005.xml"/><Relationship Id="rId2" Type="http://schemas.openxmlformats.org/officeDocument/2006/relationships/image" Target="../media/image646.png"/><Relationship Id="rId16" Type="http://schemas.openxmlformats.org/officeDocument/2006/relationships/image" Target="../media/image653.png"/><Relationship Id="rId29" Type="http://schemas.openxmlformats.org/officeDocument/2006/relationships/customXml" Target="../ink/ink40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8.png"/><Relationship Id="rId11" Type="http://schemas.openxmlformats.org/officeDocument/2006/relationships/customXml" Target="../ink/ink4007.xml"/><Relationship Id="rId24" Type="http://schemas.openxmlformats.org/officeDocument/2006/relationships/image" Target="../media/image657.png"/><Relationship Id="rId32" Type="http://schemas.openxmlformats.org/officeDocument/2006/relationships/image" Target="../media/image661.png"/><Relationship Id="rId37" Type="http://schemas.openxmlformats.org/officeDocument/2006/relationships/customXml" Target="../ink/ink4020.xml"/><Relationship Id="rId40" Type="http://schemas.openxmlformats.org/officeDocument/2006/relationships/image" Target="../media/image665.png"/><Relationship Id="rId45" Type="http://schemas.openxmlformats.org/officeDocument/2006/relationships/customXml" Target="../ink/ink4024.xml"/><Relationship Id="rId5" Type="http://schemas.openxmlformats.org/officeDocument/2006/relationships/customXml" Target="../ink/ink4004.xml"/><Relationship Id="rId15" Type="http://schemas.openxmlformats.org/officeDocument/2006/relationships/customXml" Target="../ink/ink4009.xml"/><Relationship Id="rId23" Type="http://schemas.openxmlformats.org/officeDocument/2006/relationships/customXml" Target="../ink/ink4013.xml"/><Relationship Id="rId28" Type="http://schemas.openxmlformats.org/officeDocument/2006/relationships/image" Target="../media/image659.png"/><Relationship Id="rId36" Type="http://schemas.openxmlformats.org/officeDocument/2006/relationships/image" Target="../media/image663.png"/><Relationship Id="rId10" Type="http://schemas.openxmlformats.org/officeDocument/2006/relationships/image" Target="../media/image650.png"/><Relationship Id="rId19" Type="http://schemas.openxmlformats.org/officeDocument/2006/relationships/customXml" Target="../ink/ink4011.xml"/><Relationship Id="rId31" Type="http://schemas.openxmlformats.org/officeDocument/2006/relationships/customXml" Target="../ink/ink4017.xml"/><Relationship Id="rId44" Type="http://schemas.openxmlformats.org/officeDocument/2006/relationships/image" Target="../media/image667.png"/><Relationship Id="rId4" Type="http://schemas.openxmlformats.org/officeDocument/2006/relationships/image" Target="../media/image647.png"/><Relationship Id="rId9" Type="http://schemas.openxmlformats.org/officeDocument/2006/relationships/customXml" Target="../ink/ink4006.xml"/><Relationship Id="rId14" Type="http://schemas.openxmlformats.org/officeDocument/2006/relationships/image" Target="../media/image652.png"/><Relationship Id="rId22" Type="http://schemas.openxmlformats.org/officeDocument/2006/relationships/image" Target="../media/image656.png"/><Relationship Id="rId27" Type="http://schemas.openxmlformats.org/officeDocument/2006/relationships/customXml" Target="../ink/ink4015.xml"/><Relationship Id="rId30" Type="http://schemas.openxmlformats.org/officeDocument/2006/relationships/image" Target="../media/image660.png"/><Relationship Id="rId35" Type="http://schemas.openxmlformats.org/officeDocument/2006/relationships/customXml" Target="../ink/ink4019.xml"/><Relationship Id="rId43" Type="http://schemas.openxmlformats.org/officeDocument/2006/relationships/customXml" Target="../ink/ink4023.xml"/><Relationship Id="rId8" Type="http://schemas.openxmlformats.org/officeDocument/2006/relationships/image" Target="../media/image649.png"/><Relationship Id="rId3" Type="http://schemas.openxmlformats.org/officeDocument/2006/relationships/customXml" Target="../ink/ink4003.xml"/><Relationship Id="rId12" Type="http://schemas.openxmlformats.org/officeDocument/2006/relationships/image" Target="../media/image651.png"/><Relationship Id="rId17" Type="http://schemas.openxmlformats.org/officeDocument/2006/relationships/customXml" Target="../ink/ink4010.xml"/><Relationship Id="rId25" Type="http://schemas.openxmlformats.org/officeDocument/2006/relationships/customXml" Target="../ink/ink4014.xml"/><Relationship Id="rId33" Type="http://schemas.openxmlformats.org/officeDocument/2006/relationships/customXml" Target="../ink/ink4018.xml"/><Relationship Id="rId38" Type="http://schemas.openxmlformats.org/officeDocument/2006/relationships/image" Target="../media/image664.png"/><Relationship Id="rId46" Type="http://schemas.openxmlformats.org/officeDocument/2006/relationships/image" Target="../media/image668.png"/><Relationship Id="rId20" Type="http://schemas.openxmlformats.org/officeDocument/2006/relationships/image" Target="../media/image655.png"/><Relationship Id="rId41" Type="http://schemas.openxmlformats.org/officeDocument/2006/relationships/customXml" Target="../ink/ink4022.xml"/></Relationships>
</file>

<file path=ppt/slides/_rels/slide118.xml.rels><?xml version="1.0" encoding="UTF-8" standalone="yes"?>
<Relationships xmlns="http://schemas.openxmlformats.org/package/2006/relationships"><Relationship Id="rId13" Type="http://schemas.openxmlformats.org/officeDocument/2006/relationships/customXml" Target="../ink/ink4030.xml"/><Relationship Id="rId18" Type="http://schemas.openxmlformats.org/officeDocument/2006/relationships/image" Target="../media/image656.png"/><Relationship Id="rId26" Type="http://schemas.openxmlformats.org/officeDocument/2006/relationships/image" Target="../media/image660.png"/><Relationship Id="rId39" Type="http://schemas.openxmlformats.org/officeDocument/2006/relationships/customXml" Target="../ink/ink4043.xml"/><Relationship Id="rId21" Type="http://schemas.openxmlformats.org/officeDocument/2006/relationships/customXml" Target="../ink/ink4034.xml"/><Relationship Id="rId34" Type="http://schemas.openxmlformats.org/officeDocument/2006/relationships/image" Target="../media/image664.png"/><Relationship Id="rId42" Type="http://schemas.openxmlformats.org/officeDocument/2006/relationships/image" Target="../media/image668.png"/><Relationship Id="rId47" Type="http://schemas.openxmlformats.org/officeDocument/2006/relationships/customXml" Target="../ink/ink4047.xml"/><Relationship Id="rId7" Type="http://schemas.openxmlformats.org/officeDocument/2006/relationships/customXml" Target="../ink/ink4027.xml"/><Relationship Id="rId2" Type="http://schemas.openxmlformats.org/officeDocument/2006/relationships/image" Target="../media/image646.png"/><Relationship Id="rId16" Type="http://schemas.openxmlformats.org/officeDocument/2006/relationships/image" Target="../media/image655.png"/><Relationship Id="rId29" Type="http://schemas.openxmlformats.org/officeDocument/2006/relationships/customXml" Target="../ink/ink403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9.png"/><Relationship Id="rId11" Type="http://schemas.openxmlformats.org/officeDocument/2006/relationships/customXml" Target="../ink/ink4029.xml"/><Relationship Id="rId24" Type="http://schemas.openxmlformats.org/officeDocument/2006/relationships/image" Target="../media/image659.png"/><Relationship Id="rId32" Type="http://schemas.openxmlformats.org/officeDocument/2006/relationships/image" Target="../media/image663.png"/><Relationship Id="rId37" Type="http://schemas.openxmlformats.org/officeDocument/2006/relationships/customXml" Target="../ink/ink4042.xml"/><Relationship Id="rId40" Type="http://schemas.openxmlformats.org/officeDocument/2006/relationships/image" Target="../media/image667.png"/><Relationship Id="rId45" Type="http://schemas.openxmlformats.org/officeDocument/2006/relationships/customXml" Target="../ink/ink4046.xml"/><Relationship Id="rId5" Type="http://schemas.openxmlformats.org/officeDocument/2006/relationships/customXml" Target="../ink/ink4026.xml"/><Relationship Id="rId15" Type="http://schemas.openxmlformats.org/officeDocument/2006/relationships/customXml" Target="../ink/ink4031.xml"/><Relationship Id="rId23" Type="http://schemas.openxmlformats.org/officeDocument/2006/relationships/customXml" Target="../ink/ink4035.xml"/><Relationship Id="rId28" Type="http://schemas.openxmlformats.org/officeDocument/2006/relationships/image" Target="../media/image661.png"/><Relationship Id="rId36" Type="http://schemas.openxmlformats.org/officeDocument/2006/relationships/image" Target="../media/image665.png"/><Relationship Id="rId10" Type="http://schemas.openxmlformats.org/officeDocument/2006/relationships/image" Target="../media/image651.png"/><Relationship Id="rId19" Type="http://schemas.openxmlformats.org/officeDocument/2006/relationships/customXml" Target="../ink/ink4033.xml"/><Relationship Id="rId31" Type="http://schemas.openxmlformats.org/officeDocument/2006/relationships/customXml" Target="../ink/ink4039.xml"/><Relationship Id="rId44" Type="http://schemas.openxmlformats.org/officeDocument/2006/relationships/image" Target="../media/image669.png"/><Relationship Id="rId4" Type="http://schemas.openxmlformats.org/officeDocument/2006/relationships/image" Target="../media/image648.png"/><Relationship Id="rId9" Type="http://schemas.openxmlformats.org/officeDocument/2006/relationships/customXml" Target="../ink/ink4028.xml"/><Relationship Id="rId14" Type="http://schemas.openxmlformats.org/officeDocument/2006/relationships/image" Target="../media/image654.png"/><Relationship Id="rId22" Type="http://schemas.openxmlformats.org/officeDocument/2006/relationships/image" Target="../media/image658.png"/><Relationship Id="rId27" Type="http://schemas.openxmlformats.org/officeDocument/2006/relationships/customXml" Target="../ink/ink4037.xml"/><Relationship Id="rId30" Type="http://schemas.openxmlformats.org/officeDocument/2006/relationships/image" Target="../media/image662.png"/><Relationship Id="rId35" Type="http://schemas.openxmlformats.org/officeDocument/2006/relationships/customXml" Target="../ink/ink4041.xml"/><Relationship Id="rId43" Type="http://schemas.openxmlformats.org/officeDocument/2006/relationships/customXml" Target="../ink/ink4045.xml"/><Relationship Id="rId48" Type="http://schemas.openxmlformats.org/officeDocument/2006/relationships/image" Target="../media/image671.png"/><Relationship Id="rId8" Type="http://schemas.openxmlformats.org/officeDocument/2006/relationships/image" Target="../media/image650.png"/><Relationship Id="rId3" Type="http://schemas.openxmlformats.org/officeDocument/2006/relationships/customXml" Target="../ink/ink4025.xml"/><Relationship Id="rId12" Type="http://schemas.openxmlformats.org/officeDocument/2006/relationships/image" Target="../media/image653.png"/><Relationship Id="rId17" Type="http://schemas.openxmlformats.org/officeDocument/2006/relationships/customXml" Target="../ink/ink4032.xml"/><Relationship Id="rId25" Type="http://schemas.openxmlformats.org/officeDocument/2006/relationships/customXml" Target="../ink/ink4036.xml"/><Relationship Id="rId33" Type="http://schemas.openxmlformats.org/officeDocument/2006/relationships/customXml" Target="../ink/ink4040.xml"/><Relationship Id="rId38" Type="http://schemas.openxmlformats.org/officeDocument/2006/relationships/image" Target="../media/image666.png"/><Relationship Id="rId46" Type="http://schemas.openxmlformats.org/officeDocument/2006/relationships/image" Target="../media/image670.png"/><Relationship Id="rId20" Type="http://schemas.openxmlformats.org/officeDocument/2006/relationships/image" Target="../media/image657.png"/><Relationship Id="rId41" Type="http://schemas.openxmlformats.org/officeDocument/2006/relationships/customXml" Target="../ink/ink4044.xml"/></Relationships>
</file>

<file path=ppt/slides/_rels/slide119.xml.rels><?xml version="1.0" encoding="UTF-8" standalone="yes"?>
<Relationships xmlns="http://schemas.openxmlformats.org/package/2006/relationships"><Relationship Id="rId13" Type="http://schemas.openxmlformats.org/officeDocument/2006/relationships/customXml" Target="../ink/ink4053.xml"/><Relationship Id="rId18" Type="http://schemas.openxmlformats.org/officeDocument/2006/relationships/image" Target="../media/image656.png"/><Relationship Id="rId26" Type="http://schemas.openxmlformats.org/officeDocument/2006/relationships/image" Target="../media/image660.png"/><Relationship Id="rId39" Type="http://schemas.openxmlformats.org/officeDocument/2006/relationships/customXml" Target="../ink/ink4066.xml"/><Relationship Id="rId21" Type="http://schemas.openxmlformats.org/officeDocument/2006/relationships/customXml" Target="../ink/ink4057.xml"/><Relationship Id="rId34" Type="http://schemas.openxmlformats.org/officeDocument/2006/relationships/image" Target="../media/image664.png"/><Relationship Id="rId42" Type="http://schemas.openxmlformats.org/officeDocument/2006/relationships/image" Target="../media/image668.png"/><Relationship Id="rId47" Type="http://schemas.openxmlformats.org/officeDocument/2006/relationships/customXml" Target="../ink/ink4070.xml"/><Relationship Id="rId50" Type="http://schemas.openxmlformats.org/officeDocument/2006/relationships/image" Target="../media/image672.png"/><Relationship Id="rId7" Type="http://schemas.openxmlformats.org/officeDocument/2006/relationships/customXml" Target="../ink/ink4050.xml"/><Relationship Id="rId2" Type="http://schemas.openxmlformats.org/officeDocument/2006/relationships/image" Target="../media/image646.png"/><Relationship Id="rId16" Type="http://schemas.openxmlformats.org/officeDocument/2006/relationships/image" Target="../media/image655.png"/><Relationship Id="rId29" Type="http://schemas.openxmlformats.org/officeDocument/2006/relationships/customXml" Target="../ink/ink4061.xml"/><Relationship Id="rId11" Type="http://schemas.openxmlformats.org/officeDocument/2006/relationships/customXml" Target="../ink/ink4052.xml"/><Relationship Id="rId24" Type="http://schemas.openxmlformats.org/officeDocument/2006/relationships/image" Target="../media/image659.png"/><Relationship Id="rId32" Type="http://schemas.openxmlformats.org/officeDocument/2006/relationships/image" Target="../media/image663.png"/><Relationship Id="rId37" Type="http://schemas.openxmlformats.org/officeDocument/2006/relationships/customXml" Target="../ink/ink4065.xml"/><Relationship Id="rId40" Type="http://schemas.openxmlformats.org/officeDocument/2006/relationships/image" Target="../media/image667.png"/><Relationship Id="rId45" Type="http://schemas.openxmlformats.org/officeDocument/2006/relationships/customXml" Target="../ink/ink4069.xml"/><Relationship Id="rId5" Type="http://schemas.openxmlformats.org/officeDocument/2006/relationships/customXml" Target="../ink/ink4049.xml"/><Relationship Id="rId15" Type="http://schemas.openxmlformats.org/officeDocument/2006/relationships/customXml" Target="../ink/ink4054.xml"/><Relationship Id="rId23" Type="http://schemas.openxmlformats.org/officeDocument/2006/relationships/customXml" Target="../ink/ink4058.xml"/><Relationship Id="rId28" Type="http://schemas.openxmlformats.org/officeDocument/2006/relationships/image" Target="../media/image661.png"/><Relationship Id="rId36" Type="http://schemas.openxmlformats.org/officeDocument/2006/relationships/image" Target="../media/image665.png"/><Relationship Id="rId49" Type="http://schemas.openxmlformats.org/officeDocument/2006/relationships/customXml" Target="../ink/ink4071.xml"/><Relationship Id="rId10" Type="http://schemas.openxmlformats.org/officeDocument/2006/relationships/image" Target="../media/image651.png"/><Relationship Id="rId19" Type="http://schemas.openxmlformats.org/officeDocument/2006/relationships/customXml" Target="../ink/ink4056.xml"/><Relationship Id="rId31" Type="http://schemas.openxmlformats.org/officeDocument/2006/relationships/customXml" Target="../ink/ink4062.xml"/><Relationship Id="rId44" Type="http://schemas.openxmlformats.org/officeDocument/2006/relationships/image" Target="../media/image669.png"/><Relationship Id="rId4" Type="http://schemas.openxmlformats.org/officeDocument/2006/relationships/image" Target="../media/image648.png"/><Relationship Id="rId9" Type="http://schemas.openxmlformats.org/officeDocument/2006/relationships/customXml" Target="../ink/ink4051.xml"/><Relationship Id="rId14" Type="http://schemas.openxmlformats.org/officeDocument/2006/relationships/image" Target="../media/image654.png"/><Relationship Id="rId22" Type="http://schemas.openxmlformats.org/officeDocument/2006/relationships/image" Target="../media/image658.png"/><Relationship Id="rId27" Type="http://schemas.openxmlformats.org/officeDocument/2006/relationships/customXml" Target="../ink/ink4060.xml"/><Relationship Id="rId30" Type="http://schemas.openxmlformats.org/officeDocument/2006/relationships/image" Target="../media/image662.png"/><Relationship Id="rId35" Type="http://schemas.openxmlformats.org/officeDocument/2006/relationships/customXml" Target="../ink/ink4064.xml"/><Relationship Id="rId43" Type="http://schemas.openxmlformats.org/officeDocument/2006/relationships/customXml" Target="../ink/ink4068.xml"/><Relationship Id="rId48" Type="http://schemas.openxmlformats.org/officeDocument/2006/relationships/image" Target="../media/image671.png"/><Relationship Id="rId8" Type="http://schemas.openxmlformats.org/officeDocument/2006/relationships/image" Target="../media/image650.png"/><Relationship Id="rId3" Type="http://schemas.openxmlformats.org/officeDocument/2006/relationships/customXml" Target="../ink/ink4048.xml"/><Relationship Id="rId12" Type="http://schemas.openxmlformats.org/officeDocument/2006/relationships/image" Target="../media/image653.png"/><Relationship Id="rId17" Type="http://schemas.openxmlformats.org/officeDocument/2006/relationships/customXml" Target="../ink/ink4055.xml"/><Relationship Id="rId25" Type="http://schemas.openxmlformats.org/officeDocument/2006/relationships/customXml" Target="../ink/ink4059.xml"/><Relationship Id="rId33" Type="http://schemas.openxmlformats.org/officeDocument/2006/relationships/customXml" Target="../ink/ink4063.xml"/><Relationship Id="rId38" Type="http://schemas.openxmlformats.org/officeDocument/2006/relationships/image" Target="../media/image666.png"/><Relationship Id="rId46" Type="http://schemas.openxmlformats.org/officeDocument/2006/relationships/image" Target="../media/image670.png"/><Relationship Id="rId20" Type="http://schemas.openxmlformats.org/officeDocument/2006/relationships/image" Target="../media/image657.png"/><Relationship Id="rId41" Type="http://schemas.openxmlformats.org/officeDocument/2006/relationships/customXml" Target="../ink/ink406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9.png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0.xml"/><Relationship Id="rId21" Type="http://schemas.openxmlformats.org/officeDocument/2006/relationships/image" Target="../media/image17.png"/><Relationship Id="rId42" Type="http://schemas.openxmlformats.org/officeDocument/2006/relationships/customXml" Target="../ink/ink208.xml"/><Relationship Id="rId47" Type="http://schemas.openxmlformats.org/officeDocument/2006/relationships/image" Target="../media/image32.png"/><Relationship Id="rId63" Type="http://schemas.openxmlformats.org/officeDocument/2006/relationships/image" Target="../media/image42.png"/><Relationship Id="rId68" Type="http://schemas.openxmlformats.org/officeDocument/2006/relationships/customXml" Target="../ink/ink221.xml"/><Relationship Id="rId84" Type="http://schemas.openxmlformats.org/officeDocument/2006/relationships/customXml" Target="../ink/ink229.xml"/><Relationship Id="rId89" Type="http://schemas.openxmlformats.org/officeDocument/2006/relationships/image" Target="../media/image55.png"/><Relationship Id="rId16" Type="http://schemas.openxmlformats.org/officeDocument/2006/relationships/customXml" Target="../ink/ink195.xml"/><Relationship Id="rId11" Type="http://schemas.openxmlformats.org/officeDocument/2006/relationships/image" Target="../media/image14.png"/><Relationship Id="rId32" Type="http://schemas.openxmlformats.org/officeDocument/2006/relationships/customXml" Target="../ink/ink203.xml"/><Relationship Id="rId37" Type="http://schemas.openxmlformats.org/officeDocument/2006/relationships/image" Target="../media/image27.png"/><Relationship Id="rId53" Type="http://schemas.openxmlformats.org/officeDocument/2006/relationships/image" Target="../media/image35.png"/><Relationship Id="rId58" Type="http://schemas.openxmlformats.org/officeDocument/2006/relationships/customXml" Target="../ink/ink216.xml"/><Relationship Id="rId74" Type="http://schemas.openxmlformats.org/officeDocument/2006/relationships/customXml" Target="../ink/ink224.xml"/><Relationship Id="rId79" Type="http://schemas.openxmlformats.org/officeDocument/2006/relationships/image" Target="../media/image50.png"/><Relationship Id="rId102" Type="http://schemas.openxmlformats.org/officeDocument/2006/relationships/customXml" Target="../ink/ink238.xml"/><Relationship Id="rId5" Type="http://schemas.openxmlformats.org/officeDocument/2006/relationships/image" Target="../media/image11.png"/><Relationship Id="rId90" Type="http://schemas.openxmlformats.org/officeDocument/2006/relationships/customXml" Target="../ink/ink232.xml"/><Relationship Id="rId95" Type="http://schemas.openxmlformats.org/officeDocument/2006/relationships/image" Target="../media/image58.png"/><Relationship Id="rId22" Type="http://schemas.openxmlformats.org/officeDocument/2006/relationships/customXml" Target="../ink/ink198.xml"/><Relationship Id="rId27" Type="http://schemas.openxmlformats.org/officeDocument/2006/relationships/image" Target="../media/image22.png"/><Relationship Id="rId43" Type="http://schemas.openxmlformats.org/officeDocument/2006/relationships/image" Target="../media/image30.png"/><Relationship Id="rId48" Type="http://schemas.openxmlformats.org/officeDocument/2006/relationships/customXml" Target="../ink/ink211.xml"/><Relationship Id="rId64" Type="http://schemas.openxmlformats.org/officeDocument/2006/relationships/customXml" Target="../ink/ink219.xml"/><Relationship Id="rId69" Type="http://schemas.openxmlformats.org/officeDocument/2006/relationships/image" Target="../media/image45.png"/><Relationship Id="rId80" Type="http://schemas.openxmlformats.org/officeDocument/2006/relationships/customXml" Target="../ink/ink227.xml"/><Relationship Id="rId85" Type="http://schemas.openxmlformats.org/officeDocument/2006/relationships/image" Target="../media/image53.png"/><Relationship Id="rId12" Type="http://schemas.openxmlformats.org/officeDocument/2006/relationships/customXml" Target="../ink/ink193.xml"/><Relationship Id="rId17" Type="http://schemas.openxmlformats.org/officeDocument/2006/relationships/image" Target="../media/image18.png"/><Relationship Id="rId33" Type="http://schemas.openxmlformats.org/officeDocument/2006/relationships/image" Target="../media/image25.png"/><Relationship Id="rId38" Type="http://schemas.openxmlformats.org/officeDocument/2006/relationships/customXml" Target="../ink/ink206.xml"/><Relationship Id="rId59" Type="http://schemas.openxmlformats.org/officeDocument/2006/relationships/image" Target="../media/image40.png"/><Relationship Id="rId103" Type="http://schemas.openxmlformats.org/officeDocument/2006/relationships/image" Target="../media/image62.png"/><Relationship Id="rId20" Type="http://schemas.openxmlformats.org/officeDocument/2006/relationships/customXml" Target="../ink/ink197.xml"/><Relationship Id="rId41" Type="http://schemas.openxmlformats.org/officeDocument/2006/relationships/image" Target="../media/image29.png"/><Relationship Id="rId54" Type="http://schemas.openxmlformats.org/officeDocument/2006/relationships/customXml" Target="../ink/ink214.xml"/><Relationship Id="rId62" Type="http://schemas.openxmlformats.org/officeDocument/2006/relationships/customXml" Target="../ink/ink218.xml"/><Relationship Id="rId70" Type="http://schemas.openxmlformats.org/officeDocument/2006/relationships/customXml" Target="../ink/ink222.xml"/><Relationship Id="rId75" Type="http://schemas.openxmlformats.org/officeDocument/2006/relationships/image" Target="../media/image48.png"/><Relationship Id="rId83" Type="http://schemas.openxmlformats.org/officeDocument/2006/relationships/image" Target="../media/image52.png"/><Relationship Id="rId88" Type="http://schemas.openxmlformats.org/officeDocument/2006/relationships/customXml" Target="../ink/ink231.xml"/><Relationship Id="rId91" Type="http://schemas.openxmlformats.org/officeDocument/2006/relationships/image" Target="../media/image56.png"/><Relationship Id="rId96" Type="http://schemas.openxmlformats.org/officeDocument/2006/relationships/customXml" Target="../ink/ink2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0.xml"/><Relationship Id="rId15" Type="http://schemas.openxmlformats.org/officeDocument/2006/relationships/image" Target="../media/image16.png"/><Relationship Id="rId23" Type="http://schemas.openxmlformats.org/officeDocument/2006/relationships/image" Target="../media/image20.png"/><Relationship Id="rId28" Type="http://schemas.openxmlformats.org/officeDocument/2006/relationships/customXml" Target="../ink/ink201.xml"/><Relationship Id="rId36" Type="http://schemas.openxmlformats.org/officeDocument/2006/relationships/customXml" Target="../ink/ink205.xml"/><Relationship Id="rId49" Type="http://schemas.openxmlformats.org/officeDocument/2006/relationships/image" Target="../media/image33.png"/><Relationship Id="rId57" Type="http://schemas.openxmlformats.org/officeDocument/2006/relationships/image" Target="../media/image39.png"/><Relationship Id="rId10" Type="http://schemas.openxmlformats.org/officeDocument/2006/relationships/customXml" Target="../ink/ink192.xml"/><Relationship Id="rId31" Type="http://schemas.openxmlformats.org/officeDocument/2006/relationships/image" Target="../media/image24.png"/><Relationship Id="rId44" Type="http://schemas.openxmlformats.org/officeDocument/2006/relationships/customXml" Target="../ink/ink209.xml"/><Relationship Id="rId52" Type="http://schemas.openxmlformats.org/officeDocument/2006/relationships/customXml" Target="../ink/ink213.xml"/><Relationship Id="rId60" Type="http://schemas.openxmlformats.org/officeDocument/2006/relationships/customXml" Target="../ink/ink217.xml"/><Relationship Id="rId65" Type="http://schemas.openxmlformats.org/officeDocument/2006/relationships/image" Target="../media/image43.png"/><Relationship Id="rId73" Type="http://schemas.openxmlformats.org/officeDocument/2006/relationships/image" Target="../media/image47.png"/><Relationship Id="rId78" Type="http://schemas.openxmlformats.org/officeDocument/2006/relationships/customXml" Target="../ink/ink226.xml"/><Relationship Id="rId81" Type="http://schemas.openxmlformats.org/officeDocument/2006/relationships/image" Target="../media/image51.png"/><Relationship Id="rId86" Type="http://schemas.openxmlformats.org/officeDocument/2006/relationships/customXml" Target="../ink/ink230.xml"/><Relationship Id="rId94" Type="http://schemas.openxmlformats.org/officeDocument/2006/relationships/customXml" Target="../ink/ink234.xml"/><Relationship Id="rId99" Type="http://schemas.openxmlformats.org/officeDocument/2006/relationships/image" Target="../media/image60.png"/><Relationship Id="rId101" Type="http://schemas.openxmlformats.org/officeDocument/2006/relationships/image" Target="../media/image61.png"/><Relationship Id="rId4" Type="http://schemas.openxmlformats.org/officeDocument/2006/relationships/customXml" Target="../ink/ink189.xml"/><Relationship Id="rId9" Type="http://schemas.openxmlformats.org/officeDocument/2006/relationships/image" Target="../media/image13.png"/><Relationship Id="rId13" Type="http://schemas.openxmlformats.org/officeDocument/2006/relationships/image" Target="../media/image15.png"/><Relationship Id="rId18" Type="http://schemas.openxmlformats.org/officeDocument/2006/relationships/customXml" Target="../ink/ink196.xml"/><Relationship Id="rId39" Type="http://schemas.openxmlformats.org/officeDocument/2006/relationships/image" Target="../media/image28.png"/><Relationship Id="rId34" Type="http://schemas.openxmlformats.org/officeDocument/2006/relationships/customXml" Target="../ink/ink204.xml"/><Relationship Id="rId50" Type="http://schemas.openxmlformats.org/officeDocument/2006/relationships/customXml" Target="../ink/ink212.xml"/><Relationship Id="rId55" Type="http://schemas.openxmlformats.org/officeDocument/2006/relationships/image" Target="../media/image38.png"/><Relationship Id="rId76" Type="http://schemas.openxmlformats.org/officeDocument/2006/relationships/customXml" Target="../ink/ink225.xml"/><Relationship Id="rId97" Type="http://schemas.openxmlformats.org/officeDocument/2006/relationships/image" Target="../media/image59.png"/><Relationship Id="rId104" Type="http://schemas.openxmlformats.org/officeDocument/2006/relationships/customXml" Target="../ink/ink239.xml"/><Relationship Id="rId7" Type="http://schemas.openxmlformats.org/officeDocument/2006/relationships/image" Target="../media/image12.png"/><Relationship Id="rId71" Type="http://schemas.openxmlformats.org/officeDocument/2006/relationships/image" Target="../media/image46.png"/><Relationship Id="rId92" Type="http://schemas.openxmlformats.org/officeDocument/2006/relationships/customXml" Target="../ink/ink233.xml"/><Relationship Id="rId2" Type="http://schemas.openxmlformats.org/officeDocument/2006/relationships/customXml" Target="../ink/ink188.xml"/><Relationship Id="rId29" Type="http://schemas.openxmlformats.org/officeDocument/2006/relationships/image" Target="../media/image23.png"/><Relationship Id="rId24" Type="http://schemas.openxmlformats.org/officeDocument/2006/relationships/customXml" Target="../ink/ink199.xml"/><Relationship Id="rId40" Type="http://schemas.openxmlformats.org/officeDocument/2006/relationships/customXml" Target="../ink/ink207.xml"/><Relationship Id="rId45" Type="http://schemas.openxmlformats.org/officeDocument/2006/relationships/image" Target="../media/image31.png"/><Relationship Id="rId66" Type="http://schemas.openxmlformats.org/officeDocument/2006/relationships/customXml" Target="../ink/ink220.xml"/><Relationship Id="rId87" Type="http://schemas.openxmlformats.org/officeDocument/2006/relationships/image" Target="../media/image54.png"/><Relationship Id="rId61" Type="http://schemas.openxmlformats.org/officeDocument/2006/relationships/image" Target="../media/image41.png"/><Relationship Id="rId82" Type="http://schemas.openxmlformats.org/officeDocument/2006/relationships/customXml" Target="../ink/ink228.xml"/><Relationship Id="rId19" Type="http://schemas.openxmlformats.org/officeDocument/2006/relationships/image" Target="../media/image19.png"/><Relationship Id="rId14" Type="http://schemas.openxmlformats.org/officeDocument/2006/relationships/customXml" Target="../ink/ink194.xml"/><Relationship Id="rId30" Type="http://schemas.openxmlformats.org/officeDocument/2006/relationships/customXml" Target="../ink/ink202.xml"/><Relationship Id="rId35" Type="http://schemas.openxmlformats.org/officeDocument/2006/relationships/image" Target="../media/image26.png"/><Relationship Id="rId56" Type="http://schemas.openxmlformats.org/officeDocument/2006/relationships/customXml" Target="../ink/ink215.xml"/><Relationship Id="rId77" Type="http://schemas.openxmlformats.org/officeDocument/2006/relationships/image" Target="../media/image49.png"/><Relationship Id="rId100" Type="http://schemas.openxmlformats.org/officeDocument/2006/relationships/customXml" Target="../ink/ink237.xml"/><Relationship Id="rId105" Type="http://schemas.openxmlformats.org/officeDocument/2006/relationships/image" Target="../media/image63.png"/><Relationship Id="rId8" Type="http://schemas.openxmlformats.org/officeDocument/2006/relationships/customXml" Target="../ink/ink191.xml"/><Relationship Id="rId51" Type="http://schemas.openxmlformats.org/officeDocument/2006/relationships/image" Target="../media/image34.png"/><Relationship Id="rId72" Type="http://schemas.openxmlformats.org/officeDocument/2006/relationships/customXml" Target="../ink/ink223.xml"/><Relationship Id="rId93" Type="http://schemas.openxmlformats.org/officeDocument/2006/relationships/image" Target="../media/image57.png"/><Relationship Id="rId98" Type="http://schemas.openxmlformats.org/officeDocument/2006/relationships/customXml" Target="../ink/ink236.xml"/><Relationship Id="rId3" Type="http://schemas.openxmlformats.org/officeDocument/2006/relationships/image" Target="../media/image10.png"/><Relationship Id="rId25" Type="http://schemas.openxmlformats.org/officeDocument/2006/relationships/image" Target="../media/image21.png"/><Relationship Id="rId46" Type="http://schemas.openxmlformats.org/officeDocument/2006/relationships/customXml" Target="../ink/ink210.xml"/><Relationship Id="rId67" Type="http://schemas.openxmlformats.org/officeDocument/2006/relationships/image" Target="../media/image44.png"/></Relationships>
</file>

<file path=ppt/slides/_rels/slide12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60.png"/><Relationship Id="rId21" Type="http://schemas.openxmlformats.org/officeDocument/2006/relationships/customXml" Target="../ink/ink4081.xml"/><Relationship Id="rId34" Type="http://schemas.openxmlformats.org/officeDocument/2006/relationships/image" Target="../media/image664.png"/><Relationship Id="rId42" Type="http://schemas.openxmlformats.org/officeDocument/2006/relationships/image" Target="../media/image668.png"/><Relationship Id="rId47" Type="http://schemas.openxmlformats.org/officeDocument/2006/relationships/customXml" Target="../ink/ink4094.xml"/><Relationship Id="rId50" Type="http://schemas.openxmlformats.org/officeDocument/2006/relationships/image" Target="../media/image672.png"/><Relationship Id="rId55" Type="http://schemas.openxmlformats.org/officeDocument/2006/relationships/customXml" Target="../ink/ink4098.xml"/><Relationship Id="rId63" Type="http://schemas.openxmlformats.org/officeDocument/2006/relationships/customXml" Target="../ink/ink4102.xml"/><Relationship Id="rId68" Type="http://schemas.openxmlformats.org/officeDocument/2006/relationships/image" Target="../media/image681.png"/><Relationship Id="rId7" Type="http://schemas.openxmlformats.org/officeDocument/2006/relationships/customXml" Target="../ink/ink4074.xml"/><Relationship Id="rId2" Type="http://schemas.openxmlformats.org/officeDocument/2006/relationships/image" Target="../media/image646.png"/><Relationship Id="rId16" Type="http://schemas.openxmlformats.org/officeDocument/2006/relationships/image" Target="../media/image655.png"/><Relationship Id="rId29" Type="http://schemas.openxmlformats.org/officeDocument/2006/relationships/customXml" Target="../ink/ink4085.xml"/><Relationship Id="rId11" Type="http://schemas.openxmlformats.org/officeDocument/2006/relationships/customXml" Target="../ink/ink4076.xml"/><Relationship Id="rId24" Type="http://schemas.openxmlformats.org/officeDocument/2006/relationships/image" Target="../media/image659.png"/><Relationship Id="rId32" Type="http://schemas.openxmlformats.org/officeDocument/2006/relationships/image" Target="../media/image663.png"/><Relationship Id="rId37" Type="http://schemas.openxmlformats.org/officeDocument/2006/relationships/customXml" Target="../ink/ink4089.xml"/><Relationship Id="rId40" Type="http://schemas.openxmlformats.org/officeDocument/2006/relationships/image" Target="../media/image667.png"/><Relationship Id="rId45" Type="http://schemas.openxmlformats.org/officeDocument/2006/relationships/customXml" Target="../ink/ink4093.xml"/><Relationship Id="rId53" Type="http://schemas.openxmlformats.org/officeDocument/2006/relationships/customXml" Target="../ink/ink4097.xml"/><Relationship Id="rId58" Type="http://schemas.openxmlformats.org/officeDocument/2006/relationships/image" Target="../media/image676.png"/><Relationship Id="rId66" Type="http://schemas.openxmlformats.org/officeDocument/2006/relationships/image" Target="../media/image680.png"/><Relationship Id="rId5" Type="http://schemas.openxmlformats.org/officeDocument/2006/relationships/customXml" Target="../ink/ink4073.xml"/><Relationship Id="rId61" Type="http://schemas.openxmlformats.org/officeDocument/2006/relationships/customXml" Target="../ink/ink4101.xml"/><Relationship Id="rId19" Type="http://schemas.openxmlformats.org/officeDocument/2006/relationships/customXml" Target="../ink/ink4080.xml"/><Relationship Id="rId14" Type="http://schemas.openxmlformats.org/officeDocument/2006/relationships/image" Target="../media/image654.png"/><Relationship Id="rId22" Type="http://schemas.openxmlformats.org/officeDocument/2006/relationships/image" Target="../media/image658.png"/><Relationship Id="rId27" Type="http://schemas.openxmlformats.org/officeDocument/2006/relationships/customXml" Target="../ink/ink4084.xml"/><Relationship Id="rId30" Type="http://schemas.openxmlformats.org/officeDocument/2006/relationships/image" Target="../media/image662.png"/><Relationship Id="rId35" Type="http://schemas.openxmlformats.org/officeDocument/2006/relationships/customXml" Target="../ink/ink4088.xml"/><Relationship Id="rId43" Type="http://schemas.openxmlformats.org/officeDocument/2006/relationships/customXml" Target="../ink/ink4092.xml"/><Relationship Id="rId48" Type="http://schemas.openxmlformats.org/officeDocument/2006/relationships/image" Target="../media/image671.png"/><Relationship Id="rId56" Type="http://schemas.openxmlformats.org/officeDocument/2006/relationships/image" Target="../media/image675.png"/><Relationship Id="rId64" Type="http://schemas.openxmlformats.org/officeDocument/2006/relationships/image" Target="../media/image679.png"/><Relationship Id="rId8" Type="http://schemas.openxmlformats.org/officeDocument/2006/relationships/image" Target="../media/image650.png"/><Relationship Id="rId51" Type="http://schemas.openxmlformats.org/officeDocument/2006/relationships/customXml" Target="../ink/ink4096.xml"/><Relationship Id="rId3" Type="http://schemas.openxmlformats.org/officeDocument/2006/relationships/customXml" Target="../ink/ink4072.xml"/><Relationship Id="rId12" Type="http://schemas.openxmlformats.org/officeDocument/2006/relationships/image" Target="../media/image653.png"/><Relationship Id="rId17" Type="http://schemas.openxmlformats.org/officeDocument/2006/relationships/customXml" Target="../ink/ink4079.xml"/><Relationship Id="rId25" Type="http://schemas.openxmlformats.org/officeDocument/2006/relationships/customXml" Target="../ink/ink4083.xml"/><Relationship Id="rId33" Type="http://schemas.openxmlformats.org/officeDocument/2006/relationships/customXml" Target="../ink/ink4087.xml"/><Relationship Id="rId38" Type="http://schemas.openxmlformats.org/officeDocument/2006/relationships/image" Target="../media/image666.png"/><Relationship Id="rId46" Type="http://schemas.openxmlformats.org/officeDocument/2006/relationships/image" Target="../media/image670.png"/><Relationship Id="rId59" Type="http://schemas.openxmlformats.org/officeDocument/2006/relationships/customXml" Target="../ink/ink4100.xml"/><Relationship Id="rId67" Type="http://schemas.openxmlformats.org/officeDocument/2006/relationships/customXml" Target="../ink/ink4104.xml"/><Relationship Id="rId20" Type="http://schemas.openxmlformats.org/officeDocument/2006/relationships/image" Target="../media/image657.png"/><Relationship Id="rId41" Type="http://schemas.openxmlformats.org/officeDocument/2006/relationships/customXml" Target="../ink/ink4091.xml"/><Relationship Id="rId54" Type="http://schemas.openxmlformats.org/officeDocument/2006/relationships/image" Target="../media/image674.png"/><Relationship Id="rId62" Type="http://schemas.openxmlformats.org/officeDocument/2006/relationships/image" Target="../media/image67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9.png"/><Relationship Id="rId15" Type="http://schemas.openxmlformats.org/officeDocument/2006/relationships/customXml" Target="../ink/ink4078.xml"/><Relationship Id="rId23" Type="http://schemas.openxmlformats.org/officeDocument/2006/relationships/customXml" Target="../ink/ink4082.xml"/><Relationship Id="rId28" Type="http://schemas.openxmlformats.org/officeDocument/2006/relationships/image" Target="../media/image661.png"/><Relationship Id="rId36" Type="http://schemas.openxmlformats.org/officeDocument/2006/relationships/image" Target="../media/image665.png"/><Relationship Id="rId49" Type="http://schemas.openxmlformats.org/officeDocument/2006/relationships/customXml" Target="../ink/ink4095.xml"/><Relationship Id="rId57" Type="http://schemas.openxmlformats.org/officeDocument/2006/relationships/customXml" Target="../ink/ink4099.xml"/><Relationship Id="rId10" Type="http://schemas.openxmlformats.org/officeDocument/2006/relationships/image" Target="../media/image651.png"/><Relationship Id="rId31" Type="http://schemas.openxmlformats.org/officeDocument/2006/relationships/customXml" Target="../ink/ink4086.xml"/><Relationship Id="rId44" Type="http://schemas.openxmlformats.org/officeDocument/2006/relationships/image" Target="../media/image669.png"/><Relationship Id="rId52" Type="http://schemas.openxmlformats.org/officeDocument/2006/relationships/image" Target="../media/image673.png"/><Relationship Id="rId60" Type="http://schemas.openxmlformats.org/officeDocument/2006/relationships/image" Target="../media/image677.png"/><Relationship Id="rId65" Type="http://schemas.openxmlformats.org/officeDocument/2006/relationships/customXml" Target="../ink/ink4103.xml"/><Relationship Id="rId4" Type="http://schemas.openxmlformats.org/officeDocument/2006/relationships/image" Target="../media/image648.png"/><Relationship Id="rId9" Type="http://schemas.openxmlformats.org/officeDocument/2006/relationships/customXml" Target="../ink/ink4075.xml"/><Relationship Id="rId13" Type="http://schemas.openxmlformats.org/officeDocument/2006/relationships/customXml" Target="../ink/ink4077.xml"/><Relationship Id="rId18" Type="http://schemas.openxmlformats.org/officeDocument/2006/relationships/image" Target="../media/image656.png"/><Relationship Id="rId39" Type="http://schemas.openxmlformats.org/officeDocument/2006/relationships/customXml" Target="../ink/ink4090.xml"/></Relationships>
</file>

<file path=ppt/slides/_rels/slide12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60.png"/><Relationship Id="rId21" Type="http://schemas.openxmlformats.org/officeDocument/2006/relationships/customXml" Target="../ink/ink4114.xml"/><Relationship Id="rId42" Type="http://schemas.openxmlformats.org/officeDocument/2006/relationships/image" Target="../media/image668.png"/><Relationship Id="rId47" Type="http://schemas.openxmlformats.org/officeDocument/2006/relationships/customXml" Target="../ink/ink4127.xml"/><Relationship Id="rId63" Type="http://schemas.openxmlformats.org/officeDocument/2006/relationships/customXml" Target="../ink/ink4135.xml"/><Relationship Id="rId68" Type="http://schemas.openxmlformats.org/officeDocument/2006/relationships/image" Target="../media/image681.png"/><Relationship Id="rId84" Type="http://schemas.openxmlformats.org/officeDocument/2006/relationships/image" Target="../media/image689.png"/><Relationship Id="rId89" Type="http://schemas.openxmlformats.org/officeDocument/2006/relationships/customXml" Target="../ink/ink4148.xml"/><Relationship Id="rId16" Type="http://schemas.openxmlformats.org/officeDocument/2006/relationships/image" Target="../media/image655.png"/><Relationship Id="rId11" Type="http://schemas.openxmlformats.org/officeDocument/2006/relationships/customXml" Target="../ink/ink4109.xml"/><Relationship Id="rId32" Type="http://schemas.openxmlformats.org/officeDocument/2006/relationships/image" Target="../media/image663.png"/><Relationship Id="rId37" Type="http://schemas.openxmlformats.org/officeDocument/2006/relationships/customXml" Target="../ink/ink4122.xml"/><Relationship Id="rId53" Type="http://schemas.openxmlformats.org/officeDocument/2006/relationships/customXml" Target="../ink/ink4130.xml"/><Relationship Id="rId58" Type="http://schemas.openxmlformats.org/officeDocument/2006/relationships/image" Target="../media/image676.png"/><Relationship Id="rId74" Type="http://schemas.openxmlformats.org/officeDocument/2006/relationships/image" Target="../media/image684.png"/><Relationship Id="rId79" Type="http://schemas.openxmlformats.org/officeDocument/2006/relationships/customXml" Target="../ink/ink4143.xml"/><Relationship Id="rId5" Type="http://schemas.openxmlformats.org/officeDocument/2006/relationships/customXml" Target="../ink/ink4106.xml"/><Relationship Id="rId90" Type="http://schemas.openxmlformats.org/officeDocument/2006/relationships/image" Target="../media/image692.png"/><Relationship Id="rId14" Type="http://schemas.openxmlformats.org/officeDocument/2006/relationships/image" Target="../media/image654.png"/><Relationship Id="rId22" Type="http://schemas.openxmlformats.org/officeDocument/2006/relationships/image" Target="../media/image658.png"/><Relationship Id="rId27" Type="http://schemas.openxmlformats.org/officeDocument/2006/relationships/customXml" Target="../ink/ink4117.xml"/><Relationship Id="rId30" Type="http://schemas.openxmlformats.org/officeDocument/2006/relationships/image" Target="../media/image662.png"/><Relationship Id="rId35" Type="http://schemas.openxmlformats.org/officeDocument/2006/relationships/customXml" Target="../ink/ink4121.xml"/><Relationship Id="rId43" Type="http://schemas.openxmlformats.org/officeDocument/2006/relationships/customXml" Target="../ink/ink4125.xml"/><Relationship Id="rId48" Type="http://schemas.openxmlformats.org/officeDocument/2006/relationships/image" Target="../media/image671.png"/><Relationship Id="rId56" Type="http://schemas.openxmlformats.org/officeDocument/2006/relationships/image" Target="../media/image675.png"/><Relationship Id="rId64" Type="http://schemas.openxmlformats.org/officeDocument/2006/relationships/image" Target="../media/image679.png"/><Relationship Id="rId69" Type="http://schemas.openxmlformats.org/officeDocument/2006/relationships/customXml" Target="../ink/ink4138.xml"/><Relationship Id="rId77" Type="http://schemas.openxmlformats.org/officeDocument/2006/relationships/customXml" Target="../ink/ink4142.xml"/><Relationship Id="rId8" Type="http://schemas.openxmlformats.org/officeDocument/2006/relationships/image" Target="../media/image650.png"/><Relationship Id="rId51" Type="http://schemas.openxmlformats.org/officeDocument/2006/relationships/customXml" Target="../ink/ink4129.xml"/><Relationship Id="rId72" Type="http://schemas.openxmlformats.org/officeDocument/2006/relationships/image" Target="../media/image683.png"/><Relationship Id="rId80" Type="http://schemas.openxmlformats.org/officeDocument/2006/relationships/image" Target="../media/image687.png"/><Relationship Id="rId85" Type="http://schemas.openxmlformats.org/officeDocument/2006/relationships/customXml" Target="../ink/ink4146.xml"/><Relationship Id="rId3" Type="http://schemas.openxmlformats.org/officeDocument/2006/relationships/customXml" Target="../ink/ink4105.xml"/><Relationship Id="rId12" Type="http://schemas.openxmlformats.org/officeDocument/2006/relationships/image" Target="../media/image653.png"/><Relationship Id="rId17" Type="http://schemas.openxmlformats.org/officeDocument/2006/relationships/customXml" Target="../ink/ink4112.xml"/><Relationship Id="rId25" Type="http://schemas.openxmlformats.org/officeDocument/2006/relationships/customXml" Target="../ink/ink4116.xml"/><Relationship Id="rId33" Type="http://schemas.openxmlformats.org/officeDocument/2006/relationships/customXml" Target="../ink/ink4120.xml"/><Relationship Id="rId38" Type="http://schemas.openxmlformats.org/officeDocument/2006/relationships/image" Target="../media/image666.png"/><Relationship Id="rId46" Type="http://schemas.openxmlformats.org/officeDocument/2006/relationships/image" Target="../media/image670.png"/><Relationship Id="rId59" Type="http://schemas.openxmlformats.org/officeDocument/2006/relationships/customXml" Target="../ink/ink4133.xml"/><Relationship Id="rId67" Type="http://schemas.openxmlformats.org/officeDocument/2006/relationships/customXml" Target="../ink/ink4137.xml"/><Relationship Id="rId20" Type="http://schemas.openxmlformats.org/officeDocument/2006/relationships/image" Target="../media/image657.png"/><Relationship Id="rId41" Type="http://schemas.openxmlformats.org/officeDocument/2006/relationships/customXml" Target="../ink/ink4124.xml"/><Relationship Id="rId54" Type="http://schemas.openxmlformats.org/officeDocument/2006/relationships/image" Target="../media/image674.png"/><Relationship Id="rId62" Type="http://schemas.openxmlformats.org/officeDocument/2006/relationships/image" Target="../media/image678.png"/><Relationship Id="rId70" Type="http://schemas.openxmlformats.org/officeDocument/2006/relationships/image" Target="../media/image682.png"/><Relationship Id="rId75" Type="http://schemas.openxmlformats.org/officeDocument/2006/relationships/customXml" Target="../ink/ink4141.xml"/><Relationship Id="rId83" Type="http://schemas.openxmlformats.org/officeDocument/2006/relationships/customXml" Target="../ink/ink4145.xml"/><Relationship Id="rId88" Type="http://schemas.openxmlformats.org/officeDocument/2006/relationships/image" Target="../media/image69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9.png"/><Relationship Id="rId15" Type="http://schemas.openxmlformats.org/officeDocument/2006/relationships/customXml" Target="../ink/ink4111.xml"/><Relationship Id="rId23" Type="http://schemas.openxmlformats.org/officeDocument/2006/relationships/customXml" Target="../ink/ink4115.xml"/><Relationship Id="rId28" Type="http://schemas.openxmlformats.org/officeDocument/2006/relationships/image" Target="../media/image661.png"/><Relationship Id="rId36" Type="http://schemas.openxmlformats.org/officeDocument/2006/relationships/image" Target="../media/image665.png"/><Relationship Id="rId49" Type="http://schemas.openxmlformats.org/officeDocument/2006/relationships/customXml" Target="../ink/ink4128.xml"/><Relationship Id="rId57" Type="http://schemas.openxmlformats.org/officeDocument/2006/relationships/customXml" Target="../ink/ink4132.xml"/><Relationship Id="rId10" Type="http://schemas.openxmlformats.org/officeDocument/2006/relationships/image" Target="../media/image651.png"/><Relationship Id="rId31" Type="http://schemas.openxmlformats.org/officeDocument/2006/relationships/customXml" Target="../ink/ink4119.xml"/><Relationship Id="rId44" Type="http://schemas.openxmlformats.org/officeDocument/2006/relationships/image" Target="../media/image669.png"/><Relationship Id="rId52" Type="http://schemas.openxmlformats.org/officeDocument/2006/relationships/image" Target="../media/image673.png"/><Relationship Id="rId60" Type="http://schemas.openxmlformats.org/officeDocument/2006/relationships/image" Target="../media/image677.png"/><Relationship Id="rId65" Type="http://schemas.openxmlformats.org/officeDocument/2006/relationships/customXml" Target="../ink/ink4136.xml"/><Relationship Id="rId73" Type="http://schemas.openxmlformats.org/officeDocument/2006/relationships/customXml" Target="../ink/ink4140.xml"/><Relationship Id="rId78" Type="http://schemas.openxmlformats.org/officeDocument/2006/relationships/image" Target="../media/image686.png"/><Relationship Id="rId81" Type="http://schemas.openxmlformats.org/officeDocument/2006/relationships/customXml" Target="../ink/ink4144.xml"/><Relationship Id="rId86" Type="http://schemas.openxmlformats.org/officeDocument/2006/relationships/image" Target="../media/image690.png"/><Relationship Id="rId4" Type="http://schemas.openxmlformats.org/officeDocument/2006/relationships/image" Target="../media/image648.png"/><Relationship Id="rId9" Type="http://schemas.openxmlformats.org/officeDocument/2006/relationships/customXml" Target="../ink/ink4108.xml"/><Relationship Id="rId13" Type="http://schemas.openxmlformats.org/officeDocument/2006/relationships/customXml" Target="../ink/ink4110.xml"/><Relationship Id="rId18" Type="http://schemas.openxmlformats.org/officeDocument/2006/relationships/image" Target="../media/image656.png"/><Relationship Id="rId39" Type="http://schemas.openxmlformats.org/officeDocument/2006/relationships/customXml" Target="../ink/ink4123.xml"/><Relationship Id="rId34" Type="http://schemas.openxmlformats.org/officeDocument/2006/relationships/image" Target="../media/image664.png"/><Relationship Id="rId50" Type="http://schemas.openxmlformats.org/officeDocument/2006/relationships/image" Target="../media/image672.png"/><Relationship Id="rId55" Type="http://schemas.openxmlformats.org/officeDocument/2006/relationships/customXml" Target="../ink/ink4131.xml"/><Relationship Id="rId76" Type="http://schemas.openxmlformats.org/officeDocument/2006/relationships/image" Target="../media/image685.png"/><Relationship Id="rId7" Type="http://schemas.openxmlformats.org/officeDocument/2006/relationships/customXml" Target="../ink/ink4107.xml"/><Relationship Id="rId71" Type="http://schemas.openxmlformats.org/officeDocument/2006/relationships/customXml" Target="../ink/ink4139.xml"/><Relationship Id="rId2" Type="http://schemas.openxmlformats.org/officeDocument/2006/relationships/image" Target="../media/image646.png"/><Relationship Id="rId29" Type="http://schemas.openxmlformats.org/officeDocument/2006/relationships/customXml" Target="../ink/ink4118.xml"/><Relationship Id="rId24" Type="http://schemas.openxmlformats.org/officeDocument/2006/relationships/image" Target="../media/image659.png"/><Relationship Id="rId40" Type="http://schemas.openxmlformats.org/officeDocument/2006/relationships/image" Target="../media/image667.png"/><Relationship Id="rId45" Type="http://schemas.openxmlformats.org/officeDocument/2006/relationships/customXml" Target="../ink/ink4126.xml"/><Relationship Id="rId66" Type="http://schemas.openxmlformats.org/officeDocument/2006/relationships/image" Target="../media/image680.png"/><Relationship Id="rId87" Type="http://schemas.openxmlformats.org/officeDocument/2006/relationships/customXml" Target="../ink/ink4147.xml"/><Relationship Id="rId61" Type="http://schemas.openxmlformats.org/officeDocument/2006/relationships/customXml" Target="../ink/ink4134.xml"/><Relationship Id="rId82" Type="http://schemas.openxmlformats.org/officeDocument/2006/relationships/image" Target="../media/image688.png"/><Relationship Id="rId19" Type="http://schemas.openxmlformats.org/officeDocument/2006/relationships/customXml" Target="../ink/ink4113.xml"/></Relationships>
</file>

<file path=ppt/slides/_rels/slide12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60.png"/><Relationship Id="rId21" Type="http://schemas.openxmlformats.org/officeDocument/2006/relationships/customXml" Target="../ink/ink4158.xml"/><Relationship Id="rId42" Type="http://schemas.openxmlformats.org/officeDocument/2006/relationships/image" Target="../media/image668.png"/><Relationship Id="rId47" Type="http://schemas.openxmlformats.org/officeDocument/2006/relationships/customXml" Target="../ink/ink4171.xml"/><Relationship Id="rId63" Type="http://schemas.openxmlformats.org/officeDocument/2006/relationships/customXml" Target="../ink/ink4179.xml"/><Relationship Id="rId68" Type="http://schemas.openxmlformats.org/officeDocument/2006/relationships/image" Target="../media/image681.png"/><Relationship Id="rId84" Type="http://schemas.openxmlformats.org/officeDocument/2006/relationships/image" Target="../media/image689.png"/><Relationship Id="rId89" Type="http://schemas.openxmlformats.org/officeDocument/2006/relationships/customXml" Target="../ink/ink4192.xml"/><Relationship Id="rId16" Type="http://schemas.openxmlformats.org/officeDocument/2006/relationships/image" Target="../media/image655.png"/><Relationship Id="rId107" Type="http://schemas.openxmlformats.org/officeDocument/2006/relationships/customXml" Target="../ink/ink4201.xml"/><Relationship Id="rId11" Type="http://schemas.openxmlformats.org/officeDocument/2006/relationships/customXml" Target="../ink/ink4153.xml"/><Relationship Id="rId32" Type="http://schemas.openxmlformats.org/officeDocument/2006/relationships/image" Target="../media/image663.png"/><Relationship Id="rId37" Type="http://schemas.openxmlformats.org/officeDocument/2006/relationships/customXml" Target="../ink/ink4166.xml"/><Relationship Id="rId53" Type="http://schemas.openxmlformats.org/officeDocument/2006/relationships/customXml" Target="../ink/ink4174.xml"/><Relationship Id="rId58" Type="http://schemas.openxmlformats.org/officeDocument/2006/relationships/image" Target="../media/image676.png"/><Relationship Id="rId74" Type="http://schemas.openxmlformats.org/officeDocument/2006/relationships/image" Target="../media/image684.png"/><Relationship Id="rId79" Type="http://schemas.openxmlformats.org/officeDocument/2006/relationships/customXml" Target="../ink/ink4187.xml"/><Relationship Id="rId102" Type="http://schemas.openxmlformats.org/officeDocument/2006/relationships/image" Target="../media/image698.png"/><Relationship Id="rId5" Type="http://schemas.openxmlformats.org/officeDocument/2006/relationships/customXml" Target="../ink/ink4150.xml"/><Relationship Id="rId90" Type="http://schemas.openxmlformats.org/officeDocument/2006/relationships/image" Target="../media/image692.png"/><Relationship Id="rId95" Type="http://schemas.openxmlformats.org/officeDocument/2006/relationships/customXml" Target="../ink/ink4195.xml"/><Relationship Id="rId22" Type="http://schemas.openxmlformats.org/officeDocument/2006/relationships/image" Target="../media/image658.png"/><Relationship Id="rId27" Type="http://schemas.openxmlformats.org/officeDocument/2006/relationships/customXml" Target="../ink/ink4161.xml"/><Relationship Id="rId43" Type="http://schemas.openxmlformats.org/officeDocument/2006/relationships/customXml" Target="../ink/ink4169.xml"/><Relationship Id="rId48" Type="http://schemas.openxmlformats.org/officeDocument/2006/relationships/image" Target="../media/image671.png"/><Relationship Id="rId64" Type="http://schemas.openxmlformats.org/officeDocument/2006/relationships/image" Target="../media/image679.png"/><Relationship Id="rId69" Type="http://schemas.openxmlformats.org/officeDocument/2006/relationships/customXml" Target="../ink/ink4182.xml"/><Relationship Id="rId80" Type="http://schemas.openxmlformats.org/officeDocument/2006/relationships/image" Target="../media/image687.png"/><Relationship Id="rId85" Type="http://schemas.openxmlformats.org/officeDocument/2006/relationships/customXml" Target="../ink/ink4190.xml"/><Relationship Id="rId12" Type="http://schemas.openxmlformats.org/officeDocument/2006/relationships/image" Target="../media/image653.png"/><Relationship Id="rId17" Type="http://schemas.openxmlformats.org/officeDocument/2006/relationships/customXml" Target="../ink/ink4156.xml"/><Relationship Id="rId33" Type="http://schemas.openxmlformats.org/officeDocument/2006/relationships/customXml" Target="../ink/ink4164.xml"/><Relationship Id="rId38" Type="http://schemas.openxmlformats.org/officeDocument/2006/relationships/image" Target="../media/image666.png"/><Relationship Id="rId59" Type="http://schemas.openxmlformats.org/officeDocument/2006/relationships/customXml" Target="../ink/ink4177.xml"/><Relationship Id="rId103" Type="http://schemas.openxmlformats.org/officeDocument/2006/relationships/customXml" Target="../ink/ink4199.xml"/><Relationship Id="rId108" Type="http://schemas.openxmlformats.org/officeDocument/2006/relationships/image" Target="../media/image701.png"/><Relationship Id="rId20" Type="http://schemas.openxmlformats.org/officeDocument/2006/relationships/image" Target="../media/image657.png"/><Relationship Id="rId41" Type="http://schemas.openxmlformats.org/officeDocument/2006/relationships/customXml" Target="../ink/ink4168.xml"/><Relationship Id="rId54" Type="http://schemas.openxmlformats.org/officeDocument/2006/relationships/image" Target="../media/image674.png"/><Relationship Id="rId62" Type="http://schemas.openxmlformats.org/officeDocument/2006/relationships/image" Target="../media/image678.png"/><Relationship Id="rId70" Type="http://schemas.openxmlformats.org/officeDocument/2006/relationships/image" Target="../media/image682.png"/><Relationship Id="rId75" Type="http://schemas.openxmlformats.org/officeDocument/2006/relationships/customXml" Target="../ink/ink4185.xml"/><Relationship Id="rId83" Type="http://schemas.openxmlformats.org/officeDocument/2006/relationships/customXml" Target="../ink/ink4189.xml"/><Relationship Id="rId88" Type="http://schemas.openxmlformats.org/officeDocument/2006/relationships/image" Target="../media/image691.png"/><Relationship Id="rId91" Type="http://schemas.openxmlformats.org/officeDocument/2006/relationships/customXml" Target="../ink/ink4193.xml"/><Relationship Id="rId96" Type="http://schemas.openxmlformats.org/officeDocument/2006/relationships/image" Target="../media/image69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9.png"/><Relationship Id="rId15" Type="http://schemas.openxmlformats.org/officeDocument/2006/relationships/customXml" Target="../ink/ink4155.xml"/><Relationship Id="rId23" Type="http://schemas.openxmlformats.org/officeDocument/2006/relationships/customXml" Target="../ink/ink4159.xml"/><Relationship Id="rId28" Type="http://schemas.openxmlformats.org/officeDocument/2006/relationships/image" Target="../media/image661.png"/><Relationship Id="rId36" Type="http://schemas.openxmlformats.org/officeDocument/2006/relationships/image" Target="../media/image665.png"/><Relationship Id="rId49" Type="http://schemas.openxmlformats.org/officeDocument/2006/relationships/customXml" Target="../ink/ink4172.xml"/><Relationship Id="rId57" Type="http://schemas.openxmlformats.org/officeDocument/2006/relationships/customXml" Target="../ink/ink4176.xml"/><Relationship Id="rId106" Type="http://schemas.openxmlformats.org/officeDocument/2006/relationships/image" Target="../media/image700.png"/><Relationship Id="rId10" Type="http://schemas.openxmlformats.org/officeDocument/2006/relationships/image" Target="../media/image651.png"/><Relationship Id="rId31" Type="http://schemas.openxmlformats.org/officeDocument/2006/relationships/customXml" Target="../ink/ink4163.xml"/><Relationship Id="rId44" Type="http://schemas.openxmlformats.org/officeDocument/2006/relationships/image" Target="../media/image669.png"/><Relationship Id="rId52" Type="http://schemas.openxmlformats.org/officeDocument/2006/relationships/image" Target="../media/image673.png"/><Relationship Id="rId60" Type="http://schemas.openxmlformats.org/officeDocument/2006/relationships/image" Target="../media/image677.png"/><Relationship Id="rId65" Type="http://schemas.openxmlformats.org/officeDocument/2006/relationships/customXml" Target="../ink/ink4180.xml"/><Relationship Id="rId73" Type="http://schemas.openxmlformats.org/officeDocument/2006/relationships/customXml" Target="../ink/ink4184.xml"/><Relationship Id="rId78" Type="http://schemas.openxmlformats.org/officeDocument/2006/relationships/image" Target="../media/image686.png"/><Relationship Id="rId81" Type="http://schemas.openxmlformats.org/officeDocument/2006/relationships/customXml" Target="../ink/ink4188.xml"/><Relationship Id="rId86" Type="http://schemas.openxmlformats.org/officeDocument/2006/relationships/image" Target="../media/image690.png"/><Relationship Id="rId94" Type="http://schemas.openxmlformats.org/officeDocument/2006/relationships/image" Target="../media/image694.png"/><Relationship Id="rId99" Type="http://schemas.openxmlformats.org/officeDocument/2006/relationships/customXml" Target="../ink/ink4197.xml"/><Relationship Id="rId101" Type="http://schemas.openxmlformats.org/officeDocument/2006/relationships/customXml" Target="../ink/ink4198.xml"/><Relationship Id="rId4" Type="http://schemas.openxmlformats.org/officeDocument/2006/relationships/image" Target="../media/image648.png"/><Relationship Id="rId9" Type="http://schemas.openxmlformats.org/officeDocument/2006/relationships/customXml" Target="../ink/ink4152.xml"/><Relationship Id="rId13" Type="http://schemas.openxmlformats.org/officeDocument/2006/relationships/customXml" Target="../ink/ink4154.xml"/><Relationship Id="rId18" Type="http://schemas.openxmlformats.org/officeDocument/2006/relationships/image" Target="../media/image656.png"/><Relationship Id="rId39" Type="http://schemas.openxmlformats.org/officeDocument/2006/relationships/customXml" Target="../ink/ink4167.xml"/><Relationship Id="rId34" Type="http://schemas.openxmlformats.org/officeDocument/2006/relationships/image" Target="../media/image664.png"/><Relationship Id="rId50" Type="http://schemas.openxmlformats.org/officeDocument/2006/relationships/image" Target="../media/image672.png"/><Relationship Id="rId55" Type="http://schemas.openxmlformats.org/officeDocument/2006/relationships/customXml" Target="../ink/ink4175.xml"/><Relationship Id="rId76" Type="http://schemas.openxmlformats.org/officeDocument/2006/relationships/image" Target="../media/image685.png"/><Relationship Id="rId97" Type="http://schemas.openxmlformats.org/officeDocument/2006/relationships/customXml" Target="../ink/ink4196.xml"/><Relationship Id="rId104" Type="http://schemas.openxmlformats.org/officeDocument/2006/relationships/image" Target="../media/image699.png"/><Relationship Id="rId7" Type="http://schemas.openxmlformats.org/officeDocument/2006/relationships/customXml" Target="../ink/ink4151.xml"/><Relationship Id="rId71" Type="http://schemas.openxmlformats.org/officeDocument/2006/relationships/customXml" Target="../ink/ink4183.xml"/><Relationship Id="rId92" Type="http://schemas.openxmlformats.org/officeDocument/2006/relationships/image" Target="../media/image693.png"/><Relationship Id="rId2" Type="http://schemas.openxmlformats.org/officeDocument/2006/relationships/image" Target="../media/image646.png"/><Relationship Id="rId29" Type="http://schemas.openxmlformats.org/officeDocument/2006/relationships/customXml" Target="../ink/ink4162.xml"/><Relationship Id="rId24" Type="http://schemas.openxmlformats.org/officeDocument/2006/relationships/image" Target="../media/image659.png"/><Relationship Id="rId40" Type="http://schemas.openxmlformats.org/officeDocument/2006/relationships/image" Target="../media/image667.png"/><Relationship Id="rId45" Type="http://schemas.openxmlformats.org/officeDocument/2006/relationships/customXml" Target="../ink/ink4170.xml"/><Relationship Id="rId66" Type="http://schemas.openxmlformats.org/officeDocument/2006/relationships/image" Target="../media/image680.png"/><Relationship Id="rId87" Type="http://schemas.openxmlformats.org/officeDocument/2006/relationships/customXml" Target="../ink/ink4191.xml"/><Relationship Id="rId61" Type="http://schemas.openxmlformats.org/officeDocument/2006/relationships/customXml" Target="../ink/ink4178.xml"/><Relationship Id="rId82" Type="http://schemas.openxmlformats.org/officeDocument/2006/relationships/image" Target="../media/image688.png"/><Relationship Id="rId19" Type="http://schemas.openxmlformats.org/officeDocument/2006/relationships/customXml" Target="../ink/ink4157.xml"/><Relationship Id="rId14" Type="http://schemas.openxmlformats.org/officeDocument/2006/relationships/image" Target="../media/image654.png"/><Relationship Id="rId30" Type="http://schemas.openxmlformats.org/officeDocument/2006/relationships/image" Target="../media/image662.png"/><Relationship Id="rId35" Type="http://schemas.openxmlformats.org/officeDocument/2006/relationships/customXml" Target="../ink/ink4165.xml"/><Relationship Id="rId56" Type="http://schemas.openxmlformats.org/officeDocument/2006/relationships/image" Target="../media/image675.png"/><Relationship Id="rId77" Type="http://schemas.openxmlformats.org/officeDocument/2006/relationships/customXml" Target="../ink/ink4186.xml"/><Relationship Id="rId100" Type="http://schemas.openxmlformats.org/officeDocument/2006/relationships/image" Target="../media/image697.png"/><Relationship Id="rId105" Type="http://schemas.openxmlformats.org/officeDocument/2006/relationships/customXml" Target="../ink/ink4200.xml"/><Relationship Id="rId8" Type="http://schemas.openxmlformats.org/officeDocument/2006/relationships/image" Target="../media/image650.png"/><Relationship Id="rId51" Type="http://schemas.openxmlformats.org/officeDocument/2006/relationships/customXml" Target="../ink/ink4173.xml"/><Relationship Id="rId72" Type="http://schemas.openxmlformats.org/officeDocument/2006/relationships/image" Target="../media/image683.png"/><Relationship Id="rId93" Type="http://schemas.openxmlformats.org/officeDocument/2006/relationships/customXml" Target="../ink/ink4194.xml"/><Relationship Id="rId98" Type="http://schemas.openxmlformats.org/officeDocument/2006/relationships/image" Target="../media/image696.png"/><Relationship Id="rId3" Type="http://schemas.openxmlformats.org/officeDocument/2006/relationships/customXml" Target="../ink/ink4149.xml"/><Relationship Id="rId25" Type="http://schemas.openxmlformats.org/officeDocument/2006/relationships/customXml" Target="../ink/ink4160.xml"/><Relationship Id="rId46" Type="http://schemas.openxmlformats.org/officeDocument/2006/relationships/image" Target="../media/image670.png"/><Relationship Id="rId67" Type="http://schemas.openxmlformats.org/officeDocument/2006/relationships/customXml" Target="../ink/ink4181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2.xml"/><Relationship Id="rId21" Type="http://schemas.openxmlformats.org/officeDocument/2006/relationships/image" Target="../media/image17.png"/><Relationship Id="rId42" Type="http://schemas.openxmlformats.org/officeDocument/2006/relationships/customXml" Target="../ink/ink260.xml"/><Relationship Id="rId47" Type="http://schemas.openxmlformats.org/officeDocument/2006/relationships/image" Target="../media/image32.png"/><Relationship Id="rId63" Type="http://schemas.openxmlformats.org/officeDocument/2006/relationships/image" Target="../media/image42.png"/><Relationship Id="rId68" Type="http://schemas.openxmlformats.org/officeDocument/2006/relationships/customXml" Target="../ink/ink273.xml"/><Relationship Id="rId84" Type="http://schemas.openxmlformats.org/officeDocument/2006/relationships/customXml" Target="../ink/ink281.xml"/><Relationship Id="rId89" Type="http://schemas.openxmlformats.org/officeDocument/2006/relationships/image" Target="../media/image55.png"/><Relationship Id="rId112" Type="http://schemas.openxmlformats.org/officeDocument/2006/relationships/customXml" Target="../ink/ink295.xml"/><Relationship Id="rId16" Type="http://schemas.openxmlformats.org/officeDocument/2006/relationships/customXml" Target="../ink/ink247.xml"/><Relationship Id="rId107" Type="http://schemas.openxmlformats.org/officeDocument/2006/relationships/image" Target="../media/image64.png"/><Relationship Id="rId11" Type="http://schemas.openxmlformats.org/officeDocument/2006/relationships/image" Target="../media/image14.png"/><Relationship Id="rId32" Type="http://schemas.openxmlformats.org/officeDocument/2006/relationships/customXml" Target="../ink/ink255.xml"/><Relationship Id="rId37" Type="http://schemas.openxmlformats.org/officeDocument/2006/relationships/image" Target="../media/image27.png"/><Relationship Id="rId53" Type="http://schemas.openxmlformats.org/officeDocument/2006/relationships/image" Target="../media/image35.png"/><Relationship Id="rId58" Type="http://schemas.openxmlformats.org/officeDocument/2006/relationships/customXml" Target="../ink/ink268.xml"/><Relationship Id="rId74" Type="http://schemas.openxmlformats.org/officeDocument/2006/relationships/customXml" Target="../ink/ink276.xml"/><Relationship Id="rId79" Type="http://schemas.openxmlformats.org/officeDocument/2006/relationships/image" Target="../media/image50.png"/><Relationship Id="rId102" Type="http://schemas.openxmlformats.org/officeDocument/2006/relationships/customXml" Target="../ink/ink290.xml"/><Relationship Id="rId5" Type="http://schemas.openxmlformats.org/officeDocument/2006/relationships/image" Target="../media/image11.png"/><Relationship Id="rId90" Type="http://schemas.openxmlformats.org/officeDocument/2006/relationships/customXml" Target="../ink/ink284.xml"/><Relationship Id="rId95" Type="http://schemas.openxmlformats.org/officeDocument/2006/relationships/image" Target="../media/image58.png"/><Relationship Id="rId22" Type="http://schemas.openxmlformats.org/officeDocument/2006/relationships/customXml" Target="../ink/ink250.xml"/><Relationship Id="rId27" Type="http://schemas.openxmlformats.org/officeDocument/2006/relationships/image" Target="../media/image22.png"/><Relationship Id="rId43" Type="http://schemas.openxmlformats.org/officeDocument/2006/relationships/image" Target="../media/image30.png"/><Relationship Id="rId48" Type="http://schemas.openxmlformats.org/officeDocument/2006/relationships/customXml" Target="../ink/ink263.xml"/><Relationship Id="rId64" Type="http://schemas.openxmlformats.org/officeDocument/2006/relationships/customXml" Target="../ink/ink271.xml"/><Relationship Id="rId69" Type="http://schemas.openxmlformats.org/officeDocument/2006/relationships/image" Target="../media/image45.png"/><Relationship Id="rId113" Type="http://schemas.openxmlformats.org/officeDocument/2006/relationships/image" Target="../media/image67.png"/><Relationship Id="rId80" Type="http://schemas.openxmlformats.org/officeDocument/2006/relationships/customXml" Target="../ink/ink279.xml"/><Relationship Id="rId85" Type="http://schemas.openxmlformats.org/officeDocument/2006/relationships/image" Target="../media/image53.png"/><Relationship Id="rId12" Type="http://schemas.openxmlformats.org/officeDocument/2006/relationships/customXml" Target="../ink/ink245.xml"/><Relationship Id="rId17" Type="http://schemas.openxmlformats.org/officeDocument/2006/relationships/image" Target="../media/image18.png"/><Relationship Id="rId33" Type="http://schemas.openxmlformats.org/officeDocument/2006/relationships/image" Target="../media/image25.png"/><Relationship Id="rId38" Type="http://schemas.openxmlformats.org/officeDocument/2006/relationships/customXml" Target="../ink/ink258.xml"/><Relationship Id="rId59" Type="http://schemas.openxmlformats.org/officeDocument/2006/relationships/image" Target="../media/image40.png"/><Relationship Id="rId103" Type="http://schemas.openxmlformats.org/officeDocument/2006/relationships/image" Target="../media/image62.png"/><Relationship Id="rId108" Type="http://schemas.openxmlformats.org/officeDocument/2006/relationships/customXml" Target="../ink/ink293.xml"/><Relationship Id="rId54" Type="http://schemas.openxmlformats.org/officeDocument/2006/relationships/customXml" Target="../ink/ink266.xml"/><Relationship Id="rId70" Type="http://schemas.openxmlformats.org/officeDocument/2006/relationships/customXml" Target="../ink/ink274.xml"/><Relationship Id="rId75" Type="http://schemas.openxmlformats.org/officeDocument/2006/relationships/image" Target="../media/image48.png"/><Relationship Id="rId91" Type="http://schemas.openxmlformats.org/officeDocument/2006/relationships/image" Target="../media/image56.png"/><Relationship Id="rId96" Type="http://schemas.openxmlformats.org/officeDocument/2006/relationships/customXml" Target="../ink/ink28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2.xml"/><Relationship Id="rId15" Type="http://schemas.openxmlformats.org/officeDocument/2006/relationships/image" Target="../media/image16.png"/><Relationship Id="rId23" Type="http://schemas.openxmlformats.org/officeDocument/2006/relationships/image" Target="../media/image20.png"/><Relationship Id="rId28" Type="http://schemas.openxmlformats.org/officeDocument/2006/relationships/customXml" Target="../ink/ink253.xml"/><Relationship Id="rId36" Type="http://schemas.openxmlformats.org/officeDocument/2006/relationships/customXml" Target="../ink/ink257.xml"/><Relationship Id="rId49" Type="http://schemas.openxmlformats.org/officeDocument/2006/relationships/image" Target="../media/image33.png"/><Relationship Id="rId57" Type="http://schemas.openxmlformats.org/officeDocument/2006/relationships/image" Target="../media/image39.png"/><Relationship Id="rId106" Type="http://schemas.openxmlformats.org/officeDocument/2006/relationships/customXml" Target="../ink/ink292.xml"/><Relationship Id="rId114" Type="http://schemas.openxmlformats.org/officeDocument/2006/relationships/customXml" Target="../ink/ink296.xml"/><Relationship Id="rId10" Type="http://schemas.openxmlformats.org/officeDocument/2006/relationships/customXml" Target="../ink/ink244.xml"/><Relationship Id="rId31" Type="http://schemas.openxmlformats.org/officeDocument/2006/relationships/image" Target="../media/image24.png"/><Relationship Id="rId44" Type="http://schemas.openxmlformats.org/officeDocument/2006/relationships/customXml" Target="../ink/ink261.xml"/><Relationship Id="rId52" Type="http://schemas.openxmlformats.org/officeDocument/2006/relationships/customXml" Target="../ink/ink265.xml"/><Relationship Id="rId60" Type="http://schemas.openxmlformats.org/officeDocument/2006/relationships/customXml" Target="../ink/ink269.xml"/><Relationship Id="rId65" Type="http://schemas.openxmlformats.org/officeDocument/2006/relationships/image" Target="../media/image43.png"/><Relationship Id="rId73" Type="http://schemas.openxmlformats.org/officeDocument/2006/relationships/image" Target="../media/image47.png"/><Relationship Id="rId78" Type="http://schemas.openxmlformats.org/officeDocument/2006/relationships/customXml" Target="../ink/ink278.xml"/><Relationship Id="rId81" Type="http://schemas.openxmlformats.org/officeDocument/2006/relationships/image" Target="../media/image51.png"/><Relationship Id="rId86" Type="http://schemas.openxmlformats.org/officeDocument/2006/relationships/customXml" Target="../ink/ink282.xml"/><Relationship Id="rId94" Type="http://schemas.openxmlformats.org/officeDocument/2006/relationships/customXml" Target="../ink/ink286.xml"/><Relationship Id="rId99" Type="http://schemas.openxmlformats.org/officeDocument/2006/relationships/image" Target="../media/image60.png"/><Relationship Id="rId101" Type="http://schemas.openxmlformats.org/officeDocument/2006/relationships/image" Target="../media/image61.png"/><Relationship Id="rId4" Type="http://schemas.openxmlformats.org/officeDocument/2006/relationships/customXml" Target="../ink/ink241.xml"/><Relationship Id="rId9" Type="http://schemas.openxmlformats.org/officeDocument/2006/relationships/image" Target="../media/image13.png"/><Relationship Id="rId13" Type="http://schemas.openxmlformats.org/officeDocument/2006/relationships/image" Target="../media/image15.png"/><Relationship Id="rId18" Type="http://schemas.openxmlformats.org/officeDocument/2006/relationships/customXml" Target="../ink/ink248.xml"/><Relationship Id="rId39" Type="http://schemas.openxmlformats.org/officeDocument/2006/relationships/image" Target="../media/image28.png"/><Relationship Id="rId109" Type="http://schemas.openxmlformats.org/officeDocument/2006/relationships/image" Target="../media/image65.png"/><Relationship Id="rId34" Type="http://schemas.openxmlformats.org/officeDocument/2006/relationships/customXml" Target="../ink/ink256.xml"/><Relationship Id="rId50" Type="http://schemas.openxmlformats.org/officeDocument/2006/relationships/customXml" Target="../ink/ink264.xml"/><Relationship Id="rId55" Type="http://schemas.openxmlformats.org/officeDocument/2006/relationships/image" Target="../media/image38.png"/><Relationship Id="rId76" Type="http://schemas.openxmlformats.org/officeDocument/2006/relationships/customXml" Target="../ink/ink277.xml"/><Relationship Id="rId97" Type="http://schemas.openxmlformats.org/officeDocument/2006/relationships/image" Target="../media/image59.png"/><Relationship Id="rId104" Type="http://schemas.openxmlformats.org/officeDocument/2006/relationships/customXml" Target="../ink/ink291.xml"/><Relationship Id="rId7" Type="http://schemas.openxmlformats.org/officeDocument/2006/relationships/image" Target="../media/image12.png"/><Relationship Id="rId71" Type="http://schemas.openxmlformats.org/officeDocument/2006/relationships/image" Target="../media/image46.png"/><Relationship Id="rId92" Type="http://schemas.openxmlformats.org/officeDocument/2006/relationships/customXml" Target="../ink/ink285.xml"/><Relationship Id="rId2" Type="http://schemas.openxmlformats.org/officeDocument/2006/relationships/customXml" Target="../ink/ink240.xml"/><Relationship Id="rId29" Type="http://schemas.openxmlformats.org/officeDocument/2006/relationships/image" Target="../media/image23.png"/><Relationship Id="rId24" Type="http://schemas.openxmlformats.org/officeDocument/2006/relationships/customXml" Target="../ink/ink251.xml"/><Relationship Id="rId40" Type="http://schemas.openxmlformats.org/officeDocument/2006/relationships/customXml" Target="../ink/ink259.xml"/><Relationship Id="rId45" Type="http://schemas.openxmlformats.org/officeDocument/2006/relationships/image" Target="../media/image31.png"/><Relationship Id="rId66" Type="http://schemas.openxmlformats.org/officeDocument/2006/relationships/customXml" Target="../ink/ink272.xml"/><Relationship Id="rId87" Type="http://schemas.openxmlformats.org/officeDocument/2006/relationships/image" Target="../media/image54.png"/><Relationship Id="rId110" Type="http://schemas.openxmlformats.org/officeDocument/2006/relationships/customXml" Target="../ink/ink294.xml"/><Relationship Id="rId115" Type="http://schemas.openxmlformats.org/officeDocument/2006/relationships/image" Target="../media/image68.png"/><Relationship Id="rId61" Type="http://schemas.openxmlformats.org/officeDocument/2006/relationships/image" Target="../media/image41.png"/><Relationship Id="rId82" Type="http://schemas.openxmlformats.org/officeDocument/2006/relationships/customXml" Target="../ink/ink280.xml"/><Relationship Id="rId19" Type="http://schemas.openxmlformats.org/officeDocument/2006/relationships/image" Target="../media/image19.png"/><Relationship Id="rId14" Type="http://schemas.openxmlformats.org/officeDocument/2006/relationships/customXml" Target="../ink/ink246.xml"/><Relationship Id="rId30" Type="http://schemas.openxmlformats.org/officeDocument/2006/relationships/customXml" Target="../ink/ink254.xml"/><Relationship Id="rId35" Type="http://schemas.openxmlformats.org/officeDocument/2006/relationships/image" Target="../media/image26.png"/><Relationship Id="rId56" Type="http://schemas.openxmlformats.org/officeDocument/2006/relationships/customXml" Target="../ink/ink267.xml"/><Relationship Id="rId77" Type="http://schemas.openxmlformats.org/officeDocument/2006/relationships/image" Target="../media/image49.png"/><Relationship Id="rId100" Type="http://schemas.openxmlformats.org/officeDocument/2006/relationships/customXml" Target="../ink/ink289.xml"/><Relationship Id="rId105" Type="http://schemas.openxmlformats.org/officeDocument/2006/relationships/image" Target="../media/image63.png"/><Relationship Id="rId8" Type="http://schemas.openxmlformats.org/officeDocument/2006/relationships/customXml" Target="../ink/ink243.xml"/><Relationship Id="rId51" Type="http://schemas.openxmlformats.org/officeDocument/2006/relationships/image" Target="../media/image34.png"/><Relationship Id="rId72" Type="http://schemas.openxmlformats.org/officeDocument/2006/relationships/customXml" Target="../ink/ink275.xml"/><Relationship Id="rId93" Type="http://schemas.openxmlformats.org/officeDocument/2006/relationships/image" Target="../media/image57.png"/><Relationship Id="rId98" Type="http://schemas.openxmlformats.org/officeDocument/2006/relationships/customXml" Target="../ink/ink288.xml"/><Relationship Id="rId3" Type="http://schemas.openxmlformats.org/officeDocument/2006/relationships/image" Target="../media/image10.png"/><Relationship Id="rId25" Type="http://schemas.openxmlformats.org/officeDocument/2006/relationships/image" Target="../media/image21.png"/><Relationship Id="rId46" Type="http://schemas.openxmlformats.org/officeDocument/2006/relationships/customXml" Target="../ink/ink262.xml"/><Relationship Id="rId67" Type="http://schemas.openxmlformats.org/officeDocument/2006/relationships/image" Target="../media/image44.png"/><Relationship Id="rId20" Type="http://schemas.openxmlformats.org/officeDocument/2006/relationships/customXml" Target="../ink/ink249.xml"/><Relationship Id="rId41" Type="http://schemas.openxmlformats.org/officeDocument/2006/relationships/image" Target="../media/image29.png"/><Relationship Id="rId62" Type="http://schemas.openxmlformats.org/officeDocument/2006/relationships/customXml" Target="../ink/ink270.xml"/><Relationship Id="rId83" Type="http://schemas.openxmlformats.org/officeDocument/2006/relationships/image" Target="../media/image52.png"/><Relationship Id="rId88" Type="http://schemas.openxmlformats.org/officeDocument/2006/relationships/customXml" Target="../ink/ink283.xml"/><Relationship Id="rId111" Type="http://schemas.openxmlformats.org/officeDocument/2006/relationships/image" Target="../media/image66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0.xml"/><Relationship Id="rId13" Type="http://schemas.openxmlformats.org/officeDocument/2006/relationships/image" Target="../media/image74.png"/><Relationship Id="rId3" Type="http://schemas.openxmlformats.org/officeDocument/2006/relationships/image" Target="../media/image69.png"/><Relationship Id="rId7" Type="http://schemas.openxmlformats.org/officeDocument/2006/relationships/image" Target="../media/image71.png"/><Relationship Id="rId12" Type="http://schemas.openxmlformats.org/officeDocument/2006/relationships/customXml" Target="../ink/ink302.xml"/><Relationship Id="rId2" Type="http://schemas.openxmlformats.org/officeDocument/2006/relationships/customXml" Target="../ink/ink2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9.xml"/><Relationship Id="rId11" Type="http://schemas.openxmlformats.org/officeDocument/2006/relationships/image" Target="../media/image73.png"/><Relationship Id="rId5" Type="http://schemas.openxmlformats.org/officeDocument/2006/relationships/image" Target="../media/image70.png"/><Relationship Id="rId10" Type="http://schemas.openxmlformats.org/officeDocument/2006/relationships/customXml" Target="../ink/ink301.xml"/><Relationship Id="rId4" Type="http://schemas.openxmlformats.org/officeDocument/2006/relationships/customXml" Target="../ink/ink298.xml"/><Relationship Id="rId9" Type="http://schemas.openxmlformats.org/officeDocument/2006/relationships/image" Target="../media/image72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6.xml"/><Relationship Id="rId13" Type="http://schemas.openxmlformats.org/officeDocument/2006/relationships/image" Target="../media/image77.png"/><Relationship Id="rId18" Type="http://schemas.openxmlformats.org/officeDocument/2006/relationships/customXml" Target="../ink/ink311.xml"/><Relationship Id="rId3" Type="http://schemas.openxmlformats.org/officeDocument/2006/relationships/image" Target="../media/image69.png"/><Relationship Id="rId21" Type="http://schemas.openxmlformats.org/officeDocument/2006/relationships/image" Target="../media/image79.png"/><Relationship Id="rId7" Type="http://schemas.openxmlformats.org/officeDocument/2006/relationships/image" Target="../media/image71.png"/><Relationship Id="rId12" Type="http://schemas.openxmlformats.org/officeDocument/2006/relationships/customXml" Target="../ink/ink308.xml"/><Relationship Id="rId17" Type="http://schemas.openxmlformats.org/officeDocument/2006/relationships/image" Target="../media/image73.png"/><Relationship Id="rId25" Type="http://schemas.openxmlformats.org/officeDocument/2006/relationships/image" Target="../media/image81.png"/><Relationship Id="rId2" Type="http://schemas.openxmlformats.org/officeDocument/2006/relationships/customXml" Target="../ink/ink303.xml"/><Relationship Id="rId16" Type="http://schemas.openxmlformats.org/officeDocument/2006/relationships/customXml" Target="../ink/ink310.xml"/><Relationship Id="rId20" Type="http://schemas.openxmlformats.org/officeDocument/2006/relationships/customXml" Target="../ink/ink3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5.xml"/><Relationship Id="rId11" Type="http://schemas.openxmlformats.org/officeDocument/2006/relationships/image" Target="../media/image76.png"/><Relationship Id="rId24" Type="http://schemas.openxmlformats.org/officeDocument/2006/relationships/customXml" Target="../ink/ink314.xml"/><Relationship Id="rId5" Type="http://schemas.openxmlformats.org/officeDocument/2006/relationships/image" Target="../media/image70.png"/><Relationship Id="rId15" Type="http://schemas.openxmlformats.org/officeDocument/2006/relationships/image" Target="../media/image78.png"/><Relationship Id="rId23" Type="http://schemas.openxmlformats.org/officeDocument/2006/relationships/image" Target="../media/image80.png"/><Relationship Id="rId10" Type="http://schemas.openxmlformats.org/officeDocument/2006/relationships/customXml" Target="../ink/ink307.xml"/><Relationship Id="rId19" Type="http://schemas.openxmlformats.org/officeDocument/2006/relationships/image" Target="../media/image74.png"/><Relationship Id="rId4" Type="http://schemas.openxmlformats.org/officeDocument/2006/relationships/customXml" Target="../ink/ink304.xml"/><Relationship Id="rId9" Type="http://schemas.openxmlformats.org/officeDocument/2006/relationships/image" Target="../media/image75.png"/><Relationship Id="rId14" Type="http://schemas.openxmlformats.org/officeDocument/2006/relationships/customXml" Target="../ink/ink309.xml"/><Relationship Id="rId22" Type="http://schemas.openxmlformats.org/officeDocument/2006/relationships/customXml" Target="../ink/ink313.xml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7.png"/><Relationship Id="rId18" Type="http://schemas.openxmlformats.org/officeDocument/2006/relationships/customXml" Target="../ink/ink323.xml"/><Relationship Id="rId26" Type="http://schemas.openxmlformats.org/officeDocument/2006/relationships/customXml" Target="../ink/ink327.xml"/><Relationship Id="rId3" Type="http://schemas.openxmlformats.org/officeDocument/2006/relationships/image" Target="../media/image69.png"/><Relationship Id="rId21" Type="http://schemas.openxmlformats.org/officeDocument/2006/relationships/image" Target="../media/image79.png"/><Relationship Id="rId34" Type="http://schemas.openxmlformats.org/officeDocument/2006/relationships/customXml" Target="../ink/ink331.xml"/><Relationship Id="rId7" Type="http://schemas.openxmlformats.org/officeDocument/2006/relationships/image" Target="../media/image71.png"/><Relationship Id="rId12" Type="http://schemas.openxmlformats.org/officeDocument/2006/relationships/customXml" Target="../ink/ink320.xml"/><Relationship Id="rId17" Type="http://schemas.openxmlformats.org/officeDocument/2006/relationships/image" Target="../media/image73.png"/><Relationship Id="rId25" Type="http://schemas.openxmlformats.org/officeDocument/2006/relationships/image" Target="../media/image81.png"/><Relationship Id="rId33" Type="http://schemas.openxmlformats.org/officeDocument/2006/relationships/image" Target="../media/image85.png"/><Relationship Id="rId2" Type="http://schemas.openxmlformats.org/officeDocument/2006/relationships/customXml" Target="../ink/ink315.xml"/><Relationship Id="rId16" Type="http://schemas.openxmlformats.org/officeDocument/2006/relationships/customXml" Target="../ink/ink322.xml"/><Relationship Id="rId20" Type="http://schemas.openxmlformats.org/officeDocument/2006/relationships/customXml" Target="../ink/ink324.xml"/><Relationship Id="rId29" Type="http://schemas.openxmlformats.org/officeDocument/2006/relationships/image" Target="../media/image8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7.xml"/><Relationship Id="rId11" Type="http://schemas.openxmlformats.org/officeDocument/2006/relationships/image" Target="../media/image76.png"/><Relationship Id="rId24" Type="http://schemas.openxmlformats.org/officeDocument/2006/relationships/customXml" Target="../ink/ink326.xml"/><Relationship Id="rId32" Type="http://schemas.openxmlformats.org/officeDocument/2006/relationships/customXml" Target="../ink/ink330.xml"/><Relationship Id="rId5" Type="http://schemas.openxmlformats.org/officeDocument/2006/relationships/image" Target="../media/image70.png"/><Relationship Id="rId15" Type="http://schemas.openxmlformats.org/officeDocument/2006/relationships/image" Target="../media/image78.png"/><Relationship Id="rId23" Type="http://schemas.openxmlformats.org/officeDocument/2006/relationships/image" Target="../media/image80.png"/><Relationship Id="rId28" Type="http://schemas.openxmlformats.org/officeDocument/2006/relationships/customXml" Target="../ink/ink328.xml"/><Relationship Id="rId10" Type="http://schemas.openxmlformats.org/officeDocument/2006/relationships/customXml" Target="../ink/ink319.xml"/><Relationship Id="rId19" Type="http://schemas.openxmlformats.org/officeDocument/2006/relationships/image" Target="../media/image74.png"/><Relationship Id="rId31" Type="http://schemas.openxmlformats.org/officeDocument/2006/relationships/image" Target="../media/image84.png"/><Relationship Id="rId4" Type="http://schemas.openxmlformats.org/officeDocument/2006/relationships/customXml" Target="../ink/ink316.xml"/><Relationship Id="rId9" Type="http://schemas.openxmlformats.org/officeDocument/2006/relationships/image" Target="../media/image75.png"/><Relationship Id="rId14" Type="http://schemas.openxmlformats.org/officeDocument/2006/relationships/customXml" Target="../ink/ink321.xml"/><Relationship Id="rId22" Type="http://schemas.openxmlformats.org/officeDocument/2006/relationships/customXml" Target="../ink/ink325.xml"/><Relationship Id="rId27" Type="http://schemas.openxmlformats.org/officeDocument/2006/relationships/image" Target="../media/image82.png"/><Relationship Id="rId30" Type="http://schemas.openxmlformats.org/officeDocument/2006/relationships/customXml" Target="../ink/ink329.xml"/><Relationship Id="rId35" Type="http://schemas.openxmlformats.org/officeDocument/2006/relationships/image" Target="../media/image86.png"/><Relationship Id="rId8" Type="http://schemas.openxmlformats.org/officeDocument/2006/relationships/customXml" Target="../ink/ink318.xml"/></Relationships>
</file>

<file path=ppt/slides/_rels/slide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7.png"/><Relationship Id="rId18" Type="http://schemas.openxmlformats.org/officeDocument/2006/relationships/customXml" Target="../ink/ink340.xml"/><Relationship Id="rId26" Type="http://schemas.openxmlformats.org/officeDocument/2006/relationships/customXml" Target="../ink/ink344.xml"/><Relationship Id="rId39" Type="http://schemas.openxmlformats.org/officeDocument/2006/relationships/image" Target="../media/image88.png"/><Relationship Id="rId21" Type="http://schemas.openxmlformats.org/officeDocument/2006/relationships/image" Target="../media/image79.png"/><Relationship Id="rId34" Type="http://schemas.openxmlformats.org/officeDocument/2006/relationships/customXml" Target="../ink/ink348.xml"/><Relationship Id="rId42" Type="http://schemas.openxmlformats.org/officeDocument/2006/relationships/customXml" Target="../ink/ink352.xml"/><Relationship Id="rId47" Type="http://schemas.openxmlformats.org/officeDocument/2006/relationships/image" Target="../media/image92.png"/><Relationship Id="rId7" Type="http://schemas.openxmlformats.org/officeDocument/2006/relationships/image" Target="../media/image71.png"/><Relationship Id="rId2" Type="http://schemas.openxmlformats.org/officeDocument/2006/relationships/customXml" Target="../ink/ink332.xml"/><Relationship Id="rId16" Type="http://schemas.openxmlformats.org/officeDocument/2006/relationships/customXml" Target="../ink/ink339.xml"/><Relationship Id="rId29" Type="http://schemas.openxmlformats.org/officeDocument/2006/relationships/image" Target="../media/image8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4.xml"/><Relationship Id="rId11" Type="http://schemas.openxmlformats.org/officeDocument/2006/relationships/image" Target="../media/image76.png"/><Relationship Id="rId24" Type="http://schemas.openxmlformats.org/officeDocument/2006/relationships/customXml" Target="../ink/ink343.xml"/><Relationship Id="rId32" Type="http://schemas.openxmlformats.org/officeDocument/2006/relationships/customXml" Target="../ink/ink347.xml"/><Relationship Id="rId37" Type="http://schemas.openxmlformats.org/officeDocument/2006/relationships/image" Target="../media/image87.png"/><Relationship Id="rId40" Type="http://schemas.openxmlformats.org/officeDocument/2006/relationships/customXml" Target="../ink/ink351.xml"/><Relationship Id="rId45" Type="http://schemas.openxmlformats.org/officeDocument/2006/relationships/image" Target="../media/image91.png"/><Relationship Id="rId5" Type="http://schemas.openxmlformats.org/officeDocument/2006/relationships/image" Target="../media/image70.png"/><Relationship Id="rId15" Type="http://schemas.openxmlformats.org/officeDocument/2006/relationships/image" Target="../media/image78.png"/><Relationship Id="rId23" Type="http://schemas.openxmlformats.org/officeDocument/2006/relationships/image" Target="../media/image80.png"/><Relationship Id="rId28" Type="http://schemas.openxmlformats.org/officeDocument/2006/relationships/customXml" Target="../ink/ink345.xml"/><Relationship Id="rId36" Type="http://schemas.openxmlformats.org/officeDocument/2006/relationships/customXml" Target="../ink/ink349.xml"/><Relationship Id="rId10" Type="http://schemas.openxmlformats.org/officeDocument/2006/relationships/customXml" Target="../ink/ink336.xml"/><Relationship Id="rId19" Type="http://schemas.openxmlformats.org/officeDocument/2006/relationships/image" Target="../media/image74.png"/><Relationship Id="rId31" Type="http://schemas.openxmlformats.org/officeDocument/2006/relationships/image" Target="../media/image84.png"/><Relationship Id="rId44" Type="http://schemas.openxmlformats.org/officeDocument/2006/relationships/customXml" Target="../ink/ink353.xml"/><Relationship Id="rId4" Type="http://schemas.openxmlformats.org/officeDocument/2006/relationships/customXml" Target="../ink/ink333.xml"/><Relationship Id="rId9" Type="http://schemas.openxmlformats.org/officeDocument/2006/relationships/image" Target="../media/image75.png"/><Relationship Id="rId14" Type="http://schemas.openxmlformats.org/officeDocument/2006/relationships/customXml" Target="../ink/ink338.xml"/><Relationship Id="rId22" Type="http://schemas.openxmlformats.org/officeDocument/2006/relationships/customXml" Target="../ink/ink342.xml"/><Relationship Id="rId27" Type="http://schemas.openxmlformats.org/officeDocument/2006/relationships/image" Target="../media/image82.png"/><Relationship Id="rId30" Type="http://schemas.openxmlformats.org/officeDocument/2006/relationships/customXml" Target="../ink/ink346.xml"/><Relationship Id="rId35" Type="http://schemas.openxmlformats.org/officeDocument/2006/relationships/image" Target="../media/image86.png"/><Relationship Id="rId43" Type="http://schemas.openxmlformats.org/officeDocument/2006/relationships/image" Target="../media/image90.png"/><Relationship Id="rId8" Type="http://schemas.openxmlformats.org/officeDocument/2006/relationships/customXml" Target="../ink/ink335.xml"/><Relationship Id="rId3" Type="http://schemas.openxmlformats.org/officeDocument/2006/relationships/image" Target="../media/image69.png"/><Relationship Id="rId12" Type="http://schemas.openxmlformats.org/officeDocument/2006/relationships/customXml" Target="../ink/ink337.xml"/><Relationship Id="rId17" Type="http://schemas.openxmlformats.org/officeDocument/2006/relationships/image" Target="../media/image73.png"/><Relationship Id="rId25" Type="http://schemas.openxmlformats.org/officeDocument/2006/relationships/image" Target="../media/image81.png"/><Relationship Id="rId33" Type="http://schemas.openxmlformats.org/officeDocument/2006/relationships/image" Target="../media/image85.png"/><Relationship Id="rId38" Type="http://schemas.openxmlformats.org/officeDocument/2006/relationships/customXml" Target="../ink/ink350.xml"/><Relationship Id="rId46" Type="http://schemas.openxmlformats.org/officeDocument/2006/relationships/customXml" Target="../ink/ink354.xml"/><Relationship Id="rId20" Type="http://schemas.openxmlformats.org/officeDocument/2006/relationships/customXml" Target="../ink/ink341.xml"/><Relationship Id="rId41" Type="http://schemas.openxmlformats.org/officeDocument/2006/relationships/image" Target="../media/image89.png"/></Relationships>
</file>

<file path=ppt/slides/_rels/slide1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7.png"/><Relationship Id="rId18" Type="http://schemas.openxmlformats.org/officeDocument/2006/relationships/customXml" Target="../ink/ink363.xml"/><Relationship Id="rId26" Type="http://schemas.openxmlformats.org/officeDocument/2006/relationships/customXml" Target="../ink/ink367.xml"/><Relationship Id="rId39" Type="http://schemas.openxmlformats.org/officeDocument/2006/relationships/image" Target="../media/image88.png"/><Relationship Id="rId21" Type="http://schemas.openxmlformats.org/officeDocument/2006/relationships/image" Target="../media/image79.png"/><Relationship Id="rId34" Type="http://schemas.openxmlformats.org/officeDocument/2006/relationships/customXml" Target="../ink/ink371.xml"/><Relationship Id="rId42" Type="http://schemas.openxmlformats.org/officeDocument/2006/relationships/customXml" Target="../ink/ink375.xml"/><Relationship Id="rId47" Type="http://schemas.openxmlformats.org/officeDocument/2006/relationships/image" Target="../media/image92.png"/><Relationship Id="rId50" Type="http://schemas.openxmlformats.org/officeDocument/2006/relationships/customXml" Target="../ink/ink379.xml"/><Relationship Id="rId55" Type="http://schemas.openxmlformats.org/officeDocument/2006/relationships/image" Target="../media/image96.png"/><Relationship Id="rId7" Type="http://schemas.openxmlformats.org/officeDocument/2006/relationships/image" Target="../media/image71.png"/><Relationship Id="rId2" Type="http://schemas.openxmlformats.org/officeDocument/2006/relationships/customXml" Target="../ink/ink355.xml"/><Relationship Id="rId16" Type="http://schemas.openxmlformats.org/officeDocument/2006/relationships/customXml" Target="../ink/ink362.xml"/><Relationship Id="rId29" Type="http://schemas.openxmlformats.org/officeDocument/2006/relationships/image" Target="../media/image83.png"/><Relationship Id="rId11" Type="http://schemas.openxmlformats.org/officeDocument/2006/relationships/image" Target="../media/image76.png"/><Relationship Id="rId24" Type="http://schemas.openxmlformats.org/officeDocument/2006/relationships/customXml" Target="../ink/ink366.xml"/><Relationship Id="rId32" Type="http://schemas.openxmlformats.org/officeDocument/2006/relationships/customXml" Target="../ink/ink370.xml"/><Relationship Id="rId37" Type="http://schemas.openxmlformats.org/officeDocument/2006/relationships/image" Target="../media/image87.png"/><Relationship Id="rId40" Type="http://schemas.openxmlformats.org/officeDocument/2006/relationships/customXml" Target="../ink/ink374.xml"/><Relationship Id="rId45" Type="http://schemas.openxmlformats.org/officeDocument/2006/relationships/image" Target="../media/image91.png"/><Relationship Id="rId53" Type="http://schemas.openxmlformats.org/officeDocument/2006/relationships/image" Target="../media/image95.png"/><Relationship Id="rId5" Type="http://schemas.openxmlformats.org/officeDocument/2006/relationships/image" Target="../media/image70.png"/><Relationship Id="rId19" Type="http://schemas.openxmlformats.org/officeDocument/2006/relationships/image" Target="../media/image74.png"/><Relationship Id="rId4" Type="http://schemas.openxmlformats.org/officeDocument/2006/relationships/customXml" Target="../ink/ink356.xml"/><Relationship Id="rId9" Type="http://schemas.openxmlformats.org/officeDocument/2006/relationships/image" Target="../media/image75.png"/><Relationship Id="rId14" Type="http://schemas.openxmlformats.org/officeDocument/2006/relationships/customXml" Target="../ink/ink361.xml"/><Relationship Id="rId22" Type="http://schemas.openxmlformats.org/officeDocument/2006/relationships/customXml" Target="../ink/ink365.xml"/><Relationship Id="rId27" Type="http://schemas.openxmlformats.org/officeDocument/2006/relationships/image" Target="../media/image82.png"/><Relationship Id="rId30" Type="http://schemas.openxmlformats.org/officeDocument/2006/relationships/customXml" Target="../ink/ink369.xml"/><Relationship Id="rId35" Type="http://schemas.openxmlformats.org/officeDocument/2006/relationships/image" Target="../media/image86.png"/><Relationship Id="rId43" Type="http://schemas.openxmlformats.org/officeDocument/2006/relationships/image" Target="../media/image90.png"/><Relationship Id="rId48" Type="http://schemas.openxmlformats.org/officeDocument/2006/relationships/customXml" Target="../ink/ink378.xml"/><Relationship Id="rId56" Type="http://schemas.openxmlformats.org/officeDocument/2006/relationships/customXml" Target="../ink/ink382.xml"/><Relationship Id="rId8" Type="http://schemas.openxmlformats.org/officeDocument/2006/relationships/customXml" Target="../ink/ink358.xml"/><Relationship Id="rId51" Type="http://schemas.openxmlformats.org/officeDocument/2006/relationships/image" Target="../media/image94.png"/><Relationship Id="rId3" Type="http://schemas.openxmlformats.org/officeDocument/2006/relationships/image" Target="../media/image69.png"/><Relationship Id="rId12" Type="http://schemas.openxmlformats.org/officeDocument/2006/relationships/customXml" Target="../ink/ink360.xml"/><Relationship Id="rId17" Type="http://schemas.openxmlformats.org/officeDocument/2006/relationships/image" Target="../media/image73.png"/><Relationship Id="rId25" Type="http://schemas.openxmlformats.org/officeDocument/2006/relationships/image" Target="../media/image81.png"/><Relationship Id="rId33" Type="http://schemas.openxmlformats.org/officeDocument/2006/relationships/image" Target="../media/image85.png"/><Relationship Id="rId38" Type="http://schemas.openxmlformats.org/officeDocument/2006/relationships/customXml" Target="../ink/ink373.xml"/><Relationship Id="rId46" Type="http://schemas.openxmlformats.org/officeDocument/2006/relationships/customXml" Target="../ink/ink377.xml"/><Relationship Id="rId20" Type="http://schemas.openxmlformats.org/officeDocument/2006/relationships/customXml" Target="../ink/ink364.xml"/><Relationship Id="rId41" Type="http://schemas.openxmlformats.org/officeDocument/2006/relationships/image" Target="../media/image89.png"/><Relationship Id="rId54" Type="http://schemas.openxmlformats.org/officeDocument/2006/relationships/customXml" Target="../ink/ink3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7.xml"/><Relationship Id="rId15" Type="http://schemas.openxmlformats.org/officeDocument/2006/relationships/image" Target="../media/image78.png"/><Relationship Id="rId23" Type="http://schemas.openxmlformats.org/officeDocument/2006/relationships/image" Target="../media/image80.png"/><Relationship Id="rId28" Type="http://schemas.openxmlformats.org/officeDocument/2006/relationships/customXml" Target="../ink/ink368.xml"/><Relationship Id="rId36" Type="http://schemas.openxmlformats.org/officeDocument/2006/relationships/customXml" Target="../ink/ink372.xml"/><Relationship Id="rId49" Type="http://schemas.openxmlformats.org/officeDocument/2006/relationships/image" Target="../media/image93.png"/><Relationship Id="rId57" Type="http://schemas.openxmlformats.org/officeDocument/2006/relationships/image" Target="../media/image97.png"/><Relationship Id="rId10" Type="http://schemas.openxmlformats.org/officeDocument/2006/relationships/customXml" Target="../ink/ink359.xml"/><Relationship Id="rId31" Type="http://schemas.openxmlformats.org/officeDocument/2006/relationships/image" Target="../media/image84.png"/><Relationship Id="rId44" Type="http://schemas.openxmlformats.org/officeDocument/2006/relationships/customXml" Target="../ink/ink376.xml"/><Relationship Id="rId52" Type="http://schemas.openxmlformats.org/officeDocument/2006/relationships/customXml" Target="../ink/ink380.xml"/></Relationships>
</file>

<file path=ppt/slides/_rels/slide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5.xml"/><Relationship Id="rId21" Type="http://schemas.openxmlformats.org/officeDocument/2006/relationships/image" Target="../media/image79.png"/><Relationship Id="rId42" Type="http://schemas.openxmlformats.org/officeDocument/2006/relationships/customXml" Target="../ink/ink403.xml"/><Relationship Id="rId47" Type="http://schemas.openxmlformats.org/officeDocument/2006/relationships/image" Target="../media/image92.png"/><Relationship Id="rId63" Type="http://schemas.openxmlformats.org/officeDocument/2006/relationships/image" Target="../media/image100.png"/><Relationship Id="rId68" Type="http://schemas.openxmlformats.org/officeDocument/2006/relationships/customXml" Target="../ink/ink416.xml"/><Relationship Id="rId16" Type="http://schemas.openxmlformats.org/officeDocument/2006/relationships/customXml" Target="../ink/ink390.xml"/><Relationship Id="rId11" Type="http://schemas.openxmlformats.org/officeDocument/2006/relationships/image" Target="../media/image76.png"/><Relationship Id="rId24" Type="http://schemas.openxmlformats.org/officeDocument/2006/relationships/customXml" Target="../ink/ink394.xml"/><Relationship Id="rId32" Type="http://schemas.openxmlformats.org/officeDocument/2006/relationships/customXml" Target="../ink/ink398.xml"/><Relationship Id="rId37" Type="http://schemas.openxmlformats.org/officeDocument/2006/relationships/image" Target="../media/image87.png"/><Relationship Id="rId40" Type="http://schemas.openxmlformats.org/officeDocument/2006/relationships/customXml" Target="../ink/ink402.xml"/><Relationship Id="rId45" Type="http://schemas.openxmlformats.org/officeDocument/2006/relationships/image" Target="../media/image91.png"/><Relationship Id="rId53" Type="http://schemas.openxmlformats.org/officeDocument/2006/relationships/image" Target="../media/image95.png"/><Relationship Id="rId58" Type="http://schemas.openxmlformats.org/officeDocument/2006/relationships/customXml" Target="../ink/ink411.xml"/><Relationship Id="rId66" Type="http://schemas.openxmlformats.org/officeDocument/2006/relationships/customXml" Target="../ink/ink415.xml"/><Relationship Id="rId74" Type="http://schemas.openxmlformats.org/officeDocument/2006/relationships/customXml" Target="../ink/ink419.xml"/><Relationship Id="rId79" Type="http://schemas.openxmlformats.org/officeDocument/2006/relationships/image" Target="../media/image107.png"/><Relationship Id="rId5" Type="http://schemas.openxmlformats.org/officeDocument/2006/relationships/image" Target="../media/image70.png"/><Relationship Id="rId61" Type="http://schemas.openxmlformats.org/officeDocument/2006/relationships/image" Target="../media/image99.png"/><Relationship Id="rId19" Type="http://schemas.openxmlformats.org/officeDocument/2006/relationships/image" Target="../media/image74.png"/><Relationship Id="rId14" Type="http://schemas.openxmlformats.org/officeDocument/2006/relationships/customXml" Target="../ink/ink389.xml"/><Relationship Id="rId22" Type="http://schemas.openxmlformats.org/officeDocument/2006/relationships/customXml" Target="../ink/ink393.xml"/><Relationship Id="rId27" Type="http://schemas.openxmlformats.org/officeDocument/2006/relationships/image" Target="../media/image82.png"/><Relationship Id="rId30" Type="http://schemas.openxmlformats.org/officeDocument/2006/relationships/customXml" Target="../ink/ink397.xml"/><Relationship Id="rId35" Type="http://schemas.openxmlformats.org/officeDocument/2006/relationships/image" Target="../media/image86.png"/><Relationship Id="rId43" Type="http://schemas.openxmlformats.org/officeDocument/2006/relationships/image" Target="../media/image90.png"/><Relationship Id="rId48" Type="http://schemas.openxmlformats.org/officeDocument/2006/relationships/customXml" Target="../ink/ink406.xml"/><Relationship Id="rId56" Type="http://schemas.openxmlformats.org/officeDocument/2006/relationships/customXml" Target="../ink/ink410.xml"/><Relationship Id="rId64" Type="http://schemas.openxmlformats.org/officeDocument/2006/relationships/customXml" Target="../ink/ink414.xml"/><Relationship Id="rId69" Type="http://schemas.openxmlformats.org/officeDocument/2006/relationships/image" Target="../media/image103.png"/><Relationship Id="rId77" Type="http://schemas.openxmlformats.org/officeDocument/2006/relationships/image" Target="../media/image106.png"/><Relationship Id="rId8" Type="http://schemas.openxmlformats.org/officeDocument/2006/relationships/customXml" Target="../ink/ink386.xml"/><Relationship Id="rId51" Type="http://schemas.openxmlformats.org/officeDocument/2006/relationships/image" Target="../media/image94.png"/><Relationship Id="rId72" Type="http://schemas.openxmlformats.org/officeDocument/2006/relationships/customXml" Target="../ink/ink418.xml"/><Relationship Id="rId3" Type="http://schemas.openxmlformats.org/officeDocument/2006/relationships/image" Target="../media/image69.png"/><Relationship Id="rId12" Type="http://schemas.openxmlformats.org/officeDocument/2006/relationships/customXml" Target="../ink/ink388.xml"/><Relationship Id="rId17" Type="http://schemas.openxmlformats.org/officeDocument/2006/relationships/image" Target="../media/image73.png"/><Relationship Id="rId25" Type="http://schemas.openxmlformats.org/officeDocument/2006/relationships/image" Target="../media/image81.png"/><Relationship Id="rId33" Type="http://schemas.openxmlformats.org/officeDocument/2006/relationships/image" Target="../media/image85.png"/><Relationship Id="rId38" Type="http://schemas.openxmlformats.org/officeDocument/2006/relationships/customXml" Target="../ink/ink401.xml"/><Relationship Id="rId46" Type="http://schemas.openxmlformats.org/officeDocument/2006/relationships/customXml" Target="../ink/ink405.xml"/><Relationship Id="rId59" Type="http://schemas.openxmlformats.org/officeDocument/2006/relationships/image" Target="../media/image98.png"/><Relationship Id="rId67" Type="http://schemas.openxmlformats.org/officeDocument/2006/relationships/image" Target="../media/image102.png"/><Relationship Id="rId20" Type="http://schemas.openxmlformats.org/officeDocument/2006/relationships/customXml" Target="../ink/ink392.xml"/><Relationship Id="rId41" Type="http://schemas.openxmlformats.org/officeDocument/2006/relationships/image" Target="../media/image89.png"/><Relationship Id="rId54" Type="http://schemas.openxmlformats.org/officeDocument/2006/relationships/customXml" Target="../ink/ink409.xml"/><Relationship Id="rId62" Type="http://schemas.openxmlformats.org/officeDocument/2006/relationships/customXml" Target="../ink/ink413.xml"/><Relationship Id="rId70" Type="http://schemas.openxmlformats.org/officeDocument/2006/relationships/customXml" Target="../ink/ink417.xml"/><Relationship Id="rId75" Type="http://schemas.openxmlformats.org/officeDocument/2006/relationships/image" Target="../media/image7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5.xml"/><Relationship Id="rId15" Type="http://schemas.openxmlformats.org/officeDocument/2006/relationships/image" Target="../media/image78.png"/><Relationship Id="rId23" Type="http://schemas.openxmlformats.org/officeDocument/2006/relationships/image" Target="../media/image80.png"/><Relationship Id="rId28" Type="http://schemas.openxmlformats.org/officeDocument/2006/relationships/customXml" Target="../ink/ink396.xml"/><Relationship Id="rId36" Type="http://schemas.openxmlformats.org/officeDocument/2006/relationships/customXml" Target="../ink/ink400.xml"/><Relationship Id="rId49" Type="http://schemas.openxmlformats.org/officeDocument/2006/relationships/image" Target="../media/image93.png"/><Relationship Id="rId57" Type="http://schemas.openxmlformats.org/officeDocument/2006/relationships/image" Target="../media/image97.png"/><Relationship Id="rId10" Type="http://schemas.openxmlformats.org/officeDocument/2006/relationships/customXml" Target="../ink/ink387.xml"/><Relationship Id="rId31" Type="http://schemas.openxmlformats.org/officeDocument/2006/relationships/image" Target="../media/image84.png"/><Relationship Id="rId44" Type="http://schemas.openxmlformats.org/officeDocument/2006/relationships/customXml" Target="../ink/ink404.xml"/><Relationship Id="rId52" Type="http://schemas.openxmlformats.org/officeDocument/2006/relationships/customXml" Target="../ink/ink408.xml"/><Relationship Id="rId60" Type="http://schemas.openxmlformats.org/officeDocument/2006/relationships/customXml" Target="../ink/ink412.xml"/><Relationship Id="rId65" Type="http://schemas.openxmlformats.org/officeDocument/2006/relationships/image" Target="../media/image101.png"/><Relationship Id="rId73" Type="http://schemas.openxmlformats.org/officeDocument/2006/relationships/image" Target="../media/image105.png"/><Relationship Id="rId78" Type="http://schemas.openxmlformats.org/officeDocument/2006/relationships/customXml" Target="../ink/ink421.xml"/><Relationship Id="rId4" Type="http://schemas.openxmlformats.org/officeDocument/2006/relationships/customXml" Target="../ink/ink384.xml"/><Relationship Id="rId9" Type="http://schemas.openxmlformats.org/officeDocument/2006/relationships/image" Target="../media/image75.png"/><Relationship Id="rId13" Type="http://schemas.openxmlformats.org/officeDocument/2006/relationships/image" Target="../media/image77.png"/><Relationship Id="rId18" Type="http://schemas.openxmlformats.org/officeDocument/2006/relationships/customXml" Target="../ink/ink391.xml"/><Relationship Id="rId39" Type="http://schemas.openxmlformats.org/officeDocument/2006/relationships/image" Target="../media/image88.png"/><Relationship Id="rId34" Type="http://schemas.openxmlformats.org/officeDocument/2006/relationships/customXml" Target="../ink/ink399.xml"/><Relationship Id="rId50" Type="http://schemas.openxmlformats.org/officeDocument/2006/relationships/customXml" Target="../ink/ink407.xml"/><Relationship Id="rId55" Type="http://schemas.openxmlformats.org/officeDocument/2006/relationships/image" Target="../media/image96.png"/><Relationship Id="rId76" Type="http://schemas.openxmlformats.org/officeDocument/2006/relationships/customXml" Target="../ink/ink420.xml"/><Relationship Id="rId7" Type="http://schemas.openxmlformats.org/officeDocument/2006/relationships/image" Target="../media/image71.png"/><Relationship Id="rId71" Type="http://schemas.openxmlformats.org/officeDocument/2006/relationships/image" Target="../media/image104.png"/><Relationship Id="rId2" Type="http://schemas.openxmlformats.org/officeDocument/2006/relationships/customXml" Target="../ink/ink383.xml"/><Relationship Id="rId29" Type="http://schemas.openxmlformats.org/officeDocument/2006/relationships/image" Target="../media/image83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8.xml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10.xml"/><Relationship Id="rId2" Type="http://schemas.openxmlformats.org/officeDocument/2006/relationships/customXml" Target="../ink/ink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0" Type="http://schemas.openxmlformats.org/officeDocument/2006/relationships/customXml" Target="../ink/ink9.xml"/><Relationship Id="rId4" Type="http://schemas.openxmlformats.org/officeDocument/2006/relationships/customXml" Target="../ink/ink6.xml"/><Relationship Id="rId9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34.xml"/><Relationship Id="rId21" Type="http://schemas.openxmlformats.org/officeDocument/2006/relationships/image" Target="../media/image79.png"/><Relationship Id="rId42" Type="http://schemas.openxmlformats.org/officeDocument/2006/relationships/customXml" Target="../ink/ink442.xml"/><Relationship Id="rId47" Type="http://schemas.openxmlformats.org/officeDocument/2006/relationships/image" Target="../media/image92.png"/><Relationship Id="rId63" Type="http://schemas.openxmlformats.org/officeDocument/2006/relationships/image" Target="../media/image100.png"/><Relationship Id="rId68" Type="http://schemas.openxmlformats.org/officeDocument/2006/relationships/customXml" Target="../ink/ink455.xml"/><Relationship Id="rId16" Type="http://schemas.openxmlformats.org/officeDocument/2006/relationships/customXml" Target="../ink/ink429.xml"/><Relationship Id="rId11" Type="http://schemas.openxmlformats.org/officeDocument/2006/relationships/image" Target="../media/image76.png"/><Relationship Id="rId32" Type="http://schemas.openxmlformats.org/officeDocument/2006/relationships/customXml" Target="../ink/ink437.xml"/><Relationship Id="rId37" Type="http://schemas.openxmlformats.org/officeDocument/2006/relationships/image" Target="../media/image87.png"/><Relationship Id="rId53" Type="http://schemas.openxmlformats.org/officeDocument/2006/relationships/image" Target="../media/image95.png"/><Relationship Id="rId58" Type="http://schemas.openxmlformats.org/officeDocument/2006/relationships/customXml" Target="../ink/ink450.xml"/><Relationship Id="rId74" Type="http://schemas.openxmlformats.org/officeDocument/2006/relationships/customXml" Target="../ink/ink458.xml"/><Relationship Id="rId79" Type="http://schemas.openxmlformats.org/officeDocument/2006/relationships/image" Target="../media/image107.png"/><Relationship Id="rId5" Type="http://schemas.openxmlformats.org/officeDocument/2006/relationships/image" Target="../media/image70.png"/><Relationship Id="rId61" Type="http://schemas.openxmlformats.org/officeDocument/2006/relationships/image" Target="../media/image99.png"/><Relationship Id="rId82" Type="http://schemas.openxmlformats.org/officeDocument/2006/relationships/customXml" Target="../ink/ink462.xml"/><Relationship Id="rId19" Type="http://schemas.openxmlformats.org/officeDocument/2006/relationships/image" Target="../media/image74.png"/><Relationship Id="rId14" Type="http://schemas.openxmlformats.org/officeDocument/2006/relationships/customXml" Target="../ink/ink428.xml"/><Relationship Id="rId22" Type="http://schemas.openxmlformats.org/officeDocument/2006/relationships/customXml" Target="../ink/ink432.xml"/><Relationship Id="rId27" Type="http://schemas.openxmlformats.org/officeDocument/2006/relationships/image" Target="../media/image82.png"/><Relationship Id="rId30" Type="http://schemas.openxmlformats.org/officeDocument/2006/relationships/customXml" Target="../ink/ink436.xml"/><Relationship Id="rId35" Type="http://schemas.openxmlformats.org/officeDocument/2006/relationships/image" Target="../media/image86.png"/><Relationship Id="rId43" Type="http://schemas.openxmlformats.org/officeDocument/2006/relationships/image" Target="../media/image90.png"/><Relationship Id="rId48" Type="http://schemas.openxmlformats.org/officeDocument/2006/relationships/customXml" Target="../ink/ink445.xml"/><Relationship Id="rId56" Type="http://schemas.openxmlformats.org/officeDocument/2006/relationships/customXml" Target="../ink/ink449.xml"/><Relationship Id="rId64" Type="http://schemas.openxmlformats.org/officeDocument/2006/relationships/customXml" Target="../ink/ink453.xml"/><Relationship Id="rId69" Type="http://schemas.openxmlformats.org/officeDocument/2006/relationships/image" Target="../media/image103.png"/><Relationship Id="rId77" Type="http://schemas.openxmlformats.org/officeDocument/2006/relationships/image" Target="../media/image106.png"/><Relationship Id="rId8" Type="http://schemas.openxmlformats.org/officeDocument/2006/relationships/customXml" Target="../ink/ink425.xml"/><Relationship Id="rId51" Type="http://schemas.openxmlformats.org/officeDocument/2006/relationships/image" Target="../media/image94.png"/><Relationship Id="rId72" Type="http://schemas.openxmlformats.org/officeDocument/2006/relationships/customXml" Target="../ink/ink457.xml"/><Relationship Id="rId80" Type="http://schemas.openxmlformats.org/officeDocument/2006/relationships/customXml" Target="../ink/ink461.xml"/><Relationship Id="rId3" Type="http://schemas.openxmlformats.org/officeDocument/2006/relationships/image" Target="../media/image69.png"/><Relationship Id="rId12" Type="http://schemas.openxmlformats.org/officeDocument/2006/relationships/customXml" Target="../ink/ink427.xml"/><Relationship Id="rId17" Type="http://schemas.openxmlformats.org/officeDocument/2006/relationships/image" Target="../media/image73.png"/><Relationship Id="rId25" Type="http://schemas.openxmlformats.org/officeDocument/2006/relationships/image" Target="../media/image81.png"/><Relationship Id="rId33" Type="http://schemas.openxmlformats.org/officeDocument/2006/relationships/image" Target="../media/image85.png"/><Relationship Id="rId38" Type="http://schemas.openxmlformats.org/officeDocument/2006/relationships/customXml" Target="../ink/ink440.xml"/><Relationship Id="rId46" Type="http://schemas.openxmlformats.org/officeDocument/2006/relationships/customXml" Target="../ink/ink444.xml"/><Relationship Id="rId59" Type="http://schemas.openxmlformats.org/officeDocument/2006/relationships/image" Target="../media/image98.png"/><Relationship Id="rId67" Type="http://schemas.openxmlformats.org/officeDocument/2006/relationships/image" Target="../media/image102.png"/><Relationship Id="rId20" Type="http://schemas.openxmlformats.org/officeDocument/2006/relationships/customXml" Target="../ink/ink431.xml"/><Relationship Id="rId41" Type="http://schemas.openxmlformats.org/officeDocument/2006/relationships/image" Target="../media/image89.png"/><Relationship Id="rId54" Type="http://schemas.openxmlformats.org/officeDocument/2006/relationships/customXml" Target="../ink/ink448.xml"/><Relationship Id="rId62" Type="http://schemas.openxmlformats.org/officeDocument/2006/relationships/customXml" Target="../ink/ink452.xml"/><Relationship Id="rId70" Type="http://schemas.openxmlformats.org/officeDocument/2006/relationships/customXml" Target="../ink/ink456.xml"/><Relationship Id="rId75" Type="http://schemas.openxmlformats.org/officeDocument/2006/relationships/image" Target="../media/image72.png"/><Relationship Id="rId83" Type="http://schemas.openxmlformats.org/officeDocument/2006/relationships/image" Target="../media/image10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4.xml"/><Relationship Id="rId15" Type="http://schemas.openxmlformats.org/officeDocument/2006/relationships/image" Target="../media/image78.png"/><Relationship Id="rId23" Type="http://schemas.openxmlformats.org/officeDocument/2006/relationships/image" Target="../media/image80.png"/><Relationship Id="rId28" Type="http://schemas.openxmlformats.org/officeDocument/2006/relationships/customXml" Target="../ink/ink435.xml"/><Relationship Id="rId36" Type="http://schemas.openxmlformats.org/officeDocument/2006/relationships/customXml" Target="../ink/ink439.xml"/><Relationship Id="rId49" Type="http://schemas.openxmlformats.org/officeDocument/2006/relationships/image" Target="../media/image93.png"/><Relationship Id="rId57" Type="http://schemas.openxmlformats.org/officeDocument/2006/relationships/image" Target="../media/image97.png"/><Relationship Id="rId10" Type="http://schemas.openxmlformats.org/officeDocument/2006/relationships/customXml" Target="../ink/ink426.xml"/><Relationship Id="rId31" Type="http://schemas.openxmlformats.org/officeDocument/2006/relationships/image" Target="../media/image84.png"/><Relationship Id="rId44" Type="http://schemas.openxmlformats.org/officeDocument/2006/relationships/customXml" Target="../ink/ink443.xml"/><Relationship Id="rId52" Type="http://schemas.openxmlformats.org/officeDocument/2006/relationships/customXml" Target="../ink/ink447.xml"/><Relationship Id="rId60" Type="http://schemas.openxmlformats.org/officeDocument/2006/relationships/customXml" Target="../ink/ink451.xml"/><Relationship Id="rId65" Type="http://schemas.openxmlformats.org/officeDocument/2006/relationships/image" Target="../media/image101.png"/><Relationship Id="rId73" Type="http://schemas.openxmlformats.org/officeDocument/2006/relationships/image" Target="../media/image105.png"/><Relationship Id="rId78" Type="http://schemas.openxmlformats.org/officeDocument/2006/relationships/customXml" Target="../ink/ink460.xml"/><Relationship Id="rId81" Type="http://schemas.openxmlformats.org/officeDocument/2006/relationships/image" Target="../media/image108.png"/><Relationship Id="rId4" Type="http://schemas.openxmlformats.org/officeDocument/2006/relationships/customXml" Target="../ink/ink423.xml"/><Relationship Id="rId9" Type="http://schemas.openxmlformats.org/officeDocument/2006/relationships/image" Target="../media/image75.png"/><Relationship Id="rId13" Type="http://schemas.openxmlformats.org/officeDocument/2006/relationships/image" Target="../media/image77.png"/><Relationship Id="rId18" Type="http://schemas.openxmlformats.org/officeDocument/2006/relationships/customXml" Target="../ink/ink430.xml"/><Relationship Id="rId39" Type="http://schemas.openxmlformats.org/officeDocument/2006/relationships/image" Target="../media/image88.png"/><Relationship Id="rId34" Type="http://schemas.openxmlformats.org/officeDocument/2006/relationships/customXml" Target="../ink/ink438.xml"/><Relationship Id="rId50" Type="http://schemas.openxmlformats.org/officeDocument/2006/relationships/customXml" Target="../ink/ink446.xml"/><Relationship Id="rId55" Type="http://schemas.openxmlformats.org/officeDocument/2006/relationships/image" Target="../media/image96.png"/><Relationship Id="rId76" Type="http://schemas.openxmlformats.org/officeDocument/2006/relationships/customXml" Target="../ink/ink459.xml"/><Relationship Id="rId7" Type="http://schemas.openxmlformats.org/officeDocument/2006/relationships/image" Target="../media/image71.png"/><Relationship Id="rId71" Type="http://schemas.openxmlformats.org/officeDocument/2006/relationships/image" Target="../media/image104.png"/><Relationship Id="rId2" Type="http://schemas.openxmlformats.org/officeDocument/2006/relationships/customXml" Target="../ink/ink422.xml"/><Relationship Id="rId29" Type="http://schemas.openxmlformats.org/officeDocument/2006/relationships/image" Target="../media/image83.png"/><Relationship Id="rId24" Type="http://schemas.openxmlformats.org/officeDocument/2006/relationships/customXml" Target="../ink/ink433.xml"/><Relationship Id="rId40" Type="http://schemas.openxmlformats.org/officeDocument/2006/relationships/customXml" Target="../ink/ink441.xml"/><Relationship Id="rId45" Type="http://schemas.openxmlformats.org/officeDocument/2006/relationships/image" Target="../media/image91.png"/><Relationship Id="rId66" Type="http://schemas.openxmlformats.org/officeDocument/2006/relationships/customXml" Target="../ink/ink454.xml"/></Relationships>
</file>

<file path=ppt/slides/_rels/slide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75.xml"/><Relationship Id="rId21" Type="http://schemas.openxmlformats.org/officeDocument/2006/relationships/image" Target="../media/image79.png"/><Relationship Id="rId42" Type="http://schemas.openxmlformats.org/officeDocument/2006/relationships/customXml" Target="../ink/ink483.xml"/><Relationship Id="rId47" Type="http://schemas.openxmlformats.org/officeDocument/2006/relationships/image" Target="../media/image92.png"/><Relationship Id="rId63" Type="http://schemas.openxmlformats.org/officeDocument/2006/relationships/image" Target="../media/image100.png"/><Relationship Id="rId68" Type="http://schemas.openxmlformats.org/officeDocument/2006/relationships/customXml" Target="../ink/ink496.xml"/><Relationship Id="rId84" Type="http://schemas.openxmlformats.org/officeDocument/2006/relationships/customXml" Target="../ink/ink504.xml"/><Relationship Id="rId89" Type="http://schemas.openxmlformats.org/officeDocument/2006/relationships/image" Target="../media/image112.png"/><Relationship Id="rId16" Type="http://schemas.openxmlformats.org/officeDocument/2006/relationships/customXml" Target="../ink/ink470.xml"/><Relationship Id="rId11" Type="http://schemas.openxmlformats.org/officeDocument/2006/relationships/image" Target="../media/image76.png"/><Relationship Id="rId32" Type="http://schemas.openxmlformats.org/officeDocument/2006/relationships/customXml" Target="../ink/ink478.xml"/><Relationship Id="rId37" Type="http://schemas.openxmlformats.org/officeDocument/2006/relationships/image" Target="../media/image87.png"/><Relationship Id="rId53" Type="http://schemas.openxmlformats.org/officeDocument/2006/relationships/image" Target="../media/image95.png"/><Relationship Id="rId58" Type="http://schemas.openxmlformats.org/officeDocument/2006/relationships/customXml" Target="../ink/ink491.xml"/><Relationship Id="rId74" Type="http://schemas.openxmlformats.org/officeDocument/2006/relationships/customXml" Target="../ink/ink499.xml"/><Relationship Id="rId79" Type="http://schemas.openxmlformats.org/officeDocument/2006/relationships/image" Target="../media/image107.png"/><Relationship Id="rId5" Type="http://schemas.openxmlformats.org/officeDocument/2006/relationships/image" Target="../media/image70.png"/><Relationship Id="rId90" Type="http://schemas.openxmlformats.org/officeDocument/2006/relationships/customXml" Target="../ink/ink507.xml"/><Relationship Id="rId95" Type="http://schemas.openxmlformats.org/officeDocument/2006/relationships/image" Target="../media/image115.png"/><Relationship Id="rId22" Type="http://schemas.openxmlformats.org/officeDocument/2006/relationships/customXml" Target="../ink/ink473.xml"/><Relationship Id="rId27" Type="http://schemas.openxmlformats.org/officeDocument/2006/relationships/image" Target="../media/image82.png"/><Relationship Id="rId43" Type="http://schemas.openxmlformats.org/officeDocument/2006/relationships/image" Target="../media/image90.png"/><Relationship Id="rId48" Type="http://schemas.openxmlformats.org/officeDocument/2006/relationships/customXml" Target="../ink/ink486.xml"/><Relationship Id="rId64" Type="http://schemas.openxmlformats.org/officeDocument/2006/relationships/customXml" Target="../ink/ink494.xml"/><Relationship Id="rId69" Type="http://schemas.openxmlformats.org/officeDocument/2006/relationships/image" Target="../media/image103.png"/><Relationship Id="rId8" Type="http://schemas.openxmlformats.org/officeDocument/2006/relationships/customXml" Target="../ink/ink466.xml"/><Relationship Id="rId51" Type="http://schemas.openxmlformats.org/officeDocument/2006/relationships/image" Target="../media/image94.png"/><Relationship Id="rId72" Type="http://schemas.openxmlformats.org/officeDocument/2006/relationships/customXml" Target="../ink/ink498.xml"/><Relationship Id="rId80" Type="http://schemas.openxmlformats.org/officeDocument/2006/relationships/customXml" Target="../ink/ink502.xml"/><Relationship Id="rId85" Type="http://schemas.openxmlformats.org/officeDocument/2006/relationships/image" Target="../media/image110.png"/><Relationship Id="rId93" Type="http://schemas.openxmlformats.org/officeDocument/2006/relationships/image" Target="../media/image114.png"/><Relationship Id="rId3" Type="http://schemas.openxmlformats.org/officeDocument/2006/relationships/image" Target="../media/image69.png"/><Relationship Id="rId12" Type="http://schemas.openxmlformats.org/officeDocument/2006/relationships/customXml" Target="../ink/ink468.xml"/><Relationship Id="rId17" Type="http://schemas.openxmlformats.org/officeDocument/2006/relationships/image" Target="../media/image73.png"/><Relationship Id="rId25" Type="http://schemas.openxmlformats.org/officeDocument/2006/relationships/image" Target="../media/image81.png"/><Relationship Id="rId33" Type="http://schemas.openxmlformats.org/officeDocument/2006/relationships/image" Target="../media/image85.png"/><Relationship Id="rId38" Type="http://schemas.openxmlformats.org/officeDocument/2006/relationships/customXml" Target="../ink/ink481.xml"/><Relationship Id="rId46" Type="http://schemas.openxmlformats.org/officeDocument/2006/relationships/customXml" Target="../ink/ink485.xml"/><Relationship Id="rId59" Type="http://schemas.openxmlformats.org/officeDocument/2006/relationships/image" Target="../media/image98.png"/><Relationship Id="rId67" Type="http://schemas.openxmlformats.org/officeDocument/2006/relationships/image" Target="../media/image102.png"/><Relationship Id="rId20" Type="http://schemas.openxmlformats.org/officeDocument/2006/relationships/customXml" Target="../ink/ink472.xml"/><Relationship Id="rId41" Type="http://schemas.openxmlformats.org/officeDocument/2006/relationships/image" Target="../media/image89.png"/><Relationship Id="rId54" Type="http://schemas.openxmlformats.org/officeDocument/2006/relationships/customXml" Target="../ink/ink489.xml"/><Relationship Id="rId62" Type="http://schemas.openxmlformats.org/officeDocument/2006/relationships/customXml" Target="../ink/ink493.xml"/><Relationship Id="rId70" Type="http://schemas.openxmlformats.org/officeDocument/2006/relationships/customXml" Target="../ink/ink497.xml"/><Relationship Id="rId75" Type="http://schemas.openxmlformats.org/officeDocument/2006/relationships/image" Target="../media/image72.png"/><Relationship Id="rId83" Type="http://schemas.openxmlformats.org/officeDocument/2006/relationships/image" Target="../media/image109.png"/><Relationship Id="rId88" Type="http://schemas.openxmlformats.org/officeDocument/2006/relationships/customXml" Target="../ink/ink506.xml"/><Relationship Id="rId91" Type="http://schemas.openxmlformats.org/officeDocument/2006/relationships/image" Target="../media/image11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5.xml"/><Relationship Id="rId15" Type="http://schemas.openxmlformats.org/officeDocument/2006/relationships/image" Target="../media/image78.png"/><Relationship Id="rId23" Type="http://schemas.openxmlformats.org/officeDocument/2006/relationships/image" Target="../media/image80.png"/><Relationship Id="rId28" Type="http://schemas.openxmlformats.org/officeDocument/2006/relationships/customXml" Target="../ink/ink476.xml"/><Relationship Id="rId36" Type="http://schemas.openxmlformats.org/officeDocument/2006/relationships/customXml" Target="../ink/ink480.xml"/><Relationship Id="rId49" Type="http://schemas.openxmlformats.org/officeDocument/2006/relationships/image" Target="../media/image93.png"/><Relationship Id="rId57" Type="http://schemas.openxmlformats.org/officeDocument/2006/relationships/image" Target="../media/image97.png"/><Relationship Id="rId10" Type="http://schemas.openxmlformats.org/officeDocument/2006/relationships/customXml" Target="../ink/ink467.xml"/><Relationship Id="rId31" Type="http://schemas.openxmlformats.org/officeDocument/2006/relationships/image" Target="../media/image84.png"/><Relationship Id="rId44" Type="http://schemas.openxmlformats.org/officeDocument/2006/relationships/customXml" Target="../ink/ink484.xml"/><Relationship Id="rId52" Type="http://schemas.openxmlformats.org/officeDocument/2006/relationships/customXml" Target="../ink/ink488.xml"/><Relationship Id="rId60" Type="http://schemas.openxmlformats.org/officeDocument/2006/relationships/customXml" Target="../ink/ink492.xml"/><Relationship Id="rId65" Type="http://schemas.openxmlformats.org/officeDocument/2006/relationships/image" Target="../media/image101.png"/><Relationship Id="rId73" Type="http://schemas.openxmlformats.org/officeDocument/2006/relationships/image" Target="../media/image105.png"/><Relationship Id="rId78" Type="http://schemas.openxmlformats.org/officeDocument/2006/relationships/customXml" Target="../ink/ink501.xml"/><Relationship Id="rId81" Type="http://schemas.openxmlformats.org/officeDocument/2006/relationships/image" Target="../media/image108.png"/><Relationship Id="rId86" Type="http://schemas.openxmlformats.org/officeDocument/2006/relationships/customXml" Target="../ink/ink505.xml"/><Relationship Id="rId94" Type="http://schemas.openxmlformats.org/officeDocument/2006/relationships/customXml" Target="../ink/ink509.xml"/><Relationship Id="rId4" Type="http://schemas.openxmlformats.org/officeDocument/2006/relationships/customXml" Target="../ink/ink464.xml"/><Relationship Id="rId9" Type="http://schemas.openxmlformats.org/officeDocument/2006/relationships/image" Target="../media/image75.png"/><Relationship Id="rId13" Type="http://schemas.openxmlformats.org/officeDocument/2006/relationships/image" Target="../media/image77.png"/><Relationship Id="rId18" Type="http://schemas.openxmlformats.org/officeDocument/2006/relationships/customXml" Target="../ink/ink471.xml"/><Relationship Id="rId39" Type="http://schemas.openxmlformats.org/officeDocument/2006/relationships/image" Target="../media/image88.png"/><Relationship Id="rId34" Type="http://schemas.openxmlformats.org/officeDocument/2006/relationships/customXml" Target="../ink/ink479.xml"/><Relationship Id="rId50" Type="http://schemas.openxmlformats.org/officeDocument/2006/relationships/customXml" Target="../ink/ink487.xml"/><Relationship Id="rId55" Type="http://schemas.openxmlformats.org/officeDocument/2006/relationships/image" Target="../media/image96.png"/><Relationship Id="rId76" Type="http://schemas.openxmlformats.org/officeDocument/2006/relationships/customXml" Target="../ink/ink500.xml"/><Relationship Id="rId7" Type="http://schemas.openxmlformats.org/officeDocument/2006/relationships/image" Target="../media/image71.png"/><Relationship Id="rId71" Type="http://schemas.openxmlformats.org/officeDocument/2006/relationships/image" Target="../media/image104.png"/><Relationship Id="rId92" Type="http://schemas.openxmlformats.org/officeDocument/2006/relationships/customXml" Target="../ink/ink508.xml"/><Relationship Id="rId2" Type="http://schemas.openxmlformats.org/officeDocument/2006/relationships/customXml" Target="../ink/ink463.xml"/><Relationship Id="rId29" Type="http://schemas.openxmlformats.org/officeDocument/2006/relationships/image" Target="../media/image83.png"/><Relationship Id="rId24" Type="http://schemas.openxmlformats.org/officeDocument/2006/relationships/customXml" Target="../ink/ink474.xml"/><Relationship Id="rId40" Type="http://schemas.openxmlformats.org/officeDocument/2006/relationships/customXml" Target="../ink/ink482.xml"/><Relationship Id="rId45" Type="http://schemas.openxmlformats.org/officeDocument/2006/relationships/image" Target="../media/image91.png"/><Relationship Id="rId66" Type="http://schemas.openxmlformats.org/officeDocument/2006/relationships/customXml" Target="../ink/ink495.xml"/><Relationship Id="rId87" Type="http://schemas.openxmlformats.org/officeDocument/2006/relationships/image" Target="../media/image111.png"/><Relationship Id="rId61" Type="http://schemas.openxmlformats.org/officeDocument/2006/relationships/image" Target="../media/image99.png"/><Relationship Id="rId82" Type="http://schemas.openxmlformats.org/officeDocument/2006/relationships/customXml" Target="../ink/ink503.xml"/><Relationship Id="rId19" Type="http://schemas.openxmlformats.org/officeDocument/2006/relationships/image" Target="../media/image74.png"/><Relationship Id="rId14" Type="http://schemas.openxmlformats.org/officeDocument/2006/relationships/customXml" Target="../ink/ink469.xml"/><Relationship Id="rId30" Type="http://schemas.openxmlformats.org/officeDocument/2006/relationships/customXml" Target="../ink/ink477.xml"/><Relationship Id="rId35" Type="http://schemas.openxmlformats.org/officeDocument/2006/relationships/image" Target="../media/image86.png"/><Relationship Id="rId56" Type="http://schemas.openxmlformats.org/officeDocument/2006/relationships/customXml" Target="../ink/ink490.xml"/><Relationship Id="rId77" Type="http://schemas.openxmlformats.org/officeDocument/2006/relationships/image" Target="../media/image106.png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26.png"/><Relationship Id="rId3" Type="http://schemas.openxmlformats.org/officeDocument/2006/relationships/image" Target="../media/image407.png"/><Relationship Id="rId2" Type="http://schemas.openxmlformats.org/officeDocument/2006/relationships/customXml" Target="../ink/ink5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2.xml"/><Relationship Id="rId5" Type="http://schemas.openxmlformats.org/officeDocument/2006/relationships/image" Target="../media/image408.png"/><Relationship Id="rId15" Type="http://schemas.openxmlformats.org/officeDocument/2006/relationships/image" Target="../media/image116.png"/><Relationship Id="rId4" Type="http://schemas.openxmlformats.org/officeDocument/2006/relationships/customXml" Target="../ink/ink511.xml"/><Relationship Id="rId14" Type="http://schemas.openxmlformats.org/officeDocument/2006/relationships/customXml" Target="../ink/ink513.xml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26.png"/><Relationship Id="rId3" Type="http://schemas.openxmlformats.org/officeDocument/2006/relationships/image" Target="../media/image407.png"/><Relationship Id="rId12" Type="http://schemas.openxmlformats.org/officeDocument/2006/relationships/customXml" Target="../ink/ink518.xml"/><Relationship Id="rId2" Type="http://schemas.openxmlformats.org/officeDocument/2006/relationships/customXml" Target="../ink/ink5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6.xml"/><Relationship Id="rId11" Type="http://schemas.openxmlformats.org/officeDocument/2006/relationships/image" Target="../media/image411.png"/><Relationship Id="rId5" Type="http://schemas.openxmlformats.org/officeDocument/2006/relationships/image" Target="../media/image408.png"/><Relationship Id="rId15" Type="http://schemas.openxmlformats.org/officeDocument/2006/relationships/image" Target="../media/image116.png"/><Relationship Id="rId10" Type="http://schemas.openxmlformats.org/officeDocument/2006/relationships/customXml" Target="../ink/ink517.xml"/><Relationship Id="rId4" Type="http://schemas.openxmlformats.org/officeDocument/2006/relationships/customXml" Target="../ink/ink515.xml"/><Relationship Id="rId9" Type="http://schemas.openxmlformats.org/officeDocument/2006/relationships/image" Target="../media/image410.png"/><Relationship Id="rId14" Type="http://schemas.openxmlformats.org/officeDocument/2006/relationships/customXml" Target="../ink/ink519.xml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26.png"/><Relationship Id="rId18" Type="http://schemas.openxmlformats.org/officeDocument/2006/relationships/customXml" Target="../ink/ink527.xml"/><Relationship Id="rId26" Type="http://schemas.openxmlformats.org/officeDocument/2006/relationships/customXml" Target="../ink/ink530.xml"/><Relationship Id="rId39" Type="http://schemas.openxmlformats.org/officeDocument/2006/relationships/image" Target="../media/image425.png"/><Relationship Id="rId34" Type="http://schemas.openxmlformats.org/officeDocument/2006/relationships/customXml" Target="../ink/ink534.xml"/><Relationship Id="rId42" Type="http://schemas.openxmlformats.org/officeDocument/2006/relationships/customXml" Target="../ink/ink537.xml"/><Relationship Id="rId12" Type="http://schemas.openxmlformats.org/officeDocument/2006/relationships/customXml" Target="../ink/ink524.xml"/><Relationship Id="rId17" Type="http://schemas.openxmlformats.org/officeDocument/2006/relationships/image" Target="../media/image414.png"/><Relationship Id="rId25" Type="http://schemas.openxmlformats.org/officeDocument/2006/relationships/image" Target="../media/image418.png"/><Relationship Id="rId33" Type="http://schemas.openxmlformats.org/officeDocument/2006/relationships/image" Target="../media/image422.png"/><Relationship Id="rId2" Type="http://schemas.openxmlformats.org/officeDocument/2006/relationships/customXml" Target="../ink/ink520.xml"/><Relationship Id="rId16" Type="http://schemas.openxmlformats.org/officeDocument/2006/relationships/customXml" Target="../ink/ink526.xml"/><Relationship Id="rId20" Type="http://schemas.openxmlformats.org/officeDocument/2006/relationships/customXml" Target="../ink/ink528.xml"/><Relationship Id="rId29" Type="http://schemas.openxmlformats.org/officeDocument/2006/relationships/image" Target="../media/image420.png"/><Relationship Id="rId41" Type="http://schemas.openxmlformats.org/officeDocument/2006/relationships/image" Target="../media/image11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2.xml"/><Relationship Id="rId11" Type="http://schemas.openxmlformats.org/officeDocument/2006/relationships/image" Target="../media/image411.png"/><Relationship Id="rId24" Type="http://schemas.openxmlformats.org/officeDocument/2006/relationships/customXml" Target="../ink/ink529.xml"/><Relationship Id="rId32" Type="http://schemas.openxmlformats.org/officeDocument/2006/relationships/customXml" Target="../ink/ink533.xml"/><Relationship Id="rId40" Type="http://schemas.openxmlformats.org/officeDocument/2006/relationships/customXml" Target="../ink/ink536.xml"/><Relationship Id="rId5" Type="http://schemas.openxmlformats.org/officeDocument/2006/relationships/image" Target="../media/image408.png"/><Relationship Id="rId15" Type="http://schemas.openxmlformats.org/officeDocument/2006/relationships/image" Target="../media/image413.png"/><Relationship Id="rId23" Type="http://schemas.openxmlformats.org/officeDocument/2006/relationships/image" Target="../media/image417.png"/><Relationship Id="rId28" Type="http://schemas.openxmlformats.org/officeDocument/2006/relationships/customXml" Target="../ink/ink531.xml"/><Relationship Id="rId36" Type="http://schemas.openxmlformats.org/officeDocument/2006/relationships/customXml" Target="../ink/ink535.xml"/><Relationship Id="rId10" Type="http://schemas.openxmlformats.org/officeDocument/2006/relationships/customXml" Target="../ink/ink523.xml"/><Relationship Id="rId19" Type="http://schemas.openxmlformats.org/officeDocument/2006/relationships/image" Target="../media/image415.png"/><Relationship Id="rId31" Type="http://schemas.openxmlformats.org/officeDocument/2006/relationships/image" Target="../media/image421.png"/><Relationship Id="rId4" Type="http://schemas.openxmlformats.org/officeDocument/2006/relationships/customXml" Target="../ink/ink521.xml"/><Relationship Id="rId9" Type="http://schemas.openxmlformats.org/officeDocument/2006/relationships/image" Target="../media/image410.png"/><Relationship Id="rId14" Type="http://schemas.openxmlformats.org/officeDocument/2006/relationships/customXml" Target="../ink/ink525.xml"/><Relationship Id="rId27" Type="http://schemas.openxmlformats.org/officeDocument/2006/relationships/image" Target="../media/image419.png"/><Relationship Id="rId30" Type="http://schemas.openxmlformats.org/officeDocument/2006/relationships/customXml" Target="../ink/ink532.xml"/><Relationship Id="rId35" Type="http://schemas.openxmlformats.org/officeDocument/2006/relationships/image" Target="../media/image423.png"/><Relationship Id="rId43" Type="http://schemas.openxmlformats.org/officeDocument/2006/relationships/image" Target="../media/image116.png"/><Relationship Id="rId3" Type="http://schemas.openxmlformats.org/officeDocument/2006/relationships/image" Target="../media/image407.png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26.png"/><Relationship Id="rId18" Type="http://schemas.openxmlformats.org/officeDocument/2006/relationships/customXml" Target="../ink/ink545.xml"/><Relationship Id="rId26" Type="http://schemas.openxmlformats.org/officeDocument/2006/relationships/customXml" Target="../ink/ink548.xml"/><Relationship Id="rId39" Type="http://schemas.openxmlformats.org/officeDocument/2006/relationships/image" Target="../media/image425.png"/><Relationship Id="rId34" Type="http://schemas.openxmlformats.org/officeDocument/2006/relationships/customXml" Target="../ink/ink552.xml"/><Relationship Id="rId47" Type="http://schemas.openxmlformats.org/officeDocument/2006/relationships/image" Target="../media/image430.png"/><Relationship Id="rId50" Type="http://schemas.openxmlformats.org/officeDocument/2006/relationships/customXml" Target="../ink/ink558.xml"/><Relationship Id="rId55" Type="http://schemas.openxmlformats.org/officeDocument/2006/relationships/image" Target="../media/image434.png"/><Relationship Id="rId63" Type="http://schemas.openxmlformats.org/officeDocument/2006/relationships/image" Target="../media/image117.png"/><Relationship Id="rId2" Type="http://schemas.openxmlformats.org/officeDocument/2006/relationships/customXml" Target="../ink/ink538.xml"/><Relationship Id="rId16" Type="http://schemas.openxmlformats.org/officeDocument/2006/relationships/customXml" Target="../ink/ink544.xml"/><Relationship Id="rId29" Type="http://schemas.openxmlformats.org/officeDocument/2006/relationships/image" Target="../media/image420.png"/><Relationship Id="rId11" Type="http://schemas.openxmlformats.org/officeDocument/2006/relationships/image" Target="../media/image411.png"/><Relationship Id="rId24" Type="http://schemas.openxmlformats.org/officeDocument/2006/relationships/customXml" Target="../ink/ink547.xml"/><Relationship Id="rId32" Type="http://schemas.openxmlformats.org/officeDocument/2006/relationships/customXml" Target="../ink/ink551.xml"/><Relationship Id="rId40" Type="http://schemas.openxmlformats.org/officeDocument/2006/relationships/customXml" Target="../ink/ink554.xml"/><Relationship Id="rId45" Type="http://schemas.openxmlformats.org/officeDocument/2006/relationships/image" Target="../media/image429.png"/><Relationship Id="rId53" Type="http://schemas.openxmlformats.org/officeDocument/2006/relationships/image" Target="../media/image433.png"/><Relationship Id="rId58" Type="http://schemas.openxmlformats.org/officeDocument/2006/relationships/customXml" Target="../ink/ink562.xml"/><Relationship Id="rId5" Type="http://schemas.openxmlformats.org/officeDocument/2006/relationships/image" Target="../media/image408.png"/><Relationship Id="rId61" Type="http://schemas.openxmlformats.org/officeDocument/2006/relationships/image" Target="../media/image118.png"/><Relationship Id="rId19" Type="http://schemas.openxmlformats.org/officeDocument/2006/relationships/image" Target="../media/image415.png"/><Relationship Id="rId4" Type="http://schemas.openxmlformats.org/officeDocument/2006/relationships/customXml" Target="../ink/ink539.xml"/><Relationship Id="rId9" Type="http://schemas.openxmlformats.org/officeDocument/2006/relationships/image" Target="../media/image410.png"/><Relationship Id="rId14" Type="http://schemas.openxmlformats.org/officeDocument/2006/relationships/customXml" Target="../ink/ink543.xml"/><Relationship Id="rId27" Type="http://schemas.openxmlformats.org/officeDocument/2006/relationships/image" Target="../media/image419.png"/><Relationship Id="rId30" Type="http://schemas.openxmlformats.org/officeDocument/2006/relationships/customXml" Target="../ink/ink550.xml"/><Relationship Id="rId35" Type="http://schemas.openxmlformats.org/officeDocument/2006/relationships/image" Target="../media/image423.png"/><Relationship Id="rId43" Type="http://schemas.openxmlformats.org/officeDocument/2006/relationships/image" Target="../media/image428.png"/><Relationship Id="rId48" Type="http://schemas.openxmlformats.org/officeDocument/2006/relationships/customXml" Target="../ink/ink557.xml"/><Relationship Id="rId56" Type="http://schemas.openxmlformats.org/officeDocument/2006/relationships/customXml" Target="../ink/ink561.xml"/><Relationship Id="rId64" Type="http://schemas.openxmlformats.org/officeDocument/2006/relationships/customXml" Target="../ink/ink565.xml"/><Relationship Id="rId51" Type="http://schemas.openxmlformats.org/officeDocument/2006/relationships/image" Target="../media/image432.png"/><Relationship Id="rId3" Type="http://schemas.openxmlformats.org/officeDocument/2006/relationships/image" Target="../media/image407.png"/><Relationship Id="rId12" Type="http://schemas.openxmlformats.org/officeDocument/2006/relationships/customXml" Target="../ink/ink542.xml"/><Relationship Id="rId17" Type="http://schemas.openxmlformats.org/officeDocument/2006/relationships/image" Target="../media/image414.png"/><Relationship Id="rId25" Type="http://schemas.openxmlformats.org/officeDocument/2006/relationships/image" Target="../media/image418.png"/><Relationship Id="rId33" Type="http://schemas.openxmlformats.org/officeDocument/2006/relationships/image" Target="../media/image422.png"/><Relationship Id="rId46" Type="http://schemas.openxmlformats.org/officeDocument/2006/relationships/customXml" Target="../ink/ink556.xml"/><Relationship Id="rId59" Type="http://schemas.openxmlformats.org/officeDocument/2006/relationships/image" Target="../media/image436.png"/><Relationship Id="rId20" Type="http://schemas.openxmlformats.org/officeDocument/2006/relationships/customXml" Target="../ink/ink546.xml"/><Relationship Id="rId54" Type="http://schemas.openxmlformats.org/officeDocument/2006/relationships/customXml" Target="../ink/ink560.xml"/><Relationship Id="rId62" Type="http://schemas.openxmlformats.org/officeDocument/2006/relationships/customXml" Target="../ink/ink5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0.xml"/><Relationship Id="rId15" Type="http://schemas.openxmlformats.org/officeDocument/2006/relationships/image" Target="../media/image413.png"/><Relationship Id="rId23" Type="http://schemas.openxmlformats.org/officeDocument/2006/relationships/image" Target="../media/image417.png"/><Relationship Id="rId28" Type="http://schemas.openxmlformats.org/officeDocument/2006/relationships/customXml" Target="../ink/ink549.xml"/><Relationship Id="rId36" Type="http://schemas.openxmlformats.org/officeDocument/2006/relationships/customXml" Target="../ink/ink553.xml"/><Relationship Id="rId49" Type="http://schemas.openxmlformats.org/officeDocument/2006/relationships/image" Target="../media/image431.png"/><Relationship Id="rId57" Type="http://schemas.openxmlformats.org/officeDocument/2006/relationships/image" Target="../media/image435.png"/><Relationship Id="rId10" Type="http://schemas.openxmlformats.org/officeDocument/2006/relationships/customXml" Target="../ink/ink541.xml"/><Relationship Id="rId31" Type="http://schemas.openxmlformats.org/officeDocument/2006/relationships/image" Target="../media/image421.png"/><Relationship Id="rId44" Type="http://schemas.openxmlformats.org/officeDocument/2006/relationships/customXml" Target="../ink/ink555.xml"/><Relationship Id="rId52" Type="http://schemas.openxmlformats.org/officeDocument/2006/relationships/customXml" Target="../ink/ink559.xml"/><Relationship Id="rId60" Type="http://schemas.openxmlformats.org/officeDocument/2006/relationships/customXml" Target="../ink/ink563.xml"/><Relationship Id="rId65" Type="http://schemas.openxmlformats.org/officeDocument/2006/relationships/image" Target="../media/image116.png"/></Relationships>
</file>

<file path=ppt/slides/_rels/slide2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6.xml"/><Relationship Id="rId47" Type="http://schemas.openxmlformats.org/officeDocument/2006/relationships/image" Target="../media/image430.png"/><Relationship Id="rId68" Type="http://schemas.openxmlformats.org/officeDocument/2006/relationships/customXml" Target="../ink/ink594.xml"/><Relationship Id="rId84" Type="http://schemas.openxmlformats.org/officeDocument/2006/relationships/customXml" Target="../ink/ink602.xml"/><Relationship Id="rId89" Type="http://schemas.openxmlformats.org/officeDocument/2006/relationships/image" Target="../media/image118.png"/><Relationship Id="rId16" Type="http://schemas.openxmlformats.org/officeDocument/2006/relationships/customXml" Target="../ink/ink572.xml"/><Relationship Id="rId11" Type="http://schemas.openxmlformats.org/officeDocument/2006/relationships/image" Target="../media/image411.png"/><Relationship Id="rId32" Type="http://schemas.openxmlformats.org/officeDocument/2006/relationships/customXml" Target="../ink/ink579.xml"/><Relationship Id="rId53" Type="http://schemas.openxmlformats.org/officeDocument/2006/relationships/image" Target="../media/image433.png"/><Relationship Id="rId58" Type="http://schemas.openxmlformats.org/officeDocument/2006/relationships/customXml" Target="../ink/ink590.xml"/><Relationship Id="rId74" Type="http://schemas.openxmlformats.org/officeDocument/2006/relationships/customXml" Target="../ink/ink597.xml"/><Relationship Id="rId79" Type="http://schemas.openxmlformats.org/officeDocument/2006/relationships/image" Target="../media/image446.png"/><Relationship Id="rId5" Type="http://schemas.openxmlformats.org/officeDocument/2006/relationships/image" Target="../media/image408.png"/><Relationship Id="rId61" Type="http://schemas.openxmlformats.org/officeDocument/2006/relationships/image" Target="../media/image437.png"/><Relationship Id="rId82" Type="http://schemas.openxmlformats.org/officeDocument/2006/relationships/customXml" Target="../ink/ink601.xml"/><Relationship Id="rId90" Type="http://schemas.openxmlformats.org/officeDocument/2006/relationships/customXml" Target="../ink/ink605.xml"/><Relationship Id="rId19" Type="http://schemas.openxmlformats.org/officeDocument/2006/relationships/image" Target="../media/image415.png"/><Relationship Id="rId14" Type="http://schemas.openxmlformats.org/officeDocument/2006/relationships/customXml" Target="../ink/ink571.xml"/><Relationship Id="rId27" Type="http://schemas.openxmlformats.org/officeDocument/2006/relationships/image" Target="../media/image419.png"/><Relationship Id="rId30" Type="http://schemas.openxmlformats.org/officeDocument/2006/relationships/customXml" Target="../ink/ink578.xml"/><Relationship Id="rId35" Type="http://schemas.openxmlformats.org/officeDocument/2006/relationships/image" Target="../media/image423.png"/><Relationship Id="rId43" Type="http://schemas.openxmlformats.org/officeDocument/2006/relationships/image" Target="../media/image428.png"/><Relationship Id="rId48" Type="http://schemas.openxmlformats.org/officeDocument/2006/relationships/customXml" Target="../ink/ink585.xml"/><Relationship Id="rId56" Type="http://schemas.openxmlformats.org/officeDocument/2006/relationships/customXml" Target="../ink/ink589.xml"/><Relationship Id="rId69" Type="http://schemas.openxmlformats.org/officeDocument/2006/relationships/image" Target="../media/image441.png"/><Relationship Id="rId77" Type="http://schemas.openxmlformats.org/officeDocument/2006/relationships/image" Target="../media/image445.png"/><Relationship Id="rId51" Type="http://schemas.openxmlformats.org/officeDocument/2006/relationships/image" Target="../media/image432.png"/><Relationship Id="rId72" Type="http://schemas.openxmlformats.org/officeDocument/2006/relationships/customXml" Target="../ink/ink596.xml"/><Relationship Id="rId80" Type="http://schemas.openxmlformats.org/officeDocument/2006/relationships/customXml" Target="../ink/ink600.xml"/><Relationship Id="rId85" Type="http://schemas.openxmlformats.org/officeDocument/2006/relationships/image" Target="../media/image449.png"/><Relationship Id="rId93" Type="http://schemas.openxmlformats.org/officeDocument/2006/relationships/image" Target="../media/image116.png"/><Relationship Id="rId3" Type="http://schemas.openxmlformats.org/officeDocument/2006/relationships/image" Target="../media/image407.png"/><Relationship Id="rId12" Type="http://schemas.openxmlformats.org/officeDocument/2006/relationships/customXml" Target="../ink/ink570.xml"/><Relationship Id="rId17" Type="http://schemas.openxmlformats.org/officeDocument/2006/relationships/image" Target="../media/image414.png"/><Relationship Id="rId25" Type="http://schemas.openxmlformats.org/officeDocument/2006/relationships/image" Target="../media/image418.png"/><Relationship Id="rId33" Type="http://schemas.openxmlformats.org/officeDocument/2006/relationships/image" Target="../media/image422.png"/><Relationship Id="rId46" Type="http://schemas.openxmlformats.org/officeDocument/2006/relationships/customXml" Target="../ink/ink584.xml"/><Relationship Id="rId59" Type="http://schemas.openxmlformats.org/officeDocument/2006/relationships/image" Target="../media/image436.png"/><Relationship Id="rId67" Type="http://schemas.openxmlformats.org/officeDocument/2006/relationships/image" Target="../media/image440.png"/><Relationship Id="rId20" Type="http://schemas.openxmlformats.org/officeDocument/2006/relationships/customXml" Target="../ink/ink574.xml"/><Relationship Id="rId54" Type="http://schemas.openxmlformats.org/officeDocument/2006/relationships/customXml" Target="../ink/ink588.xml"/><Relationship Id="rId62" Type="http://schemas.openxmlformats.org/officeDocument/2006/relationships/customXml" Target="../ink/ink592.xml"/><Relationship Id="rId70" Type="http://schemas.openxmlformats.org/officeDocument/2006/relationships/customXml" Target="../ink/ink595.xml"/><Relationship Id="rId75" Type="http://schemas.openxmlformats.org/officeDocument/2006/relationships/image" Target="../media/image444.png"/><Relationship Id="rId83" Type="http://schemas.openxmlformats.org/officeDocument/2006/relationships/image" Target="../media/image448.png"/><Relationship Id="rId88" Type="http://schemas.openxmlformats.org/officeDocument/2006/relationships/customXml" Target="../ink/ink604.xml"/><Relationship Id="rId91" Type="http://schemas.openxmlformats.org/officeDocument/2006/relationships/image" Target="../media/image11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8.xml"/><Relationship Id="rId15" Type="http://schemas.openxmlformats.org/officeDocument/2006/relationships/image" Target="../media/image413.png"/><Relationship Id="rId23" Type="http://schemas.openxmlformats.org/officeDocument/2006/relationships/image" Target="../media/image417.png"/><Relationship Id="rId28" Type="http://schemas.openxmlformats.org/officeDocument/2006/relationships/customXml" Target="../ink/ink577.xml"/><Relationship Id="rId36" Type="http://schemas.openxmlformats.org/officeDocument/2006/relationships/customXml" Target="../ink/ink581.xml"/><Relationship Id="rId49" Type="http://schemas.openxmlformats.org/officeDocument/2006/relationships/image" Target="../media/image431.png"/><Relationship Id="rId57" Type="http://schemas.openxmlformats.org/officeDocument/2006/relationships/image" Target="../media/image435.png"/><Relationship Id="rId10" Type="http://schemas.openxmlformats.org/officeDocument/2006/relationships/customXml" Target="../ink/ink569.xml"/><Relationship Id="rId31" Type="http://schemas.openxmlformats.org/officeDocument/2006/relationships/image" Target="../media/image421.png"/><Relationship Id="rId44" Type="http://schemas.openxmlformats.org/officeDocument/2006/relationships/customXml" Target="../ink/ink583.xml"/><Relationship Id="rId52" Type="http://schemas.openxmlformats.org/officeDocument/2006/relationships/customXml" Target="../ink/ink587.xml"/><Relationship Id="rId60" Type="http://schemas.openxmlformats.org/officeDocument/2006/relationships/customXml" Target="../ink/ink591.xml"/><Relationship Id="rId65" Type="http://schemas.openxmlformats.org/officeDocument/2006/relationships/image" Target="../media/image439.png"/><Relationship Id="rId73" Type="http://schemas.openxmlformats.org/officeDocument/2006/relationships/image" Target="../media/image443.png"/><Relationship Id="rId78" Type="http://schemas.openxmlformats.org/officeDocument/2006/relationships/customXml" Target="../ink/ink599.xml"/><Relationship Id="rId81" Type="http://schemas.openxmlformats.org/officeDocument/2006/relationships/image" Target="../media/image447.png"/><Relationship Id="rId86" Type="http://schemas.openxmlformats.org/officeDocument/2006/relationships/customXml" Target="../ink/ink603.xml"/><Relationship Id="rId4" Type="http://schemas.openxmlformats.org/officeDocument/2006/relationships/customXml" Target="../ink/ink567.xml"/><Relationship Id="rId9" Type="http://schemas.openxmlformats.org/officeDocument/2006/relationships/image" Target="../media/image410.png"/><Relationship Id="rId13" Type="http://schemas.openxmlformats.org/officeDocument/2006/relationships/image" Target="../media/image426.png"/><Relationship Id="rId18" Type="http://schemas.openxmlformats.org/officeDocument/2006/relationships/customXml" Target="../ink/ink573.xml"/><Relationship Id="rId39" Type="http://schemas.openxmlformats.org/officeDocument/2006/relationships/image" Target="../media/image425.png"/><Relationship Id="rId34" Type="http://schemas.openxmlformats.org/officeDocument/2006/relationships/customXml" Target="../ink/ink580.xml"/><Relationship Id="rId50" Type="http://schemas.openxmlformats.org/officeDocument/2006/relationships/customXml" Target="../ink/ink586.xml"/><Relationship Id="rId55" Type="http://schemas.openxmlformats.org/officeDocument/2006/relationships/image" Target="../media/image434.png"/><Relationship Id="rId76" Type="http://schemas.openxmlformats.org/officeDocument/2006/relationships/customXml" Target="../ink/ink598.xml"/><Relationship Id="rId71" Type="http://schemas.openxmlformats.org/officeDocument/2006/relationships/image" Target="../media/image442.png"/><Relationship Id="rId92" Type="http://schemas.openxmlformats.org/officeDocument/2006/relationships/customXml" Target="../ink/ink606.xml"/><Relationship Id="rId2" Type="http://schemas.openxmlformats.org/officeDocument/2006/relationships/customXml" Target="../ink/ink566.xml"/><Relationship Id="rId29" Type="http://schemas.openxmlformats.org/officeDocument/2006/relationships/image" Target="../media/image420.png"/><Relationship Id="rId24" Type="http://schemas.openxmlformats.org/officeDocument/2006/relationships/customXml" Target="../ink/ink575.xml"/><Relationship Id="rId40" Type="http://schemas.openxmlformats.org/officeDocument/2006/relationships/customXml" Target="../ink/ink582.xml"/><Relationship Id="rId45" Type="http://schemas.openxmlformats.org/officeDocument/2006/relationships/image" Target="../media/image429.png"/><Relationship Id="rId66" Type="http://schemas.openxmlformats.org/officeDocument/2006/relationships/customXml" Target="../ink/ink593.xml"/><Relationship Id="rId87" Type="http://schemas.openxmlformats.org/officeDocument/2006/relationships/image" Target="../media/image119.png"/></Relationships>
</file>

<file path=ppt/slides/_rels/slide2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17.xml"/><Relationship Id="rId117" Type="http://schemas.openxmlformats.org/officeDocument/2006/relationships/image" Target="../media/image119.png"/><Relationship Id="rId47" Type="http://schemas.openxmlformats.org/officeDocument/2006/relationships/image" Target="../media/image430.png"/><Relationship Id="rId68" Type="http://schemas.openxmlformats.org/officeDocument/2006/relationships/customXml" Target="../ink/ink635.xml"/><Relationship Id="rId84" Type="http://schemas.openxmlformats.org/officeDocument/2006/relationships/customXml" Target="../ink/ink643.xml"/><Relationship Id="rId89" Type="http://schemas.openxmlformats.org/officeDocument/2006/relationships/image" Target="../media/image451.png"/><Relationship Id="rId16" Type="http://schemas.openxmlformats.org/officeDocument/2006/relationships/customXml" Target="../ink/ink613.xml"/><Relationship Id="rId107" Type="http://schemas.openxmlformats.org/officeDocument/2006/relationships/image" Target="../media/image475.png"/><Relationship Id="rId11" Type="http://schemas.openxmlformats.org/officeDocument/2006/relationships/image" Target="../media/image411.png"/><Relationship Id="rId32" Type="http://schemas.openxmlformats.org/officeDocument/2006/relationships/customXml" Target="../ink/ink620.xml"/><Relationship Id="rId53" Type="http://schemas.openxmlformats.org/officeDocument/2006/relationships/image" Target="../media/image433.png"/><Relationship Id="rId58" Type="http://schemas.openxmlformats.org/officeDocument/2006/relationships/customXml" Target="../ink/ink631.xml"/><Relationship Id="rId74" Type="http://schemas.openxmlformats.org/officeDocument/2006/relationships/customXml" Target="../ink/ink638.xml"/><Relationship Id="rId79" Type="http://schemas.openxmlformats.org/officeDocument/2006/relationships/image" Target="../media/image446.png"/><Relationship Id="rId102" Type="http://schemas.openxmlformats.org/officeDocument/2006/relationships/customXml" Target="../ink/ink650.xml"/><Relationship Id="rId123" Type="http://schemas.openxmlformats.org/officeDocument/2006/relationships/image" Target="../media/image120.png"/><Relationship Id="rId5" Type="http://schemas.openxmlformats.org/officeDocument/2006/relationships/image" Target="../media/image408.png"/><Relationship Id="rId90" Type="http://schemas.openxmlformats.org/officeDocument/2006/relationships/customXml" Target="../ink/ink645.xml"/><Relationship Id="rId95" Type="http://schemas.openxmlformats.org/officeDocument/2006/relationships/image" Target="../media/image454.png"/><Relationship Id="rId27" Type="http://schemas.openxmlformats.org/officeDocument/2006/relationships/image" Target="../media/image419.png"/><Relationship Id="rId43" Type="http://schemas.openxmlformats.org/officeDocument/2006/relationships/image" Target="../media/image428.png"/><Relationship Id="rId48" Type="http://schemas.openxmlformats.org/officeDocument/2006/relationships/customXml" Target="../ink/ink626.xml"/><Relationship Id="rId69" Type="http://schemas.openxmlformats.org/officeDocument/2006/relationships/image" Target="../media/image441.png"/><Relationship Id="rId113" Type="http://schemas.openxmlformats.org/officeDocument/2006/relationships/image" Target="../media/image478.png"/><Relationship Id="rId118" Type="http://schemas.openxmlformats.org/officeDocument/2006/relationships/customXml" Target="../ink/ink657.xml"/><Relationship Id="rId80" Type="http://schemas.openxmlformats.org/officeDocument/2006/relationships/customXml" Target="../ink/ink641.xml"/><Relationship Id="rId85" Type="http://schemas.openxmlformats.org/officeDocument/2006/relationships/image" Target="../media/image449.png"/><Relationship Id="rId12" Type="http://schemas.openxmlformats.org/officeDocument/2006/relationships/customXml" Target="../ink/ink611.xml"/><Relationship Id="rId17" Type="http://schemas.openxmlformats.org/officeDocument/2006/relationships/image" Target="../media/image414.png"/><Relationship Id="rId33" Type="http://schemas.openxmlformats.org/officeDocument/2006/relationships/image" Target="../media/image422.png"/><Relationship Id="rId59" Type="http://schemas.openxmlformats.org/officeDocument/2006/relationships/image" Target="../media/image436.png"/><Relationship Id="rId103" Type="http://schemas.openxmlformats.org/officeDocument/2006/relationships/image" Target="../media/image473.png"/><Relationship Id="rId108" Type="http://schemas.openxmlformats.org/officeDocument/2006/relationships/customXml" Target="../ink/ink653.xml"/><Relationship Id="rId124" Type="http://schemas.openxmlformats.org/officeDocument/2006/relationships/customXml" Target="../ink/ink660.xml"/><Relationship Id="rId54" Type="http://schemas.openxmlformats.org/officeDocument/2006/relationships/customXml" Target="../ink/ink629.xml"/><Relationship Id="rId70" Type="http://schemas.openxmlformats.org/officeDocument/2006/relationships/customXml" Target="../ink/ink636.xml"/><Relationship Id="rId75" Type="http://schemas.openxmlformats.org/officeDocument/2006/relationships/image" Target="../media/image444.png"/><Relationship Id="rId96" Type="http://schemas.openxmlformats.org/officeDocument/2006/relationships/customXml" Target="../ink/ink6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9.xml"/><Relationship Id="rId15" Type="http://schemas.openxmlformats.org/officeDocument/2006/relationships/image" Target="../media/image413.png"/><Relationship Id="rId23" Type="http://schemas.openxmlformats.org/officeDocument/2006/relationships/image" Target="../media/image417.png"/><Relationship Id="rId28" Type="http://schemas.openxmlformats.org/officeDocument/2006/relationships/customXml" Target="../ink/ink618.xml"/><Relationship Id="rId36" Type="http://schemas.openxmlformats.org/officeDocument/2006/relationships/customXml" Target="../ink/ink622.xml"/><Relationship Id="rId49" Type="http://schemas.openxmlformats.org/officeDocument/2006/relationships/image" Target="../media/image431.png"/><Relationship Id="rId57" Type="http://schemas.openxmlformats.org/officeDocument/2006/relationships/image" Target="../media/image435.png"/><Relationship Id="rId106" Type="http://schemas.openxmlformats.org/officeDocument/2006/relationships/customXml" Target="../ink/ink652.xml"/><Relationship Id="rId114" Type="http://schemas.openxmlformats.org/officeDocument/2006/relationships/customXml" Target="../ink/ink655.xml"/><Relationship Id="rId119" Type="http://schemas.openxmlformats.org/officeDocument/2006/relationships/image" Target="../media/image118.png"/><Relationship Id="rId10" Type="http://schemas.openxmlformats.org/officeDocument/2006/relationships/customXml" Target="../ink/ink610.xml"/><Relationship Id="rId31" Type="http://schemas.openxmlformats.org/officeDocument/2006/relationships/image" Target="../media/image421.png"/><Relationship Id="rId44" Type="http://schemas.openxmlformats.org/officeDocument/2006/relationships/customXml" Target="../ink/ink624.xml"/><Relationship Id="rId52" Type="http://schemas.openxmlformats.org/officeDocument/2006/relationships/customXml" Target="../ink/ink628.xml"/><Relationship Id="rId60" Type="http://schemas.openxmlformats.org/officeDocument/2006/relationships/customXml" Target="../ink/ink632.xml"/><Relationship Id="rId65" Type="http://schemas.openxmlformats.org/officeDocument/2006/relationships/image" Target="../media/image439.png"/><Relationship Id="rId73" Type="http://schemas.openxmlformats.org/officeDocument/2006/relationships/image" Target="../media/image443.png"/><Relationship Id="rId78" Type="http://schemas.openxmlformats.org/officeDocument/2006/relationships/customXml" Target="../ink/ink640.xml"/><Relationship Id="rId81" Type="http://schemas.openxmlformats.org/officeDocument/2006/relationships/image" Target="../media/image447.png"/><Relationship Id="rId86" Type="http://schemas.openxmlformats.org/officeDocument/2006/relationships/customXml" Target="../ink/ink644.xml"/><Relationship Id="rId94" Type="http://schemas.openxmlformats.org/officeDocument/2006/relationships/customXml" Target="../ink/ink646.xml"/><Relationship Id="rId99" Type="http://schemas.openxmlformats.org/officeDocument/2006/relationships/image" Target="../media/image456.png"/><Relationship Id="rId101" Type="http://schemas.openxmlformats.org/officeDocument/2006/relationships/image" Target="../media/image472.png"/><Relationship Id="rId122" Type="http://schemas.openxmlformats.org/officeDocument/2006/relationships/customXml" Target="../ink/ink659.xml"/><Relationship Id="rId4" Type="http://schemas.openxmlformats.org/officeDocument/2006/relationships/customXml" Target="../ink/ink608.xml"/><Relationship Id="rId9" Type="http://schemas.openxmlformats.org/officeDocument/2006/relationships/image" Target="../media/image410.png"/><Relationship Id="rId13" Type="http://schemas.openxmlformats.org/officeDocument/2006/relationships/image" Target="../media/image426.png"/><Relationship Id="rId18" Type="http://schemas.openxmlformats.org/officeDocument/2006/relationships/customXml" Target="../ink/ink614.xml"/><Relationship Id="rId39" Type="http://schemas.openxmlformats.org/officeDocument/2006/relationships/image" Target="../media/image425.png"/><Relationship Id="rId109" Type="http://schemas.openxmlformats.org/officeDocument/2006/relationships/image" Target="../media/image476.png"/><Relationship Id="rId34" Type="http://schemas.openxmlformats.org/officeDocument/2006/relationships/customXml" Target="../ink/ink621.xml"/><Relationship Id="rId50" Type="http://schemas.openxmlformats.org/officeDocument/2006/relationships/customXml" Target="../ink/ink627.xml"/><Relationship Id="rId55" Type="http://schemas.openxmlformats.org/officeDocument/2006/relationships/image" Target="../media/image434.png"/><Relationship Id="rId76" Type="http://schemas.openxmlformats.org/officeDocument/2006/relationships/customXml" Target="../ink/ink639.xml"/><Relationship Id="rId97" Type="http://schemas.openxmlformats.org/officeDocument/2006/relationships/image" Target="../media/image455.png"/><Relationship Id="rId104" Type="http://schemas.openxmlformats.org/officeDocument/2006/relationships/customXml" Target="../ink/ink651.xml"/><Relationship Id="rId120" Type="http://schemas.openxmlformats.org/officeDocument/2006/relationships/customXml" Target="../ink/ink658.xml"/><Relationship Id="rId125" Type="http://schemas.openxmlformats.org/officeDocument/2006/relationships/image" Target="../media/image116.png"/><Relationship Id="rId71" Type="http://schemas.openxmlformats.org/officeDocument/2006/relationships/image" Target="../media/image442.png"/><Relationship Id="rId2" Type="http://schemas.openxmlformats.org/officeDocument/2006/relationships/customXml" Target="../ink/ink607.xml"/><Relationship Id="rId29" Type="http://schemas.openxmlformats.org/officeDocument/2006/relationships/image" Target="../media/image420.png"/><Relationship Id="rId24" Type="http://schemas.openxmlformats.org/officeDocument/2006/relationships/customXml" Target="../ink/ink616.xml"/><Relationship Id="rId40" Type="http://schemas.openxmlformats.org/officeDocument/2006/relationships/customXml" Target="../ink/ink623.xml"/><Relationship Id="rId45" Type="http://schemas.openxmlformats.org/officeDocument/2006/relationships/image" Target="../media/image429.png"/><Relationship Id="rId66" Type="http://schemas.openxmlformats.org/officeDocument/2006/relationships/customXml" Target="../ink/ink634.xml"/><Relationship Id="rId110" Type="http://schemas.openxmlformats.org/officeDocument/2006/relationships/customXml" Target="../ink/ink654.xml"/><Relationship Id="rId115" Type="http://schemas.openxmlformats.org/officeDocument/2006/relationships/image" Target="../media/image479.png"/><Relationship Id="rId61" Type="http://schemas.openxmlformats.org/officeDocument/2006/relationships/image" Target="../media/image437.png"/><Relationship Id="rId82" Type="http://schemas.openxmlformats.org/officeDocument/2006/relationships/customXml" Target="../ink/ink642.xml"/><Relationship Id="rId19" Type="http://schemas.openxmlformats.org/officeDocument/2006/relationships/image" Target="../media/image415.png"/><Relationship Id="rId14" Type="http://schemas.openxmlformats.org/officeDocument/2006/relationships/customXml" Target="../ink/ink612.xml"/><Relationship Id="rId30" Type="http://schemas.openxmlformats.org/officeDocument/2006/relationships/customXml" Target="../ink/ink619.xml"/><Relationship Id="rId35" Type="http://schemas.openxmlformats.org/officeDocument/2006/relationships/image" Target="../media/image423.png"/><Relationship Id="rId56" Type="http://schemas.openxmlformats.org/officeDocument/2006/relationships/customXml" Target="../ink/ink630.xml"/><Relationship Id="rId77" Type="http://schemas.openxmlformats.org/officeDocument/2006/relationships/image" Target="../media/image445.png"/><Relationship Id="rId100" Type="http://schemas.openxmlformats.org/officeDocument/2006/relationships/customXml" Target="../ink/ink649.xml"/><Relationship Id="rId105" Type="http://schemas.openxmlformats.org/officeDocument/2006/relationships/image" Target="../media/image474.png"/><Relationship Id="rId51" Type="http://schemas.openxmlformats.org/officeDocument/2006/relationships/image" Target="../media/image432.png"/><Relationship Id="rId72" Type="http://schemas.openxmlformats.org/officeDocument/2006/relationships/customXml" Target="../ink/ink637.xml"/><Relationship Id="rId93" Type="http://schemas.openxmlformats.org/officeDocument/2006/relationships/image" Target="../media/image453.png"/><Relationship Id="rId98" Type="http://schemas.openxmlformats.org/officeDocument/2006/relationships/customXml" Target="../ink/ink648.xml"/><Relationship Id="rId121" Type="http://schemas.openxmlformats.org/officeDocument/2006/relationships/image" Target="../media/image117.png"/><Relationship Id="rId3" Type="http://schemas.openxmlformats.org/officeDocument/2006/relationships/image" Target="../media/image407.png"/><Relationship Id="rId25" Type="http://schemas.openxmlformats.org/officeDocument/2006/relationships/image" Target="../media/image418.png"/><Relationship Id="rId46" Type="http://schemas.openxmlformats.org/officeDocument/2006/relationships/customXml" Target="../ink/ink625.xml"/><Relationship Id="rId67" Type="http://schemas.openxmlformats.org/officeDocument/2006/relationships/image" Target="../media/image440.png"/><Relationship Id="rId116" Type="http://schemas.openxmlformats.org/officeDocument/2006/relationships/customXml" Target="../ink/ink656.xml"/><Relationship Id="rId20" Type="http://schemas.openxmlformats.org/officeDocument/2006/relationships/customXml" Target="../ink/ink615.xml"/><Relationship Id="rId62" Type="http://schemas.openxmlformats.org/officeDocument/2006/relationships/customXml" Target="../ink/ink633.xml"/><Relationship Id="rId83" Type="http://schemas.openxmlformats.org/officeDocument/2006/relationships/image" Target="../media/image448.png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71.xml"/><Relationship Id="rId117" Type="http://schemas.openxmlformats.org/officeDocument/2006/relationships/image" Target="../media/image119.png"/><Relationship Id="rId47" Type="http://schemas.openxmlformats.org/officeDocument/2006/relationships/image" Target="../media/image430.png"/><Relationship Id="rId68" Type="http://schemas.openxmlformats.org/officeDocument/2006/relationships/customXml" Target="../ink/ink689.xml"/><Relationship Id="rId84" Type="http://schemas.openxmlformats.org/officeDocument/2006/relationships/customXml" Target="../ink/ink697.xml"/><Relationship Id="rId89" Type="http://schemas.openxmlformats.org/officeDocument/2006/relationships/image" Target="../media/image451.png"/><Relationship Id="rId133" Type="http://schemas.openxmlformats.org/officeDocument/2006/relationships/image" Target="../media/image124.png"/><Relationship Id="rId138" Type="http://schemas.openxmlformats.org/officeDocument/2006/relationships/customXml" Target="../ink/ink721.xml"/><Relationship Id="rId16" Type="http://schemas.openxmlformats.org/officeDocument/2006/relationships/customXml" Target="../ink/ink667.xml"/><Relationship Id="rId107" Type="http://schemas.openxmlformats.org/officeDocument/2006/relationships/image" Target="../media/image475.png"/><Relationship Id="rId11" Type="http://schemas.openxmlformats.org/officeDocument/2006/relationships/image" Target="../media/image411.png"/><Relationship Id="rId32" Type="http://schemas.openxmlformats.org/officeDocument/2006/relationships/customXml" Target="../ink/ink674.xml"/><Relationship Id="rId53" Type="http://schemas.openxmlformats.org/officeDocument/2006/relationships/image" Target="../media/image433.png"/><Relationship Id="rId58" Type="http://schemas.openxmlformats.org/officeDocument/2006/relationships/customXml" Target="../ink/ink685.xml"/><Relationship Id="rId74" Type="http://schemas.openxmlformats.org/officeDocument/2006/relationships/customXml" Target="../ink/ink692.xml"/><Relationship Id="rId79" Type="http://schemas.openxmlformats.org/officeDocument/2006/relationships/image" Target="../media/image446.png"/><Relationship Id="rId102" Type="http://schemas.openxmlformats.org/officeDocument/2006/relationships/customXml" Target="../ink/ink704.xml"/><Relationship Id="rId123" Type="http://schemas.openxmlformats.org/officeDocument/2006/relationships/image" Target="../media/image120.png"/><Relationship Id="rId128" Type="http://schemas.openxmlformats.org/officeDocument/2006/relationships/customXml" Target="../ink/ink716.xml"/><Relationship Id="rId5" Type="http://schemas.openxmlformats.org/officeDocument/2006/relationships/image" Target="../media/image408.png"/><Relationship Id="rId90" Type="http://schemas.openxmlformats.org/officeDocument/2006/relationships/customXml" Target="../ink/ink699.xml"/><Relationship Id="rId95" Type="http://schemas.openxmlformats.org/officeDocument/2006/relationships/image" Target="../media/image454.png"/><Relationship Id="rId27" Type="http://schemas.openxmlformats.org/officeDocument/2006/relationships/image" Target="../media/image419.png"/><Relationship Id="rId43" Type="http://schemas.openxmlformats.org/officeDocument/2006/relationships/image" Target="../media/image428.png"/><Relationship Id="rId48" Type="http://schemas.openxmlformats.org/officeDocument/2006/relationships/customXml" Target="../ink/ink680.xml"/><Relationship Id="rId69" Type="http://schemas.openxmlformats.org/officeDocument/2006/relationships/image" Target="../media/image441.png"/><Relationship Id="rId113" Type="http://schemas.openxmlformats.org/officeDocument/2006/relationships/image" Target="../media/image478.png"/><Relationship Id="rId118" Type="http://schemas.openxmlformats.org/officeDocument/2006/relationships/customXml" Target="../ink/ink711.xml"/><Relationship Id="rId134" Type="http://schemas.openxmlformats.org/officeDocument/2006/relationships/customXml" Target="../ink/ink719.xml"/><Relationship Id="rId139" Type="http://schemas.openxmlformats.org/officeDocument/2006/relationships/image" Target="../media/image127.png"/><Relationship Id="rId80" Type="http://schemas.openxmlformats.org/officeDocument/2006/relationships/customXml" Target="../ink/ink695.xml"/><Relationship Id="rId85" Type="http://schemas.openxmlformats.org/officeDocument/2006/relationships/image" Target="../media/image449.png"/><Relationship Id="rId12" Type="http://schemas.openxmlformats.org/officeDocument/2006/relationships/customXml" Target="../ink/ink665.xml"/><Relationship Id="rId17" Type="http://schemas.openxmlformats.org/officeDocument/2006/relationships/image" Target="../media/image414.png"/><Relationship Id="rId33" Type="http://schemas.openxmlformats.org/officeDocument/2006/relationships/image" Target="../media/image422.png"/><Relationship Id="rId59" Type="http://schemas.openxmlformats.org/officeDocument/2006/relationships/image" Target="../media/image436.png"/><Relationship Id="rId103" Type="http://schemas.openxmlformats.org/officeDocument/2006/relationships/image" Target="../media/image473.png"/><Relationship Id="rId108" Type="http://schemas.openxmlformats.org/officeDocument/2006/relationships/customXml" Target="../ink/ink707.xml"/><Relationship Id="rId124" Type="http://schemas.openxmlformats.org/officeDocument/2006/relationships/customXml" Target="../ink/ink714.xml"/><Relationship Id="rId129" Type="http://schemas.openxmlformats.org/officeDocument/2006/relationships/image" Target="../media/image122.png"/><Relationship Id="rId54" Type="http://schemas.openxmlformats.org/officeDocument/2006/relationships/customXml" Target="../ink/ink683.xml"/><Relationship Id="rId70" Type="http://schemas.openxmlformats.org/officeDocument/2006/relationships/customXml" Target="../ink/ink690.xml"/><Relationship Id="rId75" Type="http://schemas.openxmlformats.org/officeDocument/2006/relationships/image" Target="../media/image444.png"/><Relationship Id="rId96" Type="http://schemas.openxmlformats.org/officeDocument/2006/relationships/customXml" Target="../ink/ink701.xml"/><Relationship Id="rId140" Type="http://schemas.openxmlformats.org/officeDocument/2006/relationships/customXml" Target="../ink/ink7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3.xml"/><Relationship Id="rId23" Type="http://schemas.openxmlformats.org/officeDocument/2006/relationships/image" Target="../media/image417.png"/><Relationship Id="rId28" Type="http://schemas.openxmlformats.org/officeDocument/2006/relationships/customXml" Target="../ink/ink672.xml"/><Relationship Id="rId49" Type="http://schemas.openxmlformats.org/officeDocument/2006/relationships/image" Target="../media/image431.png"/><Relationship Id="rId114" Type="http://schemas.openxmlformats.org/officeDocument/2006/relationships/customXml" Target="../ink/ink709.xml"/><Relationship Id="rId119" Type="http://schemas.openxmlformats.org/officeDocument/2006/relationships/image" Target="../media/image118.png"/><Relationship Id="rId44" Type="http://schemas.openxmlformats.org/officeDocument/2006/relationships/customXml" Target="../ink/ink678.xml"/><Relationship Id="rId60" Type="http://schemas.openxmlformats.org/officeDocument/2006/relationships/customXml" Target="../ink/ink686.xml"/><Relationship Id="rId65" Type="http://schemas.openxmlformats.org/officeDocument/2006/relationships/image" Target="../media/image439.png"/><Relationship Id="rId81" Type="http://schemas.openxmlformats.org/officeDocument/2006/relationships/image" Target="../media/image447.png"/><Relationship Id="rId86" Type="http://schemas.openxmlformats.org/officeDocument/2006/relationships/customXml" Target="../ink/ink698.xml"/><Relationship Id="rId130" Type="http://schemas.openxmlformats.org/officeDocument/2006/relationships/customXml" Target="../ink/ink717.xml"/><Relationship Id="rId135" Type="http://schemas.openxmlformats.org/officeDocument/2006/relationships/image" Target="../media/image125.png"/><Relationship Id="rId13" Type="http://schemas.openxmlformats.org/officeDocument/2006/relationships/image" Target="../media/image426.png"/><Relationship Id="rId18" Type="http://schemas.openxmlformats.org/officeDocument/2006/relationships/customXml" Target="../ink/ink668.xml"/><Relationship Id="rId39" Type="http://schemas.openxmlformats.org/officeDocument/2006/relationships/image" Target="../media/image425.png"/><Relationship Id="rId109" Type="http://schemas.openxmlformats.org/officeDocument/2006/relationships/image" Target="../media/image476.png"/><Relationship Id="rId34" Type="http://schemas.openxmlformats.org/officeDocument/2006/relationships/customXml" Target="../ink/ink675.xml"/><Relationship Id="rId50" Type="http://schemas.openxmlformats.org/officeDocument/2006/relationships/customXml" Target="../ink/ink681.xml"/><Relationship Id="rId55" Type="http://schemas.openxmlformats.org/officeDocument/2006/relationships/image" Target="../media/image434.png"/><Relationship Id="rId76" Type="http://schemas.openxmlformats.org/officeDocument/2006/relationships/customXml" Target="../ink/ink693.xml"/><Relationship Id="rId97" Type="http://schemas.openxmlformats.org/officeDocument/2006/relationships/image" Target="../media/image455.png"/><Relationship Id="rId104" Type="http://schemas.openxmlformats.org/officeDocument/2006/relationships/customXml" Target="../ink/ink705.xml"/><Relationship Id="rId120" Type="http://schemas.openxmlformats.org/officeDocument/2006/relationships/customXml" Target="../ink/ink712.xml"/><Relationship Id="rId125" Type="http://schemas.openxmlformats.org/officeDocument/2006/relationships/image" Target="../media/image116.png"/><Relationship Id="rId141" Type="http://schemas.openxmlformats.org/officeDocument/2006/relationships/image" Target="../media/image128.png"/><Relationship Id="rId71" Type="http://schemas.openxmlformats.org/officeDocument/2006/relationships/image" Target="../media/image442.png"/><Relationship Id="rId2" Type="http://schemas.openxmlformats.org/officeDocument/2006/relationships/customXml" Target="../ink/ink661.xml"/><Relationship Id="rId29" Type="http://schemas.openxmlformats.org/officeDocument/2006/relationships/image" Target="../media/image420.png"/><Relationship Id="rId24" Type="http://schemas.openxmlformats.org/officeDocument/2006/relationships/customXml" Target="../ink/ink670.xml"/><Relationship Id="rId40" Type="http://schemas.openxmlformats.org/officeDocument/2006/relationships/customXml" Target="../ink/ink677.xml"/><Relationship Id="rId45" Type="http://schemas.openxmlformats.org/officeDocument/2006/relationships/image" Target="../media/image429.png"/><Relationship Id="rId66" Type="http://schemas.openxmlformats.org/officeDocument/2006/relationships/customXml" Target="../ink/ink688.xml"/><Relationship Id="rId110" Type="http://schemas.openxmlformats.org/officeDocument/2006/relationships/customXml" Target="../ink/ink708.xml"/><Relationship Id="rId115" Type="http://schemas.openxmlformats.org/officeDocument/2006/relationships/image" Target="../media/image479.png"/><Relationship Id="rId131" Type="http://schemas.openxmlformats.org/officeDocument/2006/relationships/image" Target="../media/image123.png"/><Relationship Id="rId136" Type="http://schemas.openxmlformats.org/officeDocument/2006/relationships/customXml" Target="../ink/ink720.xml"/><Relationship Id="rId61" Type="http://schemas.openxmlformats.org/officeDocument/2006/relationships/image" Target="../media/image437.png"/><Relationship Id="rId82" Type="http://schemas.openxmlformats.org/officeDocument/2006/relationships/customXml" Target="../ink/ink696.xml"/><Relationship Id="rId19" Type="http://schemas.openxmlformats.org/officeDocument/2006/relationships/image" Target="../media/image415.png"/><Relationship Id="rId14" Type="http://schemas.openxmlformats.org/officeDocument/2006/relationships/customXml" Target="../ink/ink666.xml"/><Relationship Id="rId30" Type="http://schemas.openxmlformats.org/officeDocument/2006/relationships/customXml" Target="../ink/ink673.xml"/><Relationship Id="rId35" Type="http://schemas.openxmlformats.org/officeDocument/2006/relationships/image" Target="../media/image423.png"/><Relationship Id="rId56" Type="http://schemas.openxmlformats.org/officeDocument/2006/relationships/customXml" Target="../ink/ink684.xml"/><Relationship Id="rId77" Type="http://schemas.openxmlformats.org/officeDocument/2006/relationships/image" Target="../media/image445.png"/><Relationship Id="rId100" Type="http://schemas.openxmlformats.org/officeDocument/2006/relationships/customXml" Target="../ink/ink703.xml"/><Relationship Id="rId105" Type="http://schemas.openxmlformats.org/officeDocument/2006/relationships/image" Target="../media/image474.png"/><Relationship Id="rId126" Type="http://schemas.openxmlformats.org/officeDocument/2006/relationships/customXml" Target="../ink/ink715.xml"/><Relationship Id="rId51" Type="http://schemas.openxmlformats.org/officeDocument/2006/relationships/image" Target="../media/image432.png"/><Relationship Id="rId72" Type="http://schemas.openxmlformats.org/officeDocument/2006/relationships/customXml" Target="../ink/ink691.xml"/><Relationship Id="rId93" Type="http://schemas.openxmlformats.org/officeDocument/2006/relationships/image" Target="../media/image453.png"/><Relationship Id="rId98" Type="http://schemas.openxmlformats.org/officeDocument/2006/relationships/customXml" Target="../ink/ink702.xml"/><Relationship Id="rId121" Type="http://schemas.openxmlformats.org/officeDocument/2006/relationships/image" Target="../media/image117.png"/><Relationship Id="rId3" Type="http://schemas.openxmlformats.org/officeDocument/2006/relationships/image" Target="../media/image407.png"/><Relationship Id="rId25" Type="http://schemas.openxmlformats.org/officeDocument/2006/relationships/image" Target="../media/image418.png"/><Relationship Id="rId46" Type="http://schemas.openxmlformats.org/officeDocument/2006/relationships/customXml" Target="../ink/ink679.xml"/><Relationship Id="rId67" Type="http://schemas.openxmlformats.org/officeDocument/2006/relationships/image" Target="../media/image440.png"/><Relationship Id="rId116" Type="http://schemas.openxmlformats.org/officeDocument/2006/relationships/customXml" Target="../ink/ink710.xml"/><Relationship Id="rId137" Type="http://schemas.openxmlformats.org/officeDocument/2006/relationships/image" Target="../media/image126.png"/><Relationship Id="rId20" Type="http://schemas.openxmlformats.org/officeDocument/2006/relationships/customXml" Target="../ink/ink669.xml"/><Relationship Id="rId62" Type="http://schemas.openxmlformats.org/officeDocument/2006/relationships/customXml" Target="../ink/ink687.xml"/><Relationship Id="rId83" Type="http://schemas.openxmlformats.org/officeDocument/2006/relationships/image" Target="../media/image448.png"/><Relationship Id="rId132" Type="http://schemas.openxmlformats.org/officeDocument/2006/relationships/customXml" Target="../ink/ink718.xml"/><Relationship Id="rId15" Type="http://schemas.openxmlformats.org/officeDocument/2006/relationships/image" Target="../media/image413.png"/><Relationship Id="rId36" Type="http://schemas.openxmlformats.org/officeDocument/2006/relationships/customXml" Target="../ink/ink676.xml"/><Relationship Id="rId57" Type="http://schemas.openxmlformats.org/officeDocument/2006/relationships/image" Target="../media/image435.png"/><Relationship Id="rId106" Type="http://schemas.openxmlformats.org/officeDocument/2006/relationships/customXml" Target="../ink/ink706.xml"/><Relationship Id="rId127" Type="http://schemas.openxmlformats.org/officeDocument/2006/relationships/image" Target="../media/image121.png"/><Relationship Id="rId10" Type="http://schemas.openxmlformats.org/officeDocument/2006/relationships/customXml" Target="../ink/ink664.xml"/><Relationship Id="rId31" Type="http://schemas.openxmlformats.org/officeDocument/2006/relationships/image" Target="../media/image421.png"/><Relationship Id="rId52" Type="http://schemas.openxmlformats.org/officeDocument/2006/relationships/customXml" Target="../ink/ink682.xml"/><Relationship Id="rId73" Type="http://schemas.openxmlformats.org/officeDocument/2006/relationships/image" Target="../media/image443.png"/><Relationship Id="rId78" Type="http://schemas.openxmlformats.org/officeDocument/2006/relationships/customXml" Target="../ink/ink694.xml"/><Relationship Id="rId94" Type="http://schemas.openxmlformats.org/officeDocument/2006/relationships/customXml" Target="../ink/ink700.xml"/><Relationship Id="rId99" Type="http://schemas.openxmlformats.org/officeDocument/2006/relationships/image" Target="../media/image456.png"/><Relationship Id="rId101" Type="http://schemas.openxmlformats.org/officeDocument/2006/relationships/image" Target="../media/image472.png"/><Relationship Id="rId122" Type="http://schemas.openxmlformats.org/officeDocument/2006/relationships/customXml" Target="../ink/ink713.xml"/><Relationship Id="rId4" Type="http://schemas.openxmlformats.org/officeDocument/2006/relationships/customXml" Target="../ink/ink662.xml"/><Relationship Id="rId9" Type="http://schemas.openxmlformats.org/officeDocument/2006/relationships/image" Target="../media/image410.png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9.png"/><Relationship Id="rId47" Type="http://schemas.openxmlformats.org/officeDocument/2006/relationships/image" Target="../media/image430.png"/><Relationship Id="rId68" Type="http://schemas.openxmlformats.org/officeDocument/2006/relationships/customXml" Target="../ink/ink751.xml"/><Relationship Id="rId84" Type="http://schemas.openxmlformats.org/officeDocument/2006/relationships/customXml" Target="../ink/ink759.xml"/><Relationship Id="rId89" Type="http://schemas.openxmlformats.org/officeDocument/2006/relationships/image" Target="../media/image451.png"/><Relationship Id="rId133" Type="http://schemas.openxmlformats.org/officeDocument/2006/relationships/image" Target="../media/image124.png"/><Relationship Id="rId138" Type="http://schemas.openxmlformats.org/officeDocument/2006/relationships/customXml" Target="../ink/ink783.xml"/><Relationship Id="rId16" Type="http://schemas.openxmlformats.org/officeDocument/2006/relationships/customXml" Target="../ink/ink729.xml"/><Relationship Id="rId107" Type="http://schemas.openxmlformats.org/officeDocument/2006/relationships/image" Target="../media/image475.png"/><Relationship Id="rId11" Type="http://schemas.openxmlformats.org/officeDocument/2006/relationships/image" Target="../media/image411.png"/><Relationship Id="rId32" Type="http://schemas.openxmlformats.org/officeDocument/2006/relationships/customXml" Target="../ink/ink736.xml"/><Relationship Id="rId53" Type="http://schemas.openxmlformats.org/officeDocument/2006/relationships/image" Target="../media/image433.png"/><Relationship Id="rId58" Type="http://schemas.openxmlformats.org/officeDocument/2006/relationships/customXml" Target="../ink/ink747.xml"/><Relationship Id="rId74" Type="http://schemas.openxmlformats.org/officeDocument/2006/relationships/customXml" Target="../ink/ink754.xml"/><Relationship Id="rId79" Type="http://schemas.openxmlformats.org/officeDocument/2006/relationships/image" Target="../media/image446.png"/><Relationship Id="rId102" Type="http://schemas.openxmlformats.org/officeDocument/2006/relationships/customXml" Target="../ink/ink766.xml"/><Relationship Id="rId123" Type="http://schemas.openxmlformats.org/officeDocument/2006/relationships/image" Target="../media/image120.png"/><Relationship Id="rId128" Type="http://schemas.openxmlformats.org/officeDocument/2006/relationships/customXml" Target="../ink/ink778.xml"/><Relationship Id="rId144" Type="http://schemas.openxmlformats.org/officeDocument/2006/relationships/customXml" Target="../ink/ink786.xml"/><Relationship Id="rId5" Type="http://schemas.openxmlformats.org/officeDocument/2006/relationships/image" Target="../media/image408.png"/><Relationship Id="rId90" Type="http://schemas.openxmlformats.org/officeDocument/2006/relationships/customXml" Target="../ink/ink761.xml"/><Relationship Id="rId95" Type="http://schemas.openxmlformats.org/officeDocument/2006/relationships/image" Target="../media/image454.png"/><Relationship Id="rId27" Type="http://schemas.openxmlformats.org/officeDocument/2006/relationships/image" Target="../media/image419.png"/><Relationship Id="rId43" Type="http://schemas.openxmlformats.org/officeDocument/2006/relationships/image" Target="../media/image428.png"/><Relationship Id="rId48" Type="http://schemas.openxmlformats.org/officeDocument/2006/relationships/customXml" Target="../ink/ink742.xml"/><Relationship Id="rId69" Type="http://schemas.openxmlformats.org/officeDocument/2006/relationships/image" Target="../media/image441.png"/><Relationship Id="rId113" Type="http://schemas.openxmlformats.org/officeDocument/2006/relationships/image" Target="../media/image478.png"/><Relationship Id="rId118" Type="http://schemas.openxmlformats.org/officeDocument/2006/relationships/customXml" Target="../ink/ink773.xml"/><Relationship Id="rId134" Type="http://schemas.openxmlformats.org/officeDocument/2006/relationships/customXml" Target="../ink/ink781.xml"/><Relationship Id="rId139" Type="http://schemas.openxmlformats.org/officeDocument/2006/relationships/image" Target="../media/image127.png"/><Relationship Id="rId80" Type="http://schemas.openxmlformats.org/officeDocument/2006/relationships/customXml" Target="../ink/ink757.xml"/><Relationship Id="rId85" Type="http://schemas.openxmlformats.org/officeDocument/2006/relationships/image" Target="../media/image449.png"/><Relationship Id="rId12" Type="http://schemas.openxmlformats.org/officeDocument/2006/relationships/customXml" Target="../ink/ink727.xml"/><Relationship Id="rId17" Type="http://schemas.openxmlformats.org/officeDocument/2006/relationships/image" Target="../media/image414.png"/><Relationship Id="rId33" Type="http://schemas.openxmlformats.org/officeDocument/2006/relationships/image" Target="../media/image422.png"/><Relationship Id="rId59" Type="http://schemas.openxmlformats.org/officeDocument/2006/relationships/image" Target="../media/image436.png"/><Relationship Id="rId103" Type="http://schemas.openxmlformats.org/officeDocument/2006/relationships/image" Target="../media/image473.png"/><Relationship Id="rId108" Type="http://schemas.openxmlformats.org/officeDocument/2006/relationships/customXml" Target="../ink/ink769.xml"/><Relationship Id="rId124" Type="http://schemas.openxmlformats.org/officeDocument/2006/relationships/customXml" Target="../ink/ink776.xml"/><Relationship Id="rId129" Type="http://schemas.openxmlformats.org/officeDocument/2006/relationships/image" Target="../media/image122.png"/><Relationship Id="rId54" Type="http://schemas.openxmlformats.org/officeDocument/2006/relationships/customXml" Target="../ink/ink745.xml"/><Relationship Id="rId70" Type="http://schemas.openxmlformats.org/officeDocument/2006/relationships/customXml" Target="../ink/ink752.xml"/><Relationship Id="rId75" Type="http://schemas.openxmlformats.org/officeDocument/2006/relationships/image" Target="../media/image444.png"/><Relationship Id="rId96" Type="http://schemas.openxmlformats.org/officeDocument/2006/relationships/customXml" Target="../ink/ink763.xml"/><Relationship Id="rId140" Type="http://schemas.openxmlformats.org/officeDocument/2006/relationships/customXml" Target="../ink/ink784.xml"/><Relationship Id="rId145" Type="http://schemas.openxmlformats.org/officeDocument/2006/relationships/image" Target="../media/image1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5.xml"/><Relationship Id="rId23" Type="http://schemas.openxmlformats.org/officeDocument/2006/relationships/image" Target="../media/image417.png"/><Relationship Id="rId28" Type="http://schemas.openxmlformats.org/officeDocument/2006/relationships/customXml" Target="../ink/ink734.xml"/><Relationship Id="rId49" Type="http://schemas.openxmlformats.org/officeDocument/2006/relationships/image" Target="../media/image431.png"/><Relationship Id="rId114" Type="http://schemas.openxmlformats.org/officeDocument/2006/relationships/customXml" Target="../ink/ink771.xml"/><Relationship Id="rId119" Type="http://schemas.openxmlformats.org/officeDocument/2006/relationships/image" Target="../media/image118.png"/><Relationship Id="rId44" Type="http://schemas.openxmlformats.org/officeDocument/2006/relationships/customXml" Target="../ink/ink740.xml"/><Relationship Id="rId60" Type="http://schemas.openxmlformats.org/officeDocument/2006/relationships/customXml" Target="../ink/ink748.xml"/><Relationship Id="rId65" Type="http://schemas.openxmlformats.org/officeDocument/2006/relationships/image" Target="../media/image439.png"/><Relationship Id="rId81" Type="http://schemas.openxmlformats.org/officeDocument/2006/relationships/image" Target="../media/image447.png"/><Relationship Id="rId86" Type="http://schemas.openxmlformats.org/officeDocument/2006/relationships/customXml" Target="../ink/ink760.xml"/><Relationship Id="rId130" Type="http://schemas.openxmlformats.org/officeDocument/2006/relationships/customXml" Target="../ink/ink779.xml"/><Relationship Id="rId135" Type="http://schemas.openxmlformats.org/officeDocument/2006/relationships/image" Target="../media/image125.png"/><Relationship Id="rId13" Type="http://schemas.openxmlformats.org/officeDocument/2006/relationships/image" Target="../media/image426.png"/><Relationship Id="rId18" Type="http://schemas.openxmlformats.org/officeDocument/2006/relationships/customXml" Target="../ink/ink730.xml"/><Relationship Id="rId39" Type="http://schemas.openxmlformats.org/officeDocument/2006/relationships/image" Target="../media/image425.png"/><Relationship Id="rId109" Type="http://schemas.openxmlformats.org/officeDocument/2006/relationships/image" Target="../media/image476.png"/><Relationship Id="rId34" Type="http://schemas.openxmlformats.org/officeDocument/2006/relationships/customXml" Target="../ink/ink737.xml"/><Relationship Id="rId50" Type="http://schemas.openxmlformats.org/officeDocument/2006/relationships/customXml" Target="../ink/ink743.xml"/><Relationship Id="rId55" Type="http://schemas.openxmlformats.org/officeDocument/2006/relationships/image" Target="../media/image434.png"/><Relationship Id="rId76" Type="http://schemas.openxmlformats.org/officeDocument/2006/relationships/customXml" Target="../ink/ink755.xml"/><Relationship Id="rId97" Type="http://schemas.openxmlformats.org/officeDocument/2006/relationships/image" Target="../media/image455.png"/><Relationship Id="rId104" Type="http://schemas.openxmlformats.org/officeDocument/2006/relationships/customXml" Target="../ink/ink767.xml"/><Relationship Id="rId120" Type="http://schemas.openxmlformats.org/officeDocument/2006/relationships/customXml" Target="../ink/ink774.xml"/><Relationship Id="rId125" Type="http://schemas.openxmlformats.org/officeDocument/2006/relationships/image" Target="../media/image116.png"/><Relationship Id="rId141" Type="http://schemas.openxmlformats.org/officeDocument/2006/relationships/image" Target="../media/image128.png"/><Relationship Id="rId146" Type="http://schemas.openxmlformats.org/officeDocument/2006/relationships/customXml" Target="../ink/ink787.xml"/><Relationship Id="rId71" Type="http://schemas.openxmlformats.org/officeDocument/2006/relationships/image" Target="../media/image442.png"/><Relationship Id="rId2" Type="http://schemas.openxmlformats.org/officeDocument/2006/relationships/customXml" Target="../ink/ink723.xml"/><Relationship Id="rId29" Type="http://schemas.openxmlformats.org/officeDocument/2006/relationships/image" Target="../media/image420.png"/><Relationship Id="rId24" Type="http://schemas.openxmlformats.org/officeDocument/2006/relationships/customXml" Target="../ink/ink732.xml"/><Relationship Id="rId40" Type="http://schemas.openxmlformats.org/officeDocument/2006/relationships/customXml" Target="../ink/ink739.xml"/><Relationship Id="rId45" Type="http://schemas.openxmlformats.org/officeDocument/2006/relationships/image" Target="../media/image429.png"/><Relationship Id="rId66" Type="http://schemas.openxmlformats.org/officeDocument/2006/relationships/customXml" Target="../ink/ink750.xml"/><Relationship Id="rId110" Type="http://schemas.openxmlformats.org/officeDocument/2006/relationships/customXml" Target="../ink/ink770.xml"/><Relationship Id="rId115" Type="http://schemas.openxmlformats.org/officeDocument/2006/relationships/image" Target="../media/image479.png"/><Relationship Id="rId131" Type="http://schemas.openxmlformats.org/officeDocument/2006/relationships/image" Target="../media/image123.png"/><Relationship Id="rId136" Type="http://schemas.openxmlformats.org/officeDocument/2006/relationships/customXml" Target="../ink/ink782.xml"/><Relationship Id="rId61" Type="http://schemas.openxmlformats.org/officeDocument/2006/relationships/image" Target="../media/image437.png"/><Relationship Id="rId82" Type="http://schemas.openxmlformats.org/officeDocument/2006/relationships/customXml" Target="../ink/ink758.xml"/><Relationship Id="rId19" Type="http://schemas.openxmlformats.org/officeDocument/2006/relationships/image" Target="../media/image415.png"/><Relationship Id="rId14" Type="http://schemas.openxmlformats.org/officeDocument/2006/relationships/customXml" Target="../ink/ink728.xml"/><Relationship Id="rId30" Type="http://schemas.openxmlformats.org/officeDocument/2006/relationships/customXml" Target="../ink/ink735.xml"/><Relationship Id="rId35" Type="http://schemas.openxmlformats.org/officeDocument/2006/relationships/image" Target="../media/image423.png"/><Relationship Id="rId56" Type="http://schemas.openxmlformats.org/officeDocument/2006/relationships/customXml" Target="../ink/ink746.xml"/><Relationship Id="rId77" Type="http://schemas.openxmlformats.org/officeDocument/2006/relationships/image" Target="../media/image445.png"/><Relationship Id="rId100" Type="http://schemas.openxmlformats.org/officeDocument/2006/relationships/customXml" Target="../ink/ink765.xml"/><Relationship Id="rId105" Type="http://schemas.openxmlformats.org/officeDocument/2006/relationships/image" Target="../media/image474.png"/><Relationship Id="rId126" Type="http://schemas.openxmlformats.org/officeDocument/2006/relationships/customXml" Target="../ink/ink777.xml"/><Relationship Id="rId147" Type="http://schemas.openxmlformats.org/officeDocument/2006/relationships/image" Target="../media/image131.png"/><Relationship Id="rId51" Type="http://schemas.openxmlformats.org/officeDocument/2006/relationships/image" Target="../media/image432.png"/><Relationship Id="rId72" Type="http://schemas.openxmlformats.org/officeDocument/2006/relationships/customXml" Target="../ink/ink753.xml"/><Relationship Id="rId93" Type="http://schemas.openxmlformats.org/officeDocument/2006/relationships/image" Target="../media/image453.png"/><Relationship Id="rId98" Type="http://schemas.openxmlformats.org/officeDocument/2006/relationships/customXml" Target="../ink/ink764.xml"/><Relationship Id="rId121" Type="http://schemas.openxmlformats.org/officeDocument/2006/relationships/image" Target="../media/image117.png"/><Relationship Id="rId142" Type="http://schemas.openxmlformats.org/officeDocument/2006/relationships/customXml" Target="../ink/ink785.xml"/><Relationship Id="rId3" Type="http://schemas.openxmlformats.org/officeDocument/2006/relationships/image" Target="../media/image407.png"/><Relationship Id="rId25" Type="http://schemas.openxmlformats.org/officeDocument/2006/relationships/image" Target="../media/image418.png"/><Relationship Id="rId46" Type="http://schemas.openxmlformats.org/officeDocument/2006/relationships/customXml" Target="../ink/ink741.xml"/><Relationship Id="rId67" Type="http://schemas.openxmlformats.org/officeDocument/2006/relationships/image" Target="../media/image440.png"/><Relationship Id="rId116" Type="http://schemas.openxmlformats.org/officeDocument/2006/relationships/customXml" Target="../ink/ink772.xml"/><Relationship Id="rId137" Type="http://schemas.openxmlformats.org/officeDocument/2006/relationships/image" Target="../media/image126.png"/><Relationship Id="rId20" Type="http://schemas.openxmlformats.org/officeDocument/2006/relationships/customXml" Target="../ink/ink731.xml"/><Relationship Id="rId62" Type="http://schemas.openxmlformats.org/officeDocument/2006/relationships/customXml" Target="../ink/ink749.xml"/><Relationship Id="rId83" Type="http://schemas.openxmlformats.org/officeDocument/2006/relationships/image" Target="../media/image448.png"/><Relationship Id="rId132" Type="http://schemas.openxmlformats.org/officeDocument/2006/relationships/customXml" Target="../ink/ink780.xml"/><Relationship Id="rId15" Type="http://schemas.openxmlformats.org/officeDocument/2006/relationships/image" Target="../media/image413.png"/><Relationship Id="rId36" Type="http://schemas.openxmlformats.org/officeDocument/2006/relationships/customXml" Target="../ink/ink738.xml"/><Relationship Id="rId57" Type="http://schemas.openxmlformats.org/officeDocument/2006/relationships/image" Target="../media/image435.png"/><Relationship Id="rId106" Type="http://schemas.openxmlformats.org/officeDocument/2006/relationships/customXml" Target="../ink/ink768.xml"/><Relationship Id="rId127" Type="http://schemas.openxmlformats.org/officeDocument/2006/relationships/image" Target="../media/image121.png"/><Relationship Id="rId10" Type="http://schemas.openxmlformats.org/officeDocument/2006/relationships/customXml" Target="../ink/ink726.xml"/><Relationship Id="rId31" Type="http://schemas.openxmlformats.org/officeDocument/2006/relationships/image" Target="../media/image421.png"/><Relationship Id="rId52" Type="http://schemas.openxmlformats.org/officeDocument/2006/relationships/customXml" Target="../ink/ink744.xml"/><Relationship Id="rId73" Type="http://schemas.openxmlformats.org/officeDocument/2006/relationships/image" Target="../media/image443.png"/><Relationship Id="rId78" Type="http://schemas.openxmlformats.org/officeDocument/2006/relationships/customXml" Target="../ink/ink756.xml"/><Relationship Id="rId94" Type="http://schemas.openxmlformats.org/officeDocument/2006/relationships/customXml" Target="../ink/ink762.xml"/><Relationship Id="rId99" Type="http://schemas.openxmlformats.org/officeDocument/2006/relationships/image" Target="../media/image456.png"/><Relationship Id="rId101" Type="http://schemas.openxmlformats.org/officeDocument/2006/relationships/image" Target="../media/image472.png"/><Relationship Id="rId122" Type="http://schemas.openxmlformats.org/officeDocument/2006/relationships/customXml" Target="../ink/ink775.xml"/><Relationship Id="rId143" Type="http://schemas.openxmlformats.org/officeDocument/2006/relationships/image" Target="../media/image129.png"/><Relationship Id="rId4" Type="http://schemas.openxmlformats.org/officeDocument/2006/relationships/customXml" Target="../ink/ink724.xml"/><Relationship Id="rId9" Type="http://schemas.openxmlformats.org/officeDocument/2006/relationships/image" Target="../media/image410.png"/><Relationship Id="rId26" Type="http://schemas.openxmlformats.org/officeDocument/2006/relationships/customXml" Target="../ink/ink73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4.xml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16.xml"/><Relationship Id="rId2" Type="http://schemas.openxmlformats.org/officeDocument/2006/relationships/customXml" Target="../ink/ink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15.xml"/><Relationship Id="rId4" Type="http://schemas.openxmlformats.org/officeDocument/2006/relationships/customXml" Target="../ink/ink12.xml"/><Relationship Id="rId9" Type="http://schemas.openxmlformats.org/officeDocument/2006/relationships/image" Target="../media/image6.png"/><Relationship Id="rId14" Type="http://schemas.openxmlformats.org/officeDocument/2006/relationships/customXml" Target="../ink/ink17.xml"/></Relationships>
</file>

<file path=ppt/slides/_rels/slide3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9.png"/><Relationship Id="rId84" Type="http://schemas.openxmlformats.org/officeDocument/2006/relationships/customXml" Target="../ink/ink824.xml"/><Relationship Id="rId138" Type="http://schemas.openxmlformats.org/officeDocument/2006/relationships/customXml" Target="../ink/ink848.xml"/><Relationship Id="rId16" Type="http://schemas.openxmlformats.org/officeDocument/2006/relationships/customXml" Target="../ink/ink794.xml"/><Relationship Id="rId107" Type="http://schemas.openxmlformats.org/officeDocument/2006/relationships/image" Target="../media/image475.png"/><Relationship Id="rId11" Type="http://schemas.openxmlformats.org/officeDocument/2006/relationships/image" Target="../media/image411.png"/><Relationship Id="rId32" Type="http://schemas.openxmlformats.org/officeDocument/2006/relationships/customXml" Target="../ink/ink801.xml"/><Relationship Id="rId53" Type="http://schemas.openxmlformats.org/officeDocument/2006/relationships/image" Target="../media/image433.png"/><Relationship Id="rId58" Type="http://schemas.openxmlformats.org/officeDocument/2006/relationships/customXml" Target="../ink/ink812.xml"/><Relationship Id="rId74" Type="http://schemas.openxmlformats.org/officeDocument/2006/relationships/customXml" Target="../ink/ink819.xml"/><Relationship Id="rId79" Type="http://schemas.openxmlformats.org/officeDocument/2006/relationships/image" Target="../media/image446.png"/><Relationship Id="rId102" Type="http://schemas.openxmlformats.org/officeDocument/2006/relationships/customXml" Target="../ink/ink831.xml"/><Relationship Id="rId123" Type="http://schemas.openxmlformats.org/officeDocument/2006/relationships/image" Target="../media/image120.png"/><Relationship Id="rId128" Type="http://schemas.openxmlformats.org/officeDocument/2006/relationships/customXml" Target="../ink/ink843.xml"/><Relationship Id="rId144" Type="http://schemas.openxmlformats.org/officeDocument/2006/relationships/customXml" Target="../ink/ink851.xml"/><Relationship Id="rId149" Type="http://schemas.openxmlformats.org/officeDocument/2006/relationships/image" Target="../media/image132.png"/><Relationship Id="rId5" Type="http://schemas.openxmlformats.org/officeDocument/2006/relationships/image" Target="../media/image408.png"/><Relationship Id="rId90" Type="http://schemas.openxmlformats.org/officeDocument/2006/relationships/customXml" Target="../ink/ink826.xml"/><Relationship Id="rId95" Type="http://schemas.openxmlformats.org/officeDocument/2006/relationships/image" Target="../media/image454.png"/><Relationship Id="rId27" Type="http://schemas.openxmlformats.org/officeDocument/2006/relationships/image" Target="../media/image419.png"/><Relationship Id="rId43" Type="http://schemas.openxmlformats.org/officeDocument/2006/relationships/image" Target="../media/image428.png"/><Relationship Id="rId48" Type="http://schemas.openxmlformats.org/officeDocument/2006/relationships/customXml" Target="../ink/ink807.xml"/><Relationship Id="rId69" Type="http://schemas.openxmlformats.org/officeDocument/2006/relationships/image" Target="../media/image441.png"/><Relationship Id="rId113" Type="http://schemas.openxmlformats.org/officeDocument/2006/relationships/image" Target="../media/image478.png"/><Relationship Id="rId118" Type="http://schemas.openxmlformats.org/officeDocument/2006/relationships/customXml" Target="../ink/ink838.xml"/><Relationship Id="rId134" Type="http://schemas.openxmlformats.org/officeDocument/2006/relationships/customXml" Target="../ink/ink846.xml"/><Relationship Id="rId139" Type="http://schemas.openxmlformats.org/officeDocument/2006/relationships/image" Target="../media/image127.png"/><Relationship Id="rId80" Type="http://schemas.openxmlformats.org/officeDocument/2006/relationships/customXml" Target="../ink/ink822.xml"/><Relationship Id="rId85" Type="http://schemas.openxmlformats.org/officeDocument/2006/relationships/image" Target="../media/image449.png"/><Relationship Id="rId150" Type="http://schemas.openxmlformats.org/officeDocument/2006/relationships/customXml" Target="../ink/ink854.xml"/><Relationship Id="rId12" Type="http://schemas.openxmlformats.org/officeDocument/2006/relationships/customXml" Target="../ink/ink792.xml"/><Relationship Id="rId17" Type="http://schemas.openxmlformats.org/officeDocument/2006/relationships/image" Target="../media/image414.png"/><Relationship Id="rId33" Type="http://schemas.openxmlformats.org/officeDocument/2006/relationships/image" Target="../media/image422.png"/><Relationship Id="rId59" Type="http://schemas.openxmlformats.org/officeDocument/2006/relationships/image" Target="../media/image436.png"/><Relationship Id="rId103" Type="http://schemas.openxmlformats.org/officeDocument/2006/relationships/image" Target="../media/image473.png"/><Relationship Id="rId108" Type="http://schemas.openxmlformats.org/officeDocument/2006/relationships/customXml" Target="../ink/ink834.xml"/><Relationship Id="rId124" Type="http://schemas.openxmlformats.org/officeDocument/2006/relationships/customXml" Target="../ink/ink841.xml"/><Relationship Id="rId129" Type="http://schemas.openxmlformats.org/officeDocument/2006/relationships/image" Target="../media/image122.png"/><Relationship Id="rId54" Type="http://schemas.openxmlformats.org/officeDocument/2006/relationships/customXml" Target="../ink/ink810.xml"/><Relationship Id="rId70" Type="http://schemas.openxmlformats.org/officeDocument/2006/relationships/customXml" Target="../ink/ink817.xml"/><Relationship Id="rId75" Type="http://schemas.openxmlformats.org/officeDocument/2006/relationships/image" Target="../media/image444.png"/><Relationship Id="rId96" Type="http://schemas.openxmlformats.org/officeDocument/2006/relationships/customXml" Target="../ink/ink828.xml"/><Relationship Id="rId140" Type="http://schemas.openxmlformats.org/officeDocument/2006/relationships/customXml" Target="../ink/ink849.xml"/><Relationship Id="rId145" Type="http://schemas.openxmlformats.org/officeDocument/2006/relationships/image" Target="../media/image1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0.xml"/><Relationship Id="rId23" Type="http://schemas.openxmlformats.org/officeDocument/2006/relationships/image" Target="../media/image417.png"/><Relationship Id="rId28" Type="http://schemas.openxmlformats.org/officeDocument/2006/relationships/customXml" Target="../ink/ink799.xml"/><Relationship Id="rId49" Type="http://schemas.openxmlformats.org/officeDocument/2006/relationships/image" Target="../media/image431.png"/><Relationship Id="rId114" Type="http://schemas.openxmlformats.org/officeDocument/2006/relationships/customXml" Target="../ink/ink836.xml"/><Relationship Id="rId119" Type="http://schemas.openxmlformats.org/officeDocument/2006/relationships/image" Target="../media/image118.png"/><Relationship Id="rId44" Type="http://schemas.openxmlformats.org/officeDocument/2006/relationships/customXml" Target="../ink/ink805.xml"/><Relationship Id="rId60" Type="http://schemas.openxmlformats.org/officeDocument/2006/relationships/customXml" Target="../ink/ink813.xml"/><Relationship Id="rId65" Type="http://schemas.openxmlformats.org/officeDocument/2006/relationships/image" Target="../media/image439.png"/><Relationship Id="rId81" Type="http://schemas.openxmlformats.org/officeDocument/2006/relationships/image" Target="../media/image447.png"/><Relationship Id="rId86" Type="http://schemas.openxmlformats.org/officeDocument/2006/relationships/customXml" Target="../ink/ink825.xml"/><Relationship Id="rId130" Type="http://schemas.openxmlformats.org/officeDocument/2006/relationships/customXml" Target="../ink/ink844.xml"/><Relationship Id="rId135" Type="http://schemas.openxmlformats.org/officeDocument/2006/relationships/image" Target="../media/image125.png"/><Relationship Id="rId151" Type="http://schemas.openxmlformats.org/officeDocument/2006/relationships/image" Target="../media/image133.png"/><Relationship Id="rId13" Type="http://schemas.openxmlformats.org/officeDocument/2006/relationships/image" Target="../media/image426.png"/><Relationship Id="rId18" Type="http://schemas.openxmlformats.org/officeDocument/2006/relationships/customXml" Target="../ink/ink795.xml"/><Relationship Id="rId39" Type="http://schemas.openxmlformats.org/officeDocument/2006/relationships/image" Target="../media/image425.png"/><Relationship Id="rId109" Type="http://schemas.openxmlformats.org/officeDocument/2006/relationships/image" Target="../media/image476.png"/><Relationship Id="rId34" Type="http://schemas.openxmlformats.org/officeDocument/2006/relationships/customXml" Target="../ink/ink802.xml"/><Relationship Id="rId50" Type="http://schemas.openxmlformats.org/officeDocument/2006/relationships/customXml" Target="../ink/ink808.xml"/><Relationship Id="rId55" Type="http://schemas.openxmlformats.org/officeDocument/2006/relationships/image" Target="../media/image434.png"/><Relationship Id="rId76" Type="http://schemas.openxmlformats.org/officeDocument/2006/relationships/customXml" Target="../ink/ink820.xml"/><Relationship Id="rId97" Type="http://schemas.openxmlformats.org/officeDocument/2006/relationships/image" Target="../media/image455.png"/><Relationship Id="rId104" Type="http://schemas.openxmlformats.org/officeDocument/2006/relationships/customXml" Target="../ink/ink832.xml"/><Relationship Id="rId120" Type="http://schemas.openxmlformats.org/officeDocument/2006/relationships/customXml" Target="../ink/ink839.xml"/><Relationship Id="rId125" Type="http://schemas.openxmlformats.org/officeDocument/2006/relationships/image" Target="../media/image116.png"/><Relationship Id="rId141" Type="http://schemas.openxmlformats.org/officeDocument/2006/relationships/image" Target="../media/image128.png"/><Relationship Id="rId146" Type="http://schemas.openxmlformats.org/officeDocument/2006/relationships/customXml" Target="../ink/ink852.xml"/><Relationship Id="rId71" Type="http://schemas.openxmlformats.org/officeDocument/2006/relationships/image" Target="../media/image442.png"/><Relationship Id="rId2" Type="http://schemas.openxmlformats.org/officeDocument/2006/relationships/customXml" Target="../ink/ink788.xml"/><Relationship Id="rId29" Type="http://schemas.openxmlformats.org/officeDocument/2006/relationships/image" Target="../media/image420.png"/><Relationship Id="rId24" Type="http://schemas.openxmlformats.org/officeDocument/2006/relationships/customXml" Target="../ink/ink797.xml"/><Relationship Id="rId40" Type="http://schemas.openxmlformats.org/officeDocument/2006/relationships/customXml" Target="../ink/ink804.xml"/><Relationship Id="rId45" Type="http://schemas.openxmlformats.org/officeDocument/2006/relationships/image" Target="../media/image429.png"/><Relationship Id="rId66" Type="http://schemas.openxmlformats.org/officeDocument/2006/relationships/customXml" Target="../ink/ink815.xml"/><Relationship Id="rId110" Type="http://schemas.openxmlformats.org/officeDocument/2006/relationships/customXml" Target="../ink/ink835.xml"/><Relationship Id="rId115" Type="http://schemas.openxmlformats.org/officeDocument/2006/relationships/image" Target="../media/image479.png"/><Relationship Id="rId131" Type="http://schemas.openxmlformats.org/officeDocument/2006/relationships/image" Target="../media/image123.png"/><Relationship Id="rId136" Type="http://schemas.openxmlformats.org/officeDocument/2006/relationships/customXml" Target="../ink/ink847.xml"/><Relationship Id="rId61" Type="http://schemas.openxmlformats.org/officeDocument/2006/relationships/image" Target="../media/image437.png"/><Relationship Id="rId82" Type="http://schemas.openxmlformats.org/officeDocument/2006/relationships/customXml" Target="../ink/ink823.xml"/><Relationship Id="rId19" Type="http://schemas.openxmlformats.org/officeDocument/2006/relationships/image" Target="../media/image415.png"/><Relationship Id="rId14" Type="http://schemas.openxmlformats.org/officeDocument/2006/relationships/customXml" Target="../ink/ink793.xml"/><Relationship Id="rId30" Type="http://schemas.openxmlformats.org/officeDocument/2006/relationships/customXml" Target="../ink/ink800.xml"/><Relationship Id="rId35" Type="http://schemas.openxmlformats.org/officeDocument/2006/relationships/image" Target="../media/image423.png"/><Relationship Id="rId56" Type="http://schemas.openxmlformats.org/officeDocument/2006/relationships/customXml" Target="../ink/ink811.xml"/><Relationship Id="rId77" Type="http://schemas.openxmlformats.org/officeDocument/2006/relationships/image" Target="../media/image445.png"/><Relationship Id="rId100" Type="http://schemas.openxmlformats.org/officeDocument/2006/relationships/customXml" Target="../ink/ink830.xml"/><Relationship Id="rId105" Type="http://schemas.openxmlformats.org/officeDocument/2006/relationships/image" Target="../media/image474.png"/><Relationship Id="rId126" Type="http://schemas.openxmlformats.org/officeDocument/2006/relationships/customXml" Target="../ink/ink842.xml"/><Relationship Id="rId147" Type="http://schemas.openxmlformats.org/officeDocument/2006/relationships/image" Target="../media/image131.png"/><Relationship Id="rId51" Type="http://schemas.openxmlformats.org/officeDocument/2006/relationships/image" Target="../media/image432.png"/><Relationship Id="rId72" Type="http://schemas.openxmlformats.org/officeDocument/2006/relationships/customXml" Target="../ink/ink818.xml"/><Relationship Id="rId93" Type="http://schemas.openxmlformats.org/officeDocument/2006/relationships/image" Target="../media/image453.png"/><Relationship Id="rId98" Type="http://schemas.openxmlformats.org/officeDocument/2006/relationships/customXml" Target="../ink/ink829.xml"/><Relationship Id="rId121" Type="http://schemas.openxmlformats.org/officeDocument/2006/relationships/image" Target="../media/image117.png"/><Relationship Id="rId142" Type="http://schemas.openxmlformats.org/officeDocument/2006/relationships/customXml" Target="../ink/ink850.xml"/><Relationship Id="rId3" Type="http://schemas.openxmlformats.org/officeDocument/2006/relationships/image" Target="../media/image407.png"/><Relationship Id="rId25" Type="http://schemas.openxmlformats.org/officeDocument/2006/relationships/image" Target="../media/image418.png"/><Relationship Id="rId46" Type="http://schemas.openxmlformats.org/officeDocument/2006/relationships/customXml" Target="../ink/ink806.xml"/><Relationship Id="rId67" Type="http://schemas.openxmlformats.org/officeDocument/2006/relationships/image" Target="../media/image440.png"/><Relationship Id="rId116" Type="http://schemas.openxmlformats.org/officeDocument/2006/relationships/customXml" Target="../ink/ink837.xml"/><Relationship Id="rId137" Type="http://schemas.openxmlformats.org/officeDocument/2006/relationships/image" Target="../media/image126.png"/><Relationship Id="rId20" Type="http://schemas.openxmlformats.org/officeDocument/2006/relationships/customXml" Target="../ink/ink796.xml"/><Relationship Id="rId62" Type="http://schemas.openxmlformats.org/officeDocument/2006/relationships/customXml" Target="../ink/ink814.xml"/><Relationship Id="rId83" Type="http://schemas.openxmlformats.org/officeDocument/2006/relationships/image" Target="../media/image448.png"/><Relationship Id="rId132" Type="http://schemas.openxmlformats.org/officeDocument/2006/relationships/customXml" Target="../ink/ink845.xml"/><Relationship Id="rId15" Type="http://schemas.openxmlformats.org/officeDocument/2006/relationships/image" Target="../media/image413.png"/><Relationship Id="rId36" Type="http://schemas.openxmlformats.org/officeDocument/2006/relationships/customXml" Target="../ink/ink803.xml"/><Relationship Id="rId57" Type="http://schemas.openxmlformats.org/officeDocument/2006/relationships/image" Target="../media/image435.png"/><Relationship Id="rId106" Type="http://schemas.openxmlformats.org/officeDocument/2006/relationships/customXml" Target="../ink/ink833.xml"/><Relationship Id="rId127" Type="http://schemas.openxmlformats.org/officeDocument/2006/relationships/image" Target="../media/image121.png"/><Relationship Id="rId10" Type="http://schemas.openxmlformats.org/officeDocument/2006/relationships/customXml" Target="../ink/ink791.xml"/><Relationship Id="rId31" Type="http://schemas.openxmlformats.org/officeDocument/2006/relationships/image" Target="../media/image421.png"/><Relationship Id="rId52" Type="http://schemas.openxmlformats.org/officeDocument/2006/relationships/customXml" Target="../ink/ink809.xml"/><Relationship Id="rId73" Type="http://schemas.openxmlformats.org/officeDocument/2006/relationships/image" Target="../media/image443.png"/><Relationship Id="rId78" Type="http://schemas.openxmlformats.org/officeDocument/2006/relationships/customXml" Target="../ink/ink821.xml"/><Relationship Id="rId94" Type="http://schemas.openxmlformats.org/officeDocument/2006/relationships/customXml" Target="../ink/ink827.xml"/><Relationship Id="rId99" Type="http://schemas.openxmlformats.org/officeDocument/2006/relationships/image" Target="../media/image456.png"/><Relationship Id="rId101" Type="http://schemas.openxmlformats.org/officeDocument/2006/relationships/image" Target="../media/image472.png"/><Relationship Id="rId122" Type="http://schemas.openxmlformats.org/officeDocument/2006/relationships/customXml" Target="../ink/ink840.xml"/><Relationship Id="rId143" Type="http://schemas.openxmlformats.org/officeDocument/2006/relationships/image" Target="../media/image129.png"/><Relationship Id="rId148" Type="http://schemas.openxmlformats.org/officeDocument/2006/relationships/customXml" Target="../ink/ink853.xml"/><Relationship Id="rId4" Type="http://schemas.openxmlformats.org/officeDocument/2006/relationships/customXml" Target="../ink/ink789.xml"/><Relationship Id="rId9" Type="http://schemas.openxmlformats.org/officeDocument/2006/relationships/image" Target="../media/image410.png"/><Relationship Id="rId26" Type="http://schemas.openxmlformats.org/officeDocument/2006/relationships/customXml" Target="../ink/ink798.xml"/><Relationship Id="rId47" Type="http://schemas.openxmlformats.org/officeDocument/2006/relationships/image" Target="../media/image430.png"/><Relationship Id="rId68" Type="http://schemas.openxmlformats.org/officeDocument/2006/relationships/customXml" Target="../ink/ink816.xml"/><Relationship Id="rId89" Type="http://schemas.openxmlformats.org/officeDocument/2006/relationships/image" Target="../media/image451.png"/><Relationship Id="rId133" Type="http://schemas.openxmlformats.org/officeDocument/2006/relationships/image" Target="../media/image124.png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9.png"/><Relationship Id="rId84" Type="http://schemas.openxmlformats.org/officeDocument/2006/relationships/customXml" Target="../ink/ink891.xml"/><Relationship Id="rId138" Type="http://schemas.openxmlformats.org/officeDocument/2006/relationships/customXml" Target="../ink/ink915.xml"/><Relationship Id="rId159" Type="http://schemas.openxmlformats.org/officeDocument/2006/relationships/image" Target="../media/image137.png"/><Relationship Id="rId107" Type="http://schemas.openxmlformats.org/officeDocument/2006/relationships/image" Target="../media/image475.png"/><Relationship Id="rId11" Type="http://schemas.openxmlformats.org/officeDocument/2006/relationships/image" Target="../media/image411.png"/><Relationship Id="rId32" Type="http://schemas.openxmlformats.org/officeDocument/2006/relationships/customXml" Target="../ink/ink868.xml"/><Relationship Id="rId53" Type="http://schemas.openxmlformats.org/officeDocument/2006/relationships/image" Target="../media/image433.png"/><Relationship Id="rId74" Type="http://schemas.openxmlformats.org/officeDocument/2006/relationships/customXml" Target="../ink/ink886.xml"/><Relationship Id="rId128" Type="http://schemas.openxmlformats.org/officeDocument/2006/relationships/customXml" Target="../ink/ink910.xml"/><Relationship Id="rId149" Type="http://schemas.openxmlformats.org/officeDocument/2006/relationships/image" Target="../media/image132.png"/><Relationship Id="rId5" Type="http://schemas.openxmlformats.org/officeDocument/2006/relationships/image" Target="../media/image408.png"/><Relationship Id="rId95" Type="http://schemas.openxmlformats.org/officeDocument/2006/relationships/image" Target="../media/image454.png"/><Relationship Id="rId160" Type="http://schemas.openxmlformats.org/officeDocument/2006/relationships/customXml" Target="../ink/ink926.xml"/><Relationship Id="rId27" Type="http://schemas.openxmlformats.org/officeDocument/2006/relationships/image" Target="../media/image419.png"/><Relationship Id="rId43" Type="http://schemas.openxmlformats.org/officeDocument/2006/relationships/image" Target="../media/image428.png"/><Relationship Id="rId48" Type="http://schemas.openxmlformats.org/officeDocument/2006/relationships/customXml" Target="../ink/ink874.xml"/><Relationship Id="rId69" Type="http://schemas.openxmlformats.org/officeDocument/2006/relationships/image" Target="../media/image441.png"/><Relationship Id="rId113" Type="http://schemas.openxmlformats.org/officeDocument/2006/relationships/image" Target="../media/image478.png"/><Relationship Id="rId118" Type="http://schemas.openxmlformats.org/officeDocument/2006/relationships/customXml" Target="../ink/ink905.xml"/><Relationship Id="rId134" Type="http://schemas.openxmlformats.org/officeDocument/2006/relationships/customXml" Target="../ink/ink913.xml"/><Relationship Id="rId139" Type="http://schemas.openxmlformats.org/officeDocument/2006/relationships/image" Target="../media/image127.png"/><Relationship Id="rId80" Type="http://schemas.openxmlformats.org/officeDocument/2006/relationships/customXml" Target="../ink/ink889.xml"/><Relationship Id="rId85" Type="http://schemas.openxmlformats.org/officeDocument/2006/relationships/image" Target="../media/image449.png"/><Relationship Id="rId150" Type="http://schemas.openxmlformats.org/officeDocument/2006/relationships/customXml" Target="../ink/ink921.xml"/><Relationship Id="rId155" Type="http://schemas.openxmlformats.org/officeDocument/2006/relationships/image" Target="../media/image135.png"/><Relationship Id="rId12" Type="http://schemas.openxmlformats.org/officeDocument/2006/relationships/customXml" Target="../ink/ink859.xml"/><Relationship Id="rId17" Type="http://schemas.openxmlformats.org/officeDocument/2006/relationships/image" Target="../media/image414.png"/><Relationship Id="rId33" Type="http://schemas.openxmlformats.org/officeDocument/2006/relationships/image" Target="../media/image422.png"/><Relationship Id="rId59" Type="http://schemas.openxmlformats.org/officeDocument/2006/relationships/image" Target="../media/image436.png"/><Relationship Id="rId103" Type="http://schemas.openxmlformats.org/officeDocument/2006/relationships/image" Target="../media/image473.png"/><Relationship Id="rId108" Type="http://schemas.openxmlformats.org/officeDocument/2006/relationships/customXml" Target="../ink/ink901.xml"/><Relationship Id="rId124" Type="http://schemas.openxmlformats.org/officeDocument/2006/relationships/customXml" Target="../ink/ink908.xml"/><Relationship Id="rId129" Type="http://schemas.openxmlformats.org/officeDocument/2006/relationships/image" Target="../media/image122.png"/><Relationship Id="rId54" Type="http://schemas.openxmlformats.org/officeDocument/2006/relationships/customXml" Target="../ink/ink877.xml"/><Relationship Id="rId70" Type="http://schemas.openxmlformats.org/officeDocument/2006/relationships/customXml" Target="../ink/ink884.xml"/><Relationship Id="rId75" Type="http://schemas.openxmlformats.org/officeDocument/2006/relationships/image" Target="../media/image444.png"/><Relationship Id="rId96" Type="http://schemas.openxmlformats.org/officeDocument/2006/relationships/customXml" Target="../ink/ink895.xml"/><Relationship Id="rId140" Type="http://schemas.openxmlformats.org/officeDocument/2006/relationships/customXml" Target="../ink/ink916.xml"/><Relationship Id="rId145" Type="http://schemas.openxmlformats.org/officeDocument/2006/relationships/image" Target="../media/image130.png"/><Relationship Id="rId161" Type="http://schemas.openxmlformats.org/officeDocument/2006/relationships/image" Target="../media/image138.png"/><Relationship Id="rId166" Type="http://schemas.openxmlformats.org/officeDocument/2006/relationships/customXml" Target="../ink/ink9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7.xml"/><Relationship Id="rId23" Type="http://schemas.openxmlformats.org/officeDocument/2006/relationships/image" Target="../media/image417.png"/><Relationship Id="rId28" Type="http://schemas.openxmlformats.org/officeDocument/2006/relationships/customXml" Target="../ink/ink866.xml"/><Relationship Id="rId49" Type="http://schemas.openxmlformats.org/officeDocument/2006/relationships/image" Target="../media/image431.png"/><Relationship Id="rId114" Type="http://schemas.openxmlformats.org/officeDocument/2006/relationships/customXml" Target="../ink/ink903.xml"/><Relationship Id="rId119" Type="http://schemas.openxmlformats.org/officeDocument/2006/relationships/image" Target="../media/image118.png"/><Relationship Id="rId44" Type="http://schemas.openxmlformats.org/officeDocument/2006/relationships/customXml" Target="../ink/ink872.xml"/><Relationship Id="rId60" Type="http://schemas.openxmlformats.org/officeDocument/2006/relationships/customXml" Target="../ink/ink880.xml"/><Relationship Id="rId65" Type="http://schemas.openxmlformats.org/officeDocument/2006/relationships/image" Target="../media/image439.png"/><Relationship Id="rId81" Type="http://schemas.openxmlformats.org/officeDocument/2006/relationships/image" Target="../media/image447.png"/><Relationship Id="rId86" Type="http://schemas.openxmlformats.org/officeDocument/2006/relationships/customXml" Target="../ink/ink892.xml"/><Relationship Id="rId130" Type="http://schemas.openxmlformats.org/officeDocument/2006/relationships/customXml" Target="../ink/ink911.xml"/><Relationship Id="rId135" Type="http://schemas.openxmlformats.org/officeDocument/2006/relationships/image" Target="../media/image125.png"/><Relationship Id="rId151" Type="http://schemas.openxmlformats.org/officeDocument/2006/relationships/image" Target="../media/image133.png"/><Relationship Id="rId156" Type="http://schemas.openxmlformats.org/officeDocument/2006/relationships/customXml" Target="../ink/ink924.xml"/><Relationship Id="rId13" Type="http://schemas.openxmlformats.org/officeDocument/2006/relationships/image" Target="../media/image426.png"/><Relationship Id="rId18" Type="http://schemas.openxmlformats.org/officeDocument/2006/relationships/customXml" Target="../ink/ink862.xml"/><Relationship Id="rId39" Type="http://schemas.openxmlformats.org/officeDocument/2006/relationships/image" Target="../media/image425.png"/><Relationship Id="rId109" Type="http://schemas.openxmlformats.org/officeDocument/2006/relationships/image" Target="../media/image476.png"/><Relationship Id="rId34" Type="http://schemas.openxmlformats.org/officeDocument/2006/relationships/customXml" Target="../ink/ink869.xml"/><Relationship Id="rId50" Type="http://schemas.openxmlformats.org/officeDocument/2006/relationships/customXml" Target="../ink/ink875.xml"/><Relationship Id="rId55" Type="http://schemas.openxmlformats.org/officeDocument/2006/relationships/image" Target="../media/image434.png"/><Relationship Id="rId76" Type="http://schemas.openxmlformats.org/officeDocument/2006/relationships/customXml" Target="../ink/ink887.xml"/><Relationship Id="rId97" Type="http://schemas.openxmlformats.org/officeDocument/2006/relationships/image" Target="../media/image455.png"/><Relationship Id="rId104" Type="http://schemas.openxmlformats.org/officeDocument/2006/relationships/customXml" Target="../ink/ink899.xml"/><Relationship Id="rId120" Type="http://schemas.openxmlformats.org/officeDocument/2006/relationships/customXml" Target="../ink/ink906.xml"/><Relationship Id="rId125" Type="http://schemas.openxmlformats.org/officeDocument/2006/relationships/image" Target="../media/image116.png"/><Relationship Id="rId141" Type="http://schemas.openxmlformats.org/officeDocument/2006/relationships/image" Target="../media/image128.png"/><Relationship Id="rId146" Type="http://schemas.openxmlformats.org/officeDocument/2006/relationships/customXml" Target="../ink/ink919.xml"/><Relationship Id="rId167" Type="http://schemas.openxmlformats.org/officeDocument/2006/relationships/image" Target="../media/image141.png"/><Relationship Id="rId71" Type="http://schemas.openxmlformats.org/officeDocument/2006/relationships/image" Target="../media/image442.png"/><Relationship Id="rId162" Type="http://schemas.openxmlformats.org/officeDocument/2006/relationships/customXml" Target="../ink/ink927.xml"/><Relationship Id="rId2" Type="http://schemas.openxmlformats.org/officeDocument/2006/relationships/customXml" Target="../ink/ink855.xml"/><Relationship Id="rId29" Type="http://schemas.openxmlformats.org/officeDocument/2006/relationships/image" Target="../media/image420.png"/><Relationship Id="rId24" Type="http://schemas.openxmlformats.org/officeDocument/2006/relationships/customXml" Target="../ink/ink864.xml"/><Relationship Id="rId40" Type="http://schemas.openxmlformats.org/officeDocument/2006/relationships/customXml" Target="../ink/ink871.xml"/><Relationship Id="rId45" Type="http://schemas.openxmlformats.org/officeDocument/2006/relationships/image" Target="../media/image429.png"/><Relationship Id="rId66" Type="http://schemas.openxmlformats.org/officeDocument/2006/relationships/customXml" Target="../ink/ink882.xml"/><Relationship Id="rId110" Type="http://schemas.openxmlformats.org/officeDocument/2006/relationships/customXml" Target="../ink/ink902.xml"/><Relationship Id="rId115" Type="http://schemas.openxmlformats.org/officeDocument/2006/relationships/image" Target="../media/image479.png"/><Relationship Id="rId131" Type="http://schemas.openxmlformats.org/officeDocument/2006/relationships/image" Target="../media/image123.png"/><Relationship Id="rId136" Type="http://schemas.openxmlformats.org/officeDocument/2006/relationships/customXml" Target="../ink/ink914.xml"/><Relationship Id="rId157" Type="http://schemas.openxmlformats.org/officeDocument/2006/relationships/image" Target="../media/image136.png"/><Relationship Id="rId61" Type="http://schemas.openxmlformats.org/officeDocument/2006/relationships/image" Target="../media/image437.png"/><Relationship Id="rId82" Type="http://schemas.openxmlformats.org/officeDocument/2006/relationships/customXml" Target="../ink/ink890.xml"/><Relationship Id="rId152" Type="http://schemas.openxmlformats.org/officeDocument/2006/relationships/customXml" Target="../ink/ink922.xml"/><Relationship Id="rId19" Type="http://schemas.openxmlformats.org/officeDocument/2006/relationships/image" Target="../media/image415.png"/><Relationship Id="rId14" Type="http://schemas.openxmlformats.org/officeDocument/2006/relationships/customXml" Target="../ink/ink860.xml"/><Relationship Id="rId30" Type="http://schemas.openxmlformats.org/officeDocument/2006/relationships/customXml" Target="../ink/ink867.xml"/><Relationship Id="rId35" Type="http://schemas.openxmlformats.org/officeDocument/2006/relationships/image" Target="../media/image423.png"/><Relationship Id="rId56" Type="http://schemas.openxmlformats.org/officeDocument/2006/relationships/customXml" Target="../ink/ink878.xml"/><Relationship Id="rId77" Type="http://schemas.openxmlformats.org/officeDocument/2006/relationships/image" Target="../media/image445.png"/><Relationship Id="rId100" Type="http://schemas.openxmlformats.org/officeDocument/2006/relationships/customXml" Target="../ink/ink897.xml"/><Relationship Id="rId105" Type="http://schemas.openxmlformats.org/officeDocument/2006/relationships/image" Target="../media/image474.png"/><Relationship Id="rId126" Type="http://schemas.openxmlformats.org/officeDocument/2006/relationships/customXml" Target="../ink/ink909.xml"/><Relationship Id="rId147" Type="http://schemas.openxmlformats.org/officeDocument/2006/relationships/image" Target="../media/image131.png"/><Relationship Id="rId51" Type="http://schemas.openxmlformats.org/officeDocument/2006/relationships/image" Target="../media/image432.png"/><Relationship Id="rId72" Type="http://schemas.openxmlformats.org/officeDocument/2006/relationships/customXml" Target="../ink/ink885.xml"/><Relationship Id="rId93" Type="http://schemas.openxmlformats.org/officeDocument/2006/relationships/image" Target="../media/image453.png"/><Relationship Id="rId98" Type="http://schemas.openxmlformats.org/officeDocument/2006/relationships/customXml" Target="../ink/ink896.xml"/><Relationship Id="rId121" Type="http://schemas.openxmlformats.org/officeDocument/2006/relationships/image" Target="../media/image117.png"/><Relationship Id="rId142" Type="http://schemas.openxmlformats.org/officeDocument/2006/relationships/customXml" Target="../ink/ink917.xml"/><Relationship Id="rId163" Type="http://schemas.openxmlformats.org/officeDocument/2006/relationships/image" Target="../media/image139.png"/><Relationship Id="rId3" Type="http://schemas.openxmlformats.org/officeDocument/2006/relationships/image" Target="../media/image407.png"/><Relationship Id="rId25" Type="http://schemas.openxmlformats.org/officeDocument/2006/relationships/image" Target="../media/image418.png"/><Relationship Id="rId46" Type="http://schemas.openxmlformats.org/officeDocument/2006/relationships/customXml" Target="../ink/ink873.xml"/><Relationship Id="rId67" Type="http://schemas.openxmlformats.org/officeDocument/2006/relationships/image" Target="../media/image440.png"/><Relationship Id="rId116" Type="http://schemas.openxmlformats.org/officeDocument/2006/relationships/customXml" Target="../ink/ink904.xml"/><Relationship Id="rId137" Type="http://schemas.openxmlformats.org/officeDocument/2006/relationships/image" Target="../media/image126.png"/><Relationship Id="rId158" Type="http://schemas.openxmlformats.org/officeDocument/2006/relationships/customXml" Target="../ink/ink925.xml"/><Relationship Id="rId20" Type="http://schemas.openxmlformats.org/officeDocument/2006/relationships/customXml" Target="../ink/ink863.xml"/><Relationship Id="rId62" Type="http://schemas.openxmlformats.org/officeDocument/2006/relationships/customXml" Target="../ink/ink881.xml"/><Relationship Id="rId83" Type="http://schemas.openxmlformats.org/officeDocument/2006/relationships/image" Target="../media/image448.png"/><Relationship Id="rId132" Type="http://schemas.openxmlformats.org/officeDocument/2006/relationships/customXml" Target="../ink/ink912.xml"/><Relationship Id="rId153" Type="http://schemas.openxmlformats.org/officeDocument/2006/relationships/image" Target="../media/image134.png"/><Relationship Id="rId15" Type="http://schemas.openxmlformats.org/officeDocument/2006/relationships/image" Target="../media/image413.png"/><Relationship Id="rId36" Type="http://schemas.openxmlformats.org/officeDocument/2006/relationships/customXml" Target="../ink/ink870.xml"/><Relationship Id="rId57" Type="http://schemas.openxmlformats.org/officeDocument/2006/relationships/image" Target="../media/image435.png"/><Relationship Id="rId106" Type="http://schemas.openxmlformats.org/officeDocument/2006/relationships/customXml" Target="../ink/ink900.xml"/><Relationship Id="rId127" Type="http://schemas.openxmlformats.org/officeDocument/2006/relationships/image" Target="../media/image121.png"/><Relationship Id="rId10" Type="http://schemas.openxmlformats.org/officeDocument/2006/relationships/customXml" Target="../ink/ink858.xml"/><Relationship Id="rId31" Type="http://schemas.openxmlformats.org/officeDocument/2006/relationships/image" Target="../media/image421.png"/><Relationship Id="rId52" Type="http://schemas.openxmlformats.org/officeDocument/2006/relationships/customXml" Target="../ink/ink876.xml"/><Relationship Id="rId73" Type="http://schemas.openxmlformats.org/officeDocument/2006/relationships/image" Target="../media/image443.png"/><Relationship Id="rId78" Type="http://schemas.openxmlformats.org/officeDocument/2006/relationships/customXml" Target="../ink/ink888.xml"/><Relationship Id="rId94" Type="http://schemas.openxmlformats.org/officeDocument/2006/relationships/customXml" Target="../ink/ink894.xml"/><Relationship Id="rId99" Type="http://schemas.openxmlformats.org/officeDocument/2006/relationships/image" Target="../media/image456.png"/><Relationship Id="rId101" Type="http://schemas.openxmlformats.org/officeDocument/2006/relationships/image" Target="../media/image472.png"/><Relationship Id="rId122" Type="http://schemas.openxmlformats.org/officeDocument/2006/relationships/customXml" Target="../ink/ink907.xml"/><Relationship Id="rId143" Type="http://schemas.openxmlformats.org/officeDocument/2006/relationships/image" Target="../media/image129.png"/><Relationship Id="rId148" Type="http://schemas.openxmlformats.org/officeDocument/2006/relationships/customXml" Target="../ink/ink920.xml"/><Relationship Id="rId164" Type="http://schemas.openxmlformats.org/officeDocument/2006/relationships/customXml" Target="../ink/ink928.xml"/><Relationship Id="rId4" Type="http://schemas.openxmlformats.org/officeDocument/2006/relationships/customXml" Target="../ink/ink856.xml"/><Relationship Id="rId9" Type="http://schemas.openxmlformats.org/officeDocument/2006/relationships/image" Target="../media/image410.png"/><Relationship Id="rId26" Type="http://schemas.openxmlformats.org/officeDocument/2006/relationships/customXml" Target="../ink/ink865.xml"/><Relationship Id="rId47" Type="http://schemas.openxmlformats.org/officeDocument/2006/relationships/image" Target="../media/image430.png"/><Relationship Id="rId68" Type="http://schemas.openxmlformats.org/officeDocument/2006/relationships/customXml" Target="../ink/ink883.xml"/><Relationship Id="rId89" Type="http://schemas.openxmlformats.org/officeDocument/2006/relationships/image" Target="../media/image451.png"/><Relationship Id="rId133" Type="http://schemas.openxmlformats.org/officeDocument/2006/relationships/image" Target="../media/image124.png"/><Relationship Id="rId154" Type="http://schemas.openxmlformats.org/officeDocument/2006/relationships/customXml" Target="../ink/ink923.xml"/><Relationship Id="rId16" Type="http://schemas.openxmlformats.org/officeDocument/2006/relationships/customXml" Target="../ink/ink861.xml"/><Relationship Id="rId58" Type="http://schemas.openxmlformats.org/officeDocument/2006/relationships/customXml" Target="../ink/ink879.xml"/><Relationship Id="rId79" Type="http://schemas.openxmlformats.org/officeDocument/2006/relationships/image" Target="../media/image446.png"/><Relationship Id="rId102" Type="http://schemas.openxmlformats.org/officeDocument/2006/relationships/customXml" Target="../ink/ink898.xml"/><Relationship Id="rId123" Type="http://schemas.openxmlformats.org/officeDocument/2006/relationships/image" Target="../media/image120.png"/><Relationship Id="rId144" Type="http://schemas.openxmlformats.org/officeDocument/2006/relationships/customXml" Target="../ink/ink918.xml"/><Relationship Id="rId90" Type="http://schemas.openxmlformats.org/officeDocument/2006/relationships/customXml" Target="../ink/ink893.xml"/><Relationship Id="rId165" Type="http://schemas.openxmlformats.org/officeDocument/2006/relationships/image" Target="../media/image140.png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9.png"/><Relationship Id="rId84" Type="http://schemas.openxmlformats.org/officeDocument/2006/relationships/customXml" Target="../ink/ink966.xml"/><Relationship Id="rId138" Type="http://schemas.openxmlformats.org/officeDocument/2006/relationships/customXml" Target="../ink/ink990.xml"/><Relationship Id="rId159" Type="http://schemas.openxmlformats.org/officeDocument/2006/relationships/image" Target="../media/image137.png"/><Relationship Id="rId170" Type="http://schemas.openxmlformats.org/officeDocument/2006/relationships/customXml" Target="../ink/ink1006.xml"/><Relationship Id="rId107" Type="http://schemas.openxmlformats.org/officeDocument/2006/relationships/image" Target="../media/image475.png"/><Relationship Id="rId11" Type="http://schemas.openxmlformats.org/officeDocument/2006/relationships/image" Target="../media/image411.png"/><Relationship Id="rId32" Type="http://schemas.openxmlformats.org/officeDocument/2006/relationships/customXml" Target="../ink/ink943.xml"/><Relationship Id="rId53" Type="http://schemas.openxmlformats.org/officeDocument/2006/relationships/image" Target="../media/image433.png"/><Relationship Id="rId74" Type="http://schemas.openxmlformats.org/officeDocument/2006/relationships/customXml" Target="../ink/ink961.xml"/><Relationship Id="rId128" Type="http://schemas.openxmlformats.org/officeDocument/2006/relationships/customXml" Target="../ink/ink985.xml"/><Relationship Id="rId149" Type="http://schemas.openxmlformats.org/officeDocument/2006/relationships/image" Target="../media/image132.png"/><Relationship Id="rId5" Type="http://schemas.openxmlformats.org/officeDocument/2006/relationships/image" Target="../media/image408.png"/><Relationship Id="rId95" Type="http://schemas.openxmlformats.org/officeDocument/2006/relationships/image" Target="../media/image454.png"/><Relationship Id="rId160" Type="http://schemas.openxmlformats.org/officeDocument/2006/relationships/customXml" Target="../ink/ink1001.xml"/><Relationship Id="rId27" Type="http://schemas.openxmlformats.org/officeDocument/2006/relationships/image" Target="../media/image419.png"/><Relationship Id="rId43" Type="http://schemas.openxmlformats.org/officeDocument/2006/relationships/image" Target="../media/image428.png"/><Relationship Id="rId48" Type="http://schemas.openxmlformats.org/officeDocument/2006/relationships/customXml" Target="../ink/ink949.xml"/><Relationship Id="rId69" Type="http://schemas.openxmlformats.org/officeDocument/2006/relationships/image" Target="../media/image441.png"/><Relationship Id="rId113" Type="http://schemas.openxmlformats.org/officeDocument/2006/relationships/image" Target="../media/image478.png"/><Relationship Id="rId118" Type="http://schemas.openxmlformats.org/officeDocument/2006/relationships/customXml" Target="../ink/ink980.xml"/><Relationship Id="rId134" Type="http://schemas.openxmlformats.org/officeDocument/2006/relationships/customXml" Target="../ink/ink988.xml"/><Relationship Id="rId139" Type="http://schemas.openxmlformats.org/officeDocument/2006/relationships/image" Target="../media/image127.png"/><Relationship Id="rId80" Type="http://schemas.openxmlformats.org/officeDocument/2006/relationships/customXml" Target="../ink/ink964.xml"/><Relationship Id="rId85" Type="http://schemas.openxmlformats.org/officeDocument/2006/relationships/image" Target="../media/image449.png"/><Relationship Id="rId150" Type="http://schemas.openxmlformats.org/officeDocument/2006/relationships/customXml" Target="../ink/ink996.xml"/><Relationship Id="rId155" Type="http://schemas.openxmlformats.org/officeDocument/2006/relationships/image" Target="../media/image135.png"/><Relationship Id="rId171" Type="http://schemas.openxmlformats.org/officeDocument/2006/relationships/image" Target="../media/image143.png"/><Relationship Id="rId12" Type="http://schemas.openxmlformats.org/officeDocument/2006/relationships/customXml" Target="../ink/ink934.xml"/><Relationship Id="rId17" Type="http://schemas.openxmlformats.org/officeDocument/2006/relationships/image" Target="../media/image414.png"/><Relationship Id="rId33" Type="http://schemas.openxmlformats.org/officeDocument/2006/relationships/image" Target="../media/image422.png"/><Relationship Id="rId59" Type="http://schemas.openxmlformats.org/officeDocument/2006/relationships/image" Target="../media/image436.png"/><Relationship Id="rId103" Type="http://schemas.openxmlformats.org/officeDocument/2006/relationships/image" Target="../media/image473.png"/><Relationship Id="rId108" Type="http://schemas.openxmlformats.org/officeDocument/2006/relationships/customXml" Target="../ink/ink976.xml"/><Relationship Id="rId124" Type="http://schemas.openxmlformats.org/officeDocument/2006/relationships/customXml" Target="../ink/ink983.xml"/><Relationship Id="rId129" Type="http://schemas.openxmlformats.org/officeDocument/2006/relationships/image" Target="../media/image122.png"/><Relationship Id="rId54" Type="http://schemas.openxmlformats.org/officeDocument/2006/relationships/customXml" Target="../ink/ink952.xml"/><Relationship Id="rId70" Type="http://schemas.openxmlformats.org/officeDocument/2006/relationships/customXml" Target="../ink/ink959.xml"/><Relationship Id="rId75" Type="http://schemas.openxmlformats.org/officeDocument/2006/relationships/image" Target="../media/image444.png"/><Relationship Id="rId96" Type="http://schemas.openxmlformats.org/officeDocument/2006/relationships/customXml" Target="../ink/ink970.xml"/><Relationship Id="rId140" Type="http://schemas.openxmlformats.org/officeDocument/2006/relationships/customXml" Target="../ink/ink991.xml"/><Relationship Id="rId145" Type="http://schemas.openxmlformats.org/officeDocument/2006/relationships/image" Target="../media/image130.png"/><Relationship Id="rId161" Type="http://schemas.openxmlformats.org/officeDocument/2006/relationships/image" Target="../media/image138.png"/><Relationship Id="rId166" Type="http://schemas.openxmlformats.org/officeDocument/2006/relationships/customXml" Target="../ink/ink100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32.xml"/><Relationship Id="rId23" Type="http://schemas.openxmlformats.org/officeDocument/2006/relationships/image" Target="../media/image417.png"/><Relationship Id="rId28" Type="http://schemas.openxmlformats.org/officeDocument/2006/relationships/customXml" Target="../ink/ink941.xml"/><Relationship Id="rId49" Type="http://schemas.openxmlformats.org/officeDocument/2006/relationships/image" Target="../media/image431.png"/><Relationship Id="rId114" Type="http://schemas.openxmlformats.org/officeDocument/2006/relationships/customXml" Target="../ink/ink978.xml"/><Relationship Id="rId119" Type="http://schemas.openxmlformats.org/officeDocument/2006/relationships/image" Target="../media/image118.png"/><Relationship Id="rId44" Type="http://schemas.openxmlformats.org/officeDocument/2006/relationships/customXml" Target="../ink/ink947.xml"/><Relationship Id="rId60" Type="http://schemas.openxmlformats.org/officeDocument/2006/relationships/customXml" Target="../ink/ink955.xml"/><Relationship Id="rId65" Type="http://schemas.openxmlformats.org/officeDocument/2006/relationships/image" Target="../media/image439.png"/><Relationship Id="rId81" Type="http://schemas.openxmlformats.org/officeDocument/2006/relationships/image" Target="../media/image447.png"/><Relationship Id="rId86" Type="http://schemas.openxmlformats.org/officeDocument/2006/relationships/customXml" Target="../ink/ink967.xml"/><Relationship Id="rId130" Type="http://schemas.openxmlformats.org/officeDocument/2006/relationships/customXml" Target="../ink/ink986.xml"/><Relationship Id="rId135" Type="http://schemas.openxmlformats.org/officeDocument/2006/relationships/image" Target="../media/image125.png"/><Relationship Id="rId151" Type="http://schemas.openxmlformats.org/officeDocument/2006/relationships/image" Target="../media/image133.png"/><Relationship Id="rId156" Type="http://schemas.openxmlformats.org/officeDocument/2006/relationships/customXml" Target="../ink/ink999.xml"/><Relationship Id="rId13" Type="http://schemas.openxmlformats.org/officeDocument/2006/relationships/image" Target="../media/image426.png"/><Relationship Id="rId18" Type="http://schemas.openxmlformats.org/officeDocument/2006/relationships/customXml" Target="../ink/ink937.xml"/><Relationship Id="rId39" Type="http://schemas.openxmlformats.org/officeDocument/2006/relationships/image" Target="../media/image425.png"/><Relationship Id="rId109" Type="http://schemas.openxmlformats.org/officeDocument/2006/relationships/image" Target="../media/image476.png"/><Relationship Id="rId34" Type="http://schemas.openxmlformats.org/officeDocument/2006/relationships/customXml" Target="../ink/ink944.xml"/><Relationship Id="rId50" Type="http://schemas.openxmlformats.org/officeDocument/2006/relationships/customXml" Target="../ink/ink950.xml"/><Relationship Id="rId55" Type="http://schemas.openxmlformats.org/officeDocument/2006/relationships/image" Target="../media/image434.png"/><Relationship Id="rId76" Type="http://schemas.openxmlformats.org/officeDocument/2006/relationships/customXml" Target="../ink/ink962.xml"/><Relationship Id="rId97" Type="http://schemas.openxmlformats.org/officeDocument/2006/relationships/image" Target="../media/image455.png"/><Relationship Id="rId104" Type="http://schemas.openxmlformats.org/officeDocument/2006/relationships/customXml" Target="../ink/ink974.xml"/><Relationship Id="rId120" Type="http://schemas.openxmlformats.org/officeDocument/2006/relationships/customXml" Target="../ink/ink981.xml"/><Relationship Id="rId125" Type="http://schemas.openxmlformats.org/officeDocument/2006/relationships/image" Target="../media/image116.png"/><Relationship Id="rId141" Type="http://schemas.openxmlformats.org/officeDocument/2006/relationships/image" Target="../media/image128.png"/><Relationship Id="rId146" Type="http://schemas.openxmlformats.org/officeDocument/2006/relationships/customXml" Target="../ink/ink994.xml"/><Relationship Id="rId167" Type="http://schemas.openxmlformats.org/officeDocument/2006/relationships/image" Target="../media/image141.png"/><Relationship Id="rId71" Type="http://schemas.openxmlformats.org/officeDocument/2006/relationships/image" Target="../media/image442.png"/><Relationship Id="rId162" Type="http://schemas.openxmlformats.org/officeDocument/2006/relationships/customXml" Target="../ink/ink1002.xml"/><Relationship Id="rId2" Type="http://schemas.openxmlformats.org/officeDocument/2006/relationships/customXml" Target="../ink/ink930.xml"/><Relationship Id="rId29" Type="http://schemas.openxmlformats.org/officeDocument/2006/relationships/image" Target="../media/image420.png"/><Relationship Id="rId24" Type="http://schemas.openxmlformats.org/officeDocument/2006/relationships/customXml" Target="../ink/ink939.xml"/><Relationship Id="rId40" Type="http://schemas.openxmlformats.org/officeDocument/2006/relationships/customXml" Target="../ink/ink946.xml"/><Relationship Id="rId45" Type="http://schemas.openxmlformats.org/officeDocument/2006/relationships/image" Target="../media/image429.png"/><Relationship Id="rId66" Type="http://schemas.openxmlformats.org/officeDocument/2006/relationships/customXml" Target="../ink/ink957.xml"/><Relationship Id="rId110" Type="http://schemas.openxmlformats.org/officeDocument/2006/relationships/customXml" Target="../ink/ink977.xml"/><Relationship Id="rId115" Type="http://schemas.openxmlformats.org/officeDocument/2006/relationships/image" Target="../media/image479.png"/><Relationship Id="rId131" Type="http://schemas.openxmlformats.org/officeDocument/2006/relationships/image" Target="../media/image123.png"/><Relationship Id="rId136" Type="http://schemas.openxmlformats.org/officeDocument/2006/relationships/customXml" Target="../ink/ink989.xml"/><Relationship Id="rId157" Type="http://schemas.openxmlformats.org/officeDocument/2006/relationships/image" Target="../media/image136.png"/><Relationship Id="rId61" Type="http://schemas.openxmlformats.org/officeDocument/2006/relationships/image" Target="../media/image437.png"/><Relationship Id="rId82" Type="http://schemas.openxmlformats.org/officeDocument/2006/relationships/customXml" Target="../ink/ink965.xml"/><Relationship Id="rId152" Type="http://schemas.openxmlformats.org/officeDocument/2006/relationships/customXml" Target="../ink/ink997.xml"/><Relationship Id="rId19" Type="http://schemas.openxmlformats.org/officeDocument/2006/relationships/image" Target="../media/image415.png"/><Relationship Id="rId14" Type="http://schemas.openxmlformats.org/officeDocument/2006/relationships/customXml" Target="../ink/ink935.xml"/><Relationship Id="rId30" Type="http://schemas.openxmlformats.org/officeDocument/2006/relationships/customXml" Target="../ink/ink942.xml"/><Relationship Id="rId35" Type="http://schemas.openxmlformats.org/officeDocument/2006/relationships/image" Target="../media/image423.png"/><Relationship Id="rId56" Type="http://schemas.openxmlformats.org/officeDocument/2006/relationships/customXml" Target="../ink/ink953.xml"/><Relationship Id="rId77" Type="http://schemas.openxmlformats.org/officeDocument/2006/relationships/image" Target="../media/image445.png"/><Relationship Id="rId100" Type="http://schemas.openxmlformats.org/officeDocument/2006/relationships/customXml" Target="../ink/ink972.xml"/><Relationship Id="rId105" Type="http://schemas.openxmlformats.org/officeDocument/2006/relationships/image" Target="../media/image474.png"/><Relationship Id="rId126" Type="http://schemas.openxmlformats.org/officeDocument/2006/relationships/customXml" Target="../ink/ink984.xml"/><Relationship Id="rId147" Type="http://schemas.openxmlformats.org/officeDocument/2006/relationships/image" Target="../media/image131.png"/><Relationship Id="rId168" Type="http://schemas.openxmlformats.org/officeDocument/2006/relationships/customXml" Target="../ink/ink1005.xml"/><Relationship Id="rId51" Type="http://schemas.openxmlformats.org/officeDocument/2006/relationships/image" Target="../media/image432.png"/><Relationship Id="rId72" Type="http://schemas.openxmlformats.org/officeDocument/2006/relationships/customXml" Target="../ink/ink960.xml"/><Relationship Id="rId93" Type="http://schemas.openxmlformats.org/officeDocument/2006/relationships/image" Target="../media/image453.png"/><Relationship Id="rId98" Type="http://schemas.openxmlformats.org/officeDocument/2006/relationships/customXml" Target="../ink/ink971.xml"/><Relationship Id="rId121" Type="http://schemas.openxmlformats.org/officeDocument/2006/relationships/image" Target="../media/image117.png"/><Relationship Id="rId142" Type="http://schemas.openxmlformats.org/officeDocument/2006/relationships/customXml" Target="../ink/ink992.xml"/><Relationship Id="rId163" Type="http://schemas.openxmlformats.org/officeDocument/2006/relationships/image" Target="../media/image139.png"/><Relationship Id="rId3" Type="http://schemas.openxmlformats.org/officeDocument/2006/relationships/image" Target="../media/image407.png"/><Relationship Id="rId25" Type="http://schemas.openxmlformats.org/officeDocument/2006/relationships/image" Target="../media/image418.png"/><Relationship Id="rId46" Type="http://schemas.openxmlformats.org/officeDocument/2006/relationships/customXml" Target="../ink/ink948.xml"/><Relationship Id="rId67" Type="http://schemas.openxmlformats.org/officeDocument/2006/relationships/image" Target="../media/image440.png"/><Relationship Id="rId116" Type="http://schemas.openxmlformats.org/officeDocument/2006/relationships/customXml" Target="../ink/ink979.xml"/><Relationship Id="rId137" Type="http://schemas.openxmlformats.org/officeDocument/2006/relationships/image" Target="../media/image126.png"/><Relationship Id="rId158" Type="http://schemas.openxmlformats.org/officeDocument/2006/relationships/customXml" Target="../ink/ink1000.xml"/><Relationship Id="rId20" Type="http://schemas.openxmlformats.org/officeDocument/2006/relationships/customXml" Target="../ink/ink938.xml"/><Relationship Id="rId62" Type="http://schemas.openxmlformats.org/officeDocument/2006/relationships/customXml" Target="../ink/ink956.xml"/><Relationship Id="rId83" Type="http://schemas.openxmlformats.org/officeDocument/2006/relationships/image" Target="../media/image448.png"/><Relationship Id="rId132" Type="http://schemas.openxmlformats.org/officeDocument/2006/relationships/customXml" Target="../ink/ink987.xml"/><Relationship Id="rId153" Type="http://schemas.openxmlformats.org/officeDocument/2006/relationships/image" Target="../media/image134.png"/><Relationship Id="rId15" Type="http://schemas.openxmlformats.org/officeDocument/2006/relationships/image" Target="../media/image413.png"/><Relationship Id="rId36" Type="http://schemas.openxmlformats.org/officeDocument/2006/relationships/customXml" Target="../ink/ink945.xml"/><Relationship Id="rId57" Type="http://schemas.openxmlformats.org/officeDocument/2006/relationships/image" Target="../media/image435.png"/><Relationship Id="rId106" Type="http://schemas.openxmlformats.org/officeDocument/2006/relationships/customXml" Target="../ink/ink975.xml"/><Relationship Id="rId127" Type="http://schemas.openxmlformats.org/officeDocument/2006/relationships/image" Target="../media/image121.png"/><Relationship Id="rId10" Type="http://schemas.openxmlformats.org/officeDocument/2006/relationships/customXml" Target="../ink/ink933.xml"/><Relationship Id="rId31" Type="http://schemas.openxmlformats.org/officeDocument/2006/relationships/image" Target="../media/image421.png"/><Relationship Id="rId52" Type="http://schemas.openxmlformats.org/officeDocument/2006/relationships/customXml" Target="../ink/ink951.xml"/><Relationship Id="rId73" Type="http://schemas.openxmlformats.org/officeDocument/2006/relationships/image" Target="../media/image443.png"/><Relationship Id="rId78" Type="http://schemas.openxmlformats.org/officeDocument/2006/relationships/customXml" Target="../ink/ink963.xml"/><Relationship Id="rId94" Type="http://schemas.openxmlformats.org/officeDocument/2006/relationships/customXml" Target="../ink/ink969.xml"/><Relationship Id="rId99" Type="http://schemas.openxmlformats.org/officeDocument/2006/relationships/image" Target="../media/image456.png"/><Relationship Id="rId101" Type="http://schemas.openxmlformats.org/officeDocument/2006/relationships/image" Target="../media/image472.png"/><Relationship Id="rId122" Type="http://schemas.openxmlformats.org/officeDocument/2006/relationships/customXml" Target="../ink/ink982.xml"/><Relationship Id="rId143" Type="http://schemas.openxmlformats.org/officeDocument/2006/relationships/image" Target="../media/image129.png"/><Relationship Id="rId148" Type="http://schemas.openxmlformats.org/officeDocument/2006/relationships/customXml" Target="../ink/ink995.xml"/><Relationship Id="rId164" Type="http://schemas.openxmlformats.org/officeDocument/2006/relationships/customXml" Target="../ink/ink1003.xml"/><Relationship Id="rId169" Type="http://schemas.openxmlformats.org/officeDocument/2006/relationships/image" Target="../media/image142.png"/><Relationship Id="rId4" Type="http://schemas.openxmlformats.org/officeDocument/2006/relationships/customXml" Target="../ink/ink931.xml"/><Relationship Id="rId9" Type="http://schemas.openxmlformats.org/officeDocument/2006/relationships/image" Target="../media/image410.png"/><Relationship Id="rId26" Type="http://schemas.openxmlformats.org/officeDocument/2006/relationships/customXml" Target="../ink/ink940.xml"/><Relationship Id="rId47" Type="http://schemas.openxmlformats.org/officeDocument/2006/relationships/image" Target="../media/image430.png"/><Relationship Id="rId68" Type="http://schemas.openxmlformats.org/officeDocument/2006/relationships/customXml" Target="../ink/ink958.xml"/><Relationship Id="rId89" Type="http://schemas.openxmlformats.org/officeDocument/2006/relationships/image" Target="../media/image451.png"/><Relationship Id="rId133" Type="http://schemas.openxmlformats.org/officeDocument/2006/relationships/image" Target="../media/image124.png"/><Relationship Id="rId154" Type="http://schemas.openxmlformats.org/officeDocument/2006/relationships/customXml" Target="../ink/ink998.xml"/><Relationship Id="rId16" Type="http://schemas.openxmlformats.org/officeDocument/2006/relationships/customXml" Target="../ink/ink936.xml"/><Relationship Id="rId58" Type="http://schemas.openxmlformats.org/officeDocument/2006/relationships/customXml" Target="../ink/ink954.xml"/><Relationship Id="rId79" Type="http://schemas.openxmlformats.org/officeDocument/2006/relationships/image" Target="../media/image446.png"/><Relationship Id="rId102" Type="http://schemas.openxmlformats.org/officeDocument/2006/relationships/customXml" Target="../ink/ink973.xml"/><Relationship Id="rId123" Type="http://schemas.openxmlformats.org/officeDocument/2006/relationships/image" Target="../media/image120.png"/><Relationship Id="rId144" Type="http://schemas.openxmlformats.org/officeDocument/2006/relationships/customXml" Target="../ink/ink993.xml"/><Relationship Id="rId90" Type="http://schemas.openxmlformats.org/officeDocument/2006/relationships/customXml" Target="../ink/ink968.xml"/><Relationship Id="rId165" Type="http://schemas.openxmlformats.org/officeDocument/2006/relationships/image" Target="../media/image140.png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17.xml"/><Relationship Id="rId47" Type="http://schemas.openxmlformats.org/officeDocument/2006/relationships/image" Target="../media/image430.png"/><Relationship Id="rId68" Type="http://schemas.openxmlformats.org/officeDocument/2006/relationships/customXml" Target="../ink/ink1035.xml"/><Relationship Id="rId84" Type="http://schemas.openxmlformats.org/officeDocument/2006/relationships/customXml" Target="../ink/ink1043.xml"/><Relationship Id="rId89" Type="http://schemas.openxmlformats.org/officeDocument/2006/relationships/image" Target="../media/image451.png"/><Relationship Id="rId133" Type="http://schemas.openxmlformats.org/officeDocument/2006/relationships/image" Target="../media/image120.png"/><Relationship Id="rId16" Type="http://schemas.openxmlformats.org/officeDocument/2006/relationships/customXml" Target="../ink/ink1013.xml"/><Relationship Id="rId107" Type="http://schemas.openxmlformats.org/officeDocument/2006/relationships/image" Target="../media/image475.png"/><Relationship Id="rId11" Type="http://schemas.openxmlformats.org/officeDocument/2006/relationships/image" Target="../media/image411.png"/><Relationship Id="rId32" Type="http://schemas.openxmlformats.org/officeDocument/2006/relationships/customXml" Target="../ink/ink1020.xml"/><Relationship Id="rId53" Type="http://schemas.openxmlformats.org/officeDocument/2006/relationships/image" Target="../media/image433.png"/><Relationship Id="rId58" Type="http://schemas.openxmlformats.org/officeDocument/2006/relationships/customXml" Target="../ink/ink1031.xml"/><Relationship Id="rId74" Type="http://schemas.openxmlformats.org/officeDocument/2006/relationships/customXml" Target="../ink/ink1038.xml"/><Relationship Id="rId79" Type="http://schemas.openxmlformats.org/officeDocument/2006/relationships/image" Target="../media/image446.png"/><Relationship Id="rId102" Type="http://schemas.openxmlformats.org/officeDocument/2006/relationships/customXml" Target="../ink/ink1050.xml"/><Relationship Id="rId123" Type="http://schemas.openxmlformats.org/officeDocument/2006/relationships/image" Target="../media/image483.png"/><Relationship Id="rId128" Type="http://schemas.openxmlformats.org/officeDocument/2006/relationships/customXml" Target="../ink/ink1061.xml"/><Relationship Id="rId5" Type="http://schemas.openxmlformats.org/officeDocument/2006/relationships/image" Target="../media/image408.png"/><Relationship Id="rId90" Type="http://schemas.openxmlformats.org/officeDocument/2006/relationships/customXml" Target="../ink/ink1045.xml"/><Relationship Id="rId95" Type="http://schemas.openxmlformats.org/officeDocument/2006/relationships/image" Target="../media/image454.png"/><Relationship Id="rId27" Type="http://schemas.openxmlformats.org/officeDocument/2006/relationships/image" Target="../media/image419.png"/><Relationship Id="rId43" Type="http://schemas.openxmlformats.org/officeDocument/2006/relationships/image" Target="../media/image428.png"/><Relationship Id="rId48" Type="http://schemas.openxmlformats.org/officeDocument/2006/relationships/customXml" Target="../ink/ink1026.xml"/><Relationship Id="rId69" Type="http://schemas.openxmlformats.org/officeDocument/2006/relationships/image" Target="../media/image441.png"/><Relationship Id="rId113" Type="http://schemas.openxmlformats.org/officeDocument/2006/relationships/image" Target="../media/image478.png"/><Relationship Id="rId134" Type="http://schemas.openxmlformats.org/officeDocument/2006/relationships/customXml" Target="../ink/ink1064.xml"/><Relationship Id="rId80" Type="http://schemas.openxmlformats.org/officeDocument/2006/relationships/customXml" Target="../ink/ink1041.xml"/><Relationship Id="rId85" Type="http://schemas.openxmlformats.org/officeDocument/2006/relationships/image" Target="../media/image449.png"/><Relationship Id="rId12" Type="http://schemas.openxmlformats.org/officeDocument/2006/relationships/customXml" Target="../ink/ink1011.xml"/><Relationship Id="rId17" Type="http://schemas.openxmlformats.org/officeDocument/2006/relationships/image" Target="../media/image414.png"/><Relationship Id="rId33" Type="http://schemas.openxmlformats.org/officeDocument/2006/relationships/image" Target="../media/image422.png"/><Relationship Id="rId59" Type="http://schemas.openxmlformats.org/officeDocument/2006/relationships/image" Target="../media/image436.png"/><Relationship Id="rId103" Type="http://schemas.openxmlformats.org/officeDocument/2006/relationships/image" Target="../media/image473.png"/><Relationship Id="rId108" Type="http://schemas.openxmlformats.org/officeDocument/2006/relationships/customXml" Target="../ink/ink1053.xml"/><Relationship Id="rId124" Type="http://schemas.openxmlformats.org/officeDocument/2006/relationships/customXml" Target="../ink/ink1059.xml"/><Relationship Id="rId129" Type="http://schemas.openxmlformats.org/officeDocument/2006/relationships/image" Target="../media/image118.png"/><Relationship Id="rId54" Type="http://schemas.openxmlformats.org/officeDocument/2006/relationships/customXml" Target="../ink/ink1029.xml"/><Relationship Id="rId70" Type="http://schemas.openxmlformats.org/officeDocument/2006/relationships/customXml" Target="../ink/ink1036.xml"/><Relationship Id="rId75" Type="http://schemas.openxmlformats.org/officeDocument/2006/relationships/image" Target="../media/image444.png"/><Relationship Id="rId96" Type="http://schemas.openxmlformats.org/officeDocument/2006/relationships/customXml" Target="../ink/ink10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09.xml"/><Relationship Id="rId23" Type="http://schemas.openxmlformats.org/officeDocument/2006/relationships/image" Target="../media/image417.png"/><Relationship Id="rId28" Type="http://schemas.openxmlformats.org/officeDocument/2006/relationships/customXml" Target="../ink/ink1018.xml"/><Relationship Id="rId49" Type="http://schemas.openxmlformats.org/officeDocument/2006/relationships/image" Target="../media/image431.png"/><Relationship Id="rId114" Type="http://schemas.openxmlformats.org/officeDocument/2006/relationships/customXml" Target="../ink/ink1055.xml"/><Relationship Id="rId119" Type="http://schemas.openxmlformats.org/officeDocument/2006/relationships/image" Target="../media/image481.png"/><Relationship Id="rId10" Type="http://schemas.openxmlformats.org/officeDocument/2006/relationships/customXml" Target="../ink/ink1010.xml"/><Relationship Id="rId31" Type="http://schemas.openxmlformats.org/officeDocument/2006/relationships/image" Target="../media/image421.png"/><Relationship Id="rId44" Type="http://schemas.openxmlformats.org/officeDocument/2006/relationships/customXml" Target="../ink/ink1024.xml"/><Relationship Id="rId52" Type="http://schemas.openxmlformats.org/officeDocument/2006/relationships/customXml" Target="../ink/ink1028.xml"/><Relationship Id="rId60" Type="http://schemas.openxmlformats.org/officeDocument/2006/relationships/customXml" Target="../ink/ink1032.xml"/><Relationship Id="rId65" Type="http://schemas.openxmlformats.org/officeDocument/2006/relationships/image" Target="../media/image439.png"/><Relationship Id="rId73" Type="http://schemas.openxmlformats.org/officeDocument/2006/relationships/image" Target="../media/image443.png"/><Relationship Id="rId78" Type="http://schemas.openxmlformats.org/officeDocument/2006/relationships/customXml" Target="../ink/ink1040.xml"/><Relationship Id="rId81" Type="http://schemas.openxmlformats.org/officeDocument/2006/relationships/image" Target="../media/image447.png"/><Relationship Id="rId86" Type="http://schemas.openxmlformats.org/officeDocument/2006/relationships/customXml" Target="../ink/ink1044.xml"/><Relationship Id="rId94" Type="http://schemas.openxmlformats.org/officeDocument/2006/relationships/customXml" Target="../ink/ink1046.xml"/><Relationship Id="rId99" Type="http://schemas.openxmlformats.org/officeDocument/2006/relationships/image" Target="../media/image456.png"/><Relationship Id="rId101" Type="http://schemas.openxmlformats.org/officeDocument/2006/relationships/image" Target="../media/image472.png"/><Relationship Id="rId122" Type="http://schemas.openxmlformats.org/officeDocument/2006/relationships/customXml" Target="../ink/ink1058.xml"/><Relationship Id="rId130" Type="http://schemas.openxmlformats.org/officeDocument/2006/relationships/customXml" Target="../ink/ink1062.xml"/><Relationship Id="rId135" Type="http://schemas.openxmlformats.org/officeDocument/2006/relationships/image" Target="../media/image116.png"/><Relationship Id="rId4" Type="http://schemas.openxmlformats.org/officeDocument/2006/relationships/customXml" Target="../ink/ink1008.xml"/><Relationship Id="rId9" Type="http://schemas.openxmlformats.org/officeDocument/2006/relationships/image" Target="../media/image410.png"/><Relationship Id="rId13" Type="http://schemas.openxmlformats.org/officeDocument/2006/relationships/image" Target="../media/image426.png"/><Relationship Id="rId18" Type="http://schemas.openxmlformats.org/officeDocument/2006/relationships/customXml" Target="../ink/ink1014.xml"/><Relationship Id="rId39" Type="http://schemas.openxmlformats.org/officeDocument/2006/relationships/image" Target="../media/image425.png"/><Relationship Id="rId109" Type="http://schemas.openxmlformats.org/officeDocument/2006/relationships/image" Target="../media/image476.png"/><Relationship Id="rId34" Type="http://schemas.openxmlformats.org/officeDocument/2006/relationships/customXml" Target="../ink/ink1021.xml"/><Relationship Id="rId50" Type="http://schemas.openxmlformats.org/officeDocument/2006/relationships/customXml" Target="../ink/ink1027.xml"/><Relationship Id="rId55" Type="http://schemas.openxmlformats.org/officeDocument/2006/relationships/image" Target="../media/image434.png"/><Relationship Id="rId76" Type="http://schemas.openxmlformats.org/officeDocument/2006/relationships/customXml" Target="../ink/ink1039.xml"/><Relationship Id="rId97" Type="http://schemas.openxmlformats.org/officeDocument/2006/relationships/image" Target="../media/image455.png"/><Relationship Id="rId104" Type="http://schemas.openxmlformats.org/officeDocument/2006/relationships/customXml" Target="../ink/ink1051.xml"/><Relationship Id="rId120" Type="http://schemas.openxmlformats.org/officeDocument/2006/relationships/customXml" Target="../ink/ink1057.xml"/><Relationship Id="rId125" Type="http://schemas.openxmlformats.org/officeDocument/2006/relationships/image" Target="../media/image484.png"/><Relationship Id="rId71" Type="http://schemas.openxmlformats.org/officeDocument/2006/relationships/image" Target="../media/image442.png"/><Relationship Id="rId2" Type="http://schemas.openxmlformats.org/officeDocument/2006/relationships/customXml" Target="../ink/ink1007.xml"/><Relationship Id="rId29" Type="http://schemas.openxmlformats.org/officeDocument/2006/relationships/image" Target="../media/image420.png"/><Relationship Id="rId24" Type="http://schemas.openxmlformats.org/officeDocument/2006/relationships/customXml" Target="../ink/ink1016.xml"/><Relationship Id="rId40" Type="http://schemas.openxmlformats.org/officeDocument/2006/relationships/customXml" Target="../ink/ink1023.xml"/><Relationship Id="rId45" Type="http://schemas.openxmlformats.org/officeDocument/2006/relationships/image" Target="../media/image429.png"/><Relationship Id="rId66" Type="http://schemas.openxmlformats.org/officeDocument/2006/relationships/customXml" Target="../ink/ink1034.xml"/><Relationship Id="rId110" Type="http://schemas.openxmlformats.org/officeDocument/2006/relationships/customXml" Target="../ink/ink1054.xml"/><Relationship Id="rId115" Type="http://schemas.openxmlformats.org/officeDocument/2006/relationships/image" Target="../media/image479.png"/><Relationship Id="rId131" Type="http://schemas.openxmlformats.org/officeDocument/2006/relationships/image" Target="../media/image117.png"/><Relationship Id="rId61" Type="http://schemas.openxmlformats.org/officeDocument/2006/relationships/image" Target="../media/image437.png"/><Relationship Id="rId82" Type="http://schemas.openxmlformats.org/officeDocument/2006/relationships/customXml" Target="../ink/ink1042.xml"/><Relationship Id="rId19" Type="http://schemas.openxmlformats.org/officeDocument/2006/relationships/image" Target="../media/image415.png"/><Relationship Id="rId14" Type="http://schemas.openxmlformats.org/officeDocument/2006/relationships/customXml" Target="../ink/ink1012.xml"/><Relationship Id="rId30" Type="http://schemas.openxmlformats.org/officeDocument/2006/relationships/customXml" Target="../ink/ink1019.xml"/><Relationship Id="rId35" Type="http://schemas.openxmlformats.org/officeDocument/2006/relationships/image" Target="../media/image423.png"/><Relationship Id="rId56" Type="http://schemas.openxmlformats.org/officeDocument/2006/relationships/customXml" Target="../ink/ink1030.xml"/><Relationship Id="rId77" Type="http://schemas.openxmlformats.org/officeDocument/2006/relationships/image" Target="../media/image445.png"/><Relationship Id="rId100" Type="http://schemas.openxmlformats.org/officeDocument/2006/relationships/customXml" Target="../ink/ink1049.xml"/><Relationship Id="rId105" Type="http://schemas.openxmlformats.org/officeDocument/2006/relationships/image" Target="../media/image474.png"/><Relationship Id="rId126" Type="http://schemas.openxmlformats.org/officeDocument/2006/relationships/customXml" Target="../ink/ink1060.xml"/><Relationship Id="rId51" Type="http://schemas.openxmlformats.org/officeDocument/2006/relationships/image" Target="../media/image432.png"/><Relationship Id="rId72" Type="http://schemas.openxmlformats.org/officeDocument/2006/relationships/customXml" Target="../ink/ink1037.xml"/><Relationship Id="rId93" Type="http://schemas.openxmlformats.org/officeDocument/2006/relationships/image" Target="../media/image453.png"/><Relationship Id="rId98" Type="http://schemas.openxmlformats.org/officeDocument/2006/relationships/customXml" Target="../ink/ink1048.xml"/><Relationship Id="rId121" Type="http://schemas.openxmlformats.org/officeDocument/2006/relationships/image" Target="../media/image482.png"/><Relationship Id="rId3" Type="http://schemas.openxmlformats.org/officeDocument/2006/relationships/image" Target="../media/image407.png"/><Relationship Id="rId25" Type="http://schemas.openxmlformats.org/officeDocument/2006/relationships/image" Target="../media/image418.png"/><Relationship Id="rId46" Type="http://schemas.openxmlformats.org/officeDocument/2006/relationships/customXml" Target="../ink/ink1025.xml"/><Relationship Id="rId67" Type="http://schemas.openxmlformats.org/officeDocument/2006/relationships/image" Target="../media/image440.png"/><Relationship Id="rId116" Type="http://schemas.openxmlformats.org/officeDocument/2006/relationships/customXml" Target="../ink/ink1056.xml"/><Relationship Id="rId20" Type="http://schemas.openxmlformats.org/officeDocument/2006/relationships/customXml" Target="../ink/ink1015.xml"/><Relationship Id="rId62" Type="http://schemas.openxmlformats.org/officeDocument/2006/relationships/customXml" Target="../ink/ink1033.xml"/><Relationship Id="rId83" Type="http://schemas.openxmlformats.org/officeDocument/2006/relationships/image" Target="../media/image448.png"/><Relationship Id="rId132" Type="http://schemas.openxmlformats.org/officeDocument/2006/relationships/customXml" Target="../ink/ink1063.xml"/><Relationship Id="rId15" Type="http://schemas.openxmlformats.org/officeDocument/2006/relationships/image" Target="../media/image413.png"/><Relationship Id="rId36" Type="http://schemas.openxmlformats.org/officeDocument/2006/relationships/customXml" Target="../ink/ink1022.xml"/><Relationship Id="rId57" Type="http://schemas.openxmlformats.org/officeDocument/2006/relationships/image" Target="../media/image435.png"/><Relationship Id="rId106" Type="http://schemas.openxmlformats.org/officeDocument/2006/relationships/customXml" Target="../ink/ink1052.xml"/><Relationship Id="rId127" Type="http://schemas.openxmlformats.org/officeDocument/2006/relationships/image" Target="../media/image119.png"/></Relationships>
</file>

<file path=ppt/slides/_rels/slide34.xml.rels><?xml version="1.0" encoding="UTF-8" standalone="yes"?>
<Relationships xmlns="http://schemas.openxmlformats.org/package/2006/relationships"><Relationship Id="rId84" Type="http://schemas.openxmlformats.org/officeDocument/2006/relationships/customXml" Target="../ink/ink1101.xml"/><Relationship Id="rId138" Type="http://schemas.openxmlformats.org/officeDocument/2006/relationships/customXml" Target="../ink/ink1123.xml"/><Relationship Id="rId16" Type="http://schemas.openxmlformats.org/officeDocument/2006/relationships/customXml" Target="../ink/ink1071.xml"/><Relationship Id="rId107" Type="http://schemas.openxmlformats.org/officeDocument/2006/relationships/image" Target="../media/image475.png"/><Relationship Id="rId11" Type="http://schemas.openxmlformats.org/officeDocument/2006/relationships/image" Target="../media/image411.png"/><Relationship Id="rId32" Type="http://schemas.openxmlformats.org/officeDocument/2006/relationships/customXml" Target="../ink/ink1078.xml"/><Relationship Id="rId53" Type="http://schemas.openxmlformats.org/officeDocument/2006/relationships/image" Target="../media/image433.png"/><Relationship Id="rId58" Type="http://schemas.openxmlformats.org/officeDocument/2006/relationships/customXml" Target="../ink/ink1089.xml"/><Relationship Id="rId74" Type="http://schemas.openxmlformats.org/officeDocument/2006/relationships/customXml" Target="../ink/ink1096.xml"/><Relationship Id="rId79" Type="http://schemas.openxmlformats.org/officeDocument/2006/relationships/image" Target="../media/image446.png"/><Relationship Id="rId102" Type="http://schemas.openxmlformats.org/officeDocument/2006/relationships/customXml" Target="../ink/ink1108.xml"/><Relationship Id="rId123" Type="http://schemas.openxmlformats.org/officeDocument/2006/relationships/image" Target="../media/image483.png"/><Relationship Id="rId144" Type="http://schemas.openxmlformats.org/officeDocument/2006/relationships/customXml" Target="../ink/ink1126.xml"/><Relationship Id="rId149" Type="http://schemas.openxmlformats.org/officeDocument/2006/relationships/image" Target="../media/image117.png"/><Relationship Id="rId5" Type="http://schemas.openxmlformats.org/officeDocument/2006/relationships/image" Target="../media/image408.png"/><Relationship Id="rId90" Type="http://schemas.openxmlformats.org/officeDocument/2006/relationships/customXml" Target="../ink/ink1103.xml"/><Relationship Id="rId95" Type="http://schemas.openxmlformats.org/officeDocument/2006/relationships/image" Target="../media/image454.png"/><Relationship Id="rId27" Type="http://schemas.openxmlformats.org/officeDocument/2006/relationships/image" Target="../media/image419.png"/><Relationship Id="rId43" Type="http://schemas.openxmlformats.org/officeDocument/2006/relationships/image" Target="../media/image428.png"/><Relationship Id="rId48" Type="http://schemas.openxmlformats.org/officeDocument/2006/relationships/customXml" Target="../ink/ink1084.xml"/><Relationship Id="rId69" Type="http://schemas.openxmlformats.org/officeDocument/2006/relationships/image" Target="../media/image441.png"/><Relationship Id="rId113" Type="http://schemas.openxmlformats.org/officeDocument/2006/relationships/image" Target="../media/image478.png"/><Relationship Id="rId134" Type="http://schemas.openxmlformats.org/officeDocument/2006/relationships/customXml" Target="../ink/ink1121.xml"/><Relationship Id="rId139" Type="http://schemas.openxmlformats.org/officeDocument/2006/relationships/image" Target="../media/image502.png"/><Relationship Id="rId80" Type="http://schemas.openxmlformats.org/officeDocument/2006/relationships/customXml" Target="../ink/ink1099.xml"/><Relationship Id="rId85" Type="http://schemas.openxmlformats.org/officeDocument/2006/relationships/image" Target="../media/image449.png"/><Relationship Id="rId150" Type="http://schemas.openxmlformats.org/officeDocument/2006/relationships/customXml" Target="../ink/ink1129.xml"/><Relationship Id="rId155" Type="http://schemas.openxmlformats.org/officeDocument/2006/relationships/image" Target="../media/image116.png"/><Relationship Id="rId12" Type="http://schemas.openxmlformats.org/officeDocument/2006/relationships/customXml" Target="../ink/ink1069.xml"/><Relationship Id="rId17" Type="http://schemas.openxmlformats.org/officeDocument/2006/relationships/image" Target="../media/image414.png"/><Relationship Id="rId33" Type="http://schemas.openxmlformats.org/officeDocument/2006/relationships/image" Target="../media/image422.png"/><Relationship Id="rId59" Type="http://schemas.openxmlformats.org/officeDocument/2006/relationships/image" Target="../media/image436.png"/><Relationship Id="rId103" Type="http://schemas.openxmlformats.org/officeDocument/2006/relationships/image" Target="../media/image473.png"/><Relationship Id="rId108" Type="http://schemas.openxmlformats.org/officeDocument/2006/relationships/customXml" Target="../ink/ink1111.xml"/><Relationship Id="rId124" Type="http://schemas.openxmlformats.org/officeDocument/2006/relationships/customXml" Target="../ink/ink1117.xml"/><Relationship Id="rId129" Type="http://schemas.openxmlformats.org/officeDocument/2006/relationships/image" Target="../media/image486.png"/><Relationship Id="rId54" Type="http://schemas.openxmlformats.org/officeDocument/2006/relationships/customXml" Target="../ink/ink1087.xml"/><Relationship Id="rId70" Type="http://schemas.openxmlformats.org/officeDocument/2006/relationships/customXml" Target="../ink/ink1094.xml"/><Relationship Id="rId75" Type="http://schemas.openxmlformats.org/officeDocument/2006/relationships/image" Target="../media/image444.png"/><Relationship Id="rId96" Type="http://schemas.openxmlformats.org/officeDocument/2006/relationships/customXml" Target="../ink/ink1105.xml"/><Relationship Id="rId140" Type="http://schemas.openxmlformats.org/officeDocument/2006/relationships/customXml" Target="../ink/ink1124.xml"/><Relationship Id="rId145" Type="http://schemas.openxmlformats.org/officeDocument/2006/relationships/image" Target="../media/image11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67.xml"/><Relationship Id="rId23" Type="http://schemas.openxmlformats.org/officeDocument/2006/relationships/image" Target="../media/image417.png"/><Relationship Id="rId28" Type="http://schemas.openxmlformats.org/officeDocument/2006/relationships/customXml" Target="../ink/ink1076.xml"/><Relationship Id="rId49" Type="http://schemas.openxmlformats.org/officeDocument/2006/relationships/image" Target="../media/image431.png"/><Relationship Id="rId114" Type="http://schemas.openxmlformats.org/officeDocument/2006/relationships/customXml" Target="../ink/ink1113.xml"/><Relationship Id="rId119" Type="http://schemas.openxmlformats.org/officeDocument/2006/relationships/image" Target="../media/image481.png"/><Relationship Id="rId44" Type="http://schemas.openxmlformats.org/officeDocument/2006/relationships/customXml" Target="../ink/ink1082.xml"/><Relationship Id="rId60" Type="http://schemas.openxmlformats.org/officeDocument/2006/relationships/customXml" Target="../ink/ink1090.xml"/><Relationship Id="rId65" Type="http://schemas.openxmlformats.org/officeDocument/2006/relationships/image" Target="../media/image439.png"/><Relationship Id="rId81" Type="http://schemas.openxmlformats.org/officeDocument/2006/relationships/image" Target="../media/image447.png"/><Relationship Id="rId86" Type="http://schemas.openxmlformats.org/officeDocument/2006/relationships/customXml" Target="../ink/ink1102.xml"/><Relationship Id="rId130" Type="http://schemas.openxmlformats.org/officeDocument/2006/relationships/customXml" Target="../ink/ink1119.xml"/><Relationship Id="rId135" Type="http://schemas.openxmlformats.org/officeDocument/2006/relationships/image" Target="../media/image500.png"/><Relationship Id="rId151" Type="http://schemas.openxmlformats.org/officeDocument/2006/relationships/image" Target="../media/image120.png"/><Relationship Id="rId13" Type="http://schemas.openxmlformats.org/officeDocument/2006/relationships/image" Target="../media/image426.png"/><Relationship Id="rId18" Type="http://schemas.openxmlformats.org/officeDocument/2006/relationships/customXml" Target="../ink/ink1072.xml"/><Relationship Id="rId39" Type="http://schemas.openxmlformats.org/officeDocument/2006/relationships/image" Target="../media/image425.png"/><Relationship Id="rId109" Type="http://schemas.openxmlformats.org/officeDocument/2006/relationships/image" Target="../media/image476.png"/><Relationship Id="rId34" Type="http://schemas.openxmlformats.org/officeDocument/2006/relationships/customXml" Target="../ink/ink1079.xml"/><Relationship Id="rId50" Type="http://schemas.openxmlformats.org/officeDocument/2006/relationships/customXml" Target="../ink/ink1085.xml"/><Relationship Id="rId55" Type="http://schemas.openxmlformats.org/officeDocument/2006/relationships/image" Target="../media/image434.png"/><Relationship Id="rId76" Type="http://schemas.openxmlformats.org/officeDocument/2006/relationships/customXml" Target="../ink/ink1097.xml"/><Relationship Id="rId97" Type="http://schemas.openxmlformats.org/officeDocument/2006/relationships/image" Target="../media/image455.png"/><Relationship Id="rId104" Type="http://schemas.openxmlformats.org/officeDocument/2006/relationships/customXml" Target="../ink/ink1109.xml"/><Relationship Id="rId120" Type="http://schemas.openxmlformats.org/officeDocument/2006/relationships/customXml" Target="../ink/ink1115.xml"/><Relationship Id="rId125" Type="http://schemas.openxmlformats.org/officeDocument/2006/relationships/image" Target="../media/image484.png"/><Relationship Id="rId141" Type="http://schemas.openxmlformats.org/officeDocument/2006/relationships/image" Target="../media/image503.png"/><Relationship Id="rId146" Type="http://schemas.openxmlformats.org/officeDocument/2006/relationships/customXml" Target="../ink/ink1127.xml"/><Relationship Id="rId71" Type="http://schemas.openxmlformats.org/officeDocument/2006/relationships/image" Target="../media/image442.png"/><Relationship Id="rId2" Type="http://schemas.openxmlformats.org/officeDocument/2006/relationships/customXml" Target="../ink/ink1065.xml"/><Relationship Id="rId29" Type="http://schemas.openxmlformats.org/officeDocument/2006/relationships/image" Target="../media/image420.png"/><Relationship Id="rId24" Type="http://schemas.openxmlformats.org/officeDocument/2006/relationships/customXml" Target="../ink/ink1074.xml"/><Relationship Id="rId40" Type="http://schemas.openxmlformats.org/officeDocument/2006/relationships/customXml" Target="../ink/ink1081.xml"/><Relationship Id="rId45" Type="http://schemas.openxmlformats.org/officeDocument/2006/relationships/image" Target="../media/image429.png"/><Relationship Id="rId66" Type="http://schemas.openxmlformats.org/officeDocument/2006/relationships/customXml" Target="../ink/ink1092.xml"/><Relationship Id="rId110" Type="http://schemas.openxmlformats.org/officeDocument/2006/relationships/customXml" Target="../ink/ink1112.xml"/><Relationship Id="rId115" Type="http://schemas.openxmlformats.org/officeDocument/2006/relationships/image" Target="../media/image479.png"/><Relationship Id="rId131" Type="http://schemas.openxmlformats.org/officeDocument/2006/relationships/image" Target="../media/image487.png"/><Relationship Id="rId136" Type="http://schemas.openxmlformats.org/officeDocument/2006/relationships/customXml" Target="../ink/ink1122.xml"/><Relationship Id="rId61" Type="http://schemas.openxmlformats.org/officeDocument/2006/relationships/image" Target="../media/image437.png"/><Relationship Id="rId82" Type="http://schemas.openxmlformats.org/officeDocument/2006/relationships/customXml" Target="../ink/ink1100.xml"/><Relationship Id="rId152" Type="http://schemas.openxmlformats.org/officeDocument/2006/relationships/customXml" Target="../ink/ink1130.xml"/><Relationship Id="rId19" Type="http://schemas.openxmlformats.org/officeDocument/2006/relationships/image" Target="../media/image415.png"/><Relationship Id="rId14" Type="http://schemas.openxmlformats.org/officeDocument/2006/relationships/customXml" Target="../ink/ink1070.xml"/><Relationship Id="rId30" Type="http://schemas.openxmlformats.org/officeDocument/2006/relationships/customXml" Target="../ink/ink1077.xml"/><Relationship Id="rId35" Type="http://schemas.openxmlformats.org/officeDocument/2006/relationships/image" Target="../media/image423.png"/><Relationship Id="rId56" Type="http://schemas.openxmlformats.org/officeDocument/2006/relationships/customXml" Target="../ink/ink1088.xml"/><Relationship Id="rId77" Type="http://schemas.openxmlformats.org/officeDocument/2006/relationships/image" Target="../media/image445.png"/><Relationship Id="rId100" Type="http://schemas.openxmlformats.org/officeDocument/2006/relationships/customXml" Target="../ink/ink1107.xml"/><Relationship Id="rId105" Type="http://schemas.openxmlformats.org/officeDocument/2006/relationships/image" Target="../media/image474.png"/><Relationship Id="rId126" Type="http://schemas.openxmlformats.org/officeDocument/2006/relationships/customXml" Target="../ink/ink1118.xml"/><Relationship Id="rId147" Type="http://schemas.openxmlformats.org/officeDocument/2006/relationships/image" Target="../media/image118.png"/><Relationship Id="rId51" Type="http://schemas.openxmlformats.org/officeDocument/2006/relationships/image" Target="../media/image432.png"/><Relationship Id="rId72" Type="http://schemas.openxmlformats.org/officeDocument/2006/relationships/customXml" Target="../ink/ink1095.xml"/><Relationship Id="rId93" Type="http://schemas.openxmlformats.org/officeDocument/2006/relationships/image" Target="../media/image453.png"/><Relationship Id="rId98" Type="http://schemas.openxmlformats.org/officeDocument/2006/relationships/customXml" Target="../ink/ink1106.xml"/><Relationship Id="rId121" Type="http://schemas.openxmlformats.org/officeDocument/2006/relationships/image" Target="../media/image482.png"/><Relationship Id="rId142" Type="http://schemas.openxmlformats.org/officeDocument/2006/relationships/customXml" Target="../ink/ink1125.xml"/><Relationship Id="rId3" Type="http://schemas.openxmlformats.org/officeDocument/2006/relationships/image" Target="../media/image407.png"/><Relationship Id="rId25" Type="http://schemas.openxmlformats.org/officeDocument/2006/relationships/image" Target="../media/image418.png"/><Relationship Id="rId46" Type="http://schemas.openxmlformats.org/officeDocument/2006/relationships/customXml" Target="../ink/ink1083.xml"/><Relationship Id="rId67" Type="http://schemas.openxmlformats.org/officeDocument/2006/relationships/image" Target="../media/image440.png"/><Relationship Id="rId116" Type="http://schemas.openxmlformats.org/officeDocument/2006/relationships/customXml" Target="../ink/ink1114.xml"/><Relationship Id="rId137" Type="http://schemas.openxmlformats.org/officeDocument/2006/relationships/image" Target="../media/image501.png"/><Relationship Id="rId20" Type="http://schemas.openxmlformats.org/officeDocument/2006/relationships/customXml" Target="../ink/ink1073.xml"/><Relationship Id="rId62" Type="http://schemas.openxmlformats.org/officeDocument/2006/relationships/customXml" Target="../ink/ink1091.xml"/><Relationship Id="rId83" Type="http://schemas.openxmlformats.org/officeDocument/2006/relationships/image" Target="../media/image448.png"/><Relationship Id="rId132" Type="http://schemas.openxmlformats.org/officeDocument/2006/relationships/customXml" Target="../ink/ink1120.xml"/><Relationship Id="rId153" Type="http://schemas.openxmlformats.org/officeDocument/2006/relationships/image" Target="../media/image144.png"/><Relationship Id="rId15" Type="http://schemas.openxmlformats.org/officeDocument/2006/relationships/image" Target="../media/image413.png"/><Relationship Id="rId36" Type="http://schemas.openxmlformats.org/officeDocument/2006/relationships/customXml" Target="../ink/ink1080.xml"/><Relationship Id="rId57" Type="http://schemas.openxmlformats.org/officeDocument/2006/relationships/image" Target="../media/image435.png"/><Relationship Id="rId106" Type="http://schemas.openxmlformats.org/officeDocument/2006/relationships/customXml" Target="../ink/ink1110.xml"/><Relationship Id="rId10" Type="http://schemas.openxmlformats.org/officeDocument/2006/relationships/customXml" Target="../ink/ink1068.xml"/><Relationship Id="rId31" Type="http://schemas.openxmlformats.org/officeDocument/2006/relationships/image" Target="../media/image421.png"/><Relationship Id="rId52" Type="http://schemas.openxmlformats.org/officeDocument/2006/relationships/customXml" Target="../ink/ink1086.xml"/><Relationship Id="rId73" Type="http://schemas.openxmlformats.org/officeDocument/2006/relationships/image" Target="../media/image443.png"/><Relationship Id="rId78" Type="http://schemas.openxmlformats.org/officeDocument/2006/relationships/customXml" Target="../ink/ink1098.xml"/><Relationship Id="rId94" Type="http://schemas.openxmlformats.org/officeDocument/2006/relationships/customXml" Target="../ink/ink1104.xml"/><Relationship Id="rId99" Type="http://schemas.openxmlformats.org/officeDocument/2006/relationships/image" Target="../media/image456.png"/><Relationship Id="rId101" Type="http://schemas.openxmlformats.org/officeDocument/2006/relationships/image" Target="../media/image472.png"/><Relationship Id="rId122" Type="http://schemas.openxmlformats.org/officeDocument/2006/relationships/customXml" Target="../ink/ink1116.xml"/><Relationship Id="rId143" Type="http://schemas.openxmlformats.org/officeDocument/2006/relationships/image" Target="../media/image504.png"/><Relationship Id="rId148" Type="http://schemas.openxmlformats.org/officeDocument/2006/relationships/customXml" Target="../ink/ink1128.xml"/><Relationship Id="rId4" Type="http://schemas.openxmlformats.org/officeDocument/2006/relationships/customXml" Target="../ink/ink1066.xml"/><Relationship Id="rId9" Type="http://schemas.openxmlformats.org/officeDocument/2006/relationships/image" Target="../media/image410.png"/><Relationship Id="rId26" Type="http://schemas.openxmlformats.org/officeDocument/2006/relationships/customXml" Target="../ink/ink1075.xml"/><Relationship Id="rId47" Type="http://schemas.openxmlformats.org/officeDocument/2006/relationships/image" Target="../media/image430.png"/><Relationship Id="rId68" Type="http://schemas.openxmlformats.org/officeDocument/2006/relationships/customXml" Target="../ink/ink1093.xml"/><Relationship Id="rId89" Type="http://schemas.openxmlformats.org/officeDocument/2006/relationships/image" Target="../media/image451.png"/><Relationship Id="rId133" Type="http://schemas.openxmlformats.org/officeDocument/2006/relationships/image" Target="../media/image488.png"/><Relationship Id="rId154" Type="http://schemas.openxmlformats.org/officeDocument/2006/relationships/customXml" Target="../ink/ink1131.xml"/></Relationships>
</file>

<file path=ppt/slides/_rels/slide35.xml.rels><?xml version="1.0" encoding="UTF-8" standalone="yes"?>
<Relationships xmlns="http://schemas.openxmlformats.org/package/2006/relationships"><Relationship Id="rId84" Type="http://schemas.openxmlformats.org/officeDocument/2006/relationships/customXml" Target="../ink/ink1168.xml"/><Relationship Id="rId138" Type="http://schemas.openxmlformats.org/officeDocument/2006/relationships/customXml" Target="../ink/ink1190.xml"/><Relationship Id="rId159" Type="http://schemas.openxmlformats.org/officeDocument/2006/relationships/image" Target="../media/image144.png"/><Relationship Id="rId107" Type="http://schemas.openxmlformats.org/officeDocument/2006/relationships/image" Target="../media/image475.png"/><Relationship Id="rId11" Type="http://schemas.openxmlformats.org/officeDocument/2006/relationships/image" Target="../media/image411.png"/><Relationship Id="rId32" Type="http://schemas.openxmlformats.org/officeDocument/2006/relationships/customXml" Target="../ink/ink1145.xml"/><Relationship Id="rId53" Type="http://schemas.openxmlformats.org/officeDocument/2006/relationships/image" Target="../media/image433.png"/><Relationship Id="rId58" Type="http://schemas.openxmlformats.org/officeDocument/2006/relationships/customXml" Target="../ink/ink1156.xml"/><Relationship Id="rId74" Type="http://schemas.openxmlformats.org/officeDocument/2006/relationships/customXml" Target="../ink/ink1163.xml"/><Relationship Id="rId79" Type="http://schemas.openxmlformats.org/officeDocument/2006/relationships/image" Target="../media/image446.png"/><Relationship Id="rId102" Type="http://schemas.openxmlformats.org/officeDocument/2006/relationships/customXml" Target="../ink/ink1175.xml"/><Relationship Id="rId123" Type="http://schemas.openxmlformats.org/officeDocument/2006/relationships/image" Target="../media/image483.png"/><Relationship Id="rId144" Type="http://schemas.openxmlformats.org/officeDocument/2006/relationships/customXml" Target="../ink/ink1193.xml"/><Relationship Id="rId149" Type="http://schemas.openxmlformats.org/officeDocument/2006/relationships/image" Target="../media/image507.png"/><Relationship Id="rId5" Type="http://schemas.openxmlformats.org/officeDocument/2006/relationships/image" Target="../media/image408.png"/><Relationship Id="rId90" Type="http://schemas.openxmlformats.org/officeDocument/2006/relationships/customXml" Target="../ink/ink1170.xml"/><Relationship Id="rId95" Type="http://schemas.openxmlformats.org/officeDocument/2006/relationships/image" Target="../media/image454.png"/><Relationship Id="rId160" Type="http://schemas.openxmlformats.org/officeDocument/2006/relationships/customXml" Target="../ink/ink1201.xml"/><Relationship Id="rId27" Type="http://schemas.openxmlformats.org/officeDocument/2006/relationships/image" Target="../media/image419.png"/><Relationship Id="rId43" Type="http://schemas.openxmlformats.org/officeDocument/2006/relationships/image" Target="../media/image428.png"/><Relationship Id="rId48" Type="http://schemas.openxmlformats.org/officeDocument/2006/relationships/customXml" Target="../ink/ink1151.xml"/><Relationship Id="rId69" Type="http://schemas.openxmlformats.org/officeDocument/2006/relationships/image" Target="../media/image441.png"/><Relationship Id="rId113" Type="http://schemas.openxmlformats.org/officeDocument/2006/relationships/image" Target="../media/image478.png"/><Relationship Id="rId134" Type="http://schemas.openxmlformats.org/officeDocument/2006/relationships/customXml" Target="../ink/ink1188.xml"/><Relationship Id="rId139" Type="http://schemas.openxmlformats.org/officeDocument/2006/relationships/image" Target="../media/image502.png"/><Relationship Id="rId80" Type="http://schemas.openxmlformats.org/officeDocument/2006/relationships/customXml" Target="../ink/ink1166.xml"/><Relationship Id="rId85" Type="http://schemas.openxmlformats.org/officeDocument/2006/relationships/image" Target="../media/image449.png"/><Relationship Id="rId150" Type="http://schemas.openxmlformats.org/officeDocument/2006/relationships/customXml" Target="../ink/ink1196.xml"/><Relationship Id="rId155" Type="http://schemas.openxmlformats.org/officeDocument/2006/relationships/image" Target="../media/image117.png"/><Relationship Id="rId12" Type="http://schemas.openxmlformats.org/officeDocument/2006/relationships/customXml" Target="../ink/ink1136.xml"/><Relationship Id="rId17" Type="http://schemas.openxmlformats.org/officeDocument/2006/relationships/image" Target="../media/image414.png"/><Relationship Id="rId33" Type="http://schemas.openxmlformats.org/officeDocument/2006/relationships/image" Target="../media/image422.png"/><Relationship Id="rId59" Type="http://schemas.openxmlformats.org/officeDocument/2006/relationships/image" Target="../media/image436.png"/><Relationship Id="rId103" Type="http://schemas.openxmlformats.org/officeDocument/2006/relationships/image" Target="../media/image473.png"/><Relationship Id="rId108" Type="http://schemas.openxmlformats.org/officeDocument/2006/relationships/customXml" Target="../ink/ink1178.xml"/><Relationship Id="rId124" Type="http://schemas.openxmlformats.org/officeDocument/2006/relationships/customXml" Target="../ink/ink1184.xml"/><Relationship Id="rId129" Type="http://schemas.openxmlformats.org/officeDocument/2006/relationships/image" Target="../media/image486.png"/><Relationship Id="rId54" Type="http://schemas.openxmlformats.org/officeDocument/2006/relationships/customXml" Target="../ink/ink1154.xml"/><Relationship Id="rId70" Type="http://schemas.openxmlformats.org/officeDocument/2006/relationships/customXml" Target="../ink/ink1161.xml"/><Relationship Id="rId75" Type="http://schemas.openxmlformats.org/officeDocument/2006/relationships/image" Target="../media/image444.png"/><Relationship Id="rId96" Type="http://schemas.openxmlformats.org/officeDocument/2006/relationships/customXml" Target="../ink/ink1172.xml"/><Relationship Id="rId140" Type="http://schemas.openxmlformats.org/officeDocument/2006/relationships/customXml" Target="../ink/ink1191.xml"/><Relationship Id="rId145" Type="http://schemas.openxmlformats.org/officeDocument/2006/relationships/image" Target="../media/image505.png"/><Relationship Id="rId161" Type="http://schemas.openxmlformats.org/officeDocument/2006/relationships/image" Target="../media/image1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34.xml"/><Relationship Id="rId23" Type="http://schemas.openxmlformats.org/officeDocument/2006/relationships/image" Target="../media/image417.png"/><Relationship Id="rId28" Type="http://schemas.openxmlformats.org/officeDocument/2006/relationships/customXml" Target="../ink/ink1143.xml"/><Relationship Id="rId49" Type="http://schemas.openxmlformats.org/officeDocument/2006/relationships/image" Target="../media/image431.png"/><Relationship Id="rId114" Type="http://schemas.openxmlformats.org/officeDocument/2006/relationships/customXml" Target="../ink/ink1180.xml"/><Relationship Id="rId119" Type="http://schemas.openxmlformats.org/officeDocument/2006/relationships/image" Target="../media/image481.png"/><Relationship Id="rId44" Type="http://schemas.openxmlformats.org/officeDocument/2006/relationships/customXml" Target="../ink/ink1149.xml"/><Relationship Id="rId60" Type="http://schemas.openxmlformats.org/officeDocument/2006/relationships/customXml" Target="../ink/ink1157.xml"/><Relationship Id="rId65" Type="http://schemas.openxmlformats.org/officeDocument/2006/relationships/image" Target="../media/image439.png"/><Relationship Id="rId81" Type="http://schemas.openxmlformats.org/officeDocument/2006/relationships/image" Target="../media/image447.png"/><Relationship Id="rId86" Type="http://schemas.openxmlformats.org/officeDocument/2006/relationships/customXml" Target="../ink/ink1169.xml"/><Relationship Id="rId130" Type="http://schemas.openxmlformats.org/officeDocument/2006/relationships/customXml" Target="../ink/ink1186.xml"/><Relationship Id="rId135" Type="http://schemas.openxmlformats.org/officeDocument/2006/relationships/image" Target="../media/image500.png"/><Relationship Id="rId151" Type="http://schemas.openxmlformats.org/officeDocument/2006/relationships/image" Target="../media/image119.png"/><Relationship Id="rId156" Type="http://schemas.openxmlformats.org/officeDocument/2006/relationships/customXml" Target="../ink/ink1199.xml"/><Relationship Id="rId13" Type="http://schemas.openxmlformats.org/officeDocument/2006/relationships/image" Target="../media/image426.png"/><Relationship Id="rId18" Type="http://schemas.openxmlformats.org/officeDocument/2006/relationships/customXml" Target="../ink/ink1139.xml"/><Relationship Id="rId39" Type="http://schemas.openxmlformats.org/officeDocument/2006/relationships/image" Target="../media/image425.png"/><Relationship Id="rId109" Type="http://schemas.openxmlformats.org/officeDocument/2006/relationships/image" Target="../media/image476.png"/><Relationship Id="rId34" Type="http://schemas.openxmlformats.org/officeDocument/2006/relationships/customXml" Target="../ink/ink1146.xml"/><Relationship Id="rId50" Type="http://schemas.openxmlformats.org/officeDocument/2006/relationships/customXml" Target="../ink/ink1152.xml"/><Relationship Id="rId55" Type="http://schemas.openxmlformats.org/officeDocument/2006/relationships/image" Target="../media/image434.png"/><Relationship Id="rId76" Type="http://schemas.openxmlformats.org/officeDocument/2006/relationships/customXml" Target="../ink/ink1164.xml"/><Relationship Id="rId97" Type="http://schemas.openxmlformats.org/officeDocument/2006/relationships/image" Target="../media/image455.png"/><Relationship Id="rId104" Type="http://schemas.openxmlformats.org/officeDocument/2006/relationships/customXml" Target="../ink/ink1176.xml"/><Relationship Id="rId120" Type="http://schemas.openxmlformats.org/officeDocument/2006/relationships/customXml" Target="../ink/ink1182.xml"/><Relationship Id="rId125" Type="http://schemas.openxmlformats.org/officeDocument/2006/relationships/image" Target="../media/image484.png"/><Relationship Id="rId141" Type="http://schemas.openxmlformats.org/officeDocument/2006/relationships/image" Target="../media/image503.png"/><Relationship Id="rId146" Type="http://schemas.openxmlformats.org/officeDocument/2006/relationships/customXml" Target="../ink/ink1194.xml"/><Relationship Id="rId71" Type="http://schemas.openxmlformats.org/officeDocument/2006/relationships/image" Target="../media/image442.png"/><Relationship Id="rId2" Type="http://schemas.openxmlformats.org/officeDocument/2006/relationships/customXml" Target="../ink/ink1132.xml"/><Relationship Id="rId29" Type="http://schemas.openxmlformats.org/officeDocument/2006/relationships/image" Target="../media/image420.png"/><Relationship Id="rId24" Type="http://schemas.openxmlformats.org/officeDocument/2006/relationships/customXml" Target="../ink/ink1141.xml"/><Relationship Id="rId40" Type="http://schemas.openxmlformats.org/officeDocument/2006/relationships/customXml" Target="../ink/ink1148.xml"/><Relationship Id="rId45" Type="http://schemas.openxmlformats.org/officeDocument/2006/relationships/image" Target="../media/image429.png"/><Relationship Id="rId66" Type="http://schemas.openxmlformats.org/officeDocument/2006/relationships/customXml" Target="../ink/ink1159.xml"/><Relationship Id="rId110" Type="http://schemas.openxmlformats.org/officeDocument/2006/relationships/customXml" Target="../ink/ink1179.xml"/><Relationship Id="rId115" Type="http://schemas.openxmlformats.org/officeDocument/2006/relationships/image" Target="../media/image479.png"/><Relationship Id="rId131" Type="http://schemas.openxmlformats.org/officeDocument/2006/relationships/image" Target="../media/image487.png"/><Relationship Id="rId136" Type="http://schemas.openxmlformats.org/officeDocument/2006/relationships/customXml" Target="../ink/ink1189.xml"/><Relationship Id="rId157" Type="http://schemas.openxmlformats.org/officeDocument/2006/relationships/image" Target="../media/image120.png"/><Relationship Id="rId61" Type="http://schemas.openxmlformats.org/officeDocument/2006/relationships/image" Target="../media/image437.png"/><Relationship Id="rId82" Type="http://schemas.openxmlformats.org/officeDocument/2006/relationships/customXml" Target="../ink/ink1167.xml"/><Relationship Id="rId152" Type="http://schemas.openxmlformats.org/officeDocument/2006/relationships/customXml" Target="../ink/ink1197.xml"/><Relationship Id="rId19" Type="http://schemas.openxmlformats.org/officeDocument/2006/relationships/image" Target="../media/image415.png"/><Relationship Id="rId14" Type="http://schemas.openxmlformats.org/officeDocument/2006/relationships/customXml" Target="../ink/ink1137.xml"/><Relationship Id="rId30" Type="http://schemas.openxmlformats.org/officeDocument/2006/relationships/customXml" Target="../ink/ink1144.xml"/><Relationship Id="rId35" Type="http://schemas.openxmlformats.org/officeDocument/2006/relationships/image" Target="../media/image423.png"/><Relationship Id="rId56" Type="http://schemas.openxmlformats.org/officeDocument/2006/relationships/customXml" Target="../ink/ink1155.xml"/><Relationship Id="rId77" Type="http://schemas.openxmlformats.org/officeDocument/2006/relationships/image" Target="../media/image445.png"/><Relationship Id="rId100" Type="http://schemas.openxmlformats.org/officeDocument/2006/relationships/customXml" Target="../ink/ink1174.xml"/><Relationship Id="rId105" Type="http://schemas.openxmlformats.org/officeDocument/2006/relationships/image" Target="../media/image474.png"/><Relationship Id="rId126" Type="http://schemas.openxmlformats.org/officeDocument/2006/relationships/customXml" Target="../ink/ink1185.xml"/><Relationship Id="rId147" Type="http://schemas.openxmlformats.org/officeDocument/2006/relationships/image" Target="../media/image506.png"/><Relationship Id="rId51" Type="http://schemas.openxmlformats.org/officeDocument/2006/relationships/image" Target="../media/image432.png"/><Relationship Id="rId72" Type="http://schemas.openxmlformats.org/officeDocument/2006/relationships/customXml" Target="../ink/ink1162.xml"/><Relationship Id="rId93" Type="http://schemas.openxmlformats.org/officeDocument/2006/relationships/image" Target="../media/image453.png"/><Relationship Id="rId98" Type="http://schemas.openxmlformats.org/officeDocument/2006/relationships/customXml" Target="../ink/ink1173.xml"/><Relationship Id="rId121" Type="http://schemas.openxmlformats.org/officeDocument/2006/relationships/image" Target="../media/image482.png"/><Relationship Id="rId142" Type="http://schemas.openxmlformats.org/officeDocument/2006/relationships/customXml" Target="../ink/ink1192.xml"/><Relationship Id="rId3" Type="http://schemas.openxmlformats.org/officeDocument/2006/relationships/image" Target="../media/image407.png"/><Relationship Id="rId25" Type="http://schemas.openxmlformats.org/officeDocument/2006/relationships/image" Target="../media/image418.png"/><Relationship Id="rId46" Type="http://schemas.openxmlformats.org/officeDocument/2006/relationships/customXml" Target="../ink/ink1150.xml"/><Relationship Id="rId67" Type="http://schemas.openxmlformats.org/officeDocument/2006/relationships/image" Target="../media/image440.png"/><Relationship Id="rId116" Type="http://schemas.openxmlformats.org/officeDocument/2006/relationships/customXml" Target="../ink/ink1181.xml"/><Relationship Id="rId137" Type="http://schemas.openxmlformats.org/officeDocument/2006/relationships/image" Target="../media/image501.png"/><Relationship Id="rId158" Type="http://schemas.openxmlformats.org/officeDocument/2006/relationships/customXml" Target="../ink/ink1200.xml"/><Relationship Id="rId20" Type="http://schemas.openxmlformats.org/officeDocument/2006/relationships/customXml" Target="../ink/ink1140.xml"/><Relationship Id="rId62" Type="http://schemas.openxmlformats.org/officeDocument/2006/relationships/customXml" Target="../ink/ink1158.xml"/><Relationship Id="rId83" Type="http://schemas.openxmlformats.org/officeDocument/2006/relationships/image" Target="../media/image448.png"/><Relationship Id="rId132" Type="http://schemas.openxmlformats.org/officeDocument/2006/relationships/customXml" Target="../ink/ink1187.xml"/><Relationship Id="rId153" Type="http://schemas.openxmlformats.org/officeDocument/2006/relationships/image" Target="../media/image118.png"/><Relationship Id="rId15" Type="http://schemas.openxmlformats.org/officeDocument/2006/relationships/image" Target="../media/image413.png"/><Relationship Id="rId36" Type="http://schemas.openxmlformats.org/officeDocument/2006/relationships/customXml" Target="../ink/ink1147.xml"/><Relationship Id="rId57" Type="http://schemas.openxmlformats.org/officeDocument/2006/relationships/image" Target="../media/image435.png"/><Relationship Id="rId106" Type="http://schemas.openxmlformats.org/officeDocument/2006/relationships/customXml" Target="../ink/ink1177.xml"/><Relationship Id="rId10" Type="http://schemas.openxmlformats.org/officeDocument/2006/relationships/customXml" Target="../ink/ink1135.xml"/><Relationship Id="rId31" Type="http://schemas.openxmlformats.org/officeDocument/2006/relationships/image" Target="../media/image421.png"/><Relationship Id="rId52" Type="http://schemas.openxmlformats.org/officeDocument/2006/relationships/customXml" Target="../ink/ink1153.xml"/><Relationship Id="rId73" Type="http://schemas.openxmlformats.org/officeDocument/2006/relationships/image" Target="../media/image443.png"/><Relationship Id="rId78" Type="http://schemas.openxmlformats.org/officeDocument/2006/relationships/customXml" Target="../ink/ink1165.xml"/><Relationship Id="rId94" Type="http://schemas.openxmlformats.org/officeDocument/2006/relationships/customXml" Target="../ink/ink1171.xml"/><Relationship Id="rId99" Type="http://schemas.openxmlformats.org/officeDocument/2006/relationships/image" Target="../media/image456.png"/><Relationship Id="rId101" Type="http://schemas.openxmlformats.org/officeDocument/2006/relationships/image" Target="../media/image472.png"/><Relationship Id="rId122" Type="http://schemas.openxmlformats.org/officeDocument/2006/relationships/customXml" Target="../ink/ink1183.xml"/><Relationship Id="rId143" Type="http://schemas.openxmlformats.org/officeDocument/2006/relationships/image" Target="../media/image504.png"/><Relationship Id="rId148" Type="http://schemas.openxmlformats.org/officeDocument/2006/relationships/customXml" Target="../ink/ink1195.xml"/><Relationship Id="rId4" Type="http://schemas.openxmlformats.org/officeDocument/2006/relationships/customXml" Target="../ink/ink1133.xml"/><Relationship Id="rId9" Type="http://schemas.openxmlformats.org/officeDocument/2006/relationships/image" Target="../media/image410.png"/><Relationship Id="rId26" Type="http://schemas.openxmlformats.org/officeDocument/2006/relationships/customXml" Target="../ink/ink1142.xml"/><Relationship Id="rId47" Type="http://schemas.openxmlformats.org/officeDocument/2006/relationships/image" Target="../media/image430.png"/><Relationship Id="rId68" Type="http://schemas.openxmlformats.org/officeDocument/2006/relationships/customXml" Target="../ink/ink1160.xml"/><Relationship Id="rId89" Type="http://schemas.openxmlformats.org/officeDocument/2006/relationships/image" Target="../media/image451.png"/><Relationship Id="rId133" Type="http://schemas.openxmlformats.org/officeDocument/2006/relationships/image" Target="../media/image488.png"/><Relationship Id="rId154" Type="http://schemas.openxmlformats.org/officeDocument/2006/relationships/customXml" Target="../ink/ink1198.xml"/><Relationship Id="rId16" Type="http://schemas.openxmlformats.org/officeDocument/2006/relationships/customXml" Target="../ink/ink1138.xml"/></Relationships>
</file>

<file path=ppt/slides/_rels/slide36.xml.rels><?xml version="1.0" encoding="UTF-8" standalone="yes"?>
<Relationships xmlns="http://schemas.openxmlformats.org/package/2006/relationships"><Relationship Id="rId84" Type="http://schemas.openxmlformats.org/officeDocument/2006/relationships/customXml" Target="../ink/ink1238.xml"/><Relationship Id="rId138" Type="http://schemas.openxmlformats.org/officeDocument/2006/relationships/customXml" Target="../ink/ink1260.xml"/><Relationship Id="rId159" Type="http://schemas.openxmlformats.org/officeDocument/2006/relationships/image" Target="../media/image512.png"/><Relationship Id="rId170" Type="http://schemas.openxmlformats.org/officeDocument/2006/relationships/customXml" Target="../ink/ink1276.xml"/><Relationship Id="rId107" Type="http://schemas.openxmlformats.org/officeDocument/2006/relationships/image" Target="../media/image475.png"/><Relationship Id="rId11" Type="http://schemas.openxmlformats.org/officeDocument/2006/relationships/image" Target="../media/image411.png"/><Relationship Id="rId32" Type="http://schemas.openxmlformats.org/officeDocument/2006/relationships/customXml" Target="../ink/ink1215.xml"/><Relationship Id="rId53" Type="http://schemas.openxmlformats.org/officeDocument/2006/relationships/image" Target="../media/image433.png"/><Relationship Id="rId74" Type="http://schemas.openxmlformats.org/officeDocument/2006/relationships/customXml" Target="../ink/ink1233.xml"/><Relationship Id="rId149" Type="http://schemas.openxmlformats.org/officeDocument/2006/relationships/image" Target="../media/image507.png"/><Relationship Id="rId5" Type="http://schemas.openxmlformats.org/officeDocument/2006/relationships/image" Target="../media/image408.png"/><Relationship Id="rId95" Type="http://schemas.openxmlformats.org/officeDocument/2006/relationships/image" Target="../media/image454.png"/><Relationship Id="rId160" Type="http://schemas.openxmlformats.org/officeDocument/2006/relationships/customXml" Target="../ink/ink1271.xml"/><Relationship Id="rId27" Type="http://schemas.openxmlformats.org/officeDocument/2006/relationships/image" Target="../media/image419.png"/><Relationship Id="rId43" Type="http://schemas.openxmlformats.org/officeDocument/2006/relationships/image" Target="../media/image428.png"/><Relationship Id="rId48" Type="http://schemas.openxmlformats.org/officeDocument/2006/relationships/customXml" Target="../ink/ink1221.xml"/><Relationship Id="rId69" Type="http://schemas.openxmlformats.org/officeDocument/2006/relationships/image" Target="../media/image441.png"/><Relationship Id="rId113" Type="http://schemas.openxmlformats.org/officeDocument/2006/relationships/image" Target="../media/image478.png"/><Relationship Id="rId134" Type="http://schemas.openxmlformats.org/officeDocument/2006/relationships/customXml" Target="../ink/ink1258.xml"/><Relationship Id="rId139" Type="http://schemas.openxmlformats.org/officeDocument/2006/relationships/image" Target="../media/image502.png"/><Relationship Id="rId80" Type="http://schemas.openxmlformats.org/officeDocument/2006/relationships/customXml" Target="../ink/ink1236.xml"/><Relationship Id="rId85" Type="http://schemas.openxmlformats.org/officeDocument/2006/relationships/image" Target="../media/image449.png"/><Relationship Id="rId150" Type="http://schemas.openxmlformats.org/officeDocument/2006/relationships/customXml" Target="../ink/ink1266.xml"/><Relationship Id="rId155" Type="http://schemas.openxmlformats.org/officeDocument/2006/relationships/image" Target="../media/image510.png"/><Relationship Id="rId171" Type="http://schemas.openxmlformats.org/officeDocument/2006/relationships/image" Target="../media/image116.png"/><Relationship Id="rId12" Type="http://schemas.openxmlformats.org/officeDocument/2006/relationships/customXml" Target="../ink/ink1206.xml"/><Relationship Id="rId17" Type="http://schemas.openxmlformats.org/officeDocument/2006/relationships/image" Target="../media/image414.png"/><Relationship Id="rId33" Type="http://schemas.openxmlformats.org/officeDocument/2006/relationships/image" Target="../media/image422.png"/><Relationship Id="rId59" Type="http://schemas.openxmlformats.org/officeDocument/2006/relationships/image" Target="../media/image436.png"/><Relationship Id="rId103" Type="http://schemas.openxmlformats.org/officeDocument/2006/relationships/image" Target="../media/image473.png"/><Relationship Id="rId108" Type="http://schemas.openxmlformats.org/officeDocument/2006/relationships/customXml" Target="../ink/ink1248.xml"/><Relationship Id="rId124" Type="http://schemas.openxmlformats.org/officeDocument/2006/relationships/customXml" Target="../ink/ink1254.xml"/><Relationship Id="rId129" Type="http://schemas.openxmlformats.org/officeDocument/2006/relationships/image" Target="../media/image486.png"/><Relationship Id="rId54" Type="http://schemas.openxmlformats.org/officeDocument/2006/relationships/customXml" Target="../ink/ink1224.xml"/><Relationship Id="rId70" Type="http://schemas.openxmlformats.org/officeDocument/2006/relationships/customXml" Target="../ink/ink1231.xml"/><Relationship Id="rId75" Type="http://schemas.openxmlformats.org/officeDocument/2006/relationships/image" Target="../media/image444.png"/><Relationship Id="rId96" Type="http://schemas.openxmlformats.org/officeDocument/2006/relationships/customXml" Target="../ink/ink1242.xml"/><Relationship Id="rId140" Type="http://schemas.openxmlformats.org/officeDocument/2006/relationships/customXml" Target="../ink/ink1261.xml"/><Relationship Id="rId145" Type="http://schemas.openxmlformats.org/officeDocument/2006/relationships/image" Target="../media/image505.png"/><Relationship Id="rId161" Type="http://schemas.openxmlformats.org/officeDocument/2006/relationships/image" Target="../media/image119.png"/><Relationship Id="rId166" Type="http://schemas.openxmlformats.org/officeDocument/2006/relationships/customXml" Target="../ink/ink12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04.xml"/><Relationship Id="rId23" Type="http://schemas.openxmlformats.org/officeDocument/2006/relationships/image" Target="../media/image417.png"/><Relationship Id="rId28" Type="http://schemas.openxmlformats.org/officeDocument/2006/relationships/customXml" Target="../ink/ink1213.xml"/><Relationship Id="rId49" Type="http://schemas.openxmlformats.org/officeDocument/2006/relationships/image" Target="../media/image431.png"/><Relationship Id="rId114" Type="http://schemas.openxmlformats.org/officeDocument/2006/relationships/customXml" Target="../ink/ink1250.xml"/><Relationship Id="rId119" Type="http://schemas.openxmlformats.org/officeDocument/2006/relationships/image" Target="../media/image481.png"/><Relationship Id="rId44" Type="http://schemas.openxmlformats.org/officeDocument/2006/relationships/customXml" Target="../ink/ink1219.xml"/><Relationship Id="rId60" Type="http://schemas.openxmlformats.org/officeDocument/2006/relationships/customXml" Target="../ink/ink1227.xml"/><Relationship Id="rId65" Type="http://schemas.openxmlformats.org/officeDocument/2006/relationships/image" Target="../media/image439.png"/><Relationship Id="rId81" Type="http://schemas.openxmlformats.org/officeDocument/2006/relationships/image" Target="../media/image447.png"/><Relationship Id="rId86" Type="http://schemas.openxmlformats.org/officeDocument/2006/relationships/customXml" Target="../ink/ink1239.xml"/><Relationship Id="rId130" Type="http://schemas.openxmlformats.org/officeDocument/2006/relationships/customXml" Target="../ink/ink1256.xml"/><Relationship Id="rId135" Type="http://schemas.openxmlformats.org/officeDocument/2006/relationships/image" Target="../media/image500.png"/><Relationship Id="rId151" Type="http://schemas.openxmlformats.org/officeDocument/2006/relationships/image" Target="../media/image508.png"/><Relationship Id="rId156" Type="http://schemas.openxmlformats.org/officeDocument/2006/relationships/customXml" Target="../ink/ink1269.xml"/><Relationship Id="rId13" Type="http://schemas.openxmlformats.org/officeDocument/2006/relationships/image" Target="../media/image426.png"/><Relationship Id="rId18" Type="http://schemas.openxmlformats.org/officeDocument/2006/relationships/customXml" Target="../ink/ink1209.xml"/><Relationship Id="rId39" Type="http://schemas.openxmlformats.org/officeDocument/2006/relationships/image" Target="../media/image425.png"/><Relationship Id="rId109" Type="http://schemas.openxmlformats.org/officeDocument/2006/relationships/image" Target="../media/image476.png"/><Relationship Id="rId34" Type="http://schemas.openxmlformats.org/officeDocument/2006/relationships/customXml" Target="../ink/ink1216.xml"/><Relationship Id="rId50" Type="http://schemas.openxmlformats.org/officeDocument/2006/relationships/customXml" Target="../ink/ink1222.xml"/><Relationship Id="rId55" Type="http://schemas.openxmlformats.org/officeDocument/2006/relationships/image" Target="../media/image434.png"/><Relationship Id="rId76" Type="http://schemas.openxmlformats.org/officeDocument/2006/relationships/customXml" Target="../ink/ink1234.xml"/><Relationship Id="rId97" Type="http://schemas.openxmlformats.org/officeDocument/2006/relationships/image" Target="../media/image455.png"/><Relationship Id="rId104" Type="http://schemas.openxmlformats.org/officeDocument/2006/relationships/customXml" Target="../ink/ink1246.xml"/><Relationship Id="rId120" Type="http://schemas.openxmlformats.org/officeDocument/2006/relationships/customXml" Target="../ink/ink1252.xml"/><Relationship Id="rId125" Type="http://schemas.openxmlformats.org/officeDocument/2006/relationships/image" Target="../media/image484.png"/><Relationship Id="rId141" Type="http://schemas.openxmlformats.org/officeDocument/2006/relationships/image" Target="../media/image503.png"/><Relationship Id="rId146" Type="http://schemas.openxmlformats.org/officeDocument/2006/relationships/customXml" Target="../ink/ink1264.xml"/><Relationship Id="rId167" Type="http://schemas.openxmlformats.org/officeDocument/2006/relationships/image" Target="../media/image120.png"/><Relationship Id="rId71" Type="http://schemas.openxmlformats.org/officeDocument/2006/relationships/image" Target="../media/image442.png"/><Relationship Id="rId162" Type="http://schemas.openxmlformats.org/officeDocument/2006/relationships/customXml" Target="../ink/ink1272.xml"/><Relationship Id="rId2" Type="http://schemas.openxmlformats.org/officeDocument/2006/relationships/customXml" Target="../ink/ink1202.xml"/><Relationship Id="rId29" Type="http://schemas.openxmlformats.org/officeDocument/2006/relationships/image" Target="../media/image420.png"/><Relationship Id="rId24" Type="http://schemas.openxmlformats.org/officeDocument/2006/relationships/customXml" Target="../ink/ink1211.xml"/><Relationship Id="rId40" Type="http://schemas.openxmlformats.org/officeDocument/2006/relationships/customXml" Target="../ink/ink1218.xml"/><Relationship Id="rId45" Type="http://schemas.openxmlformats.org/officeDocument/2006/relationships/image" Target="../media/image429.png"/><Relationship Id="rId66" Type="http://schemas.openxmlformats.org/officeDocument/2006/relationships/customXml" Target="../ink/ink1229.xml"/><Relationship Id="rId110" Type="http://schemas.openxmlformats.org/officeDocument/2006/relationships/customXml" Target="../ink/ink1249.xml"/><Relationship Id="rId115" Type="http://schemas.openxmlformats.org/officeDocument/2006/relationships/image" Target="../media/image479.png"/><Relationship Id="rId131" Type="http://schemas.openxmlformats.org/officeDocument/2006/relationships/image" Target="../media/image487.png"/><Relationship Id="rId136" Type="http://schemas.openxmlformats.org/officeDocument/2006/relationships/customXml" Target="../ink/ink1259.xml"/><Relationship Id="rId157" Type="http://schemas.openxmlformats.org/officeDocument/2006/relationships/image" Target="../media/image511.png"/><Relationship Id="rId61" Type="http://schemas.openxmlformats.org/officeDocument/2006/relationships/image" Target="../media/image437.png"/><Relationship Id="rId82" Type="http://schemas.openxmlformats.org/officeDocument/2006/relationships/customXml" Target="../ink/ink1237.xml"/><Relationship Id="rId152" Type="http://schemas.openxmlformats.org/officeDocument/2006/relationships/customXml" Target="../ink/ink1267.xml"/><Relationship Id="rId19" Type="http://schemas.openxmlformats.org/officeDocument/2006/relationships/image" Target="../media/image415.png"/><Relationship Id="rId14" Type="http://schemas.openxmlformats.org/officeDocument/2006/relationships/customXml" Target="../ink/ink1207.xml"/><Relationship Id="rId30" Type="http://schemas.openxmlformats.org/officeDocument/2006/relationships/customXml" Target="../ink/ink1214.xml"/><Relationship Id="rId35" Type="http://schemas.openxmlformats.org/officeDocument/2006/relationships/image" Target="../media/image423.png"/><Relationship Id="rId56" Type="http://schemas.openxmlformats.org/officeDocument/2006/relationships/customXml" Target="../ink/ink1225.xml"/><Relationship Id="rId77" Type="http://schemas.openxmlformats.org/officeDocument/2006/relationships/image" Target="../media/image445.png"/><Relationship Id="rId100" Type="http://schemas.openxmlformats.org/officeDocument/2006/relationships/customXml" Target="../ink/ink1244.xml"/><Relationship Id="rId105" Type="http://schemas.openxmlformats.org/officeDocument/2006/relationships/image" Target="../media/image474.png"/><Relationship Id="rId126" Type="http://schemas.openxmlformats.org/officeDocument/2006/relationships/customXml" Target="../ink/ink1255.xml"/><Relationship Id="rId147" Type="http://schemas.openxmlformats.org/officeDocument/2006/relationships/image" Target="../media/image506.png"/><Relationship Id="rId168" Type="http://schemas.openxmlformats.org/officeDocument/2006/relationships/customXml" Target="../ink/ink1275.xml"/><Relationship Id="rId51" Type="http://schemas.openxmlformats.org/officeDocument/2006/relationships/image" Target="../media/image432.png"/><Relationship Id="rId72" Type="http://schemas.openxmlformats.org/officeDocument/2006/relationships/customXml" Target="../ink/ink1232.xml"/><Relationship Id="rId93" Type="http://schemas.openxmlformats.org/officeDocument/2006/relationships/image" Target="../media/image453.png"/><Relationship Id="rId98" Type="http://schemas.openxmlformats.org/officeDocument/2006/relationships/customXml" Target="../ink/ink1243.xml"/><Relationship Id="rId121" Type="http://schemas.openxmlformats.org/officeDocument/2006/relationships/image" Target="../media/image482.png"/><Relationship Id="rId142" Type="http://schemas.openxmlformats.org/officeDocument/2006/relationships/customXml" Target="../ink/ink1262.xml"/><Relationship Id="rId163" Type="http://schemas.openxmlformats.org/officeDocument/2006/relationships/image" Target="../media/image118.png"/><Relationship Id="rId3" Type="http://schemas.openxmlformats.org/officeDocument/2006/relationships/image" Target="../media/image407.png"/><Relationship Id="rId25" Type="http://schemas.openxmlformats.org/officeDocument/2006/relationships/image" Target="../media/image418.png"/><Relationship Id="rId46" Type="http://schemas.openxmlformats.org/officeDocument/2006/relationships/customXml" Target="../ink/ink1220.xml"/><Relationship Id="rId67" Type="http://schemas.openxmlformats.org/officeDocument/2006/relationships/image" Target="../media/image440.png"/><Relationship Id="rId116" Type="http://schemas.openxmlformats.org/officeDocument/2006/relationships/customXml" Target="../ink/ink1251.xml"/><Relationship Id="rId137" Type="http://schemas.openxmlformats.org/officeDocument/2006/relationships/image" Target="../media/image501.png"/><Relationship Id="rId158" Type="http://schemas.openxmlformats.org/officeDocument/2006/relationships/customXml" Target="../ink/ink1270.xml"/><Relationship Id="rId20" Type="http://schemas.openxmlformats.org/officeDocument/2006/relationships/customXml" Target="../ink/ink1210.xml"/><Relationship Id="rId62" Type="http://schemas.openxmlformats.org/officeDocument/2006/relationships/customXml" Target="../ink/ink1228.xml"/><Relationship Id="rId83" Type="http://schemas.openxmlformats.org/officeDocument/2006/relationships/image" Target="../media/image448.png"/><Relationship Id="rId132" Type="http://schemas.openxmlformats.org/officeDocument/2006/relationships/customXml" Target="../ink/ink1257.xml"/><Relationship Id="rId153" Type="http://schemas.openxmlformats.org/officeDocument/2006/relationships/image" Target="../media/image509.png"/><Relationship Id="rId15" Type="http://schemas.openxmlformats.org/officeDocument/2006/relationships/image" Target="../media/image413.png"/><Relationship Id="rId36" Type="http://schemas.openxmlformats.org/officeDocument/2006/relationships/customXml" Target="../ink/ink1217.xml"/><Relationship Id="rId57" Type="http://schemas.openxmlformats.org/officeDocument/2006/relationships/image" Target="../media/image435.png"/><Relationship Id="rId106" Type="http://schemas.openxmlformats.org/officeDocument/2006/relationships/customXml" Target="../ink/ink1247.xml"/><Relationship Id="rId10" Type="http://schemas.openxmlformats.org/officeDocument/2006/relationships/customXml" Target="../ink/ink1205.xml"/><Relationship Id="rId31" Type="http://schemas.openxmlformats.org/officeDocument/2006/relationships/image" Target="../media/image421.png"/><Relationship Id="rId52" Type="http://schemas.openxmlformats.org/officeDocument/2006/relationships/customXml" Target="../ink/ink1223.xml"/><Relationship Id="rId73" Type="http://schemas.openxmlformats.org/officeDocument/2006/relationships/image" Target="../media/image443.png"/><Relationship Id="rId78" Type="http://schemas.openxmlformats.org/officeDocument/2006/relationships/customXml" Target="../ink/ink1235.xml"/><Relationship Id="rId94" Type="http://schemas.openxmlformats.org/officeDocument/2006/relationships/customXml" Target="../ink/ink1241.xml"/><Relationship Id="rId99" Type="http://schemas.openxmlformats.org/officeDocument/2006/relationships/image" Target="../media/image456.png"/><Relationship Id="rId101" Type="http://schemas.openxmlformats.org/officeDocument/2006/relationships/image" Target="../media/image472.png"/><Relationship Id="rId122" Type="http://schemas.openxmlformats.org/officeDocument/2006/relationships/customXml" Target="../ink/ink1253.xml"/><Relationship Id="rId143" Type="http://schemas.openxmlformats.org/officeDocument/2006/relationships/image" Target="../media/image504.png"/><Relationship Id="rId148" Type="http://schemas.openxmlformats.org/officeDocument/2006/relationships/customXml" Target="../ink/ink1265.xml"/><Relationship Id="rId164" Type="http://schemas.openxmlformats.org/officeDocument/2006/relationships/customXml" Target="../ink/ink1273.xml"/><Relationship Id="rId169" Type="http://schemas.openxmlformats.org/officeDocument/2006/relationships/image" Target="../media/image144.png"/><Relationship Id="rId4" Type="http://schemas.openxmlformats.org/officeDocument/2006/relationships/customXml" Target="../ink/ink1203.xml"/><Relationship Id="rId9" Type="http://schemas.openxmlformats.org/officeDocument/2006/relationships/image" Target="../media/image410.png"/><Relationship Id="rId26" Type="http://schemas.openxmlformats.org/officeDocument/2006/relationships/customXml" Target="../ink/ink1212.xml"/><Relationship Id="rId47" Type="http://schemas.openxmlformats.org/officeDocument/2006/relationships/image" Target="../media/image430.png"/><Relationship Id="rId68" Type="http://schemas.openxmlformats.org/officeDocument/2006/relationships/customXml" Target="../ink/ink1230.xml"/><Relationship Id="rId89" Type="http://schemas.openxmlformats.org/officeDocument/2006/relationships/image" Target="../media/image451.png"/><Relationship Id="rId133" Type="http://schemas.openxmlformats.org/officeDocument/2006/relationships/image" Target="../media/image488.png"/><Relationship Id="rId154" Type="http://schemas.openxmlformats.org/officeDocument/2006/relationships/customXml" Target="../ink/ink1268.xml"/><Relationship Id="rId16" Type="http://schemas.openxmlformats.org/officeDocument/2006/relationships/customXml" Target="../ink/ink1208.xml"/><Relationship Id="rId58" Type="http://schemas.openxmlformats.org/officeDocument/2006/relationships/customXml" Target="../ink/ink1226.xml"/><Relationship Id="rId79" Type="http://schemas.openxmlformats.org/officeDocument/2006/relationships/image" Target="../media/image446.png"/><Relationship Id="rId102" Type="http://schemas.openxmlformats.org/officeDocument/2006/relationships/customXml" Target="../ink/ink1245.xml"/><Relationship Id="rId123" Type="http://schemas.openxmlformats.org/officeDocument/2006/relationships/image" Target="../media/image483.png"/><Relationship Id="rId144" Type="http://schemas.openxmlformats.org/officeDocument/2006/relationships/customXml" Target="../ink/ink1263.xml"/><Relationship Id="rId90" Type="http://schemas.openxmlformats.org/officeDocument/2006/relationships/customXml" Target="../ink/ink1240.xml"/><Relationship Id="rId165" Type="http://schemas.openxmlformats.org/officeDocument/2006/relationships/image" Target="../media/image117.png"/></Relationships>
</file>

<file path=ppt/slides/_rels/slide37.xml.rels><?xml version="1.0" encoding="UTF-8" standalone="yes"?>
<Relationships xmlns="http://schemas.openxmlformats.org/package/2006/relationships"><Relationship Id="rId84" Type="http://schemas.openxmlformats.org/officeDocument/2006/relationships/customXml" Target="../ink/ink1313.xml"/><Relationship Id="rId138" Type="http://schemas.openxmlformats.org/officeDocument/2006/relationships/customXml" Target="../ink/ink1335.xml"/><Relationship Id="rId159" Type="http://schemas.openxmlformats.org/officeDocument/2006/relationships/image" Target="../media/image512.png"/><Relationship Id="rId170" Type="http://schemas.openxmlformats.org/officeDocument/2006/relationships/customXml" Target="../ink/ink1350.xml"/><Relationship Id="rId107" Type="http://schemas.openxmlformats.org/officeDocument/2006/relationships/image" Target="../media/image475.png"/><Relationship Id="rId11" Type="http://schemas.openxmlformats.org/officeDocument/2006/relationships/image" Target="../media/image411.png"/><Relationship Id="rId32" Type="http://schemas.openxmlformats.org/officeDocument/2006/relationships/customXml" Target="../ink/ink1290.xml"/><Relationship Id="rId53" Type="http://schemas.openxmlformats.org/officeDocument/2006/relationships/image" Target="../media/image433.png"/><Relationship Id="rId74" Type="http://schemas.openxmlformats.org/officeDocument/2006/relationships/customXml" Target="../ink/ink1308.xml"/><Relationship Id="rId149" Type="http://schemas.openxmlformats.org/officeDocument/2006/relationships/image" Target="../media/image507.png"/><Relationship Id="rId5" Type="http://schemas.openxmlformats.org/officeDocument/2006/relationships/image" Target="../media/image408.png"/><Relationship Id="rId95" Type="http://schemas.openxmlformats.org/officeDocument/2006/relationships/image" Target="../media/image454.png"/><Relationship Id="rId160" Type="http://schemas.openxmlformats.org/officeDocument/2006/relationships/customXml" Target="../ink/ink1346.xml"/><Relationship Id="rId181" Type="http://schemas.openxmlformats.org/officeDocument/2006/relationships/image" Target="../media/image117.png"/><Relationship Id="rId43" Type="http://schemas.openxmlformats.org/officeDocument/2006/relationships/image" Target="../media/image428.png"/><Relationship Id="rId139" Type="http://schemas.openxmlformats.org/officeDocument/2006/relationships/image" Target="../media/image502.png"/><Relationship Id="rId85" Type="http://schemas.openxmlformats.org/officeDocument/2006/relationships/image" Target="../media/image449.png"/><Relationship Id="rId150" Type="http://schemas.openxmlformats.org/officeDocument/2006/relationships/customXml" Target="../ink/ink1341.xml"/><Relationship Id="rId171" Type="http://schemas.openxmlformats.org/officeDocument/2006/relationships/image" Target="../media/image517.png"/><Relationship Id="rId12" Type="http://schemas.openxmlformats.org/officeDocument/2006/relationships/customXml" Target="../ink/ink1281.xml"/><Relationship Id="rId17" Type="http://schemas.openxmlformats.org/officeDocument/2006/relationships/image" Target="../media/image414.png"/><Relationship Id="rId33" Type="http://schemas.openxmlformats.org/officeDocument/2006/relationships/image" Target="../media/image422.png"/><Relationship Id="rId59" Type="http://schemas.openxmlformats.org/officeDocument/2006/relationships/image" Target="../media/image436.png"/><Relationship Id="rId103" Type="http://schemas.openxmlformats.org/officeDocument/2006/relationships/image" Target="../media/image473.png"/><Relationship Id="rId108" Type="http://schemas.openxmlformats.org/officeDocument/2006/relationships/customXml" Target="../ink/ink1323.xml"/><Relationship Id="rId124" Type="http://schemas.openxmlformats.org/officeDocument/2006/relationships/customXml" Target="../ink/ink1329.xml"/><Relationship Id="rId129" Type="http://schemas.openxmlformats.org/officeDocument/2006/relationships/image" Target="../media/image486.png"/><Relationship Id="rId54" Type="http://schemas.openxmlformats.org/officeDocument/2006/relationships/customXml" Target="../ink/ink1299.xml"/><Relationship Id="rId70" Type="http://schemas.openxmlformats.org/officeDocument/2006/relationships/customXml" Target="../ink/ink1306.xml"/><Relationship Id="rId75" Type="http://schemas.openxmlformats.org/officeDocument/2006/relationships/image" Target="../media/image444.png"/><Relationship Id="rId96" Type="http://schemas.openxmlformats.org/officeDocument/2006/relationships/customXml" Target="../ink/ink1317.xml"/><Relationship Id="rId140" Type="http://schemas.openxmlformats.org/officeDocument/2006/relationships/customXml" Target="../ink/ink1336.xml"/><Relationship Id="rId145" Type="http://schemas.openxmlformats.org/officeDocument/2006/relationships/image" Target="../media/image505.png"/><Relationship Id="rId161" Type="http://schemas.openxmlformats.org/officeDocument/2006/relationships/image" Target="../media/image513.png"/><Relationship Id="rId182" Type="http://schemas.openxmlformats.org/officeDocument/2006/relationships/customXml" Target="../ink/ink1356.xml"/><Relationship Id="rId187" Type="http://schemas.openxmlformats.org/officeDocument/2006/relationships/image" Target="../media/image1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79.xml"/><Relationship Id="rId23" Type="http://schemas.openxmlformats.org/officeDocument/2006/relationships/image" Target="../media/image417.png"/><Relationship Id="rId28" Type="http://schemas.openxmlformats.org/officeDocument/2006/relationships/customXml" Target="../ink/ink1288.xml"/><Relationship Id="rId49" Type="http://schemas.openxmlformats.org/officeDocument/2006/relationships/image" Target="../media/image431.png"/><Relationship Id="rId114" Type="http://schemas.openxmlformats.org/officeDocument/2006/relationships/customXml" Target="../ink/ink1325.xml"/><Relationship Id="rId119" Type="http://schemas.openxmlformats.org/officeDocument/2006/relationships/image" Target="../media/image481.png"/><Relationship Id="rId44" Type="http://schemas.openxmlformats.org/officeDocument/2006/relationships/customXml" Target="../ink/ink1294.xml"/><Relationship Id="rId60" Type="http://schemas.openxmlformats.org/officeDocument/2006/relationships/customXml" Target="../ink/ink1302.xml"/><Relationship Id="rId65" Type="http://schemas.openxmlformats.org/officeDocument/2006/relationships/image" Target="../media/image439.png"/><Relationship Id="rId81" Type="http://schemas.openxmlformats.org/officeDocument/2006/relationships/image" Target="../media/image447.png"/><Relationship Id="rId86" Type="http://schemas.openxmlformats.org/officeDocument/2006/relationships/customXml" Target="../ink/ink1314.xml"/><Relationship Id="rId130" Type="http://schemas.openxmlformats.org/officeDocument/2006/relationships/customXml" Target="../ink/ink1331.xml"/><Relationship Id="rId135" Type="http://schemas.openxmlformats.org/officeDocument/2006/relationships/image" Target="../media/image500.png"/><Relationship Id="rId151" Type="http://schemas.openxmlformats.org/officeDocument/2006/relationships/image" Target="../media/image508.png"/><Relationship Id="rId156" Type="http://schemas.openxmlformats.org/officeDocument/2006/relationships/customXml" Target="../ink/ink1344.xml"/><Relationship Id="rId177" Type="http://schemas.openxmlformats.org/officeDocument/2006/relationships/image" Target="../media/image119.png"/><Relationship Id="rId172" Type="http://schemas.openxmlformats.org/officeDocument/2006/relationships/customXml" Target="../ink/ink1351.xml"/><Relationship Id="rId13" Type="http://schemas.openxmlformats.org/officeDocument/2006/relationships/image" Target="../media/image426.png"/><Relationship Id="rId18" Type="http://schemas.openxmlformats.org/officeDocument/2006/relationships/customXml" Target="../ink/ink1284.xml"/><Relationship Id="rId39" Type="http://schemas.openxmlformats.org/officeDocument/2006/relationships/image" Target="../media/image425.png"/><Relationship Id="rId109" Type="http://schemas.openxmlformats.org/officeDocument/2006/relationships/image" Target="../media/image476.png"/><Relationship Id="rId34" Type="http://schemas.openxmlformats.org/officeDocument/2006/relationships/customXml" Target="../ink/ink1291.xml"/><Relationship Id="rId50" Type="http://schemas.openxmlformats.org/officeDocument/2006/relationships/customXml" Target="../ink/ink1297.xml"/><Relationship Id="rId55" Type="http://schemas.openxmlformats.org/officeDocument/2006/relationships/image" Target="../media/image434.png"/><Relationship Id="rId76" Type="http://schemas.openxmlformats.org/officeDocument/2006/relationships/customXml" Target="../ink/ink1309.xml"/><Relationship Id="rId97" Type="http://schemas.openxmlformats.org/officeDocument/2006/relationships/image" Target="../media/image455.png"/><Relationship Id="rId104" Type="http://schemas.openxmlformats.org/officeDocument/2006/relationships/customXml" Target="../ink/ink1321.xml"/><Relationship Id="rId120" Type="http://schemas.openxmlformats.org/officeDocument/2006/relationships/customXml" Target="../ink/ink1327.xml"/><Relationship Id="rId125" Type="http://schemas.openxmlformats.org/officeDocument/2006/relationships/image" Target="../media/image484.png"/><Relationship Id="rId141" Type="http://schemas.openxmlformats.org/officeDocument/2006/relationships/image" Target="../media/image503.png"/><Relationship Id="rId146" Type="http://schemas.openxmlformats.org/officeDocument/2006/relationships/customXml" Target="../ink/ink1339.xml"/><Relationship Id="rId167" Type="http://schemas.openxmlformats.org/officeDocument/2006/relationships/image" Target="../media/image516.png"/><Relationship Id="rId71" Type="http://schemas.openxmlformats.org/officeDocument/2006/relationships/image" Target="../media/image442.png"/><Relationship Id="rId162" Type="http://schemas.openxmlformats.org/officeDocument/2006/relationships/customXml" Target="../ink/ink1347.xml"/><Relationship Id="rId183" Type="http://schemas.openxmlformats.org/officeDocument/2006/relationships/image" Target="../media/image120.png"/><Relationship Id="rId2" Type="http://schemas.openxmlformats.org/officeDocument/2006/relationships/customXml" Target="../ink/ink1277.xml"/><Relationship Id="rId29" Type="http://schemas.openxmlformats.org/officeDocument/2006/relationships/image" Target="../media/image420.png"/><Relationship Id="rId24" Type="http://schemas.openxmlformats.org/officeDocument/2006/relationships/customXml" Target="../ink/ink1286.xml"/><Relationship Id="rId40" Type="http://schemas.openxmlformats.org/officeDocument/2006/relationships/customXml" Target="../ink/ink1293.xml"/><Relationship Id="rId45" Type="http://schemas.openxmlformats.org/officeDocument/2006/relationships/image" Target="../media/image429.png"/><Relationship Id="rId66" Type="http://schemas.openxmlformats.org/officeDocument/2006/relationships/customXml" Target="../ink/ink1304.xml"/><Relationship Id="rId110" Type="http://schemas.openxmlformats.org/officeDocument/2006/relationships/customXml" Target="../ink/ink1324.xml"/><Relationship Id="rId115" Type="http://schemas.openxmlformats.org/officeDocument/2006/relationships/image" Target="../media/image479.png"/><Relationship Id="rId131" Type="http://schemas.openxmlformats.org/officeDocument/2006/relationships/image" Target="../media/image487.png"/><Relationship Id="rId136" Type="http://schemas.openxmlformats.org/officeDocument/2006/relationships/customXml" Target="../ink/ink1334.xml"/><Relationship Id="rId157" Type="http://schemas.openxmlformats.org/officeDocument/2006/relationships/image" Target="../media/image511.png"/><Relationship Id="rId178" Type="http://schemas.openxmlformats.org/officeDocument/2006/relationships/customXml" Target="../ink/ink1354.xml"/><Relationship Id="rId61" Type="http://schemas.openxmlformats.org/officeDocument/2006/relationships/image" Target="../media/image437.png"/><Relationship Id="rId82" Type="http://schemas.openxmlformats.org/officeDocument/2006/relationships/customXml" Target="../ink/ink1312.xml"/><Relationship Id="rId152" Type="http://schemas.openxmlformats.org/officeDocument/2006/relationships/customXml" Target="../ink/ink1342.xml"/><Relationship Id="rId173" Type="http://schemas.openxmlformats.org/officeDocument/2006/relationships/image" Target="../media/image518.png"/><Relationship Id="rId19" Type="http://schemas.openxmlformats.org/officeDocument/2006/relationships/image" Target="../media/image415.png"/><Relationship Id="rId14" Type="http://schemas.openxmlformats.org/officeDocument/2006/relationships/customXml" Target="../ink/ink1282.xml"/><Relationship Id="rId30" Type="http://schemas.openxmlformats.org/officeDocument/2006/relationships/customXml" Target="../ink/ink1289.xml"/><Relationship Id="rId35" Type="http://schemas.openxmlformats.org/officeDocument/2006/relationships/image" Target="../media/image423.png"/><Relationship Id="rId56" Type="http://schemas.openxmlformats.org/officeDocument/2006/relationships/customXml" Target="../ink/ink1300.xml"/><Relationship Id="rId77" Type="http://schemas.openxmlformats.org/officeDocument/2006/relationships/image" Target="../media/image445.png"/><Relationship Id="rId100" Type="http://schemas.openxmlformats.org/officeDocument/2006/relationships/customXml" Target="../ink/ink1319.xml"/><Relationship Id="rId105" Type="http://schemas.openxmlformats.org/officeDocument/2006/relationships/image" Target="../media/image474.png"/><Relationship Id="rId126" Type="http://schemas.openxmlformats.org/officeDocument/2006/relationships/customXml" Target="../ink/ink1330.xml"/><Relationship Id="rId147" Type="http://schemas.openxmlformats.org/officeDocument/2006/relationships/image" Target="../media/image506.png"/><Relationship Id="rId168" Type="http://schemas.openxmlformats.org/officeDocument/2006/relationships/customXml" Target="../ink/ink1349.xml"/><Relationship Id="rId51" Type="http://schemas.openxmlformats.org/officeDocument/2006/relationships/image" Target="../media/image432.png"/><Relationship Id="rId72" Type="http://schemas.openxmlformats.org/officeDocument/2006/relationships/customXml" Target="../ink/ink1307.xml"/><Relationship Id="rId93" Type="http://schemas.openxmlformats.org/officeDocument/2006/relationships/image" Target="../media/image453.png"/><Relationship Id="rId98" Type="http://schemas.openxmlformats.org/officeDocument/2006/relationships/customXml" Target="../ink/ink1318.xml"/><Relationship Id="rId121" Type="http://schemas.openxmlformats.org/officeDocument/2006/relationships/image" Target="../media/image482.png"/><Relationship Id="rId142" Type="http://schemas.openxmlformats.org/officeDocument/2006/relationships/customXml" Target="../ink/ink1337.xml"/><Relationship Id="rId163" Type="http://schemas.openxmlformats.org/officeDocument/2006/relationships/image" Target="../media/image514.png"/><Relationship Id="rId184" Type="http://schemas.openxmlformats.org/officeDocument/2006/relationships/customXml" Target="../ink/ink1357.xml"/><Relationship Id="rId3" Type="http://schemas.openxmlformats.org/officeDocument/2006/relationships/image" Target="../media/image407.png"/><Relationship Id="rId25" Type="http://schemas.openxmlformats.org/officeDocument/2006/relationships/image" Target="../media/image418.png"/><Relationship Id="rId46" Type="http://schemas.openxmlformats.org/officeDocument/2006/relationships/customXml" Target="../ink/ink1295.xml"/><Relationship Id="rId67" Type="http://schemas.openxmlformats.org/officeDocument/2006/relationships/image" Target="../media/image440.png"/><Relationship Id="rId116" Type="http://schemas.openxmlformats.org/officeDocument/2006/relationships/customXml" Target="../ink/ink1326.xml"/><Relationship Id="rId137" Type="http://schemas.openxmlformats.org/officeDocument/2006/relationships/image" Target="../media/image501.png"/><Relationship Id="rId158" Type="http://schemas.openxmlformats.org/officeDocument/2006/relationships/customXml" Target="../ink/ink1345.xml"/><Relationship Id="rId20" Type="http://schemas.openxmlformats.org/officeDocument/2006/relationships/customXml" Target="../ink/ink1285.xml"/><Relationship Id="rId62" Type="http://schemas.openxmlformats.org/officeDocument/2006/relationships/customXml" Target="../ink/ink1303.xml"/><Relationship Id="rId83" Type="http://schemas.openxmlformats.org/officeDocument/2006/relationships/image" Target="../media/image448.png"/><Relationship Id="rId132" Type="http://schemas.openxmlformats.org/officeDocument/2006/relationships/customXml" Target="../ink/ink1332.xml"/><Relationship Id="rId153" Type="http://schemas.openxmlformats.org/officeDocument/2006/relationships/image" Target="../media/image509.png"/><Relationship Id="rId174" Type="http://schemas.openxmlformats.org/officeDocument/2006/relationships/customXml" Target="../ink/ink1352.xml"/><Relationship Id="rId179" Type="http://schemas.openxmlformats.org/officeDocument/2006/relationships/image" Target="../media/image118.png"/><Relationship Id="rId15" Type="http://schemas.openxmlformats.org/officeDocument/2006/relationships/image" Target="../media/image413.png"/><Relationship Id="rId36" Type="http://schemas.openxmlformats.org/officeDocument/2006/relationships/customXml" Target="../ink/ink1292.xml"/><Relationship Id="rId57" Type="http://schemas.openxmlformats.org/officeDocument/2006/relationships/image" Target="../media/image435.png"/><Relationship Id="rId106" Type="http://schemas.openxmlformats.org/officeDocument/2006/relationships/customXml" Target="../ink/ink1322.xml"/><Relationship Id="rId10" Type="http://schemas.openxmlformats.org/officeDocument/2006/relationships/customXml" Target="../ink/ink1280.xml"/><Relationship Id="rId31" Type="http://schemas.openxmlformats.org/officeDocument/2006/relationships/image" Target="../media/image421.png"/><Relationship Id="rId52" Type="http://schemas.openxmlformats.org/officeDocument/2006/relationships/customXml" Target="../ink/ink1298.xml"/><Relationship Id="rId73" Type="http://schemas.openxmlformats.org/officeDocument/2006/relationships/image" Target="../media/image443.png"/><Relationship Id="rId78" Type="http://schemas.openxmlformats.org/officeDocument/2006/relationships/customXml" Target="../ink/ink1310.xml"/><Relationship Id="rId94" Type="http://schemas.openxmlformats.org/officeDocument/2006/relationships/customXml" Target="../ink/ink1316.xml"/><Relationship Id="rId99" Type="http://schemas.openxmlformats.org/officeDocument/2006/relationships/image" Target="../media/image456.png"/><Relationship Id="rId101" Type="http://schemas.openxmlformats.org/officeDocument/2006/relationships/image" Target="../media/image472.png"/><Relationship Id="rId122" Type="http://schemas.openxmlformats.org/officeDocument/2006/relationships/customXml" Target="../ink/ink1328.xml"/><Relationship Id="rId143" Type="http://schemas.openxmlformats.org/officeDocument/2006/relationships/image" Target="../media/image504.png"/><Relationship Id="rId148" Type="http://schemas.openxmlformats.org/officeDocument/2006/relationships/customXml" Target="../ink/ink1340.xml"/><Relationship Id="rId164" Type="http://schemas.openxmlformats.org/officeDocument/2006/relationships/customXml" Target="../ink/ink1348.xml"/><Relationship Id="rId169" Type="http://schemas.openxmlformats.org/officeDocument/2006/relationships/image" Target="../media/image1130.png"/><Relationship Id="rId185" Type="http://schemas.openxmlformats.org/officeDocument/2006/relationships/image" Target="../media/image144.png"/><Relationship Id="rId4" Type="http://schemas.openxmlformats.org/officeDocument/2006/relationships/customXml" Target="../ink/ink1278.xml"/><Relationship Id="rId9" Type="http://schemas.openxmlformats.org/officeDocument/2006/relationships/image" Target="../media/image410.png"/><Relationship Id="rId180" Type="http://schemas.openxmlformats.org/officeDocument/2006/relationships/customXml" Target="../ink/ink1355.xml"/><Relationship Id="rId26" Type="http://schemas.openxmlformats.org/officeDocument/2006/relationships/customXml" Target="../ink/ink1287.xml"/><Relationship Id="rId47" Type="http://schemas.openxmlformats.org/officeDocument/2006/relationships/image" Target="../media/image430.png"/><Relationship Id="rId68" Type="http://schemas.openxmlformats.org/officeDocument/2006/relationships/customXml" Target="../ink/ink1305.xml"/><Relationship Id="rId89" Type="http://schemas.openxmlformats.org/officeDocument/2006/relationships/image" Target="../media/image451.png"/><Relationship Id="rId133" Type="http://schemas.openxmlformats.org/officeDocument/2006/relationships/image" Target="../media/image488.png"/><Relationship Id="rId154" Type="http://schemas.openxmlformats.org/officeDocument/2006/relationships/customXml" Target="../ink/ink1343.xml"/><Relationship Id="rId175" Type="http://schemas.openxmlformats.org/officeDocument/2006/relationships/image" Target="../media/image519.png"/><Relationship Id="rId16" Type="http://schemas.openxmlformats.org/officeDocument/2006/relationships/customXml" Target="../ink/ink1283.xml"/><Relationship Id="rId58" Type="http://schemas.openxmlformats.org/officeDocument/2006/relationships/customXml" Target="../ink/ink1301.xml"/><Relationship Id="rId79" Type="http://schemas.openxmlformats.org/officeDocument/2006/relationships/image" Target="../media/image446.png"/><Relationship Id="rId102" Type="http://schemas.openxmlformats.org/officeDocument/2006/relationships/customXml" Target="../ink/ink1320.xml"/><Relationship Id="rId123" Type="http://schemas.openxmlformats.org/officeDocument/2006/relationships/image" Target="../media/image483.png"/><Relationship Id="rId144" Type="http://schemas.openxmlformats.org/officeDocument/2006/relationships/customXml" Target="../ink/ink1338.xml"/><Relationship Id="rId90" Type="http://schemas.openxmlformats.org/officeDocument/2006/relationships/customXml" Target="../ink/ink1315.xml"/><Relationship Id="rId186" Type="http://schemas.openxmlformats.org/officeDocument/2006/relationships/customXml" Target="../ink/ink1358.xml"/><Relationship Id="rId27" Type="http://schemas.openxmlformats.org/officeDocument/2006/relationships/image" Target="../media/image419.png"/><Relationship Id="rId48" Type="http://schemas.openxmlformats.org/officeDocument/2006/relationships/customXml" Target="../ink/ink1296.xml"/><Relationship Id="rId69" Type="http://schemas.openxmlformats.org/officeDocument/2006/relationships/image" Target="../media/image441.png"/><Relationship Id="rId113" Type="http://schemas.openxmlformats.org/officeDocument/2006/relationships/image" Target="../media/image478.png"/><Relationship Id="rId134" Type="http://schemas.openxmlformats.org/officeDocument/2006/relationships/customXml" Target="../ink/ink1333.xml"/><Relationship Id="rId80" Type="http://schemas.openxmlformats.org/officeDocument/2006/relationships/customXml" Target="../ink/ink1311.xml"/><Relationship Id="rId155" Type="http://schemas.openxmlformats.org/officeDocument/2006/relationships/image" Target="../media/image510.png"/><Relationship Id="rId176" Type="http://schemas.openxmlformats.org/officeDocument/2006/relationships/customXml" Target="../ink/ink135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png"/><Relationship Id="rId2" Type="http://schemas.openxmlformats.org/officeDocument/2006/relationships/customXml" Target="../ink/ink1359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63.xml"/><Relationship Id="rId3" Type="http://schemas.openxmlformats.org/officeDocument/2006/relationships/image" Target="../media/image337.png"/><Relationship Id="rId47" Type="http://schemas.openxmlformats.org/officeDocument/2006/relationships/image" Target="../media/image351.png"/><Relationship Id="rId7" Type="http://schemas.openxmlformats.org/officeDocument/2006/relationships/image" Target="../media/image341.png"/><Relationship Id="rId12" Type="http://schemas.openxmlformats.org/officeDocument/2006/relationships/customXml" Target="../ink/ink1364.xml"/><Relationship Id="rId2" Type="http://schemas.openxmlformats.org/officeDocument/2006/relationships/customXml" Target="../ink/ink13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62.xml"/><Relationship Id="rId11" Type="http://schemas.openxmlformats.org/officeDocument/2006/relationships/image" Target="../media/image342.png"/><Relationship Id="rId5" Type="http://schemas.openxmlformats.org/officeDocument/2006/relationships/image" Target="../media/image340.png"/><Relationship Id="rId49" Type="http://schemas.openxmlformats.org/officeDocument/2006/relationships/image" Target="../media/image145.png"/><Relationship Id="rId4" Type="http://schemas.openxmlformats.org/officeDocument/2006/relationships/customXml" Target="../ink/ink1361.xml"/><Relationship Id="rId48" Type="http://schemas.openxmlformats.org/officeDocument/2006/relationships/customXml" Target="../ink/ink1365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.xml"/><Relationship Id="rId13" Type="http://schemas.openxmlformats.org/officeDocument/2006/relationships/image" Target="../media/image15.png"/><Relationship Id="rId3" Type="http://schemas.openxmlformats.org/officeDocument/2006/relationships/image" Target="../media/image10.png"/><Relationship Id="rId7" Type="http://schemas.openxmlformats.org/officeDocument/2006/relationships/image" Target="../media/image12.png"/><Relationship Id="rId12" Type="http://schemas.openxmlformats.org/officeDocument/2006/relationships/customXml" Target="../ink/ink23.xml"/><Relationship Id="rId2" Type="http://schemas.openxmlformats.org/officeDocument/2006/relationships/customXml" Target="../ink/ink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.xml"/><Relationship Id="rId11" Type="http://schemas.openxmlformats.org/officeDocument/2006/relationships/image" Target="../media/image14.png"/><Relationship Id="rId5" Type="http://schemas.openxmlformats.org/officeDocument/2006/relationships/image" Target="../media/image11.png"/><Relationship Id="rId15" Type="http://schemas.openxmlformats.org/officeDocument/2006/relationships/image" Target="../media/image16.png"/><Relationship Id="rId10" Type="http://schemas.openxmlformats.org/officeDocument/2006/relationships/customXml" Target="../ink/ink22.xml"/><Relationship Id="rId4" Type="http://schemas.openxmlformats.org/officeDocument/2006/relationships/customXml" Target="../ink/ink19.xml"/><Relationship Id="rId9" Type="http://schemas.openxmlformats.org/officeDocument/2006/relationships/image" Target="../media/image13.png"/><Relationship Id="rId14" Type="http://schemas.openxmlformats.org/officeDocument/2006/relationships/customXml" Target="../ink/ink24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69.xml"/><Relationship Id="rId13" Type="http://schemas.openxmlformats.org/officeDocument/2006/relationships/image" Target="../media/image343.png"/><Relationship Id="rId18" Type="http://schemas.openxmlformats.org/officeDocument/2006/relationships/customXml" Target="../ink/ink1372.xml"/><Relationship Id="rId26" Type="http://schemas.openxmlformats.org/officeDocument/2006/relationships/customXml" Target="../ink/ink1376.xml"/><Relationship Id="rId51" Type="http://schemas.openxmlformats.org/officeDocument/2006/relationships/image" Target="../media/image146.png"/><Relationship Id="rId3" Type="http://schemas.openxmlformats.org/officeDocument/2006/relationships/image" Target="../media/image337.png"/><Relationship Id="rId21" Type="http://schemas.openxmlformats.org/officeDocument/2006/relationships/image" Target="../media/image347.png"/><Relationship Id="rId47" Type="http://schemas.openxmlformats.org/officeDocument/2006/relationships/image" Target="../media/image351.png"/><Relationship Id="rId50" Type="http://schemas.openxmlformats.org/officeDocument/2006/relationships/customXml" Target="../ink/ink1379.xml"/><Relationship Id="rId7" Type="http://schemas.openxmlformats.org/officeDocument/2006/relationships/image" Target="../media/image341.png"/><Relationship Id="rId12" Type="http://schemas.openxmlformats.org/officeDocument/2006/relationships/customXml" Target="../ink/ink1370.xml"/><Relationship Id="rId17" Type="http://schemas.openxmlformats.org/officeDocument/2006/relationships/image" Target="../media/image345.png"/><Relationship Id="rId25" Type="http://schemas.openxmlformats.org/officeDocument/2006/relationships/image" Target="../media/image349.png"/><Relationship Id="rId2" Type="http://schemas.openxmlformats.org/officeDocument/2006/relationships/customXml" Target="../ink/ink1366.xml"/><Relationship Id="rId20" Type="http://schemas.openxmlformats.org/officeDocument/2006/relationships/customXml" Target="../ink/ink13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68.xml"/><Relationship Id="rId11" Type="http://schemas.openxmlformats.org/officeDocument/2006/relationships/image" Target="../media/image342.png"/><Relationship Id="rId24" Type="http://schemas.openxmlformats.org/officeDocument/2006/relationships/customXml" Target="../ink/ink1375.xml"/><Relationship Id="rId5" Type="http://schemas.openxmlformats.org/officeDocument/2006/relationships/image" Target="../media/image340.png"/><Relationship Id="rId23" Type="http://schemas.openxmlformats.org/officeDocument/2006/relationships/image" Target="../media/image348.png"/><Relationship Id="rId28" Type="http://schemas.openxmlformats.org/officeDocument/2006/relationships/customXml" Target="../ink/ink1377.xml"/><Relationship Id="rId49" Type="http://schemas.openxmlformats.org/officeDocument/2006/relationships/image" Target="../media/image145.png"/><Relationship Id="rId19" Type="http://schemas.openxmlformats.org/officeDocument/2006/relationships/image" Target="../media/image346.png"/><Relationship Id="rId4" Type="http://schemas.openxmlformats.org/officeDocument/2006/relationships/customXml" Target="../ink/ink1367.xml"/><Relationship Id="rId14" Type="http://schemas.openxmlformats.org/officeDocument/2006/relationships/customXml" Target="../ink/ink1371.xml"/><Relationship Id="rId22" Type="http://schemas.openxmlformats.org/officeDocument/2006/relationships/customXml" Target="../ink/ink1374.xml"/><Relationship Id="rId27" Type="http://schemas.openxmlformats.org/officeDocument/2006/relationships/image" Target="../media/image350.png"/><Relationship Id="rId48" Type="http://schemas.openxmlformats.org/officeDocument/2006/relationships/customXml" Target="../ink/ink1378.xml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43.png"/><Relationship Id="rId18" Type="http://schemas.openxmlformats.org/officeDocument/2006/relationships/customXml" Target="../ink/ink1386.xml"/><Relationship Id="rId26" Type="http://schemas.openxmlformats.org/officeDocument/2006/relationships/customXml" Target="../ink/ink1390.xml"/><Relationship Id="rId39" Type="http://schemas.openxmlformats.org/officeDocument/2006/relationships/image" Target="../media/image357.png"/><Relationship Id="rId21" Type="http://schemas.openxmlformats.org/officeDocument/2006/relationships/image" Target="../media/image347.png"/><Relationship Id="rId34" Type="http://schemas.openxmlformats.org/officeDocument/2006/relationships/customXml" Target="../ink/ink1394.xml"/><Relationship Id="rId42" Type="http://schemas.openxmlformats.org/officeDocument/2006/relationships/customXml" Target="../ink/ink1398.xml"/><Relationship Id="rId47" Type="http://schemas.openxmlformats.org/officeDocument/2006/relationships/image" Target="../media/image351.png"/><Relationship Id="rId50" Type="http://schemas.openxmlformats.org/officeDocument/2006/relationships/customXml" Target="../ink/ink1402.xml"/><Relationship Id="rId7" Type="http://schemas.openxmlformats.org/officeDocument/2006/relationships/image" Target="../media/image341.png"/><Relationship Id="rId2" Type="http://schemas.openxmlformats.org/officeDocument/2006/relationships/customXml" Target="../ink/ink1380.xml"/><Relationship Id="rId29" Type="http://schemas.openxmlformats.org/officeDocument/2006/relationships/image" Target="../media/image3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82.xml"/><Relationship Id="rId11" Type="http://schemas.openxmlformats.org/officeDocument/2006/relationships/image" Target="../media/image342.png"/><Relationship Id="rId24" Type="http://schemas.openxmlformats.org/officeDocument/2006/relationships/customXml" Target="../ink/ink1389.xml"/><Relationship Id="rId32" Type="http://schemas.openxmlformats.org/officeDocument/2006/relationships/customXml" Target="../ink/ink1393.xml"/><Relationship Id="rId37" Type="http://schemas.openxmlformats.org/officeDocument/2006/relationships/image" Target="../media/image356.png"/><Relationship Id="rId40" Type="http://schemas.openxmlformats.org/officeDocument/2006/relationships/customXml" Target="../ink/ink1397.xml"/><Relationship Id="rId45" Type="http://schemas.openxmlformats.org/officeDocument/2006/relationships/image" Target="../media/image360.png"/><Relationship Id="rId5" Type="http://schemas.openxmlformats.org/officeDocument/2006/relationships/image" Target="../media/image340.png"/><Relationship Id="rId23" Type="http://schemas.openxmlformats.org/officeDocument/2006/relationships/image" Target="../media/image348.png"/><Relationship Id="rId28" Type="http://schemas.openxmlformats.org/officeDocument/2006/relationships/customXml" Target="../ink/ink1391.xml"/><Relationship Id="rId36" Type="http://schemas.openxmlformats.org/officeDocument/2006/relationships/customXml" Target="../ink/ink1395.xml"/><Relationship Id="rId49" Type="http://schemas.openxmlformats.org/officeDocument/2006/relationships/image" Target="../media/image145.png"/><Relationship Id="rId19" Type="http://schemas.openxmlformats.org/officeDocument/2006/relationships/image" Target="../media/image346.png"/><Relationship Id="rId31" Type="http://schemas.openxmlformats.org/officeDocument/2006/relationships/image" Target="../media/image353.png"/><Relationship Id="rId44" Type="http://schemas.openxmlformats.org/officeDocument/2006/relationships/customXml" Target="../ink/ink1399.xml"/><Relationship Id="rId4" Type="http://schemas.openxmlformats.org/officeDocument/2006/relationships/customXml" Target="../ink/ink1381.xml"/><Relationship Id="rId14" Type="http://schemas.openxmlformats.org/officeDocument/2006/relationships/customXml" Target="../ink/ink1385.xml"/><Relationship Id="rId22" Type="http://schemas.openxmlformats.org/officeDocument/2006/relationships/customXml" Target="../ink/ink1388.xml"/><Relationship Id="rId27" Type="http://schemas.openxmlformats.org/officeDocument/2006/relationships/image" Target="../media/image350.png"/><Relationship Id="rId30" Type="http://schemas.openxmlformats.org/officeDocument/2006/relationships/customXml" Target="../ink/ink1392.xml"/><Relationship Id="rId35" Type="http://schemas.openxmlformats.org/officeDocument/2006/relationships/image" Target="../media/image355.png"/><Relationship Id="rId43" Type="http://schemas.openxmlformats.org/officeDocument/2006/relationships/image" Target="../media/image359.png"/><Relationship Id="rId48" Type="http://schemas.openxmlformats.org/officeDocument/2006/relationships/customXml" Target="../ink/ink1401.xml"/><Relationship Id="rId8" Type="http://schemas.openxmlformats.org/officeDocument/2006/relationships/customXml" Target="../ink/ink1383.xml"/><Relationship Id="rId51" Type="http://schemas.openxmlformats.org/officeDocument/2006/relationships/image" Target="../media/image146.png"/><Relationship Id="rId3" Type="http://schemas.openxmlformats.org/officeDocument/2006/relationships/image" Target="../media/image337.png"/><Relationship Id="rId12" Type="http://schemas.openxmlformats.org/officeDocument/2006/relationships/customXml" Target="../ink/ink1384.xml"/><Relationship Id="rId17" Type="http://schemas.openxmlformats.org/officeDocument/2006/relationships/image" Target="../media/image345.png"/><Relationship Id="rId25" Type="http://schemas.openxmlformats.org/officeDocument/2006/relationships/image" Target="../media/image349.png"/><Relationship Id="rId33" Type="http://schemas.openxmlformats.org/officeDocument/2006/relationships/image" Target="../media/image354.png"/><Relationship Id="rId38" Type="http://schemas.openxmlformats.org/officeDocument/2006/relationships/customXml" Target="../ink/ink1396.xml"/><Relationship Id="rId46" Type="http://schemas.openxmlformats.org/officeDocument/2006/relationships/customXml" Target="../ink/ink1400.xml"/><Relationship Id="rId20" Type="http://schemas.openxmlformats.org/officeDocument/2006/relationships/customXml" Target="../ink/ink1387.xml"/><Relationship Id="rId41" Type="http://schemas.openxmlformats.org/officeDocument/2006/relationships/image" Target="../media/image358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13.xml"/><Relationship Id="rId21" Type="http://schemas.openxmlformats.org/officeDocument/2006/relationships/image" Target="../media/image347.png"/><Relationship Id="rId42" Type="http://schemas.openxmlformats.org/officeDocument/2006/relationships/customXml" Target="../ink/ink1421.xml"/><Relationship Id="rId47" Type="http://schemas.openxmlformats.org/officeDocument/2006/relationships/image" Target="../media/image351.png"/><Relationship Id="rId63" Type="http://schemas.openxmlformats.org/officeDocument/2006/relationships/image" Target="../media/image368.png"/><Relationship Id="rId68" Type="http://schemas.openxmlformats.org/officeDocument/2006/relationships/customXml" Target="../ink/ink1433.xml"/><Relationship Id="rId2" Type="http://schemas.openxmlformats.org/officeDocument/2006/relationships/customXml" Target="../ink/ink1403.xml"/><Relationship Id="rId29" Type="http://schemas.openxmlformats.org/officeDocument/2006/relationships/image" Target="../media/image352.png"/><Relationship Id="rId11" Type="http://schemas.openxmlformats.org/officeDocument/2006/relationships/image" Target="../media/image342.png"/><Relationship Id="rId24" Type="http://schemas.openxmlformats.org/officeDocument/2006/relationships/customXml" Target="../ink/ink1412.xml"/><Relationship Id="rId32" Type="http://schemas.openxmlformats.org/officeDocument/2006/relationships/customXml" Target="../ink/ink1416.xml"/><Relationship Id="rId37" Type="http://schemas.openxmlformats.org/officeDocument/2006/relationships/image" Target="../media/image356.png"/><Relationship Id="rId40" Type="http://schemas.openxmlformats.org/officeDocument/2006/relationships/customXml" Target="../ink/ink1420.xml"/><Relationship Id="rId45" Type="http://schemas.openxmlformats.org/officeDocument/2006/relationships/image" Target="../media/image360.png"/><Relationship Id="rId58" Type="http://schemas.openxmlformats.org/officeDocument/2006/relationships/customXml" Target="../ink/ink1428.xml"/><Relationship Id="rId66" Type="http://schemas.openxmlformats.org/officeDocument/2006/relationships/customXml" Target="../ink/ink1432.xml"/><Relationship Id="rId79" Type="http://schemas.openxmlformats.org/officeDocument/2006/relationships/image" Target="../media/image147.png"/><Relationship Id="rId5" Type="http://schemas.openxmlformats.org/officeDocument/2006/relationships/image" Target="../media/image340.png"/><Relationship Id="rId61" Type="http://schemas.openxmlformats.org/officeDocument/2006/relationships/image" Target="../media/image367.png"/><Relationship Id="rId19" Type="http://schemas.openxmlformats.org/officeDocument/2006/relationships/image" Target="../media/image346.png"/><Relationship Id="rId14" Type="http://schemas.openxmlformats.org/officeDocument/2006/relationships/customXml" Target="../ink/ink1408.xml"/><Relationship Id="rId22" Type="http://schemas.openxmlformats.org/officeDocument/2006/relationships/customXml" Target="../ink/ink1411.xml"/><Relationship Id="rId27" Type="http://schemas.openxmlformats.org/officeDocument/2006/relationships/image" Target="../media/image350.png"/><Relationship Id="rId30" Type="http://schemas.openxmlformats.org/officeDocument/2006/relationships/customXml" Target="../ink/ink1415.xml"/><Relationship Id="rId35" Type="http://schemas.openxmlformats.org/officeDocument/2006/relationships/image" Target="../media/image355.png"/><Relationship Id="rId43" Type="http://schemas.openxmlformats.org/officeDocument/2006/relationships/image" Target="../media/image359.png"/><Relationship Id="rId48" Type="http://schemas.openxmlformats.org/officeDocument/2006/relationships/customXml" Target="../ink/ink1424.xml"/><Relationship Id="rId56" Type="http://schemas.openxmlformats.org/officeDocument/2006/relationships/customXml" Target="../ink/ink1427.xml"/><Relationship Id="rId64" Type="http://schemas.openxmlformats.org/officeDocument/2006/relationships/customXml" Target="../ink/ink1431.xml"/><Relationship Id="rId69" Type="http://schemas.openxmlformats.org/officeDocument/2006/relationships/image" Target="../media/image371.png"/><Relationship Id="rId77" Type="http://schemas.openxmlformats.org/officeDocument/2006/relationships/image" Target="../media/image145.png"/><Relationship Id="rId8" Type="http://schemas.openxmlformats.org/officeDocument/2006/relationships/customXml" Target="../ink/ink1406.xml"/><Relationship Id="rId51" Type="http://schemas.openxmlformats.org/officeDocument/2006/relationships/image" Target="../media/image362.png"/><Relationship Id="rId72" Type="http://schemas.openxmlformats.org/officeDocument/2006/relationships/customXml" Target="../ink/ink1435.xml"/><Relationship Id="rId80" Type="http://schemas.openxmlformats.org/officeDocument/2006/relationships/customXml" Target="../ink/ink1438.xml"/><Relationship Id="rId3" Type="http://schemas.openxmlformats.org/officeDocument/2006/relationships/image" Target="../media/image337.png"/><Relationship Id="rId12" Type="http://schemas.openxmlformats.org/officeDocument/2006/relationships/customXml" Target="../ink/ink1407.xml"/><Relationship Id="rId17" Type="http://schemas.openxmlformats.org/officeDocument/2006/relationships/image" Target="../media/image345.png"/><Relationship Id="rId25" Type="http://schemas.openxmlformats.org/officeDocument/2006/relationships/image" Target="../media/image349.png"/><Relationship Id="rId33" Type="http://schemas.openxmlformats.org/officeDocument/2006/relationships/image" Target="../media/image354.png"/><Relationship Id="rId38" Type="http://schemas.openxmlformats.org/officeDocument/2006/relationships/customXml" Target="../ink/ink1419.xml"/><Relationship Id="rId46" Type="http://schemas.openxmlformats.org/officeDocument/2006/relationships/customXml" Target="../ink/ink1423.xml"/><Relationship Id="rId59" Type="http://schemas.openxmlformats.org/officeDocument/2006/relationships/image" Target="../media/image366.png"/><Relationship Id="rId67" Type="http://schemas.openxmlformats.org/officeDocument/2006/relationships/image" Target="../media/image370.png"/><Relationship Id="rId20" Type="http://schemas.openxmlformats.org/officeDocument/2006/relationships/customXml" Target="../ink/ink1410.xml"/><Relationship Id="rId41" Type="http://schemas.openxmlformats.org/officeDocument/2006/relationships/image" Target="../media/image358.png"/><Relationship Id="rId62" Type="http://schemas.openxmlformats.org/officeDocument/2006/relationships/customXml" Target="../ink/ink1430.xml"/><Relationship Id="rId70" Type="http://schemas.openxmlformats.org/officeDocument/2006/relationships/customXml" Target="../ink/ink1434.xml"/><Relationship Id="rId75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05.xml"/><Relationship Id="rId23" Type="http://schemas.openxmlformats.org/officeDocument/2006/relationships/image" Target="../media/image348.png"/><Relationship Id="rId28" Type="http://schemas.openxmlformats.org/officeDocument/2006/relationships/customXml" Target="../ink/ink1414.xml"/><Relationship Id="rId36" Type="http://schemas.openxmlformats.org/officeDocument/2006/relationships/customXml" Target="../ink/ink1418.xml"/><Relationship Id="rId49" Type="http://schemas.openxmlformats.org/officeDocument/2006/relationships/image" Target="../media/image361.png"/><Relationship Id="rId57" Type="http://schemas.openxmlformats.org/officeDocument/2006/relationships/image" Target="../media/image365.png"/><Relationship Id="rId31" Type="http://schemas.openxmlformats.org/officeDocument/2006/relationships/image" Target="../media/image353.png"/><Relationship Id="rId44" Type="http://schemas.openxmlformats.org/officeDocument/2006/relationships/customXml" Target="../ink/ink1422.xml"/><Relationship Id="rId52" Type="http://schemas.openxmlformats.org/officeDocument/2006/relationships/customXml" Target="../ink/ink1426.xml"/><Relationship Id="rId60" Type="http://schemas.openxmlformats.org/officeDocument/2006/relationships/customXml" Target="../ink/ink1429.xml"/><Relationship Id="rId65" Type="http://schemas.openxmlformats.org/officeDocument/2006/relationships/image" Target="../media/image369.png"/><Relationship Id="rId78" Type="http://schemas.openxmlformats.org/officeDocument/2006/relationships/customXml" Target="../ink/ink1437.xml"/><Relationship Id="rId81" Type="http://schemas.openxmlformats.org/officeDocument/2006/relationships/image" Target="../media/image146.png"/><Relationship Id="rId4" Type="http://schemas.openxmlformats.org/officeDocument/2006/relationships/customXml" Target="../ink/ink1404.xml"/><Relationship Id="rId13" Type="http://schemas.openxmlformats.org/officeDocument/2006/relationships/image" Target="../media/image343.png"/><Relationship Id="rId18" Type="http://schemas.openxmlformats.org/officeDocument/2006/relationships/customXml" Target="../ink/ink1409.xml"/><Relationship Id="rId39" Type="http://schemas.openxmlformats.org/officeDocument/2006/relationships/image" Target="../media/image357.png"/><Relationship Id="rId34" Type="http://schemas.openxmlformats.org/officeDocument/2006/relationships/customXml" Target="../ink/ink1417.xml"/><Relationship Id="rId50" Type="http://schemas.openxmlformats.org/officeDocument/2006/relationships/customXml" Target="../ink/ink1425.xml"/><Relationship Id="rId55" Type="http://schemas.openxmlformats.org/officeDocument/2006/relationships/image" Target="../media/image364.png"/><Relationship Id="rId76" Type="http://schemas.openxmlformats.org/officeDocument/2006/relationships/customXml" Target="../ink/ink1436.xml"/><Relationship Id="rId7" Type="http://schemas.openxmlformats.org/officeDocument/2006/relationships/image" Target="../media/image341.png"/><Relationship Id="rId71" Type="http://schemas.openxmlformats.org/officeDocument/2006/relationships/image" Target="../media/image372.png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49.xml"/><Relationship Id="rId21" Type="http://schemas.openxmlformats.org/officeDocument/2006/relationships/image" Target="../media/image347.png"/><Relationship Id="rId42" Type="http://schemas.openxmlformats.org/officeDocument/2006/relationships/customXml" Target="../ink/ink1457.xml"/><Relationship Id="rId47" Type="http://schemas.openxmlformats.org/officeDocument/2006/relationships/image" Target="../media/image351.png"/><Relationship Id="rId63" Type="http://schemas.openxmlformats.org/officeDocument/2006/relationships/image" Target="../media/image368.png"/><Relationship Id="rId68" Type="http://schemas.openxmlformats.org/officeDocument/2006/relationships/customXml" Target="../ink/ink1469.xml"/><Relationship Id="rId84" Type="http://schemas.openxmlformats.org/officeDocument/2006/relationships/customXml" Target="../ink/ink1475.xml"/><Relationship Id="rId11" Type="http://schemas.openxmlformats.org/officeDocument/2006/relationships/image" Target="../media/image342.png"/><Relationship Id="rId24" Type="http://schemas.openxmlformats.org/officeDocument/2006/relationships/customXml" Target="../ink/ink1448.xml"/><Relationship Id="rId32" Type="http://schemas.openxmlformats.org/officeDocument/2006/relationships/customXml" Target="../ink/ink1452.xml"/><Relationship Id="rId37" Type="http://schemas.openxmlformats.org/officeDocument/2006/relationships/image" Target="../media/image356.png"/><Relationship Id="rId40" Type="http://schemas.openxmlformats.org/officeDocument/2006/relationships/customXml" Target="../ink/ink1456.xml"/><Relationship Id="rId45" Type="http://schemas.openxmlformats.org/officeDocument/2006/relationships/image" Target="../media/image360.png"/><Relationship Id="rId58" Type="http://schemas.openxmlformats.org/officeDocument/2006/relationships/customXml" Target="../ink/ink1464.xml"/><Relationship Id="rId66" Type="http://schemas.openxmlformats.org/officeDocument/2006/relationships/customXml" Target="../ink/ink1468.xml"/><Relationship Id="rId87" Type="http://schemas.openxmlformats.org/officeDocument/2006/relationships/image" Target="../media/image146.png"/><Relationship Id="rId5" Type="http://schemas.openxmlformats.org/officeDocument/2006/relationships/image" Target="../media/image340.png"/><Relationship Id="rId61" Type="http://schemas.openxmlformats.org/officeDocument/2006/relationships/image" Target="../media/image367.png"/><Relationship Id="rId82" Type="http://schemas.openxmlformats.org/officeDocument/2006/relationships/customXml" Target="../ink/ink1474.xml"/><Relationship Id="rId19" Type="http://schemas.openxmlformats.org/officeDocument/2006/relationships/image" Target="../media/image346.png"/><Relationship Id="rId14" Type="http://schemas.openxmlformats.org/officeDocument/2006/relationships/customXml" Target="../ink/ink1444.xml"/><Relationship Id="rId22" Type="http://schemas.openxmlformats.org/officeDocument/2006/relationships/customXml" Target="../ink/ink1447.xml"/><Relationship Id="rId27" Type="http://schemas.openxmlformats.org/officeDocument/2006/relationships/image" Target="../media/image350.png"/><Relationship Id="rId30" Type="http://schemas.openxmlformats.org/officeDocument/2006/relationships/customXml" Target="../ink/ink1451.xml"/><Relationship Id="rId35" Type="http://schemas.openxmlformats.org/officeDocument/2006/relationships/image" Target="../media/image355.png"/><Relationship Id="rId43" Type="http://schemas.openxmlformats.org/officeDocument/2006/relationships/image" Target="../media/image359.png"/><Relationship Id="rId48" Type="http://schemas.openxmlformats.org/officeDocument/2006/relationships/customXml" Target="../ink/ink1460.xml"/><Relationship Id="rId56" Type="http://schemas.openxmlformats.org/officeDocument/2006/relationships/customXml" Target="../ink/ink1463.xml"/><Relationship Id="rId64" Type="http://schemas.openxmlformats.org/officeDocument/2006/relationships/customXml" Target="../ink/ink1467.xml"/><Relationship Id="rId69" Type="http://schemas.openxmlformats.org/officeDocument/2006/relationships/image" Target="../media/image371.png"/><Relationship Id="rId77" Type="http://schemas.openxmlformats.org/officeDocument/2006/relationships/image" Target="../media/image375.png"/><Relationship Id="rId8" Type="http://schemas.openxmlformats.org/officeDocument/2006/relationships/customXml" Target="../ink/ink1442.xml"/><Relationship Id="rId51" Type="http://schemas.openxmlformats.org/officeDocument/2006/relationships/image" Target="../media/image362.png"/><Relationship Id="rId72" Type="http://schemas.openxmlformats.org/officeDocument/2006/relationships/customXml" Target="../ink/ink1471.xml"/><Relationship Id="rId85" Type="http://schemas.openxmlformats.org/officeDocument/2006/relationships/image" Target="../media/image147.png"/><Relationship Id="rId3" Type="http://schemas.openxmlformats.org/officeDocument/2006/relationships/image" Target="../media/image337.png"/><Relationship Id="rId12" Type="http://schemas.openxmlformats.org/officeDocument/2006/relationships/customXml" Target="../ink/ink1443.xml"/><Relationship Id="rId17" Type="http://schemas.openxmlformats.org/officeDocument/2006/relationships/image" Target="../media/image345.png"/><Relationship Id="rId25" Type="http://schemas.openxmlformats.org/officeDocument/2006/relationships/image" Target="../media/image349.png"/><Relationship Id="rId33" Type="http://schemas.openxmlformats.org/officeDocument/2006/relationships/image" Target="../media/image354.png"/><Relationship Id="rId38" Type="http://schemas.openxmlformats.org/officeDocument/2006/relationships/customXml" Target="../ink/ink1455.xml"/><Relationship Id="rId46" Type="http://schemas.openxmlformats.org/officeDocument/2006/relationships/customXml" Target="../ink/ink1459.xml"/><Relationship Id="rId59" Type="http://schemas.openxmlformats.org/officeDocument/2006/relationships/image" Target="../media/image366.png"/><Relationship Id="rId67" Type="http://schemas.openxmlformats.org/officeDocument/2006/relationships/image" Target="../media/image370.png"/><Relationship Id="rId20" Type="http://schemas.openxmlformats.org/officeDocument/2006/relationships/customXml" Target="../ink/ink1446.xml"/><Relationship Id="rId41" Type="http://schemas.openxmlformats.org/officeDocument/2006/relationships/image" Target="../media/image358.png"/><Relationship Id="rId62" Type="http://schemas.openxmlformats.org/officeDocument/2006/relationships/customXml" Target="../ink/ink1466.xml"/><Relationship Id="rId70" Type="http://schemas.openxmlformats.org/officeDocument/2006/relationships/customXml" Target="../ink/ink1470.xml"/><Relationship Id="rId75" Type="http://schemas.openxmlformats.org/officeDocument/2006/relationships/image" Target="../media/image374.png"/><Relationship Id="rId83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41.xml"/><Relationship Id="rId23" Type="http://schemas.openxmlformats.org/officeDocument/2006/relationships/image" Target="../media/image348.png"/><Relationship Id="rId28" Type="http://schemas.openxmlformats.org/officeDocument/2006/relationships/customXml" Target="../ink/ink1450.xml"/><Relationship Id="rId36" Type="http://schemas.openxmlformats.org/officeDocument/2006/relationships/customXml" Target="../ink/ink1454.xml"/><Relationship Id="rId49" Type="http://schemas.openxmlformats.org/officeDocument/2006/relationships/image" Target="../media/image361.png"/><Relationship Id="rId57" Type="http://schemas.openxmlformats.org/officeDocument/2006/relationships/image" Target="../media/image365.png"/><Relationship Id="rId31" Type="http://schemas.openxmlformats.org/officeDocument/2006/relationships/image" Target="../media/image353.png"/><Relationship Id="rId44" Type="http://schemas.openxmlformats.org/officeDocument/2006/relationships/customXml" Target="../ink/ink1458.xml"/><Relationship Id="rId52" Type="http://schemas.openxmlformats.org/officeDocument/2006/relationships/customXml" Target="../ink/ink1462.xml"/><Relationship Id="rId60" Type="http://schemas.openxmlformats.org/officeDocument/2006/relationships/customXml" Target="../ink/ink1465.xml"/><Relationship Id="rId65" Type="http://schemas.openxmlformats.org/officeDocument/2006/relationships/image" Target="../media/image369.png"/><Relationship Id="rId78" Type="http://schemas.openxmlformats.org/officeDocument/2006/relationships/customXml" Target="../ink/ink1473.xml"/><Relationship Id="rId81" Type="http://schemas.openxmlformats.org/officeDocument/2006/relationships/image" Target="../media/image377.png"/><Relationship Id="rId86" Type="http://schemas.openxmlformats.org/officeDocument/2006/relationships/customXml" Target="../ink/ink1476.xml"/><Relationship Id="rId4" Type="http://schemas.openxmlformats.org/officeDocument/2006/relationships/customXml" Target="../ink/ink1440.xml"/><Relationship Id="rId13" Type="http://schemas.openxmlformats.org/officeDocument/2006/relationships/image" Target="../media/image343.png"/><Relationship Id="rId18" Type="http://schemas.openxmlformats.org/officeDocument/2006/relationships/customXml" Target="../ink/ink1445.xml"/><Relationship Id="rId39" Type="http://schemas.openxmlformats.org/officeDocument/2006/relationships/image" Target="../media/image357.png"/><Relationship Id="rId34" Type="http://schemas.openxmlformats.org/officeDocument/2006/relationships/customXml" Target="../ink/ink1453.xml"/><Relationship Id="rId50" Type="http://schemas.openxmlformats.org/officeDocument/2006/relationships/customXml" Target="../ink/ink1461.xml"/><Relationship Id="rId55" Type="http://schemas.openxmlformats.org/officeDocument/2006/relationships/image" Target="../media/image364.png"/><Relationship Id="rId76" Type="http://schemas.openxmlformats.org/officeDocument/2006/relationships/customXml" Target="../ink/ink1472.xml"/><Relationship Id="rId7" Type="http://schemas.openxmlformats.org/officeDocument/2006/relationships/image" Target="../media/image341.png"/><Relationship Id="rId71" Type="http://schemas.openxmlformats.org/officeDocument/2006/relationships/image" Target="../media/image372.png"/><Relationship Id="rId2" Type="http://schemas.openxmlformats.org/officeDocument/2006/relationships/customXml" Target="../ink/ink1439.xml"/><Relationship Id="rId29" Type="http://schemas.openxmlformats.org/officeDocument/2006/relationships/image" Target="../media/image352.png"/></Relationships>
</file>

<file path=ppt/slides/_rels/slide4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87.xml"/><Relationship Id="rId21" Type="http://schemas.openxmlformats.org/officeDocument/2006/relationships/image" Target="../media/image347.png"/><Relationship Id="rId42" Type="http://schemas.openxmlformats.org/officeDocument/2006/relationships/customXml" Target="../ink/ink1495.xml"/><Relationship Id="rId47" Type="http://schemas.openxmlformats.org/officeDocument/2006/relationships/image" Target="../media/image351.png"/><Relationship Id="rId63" Type="http://schemas.openxmlformats.org/officeDocument/2006/relationships/image" Target="../media/image368.png"/><Relationship Id="rId68" Type="http://schemas.openxmlformats.org/officeDocument/2006/relationships/customXml" Target="../ink/ink1507.xml"/><Relationship Id="rId89" Type="http://schemas.openxmlformats.org/officeDocument/2006/relationships/image" Target="../media/image381.png"/><Relationship Id="rId107" Type="http://schemas.openxmlformats.org/officeDocument/2006/relationships/image" Target="../media/image148.png"/><Relationship Id="rId11" Type="http://schemas.openxmlformats.org/officeDocument/2006/relationships/image" Target="../media/image342.png"/><Relationship Id="rId32" Type="http://schemas.openxmlformats.org/officeDocument/2006/relationships/customXml" Target="../ink/ink1490.xml"/><Relationship Id="rId37" Type="http://schemas.openxmlformats.org/officeDocument/2006/relationships/image" Target="../media/image356.png"/><Relationship Id="rId58" Type="http://schemas.openxmlformats.org/officeDocument/2006/relationships/customXml" Target="../ink/ink1502.xml"/><Relationship Id="rId102" Type="http://schemas.openxmlformats.org/officeDocument/2006/relationships/customXml" Target="../ink/ink1520.xml"/><Relationship Id="rId5" Type="http://schemas.openxmlformats.org/officeDocument/2006/relationships/image" Target="../media/image340.png"/><Relationship Id="rId90" Type="http://schemas.openxmlformats.org/officeDocument/2006/relationships/customXml" Target="../ink/ink1515.xml"/><Relationship Id="rId95" Type="http://schemas.openxmlformats.org/officeDocument/2006/relationships/image" Target="../media/image384.png"/><Relationship Id="rId22" Type="http://schemas.openxmlformats.org/officeDocument/2006/relationships/customXml" Target="../ink/ink1485.xml"/><Relationship Id="rId27" Type="http://schemas.openxmlformats.org/officeDocument/2006/relationships/image" Target="../media/image350.png"/><Relationship Id="rId43" Type="http://schemas.openxmlformats.org/officeDocument/2006/relationships/image" Target="../media/image359.png"/><Relationship Id="rId48" Type="http://schemas.openxmlformats.org/officeDocument/2006/relationships/customXml" Target="../ink/ink1498.xml"/><Relationship Id="rId64" Type="http://schemas.openxmlformats.org/officeDocument/2006/relationships/customXml" Target="../ink/ink1505.xml"/><Relationship Id="rId69" Type="http://schemas.openxmlformats.org/officeDocument/2006/relationships/image" Target="../media/image371.png"/><Relationship Id="rId8" Type="http://schemas.openxmlformats.org/officeDocument/2006/relationships/customXml" Target="../ink/ink1480.xml"/><Relationship Id="rId51" Type="http://schemas.openxmlformats.org/officeDocument/2006/relationships/image" Target="../media/image362.png"/><Relationship Id="rId72" Type="http://schemas.openxmlformats.org/officeDocument/2006/relationships/customXml" Target="../ink/ink1509.xml"/><Relationship Id="rId85" Type="http://schemas.openxmlformats.org/officeDocument/2006/relationships/image" Target="../media/image379.png"/><Relationship Id="rId93" Type="http://schemas.openxmlformats.org/officeDocument/2006/relationships/image" Target="../media/image383.png"/><Relationship Id="rId3" Type="http://schemas.openxmlformats.org/officeDocument/2006/relationships/image" Target="../media/image337.png"/><Relationship Id="rId12" Type="http://schemas.openxmlformats.org/officeDocument/2006/relationships/customXml" Target="../ink/ink1481.xml"/><Relationship Id="rId17" Type="http://schemas.openxmlformats.org/officeDocument/2006/relationships/image" Target="../media/image345.png"/><Relationship Id="rId25" Type="http://schemas.openxmlformats.org/officeDocument/2006/relationships/image" Target="../media/image349.png"/><Relationship Id="rId33" Type="http://schemas.openxmlformats.org/officeDocument/2006/relationships/image" Target="../media/image354.png"/><Relationship Id="rId38" Type="http://schemas.openxmlformats.org/officeDocument/2006/relationships/customXml" Target="../ink/ink1493.xml"/><Relationship Id="rId46" Type="http://schemas.openxmlformats.org/officeDocument/2006/relationships/customXml" Target="../ink/ink1497.xml"/><Relationship Id="rId59" Type="http://schemas.openxmlformats.org/officeDocument/2006/relationships/image" Target="../media/image366.png"/><Relationship Id="rId67" Type="http://schemas.openxmlformats.org/officeDocument/2006/relationships/image" Target="../media/image370.png"/><Relationship Id="rId103" Type="http://schemas.openxmlformats.org/officeDocument/2006/relationships/image" Target="../media/image145.png"/><Relationship Id="rId108" Type="http://schemas.openxmlformats.org/officeDocument/2006/relationships/customXml" Target="../ink/ink1523.xml"/><Relationship Id="rId20" Type="http://schemas.openxmlformats.org/officeDocument/2006/relationships/customXml" Target="../ink/ink1484.xml"/><Relationship Id="rId41" Type="http://schemas.openxmlformats.org/officeDocument/2006/relationships/image" Target="../media/image358.png"/><Relationship Id="rId62" Type="http://schemas.openxmlformats.org/officeDocument/2006/relationships/customXml" Target="../ink/ink1504.xml"/><Relationship Id="rId70" Type="http://schemas.openxmlformats.org/officeDocument/2006/relationships/customXml" Target="../ink/ink1508.xml"/><Relationship Id="rId75" Type="http://schemas.openxmlformats.org/officeDocument/2006/relationships/image" Target="../media/image374.png"/><Relationship Id="rId88" Type="http://schemas.openxmlformats.org/officeDocument/2006/relationships/customXml" Target="../ink/ink1514.xml"/><Relationship Id="rId91" Type="http://schemas.openxmlformats.org/officeDocument/2006/relationships/image" Target="../media/image382.png"/><Relationship Id="rId96" Type="http://schemas.openxmlformats.org/officeDocument/2006/relationships/customXml" Target="../ink/ink15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79.xml"/><Relationship Id="rId23" Type="http://schemas.openxmlformats.org/officeDocument/2006/relationships/image" Target="../media/image348.png"/><Relationship Id="rId28" Type="http://schemas.openxmlformats.org/officeDocument/2006/relationships/customXml" Target="../ink/ink1488.xml"/><Relationship Id="rId36" Type="http://schemas.openxmlformats.org/officeDocument/2006/relationships/customXml" Target="../ink/ink1492.xml"/><Relationship Id="rId49" Type="http://schemas.openxmlformats.org/officeDocument/2006/relationships/image" Target="../media/image361.png"/><Relationship Id="rId57" Type="http://schemas.openxmlformats.org/officeDocument/2006/relationships/image" Target="../media/image365.png"/><Relationship Id="rId106" Type="http://schemas.openxmlformats.org/officeDocument/2006/relationships/customXml" Target="../ink/ink1522.xml"/><Relationship Id="rId31" Type="http://schemas.openxmlformats.org/officeDocument/2006/relationships/image" Target="../media/image353.png"/><Relationship Id="rId44" Type="http://schemas.openxmlformats.org/officeDocument/2006/relationships/customXml" Target="../ink/ink1496.xml"/><Relationship Id="rId52" Type="http://schemas.openxmlformats.org/officeDocument/2006/relationships/customXml" Target="../ink/ink1500.xml"/><Relationship Id="rId60" Type="http://schemas.openxmlformats.org/officeDocument/2006/relationships/customXml" Target="../ink/ink1503.xml"/><Relationship Id="rId65" Type="http://schemas.openxmlformats.org/officeDocument/2006/relationships/image" Target="../media/image369.png"/><Relationship Id="rId78" Type="http://schemas.openxmlformats.org/officeDocument/2006/relationships/customXml" Target="../ink/ink1511.xml"/><Relationship Id="rId81" Type="http://schemas.openxmlformats.org/officeDocument/2006/relationships/image" Target="../media/image377.png"/><Relationship Id="rId86" Type="http://schemas.openxmlformats.org/officeDocument/2006/relationships/customXml" Target="../ink/ink1513.xml"/><Relationship Id="rId94" Type="http://schemas.openxmlformats.org/officeDocument/2006/relationships/customXml" Target="../ink/ink1517.xml"/><Relationship Id="rId99" Type="http://schemas.openxmlformats.org/officeDocument/2006/relationships/image" Target="../media/image386.png"/><Relationship Id="rId101" Type="http://schemas.openxmlformats.org/officeDocument/2006/relationships/image" Target="../media/image387.png"/><Relationship Id="rId4" Type="http://schemas.openxmlformats.org/officeDocument/2006/relationships/customXml" Target="../ink/ink1478.xml"/><Relationship Id="rId13" Type="http://schemas.openxmlformats.org/officeDocument/2006/relationships/image" Target="../media/image343.png"/><Relationship Id="rId18" Type="http://schemas.openxmlformats.org/officeDocument/2006/relationships/customXml" Target="../ink/ink1483.xml"/><Relationship Id="rId39" Type="http://schemas.openxmlformats.org/officeDocument/2006/relationships/image" Target="../media/image357.png"/><Relationship Id="rId109" Type="http://schemas.openxmlformats.org/officeDocument/2006/relationships/image" Target="../media/image146.png"/><Relationship Id="rId34" Type="http://schemas.openxmlformats.org/officeDocument/2006/relationships/customXml" Target="../ink/ink1491.xml"/><Relationship Id="rId50" Type="http://schemas.openxmlformats.org/officeDocument/2006/relationships/customXml" Target="../ink/ink1499.xml"/><Relationship Id="rId55" Type="http://schemas.openxmlformats.org/officeDocument/2006/relationships/image" Target="../media/image364.png"/><Relationship Id="rId76" Type="http://schemas.openxmlformats.org/officeDocument/2006/relationships/customXml" Target="../ink/ink1510.xml"/><Relationship Id="rId104" Type="http://schemas.openxmlformats.org/officeDocument/2006/relationships/customXml" Target="../ink/ink1521.xml"/><Relationship Id="rId7" Type="http://schemas.openxmlformats.org/officeDocument/2006/relationships/image" Target="../media/image341.png"/><Relationship Id="rId71" Type="http://schemas.openxmlformats.org/officeDocument/2006/relationships/image" Target="../media/image372.png"/><Relationship Id="rId92" Type="http://schemas.openxmlformats.org/officeDocument/2006/relationships/customXml" Target="../ink/ink1516.xml"/><Relationship Id="rId2" Type="http://schemas.openxmlformats.org/officeDocument/2006/relationships/customXml" Target="../ink/ink1477.xml"/><Relationship Id="rId29" Type="http://schemas.openxmlformats.org/officeDocument/2006/relationships/image" Target="../media/image352.png"/><Relationship Id="rId24" Type="http://schemas.openxmlformats.org/officeDocument/2006/relationships/customXml" Target="../ink/ink1486.xml"/><Relationship Id="rId40" Type="http://schemas.openxmlformats.org/officeDocument/2006/relationships/customXml" Target="../ink/ink1494.xml"/><Relationship Id="rId45" Type="http://schemas.openxmlformats.org/officeDocument/2006/relationships/image" Target="../media/image360.png"/><Relationship Id="rId66" Type="http://schemas.openxmlformats.org/officeDocument/2006/relationships/customXml" Target="../ink/ink1506.xml"/><Relationship Id="rId87" Type="http://schemas.openxmlformats.org/officeDocument/2006/relationships/image" Target="../media/image380.png"/><Relationship Id="rId61" Type="http://schemas.openxmlformats.org/officeDocument/2006/relationships/image" Target="../media/image367.png"/><Relationship Id="rId82" Type="http://schemas.openxmlformats.org/officeDocument/2006/relationships/customXml" Target="../ink/ink1512.xml"/><Relationship Id="rId19" Type="http://schemas.openxmlformats.org/officeDocument/2006/relationships/image" Target="../media/image346.png"/><Relationship Id="rId14" Type="http://schemas.openxmlformats.org/officeDocument/2006/relationships/customXml" Target="../ink/ink1482.xml"/><Relationship Id="rId30" Type="http://schemas.openxmlformats.org/officeDocument/2006/relationships/customXml" Target="../ink/ink1489.xml"/><Relationship Id="rId35" Type="http://schemas.openxmlformats.org/officeDocument/2006/relationships/image" Target="../media/image355.png"/><Relationship Id="rId56" Type="http://schemas.openxmlformats.org/officeDocument/2006/relationships/customXml" Target="../ink/ink1501.xml"/><Relationship Id="rId77" Type="http://schemas.openxmlformats.org/officeDocument/2006/relationships/image" Target="../media/image375.png"/><Relationship Id="rId100" Type="http://schemas.openxmlformats.org/officeDocument/2006/relationships/customXml" Target="../ink/ink1519.xml"/><Relationship Id="rId105" Type="http://schemas.openxmlformats.org/officeDocument/2006/relationships/image" Target="../media/image147.png"/></Relationships>
</file>

<file path=ppt/slides/_rels/slide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34.xml"/><Relationship Id="rId117" Type="http://schemas.openxmlformats.org/officeDocument/2006/relationships/image" Target="../media/image395.png"/><Relationship Id="rId21" Type="http://schemas.openxmlformats.org/officeDocument/2006/relationships/image" Target="../media/image347.png"/><Relationship Id="rId42" Type="http://schemas.openxmlformats.org/officeDocument/2006/relationships/customXml" Target="../ink/ink1542.xml"/><Relationship Id="rId47" Type="http://schemas.openxmlformats.org/officeDocument/2006/relationships/image" Target="../media/image351.png"/><Relationship Id="rId63" Type="http://schemas.openxmlformats.org/officeDocument/2006/relationships/image" Target="../media/image368.png"/><Relationship Id="rId68" Type="http://schemas.openxmlformats.org/officeDocument/2006/relationships/customXml" Target="../ink/ink1554.xml"/><Relationship Id="rId89" Type="http://schemas.openxmlformats.org/officeDocument/2006/relationships/image" Target="../media/image381.png"/><Relationship Id="rId112" Type="http://schemas.openxmlformats.org/officeDocument/2006/relationships/customXml" Target="../ink/ink1572.xml"/><Relationship Id="rId133" Type="http://schemas.openxmlformats.org/officeDocument/2006/relationships/image" Target="../media/image148.png"/><Relationship Id="rId107" Type="http://schemas.openxmlformats.org/officeDocument/2006/relationships/image" Target="../media/image390.png"/><Relationship Id="rId11" Type="http://schemas.openxmlformats.org/officeDocument/2006/relationships/image" Target="../media/image342.png"/><Relationship Id="rId32" Type="http://schemas.openxmlformats.org/officeDocument/2006/relationships/customXml" Target="../ink/ink1537.xml"/><Relationship Id="rId37" Type="http://schemas.openxmlformats.org/officeDocument/2006/relationships/image" Target="../media/image356.png"/><Relationship Id="rId58" Type="http://schemas.openxmlformats.org/officeDocument/2006/relationships/customXml" Target="../ink/ink1549.xml"/><Relationship Id="rId102" Type="http://schemas.openxmlformats.org/officeDocument/2006/relationships/customXml" Target="../ink/ink1567.xml"/><Relationship Id="rId123" Type="http://schemas.openxmlformats.org/officeDocument/2006/relationships/image" Target="../media/image398.png"/><Relationship Id="rId128" Type="http://schemas.openxmlformats.org/officeDocument/2006/relationships/customXml" Target="../ink/ink1579.xml"/><Relationship Id="rId5" Type="http://schemas.openxmlformats.org/officeDocument/2006/relationships/image" Target="../media/image340.png"/><Relationship Id="rId90" Type="http://schemas.openxmlformats.org/officeDocument/2006/relationships/customXml" Target="../ink/ink1562.xml"/><Relationship Id="rId95" Type="http://schemas.openxmlformats.org/officeDocument/2006/relationships/image" Target="../media/image384.png"/><Relationship Id="rId22" Type="http://schemas.openxmlformats.org/officeDocument/2006/relationships/customXml" Target="../ink/ink1532.xml"/><Relationship Id="rId27" Type="http://schemas.openxmlformats.org/officeDocument/2006/relationships/image" Target="../media/image350.png"/><Relationship Id="rId43" Type="http://schemas.openxmlformats.org/officeDocument/2006/relationships/image" Target="../media/image359.png"/><Relationship Id="rId48" Type="http://schemas.openxmlformats.org/officeDocument/2006/relationships/customXml" Target="../ink/ink1545.xml"/><Relationship Id="rId64" Type="http://schemas.openxmlformats.org/officeDocument/2006/relationships/customXml" Target="../ink/ink1552.xml"/><Relationship Id="rId69" Type="http://schemas.openxmlformats.org/officeDocument/2006/relationships/image" Target="../media/image371.png"/><Relationship Id="rId113" Type="http://schemas.openxmlformats.org/officeDocument/2006/relationships/image" Target="../media/image393.png"/><Relationship Id="rId118" Type="http://schemas.openxmlformats.org/officeDocument/2006/relationships/customXml" Target="../ink/ink1574.xml"/><Relationship Id="rId134" Type="http://schemas.openxmlformats.org/officeDocument/2006/relationships/customXml" Target="../ink/ink1582.xml"/><Relationship Id="rId85" Type="http://schemas.openxmlformats.org/officeDocument/2006/relationships/image" Target="../media/image379.png"/><Relationship Id="rId12" Type="http://schemas.openxmlformats.org/officeDocument/2006/relationships/customXml" Target="../ink/ink1528.xml"/><Relationship Id="rId17" Type="http://schemas.openxmlformats.org/officeDocument/2006/relationships/image" Target="../media/image345.png"/><Relationship Id="rId33" Type="http://schemas.openxmlformats.org/officeDocument/2006/relationships/image" Target="../media/image354.png"/><Relationship Id="rId38" Type="http://schemas.openxmlformats.org/officeDocument/2006/relationships/customXml" Target="../ink/ink1540.xml"/><Relationship Id="rId59" Type="http://schemas.openxmlformats.org/officeDocument/2006/relationships/image" Target="../media/image366.png"/><Relationship Id="rId103" Type="http://schemas.openxmlformats.org/officeDocument/2006/relationships/image" Target="../media/image388.png"/><Relationship Id="rId108" Type="http://schemas.openxmlformats.org/officeDocument/2006/relationships/customXml" Target="../ink/ink1570.xml"/><Relationship Id="rId124" Type="http://schemas.openxmlformats.org/officeDocument/2006/relationships/customXml" Target="../ink/ink1577.xml"/><Relationship Id="rId129" Type="http://schemas.openxmlformats.org/officeDocument/2006/relationships/image" Target="../media/image149.png"/><Relationship Id="rId70" Type="http://schemas.openxmlformats.org/officeDocument/2006/relationships/customXml" Target="../ink/ink1555.xml"/><Relationship Id="rId75" Type="http://schemas.openxmlformats.org/officeDocument/2006/relationships/image" Target="../media/image374.png"/><Relationship Id="rId91" Type="http://schemas.openxmlformats.org/officeDocument/2006/relationships/image" Target="../media/image382.png"/><Relationship Id="rId96" Type="http://schemas.openxmlformats.org/officeDocument/2006/relationships/customXml" Target="../ink/ink15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26.xml"/><Relationship Id="rId23" Type="http://schemas.openxmlformats.org/officeDocument/2006/relationships/image" Target="../media/image348.png"/><Relationship Id="rId28" Type="http://schemas.openxmlformats.org/officeDocument/2006/relationships/customXml" Target="../ink/ink1535.xml"/><Relationship Id="rId49" Type="http://schemas.openxmlformats.org/officeDocument/2006/relationships/image" Target="../media/image361.png"/><Relationship Id="rId114" Type="http://schemas.openxmlformats.org/officeDocument/2006/relationships/customXml" Target="../ink/ink1573.xml"/><Relationship Id="rId119" Type="http://schemas.openxmlformats.org/officeDocument/2006/relationships/image" Target="../media/image396.png"/><Relationship Id="rId31" Type="http://schemas.openxmlformats.org/officeDocument/2006/relationships/image" Target="../media/image353.png"/><Relationship Id="rId44" Type="http://schemas.openxmlformats.org/officeDocument/2006/relationships/customXml" Target="../ink/ink1543.xml"/><Relationship Id="rId52" Type="http://schemas.openxmlformats.org/officeDocument/2006/relationships/customXml" Target="../ink/ink1547.xml"/><Relationship Id="rId60" Type="http://schemas.openxmlformats.org/officeDocument/2006/relationships/customXml" Target="../ink/ink1550.xml"/><Relationship Id="rId65" Type="http://schemas.openxmlformats.org/officeDocument/2006/relationships/image" Target="../media/image369.png"/><Relationship Id="rId78" Type="http://schemas.openxmlformats.org/officeDocument/2006/relationships/customXml" Target="../ink/ink1558.xml"/><Relationship Id="rId81" Type="http://schemas.openxmlformats.org/officeDocument/2006/relationships/image" Target="../media/image377.png"/><Relationship Id="rId86" Type="http://schemas.openxmlformats.org/officeDocument/2006/relationships/customXml" Target="../ink/ink1560.xml"/><Relationship Id="rId94" Type="http://schemas.openxmlformats.org/officeDocument/2006/relationships/customXml" Target="../ink/ink1564.xml"/><Relationship Id="rId99" Type="http://schemas.openxmlformats.org/officeDocument/2006/relationships/image" Target="../media/image386.png"/><Relationship Id="rId101" Type="http://schemas.openxmlformats.org/officeDocument/2006/relationships/image" Target="../media/image387.png"/><Relationship Id="rId122" Type="http://schemas.openxmlformats.org/officeDocument/2006/relationships/customXml" Target="../ink/ink1576.xml"/><Relationship Id="rId130" Type="http://schemas.openxmlformats.org/officeDocument/2006/relationships/customXml" Target="../ink/ink1580.xml"/><Relationship Id="rId135" Type="http://schemas.openxmlformats.org/officeDocument/2006/relationships/image" Target="../media/image146.png"/><Relationship Id="rId4" Type="http://schemas.openxmlformats.org/officeDocument/2006/relationships/customXml" Target="../ink/ink1525.xml"/><Relationship Id="rId13" Type="http://schemas.openxmlformats.org/officeDocument/2006/relationships/image" Target="../media/image343.png"/><Relationship Id="rId18" Type="http://schemas.openxmlformats.org/officeDocument/2006/relationships/customXml" Target="../ink/ink1530.xml"/><Relationship Id="rId39" Type="http://schemas.openxmlformats.org/officeDocument/2006/relationships/image" Target="../media/image357.png"/><Relationship Id="rId109" Type="http://schemas.openxmlformats.org/officeDocument/2006/relationships/image" Target="../media/image391.png"/><Relationship Id="rId34" Type="http://schemas.openxmlformats.org/officeDocument/2006/relationships/customXml" Target="../ink/ink1538.xml"/><Relationship Id="rId50" Type="http://schemas.openxmlformats.org/officeDocument/2006/relationships/customXml" Target="../ink/ink1546.xml"/><Relationship Id="rId55" Type="http://schemas.openxmlformats.org/officeDocument/2006/relationships/image" Target="../media/image364.png"/><Relationship Id="rId76" Type="http://schemas.openxmlformats.org/officeDocument/2006/relationships/customXml" Target="../ink/ink1557.xml"/><Relationship Id="rId104" Type="http://schemas.openxmlformats.org/officeDocument/2006/relationships/customXml" Target="../ink/ink1568.xml"/><Relationship Id="rId120" Type="http://schemas.openxmlformats.org/officeDocument/2006/relationships/customXml" Target="../ink/ink1575.xml"/><Relationship Id="rId125" Type="http://schemas.openxmlformats.org/officeDocument/2006/relationships/image" Target="../media/image399.png"/><Relationship Id="rId7" Type="http://schemas.openxmlformats.org/officeDocument/2006/relationships/image" Target="../media/image341.png"/><Relationship Id="rId71" Type="http://schemas.openxmlformats.org/officeDocument/2006/relationships/image" Target="../media/image372.png"/><Relationship Id="rId92" Type="http://schemas.openxmlformats.org/officeDocument/2006/relationships/customXml" Target="../ink/ink1563.xml"/><Relationship Id="rId2" Type="http://schemas.openxmlformats.org/officeDocument/2006/relationships/customXml" Target="../ink/ink1524.xml"/><Relationship Id="rId29" Type="http://schemas.openxmlformats.org/officeDocument/2006/relationships/image" Target="../media/image352.png"/><Relationship Id="rId24" Type="http://schemas.openxmlformats.org/officeDocument/2006/relationships/customXml" Target="../ink/ink1533.xml"/><Relationship Id="rId40" Type="http://schemas.openxmlformats.org/officeDocument/2006/relationships/customXml" Target="../ink/ink1541.xml"/><Relationship Id="rId45" Type="http://schemas.openxmlformats.org/officeDocument/2006/relationships/image" Target="../media/image360.png"/><Relationship Id="rId66" Type="http://schemas.openxmlformats.org/officeDocument/2006/relationships/customXml" Target="../ink/ink1553.xml"/><Relationship Id="rId87" Type="http://schemas.openxmlformats.org/officeDocument/2006/relationships/image" Target="../media/image380.png"/><Relationship Id="rId110" Type="http://schemas.openxmlformats.org/officeDocument/2006/relationships/customXml" Target="../ink/ink1571.xml"/><Relationship Id="rId131" Type="http://schemas.openxmlformats.org/officeDocument/2006/relationships/image" Target="../media/image147.png"/><Relationship Id="rId61" Type="http://schemas.openxmlformats.org/officeDocument/2006/relationships/image" Target="../media/image367.png"/><Relationship Id="rId82" Type="http://schemas.openxmlformats.org/officeDocument/2006/relationships/customXml" Target="../ink/ink1559.xml"/><Relationship Id="rId19" Type="http://schemas.openxmlformats.org/officeDocument/2006/relationships/image" Target="../media/image346.png"/><Relationship Id="rId14" Type="http://schemas.openxmlformats.org/officeDocument/2006/relationships/customXml" Target="../ink/ink1529.xml"/><Relationship Id="rId30" Type="http://schemas.openxmlformats.org/officeDocument/2006/relationships/customXml" Target="../ink/ink1536.xml"/><Relationship Id="rId35" Type="http://schemas.openxmlformats.org/officeDocument/2006/relationships/image" Target="../media/image355.png"/><Relationship Id="rId56" Type="http://schemas.openxmlformats.org/officeDocument/2006/relationships/customXml" Target="../ink/ink1548.xml"/><Relationship Id="rId77" Type="http://schemas.openxmlformats.org/officeDocument/2006/relationships/image" Target="../media/image375.png"/><Relationship Id="rId100" Type="http://schemas.openxmlformats.org/officeDocument/2006/relationships/customXml" Target="../ink/ink1566.xml"/><Relationship Id="rId105" Type="http://schemas.openxmlformats.org/officeDocument/2006/relationships/image" Target="../media/image389.png"/><Relationship Id="rId126" Type="http://schemas.openxmlformats.org/officeDocument/2006/relationships/customXml" Target="../ink/ink1578.xml"/><Relationship Id="rId8" Type="http://schemas.openxmlformats.org/officeDocument/2006/relationships/customXml" Target="../ink/ink1527.xml"/><Relationship Id="rId51" Type="http://schemas.openxmlformats.org/officeDocument/2006/relationships/image" Target="../media/image362.png"/><Relationship Id="rId72" Type="http://schemas.openxmlformats.org/officeDocument/2006/relationships/customXml" Target="../ink/ink1556.xml"/><Relationship Id="rId93" Type="http://schemas.openxmlformats.org/officeDocument/2006/relationships/image" Target="../media/image383.png"/><Relationship Id="rId121" Type="http://schemas.openxmlformats.org/officeDocument/2006/relationships/image" Target="../media/image397.png"/><Relationship Id="rId3" Type="http://schemas.openxmlformats.org/officeDocument/2006/relationships/image" Target="../media/image337.png"/><Relationship Id="rId25" Type="http://schemas.openxmlformats.org/officeDocument/2006/relationships/image" Target="../media/image349.png"/><Relationship Id="rId46" Type="http://schemas.openxmlformats.org/officeDocument/2006/relationships/customXml" Target="../ink/ink1544.xml"/><Relationship Id="rId67" Type="http://schemas.openxmlformats.org/officeDocument/2006/relationships/image" Target="../media/image370.png"/><Relationship Id="rId20" Type="http://schemas.openxmlformats.org/officeDocument/2006/relationships/customXml" Target="../ink/ink1531.xml"/><Relationship Id="rId41" Type="http://schemas.openxmlformats.org/officeDocument/2006/relationships/image" Target="../media/image358.png"/><Relationship Id="rId62" Type="http://schemas.openxmlformats.org/officeDocument/2006/relationships/customXml" Target="../ink/ink1551.xml"/><Relationship Id="rId88" Type="http://schemas.openxmlformats.org/officeDocument/2006/relationships/customXml" Target="../ink/ink1561.xml"/><Relationship Id="rId111" Type="http://schemas.openxmlformats.org/officeDocument/2006/relationships/image" Target="../media/image392.png"/><Relationship Id="rId132" Type="http://schemas.openxmlformats.org/officeDocument/2006/relationships/customXml" Target="../ink/ink1581.xml"/><Relationship Id="rId36" Type="http://schemas.openxmlformats.org/officeDocument/2006/relationships/customXml" Target="../ink/ink1539.xml"/><Relationship Id="rId57" Type="http://schemas.openxmlformats.org/officeDocument/2006/relationships/image" Target="../media/image365.png"/><Relationship Id="rId106" Type="http://schemas.openxmlformats.org/officeDocument/2006/relationships/customXml" Target="../ink/ink1569.xml"/><Relationship Id="rId127" Type="http://schemas.openxmlformats.org/officeDocument/2006/relationships/image" Target="../media/image145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customXml" Target="../ink/ink1586.xml"/><Relationship Id="rId51" Type="http://schemas.openxmlformats.org/officeDocument/2006/relationships/image" Target="../media/image150.png"/><Relationship Id="rId3" Type="http://schemas.openxmlformats.org/officeDocument/2006/relationships/image" Target="../media/image337.png"/><Relationship Id="rId47" Type="http://schemas.openxmlformats.org/officeDocument/2006/relationships/image" Target="../media/image351.png"/><Relationship Id="rId50" Type="http://schemas.openxmlformats.org/officeDocument/2006/relationships/customXml" Target="../ink/ink1589.xml"/><Relationship Id="rId55" Type="http://schemas.openxmlformats.org/officeDocument/2006/relationships/image" Target="../media/image152.png"/><Relationship Id="rId63" Type="http://schemas.openxmlformats.org/officeDocument/2006/relationships/image" Target="../media/image156.png"/><Relationship Id="rId7" Type="http://schemas.openxmlformats.org/officeDocument/2006/relationships/image" Target="../media/image341.png"/><Relationship Id="rId12" Type="http://schemas.openxmlformats.org/officeDocument/2006/relationships/customXml" Target="../ink/ink1587.xml"/><Relationship Id="rId59" Type="http://schemas.openxmlformats.org/officeDocument/2006/relationships/image" Target="../media/image154.png"/><Relationship Id="rId2" Type="http://schemas.openxmlformats.org/officeDocument/2006/relationships/customXml" Target="../ink/ink1583.xml"/><Relationship Id="rId54" Type="http://schemas.openxmlformats.org/officeDocument/2006/relationships/customXml" Target="../ink/ink1591.xml"/><Relationship Id="rId62" Type="http://schemas.openxmlformats.org/officeDocument/2006/relationships/customXml" Target="../ink/ink15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85.xml"/><Relationship Id="rId11" Type="http://schemas.openxmlformats.org/officeDocument/2006/relationships/image" Target="../media/image342.png"/><Relationship Id="rId53" Type="http://schemas.openxmlformats.org/officeDocument/2006/relationships/image" Target="../media/image151.png"/><Relationship Id="rId58" Type="http://schemas.openxmlformats.org/officeDocument/2006/relationships/customXml" Target="../ink/ink1593.xml"/><Relationship Id="rId5" Type="http://schemas.openxmlformats.org/officeDocument/2006/relationships/image" Target="../media/image340.png"/><Relationship Id="rId49" Type="http://schemas.openxmlformats.org/officeDocument/2006/relationships/image" Target="../media/image145.png"/><Relationship Id="rId57" Type="http://schemas.openxmlformats.org/officeDocument/2006/relationships/image" Target="../media/image153.png"/><Relationship Id="rId61" Type="http://schemas.openxmlformats.org/officeDocument/2006/relationships/image" Target="../media/image155.png"/><Relationship Id="rId52" Type="http://schemas.openxmlformats.org/officeDocument/2006/relationships/customXml" Target="../ink/ink1590.xml"/><Relationship Id="rId60" Type="http://schemas.openxmlformats.org/officeDocument/2006/relationships/customXml" Target="../ink/ink1594.xml"/><Relationship Id="rId65" Type="http://schemas.openxmlformats.org/officeDocument/2006/relationships/image" Target="../media/image157.png"/><Relationship Id="rId4" Type="http://schemas.openxmlformats.org/officeDocument/2006/relationships/customXml" Target="../ink/ink1584.xml"/><Relationship Id="rId48" Type="http://schemas.openxmlformats.org/officeDocument/2006/relationships/customXml" Target="../ink/ink1588.xml"/><Relationship Id="rId56" Type="http://schemas.openxmlformats.org/officeDocument/2006/relationships/customXml" Target="../ink/ink1592.xml"/><Relationship Id="rId64" Type="http://schemas.openxmlformats.org/officeDocument/2006/relationships/customXml" Target="../ink/ink1596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customXml" Target="../ink/ink1600.xml"/><Relationship Id="rId51" Type="http://schemas.openxmlformats.org/officeDocument/2006/relationships/image" Target="../media/image150.png"/><Relationship Id="rId3" Type="http://schemas.openxmlformats.org/officeDocument/2006/relationships/image" Target="../media/image337.png"/><Relationship Id="rId47" Type="http://schemas.openxmlformats.org/officeDocument/2006/relationships/image" Target="../media/image351.png"/><Relationship Id="rId50" Type="http://schemas.openxmlformats.org/officeDocument/2006/relationships/customXml" Target="../ink/ink1603.xml"/><Relationship Id="rId55" Type="http://schemas.openxmlformats.org/officeDocument/2006/relationships/image" Target="../media/image152.png"/><Relationship Id="rId63" Type="http://schemas.openxmlformats.org/officeDocument/2006/relationships/image" Target="../media/image156.png"/><Relationship Id="rId7" Type="http://schemas.openxmlformats.org/officeDocument/2006/relationships/image" Target="../media/image341.png"/><Relationship Id="rId12" Type="http://schemas.openxmlformats.org/officeDocument/2006/relationships/customXml" Target="../ink/ink1601.xml"/><Relationship Id="rId59" Type="http://schemas.openxmlformats.org/officeDocument/2006/relationships/image" Target="../media/image154.png"/><Relationship Id="rId67" Type="http://schemas.openxmlformats.org/officeDocument/2006/relationships/image" Target="../media/image157.png"/><Relationship Id="rId2" Type="http://schemas.openxmlformats.org/officeDocument/2006/relationships/customXml" Target="../ink/ink1597.xml"/><Relationship Id="rId54" Type="http://schemas.openxmlformats.org/officeDocument/2006/relationships/customXml" Target="../ink/ink1605.xml"/><Relationship Id="rId62" Type="http://schemas.openxmlformats.org/officeDocument/2006/relationships/customXml" Target="../ink/ink16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99.xml"/><Relationship Id="rId11" Type="http://schemas.openxmlformats.org/officeDocument/2006/relationships/image" Target="../media/image342.png"/><Relationship Id="rId53" Type="http://schemas.openxmlformats.org/officeDocument/2006/relationships/image" Target="../media/image151.png"/><Relationship Id="rId58" Type="http://schemas.openxmlformats.org/officeDocument/2006/relationships/customXml" Target="../ink/ink1607.xml"/><Relationship Id="rId66" Type="http://schemas.openxmlformats.org/officeDocument/2006/relationships/customXml" Target="../ink/ink1611.xml"/><Relationship Id="rId5" Type="http://schemas.openxmlformats.org/officeDocument/2006/relationships/image" Target="../media/image340.png"/><Relationship Id="rId49" Type="http://schemas.openxmlformats.org/officeDocument/2006/relationships/image" Target="../media/image145.png"/><Relationship Id="rId57" Type="http://schemas.openxmlformats.org/officeDocument/2006/relationships/image" Target="../media/image153.png"/><Relationship Id="rId61" Type="http://schemas.openxmlformats.org/officeDocument/2006/relationships/image" Target="../media/image155.png"/><Relationship Id="rId52" Type="http://schemas.openxmlformats.org/officeDocument/2006/relationships/customXml" Target="../ink/ink1604.xml"/><Relationship Id="rId60" Type="http://schemas.openxmlformats.org/officeDocument/2006/relationships/customXml" Target="../ink/ink1608.xml"/><Relationship Id="rId65" Type="http://schemas.openxmlformats.org/officeDocument/2006/relationships/image" Target="../media/image158.png"/><Relationship Id="rId4" Type="http://schemas.openxmlformats.org/officeDocument/2006/relationships/customXml" Target="../ink/ink1598.xml"/><Relationship Id="rId48" Type="http://schemas.openxmlformats.org/officeDocument/2006/relationships/customXml" Target="../ink/ink1602.xml"/><Relationship Id="rId56" Type="http://schemas.openxmlformats.org/officeDocument/2006/relationships/customXml" Target="../ink/ink1606.xml"/><Relationship Id="rId64" Type="http://schemas.openxmlformats.org/officeDocument/2006/relationships/customXml" Target="../ink/ink1610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png"/><Relationship Id="rId47" Type="http://schemas.openxmlformats.org/officeDocument/2006/relationships/image" Target="../media/image351.png"/><Relationship Id="rId50" Type="http://schemas.openxmlformats.org/officeDocument/2006/relationships/customXml" Target="../ink/ink1618.xml"/><Relationship Id="rId55" Type="http://schemas.openxmlformats.org/officeDocument/2006/relationships/image" Target="../media/image152.png"/><Relationship Id="rId63" Type="http://schemas.openxmlformats.org/officeDocument/2006/relationships/image" Target="../media/image156.png"/><Relationship Id="rId68" Type="http://schemas.openxmlformats.org/officeDocument/2006/relationships/customXml" Target="../ink/ink1627.xml"/><Relationship Id="rId7" Type="http://schemas.openxmlformats.org/officeDocument/2006/relationships/image" Target="../media/image341.png"/><Relationship Id="rId12" Type="http://schemas.openxmlformats.org/officeDocument/2006/relationships/customXml" Target="../ink/ink1616.xml"/><Relationship Id="rId59" Type="http://schemas.openxmlformats.org/officeDocument/2006/relationships/image" Target="../media/image154.png"/><Relationship Id="rId67" Type="http://schemas.openxmlformats.org/officeDocument/2006/relationships/image" Target="../media/image157.png"/><Relationship Id="rId71" Type="http://schemas.openxmlformats.org/officeDocument/2006/relationships/image" Target="../media/image160.png"/><Relationship Id="rId2" Type="http://schemas.openxmlformats.org/officeDocument/2006/relationships/customXml" Target="../ink/ink1612.xml"/><Relationship Id="rId54" Type="http://schemas.openxmlformats.org/officeDocument/2006/relationships/customXml" Target="../ink/ink1620.xml"/><Relationship Id="rId62" Type="http://schemas.openxmlformats.org/officeDocument/2006/relationships/customXml" Target="../ink/ink1624.xml"/><Relationship Id="rId70" Type="http://schemas.openxmlformats.org/officeDocument/2006/relationships/customXml" Target="../ink/ink16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14.xml"/><Relationship Id="rId11" Type="http://schemas.openxmlformats.org/officeDocument/2006/relationships/image" Target="../media/image342.png"/><Relationship Id="rId53" Type="http://schemas.openxmlformats.org/officeDocument/2006/relationships/image" Target="../media/image151.png"/><Relationship Id="rId58" Type="http://schemas.openxmlformats.org/officeDocument/2006/relationships/customXml" Target="../ink/ink1622.xml"/><Relationship Id="rId66" Type="http://schemas.openxmlformats.org/officeDocument/2006/relationships/customXml" Target="../ink/ink1626.xml"/><Relationship Id="rId5" Type="http://schemas.openxmlformats.org/officeDocument/2006/relationships/image" Target="../media/image340.png"/><Relationship Id="rId49" Type="http://schemas.openxmlformats.org/officeDocument/2006/relationships/image" Target="../media/image145.png"/><Relationship Id="rId57" Type="http://schemas.openxmlformats.org/officeDocument/2006/relationships/image" Target="../media/image153.png"/><Relationship Id="rId61" Type="http://schemas.openxmlformats.org/officeDocument/2006/relationships/image" Target="../media/image155.png"/><Relationship Id="rId52" Type="http://schemas.openxmlformats.org/officeDocument/2006/relationships/customXml" Target="../ink/ink1619.xml"/><Relationship Id="rId60" Type="http://schemas.openxmlformats.org/officeDocument/2006/relationships/customXml" Target="../ink/ink1623.xml"/><Relationship Id="rId65" Type="http://schemas.openxmlformats.org/officeDocument/2006/relationships/image" Target="../media/image158.png"/><Relationship Id="rId4" Type="http://schemas.openxmlformats.org/officeDocument/2006/relationships/customXml" Target="../ink/ink1613.xml"/><Relationship Id="rId48" Type="http://schemas.openxmlformats.org/officeDocument/2006/relationships/customXml" Target="../ink/ink1617.xml"/><Relationship Id="rId56" Type="http://schemas.openxmlformats.org/officeDocument/2006/relationships/customXml" Target="../ink/ink1621.xml"/><Relationship Id="rId64" Type="http://schemas.openxmlformats.org/officeDocument/2006/relationships/customXml" Target="../ink/ink1625.xml"/><Relationship Id="rId69" Type="http://schemas.openxmlformats.org/officeDocument/2006/relationships/image" Target="../media/image159.png"/><Relationship Id="rId8" Type="http://schemas.openxmlformats.org/officeDocument/2006/relationships/customXml" Target="../ink/ink1615.xml"/><Relationship Id="rId51" Type="http://schemas.openxmlformats.org/officeDocument/2006/relationships/image" Target="../media/image150.png"/></Relationships>
</file>

<file path=ppt/slides/_rels/slide4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39.xml"/><Relationship Id="rId21" Type="http://schemas.openxmlformats.org/officeDocument/2006/relationships/image" Target="../media/image347.png"/><Relationship Id="rId34" Type="http://schemas.openxmlformats.org/officeDocument/2006/relationships/customXml" Target="../ink/ink1643.xml"/><Relationship Id="rId42" Type="http://schemas.openxmlformats.org/officeDocument/2006/relationships/customXml" Target="../ink/ink1647.xml"/><Relationship Id="rId47" Type="http://schemas.openxmlformats.org/officeDocument/2006/relationships/image" Target="../media/image351.png"/><Relationship Id="rId50" Type="http://schemas.openxmlformats.org/officeDocument/2006/relationships/customXml" Target="../ink/ink1649.xml"/><Relationship Id="rId55" Type="http://schemas.openxmlformats.org/officeDocument/2006/relationships/image" Target="../media/image151.png"/><Relationship Id="rId63" Type="http://schemas.openxmlformats.org/officeDocument/2006/relationships/image" Target="../media/image155.png"/><Relationship Id="rId68" Type="http://schemas.openxmlformats.org/officeDocument/2006/relationships/customXml" Target="../ink/ink1658.xml"/><Relationship Id="rId7" Type="http://schemas.openxmlformats.org/officeDocument/2006/relationships/image" Target="../media/image341.png"/><Relationship Id="rId71" Type="http://schemas.openxmlformats.org/officeDocument/2006/relationships/image" Target="../media/image163.png"/><Relationship Id="rId2" Type="http://schemas.openxmlformats.org/officeDocument/2006/relationships/customXml" Target="../ink/ink1629.xml"/><Relationship Id="rId29" Type="http://schemas.openxmlformats.org/officeDocument/2006/relationships/image" Target="../media/image352.png"/><Relationship Id="rId11" Type="http://schemas.openxmlformats.org/officeDocument/2006/relationships/image" Target="../media/image342.png"/><Relationship Id="rId24" Type="http://schemas.openxmlformats.org/officeDocument/2006/relationships/customXml" Target="../ink/ink1638.xml"/><Relationship Id="rId32" Type="http://schemas.openxmlformats.org/officeDocument/2006/relationships/customXml" Target="../ink/ink1642.xml"/><Relationship Id="rId37" Type="http://schemas.openxmlformats.org/officeDocument/2006/relationships/image" Target="../media/image356.png"/><Relationship Id="rId40" Type="http://schemas.openxmlformats.org/officeDocument/2006/relationships/customXml" Target="../ink/ink1646.xml"/><Relationship Id="rId53" Type="http://schemas.openxmlformats.org/officeDocument/2006/relationships/image" Target="../media/image150.png"/><Relationship Id="rId58" Type="http://schemas.openxmlformats.org/officeDocument/2006/relationships/customXml" Target="../ink/ink1653.xml"/><Relationship Id="rId66" Type="http://schemas.openxmlformats.org/officeDocument/2006/relationships/customXml" Target="../ink/ink1657.xml"/><Relationship Id="rId74" Type="http://schemas.openxmlformats.org/officeDocument/2006/relationships/customXml" Target="../ink/ink1661.xml"/><Relationship Id="rId5" Type="http://schemas.openxmlformats.org/officeDocument/2006/relationships/image" Target="../media/image340.png"/><Relationship Id="rId61" Type="http://schemas.openxmlformats.org/officeDocument/2006/relationships/image" Target="../media/image154.png"/><Relationship Id="rId19" Type="http://schemas.openxmlformats.org/officeDocument/2006/relationships/image" Target="../media/image346.png"/><Relationship Id="rId14" Type="http://schemas.openxmlformats.org/officeDocument/2006/relationships/customXml" Target="../ink/ink1634.xml"/><Relationship Id="rId22" Type="http://schemas.openxmlformats.org/officeDocument/2006/relationships/customXml" Target="../ink/ink1637.xml"/><Relationship Id="rId27" Type="http://schemas.openxmlformats.org/officeDocument/2006/relationships/image" Target="../media/image350.png"/><Relationship Id="rId30" Type="http://schemas.openxmlformats.org/officeDocument/2006/relationships/customXml" Target="../ink/ink1641.xml"/><Relationship Id="rId35" Type="http://schemas.openxmlformats.org/officeDocument/2006/relationships/image" Target="../media/image355.png"/><Relationship Id="rId48" Type="http://schemas.openxmlformats.org/officeDocument/2006/relationships/customXml" Target="../ink/ink1648.xml"/><Relationship Id="rId56" Type="http://schemas.openxmlformats.org/officeDocument/2006/relationships/customXml" Target="../ink/ink1652.xml"/><Relationship Id="rId64" Type="http://schemas.openxmlformats.org/officeDocument/2006/relationships/customXml" Target="../ink/ink1656.xml"/><Relationship Id="rId69" Type="http://schemas.openxmlformats.org/officeDocument/2006/relationships/image" Target="../media/image162.png"/><Relationship Id="rId8" Type="http://schemas.openxmlformats.org/officeDocument/2006/relationships/customXml" Target="../ink/ink1632.xml"/><Relationship Id="rId51" Type="http://schemas.openxmlformats.org/officeDocument/2006/relationships/image" Target="../media/image146.png"/><Relationship Id="rId72" Type="http://schemas.openxmlformats.org/officeDocument/2006/relationships/customXml" Target="../ink/ink1660.xml"/><Relationship Id="rId3" Type="http://schemas.openxmlformats.org/officeDocument/2006/relationships/image" Target="../media/image337.png"/><Relationship Id="rId12" Type="http://schemas.openxmlformats.org/officeDocument/2006/relationships/customXml" Target="../ink/ink1633.xml"/><Relationship Id="rId17" Type="http://schemas.openxmlformats.org/officeDocument/2006/relationships/image" Target="../media/image345.png"/><Relationship Id="rId25" Type="http://schemas.openxmlformats.org/officeDocument/2006/relationships/image" Target="../media/image349.png"/><Relationship Id="rId33" Type="http://schemas.openxmlformats.org/officeDocument/2006/relationships/image" Target="../media/image354.png"/><Relationship Id="rId38" Type="http://schemas.openxmlformats.org/officeDocument/2006/relationships/customXml" Target="../ink/ink1645.xml"/><Relationship Id="rId59" Type="http://schemas.openxmlformats.org/officeDocument/2006/relationships/image" Target="../media/image153.png"/><Relationship Id="rId67" Type="http://schemas.openxmlformats.org/officeDocument/2006/relationships/image" Target="../media/image161.png"/><Relationship Id="rId20" Type="http://schemas.openxmlformats.org/officeDocument/2006/relationships/customXml" Target="../ink/ink1636.xml"/><Relationship Id="rId41" Type="http://schemas.openxmlformats.org/officeDocument/2006/relationships/image" Target="../media/image358.png"/><Relationship Id="rId54" Type="http://schemas.openxmlformats.org/officeDocument/2006/relationships/customXml" Target="../ink/ink1651.xml"/><Relationship Id="rId62" Type="http://schemas.openxmlformats.org/officeDocument/2006/relationships/customXml" Target="../ink/ink1655.xml"/><Relationship Id="rId70" Type="http://schemas.openxmlformats.org/officeDocument/2006/relationships/customXml" Target="../ink/ink1659.xml"/><Relationship Id="rId75" Type="http://schemas.openxmlformats.org/officeDocument/2006/relationships/image" Target="../media/image16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31.xml"/><Relationship Id="rId23" Type="http://schemas.openxmlformats.org/officeDocument/2006/relationships/image" Target="../media/image348.png"/><Relationship Id="rId28" Type="http://schemas.openxmlformats.org/officeDocument/2006/relationships/customXml" Target="../ink/ink1640.xml"/><Relationship Id="rId36" Type="http://schemas.openxmlformats.org/officeDocument/2006/relationships/customXml" Target="../ink/ink1644.xml"/><Relationship Id="rId49" Type="http://schemas.openxmlformats.org/officeDocument/2006/relationships/image" Target="../media/image145.png"/><Relationship Id="rId57" Type="http://schemas.openxmlformats.org/officeDocument/2006/relationships/image" Target="../media/image152.png"/><Relationship Id="rId31" Type="http://schemas.openxmlformats.org/officeDocument/2006/relationships/image" Target="../media/image353.png"/><Relationship Id="rId52" Type="http://schemas.openxmlformats.org/officeDocument/2006/relationships/customXml" Target="../ink/ink1650.xml"/><Relationship Id="rId60" Type="http://schemas.openxmlformats.org/officeDocument/2006/relationships/customXml" Target="../ink/ink1654.xml"/><Relationship Id="rId65" Type="http://schemas.openxmlformats.org/officeDocument/2006/relationships/image" Target="../media/image156.png"/><Relationship Id="rId73" Type="http://schemas.openxmlformats.org/officeDocument/2006/relationships/image" Target="../media/image164.png"/><Relationship Id="rId4" Type="http://schemas.openxmlformats.org/officeDocument/2006/relationships/customXml" Target="../ink/ink1630.xml"/><Relationship Id="rId13" Type="http://schemas.openxmlformats.org/officeDocument/2006/relationships/image" Target="../media/image343.png"/><Relationship Id="rId18" Type="http://schemas.openxmlformats.org/officeDocument/2006/relationships/customXml" Target="../ink/ink1635.xml"/><Relationship Id="rId39" Type="http://schemas.openxmlformats.org/officeDocument/2006/relationships/image" Target="../media/image357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28.xml"/><Relationship Id="rId13" Type="http://schemas.openxmlformats.org/officeDocument/2006/relationships/image" Target="../media/image15.png"/><Relationship Id="rId3" Type="http://schemas.openxmlformats.org/officeDocument/2006/relationships/image" Target="../media/image10.png"/><Relationship Id="rId7" Type="http://schemas.openxmlformats.org/officeDocument/2006/relationships/image" Target="../media/image12.png"/><Relationship Id="rId12" Type="http://schemas.openxmlformats.org/officeDocument/2006/relationships/customXml" Target="../ink/ink30.xml"/><Relationship Id="rId17" Type="http://schemas.openxmlformats.org/officeDocument/2006/relationships/image" Target="../media/image17.png"/><Relationship Id="rId2" Type="http://schemas.openxmlformats.org/officeDocument/2006/relationships/customXml" Target="../ink/ink25.xml"/><Relationship Id="rId16" Type="http://schemas.openxmlformats.org/officeDocument/2006/relationships/customXml" Target="../ink/ink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.xml"/><Relationship Id="rId11" Type="http://schemas.openxmlformats.org/officeDocument/2006/relationships/image" Target="../media/image14.png"/><Relationship Id="rId5" Type="http://schemas.openxmlformats.org/officeDocument/2006/relationships/image" Target="../media/image11.png"/><Relationship Id="rId15" Type="http://schemas.openxmlformats.org/officeDocument/2006/relationships/image" Target="../media/image16.png"/><Relationship Id="rId10" Type="http://schemas.openxmlformats.org/officeDocument/2006/relationships/customXml" Target="../ink/ink29.xml"/><Relationship Id="rId4" Type="http://schemas.openxmlformats.org/officeDocument/2006/relationships/customXml" Target="../ink/ink26.xml"/><Relationship Id="rId9" Type="http://schemas.openxmlformats.org/officeDocument/2006/relationships/image" Target="../media/image13.png"/><Relationship Id="rId14" Type="http://schemas.openxmlformats.org/officeDocument/2006/relationships/customXml" Target="../ink/ink31.xml"/></Relationships>
</file>

<file path=ppt/slides/_rels/slide5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72.xml"/><Relationship Id="rId21" Type="http://schemas.openxmlformats.org/officeDocument/2006/relationships/image" Target="../media/image347.png"/><Relationship Id="rId42" Type="http://schemas.openxmlformats.org/officeDocument/2006/relationships/customXml" Target="../ink/ink1680.xml"/><Relationship Id="rId47" Type="http://schemas.openxmlformats.org/officeDocument/2006/relationships/image" Target="../media/image351.png"/><Relationship Id="rId63" Type="http://schemas.openxmlformats.org/officeDocument/2006/relationships/image" Target="../media/image155.png"/><Relationship Id="rId68" Type="http://schemas.openxmlformats.org/officeDocument/2006/relationships/customXml" Target="../ink/ink1691.xml"/><Relationship Id="rId84" Type="http://schemas.openxmlformats.org/officeDocument/2006/relationships/customXml" Target="../ink/ink1699.xml"/><Relationship Id="rId89" Type="http://schemas.openxmlformats.org/officeDocument/2006/relationships/image" Target="../media/image172.png"/><Relationship Id="rId11" Type="http://schemas.openxmlformats.org/officeDocument/2006/relationships/image" Target="../media/image342.png"/><Relationship Id="rId32" Type="http://schemas.openxmlformats.org/officeDocument/2006/relationships/customXml" Target="../ink/ink1675.xml"/><Relationship Id="rId37" Type="http://schemas.openxmlformats.org/officeDocument/2006/relationships/image" Target="../media/image356.png"/><Relationship Id="rId53" Type="http://schemas.openxmlformats.org/officeDocument/2006/relationships/image" Target="../media/image150.png"/><Relationship Id="rId58" Type="http://schemas.openxmlformats.org/officeDocument/2006/relationships/customXml" Target="../ink/ink1686.xml"/><Relationship Id="rId74" Type="http://schemas.openxmlformats.org/officeDocument/2006/relationships/customXml" Target="../ink/ink1694.xml"/><Relationship Id="rId79" Type="http://schemas.openxmlformats.org/officeDocument/2006/relationships/image" Target="../media/image167.png"/><Relationship Id="rId5" Type="http://schemas.openxmlformats.org/officeDocument/2006/relationships/image" Target="../media/image340.png"/><Relationship Id="rId61" Type="http://schemas.openxmlformats.org/officeDocument/2006/relationships/image" Target="../media/image154.png"/><Relationship Id="rId82" Type="http://schemas.openxmlformats.org/officeDocument/2006/relationships/customXml" Target="../ink/ink1698.xml"/><Relationship Id="rId90" Type="http://schemas.openxmlformats.org/officeDocument/2006/relationships/customXml" Target="../ink/ink1702.xml"/><Relationship Id="rId19" Type="http://schemas.openxmlformats.org/officeDocument/2006/relationships/image" Target="../media/image346.png"/><Relationship Id="rId14" Type="http://schemas.openxmlformats.org/officeDocument/2006/relationships/customXml" Target="../ink/ink1667.xml"/><Relationship Id="rId22" Type="http://schemas.openxmlformats.org/officeDocument/2006/relationships/customXml" Target="../ink/ink1670.xml"/><Relationship Id="rId27" Type="http://schemas.openxmlformats.org/officeDocument/2006/relationships/image" Target="../media/image350.png"/><Relationship Id="rId30" Type="http://schemas.openxmlformats.org/officeDocument/2006/relationships/customXml" Target="../ink/ink1674.xml"/><Relationship Id="rId35" Type="http://schemas.openxmlformats.org/officeDocument/2006/relationships/image" Target="../media/image355.png"/><Relationship Id="rId48" Type="http://schemas.openxmlformats.org/officeDocument/2006/relationships/customXml" Target="../ink/ink1681.xml"/><Relationship Id="rId56" Type="http://schemas.openxmlformats.org/officeDocument/2006/relationships/customXml" Target="../ink/ink1685.xml"/><Relationship Id="rId64" Type="http://schemas.openxmlformats.org/officeDocument/2006/relationships/customXml" Target="../ink/ink1689.xml"/><Relationship Id="rId69" Type="http://schemas.openxmlformats.org/officeDocument/2006/relationships/image" Target="../media/image162.png"/><Relationship Id="rId77" Type="http://schemas.openxmlformats.org/officeDocument/2006/relationships/image" Target="../media/image166.png"/><Relationship Id="rId8" Type="http://schemas.openxmlformats.org/officeDocument/2006/relationships/customXml" Target="../ink/ink1665.xml"/><Relationship Id="rId51" Type="http://schemas.openxmlformats.org/officeDocument/2006/relationships/image" Target="../media/image146.png"/><Relationship Id="rId72" Type="http://schemas.openxmlformats.org/officeDocument/2006/relationships/customXml" Target="../ink/ink1693.xml"/><Relationship Id="rId80" Type="http://schemas.openxmlformats.org/officeDocument/2006/relationships/customXml" Target="../ink/ink1697.xml"/><Relationship Id="rId85" Type="http://schemas.openxmlformats.org/officeDocument/2006/relationships/image" Target="../media/image170.png"/><Relationship Id="rId3" Type="http://schemas.openxmlformats.org/officeDocument/2006/relationships/image" Target="../media/image337.png"/><Relationship Id="rId12" Type="http://schemas.openxmlformats.org/officeDocument/2006/relationships/customXml" Target="../ink/ink1666.xml"/><Relationship Id="rId17" Type="http://schemas.openxmlformats.org/officeDocument/2006/relationships/image" Target="../media/image345.png"/><Relationship Id="rId25" Type="http://schemas.openxmlformats.org/officeDocument/2006/relationships/image" Target="../media/image349.png"/><Relationship Id="rId33" Type="http://schemas.openxmlformats.org/officeDocument/2006/relationships/image" Target="../media/image354.png"/><Relationship Id="rId38" Type="http://schemas.openxmlformats.org/officeDocument/2006/relationships/customXml" Target="../ink/ink1678.xml"/><Relationship Id="rId59" Type="http://schemas.openxmlformats.org/officeDocument/2006/relationships/image" Target="../media/image153.png"/><Relationship Id="rId67" Type="http://schemas.openxmlformats.org/officeDocument/2006/relationships/image" Target="../media/image161.png"/><Relationship Id="rId20" Type="http://schemas.openxmlformats.org/officeDocument/2006/relationships/customXml" Target="../ink/ink1669.xml"/><Relationship Id="rId41" Type="http://schemas.openxmlformats.org/officeDocument/2006/relationships/image" Target="../media/image358.png"/><Relationship Id="rId54" Type="http://schemas.openxmlformats.org/officeDocument/2006/relationships/customXml" Target="../ink/ink1684.xml"/><Relationship Id="rId62" Type="http://schemas.openxmlformats.org/officeDocument/2006/relationships/customXml" Target="../ink/ink1688.xml"/><Relationship Id="rId70" Type="http://schemas.openxmlformats.org/officeDocument/2006/relationships/customXml" Target="../ink/ink1692.xml"/><Relationship Id="rId75" Type="http://schemas.openxmlformats.org/officeDocument/2006/relationships/image" Target="../media/image165.png"/><Relationship Id="rId83" Type="http://schemas.openxmlformats.org/officeDocument/2006/relationships/image" Target="../media/image169.png"/><Relationship Id="rId88" Type="http://schemas.openxmlformats.org/officeDocument/2006/relationships/customXml" Target="../ink/ink1701.xml"/><Relationship Id="rId91" Type="http://schemas.openxmlformats.org/officeDocument/2006/relationships/image" Target="../media/image1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64.xml"/><Relationship Id="rId23" Type="http://schemas.openxmlformats.org/officeDocument/2006/relationships/image" Target="../media/image348.png"/><Relationship Id="rId28" Type="http://schemas.openxmlformats.org/officeDocument/2006/relationships/customXml" Target="../ink/ink1673.xml"/><Relationship Id="rId36" Type="http://schemas.openxmlformats.org/officeDocument/2006/relationships/customXml" Target="../ink/ink1677.xml"/><Relationship Id="rId49" Type="http://schemas.openxmlformats.org/officeDocument/2006/relationships/image" Target="../media/image145.png"/><Relationship Id="rId57" Type="http://schemas.openxmlformats.org/officeDocument/2006/relationships/image" Target="../media/image152.png"/><Relationship Id="rId31" Type="http://schemas.openxmlformats.org/officeDocument/2006/relationships/image" Target="../media/image353.png"/><Relationship Id="rId52" Type="http://schemas.openxmlformats.org/officeDocument/2006/relationships/customXml" Target="../ink/ink1683.xml"/><Relationship Id="rId60" Type="http://schemas.openxmlformats.org/officeDocument/2006/relationships/customXml" Target="../ink/ink1687.xml"/><Relationship Id="rId65" Type="http://schemas.openxmlformats.org/officeDocument/2006/relationships/image" Target="../media/image156.png"/><Relationship Id="rId73" Type="http://schemas.openxmlformats.org/officeDocument/2006/relationships/image" Target="../media/image164.png"/><Relationship Id="rId78" Type="http://schemas.openxmlformats.org/officeDocument/2006/relationships/customXml" Target="../ink/ink1696.xml"/><Relationship Id="rId81" Type="http://schemas.openxmlformats.org/officeDocument/2006/relationships/image" Target="../media/image168.png"/><Relationship Id="rId86" Type="http://schemas.openxmlformats.org/officeDocument/2006/relationships/customXml" Target="../ink/ink1700.xml"/><Relationship Id="rId4" Type="http://schemas.openxmlformats.org/officeDocument/2006/relationships/customXml" Target="../ink/ink1663.xml"/><Relationship Id="rId13" Type="http://schemas.openxmlformats.org/officeDocument/2006/relationships/image" Target="../media/image343.png"/><Relationship Id="rId18" Type="http://schemas.openxmlformats.org/officeDocument/2006/relationships/customXml" Target="../ink/ink1668.xml"/><Relationship Id="rId39" Type="http://schemas.openxmlformats.org/officeDocument/2006/relationships/image" Target="../media/image357.png"/><Relationship Id="rId34" Type="http://schemas.openxmlformats.org/officeDocument/2006/relationships/customXml" Target="../ink/ink1676.xml"/><Relationship Id="rId50" Type="http://schemas.openxmlformats.org/officeDocument/2006/relationships/customXml" Target="../ink/ink1682.xml"/><Relationship Id="rId55" Type="http://schemas.openxmlformats.org/officeDocument/2006/relationships/image" Target="../media/image151.png"/><Relationship Id="rId76" Type="http://schemas.openxmlformats.org/officeDocument/2006/relationships/customXml" Target="../ink/ink1695.xml"/><Relationship Id="rId7" Type="http://schemas.openxmlformats.org/officeDocument/2006/relationships/image" Target="../media/image341.png"/><Relationship Id="rId71" Type="http://schemas.openxmlformats.org/officeDocument/2006/relationships/image" Target="../media/image163.png"/><Relationship Id="rId2" Type="http://schemas.openxmlformats.org/officeDocument/2006/relationships/customXml" Target="../ink/ink1662.xml"/><Relationship Id="rId29" Type="http://schemas.openxmlformats.org/officeDocument/2006/relationships/image" Target="../media/image352.png"/><Relationship Id="rId24" Type="http://schemas.openxmlformats.org/officeDocument/2006/relationships/customXml" Target="../ink/ink1671.xml"/><Relationship Id="rId40" Type="http://schemas.openxmlformats.org/officeDocument/2006/relationships/customXml" Target="../ink/ink1679.xml"/><Relationship Id="rId66" Type="http://schemas.openxmlformats.org/officeDocument/2006/relationships/customXml" Target="../ink/ink1690.xml"/><Relationship Id="rId87" Type="http://schemas.openxmlformats.org/officeDocument/2006/relationships/image" Target="../media/image171.png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13.xml"/><Relationship Id="rId21" Type="http://schemas.openxmlformats.org/officeDocument/2006/relationships/image" Target="../media/image347.png"/><Relationship Id="rId42" Type="http://schemas.openxmlformats.org/officeDocument/2006/relationships/customXml" Target="../ink/ink1721.xml"/><Relationship Id="rId47" Type="http://schemas.openxmlformats.org/officeDocument/2006/relationships/image" Target="../media/image351.png"/><Relationship Id="rId63" Type="http://schemas.openxmlformats.org/officeDocument/2006/relationships/image" Target="../media/image155.png"/><Relationship Id="rId68" Type="http://schemas.openxmlformats.org/officeDocument/2006/relationships/customXml" Target="../ink/ink1732.xml"/><Relationship Id="rId84" Type="http://schemas.openxmlformats.org/officeDocument/2006/relationships/customXml" Target="../ink/ink1740.xml"/><Relationship Id="rId89" Type="http://schemas.openxmlformats.org/officeDocument/2006/relationships/image" Target="../media/image172.png"/><Relationship Id="rId11" Type="http://schemas.openxmlformats.org/officeDocument/2006/relationships/image" Target="../media/image342.png"/><Relationship Id="rId32" Type="http://schemas.openxmlformats.org/officeDocument/2006/relationships/customXml" Target="../ink/ink1716.xml"/><Relationship Id="rId37" Type="http://schemas.openxmlformats.org/officeDocument/2006/relationships/image" Target="../media/image356.png"/><Relationship Id="rId53" Type="http://schemas.openxmlformats.org/officeDocument/2006/relationships/image" Target="../media/image150.png"/><Relationship Id="rId58" Type="http://schemas.openxmlformats.org/officeDocument/2006/relationships/customXml" Target="../ink/ink1727.xml"/><Relationship Id="rId74" Type="http://schemas.openxmlformats.org/officeDocument/2006/relationships/customXml" Target="../ink/ink1735.xml"/><Relationship Id="rId79" Type="http://schemas.openxmlformats.org/officeDocument/2006/relationships/image" Target="../media/image167.png"/><Relationship Id="rId5" Type="http://schemas.openxmlformats.org/officeDocument/2006/relationships/image" Target="../media/image340.png"/><Relationship Id="rId90" Type="http://schemas.openxmlformats.org/officeDocument/2006/relationships/customXml" Target="../ink/ink1743.xml"/><Relationship Id="rId19" Type="http://schemas.openxmlformats.org/officeDocument/2006/relationships/image" Target="../media/image346.png"/><Relationship Id="rId14" Type="http://schemas.openxmlformats.org/officeDocument/2006/relationships/customXml" Target="../ink/ink1708.xml"/><Relationship Id="rId22" Type="http://schemas.openxmlformats.org/officeDocument/2006/relationships/customXml" Target="../ink/ink1711.xml"/><Relationship Id="rId27" Type="http://schemas.openxmlformats.org/officeDocument/2006/relationships/image" Target="../media/image350.png"/><Relationship Id="rId30" Type="http://schemas.openxmlformats.org/officeDocument/2006/relationships/customXml" Target="../ink/ink1715.xml"/><Relationship Id="rId35" Type="http://schemas.openxmlformats.org/officeDocument/2006/relationships/image" Target="../media/image355.png"/><Relationship Id="rId48" Type="http://schemas.openxmlformats.org/officeDocument/2006/relationships/customXml" Target="../ink/ink1722.xml"/><Relationship Id="rId56" Type="http://schemas.openxmlformats.org/officeDocument/2006/relationships/customXml" Target="../ink/ink1726.xml"/><Relationship Id="rId64" Type="http://schemas.openxmlformats.org/officeDocument/2006/relationships/customXml" Target="../ink/ink1730.xml"/><Relationship Id="rId69" Type="http://schemas.openxmlformats.org/officeDocument/2006/relationships/image" Target="../media/image162.png"/><Relationship Id="rId77" Type="http://schemas.openxmlformats.org/officeDocument/2006/relationships/image" Target="../media/image166.png"/><Relationship Id="rId8" Type="http://schemas.openxmlformats.org/officeDocument/2006/relationships/customXml" Target="../ink/ink1706.xml"/><Relationship Id="rId51" Type="http://schemas.openxmlformats.org/officeDocument/2006/relationships/image" Target="../media/image146.png"/><Relationship Id="rId72" Type="http://schemas.openxmlformats.org/officeDocument/2006/relationships/customXml" Target="../ink/ink1734.xml"/><Relationship Id="rId80" Type="http://schemas.openxmlformats.org/officeDocument/2006/relationships/customXml" Target="../ink/ink1738.xml"/><Relationship Id="rId85" Type="http://schemas.openxmlformats.org/officeDocument/2006/relationships/image" Target="../media/image170.png"/><Relationship Id="rId93" Type="http://schemas.openxmlformats.org/officeDocument/2006/relationships/image" Target="../media/image174.png"/><Relationship Id="rId3" Type="http://schemas.openxmlformats.org/officeDocument/2006/relationships/image" Target="../media/image337.png"/><Relationship Id="rId12" Type="http://schemas.openxmlformats.org/officeDocument/2006/relationships/customXml" Target="../ink/ink1707.xml"/><Relationship Id="rId17" Type="http://schemas.openxmlformats.org/officeDocument/2006/relationships/image" Target="../media/image345.png"/><Relationship Id="rId25" Type="http://schemas.openxmlformats.org/officeDocument/2006/relationships/image" Target="../media/image349.png"/><Relationship Id="rId33" Type="http://schemas.openxmlformats.org/officeDocument/2006/relationships/image" Target="../media/image354.png"/><Relationship Id="rId38" Type="http://schemas.openxmlformats.org/officeDocument/2006/relationships/customXml" Target="../ink/ink1719.xml"/><Relationship Id="rId59" Type="http://schemas.openxmlformats.org/officeDocument/2006/relationships/image" Target="../media/image153.png"/><Relationship Id="rId67" Type="http://schemas.openxmlformats.org/officeDocument/2006/relationships/image" Target="../media/image161.png"/><Relationship Id="rId20" Type="http://schemas.openxmlformats.org/officeDocument/2006/relationships/customXml" Target="../ink/ink1710.xml"/><Relationship Id="rId41" Type="http://schemas.openxmlformats.org/officeDocument/2006/relationships/image" Target="../media/image358.png"/><Relationship Id="rId54" Type="http://schemas.openxmlformats.org/officeDocument/2006/relationships/customXml" Target="../ink/ink1725.xml"/><Relationship Id="rId62" Type="http://schemas.openxmlformats.org/officeDocument/2006/relationships/customXml" Target="../ink/ink1729.xml"/><Relationship Id="rId70" Type="http://schemas.openxmlformats.org/officeDocument/2006/relationships/customXml" Target="../ink/ink1733.xml"/><Relationship Id="rId75" Type="http://schemas.openxmlformats.org/officeDocument/2006/relationships/image" Target="../media/image165.png"/><Relationship Id="rId83" Type="http://schemas.openxmlformats.org/officeDocument/2006/relationships/image" Target="../media/image169.png"/><Relationship Id="rId88" Type="http://schemas.openxmlformats.org/officeDocument/2006/relationships/customXml" Target="../ink/ink1742.xml"/><Relationship Id="rId91" Type="http://schemas.openxmlformats.org/officeDocument/2006/relationships/image" Target="../media/image1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05.xml"/><Relationship Id="rId23" Type="http://schemas.openxmlformats.org/officeDocument/2006/relationships/image" Target="../media/image348.png"/><Relationship Id="rId28" Type="http://schemas.openxmlformats.org/officeDocument/2006/relationships/customXml" Target="../ink/ink1714.xml"/><Relationship Id="rId36" Type="http://schemas.openxmlformats.org/officeDocument/2006/relationships/customXml" Target="../ink/ink1718.xml"/><Relationship Id="rId49" Type="http://schemas.openxmlformats.org/officeDocument/2006/relationships/image" Target="../media/image145.png"/><Relationship Id="rId57" Type="http://schemas.openxmlformats.org/officeDocument/2006/relationships/image" Target="../media/image152.png"/><Relationship Id="rId31" Type="http://schemas.openxmlformats.org/officeDocument/2006/relationships/image" Target="../media/image353.png"/><Relationship Id="rId52" Type="http://schemas.openxmlformats.org/officeDocument/2006/relationships/customXml" Target="../ink/ink1724.xml"/><Relationship Id="rId60" Type="http://schemas.openxmlformats.org/officeDocument/2006/relationships/customXml" Target="../ink/ink1728.xml"/><Relationship Id="rId65" Type="http://schemas.openxmlformats.org/officeDocument/2006/relationships/image" Target="../media/image156.png"/><Relationship Id="rId73" Type="http://schemas.openxmlformats.org/officeDocument/2006/relationships/image" Target="../media/image164.png"/><Relationship Id="rId78" Type="http://schemas.openxmlformats.org/officeDocument/2006/relationships/customXml" Target="../ink/ink1737.xml"/><Relationship Id="rId81" Type="http://schemas.openxmlformats.org/officeDocument/2006/relationships/image" Target="../media/image168.png"/><Relationship Id="rId86" Type="http://schemas.openxmlformats.org/officeDocument/2006/relationships/customXml" Target="../ink/ink1741.xml"/><Relationship Id="rId4" Type="http://schemas.openxmlformats.org/officeDocument/2006/relationships/customXml" Target="../ink/ink1704.xml"/><Relationship Id="rId13" Type="http://schemas.openxmlformats.org/officeDocument/2006/relationships/image" Target="../media/image343.png"/><Relationship Id="rId18" Type="http://schemas.openxmlformats.org/officeDocument/2006/relationships/customXml" Target="../ink/ink1709.xml"/><Relationship Id="rId39" Type="http://schemas.openxmlformats.org/officeDocument/2006/relationships/image" Target="../media/image357.png"/><Relationship Id="rId34" Type="http://schemas.openxmlformats.org/officeDocument/2006/relationships/customXml" Target="../ink/ink1717.xml"/><Relationship Id="rId50" Type="http://schemas.openxmlformats.org/officeDocument/2006/relationships/customXml" Target="../ink/ink1723.xml"/><Relationship Id="rId55" Type="http://schemas.openxmlformats.org/officeDocument/2006/relationships/image" Target="../media/image151.png"/><Relationship Id="rId76" Type="http://schemas.openxmlformats.org/officeDocument/2006/relationships/customXml" Target="../ink/ink1736.xml"/><Relationship Id="rId7" Type="http://schemas.openxmlformats.org/officeDocument/2006/relationships/image" Target="../media/image341.png"/><Relationship Id="rId71" Type="http://schemas.openxmlformats.org/officeDocument/2006/relationships/image" Target="../media/image163.png"/><Relationship Id="rId92" Type="http://schemas.openxmlformats.org/officeDocument/2006/relationships/customXml" Target="../ink/ink1744.xml"/><Relationship Id="rId2" Type="http://schemas.openxmlformats.org/officeDocument/2006/relationships/customXml" Target="../ink/ink1703.xml"/><Relationship Id="rId29" Type="http://schemas.openxmlformats.org/officeDocument/2006/relationships/image" Target="../media/image352.png"/><Relationship Id="rId24" Type="http://schemas.openxmlformats.org/officeDocument/2006/relationships/customXml" Target="../ink/ink1712.xml"/><Relationship Id="rId40" Type="http://schemas.openxmlformats.org/officeDocument/2006/relationships/customXml" Target="../ink/ink1720.xml"/><Relationship Id="rId66" Type="http://schemas.openxmlformats.org/officeDocument/2006/relationships/customXml" Target="../ink/ink1731.xml"/><Relationship Id="rId87" Type="http://schemas.openxmlformats.org/officeDocument/2006/relationships/image" Target="../media/image171.png"/><Relationship Id="rId61" Type="http://schemas.openxmlformats.org/officeDocument/2006/relationships/image" Target="../media/image154.png"/><Relationship Id="rId82" Type="http://schemas.openxmlformats.org/officeDocument/2006/relationships/customXml" Target="../ink/ink1739.xml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55.xml"/><Relationship Id="rId117" Type="http://schemas.openxmlformats.org/officeDocument/2006/relationships/image" Target="../media/image186.png"/><Relationship Id="rId21" Type="http://schemas.openxmlformats.org/officeDocument/2006/relationships/image" Target="../media/image347.png"/><Relationship Id="rId42" Type="http://schemas.openxmlformats.org/officeDocument/2006/relationships/customXml" Target="../ink/ink1763.xml"/><Relationship Id="rId47" Type="http://schemas.openxmlformats.org/officeDocument/2006/relationships/image" Target="../media/image351.png"/><Relationship Id="rId63" Type="http://schemas.openxmlformats.org/officeDocument/2006/relationships/image" Target="../media/image155.png"/><Relationship Id="rId68" Type="http://schemas.openxmlformats.org/officeDocument/2006/relationships/customXml" Target="../ink/ink1774.xml"/><Relationship Id="rId84" Type="http://schemas.openxmlformats.org/officeDocument/2006/relationships/customXml" Target="../ink/ink1782.xml"/><Relationship Id="rId89" Type="http://schemas.openxmlformats.org/officeDocument/2006/relationships/image" Target="../media/image172.png"/><Relationship Id="rId112" Type="http://schemas.openxmlformats.org/officeDocument/2006/relationships/customXml" Target="../ink/ink1796.xml"/><Relationship Id="rId107" Type="http://schemas.openxmlformats.org/officeDocument/2006/relationships/image" Target="../media/image181.png"/><Relationship Id="rId11" Type="http://schemas.openxmlformats.org/officeDocument/2006/relationships/image" Target="../media/image342.png"/><Relationship Id="rId32" Type="http://schemas.openxmlformats.org/officeDocument/2006/relationships/customXml" Target="../ink/ink1758.xml"/><Relationship Id="rId37" Type="http://schemas.openxmlformats.org/officeDocument/2006/relationships/image" Target="../media/image356.png"/><Relationship Id="rId53" Type="http://schemas.openxmlformats.org/officeDocument/2006/relationships/image" Target="../media/image150.png"/><Relationship Id="rId58" Type="http://schemas.openxmlformats.org/officeDocument/2006/relationships/customXml" Target="../ink/ink1769.xml"/><Relationship Id="rId74" Type="http://schemas.openxmlformats.org/officeDocument/2006/relationships/customXml" Target="../ink/ink1777.xml"/><Relationship Id="rId79" Type="http://schemas.openxmlformats.org/officeDocument/2006/relationships/image" Target="../media/image167.png"/><Relationship Id="rId102" Type="http://schemas.openxmlformats.org/officeDocument/2006/relationships/customXml" Target="../ink/ink1791.xml"/><Relationship Id="rId5" Type="http://schemas.openxmlformats.org/officeDocument/2006/relationships/image" Target="../media/image340.png"/><Relationship Id="rId90" Type="http://schemas.openxmlformats.org/officeDocument/2006/relationships/customXml" Target="../ink/ink1785.xml"/><Relationship Id="rId95" Type="http://schemas.openxmlformats.org/officeDocument/2006/relationships/image" Target="../media/image175.png"/><Relationship Id="rId22" Type="http://schemas.openxmlformats.org/officeDocument/2006/relationships/customXml" Target="../ink/ink1753.xml"/><Relationship Id="rId27" Type="http://schemas.openxmlformats.org/officeDocument/2006/relationships/image" Target="../media/image350.png"/><Relationship Id="rId48" Type="http://schemas.openxmlformats.org/officeDocument/2006/relationships/customXml" Target="../ink/ink1764.xml"/><Relationship Id="rId64" Type="http://schemas.openxmlformats.org/officeDocument/2006/relationships/customXml" Target="../ink/ink1772.xml"/><Relationship Id="rId69" Type="http://schemas.openxmlformats.org/officeDocument/2006/relationships/image" Target="../media/image162.png"/><Relationship Id="rId113" Type="http://schemas.openxmlformats.org/officeDocument/2006/relationships/image" Target="../media/image184.png"/><Relationship Id="rId118" Type="http://schemas.openxmlformats.org/officeDocument/2006/relationships/customXml" Target="../ink/ink1799.xml"/><Relationship Id="rId80" Type="http://schemas.openxmlformats.org/officeDocument/2006/relationships/customXml" Target="../ink/ink1780.xml"/><Relationship Id="rId85" Type="http://schemas.openxmlformats.org/officeDocument/2006/relationships/image" Target="../media/image170.png"/><Relationship Id="rId12" Type="http://schemas.openxmlformats.org/officeDocument/2006/relationships/customXml" Target="../ink/ink1749.xml"/><Relationship Id="rId17" Type="http://schemas.openxmlformats.org/officeDocument/2006/relationships/image" Target="../media/image345.png"/><Relationship Id="rId33" Type="http://schemas.openxmlformats.org/officeDocument/2006/relationships/image" Target="../media/image354.png"/><Relationship Id="rId38" Type="http://schemas.openxmlformats.org/officeDocument/2006/relationships/customXml" Target="../ink/ink1761.xml"/><Relationship Id="rId59" Type="http://schemas.openxmlformats.org/officeDocument/2006/relationships/image" Target="../media/image153.png"/><Relationship Id="rId103" Type="http://schemas.openxmlformats.org/officeDocument/2006/relationships/image" Target="../media/image179.png"/><Relationship Id="rId108" Type="http://schemas.openxmlformats.org/officeDocument/2006/relationships/customXml" Target="../ink/ink1794.xml"/><Relationship Id="rId54" Type="http://schemas.openxmlformats.org/officeDocument/2006/relationships/customXml" Target="../ink/ink1767.xml"/><Relationship Id="rId70" Type="http://schemas.openxmlformats.org/officeDocument/2006/relationships/customXml" Target="../ink/ink1775.xml"/><Relationship Id="rId75" Type="http://schemas.openxmlformats.org/officeDocument/2006/relationships/image" Target="../media/image165.png"/><Relationship Id="rId91" Type="http://schemas.openxmlformats.org/officeDocument/2006/relationships/image" Target="../media/image173.png"/><Relationship Id="rId96" Type="http://schemas.openxmlformats.org/officeDocument/2006/relationships/customXml" Target="../ink/ink17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47.xml"/><Relationship Id="rId23" Type="http://schemas.openxmlformats.org/officeDocument/2006/relationships/image" Target="../media/image348.png"/><Relationship Id="rId28" Type="http://schemas.openxmlformats.org/officeDocument/2006/relationships/customXml" Target="../ink/ink1756.xml"/><Relationship Id="rId36" Type="http://schemas.openxmlformats.org/officeDocument/2006/relationships/customXml" Target="../ink/ink1760.xml"/><Relationship Id="rId49" Type="http://schemas.openxmlformats.org/officeDocument/2006/relationships/image" Target="../media/image145.png"/><Relationship Id="rId57" Type="http://schemas.openxmlformats.org/officeDocument/2006/relationships/image" Target="../media/image152.png"/><Relationship Id="rId106" Type="http://schemas.openxmlformats.org/officeDocument/2006/relationships/customXml" Target="../ink/ink1793.xml"/><Relationship Id="rId114" Type="http://schemas.openxmlformats.org/officeDocument/2006/relationships/customXml" Target="../ink/ink1797.xml"/><Relationship Id="rId119" Type="http://schemas.openxmlformats.org/officeDocument/2006/relationships/image" Target="../media/image187.png"/><Relationship Id="rId31" Type="http://schemas.openxmlformats.org/officeDocument/2006/relationships/image" Target="../media/image353.png"/><Relationship Id="rId52" Type="http://schemas.openxmlformats.org/officeDocument/2006/relationships/customXml" Target="../ink/ink1766.xml"/><Relationship Id="rId60" Type="http://schemas.openxmlformats.org/officeDocument/2006/relationships/customXml" Target="../ink/ink1770.xml"/><Relationship Id="rId65" Type="http://schemas.openxmlformats.org/officeDocument/2006/relationships/image" Target="../media/image156.png"/><Relationship Id="rId73" Type="http://schemas.openxmlformats.org/officeDocument/2006/relationships/image" Target="../media/image164.png"/><Relationship Id="rId78" Type="http://schemas.openxmlformats.org/officeDocument/2006/relationships/customXml" Target="../ink/ink1779.xml"/><Relationship Id="rId81" Type="http://schemas.openxmlformats.org/officeDocument/2006/relationships/image" Target="../media/image168.png"/><Relationship Id="rId86" Type="http://schemas.openxmlformats.org/officeDocument/2006/relationships/customXml" Target="../ink/ink1783.xml"/><Relationship Id="rId94" Type="http://schemas.openxmlformats.org/officeDocument/2006/relationships/customXml" Target="../ink/ink1787.xml"/><Relationship Id="rId99" Type="http://schemas.openxmlformats.org/officeDocument/2006/relationships/image" Target="../media/image177.png"/><Relationship Id="rId101" Type="http://schemas.openxmlformats.org/officeDocument/2006/relationships/image" Target="../media/image178.png"/><Relationship Id="rId4" Type="http://schemas.openxmlformats.org/officeDocument/2006/relationships/customXml" Target="../ink/ink1746.xml"/><Relationship Id="rId13" Type="http://schemas.openxmlformats.org/officeDocument/2006/relationships/image" Target="../media/image343.png"/><Relationship Id="rId18" Type="http://schemas.openxmlformats.org/officeDocument/2006/relationships/customXml" Target="../ink/ink1751.xml"/><Relationship Id="rId39" Type="http://schemas.openxmlformats.org/officeDocument/2006/relationships/image" Target="../media/image357.png"/><Relationship Id="rId109" Type="http://schemas.openxmlformats.org/officeDocument/2006/relationships/image" Target="../media/image182.png"/><Relationship Id="rId34" Type="http://schemas.openxmlformats.org/officeDocument/2006/relationships/customXml" Target="../ink/ink1759.xml"/><Relationship Id="rId50" Type="http://schemas.openxmlformats.org/officeDocument/2006/relationships/customXml" Target="../ink/ink1765.xml"/><Relationship Id="rId55" Type="http://schemas.openxmlformats.org/officeDocument/2006/relationships/image" Target="../media/image151.png"/><Relationship Id="rId76" Type="http://schemas.openxmlformats.org/officeDocument/2006/relationships/customXml" Target="../ink/ink1778.xml"/><Relationship Id="rId97" Type="http://schemas.openxmlformats.org/officeDocument/2006/relationships/image" Target="../media/image176.png"/><Relationship Id="rId104" Type="http://schemas.openxmlformats.org/officeDocument/2006/relationships/customXml" Target="../ink/ink1792.xml"/><Relationship Id="rId7" Type="http://schemas.openxmlformats.org/officeDocument/2006/relationships/image" Target="../media/image341.png"/><Relationship Id="rId71" Type="http://schemas.openxmlformats.org/officeDocument/2006/relationships/image" Target="../media/image163.png"/><Relationship Id="rId92" Type="http://schemas.openxmlformats.org/officeDocument/2006/relationships/customXml" Target="../ink/ink1786.xml"/><Relationship Id="rId2" Type="http://schemas.openxmlformats.org/officeDocument/2006/relationships/customXml" Target="../ink/ink1745.xml"/><Relationship Id="rId29" Type="http://schemas.openxmlformats.org/officeDocument/2006/relationships/image" Target="../media/image352.png"/><Relationship Id="rId24" Type="http://schemas.openxmlformats.org/officeDocument/2006/relationships/customXml" Target="../ink/ink1754.xml"/><Relationship Id="rId40" Type="http://schemas.openxmlformats.org/officeDocument/2006/relationships/customXml" Target="../ink/ink1762.xml"/><Relationship Id="rId66" Type="http://schemas.openxmlformats.org/officeDocument/2006/relationships/customXml" Target="../ink/ink1773.xml"/><Relationship Id="rId87" Type="http://schemas.openxmlformats.org/officeDocument/2006/relationships/image" Target="../media/image171.png"/><Relationship Id="rId110" Type="http://schemas.openxmlformats.org/officeDocument/2006/relationships/customXml" Target="../ink/ink1795.xml"/><Relationship Id="rId115" Type="http://schemas.openxmlformats.org/officeDocument/2006/relationships/image" Target="../media/image185.png"/><Relationship Id="rId61" Type="http://schemas.openxmlformats.org/officeDocument/2006/relationships/image" Target="../media/image154.png"/><Relationship Id="rId82" Type="http://schemas.openxmlformats.org/officeDocument/2006/relationships/customXml" Target="../ink/ink1781.xml"/><Relationship Id="rId19" Type="http://schemas.openxmlformats.org/officeDocument/2006/relationships/image" Target="../media/image346.png"/><Relationship Id="rId14" Type="http://schemas.openxmlformats.org/officeDocument/2006/relationships/customXml" Target="../ink/ink1750.xml"/><Relationship Id="rId30" Type="http://schemas.openxmlformats.org/officeDocument/2006/relationships/customXml" Target="../ink/ink1757.xml"/><Relationship Id="rId35" Type="http://schemas.openxmlformats.org/officeDocument/2006/relationships/image" Target="../media/image355.png"/><Relationship Id="rId56" Type="http://schemas.openxmlformats.org/officeDocument/2006/relationships/customXml" Target="../ink/ink1768.xml"/><Relationship Id="rId77" Type="http://schemas.openxmlformats.org/officeDocument/2006/relationships/image" Target="../media/image166.png"/><Relationship Id="rId100" Type="http://schemas.openxmlformats.org/officeDocument/2006/relationships/customXml" Target="../ink/ink1790.xml"/><Relationship Id="rId105" Type="http://schemas.openxmlformats.org/officeDocument/2006/relationships/image" Target="../media/image180.png"/><Relationship Id="rId8" Type="http://schemas.openxmlformats.org/officeDocument/2006/relationships/customXml" Target="../ink/ink1748.xml"/><Relationship Id="rId51" Type="http://schemas.openxmlformats.org/officeDocument/2006/relationships/image" Target="../media/image146.png"/><Relationship Id="rId72" Type="http://schemas.openxmlformats.org/officeDocument/2006/relationships/customXml" Target="../ink/ink1776.xml"/><Relationship Id="rId93" Type="http://schemas.openxmlformats.org/officeDocument/2006/relationships/image" Target="../media/image174.png"/><Relationship Id="rId98" Type="http://schemas.openxmlformats.org/officeDocument/2006/relationships/customXml" Target="../ink/ink1789.xml"/><Relationship Id="rId3" Type="http://schemas.openxmlformats.org/officeDocument/2006/relationships/image" Target="../media/image337.png"/><Relationship Id="rId25" Type="http://schemas.openxmlformats.org/officeDocument/2006/relationships/image" Target="../media/image349.png"/><Relationship Id="rId67" Type="http://schemas.openxmlformats.org/officeDocument/2006/relationships/image" Target="../media/image161.png"/><Relationship Id="rId116" Type="http://schemas.openxmlformats.org/officeDocument/2006/relationships/customXml" Target="../ink/ink1798.xml"/><Relationship Id="rId20" Type="http://schemas.openxmlformats.org/officeDocument/2006/relationships/customXml" Target="../ink/ink1752.xml"/><Relationship Id="rId41" Type="http://schemas.openxmlformats.org/officeDocument/2006/relationships/image" Target="../media/image358.png"/><Relationship Id="rId62" Type="http://schemas.openxmlformats.org/officeDocument/2006/relationships/customXml" Target="../ink/ink1771.xml"/><Relationship Id="rId83" Type="http://schemas.openxmlformats.org/officeDocument/2006/relationships/image" Target="../media/image169.png"/><Relationship Id="rId88" Type="http://schemas.openxmlformats.org/officeDocument/2006/relationships/customXml" Target="../ink/ink1784.xml"/><Relationship Id="rId111" Type="http://schemas.openxmlformats.org/officeDocument/2006/relationships/image" Target="../media/image183.png"/></Relationships>
</file>

<file path=ppt/slides/_rels/slide5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10.xml"/><Relationship Id="rId117" Type="http://schemas.openxmlformats.org/officeDocument/2006/relationships/image" Target="../media/image186.png"/><Relationship Id="rId21" Type="http://schemas.openxmlformats.org/officeDocument/2006/relationships/image" Target="../media/image347.png"/><Relationship Id="rId42" Type="http://schemas.openxmlformats.org/officeDocument/2006/relationships/customXml" Target="../ink/ink1818.xml"/><Relationship Id="rId47" Type="http://schemas.openxmlformats.org/officeDocument/2006/relationships/image" Target="../media/image351.png"/><Relationship Id="rId63" Type="http://schemas.openxmlformats.org/officeDocument/2006/relationships/image" Target="../media/image155.png"/><Relationship Id="rId68" Type="http://schemas.openxmlformats.org/officeDocument/2006/relationships/customXml" Target="../ink/ink1829.xml"/><Relationship Id="rId84" Type="http://schemas.openxmlformats.org/officeDocument/2006/relationships/customXml" Target="../ink/ink1837.xml"/><Relationship Id="rId89" Type="http://schemas.openxmlformats.org/officeDocument/2006/relationships/image" Target="../media/image172.png"/><Relationship Id="rId112" Type="http://schemas.openxmlformats.org/officeDocument/2006/relationships/customXml" Target="../ink/ink1851.xml"/><Relationship Id="rId107" Type="http://schemas.openxmlformats.org/officeDocument/2006/relationships/image" Target="../media/image181.png"/><Relationship Id="rId11" Type="http://schemas.openxmlformats.org/officeDocument/2006/relationships/image" Target="../media/image342.png"/><Relationship Id="rId32" Type="http://schemas.openxmlformats.org/officeDocument/2006/relationships/customXml" Target="../ink/ink1813.xml"/><Relationship Id="rId37" Type="http://schemas.openxmlformats.org/officeDocument/2006/relationships/image" Target="../media/image356.png"/><Relationship Id="rId53" Type="http://schemas.openxmlformats.org/officeDocument/2006/relationships/image" Target="../media/image150.png"/><Relationship Id="rId58" Type="http://schemas.openxmlformats.org/officeDocument/2006/relationships/customXml" Target="../ink/ink1824.xml"/><Relationship Id="rId74" Type="http://schemas.openxmlformats.org/officeDocument/2006/relationships/customXml" Target="../ink/ink1832.xml"/><Relationship Id="rId79" Type="http://schemas.openxmlformats.org/officeDocument/2006/relationships/image" Target="../media/image167.png"/><Relationship Id="rId102" Type="http://schemas.openxmlformats.org/officeDocument/2006/relationships/customXml" Target="../ink/ink1846.xml"/><Relationship Id="rId123" Type="http://schemas.openxmlformats.org/officeDocument/2006/relationships/image" Target="../media/image189.png"/><Relationship Id="rId5" Type="http://schemas.openxmlformats.org/officeDocument/2006/relationships/image" Target="../media/image340.png"/><Relationship Id="rId90" Type="http://schemas.openxmlformats.org/officeDocument/2006/relationships/customXml" Target="../ink/ink1840.xml"/><Relationship Id="rId95" Type="http://schemas.openxmlformats.org/officeDocument/2006/relationships/image" Target="../media/image175.png"/><Relationship Id="rId22" Type="http://schemas.openxmlformats.org/officeDocument/2006/relationships/customXml" Target="../ink/ink1808.xml"/><Relationship Id="rId27" Type="http://schemas.openxmlformats.org/officeDocument/2006/relationships/image" Target="../media/image350.png"/><Relationship Id="rId48" Type="http://schemas.openxmlformats.org/officeDocument/2006/relationships/customXml" Target="../ink/ink1819.xml"/><Relationship Id="rId64" Type="http://schemas.openxmlformats.org/officeDocument/2006/relationships/customXml" Target="../ink/ink1827.xml"/><Relationship Id="rId69" Type="http://schemas.openxmlformats.org/officeDocument/2006/relationships/image" Target="../media/image162.png"/><Relationship Id="rId113" Type="http://schemas.openxmlformats.org/officeDocument/2006/relationships/image" Target="../media/image184.png"/><Relationship Id="rId118" Type="http://schemas.openxmlformats.org/officeDocument/2006/relationships/customXml" Target="../ink/ink1854.xml"/><Relationship Id="rId80" Type="http://schemas.openxmlformats.org/officeDocument/2006/relationships/customXml" Target="../ink/ink1835.xml"/><Relationship Id="rId85" Type="http://schemas.openxmlformats.org/officeDocument/2006/relationships/image" Target="../media/image170.png"/><Relationship Id="rId12" Type="http://schemas.openxmlformats.org/officeDocument/2006/relationships/customXml" Target="../ink/ink1804.xml"/><Relationship Id="rId17" Type="http://schemas.openxmlformats.org/officeDocument/2006/relationships/image" Target="../media/image345.png"/><Relationship Id="rId33" Type="http://schemas.openxmlformats.org/officeDocument/2006/relationships/image" Target="../media/image354.png"/><Relationship Id="rId38" Type="http://schemas.openxmlformats.org/officeDocument/2006/relationships/customXml" Target="../ink/ink1816.xml"/><Relationship Id="rId59" Type="http://schemas.openxmlformats.org/officeDocument/2006/relationships/image" Target="../media/image153.png"/><Relationship Id="rId103" Type="http://schemas.openxmlformats.org/officeDocument/2006/relationships/image" Target="../media/image179.png"/><Relationship Id="rId108" Type="http://schemas.openxmlformats.org/officeDocument/2006/relationships/customXml" Target="../ink/ink1849.xml"/><Relationship Id="rId124" Type="http://schemas.openxmlformats.org/officeDocument/2006/relationships/customXml" Target="../ink/ink1857.xml"/><Relationship Id="rId54" Type="http://schemas.openxmlformats.org/officeDocument/2006/relationships/customXml" Target="../ink/ink1822.xml"/><Relationship Id="rId70" Type="http://schemas.openxmlformats.org/officeDocument/2006/relationships/customXml" Target="../ink/ink1830.xml"/><Relationship Id="rId75" Type="http://schemas.openxmlformats.org/officeDocument/2006/relationships/image" Target="../media/image165.png"/><Relationship Id="rId91" Type="http://schemas.openxmlformats.org/officeDocument/2006/relationships/image" Target="../media/image173.png"/><Relationship Id="rId96" Type="http://schemas.openxmlformats.org/officeDocument/2006/relationships/customXml" Target="../ink/ink18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02.xml"/><Relationship Id="rId23" Type="http://schemas.openxmlformats.org/officeDocument/2006/relationships/image" Target="../media/image348.png"/><Relationship Id="rId28" Type="http://schemas.openxmlformats.org/officeDocument/2006/relationships/customXml" Target="../ink/ink1811.xml"/><Relationship Id="rId49" Type="http://schemas.openxmlformats.org/officeDocument/2006/relationships/image" Target="../media/image145.png"/><Relationship Id="rId114" Type="http://schemas.openxmlformats.org/officeDocument/2006/relationships/customXml" Target="../ink/ink1852.xml"/><Relationship Id="rId119" Type="http://schemas.openxmlformats.org/officeDocument/2006/relationships/image" Target="../media/image187.png"/><Relationship Id="rId31" Type="http://schemas.openxmlformats.org/officeDocument/2006/relationships/image" Target="../media/image353.png"/><Relationship Id="rId52" Type="http://schemas.openxmlformats.org/officeDocument/2006/relationships/customXml" Target="../ink/ink1821.xml"/><Relationship Id="rId60" Type="http://schemas.openxmlformats.org/officeDocument/2006/relationships/customXml" Target="../ink/ink1825.xml"/><Relationship Id="rId65" Type="http://schemas.openxmlformats.org/officeDocument/2006/relationships/image" Target="../media/image156.png"/><Relationship Id="rId73" Type="http://schemas.openxmlformats.org/officeDocument/2006/relationships/image" Target="../media/image164.png"/><Relationship Id="rId78" Type="http://schemas.openxmlformats.org/officeDocument/2006/relationships/customXml" Target="../ink/ink1834.xml"/><Relationship Id="rId81" Type="http://schemas.openxmlformats.org/officeDocument/2006/relationships/image" Target="../media/image168.png"/><Relationship Id="rId86" Type="http://schemas.openxmlformats.org/officeDocument/2006/relationships/customXml" Target="../ink/ink1838.xml"/><Relationship Id="rId94" Type="http://schemas.openxmlformats.org/officeDocument/2006/relationships/customXml" Target="../ink/ink1842.xml"/><Relationship Id="rId99" Type="http://schemas.openxmlformats.org/officeDocument/2006/relationships/image" Target="../media/image177.png"/><Relationship Id="rId101" Type="http://schemas.openxmlformats.org/officeDocument/2006/relationships/image" Target="../media/image178.png"/><Relationship Id="rId122" Type="http://schemas.openxmlformats.org/officeDocument/2006/relationships/customXml" Target="../ink/ink1856.xml"/><Relationship Id="rId4" Type="http://schemas.openxmlformats.org/officeDocument/2006/relationships/customXml" Target="../ink/ink1801.xml"/><Relationship Id="rId13" Type="http://schemas.openxmlformats.org/officeDocument/2006/relationships/image" Target="../media/image343.png"/><Relationship Id="rId18" Type="http://schemas.openxmlformats.org/officeDocument/2006/relationships/customXml" Target="../ink/ink1806.xml"/><Relationship Id="rId39" Type="http://schemas.openxmlformats.org/officeDocument/2006/relationships/image" Target="../media/image357.png"/><Relationship Id="rId109" Type="http://schemas.openxmlformats.org/officeDocument/2006/relationships/image" Target="../media/image182.png"/><Relationship Id="rId34" Type="http://schemas.openxmlformats.org/officeDocument/2006/relationships/customXml" Target="../ink/ink1814.xml"/><Relationship Id="rId50" Type="http://schemas.openxmlformats.org/officeDocument/2006/relationships/customXml" Target="../ink/ink1820.xml"/><Relationship Id="rId55" Type="http://schemas.openxmlformats.org/officeDocument/2006/relationships/image" Target="../media/image151.png"/><Relationship Id="rId76" Type="http://schemas.openxmlformats.org/officeDocument/2006/relationships/customXml" Target="../ink/ink1833.xml"/><Relationship Id="rId97" Type="http://schemas.openxmlformats.org/officeDocument/2006/relationships/image" Target="../media/image176.png"/><Relationship Id="rId104" Type="http://schemas.openxmlformats.org/officeDocument/2006/relationships/customXml" Target="../ink/ink1847.xml"/><Relationship Id="rId120" Type="http://schemas.openxmlformats.org/officeDocument/2006/relationships/customXml" Target="../ink/ink1855.xml"/><Relationship Id="rId125" Type="http://schemas.openxmlformats.org/officeDocument/2006/relationships/image" Target="../media/image190.png"/><Relationship Id="rId7" Type="http://schemas.openxmlformats.org/officeDocument/2006/relationships/image" Target="../media/image341.png"/><Relationship Id="rId71" Type="http://schemas.openxmlformats.org/officeDocument/2006/relationships/image" Target="../media/image163.png"/><Relationship Id="rId92" Type="http://schemas.openxmlformats.org/officeDocument/2006/relationships/customXml" Target="../ink/ink1841.xml"/><Relationship Id="rId2" Type="http://schemas.openxmlformats.org/officeDocument/2006/relationships/customXml" Target="../ink/ink1800.xml"/><Relationship Id="rId29" Type="http://schemas.openxmlformats.org/officeDocument/2006/relationships/image" Target="../media/image352.png"/><Relationship Id="rId24" Type="http://schemas.openxmlformats.org/officeDocument/2006/relationships/customXml" Target="../ink/ink1809.xml"/><Relationship Id="rId40" Type="http://schemas.openxmlformats.org/officeDocument/2006/relationships/customXml" Target="../ink/ink1817.xml"/><Relationship Id="rId66" Type="http://schemas.openxmlformats.org/officeDocument/2006/relationships/customXml" Target="../ink/ink1828.xml"/><Relationship Id="rId87" Type="http://schemas.openxmlformats.org/officeDocument/2006/relationships/image" Target="../media/image171.png"/><Relationship Id="rId110" Type="http://schemas.openxmlformats.org/officeDocument/2006/relationships/customXml" Target="../ink/ink1850.xml"/><Relationship Id="rId115" Type="http://schemas.openxmlformats.org/officeDocument/2006/relationships/image" Target="../media/image185.png"/><Relationship Id="rId61" Type="http://schemas.openxmlformats.org/officeDocument/2006/relationships/image" Target="../media/image154.png"/><Relationship Id="rId82" Type="http://schemas.openxmlformats.org/officeDocument/2006/relationships/customXml" Target="../ink/ink1836.xml"/><Relationship Id="rId19" Type="http://schemas.openxmlformats.org/officeDocument/2006/relationships/image" Target="../media/image346.png"/><Relationship Id="rId14" Type="http://schemas.openxmlformats.org/officeDocument/2006/relationships/customXml" Target="../ink/ink1805.xml"/><Relationship Id="rId30" Type="http://schemas.openxmlformats.org/officeDocument/2006/relationships/customXml" Target="../ink/ink1812.xml"/><Relationship Id="rId35" Type="http://schemas.openxmlformats.org/officeDocument/2006/relationships/image" Target="../media/image355.png"/><Relationship Id="rId56" Type="http://schemas.openxmlformats.org/officeDocument/2006/relationships/customXml" Target="../ink/ink1823.xml"/><Relationship Id="rId77" Type="http://schemas.openxmlformats.org/officeDocument/2006/relationships/image" Target="../media/image166.png"/><Relationship Id="rId100" Type="http://schemas.openxmlformats.org/officeDocument/2006/relationships/customXml" Target="../ink/ink1845.xml"/><Relationship Id="rId105" Type="http://schemas.openxmlformats.org/officeDocument/2006/relationships/image" Target="../media/image180.png"/><Relationship Id="rId8" Type="http://schemas.openxmlformats.org/officeDocument/2006/relationships/customXml" Target="../ink/ink1803.xml"/><Relationship Id="rId51" Type="http://schemas.openxmlformats.org/officeDocument/2006/relationships/image" Target="../media/image146.png"/><Relationship Id="rId72" Type="http://schemas.openxmlformats.org/officeDocument/2006/relationships/customXml" Target="../ink/ink1831.xml"/><Relationship Id="rId93" Type="http://schemas.openxmlformats.org/officeDocument/2006/relationships/image" Target="../media/image174.png"/><Relationship Id="rId98" Type="http://schemas.openxmlformats.org/officeDocument/2006/relationships/customXml" Target="../ink/ink1844.xml"/><Relationship Id="rId121" Type="http://schemas.openxmlformats.org/officeDocument/2006/relationships/image" Target="../media/image188.png"/><Relationship Id="rId3" Type="http://schemas.openxmlformats.org/officeDocument/2006/relationships/image" Target="../media/image337.png"/><Relationship Id="rId25" Type="http://schemas.openxmlformats.org/officeDocument/2006/relationships/image" Target="../media/image349.png"/><Relationship Id="rId67" Type="http://schemas.openxmlformats.org/officeDocument/2006/relationships/image" Target="../media/image161.png"/><Relationship Id="rId116" Type="http://schemas.openxmlformats.org/officeDocument/2006/relationships/customXml" Target="../ink/ink1853.xml"/><Relationship Id="rId20" Type="http://schemas.openxmlformats.org/officeDocument/2006/relationships/customXml" Target="../ink/ink1807.xml"/><Relationship Id="rId41" Type="http://schemas.openxmlformats.org/officeDocument/2006/relationships/image" Target="../media/image358.png"/><Relationship Id="rId62" Type="http://schemas.openxmlformats.org/officeDocument/2006/relationships/customXml" Target="../ink/ink1826.xml"/><Relationship Id="rId83" Type="http://schemas.openxmlformats.org/officeDocument/2006/relationships/image" Target="../media/image169.png"/><Relationship Id="rId88" Type="http://schemas.openxmlformats.org/officeDocument/2006/relationships/customXml" Target="../ink/ink1839.xml"/><Relationship Id="rId111" Type="http://schemas.openxmlformats.org/officeDocument/2006/relationships/image" Target="../media/image183.png"/><Relationship Id="rId36" Type="http://schemas.openxmlformats.org/officeDocument/2006/relationships/customXml" Target="../ink/ink1815.xml"/><Relationship Id="rId57" Type="http://schemas.openxmlformats.org/officeDocument/2006/relationships/image" Target="../media/image152.png"/><Relationship Id="rId106" Type="http://schemas.openxmlformats.org/officeDocument/2006/relationships/customXml" Target="../ink/ink1848.xml"/></Relationships>
</file>

<file path=ppt/slides/_rels/slide5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68.xml"/><Relationship Id="rId117" Type="http://schemas.openxmlformats.org/officeDocument/2006/relationships/image" Target="../media/image186.png"/><Relationship Id="rId21" Type="http://schemas.openxmlformats.org/officeDocument/2006/relationships/image" Target="../media/image347.png"/><Relationship Id="rId42" Type="http://schemas.openxmlformats.org/officeDocument/2006/relationships/customXml" Target="../ink/ink1876.xml"/><Relationship Id="rId47" Type="http://schemas.openxmlformats.org/officeDocument/2006/relationships/image" Target="../media/image351.png"/><Relationship Id="rId63" Type="http://schemas.openxmlformats.org/officeDocument/2006/relationships/image" Target="../media/image155.png"/><Relationship Id="rId68" Type="http://schemas.openxmlformats.org/officeDocument/2006/relationships/customXml" Target="../ink/ink1887.xml"/><Relationship Id="rId84" Type="http://schemas.openxmlformats.org/officeDocument/2006/relationships/customXml" Target="../ink/ink1895.xml"/><Relationship Id="rId89" Type="http://schemas.openxmlformats.org/officeDocument/2006/relationships/image" Target="../media/image172.png"/><Relationship Id="rId112" Type="http://schemas.openxmlformats.org/officeDocument/2006/relationships/customXml" Target="../ink/ink1909.xml"/><Relationship Id="rId133" Type="http://schemas.openxmlformats.org/officeDocument/2006/relationships/image" Target="../media/image194.png"/><Relationship Id="rId107" Type="http://schemas.openxmlformats.org/officeDocument/2006/relationships/image" Target="../media/image181.png"/><Relationship Id="rId11" Type="http://schemas.openxmlformats.org/officeDocument/2006/relationships/image" Target="../media/image342.png"/><Relationship Id="rId32" Type="http://schemas.openxmlformats.org/officeDocument/2006/relationships/customXml" Target="../ink/ink1871.xml"/><Relationship Id="rId37" Type="http://schemas.openxmlformats.org/officeDocument/2006/relationships/image" Target="../media/image356.png"/><Relationship Id="rId53" Type="http://schemas.openxmlformats.org/officeDocument/2006/relationships/image" Target="../media/image150.png"/><Relationship Id="rId58" Type="http://schemas.openxmlformats.org/officeDocument/2006/relationships/customXml" Target="../ink/ink1882.xml"/><Relationship Id="rId74" Type="http://schemas.openxmlformats.org/officeDocument/2006/relationships/customXml" Target="../ink/ink1890.xml"/><Relationship Id="rId79" Type="http://schemas.openxmlformats.org/officeDocument/2006/relationships/image" Target="../media/image167.png"/><Relationship Id="rId102" Type="http://schemas.openxmlformats.org/officeDocument/2006/relationships/customXml" Target="../ink/ink1904.xml"/><Relationship Id="rId123" Type="http://schemas.openxmlformats.org/officeDocument/2006/relationships/image" Target="../media/image189.png"/><Relationship Id="rId128" Type="http://schemas.openxmlformats.org/officeDocument/2006/relationships/customXml" Target="../ink/ink1917.xml"/><Relationship Id="rId5" Type="http://schemas.openxmlformats.org/officeDocument/2006/relationships/image" Target="../media/image340.png"/><Relationship Id="rId90" Type="http://schemas.openxmlformats.org/officeDocument/2006/relationships/customXml" Target="../ink/ink1898.xml"/><Relationship Id="rId95" Type="http://schemas.openxmlformats.org/officeDocument/2006/relationships/image" Target="../media/image175.png"/><Relationship Id="rId22" Type="http://schemas.openxmlformats.org/officeDocument/2006/relationships/customXml" Target="../ink/ink1866.xml"/><Relationship Id="rId27" Type="http://schemas.openxmlformats.org/officeDocument/2006/relationships/image" Target="../media/image350.png"/><Relationship Id="rId48" Type="http://schemas.openxmlformats.org/officeDocument/2006/relationships/customXml" Target="../ink/ink1877.xml"/><Relationship Id="rId64" Type="http://schemas.openxmlformats.org/officeDocument/2006/relationships/customXml" Target="../ink/ink1885.xml"/><Relationship Id="rId69" Type="http://schemas.openxmlformats.org/officeDocument/2006/relationships/image" Target="../media/image162.png"/><Relationship Id="rId113" Type="http://schemas.openxmlformats.org/officeDocument/2006/relationships/image" Target="../media/image184.png"/><Relationship Id="rId118" Type="http://schemas.openxmlformats.org/officeDocument/2006/relationships/customXml" Target="../ink/ink1912.xml"/><Relationship Id="rId134" Type="http://schemas.openxmlformats.org/officeDocument/2006/relationships/customXml" Target="../ink/ink1920.xml"/><Relationship Id="rId80" Type="http://schemas.openxmlformats.org/officeDocument/2006/relationships/customXml" Target="../ink/ink1893.xml"/><Relationship Id="rId85" Type="http://schemas.openxmlformats.org/officeDocument/2006/relationships/image" Target="../media/image170.png"/><Relationship Id="rId12" Type="http://schemas.openxmlformats.org/officeDocument/2006/relationships/customXml" Target="../ink/ink1862.xml"/><Relationship Id="rId17" Type="http://schemas.openxmlformats.org/officeDocument/2006/relationships/image" Target="../media/image345.png"/><Relationship Id="rId33" Type="http://schemas.openxmlformats.org/officeDocument/2006/relationships/image" Target="../media/image354.png"/><Relationship Id="rId38" Type="http://schemas.openxmlformats.org/officeDocument/2006/relationships/customXml" Target="../ink/ink1874.xml"/><Relationship Id="rId59" Type="http://schemas.openxmlformats.org/officeDocument/2006/relationships/image" Target="../media/image153.png"/><Relationship Id="rId103" Type="http://schemas.openxmlformats.org/officeDocument/2006/relationships/image" Target="../media/image179.png"/><Relationship Id="rId108" Type="http://schemas.openxmlformats.org/officeDocument/2006/relationships/customXml" Target="../ink/ink1907.xml"/><Relationship Id="rId124" Type="http://schemas.openxmlformats.org/officeDocument/2006/relationships/customXml" Target="../ink/ink1915.xml"/><Relationship Id="rId129" Type="http://schemas.openxmlformats.org/officeDocument/2006/relationships/image" Target="../media/image192.png"/><Relationship Id="rId54" Type="http://schemas.openxmlformats.org/officeDocument/2006/relationships/customXml" Target="../ink/ink1880.xml"/><Relationship Id="rId70" Type="http://schemas.openxmlformats.org/officeDocument/2006/relationships/customXml" Target="../ink/ink1888.xml"/><Relationship Id="rId75" Type="http://schemas.openxmlformats.org/officeDocument/2006/relationships/image" Target="../media/image165.png"/><Relationship Id="rId91" Type="http://schemas.openxmlformats.org/officeDocument/2006/relationships/image" Target="../media/image173.png"/><Relationship Id="rId96" Type="http://schemas.openxmlformats.org/officeDocument/2006/relationships/customXml" Target="../ink/ink19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60.xml"/><Relationship Id="rId23" Type="http://schemas.openxmlformats.org/officeDocument/2006/relationships/image" Target="../media/image348.png"/><Relationship Id="rId28" Type="http://schemas.openxmlformats.org/officeDocument/2006/relationships/customXml" Target="../ink/ink1869.xml"/><Relationship Id="rId49" Type="http://schemas.openxmlformats.org/officeDocument/2006/relationships/image" Target="../media/image145.png"/><Relationship Id="rId114" Type="http://schemas.openxmlformats.org/officeDocument/2006/relationships/customXml" Target="../ink/ink1910.xml"/><Relationship Id="rId119" Type="http://schemas.openxmlformats.org/officeDocument/2006/relationships/image" Target="../media/image187.png"/><Relationship Id="rId60" Type="http://schemas.openxmlformats.org/officeDocument/2006/relationships/customXml" Target="../ink/ink1883.xml"/><Relationship Id="rId65" Type="http://schemas.openxmlformats.org/officeDocument/2006/relationships/image" Target="../media/image156.png"/><Relationship Id="rId81" Type="http://schemas.openxmlformats.org/officeDocument/2006/relationships/image" Target="../media/image168.png"/><Relationship Id="rId86" Type="http://schemas.openxmlformats.org/officeDocument/2006/relationships/customXml" Target="../ink/ink1896.xml"/><Relationship Id="rId130" Type="http://schemas.openxmlformats.org/officeDocument/2006/relationships/customXml" Target="../ink/ink1918.xml"/><Relationship Id="rId135" Type="http://schemas.openxmlformats.org/officeDocument/2006/relationships/image" Target="../media/image195.png"/><Relationship Id="rId13" Type="http://schemas.openxmlformats.org/officeDocument/2006/relationships/image" Target="../media/image343.png"/><Relationship Id="rId18" Type="http://schemas.openxmlformats.org/officeDocument/2006/relationships/customXml" Target="../ink/ink1864.xml"/><Relationship Id="rId39" Type="http://schemas.openxmlformats.org/officeDocument/2006/relationships/image" Target="../media/image357.png"/><Relationship Id="rId109" Type="http://schemas.openxmlformats.org/officeDocument/2006/relationships/image" Target="../media/image182.png"/><Relationship Id="rId34" Type="http://schemas.openxmlformats.org/officeDocument/2006/relationships/customXml" Target="../ink/ink1872.xml"/><Relationship Id="rId50" Type="http://schemas.openxmlformats.org/officeDocument/2006/relationships/customXml" Target="../ink/ink1878.xml"/><Relationship Id="rId55" Type="http://schemas.openxmlformats.org/officeDocument/2006/relationships/image" Target="../media/image151.png"/><Relationship Id="rId76" Type="http://schemas.openxmlformats.org/officeDocument/2006/relationships/customXml" Target="../ink/ink1891.xml"/><Relationship Id="rId97" Type="http://schemas.openxmlformats.org/officeDocument/2006/relationships/image" Target="../media/image176.png"/><Relationship Id="rId104" Type="http://schemas.openxmlformats.org/officeDocument/2006/relationships/customXml" Target="../ink/ink1905.xml"/><Relationship Id="rId120" Type="http://schemas.openxmlformats.org/officeDocument/2006/relationships/customXml" Target="../ink/ink1913.xml"/><Relationship Id="rId125" Type="http://schemas.openxmlformats.org/officeDocument/2006/relationships/image" Target="../media/image190.png"/><Relationship Id="rId7" Type="http://schemas.openxmlformats.org/officeDocument/2006/relationships/image" Target="../media/image341.png"/><Relationship Id="rId71" Type="http://schemas.openxmlformats.org/officeDocument/2006/relationships/image" Target="../media/image163.png"/><Relationship Id="rId92" Type="http://schemas.openxmlformats.org/officeDocument/2006/relationships/customXml" Target="../ink/ink1899.xml"/><Relationship Id="rId2" Type="http://schemas.openxmlformats.org/officeDocument/2006/relationships/customXml" Target="../ink/ink1858.xml"/><Relationship Id="rId29" Type="http://schemas.openxmlformats.org/officeDocument/2006/relationships/image" Target="../media/image352.png"/><Relationship Id="rId24" Type="http://schemas.openxmlformats.org/officeDocument/2006/relationships/customXml" Target="../ink/ink1867.xml"/><Relationship Id="rId40" Type="http://schemas.openxmlformats.org/officeDocument/2006/relationships/customXml" Target="../ink/ink1875.xml"/><Relationship Id="rId66" Type="http://schemas.openxmlformats.org/officeDocument/2006/relationships/customXml" Target="../ink/ink1886.xml"/><Relationship Id="rId87" Type="http://schemas.openxmlformats.org/officeDocument/2006/relationships/image" Target="../media/image171.png"/><Relationship Id="rId110" Type="http://schemas.openxmlformats.org/officeDocument/2006/relationships/customXml" Target="../ink/ink1908.xml"/><Relationship Id="rId115" Type="http://schemas.openxmlformats.org/officeDocument/2006/relationships/image" Target="../media/image185.png"/><Relationship Id="rId131" Type="http://schemas.openxmlformats.org/officeDocument/2006/relationships/image" Target="../media/image193.png"/><Relationship Id="rId61" Type="http://schemas.openxmlformats.org/officeDocument/2006/relationships/image" Target="../media/image154.png"/><Relationship Id="rId82" Type="http://schemas.openxmlformats.org/officeDocument/2006/relationships/customXml" Target="../ink/ink1894.xml"/><Relationship Id="rId19" Type="http://schemas.openxmlformats.org/officeDocument/2006/relationships/image" Target="../media/image346.png"/><Relationship Id="rId14" Type="http://schemas.openxmlformats.org/officeDocument/2006/relationships/customXml" Target="../ink/ink1863.xml"/><Relationship Id="rId30" Type="http://schemas.openxmlformats.org/officeDocument/2006/relationships/customXml" Target="../ink/ink1870.xml"/><Relationship Id="rId35" Type="http://schemas.openxmlformats.org/officeDocument/2006/relationships/image" Target="../media/image355.png"/><Relationship Id="rId56" Type="http://schemas.openxmlformats.org/officeDocument/2006/relationships/customXml" Target="../ink/ink1881.xml"/><Relationship Id="rId77" Type="http://schemas.openxmlformats.org/officeDocument/2006/relationships/image" Target="../media/image166.png"/><Relationship Id="rId100" Type="http://schemas.openxmlformats.org/officeDocument/2006/relationships/customXml" Target="../ink/ink1903.xml"/><Relationship Id="rId105" Type="http://schemas.openxmlformats.org/officeDocument/2006/relationships/image" Target="../media/image180.png"/><Relationship Id="rId126" Type="http://schemas.openxmlformats.org/officeDocument/2006/relationships/customXml" Target="../ink/ink1916.xml"/><Relationship Id="rId8" Type="http://schemas.openxmlformats.org/officeDocument/2006/relationships/customXml" Target="../ink/ink1861.xml"/><Relationship Id="rId51" Type="http://schemas.openxmlformats.org/officeDocument/2006/relationships/image" Target="../media/image146.png"/><Relationship Id="rId72" Type="http://schemas.openxmlformats.org/officeDocument/2006/relationships/customXml" Target="../ink/ink1889.xml"/><Relationship Id="rId93" Type="http://schemas.openxmlformats.org/officeDocument/2006/relationships/image" Target="../media/image174.png"/><Relationship Id="rId98" Type="http://schemas.openxmlformats.org/officeDocument/2006/relationships/customXml" Target="../ink/ink1902.xml"/><Relationship Id="rId121" Type="http://schemas.openxmlformats.org/officeDocument/2006/relationships/image" Target="../media/image188.png"/><Relationship Id="rId3" Type="http://schemas.openxmlformats.org/officeDocument/2006/relationships/image" Target="../media/image337.png"/><Relationship Id="rId25" Type="http://schemas.openxmlformats.org/officeDocument/2006/relationships/image" Target="../media/image349.png"/><Relationship Id="rId67" Type="http://schemas.openxmlformats.org/officeDocument/2006/relationships/image" Target="../media/image161.png"/><Relationship Id="rId116" Type="http://schemas.openxmlformats.org/officeDocument/2006/relationships/customXml" Target="../ink/ink1911.xml"/><Relationship Id="rId20" Type="http://schemas.openxmlformats.org/officeDocument/2006/relationships/customXml" Target="../ink/ink1865.xml"/><Relationship Id="rId41" Type="http://schemas.openxmlformats.org/officeDocument/2006/relationships/image" Target="../media/image358.png"/><Relationship Id="rId62" Type="http://schemas.openxmlformats.org/officeDocument/2006/relationships/customXml" Target="../ink/ink1884.xml"/><Relationship Id="rId83" Type="http://schemas.openxmlformats.org/officeDocument/2006/relationships/image" Target="../media/image169.png"/><Relationship Id="rId88" Type="http://schemas.openxmlformats.org/officeDocument/2006/relationships/customXml" Target="../ink/ink1897.xml"/><Relationship Id="rId111" Type="http://schemas.openxmlformats.org/officeDocument/2006/relationships/image" Target="../media/image183.png"/><Relationship Id="rId132" Type="http://schemas.openxmlformats.org/officeDocument/2006/relationships/customXml" Target="../ink/ink1919.xml"/><Relationship Id="rId36" Type="http://schemas.openxmlformats.org/officeDocument/2006/relationships/customXml" Target="../ink/ink1873.xml"/><Relationship Id="rId57" Type="http://schemas.openxmlformats.org/officeDocument/2006/relationships/image" Target="../media/image152.png"/><Relationship Id="rId106" Type="http://schemas.openxmlformats.org/officeDocument/2006/relationships/customXml" Target="../ink/ink1906.xml"/><Relationship Id="rId127" Type="http://schemas.openxmlformats.org/officeDocument/2006/relationships/image" Target="../media/image191.png"/><Relationship Id="rId31" Type="http://schemas.openxmlformats.org/officeDocument/2006/relationships/image" Target="../media/image353.png"/><Relationship Id="rId52" Type="http://schemas.openxmlformats.org/officeDocument/2006/relationships/customXml" Target="../ink/ink1879.xml"/><Relationship Id="rId73" Type="http://schemas.openxmlformats.org/officeDocument/2006/relationships/image" Target="../media/image164.png"/><Relationship Id="rId78" Type="http://schemas.openxmlformats.org/officeDocument/2006/relationships/customXml" Target="../ink/ink1892.xml"/><Relationship Id="rId94" Type="http://schemas.openxmlformats.org/officeDocument/2006/relationships/customXml" Target="../ink/ink1900.xml"/><Relationship Id="rId99" Type="http://schemas.openxmlformats.org/officeDocument/2006/relationships/image" Target="../media/image177.png"/><Relationship Id="rId101" Type="http://schemas.openxmlformats.org/officeDocument/2006/relationships/image" Target="../media/image178.png"/><Relationship Id="rId122" Type="http://schemas.openxmlformats.org/officeDocument/2006/relationships/customXml" Target="../ink/ink1914.xml"/><Relationship Id="rId4" Type="http://schemas.openxmlformats.org/officeDocument/2006/relationships/customXml" Target="../ink/ink1859.xml"/></Relationships>
</file>

<file path=ppt/slides/_rels/slide5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86.png"/><Relationship Id="rId21" Type="http://schemas.openxmlformats.org/officeDocument/2006/relationships/image" Target="../media/image347.png"/><Relationship Id="rId42" Type="http://schemas.openxmlformats.org/officeDocument/2006/relationships/customXml" Target="../ink/ink1939.xml"/><Relationship Id="rId63" Type="http://schemas.openxmlformats.org/officeDocument/2006/relationships/image" Target="../media/image155.png"/><Relationship Id="rId84" Type="http://schemas.openxmlformats.org/officeDocument/2006/relationships/customXml" Target="../ink/ink1958.xml"/><Relationship Id="rId138" Type="http://schemas.openxmlformats.org/officeDocument/2006/relationships/customXml" Target="../ink/ink1985.xml"/><Relationship Id="rId107" Type="http://schemas.openxmlformats.org/officeDocument/2006/relationships/image" Target="../media/image181.png"/><Relationship Id="rId11" Type="http://schemas.openxmlformats.org/officeDocument/2006/relationships/image" Target="../media/image342.png"/><Relationship Id="rId32" Type="http://schemas.openxmlformats.org/officeDocument/2006/relationships/customXml" Target="../ink/ink1934.xml"/><Relationship Id="rId37" Type="http://schemas.openxmlformats.org/officeDocument/2006/relationships/image" Target="../media/image356.png"/><Relationship Id="rId53" Type="http://schemas.openxmlformats.org/officeDocument/2006/relationships/image" Target="../media/image150.png"/><Relationship Id="rId58" Type="http://schemas.openxmlformats.org/officeDocument/2006/relationships/customXml" Target="../ink/ink1945.xml"/><Relationship Id="rId74" Type="http://schemas.openxmlformats.org/officeDocument/2006/relationships/customXml" Target="../ink/ink1953.xml"/><Relationship Id="rId79" Type="http://schemas.openxmlformats.org/officeDocument/2006/relationships/image" Target="../media/image167.png"/><Relationship Id="rId102" Type="http://schemas.openxmlformats.org/officeDocument/2006/relationships/customXml" Target="../ink/ink1967.xml"/><Relationship Id="rId123" Type="http://schemas.openxmlformats.org/officeDocument/2006/relationships/image" Target="../media/image189.png"/><Relationship Id="rId128" Type="http://schemas.openxmlformats.org/officeDocument/2006/relationships/customXml" Target="../ink/ink1980.xml"/><Relationship Id="rId144" Type="http://schemas.openxmlformats.org/officeDocument/2006/relationships/customXml" Target="../ink/ink1988.xml"/><Relationship Id="rId149" Type="http://schemas.openxmlformats.org/officeDocument/2006/relationships/image" Target="../media/image202.png"/><Relationship Id="rId5" Type="http://schemas.openxmlformats.org/officeDocument/2006/relationships/image" Target="../media/image340.png"/><Relationship Id="rId90" Type="http://schemas.openxmlformats.org/officeDocument/2006/relationships/customXml" Target="../ink/ink1961.xml"/><Relationship Id="rId95" Type="http://schemas.openxmlformats.org/officeDocument/2006/relationships/image" Target="../media/image175.png"/><Relationship Id="rId22" Type="http://schemas.openxmlformats.org/officeDocument/2006/relationships/customXml" Target="../ink/ink1929.xml"/><Relationship Id="rId27" Type="http://schemas.openxmlformats.org/officeDocument/2006/relationships/image" Target="../media/image350.png"/><Relationship Id="rId48" Type="http://schemas.openxmlformats.org/officeDocument/2006/relationships/customXml" Target="../ink/ink1940.xml"/><Relationship Id="rId64" Type="http://schemas.openxmlformats.org/officeDocument/2006/relationships/customXml" Target="../ink/ink1948.xml"/><Relationship Id="rId69" Type="http://schemas.openxmlformats.org/officeDocument/2006/relationships/image" Target="../media/image162.png"/><Relationship Id="rId113" Type="http://schemas.openxmlformats.org/officeDocument/2006/relationships/image" Target="../media/image184.png"/><Relationship Id="rId118" Type="http://schemas.openxmlformats.org/officeDocument/2006/relationships/customXml" Target="../ink/ink1975.xml"/><Relationship Id="rId134" Type="http://schemas.openxmlformats.org/officeDocument/2006/relationships/customXml" Target="../ink/ink1983.xml"/><Relationship Id="rId139" Type="http://schemas.openxmlformats.org/officeDocument/2006/relationships/image" Target="../media/image197.png"/><Relationship Id="rId80" Type="http://schemas.openxmlformats.org/officeDocument/2006/relationships/customXml" Target="../ink/ink1956.xml"/><Relationship Id="rId85" Type="http://schemas.openxmlformats.org/officeDocument/2006/relationships/image" Target="../media/image170.png"/><Relationship Id="rId150" Type="http://schemas.openxmlformats.org/officeDocument/2006/relationships/customXml" Target="../ink/ink1991.xml"/><Relationship Id="rId12" Type="http://schemas.openxmlformats.org/officeDocument/2006/relationships/customXml" Target="../ink/ink1925.xml"/><Relationship Id="rId17" Type="http://schemas.openxmlformats.org/officeDocument/2006/relationships/image" Target="../media/image345.png"/><Relationship Id="rId33" Type="http://schemas.openxmlformats.org/officeDocument/2006/relationships/image" Target="../media/image354.png"/><Relationship Id="rId38" Type="http://schemas.openxmlformats.org/officeDocument/2006/relationships/customXml" Target="../ink/ink1937.xml"/><Relationship Id="rId59" Type="http://schemas.openxmlformats.org/officeDocument/2006/relationships/image" Target="../media/image153.png"/><Relationship Id="rId103" Type="http://schemas.openxmlformats.org/officeDocument/2006/relationships/image" Target="../media/image179.png"/><Relationship Id="rId108" Type="http://schemas.openxmlformats.org/officeDocument/2006/relationships/customXml" Target="../ink/ink1970.xml"/><Relationship Id="rId124" Type="http://schemas.openxmlformats.org/officeDocument/2006/relationships/customXml" Target="../ink/ink1978.xml"/><Relationship Id="rId129" Type="http://schemas.openxmlformats.org/officeDocument/2006/relationships/image" Target="../media/image192.png"/><Relationship Id="rId54" Type="http://schemas.openxmlformats.org/officeDocument/2006/relationships/customXml" Target="../ink/ink1943.xml"/><Relationship Id="rId70" Type="http://schemas.openxmlformats.org/officeDocument/2006/relationships/customXml" Target="../ink/ink1951.xml"/><Relationship Id="rId75" Type="http://schemas.openxmlformats.org/officeDocument/2006/relationships/image" Target="../media/image165.png"/><Relationship Id="rId91" Type="http://schemas.openxmlformats.org/officeDocument/2006/relationships/image" Target="../media/image173.png"/><Relationship Id="rId96" Type="http://schemas.openxmlformats.org/officeDocument/2006/relationships/customXml" Target="../ink/ink1964.xml"/><Relationship Id="rId140" Type="http://schemas.openxmlformats.org/officeDocument/2006/relationships/customXml" Target="../ink/ink1986.xml"/><Relationship Id="rId145" Type="http://schemas.openxmlformats.org/officeDocument/2006/relationships/image" Target="../media/image2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23.xml"/><Relationship Id="rId23" Type="http://schemas.openxmlformats.org/officeDocument/2006/relationships/image" Target="../media/image348.png"/><Relationship Id="rId28" Type="http://schemas.openxmlformats.org/officeDocument/2006/relationships/customXml" Target="../ink/ink1932.xml"/><Relationship Id="rId49" Type="http://schemas.openxmlformats.org/officeDocument/2006/relationships/image" Target="../media/image145.png"/><Relationship Id="rId114" Type="http://schemas.openxmlformats.org/officeDocument/2006/relationships/customXml" Target="../ink/ink1973.xml"/><Relationship Id="rId119" Type="http://schemas.openxmlformats.org/officeDocument/2006/relationships/image" Target="../media/image187.png"/><Relationship Id="rId60" Type="http://schemas.openxmlformats.org/officeDocument/2006/relationships/customXml" Target="../ink/ink1946.xml"/><Relationship Id="rId65" Type="http://schemas.openxmlformats.org/officeDocument/2006/relationships/image" Target="../media/image156.png"/><Relationship Id="rId81" Type="http://schemas.openxmlformats.org/officeDocument/2006/relationships/image" Target="../media/image168.png"/><Relationship Id="rId86" Type="http://schemas.openxmlformats.org/officeDocument/2006/relationships/customXml" Target="../ink/ink1959.xml"/><Relationship Id="rId130" Type="http://schemas.openxmlformats.org/officeDocument/2006/relationships/customXml" Target="../ink/ink1981.xml"/><Relationship Id="rId135" Type="http://schemas.openxmlformats.org/officeDocument/2006/relationships/image" Target="../media/image195.png"/><Relationship Id="rId151" Type="http://schemas.openxmlformats.org/officeDocument/2006/relationships/image" Target="../media/image203.png"/><Relationship Id="rId13" Type="http://schemas.openxmlformats.org/officeDocument/2006/relationships/image" Target="../media/image343.png"/><Relationship Id="rId18" Type="http://schemas.openxmlformats.org/officeDocument/2006/relationships/customXml" Target="../ink/ink1927.xml"/><Relationship Id="rId39" Type="http://schemas.openxmlformats.org/officeDocument/2006/relationships/image" Target="../media/image357.png"/><Relationship Id="rId109" Type="http://schemas.openxmlformats.org/officeDocument/2006/relationships/image" Target="../media/image182.png"/><Relationship Id="rId34" Type="http://schemas.openxmlformats.org/officeDocument/2006/relationships/customXml" Target="../ink/ink1935.xml"/><Relationship Id="rId50" Type="http://schemas.openxmlformats.org/officeDocument/2006/relationships/customXml" Target="../ink/ink1941.xml"/><Relationship Id="rId55" Type="http://schemas.openxmlformats.org/officeDocument/2006/relationships/image" Target="../media/image151.png"/><Relationship Id="rId76" Type="http://schemas.openxmlformats.org/officeDocument/2006/relationships/customXml" Target="../ink/ink1954.xml"/><Relationship Id="rId97" Type="http://schemas.openxmlformats.org/officeDocument/2006/relationships/image" Target="../media/image176.png"/><Relationship Id="rId104" Type="http://schemas.openxmlformats.org/officeDocument/2006/relationships/customXml" Target="../ink/ink1968.xml"/><Relationship Id="rId120" Type="http://schemas.openxmlformats.org/officeDocument/2006/relationships/customXml" Target="../ink/ink1976.xml"/><Relationship Id="rId125" Type="http://schemas.openxmlformats.org/officeDocument/2006/relationships/image" Target="../media/image190.png"/><Relationship Id="rId141" Type="http://schemas.openxmlformats.org/officeDocument/2006/relationships/image" Target="../media/image198.png"/><Relationship Id="rId146" Type="http://schemas.openxmlformats.org/officeDocument/2006/relationships/customXml" Target="../ink/ink1989.xml"/><Relationship Id="rId7" Type="http://schemas.openxmlformats.org/officeDocument/2006/relationships/image" Target="../media/image341.png"/><Relationship Id="rId71" Type="http://schemas.openxmlformats.org/officeDocument/2006/relationships/image" Target="../media/image163.png"/><Relationship Id="rId92" Type="http://schemas.openxmlformats.org/officeDocument/2006/relationships/customXml" Target="../ink/ink1962.xml"/><Relationship Id="rId2" Type="http://schemas.openxmlformats.org/officeDocument/2006/relationships/customXml" Target="../ink/ink1921.xml"/><Relationship Id="rId29" Type="http://schemas.openxmlformats.org/officeDocument/2006/relationships/image" Target="../media/image352.png"/><Relationship Id="rId24" Type="http://schemas.openxmlformats.org/officeDocument/2006/relationships/customXml" Target="../ink/ink1930.xml"/><Relationship Id="rId40" Type="http://schemas.openxmlformats.org/officeDocument/2006/relationships/customXml" Target="../ink/ink1938.xml"/><Relationship Id="rId66" Type="http://schemas.openxmlformats.org/officeDocument/2006/relationships/customXml" Target="../ink/ink1949.xml"/><Relationship Id="rId87" Type="http://schemas.openxmlformats.org/officeDocument/2006/relationships/image" Target="../media/image171.png"/><Relationship Id="rId110" Type="http://schemas.openxmlformats.org/officeDocument/2006/relationships/customXml" Target="../ink/ink1971.xml"/><Relationship Id="rId115" Type="http://schemas.openxmlformats.org/officeDocument/2006/relationships/image" Target="../media/image185.png"/><Relationship Id="rId131" Type="http://schemas.openxmlformats.org/officeDocument/2006/relationships/image" Target="../media/image193.png"/><Relationship Id="rId136" Type="http://schemas.openxmlformats.org/officeDocument/2006/relationships/customXml" Target="../ink/ink1984.xml"/><Relationship Id="rId61" Type="http://schemas.openxmlformats.org/officeDocument/2006/relationships/image" Target="../media/image154.png"/><Relationship Id="rId82" Type="http://schemas.openxmlformats.org/officeDocument/2006/relationships/customXml" Target="../ink/ink1957.xml"/><Relationship Id="rId19" Type="http://schemas.openxmlformats.org/officeDocument/2006/relationships/image" Target="../media/image346.png"/><Relationship Id="rId14" Type="http://schemas.openxmlformats.org/officeDocument/2006/relationships/customXml" Target="../ink/ink1926.xml"/><Relationship Id="rId30" Type="http://schemas.openxmlformats.org/officeDocument/2006/relationships/customXml" Target="../ink/ink1933.xml"/><Relationship Id="rId35" Type="http://schemas.openxmlformats.org/officeDocument/2006/relationships/image" Target="../media/image355.png"/><Relationship Id="rId56" Type="http://schemas.openxmlformats.org/officeDocument/2006/relationships/customXml" Target="../ink/ink1944.xml"/><Relationship Id="rId77" Type="http://schemas.openxmlformats.org/officeDocument/2006/relationships/image" Target="../media/image166.png"/><Relationship Id="rId100" Type="http://schemas.openxmlformats.org/officeDocument/2006/relationships/customXml" Target="../ink/ink1966.xml"/><Relationship Id="rId105" Type="http://schemas.openxmlformats.org/officeDocument/2006/relationships/image" Target="../media/image180.png"/><Relationship Id="rId126" Type="http://schemas.openxmlformats.org/officeDocument/2006/relationships/customXml" Target="../ink/ink1979.xml"/><Relationship Id="rId147" Type="http://schemas.openxmlformats.org/officeDocument/2006/relationships/image" Target="../media/image201.png"/><Relationship Id="rId8" Type="http://schemas.openxmlformats.org/officeDocument/2006/relationships/customXml" Target="../ink/ink1924.xml"/><Relationship Id="rId51" Type="http://schemas.openxmlformats.org/officeDocument/2006/relationships/image" Target="../media/image146.png"/><Relationship Id="rId72" Type="http://schemas.openxmlformats.org/officeDocument/2006/relationships/customXml" Target="../ink/ink1952.xml"/><Relationship Id="rId93" Type="http://schemas.openxmlformats.org/officeDocument/2006/relationships/image" Target="../media/image174.png"/><Relationship Id="rId98" Type="http://schemas.openxmlformats.org/officeDocument/2006/relationships/customXml" Target="../ink/ink1965.xml"/><Relationship Id="rId121" Type="http://schemas.openxmlformats.org/officeDocument/2006/relationships/image" Target="../media/image188.png"/><Relationship Id="rId142" Type="http://schemas.openxmlformats.org/officeDocument/2006/relationships/customXml" Target="../ink/ink1987.xml"/><Relationship Id="rId3" Type="http://schemas.openxmlformats.org/officeDocument/2006/relationships/image" Target="../media/image337.png"/><Relationship Id="rId25" Type="http://schemas.openxmlformats.org/officeDocument/2006/relationships/image" Target="../media/image349.png"/><Relationship Id="rId67" Type="http://schemas.openxmlformats.org/officeDocument/2006/relationships/image" Target="../media/image161.png"/><Relationship Id="rId116" Type="http://schemas.openxmlformats.org/officeDocument/2006/relationships/customXml" Target="../ink/ink1974.xml"/><Relationship Id="rId137" Type="http://schemas.openxmlformats.org/officeDocument/2006/relationships/image" Target="../media/image196.png"/><Relationship Id="rId20" Type="http://schemas.openxmlformats.org/officeDocument/2006/relationships/customXml" Target="../ink/ink1928.xml"/><Relationship Id="rId41" Type="http://schemas.openxmlformats.org/officeDocument/2006/relationships/image" Target="../media/image358.png"/><Relationship Id="rId62" Type="http://schemas.openxmlformats.org/officeDocument/2006/relationships/customXml" Target="../ink/ink1947.xml"/><Relationship Id="rId83" Type="http://schemas.openxmlformats.org/officeDocument/2006/relationships/image" Target="../media/image169.png"/><Relationship Id="rId88" Type="http://schemas.openxmlformats.org/officeDocument/2006/relationships/customXml" Target="../ink/ink1960.xml"/><Relationship Id="rId111" Type="http://schemas.openxmlformats.org/officeDocument/2006/relationships/image" Target="../media/image183.png"/><Relationship Id="rId132" Type="http://schemas.openxmlformats.org/officeDocument/2006/relationships/customXml" Target="../ink/ink1982.xml"/><Relationship Id="rId36" Type="http://schemas.openxmlformats.org/officeDocument/2006/relationships/customXml" Target="../ink/ink1936.xml"/><Relationship Id="rId57" Type="http://schemas.openxmlformats.org/officeDocument/2006/relationships/image" Target="../media/image152.png"/><Relationship Id="rId106" Type="http://schemas.openxmlformats.org/officeDocument/2006/relationships/customXml" Target="../ink/ink1969.xml"/><Relationship Id="rId127" Type="http://schemas.openxmlformats.org/officeDocument/2006/relationships/image" Target="../media/image191.png"/><Relationship Id="rId31" Type="http://schemas.openxmlformats.org/officeDocument/2006/relationships/image" Target="../media/image353.png"/><Relationship Id="rId52" Type="http://schemas.openxmlformats.org/officeDocument/2006/relationships/customXml" Target="../ink/ink1942.xml"/><Relationship Id="rId73" Type="http://schemas.openxmlformats.org/officeDocument/2006/relationships/image" Target="../media/image164.png"/><Relationship Id="rId78" Type="http://schemas.openxmlformats.org/officeDocument/2006/relationships/customXml" Target="../ink/ink1955.xml"/><Relationship Id="rId94" Type="http://schemas.openxmlformats.org/officeDocument/2006/relationships/customXml" Target="../ink/ink1963.xml"/><Relationship Id="rId99" Type="http://schemas.openxmlformats.org/officeDocument/2006/relationships/image" Target="../media/image177.png"/><Relationship Id="rId101" Type="http://schemas.openxmlformats.org/officeDocument/2006/relationships/image" Target="../media/image178.png"/><Relationship Id="rId122" Type="http://schemas.openxmlformats.org/officeDocument/2006/relationships/customXml" Target="../ink/ink1977.xml"/><Relationship Id="rId143" Type="http://schemas.openxmlformats.org/officeDocument/2006/relationships/image" Target="../media/image199.png"/><Relationship Id="rId148" Type="http://schemas.openxmlformats.org/officeDocument/2006/relationships/customXml" Target="../ink/ink1990.xml"/><Relationship Id="rId4" Type="http://schemas.openxmlformats.org/officeDocument/2006/relationships/customXml" Target="../ink/ink1922.xml"/><Relationship Id="rId26" Type="http://schemas.openxmlformats.org/officeDocument/2006/relationships/customXml" Target="../ink/ink1931.xml"/><Relationship Id="rId47" Type="http://schemas.openxmlformats.org/officeDocument/2006/relationships/image" Target="../media/image351.png"/><Relationship Id="rId68" Type="http://schemas.openxmlformats.org/officeDocument/2006/relationships/customXml" Target="../ink/ink1950.xml"/><Relationship Id="rId89" Type="http://schemas.openxmlformats.org/officeDocument/2006/relationships/image" Target="../media/image172.png"/><Relationship Id="rId112" Type="http://schemas.openxmlformats.org/officeDocument/2006/relationships/customXml" Target="../ink/ink1972.xml"/><Relationship Id="rId133" Type="http://schemas.openxmlformats.org/officeDocument/2006/relationships/image" Target="../media/image194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95.xml"/><Relationship Id="rId3" Type="http://schemas.openxmlformats.org/officeDocument/2006/relationships/image" Target="../media/image204.png"/><Relationship Id="rId7" Type="http://schemas.openxmlformats.org/officeDocument/2006/relationships/image" Target="../media/image205.png"/><Relationship Id="rId2" Type="http://schemas.openxmlformats.org/officeDocument/2006/relationships/customXml" Target="../ink/ink19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94.xml"/><Relationship Id="rId11" Type="http://schemas.openxmlformats.org/officeDocument/2006/relationships/image" Target="../media/image207.png"/><Relationship Id="rId5" Type="http://schemas.openxmlformats.org/officeDocument/2006/relationships/image" Target="../media/image72.png"/><Relationship Id="rId10" Type="http://schemas.openxmlformats.org/officeDocument/2006/relationships/customXml" Target="../ink/ink1996.xml"/><Relationship Id="rId4" Type="http://schemas.openxmlformats.org/officeDocument/2006/relationships/customXml" Target="../ink/ink1993.xml"/><Relationship Id="rId9" Type="http://schemas.openxmlformats.org/officeDocument/2006/relationships/image" Target="../media/image206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customXml" Target="../ink/ink2000.xml"/><Relationship Id="rId13" Type="http://schemas.openxmlformats.org/officeDocument/2006/relationships/image" Target="../media/image208.png"/><Relationship Id="rId18" Type="http://schemas.openxmlformats.org/officeDocument/2006/relationships/customXml" Target="../ink/ink2005.xml"/><Relationship Id="rId3" Type="http://schemas.openxmlformats.org/officeDocument/2006/relationships/image" Target="../media/image204.png"/><Relationship Id="rId21" Type="http://schemas.openxmlformats.org/officeDocument/2006/relationships/image" Target="../media/image212.png"/><Relationship Id="rId7" Type="http://schemas.openxmlformats.org/officeDocument/2006/relationships/image" Target="../media/image205.png"/><Relationship Id="rId12" Type="http://schemas.openxmlformats.org/officeDocument/2006/relationships/customXml" Target="../ink/ink2002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2" Type="http://schemas.openxmlformats.org/officeDocument/2006/relationships/customXml" Target="../ink/ink1997.xml"/><Relationship Id="rId16" Type="http://schemas.openxmlformats.org/officeDocument/2006/relationships/customXml" Target="../ink/ink2004.xml"/><Relationship Id="rId20" Type="http://schemas.openxmlformats.org/officeDocument/2006/relationships/customXml" Target="../ink/ink20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99.xml"/><Relationship Id="rId11" Type="http://schemas.openxmlformats.org/officeDocument/2006/relationships/image" Target="../media/image207.png"/><Relationship Id="rId24" Type="http://schemas.openxmlformats.org/officeDocument/2006/relationships/customXml" Target="../ink/ink2008.xml"/><Relationship Id="rId5" Type="http://schemas.openxmlformats.org/officeDocument/2006/relationships/image" Target="../media/image72.png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10" Type="http://schemas.openxmlformats.org/officeDocument/2006/relationships/customXml" Target="../ink/ink2001.xml"/><Relationship Id="rId19" Type="http://schemas.openxmlformats.org/officeDocument/2006/relationships/image" Target="../media/image211.png"/><Relationship Id="rId4" Type="http://schemas.openxmlformats.org/officeDocument/2006/relationships/customXml" Target="../ink/ink1998.xml"/><Relationship Id="rId9" Type="http://schemas.openxmlformats.org/officeDocument/2006/relationships/image" Target="../media/image206.png"/><Relationship Id="rId14" Type="http://schemas.openxmlformats.org/officeDocument/2006/relationships/customXml" Target="../ink/ink2003.xml"/><Relationship Id="rId22" Type="http://schemas.openxmlformats.org/officeDocument/2006/relationships/customXml" Target="../ink/ink2007.xml"/></Relationships>
</file>

<file path=ppt/slides/_rels/slide5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8.png"/><Relationship Id="rId18" Type="http://schemas.openxmlformats.org/officeDocument/2006/relationships/customXml" Target="../ink/ink2017.xml"/><Relationship Id="rId26" Type="http://schemas.openxmlformats.org/officeDocument/2006/relationships/customXml" Target="../ink/ink2021.xml"/><Relationship Id="rId39" Type="http://schemas.openxmlformats.org/officeDocument/2006/relationships/image" Target="../media/image221.png"/><Relationship Id="rId21" Type="http://schemas.openxmlformats.org/officeDocument/2006/relationships/image" Target="../media/image212.png"/><Relationship Id="rId34" Type="http://schemas.openxmlformats.org/officeDocument/2006/relationships/customXml" Target="../ink/ink2025.xml"/><Relationship Id="rId42" Type="http://schemas.openxmlformats.org/officeDocument/2006/relationships/customXml" Target="../ink/ink2029.xml"/><Relationship Id="rId7" Type="http://schemas.openxmlformats.org/officeDocument/2006/relationships/image" Target="../media/image205.png"/><Relationship Id="rId2" Type="http://schemas.openxmlformats.org/officeDocument/2006/relationships/customXml" Target="../ink/ink2009.xml"/><Relationship Id="rId16" Type="http://schemas.openxmlformats.org/officeDocument/2006/relationships/customXml" Target="../ink/ink2016.xml"/><Relationship Id="rId29" Type="http://schemas.openxmlformats.org/officeDocument/2006/relationships/image" Target="../media/image2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11.xml"/><Relationship Id="rId11" Type="http://schemas.openxmlformats.org/officeDocument/2006/relationships/image" Target="../media/image207.png"/><Relationship Id="rId24" Type="http://schemas.openxmlformats.org/officeDocument/2006/relationships/customXml" Target="../ink/ink2020.xml"/><Relationship Id="rId32" Type="http://schemas.openxmlformats.org/officeDocument/2006/relationships/customXml" Target="../ink/ink2024.xml"/><Relationship Id="rId37" Type="http://schemas.openxmlformats.org/officeDocument/2006/relationships/image" Target="../media/image220.png"/><Relationship Id="rId40" Type="http://schemas.openxmlformats.org/officeDocument/2006/relationships/customXml" Target="../ink/ink2028.xml"/><Relationship Id="rId45" Type="http://schemas.openxmlformats.org/officeDocument/2006/relationships/image" Target="../media/image224.png"/><Relationship Id="rId5" Type="http://schemas.openxmlformats.org/officeDocument/2006/relationships/image" Target="../media/image72.png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022.xml"/><Relationship Id="rId36" Type="http://schemas.openxmlformats.org/officeDocument/2006/relationships/customXml" Target="../ink/ink2026.xml"/><Relationship Id="rId10" Type="http://schemas.openxmlformats.org/officeDocument/2006/relationships/customXml" Target="../ink/ink2013.xml"/><Relationship Id="rId19" Type="http://schemas.openxmlformats.org/officeDocument/2006/relationships/image" Target="../media/image211.png"/><Relationship Id="rId31" Type="http://schemas.openxmlformats.org/officeDocument/2006/relationships/image" Target="../media/image217.png"/><Relationship Id="rId44" Type="http://schemas.openxmlformats.org/officeDocument/2006/relationships/customXml" Target="../ink/ink2030.xml"/><Relationship Id="rId4" Type="http://schemas.openxmlformats.org/officeDocument/2006/relationships/customXml" Target="../ink/ink2010.xml"/><Relationship Id="rId9" Type="http://schemas.openxmlformats.org/officeDocument/2006/relationships/image" Target="../media/image206.png"/><Relationship Id="rId14" Type="http://schemas.openxmlformats.org/officeDocument/2006/relationships/customXml" Target="../ink/ink2015.xml"/><Relationship Id="rId22" Type="http://schemas.openxmlformats.org/officeDocument/2006/relationships/customXml" Target="../ink/ink2019.xml"/><Relationship Id="rId27" Type="http://schemas.openxmlformats.org/officeDocument/2006/relationships/image" Target="../media/image215.png"/><Relationship Id="rId30" Type="http://schemas.openxmlformats.org/officeDocument/2006/relationships/customXml" Target="../ink/ink2023.xml"/><Relationship Id="rId35" Type="http://schemas.openxmlformats.org/officeDocument/2006/relationships/image" Target="../media/image219.png"/><Relationship Id="rId43" Type="http://schemas.openxmlformats.org/officeDocument/2006/relationships/image" Target="../media/image223.png"/><Relationship Id="rId8" Type="http://schemas.openxmlformats.org/officeDocument/2006/relationships/customXml" Target="../ink/ink2012.xml"/><Relationship Id="rId3" Type="http://schemas.openxmlformats.org/officeDocument/2006/relationships/image" Target="../media/image204.png"/><Relationship Id="rId12" Type="http://schemas.openxmlformats.org/officeDocument/2006/relationships/customXml" Target="../ink/ink2014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33" Type="http://schemas.openxmlformats.org/officeDocument/2006/relationships/image" Target="../media/image218.png"/><Relationship Id="rId38" Type="http://schemas.openxmlformats.org/officeDocument/2006/relationships/customXml" Target="../ink/ink2027.xml"/><Relationship Id="rId20" Type="http://schemas.openxmlformats.org/officeDocument/2006/relationships/customXml" Target="../ink/ink2018.xml"/><Relationship Id="rId41" Type="http://schemas.openxmlformats.org/officeDocument/2006/relationships/image" Target="../media/image222.png"/></Relationships>
</file>

<file path=ppt/slides/_rels/slide5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8.png"/><Relationship Id="rId18" Type="http://schemas.openxmlformats.org/officeDocument/2006/relationships/customXml" Target="../ink/ink2039.xml"/><Relationship Id="rId26" Type="http://schemas.openxmlformats.org/officeDocument/2006/relationships/customXml" Target="../ink/ink2043.xml"/><Relationship Id="rId39" Type="http://schemas.openxmlformats.org/officeDocument/2006/relationships/image" Target="../media/image221.png"/><Relationship Id="rId21" Type="http://schemas.openxmlformats.org/officeDocument/2006/relationships/image" Target="../media/image212.png"/><Relationship Id="rId34" Type="http://schemas.openxmlformats.org/officeDocument/2006/relationships/customXml" Target="../ink/ink2047.xml"/><Relationship Id="rId42" Type="http://schemas.openxmlformats.org/officeDocument/2006/relationships/customXml" Target="../ink/ink2051.xml"/><Relationship Id="rId47" Type="http://schemas.openxmlformats.org/officeDocument/2006/relationships/image" Target="../media/image225.png"/><Relationship Id="rId50" Type="http://schemas.openxmlformats.org/officeDocument/2006/relationships/customXml" Target="../ink/ink2055.xml"/><Relationship Id="rId55" Type="http://schemas.openxmlformats.org/officeDocument/2006/relationships/image" Target="../media/image229.png"/><Relationship Id="rId7" Type="http://schemas.openxmlformats.org/officeDocument/2006/relationships/image" Target="../media/image205.png"/><Relationship Id="rId2" Type="http://schemas.openxmlformats.org/officeDocument/2006/relationships/customXml" Target="../ink/ink2031.xml"/><Relationship Id="rId16" Type="http://schemas.openxmlformats.org/officeDocument/2006/relationships/customXml" Target="../ink/ink2038.xml"/><Relationship Id="rId29" Type="http://schemas.openxmlformats.org/officeDocument/2006/relationships/image" Target="../media/image216.png"/><Relationship Id="rId11" Type="http://schemas.openxmlformats.org/officeDocument/2006/relationships/image" Target="../media/image207.png"/><Relationship Id="rId24" Type="http://schemas.openxmlformats.org/officeDocument/2006/relationships/customXml" Target="../ink/ink2042.xml"/><Relationship Id="rId32" Type="http://schemas.openxmlformats.org/officeDocument/2006/relationships/customXml" Target="../ink/ink2046.xml"/><Relationship Id="rId37" Type="http://schemas.openxmlformats.org/officeDocument/2006/relationships/image" Target="../media/image220.png"/><Relationship Id="rId40" Type="http://schemas.openxmlformats.org/officeDocument/2006/relationships/customXml" Target="../ink/ink2050.xml"/><Relationship Id="rId45" Type="http://schemas.openxmlformats.org/officeDocument/2006/relationships/image" Target="../media/image224.png"/><Relationship Id="rId53" Type="http://schemas.openxmlformats.org/officeDocument/2006/relationships/image" Target="../media/image228.png"/><Relationship Id="rId58" Type="http://schemas.openxmlformats.org/officeDocument/2006/relationships/image" Target="../media/image230.png"/><Relationship Id="rId5" Type="http://schemas.openxmlformats.org/officeDocument/2006/relationships/image" Target="../media/image72.png"/><Relationship Id="rId61" Type="http://schemas.openxmlformats.org/officeDocument/2006/relationships/customXml" Target="../ink/ink2061.xml"/><Relationship Id="rId19" Type="http://schemas.openxmlformats.org/officeDocument/2006/relationships/image" Target="../media/image211.png"/><Relationship Id="rId14" Type="http://schemas.openxmlformats.org/officeDocument/2006/relationships/customXml" Target="../ink/ink2037.xml"/><Relationship Id="rId22" Type="http://schemas.openxmlformats.org/officeDocument/2006/relationships/customXml" Target="../ink/ink2041.xml"/><Relationship Id="rId27" Type="http://schemas.openxmlformats.org/officeDocument/2006/relationships/image" Target="../media/image215.png"/><Relationship Id="rId30" Type="http://schemas.openxmlformats.org/officeDocument/2006/relationships/customXml" Target="../ink/ink2045.xml"/><Relationship Id="rId35" Type="http://schemas.openxmlformats.org/officeDocument/2006/relationships/image" Target="../media/image219.png"/><Relationship Id="rId43" Type="http://schemas.openxmlformats.org/officeDocument/2006/relationships/image" Target="../media/image223.png"/><Relationship Id="rId48" Type="http://schemas.openxmlformats.org/officeDocument/2006/relationships/customXml" Target="../ink/ink2054.xml"/><Relationship Id="rId56" Type="http://schemas.openxmlformats.org/officeDocument/2006/relationships/customXml" Target="../ink/ink2058.xml"/><Relationship Id="rId8" Type="http://schemas.openxmlformats.org/officeDocument/2006/relationships/customXml" Target="../ink/ink2034.xml"/><Relationship Id="rId51" Type="http://schemas.openxmlformats.org/officeDocument/2006/relationships/image" Target="../media/image227.png"/><Relationship Id="rId3" Type="http://schemas.openxmlformats.org/officeDocument/2006/relationships/image" Target="../media/image204.png"/><Relationship Id="rId12" Type="http://schemas.openxmlformats.org/officeDocument/2006/relationships/customXml" Target="../ink/ink2036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33" Type="http://schemas.openxmlformats.org/officeDocument/2006/relationships/image" Target="../media/image218.png"/><Relationship Id="rId38" Type="http://schemas.openxmlformats.org/officeDocument/2006/relationships/customXml" Target="../ink/ink2049.xml"/><Relationship Id="rId46" Type="http://schemas.openxmlformats.org/officeDocument/2006/relationships/customXml" Target="../ink/ink2053.xml"/><Relationship Id="rId59" Type="http://schemas.openxmlformats.org/officeDocument/2006/relationships/customXml" Target="../ink/ink2060.xml"/><Relationship Id="rId20" Type="http://schemas.openxmlformats.org/officeDocument/2006/relationships/customXml" Target="../ink/ink2040.xml"/><Relationship Id="rId41" Type="http://schemas.openxmlformats.org/officeDocument/2006/relationships/image" Target="../media/image222.png"/><Relationship Id="rId54" Type="http://schemas.openxmlformats.org/officeDocument/2006/relationships/customXml" Target="../ink/ink2057.xml"/><Relationship Id="rId62" Type="http://schemas.openxmlformats.org/officeDocument/2006/relationships/image" Target="../media/image23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33.xml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044.xml"/><Relationship Id="rId36" Type="http://schemas.openxmlformats.org/officeDocument/2006/relationships/customXml" Target="../ink/ink2048.xml"/><Relationship Id="rId49" Type="http://schemas.openxmlformats.org/officeDocument/2006/relationships/image" Target="../media/image226.png"/><Relationship Id="rId57" Type="http://schemas.openxmlformats.org/officeDocument/2006/relationships/customXml" Target="../ink/ink2059.xml"/><Relationship Id="rId10" Type="http://schemas.openxmlformats.org/officeDocument/2006/relationships/customXml" Target="../ink/ink2035.xml"/><Relationship Id="rId31" Type="http://schemas.openxmlformats.org/officeDocument/2006/relationships/image" Target="../media/image217.png"/><Relationship Id="rId44" Type="http://schemas.openxmlformats.org/officeDocument/2006/relationships/customXml" Target="../ink/ink2052.xml"/><Relationship Id="rId52" Type="http://schemas.openxmlformats.org/officeDocument/2006/relationships/customXml" Target="../ink/ink2056.xml"/><Relationship Id="rId60" Type="http://schemas.openxmlformats.org/officeDocument/2006/relationships/image" Target="../media/image231.png"/><Relationship Id="rId4" Type="http://schemas.openxmlformats.org/officeDocument/2006/relationships/customXml" Target="../ink/ink2032.xml"/><Relationship Id="rId9" Type="http://schemas.openxmlformats.org/officeDocument/2006/relationships/image" Target="../media/image206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36.xml"/><Relationship Id="rId13" Type="http://schemas.openxmlformats.org/officeDocument/2006/relationships/image" Target="../media/image15.png"/><Relationship Id="rId18" Type="http://schemas.openxmlformats.org/officeDocument/2006/relationships/customXml" Target="../ink/ink41.xml"/><Relationship Id="rId3" Type="http://schemas.openxmlformats.org/officeDocument/2006/relationships/image" Target="../media/image10.png"/><Relationship Id="rId21" Type="http://schemas.openxmlformats.org/officeDocument/2006/relationships/image" Target="../media/image17.png"/><Relationship Id="rId7" Type="http://schemas.openxmlformats.org/officeDocument/2006/relationships/image" Target="../media/image12.png"/><Relationship Id="rId12" Type="http://schemas.openxmlformats.org/officeDocument/2006/relationships/customXml" Target="../ink/ink38.xml"/><Relationship Id="rId17" Type="http://schemas.openxmlformats.org/officeDocument/2006/relationships/image" Target="../media/image18.png"/><Relationship Id="rId2" Type="http://schemas.openxmlformats.org/officeDocument/2006/relationships/customXml" Target="../ink/ink33.xml"/><Relationship Id="rId16" Type="http://schemas.openxmlformats.org/officeDocument/2006/relationships/customXml" Target="../ink/ink40.xml"/><Relationship Id="rId20" Type="http://schemas.openxmlformats.org/officeDocument/2006/relationships/customXml" Target="../ink/ink4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.xml"/><Relationship Id="rId11" Type="http://schemas.openxmlformats.org/officeDocument/2006/relationships/image" Target="../media/image14.png"/><Relationship Id="rId5" Type="http://schemas.openxmlformats.org/officeDocument/2006/relationships/image" Target="../media/image11.png"/><Relationship Id="rId15" Type="http://schemas.openxmlformats.org/officeDocument/2006/relationships/image" Target="../media/image16.png"/><Relationship Id="rId23" Type="http://schemas.openxmlformats.org/officeDocument/2006/relationships/image" Target="../media/image20.png"/><Relationship Id="rId10" Type="http://schemas.openxmlformats.org/officeDocument/2006/relationships/customXml" Target="../ink/ink37.xml"/><Relationship Id="rId19" Type="http://schemas.openxmlformats.org/officeDocument/2006/relationships/image" Target="../media/image19.png"/><Relationship Id="rId4" Type="http://schemas.openxmlformats.org/officeDocument/2006/relationships/customXml" Target="../ink/ink34.xml"/><Relationship Id="rId9" Type="http://schemas.openxmlformats.org/officeDocument/2006/relationships/image" Target="../media/image13.png"/><Relationship Id="rId14" Type="http://schemas.openxmlformats.org/officeDocument/2006/relationships/customXml" Target="../ink/ink39.xml"/><Relationship Id="rId22" Type="http://schemas.openxmlformats.org/officeDocument/2006/relationships/customXml" Target="../ink/ink43.xml"/></Relationships>
</file>

<file path=ppt/slides/_rels/slide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74.xml"/><Relationship Id="rId21" Type="http://schemas.openxmlformats.org/officeDocument/2006/relationships/image" Target="../media/image212.png"/><Relationship Id="rId42" Type="http://schemas.openxmlformats.org/officeDocument/2006/relationships/customXml" Target="../ink/ink2082.xml"/><Relationship Id="rId47" Type="http://schemas.openxmlformats.org/officeDocument/2006/relationships/image" Target="../media/image225.png"/><Relationship Id="rId63" Type="http://schemas.openxmlformats.org/officeDocument/2006/relationships/customXml" Target="../ink/ink2093.xml"/><Relationship Id="rId68" Type="http://schemas.openxmlformats.org/officeDocument/2006/relationships/image" Target="../media/image235.png"/><Relationship Id="rId2" Type="http://schemas.openxmlformats.org/officeDocument/2006/relationships/customXml" Target="../ink/ink2062.xml"/><Relationship Id="rId16" Type="http://schemas.openxmlformats.org/officeDocument/2006/relationships/customXml" Target="../ink/ink2069.xml"/><Relationship Id="rId29" Type="http://schemas.openxmlformats.org/officeDocument/2006/relationships/image" Target="../media/image216.png"/><Relationship Id="rId11" Type="http://schemas.openxmlformats.org/officeDocument/2006/relationships/image" Target="../media/image207.png"/><Relationship Id="rId24" Type="http://schemas.openxmlformats.org/officeDocument/2006/relationships/customXml" Target="../ink/ink2073.xml"/><Relationship Id="rId32" Type="http://schemas.openxmlformats.org/officeDocument/2006/relationships/customXml" Target="../ink/ink2077.xml"/><Relationship Id="rId37" Type="http://schemas.openxmlformats.org/officeDocument/2006/relationships/image" Target="../media/image220.png"/><Relationship Id="rId40" Type="http://schemas.openxmlformats.org/officeDocument/2006/relationships/customXml" Target="../ink/ink2081.xml"/><Relationship Id="rId45" Type="http://schemas.openxmlformats.org/officeDocument/2006/relationships/image" Target="../media/image224.png"/><Relationship Id="rId53" Type="http://schemas.openxmlformats.org/officeDocument/2006/relationships/image" Target="../media/image228.png"/><Relationship Id="rId58" Type="http://schemas.openxmlformats.org/officeDocument/2006/relationships/image" Target="../media/image230.png"/><Relationship Id="rId66" Type="http://schemas.openxmlformats.org/officeDocument/2006/relationships/image" Target="../media/image234.png"/><Relationship Id="rId74" Type="http://schemas.openxmlformats.org/officeDocument/2006/relationships/image" Target="../media/image238.png"/><Relationship Id="rId5" Type="http://schemas.openxmlformats.org/officeDocument/2006/relationships/image" Target="../media/image72.png"/><Relationship Id="rId61" Type="http://schemas.openxmlformats.org/officeDocument/2006/relationships/customXml" Target="../ink/ink2092.xml"/><Relationship Id="rId19" Type="http://schemas.openxmlformats.org/officeDocument/2006/relationships/image" Target="../media/image211.png"/><Relationship Id="rId14" Type="http://schemas.openxmlformats.org/officeDocument/2006/relationships/customXml" Target="../ink/ink2068.xml"/><Relationship Id="rId22" Type="http://schemas.openxmlformats.org/officeDocument/2006/relationships/customXml" Target="../ink/ink2072.xml"/><Relationship Id="rId27" Type="http://schemas.openxmlformats.org/officeDocument/2006/relationships/image" Target="../media/image215.png"/><Relationship Id="rId30" Type="http://schemas.openxmlformats.org/officeDocument/2006/relationships/customXml" Target="../ink/ink2076.xml"/><Relationship Id="rId35" Type="http://schemas.openxmlformats.org/officeDocument/2006/relationships/image" Target="../media/image219.png"/><Relationship Id="rId43" Type="http://schemas.openxmlformats.org/officeDocument/2006/relationships/image" Target="../media/image223.png"/><Relationship Id="rId48" Type="http://schemas.openxmlformats.org/officeDocument/2006/relationships/customXml" Target="../ink/ink2085.xml"/><Relationship Id="rId56" Type="http://schemas.openxmlformats.org/officeDocument/2006/relationships/customXml" Target="../ink/ink2089.xml"/><Relationship Id="rId64" Type="http://schemas.openxmlformats.org/officeDocument/2006/relationships/image" Target="../media/image233.png"/><Relationship Id="rId69" Type="http://schemas.openxmlformats.org/officeDocument/2006/relationships/customXml" Target="../ink/ink2096.xml"/><Relationship Id="rId8" Type="http://schemas.openxmlformats.org/officeDocument/2006/relationships/customXml" Target="../ink/ink2065.xml"/><Relationship Id="rId51" Type="http://schemas.openxmlformats.org/officeDocument/2006/relationships/image" Target="../media/image227.png"/><Relationship Id="rId72" Type="http://schemas.openxmlformats.org/officeDocument/2006/relationships/image" Target="../media/image237.png"/><Relationship Id="rId3" Type="http://schemas.openxmlformats.org/officeDocument/2006/relationships/image" Target="../media/image204.png"/><Relationship Id="rId12" Type="http://schemas.openxmlformats.org/officeDocument/2006/relationships/customXml" Target="../ink/ink2067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33" Type="http://schemas.openxmlformats.org/officeDocument/2006/relationships/image" Target="../media/image218.png"/><Relationship Id="rId38" Type="http://schemas.openxmlformats.org/officeDocument/2006/relationships/customXml" Target="../ink/ink2080.xml"/><Relationship Id="rId46" Type="http://schemas.openxmlformats.org/officeDocument/2006/relationships/customXml" Target="../ink/ink2084.xml"/><Relationship Id="rId59" Type="http://schemas.openxmlformats.org/officeDocument/2006/relationships/customXml" Target="../ink/ink2091.xml"/><Relationship Id="rId67" Type="http://schemas.openxmlformats.org/officeDocument/2006/relationships/customXml" Target="../ink/ink2095.xml"/><Relationship Id="rId20" Type="http://schemas.openxmlformats.org/officeDocument/2006/relationships/customXml" Target="../ink/ink2071.xml"/><Relationship Id="rId41" Type="http://schemas.openxmlformats.org/officeDocument/2006/relationships/image" Target="../media/image222.png"/><Relationship Id="rId54" Type="http://schemas.openxmlformats.org/officeDocument/2006/relationships/customXml" Target="../ink/ink2088.xml"/><Relationship Id="rId62" Type="http://schemas.openxmlformats.org/officeDocument/2006/relationships/image" Target="../media/image232.png"/><Relationship Id="rId70" Type="http://schemas.openxmlformats.org/officeDocument/2006/relationships/image" Target="../media/image236.png"/><Relationship Id="rId75" Type="http://schemas.openxmlformats.org/officeDocument/2006/relationships/customXml" Target="../ink/ink20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64.xml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075.xml"/><Relationship Id="rId36" Type="http://schemas.openxmlformats.org/officeDocument/2006/relationships/customXml" Target="../ink/ink2079.xml"/><Relationship Id="rId49" Type="http://schemas.openxmlformats.org/officeDocument/2006/relationships/image" Target="../media/image226.png"/><Relationship Id="rId57" Type="http://schemas.openxmlformats.org/officeDocument/2006/relationships/customXml" Target="../ink/ink2090.xml"/><Relationship Id="rId10" Type="http://schemas.openxmlformats.org/officeDocument/2006/relationships/customXml" Target="../ink/ink2066.xml"/><Relationship Id="rId31" Type="http://schemas.openxmlformats.org/officeDocument/2006/relationships/image" Target="../media/image217.png"/><Relationship Id="rId44" Type="http://schemas.openxmlformats.org/officeDocument/2006/relationships/customXml" Target="../ink/ink2083.xml"/><Relationship Id="rId52" Type="http://schemas.openxmlformats.org/officeDocument/2006/relationships/customXml" Target="../ink/ink2087.xml"/><Relationship Id="rId60" Type="http://schemas.openxmlformats.org/officeDocument/2006/relationships/image" Target="../media/image231.png"/><Relationship Id="rId65" Type="http://schemas.openxmlformats.org/officeDocument/2006/relationships/customXml" Target="../ink/ink2094.xml"/><Relationship Id="rId73" Type="http://schemas.openxmlformats.org/officeDocument/2006/relationships/customXml" Target="../ink/ink2098.xml"/><Relationship Id="rId4" Type="http://schemas.openxmlformats.org/officeDocument/2006/relationships/customXml" Target="../ink/ink2063.xml"/><Relationship Id="rId9" Type="http://schemas.openxmlformats.org/officeDocument/2006/relationships/image" Target="../media/image206.png"/><Relationship Id="rId13" Type="http://schemas.openxmlformats.org/officeDocument/2006/relationships/image" Target="../media/image208.png"/><Relationship Id="rId18" Type="http://schemas.openxmlformats.org/officeDocument/2006/relationships/customXml" Target="../ink/ink2070.xml"/><Relationship Id="rId39" Type="http://schemas.openxmlformats.org/officeDocument/2006/relationships/image" Target="../media/image221.png"/><Relationship Id="rId34" Type="http://schemas.openxmlformats.org/officeDocument/2006/relationships/customXml" Target="../ink/ink2078.xml"/><Relationship Id="rId50" Type="http://schemas.openxmlformats.org/officeDocument/2006/relationships/customXml" Target="../ink/ink2086.xml"/><Relationship Id="rId55" Type="http://schemas.openxmlformats.org/officeDocument/2006/relationships/image" Target="../media/image229.png"/><Relationship Id="rId76" Type="http://schemas.openxmlformats.org/officeDocument/2006/relationships/image" Target="../media/image239.png"/><Relationship Id="rId7" Type="http://schemas.openxmlformats.org/officeDocument/2006/relationships/image" Target="../media/image205.png"/><Relationship Id="rId71" Type="http://schemas.openxmlformats.org/officeDocument/2006/relationships/customXml" Target="../ink/ink2097.xml"/></Relationships>
</file>

<file path=ppt/slides/_rels/slide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12.xml"/><Relationship Id="rId21" Type="http://schemas.openxmlformats.org/officeDocument/2006/relationships/image" Target="../media/image212.png"/><Relationship Id="rId42" Type="http://schemas.openxmlformats.org/officeDocument/2006/relationships/customXml" Target="../ink/ink2120.xml"/><Relationship Id="rId47" Type="http://schemas.openxmlformats.org/officeDocument/2006/relationships/image" Target="../media/image225.png"/><Relationship Id="rId63" Type="http://schemas.openxmlformats.org/officeDocument/2006/relationships/customXml" Target="../ink/ink2131.xml"/><Relationship Id="rId68" Type="http://schemas.openxmlformats.org/officeDocument/2006/relationships/image" Target="../media/image235.png"/><Relationship Id="rId16" Type="http://schemas.openxmlformats.org/officeDocument/2006/relationships/customXml" Target="../ink/ink2107.xml"/><Relationship Id="rId11" Type="http://schemas.openxmlformats.org/officeDocument/2006/relationships/image" Target="../media/image207.png"/><Relationship Id="rId24" Type="http://schemas.openxmlformats.org/officeDocument/2006/relationships/customXml" Target="../ink/ink2111.xml"/><Relationship Id="rId32" Type="http://schemas.openxmlformats.org/officeDocument/2006/relationships/customXml" Target="../ink/ink2115.xml"/><Relationship Id="rId37" Type="http://schemas.openxmlformats.org/officeDocument/2006/relationships/image" Target="../media/image220.png"/><Relationship Id="rId40" Type="http://schemas.openxmlformats.org/officeDocument/2006/relationships/customXml" Target="../ink/ink2119.xml"/><Relationship Id="rId45" Type="http://schemas.openxmlformats.org/officeDocument/2006/relationships/image" Target="../media/image224.png"/><Relationship Id="rId53" Type="http://schemas.openxmlformats.org/officeDocument/2006/relationships/image" Target="../media/image228.png"/><Relationship Id="rId58" Type="http://schemas.openxmlformats.org/officeDocument/2006/relationships/image" Target="../media/image230.png"/><Relationship Id="rId66" Type="http://schemas.openxmlformats.org/officeDocument/2006/relationships/image" Target="../media/image234.png"/><Relationship Id="rId74" Type="http://schemas.openxmlformats.org/officeDocument/2006/relationships/image" Target="../media/image238.png"/><Relationship Id="rId79" Type="http://schemas.openxmlformats.org/officeDocument/2006/relationships/customXml" Target="../ink/ink2139.xml"/><Relationship Id="rId5" Type="http://schemas.openxmlformats.org/officeDocument/2006/relationships/image" Target="../media/image72.png"/><Relationship Id="rId61" Type="http://schemas.openxmlformats.org/officeDocument/2006/relationships/customXml" Target="../ink/ink2130.xml"/><Relationship Id="rId19" Type="http://schemas.openxmlformats.org/officeDocument/2006/relationships/image" Target="../media/image211.png"/><Relationship Id="rId14" Type="http://schemas.openxmlformats.org/officeDocument/2006/relationships/customXml" Target="../ink/ink2106.xml"/><Relationship Id="rId22" Type="http://schemas.openxmlformats.org/officeDocument/2006/relationships/customXml" Target="../ink/ink2110.xml"/><Relationship Id="rId27" Type="http://schemas.openxmlformats.org/officeDocument/2006/relationships/image" Target="../media/image215.png"/><Relationship Id="rId30" Type="http://schemas.openxmlformats.org/officeDocument/2006/relationships/customXml" Target="../ink/ink2114.xml"/><Relationship Id="rId35" Type="http://schemas.openxmlformats.org/officeDocument/2006/relationships/image" Target="../media/image219.png"/><Relationship Id="rId43" Type="http://schemas.openxmlformats.org/officeDocument/2006/relationships/image" Target="../media/image223.png"/><Relationship Id="rId48" Type="http://schemas.openxmlformats.org/officeDocument/2006/relationships/customXml" Target="../ink/ink2123.xml"/><Relationship Id="rId56" Type="http://schemas.openxmlformats.org/officeDocument/2006/relationships/customXml" Target="../ink/ink2127.xml"/><Relationship Id="rId64" Type="http://schemas.openxmlformats.org/officeDocument/2006/relationships/image" Target="../media/image233.png"/><Relationship Id="rId69" Type="http://schemas.openxmlformats.org/officeDocument/2006/relationships/customXml" Target="../ink/ink2134.xml"/><Relationship Id="rId77" Type="http://schemas.openxmlformats.org/officeDocument/2006/relationships/customXml" Target="../ink/ink2138.xml"/><Relationship Id="rId8" Type="http://schemas.openxmlformats.org/officeDocument/2006/relationships/customXml" Target="../ink/ink2103.xml"/><Relationship Id="rId51" Type="http://schemas.openxmlformats.org/officeDocument/2006/relationships/image" Target="../media/image227.png"/><Relationship Id="rId72" Type="http://schemas.openxmlformats.org/officeDocument/2006/relationships/image" Target="../media/image237.png"/><Relationship Id="rId80" Type="http://schemas.openxmlformats.org/officeDocument/2006/relationships/image" Target="../media/image241.png"/><Relationship Id="rId3" Type="http://schemas.openxmlformats.org/officeDocument/2006/relationships/image" Target="../media/image204.png"/><Relationship Id="rId12" Type="http://schemas.openxmlformats.org/officeDocument/2006/relationships/customXml" Target="../ink/ink2105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33" Type="http://schemas.openxmlformats.org/officeDocument/2006/relationships/image" Target="../media/image218.png"/><Relationship Id="rId38" Type="http://schemas.openxmlformats.org/officeDocument/2006/relationships/customXml" Target="../ink/ink2118.xml"/><Relationship Id="rId46" Type="http://schemas.openxmlformats.org/officeDocument/2006/relationships/customXml" Target="../ink/ink2122.xml"/><Relationship Id="rId59" Type="http://schemas.openxmlformats.org/officeDocument/2006/relationships/customXml" Target="../ink/ink2129.xml"/><Relationship Id="rId67" Type="http://schemas.openxmlformats.org/officeDocument/2006/relationships/customXml" Target="../ink/ink2133.xml"/><Relationship Id="rId20" Type="http://schemas.openxmlformats.org/officeDocument/2006/relationships/customXml" Target="../ink/ink2109.xml"/><Relationship Id="rId41" Type="http://schemas.openxmlformats.org/officeDocument/2006/relationships/image" Target="../media/image222.png"/><Relationship Id="rId54" Type="http://schemas.openxmlformats.org/officeDocument/2006/relationships/customXml" Target="../ink/ink2126.xml"/><Relationship Id="rId62" Type="http://schemas.openxmlformats.org/officeDocument/2006/relationships/image" Target="../media/image232.png"/><Relationship Id="rId70" Type="http://schemas.openxmlformats.org/officeDocument/2006/relationships/image" Target="../media/image236.png"/><Relationship Id="rId75" Type="http://schemas.openxmlformats.org/officeDocument/2006/relationships/customXml" Target="../ink/ink21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02.xml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113.xml"/><Relationship Id="rId36" Type="http://schemas.openxmlformats.org/officeDocument/2006/relationships/customXml" Target="../ink/ink2117.xml"/><Relationship Id="rId49" Type="http://schemas.openxmlformats.org/officeDocument/2006/relationships/image" Target="../media/image226.png"/><Relationship Id="rId57" Type="http://schemas.openxmlformats.org/officeDocument/2006/relationships/customXml" Target="../ink/ink2128.xml"/><Relationship Id="rId10" Type="http://schemas.openxmlformats.org/officeDocument/2006/relationships/customXml" Target="../ink/ink2104.xml"/><Relationship Id="rId31" Type="http://schemas.openxmlformats.org/officeDocument/2006/relationships/image" Target="../media/image217.png"/><Relationship Id="rId44" Type="http://schemas.openxmlformats.org/officeDocument/2006/relationships/customXml" Target="../ink/ink2121.xml"/><Relationship Id="rId52" Type="http://schemas.openxmlformats.org/officeDocument/2006/relationships/customXml" Target="../ink/ink2125.xml"/><Relationship Id="rId60" Type="http://schemas.openxmlformats.org/officeDocument/2006/relationships/image" Target="../media/image231.png"/><Relationship Id="rId65" Type="http://schemas.openxmlformats.org/officeDocument/2006/relationships/customXml" Target="../ink/ink2132.xml"/><Relationship Id="rId73" Type="http://schemas.openxmlformats.org/officeDocument/2006/relationships/customXml" Target="../ink/ink2136.xml"/><Relationship Id="rId78" Type="http://schemas.openxmlformats.org/officeDocument/2006/relationships/image" Target="../media/image240.png"/><Relationship Id="rId4" Type="http://schemas.openxmlformats.org/officeDocument/2006/relationships/customXml" Target="../ink/ink2101.xml"/><Relationship Id="rId9" Type="http://schemas.openxmlformats.org/officeDocument/2006/relationships/image" Target="../media/image206.png"/><Relationship Id="rId13" Type="http://schemas.openxmlformats.org/officeDocument/2006/relationships/image" Target="../media/image208.png"/><Relationship Id="rId18" Type="http://schemas.openxmlformats.org/officeDocument/2006/relationships/customXml" Target="../ink/ink2108.xml"/><Relationship Id="rId39" Type="http://schemas.openxmlformats.org/officeDocument/2006/relationships/image" Target="../media/image221.png"/><Relationship Id="rId34" Type="http://schemas.openxmlformats.org/officeDocument/2006/relationships/customXml" Target="../ink/ink2116.xml"/><Relationship Id="rId50" Type="http://schemas.openxmlformats.org/officeDocument/2006/relationships/customXml" Target="../ink/ink2124.xml"/><Relationship Id="rId55" Type="http://schemas.openxmlformats.org/officeDocument/2006/relationships/image" Target="../media/image229.png"/><Relationship Id="rId76" Type="http://schemas.openxmlformats.org/officeDocument/2006/relationships/image" Target="../media/image239.png"/><Relationship Id="rId7" Type="http://schemas.openxmlformats.org/officeDocument/2006/relationships/image" Target="../media/image205.png"/><Relationship Id="rId71" Type="http://schemas.openxmlformats.org/officeDocument/2006/relationships/customXml" Target="../ink/ink2135.xml"/><Relationship Id="rId2" Type="http://schemas.openxmlformats.org/officeDocument/2006/relationships/customXml" Target="../ink/ink2100.xml"/><Relationship Id="rId29" Type="http://schemas.openxmlformats.org/officeDocument/2006/relationships/image" Target="../media/image216.png"/></Relationships>
</file>

<file path=ppt/slides/_rels/slide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52.xml"/><Relationship Id="rId21" Type="http://schemas.openxmlformats.org/officeDocument/2006/relationships/image" Target="../media/image212.png"/><Relationship Id="rId42" Type="http://schemas.openxmlformats.org/officeDocument/2006/relationships/customXml" Target="../ink/ink2160.xml"/><Relationship Id="rId47" Type="http://schemas.openxmlformats.org/officeDocument/2006/relationships/image" Target="../media/image225.png"/><Relationship Id="rId63" Type="http://schemas.openxmlformats.org/officeDocument/2006/relationships/customXml" Target="../ink/ink2171.xml"/><Relationship Id="rId68" Type="http://schemas.openxmlformats.org/officeDocument/2006/relationships/image" Target="../media/image235.png"/><Relationship Id="rId84" Type="http://schemas.openxmlformats.org/officeDocument/2006/relationships/image" Target="../media/image243.png"/><Relationship Id="rId89" Type="http://schemas.openxmlformats.org/officeDocument/2006/relationships/customXml" Target="../ink/ink2184.xml"/><Relationship Id="rId16" Type="http://schemas.openxmlformats.org/officeDocument/2006/relationships/customXml" Target="../ink/ink2147.xml"/><Relationship Id="rId11" Type="http://schemas.openxmlformats.org/officeDocument/2006/relationships/image" Target="../media/image207.png"/><Relationship Id="rId32" Type="http://schemas.openxmlformats.org/officeDocument/2006/relationships/customXml" Target="../ink/ink2155.xml"/><Relationship Id="rId37" Type="http://schemas.openxmlformats.org/officeDocument/2006/relationships/image" Target="../media/image220.png"/><Relationship Id="rId53" Type="http://schemas.openxmlformats.org/officeDocument/2006/relationships/image" Target="../media/image228.png"/><Relationship Id="rId58" Type="http://schemas.openxmlformats.org/officeDocument/2006/relationships/image" Target="../media/image230.png"/><Relationship Id="rId74" Type="http://schemas.openxmlformats.org/officeDocument/2006/relationships/image" Target="../media/image238.png"/><Relationship Id="rId79" Type="http://schemas.openxmlformats.org/officeDocument/2006/relationships/customXml" Target="../ink/ink2179.xml"/><Relationship Id="rId5" Type="http://schemas.openxmlformats.org/officeDocument/2006/relationships/image" Target="../media/image72.png"/><Relationship Id="rId90" Type="http://schemas.openxmlformats.org/officeDocument/2006/relationships/image" Target="../media/image246.png"/><Relationship Id="rId14" Type="http://schemas.openxmlformats.org/officeDocument/2006/relationships/customXml" Target="../ink/ink2146.xml"/><Relationship Id="rId22" Type="http://schemas.openxmlformats.org/officeDocument/2006/relationships/customXml" Target="../ink/ink2150.xml"/><Relationship Id="rId27" Type="http://schemas.openxmlformats.org/officeDocument/2006/relationships/image" Target="../media/image215.png"/><Relationship Id="rId30" Type="http://schemas.openxmlformats.org/officeDocument/2006/relationships/customXml" Target="../ink/ink2154.xml"/><Relationship Id="rId35" Type="http://schemas.openxmlformats.org/officeDocument/2006/relationships/image" Target="../media/image219.png"/><Relationship Id="rId43" Type="http://schemas.openxmlformats.org/officeDocument/2006/relationships/image" Target="../media/image223.png"/><Relationship Id="rId48" Type="http://schemas.openxmlformats.org/officeDocument/2006/relationships/customXml" Target="../ink/ink2163.xml"/><Relationship Id="rId56" Type="http://schemas.openxmlformats.org/officeDocument/2006/relationships/customXml" Target="../ink/ink2167.xml"/><Relationship Id="rId64" Type="http://schemas.openxmlformats.org/officeDocument/2006/relationships/image" Target="../media/image233.png"/><Relationship Id="rId69" Type="http://schemas.openxmlformats.org/officeDocument/2006/relationships/customXml" Target="../ink/ink2174.xml"/><Relationship Id="rId77" Type="http://schemas.openxmlformats.org/officeDocument/2006/relationships/customXml" Target="../ink/ink2178.xml"/><Relationship Id="rId8" Type="http://schemas.openxmlformats.org/officeDocument/2006/relationships/customXml" Target="../ink/ink2143.xml"/><Relationship Id="rId51" Type="http://schemas.openxmlformats.org/officeDocument/2006/relationships/image" Target="../media/image227.png"/><Relationship Id="rId72" Type="http://schemas.openxmlformats.org/officeDocument/2006/relationships/image" Target="../media/image237.png"/><Relationship Id="rId80" Type="http://schemas.openxmlformats.org/officeDocument/2006/relationships/image" Target="../media/image241.png"/><Relationship Id="rId85" Type="http://schemas.openxmlformats.org/officeDocument/2006/relationships/customXml" Target="../ink/ink2182.xml"/><Relationship Id="rId3" Type="http://schemas.openxmlformats.org/officeDocument/2006/relationships/image" Target="../media/image204.png"/><Relationship Id="rId12" Type="http://schemas.openxmlformats.org/officeDocument/2006/relationships/customXml" Target="../ink/ink2145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33" Type="http://schemas.openxmlformats.org/officeDocument/2006/relationships/image" Target="../media/image218.png"/><Relationship Id="rId38" Type="http://schemas.openxmlformats.org/officeDocument/2006/relationships/customXml" Target="../ink/ink2158.xml"/><Relationship Id="rId46" Type="http://schemas.openxmlformats.org/officeDocument/2006/relationships/customXml" Target="../ink/ink2162.xml"/><Relationship Id="rId59" Type="http://schemas.openxmlformats.org/officeDocument/2006/relationships/customXml" Target="../ink/ink2169.xml"/><Relationship Id="rId67" Type="http://schemas.openxmlformats.org/officeDocument/2006/relationships/customXml" Target="../ink/ink2173.xml"/><Relationship Id="rId20" Type="http://schemas.openxmlformats.org/officeDocument/2006/relationships/customXml" Target="../ink/ink2149.xml"/><Relationship Id="rId41" Type="http://schemas.openxmlformats.org/officeDocument/2006/relationships/image" Target="../media/image222.png"/><Relationship Id="rId54" Type="http://schemas.openxmlformats.org/officeDocument/2006/relationships/customXml" Target="../ink/ink2166.xml"/><Relationship Id="rId62" Type="http://schemas.openxmlformats.org/officeDocument/2006/relationships/image" Target="../media/image232.png"/><Relationship Id="rId70" Type="http://schemas.openxmlformats.org/officeDocument/2006/relationships/image" Target="../media/image236.png"/><Relationship Id="rId75" Type="http://schemas.openxmlformats.org/officeDocument/2006/relationships/customXml" Target="../ink/ink2177.xml"/><Relationship Id="rId83" Type="http://schemas.openxmlformats.org/officeDocument/2006/relationships/customXml" Target="../ink/ink2181.xml"/><Relationship Id="rId88" Type="http://schemas.openxmlformats.org/officeDocument/2006/relationships/image" Target="../media/image2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42.xml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153.xml"/><Relationship Id="rId36" Type="http://schemas.openxmlformats.org/officeDocument/2006/relationships/customXml" Target="../ink/ink2157.xml"/><Relationship Id="rId49" Type="http://schemas.openxmlformats.org/officeDocument/2006/relationships/image" Target="../media/image226.png"/><Relationship Id="rId57" Type="http://schemas.openxmlformats.org/officeDocument/2006/relationships/customXml" Target="../ink/ink2168.xml"/><Relationship Id="rId10" Type="http://schemas.openxmlformats.org/officeDocument/2006/relationships/customXml" Target="../ink/ink2144.xml"/><Relationship Id="rId31" Type="http://schemas.openxmlformats.org/officeDocument/2006/relationships/image" Target="../media/image217.png"/><Relationship Id="rId44" Type="http://schemas.openxmlformats.org/officeDocument/2006/relationships/customXml" Target="../ink/ink2161.xml"/><Relationship Id="rId52" Type="http://schemas.openxmlformats.org/officeDocument/2006/relationships/customXml" Target="../ink/ink2165.xml"/><Relationship Id="rId60" Type="http://schemas.openxmlformats.org/officeDocument/2006/relationships/image" Target="../media/image231.png"/><Relationship Id="rId65" Type="http://schemas.openxmlformats.org/officeDocument/2006/relationships/customXml" Target="../ink/ink2172.xml"/><Relationship Id="rId73" Type="http://schemas.openxmlformats.org/officeDocument/2006/relationships/customXml" Target="../ink/ink2176.xml"/><Relationship Id="rId78" Type="http://schemas.openxmlformats.org/officeDocument/2006/relationships/image" Target="../media/image240.png"/><Relationship Id="rId81" Type="http://schemas.openxmlformats.org/officeDocument/2006/relationships/customXml" Target="../ink/ink2180.xml"/><Relationship Id="rId86" Type="http://schemas.openxmlformats.org/officeDocument/2006/relationships/image" Target="../media/image244.png"/><Relationship Id="rId4" Type="http://schemas.openxmlformats.org/officeDocument/2006/relationships/customXml" Target="../ink/ink2141.xml"/><Relationship Id="rId9" Type="http://schemas.openxmlformats.org/officeDocument/2006/relationships/image" Target="../media/image206.png"/><Relationship Id="rId13" Type="http://schemas.openxmlformats.org/officeDocument/2006/relationships/image" Target="../media/image208.png"/><Relationship Id="rId18" Type="http://schemas.openxmlformats.org/officeDocument/2006/relationships/customXml" Target="../ink/ink2148.xml"/><Relationship Id="rId39" Type="http://schemas.openxmlformats.org/officeDocument/2006/relationships/image" Target="../media/image221.png"/><Relationship Id="rId34" Type="http://schemas.openxmlformats.org/officeDocument/2006/relationships/customXml" Target="../ink/ink2156.xml"/><Relationship Id="rId50" Type="http://schemas.openxmlformats.org/officeDocument/2006/relationships/customXml" Target="../ink/ink2164.xml"/><Relationship Id="rId55" Type="http://schemas.openxmlformats.org/officeDocument/2006/relationships/image" Target="../media/image229.png"/><Relationship Id="rId76" Type="http://schemas.openxmlformats.org/officeDocument/2006/relationships/image" Target="../media/image239.png"/><Relationship Id="rId7" Type="http://schemas.openxmlformats.org/officeDocument/2006/relationships/image" Target="../media/image205.png"/><Relationship Id="rId71" Type="http://schemas.openxmlformats.org/officeDocument/2006/relationships/customXml" Target="../ink/ink2175.xml"/><Relationship Id="rId2" Type="http://schemas.openxmlformats.org/officeDocument/2006/relationships/customXml" Target="../ink/ink2140.xml"/><Relationship Id="rId29" Type="http://schemas.openxmlformats.org/officeDocument/2006/relationships/image" Target="../media/image216.png"/><Relationship Id="rId24" Type="http://schemas.openxmlformats.org/officeDocument/2006/relationships/customXml" Target="../ink/ink2151.xml"/><Relationship Id="rId40" Type="http://schemas.openxmlformats.org/officeDocument/2006/relationships/customXml" Target="../ink/ink2159.xml"/><Relationship Id="rId45" Type="http://schemas.openxmlformats.org/officeDocument/2006/relationships/image" Target="../media/image224.png"/><Relationship Id="rId66" Type="http://schemas.openxmlformats.org/officeDocument/2006/relationships/image" Target="../media/image234.png"/><Relationship Id="rId87" Type="http://schemas.openxmlformats.org/officeDocument/2006/relationships/customXml" Target="../ink/ink2183.xml"/><Relationship Id="rId61" Type="http://schemas.openxmlformats.org/officeDocument/2006/relationships/customXml" Target="../ink/ink2170.xml"/><Relationship Id="rId82" Type="http://schemas.openxmlformats.org/officeDocument/2006/relationships/image" Target="../media/image242.png"/><Relationship Id="rId19" Type="http://schemas.openxmlformats.org/officeDocument/2006/relationships/image" Target="../media/image211.png"/></Relationships>
</file>

<file path=ppt/slides/_rels/slide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97.xml"/><Relationship Id="rId21" Type="http://schemas.openxmlformats.org/officeDocument/2006/relationships/image" Target="../media/image212.png"/><Relationship Id="rId42" Type="http://schemas.openxmlformats.org/officeDocument/2006/relationships/customXml" Target="../ink/ink2205.xml"/><Relationship Id="rId47" Type="http://schemas.openxmlformats.org/officeDocument/2006/relationships/image" Target="../media/image225.png"/><Relationship Id="rId63" Type="http://schemas.openxmlformats.org/officeDocument/2006/relationships/customXml" Target="../ink/ink2216.xml"/><Relationship Id="rId68" Type="http://schemas.openxmlformats.org/officeDocument/2006/relationships/image" Target="../media/image235.png"/><Relationship Id="rId84" Type="http://schemas.openxmlformats.org/officeDocument/2006/relationships/image" Target="../media/image243.png"/><Relationship Id="rId89" Type="http://schemas.openxmlformats.org/officeDocument/2006/relationships/customXml" Target="../ink/ink2229.xml"/><Relationship Id="rId16" Type="http://schemas.openxmlformats.org/officeDocument/2006/relationships/customXml" Target="../ink/ink2192.xml"/><Relationship Id="rId11" Type="http://schemas.openxmlformats.org/officeDocument/2006/relationships/image" Target="../media/image207.png"/><Relationship Id="rId32" Type="http://schemas.openxmlformats.org/officeDocument/2006/relationships/customXml" Target="../ink/ink2200.xml"/><Relationship Id="rId37" Type="http://schemas.openxmlformats.org/officeDocument/2006/relationships/image" Target="../media/image220.png"/><Relationship Id="rId53" Type="http://schemas.openxmlformats.org/officeDocument/2006/relationships/image" Target="../media/image228.png"/><Relationship Id="rId58" Type="http://schemas.openxmlformats.org/officeDocument/2006/relationships/image" Target="../media/image230.png"/><Relationship Id="rId74" Type="http://schemas.openxmlformats.org/officeDocument/2006/relationships/image" Target="../media/image238.png"/><Relationship Id="rId79" Type="http://schemas.openxmlformats.org/officeDocument/2006/relationships/customXml" Target="../ink/ink2224.xml"/><Relationship Id="rId102" Type="http://schemas.openxmlformats.org/officeDocument/2006/relationships/image" Target="../media/image252.png"/><Relationship Id="rId5" Type="http://schemas.openxmlformats.org/officeDocument/2006/relationships/image" Target="../media/image72.png"/><Relationship Id="rId90" Type="http://schemas.openxmlformats.org/officeDocument/2006/relationships/image" Target="../media/image246.png"/><Relationship Id="rId95" Type="http://schemas.openxmlformats.org/officeDocument/2006/relationships/customXml" Target="../ink/ink2232.xml"/><Relationship Id="rId22" Type="http://schemas.openxmlformats.org/officeDocument/2006/relationships/customXml" Target="../ink/ink2195.xml"/><Relationship Id="rId27" Type="http://schemas.openxmlformats.org/officeDocument/2006/relationships/image" Target="../media/image215.png"/><Relationship Id="rId43" Type="http://schemas.openxmlformats.org/officeDocument/2006/relationships/image" Target="../media/image223.png"/><Relationship Id="rId48" Type="http://schemas.openxmlformats.org/officeDocument/2006/relationships/customXml" Target="../ink/ink2208.xml"/><Relationship Id="rId64" Type="http://schemas.openxmlformats.org/officeDocument/2006/relationships/image" Target="../media/image233.png"/><Relationship Id="rId69" Type="http://schemas.openxmlformats.org/officeDocument/2006/relationships/customXml" Target="../ink/ink2219.xml"/><Relationship Id="rId80" Type="http://schemas.openxmlformats.org/officeDocument/2006/relationships/image" Target="../media/image241.png"/><Relationship Id="rId85" Type="http://schemas.openxmlformats.org/officeDocument/2006/relationships/customXml" Target="../ink/ink2227.xml"/><Relationship Id="rId12" Type="http://schemas.openxmlformats.org/officeDocument/2006/relationships/customXml" Target="../ink/ink2190.xml"/><Relationship Id="rId17" Type="http://schemas.openxmlformats.org/officeDocument/2006/relationships/image" Target="../media/image210.png"/><Relationship Id="rId25" Type="http://schemas.openxmlformats.org/officeDocument/2006/relationships/image" Target="../media/image214.png"/><Relationship Id="rId33" Type="http://schemas.openxmlformats.org/officeDocument/2006/relationships/image" Target="../media/image218.png"/><Relationship Id="rId38" Type="http://schemas.openxmlformats.org/officeDocument/2006/relationships/customXml" Target="../ink/ink2203.xml"/><Relationship Id="rId46" Type="http://schemas.openxmlformats.org/officeDocument/2006/relationships/customXml" Target="../ink/ink2207.xml"/><Relationship Id="rId59" Type="http://schemas.openxmlformats.org/officeDocument/2006/relationships/customXml" Target="../ink/ink2214.xml"/><Relationship Id="rId67" Type="http://schemas.openxmlformats.org/officeDocument/2006/relationships/customXml" Target="../ink/ink2218.xml"/><Relationship Id="rId103" Type="http://schemas.openxmlformats.org/officeDocument/2006/relationships/customXml" Target="../ink/ink2236.xml"/><Relationship Id="rId20" Type="http://schemas.openxmlformats.org/officeDocument/2006/relationships/customXml" Target="../ink/ink2194.xml"/><Relationship Id="rId41" Type="http://schemas.openxmlformats.org/officeDocument/2006/relationships/image" Target="../media/image222.png"/><Relationship Id="rId54" Type="http://schemas.openxmlformats.org/officeDocument/2006/relationships/customXml" Target="../ink/ink2211.xml"/><Relationship Id="rId62" Type="http://schemas.openxmlformats.org/officeDocument/2006/relationships/image" Target="../media/image232.png"/><Relationship Id="rId70" Type="http://schemas.openxmlformats.org/officeDocument/2006/relationships/image" Target="../media/image236.png"/><Relationship Id="rId75" Type="http://schemas.openxmlformats.org/officeDocument/2006/relationships/customXml" Target="../ink/ink2222.xml"/><Relationship Id="rId83" Type="http://schemas.openxmlformats.org/officeDocument/2006/relationships/customXml" Target="../ink/ink2226.xml"/><Relationship Id="rId88" Type="http://schemas.openxmlformats.org/officeDocument/2006/relationships/image" Target="../media/image245.png"/><Relationship Id="rId91" Type="http://schemas.openxmlformats.org/officeDocument/2006/relationships/customXml" Target="../ink/ink2230.xml"/><Relationship Id="rId96" Type="http://schemas.openxmlformats.org/officeDocument/2006/relationships/image" Target="../media/image2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87.xml"/><Relationship Id="rId15" Type="http://schemas.openxmlformats.org/officeDocument/2006/relationships/image" Target="../media/image209.png"/><Relationship Id="rId23" Type="http://schemas.openxmlformats.org/officeDocument/2006/relationships/image" Target="../media/image213.png"/><Relationship Id="rId28" Type="http://schemas.openxmlformats.org/officeDocument/2006/relationships/customXml" Target="../ink/ink2198.xml"/><Relationship Id="rId36" Type="http://schemas.openxmlformats.org/officeDocument/2006/relationships/customXml" Target="../ink/ink2202.xml"/><Relationship Id="rId49" Type="http://schemas.openxmlformats.org/officeDocument/2006/relationships/image" Target="../media/image226.png"/><Relationship Id="rId57" Type="http://schemas.openxmlformats.org/officeDocument/2006/relationships/customXml" Target="../ink/ink2213.xml"/><Relationship Id="rId10" Type="http://schemas.openxmlformats.org/officeDocument/2006/relationships/customXml" Target="../ink/ink2189.xml"/><Relationship Id="rId31" Type="http://schemas.openxmlformats.org/officeDocument/2006/relationships/image" Target="../media/image217.png"/><Relationship Id="rId44" Type="http://schemas.openxmlformats.org/officeDocument/2006/relationships/customXml" Target="../ink/ink2206.xml"/><Relationship Id="rId52" Type="http://schemas.openxmlformats.org/officeDocument/2006/relationships/customXml" Target="../ink/ink2210.xml"/><Relationship Id="rId60" Type="http://schemas.openxmlformats.org/officeDocument/2006/relationships/image" Target="../media/image231.png"/><Relationship Id="rId65" Type="http://schemas.openxmlformats.org/officeDocument/2006/relationships/customXml" Target="../ink/ink2217.xml"/><Relationship Id="rId73" Type="http://schemas.openxmlformats.org/officeDocument/2006/relationships/customXml" Target="../ink/ink2221.xml"/><Relationship Id="rId78" Type="http://schemas.openxmlformats.org/officeDocument/2006/relationships/image" Target="../media/image240.png"/><Relationship Id="rId81" Type="http://schemas.openxmlformats.org/officeDocument/2006/relationships/customXml" Target="../ink/ink2225.xml"/><Relationship Id="rId86" Type="http://schemas.openxmlformats.org/officeDocument/2006/relationships/image" Target="../media/image244.png"/><Relationship Id="rId94" Type="http://schemas.openxmlformats.org/officeDocument/2006/relationships/image" Target="../media/image248.png"/><Relationship Id="rId99" Type="http://schemas.openxmlformats.org/officeDocument/2006/relationships/customXml" Target="../ink/ink2234.xml"/><Relationship Id="rId101" Type="http://schemas.openxmlformats.org/officeDocument/2006/relationships/customXml" Target="../ink/ink2235.xml"/><Relationship Id="rId4" Type="http://schemas.openxmlformats.org/officeDocument/2006/relationships/customXml" Target="../ink/ink2186.xml"/><Relationship Id="rId9" Type="http://schemas.openxmlformats.org/officeDocument/2006/relationships/image" Target="../media/image206.png"/><Relationship Id="rId13" Type="http://schemas.openxmlformats.org/officeDocument/2006/relationships/image" Target="../media/image208.png"/><Relationship Id="rId18" Type="http://schemas.openxmlformats.org/officeDocument/2006/relationships/customXml" Target="../ink/ink2193.xml"/><Relationship Id="rId39" Type="http://schemas.openxmlformats.org/officeDocument/2006/relationships/image" Target="../media/image221.png"/><Relationship Id="rId34" Type="http://schemas.openxmlformats.org/officeDocument/2006/relationships/customXml" Target="../ink/ink2201.xml"/><Relationship Id="rId50" Type="http://schemas.openxmlformats.org/officeDocument/2006/relationships/customXml" Target="../ink/ink2209.xml"/><Relationship Id="rId55" Type="http://schemas.openxmlformats.org/officeDocument/2006/relationships/image" Target="../media/image229.png"/><Relationship Id="rId76" Type="http://schemas.openxmlformats.org/officeDocument/2006/relationships/image" Target="../media/image239.png"/><Relationship Id="rId97" Type="http://schemas.openxmlformats.org/officeDocument/2006/relationships/customXml" Target="../ink/ink2233.xml"/><Relationship Id="rId104" Type="http://schemas.openxmlformats.org/officeDocument/2006/relationships/image" Target="../media/image253.png"/><Relationship Id="rId7" Type="http://schemas.openxmlformats.org/officeDocument/2006/relationships/image" Target="../media/image205.png"/><Relationship Id="rId71" Type="http://schemas.openxmlformats.org/officeDocument/2006/relationships/customXml" Target="../ink/ink2220.xml"/><Relationship Id="rId92" Type="http://schemas.openxmlformats.org/officeDocument/2006/relationships/image" Target="../media/image247.png"/><Relationship Id="rId2" Type="http://schemas.openxmlformats.org/officeDocument/2006/relationships/customXml" Target="../ink/ink2185.xml"/><Relationship Id="rId29" Type="http://schemas.openxmlformats.org/officeDocument/2006/relationships/image" Target="../media/image216.png"/><Relationship Id="rId24" Type="http://schemas.openxmlformats.org/officeDocument/2006/relationships/customXml" Target="../ink/ink2196.xml"/><Relationship Id="rId40" Type="http://schemas.openxmlformats.org/officeDocument/2006/relationships/customXml" Target="../ink/ink2204.xml"/><Relationship Id="rId45" Type="http://schemas.openxmlformats.org/officeDocument/2006/relationships/image" Target="../media/image224.png"/><Relationship Id="rId66" Type="http://schemas.openxmlformats.org/officeDocument/2006/relationships/image" Target="../media/image234.png"/><Relationship Id="rId87" Type="http://schemas.openxmlformats.org/officeDocument/2006/relationships/customXml" Target="../ink/ink2228.xml"/><Relationship Id="rId61" Type="http://schemas.openxmlformats.org/officeDocument/2006/relationships/customXml" Target="../ink/ink2215.xml"/><Relationship Id="rId82" Type="http://schemas.openxmlformats.org/officeDocument/2006/relationships/image" Target="../media/image242.png"/><Relationship Id="rId19" Type="http://schemas.openxmlformats.org/officeDocument/2006/relationships/image" Target="../media/image211.png"/><Relationship Id="rId14" Type="http://schemas.openxmlformats.org/officeDocument/2006/relationships/customXml" Target="../ink/ink2191.xml"/><Relationship Id="rId30" Type="http://schemas.openxmlformats.org/officeDocument/2006/relationships/customXml" Target="../ink/ink2199.xml"/><Relationship Id="rId35" Type="http://schemas.openxmlformats.org/officeDocument/2006/relationships/image" Target="../media/image219.png"/><Relationship Id="rId56" Type="http://schemas.openxmlformats.org/officeDocument/2006/relationships/customXml" Target="../ink/ink2212.xml"/><Relationship Id="rId77" Type="http://schemas.openxmlformats.org/officeDocument/2006/relationships/customXml" Target="../ink/ink2223.xml"/><Relationship Id="rId100" Type="http://schemas.openxmlformats.org/officeDocument/2006/relationships/image" Target="../media/image251.png"/><Relationship Id="rId8" Type="http://schemas.openxmlformats.org/officeDocument/2006/relationships/customXml" Target="../ink/ink2188.xml"/><Relationship Id="rId51" Type="http://schemas.openxmlformats.org/officeDocument/2006/relationships/image" Target="../media/image227.png"/><Relationship Id="rId72" Type="http://schemas.openxmlformats.org/officeDocument/2006/relationships/image" Target="../media/image237.png"/><Relationship Id="rId93" Type="http://schemas.openxmlformats.org/officeDocument/2006/relationships/customXml" Target="../ink/ink2231.xml"/><Relationship Id="rId98" Type="http://schemas.openxmlformats.org/officeDocument/2006/relationships/image" Target="../media/image250.png"/><Relationship Id="rId3" Type="http://schemas.openxmlformats.org/officeDocument/2006/relationships/image" Target="../media/image204.png"/></Relationships>
</file>

<file path=ppt/slides/_rels/slide6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59.png"/><Relationship Id="rId18" Type="http://schemas.openxmlformats.org/officeDocument/2006/relationships/customXml" Target="../ink/ink2245.xml"/><Relationship Id="rId26" Type="http://schemas.openxmlformats.org/officeDocument/2006/relationships/customXml" Target="../ink/ink2249.xml"/><Relationship Id="rId39" Type="http://schemas.openxmlformats.org/officeDocument/2006/relationships/image" Target="../media/image272.png"/><Relationship Id="rId21" Type="http://schemas.openxmlformats.org/officeDocument/2006/relationships/image" Target="../media/image263.png"/><Relationship Id="rId34" Type="http://schemas.openxmlformats.org/officeDocument/2006/relationships/customXml" Target="../ink/ink2253.xml"/><Relationship Id="rId42" Type="http://schemas.openxmlformats.org/officeDocument/2006/relationships/customXml" Target="../ink/ink2257.xml"/><Relationship Id="rId47" Type="http://schemas.openxmlformats.org/officeDocument/2006/relationships/image" Target="../media/image276.png"/><Relationship Id="rId50" Type="http://schemas.openxmlformats.org/officeDocument/2006/relationships/customXml" Target="../ink/ink2261.xml"/><Relationship Id="rId55" Type="http://schemas.openxmlformats.org/officeDocument/2006/relationships/image" Target="../media/image280.png"/><Relationship Id="rId7" Type="http://schemas.openxmlformats.org/officeDocument/2006/relationships/image" Target="../media/image256.png"/><Relationship Id="rId2" Type="http://schemas.openxmlformats.org/officeDocument/2006/relationships/customXml" Target="../ink/ink2237.xml"/><Relationship Id="rId16" Type="http://schemas.openxmlformats.org/officeDocument/2006/relationships/customXml" Target="../ink/ink2244.xml"/><Relationship Id="rId29" Type="http://schemas.openxmlformats.org/officeDocument/2006/relationships/image" Target="../media/image267.png"/><Relationship Id="rId11" Type="http://schemas.openxmlformats.org/officeDocument/2006/relationships/image" Target="../media/image258.png"/><Relationship Id="rId24" Type="http://schemas.openxmlformats.org/officeDocument/2006/relationships/customXml" Target="../ink/ink2248.xml"/><Relationship Id="rId32" Type="http://schemas.openxmlformats.org/officeDocument/2006/relationships/customXml" Target="../ink/ink2252.xml"/><Relationship Id="rId37" Type="http://schemas.openxmlformats.org/officeDocument/2006/relationships/image" Target="../media/image271.png"/><Relationship Id="rId40" Type="http://schemas.openxmlformats.org/officeDocument/2006/relationships/customXml" Target="../ink/ink2256.xml"/><Relationship Id="rId45" Type="http://schemas.openxmlformats.org/officeDocument/2006/relationships/image" Target="../media/image275.png"/><Relationship Id="rId53" Type="http://schemas.openxmlformats.org/officeDocument/2006/relationships/image" Target="../media/image279.png"/><Relationship Id="rId5" Type="http://schemas.openxmlformats.org/officeDocument/2006/relationships/image" Target="../media/image255.png"/><Relationship Id="rId10" Type="http://schemas.openxmlformats.org/officeDocument/2006/relationships/customXml" Target="../ink/ink2241.xml"/><Relationship Id="rId19" Type="http://schemas.openxmlformats.org/officeDocument/2006/relationships/image" Target="../media/image262.png"/><Relationship Id="rId31" Type="http://schemas.openxmlformats.org/officeDocument/2006/relationships/image" Target="../media/image268.png"/><Relationship Id="rId44" Type="http://schemas.openxmlformats.org/officeDocument/2006/relationships/customXml" Target="../ink/ink2258.xml"/><Relationship Id="rId52" Type="http://schemas.openxmlformats.org/officeDocument/2006/relationships/customXml" Target="../ink/ink2262.xml"/><Relationship Id="rId4" Type="http://schemas.openxmlformats.org/officeDocument/2006/relationships/customXml" Target="../ink/ink2238.xml"/><Relationship Id="rId9" Type="http://schemas.openxmlformats.org/officeDocument/2006/relationships/image" Target="../media/image257.png"/><Relationship Id="rId14" Type="http://schemas.openxmlformats.org/officeDocument/2006/relationships/customXml" Target="../ink/ink2243.xml"/><Relationship Id="rId22" Type="http://schemas.openxmlformats.org/officeDocument/2006/relationships/customXml" Target="../ink/ink2247.xml"/><Relationship Id="rId27" Type="http://schemas.openxmlformats.org/officeDocument/2006/relationships/image" Target="../media/image266.png"/><Relationship Id="rId30" Type="http://schemas.openxmlformats.org/officeDocument/2006/relationships/customXml" Target="../ink/ink2251.xml"/><Relationship Id="rId35" Type="http://schemas.openxmlformats.org/officeDocument/2006/relationships/image" Target="../media/image270.png"/><Relationship Id="rId43" Type="http://schemas.openxmlformats.org/officeDocument/2006/relationships/image" Target="../media/image274.png"/><Relationship Id="rId48" Type="http://schemas.openxmlformats.org/officeDocument/2006/relationships/customXml" Target="../ink/ink2260.xml"/><Relationship Id="rId8" Type="http://schemas.openxmlformats.org/officeDocument/2006/relationships/customXml" Target="../ink/ink2240.xml"/><Relationship Id="rId51" Type="http://schemas.openxmlformats.org/officeDocument/2006/relationships/image" Target="../media/image278.png"/><Relationship Id="rId3" Type="http://schemas.openxmlformats.org/officeDocument/2006/relationships/image" Target="../media/image254.png"/><Relationship Id="rId12" Type="http://schemas.openxmlformats.org/officeDocument/2006/relationships/customXml" Target="../ink/ink2242.xml"/><Relationship Id="rId17" Type="http://schemas.openxmlformats.org/officeDocument/2006/relationships/image" Target="../media/image261.png"/><Relationship Id="rId25" Type="http://schemas.openxmlformats.org/officeDocument/2006/relationships/image" Target="../media/image265.png"/><Relationship Id="rId33" Type="http://schemas.openxmlformats.org/officeDocument/2006/relationships/image" Target="../media/image269.png"/><Relationship Id="rId38" Type="http://schemas.openxmlformats.org/officeDocument/2006/relationships/customXml" Target="../ink/ink2255.xml"/><Relationship Id="rId46" Type="http://schemas.openxmlformats.org/officeDocument/2006/relationships/customXml" Target="../ink/ink2259.xml"/><Relationship Id="rId20" Type="http://schemas.openxmlformats.org/officeDocument/2006/relationships/customXml" Target="../ink/ink2246.xml"/><Relationship Id="rId41" Type="http://schemas.openxmlformats.org/officeDocument/2006/relationships/image" Target="../media/image273.png"/><Relationship Id="rId54" Type="http://schemas.openxmlformats.org/officeDocument/2006/relationships/customXml" Target="../ink/ink22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39.xml"/><Relationship Id="rId15" Type="http://schemas.openxmlformats.org/officeDocument/2006/relationships/image" Target="../media/image260.png"/><Relationship Id="rId23" Type="http://schemas.openxmlformats.org/officeDocument/2006/relationships/image" Target="../media/image264.png"/><Relationship Id="rId28" Type="http://schemas.openxmlformats.org/officeDocument/2006/relationships/customXml" Target="../ink/ink2250.xml"/><Relationship Id="rId36" Type="http://schemas.openxmlformats.org/officeDocument/2006/relationships/customXml" Target="../ink/ink2254.xml"/><Relationship Id="rId49" Type="http://schemas.openxmlformats.org/officeDocument/2006/relationships/image" Target="../media/image277.png"/></Relationships>
</file>

<file path=ppt/slides/_rels/slide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76.xml"/><Relationship Id="rId21" Type="http://schemas.openxmlformats.org/officeDocument/2006/relationships/image" Target="../media/image263.png"/><Relationship Id="rId42" Type="http://schemas.openxmlformats.org/officeDocument/2006/relationships/customXml" Target="../ink/ink2284.xml"/><Relationship Id="rId47" Type="http://schemas.openxmlformats.org/officeDocument/2006/relationships/image" Target="../media/image276.png"/><Relationship Id="rId63" Type="http://schemas.openxmlformats.org/officeDocument/2006/relationships/image" Target="../media/image284.png"/><Relationship Id="rId68" Type="http://schemas.openxmlformats.org/officeDocument/2006/relationships/customXml" Target="../ink/ink2297.xml"/><Relationship Id="rId84" Type="http://schemas.openxmlformats.org/officeDocument/2006/relationships/customXml" Target="../ink/ink2305.xml"/><Relationship Id="rId89" Type="http://schemas.openxmlformats.org/officeDocument/2006/relationships/image" Target="../media/image297.png"/><Relationship Id="rId16" Type="http://schemas.openxmlformats.org/officeDocument/2006/relationships/customXml" Target="../ink/ink2271.xml"/><Relationship Id="rId11" Type="http://schemas.openxmlformats.org/officeDocument/2006/relationships/image" Target="../media/image258.png"/><Relationship Id="rId32" Type="http://schemas.openxmlformats.org/officeDocument/2006/relationships/customXml" Target="../ink/ink2279.xml"/><Relationship Id="rId37" Type="http://schemas.openxmlformats.org/officeDocument/2006/relationships/image" Target="../media/image271.png"/><Relationship Id="rId53" Type="http://schemas.openxmlformats.org/officeDocument/2006/relationships/image" Target="../media/image279.png"/><Relationship Id="rId58" Type="http://schemas.openxmlformats.org/officeDocument/2006/relationships/customXml" Target="../ink/ink2292.xml"/><Relationship Id="rId74" Type="http://schemas.openxmlformats.org/officeDocument/2006/relationships/customXml" Target="../ink/ink2300.xml"/><Relationship Id="rId79" Type="http://schemas.openxmlformats.org/officeDocument/2006/relationships/image" Target="../media/image292.png"/><Relationship Id="rId5" Type="http://schemas.openxmlformats.org/officeDocument/2006/relationships/image" Target="../media/image255.png"/><Relationship Id="rId90" Type="http://schemas.openxmlformats.org/officeDocument/2006/relationships/customXml" Target="../ink/ink2308.xml"/><Relationship Id="rId22" Type="http://schemas.openxmlformats.org/officeDocument/2006/relationships/customXml" Target="../ink/ink2274.xml"/><Relationship Id="rId27" Type="http://schemas.openxmlformats.org/officeDocument/2006/relationships/image" Target="../media/image266.png"/><Relationship Id="rId43" Type="http://schemas.openxmlformats.org/officeDocument/2006/relationships/image" Target="../media/image274.png"/><Relationship Id="rId48" Type="http://schemas.openxmlformats.org/officeDocument/2006/relationships/customXml" Target="../ink/ink2287.xml"/><Relationship Id="rId64" Type="http://schemas.openxmlformats.org/officeDocument/2006/relationships/customXml" Target="../ink/ink2295.xml"/><Relationship Id="rId69" Type="http://schemas.openxmlformats.org/officeDocument/2006/relationships/image" Target="../media/image287.png"/><Relationship Id="rId8" Type="http://schemas.openxmlformats.org/officeDocument/2006/relationships/customXml" Target="../ink/ink2267.xml"/><Relationship Id="rId51" Type="http://schemas.openxmlformats.org/officeDocument/2006/relationships/image" Target="../media/image278.png"/><Relationship Id="rId72" Type="http://schemas.openxmlformats.org/officeDocument/2006/relationships/customXml" Target="../ink/ink2299.xml"/><Relationship Id="rId80" Type="http://schemas.openxmlformats.org/officeDocument/2006/relationships/customXml" Target="../ink/ink2303.xml"/><Relationship Id="rId85" Type="http://schemas.openxmlformats.org/officeDocument/2006/relationships/image" Target="../media/image295.png"/><Relationship Id="rId93" Type="http://schemas.openxmlformats.org/officeDocument/2006/relationships/image" Target="../media/image299.png"/><Relationship Id="rId3" Type="http://schemas.openxmlformats.org/officeDocument/2006/relationships/image" Target="../media/image254.png"/><Relationship Id="rId12" Type="http://schemas.openxmlformats.org/officeDocument/2006/relationships/customXml" Target="../ink/ink2269.xml"/><Relationship Id="rId17" Type="http://schemas.openxmlformats.org/officeDocument/2006/relationships/image" Target="../media/image261.png"/><Relationship Id="rId25" Type="http://schemas.openxmlformats.org/officeDocument/2006/relationships/image" Target="../media/image265.png"/><Relationship Id="rId33" Type="http://schemas.openxmlformats.org/officeDocument/2006/relationships/image" Target="../media/image269.png"/><Relationship Id="rId38" Type="http://schemas.openxmlformats.org/officeDocument/2006/relationships/customXml" Target="../ink/ink2282.xml"/><Relationship Id="rId46" Type="http://schemas.openxmlformats.org/officeDocument/2006/relationships/customXml" Target="../ink/ink2286.xml"/><Relationship Id="rId59" Type="http://schemas.openxmlformats.org/officeDocument/2006/relationships/image" Target="../media/image282.png"/><Relationship Id="rId67" Type="http://schemas.openxmlformats.org/officeDocument/2006/relationships/image" Target="../media/image286.png"/><Relationship Id="rId20" Type="http://schemas.openxmlformats.org/officeDocument/2006/relationships/customXml" Target="../ink/ink2273.xml"/><Relationship Id="rId41" Type="http://schemas.openxmlformats.org/officeDocument/2006/relationships/image" Target="../media/image273.png"/><Relationship Id="rId54" Type="http://schemas.openxmlformats.org/officeDocument/2006/relationships/customXml" Target="../ink/ink2290.xml"/><Relationship Id="rId62" Type="http://schemas.openxmlformats.org/officeDocument/2006/relationships/customXml" Target="../ink/ink2294.xml"/><Relationship Id="rId70" Type="http://schemas.openxmlformats.org/officeDocument/2006/relationships/customXml" Target="../ink/ink2298.xml"/><Relationship Id="rId75" Type="http://schemas.openxmlformats.org/officeDocument/2006/relationships/image" Target="../media/image290.png"/><Relationship Id="rId83" Type="http://schemas.openxmlformats.org/officeDocument/2006/relationships/image" Target="../media/image294.png"/><Relationship Id="rId88" Type="http://schemas.openxmlformats.org/officeDocument/2006/relationships/customXml" Target="../ink/ink2307.xml"/><Relationship Id="rId91" Type="http://schemas.openxmlformats.org/officeDocument/2006/relationships/image" Target="../media/image29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66.xml"/><Relationship Id="rId15" Type="http://schemas.openxmlformats.org/officeDocument/2006/relationships/image" Target="../media/image260.png"/><Relationship Id="rId23" Type="http://schemas.openxmlformats.org/officeDocument/2006/relationships/image" Target="../media/image264.png"/><Relationship Id="rId28" Type="http://schemas.openxmlformats.org/officeDocument/2006/relationships/customXml" Target="../ink/ink2277.xml"/><Relationship Id="rId36" Type="http://schemas.openxmlformats.org/officeDocument/2006/relationships/customXml" Target="../ink/ink2281.xml"/><Relationship Id="rId49" Type="http://schemas.openxmlformats.org/officeDocument/2006/relationships/image" Target="../media/image277.png"/><Relationship Id="rId57" Type="http://schemas.openxmlformats.org/officeDocument/2006/relationships/image" Target="../media/image281.png"/><Relationship Id="rId10" Type="http://schemas.openxmlformats.org/officeDocument/2006/relationships/customXml" Target="../ink/ink2268.xml"/><Relationship Id="rId31" Type="http://schemas.openxmlformats.org/officeDocument/2006/relationships/image" Target="../media/image268.png"/><Relationship Id="rId44" Type="http://schemas.openxmlformats.org/officeDocument/2006/relationships/customXml" Target="../ink/ink2285.xml"/><Relationship Id="rId52" Type="http://schemas.openxmlformats.org/officeDocument/2006/relationships/customXml" Target="../ink/ink2289.xml"/><Relationship Id="rId60" Type="http://schemas.openxmlformats.org/officeDocument/2006/relationships/customXml" Target="../ink/ink2293.xml"/><Relationship Id="rId65" Type="http://schemas.openxmlformats.org/officeDocument/2006/relationships/image" Target="../media/image285.png"/><Relationship Id="rId73" Type="http://schemas.openxmlformats.org/officeDocument/2006/relationships/image" Target="../media/image289.png"/><Relationship Id="rId78" Type="http://schemas.openxmlformats.org/officeDocument/2006/relationships/customXml" Target="../ink/ink2302.xml"/><Relationship Id="rId81" Type="http://schemas.openxmlformats.org/officeDocument/2006/relationships/image" Target="../media/image293.png"/><Relationship Id="rId86" Type="http://schemas.openxmlformats.org/officeDocument/2006/relationships/customXml" Target="../ink/ink2306.xml"/><Relationship Id="rId4" Type="http://schemas.openxmlformats.org/officeDocument/2006/relationships/customXml" Target="../ink/ink2265.xml"/><Relationship Id="rId9" Type="http://schemas.openxmlformats.org/officeDocument/2006/relationships/image" Target="../media/image257.png"/><Relationship Id="rId13" Type="http://schemas.openxmlformats.org/officeDocument/2006/relationships/image" Target="../media/image259.png"/><Relationship Id="rId18" Type="http://schemas.openxmlformats.org/officeDocument/2006/relationships/customXml" Target="../ink/ink2272.xml"/><Relationship Id="rId39" Type="http://schemas.openxmlformats.org/officeDocument/2006/relationships/image" Target="../media/image272.png"/><Relationship Id="rId34" Type="http://schemas.openxmlformats.org/officeDocument/2006/relationships/customXml" Target="../ink/ink2280.xml"/><Relationship Id="rId50" Type="http://schemas.openxmlformats.org/officeDocument/2006/relationships/customXml" Target="../ink/ink2288.xml"/><Relationship Id="rId55" Type="http://schemas.openxmlformats.org/officeDocument/2006/relationships/image" Target="../media/image280.png"/><Relationship Id="rId76" Type="http://schemas.openxmlformats.org/officeDocument/2006/relationships/customXml" Target="../ink/ink2301.xml"/><Relationship Id="rId7" Type="http://schemas.openxmlformats.org/officeDocument/2006/relationships/image" Target="../media/image256.png"/><Relationship Id="rId71" Type="http://schemas.openxmlformats.org/officeDocument/2006/relationships/image" Target="../media/image288.png"/><Relationship Id="rId92" Type="http://schemas.openxmlformats.org/officeDocument/2006/relationships/customXml" Target="../ink/ink2309.xml"/><Relationship Id="rId2" Type="http://schemas.openxmlformats.org/officeDocument/2006/relationships/customXml" Target="../ink/ink2264.xml"/><Relationship Id="rId29" Type="http://schemas.openxmlformats.org/officeDocument/2006/relationships/image" Target="../media/image267.png"/><Relationship Id="rId24" Type="http://schemas.openxmlformats.org/officeDocument/2006/relationships/customXml" Target="../ink/ink2275.xml"/><Relationship Id="rId40" Type="http://schemas.openxmlformats.org/officeDocument/2006/relationships/customXml" Target="../ink/ink2283.xml"/><Relationship Id="rId45" Type="http://schemas.openxmlformats.org/officeDocument/2006/relationships/image" Target="../media/image275.png"/><Relationship Id="rId66" Type="http://schemas.openxmlformats.org/officeDocument/2006/relationships/customXml" Target="../ink/ink2296.xml"/><Relationship Id="rId87" Type="http://schemas.openxmlformats.org/officeDocument/2006/relationships/image" Target="../media/image296.png"/><Relationship Id="rId61" Type="http://schemas.openxmlformats.org/officeDocument/2006/relationships/image" Target="../media/image283.png"/><Relationship Id="rId82" Type="http://schemas.openxmlformats.org/officeDocument/2006/relationships/customXml" Target="../ink/ink2304.xml"/><Relationship Id="rId19" Type="http://schemas.openxmlformats.org/officeDocument/2006/relationships/image" Target="../media/image262.png"/><Relationship Id="rId14" Type="http://schemas.openxmlformats.org/officeDocument/2006/relationships/customXml" Target="../ink/ink2270.xml"/><Relationship Id="rId30" Type="http://schemas.openxmlformats.org/officeDocument/2006/relationships/customXml" Target="../ink/ink2278.xml"/><Relationship Id="rId35" Type="http://schemas.openxmlformats.org/officeDocument/2006/relationships/image" Target="../media/image270.png"/><Relationship Id="rId56" Type="http://schemas.openxmlformats.org/officeDocument/2006/relationships/customXml" Target="../ink/ink2291.xml"/><Relationship Id="rId77" Type="http://schemas.openxmlformats.org/officeDocument/2006/relationships/image" Target="../media/image291.png"/></Relationships>
</file>

<file path=ppt/slides/_rels/slide6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22.xml"/><Relationship Id="rId117" Type="http://schemas.openxmlformats.org/officeDocument/2006/relationships/image" Target="../media/image310.png"/><Relationship Id="rId21" Type="http://schemas.openxmlformats.org/officeDocument/2006/relationships/image" Target="../media/image263.png"/><Relationship Id="rId42" Type="http://schemas.openxmlformats.org/officeDocument/2006/relationships/customXml" Target="../ink/ink2330.xml"/><Relationship Id="rId47" Type="http://schemas.openxmlformats.org/officeDocument/2006/relationships/image" Target="../media/image276.png"/><Relationship Id="rId63" Type="http://schemas.openxmlformats.org/officeDocument/2006/relationships/image" Target="../media/image284.png"/><Relationship Id="rId68" Type="http://schemas.openxmlformats.org/officeDocument/2006/relationships/customXml" Target="../ink/ink2343.xml"/><Relationship Id="rId84" Type="http://schemas.openxmlformats.org/officeDocument/2006/relationships/customXml" Target="../ink/ink2351.xml"/><Relationship Id="rId89" Type="http://schemas.openxmlformats.org/officeDocument/2006/relationships/image" Target="../media/image297.png"/><Relationship Id="rId112" Type="http://schemas.openxmlformats.org/officeDocument/2006/relationships/customXml" Target="../ink/ink2365.xml"/><Relationship Id="rId16" Type="http://schemas.openxmlformats.org/officeDocument/2006/relationships/customXml" Target="../ink/ink2317.xml"/><Relationship Id="rId107" Type="http://schemas.openxmlformats.org/officeDocument/2006/relationships/image" Target="../media/image306.png"/><Relationship Id="rId11" Type="http://schemas.openxmlformats.org/officeDocument/2006/relationships/image" Target="../media/image258.png"/><Relationship Id="rId32" Type="http://schemas.openxmlformats.org/officeDocument/2006/relationships/customXml" Target="../ink/ink2325.xml"/><Relationship Id="rId37" Type="http://schemas.openxmlformats.org/officeDocument/2006/relationships/image" Target="../media/image271.png"/><Relationship Id="rId53" Type="http://schemas.openxmlformats.org/officeDocument/2006/relationships/image" Target="../media/image279.png"/><Relationship Id="rId58" Type="http://schemas.openxmlformats.org/officeDocument/2006/relationships/customXml" Target="../ink/ink2338.xml"/><Relationship Id="rId74" Type="http://schemas.openxmlformats.org/officeDocument/2006/relationships/customXml" Target="../ink/ink2346.xml"/><Relationship Id="rId79" Type="http://schemas.openxmlformats.org/officeDocument/2006/relationships/image" Target="../media/image292.png"/><Relationship Id="rId102" Type="http://schemas.openxmlformats.org/officeDocument/2006/relationships/customXml" Target="../ink/ink2360.xml"/><Relationship Id="rId123" Type="http://schemas.openxmlformats.org/officeDocument/2006/relationships/image" Target="../media/image313.png"/><Relationship Id="rId5" Type="http://schemas.openxmlformats.org/officeDocument/2006/relationships/image" Target="../media/image255.png"/><Relationship Id="rId90" Type="http://schemas.openxmlformats.org/officeDocument/2006/relationships/customXml" Target="../ink/ink2354.xml"/><Relationship Id="rId95" Type="http://schemas.openxmlformats.org/officeDocument/2006/relationships/image" Target="../media/image300.png"/><Relationship Id="rId22" Type="http://schemas.openxmlformats.org/officeDocument/2006/relationships/customXml" Target="../ink/ink2320.xml"/><Relationship Id="rId27" Type="http://schemas.openxmlformats.org/officeDocument/2006/relationships/image" Target="../media/image266.png"/><Relationship Id="rId43" Type="http://schemas.openxmlformats.org/officeDocument/2006/relationships/image" Target="../media/image274.png"/><Relationship Id="rId48" Type="http://schemas.openxmlformats.org/officeDocument/2006/relationships/customXml" Target="../ink/ink2333.xml"/><Relationship Id="rId64" Type="http://schemas.openxmlformats.org/officeDocument/2006/relationships/customXml" Target="../ink/ink2341.xml"/><Relationship Id="rId69" Type="http://schemas.openxmlformats.org/officeDocument/2006/relationships/image" Target="../media/image287.png"/><Relationship Id="rId113" Type="http://schemas.openxmlformats.org/officeDocument/2006/relationships/image" Target="../media/image308.png"/><Relationship Id="rId118" Type="http://schemas.openxmlformats.org/officeDocument/2006/relationships/customXml" Target="../ink/ink2368.xml"/><Relationship Id="rId80" Type="http://schemas.openxmlformats.org/officeDocument/2006/relationships/customXml" Target="../ink/ink2349.xml"/><Relationship Id="rId85" Type="http://schemas.openxmlformats.org/officeDocument/2006/relationships/image" Target="../media/image295.png"/><Relationship Id="rId12" Type="http://schemas.openxmlformats.org/officeDocument/2006/relationships/customXml" Target="../ink/ink2315.xml"/><Relationship Id="rId17" Type="http://schemas.openxmlformats.org/officeDocument/2006/relationships/image" Target="../media/image261.png"/><Relationship Id="rId33" Type="http://schemas.openxmlformats.org/officeDocument/2006/relationships/image" Target="../media/image269.png"/><Relationship Id="rId38" Type="http://schemas.openxmlformats.org/officeDocument/2006/relationships/customXml" Target="../ink/ink2328.xml"/><Relationship Id="rId59" Type="http://schemas.openxmlformats.org/officeDocument/2006/relationships/image" Target="../media/image282.png"/><Relationship Id="rId103" Type="http://schemas.openxmlformats.org/officeDocument/2006/relationships/image" Target="../media/image304.png"/><Relationship Id="rId108" Type="http://schemas.openxmlformats.org/officeDocument/2006/relationships/customXml" Target="../ink/ink2363.xml"/><Relationship Id="rId124" Type="http://schemas.openxmlformats.org/officeDocument/2006/relationships/customXml" Target="../ink/ink2371.xml"/><Relationship Id="rId54" Type="http://schemas.openxmlformats.org/officeDocument/2006/relationships/customXml" Target="../ink/ink2336.xml"/><Relationship Id="rId70" Type="http://schemas.openxmlformats.org/officeDocument/2006/relationships/customXml" Target="../ink/ink2344.xml"/><Relationship Id="rId75" Type="http://schemas.openxmlformats.org/officeDocument/2006/relationships/image" Target="../media/image290.png"/><Relationship Id="rId91" Type="http://schemas.openxmlformats.org/officeDocument/2006/relationships/image" Target="../media/image298.png"/><Relationship Id="rId96" Type="http://schemas.openxmlformats.org/officeDocument/2006/relationships/customXml" Target="../ink/ink23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12.xml"/><Relationship Id="rId23" Type="http://schemas.openxmlformats.org/officeDocument/2006/relationships/image" Target="../media/image264.png"/><Relationship Id="rId28" Type="http://schemas.openxmlformats.org/officeDocument/2006/relationships/customXml" Target="../ink/ink2323.xml"/><Relationship Id="rId49" Type="http://schemas.openxmlformats.org/officeDocument/2006/relationships/image" Target="../media/image277.png"/><Relationship Id="rId114" Type="http://schemas.openxmlformats.org/officeDocument/2006/relationships/customXml" Target="../ink/ink2366.xml"/><Relationship Id="rId119" Type="http://schemas.openxmlformats.org/officeDocument/2006/relationships/image" Target="../media/image311.png"/><Relationship Id="rId44" Type="http://schemas.openxmlformats.org/officeDocument/2006/relationships/customXml" Target="../ink/ink2331.xml"/><Relationship Id="rId60" Type="http://schemas.openxmlformats.org/officeDocument/2006/relationships/customXml" Target="../ink/ink2339.xml"/><Relationship Id="rId65" Type="http://schemas.openxmlformats.org/officeDocument/2006/relationships/image" Target="../media/image285.png"/><Relationship Id="rId81" Type="http://schemas.openxmlformats.org/officeDocument/2006/relationships/image" Target="../media/image293.png"/><Relationship Id="rId86" Type="http://schemas.openxmlformats.org/officeDocument/2006/relationships/customXml" Target="../ink/ink2352.xml"/><Relationship Id="rId13" Type="http://schemas.openxmlformats.org/officeDocument/2006/relationships/image" Target="../media/image259.png"/><Relationship Id="rId18" Type="http://schemas.openxmlformats.org/officeDocument/2006/relationships/customXml" Target="../ink/ink2318.xml"/><Relationship Id="rId39" Type="http://schemas.openxmlformats.org/officeDocument/2006/relationships/image" Target="../media/image272.png"/><Relationship Id="rId109" Type="http://schemas.openxmlformats.org/officeDocument/2006/relationships/image" Target="../media/image72.png"/><Relationship Id="rId34" Type="http://schemas.openxmlformats.org/officeDocument/2006/relationships/customXml" Target="../ink/ink2326.xml"/><Relationship Id="rId50" Type="http://schemas.openxmlformats.org/officeDocument/2006/relationships/customXml" Target="../ink/ink2334.xml"/><Relationship Id="rId55" Type="http://schemas.openxmlformats.org/officeDocument/2006/relationships/image" Target="../media/image280.png"/><Relationship Id="rId76" Type="http://schemas.openxmlformats.org/officeDocument/2006/relationships/customXml" Target="../ink/ink2347.xml"/><Relationship Id="rId97" Type="http://schemas.openxmlformats.org/officeDocument/2006/relationships/image" Target="../media/image301.png"/><Relationship Id="rId104" Type="http://schemas.openxmlformats.org/officeDocument/2006/relationships/customXml" Target="../ink/ink2361.xml"/><Relationship Id="rId120" Type="http://schemas.openxmlformats.org/officeDocument/2006/relationships/customXml" Target="../ink/ink2369.xml"/><Relationship Id="rId125" Type="http://schemas.openxmlformats.org/officeDocument/2006/relationships/image" Target="../media/image314.png"/><Relationship Id="rId7" Type="http://schemas.openxmlformats.org/officeDocument/2006/relationships/image" Target="../media/image256.png"/><Relationship Id="rId71" Type="http://schemas.openxmlformats.org/officeDocument/2006/relationships/image" Target="../media/image288.png"/><Relationship Id="rId92" Type="http://schemas.openxmlformats.org/officeDocument/2006/relationships/customXml" Target="../ink/ink2355.xml"/><Relationship Id="rId2" Type="http://schemas.openxmlformats.org/officeDocument/2006/relationships/customXml" Target="../ink/ink2310.xml"/><Relationship Id="rId29" Type="http://schemas.openxmlformats.org/officeDocument/2006/relationships/image" Target="../media/image267.png"/><Relationship Id="rId24" Type="http://schemas.openxmlformats.org/officeDocument/2006/relationships/customXml" Target="../ink/ink2321.xml"/><Relationship Id="rId40" Type="http://schemas.openxmlformats.org/officeDocument/2006/relationships/customXml" Target="../ink/ink2329.xml"/><Relationship Id="rId45" Type="http://schemas.openxmlformats.org/officeDocument/2006/relationships/image" Target="../media/image275.png"/><Relationship Id="rId66" Type="http://schemas.openxmlformats.org/officeDocument/2006/relationships/customXml" Target="../ink/ink2342.xml"/><Relationship Id="rId87" Type="http://schemas.openxmlformats.org/officeDocument/2006/relationships/image" Target="../media/image296.png"/><Relationship Id="rId110" Type="http://schemas.openxmlformats.org/officeDocument/2006/relationships/customXml" Target="../ink/ink2364.xml"/><Relationship Id="rId115" Type="http://schemas.openxmlformats.org/officeDocument/2006/relationships/image" Target="../media/image309.png"/><Relationship Id="rId61" Type="http://schemas.openxmlformats.org/officeDocument/2006/relationships/image" Target="../media/image283.png"/><Relationship Id="rId82" Type="http://schemas.openxmlformats.org/officeDocument/2006/relationships/customXml" Target="../ink/ink2350.xml"/><Relationship Id="rId19" Type="http://schemas.openxmlformats.org/officeDocument/2006/relationships/image" Target="../media/image262.png"/><Relationship Id="rId14" Type="http://schemas.openxmlformats.org/officeDocument/2006/relationships/customXml" Target="../ink/ink2316.xml"/><Relationship Id="rId30" Type="http://schemas.openxmlformats.org/officeDocument/2006/relationships/customXml" Target="../ink/ink2324.xml"/><Relationship Id="rId35" Type="http://schemas.openxmlformats.org/officeDocument/2006/relationships/image" Target="../media/image270.png"/><Relationship Id="rId56" Type="http://schemas.openxmlformats.org/officeDocument/2006/relationships/customXml" Target="../ink/ink2337.xml"/><Relationship Id="rId77" Type="http://schemas.openxmlformats.org/officeDocument/2006/relationships/image" Target="../media/image291.png"/><Relationship Id="rId100" Type="http://schemas.openxmlformats.org/officeDocument/2006/relationships/customXml" Target="../ink/ink2359.xml"/><Relationship Id="rId105" Type="http://schemas.openxmlformats.org/officeDocument/2006/relationships/image" Target="../media/image305.png"/><Relationship Id="rId8" Type="http://schemas.openxmlformats.org/officeDocument/2006/relationships/customXml" Target="../ink/ink2313.xml"/><Relationship Id="rId51" Type="http://schemas.openxmlformats.org/officeDocument/2006/relationships/image" Target="../media/image278.png"/><Relationship Id="rId72" Type="http://schemas.openxmlformats.org/officeDocument/2006/relationships/customXml" Target="../ink/ink2345.xml"/><Relationship Id="rId93" Type="http://schemas.openxmlformats.org/officeDocument/2006/relationships/image" Target="../media/image299.png"/><Relationship Id="rId98" Type="http://schemas.openxmlformats.org/officeDocument/2006/relationships/customXml" Target="../ink/ink2358.xml"/><Relationship Id="rId121" Type="http://schemas.openxmlformats.org/officeDocument/2006/relationships/image" Target="../media/image312.png"/><Relationship Id="rId3" Type="http://schemas.openxmlformats.org/officeDocument/2006/relationships/image" Target="../media/image254.png"/><Relationship Id="rId25" Type="http://schemas.openxmlformats.org/officeDocument/2006/relationships/image" Target="../media/image265.png"/><Relationship Id="rId46" Type="http://schemas.openxmlformats.org/officeDocument/2006/relationships/customXml" Target="../ink/ink2332.xml"/><Relationship Id="rId67" Type="http://schemas.openxmlformats.org/officeDocument/2006/relationships/image" Target="../media/image286.png"/><Relationship Id="rId116" Type="http://schemas.openxmlformats.org/officeDocument/2006/relationships/customXml" Target="../ink/ink2367.xml"/><Relationship Id="rId20" Type="http://schemas.openxmlformats.org/officeDocument/2006/relationships/customXml" Target="../ink/ink2319.xml"/><Relationship Id="rId41" Type="http://schemas.openxmlformats.org/officeDocument/2006/relationships/image" Target="../media/image273.png"/><Relationship Id="rId62" Type="http://schemas.openxmlformats.org/officeDocument/2006/relationships/customXml" Target="../ink/ink2340.xml"/><Relationship Id="rId83" Type="http://schemas.openxmlformats.org/officeDocument/2006/relationships/image" Target="../media/image294.png"/><Relationship Id="rId88" Type="http://schemas.openxmlformats.org/officeDocument/2006/relationships/customXml" Target="../ink/ink2353.xml"/><Relationship Id="rId111" Type="http://schemas.openxmlformats.org/officeDocument/2006/relationships/image" Target="../media/image307.png"/><Relationship Id="rId15" Type="http://schemas.openxmlformats.org/officeDocument/2006/relationships/image" Target="../media/image260.png"/><Relationship Id="rId36" Type="http://schemas.openxmlformats.org/officeDocument/2006/relationships/customXml" Target="../ink/ink2327.xml"/><Relationship Id="rId57" Type="http://schemas.openxmlformats.org/officeDocument/2006/relationships/image" Target="../media/image281.png"/><Relationship Id="rId106" Type="http://schemas.openxmlformats.org/officeDocument/2006/relationships/customXml" Target="../ink/ink2362.xml"/><Relationship Id="rId10" Type="http://schemas.openxmlformats.org/officeDocument/2006/relationships/customXml" Target="../ink/ink2314.xml"/><Relationship Id="rId31" Type="http://schemas.openxmlformats.org/officeDocument/2006/relationships/image" Target="../media/image268.png"/><Relationship Id="rId52" Type="http://schemas.openxmlformats.org/officeDocument/2006/relationships/customXml" Target="../ink/ink2335.xml"/><Relationship Id="rId73" Type="http://schemas.openxmlformats.org/officeDocument/2006/relationships/image" Target="../media/image289.png"/><Relationship Id="rId78" Type="http://schemas.openxmlformats.org/officeDocument/2006/relationships/customXml" Target="../ink/ink2348.xml"/><Relationship Id="rId94" Type="http://schemas.openxmlformats.org/officeDocument/2006/relationships/customXml" Target="../ink/ink2356.xml"/><Relationship Id="rId99" Type="http://schemas.openxmlformats.org/officeDocument/2006/relationships/image" Target="../media/image302.png"/><Relationship Id="rId101" Type="http://schemas.openxmlformats.org/officeDocument/2006/relationships/image" Target="../media/image303.png"/><Relationship Id="rId122" Type="http://schemas.openxmlformats.org/officeDocument/2006/relationships/customXml" Target="../ink/ink2370.xml"/><Relationship Id="rId4" Type="http://schemas.openxmlformats.org/officeDocument/2006/relationships/customXml" Target="../ink/ink2311.xml"/><Relationship Id="rId9" Type="http://schemas.openxmlformats.org/officeDocument/2006/relationships/image" Target="../media/image257.png"/></Relationships>
</file>

<file path=ppt/slides/_rels/slide6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10.png"/><Relationship Id="rId21" Type="http://schemas.openxmlformats.org/officeDocument/2006/relationships/image" Target="../media/image263.png"/><Relationship Id="rId42" Type="http://schemas.openxmlformats.org/officeDocument/2006/relationships/customXml" Target="../ink/ink2392.xml"/><Relationship Id="rId63" Type="http://schemas.openxmlformats.org/officeDocument/2006/relationships/image" Target="../media/image284.png"/><Relationship Id="rId84" Type="http://schemas.openxmlformats.org/officeDocument/2006/relationships/customXml" Target="../ink/ink2413.xml"/><Relationship Id="rId138" Type="http://schemas.openxmlformats.org/officeDocument/2006/relationships/customXml" Target="../ink/ink2440.xml"/><Relationship Id="rId16" Type="http://schemas.openxmlformats.org/officeDocument/2006/relationships/customXml" Target="../ink/ink2379.xml"/><Relationship Id="rId107" Type="http://schemas.openxmlformats.org/officeDocument/2006/relationships/image" Target="../media/image306.png"/><Relationship Id="rId11" Type="http://schemas.openxmlformats.org/officeDocument/2006/relationships/image" Target="../media/image258.png"/><Relationship Id="rId32" Type="http://schemas.openxmlformats.org/officeDocument/2006/relationships/customXml" Target="../ink/ink2387.xml"/><Relationship Id="rId37" Type="http://schemas.openxmlformats.org/officeDocument/2006/relationships/image" Target="../media/image271.png"/><Relationship Id="rId53" Type="http://schemas.openxmlformats.org/officeDocument/2006/relationships/image" Target="../media/image279.png"/><Relationship Id="rId58" Type="http://schemas.openxmlformats.org/officeDocument/2006/relationships/customXml" Target="../ink/ink2400.xml"/><Relationship Id="rId74" Type="http://schemas.openxmlformats.org/officeDocument/2006/relationships/customXml" Target="../ink/ink2408.xml"/><Relationship Id="rId79" Type="http://schemas.openxmlformats.org/officeDocument/2006/relationships/image" Target="../media/image292.png"/><Relationship Id="rId102" Type="http://schemas.openxmlformats.org/officeDocument/2006/relationships/customXml" Target="../ink/ink2422.xml"/><Relationship Id="rId123" Type="http://schemas.openxmlformats.org/officeDocument/2006/relationships/image" Target="../media/image313.png"/><Relationship Id="rId128" Type="http://schemas.openxmlformats.org/officeDocument/2006/relationships/customXml" Target="../ink/ink2435.xml"/><Relationship Id="rId5" Type="http://schemas.openxmlformats.org/officeDocument/2006/relationships/image" Target="../media/image255.png"/><Relationship Id="rId90" Type="http://schemas.openxmlformats.org/officeDocument/2006/relationships/customXml" Target="../ink/ink2416.xml"/><Relationship Id="rId95" Type="http://schemas.openxmlformats.org/officeDocument/2006/relationships/image" Target="../media/image300.png"/><Relationship Id="rId22" Type="http://schemas.openxmlformats.org/officeDocument/2006/relationships/customXml" Target="../ink/ink2382.xml"/><Relationship Id="rId27" Type="http://schemas.openxmlformats.org/officeDocument/2006/relationships/image" Target="../media/image266.png"/><Relationship Id="rId43" Type="http://schemas.openxmlformats.org/officeDocument/2006/relationships/image" Target="../media/image274.png"/><Relationship Id="rId48" Type="http://schemas.openxmlformats.org/officeDocument/2006/relationships/customXml" Target="../ink/ink2395.xml"/><Relationship Id="rId64" Type="http://schemas.openxmlformats.org/officeDocument/2006/relationships/customXml" Target="../ink/ink2403.xml"/><Relationship Id="rId69" Type="http://schemas.openxmlformats.org/officeDocument/2006/relationships/image" Target="../media/image287.png"/><Relationship Id="rId113" Type="http://schemas.openxmlformats.org/officeDocument/2006/relationships/image" Target="../media/image308.png"/><Relationship Id="rId118" Type="http://schemas.openxmlformats.org/officeDocument/2006/relationships/customXml" Target="../ink/ink2430.xml"/><Relationship Id="rId134" Type="http://schemas.openxmlformats.org/officeDocument/2006/relationships/customXml" Target="../ink/ink2438.xml"/><Relationship Id="rId139" Type="http://schemas.openxmlformats.org/officeDocument/2006/relationships/image" Target="../media/image321.png"/><Relationship Id="rId80" Type="http://schemas.openxmlformats.org/officeDocument/2006/relationships/customXml" Target="../ink/ink2411.xml"/><Relationship Id="rId85" Type="http://schemas.openxmlformats.org/officeDocument/2006/relationships/image" Target="../media/image295.png"/><Relationship Id="rId12" Type="http://schemas.openxmlformats.org/officeDocument/2006/relationships/customXml" Target="../ink/ink2377.xml"/><Relationship Id="rId17" Type="http://schemas.openxmlformats.org/officeDocument/2006/relationships/image" Target="../media/image261.png"/><Relationship Id="rId33" Type="http://schemas.openxmlformats.org/officeDocument/2006/relationships/image" Target="../media/image269.png"/><Relationship Id="rId38" Type="http://schemas.openxmlformats.org/officeDocument/2006/relationships/customXml" Target="../ink/ink2390.xml"/><Relationship Id="rId59" Type="http://schemas.openxmlformats.org/officeDocument/2006/relationships/image" Target="../media/image282.png"/><Relationship Id="rId103" Type="http://schemas.openxmlformats.org/officeDocument/2006/relationships/image" Target="../media/image304.png"/><Relationship Id="rId108" Type="http://schemas.openxmlformats.org/officeDocument/2006/relationships/customXml" Target="../ink/ink2425.xml"/><Relationship Id="rId124" Type="http://schemas.openxmlformats.org/officeDocument/2006/relationships/customXml" Target="../ink/ink2433.xml"/><Relationship Id="rId129" Type="http://schemas.openxmlformats.org/officeDocument/2006/relationships/image" Target="../media/image316.png"/><Relationship Id="rId54" Type="http://schemas.openxmlformats.org/officeDocument/2006/relationships/customXml" Target="../ink/ink2398.xml"/><Relationship Id="rId70" Type="http://schemas.openxmlformats.org/officeDocument/2006/relationships/customXml" Target="../ink/ink2406.xml"/><Relationship Id="rId75" Type="http://schemas.openxmlformats.org/officeDocument/2006/relationships/image" Target="../media/image290.png"/><Relationship Id="rId91" Type="http://schemas.openxmlformats.org/officeDocument/2006/relationships/image" Target="../media/image298.png"/><Relationship Id="rId96" Type="http://schemas.openxmlformats.org/officeDocument/2006/relationships/customXml" Target="../ink/ink24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74.xml"/><Relationship Id="rId23" Type="http://schemas.openxmlformats.org/officeDocument/2006/relationships/image" Target="../media/image264.png"/><Relationship Id="rId28" Type="http://schemas.openxmlformats.org/officeDocument/2006/relationships/customXml" Target="../ink/ink2385.xml"/><Relationship Id="rId49" Type="http://schemas.openxmlformats.org/officeDocument/2006/relationships/image" Target="../media/image277.png"/><Relationship Id="rId114" Type="http://schemas.openxmlformats.org/officeDocument/2006/relationships/customXml" Target="../ink/ink2428.xml"/><Relationship Id="rId119" Type="http://schemas.openxmlformats.org/officeDocument/2006/relationships/image" Target="../media/image311.png"/><Relationship Id="rId44" Type="http://schemas.openxmlformats.org/officeDocument/2006/relationships/customXml" Target="../ink/ink2393.xml"/><Relationship Id="rId60" Type="http://schemas.openxmlformats.org/officeDocument/2006/relationships/customXml" Target="../ink/ink2401.xml"/><Relationship Id="rId65" Type="http://schemas.openxmlformats.org/officeDocument/2006/relationships/image" Target="../media/image285.png"/><Relationship Id="rId81" Type="http://schemas.openxmlformats.org/officeDocument/2006/relationships/image" Target="../media/image293.png"/><Relationship Id="rId86" Type="http://schemas.openxmlformats.org/officeDocument/2006/relationships/customXml" Target="../ink/ink2414.xml"/><Relationship Id="rId130" Type="http://schemas.openxmlformats.org/officeDocument/2006/relationships/customXml" Target="../ink/ink2436.xml"/><Relationship Id="rId135" Type="http://schemas.openxmlformats.org/officeDocument/2006/relationships/image" Target="../media/image319.png"/><Relationship Id="rId13" Type="http://schemas.openxmlformats.org/officeDocument/2006/relationships/image" Target="../media/image259.png"/><Relationship Id="rId18" Type="http://schemas.openxmlformats.org/officeDocument/2006/relationships/customXml" Target="../ink/ink2380.xml"/><Relationship Id="rId39" Type="http://schemas.openxmlformats.org/officeDocument/2006/relationships/image" Target="../media/image272.png"/><Relationship Id="rId109" Type="http://schemas.openxmlformats.org/officeDocument/2006/relationships/image" Target="../media/image72.png"/><Relationship Id="rId34" Type="http://schemas.openxmlformats.org/officeDocument/2006/relationships/customXml" Target="../ink/ink2388.xml"/><Relationship Id="rId50" Type="http://schemas.openxmlformats.org/officeDocument/2006/relationships/customXml" Target="../ink/ink2396.xml"/><Relationship Id="rId55" Type="http://schemas.openxmlformats.org/officeDocument/2006/relationships/image" Target="../media/image280.png"/><Relationship Id="rId76" Type="http://schemas.openxmlformats.org/officeDocument/2006/relationships/customXml" Target="../ink/ink2409.xml"/><Relationship Id="rId97" Type="http://schemas.openxmlformats.org/officeDocument/2006/relationships/image" Target="../media/image301.png"/><Relationship Id="rId104" Type="http://schemas.openxmlformats.org/officeDocument/2006/relationships/customXml" Target="../ink/ink2423.xml"/><Relationship Id="rId120" Type="http://schemas.openxmlformats.org/officeDocument/2006/relationships/customXml" Target="../ink/ink2431.xml"/><Relationship Id="rId125" Type="http://schemas.openxmlformats.org/officeDocument/2006/relationships/image" Target="../media/image314.png"/><Relationship Id="rId7" Type="http://schemas.openxmlformats.org/officeDocument/2006/relationships/image" Target="../media/image256.png"/><Relationship Id="rId71" Type="http://schemas.openxmlformats.org/officeDocument/2006/relationships/image" Target="../media/image288.png"/><Relationship Id="rId92" Type="http://schemas.openxmlformats.org/officeDocument/2006/relationships/customXml" Target="../ink/ink2417.xml"/><Relationship Id="rId2" Type="http://schemas.openxmlformats.org/officeDocument/2006/relationships/customXml" Target="../ink/ink2372.xml"/><Relationship Id="rId29" Type="http://schemas.openxmlformats.org/officeDocument/2006/relationships/image" Target="../media/image267.png"/><Relationship Id="rId24" Type="http://schemas.openxmlformats.org/officeDocument/2006/relationships/customXml" Target="../ink/ink2383.xml"/><Relationship Id="rId40" Type="http://schemas.openxmlformats.org/officeDocument/2006/relationships/customXml" Target="../ink/ink2391.xml"/><Relationship Id="rId45" Type="http://schemas.openxmlformats.org/officeDocument/2006/relationships/image" Target="../media/image275.png"/><Relationship Id="rId66" Type="http://schemas.openxmlformats.org/officeDocument/2006/relationships/customXml" Target="../ink/ink2404.xml"/><Relationship Id="rId87" Type="http://schemas.openxmlformats.org/officeDocument/2006/relationships/image" Target="../media/image296.png"/><Relationship Id="rId110" Type="http://schemas.openxmlformats.org/officeDocument/2006/relationships/customXml" Target="../ink/ink2426.xml"/><Relationship Id="rId115" Type="http://schemas.openxmlformats.org/officeDocument/2006/relationships/image" Target="../media/image309.png"/><Relationship Id="rId131" Type="http://schemas.openxmlformats.org/officeDocument/2006/relationships/image" Target="../media/image317.png"/><Relationship Id="rId136" Type="http://schemas.openxmlformats.org/officeDocument/2006/relationships/customXml" Target="../ink/ink2439.xml"/><Relationship Id="rId61" Type="http://schemas.openxmlformats.org/officeDocument/2006/relationships/image" Target="../media/image283.png"/><Relationship Id="rId82" Type="http://schemas.openxmlformats.org/officeDocument/2006/relationships/customXml" Target="../ink/ink2412.xml"/><Relationship Id="rId19" Type="http://schemas.openxmlformats.org/officeDocument/2006/relationships/image" Target="../media/image262.png"/><Relationship Id="rId14" Type="http://schemas.openxmlformats.org/officeDocument/2006/relationships/customXml" Target="../ink/ink2378.xml"/><Relationship Id="rId30" Type="http://schemas.openxmlformats.org/officeDocument/2006/relationships/customXml" Target="../ink/ink2386.xml"/><Relationship Id="rId35" Type="http://schemas.openxmlformats.org/officeDocument/2006/relationships/image" Target="../media/image270.png"/><Relationship Id="rId56" Type="http://schemas.openxmlformats.org/officeDocument/2006/relationships/customXml" Target="../ink/ink2399.xml"/><Relationship Id="rId77" Type="http://schemas.openxmlformats.org/officeDocument/2006/relationships/image" Target="../media/image291.png"/><Relationship Id="rId100" Type="http://schemas.openxmlformats.org/officeDocument/2006/relationships/customXml" Target="../ink/ink2421.xml"/><Relationship Id="rId105" Type="http://schemas.openxmlformats.org/officeDocument/2006/relationships/image" Target="../media/image305.png"/><Relationship Id="rId126" Type="http://schemas.openxmlformats.org/officeDocument/2006/relationships/customXml" Target="../ink/ink2434.xml"/><Relationship Id="rId8" Type="http://schemas.openxmlformats.org/officeDocument/2006/relationships/customXml" Target="../ink/ink2375.xml"/><Relationship Id="rId51" Type="http://schemas.openxmlformats.org/officeDocument/2006/relationships/image" Target="../media/image278.png"/><Relationship Id="rId72" Type="http://schemas.openxmlformats.org/officeDocument/2006/relationships/customXml" Target="../ink/ink2407.xml"/><Relationship Id="rId93" Type="http://schemas.openxmlformats.org/officeDocument/2006/relationships/image" Target="../media/image299.png"/><Relationship Id="rId98" Type="http://schemas.openxmlformats.org/officeDocument/2006/relationships/customXml" Target="../ink/ink2420.xml"/><Relationship Id="rId121" Type="http://schemas.openxmlformats.org/officeDocument/2006/relationships/image" Target="../media/image312.png"/><Relationship Id="rId3" Type="http://schemas.openxmlformats.org/officeDocument/2006/relationships/image" Target="../media/image254.png"/><Relationship Id="rId25" Type="http://schemas.openxmlformats.org/officeDocument/2006/relationships/image" Target="../media/image265.png"/><Relationship Id="rId46" Type="http://schemas.openxmlformats.org/officeDocument/2006/relationships/customXml" Target="../ink/ink2394.xml"/><Relationship Id="rId67" Type="http://schemas.openxmlformats.org/officeDocument/2006/relationships/image" Target="../media/image286.png"/><Relationship Id="rId116" Type="http://schemas.openxmlformats.org/officeDocument/2006/relationships/customXml" Target="../ink/ink2429.xml"/><Relationship Id="rId137" Type="http://schemas.openxmlformats.org/officeDocument/2006/relationships/image" Target="../media/image320.png"/><Relationship Id="rId20" Type="http://schemas.openxmlformats.org/officeDocument/2006/relationships/customXml" Target="../ink/ink2381.xml"/><Relationship Id="rId41" Type="http://schemas.openxmlformats.org/officeDocument/2006/relationships/image" Target="../media/image273.png"/><Relationship Id="rId62" Type="http://schemas.openxmlformats.org/officeDocument/2006/relationships/customXml" Target="../ink/ink2402.xml"/><Relationship Id="rId83" Type="http://schemas.openxmlformats.org/officeDocument/2006/relationships/image" Target="../media/image294.png"/><Relationship Id="rId88" Type="http://schemas.openxmlformats.org/officeDocument/2006/relationships/customXml" Target="../ink/ink2415.xml"/><Relationship Id="rId111" Type="http://schemas.openxmlformats.org/officeDocument/2006/relationships/image" Target="../media/image307.png"/><Relationship Id="rId132" Type="http://schemas.openxmlformats.org/officeDocument/2006/relationships/customXml" Target="../ink/ink2437.xml"/><Relationship Id="rId15" Type="http://schemas.openxmlformats.org/officeDocument/2006/relationships/image" Target="../media/image260.png"/><Relationship Id="rId36" Type="http://schemas.openxmlformats.org/officeDocument/2006/relationships/customXml" Target="../ink/ink2389.xml"/><Relationship Id="rId57" Type="http://schemas.openxmlformats.org/officeDocument/2006/relationships/image" Target="../media/image281.png"/><Relationship Id="rId106" Type="http://schemas.openxmlformats.org/officeDocument/2006/relationships/customXml" Target="../ink/ink2424.xml"/><Relationship Id="rId127" Type="http://schemas.openxmlformats.org/officeDocument/2006/relationships/image" Target="../media/image315.png"/><Relationship Id="rId10" Type="http://schemas.openxmlformats.org/officeDocument/2006/relationships/customXml" Target="../ink/ink2376.xml"/><Relationship Id="rId31" Type="http://schemas.openxmlformats.org/officeDocument/2006/relationships/image" Target="../media/image268.png"/><Relationship Id="rId52" Type="http://schemas.openxmlformats.org/officeDocument/2006/relationships/customXml" Target="../ink/ink2397.xml"/><Relationship Id="rId73" Type="http://schemas.openxmlformats.org/officeDocument/2006/relationships/image" Target="../media/image289.png"/><Relationship Id="rId78" Type="http://schemas.openxmlformats.org/officeDocument/2006/relationships/customXml" Target="../ink/ink2410.xml"/><Relationship Id="rId94" Type="http://schemas.openxmlformats.org/officeDocument/2006/relationships/customXml" Target="../ink/ink2418.xml"/><Relationship Id="rId99" Type="http://schemas.openxmlformats.org/officeDocument/2006/relationships/image" Target="../media/image302.png"/><Relationship Id="rId101" Type="http://schemas.openxmlformats.org/officeDocument/2006/relationships/image" Target="../media/image303.png"/><Relationship Id="rId122" Type="http://schemas.openxmlformats.org/officeDocument/2006/relationships/customXml" Target="../ink/ink2432.xml"/><Relationship Id="rId4" Type="http://schemas.openxmlformats.org/officeDocument/2006/relationships/customXml" Target="../ink/ink2373.xml"/><Relationship Id="rId9" Type="http://schemas.openxmlformats.org/officeDocument/2006/relationships/image" Target="../media/image257.png"/><Relationship Id="rId26" Type="http://schemas.openxmlformats.org/officeDocument/2006/relationships/customXml" Target="../ink/ink2384.xml"/><Relationship Id="rId47" Type="http://schemas.openxmlformats.org/officeDocument/2006/relationships/image" Target="../media/image276.png"/><Relationship Id="rId68" Type="http://schemas.openxmlformats.org/officeDocument/2006/relationships/customXml" Target="../ink/ink2405.xml"/><Relationship Id="rId89" Type="http://schemas.openxmlformats.org/officeDocument/2006/relationships/image" Target="../media/image297.png"/><Relationship Id="rId112" Type="http://schemas.openxmlformats.org/officeDocument/2006/relationships/customXml" Target="../ink/ink2427.xml"/><Relationship Id="rId133" Type="http://schemas.openxmlformats.org/officeDocument/2006/relationships/image" Target="../media/image318.png"/></Relationships>
</file>

<file path=ppt/slides/_rels/slide6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10.png"/><Relationship Id="rId21" Type="http://schemas.openxmlformats.org/officeDocument/2006/relationships/image" Target="../media/image263.png"/><Relationship Id="rId42" Type="http://schemas.openxmlformats.org/officeDocument/2006/relationships/customXml" Target="../ink/ink2461.xml"/><Relationship Id="rId63" Type="http://schemas.openxmlformats.org/officeDocument/2006/relationships/image" Target="../media/image284.png"/><Relationship Id="rId84" Type="http://schemas.openxmlformats.org/officeDocument/2006/relationships/customXml" Target="../ink/ink2482.xml"/><Relationship Id="rId138" Type="http://schemas.openxmlformats.org/officeDocument/2006/relationships/customXml" Target="../ink/ink2509.xml"/><Relationship Id="rId159" Type="http://schemas.openxmlformats.org/officeDocument/2006/relationships/image" Target="../media/image331.png"/><Relationship Id="rId107" Type="http://schemas.openxmlformats.org/officeDocument/2006/relationships/image" Target="../media/image306.png"/><Relationship Id="rId11" Type="http://schemas.openxmlformats.org/officeDocument/2006/relationships/image" Target="../media/image258.png"/><Relationship Id="rId32" Type="http://schemas.openxmlformats.org/officeDocument/2006/relationships/customXml" Target="../ink/ink2456.xml"/><Relationship Id="rId53" Type="http://schemas.openxmlformats.org/officeDocument/2006/relationships/image" Target="../media/image279.png"/><Relationship Id="rId74" Type="http://schemas.openxmlformats.org/officeDocument/2006/relationships/customXml" Target="../ink/ink2477.xml"/><Relationship Id="rId128" Type="http://schemas.openxmlformats.org/officeDocument/2006/relationships/customXml" Target="../ink/ink2504.xml"/><Relationship Id="rId149" Type="http://schemas.openxmlformats.org/officeDocument/2006/relationships/image" Target="../media/image326.png"/><Relationship Id="rId5" Type="http://schemas.openxmlformats.org/officeDocument/2006/relationships/image" Target="../media/image255.png"/><Relationship Id="rId95" Type="http://schemas.openxmlformats.org/officeDocument/2006/relationships/image" Target="../media/image300.png"/><Relationship Id="rId22" Type="http://schemas.openxmlformats.org/officeDocument/2006/relationships/customXml" Target="../ink/ink2451.xml"/><Relationship Id="rId43" Type="http://schemas.openxmlformats.org/officeDocument/2006/relationships/image" Target="../media/image274.png"/><Relationship Id="rId64" Type="http://schemas.openxmlformats.org/officeDocument/2006/relationships/customXml" Target="../ink/ink2472.xml"/><Relationship Id="rId118" Type="http://schemas.openxmlformats.org/officeDocument/2006/relationships/customXml" Target="../ink/ink2499.xml"/><Relationship Id="rId139" Type="http://schemas.openxmlformats.org/officeDocument/2006/relationships/image" Target="../media/image321.png"/><Relationship Id="rId80" Type="http://schemas.openxmlformats.org/officeDocument/2006/relationships/customXml" Target="../ink/ink2480.xml"/><Relationship Id="rId85" Type="http://schemas.openxmlformats.org/officeDocument/2006/relationships/image" Target="../media/image295.png"/><Relationship Id="rId150" Type="http://schemas.openxmlformats.org/officeDocument/2006/relationships/customXml" Target="../ink/ink2515.xml"/><Relationship Id="rId155" Type="http://schemas.openxmlformats.org/officeDocument/2006/relationships/image" Target="../media/image329.png"/><Relationship Id="rId12" Type="http://schemas.openxmlformats.org/officeDocument/2006/relationships/customXml" Target="../ink/ink2446.xml"/><Relationship Id="rId17" Type="http://schemas.openxmlformats.org/officeDocument/2006/relationships/image" Target="../media/image261.png"/><Relationship Id="rId33" Type="http://schemas.openxmlformats.org/officeDocument/2006/relationships/image" Target="../media/image269.png"/><Relationship Id="rId38" Type="http://schemas.openxmlformats.org/officeDocument/2006/relationships/customXml" Target="../ink/ink2459.xml"/><Relationship Id="rId59" Type="http://schemas.openxmlformats.org/officeDocument/2006/relationships/image" Target="../media/image282.png"/><Relationship Id="rId103" Type="http://schemas.openxmlformats.org/officeDocument/2006/relationships/image" Target="../media/image304.png"/><Relationship Id="rId108" Type="http://schemas.openxmlformats.org/officeDocument/2006/relationships/customXml" Target="../ink/ink2494.xml"/><Relationship Id="rId124" Type="http://schemas.openxmlformats.org/officeDocument/2006/relationships/customXml" Target="../ink/ink2502.xml"/><Relationship Id="rId129" Type="http://schemas.openxmlformats.org/officeDocument/2006/relationships/image" Target="../media/image316.png"/><Relationship Id="rId54" Type="http://schemas.openxmlformats.org/officeDocument/2006/relationships/customXml" Target="../ink/ink2467.xml"/><Relationship Id="rId70" Type="http://schemas.openxmlformats.org/officeDocument/2006/relationships/customXml" Target="../ink/ink2475.xml"/><Relationship Id="rId75" Type="http://schemas.openxmlformats.org/officeDocument/2006/relationships/image" Target="../media/image290.png"/><Relationship Id="rId91" Type="http://schemas.openxmlformats.org/officeDocument/2006/relationships/image" Target="../media/image298.png"/><Relationship Id="rId96" Type="http://schemas.openxmlformats.org/officeDocument/2006/relationships/customXml" Target="../ink/ink2488.xml"/><Relationship Id="rId140" Type="http://schemas.openxmlformats.org/officeDocument/2006/relationships/customXml" Target="../ink/ink2510.xml"/><Relationship Id="rId145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43.xml"/><Relationship Id="rId23" Type="http://schemas.openxmlformats.org/officeDocument/2006/relationships/image" Target="../media/image264.png"/><Relationship Id="rId28" Type="http://schemas.openxmlformats.org/officeDocument/2006/relationships/customXml" Target="../ink/ink2454.xml"/><Relationship Id="rId49" Type="http://schemas.openxmlformats.org/officeDocument/2006/relationships/image" Target="../media/image277.png"/><Relationship Id="rId114" Type="http://schemas.openxmlformats.org/officeDocument/2006/relationships/customXml" Target="../ink/ink2497.xml"/><Relationship Id="rId119" Type="http://schemas.openxmlformats.org/officeDocument/2006/relationships/image" Target="../media/image311.png"/><Relationship Id="rId44" Type="http://schemas.openxmlformats.org/officeDocument/2006/relationships/customXml" Target="../ink/ink2462.xml"/><Relationship Id="rId60" Type="http://schemas.openxmlformats.org/officeDocument/2006/relationships/customXml" Target="../ink/ink2470.xml"/><Relationship Id="rId65" Type="http://schemas.openxmlformats.org/officeDocument/2006/relationships/image" Target="../media/image285.png"/><Relationship Id="rId81" Type="http://schemas.openxmlformats.org/officeDocument/2006/relationships/image" Target="../media/image293.png"/><Relationship Id="rId86" Type="http://schemas.openxmlformats.org/officeDocument/2006/relationships/customXml" Target="../ink/ink2483.xml"/><Relationship Id="rId130" Type="http://schemas.openxmlformats.org/officeDocument/2006/relationships/customXml" Target="../ink/ink2505.xml"/><Relationship Id="rId135" Type="http://schemas.openxmlformats.org/officeDocument/2006/relationships/image" Target="../media/image319.png"/><Relationship Id="rId151" Type="http://schemas.openxmlformats.org/officeDocument/2006/relationships/image" Target="../media/image327.png"/><Relationship Id="rId156" Type="http://schemas.openxmlformats.org/officeDocument/2006/relationships/customXml" Target="../ink/ink2518.xml"/><Relationship Id="rId13" Type="http://schemas.openxmlformats.org/officeDocument/2006/relationships/image" Target="../media/image259.png"/><Relationship Id="rId18" Type="http://schemas.openxmlformats.org/officeDocument/2006/relationships/customXml" Target="../ink/ink2449.xml"/><Relationship Id="rId39" Type="http://schemas.openxmlformats.org/officeDocument/2006/relationships/image" Target="../media/image272.png"/><Relationship Id="rId109" Type="http://schemas.openxmlformats.org/officeDocument/2006/relationships/image" Target="../media/image72.png"/><Relationship Id="rId34" Type="http://schemas.openxmlformats.org/officeDocument/2006/relationships/customXml" Target="../ink/ink2457.xml"/><Relationship Id="rId50" Type="http://schemas.openxmlformats.org/officeDocument/2006/relationships/customXml" Target="../ink/ink2465.xml"/><Relationship Id="rId55" Type="http://schemas.openxmlformats.org/officeDocument/2006/relationships/image" Target="../media/image280.png"/><Relationship Id="rId76" Type="http://schemas.openxmlformats.org/officeDocument/2006/relationships/customXml" Target="../ink/ink2478.xml"/><Relationship Id="rId97" Type="http://schemas.openxmlformats.org/officeDocument/2006/relationships/image" Target="../media/image301.png"/><Relationship Id="rId104" Type="http://schemas.openxmlformats.org/officeDocument/2006/relationships/customXml" Target="../ink/ink2492.xml"/><Relationship Id="rId120" Type="http://schemas.openxmlformats.org/officeDocument/2006/relationships/customXml" Target="../ink/ink2500.xml"/><Relationship Id="rId125" Type="http://schemas.openxmlformats.org/officeDocument/2006/relationships/image" Target="../media/image314.png"/><Relationship Id="rId141" Type="http://schemas.openxmlformats.org/officeDocument/2006/relationships/image" Target="../media/image322.png"/><Relationship Id="rId146" Type="http://schemas.openxmlformats.org/officeDocument/2006/relationships/customXml" Target="../ink/ink2513.xml"/><Relationship Id="rId7" Type="http://schemas.openxmlformats.org/officeDocument/2006/relationships/image" Target="../media/image256.png"/><Relationship Id="rId71" Type="http://schemas.openxmlformats.org/officeDocument/2006/relationships/image" Target="../media/image288.png"/><Relationship Id="rId92" Type="http://schemas.openxmlformats.org/officeDocument/2006/relationships/customXml" Target="../ink/ink2486.xml"/><Relationship Id="rId2" Type="http://schemas.openxmlformats.org/officeDocument/2006/relationships/customXml" Target="../ink/ink2441.xml"/><Relationship Id="rId29" Type="http://schemas.openxmlformats.org/officeDocument/2006/relationships/image" Target="../media/image267.png"/><Relationship Id="rId24" Type="http://schemas.openxmlformats.org/officeDocument/2006/relationships/customXml" Target="../ink/ink2452.xml"/><Relationship Id="rId40" Type="http://schemas.openxmlformats.org/officeDocument/2006/relationships/customXml" Target="../ink/ink2460.xml"/><Relationship Id="rId45" Type="http://schemas.openxmlformats.org/officeDocument/2006/relationships/image" Target="../media/image275.png"/><Relationship Id="rId66" Type="http://schemas.openxmlformats.org/officeDocument/2006/relationships/customXml" Target="../ink/ink2473.xml"/><Relationship Id="rId87" Type="http://schemas.openxmlformats.org/officeDocument/2006/relationships/image" Target="../media/image296.png"/><Relationship Id="rId110" Type="http://schemas.openxmlformats.org/officeDocument/2006/relationships/customXml" Target="../ink/ink2495.xml"/><Relationship Id="rId115" Type="http://schemas.openxmlformats.org/officeDocument/2006/relationships/image" Target="../media/image309.png"/><Relationship Id="rId131" Type="http://schemas.openxmlformats.org/officeDocument/2006/relationships/image" Target="../media/image317.png"/><Relationship Id="rId136" Type="http://schemas.openxmlformats.org/officeDocument/2006/relationships/customXml" Target="../ink/ink2508.xml"/><Relationship Id="rId157" Type="http://schemas.openxmlformats.org/officeDocument/2006/relationships/image" Target="../media/image330.png"/><Relationship Id="rId61" Type="http://schemas.openxmlformats.org/officeDocument/2006/relationships/image" Target="../media/image283.png"/><Relationship Id="rId82" Type="http://schemas.openxmlformats.org/officeDocument/2006/relationships/customXml" Target="../ink/ink2481.xml"/><Relationship Id="rId152" Type="http://schemas.openxmlformats.org/officeDocument/2006/relationships/customXml" Target="../ink/ink2516.xml"/><Relationship Id="rId19" Type="http://schemas.openxmlformats.org/officeDocument/2006/relationships/image" Target="../media/image262.png"/><Relationship Id="rId14" Type="http://schemas.openxmlformats.org/officeDocument/2006/relationships/customXml" Target="../ink/ink2447.xml"/><Relationship Id="rId30" Type="http://schemas.openxmlformats.org/officeDocument/2006/relationships/customXml" Target="../ink/ink2455.xml"/><Relationship Id="rId35" Type="http://schemas.openxmlformats.org/officeDocument/2006/relationships/image" Target="../media/image270.png"/><Relationship Id="rId56" Type="http://schemas.openxmlformats.org/officeDocument/2006/relationships/customXml" Target="../ink/ink2468.xml"/><Relationship Id="rId77" Type="http://schemas.openxmlformats.org/officeDocument/2006/relationships/image" Target="../media/image291.png"/><Relationship Id="rId100" Type="http://schemas.openxmlformats.org/officeDocument/2006/relationships/customXml" Target="../ink/ink2490.xml"/><Relationship Id="rId105" Type="http://schemas.openxmlformats.org/officeDocument/2006/relationships/image" Target="../media/image305.png"/><Relationship Id="rId126" Type="http://schemas.openxmlformats.org/officeDocument/2006/relationships/customXml" Target="../ink/ink2503.xml"/><Relationship Id="rId147" Type="http://schemas.openxmlformats.org/officeDocument/2006/relationships/image" Target="../media/image325.png"/><Relationship Id="rId8" Type="http://schemas.openxmlformats.org/officeDocument/2006/relationships/customXml" Target="../ink/ink2444.xml"/><Relationship Id="rId51" Type="http://schemas.openxmlformats.org/officeDocument/2006/relationships/image" Target="../media/image278.png"/><Relationship Id="rId72" Type="http://schemas.openxmlformats.org/officeDocument/2006/relationships/customXml" Target="../ink/ink2476.xml"/><Relationship Id="rId93" Type="http://schemas.openxmlformats.org/officeDocument/2006/relationships/image" Target="../media/image299.png"/><Relationship Id="rId98" Type="http://schemas.openxmlformats.org/officeDocument/2006/relationships/customXml" Target="../ink/ink2489.xml"/><Relationship Id="rId121" Type="http://schemas.openxmlformats.org/officeDocument/2006/relationships/image" Target="../media/image312.png"/><Relationship Id="rId142" Type="http://schemas.openxmlformats.org/officeDocument/2006/relationships/customXml" Target="../ink/ink2511.xml"/><Relationship Id="rId3" Type="http://schemas.openxmlformats.org/officeDocument/2006/relationships/image" Target="../media/image254.png"/><Relationship Id="rId25" Type="http://schemas.openxmlformats.org/officeDocument/2006/relationships/image" Target="../media/image265.png"/><Relationship Id="rId46" Type="http://schemas.openxmlformats.org/officeDocument/2006/relationships/customXml" Target="../ink/ink2463.xml"/><Relationship Id="rId67" Type="http://schemas.openxmlformats.org/officeDocument/2006/relationships/image" Target="../media/image286.png"/><Relationship Id="rId116" Type="http://schemas.openxmlformats.org/officeDocument/2006/relationships/customXml" Target="../ink/ink2498.xml"/><Relationship Id="rId137" Type="http://schemas.openxmlformats.org/officeDocument/2006/relationships/image" Target="../media/image320.png"/><Relationship Id="rId158" Type="http://schemas.openxmlformats.org/officeDocument/2006/relationships/customXml" Target="../ink/ink2519.xml"/><Relationship Id="rId20" Type="http://schemas.openxmlformats.org/officeDocument/2006/relationships/customXml" Target="../ink/ink2450.xml"/><Relationship Id="rId41" Type="http://schemas.openxmlformats.org/officeDocument/2006/relationships/image" Target="../media/image273.png"/><Relationship Id="rId62" Type="http://schemas.openxmlformats.org/officeDocument/2006/relationships/customXml" Target="../ink/ink2471.xml"/><Relationship Id="rId83" Type="http://schemas.openxmlformats.org/officeDocument/2006/relationships/image" Target="../media/image294.png"/><Relationship Id="rId88" Type="http://schemas.openxmlformats.org/officeDocument/2006/relationships/customXml" Target="../ink/ink2484.xml"/><Relationship Id="rId111" Type="http://schemas.openxmlformats.org/officeDocument/2006/relationships/image" Target="../media/image307.png"/><Relationship Id="rId132" Type="http://schemas.openxmlformats.org/officeDocument/2006/relationships/customXml" Target="../ink/ink2506.xml"/><Relationship Id="rId153" Type="http://schemas.openxmlformats.org/officeDocument/2006/relationships/image" Target="../media/image328.png"/><Relationship Id="rId15" Type="http://schemas.openxmlformats.org/officeDocument/2006/relationships/image" Target="../media/image260.png"/><Relationship Id="rId36" Type="http://schemas.openxmlformats.org/officeDocument/2006/relationships/customXml" Target="../ink/ink2458.xml"/><Relationship Id="rId57" Type="http://schemas.openxmlformats.org/officeDocument/2006/relationships/image" Target="../media/image281.png"/><Relationship Id="rId106" Type="http://schemas.openxmlformats.org/officeDocument/2006/relationships/customXml" Target="../ink/ink2493.xml"/><Relationship Id="rId127" Type="http://schemas.openxmlformats.org/officeDocument/2006/relationships/image" Target="../media/image315.png"/><Relationship Id="rId10" Type="http://schemas.openxmlformats.org/officeDocument/2006/relationships/customXml" Target="../ink/ink2445.xml"/><Relationship Id="rId31" Type="http://schemas.openxmlformats.org/officeDocument/2006/relationships/image" Target="../media/image268.png"/><Relationship Id="rId52" Type="http://schemas.openxmlformats.org/officeDocument/2006/relationships/customXml" Target="../ink/ink2466.xml"/><Relationship Id="rId73" Type="http://schemas.openxmlformats.org/officeDocument/2006/relationships/image" Target="../media/image289.png"/><Relationship Id="rId78" Type="http://schemas.openxmlformats.org/officeDocument/2006/relationships/customXml" Target="../ink/ink2479.xml"/><Relationship Id="rId94" Type="http://schemas.openxmlformats.org/officeDocument/2006/relationships/customXml" Target="../ink/ink2487.xml"/><Relationship Id="rId99" Type="http://schemas.openxmlformats.org/officeDocument/2006/relationships/image" Target="../media/image302.png"/><Relationship Id="rId101" Type="http://schemas.openxmlformats.org/officeDocument/2006/relationships/image" Target="../media/image303.png"/><Relationship Id="rId122" Type="http://schemas.openxmlformats.org/officeDocument/2006/relationships/customXml" Target="../ink/ink2501.xml"/><Relationship Id="rId143" Type="http://schemas.openxmlformats.org/officeDocument/2006/relationships/image" Target="../media/image323.png"/><Relationship Id="rId148" Type="http://schemas.openxmlformats.org/officeDocument/2006/relationships/customXml" Target="../ink/ink2514.xml"/><Relationship Id="rId4" Type="http://schemas.openxmlformats.org/officeDocument/2006/relationships/customXml" Target="../ink/ink2442.xml"/><Relationship Id="rId9" Type="http://schemas.openxmlformats.org/officeDocument/2006/relationships/image" Target="../media/image257.png"/><Relationship Id="rId26" Type="http://schemas.openxmlformats.org/officeDocument/2006/relationships/customXml" Target="../ink/ink2453.xml"/><Relationship Id="rId47" Type="http://schemas.openxmlformats.org/officeDocument/2006/relationships/image" Target="../media/image276.png"/><Relationship Id="rId68" Type="http://schemas.openxmlformats.org/officeDocument/2006/relationships/customXml" Target="../ink/ink2474.xml"/><Relationship Id="rId89" Type="http://schemas.openxmlformats.org/officeDocument/2006/relationships/image" Target="../media/image297.png"/><Relationship Id="rId112" Type="http://schemas.openxmlformats.org/officeDocument/2006/relationships/customXml" Target="../ink/ink2496.xml"/><Relationship Id="rId133" Type="http://schemas.openxmlformats.org/officeDocument/2006/relationships/image" Target="../media/image318.png"/><Relationship Id="rId154" Type="http://schemas.openxmlformats.org/officeDocument/2006/relationships/customXml" Target="../ink/ink2517.xml"/><Relationship Id="rId16" Type="http://schemas.openxmlformats.org/officeDocument/2006/relationships/customXml" Target="../ink/ink2448.xml"/><Relationship Id="rId37" Type="http://schemas.openxmlformats.org/officeDocument/2006/relationships/image" Target="../media/image271.png"/><Relationship Id="rId58" Type="http://schemas.openxmlformats.org/officeDocument/2006/relationships/customXml" Target="../ink/ink2469.xml"/><Relationship Id="rId79" Type="http://schemas.openxmlformats.org/officeDocument/2006/relationships/image" Target="../media/image292.png"/><Relationship Id="rId102" Type="http://schemas.openxmlformats.org/officeDocument/2006/relationships/customXml" Target="../ink/ink2491.xml"/><Relationship Id="rId123" Type="http://schemas.openxmlformats.org/officeDocument/2006/relationships/image" Target="../media/image313.png"/><Relationship Id="rId144" Type="http://schemas.openxmlformats.org/officeDocument/2006/relationships/customXml" Target="../ink/ink2512.xml"/><Relationship Id="rId90" Type="http://schemas.openxmlformats.org/officeDocument/2006/relationships/customXml" Target="../ink/ink2485.xml"/><Relationship Id="rId27" Type="http://schemas.openxmlformats.org/officeDocument/2006/relationships/image" Target="../media/image266.png"/><Relationship Id="rId48" Type="http://schemas.openxmlformats.org/officeDocument/2006/relationships/customXml" Target="../ink/ink2464.xml"/><Relationship Id="rId69" Type="http://schemas.openxmlformats.org/officeDocument/2006/relationships/image" Target="../media/image287.png"/><Relationship Id="rId113" Type="http://schemas.openxmlformats.org/officeDocument/2006/relationships/image" Target="../media/image308.png"/><Relationship Id="rId134" Type="http://schemas.openxmlformats.org/officeDocument/2006/relationships/customXml" Target="../ink/ink2507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22.xml"/><Relationship Id="rId18" Type="http://schemas.openxmlformats.org/officeDocument/2006/relationships/customXml" Target="../ink/ink2524.xml"/><Relationship Id="rId3" Type="http://schemas.openxmlformats.org/officeDocument/2006/relationships/image" Target="../media/image7140.png"/><Relationship Id="rId21" Type="http://schemas.openxmlformats.org/officeDocument/2006/relationships/image" Target="../media/image725.png"/><Relationship Id="rId55" Type="http://schemas.openxmlformats.org/officeDocument/2006/relationships/image" Target="../media/image742.png"/><Relationship Id="rId7" Type="http://schemas.openxmlformats.org/officeDocument/2006/relationships/image" Target="../media/image7160.png"/><Relationship Id="rId17" Type="http://schemas.openxmlformats.org/officeDocument/2006/relationships/image" Target="../media/image723.png"/><Relationship Id="rId59" Type="http://schemas.openxmlformats.org/officeDocument/2006/relationships/image" Target="../media/image333.png"/><Relationship Id="rId2" Type="http://schemas.openxmlformats.org/officeDocument/2006/relationships/customXml" Target="../ink/ink2520.xml"/><Relationship Id="rId16" Type="http://schemas.openxmlformats.org/officeDocument/2006/relationships/customXml" Target="../ink/ink2523.xml"/><Relationship Id="rId20" Type="http://schemas.openxmlformats.org/officeDocument/2006/relationships/customXml" Target="../ink/ink2525.xml"/><Relationship Id="rId1" Type="http://schemas.openxmlformats.org/officeDocument/2006/relationships/slideLayout" Target="../slideLayouts/slideLayout2.xml"/><Relationship Id="rId58" Type="http://schemas.openxmlformats.org/officeDocument/2006/relationships/customXml" Target="../ink/ink2528.xml"/><Relationship Id="rId15" Type="http://schemas.openxmlformats.org/officeDocument/2006/relationships/image" Target="../media/image7200.png"/><Relationship Id="rId57" Type="http://schemas.openxmlformats.org/officeDocument/2006/relationships/image" Target="../media/image332.png"/><Relationship Id="rId61" Type="http://schemas.openxmlformats.org/officeDocument/2006/relationships/image" Target="../media/image334.png"/><Relationship Id="rId19" Type="http://schemas.openxmlformats.org/officeDocument/2006/relationships/image" Target="../media/image724.png"/><Relationship Id="rId60" Type="http://schemas.openxmlformats.org/officeDocument/2006/relationships/customXml" Target="../ink/ink2529.xml"/><Relationship Id="rId4" Type="http://schemas.openxmlformats.org/officeDocument/2006/relationships/customXml" Target="../ink/ink2521.xml"/><Relationship Id="rId22" Type="http://schemas.openxmlformats.org/officeDocument/2006/relationships/customXml" Target="../ink/ink2526.xml"/><Relationship Id="rId56" Type="http://schemas.openxmlformats.org/officeDocument/2006/relationships/customXml" Target="../ink/ink2527.xml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.png"/><Relationship Id="rId18" Type="http://schemas.openxmlformats.org/officeDocument/2006/relationships/customXml" Target="../ink/ink52.xml"/><Relationship Id="rId26" Type="http://schemas.openxmlformats.org/officeDocument/2006/relationships/customXml" Target="../ink/ink56.xml"/><Relationship Id="rId3" Type="http://schemas.openxmlformats.org/officeDocument/2006/relationships/image" Target="../media/image10.png"/><Relationship Id="rId21" Type="http://schemas.openxmlformats.org/officeDocument/2006/relationships/image" Target="../media/image17.png"/><Relationship Id="rId7" Type="http://schemas.openxmlformats.org/officeDocument/2006/relationships/image" Target="../media/image12.png"/><Relationship Id="rId12" Type="http://schemas.openxmlformats.org/officeDocument/2006/relationships/customXml" Target="../ink/ink49.xml"/><Relationship Id="rId17" Type="http://schemas.openxmlformats.org/officeDocument/2006/relationships/image" Target="../media/image18.png"/><Relationship Id="rId25" Type="http://schemas.openxmlformats.org/officeDocument/2006/relationships/image" Target="../media/image21.png"/><Relationship Id="rId33" Type="http://schemas.openxmlformats.org/officeDocument/2006/relationships/image" Target="../media/image25.png"/><Relationship Id="rId2" Type="http://schemas.openxmlformats.org/officeDocument/2006/relationships/customXml" Target="../ink/ink44.xml"/><Relationship Id="rId16" Type="http://schemas.openxmlformats.org/officeDocument/2006/relationships/customXml" Target="../ink/ink51.xml"/><Relationship Id="rId20" Type="http://schemas.openxmlformats.org/officeDocument/2006/relationships/customXml" Target="../ink/ink53.xml"/><Relationship Id="rId29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.xml"/><Relationship Id="rId11" Type="http://schemas.openxmlformats.org/officeDocument/2006/relationships/image" Target="../media/image14.png"/><Relationship Id="rId24" Type="http://schemas.openxmlformats.org/officeDocument/2006/relationships/customXml" Target="../ink/ink55.xml"/><Relationship Id="rId32" Type="http://schemas.openxmlformats.org/officeDocument/2006/relationships/customXml" Target="../ink/ink59.xml"/><Relationship Id="rId5" Type="http://schemas.openxmlformats.org/officeDocument/2006/relationships/image" Target="../media/image11.png"/><Relationship Id="rId15" Type="http://schemas.openxmlformats.org/officeDocument/2006/relationships/image" Target="../media/image16.png"/><Relationship Id="rId23" Type="http://schemas.openxmlformats.org/officeDocument/2006/relationships/image" Target="../media/image20.png"/><Relationship Id="rId28" Type="http://schemas.openxmlformats.org/officeDocument/2006/relationships/customXml" Target="../ink/ink57.xml"/><Relationship Id="rId10" Type="http://schemas.openxmlformats.org/officeDocument/2006/relationships/customXml" Target="../ink/ink48.xml"/><Relationship Id="rId19" Type="http://schemas.openxmlformats.org/officeDocument/2006/relationships/image" Target="../media/image19.png"/><Relationship Id="rId31" Type="http://schemas.openxmlformats.org/officeDocument/2006/relationships/image" Target="../media/image24.png"/><Relationship Id="rId4" Type="http://schemas.openxmlformats.org/officeDocument/2006/relationships/customXml" Target="../ink/ink45.xml"/><Relationship Id="rId9" Type="http://schemas.openxmlformats.org/officeDocument/2006/relationships/image" Target="../media/image13.png"/><Relationship Id="rId14" Type="http://schemas.openxmlformats.org/officeDocument/2006/relationships/customXml" Target="../ink/ink50.xml"/><Relationship Id="rId22" Type="http://schemas.openxmlformats.org/officeDocument/2006/relationships/customXml" Target="../ink/ink54.xml"/><Relationship Id="rId27" Type="http://schemas.openxmlformats.org/officeDocument/2006/relationships/image" Target="../media/image22.png"/><Relationship Id="rId30" Type="http://schemas.openxmlformats.org/officeDocument/2006/relationships/customXml" Target="../ink/ink58.xml"/><Relationship Id="rId8" Type="http://schemas.openxmlformats.org/officeDocument/2006/relationships/customXml" Target="../ink/ink47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32.xml"/><Relationship Id="rId13" Type="http://schemas.openxmlformats.org/officeDocument/2006/relationships/image" Target="../media/image7190.png"/><Relationship Id="rId18" Type="http://schemas.openxmlformats.org/officeDocument/2006/relationships/customXml" Target="../ink/ink2537.xml"/><Relationship Id="rId3" Type="http://schemas.openxmlformats.org/officeDocument/2006/relationships/image" Target="../media/image7140.png"/><Relationship Id="rId21" Type="http://schemas.openxmlformats.org/officeDocument/2006/relationships/image" Target="../media/image725.png"/><Relationship Id="rId55" Type="http://schemas.openxmlformats.org/officeDocument/2006/relationships/image" Target="../media/image742.png"/><Relationship Id="rId7" Type="http://schemas.openxmlformats.org/officeDocument/2006/relationships/image" Target="../media/image7160.png"/><Relationship Id="rId12" Type="http://schemas.openxmlformats.org/officeDocument/2006/relationships/customXml" Target="../ink/ink2534.xml"/><Relationship Id="rId17" Type="http://schemas.openxmlformats.org/officeDocument/2006/relationships/image" Target="../media/image723.png"/><Relationship Id="rId59" Type="http://schemas.openxmlformats.org/officeDocument/2006/relationships/image" Target="../media/image333.png"/><Relationship Id="rId2" Type="http://schemas.openxmlformats.org/officeDocument/2006/relationships/customXml" Target="../ink/ink2530.xml"/><Relationship Id="rId16" Type="http://schemas.openxmlformats.org/officeDocument/2006/relationships/customXml" Target="../ink/ink2536.xml"/><Relationship Id="rId20" Type="http://schemas.openxmlformats.org/officeDocument/2006/relationships/customXml" Target="../ink/ink2538.xml"/><Relationship Id="rId1" Type="http://schemas.openxmlformats.org/officeDocument/2006/relationships/slideLayout" Target="../slideLayouts/slideLayout2.xml"/><Relationship Id="rId11" Type="http://schemas.openxmlformats.org/officeDocument/2006/relationships/image" Target="../media/image7180.png"/><Relationship Id="rId58" Type="http://schemas.openxmlformats.org/officeDocument/2006/relationships/customXml" Target="../ink/ink2541.xml"/><Relationship Id="rId15" Type="http://schemas.openxmlformats.org/officeDocument/2006/relationships/image" Target="../media/image7200.png"/><Relationship Id="rId57" Type="http://schemas.openxmlformats.org/officeDocument/2006/relationships/image" Target="../media/image332.png"/><Relationship Id="rId61" Type="http://schemas.openxmlformats.org/officeDocument/2006/relationships/image" Target="../media/image334.png"/><Relationship Id="rId10" Type="http://schemas.openxmlformats.org/officeDocument/2006/relationships/customXml" Target="../ink/ink2533.xml"/><Relationship Id="rId19" Type="http://schemas.openxmlformats.org/officeDocument/2006/relationships/image" Target="../media/image724.png"/><Relationship Id="rId60" Type="http://schemas.openxmlformats.org/officeDocument/2006/relationships/customXml" Target="../ink/ink2542.xml"/><Relationship Id="rId4" Type="http://schemas.openxmlformats.org/officeDocument/2006/relationships/customXml" Target="../ink/ink2531.xml"/><Relationship Id="rId9" Type="http://schemas.openxmlformats.org/officeDocument/2006/relationships/image" Target="../media/image7170.png"/><Relationship Id="rId14" Type="http://schemas.openxmlformats.org/officeDocument/2006/relationships/customXml" Target="../ink/ink2535.xml"/><Relationship Id="rId22" Type="http://schemas.openxmlformats.org/officeDocument/2006/relationships/customXml" Target="../ink/ink2539.xml"/><Relationship Id="rId56" Type="http://schemas.openxmlformats.org/officeDocument/2006/relationships/customXml" Target="../ink/ink2540.xml"/></Relationships>
</file>

<file path=ppt/slides/_rels/slide7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190.png"/><Relationship Id="rId18" Type="http://schemas.openxmlformats.org/officeDocument/2006/relationships/customXml" Target="../ink/ink2550.xml"/><Relationship Id="rId26" Type="http://schemas.openxmlformats.org/officeDocument/2006/relationships/customXml" Target="../ink/ink2554.xml"/><Relationship Id="rId21" Type="http://schemas.openxmlformats.org/officeDocument/2006/relationships/image" Target="../media/image725.png"/><Relationship Id="rId34" Type="http://schemas.openxmlformats.org/officeDocument/2006/relationships/customXml" Target="../ink/ink2558.xml"/><Relationship Id="rId55" Type="http://schemas.openxmlformats.org/officeDocument/2006/relationships/image" Target="../media/image742.png"/><Relationship Id="rId7" Type="http://schemas.openxmlformats.org/officeDocument/2006/relationships/image" Target="../media/image7160.png"/><Relationship Id="rId2" Type="http://schemas.openxmlformats.org/officeDocument/2006/relationships/customXml" Target="../ink/ink2543.xml"/><Relationship Id="rId16" Type="http://schemas.openxmlformats.org/officeDocument/2006/relationships/customXml" Target="../ink/ink2549.xml"/><Relationship Id="rId20" Type="http://schemas.openxmlformats.org/officeDocument/2006/relationships/customXml" Target="../ink/ink2551.xml"/><Relationship Id="rId29" Type="http://schemas.openxmlformats.org/officeDocument/2006/relationships/image" Target="../media/image729.png"/><Relationship Id="rId1" Type="http://schemas.openxmlformats.org/officeDocument/2006/relationships/slideLayout" Target="../slideLayouts/slideLayout2.xml"/><Relationship Id="rId11" Type="http://schemas.openxmlformats.org/officeDocument/2006/relationships/image" Target="../media/image7180.png"/><Relationship Id="rId24" Type="http://schemas.openxmlformats.org/officeDocument/2006/relationships/customXml" Target="../ink/ink2553.xml"/><Relationship Id="rId32" Type="http://schemas.openxmlformats.org/officeDocument/2006/relationships/customXml" Target="../ink/ink2557.xml"/><Relationship Id="rId58" Type="http://schemas.openxmlformats.org/officeDocument/2006/relationships/customXml" Target="../ink/ink2561.xml"/><Relationship Id="rId15" Type="http://schemas.openxmlformats.org/officeDocument/2006/relationships/image" Target="../media/image7200.png"/><Relationship Id="rId23" Type="http://schemas.openxmlformats.org/officeDocument/2006/relationships/image" Target="../media/image726.png"/><Relationship Id="rId28" Type="http://schemas.openxmlformats.org/officeDocument/2006/relationships/customXml" Target="../ink/ink2555.xml"/><Relationship Id="rId36" Type="http://schemas.openxmlformats.org/officeDocument/2006/relationships/customXml" Target="../ink/ink2559.xml"/><Relationship Id="rId57" Type="http://schemas.openxmlformats.org/officeDocument/2006/relationships/image" Target="../media/image332.png"/><Relationship Id="rId61" Type="http://schemas.openxmlformats.org/officeDocument/2006/relationships/image" Target="../media/image334.png"/><Relationship Id="rId10" Type="http://schemas.openxmlformats.org/officeDocument/2006/relationships/customXml" Target="../ink/ink2546.xml"/><Relationship Id="rId19" Type="http://schemas.openxmlformats.org/officeDocument/2006/relationships/image" Target="../media/image724.png"/><Relationship Id="rId31" Type="http://schemas.openxmlformats.org/officeDocument/2006/relationships/image" Target="../media/image730.png"/><Relationship Id="rId60" Type="http://schemas.openxmlformats.org/officeDocument/2006/relationships/customXml" Target="../ink/ink2562.xml"/><Relationship Id="rId4" Type="http://schemas.openxmlformats.org/officeDocument/2006/relationships/customXml" Target="../ink/ink2544.xml"/><Relationship Id="rId9" Type="http://schemas.openxmlformats.org/officeDocument/2006/relationships/image" Target="../media/image7170.png"/><Relationship Id="rId14" Type="http://schemas.openxmlformats.org/officeDocument/2006/relationships/customXml" Target="../ink/ink2548.xml"/><Relationship Id="rId22" Type="http://schemas.openxmlformats.org/officeDocument/2006/relationships/customXml" Target="../ink/ink2552.xml"/><Relationship Id="rId27" Type="http://schemas.openxmlformats.org/officeDocument/2006/relationships/image" Target="../media/image728.png"/><Relationship Id="rId30" Type="http://schemas.openxmlformats.org/officeDocument/2006/relationships/customXml" Target="../ink/ink2556.xml"/><Relationship Id="rId35" Type="http://schemas.openxmlformats.org/officeDocument/2006/relationships/image" Target="../media/image732.png"/><Relationship Id="rId56" Type="http://schemas.openxmlformats.org/officeDocument/2006/relationships/customXml" Target="../ink/ink2560.xml"/><Relationship Id="rId8" Type="http://schemas.openxmlformats.org/officeDocument/2006/relationships/customXml" Target="../ink/ink2545.xml"/><Relationship Id="rId3" Type="http://schemas.openxmlformats.org/officeDocument/2006/relationships/image" Target="../media/image7140.png"/><Relationship Id="rId12" Type="http://schemas.openxmlformats.org/officeDocument/2006/relationships/customXml" Target="../ink/ink2547.xml"/><Relationship Id="rId17" Type="http://schemas.openxmlformats.org/officeDocument/2006/relationships/image" Target="../media/image723.png"/><Relationship Id="rId25" Type="http://schemas.openxmlformats.org/officeDocument/2006/relationships/image" Target="../media/image727.png"/><Relationship Id="rId33" Type="http://schemas.openxmlformats.org/officeDocument/2006/relationships/image" Target="../media/image731.png"/><Relationship Id="rId59" Type="http://schemas.openxmlformats.org/officeDocument/2006/relationships/image" Target="../media/image333.png"/></Relationships>
</file>

<file path=ppt/slides/_rels/slide7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190.png"/><Relationship Id="rId18" Type="http://schemas.openxmlformats.org/officeDocument/2006/relationships/customXml" Target="../ink/ink2570.xml"/><Relationship Id="rId26" Type="http://schemas.openxmlformats.org/officeDocument/2006/relationships/customXml" Target="../ink/ink2574.xml"/><Relationship Id="rId39" Type="http://schemas.openxmlformats.org/officeDocument/2006/relationships/image" Target="../media/image734.png"/><Relationship Id="rId21" Type="http://schemas.openxmlformats.org/officeDocument/2006/relationships/image" Target="../media/image725.png"/><Relationship Id="rId34" Type="http://schemas.openxmlformats.org/officeDocument/2006/relationships/customXml" Target="../ink/ink2578.xml"/><Relationship Id="rId42" Type="http://schemas.openxmlformats.org/officeDocument/2006/relationships/customXml" Target="../ink/ink2582.xml"/><Relationship Id="rId47" Type="http://schemas.openxmlformats.org/officeDocument/2006/relationships/image" Target="../media/image738.png"/><Relationship Id="rId55" Type="http://schemas.openxmlformats.org/officeDocument/2006/relationships/image" Target="../media/image742.png"/><Relationship Id="rId7" Type="http://schemas.openxmlformats.org/officeDocument/2006/relationships/image" Target="../media/image7160.png"/><Relationship Id="rId2" Type="http://schemas.openxmlformats.org/officeDocument/2006/relationships/customXml" Target="../ink/ink2563.xml"/><Relationship Id="rId16" Type="http://schemas.openxmlformats.org/officeDocument/2006/relationships/customXml" Target="../ink/ink2569.xml"/><Relationship Id="rId29" Type="http://schemas.openxmlformats.org/officeDocument/2006/relationships/image" Target="../media/image729.png"/><Relationship Id="rId11" Type="http://schemas.openxmlformats.org/officeDocument/2006/relationships/image" Target="../media/image7180.png"/><Relationship Id="rId24" Type="http://schemas.openxmlformats.org/officeDocument/2006/relationships/customXml" Target="../ink/ink2573.xml"/><Relationship Id="rId32" Type="http://schemas.openxmlformats.org/officeDocument/2006/relationships/customXml" Target="../ink/ink2577.xml"/><Relationship Id="rId37" Type="http://schemas.openxmlformats.org/officeDocument/2006/relationships/image" Target="../media/image733.png"/><Relationship Id="rId40" Type="http://schemas.openxmlformats.org/officeDocument/2006/relationships/customXml" Target="../ink/ink2581.xml"/><Relationship Id="rId45" Type="http://schemas.openxmlformats.org/officeDocument/2006/relationships/image" Target="../media/image737.png"/><Relationship Id="rId58" Type="http://schemas.openxmlformats.org/officeDocument/2006/relationships/customXml" Target="../ink/ink2587.xml"/><Relationship Id="rId61" Type="http://schemas.openxmlformats.org/officeDocument/2006/relationships/image" Target="../media/image334.png"/><Relationship Id="rId10" Type="http://schemas.openxmlformats.org/officeDocument/2006/relationships/customXml" Target="../ink/ink2566.xml"/><Relationship Id="rId19" Type="http://schemas.openxmlformats.org/officeDocument/2006/relationships/image" Target="../media/image724.png"/><Relationship Id="rId31" Type="http://schemas.openxmlformats.org/officeDocument/2006/relationships/image" Target="../media/image730.png"/><Relationship Id="rId44" Type="http://schemas.openxmlformats.org/officeDocument/2006/relationships/customXml" Target="../ink/ink2583.xml"/><Relationship Id="rId60" Type="http://schemas.openxmlformats.org/officeDocument/2006/relationships/customXml" Target="../ink/ink2588.xml"/><Relationship Id="rId4" Type="http://schemas.openxmlformats.org/officeDocument/2006/relationships/customXml" Target="../ink/ink2564.xml"/><Relationship Id="rId9" Type="http://schemas.openxmlformats.org/officeDocument/2006/relationships/image" Target="../media/image7170.png"/><Relationship Id="rId14" Type="http://schemas.openxmlformats.org/officeDocument/2006/relationships/customXml" Target="../ink/ink2568.xml"/><Relationship Id="rId22" Type="http://schemas.openxmlformats.org/officeDocument/2006/relationships/customXml" Target="../ink/ink2572.xml"/><Relationship Id="rId27" Type="http://schemas.openxmlformats.org/officeDocument/2006/relationships/image" Target="../media/image728.png"/><Relationship Id="rId30" Type="http://schemas.openxmlformats.org/officeDocument/2006/relationships/customXml" Target="../ink/ink2576.xml"/><Relationship Id="rId35" Type="http://schemas.openxmlformats.org/officeDocument/2006/relationships/image" Target="../media/image732.png"/><Relationship Id="rId43" Type="http://schemas.openxmlformats.org/officeDocument/2006/relationships/image" Target="../media/image736.png"/><Relationship Id="rId48" Type="http://schemas.openxmlformats.org/officeDocument/2006/relationships/customXml" Target="../ink/ink2585.xml"/><Relationship Id="rId56" Type="http://schemas.openxmlformats.org/officeDocument/2006/relationships/customXml" Target="../ink/ink2586.xml"/><Relationship Id="rId8" Type="http://schemas.openxmlformats.org/officeDocument/2006/relationships/customXml" Target="../ink/ink2565.xml"/><Relationship Id="rId3" Type="http://schemas.openxmlformats.org/officeDocument/2006/relationships/image" Target="../media/image7140.png"/><Relationship Id="rId12" Type="http://schemas.openxmlformats.org/officeDocument/2006/relationships/customXml" Target="../ink/ink2567.xml"/><Relationship Id="rId17" Type="http://schemas.openxmlformats.org/officeDocument/2006/relationships/image" Target="../media/image723.png"/><Relationship Id="rId25" Type="http://schemas.openxmlformats.org/officeDocument/2006/relationships/image" Target="../media/image727.png"/><Relationship Id="rId33" Type="http://schemas.openxmlformats.org/officeDocument/2006/relationships/image" Target="../media/image731.png"/><Relationship Id="rId38" Type="http://schemas.openxmlformats.org/officeDocument/2006/relationships/customXml" Target="../ink/ink2580.xml"/><Relationship Id="rId46" Type="http://schemas.openxmlformats.org/officeDocument/2006/relationships/customXml" Target="../ink/ink2584.xml"/><Relationship Id="rId59" Type="http://schemas.openxmlformats.org/officeDocument/2006/relationships/image" Target="../media/image333.png"/><Relationship Id="rId20" Type="http://schemas.openxmlformats.org/officeDocument/2006/relationships/customXml" Target="../ink/ink2571.xml"/><Relationship Id="rId41" Type="http://schemas.openxmlformats.org/officeDocument/2006/relationships/image" Target="../media/image735.png"/><Relationship Id="rId1" Type="http://schemas.openxmlformats.org/officeDocument/2006/relationships/slideLayout" Target="../slideLayouts/slideLayout2.xml"/><Relationship Id="rId15" Type="http://schemas.openxmlformats.org/officeDocument/2006/relationships/image" Target="../media/image7200.png"/><Relationship Id="rId23" Type="http://schemas.openxmlformats.org/officeDocument/2006/relationships/image" Target="../media/image726.png"/><Relationship Id="rId28" Type="http://schemas.openxmlformats.org/officeDocument/2006/relationships/customXml" Target="../ink/ink2575.xml"/><Relationship Id="rId36" Type="http://schemas.openxmlformats.org/officeDocument/2006/relationships/customXml" Target="../ink/ink2579.xml"/><Relationship Id="rId57" Type="http://schemas.openxmlformats.org/officeDocument/2006/relationships/image" Target="../media/image332.png"/></Relationships>
</file>

<file path=ppt/slides/_rels/slide7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190.png"/><Relationship Id="rId18" Type="http://schemas.openxmlformats.org/officeDocument/2006/relationships/customXml" Target="../ink/ink2596.xml"/><Relationship Id="rId26" Type="http://schemas.openxmlformats.org/officeDocument/2006/relationships/customXml" Target="../ink/ink2600.xml"/><Relationship Id="rId39" Type="http://schemas.openxmlformats.org/officeDocument/2006/relationships/image" Target="../media/image734.png"/><Relationship Id="rId21" Type="http://schemas.openxmlformats.org/officeDocument/2006/relationships/image" Target="../media/image725.png"/><Relationship Id="rId34" Type="http://schemas.openxmlformats.org/officeDocument/2006/relationships/customXml" Target="../ink/ink2604.xml"/><Relationship Id="rId42" Type="http://schemas.openxmlformats.org/officeDocument/2006/relationships/customXml" Target="../ink/ink2608.xml"/><Relationship Id="rId47" Type="http://schemas.openxmlformats.org/officeDocument/2006/relationships/image" Target="../media/image738.png"/><Relationship Id="rId50" Type="http://schemas.openxmlformats.org/officeDocument/2006/relationships/customXml" Target="../ink/ink2612.xml"/><Relationship Id="rId55" Type="http://schemas.openxmlformats.org/officeDocument/2006/relationships/image" Target="../media/image742.png"/><Relationship Id="rId7" Type="http://schemas.openxmlformats.org/officeDocument/2006/relationships/image" Target="../media/image7160.png"/><Relationship Id="rId2" Type="http://schemas.openxmlformats.org/officeDocument/2006/relationships/customXml" Target="../ink/ink2589.xml"/><Relationship Id="rId16" Type="http://schemas.openxmlformats.org/officeDocument/2006/relationships/customXml" Target="../ink/ink2595.xml"/><Relationship Id="rId29" Type="http://schemas.openxmlformats.org/officeDocument/2006/relationships/image" Target="../media/image729.png"/><Relationship Id="rId11" Type="http://schemas.openxmlformats.org/officeDocument/2006/relationships/image" Target="../media/image7180.png"/><Relationship Id="rId24" Type="http://schemas.openxmlformats.org/officeDocument/2006/relationships/customXml" Target="../ink/ink2599.xml"/><Relationship Id="rId32" Type="http://schemas.openxmlformats.org/officeDocument/2006/relationships/customXml" Target="../ink/ink2603.xml"/><Relationship Id="rId37" Type="http://schemas.openxmlformats.org/officeDocument/2006/relationships/image" Target="../media/image733.png"/><Relationship Id="rId40" Type="http://schemas.openxmlformats.org/officeDocument/2006/relationships/customXml" Target="../ink/ink2607.xml"/><Relationship Id="rId45" Type="http://schemas.openxmlformats.org/officeDocument/2006/relationships/image" Target="../media/image737.png"/><Relationship Id="rId53" Type="http://schemas.openxmlformats.org/officeDocument/2006/relationships/image" Target="../media/image741.png"/><Relationship Id="rId58" Type="http://schemas.openxmlformats.org/officeDocument/2006/relationships/customXml" Target="../ink/ink2616.xml"/><Relationship Id="rId61" Type="http://schemas.openxmlformats.org/officeDocument/2006/relationships/image" Target="../media/image334.png"/><Relationship Id="rId19" Type="http://schemas.openxmlformats.org/officeDocument/2006/relationships/image" Target="../media/image724.png"/><Relationship Id="rId4" Type="http://schemas.openxmlformats.org/officeDocument/2006/relationships/customXml" Target="../ink/ink2590.xml"/><Relationship Id="rId9" Type="http://schemas.openxmlformats.org/officeDocument/2006/relationships/image" Target="../media/image7170.png"/><Relationship Id="rId14" Type="http://schemas.openxmlformats.org/officeDocument/2006/relationships/customXml" Target="../ink/ink2594.xml"/><Relationship Id="rId22" Type="http://schemas.openxmlformats.org/officeDocument/2006/relationships/customXml" Target="../ink/ink2598.xml"/><Relationship Id="rId27" Type="http://schemas.openxmlformats.org/officeDocument/2006/relationships/image" Target="../media/image728.png"/><Relationship Id="rId30" Type="http://schemas.openxmlformats.org/officeDocument/2006/relationships/customXml" Target="../ink/ink2602.xml"/><Relationship Id="rId35" Type="http://schemas.openxmlformats.org/officeDocument/2006/relationships/image" Target="../media/image732.png"/><Relationship Id="rId43" Type="http://schemas.openxmlformats.org/officeDocument/2006/relationships/image" Target="../media/image736.png"/><Relationship Id="rId48" Type="http://schemas.openxmlformats.org/officeDocument/2006/relationships/customXml" Target="../ink/ink2611.xml"/><Relationship Id="rId56" Type="http://schemas.openxmlformats.org/officeDocument/2006/relationships/customXml" Target="../ink/ink2615.xml"/><Relationship Id="rId8" Type="http://schemas.openxmlformats.org/officeDocument/2006/relationships/customXml" Target="../ink/ink2591.xml"/><Relationship Id="rId51" Type="http://schemas.openxmlformats.org/officeDocument/2006/relationships/image" Target="../media/image740.png"/><Relationship Id="rId3" Type="http://schemas.openxmlformats.org/officeDocument/2006/relationships/image" Target="../media/image7140.png"/><Relationship Id="rId12" Type="http://schemas.openxmlformats.org/officeDocument/2006/relationships/customXml" Target="../ink/ink2593.xml"/><Relationship Id="rId17" Type="http://schemas.openxmlformats.org/officeDocument/2006/relationships/image" Target="../media/image723.png"/><Relationship Id="rId25" Type="http://schemas.openxmlformats.org/officeDocument/2006/relationships/image" Target="../media/image727.png"/><Relationship Id="rId33" Type="http://schemas.openxmlformats.org/officeDocument/2006/relationships/image" Target="../media/image731.png"/><Relationship Id="rId38" Type="http://schemas.openxmlformats.org/officeDocument/2006/relationships/customXml" Target="../ink/ink2606.xml"/><Relationship Id="rId46" Type="http://schemas.openxmlformats.org/officeDocument/2006/relationships/customXml" Target="../ink/ink2610.xml"/><Relationship Id="rId59" Type="http://schemas.openxmlformats.org/officeDocument/2006/relationships/image" Target="../media/image333.png"/><Relationship Id="rId20" Type="http://schemas.openxmlformats.org/officeDocument/2006/relationships/customXml" Target="../ink/ink2597.xml"/><Relationship Id="rId41" Type="http://schemas.openxmlformats.org/officeDocument/2006/relationships/image" Target="../media/image735.png"/><Relationship Id="rId54" Type="http://schemas.openxmlformats.org/officeDocument/2006/relationships/customXml" Target="../ink/ink2614.xml"/><Relationship Id="rId1" Type="http://schemas.openxmlformats.org/officeDocument/2006/relationships/slideLayout" Target="../slideLayouts/slideLayout2.xml"/><Relationship Id="rId15" Type="http://schemas.openxmlformats.org/officeDocument/2006/relationships/image" Target="../media/image7200.png"/><Relationship Id="rId23" Type="http://schemas.openxmlformats.org/officeDocument/2006/relationships/image" Target="../media/image726.png"/><Relationship Id="rId28" Type="http://schemas.openxmlformats.org/officeDocument/2006/relationships/customXml" Target="../ink/ink2601.xml"/><Relationship Id="rId36" Type="http://schemas.openxmlformats.org/officeDocument/2006/relationships/customXml" Target="../ink/ink2605.xml"/><Relationship Id="rId49" Type="http://schemas.openxmlformats.org/officeDocument/2006/relationships/image" Target="../media/image739.png"/><Relationship Id="rId57" Type="http://schemas.openxmlformats.org/officeDocument/2006/relationships/image" Target="../media/image332.png"/><Relationship Id="rId10" Type="http://schemas.openxmlformats.org/officeDocument/2006/relationships/customXml" Target="../ink/ink2592.xml"/><Relationship Id="rId31" Type="http://schemas.openxmlformats.org/officeDocument/2006/relationships/image" Target="../media/image730.png"/><Relationship Id="rId44" Type="http://schemas.openxmlformats.org/officeDocument/2006/relationships/customXml" Target="../ink/ink2609.xml"/><Relationship Id="rId52" Type="http://schemas.openxmlformats.org/officeDocument/2006/relationships/customXml" Target="../ink/ink2613.xml"/><Relationship Id="rId60" Type="http://schemas.openxmlformats.org/officeDocument/2006/relationships/customXml" Target="../ink/ink2617.xml"/></Relationships>
</file>

<file path=ppt/slides/_rels/slide7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29.xml"/><Relationship Id="rId21" Type="http://schemas.openxmlformats.org/officeDocument/2006/relationships/image" Target="../media/image725.png"/><Relationship Id="rId42" Type="http://schemas.openxmlformats.org/officeDocument/2006/relationships/customXml" Target="../ink/ink2637.xml"/><Relationship Id="rId47" Type="http://schemas.openxmlformats.org/officeDocument/2006/relationships/image" Target="../media/image738.png"/><Relationship Id="rId63" Type="http://schemas.openxmlformats.org/officeDocument/2006/relationships/image" Target="../media/image746.png"/><Relationship Id="rId68" Type="http://schemas.openxmlformats.org/officeDocument/2006/relationships/customXml" Target="../ink/ink2649.xml"/><Relationship Id="rId16" Type="http://schemas.openxmlformats.org/officeDocument/2006/relationships/customXml" Target="../ink/ink2624.xml"/><Relationship Id="rId11" Type="http://schemas.openxmlformats.org/officeDocument/2006/relationships/image" Target="../media/image7180.png"/><Relationship Id="rId24" Type="http://schemas.openxmlformats.org/officeDocument/2006/relationships/customXml" Target="../ink/ink2628.xml"/><Relationship Id="rId32" Type="http://schemas.openxmlformats.org/officeDocument/2006/relationships/customXml" Target="../ink/ink2632.xml"/><Relationship Id="rId37" Type="http://schemas.openxmlformats.org/officeDocument/2006/relationships/image" Target="../media/image733.png"/><Relationship Id="rId40" Type="http://schemas.openxmlformats.org/officeDocument/2006/relationships/customXml" Target="../ink/ink2636.xml"/><Relationship Id="rId45" Type="http://schemas.openxmlformats.org/officeDocument/2006/relationships/image" Target="../media/image737.png"/><Relationship Id="rId53" Type="http://schemas.openxmlformats.org/officeDocument/2006/relationships/image" Target="../media/image741.png"/><Relationship Id="rId58" Type="http://schemas.openxmlformats.org/officeDocument/2006/relationships/customXml" Target="../ink/ink2645.xml"/><Relationship Id="rId66" Type="http://schemas.openxmlformats.org/officeDocument/2006/relationships/customXml" Target="../ink/ink2648.xml"/><Relationship Id="rId74" Type="http://schemas.openxmlformats.org/officeDocument/2006/relationships/customXml" Target="../ink/ink2652.xml"/><Relationship Id="rId79" Type="http://schemas.openxmlformats.org/officeDocument/2006/relationships/image" Target="../media/image333.png"/><Relationship Id="rId19" Type="http://schemas.openxmlformats.org/officeDocument/2006/relationships/image" Target="../media/image724.png"/><Relationship Id="rId14" Type="http://schemas.openxmlformats.org/officeDocument/2006/relationships/customXml" Target="../ink/ink2623.xml"/><Relationship Id="rId22" Type="http://schemas.openxmlformats.org/officeDocument/2006/relationships/customXml" Target="../ink/ink2627.xml"/><Relationship Id="rId27" Type="http://schemas.openxmlformats.org/officeDocument/2006/relationships/image" Target="../media/image728.png"/><Relationship Id="rId30" Type="http://schemas.openxmlformats.org/officeDocument/2006/relationships/customXml" Target="../ink/ink2631.xml"/><Relationship Id="rId35" Type="http://schemas.openxmlformats.org/officeDocument/2006/relationships/image" Target="../media/image732.png"/><Relationship Id="rId43" Type="http://schemas.openxmlformats.org/officeDocument/2006/relationships/image" Target="../media/image736.png"/><Relationship Id="rId48" Type="http://schemas.openxmlformats.org/officeDocument/2006/relationships/customXml" Target="../ink/ink2640.xml"/><Relationship Id="rId56" Type="http://schemas.openxmlformats.org/officeDocument/2006/relationships/customXml" Target="../ink/ink2644.xml"/><Relationship Id="rId64" Type="http://schemas.openxmlformats.org/officeDocument/2006/relationships/customXml" Target="../ink/ink2647.xml"/><Relationship Id="rId69" Type="http://schemas.openxmlformats.org/officeDocument/2006/relationships/image" Target="../media/image749.png"/><Relationship Id="rId77" Type="http://schemas.openxmlformats.org/officeDocument/2006/relationships/image" Target="../media/image332.png"/><Relationship Id="rId8" Type="http://schemas.openxmlformats.org/officeDocument/2006/relationships/customXml" Target="../ink/ink2620.xml"/><Relationship Id="rId51" Type="http://schemas.openxmlformats.org/officeDocument/2006/relationships/image" Target="../media/image740.png"/><Relationship Id="rId72" Type="http://schemas.openxmlformats.org/officeDocument/2006/relationships/customXml" Target="../ink/ink2651.xml"/><Relationship Id="rId80" Type="http://schemas.openxmlformats.org/officeDocument/2006/relationships/customXml" Target="../ink/ink2655.xml"/><Relationship Id="rId3" Type="http://schemas.openxmlformats.org/officeDocument/2006/relationships/image" Target="../media/image7140.png"/><Relationship Id="rId12" Type="http://schemas.openxmlformats.org/officeDocument/2006/relationships/customXml" Target="../ink/ink2622.xml"/><Relationship Id="rId17" Type="http://schemas.openxmlformats.org/officeDocument/2006/relationships/image" Target="../media/image723.png"/><Relationship Id="rId25" Type="http://schemas.openxmlformats.org/officeDocument/2006/relationships/image" Target="../media/image727.png"/><Relationship Id="rId33" Type="http://schemas.openxmlformats.org/officeDocument/2006/relationships/image" Target="../media/image731.png"/><Relationship Id="rId38" Type="http://schemas.openxmlformats.org/officeDocument/2006/relationships/customXml" Target="../ink/ink2635.xml"/><Relationship Id="rId46" Type="http://schemas.openxmlformats.org/officeDocument/2006/relationships/customXml" Target="../ink/ink2639.xml"/><Relationship Id="rId59" Type="http://schemas.openxmlformats.org/officeDocument/2006/relationships/image" Target="../media/image744.png"/><Relationship Id="rId67" Type="http://schemas.openxmlformats.org/officeDocument/2006/relationships/image" Target="../media/image748.png"/><Relationship Id="rId20" Type="http://schemas.openxmlformats.org/officeDocument/2006/relationships/customXml" Target="../ink/ink2626.xml"/><Relationship Id="rId41" Type="http://schemas.openxmlformats.org/officeDocument/2006/relationships/image" Target="../media/image735.png"/><Relationship Id="rId54" Type="http://schemas.openxmlformats.org/officeDocument/2006/relationships/customXml" Target="../ink/ink2643.xml"/><Relationship Id="rId70" Type="http://schemas.openxmlformats.org/officeDocument/2006/relationships/customXml" Target="../ink/ink2650.xml"/><Relationship Id="rId75" Type="http://schemas.openxmlformats.org/officeDocument/2006/relationships/image" Target="../media/image335.png"/><Relationship Id="rId1" Type="http://schemas.openxmlformats.org/officeDocument/2006/relationships/slideLayout" Target="../slideLayouts/slideLayout2.xml"/><Relationship Id="rId15" Type="http://schemas.openxmlformats.org/officeDocument/2006/relationships/image" Target="../media/image7200.png"/><Relationship Id="rId23" Type="http://schemas.openxmlformats.org/officeDocument/2006/relationships/image" Target="../media/image726.png"/><Relationship Id="rId28" Type="http://schemas.openxmlformats.org/officeDocument/2006/relationships/customXml" Target="../ink/ink2630.xml"/><Relationship Id="rId36" Type="http://schemas.openxmlformats.org/officeDocument/2006/relationships/customXml" Target="../ink/ink2634.xml"/><Relationship Id="rId49" Type="http://schemas.openxmlformats.org/officeDocument/2006/relationships/image" Target="../media/image739.png"/><Relationship Id="rId57" Type="http://schemas.openxmlformats.org/officeDocument/2006/relationships/image" Target="../media/image743.png"/><Relationship Id="rId10" Type="http://schemas.openxmlformats.org/officeDocument/2006/relationships/customXml" Target="../ink/ink2621.xml"/><Relationship Id="rId31" Type="http://schemas.openxmlformats.org/officeDocument/2006/relationships/image" Target="../media/image730.png"/><Relationship Id="rId44" Type="http://schemas.openxmlformats.org/officeDocument/2006/relationships/customXml" Target="../ink/ink2638.xml"/><Relationship Id="rId52" Type="http://schemas.openxmlformats.org/officeDocument/2006/relationships/customXml" Target="../ink/ink2642.xml"/><Relationship Id="rId60" Type="http://schemas.openxmlformats.org/officeDocument/2006/relationships/customXml" Target="../ink/ink2646.xml"/><Relationship Id="rId65" Type="http://schemas.openxmlformats.org/officeDocument/2006/relationships/image" Target="../media/image747.png"/><Relationship Id="rId73" Type="http://schemas.openxmlformats.org/officeDocument/2006/relationships/image" Target="../media/image751.png"/><Relationship Id="rId78" Type="http://schemas.openxmlformats.org/officeDocument/2006/relationships/customXml" Target="../ink/ink2654.xml"/><Relationship Id="rId81" Type="http://schemas.openxmlformats.org/officeDocument/2006/relationships/image" Target="../media/image334.png"/><Relationship Id="rId4" Type="http://schemas.openxmlformats.org/officeDocument/2006/relationships/customXml" Target="../ink/ink2619.xml"/><Relationship Id="rId9" Type="http://schemas.openxmlformats.org/officeDocument/2006/relationships/image" Target="../media/image7170.png"/><Relationship Id="rId13" Type="http://schemas.openxmlformats.org/officeDocument/2006/relationships/image" Target="../media/image7190.png"/><Relationship Id="rId18" Type="http://schemas.openxmlformats.org/officeDocument/2006/relationships/customXml" Target="../ink/ink2625.xml"/><Relationship Id="rId39" Type="http://schemas.openxmlformats.org/officeDocument/2006/relationships/image" Target="../media/image734.png"/><Relationship Id="rId34" Type="http://schemas.openxmlformats.org/officeDocument/2006/relationships/customXml" Target="../ink/ink2633.xml"/><Relationship Id="rId50" Type="http://schemas.openxmlformats.org/officeDocument/2006/relationships/customXml" Target="../ink/ink2641.xml"/><Relationship Id="rId55" Type="http://schemas.openxmlformats.org/officeDocument/2006/relationships/image" Target="../media/image742.png"/><Relationship Id="rId76" Type="http://schemas.openxmlformats.org/officeDocument/2006/relationships/customXml" Target="../ink/ink2653.xml"/><Relationship Id="rId7" Type="http://schemas.openxmlformats.org/officeDocument/2006/relationships/image" Target="../media/image7160.png"/><Relationship Id="rId71" Type="http://schemas.openxmlformats.org/officeDocument/2006/relationships/image" Target="../media/image750.png"/><Relationship Id="rId2" Type="http://schemas.openxmlformats.org/officeDocument/2006/relationships/customXml" Target="../ink/ink2618.xml"/><Relationship Id="rId29" Type="http://schemas.openxmlformats.org/officeDocument/2006/relationships/image" Target="../media/image729.png"/></Relationships>
</file>

<file path=ppt/slides/_rels/slide7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67.xml"/><Relationship Id="rId21" Type="http://schemas.openxmlformats.org/officeDocument/2006/relationships/image" Target="../media/image725.png"/><Relationship Id="rId42" Type="http://schemas.openxmlformats.org/officeDocument/2006/relationships/customXml" Target="../ink/ink2675.xml"/><Relationship Id="rId47" Type="http://schemas.openxmlformats.org/officeDocument/2006/relationships/image" Target="../media/image738.png"/><Relationship Id="rId63" Type="http://schemas.openxmlformats.org/officeDocument/2006/relationships/image" Target="../media/image746.png"/><Relationship Id="rId68" Type="http://schemas.openxmlformats.org/officeDocument/2006/relationships/customXml" Target="../ink/ink2687.xml"/><Relationship Id="rId84" Type="http://schemas.openxmlformats.org/officeDocument/2006/relationships/customXml" Target="../ink/ink2695.xml"/><Relationship Id="rId89" Type="http://schemas.openxmlformats.org/officeDocument/2006/relationships/image" Target="../media/image334.png"/><Relationship Id="rId16" Type="http://schemas.openxmlformats.org/officeDocument/2006/relationships/customXml" Target="../ink/ink2662.xml"/><Relationship Id="rId11" Type="http://schemas.openxmlformats.org/officeDocument/2006/relationships/image" Target="../media/image7180.png"/><Relationship Id="rId32" Type="http://schemas.openxmlformats.org/officeDocument/2006/relationships/customXml" Target="../ink/ink2670.xml"/><Relationship Id="rId37" Type="http://schemas.openxmlformats.org/officeDocument/2006/relationships/image" Target="../media/image733.png"/><Relationship Id="rId53" Type="http://schemas.openxmlformats.org/officeDocument/2006/relationships/image" Target="../media/image741.png"/><Relationship Id="rId58" Type="http://schemas.openxmlformats.org/officeDocument/2006/relationships/customXml" Target="../ink/ink2683.xml"/><Relationship Id="rId74" Type="http://schemas.openxmlformats.org/officeDocument/2006/relationships/customXml" Target="../ink/ink2690.xml"/><Relationship Id="rId79" Type="http://schemas.openxmlformats.org/officeDocument/2006/relationships/image" Target="../media/image754.png"/><Relationship Id="rId19" Type="http://schemas.openxmlformats.org/officeDocument/2006/relationships/image" Target="../media/image724.png"/><Relationship Id="rId14" Type="http://schemas.openxmlformats.org/officeDocument/2006/relationships/customXml" Target="../ink/ink2661.xml"/><Relationship Id="rId22" Type="http://schemas.openxmlformats.org/officeDocument/2006/relationships/customXml" Target="../ink/ink2665.xml"/><Relationship Id="rId27" Type="http://schemas.openxmlformats.org/officeDocument/2006/relationships/image" Target="../media/image728.png"/><Relationship Id="rId30" Type="http://schemas.openxmlformats.org/officeDocument/2006/relationships/customXml" Target="../ink/ink2669.xml"/><Relationship Id="rId35" Type="http://schemas.openxmlformats.org/officeDocument/2006/relationships/image" Target="../media/image732.png"/><Relationship Id="rId43" Type="http://schemas.openxmlformats.org/officeDocument/2006/relationships/image" Target="../media/image736.png"/><Relationship Id="rId48" Type="http://schemas.openxmlformats.org/officeDocument/2006/relationships/customXml" Target="../ink/ink2678.xml"/><Relationship Id="rId56" Type="http://schemas.openxmlformats.org/officeDocument/2006/relationships/customXml" Target="../ink/ink2682.xml"/><Relationship Id="rId64" Type="http://schemas.openxmlformats.org/officeDocument/2006/relationships/customXml" Target="../ink/ink2685.xml"/><Relationship Id="rId69" Type="http://schemas.openxmlformats.org/officeDocument/2006/relationships/image" Target="../media/image749.png"/><Relationship Id="rId77" Type="http://schemas.openxmlformats.org/officeDocument/2006/relationships/image" Target="../media/image753.png"/><Relationship Id="rId8" Type="http://schemas.openxmlformats.org/officeDocument/2006/relationships/customXml" Target="../ink/ink2658.xml"/><Relationship Id="rId51" Type="http://schemas.openxmlformats.org/officeDocument/2006/relationships/image" Target="../media/image740.png"/><Relationship Id="rId72" Type="http://schemas.openxmlformats.org/officeDocument/2006/relationships/customXml" Target="../ink/ink2689.xml"/><Relationship Id="rId80" Type="http://schemas.openxmlformats.org/officeDocument/2006/relationships/customXml" Target="../ink/ink2693.xml"/><Relationship Id="rId85" Type="http://schemas.openxmlformats.org/officeDocument/2006/relationships/image" Target="../media/image332.png"/><Relationship Id="rId3" Type="http://schemas.openxmlformats.org/officeDocument/2006/relationships/image" Target="../media/image7140.png"/><Relationship Id="rId12" Type="http://schemas.openxmlformats.org/officeDocument/2006/relationships/customXml" Target="../ink/ink2660.xml"/><Relationship Id="rId17" Type="http://schemas.openxmlformats.org/officeDocument/2006/relationships/image" Target="../media/image723.png"/><Relationship Id="rId25" Type="http://schemas.openxmlformats.org/officeDocument/2006/relationships/image" Target="../media/image727.png"/><Relationship Id="rId33" Type="http://schemas.openxmlformats.org/officeDocument/2006/relationships/image" Target="../media/image731.png"/><Relationship Id="rId38" Type="http://schemas.openxmlformats.org/officeDocument/2006/relationships/customXml" Target="../ink/ink2673.xml"/><Relationship Id="rId46" Type="http://schemas.openxmlformats.org/officeDocument/2006/relationships/customXml" Target="../ink/ink2677.xml"/><Relationship Id="rId59" Type="http://schemas.openxmlformats.org/officeDocument/2006/relationships/image" Target="../media/image744.png"/><Relationship Id="rId67" Type="http://schemas.openxmlformats.org/officeDocument/2006/relationships/image" Target="../media/image748.png"/><Relationship Id="rId20" Type="http://schemas.openxmlformats.org/officeDocument/2006/relationships/customXml" Target="../ink/ink2664.xml"/><Relationship Id="rId41" Type="http://schemas.openxmlformats.org/officeDocument/2006/relationships/image" Target="../media/image735.png"/><Relationship Id="rId54" Type="http://schemas.openxmlformats.org/officeDocument/2006/relationships/customXml" Target="../ink/ink2681.xml"/><Relationship Id="rId70" Type="http://schemas.openxmlformats.org/officeDocument/2006/relationships/customXml" Target="../ink/ink2688.xml"/><Relationship Id="rId75" Type="http://schemas.openxmlformats.org/officeDocument/2006/relationships/image" Target="../media/image752.png"/><Relationship Id="rId83" Type="http://schemas.openxmlformats.org/officeDocument/2006/relationships/image" Target="../media/image335.png"/><Relationship Id="rId88" Type="http://schemas.openxmlformats.org/officeDocument/2006/relationships/customXml" Target="../ink/ink2697.xml"/><Relationship Id="rId1" Type="http://schemas.openxmlformats.org/officeDocument/2006/relationships/slideLayout" Target="../slideLayouts/slideLayout2.xml"/><Relationship Id="rId15" Type="http://schemas.openxmlformats.org/officeDocument/2006/relationships/image" Target="../media/image7200.png"/><Relationship Id="rId23" Type="http://schemas.openxmlformats.org/officeDocument/2006/relationships/image" Target="../media/image726.png"/><Relationship Id="rId28" Type="http://schemas.openxmlformats.org/officeDocument/2006/relationships/customXml" Target="../ink/ink2668.xml"/><Relationship Id="rId36" Type="http://schemas.openxmlformats.org/officeDocument/2006/relationships/customXml" Target="../ink/ink2672.xml"/><Relationship Id="rId49" Type="http://schemas.openxmlformats.org/officeDocument/2006/relationships/image" Target="../media/image739.png"/><Relationship Id="rId57" Type="http://schemas.openxmlformats.org/officeDocument/2006/relationships/image" Target="../media/image743.png"/><Relationship Id="rId10" Type="http://schemas.openxmlformats.org/officeDocument/2006/relationships/customXml" Target="../ink/ink2659.xml"/><Relationship Id="rId31" Type="http://schemas.openxmlformats.org/officeDocument/2006/relationships/image" Target="../media/image730.png"/><Relationship Id="rId44" Type="http://schemas.openxmlformats.org/officeDocument/2006/relationships/customXml" Target="../ink/ink2676.xml"/><Relationship Id="rId52" Type="http://schemas.openxmlformats.org/officeDocument/2006/relationships/customXml" Target="../ink/ink2680.xml"/><Relationship Id="rId60" Type="http://schemas.openxmlformats.org/officeDocument/2006/relationships/customXml" Target="../ink/ink2684.xml"/><Relationship Id="rId65" Type="http://schemas.openxmlformats.org/officeDocument/2006/relationships/image" Target="../media/image747.png"/><Relationship Id="rId73" Type="http://schemas.openxmlformats.org/officeDocument/2006/relationships/image" Target="../media/image751.png"/><Relationship Id="rId78" Type="http://schemas.openxmlformats.org/officeDocument/2006/relationships/customXml" Target="../ink/ink2692.xml"/><Relationship Id="rId81" Type="http://schemas.openxmlformats.org/officeDocument/2006/relationships/image" Target="../media/image755.png"/><Relationship Id="rId86" Type="http://schemas.openxmlformats.org/officeDocument/2006/relationships/customXml" Target="../ink/ink2696.xml"/><Relationship Id="rId4" Type="http://schemas.openxmlformats.org/officeDocument/2006/relationships/customXml" Target="../ink/ink2657.xml"/><Relationship Id="rId9" Type="http://schemas.openxmlformats.org/officeDocument/2006/relationships/image" Target="../media/image7170.png"/><Relationship Id="rId13" Type="http://schemas.openxmlformats.org/officeDocument/2006/relationships/image" Target="../media/image7190.png"/><Relationship Id="rId18" Type="http://schemas.openxmlformats.org/officeDocument/2006/relationships/customXml" Target="../ink/ink2663.xml"/><Relationship Id="rId39" Type="http://schemas.openxmlformats.org/officeDocument/2006/relationships/image" Target="../media/image734.png"/><Relationship Id="rId34" Type="http://schemas.openxmlformats.org/officeDocument/2006/relationships/customXml" Target="../ink/ink2671.xml"/><Relationship Id="rId50" Type="http://schemas.openxmlformats.org/officeDocument/2006/relationships/customXml" Target="../ink/ink2679.xml"/><Relationship Id="rId55" Type="http://schemas.openxmlformats.org/officeDocument/2006/relationships/image" Target="../media/image742.png"/><Relationship Id="rId76" Type="http://schemas.openxmlformats.org/officeDocument/2006/relationships/customXml" Target="../ink/ink2691.xml"/><Relationship Id="rId7" Type="http://schemas.openxmlformats.org/officeDocument/2006/relationships/image" Target="../media/image7160.png"/><Relationship Id="rId71" Type="http://schemas.openxmlformats.org/officeDocument/2006/relationships/image" Target="../media/image750.png"/><Relationship Id="rId2" Type="http://schemas.openxmlformats.org/officeDocument/2006/relationships/customXml" Target="../ink/ink2656.xml"/><Relationship Id="rId29" Type="http://schemas.openxmlformats.org/officeDocument/2006/relationships/image" Target="../media/image729.png"/><Relationship Id="rId24" Type="http://schemas.openxmlformats.org/officeDocument/2006/relationships/customXml" Target="../ink/ink2666.xml"/><Relationship Id="rId40" Type="http://schemas.openxmlformats.org/officeDocument/2006/relationships/customXml" Target="../ink/ink2674.xml"/><Relationship Id="rId45" Type="http://schemas.openxmlformats.org/officeDocument/2006/relationships/image" Target="../media/image737.png"/><Relationship Id="rId66" Type="http://schemas.openxmlformats.org/officeDocument/2006/relationships/customXml" Target="../ink/ink2686.xml"/><Relationship Id="rId87" Type="http://schemas.openxmlformats.org/officeDocument/2006/relationships/image" Target="../media/image333.png"/><Relationship Id="rId82" Type="http://schemas.openxmlformats.org/officeDocument/2006/relationships/customXml" Target="../ink/ink2694.xml"/></Relationships>
</file>

<file path=ppt/slides/_rels/slide7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09.xml"/><Relationship Id="rId21" Type="http://schemas.openxmlformats.org/officeDocument/2006/relationships/image" Target="../media/image725.png"/><Relationship Id="rId42" Type="http://schemas.openxmlformats.org/officeDocument/2006/relationships/customXml" Target="../ink/ink2717.xml"/><Relationship Id="rId47" Type="http://schemas.openxmlformats.org/officeDocument/2006/relationships/image" Target="../media/image738.png"/><Relationship Id="rId63" Type="http://schemas.openxmlformats.org/officeDocument/2006/relationships/image" Target="../media/image746.png"/><Relationship Id="rId68" Type="http://schemas.openxmlformats.org/officeDocument/2006/relationships/customXml" Target="../ink/ink2729.xml"/><Relationship Id="rId84" Type="http://schemas.openxmlformats.org/officeDocument/2006/relationships/customXml" Target="../ink/ink2737.xml"/><Relationship Id="rId89" Type="http://schemas.openxmlformats.org/officeDocument/2006/relationships/image" Target="../media/image759.png"/><Relationship Id="rId16" Type="http://schemas.openxmlformats.org/officeDocument/2006/relationships/customXml" Target="../ink/ink2704.xml"/><Relationship Id="rId11" Type="http://schemas.openxmlformats.org/officeDocument/2006/relationships/image" Target="../media/image7180.png"/><Relationship Id="rId32" Type="http://schemas.openxmlformats.org/officeDocument/2006/relationships/customXml" Target="../ink/ink2712.xml"/><Relationship Id="rId37" Type="http://schemas.openxmlformats.org/officeDocument/2006/relationships/image" Target="../media/image733.png"/><Relationship Id="rId53" Type="http://schemas.openxmlformats.org/officeDocument/2006/relationships/image" Target="../media/image741.png"/><Relationship Id="rId58" Type="http://schemas.openxmlformats.org/officeDocument/2006/relationships/customXml" Target="../ink/ink2725.xml"/><Relationship Id="rId74" Type="http://schemas.openxmlformats.org/officeDocument/2006/relationships/customXml" Target="../ink/ink2732.xml"/><Relationship Id="rId79" Type="http://schemas.openxmlformats.org/officeDocument/2006/relationships/image" Target="../media/image754.png"/><Relationship Id="rId102" Type="http://schemas.openxmlformats.org/officeDocument/2006/relationships/customXml" Target="../ink/ink2744.xml"/><Relationship Id="rId90" Type="http://schemas.openxmlformats.org/officeDocument/2006/relationships/customXml" Target="../ink/ink2739.xml"/><Relationship Id="rId95" Type="http://schemas.openxmlformats.org/officeDocument/2006/relationships/image" Target="../media/image763.png"/><Relationship Id="rId22" Type="http://schemas.openxmlformats.org/officeDocument/2006/relationships/customXml" Target="../ink/ink2707.xml"/><Relationship Id="rId27" Type="http://schemas.openxmlformats.org/officeDocument/2006/relationships/image" Target="../media/image728.png"/><Relationship Id="rId43" Type="http://schemas.openxmlformats.org/officeDocument/2006/relationships/image" Target="../media/image736.png"/><Relationship Id="rId48" Type="http://schemas.openxmlformats.org/officeDocument/2006/relationships/customXml" Target="../ink/ink2720.xml"/><Relationship Id="rId64" Type="http://schemas.openxmlformats.org/officeDocument/2006/relationships/customXml" Target="../ink/ink2727.xml"/><Relationship Id="rId69" Type="http://schemas.openxmlformats.org/officeDocument/2006/relationships/image" Target="../media/image749.png"/><Relationship Id="rId80" Type="http://schemas.openxmlformats.org/officeDocument/2006/relationships/customXml" Target="../ink/ink2735.xml"/><Relationship Id="rId3" Type="http://schemas.openxmlformats.org/officeDocument/2006/relationships/image" Target="../media/image7140.png"/><Relationship Id="rId12" Type="http://schemas.openxmlformats.org/officeDocument/2006/relationships/customXml" Target="../ink/ink2702.xml"/><Relationship Id="rId17" Type="http://schemas.openxmlformats.org/officeDocument/2006/relationships/image" Target="../media/image723.png"/><Relationship Id="rId25" Type="http://schemas.openxmlformats.org/officeDocument/2006/relationships/image" Target="../media/image727.png"/><Relationship Id="rId33" Type="http://schemas.openxmlformats.org/officeDocument/2006/relationships/image" Target="../media/image731.png"/><Relationship Id="rId38" Type="http://schemas.openxmlformats.org/officeDocument/2006/relationships/customXml" Target="../ink/ink2715.xml"/><Relationship Id="rId46" Type="http://schemas.openxmlformats.org/officeDocument/2006/relationships/customXml" Target="../ink/ink2719.xml"/><Relationship Id="rId59" Type="http://schemas.openxmlformats.org/officeDocument/2006/relationships/image" Target="../media/image744.png"/><Relationship Id="rId67" Type="http://schemas.openxmlformats.org/officeDocument/2006/relationships/image" Target="../media/image748.png"/><Relationship Id="rId103" Type="http://schemas.openxmlformats.org/officeDocument/2006/relationships/image" Target="../media/image333.png"/><Relationship Id="rId20" Type="http://schemas.openxmlformats.org/officeDocument/2006/relationships/customXml" Target="../ink/ink2706.xml"/><Relationship Id="rId41" Type="http://schemas.openxmlformats.org/officeDocument/2006/relationships/image" Target="../media/image735.png"/><Relationship Id="rId54" Type="http://schemas.openxmlformats.org/officeDocument/2006/relationships/customXml" Target="../ink/ink2723.xml"/><Relationship Id="rId70" Type="http://schemas.openxmlformats.org/officeDocument/2006/relationships/customXml" Target="../ink/ink2730.xml"/><Relationship Id="rId75" Type="http://schemas.openxmlformats.org/officeDocument/2006/relationships/image" Target="../media/image752.png"/><Relationship Id="rId83" Type="http://schemas.openxmlformats.org/officeDocument/2006/relationships/image" Target="../media/image756.png"/><Relationship Id="rId88" Type="http://schemas.openxmlformats.org/officeDocument/2006/relationships/customXml" Target="../ink/ink2738.xml"/><Relationship Id="rId91" Type="http://schemas.openxmlformats.org/officeDocument/2006/relationships/image" Target="../media/image760.png"/><Relationship Id="rId96" Type="http://schemas.openxmlformats.org/officeDocument/2006/relationships/customXml" Target="../ink/ink2741.xml"/><Relationship Id="rId1" Type="http://schemas.openxmlformats.org/officeDocument/2006/relationships/slideLayout" Target="../slideLayouts/slideLayout2.xml"/><Relationship Id="rId15" Type="http://schemas.openxmlformats.org/officeDocument/2006/relationships/image" Target="../media/image7200.png"/><Relationship Id="rId23" Type="http://schemas.openxmlformats.org/officeDocument/2006/relationships/image" Target="../media/image726.png"/><Relationship Id="rId28" Type="http://schemas.openxmlformats.org/officeDocument/2006/relationships/customXml" Target="../ink/ink2710.xml"/><Relationship Id="rId36" Type="http://schemas.openxmlformats.org/officeDocument/2006/relationships/customXml" Target="../ink/ink2714.xml"/><Relationship Id="rId49" Type="http://schemas.openxmlformats.org/officeDocument/2006/relationships/image" Target="../media/image739.png"/><Relationship Id="rId57" Type="http://schemas.openxmlformats.org/officeDocument/2006/relationships/image" Target="../media/image743.png"/><Relationship Id="rId10" Type="http://schemas.openxmlformats.org/officeDocument/2006/relationships/customXml" Target="../ink/ink2701.xml"/><Relationship Id="rId31" Type="http://schemas.openxmlformats.org/officeDocument/2006/relationships/image" Target="../media/image730.png"/><Relationship Id="rId44" Type="http://schemas.openxmlformats.org/officeDocument/2006/relationships/customXml" Target="../ink/ink2718.xml"/><Relationship Id="rId52" Type="http://schemas.openxmlformats.org/officeDocument/2006/relationships/customXml" Target="../ink/ink2722.xml"/><Relationship Id="rId60" Type="http://schemas.openxmlformats.org/officeDocument/2006/relationships/customXml" Target="../ink/ink2726.xml"/><Relationship Id="rId65" Type="http://schemas.openxmlformats.org/officeDocument/2006/relationships/image" Target="../media/image747.png"/><Relationship Id="rId73" Type="http://schemas.openxmlformats.org/officeDocument/2006/relationships/image" Target="../media/image751.png"/><Relationship Id="rId78" Type="http://schemas.openxmlformats.org/officeDocument/2006/relationships/customXml" Target="../ink/ink2734.xml"/><Relationship Id="rId81" Type="http://schemas.openxmlformats.org/officeDocument/2006/relationships/image" Target="../media/image755.png"/><Relationship Id="rId99" Type="http://schemas.openxmlformats.org/officeDocument/2006/relationships/image" Target="../media/image336.png"/><Relationship Id="rId101" Type="http://schemas.openxmlformats.org/officeDocument/2006/relationships/image" Target="../media/image332.png"/><Relationship Id="rId4" Type="http://schemas.openxmlformats.org/officeDocument/2006/relationships/customXml" Target="../ink/ink2699.xml"/><Relationship Id="rId9" Type="http://schemas.openxmlformats.org/officeDocument/2006/relationships/image" Target="../media/image7170.png"/><Relationship Id="rId13" Type="http://schemas.openxmlformats.org/officeDocument/2006/relationships/image" Target="../media/image7190.png"/><Relationship Id="rId18" Type="http://schemas.openxmlformats.org/officeDocument/2006/relationships/customXml" Target="../ink/ink2705.xml"/><Relationship Id="rId39" Type="http://schemas.openxmlformats.org/officeDocument/2006/relationships/image" Target="../media/image734.png"/><Relationship Id="rId34" Type="http://schemas.openxmlformats.org/officeDocument/2006/relationships/customXml" Target="../ink/ink2713.xml"/><Relationship Id="rId50" Type="http://schemas.openxmlformats.org/officeDocument/2006/relationships/customXml" Target="../ink/ink2721.xml"/><Relationship Id="rId55" Type="http://schemas.openxmlformats.org/officeDocument/2006/relationships/image" Target="../media/image742.png"/><Relationship Id="rId76" Type="http://schemas.openxmlformats.org/officeDocument/2006/relationships/customXml" Target="../ink/ink2733.xml"/><Relationship Id="rId97" Type="http://schemas.openxmlformats.org/officeDocument/2006/relationships/image" Target="../media/image335.png"/><Relationship Id="rId104" Type="http://schemas.openxmlformats.org/officeDocument/2006/relationships/customXml" Target="../ink/ink2745.xml"/><Relationship Id="rId7" Type="http://schemas.openxmlformats.org/officeDocument/2006/relationships/image" Target="../media/image7160.png"/><Relationship Id="rId71" Type="http://schemas.openxmlformats.org/officeDocument/2006/relationships/image" Target="../media/image750.png"/><Relationship Id="rId92" Type="http://schemas.openxmlformats.org/officeDocument/2006/relationships/customXml" Target="../ink/ink2740.xml"/><Relationship Id="rId2" Type="http://schemas.openxmlformats.org/officeDocument/2006/relationships/customXml" Target="../ink/ink2698.xml"/><Relationship Id="rId29" Type="http://schemas.openxmlformats.org/officeDocument/2006/relationships/image" Target="../media/image729.png"/><Relationship Id="rId24" Type="http://schemas.openxmlformats.org/officeDocument/2006/relationships/customXml" Target="../ink/ink2708.xml"/><Relationship Id="rId40" Type="http://schemas.openxmlformats.org/officeDocument/2006/relationships/customXml" Target="../ink/ink2716.xml"/><Relationship Id="rId45" Type="http://schemas.openxmlformats.org/officeDocument/2006/relationships/image" Target="../media/image737.png"/><Relationship Id="rId66" Type="http://schemas.openxmlformats.org/officeDocument/2006/relationships/customXml" Target="../ink/ink2728.xml"/><Relationship Id="rId87" Type="http://schemas.openxmlformats.org/officeDocument/2006/relationships/image" Target="../media/image758.png"/><Relationship Id="rId82" Type="http://schemas.openxmlformats.org/officeDocument/2006/relationships/customXml" Target="../ink/ink2736.xml"/><Relationship Id="rId19" Type="http://schemas.openxmlformats.org/officeDocument/2006/relationships/image" Target="../media/image724.png"/><Relationship Id="rId14" Type="http://schemas.openxmlformats.org/officeDocument/2006/relationships/customXml" Target="../ink/ink2703.xml"/><Relationship Id="rId30" Type="http://schemas.openxmlformats.org/officeDocument/2006/relationships/customXml" Target="../ink/ink2711.xml"/><Relationship Id="rId35" Type="http://schemas.openxmlformats.org/officeDocument/2006/relationships/image" Target="../media/image732.png"/><Relationship Id="rId56" Type="http://schemas.openxmlformats.org/officeDocument/2006/relationships/customXml" Target="../ink/ink2724.xml"/><Relationship Id="rId77" Type="http://schemas.openxmlformats.org/officeDocument/2006/relationships/image" Target="../media/image753.png"/><Relationship Id="rId100" Type="http://schemas.openxmlformats.org/officeDocument/2006/relationships/customXml" Target="../ink/ink2743.xml"/><Relationship Id="rId105" Type="http://schemas.openxmlformats.org/officeDocument/2006/relationships/image" Target="../media/image334.png"/><Relationship Id="rId8" Type="http://schemas.openxmlformats.org/officeDocument/2006/relationships/customXml" Target="../ink/ink2700.xml"/><Relationship Id="rId51" Type="http://schemas.openxmlformats.org/officeDocument/2006/relationships/image" Target="../media/image740.png"/><Relationship Id="rId72" Type="http://schemas.openxmlformats.org/officeDocument/2006/relationships/customXml" Target="../ink/ink2731.xml"/><Relationship Id="rId98" Type="http://schemas.openxmlformats.org/officeDocument/2006/relationships/customXml" Target="../ink/ink2742.xml"/></Relationships>
</file>

<file path=ppt/slides/_rels/slide7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57.xml"/><Relationship Id="rId21" Type="http://schemas.openxmlformats.org/officeDocument/2006/relationships/image" Target="../media/image725.png"/><Relationship Id="rId42" Type="http://schemas.openxmlformats.org/officeDocument/2006/relationships/customXml" Target="../ink/ink2765.xml"/><Relationship Id="rId47" Type="http://schemas.openxmlformats.org/officeDocument/2006/relationships/image" Target="../media/image738.png"/><Relationship Id="rId63" Type="http://schemas.openxmlformats.org/officeDocument/2006/relationships/image" Target="../media/image746.png"/><Relationship Id="rId68" Type="http://schemas.openxmlformats.org/officeDocument/2006/relationships/customXml" Target="../ink/ink2777.xml"/><Relationship Id="rId84" Type="http://schemas.openxmlformats.org/officeDocument/2006/relationships/customXml" Target="../ink/ink2785.xml"/><Relationship Id="rId89" Type="http://schemas.openxmlformats.org/officeDocument/2006/relationships/image" Target="../media/image759.png"/><Relationship Id="rId16" Type="http://schemas.openxmlformats.org/officeDocument/2006/relationships/customXml" Target="../ink/ink2752.xml"/><Relationship Id="rId107" Type="http://schemas.openxmlformats.org/officeDocument/2006/relationships/image" Target="../media/image332.png"/><Relationship Id="rId11" Type="http://schemas.openxmlformats.org/officeDocument/2006/relationships/image" Target="../media/image7180.png"/><Relationship Id="rId32" Type="http://schemas.openxmlformats.org/officeDocument/2006/relationships/customXml" Target="../ink/ink2760.xml"/><Relationship Id="rId37" Type="http://schemas.openxmlformats.org/officeDocument/2006/relationships/image" Target="../media/image733.png"/><Relationship Id="rId53" Type="http://schemas.openxmlformats.org/officeDocument/2006/relationships/image" Target="../media/image741.png"/><Relationship Id="rId58" Type="http://schemas.openxmlformats.org/officeDocument/2006/relationships/customXml" Target="../ink/ink2773.xml"/><Relationship Id="rId74" Type="http://schemas.openxmlformats.org/officeDocument/2006/relationships/customXml" Target="../ink/ink2780.xml"/><Relationship Id="rId79" Type="http://schemas.openxmlformats.org/officeDocument/2006/relationships/image" Target="../media/image754.png"/><Relationship Id="rId102" Type="http://schemas.openxmlformats.org/officeDocument/2006/relationships/customXml" Target="../ink/ink2793.xml"/><Relationship Id="rId90" Type="http://schemas.openxmlformats.org/officeDocument/2006/relationships/customXml" Target="../ink/ink2787.xml"/><Relationship Id="rId95" Type="http://schemas.openxmlformats.org/officeDocument/2006/relationships/image" Target="../media/image763.png"/><Relationship Id="rId22" Type="http://schemas.openxmlformats.org/officeDocument/2006/relationships/customXml" Target="../ink/ink2755.xml"/><Relationship Id="rId27" Type="http://schemas.openxmlformats.org/officeDocument/2006/relationships/image" Target="../media/image728.png"/><Relationship Id="rId43" Type="http://schemas.openxmlformats.org/officeDocument/2006/relationships/image" Target="../media/image736.png"/><Relationship Id="rId48" Type="http://schemas.openxmlformats.org/officeDocument/2006/relationships/customXml" Target="../ink/ink2768.xml"/><Relationship Id="rId64" Type="http://schemas.openxmlformats.org/officeDocument/2006/relationships/customXml" Target="../ink/ink2775.xml"/><Relationship Id="rId69" Type="http://schemas.openxmlformats.org/officeDocument/2006/relationships/image" Target="../media/image749.png"/><Relationship Id="rId80" Type="http://schemas.openxmlformats.org/officeDocument/2006/relationships/customXml" Target="../ink/ink2783.xml"/><Relationship Id="rId12" Type="http://schemas.openxmlformats.org/officeDocument/2006/relationships/customXml" Target="../ink/ink2750.xml"/><Relationship Id="rId17" Type="http://schemas.openxmlformats.org/officeDocument/2006/relationships/image" Target="../media/image723.png"/><Relationship Id="rId33" Type="http://schemas.openxmlformats.org/officeDocument/2006/relationships/image" Target="../media/image731.png"/><Relationship Id="rId38" Type="http://schemas.openxmlformats.org/officeDocument/2006/relationships/customXml" Target="../ink/ink2763.xml"/><Relationship Id="rId59" Type="http://schemas.openxmlformats.org/officeDocument/2006/relationships/image" Target="../media/image744.png"/><Relationship Id="rId103" Type="http://schemas.openxmlformats.org/officeDocument/2006/relationships/image" Target="../media/image335.png"/><Relationship Id="rId108" Type="http://schemas.openxmlformats.org/officeDocument/2006/relationships/customXml" Target="../ink/ink2796.xml"/><Relationship Id="rId20" Type="http://schemas.openxmlformats.org/officeDocument/2006/relationships/customXml" Target="../ink/ink2754.xml"/><Relationship Id="rId41" Type="http://schemas.openxmlformats.org/officeDocument/2006/relationships/image" Target="../media/image735.png"/><Relationship Id="rId54" Type="http://schemas.openxmlformats.org/officeDocument/2006/relationships/customXml" Target="../ink/ink2771.xml"/><Relationship Id="rId70" Type="http://schemas.openxmlformats.org/officeDocument/2006/relationships/customXml" Target="../ink/ink2778.xml"/><Relationship Id="rId75" Type="http://schemas.openxmlformats.org/officeDocument/2006/relationships/image" Target="../media/image752.png"/><Relationship Id="rId83" Type="http://schemas.openxmlformats.org/officeDocument/2006/relationships/image" Target="../media/image756.png"/><Relationship Id="rId88" Type="http://schemas.openxmlformats.org/officeDocument/2006/relationships/customXml" Target="../ink/ink2786.xml"/><Relationship Id="rId91" Type="http://schemas.openxmlformats.org/officeDocument/2006/relationships/image" Target="../media/image760.png"/><Relationship Id="rId96" Type="http://schemas.openxmlformats.org/officeDocument/2006/relationships/customXml" Target="../ink/ink2790.xml"/><Relationship Id="rId111" Type="http://schemas.openxmlformats.org/officeDocument/2006/relationships/image" Target="../media/image334.png"/><Relationship Id="rId1" Type="http://schemas.openxmlformats.org/officeDocument/2006/relationships/slideLayout" Target="../slideLayouts/slideLayout2.xml"/><Relationship Id="rId15" Type="http://schemas.openxmlformats.org/officeDocument/2006/relationships/image" Target="../media/image7200.png"/><Relationship Id="rId23" Type="http://schemas.openxmlformats.org/officeDocument/2006/relationships/image" Target="../media/image726.png"/><Relationship Id="rId28" Type="http://schemas.openxmlformats.org/officeDocument/2006/relationships/customXml" Target="../ink/ink2758.xml"/><Relationship Id="rId36" Type="http://schemas.openxmlformats.org/officeDocument/2006/relationships/customXml" Target="../ink/ink2762.xml"/><Relationship Id="rId49" Type="http://schemas.openxmlformats.org/officeDocument/2006/relationships/image" Target="../media/image739.png"/><Relationship Id="rId57" Type="http://schemas.openxmlformats.org/officeDocument/2006/relationships/image" Target="../media/image743.png"/><Relationship Id="rId106" Type="http://schemas.openxmlformats.org/officeDocument/2006/relationships/customXml" Target="../ink/ink2795.xml"/><Relationship Id="rId10" Type="http://schemas.openxmlformats.org/officeDocument/2006/relationships/customXml" Target="../ink/ink2749.xml"/><Relationship Id="rId31" Type="http://schemas.openxmlformats.org/officeDocument/2006/relationships/image" Target="../media/image730.png"/><Relationship Id="rId44" Type="http://schemas.openxmlformats.org/officeDocument/2006/relationships/customXml" Target="../ink/ink2766.xml"/><Relationship Id="rId52" Type="http://schemas.openxmlformats.org/officeDocument/2006/relationships/customXml" Target="../ink/ink2770.xml"/><Relationship Id="rId60" Type="http://schemas.openxmlformats.org/officeDocument/2006/relationships/customXml" Target="../ink/ink2774.xml"/><Relationship Id="rId65" Type="http://schemas.openxmlformats.org/officeDocument/2006/relationships/image" Target="../media/image747.png"/><Relationship Id="rId73" Type="http://schemas.openxmlformats.org/officeDocument/2006/relationships/image" Target="../media/image751.png"/><Relationship Id="rId78" Type="http://schemas.openxmlformats.org/officeDocument/2006/relationships/customXml" Target="../ink/ink2782.xml"/><Relationship Id="rId81" Type="http://schemas.openxmlformats.org/officeDocument/2006/relationships/image" Target="../media/image755.png"/><Relationship Id="rId94" Type="http://schemas.openxmlformats.org/officeDocument/2006/relationships/customXml" Target="../ink/ink2789.xml"/><Relationship Id="rId99" Type="http://schemas.openxmlformats.org/officeDocument/2006/relationships/image" Target="../media/image765.png"/><Relationship Id="rId101" Type="http://schemas.openxmlformats.org/officeDocument/2006/relationships/image" Target="../media/image766.png"/><Relationship Id="rId4" Type="http://schemas.openxmlformats.org/officeDocument/2006/relationships/customXml" Target="../ink/ink2747.xml"/><Relationship Id="rId9" Type="http://schemas.openxmlformats.org/officeDocument/2006/relationships/image" Target="../media/image7170.png"/><Relationship Id="rId13" Type="http://schemas.openxmlformats.org/officeDocument/2006/relationships/image" Target="../media/image7190.png"/><Relationship Id="rId18" Type="http://schemas.openxmlformats.org/officeDocument/2006/relationships/customXml" Target="../ink/ink2753.xml"/><Relationship Id="rId39" Type="http://schemas.openxmlformats.org/officeDocument/2006/relationships/image" Target="../media/image734.png"/><Relationship Id="rId109" Type="http://schemas.openxmlformats.org/officeDocument/2006/relationships/image" Target="../media/image333.png"/><Relationship Id="rId34" Type="http://schemas.openxmlformats.org/officeDocument/2006/relationships/customXml" Target="../ink/ink2761.xml"/><Relationship Id="rId50" Type="http://schemas.openxmlformats.org/officeDocument/2006/relationships/customXml" Target="../ink/ink2769.xml"/><Relationship Id="rId55" Type="http://schemas.openxmlformats.org/officeDocument/2006/relationships/image" Target="../media/image742.png"/><Relationship Id="rId76" Type="http://schemas.openxmlformats.org/officeDocument/2006/relationships/customXml" Target="../ink/ink2781.xml"/><Relationship Id="rId97" Type="http://schemas.openxmlformats.org/officeDocument/2006/relationships/image" Target="../media/image764.png"/><Relationship Id="rId104" Type="http://schemas.openxmlformats.org/officeDocument/2006/relationships/customXml" Target="../ink/ink2794.xml"/><Relationship Id="rId7" Type="http://schemas.openxmlformats.org/officeDocument/2006/relationships/image" Target="../media/image7160.png"/><Relationship Id="rId71" Type="http://schemas.openxmlformats.org/officeDocument/2006/relationships/image" Target="../media/image750.png"/><Relationship Id="rId92" Type="http://schemas.openxmlformats.org/officeDocument/2006/relationships/customXml" Target="../ink/ink2788.xml"/><Relationship Id="rId2" Type="http://schemas.openxmlformats.org/officeDocument/2006/relationships/customXml" Target="../ink/ink2746.xml"/><Relationship Id="rId29" Type="http://schemas.openxmlformats.org/officeDocument/2006/relationships/image" Target="../media/image729.png"/><Relationship Id="rId24" Type="http://schemas.openxmlformats.org/officeDocument/2006/relationships/customXml" Target="../ink/ink2756.xml"/><Relationship Id="rId40" Type="http://schemas.openxmlformats.org/officeDocument/2006/relationships/customXml" Target="../ink/ink2764.xml"/><Relationship Id="rId45" Type="http://schemas.openxmlformats.org/officeDocument/2006/relationships/image" Target="../media/image737.png"/><Relationship Id="rId66" Type="http://schemas.openxmlformats.org/officeDocument/2006/relationships/customXml" Target="../ink/ink2776.xml"/><Relationship Id="rId87" Type="http://schemas.openxmlformats.org/officeDocument/2006/relationships/image" Target="../media/image758.png"/><Relationship Id="rId110" Type="http://schemas.openxmlformats.org/officeDocument/2006/relationships/customXml" Target="../ink/ink2797.xml"/><Relationship Id="rId82" Type="http://schemas.openxmlformats.org/officeDocument/2006/relationships/customXml" Target="../ink/ink2784.xml"/><Relationship Id="rId19" Type="http://schemas.openxmlformats.org/officeDocument/2006/relationships/image" Target="../media/image724.png"/><Relationship Id="rId14" Type="http://schemas.openxmlformats.org/officeDocument/2006/relationships/customXml" Target="../ink/ink2751.xml"/><Relationship Id="rId30" Type="http://schemas.openxmlformats.org/officeDocument/2006/relationships/customXml" Target="../ink/ink2759.xml"/><Relationship Id="rId35" Type="http://schemas.openxmlformats.org/officeDocument/2006/relationships/image" Target="../media/image732.png"/><Relationship Id="rId56" Type="http://schemas.openxmlformats.org/officeDocument/2006/relationships/customXml" Target="../ink/ink2772.xml"/><Relationship Id="rId77" Type="http://schemas.openxmlformats.org/officeDocument/2006/relationships/image" Target="../media/image753.png"/><Relationship Id="rId100" Type="http://schemas.openxmlformats.org/officeDocument/2006/relationships/customXml" Target="../ink/ink2792.xml"/><Relationship Id="rId105" Type="http://schemas.openxmlformats.org/officeDocument/2006/relationships/image" Target="../media/image336.png"/><Relationship Id="rId8" Type="http://schemas.openxmlformats.org/officeDocument/2006/relationships/customXml" Target="../ink/ink2748.xml"/><Relationship Id="rId51" Type="http://schemas.openxmlformats.org/officeDocument/2006/relationships/image" Target="../media/image740.png"/><Relationship Id="rId72" Type="http://schemas.openxmlformats.org/officeDocument/2006/relationships/customXml" Target="../ink/ink2779.xml"/><Relationship Id="rId93" Type="http://schemas.openxmlformats.org/officeDocument/2006/relationships/image" Target="../media/image762.png"/><Relationship Id="rId98" Type="http://schemas.openxmlformats.org/officeDocument/2006/relationships/customXml" Target="../ink/ink2791.xml"/><Relationship Id="rId3" Type="http://schemas.openxmlformats.org/officeDocument/2006/relationships/image" Target="../media/image7140.png"/><Relationship Id="rId25" Type="http://schemas.openxmlformats.org/officeDocument/2006/relationships/image" Target="../media/image727.png"/><Relationship Id="rId46" Type="http://schemas.openxmlformats.org/officeDocument/2006/relationships/customXml" Target="../ink/ink2767.xml"/><Relationship Id="rId67" Type="http://schemas.openxmlformats.org/officeDocument/2006/relationships/image" Target="../media/image748.png"/></Relationships>
</file>

<file path=ppt/slides/_rels/slide7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09.xml"/><Relationship Id="rId117" Type="http://schemas.openxmlformats.org/officeDocument/2006/relationships/image" Target="../media/image774.png"/><Relationship Id="rId21" Type="http://schemas.openxmlformats.org/officeDocument/2006/relationships/image" Target="../media/image725.png"/><Relationship Id="rId42" Type="http://schemas.openxmlformats.org/officeDocument/2006/relationships/customXml" Target="../ink/ink2817.xml"/><Relationship Id="rId47" Type="http://schemas.openxmlformats.org/officeDocument/2006/relationships/image" Target="../media/image738.png"/><Relationship Id="rId63" Type="http://schemas.openxmlformats.org/officeDocument/2006/relationships/image" Target="../media/image746.png"/><Relationship Id="rId68" Type="http://schemas.openxmlformats.org/officeDocument/2006/relationships/customXml" Target="../ink/ink2829.xml"/><Relationship Id="rId84" Type="http://schemas.openxmlformats.org/officeDocument/2006/relationships/customXml" Target="../ink/ink2837.xml"/><Relationship Id="rId89" Type="http://schemas.openxmlformats.org/officeDocument/2006/relationships/image" Target="../media/image759.png"/><Relationship Id="rId112" Type="http://schemas.openxmlformats.org/officeDocument/2006/relationships/customXml" Target="../ink/ink2850.xml"/><Relationship Id="rId133" Type="http://schemas.openxmlformats.org/officeDocument/2006/relationships/image" Target="../media/image334.png"/><Relationship Id="rId16" Type="http://schemas.openxmlformats.org/officeDocument/2006/relationships/customXml" Target="../ink/ink2804.xml"/><Relationship Id="rId107" Type="http://schemas.openxmlformats.org/officeDocument/2006/relationships/image" Target="../media/image769.png"/><Relationship Id="rId11" Type="http://schemas.openxmlformats.org/officeDocument/2006/relationships/image" Target="../media/image7180.png"/><Relationship Id="rId32" Type="http://schemas.openxmlformats.org/officeDocument/2006/relationships/customXml" Target="../ink/ink2812.xml"/><Relationship Id="rId37" Type="http://schemas.openxmlformats.org/officeDocument/2006/relationships/image" Target="../media/image733.png"/><Relationship Id="rId53" Type="http://schemas.openxmlformats.org/officeDocument/2006/relationships/image" Target="../media/image741.png"/><Relationship Id="rId58" Type="http://schemas.openxmlformats.org/officeDocument/2006/relationships/customXml" Target="../ink/ink2825.xml"/><Relationship Id="rId74" Type="http://schemas.openxmlformats.org/officeDocument/2006/relationships/customXml" Target="../ink/ink2832.xml"/><Relationship Id="rId79" Type="http://schemas.openxmlformats.org/officeDocument/2006/relationships/image" Target="../media/image754.png"/><Relationship Id="rId102" Type="http://schemas.openxmlformats.org/officeDocument/2006/relationships/customXml" Target="../ink/ink2845.xml"/><Relationship Id="rId123" Type="http://schemas.openxmlformats.org/officeDocument/2006/relationships/image" Target="../media/image335.png"/><Relationship Id="rId128" Type="http://schemas.openxmlformats.org/officeDocument/2006/relationships/customXml" Target="../ink/ink2857.xml"/><Relationship Id="rId90" Type="http://schemas.openxmlformats.org/officeDocument/2006/relationships/customXml" Target="../ink/ink2839.xml"/><Relationship Id="rId95" Type="http://schemas.openxmlformats.org/officeDocument/2006/relationships/image" Target="../media/image763.png"/><Relationship Id="rId22" Type="http://schemas.openxmlformats.org/officeDocument/2006/relationships/customXml" Target="../ink/ink2807.xml"/><Relationship Id="rId27" Type="http://schemas.openxmlformats.org/officeDocument/2006/relationships/image" Target="../media/image728.png"/><Relationship Id="rId43" Type="http://schemas.openxmlformats.org/officeDocument/2006/relationships/image" Target="../media/image736.png"/><Relationship Id="rId48" Type="http://schemas.openxmlformats.org/officeDocument/2006/relationships/customXml" Target="../ink/ink2820.xml"/><Relationship Id="rId64" Type="http://schemas.openxmlformats.org/officeDocument/2006/relationships/customXml" Target="../ink/ink2827.xml"/><Relationship Id="rId69" Type="http://schemas.openxmlformats.org/officeDocument/2006/relationships/image" Target="../media/image749.png"/><Relationship Id="rId118" Type="http://schemas.openxmlformats.org/officeDocument/2006/relationships/customXml" Target="../ink/ink2852.xml"/><Relationship Id="rId80" Type="http://schemas.openxmlformats.org/officeDocument/2006/relationships/customXml" Target="../ink/ink2835.xml"/><Relationship Id="rId12" Type="http://schemas.openxmlformats.org/officeDocument/2006/relationships/customXml" Target="../ink/ink2802.xml"/><Relationship Id="rId17" Type="http://schemas.openxmlformats.org/officeDocument/2006/relationships/image" Target="../media/image723.png"/><Relationship Id="rId33" Type="http://schemas.openxmlformats.org/officeDocument/2006/relationships/image" Target="../media/image731.png"/><Relationship Id="rId38" Type="http://schemas.openxmlformats.org/officeDocument/2006/relationships/customXml" Target="../ink/ink2815.xml"/><Relationship Id="rId59" Type="http://schemas.openxmlformats.org/officeDocument/2006/relationships/image" Target="../media/image744.png"/><Relationship Id="rId103" Type="http://schemas.openxmlformats.org/officeDocument/2006/relationships/image" Target="../media/image767.png"/><Relationship Id="rId108" Type="http://schemas.openxmlformats.org/officeDocument/2006/relationships/customXml" Target="../ink/ink2848.xml"/><Relationship Id="rId124" Type="http://schemas.openxmlformats.org/officeDocument/2006/relationships/customXml" Target="../ink/ink2855.xml"/><Relationship Id="rId129" Type="http://schemas.openxmlformats.org/officeDocument/2006/relationships/image" Target="../media/image332.png"/><Relationship Id="rId54" Type="http://schemas.openxmlformats.org/officeDocument/2006/relationships/customXml" Target="../ink/ink2823.xml"/><Relationship Id="rId70" Type="http://schemas.openxmlformats.org/officeDocument/2006/relationships/customXml" Target="../ink/ink2830.xml"/><Relationship Id="rId75" Type="http://schemas.openxmlformats.org/officeDocument/2006/relationships/image" Target="../media/image752.png"/><Relationship Id="rId91" Type="http://schemas.openxmlformats.org/officeDocument/2006/relationships/image" Target="../media/image760.png"/><Relationship Id="rId96" Type="http://schemas.openxmlformats.org/officeDocument/2006/relationships/customXml" Target="../ink/ink2842.xml"/><Relationship Id="rId1" Type="http://schemas.openxmlformats.org/officeDocument/2006/relationships/slideLayout" Target="../slideLayouts/slideLayout2.xml"/><Relationship Id="rId23" Type="http://schemas.openxmlformats.org/officeDocument/2006/relationships/image" Target="../media/image726.png"/><Relationship Id="rId28" Type="http://schemas.openxmlformats.org/officeDocument/2006/relationships/customXml" Target="../ink/ink2810.xml"/><Relationship Id="rId49" Type="http://schemas.openxmlformats.org/officeDocument/2006/relationships/image" Target="../media/image739.png"/><Relationship Id="rId119" Type="http://schemas.openxmlformats.org/officeDocument/2006/relationships/image" Target="../media/image775.png"/><Relationship Id="rId44" Type="http://schemas.openxmlformats.org/officeDocument/2006/relationships/customXml" Target="../ink/ink2818.xml"/><Relationship Id="rId60" Type="http://schemas.openxmlformats.org/officeDocument/2006/relationships/customXml" Target="../ink/ink2826.xml"/><Relationship Id="rId65" Type="http://schemas.openxmlformats.org/officeDocument/2006/relationships/image" Target="../media/image747.png"/><Relationship Id="rId81" Type="http://schemas.openxmlformats.org/officeDocument/2006/relationships/image" Target="../media/image755.png"/><Relationship Id="rId130" Type="http://schemas.openxmlformats.org/officeDocument/2006/relationships/customXml" Target="../ink/ink2858.xml"/><Relationship Id="rId13" Type="http://schemas.openxmlformats.org/officeDocument/2006/relationships/image" Target="../media/image7190.png"/><Relationship Id="rId18" Type="http://schemas.openxmlformats.org/officeDocument/2006/relationships/customXml" Target="../ink/ink2805.xml"/><Relationship Id="rId39" Type="http://schemas.openxmlformats.org/officeDocument/2006/relationships/image" Target="../media/image734.png"/><Relationship Id="rId109" Type="http://schemas.openxmlformats.org/officeDocument/2006/relationships/image" Target="../media/image770.png"/><Relationship Id="rId34" Type="http://schemas.openxmlformats.org/officeDocument/2006/relationships/customXml" Target="../ink/ink2813.xml"/><Relationship Id="rId50" Type="http://schemas.openxmlformats.org/officeDocument/2006/relationships/customXml" Target="../ink/ink2821.xml"/><Relationship Id="rId55" Type="http://schemas.openxmlformats.org/officeDocument/2006/relationships/image" Target="../media/image742.png"/><Relationship Id="rId76" Type="http://schemas.openxmlformats.org/officeDocument/2006/relationships/customXml" Target="../ink/ink2833.xml"/><Relationship Id="rId97" Type="http://schemas.openxmlformats.org/officeDocument/2006/relationships/image" Target="../media/image764.png"/><Relationship Id="rId104" Type="http://schemas.openxmlformats.org/officeDocument/2006/relationships/customXml" Target="../ink/ink2846.xml"/><Relationship Id="rId120" Type="http://schemas.openxmlformats.org/officeDocument/2006/relationships/customXml" Target="../ink/ink2853.xml"/><Relationship Id="rId125" Type="http://schemas.openxmlformats.org/officeDocument/2006/relationships/image" Target="../media/image336.png"/><Relationship Id="rId7" Type="http://schemas.openxmlformats.org/officeDocument/2006/relationships/image" Target="../media/image7160.png"/><Relationship Id="rId71" Type="http://schemas.openxmlformats.org/officeDocument/2006/relationships/image" Target="../media/image750.png"/><Relationship Id="rId92" Type="http://schemas.openxmlformats.org/officeDocument/2006/relationships/customXml" Target="../ink/ink2840.xml"/><Relationship Id="rId2" Type="http://schemas.openxmlformats.org/officeDocument/2006/relationships/customXml" Target="../ink/ink2798.xml"/><Relationship Id="rId29" Type="http://schemas.openxmlformats.org/officeDocument/2006/relationships/image" Target="../media/image729.png"/><Relationship Id="rId24" Type="http://schemas.openxmlformats.org/officeDocument/2006/relationships/customXml" Target="../ink/ink2808.xml"/><Relationship Id="rId40" Type="http://schemas.openxmlformats.org/officeDocument/2006/relationships/customXml" Target="../ink/ink2816.xml"/><Relationship Id="rId45" Type="http://schemas.openxmlformats.org/officeDocument/2006/relationships/image" Target="../media/image737.png"/><Relationship Id="rId66" Type="http://schemas.openxmlformats.org/officeDocument/2006/relationships/customXml" Target="../ink/ink2828.xml"/><Relationship Id="rId87" Type="http://schemas.openxmlformats.org/officeDocument/2006/relationships/image" Target="../media/image758.png"/><Relationship Id="rId110" Type="http://schemas.openxmlformats.org/officeDocument/2006/relationships/customXml" Target="../ink/ink2849.xml"/><Relationship Id="rId115" Type="http://schemas.openxmlformats.org/officeDocument/2006/relationships/image" Target="../media/image773.png"/><Relationship Id="rId131" Type="http://schemas.openxmlformats.org/officeDocument/2006/relationships/image" Target="../media/image333.png"/><Relationship Id="rId82" Type="http://schemas.openxmlformats.org/officeDocument/2006/relationships/customXml" Target="../ink/ink2836.xml"/><Relationship Id="rId19" Type="http://schemas.openxmlformats.org/officeDocument/2006/relationships/image" Target="../media/image724.png"/><Relationship Id="rId14" Type="http://schemas.openxmlformats.org/officeDocument/2006/relationships/customXml" Target="../ink/ink2803.xml"/><Relationship Id="rId30" Type="http://schemas.openxmlformats.org/officeDocument/2006/relationships/customXml" Target="../ink/ink2811.xml"/><Relationship Id="rId35" Type="http://schemas.openxmlformats.org/officeDocument/2006/relationships/image" Target="../media/image732.png"/><Relationship Id="rId56" Type="http://schemas.openxmlformats.org/officeDocument/2006/relationships/customXml" Target="../ink/ink2824.xml"/><Relationship Id="rId77" Type="http://schemas.openxmlformats.org/officeDocument/2006/relationships/image" Target="../media/image753.png"/><Relationship Id="rId100" Type="http://schemas.openxmlformats.org/officeDocument/2006/relationships/customXml" Target="../ink/ink2844.xml"/><Relationship Id="rId105" Type="http://schemas.openxmlformats.org/officeDocument/2006/relationships/image" Target="../media/image768.png"/><Relationship Id="rId126" Type="http://schemas.openxmlformats.org/officeDocument/2006/relationships/customXml" Target="../ink/ink2856.xml"/><Relationship Id="rId8" Type="http://schemas.openxmlformats.org/officeDocument/2006/relationships/customXml" Target="../ink/ink2800.xml"/><Relationship Id="rId51" Type="http://schemas.openxmlformats.org/officeDocument/2006/relationships/image" Target="../media/image740.png"/><Relationship Id="rId72" Type="http://schemas.openxmlformats.org/officeDocument/2006/relationships/customXml" Target="../ink/ink2831.xml"/><Relationship Id="rId93" Type="http://schemas.openxmlformats.org/officeDocument/2006/relationships/image" Target="../media/image762.png"/><Relationship Id="rId98" Type="http://schemas.openxmlformats.org/officeDocument/2006/relationships/customXml" Target="../ink/ink2843.xml"/><Relationship Id="rId121" Type="http://schemas.openxmlformats.org/officeDocument/2006/relationships/image" Target="../media/image776.png"/><Relationship Id="rId3" Type="http://schemas.openxmlformats.org/officeDocument/2006/relationships/image" Target="../media/image7140.png"/><Relationship Id="rId25" Type="http://schemas.openxmlformats.org/officeDocument/2006/relationships/image" Target="../media/image727.png"/><Relationship Id="rId46" Type="http://schemas.openxmlformats.org/officeDocument/2006/relationships/customXml" Target="../ink/ink2819.xml"/><Relationship Id="rId67" Type="http://schemas.openxmlformats.org/officeDocument/2006/relationships/image" Target="../media/image748.png"/><Relationship Id="rId116" Type="http://schemas.openxmlformats.org/officeDocument/2006/relationships/customXml" Target="../ink/ink2851.xml"/><Relationship Id="rId20" Type="http://schemas.openxmlformats.org/officeDocument/2006/relationships/customXml" Target="../ink/ink2806.xml"/><Relationship Id="rId41" Type="http://schemas.openxmlformats.org/officeDocument/2006/relationships/image" Target="../media/image735.png"/><Relationship Id="rId83" Type="http://schemas.openxmlformats.org/officeDocument/2006/relationships/image" Target="../media/image756.png"/><Relationship Id="rId88" Type="http://schemas.openxmlformats.org/officeDocument/2006/relationships/customXml" Target="../ink/ink2838.xml"/><Relationship Id="rId111" Type="http://schemas.openxmlformats.org/officeDocument/2006/relationships/image" Target="../media/image771.png"/><Relationship Id="rId132" Type="http://schemas.openxmlformats.org/officeDocument/2006/relationships/customXml" Target="../ink/ink2859.xml"/><Relationship Id="rId15" Type="http://schemas.openxmlformats.org/officeDocument/2006/relationships/image" Target="../media/image7200.png"/><Relationship Id="rId36" Type="http://schemas.openxmlformats.org/officeDocument/2006/relationships/customXml" Target="../ink/ink2814.xml"/><Relationship Id="rId57" Type="http://schemas.openxmlformats.org/officeDocument/2006/relationships/image" Target="../media/image743.png"/><Relationship Id="rId106" Type="http://schemas.openxmlformats.org/officeDocument/2006/relationships/customXml" Target="../ink/ink2847.xml"/><Relationship Id="rId127" Type="http://schemas.openxmlformats.org/officeDocument/2006/relationships/image" Target="../media/image338.png"/><Relationship Id="rId10" Type="http://schemas.openxmlformats.org/officeDocument/2006/relationships/customXml" Target="../ink/ink2801.xml"/><Relationship Id="rId31" Type="http://schemas.openxmlformats.org/officeDocument/2006/relationships/image" Target="../media/image730.png"/><Relationship Id="rId52" Type="http://schemas.openxmlformats.org/officeDocument/2006/relationships/customXml" Target="../ink/ink2822.xml"/><Relationship Id="rId73" Type="http://schemas.openxmlformats.org/officeDocument/2006/relationships/image" Target="../media/image751.png"/><Relationship Id="rId78" Type="http://schemas.openxmlformats.org/officeDocument/2006/relationships/customXml" Target="../ink/ink2834.xml"/><Relationship Id="rId94" Type="http://schemas.openxmlformats.org/officeDocument/2006/relationships/customXml" Target="../ink/ink2841.xml"/><Relationship Id="rId99" Type="http://schemas.openxmlformats.org/officeDocument/2006/relationships/image" Target="../media/image765.png"/><Relationship Id="rId101" Type="http://schemas.openxmlformats.org/officeDocument/2006/relationships/image" Target="../media/image766.png"/><Relationship Id="rId122" Type="http://schemas.openxmlformats.org/officeDocument/2006/relationships/customXml" Target="../ink/ink2854.xml"/><Relationship Id="rId4" Type="http://schemas.openxmlformats.org/officeDocument/2006/relationships/customXml" Target="../ink/ink2799.xml"/><Relationship Id="rId9" Type="http://schemas.openxmlformats.org/officeDocument/2006/relationships/image" Target="../media/image7170.png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customXml" Target="../ink/ink2863.xml"/><Relationship Id="rId26" Type="http://schemas.openxmlformats.org/officeDocument/2006/relationships/customXml" Target="../ink/ink2869.xml"/><Relationship Id="rId3" Type="http://schemas.openxmlformats.org/officeDocument/2006/relationships/image" Target="../media/image531.png"/><Relationship Id="rId21" Type="http://schemas.openxmlformats.org/officeDocument/2006/relationships/image" Target="../media/image540.png"/><Relationship Id="rId34" Type="http://schemas.openxmlformats.org/officeDocument/2006/relationships/customXml" Target="../ink/ink2872.xml"/><Relationship Id="rId47" Type="http://schemas.openxmlformats.org/officeDocument/2006/relationships/image" Target="../media/image553.png"/><Relationship Id="rId7" Type="http://schemas.openxmlformats.org/officeDocument/2006/relationships/image" Target="../media/image533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2" Type="http://schemas.openxmlformats.org/officeDocument/2006/relationships/customXml" Target="../ink/ink2860.xml"/><Relationship Id="rId16" Type="http://schemas.openxmlformats.org/officeDocument/2006/relationships/customXml" Target="../ink/ink2865.xml"/><Relationship Id="rId20" Type="http://schemas.openxmlformats.org/officeDocument/2006/relationships/customXml" Target="../ink/ink28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62.xml"/><Relationship Id="rId24" Type="http://schemas.openxmlformats.org/officeDocument/2006/relationships/customXml" Target="../ink/ink2868.xml"/><Relationship Id="rId32" Type="http://schemas.openxmlformats.org/officeDocument/2006/relationships/customXml" Target="../ink/ink2871.xml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2870.xml"/><Relationship Id="rId10" Type="http://schemas.openxmlformats.org/officeDocument/2006/relationships/customXml" Target="../ink/ink2864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" Type="http://schemas.openxmlformats.org/officeDocument/2006/relationships/customXml" Target="../ink/ink2861.xml"/><Relationship Id="rId9" Type="http://schemas.openxmlformats.org/officeDocument/2006/relationships/image" Target="../media/image534.png"/><Relationship Id="rId22" Type="http://schemas.openxmlformats.org/officeDocument/2006/relationships/customXml" Target="../ink/ink2867.xml"/><Relationship Id="rId27" Type="http://schemas.openxmlformats.org/officeDocument/2006/relationships/image" Target="../media/image543.png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.png"/><Relationship Id="rId18" Type="http://schemas.openxmlformats.org/officeDocument/2006/relationships/customXml" Target="../ink/ink68.xml"/><Relationship Id="rId26" Type="http://schemas.openxmlformats.org/officeDocument/2006/relationships/customXml" Target="../ink/ink72.xml"/><Relationship Id="rId39" Type="http://schemas.openxmlformats.org/officeDocument/2006/relationships/image" Target="../media/image28.png"/><Relationship Id="rId21" Type="http://schemas.openxmlformats.org/officeDocument/2006/relationships/image" Target="../media/image17.png"/><Relationship Id="rId34" Type="http://schemas.openxmlformats.org/officeDocument/2006/relationships/customXml" Target="../ink/ink76.xml"/><Relationship Id="rId42" Type="http://schemas.openxmlformats.org/officeDocument/2006/relationships/customXml" Target="../ink/ink80.xml"/><Relationship Id="rId7" Type="http://schemas.openxmlformats.org/officeDocument/2006/relationships/image" Target="../media/image12.png"/><Relationship Id="rId2" Type="http://schemas.openxmlformats.org/officeDocument/2006/relationships/customXml" Target="../ink/ink60.xml"/><Relationship Id="rId16" Type="http://schemas.openxmlformats.org/officeDocument/2006/relationships/customXml" Target="../ink/ink67.xml"/><Relationship Id="rId20" Type="http://schemas.openxmlformats.org/officeDocument/2006/relationships/customXml" Target="../ink/ink69.xml"/><Relationship Id="rId29" Type="http://schemas.openxmlformats.org/officeDocument/2006/relationships/image" Target="../media/image23.png"/><Relationship Id="rId41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.xml"/><Relationship Id="rId11" Type="http://schemas.openxmlformats.org/officeDocument/2006/relationships/image" Target="../media/image14.png"/><Relationship Id="rId24" Type="http://schemas.openxmlformats.org/officeDocument/2006/relationships/customXml" Target="../ink/ink71.xml"/><Relationship Id="rId32" Type="http://schemas.openxmlformats.org/officeDocument/2006/relationships/customXml" Target="../ink/ink75.xml"/><Relationship Id="rId37" Type="http://schemas.openxmlformats.org/officeDocument/2006/relationships/image" Target="../media/image27.png"/><Relationship Id="rId40" Type="http://schemas.openxmlformats.org/officeDocument/2006/relationships/customXml" Target="../ink/ink79.xml"/><Relationship Id="rId5" Type="http://schemas.openxmlformats.org/officeDocument/2006/relationships/image" Target="../media/image11.png"/><Relationship Id="rId15" Type="http://schemas.openxmlformats.org/officeDocument/2006/relationships/image" Target="../media/image16.png"/><Relationship Id="rId23" Type="http://schemas.openxmlformats.org/officeDocument/2006/relationships/image" Target="../media/image20.png"/><Relationship Id="rId28" Type="http://schemas.openxmlformats.org/officeDocument/2006/relationships/customXml" Target="../ink/ink73.xml"/><Relationship Id="rId36" Type="http://schemas.openxmlformats.org/officeDocument/2006/relationships/customXml" Target="../ink/ink77.xml"/><Relationship Id="rId10" Type="http://schemas.openxmlformats.org/officeDocument/2006/relationships/customXml" Target="../ink/ink64.xml"/><Relationship Id="rId19" Type="http://schemas.openxmlformats.org/officeDocument/2006/relationships/image" Target="../media/image19.png"/><Relationship Id="rId31" Type="http://schemas.openxmlformats.org/officeDocument/2006/relationships/image" Target="../media/image24.png"/><Relationship Id="rId4" Type="http://schemas.openxmlformats.org/officeDocument/2006/relationships/customXml" Target="../ink/ink61.xml"/><Relationship Id="rId9" Type="http://schemas.openxmlformats.org/officeDocument/2006/relationships/image" Target="../media/image13.png"/><Relationship Id="rId14" Type="http://schemas.openxmlformats.org/officeDocument/2006/relationships/customXml" Target="../ink/ink66.xml"/><Relationship Id="rId22" Type="http://schemas.openxmlformats.org/officeDocument/2006/relationships/customXml" Target="../ink/ink70.xml"/><Relationship Id="rId27" Type="http://schemas.openxmlformats.org/officeDocument/2006/relationships/image" Target="../media/image22.png"/><Relationship Id="rId30" Type="http://schemas.openxmlformats.org/officeDocument/2006/relationships/customXml" Target="../ink/ink74.xml"/><Relationship Id="rId35" Type="http://schemas.openxmlformats.org/officeDocument/2006/relationships/image" Target="../media/image26.png"/><Relationship Id="rId43" Type="http://schemas.openxmlformats.org/officeDocument/2006/relationships/image" Target="../media/image30.png"/><Relationship Id="rId8" Type="http://schemas.openxmlformats.org/officeDocument/2006/relationships/customXml" Target="../ink/ink63.xml"/><Relationship Id="rId3" Type="http://schemas.openxmlformats.org/officeDocument/2006/relationships/image" Target="../media/image10.png"/><Relationship Id="rId12" Type="http://schemas.openxmlformats.org/officeDocument/2006/relationships/customXml" Target="../ink/ink65.xml"/><Relationship Id="rId17" Type="http://schemas.openxmlformats.org/officeDocument/2006/relationships/image" Target="../media/image18.png"/><Relationship Id="rId25" Type="http://schemas.openxmlformats.org/officeDocument/2006/relationships/image" Target="../media/image21.png"/><Relationship Id="rId33" Type="http://schemas.openxmlformats.org/officeDocument/2006/relationships/image" Target="../media/image25.png"/><Relationship Id="rId38" Type="http://schemas.openxmlformats.org/officeDocument/2006/relationships/customXml" Target="../ink/ink78.xml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customXml" Target="../ink/ink2876.xml"/><Relationship Id="rId26" Type="http://schemas.openxmlformats.org/officeDocument/2006/relationships/customXml" Target="../ink/ink2883.xml"/><Relationship Id="rId3" Type="http://schemas.openxmlformats.org/officeDocument/2006/relationships/image" Target="../media/image531.png"/><Relationship Id="rId21" Type="http://schemas.openxmlformats.org/officeDocument/2006/relationships/image" Target="../media/image540.png"/><Relationship Id="rId34" Type="http://schemas.openxmlformats.org/officeDocument/2006/relationships/customXml" Target="../ink/ink2886.xml"/><Relationship Id="rId47" Type="http://schemas.openxmlformats.org/officeDocument/2006/relationships/image" Target="../media/image553.png"/><Relationship Id="rId7" Type="http://schemas.openxmlformats.org/officeDocument/2006/relationships/image" Target="../media/image533.png"/><Relationship Id="rId12" Type="http://schemas.openxmlformats.org/officeDocument/2006/relationships/customXml" Target="../ink/ink2878.xml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2" Type="http://schemas.openxmlformats.org/officeDocument/2006/relationships/customXml" Target="../ink/ink2873.xml"/><Relationship Id="rId16" Type="http://schemas.openxmlformats.org/officeDocument/2006/relationships/customXml" Target="../ink/ink2879.xml"/><Relationship Id="rId20" Type="http://schemas.openxmlformats.org/officeDocument/2006/relationships/customXml" Target="../ink/ink28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75.xml"/><Relationship Id="rId11" Type="http://schemas.openxmlformats.org/officeDocument/2006/relationships/image" Target="../media/image535.png"/><Relationship Id="rId24" Type="http://schemas.openxmlformats.org/officeDocument/2006/relationships/customXml" Target="../ink/ink2882.xml"/><Relationship Id="rId32" Type="http://schemas.openxmlformats.org/officeDocument/2006/relationships/customXml" Target="../ink/ink2885.xml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2884.xml"/><Relationship Id="rId10" Type="http://schemas.openxmlformats.org/officeDocument/2006/relationships/customXml" Target="../ink/ink2877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" Type="http://schemas.openxmlformats.org/officeDocument/2006/relationships/customXml" Target="../ink/ink2874.xml"/><Relationship Id="rId9" Type="http://schemas.openxmlformats.org/officeDocument/2006/relationships/image" Target="../media/image534.png"/><Relationship Id="rId22" Type="http://schemas.openxmlformats.org/officeDocument/2006/relationships/customXml" Target="../ink/ink2881.xml"/><Relationship Id="rId27" Type="http://schemas.openxmlformats.org/officeDocument/2006/relationships/image" Target="../media/image543.png"/></Relationships>
</file>

<file path=ppt/slides/_rels/slide8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97.xml"/><Relationship Id="rId39" Type="http://schemas.openxmlformats.org/officeDocument/2006/relationships/image" Target="../media/image549.png"/><Relationship Id="rId21" Type="http://schemas.openxmlformats.org/officeDocument/2006/relationships/image" Target="../media/image540.png"/><Relationship Id="rId34" Type="http://schemas.openxmlformats.org/officeDocument/2006/relationships/customXml" Target="../ink/ink2900.xml"/><Relationship Id="rId42" Type="http://schemas.openxmlformats.org/officeDocument/2006/relationships/customXml" Target="../ink/ink2904.xml"/><Relationship Id="rId47" Type="http://schemas.openxmlformats.org/officeDocument/2006/relationships/image" Target="../media/image553.png"/><Relationship Id="rId7" Type="http://schemas.openxmlformats.org/officeDocument/2006/relationships/image" Target="../media/image533.png"/><Relationship Id="rId2" Type="http://schemas.openxmlformats.org/officeDocument/2006/relationships/customXml" Target="../ink/ink2887.xml"/><Relationship Id="rId16" Type="http://schemas.openxmlformats.org/officeDocument/2006/relationships/customXml" Target="../ink/ink2893.xml"/><Relationship Id="rId20" Type="http://schemas.openxmlformats.org/officeDocument/2006/relationships/customXml" Target="../ink/ink2894.xml"/><Relationship Id="rId41" Type="http://schemas.openxmlformats.org/officeDocument/2006/relationships/image" Target="../media/image5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89.xml"/><Relationship Id="rId11" Type="http://schemas.openxmlformats.org/officeDocument/2006/relationships/image" Target="../media/image535.png"/><Relationship Id="rId24" Type="http://schemas.openxmlformats.org/officeDocument/2006/relationships/customXml" Target="../ink/ink2896.xml"/><Relationship Id="rId32" Type="http://schemas.openxmlformats.org/officeDocument/2006/relationships/customXml" Target="../ink/ink2899.xml"/><Relationship Id="rId37" Type="http://schemas.openxmlformats.org/officeDocument/2006/relationships/image" Target="../media/image548.png"/><Relationship Id="rId40" Type="http://schemas.openxmlformats.org/officeDocument/2006/relationships/customXml" Target="../ink/ink2903.xml"/><Relationship Id="rId45" Type="http://schemas.openxmlformats.org/officeDocument/2006/relationships/image" Target="../media/image552.png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2898.xml"/><Relationship Id="rId36" Type="http://schemas.openxmlformats.org/officeDocument/2006/relationships/customXml" Target="../ink/ink2901.xml"/><Relationship Id="rId10" Type="http://schemas.openxmlformats.org/officeDocument/2006/relationships/customXml" Target="../ink/ink2891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4" Type="http://schemas.openxmlformats.org/officeDocument/2006/relationships/customXml" Target="../ink/ink2905.xml"/><Relationship Id="rId4" Type="http://schemas.openxmlformats.org/officeDocument/2006/relationships/customXml" Target="../ink/ink2888.xml"/><Relationship Id="rId9" Type="http://schemas.openxmlformats.org/officeDocument/2006/relationships/image" Target="../media/image534.png"/><Relationship Id="rId22" Type="http://schemas.openxmlformats.org/officeDocument/2006/relationships/customXml" Target="../ink/ink2895.xml"/><Relationship Id="rId27" Type="http://schemas.openxmlformats.org/officeDocument/2006/relationships/image" Target="../media/image543.png"/><Relationship Id="rId35" Type="http://schemas.openxmlformats.org/officeDocument/2006/relationships/image" Target="../media/image547.png"/><Relationship Id="rId43" Type="http://schemas.openxmlformats.org/officeDocument/2006/relationships/image" Target="../media/image551.png"/><Relationship Id="rId8" Type="http://schemas.openxmlformats.org/officeDocument/2006/relationships/customXml" Target="../ink/ink2890.xml"/><Relationship Id="rId3" Type="http://schemas.openxmlformats.org/officeDocument/2006/relationships/image" Target="../media/image531.png"/><Relationship Id="rId12" Type="http://schemas.openxmlformats.org/officeDocument/2006/relationships/customXml" Target="../ink/ink2892.xml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2902.xml"/><Relationship Id="rId46" Type="http://schemas.openxmlformats.org/officeDocument/2006/relationships/customXml" Target="../ink/ink2906.xml"/></Relationships>
</file>

<file path=ppt/slides/_rels/slide8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17.xml"/><Relationship Id="rId39" Type="http://schemas.openxmlformats.org/officeDocument/2006/relationships/image" Target="../media/image549.png"/><Relationship Id="rId21" Type="http://schemas.openxmlformats.org/officeDocument/2006/relationships/image" Target="../media/image540.png"/><Relationship Id="rId34" Type="http://schemas.openxmlformats.org/officeDocument/2006/relationships/customXml" Target="../ink/ink2920.xml"/><Relationship Id="rId42" Type="http://schemas.openxmlformats.org/officeDocument/2006/relationships/customXml" Target="../ink/ink2924.xml"/><Relationship Id="rId47" Type="http://schemas.openxmlformats.org/officeDocument/2006/relationships/image" Target="../media/image553.png"/><Relationship Id="rId50" Type="http://schemas.openxmlformats.org/officeDocument/2006/relationships/customXml" Target="../ink/ink2928.xml"/><Relationship Id="rId55" Type="http://schemas.openxmlformats.org/officeDocument/2006/relationships/image" Target="../media/image344.png"/><Relationship Id="rId7" Type="http://schemas.openxmlformats.org/officeDocument/2006/relationships/image" Target="../media/image533.png"/><Relationship Id="rId2" Type="http://schemas.openxmlformats.org/officeDocument/2006/relationships/customXml" Target="../ink/ink2907.xml"/><Relationship Id="rId16" Type="http://schemas.openxmlformats.org/officeDocument/2006/relationships/customXml" Target="../ink/ink2913.xml"/><Relationship Id="rId11" Type="http://schemas.openxmlformats.org/officeDocument/2006/relationships/image" Target="../media/image535.png"/><Relationship Id="rId24" Type="http://schemas.openxmlformats.org/officeDocument/2006/relationships/customXml" Target="../ink/ink2916.xml"/><Relationship Id="rId32" Type="http://schemas.openxmlformats.org/officeDocument/2006/relationships/customXml" Target="../ink/ink2919.xml"/><Relationship Id="rId37" Type="http://schemas.openxmlformats.org/officeDocument/2006/relationships/image" Target="../media/image548.png"/><Relationship Id="rId40" Type="http://schemas.openxmlformats.org/officeDocument/2006/relationships/customXml" Target="../ink/ink2923.xml"/><Relationship Id="rId45" Type="http://schemas.openxmlformats.org/officeDocument/2006/relationships/image" Target="../media/image552.png"/><Relationship Id="rId53" Type="http://schemas.openxmlformats.org/officeDocument/2006/relationships/image" Target="../media/image339.png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2918.xml"/><Relationship Id="rId36" Type="http://schemas.openxmlformats.org/officeDocument/2006/relationships/customXml" Target="../ink/ink2921.xml"/><Relationship Id="rId49" Type="http://schemas.openxmlformats.org/officeDocument/2006/relationships/image" Target="../media/image554.png"/><Relationship Id="rId10" Type="http://schemas.openxmlformats.org/officeDocument/2006/relationships/customXml" Target="../ink/ink2911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4" Type="http://schemas.openxmlformats.org/officeDocument/2006/relationships/customXml" Target="../ink/ink2925.xml"/><Relationship Id="rId52" Type="http://schemas.openxmlformats.org/officeDocument/2006/relationships/customXml" Target="../ink/ink2929.xml"/><Relationship Id="rId4" Type="http://schemas.openxmlformats.org/officeDocument/2006/relationships/customXml" Target="../ink/ink2908.xml"/><Relationship Id="rId9" Type="http://schemas.openxmlformats.org/officeDocument/2006/relationships/image" Target="../media/image534.png"/><Relationship Id="rId22" Type="http://schemas.openxmlformats.org/officeDocument/2006/relationships/customXml" Target="../ink/ink2915.xml"/><Relationship Id="rId27" Type="http://schemas.openxmlformats.org/officeDocument/2006/relationships/image" Target="../media/image543.png"/><Relationship Id="rId35" Type="http://schemas.openxmlformats.org/officeDocument/2006/relationships/image" Target="../media/image547.png"/><Relationship Id="rId43" Type="http://schemas.openxmlformats.org/officeDocument/2006/relationships/image" Target="../media/image551.png"/><Relationship Id="rId48" Type="http://schemas.openxmlformats.org/officeDocument/2006/relationships/customXml" Target="../ink/ink2927.xml"/><Relationship Id="rId8" Type="http://schemas.openxmlformats.org/officeDocument/2006/relationships/customXml" Target="../ink/ink2910.xml"/><Relationship Id="rId51" Type="http://schemas.openxmlformats.org/officeDocument/2006/relationships/image" Target="../media/image555.png"/><Relationship Id="rId3" Type="http://schemas.openxmlformats.org/officeDocument/2006/relationships/image" Target="../media/image531.png"/><Relationship Id="rId12" Type="http://schemas.openxmlformats.org/officeDocument/2006/relationships/customXml" Target="../ink/ink2912.xml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2922.xml"/><Relationship Id="rId46" Type="http://schemas.openxmlformats.org/officeDocument/2006/relationships/customXml" Target="../ink/ink2926.xml"/><Relationship Id="rId20" Type="http://schemas.openxmlformats.org/officeDocument/2006/relationships/customXml" Target="../ink/ink2914.xml"/><Relationship Id="rId41" Type="http://schemas.openxmlformats.org/officeDocument/2006/relationships/image" Target="../media/image550.png"/><Relationship Id="rId54" Type="http://schemas.openxmlformats.org/officeDocument/2006/relationships/customXml" Target="../ink/ink29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09.xml"/></Relationships>
</file>

<file path=ppt/slides/_rels/slide8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41.xml"/><Relationship Id="rId39" Type="http://schemas.openxmlformats.org/officeDocument/2006/relationships/image" Target="../media/image549.png"/><Relationship Id="rId21" Type="http://schemas.openxmlformats.org/officeDocument/2006/relationships/image" Target="../media/image540.png"/><Relationship Id="rId34" Type="http://schemas.openxmlformats.org/officeDocument/2006/relationships/customXml" Target="../ink/ink2944.xml"/><Relationship Id="rId42" Type="http://schemas.openxmlformats.org/officeDocument/2006/relationships/customXml" Target="../ink/ink2948.xml"/><Relationship Id="rId47" Type="http://schemas.openxmlformats.org/officeDocument/2006/relationships/image" Target="../media/image553.png"/><Relationship Id="rId50" Type="http://schemas.openxmlformats.org/officeDocument/2006/relationships/customXml" Target="../ink/ink2952.xml"/><Relationship Id="rId55" Type="http://schemas.openxmlformats.org/officeDocument/2006/relationships/image" Target="../media/image557.png"/><Relationship Id="rId7" Type="http://schemas.openxmlformats.org/officeDocument/2006/relationships/image" Target="../media/image533.png"/><Relationship Id="rId2" Type="http://schemas.openxmlformats.org/officeDocument/2006/relationships/customXml" Target="../ink/ink2931.xml"/><Relationship Id="rId16" Type="http://schemas.openxmlformats.org/officeDocument/2006/relationships/customXml" Target="../ink/ink2937.xml"/><Relationship Id="rId11" Type="http://schemas.openxmlformats.org/officeDocument/2006/relationships/image" Target="../media/image535.png"/><Relationship Id="rId24" Type="http://schemas.openxmlformats.org/officeDocument/2006/relationships/customXml" Target="../ink/ink2940.xml"/><Relationship Id="rId32" Type="http://schemas.openxmlformats.org/officeDocument/2006/relationships/customXml" Target="../ink/ink2943.xml"/><Relationship Id="rId37" Type="http://schemas.openxmlformats.org/officeDocument/2006/relationships/image" Target="../media/image548.png"/><Relationship Id="rId40" Type="http://schemas.openxmlformats.org/officeDocument/2006/relationships/customXml" Target="../ink/ink2947.xml"/><Relationship Id="rId45" Type="http://schemas.openxmlformats.org/officeDocument/2006/relationships/image" Target="../media/image552.png"/><Relationship Id="rId53" Type="http://schemas.openxmlformats.org/officeDocument/2006/relationships/image" Target="../media/image556.png"/><Relationship Id="rId58" Type="http://schemas.openxmlformats.org/officeDocument/2006/relationships/customXml" Target="../ink/ink2956.xml"/><Relationship Id="rId5" Type="http://schemas.openxmlformats.org/officeDocument/2006/relationships/image" Target="../media/image532.png"/><Relationship Id="rId10" Type="http://schemas.openxmlformats.org/officeDocument/2006/relationships/customXml" Target="../ink/ink2935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4" Type="http://schemas.openxmlformats.org/officeDocument/2006/relationships/customXml" Target="../ink/ink2949.xml"/><Relationship Id="rId52" Type="http://schemas.openxmlformats.org/officeDocument/2006/relationships/customXml" Target="../ink/ink2953.xml"/><Relationship Id="rId4" Type="http://schemas.openxmlformats.org/officeDocument/2006/relationships/customXml" Target="../ink/ink2932.xml"/><Relationship Id="rId9" Type="http://schemas.openxmlformats.org/officeDocument/2006/relationships/image" Target="../media/image534.png"/><Relationship Id="rId22" Type="http://schemas.openxmlformats.org/officeDocument/2006/relationships/customXml" Target="../ink/ink2939.xml"/><Relationship Id="rId27" Type="http://schemas.openxmlformats.org/officeDocument/2006/relationships/image" Target="../media/image543.png"/><Relationship Id="rId35" Type="http://schemas.openxmlformats.org/officeDocument/2006/relationships/image" Target="../media/image547.png"/><Relationship Id="rId43" Type="http://schemas.openxmlformats.org/officeDocument/2006/relationships/image" Target="../media/image551.png"/><Relationship Id="rId48" Type="http://schemas.openxmlformats.org/officeDocument/2006/relationships/customXml" Target="../ink/ink2951.xml"/><Relationship Id="rId56" Type="http://schemas.openxmlformats.org/officeDocument/2006/relationships/customXml" Target="../ink/ink2955.xml"/><Relationship Id="rId8" Type="http://schemas.openxmlformats.org/officeDocument/2006/relationships/customXml" Target="../ink/ink2934.xml"/><Relationship Id="rId51" Type="http://schemas.openxmlformats.org/officeDocument/2006/relationships/image" Target="../media/image555.png"/><Relationship Id="rId3" Type="http://schemas.openxmlformats.org/officeDocument/2006/relationships/image" Target="../media/image531.png"/><Relationship Id="rId12" Type="http://schemas.openxmlformats.org/officeDocument/2006/relationships/customXml" Target="../ink/ink2936.xml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2946.xml"/><Relationship Id="rId46" Type="http://schemas.openxmlformats.org/officeDocument/2006/relationships/customXml" Target="../ink/ink2950.xml"/><Relationship Id="rId59" Type="http://schemas.openxmlformats.org/officeDocument/2006/relationships/image" Target="../media/image344.png"/><Relationship Id="rId20" Type="http://schemas.openxmlformats.org/officeDocument/2006/relationships/customXml" Target="../ink/ink2938.xml"/><Relationship Id="rId41" Type="http://schemas.openxmlformats.org/officeDocument/2006/relationships/image" Target="../media/image550.png"/><Relationship Id="rId54" Type="http://schemas.openxmlformats.org/officeDocument/2006/relationships/customXml" Target="../ink/ink295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33.xml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2942.xml"/><Relationship Id="rId36" Type="http://schemas.openxmlformats.org/officeDocument/2006/relationships/customXml" Target="../ink/ink2945.xml"/><Relationship Id="rId49" Type="http://schemas.openxmlformats.org/officeDocument/2006/relationships/image" Target="../media/image554.png"/><Relationship Id="rId57" Type="http://schemas.openxmlformats.org/officeDocument/2006/relationships/image" Target="../media/image339.png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67.xml"/><Relationship Id="rId21" Type="http://schemas.openxmlformats.org/officeDocument/2006/relationships/image" Target="../media/image540.png"/><Relationship Id="rId34" Type="http://schemas.openxmlformats.org/officeDocument/2006/relationships/customXml" Target="../ink/ink2970.xml"/><Relationship Id="rId42" Type="http://schemas.openxmlformats.org/officeDocument/2006/relationships/customXml" Target="../ink/ink2974.xml"/><Relationship Id="rId47" Type="http://schemas.openxmlformats.org/officeDocument/2006/relationships/image" Target="../media/image553.png"/><Relationship Id="rId50" Type="http://schemas.openxmlformats.org/officeDocument/2006/relationships/customXml" Target="../ink/ink2978.xml"/><Relationship Id="rId55" Type="http://schemas.openxmlformats.org/officeDocument/2006/relationships/image" Target="../media/image557.png"/><Relationship Id="rId63" Type="http://schemas.openxmlformats.org/officeDocument/2006/relationships/image" Target="../media/image561.png"/><Relationship Id="rId68" Type="http://schemas.openxmlformats.org/officeDocument/2006/relationships/customXml" Target="../ink/ink2986.xml"/><Relationship Id="rId7" Type="http://schemas.openxmlformats.org/officeDocument/2006/relationships/image" Target="../media/image533.png"/><Relationship Id="rId71" Type="http://schemas.openxmlformats.org/officeDocument/2006/relationships/image" Target="../media/image363.png"/><Relationship Id="rId2" Type="http://schemas.openxmlformats.org/officeDocument/2006/relationships/customXml" Target="../ink/ink2957.xml"/><Relationship Id="rId16" Type="http://schemas.openxmlformats.org/officeDocument/2006/relationships/customXml" Target="../ink/ink2963.xml"/><Relationship Id="rId11" Type="http://schemas.openxmlformats.org/officeDocument/2006/relationships/image" Target="../media/image535.png"/><Relationship Id="rId24" Type="http://schemas.openxmlformats.org/officeDocument/2006/relationships/customXml" Target="../ink/ink2966.xml"/><Relationship Id="rId32" Type="http://schemas.openxmlformats.org/officeDocument/2006/relationships/customXml" Target="../ink/ink2969.xml"/><Relationship Id="rId37" Type="http://schemas.openxmlformats.org/officeDocument/2006/relationships/image" Target="../media/image548.png"/><Relationship Id="rId40" Type="http://schemas.openxmlformats.org/officeDocument/2006/relationships/customXml" Target="../ink/ink2973.xml"/><Relationship Id="rId45" Type="http://schemas.openxmlformats.org/officeDocument/2006/relationships/image" Target="../media/image552.png"/><Relationship Id="rId53" Type="http://schemas.openxmlformats.org/officeDocument/2006/relationships/image" Target="../media/image556.png"/><Relationship Id="rId66" Type="http://schemas.openxmlformats.org/officeDocument/2006/relationships/customXml" Target="../ink/ink2985.xml"/><Relationship Id="rId5" Type="http://schemas.openxmlformats.org/officeDocument/2006/relationships/image" Target="../media/image532.png"/><Relationship Id="rId61" Type="http://schemas.openxmlformats.org/officeDocument/2006/relationships/image" Target="../media/image560.png"/><Relationship Id="rId19" Type="http://schemas.openxmlformats.org/officeDocument/2006/relationships/image" Target="../media/image539.png"/><Relationship Id="rId22" Type="http://schemas.openxmlformats.org/officeDocument/2006/relationships/customXml" Target="../ink/ink2965.xml"/><Relationship Id="rId27" Type="http://schemas.openxmlformats.org/officeDocument/2006/relationships/image" Target="../media/image543.png"/><Relationship Id="rId35" Type="http://schemas.openxmlformats.org/officeDocument/2006/relationships/image" Target="../media/image547.png"/><Relationship Id="rId43" Type="http://schemas.openxmlformats.org/officeDocument/2006/relationships/image" Target="../media/image551.png"/><Relationship Id="rId48" Type="http://schemas.openxmlformats.org/officeDocument/2006/relationships/customXml" Target="../ink/ink2977.xml"/><Relationship Id="rId56" Type="http://schemas.openxmlformats.org/officeDocument/2006/relationships/customXml" Target="../ink/ink2981.xml"/><Relationship Id="rId64" Type="http://schemas.openxmlformats.org/officeDocument/2006/relationships/customXml" Target="../ink/ink2984.xml"/><Relationship Id="rId69" Type="http://schemas.openxmlformats.org/officeDocument/2006/relationships/image" Target="../media/image339.png"/><Relationship Id="rId8" Type="http://schemas.openxmlformats.org/officeDocument/2006/relationships/customXml" Target="../ink/ink2960.xml"/><Relationship Id="rId51" Type="http://schemas.openxmlformats.org/officeDocument/2006/relationships/image" Target="../media/image555.png"/><Relationship Id="rId72" Type="http://schemas.openxmlformats.org/officeDocument/2006/relationships/customXml" Target="../ink/ink2988.xml"/><Relationship Id="rId3" Type="http://schemas.openxmlformats.org/officeDocument/2006/relationships/image" Target="../media/image531.png"/><Relationship Id="rId12" Type="http://schemas.openxmlformats.org/officeDocument/2006/relationships/customXml" Target="../ink/ink2962.xml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2972.xml"/><Relationship Id="rId46" Type="http://schemas.openxmlformats.org/officeDocument/2006/relationships/customXml" Target="../ink/ink2976.xml"/><Relationship Id="rId59" Type="http://schemas.openxmlformats.org/officeDocument/2006/relationships/image" Target="../media/image559.png"/><Relationship Id="rId67" Type="http://schemas.openxmlformats.org/officeDocument/2006/relationships/image" Target="../media/image563.png"/><Relationship Id="rId20" Type="http://schemas.openxmlformats.org/officeDocument/2006/relationships/customXml" Target="../ink/ink2964.xml"/><Relationship Id="rId41" Type="http://schemas.openxmlformats.org/officeDocument/2006/relationships/image" Target="../media/image550.png"/><Relationship Id="rId54" Type="http://schemas.openxmlformats.org/officeDocument/2006/relationships/customXml" Target="../ink/ink2980.xml"/><Relationship Id="rId62" Type="http://schemas.openxmlformats.org/officeDocument/2006/relationships/customXml" Target="../ink/ink2983.xml"/><Relationship Id="rId70" Type="http://schemas.openxmlformats.org/officeDocument/2006/relationships/customXml" Target="../ink/ink298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59.xml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2968.xml"/><Relationship Id="rId36" Type="http://schemas.openxmlformats.org/officeDocument/2006/relationships/customXml" Target="../ink/ink2971.xml"/><Relationship Id="rId49" Type="http://schemas.openxmlformats.org/officeDocument/2006/relationships/image" Target="../media/image554.png"/><Relationship Id="rId10" Type="http://schemas.openxmlformats.org/officeDocument/2006/relationships/customXml" Target="../ink/ink2961.xml"/><Relationship Id="rId31" Type="http://schemas.openxmlformats.org/officeDocument/2006/relationships/image" Target="../media/image545.png"/><Relationship Id="rId44" Type="http://schemas.openxmlformats.org/officeDocument/2006/relationships/customXml" Target="../ink/ink2975.xml"/><Relationship Id="rId52" Type="http://schemas.openxmlformats.org/officeDocument/2006/relationships/customXml" Target="../ink/ink2979.xml"/><Relationship Id="rId60" Type="http://schemas.openxmlformats.org/officeDocument/2006/relationships/customXml" Target="../ink/ink2982.xml"/><Relationship Id="rId65" Type="http://schemas.openxmlformats.org/officeDocument/2006/relationships/image" Target="../media/image562.png"/><Relationship Id="rId73" Type="http://schemas.openxmlformats.org/officeDocument/2006/relationships/image" Target="../media/image344.png"/><Relationship Id="rId4" Type="http://schemas.openxmlformats.org/officeDocument/2006/relationships/customXml" Target="../ink/ink2958.xml"/><Relationship Id="rId9" Type="http://schemas.openxmlformats.org/officeDocument/2006/relationships/image" Target="../media/image534.png"/><Relationship Id="rId39" Type="http://schemas.openxmlformats.org/officeDocument/2006/relationships/image" Target="../media/image549.png"/></Relationships>
</file>

<file path=ppt/slides/_rels/slide8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99.xml"/><Relationship Id="rId21" Type="http://schemas.openxmlformats.org/officeDocument/2006/relationships/image" Target="../media/image540.png"/><Relationship Id="rId42" Type="http://schemas.openxmlformats.org/officeDocument/2006/relationships/customXml" Target="../ink/ink3006.xml"/><Relationship Id="rId47" Type="http://schemas.openxmlformats.org/officeDocument/2006/relationships/image" Target="../media/image553.png"/><Relationship Id="rId63" Type="http://schemas.openxmlformats.org/officeDocument/2006/relationships/image" Target="../media/image561.png"/><Relationship Id="rId68" Type="http://schemas.openxmlformats.org/officeDocument/2006/relationships/customXml" Target="../ink/ink3018.xml"/><Relationship Id="rId84" Type="http://schemas.openxmlformats.org/officeDocument/2006/relationships/customXml" Target="../ink/ink3025.xml"/><Relationship Id="rId89" Type="http://schemas.openxmlformats.org/officeDocument/2006/relationships/image" Target="../media/image373.png"/><Relationship Id="rId16" Type="http://schemas.openxmlformats.org/officeDocument/2006/relationships/customXml" Target="../ink/ink2995.xml"/><Relationship Id="rId11" Type="http://schemas.openxmlformats.org/officeDocument/2006/relationships/image" Target="../media/image535.png"/><Relationship Id="rId24" Type="http://schemas.openxmlformats.org/officeDocument/2006/relationships/customXml" Target="../ink/ink2998.xml"/><Relationship Id="rId32" Type="http://schemas.openxmlformats.org/officeDocument/2006/relationships/customXml" Target="../ink/ink3001.xml"/><Relationship Id="rId37" Type="http://schemas.openxmlformats.org/officeDocument/2006/relationships/image" Target="../media/image548.png"/><Relationship Id="rId40" Type="http://schemas.openxmlformats.org/officeDocument/2006/relationships/customXml" Target="../ink/ink3005.xml"/><Relationship Id="rId45" Type="http://schemas.openxmlformats.org/officeDocument/2006/relationships/image" Target="../media/image552.png"/><Relationship Id="rId53" Type="http://schemas.openxmlformats.org/officeDocument/2006/relationships/image" Target="../media/image556.png"/><Relationship Id="rId66" Type="http://schemas.openxmlformats.org/officeDocument/2006/relationships/customXml" Target="../ink/ink3017.xml"/><Relationship Id="rId74" Type="http://schemas.openxmlformats.org/officeDocument/2006/relationships/customXml" Target="../ink/ink3020.xml"/><Relationship Id="rId79" Type="http://schemas.openxmlformats.org/officeDocument/2006/relationships/image" Target="../media/image568.png"/><Relationship Id="rId87" Type="http://schemas.openxmlformats.org/officeDocument/2006/relationships/image" Target="../media/image344.png"/><Relationship Id="rId5" Type="http://schemas.openxmlformats.org/officeDocument/2006/relationships/image" Target="../media/image532.png"/><Relationship Id="rId61" Type="http://schemas.openxmlformats.org/officeDocument/2006/relationships/image" Target="../media/image560.png"/><Relationship Id="rId82" Type="http://schemas.openxmlformats.org/officeDocument/2006/relationships/customXml" Target="../ink/ink3024.xml"/><Relationship Id="rId19" Type="http://schemas.openxmlformats.org/officeDocument/2006/relationships/image" Target="../media/image539.png"/><Relationship Id="rId22" Type="http://schemas.openxmlformats.org/officeDocument/2006/relationships/customXml" Target="../ink/ink2997.xml"/><Relationship Id="rId27" Type="http://schemas.openxmlformats.org/officeDocument/2006/relationships/image" Target="../media/image543.png"/><Relationship Id="rId35" Type="http://schemas.openxmlformats.org/officeDocument/2006/relationships/image" Target="../media/image547.png"/><Relationship Id="rId43" Type="http://schemas.openxmlformats.org/officeDocument/2006/relationships/image" Target="../media/image551.png"/><Relationship Id="rId48" Type="http://schemas.openxmlformats.org/officeDocument/2006/relationships/customXml" Target="../ink/ink3009.xml"/><Relationship Id="rId56" Type="http://schemas.openxmlformats.org/officeDocument/2006/relationships/customXml" Target="../ink/ink3013.xml"/><Relationship Id="rId64" Type="http://schemas.openxmlformats.org/officeDocument/2006/relationships/customXml" Target="../ink/ink3016.xml"/><Relationship Id="rId69" Type="http://schemas.openxmlformats.org/officeDocument/2006/relationships/image" Target="../media/image564.png"/><Relationship Id="rId77" Type="http://schemas.openxmlformats.org/officeDocument/2006/relationships/image" Target="../media/image567.png"/><Relationship Id="rId8" Type="http://schemas.openxmlformats.org/officeDocument/2006/relationships/customXml" Target="../ink/ink2992.xml"/><Relationship Id="rId51" Type="http://schemas.openxmlformats.org/officeDocument/2006/relationships/image" Target="../media/image555.png"/><Relationship Id="rId80" Type="http://schemas.openxmlformats.org/officeDocument/2006/relationships/customXml" Target="../ink/ink3023.xml"/><Relationship Id="rId85" Type="http://schemas.openxmlformats.org/officeDocument/2006/relationships/image" Target="../media/image363.png"/><Relationship Id="rId3" Type="http://schemas.openxmlformats.org/officeDocument/2006/relationships/image" Target="../media/image531.png"/><Relationship Id="rId12" Type="http://schemas.openxmlformats.org/officeDocument/2006/relationships/customXml" Target="../ink/ink2994.xml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3004.xml"/><Relationship Id="rId46" Type="http://schemas.openxmlformats.org/officeDocument/2006/relationships/customXml" Target="../ink/ink3008.xml"/><Relationship Id="rId59" Type="http://schemas.openxmlformats.org/officeDocument/2006/relationships/image" Target="../media/image559.png"/><Relationship Id="rId67" Type="http://schemas.openxmlformats.org/officeDocument/2006/relationships/image" Target="../media/image563.png"/><Relationship Id="rId20" Type="http://schemas.openxmlformats.org/officeDocument/2006/relationships/customXml" Target="../ink/ink2996.xml"/><Relationship Id="rId41" Type="http://schemas.openxmlformats.org/officeDocument/2006/relationships/image" Target="../media/image550.png"/><Relationship Id="rId54" Type="http://schemas.openxmlformats.org/officeDocument/2006/relationships/customXml" Target="../ink/ink3012.xml"/><Relationship Id="rId62" Type="http://schemas.openxmlformats.org/officeDocument/2006/relationships/customXml" Target="../ink/ink3015.xml"/><Relationship Id="rId70" Type="http://schemas.openxmlformats.org/officeDocument/2006/relationships/customXml" Target="../ink/ink3019.xml"/><Relationship Id="rId75" Type="http://schemas.openxmlformats.org/officeDocument/2006/relationships/image" Target="../media/image566.png"/><Relationship Id="rId83" Type="http://schemas.openxmlformats.org/officeDocument/2006/relationships/image" Target="../media/image339.png"/><Relationship Id="rId88" Type="http://schemas.openxmlformats.org/officeDocument/2006/relationships/customXml" Target="../ink/ink30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91.xml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3000.xml"/><Relationship Id="rId36" Type="http://schemas.openxmlformats.org/officeDocument/2006/relationships/customXml" Target="../ink/ink3003.xml"/><Relationship Id="rId49" Type="http://schemas.openxmlformats.org/officeDocument/2006/relationships/image" Target="../media/image554.png"/><Relationship Id="rId10" Type="http://schemas.openxmlformats.org/officeDocument/2006/relationships/customXml" Target="../ink/ink2993.xml"/><Relationship Id="rId31" Type="http://schemas.openxmlformats.org/officeDocument/2006/relationships/image" Target="../media/image545.png"/><Relationship Id="rId44" Type="http://schemas.openxmlformats.org/officeDocument/2006/relationships/customXml" Target="../ink/ink3007.xml"/><Relationship Id="rId52" Type="http://schemas.openxmlformats.org/officeDocument/2006/relationships/customXml" Target="../ink/ink3011.xml"/><Relationship Id="rId60" Type="http://schemas.openxmlformats.org/officeDocument/2006/relationships/customXml" Target="../ink/ink3014.xml"/><Relationship Id="rId65" Type="http://schemas.openxmlformats.org/officeDocument/2006/relationships/image" Target="../media/image562.png"/><Relationship Id="rId73" Type="http://schemas.openxmlformats.org/officeDocument/2006/relationships/image" Target="../media/image565.png"/><Relationship Id="rId78" Type="http://schemas.openxmlformats.org/officeDocument/2006/relationships/customXml" Target="../ink/ink3022.xml"/><Relationship Id="rId81" Type="http://schemas.openxmlformats.org/officeDocument/2006/relationships/image" Target="../media/image569.png"/><Relationship Id="rId86" Type="http://schemas.openxmlformats.org/officeDocument/2006/relationships/customXml" Target="../ink/ink3026.xml"/><Relationship Id="rId4" Type="http://schemas.openxmlformats.org/officeDocument/2006/relationships/customXml" Target="../ink/ink2990.xml"/><Relationship Id="rId9" Type="http://schemas.openxmlformats.org/officeDocument/2006/relationships/image" Target="../media/image534.png"/><Relationship Id="rId39" Type="http://schemas.openxmlformats.org/officeDocument/2006/relationships/image" Target="../media/image549.png"/><Relationship Id="rId34" Type="http://schemas.openxmlformats.org/officeDocument/2006/relationships/customXml" Target="../ink/ink3002.xml"/><Relationship Id="rId50" Type="http://schemas.openxmlformats.org/officeDocument/2006/relationships/customXml" Target="../ink/ink3010.xml"/><Relationship Id="rId55" Type="http://schemas.openxmlformats.org/officeDocument/2006/relationships/image" Target="../media/image557.png"/><Relationship Id="rId76" Type="http://schemas.openxmlformats.org/officeDocument/2006/relationships/customXml" Target="../ink/ink3021.xml"/><Relationship Id="rId7" Type="http://schemas.openxmlformats.org/officeDocument/2006/relationships/image" Target="../media/image533.png"/><Relationship Id="rId2" Type="http://schemas.openxmlformats.org/officeDocument/2006/relationships/customXml" Target="../ink/ink2989.xml"/></Relationships>
</file>

<file path=ppt/slides/_rels/slide8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86.png"/><Relationship Id="rId21" Type="http://schemas.openxmlformats.org/officeDocument/2006/relationships/image" Target="../media/image540.png"/><Relationship Id="rId42" Type="http://schemas.openxmlformats.org/officeDocument/2006/relationships/customXml" Target="../ink/ink3045.xml"/><Relationship Id="rId63" Type="http://schemas.openxmlformats.org/officeDocument/2006/relationships/image" Target="../media/image561.png"/><Relationship Id="rId84" Type="http://schemas.openxmlformats.org/officeDocument/2006/relationships/customXml" Target="../ink/ink3064.xml"/><Relationship Id="rId138" Type="http://schemas.openxmlformats.org/officeDocument/2006/relationships/customXml" Target="../ink/ink3090.xml"/><Relationship Id="rId16" Type="http://schemas.openxmlformats.org/officeDocument/2006/relationships/customXml" Target="../ink/ink3034.xml"/><Relationship Id="rId107" Type="http://schemas.openxmlformats.org/officeDocument/2006/relationships/image" Target="../media/image582.png"/><Relationship Id="rId11" Type="http://schemas.openxmlformats.org/officeDocument/2006/relationships/image" Target="../media/image535.png"/><Relationship Id="rId32" Type="http://schemas.openxmlformats.org/officeDocument/2006/relationships/customXml" Target="../ink/ink3040.xml"/><Relationship Id="rId37" Type="http://schemas.openxmlformats.org/officeDocument/2006/relationships/image" Target="../media/image548.png"/><Relationship Id="rId53" Type="http://schemas.openxmlformats.org/officeDocument/2006/relationships/image" Target="../media/image556.png"/><Relationship Id="rId74" Type="http://schemas.openxmlformats.org/officeDocument/2006/relationships/customXml" Target="../ink/ink3059.xml"/><Relationship Id="rId79" Type="http://schemas.openxmlformats.org/officeDocument/2006/relationships/image" Target="../media/image568.png"/><Relationship Id="rId102" Type="http://schemas.openxmlformats.org/officeDocument/2006/relationships/customXml" Target="../ink/ink3072.xml"/><Relationship Id="rId123" Type="http://schemas.openxmlformats.org/officeDocument/2006/relationships/image" Target="../media/image589.png"/><Relationship Id="rId128" Type="http://schemas.openxmlformats.org/officeDocument/2006/relationships/customXml" Target="../ink/ink3085.xml"/><Relationship Id="rId144" Type="http://schemas.openxmlformats.org/officeDocument/2006/relationships/customXml" Target="../ink/ink3093.xml"/><Relationship Id="rId5" Type="http://schemas.openxmlformats.org/officeDocument/2006/relationships/image" Target="../media/image532.png"/><Relationship Id="rId90" Type="http://schemas.openxmlformats.org/officeDocument/2006/relationships/customXml" Target="../ink/ink3067.xml"/><Relationship Id="rId95" Type="http://schemas.openxmlformats.org/officeDocument/2006/relationships/image" Target="../media/image576.png"/><Relationship Id="rId22" Type="http://schemas.openxmlformats.org/officeDocument/2006/relationships/customXml" Target="../ink/ink3036.xml"/><Relationship Id="rId27" Type="http://schemas.openxmlformats.org/officeDocument/2006/relationships/image" Target="../media/image543.png"/><Relationship Id="rId43" Type="http://schemas.openxmlformats.org/officeDocument/2006/relationships/image" Target="../media/image551.png"/><Relationship Id="rId48" Type="http://schemas.openxmlformats.org/officeDocument/2006/relationships/customXml" Target="../ink/ink3048.xml"/><Relationship Id="rId64" Type="http://schemas.openxmlformats.org/officeDocument/2006/relationships/customXml" Target="../ink/ink3055.xml"/><Relationship Id="rId69" Type="http://schemas.openxmlformats.org/officeDocument/2006/relationships/image" Target="../media/image564.png"/><Relationship Id="rId113" Type="http://schemas.openxmlformats.org/officeDocument/2006/relationships/image" Target="../media/image585.png"/><Relationship Id="rId118" Type="http://schemas.openxmlformats.org/officeDocument/2006/relationships/customXml" Target="../ink/ink3080.xml"/><Relationship Id="rId134" Type="http://schemas.openxmlformats.org/officeDocument/2006/relationships/customXml" Target="../ink/ink3088.xml"/><Relationship Id="rId139" Type="http://schemas.openxmlformats.org/officeDocument/2006/relationships/image" Target="../media/image339.png"/><Relationship Id="rId80" Type="http://schemas.openxmlformats.org/officeDocument/2006/relationships/customXml" Target="../ink/ink3062.xml"/><Relationship Id="rId85" Type="http://schemas.openxmlformats.org/officeDocument/2006/relationships/image" Target="../media/image571.png"/><Relationship Id="rId12" Type="http://schemas.openxmlformats.org/officeDocument/2006/relationships/customXml" Target="../ink/ink3033.xml"/><Relationship Id="rId33" Type="http://schemas.openxmlformats.org/officeDocument/2006/relationships/image" Target="../media/image546.png"/><Relationship Id="rId38" Type="http://schemas.openxmlformats.org/officeDocument/2006/relationships/customXml" Target="../ink/ink3043.xml"/><Relationship Id="rId59" Type="http://schemas.openxmlformats.org/officeDocument/2006/relationships/image" Target="../media/image559.png"/><Relationship Id="rId103" Type="http://schemas.openxmlformats.org/officeDocument/2006/relationships/image" Target="../media/image580.png"/><Relationship Id="rId108" Type="http://schemas.openxmlformats.org/officeDocument/2006/relationships/customXml" Target="../ink/ink3075.xml"/><Relationship Id="rId124" Type="http://schemas.openxmlformats.org/officeDocument/2006/relationships/customXml" Target="../ink/ink3083.xml"/><Relationship Id="rId129" Type="http://schemas.openxmlformats.org/officeDocument/2006/relationships/image" Target="../media/image592.png"/><Relationship Id="rId54" Type="http://schemas.openxmlformats.org/officeDocument/2006/relationships/customXml" Target="../ink/ink3051.xml"/><Relationship Id="rId70" Type="http://schemas.openxmlformats.org/officeDocument/2006/relationships/customXml" Target="../ink/ink3058.xml"/><Relationship Id="rId75" Type="http://schemas.openxmlformats.org/officeDocument/2006/relationships/image" Target="../media/image566.png"/><Relationship Id="rId96" Type="http://schemas.openxmlformats.org/officeDocument/2006/relationships/customXml" Target="../ink/ink3069.xml"/><Relationship Id="rId140" Type="http://schemas.openxmlformats.org/officeDocument/2006/relationships/customXml" Target="../ink/ink3091.xml"/><Relationship Id="rId145" Type="http://schemas.openxmlformats.org/officeDocument/2006/relationships/image" Target="../media/image3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30.xml"/><Relationship Id="rId23" Type="http://schemas.openxmlformats.org/officeDocument/2006/relationships/image" Target="../media/image541.png"/><Relationship Id="rId28" Type="http://schemas.openxmlformats.org/officeDocument/2006/relationships/customXml" Target="../ink/ink3039.xml"/><Relationship Id="rId49" Type="http://schemas.openxmlformats.org/officeDocument/2006/relationships/image" Target="../media/image554.png"/><Relationship Id="rId114" Type="http://schemas.openxmlformats.org/officeDocument/2006/relationships/customXml" Target="../ink/ink3078.xml"/><Relationship Id="rId119" Type="http://schemas.openxmlformats.org/officeDocument/2006/relationships/image" Target="../media/image587.png"/><Relationship Id="rId44" Type="http://schemas.openxmlformats.org/officeDocument/2006/relationships/customXml" Target="../ink/ink3046.xml"/><Relationship Id="rId60" Type="http://schemas.openxmlformats.org/officeDocument/2006/relationships/customXml" Target="../ink/ink3053.xml"/><Relationship Id="rId65" Type="http://schemas.openxmlformats.org/officeDocument/2006/relationships/image" Target="../media/image562.png"/><Relationship Id="rId81" Type="http://schemas.openxmlformats.org/officeDocument/2006/relationships/image" Target="../media/image569.png"/><Relationship Id="rId86" Type="http://schemas.openxmlformats.org/officeDocument/2006/relationships/customXml" Target="../ink/ink3065.xml"/><Relationship Id="rId130" Type="http://schemas.openxmlformats.org/officeDocument/2006/relationships/customXml" Target="../ink/ink3086.xml"/><Relationship Id="rId135" Type="http://schemas.openxmlformats.org/officeDocument/2006/relationships/image" Target="../media/image595.png"/><Relationship Id="rId39" Type="http://schemas.openxmlformats.org/officeDocument/2006/relationships/image" Target="../media/image549.png"/><Relationship Id="rId109" Type="http://schemas.openxmlformats.org/officeDocument/2006/relationships/image" Target="../media/image583.png"/><Relationship Id="rId34" Type="http://schemas.openxmlformats.org/officeDocument/2006/relationships/customXml" Target="../ink/ink3041.xml"/><Relationship Id="rId50" Type="http://schemas.openxmlformats.org/officeDocument/2006/relationships/customXml" Target="../ink/ink3049.xml"/><Relationship Id="rId55" Type="http://schemas.openxmlformats.org/officeDocument/2006/relationships/image" Target="../media/image557.png"/><Relationship Id="rId76" Type="http://schemas.openxmlformats.org/officeDocument/2006/relationships/customXml" Target="../ink/ink3060.xml"/><Relationship Id="rId97" Type="http://schemas.openxmlformats.org/officeDocument/2006/relationships/image" Target="../media/image577.png"/><Relationship Id="rId104" Type="http://schemas.openxmlformats.org/officeDocument/2006/relationships/customXml" Target="../ink/ink3073.xml"/><Relationship Id="rId120" Type="http://schemas.openxmlformats.org/officeDocument/2006/relationships/customXml" Target="../ink/ink3081.xml"/><Relationship Id="rId125" Type="http://schemas.openxmlformats.org/officeDocument/2006/relationships/image" Target="../media/image590.png"/><Relationship Id="rId141" Type="http://schemas.openxmlformats.org/officeDocument/2006/relationships/image" Target="../media/image363.png"/><Relationship Id="rId7" Type="http://schemas.openxmlformats.org/officeDocument/2006/relationships/image" Target="../media/image533.png"/><Relationship Id="rId2" Type="http://schemas.openxmlformats.org/officeDocument/2006/relationships/customXml" Target="../ink/ink3028.xml"/><Relationship Id="rId24" Type="http://schemas.openxmlformats.org/officeDocument/2006/relationships/customXml" Target="../ink/ink3037.xml"/><Relationship Id="rId40" Type="http://schemas.openxmlformats.org/officeDocument/2006/relationships/customXml" Target="../ink/ink3044.xml"/><Relationship Id="rId45" Type="http://schemas.openxmlformats.org/officeDocument/2006/relationships/image" Target="../media/image552.png"/><Relationship Id="rId66" Type="http://schemas.openxmlformats.org/officeDocument/2006/relationships/customXml" Target="../ink/ink3056.xml"/><Relationship Id="rId87" Type="http://schemas.openxmlformats.org/officeDocument/2006/relationships/image" Target="../media/image572.png"/><Relationship Id="rId110" Type="http://schemas.openxmlformats.org/officeDocument/2006/relationships/customXml" Target="../ink/ink3076.xml"/><Relationship Id="rId115" Type="http://schemas.openxmlformats.org/officeDocument/2006/relationships/image" Target="../media/image1610.png"/><Relationship Id="rId131" Type="http://schemas.openxmlformats.org/officeDocument/2006/relationships/image" Target="../media/image593.png"/><Relationship Id="rId136" Type="http://schemas.openxmlformats.org/officeDocument/2006/relationships/customXml" Target="../ink/ink3089.xml"/><Relationship Id="rId61" Type="http://schemas.openxmlformats.org/officeDocument/2006/relationships/image" Target="../media/image560.png"/><Relationship Id="rId82" Type="http://schemas.openxmlformats.org/officeDocument/2006/relationships/customXml" Target="../ink/ink3063.xml"/><Relationship Id="rId19" Type="http://schemas.openxmlformats.org/officeDocument/2006/relationships/image" Target="../media/image539.png"/><Relationship Id="rId35" Type="http://schemas.openxmlformats.org/officeDocument/2006/relationships/image" Target="../media/image547.png"/><Relationship Id="rId56" Type="http://schemas.openxmlformats.org/officeDocument/2006/relationships/customXml" Target="../ink/ink3052.xml"/><Relationship Id="rId77" Type="http://schemas.openxmlformats.org/officeDocument/2006/relationships/image" Target="../media/image567.png"/><Relationship Id="rId100" Type="http://schemas.openxmlformats.org/officeDocument/2006/relationships/customXml" Target="../ink/ink3071.xml"/><Relationship Id="rId105" Type="http://schemas.openxmlformats.org/officeDocument/2006/relationships/image" Target="../media/image581.png"/><Relationship Id="rId126" Type="http://schemas.openxmlformats.org/officeDocument/2006/relationships/customXml" Target="../ink/ink3084.xml"/><Relationship Id="rId8" Type="http://schemas.openxmlformats.org/officeDocument/2006/relationships/customXml" Target="../ink/ink3031.xml"/><Relationship Id="rId51" Type="http://schemas.openxmlformats.org/officeDocument/2006/relationships/image" Target="../media/image555.png"/><Relationship Id="rId93" Type="http://schemas.openxmlformats.org/officeDocument/2006/relationships/image" Target="../media/image575.png"/><Relationship Id="rId98" Type="http://schemas.openxmlformats.org/officeDocument/2006/relationships/customXml" Target="../ink/ink3070.xml"/><Relationship Id="rId121" Type="http://schemas.openxmlformats.org/officeDocument/2006/relationships/image" Target="../media/image588.png"/><Relationship Id="rId142" Type="http://schemas.openxmlformats.org/officeDocument/2006/relationships/customXml" Target="../ink/ink3092.xml"/><Relationship Id="rId3" Type="http://schemas.openxmlformats.org/officeDocument/2006/relationships/image" Target="../media/image531.png"/><Relationship Id="rId25" Type="http://schemas.openxmlformats.org/officeDocument/2006/relationships/image" Target="../media/image542.png"/><Relationship Id="rId46" Type="http://schemas.openxmlformats.org/officeDocument/2006/relationships/customXml" Target="../ink/ink3047.xml"/><Relationship Id="rId67" Type="http://schemas.openxmlformats.org/officeDocument/2006/relationships/image" Target="../media/image563.png"/><Relationship Id="rId116" Type="http://schemas.openxmlformats.org/officeDocument/2006/relationships/customXml" Target="../ink/ink3079.xml"/><Relationship Id="rId137" Type="http://schemas.openxmlformats.org/officeDocument/2006/relationships/image" Target="../media/image596.png"/><Relationship Id="rId20" Type="http://schemas.openxmlformats.org/officeDocument/2006/relationships/customXml" Target="../ink/ink3035.xml"/><Relationship Id="rId41" Type="http://schemas.openxmlformats.org/officeDocument/2006/relationships/image" Target="../media/image550.png"/><Relationship Id="rId62" Type="http://schemas.openxmlformats.org/officeDocument/2006/relationships/customXml" Target="../ink/ink3054.xml"/><Relationship Id="rId83" Type="http://schemas.openxmlformats.org/officeDocument/2006/relationships/image" Target="../media/image570.png"/><Relationship Id="rId88" Type="http://schemas.openxmlformats.org/officeDocument/2006/relationships/customXml" Target="../ink/ink3066.xml"/><Relationship Id="rId111" Type="http://schemas.openxmlformats.org/officeDocument/2006/relationships/image" Target="../media/image584.png"/><Relationship Id="rId132" Type="http://schemas.openxmlformats.org/officeDocument/2006/relationships/customXml" Target="../ink/ink3087.xml"/><Relationship Id="rId15" Type="http://schemas.openxmlformats.org/officeDocument/2006/relationships/image" Target="../media/image537.png"/><Relationship Id="rId36" Type="http://schemas.openxmlformats.org/officeDocument/2006/relationships/customXml" Target="../ink/ink3042.xml"/><Relationship Id="rId106" Type="http://schemas.openxmlformats.org/officeDocument/2006/relationships/customXml" Target="../ink/ink3074.xml"/><Relationship Id="rId127" Type="http://schemas.openxmlformats.org/officeDocument/2006/relationships/image" Target="../media/image591.png"/><Relationship Id="rId10" Type="http://schemas.openxmlformats.org/officeDocument/2006/relationships/customXml" Target="../ink/ink3032.xml"/><Relationship Id="rId31" Type="http://schemas.openxmlformats.org/officeDocument/2006/relationships/image" Target="../media/image545.png"/><Relationship Id="rId52" Type="http://schemas.openxmlformats.org/officeDocument/2006/relationships/customXml" Target="../ink/ink3050.xml"/><Relationship Id="rId73" Type="http://schemas.openxmlformats.org/officeDocument/2006/relationships/image" Target="../media/image565.png"/><Relationship Id="rId78" Type="http://schemas.openxmlformats.org/officeDocument/2006/relationships/customXml" Target="../ink/ink3061.xml"/><Relationship Id="rId94" Type="http://schemas.openxmlformats.org/officeDocument/2006/relationships/customXml" Target="../ink/ink3068.xml"/><Relationship Id="rId99" Type="http://schemas.openxmlformats.org/officeDocument/2006/relationships/image" Target="../media/image578.png"/><Relationship Id="rId101" Type="http://schemas.openxmlformats.org/officeDocument/2006/relationships/image" Target="../media/image579.png"/><Relationship Id="rId122" Type="http://schemas.openxmlformats.org/officeDocument/2006/relationships/customXml" Target="../ink/ink3082.xml"/><Relationship Id="rId143" Type="http://schemas.openxmlformats.org/officeDocument/2006/relationships/image" Target="../media/image344.png"/><Relationship Id="rId4" Type="http://schemas.openxmlformats.org/officeDocument/2006/relationships/customXml" Target="../ink/ink3029.xml"/><Relationship Id="rId9" Type="http://schemas.openxmlformats.org/officeDocument/2006/relationships/image" Target="../media/image534.png"/><Relationship Id="rId26" Type="http://schemas.openxmlformats.org/officeDocument/2006/relationships/customXml" Target="../ink/ink3038.xml"/><Relationship Id="rId47" Type="http://schemas.openxmlformats.org/officeDocument/2006/relationships/image" Target="../media/image553.png"/><Relationship Id="rId68" Type="http://schemas.openxmlformats.org/officeDocument/2006/relationships/customXml" Target="../ink/ink3057.xml"/><Relationship Id="rId89" Type="http://schemas.openxmlformats.org/officeDocument/2006/relationships/image" Target="../media/image573.png"/><Relationship Id="rId112" Type="http://schemas.openxmlformats.org/officeDocument/2006/relationships/customXml" Target="../ink/ink3077.xml"/><Relationship Id="rId133" Type="http://schemas.openxmlformats.org/officeDocument/2006/relationships/image" Target="../media/image594.pn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97.xml"/><Relationship Id="rId13" Type="http://schemas.openxmlformats.org/officeDocument/2006/relationships/image" Target="../media/image401.png"/><Relationship Id="rId18" Type="http://schemas.openxmlformats.org/officeDocument/2006/relationships/customXml" Target="../ink/ink3102.xml"/><Relationship Id="rId26" Type="http://schemas.openxmlformats.org/officeDocument/2006/relationships/customXml" Target="../ink/ink3106.xml"/><Relationship Id="rId3" Type="http://schemas.openxmlformats.org/officeDocument/2006/relationships/image" Target="../media/image376.png"/><Relationship Id="rId21" Type="http://schemas.openxmlformats.org/officeDocument/2006/relationships/image" Target="../media/image404.png"/><Relationship Id="rId7" Type="http://schemas.openxmlformats.org/officeDocument/2006/relationships/image" Target="../media/image385.png"/><Relationship Id="rId12" Type="http://schemas.openxmlformats.org/officeDocument/2006/relationships/customXml" Target="../ink/ink3099.xml"/><Relationship Id="rId17" Type="http://schemas.openxmlformats.org/officeDocument/2006/relationships/image" Target="../media/image403.png"/><Relationship Id="rId25" Type="http://schemas.openxmlformats.org/officeDocument/2006/relationships/image" Target="../media/image406.png"/><Relationship Id="rId2" Type="http://schemas.openxmlformats.org/officeDocument/2006/relationships/customXml" Target="../ink/ink3094.xml"/><Relationship Id="rId16" Type="http://schemas.openxmlformats.org/officeDocument/2006/relationships/customXml" Target="../ink/ink3101.xml"/><Relationship Id="rId20" Type="http://schemas.openxmlformats.org/officeDocument/2006/relationships/customXml" Target="../ink/ink31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96.xml"/><Relationship Id="rId11" Type="http://schemas.openxmlformats.org/officeDocument/2006/relationships/image" Target="../media/image400.png"/><Relationship Id="rId24" Type="http://schemas.openxmlformats.org/officeDocument/2006/relationships/customXml" Target="../ink/ink3105.xml"/><Relationship Id="rId5" Type="http://schemas.openxmlformats.org/officeDocument/2006/relationships/image" Target="../media/image378.png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10" Type="http://schemas.openxmlformats.org/officeDocument/2006/relationships/customXml" Target="../ink/ink3098.xml"/><Relationship Id="rId19" Type="http://schemas.openxmlformats.org/officeDocument/2006/relationships/image" Target="../media/image72.png"/><Relationship Id="rId4" Type="http://schemas.openxmlformats.org/officeDocument/2006/relationships/customXml" Target="../ink/ink3095.xml"/><Relationship Id="rId9" Type="http://schemas.openxmlformats.org/officeDocument/2006/relationships/image" Target="../media/image394.png"/><Relationship Id="rId14" Type="http://schemas.openxmlformats.org/officeDocument/2006/relationships/customXml" Target="../ink/ink3100.xml"/><Relationship Id="rId22" Type="http://schemas.openxmlformats.org/officeDocument/2006/relationships/customXml" Target="../ink/ink3104.xml"/><Relationship Id="rId27" Type="http://schemas.openxmlformats.org/officeDocument/2006/relationships/image" Target="../media/image409.pn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customXml" Target="../ink/ink3110.xml"/><Relationship Id="rId13" Type="http://schemas.openxmlformats.org/officeDocument/2006/relationships/image" Target="../media/image401.png"/><Relationship Id="rId18" Type="http://schemas.openxmlformats.org/officeDocument/2006/relationships/customXml" Target="../ink/ink3115.xml"/><Relationship Id="rId26" Type="http://schemas.openxmlformats.org/officeDocument/2006/relationships/customXml" Target="../ink/ink3119.xml"/><Relationship Id="rId3" Type="http://schemas.openxmlformats.org/officeDocument/2006/relationships/image" Target="../media/image376.png"/><Relationship Id="rId21" Type="http://schemas.openxmlformats.org/officeDocument/2006/relationships/image" Target="../media/image404.png"/><Relationship Id="rId7" Type="http://schemas.openxmlformats.org/officeDocument/2006/relationships/image" Target="../media/image385.png"/><Relationship Id="rId12" Type="http://schemas.openxmlformats.org/officeDocument/2006/relationships/customXml" Target="../ink/ink3112.xml"/><Relationship Id="rId17" Type="http://schemas.openxmlformats.org/officeDocument/2006/relationships/image" Target="../media/image403.png"/><Relationship Id="rId25" Type="http://schemas.openxmlformats.org/officeDocument/2006/relationships/image" Target="../media/image406.png"/><Relationship Id="rId2" Type="http://schemas.openxmlformats.org/officeDocument/2006/relationships/customXml" Target="../ink/ink3107.xml"/><Relationship Id="rId16" Type="http://schemas.openxmlformats.org/officeDocument/2006/relationships/customXml" Target="../ink/ink3114.xml"/><Relationship Id="rId20" Type="http://schemas.openxmlformats.org/officeDocument/2006/relationships/customXml" Target="../ink/ink3116.xml"/><Relationship Id="rId29" Type="http://schemas.openxmlformats.org/officeDocument/2006/relationships/image" Target="../media/image41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09.xml"/><Relationship Id="rId11" Type="http://schemas.openxmlformats.org/officeDocument/2006/relationships/image" Target="../media/image400.png"/><Relationship Id="rId24" Type="http://schemas.openxmlformats.org/officeDocument/2006/relationships/customXml" Target="../ink/ink3118.xml"/><Relationship Id="rId5" Type="http://schemas.openxmlformats.org/officeDocument/2006/relationships/image" Target="../media/image378.png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28" Type="http://schemas.openxmlformats.org/officeDocument/2006/relationships/customXml" Target="../ink/ink3120.xml"/><Relationship Id="rId10" Type="http://schemas.openxmlformats.org/officeDocument/2006/relationships/customXml" Target="../ink/ink3111.xml"/><Relationship Id="rId19" Type="http://schemas.openxmlformats.org/officeDocument/2006/relationships/image" Target="../media/image72.png"/><Relationship Id="rId4" Type="http://schemas.openxmlformats.org/officeDocument/2006/relationships/customXml" Target="../ink/ink3108.xml"/><Relationship Id="rId9" Type="http://schemas.openxmlformats.org/officeDocument/2006/relationships/image" Target="../media/image394.png"/><Relationship Id="rId14" Type="http://schemas.openxmlformats.org/officeDocument/2006/relationships/customXml" Target="../ink/ink3113.xml"/><Relationship Id="rId22" Type="http://schemas.openxmlformats.org/officeDocument/2006/relationships/customXml" Target="../ink/ink3117.xml"/><Relationship Id="rId27" Type="http://schemas.openxmlformats.org/officeDocument/2006/relationships/image" Target="../media/image409.png"/></Relationships>
</file>

<file path=ppt/slides/_rels/slide8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01.png"/><Relationship Id="rId18" Type="http://schemas.openxmlformats.org/officeDocument/2006/relationships/customXml" Target="../ink/ink3129.xml"/><Relationship Id="rId26" Type="http://schemas.openxmlformats.org/officeDocument/2006/relationships/customXml" Target="../ink/ink3133.xml"/><Relationship Id="rId39" Type="http://schemas.openxmlformats.org/officeDocument/2006/relationships/image" Target="../media/image452.png"/><Relationship Id="rId21" Type="http://schemas.openxmlformats.org/officeDocument/2006/relationships/image" Target="../media/image404.png"/><Relationship Id="rId34" Type="http://schemas.openxmlformats.org/officeDocument/2006/relationships/customXml" Target="../ink/ink3137.xml"/><Relationship Id="rId7" Type="http://schemas.openxmlformats.org/officeDocument/2006/relationships/image" Target="../media/image385.png"/><Relationship Id="rId2" Type="http://schemas.openxmlformats.org/officeDocument/2006/relationships/customXml" Target="../ink/ink3121.xml"/><Relationship Id="rId16" Type="http://schemas.openxmlformats.org/officeDocument/2006/relationships/customXml" Target="../ink/ink3128.xml"/><Relationship Id="rId20" Type="http://schemas.openxmlformats.org/officeDocument/2006/relationships/customXml" Target="../ink/ink3130.xml"/><Relationship Id="rId29" Type="http://schemas.openxmlformats.org/officeDocument/2006/relationships/image" Target="../media/image416.png"/><Relationship Id="rId41" Type="http://schemas.openxmlformats.org/officeDocument/2006/relationships/image" Target="../media/image45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23.xml"/><Relationship Id="rId11" Type="http://schemas.openxmlformats.org/officeDocument/2006/relationships/image" Target="../media/image400.png"/><Relationship Id="rId24" Type="http://schemas.openxmlformats.org/officeDocument/2006/relationships/customXml" Target="../ink/ink3132.xml"/><Relationship Id="rId32" Type="http://schemas.openxmlformats.org/officeDocument/2006/relationships/customXml" Target="../ink/ink3136.xml"/><Relationship Id="rId37" Type="http://schemas.openxmlformats.org/officeDocument/2006/relationships/image" Target="../media/image450.png"/><Relationship Id="rId40" Type="http://schemas.openxmlformats.org/officeDocument/2006/relationships/customXml" Target="../ink/ink3140.xml"/><Relationship Id="rId5" Type="http://schemas.openxmlformats.org/officeDocument/2006/relationships/image" Target="../media/image378.png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28" Type="http://schemas.openxmlformats.org/officeDocument/2006/relationships/customXml" Target="../ink/ink3134.xml"/><Relationship Id="rId36" Type="http://schemas.openxmlformats.org/officeDocument/2006/relationships/customXml" Target="../ink/ink3138.xml"/><Relationship Id="rId10" Type="http://schemas.openxmlformats.org/officeDocument/2006/relationships/customXml" Target="../ink/ink3125.xml"/><Relationship Id="rId19" Type="http://schemas.openxmlformats.org/officeDocument/2006/relationships/image" Target="../media/image72.png"/><Relationship Id="rId31" Type="http://schemas.openxmlformats.org/officeDocument/2006/relationships/image" Target="../media/image424.png"/><Relationship Id="rId4" Type="http://schemas.openxmlformats.org/officeDocument/2006/relationships/customXml" Target="../ink/ink3122.xml"/><Relationship Id="rId9" Type="http://schemas.openxmlformats.org/officeDocument/2006/relationships/image" Target="../media/image394.png"/><Relationship Id="rId14" Type="http://schemas.openxmlformats.org/officeDocument/2006/relationships/customXml" Target="../ink/ink3127.xml"/><Relationship Id="rId22" Type="http://schemas.openxmlformats.org/officeDocument/2006/relationships/customXml" Target="../ink/ink3131.xml"/><Relationship Id="rId27" Type="http://schemas.openxmlformats.org/officeDocument/2006/relationships/image" Target="../media/image409.png"/><Relationship Id="rId30" Type="http://schemas.openxmlformats.org/officeDocument/2006/relationships/customXml" Target="../ink/ink3135.xml"/><Relationship Id="rId35" Type="http://schemas.openxmlformats.org/officeDocument/2006/relationships/image" Target="../media/image438.png"/><Relationship Id="rId8" Type="http://schemas.openxmlformats.org/officeDocument/2006/relationships/customXml" Target="../ink/ink3124.xml"/><Relationship Id="rId3" Type="http://schemas.openxmlformats.org/officeDocument/2006/relationships/image" Target="../media/image376.png"/><Relationship Id="rId12" Type="http://schemas.openxmlformats.org/officeDocument/2006/relationships/customXml" Target="../ink/ink3126.xml"/><Relationship Id="rId17" Type="http://schemas.openxmlformats.org/officeDocument/2006/relationships/image" Target="../media/image403.png"/><Relationship Id="rId25" Type="http://schemas.openxmlformats.org/officeDocument/2006/relationships/image" Target="../media/image406.png"/><Relationship Id="rId33" Type="http://schemas.openxmlformats.org/officeDocument/2006/relationships/image" Target="../media/image427.png"/><Relationship Id="rId38" Type="http://schemas.openxmlformats.org/officeDocument/2006/relationships/customXml" Target="../ink/ink3139.xml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.png"/><Relationship Id="rId18" Type="http://schemas.openxmlformats.org/officeDocument/2006/relationships/customXml" Target="../ink/ink89.xml"/><Relationship Id="rId26" Type="http://schemas.openxmlformats.org/officeDocument/2006/relationships/customXml" Target="../ink/ink93.xml"/><Relationship Id="rId39" Type="http://schemas.openxmlformats.org/officeDocument/2006/relationships/image" Target="../media/image28.png"/><Relationship Id="rId21" Type="http://schemas.openxmlformats.org/officeDocument/2006/relationships/image" Target="../media/image17.png"/><Relationship Id="rId34" Type="http://schemas.openxmlformats.org/officeDocument/2006/relationships/customXml" Target="../ink/ink97.xml"/><Relationship Id="rId42" Type="http://schemas.openxmlformats.org/officeDocument/2006/relationships/customXml" Target="../ink/ink101.xml"/><Relationship Id="rId47" Type="http://schemas.openxmlformats.org/officeDocument/2006/relationships/image" Target="../media/image32.png"/><Relationship Id="rId50" Type="http://schemas.openxmlformats.org/officeDocument/2006/relationships/customXml" Target="../ink/ink105.xml"/><Relationship Id="rId55" Type="http://schemas.openxmlformats.org/officeDocument/2006/relationships/image" Target="../media/image36.png"/><Relationship Id="rId7" Type="http://schemas.openxmlformats.org/officeDocument/2006/relationships/image" Target="../media/image12.png"/><Relationship Id="rId2" Type="http://schemas.openxmlformats.org/officeDocument/2006/relationships/customXml" Target="../ink/ink81.xml"/><Relationship Id="rId16" Type="http://schemas.openxmlformats.org/officeDocument/2006/relationships/customXml" Target="../ink/ink88.xml"/><Relationship Id="rId29" Type="http://schemas.openxmlformats.org/officeDocument/2006/relationships/image" Target="../media/image23.png"/><Relationship Id="rId11" Type="http://schemas.openxmlformats.org/officeDocument/2006/relationships/image" Target="../media/image14.png"/><Relationship Id="rId24" Type="http://schemas.openxmlformats.org/officeDocument/2006/relationships/customXml" Target="../ink/ink92.xml"/><Relationship Id="rId32" Type="http://schemas.openxmlformats.org/officeDocument/2006/relationships/customXml" Target="../ink/ink96.xml"/><Relationship Id="rId37" Type="http://schemas.openxmlformats.org/officeDocument/2006/relationships/image" Target="../media/image27.png"/><Relationship Id="rId40" Type="http://schemas.openxmlformats.org/officeDocument/2006/relationships/customXml" Target="../ink/ink100.xml"/><Relationship Id="rId45" Type="http://schemas.openxmlformats.org/officeDocument/2006/relationships/image" Target="../media/image31.png"/><Relationship Id="rId53" Type="http://schemas.openxmlformats.org/officeDocument/2006/relationships/image" Target="../media/image35.png"/><Relationship Id="rId5" Type="http://schemas.openxmlformats.org/officeDocument/2006/relationships/image" Target="../media/image11.png"/><Relationship Id="rId19" Type="http://schemas.openxmlformats.org/officeDocument/2006/relationships/image" Target="../media/image19.png"/><Relationship Id="rId4" Type="http://schemas.openxmlformats.org/officeDocument/2006/relationships/customXml" Target="../ink/ink82.xml"/><Relationship Id="rId9" Type="http://schemas.openxmlformats.org/officeDocument/2006/relationships/image" Target="../media/image13.png"/><Relationship Id="rId14" Type="http://schemas.openxmlformats.org/officeDocument/2006/relationships/customXml" Target="../ink/ink87.xml"/><Relationship Id="rId22" Type="http://schemas.openxmlformats.org/officeDocument/2006/relationships/customXml" Target="../ink/ink91.xml"/><Relationship Id="rId27" Type="http://schemas.openxmlformats.org/officeDocument/2006/relationships/image" Target="../media/image22.png"/><Relationship Id="rId30" Type="http://schemas.openxmlformats.org/officeDocument/2006/relationships/customXml" Target="../ink/ink95.xml"/><Relationship Id="rId35" Type="http://schemas.openxmlformats.org/officeDocument/2006/relationships/image" Target="../media/image26.png"/><Relationship Id="rId43" Type="http://schemas.openxmlformats.org/officeDocument/2006/relationships/image" Target="../media/image30.png"/><Relationship Id="rId48" Type="http://schemas.openxmlformats.org/officeDocument/2006/relationships/customXml" Target="../ink/ink104.xml"/><Relationship Id="rId56" Type="http://schemas.openxmlformats.org/officeDocument/2006/relationships/customXml" Target="../ink/ink108.xml"/><Relationship Id="rId8" Type="http://schemas.openxmlformats.org/officeDocument/2006/relationships/customXml" Target="../ink/ink84.xml"/><Relationship Id="rId51" Type="http://schemas.openxmlformats.org/officeDocument/2006/relationships/image" Target="../media/image34.png"/><Relationship Id="rId3" Type="http://schemas.openxmlformats.org/officeDocument/2006/relationships/image" Target="../media/image10.png"/><Relationship Id="rId12" Type="http://schemas.openxmlformats.org/officeDocument/2006/relationships/customXml" Target="../ink/ink86.xml"/><Relationship Id="rId17" Type="http://schemas.openxmlformats.org/officeDocument/2006/relationships/image" Target="../media/image18.png"/><Relationship Id="rId25" Type="http://schemas.openxmlformats.org/officeDocument/2006/relationships/image" Target="../media/image21.png"/><Relationship Id="rId33" Type="http://schemas.openxmlformats.org/officeDocument/2006/relationships/image" Target="../media/image25.png"/><Relationship Id="rId38" Type="http://schemas.openxmlformats.org/officeDocument/2006/relationships/customXml" Target="../ink/ink99.xml"/><Relationship Id="rId46" Type="http://schemas.openxmlformats.org/officeDocument/2006/relationships/customXml" Target="../ink/ink103.xml"/><Relationship Id="rId20" Type="http://schemas.openxmlformats.org/officeDocument/2006/relationships/customXml" Target="../ink/ink90.xml"/><Relationship Id="rId41" Type="http://schemas.openxmlformats.org/officeDocument/2006/relationships/image" Target="../media/image29.png"/><Relationship Id="rId54" Type="http://schemas.openxmlformats.org/officeDocument/2006/relationships/customXml" Target="../ink/ink1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.xml"/><Relationship Id="rId15" Type="http://schemas.openxmlformats.org/officeDocument/2006/relationships/image" Target="../media/image16.png"/><Relationship Id="rId23" Type="http://schemas.openxmlformats.org/officeDocument/2006/relationships/image" Target="../media/image20.png"/><Relationship Id="rId28" Type="http://schemas.openxmlformats.org/officeDocument/2006/relationships/customXml" Target="../ink/ink94.xml"/><Relationship Id="rId36" Type="http://schemas.openxmlformats.org/officeDocument/2006/relationships/customXml" Target="../ink/ink98.xml"/><Relationship Id="rId49" Type="http://schemas.openxmlformats.org/officeDocument/2006/relationships/image" Target="../media/image33.png"/><Relationship Id="rId57" Type="http://schemas.openxmlformats.org/officeDocument/2006/relationships/image" Target="../media/image37.png"/><Relationship Id="rId10" Type="http://schemas.openxmlformats.org/officeDocument/2006/relationships/customXml" Target="../ink/ink85.xml"/><Relationship Id="rId31" Type="http://schemas.openxmlformats.org/officeDocument/2006/relationships/image" Target="../media/image24.png"/><Relationship Id="rId44" Type="http://schemas.openxmlformats.org/officeDocument/2006/relationships/customXml" Target="../ink/ink102.xml"/><Relationship Id="rId52" Type="http://schemas.openxmlformats.org/officeDocument/2006/relationships/customXml" Target="../ink/ink106.xml"/></Relationships>
</file>

<file path=ppt/slides/_rels/slide9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53.xml"/><Relationship Id="rId21" Type="http://schemas.openxmlformats.org/officeDocument/2006/relationships/image" Target="../media/image404.png"/><Relationship Id="rId34" Type="http://schemas.openxmlformats.org/officeDocument/2006/relationships/customXml" Target="../ink/ink3157.xml"/><Relationship Id="rId42" Type="http://schemas.openxmlformats.org/officeDocument/2006/relationships/customXml" Target="../ink/ink3161.xml"/><Relationship Id="rId47" Type="http://schemas.openxmlformats.org/officeDocument/2006/relationships/image" Target="../media/image460.png"/><Relationship Id="rId50" Type="http://schemas.openxmlformats.org/officeDocument/2006/relationships/customXml" Target="../ink/ink3165.xml"/><Relationship Id="rId55" Type="http://schemas.openxmlformats.org/officeDocument/2006/relationships/image" Target="../media/image464.png"/><Relationship Id="rId63" Type="http://schemas.openxmlformats.org/officeDocument/2006/relationships/image" Target="../media/image468.png"/><Relationship Id="rId7" Type="http://schemas.openxmlformats.org/officeDocument/2006/relationships/image" Target="../media/image385.png"/><Relationship Id="rId2" Type="http://schemas.openxmlformats.org/officeDocument/2006/relationships/customXml" Target="../ink/ink3141.xml"/><Relationship Id="rId16" Type="http://schemas.openxmlformats.org/officeDocument/2006/relationships/customXml" Target="../ink/ink3148.xml"/><Relationship Id="rId29" Type="http://schemas.openxmlformats.org/officeDocument/2006/relationships/image" Target="../media/image416.png"/><Relationship Id="rId11" Type="http://schemas.openxmlformats.org/officeDocument/2006/relationships/image" Target="../media/image400.png"/><Relationship Id="rId24" Type="http://schemas.openxmlformats.org/officeDocument/2006/relationships/customXml" Target="../ink/ink3152.xml"/><Relationship Id="rId32" Type="http://schemas.openxmlformats.org/officeDocument/2006/relationships/customXml" Target="../ink/ink3156.xml"/><Relationship Id="rId37" Type="http://schemas.openxmlformats.org/officeDocument/2006/relationships/image" Target="../media/image450.png"/><Relationship Id="rId40" Type="http://schemas.openxmlformats.org/officeDocument/2006/relationships/customXml" Target="../ink/ink3160.xml"/><Relationship Id="rId45" Type="http://schemas.openxmlformats.org/officeDocument/2006/relationships/image" Target="../media/image459.png"/><Relationship Id="rId53" Type="http://schemas.openxmlformats.org/officeDocument/2006/relationships/image" Target="../media/image463.png"/><Relationship Id="rId58" Type="http://schemas.openxmlformats.org/officeDocument/2006/relationships/customXml" Target="../ink/ink3169.xml"/><Relationship Id="rId5" Type="http://schemas.openxmlformats.org/officeDocument/2006/relationships/image" Target="../media/image378.png"/><Relationship Id="rId61" Type="http://schemas.openxmlformats.org/officeDocument/2006/relationships/image" Target="../media/image467.png"/><Relationship Id="rId19" Type="http://schemas.openxmlformats.org/officeDocument/2006/relationships/image" Target="../media/image72.png"/><Relationship Id="rId14" Type="http://schemas.openxmlformats.org/officeDocument/2006/relationships/customXml" Target="../ink/ink3147.xml"/><Relationship Id="rId22" Type="http://schemas.openxmlformats.org/officeDocument/2006/relationships/customXml" Target="../ink/ink3151.xml"/><Relationship Id="rId27" Type="http://schemas.openxmlformats.org/officeDocument/2006/relationships/image" Target="../media/image409.png"/><Relationship Id="rId30" Type="http://schemas.openxmlformats.org/officeDocument/2006/relationships/customXml" Target="../ink/ink3155.xml"/><Relationship Id="rId35" Type="http://schemas.openxmlformats.org/officeDocument/2006/relationships/image" Target="../media/image438.png"/><Relationship Id="rId43" Type="http://schemas.openxmlformats.org/officeDocument/2006/relationships/image" Target="../media/image458.png"/><Relationship Id="rId48" Type="http://schemas.openxmlformats.org/officeDocument/2006/relationships/customXml" Target="../ink/ink3164.xml"/><Relationship Id="rId56" Type="http://schemas.openxmlformats.org/officeDocument/2006/relationships/customXml" Target="../ink/ink3168.xml"/><Relationship Id="rId64" Type="http://schemas.openxmlformats.org/officeDocument/2006/relationships/customXml" Target="../ink/ink3172.xml"/><Relationship Id="rId8" Type="http://schemas.openxmlformats.org/officeDocument/2006/relationships/customXml" Target="../ink/ink3144.xml"/><Relationship Id="rId51" Type="http://schemas.openxmlformats.org/officeDocument/2006/relationships/image" Target="../media/image462.png"/><Relationship Id="rId3" Type="http://schemas.openxmlformats.org/officeDocument/2006/relationships/image" Target="../media/image376.png"/><Relationship Id="rId12" Type="http://schemas.openxmlformats.org/officeDocument/2006/relationships/customXml" Target="../ink/ink3146.xml"/><Relationship Id="rId17" Type="http://schemas.openxmlformats.org/officeDocument/2006/relationships/image" Target="../media/image403.png"/><Relationship Id="rId25" Type="http://schemas.openxmlformats.org/officeDocument/2006/relationships/image" Target="../media/image406.png"/><Relationship Id="rId33" Type="http://schemas.openxmlformats.org/officeDocument/2006/relationships/image" Target="../media/image427.png"/><Relationship Id="rId38" Type="http://schemas.openxmlformats.org/officeDocument/2006/relationships/customXml" Target="../ink/ink3159.xml"/><Relationship Id="rId46" Type="http://schemas.openxmlformats.org/officeDocument/2006/relationships/customXml" Target="../ink/ink3163.xml"/><Relationship Id="rId59" Type="http://schemas.openxmlformats.org/officeDocument/2006/relationships/image" Target="../media/image466.png"/><Relationship Id="rId20" Type="http://schemas.openxmlformats.org/officeDocument/2006/relationships/customXml" Target="../ink/ink3150.xml"/><Relationship Id="rId41" Type="http://schemas.openxmlformats.org/officeDocument/2006/relationships/image" Target="../media/image457.png"/><Relationship Id="rId54" Type="http://schemas.openxmlformats.org/officeDocument/2006/relationships/customXml" Target="../ink/ink3167.xml"/><Relationship Id="rId62" Type="http://schemas.openxmlformats.org/officeDocument/2006/relationships/customXml" Target="../ink/ink31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43.xml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28" Type="http://schemas.openxmlformats.org/officeDocument/2006/relationships/customXml" Target="../ink/ink3154.xml"/><Relationship Id="rId36" Type="http://schemas.openxmlformats.org/officeDocument/2006/relationships/customXml" Target="../ink/ink3158.xml"/><Relationship Id="rId49" Type="http://schemas.openxmlformats.org/officeDocument/2006/relationships/image" Target="../media/image461.png"/><Relationship Id="rId57" Type="http://schemas.openxmlformats.org/officeDocument/2006/relationships/image" Target="../media/image465.png"/><Relationship Id="rId10" Type="http://schemas.openxmlformats.org/officeDocument/2006/relationships/customXml" Target="../ink/ink3145.xml"/><Relationship Id="rId31" Type="http://schemas.openxmlformats.org/officeDocument/2006/relationships/image" Target="../media/image424.png"/><Relationship Id="rId44" Type="http://schemas.openxmlformats.org/officeDocument/2006/relationships/customXml" Target="../ink/ink3162.xml"/><Relationship Id="rId52" Type="http://schemas.openxmlformats.org/officeDocument/2006/relationships/customXml" Target="../ink/ink3166.xml"/><Relationship Id="rId60" Type="http://schemas.openxmlformats.org/officeDocument/2006/relationships/customXml" Target="../ink/ink3170.xml"/><Relationship Id="rId65" Type="http://schemas.openxmlformats.org/officeDocument/2006/relationships/image" Target="../media/image469.png"/><Relationship Id="rId4" Type="http://schemas.openxmlformats.org/officeDocument/2006/relationships/customXml" Target="../ink/ink3142.xml"/><Relationship Id="rId9" Type="http://schemas.openxmlformats.org/officeDocument/2006/relationships/image" Target="../media/image394.png"/><Relationship Id="rId13" Type="http://schemas.openxmlformats.org/officeDocument/2006/relationships/image" Target="../media/image401.png"/><Relationship Id="rId18" Type="http://schemas.openxmlformats.org/officeDocument/2006/relationships/customXml" Target="../ink/ink3149.xml"/><Relationship Id="rId39" Type="http://schemas.openxmlformats.org/officeDocument/2006/relationships/image" Target="../media/image452.png"/></Relationships>
</file>

<file path=ppt/slides/_rels/slide9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01.png"/><Relationship Id="rId18" Type="http://schemas.openxmlformats.org/officeDocument/2006/relationships/customXml" Target="../ink/ink3181.xml"/><Relationship Id="rId26" Type="http://schemas.openxmlformats.org/officeDocument/2006/relationships/customXml" Target="../ink/ink3185.xml"/><Relationship Id="rId39" Type="http://schemas.openxmlformats.org/officeDocument/2006/relationships/image" Target="../media/image450.png"/><Relationship Id="rId21" Type="http://schemas.openxmlformats.org/officeDocument/2006/relationships/image" Target="../media/image404.png"/><Relationship Id="rId34" Type="http://schemas.openxmlformats.org/officeDocument/2006/relationships/customXml" Target="../ink/ink3189.xml"/><Relationship Id="rId42" Type="http://schemas.openxmlformats.org/officeDocument/2006/relationships/customXml" Target="../ink/ink3193.xml"/><Relationship Id="rId7" Type="http://schemas.openxmlformats.org/officeDocument/2006/relationships/image" Target="../media/image385.png"/><Relationship Id="rId2" Type="http://schemas.openxmlformats.org/officeDocument/2006/relationships/customXml" Target="../ink/ink3173.xml"/><Relationship Id="rId16" Type="http://schemas.openxmlformats.org/officeDocument/2006/relationships/customXml" Target="../ink/ink3180.xml"/><Relationship Id="rId20" Type="http://schemas.openxmlformats.org/officeDocument/2006/relationships/customXml" Target="../ink/ink3182.xml"/><Relationship Id="rId29" Type="http://schemas.openxmlformats.org/officeDocument/2006/relationships/image" Target="../media/image470.png"/><Relationship Id="rId41" Type="http://schemas.openxmlformats.org/officeDocument/2006/relationships/image" Target="../media/image4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75.xml"/><Relationship Id="rId11" Type="http://schemas.openxmlformats.org/officeDocument/2006/relationships/image" Target="../media/image400.png"/><Relationship Id="rId24" Type="http://schemas.openxmlformats.org/officeDocument/2006/relationships/customXml" Target="../ink/ink3184.xml"/><Relationship Id="rId32" Type="http://schemas.openxmlformats.org/officeDocument/2006/relationships/customXml" Target="../ink/ink3188.xml"/><Relationship Id="rId37" Type="http://schemas.openxmlformats.org/officeDocument/2006/relationships/image" Target="../media/image438.png"/><Relationship Id="rId40" Type="http://schemas.openxmlformats.org/officeDocument/2006/relationships/customXml" Target="../ink/ink3192.xml"/><Relationship Id="rId5" Type="http://schemas.openxmlformats.org/officeDocument/2006/relationships/image" Target="../media/image378.png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28" Type="http://schemas.openxmlformats.org/officeDocument/2006/relationships/customXml" Target="../ink/ink3186.xml"/><Relationship Id="rId36" Type="http://schemas.openxmlformats.org/officeDocument/2006/relationships/customXml" Target="../ink/ink3190.xml"/><Relationship Id="rId10" Type="http://schemas.openxmlformats.org/officeDocument/2006/relationships/customXml" Target="../ink/ink3177.xml"/><Relationship Id="rId19" Type="http://schemas.openxmlformats.org/officeDocument/2006/relationships/image" Target="../media/image72.png"/><Relationship Id="rId31" Type="http://schemas.openxmlformats.org/officeDocument/2006/relationships/image" Target="../media/image471.png"/><Relationship Id="rId4" Type="http://schemas.openxmlformats.org/officeDocument/2006/relationships/customXml" Target="../ink/ink3174.xml"/><Relationship Id="rId9" Type="http://schemas.openxmlformats.org/officeDocument/2006/relationships/image" Target="../media/image394.png"/><Relationship Id="rId14" Type="http://schemas.openxmlformats.org/officeDocument/2006/relationships/customXml" Target="../ink/ink3179.xml"/><Relationship Id="rId22" Type="http://schemas.openxmlformats.org/officeDocument/2006/relationships/customXml" Target="../ink/ink3183.xml"/><Relationship Id="rId27" Type="http://schemas.openxmlformats.org/officeDocument/2006/relationships/image" Target="../media/image409.png"/><Relationship Id="rId30" Type="http://schemas.openxmlformats.org/officeDocument/2006/relationships/customXml" Target="../ink/ink3187.xml"/><Relationship Id="rId35" Type="http://schemas.openxmlformats.org/officeDocument/2006/relationships/image" Target="../media/image427.png"/><Relationship Id="rId43" Type="http://schemas.openxmlformats.org/officeDocument/2006/relationships/image" Target="../media/image457.png"/><Relationship Id="rId8" Type="http://schemas.openxmlformats.org/officeDocument/2006/relationships/customXml" Target="../ink/ink3176.xml"/><Relationship Id="rId3" Type="http://schemas.openxmlformats.org/officeDocument/2006/relationships/image" Target="../media/image376.png"/><Relationship Id="rId12" Type="http://schemas.openxmlformats.org/officeDocument/2006/relationships/customXml" Target="../ink/ink3178.xml"/><Relationship Id="rId17" Type="http://schemas.openxmlformats.org/officeDocument/2006/relationships/image" Target="../media/image403.png"/><Relationship Id="rId25" Type="http://schemas.openxmlformats.org/officeDocument/2006/relationships/image" Target="../media/image406.png"/><Relationship Id="rId33" Type="http://schemas.openxmlformats.org/officeDocument/2006/relationships/image" Target="../media/image424.png"/><Relationship Id="rId38" Type="http://schemas.openxmlformats.org/officeDocument/2006/relationships/customXml" Target="../ink/ink3191.xml"/></Relationships>
</file>

<file path=ppt/slides/_rels/slide9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01.png"/><Relationship Id="rId18" Type="http://schemas.openxmlformats.org/officeDocument/2006/relationships/customXml" Target="../ink/ink3202.xml"/><Relationship Id="rId26" Type="http://schemas.openxmlformats.org/officeDocument/2006/relationships/customXml" Target="../ink/ink3206.xml"/><Relationship Id="rId39" Type="http://schemas.openxmlformats.org/officeDocument/2006/relationships/image" Target="../media/image450.png"/><Relationship Id="rId21" Type="http://schemas.openxmlformats.org/officeDocument/2006/relationships/image" Target="../media/image404.png"/><Relationship Id="rId34" Type="http://schemas.openxmlformats.org/officeDocument/2006/relationships/customXml" Target="../ink/ink3210.xml"/><Relationship Id="rId42" Type="http://schemas.openxmlformats.org/officeDocument/2006/relationships/customXml" Target="../ink/ink3214.xml"/><Relationship Id="rId7" Type="http://schemas.openxmlformats.org/officeDocument/2006/relationships/image" Target="../media/image385.png"/><Relationship Id="rId2" Type="http://schemas.openxmlformats.org/officeDocument/2006/relationships/customXml" Target="../ink/ink3194.xml"/><Relationship Id="rId16" Type="http://schemas.openxmlformats.org/officeDocument/2006/relationships/customXml" Target="../ink/ink3201.xml"/><Relationship Id="rId20" Type="http://schemas.openxmlformats.org/officeDocument/2006/relationships/customXml" Target="../ink/ink3203.xml"/><Relationship Id="rId29" Type="http://schemas.openxmlformats.org/officeDocument/2006/relationships/image" Target="../media/image470.png"/><Relationship Id="rId41" Type="http://schemas.openxmlformats.org/officeDocument/2006/relationships/image" Target="../media/image4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96.xml"/><Relationship Id="rId11" Type="http://schemas.openxmlformats.org/officeDocument/2006/relationships/image" Target="../media/image400.png"/><Relationship Id="rId24" Type="http://schemas.openxmlformats.org/officeDocument/2006/relationships/customXml" Target="../ink/ink3205.xml"/><Relationship Id="rId32" Type="http://schemas.openxmlformats.org/officeDocument/2006/relationships/customXml" Target="../ink/ink3209.xml"/><Relationship Id="rId37" Type="http://schemas.openxmlformats.org/officeDocument/2006/relationships/image" Target="../media/image438.png"/><Relationship Id="rId40" Type="http://schemas.openxmlformats.org/officeDocument/2006/relationships/customXml" Target="../ink/ink3213.xml"/><Relationship Id="rId5" Type="http://schemas.openxmlformats.org/officeDocument/2006/relationships/image" Target="../media/image378.png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28" Type="http://schemas.openxmlformats.org/officeDocument/2006/relationships/customXml" Target="../ink/ink3207.xml"/><Relationship Id="rId36" Type="http://schemas.openxmlformats.org/officeDocument/2006/relationships/customXml" Target="../ink/ink3211.xml"/><Relationship Id="rId10" Type="http://schemas.openxmlformats.org/officeDocument/2006/relationships/customXml" Target="../ink/ink3198.xml"/><Relationship Id="rId19" Type="http://schemas.openxmlformats.org/officeDocument/2006/relationships/image" Target="../media/image72.png"/><Relationship Id="rId31" Type="http://schemas.openxmlformats.org/officeDocument/2006/relationships/image" Target="../media/image477.png"/><Relationship Id="rId4" Type="http://schemas.openxmlformats.org/officeDocument/2006/relationships/customXml" Target="../ink/ink3195.xml"/><Relationship Id="rId9" Type="http://schemas.openxmlformats.org/officeDocument/2006/relationships/image" Target="../media/image394.png"/><Relationship Id="rId14" Type="http://schemas.openxmlformats.org/officeDocument/2006/relationships/customXml" Target="../ink/ink3200.xml"/><Relationship Id="rId22" Type="http://schemas.openxmlformats.org/officeDocument/2006/relationships/customXml" Target="../ink/ink3204.xml"/><Relationship Id="rId27" Type="http://schemas.openxmlformats.org/officeDocument/2006/relationships/image" Target="../media/image409.png"/><Relationship Id="rId30" Type="http://schemas.openxmlformats.org/officeDocument/2006/relationships/customXml" Target="../ink/ink3208.xml"/><Relationship Id="rId35" Type="http://schemas.openxmlformats.org/officeDocument/2006/relationships/image" Target="../media/image427.png"/><Relationship Id="rId43" Type="http://schemas.openxmlformats.org/officeDocument/2006/relationships/image" Target="../media/image457.png"/><Relationship Id="rId8" Type="http://schemas.openxmlformats.org/officeDocument/2006/relationships/customXml" Target="../ink/ink3197.xml"/><Relationship Id="rId3" Type="http://schemas.openxmlformats.org/officeDocument/2006/relationships/image" Target="../media/image376.png"/><Relationship Id="rId12" Type="http://schemas.openxmlformats.org/officeDocument/2006/relationships/customXml" Target="../ink/ink3199.xml"/><Relationship Id="rId17" Type="http://schemas.openxmlformats.org/officeDocument/2006/relationships/image" Target="../media/image403.png"/><Relationship Id="rId25" Type="http://schemas.openxmlformats.org/officeDocument/2006/relationships/image" Target="../media/image406.png"/><Relationship Id="rId33" Type="http://schemas.openxmlformats.org/officeDocument/2006/relationships/image" Target="../media/image424.png"/><Relationship Id="rId38" Type="http://schemas.openxmlformats.org/officeDocument/2006/relationships/customXml" Target="../ink/ink3212.xml"/></Relationships>
</file>

<file path=ppt/slides/_rels/slide9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01.png"/><Relationship Id="rId18" Type="http://schemas.openxmlformats.org/officeDocument/2006/relationships/customXml" Target="../ink/ink3223.xml"/><Relationship Id="rId26" Type="http://schemas.openxmlformats.org/officeDocument/2006/relationships/customXml" Target="../ink/ink3227.xml"/><Relationship Id="rId39" Type="http://schemas.openxmlformats.org/officeDocument/2006/relationships/image" Target="../media/image450.png"/><Relationship Id="rId21" Type="http://schemas.openxmlformats.org/officeDocument/2006/relationships/image" Target="../media/image404.png"/><Relationship Id="rId34" Type="http://schemas.openxmlformats.org/officeDocument/2006/relationships/customXml" Target="../ink/ink3231.xml"/><Relationship Id="rId42" Type="http://schemas.openxmlformats.org/officeDocument/2006/relationships/customXml" Target="../ink/ink3235.xml"/><Relationship Id="rId7" Type="http://schemas.openxmlformats.org/officeDocument/2006/relationships/image" Target="../media/image385.png"/><Relationship Id="rId2" Type="http://schemas.openxmlformats.org/officeDocument/2006/relationships/customXml" Target="../ink/ink3215.xml"/><Relationship Id="rId16" Type="http://schemas.openxmlformats.org/officeDocument/2006/relationships/customXml" Target="../ink/ink3222.xml"/><Relationship Id="rId20" Type="http://schemas.openxmlformats.org/officeDocument/2006/relationships/customXml" Target="../ink/ink3224.xml"/><Relationship Id="rId29" Type="http://schemas.openxmlformats.org/officeDocument/2006/relationships/image" Target="../media/image470.png"/><Relationship Id="rId41" Type="http://schemas.openxmlformats.org/officeDocument/2006/relationships/image" Target="../media/image4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17.xml"/><Relationship Id="rId11" Type="http://schemas.openxmlformats.org/officeDocument/2006/relationships/image" Target="../media/image400.png"/><Relationship Id="rId24" Type="http://schemas.openxmlformats.org/officeDocument/2006/relationships/customXml" Target="../ink/ink3226.xml"/><Relationship Id="rId32" Type="http://schemas.openxmlformats.org/officeDocument/2006/relationships/customXml" Target="../ink/ink3230.xml"/><Relationship Id="rId37" Type="http://schemas.openxmlformats.org/officeDocument/2006/relationships/image" Target="../media/image438.png"/><Relationship Id="rId40" Type="http://schemas.openxmlformats.org/officeDocument/2006/relationships/customXml" Target="../ink/ink3234.xml"/><Relationship Id="rId5" Type="http://schemas.openxmlformats.org/officeDocument/2006/relationships/image" Target="../media/image378.png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28" Type="http://schemas.openxmlformats.org/officeDocument/2006/relationships/customXml" Target="../ink/ink3228.xml"/><Relationship Id="rId36" Type="http://schemas.openxmlformats.org/officeDocument/2006/relationships/customXml" Target="../ink/ink3232.xml"/><Relationship Id="rId10" Type="http://schemas.openxmlformats.org/officeDocument/2006/relationships/customXml" Target="../ink/ink3219.xml"/><Relationship Id="rId19" Type="http://schemas.openxmlformats.org/officeDocument/2006/relationships/image" Target="../media/image72.png"/><Relationship Id="rId31" Type="http://schemas.openxmlformats.org/officeDocument/2006/relationships/image" Target="../media/image480.png"/><Relationship Id="rId4" Type="http://schemas.openxmlformats.org/officeDocument/2006/relationships/customXml" Target="../ink/ink3216.xml"/><Relationship Id="rId9" Type="http://schemas.openxmlformats.org/officeDocument/2006/relationships/image" Target="../media/image394.png"/><Relationship Id="rId14" Type="http://schemas.openxmlformats.org/officeDocument/2006/relationships/customXml" Target="../ink/ink3221.xml"/><Relationship Id="rId22" Type="http://schemas.openxmlformats.org/officeDocument/2006/relationships/customXml" Target="../ink/ink3225.xml"/><Relationship Id="rId27" Type="http://schemas.openxmlformats.org/officeDocument/2006/relationships/image" Target="../media/image409.png"/><Relationship Id="rId30" Type="http://schemas.openxmlformats.org/officeDocument/2006/relationships/customXml" Target="../ink/ink3229.xml"/><Relationship Id="rId35" Type="http://schemas.openxmlformats.org/officeDocument/2006/relationships/image" Target="../media/image427.png"/><Relationship Id="rId43" Type="http://schemas.openxmlformats.org/officeDocument/2006/relationships/image" Target="../media/image457.png"/><Relationship Id="rId8" Type="http://schemas.openxmlformats.org/officeDocument/2006/relationships/customXml" Target="../ink/ink3218.xml"/><Relationship Id="rId3" Type="http://schemas.openxmlformats.org/officeDocument/2006/relationships/image" Target="../media/image376.png"/><Relationship Id="rId12" Type="http://schemas.openxmlformats.org/officeDocument/2006/relationships/customXml" Target="../ink/ink3220.xml"/><Relationship Id="rId17" Type="http://schemas.openxmlformats.org/officeDocument/2006/relationships/image" Target="../media/image403.png"/><Relationship Id="rId25" Type="http://schemas.openxmlformats.org/officeDocument/2006/relationships/image" Target="../media/image406.png"/><Relationship Id="rId33" Type="http://schemas.openxmlformats.org/officeDocument/2006/relationships/image" Target="../media/image424.png"/><Relationship Id="rId38" Type="http://schemas.openxmlformats.org/officeDocument/2006/relationships/customXml" Target="../ink/ink3233.xml"/></Relationships>
</file>

<file path=ppt/slides/_rels/slide9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01.png"/><Relationship Id="rId18" Type="http://schemas.openxmlformats.org/officeDocument/2006/relationships/customXml" Target="../ink/ink3244.xml"/><Relationship Id="rId26" Type="http://schemas.openxmlformats.org/officeDocument/2006/relationships/customXml" Target="../ink/ink3248.xml"/><Relationship Id="rId39" Type="http://schemas.openxmlformats.org/officeDocument/2006/relationships/image" Target="../media/image450.png"/><Relationship Id="rId21" Type="http://schemas.openxmlformats.org/officeDocument/2006/relationships/image" Target="../media/image404.png"/><Relationship Id="rId34" Type="http://schemas.openxmlformats.org/officeDocument/2006/relationships/customXml" Target="../ink/ink3252.xml"/><Relationship Id="rId42" Type="http://schemas.openxmlformats.org/officeDocument/2006/relationships/customXml" Target="../ink/ink3256.xml"/><Relationship Id="rId47" Type="http://schemas.openxmlformats.org/officeDocument/2006/relationships/image" Target="../media/image489.png"/><Relationship Id="rId50" Type="http://schemas.openxmlformats.org/officeDocument/2006/relationships/customXml" Target="../ink/ink3260.xml"/><Relationship Id="rId7" Type="http://schemas.openxmlformats.org/officeDocument/2006/relationships/image" Target="../media/image385.png"/><Relationship Id="rId2" Type="http://schemas.openxmlformats.org/officeDocument/2006/relationships/customXml" Target="../ink/ink3236.xml"/><Relationship Id="rId16" Type="http://schemas.openxmlformats.org/officeDocument/2006/relationships/customXml" Target="../ink/ink3243.xml"/><Relationship Id="rId29" Type="http://schemas.openxmlformats.org/officeDocument/2006/relationships/image" Target="../media/image470.png"/><Relationship Id="rId11" Type="http://schemas.openxmlformats.org/officeDocument/2006/relationships/image" Target="../media/image400.png"/><Relationship Id="rId24" Type="http://schemas.openxmlformats.org/officeDocument/2006/relationships/customXml" Target="../ink/ink3247.xml"/><Relationship Id="rId32" Type="http://schemas.openxmlformats.org/officeDocument/2006/relationships/customXml" Target="../ink/ink3251.xml"/><Relationship Id="rId37" Type="http://schemas.openxmlformats.org/officeDocument/2006/relationships/image" Target="../media/image438.png"/><Relationship Id="rId40" Type="http://schemas.openxmlformats.org/officeDocument/2006/relationships/customXml" Target="../ink/ink3255.xml"/><Relationship Id="rId45" Type="http://schemas.openxmlformats.org/officeDocument/2006/relationships/image" Target="../media/image485.png"/><Relationship Id="rId5" Type="http://schemas.openxmlformats.org/officeDocument/2006/relationships/image" Target="../media/image378.png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28" Type="http://schemas.openxmlformats.org/officeDocument/2006/relationships/customXml" Target="../ink/ink3249.xml"/><Relationship Id="rId36" Type="http://schemas.openxmlformats.org/officeDocument/2006/relationships/customXml" Target="../ink/ink3253.xml"/><Relationship Id="rId49" Type="http://schemas.openxmlformats.org/officeDocument/2006/relationships/image" Target="../media/image490.png"/><Relationship Id="rId10" Type="http://schemas.openxmlformats.org/officeDocument/2006/relationships/customXml" Target="../ink/ink3240.xml"/><Relationship Id="rId19" Type="http://schemas.openxmlformats.org/officeDocument/2006/relationships/image" Target="../media/image72.png"/><Relationship Id="rId31" Type="http://schemas.openxmlformats.org/officeDocument/2006/relationships/image" Target="../media/image480.png"/><Relationship Id="rId44" Type="http://schemas.openxmlformats.org/officeDocument/2006/relationships/customXml" Target="../ink/ink3257.xml"/><Relationship Id="rId4" Type="http://schemas.openxmlformats.org/officeDocument/2006/relationships/customXml" Target="../ink/ink3237.xml"/><Relationship Id="rId9" Type="http://schemas.openxmlformats.org/officeDocument/2006/relationships/image" Target="../media/image394.png"/><Relationship Id="rId14" Type="http://schemas.openxmlformats.org/officeDocument/2006/relationships/customXml" Target="../ink/ink3242.xml"/><Relationship Id="rId22" Type="http://schemas.openxmlformats.org/officeDocument/2006/relationships/customXml" Target="../ink/ink3246.xml"/><Relationship Id="rId27" Type="http://schemas.openxmlformats.org/officeDocument/2006/relationships/image" Target="../media/image409.png"/><Relationship Id="rId30" Type="http://schemas.openxmlformats.org/officeDocument/2006/relationships/customXml" Target="../ink/ink3250.xml"/><Relationship Id="rId35" Type="http://schemas.openxmlformats.org/officeDocument/2006/relationships/image" Target="../media/image427.png"/><Relationship Id="rId43" Type="http://schemas.openxmlformats.org/officeDocument/2006/relationships/image" Target="../media/image457.png"/><Relationship Id="rId48" Type="http://schemas.openxmlformats.org/officeDocument/2006/relationships/customXml" Target="../ink/ink3259.xml"/><Relationship Id="rId8" Type="http://schemas.openxmlformats.org/officeDocument/2006/relationships/customXml" Target="../ink/ink3239.xml"/><Relationship Id="rId51" Type="http://schemas.openxmlformats.org/officeDocument/2006/relationships/image" Target="../media/image491.png"/><Relationship Id="rId3" Type="http://schemas.openxmlformats.org/officeDocument/2006/relationships/image" Target="../media/image376.png"/><Relationship Id="rId12" Type="http://schemas.openxmlformats.org/officeDocument/2006/relationships/customXml" Target="../ink/ink3241.xml"/><Relationship Id="rId17" Type="http://schemas.openxmlformats.org/officeDocument/2006/relationships/image" Target="../media/image403.png"/><Relationship Id="rId25" Type="http://schemas.openxmlformats.org/officeDocument/2006/relationships/image" Target="../media/image406.png"/><Relationship Id="rId33" Type="http://schemas.openxmlformats.org/officeDocument/2006/relationships/image" Target="../media/image424.png"/><Relationship Id="rId38" Type="http://schemas.openxmlformats.org/officeDocument/2006/relationships/customXml" Target="../ink/ink3254.xml"/><Relationship Id="rId46" Type="http://schemas.openxmlformats.org/officeDocument/2006/relationships/customXml" Target="../ink/ink3258.xml"/><Relationship Id="rId20" Type="http://schemas.openxmlformats.org/officeDocument/2006/relationships/customXml" Target="../ink/ink3245.xml"/><Relationship Id="rId41" Type="http://schemas.openxmlformats.org/officeDocument/2006/relationships/image" Target="../media/image4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38.xml"/></Relationships>
</file>

<file path=ppt/slides/_rels/slide9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73.xml"/><Relationship Id="rId21" Type="http://schemas.openxmlformats.org/officeDocument/2006/relationships/image" Target="../media/image404.png"/><Relationship Id="rId42" Type="http://schemas.openxmlformats.org/officeDocument/2006/relationships/customXml" Target="../ink/ink3281.xml"/><Relationship Id="rId47" Type="http://schemas.openxmlformats.org/officeDocument/2006/relationships/image" Target="../media/image489.png"/><Relationship Id="rId63" Type="http://schemas.openxmlformats.org/officeDocument/2006/relationships/image" Target="../media/image497.png"/><Relationship Id="rId68" Type="http://schemas.openxmlformats.org/officeDocument/2006/relationships/customXml" Target="../ink/ink3294.xml"/><Relationship Id="rId7" Type="http://schemas.openxmlformats.org/officeDocument/2006/relationships/image" Target="../media/image385.png"/><Relationship Id="rId71" Type="http://schemas.openxmlformats.org/officeDocument/2006/relationships/image" Target="../media/image520.png"/><Relationship Id="rId2" Type="http://schemas.openxmlformats.org/officeDocument/2006/relationships/customXml" Target="../ink/ink3261.xml"/><Relationship Id="rId16" Type="http://schemas.openxmlformats.org/officeDocument/2006/relationships/customXml" Target="../ink/ink3268.xml"/><Relationship Id="rId29" Type="http://schemas.openxmlformats.org/officeDocument/2006/relationships/image" Target="../media/image470.png"/><Relationship Id="rId11" Type="http://schemas.openxmlformats.org/officeDocument/2006/relationships/image" Target="../media/image400.png"/><Relationship Id="rId24" Type="http://schemas.openxmlformats.org/officeDocument/2006/relationships/customXml" Target="../ink/ink3272.xml"/><Relationship Id="rId32" Type="http://schemas.openxmlformats.org/officeDocument/2006/relationships/customXml" Target="../ink/ink3276.xml"/><Relationship Id="rId37" Type="http://schemas.openxmlformats.org/officeDocument/2006/relationships/image" Target="../media/image438.png"/><Relationship Id="rId40" Type="http://schemas.openxmlformats.org/officeDocument/2006/relationships/customXml" Target="../ink/ink3280.xml"/><Relationship Id="rId45" Type="http://schemas.openxmlformats.org/officeDocument/2006/relationships/image" Target="../media/image485.png"/><Relationship Id="rId53" Type="http://schemas.openxmlformats.org/officeDocument/2006/relationships/image" Target="../media/image492.png"/><Relationship Id="rId58" Type="http://schemas.openxmlformats.org/officeDocument/2006/relationships/customXml" Target="../ink/ink3289.xml"/><Relationship Id="rId66" Type="http://schemas.openxmlformats.org/officeDocument/2006/relationships/customXml" Target="../ink/ink3293.xml"/><Relationship Id="rId5" Type="http://schemas.openxmlformats.org/officeDocument/2006/relationships/image" Target="../media/image378.png"/><Relationship Id="rId61" Type="http://schemas.openxmlformats.org/officeDocument/2006/relationships/image" Target="../media/image496.png"/><Relationship Id="rId19" Type="http://schemas.openxmlformats.org/officeDocument/2006/relationships/image" Target="../media/image72.png"/><Relationship Id="rId14" Type="http://schemas.openxmlformats.org/officeDocument/2006/relationships/customXml" Target="../ink/ink3267.xml"/><Relationship Id="rId22" Type="http://schemas.openxmlformats.org/officeDocument/2006/relationships/customXml" Target="../ink/ink3271.xml"/><Relationship Id="rId27" Type="http://schemas.openxmlformats.org/officeDocument/2006/relationships/image" Target="../media/image409.png"/><Relationship Id="rId30" Type="http://schemas.openxmlformats.org/officeDocument/2006/relationships/customXml" Target="../ink/ink3275.xml"/><Relationship Id="rId35" Type="http://schemas.openxmlformats.org/officeDocument/2006/relationships/image" Target="../media/image427.png"/><Relationship Id="rId43" Type="http://schemas.openxmlformats.org/officeDocument/2006/relationships/image" Target="../media/image457.png"/><Relationship Id="rId48" Type="http://schemas.openxmlformats.org/officeDocument/2006/relationships/customXml" Target="../ink/ink3284.xml"/><Relationship Id="rId56" Type="http://schemas.openxmlformats.org/officeDocument/2006/relationships/customXml" Target="../ink/ink3288.xml"/><Relationship Id="rId64" Type="http://schemas.openxmlformats.org/officeDocument/2006/relationships/customXml" Target="../ink/ink3292.xml"/><Relationship Id="rId69" Type="http://schemas.openxmlformats.org/officeDocument/2006/relationships/image" Target="../media/image515.png"/><Relationship Id="rId8" Type="http://schemas.openxmlformats.org/officeDocument/2006/relationships/customXml" Target="../ink/ink3264.xml"/><Relationship Id="rId51" Type="http://schemas.openxmlformats.org/officeDocument/2006/relationships/image" Target="../media/image491.png"/><Relationship Id="rId3" Type="http://schemas.openxmlformats.org/officeDocument/2006/relationships/image" Target="../media/image376.png"/><Relationship Id="rId12" Type="http://schemas.openxmlformats.org/officeDocument/2006/relationships/customXml" Target="../ink/ink3266.xml"/><Relationship Id="rId17" Type="http://schemas.openxmlformats.org/officeDocument/2006/relationships/image" Target="../media/image403.png"/><Relationship Id="rId25" Type="http://schemas.openxmlformats.org/officeDocument/2006/relationships/image" Target="../media/image406.png"/><Relationship Id="rId33" Type="http://schemas.openxmlformats.org/officeDocument/2006/relationships/image" Target="../media/image424.png"/><Relationship Id="rId38" Type="http://schemas.openxmlformats.org/officeDocument/2006/relationships/customXml" Target="../ink/ink3279.xml"/><Relationship Id="rId46" Type="http://schemas.openxmlformats.org/officeDocument/2006/relationships/customXml" Target="../ink/ink3283.xml"/><Relationship Id="rId59" Type="http://schemas.openxmlformats.org/officeDocument/2006/relationships/image" Target="../media/image495.png"/><Relationship Id="rId67" Type="http://schemas.openxmlformats.org/officeDocument/2006/relationships/image" Target="../media/image499.png"/><Relationship Id="rId20" Type="http://schemas.openxmlformats.org/officeDocument/2006/relationships/customXml" Target="../ink/ink3270.xml"/><Relationship Id="rId41" Type="http://schemas.openxmlformats.org/officeDocument/2006/relationships/image" Target="../media/image452.png"/><Relationship Id="rId54" Type="http://schemas.openxmlformats.org/officeDocument/2006/relationships/customXml" Target="../ink/ink3287.xml"/><Relationship Id="rId62" Type="http://schemas.openxmlformats.org/officeDocument/2006/relationships/customXml" Target="../ink/ink3291.xml"/><Relationship Id="rId70" Type="http://schemas.openxmlformats.org/officeDocument/2006/relationships/customXml" Target="../ink/ink32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63.xml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28" Type="http://schemas.openxmlformats.org/officeDocument/2006/relationships/customXml" Target="../ink/ink3274.xml"/><Relationship Id="rId36" Type="http://schemas.openxmlformats.org/officeDocument/2006/relationships/customXml" Target="../ink/ink3278.xml"/><Relationship Id="rId49" Type="http://schemas.openxmlformats.org/officeDocument/2006/relationships/image" Target="../media/image490.png"/><Relationship Id="rId57" Type="http://schemas.openxmlformats.org/officeDocument/2006/relationships/image" Target="../media/image494.png"/><Relationship Id="rId10" Type="http://schemas.openxmlformats.org/officeDocument/2006/relationships/customXml" Target="../ink/ink3265.xml"/><Relationship Id="rId31" Type="http://schemas.openxmlformats.org/officeDocument/2006/relationships/image" Target="../media/image480.png"/><Relationship Id="rId44" Type="http://schemas.openxmlformats.org/officeDocument/2006/relationships/customXml" Target="../ink/ink3282.xml"/><Relationship Id="rId52" Type="http://schemas.openxmlformats.org/officeDocument/2006/relationships/customXml" Target="../ink/ink3286.xml"/><Relationship Id="rId60" Type="http://schemas.openxmlformats.org/officeDocument/2006/relationships/customXml" Target="../ink/ink3290.xml"/><Relationship Id="rId65" Type="http://schemas.openxmlformats.org/officeDocument/2006/relationships/image" Target="../media/image498.png"/><Relationship Id="rId4" Type="http://schemas.openxmlformats.org/officeDocument/2006/relationships/customXml" Target="../ink/ink3262.xml"/><Relationship Id="rId9" Type="http://schemas.openxmlformats.org/officeDocument/2006/relationships/image" Target="../media/image394.png"/><Relationship Id="rId13" Type="http://schemas.openxmlformats.org/officeDocument/2006/relationships/image" Target="../media/image401.png"/><Relationship Id="rId18" Type="http://schemas.openxmlformats.org/officeDocument/2006/relationships/customXml" Target="../ink/ink3269.xml"/><Relationship Id="rId39" Type="http://schemas.openxmlformats.org/officeDocument/2006/relationships/image" Target="../media/image450.png"/><Relationship Id="rId34" Type="http://schemas.openxmlformats.org/officeDocument/2006/relationships/customXml" Target="../ink/ink3277.xml"/><Relationship Id="rId50" Type="http://schemas.openxmlformats.org/officeDocument/2006/relationships/customXml" Target="../ink/ink3285.xml"/><Relationship Id="rId55" Type="http://schemas.openxmlformats.org/officeDocument/2006/relationships/image" Target="../media/image493.png"/></Relationships>
</file>

<file path=ppt/slides/_rels/slide9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08.xml"/><Relationship Id="rId21" Type="http://schemas.openxmlformats.org/officeDocument/2006/relationships/image" Target="../media/image404.png"/><Relationship Id="rId42" Type="http://schemas.openxmlformats.org/officeDocument/2006/relationships/customXml" Target="../ink/ink3316.xml"/><Relationship Id="rId47" Type="http://schemas.openxmlformats.org/officeDocument/2006/relationships/image" Target="../media/image489.png"/><Relationship Id="rId63" Type="http://schemas.openxmlformats.org/officeDocument/2006/relationships/image" Target="../media/image497.png"/><Relationship Id="rId68" Type="http://schemas.openxmlformats.org/officeDocument/2006/relationships/customXml" Target="../ink/ink3329.xml"/><Relationship Id="rId16" Type="http://schemas.openxmlformats.org/officeDocument/2006/relationships/customXml" Target="../ink/ink3303.xml"/><Relationship Id="rId11" Type="http://schemas.openxmlformats.org/officeDocument/2006/relationships/image" Target="../media/image400.png"/><Relationship Id="rId24" Type="http://schemas.openxmlformats.org/officeDocument/2006/relationships/customXml" Target="../ink/ink3307.xml"/><Relationship Id="rId32" Type="http://schemas.openxmlformats.org/officeDocument/2006/relationships/customXml" Target="../ink/ink3311.xml"/><Relationship Id="rId37" Type="http://schemas.openxmlformats.org/officeDocument/2006/relationships/image" Target="../media/image438.png"/><Relationship Id="rId40" Type="http://schemas.openxmlformats.org/officeDocument/2006/relationships/customXml" Target="../ink/ink3315.xml"/><Relationship Id="rId45" Type="http://schemas.openxmlformats.org/officeDocument/2006/relationships/image" Target="../media/image485.png"/><Relationship Id="rId53" Type="http://schemas.openxmlformats.org/officeDocument/2006/relationships/image" Target="../media/image492.png"/><Relationship Id="rId58" Type="http://schemas.openxmlformats.org/officeDocument/2006/relationships/customXml" Target="../ink/ink3324.xml"/><Relationship Id="rId66" Type="http://schemas.openxmlformats.org/officeDocument/2006/relationships/customXml" Target="../ink/ink3328.xml"/><Relationship Id="rId74" Type="http://schemas.openxmlformats.org/officeDocument/2006/relationships/customXml" Target="../ink/ink3332.xml"/><Relationship Id="rId5" Type="http://schemas.openxmlformats.org/officeDocument/2006/relationships/image" Target="../media/image378.png"/><Relationship Id="rId61" Type="http://schemas.openxmlformats.org/officeDocument/2006/relationships/image" Target="../media/image496.png"/><Relationship Id="rId19" Type="http://schemas.openxmlformats.org/officeDocument/2006/relationships/image" Target="../media/image72.png"/><Relationship Id="rId14" Type="http://schemas.openxmlformats.org/officeDocument/2006/relationships/customXml" Target="../ink/ink3302.xml"/><Relationship Id="rId22" Type="http://schemas.openxmlformats.org/officeDocument/2006/relationships/customXml" Target="../ink/ink3306.xml"/><Relationship Id="rId27" Type="http://schemas.openxmlformats.org/officeDocument/2006/relationships/image" Target="../media/image409.png"/><Relationship Id="rId30" Type="http://schemas.openxmlformats.org/officeDocument/2006/relationships/customXml" Target="../ink/ink3310.xml"/><Relationship Id="rId35" Type="http://schemas.openxmlformats.org/officeDocument/2006/relationships/image" Target="../media/image427.png"/><Relationship Id="rId43" Type="http://schemas.openxmlformats.org/officeDocument/2006/relationships/image" Target="../media/image457.png"/><Relationship Id="rId48" Type="http://schemas.openxmlformats.org/officeDocument/2006/relationships/customXml" Target="../ink/ink3319.xml"/><Relationship Id="rId56" Type="http://schemas.openxmlformats.org/officeDocument/2006/relationships/customXml" Target="../ink/ink3323.xml"/><Relationship Id="rId64" Type="http://schemas.openxmlformats.org/officeDocument/2006/relationships/customXml" Target="../ink/ink3327.xml"/><Relationship Id="rId69" Type="http://schemas.openxmlformats.org/officeDocument/2006/relationships/image" Target="../media/image515.png"/><Relationship Id="rId77" Type="http://schemas.openxmlformats.org/officeDocument/2006/relationships/image" Target="../media/image523.png"/><Relationship Id="rId8" Type="http://schemas.openxmlformats.org/officeDocument/2006/relationships/customXml" Target="../ink/ink3299.xml"/><Relationship Id="rId51" Type="http://schemas.openxmlformats.org/officeDocument/2006/relationships/image" Target="../media/image491.png"/><Relationship Id="rId72" Type="http://schemas.openxmlformats.org/officeDocument/2006/relationships/customXml" Target="../ink/ink3331.xml"/><Relationship Id="rId3" Type="http://schemas.openxmlformats.org/officeDocument/2006/relationships/image" Target="../media/image376.png"/><Relationship Id="rId12" Type="http://schemas.openxmlformats.org/officeDocument/2006/relationships/customXml" Target="../ink/ink3301.xml"/><Relationship Id="rId17" Type="http://schemas.openxmlformats.org/officeDocument/2006/relationships/image" Target="../media/image403.png"/><Relationship Id="rId25" Type="http://schemas.openxmlformats.org/officeDocument/2006/relationships/image" Target="../media/image406.png"/><Relationship Id="rId33" Type="http://schemas.openxmlformats.org/officeDocument/2006/relationships/image" Target="../media/image424.png"/><Relationship Id="rId38" Type="http://schemas.openxmlformats.org/officeDocument/2006/relationships/customXml" Target="../ink/ink3314.xml"/><Relationship Id="rId46" Type="http://schemas.openxmlformats.org/officeDocument/2006/relationships/customXml" Target="../ink/ink3318.xml"/><Relationship Id="rId59" Type="http://schemas.openxmlformats.org/officeDocument/2006/relationships/image" Target="../media/image495.png"/><Relationship Id="rId67" Type="http://schemas.openxmlformats.org/officeDocument/2006/relationships/image" Target="../media/image499.png"/><Relationship Id="rId20" Type="http://schemas.openxmlformats.org/officeDocument/2006/relationships/customXml" Target="../ink/ink3305.xml"/><Relationship Id="rId41" Type="http://schemas.openxmlformats.org/officeDocument/2006/relationships/image" Target="../media/image452.png"/><Relationship Id="rId54" Type="http://schemas.openxmlformats.org/officeDocument/2006/relationships/customXml" Target="../ink/ink3322.xml"/><Relationship Id="rId62" Type="http://schemas.openxmlformats.org/officeDocument/2006/relationships/customXml" Target="../ink/ink3326.xml"/><Relationship Id="rId70" Type="http://schemas.openxmlformats.org/officeDocument/2006/relationships/customXml" Target="../ink/ink3330.xml"/><Relationship Id="rId75" Type="http://schemas.openxmlformats.org/officeDocument/2006/relationships/image" Target="../media/image5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98.xml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28" Type="http://schemas.openxmlformats.org/officeDocument/2006/relationships/customXml" Target="../ink/ink3309.xml"/><Relationship Id="rId36" Type="http://schemas.openxmlformats.org/officeDocument/2006/relationships/customXml" Target="../ink/ink3313.xml"/><Relationship Id="rId49" Type="http://schemas.openxmlformats.org/officeDocument/2006/relationships/image" Target="../media/image490.png"/><Relationship Id="rId57" Type="http://schemas.openxmlformats.org/officeDocument/2006/relationships/image" Target="../media/image494.png"/><Relationship Id="rId10" Type="http://schemas.openxmlformats.org/officeDocument/2006/relationships/customXml" Target="../ink/ink3300.xml"/><Relationship Id="rId31" Type="http://schemas.openxmlformats.org/officeDocument/2006/relationships/image" Target="../media/image480.png"/><Relationship Id="rId44" Type="http://schemas.openxmlformats.org/officeDocument/2006/relationships/customXml" Target="../ink/ink3317.xml"/><Relationship Id="rId52" Type="http://schemas.openxmlformats.org/officeDocument/2006/relationships/customXml" Target="../ink/ink3321.xml"/><Relationship Id="rId60" Type="http://schemas.openxmlformats.org/officeDocument/2006/relationships/customXml" Target="../ink/ink3325.xml"/><Relationship Id="rId65" Type="http://schemas.openxmlformats.org/officeDocument/2006/relationships/image" Target="../media/image498.png"/><Relationship Id="rId73" Type="http://schemas.openxmlformats.org/officeDocument/2006/relationships/image" Target="../media/image521.png"/><Relationship Id="rId4" Type="http://schemas.openxmlformats.org/officeDocument/2006/relationships/customXml" Target="../ink/ink3297.xml"/><Relationship Id="rId9" Type="http://schemas.openxmlformats.org/officeDocument/2006/relationships/image" Target="../media/image394.png"/><Relationship Id="rId13" Type="http://schemas.openxmlformats.org/officeDocument/2006/relationships/image" Target="../media/image401.png"/><Relationship Id="rId18" Type="http://schemas.openxmlformats.org/officeDocument/2006/relationships/customXml" Target="../ink/ink3304.xml"/><Relationship Id="rId39" Type="http://schemas.openxmlformats.org/officeDocument/2006/relationships/image" Target="../media/image450.png"/><Relationship Id="rId34" Type="http://schemas.openxmlformats.org/officeDocument/2006/relationships/customXml" Target="../ink/ink3312.xml"/><Relationship Id="rId50" Type="http://schemas.openxmlformats.org/officeDocument/2006/relationships/customXml" Target="../ink/ink3320.xml"/><Relationship Id="rId55" Type="http://schemas.openxmlformats.org/officeDocument/2006/relationships/image" Target="../media/image493.png"/><Relationship Id="rId76" Type="http://schemas.openxmlformats.org/officeDocument/2006/relationships/customXml" Target="../ink/ink3333.xml"/><Relationship Id="rId7" Type="http://schemas.openxmlformats.org/officeDocument/2006/relationships/image" Target="../media/image385.png"/><Relationship Id="rId71" Type="http://schemas.openxmlformats.org/officeDocument/2006/relationships/image" Target="../media/image520.png"/><Relationship Id="rId2" Type="http://schemas.openxmlformats.org/officeDocument/2006/relationships/customXml" Target="../ink/ink3296.xml"/><Relationship Id="rId29" Type="http://schemas.openxmlformats.org/officeDocument/2006/relationships/image" Target="../media/image470.png"/></Relationships>
</file>

<file path=ppt/slides/_rels/slide9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46.xml"/><Relationship Id="rId21" Type="http://schemas.openxmlformats.org/officeDocument/2006/relationships/image" Target="../media/image404.png"/><Relationship Id="rId42" Type="http://schemas.openxmlformats.org/officeDocument/2006/relationships/customXml" Target="../ink/ink3354.xml"/><Relationship Id="rId47" Type="http://schemas.openxmlformats.org/officeDocument/2006/relationships/image" Target="../media/image489.png"/><Relationship Id="rId63" Type="http://schemas.openxmlformats.org/officeDocument/2006/relationships/image" Target="../media/image497.png"/><Relationship Id="rId68" Type="http://schemas.openxmlformats.org/officeDocument/2006/relationships/customXml" Target="../ink/ink3367.xml"/><Relationship Id="rId16" Type="http://schemas.openxmlformats.org/officeDocument/2006/relationships/customXml" Target="../ink/ink3341.xml"/><Relationship Id="rId11" Type="http://schemas.openxmlformats.org/officeDocument/2006/relationships/image" Target="../media/image400.png"/><Relationship Id="rId32" Type="http://schemas.openxmlformats.org/officeDocument/2006/relationships/customXml" Target="../ink/ink3349.xml"/><Relationship Id="rId37" Type="http://schemas.openxmlformats.org/officeDocument/2006/relationships/image" Target="../media/image438.png"/><Relationship Id="rId53" Type="http://schemas.openxmlformats.org/officeDocument/2006/relationships/image" Target="../media/image492.png"/><Relationship Id="rId58" Type="http://schemas.openxmlformats.org/officeDocument/2006/relationships/customXml" Target="../ink/ink3362.xml"/><Relationship Id="rId74" Type="http://schemas.openxmlformats.org/officeDocument/2006/relationships/customXml" Target="../ink/ink3370.xml"/><Relationship Id="rId79" Type="http://schemas.openxmlformats.org/officeDocument/2006/relationships/image" Target="../media/image524.png"/><Relationship Id="rId5" Type="http://schemas.openxmlformats.org/officeDocument/2006/relationships/image" Target="../media/image378.png"/><Relationship Id="rId61" Type="http://schemas.openxmlformats.org/officeDocument/2006/relationships/image" Target="../media/image496.png"/><Relationship Id="rId82" Type="http://schemas.openxmlformats.org/officeDocument/2006/relationships/customXml" Target="../ink/ink3374.xml"/><Relationship Id="rId19" Type="http://schemas.openxmlformats.org/officeDocument/2006/relationships/image" Target="../media/image72.png"/><Relationship Id="rId14" Type="http://schemas.openxmlformats.org/officeDocument/2006/relationships/customXml" Target="../ink/ink3340.xml"/><Relationship Id="rId22" Type="http://schemas.openxmlformats.org/officeDocument/2006/relationships/customXml" Target="../ink/ink3344.xml"/><Relationship Id="rId27" Type="http://schemas.openxmlformats.org/officeDocument/2006/relationships/image" Target="../media/image409.png"/><Relationship Id="rId30" Type="http://schemas.openxmlformats.org/officeDocument/2006/relationships/customXml" Target="../ink/ink3348.xml"/><Relationship Id="rId35" Type="http://schemas.openxmlformats.org/officeDocument/2006/relationships/image" Target="../media/image427.png"/><Relationship Id="rId43" Type="http://schemas.openxmlformats.org/officeDocument/2006/relationships/image" Target="../media/image457.png"/><Relationship Id="rId48" Type="http://schemas.openxmlformats.org/officeDocument/2006/relationships/customXml" Target="../ink/ink3357.xml"/><Relationship Id="rId56" Type="http://schemas.openxmlformats.org/officeDocument/2006/relationships/customXml" Target="../ink/ink3361.xml"/><Relationship Id="rId64" Type="http://schemas.openxmlformats.org/officeDocument/2006/relationships/customXml" Target="../ink/ink3365.xml"/><Relationship Id="rId69" Type="http://schemas.openxmlformats.org/officeDocument/2006/relationships/image" Target="../media/image515.png"/><Relationship Id="rId77" Type="http://schemas.openxmlformats.org/officeDocument/2006/relationships/image" Target="../media/image523.png"/><Relationship Id="rId8" Type="http://schemas.openxmlformats.org/officeDocument/2006/relationships/customXml" Target="../ink/ink3337.xml"/><Relationship Id="rId51" Type="http://schemas.openxmlformats.org/officeDocument/2006/relationships/image" Target="../media/image491.png"/><Relationship Id="rId72" Type="http://schemas.openxmlformats.org/officeDocument/2006/relationships/customXml" Target="../ink/ink3369.xml"/><Relationship Id="rId80" Type="http://schemas.openxmlformats.org/officeDocument/2006/relationships/customXml" Target="../ink/ink3373.xml"/><Relationship Id="rId3" Type="http://schemas.openxmlformats.org/officeDocument/2006/relationships/image" Target="../media/image376.png"/><Relationship Id="rId12" Type="http://schemas.openxmlformats.org/officeDocument/2006/relationships/customXml" Target="../ink/ink3339.xml"/><Relationship Id="rId17" Type="http://schemas.openxmlformats.org/officeDocument/2006/relationships/image" Target="../media/image403.png"/><Relationship Id="rId25" Type="http://schemas.openxmlformats.org/officeDocument/2006/relationships/image" Target="../media/image406.png"/><Relationship Id="rId33" Type="http://schemas.openxmlformats.org/officeDocument/2006/relationships/image" Target="../media/image424.png"/><Relationship Id="rId38" Type="http://schemas.openxmlformats.org/officeDocument/2006/relationships/customXml" Target="../ink/ink3352.xml"/><Relationship Id="rId46" Type="http://schemas.openxmlformats.org/officeDocument/2006/relationships/customXml" Target="../ink/ink3356.xml"/><Relationship Id="rId59" Type="http://schemas.openxmlformats.org/officeDocument/2006/relationships/image" Target="../media/image495.png"/><Relationship Id="rId67" Type="http://schemas.openxmlformats.org/officeDocument/2006/relationships/image" Target="../media/image499.png"/><Relationship Id="rId20" Type="http://schemas.openxmlformats.org/officeDocument/2006/relationships/customXml" Target="../ink/ink3343.xml"/><Relationship Id="rId41" Type="http://schemas.openxmlformats.org/officeDocument/2006/relationships/image" Target="../media/image452.png"/><Relationship Id="rId54" Type="http://schemas.openxmlformats.org/officeDocument/2006/relationships/customXml" Target="../ink/ink3360.xml"/><Relationship Id="rId62" Type="http://schemas.openxmlformats.org/officeDocument/2006/relationships/customXml" Target="../ink/ink3364.xml"/><Relationship Id="rId70" Type="http://schemas.openxmlformats.org/officeDocument/2006/relationships/customXml" Target="../ink/ink3368.xml"/><Relationship Id="rId75" Type="http://schemas.openxmlformats.org/officeDocument/2006/relationships/image" Target="../media/image522.png"/><Relationship Id="rId83" Type="http://schemas.openxmlformats.org/officeDocument/2006/relationships/image" Target="../media/image52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36.xml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28" Type="http://schemas.openxmlformats.org/officeDocument/2006/relationships/customXml" Target="../ink/ink3347.xml"/><Relationship Id="rId36" Type="http://schemas.openxmlformats.org/officeDocument/2006/relationships/customXml" Target="../ink/ink3351.xml"/><Relationship Id="rId49" Type="http://schemas.openxmlformats.org/officeDocument/2006/relationships/image" Target="../media/image490.png"/><Relationship Id="rId57" Type="http://schemas.openxmlformats.org/officeDocument/2006/relationships/image" Target="../media/image494.png"/><Relationship Id="rId10" Type="http://schemas.openxmlformats.org/officeDocument/2006/relationships/customXml" Target="../ink/ink3338.xml"/><Relationship Id="rId31" Type="http://schemas.openxmlformats.org/officeDocument/2006/relationships/image" Target="../media/image480.png"/><Relationship Id="rId44" Type="http://schemas.openxmlformats.org/officeDocument/2006/relationships/customXml" Target="../ink/ink3355.xml"/><Relationship Id="rId52" Type="http://schemas.openxmlformats.org/officeDocument/2006/relationships/customXml" Target="../ink/ink3359.xml"/><Relationship Id="rId60" Type="http://schemas.openxmlformats.org/officeDocument/2006/relationships/customXml" Target="../ink/ink3363.xml"/><Relationship Id="rId65" Type="http://schemas.openxmlformats.org/officeDocument/2006/relationships/image" Target="../media/image498.png"/><Relationship Id="rId73" Type="http://schemas.openxmlformats.org/officeDocument/2006/relationships/image" Target="../media/image521.png"/><Relationship Id="rId78" Type="http://schemas.openxmlformats.org/officeDocument/2006/relationships/customXml" Target="../ink/ink3372.xml"/><Relationship Id="rId81" Type="http://schemas.openxmlformats.org/officeDocument/2006/relationships/image" Target="../media/image525.png"/><Relationship Id="rId4" Type="http://schemas.openxmlformats.org/officeDocument/2006/relationships/customXml" Target="../ink/ink3335.xml"/><Relationship Id="rId9" Type="http://schemas.openxmlformats.org/officeDocument/2006/relationships/image" Target="../media/image394.png"/><Relationship Id="rId13" Type="http://schemas.openxmlformats.org/officeDocument/2006/relationships/image" Target="../media/image401.png"/><Relationship Id="rId18" Type="http://schemas.openxmlformats.org/officeDocument/2006/relationships/customXml" Target="../ink/ink3342.xml"/><Relationship Id="rId39" Type="http://schemas.openxmlformats.org/officeDocument/2006/relationships/image" Target="../media/image450.png"/><Relationship Id="rId34" Type="http://schemas.openxmlformats.org/officeDocument/2006/relationships/customXml" Target="../ink/ink3350.xml"/><Relationship Id="rId50" Type="http://schemas.openxmlformats.org/officeDocument/2006/relationships/customXml" Target="../ink/ink3358.xml"/><Relationship Id="rId55" Type="http://schemas.openxmlformats.org/officeDocument/2006/relationships/image" Target="../media/image493.png"/><Relationship Id="rId76" Type="http://schemas.openxmlformats.org/officeDocument/2006/relationships/customXml" Target="../ink/ink3371.xml"/><Relationship Id="rId7" Type="http://schemas.openxmlformats.org/officeDocument/2006/relationships/image" Target="../media/image385.png"/><Relationship Id="rId71" Type="http://schemas.openxmlformats.org/officeDocument/2006/relationships/image" Target="../media/image520.png"/><Relationship Id="rId2" Type="http://schemas.openxmlformats.org/officeDocument/2006/relationships/customXml" Target="../ink/ink3334.xml"/><Relationship Id="rId29" Type="http://schemas.openxmlformats.org/officeDocument/2006/relationships/image" Target="../media/image470.png"/><Relationship Id="rId24" Type="http://schemas.openxmlformats.org/officeDocument/2006/relationships/customXml" Target="../ink/ink3345.xml"/><Relationship Id="rId40" Type="http://schemas.openxmlformats.org/officeDocument/2006/relationships/customXml" Target="../ink/ink3353.xml"/><Relationship Id="rId45" Type="http://schemas.openxmlformats.org/officeDocument/2006/relationships/image" Target="../media/image485.png"/><Relationship Id="rId66" Type="http://schemas.openxmlformats.org/officeDocument/2006/relationships/customXml" Target="../ink/ink3366.xml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87.xml"/><Relationship Id="rId21" Type="http://schemas.openxmlformats.org/officeDocument/2006/relationships/image" Target="../media/image404.png"/><Relationship Id="rId42" Type="http://schemas.openxmlformats.org/officeDocument/2006/relationships/customXml" Target="../ink/ink3395.xml"/><Relationship Id="rId47" Type="http://schemas.openxmlformats.org/officeDocument/2006/relationships/image" Target="../media/image489.png"/><Relationship Id="rId63" Type="http://schemas.openxmlformats.org/officeDocument/2006/relationships/image" Target="../media/image497.png"/><Relationship Id="rId68" Type="http://schemas.openxmlformats.org/officeDocument/2006/relationships/customXml" Target="../ink/ink3408.xml"/><Relationship Id="rId84" Type="http://schemas.openxmlformats.org/officeDocument/2006/relationships/customXml" Target="../ink/ink3416.xml"/><Relationship Id="rId89" Type="http://schemas.openxmlformats.org/officeDocument/2006/relationships/image" Target="../media/image530.png"/><Relationship Id="rId16" Type="http://schemas.openxmlformats.org/officeDocument/2006/relationships/customXml" Target="../ink/ink3382.xml"/><Relationship Id="rId11" Type="http://schemas.openxmlformats.org/officeDocument/2006/relationships/image" Target="../media/image400.png"/><Relationship Id="rId32" Type="http://schemas.openxmlformats.org/officeDocument/2006/relationships/customXml" Target="../ink/ink3390.xml"/><Relationship Id="rId37" Type="http://schemas.openxmlformats.org/officeDocument/2006/relationships/image" Target="../media/image438.png"/><Relationship Id="rId53" Type="http://schemas.openxmlformats.org/officeDocument/2006/relationships/image" Target="../media/image492.png"/><Relationship Id="rId58" Type="http://schemas.openxmlformats.org/officeDocument/2006/relationships/customXml" Target="../ink/ink3403.xml"/><Relationship Id="rId74" Type="http://schemas.openxmlformats.org/officeDocument/2006/relationships/customXml" Target="../ink/ink3411.xml"/><Relationship Id="rId79" Type="http://schemas.openxmlformats.org/officeDocument/2006/relationships/image" Target="../media/image524.png"/><Relationship Id="rId5" Type="http://schemas.openxmlformats.org/officeDocument/2006/relationships/image" Target="../media/image378.png"/><Relationship Id="rId90" Type="http://schemas.openxmlformats.org/officeDocument/2006/relationships/customXml" Target="../ink/ink3419.xml"/><Relationship Id="rId95" Type="http://schemas.openxmlformats.org/officeDocument/2006/relationships/image" Target="../media/image544.png"/><Relationship Id="rId22" Type="http://schemas.openxmlformats.org/officeDocument/2006/relationships/customXml" Target="../ink/ink3385.xml"/><Relationship Id="rId27" Type="http://schemas.openxmlformats.org/officeDocument/2006/relationships/image" Target="../media/image409.png"/><Relationship Id="rId43" Type="http://schemas.openxmlformats.org/officeDocument/2006/relationships/image" Target="../media/image457.png"/><Relationship Id="rId48" Type="http://schemas.openxmlformats.org/officeDocument/2006/relationships/customXml" Target="../ink/ink3398.xml"/><Relationship Id="rId64" Type="http://schemas.openxmlformats.org/officeDocument/2006/relationships/customXml" Target="../ink/ink3406.xml"/><Relationship Id="rId69" Type="http://schemas.openxmlformats.org/officeDocument/2006/relationships/image" Target="../media/image515.png"/><Relationship Id="rId80" Type="http://schemas.openxmlformats.org/officeDocument/2006/relationships/customXml" Target="../ink/ink3414.xml"/><Relationship Id="rId85" Type="http://schemas.openxmlformats.org/officeDocument/2006/relationships/image" Target="../media/image529.png"/><Relationship Id="rId3" Type="http://schemas.openxmlformats.org/officeDocument/2006/relationships/image" Target="../media/image376.png"/><Relationship Id="rId12" Type="http://schemas.openxmlformats.org/officeDocument/2006/relationships/customXml" Target="../ink/ink3380.xml"/><Relationship Id="rId17" Type="http://schemas.openxmlformats.org/officeDocument/2006/relationships/image" Target="../media/image403.png"/><Relationship Id="rId25" Type="http://schemas.openxmlformats.org/officeDocument/2006/relationships/image" Target="../media/image406.png"/><Relationship Id="rId33" Type="http://schemas.openxmlformats.org/officeDocument/2006/relationships/image" Target="../media/image424.png"/><Relationship Id="rId38" Type="http://schemas.openxmlformats.org/officeDocument/2006/relationships/customXml" Target="../ink/ink3393.xml"/><Relationship Id="rId46" Type="http://schemas.openxmlformats.org/officeDocument/2006/relationships/customXml" Target="../ink/ink3397.xml"/><Relationship Id="rId59" Type="http://schemas.openxmlformats.org/officeDocument/2006/relationships/image" Target="../media/image495.png"/><Relationship Id="rId67" Type="http://schemas.openxmlformats.org/officeDocument/2006/relationships/image" Target="../media/image499.png"/><Relationship Id="rId20" Type="http://schemas.openxmlformats.org/officeDocument/2006/relationships/customXml" Target="../ink/ink3384.xml"/><Relationship Id="rId41" Type="http://schemas.openxmlformats.org/officeDocument/2006/relationships/image" Target="../media/image452.png"/><Relationship Id="rId54" Type="http://schemas.openxmlformats.org/officeDocument/2006/relationships/customXml" Target="../ink/ink3401.xml"/><Relationship Id="rId62" Type="http://schemas.openxmlformats.org/officeDocument/2006/relationships/customXml" Target="../ink/ink3405.xml"/><Relationship Id="rId70" Type="http://schemas.openxmlformats.org/officeDocument/2006/relationships/customXml" Target="../ink/ink3409.xml"/><Relationship Id="rId75" Type="http://schemas.openxmlformats.org/officeDocument/2006/relationships/image" Target="../media/image522.png"/><Relationship Id="rId83" Type="http://schemas.openxmlformats.org/officeDocument/2006/relationships/image" Target="../media/image528.png"/><Relationship Id="rId88" Type="http://schemas.openxmlformats.org/officeDocument/2006/relationships/customXml" Target="../ink/ink3418.xml"/><Relationship Id="rId91" Type="http://schemas.openxmlformats.org/officeDocument/2006/relationships/image" Target="../media/image536.png"/><Relationship Id="rId96" Type="http://schemas.openxmlformats.org/officeDocument/2006/relationships/customXml" Target="../ink/ink34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77.xml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28" Type="http://schemas.openxmlformats.org/officeDocument/2006/relationships/customXml" Target="../ink/ink3388.xml"/><Relationship Id="rId36" Type="http://schemas.openxmlformats.org/officeDocument/2006/relationships/customXml" Target="../ink/ink3392.xml"/><Relationship Id="rId49" Type="http://schemas.openxmlformats.org/officeDocument/2006/relationships/image" Target="../media/image490.png"/><Relationship Id="rId57" Type="http://schemas.openxmlformats.org/officeDocument/2006/relationships/image" Target="../media/image494.png"/><Relationship Id="rId10" Type="http://schemas.openxmlformats.org/officeDocument/2006/relationships/customXml" Target="../ink/ink3379.xml"/><Relationship Id="rId31" Type="http://schemas.openxmlformats.org/officeDocument/2006/relationships/image" Target="../media/image480.png"/><Relationship Id="rId44" Type="http://schemas.openxmlformats.org/officeDocument/2006/relationships/customXml" Target="../ink/ink3396.xml"/><Relationship Id="rId52" Type="http://schemas.openxmlformats.org/officeDocument/2006/relationships/customXml" Target="../ink/ink3400.xml"/><Relationship Id="rId60" Type="http://schemas.openxmlformats.org/officeDocument/2006/relationships/customXml" Target="../ink/ink3404.xml"/><Relationship Id="rId65" Type="http://schemas.openxmlformats.org/officeDocument/2006/relationships/image" Target="../media/image498.png"/><Relationship Id="rId73" Type="http://schemas.openxmlformats.org/officeDocument/2006/relationships/image" Target="../media/image521.png"/><Relationship Id="rId78" Type="http://schemas.openxmlformats.org/officeDocument/2006/relationships/customXml" Target="../ink/ink3413.xml"/><Relationship Id="rId81" Type="http://schemas.openxmlformats.org/officeDocument/2006/relationships/image" Target="../media/image527.png"/><Relationship Id="rId86" Type="http://schemas.openxmlformats.org/officeDocument/2006/relationships/customXml" Target="../ink/ink3417.xml"/><Relationship Id="rId94" Type="http://schemas.openxmlformats.org/officeDocument/2006/relationships/customXml" Target="../ink/ink3421.xml"/><Relationship Id="rId4" Type="http://schemas.openxmlformats.org/officeDocument/2006/relationships/customXml" Target="../ink/ink3376.xml"/><Relationship Id="rId9" Type="http://schemas.openxmlformats.org/officeDocument/2006/relationships/image" Target="../media/image394.png"/><Relationship Id="rId13" Type="http://schemas.openxmlformats.org/officeDocument/2006/relationships/image" Target="../media/image401.png"/><Relationship Id="rId18" Type="http://schemas.openxmlformats.org/officeDocument/2006/relationships/customXml" Target="../ink/ink3383.xml"/><Relationship Id="rId39" Type="http://schemas.openxmlformats.org/officeDocument/2006/relationships/image" Target="../media/image450.png"/><Relationship Id="rId34" Type="http://schemas.openxmlformats.org/officeDocument/2006/relationships/customXml" Target="../ink/ink3391.xml"/><Relationship Id="rId50" Type="http://schemas.openxmlformats.org/officeDocument/2006/relationships/customXml" Target="../ink/ink3399.xml"/><Relationship Id="rId55" Type="http://schemas.openxmlformats.org/officeDocument/2006/relationships/image" Target="../media/image493.png"/><Relationship Id="rId76" Type="http://schemas.openxmlformats.org/officeDocument/2006/relationships/customXml" Target="../ink/ink3412.xml"/><Relationship Id="rId97" Type="http://schemas.openxmlformats.org/officeDocument/2006/relationships/image" Target="../media/image558.png"/><Relationship Id="rId7" Type="http://schemas.openxmlformats.org/officeDocument/2006/relationships/image" Target="../media/image385.png"/><Relationship Id="rId71" Type="http://schemas.openxmlformats.org/officeDocument/2006/relationships/image" Target="../media/image520.png"/><Relationship Id="rId92" Type="http://schemas.openxmlformats.org/officeDocument/2006/relationships/customXml" Target="../ink/ink3420.xml"/><Relationship Id="rId2" Type="http://schemas.openxmlformats.org/officeDocument/2006/relationships/customXml" Target="../ink/ink3375.xml"/><Relationship Id="rId29" Type="http://schemas.openxmlformats.org/officeDocument/2006/relationships/image" Target="../media/image470.png"/><Relationship Id="rId24" Type="http://schemas.openxmlformats.org/officeDocument/2006/relationships/customXml" Target="../ink/ink3386.xml"/><Relationship Id="rId40" Type="http://schemas.openxmlformats.org/officeDocument/2006/relationships/customXml" Target="../ink/ink3394.xml"/><Relationship Id="rId45" Type="http://schemas.openxmlformats.org/officeDocument/2006/relationships/image" Target="../media/image485.png"/><Relationship Id="rId66" Type="http://schemas.openxmlformats.org/officeDocument/2006/relationships/customXml" Target="../ink/ink3407.xml"/><Relationship Id="rId87" Type="http://schemas.openxmlformats.org/officeDocument/2006/relationships/image" Target="../media/image526.png"/><Relationship Id="rId61" Type="http://schemas.openxmlformats.org/officeDocument/2006/relationships/image" Target="../media/image496.png"/><Relationship Id="rId82" Type="http://schemas.openxmlformats.org/officeDocument/2006/relationships/customXml" Target="../ink/ink3415.xml"/><Relationship Id="rId19" Type="http://schemas.openxmlformats.org/officeDocument/2006/relationships/image" Target="../media/image72.png"/><Relationship Id="rId14" Type="http://schemas.openxmlformats.org/officeDocument/2006/relationships/customXml" Target="../ink/ink3381.xml"/><Relationship Id="rId30" Type="http://schemas.openxmlformats.org/officeDocument/2006/relationships/customXml" Target="../ink/ink3389.xml"/><Relationship Id="rId35" Type="http://schemas.openxmlformats.org/officeDocument/2006/relationships/image" Target="../media/image427.png"/><Relationship Id="rId56" Type="http://schemas.openxmlformats.org/officeDocument/2006/relationships/customXml" Target="../ink/ink3402.xml"/><Relationship Id="rId77" Type="http://schemas.openxmlformats.org/officeDocument/2006/relationships/image" Target="../media/image523.png"/><Relationship Id="rId8" Type="http://schemas.openxmlformats.org/officeDocument/2006/relationships/customXml" Target="../ink/ink3378.xml"/><Relationship Id="rId51" Type="http://schemas.openxmlformats.org/officeDocument/2006/relationships/image" Target="../media/image491.png"/><Relationship Id="rId72" Type="http://schemas.openxmlformats.org/officeDocument/2006/relationships/customXml" Target="../ink/ink3410.xml"/><Relationship Id="rId93" Type="http://schemas.openxmlformats.org/officeDocument/2006/relationships/image" Target="../media/image538.png"/></Relationships>
</file>

<file path=ppt/slides/_rels/slide9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35.xml"/><Relationship Id="rId21" Type="http://schemas.openxmlformats.org/officeDocument/2006/relationships/image" Target="../media/image404.png"/><Relationship Id="rId42" Type="http://schemas.openxmlformats.org/officeDocument/2006/relationships/customXml" Target="../ink/ink3443.xml"/><Relationship Id="rId47" Type="http://schemas.openxmlformats.org/officeDocument/2006/relationships/image" Target="../media/image489.png"/><Relationship Id="rId63" Type="http://schemas.openxmlformats.org/officeDocument/2006/relationships/image" Target="../media/image497.png"/><Relationship Id="rId68" Type="http://schemas.openxmlformats.org/officeDocument/2006/relationships/customXml" Target="../ink/ink3456.xml"/><Relationship Id="rId84" Type="http://schemas.openxmlformats.org/officeDocument/2006/relationships/customXml" Target="../ink/ink3464.xml"/><Relationship Id="rId89" Type="http://schemas.openxmlformats.org/officeDocument/2006/relationships/image" Target="../media/image530.png"/><Relationship Id="rId16" Type="http://schemas.openxmlformats.org/officeDocument/2006/relationships/customXml" Target="../ink/ink3430.xml"/><Relationship Id="rId107" Type="http://schemas.openxmlformats.org/officeDocument/2006/relationships/image" Target="../media/image600.png"/><Relationship Id="rId11" Type="http://schemas.openxmlformats.org/officeDocument/2006/relationships/image" Target="../media/image400.png"/><Relationship Id="rId32" Type="http://schemas.openxmlformats.org/officeDocument/2006/relationships/customXml" Target="../ink/ink3438.xml"/><Relationship Id="rId37" Type="http://schemas.openxmlformats.org/officeDocument/2006/relationships/image" Target="../media/image438.png"/><Relationship Id="rId53" Type="http://schemas.openxmlformats.org/officeDocument/2006/relationships/image" Target="../media/image492.png"/><Relationship Id="rId58" Type="http://schemas.openxmlformats.org/officeDocument/2006/relationships/customXml" Target="../ink/ink3451.xml"/><Relationship Id="rId74" Type="http://schemas.openxmlformats.org/officeDocument/2006/relationships/customXml" Target="../ink/ink3459.xml"/><Relationship Id="rId79" Type="http://schemas.openxmlformats.org/officeDocument/2006/relationships/image" Target="../media/image524.png"/><Relationship Id="rId102" Type="http://schemas.openxmlformats.org/officeDocument/2006/relationships/customXml" Target="../ink/ink3473.xml"/><Relationship Id="rId5" Type="http://schemas.openxmlformats.org/officeDocument/2006/relationships/image" Target="../media/image378.png"/><Relationship Id="rId90" Type="http://schemas.openxmlformats.org/officeDocument/2006/relationships/customXml" Target="../ink/ink3467.xml"/><Relationship Id="rId95" Type="http://schemas.openxmlformats.org/officeDocument/2006/relationships/image" Target="../media/image544.png"/><Relationship Id="rId22" Type="http://schemas.openxmlformats.org/officeDocument/2006/relationships/customXml" Target="../ink/ink3433.xml"/><Relationship Id="rId27" Type="http://schemas.openxmlformats.org/officeDocument/2006/relationships/image" Target="../media/image409.png"/><Relationship Id="rId43" Type="http://schemas.openxmlformats.org/officeDocument/2006/relationships/image" Target="../media/image457.png"/><Relationship Id="rId48" Type="http://schemas.openxmlformats.org/officeDocument/2006/relationships/customXml" Target="../ink/ink3446.xml"/><Relationship Id="rId64" Type="http://schemas.openxmlformats.org/officeDocument/2006/relationships/customXml" Target="../ink/ink3454.xml"/><Relationship Id="rId69" Type="http://schemas.openxmlformats.org/officeDocument/2006/relationships/image" Target="../media/image515.png"/><Relationship Id="rId80" Type="http://schemas.openxmlformats.org/officeDocument/2006/relationships/customXml" Target="../ink/ink3462.xml"/><Relationship Id="rId85" Type="http://schemas.openxmlformats.org/officeDocument/2006/relationships/image" Target="../media/image529.png"/><Relationship Id="rId12" Type="http://schemas.openxmlformats.org/officeDocument/2006/relationships/customXml" Target="../ink/ink3428.xml"/><Relationship Id="rId17" Type="http://schemas.openxmlformats.org/officeDocument/2006/relationships/image" Target="../media/image403.png"/><Relationship Id="rId33" Type="http://schemas.openxmlformats.org/officeDocument/2006/relationships/image" Target="../media/image424.png"/><Relationship Id="rId38" Type="http://schemas.openxmlformats.org/officeDocument/2006/relationships/customXml" Target="../ink/ink3441.xml"/><Relationship Id="rId59" Type="http://schemas.openxmlformats.org/officeDocument/2006/relationships/image" Target="../media/image495.png"/><Relationship Id="rId103" Type="http://schemas.openxmlformats.org/officeDocument/2006/relationships/image" Target="../media/image598.png"/><Relationship Id="rId108" Type="http://schemas.openxmlformats.org/officeDocument/2006/relationships/customXml" Target="../ink/ink3476.xml"/><Relationship Id="rId54" Type="http://schemas.openxmlformats.org/officeDocument/2006/relationships/customXml" Target="../ink/ink3449.xml"/><Relationship Id="rId70" Type="http://schemas.openxmlformats.org/officeDocument/2006/relationships/customXml" Target="../ink/ink3457.xml"/><Relationship Id="rId75" Type="http://schemas.openxmlformats.org/officeDocument/2006/relationships/image" Target="../media/image522.png"/><Relationship Id="rId91" Type="http://schemas.openxmlformats.org/officeDocument/2006/relationships/image" Target="../media/image536.png"/><Relationship Id="rId96" Type="http://schemas.openxmlformats.org/officeDocument/2006/relationships/customXml" Target="../ink/ink34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25.xml"/><Relationship Id="rId15" Type="http://schemas.openxmlformats.org/officeDocument/2006/relationships/image" Target="../media/image402.png"/><Relationship Id="rId23" Type="http://schemas.openxmlformats.org/officeDocument/2006/relationships/image" Target="../media/image405.png"/><Relationship Id="rId28" Type="http://schemas.openxmlformats.org/officeDocument/2006/relationships/customXml" Target="../ink/ink3436.xml"/><Relationship Id="rId36" Type="http://schemas.openxmlformats.org/officeDocument/2006/relationships/customXml" Target="../ink/ink3440.xml"/><Relationship Id="rId49" Type="http://schemas.openxmlformats.org/officeDocument/2006/relationships/image" Target="../media/image490.png"/><Relationship Id="rId57" Type="http://schemas.openxmlformats.org/officeDocument/2006/relationships/image" Target="../media/image494.png"/><Relationship Id="rId106" Type="http://schemas.openxmlformats.org/officeDocument/2006/relationships/customXml" Target="../ink/ink3475.xml"/><Relationship Id="rId10" Type="http://schemas.openxmlformats.org/officeDocument/2006/relationships/customXml" Target="../ink/ink3427.xml"/><Relationship Id="rId31" Type="http://schemas.openxmlformats.org/officeDocument/2006/relationships/image" Target="../media/image480.png"/><Relationship Id="rId44" Type="http://schemas.openxmlformats.org/officeDocument/2006/relationships/customXml" Target="../ink/ink3444.xml"/><Relationship Id="rId52" Type="http://schemas.openxmlformats.org/officeDocument/2006/relationships/customXml" Target="../ink/ink3448.xml"/><Relationship Id="rId60" Type="http://schemas.openxmlformats.org/officeDocument/2006/relationships/customXml" Target="../ink/ink3452.xml"/><Relationship Id="rId65" Type="http://schemas.openxmlformats.org/officeDocument/2006/relationships/image" Target="../media/image498.png"/><Relationship Id="rId73" Type="http://schemas.openxmlformats.org/officeDocument/2006/relationships/image" Target="../media/image521.png"/><Relationship Id="rId78" Type="http://schemas.openxmlformats.org/officeDocument/2006/relationships/customXml" Target="../ink/ink3461.xml"/><Relationship Id="rId81" Type="http://schemas.openxmlformats.org/officeDocument/2006/relationships/image" Target="../media/image527.png"/><Relationship Id="rId86" Type="http://schemas.openxmlformats.org/officeDocument/2006/relationships/customXml" Target="../ink/ink3465.xml"/><Relationship Id="rId94" Type="http://schemas.openxmlformats.org/officeDocument/2006/relationships/customXml" Target="../ink/ink3469.xml"/><Relationship Id="rId99" Type="http://schemas.openxmlformats.org/officeDocument/2006/relationships/image" Target="../media/image574.png"/><Relationship Id="rId101" Type="http://schemas.openxmlformats.org/officeDocument/2006/relationships/image" Target="../media/image597.png"/><Relationship Id="rId4" Type="http://schemas.openxmlformats.org/officeDocument/2006/relationships/customXml" Target="../ink/ink3424.xml"/><Relationship Id="rId9" Type="http://schemas.openxmlformats.org/officeDocument/2006/relationships/image" Target="../media/image394.png"/><Relationship Id="rId13" Type="http://schemas.openxmlformats.org/officeDocument/2006/relationships/image" Target="../media/image401.png"/><Relationship Id="rId18" Type="http://schemas.openxmlformats.org/officeDocument/2006/relationships/customXml" Target="../ink/ink3431.xml"/><Relationship Id="rId39" Type="http://schemas.openxmlformats.org/officeDocument/2006/relationships/image" Target="../media/image450.png"/><Relationship Id="rId109" Type="http://schemas.openxmlformats.org/officeDocument/2006/relationships/image" Target="../media/image601.png"/><Relationship Id="rId34" Type="http://schemas.openxmlformats.org/officeDocument/2006/relationships/customXml" Target="../ink/ink3439.xml"/><Relationship Id="rId50" Type="http://schemas.openxmlformats.org/officeDocument/2006/relationships/customXml" Target="../ink/ink3447.xml"/><Relationship Id="rId55" Type="http://schemas.openxmlformats.org/officeDocument/2006/relationships/image" Target="../media/image493.png"/><Relationship Id="rId76" Type="http://schemas.openxmlformats.org/officeDocument/2006/relationships/customXml" Target="../ink/ink3460.xml"/><Relationship Id="rId97" Type="http://schemas.openxmlformats.org/officeDocument/2006/relationships/image" Target="../media/image558.png"/><Relationship Id="rId104" Type="http://schemas.openxmlformats.org/officeDocument/2006/relationships/customXml" Target="../ink/ink3474.xml"/><Relationship Id="rId7" Type="http://schemas.openxmlformats.org/officeDocument/2006/relationships/image" Target="../media/image385.png"/><Relationship Id="rId71" Type="http://schemas.openxmlformats.org/officeDocument/2006/relationships/image" Target="../media/image520.png"/><Relationship Id="rId92" Type="http://schemas.openxmlformats.org/officeDocument/2006/relationships/customXml" Target="../ink/ink3468.xml"/><Relationship Id="rId2" Type="http://schemas.openxmlformats.org/officeDocument/2006/relationships/customXml" Target="../ink/ink3423.xml"/><Relationship Id="rId29" Type="http://schemas.openxmlformats.org/officeDocument/2006/relationships/image" Target="../media/image470.png"/><Relationship Id="rId24" Type="http://schemas.openxmlformats.org/officeDocument/2006/relationships/customXml" Target="../ink/ink3434.xml"/><Relationship Id="rId40" Type="http://schemas.openxmlformats.org/officeDocument/2006/relationships/customXml" Target="../ink/ink3442.xml"/><Relationship Id="rId45" Type="http://schemas.openxmlformats.org/officeDocument/2006/relationships/image" Target="../media/image485.png"/><Relationship Id="rId66" Type="http://schemas.openxmlformats.org/officeDocument/2006/relationships/customXml" Target="../ink/ink3455.xml"/><Relationship Id="rId87" Type="http://schemas.openxmlformats.org/officeDocument/2006/relationships/image" Target="../media/image526.png"/><Relationship Id="rId61" Type="http://schemas.openxmlformats.org/officeDocument/2006/relationships/image" Target="../media/image496.png"/><Relationship Id="rId82" Type="http://schemas.openxmlformats.org/officeDocument/2006/relationships/customXml" Target="../ink/ink3463.xml"/><Relationship Id="rId19" Type="http://schemas.openxmlformats.org/officeDocument/2006/relationships/image" Target="../media/image72.png"/><Relationship Id="rId14" Type="http://schemas.openxmlformats.org/officeDocument/2006/relationships/customXml" Target="../ink/ink3429.xml"/><Relationship Id="rId30" Type="http://schemas.openxmlformats.org/officeDocument/2006/relationships/customXml" Target="../ink/ink3437.xml"/><Relationship Id="rId35" Type="http://schemas.openxmlformats.org/officeDocument/2006/relationships/image" Target="../media/image427.png"/><Relationship Id="rId56" Type="http://schemas.openxmlformats.org/officeDocument/2006/relationships/customXml" Target="../ink/ink3450.xml"/><Relationship Id="rId77" Type="http://schemas.openxmlformats.org/officeDocument/2006/relationships/image" Target="../media/image523.png"/><Relationship Id="rId100" Type="http://schemas.openxmlformats.org/officeDocument/2006/relationships/customXml" Target="../ink/ink3472.xml"/><Relationship Id="rId105" Type="http://schemas.openxmlformats.org/officeDocument/2006/relationships/image" Target="../media/image599.png"/><Relationship Id="rId8" Type="http://schemas.openxmlformats.org/officeDocument/2006/relationships/customXml" Target="../ink/ink3426.xml"/><Relationship Id="rId51" Type="http://schemas.openxmlformats.org/officeDocument/2006/relationships/image" Target="../media/image491.png"/><Relationship Id="rId72" Type="http://schemas.openxmlformats.org/officeDocument/2006/relationships/customXml" Target="../ink/ink3458.xml"/><Relationship Id="rId93" Type="http://schemas.openxmlformats.org/officeDocument/2006/relationships/image" Target="../media/image538.png"/><Relationship Id="rId98" Type="http://schemas.openxmlformats.org/officeDocument/2006/relationships/customXml" Target="../ink/ink3471.xml"/><Relationship Id="rId3" Type="http://schemas.openxmlformats.org/officeDocument/2006/relationships/image" Target="../media/image376.png"/><Relationship Id="rId25" Type="http://schemas.openxmlformats.org/officeDocument/2006/relationships/image" Target="../media/image406.png"/><Relationship Id="rId46" Type="http://schemas.openxmlformats.org/officeDocument/2006/relationships/customXml" Target="../ink/ink3445.xml"/><Relationship Id="rId67" Type="http://schemas.openxmlformats.org/officeDocument/2006/relationships/image" Target="../media/image499.png"/><Relationship Id="rId20" Type="http://schemas.openxmlformats.org/officeDocument/2006/relationships/customXml" Target="../ink/ink3432.xml"/><Relationship Id="rId41" Type="http://schemas.openxmlformats.org/officeDocument/2006/relationships/image" Target="../media/image452.png"/><Relationship Id="rId62" Type="http://schemas.openxmlformats.org/officeDocument/2006/relationships/customXml" Target="../ink/ink3453.xml"/><Relationship Id="rId83" Type="http://schemas.openxmlformats.org/officeDocument/2006/relationships/image" Target="../media/image528.png"/><Relationship Id="rId88" Type="http://schemas.openxmlformats.org/officeDocument/2006/relationships/customXml" Target="../ink/ink346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6EC995-0699-4B0A-B100-AD7D54003B66}"/>
                  </a:ext>
                </a:extLst>
              </p14:cNvPr>
              <p14:cNvContentPartPr/>
              <p14:nvPr/>
            </p14:nvContentPartPr>
            <p14:xfrm>
              <a:off x="7582800" y="-15320"/>
              <a:ext cx="1140120" cy="801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6EC995-0699-4B0A-B100-AD7D54003B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4800" y="-33320"/>
                <a:ext cx="1175760" cy="83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25DC59F-3A1D-452C-986F-536D871DDAFA}"/>
                  </a:ext>
                </a:extLst>
              </p14:cNvPr>
              <p14:cNvContentPartPr/>
              <p14:nvPr/>
            </p14:nvContentPartPr>
            <p14:xfrm>
              <a:off x="235200" y="312640"/>
              <a:ext cx="1572480" cy="601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25DC59F-3A1D-452C-986F-536D871DDA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7200" y="295000"/>
                <a:ext cx="160812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CE9A248-7CF3-4B49-9756-6C29ACE94663}"/>
                  </a:ext>
                </a:extLst>
              </p14:cNvPr>
              <p14:cNvContentPartPr/>
              <p14:nvPr/>
            </p14:nvContentPartPr>
            <p14:xfrm>
              <a:off x="3189360" y="430000"/>
              <a:ext cx="762120" cy="342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CE9A248-7CF3-4B49-9756-6C29ACE9466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71712" y="412000"/>
                <a:ext cx="797777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2DFC2C7-A63A-419C-A3F5-DBC657E04D1A}"/>
                  </a:ext>
                </a:extLst>
              </p14:cNvPr>
              <p14:cNvContentPartPr/>
              <p14:nvPr/>
            </p14:nvContentPartPr>
            <p14:xfrm>
              <a:off x="2162280" y="463120"/>
              <a:ext cx="771120" cy="384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2DFC2C7-A63A-419C-A3F5-DBC657E04D1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4640" y="445120"/>
                <a:ext cx="806760" cy="42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216900-D032-4CB6-A592-737057EE1521}"/>
                  </a:ext>
                </a:extLst>
              </p14:cNvPr>
              <p14:cNvContentPartPr/>
              <p14:nvPr/>
            </p14:nvContentPartPr>
            <p14:xfrm>
              <a:off x="2163720" y="180880"/>
              <a:ext cx="4087800" cy="6040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216900-D032-4CB6-A592-737057EE15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5722" y="162880"/>
                <a:ext cx="4123437" cy="63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1EA828-82A3-4DDC-A650-B66FCA770020}"/>
                  </a:ext>
                </a:extLst>
              </p14:cNvPr>
              <p14:cNvContentPartPr/>
              <p14:nvPr/>
            </p14:nvContentPartPr>
            <p14:xfrm>
              <a:off x="1734960" y="1345840"/>
              <a:ext cx="210600" cy="16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1EA828-82A3-4DDC-A650-B66FCA77002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16960" y="1327840"/>
                <a:ext cx="246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7DC40F-C9CE-47B2-BD8A-1E43BF9BD67D}"/>
                  </a:ext>
                </a:extLst>
              </p14:cNvPr>
              <p14:cNvContentPartPr/>
              <p14:nvPr/>
            </p14:nvContentPartPr>
            <p14:xfrm>
              <a:off x="1750080" y="1471840"/>
              <a:ext cx="242280" cy="176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7DC40F-C9CE-47B2-BD8A-1E43BF9BD6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2440" y="1453840"/>
                <a:ext cx="277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AB4A2A1-920D-4C40-840B-4003864ABB35}"/>
                  </a:ext>
                </a:extLst>
              </p14:cNvPr>
              <p14:cNvContentPartPr/>
              <p14:nvPr/>
            </p14:nvContentPartPr>
            <p14:xfrm>
              <a:off x="783120" y="1259800"/>
              <a:ext cx="649800" cy="3398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AB4A2A1-920D-4C40-840B-4003864ABB3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65480" y="1241819"/>
                <a:ext cx="68544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9EF22F-7E59-42C7-BA0E-2B8BF07E490A}"/>
                  </a:ext>
                </a:extLst>
              </p14:cNvPr>
              <p14:cNvContentPartPr/>
              <p14:nvPr/>
            </p14:nvContentPartPr>
            <p14:xfrm>
              <a:off x="2211240" y="1211920"/>
              <a:ext cx="280080" cy="3211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9EF22F-7E59-42C7-BA0E-2B8BF07E49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3240" y="1194280"/>
                <a:ext cx="3157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87D8212-31AF-43EF-8E67-6BA10F5FFCCB}"/>
                  </a:ext>
                </a:extLst>
              </p14:cNvPr>
              <p14:cNvContentPartPr/>
              <p14:nvPr/>
            </p14:nvContentPartPr>
            <p14:xfrm>
              <a:off x="2676360" y="1169440"/>
              <a:ext cx="911880" cy="442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87D8212-31AF-43EF-8E67-6BA10F5FFCC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58360" y="1151800"/>
                <a:ext cx="94752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61B7141-A941-4467-914A-2618B008B8C5}"/>
                  </a:ext>
                </a:extLst>
              </p14:cNvPr>
              <p14:cNvContentPartPr/>
              <p14:nvPr/>
            </p14:nvContentPartPr>
            <p14:xfrm>
              <a:off x="6157200" y="1079440"/>
              <a:ext cx="2120760" cy="21992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61B7141-A941-4467-914A-2618B008B8C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39560" y="1061440"/>
                <a:ext cx="2156400" cy="22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25ADF5-78C6-4BA1-8439-8FD8EB5ABA5D}"/>
                  </a:ext>
                </a:extLst>
              </p14:cNvPr>
              <p14:cNvContentPartPr/>
              <p14:nvPr/>
            </p14:nvContentPartPr>
            <p14:xfrm>
              <a:off x="7682160" y="1531240"/>
              <a:ext cx="143640" cy="1184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25ADF5-78C6-4BA1-8439-8FD8EB5ABA5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64160" y="1513240"/>
                <a:ext cx="17928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716A8A-9D64-4A4F-9B30-3BEEFF610D47}"/>
                  </a:ext>
                </a:extLst>
              </p14:cNvPr>
              <p14:cNvContentPartPr/>
              <p14:nvPr/>
            </p14:nvContentPartPr>
            <p14:xfrm>
              <a:off x="7876920" y="1038400"/>
              <a:ext cx="912960" cy="435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716A8A-9D64-4A4F-9B30-3BEEFF610D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280" y="1020745"/>
                <a:ext cx="94860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FEE3A5-0290-44A2-A8E4-FB4A20C2A20F}"/>
                  </a:ext>
                </a:extLst>
              </p14:cNvPr>
              <p14:cNvContentPartPr/>
              <p14:nvPr/>
            </p14:nvContentPartPr>
            <p14:xfrm>
              <a:off x="7075560" y="231280"/>
              <a:ext cx="1682280" cy="20250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FEE3A5-0290-44A2-A8E4-FB4A20C2A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7920" y="213640"/>
                <a:ext cx="1717920" cy="20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745107-BD90-48EA-83F5-D8A8701E0E11}"/>
                  </a:ext>
                </a:extLst>
              </p14:cNvPr>
              <p14:cNvContentPartPr/>
              <p14:nvPr/>
            </p14:nvContentPartPr>
            <p14:xfrm>
              <a:off x="7125960" y="1283560"/>
              <a:ext cx="549000" cy="90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745107-BD90-48EA-83F5-D8A8701E0E1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08320" y="1265560"/>
                <a:ext cx="584640" cy="9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FF7023C-D899-4F53-8003-2C9EC1E3285D}"/>
                  </a:ext>
                </a:extLst>
              </p14:cNvPr>
              <p14:cNvContentPartPr/>
              <p14:nvPr/>
            </p14:nvContentPartPr>
            <p14:xfrm>
              <a:off x="2676360" y="1955680"/>
              <a:ext cx="308880" cy="1634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FF7023C-D899-4F53-8003-2C9EC1E3285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58360" y="1937680"/>
                <a:ext cx="344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B853B0-7A84-4CCE-868F-6A342BC24F28}"/>
                  </a:ext>
                </a:extLst>
              </p14:cNvPr>
              <p14:cNvContentPartPr/>
              <p14:nvPr/>
            </p14:nvContentPartPr>
            <p14:xfrm>
              <a:off x="3034560" y="1899160"/>
              <a:ext cx="371520" cy="23436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B853B0-7A84-4CCE-868F-6A342BC24F2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16560" y="1881160"/>
                <a:ext cx="40716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A1A2902-12B2-4F28-A239-C740EB8E1E35}"/>
                  </a:ext>
                </a:extLst>
              </p14:cNvPr>
              <p14:cNvContentPartPr/>
              <p14:nvPr/>
            </p14:nvContentPartPr>
            <p14:xfrm>
              <a:off x="2594280" y="2432320"/>
              <a:ext cx="948600" cy="1652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A1A2902-12B2-4F28-A239-C740EB8E1E3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76640" y="2414680"/>
                <a:ext cx="9842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6FFA08C-46A9-4779-83AB-792DB19E215D}"/>
                  </a:ext>
                </a:extLst>
              </p14:cNvPr>
              <p14:cNvContentPartPr/>
              <p14:nvPr/>
            </p14:nvContentPartPr>
            <p14:xfrm>
              <a:off x="351480" y="1793680"/>
              <a:ext cx="2082960" cy="8154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6FFA08C-46A9-4779-83AB-792DB19E215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3840" y="1776040"/>
                <a:ext cx="2118600" cy="85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BA0A00A-39C9-4120-B3B1-638B2150B57A}"/>
                  </a:ext>
                </a:extLst>
              </p14:cNvPr>
              <p14:cNvContentPartPr/>
              <p14:nvPr/>
            </p14:nvContentPartPr>
            <p14:xfrm>
              <a:off x="3685080" y="1260520"/>
              <a:ext cx="2173680" cy="135180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BA0A00A-39C9-4120-B3B1-638B2150B5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67437" y="1242875"/>
                <a:ext cx="2209326" cy="138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1E0F848-95A6-4413-A76F-475BF701AD9D}"/>
                  </a:ext>
                </a:extLst>
              </p14:cNvPr>
              <p14:cNvContentPartPr/>
              <p14:nvPr/>
            </p14:nvContentPartPr>
            <p14:xfrm>
              <a:off x="4451880" y="2377240"/>
              <a:ext cx="137160" cy="2408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1E0F848-95A6-4413-A76F-475BF701AD9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33880" y="2359600"/>
                <a:ext cx="1728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494C27-CD72-4E46-8D44-23707F5729FA}"/>
                  </a:ext>
                </a:extLst>
              </p14:cNvPr>
              <p14:cNvContentPartPr/>
              <p14:nvPr/>
            </p14:nvContentPartPr>
            <p14:xfrm>
              <a:off x="4503360" y="2268520"/>
              <a:ext cx="33480" cy="5094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494C27-CD72-4E46-8D44-23707F5729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85360" y="2250520"/>
                <a:ext cx="6912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AA3B688-EE6B-4B72-A3E9-833EEBCAA91E}"/>
                  </a:ext>
                </a:extLst>
              </p14:cNvPr>
              <p14:cNvContentPartPr/>
              <p14:nvPr/>
            </p14:nvContentPartPr>
            <p14:xfrm>
              <a:off x="4740240" y="2299840"/>
              <a:ext cx="946800" cy="4104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AA3B688-EE6B-4B72-A3E9-833EEBCAA9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22600" y="2282185"/>
                <a:ext cx="982440" cy="44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DD9D6C5-0F8E-4877-9231-091A7F870697}"/>
                  </a:ext>
                </a:extLst>
              </p14:cNvPr>
              <p14:cNvContentPartPr/>
              <p14:nvPr/>
            </p14:nvContentPartPr>
            <p14:xfrm>
              <a:off x="1931520" y="2874400"/>
              <a:ext cx="510480" cy="3470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DD9D6C5-0F8E-4877-9231-091A7F8706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913880" y="2856760"/>
                <a:ext cx="54612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72E30A9-AD9A-4DA1-ADA4-CA470386FDFD}"/>
                  </a:ext>
                </a:extLst>
              </p14:cNvPr>
              <p14:cNvContentPartPr/>
              <p14:nvPr/>
            </p14:nvContentPartPr>
            <p14:xfrm>
              <a:off x="306840" y="2956120"/>
              <a:ext cx="1386360" cy="259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72E30A9-AD9A-4DA1-ADA4-CA470386FDF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8845" y="2938480"/>
                <a:ext cx="1421991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D7A54D6-771D-496B-8173-F8E23F4EEF37}"/>
                  </a:ext>
                </a:extLst>
              </p14:cNvPr>
              <p14:cNvContentPartPr/>
              <p14:nvPr/>
            </p14:nvContentPartPr>
            <p14:xfrm>
              <a:off x="3007920" y="2794480"/>
              <a:ext cx="1040400" cy="4024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D7A54D6-771D-496B-8173-F8E23F4EEF3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90274" y="2776840"/>
                <a:ext cx="1076052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828738-3EBD-45CA-9147-3319CECB456F}"/>
                  </a:ext>
                </a:extLst>
              </p14:cNvPr>
              <p14:cNvContentPartPr/>
              <p14:nvPr/>
            </p14:nvContentPartPr>
            <p14:xfrm>
              <a:off x="505560" y="3508360"/>
              <a:ext cx="234360" cy="2368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828738-3EBD-45CA-9147-3319CECB456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7560" y="3490720"/>
                <a:ext cx="2700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C637DA-6485-4E3F-8FE2-4B51D1DDD49A}"/>
                  </a:ext>
                </a:extLst>
              </p14:cNvPr>
              <p14:cNvContentPartPr/>
              <p14:nvPr/>
            </p14:nvContentPartPr>
            <p14:xfrm>
              <a:off x="1434720" y="3585760"/>
              <a:ext cx="177480" cy="97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C637DA-6485-4E3F-8FE2-4B51D1DDD4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16720" y="3568120"/>
                <a:ext cx="213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CEA6444-8C85-4A0C-9A0B-1BDDA115E5CB}"/>
                  </a:ext>
                </a:extLst>
              </p14:cNvPr>
              <p14:cNvContentPartPr/>
              <p14:nvPr/>
            </p14:nvContentPartPr>
            <p14:xfrm>
              <a:off x="1459920" y="3680080"/>
              <a:ext cx="131400" cy="17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CEA6444-8C85-4A0C-9A0B-1BDDA115E5C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41920" y="3662080"/>
                <a:ext cx="1670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D3D6F7-CB15-4759-B01A-F2259B0A61F2}"/>
                  </a:ext>
                </a:extLst>
              </p14:cNvPr>
              <p14:cNvContentPartPr/>
              <p14:nvPr/>
            </p14:nvContentPartPr>
            <p14:xfrm>
              <a:off x="838920" y="3538240"/>
              <a:ext cx="382680" cy="2350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D3D6F7-CB15-4759-B01A-F2259B0A61F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20920" y="3520573"/>
                <a:ext cx="41832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0C3EE32-D6C4-45CE-B21B-DDC4BD5EA5EA}"/>
                  </a:ext>
                </a:extLst>
              </p14:cNvPr>
              <p14:cNvContentPartPr/>
              <p14:nvPr/>
            </p14:nvContentPartPr>
            <p14:xfrm>
              <a:off x="2991720" y="3465160"/>
              <a:ext cx="431280" cy="416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0C3EE32-D6C4-45CE-B21B-DDC4BD5EA5E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74080" y="3447520"/>
                <a:ext cx="4669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144661B-07E5-4835-8D91-56575BF4F641}"/>
                  </a:ext>
                </a:extLst>
              </p14:cNvPr>
              <p14:cNvContentPartPr/>
              <p14:nvPr/>
            </p14:nvContentPartPr>
            <p14:xfrm>
              <a:off x="1729560" y="3181480"/>
              <a:ext cx="1073880" cy="7358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144661B-07E5-4835-8D91-56575BF4F64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711920" y="3163840"/>
                <a:ext cx="1109520" cy="77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616DEE-5F13-4D8D-9BCF-BE623CCAC886}"/>
                  </a:ext>
                </a:extLst>
              </p14:cNvPr>
              <p14:cNvContentPartPr/>
              <p14:nvPr/>
            </p14:nvContentPartPr>
            <p14:xfrm>
              <a:off x="4707480" y="3528880"/>
              <a:ext cx="293040" cy="1540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616DEE-5F13-4D8D-9BCF-BE623CCAC8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89840" y="3510880"/>
                <a:ext cx="32868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2F027A-D32C-4CE3-96ED-9B9475ACBC96}"/>
                  </a:ext>
                </a:extLst>
              </p14:cNvPr>
              <p14:cNvContentPartPr/>
              <p14:nvPr/>
            </p14:nvContentPartPr>
            <p14:xfrm>
              <a:off x="4119960" y="3411160"/>
              <a:ext cx="479520" cy="437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2F027A-D32C-4CE3-96ED-9B9475ACBC9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02320" y="3393160"/>
                <a:ext cx="5151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ABF5572-3516-4430-88A5-481FC34AC6C7}"/>
                  </a:ext>
                </a:extLst>
              </p14:cNvPr>
              <p14:cNvContentPartPr/>
              <p14:nvPr/>
            </p14:nvContentPartPr>
            <p14:xfrm>
              <a:off x="5554920" y="3495760"/>
              <a:ext cx="725040" cy="3996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ABF5572-3516-4430-88A5-481FC34AC6C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36929" y="3477760"/>
                <a:ext cx="760662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CA40219-EF46-492A-B278-BB11071DAAFB}"/>
                  </a:ext>
                </a:extLst>
              </p14:cNvPr>
              <p14:cNvContentPartPr/>
              <p14:nvPr/>
            </p14:nvContentPartPr>
            <p14:xfrm>
              <a:off x="6419640" y="3442840"/>
              <a:ext cx="1110960" cy="4842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CA40219-EF46-492A-B278-BB11071DAAF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01640" y="3424840"/>
                <a:ext cx="114660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875834-4F51-40A3-BCB9-68225436ADBB}"/>
                  </a:ext>
                </a:extLst>
              </p14:cNvPr>
              <p14:cNvContentPartPr/>
              <p14:nvPr/>
            </p14:nvContentPartPr>
            <p14:xfrm>
              <a:off x="7638240" y="3488920"/>
              <a:ext cx="1128240" cy="5356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875834-4F51-40A3-BCB9-68225436ADB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620600" y="3471280"/>
                <a:ext cx="1163880" cy="57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42418815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14:cNvPr>
              <p14:cNvContentPartPr/>
              <p14:nvPr/>
            </p14:nvContentPartPr>
            <p14:xfrm>
              <a:off x="276240" y="3648040"/>
              <a:ext cx="611280" cy="684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8240" y="3630400"/>
                <a:ext cx="64692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135200" y="1049200"/>
              <a:ext cx="4384800" cy="29422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17200" y="1031200"/>
                <a:ext cx="442044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14:cNvPr>
              <p14:cNvContentPartPr/>
              <p14:nvPr/>
            </p14:nvContentPartPr>
            <p14:xfrm>
              <a:off x="4639440" y="1182760"/>
              <a:ext cx="701280" cy="360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21800" y="1165120"/>
                <a:ext cx="73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14:cNvPr>
              <p14:cNvContentPartPr/>
              <p14:nvPr/>
            </p14:nvContentPartPr>
            <p14:xfrm>
              <a:off x="5478600" y="1296880"/>
              <a:ext cx="214920" cy="12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60600" y="1278880"/>
                <a:ext cx="250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14:cNvPr>
              <p14:cNvContentPartPr/>
              <p14:nvPr/>
            </p14:nvContentPartPr>
            <p14:xfrm>
              <a:off x="5526120" y="1400200"/>
              <a:ext cx="187200" cy="8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08480" y="1382200"/>
                <a:ext cx="2228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14:cNvPr>
              <p14:cNvContentPartPr/>
              <p14:nvPr/>
            </p14:nvContentPartPr>
            <p14:xfrm>
              <a:off x="5871720" y="1452040"/>
              <a:ext cx="251280" cy="18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3720" y="1434400"/>
                <a:ext cx="286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14:cNvPr>
              <p14:cNvContentPartPr/>
              <p14:nvPr/>
            </p14:nvContentPartPr>
            <p14:xfrm>
              <a:off x="5864880" y="1091680"/>
              <a:ext cx="3297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47240" y="1073680"/>
                <a:ext cx="3654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14:cNvPr>
              <p14:cNvContentPartPr/>
              <p14:nvPr/>
            </p14:nvContentPartPr>
            <p14:xfrm>
              <a:off x="6342240" y="1128400"/>
              <a:ext cx="1504080" cy="607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24240" y="1110760"/>
                <a:ext cx="153972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14:cNvPr>
              <p14:cNvContentPartPr/>
              <p14:nvPr/>
            </p14:nvContentPartPr>
            <p14:xfrm>
              <a:off x="5511000" y="1991320"/>
              <a:ext cx="154800" cy="5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3360" y="1973680"/>
                <a:ext cx="1904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14:cNvPr>
              <p14:cNvContentPartPr/>
              <p14:nvPr/>
            </p14:nvContentPartPr>
            <p14:xfrm>
              <a:off x="5509560" y="2072320"/>
              <a:ext cx="203040" cy="57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1920" y="2054320"/>
                <a:ext cx="238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14:cNvPr>
              <p14:cNvContentPartPr/>
              <p14:nvPr/>
            </p14:nvContentPartPr>
            <p14:xfrm>
              <a:off x="4721160" y="1864240"/>
              <a:ext cx="625680" cy="362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03160" y="1846240"/>
                <a:ext cx="66132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14:cNvPr>
              <p14:cNvContentPartPr/>
              <p14:nvPr/>
            </p14:nvContentPartPr>
            <p14:xfrm>
              <a:off x="5903400" y="1885120"/>
              <a:ext cx="2369160" cy="6728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397" y="1867120"/>
                <a:ext cx="2404805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14:cNvPr>
              <p14:cNvContentPartPr/>
              <p14:nvPr/>
            </p14:nvContentPartPr>
            <p14:xfrm>
              <a:off x="6113280" y="2737600"/>
              <a:ext cx="905400" cy="432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95633" y="2719600"/>
                <a:ext cx="941054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14:cNvPr>
              <p14:cNvContentPartPr/>
              <p14:nvPr/>
            </p14:nvContentPartPr>
            <p14:xfrm>
              <a:off x="7235400" y="3061960"/>
              <a:ext cx="128160" cy="267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760" y="3044320"/>
                <a:ext cx="16380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14:cNvPr>
              <p14:cNvContentPartPr/>
              <p14:nvPr/>
            </p14:nvContentPartPr>
            <p14:xfrm>
              <a:off x="7485240" y="2972320"/>
              <a:ext cx="48240" cy="82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67600" y="2954320"/>
                <a:ext cx="838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14:cNvPr>
              <p14:cNvContentPartPr/>
              <p14:nvPr/>
            </p14:nvContentPartPr>
            <p14:xfrm>
              <a:off x="7194360" y="2912560"/>
              <a:ext cx="126360" cy="878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76360" y="2894560"/>
                <a:ext cx="1620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14:cNvPr>
              <p14:cNvContentPartPr/>
              <p14:nvPr/>
            </p14:nvContentPartPr>
            <p14:xfrm>
              <a:off x="7515840" y="3161680"/>
              <a:ext cx="142200" cy="10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7840" y="3144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14:cNvPr>
              <p14:cNvContentPartPr/>
              <p14:nvPr/>
            </p14:nvContentPartPr>
            <p14:xfrm>
              <a:off x="7500360" y="3268960"/>
              <a:ext cx="160560" cy="68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82720" y="3251320"/>
                <a:ext cx="196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14:cNvPr>
              <p14:cNvContentPartPr/>
              <p14:nvPr/>
            </p14:nvContentPartPr>
            <p14:xfrm>
              <a:off x="7806720" y="2799880"/>
              <a:ext cx="160200" cy="93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88720" y="2781880"/>
                <a:ext cx="1958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14:cNvPr>
              <p14:cNvContentPartPr/>
              <p14:nvPr/>
            </p14:nvContentPartPr>
            <p14:xfrm>
              <a:off x="8388120" y="3068800"/>
              <a:ext cx="167400" cy="285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70120" y="3051160"/>
                <a:ext cx="2030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14:cNvPr>
              <p14:cNvContentPartPr/>
              <p14:nvPr/>
            </p14:nvContentPartPr>
            <p14:xfrm>
              <a:off x="8388480" y="2805280"/>
              <a:ext cx="162000" cy="1501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0840" y="2787280"/>
                <a:ext cx="1976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14:cNvPr>
              <p14:cNvContentPartPr/>
              <p14:nvPr/>
            </p14:nvContentPartPr>
            <p14:xfrm>
              <a:off x="7772160" y="3004360"/>
              <a:ext cx="487440" cy="340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54520" y="2986360"/>
                <a:ext cx="5230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14:cNvPr>
              <p14:cNvContentPartPr/>
              <p14:nvPr/>
            </p14:nvContentPartPr>
            <p14:xfrm>
              <a:off x="3460080" y="3577480"/>
              <a:ext cx="635760" cy="189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2080" y="3559480"/>
                <a:ext cx="67140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14:cNvPr>
              <p14:cNvContentPartPr/>
              <p14:nvPr/>
            </p14:nvContentPartPr>
            <p14:xfrm>
              <a:off x="4534320" y="3481000"/>
              <a:ext cx="2073600" cy="561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6320" y="3463349"/>
                <a:ext cx="2109240" cy="596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14:cNvPr>
              <p14:cNvContentPartPr/>
              <p14:nvPr/>
            </p14:nvContentPartPr>
            <p14:xfrm>
              <a:off x="6710880" y="3459760"/>
              <a:ext cx="2185200" cy="582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2880" y="3442120"/>
                <a:ext cx="2220840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81B8F5D-6DDF-4617-8561-4CFC6E1C906D}"/>
                  </a:ext>
                </a:extLst>
              </p14:cNvPr>
              <p14:cNvContentPartPr/>
              <p14:nvPr/>
            </p14:nvContentPartPr>
            <p14:xfrm>
              <a:off x="5289240" y="4191640"/>
              <a:ext cx="3029400" cy="15512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81B8F5D-6DDF-4617-8561-4CFC6E1C906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71240" y="4173640"/>
                <a:ext cx="3065040" cy="158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6C3C719-156D-4018-AECF-0B357633B4B1}"/>
                  </a:ext>
                </a:extLst>
              </p14:cNvPr>
              <p14:cNvContentPartPr/>
              <p14:nvPr/>
            </p14:nvContentPartPr>
            <p14:xfrm>
              <a:off x="2651520" y="4674760"/>
              <a:ext cx="1844640" cy="84780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6C3C719-156D-4018-AECF-0B357633B4B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33520" y="4657120"/>
                <a:ext cx="1880280" cy="88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65469156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14:cNvPr>
              <p14:cNvContentPartPr/>
              <p14:nvPr/>
            </p14:nvContentPartPr>
            <p14:xfrm>
              <a:off x="276240" y="3648040"/>
              <a:ext cx="611280" cy="684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8240" y="3630400"/>
                <a:ext cx="64692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135200" y="1049200"/>
              <a:ext cx="4384800" cy="29422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17200" y="1031200"/>
                <a:ext cx="442044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14:cNvPr>
              <p14:cNvContentPartPr/>
              <p14:nvPr/>
            </p14:nvContentPartPr>
            <p14:xfrm>
              <a:off x="4639440" y="1182760"/>
              <a:ext cx="701280" cy="360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21800" y="1165120"/>
                <a:ext cx="73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14:cNvPr>
              <p14:cNvContentPartPr/>
              <p14:nvPr/>
            </p14:nvContentPartPr>
            <p14:xfrm>
              <a:off x="5478600" y="1296880"/>
              <a:ext cx="214920" cy="12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60600" y="1278880"/>
                <a:ext cx="250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14:cNvPr>
              <p14:cNvContentPartPr/>
              <p14:nvPr/>
            </p14:nvContentPartPr>
            <p14:xfrm>
              <a:off x="5526120" y="1400200"/>
              <a:ext cx="187200" cy="8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08480" y="1382200"/>
                <a:ext cx="2228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14:cNvPr>
              <p14:cNvContentPartPr/>
              <p14:nvPr/>
            </p14:nvContentPartPr>
            <p14:xfrm>
              <a:off x="5871720" y="1452040"/>
              <a:ext cx="251280" cy="18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3720" y="1434400"/>
                <a:ext cx="286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14:cNvPr>
              <p14:cNvContentPartPr/>
              <p14:nvPr/>
            </p14:nvContentPartPr>
            <p14:xfrm>
              <a:off x="5864880" y="1091680"/>
              <a:ext cx="3297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47240" y="1073680"/>
                <a:ext cx="3654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14:cNvPr>
              <p14:cNvContentPartPr/>
              <p14:nvPr/>
            </p14:nvContentPartPr>
            <p14:xfrm>
              <a:off x="6342240" y="1128400"/>
              <a:ext cx="1504080" cy="607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24240" y="1110760"/>
                <a:ext cx="153972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14:cNvPr>
              <p14:cNvContentPartPr/>
              <p14:nvPr/>
            </p14:nvContentPartPr>
            <p14:xfrm>
              <a:off x="5511000" y="1991320"/>
              <a:ext cx="154800" cy="5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3360" y="1973680"/>
                <a:ext cx="1904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14:cNvPr>
              <p14:cNvContentPartPr/>
              <p14:nvPr/>
            </p14:nvContentPartPr>
            <p14:xfrm>
              <a:off x="5509560" y="2072320"/>
              <a:ext cx="203040" cy="57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1920" y="2054320"/>
                <a:ext cx="238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14:cNvPr>
              <p14:cNvContentPartPr/>
              <p14:nvPr/>
            </p14:nvContentPartPr>
            <p14:xfrm>
              <a:off x="4721160" y="1864240"/>
              <a:ext cx="625680" cy="362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03160" y="1846240"/>
                <a:ext cx="66132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14:cNvPr>
              <p14:cNvContentPartPr/>
              <p14:nvPr/>
            </p14:nvContentPartPr>
            <p14:xfrm>
              <a:off x="5903400" y="1885120"/>
              <a:ext cx="2369160" cy="6728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397" y="1867120"/>
                <a:ext cx="2404805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14:cNvPr>
              <p14:cNvContentPartPr/>
              <p14:nvPr/>
            </p14:nvContentPartPr>
            <p14:xfrm>
              <a:off x="6113280" y="2737600"/>
              <a:ext cx="905400" cy="432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95633" y="2719600"/>
                <a:ext cx="941054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14:cNvPr>
              <p14:cNvContentPartPr/>
              <p14:nvPr/>
            </p14:nvContentPartPr>
            <p14:xfrm>
              <a:off x="7235400" y="3061960"/>
              <a:ext cx="128160" cy="267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760" y="3044320"/>
                <a:ext cx="16380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14:cNvPr>
              <p14:cNvContentPartPr/>
              <p14:nvPr/>
            </p14:nvContentPartPr>
            <p14:xfrm>
              <a:off x="7485240" y="2972320"/>
              <a:ext cx="48240" cy="82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67600" y="2954320"/>
                <a:ext cx="838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14:cNvPr>
              <p14:cNvContentPartPr/>
              <p14:nvPr/>
            </p14:nvContentPartPr>
            <p14:xfrm>
              <a:off x="7194360" y="2912560"/>
              <a:ext cx="126360" cy="878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76360" y="2894560"/>
                <a:ext cx="1620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14:cNvPr>
              <p14:cNvContentPartPr/>
              <p14:nvPr/>
            </p14:nvContentPartPr>
            <p14:xfrm>
              <a:off x="7515840" y="3161680"/>
              <a:ext cx="142200" cy="10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7840" y="3144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14:cNvPr>
              <p14:cNvContentPartPr/>
              <p14:nvPr/>
            </p14:nvContentPartPr>
            <p14:xfrm>
              <a:off x="7500360" y="3268960"/>
              <a:ext cx="160560" cy="68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82720" y="3251320"/>
                <a:ext cx="196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14:cNvPr>
              <p14:cNvContentPartPr/>
              <p14:nvPr/>
            </p14:nvContentPartPr>
            <p14:xfrm>
              <a:off x="7806720" y="2799880"/>
              <a:ext cx="160200" cy="93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88720" y="2781880"/>
                <a:ext cx="1958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14:cNvPr>
              <p14:cNvContentPartPr/>
              <p14:nvPr/>
            </p14:nvContentPartPr>
            <p14:xfrm>
              <a:off x="8388120" y="3068800"/>
              <a:ext cx="167400" cy="285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70120" y="3051160"/>
                <a:ext cx="2030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14:cNvPr>
              <p14:cNvContentPartPr/>
              <p14:nvPr/>
            </p14:nvContentPartPr>
            <p14:xfrm>
              <a:off x="8388480" y="2805280"/>
              <a:ext cx="162000" cy="1501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0840" y="2787280"/>
                <a:ext cx="1976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14:cNvPr>
              <p14:cNvContentPartPr/>
              <p14:nvPr/>
            </p14:nvContentPartPr>
            <p14:xfrm>
              <a:off x="7772160" y="3004360"/>
              <a:ext cx="487440" cy="340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54520" y="2986360"/>
                <a:ext cx="5230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14:cNvPr>
              <p14:cNvContentPartPr/>
              <p14:nvPr/>
            </p14:nvContentPartPr>
            <p14:xfrm>
              <a:off x="3460080" y="3577480"/>
              <a:ext cx="635760" cy="189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2080" y="3559480"/>
                <a:ext cx="67140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14:cNvPr>
              <p14:cNvContentPartPr/>
              <p14:nvPr/>
            </p14:nvContentPartPr>
            <p14:xfrm>
              <a:off x="4534320" y="3481000"/>
              <a:ext cx="2073600" cy="561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6320" y="3463349"/>
                <a:ext cx="2109240" cy="596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14:cNvPr>
              <p14:cNvContentPartPr/>
              <p14:nvPr/>
            </p14:nvContentPartPr>
            <p14:xfrm>
              <a:off x="6710880" y="3459760"/>
              <a:ext cx="2087640" cy="582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2880" y="3442120"/>
                <a:ext cx="2123280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81B8F5D-6DDF-4617-8561-4CFC6E1C906D}"/>
                  </a:ext>
                </a:extLst>
              </p14:cNvPr>
              <p14:cNvContentPartPr/>
              <p14:nvPr/>
            </p14:nvContentPartPr>
            <p14:xfrm>
              <a:off x="5289240" y="4191640"/>
              <a:ext cx="3029400" cy="15512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81B8F5D-6DDF-4617-8561-4CFC6E1C906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71240" y="4173640"/>
                <a:ext cx="3065040" cy="158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6C3C719-156D-4018-AECF-0B357633B4B1}"/>
                  </a:ext>
                </a:extLst>
              </p14:cNvPr>
              <p14:cNvContentPartPr/>
              <p14:nvPr/>
            </p14:nvContentPartPr>
            <p14:xfrm>
              <a:off x="2651520" y="4674760"/>
              <a:ext cx="1844640" cy="84780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6C3C719-156D-4018-AECF-0B357633B4B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33520" y="4657120"/>
                <a:ext cx="1880280" cy="88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04038340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14:cNvPr>
              <p14:cNvContentPartPr/>
              <p14:nvPr/>
            </p14:nvContentPartPr>
            <p14:xfrm>
              <a:off x="276240" y="3648040"/>
              <a:ext cx="611280" cy="684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8240" y="3630400"/>
                <a:ext cx="64692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135200" y="1049200"/>
              <a:ext cx="4384800" cy="29422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17200" y="1031200"/>
                <a:ext cx="442044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14:cNvPr>
              <p14:cNvContentPartPr/>
              <p14:nvPr/>
            </p14:nvContentPartPr>
            <p14:xfrm>
              <a:off x="4639440" y="1182760"/>
              <a:ext cx="701280" cy="360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21800" y="1165120"/>
                <a:ext cx="73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14:cNvPr>
              <p14:cNvContentPartPr/>
              <p14:nvPr/>
            </p14:nvContentPartPr>
            <p14:xfrm>
              <a:off x="5478600" y="1296880"/>
              <a:ext cx="214920" cy="12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60600" y="1278880"/>
                <a:ext cx="250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14:cNvPr>
              <p14:cNvContentPartPr/>
              <p14:nvPr/>
            </p14:nvContentPartPr>
            <p14:xfrm>
              <a:off x="5526120" y="1400200"/>
              <a:ext cx="187200" cy="8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08480" y="1382200"/>
                <a:ext cx="2228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14:cNvPr>
              <p14:cNvContentPartPr/>
              <p14:nvPr/>
            </p14:nvContentPartPr>
            <p14:xfrm>
              <a:off x="5871720" y="1452040"/>
              <a:ext cx="251280" cy="18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3720" y="1434400"/>
                <a:ext cx="286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14:cNvPr>
              <p14:cNvContentPartPr/>
              <p14:nvPr/>
            </p14:nvContentPartPr>
            <p14:xfrm>
              <a:off x="5864880" y="1091680"/>
              <a:ext cx="3297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47240" y="1073680"/>
                <a:ext cx="3654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14:cNvPr>
              <p14:cNvContentPartPr/>
              <p14:nvPr/>
            </p14:nvContentPartPr>
            <p14:xfrm>
              <a:off x="6342240" y="1128400"/>
              <a:ext cx="1504080" cy="607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24240" y="1110760"/>
                <a:ext cx="153972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14:cNvPr>
              <p14:cNvContentPartPr/>
              <p14:nvPr/>
            </p14:nvContentPartPr>
            <p14:xfrm>
              <a:off x="5511000" y="1991320"/>
              <a:ext cx="154800" cy="5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3360" y="1973680"/>
                <a:ext cx="1904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14:cNvPr>
              <p14:cNvContentPartPr/>
              <p14:nvPr/>
            </p14:nvContentPartPr>
            <p14:xfrm>
              <a:off x="5509560" y="2072320"/>
              <a:ext cx="203040" cy="57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1920" y="2054320"/>
                <a:ext cx="238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14:cNvPr>
              <p14:cNvContentPartPr/>
              <p14:nvPr/>
            </p14:nvContentPartPr>
            <p14:xfrm>
              <a:off x="4721160" y="1864240"/>
              <a:ext cx="625680" cy="362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03160" y="1846240"/>
                <a:ext cx="66132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14:cNvPr>
              <p14:cNvContentPartPr/>
              <p14:nvPr/>
            </p14:nvContentPartPr>
            <p14:xfrm>
              <a:off x="5903400" y="1885120"/>
              <a:ext cx="2369160" cy="6728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397" y="1867120"/>
                <a:ext cx="2404805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14:cNvPr>
              <p14:cNvContentPartPr/>
              <p14:nvPr/>
            </p14:nvContentPartPr>
            <p14:xfrm>
              <a:off x="6113280" y="2737600"/>
              <a:ext cx="905400" cy="432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95633" y="2719600"/>
                <a:ext cx="941054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14:cNvPr>
              <p14:cNvContentPartPr/>
              <p14:nvPr/>
            </p14:nvContentPartPr>
            <p14:xfrm>
              <a:off x="7235400" y="3061960"/>
              <a:ext cx="128160" cy="267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760" y="3044320"/>
                <a:ext cx="16380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14:cNvPr>
              <p14:cNvContentPartPr/>
              <p14:nvPr/>
            </p14:nvContentPartPr>
            <p14:xfrm>
              <a:off x="7485240" y="2972320"/>
              <a:ext cx="48240" cy="82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67600" y="2954320"/>
                <a:ext cx="838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14:cNvPr>
              <p14:cNvContentPartPr/>
              <p14:nvPr/>
            </p14:nvContentPartPr>
            <p14:xfrm>
              <a:off x="7194360" y="2912560"/>
              <a:ext cx="126360" cy="878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76360" y="2894560"/>
                <a:ext cx="1620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14:cNvPr>
              <p14:cNvContentPartPr/>
              <p14:nvPr/>
            </p14:nvContentPartPr>
            <p14:xfrm>
              <a:off x="7515840" y="3161680"/>
              <a:ext cx="142200" cy="10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7840" y="3144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14:cNvPr>
              <p14:cNvContentPartPr/>
              <p14:nvPr/>
            </p14:nvContentPartPr>
            <p14:xfrm>
              <a:off x="7500360" y="3268960"/>
              <a:ext cx="160560" cy="68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82720" y="3251320"/>
                <a:ext cx="196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14:cNvPr>
              <p14:cNvContentPartPr/>
              <p14:nvPr/>
            </p14:nvContentPartPr>
            <p14:xfrm>
              <a:off x="7806720" y="2799880"/>
              <a:ext cx="160200" cy="93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88720" y="2781880"/>
                <a:ext cx="1958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14:cNvPr>
              <p14:cNvContentPartPr/>
              <p14:nvPr/>
            </p14:nvContentPartPr>
            <p14:xfrm>
              <a:off x="8388120" y="3068800"/>
              <a:ext cx="167400" cy="285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70120" y="3051160"/>
                <a:ext cx="2030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14:cNvPr>
              <p14:cNvContentPartPr/>
              <p14:nvPr/>
            </p14:nvContentPartPr>
            <p14:xfrm>
              <a:off x="8388480" y="2805280"/>
              <a:ext cx="162000" cy="1501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0840" y="2787280"/>
                <a:ext cx="1976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14:cNvPr>
              <p14:cNvContentPartPr/>
              <p14:nvPr/>
            </p14:nvContentPartPr>
            <p14:xfrm>
              <a:off x="7772160" y="3004360"/>
              <a:ext cx="487440" cy="340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54520" y="2986360"/>
                <a:ext cx="5230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14:cNvPr>
              <p14:cNvContentPartPr/>
              <p14:nvPr/>
            </p14:nvContentPartPr>
            <p14:xfrm>
              <a:off x="3460080" y="3577480"/>
              <a:ext cx="635760" cy="189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2080" y="3559480"/>
                <a:ext cx="67140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14:cNvPr>
              <p14:cNvContentPartPr/>
              <p14:nvPr/>
            </p14:nvContentPartPr>
            <p14:xfrm>
              <a:off x="4534320" y="3481000"/>
              <a:ext cx="2073600" cy="561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6320" y="3463349"/>
                <a:ext cx="2109240" cy="596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14:cNvPr>
              <p14:cNvContentPartPr/>
              <p14:nvPr/>
            </p14:nvContentPartPr>
            <p14:xfrm>
              <a:off x="6710880" y="3459760"/>
              <a:ext cx="2087640" cy="582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2880" y="3442120"/>
                <a:ext cx="2123280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B6BF3EC-682A-4299-8169-B4C16DA3A473}"/>
                  </a:ext>
                </a:extLst>
              </p14:cNvPr>
              <p14:cNvContentPartPr/>
              <p14:nvPr/>
            </p14:nvContentPartPr>
            <p14:xfrm>
              <a:off x="2189640" y="4170400"/>
              <a:ext cx="618480" cy="3607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B6BF3EC-682A-4299-8169-B4C16DA3A47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71650" y="4152400"/>
                <a:ext cx="654099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1EB3A1F-0F24-43AB-93F9-66271DF3E0C4}"/>
                  </a:ext>
                </a:extLst>
              </p14:cNvPr>
              <p14:cNvContentPartPr/>
              <p14:nvPr/>
            </p14:nvContentPartPr>
            <p14:xfrm>
              <a:off x="1601760" y="4044400"/>
              <a:ext cx="365400" cy="2984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1EB3A1F-0F24-43AB-93F9-66271DF3E0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583760" y="4026760"/>
                <a:ext cx="40104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2F15FFE-4F9B-4E4D-9E68-CBA9947C9263}"/>
                  </a:ext>
                </a:extLst>
              </p14:cNvPr>
              <p14:cNvContentPartPr/>
              <p14:nvPr/>
            </p14:nvContentPartPr>
            <p14:xfrm>
              <a:off x="2954280" y="4040440"/>
              <a:ext cx="2280600" cy="5644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2F15FFE-4F9B-4E4D-9E68-CBA9947C92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6280" y="4022800"/>
                <a:ext cx="2316240" cy="60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14739048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14:cNvPr>
              <p14:cNvContentPartPr/>
              <p14:nvPr/>
            </p14:nvContentPartPr>
            <p14:xfrm>
              <a:off x="276240" y="3648040"/>
              <a:ext cx="611280" cy="684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8240" y="3630400"/>
                <a:ext cx="64692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135200" y="1049200"/>
              <a:ext cx="4384800" cy="29422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17200" y="1031200"/>
                <a:ext cx="442044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14:cNvPr>
              <p14:cNvContentPartPr/>
              <p14:nvPr/>
            </p14:nvContentPartPr>
            <p14:xfrm>
              <a:off x="4639440" y="1182760"/>
              <a:ext cx="701280" cy="360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21800" y="1165120"/>
                <a:ext cx="73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14:cNvPr>
              <p14:cNvContentPartPr/>
              <p14:nvPr/>
            </p14:nvContentPartPr>
            <p14:xfrm>
              <a:off x="5478600" y="1296880"/>
              <a:ext cx="214920" cy="12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60600" y="1278880"/>
                <a:ext cx="250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14:cNvPr>
              <p14:cNvContentPartPr/>
              <p14:nvPr/>
            </p14:nvContentPartPr>
            <p14:xfrm>
              <a:off x="5526120" y="1400200"/>
              <a:ext cx="187200" cy="8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08480" y="1382200"/>
                <a:ext cx="2228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14:cNvPr>
              <p14:cNvContentPartPr/>
              <p14:nvPr/>
            </p14:nvContentPartPr>
            <p14:xfrm>
              <a:off x="5871720" y="1452040"/>
              <a:ext cx="251280" cy="18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3720" y="1434400"/>
                <a:ext cx="286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14:cNvPr>
              <p14:cNvContentPartPr/>
              <p14:nvPr/>
            </p14:nvContentPartPr>
            <p14:xfrm>
              <a:off x="5864880" y="1091680"/>
              <a:ext cx="3297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47240" y="1073680"/>
                <a:ext cx="3654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14:cNvPr>
              <p14:cNvContentPartPr/>
              <p14:nvPr/>
            </p14:nvContentPartPr>
            <p14:xfrm>
              <a:off x="6342240" y="1128400"/>
              <a:ext cx="1504080" cy="607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24240" y="1110760"/>
                <a:ext cx="153972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14:cNvPr>
              <p14:cNvContentPartPr/>
              <p14:nvPr/>
            </p14:nvContentPartPr>
            <p14:xfrm>
              <a:off x="5511000" y="1991320"/>
              <a:ext cx="154800" cy="5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3360" y="1973680"/>
                <a:ext cx="1904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14:cNvPr>
              <p14:cNvContentPartPr/>
              <p14:nvPr/>
            </p14:nvContentPartPr>
            <p14:xfrm>
              <a:off x="5509560" y="2072320"/>
              <a:ext cx="203040" cy="57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1920" y="2054320"/>
                <a:ext cx="238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14:cNvPr>
              <p14:cNvContentPartPr/>
              <p14:nvPr/>
            </p14:nvContentPartPr>
            <p14:xfrm>
              <a:off x="4721160" y="1864240"/>
              <a:ext cx="625680" cy="362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03160" y="1846240"/>
                <a:ext cx="66132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14:cNvPr>
              <p14:cNvContentPartPr/>
              <p14:nvPr/>
            </p14:nvContentPartPr>
            <p14:xfrm>
              <a:off x="5903400" y="1885120"/>
              <a:ext cx="2369160" cy="6728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397" y="1867120"/>
                <a:ext cx="2404805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14:cNvPr>
              <p14:cNvContentPartPr/>
              <p14:nvPr/>
            </p14:nvContentPartPr>
            <p14:xfrm>
              <a:off x="6113280" y="2737600"/>
              <a:ext cx="905400" cy="432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95633" y="2719600"/>
                <a:ext cx="941054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14:cNvPr>
              <p14:cNvContentPartPr/>
              <p14:nvPr/>
            </p14:nvContentPartPr>
            <p14:xfrm>
              <a:off x="7235400" y="3061960"/>
              <a:ext cx="128160" cy="267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760" y="3044320"/>
                <a:ext cx="16380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14:cNvPr>
              <p14:cNvContentPartPr/>
              <p14:nvPr/>
            </p14:nvContentPartPr>
            <p14:xfrm>
              <a:off x="7485240" y="2972320"/>
              <a:ext cx="48240" cy="82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67600" y="2954320"/>
                <a:ext cx="838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14:cNvPr>
              <p14:cNvContentPartPr/>
              <p14:nvPr/>
            </p14:nvContentPartPr>
            <p14:xfrm>
              <a:off x="7194360" y="2912560"/>
              <a:ext cx="126360" cy="878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76360" y="2894560"/>
                <a:ext cx="1620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14:cNvPr>
              <p14:cNvContentPartPr/>
              <p14:nvPr/>
            </p14:nvContentPartPr>
            <p14:xfrm>
              <a:off x="7515840" y="3161680"/>
              <a:ext cx="142200" cy="10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7840" y="3144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14:cNvPr>
              <p14:cNvContentPartPr/>
              <p14:nvPr/>
            </p14:nvContentPartPr>
            <p14:xfrm>
              <a:off x="7500360" y="3268960"/>
              <a:ext cx="160560" cy="68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82720" y="3251320"/>
                <a:ext cx="196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14:cNvPr>
              <p14:cNvContentPartPr/>
              <p14:nvPr/>
            </p14:nvContentPartPr>
            <p14:xfrm>
              <a:off x="7806720" y="2799880"/>
              <a:ext cx="160200" cy="93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88720" y="2781880"/>
                <a:ext cx="1958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14:cNvPr>
              <p14:cNvContentPartPr/>
              <p14:nvPr/>
            </p14:nvContentPartPr>
            <p14:xfrm>
              <a:off x="8388120" y="3068800"/>
              <a:ext cx="167400" cy="285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70120" y="3051160"/>
                <a:ext cx="2030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14:cNvPr>
              <p14:cNvContentPartPr/>
              <p14:nvPr/>
            </p14:nvContentPartPr>
            <p14:xfrm>
              <a:off x="8388480" y="2805280"/>
              <a:ext cx="162000" cy="1501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0840" y="2787280"/>
                <a:ext cx="1976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14:cNvPr>
              <p14:cNvContentPartPr/>
              <p14:nvPr/>
            </p14:nvContentPartPr>
            <p14:xfrm>
              <a:off x="7772160" y="3004360"/>
              <a:ext cx="487440" cy="340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54520" y="2986360"/>
                <a:ext cx="5230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14:cNvPr>
              <p14:cNvContentPartPr/>
              <p14:nvPr/>
            </p14:nvContentPartPr>
            <p14:xfrm>
              <a:off x="3460080" y="3577480"/>
              <a:ext cx="635760" cy="189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2080" y="3559480"/>
                <a:ext cx="67140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14:cNvPr>
              <p14:cNvContentPartPr/>
              <p14:nvPr/>
            </p14:nvContentPartPr>
            <p14:xfrm>
              <a:off x="4534320" y="3481000"/>
              <a:ext cx="2073600" cy="561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6320" y="3463349"/>
                <a:ext cx="2109240" cy="596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14:cNvPr>
              <p14:cNvContentPartPr/>
              <p14:nvPr/>
            </p14:nvContentPartPr>
            <p14:xfrm>
              <a:off x="6710880" y="3459760"/>
              <a:ext cx="2087640" cy="582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2880" y="3442120"/>
                <a:ext cx="2123280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B6BF3EC-682A-4299-8169-B4C16DA3A473}"/>
                  </a:ext>
                </a:extLst>
              </p14:cNvPr>
              <p14:cNvContentPartPr/>
              <p14:nvPr/>
            </p14:nvContentPartPr>
            <p14:xfrm>
              <a:off x="2189640" y="4170400"/>
              <a:ext cx="618480" cy="3607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B6BF3EC-682A-4299-8169-B4C16DA3A47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71650" y="4152400"/>
                <a:ext cx="654099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1EB3A1F-0F24-43AB-93F9-66271DF3E0C4}"/>
                  </a:ext>
                </a:extLst>
              </p14:cNvPr>
              <p14:cNvContentPartPr/>
              <p14:nvPr/>
            </p14:nvContentPartPr>
            <p14:xfrm>
              <a:off x="1601760" y="4044400"/>
              <a:ext cx="365400" cy="2984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1EB3A1F-0F24-43AB-93F9-66271DF3E0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583760" y="4026760"/>
                <a:ext cx="40104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2F15FFE-4F9B-4E4D-9E68-CBA9947C9263}"/>
                  </a:ext>
                </a:extLst>
              </p14:cNvPr>
              <p14:cNvContentPartPr/>
              <p14:nvPr/>
            </p14:nvContentPartPr>
            <p14:xfrm>
              <a:off x="2954280" y="4040440"/>
              <a:ext cx="2280600" cy="5644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2F15FFE-4F9B-4E4D-9E68-CBA9947C92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6280" y="4022800"/>
                <a:ext cx="2316240" cy="60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B122C5-4D26-4028-A8F5-C8CA5AD54458}"/>
                  </a:ext>
                </a:extLst>
              </p14:cNvPr>
              <p14:cNvContentPartPr/>
              <p14:nvPr/>
            </p14:nvContentPartPr>
            <p14:xfrm>
              <a:off x="5308320" y="4130800"/>
              <a:ext cx="1681560" cy="4867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B122C5-4D26-4028-A8F5-C8CA5AD544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90320" y="4112800"/>
                <a:ext cx="1717200" cy="52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27094858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14:cNvPr>
              <p14:cNvContentPartPr/>
              <p14:nvPr/>
            </p14:nvContentPartPr>
            <p14:xfrm>
              <a:off x="276240" y="3648040"/>
              <a:ext cx="611280" cy="684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8240" y="3630400"/>
                <a:ext cx="64692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135200" y="1049200"/>
              <a:ext cx="4384800" cy="29422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17200" y="1031200"/>
                <a:ext cx="442044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14:cNvPr>
              <p14:cNvContentPartPr/>
              <p14:nvPr/>
            </p14:nvContentPartPr>
            <p14:xfrm>
              <a:off x="4639440" y="1182760"/>
              <a:ext cx="701280" cy="360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21800" y="1165120"/>
                <a:ext cx="73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14:cNvPr>
              <p14:cNvContentPartPr/>
              <p14:nvPr/>
            </p14:nvContentPartPr>
            <p14:xfrm>
              <a:off x="5478600" y="1296880"/>
              <a:ext cx="214920" cy="12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60600" y="1278880"/>
                <a:ext cx="250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14:cNvPr>
              <p14:cNvContentPartPr/>
              <p14:nvPr/>
            </p14:nvContentPartPr>
            <p14:xfrm>
              <a:off x="5526120" y="1400200"/>
              <a:ext cx="187200" cy="8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08480" y="1382200"/>
                <a:ext cx="2228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14:cNvPr>
              <p14:cNvContentPartPr/>
              <p14:nvPr/>
            </p14:nvContentPartPr>
            <p14:xfrm>
              <a:off x="5871720" y="1452040"/>
              <a:ext cx="251280" cy="18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3720" y="1434400"/>
                <a:ext cx="286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14:cNvPr>
              <p14:cNvContentPartPr/>
              <p14:nvPr/>
            </p14:nvContentPartPr>
            <p14:xfrm>
              <a:off x="5864880" y="1091680"/>
              <a:ext cx="3297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47240" y="1073680"/>
                <a:ext cx="3654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14:cNvPr>
              <p14:cNvContentPartPr/>
              <p14:nvPr/>
            </p14:nvContentPartPr>
            <p14:xfrm>
              <a:off x="6342240" y="1128400"/>
              <a:ext cx="1504080" cy="607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24240" y="1110760"/>
                <a:ext cx="153972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14:cNvPr>
              <p14:cNvContentPartPr/>
              <p14:nvPr/>
            </p14:nvContentPartPr>
            <p14:xfrm>
              <a:off x="5511000" y="1991320"/>
              <a:ext cx="154800" cy="5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3360" y="1973680"/>
                <a:ext cx="1904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14:cNvPr>
              <p14:cNvContentPartPr/>
              <p14:nvPr/>
            </p14:nvContentPartPr>
            <p14:xfrm>
              <a:off x="5509560" y="2072320"/>
              <a:ext cx="203040" cy="57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1920" y="2054320"/>
                <a:ext cx="238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14:cNvPr>
              <p14:cNvContentPartPr/>
              <p14:nvPr/>
            </p14:nvContentPartPr>
            <p14:xfrm>
              <a:off x="4721160" y="1864240"/>
              <a:ext cx="625680" cy="362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03160" y="1846240"/>
                <a:ext cx="66132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14:cNvPr>
              <p14:cNvContentPartPr/>
              <p14:nvPr/>
            </p14:nvContentPartPr>
            <p14:xfrm>
              <a:off x="5903400" y="1885120"/>
              <a:ext cx="2369160" cy="6728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397" y="1867120"/>
                <a:ext cx="2404805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14:cNvPr>
              <p14:cNvContentPartPr/>
              <p14:nvPr/>
            </p14:nvContentPartPr>
            <p14:xfrm>
              <a:off x="6113280" y="2737600"/>
              <a:ext cx="905400" cy="432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95633" y="2719600"/>
                <a:ext cx="941054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14:cNvPr>
              <p14:cNvContentPartPr/>
              <p14:nvPr/>
            </p14:nvContentPartPr>
            <p14:xfrm>
              <a:off x="7235400" y="3061960"/>
              <a:ext cx="128160" cy="267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760" y="3044320"/>
                <a:ext cx="16380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14:cNvPr>
              <p14:cNvContentPartPr/>
              <p14:nvPr/>
            </p14:nvContentPartPr>
            <p14:xfrm>
              <a:off x="7485240" y="2972320"/>
              <a:ext cx="48240" cy="82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67600" y="2954320"/>
                <a:ext cx="838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14:cNvPr>
              <p14:cNvContentPartPr/>
              <p14:nvPr/>
            </p14:nvContentPartPr>
            <p14:xfrm>
              <a:off x="7194360" y="2912560"/>
              <a:ext cx="126360" cy="878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76360" y="2894560"/>
                <a:ext cx="1620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14:cNvPr>
              <p14:cNvContentPartPr/>
              <p14:nvPr/>
            </p14:nvContentPartPr>
            <p14:xfrm>
              <a:off x="7515840" y="3161680"/>
              <a:ext cx="142200" cy="10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7840" y="3144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14:cNvPr>
              <p14:cNvContentPartPr/>
              <p14:nvPr/>
            </p14:nvContentPartPr>
            <p14:xfrm>
              <a:off x="7500360" y="3268960"/>
              <a:ext cx="160560" cy="68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82720" y="3251320"/>
                <a:ext cx="196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14:cNvPr>
              <p14:cNvContentPartPr/>
              <p14:nvPr/>
            </p14:nvContentPartPr>
            <p14:xfrm>
              <a:off x="7806720" y="2799880"/>
              <a:ext cx="160200" cy="93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88720" y="2781880"/>
                <a:ext cx="1958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14:cNvPr>
              <p14:cNvContentPartPr/>
              <p14:nvPr/>
            </p14:nvContentPartPr>
            <p14:xfrm>
              <a:off x="8388120" y="3068800"/>
              <a:ext cx="167400" cy="285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70120" y="3051160"/>
                <a:ext cx="2030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14:cNvPr>
              <p14:cNvContentPartPr/>
              <p14:nvPr/>
            </p14:nvContentPartPr>
            <p14:xfrm>
              <a:off x="8388480" y="2805280"/>
              <a:ext cx="162000" cy="1501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0840" y="2787280"/>
                <a:ext cx="1976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14:cNvPr>
              <p14:cNvContentPartPr/>
              <p14:nvPr/>
            </p14:nvContentPartPr>
            <p14:xfrm>
              <a:off x="7772160" y="3004360"/>
              <a:ext cx="487440" cy="340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54520" y="2986360"/>
                <a:ext cx="5230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14:cNvPr>
              <p14:cNvContentPartPr/>
              <p14:nvPr/>
            </p14:nvContentPartPr>
            <p14:xfrm>
              <a:off x="3460080" y="3577480"/>
              <a:ext cx="635760" cy="189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2080" y="3559480"/>
                <a:ext cx="67140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14:cNvPr>
              <p14:cNvContentPartPr/>
              <p14:nvPr/>
            </p14:nvContentPartPr>
            <p14:xfrm>
              <a:off x="4534320" y="3481000"/>
              <a:ext cx="2073600" cy="561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6320" y="3463349"/>
                <a:ext cx="2109240" cy="596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14:cNvPr>
              <p14:cNvContentPartPr/>
              <p14:nvPr/>
            </p14:nvContentPartPr>
            <p14:xfrm>
              <a:off x="6710880" y="3459760"/>
              <a:ext cx="2087640" cy="582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2880" y="3442120"/>
                <a:ext cx="2123280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B6BF3EC-682A-4299-8169-B4C16DA3A473}"/>
                  </a:ext>
                </a:extLst>
              </p14:cNvPr>
              <p14:cNvContentPartPr/>
              <p14:nvPr/>
            </p14:nvContentPartPr>
            <p14:xfrm>
              <a:off x="2189640" y="4170400"/>
              <a:ext cx="618480" cy="3607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B6BF3EC-682A-4299-8169-B4C16DA3A47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71650" y="4152400"/>
                <a:ext cx="654099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1EB3A1F-0F24-43AB-93F9-66271DF3E0C4}"/>
                  </a:ext>
                </a:extLst>
              </p14:cNvPr>
              <p14:cNvContentPartPr/>
              <p14:nvPr/>
            </p14:nvContentPartPr>
            <p14:xfrm>
              <a:off x="1601760" y="4044400"/>
              <a:ext cx="365400" cy="2984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1EB3A1F-0F24-43AB-93F9-66271DF3E0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583760" y="4026760"/>
                <a:ext cx="40104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2F15FFE-4F9B-4E4D-9E68-CBA9947C9263}"/>
                  </a:ext>
                </a:extLst>
              </p14:cNvPr>
              <p14:cNvContentPartPr/>
              <p14:nvPr/>
            </p14:nvContentPartPr>
            <p14:xfrm>
              <a:off x="2954280" y="4040440"/>
              <a:ext cx="2280600" cy="5644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2F15FFE-4F9B-4E4D-9E68-CBA9947C92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6280" y="4022800"/>
                <a:ext cx="2316240" cy="60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B122C5-4D26-4028-A8F5-C8CA5AD54458}"/>
                  </a:ext>
                </a:extLst>
              </p14:cNvPr>
              <p14:cNvContentPartPr/>
              <p14:nvPr/>
            </p14:nvContentPartPr>
            <p14:xfrm>
              <a:off x="5308320" y="4130800"/>
              <a:ext cx="1681560" cy="4867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B122C5-4D26-4028-A8F5-C8CA5AD544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90320" y="4112800"/>
                <a:ext cx="171720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ECD2D2E-1123-4CF4-A593-A33D673AAD72}"/>
                  </a:ext>
                </a:extLst>
              </p14:cNvPr>
              <p14:cNvContentPartPr/>
              <p14:nvPr/>
            </p14:nvContentPartPr>
            <p14:xfrm>
              <a:off x="7026600" y="4061680"/>
              <a:ext cx="1963800" cy="5727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ECD2D2E-1123-4CF4-A593-A33D673AAD7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08963" y="4044040"/>
                <a:ext cx="1999433" cy="60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64806901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14:cNvPr>
              <p14:cNvContentPartPr/>
              <p14:nvPr/>
            </p14:nvContentPartPr>
            <p14:xfrm>
              <a:off x="276240" y="3648040"/>
              <a:ext cx="611280" cy="684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8240" y="3630400"/>
                <a:ext cx="64692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135200" y="1049200"/>
              <a:ext cx="4384800" cy="29422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17200" y="1031200"/>
                <a:ext cx="442044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14:cNvPr>
              <p14:cNvContentPartPr/>
              <p14:nvPr/>
            </p14:nvContentPartPr>
            <p14:xfrm>
              <a:off x="4639440" y="1182760"/>
              <a:ext cx="701280" cy="360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21800" y="1165120"/>
                <a:ext cx="73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14:cNvPr>
              <p14:cNvContentPartPr/>
              <p14:nvPr/>
            </p14:nvContentPartPr>
            <p14:xfrm>
              <a:off x="5478600" y="1296880"/>
              <a:ext cx="214920" cy="12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60600" y="1278880"/>
                <a:ext cx="250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14:cNvPr>
              <p14:cNvContentPartPr/>
              <p14:nvPr/>
            </p14:nvContentPartPr>
            <p14:xfrm>
              <a:off x="5526120" y="1400200"/>
              <a:ext cx="187200" cy="8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08480" y="1382200"/>
                <a:ext cx="2228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14:cNvPr>
              <p14:cNvContentPartPr/>
              <p14:nvPr/>
            </p14:nvContentPartPr>
            <p14:xfrm>
              <a:off x="5871720" y="1452040"/>
              <a:ext cx="251280" cy="18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3720" y="1434400"/>
                <a:ext cx="286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14:cNvPr>
              <p14:cNvContentPartPr/>
              <p14:nvPr/>
            </p14:nvContentPartPr>
            <p14:xfrm>
              <a:off x="5864880" y="1091680"/>
              <a:ext cx="3297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47240" y="1073680"/>
                <a:ext cx="3654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14:cNvPr>
              <p14:cNvContentPartPr/>
              <p14:nvPr/>
            </p14:nvContentPartPr>
            <p14:xfrm>
              <a:off x="6342240" y="1128400"/>
              <a:ext cx="1504080" cy="607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24240" y="1110760"/>
                <a:ext cx="153972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14:cNvPr>
              <p14:cNvContentPartPr/>
              <p14:nvPr/>
            </p14:nvContentPartPr>
            <p14:xfrm>
              <a:off x="5511000" y="1991320"/>
              <a:ext cx="154800" cy="5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3360" y="1973680"/>
                <a:ext cx="1904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14:cNvPr>
              <p14:cNvContentPartPr/>
              <p14:nvPr/>
            </p14:nvContentPartPr>
            <p14:xfrm>
              <a:off x="5509560" y="2072320"/>
              <a:ext cx="203040" cy="57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1920" y="2054320"/>
                <a:ext cx="238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14:cNvPr>
              <p14:cNvContentPartPr/>
              <p14:nvPr/>
            </p14:nvContentPartPr>
            <p14:xfrm>
              <a:off x="4721160" y="1864240"/>
              <a:ext cx="625680" cy="362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03160" y="1846240"/>
                <a:ext cx="66132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14:cNvPr>
              <p14:cNvContentPartPr/>
              <p14:nvPr/>
            </p14:nvContentPartPr>
            <p14:xfrm>
              <a:off x="5903400" y="1885120"/>
              <a:ext cx="2369160" cy="6728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397" y="1867120"/>
                <a:ext cx="2404805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14:cNvPr>
              <p14:cNvContentPartPr/>
              <p14:nvPr/>
            </p14:nvContentPartPr>
            <p14:xfrm>
              <a:off x="6113280" y="2737600"/>
              <a:ext cx="905400" cy="432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95633" y="2719600"/>
                <a:ext cx="941054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14:cNvPr>
              <p14:cNvContentPartPr/>
              <p14:nvPr/>
            </p14:nvContentPartPr>
            <p14:xfrm>
              <a:off x="7235400" y="3061960"/>
              <a:ext cx="128160" cy="267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760" y="3044320"/>
                <a:ext cx="16380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14:cNvPr>
              <p14:cNvContentPartPr/>
              <p14:nvPr/>
            </p14:nvContentPartPr>
            <p14:xfrm>
              <a:off x="7485240" y="2972320"/>
              <a:ext cx="48240" cy="82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67600" y="2954320"/>
                <a:ext cx="838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14:cNvPr>
              <p14:cNvContentPartPr/>
              <p14:nvPr/>
            </p14:nvContentPartPr>
            <p14:xfrm>
              <a:off x="7194360" y="2912560"/>
              <a:ext cx="126360" cy="878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76360" y="2894560"/>
                <a:ext cx="1620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14:cNvPr>
              <p14:cNvContentPartPr/>
              <p14:nvPr/>
            </p14:nvContentPartPr>
            <p14:xfrm>
              <a:off x="7515840" y="3161680"/>
              <a:ext cx="142200" cy="10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7840" y="3144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14:cNvPr>
              <p14:cNvContentPartPr/>
              <p14:nvPr/>
            </p14:nvContentPartPr>
            <p14:xfrm>
              <a:off x="7500360" y="3268960"/>
              <a:ext cx="160560" cy="68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82720" y="3251320"/>
                <a:ext cx="196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14:cNvPr>
              <p14:cNvContentPartPr/>
              <p14:nvPr/>
            </p14:nvContentPartPr>
            <p14:xfrm>
              <a:off x="7806720" y="2799880"/>
              <a:ext cx="160200" cy="93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88720" y="2781880"/>
                <a:ext cx="1958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14:cNvPr>
              <p14:cNvContentPartPr/>
              <p14:nvPr/>
            </p14:nvContentPartPr>
            <p14:xfrm>
              <a:off x="8388120" y="3068800"/>
              <a:ext cx="167400" cy="285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70120" y="3051160"/>
                <a:ext cx="2030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14:cNvPr>
              <p14:cNvContentPartPr/>
              <p14:nvPr/>
            </p14:nvContentPartPr>
            <p14:xfrm>
              <a:off x="8388480" y="2805280"/>
              <a:ext cx="162000" cy="1501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0840" y="2787280"/>
                <a:ext cx="1976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14:cNvPr>
              <p14:cNvContentPartPr/>
              <p14:nvPr/>
            </p14:nvContentPartPr>
            <p14:xfrm>
              <a:off x="7772160" y="3004360"/>
              <a:ext cx="487440" cy="340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54520" y="2986360"/>
                <a:ext cx="5230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14:cNvPr>
              <p14:cNvContentPartPr/>
              <p14:nvPr/>
            </p14:nvContentPartPr>
            <p14:xfrm>
              <a:off x="3460080" y="3577480"/>
              <a:ext cx="635760" cy="189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2080" y="3559480"/>
                <a:ext cx="67140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14:cNvPr>
              <p14:cNvContentPartPr/>
              <p14:nvPr/>
            </p14:nvContentPartPr>
            <p14:xfrm>
              <a:off x="4534320" y="3481000"/>
              <a:ext cx="2073600" cy="561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6320" y="3463349"/>
                <a:ext cx="2109240" cy="596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14:cNvPr>
              <p14:cNvContentPartPr/>
              <p14:nvPr/>
            </p14:nvContentPartPr>
            <p14:xfrm>
              <a:off x="6710880" y="3459760"/>
              <a:ext cx="2087640" cy="582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2880" y="3442120"/>
                <a:ext cx="2123280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B6BF3EC-682A-4299-8169-B4C16DA3A473}"/>
                  </a:ext>
                </a:extLst>
              </p14:cNvPr>
              <p14:cNvContentPartPr/>
              <p14:nvPr/>
            </p14:nvContentPartPr>
            <p14:xfrm>
              <a:off x="2189640" y="4170400"/>
              <a:ext cx="618480" cy="3607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B6BF3EC-682A-4299-8169-B4C16DA3A47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71650" y="4152400"/>
                <a:ext cx="654099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1EB3A1F-0F24-43AB-93F9-66271DF3E0C4}"/>
                  </a:ext>
                </a:extLst>
              </p14:cNvPr>
              <p14:cNvContentPartPr/>
              <p14:nvPr/>
            </p14:nvContentPartPr>
            <p14:xfrm>
              <a:off x="1601760" y="4044400"/>
              <a:ext cx="365400" cy="2984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1EB3A1F-0F24-43AB-93F9-66271DF3E0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583760" y="4026760"/>
                <a:ext cx="40104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2F15FFE-4F9B-4E4D-9E68-CBA9947C9263}"/>
                  </a:ext>
                </a:extLst>
              </p14:cNvPr>
              <p14:cNvContentPartPr/>
              <p14:nvPr/>
            </p14:nvContentPartPr>
            <p14:xfrm>
              <a:off x="2954280" y="4040440"/>
              <a:ext cx="2280600" cy="5644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2F15FFE-4F9B-4E4D-9E68-CBA9947C92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6280" y="4022800"/>
                <a:ext cx="2316240" cy="60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B122C5-4D26-4028-A8F5-C8CA5AD54458}"/>
                  </a:ext>
                </a:extLst>
              </p14:cNvPr>
              <p14:cNvContentPartPr/>
              <p14:nvPr/>
            </p14:nvContentPartPr>
            <p14:xfrm>
              <a:off x="5308320" y="4130800"/>
              <a:ext cx="1681560" cy="4867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B122C5-4D26-4028-A8F5-C8CA5AD544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90320" y="4112800"/>
                <a:ext cx="171720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ECD2D2E-1123-4CF4-A593-A33D673AAD72}"/>
                  </a:ext>
                </a:extLst>
              </p14:cNvPr>
              <p14:cNvContentPartPr/>
              <p14:nvPr/>
            </p14:nvContentPartPr>
            <p14:xfrm>
              <a:off x="7026600" y="4061680"/>
              <a:ext cx="1963800" cy="5727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ECD2D2E-1123-4CF4-A593-A33D673AAD7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08963" y="4044040"/>
                <a:ext cx="1999433" cy="60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BAFCB82-5C0A-41C8-BDAB-A0A3DECC7E2F}"/>
                  </a:ext>
                </a:extLst>
              </p14:cNvPr>
              <p14:cNvContentPartPr/>
              <p14:nvPr/>
            </p14:nvContentPartPr>
            <p14:xfrm>
              <a:off x="4007280" y="4512400"/>
              <a:ext cx="1083240" cy="521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BAFCB82-5C0A-41C8-BDAB-A0A3DECC7E2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89640" y="4494400"/>
                <a:ext cx="1118880" cy="556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2521504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14:cNvPr>
              <p14:cNvContentPartPr/>
              <p14:nvPr/>
            </p14:nvContentPartPr>
            <p14:xfrm>
              <a:off x="276240" y="3648040"/>
              <a:ext cx="611280" cy="684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8240" y="3630400"/>
                <a:ext cx="64692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135200" y="1049200"/>
              <a:ext cx="4384800" cy="29422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17200" y="1031200"/>
                <a:ext cx="442044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14:cNvPr>
              <p14:cNvContentPartPr/>
              <p14:nvPr/>
            </p14:nvContentPartPr>
            <p14:xfrm>
              <a:off x="4639440" y="1182760"/>
              <a:ext cx="701280" cy="360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21800" y="1165120"/>
                <a:ext cx="73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14:cNvPr>
              <p14:cNvContentPartPr/>
              <p14:nvPr/>
            </p14:nvContentPartPr>
            <p14:xfrm>
              <a:off x="5478600" y="1296880"/>
              <a:ext cx="214920" cy="12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60600" y="1278880"/>
                <a:ext cx="250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14:cNvPr>
              <p14:cNvContentPartPr/>
              <p14:nvPr/>
            </p14:nvContentPartPr>
            <p14:xfrm>
              <a:off x="5526120" y="1400200"/>
              <a:ext cx="187200" cy="8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08480" y="1382200"/>
                <a:ext cx="2228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14:cNvPr>
              <p14:cNvContentPartPr/>
              <p14:nvPr/>
            </p14:nvContentPartPr>
            <p14:xfrm>
              <a:off x="5871720" y="1452040"/>
              <a:ext cx="251280" cy="18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3720" y="1434400"/>
                <a:ext cx="286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14:cNvPr>
              <p14:cNvContentPartPr/>
              <p14:nvPr/>
            </p14:nvContentPartPr>
            <p14:xfrm>
              <a:off x="5864880" y="1091680"/>
              <a:ext cx="3297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47240" y="1073680"/>
                <a:ext cx="3654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14:cNvPr>
              <p14:cNvContentPartPr/>
              <p14:nvPr/>
            </p14:nvContentPartPr>
            <p14:xfrm>
              <a:off x="6342240" y="1128400"/>
              <a:ext cx="1504080" cy="607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24240" y="1110760"/>
                <a:ext cx="153972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14:cNvPr>
              <p14:cNvContentPartPr/>
              <p14:nvPr/>
            </p14:nvContentPartPr>
            <p14:xfrm>
              <a:off x="5511000" y="1991320"/>
              <a:ext cx="154800" cy="5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3360" y="1973680"/>
                <a:ext cx="1904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14:cNvPr>
              <p14:cNvContentPartPr/>
              <p14:nvPr/>
            </p14:nvContentPartPr>
            <p14:xfrm>
              <a:off x="5509560" y="2072320"/>
              <a:ext cx="203040" cy="57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1920" y="2054320"/>
                <a:ext cx="238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14:cNvPr>
              <p14:cNvContentPartPr/>
              <p14:nvPr/>
            </p14:nvContentPartPr>
            <p14:xfrm>
              <a:off x="4721160" y="1864240"/>
              <a:ext cx="625680" cy="362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03160" y="1846240"/>
                <a:ext cx="66132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14:cNvPr>
              <p14:cNvContentPartPr/>
              <p14:nvPr/>
            </p14:nvContentPartPr>
            <p14:xfrm>
              <a:off x="5903400" y="1885120"/>
              <a:ext cx="2369160" cy="6728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397" y="1867120"/>
                <a:ext cx="2404805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14:cNvPr>
              <p14:cNvContentPartPr/>
              <p14:nvPr/>
            </p14:nvContentPartPr>
            <p14:xfrm>
              <a:off x="6113280" y="2737600"/>
              <a:ext cx="905400" cy="432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95633" y="2719600"/>
                <a:ext cx="941054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14:cNvPr>
              <p14:cNvContentPartPr/>
              <p14:nvPr/>
            </p14:nvContentPartPr>
            <p14:xfrm>
              <a:off x="7235400" y="3061960"/>
              <a:ext cx="128160" cy="267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760" y="3044320"/>
                <a:ext cx="16380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14:cNvPr>
              <p14:cNvContentPartPr/>
              <p14:nvPr/>
            </p14:nvContentPartPr>
            <p14:xfrm>
              <a:off x="7485240" y="2972320"/>
              <a:ext cx="48240" cy="82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67600" y="2954320"/>
                <a:ext cx="838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14:cNvPr>
              <p14:cNvContentPartPr/>
              <p14:nvPr/>
            </p14:nvContentPartPr>
            <p14:xfrm>
              <a:off x="7194360" y="2912560"/>
              <a:ext cx="126360" cy="878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76360" y="2894560"/>
                <a:ext cx="1620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14:cNvPr>
              <p14:cNvContentPartPr/>
              <p14:nvPr/>
            </p14:nvContentPartPr>
            <p14:xfrm>
              <a:off x="7515840" y="3161680"/>
              <a:ext cx="142200" cy="10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7840" y="3144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14:cNvPr>
              <p14:cNvContentPartPr/>
              <p14:nvPr/>
            </p14:nvContentPartPr>
            <p14:xfrm>
              <a:off x="7500360" y="3268960"/>
              <a:ext cx="160560" cy="68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82720" y="3251320"/>
                <a:ext cx="196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14:cNvPr>
              <p14:cNvContentPartPr/>
              <p14:nvPr/>
            </p14:nvContentPartPr>
            <p14:xfrm>
              <a:off x="7806720" y="2799880"/>
              <a:ext cx="160200" cy="93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88720" y="2781880"/>
                <a:ext cx="1958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14:cNvPr>
              <p14:cNvContentPartPr/>
              <p14:nvPr/>
            </p14:nvContentPartPr>
            <p14:xfrm>
              <a:off x="8388120" y="3068800"/>
              <a:ext cx="167400" cy="285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70120" y="3051160"/>
                <a:ext cx="2030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14:cNvPr>
              <p14:cNvContentPartPr/>
              <p14:nvPr/>
            </p14:nvContentPartPr>
            <p14:xfrm>
              <a:off x="8388480" y="2805280"/>
              <a:ext cx="162000" cy="1501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0840" y="2787280"/>
                <a:ext cx="1976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14:cNvPr>
              <p14:cNvContentPartPr/>
              <p14:nvPr/>
            </p14:nvContentPartPr>
            <p14:xfrm>
              <a:off x="7772160" y="3004360"/>
              <a:ext cx="487440" cy="340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54520" y="2986360"/>
                <a:ext cx="5230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14:cNvPr>
              <p14:cNvContentPartPr/>
              <p14:nvPr/>
            </p14:nvContentPartPr>
            <p14:xfrm>
              <a:off x="3460080" y="3577480"/>
              <a:ext cx="635760" cy="189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2080" y="3559480"/>
                <a:ext cx="67140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14:cNvPr>
              <p14:cNvContentPartPr/>
              <p14:nvPr/>
            </p14:nvContentPartPr>
            <p14:xfrm>
              <a:off x="4534320" y="3481000"/>
              <a:ext cx="2073600" cy="561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6320" y="3463349"/>
                <a:ext cx="2109240" cy="596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14:cNvPr>
              <p14:cNvContentPartPr/>
              <p14:nvPr/>
            </p14:nvContentPartPr>
            <p14:xfrm>
              <a:off x="6710880" y="3459760"/>
              <a:ext cx="2087640" cy="582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2880" y="3442120"/>
                <a:ext cx="2123280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B6BF3EC-682A-4299-8169-B4C16DA3A473}"/>
                  </a:ext>
                </a:extLst>
              </p14:cNvPr>
              <p14:cNvContentPartPr/>
              <p14:nvPr/>
            </p14:nvContentPartPr>
            <p14:xfrm>
              <a:off x="2189640" y="4170400"/>
              <a:ext cx="618480" cy="3607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B6BF3EC-682A-4299-8169-B4C16DA3A47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71650" y="4152400"/>
                <a:ext cx="654099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1EB3A1F-0F24-43AB-93F9-66271DF3E0C4}"/>
                  </a:ext>
                </a:extLst>
              </p14:cNvPr>
              <p14:cNvContentPartPr/>
              <p14:nvPr/>
            </p14:nvContentPartPr>
            <p14:xfrm>
              <a:off x="1601760" y="4044400"/>
              <a:ext cx="365400" cy="2984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1EB3A1F-0F24-43AB-93F9-66271DF3E0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583760" y="4026760"/>
                <a:ext cx="40104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2F15FFE-4F9B-4E4D-9E68-CBA9947C9263}"/>
                  </a:ext>
                </a:extLst>
              </p14:cNvPr>
              <p14:cNvContentPartPr/>
              <p14:nvPr/>
            </p14:nvContentPartPr>
            <p14:xfrm>
              <a:off x="2954280" y="4040440"/>
              <a:ext cx="2280600" cy="5644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2F15FFE-4F9B-4E4D-9E68-CBA9947C92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6280" y="4022800"/>
                <a:ext cx="2316240" cy="60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B122C5-4D26-4028-A8F5-C8CA5AD54458}"/>
                  </a:ext>
                </a:extLst>
              </p14:cNvPr>
              <p14:cNvContentPartPr/>
              <p14:nvPr/>
            </p14:nvContentPartPr>
            <p14:xfrm>
              <a:off x="5308320" y="4130800"/>
              <a:ext cx="1681560" cy="4867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B122C5-4D26-4028-A8F5-C8CA5AD544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90320" y="4112800"/>
                <a:ext cx="171720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ECD2D2E-1123-4CF4-A593-A33D673AAD72}"/>
                  </a:ext>
                </a:extLst>
              </p14:cNvPr>
              <p14:cNvContentPartPr/>
              <p14:nvPr/>
            </p14:nvContentPartPr>
            <p14:xfrm>
              <a:off x="7026600" y="4061680"/>
              <a:ext cx="1963800" cy="5727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ECD2D2E-1123-4CF4-A593-A33D673AAD7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08963" y="4044040"/>
                <a:ext cx="1999433" cy="60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BAFCB82-5C0A-41C8-BDAB-A0A3DECC7E2F}"/>
                  </a:ext>
                </a:extLst>
              </p14:cNvPr>
              <p14:cNvContentPartPr/>
              <p14:nvPr/>
            </p14:nvContentPartPr>
            <p14:xfrm>
              <a:off x="4007280" y="4512400"/>
              <a:ext cx="1083240" cy="521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BAFCB82-5C0A-41C8-BDAB-A0A3DECC7E2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89640" y="4494400"/>
                <a:ext cx="11188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616A55C-98D3-4C15-BEC6-125BD6183BB7}"/>
                  </a:ext>
                </a:extLst>
              </p14:cNvPr>
              <p14:cNvContentPartPr/>
              <p14:nvPr/>
            </p14:nvContentPartPr>
            <p14:xfrm>
              <a:off x="5365200" y="4534720"/>
              <a:ext cx="1584360" cy="224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616A55C-98D3-4C15-BEC6-125BD6183BB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347560" y="4517080"/>
                <a:ext cx="162000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62D68DB-0CC9-4F83-A23F-9B6A20F6A12A}"/>
                  </a:ext>
                </a:extLst>
              </p14:cNvPr>
              <p14:cNvContentPartPr/>
              <p14:nvPr/>
            </p14:nvContentPartPr>
            <p14:xfrm>
              <a:off x="5917800" y="4821280"/>
              <a:ext cx="585720" cy="215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62D68DB-0CC9-4F83-A23F-9B6A20F6A12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00160" y="4803280"/>
                <a:ext cx="621360" cy="251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2743649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14:cNvPr>
              <p14:cNvContentPartPr/>
              <p14:nvPr/>
            </p14:nvContentPartPr>
            <p14:xfrm>
              <a:off x="276240" y="3648040"/>
              <a:ext cx="611280" cy="684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8240" y="3630400"/>
                <a:ext cx="64692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135200" y="1049200"/>
              <a:ext cx="4384800" cy="29422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17200" y="1031200"/>
                <a:ext cx="442044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14:cNvPr>
              <p14:cNvContentPartPr/>
              <p14:nvPr/>
            </p14:nvContentPartPr>
            <p14:xfrm>
              <a:off x="4639440" y="1182760"/>
              <a:ext cx="701280" cy="360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21800" y="1165120"/>
                <a:ext cx="73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14:cNvPr>
              <p14:cNvContentPartPr/>
              <p14:nvPr/>
            </p14:nvContentPartPr>
            <p14:xfrm>
              <a:off x="5478600" y="1296880"/>
              <a:ext cx="214920" cy="12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60600" y="1278880"/>
                <a:ext cx="250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14:cNvPr>
              <p14:cNvContentPartPr/>
              <p14:nvPr/>
            </p14:nvContentPartPr>
            <p14:xfrm>
              <a:off x="5526120" y="1400200"/>
              <a:ext cx="187200" cy="8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08480" y="1382200"/>
                <a:ext cx="2228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14:cNvPr>
              <p14:cNvContentPartPr/>
              <p14:nvPr/>
            </p14:nvContentPartPr>
            <p14:xfrm>
              <a:off x="5871720" y="1452040"/>
              <a:ext cx="251280" cy="18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3720" y="1434400"/>
                <a:ext cx="286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14:cNvPr>
              <p14:cNvContentPartPr/>
              <p14:nvPr/>
            </p14:nvContentPartPr>
            <p14:xfrm>
              <a:off x="5864880" y="1091680"/>
              <a:ext cx="3297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47240" y="1073680"/>
                <a:ext cx="3654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14:cNvPr>
              <p14:cNvContentPartPr/>
              <p14:nvPr/>
            </p14:nvContentPartPr>
            <p14:xfrm>
              <a:off x="6342240" y="1128400"/>
              <a:ext cx="1504080" cy="607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24240" y="1110760"/>
                <a:ext cx="153972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14:cNvPr>
              <p14:cNvContentPartPr/>
              <p14:nvPr/>
            </p14:nvContentPartPr>
            <p14:xfrm>
              <a:off x="5511000" y="1991320"/>
              <a:ext cx="154800" cy="5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3360" y="1973680"/>
                <a:ext cx="1904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14:cNvPr>
              <p14:cNvContentPartPr/>
              <p14:nvPr/>
            </p14:nvContentPartPr>
            <p14:xfrm>
              <a:off x="5509560" y="2072320"/>
              <a:ext cx="203040" cy="57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1920" y="2054320"/>
                <a:ext cx="238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14:cNvPr>
              <p14:cNvContentPartPr/>
              <p14:nvPr/>
            </p14:nvContentPartPr>
            <p14:xfrm>
              <a:off x="4721160" y="1864240"/>
              <a:ext cx="625680" cy="362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03160" y="1846240"/>
                <a:ext cx="66132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14:cNvPr>
              <p14:cNvContentPartPr/>
              <p14:nvPr/>
            </p14:nvContentPartPr>
            <p14:xfrm>
              <a:off x="5903400" y="1885120"/>
              <a:ext cx="2369160" cy="6728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397" y="1867120"/>
                <a:ext cx="2404805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14:cNvPr>
              <p14:cNvContentPartPr/>
              <p14:nvPr/>
            </p14:nvContentPartPr>
            <p14:xfrm>
              <a:off x="6113280" y="2737600"/>
              <a:ext cx="905400" cy="432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95633" y="2719600"/>
                <a:ext cx="941054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14:cNvPr>
              <p14:cNvContentPartPr/>
              <p14:nvPr/>
            </p14:nvContentPartPr>
            <p14:xfrm>
              <a:off x="7235400" y="3061960"/>
              <a:ext cx="128160" cy="267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760" y="3044320"/>
                <a:ext cx="16380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14:cNvPr>
              <p14:cNvContentPartPr/>
              <p14:nvPr/>
            </p14:nvContentPartPr>
            <p14:xfrm>
              <a:off x="7485240" y="2972320"/>
              <a:ext cx="48240" cy="82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67600" y="2954320"/>
                <a:ext cx="838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14:cNvPr>
              <p14:cNvContentPartPr/>
              <p14:nvPr/>
            </p14:nvContentPartPr>
            <p14:xfrm>
              <a:off x="7194360" y="2912560"/>
              <a:ext cx="126360" cy="878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76360" y="2894560"/>
                <a:ext cx="1620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14:cNvPr>
              <p14:cNvContentPartPr/>
              <p14:nvPr/>
            </p14:nvContentPartPr>
            <p14:xfrm>
              <a:off x="7515840" y="3161680"/>
              <a:ext cx="142200" cy="10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7840" y="3144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14:cNvPr>
              <p14:cNvContentPartPr/>
              <p14:nvPr/>
            </p14:nvContentPartPr>
            <p14:xfrm>
              <a:off x="7500360" y="3268960"/>
              <a:ext cx="160560" cy="68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82720" y="3251320"/>
                <a:ext cx="196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14:cNvPr>
              <p14:cNvContentPartPr/>
              <p14:nvPr/>
            </p14:nvContentPartPr>
            <p14:xfrm>
              <a:off x="7806720" y="2799880"/>
              <a:ext cx="160200" cy="93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88720" y="2781880"/>
                <a:ext cx="1958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14:cNvPr>
              <p14:cNvContentPartPr/>
              <p14:nvPr/>
            </p14:nvContentPartPr>
            <p14:xfrm>
              <a:off x="8388120" y="3068800"/>
              <a:ext cx="167400" cy="285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70120" y="3051160"/>
                <a:ext cx="2030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14:cNvPr>
              <p14:cNvContentPartPr/>
              <p14:nvPr/>
            </p14:nvContentPartPr>
            <p14:xfrm>
              <a:off x="8388480" y="2805280"/>
              <a:ext cx="162000" cy="1501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0840" y="2787280"/>
                <a:ext cx="1976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14:cNvPr>
              <p14:cNvContentPartPr/>
              <p14:nvPr/>
            </p14:nvContentPartPr>
            <p14:xfrm>
              <a:off x="7772160" y="3004360"/>
              <a:ext cx="487440" cy="340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54520" y="2986360"/>
                <a:ext cx="5230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14:cNvPr>
              <p14:cNvContentPartPr/>
              <p14:nvPr/>
            </p14:nvContentPartPr>
            <p14:xfrm>
              <a:off x="3460080" y="3577480"/>
              <a:ext cx="635760" cy="189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2080" y="3559480"/>
                <a:ext cx="67140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14:cNvPr>
              <p14:cNvContentPartPr/>
              <p14:nvPr/>
            </p14:nvContentPartPr>
            <p14:xfrm>
              <a:off x="4534320" y="3481000"/>
              <a:ext cx="2073600" cy="561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6320" y="3463349"/>
                <a:ext cx="2109240" cy="596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14:cNvPr>
              <p14:cNvContentPartPr/>
              <p14:nvPr/>
            </p14:nvContentPartPr>
            <p14:xfrm>
              <a:off x="6710880" y="3459760"/>
              <a:ext cx="2087640" cy="582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2880" y="3442120"/>
                <a:ext cx="2123280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B6BF3EC-682A-4299-8169-B4C16DA3A473}"/>
                  </a:ext>
                </a:extLst>
              </p14:cNvPr>
              <p14:cNvContentPartPr/>
              <p14:nvPr/>
            </p14:nvContentPartPr>
            <p14:xfrm>
              <a:off x="2189640" y="4170400"/>
              <a:ext cx="618480" cy="3607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B6BF3EC-682A-4299-8169-B4C16DA3A47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71650" y="4152400"/>
                <a:ext cx="654099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1EB3A1F-0F24-43AB-93F9-66271DF3E0C4}"/>
                  </a:ext>
                </a:extLst>
              </p14:cNvPr>
              <p14:cNvContentPartPr/>
              <p14:nvPr/>
            </p14:nvContentPartPr>
            <p14:xfrm>
              <a:off x="1601760" y="4044400"/>
              <a:ext cx="365400" cy="2984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1EB3A1F-0F24-43AB-93F9-66271DF3E0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583760" y="4026760"/>
                <a:ext cx="40104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2F15FFE-4F9B-4E4D-9E68-CBA9947C9263}"/>
                  </a:ext>
                </a:extLst>
              </p14:cNvPr>
              <p14:cNvContentPartPr/>
              <p14:nvPr/>
            </p14:nvContentPartPr>
            <p14:xfrm>
              <a:off x="2954280" y="4040440"/>
              <a:ext cx="2280600" cy="5644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2F15FFE-4F9B-4E4D-9E68-CBA9947C92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6280" y="4022800"/>
                <a:ext cx="2316240" cy="60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B122C5-4D26-4028-A8F5-C8CA5AD54458}"/>
                  </a:ext>
                </a:extLst>
              </p14:cNvPr>
              <p14:cNvContentPartPr/>
              <p14:nvPr/>
            </p14:nvContentPartPr>
            <p14:xfrm>
              <a:off x="5308320" y="4130800"/>
              <a:ext cx="1681560" cy="4867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B122C5-4D26-4028-A8F5-C8CA5AD544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90320" y="4112800"/>
                <a:ext cx="171720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ECD2D2E-1123-4CF4-A593-A33D673AAD72}"/>
                  </a:ext>
                </a:extLst>
              </p14:cNvPr>
              <p14:cNvContentPartPr/>
              <p14:nvPr/>
            </p14:nvContentPartPr>
            <p14:xfrm>
              <a:off x="7026600" y="4061680"/>
              <a:ext cx="1963800" cy="5727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ECD2D2E-1123-4CF4-A593-A33D673AAD7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08963" y="4044040"/>
                <a:ext cx="1999433" cy="60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BAFCB82-5C0A-41C8-BDAB-A0A3DECC7E2F}"/>
                  </a:ext>
                </a:extLst>
              </p14:cNvPr>
              <p14:cNvContentPartPr/>
              <p14:nvPr/>
            </p14:nvContentPartPr>
            <p14:xfrm>
              <a:off x="4007280" y="4512400"/>
              <a:ext cx="1083240" cy="521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BAFCB82-5C0A-41C8-BDAB-A0A3DECC7E2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89640" y="4494400"/>
                <a:ext cx="11188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616A55C-98D3-4C15-BEC6-125BD6183BB7}"/>
                  </a:ext>
                </a:extLst>
              </p14:cNvPr>
              <p14:cNvContentPartPr/>
              <p14:nvPr/>
            </p14:nvContentPartPr>
            <p14:xfrm>
              <a:off x="5365200" y="4534720"/>
              <a:ext cx="1584360" cy="224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616A55C-98D3-4C15-BEC6-125BD6183BB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347560" y="4517080"/>
                <a:ext cx="162000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62D68DB-0CC9-4F83-A23F-9B6A20F6A12A}"/>
                  </a:ext>
                </a:extLst>
              </p14:cNvPr>
              <p14:cNvContentPartPr/>
              <p14:nvPr/>
            </p14:nvContentPartPr>
            <p14:xfrm>
              <a:off x="5917800" y="4821280"/>
              <a:ext cx="585720" cy="215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62D68DB-0CC9-4F83-A23F-9B6A20F6A12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00160" y="4803280"/>
                <a:ext cx="6213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30E414B-3B73-49C3-AB29-30D3060C45BB}"/>
                  </a:ext>
                </a:extLst>
              </p14:cNvPr>
              <p14:cNvContentPartPr/>
              <p14:nvPr/>
            </p14:nvContentPartPr>
            <p14:xfrm>
              <a:off x="8047200" y="4455520"/>
              <a:ext cx="876600" cy="4539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30E414B-3B73-49C3-AB29-30D3060C45B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029560" y="4437520"/>
                <a:ext cx="912240" cy="489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59248019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14:cNvPr>
              <p14:cNvContentPartPr/>
              <p14:nvPr/>
            </p14:nvContentPartPr>
            <p14:xfrm>
              <a:off x="276240" y="3648040"/>
              <a:ext cx="611280" cy="684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8240" y="3630400"/>
                <a:ext cx="64692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135200" y="1049200"/>
              <a:ext cx="4384800" cy="29422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17200" y="1031200"/>
                <a:ext cx="442044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14:cNvPr>
              <p14:cNvContentPartPr/>
              <p14:nvPr/>
            </p14:nvContentPartPr>
            <p14:xfrm>
              <a:off x="4639440" y="1182760"/>
              <a:ext cx="701280" cy="360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21800" y="1165120"/>
                <a:ext cx="73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14:cNvPr>
              <p14:cNvContentPartPr/>
              <p14:nvPr/>
            </p14:nvContentPartPr>
            <p14:xfrm>
              <a:off x="5478600" y="1296880"/>
              <a:ext cx="214920" cy="12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60600" y="1278880"/>
                <a:ext cx="250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14:cNvPr>
              <p14:cNvContentPartPr/>
              <p14:nvPr/>
            </p14:nvContentPartPr>
            <p14:xfrm>
              <a:off x="5526120" y="1400200"/>
              <a:ext cx="187200" cy="8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08480" y="1382200"/>
                <a:ext cx="2228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14:cNvPr>
              <p14:cNvContentPartPr/>
              <p14:nvPr/>
            </p14:nvContentPartPr>
            <p14:xfrm>
              <a:off x="5871720" y="1452040"/>
              <a:ext cx="251280" cy="18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3720" y="1434400"/>
                <a:ext cx="286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14:cNvPr>
              <p14:cNvContentPartPr/>
              <p14:nvPr/>
            </p14:nvContentPartPr>
            <p14:xfrm>
              <a:off x="5864880" y="1091680"/>
              <a:ext cx="3297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47240" y="1073680"/>
                <a:ext cx="3654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14:cNvPr>
              <p14:cNvContentPartPr/>
              <p14:nvPr/>
            </p14:nvContentPartPr>
            <p14:xfrm>
              <a:off x="6342240" y="1128400"/>
              <a:ext cx="1504080" cy="607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24240" y="1110760"/>
                <a:ext cx="153972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14:cNvPr>
              <p14:cNvContentPartPr/>
              <p14:nvPr/>
            </p14:nvContentPartPr>
            <p14:xfrm>
              <a:off x="5511000" y="1991320"/>
              <a:ext cx="154800" cy="5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3360" y="1973680"/>
                <a:ext cx="1904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14:cNvPr>
              <p14:cNvContentPartPr/>
              <p14:nvPr/>
            </p14:nvContentPartPr>
            <p14:xfrm>
              <a:off x="5509560" y="2072320"/>
              <a:ext cx="203040" cy="57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1920" y="2054320"/>
                <a:ext cx="238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14:cNvPr>
              <p14:cNvContentPartPr/>
              <p14:nvPr/>
            </p14:nvContentPartPr>
            <p14:xfrm>
              <a:off x="4721160" y="1864240"/>
              <a:ext cx="625680" cy="362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03160" y="1846240"/>
                <a:ext cx="66132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14:cNvPr>
              <p14:cNvContentPartPr/>
              <p14:nvPr/>
            </p14:nvContentPartPr>
            <p14:xfrm>
              <a:off x="5903400" y="1885120"/>
              <a:ext cx="2369160" cy="6728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397" y="1867120"/>
                <a:ext cx="2404805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14:cNvPr>
              <p14:cNvContentPartPr/>
              <p14:nvPr/>
            </p14:nvContentPartPr>
            <p14:xfrm>
              <a:off x="6113280" y="2737600"/>
              <a:ext cx="905400" cy="432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95633" y="2719600"/>
                <a:ext cx="941054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14:cNvPr>
              <p14:cNvContentPartPr/>
              <p14:nvPr/>
            </p14:nvContentPartPr>
            <p14:xfrm>
              <a:off x="7235400" y="3061960"/>
              <a:ext cx="128160" cy="267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760" y="3044320"/>
                <a:ext cx="16380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14:cNvPr>
              <p14:cNvContentPartPr/>
              <p14:nvPr/>
            </p14:nvContentPartPr>
            <p14:xfrm>
              <a:off x="7485240" y="2972320"/>
              <a:ext cx="48240" cy="82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67600" y="2954320"/>
                <a:ext cx="838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14:cNvPr>
              <p14:cNvContentPartPr/>
              <p14:nvPr/>
            </p14:nvContentPartPr>
            <p14:xfrm>
              <a:off x="7194360" y="2912560"/>
              <a:ext cx="126360" cy="878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76360" y="2894560"/>
                <a:ext cx="1620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14:cNvPr>
              <p14:cNvContentPartPr/>
              <p14:nvPr/>
            </p14:nvContentPartPr>
            <p14:xfrm>
              <a:off x="7515840" y="3161680"/>
              <a:ext cx="142200" cy="10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7840" y="3144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14:cNvPr>
              <p14:cNvContentPartPr/>
              <p14:nvPr/>
            </p14:nvContentPartPr>
            <p14:xfrm>
              <a:off x="7500360" y="3268960"/>
              <a:ext cx="160560" cy="68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82720" y="3251320"/>
                <a:ext cx="196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14:cNvPr>
              <p14:cNvContentPartPr/>
              <p14:nvPr/>
            </p14:nvContentPartPr>
            <p14:xfrm>
              <a:off x="7806720" y="2799880"/>
              <a:ext cx="160200" cy="93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88720" y="2781880"/>
                <a:ext cx="1958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14:cNvPr>
              <p14:cNvContentPartPr/>
              <p14:nvPr/>
            </p14:nvContentPartPr>
            <p14:xfrm>
              <a:off x="8388120" y="3068800"/>
              <a:ext cx="167400" cy="285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70120" y="3051160"/>
                <a:ext cx="2030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14:cNvPr>
              <p14:cNvContentPartPr/>
              <p14:nvPr/>
            </p14:nvContentPartPr>
            <p14:xfrm>
              <a:off x="8388480" y="2805280"/>
              <a:ext cx="162000" cy="1501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0840" y="2787280"/>
                <a:ext cx="1976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14:cNvPr>
              <p14:cNvContentPartPr/>
              <p14:nvPr/>
            </p14:nvContentPartPr>
            <p14:xfrm>
              <a:off x="7772160" y="3004360"/>
              <a:ext cx="487440" cy="340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54520" y="2986360"/>
                <a:ext cx="5230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14:cNvPr>
              <p14:cNvContentPartPr/>
              <p14:nvPr/>
            </p14:nvContentPartPr>
            <p14:xfrm>
              <a:off x="3460080" y="3577480"/>
              <a:ext cx="635760" cy="189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2080" y="3559480"/>
                <a:ext cx="67140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14:cNvPr>
              <p14:cNvContentPartPr/>
              <p14:nvPr/>
            </p14:nvContentPartPr>
            <p14:xfrm>
              <a:off x="4534320" y="3481000"/>
              <a:ext cx="2073600" cy="561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6320" y="3463349"/>
                <a:ext cx="2109240" cy="596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14:cNvPr>
              <p14:cNvContentPartPr/>
              <p14:nvPr/>
            </p14:nvContentPartPr>
            <p14:xfrm>
              <a:off x="6710880" y="3459760"/>
              <a:ext cx="2087640" cy="582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2880" y="3442120"/>
                <a:ext cx="2123280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B6BF3EC-682A-4299-8169-B4C16DA3A473}"/>
                  </a:ext>
                </a:extLst>
              </p14:cNvPr>
              <p14:cNvContentPartPr/>
              <p14:nvPr/>
            </p14:nvContentPartPr>
            <p14:xfrm>
              <a:off x="2189640" y="4170400"/>
              <a:ext cx="618480" cy="3607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B6BF3EC-682A-4299-8169-B4C16DA3A47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71650" y="4152400"/>
                <a:ext cx="654099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1EB3A1F-0F24-43AB-93F9-66271DF3E0C4}"/>
                  </a:ext>
                </a:extLst>
              </p14:cNvPr>
              <p14:cNvContentPartPr/>
              <p14:nvPr/>
            </p14:nvContentPartPr>
            <p14:xfrm>
              <a:off x="1601760" y="4044400"/>
              <a:ext cx="365400" cy="2984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1EB3A1F-0F24-43AB-93F9-66271DF3E0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583760" y="4026760"/>
                <a:ext cx="40104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2F15FFE-4F9B-4E4D-9E68-CBA9947C9263}"/>
                  </a:ext>
                </a:extLst>
              </p14:cNvPr>
              <p14:cNvContentPartPr/>
              <p14:nvPr/>
            </p14:nvContentPartPr>
            <p14:xfrm>
              <a:off x="2954280" y="4040440"/>
              <a:ext cx="2280600" cy="5644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2F15FFE-4F9B-4E4D-9E68-CBA9947C92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6280" y="4022800"/>
                <a:ext cx="2316240" cy="60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B122C5-4D26-4028-A8F5-C8CA5AD54458}"/>
                  </a:ext>
                </a:extLst>
              </p14:cNvPr>
              <p14:cNvContentPartPr/>
              <p14:nvPr/>
            </p14:nvContentPartPr>
            <p14:xfrm>
              <a:off x="5308320" y="4130800"/>
              <a:ext cx="1681560" cy="4867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B122C5-4D26-4028-A8F5-C8CA5AD544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90320" y="4112800"/>
                <a:ext cx="171720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ECD2D2E-1123-4CF4-A593-A33D673AAD72}"/>
                  </a:ext>
                </a:extLst>
              </p14:cNvPr>
              <p14:cNvContentPartPr/>
              <p14:nvPr/>
            </p14:nvContentPartPr>
            <p14:xfrm>
              <a:off x="7026600" y="4061680"/>
              <a:ext cx="1963800" cy="5727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ECD2D2E-1123-4CF4-A593-A33D673AAD7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08963" y="4044040"/>
                <a:ext cx="1999433" cy="60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BAFCB82-5C0A-41C8-BDAB-A0A3DECC7E2F}"/>
                  </a:ext>
                </a:extLst>
              </p14:cNvPr>
              <p14:cNvContentPartPr/>
              <p14:nvPr/>
            </p14:nvContentPartPr>
            <p14:xfrm>
              <a:off x="4007280" y="4512400"/>
              <a:ext cx="1083240" cy="521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BAFCB82-5C0A-41C8-BDAB-A0A3DECC7E2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89640" y="4494400"/>
                <a:ext cx="11188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616A55C-98D3-4C15-BEC6-125BD6183BB7}"/>
                  </a:ext>
                </a:extLst>
              </p14:cNvPr>
              <p14:cNvContentPartPr/>
              <p14:nvPr/>
            </p14:nvContentPartPr>
            <p14:xfrm>
              <a:off x="5365200" y="4534720"/>
              <a:ext cx="1584360" cy="224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616A55C-98D3-4C15-BEC6-125BD6183BB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347560" y="4517080"/>
                <a:ext cx="162000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62D68DB-0CC9-4F83-A23F-9B6A20F6A12A}"/>
                  </a:ext>
                </a:extLst>
              </p14:cNvPr>
              <p14:cNvContentPartPr/>
              <p14:nvPr/>
            </p14:nvContentPartPr>
            <p14:xfrm>
              <a:off x="5917800" y="4821280"/>
              <a:ext cx="585720" cy="215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62D68DB-0CC9-4F83-A23F-9B6A20F6A12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00160" y="4803280"/>
                <a:ext cx="6213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30E414B-3B73-49C3-AB29-30D3060C45BB}"/>
                  </a:ext>
                </a:extLst>
              </p14:cNvPr>
              <p14:cNvContentPartPr/>
              <p14:nvPr/>
            </p14:nvContentPartPr>
            <p14:xfrm>
              <a:off x="8047200" y="4455520"/>
              <a:ext cx="876600" cy="4539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30E414B-3B73-49C3-AB29-30D3060C45B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029560" y="4437520"/>
                <a:ext cx="9122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8B379F7-6735-4151-92B7-75770CCAC0D6}"/>
                  </a:ext>
                </a:extLst>
              </p14:cNvPr>
              <p14:cNvContentPartPr/>
              <p14:nvPr/>
            </p14:nvContentPartPr>
            <p14:xfrm>
              <a:off x="972120" y="5285320"/>
              <a:ext cx="1374120" cy="4708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8B379F7-6735-4151-92B7-75770CCAC0D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54120" y="5267320"/>
                <a:ext cx="140976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5831A2A-DA83-424C-963E-4513C1D50A88}"/>
                  </a:ext>
                </a:extLst>
              </p14:cNvPr>
              <p14:cNvContentPartPr/>
              <p14:nvPr/>
            </p14:nvContentPartPr>
            <p14:xfrm>
              <a:off x="2793360" y="5272000"/>
              <a:ext cx="159120" cy="799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5831A2A-DA83-424C-963E-4513C1D50A8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75360" y="5254000"/>
                <a:ext cx="1947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1C68822-8AB0-4773-B79E-D3AE246D811D}"/>
                  </a:ext>
                </a:extLst>
              </p14:cNvPr>
              <p14:cNvContentPartPr/>
              <p14:nvPr/>
            </p14:nvContentPartPr>
            <p14:xfrm>
              <a:off x="2832240" y="5437600"/>
              <a:ext cx="465480" cy="2851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1C68822-8AB0-4773-B79E-D3AE246D811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14254" y="5419960"/>
                <a:ext cx="501092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E098ADB-7A02-4D02-9320-B31994205249}"/>
                  </a:ext>
                </a:extLst>
              </p14:cNvPr>
              <p14:cNvContentPartPr/>
              <p14:nvPr/>
            </p14:nvContentPartPr>
            <p14:xfrm>
              <a:off x="3572400" y="5489080"/>
              <a:ext cx="190440" cy="151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E098ADB-7A02-4D02-9320-B3199420524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554760" y="5471440"/>
                <a:ext cx="2260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30CE462-4B9F-4AB5-B75A-AFA1F566472D}"/>
                  </a:ext>
                </a:extLst>
              </p14:cNvPr>
              <p14:cNvContentPartPr/>
              <p14:nvPr/>
            </p14:nvContentPartPr>
            <p14:xfrm>
              <a:off x="3594360" y="5572960"/>
              <a:ext cx="191160" cy="252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30CE462-4B9F-4AB5-B75A-AFA1F566472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576720" y="5554960"/>
                <a:ext cx="226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B19B370-DF5B-4BE3-B825-9675BB200197}"/>
                  </a:ext>
                </a:extLst>
              </p14:cNvPr>
              <p14:cNvContentPartPr/>
              <p14:nvPr/>
            </p14:nvContentPartPr>
            <p14:xfrm>
              <a:off x="4011240" y="5185600"/>
              <a:ext cx="1831320" cy="5716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B19B370-DF5B-4BE3-B825-9675BB20019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93600" y="5167960"/>
                <a:ext cx="1866960" cy="60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95032702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14:cNvPr>
              <p14:cNvContentPartPr/>
              <p14:nvPr/>
            </p14:nvContentPartPr>
            <p14:xfrm>
              <a:off x="276240" y="3648040"/>
              <a:ext cx="611280" cy="684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8240" y="3630400"/>
                <a:ext cx="64692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135200" y="1049200"/>
              <a:ext cx="4384800" cy="29422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17200" y="1031200"/>
                <a:ext cx="442044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14:cNvPr>
              <p14:cNvContentPartPr/>
              <p14:nvPr/>
            </p14:nvContentPartPr>
            <p14:xfrm>
              <a:off x="4639440" y="1182760"/>
              <a:ext cx="701280" cy="360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21800" y="1165120"/>
                <a:ext cx="73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14:cNvPr>
              <p14:cNvContentPartPr/>
              <p14:nvPr/>
            </p14:nvContentPartPr>
            <p14:xfrm>
              <a:off x="5478600" y="1296880"/>
              <a:ext cx="214920" cy="12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60600" y="1278880"/>
                <a:ext cx="250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14:cNvPr>
              <p14:cNvContentPartPr/>
              <p14:nvPr/>
            </p14:nvContentPartPr>
            <p14:xfrm>
              <a:off x="5526120" y="1400200"/>
              <a:ext cx="187200" cy="8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08480" y="1382200"/>
                <a:ext cx="2228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14:cNvPr>
              <p14:cNvContentPartPr/>
              <p14:nvPr/>
            </p14:nvContentPartPr>
            <p14:xfrm>
              <a:off x="5871720" y="1452040"/>
              <a:ext cx="251280" cy="18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3720" y="1434400"/>
                <a:ext cx="286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14:cNvPr>
              <p14:cNvContentPartPr/>
              <p14:nvPr/>
            </p14:nvContentPartPr>
            <p14:xfrm>
              <a:off x="5864880" y="1091680"/>
              <a:ext cx="3297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47240" y="1073680"/>
                <a:ext cx="3654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14:cNvPr>
              <p14:cNvContentPartPr/>
              <p14:nvPr/>
            </p14:nvContentPartPr>
            <p14:xfrm>
              <a:off x="6342240" y="1128400"/>
              <a:ext cx="1504080" cy="607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24240" y="1110760"/>
                <a:ext cx="153972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14:cNvPr>
              <p14:cNvContentPartPr/>
              <p14:nvPr/>
            </p14:nvContentPartPr>
            <p14:xfrm>
              <a:off x="5511000" y="1991320"/>
              <a:ext cx="154800" cy="5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3360" y="1973680"/>
                <a:ext cx="1904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14:cNvPr>
              <p14:cNvContentPartPr/>
              <p14:nvPr/>
            </p14:nvContentPartPr>
            <p14:xfrm>
              <a:off x="5509560" y="2072320"/>
              <a:ext cx="203040" cy="57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1920" y="2054320"/>
                <a:ext cx="238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14:cNvPr>
              <p14:cNvContentPartPr/>
              <p14:nvPr/>
            </p14:nvContentPartPr>
            <p14:xfrm>
              <a:off x="4721160" y="1864240"/>
              <a:ext cx="625680" cy="362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03160" y="1846240"/>
                <a:ext cx="66132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14:cNvPr>
              <p14:cNvContentPartPr/>
              <p14:nvPr/>
            </p14:nvContentPartPr>
            <p14:xfrm>
              <a:off x="5903400" y="1885120"/>
              <a:ext cx="2369160" cy="6728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397" y="1867120"/>
                <a:ext cx="2404805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14:cNvPr>
              <p14:cNvContentPartPr/>
              <p14:nvPr/>
            </p14:nvContentPartPr>
            <p14:xfrm>
              <a:off x="6113280" y="2737600"/>
              <a:ext cx="905400" cy="432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95633" y="2719600"/>
                <a:ext cx="941054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14:cNvPr>
              <p14:cNvContentPartPr/>
              <p14:nvPr/>
            </p14:nvContentPartPr>
            <p14:xfrm>
              <a:off x="7235400" y="3061960"/>
              <a:ext cx="128160" cy="267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760" y="3044320"/>
                <a:ext cx="16380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14:cNvPr>
              <p14:cNvContentPartPr/>
              <p14:nvPr/>
            </p14:nvContentPartPr>
            <p14:xfrm>
              <a:off x="7485240" y="2972320"/>
              <a:ext cx="48240" cy="82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67600" y="2954320"/>
                <a:ext cx="838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14:cNvPr>
              <p14:cNvContentPartPr/>
              <p14:nvPr/>
            </p14:nvContentPartPr>
            <p14:xfrm>
              <a:off x="7194360" y="2912560"/>
              <a:ext cx="126360" cy="878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76360" y="2894560"/>
                <a:ext cx="1620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14:cNvPr>
              <p14:cNvContentPartPr/>
              <p14:nvPr/>
            </p14:nvContentPartPr>
            <p14:xfrm>
              <a:off x="7515840" y="3161680"/>
              <a:ext cx="142200" cy="10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7840" y="3144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14:cNvPr>
              <p14:cNvContentPartPr/>
              <p14:nvPr/>
            </p14:nvContentPartPr>
            <p14:xfrm>
              <a:off x="7500360" y="3268960"/>
              <a:ext cx="160560" cy="68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82720" y="3251320"/>
                <a:ext cx="196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14:cNvPr>
              <p14:cNvContentPartPr/>
              <p14:nvPr/>
            </p14:nvContentPartPr>
            <p14:xfrm>
              <a:off x="7806720" y="2799880"/>
              <a:ext cx="160200" cy="93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88720" y="2781880"/>
                <a:ext cx="1958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14:cNvPr>
              <p14:cNvContentPartPr/>
              <p14:nvPr/>
            </p14:nvContentPartPr>
            <p14:xfrm>
              <a:off x="8388120" y="3068800"/>
              <a:ext cx="167400" cy="285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70120" y="3051160"/>
                <a:ext cx="2030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14:cNvPr>
              <p14:cNvContentPartPr/>
              <p14:nvPr/>
            </p14:nvContentPartPr>
            <p14:xfrm>
              <a:off x="8388480" y="2805280"/>
              <a:ext cx="162000" cy="1501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0840" y="2787280"/>
                <a:ext cx="1976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14:cNvPr>
              <p14:cNvContentPartPr/>
              <p14:nvPr/>
            </p14:nvContentPartPr>
            <p14:xfrm>
              <a:off x="7772160" y="3004360"/>
              <a:ext cx="487440" cy="340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54520" y="2986360"/>
                <a:ext cx="5230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14:cNvPr>
              <p14:cNvContentPartPr/>
              <p14:nvPr/>
            </p14:nvContentPartPr>
            <p14:xfrm>
              <a:off x="3460080" y="3577480"/>
              <a:ext cx="635760" cy="189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2080" y="3559480"/>
                <a:ext cx="67140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14:cNvPr>
              <p14:cNvContentPartPr/>
              <p14:nvPr/>
            </p14:nvContentPartPr>
            <p14:xfrm>
              <a:off x="4534320" y="3481000"/>
              <a:ext cx="2073600" cy="561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6320" y="3463349"/>
                <a:ext cx="2109240" cy="596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14:cNvPr>
              <p14:cNvContentPartPr/>
              <p14:nvPr/>
            </p14:nvContentPartPr>
            <p14:xfrm>
              <a:off x="6710880" y="3459760"/>
              <a:ext cx="2087640" cy="582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2880" y="3442120"/>
                <a:ext cx="2123280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B6BF3EC-682A-4299-8169-B4C16DA3A473}"/>
                  </a:ext>
                </a:extLst>
              </p14:cNvPr>
              <p14:cNvContentPartPr/>
              <p14:nvPr/>
            </p14:nvContentPartPr>
            <p14:xfrm>
              <a:off x="2189640" y="4170400"/>
              <a:ext cx="618480" cy="3607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B6BF3EC-682A-4299-8169-B4C16DA3A47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71650" y="4152400"/>
                <a:ext cx="654099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1EB3A1F-0F24-43AB-93F9-66271DF3E0C4}"/>
                  </a:ext>
                </a:extLst>
              </p14:cNvPr>
              <p14:cNvContentPartPr/>
              <p14:nvPr/>
            </p14:nvContentPartPr>
            <p14:xfrm>
              <a:off x="1601760" y="4044400"/>
              <a:ext cx="365400" cy="2984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1EB3A1F-0F24-43AB-93F9-66271DF3E0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583760" y="4026760"/>
                <a:ext cx="40104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2F15FFE-4F9B-4E4D-9E68-CBA9947C9263}"/>
                  </a:ext>
                </a:extLst>
              </p14:cNvPr>
              <p14:cNvContentPartPr/>
              <p14:nvPr/>
            </p14:nvContentPartPr>
            <p14:xfrm>
              <a:off x="2954280" y="4040440"/>
              <a:ext cx="2280600" cy="5644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2F15FFE-4F9B-4E4D-9E68-CBA9947C92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6280" y="4022800"/>
                <a:ext cx="2316240" cy="60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B122C5-4D26-4028-A8F5-C8CA5AD54458}"/>
                  </a:ext>
                </a:extLst>
              </p14:cNvPr>
              <p14:cNvContentPartPr/>
              <p14:nvPr/>
            </p14:nvContentPartPr>
            <p14:xfrm>
              <a:off x="5308320" y="4130800"/>
              <a:ext cx="1681560" cy="4867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B122C5-4D26-4028-A8F5-C8CA5AD544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90320" y="4112800"/>
                <a:ext cx="171720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ECD2D2E-1123-4CF4-A593-A33D673AAD72}"/>
                  </a:ext>
                </a:extLst>
              </p14:cNvPr>
              <p14:cNvContentPartPr/>
              <p14:nvPr/>
            </p14:nvContentPartPr>
            <p14:xfrm>
              <a:off x="7026600" y="4061680"/>
              <a:ext cx="1963800" cy="5727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ECD2D2E-1123-4CF4-A593-A33D673AAD7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08963" y="4044040"/>
                <a:ext cx="1999433" cy="60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BAFCB82-5C0A-41C8-BDAB-A0A3DECC7E2F}"/>
                  </a:ext>
                </a:extLst>
              </p14:cNvPr>
              <p14:cNvContentPartPr/>
              <p14:nvPr/>
            </p14:nvContentPartPr>
            <p14:xfrm>
              <a:off x="4007280" y="4512400"/>
              <a:ext cx="1083240" cy="521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BAFCB82-5C0A-41C8-BDAB-A0A3DECC7E2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89640" y="4494400"/>
                <a:ext cx="11188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616A55C-98D3-4C15-BEC6-125BD6183BB7}"/>
                  </a:ext>
                </a:extLst>
              </p14:cNvPr>
              <p14:cNvContentPartPr/>
              <p14:nvPr/>
            </p14:nvContentPartPr>
            <p14:xfrm>
              <a:off x="5365200" y="4534720"/>
              <a:ext cx="1584360" cy="224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616A55C-98D3-4C15-BEC6-125BD6183BB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347560" y="4517080"/>
                <a:ext cx="162000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62D68DB-0CC9-4F83-A23F-9B6A20F6A12A}"/>
                  </a:ext>
                </a:extLst>
              </p14:cNvPr>
              <p14:cNvContentPartPr/>
              <p14:nvPr/>
            </p14:nvContentPartPr>
            <p14:xfrm>
              <a:off x="5917800" y="4821280"/>
              <a:ext cx="585720" cy="215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62D68DB-0CC9-4F83-A23F-9B6A20F6A12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00160" y="4803280"/>
                <a:ext cx="6213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30E414B-3B73-49C3-AB29-30D3060C45BB}"/>
                  </a:ext>
                </a:extLst>
              </p14:cNvPr>
              <p14:cNvContentPartPr/>
              <p14:nvPr/>
            </p14:nvContentPartPr>
            <p14:xfrm>
              <a:off x="8047200" y="4455520"/>
              <a:ext cx="876600" cy="4539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30E414B-3B73-49C3-AB29-30D3060C45B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029560" y="4437520"/>
                <a:ext cx="9122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8B379F7-6735-4151-92B7-75770CCAC0D6}"/>
                  </a:ext>
                </a:extLst>
              </p14:cNvPr>
              <p14:cNvContentPartPr/>
              <p14:nvPr/>
            </p14:nvContentPartPr>
            <p14:xfrm>
              <a:off x="972120" y="5285320"/>
              <a:ext cx="1374120" cy="4708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8B379F7-6735-4151-92B7-75770CCAC0D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54120" y="5267320"/>
                <a:ext cx="140976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5831A2A-DA83-424C-963E-4513C1D50A88}"/>
                  </a:ext>
                </a:extLst>
              </p14:cNvPr>
              <p14:cNvContentPartPr/>
              <p14:nvPr/>
            </p14:nvContentPartPr>
            <p14:xfrm>
              <a:off x="2793360" y="5272000"/>
              <a:ext cx="159120" cy="799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5831A2A-DA83-424C-963E-4513C1D50A8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75360" y="5254000"/>
                <a:ext cx="1947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1C68822-8AB0-4773-B79E-D3AE246D811D}"/>
                  </a:ext>
                </a:extLst>
              </p14:cNvPr>
              <p14:cNvContentPartPr/>
              <p14:nvPr/>
            </p14:nvContentPartPr>
            <p14:xfrm>
              <a:off x="2832240" y="5437600"/>
              <a:ext cx="465480" cy="2851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1C68822-8AB0-4773-B79E-D3AE246D811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14254" y="5419960"/>
                <a:ext cx="501092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E098ADB-7A02-4D02-9320-B31994205249}"/>
                  </a:ext>
                </a:extLst>
              </p14:cNvPr>
              <p14:cNvContentPartPr/>
              <p14:nvPr/>
            </p14:nvContentPartPr>
            <p14:xfrm>
              <a:off x="3572400" y="5489080"/>
              <a:ext cx="190440" cy="151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E098ADB-7A02-4D02-9320-B3199420524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554760" y="5471440"/>
                <a:ext cx="2260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30CE462-4B9F-4AB5-B75A-AFA1F566472D}"/>
                  </a:ext>
                </a:extLst>
              </p14:cNvPr>
              <p14:cNvContentPartPr/>
              <p14:nvPr/>
            </p14:nvContentPartPr>
            <p14:xfrm>
              <a:off x="3594360" y="5572960"/>
              <a:ext cx="191160" cy="252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30CE462-4B9F-4AB5-B75A-AFA1F566472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576720" y="5554960"/>
                <a:ext cx="226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B19B370-DF5B-4BE3-B825-9675BB200197}"/>
                  </a:ext>
                </a:extLst>
              </p14:cNvPr>
              <p14:cNvContentPartPr/>
              <p14:nvPr/>
            </p14:nvContentPartPr>
            <p14:xfrm>
              <a:off x="4011240" y="5185600"/>
              <a:ext cx="1831320" cy="5716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B19B370-DF5B-4BE3-B825-9675BB20019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93600" y="5167960"/>
                <a:ext cx="186696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376CEA4-9834-46D7-B092-A2B4F25952B6}"/>
                  </a:ext>
                </a:extLst>
              </p14:cNvPr>
              <p14:cNvContentPartPr/>
              <p14:nvPr/>
            </p14:nvContentPartPr>
            <p14:xfrm>
              <a:off x="6204720" y="5410960"/>
              <a:ext cx="69120" cy="1753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376CEA4-9834-46D7-B092-A2B4F25952B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187080" y="5393320"/>
                <a:ext cx="1047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B143C0B-3A99-4B06-8FA9-C1BB9B3B2435}"/>
                  </a:ext>
                </a:extLst>
              </p14:cNvPr>
              <p14:cNvContentPartPr/>
              <p14:nvPr/>
            </p14:nvContentPartPr>
            <p14:xfrm>
              <a:off x="6494520" y="5268040"/>
              <a:ext cx="199440" cy="2768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B143C0B-3A99-4B06-8FA9-C1BB9B3B243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476520" y="5250040"/>
                <a:ext cx="2350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6DE29CE-79E1-494E-9465-4D0C0C140303}"/>
                  </a:ext>
                </a:extLst>
              </p14:cNvPr>
              <p14:cNvContentPartPr/>
              <p14:nvPr/>
            </p14:nvContentPartPr>
            <p14:xfrm>
              <a:off x="6760200" y="5144920"/>
              <a:ext cx="332280" cy="3495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6DE29CE-79E1-494E-9465-4D0C0C14030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742560" y="5126920"/>
                <a:ext cx="36792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E668AB2-BB76-4AB4-9E6D-7C0662693291}"/>
                  </a:ext>
                </a:extLst>
              </p14:cNvPr>
              <p14:cNvContentPartPr/>
              <p14:nvPr/>
            </p14:nvContentPartPr>
            <p14:xfrm>
              <a:off x="6950280" y="5196400"/>
              <a:ext cx="270000" cy="241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E668AB2-BB76-4AB4-9E6D-7C066269329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32640" y="5178400"/>
                <a:ext cx="30564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DFBE24D-03FF-4655-923C-EBE134148264}"/>
                  </a:ext>
                </a:extLst>
              </p14:cNvPr>
              <p14:cNvContentPartPr/>
              <p14:nvPr/>
            </p14:nvContentPartPr>
            <p14:xfrm>
              <a:off x="7436640" y="5283880"/>
              <a:ext cx="144360" cy="2584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DFBE24D-03FF-4655-923C-EBE13414826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18640" y="5265880"/>
                <a:ext cx="18000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04EBF55-00B1-4C32-BC92-86DA66897E0B}"/>
                  </a:ext>
                </a:extLst>
              </p14:cNvPr>
              <p14:cNvContentPartPr/>
              <p14:nvPr/>
            </p14:nvContentPartPr>
            <p14:xfrm>
              <a:off x="7574520" y="5469280"/>
              <a:ext cx="102600" cy="824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04EBF55-00B1-4C32-BC92-86DA66897E0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556880" y="5451640"/>
                <a:ext cx="13824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8DF5487-EB42-4251-85EB-125863D47072}"/>
                  </a:ext>
                </a:extLst>
              </p14:cNvPr>
              <p14:cNvContentPartPr/>
              <p14:nvPr/>
            </p14:nvContentPartPr>
            <p14:xfrm>
              <a:off x="7711320" y="5438680"/>
              <a:ext cx="240840" cy="101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8DF5487-EB42-4251-85EB-125863D4707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93320" y="5421040"/>
                <a:ext cx="27648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ED1AC3C-B806-4E04-805B-43386178FB9B}"/>
                  </a:ext>
                </a:extLst>
              </p14:cNvPr>
              <p14:cNvContentPartPr/>
              <p14:nvPr/>
            </p14:nvContentPartPr>
            <p14:xfrm>
              <a:off x="7425120" y="5029360"/>
              <a:ext cx="155520" cy="853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ED1AC3C-B806-4E04-805B-43386178FB9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407120" y="5011360"/>
                <a:ext cx="19116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95DBE8F-C707-4BB9-882E-04524C61CCB1}"/>
                  </a:ext>
                </a:extLst>
              </p14:cNvPr>
              <p14:cNvContentPartPr/>
              <p14:nvPr/>
            </p14:nvContentPartPr>
            <p14:xfrm>
              <a:off x="7913280" y="5063560"/>
              <a:ext cx="906120" cy="26208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95DBE8F-C707-4BB9-882E-04524C61CCB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95640" y="5045920"/>
                <a:ext cx="9417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423DD52-CF0E-4C7D-8905-A4E2830A7E16}"/>
                  </a:ext>
                </a:extLst>
              </p14:cNvPr>
              <p14:cNvContentPartPr/>
              <p14:nvPr/>
            </p14:nvContentPartPr>
            <p14:xfrm>
              <a:off x="2154360" y="6002080"/>
              <a:ext cx="573120" cy="5544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423DD52-CF0E-4C7D-8905-A4E2830A7E1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136360" y="5984440"/>
                <a:ext cx="60876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6D1647BC-FE0D-4066-85F6-A87597597844}"/>
                  </a:ext>
                </a:extLst>
              </p14:cNvPr>
              <p14:cNvContentPartPr/>
              <p14:nvPr/>
            </p14:nvContentPartPr>
            <p14:xfrm>
              <a:off x="7202280" y="5647120"/>
              <a:ext cx="590400" cy="2800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6D1647BC-FE0D-4066-85F6-A8759759784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184629" y="5629120"/>
                <a:ext cx="626062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B8BDEAF-C79A-46C6-AD6F-714B52A338CE}"/>
                  </a:ext>
                </a:extLst>
              </p14:cNvPr>
              <p14:cNvContentPartPr/>
              <p14:nvPr/>
            </p14:nvContentPartPr>
            <p14:xfrm>
              <a:off x="3024120" y="5853400"/>
              <a:ext cx="1853640" cy="100800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B8BDEAF-C79A-46C6-AD6F-714B52A338C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006480" y="5835400"/>
                <a:ext cx="1889280" cy="10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F084D760-174F-4608-B5E2-337C71EF2A9A}"/>
                  </a:ext>
                </a:extLst>
              </p14:cNvPr>
              <p14:cNvContentPartPr/>
              <p14:nvPr/>
            </p14:nvContentPartPr>
            <p14:xfrm>
              <a:off x="4981800" y="5669440"/>
              <a:ext cx="2065680" cy="90684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F084D760-174F-4608-B5E2-337C71EF2A9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963803" y="5651800"/>
                <a:ext cx="2101314" cy="942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932979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216900-D032-4CB6-A592-737057EE1521}"/>
                  </a:ext>
                </a:extLst>
              </p14:cNvPr>
              <p14:cNvContentPartPr/>
              <p14:nvPr/>
            </p14:nvContentPartPr>
            <p14:xfrm>
              <a:off x="2163720" y="180880"/>
              <a:ext cx="4087800" cy="6040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216900-D032-4CB6-A592-737057EE15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5722" y="162880"/>
                <a:ext cx="4123437" cy="63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1EA828-82A3-4DDC-A650-B66FCA770020}"/>
                  </a:ext>
                </a:extLst>
              </p14:cNvPr>
              <p14:cNvContentPartPr/>
              <p14:nvPr/>
            </p14:nvContentPartPr>
            <p14:xfrm>
              <a:off x="1734960" y="1345840"/>
              <a:ext cx="210600" cy="16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1EA828-82A3-4DDC-A650-B66FCA77002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16960" y="1327840"/>
                <a:ext cx="246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7DC40F-C9CE-47B2-BD8A-1E43BF9BD67D}"/>
                  </a:ext>
                </a:extLst>
              </p14:cNvPr>
              <p14:cNvContentPartPr/>
              <p14:nvPr/>
            </p14:nvContentPartPr>
            <p14:xfrm>
              <a:off x="1750080" y="1471840"/>
              <a:ext cx="242280" cy="176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7DC40F-C9CE-47B2-BD8A-1E43BF9BD6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2440" y="1453840"/>
                <a:ext cx="277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AB4A2A1-920D-4C40-840B-4003864ABB35}"/>
                  </a:ext>
                </a:extLst>
              </p14:cNvPr>
              <p14:cNvContentPartPr/>
              <p14:nvPr/>
            </p14:nvContentPartPr>
            <p14:xfrm>
              <a:off x="783120" y="1259800"/>
              <a:ext cx="649800" cy="3398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AB4A2A1-920D-4C40-840B-4003864ABB3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65480" y="1241819"/>
                <a:ext cx="68544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9EF22F-7E59-42C7-BA0E-2B8BF07E490A}"/>
                  </a:ext>
                </a:extLst>
              </p14:cNvPr>
              <p14:cNvContentPartPr/>
              <p14:nvPr/>
            </p14:nvContentPartPr>
            <p14:xfrm>
              <a:off x="2211240" y="1211920"/>
              <a:ext cx="280080" cy="3211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9EF22F-7E59-42C7-BA0E-2B8BF07E49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3240" y="1194280"/>
                <a:ext cx="3157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87D8212-31AF-43EF-8E67-6BA10F5FFCCB}"/>
                  </a:ext>
                </a:extLst>
              </p14:cNvPr>
              <p14:cNvContentPartPr/>
              <p14:nvPr/>
            </p14:nvContentPartPr>
            <p14:xfrm>
              <a:off x="2676360" y="1169440"/>
              <a:ext cx="911880" cy="442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87D8212-31AF-43EF-8E67-6BA10F5FFCC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58360" y="1151800"/>
                <a:ext cx="94752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61B7141-A941-4467-914A-2618B008B8C5}"/>
                  </a:ext>
                </a:extLst>
              </p14:cNvPr>
              <p14:cNvContentPartPr/>
              <p14:nvPr/>
            </p14:nvContentPartPr>
            <p14:xfrm>
              <a:off x="6157200" y="1079440"/>
              <a:ext cx="2120760" cy="21992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61B7141-A941-4467-914A-2618B008B8C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39560" y="1061440"/>
                <a:ext cx="2156400" cy="22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25ADF5-78C6-4BA1-8439-8FD8EB5ABA5D}"/>
                  </a:ext>
                </a:extLst>
              </p14:cNvPr>
              <p14:cNvContentPartPr/>
              <p14:nvPr/>
            </p14:nvContentPartPr>
            <p14:xfrm>
              <a:off x="7682160" y="1531240"/>
              <a:ext cx="143640" cy="1184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25ADF5-78C6-4BA1-8439-8FD8EB5ABA5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64160" y="1513240"/>
                <a:ext cx="17928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716A8A-9D64-4A4F-9B30-3BEEFF610D47}"/>
                  </a:ext>
                </a:extLst>
              </p14:cNvPr>
              <p14:cNvContentPartPr/>
              <p14:nvPr/>
            </p14:nvContentPartPr>
            <p14:xfrm>
              <a:off x="7876920" y="1038400"/>
              <a:ext cx="912960" cy="435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716A8A-9D64-4A4F-9B30-3BEEFF610D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280" y="1020745"/>
                <a:ext cx="94860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FEE3A5-0290-44A2-A8E4-FB4A20C2A20F}"/>
                  </a:ext>
                </a:extLst>
              </p14:cNvPr>
              <p14:cNvContentPartPr/>
              <p14:nvPr/>
            </p14:nvContentPartPr>
            <p14:xfrm>
              <a:off x="7075560" y="231280"/>
              <a:ext cx="1682280" cy="20250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FEE3A5-0290-44A2-A8E4-FB4A20C2A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7920" y="213640"/>
                <a:ext cx="1717920" cy="20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745107-BD90-48EA-83F5-D8A8701E0E11}"/>
                  </a:ext>
                </a:extLst>
              </p14:cNvPr>
              <p14:cNvContentPartPr/>
              <p14:nvPr/>
            </p14:nvContentPartPr>
            <p14:xfrm>
              <a:off x="7125960" y="1283560"/>
              <a:ext cx="549000" cy="90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745107-BD90-48EA-83F5-D8A8701E0E1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08320" y="1265560"/>
                <a:ext cx="584640" cy="9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FF7023C-D899-4F53-8003-2C9EC1E3285D}"/>
                  </a:ext>
                </a:extLst>
              </p14:cNvPr>
              <p14:cNvContentPartPr/>
              <p14:nvPr/>
            </p14:nvContentPartPr>
            <p14:xfrm>
              <a:off x="2676360" y="1955680"/>
              <a:ext cx="308880" cy="1634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FF7023C-D899-4F53-8003-2C9EC1E3285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58360" y="1937680"/>
                <a:ext cx="344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B853B0-7A84-4CCE-868F-6A342BC24F28}"/>
                  </a:ext>
                </a:extLst>
              </p14:cNvPr>
              <p14:cNvContentPartPr/>
              <p14:nvPr/>
            </p14:nvContentPartPr>
            <p14:xfrm>
              <a:off x="3034560" y="1899160"/>
              <a:ext cx="371520" cy="23436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B853B0-7A84-4CCE-868F-6A342BC24F2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16560" y="1881160"/>
                <a:ext cx="40716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A1A2902-12B2-4F28-A239-C740EB8E1E35}"/>
                  </a:ext>
                </a:extLst>
              </p14:cNvPr>
              <p14:cNvContentPartPr/>
              <p14:nvPr/>
            </p14:nvContentPartPr>
            <p14:xfrm>
              <a:off x="2594280" y="2432320"/>
              <a:ext cx="948600" cy="1652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A1A2902-12B2-4F28-A239-C740EB8E1E3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76640" y="2414680"/>
                <a:ext cx="9842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6FFA08C-46A9-4779-83AB-792DB19E215D}"/>
                  </a:ext>
                </a:extLst>
              </p14:cNvPr>
              <p14:cNvContentPartPr/>
              <p14:nvPr/>
            </p14:nvContentPartPr>
            <p14:xfrm>
              <a:off x="351480" y="1793680"/>
              <a:ext cx="2082960" cy="8154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6FFA08C-46A9-4779-83AB-792DB19E215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3840" y="1776040"/>
                <a:ext cx="2118600" cy="85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BA0A00A-39C9-4120-B3B1-638B2150B57A}"/>
                  </a:ext>
                </a:extLst>
              </p14:cNvPr>
              <p14:cNvContentPartPr/>
              <p14:nvPr/>
            </p14:nvContentPartPr>
            <p14:xfrm>
              <a:off x="3685080" y="1260520"/>
              <a:ext cx="2173680" cy="135180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BA0A00A-39C9-4120-B3B1-638B2150B5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67437" y="1242875"/>
                <a:ext cx="2209326" cy="138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1E0F848-95A6-4413-A76F-475BF701AD9D}"/>
                  </a:ext>
                </a:extLst>
              </p14:cNvPr>
              <p14:cNvContentPartPr/>
              <p14:nvPr/>
            </p14:nvContentPartPr>
            <p14:xfrm>
              <a:off x="4451880" y="2377240"/>
              <a:ext cx="137160" cy="2408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1E0F848-95A6-4413-A76F-475BF701AD9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33880" y="2359600"/>
                <a:ext cx="1728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494C27-CD72-4E46-8D44-23707F5729FA}"/>
                  </a:ext>
                </a:extLst>
              </p14:cNvPr>
              <p14:cNvContentPartPr/>
              <p14:nvPr/>
            </p14:nvContentPartPr>
            <p14:xfrm>
              <a:off x="4503360" y="2268520"/>
              <a:ext cx="33480" cy="5094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494C27-CD72-4E46-8D44-23707F5729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85360" y="2250520"/>
                <a:ext cx="6912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AA3B688-EE6B-4B72-A3E9-833EEBCAA91E}"/>
                  </a:ext>
                </a:extLst>
              </p14:cNvPr>
              <p14:cNvContentPartPr/>
              <p14:nvPr/>
            </p14:nvContentPartPr>
            <p14:xfrm>
              <a:off x="4740240" y="2299840"/>
              <a:ext cx="946800" cy="4104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AA3B688-EE6B-4B72-A3E9-833EEBCAA9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22600" y="2282185"/>
                <a:ext cx="982440" cy="44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DD9D6C5-0F8E-4877-9231-091A7F870697}"/>
                  </a:ext>
                </a:extLst>
              </p14:cNvPr>
              <p14:cNvContentPartPr/>
              <p14:nvPr/>
            </p14:nvContentPartPr>
            <p14:xfrm>
              <a:off x="1931520" y="2874400"/>
              <a:ext cx="510480" cy="3470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DD9D6C5-0F8E-4877-9231-091A7F8706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913880" y="2856760"/>
                <a:ext cx="54612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72E30A9-AD9A-4DA1-ADA4-CA470386FDFD}"/>
                  </a:ext>
                </a:extLst>
              </p14:cNvPr>
              <p14:cNvContentPartPr/>
              <p14:nvPr/>
            </p14:nvContentPartPr>
            <p14:xfrm>
              <a:off x="306840" y="2956120"/>
              <a:ext cx="1386360" cy="259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72E30A9-AD9A-4DA1-ADA4-CA470386FDF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8845" y="2938480"/>
                <a:ext cx="1421991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D7A54D6-771D-496B-8173-F8E23F4EEF37}"/>
                  </a:ext>
                </a:extLst>
              </p14:cNvPr>
              <p14:cNvContentPartPr/>
              <p14:nvPr/>
            </p14:nvContentPartPr>
            <p14:xfrm>
              <a:off x="3007920" y="2794480"/>
              <a:ext cx="1040400" cy="4024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D7A54D6-771D-496B-8173-F8E23F4EEF3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90274" y="2776840"/>
                <a:ext cx="1076052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828738-3EBD-45CA-9147-3319CECB456F}"/>
                  </a:ext>
                </a:extLst>
              </p14:cNvPr>
              <p14:cNvContentPartPr/>
              <p14:nvPr/>
            </p14:nvContentPartPr>
            <p14:xfrm>
              <a:off x="505560" y="3508360"/>
              <a:ext cx="234360" cy="2368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828738-3EBD-45CA-9147-3319CECB456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7560" y="3490720"/>
                <a:ext cx="2700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C637DA-6485-4E3F-8FE2-4B51D1DDD49A}"/>
                  </a:ext>
                </a:extLst>
              </p14:cNvPr>
              <p14:cNvContentPartPr/>
              <p14:nvPr/>
            </p14:nvContentPartPr>
            <p14:xfrm>
              <a:off x="1434720" y="3585760"/>
              <a:ext cx="177480" cy="97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C637DA-6485-4E3F-8FE2-4B51D1DDD4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16720" y="3568120"/>
                <a:ext cx="213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CEA6444-8C85-4A0C-9A0B-1BDDA115E5CB}"/>
                  </a:ext>
                </a:extLst>
              </p14:cNvPr>
              <p14:cNvContentPartPr/>
              <p14:nvPr/>
            </p14:nvContentPartPr>
            <p14:xfrm>
              <a:off x="1459920" y="3680080"/>
              <a:ext cx="131400" cy="17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CEA6444-8C85-4A0C-9A0B-1BDDA115E5C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41920" y="3662080"/>
                <a:ext cx="1670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D3D6F7-CB15-4759-B01A-F2259B0A61F2}"/>
                  </a:ext>
                </a:extLst>
              </p14:cNvPr>
              <p14:cNvContentPartPr/>
              <p14:nvPr/>
            </p14:nvContentPartPr>
            <p14:xfrm>
              <a:off x="838920" y="3538240"/>
              <a:ext cx="382680" cy="2350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D3D6F7-CB15-4759-B01A-F2259B0A61F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20920" y="3520573"/>
                <a:ext cx="41832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0C3EE32-D6C4-45CE-B21B-DDC4BD5EA5EA}"/>
                  </a:ext>
                </a:extLst>
              </p14:cNvPr>
              <p14:cNvContentPartPr/>
              <p14:nvPr/>
            </p14:nvContentPartPr>
            <p14:xfrm>
              <a:off x="2991720" y="3465160"/>
              <a:ext cx="431280" cy="416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0C3EE32-D6C4-45CE-B21B-DDC4BD5EA5E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74080" y="3447520"/>
                <a:ext cx="4669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144661B-07E5-4835-8D91-56575BF4F641}"/>
                  </a:ext>
                </a:extLst>
              </p14:cNvPr>
              <p14:cNvContentPartPr/>
              <p14:nvPr/>
            </p14:nvContentPartPr>
            <p14:xfrm>
              <a:off x="1729560" y="3181480"/>
              <a:ext cx="1073880" cy="7358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144661B-07E5-4835-8D91-56575BF4F64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711920" y="3163840"/>
                <a:ext cx="1109520" cy="77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616DEE-5F13-4D8D-9BCF-BE623CCAC886}"/>
                  </a:ext>
                </a:extLst>
              </p14:cNvPr>
              <p14:cNvContentPartPr/>
              <p14:nvPr/>
            </p14:nvContentPartPr>
            <p14:xfrm>
              <a:off x="4707480" y="3528880"/>
              <a:ext cx="293040" cy="1540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616DEE-5F13-4D8D-9BCF-BE623CCAC8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89840" y="3510880"/>
                <a:ext cx="32868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2F027A-D32C-4CE3-96ED-9B9475ACBC96}"/>
                  </a:ext>
                </a:extLst>
              </p14:cNvPr>
              <p14:cNvContentPartPr/>
              <p14:nvPr/>
            </p14:nvContentPartPr>
            <p14:xfrm>
              <a:off x="4119960" y="3411160"/>
              <a:ext cx="479520" cy="437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2F027A-D32C-4CE3-96ED-9B9475ACBC9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02320" y="3393160"/>
                <a:ext cx="5151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ABF5572-3516-4430-88A5-481FC34AC6C7}"/>
                  </a:ext>
                </a:extLst>
              </p14:cNvPr>
              <p14:cNvContentPartPr/>
              <p14:nvPr/>
            </p14:nvContentPartPr>
            <p14:xfrm>
              <a:off x="5554920" y="3495760"/>
              <a:ext cx="725040" cy="3996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ABF5572-3516-4430-88A5-481FC34AC6C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36929" y="3477760"/>
                <a:ext cx="760662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CA40219-EF46-492A-B278-BB11071DAAFB}"/>
                  </a:ext>
                </a:extLst>
              </p14:cNvPr>
              <p14:cNvContentPartPr/>
              <p14:nvPr/>
            </p14:nvContentPartPr>
            <p14:xfrm>
              <a:off x="6419640" y="3442840"/>
              <a:ext cx="1110960" cy="4842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CA40219-EF46-492A-B278-BB11071DAAF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01640" y="3424840"/>
                <a:ext cx="114660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875834-4F51-40A3-BCB9-68225436ADBB}"/>
                  </a:ext>
                </a:extLst>
              </p14:cNvPr>
              <p14:cNvContentPartPr/>
              <p14:nvPr/>
            </p14:nvContentPartPr>
            <p14:xfrm>
              <a:off x="7638240" y="3488920"/>
              <a:ext cx="1128240" cy="5356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875834-4F51-40A3-BCB9-68225436ADB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620600" y="3471280"/>
                <a:ext cx="1163880" cy="57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06C27F7-4746-440B-8C62-48D7BCDD5E07}"/>
                  </a:ext>
                </a:extLst>
              </p14:cNvPr>
              <p14:cNvContentPartPr/>
              <p14:nvPr/>
            </p14:nvContentPartPr>
            <p14:xfrm>
              <a:off x="445080" y="4261840"/>
              <a:ext cx="276840" cy="3067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06C27F7-4746-440B-8C62-48D7BCDD5E0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7440" y="4243840"/>
                <a:ext cx="31248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5CE0D72-A24C-4726-844F-8C3764652B58}"/>
                  </a:ext>
                </a:extLst>
              </p14:cNvPr>
              <p14:cNvContentPartPr/>
              <p14:nvPr/>
            </p14:nvContentPartPr>
            <p14:xfrm>
              <a:off x="1463880" y="4249960"/>
              <a:ext cx="19440" cy="264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5CE0D72-A24C-4726-844F-8C3764652B5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445880" y="4231960"/>
                <a:ext cx="550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AA708DD-6949-4821-A488-4ED4B140FC88}"/>
                  </a:ext>
                </a:extLst>
              </p14:cNvPr>
              <p14:cNvContentPartPr/>
              <p14:nvPr/>
            </p14:nvContentPartPr>
            <p14:xfrm>
              <a:off x="1281720" y="4247440"/>
              <a:ext cx="380880" cy="306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AA708DD-6949-4821-A488-4ED4B140FC8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263720" y="4229440"/>
                <a:ext cx="4165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6A29E7-6AE5-48FB-88EB-F0A713909F00}"/>
                  </a:ext>
                </a:extLst>
              </p14:cNvPr>
              <p14:cNvContentPartPr/>
              <p14:nvPr/>
            </p14:nvContentPartPr>
            <p14:xfrm>
              <a:off x="1278120" y="4516360"/>
              <a:ext cx="344160" cy="414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6A29E7-6AE5-48FB-88EB-F0A713909F0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260480" y="4498360"/>
                <a:ext cx="37980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5486C-915F-4C8E-B723-5B1D0C4ABECF}"/>
                  </a:ext>
                </a:extLst>
              </p14:cNvPr>
              <p14:cNvContentPartPr/>
              <p14:nvPr/>
            </p14:nvContentPartPr>
            <p14:xfrm>
              <a:off x="1674480" y="4486840"/>
              <a:ext cx="91080" cy="101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5486C-915F-4C8E-B723-5B1D0C4ABEC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6840" y="4468840"/>
                <a:ext cx="1267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D069638-1352-48BB-B68C-071B656B925F}"/>
                  </a:ext>
                </a:extLst>
              </p14:cNvPr>
              <p14:cNvContentPartPr/>
              <p14:nvPr/>
            </p14:nvContentPartPr>
            <p14:xfrm>
              <a:off x="1791840" y="4508440"/>
              <a:ext cx="238320" cy="889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D069638-1352-48BB-B68C-071B656B925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73840" y="4490800"/>
                <a:ext cx="27396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042182C-6D51-4D48-8AD1-4983F2F7AB95}"/>
                  </a:ext>
                </a:extLst>
              </p14:cNvPr>
              <p14:cNvContentPartPr/>
              <p14:nvPr/>
            </p14:nvContentPartPr>
            <p14:xfrm>
              <a:off x="2210160" y="4377760"/>
              <a:ext cx="191880" cy="208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042182C-6D51-4D48-8AD1-4983F2F7AB9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92160" y="4360120"/>
                <a:ext cx="227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BA47A4A-5CC1-4B87-97C7-6AD1BA21B29C}"/>
                  </a:ext>
                </a:extLst>
              </p14:cNvPr>
              <p14:cNvContentPartPr/>
              <p14:nvPr/>
            </p14:nvContentPartPr>
            <p14:xfrm>
              <a:off x="2222040" y="4475320"/>
              <a:ext cx="224280" cy="219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BA47A4A-5CC1-4B87-97C7-6AD1BA21B29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04040" y="4457320"/>
                <a:ext cx="25992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5FA4595-4888-4D69-A887-010AF6DB52C1}"/>
                  </a:ext>
                </a:extLst>
              </p14:cNvPr>
              <p14:cNvContentPartPr/>
              <p14:nvPr/>
            </p14:nvContentPartPr>
            <p14:xfrm>
              <a:off x="2605080" y="4935040"/>
              <a:ext cx="761760" cy="3265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5FA4595-4888-4D69-A887-010AF6DB52C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587089" y="4917400"/>
                <a:ext cx="797383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7E8A25C-123E-4742-8D12-DAE085BBC96B}"/>
                  </a:ext>
                </a:extLst>
              </p14:cNvPr>
              <p14:cNvContentPartPr/>
              <p14:nvPr/>
            </p14:nvContentPartPr>
            <p14:xfrm>
              <a:off x="2555400" y="4124680"/>
              <a:ext cx="882360" cy="7632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7E8A25C-123E-4742-8D12-DAE085BBC9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537400" y="4106680"/>
                <a:ext cx="918000" cy="79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8E727E2-F353-4B3D-8885-3E35775A81E3}"/>
                  </a:ext>
                </a:extLst>
              </p14:cNvPr>
              <p14:cNvContentPartPr/>
              <p14:nvPr/>
            </p14:nvContentPartPr>
            <p14:xfrm>
              <a:off x="3650880" y="4294240"/>
              <a:ext cx="324000" cy="4820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8E727E2-F353-4B3D-8885-3E35775A81E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32900" y="4276587"/>
                <a:ext cx="359600" cy="5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89AE0A4-A04C-4A15-BD33-B85FCBF59370}"/>
                  </a:ext>
                </a:extLst>
              </p14:cNvPr>
              <p14:cNvContentPartPr/>
              <p14:nvPr/>
            </p14:nvContentPartPr>
            <p14:xfrm>
              <a:off x="5312640" y="4405120"/>
              <a:ext cx="227880" cy="3981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89AE0A4-A04C-4A15-BD33-B85FCBF5937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294640" y="4387480"/>
                <a:ext cx="26352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BF58CCD-EC6F-4B9B-863C-31F19BE0AC65}"/>
                  </a:ext>
                </a:extLst>
              </p14:cNvPr>
              <p14:cNvContentPartPr/>
              <p14:nvPr/>
            </p14:nvContentPartPr>
            <p14:xfrm>
              <a:off x="4077480" y="4269760"/>
              <a:ext cx="1130040" cy="4374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BF58CCD-EC6F-4B9B-863C-31F19BE0AC6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9480" y="4252120"/>
                <a:ext cx="1165680" cy="47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05523615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14:cNvPr>
              <p14:cNvContentPartPr/>
              <p14:nvPr/>
            </p14:nvContentPartPr>
            <p14:xfrm>
              <a:off x="276240" y="3648040"/>
              <a:ext cx="611280" cy="684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8240" y="3630400"/>
                <a:ext cx="64692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135200" y="1049200"/>
              <a:ext cx="4384800" cy="29422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17200" y="1031200"/>
                <a:ext cx="442044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14:cNvPr>
              <p14:cNvContentPartPr/>
              <p14:nvPr/>
            </p14:nvContentPartPr>
            <p14:xfrm>
              <a:off x="4639440" y="1182760"/>
              <a:ext cx="701280" cy="360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21800" y="1165120"/>
                <a:ext cx="73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14:cNvPr>
              <p14:cNvContentPartPr/>
              <p14:nvPr/>
            </p14:nvContentPartPr>
            <p14:xfrm>
              <a:off x="5478600" y="1296880"/>
              <a:ext cx="214920" cy="12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60600" y="1278880"/>
                <a:ext cx="250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14:cNvPr>
              <p14:cNvContentPartPr/>
              <p14:nvPr/>
            </p14:nvContentPartPr>
            <p14:xfrm>
              <a:off x="5526120" y="1400200"/>
              <a:ext cx="187200" cy="8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08480" y="1382200"/>
                <a:ext cx="2228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14:cNvPr>
              <p14:cNvContentPartPr/>
              <p14:nvPr/>
            </p14:nvContentPartPr>
            <p14:xfrm>
              <a:off x="5871720" y="1452040"/>
              <a:ext cx="251280" cy="18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3720" y="1434400"/>
                <a:ext cx="286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14:cNvPr>
              <p14:cNvContentPartPr/>
              <p14:nvPr/>
            </p14:nvContentPartPr>
            <p14:xfrm>
              <a:off x="5864880" y="1091680"/>
              <a:ext cx="3297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47240" y="1073680"/>
                <a:ext cx="3654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14:cNvPr>
              <p14:cNvContentPartPr/>
              <p14:nvPr/>
            </p14:nvContentPartPr>
            <p14:xfrm>
              <a:off x="6342240" y="1128400"/>
              <a:ext cx="1504080" cy="607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24240" y="1110760"/>
                <a:ext cx="153972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14:cNvPr>
              <p14:cNvContentPartPr/>
              <p14:nvPr/>
            </p14:nvContentPartPr>
            <p14:xfrm>
              <a:off x="5511000" y="1991320"/>
              <a:ext cx="154800" cy="5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3360" y="1973680"/>
                <a:ext cx="1904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14:cNvPr>
              <p14:cNvContentPartPr/>
              <p14:nvPr/>
            </p14:nvContentPartPr>
            <p14:xfrm>
              <a:off x="5509560" y="2072320"/>
              <a:ext cx="203040" cy="57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1920" y="2054320"/>
                <a:ext cx="238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14:cNvPr>
              <p14:cNvContentPartPr/>
              <p14:nvPr/>
            </p14:nvContentPartPr>
            <p14:xfrm>
              <a:off x="4721160" y="1864240"/>
              <a:ext cx="625680" cy="362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03160" y="1846240"/>
                <a:ext cx="66132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14:cNvPr>
              <p14:cNvContentPartPr/>
              <p14:nvPr/>
            </p14:nvContentPartPr>
            <p14:xfrm>
              <a:off x="5903400" y="1885120"/>
              <a:ext cx="2369160" cy="6728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397" y="1867120"/>
                <a:ext cx="2404805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14:cNvPr>
              <p14:cNvContentPartPr/>
              <p14:nvPr/>
            </p14:nvContentPartPr>
            <p14:xfrm>
              <a:off x="6113280" y="2737600"/>
              <a:ext cx="905400" cy="432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95633" y="2719600"/>
                <a:ext cx="941054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14:cNvPr>
              <p14:cNvContentPartPr/>
              <p14:nvPr/>
            </p14:nvContentPartPr>
            <p14:xfrm>
              <a:off x="7235400" y="3061960"/>
              <a:ext cx="128160" cy="267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760" y="3044320"/>
                <a:ext cx="16380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14:cNvPr>
              <p14:cNvContentPartPr/>
              <p14:nvPr/>
            </p14:nvContentPartPr>
            <p14:xfrm>
              <a:off x="7485240" y="2972320"/>
              <a:ext cx="48240" cy="82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67600" y="2954320"/>
                <a:ext cx="838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14:cNvPr>
              <p14:cNvContentPartPr/>
              <p14:nvPr/>
            </p14:nvContentPartPr>
            <p14:xfrm>
              <a:off x="7194360" y="2912560"/>
              <a:ext cx="126360" cy="878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76360" y="2894560"/>
                <a:ext cx="1620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14:cNvPr>
              <p14:cNvContentPartPr/>
              <p14:nvPr/>
            </p14:nvContentPartPr>
            <p14:xfrm>
              <a:off x="7515840" y="3161680"/>
              <a:ext cx="142200" cy="10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7840" y="3144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14:cNvPr>
              <p14:cNvContentPartPr/>
              <p14:nvPr/>
            </p14:nvContentPartPr>
            <p14:xfrm>
              <a:off x="7500360" y="3268960"/>
              <a:ext cx="160560" cy="68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82720" y="3251320"/>
                <a:ext cx="196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14:cNvPr>
              <p14:cNvContentPartPr/>
              <p14:nvPr/>
            </p14:nvContentPartPr>
            <p14:xfrm>
              <a:off x="7806720" y="2799880"/>
              <a:ext cx="160200" cy="93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88720" y="2781880"/>
                <a:ext cx="1958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14:cNvPr>
              <p14:cNvContentPartPr/>
              <p14:nvPr/>
            </p14:nvContentPartPr>
            <p14:xfrm>
              <a:off x="8388120" y="3068800"/>
              <a:ext cx="167400" cy="285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70120" y="3051160"/>
                <a:ext cx="2030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14:cNvPr>
              <p14:cNvContentPartPr/>
              <p14:nvPr/>
            </p14:nvContentPartPr>
            <p14:xfrm>
              <a:off x="8388480" y="2805280"/>
              <a:ext cx="162000" cy="1501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0840" y="2787280"/>
                <a:ext cx="1976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14:cNvPr>
              <p14:cNvContentPartPr/>
              <p14:nvPr/>
            </p14:nvContentPartPr>
            <p14:xfrm>
              <a:off x="7772160" y="3004360"/>
              <a:ext cx="487440" cy="340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54520" y="2986360"/>
                <a:ext cx="5230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14:cNvPr>
              <p14:cNvContentPartPr/>
              <p14:nvPr/>
            </p14:nvContentPartPr>
            <p14:xfrm>
              <a:off x="3460080" y="3577480"/>
              <a:ext cx="635760" cy="189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2080" y="3559480"/>
                <a:ext cx="67140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14:cNvPr>
              <p14:cNvContentPartPr/>
              <p14:nvPr/>
            </p14:nvContentPartPr>
            <p14:xfrm>
              <a:off x="4534320" y="3481000"/>
              <a:ext cx="2073600" cy="561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6320" y="3463349"/>
                <a:ext cx="2109240" cy="596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14:cNvPr>
              <p14:cNvContentPartPr/>
              <p14:nvPr/>
            </p14:nvContentPartPr>
            <p14:xfrm>
              <a:off x="6710880" y="3459760"/>
              <a:ext cx="2087640" cy="582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2880" y="3442120"/>
                <a:ext cx="2123280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B6BF3EC-682A-4299-8169-B4C16DA3A473}"/>
                  </a:ext>
                </a:extLst>
              </p14:cNvPr>
              <p14:cNvContentPartPr/>
              <p14:nvPr/>
            </p14:nvContentPartPr>
            <p14:xfrm>
              <a:off x="2189640" y="4170400"/>
              <a:ext cx="618480" cy="3607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B6BF3EC-682A-4299-8169-B4C16DA3A47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71650" y="4152400"/>
                <a:ext cx="654099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1EB3A1F-0F24-43AB-93F9-66271DF3E0C4}"/>
                  </a:ext>
                </a:extLst>
              </p14:cNvPr>
              <p14:cNvContentPartPr/>
              <p14:nvPr/>
            </p14:nvContentPartPr>
            <p14:xfrm>
              <a:off x="1601760" y="4044400"/>
              <a:ext cx="365400" cy="2984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1EB3A1F-0F24-43AB-93F9-66271DF3E0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583760" y="4026760"/>
                <a:ext cx="40104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2F15FFE-4F9B-4E4D-9E68-CBA9947C9263}"/>
                  </a:ext>
                </a:extLst>
              </p14:cNvPr>
              <p14:cNvContentPartPr/>
              <p14:nvPr/>
            </p14:nvContentPartPr>
            <p14:xfrm>
              <a:off x="2954280" y="4040440"/>
              <a:ext cx="2280600" cy="5644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2F15FFE-4F9B-4E4D-9E68-CBA9947C92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6280" y="4022800"/>
                <a:ext cx="2316240" cy="60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DB122C5-4D26-4028-A8F5-C8CA5AD54458}"/>
                  </a:ext>
                </a:extLst>
              </p14:cNvPr>
              <p14:cNvContentPartPr/>
              <p14:nvPr/>
            </p14:nvContentPartPr>
            <p14:xfrm>
              <a:off x="5308320" y="4130800"/>
              <a:ext cx="1681560" cy="4867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DB122C5-4D26-4028-A8F5-C8CA5AD544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90320" y="4112800"/>
                <a:ext cx="171720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ECD2D2E-1123-4CF4-A593-A33D673AAD72}"/>
                  </a:ext>
                </a:extLst>
              </p14:cNvPr>
              <p14:cNvContentPartPr/>
              <p14:nvPr/>
            </p14:nvContentPartPr>
            <p14:xfrm>
              <a:off x="7026600" y="4061680"/>
              <a:ext cx="1963800" cy="5727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ECD2D2E-1123-4CF4-A593-A33D673AAD7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08963" y="4044040"/>
                <a:ext cx="1999433" cy="60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BAFCB82-5C0A-41C8-BDAB-A0A3DECC7E2F}"/>
                  </a:ext>
                </a:extLst>
              </p14:cNvPr>
              <p14:cNvContentPartPr/>
              <p14:nvPr/>
            </p14:nvContentPartPr>
            <p14:xfrm>
              <a:off x="4007280" y="4512400"/>
              <a:ext cx="1083240" cy="521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BAFCB82-5C0A-41C8-BDAB-A0A3DECC7E2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89640" y="4494400"/>
                <a:ext cx="11188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616A55C-98D3-4C15-BEC6-125BD6183BB7}"/>
                  </a:ext>
                </a:extLst>
              </p14:cNvPr>
              <p14:cNvContentPartPr/>
              <p14:nvPr/>
            </p14:nvContentPartPr>
            <p14:xfrm>
              <a:off x="5365200" y="4534720"/>
              <a:ext cx="1584360" cy="224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616A55C-98D3-4C15-BEC6-125BD6183BB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347560" y="4517080"/>
                <a:ext cx="162000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62D68DB-0CC9-4F83-A23F-9B6A20F6A12A}"/>
                  </a:ext>
                </a:extLst>
              </p14:cNvPr>
              <p14:cNvContentPartPr/>
              <p14:nvPr/>
            </p14:nvContentPartPr>
            <p14:xfrm>
              <a:off x="5917800" y="4821280"/>
              <a:ext cx="585720" cy="215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62D68DB-0CC9-4F83-A23F-9B6A20F6A12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00160" y="4803280"/>
                <a:ext cx="6213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30E414B-3B73-49C3-AB29-30D3060C45BB}"/>
                  </a:ext>
                </a:extLst>
              </p14:cNvPr>
              <p14:cNvContentPartPr/>
              <p14:nvPr/>
            </p14:nvContentPartPr>
            <p14:xfrm>
              <a:off x="8047200" y="4455520"/>
              <a:ext cx="876600" cy="4539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30E414B-3B73-49C3-AB29-30D3060C45B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029560" y="4437520"/>
                <a:ext cx="9122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9C2F93C-0049-477F-984D-CDFDEA01F1D9}"/>
                  </a:ext>
                </a:extLst>
              </p14:cNvPr>
              <p14:cNvContentPartPr/>
              <p14:nvPr/>
            </p14:nvContentPartPr>
            <p14:xfrm>
              <a:off x="490440" y="5030800"/>
              <a:ext cx="434880" cy="4957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9C2F93C-0049-477F-984D-CDFDEA01F1D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72800" y="5013160"/>
                <a:ext cx="47052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1AFC14-F3ED-4675-9A6C-D09FFB098D52}"/>
                  </a:ext>
                </a:extLst>
              </p14:cNvPr>
              <p14:cNvContentPartPr/>
              <p14:nvPr/>
            </p14:nvContentPartPr>
            <p14:xfrm>
              <a:off x="976080" y="5217640"/>
              <a:ext cx="154080" cy="1879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1AFC14-F3ED-4675-9A6C-D09FFB098D5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958440" y="5199640"/>
                <a:ext cx="1897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A63FBBC-70C9-469E-89F5-2CC6960F95B5}"/>
                  </a:ext>
                </a:extLst>
              </p14:cNvPr>
              <p14:cNvContentPartPr/>
              <p14:nvPr/>
            </p14:nvContentPartPr>
            <p14:xfrm>
              <a:off x="1193520" y="5212240"/>
              <a:ext cx="379440" cy="162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A63FBBC-70C9-469E-89F5-2CC6960F95B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75520" y="5194240"/>
                <a:ext cx="41508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3729A43-2E2D-443A-8F75-F455C161BE8E}"/>
                  </a:ext>
                </a:extLst>
              </p14:cNvPr>
              <p14:cNvContentPartPr/>
              <p14:nvPr/>
            </p14:nvContentPartPr>
            <p14:xfrm>
              <a:off x="3164160" y="5515720"/>
              <a:ext cx="199800" cy="4284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3729A43-2E2D-443A-8F75-F455C161BE8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46520" y="5498080"/>
                <a:ext cx="23544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A2B5FE-2B8A-4857-89DD-241F9609BB65}"/>
                  </a:ext>
                </a:extLst>
              </p14:cNvPr>
              <p14:cNvContentPartPr/>
              <p14:nvPr/>
            </p14:nvContentPartPr>
            <p14:xfrm>
              <a:off x="3187560" y="5609680"/>
              <a:ext cx="268200" cy="626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A2B5FE-2B8A-4857-89DD-241F9609BB6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69560" y="5592040"/>
                <a:ext cx="303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F84C4CF-E22C-4B35-B666-C3FF3E1AC410}"/>
                  </a:ext>
                </a:extLst>
              </p14:cNvPr>
              <p14:cNvContentPartPr/>
              <p14:nvPr/>
            </p14:nvContentPartPr>
            <p14:xfrm>
              <a:off x="2363880" y="5388640"/>
              <a:ext cx="610920" cy="4705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F84C4CF-E22C-4B35-B666-C3FF3E1AC41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45891" y="5370654"/>
                <a:ext cx="646539" cy="506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98233AC-6B4B-4AE6-943B-961451B72FC9}"/>
                  </a:ext>
                </a:extLst>
              </p14:cNvPr>
              <p14:cNvContentPartPr/>
              <p14:nvPr/>
            </p14:nvContentPartPr>
            <p14:xfrm>
              <a:off x="3728280" y="5226640"/>
              <a:ext cx="2154960" cy="51768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98233AC-6B4B-4AE6-943B-961451B72FC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10280" y="5208988"/>
                <a:ext cx="2190600" cy="553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2D1CBDA-A27D-451B-B271-85680F52809C}"/>
                  </a:ext>
                </a:extLst>
              </p14:cNvPr>
              <p14:cNvContentPartPr/>
              <p14:nvPr/>
            </p14:nvContentPartPr>
            <p14:xfrm>
              <a:off x="1887240" y="4651360"/>
              <a:ext cx="4232520" cy="16491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2D1CBDA-A27D-451B-B271-85680F52809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869240" y="4615720"/>
                <a:ext cx="4268160" cy="172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8927508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37BF98D2-6CAF-44A0-8ACC-2174277613E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0000" t="13333" r="17500" b="61111"/>
          <a:stretch/>
        </p:blipFill>
        <p:spPr>
          <a:xfrm>
            <a:off x="1219200" y="254000"/>
            <a:ext cx="7322544" cy="647763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596E558-558C-4DA5-B441-0566ED25E048}"/>
                  </a:ext>
                </a:extLst>
              </p14:cNvPr>
              <p14:cNvContentPartPr/>
              <p14:nvPr/>
            </p14:nvContentPartPr>
            <p14:xfrm>
              <a:off x="1326000" y="553480"/>
              <a:ext cx="4865760" cy="17719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596E558-558C-4DA5-B441-0566ED25E048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263000" y="490840"/>
                <a:ext cx="4991400" cy="18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675A3C-46D1-4380-A166-60C0A28B60F0}"/>
                  </a:ext>
                </a:extLst>
              </p14:cNvPr>
              <p14:cNvContentPartPr/>
              <p14:nvPr/>
            </p14:nvContentPartPr>
            <p14:xfrm>
              <a:off x="1920720" y="4363360"/>
              <a:ext cx="5849640" cy="2154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675A3C-46D1-4380-A166-60C0A28B60F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858080" y="4300720"/>
                <a:ext cx="5975280" cy="228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37BF98D2-6CAF-44A0-8ACC-2174277613E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0000" t="13333" r="17500" b="61111"/>
          <a:stretch/>
        </p:blipFill>
        <p:spPr>
          <a:xfrm>
            <a:off x="1219200" y="254000"/>
            <a:ext cx="7322544" cy="647763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81393D-C185-4D2B-A8BE-8FF816BDF5E0}"/>
                  </a:ext>
                </a:extLst>
              </p14:cNvPr>
              <p14:cNvContentPartPr/>
              <p14:nvPr/>
            </p14:nvContentPartPr>
            <p14:xfrm>
              <a:off x="2106120" y="4359760"/>
              <a:ext cx="5849280" cy="22683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81393D-C185-4D2B-A8BE-8FF816BDF5E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43480" y="4297120"/>
                <a:ext cx="5974920" cy="239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5724777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37BF98D2-6CAF-44A0-8ACC-2174277613E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0000" t="13333" r="17500" b="61111"/>
          <a:stretch/>
        </p:blipFill>
        <p:spPr>
          <a:xfrm>
            <a:off x="1219200" y="254000"/>
            <a:ext cx="7322544" cy="647763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B5CEDC5-C4DE-490C-8BF7-2A5B3AE8B6C4}"/>
                  </a:ext>
                </a:extLst>
              </p14:cNvPr>
              <p14:cNvContentPartPr/>
              <p14:nvPr/>
            </p14:nvContentPartPr>
            <p14:xfrm>
              <a:off x="1867440" y="6085600"/>
              <a:ext cx="6026760" cy="4640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B5CEDC5-C4DE-490C-8BF7-2A5B3AE8B6C4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804440" y="6022960"/>
                <a:ext cx="6152400" cy="58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47919014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37BF98D2-6CAF-44A0-8ACC-2174277613E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0000" t="13333" r="17500" b="61111"/>
          <a:stretch/>
        </p:blipFill>
        <p:spPr>
          <a:xfrm>
            <a:off x="1219200" y="254000"/>
            <a:ext cx="7322544" cy="64776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4972170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E8FF77D-8385-4ECA-B93F-21E07DA679A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1112" r="11250" b="82777"/>
          <a:stretch/>
        </p:blipFill>
        <p:spPr>
          <a:xfrm>
            <a:off x="152400" y="152399"/>
            <a:ext cx="8610600" cy="124627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C5AA282-E298-4117-A1E0-FAEB02A3403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875" t="20556" r="20000" b="64444"/>
          <a:stretch/>
        </p:blipFill>
        <p:spPr>
          <a:xfrm>
            <a:off x="5029200" y="1295400"/>
            <a:ext cx="3962400" cy="23774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E8FF77D-8385-4ECA-B93F-21E07DA679A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1112" r="11250" b="82777"/>
          <a:stretch/>
        </p:blipFill>
        <p:spPr>
          <a:xfrm>
            <a:off x="152400" y="152399"/>
            <a:ext cx="8610600" cy="124627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C5AA282-E298-4117-A1E0-FAEB02A3403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875" t="20556" r="20000" b="64444"/>
          <a:stretch/>
        </p:blipFill>
        <p:spPr>
          <a:xfrm>
            <a:off x="5029200" y="1295400"/>
            <a:ext cx="3962400" cy="237744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03367E-B150-4E3F-A5E7-291612A74FAE}"/>
                  </a:ext>
                </a:extLst>
              </p14:cNvPr>
              <p14:cNvContentPartPr/>
              <p14:nvPr/>
            </p14:nvContentPartPr>
            <p14:xfrm>
              <a:off x="4466640" y="523960"/>
              <a:ext cx="1761120" cy="295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03367E-B150-4E3F-A5E7-291612A74FAE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448640" y="488320"/>
                <a:ext cx="179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1379FB-EA38-43FD-8E33-EBE278146598}"/>
                  </a:ext>
                </a:extLst>
              </p14:cNvPr>
              <p14:cNvContentPartPr/>
              <p14:nvPr/>
            </p14:nvContentPartPr>
            <p14:xfrm>
              <a:off x="363720" y="1434760"/>
              <a:ext cx="653040" cy="265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1379FB-EA38-43FD-8E33-EBE278146598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6080" y="1416760"/>
                <a:ext cx="688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6C58487-22B8-4C7C-A214-953CC1D1DFE8}"/>
                  </a:ext>
                </a:extLst>
              </p14:cNvPr>
              <p14:cNvContentPartPr/>
              <p14:nvPr/>
            </p14:nvContentPartPr>
            <p14:xfrm>
              <a:off x="1580520" y="1429360"/>
              <a:ext cx="143640" cy="236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6C58487-22B8-4C7C-A214-953CC1D1DFE8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62520" y="1411360"/>
                <a:ext cx="17928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61ABF48-A02F-4379-8391-10E6700565BB}"/>
                  </a:ext>
                </a:extLst>
              </p14:cNvPr>
              <p14:cNvContentPartPr/>
              <p14:nvPr/>
            </p14:nvContentPartPr>
            <p14:xfrm>
              <a:off x="1888680" y="1410640"/>
              <a:ext cx="494640" cy="4716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61ABF48-A02F-4379-8391-10E6700565BB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870680" y="1392987"/>
                <a:ext cx="530280" cy="507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ACD5B1-8D29-4697-BDF4-0E151A291CF5}"/>
                  </a:ext>
                </a:extLst>
              </p14:cNvPr>
              <p14:cNvContentPartPr/>
              <p14:nvPr/>
            </p14:nvContentPartPr>
            <p14:xfrm>
              <a:off x="1172280" y="1423960"/>
              <a:ext cx="284400" cy="257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ACD5B1-8D29-4697-BDF4-0E151A291CF5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154303" y="1406320"/>
                <a:ext cx="319995" cy="29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5978251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E8FF77D-8385-4ECA-B93F-21E07DA679A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1112" r="11250" b="82777"/>
          <a:stretch/>
        </p:blipFill>
        <p:spPr>
          <a:xfrm>
            <a:off x="152400" y="152399"/>
            <a:ext cx="8610600" cy="124627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C5AA282-E298-4117-A1E0-FAEB02A3403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875" t="20556" r="20000" b="64444"/>
          <a:stretch/>
        </p:blipFill>
        <p:spPr>
          <a:xfrm>
            <a:off x="5029200" y="1295400"/>
            <a:ext cx="3962400" cy="237744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03367E-B150-4E3F-A5E7-291612A74FAE}"/>
                  </a:ext>
                </a:extLst>
              </p14:cNvPr>
              <p14:cNvContentPartPr/>
              <p14:nvPr/>
            </p14:nvContentPartPr>
            <p14:xfrm>
              <a:off x="4466640" y="523960"/>
              <a:ext cx="1761120" cy="295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03367E-B150-4E3F-A5E7-291612A74FAE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448640" y="488320"/>
                <a:ext cx="179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1379FB-EA38-43FD-8E33-EBE278146598}"/>
                  </a:ext>
                </a:extLst>
              </p14:cNvPr>
              <p14:cNvContentPartPr/>
              <p14:nvPr/>
            </p14:nvContentPartPr>
            <p14:xfrm>
              <a:off x="363720" y="1434760"/>
              <a:ext cx="653040" cy="265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1379FB-EA38-43FD-8E33-EBE278146598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6080" y="1416760"/>
                <a:ext cx="688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6C58487-22B8-4C7C-A214-953CC1D1DFE8}"/>
                  </a:ext>
                </a:extLst>
              </p14:cNvPr>
              <p14:cNvContentPartPr/>
              <p14:nvPr/>
            </p14:nvContentPartPr>
            <p14:xfrm>
              <a:off x="1580520" y="1429360"/>
              <a:ext cx="143640" cy="236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6C58487-22B8-4C7C-A214-953CC1D1DFE8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62520" y="1411360"/>
                <a:ext cx="17928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61ABF48-A02F-4379-8391-10E6700565BB}"/>
                  </a:ext>
                </a:extLst>
              </p14:cNvPr>
              <p14:cNvContentPartPr/>
              <p14:nvPr/>
            </p14:nvContentPartPr>
            <p14:xfrm>
              <a:off x="1888680" y="1410640"/>
              <a:ext cx="494640" cy="4716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61ABF48-A02F-4379-8391-10E6700565BB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870680" y="1392987"/>
                <a:ext cx="530280" cy="507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ACD5B1-8D29-4697-BDF4-0E151A291CF5}"/>
                  </a:ext>
                </a:extLst>
              </p14:cNvPr>
              <p14:cNvContentPartPr/>
              <p14:nvPr/>
            </p14:nvContentPartPr>
            <p14:xfrm>
              <a:off x="1172280" y="1423960"/>
              <a:ext cx="284400" cy="257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ACD5B1-8D29-4697-BDF4-0E151A291CF5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154303" y="1406320"/>
                <a:ext cx="319995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0472085-D17D-4D10-A0BD-7C2CEC20CB30}"/>
                  </a:ext>
                </a:extLst>
              </p14:cNvPr>
              <p14:cNvContentPartPr/>
              <p14:nvPr/>
            </p14:nvContentPartPr>
            <p14:xfrm>
              <a:off x="899760" y="870640"/>
              <a:ext cx="5325480" cy="658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0472085-D17D-4D10-A0BD-7C2CEC20CB30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82120" y="835000"/>
                <a:ext cx="53611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A960B2-A045-4BBC-B8BE-1F51BFD647E2}"/>
                  </a:ext>
                </a:extLst>
              </p14:cNvPr>
              <p14:cNvContentPartPr/>
              <p14:nvPr/>
            </p14:nvContentPartPr>
            <p14:xfrm>
              <a:off x="2589600" y="1661200"/>
              <a:ext cx="69480" cy="130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A960B2-A045-4BBC-B8BE-1F51BFD647E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571600" y="1643560"/>
                <a:ext cx="105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9734C9-3779-4584-8150-3B88F25F795F}"/>
                  </a:ext>
                </a:extLst>
              </p14:cNvPr>
              <p14:cNvContentPartPr/>
              <p14:nvPr/>
            </p14:nvContentPartPr>
            <p14:xfrm>
              <a:off x="2830440" y="1406320"/>
              <a:ext cx="261720" cy="3456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9734C9-3779-4584-8150-3B88F25F795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812440" y="1388320"/>
                <a:ext cx="29736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18EC5BF-EAE9-4A38-BCC7-9B7B3C3D0057}"/>
                  </a:ext>
                </a:extLst>
              </p14:cNvPr>
              <p14:cNvContentPartPr/>
              <p14:nvPr/>
            </p14:nvContentPartPr>
            <p14:xfrm>
              <a:off x="3206640" y="1532680"/>
              <a:ext cx="118440" cy="12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18EC5BF-EAE9-4A38-BCC7-9B7B3C3D005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189000" y="1515040"/>
                <a:ext cx="1540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8AE652-2549-491B-8BF8-D32F58BFCEE8}"/>
                  </a:ext>
                </a:extLst>
              </p14:cNvPr>
              <p14:cNvContentPartPr/>
              <p14:nvPr/>
            </p14:nvContentPartPr>
            <p14:xfrm>
              <a:off x="3204840" y="1613680"/>
              <a:ext cx="162000" cy="201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8AE652-2549-491B-8BF8-D32F58BFCEE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186840" y="1595680"/>
                <a:ext cx="197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0DE1F6D-DDA4-4354-B920-E4C57C8CAF71}"/>
                  </a:ext>
                </a:extLst>
              </p14:cNvPr>
              <p14:cNvContentPartPr/>
              <p14:nvPr/>
            </p14:nvContentPartPr>
            <p14:xfrm>
              <a:off x="3460440" y="1487680"/>
              <a:ext cx="227160" cy="1674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0DE1F6D-DDA4-4354-B920-E4C57C8CAF7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42800" y="1470040"/>
                <a:ext cx="262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41B3A6D-259D-48DC-B30F-1CA80C4AB886}"/>
                  </a:ext>
                </a:extLst>
              </p14:cNvPr>
              <p14:cNvContentPartPr/>
              <p14:nvPr/>
            </p14:nvContentPartPr>
            <p14:xfrm>
              <a:off x="3768600" y="1449880"/>
              <a:ext cx="665640" cy="3668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41B3A6D-259D-48DC-B30F-1CA80C4AB886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750960" y="1431880"/>
                <a:ext cx="7012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14B7B6-E91D-44DB-89DE-D2938DEB8371}"/>
                  </a:ext>
                </a:extLst>
              </p14:cNvPr>
              <p14:cNvContentPartPr/>
              <p14:nvPr/>
            </p14:nvContentPartPr>
            <p14:xfrm>
              <a:off x="1054200" y="2070880"/>
              <a:ext cx="189360" cy="68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14B7B6-E91D-44DB-89DE-D2938DEB837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036560" y="2052880"/>
                <a:ext cx="2250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476ADE0-80C1-4379-9EED-478D3D63EA52}"/>
                  </a:ext>
                </a:extLst>
              </p14:cNvPr>
              <p14:cNvContentPartPr/>
              <p14:nvPr/>
            </p14:nvContentPartPr>
            <p14:xfrm>
              <a:off x="1074720" y="2166280"/>
              <a:ext cx="210960" cy="5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476ADE0-80C1-4379-9EED-478D3D63EA5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057080" y="2148640"/>
                <a:ext cx="246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C54580C-13B1-4155-A8D3-796F6560D44E}"/>
                  </a:ext>
                </a:extLst>
              </p14:cNvPr>
              <p14:cNvContentPartPr/>
              <p14:nvPr/>
            </p14:nvContentPartPr>
            <p14:xfrm>
              <a:off x="346440" y="1939840"/>
              <a:ext cx="562320" cy="391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C54580C-13B1-4155-A8D3-796F6560D44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28800" y="1922200"/>
                <a:ext cx="59796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2E2418-A09A-48AB-AAB8-E56352E585A0}"/>
                  </a:ext>
                </a:extLst>
              </p14:cNvPr>
              <p14:cNvContentPartPr/>
              <p14:nvPr/>
            </p14:nvContentPartPr>
            <p14:xfrm>
              <a:off x="1580880" y="1952800"/>
              <a:ext cx="174600" cy="1994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2E2418-A09A-48AB-AAB8-E56352E585A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562880" y="1935160"/>
                <a:ext cx="21024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2ABD81B-4A66-46B9-A0E9-A5300CB3D907}"/>
                  </a:ext>
                </a:extLst>
              </p14:cNvPr>
              <p14:cNvContentPartPr/>
              <p14:nvPr/>
            </p14:nvContentPartPr>
            <p14:xfrm>
              <a:off x="1850520" y="2098600"/>
              <a:ext cx="27720" cy="46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2ABD81B-4A66-46B9-A0E9-A5300CB3D907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832520" y="2080960"/>
                <a:ext cx="6336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51AD2B6-50E1-4B43-BA4B-3D71AF873F1C}"/>
                  </a:ext>
                </a:extLst>
              </p14:cNvPr>
              <p14:cNvContentPartPr/>
              <p14:nvPr/>
            </p14:nvContentPartPr>
            <p14:xfrm>
              <a:off x="2007120" y="1962160"/>
              <a:ext cx="14400" cy="192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51AD2B6-50E1-4B43-BA4B-3D71AF873F1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989480" y="1944520"/>
                <a:ext cx="500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2943ACF-7752-4162-8CEC-25834B7D69FA}"/>
                  </a:ext>
                </a:extLst>
              </p14:cNvPr>
              <p14:cNvContentPartPr/>
              <p14:nvPr/>
            </p14:nvContentPartPr>
            <p14:xfrm>
              <a:off x="2118000" y="1950640"/>
              <a:ext cx="397800" cy="207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2943ACF-7752-4162-8CEC-25834B7D69FA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100016" y="1933000"/>
                <a:ext cx="433408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503DFA1-CABC-4CA6-99AA-0D830AC9725E}"/>
                  </a:ext>
                </a:extLst>
              </p14:cNvPr>
              <p14:cNvContentPartPr/>
              <p14:nvPr/>
            </p14:nvContentPartPr>
            <p14:xfrm>
              <a:off x="2681040" y="1895920"/>
              <a:ext cx="312120" cy="4417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503DFA1-CABC-4CA6-99AA-0D830AC9725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663400" y="1877905"/>
                <a:ext cx="347760" cy="477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8F82273-E063-49FF-9EE4-F8CE3F49EA12}"/>
                  </a:ext>
                </a:extLst>
              </p14:cNvPr>
              <p14:cNvContentPartPr/>
              <p14:nvPr/>
            </p14:nvContentPartPr>
            <p14:xfrm>
              <a:off x="3476640" y="1887640"/>
              <a:ext cx="140040" cy="972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8F82273-E063-49FF-9EE4-F8CE3F49EA1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458640" y="1870000"/>
                <a:ext cx="1756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7E6443D-3189-44F8-A3A3-AC925F597B10}"/>
                  </a:ext>
                </a:extLst>
              </p14:cNvPr>
              <p14:cNvContentPartPr/>
              <p14:nvPr/>
            </p14:nvContentPartPr>
            <p14:xfrm>
              <a:off x="3100080" y="2037760"/>
              <a:ext cx="342720" cy="1288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7E6443D-3189-44F8-A3A3-AC925F597B1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082099" y="2019760"/>
                <a:ext cx="378323" cy="16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1414067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E8FF77D-8385-4ECA-B93F-21E07DA679A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1112" r="11250" b="82777"/>
          <a:stretch/>
        </p:blipFill>
        <p:spPr>
          <a:xfrm>
            <a:off x="152400" y="152399"/>
            <a:ext cx="8610600" cy="124627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C5AA282-E298-4117-A1E0-FAEB02A3403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875" t="20556" r="20000" b="64444"/>
          <a:stretch/>
        </p:blipFill>
        <p:spPr>
          <a:xfrm>
            <a:off x="5029200" y="1295400"/>
            <a:ext cx="3962400" cy="237744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1379FB-EA38-43FD-8E33-EBE278146598}"/>
                  </a:ext>
                </a:extLst>
              </p14:cNvPr>
              <p14:cNvContentPartPr/>
              <p14:nvPr/>
            </p14:nvContentPartPr>
            <p14:xfrm>
              <a:off x="363720" y="1434760"/>
              <a:ext cx="653040" cy="265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1379FB-EA38-43FD-8E33-EBE278146598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46080" y="1416760"/>
                <a:ext cx="688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6C58487-22B8-4C7C-A214-953CC1D1DFE8}"/>
                  </a:ext>
                </a:extLst>
              </p14:cNvPr>
              <p14:cNvContentPartPr/>
              <p14:nvPr/>
            </p14:nvContentPartPr>
            <p14:xfrm>
              <a:off x="1580520" y="1429360"/>
              <a:ext cx="143640" cy="236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6C58487-22B8-4C7C-A214-953CC1D1DFE8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562520" y="1411360"/>
                <a:ext cx="17928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61ABF48-A02F-4379-8391-10E6700565BB}"/>
                  </a:ext>
                </a:extLst>
              </p14:cNvPr>
              <p14:cNvContentPartPr/>
              <p14:nvPr/>
            </p14:nvContentPartPr>
            <p14:xfrm>
              <a:off x="1888680" y="1410640"/>
              <a:ext cx="494640" cy="4716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61ABF48-A02F-4379-8391-10E6700565B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870680" y="1392987"/>
                <a:ext cx="530280" cy="507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ACD5B1-8D29-4697-BDF4-0E151A291CF5}"/>
                  </a:ext>
                </a:extLst>
              </p14:cNvPr>
              <p14:cNvContentPartPr/>
              <p14:nvPr/>
            </p14:nvContentPartPr>
            <p14:xfrm>
              <a:off x="1172280" y="1423960"/>
              <a:ext cx="284400" cy="257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ACD5B1-8D29-4697-BDF4-0E151A291CF5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154303" y="1406320"/>
                <a:ext cx="319995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A960B2-A045-4BBC-B8BE-1F51BFD647E2}"/>
                  </a:ext>
                </a:extLst>
              </p14:cNvPr>
              <p14:cNvContentPartPr/>
              <p14:nvPr/>
            </p14:nvContentPartPr>
            <p14:xfrm>
              <a:off x="2589600" y="1661200"/>
              <a:ext cx="69480" cy="130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A960B2-A045-4BBC-B8BE-1F51BFD647E2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571600" y="1643560"/>
                <a:ext cx="105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9734C9-3779-4584-8150-3B88F25F795F}"/>
                  </a:ext>
                </a:extLst>
              </p14:cNvPr>
              <p14:cNvContentPartPr/>
              <p14:nvPr/>
            </p14:nvContentPartPr>
            <p14:xfrm>
              <a:off x="2830440" y="1406320"/>
              <a:ext cx="261720" cy="3456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9734C9-3779-4584-8150-3B88F25F795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812440" y="1388320"/>
                <a:ext cx="29736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18EC5BF-EAE9-4A38-BCC7-9B7B3C3D0057}"/>
                  </a:ext>
                </a:extLst>
              </p14:cNvPr>
              <p14:cNvContentPartPr/>
              <p14:nvPr/>
            </p14:nvContentPartPr>
            <p14:xfrm>
              <a:off x="3206640" y="1532680"/>
              <a:ext cx="118440" cy="12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18EC5BF-EAE9-4A38-BCC7-9B7B3C3D005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189000" y="1515040"/>
                <a:ext cx="1540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8AE652-2549-491B-8BF8-D32F58BFCEE8}"/>
                  </a:ext>
                </a:extLst>
              </p14:cNvPr>
              <p14:cNvContentPartPr/>
              <p14:nvPr/>
            </p14:nvContentPartPr>
            <p14:xfrm>
              <a:off x="3204840" y="1613680"/>
              <a:ext cx="162000" cy="201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8AE652-2549-491B-8BF8-D32F58BFCEE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186840" y="1595680"/>
                <a:ext cx="197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0DE1F6D-DDA4-4354-B920-E4C57C8CAF71}"/>
                  </a:ext>
                </a:extLst>
              </p14:cNvPr>
              <p14:cNvContentPartPr/>
              <p14:nvPr/>
            </p14:nvContentPartPr>
            <p14:xfrm>
              <a:off x="3460440" y="1487680"/>
              <a:ext cx="227160" cy="1674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0DE1F6D-DDA4-4354-B920-E4C57C8CAF7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442800" y="1470040"/>
                <a:ext cx="262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41B3A6D-259D-48DC-B30F-1CA80C4AB886}"/>
                  </a:ext>
                </a:extLst>
              </p14:cNvPr>
              <p14:cNvContentPartPr/>
              <p14:nvPr/>
            </p14:nvContentPartPr>
            <p14:xfrm>
              <a:off x="3768600" y="1449880"/>
              <a:ext cx="665640" cy="3668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41B3A6D-259D-48DC-B30F-1CA80C4AB88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750960" y="1431880"/>
                <a:ext cx="7012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14B7B6-E91D-44DB-89DE-D2938DEB8371}"/>
                  </a:ext>
                </a:extLst>
              </p14:cNvPr>
              <p14:cNvContentPartPr/>
              <p14:nvPr/>
            </p14:nvContentPartPr>
            <p14:xfrm>
              <a:off x="1054200" y="2070880"/>
              <a:ext cx="189360" cy="68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14B7B6-E91D-44DB-89DE-D2938DEB837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36560" y="2052880"/>
                <a:ext cx="2250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476ADE0-80C1-4379-9EED-478D3D63EA52}"/>
                  </a:ext>
                </a:extLst>
              </p14:cNvPr>
              <p14:cNvContentPartPr/>
              <p14:nvPr/>
            </p14:nvContentPartPr>
            <p14:xfrm>
              <a:off x="1074720" y="2166280"/>
              <a:ext cx="210960" cy="5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476ADE0-80C1-4379-9EED-478D3D63EA5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57080" y="2148640"/>
                <a:ext cx="246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C54580C-13B1-4155-A8D3-796F6560D44E}"/>
                  </a:ext>
                </a:extLst>
              </p14:cNvPr>
              <p14:cNvContentPartPr/>
              <p14:nvPr/>
            </p14:nvContentPartPr>
            <p14:xfrm>
              <a:off x="346440" y="1939840"/>
              <a:ext cx="562320" cy="391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C54580C-13B1-4155-A8D3-796F6560D44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28800" y="1922200"/>
                <a:ext cx="59796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2E2418-A09A-48AB-AAB8-E56352E585A0}"/>
                  </a:ext>
                </a:extLst>
              </p14:cNvPr>
              <p14:cNvContentPartPr/>
              <p14:nvPr/>
            </p14:nvContentPartPr>
            <p14:xfrm>
              <a:off x="1580880" y="1952800"/>
              <a:ext cx="174600" cy="1994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2E2418-A09A-48AB-AAB8-E56352E585A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562880" y="1935160"/>
                <a:ext cx="21024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2ABD81B-4A66-46B9-A0E9-A5300CB3D907}"/>
                  </a:ext>
                </a:extLst>
              </p14:cNvPr>
              <p14:cNvContentPartPr/>
              <p14:nvPr/>
            </p14:nvContentPartPr>
            <p14:xfrm>
              <a:off x="1850520" y="2098600"/>
              <a:ext cx="27720" cy="46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2ABD81B-4A66-46B9-A0E9-A5300CB3D90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832520" y="2080960"/>
                <a:ext cx="6336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51AD2B6-50E1-4B43-BA4B-3D71AF873F1C}"/>
                  </a:ext>
                </a:extLst>
              </p14:cNvPr>
              <p14:cNvContentPartPr/>
              <p14:nvPr/>
            </p14:nvContentPartPr>
            <p14:xfrm>
              <a:off x="2007120" y="1962160"/>
              <a:ext cx="14400" cy="192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51AD2B6-50E1-4B43-BA4B-3D71AF873F1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989480" y="1944520"/>
                <a:ext cx="500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2943ACF-7752-4162-8CEC-25834B7D69FA}"/>
                  </a:ext>
                </a:extLst>
              </p14:cNvPr>
              <p14:cNvContentPartPr/>
              <p14:nvPr/>
            </p14:nvContentPartPr>
            <p14:xfrm>
              <a:off x="2118000" y="1950640"/>
              <a:ext cx="397800" cy="207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2943ACF-7752-4162-8CEC-25834B7D69F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100016" y="1933000"/>
                <a:ext cx="433408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503DFA1-CABC-4CA6-99AA-0D830AC9725E}"/>
                  </a:ext>
                </a:extLst>
              </p14:cNvPr>
              <p14:cNvContentPartPr/>
              <p14:nvPr/>
            </p14:nvContentPartPr>
            <p14:xfrm>
              <a:off x="2681040" y="1895920"/>
              <a:ext cx="312120" cy="4417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503DFA1-CABC-4CA6-99AA-0D830AC9725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63400" y="1877905"/>
                <a:ext cx="347760" cy="477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8F82273-E063-49FF-9EE4-F8CE3F49EA12}"/>
                  </a:ext>
                </a:extLst>
              </p14:cNvPr>
              <p14:cNvContentPartPr/>
              <p14:nvPr/>
            </p14:nvContentPartPr>
            <p14:xfrm>
              <a:off x="3476640" y="1887640"/>
              <a:ext cx="140040" cy="972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8F82273-E063-49FF-9EE4-F8CE3F49EA1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458640" y="1870000"/>
                <a:ext cx="1756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7E6443D-3189-44F8-A3A3-AC925F597B10}"/>
                  </a:ext>
                </a:extLst>
              </p14:cNvPr>
              <p14:cNvContentPartPr/>
              <p14:nvPr/>
            </p14:nvContentPartPr>
            <p14:xfrm>
              <a:off x="3100080" y="2037760"/>
              <a:ext cx="342720" cy="1288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7E6443D-3189-44F8-A3A3-AC925F597B1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082099" y="2019760"/>
                <a:ext cx="378323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FF21BD-0B60-4CF4-AA77-DFE0D8B69F9D}"/>
                  </a:ext>
                </a:extLst>
              </p14:cNvPr>
              <p14:cNvContentPartPr/>
              <p14:nvPr/>
            </p14:nvContentPartPr>
            <p14:xfrm>
              <a:off x="6362760" y="886840"/>
              <a:ext cx="2211840" cy="1134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FF21BD-0B60-4CF4-AA77-DFE0D8B69F9D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344760" y="851200"/>
                <a:ext cx="22474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A1C9C6-8DA6-4F28-8E0D-226A2EE1B3DD}"/>
                  </a:ext>
                </a:extLst>
              </p14:cNvPr>
              <p14:cNvContentPartPr/>
              <p14:nvPr/>
            </p14:nvContentPartPr>
            <p14:xfrm>
              <a:off x="220440" y="1241080"/>
              <a:ext cx="5854320" cy="81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A1C9C6-8DA6-4F28-8E0D-226A2EE1B3D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202800" y="1205440"/>
                <a:ext cx="5889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9040DAB-A03D-4CBF-86F4-1152D86E973A}"/>
                  </a:ext>
                </a:extLst>
              </p14:cNvPr>
              <p14:cNvContentPartPr/>
              <p14:nvPr/>
            </p14:nvContentPartPr>
            <p14:xfrm>
              <a:off x="293520" y="2491720"/>
              <a:ext cx="2651760" cy="6051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9040DAB-A03D-4CBF-86F4-1152D86E973A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75520" y="2473720"/>
                <a:ext cx="2687400" cy="64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36180860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E8FF77D-8385-4ECA-B93F-21E07DA679A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1112" r="11250" b="82777"/>
          <a:stretch/>
        </p:blipFill>
        <p:spPr>
          <a:xfrm>
            <a:off x="152400" y="152399"/>
            <a:ext cx="8610600" cy="124627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C5AA282-E298-4117-A1E0-FAEB02A3403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875" t="20556" r="20000" b="64444"/>
          <a:stretch/>
        </p:blipFill>
        <p:spPr>
          <a:xfrm>
            <a:off x="5029200" y="1295400"/>
            <a:ext cx="3962400" cy="237744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1379FB-EA38-43FD-8E33-EBE278146598}"/>
                  </a:ext>
                </a:extLst>
              </p14:cNvPr>
              <p14:cNvContentPartPr/>
              <p14:nvPr/>
            </p14:nvContentPartPr>
            <p14:xfrm>
              <a:off x="363720" y="1434760"/>
              <a:ext cx="653040" cy="265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1379FB-EA38-43FD-8E33-EBE278146598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46080" y="1416760"/>
                <a:ext cx="688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6C58487-22B8-4C7C-A214-953CC1D1DFE8}"/>
                  </a:ext>
                </a:extLst>
              </p14:cNvPr>
              <p14:cNvContentPartPr/>
              <p14:nvPr/>
            </p14:nvContentPartPr>
            <p14:xfrm>
              <a:off x="1580520" y="1429360"/>
              <a:ext cx="143640" cy="236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6C58487-22B8-4C7C-A214-953CC1D1DFE8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562520" y="1411360"/>
                <a:ext cx="17928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61ABF48-A02F-4379-8391-10E6700565BB}"/>
                  </a:ext>
                </a:extLst>
              </p14:cNvPr>
              <p14:cNvContentPartPr/>
              <p14:nvPr/>
            </p14:nvContentPartPr>
            <p14:xfrm>
              <a:off x="1888680" y="1410640"/>
              <a:ext cx="494640" cy="4716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61ABF48-A02F-4379-8391-10E6700565B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870680" y="1392987"/>
                <a:ext cx="530280" cy="507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ACD5B1-8D29-4697-BDF4-0E151A291CF5}"/>
                  </a:ext>
                </a:extLst>
              </p14:cNvPr>
              <p14:cNvContentPartPr/>
              <p14:nvPr/>
            </p14:nvContentPartPr>
            <p14:xfrm>
              <a:off x="1172280" y="1423960"/>
              <a:ext cx="284400" cy="257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ACD5B1-8D29-4697-BDF4-0E151A291CF5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154303" y="1406320"/>
                <a:ext cx="319995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A960B2-A045-4BBC-B8BE-1F51BFD647E2}"/>
                  </a:ext>
                </a:extLst>
              </p14:cNvPr>
              <p14:cNvContentPartPr/>
              <p14:nvPr/>
            </p14:nvContentPartPr>
            <p14:xfrm>
              <a:off x="2589600" y="1661200"/>
              <a:ext cx="69480" cy="130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A960B2-A045-4BBC-B8BE-1F51BFD647E2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571600" y="1643560"/>
                <a:ext cx="105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9734C9-3779-4584-8150-3B88F25F795F}"/>
                  </a:ext>
                </a:extLst>
              </p14:cNvPr>
              <p14:cNvContentPartPr/>
              <p14:nvPr/>
            </p14:nvContentPartPr>
            <p14:xfrm>
              <a:off x="2830440" y="1406320"/>
              <a:ext cx="261720" cy="3456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9734C9-3779-4584-8150-3B88F25F795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812440" y="1388320"/>
                <a:ext cx="29736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18EC5BF-EAE9-4A38-BCC7-9B7B3C3D0057}"/>
                  </a:ext>
                </a:extLst>
              </p14:cNvPr>
              <p14:cNvContentPartPr/>
              <p14:nvPr/>
            </p14:nvContentPartPr>
            <p14:xfrm>
              <a:off x="3206640" y="1532680"/>
              <a:ext cx="118440" cy="12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18EC5BF-EAE9-4A38-BCC7-9B7B3C3D005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189000" y="1515040"/>
                <a:ext cx="1540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8AE652-2549-491B-8BF8-D32F58BFCEE8}"/>
                  </a:ext>
                </a:extLst>
              </p14:cNvPr>
              <p14:cNvContentPartPr/>
              <p14:nvPr/>
            </p14:nvContentPartPr>
            <p14:xfrm>
              <a:off x="3204840" y="1613680"/>
              <a:ext cx="162000" cy="201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8AE652-2549-491B-8BF8-D32F58BFCEE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186840" y="1595680"/>
                <a:ext cx="197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0DE1F6D-DDA4-4354-B920-E4C57C8CAF71}"/>
                  </a:ext>
                </a:extLst>
              </p14:cNvPr>
              <p14:cNvContentPartPr/>
              <p14:nvPr/>
            </p14:nvContentPartPr>
            <p14:xfrm>
              <a:off x="3460440" y="1487680"/>
              <a:ext cx="227160" cy="1674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0DE1F6D-DDA4-4354-B920-E4C57C8CAF7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442800" y="1470040"/>
                <a:ext cx="262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41B3A6D-259D-48DC-B30F-1CA80C4AB886}"/>
                  </a:ext>
                </a:extLst>
              </p14:cNvPr>
              <p14:cNvContentPartPr/>
              <p14:nvPr/>
            </p14:nvContentPartPr>
            <p14:xfrm>
              <a:off x="3768600" y="1449880"/>
              <a:ext cx="665640" cy="3668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41B3A6D-259D-48DC-B30F-1CA80C4AB88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750960" y="1431880"/>
                <a:ext cx="7012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14B7B6-E91D-44DB-89DE-D2938DEB8371}"/>
                  </a:ext>
                </a:extLst>
              </p14:cNvPr>
              <p14:cNvContentPartPr/>
              <p14:nvPr/>
            </p14:nvContentPartPr>
            <p14:xfrm>
              <a:off x="1054200" y="2070880"/>
              <a:ext cx="189360" cy="68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14B7B6-E91D-44DB-89DE-D2938DEB837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36560" y="2052880"/>
                <a:ext cx="2250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476ADE0-80C1-4379-9EED-478D3D63EA52}"/>
                  </a:ext>
                </a:extLst>
              </p14:cNvPr>
              <p14:cNvContentPartPr/>
              <p14:nvPr/>
            </p14:nvContentPartPr>
            <p14:xfrm>
              <a:off x="1074720" y="2166280"/>
              <a:ext cx="210960" cy="5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476ADE0-80C1-4379-9EED-478D3D63EA5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57080" y="2148640"/>
                <a:ext cx="246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C54580C-13B1-4155-A8D3-796F6560D44E}"/>
                  </a:ext>
                </a:extLst>
              </p14:cNvPr>
              <p14:cNvContentPartPr/>
              <p14:nvPr/>
            </p14:nvContentPartPr>
            <p14:xfrm>
              <a:off x="346440" y="1939840"/>
              <a:ext cx="562320" cy="391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C54580C-13B1-4155-A8D3-796F6560D44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28800" y="1922200"/>
                <a:ext cx="59796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2E2418-A09A-48AB-AAB8-E56352E585A0}"/>
                  </a:ext>
                </a:extLst>
              </p14:cNvPr>
              <p14:cNvContentPartPr/>
              <p14:nvPr/>
            </p14:nvContentPartPr>
            <p14:xfrm>
              <a:off x="1580880" y="1952800"/>
              <a:ext cx="174600" cy="1994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2E2418-A09A-48AB-AAB8-E56352E585A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562880" y="1935160"/>
                <a:ext cx="21024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2ABD81B-4A66-46B9-A0E9-A5300CB3D907}"/>
                  </a:ext>
                </a:extLst>
              </p14:cNvPr>
              <p14:cNvContentPartPr/>
              <p14:nvPr/>
            </p14:nvContentPartPr>
            <p14:xfrm>
              <a:off x="1850520" y="2098600"/>
              <a:ext cx="27720" cy="46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2ABD81B-4A66-46B9-A0E9-A5300CB3D90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832520" y="2080960"/>
                <a:ext cx="6336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51AD2B6-50E1-4B43-BA4B-3D71AF873F1C}"/>
                  </a:ext>
                </a:extLst>
              </p14:cNvPr>
              <p14:cNvContentPartPr/>
              <p14:nvPr/>
            </p14:nvContentPartPr>
            <p14:xfrm>
              <a:off x="2007120" y="1962160"/>
              <a:ext cx="14400" cy="192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51AD2B6-50E1-4B43-BA4B-3D71AF873F1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989480" y="1944520"/>
                <a:ext cx="500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2943ACF-7752-4162-8CEC-25834B7D69FA}"/>
                  </a:ext>
                </a:extLst>
              </p14:cNvPr>
              <p14:cNvContentPartPr/>
              <p14:nvPr/>
            </p14:nvContentPartPr>
            <p14:xfrm>
              <a:off x="2118000" y="1950640"/>
              <a:ext cx="397800" cy="207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2943ACF-7752-4162-8CEC-25834B7D69F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100016" y="1933000"/>
                <a:ext cx="433408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503DFA1-CABC-4CA6-99AA-0D830AC9725E}"/>
                  </a:ext>
                </a:extLst>
              </p14:cNvPr>
              <p14:cNvContentPartPr/>
              <p14:nvPr/>
            </p14:nvContentPartPr>
            <p14:xfrm>
              <a:off x="2681040" y="1895920"/>
              <a:ext cx="312120" cy="4417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503DFA1-CABC-4CA6-99AA-0D830AC9725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63400" y="1877905"/>
                <a:ext cx="347760" cy="477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8F82273-E063-49FF-9EE4-F8CE3F49EA12}"/>
                  </a:ext>
                </a:extLst>
              </p14:cNvPr>
              <p14:cNvContentPartPr/>
              <p14:nvPr/>
            </p14:nvContentPartPr>
            <p14:xfrm>
              <a:off x="3476640" y="1887640"/>
              <a:ext cx="140040" cy="972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8F82273-E063-49FF-9EE4-F8CE3F49EA1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458640" y="1870000"/>
                <a:ext cx="1756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7E6443D-3189-44F8-A3A3-AC925F597B10}"/>
                  </a:ext>
                </a:extLst>
              </p14:cNvPr>
              <p14:cNvContentPartPr/>
              <p14:nvPr/>
            </p14:nvContentPartPr>
            <p14:xfrm>
              <a:off x="3100080" y="2037760"/>
              <a:ext cx="342720" cy="1288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7E6443D-3189-44F8-A3A3-AC925F597B1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082099" y="2019760"/>
                <a:ext cx="378323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FF21BD-0B60-4CF4-AA77-DFE0D8B69F9D}"/>
                  </a:ext>
                </a:extLst>
              </p14:cNvPr>
              <p14:cNvContentPartPr/>
              <p14:nvPr/>
            </p14:nvContentPartPr>
            <p14:xfrm>
              <a:off x="6362760" y="886840"/>
              <a:ext cx="2211840" cy="1134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FF21BD-0B60-4CF4-AA77-DFE0D8B69F9D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344760" y="851200"/>
                <a:ext cx="22474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A1C9C6-8DA6-4F28-8E0D-226A2EE1B3DD}"/>
                  </a:ext>
                </a:extLst>
              </p14:cNvPr>
              <p14:cNvContentPartPr/>
              <p14:nvPr/>
            </p14:nvContentPartPr>
            <p14:xfrm>
              <a:off x="220440" y="1241080"/>
              <a:ext cx="5854320" cy="81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A1C9C6-8DA6-4F28-8E0D-226A2EE1B3D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202800" y="1205440"/>
                <a:ext cx="5889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9040DAB-A03D-4CBF-86F4-1152D86E973A}"/>
                  </a:ext>
                </a:extLst>
              </p14:cNvPr>
              <p14:cNvContentPartPr/>
              <p14:nvPr/>
            </p14:nvContentPartPr>
            <p14:xfrm>
              <a:off x="293520" y="2491720"/>
              <a:ext cx="2651760" cy="6051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9040DAB-A03D-4CBF-86F4-1152D86E973A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75520" y="2473720"/>
                <a:ext cx="2687400" cy="64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029F2BA-1C0F-4862-BD00-5A21A64F7716}"/>
                  </a:ext>
                </a:extLst>
              </p14:cNvPr>
              <p14:cNvContentPartPr/>
              <p14:nvPr/>
            </p14:nvContentPartPr>
            <p14:xfrm>
              <a:off x="901920" y="3275080"/>
              <a:ext cx="2874600" cy="4665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029F2BA-1C0F-4862-BD00-5A21A64F771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83920" y="3257426"/>
                <a:ext cx="2910240" cy="50222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0469541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216900-D032-4CB6-A592-737057EE1521}"/>
                  </a:ext>
                </a:extLst>
              </p14:cNvPr>
              <p14:cNvContentPartPr/>
              <p14:nvPr/>
            </p14:nvContentPartPr>
            <p14:xfrm>
              <a:off x="2163720" y="180880"/>
              <a:ext cx="4087800" cy="6040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216900-D032-4CB6-A592-737057EE15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5722" y="162880"/>
                <a:ext cx="4123437" cy="63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1EA828-82A3-4DDC-A650-B66FCA770020}"/>
                  </a:ext>
                </a:extLst>
              </p14:cNvPr>
              <p14:cNvContentPartPr/>
              <p14:nvPr/>
            </p14:nvContentPartPr>
            <p14:xfrm>
              <a:off x="1734960" y="1345840"/>
              <a:ext cx="210600" cy="16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1EA828-82A3-4DDC-A650-B66FCA77002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16960" y="1327840"/>
                <a:ext cx="246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7DC40F-C9CE-47B2-BD8A-1E43BF9BD67D}"/>
                  </a:ext>
                </a:extLst>
              </p14:cNvPr>
              <p14:cNvContentPartPr/>
              <p14:nvPr/>
            </p14:nvContentPartPr>
            <p14:xfrm>
              <a:off x="1750080" y="1471840"/>
              <a:ext cx="242280" cy="176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7DC40F-C9CE-47B2-BD8A-1E43BF9BD6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2440" y="1453840"/>
                <a:ext cx="277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AB4A2A1-920D-4C40-840B-4003864ABB35}"/>
                  </a:ext>
                </a:extLst>
              </p14:cNvPr>
              <p14:cNvContentPartPr/>
              <p14:nvPr/>
            </p14:nvContentPartPr>
            <p14:xfrm>
              <a:off x="783120" y="1259800"/>
              <a:ext cx="649800" cy="3398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AB4A2A1-920D-4C40-840B-4003864ABB3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65480" y="1241819"/>
                <a:ext cx="68544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9EF22F-7E59-42C7-BA0E-2B8BF07E490A}"/>
                  </a:ext>
                </a:extLst>
              </p14:cNvPr>
              <p14:cNvContentPartPr/>
              <p14:nvPr/>
            </p14:nvContentPartPr>
            <p14:xfrm>
              <a:off x="2211240" y="1211920"/>
              <a:ext cx="280080" cy="3211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9EF22F-7E59-42C7-BA0E-2B8BF07E49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3240" y="1194280"/>
                <a:ext cx="3157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87D8212-31AF-43EF-8E67-6BA10F5FFCCB}"/>
                  </a:ext>
                </a:extLst>
              </p14:cNvPr>
              <p14:cNvContentPartPr/>
              <p14:nvPr/>
            </p14:nvContentPartPr>
            <p14:xfrm>
              <a:off x="2676360" y="1169440"/>
              <a:ext cx="911880" cy="442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87D8212-31AF-43EF-8E67-6BA10F5FFCC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58360" y="1151800"/>
                <a:ext cx="94752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61B7141-A941-4467-914A-2618B008B8C5}"/>
                  </a:ext>
                </a:extLst>
              </p14:cNvPr>
              <p14:cNvContentPartPr/>
              <p14:nvPr/>
            </p14:nvContentPartPr>
            <p14:xfrm>
              <a:off x="6157200" y="1079440"/>
              <a:ext cx="2120760" cy="21992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61B7141-A941-4467-914A-2618B008B8C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39560" y="1061440"/>
                <a:ext cx="2156400" cy="22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25ADF5-78C6-4BA1-8439-8FD8EB5ABA5D}"/>
                  </a:ext>
                </a:extLst>
              </p14:cNvPr>
              <p14:cNvContentPartPr/>
              <p14:nvPr/>
            </p14:nvContentPartPr>
            <p14:xfrm>
              <a:off x="7682160" y="1531240"/>
              <a:ext cx="143640" cy="1184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25ADF5-78C6-4BA1-8439-8FD8EB5ABA5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64160" y="1513240"/>
                <a:ext cx="17928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716A8A-9D64-4A4F-9B30-3BEEFF610D47}"/>
                  </a:ext>
                </a:extLst>
              </p14:cNvPr>
              <p14:cNvContentPartPr/>
              <p14:nvPr/>
            </p14:nvContentPartPr>
            <p14:xfrm>
              <a:off x="7876920" y="1038400"/>
              <a:ext cx="912960" cy="435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716A8A-9D64-4A4F-9B30-3BEEFF610D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280" y="1020745"/>
                <a:ext cx="94860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FEE3A5-0290-44A2-A8E4-FB4A20C2A20F}"/>
                  </a:ext>
                </a:extLst>
              </p14:cNvPr>
              <p14:cNvContentPartPr/>
              <p14:nvPr/>
            </p14:nvContentPartPr>
            <p14:xfrm>
              <a:off x="7075560" y="231280"/>
              <a:ext cx="1682280" cy="20250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FEE3A5-0290-44A2-A8E4-FB4A20C2A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7920" y="213640"/>
                <a:ext cx="1717920" cy="20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745107-BD90-48EA-83F5-D8A8701E0E11}"/>
                  </a:ext>
                </a:extLst>
              </p14:cNvPr>
              <p14:cNvContentPartPr/>
              <p14:nvPr/>
            </p14:nvContentPartPr>
            <p14:xfrm>
              <a:off x="7125960" y="1283560"/>
              <a:ext cx="549000" cy="90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745107-BD90-48EA-83F5-D8A8701E0E1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08320" y="1265560"/>
                <a:ext cx="584640" cy="9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FF7023C-D899-4F53-8003-2C9EC1E3285D}"/>
                  </a:ext>
                </a:extLst>
              </p14:cNvPr>
              <p14:cNvContentPartPr/>
              <p14:nvPr/>
            </p14:nvContentPartPr>
            <p14:xfrm>
              <a:off x="2676360" y="1955680"/>
              <a:ext cx="308880" cy="1634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FF7023C-D899-4F53-8003-2C9EC1E3285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58360" y="1937680"/>
                <a:ext cx="344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B853B0-7A84-4CCE-868F-6A342BC24F28}"/>
                  </a:ext>
                </a:extLst>
              </p14:cNvPr>
              <p14:cNvContentPartPr/>
              <p14:nvPr/>
            </p14:nvContentPartPr>
            <p14:xfrm>
              <a:off x="3034560" y="1899160"/>
              <a:ext cx="371520" cy="23436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B853B0-7A84-4CCE-868F-6A342BC24F2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16560" y="1881160"/>
                <a:ext cx="40716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A1A2902-12B2-4F28-A239-C740EB8E1E35}"/>
                  </a:ext>
                </a:extLst>
              </p14:cNvPr>
              <p14:cNvContentPartPr/>
              <p14:nvPr/>
            </p14:nvContentPartPr>
            <p14:xfrm>
              <a:off x="2594280" y="2432320"/>
              <a:ext cx="948600" cy="1652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A1A2902-12B2-4F28-A239-C740EB8E1E3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76640" y="2414680"/>
                <a:ext cx="9842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6FFA08C-46A9-4779-83AB-792DB19E215D}"/>
                  </a:ext>
                </a:extLst>
              </p14:cNvPr>
              <p14:cNvContentPartPr/>
              <p14:nvPr/>
            </p14:nvContentPartPr>
            <p14:xfrm>
              <a:off x="351480" y="1793680"/>
              <a:ext cx="2082960" cy="8154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6FFA08C-46A9-4779-83AB-792DB19E215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3840" y="1776040"/>
                <a:ext cx="2118600" cy="85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BA0A00A-39C9-4120-B3B1-638B2150B57A}"/>
                  </a:ext>
                </a:extLst>
              </p14:cNvPr>
              <p14:cNvContentPartPr/>
              <p14:nvPr/>
            </p14:nvContentPartPr>
            <p14:xfrm>
              <a:off x="3685080" y="1260520"/>
              <a:ext cx="2173680" cy="135180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BA0A00A-39C9-4120-B3B1-638B2150B5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67437" y="1242875"/>
                <a:ext cx="2209326" cy="138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1E0F848-95A6-4413-A76F-475BF701AD9D}"/>
                  </a:ext>
                </a:extLst>
              </p14:cNvPr>
              <p14:cNvContentPartPr/>
              <p14:nvPr/>
            </p14:nvContentPartPr>
            <p14:xfrm>
              <a:off x="4451880" y="2377240"/>
              <a:ext cx="137160" cy="2408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1E0F848-95A6-4413-A76F-475BF701AD9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33880" y="2359600"/>
                <a:ext cx="1728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494C27-CD72-4E46-8D44-23707F5729FA}"/>
                  </a:ext>
                </a:extLst>
              </p14:cNvPr>
              <p14:cNvContentPartPr/>
              <p14:nvPr/>
            </p14:nvContentPartPr>
            <p14:xfrm>
              <a:off x="4503360" y="2268520"/>
              <a:ext cx="33480" cy="5094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494C27-CD72-4E46-8D44-23707F5729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85360" y="2250520"/>
                <a:ext cx="6912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AA3B688-EE6B-4B72-A3E9-833EEBCAA91E}"/>
                  </a:ext>
                </a:extLst>
              </p14:cNvPr>
              <p14:cNvContentPartPr/>
              <p14:nvPr/>
            </p14:nvContentPartPr>
            <p14:xfrm>
              <a:off x="4740240" y="2299840"/>
              <a:ext cx="946800" cy="4104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AA3B688-EE6B-4B72-A3E9-833EEBCAA9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22600" y="2282185"/>
                <a:ext cx="982440" cy="44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DD9D6C5-0F8E-4877-9231-091A7F870697}"/>
                  </a:ext>
                </a:extLst>
              </p14:cNvPr>
              <p14:cNvContentPartPr/>
              <p14:nvPr/>
            </p14:nvContentPartPr>
            <p14:xfrm>
              <a:off x="1931520" y="2874400"/>
              <a:ext cx="510480" cy="3470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DD9D6C5-0F8E-4877-9231-091A7F8706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913880" y="2856760"/>
                <a:ext cx="54612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72E30A9-AD9A-4DA1-ADA4-CA470386FDFD}"/>
                  </a:ext>
                </a:extLst>
              </p14:cNvPr>
              <p14:cNvContentPartPr/>
              <p14:nvPr/>
            </p14:nvContentPartPr>
            <p14:xfrm>
              <a:off x="306840" y="2956120"/>
              <a:ext cx="1386360" cy="259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72E30A9-AD9A-4DA1-ADA4-CA470386FDF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8845" y="2938480"/>
                <a:ext cx="1421991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D7A54D6-771D-496B-8173-F8E23F4EEF37}"/>
                  </a:ext>
                </a:extLst>
              </p14:cNvPr>
              <p14:cNvContentPartPr/>
              <p14:nvPr/>
            </p14:nvContentPartPr>
            <p14:xfrm>
              <a:off x="3007920" y="2794480"/>
              <a:ext cx="1040400" cy="4024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D7A54D6-771D-496B-8173-F8E23F4EEF3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90274" y="2776840"/>
                <a:ext cx="1076052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828738-3EBD-45CA-9147-3319CECB456F}"/>
                  </a:ext>
                </a:extLst>
              </p14:cNvPr>
              <p14:cNvContentPartPr/>
              <p14:nvPr/>
            </p14:nvContentPartPr>
            <p14:xfrm>
              <a:off x="505560" y="3508360"/>
              <a:ext cx="234360" cy="2368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828738-3EBD-45CA-9147-3319CECB456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7560" y="3490720"/>
                <a:ext cx="2700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C637DA-6485-4E3F-8FE2-4B51D1DDD49A}"/>
                  </a:ext>
                </a:extLst>
              </p14:cNvPr>
              <p14:cNvContentPartPr/>
              <p14:nvPr/>
            </p14:nvContentPartPr>
            <p14:xfrm>
              <a:off x="1434720" y="3585760"/>
              <a:ext cx="177480" cy="97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C637DA-6485-4E3F-8FE2-4B51D1DDD4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16720" y="3568120"/>
                <a:ext cx="213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CEA6444-8C85-4A0C-9A0B-1BDDA115E5CB}"/>
                  </a:ext>
                </a:extLst>
              </p14:cNvPr>
              <p14:cNvContentPartPr/>
              <p14:nvPr/>
            </p14:nvContentPartPr>
            <p14:xfrm>
              <a:off x="1459920" y="3680080"/>
              <a:ext cx="131400" cy="17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CEA6444-8C85-4A0C-9A0B-1BDDA115E5C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41920" y="3662080"/>
                <a:ext cx="1670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D3D6F7-CB15-4759-B01A-F2259B0A61F2}"/>
                  </a:ext>
                </a:extLst>
              </p14:cNvPr>
              <p14:cNvContentPartPr/>
              <p14:nvPr/>
            </p14:nvContentPartPr>
            <p14:xfrm>
              <a:off x="838920" y="3538240"/>
              <a:ext cx="382680" cy="2350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D3D6F7-CB15-4759-B01A-F2259B0A61F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20920" y="3520573"/>
                <a:ext cx="41832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0C3EE32-D6C4-45CE-B21B-DDC4BD5EA5EA}"/>
                  </a:ext>
                </a:extLst>
              </p14:cNvPr>
              <p14:cNvContentPartPr/>
              <p14:nvPr/>
            </p14:nvContentPartPr>
            <p14:xfrm>
              <a:off x="2991720" y="3465160"/>
              <a:ext cx="431280" cy="416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0C3EE32-D6C4-45CE-B21B-DDC4BD5EA5E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74080" y="3447520"/>
                <a:ext cx="4669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144661B-07E5-4835-8D91-56575BF4F641}"/>
                  </a:ext>
                </a:extLst>
              </p14:cNvPr>
              <p14:cNvContentPartPr/>
              <p14:nvPr/>
            </p14:nvContentPartPr>
            <p14:xfrm>
              <a:off x="1729560" y="3181480"/>
              <a:ext cx="1073880" cy="7358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144661B-07E5-4835-8D91-56575BF4F64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711920" y="3163840"/>
                <a:ext cx="1109520" cy="77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616DEE-5F13-4D8D-9BCF-BE623CCAC886}"/>
                  </a:ext>
                </a:extLst>
              </p14:cNvPr>
              <p14:cNvContentPartPr/>
              <p14:nvPr/>
            </p14:nvContentPartPr>
            <p14:xfrm>
              <a:off x="4707480" y="3528880"/>
              <a:ext cx="293040" cy="1540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616DEE-5F13-4D8D-9BCF-BE623CCAC8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89840" y="3510880"/>
                <a:ext cx="32868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2F027A-D32C-4CE3-96ED-9B9475ACBC96}"/>
                  </a:ext>
                </a:extLst>
              </p14:cNvPr>
              <p14:cNvContentPartPr/>
              <p14:nvPr/>
            </p14:nvContentPartPr>
            <p14:xfrm>
              <a:off x="4119960" y="3411160"/>
              <a:ext cx="479520" cy="437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2F027A-D32C-4CE3-96ED-9B9475ACBC9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02320" y="3393160"/>
                <a:ext cx="5151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ABF5572-3516-4430-88A5-481FC34AC6C7}"/>
                  </a:ext>
                </a:extLst>
              </p14:cNvPr>
              <p14:cNvContentPartPr/>
              <p14:nvPr/>
            </p14:nvContentPartPr>
            <p14:xfrm>
              <a:off x="5554920" y="3495760"/>
              <a:ext cx="725040" cy="3996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ABF5572-3516-4430-88A5-481FC34AC6C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36929" y="3477760"/>
                <a:ext cx="760662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CA40219-EF46-492A-B278-BB11071DAAFB}"/>
                  </a:ext>
                </a:extLst>
              </p14:cNvPr>
              <p14:cNvContentPartPr/>
              <p14:nvPr/>
            </p14:nvContentPartPr>
            <p14:xfrm>
              <a:off x="6419640" y="3442840"/>
              <a:ext cx="1110960" cy="4842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CA40219-EF46-492A-B278-BB11071DAAF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01640" y="3424840"/>
                <a:ext cx="114660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875834-4F51-40A3-BCB9-68225436ADBB}"/>
                  </a:ext>
                </a:extLst>
              </p14:cNvPr>
              <p14:cNvContentPartPr/>
              <p14:nvPr/>
            </p14:nvContentPartPr>
            <p14:xfrm>
              <a:off x="7638240" y="3488920"/>
              <a:ext cx="1128240" cy="5356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875834-4F51-40A3-BCB9-68225436ADB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620600" y="3471280"/>
                <a:ext cx="1163880" cy="57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06C27F7-4746-440B-8C62-48D7BCDD5E07}"/>
                  </a:ext>
                </a:extLst>
              </p14:cNvPr>
              <p14:cNvContentPartPr/>
              <p14:nvPr/>
            </p14:nvContentPartPr>
            <p14:xfrm>
              <a:off x="445080" y="4261840"/>
              <a:ext cx="276840" cy="3067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06C27F7-4746-440B-8C62-48D7BCDD5E0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7440" y="4243840"/>
                <a:ext cx="31248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5CE0D72-A24C-4726-844F-8C3764652B58}"/>
                  </a:ext>
                </a:extLst>
              </p14:cNvPr>
              <p14:cNvContentPartPr/>
              <p14:nvPr/>
            </p14:nvContentPartPr>
            <p14:xfrm>
              <a:off x="1463880" y="4249960"/>
              <a:ext cx="19440" cy="264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5CE0D72-A24C-4726-844F-8C3764652B5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445880" y="4231960"/>
                <a:ext cx="550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AA708DD-6949-4821-A488-4ED4B140FC88}"/>
                  </a:ext>
                </a:extLst>
              </p14:cNvPr>
              <p14:cNvContentPartPr/>
              <p14:nvPr/>
            </p14:nvContentPartPr>
            <p14:xfrm>
              <a:off x="1281720" y="4247440"/>
              <a:ext cx="380880" cy="306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AA708DD-6949-4821-A488-4ED4B140FC8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263720" y="4229440"/>
                <a:ext cx="4165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6A29E7-6AE5-48FB-88EB-F0A713909F00}"/>
                  </a:ext>
                </a:extLst>
              </p14:cNvPr>
              <p14:cNvContentPartPr/>
              <p14:nvPr/>
            </p14:nvContentPartPr>
            <p14:xfrm>
              <a:off x="1278120" y="4516360"/>
              <a:ext cx="344160" cy="414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6A29E7-6AE5-48FB-88EB-F0A713909F0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260480" y="4498360"/>
                <a:ext cx="37980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5486C-915F-4C8E-B723-5B1D0C4ABECF}"/>
                  </a:ext>
                </a:extLst>
              </p14:cNvPr>
              <p14:cNvContentPartPr/>
              <p14:nvPr/>
            </p14:nvContentPartPr>
            <p14:xfrm>
              <a:off x="1674480" y="4486840"/>
              <a:ext cx="91080" cy="101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5486C-915F-4C8E-B723-5B1D0C4ABEC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6840" y="4468840"/>
                <a:ext cx="1267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D069638-1352-48BB-B68C-071B656B925F}"/>
                  </a:ext>
                </a:extLst>
              </p14:cNvPr>
              <p14:cNvContentPartPr/>
              <p14:nvPr/>
            </p14:nvContentPartPr>
            <p14:xfrm>
              <a:off x="1791840" y="4508440"/>
              <a:ext cx="238320" cy="889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D069638-1352-48BB-B68C-071B656B925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73840" y="4490800"/>
                <a:ext cx="27396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042182C-6D51-4D48-8AD1-4983F2F7AB95}"/>
                  </a:ext>
                </a:extLst>
              </p14:cNvPr>
              <p14:cNvContentPartPr/>
              <p14:nvPr/>
            </p14:nvContentPartPr>
            <p14:xfrm>
              <a:off x="2210160" y="4377760"/>
              <a:ext cx="191880" cy="208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042182C-6D51-4D48-8AD1-4983F2F7AB9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92160" y="4360120"/>
                <a:ext cx="227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BA47A4A-5CC1-4B87-97C7-6AD1BA21B29C}"/>
                  </a:ext>
                </a:extLst>
              </p14:cNvPr>
              <p14:cNvContentPartPr/>
              <p14:nvPr/>
            </p14:nvContentPartPr>
            <p14:xfrm>
              <a:off x="2222040" y="4475320"/>
              <a:ext cx="224280" cy="219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BA47A4A-5CC1-4B87-97C7-6AD1BA21B29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04040" y="4457320"/>
                <a:ext cx="25992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5FA4595-4888-4D69-A887-010AF6DB52C1}"/>
                  </a:ext>
                </a:extLst>
              </p14:cNvPr>
              <p14:cNvContentPartPr/>
              <p14:nvPr/>
            </p14:nvContentPartPr>
            <p14:xfrm>
              <a:off x="2605080" y="4935040"/>
              <a:ext cx="761760" cy="3265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5FA4595-4888-4D69-A887-010AF6DB52C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587089" y="4917400"/>
                <a:ext cx="797383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7E8A25C-123E-4742-8D12-DAE085BBC96B}"/>
                  </a:ext>
                </a:extLst>
              </p14:cNvPr>
              <p14:cNvContentPartPr/>
              <p14:nvPr/>
            </p14:nvContentPartPr>
            <p14:xfrm>
              <a:off x="2555400" y="4124680"/>
              <a:ext cx="882360" cy="7632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7E8A25C-123E-4742-8D12-DAE085BBC9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537400" y="4106680"/>
                <a:ext cx="918000" cy="79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8E727E2-F353-4B3D-8885-3E35775A81E3}"/>
                  </a:ext>
                </a:extLst>
              </p14:cNvPr>
              <p14:cNvContentPartPr/>
              <p14:nvPr/>
            </p14:nvContentPartPr>
            <p14:xfrm>
              <a:off x="3650880" y="4294240"/>
              <a:ext cx="324000" cy="4820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8E727E2-F353-4B3D-8885-3E35775A81E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32900" y="4276587"/>
                <a:ext cx="359600" cy="5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89AE0A4-A04C-4A15-BD33-B85FCBF59370}"/>
                  </a:ext>
                </a:extLst>
              </p14:cNvPr>
              <p14:cNvContentPartPr/>
              <p14:nvPr/>
            </p14:nvContentPartPr>
            <p14:xfrm>
              <a:off x="5312640" y="4405120"/>
              <a:ext cx="227880" cy="3981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89AE0A4-A04C-4A15-BD33-B85FCBF5937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294640" y="4387480"/>
                <a:ext cx="26352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BF58CCD-EC6F-4B9B-863C-31F19BE0AC65}"/>
                  </a:ext>
                </a:extLst>
              </p14:cNvPr>
              <p14:cNvContentPartPr/>
              <p14:nvPr/>
            </p14:nvContentPartPr>
            <p14:xfrm>
              <a:off x="4077480" y="4269760"/>
              <a:ext cx="1130040" cy="4374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BF58CCD-EC6F-4B9B-863C-31F19BE0AC6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9480" y="4252120"/>
                <a:ext cx="116568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B17EB30-0824-44E2-A6AF-1FD1F7A04C15}"/>
                  </a:ext>
                </a:extLst>
              </p14:cNvPr>
              <p14:cNvContentPartPr/>
              <p14:nvPr/>
            </p14:nvContentPartPr>
            <p14:xfrm>
              <a:off x="5742480" y="4471360"/>
              <a:ext cx="169560" cy="10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B17EB30-0824-44E2-A6AF-1FD1F7A04C1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24480" y="4453360"/>
                <a:ext cx="205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C3258C4-91C3-4C24-96CD-C4EE3991A5FA}"/>
                  </a:ext>
                </a:extLst>
              </p14:cNvPr>
              <p14:cNvContentPartPr/>
              <p14:nvPr/>
            </p14:nvContentPartPr>
            <p14:xfrm>
              <a:off x="5759040" y="4554880"/>
              <a:ext cx="170640" cy="5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C3258C4-91C3-4C24-96CD-C4EE3991A5F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41040" y="4536880"/>
                <a:ext cx="206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7C6AEBE-C4C7-48DE-8236-BB6B038BCC28}"/>
                  </a:ext>
                </a:extLst>
              </p14:cNvPr>
              <p14:cNvContentPartPr/>
              <p14:nvPr/>
            </p14:nvContentPartPr>
            <p14:xfrm>
              <a:off x="6182400" y="4289920"/>
              <a:ext cx="290520" cy="19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7C6AEBE-C4C7-48DE-8236-BB6B038BCC2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64400" y="4271920"/>
                <a:ext cx="32616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ED74E0C-C504-4D8F-A0E3-132F0992E873}"/>
                  </a:ext>
                </a:extLst>
              </p14:cNvPr>
              <p14:cNvContentPartPr/>
              <p14:nvPr/>
            </p14:nvContentPartPr>
            <p14:xfrm>
              <a:off x="6180960" y="4517800"/>
              <a:ext cx="311760" cy="280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ED74E0C-C504-4D8F-A0E3-132F0992E87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163320" y="4499800"/>
                <a:ext cx="34740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263DA6A-9C27-40A1-A122-4F268E1ADC2E}"/>
                  </a:ext>
                </a:extLst>
              </p14:cNvPr>
              <p14:cNvContentPartPr/>
              <p14:nvPr/>
            </p14:nvContentPartPr>
            <p14:xfrm>
              <a:off x="6207600" y="4597000"/>
              <a:ext cx="201240" cy="1872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263DA6A-9C27-40A1-A122-4F268E1ADC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89600" y="4579360"/>
                <a:ext cx="23688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D288022-6B89-4EAF-9756-9C7D52A34BA7}"/>
                  </a:ext>
                </a:extLst>
              </p14:cNvPr>
              <p14:cNvContentPartPr/>
              <p14:nvPr/>
            </p14:nvContentPartPr>
            <p14:xfrm>
              <a:off x="6664080" y="4244920"/>
              <a:ext cx="1438560" cy="6112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D288022-6B89-4EAF-9756-9C7D52A34BA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646440" y="4226920"/>
                <a:ext cx="1474200" cy="646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37878661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E8FF77D-8385-4ECA-B93F-21E07DA679A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1112" r="11250" b="82777"/>
          <a:stretch/>
        </p:blipFill>
        <p:spPr>
          <a:xfrm>
            <a:off x="152400" y="152399"/>
            <a:ext cx="8610600" cy="124627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C5AA282-E298-4117-A1E0-FAEB02A3403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875" t="20556" r="20000" b="64444"/>
          <a:stretch/>
        </p:blipFill>
        <p:spPr>
          <a:xfrm>
            <a:off x="5029200" y="1295400"/>
            <a:ext cx="3962400" cy="237744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1379FB-EA38-43FD-8E33-EBE278146598}"/>
                  </a:ext>
                </a:extLst>
              </p14:cNvPr>
              <p14:cNvContentPartPr/>
              <p14:nvPr/>
            </p14:nvContentPartPr>
            <p14:xfrm>
              <a:off x="363720" y="1434760"/>
              <a:ext cx="653040" cy="265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1379FB-EA38-43FD-8E33-EBE278146598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46080" y="1416760"/>
                <a:ext cx="688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6C58487-22B8-4C7C-A214-953CC1D1DFE8}"/>
                  </a:ext>
                </a:extLst>
              </p14:cNvPr>
              <p14:cNvContentPartPr/>
              <p14:nvPr/>
            </p14:nvContentPartPr>
            <p14:xfrm>
              <a:off x="1580520" y="1429360"/>
              <a:ext cx="143640" cy="236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6C58487-22B8-4C7C-A214-953CC1D1DFE8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562520" y="1411360"/>
                <a:ext cx="17928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61ABF48-A02F-4379-8391-10E6700565BB}"/>
                  </a:ext>
                </a:extLst>
              </p14:cNvPr>
              <p14:cNvContentPartPr/>
              <p14:nvPr/>
            </p14:nvContentPartPr>
            <p14:xfrm>
              <a:off x="1888680" y="1410640"/>
              <a:ext cx="494640" cy="4716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61ABF48-A02F-4379-8391-10E6700565B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870680" y="1392987"/>
                <a:ext cx="530280" cy="507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ACD5B1-8D29-4697-BDF4-0E151A291CF5}"/>
                  </a:ext>
                </a:extLst>
              </p14:cNvPr>
              <p14:cNvContentPartPr/>
              <p14:nvPr/>
            </p14:nvContentPartPr>
            <p14:xfrm>
              <a:off x="1172280" y="1423960"/>
              <a:ext cx="284400" cy="257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ACD5B1-8D29-4697-BDF4-0E151A291CF5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154303" y="1406320"/>
                <a:ext cx="319995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A960B2-A045-4BBC-B8BE-1F51BFD647E2}"/>
                  </a:ext>
                </a:extLst>
              </p14:cNvPr>
              <p14:cNvContentPartPr/>
              <p14:nvPr/>
            </p14:nvContentPartPr>
            <p14:xfrm>
              <a:off x="2589600" y="1661200"/>
              <a:ext cx="69480" cy="130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A960B2-A045-4BBC-B8BE-1F51BFD647E2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571600" y="1643560"/>
                <a:ext cx="105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9734C9-3779-4584-8150-3B88F25F795F}"/>
                  </a:ext>
                </a:extLst>
              </p14:cNvPr>
              <p14:cNvContentPartPr/>
              <p14:nvPr/>
            </p14:nvContentPartPr>
            <p14:xfrm>
              <a:off x="2830440" y="1406320"/>
              <a:ext cx="261720" cy="3456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9734C9-3779-4584-8150-3B88F25F795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812440" y="1388320"/>
                <a:ext cx="29736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18EC5BF-EAE9-4A38-BCC7-9B7B3C3D0057}"/>
                  </a:ext>
                </a:extLst>
              </p14:cNvPr>
              <p14:cNvContentPartPr/>
              <p14:nvPr/>
            </p14:nvContentPartPr>
            <p14:xfrm>
              <a:off x="3206640" y="1532680"/>
              <a:ext cx="118440" cy="12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18EC5BF-EAE9-4A38-BCC7-9B7B3C3D005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189000" y="1515040"/>
                <a:ext cx="1540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8AE652-2549-491B-8BF8-D32F58BFCEE8}"/>
                  </a:ext>
                </a:extLst>
              </p14:cNvPr>
              <p14:cNvContentPartPr/>
              <p14:nvPr/>
            </p14:nvContentPartPr>
            <p14:xfrm>
              <a:off x="3204840" y="1613680"/>
              <a:ext cx="162000" cy="201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8AE652-2549-491B-8BF8-D32F58BFCEE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186840" y="1595680"/>
                <a:ext cx="197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0DE1F6D-DDA4-4354-B920-E4C57C8CAF71}"/>
                  </a:ext>
                </a:extLst>
              </p14:cNvPr>
              <p14:cNvContentPartPr/>
              <p14:nvPr/>
            </p14:nvContentPartPr>
            <p14:xfrm>
              <a:off x="3460440" y="1487680"/>
              <a:ext cx="227160" cy="1674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0DE1F6D-DDA4-4354-B920-E4C57C8CAF7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442800" y="1470040"/>
                <a:ext cx="262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41B3A6D-259D-48DC-B30F-1CA80C4AB886}"/>
                  </a:ext>
                </a:extLst>
              </p14:cNvPr>
              <p14:cNvContentPartPr/>
              <p14:nvPr/>
            </p14:nvContentPartPr>
            <p14:xfrm>
              <a:off x="3768600" y="1449880"/>
              <a:ext cx="665640" cy="3668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41B3A6D-259D-48DC-B30F-1CA80C4AB88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750960" y="1431880"/>
                <a:ext cx="7012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14B7B6-E91D-44DB-89DE-D2938DEB8371}"/>
                  </a:ext>
                </a:extLst>
              </p14:cNvPr>
              <p14:cNvContentPartPr/>
              <p14:nvPr/>
            </p14:nvContentPartPr>
            <p14:xfrm>
              <a:off x="1054200" y="2070880"/>
              <a:ext cx="189360" cy="68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14B7B6-E91D-44DB-89DE-D2938DEB837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36560" y="2052880"/>
                <a:ext cx="2250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476ADE0-80C1-4379-9EED-478D3D63EA52}"/>
                  </a:ext>
                </a:extLst>
              </p14:cNvPr>
              <p14:cNvContentPartPr/>
              <p14:nvPr/>
            </p14:nvContentPartPr>
            <p14:xfrm>
              <a:off x="1074720" y="2166280"/>
              <a:ext cx="210960" cy="5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476ADE0-80C1-4379-9EED-478D3D63EA5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57080" y="2148640"/>
                <a:ext cx="246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C54580C-13B1-4155-A8D3-796F6560D44E}"/>
                  </a:ext>
                </a:extLst>
              </p14:cNvPr>
              <p14:cNvContentPartPr/>
              <p14:nvPr/>
            </p14:nvContentPartPr>
            <p14:xfrm>
              <a:off x="346440" y="1939840"/>
              <a:ext cx="562320" cy="391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C54580C-13B1-4155-A8D3-796F6560D44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28800" y="1922200"/>
                <a:ext cx="59796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2E2418-A09A-48AB-AAB8-E56352E585A0}"/>
                  </a:ext>
                </a:extLst>
              </p14:cNvPr>
              <p14:cNvContentPartPr/>
              <p14:nvPr/>
            </p14:nvContentPartPr>
            <p14:xfrm>
              <a:off x="1580880" y="1952800"/>
              <a:ext cx="174600" cy="1994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2E2418-A09A-48AB-AAB8-E56352E585A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562880" y="1935160"/>
                <a:ext cx="21024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2ABD81B-4A66-46B9-A0E9-A5300CB3D907}"/>
                  </a:ext>
                </a:extLst>
              </p14:cNvPr>
              <p14:cNvContentPartPr/>
              <p14:nvPr/>
            </p14:nvContentPartPr>
            <p14:xfrm>
              <a:off x="1850520" y="2098600"/>
              <a:ext cx="27720" cy="46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2ABD81B-4A66-46B9-A0E9-A5300CB3D90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832520" y="2080960"/>
                <a:ext cx="6336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51AD2B6-50E1-4B43-BA4B-3D71AF873F1C}"/>
                  </a:ext>
                </a:extLst>
              </p14:cNvPr>
              <p14:cNvContentPartPr/>
              <p14:nvPr/>
            </p14:nvContentPartPr>
            <p14:xfrm>
              <a:off x="2007120" y="1962160"/>
              <a:ext cx="14400" cy="192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51AD2B6-50E1-4B43-BA4B-3D71AF873F1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989480" y="1944520"/>
                <a:ext cx="500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2943ACF-7752-4162-8CEC-25834B7D69FA}"/>
                  </a:ext>
                </a:extLst>
              </p14:cNvPr>
              <p14:cNvContentPartPr/>
              <p14:nvPr/>
            </p14:nvContentPartPr>
            <p14:xfrm>
              <a:off x="2118000" y="1950640"/>
              <a:ext cx="397800" cy="207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2943ACF-7752-4162-8CEC-25834B7D69F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100016" y="1933000"/>
                <a:ext cx="433408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503DFA1-CABC-4CA6-99AA-0D830AC9725E}"/>
                  </a:ext>
                </a:extLst>
              </p14:cNvPr>
              <p14:cNvContentPartPr/>
              <p14:nvPr/>
            </p14:nvContentPartPr>
            <p14:xfrm>
              <a:off x="2681040" y="1895920"/>
              <a:ext cx="312120" cy="4417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503DFA1-CABC-4CA6-99AA-0D830AC9725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63400" y="1877905"/>
                <a:ext cx="347760" cy="477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8F82273-E063-49FF-9EE4-F8CE3F49EA12}"/>
                  </a:ext>
                </a:extLst>
              </p14:cNvPr>
              <p14:cNvContentPartPr/>
              <p14:nvPr/>
            </p14:nvContentPartPr>
            <p14:xfrm>
              <a:off x="3476640" y="1887640"/>
              <a:ext cx="140040" cy="972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8F82273-E063-49FF-9EE4-F8CE3F49EA1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458640" y="1870000"/>
                <a:ext cx="1756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7E6443D-3189-44F8-A3A3-AC925F597B10}"/>
                  </a:ext>
                </a:extLst>
              </p14:cNvPr>
              <p14:cNvContentPartPr/>
              <p14:nvPr/>
            </p14:nvContentPartPr>
            <p14:xfrm>
              <a:off x="3100080" y="2037760"/>
              <a:ext cx="342720" cy="1288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7E6443D-3189-44F8-A3A3-AC925F597B1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082099" y="2019760"/>
                <a:ext cx="378323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FF21BD-0B60-4CF4-AA77-DFE0D8B69F9D}"/>
                  </a:ext>
                </a:extLst>
              </p14:cNvPr>
              <p14:cNvContentPartPr/>
              <p14:nvPr/>
            </p14:nvContentPartPr>
            <p14:xfrm>
              <a:off x="6362760" y="886840"/>
              <a:ext cx="2211840" cy="1134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FF21BD-0B60-4CF4-AA77-DFE0D8B69F9D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344760" y="851200"/>
                <a:ext cx="22474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A1C9C6-8DA6-4F28-8E0D-226A2EE1B3DD}"/>
                  </a:ext>
                </a:extLst>
              </p14:cNvPr>
              <p14:cNvContentPartPr/>
              <p14:nvPr/>
            </p14:nvContentPartPr>
            <p14:xfrm>
              <a:off x="220440" y="1241080"/>
              <a:ext cx="5854320" cy="81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A1C9C6-8DA6-4F28-8E0D-226A2EE1B3D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202800" y="1205440"/>
                <a:ext cx="5889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9040DAB-A03D-4CBF-86F4-1152D86E973A}"/>
                  </a:ext>
                </a:extLst>
              </p14:cNvPr>
              <p14:cNvContentPartPr/>
              <p14:nvPr/>
            </p14:nvContentPartPr>
            <p14:xfrm>
              <a:off x="293520" y="2491720"/>
              <a:ext cx="2651760" cy="6051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9040DAB-A03D-4CBF-86F4-1152D86E973A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75520" y="2473720"/>
                <a:ext cx="2687400" cy="64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029F2BA-1C0F-4862-BD00-5A21A64F7716}"/>
                  </a:ext>
                </a:extLst>
              </p14:cNvPr>
              <p14:cNvContentPartPr/>
              <p14:nvPr/>
            </p14:nvContentPartPr>
            <p14:xfrm>
              <a:off x="901920" y="3275080"/>
              <a:ext cx="2874600" cy="4665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029F2BA-1C0F-4862-BD00-5A21A64F771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83920" y="3257426"/>
                <a:ext cx="2910240" cy="5022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41247B-E79B-45E1-A661-2387E0433112}"/>
                  </a:ext>
                </a:extLst>
              </p14:cNvPr>
              <p14:cNvContentPartPr/>
              <p14:nvPr/>
            </p14:nvContentPartPr>
            <p14:xfrm>
              <a:off x="4108800" y="3510160"/>
              <a:ext cx="442080" cy="3027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41247B-E79B-45E1-A661-2387E043311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090800" y="3492160"/>
                <a:ext cx="47772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B99CAE2-7388-44FC-8B66-43049B0CDED8}"/>
                  </a:ext>
                </a:extLst>
              </p14:cNvPr>
              <p14:cNvContentPartPr/>
              <p14:nvPr/>
            </p14:nvContentPartPr>
            <p14:xfrm>
              <a:off x="4640520" y="3534280"/>
              <a:ext cx="202320" cy="199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B99CAE2-7388-44FC-8B66-43049B0CDED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22520" y="3516280"/>
                <a:ext cx="2379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62012C8-573C-416A-947C-76B80AFBBFFE}"/>
                  </a:ext>
                </a:extLst>
              </p14:cNvPr>
              <p14:cNvContentPartPr/>
              <p14:nvPr/>
            </p14:nvContentPartPr>
            <p14:xfrm>
              <a:off x="1145280" y="4182280"/>
              <a:ext cx="38520" cy="2908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62012C8-573C-416A-947C-76B80AFBBFF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27280" y="4164640"/>
                <a:ext cx="7416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40EB0C-C0E1-4354-A44D-1C05C03587B2}"/>
                  </a:ext>
                </a:extLst>
              </p14:cNvPr>
              <p14:cNvContentPartPr/>
              <p14:nvPr/>
            </p14:nvContentPartPr>
            <p14:xfrm>
              <a:off x="940800" y="4186240"/>
              <a:ext cx="429840" cy="46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40EB0C-C0E1-4354-A44D-1C05C03587B2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923160" y="4168600"/>
                <a:ext cx="46548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BF582D-D7A5-407A-B935-579F54C36AE4}"/>
                  </a:ext>
                </a:extLst>
              </p14:cNvPr>
              <p14:cNvContentPartPr/>
              <p14:nvPr/>
            </p14:nvContentPartPr>
            <p14:xfrm>
              <a:off x="890400" y="4492600"/>
              <a:ext cx="385560" cy="572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BF582D-D7A5-407A-B935-579F54C36AE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72760" y="4474600"/>
                <a:ext cx="4212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D3D2119-8205-4773-AEE7-12F63986EAC9}"/>
                  </a:ext>
                </a:extLst>
              </p14:cNvPr>
              <p14:cNvContentPartPr/>
              <p14:nvPr/>
            </p14:nvContentPartPr>
            <p14:xfrm>
              <a:off x="1323120" y="4420960"/>
              <a:ext cx="101880" cy="817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D3D2119-8205-4773-AEE7-12F63986EAC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305480" y="4402960"/>
                <a:ext cx="13752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6E6ADB5-E4DE-4BB9-9C25-45E2CC61E65C}"/>
                  </a:ext>
                </a:extLst>
              </p14:cNvPr>
              <p14:cNvContentPartPr/>
              <p14:nvPr/>
            </p14:nvContentPartPr>
            <p14:xfrm>
              <a:off x="1504920" y="4415560"/>
              <a:ext cx="303120" cy="1130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6E6ADB5-E4DE-4BB9-9C25-45E2CC61E65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486920" y="4397920"/>
                <a:ext cx="338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E84484-2F37-4679-B724-3378C36D0F9B}"/>
                  </a:ext>
                </a:extLst>
              </p14:cNvPr>
              <p14:cNvContentPartPr/>
              <p14:nvPr/>
            </p14:nvContentPartPr>
            <p14:xfrm>
              <a:off x="3140400" y="4121080"/>
              <a:ext cx="1154160" cy="3729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E84484-2F37-4679-B724-3378C36D0F9B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122760" y="4103440"/>
                <a:ext cx="118980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11B61F2-EF07-427F-8C02-D573F7A7330E}"/>
                  </a:ext>
                </a:extLst>
              </p14:cNvPr>
              <p14:cNvContentPartPr/>
              <p14:nvPr/>
            </p14:nvContentPartPr>
            <p14:xfrm>
              <a:off x="1999920" y="4153120"/>
              <a:ext cx="994320" cy="4989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11B61F2-EF07-427F-8C02-D573F7A7330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82280" y="4135467"/>
                <a:ext cx="1029960" cy="53462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15624814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E8FF77D-8385-4ECA-B93F-21E07DA679A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1112" r="11250" b="82777"/>
          <a:stretch/>
        </p:blipFill>
        <p:spPr>
          <a:xfrm>
            <a:off x="152400" y="152399"/>
            <a:ext cx="8610600" cy="124627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C5AA282-E298-4117-A1E0-FAEB02A3403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875" t="20556" r="20000" b="64444"/>
          <a:stretch/>
        </p:blipFill>
        <p:spPr>
          <a:xfrm>
            <a:off x="5029200" y="1295400"/>
            <a:ext cx="3962400" cy="237744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1379FB-EA38-43FD-8E33-EBE278146598}"/>
                  </a:ext>
                </a:extLst>
              </p14:cNvPr>
              <p14:cNvContentPartPr/>
              <p14:nvPr/>
            </p14:nvContentPartPr>
            <p14:xfrm>
              <a:off x="363720" y="1434760"/>
              <a:ext cx="653040" cy="265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1379FB-EA38-43FD-8E33-EBE278146598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46080" y="1416760"/>
                <a:ext cx="688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6C58487-22B8-4C7C-A214-953CC1D1DFE8}"/>
                  </a:ext>
                </a:extLst>
              </p14:cNvPr>
              <p14:cNvContentPartPr/>
              <p14:nvPr/>
            </p14:nvContentPartPr>
            <p14:xfrm>
              <a:off x="1580520" y="1429360"/>
              <a:ext cx="143640" cy="236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6C58487-22B8-4C7C-A214-953CC1D1DFE8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562520" y="1411360"/>
                <a:ext cx="17928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61ABF48-A02F-4379-8391-10E6700565BB}"/>
                  </a:ext>
                </a:extLst>
              </p14:cNvPr>
              <p14:cNvContentPartPr/>
              <p14:nvPr/>
            </p14:nvContentPartPr>
            <p14:xfrm>
              <a:off x="1888680" y="1410640"/>
              <a:ext cx="494640" cy="4716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61ABF48-A02F-4379-8391-10E6700565B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870680" y="1392987"/>
                <a:ext cx="530280" cy="507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ACD5B1-8D29-4697-BDF4-0E151A291CF5}"/>
                  </a:ext>
                </a:extLst>
              </p14:cNvPr>
              <p14:cNvContentPartPr/>
              <p14:nvPr/>
            </p14:nvContentPartPr>
            <p14:xfrm>
              <a:off x="1172280" y="1423960"/>
              <a:ext cx="284400" cy="257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ACD5B1-8D29-4697-BDF4-0E151A291CF5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154303" y="1406320"/>
                <a:ext cx="319995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A960B2-A045-4BBC-B8BE-1F51BFD647E2}"/>
                  </a:ext>
                </a:extLst>
              </p14:cNvPr>
              <p14:cNvContentPartPr/>
              <p14:nvPr/>
            </p14:nvContentPartPr>
            <p14:xfrm>
              <a:off x="2589600" y="1661200"/>
              <a:ext cx="69480" cy="130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A960B2-A045-4BBC-B8BE-1F51BFD647E2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571600" y="1643560"/>
                <a:ext cx="105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9734C9-3779-4584-8150-3B88F25F795F}"/>
                  </a:ext>
                </a:extLst>
              </p14:cNvPr>
              <p14:cNvContentPartPr/>
              <p14:nvPr/>
            </p14:nvContentPartPr>
            <p14:xfrm>
              <a:off x="2830440" y="1406320"/>
              <a:ext cx="261720" cy="3456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9734C9-3779-4584-8150-3B88F25F795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812440" y="1388320"/>
                <a:ext cx="29736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18EC5BF-EAE9-4A38-BCC7-9B7B3C3D0057}"/>
                  </a:ext>
                </a:extLst>
              </p14:cNvPr>
              <p14:cNvContentPartPr/>
              <p14:nvPr/>
            </p14:nvContentPartPr>
            <p14:xfrm>
              <a:off x="3206640" y="1532680"/>
              <a:ext cx="118440" cy="12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18EC5BF-EAE9-4A38-BCC7-9B7B3C3D005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189000" y="1515040"/>
                <a:ext cx="1540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8AE652-2549-491B-8BF8-D32F58BFCEE8}"/>
                  </a:ext>
                </a:extLst>
              </p14:cNvPr>
              <p14:cNvContentPartPr/>
              <p14:nvPr/>
            </p14:nvContentPartPr>
            <p14:xfrm>
              <a:off x="3204840" y="1613680"/>
              <a:ext cx="162000" cy="201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8AE652-2549-491B-8BF8-D32F58BFCEE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186840" y="1595680"/>
                <a:ext cx="197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0DE1F6D-DDA4-4354-B920-E4C57C8CAF71}"/>
                  </a:ext>
                </a:extLst>
              </p14:cNvPr>
              <p14:cNvContentPartPr/>
              <p14:nvPr/>
            </p14:nvContentPartPr>
            <p14:xfrm>
              <a:off x="3460440" y="1487680"/>
              <a:ext cx="227160" cy="1674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0DE1F6D-DDA4-4354-B920-E4C57C8CAF7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442800" y="1470040"/>
                <a:ext cx="262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41B3A6D-259D-48DC-B30F-1CA80C4AB886}"/>
                  </a:ext>
                </a:extLst>
              </p14:cNvPr>
              <p14:cNvContentPartPr/>
              <p14:nvPr/>
            </p14:nvContentPartPr>
            <p14:xfrm>
              <a:off x="3768600" y="1449880"/>
              <a:ext cx="665640" cy="3668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41B3A6D-259D-48DC-B30F-1CA80C4AB88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750960" y="1431880"/>
                <a:ext cx="7012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14B7B6-E91D-44DB-89DE-D2938DEB8371}"/>
                  </a:ext>
                </a:extLst>
              </p14:cNvPr>
              <p14:cNvContentPartPr/>
              <p14:nvPr/>
            </p14:nvContentPartPr>
            <p14:xfrm>
              <a:off x="1054200" y="2070880"/>
              <a:ext cx="189360" cy="68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14B7B6-E91D-44DB-89DE-D2938DEB837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36560" y="2052880"/>
                <a:ext cx="2250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476ADE0-80C1-4379-9EED-478D3D63EA52}"/>
                  </a:ext>
                </a:extLst>
              </p14:cNvPr>
              <p14:cNvContentPartPr/>
              <p14:nvPr/>
            </p14:nvContentPartPr>
            <p14:xfrm>
              <a:off x="1074720" y="2166280"/>
              <a:ext cx="210960" cy="5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476ADE0-80C1-4379-9EED-478D3D63EA5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57080" y="2148640"/>
                <a:ext cx="246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C54580C-13B1-4155-A8D3-796F6560D44E}"/>
                  </a:ext>
                </a:extLst>
              </p14:cNvPr>
              <p14:cNvContentPartPr/>
              <p14:nvPr/>
            </p14:nvContentPartPr>
            <p14:xfrm>
              <a:off x="346440" y="1939840"/>
              <a:ext cx="562320" cy="391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C54580C-13B1-4155-A8D3-796F6560D44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28800" y="1922200"/>
                <a:ext cx="59796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2E2418-A09A-48AB-AAB8-E56352E585A0}"/>
                  </a:ext>
                </a:extLst>
              </p14:cNvPr>
              <p14:cNvContentPartPr/>
              <p14:nvPr/>
            </p14:nvContentPartPr>
            <p14:xfrm>
              <a:off x="1580880" y="1952800"/>
              <a:ext cx="174600" cy="1994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2E2418-A09A-48AB-AAB8-E56352E585A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562880" y="1935160"/>
                <a:ext cx="21024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2ABD81B-4A66-46B9-A0E9-A5300CB3D907}"/>
                  </a:ext>
                </a:extLst>
              </p14:cNvPr>
              <p14:cNvContentPartPr/>
              <p14:nvPr/>
            </p14:nvContentPartPr>
            <p14:xfrm>
              <a:off x="1850520" y="2098600"/>
              <a:ext cx="27720" cy="46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2ABD81B-4A66-46B9-A0E9-A5300CB3D90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832520" y="2080960"/>
                <a:ext cx="6336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51AD2B6-50E1-4B43-BA4B-3D71AF873F1C}"/>
                  </a:ext>
                </a:extLst>
              </p14:cNvPr>
              <p14:cNvContentPartPr/>
              <p14:nvPr/>
            </p14:nvContentPartPr>
            <p14:xfrm>
              <a:off x="2007120" y="1962160"/>
              <a:ext cx="14400" cy="192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51AD2B6-50E1-4B43-BA4B-3D71AF873F1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989480" y="1944520"/>
                <a:ext cx="500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2943ACF-7752-4162-8CEC-25834B7D69FA}"/>
                  </a:ext>
                </a:extLst>
              </p14:cNvPr>
              <p14:cNvContentPartPr/>
              <p14:nvPr/>
            </p14:nvContentPartPr>
            <p14:xfrm>
              <a:off x="2118000" y="1950640"/>
              <a:ext cx="397800" cy="207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2943ACF-7752-4162-8CEC-25834B7D69F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100016" y="1933000"/>
                <a:ext cx="433408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503DFA1-CABC-4CA6-99AA-0D830AC9725E}"/>
                  </a:ext>
                </a:extLst>
              </p14:cNvPr>
              <p14:cNvContentPartPr/>
              <p14:nvPr/>
            </p14:nvContentPartPr>
            <p14:xfrm>
              <a:off x="2681040" y="1895920"/>
              <a:ext cx="312120" cy="4417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503DFA1-CABC-4CA6-99AA-0D830AC9725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63400" y="1877905"/>
                <a:ext cx="347760" cy="477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8F82273-E063-49FF-9EE4-F8CE3F49EA12}"/>
                  </a:ext>
                </a:extLst>
              </p14:cNvPr>
              <p14:cNvContentPartPr/>
              <p14:nvPr/>
            </p14:nvContentPartPr>
            <p14:xfrm>
              <a:off x="3476640" y="1887640"/>
              <a:ext cx="140040" cy="972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8F82273-E063-49FF-9EE4-F8CE3F49EA1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458640" y="1870000"/>
                <a:ext cx="1756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7E6443D-3189-44F8-A3A3-AC925F597B10}"/>
                  </a:ext>
                </a:extLst>
              </p14:cNvPr>
              <p14:cNvContentPartPr/>
              <p14:nvPr/>
            </p14:nvContentPartPr>
            <p14:xfrm>
              <a:off x="3100080" y="2037760"/>
              <a:ext cx="342720" cy="1288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7E6443D-3189-44F8-A3A3-AC925F597B1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082099" y="2019760"/>
                <a:ext cx="378323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FF21BD-0B60-4CF4-AA77-DFE0D8B69F9D}"/>
                  </a:ext>
                </a:extLst>
              </p14:cNvPr>
              <p14:cNvContentPartPr/>
              <p14:nvPr/>
            </p14:nvContentPartPr>
            <p14:xfrm>
              <a:off x="6362760" y="886840"/>
              <a:ext cx="2211840" cy="1134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FF21BD-0B60-4CF4-AA77-DFE0D8B69F9D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344760" y="851200"/>
                <a:ext cx="22474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A1C9C6-8DA6-4F28-8E0D-226A2EE1B3DD}"/>
                  </a:ext>
                </a:extLst>
              </p14:cNvPr>
              <p14:cNvContentPartPr/>
              <p14:nvPr/>
            </p14:nvContentPartPr>
            <p14:xfrm>
              <a:off x="220440" y="1241080"/>
              <a:ext cx="5854320" cy="81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A1C9C6-8DA6-4F28-8E0D-226A2EE1B3D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202800" y="1205440"/>
                <a:ext cx="5889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9040DAB-A03D-4CBF-86F4-1152D86E973A}"/>
                  </a:ext>
                </a:extLst>
              </p14:cNvPr>
              <p14:cNvContentPartPr/>
              <p14:nvPr/>
            </p14:nvContentPartPr>
            <p14:xfrm>
              <a:off x="293520" y="2491720"/>
              <a:ext cx="2651760" cy="6051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9040DAB-A03D-4CBF-86F4-1152D86E973A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75520" y="2473720"/>
                <a:ext cx="2687400" cy="64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029F2BA-1C0F-4862-BD00-5A21A64F7716}"/>
                  </a:ext>
                </a:extLst>
              </p14:cNvPr>
              <p14:cNvContentPartPr/>
              <p14:nvPr/>
            </p14:nvContentPartPr>
            <p14:xfrm>
              <a:off x="901920" y="3275080"/>
              <a:ext cx="2874600" cy="4665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029F2BA-1C0F-4862-BD00-5A21A64F771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83920" y="3257426"/>
                <a:ext cx="2910240" cy="5022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41247B-E79B-45E1-A661-2387E0433112}"/>
                  </a:ext>
                </a:extLst>
              </p14:cNvPr>
              <p14:cNvContentPartPr/>
              <p14:nvPr/>
            </p14:nvContentPartPr>
            <p14:xfrm>
              <a:off x="4108800" y="3510160"/>
              <a:ext cx="442080" cy="3027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41247B-E79B-45E1-A661-2387E043311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090800" y="3492160"/>
                <a:ext cx="47772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B99CAE2-7388-44FC-8B66-43049B0CDED8}"/>
                  </a:ext>
                </a:extLst>
              </p14:cNvPr>
              <p14:cNvContentPartPr/>
              <p14:nvPr/>
            </p14:nvContentPartPr>
            <p14:xfrm>
              <a:off x="4640520" y="3534280"/>
              <a:ext cx="202320" cy="199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B99CAE2-7388-44FC-8B66-43049B0CDED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22520" y="3516280"/>
                <a:ext cx="2379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62012C8-573C-416A-947C-76B80AFBBFFE}"/>
                  </a:ext>
                </a:extLst>
              </p14:cNvPr>
              <p14:cNvContentPartPr/>
              <p14:nvPr/>
            </p14:nvContentPartPr>
            <p14:xfrm>
              <a:off x="1145280" y="4182280"/>
              <a:ext cx="38520" cy="2908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62012C8-573C-416A-947C-76B80AFBBFF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27280" y="4164640"/>
                <a:ext cx="7416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40EB0C-C0E1-4354-A44D-1C05C03587B2}"/>
                  </a:ext>
                </a:extLst>
              </p14:cNvPr>
              <p14:cNvContentPartPr/>
              <p14:nvPr/>
            </p14:nvContentPartPr>
            <p14:xfrm>
              <a:off x="940800" y="4186240"/>
              <a:ext cx="429840" cy="46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40EB0C-C0E1-4354-A44D-1C05C03587B2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923160" y="4168600"/>
                <a:ext cx="46548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BF582D-D7A5-407A-B935-579F54C36AE4}"/>
                  </a:ext>
                </a:extLst>
              </p14:cNvPr>
              <p14:cNvContentPartPr/>
              <p14:nvPr/>
            </p14:nvContentPartPr>
            <p14:xfrm>
              <a:off x="890400" y="4492600"/>
              <a:ext cx="385560" cy="572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BF582D-D7A5-407A-B935-579F54C36AE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72760" y="4474600"/>
                <a:ext cx="4212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D3D2119-8205-4773-AEE7-12F63986EAC9}"/>
                  </a:ext>
                </a:extLst>
              </p14:cNvPr>
              <p14:cNvContentPartPr/>
              <p14:nvPr/>
            </p14:nvContentPartPr>
            <p14:xfrm>
              <a:off x="1323120" y="4420960"/>
              <a:ext cx="101880" cy="817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D3D2119-8205-4773-AEE7-12F63986EAC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305480" y="4402960"/>
                <a:ext cx="13752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6E6ADB5-E4DE-4BB9-9C25-45E2CC61E65C}"/>
                  </a:ext>
                </a:extLst>
              </p14:cNvPr>
              <p14:cNvContentPartPr/>
              <p14:nvPr/>
            </p14:nvContentPartPr>
            <p14:xfrm>
              <a:off x="1504920" y="4415560"/>
              <a:ext cx="303120" cy="1130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6E6ADB5-E4DE-4BB9-9C25-45E2CC61E65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486920" y="4397920"/>
                <a:ext cx="338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E84484-2F37-4679-B724-3378C36D0F9B}"/>
                  </a:ext>
                </a:extLst>
              </p14:cNvPr>
              <p14:cNvContentPartPr/>
              <p14:nvPr/>
            </p14:nvContentPartPr>
            <p14:xfrm>
              <a:off x="3140400" y="4121080"/>
              <a:ext cx="1154160" cy="3729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E84484-2F37-4679-B724-3378C36D0F9B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122760" y="4103440"/>
                <a:ext cx="118980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11B61F2-EF07-427F-8C02-D573F7A7330E}"/>
                  </a:ext>
                </a:extLst>
              </p14:cNvPr>
              <p14:cNvContentPartPr/>
              <p14:nvPr/>
            </p14:nvContentPartPr>
            <p14:xfrm>
              <a:off x="1999920" y="4153120"/>
              <a:ext cx="994320" cy="4989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11B61F2-EF07-427F-8C02-D573F7A7330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82280" y="4135467"/>
                <a:ext cx="1029960" cy="53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8C19570-519F-4FE7-8F2A-E9903FA7336F}"/>
                  </a:ext>
                </a:extLst>
              </p14:cNvPr>
              <p14:cNvContentPartPr/>
              <p14:nvPr/>
            </p14:nvContentPartPr>
            <p14:xfrm>
              <a:off x="4535400" y="4259320"/>
              <a:ext cx="169920" cy="15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8C19570-519F-4FE7-8F2A-E9903FA733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17760" y="4241320"/>
                <a:ext cx="205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5906FBC-BD14-4147-99E9-20056CDF6ACF}"/>
                  </a:ext>
                </a:extLst>
              </p14:cNvPr>
              <p14:cNvContentPartPr/>
              <p14:nvPr/>
            </p14:nvContentPartPr>
            <p14:xfrm>
              <a:off x="4520280" y="4358680"/>
              <a:ext cx="186480" cy="68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5906FBC-BD14-4147-99E9-20056CDF6AC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502280" y="4340680"/>
                <a:ext cx="222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F7CF397-8DFC-4873-ABCB-4BD615E5EB0B}"/>
                  </a:ext>
                </a:extLst>
              </p14:cNvPr>
              <p14:cNvContentPartPr/>
              <p14:nvPr/>
            </p14:nvContentPartPr>
            <p14:xfrm>
              <a:off x="5245320" y="4306840"/>
              <a:ext cx="17640" cy="55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F7CF397-8DFC-4873-ABCB-4BD615E5EB0B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227320" y="4289200"/>
                <a:ext cx="5328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8B0F450-6E50-4976-8DED-5DFF58501EAA}"/>
                  </a:ext>
                </a:extLst>
              </p14:cNvPr>
              <p14:cNvContentPartPr/>
              <p14:nvPr/>
            </p14:nvContentPartPr>
            <p14:xfrm>
              <a:off x="5373120" y="4145200"/>
              <a:ext cx="451080" cy="2710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8B0F450-6E50-4976-8DED-5DFF58501EA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355480" y="4127200"/>
                <a:ext cx="4867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9E36C60-CE65-445D-86F1-707116420A2B}"/>
                  </a:ext>
                </a:extLst>
              </p14:cNvPr>
              <p14:cNvContentPartPr/>
              <p14:nvPr/>
            </p14:nvContentPartPr>
            <p14:xfrm>
              <a:off x="5912040" y="4259320"/>
              <a:ext cx="152280" cy="122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9E36C60-CE65-445D-86F1-707116420A2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894040" y="4241320"/>
                <a:ext cx="187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F9A9BE2-0094-4164-9B11-D0706DD8D56C}"/>
                  </a:ext>
                </a:extLst>
              </p14:cNvPr>
              <p14:cNvContentPartPr/>
              <p14:nvPr/>
            </p14:nvContentPartPr>
            <p14:xfrm>
              <a:off x="6145320" y="4121440"/>
              <a:ext cx="708120" cy="2574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F9A9BE2-0094-4164-9B11-D0706DD8D5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27320" y="4103440"/>
                <a:ext cx="74376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BD1C4C8-A33A-4735-A7F4-E93C48434700}"/>
                  </a:ext>
                </a:extLst>
              </p14:cNvPr>
              <p14:cNvContentPartPr/>
              <p14:nvPr/>
            </p14:nvContentPartPr>
            <p14:xfrm>
              <a:off x="4830240" y="4075000"/>
              <a:ext cx="330120" cy="4284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BD1C4C8-A33A-4735-A7F4-E93C4843470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12600" y="4057000"/>
                <a:ext cx="3657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D968B1-01A5-4C83-A242-8EDFDA861139}"/>
                  </a:ext>
                </a:extLst>
              </p14:cNvPr>
              <p14:cNvContentPartPr/>
              <p14:nvPr/>
            </p14:nvContentPartPr>
            <p14:xfrm>
              <a:off x="7010040" y="3960880"/>
              <a:ext cx="822960" cy="44712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D968B1-01A5-4C83-A242-8EDFDA86113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992400" y="3943240"/>
                <a:ext cx="85860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2C24CBD-AD45-4620-AFBA-E5A1C91C262E}"/>
                  </a:ext>
                </a:extLst>
              </p14:cNvPr>
              <p14:cNvContentPartPr/>
              <p14:nvPr/>
            </p14:nvContentPartPr>
            <p14:xfrm>
              <a:off x="8573520" y="3991120"/>
              <a:ext cx="160560" cy="1317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2C24CBD-AD45-4620-AFBA-E5A1C91C262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555520" y="3973120"/>
                <a:ext cx="1962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B910157-8D53-4703-AC77-9578D3480033}"/>
                  </a:ext>
                </a:extLst>
              </p14:cNvPr>
              <p14:cNvContentPartPr/>
              <p14:nvPr/>
            </p14:nvContentPartPr>
            <p14:xfrm>
              <a:off x="8344200" y="4210720"/>
              <a:ext cx="234360" cy="9252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B910157-8D53-4703-AC77-9578D348003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326200" y="4193080"/>
                <a:ext cx="27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A178279-4428-4591-86D4-F8F87B924FA3}"/>
                  </a:ext>
                </a:extLst>
              </p14:cNvPr>
              <p14:cNvContentPartPr/>
              <p14:nvPr/>
            </p14:nvContentPartPr>
            <p14:xfrm>
              <a:off x="7949280" y="4012720"/>
              <a:ext cx="303120" cy="4996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A178279-4428-4591-86D4-F8F87B924FA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931280" y="3994720"/>
                <a:ext cx="338760" cy="53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84311195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E8FF77D-8385-4ECA-B93F-21E07DA679A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1112" r="11250" b="82777"/>
          <a:stretch/>
        </p:blipFill>
        <p:spPr>
          <a:xfrm>
            <a:off x="152400" y="152399"/>
            <a:ext cx="8610600" cy="124627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C5AA282-E298-4117-A1E0-FAEB02A3403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875" t="20556" r="20000" b="64444"/>
          <a:stretch/>
        </p:blipFill>
        <p:spPr>
          <a:xfrm>
            <a:off x="5029200" y="1295400"/>
            <a:ext cx="3962400" cy="237744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1379FB-EA38-43FD-8E33-EBE278146598}"/>
                  </a:ext>
                </a:extLst>
              </p14:cNvPr>
              <p14:cNvContentPartPr/>
              <p14:nvPr/>
            </p14:nvContentPartPr>
            <p14:xfrm>
              <a:off x="363720" y="1434760"/>
              <a:ext cx="653040" cy="265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1379FB-EA38-43FD-8E33-EBE278146598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46080" y="1416760"/>
                <a:ext cx="688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6C58487-22B8-4C7C-A214-953CC1D1DFE8}"/>
                  </a:ext>
                </a:extLst>
              </p14:cNvPr>
              <p14:cNvContentPartPr/>
              <p14:nvPr/>
            </p14:nvContentPartPr>
            <p14:xfrm>
              <a:off x="1580520" y="1429360"/>
              <a:ext cx="143640" cy="2361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6C58487-22B8-4C7C-A214-953CC1D1DFE8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562520" y="1411360"/>
                <a:ext cx="17928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61ABF48-A02F-4379-8391-10E6700565BB}"/>
                  </a:ext>
                </a:extLst>
              </p14:cNvPr>
              <p14:cNvContentPartPr/>
              <p14:nvPr/>
            </p14:nvContentPartPr>
            <p14:xfrm>
              <a:off x="1888680" y="1410640"/>
              <a:ext cx="494640" cy="4716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61ABF48-A02F-4379-8391-10E6700565B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870680" y="1392987"/>
                <a:ext cx="530280" cy="507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CACD5B1-8D29-4697-BDF4-0E151A291CF5}"/>
                  </a:ext>
                </a:extLst>
              </p14:cNvPr>
              <p14:cNvContentPartPr/>
              <p14:nvPr/>
            </p14:nvContentPartPr>
            <p14:xfrm>
              <a:off x="1172280" y="1423960"/>
              <a:ext cx="284400" cy="257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CACD5B1-8D29-4697-BDF4-0E151A291CF5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154303" y="1406320"/>
                <a:ext cx="319995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A960B2-A045-4BBC-B8BE-1F51BFD647E2}"/>
                  </a:ext>
                </a:extLst>
              </p14:cNvPr>
              <p14:cNvContentPartPr/>
              <p14:nvPr/>
            </p14:nvContentPartPr>
            <p14:xfrm>
              <a:off x="2589600" y="1661200"/>
              <a:ext cx="69480" cy="130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A960B2-A045-4BBC-B8BE-1F51BFD647E2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571600" y="1643560"/>
                <a:ext cx="1051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9734C9-3779-4584-8150-3B88F25F795F}"/>
                  </a:ext>
                </a:extLst>
              </p14:cNvPr>
              <p14:cNvContentPartPr/>
              <p14:nvPr/>
            </p14:nvContentPartPr>
            <p14:xfrm>
              <a:off x="2830440" y="1406320"/>
              <a:ext cx="261720" cy="3456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9734C9-3779-4584-8150-3B88F25F795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812440" y="1388320"/>
                <a:ext cx="29736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18EC5BF-EAE9-4A38-BCC7-9B7B3C3D0057}"/>
                  </a:ext>
                </a:extLst>
              </p14:cNvPr>
              <p14:cNvContentPartPr/>
              <p14:nvPr/>
            </p14:nvContentPartPr>
            <p14:xfrm>
              <a:off x="3206640" y="1532680"/>
              <a:ext cx="118440" cy="12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18EC5BF-EAE9-4A38-BCC7-9B7B3C3D005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189000" y="1515040"/>
                <a:ext cx="1540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78AE652-2549-491B-8BF8-D32F58BFCEE8}"/>
                  </a:ext>
                </a:extLst>
              </p14:cNvPr>
              <p14:cNvContentPartPr/>
              <p14:nvPr/>
            </p14:nvContentPartPr>
            <p14:xfrm>
              <a:off x="3204840" y="1613680"/>
              <a:ext cx="162000" cy="201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78AE652-2549-491B-8BF8-D32F58BFCEE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186840" y="1595680"/>
                <a:ext cx="197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0DE1F6D-DDA4-4354-B920-E4C57C8CAF71}"/>
                  </a:ext>
                </a:extLst>
              </p14:cNvPr>
              <p14:cNvContentPartPr/>
              <p14:nvPr/>
            </p14:nvContentPartPr>
            <p14:xfrm>
              <a:off x="3460440" y="1487680"/>
              <a:ext cx="227160" cy="1674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0DE1F6D-DDA4-4354-B920-E4C57C8CAF7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442800" y="1470040"/>
                <a:ext cx="262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41B3A6D-259D-48DC-B30F-1CA80C4AB886}"/>
                  </a:ext>
                </a:extLst>
              </p14:cNvPr>
              <p14:cNvContentPartPr/>
              <p14:nvPr/>
            </p14:nvContentPartPr>
            <p14:xfrm>
              <a:off x="3768600" y="1449880"/>
              <a:ext cx="665640" cy="3668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41B3A6D-259D-48DC-B30F-1CA80C4AB88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750960" y="1431880"/>
                <a:ext cx="7012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14B7B6-E91D-44DB-89DE-D2938DEB8371}"/>
                  </a:ext>
                </a:extLst>
              </p14:cNvPr>
              <p14:cNvContentPartPr/>
              <p14:nvPr/>
            </p14:nvContentPartPr>
            <p14:xfrm>
              <a:off x="1054200" y="2070880"/>
              <a:ext cx="189360" cy="68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14B7B6-E91D-44DB-89DE-D2938DEB837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36560" y="2052880"/>
                <a:ext cx="2250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476ADE0-80C1-4379-9EED-478D3D63EA52}"/>
                  </a:ext>
                </a:extLst>
              </p14:cNvPr>
              <p14:cNvContentPartPr/>
              <p14:nvPr/>
            </p14:nvContentPartPr>
            <p14:xfrm>
              <a:off x="1074720" y="2166280"/>
              <a:ext cx="210960" cy="5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476ADE0-80C1-4379-9EED-478D3D63EA52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57080" y="2148640"/>
                <a:ext cx="246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C54580C-13B1-4155-A8D3-796F6560D44E}"/>
                  </a:ext>
                </a:extLst>
              </p14:cNvPr>
              <p14:cNvContentPartPr/>
              <p14:nvPr/>
            </p14:nvContentPartPr>
            <p14:xfrm>
              <a:off x="346440" y="1939840"/>
              <a:ext cx="562320" cy="391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C54580C-13B1-4155-A8D3-796F6560D44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28800" y="1922200"/>
                <a:ext cx="59796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2E2418-A09A-48AB-AAB8-E56352E585A0}"/>
                  </a:ext>
                </a:extLst>
              </p14:cNvPr>
              <p14:cNvContentPartPr/>
              <p14:nvPr/>
            </p14:nvContentPartPr>
            <p14:xfrm>
              <a:off x="1580880" y="1952800"/>
              <a:ext cx="174600" cy="1994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2E2418-A09A-48AB-AAB8-E56352E585A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562880" y="1935160"/>
                <a:ext cx="21024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2ABD81B-4A66-46B9-A0E9-A5300CB3D907}"/>
                  </a:ext>
                </a:extLst>
              </p14:cNvPr>
              <p14:cNvContentPartPr/>
              <p14:nvPr/>
            </p14:nvContentPartPr>
            <p14:xfrm>
              <a:off x="1850520" y="2098600"/>
              <a:ext cx="27720" cy="46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2ABD81B-4A66-46B9-A0E9-A5300CB3D90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832520" y="2080960"/>
                <a:ext cx="6336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51AD2B6-50E1-4B43-BA4B-3D71AF873F1C}"/>
                  </a:ext>
                </a:extLst>
              </p14:cNvPr>
              <p14:cNvContentPartPr/>
              <p14:nvPr/>
            </p14:nvContentPartPr>
            <p14:xfrm>
              <a:off x="2007120" y="1962160"/>
              <a:ext cx="14400" cy="192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51AD2B6-50E1-4B43-BA4B-3D71AF873F1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989480" y="1944520"/>
                <a:ext cx="500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2943ACF-7752-4162-8CEC-25834B7D69FA}"/>
                  </a:ext>
                </a:extLst>
              </p14:cNvPr>
              <p14:cNvContentPartPr/>
              <p14:nvPr/>
            </p14:nvContentPartPr>
            <p14:xfrm>
              <a:off x="2118000" y="1950640"/>
              <a:ext cx="397800" cy="207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2943ACF-7752-4162-8CEC-25834B7D69F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100016" y="1933000"/>
                <a:ext cx="433408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503DFA1-CABC-4CA6-99AA-0D830AC9725E}"/>
                  </a:ext>
                </a:extLst>
              </p14:cNvPr>
              <p14:cNvContentPartPr/>
              <p14:nvPr/>
            </p14:nvContentPartPr>
            <p14:xfrm>
              <a:off x="2681040" y="1895920"/>
              <a:ext cx="312120" cy="4417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503DFA1-CABC-4CA6-99AA-0D830AC9725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63400" y="1877905"/>
                <a:ext cx="347760" cy="477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8F82273-E063-49FF-9EE4-F8CE3F49EA12}"/>
                  </a:ext>
                </a:extLst>
              </p14:cNvPr>
              <p14:cNvContentPartPr/>
              <p14:nvPr/>
            </p14:nvContentPartPr>
            <p14:xfrm>
              <a:off x="3476640" y="1887640"/>
              <a:ext cx="140040" cy="972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8F82273-E063-49FF-9EE4-F8CE3F49EA1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458640" y="1870000"/>
                <a:ext cx="1756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7E6443D-3189-44F8-A3A3-AC925F597B10}"/>
                  </a:ext>
                </a:extLst>
              </p14:cNvPr>
              <p14:cNvContentPartPr/>
              <p14:nvPr/>
            </p14:nvContentPartPr>
            <p14:xfrm>
              <a:off x="3100080" y="2037760"/>
              <a:ext cx="342720" cy="1288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7E6443D-3189-44F8-A3A3-AC925F597B1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082099" y="2019760"/>
                <a:ext cx="378323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3FF21BD-0B60-4CF4-AA77-DFE0D8B69F9D}"/>
                  </a:ext>
                </a:extLst>
              </p14:cNvPr>
              <p14:cNvContentPartPr/>
              <p14:nvPr/>
            </p14:nvContentPartPr>
            <p14:xfrm>
              <a:off x="6362760" y="886840"/>
              <a:ext cx="2211840" cy="1134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3FF21BD-0B60-4CF4-AA77-DFE0D8B69F9D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344760" y="851200"/>
                <a:ext cx="22474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A1C9C6-8DA6-4F28-8E0D-226A2EE1B3DD}"/>
                  </a:ext>
                </a:extLst>
              </p14:cNvPr>
              <p14:cNvContentPartPr/>
              <p14:nvPr/>
            </p14:nvContentPartPr>
            <p14:xfrm>
              <a:off x="220440" y="1241080"/>
              <a:ext cx="5854320" cy="81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A1C9C6-8DA6-4F28-8E0D-226A2EE1B3D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202800" y="1205440"/>
                <a:ext cx="5889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9040DAB-A03D-4CBF-86F4-1152D86E973A}"/>
                  </a:ext>
                </a:extLst>
              </p14:cNvPr>
              <p14:cNvContentPartPr/>
              <p14:nvPr/>
            </p14:nvContentPartPr>
            <p14:xfrm>
              <a:off x="293520" y="2491720"/>
              <a:ext cx="2651760" cy="6051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9040DAB-A03D-4CBF-86F4-1152D86E973A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75520" y="2473720"/>
                <a:ext cx="2687400" cy="64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029F2BA-1C0F-4862-BD00-5A21A64F7716}"/>
                  </a:ext>
                </a:extLst>
              </p14:cNvPr>
              <p14:cNvContentPartPr/>
              <p14:nvPr/>
            </p14:nvContentPartPr>
            <p14:xfrm>
              <a:off x="901920" y="3275080"/>
              <a:ext cx="2874600" cy="4665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029F2BA-1C0F-4862-BD00-5A21A64F771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83920" y="3257426"/>
                <a:ext cx="2910240" cy="5022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D41247B-E79B-45E1-A661-2387E0433112}"/>
                  </a:ext>
                </a:extLst>
              </p14:cNvPr>
              <p14:cNvContentPartPr/>
              <p14:nvPr/>
            </p14:nvContentPartPr>
            <p14:xfrm>
              <a:off x="4108800" y="3510160"/>
              <a:ext cx="442080" cy="3027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D41247B-E79B-45E1-A661-2387E043311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090800" y="3492160"/>
                <a:ext cx="47772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B99CAE2-7388-44FC-8B66-43049B0CDED8}"/>
                  </a:ext>
                </a:extLst>
              </p14:cNvPr>
              <p14:cNvContentPartPr/>
              <p14:nvPr/>
            </p14:nvContentPartPr>
            <p14:xfrm>
              <a:off x="4640520" y="3534280"/>
              <a:ext cx="202320" cy="199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B99CAE2-7388-44FC-8B66-43049B0CDED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22520" y="3516280"/>
                <a:ext cx="2379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62012C8-573C-416A-947C-76B80AFBBFFE}"/>
                  </a:ext>
                </a:extLst>
              </p14:cNvPr>
              <p14:cNvContentPartPr/>
              <p14:nvPr/>
            </p14:nvContentPartPr>
            <p14:xfrm>
              <a:off x="1145280" y="4182280"/>
              <a:ext cx="38520" cy="2908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62012C8-573C-416A-947C-76B80AFBBFF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27280" y="4164640"/>
                <a:ext cx="7416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40EB0C-C0E1-4354-A44D-1C05C03587B2}"/>
                  </a:ext>
                </a:extLst>
              </p14:cNvPr>
              <p14:cNvContentPartPr/>
              <p14:nvPr/>
            </p14:nvContentPartPr>
            <p14:xfrm>
              <a:off x="940800" y="4186240"/>
              <a:ext cx="429840" cy="46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40EB0C-C0E1-4354-A44D-1C05C03587B2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923160" y="4168600"/>
                <a:ext cx="46548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BF582D-D7A5-407A-B935-579F54C36AE4}"/>
                  </a:ext>
                </a:extLst>
              </p14:cNvPr>
              <p14:cNvContentPartPr/>
              <p14:nvPr/>
            </p14:nvContentPartPr>
            <p14:xfrm>
              <a:off x="890400" y="4492600"/>
              <a:ext cx="385560" cy="572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BF582D-D7A5-407A-B935-579F54C36AE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72760" y="4474600"/>
                <a:ext cx="4212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D3D2119-8205-4773-AEE7-12F63986EAC9}"/>
                  </a:ext>
                </a:extLst>
              </p14:cNvPr>
              <p14:cNvContentPartPr/>
              <p14:nvPr/>
            </p14:nvContentPartPr>
            <p14:xfrm>
              <a:off x="1323120" y="4420960"/>
              <a:ext cx="101880" cy="817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D3D2119-8205-4773-AEE7-12F63986EAC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305480" y="4402960"/>
                <a:ext cx="13752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6E6ADB5-E4DE-4BB9-9C25-45E2CC61E65C}"/>
                  </a:ext>
                </a:extLst>
              </p14:cNvPr>
              <p14:cNvContentPartPr/>
              <p14:nvPr/>
            </p14:nvContentPartPr>
            <p14:xfrm>
              <a:off x="1504920" y="4415560"/>
              <a:ext cx="303120" cy="1130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6E6ADB5-E4DE-4BB9-9C25-45E2CC61E65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486920" y="4397920"/>
                <a:ext cx="338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E84484-2F37-4679-B724-3378C36D0F9B}"/>
                  </a:ext>
                </a:extLst>
              </p14:cNvPr>
              <p14:cNvContentPartPr/>
              <p14:nvPr/>
            </p14:nvContentPartPr>
            <p14:xfrm>
              <a:off x="3140400" y="4121080"/>
              <a:ext cx="1154160" cy="3729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E84484-2F37-4679-B724-3378C36D0F9B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122760" y="4103440"/>
                <a:ext cx="118980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11B61F2-EF07-427F-8C02-D573F7A7330E}"/>
                  </a:ext>
                </a:extLst>
              </p14:cNvPr>
              <p14:cNvContentPartPr/>
              <p14:nvPr/>
            </p14:nvContentPartPr>
            <p14:xfrm>
              <a:off x="1999920" y="4153120"/>
              <a:ext cx="994320" cy="4989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11B61F2-EF07-427F-8C02-D573F7A7330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82280" y="4135467"/>
                <a:ext cx="1029960" cy="53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8C19570-519F-4FE7-8F2A-E9903FA7336F}"/>
                  </a:ext>
                </a:extLst>
              </p14:cNvPr>
              <p14:cNvContentPartPr/>
              <p14:nvPr/>
            </p14:nvContentPartPr>
            <p14:xfrm>
              <a:off x="4535400" y="4259320"/>
              <a:ext cx="169920" cy="15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8C19570-519F-4FE7-8F2A-E9903FA733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17760" y="4241320"/>
                <a:ext cx="205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5906FBC-BD14-4147-99E9-20056CDF6ACF}"/>
                  </a:ext>
                </a:extLst>
              </p14:cNvPr>
              <p14:cNvContentPartPr/>
              <p14:nvPr/>
            </p14:nvContentPartPr>
            <p14:xfrm>
              <a:off x="4520280" y="4358680"/>
              <a:ext cx="186480" cy="68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5906FBC-BD14-4147-99E9-20056CDF6AC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502280" y="4340680"/>
                <a:ext cx="222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F7CF397-8DFC-4873-ABCB-4BD615E5EB0B}"/>
                  </a:ext>
                </a:extLst>
              </p14:cNvPr>
              <p14:cNvContentPartPr/>
              <p14:nvPr/>
            </p14:nvContentPartPr>
            <p14:xfrm>
              <a:off x="5245320" y="4306840"/>
              <a:ext cx="17640" cy="55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F7CF397-8DFC-4873-ABCB-4BD615E5EB0B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227320" y="4289200"/>
                <a:ext cx="5328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8B0F450-6E50-4976-8DED-5DFF58501EAA}"/>
                  </a:ext>
                </a:extLst>
              </p14:cNvPr>
              <p14:cNvContentPartPr/>
              <p14:nvPr/>
            </p14:nvContentPartPr>
            <p14:xfrm>
              <a:off x="5373120" y="4145200"/>
              <a:ext cx="451080" cy="2710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8B0F450-6E50-4976-8DED-5DFF58501EA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355480" y="4127200"/>
                <a:ext cx="4867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9E36C60-CE65-445D-86F1-707116420A2B}"/>
                  </a:ext>
                </a:extLst>
              </p14:cNvPr>
              <p14:cNvContentPartPr/>
              <p14:nvPr/>
            </p14:nvContentPartPr>
            <p14:xfrm>
              <a:off x="5912040" y="4259320"/>
              <a:ext cx="152280" cy="122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9E36C60-CE65-445D-86F1-707116420A2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894040" y="4241320"/>
                <a:ext cx="187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F9A9BE2-0094-4164-9B11-D0706DD8D56C}"/>
                  </a:ext>
                </a:extLst>
              </p14:cNvPr>
              <p14:cNvContentPartPr/>
              <p14:nvPr/>
            </p14:nvContentPartPr>
            <p14:xfrm>
              <a:off x="6145320" y="4121440"/>
              <a:ext cx="708120" cy="2574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F9A9BE2-0094-4164-9B11-D0706DD8D5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27320" y="4103440"/>
                <a:ext cx="74376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BD1C4C8-A33A-4735-A7F4-E93C48434700}"/>
                  </a:ext>
                </a:extLst>
              </p14:cNvPr>
              <p14:cNvContentPartPr/>
              <p14:nvPr/>
            </p14:nvContentPartPr>
            <p14:xfrm>
              <a:off x="4830240" y="4075000"/>
              <a:ext cx="330120" cy="4284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BD1C4C8-A33A-4735-A7F4-E93C4843470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12600" y="4057000"/>
                <a:ext cx="3657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D968B1-01A5-4C83-A242-8EDFDA861139}"/>
                  </a:ext>
                </a:extLst>
              </p14:cNvPr>
              <p14:cNvContentPartPr/>
              <p14:nvPr/>
            </p14:nvContentPartPr>
            <p14:xfrm>
              <a:off x="7010040" y="3960880"/>
              <a:ext cx="822960" cy="44712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D968B1-01A5-4C83-A242-8EDFDA86113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992400" y="3943240"/>
                <a:ext cx="85860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2C24CBD-AD45-4620-AFBA-E5A1C91C262E}"/>
                  </a:ext>
                </a:extLst>
              </p14:cNvPr>
              <p14:cNvContentPartPr/>
              <p14:nvPr/>
            </p14:nvContentPartPr>
            <p14:xfrm>
              <a:off x="8573520" y="3991120"/>
              <a:ext cx="160560" cy="1317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2C24CBD-AD45-4620-AFBA-E5A1C91C262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555520" y="3973120"/>
                <a:ext cx="1962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B910157-8D53-4703-AC77-9578D3480033}"/>
                  </a:ext>
                </a:extLst>
              </p14:cNvPr>
              <p14:cNvContentPartPr/>
              <p14:nvPr/>
            </p14:nvContentPartPr>
            <p14:xfrm>
              <a:off x="8344200" y="4210720"/>
              <a:ext cx="234360" cy="9252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B910157-8D53-4703-AC77-9578D348003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326200" y="4193080"/>
                <a:ext cx="27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A178279-4428-4591-86D4-F8F87B924FA3}"/>
                  </a:ext>
                </a:extLst>
              </p14:cNvPr>
              <p14:cNvContentPartPr/>
              <p14:nvPr/>
            </p14:nvContentPartPr>
            <p14:xfrm>
              <a:off x="7949280" y="4012720"/>
              <a:ext cx="303120" cy="4996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A178279-4428-4591-86D4-F8F87B924FA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931280" y="3994720"/>
                <a:ext cx="33876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52120E-6458-40D3-AE8C-914857C47920}"/>
                  </a:ext>
                </a:extLst>
              </p14:cNvPr>
              <p14:cNvContentPartPr/>
              <p14:nvPr/>
            </p14:nvContentPartPr>
            <p14:xfrm>
              <a:off x="1041600" y="5083720"/>
              <a:ext cx="341640" cy="8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52120E-6458-40D3-AE8C-914857C4792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023960" y="5065720"/>
                <a:ext cx="377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223034B-28DC-41CF-BC35-54A1475F61E0}"/>
                  </a:ext>
                </a:extLst>
              </p14:cNvPr>
              <p14:cNvContentPartPr/>
              <p14:nvPr/>
            </p14:nvContentPartPr>
            <p14:xfrm>
              <a:off x="977880" y="5146000"/>
              <a:ext cx="386640" cy="468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223034B-28DC-41CF-BC35-54A1475F61E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960240" y="5128000"/>
                <a:ext cx="42228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5E41803-BB25-4B09-8121-9FA7316F81F6}"/>
                  </a:ext>
                </a:extLst>
              </p14:cNvPr>
              <p14:cNvContentPartPr/>
              <p14:nvPr/>
            </p14:nvContentPartPr>
            <p14:xfrm>
              <a:off x="1123320" y="4976080"/>
              <a:ext cx="275040" cy="2880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5E41803-BB25-4B09-8121-9FA7316F81F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05320" y="4958440"/>
                <a:ext cx="3106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8B7729E-42EB-4598-B74C-F1371FE00D0F}"/>
                  </a:ext>
                </a:extLst>
              </p14:cNvPr>
              <p14:cNvContentPartPr/>
              <p14:nvPr/>
            </p14:nvContentPartPr>
            <p14:xfrm>
              <a:off x="2376840" y="5044120"/>
              <a:ext cx="1188720" cy="3578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8B7729E-42EB-4598-B74C-F1371FE00D0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359200" y="5026120"/>
                <a:ext cx="122436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404E4B2-6C36-42EF-A799-259E619BAD60}"/>
                  </a:ext>
                </a:extLst>
              </p14:cNvPr>
              <p14:cNvContentPartPr/>
              <p14:nvPr/>
            </p14:nvContentPartPr>
            <p14:xfrm>
              <a:off x="3774720" y="5062480"/>
              <a:ext cx="307440" cy="219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404E4B2-6C36-42EF-A799-259E619BAD6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756720" y="5044480"/>
                <a:ext cx="3430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6AC47C8-CFA6-43AE-9158-D6797D23F3A3}"/>
                  </a:ext>
                </a:extLst>
              </p14:cNvPr>
              <p14:cNvContentPartPr/>
              <p14:nvPr/>
            </p14:nvContentPartPr>
            <p14:xfrm>
              <a:off x="4237320" y="5180200"/>
              <a:ext cx="18360" cy="270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6AC47C8-CFA6-43AE-9158-D6797D23F3A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219320" y="5162560"/>
                <a:ext cx="540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BB4A272-5C61-4B22-8035-9265F068B403}"/>
                  </a:ext>
                </a:extLst>
              </p14:cNvPr>
              <p14:cNvContentPartPr/>
              <p14:nvPr/>
            </p14:nvContentPartPr>
            <p14:xfrm>
              <a:off x="4380960" y="4977880"/>
              <a:ext cx="577080" cy="2516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BB4A272-5C61-4B22-8035-9265F068B403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363320" y="4960240"/>
                <a:ext cx="6127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4E29C17-A71A-4B3F-8355-7FD8C4E0E58C}"/>
                  </a:ext>
                </a:extLst>
              </p14:cNvPr>
              <p14:cNvContentPartPr/>
              <p14:nvPr/>
            </p14:nvContentPartPr>
            <p14:xfrm>
              <a:off x="5201040" y="4890040"/>
              <a:ext cx="1089000" cy="52668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4E29C17-A71A-4B3F-8355-7FD8C4E0E58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183046" y="4872040"/>
                <a:ext cx="1124628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B97A328-F084-4280-858F-8B726A78D9D3}"/>
                  </a:ext>
                </a:extLst>
              </p14:cNvPr>
              <p14:cNvContentPartPr/>
              <p14:nvPr/>
            </p14:nvContentPartPr>
            <p14:xfrm>
              <a:off x="1724520" y="4715080"/>
              <a:ext cx="5128560" cy="119628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B97A328-F084-4280-858F-8B726A78D9D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706520" y="4679440"/>
                <a:ext cx="5164200" cy="1267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8758837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216900-D032-4CB6-A592-737057EE1521}"/>
                  </a:ext>
                </a:extLst>
              </p14:cNvPr>
              <p14:cNvContentPartPr/>
              <p14:nvPr/>
            </p14:nvContentPartPr>
            <p14:xfrm>
              <a:off x="2163720" y="180880"/>
              <a:ext cx="4087800" cy="6040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216900-D032-4CB6-A592-737057EE15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5722" y="162880"/>
                <a:ext cx="4123437" cy="63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1EA828-82A3-4DDC-A650-B66FCA770020}"/>
                  </a:ext>
                </a:extLst>
              </p14:cNvPr>
              <p14:cNvContentPartPr/>
              <p14:nvPr/>
            </p14:nvContentPartPr>
            <p14:xfrm>
              <a:off x="1734960" y="1345840"/>
              <a:ext cx="210600" cy="16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1EA828-82A3-4DDC-A650-B66FCA77002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16960" y="1327840"/>
                <a:ext cx="246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7DC40F-C9CE-47B2-BD8A-1E43BF9BD67D}"/>
                  </a:ext>
                </a:extLst>
              </p14:cNvPr>
              <p14:cNvContentPartPr/>
              <p14:nvPr/>
            </p14:nvContentPartPr>
            <p14:xfrm>
              <a:off x="1750080" y="1471840"/>
              <a:ext cx="242280" cy="176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7DC40F-C9CE-47B2-BD8A-1E43BF9BD6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2440" y="1453840"/>
                <a:ext cx="277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AB4A2A1-920D-4C40-840B-4003864ABB35}"/>
                  </a:ext>
                </a:extLst>
              </p14:cNvPr>
              <p14:cNvContentPartPr/>
              <p14:nvPr/>
            </p14:nvContentPartPr>
            <p14:xfrm>
              <a:off x="783120" y="1259800"/>
              <a:ext cx="649800" cy="3398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AB4A2A1-920D-4C40-840B-4003864ABB3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65480" y="1241819"/>
                <a:ext cx="68544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9EF22F-7E59-42C7-BA0E-2B8BF07E490A}"/>
                  </a:ext>
                </a:extLst>
              </p14:cNvPr>
              <p14:cNvContentPartPr/>
              <p14:nvPr/>
            </p14:nvContentPartPr>
            <p14:xfrm>
              <a:off x="2211240" y="1211920"/>
              <a:ext cx="280080" cy="3211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9EF22F-7E59-42C7-BA0E-2B8BF07E49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3240" y="1194280"/>
                <a:ext cx="3157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87D8212-31AF-43EF-8E67-6BA10F5FFCCB}"/>
                  </a:ext>
                </a:extLst>
              </p14:cNvPr>
              <p14:cNvContentPartPr/>
              <p14:nvPr/>
            </p14:nvContentPartPr>
            <p14:xfrm>
              <a:off x="2676360" y="1169440"/>
              <a:ext cx="911880" cy="442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87D8212-31AF-43EF-8E67-6BA10F5FFCC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58360" y="1151800"/>
                <a:ext cx="94752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61B7141-A941-4467-914A-2618B008B8C5}"/>
                  </a:ext>
                </a:extLst>
              </p14:cNvPr>
              <p14:cNvContentPartPr/>
              <p14:nvPr/>
            </p14:nvContentPartPr>
            <p14:xfrm>
              <a:off x="6157200" y="1079440"/>
              <a:ext cx="2120760" cy="21992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61B7141-A941-4467-914A-2618B008B8C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39560" y="1061440"/>
                <a:ext cx="2156400" cy="22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25ADF5-78C6-4BA1-8439-8FD8EB5ABA5D}"/>
                  </a:ext>
                </a:extLst>
              </p14:cNvPr>
              <p14:cNvContentPartPr/>
              <p14:nvPr/>
            </p14:nvContentPartPr>
            <p14:xfrm>
              <a:off x="7682160" y="1531240"/>
              <a:ext cx="143640" cy="1184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25ADF5-78C6-4BA1-8439-8FD8EB5ABA5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64160" y="1513240"/>
                <a:ext cx="17928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716A8A-9D64-4A4F-9B30-3BEEFF610D47}"/>
                  </a:ext>
                </a:extLst>
              </p14:cNvPr>
              <p14:cNvContentPartPr/>
              <p14:nvPr/>
            </p14:nvContentPartPr>
            <p14:xfrm>
              <a:off x="7876920" y="1038400"/>
              <a:ext cx="912960" cy="435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716A8A-9D64-4A4F-9B30-3BEEFF610D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280" y="1020745"/>
                <a:ext cx="94860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FEE3A5-0290-44A2-A8E4-FB4A20C2A20F}"/>
                  </a:ext>
                </a:extLst>
              </p14:cNvPr>
              <p14:cNvContentPartPr/>
              <p14:nvPr/>
            </p14:nvContentPartPr>
            <p14:xfrm>
              <a:off x="7075560" y="231280"/>
              <a:ext cx="1682280" cy="20250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FEE3A5-0290-44A2-A8E4-FB4A20C2A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7920" y="213640"/>
                <a:ext cx="1717920" cy="20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745107-BD90-48EA-83F5-D8A8701E0E11}"/>
                  </a:ext>
                </a:extLst>
              </p14:cNvPr>
              <p14:cNvContentPartPr/>
              <p14:nvPr/>
            </p14:nvContentPartPr>
            <p14:xfrm>
              <a:off x="7125960" y="1283560"/>
              <a:ext cx="549000" cy="90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745107-BD90-48EA-83F5-D8A8701E0E1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08320" y="1265560"/>
                <a:ext cx="584640" cy="9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FF7023C-D899-4F53-8003-2C9EC1E3285D}"/>
                  </a:ext>
                </a:extLst>
              </p14:cNvPr>
              <p14:cNvContentPartPr/>
              <p14:nvPr/>
            </p14:nvContentPartPr>
            <p14:xfrm>
              <a:off x="2676360" y="1955680"/>
              <a:ext cx="308880" cy="1634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FF7023C-D899-4F53-8003-2C9EC1E3285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58360" y="1937680"/>
                <a:ext cx="344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B853B0-7A84-4CCE-868F-6A342BC24F28}"/>
                  </a:ext>
                </a:extLst>
              </p14:cNvPr>
              <p14:cNvContentPartPr/>
              <p14:nvPr/>
            </p14:nvContentPartPr>
            <p14:xfrm>
              <a:off x="3034560" y="1899160"/>
              <a:ext cx="371520" cy="23436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B853B0-7A84-4CCE-868F-6A342BC24F2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16560" y="1881160"/>
                <a:ext cx="40716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A1A2902-12B2-4F28-A239-C740EB8E1E35}"/>
                  </a:ext>
                </a:extLst>
              </p14:cNvPr>
              <p14:cNvContentPartPr/>
              <p14:nvPr/>
            </p14:nvContentPartPr>
            <p14:xfrm>
              <a:off x="2594280" y="2432320"/>
              <a:ext cx="948600" cy="1652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A1A2902-12B2-4F28-A239-C740EB8E1E3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76640" y="2414680"/>
                <a:ext cx="9842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6FFA08C-46A9-4779-83AB-792DB19E215D}"/>
                  </a:ext>
                </a:extLst>
              </p14:cNvPr>
              <p14:cNvContentPartPr/>
              <p14:nvPr/>
            </p14:nvContentPartPr>
            <p14:xfrm>
              <a:off x="351480" y="1793680"/>
              <a:ext cx="2082960" cy="8154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6FFA08C-46A9-4779-83AB-792DB19E215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3840" y="1776040"/>
                <a:ext cx="2118600" cy="85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BA0A00A-39C9-4120-B3B1-638B2150B57A}"/>
                  </a:ext>
                </a:extLst>
              </p14:cNvPr>
              <p14:cNvContentPartPr/>
              <p14:nvPr/>
            </p14:nvContentPartPr>
            <p14:xfrm>
              <a:off x="3685080" y="1260520"/>
              <a:ext cx="2173680" cy="135180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BA0A00A-39C9-4120-B3B1-638B2150B5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67437" y="1242875"/>
                <a:ext cx="2209326" cy="138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1E0F848-95A6-4413-A76F-475BF701AD9D}"/>
                  </a:ext>
                </a:extLst>
              </p14:cNvPr>
              <p14:cNvContentPartPr/>
              <p14:nvPr/>
            </p14:nvContentPartPr>
            <p14:xfrm>
              <a:off x="4451880" y="2377240"/>
              <a:ext cx="137160" cy="2408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1E0F848-95A6-4413-A76F-475BF701AD9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33880" y="2359600"/>
                <a:ext cx="1728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494C27-CD72-4E46-8D44-23707F5729FA}"/>
                  </a:ext>
                </a:extLst>
              </p14:cNvPr>
              <p14:cNvContentPartPr/>
              <p14:nvPr/>
            </p14:nvContentPartPr>
            <p14:xfrm>
              <a:off x="4503360" y="2268520"/>
              <a:ext cx="33480" cy="5094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494C27-CD72-4E46-8D44-23707F5729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85360" y="2250520"/>
                <a:ext cx="6912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AA3B688-EE6B-4B72-A3E9-833EEBCAA91E}"/>
                  </a:ext>
                </a:extLst>
              </p14:cNvPr>
              <p14:cNvContentPartPr/>
              <p14:nvPr/>
            </p14:nvContentPartPr>
            <p14:xfrm>
              <a:off x="4740240" y="2299840"/>
              <a:ext cx="946800" cy="4104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AA3B688-EE6B-4B72-A3E9-833EEBCAA9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22600" y="2282185"/>
                <a:ext cx="982440" cy="44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DD9D6C5-0F8E-4877-9231-091A7F870697}"/>
                  </a:ext>
                </a:extLst>
              </p14:cNvPr>
              <p14:cNvContentPartPr/>
              <p14:nvPr/>
            </p14:nvContentPartPr>
            <p14:xfrm>
              <a:off x="1931520" y="2874400"/>
              <a:ext cx="510480" cy="3470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DD9D6C5-0F8E-4877-9231-091A7F8706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913880" y="2856760"/>
                <a:ext cx="54612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72E30A9-AD9A-4DA1-ADA4-CA470386FDFD}"/>
                  </a:ext>
                </a:extLst>
              </p14:cNvPr>
              <p14:cNvContentPartPr/>
              <p14:nvPr/>
            </p14:nvContentPartPr>
            <p14:xfrm>
              <a:off x="306840" y="2956120"/>
              <a:ext cx="1386360" cy="259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72E30A9-AD9A-4DA1-ADA4-CA470386FDF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8845" y="2938480"/>
                <a:ext cx="1421991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D7A54D6-771D-496B-8173-F8E23F4EEF37}"/>
                  </a:ext>
                </a:extLst>
              </p14:cNvPr>
              <p14:cNvContentPartPr/>
              <p14:nvPr/>
            </p14:nvContentPartPr>
            <p14:xfrm>
              <a:off x="3007920" y="2794480"/>
              <a:ext cx="1040400" cy="4024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D7A54D6-771D-496B-8173-F8E23F4EEF3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90274" y="2776840"/>
                <a:ext cx="1076052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828738-3EBD-45CA-9147-3319CECB456F}"/>
                  </a:ext>
                </a:extLst>
              </p14:cNvPr>
              <p14:cNvContentPartPr/>
              <p14:nvPr/>
            </p14:nvContentPartPr>
            <p14:xfrm>
              <a:off x="505560" y="3508360"/>
              <a:ext cx="234360" cy="2368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828738-3EBD-45CA-9147-3319CECB456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7560" y="3490720"/>
                <a:ext cx="2700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C637DA-6485-4E3F-8FE2-4B51D1DDD49A}"/>
                  </a:ext>
                </a:extLst>
              </p14:cNvPr>
              <p14:cNvContentPartPr/>
              <p14:nvPr/>
            </p14:nvContentPartPr>
            <p14:xfrm>
              <a:off x="1434720" y="3585760"/>
              <a:ext cx="177480" cy="97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C637DA-6485-4E3F-8FE2-4B51D1DDD4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16720" y="3568120"/>
                <a:ext cx="213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CEA6444-8C85-4A0C-9A0B-1BDDA115E5CB}"/>
                  </a:ext>
                </a:extLst>
              </p14:cNvPr>
              <p14:cNvContentPartPr/>
              <p14:nvPr/>
            </p14:nvContentPartPr>
            <p14:xfrm>
              <a:off x="1459920" y="3680080"/>
              <a:ext cx="131400" cy="17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CEA6444-8C85-4A0C-9A0B-1BDDA115E5C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41920" y="3662080"/>
                <a:ext cx="1670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D3D6F7-CB15-4759-B01A-F2259B0A61F2}"/>
                  </a:ext>
                </a:extLst>
              </p14:cNvPr>
              <p14:cNvContentPartPr/>
              <p14:nvPr/>
            </p14:nvContentPartPr>
            <p14:xfrm>
              <a:off x="838920" y="3538240"/>
              <a:ext cx="382680" cy="2350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D3D6F7-CB15-4759-B01A-F2259B0A61F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20920" y="3520573"/>
                <a:ext cx="41832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0C3EE32-D6C4-45CE-B21B-DDC4BD5EA5EA}"/>
                  </a:ext>
                </a:extLst>
              </p14:cNvPr>
              <p14:cNvContentPartPr/>
              <p14:nvPr/>
            </p14:nvContentPartPr>
            <p14:xfrm>
              <a:off x="2991720" y="3465160"/>
              <a:ext cx="431280" cy="416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0C3EE32-D6C4-45CE-B21B-DDC4BD5EA5E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74080" y="3447520"/>
                <a:ext cx="46692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144661B-07E5-4835-8D91-56575BF4F641}"/>
                  </a:ext>
                </a:extLst>
              </p14:cNvPr>
              <p14:cNvContentPartPr/>
              <p14:nvPr/>
            </p14:nvContentPartPr>
            <p14:xfrm>
              <a:off x="1729560" y="3181480"/>
              <a:ext cx="1073880" cy="7358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144661B-07E5-4835-8D91-56575BF4F64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711920" y="3163840"/>
                <a:ext cx="1109520" cy="77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E616DEE-5F13-4D8D-9BCF-BE623CCAC886}"/>
                  </a:ext>
                </a:extLst>
              </p14:cNvPr>
              <p14:cNvContentPartPr/>
              <p14:nvPr/>
            </p14:nvContentPartPr>
            <p14:xfrm>
              <a:off x="4707480" y="3528880"/>
              <a:ext cx="293040" cy="1540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E616DEE-5F13-4D8D-9BCF-BE623CCAC8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89840" y="3510880"/>
                <a:ext cx="32868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2F027A-D32C-4CE3-96ED-9B9475ACBC96}"/>
                  </a:ext>
                </a:extLst>
              </p14:cNvPr>
              <p14:cNvContentPartPr/>
              <p14:nvPr/>
            </p14:nvContentPartPr>
            <p14:xfrm>
              <a:off x="4119960" y="3411160"/>
              <a:ext cx="479520" cy="437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2F027A-D32C-4CE3-96ED-9B9475ACBC9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02320" y="3393160"/>
                <a:ext cx="5151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ABF5572-3516-4430-88A5-481FC34AC6C7}"/>
                  </a:ext>
                </a:extLst>
              </p14:cNvPr>
              <p14:cNvContentPartPr/>
              <p14:nvPr/>
            </p14:nvContentPartPr>
            <p14:xfrm>
              <a:off x="5554920" y="3495760"/>
              <a:ext cx="725040" cy="3996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ABF5572-3516-4430-88A5-481FC34AC6C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36929" y="3477760"/>
                <a:ext cx="760662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CA40219-EF46-492A-B278-BB11071DAAFB}"/>
                  </a:ext>
                </a:extLst>
              </p14:cNvPr>
              <p14:cNvContentPartPr/>
              <p14:nvPr/>
            </p14:nvContentPartPr>
            <p14:xfrm>
              <a:off x="6419640" y="3442840"/>
              <a:ext cx="1110960" cy="4842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CA40219-EF46-492A-B278-BB11071DAAF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01640" y="3424840"/>
                <a:ext cx="114660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0875834-4F51-40A3-BCB9-68225436ADBB}"/>
                  </a:ext>
                </a:extLst>
              </p14:cNvPr>
              <p14:cNvContentPartPr/>
              <p14:nvPr/>
            </p14:nvContentPartPr>
            <p14:xfrm>
              <a:off x="7638240" y="3488920"/>
              <a:ext cx="1128240" cy="5356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0875834-4F51-40A3-BCB9-68225436ADB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620600" y="3471280"/>
                <a:ext cx="1163880" cy="57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06C27F7-4746-440B-8C62-48D7BCDD5E07}"/>
                  </a:ext>
                </a:extLst>
              </p14:cNvPr>
              <p14:cNvContentPartPr/>
              <p14:nvPr/>
            </p14:nvContentPartPr>
            <p14:xfrm>
              <a:off x="445080" y="4261840"/>
              <a:ext cx="276840" cy="3067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06C27F7-4746-440B-8C62-48D7BCDD5E0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7440" y="4243840"/>
                <a:ext cx="31248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5CE0D72-A24C-4726-844F-8C3764652B58}"/>
                  </a:ext>
                </a:extLst>
              </p14:cNvPr>
              <p14:cNvContentPartPr/>
              <p14:nvPr/>
            </p14:nvContentPartPr>
            <p14:xfrm>
              <a:off x="1463880" y="4249960"/>
              <a:ext cx="19440" cy="264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5CE0D72-A24C-4726-844F-8C3764652B5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445880" y="4231960"/>
                <a:ext cx="550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AA708DD-6949-4821-A488-4ED4B140FC88}"/>
                  </a:ext>
                </a:extLst>
              </p14:cNvPr>
              <p14:cNvContentPartPr/>
              <p14:nvPr/>
            </p14:nvContentPartPr>
            <p14:xfrm>
              <a:off x="1281720" y="4247440"/>
              <a:ext cx="380880" cy="306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AA708DD-6949-4821-A488-4ED4B140FC8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263720" y="4229440"/>
                <a:ext cx="4165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16A29E7-6AE5-48FB-88EB-F0A713909F00}"/>
                  </a:ext>
                </a:extLst>
              </p14:cNvPr>
              <p14:cNvContentPartPr/>
              <p14:nvPr/>
            </p14:nvContentPartPr>
            <p14:xfrm>
              <a:off x="1278120" y="4516360"/>
              <a:ext cx="344160" cy="414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16A29E7-6AE5-48FB-88EB-F0A713909F0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260480" y="4498360"/>
                <a:ext cx="37980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5486C-915F-4C8E-B723-5B1D0C4ABECF}"/>
                  </a:ext>
                </a:extLst>
              </p14:cNvPr>
              <p14:cNvContentPartPr/>
              <p14:nvPr/>
            </p14:nvContentPartPr>
            <p14:xfrm>
              <a:off x="1674480" y="4486840"/>
              <a:ext cx="91080" cy="101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5486C-915F-4C8E-B723-5B1D0C4ABEC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6840" y="4468840"/>
                <a:ext cx="1267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D069638-1352-48BB-B68C-071B656B925F}"/>
                  </a:ext>
                </a:extLst>
              </p14:cNvPr>
              <p14:cNvContentPartPr/>
              <p14:nvPr/>
            </p14:nvContentPartPr>
            <p14:xfrm>
              <a:off x="1791840" y="4508440"/>
              <a:ext cx="238320" cy="889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D069638-1352-48BB-B68C-071B656B925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73840" y="4490800"/>
                <a:ext cx="27396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042182C-6D51-4D48-8AD1-4983F2F7AB95}"/>
                  </a:ext>
                </a:extLst>
              </p14:cNvPr>
              <p14:cNvContentPartPr/>
              <p14:nvPr/>
            </p14:nvContentPartPr>
            <p14:xfrm>
              <a:off x="2210160" y="4377760"/>
              <a:ext cx="191880" cy="208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042182C-6D51-4D48-8AD1-4983F2F7AB9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92160" y="4360120"/>
                <a:ext cx="227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BA47A4A-5CC1-4B87-97C7-6AD1BA21B29C}"/>
                  </a:ext>
                </a:extLst>
              </p14:cNvPr>
              <p14:cNvContentPartPr/>
              <p14:nvPr/>
            </p14:nvContentPartPr>
            <p14:xfrm>
              <a:off x="2222040" y="4475320"/>
              <a:ext cx="224280" cy="219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BA47A4A-5CC1-4B87-97C7-6AD1BA21B29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04040" y="4457320"/>
                <a:ext cx="25992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5FA4595-4888-4D69-A887-010AF6DB52C1}"/>
                  </a:ext>
                </a:extLst>
              </p14:cNvPr>
              <p14:cNvContentPartPr/>
              <p14:nvPr/>
            </p14:nvContentPartPr>
            <p14:xfrm>
              <a:off x="2605080" y="4935040"/>
              <a:ext cx="761760" cy="3265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5FA4595-4888-4D69-A887-010AF6DB52C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587089" y="4917400"/>
                <a:ext cx="797383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7E8A25C-123E-4742-8D12-DAE085BBC96B}"/>
                  </a:ext>
                </a:extLst>
              </p14:cNvPr>
              <p14:cNvContentPartPr/>
              <p14:nvPr/>
            </p14:nvContentPartPr>
            <p14:xfrm>
              <a:off x="2555400" y="4124680"/>
              <a:ext cx="882360" cy="7632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7E8A25C-123E-4742-8D12-DAE085BBC9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537400" y="4106680"/>
                <a:ext cx="918000" cy="79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8E727E2-F353-4B3D-8885-3E35775A81E3}"/>
                  </a:ext>
                </a:extLst>
              </p14:cNvPr>
              <p14:cNvContentPartPr/>
              <p14:nvPr/>
            </p14:nvContentPartPr>
            <p14:xfrm>
              <a:off x="3650880" y="4294240"/>
              <a:ext cx="324000" cy="4820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8E727E2-F353-4B3D-8885-3E35775A81E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32900" y="4276587"/>
                <a:ext cx="359600" cy="5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89AE0A4-A04C-4A15-BD33-B85FCBF59370}"/>
                  </a:ext>
                </a:extLst>
              </p14:cNvPr>
              <p14:cNvContentPartPr/>
              <p14:nvPr/>
            </p14:nvContentPartPr>
            <p14:xfrm>
              <a:off x="5312640" y="4405120"/>
              <a:ext cx="227880" cy="3981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89AE0A4-A04C-4A15-BD33-B85FCBF5937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294640" y="4387480"/>
                <a:ext cx="26352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BF58CCD-EC6F-4B9B-863C-31F19BE0AC65}"/>
                  </a:ext>
                </a:extLst>
              </p14:cNvPr>
              <p14:cNvContentPartPr/>
              <p14:nvPr/>
            </p14:nvContentPartPr>
            <p14:xfrm>
              <a:off x="4077480" y="4269760"/>
              <a:ext cx="1130040" cy="4374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BF58CCD-EC6F-4B9B-863C-31F19BE0AC6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9480" y="4252120"/>
                <a:ext cx="116568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B17EB30-0824-44E2-A6AF-1FD1F7A04C15}"/>
                  </a:ext>
                </a:extLst>
              </p14:cNvPr>
              <p14:cNvContentPartPr/>
              <p14:nvPr/>
            </p14:nvContentPartPr>
            <p14:xfrm>
              <a:off x="5742480" y="4471360"/>
              <a:ext cx="169560" cy="10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B17EB30-0824-44E2-A6AF-1FD1F7A04C1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24480" y="4453360"/>
                <a:ext cx="205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C3258C4-91C3-4C24-96CD-C4EE3991A5FA}"/>
                  </a:ext>
                </a:extLst>
              </p14:cNvPr>
              <p14:cNvContentPartPr/>
              <p14:nvPr/>
            </p14:nvContentPartPr>
            <p14:xfrm>
              <a:off x="5759040" y="4554880"/>
              <a:ext cx="170640" cy="5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C3258C4-91C3-4C24-96CD-C4EE3991A5F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41040" y="4536880"/>
                <a:ext cx="206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7C6AEBE-C4C7-48DE-8236-BB6B038BCC28}"/>
                  </a:ext>
                </a:extLst>
              </p14:cNvPr>
              <p14:cNvContentPartPr/>
              <p14:nvPr/>
            </p14:nvContentPartPr>
            <p14:xfrm>
              <a:off x="6182400" y="4289920"/>
              <a:ext cx="290520" cy="191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7C6AEBE-C4C7-48DE-8236-BB6B038BCC2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64400" y="4271920"/>
                <a:ext cx="32616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ED74E0C-C504-4D8F-A0E3-132F0992E873}"/>
                  </a:ext>
                </a:extLst>
              </p14:cNvPr>
              <p14:cNvContentPartPr/>
              <p14:nvPr/>
            </p14:nvContentPartPr>
            <p14:xfrm>
              <a:off x="6180960" y="4517800"/>
              <a:ext cx="311760" cy="280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ED74E0C-C504-4D8F-A0E3-132F0992E87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163320" y="4499800"/>
                <a:ext cx="34740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263DA6A-9C27-40A1-A122-4F268E1ADC2E}"/>
                  </a:ext>
                </a:extLst>
              </p14:cNvPr>
              <p14:cNvContentPartPr/>
              <p14:nvPr/>
            </p14:nvContentPartPr>
            <p14:xfrm>
              <a:off x="6207600" y="4597000"/>
              <a:ext cx="201240" cy="1872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263DA6A-9C27-40A1-A122-4F268E1ADC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89600" y="4579360"/>
                <a:ext cx="23688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D288022-6B89-4EAF-9756-9C7D52A34BA7}"/>
                  </a:ext>
                </a:extLst>
              </p14:cNvPr>
              <p14:cNvContentPartPr/>
              <p14:nvPr/>
            </p14:nvContentPartPr>
            <p14:xfrm>
              <a:off x="6664080" y="4244920"/>
              <a:ext cx="1438560" cy="6112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D288022-6B89-4EAF-9756-9C7D52A34BA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646440" y="4226920"/>
                <a:ext cx="1474200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46C116-FA9E-49DA-B852-A61FBA378795}"/>
                  </a:ext>
                </a:extLst>
              </p14:cNvPr>
              <p14:cNvContentPartPr/>
              <p14:nvPr/>
            </p14:nvContentPartPr>
            <p14:xfrm>
              <a:off x="2129880" y="5396560"/>
              <a:ext cx="942840" cy="4582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46C116-FA9E-49DA-B852-A61FBA37879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111880" y="5378574"/>
                <a:ext cx="978480" cy="493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520529-58B1-491F-AA4E-2961DAE1C7C9}"/>
                  </a:ext>
                </a:extLst>
              </p14:cNvPr>
              <p14:cNvContentPartPr/>
              <p14:nvPr/>
            </p14:nvContentPartPr>
            <p14:xfrm>
              <a:off x="1128360" y="5231320"/>
              <a:ext cx="649080" cy="7153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520529-58B1-491F-AA4E-2961DAE1C7C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110720" y="5213320"/>
                <a:ext cx="684720" cy="75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A4CDEA3-56EB-4AD9-8101-9DE5E0748582}"/>
                  </a:ext>
                </a:extLst>
              </p14:cNvPr>
              <p14:cNvContentPartPr/>
              <p14:nvPr/>
            </p14:nvContentPartPr>
            <p14:xfrm>
              <a:off x="3414000" y="5162560"/>
              <a:ext cx="2437920" cy="51552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A4CDEA3-56EB-4AD9-8101-9DE5E074858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96003" y="5144560"/>
                <a:ext cx="2473555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208FD46-DC2F-4955-83BE-A1BBA2BF183D}"/>
                  </a:ext>
                </a:extLst>
              </p14:cNvPr>
              <p14:cNvContentPartPr/>
              <p14:nvPr/>
            </p14:nvContentPartPr>
            <p14:xfrm>
              <a:off x="6429720" y="5287840"/>
              <a:ext cx="1166760" cy="5450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208FD46-DC2F-4955-83BE-A1BBA2BF183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12075" y="5270188"/>
                <a:ext cx="1202411" cy="580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1DEBF17-4E82-420F-9261-E147D8011012}"/>
                  </a:ext>
                </a:extLst>
              </p14:cNvPr>
              <p14:cNvContentPartPr/>
              <p14:nvPr/>
            </p14:nvContentPartPr>
            <p14:xfrm>
              <a:off x="7765680" y="5320600"/>
              <a:ext cx="997200" cy="33552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1DEBF17-4E82-420F-9261-E147D801101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747680" y="5302960"/>
                <a:ext cx="1032840" cy="37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000686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589E06E-8047-4738-B0DD-ACCA2C1B1825}"/>
                  </a:ext>
                </a:extLst>
              </p14:cNvPr>
              <p14:cNvContentPartPr/>
              <p14:nvPr/>
            </p14:nvContentPartPr>
            <p14:xfrm>
              <a:off x="889320" y="247120"/>
              <a:ext cx="725400" cy="461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589E06E-8047-4738-B0DD-ACCA2C1B18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1671" y="229120"/>
                <a:ext cx="761058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B26718E-EF51-495D-85C3-3F002543AC1F}"/>
                  </a:ext>
                </a:extLst>
              </p14:cNvPr>
              <p14:cNvContentPartPr/>
              <p14:nvPr/>
            </p14:nvContentPartPr>
            <p14:xfrm>
              <a:off x="3060120" y="424600"/>
              <a:ext cx="12960" cy="162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B26718E-EF51-495D-85C3-3F002543AC1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2480" y="406960"/>
                <a:ext cx="48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F802A6-9F04-4D4B-BA24-FC450E8CCAFF}"/>
                  </a:ext>
                </a:extLst>
              </p14:cNvPr>
              <p14:cNvContentPartPr/>
              <p14:nvPr/>
            </p14:nvContentPartPr>
            <p14:xfrm>
              <a:off x="3089280" y="619360"/>
              <a:ext cx="3600" cy="32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F802A6-9F04-4D4B-BA24-FC450E8CCA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1640" y="601720"/>
                <a:ext cx="392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EA2E8C9-F583-400D-825A-BF4D3CEEF289}"/>
                  </a:ext>
                </a:extLst>
              </p14:cNvPr>
              <p14:cNvContentPartPr/>
              <p14:nvPr/>
            </p14:nvContentPartPr>
            <p14:xfrm>
              <a:off x="6691440" y="48544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EA2E8C9-F583-400D-825A-BF4D3CEEF2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73440" y="467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C1BEC39-6E00-4DC1-8BD0-29C325348E01}"/>
                  </a:ext>
                </a:extLst>
              </p14:cNvPr>
              <p14:cNvContentPartPr/>
              <p14:nvPr/>
            </p14:nvContentPartPr>
            <p14:xfrm>
              <a:off x="2183520" y="378160"/>
              <a:ext cx="43560" cy="3556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C1BEC39-6E00-4DC1-8BD0-29C325348E0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65520" y="360520"/>
                <a:ext cx="792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7D00F24-2E64-458E-B77F-0A9CD54F3A9D}"/>
                  </a:ext>
                </a:extLst>
              </p14:cNvPr>
              <p14:cNvContentPartPr/>
              <p14:nvPr/>
            </p14:nvContentPartPr>
            <p14:xfrm>
              <a:off x="2337240" y="334240"/>
              <a:ext cx="466200" cy="3441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7D00F24-2E64-458E-B77F-0A9CD54F3A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19600" y="316600"/>
                <a:ext cx="501840" cy="37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589E06E-8047-4738-B0DD-ACCA2C1B1825}"/>
                  </a:ext>
                </a:extLst>
              </p14:cNvPr>
              <p14:cNvContentPartPr/>
              <p14:nvPr/>
            </p14:nvContentPartPr>
            <p14:xfrm>
              <a:off x="889320" y="247120"/>
              <a:ext cx="725400" cy="461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589E06E-8047-4738-B0DD-ACCA2C1B18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1671" y="229120"/>
                <a:ext cx="761058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B26718E-EF51-495D-85C3-3F002543AC1F}"/>
                  </a:ext>
                </a:extLst>
              </p14:cNvPr>
              <p14:cNvContentPartPr/>
              <p14:nvPr/>
            </p14:nvContentPartPr>
            <p14:xfrm>
              <a:off x="3060120" y="424600"/>
              <a:ext cx="12960" cy="162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B26718E-EF51-495D-85C3-3F002543AC1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2480" y="406960"/>
                <a:ext cx="48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F802A6-9F04-4D4B-BA24-FC450E8CCAFF}"/>
                  </a:ext>
                </a:extLst>
              </p14:cNvPr>
              <p14:cNvContentPartPr/>
              <p14:nvPr/>
            </p14:nvContentPartPr>
            <p14:xfrm>
              <a:off x="3089280" y="619360"/>
              <a:ext cx="3600" cy="32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F802A6-9F04-4D4B-BA24-FC450E8CCA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1640" y="601720"/>
                <a:ext cx="392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F1F257-D749-43EC-BB89-37FC99144FDB}"/>
                  </a:ext>
                </a:extLst>
              </p14:cNvPr>
              <p14:cNvContentPartPr/>
              <p14:nvPr/>
            </p14:nvContentPartPr>
            <p14:xfrm>
              <a:off x="3655560" y="392920"/>
              <a:ext cx="1479600" cy="4233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F1F257-D749-43EC-BB89-37FC99144F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37916" y="374920"/>
                <a:ext cx="1515249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56C4BA-7724-49AF-9B77-9647248CC059}"/>
                  </a:ext>
                </a:extLst>
              </p14:cNvPr>
              <p14:cNvContentPartPr/>
              <p14:nvPr/>
            </p14:nvContentPartPr>
            <p14:xfrm>
              <a:off x="5594520" y="406240"/>
              <a:ext cx="355680" cy="2559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56C4BA-7724-49AF-9B77-9647248CC05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76880" y="388240"/>
                <a:ext cx="3913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F46126B-D98D-404A-8EA8-EC392CE1A995}"/>
                  </a:ext>
                </a:extLst>
              </p14:cNvPr>
              <p14:cNvContentPartPr/>
              <p14:nvPr/>
            </p14:nvContentPartPr>
            <p14:xfrm>
              <a:off x="5630160" y="732040"/>
              <a:ext cx="176040" cy="1836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F46126B-D98D-404A-8EA8-EC392CE1A9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12520" y="714400"/>
                <a:ext cx="21168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EA2E8C9-F583-400D-825A-BF4D3CEEF289}"/>
                  </a:ext>
                </a:extLst>
              </p14:cNvPr>
              <p14:cNvContentPartPr/>
              <p14:nvPr/>
            </p14:nvContentPartPr>
            <p14:xfrm>
              <a:off x="6350520" y="437920"/>
              <a:ext cx="896400" cy="279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EA2E8C9-F583-400D-825A-BF4D3CEEF2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32880" y="419943"/>
                <a:ext cx="932040" cy="314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C1BEC39-6E00-4DC1-8BD0-29C325348E01}"/>
                  </a:ext>
                </a:extLst>
              </p14:cNvPr>
              <p14:cNvContentPartPr/>
              <p14:nvPr/>
            </p14:nvContentPartPr>
            <p14:xfrm>
              <a:off x="2183520" y="378160"/>
              <a:ext cx="43560" cy="3556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C1BEC39-6E00-4DC1-8BD0-29C325348E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65520" y="360520"/>
                <a:ext cx="792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7D00F24-2E64-458E-B77F-0A9CD54F3A9D}"/>
                  </a:ext>
                </a:extLst>
              </p14:cNvPr>
              <p14:cNvContentPartPr/>
              <p14:nvPr/>
            </p14:nvContentPartPr>
            <p14:xfrm>
              <a:off x="2337240" y="334240"/>
              <a:ext cx="466200" cy="3441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7D00F24-2E64-458E-B77F-0A9CD54F3A9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9600" y="316600"/>
                <a:ext cx="5018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E87CC85-377C-48AA-99A0-334E4D6DC52D}"/>
                  </a:ext>
                </a:extLst>
              </p14:cNvPr>
              <p14:cNvContentPartPr/>
              <p14:nvPr/>
            </p14:nvContentPartPr>
            <p14:xfrm>
              <a:off x="7609080" y="426040"/>
              <a:ext cx="329760" cy="2163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E87CC85-377C-48AA-99A0-334E4D6DC5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91440" y="408040"/>
                <a:ext cx="3654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4874059-D36F-480E-A229-D39A86DB3534}"/>
                  </a:ext>
                </a:extLst>
              </p14:cNvPr>
              <p14:cNvContentPartPr/>
              <p14:nvPr/>
            </p14:nvContentPartPr>
            <p14:xfrm>
              <a:off x="7543560" y="706840"/>
              <a:ext cx="399240" cy="241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4874059-D36F-480E-A229-D39A86DB35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25920" y="689200"/>
                <a:ext cx="43488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C29E1AC-6DB6-4660-8A19-F386689CC00C}"/>
                  </a:ext>
                </a:extLst>
              </p14:cNvPr>
              <p14:cNvContentPartPr/>
              <p14:nvPr/>
            </p14:nvContentPartPr>
            <p14:xfrm>
              <a:off x="7669560" y="806200"/>
              <a:ext cx="218520" cy="186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C29E1AC-6DB6-4660-8A19-F386689CC00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51560" y="788560"/>
                <a:ext cx="254160" cy="22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007300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589E06E-8047-4738-B0DD-ACCA2C1B1825}"/>
                  </a:ext>
                </a:extLst>
              </p14:cNvPr>
              <p14:cNvContentPartPr/>
              <p14:nvPr/>
            </p14:nvContentPartPr>
            <p14:xfrm>
              <a:off x="889320" y="247120"/>
              <a:ext cx="725400" cy="461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589E06E-8047-4738-B0DD-ACCA2C1B18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1671" y="229120"/>
                <a:ext cx="761058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B26718E-EF51-495D-85C3-3F002543AC1F}"/>
                  </a:ext>
                </a:extLst>
              </p14:cNvPr>
              <p14:cNvContentPartPr/>
              <p14:nvPr/>
            </p14:nvContentPartPr>
            <p14:xfrm>
              <a:off x="3060120" y="424600"/>
              <a:ext cx="12960" cy="162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B26718E-EF51-495D-85C3-3F002543AC1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2480" y="406960"/>
                <a:ext cx="48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F802A6-9F04-4D4B-BA24-FC450E8CCAFF}"/>
                  </a:ext>
                </a:extLst>
              </p14:cNvPr>
              <p14:cNvContentPartPr/>
              <p14:nvPr/>
            </p14:nvContentPartPr>
            <p14:xfrm>
              <a:off x="3089280" y="619360"/>
              <a:ext cx="3600" cy="32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F802A6-9F04-4D4B-BA24-FC450E8CCA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1640" y="601720"/>
                <a:ext cx="392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F1F257-D749-43EC-BB89-37FC99144FDB}"/>
                  </a:ext>
                </a:extLst>
              </p14:cNvPr>
              <p14:cNvContentPartPr/>
              <p14:nvPr/>
            </p14:nvContentPartPr>
            <p14:xfrm>
              <a:off x="3655560" y="392920"/>
              <a:ext cx="1479600" cy="4233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F1F257-D749-43EC-BB89-37FC99144F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37916" y="374920"/>
                <a:ext cx="1515249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56C4BA-7724-49AF-9B77-9647248CC059}"/>
                  </a:ext>
                </a:extLst>
              </p14:cNvPr>
              <p14:cNvContentPartPr/>
              <p14:nvPr/>
            </p14:nvContentPartPr>
            <p14:xfrm>
              <a:off x="5594520" y="406240"/>
              <a:ext cx="355680" cy="2559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56C4BA-7724-49AF-9B77-9647248CC05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76880" y="388240"/>
                <a:ext cx="3913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F46126B-D98D-404A-8EA8-EC392CE1A995}"/>
                  </a:ext>
                </a:extLst>
              </p14:cNvPr>
              <p14:cNvContentPartPr/>
              <p14:nvPr/>
            </p14:nvContentPartPr>
            <p14:xfrm>
              <a:off x="5630160" y="732040"/>
              <a:ext cx="176040" cy="1836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F46126B-D98D-404A-8EA8-EC392CE1A9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12520" y="714400"/>
                <a:ext cx="21168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EA2E8C9-F583-400D-825A-BF4D3CEEF289}"/>
                  </a:ext>
                </a:extLst>
              </p14:cNvPr>
              <p14:cNvContentPartPr/>
              <p14:nvPr/>
            </p14:nvContentPartPr>
            <p14:xfrm>
              <a:off x="6350520" y="437920"/>
              <a:ext cx="896400" cy="279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EA2E8C9-F583-400D-825A-BF4D3CEEF2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32880" y="419943"/>
                <a:ext cx="932040" cy="314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C1BEC39-6E00-4DC1-8BD0-29C325348E01}"/>
                  </a:ext>
                </a:extLst>
              </p14:cNvPr>
              <p14:cNvContentPartPr/>
              <p14:nvPr/>
            </p14:nvContentPartPr>
            <p14:xfrm>
              <a:off x="2183520" y="378160"/>
              <a:ext cx="43560" cy="3556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C1BEC39-6E00-4DC1-8BD0-29C325348E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65520" y="360520"/>
                <a:ext cx="792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7D00F24-2E64-458E-B77F-0A9CD54F3A9D}"/>
                  </a:ext>
                </a:extLst>
              </p14:cNvPr>
              <p14:cNvContentPartPr/>
              <p14:nvPr/>
            </p14:nvContentPartPr>
            <p14:xfrm>
              <a:off x="2337240" y="334240"/>
              <a:ext cx="466200" cy="3441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7D00F24-2E64-458E-B77F-0A9CD54F3A9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9600" y="316600"/>
                <a:ext cx="5018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E87CC85-377C-48AA-99A0-334E4D6DC52D}"/>
                  </a:ext>
                </a:extLst>
              </p14:cNvPr>
              <p14:cNvContentPartPr/>
              <p14:nvPr/>
            </p14:nvContentPartPr>
            <p14:xfrm>
              <a:off x="7609080" y="426040"/>
              <a:ext cx="329760" cy="2163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E87CC85-377C-48AA-99A0-334E4D6DC5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91440" y="408040"/>
                <a:ext cx="3654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4874059-D36F-480E-A229-D39A86DB3534}"/>
                  </a:ext>
                </a:extLst>
              </p14:cNvPr>
              <p14:cNvContentPartPr/>
              <p14:nvPr/>
            </p14:nvContentPartPr>
            <p14:xfrm>
              <a:off x="7543560" y="706840"/>
              <a:ext cx="399240" cy="241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4874059-D36F-480E-A229-D39A86DB35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25920" y="689200"/>
                <a:ext cx="43488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C29E1AC-6DB6-4660-8A19-F386689CC00C}"/>
                  </a:ext>
                </a:extLst>
              </p14:cNvPr>
              <p14:cNvContentPartPr/>
              <p14:nvPr/>
            </p14:nvContentPartPr>
            <p14:xfrm>
              <a:off x="7669560" y="806200"/>
              <a:ext cx="218520" cy="186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C29E1AC-6DB6-4660-8A19-F386689CC00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51560" y="788560"/>
                <a:ext cx="254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C15BC53-DF7A-42A5-93F9-3ED4FB6D9BBC}"/>
                  </a:ext>
                </a:extLst>
              </p14:cNvPr>
              <p14:cNvContentPartPr/>
              <p14:nvPr/>
            </p14:nvContentPartPr>
            <p14:xfrm>
              <a:off x="3514440" y="1005280"/>
              <a:ext cx="253800" cy="481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C15BC53-DF7A-42A5-93F9-3ED4FB6D9BB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96800" y="987280"/>
                <a:ext cx="2894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AFA4BDF-D9E2-4035-BF35-3893F99195B4}"/>
                  </a:ext>
                </a:extLst>
              </p14:cNvPr>
              <p14:cNvContentPartPr/>
              <p14:nvPr/>
            </p14:nvContentPartPr>
            <p14:xfrm>
              <a:off x="4922400" y="1045960"/>
              <a:ext cx="498960" cy="3438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AFA4BDF-D9E2-4035-BF35-3893F99195B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04747" y="1028320"/>
                <a:ext cx="534626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DEDD6E2-5EB8-4994-9590-37D263C74358}"/>
                  </a:ext>
                </a:extLst>
              </p14:cNvPr>
              <p14:cNvContentPartPr/>
              <p14:nvPr/>
            </p14:nvContentPartPr>
            <p14:xfrm>
              <a:off x="5549160" y="1108600"/>
              <a:ext cx="533520" cy="4921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DEDD6E2-5EB8-4994-9590-37D263C743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31160" y="1090600"/>
                <a:ext cx="56916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C71FC0-2916-4938-93AE-FDB4516C73E1}"/>
                  </a:ext>
                </a:extLst>
              </p14:cNvPr>
              <p14:cNvContentPartPr/>
              <p14:nvPr/>
            </p14:nvContentPartPr>
            <p14:xfrm>
              <a:off x="7805280" y="1088800"/>
              <a:ext cx="618120" cy="304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C71FC0-2916-4938-93AE-FDB4516C73E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87640" y="1071160"/>
                <a:ext cx="6537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CECBC87-7495-4701-8B33-08DD17208196}"/>
                  </a:ext>
                </a:extLst>
              </p14:cNvPr>
              <p14:cNvContentPartPr/>
              <p14:nvPr/>
            </p14:nvContentPartPr>
            <p14:xfrm>
              <a:off x="6460680" y="1029040"/>
              <a:ext cx="940680" cy="3384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CECBC87-7495-4701-8B33-08DD1720819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43040" y="1011400"/>
                <a:ext cx="976320" cy="37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9121209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589E06E-8047-4738-B0DD-ACCA2C1B1825}"/>
                  </a:ext>
                </a:extLst>
              </p14:cNvPr>
              <p14:cNvContentPartPr/>
              <p14:nvPr/>
            </p14:nvContentPartPr>
            <p14:xfrm>
              <a:off x="889320" y="247120"/>
              <a:ext cx="725400" cy="461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589E06E-8047-4738-B0DD-ACCA2C1B18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1671" y="229120"/>
                <a:ext cx="761058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B26718E-EF51-495D-85C3-3F002543AC1F}"/>
                  </a:ext>
                </a:extLst>
              </p14:cNvPr>
              <p14:cNvContentPartPr/>
              <p14:nvPr/>
            </p14:nvContentPartPr>
            <p14:xfrm>
              <a:off x="3060120" y="424600"/>
              <a:ext cx="12960" cy="162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B26718E-EF51-495D-85C3-3F002543AC1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2480" y="406960"/>
                <a:ext cx="48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F802A6-9F04-4D4B-BA24-FC450E8CCAFF}"/>
                  </a:ext>
                </a:extLst>
              </p14:cNvPr>
              <p14:cNvContentPartPr/>
              <p14:nvPr/>
            </p14:nvContentPartPr>
            <p14:xfrm>
              <a:off x="3089280" y="619360"/>
              <a:ext cx="3600" cy="32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F802A6-9F04-4D4B-BA24-FC450E8CCA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1640" y="601720"/>
                <a:ext cx="392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F1F257-D749-43EC-BB89-37FC99144FDB}"/>
                  </a:ext>
                </a:extLst>
              </p14:cNvPr>
              <p14:cNvContentPartPr/>
              <p14:nvPr/>
            </p14:nvContentPartPr>
            <p14:xfrm>
              <a:off x="3655560" y="392920"/>
              <a:ext cx="1479600" cy="4233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F1F257-D749-43EC-BB89-37FC99144F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37916" y="374920"/>
                <a:ext cx="1515249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56C4BA-7724-49AF-9B77-9647248CC059}"/>
                  </a:ext>
                </a:extLst>
              </p14:cNvPr>
              <p14:cNvContentPartPr/>
              <p14:nvPr/>
            </p14:nvContentPartPr>
            <p14:xfrm>
              <a:off x="5594520" y="406240"/>
              <a:ext cx="355680" cy="2559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56C4BA-7724-49AF-9B77-9647248CC05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76880" y="388240"/>
                <a:ext cx="3913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F46126B-D98D-404A-8EA8-EC392CE1A995}"/>
                  </a:ext>
                </a:extLst>
              </p14:cNvPr>
              <p14:cNvContentPartPr/>
              <p14:nvPr/>
            </p14:nvContentPartPr>
            <p14:xfrm>
              <a:off x="5630160" y="732040"/>
              <a:ext cx="176040" cy="1836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F46126B-D98D-404A-8EA8-EC392CE1A9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12520" y="714400"/>
                <a:ext cx="21168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EA2E8C9-F583-400D-825A-BF4D3CEEF289}"/>
                  </a:ext>
                </a:extLst>
              </p14:cNvPr>
              <p14:cNvContentPartPr/>
              <p14:nvPr/>
            </p14:nvContentPartPr>
            <p14:xfrm>
              <a:off x="6350520" y="437920"/>
              <a:ext cx="896400" cy="279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EA2E8C9-F583-400D-825A-BF4D3CEEF2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32880" y="419943"/>
                <a:ext cx="932040" cy="314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C1BEC39-6E00-4DC1-8BD0-29C325348E01}"/>
                  </a:ext>
                </a:extLst>
              </p14:cNvPr>
              <p14:cNvContentPartPr/>
              <p14:nvPr/>
            </p14:nvContentPartPr>
            <p14:xfrm>
              <a:off x="2183520" y="378160"/>
              <a:ext cx="43560" cy="3556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C1BEC39-6E00-4DC1-8BD0-29C325348E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65520" y="360520"/>
                <a:ext cx="792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7D00F24-2E64-458E-B77F-0A9CD54F3A9D}"/>
                  </a:ext>
                </a:extLst>
              </p14:cNvPr>
              <p14:cNvContentPartPr/>
              <p14:nvPr/>
            </p14:nvContentPartPr>
            <p14:xfrm>
              <a:off x="2337240" y="334240"/>
              <a:ext cx="466200" cy="3441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7D00F24-2E64-458E-B77F-0A9CD54F3A9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9600" y="316600"/>
                <a:ext cx="5018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E87CC85-377C-48AA-99A0-334E4D6DC52D}"/>
                  </a:ext>
                </a:extLst>
              </p14:cNvPr>
              <p14:cNvContentPartPr/>
              <p14:nvPr/>
            </p14:nvContentPartPr>
            <p14:xfrm>
              <a:off x="7609080" y="426040"/>
              <a:ext cx="329760" cy="2163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E87CC85-377C-48AA-99A0-334E4D6DC5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91440" y="408040"/>
                <a:ext cx="3654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4874059-D36F-480E-A229-D39A86DB3534}"/>
                  </a:ext>
                </a:extLst>
              </p14:cNvPr>
              <p14:cNvContentPartPr/>
              <p14:nvPr/>
            </p14:nvContentPartPr>
            <p14:xfrm>
              <a:off x="7543560" y="706840"/>
              <a:ext cx="399240" cy="241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4874059-D36F-480E-A229-D39A86DB35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25920" y="689200"/>
                <a:ext cx="43488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C29E1AC-6DB6-4660-8A19-F386689CC00C}"/>
                  </a:ext>
                </a:extLst>
              </p14:cNvPr>
              <p14:cNvContentPartPr/>
              <p14:nvPr/>
            </p14:nvContentPartPr>
            <p14:xfrm>
              <a:off x="7669560" y="806200"/>
              <a:ext cx="218520" cy="186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C29E1AC-6DB6-4660-8A19-F386689CC00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51560" y="788560"/>
                <a:ext cx="254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C15BC53-DF7A-42A5-93F9-3ED4FB6D9BBC}"/>
                  </a:ext>
                </a:extLst>
              </p14:cNvPr>
              <p14:cNvContentPartPr/>
              <p14:nvPr/>
            </p14:nvContentPartPr>
            <p14:xfrm>
              <a:off x="3514440" y="1005280"/>
              <a:ext cx="253800" cy="481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C15BC53-DF7A-42A5-93F9-3ED4FB6D9BB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96800" y="987280"/>
                <a:ext cx="2894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AFA4BDF-D9E2-4035-BF35-3893F99195B4}"/>
                  </a:ext>
                </a:extLst>
              </p14:cNvPr>
              <p14:cNvContentPartPr/>
              <p14:nvPr/>
            </p14:nvContentPartPr>
            <p14:xfrm>
              <a:off x="4922400" y="1045960"/>
              <a:ext cx="498960" cy="3438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AFA4BDF-D9E2-4035-BF35-3893F99195B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04747" y="1028320"/>
                <a:ext cx="534626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DEDD6E2-5EB8-4994-9590-37D263C74358}"/>
                  </a:ext>
                </a:extLst>
              </p14:cNvPr>
              <p14:cNvContentPartPr/>
              <p14:nvPr/>
            </p14:nvContentPartPr>
            <p14:xfrm>
              <a:off x="5549160" y="1108600"/>
              <a:ext cx="533520" cy="4921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DEDD6E2-5EB8-4994-9590-37D263C743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31160" y="1090600"/>
                <a:ext cx="56916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C71FC0-2916-4938-93AE-FDB4516C73E1}"/>
                  </a:ext>
                </a:extLst>
              </p14:cNvPr>
              <p14:cNvContentPartPr/>
              <p14:nvPr/>
            </p14:nvContentPartPr>
            <p14:xfrm>
              <a:off x="7805280" y="1088800"/>
              <a:ext cx="618120" cy="304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C71FC0-2916-4938-93AE-FDB4516C73E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87640" y="1071160"/>
                <a:ext cx="6537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CECBC87-7495-4701-8B33-08DD17208196}"/>
                  </a:ext>
                </a:extLst>
              </p14:cNvPr>
              <p14:cNvContentPartPr/>
              <p14:nvPr/>
            </p14:nvContentPartPr>
            <p14:xfrm>
              <a:off x="6460680" y="1029040"/>
              <a:ext cx="940680" cy="3384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CECBC87-7495-4701-8B33-08DD1720819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43040" y="1011400"/>
                <a:ext cx="976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37CBC9B-F33A-4463-8189-9995AD3166A0}"/>
                  </a:ext>
                </a:extLst>
              </p14:cNvPr>
              <p14:cNvContentPartPr/>
              <p14:nvPr/>
            </p14:nvContentPartPr>
            <p14:xfrm>
              <a:off x="275520" y="1733920"/>
              <a:ext cx="8779320" cy="1292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37CBC9B-F33A-4463-8189-9995AD3166A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7880" y="1716280"/>
                <a:ext cx="881496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C551B3B-31CD-4A5B-A656-AED6875809B0}"/>
                  </a:ext>
                </a:extLst>
              </p14:cNvPr>
              <p14:cNvContentPartPr/>
              <p14:nvPr/>
            </p14:nvContentPartPr>
            <p14:xfrm>
              <a:off x="1671240" y="2389480"/>
              <a:ext cx="93240" cy="1670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C551B3B-31CD-4A5B-A656-AED6875809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653240" y="2371480"/>
                <a:ext cx="1288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C4FCDC0-5293-4451-83DC-7A527DA293B3}"/>
                  </a:ext>
                </a:extLst>
              </p14:cNvPr>
              <p14:cNvContentPartPr/>
              <p14:nvPr/>
            </p14:nvContentPartPr>
            <p14:xfrm>
              <a:off x="3276840" y="2316040"/>
              <a:ext cx="241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C4FCDC0-5293-4451-83DC-7A527DA293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59200" y="2298400"/>
                <a:ext cx="597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6B8C7-DDCC-4F69-B772-BBF640A18AFC}"/>
                  </a:ext>
                </a:extLst>
              </p14:cNvPr>
              <p14:cNvContentPartPr/>
              <p14:nvPr/>
            </p14:nvContentPartPr>
            <p14:xfrm>
              <a:off x="3311400" y="2488480"/>
              <a:ext cx="17640" cy="3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6B8C7-DDCC-4F69-B772-BBF640A18AF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93760" y="2470480"/>
                <a:ext cx="53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A4187E-5C74-4392-8210-A6E3538B8808}"/>
                  </a:ext>
                </a:extLst>
              </p14:cNvPr>
              <p14:cNvContentPartPr/>
              <p14:nvPr/>
            </p14:nvContentPartPr>
            <p14:xfrm>
              <a:off x="2172360" y="2199400"/>
              <a:ext cx="895680" cy="3978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A4187E-5C74-4392-8210-A6E3538B880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54360" y="2181776"/>
                <a:ext cx="931320" cy="43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F0A967B-DBE2-4959-B6E6-A58751805DBF}"/>
                  </a:ext>
                </a:extLst>
              </p14:cNvPr>
              <p14:cNvContentPartPr/>
              <p14:nvPr/>
            </p14:nvContentPartPr>
            <p14:xfrm>
              <a:off x="963480" y="2067280"/>
              <a:ext cx="585360" cy="5630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F0A967B-DBE2-4959-B6E6-A58751805DB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45491" y="2049280"/>
                <a:ext cx="620978" cy="59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553076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589E06E-8047-4738-B0DD-ACCA2C1B1825}"/>
                  </a:ext>
                </a:extLst>
              </p14:cNvPr>
              <p14:cNvContentPartPr/>
              <p14:nvPr/>
            </p14:nvContentPartPr>
            <p14:xfrm>
              <a:off x="889320" y="247120"/>
              <a:ext cx="725400" cy="461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589E06E-8047-4738-B0DD-ACCA2C1B18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1671" y="229120"/>
                <a:ext cx="761058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B26718E-EF51-495D-85C3-3F002543AC1F}"/>
                  </a:ext>
                </a:extLst>
              </p14:cNvPr>
              <p14:cNvContentPartPr/>
              <p14:nvPr/>
            </p14:nvContentPartPr>
            <p14:xfrm>
              <a:off x="3060120" y="424600"/>
              <a:ext cx="12960" cy="162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B26718E-EF51-495D-85C3-3F002543AC1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2480" y="406960"/>
                <a:ext cx="48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F802A6-9F04-4D4B-BA24-FC450E8CCAFF}"/>
                  </a:ext>
                </a:extLst>
              </p14:cNvPr>
              <p14:cNvContentPartPr/>
              <p14:nvPr/>
            </p14:nvContentPartPr>
            <p14:xfrm>
              <a:off x="3089280" y="619360"/>
              <a:ext cx="3600" cy="32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F802A6-9F04-4D4B-BA24-FC450E8CCA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1640" y="601720"/>
                <a:ext cx="392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F1F257-D749-43EC-BB89-37FC99144FDB}"/>
                  </a:ext>
                </a:extLst>
              </p14:cNvPr>
              <p14:cNvContentPartPr/>
              <p14:nvPr/>
            </p14:nvContentPartPr>
            <p14:xfrm>
              <a:off x="3655560" y="392920"/>
              <a:ext cx="1479600" cy="4233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F1F257-D749-43EC-BB89-37FC99144F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37916" y="374920"/>
                <a:ext cx="1515249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56C4BA-7724-49AF-9B77-9647248CC059}"/>
                  </a:ext>
                </a:extLst>
              </p14:cNvPr>
              <p14:cNvContentPartPr/>
              <p14:nvPr/>
            </p14:nvContentPartPr>
            <p14:xfrm>
              <a:off x="5594520" y="406240"/>
              <a:ext cx="355680" cy="2559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56C4BA-7724-49AF-9B77-9647248CC05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76880" y="388240"/>
                <a:ext cx="3913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F46126B-D98D-404A-8EA8-EC392CE1A995}"/>
                  </a:ext>
                </a:extLst>
              </p14:cNvPr>
              <p14:cNvContentPartPr/>
              <p14:nvPr/>
            </p14:nvContentPartPr>
            <p14:xfrm>
              <a:off x="5630160" y="732040"/>
              <a:ext cx="176040" cy="1836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F46126B-D98D-404A-8EA8-EC392CE1A9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12520" y="714400"/>
                <a:ext cx="21168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EA2E8C9-F583-400D-825A-BF4D3CEEF289}"/>
                  </a:ext>
                </a:extLst>
              </p14:cNvPr>
              <p14:cNvContentPartPr/>
              <p14:nvPr/>
            </p14:nvContentPartPr>
            <p14:xfrm>
              <a:off x="6350520" y="437920"/>
              <a:ext cx="896400" cy="279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EA2E8C9-F583-400D-825A-BF4D3CEEF2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32880" y="419943"/>
                <a:ext cx="932040" cy="314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C1BEC39-6E00-4DC1-8BD0-29C325348E01}"/>
                  </a:ext>
                </a:extLst>
              </p14:cNvPr>
              <p14:cNvContentPartPr/>
              <p14:nvPr/>
            </p14:nvContentPartPr>
            <p14:xfrm>
              <a:off x="2183520" y="378160"/>
              <a:ext cx="43560" cy="3556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C1BEC39-6E00-4DC1-8BD0-29C325348E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65520" y="360520"/>
                <a:ext cx="792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7D00F24-2E64-458E-B77F-0A9CD54F3A9D}"/>
                  </a:ext>
                </a:extLst>
              </p14:cNvPr>
              <p14:cNvContentPartPr/>
              <p14:nvPr/>
            </p14:nvContentPartPr>
            <p14:xfrm>
              <a:off x="2337240" y="334240"/>
              <a:ext cx="466200" cy="3441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7D00F24-2E64-458E-B77F-0A9CD54F3A9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9600" y="316600"/>
                <a:ext cx="5018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E87CC85-377C-48AA-99A0-334E4D6DC52D}"/>
                  </a:ext>
                </a:extLst>
              </p14:cNvPr>
              <p14:cNvContentPartPr/>
              <p14:nvPr/>
            </p14:nvContentPartPr>
            <p14:xfrm>
              <a:off x="7609080" y="426040"/>
              <a:ext cx="329760" cy="2163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E87CC85-377C-48AA-99A0-334E4D6DC5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91440" y="408040"/>
                <a:ext cx="3654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4874059-D36F-480E-A229-D39A86DB3534}"/>
                  </a:ext>
                </a:extLst>
              </p14:cNvPr>
              <p14:cNvContentPartPr/>
              <p14:nvPr/>
            </p14:nvContentPartPr>
            <p14:xfrm>
              <a:off x="7543560" y="706840"/>
              <a:ext cx="399240" cy="241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4874059-D36F-480E-A229-D39A86DB35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25920" y="689200"/>
                <a:ext cx="43488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C29E1AC-6DB6-4660-8A19-F386689CC00C}"/>
                  </a:ext>
                </a:extLst>
              </p14:cNvPr>
              <p14:cNvContentPartPr/>
              <p14:nvPr/>
            </p14:nvContentPartPr>
            <p14:xfrm>
              <a:off x="7669560" y="806200"/>
              <a:ext cx="218520" cy="186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C29E1AC-6DB6-4660-8A19-F386689CC00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51560" y="788560"/>
                <a:ext cx="254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C15BC53-DF7A-42A5-93F9-3ED4FB6D9BBC}"/>
                  </a:ext>
                </a:extLst>
              </p14:cNvPr>
              <p14:cNvContentPartPr/>
              <p14:nvPr/>
            </p14:nvContentPartPr>
            <p14:xfrm>
              <a:off x="3514440" y="1005280"/>
              <a:ext cx="253800" cy="481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C15BC53-DF7A-42A5-93F9-3ED4FB6D9BB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96800" y="987280"/>
                <a:ext cx="2894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AFA4BDF-D9E2-4035-BF35-3893F99195B4}"/>
                  </a:ext>
                </a:extLst>
              </p14:cNvPr>
              <p14:cNvContentPartPr/>
              <p14:nvPr/>
            </p14:nvContentPartPr>
            <p14:xfrm>
              <a:off x="4922400" y="1045960"/>
              <a:ext cx="498960" cy="3438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AFA4BDF-D9E2-4035-BF35-3893F99195B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04747" y="1028320"/>
                <a:ext cx="534626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DEDD6E2-5EB8-4994-9590-37D263C74358}"/>
                  </a:ext>
                </a:extLst>
              </p14:cNvPr>
              <p14:cNvContentPartPr/>
              <p14:nvPr/>
            </p14:nvContentPartPr>
            <p14:xfrm>
              <a:off x="5549160" y="1108600"/>
              <a:ext cx="533520" cy="4921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DEDD6E2-5EB8-4994-9590-37D263C743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31160" y="1090600"/>
                <a:ext cx="56916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C71FC0-2916-4938-93AE-FDB4516C73E1}"/>
                  </a:ext>
                </a:extLst>
              </p14:cNvPr>
              <p14:cNvContentPartPr/>
              <p14:nvPr/>
            </p14:nvContentPartPr>
            <p14:xfrm>
              <a:off x="7805280" y="1088800"/>
              <a:ext cx="618120" cy="304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C71FC0-2916-4938-93AE-FDB4516C73E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87640" y="1071160"/>
                <a:ext cx="6537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CECBC87-7495-4701-8B33-08DD17208196}"/>
                  </a:ext>
                </a:extLst>
              </p14:cNvPr>
              <p14:cNvContentPartPr/>
              <p14:nvPr/>
            </p14:nvContentPartPr>
            <p14:xfrm>
              <a:off x="6460680" y="1029040"/>
              <a:ext cx="940680" cy="3384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CECBC87-7495-4701-8B33-08DD1720819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43040" y="1011400"/>
                <a:ext cx="976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37CBC9B-F33A-4463-8189-9995AD3166A0}"/>
                  </a:ext>
                </a:extLst>
              </p14:cNvPr>
              <p14:cNvContentPartPr/>
              <p14:nvPr/>
            </p14:nvContentPartPr>
            <p14:xfrm>
              <a:off x="275520" y="1733920"/>
              <a:ext cx="8779320" cy="1292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37CBC9B-F33A-4463-8189-9995AD3166A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7880" y="1716280"/>
                <a:ext cx="881496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C551B3B-31CD-4A5B-A656-AED6875809B0}"/>
                  </a:ext>
                </a:extLst>
              </p14:cNvPr>
              <p14:cNvContentPartPr/>
              <p14:nvPr/>
            </p14:nvContentPartPr>
            <p14:xfrm>
              <a:off x="1671240" y="2389480"/>
              <a:ext cx="93240" cy="1670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C551B3B-31CD-4A5B-A656-AED6875809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653240" y="2371480"/>
                <a:ext cx="1288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C4FCDC0-5293-4451-83DC-7A527DA293B3}"/>
                  </a:ext>
                </a:extLst>
              </p14:cNvPr>
              <p14:cNvContentPartPr/>
              <p14:nvPr/>
            </p14:nvContentPartPr>
            <p14:xfrm>
              <a:off x="3276840" y="2316040"/>
              <a:ext cx="241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C4FCDC0-5293-4451-83DC-7A527DA293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59200" y="2298400"/>
                <a:ext cx="597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6B8C7-DDCC-4F69-B772-BBF640A18AFC}"/>
                  </a:ext>
                </a:extLst>
              </p14:cNvPr>
              <p14:cNvContentPartPr/>
              <p14:nvPr/>
            </p14:nvContentPartPr>
            <p14:xfrm>
              <a:off x="3311400" y="2488480"/>
              <a:ext cx="17640" cy="3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6B8C7-DDCC-4F69-B772-BBF640A18AF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93760" y="2470480"/>
                <a:ext cx="53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A4187E-5C74-4392-8210-A6E3538B8808}"/>
                  </a:ext>
                </a:extLst>
              </p14:cNvPr>
              <p14:cNvContentPartPr/>
              <p14:nvPr/>
            </p14:nvContentPartPr>
            <p14:xfrm>
              <a:off x="2172360" y="2199400"/>
              <a:ext cx="895680" cy="3978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A4187E-5C74-4392-8210-A6E3538B880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54360" y="2181776"/>
                <a:ext cx="931320" cy="43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F0A967B-DBE2-4959-B6E6-A58751805DBF}"/>
                  </a:ext>
                </a:extLst>
              </p14:cNvPr>
              <p14:cNvContentPartPr/>
              <p14:nvPr/>
            </p14:nvContentPartPr>
            <p14:xfrm>
              <a:off x="963480" y="2067280"/>
              <a:ext cx="585360" cy="5630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F0A967B-DBE2-4959-B6E6-A58751805DB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45491" y="2049280"/>
                <a:ext cx="620978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2D4F813-2372-4119-802E-7830E0CE1958}"/>
                  </a:ext>
                </a:extLst>
              </p14:cNvPr>
              <p14:cNvContentPartPr/>
              <p14:nvPr/>
            </p14:nvContentPartPr>
            <p14:xfrm>
              <a:off x="6247560" y="2053600"/>
              <a:ext cx="1186920" cy="3758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2D4F813-2372-4119-802E-7830E0CE195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29565" y="2035960"/>
                <a:ext cx="1222549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DE6E98-A213-411C-937F-E4E171F010D2}"/>
                  </a:ext>
                </a:extLst>
              </p14:cNvPr>
              <p14:cNvContentPartPr/>
              <p14:nvPr/>
            </p14:nvContentPartPr>
            <p14:xfrm>
              <a:off x="5566080" y="2088160"/>
              <a:ext cx="491400" cy="4669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DE6E98-A213-411C-937F-E4E171F010D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8080" y="2070506"/>
                <a:ext cx="52704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B728A4-C029-44E4-BA31-A7D6187331D2}"/>
                  </a:ext>
                </a:extLst>
              </p14:cNvPr>
              <p14:cNvContentPartPr/>
              <p14:nvPr/>
            </p14:nvContentPartPr>
            <p14:xfrm>
              <a:off x="3775440" y="2205880"/>
              <a:ext cx="1508760" cy="395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B728A4-C029-44E4-BA31-A7D6187331D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757440" y="2188240"/>
                <a:ext cx="15444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E42959-548A-4AAF-8463-AF2E6FBC22A0}"/>
                  </a:ext>
                </a:extLst>
              </p14:cNvPr>
              <p14:cNvContentPartPr/>
              <p14:nvPr/>
            </p14:nvContentPartPr>
            <p14:xfrm>
              <a:off x="7733640" y="2042080"/>
              <a:ext cx="394560" cy="1872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E42959-548A-4AAF-8463-AF2E6FBC22A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16000" y="2024080"/>
                <a:ext cx="4302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1B7862B-265D-4CE8-8642-C95BAD571E3F}"/>
                  </a:ext>
                </a:extLst>
              </p14:cNvPr>
              <p14:cNvContentPartPr/>
              <p14:nvPr/>
            </p14:nvContentPartPr>
            <p14:xfrm>
              <a:off x="7743720" y="2301640"/>
              <a:ext cx="482760" cy="3128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1B7862B-265D-4CE8-8642-C95BAD571E3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726080" y="2283661"/>
                <a:ext cx="518400" cy="3484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0700900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589E06E-8047-4738-B0DD-ACCA2C1B1825}"/>
                  </a:ext>
                </a:extLst>
              </p14:cNvPr>
              <p14:cNvContentPartPr/>
              <p14:nvPr/>
            </p14:nvContentPartPr>
            <p14:xfrm>
              <a:off x="889320" y="247120"/>
              <a:ext cx="725400" cy="461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589E06E-8047-4738-B0DD-ACCA2C1B18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1671" y="229120"/>
                <a:ext cx="761058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B26718E-EF51-495D-85C3-3F002543AC1F}"/>
                  </a:ext>
                </a:extLst>
              </p14:cNvPr>
              <p14:cNvContentPartPr/>
              <p14:nvPr/>
            </p14:nvContentPartPr>
            <p14:xfrm>
              <a:off x="3060120" y="424600"/>
              <a:ext cx="12960" cy="162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B26718E-EF51-495D-85C3-3F002543AC1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2480" y="406960"/>
                <a:ext cx="48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F802A6-9F04-4D4B-BA24-FC450E8CCAFF}"/>
                  </a:ext>
                </a:extLst>
              </p14:cNvPr>
              <p14:cNvContentPartPr/>
              <p14:nvPr/>
            </p14:nvContentPartPr>
            <p14:xfrm>
              <a:off x="3089280" y="619360"/>
              <a:ext cx="3600" cy="32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F802A6-9F04-4D4B-BA24-FC450E8CCA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1640" y="601720"/>
                <a:ext cx="392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F1F257-D749-43EC-BB89-37FC99144FDB}"/>
                  </a:ext>
                </a:extLst>
              </p14:cNvPr>
              <p14:cNvContentPartPr/>
              <p14:nvPr/>
            </p14:nvContentPartPr>
            <p14:xfrm>
              <a:off x="3655560" y="392920"/>
              <a:ext cx="1479600" cy="4233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F1F257-D749-43EC-BB89-37FC99144F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37916" y="374920"/>
                <a:ext cx="1515249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56C4BA-7724-49AF-9B77-9647248CC059}"/>
                  </a:ext>
                </a:extLst>
              </p14:cNvPr>
              <p14:cNvContentPartPr/>
              <p14:nvPr/>
            </p14:nvContentPartPr>
            <p14:xfrm>
              <a:off x="5594520" y="406240"/>
              <a:ext cx="355680" cy="2559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56C4BA-7724-49AF-9B77-9647248CC05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76880" y="388240"/>
                <a:ext cx="3913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F46126B-D98D-404A-8EA8-EC392CE1A995}"/>
                  </a:ext>
                </a:extLst>
              </p14:cNvPr>
              <p14:cNvContentPartPr/>
              <p14:nvPr/>
            </p14:nvContentPartPr>
            <p14:xfrm>
              <a:off x="5630160" y="732040"/>
              <a:ext cx="176040" cy="1836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F46126B-D98D-404A-8EA8-EC392CE1A9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12520" y="714400"/>
                <a:ext cx="21168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EA2E8C9-F583-400D-825A-BF4D3CEEF289}"/>
                  </a:ext>
                </a:extLst>
              </p14:cNvPr>
              <p14:cNvContentPartPr/>
              <p14:nvPr/>
            </p14:nvContentPartPr>
            <p14:xfrm>
              <a:off x="6350520" y="437920"/>
              <a:ext cx="896400" cy="279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EA2E8C9-F583-400D-825A-BF4D3CEEF2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32880" y="419943"/>
                <a:ext cx="932040" cy="314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C1BEC39-6E00-4DC1-8BD0-29C325348E01}"/>
                  </a:ext>
                </a:extLst>
              </p14:cNvPr>
              <p14:cNvContentPartPr/>
              <p14:nvPr/>
            </p14:nvContentPartPr>
            <p14:xfrm>
              <a:off x="2183520" y="378160"/>
              <a:ext cx="43560" cy="3556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C1BEC39-6E00-4DC1-8BD0-29C325348E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65520" y="360520"/>
                <a:ext cx="792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7D00F24-2E64-458E-B77F-0A9CD54F3A9D}"/>
                  </a:ext>
                </a:extLst>
              </p14:cNvPr>
              <p14:cNvContentPartPr/>
              <p14:nvPr/>
            </p14:nvContentPartPr>
            <p14:xfrm>
              <a:off x="2337240" y="334240"/>
              <a:ext cx="466200" cy="3441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7D00F24-2E64-458E-B77F-0A9CD54F3A9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9600" y="316600"/>
                <a:ext cx="5018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E87CC85-377C-48AA-99A0-334E4D6DC52D}"/>
                  </a:ext>
                </a:extLst>
              </p14:cNvPr>
              <p14:cNvContentPartPr/>
              <p14:nvPr/>
            </p14:nvContentPartPr>
            <p14:xfrm>
              <a:off x="7609080" y="426040"/>
              <a:ext cx="329760" cy="2163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E87CC85-377C-48AA-99A0-334E4D6DC5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91440" y="408040"/>
                <a:ext cx="3654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4874059-D36F-480E-A229-D39A86DB3534}"/>
                  </a:ext>
                </a:extLst>
              </p14:cNvPr>
              <p14:cNvContentPartPr/>
              <p14:nvPr/>
            </p14:nvContentPartPr>
            <p14:xfrm>
              <a:off x="7543560" y="706840"/>
              <a:ext cx="399240" cy="241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4874059-D36F-480E-A229-D39A86DB35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25920" y="689200"/>
                <a:ext cx="43488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C29E1AC-6DB6-4660-8A19-F386689CC00C}"/>
                  </a:ext>
                </a:extLst>
              </p14:cNvPr>
              <p14:cNvContentPartPr/>
              <p14:nvPr/>
            </p14:nvContentPartPr>
            <p14:xfrm>
              <a:off x="7669560" y="806200"/>
              <a:ext cx="218520" cy="186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C29E1AC-6DB6-4660-8A19-F386689CC00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51560" y="788560"/>
                <a:ext cx="254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C15BC53-DF7A-42A5-93F9-3ED4FB6D9BBC}"/>
                  </a:ext>
                </a:extLst>
              </p14:cNvPr>
              <p14:cNvContentPartPr/>
              <p14:nvPr/>
            </p14:nvContentPartPr>
            <p14:xfrm>
              <a:off x="3514440" y="1005280"/>
              <a:ext cx="253800" cy="481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C15BC53-DF7A-42A5-93F9-3ED4FB6D9BB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96800" y="987280"/>
                <a:ext cx="2894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AFA4BDF-D9E2-4035-BF35-3893F99195B4}"/>
                  </a:ext>
                </a:extLst>
              </p14:cNvPr>
              <p14:cNvContentPartPr/>
              <p14:nvPr/>
            </p14:nvContentPartPr>
            <p14:xfrm>
              <a:off x="4922400" y="1045960"/>
              <a:ext cx="498960" cy="3438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AFA4BDF-D9E2-4035-BF35-3893F99195B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04747" y="1028320"/>
                <a:ext cx="534626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DEDD6E2-5EB8-4994-9590-37D263C74358}"/>
                  </a:ext>
                </a:extLst>
              </p14:cNvPr>
              <p14:cNvContentPartPr/>
              <p14:nvPr/>
            </p14:nvContentPartPr>
            <p14:xfrm>
              <a:off x="5549160" y="1108600"/>
              <a:ext cx="533520" cy="4921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DEDD6E2-5EB8-4994-9590-37D263C743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31160" y="1090600"/>
                <a:ext cx="56916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C71FC0-2916-4938-93AE-FDB4516C73E1}"/>
                  </a:ext>
                </a:extLst>
              </p14:cNvPr>
              <p14:cNvContentPartPr/>
              <p14:nvPr/>
            </p14:nvContentPartPr>
            <p14:xfrm>
              <a:off x="7805280" y="1088800"/>
              <a:ext cx="618120" cy="304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C71FC0-2916-4938-93AE-FDB4516C73E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87640" y="1071160"/>
                <a:ext cx="6537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CECBC87-7495-4701-8B33-08DD17208196}"/>
                  </a:ext>
                </a:extLst>
              </p14:cNvPr>
              <p14:cNvContentPartPr/>
              <p14:nvPr/>
            </p14:nvContentPartPr>
            <p14:xfrm>
              <a:off x="6460680" y="1029040"/>
              <a:ext cx="940680" cy="3384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CECBC87-7495-4701-8B33-08DD1720819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43040" y="1011400"/>
                <a:ext cx="976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37CBC9B-F33A-4463-8189-9995AD3166A0}"/>
                  </a:ext>
                </a:extLst>
              </p14:cNvPr>
              <p14:cNvContentPartPr/>
              <p14:nvPr/>
            </p14:nvContentPartPr>
            <p14:xfrm>
              <a:off x="275520" y="1733920"/>
              <a:ext cx="8779320" cy="1292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37CBC9B-F33A-4463-8189-9995AD3166A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7880" y="1716280"/>
                <a:ext cx="881496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C551B3B-31CD-4A5B-A656-AED6875809B0}"/>
                  </a:ext>
                </a:extLst>
              </p14:cNvPr>
              <p14:cNvContentPartPr/>
              <p14:nvPr/>
            </p14:nvContentPartPr>
            <p14:xfrm>
              <a:off x="1671240" y="2389480"/>
              <a:ext cx="93240" cy="1670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C551B3B-31CD-4A5B-A656-AED6875809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653240" y="2371480"/>
                <a:ext cx="1288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C4FCDC0-5293-4451-83DC-7A527DA293B3}"/>
                  </a:ext>
                </a:extLst>
              </p14:cNvPr>
              <p14:cNvContentPartPr/>
              <p14:nvPr/>
            </p14:nvContentPartPr>
            <p14:xfrm>
              <a:off x="3276840" y="2316040"/>
              <a:ext cx="241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C4FCDC0-5293-4451-83DC-7A527DA293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59200" y="2298400"/>
                <a:ext cx="597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6B8C7-DDCC-4F69-B772-BBF640A18AFC}"/>
                  </a:ext>
                </a:extLst>
              </p14:cNvPr>
              <p14:cNvContentPartPr/>
              <p14:nvPr/>
            </p14:nvContentPartPr>
            <p14:xfrm>
              <a:off x="3311400" y="2488480"/>
              <a:ext cx="17640" cy="3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6B8C7-DDCC-4F69-B772-BBF640A18AF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93760" y="2470480"/>
                <a:ext cx="53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A4187E-5C74-4392-8210-A6E3538B8808}"/>
                  </a:ext>
                </a:extLst>
              </p14:cNvPr>
              <p14:cNvContentPartPr/>
              <p14:nvPr/>
            </p14:nvContentPartPr>
            <p14:xfrm>
              <a:off x="2172360" y="2199400"/>
              <a:ext cx="895680" cy="3978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A4187E-5C74-4392-8210-A6E3538B880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54360" y="2181776"/>
                <a:ext cx="931320" cy="43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F0A967B-DBE2-4959-B6E6-A58751805DBF}"/>
                  </a:ext>
                </a:extLst>
              </p14:cNvPr>
              <p14:cNvContentPartPr/>
              <p14:nvPr/>
            </p14:nvContentPartPr>
            <p14:xfrm>
              <a:off x="963480" y="2067280"/>
              <a:ext cx="585360" cy="5630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F0A967B-DBE2-4959-B6E6-A58751805DB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45491" y="2049280"/>
                <a:ext cx="620978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2D4F813-2372-4119-802E-7830E0CE1958}"/>
                  </a:ext>
                </a:extLst>
              </p14:cNvPr>
              <p14:cNvContentPartPr/>
              <p14:nvPr/>
            </p14:nvContentPartPr>
            <p14:xfrm>
              <a:off x="6247560" y="2053600"/>
              <a:ext cx="1186920" cy="3758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2D4F813-2372-4119-802E-7830E0CE195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29565" y="2035960"/>
                <a:ext cx="1222549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DE6E98-A213-411C-937F-E4E171F010D2}"/>
                  </a:ext>
                </a:extLst>
              </p14:cNvPr>
              <p14:cNvContentPartPr/>
              <p14:nvPr/>
            </p14:nvContentPartPr>
            <p14:xfrm>
              <a:off x="5566080" y="2088160"/>
              <a:ext cx="491400" cy="4669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DE6E98-A213-411C-937F-E4E171F010D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8080" y="2070506"/>
                <a:ext cx="52704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B728A4-C029-44E4-BA31-A7D6187331D2}"/>
                  </a:ext>
                </a:extLst>
              </p14:cNvPr>
              <p14:cNvContentPartPr/>
              <p14:nvPr/>
            </p14:nvContentPartPr>
            <p14:xfrm>
              <a:off x="3775440" y="2205880"/>
              <a:ext cx="1508760" cy="395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B728A4-C029-44E4-BA31-A7D6187331D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757440" y="2188240"/>
                <a:ext cx="15444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E42959-548A-4AAF-8463-AF2E6FBC22A0}"/>
                  </a:ext>
                </a:extLst>
              </p14:cNvPr>
              <p14:cNvContentPartPr/>
              <p14:nvPr/>
            </p14:nvContentPartPr>
            <p14:xfrm>
              <a:off x="7733640" y="2042080"/>
              <a:ext cx="394560" cy="1872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E42959-548A-4AAF-8463-AF2E6FBC22A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16000" y="2024080"/>
                <a:ext cx="4302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1B7862B-265D-4CE8-8642-C95BAD571E3F}"/>
                  </a:ext>
                </a:extLst>
              </p14:cNvPr>
              <p14:cNvContentPartPr/>
              <p14:nvPr/>
            </p14:nvContentPartPr>
            <p14:xfrm>
              <a:off x="7743720" y="2301640"/>
              <a:ext cx="482760" cy="3128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1B7862B-265D-4CE8-8642-C95BAD571E3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726080" y="2283661"/>
                <a:ext cx="518400" cy="3484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5EF68C-4DFF-4A5E-9E06-E8B58636EBD3}"/>
                  </a:ext>
                </a:extLst>
              </p14:cNvPr>
              <p14:cNvContentPartPr/>
              <p14:nvPr/>
            </p14:nvContentPartPr>
            <p14:xfrm>
              <a:off x="3878400" y="2834440"/>
              <a:ext cx="171720" cy="492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5EF68C-4DFF-4A5E-9E06-E8B58636EBD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0400" y="2816440"/>
                <a:ext cx="20736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49B9955-EB8B-4C29-9E9A-90DA52FA9A1B}"/>
                  </a:ext>
                </a:extLst>
              </p14:cNvPr>
              <p14:cNvContentPartPr/>
              <p14:nvPr/>
            </p14:nvContentPartPr>
            <p14:xfrm>
              <a:off x="4713960" y="2940280"/>
              <a:ext cx="248040" cy="309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49B9955-EB8B-4C29-9E9A-90DA52FA9A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95960" y="2922280"/>
                <a:ext cx="2836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4863B76-8F35-4B0E-9EDF-729CDEA83F9A}"/>
                  </a:ext>
                </a:extLst>
              </p14:cNvPr>
              <p14:cNvContentPartPr/>
              <p14:nvPr/>
            </p14:nvContentPartPr>
            <p14:xfrm>
              <a:off x="5031480" y="3070240"/>
              <a:ext cx="90720" cy="1843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4863B76-8F35-4B0E-9EDF-729CDEA83F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13840" y="3052600"/>
                <a:ext cx="12636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6E126E9-AEFC-4AD0-B623-7E3574A5466E}"/>
                  </a:ext>
                </a:extLst>
              </p14:cNvPr>
              <p14:cNvContentPartPr/>
              <p14:nvPr/>
            </p14:nvContentPartPr>
            <p14:xfrm>
              <a:off x="5023200" y="3039640"/>
              <a:ext cx="131040" cy="165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6E126E9-AEFC-4AD0-B623-7E3574A5466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05560" y="3022000"/>
                <a:ext cx="16668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D7CFD0-8880-4589-8C40-61B36ABE8EAD}"/>
                  </a:ext>
                </a:extLst>
              </p14:cNvPr>
              <p14:cNvContentPartPr/>
              <p14:nvPr/>
            </p14:nvContentPartPr>
            <p14:xfrm>
              <a:off x="5243880" y="2939200"/>
              <a:ext cx="173880" cy="2710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D7CFD0-8880-4589-8C40-61B36ABE8E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26240" y="2921200"/>
                <a:ext cx="2095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1D4AFD1-AA29-4929-8740-61FD2801D2FB}"/>
                  </a:ext>
                </a:extLst>
              </p14:cNvPr>
              <p14:cNvContentPartPr/>
              <p14:nvPr/>
            </p14:nvContentPartPr>
            <p14:xfrm>
              <a:off x="5439360" y="3076000"/>
              <a:ext cx="152280" cy="3956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1D4AFD1-AA29-4929-8740-61FD2801D2F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21360" y="3058000"/>
                <a:ext cx="18792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BB0634-8253-4E50-8C3E-BBC90607CBBD}"/>
                  </a:ext>
                </a:extLst>
              </p14:cNvPr>
              <p14:cNvContentPartPr/>
              <p14:nvPr/>
            </p14:nvContentPartPr>
            <p14:xfrm>
              <a:off x="6022200" y="3039640"/>
              <a:ext cx="286560" cy="1123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BB0634-8253-4E50-8C3E-BBC90607CBB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04560" y="3022000"/>
                <a:ext cx="3222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A944087-2D62-4C8C-BD5D-3D83DF170974}"/>
                  </a:ext>
                </a:extLst>
              </p14:cNvPr>
              <p14:cNvContentPartPr/>
              <p14:nvPr/>
            </p14:nvContentPartPr>
            <p14:xfrm>
              <a:off x="6438720" y="3099400"/>
              <a:ext cx="21600" cy="446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A944087-2D62-4C8C-BD5D-3D83DF17097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421080" y="3081760"/>
                <a:ext cx="5724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BA5EC69-4C57-49E3-A8E4-1828E6AB9416}"/>
                  </a:ext>
                </a:extLst>
              </p14:cNvPr>
              <p14:cNvContentPartPr/>
              <p14:nvPr/>
            </p14:nvContentPartPr>
            <p14:xfrm>
              <a:off x="6389040" y="29219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BA5EC69-4C57-49E3-A8E4-1828E6AB94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71400" y="290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3ACA5F2-9FF9-4456-8479-AE80537517F5}"/>
                  </a:ext>
                </a:extLst>
              </p14:cNvPr>
              <p14:cNvContentPartPr/>
              <p14:nvPr/>
            </p14:nvContentPartPr>
            <p14:xfrm>
              <a:off x="6557520" y="2827600"/>
              <a:ext cx="493920" cy="3463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3ACA5F2-9FF9-4456-8479-AE80537517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39520" y="2809960"/>
                <a:ext cx="52956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4662F4D-9284-4595-8142-82E786AAF7E6}"/>
                  </a:ext>
                </a:extLst>
              </p14:cNvPr>
              <p14:cNvContentPartPr/>
              <p14:nvPr/>
            </p14:nvContentPartPr>
            <p14:xfrm>
              <a:off x="7433400" y="2830840"/>
              <a:ext cx="1267560" cy="467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4662F4D-9284-4595-8142-82E786AAF7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15760" y="2812840"/>
                <a:ext cx="1303200" cy="50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8132329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6EC995-0699-4B0A-B100-AD7D54003B66}"/>
                  </a:ext>
                </a:extLst>
              </p14:cNvPr>
              <p14:cNvContentPartPr/>
              <p14:nvPr/>
            </p14:nvContentPartPr>
            <p14:xfrm>
              <a:off x="7582800" y="-15320"/>
              <a:ext cx="1140120" cy="801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6EC995-0699-4B0A-B100-AD7D54003B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4800" y="-33320"/>
                <a:ext cx="1175760" cy="83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25DC59F-3A1D-452C-986F-536D871DDAFA}"/>
                  </a:ext>
                </a:extLst>
              </p14:cNvPr>
              <p14:cNvContentPartPr/>
              <p14:nvPr/>
            </p14:nvContentPartPr>
            <p14:xfrm>
              <a:off x="235200" y="312640"/>
              <a:ext cx="1572480" cy="601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25DC59F-3A1D-452C-986F-536D871DDA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7200" y="295000"/>
                <a:ext cx="160812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CE9A248-7CF3-4B49-9756-6C29ACE94663}"/>
                  </a:ext>
                </a:extLst>
              </p14:cNvPr>
              <p14:cNvContentPartPr/>
              <p14:nvPr/>
            </p14:nvContentPartPr>
            <p14:xfrm>
              <a:off x="3189360" y="430000"/>
              <a:ext cx="762120" cy="342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CE9A248-7CF3-4B49-9756-6C29ACE9466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71712" y="412000"/>
                <a:ext cx="797777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2DFC2C7-A63A-419C-A3F5-DBC657E04D1A}"/>
                  </a:ext>
                </a:extLst>
              </p14:cNvPr>
              <p14:cNvContentPartPr/>
              <p14:nvPr/>
            </p14:nvContentPartPr>
            <p14:xfrm>
              <a:off x="2162280" y="463120"/>
              <a:ext cx="771120" cy="384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2DFC2C7-A63A-419C-A3F5-DBC657E04D1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4640" y="445120"/>
                <a:ext cx="80676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0B653AB-F9E5-4552-A6A0-2BD1DAD4667F}"/>
                  </a:ext>
                </a:extLst>
              </p14:cNvPr>
              <p14:cNvContentPartPr/>
              <p14:nvPr/>
            </p14:nvContentPartPr>
            <p14:xfrm>
              <a:off x="2120520" y="900520"/>
              <a:ext cx="670320" cy="332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0B653AB-F9E5-4552-A6A0-2BD1DAD466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02880" y="882520"/>
                <a:ext cx="70596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BE60E12-07A8-4FE0-AD35-9A434CD87032}"/>
                  </a:ext>
                </a:extLst>
              </p14:cNvPr>
              <p14:cNvContentPartPr/>
              <p14:nvPr/>
            </p14:nvContentPartPr>
            <p14:xfrm>
              <a:off x="357600" y="1376440"/>
              <a:ext cx="3115080" cy="1767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BE60E12-07A8-4FE0-AD35-9A434CD8703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9960" y="1358440"/>
                <a:ext cx="3150720" cy="180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5714883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589E06E-8047-4738-B0DD-ACCA2C1B1825}"/>
                  </a:ext>
                </a:extLst>
              </p14:cNvPr>
              <p14:cNvContentPartPr/>
              <p14:nvPr/>
            </p14:nvContentPartPr>
            <p14:xfrm>
              <a:off x="889320" y="247120"/>
              <a:ext cx="725400" cy="461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589E06E-8047-4738-B0DD-ACCA2C1B18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1671" y="229120"/>
                <a:ext cx="761058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B26718E-EF51-495D-85C3-3F002543AC1F}"/>
                  </a:ext>
                </a:extLst>
              </p14:cNvPr>
              <p14:cNvContentPartPr/>
              <p14:nvPr/>
            </p14:nvContentPartPr>
            <p14:xfrm>
              <a:off x="3060120" y="424600"/>
              <a:ext cx="12960" cy="162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B26718E-EF51-495D-85C3-3F002543AC1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2480" y="406960"/>
                <a:ext cx="48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F802A6-9F04-4D4B-BA24-FC450E8CCAFF}"/>
                  </a:ext>
                </a:extLst>
              </p14:cNvPr>
              <p14:cNvContentPartPr/>
              <p14:nvPr/>
            </p14:nvContentPartPr>
            <p14:xfrm>
              <a:off x="3089280" y="619360"/>
              <a:ext cx="3600" cy="32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F802A6-9F04-4D4B-BA24-FC450E8CCA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1640" y="601720"/>
                <a:ext cx="392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F1F257-D749-43EC-BB89-37FC99144FDB}"/>
                  </a:ext>
                </a:extLst>
              </p14:cNvPr>
              <p14:cNvContentPartPr/>
              <p14:nvPr/>
            </p14:nvContentPartPr>
            <p14:xfrm>
              <a:off x="3655560" y="392920"/>
              <a:ext cx="1479600" cy="4233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F1F257-D749-43EC-BB89-37FC99144F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37916" y="374920"/>
                <a:ext cx="1515249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56C4BA-7724-49AF-9B77-9647248CC059}"/>
                  </a:ext>
                </a:extLst>
              </p14:cNvPr>
              <p14:cNvContentPartPr/>
              <p14:nvPr/>
            </p14:nvContentPartPr>
            <p14:xfrm>
              <a:off x="5594520" y="406240"/>
              <a:ext cx="355680" cy="2559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56C4BA-7724-49AF-9B77-9647248CC05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76880" y="388240"/>
                <a:ext cx="3913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F46126B-D98D-404A-8EA8-EC392CE1A995}"/>
                  </a:ext>
                </a:extLst>
              </p14:cNvPr>
              <p14:cNvContentPartPr/>
              <p14:nvPr/>
            </p14:nvContentPartPr>
            <p14:xfrm>
              <a:off x="5630160" y="732040"/>
              <a:ext cx="176040" cy="1836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F46126B-D98D-404A-8EA8-EC392CE1A9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12520" y="714400"/>
                <a:ext cx="21168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EA2E8C9-F583-400D-825A-BF4D3CEEF289}"/>
                  </a:ext>
                </a:extLst>
              </p14:cNvPr>
              <p14:cNvContentPartPr/>
              <p14:nvPr/>
            </p14:nvContentPartPr>
            <p14:xfrm>
              <a:off x="6350520" y="437920"/>
              <a:ext cx="896400" cy="279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EA2E8C9-F583-400D-825A-BF4D3CEEF2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32880" y="419943"/>
                <a:ext cx="932040" cy="314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C1BEC39-6E00-4DC1-8BD0-29C325348E01}"/>
                  </a:ext>
                </a:extLst>
              </p14:cNvPr>
              <p14:cNvContentPartPr/>
              <p14:nvPr/>
            </p14:nvContentPartPr>
            <p14:xfrm>
              <a:off x="2183520" y="378160"/>
              <a:ext cx="43560" cy="3556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C1BEC39-6E00-4DC1-8BD0-29C325348E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65520" y="360520"/>
                <a:ext cx="792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7D00F24-2E64-458E-B77F-0A9CD54F3A9D}"/>
                  </a:ext>
                </a:extLst>
              </p14:cNvPr>
              <p14:cNvContentPartPr/>
              <p14:nvPr/>
            </p14:nvContentPartPr>
            <p14:xfrm>
              <a:off x="2337240" y="334240"/>
              <a:ext cx="466200" cy="3441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7D00F24-2E64-458E-B77F-0A9CD54F3A9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9600" y="316600"/>
                <a:ext cx="5018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E87CC85-377C-48AA-99A0-334E4D6DC52D}"/>
                  </a:ext>
                </a:extLst>
              </p14:cNvPr>
              <p14:cNvContentPartPr/>
              <p14:nvPr/>
            </p14:nvContentPartPr>
            <p14:xfrm>
              <a:off x="7609080" y="426040"/>
              <a:ext cx="329760" cy="2163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E87CC85-377C-48AA-99A0-334E4D6DC5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91440" y="408040"/>
                <a:ext cx="3654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4874059-D36F-480E-A229-D39A86DB3534}"/>
                  </a:ext>
                </a:extLst>
              </p14:cNvPr>
              <p14:cNvContentPartPr/>
              <p14:nvPr/>
            </p14:nvContentPartPr>
            <p14:xfrm>
              <a:off x="7543560" y="706840"/>
              <a:ext cx="399240" cy="241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4874059-D36F-480E-A229-D39A86DB35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25920" y="689200"/>
                <a:ext cx="43488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C29E1AC-6DB6-4660-8A19-F386689CC00C}"/>
                  </a:ext>
                </a:extLst>
              </p14:cNvPr>
              <p14:cNvContentPartPr/>
              <p14:nvPr/>
            </p14:nvContentPartPr>
            <p14:xfrm>
              <a:off x="7669560" y="806200"/>
              <a:ext cx="218520" cy="186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C29E1AC-6DB6-4660-8A19-F386689CC00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51560" y="788560"/>
                <a:ext cx="254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C15BC53-DF7A-42A5-93F9-3ED4FB6D9BBC}"/>
                  </a:ext>
                </a:extLst>
              </p14:cNvPr>
              <p14:cNvContentPartPr/>
              <p14:nvPr/>
            </p14:nvContentPartPr>
            <p14:xfrm>
              <a:off x="3514440" y="1005280"/>
              <a:ext cx="253800" cy="481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C15BC53-DF7A-42A5-93F9-3ED4FB6D9BB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96800" y="987280"/>
                <a:ext cx="2894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AFA4BDF-D9E2-4035-BF35-3893F99195B4}"/>
                  </a:ext>
                </a:extLst>
              </p14:cNvPr>
              <p14:cNvContentPartPr/>
              <p14:nvPr/>
            </p14:nvContentPartPr>
            <p14:xfrm>
              <a:off x="4922400" y="1045960"/>
              <a:ext cx="498960" cy="3438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AFA4BDF-D9E2-4035-BF35-3893F99195B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04747" y="1028320"/>
                <a:ext cx="534626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DEDD6E2-5EB8-4994-9590-37D263C74358}"/>
                  </a:ext>
                </a:extLst>
              </p14:cNvPr>
              <p14:cNvContentPartPr/>
              <p14:nvPr/>
            </p14:nvContentPartPr>
            <p14:xfrm>
              <a:off x="5549160" y="1108600"/>
              <a:ext cx="533520" cy="4921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DEDD6E2-5EB8-4994-9590-37D263C743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31160" y="1090600"/>
                <a:ext cx="56916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C71FC0-2916-4938-93AE-FDB4516C73E1}"/>
                  </a:ext>
                </a:extLst>
              </p14:cNvPr>
              <p14:cNvContentPartPr/>
              <p14:nvPr/>
            </p14:nvContentPartPr>
            <p14:xfrm>
              <a:off x="7805280" y="1088800"/>
              <a:ext cx="618120" cy="304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C71FC0-2916-4938-93AE-FDB4516C73E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87640" y="1071160"/>
                <a:ext cx="6537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CECBC87-7495-4701-8B33-08DD17208196}"/>
                  </a:ext>
                </a:extLst>
              </p14:cNvPr>
              <p14:cNvContentPartPr/>
              <p14:nvPr/>
            </p14:nvContentPartPr>
            <p14:xfrm>
              <a:off x="6460680" y="1029040"/>
              <a:ext cx="940680" cy="3384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CECBC87-7495-4701-8B33-08DD1720819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43040" y="1011400"/>
                <a:ext cx="976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37CBC9B-F33A-4463-8189-9995AD3166A0}"/>
                  </a:ext>
                </a:extLst>
              </p14:cNvPr>
              <p14:cNvContentPartPr/>
              <p14:nvPr/>
            </p14:nvContentPartPr>
            <p14:xfrm>
              <a:off x="275520" y="1733920"/>
              <a:ext cx="8779320" cy="1292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37CBC9B-F33A-4463-8189-9995AD3166A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7880" y="1716280"/>
                <a:ext cx="881496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C551B3B-31CD-4A5B-A656-AED6875809B0}"/>
                  </a:ext>
                </a:extLst>
              </p14:cNvPr>
              <p14:cNvContentPartPr/>
              <p14:nvPr/>
            </p14:nvContentPartPr>
            <p14:xfrm>
              <a:off x="1671240" y="2389480"/>
              <a:ext cx="93240" cy="1670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C551B3B-31CD-4A5B-A656-AED6875809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653240" y="2371480"/>
                <a:ext cx="1288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C4FCDC0-5293-4451-83DC-7A527DA293B3}"/>
                  </a:ext>
                </a:extLst>
              </p14:cNvPr>
              <p14:cNvContentPartPr/>
              <p14:nvPr/>
            </p14:nvContentPartPr>
            <p14:xfrm>
              <a:off x="3276840" y="2316040"/>
              <a:ext cx="241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C4FCDC0-5293-4451-83DC-7A527DA293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59200" y="2298400"/>
                <a:ext cx="597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6B8C7-DDCC-4F69-B772-BBF640A18AFC}"/>
                  </a:ext>
                </a:extLst>
              </p14:cNvPr>
              <p14:cNvContentPartPr/>
              <p14:nvPr/>
            </p14:nvContentPartPr>
            <p14:xfrm>
              <a:off x="3311400" y="2488480"/>
              <a:ext cx="17640" cy="3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6B8C7-DDCC-4F69-B772-BBF640A18AF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93760" y="2470480"/>
                <a:ext cx="53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A4187E-5C74-4392-8210-A6E3538B8808}"/>
                  </a:ext>
                </a:extLst>
              </p14:cNvPr>
              <p14:cNvContentPartPr/>
              <p14:nvPr/>
            </p14:nvContentPartPr>
            <p14:xfrm>
              <a:off x="2172360" y="2199400"/>
              <a:ext cx="895680" cy="3978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A4187E-5C74-4392-8210-A6E3538B880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54360" y="2181776"/>
                <a:ext cx="931320" cy="43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F0A967B-DBE2-4959-B6E6-A58751805DBF}"/>
                  </a:ext>
                </a:extLst>
              </p14:cNvPr>
              <p14:cNvContentPartPr/>
              <p14:nvPr/>
            </p14:nvContentPartPr>
            <p14:xfrm>
              <a:off x="963480" y="2067280"/>
              <a:ext cx="585360" cy="5630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F0A967B-DBE2-4959-B6E6-A58751805DB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45491" y="2049280"/>
                <a:ext cx="620978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2D4F813-2372-4119-802E-7830E0CE1958}"/>
                  </a:ext>
                </a:extLst>
              </p14:cNvPr>
              <p14:cNvContentPartPr/>
              <p14:nvPr/>
            </p14:nvContentPartPr>
            <p14:xfrm>
              <a:off x="6247560" y="2053600"/>
              <a:ext cx="1186920" cy="3758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2D4F813-2372-4119-802E-7830E0CE195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29565" y="2035960"/>
                <a:ext cx="1222549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DE6E98-A213-411C-937F-E4E171F010D2}"/>
                  </a:ext>
                </a:extLst>
              </p14:cNvPr>
              <p14:cNvContentPartPr/>
              <p14:nvPr/>
            </p14:nvContentPartPr>
            <p14:xfrm>
              <a:off x="5566080" y="2088160"/>
              <a:ext cx="491400" cy="4669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DE6E98-A213-411C-937F-E4E171F010D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8080" y="2070506"/>
                <a:ext cx="52704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B728A4-C029-44E4-BA31-A7D6187331D2}"/>
                  </a:ext>
                </a:extLst>
              </p14:cNvPr>
              <p14:cNvContentPartPr/>
              <p14:nvPr/>
            </p14:nvContentPartPr>
            <p14:xfrm>
              <a:off x="3775440" y="2205880"/>
              <a:ext cx="1508760" cy="395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B728A4-C029-44E4-BA31-A7D6187331D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757440" y="2188240"/>
                <a:ext cx="15444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E42959-548A-4AAF-8463-AF2E6FBC22A0}"/>
                  </a:ext>
                </a:extLst>
              </p14:cNvPr>
              <p14:cNvContentPartPr/>
              <p14:nvPr/>
            </p14:nvContentPartPr>
            <p14:xfrm>
              <a:off x="7733640" y="2042080"/>
              <a:ext cx="394560" cy="1872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E42959-548A-4AAF-8463-AF2E6FBC22A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16000" y="2024080"/>
                <a:ext cx="4302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1B7862B-265D-4CE8-8642-C95BAD571E3F}"/>
                  </a:ext>
                </a:extLst>
              </p14:cNvPr>
              <p14:cNvContentPartPr/>
              <p14:nvPr/>
            </p14:nvContentPartPr>
            <p14:xfrm>
              <a:off x="7743720" y="2301640"/>
              <a:ext cx="482760" cy="3128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1B7862B-265D-4CE8-8642-C95BAD571E3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726080" y="2283661"/>
                <a:ext cx="518400" cy="3484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5EF68C-4DFF-4A5E-9E06-E8B58636EBD3}"/>
                  </a:ext>
                </a:extLst>
              </p14:cNvPr>
              <p14:cNvContentPartPr/>
              <p14:nvPr/>
            </p14:nvContentPartPr>
            <p14:xfrm>
              <a:off x="3878400" y="2834440"/>
              <a:ext cx="171720" cy="492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5EF68C-4DFF-4A5E-9E06-E8B58636EBD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0400" y="2816440"/>
                <a:ext cx="20736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49B9955-EB8B-4C29-9E9A-90DA52FA9A1B}"/>
                  </a:ext>
                </a:extLst>
              </p14:cNvPr>
              <p14:cNvContentPartPr/>
              <p14:nvPr/>
            </p14:nvContentPartPr>
            <p14:xfrm>
              <a:off x="4713960" y="2940280"/>
              <a:ext cx="248040" cy="309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49B9955-EB8B-4C29-9E9A-90DA52FA9A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95960" y="2922280"/>
                <a:ext cx="2836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4863B76-8F35-4B0E-9EDF-729CDEA83F9A}"/>
                  </a:ext>
                </a:extLst>
              </p14:cNvPr>
              <p14:cNvContentPartPr/>
              <p14:nvPr/>
            </p14:nvContentPartPr>
            <p14:xfrm>
              <a:off x="5031480" y="3070240"/>
              <a:ext cx="90720" cy="1843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4863B76-8F35-4B0E-9EDF-729CDEA83F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13840" y="3052600"/>
                <a:ext cx="12636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6E126E9-AEFC-4AD0-B623-7E3574A5466E}"/>
                  </a:ext>
                </a:extLst>
              </p14:cNvPr>
              <p14:cNvContentPartPr/>
              <p14:nvPr/>
            </p14:nvContentPartPr>
            <p14:xfrm>
              <a:off x="5023200" y="3039640"/>
              <a:ext cx="131040" cy="165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6E126E9-AEFC-4AD0-B623-7E3574A5466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05560" y="3022000"/>
                <a:ext cx="16668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D7CFD0-8880-4589-8C40-61B36ABE8EAD}"/>
                  </a:ext>
                </a:extLst>
              </p14:cNvPr>
              <p14:cNvContentPartPr/>
              <p14:nvPr/>
            </p14:nvContentPartPr>
            <p14:xfrm>
              <a:off x="5243880" y="2939200"/>
              <a:ext cx="173880" cy="2710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D7CFD0-8880-4589-8C40-61B36ABE8E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26240" y="2921200"/>
                <a:ext cx="2095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1D4AFD1-AA29-4929-8740-61FD2801D2FB}"/>
                  </a:ext>
                </a:extLst>
              </p14:cNvPr>
              <p14:cNvContentPartPr/>
              <p14:nvPr/>
            </p14:nvContentPartPr>
            <p14:xfrm>
              <a:off x="5439360" y="3076000"/>
              <a:ext cx="152280" cy="3956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1D4AFD1-AA29-4929-8740-61FD2801D2F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21360" y="3058000"/>
                <a:ext cx="18792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BB0634-8253-4E50-8C3E-BBC90607CBBD}"/>
                  </a:ext>
                </a:extLst>
              </p14:cNvPr>
              <p14:cNvContentPartPr/>
              <p14:nvPr/>
            </p14:nvContentPartPr>
            <p14:xfrm>
              <a:off x="6022200" y="3039640"/>
              <a:ext cx="286560" cy="1123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BB0634-8253-4E50-8C3E-BBC90607CBB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04560" y="3022000"/>
                <a:ext cx="3222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A944087-2D62-4C8C-BD5D-3D83DF170974}"/>
                  </a:ext>
                </a:extLst>
              </p14:cNvPr>
              <p14:cNvContentPartPr/>
              <p14:nvPr/>
            </p14:nvContentPartPr>
            <p14:xfrm>
              <a:off x="6438720" y="3099400"/>
              <a:ext cx="21600" cy="446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A944087-2D62-4C8C-BD5D-3D83DF17097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421080" y="3081760"/>
                <a:ext cx="5724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BA5EC69-4C57-49E3-A8E4-1828E6AB9416}"/>
                  </a:ext>
                </a:extLst>
              </p14:cNvPr>
              <p14:cNvContentPartPr/>
              <p14:nvPr/>
            </p14:nvContentPartPr>
            <p14:xfrm>
              <a:off x="6389040" y="29219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BA5EC69-4C57-49E3-A8E4-1828E6AB94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71400" y="290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3ACA5F2-9FF9-4456-8479-AE80537517F5}"/>
                  </a:ext>
                </a:extLst>
              </p14:cNvPr>
              <p14:cNvContentPartPr/>
              <p14:nvPr/>
            </p14:nvContentPartPr>
            <p14:xfrm>
              <a:off x="6557520" y="2827600"/>
              <a:ext cx="493920" cy="3463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3ACA5F2-9FF9-4456-8479-AE80537517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39520" y="2809960"/>
                <a:ext cx="52956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4662F4D-9284-4595-8142-82E786AAF7E6}"/>
                  </a:ext>
                </a:extLst>
              </p14:cNvPr>
              <p14:cNvContentPartPr/>
              <p14:nvPr/>
            </p14:nvContentPartPr>
            <p14:xfrm>
              <a:off x="7433400" y="2830840"/>
              <a:ext cx="1267560" cy="467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4662F4D-9284-4595-8142-82E786AAF7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15760" y="2812840"/>
                <a:ext cx="130320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DF9D3CA-A58C-407E-B11A-19EEE22C6A32}"/>
                  </a:ext>
                </a:extLst>
              </p14:cNvPr>
              <p14:cNvContentPartPr/>
              <p14:nvPr/>
            </p14:nvContentPartPr>
            <p14:xfrm>
              <a:off x="1513560" y="3644080"/>
              <a:ext cx="887040" cy="5821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DF9D3CA-A58C-407E-B11A-19EEE22C6A3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95560" y="3626440"/>
                <a:ext cx="92268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5B4B97A-72A3-4A07-A517-96972AB9B7B0}"/>
                  </a:ext>
                </a:extLst>
              </p14:cNvPr>
              <p14:cNvContentPartPr/>
              <p14:nvPr/>
            </p14:nvContentPartPr>
            <p14:xfrm>
              <a:off x="2714520" y="3685480"/>
              <a:ext cx="5006520" cy="123264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5B4B97A-72A3-4A07-A517-96972AB9B7B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696520" y="3667840"/>
                <a:ext cx="5042160" cy="1268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678615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589E06E-8047-4738-B0DD-ACCA2C1B1825}"/>
                  </a:ext>
                </a:extLst>
              </p14:cNvPr>
              <p14:cNvContentPartPr/>
              <p14:nvPr/>
            </p14:nvContentPartPr>
            <p14:xfrm>
              <a:off x="889320" y="247120"/>
              <a:ext cx="725400" cy="461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589E06E-8047-4738-B0DD-ACCA2C1B18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1671" y="229120"/>
                <a:ext cx="761058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B26718E-EF51-495D-85C3-3F002543AC1F}"/>
                  </a:ext>
                </a:extLst>
              </p14:cNvPr>
              <p14:cNvContentPartPr/>
              <p14:nvPr/>
            </p14:nvContentPartPr>
            <p14:xfrm>
              <a:off x="3060120" y="424600"/>
              <a:ext cx="12960" cy="162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B26718E-EF51-495D-85C3-3F002543AC1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2480" y="406960"/>
                <a:ext cx="48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F802A6-9F04-4D4B-BA24-FC450E8CCAFF}"/>
                  </a:ext>
                </a:extLst>
              </p14:cNvPr>
              <p14:cNvContentPartPr/>
              <p14:nvPr/>
            </p14:nvContentPartPr>
            <p14:xfrm>
              <a:off x="3089280" y="619360"/>
              <a:ext cx="3600" cy="320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F802A6-9F04-4D4B-BA24-FC450E8CCA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1640" y="601720"/>
                <a:ext cx="392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F1F257-D749-43EC-BB89-37FC99144FDB}"/>
                  </a:ext>
                </a:extLst>
              </p14:cNvPr>
              <p14:cNvContentPartPr/>
              <p14:nvPr/>
            </p14:nvContentPartPr>
            <p14:xfrm>
              <a:off x="3655560" y="392920"/>
              <a:ext cx="1479600" cy="4233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F1F257-D749-43EC-BB89-37FC99144F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37916" y="374920"/>
                <a:ext cx="1515249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56C4BA-7724-49AF-9B77-9647248CC059}"/>
                  </a:ext>
                </a:extLst>
              </p14:cNvPr>
              <p14:cNvContentPartPr/>
              <p14:nvPr/>
            </p14:nvContentPartPr>
            <p14:xfrm>
              <a:off x="5594520" y="406240"/>
              <a:ext cx="355680" cy="2559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56C4BA-7724-49AF-9B77-9647248CC05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76880" y="388240"/>
                <a:ext cx="3913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F46126B-D98D-404A-8EA8-EC392CE1A995}"/>
                  </a:ext>
                </a:extLst>
              </p14:cNvPr>
              <p14:cNvContentPartPr/>
              <p14:nvPr/>
            </p14:nvContentPartPr>
            <p14:xfrm>
              <a:off x="5630160" y="732040"/>
              <a:ext cx="176040" cy="1836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F46126B-D98D-404A-8EA8-EC392CE1A9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12520" y="714400"/>
                <a:ext cx="21168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EA2E8C9-F583-400D-825A-BF4D3CEEF289}"/>
                  </a:ext>
                </a:extLst>
              </p14:cNvPr>
              <p14:cNvContentPartPr/>
              <p14:nvPr/>
            </p14:nvContentPartPr>
            <p14:xfrm>
              <a:off x="6350520" y="437920"/>
              <a:ext cx="896400" cy="279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EA2E8C9-F583-400D-825A-BF4D3CEEF28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32880" y="419943"/>
                <a:ext cx="932040" cy="314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C1BEC39-6E00-4DC1-8BD0-29C325348E01}"/>
                  </a:ext>
                </a:extLst>
              </p14:cNvPr>
              <p14:cNvContentPartPr/>
              <p14:nvPr/>
            </p14:nvContentPartPr>
            <p14:xfrm>
              <a:off x="2183520" y="378160"/>
              <a:ext cx="43560" cy="3556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C1BEC39-6E00-4DC1-8BD0-29C325348E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65520" y="360520"/>
                <a:ext cx="7920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7D00F24-2E64-458E-B77F-0A9CD54F3A9D}"/>
                  </a:ext>
                </a:extLst>
              </p14:cNvPr>
              <p14:cNvContentPartPr/>
              <p14:nvPr/>
            </p14:nvContentPartPr>
            <p14:xfrm>
              <a:off x="2337240" y="334240"/>
              <a:ext cx="466200" cy="3441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7D00F24-2E64-458E-B77F-0A9CD54F3A9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9600" y="316600"/>
                <a:ext cx="5018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E87CC85-377C-48AA-99A0-334E4D6DC52D}"/>
                  </a:ext>
                </a:extLst>
              </p14:cNvPr>
              <p14:cNvContentPartPr/>
              <p14:nvPr/>
            </p14:nvContentPartPr>
            <p14:xfrm>
              <a:off x="7609080" y="426040"/>
              <a:ext cx="329760" cy="2163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E87CC85-377C-48AA-99A0-334E4D6DC5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91440" y="408040"/>
                <a:ext cx="3654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4874059-D36F-480E-A229-D39A86DB3534}"/>
                  </a:ext>
                </a:extLst>
              </p14:cNvPr>
              <p14:cNvContentPartPr/>
              <p14:nvPr/>
            </p14:nvContentPartPr>
            <p14:xfrm>
              <a:off x="7543560" y="706840"/>
              <a:ext cx="399240" cy="241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4874059-D36F-480E-A229-D39A86DB35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25920" y="689200"/>
                <a:ext cx="43488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C29E1AC-6DB6-4660-8A19-F386689CC00C}"/>
                  </a:ext>
                </a:extLst>
              </p14:cNvPr>
              <p14:cNvContentPartPr/>
              <p14:nvPr/>
            </p14:nvContentPartPr>
            <p14:xfrm>
              <a:off x="7669560" y="806200"/>
              <a:ext cx="218520" cy="186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C29E1AC-6DB6-4660-8A19-F386689CC00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51560" y="788560"/>
                <a:ext cx="254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C15BC53-DF7A-42A5-93F9-3ED4FB6D9BBC}"/>
                  </a:ext>
                </a:extLst>
              </p14:cNvPr>
              <p14:cNvContentPartPr/>
              <p14:nvPr/>
            </p14:nvContentPartPr>
            <p14:xfrm>
              <a:off x="3514440" y="1005280"/>
              <a:ext cx="253800" cy="481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C15BC53-DF7A-42A5-93F9-3ED4FB6D9BB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96800" y="987280"/>
                <a:ext cx="28944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AFA4BDF-D9E2-4035-BF35-3893F99195B4}"/>
                  </a:ext>
                </a:extLst>
              </p14:cNvPr>
              <p14:cNvContentPartPr/>
              <p14:nvPr/>
            </p14:nvContentPartPr>
            <p14:xfrm>
              <a:off x="4922400" y="1045960"/>
              <a:ext cx="498960" cy="3438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AFA4BDF-D9E2-4035-BF35-3893F99195B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04747" y="1028320"/>
                <a:ext cx="534626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DEDD6E2-5EB8-4994-9590-37D263C74358}"/>
                  </a:ext>
                </a:extLst>
              </p14:cNvPr>
              <p14:cNvContentPartPr/>
              <p14:nvPr/>
            </p14:nvContentPartPr>
            <p14:xfrm>
              <a:off x="5549160" y="1108600"/>
              <a:ext cx="533520" cy="4921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DEDD6E2-5EB8-4994-9590-37D263C743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31160" y="1090600"/>
                <a:ext cx="56916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C71FC0-2916-4938-93AE-FDB4516C73E1}"/>
                  </a:ext>
                </a:extLst>
              </p14:cNvPr>
              <p14:cNvContentPartPr/>
              <p14:nvPr/>
            </p14:nvContentPartPr>
            <p14:xfrm>
              <a:off x="7805280" y="1088800"/>
              <a:ext cx="618120" cy="304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C71FC0-2916-4938-93AE-FDB4516C73E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87640" y="1071160"/>
                <a:ext cx="6537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CECBC87-7495-4701-8B33-08DD17208196}"/>
                  </a:ext>
                </a:extLst>
              </p14:cNvPr>
              <p14:cNvContentPartPr/>
              <p14:nvPr/>
            </p14:nvContentPartPr>
            <p14:xfrm>
              <a:off x="6460680" y="1029040"/>
              <a:ext cx="940680" cy="3384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CECBC87-7495-4701-8B33-08DD1720819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43040" y="1011400"/>
                <a:ext cx="976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37CBC9B-F33A-4463-8189-9995AD3166A0}"/>
                  </a:ext>
                </a:extLst>
              </p14:cNvPr>
              <p14:cNvContentPartPr/>
              <p14:nvPr/>
            </p14:nvContentPartPr>
            <p14:xfrm>
              <a:off x="275520" y="1733920"/>
              <a:ext cx="8779320" cy="1292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37CBC9B-F33A-4463-8189-9995AD3166A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7880" y="1716280"/>
                <a:ext cx="881496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C551B3B-31CD-4A5B-A656-AED6875809B0}"/>
                  </a:ext>
                </a:extLst>
              </p14:cNvPr>
              <p14:cNvContentPartPr/>
              <p14:nvPr/>
            </p14:nvContentPartPr>
            <p14:xfrm>
              <a:off x="1671240" y="2389480"/>
              <a:ext cx="93240" cy="1670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C551B3B-31CD-4A5B-A656-AED6875809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653240" y="2371480"/>
                <a:ext cx="1288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C4FCDC0-5293-4451-83DC-7A527DA293B3}"/>
                  </a:ext>
                </a:extLst>
              </p14:cNvPr>
              <p14:cNvContentPartPr/>
              <p14:nvPr/>
            </p14:nvContentPartPr>
            <p14:xfrm>
              <a:off x="3276840" y="2316040"/>
              <a:ext cx="241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C4FCDC0-5293-4451-83DC-7A527DA293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59200" y="2298400"/>
                <a:ext cx="597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66B8C7-DDCC-4F69-B772-BBF640A18AFC}"/>
                  </a:ext>
                </a:extLst>
              </p14:cNvPr>
              <p14:cNvContentPartPr/>
              <p14:nvPr/>
            </p14:nvContentPartPr>
            <p14:xfrm>
              <a:off x="3311400" y="2488480"/>
              <a:ext cx="17640" cy="3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66B8C7-DDCC-4F69-B772-BBF640A18AF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93760" y="2470480"/>
                <a:ext cx="53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A4187E-5C74-4392-8210-A6E3538B8808}"/>
                  </a:ext>
                </a:extLst>
              </p14:cNvPr>
              <p14:cNvContentPartPr/>
              <p14:nvPr/>
            </p14:nvContentPartPr>
            <p14:xfrm>
              <a:off x="2172360" y="2199400"/>
              <a:ext cx="895680" cy="3978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A4187E-5C74-4392-8210-A6E3538B880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54360" y="2181776"/>
                <a:ext cx="931320" cy="43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F0A967B-DBE2-4959-B6E6-A58751805DBF}"/>
                  </a:ext>
                </a:extLst>
              </p14:cNvPr>
              <p14:cNvContentPartPr/>
              <p14:nvPr/>
            </p14:nvContentPartPr>
            <p14:xfrm>
              <a:off x="963480" y="2067280"/>
              <a:ext cx="585360" cy="5630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F0A967B-DBE2-4959-B6E6-A58751805DB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45491" y="2049280"/>
                <a:ext cx="620978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2D4F813-2372-4119-802E-7830E0CE1958}"/>
                  </a:ext>
                </a:extLst>
              </p14:cNvPr>
              <p14:cNvContentPartPr/>
              <p14:nvPr/>
            </p14:nvContentPartPr>
            <p14:xfrm>
              <a:off x="6247560" y="2053600"/>
              <a:ext cx="1186920" cy="3758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2D4F813-2372-4119-802E-7830E0CE195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29565" y="2035960"/>
                <a:ext cx="1222549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DE6E98-A213-411C-937F-E4E171F010D2}"/>
                  </a:ext>
                </a:extLst>
              </p14:cNvPr>
              <p14:cNvContentPartPr/>
              <p14:nvPr/>
            </p14:nvContentPartPr>
            <p14:xfrm>
              <a:off x="5566080" y="2088160"/>
              <a:ext cx="491400" cy="4669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DE6E98-A213-411C-937F-E4E171F010D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8080" y="2070506"/>
                <a:ext cx="52704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B728A4-C029-44E4-BA31-A7D6187331D2}"/>
                  </a:ext>
                </a:extLst>
              </p14:cNvPr>
              <p14:cNvContentPartPr/>
              <p14:nvPr/>
            </p14:nvContentPartPr>
            <p14:xfrm>
              <a:off x="3775440" y="2205880"/>
              <a:ext cx="1508760" cy="395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B728A4-C029-44E4-BA31-A7D6187331D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757440" y="2188240"/>
                <a:ext cx="15444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6E42959-548A-4AAF-8463-AF2E6FBC22A0}"/>
                  </a:ext>
                </a:extLst>
              </p14:cNvPr>
              <p14:cNvContentPartPr/>
              <p14:nvPr/>
            </p14:nvContentPartPr>
            <p14:xfrm>
              <a:off x="7733640" y="2042080"/>
              <a:ext cx="394560" cy="1872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6E42959-548A-4AAF-8463-AF2E6FBC22A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16000" y="2024080"/>
                <a:ext cx="4302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1B7862B-265D-4CE8-8642-C95BAD571E3F}"/>
                  </a:ext>
                </a:extLst>
              </p14:cNvPr>
              <p14:cNvContentPartPr/>
              <p14:nvPr/>
            </p14:nvContentPartPr>
            <p14:xfrm>
              <a:off x="7743720" y="2301640"/>
              <a:ext cx="482760" cy="3128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1B7862B-265D-4CE8-8642-C95BAD571E3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726080" y="2283661"/>
                <a:ext cx="518400" cy="3484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5EF68C-4DFF-4A5E-9E06-E8B58636EBD3}"/>
                  </a:ext>
                </a:extLst>
              </p14:cNvPr>
              <p14:cNvContentPartPr/>
              <p14:nvPr/>
            </p14:nvContentPartPr>
            <p14:xfrm>
              <a:off x="3878400" y="2834440"/>
              <a:ext cx="171720" cy="492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5EF68C-4DFF-4A5E-9E06-E8B58636EBD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0400" y="2816440"/>
                <a:ext cx="20736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49B9955-EB8B-4C29-9E9A-90DA52FA9A1B}"/>
                  </a:ext>
                </a:extLst>
              </p14:cNvPr>
              <p14:cNvContentPartPr/>
              <p14:nvPr/>
            </p14:nvContentPartPr>
            <p14:xfrm>
              <a:off x="4713960" y="2940280"/>
              <a:ext cx="248040" cy="309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49B9955-EB8B-4C29-9E9A-90DA52FA9A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95960" y="2922280"/>
                <a:ext cx="2836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4863B76-8F35-4B0E-9EDF-729CDEA83F9A}"/>
                  </a:ext>
                </a:extLst>
              </p14:cNvPr>
              <p14:cNvContentPartPr/>
              <p14:nvPr/>
            </p14:nvContentPartPr>
            <p14:xfrm>
              <a:off x="5031480" y="3070240"/>
              <a:ext cx="90720" cy="1843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4863B76-8F35-4B0E-9EDF-729CDEA83F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13840" y="3052600"/>
                <a:ext cx="12636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6E126E9-AEFC-4AD0-B623-7E3574A5466E}"/>
                  </a:ext>
                </a:extLst>
              </p14:cNvPr>
              <p14:cNvContentPartPr/>
              <p14:nvPr/>
            </p14:nvContentPartPr>
            <p14:xfrm>
              <a:off x="5023200" y="3039640"/>
              <a:ext cx="131040" cy="1659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6E126E9-AEFC-4AD0-B623-7E3574A5466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05560" y="3022000"/>
                <a:ext cx="16668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D7CFD0-8880-4589-8C40-61B36ABE8EAD}"/>
                  </a:ext>
                </a:extLst>
              </p14:cNvPr>
              <p14:cNvContentPartPr/>
              <p14:nvPr/>
            </p14:nvContentPartPr>
            <p14:xfrm>
              <a:off x="5243880" y="2939200"/>
              <a:ext cx="173880" cy="2710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D7CFD0-8880-4589-8C40-61B36ABE8E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26240" y="2921200"/>
                <a:ext cx="2095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1D4AFD1-AA29-4929-8740-61FD2801D2FB}"/>
                  </a:ext>
                </a:extLst>
              </p14:cNvPr>
              <p14:cNvContentPartPr/>
              <p14:nvPr/>
            </p14:nvContentPartPr>
            <p14:xfrm>
              <a:off x="5439360" y="3076000"/>
              <a:ext cx="152280" cy="3956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1D4AFD1-AA29-4929-8740-61FD2801D2F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21360" y="3058000"/>
                <a:ext cx="18792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BB0634-8253-4E50-8C3E-BBC90607CBBD}"/>
                  </a:ext>
                </a:extLst>
              </p14:cNvPr>
              <p14:cNvContentPartPr/>
              <p14:nvPr/>
            </p14:nvContentPartPr>
            <p14:xfrm>
              <a:off x="6022200" y="3039640"/>
              <a:ext cx="286560" cy="1123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BB0634-8253-4E50-8C3E-BBC90607CBB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04560" y="3022000"/>
                <a:ext cx="3222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A944087-2D62-4C8C-BD5D-3D83DF170974}"/>
                  </a:ext>
                </a:extLst>
              </p14:cNvPr>
              <p14:cNvContentPartPr/>
              <p14:nvPr/>
            </p14:nvContentPartPr>
            <p14:xfrm>
              <a:off x="6438720" y="3099400"/>
              <a:ext cx="21600" cy="446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A944087-2D62-4C8C-BD5D-3D83DF17097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421080" y="3081760"/>
                <a:ext cx="5724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BA5EC69-4C57-49E3-A8E4-1828E6AB9416}"/>
                  </a:ext>
                </a:extLst>
              </p14:cNvPr>
              <p14:cNvContentPartPr/>
              <p14:nvPr/>
            </p14:nvContentPartPr>
            <p14:xfrm>
              <a:off x="6389040" y="29219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BA5EC69-4C57-49E3-A8E4-1828E6AB941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71400" y="290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3ACA5F2-9FF9-4456-8479-AE80537517F5}"/>
                  </a:ext>
                </a:extLst>
              </p14:cNvPr>
              <p14:cNvContentPartPr/>
              <p14:nvPr/>
            </p14:nvContentPartPr>
            <p14:xfrm>
              <a:off x="6557520" y="2827600"/>
              <a:ext cx="493920" cy="3463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3ACA5F2-9FF9-4456-8479-AE80537517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39520" y="2809960"/>
                <a:ext cx="52956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4662F4D-9284-4595-8142-82E786AAF7E6}"/>
                  </a:ext>
                </a:extLst>
              </p14:cNvPr>
              <p14:cNvContentPartPr/>
              <p14:nvPr/>
            </p14:nvContentPartPr>
            <p14:xfrm>
              <a:off x="7433400" y="2830840"/>
              <a:ext cx="1267560" cy="467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4662F4D-9284-4595-8142-82E786AAF7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15760" y="2812840"/>
                <a:ext cx="130320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DF9D3CA-A58C-407E-B11A-19EEE22C6A32}"/>
                  </a:ext>
                </a:extLst>
              </p14:cNvPr>
              <p14:cNvContentPartPr/>
              <p14:nvPr/>
            </p14:nvContentPartPr>
            <p14:xfrm>
              <a:off x="1513560" y="3644080"/>
              <a:ext cx="887040" cy="5821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DF9D3CA-A58C-407E-B11A-19EEE22C6A3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95560" y="3626440"/>
                <a:ext cx="92268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5B4B97A-72A3-4A07-A517-96972AB9B7B0}"/>
                  </a:ext>
                </a:extLst>
              </p14:cNvPr>
              <p14:cNvContentPartPr/>
              <p14:nvPr/>
            </p14:nvContentPartPr>
            <p14:xfrm>
              <a:off x="2714520" y="3685480"/>
              <a:ext cx="5006520" cy="123264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5B4B97A-72A3-4A07-A517-96972AB9B7B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696520" y="3667840"/>
                <a:ext cx="5042160" cy="12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AC2F4D0-3202-4BE8-B59E-17B865B6FF8D}"/>
                  </a:ext>
                </a:extLst>
              </p14:cNvPr>
              <p14:cNvContentPartPr/>
              <p14:nvPr/>
            </p14:nvContentPartPr>
            <p14:xfrm>
              <a:off x="2768520" y="5140600"/>
              <a:ext cx="968040" cy="4363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AC2F4D0-3202-4BE8-B59E-17B865B6FF8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750527" y="5122960"/>
                <a:ext cx="1003667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FCAF4C7-0A43-4F17-B550-4098874A4737}"/>
                  </a:ext>
                </a:extLst>
              </p14:cNvPr>
              <p14:cNvContentPartPr/>
              <p14:nvPr/>
            </p14:nvContentPartPr>
            <p14:xfrm>
              <a:off x="1755480" y="5083000"/>
              <a:ext cx="706680" cy="4226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FCAF4C7-0A43-4F17-B550-4098874A473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737840" y="5065000"/>
                <a:ext cx="74232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200074C-CF12-47E2-8EFF-D44974821E7C}"/>
                  </a:ext>
                </a:extLst>
              </p14:cNvPr>
              <p14:cNvContentPartPr/>
              <p14:nvPr/>
            </p14:nvContentPartPr>
            <p14:xfrm>
              <a:off x="4031760" y="5003080"/>
              <a:ext cx="2559240" cy="4021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200074C-CF12-47E2-8EFF-D44974821E7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14120" y="4985440"/>
                <a:ext cx="259488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B96861F-D111-46D3-9A4B-B633F102F652}"/>
                  </a:ext>
                </a:extLst>
              </p14:cNvPr>
              <p14:cNvContentPartPr/>
              <p14:nvPr/>
            </p14:nvContentPartPr>
            <p14:xfrm>
              <a:off x="5259360" y="5923600"/>
              <a:ext cx="218880" cy="1584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B96861F-D111-46D3-9A4B-B633F102F6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241360" y="5905960"/>
                <a:ext cx="2545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9B00F46-E83E-47B8-AC3B-99B039BAEA3A}"/>
                  </a:ext>
                </a:extLst>
              </p14:cNvPr>
              <p14:cNvContentPartPr/>
              <p14:nvPr/>
            </p14:nvContentPartPr>
            <p14:xfrm>
              <a:off x="3687960" y="5773120"/>
              <a:ext cx="1421280" cy="5101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9B00F46-E83E-47B8-AC3B-99B039BAEA3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670320" y="5755468"/>
                <a:ext cx="1456920" cy="545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B6F9CCE-44A1-4608-931E-7390C32C0418}"/>
                  </a:ext>
                </a:extLst>
              </p14:cNvPr>
              <p14:cNvContentPartPr/>
              <p14:nvPr/>
            </p14:nvContentPartPr>
            <p14:xfrm>
              <a:off x="5703960" y="5720920"/>
              <a:ext cx="2466000" cy="43560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B6F9CCE-44A1-4608-931E-7390C32C041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85963" y="5703265"/>
                <a:ext cx="2501635" cy="47126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9160425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502360"/>
              <a:ext cx="2875680" cy="172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14:cNvPr>
              <p14:cNvContentPartPr/>
              <p14:nvPr/>
            </p14:nvContentPartPr>
            <p14:xfrm>
              <a:off x="1259400" y="1642840"/>
              <a:ext cx="372240" cy="17928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1417" y="1625165"/>
                <a:ext cx="407846" cy="2149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4572306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502360"/>
              <a:ext cx="2875680" cy="172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54760"/>
              <a:ext cx="597960" cy="38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14:cNvPr>
              <p14:cNvContentPartPr/>
              <p14:nvPr/>
            </p14:nvContentPartPr>
            <p14:xfrm>
              <a:off x="1259400" y="1642840"/>
              <a:ext cx="372240" cy="17928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41417" y="1625165"/>
                <a:ext cx="407846" cy="2149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0463544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502360"/>
              <a:ext cx="2875680" cy="172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54760"/>
              <a:ext cx="597960" cy="38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796560" y="621880"/>
              <a:ext cx="467640" cy="335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437720" y="659320"/>
              <a:ext cx="34596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14:cNvPr>
              <p14:cNvContentPartPr/>
              <p14:nvPr/>
            </p14:nvContentPartPr>
            <p14:xfrm>
              <a:off x="4969920" y="1016080"/>
              <a:ext cx="239400" cy="997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51920" y="998080"/>
                <a:ext cx="275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14:cNvPr>
              <p14:cNvContentPartPr/>
              <p14:nvPr/>
            </p14:nvContentPartPr>
            <p14:xfrm>
              <a:off x="1259400" y="1642840"/>
              <a:ext cx="372240" cy="17928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41417" y="1625165"/>
                <a:ext cx="407846" cy="2149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7615162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502360"/>
              <a:ext cx="2875680" cy="172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54760"/>
              <a:ext cx="597960" cy="38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796560" y="621880"/>
              <a:ext cx="467640" cy="335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437720" y="659320"/>
              <a:ext cx="34596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418320" cy="479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792800" cy="864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64160" y="1434040"/>
              <a:ext cx="316800" cy="455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14:cNvPr>
              <p14:cNvContentPartPr/>
              <p14:nvPr/>
            </p14:nvContentPartPr>
            <p14:xfrm>
              <a:off x="4789200" y="1655800"/>
              <a:ext cx="234000" cy="1425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71172" y="1638115"/>
                <a:ext cx="269695" cy="178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14:cNvPr>
              <p14:cNvContentPartPr/>
              <p14:nvPr/>
            </p14:nvContentPartPr>
            <p14:xfrm>
              <a:off x="4969920" y="1016080"/>
              <a:ext cx="239400" cy="997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51920" y="998080"/>
                <a:ext cx="275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14:cNvPr>
              <p14:cNvContentPartPr/>
              <p14:nvPr/>
            </p14:nvContentPartPr>
            <p14:xfrm>
              <a:off x="1259400" y="1642840"/>
              <a:ext cx="372240" cy="17928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241417" y="1625165"/>
                <a:ext cx="407846" cy="2149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9280526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502360"/>
              <a:ext cx="2875680" cy="172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54760"/>
              <a:ext cx="597960" cy="38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796560" y="621880"/>
              <a:ext cx="467640" cy="335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437720" y="659320"/>
              <a:ext cx="34596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418320" cy="479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792800" cy="864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64160" y="1434040"/>
              <a:ext cx="316800" cy="455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64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10120" cy="752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14:cNvPr>
              <p14:cNvContentPartPr/>
              <p14:nvPr/>
            </p14:nvContentPartPr>
            <p14:xfrm>
              <a:off x="4126080" y="2558320"/>
              <a:ext cx="266760" cy="1411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08080" y="2540680"/>
                <a:ext cx="3024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14:cNvPr>
              <p14:cNvContentPartPr/>
              <p14:nvPr/>
            </p14:nvContentPartPr>
            <p14:xfrm>
              <a:off x="4789200" y="1655800"/>
              <a:ext cx="234000" cy="1425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771172" y="1638115"/>
                <a:ext cx="269695" cy="178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14:cNvPr>
              <p14:cNvContentPartPr/>
              <p14:nvPr/>
            </p14:nvContentPartPr>
            <p14:xfrm>
              <a:off x="4969920" y="1016080"/>
              <a:ext cx="239400" cy="997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51920" y="998080"/>
                <a:ext cx="275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14:cNvPr>
              <p14:cNvContentPartPr/>
              <p14:nvPr/>
            </p14:nvContentPartPr>
            <p14:xfrm>
              <a:off x="1259400" y="1642840"/>
              <a:ext cx="372240" cy="17928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241417" y="1625165"/>
                <a:ext cx="407846" cy="2149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5550761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502360"/>
              <a:ext cx="2875680" cy="172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54760"/>
              <a:ext cx="597960" cy="38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796560" y="621880"/>
              <a:ext cx="467640" cy="335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437720" y="659320"/>
              <a:ext cx="34596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418320" cy="479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792800" cy="864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64160" y="1434040"/>
              <a:ext cx="316800" cy="455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64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10120" cy="752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14:cNvPr>
              <p14:cNvContentPartPr/>
              <p14:nvPr/>
            </p14:nvContentPartPr>
            <p14:xfrm>
              <a:off x="568560" y="3108400"/>
              <a:ext cx="250920" cy="27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534" y="3090760"/>
                <a:ext cx="286611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14:cNvPr>
              <p14:cNvContentPartPr/>
              <p14:nvPr/>
            </p14:nvContentPartPr>
            <p14:xfrm>
              <a:off x="1391520" y="3263200"/>
              <a:ext cx="1220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73520" y="3245200"/>
                <a:ext cx="157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14:cNvPr>
              <p14:cNvContentPartPr/>
              <p14:nvPr/>
            </p14:nvContentPartPr>
            <p14:xfrm>
              <a:off x="1401960" y="3342400"/>
              <a:ext cx="12672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383960" y="332476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14:cNvPr>
              <p14:cNvContentPartPr/>
              <p14:nvPr/>
            </p14:nvContentPartPr>
            <p14:xfrm>
              <a:off x="1005600" y="3220360"/>
              <a:ext cx="275760" cy="22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87600" y="3202360"/>
                <a:ext cx="311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14:cNvPr>
              <p14:cNvContentPartPr/>
              <p14:nvPr/>
            </p14:nvContentPartPr>
            <p14:xfrm>
              <a:off x="2498880" y="3687640"/>
              <a:ext cx="67680" cy="102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81240" y="3670000"/>
                <a:ext cx="10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14:cNvPr>
              <p14:cNvContentPartPr/>
              <p14:nvPr/>
            </p14:nvContentPartPr>
            <p14:xfrm>
              <a:off x="1643880" y="2802400"/>
              <a:ext cx="968400" cy="83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25880" y="2784400"/>
                <a:ext cx="1004040" cy="87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14:cNvPr>
              <p14:cNvContentPartPr/>
              <p14:nvPr/>
            </p14:nvContentPartPr>
            <p14:xfrm>
              <a:off x="3657000" y="3222160"/>
              <a:ext cx="123480" cy="18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39360" y="3204520"/>
                <a:ext cx="159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14:cNvPr>
              <p14:cNvContentPartPr/>
              <p14:nvPr/>
            </p14:nvContentPartPr>
            <p14:xfrm>
              <a:off x="3728640" y="3179680"/>
              <a:ext cx="360" cy="16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3161680"/>
                <a:ext cx="360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14:cNvPr>
              <p14:cNvContentPartPr/>
              <p14:nvPr/>
            </p14:nvContentPartPr>
            <p14:xfrm>
              <a:off x="3960840" y="3205600"/>
              <a:ext cx="258840" cy="13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42840" y="3187600"/>
                <a:ext cx="294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14:cNvPr>
              <p14:cNvContentPartPr/>
              <p14:nvPr/>
            </p14:nvContentPartPr>
            <p14:xfrm>
              <a:off x="4319040" y="3189760"/>
              <a:ext cx="121680" cy="33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01371" y="3090745"/>
                <a:ext cx="258178" cy="455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14:cNvPr>
              <p14:cNvContentPartPr/>
              <p14:nvPr/>
            </p14:nvContentPartPr>
            <p14:xfrm>
              <a:off x="4626120" y="3025600"/>
              <a:ext cx="667440" cy="534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08120" y="3007948"/>
                <a:ext cx="703080" cy="569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14:cNvPr>
              <p14:cNvContentPartPr/>
              <p14:nvPr/>
            </p14:nvContentPartPr>
            <p14:xfrm>
              <a:off x="2610480" y="3013360"/>
              <a:ext cx="855000" cy="465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92840" y="2995720"/>
                <a:ext cx="89064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14:cNvPr>
              <p14:cNvContentPartPr/>
              <p14:nvPr/>
            </p14:nvContentPartPr>
            <p14:xfrm>
              <a:off x="4126080" y="2558320"/>
              <a:ext cx="266760" cy="1411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08080" y="2540680"/>
                <a:ext cx="3024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14:cNvPr>
              <p14:cNvContentPartPr/>
              <p14:nvPr/>
            </p14:nvContentPartPr>
            <p14:xfrm>
              <a:off x="4789200" y="1655800"/>
              <a:ext cx="234000" cy="1425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1172" y="1638115"/>
                <a:ext cx="269695" cy="178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14:cNvPr>
              <p14:cNvContentPartPr/>
              <p14:nvPr/>
            </p14:nvContentPartPr>
            <p14:xfrm>
              <a:off x="4969920" y="1016080"/>
              <a:ext cx="239400" cy="997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951920" y="998080"/>
                <a:ext cx="275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1801085-455D-4A20-BD28-D52DE6EBE1D9}"/>
                  </a:ext>
                </a:extLst>
              </p14:cNvPr>
              <p14:cNvContentPartPr/>
              <p14:nvPr/>
            </p14:nvContentPartPr>
            <p14:xfrm>
              <a:off x="1269120" y="3455440"/>
              <a:ext cx="212760" cy="1058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1801085-455D-4A20-BD28-D52DE6EBE1D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251150" y="3437740"/>
                <a:ext cx="248340" cy="141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14:cNvPr>
              <p14:cNvContentPartPr/>
              <p14:nvPr/>
            </p14:nvContentPartPr>
            <p14:xfrm>
              <a:off x="1259400" y="1642840"/>
              <a:ext cx="372240" cy="17928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241417" y="1625165"/>
                <a:ext cx="407846" cy="2149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0300739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502360"/>
              <a:ext cx="2875680" cy="172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54760"/>
              <a:ext cx="597960" cy="38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796560" y="621880"/>
              <a:ext cx="467640" cy="335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437720" y="659320"/>
              <a:ext cx="34596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418320" cy="479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792800" cy="864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64160" y="1434040"/>
              <a:ext cx="316800" cy="455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64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10120" cy="752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14:cNvPr>
              <p14:cNvContentPartPr/>
              <p14:nvPr/>
            </p14:nvContentPartPr>
            <p14:xfrm>
              <a:off x="568560" y="3108400"/>
              <a:ext cx="250920" cy="27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534" y="3090760"/>
                <a:ext cx="286611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14:cNvPr>
              <p14:cNvContentPartPr/>
              <p14:nvPr/>
            </p14:nvContentPartPr>
            <p14:xfrm>
              <a:off x="1391520" y="3263200"/>
              <a:ext cx="1220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73520" y="3245200"/>
                <a:ext cx="157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14:cNvPr>
              <p14:cNvContentPartPr/>
              <p14:nvPr/>
            </p14:nvContentPartPr>
            <p14:xfrm>
              <a:off x="1401960" y="3342400"/>
              <a:ext cx="12672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383960" y="332476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14:cNvPr>
              <p14:cNvContentPartPr/>
              <p14:nvPr/>
            </p14:nvContentPartPr>
            <p14:xfrm>
              <a:off x="1005600" y="3220360"/>
              <a:ext cx="275760" cy="22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87600" y="3202360"/>
                <a:ext cx="311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14:cNvPr>
              <p14:cNvContentPartPr/>
              <p14:nvPr/>
            </p14:nvContentPartPr>
            <p14:xfrm>
              <a:off x="2498880" y="3687640"/>
              <a:ext cx="67680" cy="102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81240" y="3670000"/>
                <a:ext cx="10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14:cNvPr>
              <p14:cNvContentPartPr/>
              <p14:nvPr/>
            </p14:nvContentPartPr>
            <p14:xfrm>
              <a:off x="1643880" y="2802400"/>
              <a:ext cx="968400" cy="83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25880" y="2784400"/>
                <a:ext cx="1004040" cy="87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14:cNvPr>
              <p14:cNvContentPartPr/>
              <p14:nvPr/>
            </p14:nvContentPartPr>
            <p14:xfrm>
              <a:off x="3657000" y="3222160"/>
              <a:ext cx="123480" cy="18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39360" y="3204520"/>
                <a:ext cx="159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14:cNvPr>
              <p14:cNvContentPartPr/>
              <p14:nvPr/>
            </p14:nvContentPartPr>
            <p14:xfrm>
              <a:off x="3728640" y="3179680"/>
              <a:ext cx="360" cy="16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3161680"/>
                <a:ext cx="360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14:cNvPr>
              <p14:cNvContentPartPr/>
              <p14:nvPr/>
            </p14:nvContentPartPr>
            <p14:xfrm>
              <a:off x="3960840" y="3205600"/>
              <a:ext cx="258840" cy="13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42840" y="3187600"/>
                <a:ext cx="294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14:cNvPr>
              <p14:cNvContentPartPr/>
              <p14:nvPr/>
            </p14:nvContentPartPr>
            <p14:xfrm>
              <a:off x="4319040" y="3189760"/>
              <a:ext cx="121680" cy="33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01371" y="3090745"/>
                <a:ext cx="258178" cy="455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14:cNvPr>
              <p14:cNvContentPartPr/>
              <p14:nvPr/>
            </p14:nvContentPartPr>
            <p14:xfrm>
              <a:off x="4626120" y="3025600"/>
              <a:ext cx="667440" cy="534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08120" y="3007948"/>
                <a:ext cx="703080" cy="569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14:cNvPr>
              <p14:cNvContentPartPr/>
              <p14:nvPr/>
            </p14:nvContentPartPr>
            <p14:xfrm>
              <a:off x="2610480" y="3013360"/>
              <a:ext cx="855000" cy="465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92840" y="2995720"/>
                <a:ext cx="89064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14:cNvPr>
              <p14:cNvContentPartPr/>
              <p14:nvPr/>
            </p14:nvContentPartPr>
            <p14:xfrm>
              <a:off x="4126080" y="2558320"/>
              <a:ext cx="266760" cy="1411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08080" y="2540680"/>
                <a:ext cx="3024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14:cNvPr>
              <p14:cNvContentPartPr/>
              <p14:nvPr/>
            </p14:nvContentPartPr>
            <p14:xfrm>
              <a:off x="4789200" y="1655800"/>
              <a:ext cx="234000" cy="1425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1172" y="1638115"/>
                <a:ext cx="269695" cy="178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14:cNvPr>
              <p14:cNvContentPartPr/>
              <p14:nvPr/>
            </p14:nvContentPartPr>
            <p14:xfrm>
              <a:off x="4969920" y="1016080"/>
              <a:ext cx="239400" cy="997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951920" y="998080"/>
                <a:ext cx="275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1801085-455D-4A20-BD28-D52DE6EBE1D9}"/>
                  </a:ext>
                </a:extLst>
              </p14:cNvPr>
              <p14:cNvContentPartPr/>
              <p14:nvPr/>
            </p14:nvContentPartPr>
            <p14:xfrm>
              <a:off x="1269120" y="3455440"/>
              <a:ext cx="212760" cy="1058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1801085-455D-4A20-BD28-D52DE6EBE1D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251150" y="3437740"/>
                <a:ext cx="248340" cy="141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14:cNvPr>
              <p14:cNvContentPartPr/>
              <p14:nvPr/>
            </p14:nvContentPartPr>
            <p14:xfrm>
              <a:off x="1259400" y="1642840"/>
              <a:ext cx="372240" cy="17928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241417" y="1625165"/>
                <a:ext cx="407846" cy="2149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59B020-0DEC-4059-B71E-7012ACA9CC4B}"/>
                  </a:ext>
                </a:extLst>
              </p14:cNvPr>
              <p14:cNvContentPartPr/>
              <p14:nvPr/>
            </p14:nvContentPartPr>
            <p14:xfrm>
              <a:off x="5916720" y="3180400"/>
              <a:ext cx="933480" cy="4489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59B020-0DEC-4059-B71E-7012ACA9CC4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98720" y="3162400"/>
                <a:ext cx="96912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FA3D7BC-BAF2-461C-BEB6-8EC2AF70907B}"/>
                  </a:ext>
                </a:extLst>
              </p14:cNvPr>
              <p14:cNvContentPartPr/>
              <p14:nvPr/>
            </p14:nvContentPartPr>
            <p14:xfrm>
              <a:off x="6952800" y="3364360"/>
              <a:ext cx="426600" cy="1663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FA3D7BC-BAF2-461C-BEB6-8EC2AF70907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35160" y="3346360"/>
                <a:ext cx="4622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12602E8-01ED-4140-9951-D0BDD5ECE46B}"/>
                  </a:ext>
                </a:extLst>
              </p14:cNvPr>
              <p14:cNvContentPartPr/>
              <p14:nvPr/>
            </p14:nvContentPartPr>
            <p14:xfrm>
              <a:off x="4704600" y="4584040"/>
              <a:ext cx="275040" cy="1252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12602E8-01ED-4140-9951-D0BDD5ECE46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86624" y="4566092"/>
                <a:ext cx="310633" cy="160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70C1021-5B81-4CB0-84A5-F8E3C8FBA32D}"/>
                  </a:ext>
                </a:extLst>
              </p14:cNvPr>
              <p14:cNvContentPartPr/>
              <p14:nvPr/>
            </p14:nvContentPartPr>
            <p14:xfrm>
              <a:off x="3249120" y="4123960"/>
              <a:ext cx="1204560" cy="8722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70C1021-5B81-4CB0-84A5-F8E3C8FBA32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31480" y="4106320"/>
                <a:ext cx="1240200" cy="90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6DA0EB-C056-4C58-8921-EC8ECD12242B}"/>
                  </a:ext>
                </a:extLst>
              </p14:cNvPr>
              <p14:cNvContentPartPr/>
              <p14:nvPr/>
            </p14:nvContentPartPr>
            <p14:xfrm>
              <a:off x="5479320" y="4508440"/>
              <a:ext cx="462600" cy="3110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6DA0EB-C056-4C58-8921-EC8ECD12242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61320" y="4490461"/>
                <a:ext cx="498240" cy="346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7283C65-BD75-410E-A6D7-F91AA838562B}"/>
                  </a:ext>
                </a:extLst>
              </p14:cNvPr>
              <p14:cNvContentPartPr/>
              <p14:nvPr/>
            </p14:nvContentPartPr>
            <p14:xfrm>
              <a:off x="5536920" y="4110640"/>
              <a:ext cx="457560" cy="3423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7283C65-BD75-410E-A6D7-F91AA838562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19280" y="4093000"/>
                <a:ext cx="4932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FA3447D-40FD-4732-8456-7343BE4977AF}"/>
                  </a:ext>
                </a:extLst>
              </p14:cNvPr>
              <p14:cNvContentPartPr/>
              <p14:nvPr/>
            </p14:nvContentPartPr>
            <p14:xfrm>
              <a:off x="6142080" y="4489720"/>
              <a:ext cx="181440" cy="201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FA3447D-40FD-4732-8456-7343BE4977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124080" y="447208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F6B7C15-E3E6-4E34-9212-6ECBB7E5ED65}"/>
                  </a:ext>
                </a:extLst>
              </p14:cNvPr>
              <p14:cNvContentPartPr/>
              <p14:nvPr/>
            </p14:nvContentPartPr>
            <p14:xfrm>
              <a:off x="6607920" y="4132240"/>
              <a:ext cx="836640" cy="6242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F6B7C15-E3E6-4E34-9212-6ECBB7E5ED6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589920" y="4114250"/>
                <a:ext cx="872280" cy="65985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732117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502360"/>
              <a:ext cx="2875680" cy="172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54760"/>
              <a:ext cx="597960" cy="38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796560" y="621880"/>
              <a:ext cx="467640" cy="335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437720" y="659320"/>
              <a:ext cx="34596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418320" cy="479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792800" cy="864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64160" y="1434040"/>
              <a:ext cx="316800" cy="455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64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10120" cy="752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14:cNvPr>
              <p14:cNvContentPartPr/>
              <p14:nvPr/>
            </p14:nvContentPartPr>
            <p14:xfrm>
              <a:off x="568560" y="3108400"/>
              <a:ext cx="250920" cy="27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534" y="3090760"/>
                <a:ext cx="286611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14:cNvPr>
              <p14:cNvContentPartPr/>
              <p14:nvPr/>
            </p14:nvContentPartPr>
            <p14:xfrm>
              <a:off x="1391520" y="3263200"/>
              <a:ext cx="1220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73520" y="3245200"/>
                <a:ext cx="157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14:cNvPr>
              <p14:cNvContentPartPr/>
              <p14:nvPr/>
            </p14:nvContentPartPr>
            <p14:xfrm>
              <a:off x="1401960" y="3342400"/>
              <a:ext cx="12672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383960" y="332476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14:cNvPr>
              <p14:cNvContentPartPr/>
              <p14:nvPr/>
            </p14:nvContentPartPr>
            <p14:xfrm>
              <a:off x="1005600" y="3220360"/>
              <a:ext cx="275760" cy="22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87600" y="3202360"/>
                <a:ext cx="311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14:cNvPr>
              <p14:cNvContentPartPr/>
              <p14:nvPr/>
            </p14:nvContentPartPr>
            <p14:xfrm>
              <a:off x="2498880" y="3687640"/>
              <a:ext cx="67680" cy="102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81240" y="3670000"/>
                <a:ext cx="10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14:cNvPr>
              <p14:cNvContentPartPr/>
              <p14:nvPr/>
            </p14:nvContentPartPr>
            <p14:xfrm>
              <a:off x="1643880" y="2802400"/>
              <a:ext cx="968400" cy="83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25880" y="2784400"/>
                <a:ext cx="1004040" cy="87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14:cNvPr>
              <p14:cNvContentPartPr/>
              <p14:nvPr/>
            </p14:nvContentPartPr>
            <p14:xfrm>
              <a:off x="3657000" y="3222160"/>
              <a:ext cx="123480" cy="18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39360" y="3204520"/>
                <a:ext cx="159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14:cNvPr>
              <p14:cNvContentPartPr/>
              <p14:nvPr/>
            </p14:nvContentPartPr>
            <p14:xfrm>
              <a:off x="3728640" y="3179680"/>
              <a:ext cx="360" cy="16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3161680"/>
                <a:ext cx="360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14:cNvPr>
              <p14:cNvContentPartPr/>
              <p14:nvPr/>
            </p14:nvContentPartPr>
            <p14:xfrm>
              <a:off x="3960840" y="3205600"/>
              <a:ext cx="258840" cy="13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42840" y="3187600"/>
                <a:ext cx="294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14:cNvPr>
              <p14:cNvContentPartPr/>
              <p14:nvPr/>
            </p14:nvContentPartPr>
            <p14:xfrm>
              <a:off x="4319040" y="3189760"/>
              <a:ext cx="121680" cy="33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01371" y="3090745"/>
                <a:ext cx="258178" cy="455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14:cNvPr>
              <p14:cNvContentPartPr/>
              <p14:nvPr/>
            </p14:nvContentPartPr>
            <p14:xfrm>
              <a:off x="4626120" y="3025600"/>
              <a:ext cx="667440" cy="534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08120" y="3007948"/>
                <a:ext cx="703080" cy="569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14:cNvPr>
              <p14:cNvContentPartPr/>
              <p14:nvPr/>
            </p14:nvContentPartPr>
            <p14:xfrm>
              <a:off x="2610480" y="3013360"/>
              <a:ext cx="855000" cy="465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92840" y="2995720"/>
                <a:ext cx="89064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14:cNvPr>
              <p14:cNvContentPartPr/>
              <p14:nvPr/>
            </p14:nvContentPartPr>
            <p14:xfrm>
              <a:off x="4126080" y="2558320"/>
              <a:ext cx="266760" cy="1411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08080" y="2540680"/>
                <a:ext cx="3024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14:cNvPr>
              <p14:cNvContentPartPr/>
              <p14:nvPr/>
            </p14:nvContentPartPr>
            <p14:xfrm>
              <a:off x="4789200" y="1655800"/>
              <a:ext cx="234000" cy="1425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1172" y="1638115"/>
                <a:ext cx="269695" cy="178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14:cNvPr>
              <p14:cNvContentPartPr/>
              <p14:nvPr/>
            </p14:nvContentPartPr>
            <p14:xfrm>
              <a:off x="4969920" y="1016080"/>
              <a:ext cx="239400" cy="997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951920" y="998080"/>
                <a:ext cx="275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1801085-455D-4A20-BD28-D52DE6EBE1D9}"/>
                  </a:ext>
                </a:extLst>
              </p14:cNvPr>
              <p14:cNvContentPartPr/>
              <p14:nvPr/>
            </p14:nvContentPartPr>
            <p14:xfrm>
              <a:off x="1269120" y="3455440"/>
              <a:ext cx="212760" cy="1058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1801085-455D-4A20-BD28-D52DE6EBE1D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251150" y="3437740"/>
                <a:ext cx="248340" cy="141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14:cNvPr>
              <p14:cNvContentPartPr/>
              <p14:nvPr/>
            </p14:nvContentPartPr>
            <p14:xfrm>
              <a:off x="1259400" y="1642840"/>
              <a:ext cx="372240" cy="17928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241417" y="1625165"/>
                <a:ext cx="407846" cy="2149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59B020-0DEC-4059-B71E-7012ACA9CC4B}"/>
                  </a:ext>
                </a:extLst>
              </p14:cNvPr>
              <p14:cNvContentPartPr/>
              <p14:nvPr/>
            </p14:nvContentPartPr>
            <p14:xfrm>
              <a:off x="5916720" y="3180400"/>
              <a:ext cx="933480" cy="4489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59B020-0DEC-4059-B71E-7012ACA9CC4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98720" y="3162400"/>
                <a:ext cx="96912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FA3D7BC-BAF2-461C-BEB6-8EC2AF70907B}"/>
                  </a:ext>
                </a:extLst>
              </p14:cNvPr>
              <p14:cNvContentPartPr/>
              <p14:nvPr/>
            </p14:nvContentPartPr>
            <p14:xfrm>
              <a:off x="6952800" y="3364360"/>
              <a:ext cx="426600" cy="1663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FA3D7BC-BAF2-461C-BEB6-8EC2AF70907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35160" y="3346360"/>
                <a:ext cx="4622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12602E8-01ED-4140-9951-D0BDD5ECE46B}"/>
                  </a:ext>
                </a:extLst>
              </p14:cNvPr>
              <p14:cNvContentPartPr/>
              <p14:nvPr/>
            </p14:nvContentPartPr>
            <p14:xfrm>
              <a:off x="4704600" y="4584040"/>
              <a:ext cx="275040" cy="1252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12602E8-01ED-4140-9951-D0BDD5ECE46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86624" y="4566092"/>
                <a:ext cx="310633" cy="160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70C1021-5B81-4CB0-84A5-F8E3C8FBA32D}"/>
                  </a:ext>
                </a:extLst>
              </p14:cNvPr>
              <p14:cNvContentPartPr/>
              <p14:nvPr/>
            </p14:nvContentPartPr>
            <p14:xfrm>
              <a:off x="3249120" y="4123960"/>
              <a:ext cx="1204560" cy="8722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70C1021-5B81-4CB0-84A5-F8E3C8FBA32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31480" y="4106320"/>
                <a:ext cx="1240200" cy="90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6DA0EB-C056-4C58-8921-EC8ECD12242B}"/>
                  </a:ext>
                </a:extLst>
              </p14:cNvPr>
              <p14:cNvContentPartPr/>
              <p14:nvPr/>
            </p14:nvContentPartPr>
            <p14:xfrm>
              <a:off x="5479320" y="4508440"/>
              <a:ext cx="462600" cy="3110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6DA0EB-C056-4C58-8921-EC8ECD12242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61320" y="4490461"/>
                <a:ext cx="498240" cy="346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7283C65-BD75-410E-A6D7-F91AA838562B}"/>
                  </a:ext>
                </a:extLst>
              </p14:cNvPr>
              <p14:cNvContentPartPr/>
              <p14:nvPr/>
            </p14:nvContentPartPr>
            <p14:xfrm>
              <a:off x="5536920" y="4110640"/>
              <a:ext cx="457560" cy="3423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7283C65-BD75-410E-A6D7-F91AA838562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19280" y="4093000"/>
                <a:ext cx="4932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FA3447D-40FD-4732-8456-7343BE4977AF}"/>
                  </a:ext>
                </a:extLst>
              </p14:cNvPr>
              <p14:cNvContentPartPr/>
              <p14:nvPr/>
            </p14:nvContentPartPr>
            <p14:xfrm>
              <a:off x="6142080" y="4489720"/>
              <a:ext cx="181440" cy="201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FA3447D-40FD-4732-8456-7343BE4977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124080" y="447208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F6B7C15-E3E6-4E34-9212-6ECBB7E5ED65}"/>
                  </a:ext>
                </a:extLst>
              </p14:cNvPr>
              <p14:cNvContentPartPr/>
              <p14:nvPr/>
            </p14:nvContentPartPr>
            <p14:xfrm>
              <a:off x="6607920" y="4132240"/>
              <a:ext cx="836640" cy="6242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F6B7C15-E3E6-4E34-9212-6ECBB7E5ED6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589920" y="4114250"/>
                <a:ext cx="872280" cy="659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66071F5-5F7A-426B-A6A4-30EFCC52096B}"/>
                  </a:ext>
                </a:extLst>
              </p14:cNvPr>
              <p14:cNvContentPartPr/>
              <p14:nvPr/>
            </p14:nvContentPartPr>
            <p14:xfrm>
              <a:off x="7636440" y="4395760"/>
              <a:ext cx="194400" cy="97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66071F5-5F7A-426B-A6A4-30EFCC52096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618440" y="4377760"/>
                <a:ext cx="230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BE15D26-4315-433F-9329-EBECD534D644}"/>
                  </a:ext>
                </a:extLst>
              </p14:cNvPr>
              <p14:cNvContentPartPr/>
              <p14:nvPr/>
            </p14:nvContentPartPr>
            <p14:xfrm>
              <a:off x="7667400" y="4493680"/>
              <a:ext cx="185400" cy="15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BE15D26-4315-433F-9329-EBECD534D64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649760" y="4476040"/>
                <a:ext cx="2210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A0537C8-087F-4DC3-A1CA-CDD0451FD47A}"/>
                  </a:ext>
                </a:extLst>
              </p14:cNvPr>
              <p14:cNvContentPartPr/>
              <p14:nvPr/>
            </p14:nvContentPartPr>
            <p14:xfrm>
              <a:off x="7973760" y="4071040"/>
              <a:ext cx="829800" cy="6908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A0537C8-087F-4DC3-A1CA-CDD0451FD47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955760" y="4053031"/>
                <a:ext cx="865440" cy="72649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7818429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6EC995-0699-4B0A-B100-AD7D54003B66}"/>
                  </a:ext>
                </a:extLst>
              </p14:cNvPr>
              <p14:cNvContentPartPr/>
              <p14:nvPr/>
            </p14:nvContentPartPr>
            <p14:xfrm>
              <a:off x="7582800" y="-15320"/>
              <a:ext cx="1140120" cy="801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6EC995-0699-4B0A-B100-AD7D54003B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4800" y="-33320"/>
                <a:ext cx="1175760" cy="83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25DC59F-3A1D-452C-986F-536D871DDAFA}"/>
                  </a:ext>
                </a:extLst>
              </p14:cNvPr>
              <p14:cNvContentPartPr/>
              <p14:nvPr/>
            </p14:nvContentPartPr>
            <p14:xfrm>
              <a:off x="235200" y="312640"/>
              <a:ext cx="1572480" cy="6012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25DC59F-3A1D-452C-986F-536D871DDAF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7200" y="295000"/>
                <a:ext cx="160812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CE9A248-7CF3-4B49-9756-6C29ACE94663}"/>
                  </a:ext>
                </a:extLst>
              </p14:cNvPr>
              <p14:cNvContentPartPr/>
              <p14:nvPr/>
            </p14:nvContentPartPr>
            <p14:xfrm>
              <a:off x="3189360" y="430000"/>
              <a:ext cx="762120" cy="342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CE9A248-7CF3-4B49-9756-6C29ACE9466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71712" y="412000"/>
                <a:ext cx="797777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2DFC2C7-A63A-419C-A3F5-DBC657E04D1A}"/>
                  </a:ext>
                </a:extLst>
              </p14:cNvPr>
              <p14:cNvContentPartPr/>
              <p14:nvPr/>
            </p14:nvContentPartPr>
            <p14:xfrm>
              <a:off x="2162280" y="463120"/>
              <a:ext cx="771120" cy="384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2DFC2C7-A63A-419C-A3F5-DBC657E04D1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4640" y="445120"/>
                <a:ext cx="80676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0B653AB-F9E5-4552-A6A0-2BD1DAD4667F}"/>
                  </a:ext>
                </a:extLst>
              </p14:cNvPr>
              <p14:cNvContentPartPr/>
              <p14:nvPr/>
            </p14:nvContentPartPr>
            <p14:xfrm>
              <a:off x="2120520" y="900520"/>
              <a:ext cx="670320" cy="332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0B653AB-F9E5-4552-A6A0-2BD1DAD466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02880" y="882520"/>
                <a:ext cx="70596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BE60E12-07A8-4FE0-AD35-9A434CD87032}"/>
                  </a:ext>
                </a:extLst>
              </p14:cNvPr>
              <p14:cNvContentPartPr/>
              <p14:nvPr/>
            </p14:nvContentPartPr>
            <p14:xfrm>
              <a:off x="357600" y="1376440"/>
              <a:ext cx="3115080" cy="1767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BE60E12-07A8-4FE0-AD35-9A434CD8703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9960" y="1358440"/>
                <a:ext cx="3150720" cy="18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02D3A68-7B4C-4989-B858-B4BD4DE12610}"/>
                  </a:ext>
                </a:extLst>
              </p14:cNvPr>
              <p14:cNvContentPartPr/>
              <p14:nvPr/>
            </p14:nvContentPartPr>
            <p14:xfrm>
              <a:off x="3208800" y="591640"/>
              <a:ext cx="3168720" cy="2005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02D3A68-7B4C-4989-B858-B4BD4DE126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90800" y="573640"/>
                <a:ext cx="3204360" cy="2041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9987065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502360"/>
              <a:ext cx="2875680" cy="172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54760"/>
              <a:ext cx="597960" cy="38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796560" y="621880"/>
              <a:ext cx="467640" cy="335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437720" y="659320"/>
              <a:ext cx="34596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418320" cy="479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792800" cy="864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64160" y="1434040"/>
              <a:ext cx="316800" cy="455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64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10120" cy="752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14:cNvPr>
              <p14:cNvContentPartPr/>
              <p14:nvPr/>
            </p14:nvContentPartPr>
            <p14:xfrm>
              <a:off x="568560" y="3108400"/>
              <a:ext cx="250920" cy="27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534" y="3090760"/>
                <a:ext cx="286611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14:cNvPr>
              <p14:cNvContentPartPr/>
              <p14:nvPr/>
            </p14:nvContentPartPr>
            <p14:xfrm>
              <a:off x="1391520" y="3263200"/>
              <a:ext cx="1220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73520" y="3245200"/>
                <a:ext cx="157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14:cNvPr>
              <p14:cNvContentPartPr/>
              <p14:nvPr/>
            </p14:nvContentPartPr>
            <p14:xfrm>
              <a:off x="1401960" y="3342400"/>
              <a:ext cx="12672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383960" y="332476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14:cNvPr>
              <p14:cNvContentPartPr/>
              <p14:nvPr/>
            </p14:nvContentPartPr>
            <p14:xfrm>
              <a:off x="1005600" y="3220360"/>
              <a:ext cx="275760" cy="22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87600" y="3202360"/>
                <a:ext cx="311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14:cNvPr>
              <p14:cNvContentPartPr/>
              <p14:nvPr/>
            </p14:nvContentPartPr>
            <p14:xfrm>
              <a:off x="2498880" y="3687640"/>
              <a:ext cx="67680" cy="102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81240" y="3670000"/>
                <a:ext cx="10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14:cNvPr>
              <p14:cNvContentPartPr/>
              <p14:nvPr/>
            </p14:nvContentPartPr>
            <p14:xfrm>
              <a:off x="1643880" y="2802400"/>
              <a:ext cx="968400" cy="83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25880" y="2784400"/>
                <a:ext cx="1004040" cy="87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14:cNvPr>
              <p14:cNvContentPartPr/>
              <p14:nvPr/>
            </p14:nvContentPartPr>
            <p14:xfrm>
              <a:off x="3657000" y="3222160"/>
              <a:ext cx="123480" cy="18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39360" y="3204520"/>
                <a:ext cx="159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14:cNvPr>
              <p14:cNvContentPartPr/>
              <p14:nvPr/>
            </p14:nvContentPartPr>
            <p14:xfrm>
              <a:off x="3728640" y="3179680"/>
              <a:ext cx="360" cy="16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3161680"/>
                <a:ext cx="360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14:cNvPr>
              <p14:cNvContentPartPr/>
              <p14:nvPr/>
            </p14:nvContentPartPr>
            <p14:xfrm>
              <a:off x="3960840" y="3205600"/>
              <a:ext cx="258840" cy="13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42840" y="3187600"/>
                <a:ext cx="294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14:cNvPr>
              <p14:cNvContentPartPr/>
              <p14:nvPr/>
            </p14:nvContentPartPr>
            <p14:xfrm>
              <a:off x="4319040" y="3189760"/>
              <a:ext cx="121680" cy="33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01371" y="3090745"/>
                <a:ext cx="258178" cy="455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14:cNvPr>
              <p14:cNvContentPartPr/>
              <p14:nvPr/>
            </p14:nvContentPartPr>
            <p14:xfrm>
              <a:off x="4626120" y="3025600"/>
              <a:ext cx="667440" cy="534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08120" y="3007948"/>
                <a:ext cx="703080" cy="569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14:cNvPr>
              <p14:cNvContentPartPr/>
              <p14:nvPr/>
            </p14:nvContentPartPr>
            <p14:xfrm>
              <a:off x="2610480" y="3013360"/>
              <a:ext cx="855000" cy="465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92840" y="2995720"/>
                <a:ext cx="89064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14:cNvPr>
              <p14:cNvContentPartPr/>
              <p14:nvPr/>
            </p14:nvContentPartPr>
            <p14:xfrm>
              <a:off x="4126080" y="2558320"/>
              <a:ext cx="266760" cy="1411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08080" y="2540680"/>
                <a:ext cx="3024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14:cNvPr>
              <p14:cNvContentPartPr/>
              <p14:nvPr/>
            </p14:nvContentPartPr>
            <p14:xfrm>
              <a:off x="4789200" y="1655800"/>
              <a:ext cx="234000" cy="1425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1172" y="1638115"/>
                <a:ext cx="269695" cy="178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14:cNvPr>
              <p14:cNvContentPartPr/>
              <p14:nvPr/>
            </p14:nvContentPartPr>
            <p14:xfrm>
              <a:off x="4969920" y="1016080"/>
              <a:ext cx="239400" cy="997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951920" y="998080"/>
                <a:ext cx="275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1801085-455D-4A20-BD28-D52DE6EBE1D9}"/>
                  </a:ext>
                </a:extLst>
              </p14:cNvPr>
              <p14:cNvContentPartPr/>
              <p14:nvPr/>
            </p14:nvContentPartPr>
            <p14:xfrm>
              <a:off x="1269120" y="3455440"/>
              <a:ext cx="212760" cy="1058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1801085-455D-4A20-BD28-D52DE6EBE1D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251150" y="3437740"/>
                <a:ext cx="248340" cy="141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14:cNvPr>
              <p14:cNvContentPartPr/>
              <p14:nvPr/>
            </p14:nvContentPartPr>
            <p14:xfrm>
              <a:off x="1259400" y="1642840"/>
              <a:ext cx="372240" cy="17928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241417" y="1625165"/>
                <a:ext cx="407846" cy="2149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59B020-0DEC-4059-B71E-7012ACA9CC4B}"/>
                  </a:ext>
                </a:extLst>
              </p14:cNvPr>
              <p14:cNvContentPartPr/>
              <p14:nvPr/>
            </p14:nvContentPartPr>
            <p14:xfrm>
              <a:off x="5916720" y="3180400"/>
              <a:ext cx="933480" cy="4489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59B020-0DEC-4059-B71E-7012ACA9CC4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98720" y="3162400"/>
                <a:ext cx="96912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FA3D7BC-BAF2-461C-BEB6-8EC2AF70907B}"/>
                  </a:ext>
                </a:extLst>
              </p14:cNvPr>
              <p14:cNvContentPartPr/>
              <p14:nvPr/>
            </p14:nvContentPartPr>
            <p14:xfrm>
              <a:off x="6952800" y="3364360"/>
              <a:ext cx="426600" cy="1663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FA3D7BC-BAF2-461C-BEB6-8EC2AF70907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35160" y="3346360"/>
                <a:ext cx="4622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12602E8-01ED-4140-9951-D0BDD5ECE46B}"/>
                  </a:ext>
                </a:extLst>
              </p14:cNvPr>
              <p14:cNvContentPartPr/>
              <p14:nvPr/>
            </p14:nvContentPartPr>
            <p14:xfrm>
              <a:off x="4704600" y="4584040"/>
              <a:ext cx="275040" cy="1252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12602E8-01ED-4140-9951-D0BDD5ECE46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86624" y="4566092"/>
                <a:ext cx="310633" cy="160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70C1021-5B81-4CB0-84A5-F8E3C8FBA32D}"/>
                  </a:ext>
                </a:extLst>
              </p14:cNvPr>
              <p14:cNvContentPartPr/>
              <p14:nvPr/>
            </p14:nvContentPartPr>
            <p14:xfrm>
              <a:off x="3249120" y="4123960"/>
              <a:ext cx="1204560" cy="8722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70C1021-5B81-4CB0-84A5-F8E3C8FBA32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31480" y="4106320"/>
                <a:ext cx="1240200" cy="90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6DA0EB-C056-4C58-8921-EC8ECD12242B}"/>
                  </a:ext>
                </a:extLst>
              </p14:cNvPr>
              <p14:cNvContentPartPr/>
              <p14:nvPr/>
            </p14:nvContentPartPr>
            <p14:xfrm>
              <a:off x="5479320" y="4508440"/>
              <a:ext cx="462600" cy="3110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6DA0EB-C056-4C58-8921-EC8ECD12242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61320" y="4490461"/>
                <a:ext cx="498240" cy="346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7283C65-BD75-410E-A6D7-F91AA838562B}"/>
                  </a:ext>
                </a:extLst>
              </p14:cNvPr>
              <p14:cNvContentPartPr/>
              <p14:nvPr/>
            </p14:nvContentPartPr>
            <p14:xfrm>
              <a:off x="5536920" y="4110640"/>
              <a:ext cx="457560" cy="3423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7283C65-BD75-410E-A6D7-F91AA838562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19280" y="4093000"/>
                <a:ext cx="4932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FA3447D-40FD-4732-8456-7343BE4977AF}"/>
                  </a:ext>
                </a:extLst>
              </p14:cNvPr>
              <p14:cNvContentPartPr/>
              <p14:nvPr/>
            </p14:nvContentPartPr>
            <p14:xfrm>
              <a:off x="6142080" y="4489720"/>
              <a:ext cx="181440" cy="201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FA3447D-40FD-4732-8456-7343BE4977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124080" y="447208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F6B7C15-E3E6-4E34-9212-6ECBB7E5ED65}"/>
                  </a:ext>
                </a:extLst>
              </p14:cNvPr>
              <p14:cNvContentPartPr/>
              <p14:nvPr/>
            </p14:nvContentPartPr>
            <p14:xfrm>
              <a:off x="6607920" y="4132240"/>
              <a:ext cx="836640" cy="6242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F6B7C15-E3E6-4E34-9212-6ECBB7E5ED6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589920" y="4114250"/>
                <a:ext cx="872280" cy="659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66071F5-5F7A-426B-A6A4-30EFCC52096B}"/>
                  </a:ext>
                </a:extLst>
              </p14:cNvPr>
              <p14:cNvContentPartPr/>
              <p14:nvPr/>
            </p14:nvContentPartPr>
            <p14:xfrm>
              <a:off x="7636440" y="4395760"/>
              <a:ext cx="194400" cy="97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66071F5-5F7A-426B-A6A4-30EFCC52096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618440" y="4377760"/>
                <a:ext cx="230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BE15D26-4315-433F-9329-EBECD534D644}"/>
                  </a:ext>
                </a:extLst>
              </p14:cNvPr>
              <p14:cNvContentPartPr/>
              <p14:nvPr/>
            </p14:nvContentPartPr>
            <p14:xfrm>
              <a:off x="7667400" y="4493680"/>
              <a:ext cx="185400" cy="15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BE15D26-4315-433F-9329-EBECD534D64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649760" y="4476040"/>
                <a:ext cx="2210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A0537C8-087F-4DC3-A1CA-CDD0451FD47A}"/>
                  </a:ext>
                </a:extLst>
              </p14:cNvPr>
              <p14:cNvContentPartPr/>
              <p14:nvPr/>
            </p14:nvContentPartPr>
            <p14:xfrm>
              <a:off x="7973760" y="4071040"/>
              <a:ext cx="829800" cy="6908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A0537C8-087F-4DC3-A1CA-CDD0451FD47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955760" y="4053031"/>
                <a:ext cx="865440" cy="726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37093-E828-45D4-9AFE-469E9E6CA0B8}"/>
                  </a:ext>
                </a:extLst>
              </p14:cNvPr>
              <p14:cNvContentPartPr/>
              <p14:nvPr/>
            </p14:nvContentPartPr>
            <p14:xfrm>
              <a:off x="7638240" y="4739200"/>
              <a:ext cx="722160" cy="3247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37093-E828-45D4-9AFE-469E9E6CA0B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620600" y="4721560"/>
                <a:ext cx="7578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4FA355B-98B8-4279-BC92-DB69E249A011}"/>
                  </a:ext>
                </a:extLst>
              </p14:cNvPr>
              <p14:cNvContentPartPr/>
              <p14:nvPr/>
            </p14:nvContentPartPr>
            <p14:xfrm>
              <a:off x="8045760" y="5116840"/>
              <a:ext cx="154080" cy="303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4FA355B-98B8-4279-BC92-DB69E249A01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28120" y="5098861"/>
                <a:ext cx="189720" cy="33907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9698889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502360"/>
              <a:ext cx="2875680" cy="172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54760"/>
              <a:ext cx="597960" cy="38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796560" y="621880"/>
              <a:ext cx="467640" cy="335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437720" y="659320"/>
              <a:ext cx="34596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418320" cy="479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792800" cy="864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64160" y="1434040"/>
              <a:ext cx="316800" cy="455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64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10120" cy="752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14:cNvPr>
              <p14:cNvContentPartPr/>
              <p14:nvPr/>
            </p14:nvContentPartPr>
            <p14:xfrm>
              <a:off x="568560" y="3108400"/>
              <a:ext cx="250920" cy="27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534" y="3090760"/>
                <a:ext cx="286611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14:cNvPr>
              <p14:cNvContentPartPr/>
              <p14:nvPr/>
            </p14:nvContentPartPr>
            <p14:xfrm>
              <a:off x="1391520" y="3263200"/>
              <a:ext cx="1220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73520" y="3245200"/>
                <a:ext cx="157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14:cNvPr>
              <p14:cNvContentPartPr/>
              <p14:nvPr/>
            </p14:nvContentPartPr>
            <p14:xfrm>
              <a:off x="1401960" y="3342400"/>
              <a:ext cx="12672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383960" y="332476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14:cNvPr>
              <p14:cNvContentPartPr/>
              <p14:nvPr/>
            </p14:nvContentPartPr>
            <p14:xfrm>
              <a:off x="1005600" y="3220360"/>
              <a:ext cx="275760" cy="22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87600" y="3202360"/>
                <a:ext cx="311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14:cNvPr>
              <p14:cNvContentPartPr/>
              <p14:nvPr/>
            </p14:nvContentPartPr>
            <p14:xfrm>
              <a:off x="2498880" y="3687640"/>
              <a:ext cx="67680" cy="102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81240" y="3670000"/>
                <a:ext cx="10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14:cNvPr>
              <p14:cNvContentPartPr/>
              <p14:nvPr/>
            </p14:nvContentPartPr>
            <p14:xfrm>
              <a:off x="1643880" y="2802400"/>
              <a:ext cx="968400" cy="83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25880" y="2784400"/>
                <a:ext cx="1004040" cy="87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14:cNvPr>
              <p14:cNvContentPartPr/>
              <p14:nvPr/>
            </p14:nvContentPartPr>
            <p14:xfrm>
              <a:off x="3657000" y="3222160"/>
              <a:ext cx="123480" cy="18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39360" y="3204520"/>
                <a:ext cx="159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14:cNvPr>
              <p14:cNvContentPartPr/>
              <p14:nvPr/>
            </p14:nvContentPartPr>
            <p14:xfrm>
              <a:off x="3728640" y="3179680"/>
              <a:ext cx="360" cy="16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3161680"/>
                <a:ext cx="360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14:cNvPr>
              <p14:cNvContentPartPr/>
              <p14:nvPr/>
            </p14:nvContentPartPr>
            <p14:xfrm>
              <a:off x="3960840" y="3205600"/>
              <a:ext cx="258840" cy="13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42840" y="3187600"/>
                <a:ext cx="294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14:cNvPr>
              <p14:cNvContentPartPr/>
              <p14:nvPr/>
            </p14:nvContentPartPr>
            <p14:xfrm>
              <a:off x="4319040" y="3189760"/>
              <a:ext cx="121680" cy="33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01371" y="3090745"/>
                <a:ext cx="258178" cy="455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14:cNvPr>
              <p14:cNvContentPartPr/>
              <p14:nvPr/>
            </p14:nvContentPartPr>
            <p14:xfrm>
              <a:off x="4626120" y="3025600"/>
              <a:ext cx="667440" cy="534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08120" y="3007948"/>
                <a:ext cx="703080" cy="569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14:cNvPr>
              <p14:cNvContentPartPr/>
              <p14:nvPr/>
            </p14:nvContentPartPr>
            <p14:xfrm>
              <a:off x="2610480" y="3013360"/>
              <a:ext cx="855000" cy="465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92840" y="2995720"/>
                <a:ext cx="89064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14:cNvPr>
              <p14:cNvContentPartPr/>
              <p14:nvPr/>
            </p14:nvContentPartPr>
            <p14:xfrm>
              <a:off x="4126080" y="2558320"/>
              <a:ext cx="266760" cy="1411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08080" y="2540680"/>
                <a:ext cx="3024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14:cNvPr>
              <p14:cNvContentPartPr/>
              <p14:nvPr/>
            </p14:nvContentPartPr>
            <p14:xfrm>
              <a:off x="4789200" y="1655800"/>
              <a:ext cx="234000" cy="1425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1172" y="1638115"/>
                <a:ext cx="269695" cy="178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14:cNvPr>
              <p14:cNvContentPartPr/>
              <p14:nvPr/>
            </p14:nvContentPartPr>
            <p14:xfrm>
              <a:off x="4969920" y="1016080"/>
              <a:ext cx="239400" cy="997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951920" y="998080"/>
                <a:ext cx="275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1801085-455D-4A20-BD28-D52DE6EBE1D9}"/>
                  </a:ext>
                </a:extLst>
              </p14:cNvPr>
              <p14:cNvContentPartPr/>
              <p14:nvPr/>
            </p14:nvContentPartPr>
            <p14:xfrm>
              <a:off x="1269120" y="3455440"/>
              <a:ext cx="212760" cy="1058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1801085-455D-4A20-BD28-D52DE6EBE1D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251150" y="3437740"/>
                <a:ext cx="248340" cy="141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14:cNvPr>
              <p14:cNvContentPartPr/>
              <p14:nvPr/>
            </p14:nvContentPartPr>
            <p14:xfrm>
              <a:off x="1259400" y="1642840"/>
              <a:ext cx="372240" cy="17928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241417" y="1625165"/>
                <a:ext cx="407846" cy="2149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59B020-0DEC-4059-B71E-7012ACA9CC4B}"/>
                  </a:ext>
                </a:extLst>
              </p14:cNvPr>
              <p14:cNvContentPartPr/>
              <p14:nvPr/>
            </p14:nvContentPartPr>
            <p14:xfrm>
              <a:off x="5916720" y="3180400"/>
              <a:ext cx="933480" cy="4489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59B020-0DEC-4059-B71E-7012ACA9CC4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98720" y="3162400"/>
                <a:ext cx="96912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FA3D7BC-BAF2-461C-BEB6-8EC2AF70907B}"/>
                  </a:ext>
                </a:extLst>
              </p14:cNvPr>
              <p14:cNvContentPartPr/>
              <p14:nvPr/>
            </p14:nvContentPartPr>
            <p14:xfrm>
              <a:off x="6952800" y="3364360"/>
              <a:ext cx="426600" cy="1663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FA3D7BC-BAF2-461C-BEB6-8EC2AF70907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35160" y="3346360"/>
                <a:ext cx="4622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12602E8-01ED-4140-9951-D0BDD5ECE46B}"/>
                  </a:ext>
                </a:extLst>
              </p14:cNvPr>
              <p14:cNvContentPartPr/>
              <p14:nvPr/>
            </p14:nvContentPartPr>
            <p14:xfrm>
              <a:off x="4704600" y="4584040"/>
              <a:ext cx="275040" cy="1252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12602E8-01ED-4140-9951-D0BDD5ECE46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86624" y="4566092"/>
                <a:ext cx="310633" cy="160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70C1021-5B81-4CB0-84A5-F8E3C8FBA32D}"/>
                  </a:ext>
                </a:extLst>
              </p14:cNvPr>
              <p14:cNvContentPartPr/>
              <p14:nvPr/>
            </p14:nvContentPartPr>
            <p14:xfrm>
              <a:off x="3249120" y="4123960"/>
              <a:ext cx="1204560" cy="8722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70C1021-5B81-4CB0-84A5-F8E3C8FBA32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31480" y="4106320"/>
                <a:ext cx="1240200" cy="90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6DA0EB-C056-4C58-8921-EC8ECD12242B}"/>
                  </a:ext>
                </a:extLst>
              </p14:cNvPr>
              <p14:cNvContentPartPr/>
              <p14:nvPr/>
            </p14:nvContentPartPr>
            <p14:xfrm>
              <a:off x="5479320" y="4508440"/>
              <a:ext cx="462600" cy="3110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6DA0EB-C056-4C58-8921-EC8ECD12242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61320" y="4490461"/>
                <a:ext cx="498240" cy="346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7283C65-BD75-410E-A6D7-F91AA838562B}"/>
                  </a:ext>
                </a:extLst>
              </p14:cNvPr>
              <p14:cNvContentPartPr/>
              <p14:nvPr/>
            </p14:nvContentPartPr>
            <p14:xfrm>
              <a:off x="5536920" y="4110640"/>
              <a:ext cx="457560" cy="3423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7283C65-BD75-410E-A6D7-F91AA838562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19280" y="4093000"/>
                <a:ext cx="4932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FA3447D-40FD-4732-8456-7343BE4977AF}"/>
                  </a:ext>
                </a:extLst>
              </p14:cNvPr>
              <p14:cNvContentPartPr/>
              <p14:nvPr/>
            </p14:nvContentPartPr>
            <p14:xfrm>
              <a:off x="6142080" y="4489720"/>
              <a:ext cx="181440" cy="201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FA3447D-40FD-4732-8456-7343BE4977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124080" y="447208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F6B7C15-E3E6-4E34-9212-6ECBB7E5ED65}"/>
                  </a:ext>
                </a:extLst>
              </p14:cNvPr>
              <p14:cNvContentPartPr/>
              <p14:nvPr/>
            </p14:nvContentPartPr>
            <p14:xfrm>
              <a:off x="6607920" y="4132240"/>
              <a:ext cx="836640" cy="6242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F6B7C15-E3E6-4E34-9212-6ECBB7E5ED6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589920" y="4114250"/>
                <a:ext cx="872280" cy="659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66071F5-5F7A-426B-A6A4-30EFCC52096B}"/>
                  </a:ext>
                </a:extLst>
              </p14:cNvPr>
              <p14:cNvContentPartPr/>
              <p14:nvPr/>
            </p14:nvContentPartPr>
            <p14:xfrm>
              <a:off x="7636440" y="4395760"/>
              <a:ext cx="194400" cy="97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66071F5-5F7A-426B-A6A4-30EFCC52096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618440" y="4377760"/>
                <a:ext cx="230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BE15D26-4315-433F-9329-EBECD534D644}"/>
                  </a:ext>
                </a:extLst>
              </p14:cNvPr>
              <p14:cNvContentPartPr/>
              <p14:nvPr/>
            </p14:nvContentPartPr>
            <p14:xfrm>
              <a:off x="7667400" y="4493680"/>
              <a:ext cx="185400" cy="15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BE15D26-4315-433F-9329-EBECD534D64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649760" y="4476040"/>
                <a:ext cx="2210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A0537C8-087F-4DC3-A1CA-CDD0451FD47A}"/>
                  </a:ext>
                </a:extLst>
              </p14:cNvPr>
              <p14:cNvContentPartPr/>
              <p14:nvPr/>
            </p14:nvContentPartPr>
            <p14:xfrm>
              <a:off x="7973760" y="4071040"/>
              <a:ext cx="829800" cy="6908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A0537C8-087F-4DC3-A1CA-CDD0451FD47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955760" y="4053031"/>
                <a:ext cx="865440" cy="726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37093-E828-45D4-9AFE-469E9E6CA0B8}"/>
                  </a:ext>
                </a:extLst>
              </p14:cNvPr>
              <p14:cNvContentPartPr/>
              <p14:nvPr/>
            </p14:nvContentPartPr>
            <p14:xfrm>
              <a:off x="7638240" y="4739200"/>
              <a:ext cx="722160" cy="3247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37093-E828-45D4-9AFE-469E9E6CA0B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620600" y="4721560"/>
                <a:ext cx="7578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4FA355B-98B8-4279-BC92-DB69E249A011}"/>
                  </a:ext>
                </a:extLst>
              </p14:cNvPr>
              <p14:cNvContentPartPr/>
              <p14:nvPr/>
            </p14:nvContentPartPr>
            <p14:xfrm>
              <a:off x="8045760" y="5116840"/>
              <a:ext cx="154080" cy="303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4FA355B-98B8-4279-BC92-DB69E249A01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28120" y="5098861"/>
                <a:ext cx="189720" cy="339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8DAF3B-39ED-44FD-AFDA-E179F6122A38}"/>
                  </a:ext>
                </a:extLst>
              </p14:cNvPr>
              <p14:cNvContentPartPr/>
              <p14:nvPr/>
            </p14:nvContentPartPr>
            <p14:xfrm>
              <a:off x="1707240" y="5025400"/>
              <a:ext cx="573840" cy="11772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8DAF3B-39ED-44FD-AFDA-E179F6122A3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89240" y="5007400"/>
                <a:ext cx="609480" cy="12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CAD4B49-5FED-4EE4-A469-848AEFF85F47}"/>
                  </a:ext>
                </a:extLst>
              </p14:cNvPr>
              <p14:cNvContentPartPr/>
              <p14:nvPr/>
            </p14:nvContentPartPr>
            <p14:xfrm>
              <a:off x="2967600" y="5655040"/>
              <a:ext cx="156600" cy="3398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CAD4B49-5FED-4EE4-A469-848AEFF85F4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949600" y="5637040"/>
                <a:ext cx="19224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D7FFA7C-86CF-401D-A1F0-BC18A0208D1F}"/>
                  </a:ext>
                </a:extLst>
              </p14:cNvPr>
              <p14:cNvContentPartPr/>
              <p14:nvPr/>
            </p14:nvContentPartPr>
            <p14:xfrm>
              <a:off x="2909280" y="5685280"/>
              <a:ext cx="182520" cy="2494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D7FFA7C-86CF-401D-A1F0-BC18A0208D1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891280" y="5667640"/>
                <a:ext cx="218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35402E0-10FD-4861-983C-7F51D969A1C8}"/>
                  </a:ext>
                </a:extLst>
              </p14:cNvPr>
              <p14:cNvContentPartPr/>
              <p14:nvPr/>
            </p14:nvContentPartPr>
            <p14:xfrm>
              <a:off x="4175040" y="5756920"/>
              <a:ext cx="259920" cy="14328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35402E0-10FD-4861-983C-7F51D969A1C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157065" y="5739324"/>
                <a:ext cx="295511" cy="1788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A8E03FE-97B4-4796-8CFC-44678B83D35E}"/>
                  </a:ext>
                </a:extLst>
              </p14:cNvPr>
              <p14:cNvContentPartPr/>
              <p14:nvPr/>
            </p14:nvContentPartPr>
            <p14:xfrm>
              <a:off x="3258480" y="5474680"/>
              <a:ext cx="700200" cy="7610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A8E03FE-97B4-4796-8CFC-44678B83D3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240480" y="5456680"/>
                <a:ext cx="735840" cy="79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FDCE204-D4B8-43C6-891E-331D0FCEE060}"/>
                  </a:ext>
                </a:extLst>
              </p14:cNvPr>
              <p14:cNvContentPartPr/>
              <p14:nvPr/>
            </p14:nvContentPartPr>
            <p14:xfrm>
              <a:off x="5253960" y="5688160"/>
              <a:ext cx="166680" cy="3744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FDCE204-D4B8-43C6-891E-331D0FCEE06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235960" y="5670160"/>
                <a:ext cx="20232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D26A1EB-A90F-4F2C-BD95-5868EAFAE878}"/>
                  </a:ext>
                </a:extLst>
              </p14:cNvPr>
              <p14:cNvContentPartPr/>
              <p14:nvPr/>
            </p14:nvContentPartPr>
            <p14:xfrm>
              <a:off x="5549880" y="5414920"/>
              <a:ext cx="806760" cy="47412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D26A1EB-A90F-4F2C-BD95-5868EAFAE87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32240" y="5397267"/>
                <a:ext cx="842400" cy="509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99F3460-B451-466F-86AC-7BA52BC28259}"/>
                  </a:ext>
                </a:extLst>
              </p14:cNvPr>
              <p14:cNvContentPartPr/>
              <p14:nvPr/>
            </p14:nvContentPartPr>
            <p14:xfrm>
              <a:off x="4662120" y="5490520"/>
              <a:ext cx="446400" cy="5511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99F3460-B451-466F-86AC-7BA52BC2825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44120" y="5472880"/>
                <a:ext cx="482040" cy="586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442985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502360"/>
              <a:ext cx="2875680" cy="172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54760"/>
              <a:ext cx="597960" cy="38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796560" y="621880"/>
              <a:ext cx="467640" cy="335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437720" y="659320"/>
              <a:ext cx="34596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418320" cy="479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792800" cy="864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64160" y="1434040"/>
              <a:ext cx="316800" cy="455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64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10120" cy="752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14:cNvPr>
              <p14:cNvContentPartPr/>
              <p14:nvPr/>
            </p14:nvContentPartPr>
            <p14:xfrm>
              <a:off x="568560" y="3108400"/>
              <a:ext cx="250920" cy="27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534" y="3090760"/>
                <a:ext cx="286611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14:cNvPr>
              <p14:cNvContentPartPr/>
              <p14:nvPr/>
            </p14:nvContentPartPr>
            <p14:xfrm>
              <a:off x="1391520" y="3263200"/>
              <a:ext cx="1220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73520" y="3245200"/>
                <a:ext cx="157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14:cNvPr>
              <p14:cNvContentPartPr/>
              <p14:nvPr/>
            </p14:nvContentPartPr>
            <p14:xfrm>
              <a:off x="1401960" y="3342400"/>
              <a:ext cx="12672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383960" y="332476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14:cNvPr>
              <p14:cNvContentPartPr/>
              <p14:nvPr/>
            </p14:nvContentPartPr>
            <p14:xfrm>
              <a:off x="1005600" y="3220360"/>
              <a:ext cx="275760" cy="22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87600" y="3202360"/>
                <a:ext cx="311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14:cNvPr>
              <p14:cNvContentPartPr/>
              <p14:nvPr/>
            </p14:nvContentPartPr>
            <p14:xfrm>
              <a:off x="2498880" y="3687640"/>
              <a:ext cx="67680" cy="102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81240" y="3670000"/>
                <a:ext cx="10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14:cNvPr>
              <p14:cNvContentPartPr/>
              <p14:nvPr/>
            </p14:nvContentPartPr>
            <p14:xfrm>
              <a:off x="1643880" y="2802400"/>
              <a:ext cx="968400" cy="83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25880" y="2784400"/>
                <a:ext cx="1004040" cy="87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14:cNvPr>
              <p14:cNvContentPartPr/>
              <p14:nvPr/>
            </p14:nvContentPartPr>
            <p14:xfrm>
              <a:off x="3657000" y="3222160"/>
              <a:ext cx="123480" cy="18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39360" y="3204520"/>
                <a:ext cx="159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14:cNvPr>
              <p14:cNvContentPartPr/>
              <p14:nvPr/>
            </p14:nvContentPartPr>
            <p14:xfrm>
              <a:off x="3728640" y="3179680"/>
              <a:ext cx="360" cy="16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3161680"/>
                <a:ext cx="360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14:cNvPr>
              <p14:cNvContentPartPr/>
              <p14:nvPr/>
            </p14:nvContentPartPr>
            <p14:xfrm>
              <a:off x="3960840" y="3205600"/>
              <a:ext cx="258840" cy="13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42840" y="3187600"/>
                <a:ext cx="294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14:cNvPr>
              <p14:cNvContentPartPr/>
              <p14:nvPr/>
            </p14:nvContentPartPr>
            <p14:xfrm>
              <a:off x="4319040" y="3189760"/>
              <a:ext cx="121680" cy="33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01371" y="3090745"/>
                <a:ext cx="258178" cy="455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14:cNvPr>
              <p14:cNvContentPartPr/>
              <p14:nvPr/>
            </p14:nvContentPartPr>
            <p14:xfrm>
              <a:off x="4626120" y="3025600"/>
              <a:ext cx="667440" cy="534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08120" y="3007948"/>
                <a:ext cx="703080" cy="569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14:cNvPr>
              <p14:cNvContentPartPr/>
              <p14:nvPr/>
            </p14:nvContentPartPr>
            <p14:xfrm>
              <a:off x="2610480" y="3013360"/>
              <a:ext cx="855000" cy="465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92840" y="2995720"/>
                <a:ext cx="89064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14:cNvPr>
              <p14:cNvContentPartPr/>
              <p14:nvPr/>
            </p14:nvContentPartPr>
            <p14:xfrm>
              <a:off x="4126080" y="2558320"/>
              <a:ext cx="266760" cy="1411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08080" y="2540680"/>
                <a:ext cx="3024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14:cNvPr>
              <p14:cNvContentPartPr/>
              <p14:nvPr/>
            </p14:nvContentPartPr>
            <p14:xfrm>
              <a:off x="4789200" y="1655800"/>
              <a:ext cx="234000" cy="1425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1172" y="1638115"/>
                <a:ext cx="269695" cy="178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14:cNvPr>
              <p14:cNvContentPartPr/>
              <p14:nvPr/>
            </p14:nvContentPartPr>
            <p14:xfrm>
              <a:off x="4969920" y="1016080"/>
              <a:ext cx="239400" cy="997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951920" y="998080"/>
                <a:ext cx="275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1801085-455D-4A20-BD28-D52DE6EBE1D9}"/>
                  </a:ext>
                </a:extLst>
              </p14:cNvPr>
              <p14:cNvContentPartPr/>
              <p14:nvPr/>
            </p14:nvContentPartPr>
            <p14:xfrm>
              <a:off x="1269120" y="3455440"/>
              <a:ext cx="212760" cy="1058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1801085-455D-4A20-BD28-D52DE6EBE1D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251150" y="3437740"/>
                <a:ext cx="248340" cy="141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14:cNvPr>
              <p14:cNvContentPartPr/>
              <p14:nvPr/>
            </p14:nvContentPartPr>
            <p14:xfrm>
              <a:off x="1259400" y="1642840"/>
              <a:ext cx="372240" cy="17928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241417" y="1625165"/>
                <a:ext cx="407846" cy="2149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359B020-0DEC-4059-B71E-7012ACA9CC4B}"/>
                  </a:ext>
                </a:extLst>
              </p14:cNvPr>
              <p14:cNvContentPartPr/>
              <p14:nvPr/>
            </p14:nvContentPartPr>
            <p14:xfrm>
              <a:off x="5916720" y="3180400"/>
              <a:ext cx="933480" cy="4489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359B020-0DEC-4059-B71E-7012ACA9CC4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98720" y="3162400"/>
                <a:ext cx="96912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FA3D7BC-BAF2-461C-BEB6-8EC2AF70907B}"/>
                  </a:ext>
                </a:extLst>
              </p14:cNvPr>
              <p14:cNvContentPartPr/>
              <p14:nvPr/>
            </p14:nvContentPartPr>
            <p14:xfrm>
              <a:off x="6952800" y="3364360"/>
              <a:ext cx="426600" cy="1663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FA3D7BC-BAF2-461C-BEB6-8EC2AF70907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935160" y="3346360"/>
                <a:ext cx="4622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12602E8-01ED-4140-9951-D0BDD5ECE46B}"/>
                  </a:ext>
                </a:extLst>
              </p14:cNvPr>
              <p14:cNvContentPartPr/>
              <p14:nvPr/>
            </p14:nvContentPartPr>
            <p14:xfrm>
              <a:off x="4704600" y="4584040"/>
              <a:ext cx="275040" cy="1252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12602E8-01ED-4140-9951-D0BDD5ECE46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686624" y="4566092"/>
                <a:ext cx="310633" cy="160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70C1021-5B81-4CB0-84A5-F8E3C8FBA32D}"/>
                  </a:ext>
                </a:extLst>
              </p14:cNvPr>
              <p14:cNvContentPartPr/>
              <p14:nvPr/>
            </p14:nvContentPartPr>
            <p14:xfrm>
              <a:off x="3249120" y="4123960"/>
              <a:ext cx="1204560" cy="8722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70C1021-5B81-4CB0-84A5-F8E3C8FBA32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31480" y="4106320"/>
                <a:ext cx="1240200" cy="90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6DA0EB-C056-4C58-8921-EC8ECD12242B}"/>
                  </a:ext>
                </a:extLst>
              </p14:cNvPr>
              <p14:cNvContentPartPr/>
              <p14:nvPr/>
            </p14:nvContentPartPr>
            <p14:xfrm>
              <a:off x="5479320" y="4508440"/>
              <a:ext cx="462600" cy="3110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6DA0EB-C056-4C58-8921-EC8ECD12242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61320" y="4490461"/>
                <a:ext cx="498240" cy="346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7283C65-BD75-410E-A6D7-F91AA838562B}"/>
                  </a:ext>
                </a:extLst>
              </p14:cNvPr>
              <p14:cNvContentPartPr/>
              <p14:nvPr/>
            </p14:nvContentPartPr>
            <p14:xfrm>
              <a:off x="5536920" y="4110640"/>
              <a:ext cx="457560" cy="3423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7283C65-BD75-410E-A6D7-F91AA838562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19280" y="4093000"/>
                <a:ext cx="4932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FA3447D-40FD-4732-8456-7343BE4977AF}"/>
                  </a:ext>
                </a:extLst>
              </p14:cNvPr>
              <p14:cNvContentPartPr/>
              <p14:nvPr/>
            </p14:nvContentPartPr>
            <p14:xfrm>
              <a:off x="6142080" y="4489720"/>
              <a:ext cx="181440" cy="201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FA3447D-40FD-4732-8456-7343BE4977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124080" y="4472080"/>
                <a:ext cx="217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F6B7C15-E3E6-4E34-9212-6ECBB7E5ED65}"/>
                  </a:ext>
                </a:extLst>
              </p14:cNvPr>
              <p14:cNvContentPartPr/>
              <p14:nvPr/>
            </p14:nvContentPartPr>
            <p14:xfrm>
              <a:off x="6607920" y="4132240"/>
              <a:ext cx="836640" cy="6242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F6B7C15-E3E6-4E34-9212-6ECBB7E5ED6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589920" y="4114250"/>
                <a:ext cx="872280" cy="659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66071F5-5F7A-426B-A6A4-30EFCC52096B}"/>
                  </a:ext>
                </a:extLst>
              </p14:cNvPr>
              <p14:cNvContentPartPr/>
              <p14:nvPr/>
            </p14:nvContentPartPr>
            <p14:xfrm>
              <a:off x="7636440" y="4395760"/>
              <a:ext cx="194400" cy="97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66071F5-5F7A-426B-A6A4-30EFCC52096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618440" y="4377760"/>
                <a:ext cx="230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BE15D26-4315-433F-9329-EBECD534D644}"/>
                  </a:ext>
                </a:extLst>
              </p14:cNvPr>
              <p14:cNvContentPartPr/>
              <p14:nvPr/>
            </p14:nvContentPartPr>
            <p14:xfrm>
              <a:off x="7667400" y="4493680"/>
              <a:ext cx="185400" cy="15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BE15D26-4315-433F-9329-EBECD534D64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649760" y="4476040"/>
                <a:ext cx="2210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A0537C8-087F-4DC3-A1CA-CDD0451FD47A}"/>
                  </a:ext>
                </a:extLst>
              </p14:cNvPr>
              <p14:cNvContentPartPr/>
              <p14:nvPr/>
            </p14:nvContentPartPr>
            <p14:xfrm>
              <a:off x="7973760" y="4071040"/>
              <a:ext cx="829800" cy="6908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A0537C8-087F-4DC3-A1CA-CDD0451FD47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955760" y="4053031"/>
                <a:ext cx="865440" cy="726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37093-E828-45D4-9AFE-469E9E6CA0B8}"/>
                  </a:ext>
                </a:extLst>
              </p14:cNvPr>
              <p14:cNvContentPartPr/>
              <p14:nvPr/>
            </p14:nvContentPartPr>
            <p14:xfrm>
              <a:off x="7638240" y="4739200"/>
              <a:ext cx="722160" cy="3247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37093-E828-45D4-9AFE-469E9E6CA0B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620600" y="4721560"/>
                <a:ext cx="7578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4FA355B-98B8-4279-BC92-DB69E249A011}"/>
                  </a:ext>
                </a:extLst>
              </p14:cNvPr>
              <p14:cNvContentPartPr/>
              <p14:nvPr/>
            </p14:nvContentPartPr>
            <p14:xfrm>
              <a:off x="8045760" y="5116840"/>
              <a:ext cx="154080" cy="303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4FA355B-98B8-4279-BC92-DB69E249A01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28120" y="5098861"/>
                <a:ext cx="189720" cy="339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8DAF3B-39ED-44FD-AFDA-E179F6122A38}"/>
                  </a:ext>
                </a:extLst>
              </p14:cNvPr>
              <p14:cNvContentPartPr/>
              <p14:nvPr/>
            </p14:nvContentPartPr>
            <p14:xfrm>
              <a:off x="1707240" y="5025400"/>
              <a:ext cx="573840" cy="11772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8DAF3B-39ED-44FD-AFDA-E179F6122A3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89240" y="5007400"/>
                <a:ext cx="609480" cy="12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CAD4B49-5FED-4EE4-A469-848AEFF85F47}"/>
                  </a:ext>
                </a:extLst>
              </p14:cNvPr>
              <p14:cNvContentPartPr/>
              <p14:nvPr/>
            </p14:nvContentPartPr>
            <p14:xfrm>
              <a:off x="2967600" y="5655040"/>
              <a:ext cx="156600" cy="3398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CAD4B49-5FED-4EE4-A469-848AEFF85F4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949600" y="5637040"/>
                <a:ext cx="19224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D7FFA7C-86CF-401D-A1F0-BC18A0208D1F}"/>
                  </a:ext>
                </a:extLst>
              </p14:cNvPr>
              <p14:cNvContentPartPr/>
              <p14:nvPr/>
            </p14:nvContentPartPr>
            <p14:xfrm>
              <a:off x="2909280" y="5685280"/>
              <a:ext cx="182520" cy="2494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D7FFA7C-86CF-401D-A1F0-BC18A0208D1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891280" y="5667640"/>
                <a:ext cx="218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35402E0-10FD-4861-983C-7F51D969A1C8}"/>
                  </a:ext>
                </a:extLst>
              </p14:cNvPr>
              <p14:cNvContentPartPr/>
              <p14:nvPr/>
            </p14:nvContentPartPr>
            <p14:xfrm>
              <a:off x="4175040" y="5756920"/>
              <a:ext cx="259920" cy="14328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35402E0-10FD-4861-983C-7F51D969A1C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157065" y="5739324"/>
                <a:ext cx="295511" cy="1788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A8E03FE-97B4-4796-8CFC-44678B83D35E}"/>
                  </a:ext>
                </a:extLst>
              </p14:cNvPr>
              <p14:cNvContentPartPr/>
              <p14:nvPr/>
            </p14:nvContentPartPr>
            <p14:xfrm>
              <a:off x="3258480" y="5474680"/>
              <a:ext cx="700200" cy="7610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A8E03FE-97B4-4796-8CFC-44678B83D3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240480" y="5456680"/>
                <a:ext cx="735840" cy="79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FDCE204-D4B8-43C6-891E-331D0FCEE060}"/>
                  </a:ext>
                </a:extLst>
              </p14:cNvPr>
              <p14:cNvContentPartPr/>
              <p14:nvPr/>
            </p14:nvContentPartPr>
            <p14:xfrm>
              <a:off x="5253960" y="5688160"/>
              <a:ext cx="166680" cy="3744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FDCE204-D4B8-43C6-891E-331D0FCEE06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235960" y="5670160"/>
                <a:ext cx="20232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D26A1EB-A90F-4F2C-BD95-5868EAFAE878}"/>
                  </a:ext>
                </a:extLst>
              </p14:cNvPr>
              <p14:cNvContentPartPr/>
              <p14:nvPr/>
            </p14:nvContentPartPr>
            <p14:xfrm>
              <a:off x="5549880" y="5414920"/>
              <a:ext cx="806760" cy="47412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D26A1EB-A90F-4F2C-BD95-5868EAFAE87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32240" y="5397267"/>
                <a:ext cx="842400" cy="509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99F3460-B451-466F-86AC-7BA52BC28259}"/>
                  </a:ext>
                </a:extLst>
              </p14:cNvPr>
              <p14:cNvContentPartPr/>
              <p14:nvPr/>
            </p14:nvContentPartPr>
            <p14:xfrm>
              <a:off x="4662120" y="5490520"/>
              <a:ext cx="446400" cy="5511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99F3460-B451-466F-86AC-7BA52BC2825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44120" y="5472880"/>
                <a:ext cx="48204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391155F-4B64-4E6F-B7F7-E9007360962E}"/>
                  </a:ext>
                </a:extLst>
              </p14:cNvPr>
              <p14:cNvContentPartPr/>
              <p14:nvPr/>
            </p14:nvContentPartPr>
            <p14:xfrm>
              <a:off x="6519000" y="5722360"/>
              <a:ext cx="178560" cy="547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391155F-4B64-4E6F-B7F7-E9007360962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501360" y="5704720"/>
                <a:ext cx="214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3997-A3D6-4EF6-A561-00C86327E873}"/>
                  </a:ext>
                </a:extLst>
              </p14:cNvPr>
              <p14:cNvContentPartPr/>
              <p14:nvPr/>
            </p14:nvContentPartPr>
            <p14:xfrm>
              <a:off x="6507840" y="5470720"/>
              <a:ext cx="579600" cy="2070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3997-A3D6-4EF6-A561-00C86327E87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489840" y="5452720"/>
                <a:ext cx="615240" cy="24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6780653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502360"/>
              <a:ext cx="2875680" cy="172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54760"/>
              <a:ext cx="597960" cy="38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796560" y="621880"/>
              <a:ext cx="467640" cy="335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437720" y="659320"/>
              <a:ext cx="34596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418320" cy="479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792800" cy="864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64160" y="1434040"/>
              <a:ext cx="316800" cy="455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64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10120" cy="752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14:cNvPr>
              <p14:cNvContentPartPr/>
              <p14:nvPr/>
            </p14:nvContentPartPr>
            <p14:xfrm>
              <a:off x="568560" y="3108400"/>
              <a:ext cx="250920" cy="27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534" y="3090760"/>
                <a:ext cx="286611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14:cNvPr>
              <p14:cNvContentPartPr/>
              <p14:nvPr/>
            </p14:nvContentPartPr>
            <p14:xfrm>
              <a:off x="1391520" y="3263200"/>
              <a:ext cx="1220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73520" y="3245200"/>
                <a:ext cx="157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14:cNvPr>
              <p14:cNvContentPartPr/>
              <p14:nvPr/>
            </p14:nvContentPartPr>
            <p14:xfrm>
              <a:off x="1401960" y="3342400"/>
              <a:ext cx="12672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383960" y="332476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14:cNvPr>
              <p14:cNvContentPartPr/>
              <p14:nvPr/>
            </p14:nvContentPartPr>
            <p14:xfrm>
              <a:off x="1005600" y="3220360"/>
              <a:ext cx="275760" cy="22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87600" y="3202360"/>
                <a:ext cx="311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14:cNvPr>
              <p14:cNvContentPartPr/>
              <p14:nvPr/>
            </p14:nvContentPartPr>
            <p14:xfrm>
              <a:off x="2498880" y="3687640"/>
              <a:ext cx="67680" cy="102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81240" y="3670000"/>
                <a:ext cx="10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14:cNvPr>
              <p14:cNvContentPartPr/>
              <p14:nvPr/>
            </p14:nvContentPartPr>
            <p14:xfrm>
              <a:off x="1643880" y="2802400"/>
              <a:ext cx="968400" cy="83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25880" y="2784400"/>
                <a:ext cx="1004040" cy="87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14:cNvPr>
              <p14:cNvContentPartPr/>
              <p14:nvPr/>
            </p14:nvContentPartPr>
            <p14:xfrm>
              <a:off x="3657000" y="3222160"/>
              <a:ext cx="123480" cy="18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39360" y="3204520"/>
                <a:ext cx="159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14:cNvPr>
              <p14:cNvContentPartPr/>
              <p14:nvPr/>
            </p14:nvContentPartPr>
            <p14:xfrm>
              <a:off x="3728640" y="3179680"/>
              <a:ext cx="360" cy="16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3161680"/>
                <a:ext cx="360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14:cNvPr>
              <p14:cNvContentPartPr/>
              <p14:nvPr/>
            </p14:nvContentPartPr>
            <p14:xfrm>
              <a:off x="3960840" y="3205600"/>
              <a:ext cx="258840" cy="13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42840" y="3187600"/>
                <a:ext cx="294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14:cNvPr>
              <p14:cNvContentPartPr/>
              <p14:nvPr/>
            </p14:nvContentPartPr>
            <p14:xfrm>
              <a:off x="4319040" y="3189760"/>
              <a:ext cx="121680" cy="33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01371" y="3090745"/>
                <a:ext cx="258178" cy="455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14:cNvPr>
              <p14:cNvContentPartPr/>
              <p14:nvPr/>
            </p14:nvContentPartPr>
            <p14:xfrm>
              <a:off x="4626120" y="3025600"/>
              <a:ext cx="667440" cy="534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08120" y="3007948"/>
                <a:ext cx="703080" cy="569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14:cNvPr>
              <p14:cNvContentPartPr/>
              <p14:nvPr/>
            </p14:nvContentPartPr>
            <p14:xfrm>
              <a:off x="2610480" y="3013360"/>
              <a:ext cx="855000" cy="465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92840" y="2995720"/>
                <a:ext cx="89064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14:cNvPr>
              <p14:cNvContentPartPr/>
              <p14:nvPr/>
            </p14:nvContentPartPr>
            <p14:xfrm>
              <a:off x="5587680" y="3019840"/>
              <a:ext cx="1296360" cy="62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570040" y="3002200"/>
                <a:ext cx="133200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14:cNvPr>
              <p14:cNvContentPartPr/>
              <p14:nvPr/>
            </p14:nvContentPartPr>
            <p14:xfrm>
              <a:off x="7070880" y="3199840"/>
              <a:ext cx="133920" cy="154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52880" y="3182200"/>
                <a:ext cx="1695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14:cNvPr>
              <p14:cNvContentPartPr/>
              <p14:nvPr/>
            </p14:nvContentPartPr>
            <p14:xfrm>
              <a:off x="7314600" y="2893480"/>
              <a:ext cx="787320" cy="63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96952" y="2875480"/>
                <a:ext cx="823336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14:cNvPr>
              <p14:cNvContentPartPr/>
              <p14:nvPr/>
            </p14:nvContentPartPr>
            <p14:xfrm>
              <a:off x="8186880" y="2681800"/>
              <a:ext cx="487080" cy="873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169240" y="2664153"/>
                <a:ext cx="523080" cy="909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14:cNvPr>
              <p14:cNvContentPartPr/>
              <p14:nvPr/>
            </p14:nvContentPartPr>
            <p14:xfrm>
              <a:off x="4126080" y="2558320"/>
              <a:ext cx="266760" cy="1411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108080" y="2540680"/>
                <a:ext cx="3024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14:cNvPr>
              <p14:cNvContentPartPr/>
              <p14:nvPr/>
            </p14:nvContentPartPr>
            <p14:xfrm>
              <a:off x="4789200" y="1655800"/>
              <a:ext cx="234000" cy="1425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71172" y="1638115"/>
                <a:ext cx="269695" cy="178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14:cNvPr>
              <p14:cNvContentPartPr/>
              <p14:nvPr/>
            </p14:nvContentPartPr>
            <p14:xfrm>
              <a:off x="4969920" y="1016080"/>
              <a:ext cx="239400" cy="997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951920" y="998080"/>
                <a:ext cx="275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1801085-455D-4A20-BD28-D52DE6EBE1D9}"/>
                  </a:ext>
                </a:extLst>
              </p14:cNvPr>
              <p14:cNvContentPartPr/>
              <p14:nvPr/>
            </p14:nvContentPartPr>
            <p14:xfrm>
              <a:off x="1269120" y="3455440"/>
              <a:ext cx="212760" cy="1058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1801085-455D-4A20-BD28-D52DE6EBE1D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251150" y="3437740"/>
                <a:ext cx="248340" cy="141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14:cNvPr>
              <p14:cNvContentPartPr/>
              <p14:nvPr/>
            </p14:nvContentPartPr>
            <p14:xfrm>
              <a:off x="1259400" y="1642840"/>
              <a:ext cx="372240" cy="17928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241417" y="1625165"/>
                <a:ext cx="407846" cy="2149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2704219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502360"/>
              <a:ext cx="2875680" cy="172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54760"/>
              <a:ext cx="597960" cy="38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796560" y="621880"/>
              <a:ext cx="467640" cy="335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437720" y="659320"/>
              <a:ext cx="34596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418320" cy="479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792800" cy="864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64160" y="1434040"/>
              <a:ext cx="316800" cy="455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64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10120" cy="752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14:cNvPr>
              <p14:cNvContentPartPr/>
              <p14:nvPr/>
            </p14:nvContentPartPr>
            <p14:xfrm>
              <a:off x="568560" y="3108400"/>
              <a:ext cx="250920" cy="27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534" y="3090760"/>
                <a:ext cx="286611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14:cNvPr>
              <p14:cNvContentPartPr/>
              <p14:nvPr/>
            </p14:nvContentPartPr>
            <p14:xfrm>
              <a:off x="1391520" y="3263200"/>
              <a:ext cx="1220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73520" y="3245200"/>
                <a:ext cx="157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14:cNvPr>
              <p14:cNvContentPartPr/>
              <p14:nvPr/>
            </p14:nvContentPartPr>
            <p14:xfrm>
              <a:off x="1401960" y="3342400"/>
              <a:ext cx="12672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383960" y="332476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14:cNvPr>
              <p14:cNvContentPartPr/>
              <p14:nvPr/>
            </p14:nvContentPartPr>
            <p14:xfrm>
              <a:off x="1005600" y="3220360"/>
              <a:ext cx="275760" cy="22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87600" y="3202360"/>
                <a:ext cx="311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14:cNvPr>
              <p14:cNvContentPartPr/>
              <p14:nvPr/>
            </p14:nvContentPartPr>
            <p14:xfrm>
              <a:off x="2498880" y="3687640"/>
              <a:ext cx="67680" cy="102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81240" y="3670000"/>
                <a:ext cx="10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14:cNvPr>
              <p14:cNvContentPartPr/>
              <p14:nvPr/>
            </p14:nvContentPartPr>
            <p14:xfrm>
              <a:off x="1643880" y="2802400"/>
              <a:ext cx="968400" cy="83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25880" y="2784400"/>
                <a:ext cx="1004040" cy="87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14:cNvPr>
              <p14:cNvContentPartPr/>
              <p14:nvPr/>
            </p14:nvContentPartPr>
            <p14:xfrm>
              <a:off x="3657000" y="3222160"/>
              <a:ext cx="123480" cy="18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39360" y="3204520"/>
                <a:ext cx="159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14:cNvPr>
              <p14:cNvContentPartPr/>
              <p14:nvPr/>
            </p14:nvContentPartPr>
            <p14:xfrm>
              <a:off x="3728640" y="3179680"/>
              <a:ext cx="360" cy="16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3161680"/>
                <a:ext cx="360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14:cNvPr>
              <p14:cNvContentPartPr/>
              <p14:nvPr/>
            </p14:nvContentPartPr>
            <p14:xfrm>
              <a:off x="3960840" y="3205600"/>
              <a:ext cx="258840" cy="13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42840" y="3187600"/>
                <a:ext cx="294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14:cNvPr>
              <p14:cNvContentPartPr/>
              <p14:nvPr/>
            </p14:nvContentPartPr>
            <p14:xfrm>
              <a:off x="4319040" y="3189760"/>
              <a:ext cx="121680" cy="33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01371" y="3090745"/>
                <a:ext cx="258178" cy="455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14:cNvPr>
              <p14:cNvContentPartPr/>
              <p14:nvPr/>
            </p14:nvContentPartPr>
            <p14:xfrm>
              <a:off x="4626120" y="3025600"/>
              <a:ext cx="667440" cy="534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08120" y="3007948"/>
                <a:ext cx="703080" cy="569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14:cNvPr>
              <p14:cNvContentPartPr/>
              <p14:nvPr/>
            </p14:nvContentPartPr>
            <p14:xfrm>
              <a:off x="2610480" y="3013360"/>
              <a:ext cx="855000" cy="465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92840" y="2995720"/>
                <a:ext cx="89064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14:cNvPr>
              <p14:cNvContentPartPr/>
              <p14:nvPr/>
            </p14:nvContentPartPr>
            <p14:xfrm>
              <a:off x="5587680" y="3019840"/>
              <a:ext cx="1296360" cy="62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570040" y="3002200"/>
                <a:ext cx="133200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14:cNvPr>
              <p14:cNvContentPartPr/>
              <p14:nvPr/>
            </p14:nvContentPartPr>
            <p14:xfrm>
              <a:off x="7070880" y="3199840"/>
              <a:ext cx="133920" cy="154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52880" y="3182200"/>
                <a:ext cx="1695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14:cNvPr>
              <p14:cNvContentPartPr/>
              <p14:nvPr/>
            </p14:nvContentPartPr>
            <p14:xfrm>
              <a:off x="7314600" y="2893480"/>
              <a:ext cx="787320" cy="63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96952" y="2875480"/>
                <a:ext cx="823336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14:cNvPr>
              <p14:cNvContentPartPr/>
              <p14:nvPr/>
            </p14:nvContentPartPr>
            <p14:xfrm>
              <a:off x="8186880" y="2681800"/>
              <a:ext cx="487080" cy="873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169240" y="2664153"/>
                <a:ext cx="523080" cy="909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33B5701-81F6-4ABD-8974-352033405372}"/>
                  </a:ext>
                </a:extLst>
              </p14:cNvPr>
              <p14:cNvContentPartPr/>
              <p14:nvPr/>
            </p14:nvContentPartPr>
            <p14:xfrm>
              <a:off x="964920" y="4043320"/>
              <a:ext cx="313560" cy="193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33B5701-81F6-4ABD-8974-35203340537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46920" y="4025353"/>
                <a:ext cx="349200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39398E2-4DEC-45BC-AA52-36DC8C25269D}"/>
                  </a:ext>
                </a:extLst>
              </p14:cNvPr>
              <p14:cNvContentPartPr/>
              <p14:nvPr/>
            </p14:nvContentPartPr>
            <p14:xfrm>
              <a:off x="477120" y="3890680"/>
              <a:ext cx="263880" cy="264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39398E2-4DEC-45BC-AA52-36DC8C25269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9480" y="3873040"/>
                <a:ext cx="29952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AB0ECC8-BD30-4BB5-8EFB-A94EBFD6E9B7}"/>
                  </a:ext>
                </a:extLst>
              </p14:cNvPr>
              <p14:cNvContentPartPr/>
              <p14:nvPr/>
            </p14:nvContentPartPr>
            <p14:xfrm>
              <a:off x="1411680" y="3890680"/>
              <a:ext cx="873360" cy="515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AB0ECC8-BD30-4BB5-8EFB-A94EBFD6E9B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394040" y="3873040"/>
                <a:ext cx="90900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FCCD652-980C-4401-BAC0-FB97A0BEA949}"/>
                  </a:ext>
                </a:extLst>
              </p14:cNvPr>
              <p14:cNvContentPartPr/>
              <p14:nvPr/>
            </p14:nvContentPartPr>
            <p14:xfrm>
              <a:off x="2407800" y="3890320"/>
              <a:ext cx="143280" cy="528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FCCD652-980C-4401-BAC0-FB97A0BEA94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390160" y="3872320"/>
                <a:ext cx="17892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70A4272-42C6-4DC1-8A11-3542560724EF}"/>
                  </a:ext>
                </a:extLst>
              </p14:cNvPr>
              <p14:cNvContentPartPr/>
              <p14:nvPr/>
            </p14:nvContentPartPr>
            <p14:xfrm>
              <a:off x="2641440" y="3809680"/>
              <a:ext cx="659160" cy="31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70A4272-42C6-4DC1-8A11-3542560724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623440" y="3792040"/>
                <a:ext cx="6948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DDE03BB-BDEF-43C2-834D-F06DF080760F}"/>
                  </a:ext>
                </a:extLst>
              </p14:cNvPr>
              <p14:cNvContentPartPr/>
              <p14:nvPr/>
            </p14:nvContentPartPr>
            <p14:xfrm>
              <a:off x="2870760" y="4195600"/>
              <a:ext cx="236880" cy="178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DDE03BB-BDEF-43C2-834D-F06DF080760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852787" y="4177960"/>
                <a:ext cx="272466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1E8DD5-09F1-4F2F-9ECB-F45D91F1CAE6}"/>
                  </a:ext>
                </a:extLst>
              </p14:cNvPr>
              <p14:cNvContentPartPr/>
              <p14:nvPr/>
            </p14:nvContentPartPr>
            <p14:xfrm>
              <a:off x="3565560" y="4033240"/>
              <a:ext cx="164160" cy="116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1E8DD5-09F1-4F2F-9ECB-F45D91F1CAE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547920" y="4015600"/>
                <a:ext cx="1998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69EDF5D-3532-4BB8-AD78-24D8708CDA33}"/>
                  </a:ext>
                </a:extLst>
              </p14:cNvPr>
              <p14:cNvContentPartPr/>
              <p14:nvPr/>
            </p14:nvContentPartPr>
            <p14:xfrm>
              <a:off x="3922320" y="3739480"/>
              <a:ext cx="691200" cy="604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69EDF5D-3532-4BB8-AD78-24D8708CDA3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904671" y="3721480"/>
                <a:ext cx="726859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14:cNvPr>
              <p14:cNvContentPartPr/>
              <p14:nvPr/>
            </p14:nvContentPartPr>
            <p14:xfrm>
              <a:off x="4126080" y="2558320"/>
              <a:ext cx="266760" cy="1411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08080" y="2540680"/>
                <a:ext cx="3024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14:cNvPr>
              <p14:cNvContentPartPr/>
              <p14:nvPr/>
            </p14:nvContentPartPr>
            <p14:xfrm>
              <a:off x="4789200" y="1655800"/>
              <a:ext cx="234000" cy="1425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771172" y="1638115"/>
                <a:ext cx="269695" cy="178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14:cNvPr>
              <p14:cNvContentPartPr/>
              <p14:nvPr/>
            </p14:nvContentPartPr>
            <p14:xfrm>
              <a:off x="4969920" y="1016080"/>
              <a:ext cx="239400" cy="997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951920" y="998080"/>
                <a:ext cx="275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1801085-455D-4A20-BD28-D52DE6EBE1D9}"/>
                  </a:ext>
                </a:extLst>
              </p14:cNvPr>
              <p14:cNvContentPartPr/>
              <p14:nvPr/>
            </p14:nvContentPartPr>
            <p14:xfrm>
              <a:off x="1269120" y="3455440"/>
              <a:ext cx="212760" cy="1058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1801085-455D-4A20-BD28-D52DE6EBE1D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51150" y="3437740"/>
                <a:ext cx="248340" cy="141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2F8C3F0-68BB-471D-A2A3-9ADF2C7D7EA5}"/>
                  </a:ext>
                </a:extLst>
              </p14:cNvPr>
              <p14:cNvContentPartPr/>
              <p14:nvPr/>
            </p14:nvContentPartPr>
            <p14:xfrm>
              <a:off x="1259040" y="4216840"/>
              <a:ext cx="255960" cy="1116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2F8C3F0-68BB-471D-A2A3-9ADF2C7D7EA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241065" y="4198840"/>
                <a:ext cx="29155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14:cNvPr>
              <p14:cNvContentPartPr/>
              <p14:nvPr/>
            </p14:nvContentPartPr>
            <p14:xfrm>
              <a:off x="1259400" y="1642840"/>
              <a:ext cx="372240" cy="17928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241417" y="1625165"/>
                <a:ext cx="407846" cy="2149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5349290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502360"/>
              <a:ext cx="2875680" cy="172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54760"/>
              <a:ext cx="597960" cy="38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796560" y="621880"/>
              <a:ext cx="467640" cy="335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437720" y="659320"/>
              <a:ext cx="34596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418320" cy="479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792800" cy="864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64160" y="1434040"/>
              <a:ext cx="316800" cy="455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64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10120" cy="752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14:cNvPr>
              <p14:cNvContentPartPr/>
              <p14:nvPr/>
            </p14:nvContentPartPr>
            <p14:xfrm>
              <a:off x="568560" y="3108400"/>
              <a:ext cx="250920" cy="27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534" y="3090760"/>
                <a:ext cx="286611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14:cNvPr>
              <p14:cNvContentPartPr/>
              <p14:nvPr/>
            </p14:nvContentPartPr>
            <p14:xfrm>
              <a:off x="1391520" y="3263200"/>
              <a:ext cx="1220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73520" y="3245200"/>
                <a:ext cx="157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14:cNvPr>
              <p14:cNvContentPartPr/>
              <p14:nvPr/>
            </p14:nvContentPartPr>
            <p14:xfrm>
              <a:off x="1401960" y="3342400"/>
              <a:ext cx="12672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383960" y="332476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14:cNvPr>
              <p14:cNvContentPartPr/>
              <p14:nvPr/>
            </p14:nvContentPartPr>
            <p14:xfrm>
              <a:off x="1005600" y="3220360"/>
              <a:ext cx="275760" cy="22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87600" y="3202360"/>
                <a:ext cx="311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14:cNvPr>
              <p14:cNvContentPartPr/>
              <p14:nvPr/>
            </p14:nvContentPartPr>
            <p14:xfrm>
              <a:off x="2498880" y="3687640"/>
              <a:ext cx="67680" cy="102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81240" y="3670000"/>
                <a:ext cx="10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14:cNvPr>
              <p14:cNvContentPartPr/>
              <p14:nvPr/>
            </p14:nvContentPartPr>
            <p14:xfrm>
              <a:off x="1643880" y="2802400"/>
              <a:ext cx="968400" cy="83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25880" y="2784400"/>
                <a:ext cx="1004040" cy="87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14:cNvPr>
              <p14:cNvContentPartPr/>
              <p14:nvPr/>
            </p14:nvContentPartPr>
            <p14:xfrm>
              <a:off x="3657000" y="3222160"/>
              <a:ext cx="123480" cy="18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39360" y="3204520"/>
                <a:ext cx="159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14:cNvPr>
              <p14:cNvContentPartPr/>
              <p14:nvPr/>
            </p14:nvContentPartPr>
            <p14:xfrm>
              <a:off x="3728640" y="3179680"/>
              <a:ext cx="360" cy="16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3161680"/>
                <a:ext cx="360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14:cNvPr>
              <p14:cNvContentPartPr/>
              <p14:nvPr/>
            </p14:nvContentPartPr>
            <p14:xfrm>
              <a:off x="3960840" y="3205600"/>
              <a:ext cx="258840" cy="13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42840" y="3187600"/>
                <a:ext cx="294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14:cNvPr>
              <p14:cNvContentPartPr/>
              <p14:nvPr/>
            </p14:nvContentPartPr>
            <p14:xfrm>
              <a:off x="4319040" y="3189760"/>
              <a:ext cx="121680" cy="33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01371" y="3090745"/>
                <a:ext cx="258178" cy="455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14:cNvPr>
              <p14:cNvContentPartPr/>
              <p14:nvPr/>
            </p14:nvContentPartPr>
            <p14:xfrm>
              <a:off x="4626120" y="3025600"/>
              <a:ext cx="667440" cy="534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08120" y="3007948"/>
                <a:ext cx="703080" cy="569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14:cNvPr>
              <p14:cNvContentPartPr/>
              <p14:nvPr/>
            </p14:nvContentPartPr>
            <p14:xfrm>
              <a:off x="2610480" y="3013360"/>
              <a:ext cx="855000" cy="465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92840" y="2995720"/>
                <a:ext cx="89064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14:cNvPr>
              <p14:cNvContentPartPr/>
              <p14:nvPr/>
            </p14:nvContentPartPr>
            <p14:xfrm>
              <a:off x="5587680" y="3019840"/>
              <a:ext cx="1296360" cy="62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570040" y="3002200"/>
                <a:ext cx="133200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14:cNvPr>
              <p14:cNvContentPartPr/>
              <p14:nvPr/>
            </p14:nvContentPartPr>
            <p14:xfrm>
              <a:off x="7070880" y="3199840"/>
              <a:ext cx="133920" cy="154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52880" y="3182200"/>
                <a:ext cx="1695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14:cNvPr>
              <p14:cNvContentPartPr/>
              <p14:nvPr/>
            </p14:nvContentPartPr>
            <p14:xfrm>
              <a:off x="7314600" y="2893480"/>
              <a:ext cx="787320" cy="63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96952" y="2875480"/>
                <a:ext cx="823336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14:cNvPr>
              <p14:cNvContentPartPr/>
              <p14:nvPr/>
            </p14:nvContentPartPr>
            <p14:xfrm>
              <a:off x="8186880" y="2681800"/>
              <a:ext cx="487080" cy="873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169240" y="2664153"/>
                <a:ext cx="523080" cy="909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33B5701-81F6-4ABD-8974-352033405372}"/>
                  </a:ext>
                </a:extLst>
              </p14:cNvPr>
              <p14:cNvContentPartPr/>
              <p14:nvPr/>
            </p14:nvContentPartPr>
            <p14:xfrm>
              <a:off x="964920" y="4043320"/>
              <a:ext cx="313560" cy="193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33B5701-81F6-4ABD-8974-35203340537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46920" y="4025353"/>
                <a:ext cx="349200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39398E2-4DEC-45BC-AA52-36DC8C25269D}"/>
                  </a:ext>
                </a:extLst>
              </p14:cNvPr>
              <p14:cNvContentPartPr/>
              <p14:nvPr/>
            </p14:nvContentPartPr>
            <p14:xfrm>
              <a:off x="477120" y="3890680"/>
              <a:ext cx="263880" cy="264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39398E2-4DEC-45BC-AA52-36DC8C25269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9480" y="3873040"/>
                <a:ext cx="29952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AB0ECC8-BD30-4BB5-8EFB-A94EBFD6E9B7}"/>
                  </a:ext>
                </a:extLst>
              </p14:cNvPr>
              <p14:cNvContentPartPr/>
              <p14:nvPr/>
            </p14:nvContentPartPr>
            <p14:xfrm>
              <a:off x="1411680" y="3890680"/>
              <a:ext cx="873360" cy="515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AB0ECC8-BD30-4BB5-8EFB-A94EBFD6E9B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394040" y="3873040"/>
                <a:ext cx="90900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FCCD652-980C-4401-BAC0-FB97A0BEA949}"/>
                  </a:ext>
                </a:extLst>
              </p14:cNvPr>
              <p14:cNvContentPartPr/>
              <p14:nvPr/>
            </p14:nvContentPartPr>
            <p14:xfrm>
              <a:off x="2407800" y="3890320"/>
              <a:ext cx="143280" cy="528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FCCD652-980C-4401-BAC0-FB97A0BEA94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390160" y="3872320"/>
                <a:ext cx="17892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70A4272-42C6-4DC1-8A11-3542560724EF}"/>
                  </a:ext>
                </a:extLst>
              </p14:cNvPr>
              <p14:cNvContentPartPr/>
              <p14:nvPr/>
            </p14:nvContentPartPr>
            <p14:xfrm>
              <a:off x="2641440" y="3809680"/>
              <a:ext cx="659160" cy="31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70A4272-42C6-4DC1-8A11-3542560724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623440" y="3792040"/>
                <a:ext cx="6948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DDE03BB-BDEF-43C2-834D-F06DF080760F}"/>
                  </a:ext>
                </a:extLst>
              </p14:cNvPr>
              <p14:cNvContentPartPr/>
              <p14:nvPr/>
            </p14:nvContentPartPr>
            <p14:xfrm>
              <a:off x="2870760" y="4195600"/>
              <a:ext cx="236880" cy="178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DDE03BB-BDEF-43C2-834D-F06DF080760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852787" y="4177960"/>
                <a:ext cx="272466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1E8DD5-09F1-4F2F-9ECB-F45D91F1CAE6}"/>
                  </a:ext>
                </a:extLst>
              </p14:cNvPr>
              <p14:cNvContentPartPr/>
              <p14:nvPr/>
            </p14:nvContentPartPr>
            <p14:xfrm>
              <a:off x="3565560" y="4033240"/>
              <a:ext cx="164160" cy="116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1E8DD5-09F1-4F2F-9ECB-F45D91F1CAE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547920" y="4015600"/>
                <a:ext cx="1998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69EDF5D-3532-4BB8-AD78-24D8708CDA33}"/>
                  </a:ext>
                </a:extLst>
              </p14:cNvPr>
              <p14:cNvContentPartPr/>
              <p14:nvPr/>
            </p14:nvContentPartPr>
            <p14:xfrm>
              <a:off x="3922320" y="3739480"/>
              <a:ext cx="691200" cy="604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69EDF5D-3532-4BB8-AD78-24D8708CDA3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904671" y="3721480"/>
                <a:ext cx="726859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43D4D49-99C8-4AC2-BDAA-74D9A6DE218D}"/>
                  </a:ext>
                </a:extLst>
              </p14:cNvPr>
              <p14:cNvContentPartPr/>
              <p14:nvPr/>
            </p14:nvContentPartPr>
            <p14:xfrm>
              <a:off x="4815480" y="3758560"/>
              <a:ext cx="1524600" cy="62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43D4D49-99C8-4AC2-BDAA-74D9A6DE218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97836" y="3740920"/>
                <a:ext cx="1560248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5B1E15B-BD2F-4F13-BAFF-1EB0CEF49960}"/>
                  </a:ext>
                </a:extLst>
              </p14:cNvPr>
              <p14:cNvContentPartPr/>
              <p14:nvPr/>
            </p14:nvContentPartPr>
            <p14:xfrm>
              <a:off x="6480840" y="3843160"/>
              <a:ext cx="784080" cy="463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5B1E15B-BD2F-4F13-BAFF-1EB0CEF4996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63200" y="3825520"/>
                <a:ext cx="819720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75BF100-584D-4A43-BEA0-653F83BA4EFF}"/>
                  </a:ext>
                </a:extLst>
              </p14:cNvPr>
              <p14:cNvContentPartPr/>
              <p14:nvPr/>
            </p14:nvContentPartPr>
            <p14:xfrm>
              <a:off x="7386240" y="3739480"/>
              <a:ext cx="386640" cy="4676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75BF100-584D-4A43-BEA0-653F83BA4EF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68257" y="3721480"/>
                <a:ext cx="422247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14:cNvPr>
              <p14:cNvContentPartPr/>
              <p14:nvPr/>
            </p14:nvContentPartPr>
            <p14:xfrm>
              <a:off x="4126080" y="2558320"/>
              <a:ext cx="266760" cy="1411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08080" y="2540680"/>
                <a:ext cx="3024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14:cNvPr>
              <p14:cNvContentPartPr/>
              <p14:nvPr/>
            </p14:nvContentPartPr>
            <p14:xfrm>
              <a:off x="4789200" y="1655800"/>
              <a:ext cx="234000" cy="1425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771172" y="1638115"/>
                <a:ext cx="269695" cy="178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14:cNvPr>
              <p14:cNvContentPartPr/>
              <p14:nvPr/>
            </p14:nvContentPartPr>
            <p14:xfrm>
              <a:off x="4969920" y="1016080"/>
              <a:ext cx="239400" cy="997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951920" y="998080"/>
                <a:ext cx="275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1801085-455D-4A20-BD28-D52DE6EBE1D9}"/>
                  </a:ext>
                </a:extLst>
              </p14:cNvPr>
              <p14:cNvContentPartPr/>
              <p14:nvPr/>
            </p14:nvContentPartPr>
            <p14:xfrm>
              <a:off x="1269120" y="3455440"/>
              <a:ext cx="212760" cy="1058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1801085-455D-4A20-BD28-D52DE6EBE1D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251150" y="3437740"/>
                <a:ext cx="248340" cy="141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2F8C3F0-68BB-471D-A2A3-9ADF2C7D7EA5}"/>
                  </a:ext>
                </a:extLst>
              </p14:cNvPr>
              <p14:cNvContentPartPr/>
              <p14:nvPr/>
            </p14:nvContentPartPr>
            <p14:xfrm>
              <a:off x="1259040" y="4216840"/>
              <a:ext cx="255960" cy="1116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2F8C3F0-68BB-471D-A2A3-9ADF2C7D7EA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241065" y="4198840"/>
                <a:ext cx="29155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14:cNvPr>
              <p14:cNvContentPartPr/>
              <p14:nvPr/>
            </p14:nvContentPartPr>
            <p14:xfrm>
              <a:off x="1259400" y="1642840"/>
              <a:ext cx="372240" cy="17928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241417" y="1625165"/>
                <a:ext cx="407846" cy="2149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0164460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502360"/>
              <a:ext cx="2875680" cy="172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54760"/>
              <a:ext cx="597960" cy="38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796560" y="621880"/>
              <a:ext cx="467640" cy="335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437720" y="659320"/>
              <a:ext cx="34596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418320" cy="479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792800" cy="864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64160" y="1434040"/>
              <a:ext cx="316800" cy="455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64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10120" cy="752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14:cNvPr>
              <p14:cNvContentPartPr/>
              <p14:nvPr/>
            </p14:nvContentPartPr>
            <p14:xfrm>
              <a:off x="568560" y="3108400"/>
              <a:ext cx="250920" cy="27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534" y="3090760"/>
                <a:ext cx="286611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14:cNvPr>
              <p14:cNvContentPartPr/>
              <p14:nvPr/>
            </p14:nvContentPartPr>
            <p14:xfrm>
              <a:off x="1391520" y="3263200"/>
              <a:ext cx="1220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73520" y="3245200"/>
                <a:ext cx="157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14:cNvPr>
              <p14:cNvContentPartPr/>
              <p14:nvPr/>
            </p14:nvContentPartPr>
            <p14:xfrm>
              <a:off x="1401960" y="3342400"/>
              <a:ext cx="12672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383960" y="332476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14:cNvPr>
              <p14:cNvContentPartPr/>
              <p14:nvPr/>
            </p14:nvContentPartPr>
            <p14:xfrm>
              <a:off x="1005600" y="3220360"/>
              <a:ext cx="275760" cy="22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87600" y="3202360"/>
                <a:ext cx="311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14:cNvPr>
              <p14:cNvContentPartPr/>
              <p14:nvPr/>
            </p14:nvContentPartPr>
            <p14:xfrm>
              <a:off x="2498880" y="3687640"/>
              <a:ext cx="67680" cy="102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81240" y="3670000"/>
                <a:ext cx="10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14:cNvPr>
              <p14:cNvContentPartPr/>
              <p14:nvPr/>
            </p14:nvContentPartPr>
            <p14:xfrm>
              <a:off x="1643880" y="2802400"/>
              <a:ext cx="968400" cy="83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25880" y="2784400"/>
                <a:ext cx="1004040" cy="87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14:cNvPr>
              <p14:cNvContentPartPr/>
              <p14:nvPr/>
            </p14:nvContentPartPr>
            <p14:xfrm>
              <a:off x="3657000" y="3222160"/>
              <a:ext cx="123480" cy="18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39360" y="3204520"/>
                <a:ext cx="159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14:cNvPr>
              <p14:cNvContentPartPr/>
              <p14:nvPr/>
            </p14:nvContentPartPr>
            <p14:xfrm>
              <a:off x="3728640" y="3179680"/>
              <a:ext cx="360" cy="16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3161680"/>
                <a:ext cx="360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14:cNvPr>
              <p14:cNvContentPartPr/>
              <p14:nvPr/>
            </p14:nvContentPartPr>
            <p14:xfrm>
              <a:off x="3960840" y="3205600"/>
              <a:ext cx="258840" cy="13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42840" y="3187600"/>
                <a:ext cx="294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14:cNvPr>
              <p14:cNvContentPartPr/>
              <p14:nvPr/>
            </p14:nvContentPartPr>
            <p14:xfrm>
              <a:off x="4319040" y="3189760"/>
              <a:ext cx="121680" cy="33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01371" y="3090745"/>
                <a:ext cx="258178" cy="455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14:cNvPr>
              <p14:cNvContentPartPr/>
              <p14:nvPr/>
            </p14:nvContentPartPr>
            <p14:xfrm>
              <a:off x="4626120" y="3025600"/>
              <a:ext cx="667440" cy="534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08120" y="3007948"/>
                <a:ext cx="703080" cy="569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14:cNvPr>
              <p14:cNvContentPartPr/>
              <p14:nvPr/>
            </p14:nvContentPartPr>
            <p14:xfrm>
              <a:off x="2610480" y="3013360"/>
              <a:ext cx="855000" cy="465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92840" y="2995720"/>
                <a:ext cx="89064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14:cNvPr>
              <p14:cNvContentPartPr/>
              <p14:nvPr/>
            </p14:nvContentPartPr>
            <p14:xfrm>
              <a:off x="5587680" y="3019840"/>
              <a:ext cx="1296360" cy="62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570040" y="3002200"/>
                <a:ext cx="133200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14:cNvPr>
              <p14:cNvContentPartPr/>
              <p14:nvPr/>
            </p14:nvContentPartPr>
            <p14:xfrm>
              <a:off x="7070880" y="3199840"/>
              <a:ext cx="133920" cy="154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52880" y="3182200"/>
                <a:ext cx="1695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14:cNvPr>
              <p14:cNvContentPartPr/>
              <p14:nvPr/>
            </p14:nvContentPartPr>
            <p14:xfrm>
              <a:off x="7314600" y="2893480"/>
              <a:ext cx="787320" cy="63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96952" y="2875480"/>
                <a:ext cx="823336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14:cNvPr>
              <p14:cNvContentPartPr/>
              <p14:nvPr/>
            </p14:nvContentPartPr>
            <p14:xfrm>
              <a:off x="8186880" y="2681800"/>
              <a:ext cx="487080" cy="873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169240" y="2664153"/>
                <a:ext cx="523080" cy="909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33B5701-81F6-4ABD-8974-352033405372}"/>
                  </a:ext>
                </a:extLst>
              </p14:cNvPr>
              <p14:cNvContentPartPr/>
              <p14:nvPr/>
            </p14:nvContentPartPr>
            <p14:xfrm>
              <a:off x="964920" y="4043320"/>
              <a:ext cx="313560" cy="193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33B5701-81F6-4ABD-8974-35203340537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46920" y="4025353"/>
                <a:ext cx="349200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39398E2-4DEC-45BC-AA52-36DC8C25269D}"/>
                  </a:ext>
                </a:extLst>
              </p14:cNvPr>
              <p14:cNvContentPartPr/>
              <p14:nvPr/>
            </p14:nvContentPartPr>
            <p14:xfrm>
              <a:off x="477120" y="3890680"/>
              <a:ext cx="263880" cy="264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39398E2-4DEC-45BC-AA52-36DC8C25269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9480" y="3873040"/>
                <a:ext cx="29952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AB0ECC8-BD30-4BB5-8EFB-A94EBFD6E9B7}"/>
                  </a:ext>
                </a:extLst>
              </p14:cNvPr>
              <p14:cNvContentPartPr/>
              <p14:nvPr/>
            </p14:nvContentPartPr>
            <p14:xfrm>
              <a:off x="1411680" y="3890680"/>
              <a:ext cx="873360" cy="515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AB0ECC8-BD30-4BB5-8EFB-A94EBFD6E9B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394040" y="3873040"/>
                <a:ext cx="90900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FCCD652-980C-4401-BAC0-FB97A0BEA949}"/>
                  </a:ext>
                </a:extLst>
              </p14:cNvPr>
              <p14:cNvContentPartPr/>
              <p14:nvPr/>
            </p14:nvContentPartPr>
            <p14:xfrm>
              <a:off x="2407800" y="3890320"/>
              <a:ext cx="143280" cy="528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FCCD652-980C-4401-BAC0-FB97A0BEA94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390160" y="3872320"/>
                <a:ext cx="17892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70A4272-42C6-4DC1-8A11-3542560724EF}"/>
                  </a:ext>
                </a:extLst>
              </p14:cNvPr>
              <p14:cNvContentPartPr/>
              <p14:nvPr/>
            </p14:nvContentPartPr>
            <p14:xfrm>
              <a:off x="2641440" y="3809680"/>
              <a:ext cx="659160" cy="31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70A4272-42C6-4DC1-8A11-3542560724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623440" y="3792040"/>
                <a:ext cx="6948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DDE03BB-BDEF-43C2-834D-F06DF080760F}"/>
                  </a:ext>
                </a:extLst>
              </p14:cNvPr>
              <p14:cNvContentPartPr/>
              <p14:nvPr/>
            </p14:nvContentPartPr>
            <p14:xfrm>
              <a:off x="2870760" y="4195600"/>
              <a:ext cx="236880" cy="178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DDE03BB-BDEF-43C2-834D-F06DF080760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852787" y="4177960"/>
                <a:ext cx="272466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1E8DD5-09F1-4F2F-9ECB-F45D91F1CAE6}"/>
                  </a:ext>
                </a:extLst>
              </p14:cNvPr>
              <p14:cNvContentPartPr/>
              <p14:nvPr/>
            </p14:nvContentPartPr>
            <p14:xfrm>
              <a:off x="3565560" y="4033240"/>
              <a:ext cx="164160" cy="116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1E8DD5-09F1-4F2F-9ECB-F45D91F1CAE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547920" y="4015600"/>
                <a:ext cx="1998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69EDF5D-3532-4BB8-AD78-24D8708CDA33}"/>
                  </a:ext>
                </a:extLst>
              </p14:cNvPr>
              <p14:cNvContentPartPr/>
              <p14:nvPr/>
            </p14:nvContentPartPr>
            <p14:xfrm>
              <a:off x="3922320" y="3739480"/>
              <a:ext cx="691200" cy="604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69EDF5D-3532-4BB8-AD78-24D8708CDA3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904671" y="3721480"/>
                <a:ext cx="726859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43D4D49-99C8-4AC2-BDAA-74D9A6DE218D}"/>
                  </a:ext>
                </a:extLst>
              </p14:cNvPr>
              <p14:cNvContentPartPr/>
              <p14:nvPr/>
            </p14:nvContentPartPr>
            <p14:xfrm>
              <a:off x="4815480" y="3758560"/>
              <a:ext cx="1524600" cy="62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43D4D49-99C8-4AC2-BDAA-74D9A6DE218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97836" y="3740920"/>
                <a:ext cx="1560248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5B1E15B-BD2F-4F13-BAFF-1EB0CEF49960}"/>
                  </a:ext>
                </a:extLst>
              </p14:cNvPr>
              <p14:cNvContentPartPr/>
              <p14:nvPr/>
            </p14:nvContentPartPr>
            <p14:xfrm>
              <a:off x="6480840" y="3843160"/>
              <a:ext cx="784080" cy="463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5B1E15B-BD2F-4F13-BAFF-1EB0CEF4996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63200" y="3825520"/>
                <a:ext cx="819720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75BF100-584D-4A43-BEA0-653F83BA4EFF}"/>
                  </a:ext>
                </a:extLst>
              </p14:cNvPr>
              <p14:cNvContentPartPr/>
              <p14:nvPr/>
            </p14:nvContentPartPr>
            <p14:xfrm>
              <a:off x="7386240" y="3739480"/>
              <a:ext cx="386640" cy="4676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75BF100-584D-4A43-BEA0-653F83BA4EF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68257" y="3721480"/>
                <a:ext cx="422247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74ED29F-8EE8-4AA4-BDCE-F06569236DFD}"/>
                  </a:ext>
                </a:extLst>
              </p14:cNvPr>
              <p14:cNvContentPartPr/>
              <p14:nvPr/>
            </p14:nvContentPartPr>
            <p14:xfrm>
              <a:off x="649920" y="4673320"/>
              <a:ext cx="63000" cy="269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74ED29F-8EE8-4AA4-BDCE-F06569236DF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32280" y="4655680"/>
                <a:ext cx="986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70B4-4714-479A-B746-4511B9D65DAD}"/>
                  </a:ext>
                </a:extLst>
              </p14:cNvPr>
              <p14:cNvContentPartPr/>
              <p14:nvPr/>
            </p14:nvContentPartPr>
            <p14:xfrm>
              <a:off x="619320" y="4624000"/>
              <a:ext cx="235440" cy="37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70B4-4714-479A-B746-4511B9D65DA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01320" y="4606000"/>
                <a:ext cx="2710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4F3CB3F-965F-4688-97AE-00AF9C39FF58}"/>
                  </a:ext>
                </a:extLst>
              </p14:cNvPr>
              <p14:cNvContentPartPr/>
              <p14:nvPr/>
            </p14:nvContentPartPr>
            <p14:xfrm>
              <a:off x="934680" y="4555960"/>
              <a:ext cx="383040" cy="321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4F3CB3F-965F-4688-97AE-00AF9C39FF5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16680" y="4537960"/>
                <a:ext cx="41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E391EC-29AA-496C-9628-9B94BEDF3EDD}"/>
                  </a:ext>
                </a:extLst>
              </p14:cNvPr>
              <p14:cNvContentPartPr/>
              <p14:nvPr/>
            </p14:nvContentPartPr>
            <p14:xfrm>
              <a:off x="1127280" y="4642000"/>
              <a:ext cx="252360" cy="2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E391EC-29AA-496C-9628-9B94BEDF3ED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109280" y="4624000"/>
                <a:ext cx="288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BC50E1A-503A-4A8B-A099-0CF72A6949D5}"/>
                  </a:ext>
                </a:extLst>
              </p14:cNvPr>
              <p14:cNvContentPartPr/>
              <p14:nvPr/>
            </p14:nvContentPartPr>
            <p14:xfrm>
              <a:off x="1700400" y="4527520"/>
              <a:ext cx="1133640" cy="320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BC50E1A-503A-4A8B-A099-0CF72A6949D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682400" y="4509880"/>
                <a:ext cx="116928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14:cNvPr>
              <p14:cNvContentPartPr/>
              <p14:nvPr/>
            </p14:nvContentPartPr>
            <p14:xfrm>
              <a:off x="4126080" y="2558320"/>
              <a:ext cx="266760" cy="1411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108080" y="2540680"/>
                <a:ext cx="3024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14:cNvPr>
              <p14:cNvContentPartPr/>
              <p14:nvPr/>
            </p14:nvContentPartPr>
            <p14:xfrm>
              <a:off x="4789200" y="1655800"/>
              <a:ext cx="234000" cy="1425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771172" y="1638115"/>
                <a:ext cx="269695" cy="178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14:cNvPr>
              <p14:cNvContentPartPr/>
              <p14:nvPr/>
            </p14:nvContentPartPr>
            <p14:xfrm>
              <a:off x="4969920" y="1016080"/>
              <a:ext cx="239400" cy="997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951920" y="998080"/>
                <a:ext cx="275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1801085-455D-4A20-BD28-D52DE6EBE1D9}"/>
                  </a:ext>
                </a:extLst>
              </p14:cNvPr>
              <p14:cNvContentPartPr/>
              <p14:nvPr/>
            </p14:nvContentPartPr>
            <p14:xfrm>
              <a:off x="1269120" y="3455440"/>
              <a:ext cx="212760" cy="1058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1801085-455D-4A20-BD28-D52DE6EBE1D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251150" y="3437740"/>
                <a:ext cx="248340" cy="141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2F8C3F0-68BB-471D-A2A3-9ADF2C7D7EA5}"/>
                  </a:ext>
                </a:extLst>
              </p14:cNvPr>
              <p14:cNvContentPartPr/>
              <p14:nvPr/>
            </p14:nvContentPartPr>
            <p14:xfrm>
              <a:off x="1259040" y="4216840"/>
              <a:ext cx="255960" cy="1116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2F8C3F0-68BB-471D-A2A3-9ADF2C7D7EA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241065" y="4198840"/>
                <a:ext cx="29155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14:cNvPr>
              <p14:cNvContentPartPr/>
              <p14:nvPr/>
            </p14:nvContentPartPr>
            <p14:xfrm>
              <a:off x="1259400" y="1642840"/>
              <a:ext cx="372240" cy="17928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241417" y="1625165"/>
                <a:ext cx="407846" cy="2149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206768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502360"/>
              <a:ext cx="2875680" cy="1725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54760"/>
              <a:ext cx="597960" cy="380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796560" y="621880"/>
              <a:ext cx="467640" cy="335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437720" y="659320"/>
              <a:ext cx="34596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418320" cy="479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792800" cy="864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64160" y="1434040"/>
              <a:ext cx="316800" cy="455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64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10120" cy="752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14:cNvPr>
              <p14:cNvContentPartPr/>
              <p14:nvPr/>
            </p14:nvContentPartPr>
            <p14:xfrm>
              <a:off x="568560" y="3108400"/>
              <a:ext cx="250920" cy="27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534" y="3090760"/>
                <a:ext cx="286611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14:cNvPr>
              <p14:cNvContentPartPr/>
              <p14:nvPr/>
            </p14:nvContentPartPr>
            <p14:xfrm>
              <a:off x="1391520" y="3263200"/>
              <a:ext cx="1220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73520" y="3245200"/>
                <a:ext cx="157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14:cNvPr>
              <p14:cNvContentPartPr/>
              <p14:nvPr/>
            </p14:nvContentPartPr>
            <p14:xfrm>
              <a:off x="1401960" y="3342400"/>
              <a:ext cx="12672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383960" y="332476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14:cNvPr>
              <p14:cNvContentPartPr/>
              <p14:nvPr/>
            </p14:nvContentPartPr>
            <p14:xfrm>
              <a:off x="1005600" y="3220360"/>
              <a:ext cx="275760" cy="22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87600" y="3202360"/>
                <a:ext cx="311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14:cNvPr>
              <p14:cNvContentPartPr/>
              <p14:nvPr/>
            </p14:nvContentPartPr>
            <p14:xfrm>
              <a:off x="2498880" y="3687640"/>
              <a:ext cx="67680" cy="102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81240" y="3670000"/>
                <a:ext cx="10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14:cNvPr>
              <p14:cNvContentPartPr/>
              <p14:nvPr/>
            </p14:nvContentPartPr>
            <p14:xfrm>
              <a:off x="1643880" y="2802400"/>
              <a:ext cx="968400" cy="83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25880" y="2784400"/>
                <a:ext cx="1004040" cy="87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14:cNvPr>
              <p14:cNvContentPartPr/>
              <p14:nvPr/>
            </p14:nvContentPartPr>
            <p14:xfrm>
              <a:off x="3657000" y="3222160"/>
              <a:ext cx="123480" cy="18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39360" y="3204520"/>
                <a:ext cx="159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14:cNvPr>
              <p14:cNvContentPartPr/>
              <p14:nvPr/>
            </p14:nvContentPartPr>
            <p14:xfrm>
              <a:off x="3728640" y="3179680"/>
              <a:ext cx="360" cy="16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3161680"/>
                <a:ext cx="360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14:cNvPr>
              <p14:cNvContentPartPr/>
              <p14:nvPr/>
            </p14:nvContentPartPr>
            <p14:xfrm>
              <a:off x="3960840" y="3205600"/>
              <a:ext cx="258840" cy="13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42840" y="3187600"/>
                <a:ext cx="294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14:cNvPr>
              <p14:cNvContentPartPr/>
              <p14:nvPr/>
            </p14:nvContentPartPr>
            <p14:xfrm>
              <a:off x="4319040" y="3189760"/>
              <a:ext cx="121680" cy="33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01371" y="3090745"/>
                <a:ext cx="258178" cy="455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14:cNvPr>
              <p14:cNvContentPartPr/>
              <p14:nvPr/>
            </p14:nvContentPartPr>
            <p14:xfrm>
              <a:off x="4626120" y="3025600"/>
              <a:ext cx="667440" cy="534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08120" y="3007948"/>
                <a:ext cx="703080" cy="569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14:cNvPr>
              <p14:cNvContentPartPr/>
              <p14:nvPr/>
            </p14:nvContentPartPr>
            <p14:xfrm>
              <a:off x="2610480" y="3013360"/>
              <a:ext cx="855000" cy="465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92840" y="2995720"/>
                <a:ext cx="89064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14:cNvPr>
              <p14:cNvContentPartPr/>
              <p14:nvPr/>
            </p14:nvContentPartPr>
            <p14:xfrm>
              <a:off x="5587680" y="3019840"/>
              <a:ext cx="1296360" cy="62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570040" y="3002200"/>
                <a:ext cx="133200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14:cNvPr>
              <p14:cNvContentPartPr/>
              <p14:nvPr/>
            </p14:nvContentPartPr>
            <p14:xfrm>
              <a:off x="7070880" y="3199840"/>
              <a:ext cx="133920" cy="154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52880" y="3182200"/>
                <a:ext cx="1695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14:cNvPr>
              <p14:cNvContentPartPr/>
              <p14:nvPr/>
            </p14:nvContentPartPr>
            <p14:xfrm>
              <a:off x="7314600" y="2893480"/>
              <a:ext cx="787320" cy="63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96952" y="2875480"/>
                <a:ext cx="823336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14:cNvPr>
              <p14:cNvContentPartPr/>
              <p14:nvPr/>
            </p14:nvContentPartPr>
            <p14:xfrm>
              <a:off x="8186880" y="2681800"/>
              <a:ext cx="487080" cy="873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169240" y="2664153"/>
                <a:ext cx="523080" cy="909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33B5701-81F6-4ABD-8974-352033405372}"/>
                  </a:ext>
                </a:extLst>
              </p14:cNvPr>
              <p14:cNvContentPartPr/>
              <p14:nvPr/>
            </p14:nvContentPartPr>
            <p14:xfrm>
              <a:off x="964920" y="4043320"/>
              <a:ext cx="313560" cy="193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33B5701-81F6-4ABD-8974-35203340537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46920" y="4025353"/>
                <a:ext cx="349200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39398E2-4DEC-45BC-AA52-36DC8C25269D}"/>
                  </a:ext>
                </a:extLst>
              </p14:cNvPr>
              <p14:cNvContentPartPr/>
              <p14:nvPr/>
            </p14:nvContentPartPr>
            <p14:xfrm>
              <a:off x="477120" y="3890680"/>
              <a:ext cx="263880" cy="264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39398E2-4DEC-45BC-AA52-36DC8C25269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9480" y="3873040"/>
                <a:ext cx="29952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AB0ECC8-BD30-4BB5-8EFB-A94EBFD6E9B7}"/>
                  </a:ext>
                </a:extLst>
              </p14:cNvPr>
              <p14:cNvContentPartPr/>
              <p14:nvPr/>
            </p14:nvContentPartPr>
            <p14:xfrm>
              <a:off x="1411680" y="3890680"/>
              <a:ext cx="873360" cy="515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AB0ECC8-BD30-4BB5-8EFB-A94EBFD6E9B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394040" y="3873040"/>
                <a:ext cx="90900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FCCD652-980C-4401-BAC0-FB97A0BEA949}"/>
                  </a:ext>
                </a:extLst>
              </p14:cNvPr>
              <p14:cNvContentPartPr/>
              <p14:nvPr/>
            </p14:nvContentPartPr>
            <p14:xfrm>
              <a:off x="2407800" y="3890320"/>
              <a:ext cx="143280" cy="528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FCCD652-980C-4401-BAC0-FB97A0BEA94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390160" y="3872320"/>
                <a:ext cx="17892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70A4272-42C6-4DC1-8A11-3542560724EF}"/>
                  </a:ext>
                </a:extLst>
              </p14:cNvPr>
              <p14:cNvContentPartPr/>
              <p14:nvPr/>
            </p14:nvContentPartPr>
            <p14:xfrm>
              <a:off x="2641440" y="3809680"/>
              <a:ext cx="659160" cy="31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70A4272-42C6-4DC1-8A11-3542560724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623440" y="3792040"/>
                <a:ext cx="6948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DDE03BB-BDEF-43C2-834D-F06DF080760F}"/>
                  </a:ext>
                </a:extLst>
              </p14:cNvPr>
              <p14:cNvContentPartPr/>
              <p14:nvPr/>
            </p14:nvContentPartPr>
            <p14:xfrm>
              <a:off x="2870760" y="4195600"/>
              <a:ext cx="236880" cy="178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DDE03BB-BDEF-43C2-834D-F06DF080760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852787" y="4177960"/>
                <a:ext cx="272466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1E8DD5-09F1-4F2F-9ECB-F45D91F1CAE6}"/>
                  </a:ext>
                </a:extLst>
              </p14:cNvPr>
              <p14:cNvContentPartPr/>
              <p14:nvPr/>
            </p14:nvContentPartPr>
            <p14:xfrm>
              <a:off x="3565560" y="4033240"/>
              <a:ext cx="164160" cy="116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1E8DD5-09F1-4F2F-9ECB-F45D91F1CAE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547920" y="4015600"/>
                <a:ext cx="1998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69EDF5D-3532-4BB8-AD78-24D8708CDA33}"/>
                  </a:ext>
                </a:extLst>
              </p14:cNvPr>
              <p14:cNvContentPartPr/>
              <p14:nvPr/>
            </p14:nvContentPartPr>
            <p14:xfrm>
              <a:off x="3922320" y="3739480"/>
              <a:ext cx="691200" cy="604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69EDF5D-3532-4BB8-AD78-24D8708CDA3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904671" y="3721480"/>
                <a:ext cx="726859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43D4D49-99C8-4AC2-BDAA-74D9A6DE218D}"/>
                  </a:ext>
                </a:extLst>
              </p14:cNvPr>
              <p14:cNvContentPartPr/>
              <p14:nvPr/>
            </p14:nvContentPartPr>
            <p14:xfrm>
              <a:off x="4815480" y="3758560"/>
              <a:ext cx="1524600" cy="62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43D4D49-99C8-4AC2-BDAA-74D9A6DE218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97836" y="3740920"/>
                <a:ext cx="1560248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5B1E15B-BD2F-4F13-BAFF-1EB0CEF49960}"/>
                  </a:ext>
                </a:extLst>
              </p14:cNvPr>
              <p14:cNvContentPartPr/>
              <p14:nvPr/>
            </p14:nvContentPartPr>
            <p14:xfrm>
              <a:off x="6480840" y="3843160"/>
              <a:ext cx="784080" cy="463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5B1E15B-BD2F-4F13-BAFF-1EB0CEF4996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63200" y="3825520"/>
                <a:ext cx="819720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75BF100-584D-4A43-BEA0-653F83BA4EFF}"/>
                  </a:ext>
                </a:extLst>
              </p14:cNvPr>
              <p14:cNvContentPartPr/>
              <p14:nvPr/>
            </p14:nvContentPartPr>
            <p14:xfrm>
              <a:off x="7386240" y="3739480"/>
              <a:ext cx="386640" cy="4676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75BF100-584D-4A43-BEA0-653F83BA4EF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68257" y="3721480"/>
                <a:ext cx="422247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74ED29F-8EE8-4AA4-BDCE-F06569236DFD}"/>
                  </a:ext>
                </a:extLst>
              </p14:cNvPr>
              <p14:cNvContentPartPr/>
              <p14:nvPr/>
            </p14:nvContentPartPr>
            <p14:xfrm>
              <a:off x="649920" y="4673320"/>
              <a:ext cx="63000" cy="269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74ED29F-8EE8-4AA4-BDCE-F06569236DF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32280" y="4655680"/>
                <a:ext cx="986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70B4-4714-479A-B746-4511B9D65DAD}"/>
                  </a:ext>
                </a:extLst>
              </p14:cNvPr>
              <p14:cNvContentPartPr/>
              <p14:nvPr/>
            </p14:nvContentPartPr>
            <p14:xfrm>
              <a:off x="619320" y="4624000"/>
              <a:ext cx="235440" cy="37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70B4-4714-479A-B746-4511B9D65DA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01320" y="4606000"/>
                <a:ext cx="2710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4F3CB3F-965F-4688-97AE-00AF9C39FF58}"/>
                  </a:ext>
                </a:extLst>
              </p14:cNvPr>
              <p14:cNvContentPartPr/>
              <p14:nvPr/>
            </p14:nvContentPartPr>
            <p14:xfrm>
              <a:off x="934680" y="4555960"/>
              <a:ext cx="383040" cy="321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4F3CB3F-965F-4688-97AE-00AF9C39FF5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16680" y="4537960"/>
                <a:ext cx="41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E391EC-29AA-496C-9628-9B94BEDF3EDD}"/>
                  </a:ext>
                </a:extLst>
              </p14:cNvPr>
              <p14:cNvContentPartPr/>
              <p14:nvPr/>
            </p14:nvContentPartPr>
            <p14:xfrm>
              <a:off x="1127280" y="4642000"/>
              <a:ext cx="252360" cy="2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E391EC-29AA-496C-9628-9B94BEDF3ED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109280" y="4624000"/>
                <a:ext cx="288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BC50E1A-503A-4A8B-A099-0CF72A6949D5}"/>
                  </a:ext>
                </a:extLst>
              </p14:cNvPr>
              <p14:cNvContentPartPr/>
              <p14:nvPr/>
            </p14:nvContentPartPr>
            <p14:xfrm>
              <a:off x="1700400" y="4527520"/>
              <a:ext cx="1133640" cy="320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BC50E1A-503A-4A8B-A099-0CF72A6949D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682400" y="4509880"/>
                <a:ext cx="116928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4F21779-5557-4D5C-AF14-D93F5130058B}"/>
                  </a:ext>
                </a:extLst>
              </p14:cNvPr>
              <p14:cNvContentPartPr/>
              <p14:nvPr/>
            </p14:nvContentPartPr>
            <p14:xfrm>
              <a:off x="3210240" y="4635880"/>
              <a:ext cx="276120" cy="19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4F21779-5557-4D5C-AF14-D93F513005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192240" y="4617880"/>
                <a:ext cx="3117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CD20CE-A374-4C03-874B-B0AF04268732}"/>
                  </a:ext>
                </a:extLst>
              </p14:cNvPr>
              <p14:cNvContentPartPr/>
              <p14:nvPr/>
            </p14:nvContentPartPr>
            <p14:xfrm>
              <a:off x="3630000" y="4672600"/>
              <a:ext cx="13032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CD20CE-A374-4C03-874B-B0AF0426873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12000" y="4654960"/>
                <a:ext cx="1659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6DD360E-FE53-4988-BAC6-F61CD3285883}"/>
                  </a:ext>
                </a:extLst>
              </p14:cNvPr>
              <p14:cNvContentPartPr/>
              <p14:nvPr/>
            </p14:nvContentPartPr>
            <p14:xfrm>
              <a:off x="4866240" y="4733440"/>
              <a:ext cx="188280" cy="11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6DD360E-FE53-4988-BAC6-F61CD328588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48600" y="4715800"/>
                <a:ext cx="223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C2F8024-81EE-40FB-86AE-408B791E1C37}"/>
                  </a:ext>
                </a:extLst>
              </p14:cNvPr>
              <p14:cNvContentPartPr/>
              <p14:nvPr/>
            </p14:nvContentPartPr>
            <p14:xfrm>
              <a:off x="4927440" y="4815520"/>
              <a:ext cx="15192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C2F8024-81EE-40FB-86AE-408B791E1C3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909440" y="479752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1C29D23-ADEC-4BCB-A503-7214B5AD6DED}"/>
                  </a:ext>
                </a:extLst>
              </p14:cNvPr>
              <p14:cNvContentPartPr/>
              <p14:nvPr/>
            </p14:nvContentPartPr>
            <p14:xfrm>
              <a:off x="4368720" y="4705000"/>
              <a:ext cx="299520" cy="222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1C29D23-ADEC-4BCB-A503-7214B5AD6DE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350742" y="4687000"/>
                <a:ext cx="335117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EA99CCA-13E8-4479-A365-AA569149D647}"/>
                  </a:ext>
                </a:extLst>
              </p14:cNvPr>
              <p14:cNvContentPartPr/>
              <p14:nvPr/>
            </p14:nvContentPartPr>
            <p14:xfrm>
              <a:off x="5303280" y="4424200"/>
              <a:ext cx="1871280" cy="5727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EA99CCA-13E8-4479-A365-AA569149D64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285283" y="4406560"/>
                <a:ext cx="1906913" cy="60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649D090-C848-4CEC-BD05-57970A674F37}"/>
                  </a:ext>
                </a:extLst>
              </p14:cNvPr>
              <p14:cNvContentPartPr/>
              <p14:nvPr/>
            </p14:nvContentPartPr>
            <p14:xfrm>
              <a:off x="3959040" y="4197760"/>
              <a:ext cx="3484080" cy="1014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649D090-C848-4CEC-BD05-57970A674F3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941040" y="4162120"/>
                <a:ext cx="3519720" cy="10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14:cNvPr>
              <p14:cNvContentPartPr/>
              <p14:nvPr/>
            </p14:nvContentPartPr>
            <p14:xfrm>
              <a:off x="4126080" y="2558320"/>
              <a:ext cx="266760" cy="1411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D07E4C1-C600-427D-8340-F411D0A5A6D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108080" y="2540680"/>
                <a:ext cx="3024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14:cNvPr>
              <p14:cNvContentPartPr/>
              <p14:nvPr/>
            </p14:nvContentPartPr>
            <p14:xfrm>
              <a:off x="4789200" y="1655800"/>
              <a:ext cx="234000" cy="1425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AD391D8-3293-4DB5-B05A-9745BC04044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771172" y="1638115"/>
                <a:ext cx="269695" cy="178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14:cNvPr>
              <p14:cNvContentPartPr/>
              <p14:nvPr/>
            </p14:nvContentPartPr>
            <p14:xfrm>
              <a:off x="4969920" y="1016080"/>
              <a:ext cx="239400" cy="997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0D788C5-BDDD-4533-A60D-E33CE99B16BB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951920" y="998080"/>
                <a:ext cx="275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1801085-455D-4A20-BD28-D52DE6EBE1D9}"/>
                  </a:ext>
                </a:extLst>
              </p14:cNvPr>
              <p14:cNvContentPartPr/>
              <p14:nvPr/>
            </p14:nvContentPartPr>
            <p14:xfrm>
              <a:off x="1269120" y="3455440"/>
              <a:ext cx="212760" cy="1058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1801085-455D-4A20-BD28-D52DE6EBE1D9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251150" y="3437740"/>
                <a:ext cx="248340" cy="141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2F8C3F0-68BB-471D-A2A3-9ADF2C7D7EA5}"/>
                  </a:ext>
                </a:extLst>
              </p14:cNvPr>
              <p14:cNvContentPartPr/>
              <p14:nvPr/>
            </p14:nvContentPartPr>
            <p14:xfrm>
              <a:off x="1259040" y="4216840"/>
              <a:ext cx="255960" cy="1116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2F8C3F0-68BB-471D-A2A3-9ADF2C7D7EA5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241065" y="4198840"/>
                <a:ext cx="29155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14:cNvPr>
              <p14:cNvContentPartPr/>
              <p14:nvPr/>
            </p14:nvContentPartPr>
            <p14:xfrm>
              <a:off x="1259400" y="1642840"/>
              <a:ext cx="372240" cy="17928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732ABA5-6B79-4154-ACB7-D8DC621DA17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241417" y="1625165"/>
                <a:ext cx="407846" cy="2149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0526734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818376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720520"/>
              <a:ext cx="3161160" cy="190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529200" cy="421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14:cNvPr>
              <p14:cNvContentPartPr/>
              <p14:nvPr/>
            </p14:nvContentPartPr>
            <p14:xfrm>
              <a:off x="1408440" y="1821760"/>
              <a:ext cx="354600" cy="1778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90800" y="1803796"/>
                <a:ext cx="390240" cy="2134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9401994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216900-D032-4CB6-A592-737057EE1521}"/>
                  </a:ext>
                </a:extLst>
              </p14:cNvPr>
              <p14:cNvContentPartPr/>
              <p14:nvPr/>
            </p14:nvContentPartPr>
            <p14:xfrm>
              <a:off x="2163720" y="180880"/>
              <a:ext cx="4087800" cy="6040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216900-D032-4CB6-A592-737057EE15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5722" y="162880"/>
                <a:ext cx="4123437" cy="63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1EA828-82A3-4DDC-A650-B66FCA770020}"/>
                  </a:ext>
                </a:extLst>
              </p14:cNvPr>
              <p14:cNvContentPartPr/>
              <p14:nvPr/>
            </p14:nvContentPartPr>
            <p14:xfrm>
              <a:off x="1734960" y="1345840"/>
              <a:ext cx="210600" cy="16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1EA828-82A3-4DDC-A650-B66FCA77002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16960" y="1327840"/>
                <a:ext cx="246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7DC40F-C9CE-47B2-BD8A-1E43BF9BD67D}"/>
                  </a:ext>
                </a:extLst>
              </p14:cNvPr>
              <p14:cNvContentPartPr/>
              <p14:nvPr/>
            </p14:nvContentPartPr>
            <p14:xfrm>
              <a:off x="1750080" y="1471840"/>
              <a:ext cx="242280" cy="176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7DC40F-C9CE-47B2-BD8A-1E43BF9BD6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2440" y="1453840"/>
                <a:ext cx="277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AB4A2A1-920D-4C40-840B-4003864ABB35}"/>
                  </a:ext>
                </a:extLst>
              </p14:cNvPr>
              <p14:cNvContentPartPr/>
              <p14:nvPr/>
            </p14:nvContentPartPr>
            <p14:xfrm>
              <a:off x="783120" y="1259800"/>
              <a:ext cx="649800" cy="3398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AB4A2A1-920D-4C40-840B-4003864ABB3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65480" y="1241819"/>
                <a:ext cx="68544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9EF22F-7E59-42C7-BA0E-2B8BF07E490A}"/>
                  </a:ext>
                </a:extLst>
              </p14:cNvPr>
              <p14:cNvContentPartPr/>
              <p14:nvPr/>
            </p14:nvContentPartPr>
            <p14:xfrm>
              <a:off x="2211240" y="1211920"/>
              <a:ext cx="280080" cy="3211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9EF22F-7E59-42C7-BA0E-2B8BF07E49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3240" y="1194280"/>
                <a:ext cx="3157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87D8212-31AF-43EF-8E67-6BA10F5FFCCB}"/>
                  </a:ext>
                </a:extLst>
              </p14:cNvPr>
              <p14:cNvContentPartPr/>
              <p14:nvPr/>
            </p14:nvContentPartPr>
            <p14:xfrm>
              <a:off x="2676360" y="1169440"/>
              <a:ext cx="911880" cy="442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87D8212-31AF-43EF-8E67-6BA10F5FFCC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58360" y="1151800"/>
                <a:ext cx="94752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61B7141-A941-4467-914A-2618B008B8C5}"/>
                  </a:ext>
                </a:extLst>
              </p14:cNvPr>
              <p14:cNvContentPartPr/>
              <p14:nvPr/>
            </p14:nvContentPartPr>
            <p14:xfrm>
              <a:off x="6157200" y="1079440"/>
              <a:ext cx="2120760" cy="21992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61B7141-A941-4467-914A-2618B008B8C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39560" y="1061440"/>
                <a:ext cx="2156400" cy="2234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720520"/>
              <a:ext cx="3161160" cy="190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529200" cy="421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14:cNvPr>
              <p14:cNvContentPartPr/>
              <p14:nvPr/>
            </p14:nvContentPartPr>
            <p14:xfrm>
              <a:off x="4642680" y="1378960"/>
              <a:ext cx="25416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5040" y="1361320"/>
                <a:ext cx="28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14:cNvPr>
              <p14:cNvContentPartPr/>
              <p14:nvPr/>
            </p14:nvContentPartPr>
            <p14:xfrm>
              <a:off x="5069280" y="1401640"/>
              <a:ext cx="1317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1640" y="138400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14:cNvPr>
              <p14:cNvContentPartPr/>
              <p14:nvPr/>
            </p14:nvContentPartPr>
            <p14:xfrm>
              <a:off x="5079720" y="1472560"/>
              <a:ext cx="1112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145492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14:cNvPr>
              <p14:cNvContentPartPr/>
              <p14:nvPr/>
            </p14:nvContentPartPr>
            <p14:xfrm>
              <a:off x="5382840" y="1178080"/>
              <a:ext cx="553320" cy="48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5200" y="1160440"/>
                <a:ext cx="58896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14:cNvPr>
              <p14:cNvContentPartPr/>
              <p14:nvPr/>
            </p14:nvContentPartPr>
            <p14:xfrm>
              <a:off x="6083760" y="1020040"/>
              <a:ext cx="1401840" cy="72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6120" y="1002040"/>
                <a:ext cx="143748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14:cNvPr>
              <p14:cNvContentPartPr/>
              <p14:nvPr/>
            </p14:nvContentPartPr>
            <p14:xfrm>
              <a:off x="8291640" y="1250440"/>
              <a:ext cx="500040" cy="32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73651" y="1109695"/>
                <a:ext cx="603337" cy="480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14:cNvPr>
              <p14:cNvContentPartPr/>
              <p14:nvPr/>
            </p14:nvContentPartPr>
            <p14:xfrm>
              <a:off x="7599360" y="1261240"/>
              <a:ext cx="574200" cy="32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243240"/>
                <a:ext cx="609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14:cNvPr>
              <p14:cNvContentPartPr/>
              <p14:nvPr/>
            </p14:nvContentPartPr>
            <p14:xfrm>
              <a:off x="1408440" y="1821760"/>
              <a:ext cx="354600" cy="1778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90800" y="1803796"/>
                <a:ext cx="390240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14:cNvPr>
              <p14:cNvContentPartPr/>
              <p14:nvPr/>
            </p14:nvContentPartPr>
            <p14:xfrm>
              <a:off x="4896120" y="1609360"/>
              <a:ext cx="249480" cy="748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78120" y="1591360"/>
                <a:ext cx="285120" cy="11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103958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720520"/>
              <a:ext cx="3161160" cy="190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529200" cy="421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14:cNvPr>
              <p14:cNvContentPartPr/>
              <p14:nvPr/>
            </p14:nvContentPartPr>
            <p14:xfrm>
              <a:off x="4642680" y="1378960"/>
              <a:ext cx="25416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5040" y="1361320"/>
                <a:ext cx="28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14:cNvPr>
              <p14:cNvContentPartPr/>
              <p14:nvPr/>
            </p14:nvContentPartPr>
            <p14:xfrm>
              <a:off x="5069280" y="1401640"/>
              <a:ext cx="1317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1640" y="138400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14:cNvPr>
              <p14:cNvContentPartPr/>
              <p14:nvPr/>
            </p14:nvContentPartPr>
            <p14:xfrm>
              <a:off x="5079720" y="1472560"/>
              <a:ext cx="1112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145492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14:cNvPr>
              <p14:cNvContentPartPr/>
              <p14:nvPr/>
            </p14:nvContentPartPr>
            <p14:xfrm>
              <a:off x="5382840" y="1178080"/>
              <a:ext cx="553320" cy="48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5200" y="1160440"/>
                <a:ext cx="58896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14:cNvPr>
              <p14:cNvContentPartPr/>
              <p14:nvPr/>
            </p14:nvContentPartPr>
            <p14:xfrm>
              <a:off x="6083760" y="1020040"/>
              <a:ext cx="1401840" cy="72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6120" y="1002040"/>
                <a:ext cx="143748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14:cNvPr>
              <p14:cNvContentPartPr/>
              <p14:nvPr/>
            </p14:nvContentPartPr>
            <p14:xfrm>
              <a:off x="8291640" y="1250440"/>
              <a:ext cx="500040" cy="32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73651" y="1109695"/>
                <a:ext cx="603337" cy="480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14:cNvPr>
              <p14:cNvContentPartPr/>
              <p14:nvPr/>
            </p14:nvContentPartPr>
            <p14:xfrm>
              <a:off x="7599360" y="1261240"/>
              <a:ext cx="574200" cy="32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243240"/>
                <a:ext cx="609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14:cNvPr>
              <p14:cNvContentPartPr/>
              <p14:nvPr/>
            </p14:nvContentPartPr>
            <p14:xfrm>
              <a:off x="3528840" y="2235040"/>
              <a:ext cx="238680" cy="225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11200" y="2217040"/>
                <a:ext cx="2743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14:cNvPr>
              <p14:cNvContentPartPr/>
              <p14:nvPr/>
            </p14:nvContentPartPr>
            <p14:xfrm>
              <a:off x="4468440" y="2194360"/>
              <a:ext cx="122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5044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14:cNvPr>
              <p14:cNvContentPartPr/>
              <p14:nvPr/>
            </p14:nvContentPartPr>
            <p14:xfrm>
              <a:off x="4476360" y="2336200"/>
              <a:ext cx="4320" cy="1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58360" y="2318560"/>
                <a:ext cx="399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14:cNvPr>
              <p14:cNvContentPartPr/>
              <p14:nvPr/>
            </p14:nvContentPartPr>
            <p14:xfrm>
              <a:off x="3902160" y="2133160"/>
              <a:ext cx="438840" cy="26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4534" y="2115520"/>
                <a:ext cx="47445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14:cNvPr>
              <p14:cNvContentPartPr/>
              <p14:nvPr/>
            </p14:nvContentPartPr>
            <p14:xfrm>
              <a:off x="4845000" y="2183920"/>
              <a:ext cx="230400" cy="302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27000" y="2165920"/>
                <a:ext cx="26604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14:cNvPr>
              <p14:cNvContentPartPr/>
              <p14:nvPr/>
            </p14:nvContentPartPr>
            <p14:xfrm>
              <a:off x="5232000" y="2315680"/>
              <a:ext cx="1591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14000" y="2297680"/>
                <a:ext cx="194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14:cNvPr>
              <p14:cNvContentPartPr/>
              <p14:nvPr/>
            </p14:nvContentPartPr>
            <p14:xfrm>
              <a:off x="5242080" y="2373280"/>
              <a:ext cx="127080" cy="1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24440" y="2355280"/>
                <a:ext cx="162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14:cNvPr>
              <p14:cNvContentPartPr/>
              <p14:nvPr/>
            </p14:nvContentPartPr>
            <p14:xfrm>
              <a:off x="6156480" y="2093920"/>
              <a:ext cx="112680" cy="110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138840" y="2076280"/>
                <a:ext cx="148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14:cNvPr>
              <p14:cNvContentPartPr/>
              <p14:nvPr/>
            </p14:nvContentPartPr>
            <p14:xfrm>
              <a:off x="5516400" y="2154040"/>
              <a:ext cx="559080" cy="267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8412" y="2136400"/>
                <a:ext cx="594697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14:cNvPr>
              <p14:cNvContentPartPr/>
              <p14:nvPr/>
            </p14:nvContentPartPr>
            <p14:xfrm>
              <a:off x="1408440" y="1821760"/>
              <a:ext cx="354600" cy="1778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90800" y="1803796"/>
                <a:ext cx="390240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14:cNvPr>
              <p14:cNvContentPartPr/>
              <p14:nvPr/>
            </p14:nvContentPartPr>
            <p14:xfrm>
              <a:off x="4896120" y="1609360"/>
              <a:ext cx="249480" cy="748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78120" y="1591360"/>
                <a:ext cx="285120" cy="11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7408054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720520"/>
              <a:ext cx="3161160" cy="190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529200" cy="421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14:cNvPr>
              <p14:cNvContentPartPr/>
              <p14:nvPr/>
            </p14:nvContentPartPr>
            <p14:xfrm>
              <a:off x="4642680" y="1378960"/>
              <a:ext cx="25416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5040" y="1361320"/>
                <a:ext cx="28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14:cNvPr>
              <p14:cNvContentPartPr/>
              <p14:nvPr/>
            </p14:nvContentPartPr>
            <p14:xfrm>
              <a:off x="5069280" y="1401640"/>
              <a:ext cx="1317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1640" y="138400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14:cNvPr>
              <p14:cNvContentPartPr/>
              <p14:nvPr/>
            </p14:nvContentPartPr>
            <p14:xfrm>
              <a:off x="5079720" y="1472560"/>
              <a:ext cx="1112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145492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14:cNvPr>
              <p14:cNvContentPartPr/>
              <p14:nvPr/>
            </p14:nvContentPartPr>
            <p14:xfrm>
              <a:off x="5382840" y="1178080"/>
              <a:ext cx="553320" cy="48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5200" y="1160440"/>
                <a:ext cx="58896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14:cNvPr>
              <p14:cNvContentPartPr/>
              <p14:nvPr/>
            </p14:nvContentPartPr>
            <p14:xfrm>
              <a:off x="6083760" y="1020040"/>
              <a:ext cx="1401840" cy="72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6120" y="1002040"/>
                <a:ext cx="143748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14:cNvPr>
              <p14:cNvContentPartPr/>
              <p14:nvPr/>
            </p14:nvContentPartPr>
            <p14:xfrm>
              <a:off x="8291640" y="1250440"/>
              <a:ext cx="500040" cy="32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73651" y="1109695"/>
                <a:ext cx="603337" cy="480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14:cNvPr>
              <p14:cNvContentPartPr/>
              <p14:nvPr/>
            </p14:nvContentPartPr>
            <p14:xfrm>
              <a:off x="7599360" y="1261240"/>
              <a:ext cx="574200" cy="32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243240"/>
                <a:ext cx="609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14:cNvPr>
              <p14:cNvContentPartPr/>
              <p14:nvPr/>
            </p14:nvContentPartPr>
            <p14:xfrm>
              <a:off x="3528840" y="2235040"/>
              <a:ext cx="238680" cy="225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11200" y="2217040"/>
                <a:ext cx="2743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14:cNvPr>
              <p14:cNvContentPartPr/>
              <p14:nvPr/>
            </p14:nvContentPartPr>
            <p14:xfrm>
              <a:off x="4468440" y="2194360"/>
              <a:ext cx="122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5044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14:cNvPr>
              <p14:cNvContentPartPr/>
              <p14:nvPr/>
            </p14:nvContentPartPr>
            <p14:xfrm>
              <a:off x="4476360" y="2336200"/>
              <a:ext cx="4320" cy="1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58360" y="2318560"/>
                <a:ext cx="399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14:cNvPr>
              <p14:cNvContentPartPr/>
              <p14:nvPr/>
            </p14:nvContentPartPr>
            <p14:xfrm>
              <a:off x="3902160" y="2133160"/>
              <a:ext cx="438840" cy="26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4534" y="2115520"/>
                <a:ext cx="47445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14:cNvPr>
              <p14:cNvContentPartPr/>
              <p14:nvPr/>
            </p14:nvContentPartPr>
            <p14:xfrm>
              <a:off x="4845000" y="2183920"/>
              <a:ext cx="230400" cy="302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27000" y="2165920"/>
                <a:ext cx="26604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14:cNvPr>
              <p14:cNvContentPartPr/>
              <p14:nvPr/>
            </p14:nvContentPartPr>
            <p14:xfrm>
              <a:off x="5232000" y="2315680"/>
              <a:ext cx="1591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14000" y="2297680"/>
                <a:ext cx="194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14:cNvPr>
              <p14:cNvContentPartPr/>
              <p14:nvPr/>
            </p14:nvContentPartPr>
            <p14:xfrm>
              <a:off x="5242080" y="2373280"/>
              <a:ext cx="127080" cy="1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24440" y="2355280"/>
                <a:ext cx="162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14:cNvPr>
              <p14:cNvContentPartPr/>
              <p14:nvPr/>
            </p14:nvContentPartPr>
            <p14:xfrm>
              <a:off x="6156480" y="2093920"/>
              <a:ext cx="112680" cy="110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138840" y="2076280"/>
                <a:ext cx="148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14:cNvPr>
              <p14:cNvContentPartPr/>
              <p14:nvPr/>
            </p14:nvContentPartPr>
            <p14:xfrm>
              <a:off x="5516400" y="2154040"/>
              <a:ext cx="559080" cy="267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8412" y="2136400"/>
                <a:ext cx="594697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E037510-AFF5-4E33-9DC2-474BFFCBA8E3}"/>
                  </a:ext>
                </a:extLst>
              </p14:cNvPr>
              <p14:cNvContentPartPr/>
              <p14:nvPr/>
            </p14:nvContentPartPr>
            <p14:xfrm>
              <a:off x="6705120" y="2277880"/>
              <a:ext cx="327600" cy="19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E037510-AFF5-4E33-9DC2-474BFFCBA8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87480" y="2260240"/>
                <a:ext cx="3632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1AD463D-ED3E-41F7-A688-D5E7EC222DF6}"/>
                  </a:ext>
                </a:extLst>
              </p14:cNvPr>
              <p14:cNvContentPartPr/>
              <p14:nvPr/>
            </p14:nvContentPartPr>
            <p14:xfrm>
              <a:off x="7175280" y="2275360"/>
              <a:ext cx="160200" cy="16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1AD463D-ED3E-41F7-A688-D5E7EC222DF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57280" y="2257360"/>
                <a:ext cx="1958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3666C8-94A2-4C94-B6FC-0A43325E4900}"/>
                  </a:ext>
                </a:extLst>
              </p14:cNvPr>
              <p14:cNvContentPartPr/>
              <p14:nvPr/>
            </p14:nvContentPartPr>
            <p14:xfrm>
              <a:off x="2610840" y="3000760"/>
              <a:ext cx="12492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3666C8-94A2-4C94-B6FC-0A43325E49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92840" y="2982760"/>
                <a:ext cx="1605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E1BB33-E816-4B66-9737-21D5CE4E4F0B}"/>
                  </a:ext>
                </a:extLst>
              </p14:cNvPr>
              <p14:cNvContentPartPr/>
              <p14:nvPr/>
            </p14:nvContentPartPr>
            <p14:xfrm>
              <a:off x="2610840" y="3082120"/>
              <a:ext cx="1317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E1BB33-E816-4B66-9737-21D5CE4E4F0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92840" y="3064120"/>
                <a:ext cx="167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9C4986-2475-4FF3-826E-6C1D5A4529D8}"/>
                  </a:ext>
                </a:extLst>
              </p14:cNvPr>
              <p14:cNvContentPartPr/>
              <p14:nvPr/>
            </p14:nvContentPartPr>
            <p14:xfrm>
              <a:off x="2133480" y="2944960"/>
              <a:ext cx="30312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9C4986-2475-4FF3-826E-6C1D5A4529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15480" y="2927320"/>
                <a:ext cx="3387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0679AB-D350-46E0-822F-BDC56DD6FDCB}"/>
                  </a:ext>
                </a:extLst>
              </p14:cNvPr>
              <p14:cNvContentPartPr/>
              <p14:nvPr/>
            </p14:nvContentPartPr>
            <p14:xfrm>
              <a:off x="2885880" y="2803840"/>
              <a:ext cx="854640" cy="58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0679AB-D350-46E0-822F-BDC56DD6FDC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68247" y="2785840"/>
                <a:ext cx="890265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3394375-8558-422E-AE08-B4F69D1DBE61}"/>
                  </a:ext>
                </a:extLst>
              </p14:cNvPr>
              <p14:cNvContentPartPr/>
              <p14:nvPr/>
            </p14:nvContentPartPr>
            <p14:xfrm>
              <a:off x="3843120" y="2777560"/>
              <a:ext cx="374040" cy="565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3394375-8558-422E-AE08-B4F69D1DBE6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25120" y="2759571"/>
                <a:ext cx="409680" cy="6011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22BEF2-7791-407D-80DF-68CDB3BDFBCA}"/>
                  </a:ext>
                </a:extLst>
              </p14:cNvPr>
              <p14:cNvContentPartPr/>
              <p14:nvPr/>
            </p14:nvContentPartPr>
            <p14:xfrm>
              <a:off x="4324440" y="2728600"/>
              <a:ext cx="616680" cy="565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22BEF2-7791-407D-80DF-68CDB3BDFBC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6800" y="2710960"/>
                <a:ext cx="75060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7E52A3E-2165-494A-9FF1-B8E61CFFB319}"/>
                  </a:ext>
                </a:extLst>
              </p14:cNvPr>
              <p14:cNvContentPartPr/>
              <p14:nvPr/>
            </p14:nvContentPartPr>
            <p14:xfrm>
              <a:off x="5140560" y="2836960"/>
              <a:ext cx="66960" cy="12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7E52A3E-2165-494A-9FF1-B8E61CFFB31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22560" y="2818960"/>
                <a:ext cx="10260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2EEA0-01C5-4C97-94AF-D33EB27887FF}"/>
                  </a:ext>
                </a:extLst>
              </p14:cNvPr>
              <p14:cNvContentPartPr/>
              <p14:nvPr/>
            </p14:nvContentPartPr>
            <p14:xfrm>
              <a:off x="5311920" y="2885200"/>
              <a:ext cx="17136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2EEA0-01C5-4C97-94AF-D33EB27887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94280" y="2867200"/>
                <a:ext cx="207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41B5E85-6095-4F58-8CB6-26EE70B48C59}"/>
                  </a:ext>
                </a:extLst>
              </p14:cNvPr>
              <p14:cNvContentPartPr/>
              <p14:nvPr/>
            </p14:nvContentPartPr>
            <p14:xfrm>
              <a:off x="5577600" y="2930200"/>
              <a:ext cx="86400" cy="19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41B5E85-6095-4F58-8CB6-26EE70B48C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559600" y="2912560"/>
                <a:ext cx="1220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CF03940-C1AD-4AAF-90FD-29E84F0EAC47}"/>
                  </a:ext>
                </a:extLst>
              </p14:cNvPr>
              <p14:cNvContentPartPr/>
              <p14:nvPr/>
            </p14:nvContentPartPr>
            <p14:xfrm>
              <a:off x="5815200" y="2824360"/>
              <a:ext cx="564840" cy="316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CF03940-C1AD-4AAF-90FD-29E84F0EAC4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44280" y="2806360"/>
                <a:ext cx="6537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14:cNvPr>
              <p14:cNvContentPartPr/>
              <p14:nvPr/>
            </p14:nvContentPartPr>
            <p14:xfrm>
              <a:off x="1408440" y="1821760"/>
              <a:ext cx="354600" cy="1778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390800" y="1803796"/>
                <a:ext cx="390240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C04F5E-6871-4037-8398-7BE93055D093}"/>
                  </a:ext>
                </a:extLst>
              </p14:cNvPr>
              <p14:cNvContentPartPr/>
              <p14:nvPr/>
            </p14:nvContentPartPr>
            <p14:xfrm>
              <a:off x="2417880" y="3169600"/>
              <a:ext cx="22248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C04F5E-6871-4037-8398-7BE93055D09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99909" y="3151904"/>
                <a:ext cx="258062" cy="149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14:cNvPr>
              <p14:cNvContentPartPr/>
              <p14:nvPr/>
            </p14:nvContentPartPr>
            <p14:xfrm>
              <a:off x="4896120" y="1609360"/>
              <a:ext cx="249480" cy="748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78120" y="1591360"/>
                <a:ext cx="285120" cy="11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2964312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720520"/>
              <a:ext cx="3161160" cy="190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529200" cy="421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14:cNvPr>
              <p14:cNvContentPartPr/>
              <p14:nvPr/>
            </p14:nvContentPartPr>
            <p14:xfrm>
              <a:off x="4642680" y="1378960"/>
              <a:ext cx="25416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5040" y="1361320"/>
                <a:ext cx="28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14:cNvPr>
              <p14:cNvContentPartPr/>
              <p14:nvPr/>
            </p14:nvContentPartPr>
            <p14:xfrm>
              <a:off x="5069280" y="1401640"/>
              <a:ext cx="1317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1640" y="138400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14:cNvPr>
              <p14:cNvContentPartPr/>
              <p14:nvPr/>
            </p14:nvContentPartPr>
            <p14:xfrm>
              <a:off x="5079720" y="1472560"/>
              <a:ext cx="1112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145492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14:cNvPr>
              <p14:cNvContentPartPr/>
              <p14:nvPr/>
            </p14:nvContentPartPr>
            <p14:xfrm>
              <a:off x="5382840" y="1178080"/>
              <a:ext cx="553320" cy="48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5200" y="1160440"/>
                <a:ext cx="58896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14:cNvPr>
              <p14:cNvContentPartPr/>
              <p14:nvPr/>
            </p14:nvContentPartPr>
            <p14:xfrm>
              <a:off x="6083760" y="1020040"/>
              <a:ext cx="1401840" cy="72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6120" y="1002040"/>
                <a:ext cx="143748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14:cNvPr>
              <p14:cNvContentPartPr/>
              <p14:nvPr/>
            </p14:nvContentPartPr>
            <p14:xfrm>
              <a:off x="8291640" y="1250440"/>
              <a:ext cx="500040" cy="32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73651" y="1109695"/>
                <a:ext cx="603337" cy="480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14:cNvPr>
              <p14:cNvContentPartPr/>
              <p14:nvPr/>
            </p14:nvContentPartPr>
            <p14:xfrm>
              <a:off x="7599360" y="1261240"/>
              <a:ext cx="574200" cy="32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243240"/>
                <a:ext cx="609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14:cNvPr>
              <p14:cNvContentPartPr/>
              <p14:nvPr/>
            </p14:nvContentPartPr>
            <p14:xfrm>
              <a:off x="3528840" y="2235040"/>
              <a:ext cx="238680" cy="225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11200" y="2217040"/>
                <a:ext cx="2743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14:cNvPr>
              <p14:cNvContentPartPr/>
              <p14:nvPr/>
            </p14:nvContentPartPr>
            <p14:xfrm>
              <a:off x="4468440" y="2194360"/>
              <a:ext cx="122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5044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14:cNvPr>
              <p14:cNvContentPartPr/>
              <p14:nvPr/>
            </p14:nvContentPartPr>
            <p14:xfrm>
              <a:off x="4476360" y="2336200"/>
              <a:ext cx="4320" cy="1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58360" y="2318560"/>
                <a:ext cx="399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14:cNvPr>
              <p14:cNvContentPartPr/>
              <p14:nvPr/>
            </p14:nvContentPartPr>
            <p14:xfrm>
              <a:off x="3902160" y="2133160"/>
              <a:ext cx="438840" cy="26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4534" y="2115520"/>
                <a:ext cx="47445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14:cNvPr>
              <p14:cNvContentPartPr/>
              <p14:nvPr/>
            </p14:nvContentPartPr>
            <p14:xfrm>
              <a:off x="4845000" y="2183920"/>
              <a:ext cx="230400" cy="302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27000" y="2165920"/>
                <a:ext cx="26604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14:cNvPr>
              <p14:cNvContentPartPr/>
              <p14:nvPr/>
            </p14:nvContentPartPr>
            <p14:xfrm>
              <a:off x="5232000" y="2315680"/>
              <a:ext cx="1591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14000" y="2297680"/>
                <a:ext cx="194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14:cNvPr>
              <p14:cNvContentPartPr/>
              <p14:nvPr/>
            </p14:nvContentPartPr>
            <p14:xfrm>
              <a:off x="5242080" y="2373280"/>
              <a:ext cx="127080" cy="1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24440" y="2355280"/>
                <a:ext cx="162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14:cNvPr>
              <p14:cNvContentPartPr/>
              <p14:nvPr/>
            </p14:nvContentPartPr>
            <p14:xfrm>
              <a:off x="6156480" y="2093920"/>
              <a:ext cx="112680" cy="110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138840" y="2076280"/>
                <a:ext cx="148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14:cNvPr>
              <p14:cNvContentPartPr/>
              <p14:nvPr/>
            </p14:nvContentPartPr>
            <p14:xfrm>
              <a:off x="5516400" y="2154040"/>
              <a:ext cx="559080" cy="267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8412" y="2136400"/>
                <a:ext cx="594697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E037510-AFF5-4E33-9DC2-474BFFCBA8E3}"/>
                  </a:ext>
                </a:extLst>
              </p14:cNvPr>
              <p14:cNvContentPartPr/>
              <p14:nvPr/>
            </p14:nvContentPartPr>
            <p14:xfrm>
              <a:off x="6705120" y="2277880"/>
              <a:ext cx="327600" cy="19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E037510-AFF5-4E33-9DC2-474BFFCBA8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87480" y="2260240"/>
                <a:ext cx="3632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1AD463D-ED3E-41F7-A688-D5E7EC222DF6}"/>
                  </a:ext>
                </a:extLst>
              </p14:cNvPr>
              <p14:cNvContentPartPr/>
              <p14:nvPr/>
            </p14:nvContentPartPr>
            <p14:xfrm>
              <a:off x="7175280" y="2275360"/>
              <a:ext cx="160200" cy="16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1AD463D-ED3E-41F7-A688-D5E7EC222DF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57280" y="2257360"/>
                <a:ext cx="1958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3666C8-94A2-4C94-B6FC-0A43325E4900}"/>
                  </a:ext>
                </a:extLst>
              </p14:cNvPr>
              <p14:cNvContentPartPr/>
              <p14:nvPr/>
            </p14:nvContentPartPr>
            <p14:xfrm>
              <a:off x="2610840" y="3000760"/>
              <a:ext cx="12492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3666C8-94A2-4C94-B6FC-0A43325E49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92840" y="2982760"/>
                <a:ext cx="1605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E1BB33-E816-4B66-9737-21D5CE4E4F0B}"/>
                  </a:ext>
                </a:extLst>
              </p14:cNvPr>
              <p14:cNvContentPartPr/>
              <p14:nvPr/>
            </p14:nvContentPartPr>
            <p14:xfrm>
              <a:off x="2610840" y="3082120"/>
              <a:ext cx="1317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E1BB33-E816-4B66-9737-21D5CE4E4F0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92840" y="3064120"/>
                <a:ext cx="167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9C4986-2475-4FF3-826E-6C1D5A4529D8}"/>
                  </a:ext>
                </a:extLst>
              </p14:cNvPr>
              <p14:cNvContentPartPr/>
              <p14:nvPr/>
            </p14:nvContentPartPr>
            <p14:xfrm>
              <a:off x="2133480" y="2944960"/>
              <a:ext cx="30312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9C4986-2475-4FF3-826E-6C1D5A4529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15480" y="2927320"/>
                <a:ext cx="3387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0679AB-D350-46E0-822F-BDC56DD6FDCB}"/>
                  </a:ext>
                </a:extLst>
              </p14:cNvPr>
              <p14:cNvContentPartPr/>
              <p14:nvPr/>
            </p14:nvContentPartPr>
            <p14:xfrm>
              <a:off x="2885880" y="2803840"/>
              <a:ext cx="854640" cy="58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0679AB-D350-46E0-822F-BDC56DD6FDC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68247" y="2785840"/>
                <a:ext cx="890265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3394375-8558-422E-AE08-B4F69D1DBE61}"/>
                  </a:ext>
                </a:extLst>
              </p14:cNvPr>
              <p14:cNvContentPartPr/>
              <p14:nvPr/>
            </p14:nvContentPartPr>
            <p14:xfrm>
              <a:off x="3843120" y="2777560"/>
              <a:ext cx="374040" cy="565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3394375-8558-422E-AE08-B4F69D1DBE6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25120" y="2759571"/>
                <a:ext cx="409680" cy="6011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22BEF2-7791-407D-80DF-68CDB3BDFBCA}"/>
                  </a:ext>
                </a:extLst>
              </p14:cNvPr>
              <p14:cNvContentPartPr/>
              <p14:nvPr/>
            </p14:nvContentPartPr>
            <p14:xfrm>
              <a:off x="4324440" y="2728600"/>
              <a:ext cx="616680" cy="565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22BEF2-7791-407D-80DF-68CDB3BDFBC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6800" y="2710960"/>
                <a:ext cx="75060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7E52A3E-2165-494A-9FF1-B8E61CFFB319}"/>
                  </a:ext>
                </a:extLst>
              </p14:cNvPr>
              <p14:cNvContentPartPr/>
              <p14:nvPr/>
            </p14:nvContentPartPr>
            <p14:xfrm>
              <a:off x="5140560" y="2836960"/>
              <a:ext cx="66960" cy="12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7E52A3E-2165-494A-9FF1-B8E61CFFB31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22560" y="2818960"/>
                <a:ext cx="10260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2EEA0-01C5-4C97-94AF-D33EB27887FF}"/>
                  </a:ext>
                </a:extLst>
              </p14:cNvPr>
              <p14:cNvContentPartPr/>
              <p14:nvPr/>
            </p14:nvContentPartPr>
            <p14:xfrm>
              <a:off x="5311920" y="2885200"/>
              <a:ext cx="17136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2EEA0-01C5-4C97-94AF-D33EB27887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94280" y="2867200"/>
                <a:ext cx="207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41B5E85-6095-4F58-8CB6-26EE70B48C59}"/>
                  </a:ext>
                </a:extLst>
              </p14:cNvPr>
              <p14:cNvContentPartPr/>
              <p14:nvPr/>
            </p14:nvContentPartPr>
            <p14:xfrm>
              <a:off x="5577600" y="2930200"/>
              <a:ext cx="86400" cy="19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41B5E85-6095-4F58-8CB6-26EE70B48C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559600" y="2912560"/>
                <a:ext cx="1220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CF03940-C1AD-4AAF-90FD-29E84F0EAC47}"/>
                  </a:ext>
                </a:extLst>
              </p14:cNvPr>
              <p14:cNvContentPartPr/>
              <p14:nvPr/>
            </p14:nvContentPartPr>
            <p14:xfrm>
              <a:off x="5815200" y="2824360"/>
              <a:ext cx="564840" cy="316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CF03940-C1AD-4AAF-90FD-29E84F0EAC4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44280" y="2806360"/>
                <a:ext cx="6537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70C67-7881-4CFE-827D-2CC68C923ECA}"/>
                  </a:ext>
                </a:extLst>
              </p14:cNvPr>
              <p14:cNvContentPartPr/>
              <p14:nvPr/>
            </p14:nvContentPartPr>
            <p14:xfrm>
              <a:off x="8574600" y="2882680"/>
              <a:ext cx="92160" cy="253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70C67-7881-4CFE-827D-2CC68C923EC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56600" y="2864680"/>
                <a:ext cx="127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B143507-FBB1-4F33-A329-59A415874FBB}"/>
                  </a:ext>
                </a:extLst>
              </p14:cNvPr>
              <p14:cNvContentPartPr/>
              <p14:nvPr/>
            </p14:nvContentPartPr>
            <p14:xfrm>
              <a:off x="6684960" y="2618440"/>
              <a:ext cx="1760400" cy="72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B143507-FBB1-4F33-A329-59A415874FB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66960" y="2600449"/>
                <a:ext cx="1795680" cy="759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14:cNvPr>
              <p14:cNvContentPartPr/>
              <p14:nvPr/>
            </p14:nvContentPartPr>
            <p14:xfrm>
              <a:off x="1408440" y="1821760"/>
              <a:ext cx="354600" cy="1778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390800" y="1803796"/>
                <a:ext cx="390240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C04F5E-6871-4037-8398-7BE93055D093}"/>
                  </a:ext>
                </a:extLst>
              </p14:cNvPr>
              <p14:cNvContentPartPr/>
              <p14:nvPr/>
            </p14:nvContentPartPr>
            <p14:xfrm>
              <a:off x="2417880" y="3169600"/>
              <a:ext cx="22248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C04F5E-6871-4037-8398-7BE93055D09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99909" y="3151904"/>
                <a:ext cx="258062" cy="149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14:cNvPr>
              <p14:cNvContentPartPr/>
              <p14:nvPr/>
            </p14:nvContentPartPr>
            <p14:xfrm>
              <a:off x="4896120" y="1609360"/>
              <a:ext cx="249480" cy="748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878120" y="1591360"/>
                <a:ext cx="285120" cy="11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7052311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720520"/>
              <a:ext cx="3161160" cy="190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529200" cy="421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14:cNvPr>
              <p14:cNvContentPartPr/>
              <p14:nvPr/>
            </p14:nvContentPartPr>
            <p14:xfrm>
              <a:off x="4642680" y="1378960"/>
              <a:ext cx="25416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5040" y="1361320"/>
                <a:ext cx="28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14:cNvPr>
              <p14:cNvContentPartPr/>
              <p14:nvPr/>
            </p14:nvContentPartPr>
            <p14:xfrm>
              <a:off x="5069280" y="1401640"/>
              <a:ext cx="1317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1640" y="138400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14:cNvPr>
              <p14:cNvContentPartPr/>
              <p14:nvPr/>
            </p14:nvContentPartPr>
            <p14:xfrm>
              <a:off x="5079720" y="1472560"/>
              <a:ext cx="1112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145492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14:cNvPr>
              <p14:cNvContentPartPr/>
              <p14:nvPr/>
            </p14:nvContentPartPr>
            <p14:xfrm>
              <a:off x="5382840" y="1178080"/>
              <a:ext cx="553320" cy="48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5200" y="1160440"/>
                <a:ext cx="58896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14:cNvPr>
              <p14:cNvContentPartPr/>
              <p14:nvPr/>
            </p14:nvContentPartPr>
            <p14:xfrm>
              <a:off x="6083760" y="1020040"/>
              <a:ext cx="1401840" cy="72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6120" y="1002040"/>
                <a:ext cx="143748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14:cNvPr>
              <p14:cNvContentPartPr/>
              <p14:nvPr/>
            </p14:nvContentPartPr>
            <p14:xfrm>
              <a:off x="8291640" y="1250440"/>
              <a:ext cx="500040" cy="32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73651" y="1109695"/>
                <a:ext cx="603337" cy="480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14:cNvPr>
              <p14:cNvContentPartPr/>
              <p14:nvPr/>
            </p14:nvContentPartPr>
            <p14:xfrm>
              <a:off x="7599360" y="1261240"/>
              <a:ext cx="574200" cy="32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243240"/>
                <a:ext cx="609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14:cNvPr>
              <p14:cNvContentPartPr/>
              <p14:nvPr/>
            </p14:nvContentPartPr>
            <p14:xfrm>
              <a:off x="3528840" y="2235040"/>
              <a:ext cx="238680" cy="225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11200" y="2217040"/>
                <a:ext cx="2743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14:cNvPr>
              <p14:cNvContentPartPr/>
              <p14:nvPr/>
            </p14:nvContentPartPr>
            <p14:xfrm>
              <a:off x="4468440" y="2194360"/>
              <a:ext cx="122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5044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14:cNvPr>
              <p14:cNvContentPartPr/>
              <p14:nvPr/>
            </p14:nvContentPartPr>
            <p14:xfrm>
              <a:off x="4476360" y="2336200"/>
              <a:ext cx="4320" cy="1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58360" y="2318560"/>
                <a:ext cx="399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14:cNvPr>
              <p14:cNvContentPartPr/>
              <p14:nvPr/>
            </p14:nvContentPartPr>
            <p14:xfrm>
              <a:off x="3902160" y="2133160"/>
              <a:ext cx="438840" cy="26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4534" y="2115520"/>
                <a:ext cx="47445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14:cNvPr>
              <p14:cNvContentPartPr/>
              <p14:nvPr/>
            </p14:nvContentPartPr>
            <p14:xfrm>
              <a:off x="4845000" y="2183920"/>
              <a:ext cx="230400" cy="302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27000" y="2165920"/>
                <a:ext cx="26604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14:cNvPr>
              <p14:cNvContentPartPr/>
              <p14:nvPr/>
            </p14:nvContentPartPr>
            <p14:xfrm>
              <a:off x="5232000" y="2315680"/>
              <a:ext cx="1591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14000" y="2297680"/>
                <a:ext cx="194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14:cNvPr>
              <p14:cNvContentPartPr/>
              <p14:nvPr/>
            </p14:nvContentPartPr>
            <p14:xfrm>
              <a:off x="5242080" y="2373280"/>
              <a:ext cx="127080" cy="1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24440" y="2355280"/>
                <a:ext cx="162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14:cNvPr>
              <p14:cNvContentPartPr/>
              <p14:nvPr/>
            </p14:nvContentPartPr>
            <p14:xfrm>
              <a:off x="6156480" y="2093920"/>
              <a:ext cx="112680" cy="110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138840" y="2076280"/>
                <a:ext cx="148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14:cNvPr>
              <p14:cNvContentPartPr/>
              <p14:nvPr/>
            </p14:nvContentPartPr>
            <p14:xfrm>
              <a:off x="5516400" y="2154040"/>
              <a:ext cx="559080" cy="267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8412" y="2136400"/>
                <a:ext cx="594697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E037510-AFF5-4E33-9DC2-474BFFCBA8E3}"/>
                  </a:ext>
                </a:extLst>
              </p14:cNvPr>
              <p14:cNvContentPartPr/>
              <p14:nvPr/>
            </p14:nvContentPartPr>
            <p14:xfrm>
              <a:off x="6705120" y="2277880"/>
              <a:ext cx="327600" cy="19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E037510-AFF5-4E33-9DC2-474BFFCBA8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87480" y="2260240"/>
                <a:ext cx="3632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1AD463D-ED3E-41F7-A688-D5E7EC222DF6}"/>
                  </a:ext>
                </a:extLst>
              </p14:cNvPr>
              <p14:cNvContentPartPr/>
              <p14:nvPr/>
            </p14:nvContentPartPr>
            <p14:xfrm>
              <a:off x="7175280" y="2275360"/>
              <a:ext cx="160200" cy="16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1AD463D-ED3E-41F7-A688-D5E7EC222DF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57280" y="2257360"/>
                <a:ext cx="1958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3666C8-94A2-4C94-B6FC-0A43325E4900}"/>
                  </a:ext>
                </a:extLst>
              </p14:cNvPr>
              <p14:cNvContentPartPr/>
              <p14:nvPr/>
            </p14:nvContentPartPr>
            <p14:xfrm>
              <a:off x="2610840" y="3000760"/>
              <a:ext cx="12492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3666C8-94A2-4C94-B6FC-0A43325E49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92840" y="2982760"/>
                <a:ext cx="1605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E1BB33-E816-4B66-9737-21D5CE4E4F0B}"/>
                  </a:ext>
                </a:extLst>
              </p14:cNvPr>
              <p14:cNvContentPartPr/>
              <p14:nvPr/>
            </p14:nvContentPartPr>
            <p14:xfrm>
              <a:off x="2610840" y="3082120"/>
              <a:ext cx="1317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E1BB33-E816-4B66-9737-21D5CE4E4F0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92840" y="3064120"/>
                <a:ext cx="167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9C4986-2475-4FF3-826E-6C1D5A4529D8}"/>
                  </a:ext>
                </a:extLst>
              </p14:cNvPr>
              <p14:cNvContentPartPr/>
              <p14:nvPr/>
            </p14:nvContentPartPr>
            <p14:xfrm>
              <a:off x="2133480" y="2944960"/>
              <a:ext cx="30312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9C4986-2475-4FF3-826E-6C1D5A4529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15480" y="2927320"/>
                <a:ext cx="3387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0679AB-D350-46E0-822F-BDC56DD6FDCB}"/>
                  </a:ext>
                </a:extLst>
              </p14:cNvPr>
              <p14:cNvContentPartPr/>
              <p14:nvPr/>
            </p14:nvContentPartPr>
            <p14:xfrm>
              <a:off x="2885880" y="2803840"/>
              <a:ext cx="854640" cy="58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0679AB-D350-46E0-822F-BDC56DD6FDC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68247" y="2785840"/>
                <a:ext cx="890265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3394375-8558-422E-AE08-B4F69D1DBE61}"/>
                  </a:ext>
                </a:extLst>
              </p14:cNvPr>
              <p14:cNvContentPartPr/>
              <p14:nvPr/>
            </p14:nvContentPartPr>
            <p14:xfrm>
              <a:off x="3843120" y="2777560"/>
              <a:ext cx="374040" cy="565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3394375-8558-422E-AE08-B4F69D1DBE6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25120" y="2759571"/>
                <a:ext cx="409680" cy="6011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22BEF2-7791-407D-80DF-68CDB3BDFBCA}"/>
                  </a:ext>
                </a:extLst>
              </p14:cNvPr>
              <p14:cNvContentPartPr/>
              <p14:nvPr/>
            </p14:nvContentPartPr>
            <p14:xfrm>
              <a:off x="4324440" y="2728600"/>
              <a:ext cx="616680" cy="565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22BEF2-7791-407D-80DF-68CDB3BDFBC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6800" y="2710960"/>
                <a:ext cx="75060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7E52A3E-2165-494A-9FF1-B8E61CFFB319}"/>
                  </a:ext>
                </a:extLst>
              </p14:cNvPr>
              <p14:cNvContentPartPr/>
              <p14:nvPr/>
            </p14:nvContentPartPr>
            <p14:xfrm>
              <a:off x="5140560" y="2836960"/>
              <a:ext cx="66960" cy="12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7E52A3E-2165-494A-9FF1-B8E61CFFB31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22560" y="2818960"/>
                <a:ext cx="10260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2EEA0-01C5-4C97-94AF-D33EB27887FF}"/>
                  </a:ext>
                </a:extLst>
              </p14:cNvPr>
              <p14:cNvContentPartPr/>
              <p14:nvPr/>
            </p14:nvContentPartPr>
            <p14:xfrm>
              <a:off x="5311920" y="2885200"/>
              <a:ext cx="17136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2EEA0-01C5-4C97-94AF-D33EB27887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94280" y="2867200"/>
                <a:ext cx="207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41B5E85-6095-4F58-8CB6-26EE70B48C59}"/>
                  </a:ext>
                </a:extLst>
              </p14:cNvPr>
              <p14:cNvContentPartPr/>
              <p14:nvPr/>
            </p14:nvContentPartPr>
            <p14:xfrm>
              <a:off x="5577600" y="2930200"/>
              <a:ext cx="86400" cy="19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41B5E85-6095-4F58-8CB6-26EE70B48C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559600" y="2912560"/>
                <a:ext cx="1220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CF03940-C1AD-4AAF-90FD-29E84F0EAC47}"/>
                  </a:ext>
                </a:extLst>
              </p14:cNvPr>
              <p14:cNvContentPartPr/>
              <p14:nvPr/>
            </p14:nvContentPartPr>
            <p14:xfrm>
              <a:off x="5815200" y="2824360"/>
              <a:ext cx="564840" cy="316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CF03940-C1AD-4AAF-90FD-29E84F0EAC4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44280" y="2806360"/>
                <a:ext cx="6537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70C67-7881-4CFE-827D-2CC68C923ECA}"/>
                  </a:ext>
                </a:extLst>
              </p14:cNvPr>
              <p14:cNvContentPartPr/>
              <p14:nvPr/>
            </p14:nvContentPartPr>
            <p14:xfrm>
              <a:off x="8574600" y="2882680"/>
              <a:ext cx="92160" cy="253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70C67-7881-4CFE-827D-2CC68C923EC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56600" y="2864680"/>
                <a:ext cx="127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B143507-FBB1-4F33-A329-59A415874FBB}"/>
                  </a:ext>
                </a:extLst>
              </p14:cNvPr>
              <p14:cNvContentPartPr/>
              <p14:nvPr/>
            </p14:nvContentPartPr>
            <p14:xfrm>
              <a:off x="6684960" y="2618440"/>
              <a:ext cx="1760400" cy="72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B143507-FBB1-4F33-A329-59A415874FB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66960" y="2600449"/>
                <a:ext cx="1795680" cy="759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5716B05-6793-424C-8CAE-4CE7A4C568DF}"/>
                  </a:ext>
                </a:extLst>
              </p14:cNvPr>
              <p14:cNvContentPartPr/>
              <p14:nvPr/>
            </p14:nvContentPartPr>
            <p14:xfrm>
              <a:off x="2326080" y="3758200"/>
              <a:ext cx="279000" cy="223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5716B05-6793-424C-8CAE-4CE7A4C568D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08440" y="3740560"/>
                <a:ext cx="314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1F1F05-22C1-4A06-B1D6-BC59D20CB773}"/>
                  </a:ext>
                </a:extLst>
              </p14:cNvPr>
              <p14:cNvContentPartPr/>
              <p14:nvPr/>
            </p14:nvContentPartPr>
            <p14:xfrm>
              <a:off x="1350840" y="3698080"/>
              <a:ext cx="402480" cy="28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1F1F05-22C1-4A06-B1D6-BC59D20CB77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32840" y="3680080"/>
                <a:ext cx="43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78A8EC-EDEA-4558-B2D9-9342B034AF28}"/>
                  </a:ext>
                </a:extLst>
              </p14:cNvPr>
              <p14:cNvContentPartPr/>
              <p14:nvPr/>
            </p14:nvContentPartPr>
            <p14:xfrm>
              <a:off x="2803800" y="3823720"/>
              <a:ext cx="10476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78A8EC-EDEA-4558-B2D9-9342B034AF2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786160" y="3806080"/>
                <a:ext cx="1404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E08895-1358-4A6D-B9CF-56CC168BADD2}"/>
                  </a:ext>
                </a:extLst>
              </p14:cNvPr>
              <p14:cNvContentPartPr/>
              <p14:nvPr/>
            </p14:nvContentPartPr>
            <p14:xfrm>
              <a:off x="2783640" y="3917320"/>
              <a:ext cx="128160" cy="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E08895-1358-4A6D-B9CF-56CC168BAD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65640" y="3899680"/>
                <a:ext cx="163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FDC537A-19FE-4A71-9E1D-6466C6DA82C4}"/>
                  </a:ext>
                </a:extLst>
              </p14:cNvPr>
              <p14:cNvContentPartPr/>
              <p14:nvPr/>
            </p14:nvContentPartPr>
            <p14:xfrm>
              <a:off x="3137880" y="3555520"/>
              <a:ext cx="857520" cy="686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FDC537A-19FE-4A71-9E1D-6466C6DA82C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19880" y="3537880"/>
                <a:ext cx="8931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54B96B-FEA0-41F6-A6F3-26E7C31F0F2F}"/>
                  </a:ext>
                </a:extLst>
              </p14:cNvPr>
              <p14:cNvContentPartPr/>
              <p14:nvPr/>
            </p14:nvContentPartPr>
            <p14:xfrm>
              <a:off x="4154520" y="3724720"/>
              <a:ext cx="89640" cy="260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54B96B-FEA0-41F6-A6F3-26E7C31F0F2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36520" y="3707080"/>
                <a:ext cx="12528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01E9AFA-51A9-4749-8932-F748175FE810}"/>
                  </a:ext>
                </a:extLst>
              </p14:cNvPr>
              <p14:cNvContentPartPr/>
              <p14:nvPr/>
            </p14:nvContentPartPr>
            <p14:xfrm>
              <a:off x="4500480" y="3514840"/>
              <a:ext cx="71640" cy="20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01E9AFA-51A9-4749-8932-F748175FE81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482480" y="3497169"/>
                <a:ext cx="1072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4BBC3FF-7A04-4D57-A012-F69C9DE08054}"/>
                  </a:ext>
                </a:extLst>
              </p14:cNvPr>
              <p14:cNvContentPartPr/>
              <p14:nvPr/>
            </p14:nvContentPartPr>
            <p14:xfrm>
              <a:off x="4724040" y="3415840"/>
              <a:ext cx="266760" cy="707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4BBC3FF-7A04-4D57-A012-F69C9DE0805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706400" y="3397831"/>
                <a:ext cx="302400" cy="7434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14:cNvPr>
              <p14:cNvContentPartPr/>
              <p14:nvPr/>
            </p14:nvContentPartPr>
            <p14:xfrm>
              <a:off x="1408440" y="1821760"/>
              <a:ext cx="354600" cy="1778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390800" y="1803796"/>
                <a:ext cx="390240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C04F5E-6871-4037-8398-7BE93055D093}"/>
                  </a:ext>
                </a:extLst>
              </p14:cNvPr>
              <p14:cNvContentPartPr/>
              <p14:nvPr/>
            </p14:nvContentPartPr>
            <p14:xfrm>
              <a:off x="2417880" y="3169600"/>
              <a:ext cx="22248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C04F5E-6871-4037-8398-7BE93055D09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99909" y="3151904"/>
                <a:ext cx="258062" cy="149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10E2AF7-6B10-4477-92A3-9CEA4757AE16}"/>
                  </a:ext>
                </a:extLst>
              </p14:cNvPr>
              <p14:cNvContentPartPr/>
              <p14:nvPr/>
            </p14:nvContentPartPr>
            <p14:xfrm>
              <a:off x="2574840" y="4004440"/>
              <a:ext cx="277920" cy="7884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10E2AF7-6B10-4477-92A3-9CEA4757AE1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557200" y="3986800"/>
                <a:ext cx="3135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14:cNvPr>
              <p14:cNvContentPartPr/>
              <p14:nvPr/>
            </p14:nvContentPartPr>
            <p14:xfrm>
              <a:off x="4896120" y="1609360"/>
              <a:ext cx="249480" cy="748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78120" y="1591360"/>
                <a:ext cx="285120" cy="11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9078710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720520"/>
              <a:ext cx="3161160" cy="190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529200" cy="421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14:cNvPr>
              <p14:cNvContentPartPr/>
              <p14:nvPr/>
            </p14:nvContentPartPr>
            <p14:xfrm>
              <a:off x="4642680" y="1378960"/>
              <a:ext cx="25416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5040" y="1361320"/>
                <a:ext cx="28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14:cNvPr>
              <p14:cNvContentPartPr/>
              <p14:nvPr/>
            </p14:nvContentPartPr>
            <p14:xfrm>
              <a:off x="5069280" y="1401640"/>
              <a:ext cx="1317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1640" y="138400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14:cNvPr>
              <p14:cNvContentPartPr/>
              <p14:nvPr/>
            </p14:nvContentPartPr>
            <p14:xfrm>
              <a:off x="5079720" y="1472560"/>
              <a:ext cx="1112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145492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14:cNvPr>
              <p14:cNvContentPartPr/>
              <p14:nvPr/>
            </p14:nvContentPartPr>
            <p14:xfrm>
              <a:off x="5382840" y="1178080"/>
              <a:ext cx="553320" cy="48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5200" y="1160440"/>
                <a:ext cx="58896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14:cNvPr>
              <p14:cNvContentPartPr/>
              <p14:nvPr/>
            </p14:nvContentPartPr>
            <p14:xfrm>
              <a:off x="6083760" y="1020040"/>
              <a:ext cx="1401840" cy="72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6120" y="1002040"/>
                <a:ext cx="143748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14:cNvPr>
              <p14:cNvContentPartPr/>
              <p14:nvPr/>
            </p14:nvContentPartPr>
            <p14:xfrm>
              <a:off x="8291640" y="1250440"/>
              <a:ext cx="500040" cy="32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73651" y="1109695"/>
                <a:ext cx="603337" cy="480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14:cNvPr>
              <p14:cNvContentPartPr/>
              <p14:nvPr/>
            </p14:nvContentPartPr>
            <p14:xfrm>
              <a:off x="7599360" y="1261240"/>
              <a:ext cx="574200" cy="32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243240"/>
                <a:ext cx="609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14:cNvPr>
              <p14:cNvContentPartPr/>
              <p14:nvPr/>
            </p14:nvContentPartPr>
            <p14:xfrm>
              <a:off x="3528840" y="2235040"/>
              <a:ext cx="238680" cy="225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11200" y="2217040"/>
                <a:ext cx="2743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14:cNvPr>
              <p14:cNvContentPartPr/>
              <p14:nvPr/>
            </p14:nvContentPartPr>
            <p14:xfrm>
              <a:off x="4468440" y="2194360"/>
              <a:ext cx="122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5044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14:cNvPr>
              <p14:cNvContentPartPr/>
              <p14:nvPr/>
            </p14:nvContentPartPr>
            <p14:xfrm>
              <a:off x="4476360" y="2336200"/>
              <a:ext cx="4320" cy="1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58360" y="2318560"/>
                <a:ext cx="399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14:cNvPr>
              <p14:cNvContentPartPr/>
              <p14:nvPr/>
            </p14:nvContentPartPr>
            <p14:xfrm>
              <a:off x="3902160" y="2133160"/>
              <a:ext cx="438840" cy="26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4534" y="2115520"/>
                <a:ext cx="47445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14:cNvPr>
              <p14:cNvContentPartPr/>
              <p14:nvPr/>
            </p14:nvContentPartPr>
            <p14:xfrm>
              <a:off x="4845000" y="2183920"/>
              <a:ext cx="230400" cy="302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27000" y="2165920"/>
                <a:ext cx="26604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14:cNvPr>
              <p14:cNvContentPartPr/>
              <p14:nvPr/>
            </p14:nvContentPartPr>
            <p14:xfrm>
              <a:off x="5232000" y="2315680"/>
              <a:ext cx="1591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14000" y="2297680"/>
                <a:ext cx="194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14:cNvPr>
              <p14:cNvContentPartPr/>
              <p14:nvPr/>
            </p14:nvContentPartPr>
            <p14:xfrm>
              <a:off x="5242080" y="2373280"/>
              <a:ext cx="127080" cy="1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24440" y="2355280"/>
                <a:ext cx="162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14:cNvPr>
              <p14:cNvContentPartPr/>
              <p14:nvPr/>
            </p14:nvContentPartPr>
            <p14:xfrm>
              <a:off x="6156480" y="2093920"/>
              <a:ext cx="112680" cy="110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138840" y="2076280"/>
                <a:ext cx="148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14:cNvPr>
              <p14:cNvContentPartPr/>
              <p14:nvPr/>
            </p14:nvContentPartPr>
            <p14:xfrm>
              <a:off x="5516400" y="2154040"/>
              <a:ext cx="559080" cy="267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8412" y="2136400"/>
                <a:ext cx="594697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E037510-AFF5-4E33-9DC2-474BFFCBA8E3}"/>
                  </a:ext>
                </a:extLst>
              </p14:cNvPr>
              <p14:cNvContentPartPr/>
              <p14:nvPr/>
            </p14:nvContentPartPr>
            <p14:xfrm>
              <a:off x="6705120" y="2277880"/>
              <a:ext cx="327600" cy="19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E037510-AFF5-4E33-9DC2-474BFFCBA8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87480" y="2260240"/>
                <a:ext cx="3632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1AD463D-ED3E-41F7-A688-D5E7EC222DF6}"/>
                  </a:ext>
                </a:extLst>
              </p14:cNvPr>
              <p14:cNvContentPartPr/>
              <p14:nvPr/>
            </p14:nvContentPartPr>
            <p14:xfrm>
              <a:off x="7175280" y="2275360"/>
              <a:ext cx="160200" cy="16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1AD463D-ED3E-41F7-A688-D5E7EC222DF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57280" y="2257360"/>
                <a:ext cx="1958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3666C8-94A2-4C94-B6FC-0A43325E4900}"/>
                  </a:ext>
                </a:extLst>
              </p14:cNvPr>
              <p14:cNvContentPartPr/>
              <p14:nvPr/>
            </p14:nvContentPartPr>
            <p14:xfrm>
              <a:off x="2610840" y="3000760"/>
              <a:ext cx="12492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3666C8-94A2-4C94-B6FC-0A43325E49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92840" y="2982760"/>
                <a:ext cx="1605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E1BB33-E816-4B66-9737-21D5CE4E4F0B}"/>
                  </a:ext>
                </a:extLst>
              </p14:cNvPr>
              <p14:cNvContentPartPr/>
              <p14:nvPr/>
            </p14:nvContentPartPr>
            <p14:xfrm>
              <a:off x="2610840" y="3082120"/>
              <a:ext cx="1317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E1BB33-E816-4B66-9737-21D5CE4E4F0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92840" y="3064120"/>
                <a:ext cx="167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9C4986-2475-4FF3-826E-6C1D5A4529D8}"/>
                  </a:ext>
                </a:extLst>
              </p14:cNvPr>
              <p14:cNvContentPartPr/>
              <p14:nvPr/>
            </p14:nvContentPartPr>
            <p14:xfrm>
              <a:off x="2133480" y="2944960"/>
              <a:ext cx="30312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9C4986-2475-4FF3-826E-6C1D5A4529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15480" y="2927320"/>
                <a:ext cx="3387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0679AB-D350-46E0-822F-BDC56DD6FDCB}"/>
                  </a:ext>
                </a:extLst>
              </p14:cNvPr>
              <p14:cNvContentPartPr/>
              <p14:nvPr/>
            </p14:nvContentPartPr>
            <p14:xfrm>
              <a:off x="2885880" y="2803840"/>
              <a:ext cx="854640" cy="58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0679AB-D350-46E0-822F-BDC56DD6FDC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68247" y="2785840"/>
                <a:ext cx="890265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3394375-8558-422E-AE08-B4F69D1DBE61}"/>
                  </a:ext>
                </a:extLst>
              </p14:cNvPr>
              <p14:cNvContentPartPr/>
              <p14:nvPr/>
            </p14:nvContentPartPr>
            <p14:xfrm>
              <a:off x="3843120" y="2777560"/>
              <a:ext cx="374040" cy="565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3394375-8558-422E-AE08-B4F69D1DBE6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25120" y="2759571"/>
                <a:ext cx="409680" cy="6011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22BEF2-7791-407D-80DF-68CDB3BDFBCA}"/>
                  </a:ext>
                </a:extLst>
              </p14:cNvPr>
              <p14:cNvContentPartPr/>
              <p14:nvPr/>
            </p14:nvContentPartPr>
            <p14:xfrm>
              <a:off x="4324440" y="2728600"/>
              <a:ext cx="616680" cy="565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22BEF2-7791-407D-80DF-68CDB3BDFBC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6800" y="2710960"/>
                <a:ext cx="75060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7E52A3E-2165-494A-9FF1-B8E61CFFB319}"/>
                  </a:ext>
                </a:extLst>
              </p14:cNvPr>
              <p14:cNvContentPartPr/>
              <p14:nvPr/>
            </p14:nvContentPartPr>
            <p14:xfrm>
              <a:off x="5140560" y="2836960"/>
              <a:ext cx="66960" cy="12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7E52A3E-2165-494A-9FF1-B8E61CFFB31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22560" y="2818960"/>
                <a:ext cx="10260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2EEA0-01C5-4C97-94AF-D33EB27887FF}"/>
                  </a:ext>
                </a:extLst>
              </p14:cNvPr>
              <p14:cNvContentPartPr/>
              <p14:nvPr/>
            </p14:nvContentPartPr>
            <p14:xfrm>
              <a:off x="5311920" y="2885200"/>
              <a:ext cx="17136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2EEA0-01C5-4C97-94AF-D33EB27887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94280" y="2867200"/>
                <a:ext cx="207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41B5E85-6095-4F58-8CB6-26EE70B48C59}"/>
                  </a:ext>
                </a:extLst>
              </p14:cNvPr>
              <p14:cNvContentPartPr/>
              <p14:nvPr/>
            </p14:nvContentPartPr>
            <p14:xfrm>
              <a:off x="5577600" y="2930200"/>
              <a:ext cx="86400" cy="19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41B5E85-6095-4F58-8CB6-26EE70B48C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559600" y="2912560"/>
                <a:ext cx="1220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CF03940-C1AD-4AAF-90FD-29E84F0EAC47}"/>
                  </a:ext>
                </a:extLst>
              </p14:cNvPr>
              <p14:cNvContentPartPr/>
              <p14:nvPr/>
            </p14:nvContentPartPr>
            <p14:xfrm>
              <a:off x="5815200" y="2824360"/>
              <a:ext cx="564840" cy="316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CF03940-C1AD-4AAF-90FD-29E84F0EAC4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44280" y="2806360"/>
                <a:ext cx="6537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70C67-7881-4CFE-827D-2CC68C923ECA}"/>
                  </a:ext>
                </a:extLst>
              </p14:cNvPr>
              <p14:cNvContentPartPr/>
              <p14:nvPr/>
            </p14:nvContentPartPr>
            <p14:xfrm>
              <a:off x="8574600" y="2882680"/>
              <a:ext cx="92160" cy="253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70C67-7881-4CFE-827D-2CC68C923EC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56600" y="2864680"/>
                <a:ext cx="127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B143507-FBB1-4F33-A329-59A415874FBB}"/>
                  </a:ext>
                </a:extLst>
              </p14:cNvPr>
              <p14:cNvContentPartPr/>
              <p14:nvPr/>
            </p14:nvContentPartPr>
            <p14:xfrm>
              <a:off x="6684960" y="2618440"/>
              <a:ext cx="1760400" cy="72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B143507-FBB1-4F33-A329-59A415874FB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66960" y="2600449"/>
                <a:ext cx="1795680" cy="759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5716B05-6793-424C-8CAE-4CE7A4C568DF}"/>
                  </a:ext>
                </a:extLst>
              </p14:cNvPr>
              <p14:cNvContentPartPr/>
              <p14:nvPr/>
            </p14:nvContentPartPr>
            <p14:xfrm>
              <a:off x="2326080" y="3758200"/>
              <a:ext cx="279000" cy="223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5716B05-6793-424C-8CAE-4CE7A4C568D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08440" y="3740560"/>
                <a:ext cx="314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1F1F05-22C1-4A06-B1D6-BC59D20CB773}"/>
                  </a:ext>
                </a:extLst>
              </p14:cNvPr>
              <p14:cNvContentPartPr/>
              <p14:nvPr/>
            </p14:nvContentPartPr>
            <p14:xfrm>
              <a:off x="1350840" y="3698080"/>
              <a:ext cx="402480" cy="28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1F1F05-22C1-4A06-B1D6-BC59D20CB77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32840" y="3680080"/>
                <a:ext cx="43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78A8EC-EDEA-4558-B2D9-9342B034AF28}"/>
                  </a:ext>
                </a:extLst>
              </p14:cNvPr>
              <p14:cNvContentPartPr/>
              <p14:nvPr/>
            </p14:nvContentPartPr>
            <p14:xfrm>
              <a:off x="2803800" y="3823720"/>
              <a:ext cx="10476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78A8EC-EDEA-4558-B2D9-9342B034AF2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786160" y="3806080"/>
                <a:ext cx="1404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E08895-1358-4A6D-B9CF-56CC168BADD2}"/>
                  </a:ext>
                </a:extLst>
              </p14:cNvPr>
              <p14:cNvContentPartPr/>
              <p14:nvPr/>
            </p14:nvContentPartPr>
            <p14:xfrm>
              <a:off x="2783640" y="3917320"/>
              <a:ext cx="128160" cy="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E08895-1358-4A6D-B9CF-56CC168BAD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65640" y="3899680"/>
                <a:ext cx="163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FDC537A-19FE-4A71-9E1D-6466C6DA82C4}"/>
                  </a:ext>
                </a:extLst>
              </p14:cNvPr>
              <p14:cNvContentPartPr/>
              <p14:nvPr/>
            </p14:nvContentPartPr>
            <p14:xfrm>
              <a:off x="3137880" y="3555520"/>
              <a:ext cx="857520" cy="686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FDC537A-19FE-4A71-9E1D-6466C6DA82C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19880" y="3537880"/>
                <a:ext cx="8931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54B96B-FEA0-41F6-A6F3-26E7C31F0F2F}"/>
                  </a:ext>
                </a:extLst>
              </p14:cNvPr>
              <p14:cNvContentPartPr/>
              <p14:nvPr/>
            </p14:nvContentPartPr>
            <p14:xfrm>
              <a:off x="4154520" y="3724720"/>
              <a:ext cx="89640" cy="260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54B96B-FEA0-41F6-A6F3-26E7C31F0F2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36520" y="3707080"/>
                <a:ext cx="12528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01E9AFA-51A9-4749-8932-F748175FE810}"/>
                  </a:ext>
                </a:extLst>
              </p14:cNvPr>
              <p14:cNvContentPartPr/>
              <p14:nvPr/>
            </p14:nvContentPartPr>
            <p14:xfrm>
              <a:off x="4500480" y="3514840"/>
              <a:ext cx="71640" cy="20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01E9AFA-51A9-4749-8932-F748175FE81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482480" y="3497169"/>
                <a:ext cx="1072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4BBC3FF-7A04-4D57-A012-F69C9DE08054}"/>
                  </a:ext>
                </a:extLst>
              </p14:cNvPr>
              <p14:cNvContentPartPr/>
              <p14:nvPr/>
            </p14:nvContentPartPr>
            <p14:xfrm>
              <a:off x="4724040" y="3415840"/>
              <a:ext cx="266760" cy="707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4BBC3FF-7A04-4D57-A012-F69C9DE0805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706400" y="3397831"/>
                <a:ext cx="302400" cy="7434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65BD935-349F-4CD4-9694-0B7A278C7A4D}"/>
                  </a:ext>
                </a:extLst>
              </p14:cNvPr>
              <p14:cNvContentPartPr/>
              <p14:nvPr/>
            </p14:nvContentPartPr>
            <p14:xfrm>
              <a:off x="1401960" y="4720120"/>
              <a:ext cx="253080" cy="4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65BD935-349F-4CD4-9694-0B7A278C7A4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383960" y="4702120"/>
                <a:ext cx="2887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2297BA-8AA9-4EDA-8326-C43EC8D51142}"/>
                  </a:ext>
                </a:extLst>
              </p14:cNvPr>
              <p14:cNvContentPartPr/>
              <p14:nvPr/>
            </p14:nvContentPartPr>
            <p14:xfrm>
              <a:off x="1422120" y="4825960"/>
              <a:ext cx="2224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2297BA-8AA9-4EDA-8326-C43EC8D5114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04480" y="4807960"/>
                <a:ext cx="25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4338D78-97FD-47E6-A5EA-723744CF5E49}"/>
                  </a:ext>
                </a:extLst>
              </p14:cNvPr>
              <p14:cNvContentPartPr/>
              <p14:nvPr/>
            </p14:nvContentPartPr>
            <p14:xfrm>
              <a:off x="1538400" y="4650640"/>
              <a:ext cx="196200" cy="297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4338D78-97FD-47E6-A5EA-723744CF5E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520760" y="4633000"/>
                <a:ext cx="2318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E8FE17-0B77-4ECD-A8F2-5D7CD40E3539}"/>
                  </a:ext>
                </a:extLst>
              </p14:cNvPr>
              <p14:cNvContentPartPr/>
              <p14:nvPr/>
            </p14:nvContentPartPr>
            <p14:xfrm>
              <a:off x="2592120" y="4703560"/>
              <a:ext cx="19080" cy="226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E8FE17-0B77-4ECD-A8F2-5D7CD40E353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74120" y="4685920"/>
                <a:ext cx="547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BD8A06-774B-4D62-9C40-423E096C237D}"/>
                  </a:ext>
                </a:extLst>
              </p14:cNvPr>
              <p14:cNvContentPartPr/>
              <p14:nvPr/>
            </p14:nvContentPartPr>
            <p14:xfrm>
              <a:off x="2498880" y="4722640"/>
              <a:ext cx="265680" cy="2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BD8A06-774B-4D62-9C40-423E096C237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481240" y="4705000"/>
                <a:ext cx="30132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7D9594B-E01B-4669-AB9E-AA4F557E353A}"/>
                  </a:ext>
                </a:extLst>
              </p14:cNvPr>
              <p14:cNvContentPartPr/>
              <p14:nvPr/>
            </p14:nvContentPartPr>
            <p14:xfrm>
              <a:off x="2519400" y="4926760"/>
              <a:ext cx="222840" cy="21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7D9594B-E01B-4669-AB9E-AA4F557E353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501400" y="4908760"/>
                <a:ext cx="25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CF17258-969B-411B-9DB3-0ED2A4855A93}"/>
                  </a:ext>
                </a:extLst>
              </p14:cNvPr>
              <p14:cNvContentPartPr/>
              <p14:nvPr/>
            </p14:nvContentPartPr>
            <p14:xfrm>
              <a:off x="2946000" y="4788880"/>
              <a:ext cx="165960" cy="16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CF17258-969B-411B-9DB3-0ED2A4855A9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28000" y="4771240"/>
                <a:ext cx="2016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F4D9871-629E-438C-9FF0-3C49898CECC1}"/>
                  </a:ext>
                </a:extLst>
              </p14:cNvPr>
              <p14:cNvContentPartPr/>
              <p14:nvPr/>
            </p14:nvContentPartPr>
            <p14:xfrm>
              <a:off x="2997120" y="4886080"/>
              <a:ext cx="161640" cy="10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F4D9871-629E-438C-9FF0-3C49898CECC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79120" y="4868440"/>
                <a:ext cx="197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4F07E33-E53D-4E7A-9829-E160985D5200}"/>
                  </a:ext>
                </a:extLst>
              </p14:cNvPr>
              <p14:cNvContentPartPr/>
              <p14:nvPr/>
            </p14:nvContentPartPr>
            <p14:xfrm>
              <a:off x="3524880" y="4853680"/>
              <a:ext cx="582480" cy="53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4F07E33-E53D-4E7A-9829-E160985D520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07240" y="4836040"/>
                <a:ext cx="6181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6CF9A8B-21D4-4535-A0C2-CF7BDAE9F68D}"/>
                  </a:ext>
                </a:extLst>
              </p14:cNvPr>
              <p14:cNvContentPartPr/>
              <p14:nvPr/>
            </p14:nvContentPartPr>
            <p14:xfrm>
              <a:off x="3799560" y="4957000"/>
              <a:ext cx="216720" cy="154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6CF9A8B-21D4-4535-A0C2-CF7BDAE9F68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81560" y="4939360"/>
                <a:ext cx="2523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CAF9801-347E-483E-9453-2F4A506B81C3}"/>
                  </a:ext>
                </a:extLst>
              </p14:cNvPr>
              <p14:cNvContentPartPr/>
              <p14:nvPr/>
            </p14:nvContentPartPr>
            <p14:xfrm>
              <a:off x="3562680" y="4548400"/>
              <a:ext cx="713520" cy="254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CAF9801-347E-483E-9453-2F4A506B81C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544689" y="4530400"/>
                <a:ext cx="749142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14:cNvPr>
              <p14:cNvContentPartPr/>
              <p14:nvPr/>
            </p14:nvContentPartPr>
            <p14:xfrm>
              <a:off x="1408440" y="1821760"/>
              <a:ext cx="354600" cy="1778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390800" y="1803796"/>
                <a:ext cx="390240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121A974-C6AA-4F5F-9F79-F38AECFA81D5}"/>
                  </a:ext>
                </a:extLst>
              </p14:cNvPr>
              <p14:cNvContentPartPr/>
              <p14:nvPr/>
            </p14:nvContentPartPr>
            <p14:xfrm>
              <a:off x="2732520" y="4964200"/>
              <a:ext cx="272520" cy="100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121A974-C6AA-4F5F-9F79-F38AECFA81D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714880" y="4946496"/>
                <a:ext cx="308160" cy="1358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C04F5E-6871-4037-8398-7BE93055D093}"/>
                  </a:ext>
                </a:extLst>
              </p14:cNvPr>
              <p14:cNvContentPartPr/>
              <p14:nvPr/>
            </p14:nvContentPartPr>
            <p14:xfrm>
              <a:off x="2417880" y="3169600"/>
              <a:ext cx="222480" cy="113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C04F5E-6871-4037-8398-7BE93055D09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399909" y="3151904"/>
                <a:ext cx="258062" cy="149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10E2AF7-6B10-4477-92A3-9CEA4757AE16}"/>
                  </a:ext>
                </a:extLst>
              </p14:cNvPr>
              <p14:cNvContentPartPr/>
              <p14:nvPr/>
            </p14:nvContentPartPr>
            <p14:xfrm>
              <a:off x="2574840" y="4004440"/>
              <a:ext cx="277920" cy="7884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10E2AF7-6B10-4477-92A3-9CEA4757AE1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57200" y="3986800"/>
                <a:ext cx="3135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14:cNvPr>
              <p14:cNvContentPartPr/>
              <p14:nvPr/>
            </p14:nvContentPartPr>
            <p14:xfrm>
              <a:off x="4896120" y="1609360"/>
              <a:ext cx="249480" cy="748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878120" y="1591360"/>
                <a:ext cx="285120" cy="11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5108821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720520"/>
              <a:ext cx="3161160" cy="190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529200" cy="421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14:cNvPr>
              <p14:cNvContentPartPr/>
              <p14:nvPr/>
            </p14:nvContentPartPr>
            <p14:xfrm>
              <a:off x="1408440" y="1821760"/>
              <a:ext cx="354600" cy="1778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90800" y="1803796"/>
                <a:ext cx="390240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02DE13-EAD3-464E-BCF2-5E8CCACDD10A}"/>
                  </a:ext>
                </a:extLst>
              </p14:cNvPr>
              <p14:cNvContentPartPr/>
              <p14:nvPr/>
            </p14:nvContentPartPr>
            <p14:xfrm>
              <a:off x="4223280" y="230920"/>
              <a:ext cx="287640" cy="1580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02DE13-EAD3-464E-BCF2-5E8CCACDD10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05280" y="212920"/>
                <a:ext cx="3232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44B3F97-B174-4D60-9E04-FD5CD0E8E011}"/>
                  </a:ext>
                </a:extLst>
              </p14:cNvPr>
              <p14:cNvContentPartPr/>
              <p14:nvPr/>
            </p14:nvContentPartPr>
            <p14:xfrm>
              <a:off x="4699920" y="248200"/>
              <a:ext cx="23040" cy="1555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44B3F97-B174-4D60-9E04-FD5CD0E8E01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81920" y="230560"/>
                <a:ext cx="586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00910A7-C05C-48F8-A666-81B8AAAC18D9}"/>
                  </a:ext>
                </a:extLst>
              </p14:cNvPr>
              <p14:cNvContentPartPr/>
              <p14:nvPr/>
            </p14:nvContentPartPr>
            <p14:xfrm>
              <a:off x="4810440" y="200680"/>
              <a:ext cx="400680" cy="186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00910A7-C05C-48F8-A666-81B8AAAC18D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2800" y="182680"/>
                <a:ext cx="436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1067152-35BF-4A51-8CF4-947AA82677E6}"/>
                  </a:ext>
                </a:extLst>
              </p14:cNvPr>
              <p14:cNvContentPartPr/>
              <p14:nvPr/>
            </p14:nvContentPartPr>
            <p14:xfrm>
              <a:off x="5957040" y="163600"/>
              <a:ext cx="140760" cy="1980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1067152-35BF-4A51-8CF4-947AA82677E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9400" y="145600"/>
                <a:ext cx="176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DC1808-771E-41AE-A05F-7E0B7FC95533}"/>
                  </a:ext>
                </a:extLst>
              </p14:cNvPr>
              <p14:cNvContentPartPr/>
              <p14:nvPr/>
            </p14:nvContentPartPr>
            <p14:xfrm>
              <a:off x="6227400" y="175480"/>
              <a:ext cx="198720" cy="21384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DC1808-771E-41AE-A05F-7E0B7FC955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09400" y="157480"/>
                <a:ext cx="2343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C4A42E-8FFC-43B3-84E2-AAE56156DCEA}"/>
                  </a:ext>
                </a:extLst>
              </p14:cNvPr>
              <p14:cNvContentPartPr/>
              <p14:nvPr/>
            </p14:nvContentPartPr>
            <p14:xfrm>
              <a:off x="5499120" y="171520"/>
              <a:ext cx="372600" cy="2746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C4A42E-8FFC-43B3-84E2-AAE56156DCE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81103" y="153520"/>
                <a:ext cx="4082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E509BAC-523E-4B7D-8A4F-6599FA7BEEEB}"/>
                  </a:ext>
                </a:extLst>
              </p14:cNvPr>
              <p14:cNvContentPartPr/>
              <p14:nvPr/>
            </p14:nvContentPartPr>
            <p14:xfrm>
              <a:off x="1019280" y="1078000"/>
              <a:ext cx="1636560" cy="156744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E509BAC-523E-4B7D-8A4F-6599FA7BEE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01280" y="1060356"/>
                <a:ext cx="1672200" cy="16030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F536A12-A9CC-468F-AAEB-8847E3AAA1B8}"/>
                  </a:ext>
                </a:extLst>
              </p14:cNvPr>
              <p14:cNvContentPartPr/>
              <p14:nvPr/>
            </p14:nvContentPartPr>
            <p14:xfrm>
              <a:off x="1661880" y="2126680"/>
              <a:ext cx="778680" cy="145800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F536A12-A9CC-468F-AAEB-8847E3AAA1B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644232" y="2108680"/>
                <a:ext cx="814336" cy="149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0296382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720520"/>
              <a:ext cx="3161160" cy="190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529200" cy="421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14:cNvPr>
              <p14:cNvContentPartPr/>
              <p14:nvPr/>
            </p14:nvContentPartPr>
            <p14:xfrm>
              <a:off x="1408440" y="1821760"/>
              <a:ext cx="354600" cy="1778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90800" y="1803796"/>
                <a:ext cx="390240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02DE13-EAD3-464E-BCF2-5E8CCACDD10A}"/>
                  </a:ext>
                </a:extLst>
              </p14:cNvPr>
              <p14:cNvContentPartPr/>
              <p14:nvPr/>
            </p14:nvContentPartPr>
            <p14:xfrm>
              <a:off x="4223280" y="230920"/>
              <a:ext cx="287640" cy="1580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02DE13-EAD3-464E-BCF2-5E8CCACDD10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05280" y="212920"/>
                <a:ext cx="3232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44B3F97-B174-4D60-9E04-FD5CD0E8E011}"/>
                  </a:ext>
                </a:extLst>
              </p14:cNvPr>
              <p14:cNvContentPartPr/>
              <p14:nvPr/>
            </p14:nvContentPartPr>
            <p14:xfrm>
              <a:off x="4699920" y="248200"/>
              <a:ext cx="23040" cy="1555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44B3F97-B174-4D60-9E04-FD5CD0E8E01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81920" y="230560"/>
                <a:ext cx="586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00910A7-C05C-48F8-A666-81B8AAAC18D9}"/>
                  </a:ext>
                </a:extLst>
              </p14:cNvPr>
              <p14:cNvContentPartPr/>
              <p14:nvPr/>
            </p14:nvContentPartPr>
            <p14:xfrm>
              <a:off x="4810440" y="200680"/>
              <a:ext cx="400680" cy="186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00910A7-C05C-48F8-A666-81B8AAAC18D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2800" y="182680"/>
                <a:ext cx="436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1067152-35BF-4A51-8CF4-947AA82677E6}"/>
                  </a:ext>
                </a:extLst>
              </p14:cNvPr>
              <p14:cNvContentPartPr/>
              <p14:nvPr/>
            </p14:nvContentPartPr>
            <p14:xfrm>
              <a:off x="5957040" y="163600"/>
              <a:ext cx="140760" cy="1980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1067152-35BF-4A51-8CF4-947AA82677E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9400" y="145600"/>
                <a:ext cx="176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DC1808-771E-41AE-A05F-7E0B7FC95533}"/>
                  </a:ext>
                </a:extLst>
              </p14:cNvPr>
              <p14:cNvContentPartPr/>
              <p14:nvPr/>
            </p14:nvContentPartPr>
            <p14:xfrm>
              <a:off x="6227400" y="175480"/>
              <a:ext cx="198720" cy="21384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DC1808-771E-41AE-A05F-7E0B7FC955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09400" y="157480"/>
                <a:ext cx="2343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C4A42E-8FFC-43B3-84E2-AAE56156DCEA}"/>
                  </a:ext>
                </a:extLst>
              </p14:cNvPr>
              <p14:cNvContentPartPr/>
              <p14:nvPr/>
            </p14:nvContentPartPr>
            <p14:xfrm>
              <a:off x="5499120" y="171520"/>
              <a:ext cx="372600" cy="2746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C4A42E-8FFC-43B3-84E2-AAE56156DCE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81103" y="153520"/>
                <a:ext cx="4082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E509BAC-523E-4B7D-8A4F-6599FA7BEEEB}"/>
                  </a:ext>
                </a:extLst>
              </p14:cNvPr>
              <p14:cNvContentPartPr/>
              <p14:nvPr/>
            </p14:nvContentPartPr>
            <p14:xfrm>
              <a:off x="1019280" y="1078000"/>
              <a:ext cx="1636560" cy="156744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E509BAC-523E-4B7D-8A4F-6599FA7BEE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01280" y="1060356"/>
                <a:ext cx="1672200" cy="16030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26577F0-364C-4BA0-9CF1-ACFA2CDE8A32}"/>
                  </a:ext>
                </a:extLst>
              </p14:cNvPr>
              <p14:cNvContentPartPr/>
              <p14:nvPr/>
            </p14:nvContentPartPr>
            <p14:xfrm>
              <a:off x="3464040" y="1709080"/>
              <a:ext cx="4143960" cy="3456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26577F0-364C-4BA0-9CF1-ACFA2CDE8A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46042" y="1691082"/>
                <a:ext cx="4179597" cy="3491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F536A12-A9CC-468F-AAEB-8847E3AAA1B8}"/>
                  </a:ext>
                </a:extLst>
              </p14:cNvPr>
              <p14:cNvContentPartPr/>
              <p14:nvPr/>
            </p14:nvContentPartPr>
            <p14:xfrm>
              <a:off x="1661880" y="2126680"/>
              <a:ext cx="778680" cy="145800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F536A12-A9CC-468F-AAEB-8847E3AAA1B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44232" y="2108680"/>
                <a:ext cx="814336" cy="149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7987739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720520"/>
              <a:ext cx="3161160" cy="190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529200" cy="421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14:cNvPr>
              <p14:cNvContentPartPr/>
              <p14:nvPr/>
            </p14:nvContentPartPr>
            <p14:xfrm>
              <a:off x="1408440" y="1821760"/>
              <a:ext cx="354600" cy="1778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90800" y="1803796"/>
                <a:ext cx="390240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02DE13-EAD3-464E-BCF2-5E8CCACDD10A}"/>
                  </a:ext>
                </a:extLst>
              </p14:cNvPr>
              <p14:cNvContentPartPr/>
              <p14:nvPr/>
            </p14:nvContentPartPr>
            <p14:xfrm>
              <a:off x="4223280" y="230920"/>
              <a:ext cx="287640" cy="1580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02DE13-EAD3-464E-BCF2-5E8CCACDD10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05280" y="212920"/>
                <a:ext cx="3232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44B3F97-B174-4D60-9E04-FD5CD0E8E011}"/>
                  </a:ext>
                </a:extLst>
              </p14:cNvPr>
              <p14:cNvContentPartPr/>
              <p14:nvPr/>
            </p14:nvContentPartPr>
            <p14:xfrm>
              <a:off x="4699920" y="248200"/>
              <a:ext cx="23040" cy="1555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44B3F97-B174-4D60-9E04-FD5CD0E8E01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81920" y="230560"/>
                <a:ext cx="586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00910A7-C05C-48F8-A666-81B8AAAC18D9}"/>
                  </a:ext>
                </a:extLst>
              </p14:cNvPr>
              <p14:cNvContentPartPr/>
              <p14:nvPr/>
            </p14:nvContentPartPr>
            <p14:xfrm>
              <a:off x="4810440" y="200680"/>
              <a:ext cx="400680" cy="186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00910A7-C05C-48F8-A666-81B8AAAC18D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2800" y="182680"/>
                <a:ext cx="436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1067152-35BF-4A51-8CF4-947AA82677E6}"/>
                  </a:ext>
                </a:extLst>
              </p14:cNvPr>
              <p14:cNvContentPartPr/>
              <p14:nvPr/>
            </p14:nvContentPartPr>
            <p14:xfrm>
              <a:off x="5957040" y="163600"/>
              <a:ext cx="140760" cy="1980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1067152-35BF-4A51-8CF4-947AA82677E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9400" y="145600"/>
                <a:ext cx="176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DC1808-771E-41AE-A05F-7E0B7FC95533}"/>
                  </a:ext>
                </a:extLst>
              </p14:cNvPr>
              <p14:cNvContentPartPr/>
              <p14:nvPr/>
            </p14:nvContentPartPr>
            <p14:xfrm>
              <a:off x="6227400" y="175480"/>
              <a:ext cx="198720" cy="21384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DC1808-771E-41AE-A05F-7E0B7FC9553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09400" y="157480"/>
                <a:ext cx="2343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C4A42E-8FFC-43B3-84E2-AAE56156DCEA}"/>
                  </a:ext>
                </a:extLst>
              </p14:cNvPr>
              <p14:cNvContentPartPr/>
              <p14:nvPr/>
            </p14:nvContentPartPr>
            <p14:xfrm>
              <a:off x="5499120" y="171520"/>
              <a:ext cx="372600" cy="2746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C4A42E-8FFC-43B3-84E2-AAE56156DCE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81103" y="153520"/>
                <a:ext cx="4082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E509BAC-523E-4B7D-8A4F-6599FA7BEEEB}"/>
                  </a:ext>
                </a:extLst>
              </p14:cNvPr>
              <p14:cNvContentPartPr/>
              <p14:nvPr/>
            </p14:nvContentPartPr>
            <p14:xfrm>
              <a:off x="1019280" y="1078000"/>
              <a:ext cx="1636560" cy="156744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E509BAC-523E-4B7D-8A4F-6599FA7BEE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01280" y="1060356"/>
                <a:ext cx="1672200" cy="16030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26577F0-364C-4BA0-9CF1-ACFA2CDE8A32}"/>
                  </a:ext>
                </a:extLst>
              </p14:cNvPr>
              <p14:cNvContentPartPr/>
              <p14:nvPr/>
            </p14:nvContentPartPr>
            <p14:xfrm>
              <a:off x="3464040" y="1709080"/>
              <a:ext cx="4143960" cy="3456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26577F0-364C-4BA0-9CF1-ACFA2CDE8A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46042" y="1691082"/>
                <a:ext cx="4179597" cy="3491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F536A12-A9CC-468F-AAEB-8847E3AAA1B8}"/>
                  </a:ext>
                </a:extLst>
              </p14:cNvPr>
              <p14:cNvContentPartPr/>
              <p14:nvPr/>
            </p14:nvContentPartPr>
            <p14:xfrm>
              <a:off x="1661880" y="2126680"/>
              <a:ext cx="778680" cy="145800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F536A12-A9CC-468F-AAEB-8847E3AAA1B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44232" y="2108680"/>
                <a:ext cx="814336" cy="14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C80554B-73B1-46FF-BF11-65C43D422025}"/>
                  </a:ext>
                </a:extLst>
              </p14:cNvPr>
              <p14:cNvContentPartPr/>
              <p14:nvPr/>
            </p14:nvContentPartPr>
            <p14:xfrm>
              <a:off x="6169800" y="4135840"/>
              <a:ext cx="176760" cy="4935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C80554B-73B1-46FF-BF11-65C43D42202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51763" y="4118200"/>
                <a:ext cx="212473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9C614EC-B4A8-4A64-B92B-9861A0BA3F73}"/>
                  </a:ext>
                </a:extLst>
              </p14:cNvPr>
              <p14:cNvContentPartPr/>
              <p14:nvPr/>
            </p14:nvContentPartPr>
            <p14:xfrm>
              <a:off x="6687840" y="2932360"/>
              <a:ext cx="1677240" cy="14756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9C614EC-B4A8-4A64-B92B-9861A0BA3F7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70200" y="2914720"/>
                <a:ext cx="1712880" cy="1511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2424989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720520"/>
              <a:ext cx="3161160" cy="190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529200" cy="421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14:cNvPr>
              <p14:cNvContentPartPr/>
              <p14:nvPr/>
            </p14:nvContentPartPr>
            <p14:xfrm>
              <a:off x="4642680" y="1378960"/>
              <a:ext cx="25416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5040" y="1361320"/>
                <a:ext cx="28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14:cNvPr>
              <p14:cNvContentPartPr/>
              <p14:nvPr/>
            </p14:nvContentPartPr>
            <p14:xfrm>
              <a:off x="5069280" y="1401640"/>
              <a:ext cx="1317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1640" y="138400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14:cNvPr>
              <p14:cNvContentPartPr/>
              <p14:nvPr/>
            </p14:nvContentPartPr>
            <p14:xfrm>
              <a:off x="5079720" y="1472560"/>
              <a:ext cx="1112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145492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14:cNvPr>
              <p14:cNvContentPartPr/>
              <p14:nvPr/>
            </p14:nvContentPartPr>
            <p14:xfrm>
              <a:off x="5382840" y="1178080"/>
              <a:ext cx="553320" cy="48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5200" y="1160440"/>
                <a:ext cx="58896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14:cNvPr>
              <p14:cNvContentPartPr/>
              <p14:nvPr/>
            </p14:nvContentPartPr>
            <p14:xfrm>
              <a:off x="6083760" y="1020040"/>
              <a:ext cx="1401840" cy="697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6120" y="1002040"/>
                <a:ext cx="143748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14:cNvPr>
              <p14:cNvContentPartPr/>
              <p14:nvPr/>
            </p14:nvContentPartPr>
            <p14:xfrm>
              <a:off x="8291640" y="1250440"/>
              <a:ext cx="500040" cy="32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73651" y="1109695"/>
                <a:ext cx="603337" cy="480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14:cNvPr>
              <p14:cNvContentPartPr/>
              <p14:nvPr/>
            </p14:nvContentPartPr>
            <p14:xfrm>
              <a:off x="7599360" y="1261240"/>
              <a:ext cx="574200" cy="32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243240"/>
                <a:ext cx="609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14:cNvPr>
              <p14:cNvContentPartPr/>
              <p14:nvPr/>
            </p14:nvContentPartPr>
            <p14:xfrm>
              <a:off x="3528840" y="2235040"/>
              <a:ext cx="238680" cy="225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11200" y="2217040"/>
                <a:ext cx="2743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14:cNvPr>
              <p14:cNvContentPartPr/>
              <p14:nvPr/>
            </p14:nvContentPartPr>
            <p14:xfrm>
              <a:off x="4468440" y="2194360"/>
              <a:ext cx="122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5044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14:cNvPr>
              <p14:cNvContentPartPr/>
              <p14:nvPr/>
            </p14:nvContentPartPr>
            <p14:xfrm>
              <a:off x="4476360" y="2336200"/>
              <a:ext cx="4320" cy="1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58360" y="2318560"/>
                <a:ext cx="399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14:cNvPr>
              <p14:cNvContentPartPr/>
              <p14:nvPr/>
            </p14:nvContentPartPr>
            <p14:xfrm>
              <a:off x="3902160" y="2133160"/>
              <a:ext cx="438840" cy="26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4534" y="2115520"/>
                <a:ext cx="47445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14:cNvPr>
              <p14:cNvContentPartPr/>
              <p14:nvPr/>
            </p14:nvContentPartPr>
            <p14:xfrm>
              <a:off x="4845000" y="2183920"/>
              <a:ext cx="230400" cy="302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27000" y="2165920"/>
                <a:ext cx="26604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14:cNvPr>
              <p14:cNvContentPartPr/>
              <p14:nvPr/>
            </p14:nvContentPartPr>
            <p14:xfrm>
              <a:off x="5232000" y="2315680"/>
              <a:ext cx="1591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14000" y="2297680"/>
                <a:ext cx="194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14:cNvPr>
              <p14:cNvContentPartPr/>
              <p14:nvPr/>
            </p14:nvContentPartPr>
            <p14:xfrm>
              <a:off x="5242080" y="2373280"/>
              <a:ext cx="127080" cy="1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24440" y="2355280"/>
                <a:ext cx="162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14:cNvPr>
              <p14:cNvContentPartPr/>
              <p14:nvPr/>
            </p14:nvContentPartPr>
            <p14:xfrm>
              <a:off x="1408440" y="1821760"/>
              <a:ext cx="354600" cy="1778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90800" y="1803796"/>
                <a:ext cx="390240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14:cNvPr>
              <p14:cNvContentPartPr/>
              <p14:nvPr/>
            </p14:nvContentPartPr>
            <p14:xfrm>
              <a:off x="4896120" y="1609360"/>
              <a:ext cx="249480" cy="748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78120" y="1591360"/>
                <a:ext cx="28512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02DE13-EAD3-464E-BCF2-5E8CCACDD10A}"/>
                  </a:ext>
                </a:extLst>
              </p14:cNvPr>
              <p14:cNvContentPartPr/>
              <p14:nvPr/>
            </p14:nvContentPartPr>
            <p14:xfrm>
              <a:off x="4223280" y="230920"/>
              <a:ext cx="287640" cy="1580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02DE13-EAD3-464E-BCF2-5E8CCACDD10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05280" y="212920"/>
                <a:ext cx="3232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44B3F97-B174-4D60-9E04-FD5CD0E8E011}"/>
                  </a:ext>
                </a:extLst>
              </p14:cNvPr>
              <p14:cNvContentPartPr/>
              <p14:nvPr/>
            </p14:nvContentPartPr>
            <p14:xfrm>
              <a:off x="4699920" y="248200"/>
              <a:ext cx="23040" cy="1555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44B3F97-B174-4D60-9E04-FD5CD0E8E0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81920" y="230560"/>
                <a:ext cx="586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00910A7-C05C-48F8-A666-81B8AAAC18D9}"/>
                  </a:ext>
                </a:extLst>
              </p14:cNvPr>
              <p14:cNvContentPartPr/>
              <p14:nvPr/>
            </p14:nvContentPartPr>
            <p14:xfrm>
              <a:off x="4810440" y="200680"/>
              <a:ext cx="400680" cy="186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00910A7-C05C-48F8-A666-81B8AAAC18D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92800" y="182680"/>
                <a:ext cx="436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1067152-35BF-4A51-8CF4-947AA82677E6}"/>
                  </a:ext>
                </a:extLst>
              </p14:cNvPr>
              <p14:cNvContentPartPr/>
              <p14:nvPr/>
            </p14:nvContentPartPr>
            <p14:xfrm>
              <a:off x="5957040" y="163600"/>
              <a:ext cx="140760" cy="1980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1067152-35BF-4A51-8CF4-947AA82677E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39400" y="145600"/>
                <a:ext cx="176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DC1808-771E-41AE-A05F-7E0B7FC95533}"/>
                  </a:ext>
                </a:extLst>
              </p14:cNvPr>
              <p14:cNvContentPartPr/>
              <p14:nvPr/>
            </p14:nvContentPartPr>
            <p14:xfrm>
              <a:off x="6227400" y="175480"/>
              <a:ext cx="198720" cy="21384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DC1808-771E-41AE-A05F-7E0B7FC9553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09400" y="157480"/>
                <a:ext cx="2343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C4A42E-8FFC-43B3-84E2-AAE56156DCEA}"/>
                  </a:ext>
                </a:extLst>
              </p14:cNvPr>
              <p14:cNvContentPartPr/>
              <p14:nvPr/>
            </p14:nvContentPartPr>
            <p14:xfrm>
              <a:off x="5499120" y="171520"/>
              <a:ext cx="372600" cy="2746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C4A42E-8FFC-43B3-84E2-AAE56156DCE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81103" y="153520"/>
                <a:ext cx="4082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E509BAC-523E-4B7D-8A4F-6599FA7BEEEB}"/>
                  </a:ext>
                </a:extLst>
              </p14:cNvPr>
              <p14:cNvContentPartPr/>
              <p14:nvPr/>
            </p14:nvContentPartPr>
            <p14:xfrm>
              <a:off x="1019280" y="1078000"/>
              <a:ext cx="1636560" cy="156744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E509BAC-523E-4B7D-8A4F-6599FA7BEE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001280" y="1060356"/>
                <a:ext cx="1672200" cy="16030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0FA34F9-1ECB-4308-B4BE-5B8C1A674A9B}"/>
                  </a:ext>
                </a:extLst>
              </p14:cNvPr>
              <p14:cNvContentPartPr/>
              <p14:nvPr/>
            </p14:nvContentPartPr>
            <p14:xfrm>
              <a:off x="6228120" y="1644280"/>
              <a:ext cx="311760" cy="2840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0FA34F9-1ECB-4308-B4BE-5B8C1A674A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210120" y="1626280"/>
                <a:ext cx="3474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ECAD313-834C-4D60-B05D-5E38DE32218C}"/>
                  </a:ext>
                </a:extLst>
              </p14:cNvPr>
              <p14:cNvContentPartPr/>
              <p14:nvPr/>
            </p14:nvContentPartPr>
            <p14:xfrm>
              <a:off x="5517120" y="2284360"/>
              <a:ext cx="266040" cy="1980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ECAD313-834C-4D60-B05D-5E38DE32218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99120" y="2266360"/>
                <a:ext cx="30168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61DEFD5-78C7-4062-BB04-9C743DE086AE}"/>
                  </a:ext>
                </a:extLst>
              </p14:cNvPr>
              <p14:cNvContentPartPr/>
              <p14:nvPr/>
            </p14:nvContentPartPr>
            <p14:xfrm>
              <a:off x="5927880" y="2163760"/>
              <a:ext cx="78120" cy="3290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61DEFD5-78C7-4062-BB04-9C743DE086A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09880" y="2145760"/>
                <a:ext cx="1137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91C3F73-FC68-4F4B-9E22-4803AAB5E1F5}"/>
                  </a:ext>
                </a:extLst>
              </p14:cNvPr>
              <p14:cNvContentPartPr/>
              <p14:nvPr/>
            </p14:nvContentPartPr>
            <p14:xfrm>
              <a:off x="6076200" y="2151880"/>
              <a:ext cx="984600" cy="3711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91C3F73-FC68-4F4B-9E22-4803AAB5E1F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058560" y="2134240"/>
                <a:ext cx="102024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8E202E3-4EF4-4324-86AD-74A23917AA8B}"/>
                  </a:ext>
                </a:extLst>
              </p14:cNvPr>
              <p14:cNvContentPartPr/>
              <p14:nvPr/>
            </p14:nvContentPartPr>
            <p14:xfrm>
              <a:off x="1718760" y="2052160"/>
              <a:ext cx="640080" cy="112680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8E202E3-4EF4-4324-86AD-74A23917AA8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01110" y="2034526"/>
                <a:ext cx="675740" cy="116242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229872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216900-D032-4CB6-A592-737057EE1521}"/>
                  </a:ext>
                </a:extLst>
              </p14:cNvPr>
              <p14:cNvContentPartPr/>
              <p14:nvPr/>
            </p14:nvContentPartPr>
            <p14:xfrm>
              <a:off x="2163720" y="180880"/>
              <a:ext cx="4087800" cy="6040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216900-D032-4CB6-A592-737057EE15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5722" y="162880"/>
                <a:ext cx="4123437" cy="63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1EA828-82A3-4DDC-A650-B66FCA770020}"/>
                  </a:ext>
                </a:extLst>
              </p14:cNvPr>
              <p14:cNvContentPartPr/>
              <p14:nvPr/>
            </p14:nvContentPartPr>
            <p14:xfrm>
              <a:off x="1734960" y="1345840"/>
              <a:ext cx="210600" cy="16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1EA828-82A3-4DDC-A650-B66FCA77002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16960" y="1327840"/>
                <a:ext cx="246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7DC40F-C9CE-47B2-BD8A-1E43BF9BD67D}"/>
                  </a:ext>
                </a:extLst>
              </p14:cNvPr>
              <p14:cNvContentPartPr/>
              <p14:nvPr/>
            </p14:nvContentPartPr>
            <p14:xfrm>
              <a:off x="1750080" y="1471840"/>
              <a:ext cx="242280" cy="176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7DC40F-C9CE-47B2-BD8A-1E43BF9BD6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2440" y="1453840"/>
                <a:ext cx="277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AB4A2A1-920D-4C40-840B-4003864ABB35}"/>
                  </a:ext>
                </a:extLst>
              </p14:cNvPr>
              <p14:cNvContentPartPr/>
              <p14:nvPr/>
            </p14:nvContentPartPr>
            <p14:xfrm>
              <a:off x="783120" y="1259800"/>
              <a:ext cx="649800" cy="3398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AB4A2A1-920D-4C40-840B-4003864ABB3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65480" y="1241819"/>
                <a:ext cx="68544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9EF22F-7E59-42C7-BA0E-2B8BF07E490A}"/>
                  </a:ext>
                </a:extLst>
              </p14:cNvPr>
              <p14:cNvContentPartPr/>
              <p14:nvPr/>
            </p14:nvContentPartPr>
            <p14:xfrm>
              <a:off x="2211240" y="1211920"/>
              <a:ext cx="280080" cy="3211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9EF22F-7E59-42C7-BA0E-2B8BF07E49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3240" y="1194280"/>
                <a:ext cx="3157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87D8212-31AF-43EF-8E67-6BA10F5FFCCB}"/>
                  </a:ext>
                </a:extLst>
              </p14:cNvPr>
              <p14:cNvContentPartPr/>
              <p14:nvPr/>
            </p14:nvContentPartPr>
            <p14:xfrm>
              <a:off x="2676360" y="1169440"/>
              <a:ext cx="911880" cy="442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87D8212-31AF-43EF-8E67-6BA10F5FFCC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58360" y="1151800"/>
                <a:ext cx="94752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61B7141-A941-4467-914A-2618B008B8C5}"/>
                  </a:ext>
                </a:extLst>
              </p14:cNvPr>
              <p14:cNvContentPartPr/>
              <p14:nvPr/>
            </p14:nvContentPartPr>
            <p14:xfrm>
              <a:off x="6157200" y="1079440"/>
              <a:ext cx="2120760" cy="21992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61B7141-A941-4467-914A-2618B008B8C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39560" y="1061440"/>
                <a:ext cx="2156400" cy="22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FEE3A5-0290-44A2-A8E4-FB4A20C2A20F}"/>
                  </a:ext>
                </a:extLst>
              </p14:cNvPr>
              <p14:cNvContentPartPr/>
              <p14:nvPr/>
            </p14:nvContentPartPr>
            <p14:xfrm>
              <a:off x="7075560" y="231280"/>
              <a:ext cx="1682280" cy="20250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FEE3A5-0290-44A2-A8E4-FB4A20C2A2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57920" y="213640"/>
                <a:ext cx="1717920" cy="2060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91607639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720520"/>
              <a:ext cx="3161160" cy="190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529200" cy="421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14:cNvPr>
              <p14:cNvContentPartPr/>
              <p14:nvPr/>
            </p14:nvContentPartPr>
            <p14:xfrm>
              <a:off x="4642680" y="1378960"/>
              <a:ext cx="25416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5040" y="1361320"/>
                <a:ext cx="28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14:cNvPr>
              <p14:cNvContentPartPr/>
              <p14:nvPr/>
            </p14:nvContentPartPr>
            <p14:xfrm>
              <a:off x="5069280" y="1401640"/>
              <a:ext cx="1317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1640" y="138400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14:cNvPr>
              <p14:cNvContentPartPr/>
              <p14:nvPr/>
            </p14:nvContentPartPr>
            <p14:xfrm>
              <a:off x="5079720" y="1472560"/>
              <a:ext cx="1112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145492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14:cNvPr>
              <p14:cNvContentPartPr/>
              <p14:nvPr/>
            </p14:nvContentPartPr>
            <p14:xfrm>
              <a:off x="5382840" y="1178080"/>
              <a:ext cx="553320" cy="48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5200" y="1160440"/>
                <a:ext cx="58896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14:cNvPr>
              <p14:cNvContentPartPr/>
              <p14:nvPr/>
            </p14:nvContentPartPr>
            <p14:xfrm>
              <a:off x="6083760" y="1020040"/>
              <a:ext cx="1401840" cy="697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6120" y="1002040"/>
                <a:ext cx="143748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14:cNvPr>
              <p14:cNvContentPartPr/>
              <p14:nvPr/>
            </p14:nvContentPartPr>
            <p14:xfrm>
              <a:off x="8291640" y="1250440"/>
              <a:ext cx="500040" cy="32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73651" y="1109695"/>
                <a:ext cx="603337" cy="480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14:cNvPr>
              <p14:cNvContentPartPr/>
              <p14:nvPr/>
            </p14:nvContentPartPr>
            <p14:xfrm>
              <a:off x="7599360" y="1261240"/>
              <a:ext cx="574200" cy="32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243240"/>
                <a:ext cx="609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14:cNvPr>
              <p14:cNvContentPartPr/>
              <p14:nvPr/>
            </p14:nvContentPartPr>
            <p14:xfrm>
              <a:off x="3528840" y="2235040"/>
              <a:ext cx="238680" cy="225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11200" y="2217040"/>
                <a:ext cx="2743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14:cNvPr>
              <p14:cNvContentPartPr/>
              <p14:nvPr/>
            </p14:nvContentPartPr>
            <p14:xfrm>
              <a:off x="4468440" y="2194360"/>
              <a:ext cx="122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5044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14:cNvPr>
              <p14:cNvContentPartPr/>
              <p14:nvPr/>
            </p14:nvContentPartPr>
            <p14:xfrm>
              <a:off x="4476360" y="2336200"/>
              <a:ext cx="4320" cy="1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58360" y="2318560"/>
                <a:ext cx="399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14:cNvPr>
              <p14:cNvContentPartPr/>
              <p14:nvPr/>
            </p14:nvContentPartPr>
            <p14:xfrm>
              <a:off x="3902160" y="2133160"/>
              <a:ext cx="438840" cy="26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4534" y="2115520"/>
                <a:ext cx="47445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14:cNvPr>
              <p14:cNvContentPartPr/>
              <p14:nvPr/>
            </p14:nvContentPartPr>
            <p14:xfrm>
              <a:off x="4845000" y="2183920"/>
              <a:ext cx="230400" cy="302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27000" y="2165920"/>
                <a:ext cx="26604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14:cNvPr>
              <p14:cNvContentPartPr/>
              <p14:nvPr/>
            </p14:nvContentPartPr>
            <p14:xfrm>
              <a:off x="5232000" y="2315680"/>
              <a:ext cx="1591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14000" y="2297680"/>
                <a:ext cx="194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14:cNvPr>
              <p14:cNvContentPartPr/>
              <p14:nvPr/>
            </p14:nvContentPartPr>
            <p14:xfrm>
              <a:off x="5242080" y="2373280"/>
              <a:ext cx="127080" cy="1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24440" y="2355280"/>
                <a:ext cx="162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14:cNvPr>
              <p14:cNvContentPartPr/>
              <p14:nvPr/>
            </p14:nvContentPartPr>
            <p14:xfrm>
              <a:off x="1408440" y="1821760"/>
              <a:ext cx="354600" cy="1778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90800" y="1803796"/>
                <a:ext cx="390240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14:cNvPr>
              <p14:cNvContentPartPr/>
              <p14:nvPr/>
            </p14:nvContentPartPr>
            <p14:xfrm>
              <a:off x="4896120" y="1609360"/>
              <a:ext cx="249480" cy="748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78120" y="1591360"/>
                <a:ext cx="28512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02DE13-EAD3-464E-BCF2-5E8CCACDD10A}"/>
                  </a:ext>
                </a:extLst>
              </p14:cNvPr>
              <p14:cNvContentPartPr/>
              <p14:nvPr/>
            </p14:nvContentPartPr>
            <p14:xfrm>
              <a:off x="4223280" y="230920"/>
              <a:ext cx="287640" cy="1580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02DE13-EAD3-464E-BCF2-5E8CCACDD10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05280" y="212920"/>
                <a:ext cx="3232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44B3F97-B174-4D60-9E04-FD5CD0E8E011}"/>
                  </a:ext>
                </a:extLst>
              </p14:cNvPr>
              <p14:cNvContentPartPr/>
              <p14:nvPr/>
            </p14:nvContentPartPr>
            <p14:xfrm>
              <a:off x="4699920" y="248200"/>
              <a:ext cx="23040" cy="1555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44B3F97-B174-4D60-9E04-FD5CD0E8E0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81920" y="230560"/>
                <a:ext cx="586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00910A7-C05C-48F8-A666-81B8AAAC18D9}"/>
                  </a:ext>
                </a:extLst>
              </p14:cNvPr>
              <p14:cNvContentPartPr/>
              <p14:nvPr/>
            </p14:nvContentPartPr>
            <p14:xfrm>
              <a:off x="4810440" y="200680"/>
              <a:ext cx="400680" cy="186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00910A7-C05C-48F8-A666-81B8AAAC18D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92800" y="182680"/>
                <a:ext cx="436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1067152-35BF-4A51-8CF4-947AA82677E6}"/>
                  </a:ext>
                </a:extLst>
              </p14:cNvPr>
              <p14:cNvContentPartPr/>
              <p14:nvPr/>
            </p14:nvContentPartPr>
            <p14:xfrm>
              <a:off x="5957040" y="163600"/>
              <a:ext cx="140760" cy="1980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1067152-35BF-4A51-8CF4-947AA82677E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39400" y="145600"/>
                <a:ext cx="176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DC1808-771E-41AE-A05F-7E0B7FC95533}"/>
                  </a:ext>
                </a:extLst>
              </p14:cNvPr>
              <p14:cNvContentPartPr/>
              <p14:nvPr/>
            </p14:nvContentPartPr>
            <p14:xfrm>
              <a:off x="6227400" y="175480"/>
              <a:ext cx="198720" cy="21384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DC1808-771E-41AE-A05F-7E0B7FC9553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09400" y="157480"/>
                <a:ext cx="2343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C4A42E-8FFC-43B3-84E2-AAE56156DCEA}"/>
                  </a:ext>
                </a:extLst>
              </p14:cNvPr>
              <p14:cNvContentPartPr/>
              <p14:nvPr/>
            </p14:nvContentPartPr>
            <p14:xfrm>
              <a:off x="5499120" y="171520"/>
              <a:ext cx="372600" cy="2746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C4A42E-8FFC-43B3-84E2-AAE56156DCE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81103" y="153520"/>
                <a:ext cx="4082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E509BAC-523E-4B7D-8A4F-6599FA7BEEEB}"/>
                  </a:ext>
                </a:extLst>
              </p14:cNvPr>
              <p14:cNvContentPartPr/>
              <p14:nvPr/>
            </p14:nvContentPartPr>
            <p14:xfrm>
              <a:off x="1019280" y="1078000"/>
              <a:ext cx="1636560" cy="156744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E509BAC-523E-4B7D-8A4F-6599FA7BEE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001280" y="1060356"/>
                <a:ext cx="1672200" cy="16030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0FA34F9-1ECB-4308-B4BE-5B8C1A674A9B}"/>
                  </a:ext>
                </a:extLst>
              </p14:cNvPr>
              <p14:cNvContentPartPr/>
              <p14:nvPr/>
            </p14:nvContentPartPr>
            <p14:xfrm>
              <a:off x="6228120" y="1644280"/>
              <a:ext cx="311760" cy="2840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0FA34F9-1ECB-4308-B4BE-5B8C1A674A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210120" y="1626280"/>
                <a:ext cx="3474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ECAD313-834C-4D60-B05D-5E38DE32218C}"/>
                  </a:ext>
                </a:extLst>
              </p14:cNvPr>
              <p14:cNvContentPartPr/>
              <p14:nvPr/>
            </p14:nvContentPartPr>
            <p14:xfrm>
              <a:off x="5517120" y="2284360"/>
              <a:ext cx="266040" cy="1980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ECAD313-834C-4D60-B05D-5E38DE32218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99120" y="2266360"/>
                <a:ext cx="30168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61DEFD5-78C7-4062-BB04-9C743DE086AE}"/>
                  </a:ext>
                </a:extLst>
              </p14:cNvPr>
              <p14:cNvContentPartPr/>
              <p14:nvPr/>
            </p14:nvContentPartPr>
            <p14:xfrm>
              <a:off x="5927880" y="2163760"/>
              <a:ext cx="78120" cy="3290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61DEFD5-78C7-4062-BB04-9C743DE086A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09880" y="2145760"/>
                <a:ext cx="1137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91C3F73-FC68-4F4B-9E22-4803AAB5E1F5}"/>
                  </a:ext>
                </a:extLst>
              </p14:cNvPr>
              <p14:cNvContentPartPr/>
              <p14:nvPr/>
            </p14:nvContentPartPr>
            <p14:xfrm>
              <a:off x="6076200" y="2151880"/>
              <a:ext cx="984600" cy="3711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91C3F73-FC68-4F4B-9E22-4803AAB5E1F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058560" y="2134240"/>
                <a:ext cx="102024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8E202E3-4EF4-4324-86AD-74A23917AA8B}"/>
                  </a:ext>
                </a:extLst>
              </p14:cNvPr>
              <p14:cNvContentPartPr/>
              <p14:nvPr/>
            </p14:nvContentPartPr>
            <p14:xfrm>
              <a:off x="1718760" y="2052160"/>
              <a:ext cx="640080" cy="112680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8E202E3-4EF4-4324-86AD-74A23917AA8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01110" y="2034526"/>
                <a:ext cx="675740" cy="1162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16F4F6F-BE18-4351-9C6A-FC7E77BD8D92}"/>
                  </a:ext>
                </a:extLst>
              </p14:cNvPr>
              <p14:cNvContentPartPr/>
              <p14:nvPr/>
            </p14:nvContentPartPr>
            <p14:xfrm>
              <a:off x="7384440" y="2236840"/>
              <a:ext cx="649800" cy="254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16F4F6F-BE18-4351-9C6A-FC7E77BD8D9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66800" y="2218840"/>
                <a:ext cx="68544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A45E965-D953-42C0-A6B6-6AB89CBDB9BD}"/>
                  </a:ext>
                </a:extLst>
              </p14:cNvPr>
              <p14:cNvContentPartPr/>
              <p14:nvPr/>
            </p14:nvContentPartPr>
            <p14:xfrm>
              <a:off x="3332640" y="3353920"/>
              <a:ext cx="246240" cy="27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A45E965-D953-42C0-A6B6-6AB89CBDB9B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15000" y="3335920"/>
                <a:ext cx="2818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D169532-A228-457A-ACF0-548A4854D9AB}"/>
                  </a:ext>
                </a:extLst>
              </p14:cNvPr>
              <p14:cNvContentPartPr/>
              <p14:nvPr/>
            </p14:nvContentPartPr>
            <p14:xfrm>
              <a:off x="3380520" y="3443920"/>
              <a:ext cx="248040" cy="360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D169532-A228-457A-ACF0-548A4854D9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362520" y="3426280"/>
                <a:ext cx="2836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4A952D-FBEF-485B-9442-73C558BC61E3}"/>
                  </a:ext>
                </a:extLst>
              </p14:cNvPr>
              <p14:cNvContentPartPr/>
              <p14:nvPr/>
            </p14:nvContentPartPr>
            <p14:xfrm>
              <a:off x="2493120" y="3302080"/>
              <a:ext cx="713880" cy="3265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4A952D-FBEF-485B-9442-73C558BC61E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75129" y="3284440"/>
                <a:ext cx="749502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10FFBDB-7A7D-4C6C-AF43-91C2A89D291A}"/>
                  </a:ext>
                </a:extLst>
              </p14:cNvPr>
              <p14:cNvContentPartPr/>
              <p14:nvPr/>
            </p14:nvContentPartPr>
            <p14:xfrm>
              <a:off x="3876240" y="3135760"/>
              <a:ext cx="442440" cy="4950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10FFBDB-7A7D-4C6C-AF43-91C2A89D291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58240" y="3117773"/>
                <a:ext cx="478080" cy="530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06EC3AE-7B9A-4C67-87CA-990C705FD45A}"/>
                  </a:ext>
                </a:extLst>
              </p14:cNvPr>
              <p14:cNvContentPartPr/>
              <p14:nvPr/>
            </p14:nvContentPartPr>
            <p14:xfrm>
              <a:off x="4454400" y="3006160"/>
              <a:ext cx="468360" cy="694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06EC3AE-7B9A-4C67-87CA-990C705FD4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36414" y="2988160"/>
                <a:ext cx="503973" cy="73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094BA46-FCE8-4C35-B236-584C81853FE7}"/>
                  </a:ext>
                </a:extLst>
              </p14:cNvPr>
              <p14:cNvContentPartPr/>
              <p14:nvPr/>
            </p14:nvContentPartPr>
            <p14:xfrm>
              <a:off x="5044440" y="3025240"/>
              <a:ext cx="1692720" cy="6141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094BA46-FCE8-4C35-B236-584C81853FE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26800" y="3007240"/>
                <a:ext cx="172836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3D8B5C5-F64B-4303-B446-28B9931D2485}"/>
                  </a:ext>
                </a:extLst>
              </p14:cNvPr>
              <p14:cNvContentPartPr/>
              <p14:nvPr/>
            </p14:nvContentPartPr>
            <p14:xfrm>
              <a:off x="5703240" y="3149800"/>
              <a:ext cx="122760" cy="1332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3D8B5C5-F64B-4303-B446-28B9931D248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85240" y="3131800"/>
                <a:ext cx="158400" cy="168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16518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720520"/>
              <a:ext cx="3161160" cy="190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529200" cy="421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14:cNvPr>
              <p14:cNvContentPartPr/>
              <p14:nvPr/>
            </p14:nvContentPartPr>
            <p14:xfrm>
              <a:off x="4642680" y="1378960"/>
              <a:ext cx="25416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5040" y="1361320"/>
                <a:ext cx="28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14:cNvPr>
              <p14:cNvContentPartPr/>
              <p14:nvPr/>
            </p14:nvContentPartPr>
            <p14:xfrm>
              <a:off x="5069280" y="1401640"/>
              <a:ext cx="1317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1640" y="138400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14:cNvPr>
              <p14:cNvContentPartPr/>
              <p14:nvPr/>
            </p14:nvContentPartPr>
            <p14:xfrm>
              <a:off x="5079720" y="1472560"/>
              <a:ext cx="1112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145492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14:cNvPr>
              <p14:cNvContentPartPr/>
              <p14:nvPr/>
            </p14:nvContentPartPr>
            <p14:xfrm>
              <a:off x="5382840" y="1178080"/>
              <a:ext cx="553320" cy="48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5200" y="1160440"/>
                <a:ext cx="58896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14:cNvPr>
              <p14:cNvContentPartPr/>
              <p14:nvPr/>
            </p14:nvContentPartPr>
            <p14:xfrm>
              <a:off x="6083760" y="1020040"/>
              <a:ext cx="1401840" cy="697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6120" y="1002040"/>
                <a:ext cx="143748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14:cNvPr>
              <p14:cNvContentPartPr/>
              <p14:nvPr/>
            </p14:nvContentPartPr>
            <p14:xfrm>
              <a:off x="8291640" y="1250440"/>
              <a:ext cx="500040" cy="32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73651" y="1109695"/>
                <a:ext cx="603337" cy="480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14:cNvPr>
              <p14:cNvContentPartPr/>
              <p14:nvPr/>
            </p14:nvContentPartPr>
            <p14:xfrm>
              <a:off x="7599360" y="1261240"/>
              <a:ext cx="574200" cy="32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243240"/>
                <a:ext cx="609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14:cNvPr>
              <p14:cNvContentPartPr/>
              <p14:nvPr/>
            </p14:nvContentPartPr>
            <p14:xfrm>
              <a:off x="3528840" y="2235040"/>
              <a:ext cx="238680" cy="225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11200" y="2217040"/>
                <a:ext cx="2743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14:cNvPr>
              <p14:cNvContentPartPr/>
              <p14:nvPr/>
            </p14:nvContentPartPr>
            <p14:xfrm>
              <a:off x="4468440" y="2194360"/>
              <a:ext cx="122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5044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14:cNvPr>
              <p14:cNvContentPartPr/>
              <p14:nvPr/>
            </p14:nvContentPartPr>
            <p14:xfrm>
              <a:off x="4476360" y="2336200"/>
              <a:ext cx="4320" cy="1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58360" y="2318560"/>
                <a:ext cx="399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14:cNvPr>
              <p14:cNvContentPartPr/>
              <p14:nvPr/>
            </p14:nvContentPartPr>
            <p14:xfrm>
              <a:off x="3902160" y="2133160"/>
              <a:ext cx="438840" cy="26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4534" y="2115520"/>
                <a:ext cx="47445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14:cNvPr>
              <p14:cNvContentPartPr/>
              <p14:nvPr/>
            </p14:nvContentPartPr>
            <p14:xfrm>
              <a:off x="4845000" y="2183920"/>
              <a:ext cx="230400" cy="302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27000" y="2165920"/>
                <a:ext cx="26604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14:cNvPr>
              <p14:cNvContentPartPr/>
              <p14:nvPr/>
            </p14:nvContentPartPr>
            <p14:xfrm>
              <a:off x="5232000" y="2315680"/>
              <a:ext cx="1591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14000" y="2297680"/>
                <a:ext cx="194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14:cNvPr>
              <p14:cNvContentPartPr/>
              <p14:nvPr/>
            </p14:nvContentPartPr>
            <p14:xfrm>
              <a:off x="5242080" y="2373280"/>
              <a:ext cx="127080" cy="1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24440" y="2355280"/>
                <a:ext cx="162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14:cNvPr>
              <p14:cNvContentPartPr/>
              <p14:nvPr/>
            </p14:nvContentPartPr>
            <p14:xfrm>
              <a:off x="1408440" y="1821760"/>
              <a:ext cx="354600" cy="1778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90800" y="1803796"/>
                <a:ext cx="390240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14:cNvPr>
              <p14:cNvContentPartPr/>
              <p14:nvPr/>
            </p14:nvContentPartPr>
            <p14:xfrm>
              <a:off x="4896120" y="1609360"/>
              <a:ext cx="249480" cy="748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78120" y="1591360"/>
                <a:ext cx="28512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02DE13-EAD3-464E-BCF2-5E8CCACDD10A}"/>
                  </a:ext>
                </a:extLst>
              </p14:cNvPr>
              <p14:cNvContentPartPr/>
              <p14:nvPr/>
            </p14:nvContentPartPr>
            <p14:xfrm>
              <a:off x="4223280" y="230920"/>
              <a:ext cx="287640" cy="1580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02DE13-EAD3-464E-BCF2-5E8CCACDD10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05280" y="212920"/>
                <a:ext cx="3232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44B3F97-B174-4D60-9E04-FD5CD0E8E011}"/>
                  </a:ext>
                </a:extLst>
              </p14:cNvPr>
              <p14:cNvContentPartPr/>
              <p14:nvPr/>
            </p14:nvContentPartPr>
            <p14:xfrm>
              <a:off x="4699920" y="248200"/>
              <a:ext cx="23040" cy="1555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44B3F97-B174-4D60-9E04-FD5CD0E8E0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81920" y="230560"/>
                <a:ext cx="586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00910A7-C05C-48F8-A666-81B8AAAC18D9}"/>
                  </a:ext>
                </a:extLst>
              </p14:cNvPr>
              <p14:cNvContentPartPr/>
              <p14:nvPr/>
            </p14:nvContentPartPr>
            <p14:xfrm>
              <a:off x="4810440" y="200680"/>
              <a:ext cx="400680" cy="186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00910A7-C05C-48F8-A666-81B8AAAC18D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92800" y="182680"/>
                <a:ext cx="436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1067152-35BF-4A51-8CF4-947AA82677E6}"/>
                  </a:ext>
                </a:extLst>
              </p14:cNvPr>
              <p14:cNvContentPartPr/>
              <p14:nvPr/>
            </p14:nvContentPartPr>
            <p14:xfrm>
              <a:off x="5957040" y="163600"/>
              <a:ext cx="140760" cy="1980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1067152-35BF-4A51-8CF4-947AA82677E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39400" y="145600"/>
                <a:ext cx="176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DC1808-771E-41AE-A05F-7E0B7FC95533}"/>
                  </a:ext>
                </a:extLst>
              </p14:cNvPr>
              <p14:cNvContentPartPr/>
              <p14:nvPr/>
            </p14:nvContentPartPr>
            <p14:xfrm>
              <a:off x="6227400" y="175480"/>
              <a:ext cx="198720" cy="21384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DC1808-771E-41AE-A05F-7E0B7FC9553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09400" y="157480"/>
                <a:ext cx="2343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C4A42E-8FFC-43B3-84E2-AAE56156DCEA}"/>
                  </a:ext>
                </a:extLst>
              </p14:cNvPr>
              <p14:cNvContentPartPr/>
              <p14:nvPr/>
            </p14:nvContentPartPr>
            <p14:xfrm>
              <a:off x="5499120" y="171520"/>
              <a:ext cx="372600" cy="2746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C4A42E-8FFC-43B3-84E2-AAE56156DCE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81103" y="153520"/>
                <a:ext cx="4082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E509BAC-523E-4B7D-8A4F-6599FA7BEEEB}"/>
                  </a:ext>
                </a:extLst>
              </p14:cNvPr>
              <p14:cNvContentPartPr/>
              <p14:nvPr/>
            </p14:nvContentPartPr>
            <p14:xfrm>
              <a:off x="1019280" y="1078000"/>
              <a:ext cx="1636560" cy="156744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E509BAC-523E-4B7D-8A4F-6599FA7BEE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001280" y="1060356"/>
                <a:ext cx="1672200" cy="16030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0FA34F9-1ECB-4308-B4BE-5B8C1A674A9B}"/>
                  </a:ext>
                </a:extLst>
              </p14:cNvPr>
              <p14:cNvContentPartPr/>
              <p14:nvPr/>
            </p14:nvContentPartPr>
            <p14:xfrm>
              <a:off x="6228120" y="1644280"/>
              <a:ext cx="311760" cy="2840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0FA34F9-1ECB-4308-B4BE-5B8C1A674A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210120" y="1626280"/>
                <a:ext cx="3474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ECAD313-834C-4D60-B05D-5E38DE32218C}"/>
                  </a:ext>
                </a:extLst>
              </p14:cNvPr>
              <p14:cNvContentPartPr/>
              <p14:nvPr/>
            </p14:nvContentPartPr>
            <p14:xfrm>
              <a:off x="5517120" y="2284360"/>
              <a:ext cx="266040" cy="1980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ECAD313-834C-4D60-B05D-5E38DE32218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99120" y="2266360"/>
                <a:ext cx="30168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61DEFD5-78C7-4062-BB04-9C743DE086AE}"/>
                  </a:ext>
                </a:extLst>
              </p14:cNvPr>
              <p14:cNvContentPartPr/>
              <p14:nvPr/>
            </p14:nvContentPartPr>
            <p14:xfrm>
              <a:off x="5927880" y="2163760"/>
              <a:ext cx="78120" cy="3290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61DEFD5-78C7-4062-BB04-9C743DE086A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09880" y="2145760"/>
                <a:ext cx="1137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91C3F73-FC68-4F4B-9E22-4803AAB5E1F5}"/>
                  </a:ext>
                </a:extLst>
              </p14:cNvPr>
              <p14:cNvContentPartPr/>
              <p14:nvPr/>
            </p14:nvContentPartPr>
            <p14:xfrm>
              <a:off x="6076200" y="2151880"/>
              <a:ext cx="984600" cy="3711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91C3F73-FC68-4F4B-9E22-4803AAB5E1F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058560" y="2134240"/>
                <a:ext cx="102024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8E202E3-4EF4-4324-86AD-74A23917AA8B}"/>
                  </a:ext>
                </a:extLst>
              </p14:cNvPr>
              <p14:cNvContentPartPr/>
              <p14:nvPr/>
            </p14:nvContentPartPr>
            <p14:xfrm>
              <a:off x="1718760" y="2052160"/>
              <a:ext cx="640080" cy="112680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8E202E3-4EF4-4324-86AD-74A23917AA8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01110" y="2034526"/>
                <a:ext cx="675740" cy="1162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16F4F6F-BE18-4351-9C6A-FC7E77BD8D92}"/>
                  </a:ext>
                </a:extLst>
              </p14:cNvPr>
              <p14:cNvContentPartPr/>
              <p14:nvPr/>
            </p14:nvContentPartPr>
            <p14:xfrm>
              <a:off x="7384440" y="2236840"/>
              <a:ext cx="649800" cy="254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16F4F6F-BE18-4351-9C6A-FC7E77BD8D9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66800" y="2218840"/>
                <a:ext cx="68544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A45E965-D953-42C0-A6B6-6AB89CBDB9BD}"/>
                  </a:ext>
                </a:extLst>
              </p14:cNvPr>
              <p14:cNvContentPartPr/>
              <p14:nvPr/>
            </p14:nvContentPartPr>
            <p14:xfrm>
              <a:off x="3332640" y="3353920"/>
              <a:ext cx="246240" cy="27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A45E965-D953-42C0-A6B6-6AB89CBDB9B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15000" y="3335920"/>
                <a:ext cx="2818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D169532-A228-457A-ACF0-548A4854D9AB}"/>
                  </a:ext>
                </a:extLst>
              </p14:cNvPr>
              <p14:cNvContentPartPr/>
              <p14:nvPr/>
            </p14:nvContentPartPr>
            <p14:xfrm>
              <a:off x="3380520" y="3443920"/>
              <a:ext cx="248040" cy="360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D169532-A228-457A-ACF0-548A4854D9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362520" y="3426280"/>
                <a:ext cx="2836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4A952D-FBEF-485B-9442-73C558BC61E3}"/>
                  </a:ext>
                </a:extLst>
              </p14:cNvPr>
              <p14:cNvContentPartPr/>
              <p14:nvPr/>
            </p14:nvContentPartPr>
            <p14:xfrm>
              <a:off x="2493120" y="3302080"/>
              <a:ext cx="713880" cy="3265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4A952D-FBEF-485B-9442-73C558BC61E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75129" y="3284440"/>
                <a:ext cx="749502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10FFBDB-7A7D-4C6C-AF43-91C2A89D291A}"/>
                  </a:ext>
                </a:extLst>
              </p14:cNvPr>
              <p14:cNvContentPartPr/>
              <p14:nvPr/>
            </p14:nvContentPartPr>
            <p14:xfrm>
              <a:off x="3876240" y="3135760"/>
              <a:ext cx="442440" cy="4950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10FFBDB-7A7D-4C6C-AF43-91C2A89D291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58240" y="3117773"/>
                <a:ext cx="478080" cy="530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06EC3AE-7B9A-4C67-87CA-990C705FD45A}"/>
                  </a:ext>
                </a:extLst>
              </p14:cNvPr>
              <p14:cNvContentPartPr/>
              <p14:nvPr/>
            </p14:nvContentPartPr>
            <p14:xfrm>
              <a:off x="4454400" y="3006160"/>
              <a:ext cx="468360" cy="694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06EC3AE-7B9A-4C67-87CA-990C705FD4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36414" y="2988160"/>
                <a:ext cx="503973" cy="73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094BA46-FCE8-4C35-B236-584C81853FE7}"/>
                  </a:ext>
                </a:extLst>
              </p14:cNvPr>
              <p14:cNvContentPartPr/>
              <p14:nvPr/>
            </p14:nvContentPartPr>
            <p14:xfrm>
              <a:off x="5044440" y="3025240"/>
              <a:ext cx="1692720" cy="6141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094BA46-FCE8-4C35-B236-584C81853FE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26800" y="3007240"/>
                <a:ext cx="172836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1AC499E-EF73-4790-A2EB-EB5386EE4B9B}"/>
                  </a:ext>
                </a:extLst>
              </p14:cNvPr>
              <p14:cNvContentPartPr/>
              <p14:nvPr/>
            </p14:nvContentPartPr>
            <p14:xfrm>
              <a:off x="5703240" y="3149800"/>
              <a:ext cx="122760" cy="1332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1AC499E-EF73-4790-A2EB-EB5386EE4B9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85240" y="3131800"/>
                <a:ext cx="1584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EA97395-7B05-44D2-AF95-721623B3EE3B}"/>
                  </a:ext>
                </a:extLst>
              </p14:cNvPr>
              <p14:cNvContentPartPr/>
              <p14:nvPr/>
            </p14:nvContentPartPr>
            <p14:xfrm>
              <a:off x="6902040" y="2870080"/>
              <a:ext cx="1759320" cy="9907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EA97395-7B05-44D2-AF95-721623B3EE3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84400" y="2852080"/>
                <a:ext cx="1794960" cy="102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06382617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720520"/>
              <a:ext cx="3161160" cy="190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529200" cy="421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14:cNvPr>
              <p14:cNvContentPartPr/>
              <p14:nvPr/>
            </p14:nvContentPartPr>
            <p14:xfrm>
              <a:off x="4642680" y="1378960"/>
              <a:ext cx="25416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5040" y="1361320"/>
                <a:ext cx="28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14:cNvPr>
              <p14:cNvContentPartPr/>
              <p14:nvPr/>
            </p14:nvContentPartPr>
            <p14:xfrm>
              <a:off x="5069280" y="1401640"/>
              <a:ext cx="1317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1640" y="138400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14:cNvPr>
              <p14:cNvContentPartPr/>
              <p14:nvPr/>
            </p14:nvContentPartPr>
            <p14:xfrm>
              <a:off x="5079720" y="1472560"/>
              <a:ext cx="1112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145492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14:cNvPr>
              <p14:cNvContentPartPr/>
              <p14:nvPr/>
            </p14:nvContentPartPr>
            <p14:xfrm>
              <a:off x="5382840" y="1178080"/>
              <a:ext cx="553320" cy="48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5200" y="1160440"/>
                <a:ext cx="58896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14:cNvPr>
              <p14:cNvContentPartPr/>
              <p14:nvPr/>
            </p14:nvContentPartPr>
            <p14:xfrm>
              <a:off x="6083760" y="1020040"/>
              <a:ext cx="1401840" cy="697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6120" y="1002040"/>
                <a:ext cx="143748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14:cNvPr>
              <p14:cNvContentPartPr/>
              <p14:nvPr/>
            </p14:nvContentPartPr>
            <p14:xfrm>
              <a:off x="8291640" y="1250440"/>
              <a:ext cx="500040" cy="32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73651" y="1109695"/>
                <a:ext cx="603337" cy="480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14:cNvPr>
              <p14:cNvContentPartPr/>
              <p14:nvPr/>
            </p14:nvContentPartPr>
            <p14:xfrm>
              <a:off x="7599360" y="1261240"/>
              <a:ext cx="574200" cy="32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243240"/>
                <a:ext cx="609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14:cNvPr>
              <p14:cNvContentPartPr/>
              <p14:nvPr/>
            </p14:nvContentPartPr>
            <p14:xfrm>
              <a:off x="3528840" y="2235040"/>
              <a:ext cx="238680" cy="225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11200" y="2217040"/>
                <a:ext cx="2743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14:cNvPr>
              <p14:cNvContentPartPr/>
              <p14:nvPr/>
            </p14:nvContentPartPr>
            <p14:xfrm>
              <a:off x="4468440" y="2194360"/>
              <a:ext cx="122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5044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14:cNvPr>
              <p14:cNvContentPartPr/>
              <p14:nvPr/>
            </p14:nvContentPartPr>
            <p14:xfrm>
              <a:off x="4476360" y="2336200"/>
              <a:ext cx="4320" cy="1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58360" y="2318560"/>
                <a:ext cx="399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14:cNvPr>
              <p14:cNvContentPartPr/>
              <p14:nvPr/>
            </p14:nvContentPartPr>
            <p14:xfrm>
              <a:off x="3902160" y="2133160"/>
              <a:ext cx="438840" cy="26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4534" y="2115520"/>
                <a:ext cx="47445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14:cNvPr>
              <p14:cNvContentPartPr/>
              <p14:nvPr/>
            </p14:nvContentPartPr>
            <p14:xfrm>
              <a:off x="4845000" y="2183920"/>
              <a:ext cx="230400" cy="302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27000" y="2165920"/>
                <a:ext cx="26604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14:cNvPr>
              <p14:cNvContentPartPr/>
              <p14:nvPr/>
            </p14:nvContentPartPr>
            <p14:xfrm>
              <a:off x="5232000" y="2315680"/>
              <a:ext cx="1591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14000" y="2297680"/>
                <a:ext cx="194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14:cNvPr>
              <p14:cNvContentPartPr/>
              <p14:nvPr/>
            </p14:nvContentPartPr>
            <p14:xfrm>
              <a:off x="5242080" y="2373280"/>
              <a:ext cx="127080" cy="1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24440" y="2355280"/>
                <a:ext cx="162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14:cNvPr>
              <p14:cNvContentPartPr/>
              <p14:nvPr/>
            </p14:nvContentPartPr>
            <p14:xfrm>
              <a:off x="1408440" y="1821760"/>
              <a:ext cx="354600" cy="1778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90800" y="1803796"/>
                <a:ext cx="390240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14:cNvPr>
              <p14:cNvContentPartPr/>
              <p14:nvPr/>
            </p14:nvContentPartPr>
            <p14:xfrm>
              <a:off x="4896120" y="1609360"/>
              <a:ext cx="249480" cy="748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78120" y="1591360"/>
                <a:ext cx="28512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02DE13-EAD3-464E-BCF2-5E8CCACDD10A}"/>
                  </a:ext>
                </a:extLst>
              </p14:cNvPr>
              <p14:cNvContentPartPr/>
              <p14:nvPr/>
            </p14:nvContentPartPr>
            <p14:xfrm>
              <a:off x="4223280" y="230920"/>
              <a:ext cx="287640" cy="1580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02DE13-EAD3-464E-BCF2-5E8CCACDD10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05280" y="212920"/>
                <a:ext cx="3232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44B3F97-B174-4D60-9E04-FD5CD0E8E011}"/>
                  </a:ext>
                </a:extLst>
              </p14:cNvPr>
              <p14:cNvContentPartPr/>
              <p14:nvPr/>
            </p14:nvContentPartPr>
            <p14:xfrm>
              <a:off x="4699920" y="248200"/>
              <a:ext cx="23040" cy="1555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44B3F97-B174-4D60-9E04-FD5CD0E8E0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81920" y="230560"/>
                <a:ext cx="586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00910A7-C05C-48F8-A666-81B8AAAC18D9}"/>
                  </a:ext>
                </a:extLst>
              </p14:cNvPr>
              <p14:cNvContentPartPr/>
              <p14:nvPr/>
            </p14:nvContentPartPr>
            <p14:xfrm>
              <a:off x="4810440" y="200680"/>
              <a:ext cx="400680" cy="186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00910A7-C05C-48F8-A666-81B8AAAC18D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92800" y="182680"/>
                <a:ext cx="436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1067152-35BF-4A51-8CF4-947AA82677E6}"/>
                  </a:ext>
                </a:extLst>
              </p14:cNvPr>
              <p14:cNvContentPartPr/>
              <p14:nvPr/>
            </p14:nvContentPartPr>
            <p14:xfrm>
              <a:off x="5957040" y="163600"/>
              <a:ext cx="140760" cy="1980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1067152-35BF-4A51-8CF4-947AA82677E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39400" y="145600"/>
                <a:ext cx="176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DC1808-771E-41AE-A05F-7E0B7FC95533}"/>
                  </a:ext>
                </a:extLst>
              </p14:cNvPr>
              <p14:cNvContentPartPr/>
              <p14:nvPr/>
            </p14:nvContentPartPr>
            <p14:xfrm>
              <a:off x="6227400" y="175480"/>
              <a:ext cx="198720" cy="21384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DC1808-771E-41AE-A05F-7E0B7FC9553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09400" y="157480"/>
                <a:ext cx="2343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C4A42E-8FFC-43B3-84E2-AAE56156DCEA}"/>
                  </a:ext>
                </a:extLst>
              </p14:cNvPr>
              <p14:cNvContentPartPr/>
              <p14:nvPr/>
            </p14:nvContentPartPr>
            <p14:xfrm>
              <a:off x="5499120" y="171520"/>
              <a:ext cx="372600" cy="2746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C4A42E-8FFC-43B3-84E2-AAE56156DCE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81103" y="153520"/>
                <a:ext cx="4082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E509BAC-523E-4B7D-8A4F-6599FA7BEEEB}"/>
                  </a:ext>
                </a:extLst>
              </p14:cNvPr>
              <p14:cNvContentPartPr/>
              <p14:nvPr/>
            </p14:nvContentPartPr>
            <p14:xfrm>
              <a:off x="1019280" y="1078000"/>
              <a:ext cx="1636560" cy="156744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E509BAC-523E-4B7D-8A4F-6599FA7BEE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001280" y="1060356"/>
                <a:ext cx="1672200" cy="16030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0FA34F9-1ECB-4308-B4BE-5B8C1A674A9B}"/>
                  </a:ext>
                </a:extLst>
              </p14:cNvPr>
              <p14:cNvContentPartPr/>
              <p14:nvPr/>
            </p14:nvContentPartPr>
            <p14:xfrm>
              <a:off x="6228120" y="1644280"/>
              <a:ext cx="311760" cy="2840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0FA34F9-1ECB-4308-B4BE-5B8C1A674A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210120" y="1626280"/>
                <a:ext cx="3474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ECAD313-834C-4D60-B05D-5E38DE32218C}"/>
                  </a:ext>
                </a:extLst>
              </p14:cNvPr>
              <p14:cNvContentPartPr/>
              <p14:nvPr/>
            </p14:nvContentPartPr>
            <p14:xfrm>
              <a:off x="5517120" y="2284360"/>
              <a:ext cx="266040" cy="1980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ECAD313-834C-4D60-B05D-5E38DE32218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99120" y="2266360"/>
                <a:ext cx="30168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61DEFD5-78C7-4062-BB04-9C743DE086AE}"/>
                  </a:ext>
                </a:extLst>
              </p14:cNvPr>
              <p14:cNvContentPartPr/>
              <p14:nvPr/>
            </p14:nvContentPartPr>
            <p14:xfrm>
              <a:off x="5927880" y="2163760"/>
              <a:ext cx="78120" cy="3290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61DEFD5-78C7-4062-BB04-9C743DE086A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09880" y="2145760"/>
                <a:ext cx="1137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91C3F73-FC68-4F4B-9E22-4803AAB5E1F5}"/>
                  </a:ext>
                </a:extLst>
              </p14:cNvPr>
              <p14:cNvContentPartPr/>
              <p14:nvPr/>
            </p14:nvContentPartPr>
            <p14:xfrm>
              <a:off x="6076200" y="2151880"/>
              <a:ext cx="984600" cy="3711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91C3F73-FC68-4F4B-9E22-4803AAB5E1F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058560" y="2134240"/>
                <a:ext cx="102024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8E202E3-4EF4-4324-86AD-74A23917AA8B}"/>
                  </a:ext>
                </a:extLst>
              </p14:cNvPr>
              <p14:cNvContentPartPr/>
              <p14:nvPr/>
            </p14:nvContentPartPr>
            <p14:xfrm>
              <a:off x="1718760" y="2052160"/>
              <a:ext cx="640080" cy="112680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8E202E3-4EF4-4324-86AD-74A23917AA8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01110" y="2034526"/>
                <a:ext cx="675740" cy="1162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16F4F6F-BE18-4351-9C6A-FC7E77BD8D92}"/>
                  </a:ext>
                </a:extLst>
              </p14:cNvPr>
              <p14:cNvContentPartPr/>
              <p14:nvPr/>
            </p14:nvContentPartPr>
            <p14:xfrm>
              <a:off x="7384440" y="2236840"/>
              <a:ext cx="649800" cy="254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16F4F6F-BE18-4351-9C6A-FC7E77BD8D9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66800" y="2218840"/>
                <a:ext cx="68544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A45E965-D953-42C0-A6B6-6AB89CBDB9BD}"/>
                  </a:ext>
                </a:extLst>
              </p14:cNvPr>
              <p14:cNvContentPartPr/>
              <p14:nvPr/>
            </p14:nvContentPartPr>
            <p14:xfrm>
              <a:off x="3332640" y="3353920"/>
              <a:ext cx="246240" cy="27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A45E965-D953-42C0-A6B6-6AB89CBDB9B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15000" y="3335920"/>
                <a:ext cx="2818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D169532-A228-457A-ACF0-548A4854D9AB}"/>
                  </a:ext>
                </a:extLst>
              </p14:cNvPr>
              <p14:cNvContentPartPr/>
              <p14:nvPr/>
            </p14:nvContentPartPr>
            <p14:xfrm>
              <a:off x="3380520" y="3443920"/>
              <a:ext cx="248040" cy="360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D169532-A228-457A-ACF0-548A4854D9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362520" y="3426280"/>
                <a:ext cx="2836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4A952D-FBEF-485B-9442-73C558BC61E3}"/>
                  </a:ext>
                </a:extLst>
              </p14:cNvPr>
              <p14:cNvContentPartPr/>
              <p14:nvPr/>
            </p14:nvContentPartPr>
            <p14:xfrm>
              <a:off x="2493120" y="3302080"/>
              <a:ext cx="713880" cy="3265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4A952D-FBEF-485B-9442-73C558BC61E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75129" y="3284440"/>
                <a:ext cx="749502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10FFBDB-7A7D-4C6C-AF43-91C2A89D291A}"/>
                  </a:ext>
                </a:extLst>
              </p14:cNvPr>
              <p14:cNvContentPartPr/>
              <p14:nvPr/>
            </p14:nvContentPartPr>
            <p14:xfrm>
              <a:off x="3876240" y="3135760"/>
              <a:ext cx="442440" cy="4950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10FFBDB-7A7D-4C6C-AF43-91C2A89D291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58240" y="3117773"/>
                <a:ext cx="478080" cy="530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06EC3AE-7B9A-4C67-87CA-990C705FD45A}"/>
                  </a:ext>
                </a:extLst>
              </p14:cNvPr>
              <p14:cNvContentPartPr/>
              <p14:nvPr/>
            </p14:nvContentPartPr>
            <p14:xfrm>
              <a:off x="4454400" y="3006160"/>
              <a:ext cx="468360" cy="694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06EC3AE-7B9A-4C67-87CA-990C705FD4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36414" y="2988160"/>
                <a:ext cx="503973" cy="73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094BA46-FCE8-4C35-B236-584C81853FE7}"/>
                  </a:ext>
                </a:extLst>
              </p14:cNvPr>
              <p14:cNvContentPartPr/>
              <p14:nvPr/>
            </p14:nvContentPartPr>
            <p14:xfrm>
              <a:off x="5044440" y="3025240"/>
              <a:ext cx="1692720" cy="6141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094BA46-FCE8-4C35-B236-584C81853FE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26800" y="3007240"/>
                <a:ext cx="172836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1AC499E-EF73-4790-A2EB-EB5386EE4B9B}"/>
                  </a:ext>
                </a:extLst>
              </p14:cNvPr>
              <p14:cNvContentPartPr/>
              <p14:nvPr/>
            </p14:nvContentPartPr>
            <p14:xfrm>
              <a:off x="5703240" y="3149800"/>
              <a:ext cx="122760" cy="1332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1AC499E-EF73-4790-A2EB-EB5386EE4B9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85240" y="3131800"/>
                <a:ext cx="1584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EA97395-7B05-44D2-AF95-721623B3EE3B}"/>
                  </a:ext>
                </a:extLst>
              </p14:cNvPr>
              <p14:cNvContentPartPr/>
              <p14:nvPr/>
            </p14:nvContentPartPr>
            <p14:xfrm>
              <a:off x="6902040" y="2870080"/>
              <a:ext cx="1759320" cy="9907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EA97395-7B05-44D2-AF95-721623B3EE3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84400" y="2852080"/>
                <a:ext cx="1794960" cy="10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5146D4-E359-4A5F-A010-DA6D08D13F43}"/>
                  </a:ext>
                </a:extLst>
              </p14:cNvPr>
              <p14:cNvContentPartPr/>
              <p14:nvPr/>
            </p14:nvContentPartPr>
            <p14:xfrm>
              <a:off x="3101880" y="4382440"/>
              <a:ext cx="207000" cy="216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5146D4-E359-4A5F-A010-DA6D08D13F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84240" y="4364800"/>
                <a:ext cx="242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23516B9-DD2D-4002-BF25-6EA1F5873F8F}"/>
                  </a:ext>
                </a:extLst>
              </p14:cNvPr>
              <p14:cNvContentPartPr/>
              <p14:nvPr/>
            </p14:nvContentPartPr>
            <p14:xfrm>
              <a:off x="3140400" y="4467400"/>
              <a:ext cx="214560" cy="360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23516B9-DD2D-4002-BF25-6EA1F5873F8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22760" y="4449400"/>
                <a:ext cx="25020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949C3DB-0DB5-46C1-B8A9-006105CE4B5B}"/>
                  </a:ext>
                </a:extLst>
              </p14:cNvPr>
              <p14:cNvContentPartPr/>
              <p14:nvPr/>
            </p14:nvContentPartPr>
            <p14:xfrm>
              <a:off x="2199360" y="4326640"/>
              <a:ext cx="740520" cy="2469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949C3DB-0DB5-46C1-B8A9-006105CE4B5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181720" y="4309000"/>
                <a:ext cx="7761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28CCAAD-D60B-48CA-A3F6-ACE037888D65}"/>
                  </a:ext>
                </a:extLst>
              </p14:cNvPr>
              <p14:cNvContentPartPr/>
              <p14:nvPr/>
            </p14:nvContentPartPr>
            <p14:xfrm>
              <a:off x="1066080" y="4249960"/>
              <a:ext cx="343080" cy="31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28CCAAD-D60B-48CA-A3F6-ACE037888D6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48440" y="4231960"/>
                <a:ext cx="37872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ADCB58-3DB6-4E06-8D31-029DE53404A3}"/>
                  </a:ext>
                </a:extLst>
              </p14:cNvPr>
              <p14:cNvContentPartPr/>
              <p14:nvPr/>
            </p14:nvContentPartPr>
            <p14:xfrm>
              <a:off x="3530280" y="4438240"/>
              <a:ext cx="761760" cy="33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ADCB58-3DB6-4E06-8D31-029DE53404A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512280" y="4420240"/>
                <a:ext cx="7974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741309-6D11-4B3E-9EF2-34BD7ED61797}"/>
                  </a:ext>
                </a:extLst>
              </p14:cNvPr>
              <p14:cNvContentPartPr/>
              <p14:nvPr/>
            </p14:nvContentPartPr>
            <p14:xfrm>
              <a:off x="3582480" y="4167520"/>
              <a:ext cx="689040" cy="2098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741309-6D11-4B3E-9EF2-34BD7ED6179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564840" y="4149520"/>
                <a:ext cx="72468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7BC0427-71E7-46A4-8EDF-FAB8269AB3F4}"/>
                  </a:ext>
                </a:extLst>
              </p14:cNvPr>
              <p14:cNvContentPartPr/>
              <p14:nvPr/>
            </p14:nvContentPartPr>
            <p14:xfrm>
              <a:off x="3817920" y="4558480"/>
              <a:ext cx="215640" cy="223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7BC0427-71E7-46A4-8EDF-FAB8269AB3F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799920" y="4540840"/>
                <a:ext cx="2512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1765363-5B92-4B96-B799-7727754B2EE0}"/>
                  </a:ext>
                </a:extLst>
              </p14:cNvPr>
              <p14:cNvContentPartPr/>
              <p14:nvPr/>
            </p14:nvContentPartPr>
            <p14:xfrm>
              <a:off x="3817920" y="4680520"/>
              <a:ext cx="191160" cy="183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1765363-5B92-4B96-B799-7727754B2EE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99920" y="4662880"/>
                <a:ext cx="2268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21FA41-A2C6-4FA1-92F7-569864561671}"/>
                  </a:ext>
                </a:extLst>
              </p14:cNvPr>
              <p14:cNvContentPartPr/>
              <p14:nvPr/>
            </p14:nvContentPartPr>
            <p14:xfrm>
              <a:off x="4219320" y="4138720"/>
              <a:ext cx="265680" cy="6883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21FA41-A2C6-4FA1-92F7-56986456167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01680" y="4120720"/>
                <a:ext cx="30132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24C1DFD-515E-47D6-A347-69A49B040AE4}"/>
                  </a:ext>
                </a:extLst>
              </p14:cNvPr>
              <p14:cNvContentPartPr/>
              <p14:nvPr/>
            </p14:nvContentPartPr>
            <p14:xfrm>
              <a:off x="3471960" y="4161040"/>
              <a:ext cx="212400" cy="63144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24C1DFD-515E-47D6-A347-69A49B040AE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453960" y="4143400"/>
                <a:ext cx="248040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0351A47-304B-4729-BB72-F4931BD7DD0B}"/>
                  </a:ext>
                </a:extLst>
              </p14:cNvPr>
              <p14:cNvContentPartPr/>
              <p14:nvPr/>
            </p14:nvContentPartPr>
            <p14:xfrm>
              <a:off x="4618200" y="4197040"/>
              <a:ext cx="268200" cy="60948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0351A47-304B-4729-BB72-F4931BD7DD0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00560" y="4179051"/>
                <a:ext cx="303840" cy="645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0B05737-6272-482D-BFF6-6E2FB259EFD7}"/>
                  </a:ext>
                </a:extLst>
              </p14:cNvPr>
              <p14:cNvContentPartPr/>
              <p14:nvPr/>
            </p14:nvContentPartPr>
            <p14:xfrm>
              <a:off x="5494080" y="4000840"/>
              <a:ext cx="441360" cy="78732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0B05737-6272-482D-BFF6-6E2FB259EFD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476440" y="3983200"/>
                <a:ext cx="477000" cy="82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87E7A38-8C14-4BC1-B305-F3D3290B7FE5}"/>
                  </a:ext>
                </a:extLst>
              </p14:cNvPr>
              <p14:cNvContentPartPr/>
              <p14:nvPr/>
            </p14:nvContentPartPr>
            <p14:xfrm>
              <a:off x="5079720" y="4167880"/>
              <a:ext cx="295920" cy="42696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87E7A38-8C14-4BC1-B305-F3D3290B7FE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61720" y="4149895"/>
                <a:ext cx="331560" cy="46257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816684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720520"/>
              <a:ext cx="3161160" cy="190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529200" cy="421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14:cNvPr>
              <p14:cNvContentPartPr/>
              <p14:nvPr/>
            </p14:nvContentPartPr>
            <p14:xfrm>
              <a:off x="4642680" y="1378960"/>
              <a:ext cx="25416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5040" y="1361320"/>
                <a:ext cx="28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14:cNvPr>
              <p14:cNvContentPartPr/>
              <p14:nvPr/>
            </p14:nvContentPartPr>
            <p14:xfrm>
              <a:off x="5069280" y="1401640"/>
              <a:ext cx="1317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1640" y="138400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14:cNvPr>
              <p14:cNvContentPartPr/>
              <p14:nvPr/>
            </p14:nvContentPartPr>
            <p14:xfrm>
              <a:off x="5079720" y="1472560"/>
              <a:ext cx="1112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145492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14:cNvPr>
              <p14:cNvContentPartPr/>
              <p14:nvPr/>
            </p14:nvContentPartPr>
            <p14:xfrm>
              <a:off x="5382840" y="1178080"/>
              <a:ext cx="553320" cy="48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5200" y="1160440"/>
                <a:ext cx="58896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14:cNvPr>
              <p14:cNvContentPartPr/>
              <p14:nvPr/>
            </p14:nvContentPartPr>
            <p14:xfrm>
              <a:off x="6083760" y="1020040"/>
              <a:ext cx="1401840" cy="697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6120" y="1002040"/>
                <a:ext cx="143748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14:cNvPr>
              <p14:cNvContentPartPr/>
              <p14:nvPr/>
            </p14:nvContentPartPr>
            <p14:xfrm>
              <a:off x="8291640" y="1250440"/>
              <a:ext cx="500040" cy="32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73651" y="1109695"/>
                <a:ext cx="603337" cy="480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14:cNvPr>
              <p14:cNvContentPartPr/>
              <p14:nvPr/>
            </p14:nvContentPartPr>
            <p14:xfrm>
              <a:off x="7599360" y="1261240"/>
              <a:ext cx="574200" cy="32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243240"/>
                <a:ext cx="609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14:cNvPr>
              <p14:cNvContentPartPr/>
              <p14:nvPr/>
            </p14:nvContentPartPr>
            <p14:xfrm>
              <a:off x="3528840" y="2235040"/>
              <a:ext cx="238680" cy="225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11200" y="2217040"/>
                <a:ext cx="2743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14:cNvPr>
              <p14:cNvContentPartPr/>
              <p14:nvPr/>
            </p14:nvContentPartPr>
            <p14:xfrm>
              <a:off x="4468440" y="2194360"/>
              <a:ext cx="122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5044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14:cNvPr>
              <p14:cNvContentPartPr/>
              <p14:nvPr/>
            </p14:nvContentPartPr>
            <p14:xfrm>
              <a:off x="4476360" y="2336200"/>
              <a:ext cx="4320" cy="1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58360" y="2318560"/>
                <a:ext cx="399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14:cNvPr>
              <p14:cNvContentPartPr/>
              <p14:nvPr/>
            </p14:nvContentPartPr>
            <p14:xfrm>
              <a:off x="3902160" y="2133160"/>
              <a:ext cx="438840" cy="26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4534" y="2115520"/>
                <a:ext cx="47445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14:cNvPr>
              <p14:cNvContentPartPr/>
              <p14:nvPr/>
            </p14:nvContentPartPr>
            <p14:xfrm>
              <a:off x="4845000" y="2183920"/>
              <a:ext cx="230400" cy="302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27000" y="2165920"/>
                <a:ext cx="26604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14:cNvPr>
              <p14:cNvContentPartPr/>
              <p14:nvPr/>
            </p14:nvContentPartPr>
            <p14:xfrm>
              <a:off x="5232000" y="2315680"/>
              <a:ext cx="1591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14000" y="2297680"/>
                <a:ext cx="194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14:cNvPr>
              <p14:cNvContentPartPr/>
              <p14:nvPr/>
            </p14:nvContentPartPr>
            <p14:xfrm>
              <a:off x="5242080" y="2373280"/>
              <a:ext cx="127080" cy="1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24440" y="2355280"/>
                <a:ext cx="162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14:cNvPr>
              <p14:cNvContentPartPr/>
              <p14:nvPr/>
            </p14:nvContentPartPr>
            <p14:xfrm>
              <a:off x="1408440" y="1821760"/>
              <a:ext cx="354600" cy="1778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90800" y="1803796"/>
                <a:ext cx="390240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14:cNvPr>
              <p14:cNvContentPartPr/>
              <p14:nvPr/>
            </p14:nvContentPartPr>
            <p14:xfrm>
              <a:off x="4896120" y="1609360"/>
              <a:ext cx="249480" cy="748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78120" y="1591360"/>
                <a:ext cx="28512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02DE13-EAD3-464E-BCF2-5E8CCACDD10A}"/>
                  </a:ext>
                </a:extLst>
              </p14:cNvPr>
              <p14:cNvContentPartPr/>
              <p14:nvPr/>
            </p14:nvContentPartPr>
            <p14:xfrm>
              <a:off x="4223280" y="230920"/>
              <a:ext cx="287640" cy="1580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02DE13-EAD3-464E-BCF2-5E8CCACDD10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05280" y="212920"/>
                <a:ext cx="3232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44B3F97-B174-4D60-9E04-FD5CD0E8E011}"/>
                  </a:ext>
                </a:extLst>
              </p14:cNvPr>
              <p14:cNvContentPartPr/>
              <p14:nvPr/>
            </p14:nvContentPartPr>
            <p14:xfrm>
              <a:off x="4699920" y="248200"/>
              <a:ext cx="23040" cy="1555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44B3F97-B174-4D60-9E04-FD5CD0E8E0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81920" y="230560"/>
                <a:ext cx="586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00910A7-C05C-48F8-A666-81B8AAAC18D9}"/>
                  </a:ext>
                </a:extLst>
              </p14:cNvPr>
              <p14:cNvContentPartPr/>
              <p14:nvPr/>
            </p14:nvContentPartPr>
            <p14:xfrm>
              <a:off x="4810440" y="200680"/>
              <a:ext cx="400680" cy="186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00910A7-C05C-48F8-A666-81B8AAAC18D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92800" y="182680"/>
                <a:ext cx="436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1067152-35BF-4A51-8CF4-947AA82677E6}"/>
                  </a:ext>
                </a:extLst>
              </p14:cNvPr>
              <p14:cNvContentPartPr/>
              <p14:nvPr/>
            </p14:nvContentPartPr>
            <p14:xfrm>
              <a:off x="5957040" y="163600"/>
              <a:ext cx="140760" cy="1980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1067152-35BF-4A51-8CF4-947AA82677E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39400" y="145600"/>
                <a:ext cx="176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DC1808-771E-41AE-A05F-7E0B7FC95533}"/>
                  </a:ext>
                </a:extLst>
              </p14:cNvPr>
              <p14:cNvContentPartPr/>
              <p14:nvPr/>
            </p14:nvContentPartPr>
            <p14:xfrm>
              <a:off x="6227400" y="175480"/>
              <a:ext cx="198720" cy="21384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DC1808-771E-41AE-A05F-7E0B7FC9553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09400" y="157480"/>
                <a:ext cx="2343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C4A42E-8FFC-43B3-84E2-AAE56156DCEA}"/>
                  </a:ext>
                </a:extLst>
              </p14:cNvPr>
              <p14:cNvContentPartPr/>
              <p14:nvPr/>
            </p14:nvContentPartPr>
            <p14:xfrm>
              <a:off x="5499120" y="171520"/>
              <a:ext cx="372600" cy="2746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C4A42E-8FFC-43B3-84E2-AAE56156DCE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81103" y="153520"/>
                <a:ext cx="4082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E509BAC-523E-4B7D-8A4F-6599FA7BEEEB}"/>
                  </a:ext>
                </a:extLst>
              </p14:cNvPr>
              <p14:cNvContentPartPr/>
              <p14:nvPr/>
            </p14:nvContentPartPr>
            <p14:xfrm>
              <a:off x="1019280" y="1078000"/>
              <a:ext cx="1636560" cy="156744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E509BAC-523E-4B7D-8A4F-6599FA7BEE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001280" y="1060356"/>
                <a:ext cx="1672200" cy="16030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0FA34F9-1ECB-4308-B4BE-5B8C1A674A9B}"/>
                  </a:ext>
                </a:extLst>
              </p14:cNvPr>
              <p14:cNvContentPartPr/>
              <p14:nvPr/>
            </p14:nvContentPartPr>
            <p14:xfrm>
              <a:off x="6228120" y="1644280"/>
              <a:ext cx="311760" cy="2840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0FA34F9-1ECB-4308-B4BE-5B8C1A674A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210120" y="1626280"/>
                <a:ext cx="3474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ECAD313-834C-4D60-B05D-5E38DE32218C}"/>
                  </a:ext>
                </a:extLst>
              </p14:cNvPr>
              <p14:cNvContentPartPr/>
              <p14:nvPr/>
            </p14:nvContentPartPr>
            <p14:xfrm>
              <a:off x="5517120" y="2284360"/>
              <a:ext cx="266040" cy="1980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ECAD313-834C-4D60-B05D-5E38DE32218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99120" y="2266360"/>
                <a:ext cx="30168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61DEFD5-78C7-4062-BB04-9C743DE086AE}"/>
                  </a:ext>
                </a:extLst>
              </p14:cNvPr>
              <p14:cNvContentPartPr/>
              <p14:nvPr/>
            </p14:nvContentPartPr>
            <p14:xfrm>
              <a:off x="5927880" y="2163760"/>
              <a:ext cx="78120" cy="3290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61DEFD5-78C7-4062-BB04-9C743DE086A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09880" y="2145760"/>
                <a:ext cx="1137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91C3F73-FC68-4F4B-9E22-4803AAB5E1F5}"/>
                  </a:ext>
                </a:extLst>
              </p14:cNvPr>
              <p14:cNvContentPartPr/>
              <p14:nvPr/>
            </p14:nvContentPartPr>
            <p14:xfrm>
              <a:off x="6076200" y="2151880"/>
              <a:ext cx="984600" cy="3711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91C3F73-FC68-4F4B-9E22-4803AAB5E1F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058560" y="2134240"/>
                <a:ext cx="102024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8E202E3-4EF4-4324-86AD-74A23917AA8B}"/>
                  </a:ext>
                </a:extLst>
              </p14:cNvPr>
              <p14:cNvContentPartPr/>
              <p14:nvPr/>
            </p14:nvContentPartPr>
            <p14:xfrm>
              <a:off x="1718760" y="2052160"/>
              <a:ext cx="640080" cy="112680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8E202E3-4EF4-4324-86AD-74A23917AA8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01110" y="2034526"/>
                <a:ext cx="675740" cy="1162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16F4F6F-BE18-4351-9C6A-FC7E77BD8D92}"/>
                  </a:ext>
                </a:extLst>
              </p14:cNvPr>
              <p14:cNvContentPartPr/>
              <p14:nvPr/>
            </p14:nvContentPartPr>
            <p14:xfrm>
              <a:off x="7384440" y="2236840"/>
              <a:ext cx="649800" cy="254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16F4F6F-BE18-4351-9C6A-FC7E77BD8D9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66800" y="2218840"/>
                <a:ext cx="68544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A45E965-D953-42C0-A6B6-6AB89CBDB9BD}"/>
                  </a:ext>
                </a:extLst>
              </p14:cNvPr>
              <p14:cNvContentPartPr/>
              <p14:nvPr/>
            </p14:nvContentPartPr>
            <p14:xfrm>
              <a:off x="3332640" y="3353920"/>
              <a:ext cx="246240" cy="27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A45E965-D953-42C0-A6B6-6AB89CBDB9B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15000" y="3335920"/>
                <a:ext cx="2818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D169532-A228-457A-ACF0-548A4854D9AB}"/>
                  </a:ext>
                </a:extLst>
              </p14:cNvPr>
              <p14:cNvContentPartPr/>
              <p14:nvPr/>
            </p14:nvContentPartPr>
            <p14:xfrm>
              <a:off x="3380520" y="3443920"/>
              <a:ext cx="248040" cy="360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D169532-A228-457A-ACF0-548A4854D9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362520" y="3426280"/>
                <a:ext cx="2836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4A952D-FBEF-485B-9442-73C558BC61E3}"/>
                  </a:ext>
                </a:extLst>
              </p14:cNvPr>
              <p14:cNvContentPartPr/>
              <p14:nvPr/>
            </p14:nvContentPartPr>
            <p14:xfrm>
              <a:off x="2493120" y="3302080"/>
              <a:ext cx="713880" cy="3265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4A952D-FBEF-485B-9442-73C558BC61E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75129" y="3284440"/>
                <a:ext cx="749502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10FFBDB-7A7D-4C6C-AF43-91C2A89D291A}"/>
                  </a:ext>
                </a:extLst>
              </p14:cNvPr>
              <p14:cNvContentPartPr/>
              <p14:nvPr/>
            </p14:nvContentPartPr>
            <p14:xfrm>
              <a:off x="3876240" y="3135760"/>
              <a:ext cx="442440" cy="4950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10FFBDB-7A7D-4C6C-AF43-91C2A89D291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58240" y="3117773"/>
                <a:ext cx="478080" cy="530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06EC3AE-7B9A-4C67-87CA-990C705FD45A}"/>
                  </a:ext>
                </a:extLst>
              </p14:cNvPr>
              <p14:cNvContentPartPr/>
              <p14:nvPr/>
            </p14:nvContentPartPr>
            <p14:xfrm>
              <a:off x="4454400" y="3006160"/>
              <a:ext cx="468360" cy="694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06EC3AE-7B9A-4C67-87CA-990C705FD4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36414" y="2988160"/>
                <a:ext cx="503973" cy="73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094BA46-FCE8-4C35-B236-584C81853FE7}"/>
                  </a:ext>
                </a:extLst>
              </p14:cNvPr>
              <p14:cNvContentPartPr/>
              <p14:nvPr/>
            </p14:nvContentPartPr>
            <p14:xfrm>
              <a:off x="5044440" y="3025240"/>
              <a:ext cx="1692720" cy="6141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094BA46-FCE8-4C35-B236-584C81853FE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26800" y="3007240"/>
                <a:ext cx="172836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1AC499E-EF73-4790-A2EB-EB5386EE4B9B}"/>
                  </a:ext>
                </a:extLst>
              </p14:cNvPr>
              <p14:cNvContentPartPr/>
              <p14:nvPr/>
            </p14:nvContentPartPr>
            <p14:xfrm>
              <a:off x="5703240" y="3149800"/>
              <a:ext cx="122760" cy="1332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1AC499E-EF73-4790-A2EB-EB5386EE4B9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85240" y="3131800"/>
                <a:ext cx="1584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EA97395-7B05-44D2-AF95-721623B3EE3B}"/>
                  </a:ext>
                </a:extLst>
              </p14:cNvPr>
              <p14:cNvContentPartPr/>
              <p14:nvPr/>
            </p14:nvContentPartPr>
            <p14:xfrm>
              <a:off x="6902040" y="2870080"/>
              <a:ext cx="1759320" cy="9907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EA97395-7B05-44D2-AF95-721623B3EE3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84400" y="2852080"/>
                <a:ext cx="1794960" cy="10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5146D4-E359-4A5F-A010-DA6D08D13F43}"/>
                  </a:ext>
                </a:extLst>
              </p14:cNvPr>
              <p14:cNvContentPartPr/>
              <p14:nvPr/>
            </p14:nvContentPartPr>
            <p14:xfrm>
              <a:off x="3101880" y="4382440"/>
              <a:ext cx="207000" cy="216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5146D4-E359-4A5F-A010-DA6D08D13F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84240" y="4364800"/>
                <a:ext cx="242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23516B9-DD2D-4002-BF25-6EA1F5873F8F}"/>
                  </a:ext>
                </a:extLst>
              </p14:cNvPr>
              <p14:cNvContentPartPr/>
              <p14:nvPr/>
            </p14:nvContentPartPr>
            <p14:xfrm>
              <a:off x="3140400" y="4467400"/>
              <a:ext cx="214560" cy="360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23516B9-DD2D-4002-BF25-6EA1F5873F8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22760" y="4449400"/>
                <a:ext cx="25020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949C3DB-0DB5-46C1-B8A9-006105CE4B5B}"/>
                  </a:ext>
                </a:extLst>
              </p14:cNvPr>
              <p14:cNvContentPartPr/>
              <p14:nvPr/>
            </p14:nvContentPartPr>
            <p14:xfrm>
              <a:off x="2199360" y="4326640"/>
              <a:ext cx="740520" cy="2469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949C3DB-0DB5-46C1-B8A9-006105CE4B5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181720" y="4309000"/>
                <a:ext cx="7761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28CCAAD-D60B-48CA-A3F6-ACE037888D65}"/>
                  </a:ext>
                </a:extLst>
              </p14:cNvPr>
              <p14:cNvContentPartPr/>
              <p14:nvPr/>
            </p14:nvContentPartPr>
            <p14:xfrm>
              <a:off x="1066080" y="4249960"/>
              <a:ext cx="343080" cy="31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28CCAAD-D60B-48CA-A3F6-ACE037888D6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48440" y="4231960"/>
                <a:ext cx="37872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ADCB58-3DB6-4E06-8D31-029DE53404A3}"/>
                  </a:ext>
                </a:extLst>
              </p14:cNvPr>
              <p14:cNvContentPartPr/>
              <p14:nvPr/>
            </p14:nvContentPartPr>
            <p14:xfrm>
              <a:off x="3530280" y="4438240"/>
              <a:ext cx="761760" cy="33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ADCB58-3DB6-4E06-8D31-029DE53404A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512280" y="4420240"/>
                <a:ext cx="7974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741309-6D11-4B3E-9EF2-34BD7ED61797}"/>
                  </a:ext>
                </a:extLst>
              </p14:cNvPr>
              <p14:cNvContentPartPr/>
              <p14:nvPr/>
            </p14:nvContentPartPr>
            <p14:xfrm>
              <a:off x="3582480" y="4167520"/>
              <a:ext cx="689040" cy="2098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741309-6D11-4B3E-9EF2-34BD7ED6179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564840" y="4149520"/>
                <a:ext cx="72468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7BC0427-71E7-46A4-8EDF-FAB8269AB3F4}"/>
                  </a:ext>
                </a:extLst>
              </p14:cNvPr>
              <p14:cNvContentPartPr/>
              <p14:nvPr/>
            </p14:nvContentPartPr>
            <p14:xfrm>
              <a:off x="3817920" y="4558480"/>
              <a:ext cx="215640" cy="223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7BC0427-71E7-46A4-8EDF-FAB8269AB3F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799920" y="4540840"/>
                <a:ext cx="2512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1765363-5B92-4B96-B799-7727754B2EE0}"/>
                  </a:ext>
                </a:extLst>
              </p14:cNvPr>
              <p14:cNvContentPartPr/>
              <p14:nvPr/>
            </p14:nvContentPartPr>
            <p14:xfrm>
              <a:off x="3817920" y="4680520"/>
              <a:ext cx="191160" cy="183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1765363-5B92-4B96-B799-7727754B2EE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99920" y="4662880"/>
                <a:ext cx="2268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21FA41-A2C6-4FA1-92F7-569864561671}"/>
                  </a:ext>
                </a:extLst>
              </p14:cNvPr>
              <p14:cNvContentPartPr/>
              <p14:nvPr/>
            </p14:nvContentPartPr>
            <p14:xfrm>
              <a:off x="4219320" y="4138720"/>
              <a:ext cx="265680" cy="6883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21FA41-A2C6-4FA1-92F7-56986456167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01680" y="4120720"/>
                <a:ext cx="30132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24C1DFD-515E-47D6-A347-69A49B040AE4}"/>
                  </a:ext>
                </a:extLst>
              </p14:cNvPr>
              <p14:cNvContentPartPr/>
              <p14:nvPr/>
            </p14:nvContentPartPr>
            <p14:xfrm>
              <a:off x="3471960" y="4161040"/>
              <a:ext cx="212400" cy="63144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24C1DFD-515E-47D6-A347-69A49B040AE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453960" y="4143400"/>
                <a:ext cx="248040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0351A47-304B-4729-BB72-F4931BD7DD0B}"/>
                  </a:ext>
                </a:extLst>
              </p14:cNvPr>
              <p14:cNvContentPartPr/>
              <p14:nvPr/>
            </p14:nvContentPartPr>
            <p14:xfrm>
              <a:off x="4618200" y="4197040"/>
              <a:ext cx="268200" cy="60948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0351A47-304B-4729-BB72-F4931BD7DD0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00560" y="4179051"/>
                <a:ext cx="303840" cy="645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0B05737-6272-482D-BFF6-6E2FB259EFD7}"/>
                  </a:ext>
                </a:extLst>
              </p14:cNvPr>
              <p14:cNvContentPartPr/>
              <p14:nvPr/>
            </p14:nvContentPartPr>
            <p14:xfrm>
              <a:off x="5494080" y="4000840"/>
              <a:ext cx="441360" cy="78732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0B05737-6272-482D-BFF6-6E2FB259EFD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476440" y="3983200"/>
                <a:ext cx="477000" cy="82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87E7A38-8C14-4BC1-B305-F3D3290B7FE5}"/>
                  </a:ext>
                </a:extLst>
              </p14:cNvPr>
              <p14:cNvContentPartPr/>
              <p14:nvPr/>
            </p14:nvContentPartPr>
            <p14:xfrm>
              <a:off x="5079720" y="4167880"/>
              <a:ext cx="295920" cy="42696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87E7A38-8C14-4BC1-B305-F3D3290B7FE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61720" y="4149895"/>
                <a:ext cx="331560" cy="462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477C67A-6943-42B5-9821-CA6DEF45F094}"/>
                  </a:ext>
                </a:extLst>
              </p14:cNvPr>
              <p14:cNvContentPartPr/>
              <p14:nvPr/>
            </p14:nvContentPartPr>
            <p14:xfrm>
              <a:off x="6134520" y="4388920"/>
              <a:ext cx="214560" cy="1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477C67A-6943-42B5-9821-CA6DEF45F09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16880" y="437128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F1DCA4D-78C9-4481-99F3-CECD6E12889B}"/>
                  </a:ext>
                </a:extLst>
              </p14:cNvPr>
              <p14:cNvContentPartPr/>
              <p14:nvPr/>
            </p14:nvContentPartPr>
            <p14:xfrm>
              <a:off x="6177000" y="4495120"/>
              <a:ext cx="156240" cy="23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F1DCA4D-78C9-4481-99F3-CECD6E12889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159360" y="4477120"/>
                <a:ext cx="191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8672083-97ED-4C02-8C75-0E2A9AFB2870}"/>
                  </a:ext>
                </a:extLst>
              </p14:cNvPr>
              <p14:cNvContentPartPr/>
              <p14:nvPr/>
            </p14:nvContentPartPr>
            <p14:xfrm>
              <a:off x="6478320" y="4117480"/>
              <a:ext cx="2126160" cy="79020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8672083-97ED-4C02-8C75-0E2A9AFB287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0317" y="4099480"/>
                <a:ext cx="2161806" cy="82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4373237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720520"/>
              <a:ext cx="3161160" cy="190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529200" cy="421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14:cNvPr>
              <p14:cNvContentPartPr/>
              <p14:nvPr/>
            </p14:nvContentPartPr>
            <p14:xfrm>
              <a:off x="4642680" y="1378960"/>
              <a:ext cx="25416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5040" y="1361320"/>
                <a:ext cx="28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14:cNvPr>
              <p14:cNvContentPartPr/>
              <p14:nvPr/>
            </p14:nvContentPartPr>
            <p14:xfrm>
              <a:off x="5069280" y="1401640"/>
              <a:ext cx="1317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1640" y="138400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14:cNvPr>
              <p14:cNvContentPartPr/>
              <p14:nvPr/>
            </p14:nvContentPartPr>
            <p14:xfrm>
              <a:off x="5079720" y="1472560"/>
              <a:ext cx="1112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145492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14:cNvPr>
              <p14:cNvContentPartPr/>
              <p14:nvPr/>
            </p14:nvContentPartPr>
            <p14:xfrm>
              <a:off x="5382840" y="1178080"/>
              <a:ext cx="553320" cy="48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5200" y="1160440"/>
                <a:ext cx="58896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14:cNvPr>
              <p14:cNvContentPartPr/>
              <p14:nvPr/>
            </p14:nvContentPartPr>
            <p14:xfrm>
              <a:off x="6083760" y="1020040"/>
              <a:ext cx="1401840" cy="697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6120" y="1002040"/>
                <a:ext cx="143748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14:cNvPr>
              <p14:cNvContentPartPr/>
              <p14:nvPr/>
            </p14:nvContentPartPr>
            <p14:xfrm>
              <a:off x="8291640" y="1250440"/>
              <a:ext cx="500040" cy="32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73651" y="1109695"/>
                <a:ext cx="603337" cy="480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14:cNvPr>
              <p14:cNvContentPartPr/>
              <p14:nvPr/>
            </p14:nvContentPartPr>
            <p14:xfrm>
              <a:off x="7599360" y="1261240"/>
              <a:ext cx="574200" cy="32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243240"/>
                <a:ext cx="609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14:cNvPr>
              <p14:cNvContentPartPr/>
              <p14:nvPr/>
            </p14:nvContentPartPr>
            <p14:xfrm>
              <a:off x="3528840" y="2235040"/>
              <a:ext cx="238680" cy="225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11200" y="2217040"/>
                <a:ext cx="2743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14:cNvPr>
              <p14:cNvContentPartPr/>
              <p14:nvPr/>
            </p14:nvContentPartPr>
            <p14:xfrm>
              <a:off x="4468440" y="2194360"/>
              <a:ext cx="122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5044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14:cNvPr>
              <p14:cNvContentPartPr/>
              <p14:nvPr/>
            </p14:nvContentPartPr>
            <p14:xfrm>
              <a:off x="4476360" y="2336200"/>
              <a:ext cx="4320" cy="1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58360" y="2318560"/>
                <a:ext cx="399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14:cNvPr>
              <p14:cNvContentPartPr/>
              <p14:nvPr/>
            </p14:nvContentPartPr>
            <p14:xfrm>
              <a:off x="3902160" y="2133160"/>
              <a:ext cx="438840" cy="26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4534" y="2115520"/>
                <a:ext cx="47445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14:cNvPr>
              <p14:cNvContentPartPr/>
              <p14:nvPr/>
            </p14:nvContentPartPr>
            <p14:xfrm>
              <a:off x="4845000" y="2183920"/>
              <a:ext cx="230400" cy="302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27000" y="2165920"/>
                <a:ext cx="26604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14:cNvPr>
              <p14:cNvContentPartPr/>
              <p14:nvPr/>
            </p14:nvContentPartPr>
            <p14:xfrm>
              <a:off x="5232000" y="2315680"/>
              <a:ext cx="1591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14000" y="2297680"/>
                <a:ext cx="194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14:cNvPr>
              <p14:cNvContentPartPr/>
              <p14:nvPr/>
            </p14:nvContentPartPr>
            <p14:xfrm>
              <a:off x="5242080" y="2373280"/>
              <a:ext cx="127080" cy="1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24440" y="2355280"/>
                <a:ext cx="162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14:cNvPr>
              <p14:cNvContentPartPr/>
              <p14:nvPr/>
            </p14:nvContentPartPr>
            <p14:xfrm>
              <a:off x="1408440" y="1821760"/>
              <a:ext cx="354600" cy="1778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90800" y="1803796"/>
                <a:ext cx="390240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14:cNvPr>
              <p14:cNvContentPartPr/>
              <p14:nvPr/>
            </p14:nvContentPartPr>
            <p14:xfrm>
              <a:off x="4896120" y="1609360"/>
              <a:ext cx="249480" cy="748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78120" y="1591360"/>
                <a:ext cx="28512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02DE13-EAD3-464E-BCF2-5E8CCACDD10A}"/>
                  </a:ext>
                </a:extLst>
              </p14:cNvPr>
              <p14:cNvContentPartPr/>
              <p14:nvPr/>
            </p14:nvContentPartPr>
            <p14:xfrm>
              <a:off x="4223280" y="230920"/>
              <a:ext cx="287640" cy="1580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02DE13-EAD3-464E-BCF2-5E8CCACDD10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05280" y="212920"/>
                <a:ext cx="3232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44B3F97-B174-4D60-9E04-FD5CD0E8E011}"/>
                  </a:ext>
                </a:extLst>
              </p14:cNvPr>
              <p14:cNvContentPartPr/>
              <p14:nvPr/>
            </p14:nvContentPartPr>
            <p14:xfrm>
              <a:off x="4699920" y="248200"/>
              <a:ext cx="23040" cy="1555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44B3F97-B174-4D60-9E04-FD5CD0E8E0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81920" y="230560"/>
                <a:ext cx="586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00910A7-C05C-48F8-A666-81B8AAAC18D9}"/>
                  </a:ext>
                </a:extLst>
              </p14:cNvPr>
              <p14:cNvContentPartPr/>
              <p14:nvPr/>
            </p14:nvContentPartPr>
            <p14:xfrm>
              <a:off x="4810440" y="200680"/>
              <a:ext cx="400680" cy="186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00910A7-C05C-48F8-A666-81B8AAAC18D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92800" y="182680"/>
                <a:ext cx="436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1067152-35BF-4A51-8CF4-947AA82677E6}"/>
                  </a:ext>
                </a:extLst>
              </p14:cNvPr>
              <p14:cNvContentPartPr/>
              <p14:nvPr/>
            </p14:nvContentPartPr>
            <p14:xfrm>
              <a:off x="5957040" y="163600"/>
              <a:ext cx="140760" cy="1980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1067152-35BF-4A51-8CF4-947AA82677E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39400" y="145600"/>
                <a:ext cx="176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DC1808-771E-41AE-A05F-7E0B7FC95533}"/>
                  </a:ext>
                </a:extLst>
              </p14:cNvPr>
              <p14:cNvContentPartPr/>
              <p14:nvPr/>
            </p14:nvContentPartPr>
            <p14:xfrm>
              <a:off x="6227400" y="175480"/>
              <a:ext cx="198720" cy="21384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DC1808-771E-41AE-A05F-7E0B7FC9553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09400" y="157480"/>
                <a:ext cx="2343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C4A42E-8FFC-43B3-84E2-AAE56156DCEA}"/>
                  </a:ext>
                </a:extLst>
              </p14:cNvPr>
              <p14:cNvContentPartPr/>
              <p14:nvPr/>
            </p14:nvContentPartPr>
            <p14:xfrm>
              <a:off x="5499120" y="171520"/>
              <a:ext cx="372600" cy="2746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C4A42E-8FFC-43B3-84E2-AAE56156DCE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81103" y="153520"/>
                <a:ext cx="4082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E509BAC-523E-4B7D-8A4F-6599FA7BEEEB}"/>
                  </a:ext>
                </a:extLst>
              </p14:cNvPr>
              <p14:cNvContentPartPr/>
              <p14:nvPr/>
            </p14:nvContentPartPr>
            <p14:xfrm>
              <a:off x="1019280" y="1078000"/>
              <a:ext cx="1636560" cy="156744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E509BAC-523E-4B7D-8A4F-6599FA7BEE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001280" y="1060356"/>
                <a:ext cx="1672200" cy="16030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0FA34F9-1ECB-4308-B4BE-5B8C1A674A9B}"/>
                  </a:ext>
                </a:extLst>
              </p14:cNvPr>
              <p14:cNvContentPartPr/>
              <p14:nvPr/>
            </p14:nvContentPartPr>
            <p14:xfrm>
              <a:off x="6228120" y="1644280"/>
              <a:ext cx="311760" cy="2840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0FA34F9-1ECB-4308-B4BE-5B8C1A674A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210120" y="1626280"/>
                <a:ext cx="3474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ECAD313-834C-4D60-B05D-5E38DE32218C}"/>
                  </a:ext>
                </a:extLst>
              </p14:cNvPr>
              <p14:cNvContentPartPr/>
              <p14:nvPr/>
            </p14:nvContentPartPr>
            <p14:xfrm>
              <a:off x="5517120" y="2284360"/>
              <a:ext cx="266040" cy="1980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ECAD313-834C-4D60-B05D-5E38DE32218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99120" y="2266360"/>
                <a:ext cx="30168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61DEFD5-78C7-4062-BB04-9C743DE086AE}"/>
                  </a:ext>
                </a:extLst>
              </p14:cNvPr>
              <p14:cNvContentPartPr/>
              <p14:nvPr/>
            </p14:nvContentPartPr>
            <p14:xfrm>
              <a:off x="5927880" y="2163760"/>
              <a:ext cx="78120" cy="3290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61DEFD5-78C7-4062-BB04-9C743DE086A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09880" y="2145760"/>
                <a:ext cx="1137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91C3F73-FC68-4F4B-9E22-4803AAB5E1F5}"/>
                  </a:ext>
                </a:extLst>
              </p14:cNvPr>
              <p14:cNvContentPartPr/>
              <p14:nvPr/>
            </p14:nvContentPartPr>
            <p14:xfrm>
              <a:off x="6076200" y="2151880"/>
              <a:ext cx="984600" cy="3711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91C3F73-FC68-4F4B-9E22-4803AAB5E1F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058560" y="2134240"/>
                <a:ext cx="102024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8E202E3-4EF4-4324-86AD-74A23917AA8B}"/>
                  </a:ext>
                </a:extLst>
              </p14:cNvPr>
              <p14:cNvContentPartPr/>
              <p14:nvPr/>
            </p14:nvContentPartPr>
            <p14:xfrm>
              <a:off x="1718760" y="2052160"/>
              <a:ext cx="640080" cy="112680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8E202E3-4EF4-4324-86AD-74A23917AA8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01110" y="2034526"/>
                <a:ext cx="675740" cy="1162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16F4F6F-BE18-4351-9C6A-FC7E77BD8D92}"/>
                  </a:ext>
                </a:extLst>
              </p14:cNvPr>
              <p14:cNvContentPartPr/>
              <p14:nvPr/>
            </p14:nvContentPartPr>
            <p14:xfrm>
              <a:off x="7384440" y="2236840"/>
              <a:ext cx="649800" cy="254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16F4F6F-BE18-4351-9C6A-FC7E77BD8D9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66800" y="2218840"/>
                <a:ext cx="68544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A45E965-D953-42C0-A6B6-6AB89CBDB9BD}"/>
                  </a:ext>
                </a:extLst>
              </p14:cNvPr>
              <p14:cNvContentPartPr/>
              <p14:nvPr/>
            </p14:nvContentPartPr>
            <p14:xfrm>
              <a:off x="3332640" y="3353920"/>
              <a:ext cx="246240" cy="27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A45E965-D953-42C0-A6B6-6AB89CBDB9B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15000" y="3335920"/>
                <a:ext cx="2818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D169532-A228-457A-ACF0-548A4854D9AB}"/>
                  </a:ext>
                </a:extLst>
              </p14:cNvPr>
              <p14:cNvContentPartPr/>
              <p14:nvPr/>
            </p14:nvContentPartPr>
            <p14:xfrm>
              <a:off x="3380520" y="3443920"/>
              <a:ext cx="248040" cy="360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D169532-A228-457A-ACF0-548A4854D9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362520" y="3426280"/>
                <a:ext cx="2836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4A952D-FBEF-485B-9442-73C558BC61E3}"/>
                  </a:ext>
                </a:extLst>
              </p14:cNvPr>
              <p14:cNvContentPartPr/>
              <p14:nvPr/>
            </p14:nvContentPartPr>
            <p14:xfrm>
              <a:off x="2493120" y="3302080"/>
              <a:ext cx="713880" cy="3265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4A952D-FBEF-485B-9442-73C558BC61E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75129" y="3284440"/>
                <a:ext cx="749502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10FFBDB-7A7D-4C6C-AF43-91C2A89D291A}"/>
                  </a:ext>
                </a:extLst>
              </p14:cNvPr>
              <p14:cNvContentPartPr/>
              <p14:nvPr/>
            </p14:nvContentPartPr>
            <p14:xfrm>
              <a:off x="3876240" y="3135760"/>
              <a:ext cx="442440" cy="4950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10FFBDB-7A7D-4C6C-AF43-91C2A89D291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58240" y="3117773"/>
                <a:ext cx="478080" cy="530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06EC3AE-7B9A-4C67-87CA-990C705FD45A}"/>
                  </a:ext>
                </a:extLst>
              </p14:cNvPr>
              <p14:cNvContentPartPr/>
              <p14:nvPr/>
            </p14:nvContentPartPr>
            <p14:xfrm>
              <a:off x="4454400" y="3006160"/>
              <a:ext cx="468360" cy="694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06EC3AE-7B9A-4C67-87CA-990C705FD4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36414" y="2988160"/>
                <a:ext cx="503973" cy="73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094BA46-FCE8-4C35-B236-584C81853FE7}"/>
                  </a:ext>
                </a:extLst>
              </p14:cNvPr>
              <p14:cNvContentPartPr/>
              <p14:nvPr/>
            </p14:nvContentPartPr>
            <p14:xfrm>
              <a:off x="5044440" y="3025240"/>
              <a:ext cx="1692720" cy="6141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094BA46-FCE8-4C35-B236-584C81853FE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26800" y="3007240"/>
                <a:ext cx="172836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1AC499E-EF73-4790-A2EB-EB5386EE4B9B}"/>
                  </a:ext>
                </a:extLst>
              </p14:cNvPr>
              <p14:cNvContentPartPr/>
              <p14:nvPr/>
            </p14:nvContentPartPr>
            <p14:xfrm>
              <a:off x="5703240" y="3149800"/>
              <a:ext cx="122760" cy="1332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1AC499E-EF73-4790-A2EB-EB5386EE4B9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85240" y="3131800"/>
                <a:ext cx="1584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EA97395-7B05-44D2-AF95-721623B3EE3B}"/>
                  </a:ext>
                </a:extLst>
              </p14:cNvPr>
              <p14:cNvContentPartPr/>
              <p14:nvPr/>
            </p14:nvContentPartPr>
            <p14:xfrm>
              <a:off x="6902040" y="2870080"/>
              <a:ext cx="1759320" cy="9907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EA97395-7B05-44D2-AF95-721623B3EE3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84400" y="2852080"/>
                <a:ext cx="1794960" cy="10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5146D4-E359-4A5F-A010-DA6D08D13F43}"/>
                  </a:ext>
                </a:extLst>
              </p14:cNvPr>
              <p14:cNvContentPartPr/>
              <p14:nvPr/>
            </p14:nvContentPartPr>
            <p14:xfrm>
              <a:off x="3101880" y="4382440"/>
              <a:ext cx="207000" cy="216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5146D4-E359-4A5F-A010-DA6D08D13F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84240" y="4364800"/>
                <a:ext cx="242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23516B9-DD2D-4002-BF25-6EA1F5873F8F}"/>
                  </a:ext>
                </a:extLst>
              </p14:cNvPr>
              <p14:cNvContentPartPr/>
              <p14:nvPr/>
            </p14:nvContentPartPr>
            <p14:xfrm>
              <a:off x="3140400" y="4467400"/>
              <a:ext cx="214560" cy="360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23516B9-DD2D-4002-BF25-6EA1F5873F8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22760" y="4449400"/>
                <a:ext cx="25020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949C3DB-0DB5-46C1-B8A9-006105CE4B5B}"/>
                  </a:ext>
                </a:extLst>
              </p14:cNvPr>
              <p14:cNvContentPartPr/>
              <p14:nvPr/>
            </p14:nvContentPartPr>
            <p14:xfrm>
              <a:off x="2199360" y="4326640"/>
              <a:ext cx="740520" cy="2469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949C3DB-0DB5-46C1-B8A9-006105CE4B5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181720" y="4309000"/>
                <a:ext cx="7761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28CCAAD-D60B-48CA-A3F6-ACE037888D65}"/>
                  </a:ext>
                </a:extLst>
              </p14:cNvPr>
              <p14:cNvContentPartPr/>
              <p14:nvPr/>
            </p14:nvContentPartPr>
            <p14:xfrm>
              <a:off x="1066080" y="4249960"/>
              <a:ext cx="343080" cy="31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28CCAAD-D60B-48CA-A3F6-ACE037888D6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48440" y="4231960"/>
                <a:ext cx="37872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ADCB58-3DB6-4E06-8D31-029DE53404A3}"/>
                  </a:ext>
                </a:extLst>
              </p14:cNvPr>
              <p14:cNvContentPartPr/>
              <p14:nvPr/>
            </p14:nvContentPartPr>
            <p14:xfrm>
              <a:off x="3530280" y="4438240"/>
              <a:ext cx="761760" cy="33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ADCB58-3DB6-4E06-8D31-029DE53404A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512280" y="4420240"/>
                <a:ext cx="7974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741309-6D11-4B3E-9EF2-34BD7ED61797}"/>
                  </a:ext>
                </a:extLst>
              </p14:cNvPr>
              <p14:cNvContentPartPr/>
              <p14:nvPr/>
            </p14:nvContentPartPr>
            <p14:xfrm>
              <a:off x="3582480" y="4167520"/>
              <a:ext cx="689040" cy="2098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741309-6D11-4B3E-9EF2-34BD7ED6179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564840" y="4149520"/>
                <a:ext cx="72468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7BC0427-71E7-46A4-8EDF-FAB8269AB3F4}"/>
                  </a:ext>
                </a:extLst>
              </p14:cNvPr>
              <p14:cNvContentPartPr/>
              <p14:nvPr/>
            </p14:nvContentPartPr>
            <p14:xfrm>
              <a:off x="3817920" y="4558480"/>
              <a:ext cx="215640" cy="223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7BC0427-71E7-46A4-8EDF-FAB8269AB3F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799920" y="4540840"/>
                <a:ext cx="2512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1765363-5B92-4B96-B799-7727754B2EE0}"/>
                  </a:ext>
                </a:extLst>
              </p14:cNvPr>
              <p14:cNvContentPartPr/>
              <p14:nvPr/>
            </p14:nvContentPartPr>
            <p14:xfrm>
              <a:off x="3817920" y="4680520"/>
              <a:ext cx="191160" cy="183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1765363-5B92-4B96-B799-7727754B2EE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99920" y="4662880"/>
                <a:ext cx="2268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21FA41-A2C6-4FA1-92F7-569864561671}"/>
                  </a:ext>
                </a:extLst>
              </p14:cNvPr>
              <p14:cNvContentPartPr/>
              <p14:nvPr/>
            </p14:nvContentPartPr>
            <p14:xfrm>
              <a:off x="4219320" y="4138720"/>
              <a:ext cx="265680" cy="6883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21FA41-A2C6-4FA1-92F7-56986456167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01680" y="4120720"/>
                <a:ext cx="30132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24C1DFD-515E-47D6-A347-69A49B040AE4}"/>
                  </a:ext>
                </a:extLst>
              </p14:cNvPr>
              <p14:cNvContentPartPr/>
              <p14:nvPr/>
            </p14:nvContentPartPr>
            <p14:xfrm>
              <a:off x="3471960" y="4161040"/>
              <a:ext cx="212400" cy="63144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24C1DFD-515E-47D6-A347-69A49B040AE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453960" y="4143400"/>
                <a:ext cx="248040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0351A47-304B-4729-BB72-F4931BD7DD0B}"/>
                  </a:ext>
                </a:extLst>
              </p14:cNvPr>
              <p14:cNvContentPartPr/>
              <p14:nvPr/>
            </p14:nvContentPartPr>
            <p14:xfrm>
              <a:off x="4618200" y="4197040"/>
              <a:ext cx="268200" cy="60948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0351A47-304B-4729-BB72-F4931BD7DD0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00560" y="4179051"/>
                <a:ext cx="303840" cy="645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0B05737-6272-482D-BFF6-6E2FB259EFD7}"/>
                  </a:ext>
                </a:extLst>
              </p14:cNvPr>
              <p14:cNvContentPartPr/>
              <p14:nvPr/>
            </p14:nvContentPartPr>
            <p14:xfrm>
              <a:off x="5494080" y="4000840"/>
              <a:ext cx="441360" cy="78732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0B05737-6272-482D-BFF6-6E2FB259EFD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476440" y="3983200"/>
                <a:ext cx="477000" cy="82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87E7A38-8C14-4BC1-B305-F3D3290B7FE5}"/>
                  </a:ext>
                </a:extLst>
              </p14:cNvPr>
              <p14:cNvContentPartPr/>
              <p14:nvPr/>
            </p14:nvContentPartPr>
            <p14:xfrm>
              <a:off x="5079720" y="4167880"/>
              <a:ext cx="295920" cy="42696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87E7A38-8C14-4BC1-B305-F3D3290B7FE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61720" y="4149895"/>
                <a:ext cx="331560" cy="462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477C67A-6943-42B5-9821-CA6DEF45F094}"/>
                  </a:ext>
                </a:extLst>
              </p14:cNvPr>
              <p14:cNvContentPartPr/>
              <p14:nvPr/>
            </p14:nvContentPartPr>
            <p14:xfrm>
              <a:off x="6134520" y="4388920"/>
              <a:ext cx="214560" cy="1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477C67A-6943-42B5-9821-CA6DEF45F09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16880" y="437128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F1DCA4D-78C9-4481-99F3-CECD6E12889B}"/>
                  </a:ext>
                </a:extLst>
              </p14:cNvPr>
              <p14:cNvContentPartPr/>
              <p14:nvPr/>
            </p14:nvContentPartPr>
            <p14:xfrm>
              <a:off x="6177000" y="4495120"/>
              <a:ext cx="156240" cy="23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F1DCA4D-78C9-4481-99F3-CECD6E12889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159360" y="4477120"/>
                <a:ext cx="191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8672083-97ED-4C02-8C75-0E2A9AFB2870}"/>
                  </a:ext>
                </a:extLst>
              </p14:cNvPr>
              <p14:cNvContentPartPr/>
              <p14:nvPr/>
            </p14:nvContentPartPr>
            <p14:xfrm>
              <a:off x="6478320" y="4117480"/>
              <a:ext cx="2126160" cy="79020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8672083-97ED-4C02-8C75-0E2A9AFB287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0317" y="4099480"/>
                <a:ext cx="2161806" cy="82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EC163D0-EA37-4534-942D-AFC60C800D2A}"/>
                  </a:ext>
                </a:extLst>
              </p14:cNvPr>
              <p14:cNvContentPartPr/>
              <p14:nvPr/>
            </p14:nvContentPartPr>
            <p14:xfrm>
              <a:off x="721560" y="5042680"/>
              <a:ext cx="290880" cy="2998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EC163D0-EA37-4534-942D-AFC60C800D2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03560" y="5024680"/>
                <a:ext cx="32652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8ABABF6-2432-4791-94BA-EE6C6BD86308}"/>
                  </a:ext>
                </a:extLst>
              </p14:cNvPr>
              <p14:cNvContentPartPr/>
              <p14:nvPr/>
            </p14:nvContentPartPr>
            <p14:xfrm>
              <a:off x="1623000" y="5098120"/>
              <a:ext cx="713880" cy="2847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8ABABF6-2432-4791-94BA-EE6C6BD8630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605009" y="5080458"/>
                <a:ext cx="749502" cy="3204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DF57F3D7-35AE-4CED-9F55-8FAE104A3BEC}"/>
                  </a:ext>
                </a:extLst>
              </p14:cNvPr>
              <p14:cNvContentPartPr/>
              <p14:nvPr/>
            </p14:nvContentPartPr>
            <p14:xfrm>
              <a:off x="2530920" y="4868440"/>
              <a:ext cx="2884320" cy="78156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DF57F3D7-35AE-4CED-9F55-8FAE104A3BE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512920" y="4850440"/>
                <a:ext cx="2919960" cy="81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DCB8610D-C2CA-4BFE-8E05-A90BC154CC47}"/>
                  </a:ext>
                </a:extLst>
              </p14:cNvPr>
              <p14:cNvContentPartPr/>
              <p14:nvPr/>
            </p14:nvContentPartPr>
            <p14:xfrm>
              <a:off x="5518920" y="5018560"/>
              <a:ext cx="915840" cy="35964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DCB8610D-C2CA-4BFE-8E05-A90BC154CC4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500920" y="5000560"/>
                <a:ext cx="95148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C0E86705-303D-4E16-AA9D-3C729EB82270}"/>
                  </a:ext>
                </a:extLst>
              </p14:cNvPr>
              <p14:cNvContentPartPr/>
              <p14:nvPr/>
            </p14:nvContentPartPr>
            <p14:xfrm>
              <a:off x="6510360" y="5000200"/>
              <a:ext cx="348120" cy="37800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C0E86705-303D-4E16-AA9D-3C729EB8227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92720" y="4982200"/>
                <a:ext cx="383760" cy="41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28762895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720520"/>
              <a:ext cx="3161160" cy="190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529200" cy="421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14:cNvPr>
              <p14:cNvContentPartPr/>
              <p14:nvPr/>
            </p14:nvContentPartPr>
            <p14:xfrm>
              <a:off x="4642680" y="1378960"/>
              <a:ext cx="25416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5040" y="1361320"/>
                <a:ext cx="28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14:cNvPr>
              <p14:cNvContentPartPr/>
              <p14:nvPr/>
            </p14:nvContentPartPr>
            <p14:xfrm>
              <a:off x="5069280" y="1401640"/>
              <a:ext cx="1317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1640" y="138400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14:cNvPr>
              <p14:cNvContentPartPr/>
              <p14:nvPr/>
            </p14:nvContentPartPr>
            <p14:xfrm>
              <a:off x="5079720" y="1472560"/>
              <a:ext cx="1112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145492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14:cNvPr>
              <p14:cNvContentPartPr/>
              <p14:nvPr/>
            </p14:nvContentPartPr>
            <p14:xfrm>
              <a:off x="5382840" y="1178080"/>
              <a:ext cx="553320" cy="48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5200" y="1160440"/>
                <a:ext cx="58896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14:cNvPr>
              <p14:cNvContentPartPr/>
              <p14:nvPr/>
            </p14:nvContentPartPr>
            <p14:xfrm>
              <a:off x="6083760" y="1020040"/>
              <a:ext cx="1401840" cy="697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6120" y="1002040"/>
                <a:ext cx="143748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14:cNvPr>
              <p14:cNvContentPartPr/>
              <p14:nvPr/>
            </p14:nvContentPartPr>
            <p14:xfrm>
              <a:off x="8291640" y="1250440"/>
              <a:ext cx="500040" cy="32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73651" y="1109695"/>
                <a:ext cx="603337" cy="480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14:cNvPr>
              <p14:cNvContentPartPr/>
              <p14:nvPr/>
            </p14:nvContentPartPr>
            <p14:xfrm>
              <a:off x="7599360" y="1261240"/>
              <a:ext cx="574200" cy="32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243240"/>
                <a:ext cx="609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14:cNvPr>
              <p14:cNvContentPartPr/>
              <p14:nvPr/>
            </p14:nvContentPartPr>
            <p14:xfrm>
              <a:off x="3528840" y="2235040"/>
              <a:ext cx="238680" cy="225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11200" y="2217040"/>
                <a:ext cx="2743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14:cNvPr>
              <p14:cNvContentPartPr/>
              <p14:nvPr/>
            </p14:nvContentPartPr>
            <p14:xfrm>
              <a:off x="4468440" y="2194360"/>
              <a:ext cx="122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5044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14:cNvPr>
              <p14:cNvContentPartPr/>
              <p14:nvPr/>
            </p14:nvContentPartPr>
            <p14:xfrm>
              <a:off x="4476360" y="2336200"/>
              <a:ext cx="4320" cy="1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58360" y="2318560"/>
                <a:ext cx="399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14:cNvPr>
              <p14:cNvContentPartPr/>
              <p14:nvPr/>
            </p14:nvContentPartPr>
            <p14:xfrm>
              <a:off x="3902160" y="2133160"/>
              <a:ext cx="438840" cy="26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4534" y="2115520"/>
                <a:ext cx="47445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14:cNvPr>
              <p14:cNvContentPartPr/>
              <p14:nvPr/>
            </p14:nvContentPartPr>
            <p14:xfrm>
              <a:off x="4845000" y="2183920"/>
              <a:ext cx="230400" cy="302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27000" y="2165920"/>
                <a:ext cx="26604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14:cNvPr>
              <p14:cNvContentPartPr/>
              <p14:nvPr/>
            </p14:nvContentPartPr>
            <p14:xfrm>
              <a:off x="5232000" y="2315680"/>
              <a:ext cx="1591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14000" y="2297680"/>
                <a:ext cx="194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14:cNvPr>
              <p14:cNvContentPartPr/>
              <p14:nvPr/>
            </p14:nvContentPartPr>
            <p14:xfrm>
              <a:off x="5242080" y="2373280"/>
              <a:ext cx="127080" cy="1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24440" y="2355280"/>
                <a:ext cx="162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14:cNvPr>
              <p14:cNvContentPartPr/>
              <p14:nvPr/>
            </p14:nvContentPartPr>
            <p14:xfrm>
              <a:off x="1408440" y="1821760"/>
              <a:ext cx="354600" cy="1778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6262842-615B-4292-8B5C-29F13BC886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90800" y="1803796"/>
                <a:ext cx="390240" cy="213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14:cNvPr>
              <p14:cNvContentPartPr/>
              <p14:nvPr/>
            </p14:nvContentPartPr>
            <p14:xfrm>
              <a:off x="4896120" y="1609360"/>
              <a:ext cx="249480" cy="748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C40E7DD-9F36-466A-9450-15B2BB1E94F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78120" y="1591360"/>
                <a:ext cx="28512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02DE13-EAD3-464E-BCF2-5E8CCACDD10A}"/>
                  </a:ext>
                </a:extLst>
              </p14:cNvPr>
              <p14:cNvContentPartPr/>
              <p14:nvPr/>
            </p14:nvContentPartPr>
            <p14:xfrm>
              <a:off x="4223280" y="230920"/>
              <a:ext cx="287640" cy="1580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02DE13-EAD3-464E-BCF2-5E8CCACDD10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05280" y="212920"/>
                <a:ext cx="3232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44B3F97-B174-4D60-9E04-FD5CD0E8E011}"/>
                  </a:ext>
                </a:extLst>
              </p14:cNvPr>
              <p14:cNvContentPartPr/>
              <p14:nvPr/>
            </p14:nvContentPartPr>
            <p14:xfrm>
              <a:off x="4699920" y="248200"/>
              <a:ext cx="23040" cy="1555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44B3F97-B174-4D60-9E04-FD5CD0E8E0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81920" y="230560"/>
                <a:ext cx="586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00910A7-C05C-48F8-A666-81B8AAAC18D9}"/>
                  </a:ext>
                </a:extLst>
              </p14:cNvPr>
              <p14:cNvContentPartPr/>
              <p14:nvPr/>
            </p14:nvContentPartPr>
            <p14:xfrm>
              <a:off x="4810440" y="200680"/>
              <a:ext cx="400680" cy="186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00910A7-C05C-48F8-A666-81B8AAAC18D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92800" y="182680"/>
                <a:ext cx="4363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1067152-35BF-4A51-8CF4-947AA82677E6}"/>
                  </a:ext>
                </a:extLst>
              </p14:cNvPr>
              <p14:cNvContentPartPr/>
              <p14:nvPr/>
            </p14:nvContentPartPr>
            <p14:xfrm>
              <a:off x="5957040" y="163600"/>
              <a:ext cx="140760" cy="1980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1067152-35BF-4A51-8CF4-947AA82677E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39400" y="145600"/>
                <a:ext cx="176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DC1808-771E-41AE-A05F-7E0B7FC95533}"/>
                  </a:ext>
                </a:extLst>
              </p14:cNvPr>
              <p14:cNvContentPartPr/>
              <p14:nvPr/>
            </p14:nvContentPartPr>
            <p14:xfrm>
              <a:off x="6227400" y="175480"/>
              <a:ext cx="198720" cy="21384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DC1808-771E-41AE-A05F-7E0B7FC9553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09400" y="157480"/>
                <a:ext cx="2343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0C4A42E-8FFC-43B3-84E2-AAE56156DCEA}"/>
                  </a:ext>
                </a:extLst>
              </p14:cNvPr>
              <p14:cNvContentPartPr/>
              <p14:nvPr/>
            </p14:nvContentPartPr>
            <p14:xfrm>
              <a:off x="5499120" y="171520"/>
              <a:ext cx="372600" cy="2746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0C4A42E-8FFC-43B3-84E2-AAE56156DCE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81103" y="153520"/>
                <a:ext cx="4082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E509BAC-523E-4B7D-8A4F-6599FA7BEEEB}"/>
                  </a:ext>
                </a:extLst>
              </p14:cNvPr>
              <p14:cNvContentPartPr/>
              <p14:nvPr/>
            </p14:nvContentPartPr>
            <p14:xfrm>
              <a:off x="1019280" y="1078000"/>
              <a:ext cx="1636560" cy="156744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E509BAC-523E-4B7D-8A4F-6599FA7BEE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001280" y="1060356"/>
                <a:ext cx="1672200" cy="16030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0FA34F9-1ECB-4308-B4BE-5B8C1A674A9B}"/>
                  </a:ext>
                </a:extLst>
              </p14:cNvPr>
              <p14:cNvContentPartPr/>
              <p14:nvPr/>
            </p14:nvContentPartPr>
            <p14:xfrm>
              <a:off x="6228120" y="1644280"/>
              <a:ext cx="311760" cy="2840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0FA34F9-1ECB-4308-B4BE-5B8C1A674A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210120" y="1626280"/>
                <a:ext cx="3474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ECAD313-834C-4D60-B05D-5E38DE32218C}"/>
                  </a:ext>
                </a:extLst>
              </p14:cNvPr>
              <p14:cNvContentPartPr/>
              <p14:nvPr/>
            </p14:nvContentPartPr>
            <p14:xfrm>
              <a:off x="5517120" y="2284360"/>
              <a:ext cx="266040" cy="1980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ECAD313-834C-4D60-B05D-5E38DE32218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99120" y="2266360"/>
                <a:ext cx="30168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61DEFD5-78C7-4062-BB04-9C743DE086AE}"/>
                  </a:ext>
                </a:extLst>
              </p14:cNvPr>
              <p14:cNvContentPartPr/>
              <p14:nvPr/>
            </p14:nvContentPartPr>
            <p14:xfrm>
              <a:off x="5927880" y="2163760"/>
              <a:ext cx="78120" cy="3290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61DEFD5-78C7-4062-BB04-9C743DE086A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09880" y="2145760"/>
                <a:ext cx="1137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91C3F73-FC68-4F4B-9E22-4803AAB5E1F5}"/>
                  </a:ext>
                </a:extLst>
              </p14:cNvPr>
              <p14:cNvContentPartPr/>
              <p14:nvPr/>
            </p14:nvContentPartPr>
            <p14:xfrm>
              <a:off x="6076200" y="2151880"/>
              <a:ext cx="984600" cy="3711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91C3F73-FC68-4F4B-9E22-4803AAB5E1F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058560" y="2134240"/>
                <a:ext cx="102024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8E202E3-4EF4-4324-86AD-74A23917AA8B}"/>
                  </a:ext>
                </a:extLst>
              </p14:cNvPr>
              <p14:cNvContentPartPr/>
              <p14:nvPr/>
            </p14:nvContentPartPr>
            <p14:xfrm>
              <a:off x="1718760" y="2052160"/>
              <a:ext cx="640080" cy="112680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8E202E3-4EF4-4324-86AD-74A23917AA8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01110" y="2034526"/>
                <a:ext cx="675740" cy="1162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16F4F6F-BE18-4351-9C6A-FC7E77BD8D92}"/>
                  </a:ext>
                </a:extLst>
              </p14:cNvPr>
              <p14:cNvContentPartPr/>
              <p14:nvPr/>
            </p14:nvContentPartPr>
            <p14:xfrm>
              <a:off x="7384440" y="2236840"/>
              <a:ext cx="649800" cy="254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16F4F6F-BE18-4351-9C6A-FC7E77BD8D9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66800" y="2218840"/>
                <a:ext cx="68544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A45E965-D953-42C0-A6B6-6AB89CBDB9BD}"/>
                  </a:ext>
                </a:extLst>
              </p14:cNvPr>
              <p14:cNvContentPartPr/>
              <p14:nvPr/>
            </p14:nvContentPartPr>
            <p14:xfrm>
              <a:off x="3332640" y="3353920"/>
              <a:ext cx="246240" cy="27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A45E965-D953-42C0-A6B6-6AB89CBDB9B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15000" y="3335920"/>
                <a:ext cx="2818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D169532-A228-457A-ACF0-548A4854D9AB}"/>
                  </a:ext>
                </a:extLst>
              </p14:cNvPr>
              <p14:cNvContentPartPr/>
              <p14:nvPr/>
            </p14:nvContentPartPr>
            <p14:xfrm>
              <a:off x="3380520" y="3443920"/>
              <a:ext cx="248040" cy="360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D169532-A228-457A-ACF0-548A4854D9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362520" y="3426280"/>
                <a:ext cx="2836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4A952D-FBEF-485B-9442-73C558BC61E3}"/>
                  </a:ext>
                </a:extLst>
              </p14:cNvPr>
              <p14:cNvContentPartPr/>
              <p14:nvPr/>
            </p14:nvContentPartPr>
            <p14:xfrm>
              <a:off x="2493120" y="3302080"/>
              <a:ext cx="713880" cy="3265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4A952D-FBEF-485B-9442-73C558BC61E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75129" y="3284440"/>
                <a:ext cx="749502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10FFBDB-7A7D-4C6C-AF43-91C2A89D291A}"/>
                  </a:ext>
                </a:extLst>
              </p14:cNvPr>
              <p14:cNvContentPartPr/>
              <p14:nvPr/>
            </p14:nvContentPartPr>
            <p14:xfrm>
              <a:off x="3876240" y="3135760"/>
              <a:ext cx="442440" cy="4950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10FFBDB-7A7D-4C6C-AF43-91C2A89D291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58240" y="3117773"/>
                <a:ext cx="478080" cy="530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06EC3AE-7B9A-4C67-87CA-990C705FD45A}"/>
                  </a:ext>
                </a:extLst>
              </p14:cNvPr>
              <p14:cNvContentPartPr/>
              <p14:nvPr/>
            </p14:nvContentPartPr>
            <p14:xfrm>
              <a:off x="4454400" y="3006160"/>
              <a:ext cx="468360" cy="694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06EC3AE-7B9A-4C67-87CA-990C705FD4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36414" y="2988160"/>
                <a:ext cx="503973" cy="73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094BA46-FCE8-4C35-B236-584C81853FE7}"/>
                  </a:ext>
                </a:extLst>
              </p14:cNvPr>
              <p14:cNvContentPartPr/>
              <p14:nvPr/>
            </p14:nvContentPartPr>
            <p14:xfrm>
              <a:off x="5044440" y="3025240"/>
              <a:ext cx="1692720" cy="6141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094BA46-FCE8-4C35-B236-584C81853FE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26800" y="3007240"/>
                <a:ext cx="172836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1AC499E-EF73-4790-A2EB-EB5386EE4B9B}"/>
                  </a:ext>
                </a:extLst>
              </p14:cNvPr>
              <p14:cNvContentPartPr/>
              <p14:nvPr/>
            </p14:nvContentPartPr>
            <p14:xfrm>
              <a:off x="5703240" y="3149800"/>
              <a:ext cx="122760" cy="1332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1AC499E-EF73-4790-A2EB-EB5386EE4B9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85240" y="3131800"/>
                <a:ext cx="1584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EA97395-7B05-44D2-AF95-721623B3EE3B}"/>
                  </a:ext>
                </a:extLst>
              </p14:cNvPr>
              <p14:cNvContentPartPr/>
              <p14:nvPr/>
            </p14:nvContentPartPr>
            <p14:xfrm>
              <a:off x="6902040" y="2870080"/>
              <a:ext cx="1759320" cy="9907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EA97395-7B05-44D2-AF95-721623B3EE3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84400" y="2852080"/>
                <a:ext cx="1794960" cy="10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5146D4-E359-4A5F-A010-DA6D08D13F43}"/>
                  </a:ext>
                </a:extLst>
              </p14:cNvPr>
              <p14:cNvContentPartPr/>
              <p14:nvPr/>
            </p14:nvContentPartPr>
            <p14:xfrm>
              <a:off x="3101880" y="4382440"/>
              <a:ext cx="207000" cy="216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5146D4-E359-4A5F-A010-DA6D08D13F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84240" y="4364800"/>
                <a:ext cx="242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23516B9-DD2D-4002-BF25-6EA1F5873F8F}"/>
                  </a:ext>
                </a:extLst>
              </p14:cNvPr>
              <p14:cNvContentPartPr/>
              <p14:nvPr/>
            </p14:nvContentPartPr>
            <p14:xfrm>
              <a:off x="3140400" y="4467400"/>
              <a:ext cx="214560" cy="360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23516B9-DD2D-4002-BF25-6EA1F5873F8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22760" y="4449400"/>
                <a:ext cx="25020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949C3DB-0DB5-46C1-B8A9-006105CE4B5B}"/>
                  </a:ext>
                </a:extLst>
              </p14:cNvPr>
              <p14:cNvContentPartPr/>
              <p14:nvPr/>
            </p14:nvContentPartPr>
            <p14:xfrm>
              <a:off x="2199360" y="4326640"/>
              <a:ext cx="740520" cy="2469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949C3DB-0DB5-46C1-B8A9-006105CE4B5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181720" y="4309000"/>
                <a:ext cx="7761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28CCAAD-D60B-48CA-A3F6-ACE037888D65}"/>
                  </a:ext>
                </a:extLst>
              </p14:cNvPr>
              <p14:cNvContentPartPr/>
              <p14:nvPr/>
            </p14:nvContentPartPr>
            <p14:xfrm>
              <a:off x="1066080" y="4249960"/>
              <a:ext cx="343080" cy="31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28CCAAD-D60B-48CA-A3F6-ACE037888D6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48440" y="4231960"/>
                <a:ext cx="37872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5ADCB58-3DB6-4E06-8D31-029DE53404A3}"/>
                  </a:ext>
                </a:extLst>
              </p14:cNvPr>
              <p14:cNvContentPartPr/>
              <p14:nvPr/>
            </p14:nvContentPartPr>
            <p14:xfrm>
              <a:off x="3530280" y="4438240"/>
              <a:ext cx="761760" cy="33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5ADCB58-3DB6-4E06-8D31-029DE53404A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512280" y="4420240"/>
                <a:ext cx="7974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741309-6D11-4B3E-9EF2-34BD7ED61797}"/>
                  </a:ext>
                </a:extLst>
              </p14:cNvPr>
              <p14:cNvContentPartPr/>
              <p14:nvPr/>
            </p14:nvContentPartPr>
            <p14:xfrm>
              <a:off x="3582480" y="4167520"/>
              <a:ext cx="689040" cy="2098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741309-6D11-4B3E-9EF2-34BD7ED6179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564840" y="4149520"/>
                <a:ext cx="72468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7BC0427-71E7-46A4-8EDF-FAB8269AB3F4}"/>
                  </a:ext>
                </a:extLst>
              </p14:cNvPr>
              <p14:cNvContentPartPr/>
              <p14:nvPr/>
            </p14:nvContentPartPr>
            <p14:xfrm>
              <a:off x="3817920" y="4558480"/>
              <a:ext cx="215640" cy="223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7BC0427-71E7-46A4-8EDF-FAB8269AB3F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799920" y="4540840"/>
                <a:ext cx="2512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1765363-5B92-4B96-B799-7727754B2EE0}"/>
                  </a:ext>
                </a:extLst>
              </p14:cNvPr>
              <p14:cNvContentPartPr/>
              <p14:nvPr/>
            </p14:nvContentPartPr>
            <p14:xfrm>
              <a:off x="3817920" y="4680520"/>
              <a:ext cx="191160" cy="183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1765363-5B92-4B96-B799-7727754B2EE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99920" y="4662880"/>
                <a:ext cx="2268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21FA41-A2C6-4FA1-92F7-569864561671}"/>
                  </a:ext>
                </a:extLst>
              </p14:cNvPr>
              <p14:cNvContentPartPr/>
              <p14:nvPr/>
            </p14:nvContentPartPr>
            <p14:xfrm>
              <a:off x="4219320" y="4138720"/>
              <a:ext cx="265680" cy="6883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21FA41-A2C6-4FA1-92F7-56986456167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01680" y="4120720"/>
                <a:ext cx="30132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24C1DFD-515E-47D6-A347-69A49B040AE4}"/>
                  </a:ext>
                </a:extLst>
              </p14:cNvPr>
              <p14:cNvContentPartPr/>
              <p14:nvPr/>
            </p14:nvContentPartPr>
            <p14:xfrm>
              <a:off x="3471960" y="4161040"/>
              <a:ext cx="212400" cy="63144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24C1DFD-515E-47D6-A347-69A49B040AE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453960" y="4143400"/>
                <a:ext cx="248040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0351A47-304B-4729-BB72-F4931BD7DD0B}"/>
                  </a:ext>
                </a:extLst>
              </p14:cNvPr>
              <p14:cNvContentPartPr/>
              <p14:nvPr/>
            </p14:nvContentPartPr>
            <p14:xfrm>
              <a:off x="4618200" y="4197040"/>
              <a:ext cx="268200" cy="60948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0351A47-304B-4729-BB72-F4931BD7DD0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00560" y="4179051"/>
                <a:ext cx="303840" cy="645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0B05737-6272-482D-BFF6-6E2FB259EFD7}"/>
                  </a:ext>
                </a:extLst>
              </p14:cNvPr>
              <p14:cNvContentPartPr/>
              <p14:nvPr/>
            </p14:nvContentPartPr>
            <p14:xfrm>
              <a:off x="5494080" y="4000840"/>
              <a:ext cx="441360" cy="78732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0B05737-6272-482D-BFF6-6E2FB259EFD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476440" y="3983200"/>
                <a:ext cx="477000" cy="82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87E7A38-8C14-4BC1-B305-F3D3290B7FE5}"/>
                  </a:ext>
                </a:extLst>
              </p14:cNvPr>
              <p14:cNvContentPartPr/>
              <p14:nvPr/>
            </p14:nvContentPartPr>
            <p14:xfrm>
              <a:off x="5079720" y="4167880"/>
              <a:ext cx="295920" cy="42696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87E7A38-8C14-4BC1-B305-F3D3290B7FE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61720" y="4149895"/>
                <a:ext cx="331560" cy="462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477C67A-6943-42B5-9821-CA6DEF45F094}"/>
                  </a:ext>
                </a:extLst>
              </p14:cNvPr>
              <p14:cNvContentPartPr/>
              <p14:nvPr/>
            </p14:nvContentPartPr>
            <p14:xfrm>
              <a:off x="6134520" y="4388920"/>
              <a:ext cx="214560" cy="1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477C67A-6943-42B5-9821-CA6DEF45F09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16880" y="4371280"/>
                <a:ext cx="250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F1DCA4D-78C9-4481-99F3-CECD6E12889B}"/>
                  </a:ext>
                </a:extLst>
              </p14:cNvPr>
              <p14:cNvContentPartPr/>
              <p14:nvPr/>
            </p14:nvContentPartPr>
            <p14:xfrm>
              <a:off x="6177000" y="4495120"/>
              <a:ext cx="156240" cy="23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F1DCA4D-78C9-4481-99F3-CECD6E12889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159360" y="4477120"/>
                <a:ext cx="191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8672083-97ED-4C02-8C75-0E2A9AFB2870}"/>
                  </a:ext>
                </a:extLst>
              </p14:cNvPr>
              <p14:cNvContentPartPr/>
              <p14:nvPr/>
            </p14:nvContentPartPr>
            <p14:xfrm>
              <a:off x="6478320" y="4117480"/>
              <a:ext cx="2126160" cy="79020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8672083-97ED-4C02-8C75-0E2A9AFB287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0317" y="4099480"/>
                <a:ext cx="2161806" cy="82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EC163D0-EA37-4534-942D-AFC60C800D2A}"/>
                  </a:ext>
                </a:extLst>
              </p14:cNvPr>
              <p14:cNvContentPartPr/>
              <p14:nvPr/>
            </p14:nvContentPartPr>
            <p14:xfrm>
              <a:off x="721560" y="5042680"/>
              <a:ext cx="290880" cy="2998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EC163D0-EA37-4534-942D-AFC60C800D2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03560" y="5024680"/>
                <a:ext cx="32652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8ABABF6-2432-4791-94BA-EE6C6BD86308}"/>
                  </a:ext>
                </a:extLst>
              </p14:cNvPr>
              <p14:cNvContentPartPr/>
              <p14:nvPr/>
            </p14:nvContentPartPr>
            <p14:xfrm>
              <a:off x="1623000" y="5098120"/>
              <a:ext cx="713880" cy="2847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8ABABF6-2432-4791-94BA-EE6C6BD8630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605009" y="5080458"/>
                <a:ext cx="749502" cy="3204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DF57F3D7-35AE-4CED-9F55-8FAE104A3BEC}"/>
                  </a:ext>
                </a:extLst>
              </p14:cNvPr>
              <p14:cNvContentPartPr/>
              <p14:nvPr/>
            </p14:nvContentPartPr>
            <p14:xfrm>
              <a:off x="2530920" y="4868440"/>
              <a:ext cx="2884320" cy="78156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DF57F3D7-35AE-4CED-9F55-8FAE104A3BE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512920" y="4850440"/>
                <a:ext cx="2919960" cy="81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DCB8610D-C2CA-4BFE-8E05-A90BC154CC47}"/>
                  </a:ext>
                </a:extLst>
              </p14:cNvPr>
              <p14:cNvContentPartPr/>
              <p14:nvPr/>
            </p14:nvContentPartPr>
            <p14:xfrm>
              <a:off x="5518920" y="5018560"/>
              <a:ext cx="915840" cy="35964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DCB8610D-C2CA-4BFE-8E05-A90BC154CC4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500920" y="5000560"/>
                <a:ext cx="95148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C0E86705-303D-4E16-AA9D-3C729EB82270}"/>
                  </a:ext>
                </a:extLst>
              </p14:cNvPr>
              <p14:cNvContentPartPr/>
              <p14:nvPr/>
            </p14:nvContentPartPr>
            <p14:xfrm>
              <a:off x="6510360" y="5000200"/>
              <a:ext cx="348120" cy="37800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C0E86705-303D-4E16-AA9D-3C729EB8227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92720" y="4982200"/>
                <a:ext cx="38376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3B811E5-2E1C-462C-8ADD-3155BE1C8F56}"/>
                  </a:ext>
                </a:extLst>
              </p14:cNvPr>
              <p14:cNvContentPartPr/>
              <p14:nvPr/>
            </p14:nvContentPartPr>
            <p14:xfrm>
              <a:off x="7229640" y="5188480"/>
              <a:ext cx="266760" cy="172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3B811E5-2E1C-462C-8ADD-3155BE1C8F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211640" y="5170480"/>
                <a:ext cx="302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881B79C-B253-45E4-983A-AE334116D39D}"/>
                  </a:ext>
                </a:extLst>
              </p14:cNvPr>
              <p14:cNvContentPartPr/>
              <p14:nvPr/>
            </p14:nvContentPartPr>
            <p14:xfrm>
              <a:off x="7258080" y="5281000"/>
              <a:ext cx="224280" cy="252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881B79C-B253-45E4-983A-AE334116D39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240080" y="5263360"/>
                <a:ext cx="2599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D5C5616-B6EA-4FC4-BC2A-626049A47FBE}"/>
                  </a:ext>
                </a:extLst>
              </p14:cNvPr>
              <p14:cNvContentPartPr/>
              <p14:nvPr/>
            </p14:nvContentPartPr>
            <p14:xfrm>
              <a:off x="7355280" y="5091640"/>
              <a:ext cx="199800" cy="3132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D5C5616-B6EA-4FC4-BC2A-626049A47FB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337640" y="5073640"/>
                <a:ext cx="2354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C2D8E9B-7B61-4478-9B5E-CF76491C5358}"/>
                  </a:ext>
                </a:extLst>
              </p14:cNvPr>
              <p14:cNvContentPartPr/>
              <p14:nvPr/>
            </p14:nvContentPartPr>
            <p14:xfrm>
              <a:off x="2985240" y="6071200"/>
              <a:ext cx="234360" cy="320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C2D8E9B-7B61-4478-9B5E-CF76491C535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67600" y="6053200"/>
                <a:ext cx="2700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B67DC6-282E-47A2-9AD6-ECD36482FC70}"/>
                  </a:ext>
                </a:extLst>
              </p14:cNvPr>
              <p14:cNvContentPartPr/>
              <p14:nvPr/>
            </p14:nvContentPartPr>
            <p14:xfrm>
              <a:off x="2997480" y="6183880"/>
              <a:ext cx="236160" cy="3312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B67DC6-282E-47A2-9AD6-ECD36482FC7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979480" y="6165880"/>
                <a:ext cx="2718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40627D-657F-4314-A968-BA03435F85B6}"/>
                  </a:ext>
                </a:extLst>
              </p14:cNvPr>
              <p14:cNvContentPartPr/>
              <p14:nvPr/>
            </p14:nvContentPartPr>
            <p14:xfrm>
              <a:off x="1951680" y="6064360"/>
              <a:ext cx="780840" cy="3146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40627D-657F-4314-A968-BA03435F85B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3688" y="6046720"/>
                <a:ext cx="816464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0B23230-139C-4223-8B64-BF4DEB318652}"/>
                  </a:ext>
                </a:extLst>
              </p14:cNvPr>
              <p14:cNvContentPartPr/>
              <p14:nvPr/>
            </p14:nvContentPartPr>
            <p14:xfrm>
              <a:off x="3740160" y="5705440"/>
              <a:ext cx="1733760" cy="51696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0B23230-139C-4223-8B64-BF4DEB31865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22520" y="5687453"/>
                <a:ext cx="1769400" cy="552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76D4A2E-5899-4AC0-94B6-99E29186400A}"/>
                  </a:ext>
                </a:extLst>
              </p14:cNvPr>
              <p14:cNvContentPartPr/>
              <p14:nvPr/>
            </p14:nvContentPartPr>
            <p14:xfrm>
              <a:off x="4447560" y="6265960"/>
              <a:ext cx="269280" cy="2019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76D4A2E-5899-4AC0-94B6-99E29186400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429560" y="6247960"/>
                <a:ext cx="304920" cy="23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4551866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872A857-972D-4E06-BBA7-95CA5F97C166}"/>
                  </a:ext>
                </a:extLst>
              </p14:cNvPr>
              <p14:cNvContentPartPr/>
              <p14:nvPr/>
            </p14:nvContentPartPr>
            <p14:xfrm>
              <a:off x="8005440" y="571840"/>
              <a:ext cx="13680" cy="1155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872A857-972D-4E06-BBA7-95CA5F97C1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87800" y="553840"/>
                <a:ext cx="493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985E8-B86B-4709-97F9-DD569CCFAE18}"/>
                  </a:ext>
                </a:extLst>
              </p14:cNvPr>
              <p14:cNvContentPartPr/>
              <p14:nvPr/>
            </p14:nvContentPartPr>
            <p14:xfrm>
              <a:off x="8007600" y="368800"/>
              <a:ext cx="360" cy="3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985E8-B86B-4709-97F9-DD569CCFAE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89600" y="351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ABCE87-0207-4909-B98C-7481D4CBFEEB}"/>
                  </a:ext>
                </a:extLst>
              </p14:cNvPr>
              <p14:cNvContentPartPr/>
              <p14:nvPr/>
            </p14:nvContentPartPr>
            <p14:xfrm>
              <a:off x="8147280" y="476440"/>
              <a:ext cx="276120" cy="1767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ABCE87-0207-4909-B98C-7481D4CBFEE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29640" y="458440"/>
                <a:ext cx="3117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D726124-46DF-4041-B80A-57642F618CB8}"/>
                  </a:ext>
                </a:extLst>
              </p14:cNvPr>
              <p14:cNvContentPartPr/>
              <p14:nvPr/>
            </p14:nvContentPartPr>
            <p14:xfrm>
              <a:off x="7929120" y="1165840"/>
              <a:ext cx="878400" cy="1872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D726124-46DF-4041-B80A-57642F618CB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11480" y="1147840"/>
                <a:ext cx="914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939A59BD-3201-416F-AC5A-DF84C524E8FA}"/>
                  </a:ext>
                </a:extLst>
              </p14:cNvPr>
              <p14:cNvContentPartPr/>
              <p14:nvPr/>
            </p14:nvContentPartPr>
            <p14:xfrm>
              <a:off x="485760" y="260440"/>
              <a:ext cx="7230240" cy="172476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939A59BD-3201-416F-AC5A-DF84C524E8F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8120" y="242796"/>
                <a:ext cx="7265880" cy="176040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872A857-972D-4E06-BBA7-95CA5F97C166}"/>
                  </a:ext>
                </a:extLst>
              </p14:cNvPr>
              <p14:cNvContentPartPr/>
              <p14:nvPr/>
            </p14:nvContentPartPr>
            <p14:xfrm>
              <a:off x="8005440" y="571840"/>
              <a:ext cx="13680" cy="1155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872A857-972D-4E06-BBA7-95CA5F97C1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87800" y="553840"/>
                <a:ext cx="493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985E8-B86B-4709-97F9-DD569CCFAE18}"/>
                  </a:ext>
                </a:extLst>
              </p14:cNvPr>
              <p14:cNvContentPartPr/>
              <p14:nvPr/>
            </p14:nvContentPartPr>
            <p14:xfrm>
              <a:off x="8007600" y="368800"/>
              <a:ext cx="360" cy="3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985E8-B86B-4709-97F9-DD569CCFAE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89600" y="351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ABCE87-0207-4909-B98C-7481D4CBFEEB}"/>
                  </a:ext>
                </a:extLst>
              </p14:cNvPr>
              <p14:cNvContentPartPr/>
              <p14:nvPr/>
            </p14:nvContentPartPr>
            <p14:xfrm>
              <a:off x="8147280" y="476440"/>
              <a:ext cx="276120" cy="1767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ABCE87-0207-4909-B98C-7481D4CBFEE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29640" y="458440"/>
                <a:ext cx="3117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D726124-46DF-4041-B80A-57642F618CB8}"/>
                  </a:ext>
                </a:extLst>
              </p14:cNvPr>
              <p14:cNvContentPartPr/>
              <p14:nvPr/>
            </p14:nvContentPartPr>
            <p14:xfrm>
              <a:off x="7929120" y="1165840"/>
              <a:ext cx="878400" cy="1872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D726124-46DF-4041-B80A-57642F618CB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11480" y="1147840"/>
                <a:ext cx="914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939A59BD-3201-416F-AC5A-DF84C524E8FA}"/>
                  </a:ext>
                </a:extLst>
              </p14:cNvPr>
              <p14:cNvContentPartPr/>
              <p14:nvPr/>
            </p14:nvContentPartPr>
            <p14:xfrm>
              <a:off x="485760" y="260440"/>
              <a:ext cx="7230240" cy="172476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939A59BD-3201-416F-AC5A-DF84C524E8F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8120" y="242796"/>
                <a:ext cx="7265880" cy="1760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394BBC6-6EA9-472D-A9F5-45B13F7A0D40}"/>
                  </a:ext>
                </a:extLst>
              </p14:cNvPr>
              <p14:cNvContentPartPr/>
              <p14:nvPr/>
            </p14:nvContentPartPr>
            <p14:xfrm>
              <a:off x="6625560" y="1720960"/>
              <a:ext cx="210960" cy="350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394BBC6-6EA9-472D-A9F5-45B13F7A0D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07920" y="1702960"/>
                <a:ext cx="2466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271CBE-7B09-4735-A658-5CECD26A7EEA}"/>
                  </a:ext>
                </a:extLst>
              </p14:cNvPr>
              <p14:cNvContentPartPr/>
              <p14:nvPr/>
            </p14:nvContentPartPr>
            <p14:xfrm>
              <a:off x="6965040" y="1865320"/>
              <a:ext cx="168120" cy="11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271CBE-7B09-4735-A658-5CECD26A7E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47040" y="1847680"/>
                <a:ext cx="203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1C01BE1-22A0-4F4B-A4FD-B1227FB03454}"/>
                  </a:ext>
                </a:extLst>
              </p14:cNvPr>
              <p14:cNvContentPartPr/>
              <p14:nvPr/>
            </p14:nvContentPartPr>
            <p14:xfrm>
              <a:off x="6969000" y="1959640"/>
              <a:ext cx="197280" cy="172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1C01BE1-22A0-4F4B-A4FD-B1227FB0345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51360" y="1941640"/>
                <a:ext cx="2329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7B7EFF-2575-49BA-9CE0-2A48843F589D}"/>
                  </a:ext>
                </a:extLst>
              </p14:cNvPr>
              <p14:cNvContentPartPr/>
              <p14:nvPr/>
            </p14:nvContentPartPr>
            <p14:xfrm>
              <a:off x="5540880" y="1834720"/>
              <a:ext cx="694800" cy="2602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7B7EFF-2575-49BA-9CE0-2A48843F589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2880" y="1816720"/>
                <a:ext cx="73044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8FE2E99-9332-48C0-A40B-8D3ABFBCEBEE}"/>
                  </a:ext>
                </a:extLst>
              </p14:cNvPr>
              <p14:cNvContentPartPr/>
              <p14:nvPr/>
            </p14:nvContentPartPr>
            <p14:xfrm>
              <a:off x="5084760" y="1672720"/>
              <a:ext cx="353880" cy="4197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8FE2E99-9332-48C0-A40B-8D3ABFBCEB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7102" y="1655065"/>
                <a:ext cx="389556" cy="455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C37285-7150-46BE-A0A8-AB2CE6B9F0D7}"/>
                  </a:ext>
                </a:extLst>
              </p14:cNvPr>
              <p14:cNvContentPartPr/>
              <p14:nvPr/>
            </p14:nvContentPartPr>
            <p14:xfrm>
              <a:off x="7311720" y="1703680"/>
              <a:ext cx="321840" cy="4561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C37285-7150-46BE-A0A8-AB2CE6B9F0D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93720" y="1686054"/>
                <a:ext cx="357480" cy="4917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116550-92BF-4AC4-BFD3-44B8EC80037C}"/>
                  </a:ext>
                </a:extLst>
              </p14:cNvPr>
              <p14:cNvContentPartPr/>
              <p14:nvPr/>
            </p14:nvContentPartPr>
            <p14:xfrm>
              <a:off x="7824720" y="1738240"/>
              <a:ext cx="299520" cy="372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116550-92BF-4AC4-BFD3-44B8EC8003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06742" y="1720600"/>
                <a:ext cx="335117" cy="40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0670151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872A857-972D-4E06-BBA7-95CA5F97C166}"/>
                  </a:ext>
                </a:extLst>
              </p14:cNvPr>
              <p14:cNvContentPartPr/>
              <p14:nvPr/>
            </p14:nvContentPartPr>
            <p14:xfrm>
              <a:off x="8005440" y="571840"/>
              <a:ext cx="13680" cy="1155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872A857-972D-4E06-BBA7-95CA5F97C1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87800" y="553840"/>
                <a:ext cx="493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985E8-B86B-4709-97F9-DD569CCFAE18}"/>
                  </a:ext>
                </a:extLst>
              </p14:cNvPr>
              <p14:cNvContentPartPr/>
              <p14:nvPr/>
            </p14:nvContentPartPr>
            <p14:xfrm>
              <a:off x="8007600" y="368800"/>
              <a:ext cx="360" cy="3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985E8-B86B-4709-97F9-DD569CCFAE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89600" y="351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ABCE87-0207-4909-B98C-7481D4CBFEEB}"/>
                  </a:ext>
                </a:extLst>
              </p14:cNvPr>
              <p14:cNvContentPartPr/>
              <p14:nvPr/>
            </p14:nvContentPartPr>
            <p14:xfrm>
              <a:off x="8147280" y="476440"/>
              <a:ext cx="276120" cy="1767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ABCE87-0207-4909-B98C-7481D4CBFEE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29640" y="458440"/>
                <a:ext cx="3117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D726124-46DF-4041-B80A-57642F618CB8}"/>
                  </a:ext>
                </a:extLst>
              </p14:cNvPr>
              <p14:cNvContentPartPr/>
              <p14:nvPr/>
            </p14:nvContentPartPr>
            <p14:xfrm>
              <a:off x="7929120" y="1165840"/>
              <a:ext cx="878400" cy="1872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D726124-46DF-4041-B80A-57642F618CB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11480" y="1147840"/>
                <a:ext cx="914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939A59BD-3201-416F-AC5A-DF84C524E8FA}"/>
                  </a:ext>
                </a:extLst>
              </p14:cNvPr>
              <p14:cNvContentPartPr/>
              <p14:nvPr/>
            </p14:nvContentPartPr>
            <p14:xfrm>
              <a:off x="485760" y="260440"/>
              <a:ext cx="7230240" cy="172476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939A59BD-3201-416F-AC5A-DF84C524E8F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8120" y="242796"/>
                <a:ext cx="7265880" cy="1760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394BBC6-6EA9-472D-A9F5-45B13F7A0D40}"/>
                  </a:ext>
                </a:extLst>
              </p14:cNvPr>
              <p14:cNvContentPartPr/>
              <p14:nvPr/>
            </p14:nvContentPartPr>
            <p14:xfrm>
              <a:off x="6625560" y="1720960"/>
              <a:ext cx="210960" cy="350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394BBC6-6EA9-472D-A9F5-45B13F7A0D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07920" y="1702960"/>
                <a:ext cx="2466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271CBE-7B09-4735-A658-5CECD26A7EEA}"/>
                  </a:ext>
                </a:extLst>
              </p14:cNvPr>
              <p14:cNvContentPartPr/>
              <p14:nvPr/>
            </p14:nvContentPartPr>
            <p14:xfrm>
              <a:off x="6965040" y="1865320"/>
              <a:ext cx="168120" cy="11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271CBE-7B09-4735-A658-5CECD26A7E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47040" y="1847680"/>
                <a:ext cx="203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1C01BE1-22A0-4F4B-A4FD-B1227FB03454}"/>
                  </a:ext>
                </a:extLst>
              </p14:cNvPr>
              <p14:cNvContentPartPr/>
              <p14:nvPr/>
            </p14:nvContentPartPr>
            <p14:xfrm>
              <a:off x="6969000" y="1959640"/>
              <a:ext cx="197280" cy="172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1C01BE1-22A0-4F4B-A4FD-B1227FB0345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51360" y="1941640"/>
                <a:ext cx="2329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7B7EFF-2575-49BA-9CE0-2A48843F589D}"/>
                  </a:ext>
                </a:extLst>
              </p14:cNvPr>
              <p14:cNvContentPartPr/>
              <p14:nvPr/>
            </p14:nvContentPartPr>
            <p14:xfrm>
              <a:off x="5540880" y="1834720"/>
              <a:ext cx="694800" cy="2602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7B7EFF-2575-49BA-9CE0-2A48843F589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2880" y="1816720"/>
                <a:ext cx="73044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8FE2E99-9332-48C0-A40B-8D3ABFBCEBEE}"/>
                  </a:ext>
                </a:extLst>
              </p14:cNvPr>
              <p14:cNvContentPartPr/>
              <p14:nvPr/>
            </p14:nvContentPartPr>
            <p14:xfrm>
              <a:off x="5084760" y="1672720"/>
              <a:ext cx="353880" cy="4197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8FE2E99-9332-48C0-A40B-8D3ABFBCEB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7102" y="1655065"/>
                <a:ext cx="389556" cy="455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C37285-7150-46BE-A0A8-AB2CE6B9F0D7}"/>
                  </a:ext>
                </a:extLst>
              </p14:cNvPr>
              <p14:cNvContentPartPr/>
              <p14:nvPr/>
            </p14:nvContentPartPr>
            <p14:xfrm>
              <a:off x="7311720" y="1703680"/>
              <a:ext cx="321840" cy="4561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C37285-7150-46BE-A0A8-AB2CE6B9F0D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93720" y="1686054"/>
                <a:ext cx="357480" cy="4917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116550-92BF-4AC4-BFD3-44B8EC80037C}"/>
                  </a:ext>
                </a:extLst>
              </p14:cNvPr>
              <p14:cNvContentPartPr/>
              <p14:nvPr/>
            </p14:nvContentPartPr>
            <p14:xfrm>
              <a:off x="7824720" y="1738240"/>
              <a:ext cx="299520" cy="372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116550-92BF-4AC4-BFD3-44B8EC8003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06742" y="1720600"/>
                <a:ext cx="335117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DD56F71-595F-41E4-8E01-0E55B519B16C}"/>
                  </a:ext>
                </a:extLst>
              </p14:cNvPr>
              <p14:cNvContentPartPr/>
              <p14:nvPr/>
            </p14:nvContentPartPr>
            <p14:xfrm>
              <a:off x="8194440" y="2047120"/>
              <a:ext cx="154080" cy="188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DD56F71-595F-41E4-8E01-0E55B519B1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76440" y="2029120"/>
                <a:ext cx="1897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82AE635-3959-4DA2-B8BD-35A9D61E0E2E}"/>
                  </a:ext>
                </a:extLst>
              </p14:cNvPr>
              <p14:cNvContentPartPr/>
              <p14:nvPr/>
            </p14:nvContentPartPr>
            <p14:xfrm>
              <a:off x="449400" y="2150080"/>
              <a:ext cx="1289880" cy="3103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82AE635-3959-4DA2-B8BD-35A9D61E0E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1400" y="2132080"/>
                <a:ext cx="13255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81E25BD-64DD-4161-9AB8-491910EB6C67}"/>
                  </a:ext>
                </a:extLst>
              </p14:cNvPr>
              <p14:cNvContentPartPr/>
              <p14:nvPr/>
            </p14:nvContentPartPr>
            <p14:xfrm>
              <a:off x="2139600" y="2210200"/>
              <a:ext cx="300600" cy="3276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81E25BD-64DD-4161-9AB8-491910EB6C6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21960" y="2192560"/>
                <a:ext cx="33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6DA202-D312-4E5A-A550-4C4A963634B7}"/>
                  </a:ext>
                </a:extLst>
              </p14:cNvPr>
              <p14:cNvContentPartPr/>
              <p14:nvPr/>
            </p14:nvContentPartPr>
            <p14:xfrm>
              <a:off x="2673840" y="2325400"/>
              <a:ext cx="178920" cy="230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6DA202-D312-4E5A-A550-4C4A963634B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56200" y="2307400"/>
                <a:ext cx="2145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6701714-0732-4AEA-982B-8C30AAA63F69}"/>
                  </a:ext>
                </a:extLst>
              </p14:cNvPr>
              <p14:cNvContentPartPr/>
              <p14:nvPr/>
            </p14:nvContentPartPr>
            <p14:xfrm>
              <a:off x="2669160" y="2427280"/>
              <a:ext cx="198360" cy="154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6701714-0732-4AEA-982B-8C30AAA63F6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51520" y="2409640"/>
                <a:ext cx="234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0B26A0E-E073-4E06-8EC1-9332CEBAF403}"/>
                  </a:ext>
                </a:extLst>
              </p14:cNvPr>
              <p14:cNvContentPartPr/>
              <p14:nvPr/>
            </p14:nvContentPartPr>
            <p14:xfrm>
              <a:off x="2699760" y="2505760"/>
              <a:ext cx="208440" cy="43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0B26A0E-E073-4E06-8EC1-9332CEBAF40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682120" y="2487760"/>
                <a:ext cx="244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0DB92A-5F11-431F-9ACB-5B0FA7FC814D}"/>
                  </a:ext>
                </a:extLst>
              </p14:cNvPr>
              <p14:cNvContentPartPr/>
              <p14:nvPr/>
            </p14:nvContentPartPr>
            <p14:xfrm>
              <a:off x="7036320" y="2371840"/>
              <a:ext cx="1104480" cy="2336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0DB92A-5F11-431F-9ACB-5B0FA7FC814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18326" y="2353868"/>
                <a:ext cx="1140108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EA7481-CDFC-4A34-9FF8-A759FCB2A168}"/>
                  </a:ext>
                </a:extLst>
              </p14:cNvPr>
              <p14:cNvContentPartPr/>
              <p14:nvPr/>
            </p14:nvContentPartPr>
            <p14:xfrm>
              <a:off x="4957680" y="2284720"/>
              <a:ext cx="1799280" cy="293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EA7481-CDFC-4A34-9FF8-A759FCB2A16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39676" y="2267058"/>
                <a:ext cx="1834927" cy="32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A70F71-8E40-403C-B12B-4D7257593EF5}"/>
                  </a:ext>
                </a:extLst>
              </p14:cNvPr>
              <p14:cNvContentPartPr/>
              <p14:nvPr/>
            </p14:nvContentPartPr>
            <p14:xfrm>
              <a:off x="3893160" y="2386240"/>
              <a:ext cx="819000" cy="1735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A70F71-8E40-403C-B12B-4D7257593EF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75520" y="2368600"/>
                <a:ext cx="8546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026B009-2DBC-4250-9CBA-87C7BC6D03F9}"/>
                  </a:ext>
                </a:extLst>
              </p14:cNvPr>
              <p14:cNvContentPartPr/>
              <p14:nvPr/>
            </p14:nvContentPartPr>
            <p14:xfrm>
              <a:off x="3142560" y="2292280"/>
              <a:ext cx="399240" cy="4852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026B009-2DBC-4250-9CBA-87C7BC6D03F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24560" y="2274293"/>
                <a:ext cx="434880" cy="52089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5642773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872A857-972D-4E06-BBA7-95CA5F97C166}"/>
                  </a:ext>
                </a:extLst>
              </p14:cNvPr>
              <p14:cNvContentPartPr/>
              <p14:nvPr/>
            </p14:nvContentPartPr>
            <p14:xfrm>
              <a:off x="8005440" y="571840"/>
              <a:ext cx="13680" cy="1155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872A857-972D-4E06-BBA7-95CA5F97C1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87800" y="553840"/>
                <a:ext cx="493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985E8-B86B-4709-97F9-DD569CCFAE18}"/>
                  </a:ext>
                </a:extLst>
              </p14:cNvPr>
              <p14:cNvContentPartPr/>
              <p14:nvPr/>
            </p14:nvContentPartPr>
            <p14:xfrm>
              <a:off x="8007600" y="368800"/>
              <a:ext cx="360" cy="3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985E8-B86B-4709-97F9-DD569CCFAE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89600" y="351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ABCE87-0207-4909-B98C-7481D4CBFEEB}"/>
                  </a:ext>
                </a:extLst>
              </p14:cNvPr>
              <p14:cNvContentPartPr/>
              <p14:nvPr/>
            </p14:nvContentPartPr>
            <p14:xfrm>
              <a:off x="8147280" y="476440"/>
              <a:ext cx="276120" cy="1767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ABCE87-0207-4909-B98C-7481D4CBFEE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29640" y="458440"/>
                <a:ext cx="3117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D726124-46DF-4041-B80A-57642F618CB8}"/>
                  </a:ext>
                </a:extLst>
              </p14:cNvPr>
              <p14:cNvContentPartPr/>
              <p14:nvPr/>
            </p14:nvContentPartPr>
            <p14:xfrm>
              <a:off x="7929120" y="1165840"/>
              <a:ext cx="878400" cy="1872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D726124-46DF-4041-B80A-57642F618CB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11480" y="1147840"/>
                <a:ext cx="914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939A59BD-3201-416F-AC5A-DF84C524E8FA}"/>
                  </a:ext>
                </a:extLst>
              </p14:cNvPr>
              <p14:cNvContentPartPr/>
              <p14:nvPr/>
            </p14:nvContentPartPr>
            <p14:xfrm>
              <a:off x="485760" y="260440"/>
              <a:ext cx="7230240" cy="172476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939A59BD-3201-416F-AC5A-DF84C524E8F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8120" y="242796"/>
                <a:ext cx="7265880" cy="1760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394BBC6-6EA9-472D-A9F5-45B13F7A0D40}"/>
                  </a:ext>
                </a:extLst>
              </p14:cNvPr>
              <p14:cNvContentPartPr/>
              <p14:nvPr/>
            </p14:nvContentPartPr>
            <p14:xfrm>
              <a:off x="6625560" y="1720960"/>
              <a:ext cx="210960" cy="350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394BBC6-6EA9-472D-A9F5-45B13F7A0D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07920" y="1702960"/>
                <a:ext cx="2466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271CBE-7B09-4735-A658-5CECD26A7EEA}"/>
                  </a:ext>
                </a:extLst>
              </p14:cNvPr>
              <p14:cNvContentPartPr/>
              <p14:nvPr/>
            </p14:nvContentPartPr>
            <p14:xfrm>
              <a:off x="6965040" y="1865320"/>
              <a:ext cx="168120" cy="11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271CBE-7B09-4735-A658-5CECD26A7E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47040" y="1847680"/>
                <a:ext cx="203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1C01BE1-22A0-4F4B-A4FD-B1227FB03454}"/>
                  </a:ext>
                </a:extLst>
              </p14:cNvPr>
              <p14:cNvContentPartPr/>
              <p14:nvPr/>
            </p14:nvContentPartPr>
            <p14:xfrm>
              <a:off x="6969000" y="1959640"/>
              <a:ext cx="197280" cy="172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1C01BE1-22A0-4F4B-A4FD-B1227FB0345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51360" y="1941640"/>
                <a:ext cx="2329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7B7EFF-2575-49BA-9CE0-2A48843F589D}"/>
                  </a:ext>
                </a:extLst>
              </p14:cNvPr>
              <p14:cNvContentPartPr/>
              <p14:nvPr/>
            </p14:nvContentPartPr>
            <p14:xfrm>
              <a:off x="5540880" y="1834720"/>
              <a:ext cx="694800" cy="2602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7B7EFF-2575-49BA-9CE0-2A48843F589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2880" y="1816720"/>
                <a:ext cx="73044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8FE2E99-9332-48C0-A40B-8D3ABFBCEBEE}"/>
                  </a:ext>
                </a:extLst>
              </p14:cNvPr>
              <p14:cNvContentPartPr/>
              <p14:nvPr/>
            </p14:nvContentPartPr>
            <p14:xfrm>
              <a:off x="5084760" y="1672720"/>
              <a:ext cx="353880" cy="4197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8FE2E99-9332-48C0-A40B-8D3ABFBCEB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7102" y="1655065"/>
                <a:ext cx="389556" cy="455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C37285-7150-46BE-A0A8-AB2CE6B9F0D7}"/>
                  </a:ext>
                </a:extLst>
              </p14:cNvPr>
              <p14:cNvContentPartPr/>
              <p14:nvPr/>
            </p14:nvContentPartPr>
            <p14:xfrm>
              <a:off x="7311720" y="1703680"/>
              <a:ext cx="321840" cy="4561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C37285-7150-46BE-A0A8-AB2CE6B9F0D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93720" y="1686054"/>
                <a:ext cx="357480" cy="4917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116550-92BF-4AC4-BFD3-44B8EC80037C}"/>
                  </a:ext>
                </a:extLst>
              </p14:cNvPr>
              <p14:cNvContentPartPr/>
              <p14:nvPr/>
            </p14:nvContentPartPr>
            <p14:xfrm>
              <a:off x="7824720" y="1738240"/>
              <a:ext cx="299520" cy="372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116550-92BF-4AC4-BFD3-44B8EC8003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06742" y="1720600"/>
                <a:ext cx="335117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DD56F71-595F-41E4-8E01-0E55B519B16C}"/>
                  </a:ext>
                </a:extLst>
              </p14:cNvPr>
              <p14:cNvContentPartPr/>
              <p14:nvPr/>
            </p14:nvContentPartPr>
            <p14:xfrm>
              <a:off x="8194440" y="2047120"/>
              <a:ext cx="154080" cy="188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DD56F71-595F-41E4-8E01-0E55B519B1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76440" y="2029120"/>
                <a:ext cx="1897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82AE635-3959-4DA2-B8BD-35A9D61E0E2E}"/>
                  </a:ext>
                </a:extLst>
              </p14:cNvPr>
              <p14:cNvContentPartPr/>
              <p14:nvPr/>
            </p14:nvContentPartPr>
            <p14:xfrm>
              <a:off x="449400" y="2150080"/>
              <a:ext cx="1289880" cy="3103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82AE635-3959-4DA2-B8BD-35A9D61E0E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1400" y="2132080"/>
                <a:ext cx="13255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81E25BD-64DD-4161-9AB8-491910EB6C67}"/>
                  </a:ext>
                </a:extLst>
              </p14:cNvPr>
              <p14:cNvContentPartPr/>
              <p14:nvPr/>
            </p14:nvContentPartPr>
            <p14:xfrm>
              <a:off x="2139600" y="2210200"/>
              <a:ext cx="300600" cy="3276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81E25BD-64DD-4161-9AB8-491910EB6C6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21960" y="2192560"/>
                <a:ext cx="33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6DA202-D312-4E5A-A550-4C4A963634B7}"/>
                  </a:ext>
                </a:extLst>
              </p14:cNvPr>
              <p14:cNvContentPartPr/>
              <p14:nvPr/>
            </p14:nvContentPartPr>
            <p14:xfrm>
              <a:off x="2673840" y="2325400"/>
              <a:ext cx="178920" cy="230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6DA202-D312-4E5A-A550-4C4A963634B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56200" y="2307400"/>
                <a:ext cx="2145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6701714-0732-4AEA-982B-8C30AAA63F69}"/>
                  </a:ext>
                </a:extLst>
              </p14:cNvPr>
              <p14:cNvContentPartPr/>
              <p14:nvPr/>
            </p14:nvContentPartPr>
            <p14:xfrm>
              <a:off x="2669160" y="2427280"/>
              <a:ext cx="198360" cy="154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6701714-0732-4AEA-982B-8C30AAA63F6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51520" y="2409640"/>
                <a:ext cx="234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0B26A0E-E073-4E06-8EC1-9332CEBAF403}"/>
                  </a:ext>
                </a:extLst>
              </p14:cNvPr>
              <p14:cNvContentPartPr/>
              <p14:nvPr/>
            </p14:nvContentPartPr>
            <p14:xfrm>
              <a:off x="2699760" y="2505760"/>
              <a:ext cx="208440" cy="43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0B26A0E-E073-4E06-8EC1-9332CEBAF40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682120" y="2487760"/>
                <a:ext cx="244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0DB92A-5F11-431F-9ACB-5B0FA7FC814D}"/>
                  </a:ext>
                </a:extLst>
              </p14:cNvPr>
              <p14:cNvContentPartPr/>
              <p14:nvPr/>
            </p14:nvContentPartPr>
            <p14:xfrm>
              <a:off x="7036320" y="2371840"/>
              <a:ext cx="1104480" cy="2336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0DB92A-5F11-431F-9ACB-5B0FA7FC814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18326" y="2353868"/>
                <a:ext cx="1140108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EA7481-CDFC-4A34-9FF8-A759FCB2A168}"/>
                  </a:ext>
                </a:extLst>
              </p14:cNvPr>
              <p14:cNvContentPartPr/>
              <p14:nvPr/>
            </p14:nvContentPartPr>
            <p14:xfrm>
              <a:off x="4957680" y="2284720"/>
              <a:ext cx="1799280" cy="293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EA7481-CDFC-4A34-9FF8-A759FCB2A16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39676" y="2267058"/>
                <a:ext cx="1834927" cy="32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A70F71-8E40-403C-B12B-4D7257593EF5}"/>
                  </a:ext>
                </a:extLst>
              </p14:cNvPr>
              <p14:cNvContentPartPr/>
              <p14:nvPr/>
            </p14:nvContentPartPr>
            <p14:xfrm>
              <a:off x="3893160" y="2386240"/>
              <a:ext cx="819000" cy="1735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A70F71-8E40-403C-B12B-4D7257593EF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75520" y="2368600"/>
                <a:ext cx="8546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026B009-2DBC-4250-9CBA-87C7BC6D03F9}"/>
                  </a:ext>
                </a:extLst>
              </p14:cNvPr>
              <p14:cNvContentPartPr/>
              <p14:nvPr/>
            </p14:nvContentPartPr>
            <p14:xfrm>
              <a:off x="3142560" y="2292280"/>
              <a:ext cx="399240" cy="4852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026B009-2DBC-4250-9CBA-87C7BC6D03F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24560" y="2274293"/>
                <a:ext cx="434880" cy="520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B26C0C8-347B-42E2-A76F-8A0D9604EEC2}"/>
                  </a:ext>
                </a:extLst>
              </p14:cNvPr>
              <p14:cNvContentPartPr/>
              <p14:nvPr/>
            </p14:nvContentPartPr>
            <p14:xfrm>
              <a:off x="8352840" y="2223160"/>
              <a:ext cx="196560" cy="6087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B26C0C8-347B-42E2-A76F-8A0D9604EEC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334840" y="2205520"/>
                <a:ext cx="23220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E50179E-F10C-4594-BC08-F8E4AFDD5F70}"/>
                  </a:ext>
                </a:extLst>
              </p14:cNvPr>
              <p14:cNvContentPartPr/>
              <p14:nvPr/>
            </p14:nvContentPartPr>
            <p14:xfrm>
              <a:off x="537240" y="2707000"/>
              <a:ext cx="244800" cy="3636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E50179E-F10C-4594-BC08-F8E4AFDD5F7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9600" y="2689360"/>
                <a:ext cx="28044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882A2B-F7E8-4E26-9DE6-061D67B40B65}"/>
                  </a:ext>
                </a:extLst>
              </p14:cNvPr>
              <p14:cNvContentPartPr/>
              <p14:nvPr/>
            </p14:nvContentPartPr>
            <p14:xfrm>
              <a:off x="931080" y="2810320"/>
              <a:ext cx="174600" cy="97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882A2B-F7E8-4E26-9DE6-061D67B40B6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3080" y="2792680"/>
                <a:ext cx="2102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9E707DE-9FDF-4787-B1CC-A2A4D965CB0E}"/>
                  </a:ext>
                </a:extLst>
              </p14:cNvPr>
              <p14:cNvContentPartPr/>
              <p14:nvPr/>
            </p14:nvContentPartPr>
            <p14:xfrm>
              <a:off x="936840" y="2909680"/>
              <a:ext cx="173880" cy="230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9E707DE-9FDF-4787-B1CC-A2A4D965CB0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19200" y="2891680"/>
                <a:ext cx="2095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1F87D51-3D3B-4AFC-9282-4B8D83D9142D}"/>
                  </a:ext>
                </a:extLst>
              </p14:cNvPr>
              <p14:cNvContentPartPr/>
              <p14:nvPr/>
            </p14:nvContentPartPr>
            <p14:xfrm>
              <a:off x="941520" y="3021280"/>
              <a:ext cx="163440" cy="18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1F87D51-3D3B-4AFC-9282-4B8D83D914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23880" y="3003280"/>
                <a:ext cx="1990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B80377-0656-4FC0-A61C-0A92C285D752}"/>
                  </a:ext>
                </a:extLst>
              </p14:cNvPr>
              <p14:cNvContentPartPr/>
              <p14:nvPr/>
            </p14:nvContentPartPr>
            <p14:xfrm>
              <a:off x="2918640" y="2891320"/>
              <a:ext cx="360" cy="3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B80377-0656-4FC0-A61C-0A92C285D75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00640" y="28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5687842-401F-4027-B126-B0F168B57F56}"/>
                  </a:ext>
                </a:extLst>
              </p14:cNvPr>
              <p14:cNvContentPartPr/>
              <p14:nvPr/>
            </p14:nvContentPartPr>
            <p14:xfrm>
              <a:off x="3630720" y="2814280"/>
              <a:ext cx="2399040" cy="3600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5687842-401F-4027-B126-B0F168B57F5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613077" y="2796640"/>
                <a:ext cx="2434685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A49BFCC-A916-4759-916D-A42EBD7C1CE4}"/>
                  </a:ext>
                </a:extLst>
              </p14:cNvPr>
              <p14:cNvContentPartPr/>
              <p14:nvPr/>
            </p14:nvContentPartPr>
            <p14:xfrm>
              <a:off x="2944200" y="3009400"/>
              <a:ext cx="341280" cy="137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A49BFCC-A916-4759-916D-A42EBD7C1CE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926541" y="2991447"/>
                <a:ext cx="376958" cy="173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AC9EC4B-675D-40D4-9F88-A578A0217F61}"/>
                  </a:ext>
                </a:extLst>
              </p14:cNvPr>
              <p14:cNvContentPartPr/>
              <p14:nvPr/>
            </p14:nvContentPartPr>
            <p14:xfrm>
              <a:off x="1330680" y="2736520"/>
              <a:ext cx="1350720" cy="5857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AC9EC4B-675D-40D4-9F88-A578A0217F61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312685" y="2718880"/>
                <a:ext cx="1386351" cy="621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703705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216900-D032-4CB6-A592-737057EE1521}"/>
                  </a:ext>
                </a:extLst>
              </p14:cNvPr>
              <p14:cNvContentPartPr/>
              <p14:nvPr/>
            </p14:nvContentPartPr>
            <p14:xfrm>
              <a:off x="2163720" y="180880"/>
              <a:ext cx="4087800" cy="6040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216900-D032-4CB6-A592-737057EE15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5722" y="162880"/>
                <a:ext cx="4123437" cy="63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1EA828-82A3-4DDC-A650-B66FCA770020}"/>
                  </a:ext>
                </a:extLst>
              </p14:cNvPr>
              <p14:cNvContentPartPr/>
              <p14:nvPr/>
            </p14:nvContentPartPr>
            <p14:xfrm>
              <a:off x="1734960" y="1345840"/>
              <a:ext cx="210600" cy="16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1EA828-82A3-4DDC-A650-B66FCA77002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16960" y="1327840"/>
                <a:ext cx="246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7DC40F-C9CE-47B2-BD8A-1E43BF9BD67D}"/>
                  </a:ext>
                </a:extLst>
              </p14:cNvPr>
              <p14:cNvContentPartPr/>
              <p14:nvPr/>
            </p14:nvContentPartPr>
            <p14:xfrm>
              <a:off x="1750080" y="1471840"/>
              <a:ext cx="242280" cy="176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7DC40F-C9CE-47B2-BD8A-1E43BF9BD6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2440" y="1453840"/>
                <a:ext cx="277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AB4A2A1-920D-4C40-840B-4003864ABB35}"/>
                  </a:ext>
                </a:extLst>
              </p14:cNvPr>
              <p14:cNvContentPartPr/>
              <p14:nvPr/>
            </p14:nvContentPartPr>
            <p14:xfrm>
              <a:off x="783120" y="1259800"/>
              <a:ext cx="649800" cy="3398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AB4A2A1-920D-4C40-840B-4003864ABB3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65480" y="1241819"/>
                <a:ext cx="68544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9EF22F-7E59-42C7-BA0E-2B8BF07E490A}"/>
                  </a:ext>
                </a:extLst>
              </p14:cNvPr>
              <p14:cNvContentPartPr/>
              <p14:nvPr/>
            </p14:nvContentPartPr>
            <p14:xfrm>
              <a:off x="2211240" y="1211920"/>
              <a:ext cx="280080" cy="3211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9EF22F-7E59-42C7-BA0E-2B8BF07E49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3240" y="1194280"/>
                <a:ext cx="3157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87D8212-31AF-43EF-8E67-6BA10F5FFCCB}"/>
                  </a:ext>
                </a:extLst>
              </p14:cNvPr>
              <p14:cNvContentPartPr/>
              <p14:nvPr/>
            </p14:nvContentPartPr>
            <p14:xfrm>
              <a:off x="2676360" y="1169440"/>
              <a:ext cx="911880" cy="442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87D8212-31AF-43EF-8E67-6BA10F5FFCC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58360" y="1151800"/>
                <a:ext cx="94752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61B7141-A941-4467-914A-2618B008B8C5}"/>
                  </a:ext>
                </a:extLst>
              </p14:cNvPr>
              <p14:cNvContentPartPr/>
              <p14:nvPr/>
            </p14:nvContentPartPr>
            <p14:xfrm>
              <a:off x="6157200" y="1079440"/>
              <a:ext cx="2120760" cy="21992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61B7141-A941-4467-914A-2618B008B8C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39560" y="1061440"/>
                <a:ext cx="2156400" cy="22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25ADF5-78C6-4BA1-8439-8FD8EB5ABA5D}"/>
                  </a:ext>
                </a:extLst>
              </p14:cNvPr>
              <p14:cNvContentPartPr/>
              <p14:nvPr/>
            </p14:nvContentPartPr>
            <p14:xfrm>
              <a:off x="7682160" y="1531240"/>
              <a:ext cx="143640" cy="1184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25ADF5-78C6-4BA1-8439-8FD8EB5ABA5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64160" y="1513240"/>
                <a:ext cx="17928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716A8A-9D64-4A4F-9B30-3BEEFF610D47}"/>
                  </a:ext>
                </a:extLst>
              </p14:cNvPr>
              <p14:cNvContentPartPr/>
              <p14:nvPr/>
            </p14:nvContentPartPr>
            <p14:xfrm>
              <a:off x="7876920" y="1038400"/>
              <a:ext cx="912960" cy="435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716A8A-9D64-4A4F-9B30-3BEEFF610D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280" y="1020745"/>
                <a:ext cx="94860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FEE3A5-0290-44A2-A8E4-FB4A20C2A20F}"/>
                  </a:ext>
                </a:extLst>
              </p14:cNvPr>
              <p14:cNvContentPartPr/>
              <p14:nvPr/>
            </p14:nvContentPartPr>
            <p14:xfrm>
              <a:off x="7075560" y="231280"/>
              <a:ext cx="1682280" cy="20250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FEE3A5-0290-44A2-A8E4-FB4A20C2A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7920" y="213640"/>
                <a:ext cx="1717920" cy="20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745107-BD90-48EA-83F5-D8A8701E0E11}"/>
                  </a:ext>
                </a:extLst>
              </p14:cNvPr>
              <p14:cNvContentPartPr/>
              <p14:nvPr/>
            </p14:nvContentPartPr>
            <p14:xfrm>
              <a:off x="7125960" y="1283560"/>
              <a:ext cx="549000" cy="90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745107-BD90-48EA-83F5-D8A8701E0E1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08320" y="1265560"/>
                <a:ext cx="584640" cy="94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7026501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872A857-972D-4E06-BBA7-95CA5F97C166}"/>
                  </a:ext>
                </a:extLst>
              </p14:cNvPr>
              <p14:cNvContentPartPr/>
              <p14:nvPr/>
            </p14:nvContentPartPr>
            <p14:xfrm>
              <a:off x="8005440" y="571840"/>
              <a:ext cx="13680" cy="1155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872A857-972D-4E06-BBA7-95CA5F97C1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87800" y="553840"/>
                <a:ext cx="493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985E8-B86B-4709-97F9-DD569CCFAE18}"/>
                  </a:ext>
                </a:extLst>
              </p14:cNvPr>
              <p14:cNvContentPartPr/>
              <p14:nvPr/>
            </p14:nvContentPartPr>
            <p14:xfrm>
              <a:off x="8007600" y="368800"/>
              <a:ext cx="360" cy="3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985E8-B86B-4709-97F9-DD569CCFAE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89600" y="351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ABCE87-0207-4909-B98C-7481D4CBFEEB}"/>
                  </a:ext>
                </a:extLst>
              </p14:cNvPr>
              <p14:cNvContentPartPr/>
              <p14:nvPr/>
            </p14:nvContentPartPr>
            <p14:xfrm>
              <a:off x="8147280" y="476440"/>
              <a:ext cx="276120" cy="1767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ABCE87-0207-4909-B98C-7481D4CBFEE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29640" y="458440"/>
                <a:ext cx="3117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D726124-46DF-4041-B80A-57642F618CB8}"/>
                  </a:ext>
                </a:extLst>
              </p14:cNvPr>
              <p14:cNvContentPartPr/>
              <p14:nvPr/>
            </p14:nvContentPartPr>
            <p14:xfrm>
              <a:off x="7929120" y="1165840"/>
              <a:ext cx="878400" cy="1872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D726124-46DF-4041-B80A-57642F618CB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11480" y="1147840"/>
                <a:ext cx="914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939A59BD-3201-416F-AC5A-DF84C524E8FA}"/>
                  </a:ext>
                </a:extLst>
              </p14:cNvPr>
              <p14:cNvContentPartPr/>
              <p14:nvPr/>
            </p14:nvContentPartPr>
            <p14:xfrm>
              <a:off x="485760" y="260440"/>
              <a:ext cx="7230240" cy="172476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939A59BD-3201-416F-AC5A-DF84C524E8F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8120" y="242796"/>
                <a:ext cx="7265880" cy="1760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394BBC6-6EA9-472D-A9F5-45B13F7A0D40}"/>
                  </a:ext>
                </a:extLst>
              </p14:cNvPr>
              <p14:cNvContentPartPr/>
              <p14:nvPr/>
            </p14:nvContentPartPr>
            <p14:xfrm>
              <a:off x="6625560" y="1720960"/>
              <a:ext cx="210960" cy="350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394BBC6-6EA9-472D-A9F5-45B13F7A0D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07920" y="1702960"/>
                <a:ext cx="2466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271CBE-7B09-4735-A658-5CECD26A7EEA}"/>
                  </a:ext>
                </a:extLst>
              </p14:cNvPr>
              <p14:cNvContentPartPr/>
              <p14:nvPr/>
            </p14:nvContentPartPr>
            <p14:xfrm>
              <a:off x="6965040" y="1865320"/>
              <a:ext cx="168120" cy="11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271CBE-7B09-4735-A658-5CECD26A7E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47040" y="1847680"/>
                <a:ext cx="203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1C01BE1-22A0-4F4B-A4FD-B1227FB03454}"/>
                  </a:ext>
                </a:extLst>
              </p14:cNvPr>
              <p14:cNvContentPartPr/>
              <p14:nvPr/>
            </p14:nvContentPartPr>
            <p14:xfrm>
              <a:off x="6969000" y="1959640"/>
              <a:ext cx="197280" cy="172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1C01BE1-22A0-4F4B-A4FD-B1227FB0345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51360" y="1941640"/>
                <a:ext cx="2329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7B7EFF-2575-49BA-9CE0-2A48843F589D}"/>
                  </a:ext>
                </a:extLst>
              </p14:cNvPr>
              <p14:cNvContentPartPr/>
              <p14:nvPr/>
            </p14:nvContentPartPr>
            <p14:xfrm>
              <a:off x="5540880" y="1834720"/>
              <a:ext cx="694800" cy="2602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7B7EFF-2575-49BA-9CE0-2A48843F589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2880" y="1816720"/>
                <a:ext cx="73044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8FE2E99-9332-48C0-A40B-8D3ABFBCEBEE}"/>
                  </a:ext>
                </a:extLst>
              </p14:cNvPr>
              <p14:cNvContentPartPr/>
              <p14:nvPr/>
            </p14:nvContentPartPr>
            <p14:xfrm>
              <a:off x="5084760" y="1672720"/>
              <a:ext cx="353880" cy="4197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8FE2E99-9332-48C0-A40B-8D3ABFBCEB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7102" y="1655065"/>
                <a:ext cx="389556" cy="455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C37285-7150-46BE-A0A8-AB2CE6B9F0D7}"/>
                  </a:ext>
                </a:extLst>
              </p14:cNvPr>
              <p14:cNvContentPartPr/>
              <p14:nvPr/>
            </p14:nvContentPartPr>
            <p14:xfrm>
              <a:off x="7311720" y="1703680"/>
              <a:ext cx="321840" cy="4561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C37285-7150-46BE-A0A8-AB2CE6B9F0D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93720" y="1686054"/>
                <a:ext cx="357480" cy="4917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116550-92BF-4AC4-BFD3-44B8EC80037C}"/>
                  </a:ext>
                </a:extLst>
              </p14:cNvPr>
              <p14:cNvContentPartPr/>
              <p14:nvPr/>
            </p14:nvContentPartPr>
            <p14:xfrm>
              <a:off x="7824720" y="1738240"/>
              <a:ext cx="299520" cy="372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116550-92BF-4AC4-BFD3-44B8EC8003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06742" y="1720600"/>
                <a:ext cx="335117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DD56F71-595F-41E4-8E01-0E55B519B16C}"/>
                  </a:ext>
                </a:extLst>
              </p14:cNvPr>
              <p14:cNvContentPartPr/>
              <p14:nvPr/>
            </p14:nvContentPartPr>
            <p14:xfrm>
              <a:off x="8194440" y="2047120"/>
              <a:ext cx="154080" cy="188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DD56F71-595F-41E4-8E01-0E55B519B1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76440" y="2029120"/>
                <a:ext cx="1897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82AE635-3959-4DA2-B8BD-35A9D61E0E2E}"/>
                  </a:ext>
                </a:extLst>
              </p14:cNvPr>
              <p14:cNvContentPartPr/>
              <p14:nvPr/>
            </p14:nvContentPartPr>
            <p14:xfrm>
              <a:off x="449400" y="2150080"/>
              <a:ext cx="1289880" cy="3103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82AE635-3959-4DA2-B8BD-35A9D61E0E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1400" y="2132080"/>
                <a:ext cx="13255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81E25BD-64DD-4161-9AB8-491910EB6C67}"/>
                  </a:ext>
                </a:extLst>
              </p14:cNvPr>
              <p14:cNvContentPartPr/>
              <p14:nvPr/>
            </p14:nvContentPartPr>
            <p14:xfrm>
              <a:off x="2139600" y="2210200"/>
              <a:ext cx="300600" cy="3276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81E25BD-64DD-4161-9AB8-491910EB6C6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21960" y="2192560"/>
                <a:ext cx="33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6DA202-D312-4E5A-A550-4C4A963634B7}"/>
                  </a:ext>
                </a:extLst>
              </p14:cNvPr>
              <p14:cNvContentPartPr/>
              <p14:nvPr/>
            </p14:nvContentPartPr>
            <p14:xfrm>
              <a:off x="2673840" y="2325400"/>
              <a:ext cx="178920" cy="230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6DA202-D312-4E5A-A550-4C4A963634B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56200" y="2307400"/>
                <a:ext cx="2145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6701714-0732-4AEA-982B-8C30AAA63F69}"/>
                  </a:ext>
                </a:extLst>
              </p14:cNvPr>
              <p14:cNvContentPartPr/>
              <p14:nvPr/>
            </p14:nvContentPartPr>
            <p14:xfrm>
              <a:off x="2669160" y="2427280"/>
              <a:ext cx="198360" cy="154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6701714-0732-4AEA-982B-8C30AAA63F6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51520" y="2409640"/>
                <a:ext cx="234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0B26A0E-E073-4E06-8EC1-9332CEBAF403}"/>
                  </a:ext>
                </a:extLst>
              </p14:cNvPr>
              <p14:cNvContentPartPr/>
              <p14:nvPr/>
            </p14:nvContentPartPr>
            <p14:xfrm>
              <a:off x="2699760" y="2505760"/>
              <a:ext cx="208440" cy="43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0B26A0E-E073-4E06-8EC1-9332CEBAF40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682120" y="2487760"/>
                <a:ext cx="244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0DB92A-5F11-431F-9ACB-5B0FA7FC814D}"/>
                  </a:ext>
                </a:extLst>
              </p14:cNvPr>
              <p14:cNvContentPartPr/>
              <p14:nvPr/>
            </p14:nvContentPartPr>
            <p14:xfrm>
              <a:off x="7036320" y="2371840"/>
              <a:ext cx="1104480" cy="2336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0DB92A-5F11-431F-9ACB-5B0FA7FC814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18326" y="2353868"/>
                <a:ext cx="1140108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EA7481-CDFC-4A34-9FF8-A759FCB2A168}"/>
                  </a:ext>
                </a:extLst>
              </p14:cNvPr>
              <p14:cNvContentPartPr/>
              <p14:nvPr/>
            </p14:nvContentPartPr>
            <p14:xfrm>
              <a:off x="4957680" y="2284720"/>
              <a:ext cx="1799280" cy="293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EA7481-CDFC-4A34-9FF8-A759FCB2A16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39676" y="2267058"/>
                <a:ext cx="1834927" cy="32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A70F71-8E40-403C-B12B-4D7257593EF5}"/>
                  </a:ext>
                </a:extLst>
              </p14:cNvPr>
              <p14:cNvContentPartPr/>
              <p14:nvPr/>
            </p14:nvContentPartPr>
            <p14:xfrm>
              <a:off x="3893160" y="2386240"/>
              <a:ext cx="819000" cy="1735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A70F71-8E40-403C-B12B-4D7257593EF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75520" y="2368600"/>
                <a:ext cx="8546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026B009-2DBC-4250-9CBA-87C7BC6D03F9}"/>
                  </a:ext>
                </a:extLst>
              </p14:cNvPr>
              <p14:cNvContentPartPr/>
              <p14:nvPr/>
            </p14:nvContentPartPr>
            <p14:xfrm>
              <a:off x="3142560" y="2292280"/>
              <a:ext cx="399240" cy="4852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026B009-2DBC-4250-9CBA-87C7BC6D03F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24560" y="2274293"/>
                <a:ext cx="434880" cy="520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B26C0C8-347B-42E2-A76F-8A0D9604EEC2}"/>
                  </a:ext>
                </a:extLst>
              </p14:cNvPr>
              <p14:cNvContentPartPr/>
              <p14:nvPr/>
            </p14:nvContentPartPr>
            <p14:xfrm>
              <a:off x="8352840" y="2223160"/>
              <a:ext cx="196560" cy="6087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B26C0C8-347B-42E2-A76F-8A0D9604EEC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334840" y="2205520"/>
                <a:ext cx="23220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E50179E-F10C-4594-BC08-F8E4AFDD5F70}"/>
                  </a:ext>
                </a:extLst>
              </p14:cNvPr>
              <p14:cNvContentPartPr/>
              <p14:nvPr/>
            </p14:nvContentPartPr>
            <p14:xfrm>
              <a:off x="537240" y="2707000"/>
              <a:ext cx="244800" cy="3636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E50179E-F10C-4594-BC08-F8E4AFDD5F7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9600" y="2689360"/>
                <a:ext cx="28044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882A2B-F7E8-4E26-9DE6-061D67B40B65}"/>
                  </a:ext>
                </a:extLst>
              </p14:cNvPr>
              <p14:cNvContentPartPr/>
              <p14:nvPr/>
            </p14:nvContentPartPr>
            <p14:xfrm>
              <a:off x="931080" y="2810320"/>
              <a:ext cx="174600" cy="97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882A2B-F7E8-4E26-9DE6-061D67B40B6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3080" y="2792680"/>
                <a:ext cx="2102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9E707DE-9FDF-4787-B1CC-A2A4D965CB0E}"/>
                  </a:ext>
                </a:extLst>
              </p14:cNvPr>
              <p14:cNvContentPartPr/>
              <p14:nvPr/>
            </p14:nvContentPartPr>
            <p14:xfrm>
              <a:off x="936840" y="2909680"/>
              <a:ext cx="173880" cy="230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9E707DE-9FDF-4787-B1CC-A2A4D965CB0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19200" y="2891680"/>
                <a:ext cx="2095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1F87D51-3D3B-4AFC-9282-4B8D83D9142D}"/>
                  </a:ext>
                </a:extLst>
              </p14:cNvPr>
              <p14:cNvContentPartPr/>
              <p14:nvPr/>
            </p14:nvContentPartPr>
            <p14:xfrm>
              <a:off x="941520" y="3021280"/>
              <a:ext cx="163440" cy="18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1F87D51-3D3B-4AFC-9282-4B8D83D914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23880" y="3003280"/>
                <a:ext cx="1990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B80377-0656-4FC0-A61C-0A92C285D752}"/>
                  </a:ext>
                </a:extLst>
              </p14:cNvPr>
              <p14:cNvContentPartPr/>
              <p14:nvPr/>
            </p14:nvContentPartPr>
            <p14:xfrm>
              <a:off x="2918640" y="2891320"/>
              <a:ext cx="360" cy="3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B80377-0656-4FC0-A61C-0A92C285D75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00640" y="28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5687842-401F-4027-B126-B0F168B57F56}"/>
                  </a:ext>
                </a:extLst>
              </p14:cNvPr>
              <p14:cNvContentPartPr/>
              <p14:nvPr/>
            </p14:nvContentPartPr>
            <p14:xfrm>
              <a:off x="3630720" y="2814280"/>
              <a:ext cx="2399040" cy="3600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5687842-401F-4027-B126-B0F168B57F5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613077" y="2796640"/>
                <a:ext cx="2434685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A49BFCC-A916-4759-916D-A42EBD7C1CE4}"/>
                  </a:ext>
                </a:extLst>
              </p14:cNvPr>
              <p14:cNvContentPartPr/>
              <p14:nvPr/>
            </p14:nvContentPartPr>
            <p14:xfrm>
              <a:off x="2944200" y="3009400"/>
              <a:ext cx="341280" cy="137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A49BFCC-A916-4759-916D-A42EBD7C1CE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926541" y="2991447"/>
                <a:ext cx="376958" cy="173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AC9EC4B-675D-40D4-9F88-A578A0217F61}"/>
                  </a:ext>
                </a:extLst>
              </p14:cNvPr>
              <p14:cNvContentPartPr/>
              <p14:nvPr/>
            </p14:nvContentPartPr>
            <p14:xfrm>
              <a:off x="1330680" y="2736520"/>
              <a:ext cx="1350720" cy="5857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AC9EC4B-675D-40D4-9F88-A578A0217F61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312685" y="2718880"/>
                <a:ext cx="1386351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E50DF-4C81-4DF0-969A-7DE2644422FF}"/>
                  </a:ext>
                </a:extLst>
              </p14:cNvPr>
              <p14:cNvContentPartPr/>
              <p14:nvPr/>
            </p14:nvContentPartPr>
            <p14:xfrm>
              <a:off x="3101880" y="3503680"/>
              <a:ext cx="329040" cy="3639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E50DF-4C81-4DF0-969A-7DE2644422FF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084240" y="3485680"/>
                <a:ext cx="36468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8078D29-E38D-4101-B65A-84A77C23DA98}"/>
                  </a:ext>
                </a:extLst>
              </p14:cNvPr>
              <p14:cNvContentPartPr/>
              <p14:nvPr/>
            </p14:nvContentPartPr>
            <p14:xfrm>
              <a:off x="3562320" y="3630760"/>
              <a:ext cx="448560" cy="15444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8078D29-E38D-4101-B65A-84A77C23DA9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544320" y="3613120"/>
                <a:ext cx="4842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D10CB93-1A38-4E6A-B59A-430BDFA6A34B}"/>
                  </a:ext>
                </a:extLst>
              </p14:cNvPr>
              <p14:cNvContentPartPr/>
              <p14:nvPr/>
            </p14:nvContentPartPr>
            <p14:xfrm>
              <a:off x="754680" y="4610320"/>
              <a:ext cx="1015560" cy="3675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D10CB93-1A38-4E6A-B59A-430BDFA6A34B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36680" y="4592680"/>
                <a:ext cx="105120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97F85C4-2042-4D2D-B5EF-AA6C8507E824}"/>
                  </a:ext>
                </a:extLst>
              </p14:cNvPr>
              <p14:cNvContentPartPr/>
              <p14:nvPr/>
            </p14:nvContentPartPr>
            <p14:xfrm>
              <a:off x="909120" y="4006600"/>
              <a:ext cx="707400" cy="3247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97F85C4-2042-4D2D-B5EF-AA6C8507E82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91120" y="3988940"/>
                <a:ext cx="74304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6BB4C94-3E71-4538-AEBF-EA06BC8CF448}"/>
                  </a:ext>
                </a:extLst>
              </p14:cNvPr>
              <p14:cNvContentPartPr/>
              <p14:nvPr/>
            </p14:nvContentPartPr>
            <p14:xfrm>
              <a:off x="2828640" y="4450120"/>
              <a:ext cx="127800" cy="6472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6BB4C94-3E71-4538-AEBF-EA06BC8CF448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810640" y="4432480"/>
                <a:ext cx="163440" cy="6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6D344C4-4050-4FEA-A48A-9C9C3729737F}"/>
                  </a:ext>
                </a:extLst>
              </p14:cNvPr>
              <p14:cNvContentPartPr/>
              <p14:nvPr/>
            </p14:nvContentPartPr>
            <p14:xfrm>
              <a:off x="1949520" y="4444720"/>
              <a:ext cx="734760" cy="659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6D344C4-4050-4FEA-A48A-9C9C3729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931880" y="4427080"/>
                <a:ext cx="770400" cy="69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1FB7FFD-EDF9-45F8-8817-C3B63ECBF3BE}"/>
                  </a:ext>
                </a:extLst>
              </p14:cNvPr>
              <p14:cNvContentPartPr/>
              <p14:nvPr/>
            </p14:nvContentPartPr>
            <p14:xfrm>
              <a:off x="3104040" y="4591960"/>
              <a:ext cx="1712880" cy="4615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1FB7FFD-EDF9-45F8-8817-C3B63ECBF3B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6040" y="4574320"/>
                <a:ext cx="1748520" cy="49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98030745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872A857-972D-4E06-BBA7-95CA5F97C166}"/>
                  </a:ext>
                </a:extLst>
              </p14:cNvPr>
              <p14:cNvContentPartPr/>
              <p14:nvPr/>
            </p14:nvContentPartPr>
            <p14:xfrm>
              <a:off x="8005440" y="571840"/>
              <a:ext cx="13680" cy="1155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872A857-972D-4E06-BBA7-95CA5F97C1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87800" y="553840"/>
                <a:ext cx="493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985E8-B86B-4709-97F9-DD569CCFAE18}"/>
                  </a:ext>
                </a:extLst>
              </p14:cNvPr>
              <p14:cNvContentPartPr/>
              <p14:nvPr/>
            </p14:nvContentPartPr>
            <p14:xfrm>
              <a:off x="8007600" y="368800"/>
              <a:ext cx="360" cy="3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985E8-B86B-4709-97F9-DD569CCFAE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89600" y="351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ABCE87-0207-4909-B98C-7481D4CBFEEB}"/>
                  </a:ext>
                </a:extLst>
              </p14:cNvPr>
              <p14:cNvContentPartPr/>
              <p14:nvPr/>
            </p14:nvContentPartPr>
            <p14:xfrm>
              <a:off x="8147280" y="476440"/>
              <a:ext cx="276120" cy="1767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ABCE87-0207-4909-B98C-7481D4CBFEE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29640" y="458440"/>
                <a:ext cx="3117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D726124-46DF-4041-B80A-57642F618CB8}"/>
                  </a:ext>
                </a:extLst>
              </p14:cNvPr>
              <p14:cNvContentPartPr/>
              <p14:nvPr/>
            </p14:nvContentPartPr>
            <p14:xfrm>
              <a:off x="7929120" y="1165840"/>
              <a:ext cx="878400" cy="1872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D726124-46DF-4041-B80A-57642F618CB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11480" y="1147840"/>
                <a:ext cx="914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939A59BD-3201-416F-AC5A-DF84C524E8FA}"/>
                  </a:ext>
                </a:extLst>
              </p14:cNvPr>
              <p14:cNvContentPartPr/>
              <p14:nvPr/>
            </p14:nvContentPartPr>
            <p14:xfrm>
              <a:off x="485760" y="260440"/>
              <a:ext cx="7230240" cy="172476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939A59BD-3201-416F-AC5A-DF84C524E8F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8120" y="242796"/>
                <a:ext cx="7265880" cy="1760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394BBC6-6EA9-472D-A9F5-45B13F7A0D40}"/>
                  </a:ext>
                </a:extLst>
              </p14:cNvPr>
              <p14:cNvContentPartPr/>
              <p14:nvPr/>
            </p14:nvContentPartPr>
            <p14:xfrm>
              <a:off x="6625560" y="1720960"/>
              <a:ext cx="210960" cy="350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394BBC6-6EA9-472D-A9F5-45B13F7A0D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07920" y="1702960"/>
                <a:ext cx="2466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271CBE-7B09-4735-A658-5CECD26A7EEA}"/>
                  </a:ext>
                </a:extLst>
              </p14:cNvPr>
              <p14:cNvContentPartPr/>
              <p14:nvPr/>
            </p14:nvContentPartPr>
            <p14:xfrm>
              <a:off x="6965040" y="1865320"/>
              <a:ext cx="168120" cy="11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271CBE-7B09-4735-A658-5CECD26A7E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47040" y="1847680"/>
                <a:ext cx="203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1C01BE1-22A0-4F4B-A4FD-B1227FB03454}"/>
                  </a:ext>
                </a:extLst>
              </p14:cNvPr>
              <p14:cNvContentPartPr/>
              <p14:nvPr/>
            </p14:nvContentPartPr>
            <p14:xfrm>
              <a:off x="6969000" y="1959640"/>
              <a:ext cx="197280" cy="172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1C01BE1-22A0-4F4B-A4FD-B1227FB0345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51360" y="1941640"/>
                <a:ext cx="2329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7B7EFF-2575-49BA-9CE0-2A48843F589D}"/>
                  </a:ext>
                </a:extLst>
              </p14:cNvPr>
              <p14:cNvContentPartPr/>
              <p14:nvPr/>
            </p14:nvContentPartPr>
            <p14:xfrm>
              <a:off x="5540880" y="1834720"/>
              <a:ext cx="694800" cy="2602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7B7EFF-2575-49BA-9CE0-2A48843F589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2880" y="1816720"/>
                <a:ext cx="73044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8FE2E99-9332-48C0-A40B-8D3ABFBCEBEE}"/>
                  </a:ext>
                </a:extLst>
              </p14:cNvPr>
              <p14:cNvContentPartPr/>
              <p14:nvPr/>
            </p14:nvContentPartPr>
            <p14:xfrm>
              <a:off x="5084760" y="1672720"/>
              <a:ext cx="353880" cy="4197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8FE2E99-9332-48C0-A40B-8D3ABFBCEB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7102" y="1655065"/>
                <a:ext cx="389556" cy="455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C37285-7150-46BE-A0A8-AB2CE6B9F0D7}"/>
                  </a:ext>
                </a:extLst>
              </p14:cNvPr>
              <p14:cNvContentPartPr/>
              <p14:nvPr/>
            </p14:nvContentPartPr>
            <p14:xfrm>
              <a:off x="7311720" y="1703680"/>
              <a:ext cx="321840" cy="4561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C37285-7150-46BE-A0A8-AB2CE6B9F0D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93720" y="1686054"/>
                <a:ext cx="357480" cy="4917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116550-92BF-4AC4-BFD3-44B8EC80037C}"/>
                  </a:ext>
                </a:extLst>
              </p14:cNvPr>
              <p14:cNvContentPartPr/>
              <p14:nvPr/>
            </p14:nvContentPartPr>
            <p14:xfrm>
              <a:off x="7824720" y="1738240"/>
              <a:ext cx="299520" cy="372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116550-92BF-4AC4-BFD3-44B8EC8003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06742" y="1720600"/>
                <a:ext cx="335117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DD56F71-595F-41E4-8E01-0E55B519B16C}"/>
                  </a:ext>
                </a:extLst>
              </p14:cNvPr>
              <p14:cNvContentPartPr/>
              <p14:nvPr/>
            </p14:nvContentPartPr>
            <p14:xfrm>
              <a:off x="8194440" y="2047120"/>
              <a:ext cx="154080" cy="188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DD56F71-595F-41E4-8E01-0E55B519B1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76440" y="2029120"/>
                <a:ext cx="1897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82AE635-3959-4DA2-B8BD-35A9D61E0E2E}"/>
                  </a:ext>
                </a:extLst>
              </p14:cNvPr>
              <p14:cNvContentPartPr/>
              <p14:nvPr/>
            </p14:nvContentPartPr>
            <p14:xfrm>
              <a:off x="449400" y="2150080"/>
              <a:ext cx="1289880" cy="3103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82AE635-3959-4DA2-B8BD-35A9D61E0E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1400" y="2132080"/>
                <a:ext cx="13255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81E25BD-64DD-4161-9AB8-491910EB6C67}"/>
                  </a:ext>
                </a:extLst>
              </p14:cNvPr>
              <p14:cNvContentPartPr/>
              <p14:nvPr/>
            </p14:nvContentPartPr>
            <p14:xfrm>
              <a:off x="2139600" y="2210200"/>
              <a:ext cx="300600" cy="3276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81E25BD-64DD-4161-9AB8-491910EB6C6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21960" y="2192560"/>
                <a:ext cx="33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6DA202-D312-4E5A-A550-4C4A963634B7}"/>
                  </a:ext>
                </a:extLst>
              </p14:cNvPr>
              <p14:cNvContentPartPr/>
              <p14:nvPr/>
            </p14:nvContentPartPr>
            <p14:xfrm>
              <a:off x="2673840" y="2325400"/>
              <a:ext cx="178920" cy="230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6DA202-D312-4E5A-A550-4C4A963634B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56200" y="2307400"/>
                <a:ext cx="2145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6701714-0732-4AEA-982B-8C30AAA63F69}"/>
                  </a:ext>
                </a:extLst>
              </p14:cNvPr>
              <p14:cNvContentPartPr/>
              <p14:nvPr/>
            </p14:nvContentPartPr>
            <p14:xfrm>
              <a:off x="2669160" y="2427280"/>
              <a:ext cx="198360" cy="154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6701714-0732-4AEA-982B-8C30AAA63F6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51520" y="2409640"/>
                <a:ext cx="234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0B26A0E-E073-4E06-8EC1-9332CEBAF403}"/>
                  </a:ext>
                </a:extLst>
              </p14:cNvPr>
              <p14:cNvContentPartPr/>
              <p14:nvPr/>
            </p14:nvContentPartPr>
            <p14:xfrm>
              <a:off x="2699760" y="2505760"/>
              <a:ext cx="208440" cy="43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0B26A0E-E073-4E06-8EC1-9332CEBAF40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682120" y="2487760"/>
                <a:ext cx="244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0DB92A-5F11-431F-9ACB-5B0FA7FC814D}"/>
                  </a:ext>
                </a:extLst>
              </p14:cNvPr>
              <p14:cNvContentPartPr/>
              <p14:nvPr/>
            </p14:nvContentPartPr>
            <p14:xfrm>
              <a:off x="7036320" y="2371840"/>
              <a:ext cx="1104480" cy="2336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0DB92A-5F11-431F-9ACB-5B0FA7FC814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18326" y="2353868"/>
                <a:ext cx="1140108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EA7481-CDFC-4A34-9FF8-A759FCB2A168}"/>
                  </a:ext>
                </a:extLst>
              </p14:cNvPr>
              <p14:cNvContentPartPr/>
              <p14:nvPr/>
            </p14:nvContentPartPr>
            <p14:xfrm>
              <a:off x="4957680" y="2284720"/>
              <a:ext cx="1799280" cy="293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EA7481-CDFC-4A34-9FF8-A759FCB2A16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39676" y="2267058"/>
                <a:ext cx="1834927" cy="32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A70F71-8E40-403C-B12B-4D7257593EF5}"/>
                  </a:ext>
                </a:extLst>
              </p14:cNvPr>
              <p14:cNvContentPartPr/>
              <p14:nvPr/>
            </p14:nvContentPartPr>
            <p14:xfrm>
              <a:off x="3893160" y="2386240"/>
              <a:ext cx="819000" cy="1735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A70F71-8E40-403C-B12B-4D7257593EF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75520" y="2368600"/>
                <a:ext cx="8546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026B009-2DBC-4250-9CBA-87C7BC6D03F9}"/>
                  </a:ext>
                </a:extLst>
              </p14:cNvPr>
              <p14:cNvContentPartPr/>
              <p14:nvPr/>
            </p14:nvContentPartPr>
            <p14:xfrm>
              <a:off x="3142560" y="2292280"/>
              <a:ext cx="399240" cy="4852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026B009-2DBC-4250-9CBA-87C7BC6D03F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24560" y="2274293"/>
                <a:ext cx="434880" cy="520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B26C0C8-347B-42E2-A76F-8A0D9604EEC2}"/>
                  </a:ext>
                </a:extLst>
              </p14:cNvPr>
              <p14:cNvContentPartPr/>
              <p14:nvPr/>
            </p14:nvContentPartPr>
            <p14:xfrm>
              <a:off x="8352840" y="2223160"/>
              <a:ext cx="196560" cy="6087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B26C0C8-347B-42E2-A76F-8A0D9604EEC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334840" y="2205520"/>
                <a:ext cx="23220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E50179E-F10C-4594-BC08-F8E4AFDD5F70}"/>
                  </a:ext>
                </a:extLst>
              </p14:cNvPr>
              <p14:cNvContentPartPr/>
              <p14:nvPr/>
            </p14:nvContentPartPr>
            <p14:xfrm>
              <a:off x="537240" y="2707000"/>
              <a:ext cx="244800" cy="3636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E50179E-F10C-4594-BC08-F8E4AFDD5F7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9600" y="2689360"/>
                <a:ext cx="28044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882A2B-F7E8-4E26-9DE6-061D67B40B65}"/>
                  </a:ext>
                </a:extLst>
              </p14:cNvPr>
              <p14:cNvContentPartPr/>
              <p14:nvPr/>
            </p14:nvContentPartPr>
            <p14:xfrm>
              <a:off x="931080" y="2810320"/>
              <a:ext cx="174600" cy="97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882A2B-F7E8-4E26-9DE6-061D67B40B6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3080" y="2792680"/>
                <a:ext cx="2102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9E707DE-9FDF-4787-B1CC-A2A4D965CB0E}"/>
                  </a:ext>
                </a:extLst>
              </p14:cNvPr>
              <p14:cNvContentPartPr/>
              <p14:nvPr/>
            </p14:nvContentPartPr>
            <p14:xfrm>
              <a:off x="936840" y="2909680"/>
              <a:ext cx="173880" cy="230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9E707DE-9FDF-4787-B1CC-A2A4D965CB0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19200" y="2891680"/>
                <a:ext cx="2095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1F87D51-3D3B-4AFC-9282-4B8D83D9142D}"/>
                  </a:ext>
                </a:extLst>
              </p14:cNvPr>
              <p14:cNvContentPartPr/>
              <p14:nvPr/>
            </p14:nvContentPartPr>
            <p14:xfrm>
              <a:off x="941520" y="3021280"/>
              <a:ext cx="163440" cy="18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1F87D51-3D3B-4AFC-9282-4B8D83D914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23880" y="3003280"/>
                <a:ext cx="1990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B80377-0656-4FC0-A61C-0A92C285D752}"/>
                  </a:ext>
                </a:extLst>
              </p14:cNvPr>
              <p14:cNvContentPartPr/>
              <p14:nvPr/>
            </p14:nvContentPartPr>
            <p14:xfrm>
              <a:off x="2918640" y="2891320"/>
              <a:ext cx="360" cy="3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B80377-0656-4FC0-A61C-0A92C285D75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00640" y="28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5687842-401F-4027-B126-B0F168B57F56}"/>
                  </a:ext>
                </a:extLst>
              </p14:cNvPr>
              <p14:cNvContentPartPr/>
              <p14:nvPr/>
            </p14:nvContentPartPr>
            <p14:xfrm>
              <a:off x="3630720" y="2814280"/>
              <a:ext cx="2399040" cy="3600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5687842-401F-4027-B126-B0F168B57F5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613077" y="2796640"/>
                <a:ext cx="2434685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A49BFCC-A916-4759-916D-A42EBD7C1CE4}"/>
                  </a:ext>
                </a:extLst>
              </p14:cNvPr>
              <p14:cNvContentPartPr/>
              <p14:nvPr/>
            </p14:nvContentPartPr>
            <p14:xfrm>
              <a:off x="2944200" y="3009400"/>
              <a:ext cx="341280" cy="137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A49BFCC-A916-4759-916D-A42EBD7C1CE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926541" y="2991447"/>
                <a:ext cx="376958" cy="173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AC9EC4B-675D-40D4-9F88-A578A0217F61}"/>
                  </a:ext>
                </a:extLst>
              </p14:cNvPr>
              <p14:cNvContentPartPr/>
              <p14:nvPr/>
            </p14:nvContentPartPr>
            <p14:xfrm>
              <a:off x="1330680" y="2736520"/>
              <a:ext cx="1350720" cy="5857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AC9EC4B-675D-40D4-9F88-A578A0217F61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312685" y="2718880"/>
                <a:ext cx="1386351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E50DF-4C81-4DF0-969A-7DE2644422FF}"/>
                  </a:ext>
                </a:extLst>
              </p14:cNvPr>
              <p14:cNvContentPartPr/>
              <p14:nvPr/>
            </p14:nvContentPartPr>
            <p14:xfrm>
              <a:off x="3101880" y="3503680"/>
              <a:ext cx="329040" cy="3639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E50DF-4C81-4DF0-969A-7DE2644422FF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084240" y="3485680"/>
                <a:ext cx="36468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8078D29-E38D-4101-B65A-84A77C23DA98}"/>
                  </a:ext>
                </a:extLst>
              </p14:cNvPr>
              <p14:cNvContentPartPr/>
              <p14:nvPr/>
            </p14:nvContentPartPr>
            <p14:xfrm>
              <a:off x="3562320" y="3630760"/>
              <a:ext cx="448560" cy="15444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8078D29-E38D-4101-B65A-84A77C23DA9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544320" y="3613120"/>
                <a:ext cx="4842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D10CB93-1A38-4E6A-B59A-430BDFA6A34B}"/>
                  </a:ext>
                </a:extLst>
              </p14:cNvPr>
              <p14:cNvContentPartPr/>
              <p14:nvPr/>
            </p14:nvContentPartPr>
            <p14:xfrm>
              <a:off x="754680" y="4610320"/>
              <a:ext cx="1015560" cy="3675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D10CB93-1A38-4E6A-B59A-430BDFA6A34B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36680" y="4592680"/>
                <a:ext cx="105120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97F85C4-2042-4D2D-B5EF-AA6C8507E824}"/>
                  </a:ext>
                </a:extLst>
              </p14:cNvPr>
              <p14:cNvContentPartPr/>
              <p14:nvPr/>
            </p14:nvContentPartPr>
            <p14:xfrm>
              <a:off x="909120" y="4006600"/>
              <a:ext cx="707400" cy="3247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97F85C4-2042-4D2D-B5EF-AA6C8507E82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91120" y="3988940"/>
                <a:ext cx="74304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6BB4C94-3E71-4538-AEBF-EA06BC8CF448}"/>
                  </a:ext>
                </a:extLst>
              </p14:cNvPr>
              <p14:cNvContentPartPr/>
              <p14:nvPr/>
            </p14:nvContentPartPr>
            <p14:xfrm>
              <a:off x="2828640" y="4450120"/>
              <a:ext cx="127800" cy="6472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6BB4C94-3E71-4538-AEBF-EA06BC8CF448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810640" y="4432480"/>
                <a:ext cx="163440" cy="6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6D344C4-4050-4FEA-A48A-9C9C3729737F}"/>
                  </a:ext>
                </a:extLst>
              </p14:cNvPr>
              <p14:cNvContentPartPr/>
              <p14:nvPr/>
            </p14:nvContentPartPr>
            <p14:xfrm>
              <a:off x="1949520" y="4444720"/>
              <a:ext cx="734760" cy="659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6D344C4-4050-4FEA-A48A-9C9C3729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931880" y="4427080"/>
                <a:ext cx="770400" cy="69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1FB7FFD-EDF9-45F8-8817-C3B63ECBF3BE}"/>
                  </a:ext>
                </a:extLst>
              </p14:cNvPr>
              <p14:cNvContentPartPr/>
              <p14:nvPr/>
            </p14:nvContentPartPr>
            <p14:xfrm>
              <a:off x="3104040" y="4591960"/>
              <a:ext cx="1712880" cy="4615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1FB7FFD-EDF9-45F8-8817-C3B63ECBF3B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6040" y="4574320"/>
                <a:ext cx="174852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C64A4C6-9A46-44C9-8C52-53252F224413}"/>
                  </a:ext>
                </a:extLst>
              </p14:cNvPr>
              <p14:cNvContentPartPr/>
              <p14:nvPr/>
            </p14:nvContentPartPr>
            <p14:xfrm>
              <a:off x="5077560" y="4701760"/>
              <a:ext cx="254160" cy="1134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C64A4C6-9A46-44C9-8C52-53252F22441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059920" y="4684120"/>
                <a:ext cx="289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A285B3E-14C1-4A6C-A470-8D52F3745442}"/>
                  </a:ext>
                </a:extLst>
              </p14:cNvPr>
              <p14:cNvContentPartPr/>
              <p14:nvPr/>
            </p14:nvContentPartPr>
            <p14:xfrm>
              <a:off x="5500920" y="4372360"/>
              <a:ext cx="2738880" cy="6717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A285B3E-14C1-4A6C-A470-8D52F374544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483280" y="4354720"/>
                <a:ext cx="2774520" cy="707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51829095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872A857-972D-4E06-BBA7-95CA5F97C166}"/>
                  </a:ext>
                </a:extLst>
              </p14:cNvPr>
              <p14:cNvContentPartPr/>
              <p14:nvPr/>
            </p14:nvContentPartPr>
            <p14:xfrm>
              <a:off x="8005440" y="571840"/>
              <a:ext cx="13680" cy="1155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872A857-972D-4E06-BBA7-95CA5F97C1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87800" y="553840"/>
                <a:ext cx="493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985E8-B86B-4709-97F9-DD569CCFAE18}"/>
                  </a:ext>
                </a:extLst>
              </p14:cNvPr>
              <p14:cNvContentPartPr/>
              <p14:nvPr/>
            </p14:nvContentPartPr>
            <p14:xfrm>
              <a:off x="8007600" y="368800"/>
              <a:ext cx="360" cy="3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985E8-B86B-4709-97F9-DD569CCFAE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89600" y="351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ABCE87-0207-4909-B98C-7481D4CBFEEB}"/>
                  </a:ext>
                </a:extLst>
              </p14:cNvPr>
              <p14:cNvContentPartPr/>
              <p14:nvPr/>
            </p14:nvContentPartPr>
            <p14:xfrm>
              <a:off x="8147280" y="476440"/>
              <a:ext cx="276120" cy="1767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ABCE87-0207-4909-B98C-7481D4CBFEE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29640" y="458440"/>
                <a:ext cx="3117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D726124-46DF-4041-B80A-57642F618CB8}"/>
                  </a:ext>
                </a:extLst>
              </p14:cNvPr>
              <p14:cNvContentPartPr/>
              <p14:nvPr/>
            </p14:nvContentPartPr>
            <p14:xfrm>
              <a:off x="7929120" y="1165840"/>
              <a:ext cx="878400" cy="1872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D726124-46DF-4041-B80A-57642F618CB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11480" y="1147840"/>
                <a:ext cx="914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939A59BD-3201-416F-AC5A-DF84C524E8FA}"/>
                  </a:ext>
                </a:extLst>
              </p14:cNvPr>
              <p14:cNvContentPartPr/>
              <p14:nvPr/>
            </p14:nvContentPartPr>
            <p14:xfrm>
              <a:off x="485760" y="260440"/>
              <a:ext cx="7230240" cy="172476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939A59BD-3201-416F-AC5A-DF84C524E8F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8120" y="242796"/>
                <a:ext cx="7265880" cy="1760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394BBC6-6EA9-472D-A9F5-45B13F7A0D40}"/>
                  </a:ext>
                </a:extLst>
              </p14:cNvPr>
              <p14:cNvContentPartPr/>
              <p14:nvPr/>
            </p14:nvContentPartPr>
            <p14:xfrm>
              <a:off x="6625560" y="1720960"/>
              <a:ext cx="210960" cy="350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394BBC6-6EA9-472D-A9F5-45B13F7A0D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07920" y="1702960"/>
                <a:ext cx="2466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271CBE-7B09-4735-A658-5CECD26A7EEA}"/>
                  </a:ext>
                </a:extLst>
              </p14:cNvPr>
              <p14:cNvContentPartPr/>
              <p14:nvPr/>
            </p14:nvContentPartPr>
            <p14:xfrm>
              <a:off x="6965040" y="1865320"/>
              <a:ext cx="168120" cy="11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271CBE-7B09-4735-A658-5CECD26A7E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47040" y="1847680"/>
                <a:ext cx="203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1C01BE1-22A0-4F4B-A4FD-B1227FB03454}"/>
                  </a:ext>
                </a:extLst>
              </p14:cNvPr>
              <p14:cNvContentPartPr/>
              <p14:nvPr/>
            </p14:nvContentPartPr>
            <p14:xfrm>
              <a:off x="6969000" y="1959640"/>
              <a:ext cx="197280" cy="172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1C01BE1-22A0-4F4B-A4FD-B1227FB0345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51360" y="1941640"/>
                <a:ext cx="2329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7B7EFF-2575-49BA-9CE0-2A48843F589D}"/>
                  </a:ext>
                </a:extLst>
              </p14:cNvPr>
              <p14:cNvContentPartPr/>
              <p14:nvPr/>
            </p14:nvContentPartPr>
            <p14:xfrm>
              <a:off x="5540880" y="1834720"/>
              <a:ext cx="694800" cy="2602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7B7EFF-2575-49BA-9CE0-2A48843F589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2880" y="1816720"/>
                <a:ext cx="73044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8FE2E99-9332-48C0-A40B-8D3ABFBCEBEE}"/>
                  </a:ext>
                </a:extLst>
              </p14:cNvPr>
              <p14:cNvContentPartPr/>
              <p14:nvPr/>
            </p14:nvContentPartPr>
            <p14:xfrm>
              <a:off x="5084760" y="1672720"/>
              <a:ext cx="353880" cy="4197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8FE2E99-9332-48C0-A40B-8D3ABFBCEB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7102" y="1655065"/>
                <a:ext cx="389556" cy="455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C37285-7150-46BE-A0A8-AB2CE6B9F0D7}"/>
                  </a:ext>
                </a:extLst>
              </p14:cNvPr>
              <p14:cNvContentPartPr/>
              <p14:nvPr/>
            </p14:nvContentPartPr>
            <p14:xfrm>
              <a:off x="7311720" y="1703680"/>
              <a:ext cx="321840" cy="4561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C37285-7150-46BE-A0A8-AB2CE6B9F0D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93720" y="1686054"/>
                <a:ext cx="357480" cy="4917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116550-92BF-4AC4-BFD3-44B8EC80037C}"/>
                  </a:ext>
                </a:extLst>
              </p14:cNvPr>
              <p14:cNvContentPartPr/>
              <p14:nvPr/>
            </p14:nvContentPartPr>
            <p14:xfrm>
              <a:off x="7824720" y="1738240"/>
              <a:ext cx="299520" cy="372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116550-92BF-4AC4-BFD3-44B8EC8003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06742" y="1720600"/>
                <a:ext cx="335117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DD56F71-595F-41E4-8E01-0E55B519B16C}"/>
                  </a:ext>
                </a:extLst>
              </p14:cNvPr>
              <p14:cNvContentPartPr/>
              <p14:nvPr/>
            </p14:nvContentPartPr>
            <p14:xfrm>
              <a:off x="8194440" y="2047120"/>
              <a:ext cx="154080" cy="188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DD56F71-595F-41E4-8E01-0E55B519B1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76440" y="2029120"/>
                <a:ext cx="1897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82AE635-3959-4DA2-B8BD-35A9D61E0E2E}"/>
                  </a:ext>
                </a:extLst>
              </p14:cNvPr>
              <p14:cNvContentPartPr/>
              <p14:nvPr/>
            </p14:nvContentPartPr>
            <p14:xfrm>
              <a:off x="449400" y="2150080"/>
              <a:ext cx="1289880" cy="3103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82AE635-3959-4DA2-B8BD-35A9D61E0E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1400" y="2132080"/>
                <a:ext cx="13255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81E25BD-64DD-4161-9AB8-491910EB6C67}"/>
                  </a:ext>
                </a:extLst>
              </p14:cNvPr>
              <p14:cNvContentPartPr/>
              <p14:nvPr/>
            </p14:nvContentPartPr>
            <p14:xfrm>
              <a:off x="2139600" y="2210200"/>
              <a:ext cx="300600" cy="3276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81E25BD-64DD-4161-9AB8-491910EB6C6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21960" y="2192560"/>
                <a:ext cx="33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6DA202-D312-4E5A-A550-4C4A963634B7}"/>
                  </a:ext>
                </a:extLst>
              </p14:cNvPr>
              <p14:cNvContentPartPr/>
              <p14:nvPr/>
            </p14:nvContentPartPr>
            <p14:xfrm>
              <a:off x="2673840" y="2325400"/>
              <a:ext cx="178920" cy="230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6DA202-D312-4E5A-A550-4C4A963634B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56200" y="2307400"/>
                <a:ext cx="2145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6701714-0732-4AEA-982B-8C30AAA63F69}"/>
                  </a:ext>
                </a:extLst>
              </p14:cNvPr>
              <p14:cNvContentPartPr/>
              <p14:nvPr/>
            </p14:nvContentPartPr>
            <p14:xfrm>
              <a:off x="2669160" y="2427280"/>
              <a:ext cx="198360" cy="154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6701714-0732-4AEA-982B-8C30AAA63F6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51520" y="2409640"/>
                <a:ext cx="234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0B26A0E-E073-4E06-8EC1-9332CEBAF403}"/>
                  </a:ext>
                </a:extLst>
              </p14:cNvPr>
              <p14:cNvContentPartPr/>
              <p14:nvPr/>
            </p14:nvContentPartPr>
            <p14:xfrm>
              <a:off x="2699760" y="2505760"/>
              <a:ext cx="208440" cy="43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0B26A0E-E073-4E06-8EC1-9332CEBAF40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682120" y="2487760"/>
                <a:ext cx="244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0DB92A-5F11-431F-9ACB-5B0FA7FC814D}"/>
                  </a:ext>
                </a:extLst>
              </p14:cNvPr>
              <p14:cNvContentPartPr/>
              <p14:nvPr/>
            </p14:nvContentPartPr>
            <p14:xfrm>
              <a:off x="7036320" y="2371840"/>
              <a:ext cx="1104480" cy="2336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0DB92A-5F11-431F-9ACB-5B0FA7FC814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18326" y="2353868"/>
                <a:ext cx="1140108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EA7481-CDFC-4A34-9FF8-A759FCB2A168}"/>
                  </a:ext>
                </a:extLst>
              </p14:cNvPr>
              <p14:cNvContentPartPr/>
              <p14:nvPr/>
            </p14:nvContentPartPr>
            <p14:xfrm>
              <a:off x="4957680" y="2284720"/>
              <a:ext cx="1799280" cy="293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EA7481-CDFC-4A34-9FF8-A759FCB2A16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39676" y="2267058"/>
                <a:ext cx="1834927" cy="32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A70F71-8E40-403C-B12B-4D7257593EF5}"/>
                  </a:ext>
                </a:extLst>
              </p14:cNvPr>
              <p14:cNvContentPartPr/>
              <p14:nvPr/>
            </p14:nvContentPartPr>
            <p14:xfrm>
              <a:off x="3893160" y="2386240"/>
              <a:ext cx="819000" cy="1735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A70F71-8E40-403C-B12B-4D7257593EF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75520" y="2368600"/>
                <a:ext cx="8546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026B009-2DBC-4250-9CBA-87C7BC6D03F9}"/>
                  </a:ext>
                </a:extLst>
              </p14:cNvPr>
              <p14:cNvContentPartPr/>
              <p14:nvPr/>
            </p14:nvContentPartPr>
            <p14:xfrm>
              <a:off x="3142560" y="2292280"/>
              <a:ext cx="399240" cy="4852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026B009-2DBC-4250-9CBA-87C7BC6D03F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24560" y="2274293"/>
                <a:ext cx="434880" cy="520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B26C0C8-347B-42E2-A76F-8A0D9604EEC2}"/>
                  </a:ext>
                </a:extLst>
              </p14:cNvPr>
              <p14:cNvContentPartPr/>
              <p14:nvPr/>
            </p14:nvContentPartPr>
            <p14:xfrm>
              <a:off x="8352840" y="2223160"/>
              <a:ext cx="196560" cy="6087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B26C0C8-347B-42E2-A76F-8A0D9604EEC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334840" y="2205520"/>
                <a:ext cx="23220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E50179E-F10C-4594-BC08-F8E4AFDD5F70}"/>
                  </a:ext>
                </a:extLst>
              </p14:cNvPr>
              <p14:cNvContentPartPr/>
              <p14:nvPr/>
            </p14:nvContentPartPr>
            <p14:xfrm>
              <a:off x="537240" y="2707000"/>
              <a:ext cx="244800" cy="3636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E50179E-F10C-4594-BC08-F8E4AFDD5F7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9600" y="2689360"/>
                <a:ext cx="28044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882A2B-F7E8-4E26-9DE6-061D67B40B65}"/>
                  </a:ext>
                </a:extLst>
              </p14:cNvPr>
              <p14:cNvContentPartPr/>
              <p14:nvPr/>
            </p14:nvContentPartPr>
            <p14:xfrm>
              <a:off x="931080" y="2810320"/>
              <a:ext cx="174600" cy="97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882A2B-F7E8-4E26-9DE6-061D67B40B6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3080" y="2792680"/>
                <a:ext cx="2102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9E707DE-9FDF-4787-B1CC-A2A4D965CB0E}"/>
                  </a:ext>
                </a:extLst>
              </p14:cNvPr>
              <p14:cNvContentPartPr/>
              <p14:nvPr/>
            </p14:nvContentPartPr>
            <p14:xfrm>
              <a:off x="936840" y="2909680"/>
              <a:ext cx="173880" cy="230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9E707DE-9FDF-4787-B1CC-A2A4D965CB0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19200" y="2891680"/>
                <a:ext cx="2095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1F87D51-3D3B-4AFC-9282-4B8D83D9142D}"/>
                  </a:ext>
                </a:extLst>
              </p14:cNvPr>
              <p14:cNvContentPartPr/>
              <p14:nvPr/>
            </p14:nvContentPartPr>
            <p14:xfrm>
              <a:off x="941520" y="3021280"/>
              <a:ext cx="163440" cy="18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1F87D51-3D3B-4AFC-9282-4B8D83D914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23880" y="3003280"/>
                <a:ext cx="1990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B80377-0656-4FC0-A61C-0A92C285D752}"/>
                  </a:ext>
                </a:extLst>
              </p14:cNvPr>
              <p14:cNvContentPartPr/>
              <p14:nvPr/>
            </p14:nvContentPartPr>
            <p14:xfrm>
              <a:off x="2918640" y="2891320"/>
              <a:ext cx="360" cy="3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B80377-0656-4FC0-A61C-0A92C285D75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00640" y="28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5687842-401F-4027-B126-B0F168B57F56}"/>
                  </a:ext>
                </a:extLst>
              </p14:cNvPr>
              <p14:cNvContentPartPr/>
              <p14:nvPr/>
            </p14:nvContentPartPr>
            <p14:xfrm>
              <a:off x="3630720" y="2814280"/>
              <a:ext cx="2399040" cy="3600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5687842-401F-4027-B126-B0F168B57F5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613077" y="2796640"/>
                <a:ext cx="2434685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A49BFCC-A916-4759-916D-A42EBD7C1CE4}"/>
                  </a:ext>
                </a:extLst>
              </p14:cNvPr>
              <p14:cNvContentPartPr/>
              <p14:nvPr/>
            </p14:nvContentPartPr>
            <p14:xfrm>
              <a:off x="2944200" y="3009400"/>
              <a:ext cx="341280" cy="137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A49BFCC-A916-4759-916D-A42EBD7C1CE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926541" y="2991447"/>
                <a:ext cx="376958" cy="173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AC9EC4B-675D-40D4-9F88-A578A0217F61}"/>
                  </a:ext>
                </a:extLst>
              </p14:cNvPr>
              <p14:cNvContentPartPr/>
              <p14:nvPr/>
            </p14:nvContentPartPr>
            <p14:xfrm>
              <a:off x="1330680" y="2736520"/>
              <a:ext cx="1350720" cy="5857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AC9EC4B-675D-40D4-9F88-A578A0217F61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312685" y="2718880"/>
                <a:ext cx="1386351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E50DF-4C81-4DF0-969A-7DE2644422FF}"/>
                  </a:ext>
                </a:extLst>
              </p14:cNvPr>
              <p14:cNvContentPartPr/>
              <p14:nvPr/>
            </p14:nvContentPartPr>
            <p14:xfrm>
              <a:off x="3101880" y="3503680"/>
              <a:ext cx="329040" cy="3639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E50DF-4C81-4DF0-969A-7DE2644422FF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084240" y="3485680"/>
                <a:ext cx="36468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8078D29-E38D-4101-B65A-84A77C23DA98}"/>
                  </a:ext>
                </a:extLst>
              </p14:cNvPr>
              <p14:cNvContentPartPr/>
              <p14:nvPr/>
            </p14:nvContentPartPr>
            <p14:xfrm>
              <a:off x="3562320" y="3630760"/>
              <a:ext cx="448560" cy="15444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8078D29-E38D-4101-B65A-84A77C23DA9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544320" y="3613120"/>
                <a:ext cx="4842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D10CB93-1A38-4E6A-B59A-430BDFA6A34B}"/>
                  </a:ext>
                </a:extLst>
              </p14:cNvPr>
              <p14:cNvContentPartPr/>
              <p14:nvPr/>
            </p14:nvContentPartPr>
            <p14:xfrm>
              <a:off x="754680" y="4610320"/>
              <a:ext cx="1015560" cy="3675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D10CB93-1A38-4E6A-B59A-430BDFA6A34B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36680" y="4592680"/>
                <a:ext cx="105120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97F85C4-2042-4D2D-B5EF-AA6C8507E824}"/>
                  </a:ext>
                </a:extLst>
              </p14:cNvPr>
              <p14:cNvContentPartPr/>
              <p14:nvPr/>
            </p14:nvContentPartPr>
            <p14:xfrm>
              <a:off x="909120" y="4006600"/>
              <a:ext cx="707400" cy="3247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97F85C4-2042-4D2D-B5EF-AA6C8507E82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91120" y="3988940"/>
                <a:ext cx="74304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6BB4C94-3E71-4538-AEBF-EA06BC8CF448}"/>
                  </a:ext>
                </a:extLst>
              </p14:cNvPr>
              <p14:cNvContentPartPr/>
              <p14:nvPr/>
            </p14:nvContentPartPr>
            <p14:xfrm>
              <a:off x="2828640" y="4450120"/>
              <a:ext cx="127800" cy="6472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6BB4C94-3E71-4538-AEBF-EA06BC8CF448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810640" y="4432480"/>
                <a:ext cx="163440" cy="6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6D344C4-4050-4FEA-A48A-9C9C3729737F}"/>
                  </a:ext>
                </a:extLst>
              </p14:cNvPr>
              <p14:cNvContentPartPr/>
              <p14:nvPr/>
            </p14:nvContentPartPr>
            <p14:xfrm>
              <a:off x="1949520" y="4444720"/>
              <a:ext cx="734760" cy="659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6D344C4-4050-4FEA-A48A-9C9C3729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931880" y="4427080"/>
                <a:ext cx="770400" cy="69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1FB7FFD-EDF9-45F8-8817-C3B63ECBF3BE}"/>
                  </a:ext>
                </a:extLst>
              </p14:cNvPr>
              <p14:cNvContentPartPr/>
              <p14:nvPr/>
            </p14:nvContentPartPr>
            <p14:xfrm>
              <a:off x="3104040" y="4591960"/>
              <a:ext cx="1712880" cy="4615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1FB7FFD-EDF9-45F8-8817-C3B63ECBF3B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6040" y="4574320"/>
                <a:ext cx="174852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C64A4C6-9A46-44C9-8C52-53252F224413}"/>
                  </a:ext>
                </a:extLst>
              </p14:cNvPr>
              <p14:cNvContentPartPr/>
              <p14:nvPr/>
            </p14:nvContentPartPr>
            <p14:xfrm>
              <a:off x="5077560" y="4701760"/>
              <a:ext cx="254160" cy="1134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C64A4C6-9A46-44C9-8C52-53252F22441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059920" y="4684120"/>
                <a:ext cx="289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A285B3E-14C1-4A6C-A470-8D52F3745442}"/>
                  </a:ext>
                </a:extLst>
              </p14:cNvPr>
              <p14:cNvContentPartPr/>
              <p14:nvPr/>
            </p14:nvContentPartPr>
            <p14:xfrm>
              <a:off x="5500920" y="4372360"/>
              <a:ext cx="2738880" cy="6717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A285B3E-14C1-4A6C-A470-8D52F374544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483280" y="4354720"/>
                <a:ext cx="277452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B6B945B-461F-4278-88A8-8791BA322C1B}"/>
                  </a:ext>
                </a:extLst>
              </p14:cNvPr>
              <p14:cNvContentPartPr/>
              <p14:nvPr/>
            </p14:nvContentPartPr>
            <p14:xfrm>
              <a:off x="8494680" y="4569280"/>
              <a:ext cx="353880" cy="2934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B6B945B-461F-4278-88A8-8791BA322C1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8476698" y="4551640"/>
                <a:ext cx="389484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0BFA41C-4AC1-4B2B-8411-5776C5B8C899}"/>
                  </a:ext>
                </a:extLst>
              </p14:cNvPr>
              <p14:cNvContentPartPr/>
              <p14:nvPr/>
            </p14:nvContentPartPr>
            <p14:xfrm>
              <a:off x="1708320" y="5634880"/>
              <a:ext cx="212400" cy="205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0BFA41C-4AC1-4B2B-8411-5776C5B8C89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690680" y="5617240"/>
                <a:ext cx="248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5DF480-0014-460A-A428-2DAF8505DE2A}"/>
                  </a:ext>
                </a:extLst>
              </p14:cNvPr>
              <p14:cNvContentPartPr/>
              <p14:nvPr/>
            </p14:nvContentPartPr>
            <p14:xfrm>
              <a:off x="1755480" y="5729200"/>
              <a:ext cx="243000" cy="41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5DF480-0014-460A-A428-2DAF8505DE2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737480" y="5711200"/>
                <a:ext cx="278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B50730-E929-4333-AFDC-D203D6F46B98}"/>
                  </a:ext>
                </a:extLst>
              </p14:cNvPr>
              <p14:cNvContentPartPr/>
              <p14:nvPr/>
            </p14:nvContentPartPr>
            <p14:xfrm>
              <a:off x="685200" y="5485480"/>
              <a:ext cx="842040" cy="323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B50730-E929-4333-AFDC-D203D6F46B9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67200" y="5467820"/>
                <a:ext cx="87768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93E92C4-8BD5-466B-A057-23ABA3927089}"/>
                  </a:ext>
                </a:extLst>
              </p14:cNvPr>
              <p14:cNvContentPartPr/>
              <p14:nvPr/>
            </p14:nvContentPartPr>
            <p14:xfrm>
              <a:off x="2304120" y="5326360"/>
              <a:ext cx="2719800" cy="7214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93E92C4-8BD5-466B-A057-23ABA392708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86118" y="5308360"/>
                <a:ext cx="2755445" cy="75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021315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872A857-972D-4E06-BBA7-95CA5F97C166}"/>
                  </a:ext>
                </a:extLst>
              </p14:cNvPr>
              <p14:cNvContentPartPr/>
              <p14:nvPr/>
            </p14:nvContentPartPr>
            <p14:xfrm>
              <a:off x="8005440" y="571840"/>
              <a:ext cx="13680" cy="1155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872A857-972D-4E06-BBA7-95CA5F97C1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87800" y="553840"/>
                <a:ext cx="493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91985E8-B86B-4709-97F9-DD569CCFAE18}"/>
                  </a:ext>
                </a:extLst>
              </p14:cNvPr>
              <p14:cNvContentPartPr/>
              <p14:nvPr/>
            </p14:nvContentPartPr>
            <p14:xfrm>
              <a:off x="8007600" y="368800"/>
              <a:ext cx="360" cy="3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91985E8-B86B-4709-97F9-DD569CCFAE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89600" y="351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ABCE87-0207-4909-B98C-7481D4CBFEEB}"/>
                  </a:ext>
                </a:extLst>
              </p14:cNvPr>
              <p14:cNvContentPartPr/>
              <p14:nvPr/>
            </p14:nvContentPartPr>
            <p14:xfrm>
              <a:off x="8147280" y="476440"/>
              <a:ext cx="276120" cy="1767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ABCE87-0207-4909-B98C-7481D4CBFEE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29640" y="458440"/>
                <a:ext cx="3117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D726124-46DF-4041-B80A-57642F618CB8}"/>
                  </a:ext>
                </a:extLst>
              </p14:cNvPr>
              <p14:cNvContentPartPr/>
              <p14:nvPr/>
            </p14:nvContentPartPr>
            <p14:xfrm>
              <a:off x="7929120" y="1165840"/>
              <a:ext cx="878400" cy="18720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D726124-46DF-4041-B80A-57642F618CB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11480" y="1147840"/>
                <a:ext cx="914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939A59BD-3201-416F-AC5A-DF84C524E8FA}"/>
                  </a:ext>
                </a:extLst>
              </p14:cNvPr>
              <p14:cNvContentPartPr/>
              <p14:nvPr/>
            </p14:nvContentPartPr>
            <p14:xfrm>
              <a:off x="485760" y="260440"/>
              <a:ext cx="7230240" cy="172476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939A59BD-3201-416F-AC5A-DF84C524E8F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8120" y="242796"/>
                <a:ext cx="7265880" cy="1760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394BBC6-6EA9-472D-A9F5-45B13F7A0D40}"/>
                  </a:ext>
                </a:extLst>
              </p14:cNvPr>
              <p14:cNvContentPartPr/>
              <p14:nvPr/>
            </p14:nvContentPartPr>
            <p14:xfrm>
              <a:off x="6625560" y="1720960"/>
              <a:ext cx="210960" cy="3502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394BBC6-6EA9-472D-A9F5-45B13F7A0D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07920" y="1702960"/>
                <a:ext cx="2466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271CBE-7B09-4735-A658-5CECD26A7EEA}"/>
                  </a:ext>
                </a:extLst>
              </p14:cNvPr>
              <p14:cNvContentPartPr/>
              <p14:nvPr/>
            </p14:nvContentPartPr>
            <p14:xfrm>
              <a:off x="6965040" y="1865320"/>
              <a:ext cx="168120" cy="11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271CBE-7B09-4735-A658-5CECD26A7E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47040" y="1847680"/>
                <a:ext cx="203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1C01BE1-22A0-4F4B-A4FD-B1227FB03454}"/>
                  </a:ext>
                </a:extLst>
              </p14:cNvPr>
              <p14:cNvContentPartPr/>
              <p14:nvPr/>
            </p14:nvContentPartPr>
            <p14:xfrm>
              <a:off x="6969000" y="1959640"/>
              <a:ext cx="197280" cy="172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1C01BE1-22A0-4F4B-A4FD-B1227FB0345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51360" y="1941640"/>
                <a:ext cx="2329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7B7EFF-2575-49BA-9CE0-2A48843F589D}"/>
                  </a:ext>
                </a:extLst>
              </p14:cNvPr>
              <p14:cNvContentPartPr/>
              <p14:nvPr/>
            </p14:nvContentPartPr>
            <p14:xfrm>
              <a:off x="5540880" y="1834720"/>
              <a:ext cx="694800" cy="2602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7B7EFF-2575-49BA-9CE0-2A48843F589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2880" y="1816720"/>
                <a:ext cx="73044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8FE2E99-9332-48C0-A40B-8D3ABFBCEBEE}"/>
                  </a:ext>
                </a:extLst>
              </p14:cNvPr>
              <p14:cNvContentPartPr/>
              <p14:nvPr/>
            </p14:nvContentPartPr>
            <p14:xfrm>
              <a:off x="5084760" y="1672720"/>
              <a:ext cx="353880" cy="4197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8FE2E99-9332-48C0-A40B-8D3ABFBCEBE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7102" y="1655065"/>
                <a:ext cx="389556" cy="455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C37285-7150-46BE-A0A8-AB2CE6B9F0D7}"/>
                  </a:ext>
                </a:extLst>
              </p14:cNvPr>
              <p14:cNvContentPartPr/>
              <p14:nvPr/>
            </p14:nvContentPartPr>
            <p14:xfrm>
              <a:off x="7311720" y="1703680"/>
              <a:ext cx="321840" cy="4561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C37285-7150-46BE-A0A8-AB2CE6B9F0D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93720" y="1686054"/>
                <a:ext cx="357480" cy="4917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116550-92BF-4AC4-BFD3-44B8EC80037C}"/>
                  </a:ext>
                </a:extLst>
              </p14:cNvPr>
              <p14:cNvContentPartPr/>
              <p14:nvPr/>
            </p14:nvContentPartPr>
            <p14:xfrm>
              <a:off x="7824720" y="1738240"/>
              <a:ext cx="299520" cy="372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116550-92BF-4AC4-BFD3-44B8EC8003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06742" y="1720600"/>
                <a:ext cx="335117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DD56F71-595F-41E4-8E01-0E55B519B16C}"/>
                  </a:ext>
                </a:extLst>
              </p14:cNvPr>
              <p14:cNvContentPartPr/>
              <p14:nvPr/>
            </p14:nvContentPartPr>
            <p14:xfrm>
              <a:off x="8194440" y="2047120"/>
              <a:ext cx="154080" cy="188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DD56F71-595F-41E4-8E01-0E55B519B1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76440" y="2029120"/>
                <a:ext cx="1897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82AE635-3959-4DA2-B8BD-35A9D61E0E2E}"/>
                  </a:ext>
                </a:extLst>
              </p14:cNvPr>
              <p14:cNvContentPartPr/>
              <p14:nvPr/>
            </p14:nvContentPartPr>
            <p14:xfrm>
              <a:off x="449400" y="2150080"/>
              <a:ext cx="1289880" cy="3103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82AE635-3959-4DA2-B8BD-35A9D61E0E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1400" y="2132080"/>
                <a:ext cx="13255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81E25BD-64DD-4161-9AB8-491910EB6C67}"/>
                  </a:ext>
                </a:extLst>
              </p14:cNvPr>
              <p14:cNvContentPartPr/>
              <p14:nvPr/>
            </p14:nvContentPartPr>
            <p14:xfrm>
              <a:off x="2139600" y="2210200"/>
              <a:ext cx="300600" cy="3276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81E25BD-64DD-4161-9AB8-491910EB6C6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21960" y="2192560"/>
                <a:ext cx="33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6DA202-D312-4E5A-A550-4C4A963634B7}"/>
                  </a:ext>
                </a:extLst>
              </p14:cNvPr>
              <p14:cNvContentPartPr/>
              <p14:nvPr/>
            </p14:nvContentPartPr>
            <p14:xfrm>
              <a:off x="2673840" y="2325400"/>
              <a:ext cx="178920" cy="230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6DA202-D312-4E5A-A550-4C4A963634B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56200" y="2307400"/>
                <a:ext cx="2145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6701714-0732-4AEA-982B-8C30AAA63F69}"/>
                  </a:ext>
                </a:extLst>
              </p14:cNvPr>
              <p14:cNvContentPartPr/>
              <p14:nvPr/>
            </p14:nvContentPartPr>
            <p14:xfrm>
              <a:off x="2669160" y="2427280"/>
              <a:ext cx="198360" cy="154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6701714-0732-4AEA-982B-8C30AAA63F6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51520" y="2409640"/>
                <a:ext cx="234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0B26A0E-E073-4E06-8EC1-9332CEBAF403}"/>
                  </a:ext>
                </a:extLst>
              </p14:cNvPr>
              <p14:cNvContentPartPr/>
              <p14:nvPr/>
            </p14:nvContentPartPr>
            <p14:xfrm>
              <a:off x="2699760" y="2505760"/>
              <a:ext cx="208440" cy="43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0B26A0E-E073-4E06-8EC1-9332CEBAF40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682120" y="2487760"/>
                <a:ext cx="244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0DB92A-5F11-431F-9ACB-5B0FA7FC814D}"/>
                  </a:ext>
                </a:extLst>
              </p14:cNvPr>
              <p14:cNvContentPartPr/>
              <p14:nvPr/>
            </p14:nvContentPartPr>
            <p14:xfrm>
              <a:off x="7036320" y="2371840"/>
              <a:ext cx="1104480" cy="2336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0DB92A-5F11-431F-9ACB-5B0FA7FC814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18326" y="2353868"/>
                <a:ext cx="1140108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2EA7481-CDFC-4A34-9FF8-A759FCB2A168}"/>
                  </a:ext>
                </a:extLst>
              </p14:cNvPr>
              <p14:cNvContentPartPr/>
              <p14:nvPr/>
            </p14:nvContentPartPr>
            <p14:xfrm>
              <a:off x="4957680" y="2284720"/>
              <a:ext cx="1799280" cy="293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2EA7481-CDFC-4A34-9FF8-A759FCB2A16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39676" y="2267058"/>
                <a:ext cx="1834927" cy="32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8A70F71-8E40-403C-B12B-4D7257593EF5}"/>
                  </a:ext>
                </a:extLst>
              </p14:cNvPr>
              <p14:cNvContentPartPr/>
              <p14:nvPr/>
            </p14:nvContentPartPr>
            <p14:xfrm>
              <a:off x="3893160" y="2386240"/>
              <a:ext cx="819000" cy="1735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8A70F71-8E40-403C-B12B-4D7257593EF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75520" y="2368600"/>
                <a:ext cx="8546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026B009-2DBC-4250-9CBA-87C7BC6D03F9}"/>
                  </a:ext>
                </a:extLst>
              </p14:cNvPr>
              <p14:cNvContentPartPr/>
              <p14:nvPr/>
            </p14:nvContentPartPr>
            <p14:xfrm>
              <a:off x="3142560" y="2292280"/>
              <a:ext cx="399240" cy="4852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026B009-2DBC-4250-9CBA-87C7BC6D03F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24560" y="2274293"/>
                <a:ext cx="434880" cy="520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B26C0C8-347B-42E2-A76F-8A0D9604EEC2}"/>
                  </a:ext>
                </a:extLst>
              </p14:cNvPr>
              <p14:cNvContentPartPr/>
              <p14:nvPr/>
            </p14:nvContentPartPr>
            <p14:xfrm>
              <a:off x="8352840" y="2223160"/>
              <a:ext cx="196560" cy="6087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B26C0C8-347B-42E2-A76F-8A0D9604EEC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334840" y="2205520"/>
                <a:ext cx="23220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E50179E-F10C-4594-BC08-F8E4AFDD5F70}"/>
                  </a:ext>
                </a:extLst>
              </p14:cNvPr>
              <p14:cNvContentPartPr/>
              <p14:nvPr/>
            </p14:nvContentPartPr>
            <p14:xfrm>
              <a:off x="537240" y="2707000"/>
              <a:ext cx="244800" cy="3636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E50179E-F10C-4594-BC08-F8E4AFDD5F7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9600" y="2689360"/>
                <a:ext cx="28044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882A2B-F7E8-4E26-9DE6-061D67B40B65}"/>
                  </a:ext>
                </a:extLst>
              </p14:cNvPr>
              <p14:cNvContentPartPr/>
              <p14:nvPr/>
            </p14:nvContentPartPr>
            <p14:xfrm>
              <a:off x="931080" y="2810320"/>
              <a:ext cx="174600" cy="97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882A2B-F7E8-4E26-9DE6-061D67B40B6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913080" y="2792680"/>
                <a:ext cx="2102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9E707DE-9FDF-4787-B1CC-A2A4D965CB0E}"/>
                  </a:ext>
                </a:extLst>
              </p14:cNvPr>
              <p14:cNvContentPartPr/>
              <p14:nvPr/>
            </p14:nvContentPartPr>
            <p14:xfrm>
              <a:off x="936840" y="2909680"/>
              <a:ext cx="173880" cy="230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9E707DE-9FDF-4787-B1CC-A2A4D965CB0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19200" y="2891680"/>
                <a:ext cx="2095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1F87D51-3D3B-4AFC-9282-4B8D83D9142D}"/>
                  </a:ext>
                </a:extLst>
              </p14:cNvPr>
              <p14:cNvContentPartPr/>
              <p14:nvPr/>
            </p14:nvContentPartPr>
            <p14:xfrm>
              <a:off x="941520" y="3021280"/>
              <a:ext cx="163440" cy="18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1F87D51-3D3B-4AFC-9282-4B8D83D914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23880" y="3003280"/>
                <a:ext cx="1990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B80377-0656-4FC0-A61C-0A92C285D752}"/>
                  </a:ext>
                </a:extLst>
              </p14:cNvPr>
              <p14:cNvContentPartPr/>
              <p14:nvPr/>
            </p14:nvContentPartPr>
            <p14:xfrm>
              <a:off x="2918640" y="2891320"/>
              <a:ext cx="360" cy="3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B80377-0656-4FC0-A61C-0A92C285D75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00640" y="28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5687842-401F-4027-B126-B0F168B57F56}"/>
                  </a:ext>
                </a:extLst>
              </p14:cNvPr>
              <p14:cNvContentPartPr/>
              <p14:nvPr/>
            </p14:nvContentPartPr>
            <p14:xfrm>
              <a:off x="3630720" y="2814280"/>
              <a:ext cx="2399040" cy="3600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5687842-401F-4027-B126-B0F168B57F5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613077" y="2796640"/>
                <a:ext cx="2434685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A49BFCC-A916-4759-916D-A42EBD7C1CE4}"/>
                  </a:ext>
                </a:extLst>
              </p14:cNvPr>
              <p14:cNvContentPartPr/>
              <p14:nvPr/>
            </p14:nvContentPartPr>
            <p14:xfrm>
              <a:off x="2944200" y="3009400"/>
              <a:ext cx="341280" cy="137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A49BFCC-A916-4759-916D-A42EBD7C1CE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926541" y="2991447"/>
                <a:ext cx="376958" cy="173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AC9EC4B-675D-40D4-9F88-A578A0217F61}"/>
                  </a:ext>
                </a:extLst>
              </p14:cNvPr>
              <p14:cNvContentPartPr/>
              <p14:nvPr/>
            </p14:nvContentPartPr>
            <p14:xfrm>
              <a:off x="1330680" y="2736520"/>
              <a:ext cx="1350720" cy="5857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AC9EC4B-675D-40D4-9F88-A578A0217F61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312685" y="2718880"/>
                <a:ext cx="1386351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E50DF-4C81-4DF0-969A-7DE2644422FF}"/>
                  </a:ext>
                </a:extLst>
              </p14:cNvPr>
              <p14:cNvContentPartPr/>
              <p14:nvPr/>
            </p14:nvContentPartPr>
            <p14:xfrm>
              <a:off x="3101880" y="3503680"/>
              <a:ext cx="329040" cy="3639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E50DF-4C81-4DF0-969A-7DE2644422FF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084240" y="3485680"/>
                <a:ext cx="36468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8078D29-E38D-4101-B65A-84A77C23DA98}"/>
                  </a:ext>
                </a:extLst>
              </p14:cNvPr>
              <p14:cNvContentPartPr/>
              <p14:nvPr/>
            </p14:nvContentPartPr>
            <p14:xfrm>
              <a:off x="3562320" y="3630760"/>
              <a:ext cx="448560" cy="15444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8078D29-E38D-4101-B65A-84A77C23DA9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544320" y="3613120"/>
                <a:ext cx="4842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D10CB93-1A38-4E6A-B59A-430BDFA6A34B}"/>
                  </a:ext>
                </a:extLst>
              </p14:cNvPr>
              <p14:cNvContentPartPr/>
              <p14:nvPr/>
            </p14:nvContentPartPr>
            <p14:xfrm>
              <a:off x="754680" y="4610320"/>
              <a:ext cx="1015560" cy="3675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D10CB93-1A38-4E6A-B59A-430BDFA6A34B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36680" y="4592680"/>
                <a:ext cx="105120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97F85C4-2042-4D2D-B5EF-AA6C8507E824}"/>
                  </a:ext>
                </a:extLst>
              </p14:cNvPr>
              <p14:cNvContentPartPr/>
              <p14:nvPr/>
            </p14:nvContentPartPr>
            <p14:xfrm>
              <a:off x="909120" y="4006600"/>
              <a:ext cx="707400" cy="3247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97F85C4-2042-4D2D-B5EF-AA6C8507E82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91120" y="3988940"/>
                <a:ext cx="74304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6BB4C94-3E71-4538-AEBF-EA06BC8CF448}"/>
                  </a:ext>
                </a:extLst>
              </p14:cNvPr>
              <p14:cNvContentPartPr/>
              <p14:nvPr/>
            </p14:nvContentPartPr>
            <p14:xfrm>
              <a:off x="2828640" y="4450120"/>
              <a:ext cx="127800" cy="6472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6BB4C94-3E71-4538-AEBF-EA06BC8CF448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810640" y="4432480"/>
                <a:ext cx="163440" cy="6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6D344C4-4050-4FEA-A48A-9C9C3729737F}"/>
                  </a:ext>
                </a:extLst>
              </p14:cNvPr>
              <p14:cNvContentPartPr/>
              <p14:nvPr/>
            </p14:nvContentPartPr>
            <p14:xfrm>
              <a:off x="1949520" y="4444720"/>
              <a:ext cx="734760" cy="659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6D344C4-4050-4FEA-A48A-9C9C3729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931880" y="4427080"/>
                <a:ext cx="770400" cy="69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1FB7FFD-EDF9-45F8-8817-C3B63ECBF3BE}"/>
                  </a:ext>
                </a:extLst>
              </p14:cNvPr>
              <p14:cNvContentPartPr/>
              <p14:nvPr/>
            </p14:nvContentPartPr>
            <p14:xfrm>
              <a:off x="3104040" y="4591960"/>
              <a:ext cx="1712880" cy="4615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1FB7FFD-EDF9-45F8-8817-C3B63ECBF3B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6040" y="4574320"/>
                <a:ext cx="174852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C64A4C6-9A46-44C9-8C52-53252F224413}"/>
                  </a:ext>
                </a:extLst>
              </p14:cNvPr>
              <p14:cNvContentPartPr/>
              <p14:nvPr/>
            </p14:nvContentPartPr>
            <p14:xfrm>
              <a:off x="5077560" y="4701760"/>
              <a:ext cx="254160" cy="1134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C64A4C6-9A46-44C9-8C52-53252F22441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059920" y="4684120"/>
                <a:ext cx="289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A285B3E-14C1-4A6C-A470-8D52F3745442}"/>
                  </a:ext>
                </a:extLst>
              </p14:cNvPr>
              <p14:cNvContentPartPr/>
              <p14:nvPr/>
            </p14:nvContentPartPr>
            <p14:xfrm>
              <a:off x="5500920" y="4372360"/>
              <a:ext cx="2738880" cy="6717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A285B3E-14C1-4A6C-A470-8D52F374544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483280" y="4354720"/>
                <a:ext cx="277452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B6B945B-461F-4278-88A8-8791BA322C1B}"/>
                  </a:ext>
                </a:extLst>
              </p14:cNvPr>
              <p14:cNvContentPartPr/>
              <p14:nvPr/>
            </p14:nvContentPartPr>
            <p14:xfrm>
              <a:off x="8494680" y="4569280"/>
              <a:ext cx="353880" cy="2934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B6B945B-461F-4278-88A8-8791BA322C1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8476698" y="4551640"/>
                <a:ext cx="389484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0BFA41C-4AC1-4B2B-8411-5776C5B8C899}"/>
                  </a:ext>
                </a:extLst>
              </p14:cNvPr>
              <p14:cNvContentPartPr/>
              <p14:nvPr/>
            </p14:nvContentPartPr>
            <p14:xfrm>
              <a:off x="1708320" y="5634880"/>
              <a:ext cx="212400" cy="205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0BFA41C-4AC1-4B2B-8411-5776C5B8C89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690680" y="5617240"/>
                <a:ext cx="248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5DF480-0014-460A-A428-2DAF8505DE2A}"/>
                  </a:ext>
                </a:extLst>
              </p14:cNvPr>
              <p14:cNvContentPartPr/>
              <p14:nvPr/>
            </p14:nvContentPartPr>
            <p14:xfrm>
              <a:off x="1755480" y="5729200"/>
              <a:ext cx="243000" cy="41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5DF480-0014-460A-A428-2DAF8505DE2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737480" y="5711200"/>
                <a:ext cx="278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B50730-E929-4333-AFDC-D203D6F46B98}"/>
                  </a:ext>
                </a:extLst>
              </p14:cNvPr>
              <p14:cNvContentPartPr/>
              <p14:nvPr/>
            </p14:nvContentPartPr>
            <p14:xfrm>
              <a:off x="685200" y="5485480"/>
              <a:ext cx="842040" cy="3236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B50730-E929-4333-AFDC-D203D6F46B9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67200" y="5467820"/>
                <a:ext cx="87768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93E92C4-8BD5-466B-A057-23ABA3927089}"/>
                  </a:ext>
                </a:extLst>
              </p14:cNvPr>
              <p14:cNvContentPartPr/>
              <p14:nvPr/>
            </p14:nvContentPartPr>
            <p14:xfrm>
              <a:off x="2304120" y="5326360"/>
              <a:ext cx="2719800" cy="7214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93E92C4-8BD5-466B-A057-23ABA392708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86118" y="5308360"/>
                <a:ext cx="2755445" cy="75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02E27ED-65E3-48F8-89A1-35FC12FC7D77}"/>
                  </a:ext>
                </a:extLst>
              </p14:cNvPr>
              <p14:cNvContentPartPr/>
              <p14:nvPr/>
            </p14:nvContentPartPr>
            <p14:xfrm>
              <a:off x="5221920" y="5507800"/>
              <a:ext cx="227160" cy="315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02E27ED-65E3-48F8-89A1-35FC12FC7D7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204280" y="5489800"/>
                <a:ext cx="2628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6EB6283-2D7F-4356-8FDF-ADD12AC8B8C1}"/>
                  </a:ext>
                </a:extLst>
              </p14:cNvPr>
              <p14:cNvContentPartPr/>
              <p14:nvPr/>
            </p14:nvContentPartPr>
            <p14:xfrm>
              <a:off x="5667600" y="5411320"/>
              <a:ext cx="3235680" cy="7992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6EB6283-2D7F-4356-8FDF-ADD12AC8B8C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649600" y="5393680"/>
                <a:ext cx="3271320" cy="83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B91AB5A-021E-41AF-B73A-7CCB8EBD8FF6}"/>
                  </a:ext>
                </a:extLst>
              </p14:cNvPr>
              <p14:cNvContentPartPr/>
              <p14:nvPr/>
            </p14:nvContentPartPr>
            <p14:xfrm>
              <a:off x="4648800" y="6415720"/>
              <a:ext cx="771120" cy="2883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B91AB5A-021E-41AF-B73A-7CCB8EBD8FF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631160" y="6398080"/>
                <a:ext cx="8067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4279A31-10BE-485F-9E9D-385AA1030427}"/>
                  </a:ext>
                </a:extLst>
              </p14:cNvPr>
              <p14:cNvContentPartPr/>
              <p14:nvPr/>
            </p14:nvContentPartPr>
            <p14:xfrm>
              <a:off x="3575640" y="6523000"/>
              <a:ext cx="559080" cy="2149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4279A31-10BE-485F-9E9D-385AA103042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557640" y="6505360"/>
                <a:ext cx="59472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22CD91B-8C0F-4BC5-B49E-E57AFA75E9CE}"/>
                  </a:ext>
                </a:extLst>
              </p14:cNvPr>
              <p14:cNvContentPartPr/>
              <p14:nvPr/>
            </p14:nvContentPartPr>
            <p14:xfrm>
              <a:off x="1825680" y="6346960"/>
              <a:ext cx="1323000" cy="35244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22CD91B-8C0F-4BC5-B49E-E57AFA75E9CE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808040" y="6328978"/>
                <a:ext cx="1358640" cy="388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75C56D2-C647-42C6-810E-25EE7D826E76}"/>
                  </a:ext>
                </a:extLst>
              </p14:cNvPr>
              <p14:cNvContentPartPr/>
              <p14:nvPr/>
            </p14:nvContentPartPr>
            <p14:xfrm>
              <a:off x="6852360" y="6291160"/>
              <a:ext cx="580320" cy="37404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75C56D2-C647-42C6-810E-25EE7D826E7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834720" y="6273160"/>
                <a:ext cx="6159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C270A6A-17FA-4C28-B486-C379A8E33124}"/>
                  </a:ext>
                </a:extLst>
              </p14:cNvPr>
              <p14:cNvContentPartPr/>
              <p14:nvPr/>
            </p14:nvContentPartPr>
            <p14:xfrm>
              <a:off x="5670840" y="6537400"/>
              <a:ext cx="973080" cy="2358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C270A6A-17FA-4C28-B486-C379A8E3312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653200" y="6519787"/>
                <a:ext cx="1008720" cy="27138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8949608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5F3CA5-9819-476D-9628-DA0AC06D3754}"/>
                  </a:ext>
                </a:extLst>
              </p14:cNvPr>
              <p14:cNvContentPartPr/>
              <p14:nvPr/>
            </p14:nvContentPartPr>
            <p14:xfrm>
              <a:off x="960960" y="523960"/>
              <a:ext cx="91800" cy="1357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5F3CA5-9819-476D-9628-DA0AC06D37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42960" y="506320"/>
                <a:ext cx="1274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81B628-7176-4A92-9D54-4A77697F12BC}"/>
                  </a:ext>
                </a:extLst>
              </p14:cNvPr>
              <p14:cNvContentPartPr/>
              <p14:nvPr/>
            </p14:nvContentPartPr>
            <p14:xfrm>
              <a:off x="399000" y="233080"/>
              <a:ext cx="457920" cy="3495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81B628-7176-4A92-9D54-4A77697F12B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000" y="215080"/>
                <a:ext cx="4935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8554DCE-8371-4F53-8D2E-5834AFFDD240}"/>
                  </a:ext>
                </a:extLst>
              </p14:cNvPr>
              <p14:cNvContentPartPr/>
              <p14:nvPr/>
            </p14:nvContentPartPr>
            <p14:xfrm>
              <a:off x="1359840" y="278800"/>
              <a:ext cx="745560" cy="504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8554DCE-8371-4F53-8D2E-5834AFFDD2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41849" y="261147"/>
                <a:ext cx="781183" cy="5396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E2C9CD9-41F6-406D-AC28-980CB6A1B689}"/>
                  </a:ext>
                </a:extLst>
              </p14:cNvPr>
              <p14:cNvContentPartPr/>
              <p14:nvPr/>
            </p14:nvContentPartPr>
            <p14:xfrm>
              <a:off x="2544600" y="371680"/>
              <a:ext cx="412560" cy="3992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E2C9CD9-41F6-406D-AC28-980CB6A1B6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26960" y="353680"/>
                <a:ext cx="44820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6526F8F-A333-4371-A038-4D6E2D2CB6F0}"/>
                  </a:ext>
                </a:extLst>
              </p14:cNvPr>
              <p14:cNvContentPartPr/>
              <p14:nvPr/>
            </p14:nvContentPartPr>
            <p14:xfrm>
              <a:off x="4546920" y="337120"/>
              <a:ext cx="1257480" cy="2520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6526F8F-A333-4371-A038-4D6E2D2CB6F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28920" y="319480"/>
                <a:ext cx="12931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38181B5-A055-456A-AAE4-2323926B9C89}"/>
                  </a:ext>
                </a:extLst>
              </p14:cNvPr>
              <p14:cNvContentPartPr/>
              <p14:nvPr/>
            </p14:nvContentPartPr>
            <p14:xfrm>
              <a:off x="3254880" y="427120"/>
              <a:ext cx="822240" cy="1652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38181B5-A055-456A-AAE4-2323926B9C8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36888" y="409441"/>
                <a:ext cx="857864" cy="200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AF98F86-0466-4164-BD16-CE2EDA0F2E8C}"/>
                  </a:ext>
                </a:extLst>
              </p14:cNvPr>
              <p14:cNvContentPartPr/>
              <p14:nvPr/>
            </p14:nvContentPartPr>
            <p14:xfrm>
              <a:off x="7374720" y="494800"/>
              <a:ext cx="59760" cy="1072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AF98F86-0466-4164-BD16-CE2EDA0F2E8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56720" y="477160"/>
                <a:ext cx="95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80F913F-0729-4268-BFF5-BD00AE5ED7AA}"/>
                  </a:ext>
                </a:extLst>
              </p14:cNvPr>
              <p14:cNvContentPartPr/>
              <p14:nvPr/>
            </p14:nvContentPartPr>
            <p14:xfrm>
              <a:off x="7052520" y="355840"/>
              <a:ext cx="21240" cy="16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80F913F-0729-4268-BFF5-BD00AE5ED7A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34820" y="337840"/>
                <a:ext cx="56286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4330CD5-885A-4CBF-B698-DE6AA1AAB647}"/>
                  </a:ext>
                </a:extLst>
              </p14:cNvPr>
              <p14:cNvContentPartPr/>
              <p14:nvPr/>
            </p14:nvContentPartPr>
            <p14:xfrm>
              <a:off x="7034520" y="490840"/>
              <a:ext cx="258480" cy="997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4330CD5-885A-4CBF-B698-DE6AA1AAB6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16855" y="473200"/>
                <a:ext cx="29417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75DCC55-785A-45CF-A1B0-866645880835}"/>
                  </a:ext>
                </a:extLst>
              </p14:cNvPr>
              <p14:cNvContentPartPr/>
              <p14:nvPr/>
            </p14:nvContentPartPr>
            <p14:xfrm>
              <a:off x="6150360" y="420640"/>
              <a:ext cx="804960" cy="179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75DCC55-785A-45CF-A1B0-86664588083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2368" y="403000"/>
                <a:ext cx="840584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5B7F41-889A-432D-8B4E-14BF31386E5A}"/>
                  </a:ext>
                </a:extLst>
              </p14:cNvPr>
              <p14:cNvContentPartPr/>
              <p14:nvPr/>
            </p14:nvContentPartPr>
            <p14:xfrm>
              <a:off x="409800" y="1018600"/>
              <a:ext cx="385200" cy="2059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5B7F41-889A-432D-8B4E-14BF31386E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1800" y="1000600"/>
                <a:ext cx="4208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7EE983E-854F-49E4-8B25-353D9D6F1379}"/>
                  </a:ext>
                </a:extLst>
              </p14:cNvPr>
              <p14:cNvContentPartPr/>
              <p14:nvPr/>
            </p14:nvContentPartPr>
            <p14:xfrm>
              <a:off x="862680" y="1079440"/>
              <a:ext cx="210600" cy="95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7EE983E-854F-49E4-8B25-353D9D6F13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5040" y="1061440"/>
                <a:ext cx="2462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B3CB7DA-EB6B-43A2-B30F-8A431B310F88}"/>
                  </a:ext>
                </a:extLst>
              </p14:cNvPr>
              <p14:cNvContentPartPr/>
              <p14:nvPr/>
            </p14:nvContentPartPr>
            <p14:xfrm>
              <a:off x="1165080" y="1030480"/>
              <a:ext cx="132120" cy="1688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B3CB7DA-EB6B-43A2-B30F-8A431B310F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47080" y="1012480"/>
                <a:ext cx="16776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320F186-8E05-4CC7-8205-3083D8ED5BD3}"/>
                  </a:ext>
                </a:extLst>
              </p14:cNvPr>
              <p14:cNvContentPartPr/>
              <p14:nvPr/>
            </p14:nvContentPartPr>
            <p14:xfrm>
              <a:off x="1415280" y="973240"/>
              <a:ext cx="41040" cy="210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320F186-8E05-4CC7-8205-3083D8ED5B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97640" y="955600"/>
                <a:ext cx="766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4CB287-A1A9-47E0-88D3-42834897A0F3}"/>
                  </a:ext>
                </a:extLst>
              </p14:cNvPr>
              <p14:cNvContentPartPr/>
              <p14:nvPr/>
            </p14:nvContentPartPr>
            <p14:xfrm>
              <a:off x="1310880" y="1095280"/>
              <a:ext cx="215640" cy="1368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4CB287-A1A9-47E0-88D3-42834897A0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92880" y="1077640"/>
                <a:ext cx="2512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A95E4BA-A9D7-45DA-950C-BFB3FF58D24F}"/>
                  </a:ext>
                </a:extLst>
              </p14:cNvPr>
              <p14:cNvContentPartPr/>
              <p14:nvPr/>
            </p14:nvContentPartPr>
            <p14:xfrm>
              <a:off x="1584840" y="1112560"/>
              <a:ext cx="214560" cy="1195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A95E4BA-A9D7-45DA-950C-BFB3FF58D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67200" y="1094920"/>
                <a:ext cx="2502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06DE9DC-4439-4E46-978D-CB90558D458C}"/>
                  </a:ext>
                </a:extLst>
              </p14:cNvPr>
              <p14:cNvContentPartPr/>
              <p14:nvPr/>
            </p14:nvContentPartPr>
            <p14:xfrm>
              <a:off x="1813800" y="1087360"/>
              <a:ext cx="299880" cy="1382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06DE9DC-4439-4E46-978D-CB90558D4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795800" y="1069720"/>
                <a:ext cx="33552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9AABF48-4AFF-4C90-B1A4-984C84C7263C}"/>
                  </a:ext>
                </a:extLst>
              </p14:cNvPr>
              <p14:cNvContentPartPr/>
              <p14:nvPr/>
            </p14:nvContentPartPr>
            <p14:xfrm>
              <a:off x="2164440" y="935080"/>
              <a:ext cx="46800" cy="27468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9AABF48-4AFF-4C90-B1A4-984C84C7263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46440" y="917080"/>
                <a:ext cx="82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2EA14EC-DFA4-4376-8960-31C7DFFD72A2}"/>
                  </a:ext>
                </a:extLst>
              </p14:cNvPr>
              <p14:cNvContentPartPr/>
              <p14:nvPr/>
            </p14:nvContentPartPr>
            <p14:xfrm>
              <a:off x="2062200" y="1039480"/>
              <a:ext cx="238320" cy="82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2EA14EC-DFA4-4376-8960-31C7DFFD72A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4560" y="1021840"/>
                <a:ext cx="27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DA2B1D-6A1C-4352-889C-58558E72DCCB}"/>
                  </a:ext>
                </a:extLst>
              </p14:cNvPr>
              <p14:cNvContentPartPr/>
              <p14:nvPr/>
            </p14:nvContentPartPr>
            <p14:xfrm>
              <a:off x="2564760" y="1027960"/>
              <a:ext cx="328680" cy="1749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DA2B1D-6A1C-4352-889C-58558E72DCC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7120" y="1010320"/>
                <a:ext cx="36432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58F707B-6DFC-40EB-BFF0-6EBEBAB29281}"/>
                  </a:ext>
                </a:extLst>
              </p14:cNvPr>
              <p14:cNvContentPartPr/>
              <p14:nvPr/>
            </p14:nvContentPartPr>
            <p14:xfrm>
              <a:off x="2960400" y="987640"/>
              <a:ext cx="378720" cy="229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58F707B-6DFC-40EB-BFF0-6EBEBAB2928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42400" y="970000"/>
                <a:ext cx="41436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EF084F7-D162-4A79-A1EA-30A8B1A26F74}"/>
                  </a:ext>
                </a:extLst>
              </p14:cNvPr>
              <p14:cNvContentPartPr/>
              <p14:nvPr/>
            </p14:nvContentPartPr>
            <p14:xfrm>
              <a:off x="3851400" y="944080"/>
              <a:ext cx="2072160" cy="30024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EF084F7-D162-4A79-A1EA-30A8B1A26F7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33760" y="926440"/>
                <a:ext cx="210780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70BDF31-93EB-460B-93CB-EB36307178D6}"/>
                  </a:ext>
                </a:extLst>
              </p14:cNvPr>
              <p14:cNvContentPartPr/>
              <p14:nvPr/>
            </p14:nvContentPartPr>
            <p14:xfrm>
              <a:off x="6247920" y="870280"/>
              <a:ext cx="506880" cy="5115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70BDF31-93EB-460B-93CB-EB36307178D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29920" y="852640"/>
                <a:ext cx="542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FB96D80-832A-4F5F-8F8E-5B84E1C21785}"/>
                  </a:ext>
                </a:extLst>
              </p14:cNvPr>
              <p14:cNvContentPartPr/>
              <p14:nvPr/>
            </p14:nvContentPartPr>
            <p14:xfrm>
              <a:off x="7837680" y="1057120"/>
              <a:ext cx="304560" cy="15876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FB96D80-832A-4F5F-8F8E-5B84E1C217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20040" y="1039480"/>
                <a:ext cx="3402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BD9993B-C71A-4306-9150-DB47119552FD}"/>
                  </a:ext>
                </a:extLst>
              </p14:cNvPr>
              <p14:cNvContentPartPr/>
              <p14:nvPr/>
            </p14:nvContentPartPr>
            <p14:xfrm>
              <a:off x="6998160" y="1044880"/>
              <a:ext cx="749160" cy="17208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BD9993B-C71A-4306-9150-DB47119552F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80520" y="1027240"/>
                <a:ext cx="7848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B518422-B84B-4C65-A0ED-D9046D4A427C}"/>
                  </a:ext>
                </a:extLst>
              </p14:cNvPr>
              <p14:cNvContentPartPr/>
              <p14:nvPr/>
            </p14:nvContentPartPr>
            <p14:xfrm>
              <a:off x="1903800" y="1421440"/>
              <a:ext cx="1715400" cy="69624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B518422-B84B-4C65-A0ED-D9046D4A42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886160" y="1403440"/>
                <a:ext cx="1751040" cy="73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DB2F0E9-038E-403D-99DD-723600339D9F}"/>
                  </a:ext>
                </a:extLst>
              </p14:cNvPr>
              <p14:cNvContentPartPr/>
              <p14:nvPr/>
            </p14:nvContentPartPr>
            <p14:xfrm>
              <a:off x="280200" y="1425760"/>
              <a:ext cx="1247760" cy="49752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DB2F0E9-038E-403D-99DD-723600339D9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2555" y="1408120"/>
                <a:ext cx="1283410" cy="53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5F3CA5-9819-476D-9628-DA0AC06D3754}"/>
                  </a:ext>
                </a:extLst>
              </p14:cNvPr>
              <p14:cNvContentPartPr/>
              <p14:nvPr/>
            </p14:nvContentPartPr>
            <p14:xfrm>
              <a:off x="960960" y="523960"/>
              <a:ext cx="91800" cy="1357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5F3CA5-9819-476D-9628-DA0AC06D37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42960" y="506320"/>
                <a:ext cx="1274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81B628-7176-4A92-9D54-4A77697F12BC}"/>
                  </a:ext>
                </a:extLst>
              </p14:cNvPr>
              <p14:cNvContentPartPr/>
              <p14:nvPr/>
            </p14:nvContentPartPr>
            <p14:xfrm>
              <a:off x="399000" y="233080"/>
              <a:ext cx="457920" cy="3495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81B628-7176-4A92-9D54-4A77697F12B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000" y="215080"/>
                <a:ext cx="4935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8554DCE-8371-4F53-8D2E-5834AFFDD240}"/>
                  </a:ext>
                </a:extLst>
              </p14:cNvPr>
              <p14:cNvContentPartPr/>
              <p14:nvPr/>
            </p14:nvContentPartPr>
            <p14:xfrm>
              <a:off x="1359840" y="278800"/>
              <a:ext cx="745560" cy="504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8554DCE-8371-4F53-8D2E-5834AFFDD2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41849" y="261147"/>
                <a:ext cx="781183" cy="5396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E2C9CD9-41F6-406D-AC28-980CB6A1B689}"/>
                  </a:ext>
                </a:extLst>
              </p14:cNvPr>
              <p14:cNvContentPartPr/>
              <p14:nvPr/>
            </p14:nvContentPartPr>
            <p14:xfrm>
              <a:off x="2544600" y="371680"/>
              <a:ext cx="412560" cy="3992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E2C9CD9-41F6-406D-AC28-980CB6A1B6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26960" y="353680"/>
                <a:ext cx="44820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6526F8F-A333-4371-A038-4D6E2D2CB6F0}"/>
                  </a:ext>
                </a:extLst>
              </p14:cNvPr>
              <p14:cNvContentPartPr/>
              <p14:nvPr/>
            </p14:nvContentPartPr>
            <p14:xfrm>
              <a:off x="4546920" y="337120"/>
              <a:ext cx="1257480" cy="2520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6526F8F-A333-4371-A038-4D6E2D2CB6F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28920" y="319480"/>
                <a:ext cx="12931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38181B5-A055-456A-AAE4-2323926B9C89}"/>
                  </a:ext>
                </a:extLst>
              </p14:cNvPr>
              <p14:cNvContentPartPr/>
              <p14:nvPr/>
            </p14:nvContentPartPr>
            <p14:xfrm>
              <a:off x="3254880" y="427120"/>
              <a:ext cx="822240" cy="1652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38181B5-A055-456A-AAE4-2323926B9C8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36888" y="409441"/>
                <a:ext cx="857864" cy="200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AF98F86-0466-4164-BD16-CE2EDA0F2E8C}"/>
                  </a:ext>
                </a:extLst>
              </p14:cNvPr>
              <p14:cNvContentPartPr/>
              <p14:nvPr/>
            </p14:nvContentPartPr>
            <p14:xfrm>
              <a:off x="7374720" y="494800"/>
              <a:ext cx="59760" cy="1072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AF98F86-0466-4164-BD16-CE2EDA0F2E8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56720" y="477160"/>
                <a:ext cx="95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80F913F-0729-4268-BFF5-BD00AE5ED7AA}"/>
                  </a:ext>
                </a:extLst>
              </p14:cNvPr>
              <p14:cNvContentPartPr/>
              <p14:nvPr/>
            </p14:nvContentPartPr>
            <p14:xfrm>
              <a:off x="7052520" y="355840"/>
              <a:ext cx="21240" cy="16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80F913F-0729-4268-BFF5-BD00AE5ED7A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34820" y="337840"/>
                <a:ext cx="56286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4330CD5-885A-4CBF-B698-DE6AA1AAB647}"/>
                  </a:ext>
                </a:extLst>
              </p14:cNvPr>
              <p14:cNvContentPartPr/>
              <p14:nvPr/>
            </p14:nvContentPartPr>
            <p14:xfrm>
              <a:off x="7034520" y="490840"/>
              <a:ext cx="258480" cy="997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4330CD5-885A-4CBF-B698-DE6AA1AAB6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16855" y="473200"/>
                <a:ext cx="29417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75DCC55-785A-45CF-A1B0-866645880835}"/>
                  </a:ext>
                </a:extLst>
              </p14:cNvPr>
              <p14:cNvContentPartPr/>
              <p14:nvPr/>
            </p14:nvContentPartPr>
            <p14:xfrm>
              <a:off x="6150360" y="420640"/>
              <a:ext cx="804960" cy="179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75DCC55-785A-45CF-A1B0-86664588083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2368" y="403000"/>
                <a:ext cx="840584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5B7F41-889A-432D-8B4E-14BF31386E5A}"/>
                  </a:ext>
                </a:extLst>
              </p14:cNvPr>
              <p14:cNvContentPartPr/>
              <p14:nvPr/>
            </p14:nvContentPartPr>
            <p14:xfrm>
              <a:off x="409800" y="1018600"/>
              <a:ext cx="385200" cy="2059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5B7F41-889A-432D-8B4E-14BF31386E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1800" y="1000600"/>
                <a:ext cx="4208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7EE983E-854F-49E4-8B25-353D9D6F1379}"/>
                  </a:ext>
                </a:extLst>
              </p14:cNvPr>
              <p14:cNvContentPartPr/>
              <p14:nvPr/>
            </p14:nvContentPartPr>
            <p14:xfrm>
              <a:off x="862680" y="1079440"/>
              <a:ext cx="210600" cy="95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7EE983E-854F-49E4-8B25-353D9D6F13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5040" y="1061440"/>
                <a:ext cx="2462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B3CB7DA-EB6B-43A2-B30F-8A431B310F88}"/>
                  </a:ext>
                </a:extLst>
              </p14:cNvPr>
              <p14:cNvContentPartPr/>
              <p14:nvPr/>
            </p14:nvContentPartPr>
            <p14:xfrm>
              <a:off x="1165080" y="1030480"/>
              <a:ext cx="132120" cy="1688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B3CB7DA-EB6B-43A2-B30F-8A431B310F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47080" y="1012480"/>
                <a:ext cx="16776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320F186-8E05-4CC7-8205-3083D8ED5BD3}"/>
                  </a:ext>
                </a:extLst>
              </p14:cNvPr>
              <p14:cNvContentPartPr/>
              <p14:nvPr/>
            </p14:nvContentPartPr>
            <p14:xfrm>
              <a:off x="1415280" y="973240"/>
              <a:ext cx="41040" cy="210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320F186-8E05-4CC7-8205-3083D8ED5B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97640" y="955600"/>
                <a:ext cx="766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4CB287-A1A9-47E0-88D3-42834897A0F3}"/>
                  </a:ext>
                </a:extLst>
              </p14:cNvPr>
              <p14:cNvContentPartPr/>
              <p14:nvPr/>
            </p14:nvContentPartPr>
            <p14:xfrm>
              <a:off x="1310880" y="1095280"/>
              <a:ext cx="215640" cy="1368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4CB287-A1A9-47E0-88D3-42834897A0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92880" y="1077640"/>
                <a:ext cx="2512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A95E4BA-A9D7-45DA-950C-BFB3FF58D24F}"/>
                  </a:ext>
                </a:extLst>
              </p14:cNvPr>
              <p14:cNvContentPartPr/>
              <p14:nvPr/>
            </p14:nvContentPartPr>
            <p14:xfrm>
              <a:off x="1584840" y="1112560"/>
              <a:ext cx="214560" cy="1195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A95E4BA-A9D7-45DA-950C-BFB3FF58D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67200" y="1094920"/>
                <a:ext cx="2502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06DE9DC-4439-4E46-978D-CB90558D458C}"/>
                  </a:ext>
                </a:extLst>
              </p14:cNvPr>
              <p14:cNvContentPartPr/>
              <p14:nvPr/>
            </p14:nvContentPartPr>
            <p14:xfrm>
              <a:off x="1813800" y="1087360"/>
              <a:ext cx="299880" cy="1382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06DE9DC-4439-4E46-978D-CB90558D4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795800" y="1069720"/>
                <a:ext cx="33552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9AABF48-4AFF-4C90-B1A4-984C84C7263C}"/>
                  </a:ext>
                </a:extLst>
              </p14:cNvPr>
              <p14:cNvContentPartPr/>
              <p14:nvPr/>
            </p14:nvContentPartPr>
            <p14:xfrm>
              <a:off x="2164440" y="935080"/>
              <a:ext cx="46800" cy="27468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9AABF48-4AFF-4C90-B1A4-984C84C7263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46440" y="917080"/>
                <a:ext cx="82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2EA14EC-DFA4-4376-8960-31C7DFFD72A2}"/>
                  </a:ext>
                </a:extLst>
              </p14:cNvPr>
              <p14:cNvContentPartPr/>
              <p14:nvPr/>
            </p14:nvContentPartPr>
            <p14:xfrm>
              <a:off x="2062200" y="1039480"/>
              <a:ext cx="238320" cy="82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2EA14EC-DFA4-4376-8960-31C7DFFD72A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4560" y="1021840"/>
                <a:ext cx="27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DA2B1D-6A1C-4352-889C-58558E72DCCB}"/>
                  </a:ext>
                </a:extLst>
              </p14:cNvPr>
              <p14:cNvContentPartPr/>
              <p14:nvPr/>
            </p14:nvContentPartPr>
            <p14:xfrm>
              <a:off x="2564760" y="1027960"/>
              <a:ext cx="328680" cy="1749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DA2B1D-6A1C-4352-889C-58558E72DCC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7120" y="1010320"/>
                <a:ext cx="36432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58F707B-6DFC-40EB-BFF0-6EBEBAB29281}"/>
                  </a:ext>
                </a:extLst>
              </p14:cNvPr>
              <p14:cNvContentPartPr/>
              <p14:nvPr/>
            </p14:nvContentPartPr>
            <p14:xfrm>
              <a:off x="2960400" y="987640"/>
              <a:ext cx="378720" cy="229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58F707B-6DFC-40EB-BFF0-6EBEBAB2928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42400" y="970000"/>
                <a:ext cx="41436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EF084F7-D162-4A79-A1EA-30A8B1A26F74}"/>
                  </a:ext>
                </a:extLst>
              </p14:cNvPr>
              <p14:cNvContentPartPr/>
              <p14:nvPr/>
            </p14:nvContentPartPr>
            <p14:xfrm>
              <a:off x="3851400" y="944080"/>
              <a:ext cx="2072160" cy="30024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EF084F7-D162-4A79-A1EA-30A8B1A26F7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33760" y="926440"/>
                <a:ext cx="210780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70BDF31-93EB-460B-93CB-EB36307178D6}"/>
                  </a:ext>
                </a:extLst>
              </p14:cNvPr>
              <p14:cNvContentPartPr/>
              <p14:nvPr/>
            </p14:nvContentPartPr>
            <p14:xfrm>
              <a:off x="6247920" y="870280"/>
              <a:ext cx="506880" cy="5115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70BDF31-93EB-460B-93CB-EB36307178D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29920" y="852640"/>
                <a:ext cx="542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FB96D80-832A-4F5F-8F8E-5B84E1C21785}"/>
                  </a:ext>
                </a:extLst>
              </p14:cNvPr>
              <p14:cNvContentPartPr/>
              <p14:nvPr/>
            </p14:nvContentPartPr>
            <p14:xfrm>
              <a:off x="7837680" y="1057120"/>
              <a:ext cx="304560" cy="15876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FB96D80-832A-4F5F-8F8E-5B84E1C217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20040" y="1039480"/>
                <a:ext cx="3402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BD9993B-C71A-4306-9150-DB47119552FD}"/>
                  </a:ext>
                </a:extLst>
              </p14:cNvPr>
              <p14:cNvContentPartPr/>
              <p14:nvPr/>
            </p14:nvContentPartPr>
            <p14:xfrm>
              <a:off x="6998160" y="1044880"/>
              <a:ext cx="749160" cy="17208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BD9993B-C71A-4306-9150-DB47119552F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80520" y="1027240"/>
                <a:ext cx="7848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B518422-B84B-4C65-A0ED-D9046D4A427C}"/>
                  </a:ext>
                </a:extLst>
              </p14:cNvPr>
              <p14:cNvContentPartPr/>
              <p14:nvPr/>
            </p14:nvContentPartPr>
            <p14:xfrm>
              <a:off x="1903800" y="1421440"/>
              <a:ext cx="1715400" cy="69624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B518422-B84B-4C65-A0ED-D9046D4A42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886160" y="1403440"/>
                <a:ext cx="1751040" cy="73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DB2F0E9-038E-403D-99DD-723600339D9F}"/>
                  </a:ext>
                </a:extLst>
              </p14:cNvPr>
              <p14:cNvContentPartPr/>
              <p14:nvPr/>
            </p14:nvContentPartPr>
            <p14:xfrm>
              <a:off x="280200" y="1425760"/>
              <a:ext cx="1247760" cy="49752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DB2F0E9-038E-403D-99DD-723600339D9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2555" y="1408120"/>
                <a:ext cx="128341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13542A-7716-42B5-BEFF-B1FC061D1B10}"/>
                  </a:ext>
                </a:extLst>
              </p14:cNvPr>
              <p14:cNvContentPartPr/>
              <p14:nvPr/>
            </p14:nvContentPartPr>
            <p14:xfrm>
              <a:off x="3856800" y="1748680"/>
              <a:ext cx="68760" cy="1357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13542A-7716-42B5-BEFF-B1FC061D1B1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39160" y="1731040"/>
                <a:ext cx="1044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23FD20D-FFF2-457D-B9D4-786B565D6D5D}"/>
                  </a:ext>
                </a:extLst>
              </p14:cNvPr>
              <p14:cNvContentPartPr/>
              <p14:nvPr/>
            </p14:nvContentPartPr>
            <p14:xfrm>
              <a:off x="4208160" y="1602880"/>
              <a:ext cx="315720" cy="17136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23FD20D-FFF2-457D-B9D4-786B565D6D5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0520" y="1585240"/>
                <a:ext cx="3513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3AEDCC0-9B39-4581-8DF9-0ED58D12F74A}"/>
                  </a:ext>
                </a:extLst>
              </p14:cNvPr>
              <p14:cNvContentPartPr/>
              <p14:nvPr/>
            </p14:nvContentPartPr>
            <p14:xfrm>
              <a:off x="5548800" y="1406680"/>
              <a:ext cx="798480" cy="35964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3AEDCC0-9B39-4581-8DF9-0ED58D12F7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31152" y="1389040"/>
                <a:ext cx="834136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F4DC4F9-7A9D-4B9B-BEA6-C6BB0325071E}"/>
                  </a:ext>
                </a:extLst>
              </p14:cNvPr>
              <p14:cNvContentPartPr/>
              <p14:nvPr/>
            </p14:nvContentPartPr>
            <p14:xfrm>
              <a:off x="4676520" y="1435840"/>
              <a:ext cx="586440" cy="33300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F4DC4F9-7A9D-4B9B-BEA6-C6BB0325071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58869" y="1418200"/>
                <a:ext cx="622102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CAD3ACB-8EDD-4B57-8EC8-282D5D3157AD}"/>
                  </a:ext>
                </a:extLst>
              </p14:cNvPr>
              <p14:cNvContentPartPr/>
              <p14:nvPr/>
            </p14:nvContentPartPr>
            <p14:xfrm>
              <a:off x="7583520" y="1588480"/>
              <a:ext cx="102960" cy="16200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CAD3ACB-8EDD-4B57-8EC8-282D5D3157A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565520" y="1570480"/>
                <a:ext cx="1386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0049FC8-C3B4-40DC-AB0F-38869FD8C19C}"/>
                  </a:ext>
                </a:extLst>
              </p14:cNvPr>
              <p14:cNvContentPartPr/>
              <p14:nvPr/>
            </p14:nvContentPartPr>
            <p14:xfrm>
              <a:off x="6783240" y="1526200"/>
              <a:ext cx="650520" cy="24264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0049FC8-C3B4-40DC-AB0F-38869FD8C1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65250" y="1508227"/>
                <a:ext cx="686140" cy="278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6BE1F8B-EE6E-43DA-A1D8-E3474BAEEE18}"/>
                  </a:ext>
                </a:extLst>
              </p14:cNvPr>
              <p14:cNvContentPartPr/>
              <p14:nvPr/>
            </p14:nvContentPartPr>
            <p14:xfrm>
              <a:off x="7952160" y="1456000"/>
              <a:ext cx="389880" cy="59976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6BE1F8B-EE6E-43DA-A1D8-E3474BAEEE1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34160" y="1438360"/>
                <a:ext cx="425520" cy="63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7BCC2C4-A97B-49CC-A9DD-E8951CCEE503}"/>
                  </a:ext>
                </a:extLst>
              </p14:cNvPr>
              <p14:cNvContentPartPr/>
              <p14:nvPr/>
            </p14:nvContentPartPr>
            <p14:xfrm>
              <a:off x="332760" y="2220640"/>
              <a:ext cx="147960" cy="29196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7BCC2C4-A97B-49CC-A9DD-E8951CCEE50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4760" y="2202640"/>
                <a:ext cx="18360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00155E0-6976-491B-A64E-4C54D52E007F}"/>
                  </a:ext>
                </a:extLst>
              </p14:cNvPr>
              <p14:cNvContentPartPr/>
              <p14:nvPr/>
            </p14:nvContentPartPr>
            <p14:xfrm>
              <a:off x="1758000" y="2275360"/>
              <a:ext cx="109080" cy="141120"/>
            </p14:xfrm>
          </p:contentPart>
        </mc:Choice>
        <mc:Fallback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00155E0-6976-491B-A64E-4C54D52E0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0360" y="2257360"/>
                <a:ext cx="1447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01BDD98-B63D-4FBF-9DA6-10F5834B456E}"/>
                  </a:ext>
                </a:extLst>
              </p14:cNvPr>
              <p14:cNvContentPartPr/>
              <p14:nvPr/>
            </p14:nvContentPartPr>
            <p14:xfrm>
              <a:off x="1972920" y="2273560"/>
              <a:ext cx="175680" cy="9972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01BDD98-B63D-4FBF-9DA6-10F5834B456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54920" y="2255920"/>
                <a:ext cx="2113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73755574-E65E-4F6C-BDB2-A810E1D54D04}"/>
                  </a:ext>
                </a:extLst>
              </p14:cNvPr>
              <p14:cNvContentPartPr/>
              <p14:nvPr/>
            </p14:nvContentPartPr>
            <p14:xfrm>
              <a:off x="591960" y="2067640"/>
              <a:ext cx="1065960" cy="38376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73755574-E65E-4F6C-BDB2-A810E1D54D0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3954" y="2049657"/>
                <a:ext cx="1101612" cy="419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0B80A4EB-5D7C-4B77-99AA-EA69D3D90B6B}"/>
                  </a:ext>
                </a:extLst>
              </p14:cNvPr>
              <p14:cNvContentPartPr/>
              <p14:nvPr/>
            </p14:nvContentPartPr>
            <p14:xfrm>
              <a:off x="2636040" y="2345200"/>
              <a:ext cx="16920" cy="7344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0B80A4EB-5D7C-4B77-99AA-EA69D3D90B6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18400" y="2327560"/>
                <a:ext cx="52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7A91258-EF9B-4E17-B26C-A597E4800916}"/>
                  </a:ext>
                </a:extLst>
              </p14:cNvPr>
              <p14:cNvContentPartPr/>
              <p14:nvPr/>
            </p14:nvContentPartPr>
            <p14:xfrm>
              <a:off x="2604360" y="2174200"/>
              <a:ext cx="31680" cy="62640"/>
            </p14:xfrm>
          </p:contentPart>
        </mc:Choice>
        <mc:Fallback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7A91258-EF9B-4E17-B26C-A597E480091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586360" y="2156560"/>
                <a:ext cx="673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4A5334D-CF48-46F9-9548-88F3E4EEC87A}"/>
                  </a:ext>
                </a:extLst>
              </p14:cNvPr>
              <p14:cNvContentPartPr/>
              <p14:nvPr/>
            </p14:nvContentPartPr>
            <p14:xfrm>
              <a:off x="2751600" y="2327920"/>
              <a:ext cx="248760" cy="120240"/>
            </p14:xfrm>
          </p:contentPart>
        </mc:Choice>
        <mc:Fallback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4A5334D-CF48-46F9-9548-88F3E4EEC87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33600" y="2310280"/>
                <a:ext cx="2844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FA1AE548-B2CF-4BCA-A5AF-6EC078343882}"/>
                  </a:ext>
                </a:extLst>
              </p14:cNvPr>
              <p14:cNvContentPartPr/>
              <p14:nvPr/>
            </p14:nvContentPartPr>
            <p14:xfrm>
              <a:off x="6755160" y="2196880"/>
              <a:ext cx="380160" cy="156960"/>
            </p14:xfrm>
          </p:contentPart>
        </mc:Choice>
        <mc:Fallback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FA1AE548-B2CF-4BCA-A5AF-6EC07834388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737143" y="2178880"/>
                <a:ext cx="415834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F6006DD8-6D13-4E93-A6A9-72106ECFB739}"/>
                  </a:ext>
                </a:extLst>
              </p14:cNvPr>
              <p14:cNvContentPartPr/>
              <p14:nvPr/>
            </p14:nvContentPartPr>
            <p14:xfrm>
              <a:off x="5753640" y="2110480"/>
              <a:ext cx="890280" cy="27612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F6006DD8-6D13-4E93-A6A9-72106ECFB73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35640" y="2092817"/>
                <a:ext cx="92592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15A1612A-7CD9-4A3B-A751-FF482B975502}"/>
                  </a:ext>
                </a:extLst>
              </p14:cNvPr>
              <p14:cNvContentPartPr/>
              <p14:nvPr/>
            </p14:nvContentPartPr>
            <p14:xfrm>
              <a:off x="5097000" y="2087440"/>
              <a:ext cx="553680" cy="31140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15A1612A-7CD9-4A3B-A751-FF482B97550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79000" y="2069800"/>
                <a:ext cx="58932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9791C86-347E-4F54-8A4B-1F820C2172DF}"/>
                  </a:ext>
                </a:extLst>
              </p14:cNvPr>
              <p14:cNvContentPartPr/>
              <p14:nvPr/>
            </p14:nvContentPartPr>
            <p14:xfrm>
              <a:off x="4721880" y="2187520"/>
              <a:ext cx="255600" cy="25740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9791C86-347E-4F54-8A4B-1F820C2172D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703880" y="2169520"/>
                <a:ext cx="29124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EE3CA6C5-D23A-4741-B9E5-FA8E447C1C86}"/>
                  </a:ext>
                </a:extLst>
              </p14:cNvPr>
              <p14:cNvContentPartPr/>
              <p14:nvPr/>
            </p14:nvContentPartPr>
            <p14:xfrm>
              <a:off x="3383760" y="2089240"/>
              <a:ext cx="797400" cy="329400"/>
            </p14:xfrm>
          </p:contentPart>
        </mc:Choice>
        <mc:Fallback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EE3CA6C5-D23A-4741-B9E5-FA8E447C1C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365768" y="2071581"/>
                <a:ext cx="833024" cy="36507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11994243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5F3CA5-9819-476D-9628-DA0AC06D3754}"/>
                  </a:ext>
                </a:extLst>
              </p14:cNvPr>
              <p14:cNvContentPartPr/>
              <p14:nvPr/>
            </p14:nvContentPartPr>
            <p14:xfrm>
              <a:off x="960960" y="523960"/>
              <a:ext cx="91800" cy="1357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5F3CA5-9819-476D-9628-DA0AC06D37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42960" y="506320"/>
                <a:ext cx="1274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81B628-7176-4A92-9D54-4A77697F12BC}"/>
                  </a:ext>
                </a:extLst>
              </p14:cNvPr>
              <p14:cNvContentPartPr/>
              <p14:nvPr/>
            </p14:nvContentPartPr>
            <p14:xfrm>
              <a:off x="399000" y="233080"/>
              <a:ext cx="457920" cy="3495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81B628-7176-4A92-9D54-4A77697F12B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000" y="215080"/>
                <a:ext cx="4935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8554DCE-8371-4F53-8D2E-5834AFFDD240}"/>
                  </a:ext>
                </a:extLst>
              </p14:cNvPr>
              <p14:cNvContentPartPr/>
              <p14:nvPr/>
            </p14:nvContentPartPr>
            <p14:xfrm>
              <a:off x="1359840" y="278800"/>
              <a:ext cx="745560" cy="504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8554DCE-8371-4F53-8D2E-5834AFFDD2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41849" y="261147"/>
                <a:ext cx="781183" cy="5396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E2C9CD9-41F6-406D-AC28-980CB6A1B689}"/>
                  </a:ext>
                </a:extLst>
              </p14:cNvPr>
              <p14:cNvContentPartPr/>
              <p14:nvPr/>
            </p14:nvContentPartPr>
            <p14:xfrm>
              <a:off x="2544600" y="371680"/>
              <a:ext cx="412560" cy="3992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E2C9CD9-41F6-406D-AC28-980CB6A1B6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26960" y="353680"/>
                <a:ext cx="44820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6526F8F-A333-4371-A038-4D6E2D2CB6F0}"/>
                  </a:ext>
                </a:extLst>
              </p14:cNvPr>
              <p14:cNvContentPartPr/>
              <p14:nvPr/>
            </p14:nvContentPartPr>
            <p14:xfrm>
              <a:off x="4546920" y="337120"/>
              <a:ext cx="1257480" cy="2520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6526F8F-A333-4371-A038-4D6E2D2CB6F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28920" y="319480"/>
                <a:ext cx="12931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38181B5-A055-456A-AAE4-2323926B9C89}"/>
                  </a:ext>
                </a:extLst>
              </p14:cNvPr>
              <p14:cNvContentPartPr/>
              <p14:nvPr/>
            </p14:nvContentPartPr>
            <p14:xfrm>
              <a:off x="3254880" y="427120"/>
              <a:ext cx="822240" cy="1652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38181B5-A055-456A-AAE4-2323926B9C8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36888" y="409441"/>
                <a:ext cx="857864" cy="200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AF98F86-0466-4164-BD16-CE2EDA0F2E8C}"/>
                  </a:ext>
                </a:extLst>
              </p14:cNvPr>
              <p14:cNvContentPartPr/>
              <p14:nvPr/>
            </p14:nvContentPartPr>
            <p14:xfrm>
              <a:off x="7374720" y="494800"/>
              <a:ext cx="59760" cy="1072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AF98F86-0466-4164-BD16-CE2EDA0F2E8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56720" y="477160"/>
                <a:ext cx="95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80F913F-0729-4268-BFF5-BD00AE5ED7AA}"/>
                  </a:ext>
                </a:extLst>
              </p14:cNvPr>
              <p14:cNvContentPartPr/>
              <p14:nvPr/>
            </p14:nvContentPartPr>
            <p14:xfrm>
              <a:off x="7052520" y="355840"/>
              <a:ext cx="21240" cy="16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80F913F-0729-4268-BFF5-BD00AE5ED7A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34820" y="337840"/>
                <a:ext cx="56286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4330CD5-885A-4CBF-B698-DE6AA1AAB647}"/>
                  </a:ext>
                </a:extLst>
              </p14:cNvPr>
              <p14:cNvContentPartPr/>
              <p14:nvPr/>
            </p14:nvContentPartPr>
            <p14:xfrm>
              <a:off x="7034520" y="490840"/>
              <a:ext cx="258480" cy="997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4330CD5-885A-4CBF-B698-DE6AA1AAB6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16855" y="473200"/>
                <a:ext cx="29417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75DCC55-785A-45CF-A1B0-866645880835}"/>
                  </a:ext>
                </a:extLst>
              </p14:cNvPr>
              <p14:cNvContentPartPr/>
              <p14:nvPr/>
            </p14:nvContentPartPr>
            <p14:xfrm>
              <a:off x="6150360" y="420640"/>
              <a:ext cx="804960" cy="179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75DCC55-785A-45CF-A1B0-86664588083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2368" y="403000"/>
                <a:ext cx="840584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5B7F41-889A-432D-8B4E-14BF31386E5A}"/>
                  </a:ext>
                </a:extLst>
              </p14:cNvPr>
              <p14:cNvContentPartPr/>
              <p14:nvPr/>
            </p14:nvContentPartPr>
            <p14:xfrm>
              <a:off x="409800" y="1018600"/>
              <a:ext cx="385200" cy="2059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5B7F41-889A-432D-8B4E-14BF31386E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1800" y="1000600"/>
                <a:ext cx="4208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7EE983E-854F-49E4-8B25-353D9D6F1379}"/>
                  </a:ext>
                </a:extLst>
              </p14:cNvPr>
              <p14:cNvContentPartPr/>
              <p14:nvPr/>
            </p14:nvContentPartPr>
            <p14:xfrm>
              <a:off x="862680" y="1079440"/>
              <a:ext cx="210600" cy="95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7EE983E-854F-49E4-8B25-353D9D6F13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5040" y="1061440"/>
                <a:ext cx="2462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B3CB7DA-EB6B-43A2-B30F-8A431B310F88}"/>
                  </a:ext>
                </a:extLst>
              </p14:cNvPr>
              <p14:cNvContentPartPr/>
              <p14:nvPr/>
            </p14:nvContentPartPr>
            <p14:xfrm>
              <a:off x="1165080" y="1030480"/>
              <a:ext cx="132120" cy="1688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B3CB7DA-EB6B-43A2-B30F-8A431B310F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47080" y="1012480"/>
                <a:ext cx="16776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320F186-8E05-4CC7-8205-3083D8ED5BD3}"/>
                  </a:ext>
                </a:extLst>
              </p14:cNvPr>
              <p14:cNvContentPartPr/>
              <p14:nvPr/>
            </p14:nvContentPartPr>
            <p14:xfrm>
              <a:off x="1415280" y="973240"/>
              <a:ext cx="41040" cy="210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320F186-8E05-4CC7-8205-3083D8ED5B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97640" y="955600"/>
                <a:ext cx="766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4CB287-A1A9-47E0-88D3-42834897A0F3}"/>
                  </a:ext>
                </a:extLst>
              </p14:cNvPr>
              <p14:cNvContentPartPr/>
              <p14:nvPr/>
            </p14:nvContentPartPr>
            <p14:xfrm>
              <a:off x="1310880" y="1095280"/>
              <a:ext cx="215640" cy="1368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4CB287-A1A9-47E0-88D3-42834897A0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92880" y="1077640"/>
                <a:ext cx="2512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A95E4BA-A9D7-45DA-950C-BFB3FF58D24F}"/>
                  </a:ext>
                </a:extLst>
              </p14:cNvPr>
              <p14:cNvContentPartPr/>
              <p14:nvPr/>
            </p14:nvContentPartPr>
            <p14:xfrm>
              <a:off x="1584840" y="1112560"/>
              <a:ext cx="214560" cy="1195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A95E4BA-A9D7-45DA-950C-BFB3FF58D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67200" y="1094920"/>
                <a:ext cx="2502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06DE9DC-4439-4E46-978D-CB90558D458C}"/>
                  </a:ext>
                </a:extLst>
              </p14:cNvPr>
              <p14:cNvContentPartPr/>
              <p14:nvPr/>
            </p14:nvContentPartPr>
            <p14:xfrm>
              <a:off x="1813800" y="1087360"/>
              <a:ext cx="299880" cy="1382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06DE9DC-4439-4E46-978D-CB90558D4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795800" y="1069720"/>
                <a:ext cx="33552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9AABF48-4AFF-4C90-B1A4-984C84C7263C}"/>
                  </a:ext>
                </a:extLst>
              </p14:cNvPr>
              <p14:cNvContentPartPr/>
              <p14:nvPr/>
            </p14:nvContentPartPr>
            <p14:xfrm>
              <a:off x="2164440" y="935080"/>
              <a:ext cx="46800" cy="27468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9AABF48-4AFF-4C90-B1A4-984C84C7263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46440" y="917080"/>
                <a:ext cx="82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2EA14EC-DFA4-4376-8960-31C7DFFD72A2}"/>
                  </a:ext>
                </a:extLst>
              </p14:cNvPr>
              <p14:cNvContentPartPr/>
              <p14:nvPr/>
            </p14:nvContentPartPr>
            <p14:xfrm>
              <a:off x="2062200" y="1039480"/>
              <a:ext cx="238320" cy="82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2EA14EC-DFA4-4376-8960-31C7DFFD72A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4560" y="1021840"/>
                <a:ext cx="27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DA2B1D-6A1C-4352-889C-58558E72DCCB}"/>
                  </a:ext>
                </a:extLst>
              </p14:cNvPr>
              <p14:cNvContentPartPr/>
              <p14:nvPr/>
            </p14:nvContentPartPr>
            <p14:xfrm>
              <a:off x="2564760" y="1027960"/>
              <a:ext cx="328680" cy="1749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DA2B1D-6A1C-4352-889C-58558E72DCC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7120" y="1010320"/>
                <a:ext cx="36432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58F707B-6DFC-40EB-BFF0-6EBEBAB29281}"/>
                  </a:ext>
                </a:extLst>
              </p14:cNvPr>
              <p14:cNvContentPartPr/>
              <p14:nvPr/>
            </p14:nvContentPartPr>
            <p14:xfrm>
              <a:off x="2960400" y="987640"/>
              <a:ext cx="378720" cy="229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58F707B-6DFC-40EB-BFF0-6EBEBAB2928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42400" y="970000"/>
                <a:ext cx="41436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EF084F7-D162-4A79-A1EA-30A8B1A26F74}"/>
                  </a:ext>
                </a:extLst>
              </p14:cNvPr>
              <p14:cNvContentPartPr/>
              <p14:nvPr/>
            </p14:nvContentPartPr>
            <p14:xfrm>
              <a:off x="3851400" y="944080"/>
              <a:ext cx="2072160" cy="30024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EF084F7-D162-4A79-A1EA-30A8B1A26F7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33760" y="926440"/>
                <a:ext cx="210780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70BDF31-93EB-460B-93CB-EB36307178D6}"/>
                  </a:ext>
                </a:extLst>
              </p14:cNvPr>
              <p14:cNvContentPartPr/>
              <p14:nvPr/>
            </p14:nvContentPartPr>
            <p14:xfrm>
              <a:off x="6247920" y="870280"/>
              <a:ext cx="506880" cy="5115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70BDF31-93EB-460B-93CB-EB36307178D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29920" y="852640"/>
                <a:ext cx="542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FB96D80-832A-4F5F-8F8E-5B84E1C21785}"/>
                  </a:ext>
                </a:extLst>
              </p14:cNvPr>
              <p14:cNvContentPartPr/>
              <p14:nvPr/>
            </p14:nvContentPartPr>
            <p14:xfrm>
              <a:off x="7837680" y="1057120"/>
              <a:ext cx="304560" cy="15876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FB96D80-832A-4F5F-8F8E-5B84E1C217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20040" y="1039480"/>
                <a:ext cx="3402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BD9993B-C71A-4306-9150-DB47119552FD}"/>
                  </a:ext>
                </a:extLst>
              </p14:cNvPr>
              <p14:cNvContentPartPr/>
              <p14:nvPr/>
            </p14:nvContentPartPr>
            <p14:xfrm>
              <a:off x="6998160" y="1044880"/>
              <a:ext cx="749160" cy="17208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BD9993B-C71A-4306-9150-DB47119552F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80520" y="1027240"/>
                <a:ext cx="7848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B518422-B84B-4C65-A0ED-D9046D4A427C}"/>
                  </a:ext>
                </a:extLst>
              </p14:cNvPr>
              <p14:cNvContentPartPr/>
              <p14:nvPr/>
            </p14:nvContentPartPr>
            <p14:xfrm>
              <a:off x="1903800" y="1421440"/>
              <a:ext cx="1715400" cy="69624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B518422-B84B-4C65-A0ED-D9046D4A42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886160" y="1403440"/>
                <a:ext cx="1751040" cy="73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DB2F0E9-038E-403D-99DD-723600339D9F}"/>
                  </a:ext>
                </a:extLst>
              </p14:cNvPr>
              <p14:cNvContentPartPr/>
              <p14:nvPr/>
            </p14:nvContentPartPr>
            <p14:xfrm>
              <a:off x="280200" y="1425760"/>
              <a:ext cx="1247760" cy="49752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DB2F0E9-038E-403D-99DD-723600339D9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2555" y="1408120"/>
                <a:ext cx="128341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13542A-7716-42B5-BEFF-B1FC061D1B10}"/>
                  </a:ext>
                </a:extLst>
              </p14:cNvPr>
              <p14:cNvContentPartPr/>
              <p14:nvPr/>
            </p14:nvContentPartPr>
            <p14:xfrm>
              <a:off x="3856800" y="1748680"/>
              <a:ext cx="68760" cy="1357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13542A-7716-42B5-BEFF-B1FC061D1B1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39160" y="1731040"/>
                <a:ext cx="1044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23FD20D-FFF2-457D-B9D4-786B565D6D5D}"/>
                  </a:ext>
                </a:extLst>
              </p14:cNvPr>
              <p14:cNvContentPartPr/>
              <p14:nvPr/>
            </p14:nvContentPartPr>
            <p14:xfrm>
              <a:off x="4208160" y="1602880"/>
              <a:ext cx="315720" cy="17136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23FD20D-FFF2-457D-B9D4-786B565D6D5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0520" y="1585240"/>
                <a:ext cx="3513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3AEDCC0-9B39-4581-8DF9-0ED58D12F74A}"/>
                  </a:ext>
                </a:extLst>
              </p14:cNvPr>
              <p14:cNvContentPartPr/>
              <p14:nvPr/>
            </p14:nvContentPartPr>
            <p14:xfrm>
              <a:off x="5548800" y="1406680"/>
              <a:ext cx="798480" cy="35964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3AEDCC0-9B39-4581-8DF9-0ED58D12F7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31152" y="1389040"/>
                <a:ext cx="834136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F4DC4F9-7A9D-4B9B-BEA6-C6BB0325071E}"/>
                  </a:ext>
                </a:extLst>
              </p14:cNvPr>
              <p14:cNvContentPartPr/>
              <p14:nvPr/>
            </p14:nvContentPartPr>
            <p14:xfrm>
              <a:off x="4676520" y="1435840"/>
              <a:ext cx="586440" cy="33300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F4DC4F9-7A9D-4B9B-BEA6-C6BB0325071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58869" y="1418200"/>
                <a:ext cx="622102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CAD3ACB-8EDD-4B57-8EC8-282D5D3157AD}"/>
                  </a:ext>
                </a:extLst>
              </p14:cNvPr>
              <p14:cNvContentPartPr/>
              <p14:nvPr/>
            </p14:nvContentPartPr>
            <p14:xfrm>
              <a:off x="7583520" y="1588480"/>
              <a:ext cx="102960" cy="16200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CAD3ACB-8EDD-4B57-8EC8-282D5D3157A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565520" y="1570480"/>
                <a:ext cx="1386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0049FC8-C3B4-40DC-AB0F-38869FD8C19C}"/>
                  </a:ext>
                </a:extLst>
              </p14:cNvPr>
              <p14:cNvContentPartPr/>
              <p14:nvPr/>
            </p14:nvContentPartPr>
            <p14:xfrm>
              <a:off x="6783240" y="1526200"/>
              <a:ext cx="650520" cy="24264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0049FC8-C3B4-40DC-AB0F-38869FD8C1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65250" y="1508227"/>
                <a:ext cx="686140" cy="278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6BE1F8B-EE6E-43DA-A1D8-E3474BAEEE18}"/>
                  </a:ext>
                </a:extLst>
              </p14:cNvPr>
              <p14:cNvContentPartPr/>
              <p14:nvPr/>
            </p14:nvContentPartPr>
            <p14:xfrm>
              <a:off x="7952160" y="1456000"/>
              <a:ext cx="389880" cy="59976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6BE1F8B-EE6E-43DA-A1D8-E3474BAEEE1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34160" y="1438360"/>
                <a:ext cx="425520" cy="63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7BCC2C4-A97B-49CC-A9DD-E8951CCEE503}"/>
                  </a:ext>
                </a:extLst>
              </p14:cNvPr>
              <p14:cNvContentPartPr/>
              <p14:nvPr/>
            </p14:nvContentPartPr>
            <p14:xfrm>
              <a:off x="332760" y="2220640"/>
              <a:ext cx="147960" cy="29196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7BCC2C4-A97B-49CC-A9DD-E8951CCEE50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4760" y="2202640"/>
                <a:ext cx="18360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00155E0-6976-491B-A64E-4C54D52E007F}"/>
                  </a:ext>
                </a:extLst>
              </p14:cNvPr>
              <p14:cNvContentPartPr/>
              <p14:nvPr/>
            </p14:nvContentPartPr>
            <p14:xfrm>
              <a:off x="1758000" y="2275360"/>
              <a:ext cx="109080" cy="141120"/>
            </p14:xfrm>
          </p:contentPart>
        </mc:Choice>
        <mc:Fallback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00155E0-6976-491B-A64E-4C54D52E0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0360" y="2257360"/>
                <a:ext cx="1447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01BDD98-B63D-4FBF-9DA6-10F5834B456E}"/>
                  </a:ext>
                </a:extLst>
              </p14:cNvPr>
              <p14:cNvContentPartPr/>
              <p14:nvPr/>
            </p14:nvContentPartPr>
            <p14:xfrm>
              <a:off x="1972920" y="2273560"/>
              <a:ext cx="175680" cy="9972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01BDD98-B63D-4FBF-9DA6-10F5834B456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54920" y="2255920"/>
                <a:ext cx="2113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73755574-E65E-4F6C-BDB2-A810E1D54D04}"/>
                  </a:ext>
                </a:extLst>
              </p14:cNvPr>
              <p14:cNvContentPartPr/>
              <p14:nvPr/>
            </p14:nvContentPartPr>
            <p14:xfrm>
              <a:off x="591960" y="2067640"/>
              <a:ext cx="1065960" cy="38376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73755574-E65E-4F6C-BDB2-A810E1D54D0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3954" y="2049657"/>
                <a:ext cx="1101612" cy="419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0B80A4EB-5D7C-4B77-99AA-EA69D3D90B6B}"/>
                  </a:ext>
                </a:extLst>
              </p14:cNvPr>
              <p14:cNvContentPartPr/>
              <p14:nvPr/>
            </p14:nvContentPartPr>
            <p14:xfrm>
              <a:off x="2636040" y="2345200"/>
              <a:ext cx="16920" cy="7344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0B80A4EB-5D7C-4B77-99AA-EA69D3D90B6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18400" y="2327560"/>
                <a:ext cx="52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7A91258-EF9B-4E17-B26C-A597E4800916}"/>
                  </a:ext>
                </a:extLst>
              </p14:cNvPr>
              <p14:cNvContentPartPr/>
              <p14:nvPr/>
            </p14:nvContentPartPr>
            <p14:xfrm>
              <a:off x="2604360" y="2174200"/>
              <a:ext cx="31680" cy="62640"/>
            </p14:xfrm>
          </p:contentPart>
        </mc:Choice>
        <mc:Fallback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7A91258-EF9B-4E17-B26C-A597E480091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586360" y="2156560"/>
                <a:ext cx="673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4A5334D-CF48-46F9-9548-88F3E4EEC87A}"/>
                  </a:ext>
                </a:extLst>
              </p14:cNvPr>
              <p14:cNvContentPartPr/>
              <p14:nvPr/>
            </p14:nvContentPartPr>
            <p14:xfrm>
              <a:off x="2751600" y="2327920"/>
              <a:ext cx="248760" cy="120240"/>
            </p14:xfrm>
          </p:contentPart>
        </mc:Choice>
        <mc:Fallback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4A5334D-CF48-46F9-9548-88F3E4EEC87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33600" y="2310280"/>
                <a:ext cx="2844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FA1AE548-B2CF-4BCA-A5AF-6EC078343882}"/>
                  </a:ext>
                </a:extLst>
              </p14:cNvPr>
              <p14:cNvContentPartPr/>
              <p14:nvPr/>
            </p14:nvContentPartPr>
            <p14:xfrm>
              <a:off x="6755160" y="2196880"/>
              <a:ext cx="380160" cy="156960"/>
            </p14:xfrm>
          </p:contentPart>
        </mc:Choice>
        <mc:Fallback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FA1AE548-B2CF-4BCA-A5AF-6EC07834388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737143" y="2178880"/>
                <a:ext cx="415834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F6006DD8-6D13-4E93-A6A9-72106ECFB739}"/>
                  </a:ext>
                </a:extLst>
              </p14:cNvPr>
              <p14:cNvContentPartPr/>
              <p14:nvPr/>
            </p14:nvContentPartPr>
            <p14:xfrm>
              <a:off x="5753640" y="2110480"/>
              <a:ext cx="890280" cy="27612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F6006DD8-6D13-4E93-A6A9-72106ECFB73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35640" y="2092817"/>
                <a:ext cx="92592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15A1612A-7CD9-4A3B-A751-FF482B975502}"/>
                  </a:ext>
                </a:extLst>
              </p14:cNvPr>
              <p14:cNvContentPartPr/>
              <p14:nvPr/>
            </p14:nvContentPartPr>
            <p14:xfrm>
              <a:off x="5097000" y="2087440"/>
              <a:ext cx="553680" cy="31140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15A1612A-7CD9-4A3B-A751-FF482B97550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79000" y="2069800"/>
                <a:ext cx="58932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9791C86-347E-4F54-8A4B-1F820C2172DF}"/>
                  </a:ext>
                </a:extLst>
              </p14:cNvPr>
              <p14:cNvContentPartPr/>
              <p14:nvPr/>
            </p14:nvContentPartPr>
            <p14:xfrm>
              <a:off x="4721880" y="2187520"/>
              <a:ext cx="255600" cy="25740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9791C86-347E-4F54-8A4B-1F820C2172D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703880" y="2169520"/>
                <a:ext cx="29124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EE3CA6C5-D23A-4741-B9E5-FA8E447C1C86}"/>
                  </a:ext>
                </a:extLst>
              </p14:cNvPr>
              <p14:cNvContentPartPr/>
              <p14:nvPr/>
            </p14:nvContentPartPr>
            <p14:xfrm>
              <a:off x="3383760" y="2089240"/>
              <a:ext cx="797400" cy="329400"/>
            </p14:xfrm>
          </p:contentPart>
        </mc:Choice>
        <mc:Fallback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EE3CA6C5-D23A-4741-B9E5-FA8E447C1C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365768" y="2071581"/>
                <a:ext cx="833024" cy="3650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6481080-7239-456C-8B98-F84BD03E8C67}"/>
                  </a:ext>
                </a:extLst>
              </p14:cNvPr>
              <p14:cNvContentPartPr/>
              <p14:nvPr/>
            </p14:nvContentPartPr>
            <p14:xfrm>
              <a:off x="7177080" y="2309560"/>
              <a:ext cx="119160" cy="175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6481080-7239-456C-8B98-F84BD03E8C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59440" y="2291560"/>
                <a:ext cx="1548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0E3BC4C-4DF9-4801-87DF-7DE8E3104BCD}"/>
                  </a:ext>
                </a:extLst>
              </p14:cNvPr>
              <p14:cNvContentPartPr/>
              <p14:nvPr/>
            </p14:nvContentPartPr>
            <p14:xfrm>
              <a:off x="7545000" y="2073400"/>
              <a:ext cx="1054440" cy="3528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0E3BC4C-4DF9-4801-87DF-7DE8E3104BC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27006" y="2055760"/>
                <a:ext cx="1090068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2D20A71-51E2-4B4E-9DD7-F1135BA6EF5B}"/>
                  </a:ext>
                </a:extLst>
              </p14:cNvPr>
              <p14:cNvContentPartPr/>
              <p14:nvPr/>
            </p14:nvContentPartPr>
            <p14:xfrm>
              <a:off x="299280" y="2750920"/>
              <a:ext cx="772560" cy="4125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2D20A71-51E2-4B4E-9DD7-F1135BA6EF5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81640" y="2732920"/>
                <a:ext cx="80820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941654B-24BF-489B-8694-C57E5B9A6BBF}"/>
                  </a:ext>
                </a:extLst>
              </p14:cNvPr>
              <p14:cNvContentPartPr/>
              <p14:nvPr/>
            </p14:nvContentPartPr>
            <p14:xfrm>
              <a:off x="3464400" y="2684680"/>
              <a:ext cx="383760" cy="611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941654B-24BF-489B-8694-C57E5B9A6BB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46400" y="2667040"/>
                <a:ext cx="419400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ACD050-D0C8-4AB9-B8FE-1E24241C9131}"/>
                  </a:ext>
                </a:extLst>
              </p14:cNvPr>
              <p14:cNvContentPartPr/>
              <p14:nvPr/>
            </p14:nvContentPartPr>
            <p14:xfrm>
              <a:off x="4202760" y="2675320"/>
              <a:ext cx="1365840" cy="3859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ACD050-D0C8-4AB9-B8FE-1E24241C913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185115" y="2657320"/>
                <a:ext cx="1401489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88DC25-89B7-44C5-90AA-83E4906087A2}"/>
                  </a:ext>
                </a:extLst>
              </p14:cNvPr>
              <p14:cNvContentPartPr/>
              <p14:nvPr/>
            </p14:nvContentPartPr>
            <p14:xfrm>
              <a:off x="1415640" y="2737600"/>
              <a:ext cx="1810080" cy="4111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88DC25-89B7-44C5-90AA-83E4906087A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397640" y="2719600"/>
                <a:ext cx="1845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BF3097-68AF-4F86-B9B1-2758EBC480B2}"/>
                  </a:ext>
                </a:extLst>
              </p14:cNvPr>
              <p14:cNvContentPartPr/>
              <p14:nvPr/>
            </p14:nvContentPartPr>
            <p14:xfrm>
              <a:off x="5950560" y="2919040"/>
              <a:ext cx="22680" cy="1249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BF3097-68AF-4F86-B9B1-2758EBC480B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932920" y="2901400"/>
                <a:ext cx="583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92BDF5F-CDC5-4CB0-8011-728A840F1E69}"/>
                  </a:ext>
                </a:extLst>
              </p14:cNvPr>
              <p14:cNvContentPartPr/>
              <p14:nvPr/>
            </p14:nvContentPartPr>
            <p14:xfrm>
              <a:off x="5939040" y="278800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92BDF5F-CDC5-4CB0-8011-728A840F1E6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21400" y="277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85E7205-B6D1-405F-8BB5-71F43515B46E}"/>
                  </a:ext>
                </a:extLst>
              </p14:cNvPr>
              <p14:cNvContentPartPr/>
              <p14:nvPr/>
            </p14:nvContentPartPr>
            <p14:xfrm>
              <a:off x="6092400" y="2907160"/>
              <a:ext cx="105840" cy="1634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85E7205-B6D1-405F-8BB5-71F43515B46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074400" y="2889520"/>
                <a:ext cx="14148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BCEEFF0-E467-4A15-904A-E29B34B284AE}"/>
                  </a:ext>
                </a:extLst>
              </p14:cNvPr>
              <p14:cNvContentPartPr/>
              <p14:nvPr/>
            </p14:nvContentPartPr>
            <p14:xfrm>
              <a:off x="7511520" y="2847400"/>
              <a:ext cx="1069560" cy="174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BCEEFF0-E467-4A15-904A-E29B34B284A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493880" y="2829760"/>
                <a:ext cx="11052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369A90-2431-4B3F-B61C-405D982A80EA}"/>
                  </a:ext>
                </a:extLst>
              </p14:cNvPr>
              <p14:cNvContentPartPr/>
              <p14:nvPr/>
            </p14:nvContentPartPr>
            <p14:xfrm>
              <a:off x="6549600" y="2725720"/>
              <a:ext cx="672480" cy="3092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369A90-2431-4B3F-B61C-405D982A80E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531600" y="2707720"/>
                <a:ext cx="70812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4CAA039-B586-415F-A9B4-AABD938CCC94}"/>
                  </a:ext>
                </a:extLst>
              </p14:cNvPr>
              <p14:cNvContentPartPr/>
              <p14:nvPr/>
            </p14:nvContentPartPr>
            <p14:xfrm>
              <a:off x="2627760" y="3639040"/>
              <a:ext cx="703800" cy="1587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4CAA039-B586-415F-A9B4-AABD938CCC9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609760" y="3621040"/>
                <a:ext cx="73944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87554A3-2B70-4659-A1E9-99EE84E94211}"/>
                  </a:ext>
                </a:extLst>
              </p14:cNvPr>
              <p14:cNvContentPartPr/>
              <p14:nvPr/>
            </p14:nvContentPartPr>
            <p14:xfrm>
              <a:off x="4829160" y="3420160"/>
              <a:ext cx="842400" cy="3398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87554A3-2B70-4659-A1E9-99EE84E9421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811168" y="3402520"/>
                <a:ext cx="878025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CEF4A10-365C-4085-BE9D-F4FAEFDC8500}"/>
                  </a:ext>
                </a:extLst>
              </p14:cNvPr>
              <p14:cNvContentPartPr/>
              <p14:nvPr/>
            </p14:nvContentPartPr>
            <p14:xfrm>
              <a:off x="3726840" y="3406120"/>
              <a:ext cx="750600" cy="5886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CEF4A10-365C-4085-BE9D-F4FAEFDC850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709200" y="3388120"/>
                <a:ext cx="786240" cy="62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0463AC2-4D63-4685-BB26-A19DB3ED1428}"/>
                  </a:ext>
                </a:extLst>
              </p14:cNvPr>
              <p14:cNvContentPartPr/>
              <p14:nvPr/>
            </p14:nvContentPartPr>
            <p14:xfrm>
              <a:off x="1563960" y="3503320"/>
              <a:ext cx="649080" cy="3272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0463AC2-4D63-4685-BB26-A19DB3ED142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545960" y="3485320"/>
                <a:ext cx="68472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EA42E10-D395-4065-8F9B-E017626B02C1}"/>
                  </a:ext>
                </a:extLst>
              </p14:cNvPr>
              <p14:cNvContentPartPr/>
              <p14:nvPr/>
            </p14:nvContentPartPr>
            <p14:xfrm>
              <a:off x="488280" y="3410800"/>
              <a:ext cx="676440" cy="5972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EA42E10-D395-4065-8F9B-E017626B02C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70640" y="3393160"/>
                <a:ext cx="712080" cy="632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8906698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5F3CA5-9819-476D-9628-DA0AC06D3754}"/>
                  </a:ext>
                </a:extLst>
              </p14:cNvPr>
              <p14:cNvContentPartPr/>
              <p14:nvPr/>
            </p14:nvContentPartPr>
            <p14:xfrm>
              <a:off x="960960" y="523960"/>
              <a:ext cx="91800" cy="1357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5F3CA5-9819-476D-9628-DA0AC06D37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42960" y="506320"/>
                <a:ext cx="1274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81B628-7176-4A92-9D54-4A77697F12BC}"/>
                  </a:ext>
                </a:extLst>
              </p14:cNvPr>
              <p14:cNvContentPartPr/>
              <p14:nvPr/>
            </p14:nvContentPartPr>
            <p14:xfrm>
              <a:off x="399000" y="233080"/>
              <a:ext cx="457920" cy="3495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81B628-7176-4A92-9D54-4A77697F12B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000" y="215080"/>
                <a:ext cx="4935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8554DCE-8371-4F53-8D2E-5834AFFDD240}"/>
                  </a:ext>
                </a:extLst>
              </p14:cNvPr>
              <p14:cNvContentPartPr/>
              <p14:nvPr/>
            </p14:nvContentPartPr>
            <p14:xfrm>
              <a:off x="1359840" y="278800"/>
              <a:ext cx="745560" cy="504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8554DCE-8371-4F53-8D2E-5834AFFDD2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41849" y="261147"/>
                <a:ext cx="781183" cy="5396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E2C9CD9-41F6-406D-AC28-980CB6A1B689}"/>
                  </a:ext>
                </a:extLst>
              </p14:cNvPr>
              <p14:cNvContentPartPr/>
              <p14:nvPr/>
            </p14:nvContentPartPr>
            <p14:xfrm>
              <a:off x="2544600" y="371680"/>
              <a:ext cx="412560" cy="3992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E2C9CD9-41F6-406D-AC28-980CB6A1B6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26960" y="353680"/>
                <a:ext cx="44820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6526F8F-A333-4371-A038-4D6E2D2CB6F0}"/>
                  </a:ext>
                </a:extLst>
              </p14:cNvPr>
              <p14:cNvContentPartPr/>
              <p14:nvPr/>
            </p14:nvContentPartPr>
            <p14:xfrm>
              <a:off x="4546920" y="337120"/>
              <a:ext cx="1257480" cy="2520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6526F8F-A333-4371-A038-4D6E2D2CB6F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28920" y="319480"/>
                <a:ext cx="12931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38181B5-A055-456A-AAE4-2323926B9C89}"/>
                  </a:ext>
                </a:extLst>
              </p14:cNvPr>
              <p14:cNvContentPartPr/>
              <p14:nvPr/>
            </p14:nvContentPartPr>
            <p14:xfrm>
              <a:off x="3254880" y="427120"/>
              <a:ext cx="822240" cy="1652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38181B5-A055-456A-AAE4-2323926B9C8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36888" y="409441"/>
                <a:ext cx="857864" cy="200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AF98F86-0466-4164-BD16-CE2EDA0F2E8C}"/>
                  </a:ext>
                </a:extLst>
              </p14:cNvPr>
              <p14:cNvContentPartPr/>
              <p14:nvPr/>
            </p14:nvContentPartPr>
            <p14:xfrm>
              <a:off x="7374720" y="494800"/>
              <a:ext cx="59760" cy="1072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AF98F86-0466-4164-BD16-CE2EDA0F2E8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56720" y="477160"/>
                <a:ext cx="95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80F913F-0729-4268-BFF5-BD00AE5ED7AA}"/>
                  </a:ext>
                </a:extLst>
              </p14:cNvPr>
              <p14:cNvContentPartPr/>
              <p14:nvPr/>
            </p14:nvContentPartPr>
            <p14:xfrm>
              <a:off x="7052520" y="355840"/>
              <a:ext cx="21240" cy="16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80F913F-0729-4268-BFF5-BD00AE5ED7A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34820" y="337840"/>
                <a:ext cx="56286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4330CD5-885A-4CBF-B698-DE6AA1AAB647}"/>
                  </a:ext>
                </a:extLst>
              </p14:cNvPr>
              <p14:cNvContentPartPr/>
              <p14:nvPr/>
            </p14:nvContentPartPr>
            <p14:xfrm>
              <a:off x="7034520" y="490840"/>
              <a:ext cx="258480" cy="997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4330CD5-885A-4CBF-B698-DE6AA1AAB6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16855" y="473200"/>
                <a:ext cx="29417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75DCC55-785A-45CF-A1B0-866645880835}"/>
                  </a:ext>
                </a:extLst>
              </p14:cNvPr>
              <p14:cNvContentPartPr/>
              <p14:nvPr/>
            </p14:nvContentPartPr>
            <p14:xfrm>
              <a:off x="6150360" y="420640"/>
              <a:ext cx="804960" cy="179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75DCC55-785A-45CF-A1B0-86664588083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2368" y="403000"/>
                <a:ext cx="840584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5B7F41-889A-432D-8B4E-14BF31386E5A}"/>
                  </a:ext>
                </a:extLst>
              </p14:cNvPr>
              <p14:cNvContentPartPr/>
              <p14:nvPr/>
            </p14:nvContentPartPr>
            <p14:xfrm>
              <a:off x="409800" y="1018600"/>
              <a:ext cx="385200" cy="2059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5B7F41-889A-432D-8B4E-14BF31386E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1800" y="1000600"/>
                <a:ext cx="4208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7EE983E-854F-49E4-8B25-353D9D6F1379}"/>
                  </a:ext>
                </a:extLst>
              </p14:cNvPr>
              <p14:cNvContentPartPr/>
              <p14:nvPr/>
            </p14:nvContentPartPr>
            <p14:xfrm>
              <a:off x="862680" y="1079440"/>
              <a:ext cx="210600" cy="95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7EE983E-854F-49E4-8B25-353D9D6F13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5040" y="1061440"/>
                <a:ext cx="2462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B3CB7DA-EB6B-43A2-B30F-8A431B310F88}"/>
                  </a:ext>
                </a:extLst>
              </p14:cNvPr>
              <p14:cNvContentPartPr/>
              <p14:nvPr/>
            </p14:nvContentPartPr>
            <p14:xfrm>
              <a:off x="1165080" y="1030480"/>
              <a:ext cx="132120" cy="1688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B3CB7DA-EB6B-43A2-B30F-8A431B310F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47080" y="1012480"/>
                <a:ext cx="16776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320F186-8E05-4CC7-8205-3083D8ED5BD3}"/>
                  </a:ext>
                </a:extLst>
              </p14:cNvPr>
              <p14:cNvContentPartPr/>
              <p14:nvPr/>
            </p14:nvContentPartPr>
            <p14:xfrm>
              <a:off x="1415280" y="973240"/>
              <a:ext cx="41040" cy="210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320F186-8E05-4CC7-8205-3083D8ED5B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97640" y="955600"/>
                <a:ext cx="766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4CB287-A1A9-47E0-88D3-42834897A0F3}"/>
                  </a:ext>
                </a:extLst>
              </p14:cNvPr>
              <p14:cNvContentPartPr/>
              <p14:nvPr/>
            </p14:nvContentPartPr>
            <p14:xfrm>
              <a:off x="1310880" y="1095280"/>
              <a:ext cx="215640" cy="1368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4CB287-A1A9-47E0-88D3-42834897A0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92880" y="1077640"/>
                <a:ext cx="2512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A95E4BA-A9D7-45DA-950C-BFB3FF58D24F}"/>
                  </a:ext>
                </a:extLst>
              </p14:cNvPr>
              <p14:cNvContentPartPr/>
              <p14:nvPr/>
            </p14:nvContentPartPr>
            <p14:xfrm>
              <a:off x="1584840" y="1112560"/>
              <a:ext cx="214560" cy="1195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A95E4BA-A9D7-45DA-950C-BFB3FF58D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67200" y="1094920"/>
                <a:ext cx="2502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06DE9DC-4439-4E46-978D-CB90558D458C}"/>
                  </a:ext>
                </a:extLst>
              </p14:cNvPr>
              <p14:cNvContentPartPr/>
              <p14:nvPr/>
            </p14:nvContentPartPr>
            <p14:xfrm>
              <a:off x="1813800" y="1087360"/>
              <a:ext cx="299880" cy="1382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06DE9DC-4439-4E46-978D-CB90558D4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795800" y="1069720"/>
                <a:ext cx="33552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9AABF48-4AFF-4C90-B1A4-984C84C7263C}"/>
                  </a:ext>
                </a:extLst>
              </p14:cNvPr>
              <p14:cNvContentPartPr/>
              <p14:nvPr/>
            </p14:nvContentPartPr>
            <p14:xfrm>
              <a:off x="2164440" y="935080"/>
              <a:ext cx="46800" cy="27468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9AABF48-4AFF-4C90-B1A4-984C84C7263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46440" y="917080"/>
                <a:ext cx="82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2EA14EC-DFA4-4376-8960-31C7DFFD72A2}"/>
                  </a:ext>
                </a:extLst>
              </p14:cNvPr>
              <p14:cNvContentPartPr/>
              <p14:nvPr/>
            </p14:nvContentPartPr>
            <p14:xfrm>
              <a:off x="2062200" y="1039480"/>
              <a:ext cx="238320" cy="82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2EA14EC-DFA4-4376-8960-31C7DFFD72A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4560" y="1021840"/>
                <a:ext cx="27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DA2B1D-6A1C-4352-889C-58558E72DCCB}"/>
                  </a:ext>
                </a:extLst>
              </p14:cNvPr>
              <p14:cNvContentPartPr/>
              <p14:nvPr/>
            </p14:nvContentPartPr>
            <p14:xfrm>
              <a:off x="2564760" y="1027960"/>
              <a:ext cx="328680" cy="1749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DA2B1D-6A1C-4352-889C-58558E72DCC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7120" y="1010320"/>
                <a:ext cx="36432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58F707B-6DFC-40EB-BFF0-6EBEBAB29281}"/>
                  </a:ext>
                </a:extLst>
              </p14:cNvPr>
              <p14:cNvContentPartPr/>
              <p14:nvPr/>
            </p14:nvContentPartPr>
            <p14:xfrm>
              <a:off x="2960400" y="987640"/>
              <a:ext cx="378720" cy="229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58F707B-6DFC-40EB-BFF0-6EBEBAB2928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42400" y="970000"/>
                <a:ext cx="41436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EF084F7-D162-4A79-A1EA-30A8B1A26F74}"/>
                  </a:ext>
                </a:extLst>
              </p14:cNvPr>
              <p14:cNvContentPartPr/>
              <p14:nvPr/>
            </p14:nvContentPartPr>
            <p14:xfrm>
              <a:off x="3851400" y="944080"/>
              <a:ext cx="2072160" cy="30024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EF084F7-D162-4A79-A1EA-30A8B1A26F7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33760" y="926440"/>
                <a:ext cx="210780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70BDF31-93EB-460B-93CB-EB36307178D6}"/>
                  </a:ext>
                </a:extLst>
              </p14:cNvPr>
              <p14:cNvContentPartPr/>
              <p14:nvPr/>
            </p14:nvContentPartPr>
            <p14:xfrm>
              <a:off x="6247920" y="870280"/>
              <a:ext cx="506880" cy="5115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70BDF31-93EB-460B-93CB-EB36307178D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29920" y="852640"/>
                <a:ext cx="542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FB96D80-832A-4F5F-8F8E-5B84E1C21785}"/>
                  </a:ext>
                </a:extLst>
              </p14:cNvPr>
              <p14:cNvContentPartPr/>
              <p14:nvPr/>
            </p14:nvContentPartPr>
            <p14:xfrm>
              <a:off x="7837680" y="1057120"/>
              <a:ext cx="304560" cy="15876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FB96D80-832A-4F5F-8F8E-5B84E1C217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20040" y="1039480"/>
                <a:ext cx="3402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BD9993B-C71A-4306-9150-DB47119552FD}"/>
                  </a:ext>
                </a:extLst>
              </p14:cNvPr>
              <p14:cNvContentPartPr/>
              <p14:nvPr/>
            </p14:nvContentPartPr>
            <p14:xfrm>
              <a:off x="6998160" y="1044880"/>
              <a:ext cx="749160" cy="17208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BD9993B-C71A-4306-9150-DB47119552F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80520" y="1027240"/>
                <a:ext cx="7848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B518422-B84B-4C65-A0ED-D9046D4A427C}"/>
                  </a:ext>
                </a:extLst>
              </p14:cNvPr>
              <p14:cNvContentPartPr/>
              <p14:nvPr/>
            </p14:nvContentPartPr>
            <p14:xfrm>
              <a:off x="1903800" y="1421440"/>
              <a:ext cx="1715400" cy="69624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B518422-B84B-4C65-A0ED-D9046D4A42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886160" y="1403440"/>
                <a:ext cx="1751040" cy="73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DB2F0E9-038E-403D-99DD-723600339D9F}"/>
                  </a:ext>
                </a:extLst>
              </p14:cNvPr>
              <p14:cNvContentPartPr/>
              <p14:nvPr/>
            </p14:nvContentPartPr>
            <p14:xfrm>
              <a:off x="280200" y="1425760"/>
              <a:ext cx="1247760" cy="49752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DB2F0E9-038E-403D-99DD-723600339D9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2555" y="1408120"/>
                <a:ext cx="128341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13542A-7716-42B5-BEFF-B1FC061D1B10}"/>
                  </a:ext>
                </a:extLst>
              </p14:cNvPr>
              <p14:cNvContentPartPr/>
              <p14:nvPr/>
            </p14:nvContentPartPr>
            <p14:xfrm>
              <a:off x="3856800" y="1748680"/>
              <a:ext cx="68760" cy="1357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13542A-7716-42B5-BEFF-B1FC061D1B1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39160" y="1731040"/>
                <a:ext cx="1044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23FD20D-FFF2-457D-B9D4-786B565D6D5D}"/>
                  </a:ext>
                </a:extLst>
              </p14:cNvPr>
              <p14:cNvContentPartPr/>
              <p14:nvPr/>
            </p14:nvContentPartPr>
            <p14:xfrm>
              <a:off x="4208160" y="1602880"/>
              <a:ext cx="315720" cy="17136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23FD20D-FFF2-457D-B9D4-786B565D6D5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0520" y="1585240"/>
                <a:ext cx="3513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3AEDCC0-9B39-4581-8DF9-0ED58D12F74A}"/>
                  </a:ext>
                </a:extLst>
              </p14:cNvPr>
              <p14:cNvContentPartPr/>
              <p14:nvPr/>
            </p14:nvContentPartPr>
            <p14:xfrm>
              <a:off x="5548800" y="1406680"/>
              <a:ext cx="798480" cy="35964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3AEDCC0-9B39-4581-8DF9-0ED58D12F7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31152" y="1389040"/>
                <a:ext cx="834136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F4DC4F9-7A9D-4B9B-BEA6-C6BB0325071E}"/>
                  </a:ext>
                </a:extLst>
              </p14:cNvPr>
              <p14:cNvContentPartPr/>
              <p14:nvPr/>
            </p14:nvContentPartPr>
            <p14:xfrm>
              <a:off x="4676520" y="1435840"/>
              <a:ext cx="586440" cy="33300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F4DC4F9-7A9D-4B9B-BEA6-C6BB0325071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58869" y="1418200"/>
                <a:ext cx="622102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CAD3ACB-8EDD-4B57-8EC8-282D5D3157AD}"/>
                  </a:ext>
                </a:extLst>
              </p14:cNvPr>
              <p14:cNvContentPartPr/>
              <p14:nvPr/>
            </p14:nvContentPartPr>
            <p14:xfrm>
              <a:off x="7583520" y="1588480"/>
              <a:ext cx="102960" cy="16200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CAD3ACB-8EDD-4B57-8EC8-282D5D3157A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565520" y="1570480"/>
                <a:ext cx="1386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0049FC8-C3B4-40DC-AB0F-38869FD8C19C}"/>
                  </a:ext>
                </a:extLst>
              </p14:cNvPr>
              <p14:cNvContentPartPr/>
              <p14:nvPr/>
            </p14:nvContentPartPr>
            <p14:xfrm>
              <a:off x="6783240" y="1526200"/>
              <a:ext cx="650520" cy="24264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0049FC8-C3B4-40DC-AB0F-38869FD8C1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65250" y="1508227"/>
                <a:ext cx="686140" cy="278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6BE1F8B-EE6E-43DA-A1D8-E3474BAEEE18}"/>
                  </a:ext>
                </a:extLst>
              </p14:cNvPr>
              <p14:cNvContentPartPr/>
              <p14:nvPr/>
            </p14:nvContentPartPr>
            <p14:xfrm>
              <a:off x="7952160" y="1456000"/>
              <a:ext cx="389880" cy="59976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6BE1F8B-EE6E-43DA-A1D8-E3474BAEEE1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34160" y="1438360"/>
                <a:ext cx="425520" cy="63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7BCC2C4-A97B-49CC-A9DD-E8951CCEE503}"/>
                  </a:ext>
                </a:extLst>
              </p14:cNvPr>
              <p14:cNvContentPartPr/>
              <p14:nvPr/>
            </p14:nvContentPartPr>
            <p14:xfrm>
              <a:off x="332760" y="2220640"/>
              <a:ext cx="147960" cy="29196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7BCC2C4-A97B-49CC-A9DD-E8951CCEE50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4760" y="2202640"/>
                <a:ext cx="18360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00155E0-6976-491B-A64E-4C54D52E007F}"/>
                  </a:ext>
                </a:extLst>
              </p14:cNvPr>
              <p14:cNvContentPartPr/>
              <p14:nvPr/>
            </p14:nvContentPartPr>
            <p14:xfrm>
              <a:off x="1758000" y="2275360"/>
              <a:ext cx="109080" cy="141120"/>
            </p14:xfrm>
          </p:contentPart>
        </mc:Choice>
        <mc:Fallback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00155E0-6976-491B-A64E-4C54D52E0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0360" y="2257360"/>
                <a:ext cx="1447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01BDD98-B63D-4FBF-9DA6-10F5834B456E}"/>
                  </a:ext>
                </a:extLst>
              </p14:cNvPr>
              <p14:cNvContentPartPr/>
              <p14:nvPr/>
            </p14:nvContentPartPr>
            <p14:xfrm>
              <a:off x="1972920" y="2273560"/>
              <a:ext cx="175680" cy="9972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01BDD98-B63D-4FBF-9DA6-10F5834B456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54920" y="2255920"/>
                <a:ext cx="2113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73755574-E65E-4F6C-BDB2-A810E1D54D04}"/>
                  </a:ext>
                </a:extLst>
              </p14:cNvPr>
              <p14:cNvContentPartPr/>
              <p14:nvPr/>
            </p14:nvContentPartPr>
            <p14:xfrm>
              <a:off x="591960" y="2067640"/>
              <a:ext cx="1065960" cy="38376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73755574-E65E-4F6C-BDB2-A810E1D54D0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3954" y="2049657"/>
                <a:ext cx="1101612" cy="419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0B80A4EB-5D7C-4B77-99AA-EA69D3D90B6B}"/>
                  </a:ext>
                </a:extLst>
              </p14:cNvPr>
              <p14:cNvContentPartPr/>
              <p14:nvPr/>
            </p14:nvContentPartPr>
            <p14:xfrm>
              <a:off x="2636040" y="2345200"/>
              <a:ext cx="16920" cy="7344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0B80A4EB-5D7C-4B77-99AA-EA69D3D90B6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18400" y="2327560"/>
                <a:ext cx="52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7A91258-EF9B-4E17-B26C-A597E4800916}"/>
                  </a:ext>
                </a:extLst>
              </p14:cNvPr>
              <p14:cNvContentPartPr/>
              <p14:nvPr/>
            </p14:nvContentPartPr>
            <p14:xfrm>
              <a:off x="2604360" y="2174200"/>
              <a:ext cx="31680" cy="62640"/>
            </p14:xfrm>
          </p:contentPart>
        </mc:Choice>
        <mc:Fallback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7A91258-EF9B-4E17-B26C-A597E480091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586360" y="2156560"/>
                <a:ext cx="673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4A5334D-CF48-46F9-9548-88F3E4EEC87A}"/>
                  </a:ext>
                </a:extLst>
              </p14:cNvPr>
              <p14:cNvContentPartPr/>
              <p14:nvPr/>
            </p14:nvContentPartPr>
            <p14:xfrm>
              <a:off x="2751600" y="2327920"/>
              <a:ext cx="248760" cy="120240"/>
            </p14:xfrm>
          </p:contentPart>
        </mc:Choice>
        <mc:Fallback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4A5334D-CF48-46F9-9548-88F3E4EEC87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33600" y="2310280"/>
                <a:ext cx="2844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FA1AE548-B2CF-4BCA-A5AF-6EC078343882}"/>
                  </a:ext>
                </a:extLst>
              </p14:cNvPr>
              <p14:cNvContentPartPr/>
              <p14:nvPr/>
            </p14:nvContentPartPr>
            <p14:xfrm>
              <a:off x="6755160" y="2196880"/>
              <a:ext cx="380160" cy="156960"/>
            </p14:xfrm>
          </p:contentPart>
        </mc:Choice>
        <mc:Fallback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FA1AE548-B2CF-4BCA-A5AF-6EC07834388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737143" y="2178880"/>
                <a:ext cx="415834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F6006DD8-6D13-4E93-A6A9-72106ECFB739}"/>
                  </a:ext>
                </a:extLst>
              </p14:cNvPr>
              <p14:cNvContentPartPr/>
              <p14:nvPr/>
            </p14:nvContentPartPr>
            <p14:xfrm>
              <a:off x="5753640" y="2110480"/>
              <a:ext cx="890280" cy="27612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F6006DD8-6D13-4E93-A6A9-72106ECFB73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35640" y="2092817"/>
                <a:ext cx="92592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15A1612A-7CD9-4A3B-A751-FF482B975502}"/>
                  </a:ext>
                </a:extLst>
              </p14:cNvPr>
              <p14:cNvContentPartPr/>
              <p14:nvPr/>
            </p14:nvContentPartPr>
            <p14:xfrm>
              <a:off x="5097000" y="2087440"/>
              <a:ext cx="553680" cy="31140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15A1612A-7CD9-4A3B-A751-FF482B97550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79000" y="2069800"/>
                <a:ext cx="58932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9791C86-347E-4F54-8A4B-1F820C2172DF}"/>
                  </a:ext>
                </a:extLst>
              </p14:cNvPr>
              <p14:cNvContentPartPr/>
              <p14:nvPr/>
            </p14:nvContentPartPr>
            <p14:xfrm>
              <a:off x="4721880" y="2187520"/>
              <a:ext cx="255600" cy="25740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9791C86-347E-4F54-8A4B-1F820C2172D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703880" y="2169520"/>
                <a:ext cx="29124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EE3CA6C5-D23A-4741-B9E5-FA8E447C1C86}"/>
                  </a:ext>
                </a:extLst>
              </p14:cNvPr>
              <p14:cNvContentPartPr/>
              <p14:nvPr/>
            </p14:nvContentPartPr>
            <p14:xfrm>
              <a:off x="3383760" y="2089240"/>
              <a:ext cx="797400" cy="329400"/>
            </p14:xfrm>
          </p:contentPart>
        </mc:Choice>
        <mc:Fallback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EE3CA6C5-D23A-4741-B9E5-FA8E447C1C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365768" y="2071581"/>
                <a:ext cx="833024" cy="3650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6481080-7239-456C-8B98-F84BD03E8C67}"/>
                  </a:ext>
                </a:extLst>
              </p14:cNvPr>
              <p14:cNvContentPartPr/>
              <p14:nvPr/>
            </p14:nvContentPartPr>
            <p14:xfrm>
              <a:off x="7177080" y="2309560"/>
              <a:ext cx="119160" cy="175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6481080-7239-456C-8B98-F84BD03E8C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59440" y="2291560"/>
                <a:ext cx="1548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0E3BC4C-4DF9-4801-87DF-7DE8E3104BCD}"/>
                  </a:ext>
                </a:extLst>
              </p14:cNvPr>
              <p14:cNvContentPartPr/>
              <p14:nvPr/>
            </p14:nvContentPartPr>
            <p14:xfrm>
              <a:off x="7545000" y="2073400"/>
              <a:ext cx="1054440" cy="3528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0E3BC4C-4DF9-4801-87DF-7DE8E3104BC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27006" y="2055760"/>
                <a:ext cx="1090068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2D20A71-51E2-4B4E-9DD7-F1135BA6EF5B}"/>
                  </a:ext>
                </a:extLst>
              </p14:cNvPr>
              <p14:cNvContentPartPr/>
              <p14:nvPr/>
            </p14:nvContentPartPr>
            <p14:xfrm>
              <a:off x="299280" y="2750920"/>
              <a:ext cx="772560" cy="4125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2D20A71-51E2-4B4E-9DD7-F1135BA6EF5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81640" y="2732920"/>
                <a:ext cx="80820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941654B-24BF-489B-8694-C57E5B9A6BBF}"/>
                  </a:ext>
                </a:extLst>
              </p14:cNvPr>
              <p14:cNvContentPartPr/>
              <p14:nvPr/>
            </p14:nvContentPartPr>
            <p14:xfrm>
              <a:off x="3464400" y="2684680"/>
              <a:ext cx="383760" cy="611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941654B-24BF-489B-8694-C57E5B9A6BB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46400" y="2667040"/>
                <a:ext cx="419400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ACD050-D0C8-4AB9-B8FE-1E24241C9131}"/>
                  </a:ext>
                </a:extLst>
              </p14:cNvPr>
              <p14:cNvContentPartPr/>
              <p14:nvPr/>
            </p14:nvContentPartPr>
            <p14:xfrm>
              <a:off x="4202760" y="2675320"/>
              <a:ext cx="1365840" cy="3859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ACD050-D0C8-4AB9-B8FE-1E24241C913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185115" y="2657320"/>
                <a:ext cx="1401489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88DC25-89B7-44C5-90AA-83E4906087A2}"/>
                  </a:ext>
                </a:extLst>
              </p14:cNvPr>
              <p14:cNvContentPartPr/>
              <p14:nvPr/>
            </p14:nvContentPartPr>
            <p14:xfrm>
              <a:off x="1415640" y="2737600"/>
              <a:ext cx="1810080" cy="4111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88DC25-89B7-44C5-90AA-83E4906087A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397640" y="2719600"/>
                <a:ext cx="1845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BF3097-68AF-4F86-B9B1-2758EBC480B2}"/>
                  </a:ext>
                </a:extLst>
              </p14:cNvPr>
              <p14:cNvContentPartPr/>
              <p14:nvPr/>
            </p14:nvContentPartPr>
            <p14:xfrm>
              <a:off x="5950560" y="2919040"/>
              <a:ext cx="22680" cy="1249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BF3097-68AF-4F86-B9B1-2758EBC480B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932920" y="2901400"/>
                <a:ext cx="583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92BDF5F-CDC5-4CB0-8011-728A840F1E69}"/>
                  </a:ext>
                </a:extLst>
              </p14:cNvPr>
              <p14:cNvContentPartPr/>
              <p14:nvPr/>
            </p14:nvContentPartPr>
            <p14:xfrm>
              <a:off x="5939040" y="278800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92BDF5F-CDC5-4CB0-8011-728A840F1E6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21400" y="277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85E7205-B6D1-405F-8BB5-71F43515B46E}"/>
                  </a:ext>
                </a:extLst>
              </p14:cNvPr>
              <p14:cNvContentPartPr/>
              <p14:nvPr/>
            </p14:nvContentPartPr>
            <p14:xfrm>
              <a:off x="6092400" y="2907160"/>
              <a:ext cx="105840" cy="1634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85E7205-B6D1-405F-8BB5-71F43515B46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074400" y="2889520"/>
                <a:ext cx="14148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BCEEFF0-E467-4A15-904A-E29B34B284AE}"/>
                  </a:ext>
                </a:extLst>
              </p14:cNvPr>
              <p14:cNvContentPartPr/>
              <p14:nvPr/>
            </p14:nvContentPartPr>
            <p14:xfrm>
              <a:off x="7511520" y="2847400"/>
              <a:ext cx="1069560" cy="174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BCEEFF0-E467-4A15-904A-E29B34B284A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493880" y="2829760"/>
                <a:ext cx="11052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369A90-2431-4B3F-B61C-405D982A80EA}"/>
                  </a:ext>
                </a:extLst>
              </p14:cNvPr>
              <p14:cNvContentPartPr/>
              <p14:nvPr/>
            </p14:nvContentPartPr>
            <p14:xfrm>
              <a:off x="6549600" y="2725720"/>
              <a:ext cx="672480" cy="3092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369A90-2431-4B3F-B61C-405D982A80E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531600" y="2707720"/>
                <a:ext cx="70812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4CAA039-B586-415F-A9B4-AABD938CCC94}"/>
                  </a:ext>
                </a:extLst>
              </p14:cNvPr>
              <p14:cNvContentPartPr/>
              <p14:nvPr/>
            </p14:nvContentPartPr>
            <p14:xfrm>
              <a:off x="2627760" y="3639040"/>
              <a:ext cx="703800" cy="1587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4CAA039-B586-415F-A9B4-AABD938CCC9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609760" y="3621040"/>
                <a:ext cx="73944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87554A3-2B70-4659-A1E9-99EE84E94211}"/>
                  </a:ext>
                </a:extLst>
              </p14:cNvPr>
              <p14:cNvContentPartPr/>
              <p14:nvPr/>
            </p14:nvContentPartPr>
            <p14:xfrm>
              <a:off x="4829160" y="3420160"/>
              <a:ext cx="842400" cy="3398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87554A3-2B70-4659-A1E9-99EE84E9421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811168" y="3402520"/>
                <a:ext cx="878025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CEF4A10-365C-4085-BE9D-F4FAEFDC8500}"/>
                  </a:ext>
                </a:extLst>
              </p14:cNvPr>
              <p14:cNvContentPartPr/>
              <p14:nvPr/>
            </p14:nvContentPartPr>
            <p14:xfrm>
              <a:off x="3726840" y="3406120"/>
              <a:ext cx="750600" cy="5886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CEF4A10-365C-4085-BE9D-F4FAEFDC850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709200" y="3388120"/>
                <a:ext cx="786240" cy="62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0463AC2-4D63-4685-BB26-A19DB3ED1428}"/>
                  </a:ext>
                </a:extLst>
              </p14:cNvPr>
              <p14:cNvContentPartPr/>
              <p14:nvPr/>
            </p14:nvContentPartPr>
            <p14:xfrm>
              <a:off x="1563960" y="3503320"/>
              <a:ext cx="649080" cy="3272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0463AC2-4D63-4685-BB26-A19DB3ED142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545960" y="3485320"/>
                <a:ext cx="68472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EA42E10-D395-4065-8F9B-E017626B02C1}"/>
                  </a:ext>
                </a:extLst>
              </p14:cNvPr>
              <p14:cNvContentPartPr/>
              <p14:nvPr/>
            </p14:nvContentPartPr>
            <p14:xfrm>
              <a:off x="488280" y="3410800"/>
              <a:ext cx="676440" cy="5972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EA42E10-D395-4065-8F9B-E017626B02C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70640" y="3393160"/>
                <a:ext cx="712080" cy="63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4226056-B3DC-424F-A5C5-CEB6AF17943A}"/>
                  </a:ext>
                </a:extLst>
              </p14:cNvPr>
              <p14:cNvContentPartPr/>
              <p14:nvPr/>
            </p14:nvContentPartPr>
            <p14:xfrm>
              <a:off x="1974720" y="4337080"/>
              <a:ext cx="992520" cy="5119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4226056-B3DC-424F-A5C5-CEB6AF17943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7080" y="4319440"/>
                <a:ext cx="102816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285AFB1-BEA0-4F27-88EB-D1F0DBFEB7E7}"/>
                  </a:ext>
                </a:extLst>
              </p14:cNvPr>
              <p14:cNvContentPartPr/>
              <p14:nvPr/>
            </p14:nvContentPartPr>
            <p14:xfrm>
              <a:off x="3706320" y="4419880"/>
              <a:ext cx="728280" cy="4575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285AFB1-BEA0-4F27-88EB-D1F0DBFEB7E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88680" y="4401880"/>
                <a:ext cx="76392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AC8F80F-54EE-4035-AAAA-553AC1B1054F}"/>
                  </a:ext>
                </a:extLst>
              </p14:cNvPr>
              <p14:cNvContentPartPr/>
              <p14:nvPr/>
            </p14:nvContentPartPr>
            <p14:xfrm>
              <a:off x="557040" y="4970680"/>
              <a:ext cx="285480" cy="4100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AC8F80F-54EE-4035-AAAA-553AC1B1054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9040" y="4953040"/>
                <a:ext cx="32112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BE9C42-A05F-4782-A3DC-D2B5389C4F80}"/>
                  </a:ext>
                </a:extLst>
              </p14:cNvPr>
              <p14:cNvContentPartPr/>
              <p14:nvPr/>
            </p14:nvContentPartPr>
            <p14:xfrm>
              <a:off x="860160" y="5149960"/>
              <a:ext cx="820800" cy="217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BE9C42-A05F-4782-A3DC-D2B5389C4F8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42520" y="5132320"/>
                <a:ext cx="85644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8888705-C5C5-42C6-BF5A-B9CEB55CEF73}"/>
                  </a:ext>
                </a:extLst>
              </p14:cNvPr>
              <p14:cNvContentPartPr/>
              <p14:nvPr/>
            </p14:nvContentPartPr>
            <p14:xfrm>
              <a:off x="3197640" y="5182720"/>
              <a:ext cx="1086480" cy="19296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8888705-C5C5-42C6-BF5A-B9CEB55CEF7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179640" y="5164720"/>
                <a:ext cx="112212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3736384-BEA7-4517-A376-4091DF9F9391}"/>
                  </a:ext>
                </a:extLst>
              </p14:cNvPr>
              <p14:cNvContentPartPr/>
              <p14:nvPr/>
            </p14:nvContentPartPr>
            <p14:xfrm>
              <a:off x="2075520" y="5025400"/>
              <a:ext cx="671040" cy="36720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3736384-BEA7-4517-A376-4091DF9F939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57520" y="5007400"/>
                <a:ext cx="7066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CB09F11-E99A-4272-80D8-4BAF9C8CEFFB}"/>
                  </a:ext>
                </a:extLst>
              </p14:cNvPr>
              <p14:cNvContentPartPr/>
              <p14:nvPr/>
            </p14:nvContentPartPr>
            <p14:xfrm>
              <a:off x="4611000" y="4419520"/>
              <a:ext cx="3324240" cy="10263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CB09F11-E99A-4272-80D8-4BAF9C8CEFF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593358" y="4401520"/>
                <a:ext cx="3359884" cy="106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1143179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5F3CA5-9819-476D-9628-DA0AC06D3754}"/>
                  </a:ext>
                </a:extLst>
              </p14:cNvPr>
              <p14:cNvContentPartPr/>
              <p14:nvPr/>
            </p14:nvContentPartPr>
            <p14:xfrm>
              <a:off x="960960" y="523960"/>
              <a:ext cx="91800" cy="1357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5F3CA5-9819-476D-9628-DA0AC06D37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42960" y="506320"/>
                <a:ext cx="1274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81B628-7176-4A92-9D54-4A77697F12BC}"/>
                  </a:ext>
                </a:extLst>
              </p14:cNvPr>
              <p14:cNvContentPartPr/>
              <p14:nvPr/>
            </p14:nvContentPartPr>
            <p14:xfrm>
              <a:off x="399000" y="233080"/>
              <a:ext cx="457920" cy="3495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81B628-7176-4A92-9D54-4A77697F12B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1000" y="215080"/>
                <a:ext cx="4935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8554DCE-8371-4F53-8D2E-5834AFFDD240}"/>
                  </a:ext>
                </a:extLst>
              </p14:cNvPr>
              <p14:cNvContentPartPr/>
              <p14:nvPr/>
            </p14:nvContentPartPr>
            <p14:xfrm>
              <a:off x="1359840" y="278800"/>
              <a:ext cx="745560" cy="504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8554DCE-8371-4F53-8D2E-5834AFFDD2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41849" y="261147"/>
                <a:ext cx="781183" cy="5396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E2C9CD9-41F6-406D-AC28-980CB6A1B689}"/>
                  </a:ext>
                </a:extLst>
              </p14:cNvPr>
              <p14:cNvContentPartPr/>
              <p14:nvPr/>
            </p14:nvContentPartPr>
            <p14:xfrm>
              <a:off x="2544600" y="371680"/>
              <a:ext cx="412560" cy="3992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E2C9CD9-41F6-406D-AC28-980CB6A1B6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26960" y="353680"/>
                <a:ext cx="44820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6526F8F-A333-4371-A038-4D6E2D2CB6F0}"/>
                  </a:ext>
                </a:extLst>
              </p14:cNvPr>
              <p14:cNvContentPartPr/>
              <p14:nvPr/>
            </p14:nvContentPartPr>
            <p14:xfrm>
              <a:off x="4546920" y="337120"/>
              <a:ext cx="1257480" cy="2520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6526F8F-A333-4371-A038-4D6E2D2CB6F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28920" y="319480"/>
                <a:ext cx="12931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38181B5-A055-456A-AAE4-2323926B9C89}"/>
                  </a:ext>
                </a:extLst>
              </p14:cNvPr>
              <p14:cNvContentPartPr/>
              <p14:nvPr/>
            </p14:nvContentPartPr>
            <p14:xfrm>
              <a:off x="3254880" y="427120"/>
              <a:ext cx="822240" cy="1652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38181B5-A055-456A-AAE4-2323926B9C8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36888" y="409441"/>
                <a:ext cx="857864" cy="200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AF98F86-0466-4164-BD16-CE2EDA0F2E8C}"/>
                  </a:ext>
                </a:extLst>
              </p14:cNvPr>
              <p14:cNvContentPartPr/>
              <p14:nvPr/>
            </p14:nvContentPartPr>
            <p14:xfrm>
              <a:off x="7374720" y="494800"/>
              <a:ext cx="59760" cy="1072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AF98F86-0466-4164-BD16-CE2EDA0F2E8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56720" y="477160"/>
                <a:ext cx="95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80F913F-0729-4268-BFF5-BD00AE5ED7AA}"/>
                  </a:ext>
                </a:extLst>
              </p14:cNvPr>
              <p14:cNvContentPartPr/>
              <p14:nvPr/>
            </p14:nvContentPartPr>
            <p14:xfrm>
              <a:off x="7052520" y="355840"/>
              <a:ext cx="21240" cy="16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80F913F-0729-4268-BFF5-BD00AE5ED7A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34820" y="337840"/>
                <a:ext cx="56286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4330CD5-885A-4CBF-B698-DE6AA1AAB647}"/>
                  </a:ext>
                </a:extLst>
              </p14:cNvPr>
              <p14:cNvContentPartPr/>
              <p14:nvPr/>
            </p14:nvContentPartPr>
            <p14:xfrm>
              <a:off x="7034520" y="490840"/>
              <a:ext cx="258480" cy="997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4330CD5-885A-4CBF-B698-DE6AA1AAB6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16855" y="473200"/>
                <a:ext cx="29417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75DCC55-785A-45CF-A1B0-866645880835}"/>
                  </a:ext>
                </a:extLst>
              </p14:cNvPr>
              <p14:cNvContentPartPr/>
              <p14:nvPr/>
            </p14:nvContentPartPr>
            <p14:xfrm>
              <a:off x="6150360" y="420640"/>
              <a:ext cx="804960" cy="179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75DCC55-785A-45CF-A1B0-86664588083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2368" y="403000"/>
                <a:ext cx="840584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5B7F41-889A-432D-8B4E-14BF31386E5A}"/>
                  </a:ext>
                </a:extLst>
              </p14:cNvPr>
              <p14:cNvContentPartPr/>
              <p14:nvPr/>
            </p14:nvContentPartPr>
            <p14:xfrm>
              <a:off x="409800" y="1018600"/>
              <a:ext cx="385200" cy="2059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5B7F41-889A-432D-8B4E-14BF31386E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1800" y="1000600"/>
                <a:ext cx="4208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7EE983E-854F-49E4-8B25-353D9D6F1379}"/>
                  </a:ext>
                </a:extLst>
              </p14:cNvPr>
              <p14:cNvContentPartPr/>
              <p14:nvPr/>
            </p14:nvContentPartPr>
            <p14:xfrm>
              <a:off x="862680" y="1079440"/>
              <a:ext cx="210600" cy="957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7EE983E-854F-49E4-8B25-353D9D6F13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5040" y="1061440"/>
                <a:ext cx="2462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B3CB7DA-EB6B-43A2-B30F-8A431B310F88}"/>
                  </a:ext>
                </a:extLst>
              </p14:cNvPr>
              <p14:cNvContentPartPr/>
              <p14:nvPr/>
            </p14:nvContentPartPr>
            <p14:xfrm>
              <a:off x="1165080" y="1030480"/>
              <a:ext cx="132120" cy="1688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B3CB7DA-EB6B-43A2-B30F-8A431B310F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47080" y="1012480"/>
                <a:ext cx="16776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320F186-8E05-4CC7-8205-3083D8ED5BD3}"/>
                  </a:ext>
                </a:extLst>
              </p14:cNvPr>
              <p14:cNvContentPartPr/>
              <p14:nvPr/>
            </p14:nvContentPartPr>
            <p14:xfrm>
              <a:off x="1415280" y="973240"/>
              <a:ext cx="41040" cy="210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320F186-8E05-4CC7-8205-3083D8ED5B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97640" y="955600"/>
                <a:ext cx="7668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4CB287-A1A9-47E0-88D3-42834897A0F3}"/>
                  </a:ext>
                </a:extLst>
              </p14:cNvPr>
              <p14:cNvContentPartPr/>
              <p14:nvPr/>
            </p14:nvContentPartPr>
            <p14:xfrm>
              <a:off x="1310880" y="1095280"/>
              <a:ext cx="215640" cy="1368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4CB287-A1A9-47E0-88D3-42834897A0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92880" y="1077640"/>
                <a:ext cx="2512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A95E4BA-A9D7-45DA-950C-BFB3FF58D24F}"/>
                  </a:ext>
                </a:extLst>
              </p14:cNvPr>
              <p14:cNvContentPartPr/>
              <p14:nvPr/>
            </p14:nvContentPartPr>
            <p14:xfrm>
              <a:off x="1584840" y="1112560"/>
              <a:ext cx="214560" cy="1195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A95E4BA-A9D7-45DA-950C-BFB3FF58D2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67200" y="1094920"/>
                <a:ext cx="2502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06DE9DC-4439-4E46-978D-CB90558D458C}"/>
                  </a:ext>
                </a:extLst>
              </p14:cNvPr>
              <p14:cNvContentPartPr/>
              <p14:nvPr/>
            </p14:nvContentPartPr>
            <p14:xfrm>
              <a:off x="1813800" y="1087360"/>
              <a:ext cx="299880" cy="1382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06DE9DC-4439-4E46-978D-CB90558D4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795800" y="1069720"/>
                <a:ext cx="33552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9AABF48-4AFF-4C90-B1A4-984C84C7263C}"/>
                  </a:ext>
                </a:extLst>
              </p14:cNvPr>
              <p14:cNvContentPartPr/>
              <p14:nvPr/>
            </p14:nvContentPartPr>
            <p14:xfrm>
              <a:off x="2164440" y="935080"/>
              <a:ext cx="46800" cy="27468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9AABF48-4AFF-4C90-B1A4-984C84C7263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46440" y="917080"/>
                <a:ext cx="82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2EA14EC-DFA4-4376-8960-31C7DFFD72A2}"/>
                  </a:ext>
                </a:extLst>
              </p14:cNvPr>
              <p14:cNvContentPartPr/>
              <p14:nvPr/>
            </p14:nvContentPartPr>
            <p14:xfrm>
              <a:off x="2062200" y="1039480"/>
              <a:ext cx="238320" cy="82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2EA14EC-DFA4-4376-8960-31C7DFFD72A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44560" y="1021840"/>
                <a:ext cx="27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DA2B1D-6A1C-4352-889C-58558E72DCCB}"/>
                  </a:ext>
                </a:extLst>
              </p14:cNvPr>
              <p14:cNvContentPartPr/>
              <p14:nvPr/>
            </p14:nvContentPartPr>
            <p14:xfrm>
              <a:off x="2564760" y="1027960"/>
              <a:ext cx="328680" cy="1749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DA2B1D-6A1C-4352-889C-58558E72DCC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7120" y="1010320"/>
                <a:ext cx="36432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58F707B-6DFC-40EB-BFF0-6EBEBAB29281}"/>
                  </a:ext>
                </a:extLst>
              </p14:cNvPr>
              <p14:cNvContentPartPr/>
              <p14:nvPr/>
            </p14:nvContentPartPr>
            <p14:xfrm>
              <a:off x="2960400" y="987640"/>
              <a:ext cx="378720" cy="229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58F707B-6DFC-40EB-BFF0-6EBEBAB2928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42400" y="970000"/>
                <a:ext cx="41436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EF084F7-D162-4A79-A1EA-30A8B1A26F74}"/>
                  </a:ext>
                </a:extLst>
              </p14:cNvPr>
              <p14:cNvContentPartPr/>
              <p14:nvPr/>
            </p14:nvContentPartPr>
            <p14:xfrm>
              <a:off x="3851400" y="944080"/>
              <a:ext cx="2072160" cy="30024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EF084F7-D162-4A79-A1EA-30A8B1A26F7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33760" y="926440"/>
                <a:ext cx="210780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70BDF31-93EB-460B-93CB-EB36307178D6}"/>
                  </a:ext>
                </a:extLst>
              </p14:cNvPr>
              <p14:cNvContentPartPr/>
              <p14:nvPr/>
            </p14:nvContentPartPr>
            <p14:xfrm>
              <a:off x="6247920" y="870280"/>
              <a:ext cx="506880" cy="5115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70BDF31-93EB-460B-93CB-EB36307178D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29920" y="852640"/>
                <a:ext cx="542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FB96D80-832A-4F5F-8F8E-5B84E1C21785}"/>
                  </a:ext>
                </a:extLst>
              </p14:cNvPr>
              <p14:cNvContentPartPr/>
              <p14:nvPr/>
            </p14:nvContentPartPr>
            <p14:xfrm>
              <a:off x="7837680" y="1057120"/>
              <a:ext cx="304560" cy="15876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FB96D80-832A-4F5F-8F8E-5B84E1C217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20040" y="1039480"/>
                <a:ext cx="3402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BD9993B-C71A-4306-9150-DB47119552FD}"/>
                  </a:ext>
                </a:extLst>
              </p14:cNvPr>
              <p14:cNvContentPartPr/>
              <p14:nvPr/>
            </p14:nvContentPartPr>
            <p14:xfrm>
              <a:off x="6998160" y="1044880"/>
              <a:ext cx="749160" cy="17208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BD9993B-C71A-4306-9150-DB47119552F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80520" y="1027240"/>
                <a:ext cx="7848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B518422-B84B-4C65-A0ED-D9046D4A427C}"/>
                  </a:ext>
                </a:extLst>
              </p14:cNvPr>
              <p14:cNvContentPartPr/>
              <p14:nvPr/>
            </p14:nvContentPartPr>
            <p14:xfrm>
              <a:off x="1903800" y="1421440"/>
              <a:ext cx="1715400" cy="69624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B518422-B84B-4C65-A0ED-D9046D4A42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886160" y="1403440"/>
                <a:ext cx="1751040" cy="73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DB2F0E9-038E-403D-99DD-723600339D9F}"/>
                  </a:ext>
                </a:extLst>
              </p14:cNvPr>
              <p14:cNvContentPartPr/>
              <p14:nvPr/>
            </p14:nvContentPartPr>
            <p14:xfrm>
              <a:off x="280200" y="1425760"/>
              <a:ext cx="1247760" cy="49752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DB2F0E9-038E-403D-99DD-723600339D9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2555" y="1408120"/>
                <a:ext cx="128341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13542A-7716-42B5-BEFF-B1FC061D1B10}"/>
                  </a:ext>
                </a:extLst>
              </p14:cNvPr>
              <p14:cNvContentPartPr/>
              <p14:nvPr/>
            </p14:nvContentPartPr>
            <p14:xfrm>
              <a:off x="3856800" y="1748680"/>
              <a:ext cx="68760" cy="1357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13542A-7716-42B5-BEFF-B1FC061D1B1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39160" y="1731040"/>
                <a:ext cx="1044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23FD20D-FFF2-457D-B9D4-786B565D6D5D}"/>
                  </a:ext>
                </a:extLst>
              </p14:cNvPr>
              <p14:cNvContentPartPr/>
              <p14:nvPr/>
            </p14:nvContentPartPr>
            <p14:xfrm>
              <a:off x="4208160" y="1602880"/>
              <a:ext cx="315720" cy="17136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23FD20D-FFF2-457D-B9D4-786B565D6D5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0520" y="1585240"/>
                <a:ext cx="3513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3AEDCC0-9B39-4581-8DF9-0ED58D12F74A}"/>
                  </a:ext>
                </a:extLst>
              </p14:cNvPr>
              <p14:cNvContentPartPr/>
              <p14:nvPr/>
            </p14:nvContentPartPr>
            <p14:xfrm>
              <a:off x="5548800" y="1406680"/>
              <a:ext cx="798480" cy="35964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3AEDCC0-9B39-4581-8DF9-0ED58D12F7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31152" y="1389040"/>
                <a:ext cx="834136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F4DC4F9-7A9D-4B9B-BEA6-C6BB0325071E}"/>
                  </a:ext>
                </a:extLst>
              </p14:cNvPr>
              <p14:cNvContentPartPr/>
              <p14:nvPr/>
            </p14:nvContentPartPr>
            <p14:xfrm>
              <a:off x="4676520" y="1435840"/>
              <a:ext cx="586440" cy="33300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F4DC4F9-7A9D-4B9B-BEA6-C6BB0325071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58869" y="1418200"/>
                <a:ext cx="622102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CAD3ACB-8EDD-4B57-8EC8-282D5D3157AD}"/>
                  </a:ext>
                </a:extLst>
              </p14:cNvPr>
              <p14:cNvContentPartPr/>
              <p14:nvPr/>
            </p14:nvContentPartPr>
            <p14:xfrm>
              <a:off x="7583520" y="1588480"/>
              <a:ext cx="102960" cy="16200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CAD3ACB-8EDD-4B57-8EC8-282D5D3157A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565520" y="1570480"/>
                <a:ext cx="1386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0049FC8-C3B4-40DC-AB0F-38869FD8C19C}"/>
                  </a:ext>
                </a:extLst>
              </p14:cNvPr>
              <p14:cNvContentPartPr/>
              <p14:nvPr/>
            </p14:nvContentPartPr>
            <p14:xfrm>
              <a:off x="6783240" y="1526200"/>
              <a:ext cx="650520" cy="24264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0049FC8-C3B4-40DC-AB0F-38869FD8C1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65250" y="1508227"/>
                <a:ext cx="686140" cy="278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6BE1F8B-EE6E-43DA-A1D8-E3474BAEEE18}"/>
                  </a:ext>
                </a:extLst>
              </p14:cNvPr>
              <p14:cNvContentPartPr/>
              <p14:nvPr/>
            </p14:nvContentPartPr>
            <p14:xfrm>
              <a:off x="7952160" y="1456000"/>
              <a:ext cx="389880" cy="59976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6BE1F8B-EE6E-43DA-A1D8-E3474BAEEE1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34160" y="1438360"/>
                <a:ext cx="425520" cy="63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7BCC2C4-A97B-49CC-A9DD-E8951CCEE503}"/>
                  </a:ext>
                </a:extLst>
              </p14:cNvPr>
              <p14:cNvContentPartPr/>
              <p14:nvPr/>
            </p14:nvContentPartPr>
            <p14:xfrm>
              <a:off x="332760" y="2220640"/>
              <a:ext cx="147960" cy="29196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7BCC2C4-A97B-49CC-A9DD-E8951CCEE50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4760" y="2202640"/>
                <a:ext cx="18360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00155E0-6976-491B-A64E-4C54D52E007F}"/>
                  </a:ext>
                </a:extLst>
              </p14:cNvPr>
              <p14:cNvContentPartPr/>
              <p14:nvPr/>
            </p14:nvContentPartPr>
            <p14:xfrm>
              <a:off x="1758000" y="2275360"/>
              <a:ext cx="109080" cy="141120"/>
            </p14:xfrm>
          </p:contentPart>
        </mc:Choice>
        <mc:Fallback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00155E0-6976-491B-A64E-4C54D52E0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0360" y="2257360"/>
                <a:ext cx="1447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01BDD98-B63D-4FBF-9DA6-10F5834B456E}"/>
                  </a:ext>
                </a:extLst>
              </p14:cNvPr>
              <p14:cNvContentPartPr/>
              <p14:nvPr/>
            </p14:nvContentPartPr>
            <p14:xfrm>
              <a:off x="1972920" y="2273560"/>
              <a:ext cx="175680" cy="9972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01BDD98-B63D-4FBF-9DA6-10F5834B456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54920" y="2255920"/>
                <a:ext cx="2113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73755574-E65E-4F6C-BDB2-A810E1D54D04}"/>
                  </a:ext>
                </a:extLst>
              </p14:cNvPr>
              <p14:cNvContentPartPr/>
              <p14:nvPr/>
            </p14:nvContentPartPr>
            <p14:xfrm>
              <a:off x="591960" y="2067640"/>
              <a:ext cx="1065960" cy="38376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73755574-E65E-4F6C-BDB2-A810E1D54D0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3954" y="2049657"/>
                <a:ext cx="1101612" cy="419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0B80A4EB-5D7C-4B77-99AA-EA69D3D90B6B}"/>
                  </a:ext>
                </a:extLst>
              </p14:cNvPr>
              <p14:cNvContentPartPr/>
              <p14:nvPr/>
            </p14:nvContentPartPr>
            <p14:xfrm>
              <a:off x="2636040" y="2345200"/>
              <a:ext cx="16920" cy="7344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0B80A4EB-5D7C-4B77-99AA-EA69D3D90B6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18400" y="2327560"/>
                <a:ext cx="52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7A91258-EF9B-4E17-B26C-A597E4800916}"/>
                  </a:ext>
                </a:extLst>
              </p14:cNvPr>
              <p14:cNvContentPartPr/>
              <p14:nvPr/>
            </p14:nvContentPartPr>
            <p14:xfrm>
              <a:off x="2604360" y="2174200"/>
              <a:ext cx="31680" cy="62640"/>
            </p14:xfrm>
          </p:contentPart>
        </mc:Choice>
        <mc:Fallback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7A91258-EF9B-4E17-B26C-A597E480091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586360" y="2156560"/>
                <a:ext cx="673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4A5334D-CF48-46F9-9548-88F3E4EEC87A}"/>
                  </a:ext>
                </a:extLst>
              </p14:cNvPr>
              <p14:cNvContentPartPr/>
              <p14:nvPr/>
            </p14:nvContentPartPr>
            <p14:xfrm>
              <a:off x="2751600" y="2327920"/>
              <a:ext cx="248760" cy="120240"/>
            </p14:xfrm>
          </p:contentPart>
        </mc:Choice>
        <mc:Fallback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4A5334D-CF48-46F9-9548-88F3E4EEC87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33600" y="2310280"/>
                <a:ext cx="2844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FA1AE548-B2CF-4BCA-A5AF-6EC078343882}"/>
                  </a:ext>
                </a:extLst>
              </p14:cNvPr>
              <p14:cNvContentPartPr/>
              <p14:nvPr/>
            </p14:nvContentPartPr>
            <p14:xfrm>
              <a:off x="6755160" y="2196880"/>
              <a:ext cx="380160" cy="156960"/>
            </p14:xfrm>
          </p:contentPart>
        </mc:Choice>
        <mc:Fallback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FA1AE548-B2CF-4BCA-A5AF-6EC07834388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737143" y="2178880"/>
                <a:ext cx="415834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F6006DD8-6D13-4E93-A6A9-72106ECFB739}"/>
                  </a:ext>
                </a:extLst>
              </p14:cNvPr>
              <p14:cNvContentPartPr/>
              <p14:nvPr/>
            </p14:nvContentPartPr>
            <p14:xfrm>
              <a:off x="5753640" y="2110480"/>
              <a:ext cx="890280" cy="27612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F6006DD8-6D13-4E93-A6A9-72106ECFB73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35640" y="2092817"/>
                <a:ext cx="92592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15A1612A-7CD9-4A3B-A751-FF482B975502}"/>
                  </a:ext>
                </a:extLst>
              </p14:cNvPr>
              <p14:cNvContentPartPr/>
              <p14:nvPr/>
            </p14:nvContentPartPr>
            <p14:xfrm>
              <a:off x="5097000" y="2087440"/>
              <a:ext cx="553680" cy="31140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15A1612A-7CD9-4A3B-A751-FF482B97550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79000" y="2069800"/>
                <a:ext cx="58932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9791C86-347E-4F54-8A4B-1F820C2172DF}"/>
                  </a:ext>
                </a:extLst>
              </p14:cNvPr>
              <p14:cNvContentPartPr/>
              <p14:nvPr/>
            </p14:nvContentPartPr>
            <p14:xfrm>
              <a:off x="4721880" y="2187520"/>
              <a:ext cx="255600" cy="257400"/>
            </p14:xfrm>
          </p:contentPart>
        </mc:Choice>
        <mc:Fallback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9791C86-347E-4F54-8A4B-1F820C2172D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703880" y="2169520"/>
                <a:ext cx="29124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EE3CA6C5-D23A-4741-B9E5-FA8E447C1C86}"/>
                  </a:ext>
                </a:extLst>
              </p14:cNvPr>
              <p14:cNvContentPartPr/>
              <p14:nvPr/>
            </p14:nvContentPartPr>
            <p14:xfrm>
              <a:off x="3383760" y="2089240"/>
              <a:ext cx="797400" cy="329400"/>
            </p14:xfrm>
          </p:contentPart>
        </mc:Choice>
        <mc:Fallback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EE3CA6C5-D23A-4741-B9E5-FA8E447C1C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365768" y="2071581"/>
                <a:ext cx="833024" cy="3650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6481080-7239-456C-8B98-F84BD03E8C67}"/>
                  </a:ext>
                </a:extLst>
              </p14:cNvPr>
              <p14:cNvContentPartPr/>
              <p14:nvPr/>
            </p14:nvContentPartPr>
            <p14:xfrm>
              <a:off x="7177080" y="2309560"/>
              <a:ext cx="119160" cy="175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6481080-7239-456C-8B98-F84BD03E8C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59440" y="2291560"/>
                <a:ext cx="1548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0E3BC4C-4DF9-4801-87DF-7DE8E3104BCD}"/>
                  </a:ext>
                </a:extLst>
              </p14:cNvPr>
              <p14:cNvContentPartPr/>
              <p14:nvPr/>
            </p14:nvContentPartPr>
            <p14:xfrm>
              <a:off x="7545000" y="2073400"/>
              <a:ext cx="1054440" cy="3528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0E3BC4C-4DF9-4801-87DF-7DE8E3104BC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27006" y="2055760"/>
                <a:ext cx="1090068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2D20A71-51E2-4B4E-9DD7-F1135BA6EF5B}"/>
                  </a:ext>
                </a:extLst>
              </p14:cNvPr>
              <p14:cNvContentPartPr/>
              <p14:nvPr/>
            </p14:nvContentPartPr>
            <p14:xfrm>
              <a:off x="299280" y="2750920"/>
              <a:ext cx="772560" cy="4125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2D20A71-51E2-4B4E-9DD7-F1135BA6EF5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81640" y="2732920"/>
                <a:ext cx="80820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941654B-24BF-489B-8694-C57E5B9A6BBF}"/>
                  </a:ext>
                </a:extLst>
              </p14:cNvPr>
              <p14:cNvContentPartPr/>
              <p14:nvPr/>
            </p14:nvContentPartPr>
            <p14:xfrm>
              <a:off x="3464400" y="2684680"/>
              <a:ext cx="383760" cy="6112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941654B-24BF-489B-8694-C57E5B9A6BB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46400" y="2667040"/>
                <a:ext cx="419400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ACD050-D0C8-4AB9-B8FE-1E24241C9131}"/>
                  </a:ext>
                </a:extLst>
              </p14:cNvPr>
              <p14:cNvContentPartPr/>
              <p14:nvPr/>
            </p14:nvContentPartPr>
            <p14:xfrm>
              <a:off x="4202760" y="2675320"/>
              <a:ext cx="1365840" cy="3859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ACD050-D0C8-4AB9-B8FE-1E24241C913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185115" y="2657320"/>
                <a:ext cx="1401489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88DC25-89B7-44C5-90AA-83E4906087A2}"/>
                  </a:ext>
                </a:extLst>
              </p14:cNvPr>
              <p14:cNvContentPartPr/>
              <p14:nvPr/>
            </p14:nvContentPartPr>
            <p14:xfrm>
              <a:off x="1415640" y="2737600"/>
              <a:ext cx="1810080" cy="4111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88DC25-89B7-44C5-90AA-83E4906087A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397640" y="2719600"/>
                <a:ext cx="184572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BF3097-68AF-4F86-B9B1-2758EBC480B2}"/>
                  </a:ext>
                </a:extLst>
              </p14:cNvPr>
              <p14:cNvContentPartPr/>
              <p14:nvPr/>
            </p14:nvContentPartPr>
            <p14:xfrm>
              <a:off x="5950560" y="2919040"/>
              <a:ext cx="22680" cy="1249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BF3097-68AF-4F86-B9B1-2758EBC480B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932920" y="2901400"/>
                <a:ext cx="583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92BDF5F-CDC5-4CB0-8011-728A840F1E69}"/>
                  </a:ext>
                </a:extLst>
              </p14:cNvPr>
              <p14:cNvContentPartPr/>
              <p14:nvPr/>
            </p14:nvContentPartPr>
            <p14:xfrm>
              <a:off x="5939040" y="278800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92BDF5F-CDC5-4CB0-8011-728A840F1E6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21400" y="277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85E7205-B6D1-405F-8BB5-71F43515B46E}"/>
                  </a:ext>
                </a:extLst>
              </p14:cNvPr>
              <p14:cNvContentPartPr/>
              <p14:nvPr/>
            </p14:nvContentPartPr>
            <p14:xfrm>
              <a:off x="6092400" y="2907160"/>
              <a:ext cx="105840" cy="1634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85E7205-B6D1-405F-8BB5-71F43515B46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074400" y="2889520"/>
                <a:ext cx="14148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BCEEFF0-E467-4A15-904A-E29B34B284AE}"/>
                  </a:ext>
                </a:extLst>
              </p14:cNvPr>
              <p14:cNvContentPartPr/>
              <p14:nvPr/>
            </p14:nvContentPartPr>
            <p14:xfrm>
              <a:off x="7511520" y="2847400"/>
              <a:ext cx="1069560" cy="174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BCEEFF0-E467-4A15-904A-E29B34B284A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493880" y="2829760"/>
                <a:ext cx="11052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369A90-2431-4B3F-B61C-405D982A80EA}"/>
                  </a:ext>
                </a:extLst>
              </p14:cNvPr>
              <p14:cNvContentPartPr/>
              <p14:nvPr/>
            </p14:nvContentPartPr>
            <p14:xfrm>
              <a:off x="6549600" y="2725720"/>
              <a:ext cx="672480" cy="3092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369A90-2431-4B3F-B61C-405D982A80E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531600" y="2707720"/>
                <a:ext cx="70812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4CAA039-B586-415F-A9B4-AABD938CCC94}"/>
                  </a:ext>
                </a:extLst>
              </p14:cNvPr>
              <p14:cNvContentPartPr/>
              <p14:nvPr/>
            </p14:nvContentPartPr>
            <p14:xfrm>
              <a:off x="2627760" y="3639040"/>
              <a:ext cx="703800" cy="1587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4CAA039-B586-415F-A9B4-AABD938CCC9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609760" y="3621040"/>
                <a:ext cx="73944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87554A3-2B70-4659-A1E9-99EE84E94211}"/>
                  </a:ext>
                </a:extLst>
              </p14:cNvPr>
              <p14:cNvContentPartPr/>
              <p14:nvPr/>
            </p14:nvContentPartPr>
            <p14:xfrm>
              <a:off x="4829160" y="3420160"/>
              <a:ext cx="842400" cy="3398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87554A3-2B70-4659-A1E9-99EE84E9421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811168" y="3402520"/>
                <a:ext cx="878025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CEF4A10-365C-4085-BE9D-F4FAEFDC8500}"/>
                  </a:ext>
                </a:extLst>
              </p14:cNvPr>
              <p14:cNvContentPartPr/>
              <p14:nvPr/>
            </p14:nvContentPartPr>
            <p14:xfrm>
              <a:off x="3726840" y="3406120"/>
              <a:ext cx="750600" cy="5886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CEF4A10-365C-4085-BE9D-F4FAEFDC850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709200" y="3388120"/>
                <a:ext cx="786240" cy="62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0463AC2-4D63-4685-BB26-A19DB3ED1428}"/>
                  </a:ext>
                </a:extLst>
              </p14:cNvPr>
              <p14:cNvContentPartPr/>
              <p14:nvPr/>
            </p14:nvContentPartPr>
            <p14:xfrm>
              <a:off x="1563960" y="3503320"/>
              <a:ext cx="649080" cy="3272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0463AC2-4D63-4685-BB26-A19DB3ED142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545960" y="3485320"/>
                <a:ext cx="68472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EA42E10-D395-4065-8F9B-E017626B02C1}"/>
                  </a:ext>
                </a:extLst>
              </p14:cNvPr>
              <p14:cNvContentPartPr/>
              <p14:nvPr/>
            </p14:nvContentPartPr>
            <p14:xfrm>
              <a:off x="488280" y="3410800"/>
              <a:ext cx="676440" cy="5972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EA42E10-D395-4065-8F9B-E017626B02C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70640" y="3393160"/>
                <a:ext cx="712080" cy="63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4226056-B3DC-424F-A5C5-CEB6AF17943A}"/>
                  </a:ext>
                </a:extLst>
              </p14:cNvPr>
              <p14:cNvContentPartPr/>
              <p14:nvPr/>
            </p14:nvContentPartPr>
            <p14:xfrm>
              <a:off x="1974720" y="4337080"/>
              <a:ext cx="992520" cy="5119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4226056-B3DC-424F-A5C5-CEB6AF17943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7080" y="4319440"/>
                <a:ext cx="102816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285AFB1-BEA0-4F27-88EB-D1F0DBFEB7E7}"/>
                  </a:ext>
                </a:extLst>
              </p14:cNvPr>
              <p14:cNvContentPartPr/>
              <p14:nvPr/>
            </p14:nvContentPartPr>
            <p14:xfrm>
              <a:off x="3706320" y="4419880"/>
              <a:ext cx="728280" cy="4575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285AFB1-BEA0-4F27-88EB-D1F0DBFEB7E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88680" y="4401880"/>
                <a:ext cx="76392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AC8F80F-54EE-4035-AAAA-553AC1B1054F}"/>
                  </a:ext>
                </a:extLst>
              </p14:cNvPr>
              <p14:cNvContentPartPr/>
              <p14:nvPr/>
            </p14:nvContentPartPr>
            <p14:xfrm>
              <a:off x="557040" y="4970680"/>
              <a:ext cx="285480" cy="4100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AC8F80F-54EE-4035-AAAA-553AC1B1054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9040" y="4953040"/>
                <a:ext cx="32112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BE9C42-A05F-4782-A3DC-D2B5389C4F80}"/>
                  </a:ext>
                </a:extLst>
              </p14:cNvPr>
              <p14:cNvContentPartPr/>
              <p14:nvPr/>
            </p14:nvContentPartPr>
            <p14:xfrm>
              <a:off x="860160" y="5149960"/>
              <a:ext cx="820800" cy="217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BE9C42-A05F-4782-A3DC-D2B5389C4F8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42520" y="5132320"/>
                <a:ext cx="85644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8888705-C5C5-42C6-BF5A-B9CEB55CEF73}"/>
                  </a:ext>
                </a:extLst>
              </p14:cNvPr>
              <p14:cNvContentPartPr/>
              <p14:nvPr/>
            </p14:nvContentPartPr>
            <p14:xfrm>
              <a:off x="3197640" y="5182720"/>
              <a:ext cx="1086480" cy="19296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8888705-C5C5-42C6-BF5A-B9CEB55CEF7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179640" y="5164720"/>
                <a:ext cx="112212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3736384-BEA7-4517-A376-4091DF9F9391}"/>
                  </a:ext>
                </a:extLst>
              </p14:cNvPr>
              <p14:cNvContentPartPr/>
              <p14:nvPr/>
            </p14:nvContentPartPr>
            <p14:xfrm>
              <a:off x="2075520" y="5025400"/>
              <a:ext cx="671040" cy="36720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3736384-BEA7-4517-A376-4091DF9F939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57520" y="5007400"/>
                <a:ext cx="7066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CB09F11-E99A-4272-80D8-4BAF9C8CEFFB}"/>
                  </a:ext>
                </a:extLst>
              </p14:cNvPr>
              <p14:cNvContentPartPr/>
              <p14:nvPr/>
            </p14:nvContentPartPr>
            <p14:xfrm>
              <a:off x="4611000" y="4419520"/>
              <a:ext cx="3324240" cy="10263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CB09F11-E99A-4272-80D8-4BAF9C8CEFF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593358" y="4401520"/>
                <a:ext cx="3359884" cy="10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04DEC82-A6CD-4BE4-A592-EE48EDFF0954}"/>
                  </a:ext>
                </a:extLst>
              </p14:cNvPr>
              <p14:cNvContentPartPr/>
              <p14:nvPr/>
            </p14:nvContentPartPr>
            <p14:xfrm>
              <a:off x="1190640" y="5810200"/>
              <a:ext cx="469440" cy="469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04DEC82-A6CD-4BE4-A592-EE48EDFF095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173000" y="5792200"/>
                <a:ext cx="50508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B5CD25-10EE-4A77-B4B7-600E5092F44B}"/>
                  </a:ext>
                </a:extLst>
              </p14:cNvPr>
              <p14:cNvContentPartPr/>
              <p14:nvPr/>
            </p14:nvContentPartPr>
            <p14:xfrm>
              <a:off x="1723080" y="6018280"/>
              <a:ext cx="232560" cy="3193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B5CD25-10EE-4A77-B4B7-600E5092F44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705440" y="6000640"/>
                <a:ext cx="26820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F85B4B3-9B6D-477F-89C5-68C23B7C8937}"/>
                  </a:ext>
                </a:extLst>
              </p14:cNvPr>
              <p14:cNvContentPartPr/>
              <p14:nvPr/>
            </p14:nvContentPartPr>
            <p14:xfrm>
              <a:off x="1977240" y="5799400"/>
              <a:ext cx="882360" cy="453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F85B4B3-9B6D-477F-89C5-68C23B7C893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959600" y="5781400"/>
                <a:ext cx="91800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38CCE01-7101-4E19-94FA-51111D2BC56B}"/>
                  </a:ext>
                </a:extLst>
              </p14:cNvPr>
              <p14:cNvContentPartPr/>
              <p14:nvPr/>
            </p14:nvContentPartPr>
            <p14:xfrm>
              <a:off x="3187920" y="6060400"/>
              <a:ext cx="362160" cy="144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38CCE01-7101-4E19-94FA-51111D2BC56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170280" y="6042760"/>
                <a:ext cx="39780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5D1FC48-7A02-49E2-86C0-E8618E969130}"/>
                  </a:ext>
                </a:extLst>
              </p14:cNvPr>
              <p14:cNvContentPartPr/>
              <p14:nvPr/>
            </p14:nvContentPartPr>
            <p14:xfrm>
              <a:off x="3646200" y="6104320"/>
              <a:ext cx="30960" cy="1116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5D1FC48-7A02-49E2-86C0-E8618E96913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628200" y="6086320"/>
                <a:ext cx="666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E497A86-6096-4FE0-A227-6FDF3249CA4A}"/>
                  </a:ext>
                </a:extLst>
              </p14:cNvPr>
              <p14:cNvContentPartPr/>
              <p14:nvPr/>
            </p14:nvContentPartPr>
            <p14:xfrm>
              <a:off x="3811800" y="5817760"/>
              <a:ext cx="45000" cy="390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E497A86-6096-4FE0-A227-6FDF3249CA4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93800" y="5800120"/>
                <a:ext cx="8064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280F5A7-C73A-491F-9573-54BA6AC76D00}"/>
                  </a:ext>
                </a:extLst>
              </p14:cNvPr>
              <p14:cNvContentPartPr/>
              <p14:nvPr/>
            </p14:nvContentPartPr>
            <p14:xfrm>
              <a:off x="3956880" y="5743600"/>
              <a:ext cx="41400" cy="3992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280F5A7-C73A-491F-9573-54BA6AC76D0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939240" y="5725960"/>
                <a:ext cx="770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8F360DD-6BAC-4CC6-9564-3A45EBA829E1}"/>
                  </a:ext>
                </a:extLst>
              </p14:cNvPr>
              <p14:cNvContentPartPr/>
              <p14:nvPr/>
            </p14:nvContentPartPr>
            <p14:xfrm>
              <a:off x="3572400" y="5908120"/>
              <a:ext cx="74520" cy="241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8F360DD-6BAC-4CC6-9564-3A45EBA829E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554760" y="5890120"/>
                <a:ext cx="1101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2B2B5E4-8950-4DC2-8EC9-CFB560147628}"/>
                  </a:ext>
                </a:extLst>
              </p14:cNvPr>
              <p14:cNvContentPartPr/>
              <p14:nvPr/>
            </p14:nvContentPartPr>
            <p14:xfrm>
              <a:off x="4459080" y="5792560"/>
              <a:ext cx="1082880" cy="3992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2B2B5E4-8950-4DC2-8EC9-CFB56014762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441080" y="5774560"/>
                <a:ext cx="11185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5F1692-78E6-4FE1-A9D2-8D69074AE095}"/>
                  </a:ext>
                </a:extLst>
              </p14:cNvPr>
              <p14:cNvContentPartPr/>
              <p14:nvPr/>
            </p14:nvContentPartPr>
            <p14:xfrm>
              <a:off x="5850120" y="5009560"/>
              <a:ext cx="2964240" cy="135360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5F1692-78E6-4FE1-A9D2-8D69074AE09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832120" y="4991565"/>
                <a:ext cx="2999880" cy="13892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87801273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14:cNvPr>
              <p14:cNvContentPartPr/>
              <p14:nvPr/>
            </p14:nvContentPartPr>
            <p14:xfrm>
              <a:off x="2529480" y="111400"/>
              <a:ext cx="4323240" cy="53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1840" y="93760"/>
                <a:ext cx="43588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14:cNvPr>
              <p14:cNvContentPartPr/>
              <p14:nvPr/>
            </p14:nvContentPartPr>
            <p14:xfrm>
              <a:off x="1116840" y="670120"/>
              <a:ext cx="2310480" cy="1901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99200" y="652480"/>
                <a:ext cx="255600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14:cNvPr>
              <p14:cNvContentPartPr/>
              <p14:nvPr/>
            </p14:nvContentPartPr>
            <p14:xfrm>
              <a:off x="2207280" y="1128760"/>
              <a:ext cx="514080" cy="28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89293" y="1111098"/>
                <a:ext cx="549695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14:cNvPr>
              <p14:cNvContentPartPr/>
              <p14:nvPr/>
            </p14:nvContentPartPr>
            <p14:xfrm>
              <a:off x="2346600" y="1135960"/>
              <a:ext cx="9792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960" y="1118320"/>
                <a:ext cx="133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14:cNvPr>
              <p14:cNvContentPartPr/>
              <p14:nvPr/>
            </p14:nvContentPartPr>
            <p14:xfrm>
              <a:off x="365520" y="964600"/>
              <a:ext cx="1016280" cy="134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7520" y="946955"/>
                <a:ext cx="1051920" cy="1384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14:cNvPr>
              <p14:cNvContentPartPr/>
              <p14:nvPr/>
            </p14:nvContentPartPr>
            <p14:xfrm>
              <a:off x="2844480" y="973960"/>
              <a:ext cx="761400" cy="335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840" y="955960"/>
                <a:ext cx="797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14:cNvPr>
              <p14:cNvContentPartPr/>
              <p14:nvPr/>
            </p14:nvContentPartPr>
            <p14:xfrm>
              <a:off x="1797960" y="1399480"/>
              <a:ext cx="474480" cy="51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80308" y="1381480"/>
                <a:ext cx="584663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BC62E00-E872-4330-BECE-F8EEA7E63277}"/>
                  </a:ext>
                </a:extLst>
              </p14:cNvPr>
              <p14:cNvContentPartPr/>
              <p14:nvPr/>
            </p14:nvContentPartPr>
            <p14:xfrm>
              <a:off x="4675080" y="305440"/>
              <a:ext cx="129960" cy="16200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BC62E00-E872-4330-BECE-F8EEA7E6327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57440" y="287440"/>
                <a:ext cx="1656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5F04FF-7CE8-4F00-829A-C5B4CFB7646B}"/>
                  </a:ext>
                </a:extLst>
              </p14:cNvPr>
              <p14:cNvContentPartPr/>
              <p14:nvPr/>
            </p14:nvContentPartPr>
            <p14:xfrm>
              <a:off x="4839600" y="300040"/>
              <a:ext cx="137520" cy="1602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5F04FF-7CE8-4F00-829A-C5B4CFB7646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21960" y="282400"/>
                <a:ext cx="17316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E756C5F-E9C7-4857-B0BF-42C9E8CE79E8}"/>
                  </a:ext>
                </a:extLst>
              </p14:cNvPr>
              <p14:cNvContentPartPr/>
              <p14:nvPr/>
            </p14:nvContentPartPr>
            <p14:xfrm>
              <a:off x="5373120" y="98800"/>
              <a:ext cx="1175760" cy="4626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E756C5F-E9C7-4857-B0BF-42C9E8CE79E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55475" y="80800"/>
                <a:ext cx="1211411" cy="49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7704049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216900-D032-4CB6-A592-737057EE1521}"/>
                  </a:ext>
                </a:extLst>
              </p14:cNvPr>
              <p14:cNvContentPartPr/>
              <p14:nvPr/>
            </p14:nvContentPartPr>
            <p14:xfrm>
              <a:off x="2163720" y="180880"/>
              <a:ext cx="4087800" cy="6040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216900-D032-4CB6-A592-737057EE15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5722" y="162880"/>
                <a:ext cx="4123437" cy="63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1EA828-82A3-4DDC-A650-B66FCA770020}"/>
                  </a:ext>
                </a:extLst>
              </p14:cNvPr>
              <p14:cNvContentPartPr/>
              <p14:nvPr/>
            </p14:nvContentPartPr>
            <p14:xfrm>
              <a:off x="1734960" y="1345840"/>
              <a:ext cx="210600" cy="16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1EA828-82A3-4DDC-A650-B66FCA77002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16960" y="1327840"/>
                <a:ext cx="246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7DC40F-C9CE-47B2-BD8A-1E43BF9BD67D}"/>
                  </a:ext>
                </a:extLst>
              </p14:cNvPr>
              <p14:cNvContentPartPr/>
              <p14:nvPr/>
            </p14:nvContentPartPr>
            <p14:xfrm>
              <a:off x="1750080" y="1471840"/>
              <a:ext cx="242280" cy="176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7DC40F-C9CE-47B2-BD8A-1E43BF9BD6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2440" y="1453840"/>
                <a:ext cx="277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AB4A2A1-920D-4C40-840B-4003864ABB35}"/>
                  </a:ext>
                </a:extLst>
              </p14:cNvPr>
              <p14:cNvContentPartPr/>
              <p14:nvPr/>
            </p14:nvContentPartPr>
            <p14:xfrm>
              <a:off x="783120" y="1259800"/>
              <a:ext cx="649800" cy="3398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AB4A2A1-920D-4C40-840B-4003864ABB3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65480" y="1241819"/>
                <a:ext cx="68544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9EF22F-7E59-42C7-BA0E-2B8BF07E490A}"/>
                  </a:ext>
                </a:extLst>
              </p14:cNvPr>
              <p14:cNvContentPartPr/>
              <p14:nvPr/>
            </p14:nvContentPartPr>
            <p14:xfrm>
              <a:off x="2211240" y="1211920"/>
              <a:ext cx="280080" cy="3211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9EF22F-7E59-42C7-BA0E-2B8BF07E49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3240" y="1194280"/>
                <a:ext cx="3157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87D8212-31AF-43EF-8E67-6BA10F5FFCCB}"/>
                  </a:ext>
                </a:extLst>
              </p14:cNvPr>
              <p14:cNvContentPartPr/>
              <p14:nvPr/>
            </p14:nvContentPartPr>
            <p14:xfrm>
              <a:off x="2676360" y="1169440"/>
              <a:ext cx="911880" cy="442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87D8212-31AF-43EF-8E67-6BA10F5FFCC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58360" y="1151800"/>
                <a:ext cx="94752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61B7141-A941-4467-914A-2618B008B8C5}"/>
                  </a:ext>
                </a:extLst>
              </p14:cNvPr>
              <p14:cNvContentPartPr/>
              <p14:nvPr/>
            </p14:nvContentPartPr>
            <p14:xfrm>
              <a:off x="6157200" y="1079440"/>
              <a:ext cx="2120760" cy="21992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61B7141-A941-4467-914A-2618B008B8C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39560" y="1061440"/>
                <a:ext cx="2156400" cy="22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25ADF5-78C6-4BA1-8439-8FD8EB5ABA5D}"/>
                  </a:ext>
                </a:extLst>
              </p14:cNvPr>
              <p14:cNvContentPartPr/>
              <p14:nvPr/>
            </p14:nvContentPartPr>
            <p14:xfrm>
              <a:off x="7682160" y="1531240"/>
              <a:ext cx="143640" cy="1184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25ADF5-78C6-4BA1-8439-8FD8EB5ABA5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64160" y="1513240"/>
                <a:ext cx="17928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716A8A-9D64-4A4F-9B30-3BEEFF610D47}"/>
                  </a:ext>
                </a:extLst>
              </p14:cNvPr>
              <p14:cNvContentPartPr/>
              <p14:nvPr/>
            </p14:nvContentPartPr>
            <p14:xfrm>
              <a:off x="7876920" y="1038400"/>
              <a:ext cx="912960" cy="435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716A8A-9D64-4A4F-9B30-3BEEFF610D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280" y="1020745"/>
                <a:ext cx="94860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FEE3A5-0290-44A2-A8E4-FB4A20C2A20F}"/>
                  </a:ext>
                </a:extLst>
              </p14:cNvPr>
              <p14:cNvContentPartPr/>
              <p14:nvPr/>
            </p14:nvContentPartPr>
            <p14:xfrm>
              <a:off x="7075560" y="231280"/>
              <a:ext cx="1682280" cy="20250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FEE3A5-0290-44A2-A8E4-FB4A20C2A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7920" y="213640"/>
                <a:ext cx="1717920" cy="20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745107-BD90-48EA-83F5-D8A8701E0E11}"/>
                  </a:ext>
                </a:extLst>
              </p14:cNvPr>
              <p14:cNvContentPartPr/>
              <p14:nvPr/>
            </p14:nvContentPartPr>
            <p14:xfrm>
              <a:off x="7125960" y="1283560"/>
              <a:ext cx="549000" cy="90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745107-BD90-48EA-83F5-D8A8701E0E1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08320" y="1265560"/>
                <a:ext cx="584640" cy="9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FF7023C-D899-4F53-8003-2C9EC1E3285D}"/>
                  </a:ext>
                </a:extLst>
              </p14:cNvPr>
              <p14:cNvContentPartPr/>
              <p14:nvPr/>
            </p14:nvContentPartPr>
            <p14:xfrm>
              <a:off x="2676360" y="1955680"/>
              <a:ext cx="308880" cy="1634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FF7023C-D899-4F53-8003-2C9EC1E3285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58360" y="1937680"/>
                <a:ext cx="344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B853B0-7A84-4CCE-868F-6A342BC24F28}"/>
                  </a:ext>
                </a:extLst>
              </p14:cNvPr>
              <p14:cNvContentPartPr/>
              <p14:nvPr/>
            </p14:nvContentPartPr>
            <p14:xfrm>
              <a:off x="3034560" y="1899160"/>
              <a:ext cx="371520" cy="23436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B853B0-7A84-4CCE-868F-6A342BC24F2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16560" y="1881160"/>
                <a:ext cx="40716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A1A2902-12B2-4F28-A239-C740EB8E1E35}"/>
                  </a:ext>
                </a:extLst>
              </p14:cNvPr>
              <p14:cNvContentPartPr/>
              <p14:nvPr/>
            </p14:nvContentPartPr>
            <p14:xfrm>
              <a:off x="2594280" y="2432320"/>
              <a:ext cx="948600" cy="1652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A1A2902-12B2-4F28-A239-C740EB8E1E3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76640" y="2414680"/>
                <a:ext cx="9842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6FFA08C-46A9-4779-83AB-792DB19E215D}"/>
                  </a:ext>
                </a:extLst>
              </p14:cNvPr>
              <p14:cNvContentPartPr/>
              <p14:nvPr/>
            </p14:nvContentPartPr>
            <p14:xfrm>
              <a:off x="351480" y="1793680"/>
              <a:ext cx="2082960" cy="8154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6FFA08C-46A9-4779-83AB-792DB19E215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3840" y="1776040"/>
                <a:ext cx="2118600" cy="85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BA0A00A-39C9-4120-B3B1-638B2150B57A}"/>
                  </a:ext>
                </a:extLst>
              </p14:cNvPr>
              <p14:cNvContentPartPr/>
              <p14:nvPr/>
            </p14:nvContentPartPr>
            <p14:xfrm>
              <a:off x="3685080" y="1260520"/>
              <a:ext cx="2173680" cy="135180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BA0A00A-39C9-4120-B3B1-638B2150B5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67437" y="1242875"/>
                <a:ext cx="2209326" cy="138744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93005744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14:cNvPr>
              <p14:cNvContentPartPr/>
              <p14:nvPr/>
            </p14:nvContentPartPr>
            <p14:xfrm>
              <a:off x="2529480" y="111400"/>
              <a:ext cx="4323240" cy="53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1840" y="93760"/>
                <a:ext cx="43588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14:cNvPr>
              <p14:cNvContentPartPr/>
              <p14:nvPr/>
            </p14:nvContentPartPr>
            <p14:xfrm>
              <a:off x="1116840" y="670120"/>
              <a:ext cx="2310480" cy="1901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99200" y="652480"/>
                <a:ext cx="255600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14:cNvPr>
              <p14:cNvContentPartPr/>
              <p14:nvPr/>
            </p14:nvContentPartPr>
            <p14:xfrm>
              <a:off x="5475720" y="883960"/>
              <a:ext cx="1969920" cy="37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57723" y="866320"/>
                <a:ext cx="2005553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14:cNvPr>
              <p14:cNvContentPartPr/>
              <p14:nvPr/>
            </p14:nvContentPartPr>
            <p14:xfrm>
              <a:off x="7803480" y="934360"/>
              <a:ext cx="2016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85840" y="916720"/>
                <a:ext cx="55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14:cNvPr>
              <p14:cNvContentPartPr/>
              <p14:nvPr/>
            </p14:nvContentPartPr>
            <p14:xfrm>
              <a:off x="7965480" y="855160"/>
              <a:ext cx="277560" cy="348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47840" y="837520"/>
                <a:ext cx="3132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14:cNvPr>
              <p14:cNvContentPartPr/>
              <p14:nvPr/>
            </p14:nvContentPartPr>
            <p14:xfrm>
              <a:off x="2207280" y="1128760"/>
              <a:ext cx="514080" cy="28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89293" y="1111098"/>
                <a:ext cx="549695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14:cNvPr>
              <p14:cNvContentPartPr/>
              <p14:nvPr/>
            </p14:nvContentPartPr>
            <p14:xfrm>
              <a:off x="2346600" y="1135960"/>
              <a:ext cx="9792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960" y="1118320"/>
                <a:ext cx="133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14:cNvPr>
              <p14:cNvContentPartPr/>
              <p14:nvPr/>
            </p14:nvContentPartPr>
            <p14:xfrm>
              <a:off x="365520" y="964600"/>
              <a:ext cx="1016280" cy="134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7520" y="946955"/>
                <a:ext cx="1051920" cy="1384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14:cNvPr>
              <p14:cNvContentPartPr/>
              <p14:nvPr/>
            </p14:nvContentPartPr>
            <p14:xfrm>
              <a:off x="2844480" y="973960"/>
              <a:ext cx="761400" cy="335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840" y="955960"/>
                <a:ext cx="797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14:cNvPr>
              <p14:cNvContentPartPr/>
              <p14:nvPr/>
            </p14:nvContentPartPr>
            <p14:xfrm>
              <a:off x="1797960" y="1399480"/>
              <a:ext cx="474480" cy="51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80308" y="1381480"/>
                <a:ext cx="584663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BC62E00-E872-4330-BECE-F8EEA7E63277}"/>
                  </a:ext>
                </a:extLst>
              </p14:cNvPr>
              <p14:cNvContentPartPr/>
              <p14:nvPr/>
            </p14:nvContentPartPr>
            <p14:xfrm>
              <a:off x="4675080" y="305440"/>
              <a:ext cx="129960" cy="16200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BC62E00-E872-4330-BECE-F8EEA7E6327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57440" y="287440"/>
                <a:ext cx="1656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5F04FF-7CE8-4F00-829A-C5B4CFB7646B}"/>
                  </a:ext>
                </a:extLst>
              </p14:cNvPr>
              <p14:cNvContentPartPr/>
              <p14:nvPr/>
            </p14:nvContentPartPr>
            <p14:xfrm>
              <a:off x="4839600" y="300040"/>
              <a:ext cx="137520" cy="1602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5F04FF-7CE8-4F00-829A-C5B4CFB7646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21960" y="282400"/>
                <a:ext cx="17316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E756C5F-E9C7-4857-B0BF-42C9E8CE79E8}"/>
                  </a:ext>
                </a:extLst>
              </p14:cNvPr>
              <p14:cNvContentPartPr/>
              <p14:nvPr/>
            </p14:nvContentPartPr>
            <p14:xfrm>
              <a:off x="5373120" y="98800"/>
              <a:ext cx="1175760" cy="4626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E756C5F-E9C7-4857-B0BF-42C9E8CE79E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55475" y="80800"/>
                <a:ext cx="1211411" cy="49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9834436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14:cNvPr>
              <p14:cNvContentPartPr/>
              <p14:nvPr/>
            </p14:nvContentPartPr>
            <p14:xfrm>
              <a:off x="2529480" y="111400"/>
              <a:ext cx="4323240" cy="53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1840" y="93760"/>
                <a:ext cx="43588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14:cNvPr>
              <p14:cNvContentPartPr/>
              <p14:nvPr/>
            </p14:nvContentPartPr>
            <p14:xfrm>
              <a:off x="1116840" y="670120"/>
              <a:ext cx="2310480" cy="1901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99200" y="652480"/>
                <a:ext cx="255600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14:cNvPr>
              <p14:cNvContentPartPr/>
              <p14:nvPr/>
            </p14:nvContentPartPr>
            <p14:xfrm>
              <a:off x="5475720" y="883960"/>
              <a:ext cx="1969920" cy="37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57723" y="866320"/>
                <a:ext cx="2005553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14:cNvPr>
              <p14:cNvContentPartPr/>
              <p14:nvPr/>
            </p14:nvContentPartPr>
            <p14:xfrm>
              <a:off x="7803480" y="934360"/>
              <a:ext cx="2016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85840" y="916720"/>
                <a:ext cx="55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14:cNvPr>
              <p14:cNvContentPartPr/>
              <p14:nvPr/>
            </p14:nvContentPartPr>
            <p14:xfrm>
              <a:off x="7965480" y="855160"/>
              <a:ext cx="277560" cy="348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47840" y="837520"/>
                <a:ext cx="3132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14:cNvPr>
              <p14:cNvContentPartPr/>
              <p14:nvPr/>
            </p14:nvContentPartPr>
            <p14:xfrm>
              <a:off x="2207280" y="1128760"/>
              <a:ext cx="514080" cy="28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89293" y="1111098"/>
                <a:ext cx="549695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14:cNvPr>
              <p14:cNvContentPartPr/>
              <p14:nvPr/>
            </p14:nvContentPartPr>
            <p14:xfrm>
              <a:off x="2346600" y="1135960"/>
              <a:ext cx="9792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960" y="1118320"/>
                <a:ext cx="133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14:cNvPr>
              <p14:cNvContentPartPr/>
              <p14:nvPr/>
            </p14:nvContentPartPr>
            <p14:xfrm>
              <a:off x="365520" y="964600"/>
              <a:ext cx="1016280" cy="134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7520" y="946955"/>
                <a:ext cx="1051920" cy="1384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14:cNvPr>
              <p14:cNvContentPartPr/>
              <p14:nvPr/>
            </p14:nvContentPartPr>
            <p14:xfrm>
              <a:off x="2844480" y="973960"/>
              <a:ext cx="761400" cy="335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840" y="955960"/>
                <a:ext cx="797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14:cNvPr>
              <p14:cNvContentPartPr/>
              <p14:nvPr/>
            </p14:nvContentPartPr>
            <p14:xfrm>
              <a:off x="4638720" y="1431880"/>
              <a:ext cx="217800" cy="52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20720" y="1414240"/>
                <a:ext cx="2534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14:cNvPr>
              <p14:cNvContentPartPr/>
              <p14:nvPr/>
            </p14:nvContentPartPr>
            <p14:xfrm>
              <a:off x="5354040" y="1608640"/>
              <a:ext cx="31032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36040" y="1590640"/>
                <a:ext cx="3459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14:cNvPr>
              <p14:cNvContentPartPr/>
              <p14:nvPr/>
            </p14:nvContentPartPr>
            <p14:xfrm>
              <a:off x="5963520" y="1731400"/>
              <a:ext cx="21312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5520" y="1713400"/>
                <a:ext cx="248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14:cNvPr>
              <p14:cNvContentPartPr/>
              <p14:nvPr/>
            </p14:nvContentPartPr>
            <p14:xfrm>
              <a:off x="5262600" y="1858480"/>
              <a:ext cx="495720" cy="27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600" y="1840840"/>
                <a:ext cx="531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14:cNvPr>
              <p14:cNvContentPartPr/>
              <p14:nvPr/>
            </p14:nvContentPartPr>
            <p14:xfrm>
              <a:off x="6593520" y="1596760"/>
              <a:ext cx="302760" cy="19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75520" y="1578760"/>
                <a:ext cx="3384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14:cNvPr>
              <p14:cNvContentPartPr/>
              <p14:nvPr/>
            </p14:nvContentPartPr>
            <p14:xfrm>
              <a:off x="6563280" y="1848400"/>
              <a:ext cx="423000" cy="1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5280" y="1830760"/>
                <a:ext cx="4586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14:cNvPr>
              <p14:cNvContentPartPr/>
              <p14:nvPr/>
            </p14:nvContentPartPr>
            <p14:xfrm>
              <a:off x="6647160" y="1946320"/>
              <a:ext cx="206280" cy="16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9160" y="1928320"/>
                <a:ext cx="2419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14:cNvPr>
              <p14:cNvContentPartPr/>
              <p14:nvPr/>
            </p14:nvContentPartPr>
            <p14:xfrm>
              <a:off x="1797960" y="1399480"/>
              <a:ext cx="474480" cy="51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80308" y="1381480"/>
                <a:ext cx="584663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BC62E00-E872-4330-BECE-F8EEA7E63277}"/>
                  </a:ext>
                </a:extLst>
              </p14:cNvPr>
              <p14:cNvContentPartPr/>
              <p14:nvPr/>
            </p14:nvContentPartPr>
            <p14:xfrm>
              <a:off x="4675080" y="305440"/>
              <a:ext cx="129960" cy="16200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BC62E00-E872-4330-BECE-F8EEA7E6327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57440" y="287440"/>
                <a:ext cx="1656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5F04FF-7CE8-4F00-829A-C5B4CFB7646B}"/>
                  </a:ext>
                </a:extLst>
              </p14:cNvPr>
              <p14:cNvContentPartPr/>
              <p14:nvPr/>
            </p14:nvContentPartPr>
            <p14:xfrm>
              <a:off x="4839600" y="300040"/>
              <a:ext cx="137520" cy="1602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5F04FF-7CE8-4F00-829A-C5B4CFB7646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21960" y="282400"/>
                <a:ext cx="17316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E756C5F-E9C7-4857-B0BF-42C9E8CE79E8}"/>
                  </a:ext>
                </a:extLst>
              </p14:cNvPr>
              <p14:cNvContentPartPr/>
              <p14:nvPr/>
            </p14:nvContentPartPr>
            <p14:xfrm>
              <a:off x="5373120" y="98800"/>
              <a:ext cx="1175760" cy="4626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E756C5F-E9C7-4857-B0BF-42C9E8CE79E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55475" y="80800"/>
                <a:ext cx="1211411" cy="49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2996318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14:cNvPr>
              <p14:cNvContentPartPr/>
              <p14:nvPr/>
            </p14:nvContentPartPr>
            <p14:xfrm>
              <a:off x="2529480" y="111400"/>
              <a:ext cx="4323240" cy="53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1840" y="93760"/>
                <a:ext cx="43588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14:cNvPr>
              <p14:cNvContentPartPr/>
              <p14:nvPr/>
            </p14:nvContentPartPr>
            <p14:xfrm>
              <a:off x="1116840" y="670120"/>
              <a:ext cx="2310480" cy="1901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99200" y="652480"/>
                <a:ext cx="255600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14:cNvPr>
              <p14:cNvContentPartPr/>
              <p14:nvPr/>
            </p14:nvContentPartPr>
            <p14:xfrm>
              <a:off x="5475720" y="883960"/>
              <a:ext cx="1969920" cy="37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57723" y="866320"/>
                <a:ext cx="2005553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14:cNvPr>
              <p14:cNvContentPartPr/>
              <p14:nvPr/>
            </p14:nvContentPartPr>
            <p14:xfrm>
              <a:off x="7803480" y="934360"/>
              <a:ext cx="2016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85840" y="916720"/>
                <a:ext cx="55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14:cNvPr>
              <p14:cNvContentPartPr/>
              <p14:nvPr/>
            </p14:nvContentPartPr>
            <p14:xfrm>
              <a:off x="7965480" y="855160"/>
              <a:ext cx="277560" cy="348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47840" y="837520"/>
                <a:ext cx="3132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14:cNvPr>
              <p14:cNvContentPartPr/>
              <p14:nvPr/>
            </p14:nvContentPartPr>
            <p14:xfrm>
              <a:off x="2207280" y="1128760"/>
              <a:ext cx="514080" cy="28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89293" y="1111098"/>
                <a:ext cx="549695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14:cNvPr>
              <p14:cNvContentPartPr/>
              <p14:nvPr/>
            </p14:nvContentPartPr>
            <p14:xfrm>
              <a:off x="2346600" y="1135960"/>
              <a:ext cx="9792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960" y="1118320"/>
                <a:ext cx="133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14:cNvPr>
              <p14:cNvContentPartPr/>
              <p14:nvPr/>
            </p14:nvContentPartPr>
            <p14:xfrm>
              <a:off x="365520" y="964600"/>
              <a:ext cx="1016280" cy="134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7520" y="946955"/>
                <a:ext cx="1051920" cy="1384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14:cNvPr>
              <p14:cNvContentPartPr/>
              <p14:nvPr/>
            </p14:nvContentPartPr>
            <p14:xfrm>
              <a:off x="2844480" y="973960"/>
              <a:ext cx="761400" cy="335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840" y="955960"/>
                <a:ext cx="797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14:cNvPr>
              <p14:cNvContentPartPr/>
              <p14:nvPr/>
            </p14:nvContentPartPr>
            <p14:xfrm>
              <a:off x="4638720" y="1431880"/>
              <a:ext cx="217800" cy="52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20720" y="1414240"/>
                <a:ext cx="2534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14:cNvPr>
              <p14:cNvContentPartPr/>
              <p14:nvPr/>
            </p14:nvContentPartPr>
            <p14:xfrm>
              <a:off x="5354040" y="1608640"/>
              <a:ext cx="31032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36040" y="1590640"/>
                <a:ext cx="3459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14:cNvPr>
              <p14:cNvContentPartPr/>
              <p14:nvPr/>
            </p14:nvContentPartPr>
            <p14:xfrm>
              <a:off x="5963520" y="1731400"/>
              <a:ext cx="21312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5520" y="1713400"/>
                <a:ext cx="248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14:cNvPr>
              <p14:cNvContentPartPr/>
              <p14:nvPr/>
            </p14:nvContentPartPr>
            <p14:xfrm>
              <a:off x="5262600" y="1858480"/>
              <a:ext cx="495720" cy="27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600" y="1840840"/>
                <a:ext cx="531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14:cNvPr>
              <p14:cNvContentPartPr/>
              <p14:nvPr/>
            </p14:nvContentPartPr>
            <p14:xfrm>
              <a:off x="6593520" y="1596760"/>
              <a:ext cx="302760" cy="19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75520" y="1578760"/>
                <a:ext cx="3384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14:cNvPr>
              <p14:cNvContentPartPr/>
              <p14:nvPr/>
            </p14:nvContentPartPr>
            <p14:xfrm>
              <a:off x="6563280" y="1848400"/>
              <a:ext cx="423000" cy="1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5280" y="1830760"/>
                <a:ext cx="4586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14:cNvPr>
              <p14:cNvContentPartPr/>
              <p14:nvPr/>
            </p14:nvContentPartPr>
            <p14:xfrm>
              <a:off x="6647160" y="1946320"/>
              <a:ext cx="206280" cy="16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9160" y="1928320"/>
                <a:ext cx="2419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14:cNvPr>
              <p14:cNvContentPartPr/>
              <p14:nvPr/>
            </p14:nvContentPartPr>
            <p14:xfrm>
              <a:off x="7196520" y="1940200"/>
              <a:ext cx="113040" cy="156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78520" y="1922200"/>
                <a:ext cx="1486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14:cNvPr>
              <p14:cNvContentPartPr/>
              <p14:nvPr/>
            </p14:nvContentPartPr>
            <p14:xfrm>
              <a:off x="7457160" y="1635640"/>
              <a:ext cx="1127520" cy="36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39160" y="1617640"/>
                <a:ext cx="116316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14:cNvPr>
              <p14:cNvContentPartPr/>
              <p14:nvPr/>
            </p14:nvContentPartPr>
            <p14:xfrm>
              <a:off x="3578880" y="2397400"/>
              <a:ext cx="230760" cy="20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61240" y="2379760"/>
                <a:ext cx="2664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14:cNvPr>
              <p14:cNvContentPartPr/>
              <p14:nvPr/>
            </p14:nvContentPartPr>
            <p14:xfrm>
              <a:off x="4012680" y="2428360"/>
              <a:ext cx="1580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94680" y="2410360"/>
                <a:ext cx="193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14:cNvPr>
              <p14:cNvContentPartPr/>
              <p14:nvPr/>
            </p14:nvContentPartPr>
            <p14:xfrm>
              <a:off x="4012680" y="2518720"/>
              <a:ext cx="1724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94680" y="2501080"/>
                <a:ext cx="208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14:cNvPr>
              <p14:cNvContentPartPr/>
              <p14:nvPr/>
            </p14:nvContentPartPr>
            <p14:xfrm>
              <a:off x="4378440" y="2277880"/>
              <a:ext cx="766440" cy="28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792" y="2259880"/>
                <a:ext cx="802097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14:cNvPr>
              <p14:cNvContentPartPr/>
              <p14:nvPr/>
            </p14:nvContentPartPr>
            <p14:xfrm>
              <a:off x="1797960" y="1399480"/>
              <a:ext cx="474480" cy="51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80308" y="1381480"/>
                <a:ext cx="584663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BC62E00-E872-4330-BECE-F8EEA7E63277}"/>
                  </a:ext>
                </a:extLst>
              </p14:cNvPr>
              <p14:cNvContentPartPr/>
              <p14:nvPr/>
            </p14:nvContentPartPr>
            <p14:xfrm>
              <a:off x="4675080" y="305440"/>
              <a:ext cx="129960" cy="16200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BC62E00-E872-4330-BECE-F8EEA7E6327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57440" y="287440"/>
                <a:ext cx="1656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5F04FF-7CE8-4F00-829A-C5B4CFB7646B}"/>
                  </a:ext>
                </a:extLst>
              </p14:cNvPr>
              <p14:cNvContentPartPr/>
              <p14:nvPr/>
            </p14:nvContentPartPr>
            <p14:xfrm>
              <a:off x="4839600" y="300040"/>
              <a:ext cx="137520" cy="1602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5F04FF-7CE8-4F00-829A-C5B4CFB7646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21960" y="282400"/>
                <a:ext cx="17316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E756C5F-E9C7-4857-B0BF-42C9E8CE79E8}"/>
                  </a:ext>
                </a:extLst>
              </p14:cNvPr>
              <p14:cNvContentPartPr/>
              <p14:nvPr/>
            </p14:nvContentPartPr>
            <p14:xfrm>
              <a:off x="5373120" y="98800"/>
              <a:ext cx="1175760" cy="4626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E756C5F-E9C7-4857-B0BF-42C9E8CE79E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55475" y="80800"/>
                <a:ext cx="1211411" cy="49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9137098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14:cNvPr>
              <p14:cNvContentPartPr/>
              <p14:nvPr/>
            </p14:nvContentPartPr>
            <p14:xfrm>
              <a:off x="2529480" y="111400"/>
              <a:ext cx="4323240" cy="53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1840" y="93760"/>
                <a:ext cx="43588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14:cNvPr>
              <p14:cNvContentPartPr/>
              <p14:nvPr/>
            </p14:nvContentPartPr>
            <p14:xfrm>
              <a:off x="1116840" y="670120"/>
              <a:ext cx="2310480" cy="1901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99200" y="652480"/>
                <a:ext cx="255600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14:cNvPr>
              <p14:cNvContentPartPr/>
              <p14:nvPr/>
            </p14:nvContentPartPr>
            <p14:xfrm>
              <a:off x="5475720" y="883960"/>
              <a:ext cx="1969920" cy="37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57723" y="866320"/>
                <a:ext cx="2005553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14:cNvPr>
              <p14:cNvContentPartPr/>
              <p14:nvPr/>
            </p14:nvContentPartPr>
            <p14:xfrm>
              <a:off x="7803480" y="934360"/>
              <a:ext cx="2016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85840" y="916720"/>
                <a:ext cx="55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14:cNvPr>
              <p14:cNvContentPartPr/>
              <p14:nvPr/>
            </p14:nvContentPartPr>
            <p14:xfrm>
              <a:off x="7965480" y="855160"/>
              <a:ext cx="277560" cy="348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47840" y="837520"/>
                <a:ext cx="3132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14:cNvPr>
              <p14:cNvContentPartPr/>
              <p14:nvPr/>
            </p14:nvContentPartPr>
            <p14:xfrm>
              <a:off x="2207280" y="1128760"/>
              <a:ext cx="514080" cy="28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89293" y="1111098"/>
                <a:ext cx="549695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14:cNvPr>
              <p14:cNvContentPartPr/>
              <p14:nvPr/>
            </p14:nvContentPartPr>
            <p14:xfrm>
              <a:off x="2346600" y="1135960"/>
              <a:ext cx="9792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960" y="1118320"/>
                <a:ext cx="133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14:cNvPr>
              <p14:cNvContentPartPr/>
              <p14:nvPr/>
            </p14:nvContentPartPr>
            <p14:xfrm>
              <a:off x="365520" y="964600"/>
              <a:ext cx="1016280" cy="134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7520" y="946955"/>
                <a:ext cx="1051920" cy="1384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14:cNvPr>
              <p14:cNvContentPartPr/>
              <p14:nvPr/>
            </p14:nvContentPartPr>
            <p14:xfrm>
              <a:off x="2844480" y="973960"/>
              <a:ext cx="761400" cy="335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840" y="955960"/>
                <a:ext cx="797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14:cNvPr>
              <p14:cNvContentPartPr/>
              <p14:nvPr/>
            </p14:nvContentPartPr>
            <p14:xfrm>
              <a:off x="4638720" y="1431880"/>
              <a:ext cx="217800" cy="52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20720" y="1414240"/>
                <a:ext cx="2534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14:cNvPr>
              <p14:cNvContentPartPr/>
              <p14:nvPr/>
            </p14:nvContentPartPr>
            <p14:xfrm>
              <a:off x="5354040" y="1608640"/>
              <a:ext cx="31032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36040" y="1590640"/>
                <a:ext cx="3459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14:cNvPr>
              <p14:cNvContentPartPr/>
              <p14:nvPr/>
            </p14:nvContentPartPr>
            <p14:xfrm>
              <a:off x="5963520" y="1731400"/>
              <a:ext cx="21312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5520" y="1713400"/>
                <a:ext cx="248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14:cNvPr>
              <p14:cNvContentPartPr/>
              <p14:nvPr/>
            </p14:nvContentPartPr>
            <p14:xfrm>
              <a:off x="5262600" y="1858480"/>
              <a:ext cx="495720" cy="27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600" y="1840840"/>
                <a:ext cx="531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14:cNvPr>
              <p14:cNvContentPartPr/>
              <p14:nvPr/>
            </p14:nvContentPartPr>
            <p14:xfrm>
              <a:off x="6593520" y="1596760"/>
              <a:ext cx="302760" cy="19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75520" y="1578760"/>
                <a:ext cx="3384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14:cNvPr>
              <p14:cNvContentPartPr/>
              <p14:nvPr/>
            </p14:nvContentPartPr>
            <p14:xfrm>
              <a:off x="6563280" y="1848400"/>
              <a:ext cx="423000" cy="1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5280" y="1830760"/>
                <a:ext cx="4586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14:cNvPr>
              <p14:cNvContentPartPr/>
              <p14:nvPr/>
            </p14:nvContentPartPr>
            <p14:xfrm>
              <a:off x="6647160" y="1946320"/>
              <a:ext cx="206280" cy="16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9160" y="1928320"/>
                <a:ext cx="2419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14:cNvPr>
              <p14:cNvContentPartPr/>
              <p14:nvPr/>
            </p14:nvContentPartPr>
            <p14:xfrm>
              <a:off x="7196520" y="1940200"/>
              <a:ext cx="113040" cy="156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78520" y="1922200"/>
                <a:ext cx="1486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14:cNvPr>
              <p14:cNvContentPartPr/>
              <p14:nvPr/>
            </p14:nvContentPartPr>
            <p14:xfrm>
              <a:off x="7457160" y="1635640"/>
              <a:ext cx="1127520" cy="36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39160" y="1617640"/>
                <a:ext cx="116316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14:cNvPr>
              <p14:cNvContentPartPr/>
              <p14:nvPr/>
            </p14:nvContentPartPr>
            <p14:xfrm>
              <a:off x="3578880" y="2397400"/>
              <a:ext cx="230760" cy="20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61240" y="2379760"/>
                <a:ext cx="2664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14:cNvPr>
              <p14:cNvContentPartPr/>
              <p14:nvPr/>
            </p14:nvContentPartPr>
            <p14:xfrm>
              <a:off x="4012680" y="2428360"/>
              <a:ext cx="1580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94680" y="2410360"/>
                <a:ext cx="193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14:cNvPr>
              <p14:cNvContentPartPr/>
              <p14:nvPr/>
            </p14:nvContentPartPr>
            <p14:xfrm>
              <a:off x="4012680" y="2518720"/>
              <a:ext cx="1724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94680" y="2501080"/>
                <a:ext cx="208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14:cNvPr>
              <p14:cNvContentPartPr/>
              <p14:nvPr/>
            </p14:nvContentPartPr>
            <p14:xfrm>
              <a:off x="4378440" y="2277880"/>
              <a:ext cx="766440" cy="28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792" y="2259880"/>
                <a:ext cx="802097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14:cNvPr>
              <p14:cNvContentPartPr/>
              <p14:nvPr/>
            </p14:nvContentPartPr>
            <p14:xfrm>
              <a:off x="5504880" y="2268160"/>
              <a:ext cx="273240" cy="397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86880" y="2250520"/>
                <a:ext cx="30888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14:cNvPr>
              <p14:cNvContentPartPr/>
              <p14:nvPr/>
            </p14:nvContentPartPr>
            <p14:xfrm>
              <a:off x="7929120" y="2288320"/>
              <a:ext cx="288360" cy="39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11480" y="2270680"/>
                <a:ext cx="32400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14:cNvPr>
              <p14:cNvContentPartPr/>
              <p14:nvPr/>
            </p14:nvContentPartPr>
            <p14:xfrm>
              <a:off x="5849400" y="2335120"/>
              <a:ext cx="1882080" cy="69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31400" y="2317129"/>
                <a:ext cx="1917720" cy="730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14:cNvPr>
              <p14:cNvContentPartPr/>
              <p14:nvPr/>
            </p14:nvContentPartPr>
            <p14:xfrm>
              <a:off x="1797960" y="1399480"/>
              <a:ext cx="474480" cy="51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80308" y="1381480"/>
                <a:ext cx="584663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BC62E00-E872-4330-BECE-F8EEA7E63277}"/>
                  </a:ext>
                </a:extLst>
              </p14:cNvPr>
              <p14:cNvContentPartPr/>
              <p14:nvPr/>
            </p14:nvContentPartPr>
            <p14:xfrm>
              <a:off x="4675080" y="305440"/>
              <a:ext cx="129960" cy="16200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BC62E00-E872-4330-BECE-F8EEA7E6327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57440" y="287440"/>
                <a:ext cx="1656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5F04FF-7CE8-4F00-829A-C5B4CFB7646B}"/>
                  </a:ext>
                </a:extLst>
              </p14:cNvPr>
              <p14:cNvContentPartPr/>
              <p14:nvPr/>
            </p14:nvContentPartPr>
            <p14:xfrm>
              <a:off x="4839600" y="300040"/>
              <a:ext cx="137520" cy="1602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5F04FF-7CE8-4F00-829A-C5B4CFB7646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21960" y="282400"/>
                <a:ext cx="17316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E756C5F-E9C7-4857-B0BF-42C9E8CE79E8}"/>
                  </a:ext>
                </a:extLst>
              </p14:cNvPr>
              <p14:cNvContentPartPr/>
              <p14:nvPr/>
            </p14:nvContentPartPr>
            <p14:xfrm>
              <a:off x="5373120" y="98800"/>
              <a:ext cx="1175760" cy="4626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E756C5F-E9C7-4857-B0BF-42C9E8CE79E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55475" y="80800"/>
                <a:ext cx="1211411" cy="49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77954565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14:cNvPr>
              <p14:cNvContentPartPr/>
              <p14:nvPr/>
            </p14:nvContentPartPr>
            <p14:xfrm>
              <a:off x="2529480" y="111400"/>
              <a:ext cx="4323240" cy="53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1840" y="93760"/>
                <a:ext cx="43588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14:cNvPr>
              <p14:cNvContentPartPr/>
              <p14:nvPr/>
            </p14:nvContentPartPr>
            <p14:xfrm>
              <a:off x="1116840" y="670120"/>
              <a:ext cx="2310480" cy="1901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99200" y="652480"/>
                <a:ext cx="255600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14:cNvPr>
              <p14:cNvContentPartPr/>
              <p14:nvPr/>
            </p14:nvContentPartPr>
            <p14:xfrm>
              <a:off x="5475720" y="883960"/>
              <a:ext cx="1969920" cy="37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57723" y="866320"/>
                <a:ext cx="2005553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14:cNvPr>
              <p14:cNvContentPartPr/>
              <p14:nvPr/>
            </p14:nvContentPartPr>
            <p14:xfrm>
              <a:off x="7803480" y="934360"/>
              <a:ext cx="2016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85840" y="916720"/>
                <a:ext cx="55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14:cNvPr>
              <p14:cNvContentPartPr/>
              <p14:nvPr/>
            </p14:nvContentPartPr>
            <p14:xfrm>
              <a:off x="7965480" y="855160"/>
              <a:ext cx="277560" cy="348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47840" y="837520"/>
                <a:ext cx="3132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14:cNvPr>
              <p14:cNvContentPartPr/>
              <p14:nvPr/>
            </p14:nvContentPartPr>
            <p14:xfrm>
              <a:off x="2207280" y="1128760"/>
              <a:ext cx="514080" cy="28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89293" y="1111098"/>
                <a:ext cx="549695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14:cNvPr>
              <p14:cNvContentPartPr/>
              <p14:nvPr/>
            </p14:nvContentPartPr>
            <p14:xfrm>
              <a:off x="2346600" y="1135960"/>
              <a:ext cx="9792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960" y="1118320"/>
                <a:ext cx="133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14:cNvPr>
              <p14:cNvContentPartPr/>
              <p14:nvPr/>
            </p14:nvContentPartPr>
            <p14:xfrm>
              <a:off x="365520" y="964600"/>
              <a:ext cx="1016280" cy="134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7520" y="946955"/>
                <a:ext cx="1051920" cy="1384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14:cNvPr>
              <p14:cNvContentPartPr/>
              <p14:nvPr/>
            </p14:nvContentPartPr>
            <p14:xfrm>
              <a:off x="2844480" y="973960"/>
              <a:ext cx="761400" cy="335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840" y="955960"/>
                <a:ext cx="797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14:cNvPr>
              <p14:cNvContentPartPr/>
              <p14:nvPr/>
            </p14:nvContentPartPr>
            <p14:xfrm>
              <a:off x="4638720" y="1431880"/>
              <a:ext cx="217800" cy="52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20720" y="1414240"/>
                <a:ext cx="2534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14:cNvPr>
              <p14:cNvContentPartPr/>
              <p14:nvPr/>
            </p14:nvContentPartPr>
            <p14:xfrm>
              <a:off x="5354040" y="1608640"/>
              <a:ext cx="31032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36040" y="1590640"/>
                <a:ext cx="3459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14:cNvPr>
              <p14:cNvContentPartPr/>
              <p14:nvPr/>
            </p14:nvContentPartPr>
            <p14:xfrm>
              <a:off x="5963520" y="1731400"/>
              <a:ext cx="21312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5520" y="1713400"/>
                <a:ext cx="248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14:cNvPr>
              <p14:cNvContentPartPr/>
              <p14:nvPr/>
            </p14:nvContentPartPr>
            <p14:xfrm>
              <a:off x="5262600" y="1858480"/>
              <a:ext cx="495720" cy="27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600" y="1840840"/>
                <a:ext cx="531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14:cNvPr>
              <p14:cNvContentPartPr/>
              <p14:nvPr/>
            </p14:nvContentPartPr>
            <p14:xfrm>
              <a:off x="6593520" y="1596760"/>
              <a:ext cx="302760" cy="19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75520" y="1578760"/>
                <a:ext cx="3384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14:cNvPr>
              <p14:cNvContentPartPr/>
              <p14:nvPr/>
            </p14:nvContentPartPr>
            <p14:xfrm>
              <a:off x="6563280" y="1848400"/>
              <a:ext cx="423000" cy="1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5280" y="1830760"/>
                <a:ext cx="4586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14:cNvPr>
              <p14:cNvContentPartPr/>
              <p14:nvPr/>
            </p14:nvContentPartPr>
            <p14:xfrm>
              <a:off x="6647160" y="1946320"/>
              <a:ext cx="206280" cy="16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9160" y="1928320"/>
                <a:ext cx="2419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14:cNvPr>
              <p14:cNvContentPartPr/>
              <p14:nvPr/>
            </p14:nvContentPartPr>
            <p14:xfrm>
              <a:off x="7196520" y="1940200"/>
              <a:ext cx="113040" cy="156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78520" y="1922200"/>
                <a:ext cx="1486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14:cNvPr>
              <p14:cNvContentPartPr/>
              <p14:nvPr/>
            </p14:nvContentPartPr>
            <p14:xfrm>
              <a:off x="7457160" y="1635640"/>
              <a:ext cx="1127520" cy="36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39160" y="1617640"/>
                <a:ext cx="116316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14:cNvPr>
              <p14:cNvContentPartPr/>
              <p14:nvPr/>
            </p14:nvContentPartPr>
            <p14:xfrm>
              <a:off x="3578880" y="2397400"/>
              <a:ext cx="230760" cy="20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61240" y="2379760"/>
                <a:ext cx="2664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14:cNvPr>
              <p14:cNvContentPartPr/>
              <p14:nvPr/>
            </p14:nvContentPartPr>
            <p14:xfrm>
              <a:off x="4012680" y="2428360"/>
              <a:ext cx="1580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94680" y="2410360"/>
                <a:ext cx="193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14:cNvPr>
              <p14:cNvContentPartPr/>
              <p14:nvPr/>
            </p14:nvContentPartPr>
            <p14:xfrm>
              <a:off x="4012680" y="2518720"/>
              <a:ext cx="1724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94680" y="2501080"/>
                <a:ext cx="208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14:cNvPr>
              <p14:cNvContentPartPr/>
              <p14:nvPr/>
            </p14:nvContentPartPr>
            <p14:xfrm>
              <a:off x="4378440" y="2277880"/>
              <a:ext cx="766440" cy="28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792" y="2259880"/>
                <a:ext cx="802097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14:cNvPr>
              <p14:cNvContentPartPr/>
              <p14:nvPr/>
            </p14:nvContentPartPr>
            <p14:xfrm>
              <a:off x="5504880" y="2268160"/>
              <a:ext cx="273240" cy="397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86880" y="2250520"/>
                <a:ext cx="30888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14:cNvPr>
              <p14:cNvContentPartPr/>
              <p14:nvPr/>
            </p14:nvContentPartPr>
            <p14:xfrm>
              <a:off x="7929120" y="2288320"/>
              <a:ext cx="288360" cy="39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11480" y="2270680"/>
                <a:ext cx="32400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14:cNvPr>
              <p14:cNvContentPartPr/>
              <p14:nvPr/>
            </p14:nvContentPartPr>
            <p14:xfrm>
              <a:off x="5849400" y="2335120"/>
              <a:ext cx="1882080" cy="69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31400" y="2317129"/>
                <a:ext cx="1917720" cy="730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14:cNvPr>
              <p14:cNvContentPartPr/>
              <p14:nvPr/>
            </p14:nvContentPartPr>
            <p14:xfrm>
              <a:off x="1797960" y="1399480"/>
              <a:ext cx="474480" cy="51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80308" y="1381480"/>
                <a:ext cx="584663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6A60A1-B83E-4AC8-8FC2-DB7886A5D0B7}"/>
                  </a:ext>
                </a:extLst>
              </p14:cNvPr>
              <p14:cNvContentPartPr/>
              <p14:nvPr/>
            </p14:nvContentPartPr>
            <p14:xfrm>
              <a:off x="1097400" y="3258160"/>
              <a:ext cx="122400" cy="136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6A60A1-B83E-4AC8-8FC2-DB7886A5D0B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79760" y="3240520"/>
                <a:ext cx="1580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6F6BD-F021-4AC7-AAE3-82095BE2E7E8}"/>
                  </a:ext>
                </a:extLst>
              </p14:cNvPr>
              <p14:cNvContentPartPr/>
              <p14:nvPr/>
            </p14:nvContentPartPr>
            <p14:xfrm>
              <a:off x="1327080" y="3214960"/>
              <a:ext cx="303480" cy="159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6F6BD-F021-4AC7-AAE3-82095BE2E7E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09080" y="3197320"/>
                <a:ext cx="3391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3E9B1E-A5D1-4EC9-A596-876B37493904}"/>
                  </a:ext>
                </a:extLst>
              </p14:cNvPr>
              <p14:cNvContentPartPr/>
              <p14:nvPr/>
            </p14:nvContentPartPr>
            <p14:xfrm>
              <a:off x="2844480" y="3395320"/>
              <a:ext cx="135360" cy="8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3E9B1E-A5D1-4EC9-A596-876B37493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26840" y="3377320"/>
                <a:ext cx="171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DA77C1-A671-4808-9264-D85770DA2D25}"/>
                  </a:ext>
                </a:extLst>
              </p14:cNvPr>
              <p14:cNvContentPartPr/>
              <p14:nvPr/>
            </p14:nvContentPartPr>
            <p14:xfrm>
              <a:off x="2865000" y="3486760"/>
              <a:ext cx="10836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DA77C1-A671-4808-9264-D85770DA2D2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3468760"/>
                <a:ext cx="144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BA8A1F4-76DF-4A3D-8BBD-72A8513DC478}"/>
                  </a:ext>
                </a:extLst>
              </p14:cNvPr>
              <p14:cNvContentPartPr/>
              <p14:nvPr/>
            </p14:nvContentPartPr>
            <p14:xfrm>
              <a:off x="2407440" y="3371920"/>
              <a:ext cx="26964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BA8A1F4-76DF-4A3D-8BBD-72A8513DC47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89800" y="3353920"/>
                <a:ext cx="30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9B033FD-793E-4490-8E21-423392594C0C}"/>
                  </a:ext>
                </a:extLst>
              </p14:cNvPr>
              <p14:cNvContentPartPr/>
              <p14:nvPr/>
            </p14:nvContentPartPr>
            <p14:xfrm>
              <a:off x="690240" y="3212080"/>
              <a:ext cx="28620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9B033FD-793E-4490-8E21-423392594C0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2600" y="3194440"/>
                <a:ext cx="321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56EB617-AC5B-4F6D-925B-AFE52F76B18B}"/>
                  </a:ext>
                </a:extLst>
              </p14:cNvPr>
              <p14:cNvContentPartPr/>
              <p14:nvPr/>
            </p14:nvContentPartPr>
            <p14:xfrm>
              <a:off x="4836360" y="3220000"/>
              <a:ext cx="485640" cy="294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56EB617-AC5B-4F6D-925B-AFE52F76B18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18360" y="3202000"/>
                <a:ext cx="5212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BBA7232-6F8C-4F47-A219-3B873EC1B0E7}"/>
                  </a:ext>
                </a:extLst>
              </p14:cNvPr>
              <p14:cNvContentPartPr/>
              <p14:nvPr/>
            </p14:nvContentPartPr>
            <p14:xfrm>
              <a:off x="3136080" y="3036400"/>
              <a:ext cx="1590840" cy="836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BBA7232-6F8C-4F47-A219-3B873EC1B0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18440" y="3018760"/>
                <a:ext cx="1626480" cy="87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7882DD-7C26-4C5F-9EE5-310B8A7485BC}"/>
                  </a:ext>
                </a:extLst>
              </p14:cNvPr>
              <p14:cNvContentPartPr/>
              <p14:nvPr/>
            </p14:nvContentPartPr>
            <p14:xfrm>
              <a:off x="2681760" y="3599080"/>
              <a:ext cx="283320" cy="11448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7882DD-7C26-4C5F-9EE5-310B8A7485B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4120" y="3581080"/>
                <a:ext cx="318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BC62E00-E872-4330-BECE-F8EEA7E63277}"/>
                  </a:ext>
                </a:extLst>
              </p14:cNvPr>
              <p14:cNvContentPartPr/>
              <p14:nvPr/>
            </p14:nvContentPartPr>
            <p14:xfrm>
              <a:off x="4675080" y="305440"/>
              <a:ext cx="129960" cy="16200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BC62E00-E872-4330-BECE-F8EEA7E6327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57440" y="287440"/>
                <a:ext cx="1656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5F04FF-7CE8-4F00-829A-C5B4CFB7646B}"/>
                  </a:ext>
                </a:extLst>
              </p14:cNvPr>
              <p14:cNvContentPartPr/>
              <p14:nvPr/>
            </p14:nvContentPartPr>
            <p14:xfrm>
              <a:off x="4839600" y="300040"/>
              <a:ext cx="137520" cy="1602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5F04FF-7CE8-4F00-829A-C5B4CFB7646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21960" y="282400"/>
                <a:ext cx="17316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E756C5F-E9C7-4857-B0BF-42C9E8CE79E8}"/>
                  </a:ext>
                </a:extLst>
              </p14:cNvPr>
              <p14:cNvContentPartPr/>
              <p14:nvPr/>
            </p14:nvContentPartPr>
            <p14:xfrm>
              <a:off x="5373120" y="98800"/>
              <a:ext cx="1175760" cy="4626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E756C5F-E9C7-4857-B0BF-42C9E8CE79E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55475" y="80800"/>
                <a:ext cx="1211411" cy="49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351320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14:cNvPr>
              <p14:cNvContentPartPr/>
              <p14:nvPr/>
            </p14:nvContentPartPr>
            <p14:xfrm>
              <a:off x="2529480" y="111400"/>
              <a:ext cx="4323240" cy="53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1840" y="93760"/>
                <a:ext cx="43588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14:cNvPr>
              <p14:cNvContentPartPr/>
              <p14:nvPr/>
            </p14:nvContentPartPr>
            <p14:xfrm>
              <a:off x="1116840" y="670120"/>
              <a:ext cx="2310480" cy="1901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99200" y="652480"/>
                <a:ext cx="255600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14:cNvPr>
              <p14:cNvContentPartPr/>
              <p14:nvPr/>
            </p14:nvContentPartPr>
            <p14:xfrm>
              <a:off x="5475720" y="883960"/>
              <a:ext cx="1969920" cy="37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57723" y="866320"/>
                <a:ext cx="2005553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14:cNvPr>
              <p14:cNvContentPartPr/>
              <p14:nvPr/>
            </p14:nvContentPartPr>
            <p14:xfrm>
              <a:off x="7803480" y="934360"/>
              <a:ext cx="2016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85840" y="916720"/>
                <a:ext cx="55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14:cNvPr>
              <p14:cNvContentPartPr/>
              <p14:nvPr/>
            </p14:nvContentPartPr>
            <p14:xfrm>
              <a:off x="7965480" y="855160"/>
              <a:ext cx="277560" cy="348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47840" y="837520"/>
                <a:ext cx="3132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14:cNvPr>
              <p14:cNvContentPartPr/>
              <p14:nvPr/>
            </p14:nvContentPartPr>
            <p14:xfrm>
              <a:off x="2207280" y="1128760"/>
              <a:ext cx="514080" cy="28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89293" y="1111098"/>
                <a:ext cx="549695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14:cNvPr>
              <p14:cNvContentPartPr/>
              <p14:nvPr/>
            </p14:nvContentPartPr>
            <p14:xfrm>
              <a:off x="2346600" y="1135960"/>
              <a:ext cx="9792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960" y="1118320"/>
                <a:ext cx="133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14:cNvPr>
              <p14:cNvContentPartPr/>
              <p14:nvPr/>
            </p14:nvContentPartPr>
            <p14:xfrm>
              <a:off x="365520" y="964600"/>
              <a:ext cx="1016280" cy="134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7520" y="946955"/>
                <a:ext cx="1051920" cy="1384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14:cNvPr>
              <p14:cNvContentPartPr/>
              <p14:nvPr/>
            </p14:nvContentPartPr>
            <p14:xfrm>
              <a:off x="2844480" y="973960"/>
              <a:ext cx="761400" cy="335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840" y="955960"/>
                <a:ext cx="797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14:cNvPr>
              <p14:cNvContentPartPr/>
              <p14:nvPr/>
            </p14:nvContentPartPr>
            <p14:xfrm>
              <a:off x="4638720" y="1431880"/>
              <a:ext cx="217800" cy="52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20720" y="1414240"/>
                <a:ext cx="2534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14:cNvPr>
              <p14:cNvContentPartPr/>
              <p14:nvPr/>
            </p14:nvContentPartPr>
            <p14:xfrm>
              <a:off x="5354040" y="1608640"/>
              <a:ext cx="31032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36040" y="1590640"/>
                <a:ext cx="3459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14:cNvPr>
              <p14:cNvContentPartPr/>
              <p14:nvPr/>
            </p14:nvContentPartPr>
            <p14:xfrm>
              <a:off x="5963520" y="1731400"/>
              <a:ext cx="21312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5520" y="1713400"/>
                <a:ext cx="248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14:cNvPr>
              <p14:cNvContentPartPr/>
              <p14:nvPr/>
            </p14:nvContentPartPr>
            <p14:xfrm>
              <a:off x="5262600" y="1858480"/>
              <a:ext cx="495720" cy="27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600" y="1840840"/>
                <a:ext cx="531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14:cNvPr>
              <p14:cNvContentPartPr/>
              <p14:nvPr/>
            </p14:nvContentPartPr>
            <p14:xfrm>
              <a:off x="6593520" y="1596760"/>
              <a:ext cx="302760" cy="19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75520" y="1578760"/>
                <a:ext cx="3384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14:cNvPr>
              <p14:cNvContentPartPr/>
              <p14:nvPr/>
            </p14:nvContentPartPr>
            <p14:xfrm>
              <a:off x="6563280" y="1848400"/>
              <a:ext cx="423000" cy="1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5280" y="1830760"/>
                <a:ext cx="4586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14:cNvPr>
              <p14:cNvContentPartPr/>
              <p14:nvPr/>
            </p14:nvContentPartPr>
            <p14:xfrm>
              <a:off x="6647160" y="1946320"/>
              <a:ext cx="206280" cy="16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9160" y="1928320"/>
                <a:ext cx="2419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14:cNvPr>
              <p14:cNvContentPartPr/>
              <p14:nvPr/>
            </p14:nvContentPartPr>
            <p14:xfrm>
              <a:off x="7196520" y="1940200"/>
              <a:ext cx="113040" cy="156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78520" y="1922200"/>
                <a:ext cx="1486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14:cNvPr>
              <p14:cNvContentPartPr/>
              <p14:nvPr/>
            </p14:nvContentPartPr>
            <p14:xfrm>
              <a:off x="7457160" y="1635640"/>
              <a:ext cx="1127520" cy="36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39160" y="1617640"/>
                <a:ext cx="116316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14:cNvPr>
              <p14:cNvContentPartPr/>
              <p14:nvPr/>
            </p14:nvContentPartPr>
            <p14:xfrm>
              <a:off x="3578880" y="2397400"/>
              <a:ext cx="230760" cy="20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61240" y="2379760"/>
                <a:ext cx="2664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14:cNvPr>
              <p14:cNvContentPartPr/>
              <p14:nvPr/>
            </p14:nvContentPartPr>
            <p14:xfrm>
              <a:off x="4012680" y="2428360"/>
              <a:ext cx="1580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94680" y="2410360"/>
                <a:ext cx="193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14:cNvPr>
              <p14:cNvContentPartPr/>
              <p14:nvPr/>
            </p14:nvContentPartPr>
            <p14:xfrm>
              <a:off x="4012680" y="2518720"/>
              <a:ext cx="1724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94680" y="2501080"/>
                <a:ext cx="208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14:cNvPr>
              <p14:cNvContentPartPr/>
              <p14:nvPr/>
            </p14:nvContentPartPr>
            <p14:xfrm>
              <a:off x="4378440" y="2277880"/>
              <a:ext cx="766440" cy="28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792" y="2259880"/>
                <a:ext cx="802097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14:cNvPr>
              <p14:cNvContentPartPr/>
              <p14:nvPr/>
            </p14:nvContentPartPr>
            <p14:xfrm>
              <a:off x="5504880" y="2268160"/>
              <a:ext cx="273240" cy="397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86880" y="2250520"/>
                <a:ext cx="30888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14:cNvPr>
              <p14:cNvContentPartPr/>
              <p14:nvPr/>
            </p14:nvContentPartPr>
            <p14:xfrm>
              <a:off x="7929120" y="2288320"/>
              <a:ext cx="288360" cy="39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11480" y="2270680"/>
                <a:ext cx="32400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14:cNvPr>
              <p14:cNvContentPartPr/>
              <p14:nvPr/>
            </p14:nvContentPartPr>
            <p14:xfrm>
              <a:off x="5849400" y="2335120"/>
              <a:ext cx="1882080" cy="69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31400" y="2317129"/>
                <a:ext cx="1917720" cy="730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14:cNvPr>
              <p14:cNvContentPartPr/>
              <p14:nvPr/>
            </p14:nvContentPartPr>
            <p14:xfrm>
              <a:off x="1797960" y="1399480"/>
              <a:ext cx="474480" cy="51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80308" y="1381480"/>
                <a:ext cx="584663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6A60A1-B83E-4AC8-8FC2-DB7886A5D0B7}"/>
                  </a:ext>
                </a:extLst>
              </p14:cNvPr>
              <p14:cNvContentPartPr/>
              <p14:nvPr/>
            </p14:nvContentPartPr>
            <p14:xfrm>
              <a:off x="1097400" y="3258160"/>
              <a:ext cx="122400" cy="136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6A60A1-B83E-4AC8-8FC2-DB7886A5D0B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79760" y="3240520"/>
                <a:ext cx="1580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6F6BD-F021-4AC7-AAE3-82095BE2E7E8}"/>
                  </a:ext>
                </a:extLst>
              </p14:cNvPr>
              <p14:cNvContentPartPr/>
              <p14:nvPr/>
            </p14:nvContentPartPr>
            <p14:xfrm>
              <a:off x="1327080" y="3214960"/>
              <a:ext cx="303480" cy="159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6F6BD-F021-4AC7-AAE3-82095BE2E7E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09080" y="3197320"/>
                <a:ext cx="3391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3E9B1E-A5D1-4EC9-A596-876B37493904}"/>
                  </a:ext>
                </a:extLst>
              </p14:cNvPr>
              <p14:cNvContentPartPr/>
              <p14:nvPr/>
            </p14:nvContentPartPr>
            <p14:xfrm>
              <a:off x="2844480" y="3395320"/>
              <a:ext cx="135360" cy="8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3E9B1E-A5D1-4EC9-A596-876B37493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26840" y="3377320"/>
                <a:ext cx="171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DA77C1-A671-4808-9264-D85770DA2D25}"/>
                  </a:ext>
                </a:extLst>
              </p14:cNvPr>
              <p14:cNvContentPartPr/>
              <p14:nvPr/>
            </p14:nvContentPartPr>
            <p14:xfrm>
              <a:off x="2865000" y="3486760"/>
              <a:ext cx="10836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DA77C1-A671-4808-9264-D85770DA2D2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3468760"/>
                <a:ext cx="144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BA8A1F4-76DF-4A3D-8BBD-72A8513DC478}"/>
                  </a:ext>
                </a:extLst>
              </p14:cNvPr>
              <p14:cNvContentPartPr/>
              <p14:nvPr/>
            </p14:nvContentPartPr>
            <p14:xfrm>
              <a:off x="2407440" y="3371920"/>
              <a:ext cx="26964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BA8A1F4-76DF-4A3D-8BBD-72A8513DC47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89800" y="3353920"/>
                <a:ext cx="30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9B033FD-793E-4490-8E21-423392594C0C}"/>
                  </a:ext>
                </a:extLst>
              </p14:cNvPr>
              <p14:cNvContentPartPr/>
              <p14:nvPr/>
            </p14:nvContentPartPr>
            <p14:xfrm>
              <a:off x="690240" y="3212080"/>
              <a:ext cx="28620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9B033FD-793E-4490-8E21-423392594C0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2600" y="3194440"/>
                <a:ext cx="321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56EB617-AC5B-4F6D-925B-AFE52F76B18B}"/>
                  </a:ext>
                </a:extLst>
              </p14:cNvPr>
              <p14:cNvContentPartPr/>
              <p14:nvPr/>
            </p14:nvContentPartPr>
            <p14:xfrm>
              <a:off x="4836360" y="3220000"/>
              <a:ext cx="485640" cy="294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56EB617-AC5B-4F6D-925B-AFE52F76B18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18360" y="3202000"/>
                <a:ext cx="5212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BBA7232-6F8C-4F47-A219-3B873EC1B0E7}"/>
                  </a:ext>
                </a:extLst>
              </p14:cNvPr>
              <p14:cNvContentPartPr/>
              <p14:nvPr/>
            </p14:nvContentPartPr>
            <p14:xfrm>
              <a:off x="3136080" y="3036400"/>
              <a:ext cx="1590840" cy="836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BBA7232-6F8C-4F47-A219-3B873EC1B0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18440" y="3018760"/>
                <a:ext cx="1626480" cy="87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449C906-D94B-4F90-8CE9-548DEA2F0C68}"/>
                  </a:ext>
                </a:extLst>
              </p14:cNvPr>
              <p14:cNvContentPartPr/>
              <p14:nvPr/>
            </p14:nvContentPartPr>
            <p14:xfrm>
              <a:off x="6345480" y="3291640"/>
              <a:ext cx="519840" cy="318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449C906-D94B-4F90-8CE9-548DEA2F0C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27480" y="3273640"/>
                <a:ext cx="5554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50184E-CC58-4477-9AC8-4FAC6C04FE90}"/>
                  </a:ext>
                </a:extLst>
              </p14:cNvPr>
              <p14:cNvContentPartPr/>
              <p14:nvPr/>
            </p14:nvContentPartPr>
            <p14:xfrm>
              <a:off x="7697280" y="3281200"/>
              <a:ext cx="1279080" cy="327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50184E-CC58-4477-9AC8-4FAC6C04FE9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79640" y="3263560"/>
                <a:ext cx="131472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0332DC8-6348-4B77-9CB9-79552838BC37}"/>
                  </a:ext>
                </a:extLst>
              </p14:cNvPr>
              <p14:cNvContentPartPr/>
              <p14:nvPr/>
            </p14:nvContentPartPr>
            <p14:xfrm>
              <a:off x="7101480" y="3399280"/>
              <a:ext cx="454680" cy="265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0332DC8-6348-4B77-9CB9-79552838BC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083854" y="3304259"/>
                <a:ext cx="490292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BFBC309-8168-4ADB-A7BE-866C99AC27B8}"/>
                  </a:ext>
                </a:extLst>
              </p14:cNvPr>
              <p14:cNvContentPartPr/>
              <p14:nvPr/>
            </p14:nvContentPartPr>
            <p14:xfrm>
              <a:off x="5963520" y="3372640"/>
              <a:ext cx="215280" cy="31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BFBC309-8168-4ADB-A7BE-866C99AC27B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45520" y="3355000"/>
                <a:ext cx="25092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7882DD-7C26-4C5F-9EE5-310B8A7485BC}"/>
                  </a:ext>
                </a:extLst>
              </p14:cNvPr>
              <p14:cNvContentPartPr/>
              <p14:nvPr/>
            </p14:nvContentPartPr>
            <p14:xfrm>
              <a:off x="2681760" y="3599080"/>
              <a:ext cx="283320" cy="11448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7882DD-7C26-4C5F-9EE5-310B8A7485B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664120" y="3581080"/>
                <a:ext cx="318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BC62E00-E872-4330-BECE-F8EEA7E63277}"/>
                  </a:ext>
                </a:extLst>
              </p14:cNvPr>
              <p14:cNvContentPartPr/>
              <p14:nvPr/>
            </p14:nvContentPartPr>
            <p14:xfrm>
              <a:off x="4675080" y="305440"/>
              <a:ext cx="129960" cy="16200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BC62E00-E872-4330-BECE-F8EEA7E6327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657440" y="287440"/>
                <a:ext cx="1656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5F04FF-7CE8-4F00-829A-C5B4CFB7646B}"/>
                  </a:ext>
                </a:extLst>
              </p14:cNvPr>
              <p14:cNvContentPartPr/>
              <p14:nvPr/>
            </p14:nvContentPartPr>
            <p14:xfrm>
              <a:off x="4839600" y="300040"/>
              <a:ext cx="137520" cy="1602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5F04FF-7CE8-4F00-829A-C5B4CFB764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821960" y="282400"/>
                <a:ext cx="17316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E756C5F-E9C7-4857-B0BF-42C9E8CE79E8}"/>
                  </a:ext>
                </a:extLst>
              </p14:cNvPr>
              <p14:cNvContentPartPr/>
              <p14:nvPr/>
            </p14:nvContentPartPr>
            <p14:xfrm>
              <a:off x="5373120" y="98800"/>
              <a:ext cx="1175760" cy="4626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E756C5F-E9C7-4857-B0BF-42C9E8CE79E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55475" y="80800"/>
                <a:ext cx="1211411" cy="49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640974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14:cNvPr>
              <p14:cNvContentPartPr/>
              <p14:nvPr/>
            </p14:nvContentPartPr>
            <p14:xfrm>
              <a:off x="2529480" y="111400"/>
              <a:ext cx="4323240" cy="53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1840" y="93760"/>
                <a:ext cx="43588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14:cNvPr>
              <p14:cNvContentPartPr/>
              <p14:nvPr/>
            </p14:nvContentPartPr>
            <p14:xfrm>
              <a:off x="1116840" y="670120"/>
              <a:ext cx="2310480" cy="1901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99200" y="652480"/>
                <a:ext cx="255600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14:cNvPr>
              <p14:cNvContentPartPr/>
              <p14:nvPr/>
            </p14:nvContentPartPr>
            <p14:xfrm>
              <a:off x="5475720" y="883960"/>
              <a:ext cx="1969920" cy="37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57723" y="866320"/>
                <a:ext cx="2005553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14:cNvPr>
              <p14:cNvContentPartPr/>
              <p14:nvPr/>
            </p14:nvContentPartPr>
            <p14:xfrm>
              <a:off x="7803480" y="934360"/>
              <a:ext cx="2016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85840" y="916720"/>
                <a:ext cx="55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14:cNvPr>
              <p14:cNvContentPartPr/>
              <p14:nvPr/>
            </p14:nvContentPartPr>
            <p14:xfrm>
              <a:off x="7965480" y="855160"/>
              <a:ext cx="277560" cy="348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47840" y="837520"/>
                <a:ext cx="3132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14:cNvPr>
              <p14:cNvContentPartPr/>
              <p14:nvPr/>
            </p14:nvContentPartPr>
            <p14:xfrm>
              <a:off x="2207280" y="1128760"/>
              <a:ext cx="514080" cy="28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89293" y="1111098"/>
                <a:ext cx="549695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14:cNvPr>
              <p14:cNvContentPartPr/>
              <p14:nvPr/>
            </p14:nvContentPartPr>
            <p14:xfrm>
              <a:off x="2346600" y="1135960"/>
              <a:ext cx="9792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960" y="1118320"/>
                <a:ext cx="133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14:cNvPr>
              <p14:cNvContentPartPr/>
              <p14:nvPr/>
            </p14:nvContentPartPr>
            <p14:xfrm>
              <a:off x="365520" y="964600"/>
              <a:ext cx="1016280" cy="134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7520" y="946955"/>
                <a:ext cx="1051920" cy="1384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14:cNvPr>
              <p14:cNvContentPartPr/>
              <p14:nvPr/>
            </p14:nvContentPartPr>
            <p14:xfrm>
              <a:off x="2844480" y="973960"/>
              <a:ext cx="761400" cy="335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840" y="955960"/>
                <a:ext cx="797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14:cNvPr>
              <p14:cNvContentPartPr/>
              <p14:nvPr/>
            </p14:nvContentPartPr>
            <p14:xfrm>
              <a:off x="4638720" y="1431880"/>
              <a:ext cx="217800" cy="52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20720" y="1414240"/>
                <a:ext cx="2534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14:cNvPr>
              <p14:cNvContentPartPr/>
              <p14:nvPr/>
            </p14:nvContentPartPr>
            <p14:xfrm>
              <a:off x="5354040" y="1608640"/>
              <a:ext cx="31032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36040" y="1590640"/>
                <a:ext cx="3459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14:cNvPr>
              <p14:cNvContentPartPr/>
              <p14:nvPr/>
            </p14:nvContentPartPr>
            <p14:xfrm>
              <a:off x="5963520" y="1731400"/>
              <a:ext cx="21312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5520" y="1713400"/>
                <a:ext cx="248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14:cNvPr>
              <p14:cNvContentPartPr/>
              <p14:nvPr/>
            </p14:nvContentPartPr>
            <p14:xfrm>
              <a:off x="5262600" y="1858480"/>
              <a:ext cx="495720" cy="27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600" y="1840840"/>
                <a:ext cx="531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14:cNvPr>
              <p14:cNvContentPartPr/>
              <p14:nvPr/>
            </p14:nvContentPartPr>
            <p14:xfrm>
              <a:off x="6593520" y="1596760"/>
              <a:ext cx="302760" cy="19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75520" y="1578760"/>
                <a:ext cx="3384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14:cNvPr>
              <p14:cNvContentPartPr/>
              <p14:nvPr/>
            </p14:nvContentPartPr>
            <p14:xfrm>
              <a:off x="6563280" y="1848400"/>
              <a:ext cx="423000" cy="1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5280" y="1830760"/>
                <a:ext cx="4586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14:cNvPr>
              <p14:cNvContentPartPr/>
              <p14:nvPr/>
            </p14:nvContentPartPr>
            <p14:xfrm>
              <a:off x="6647160" y="1946320"/>
              <a:ext cx="206280" cy="16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9160" y="1928320"/>
                <a:ext cx="2419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14:cNvPr>
              <p14:cNvContentPartPr/>
              <p14:nvPr/>
            </p14:nvContentPartPr>
            <p14:xfrm>
              <a:off x="7196520" y="1940200"/>
              <a:ext cx="113040" cy="156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78520" y="1922200"/>
                <a:ext cx="1486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14:cNvPr>
              <p14:cNvContentPartPr/>
              <p14:nvPr/>
            </p14:nvContentPartPr>
            <p14:xfrm>
              <a:off x="7457160" y="1635640"/>
              <a:ext cx="1127520" cy="36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39160" y="1617640"/>
                <a:ext cx="116316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14:cNvPr>
              <p14:cNvContentPartPr/>
              <p14:nvPr/>
            </p14:nvContentPartPr>
            <p14:xfrm>
              <a:off x="3578880" y="2397400"/>
              <a:ext cx="230760" cy="20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61240" y="2379760"/>
                <a:ext cx="2664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14:cNvPr>
              <p14:cNvContentPartPr/>
              <p14:nvPr/>
            </p14:nvContentPartPr>
            <p14:xfrm>
              <a:off x="4012680" y="2428360"/>
              <a:ext cx="1580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94680" y="2410360"/>
                <a:ext cx="193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14:cNvPr>
              <p14:cNvContentPartPr/>
              <p14:nvPr/>
            </p14:nvContentPartPr>
            <p14:xfrm>
              <a:off x="4012680" y="2518720"/>
              <a:ext cx="1724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94680" y="2501080"/>
                <a:ext cx="208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14:cNvPr>
              <p14:cNvContentPartPr/>
              <p14:nvPr/>
            </p14:nvContentPartPr>
            <p14:xfrm>
              <a:off x="4378440" y="2277880"/>
              <a:ext cx="766440" cy="28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792" y="2259880"/>
                <a:ext cx="802097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14:cNvPr>
              <p14:cNvContentPartPr/>
              <p14:nvPr/>
            </p14:nvContentPartPr>
            <p14:xfrm>
              <a:off x="5504880" y="2268160"/>
              <a:ext cx="273240" cy="397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86880" y="2250520"/>
                <a:ext cx="30888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14:cNvPr>
              <p14:cNvContentPartPr/>
              <p14:nvPr/>
            </p14:nvContentPartPr>
            <p14:xfrm>
              <a:off x="7929120" y="2288320"/>
              <a:ext cx="288360" cy="39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11480" y="2270680"/>
                <a:ext cx="32400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14:cNvPr>
              <p14:cNvContentPartPr/>
              <p14:nvPr/>
            </p14:nvContentPartPr>
            <p14:xfrm>
              <a:off x="5849400" y="2335120"/>
              <a:ext cx="1882080" cy="69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31400" y="2317129"/>
                <a:ext cx="1917720" cy="730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14:cNvPr>
              <p14:cNvContentPartPr/>
              <p14:nvPr/>
            </p14:nvContentPartPr>
            <p14:xfrm>
              <a:off x="1797960" y="1399480"/>
              <a:ext cx="474480" cy="51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80308" y="1381480"/>
                <a:ext cx="584663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6A60A1-B83E-4AC8-8FC2-DB7886A5D0B7}"/>
                  </a:ext>
                </a:extLst>
              </p14:cNvPr>
              <p14:cNvContentPartPr/>
              <p14:nvPr/>
            </p14:nvContentPartPr>
            <p14:xfrm>
              <a:off x="1097400" y="3258160"/>
              <a:ext cx="122400" cy="136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6A60A1-B83E-4AC8-8FC2-DB7886A5D0B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79760" y="3240520"/>
                <a:ext cx="1580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6F6BD-F021-4AC7-AAE3-82095BE2E7E8}"/>
                  </a:ext>
                </a:extLst>
              </p14:cNvPr>
              <p14:cNvContentPartPr/>
              <p14:nvPr/>
            </p14:nvContentPartPr>
            <p14:xfrm>
              <a:off x="1327080" y="3214960"/>
              <a:ext cx="303480" cy="159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6F6BD-F021-4AC7-AAE3-82095BE2E7E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09080" y="3197320"/>
                <a:ext cx="3391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3E9B1E-A5D1-4EC9-A596-876B37493904}"/>
                  </a:ext>
                </a:extLst>
              </p14:cNvPr>
              <p14:cNvContentPartPr/>
              <p14:nvPr/>
            </p14:nvContentPartPr>
            <p14:xfrm>
              <a:off x="2844480" y="3395320"/>
              <a:ext cx="135360" cy="8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3E9B1E-A5D1-4EC9-A596-876B37493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26840" y="3377320"/>
                <a:ext cx="171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DA77C1-A671-4808-9264-D85770DA2D25}"/>
                  </a:ext>
                </a:extLst>
              </p14:cNvPr>
              <p14:cNvContentPartPr/>
              <p14:nvPr/>
            </p14:nvContentPartPr>
            <p14:xfrm>
              <a:off x="2865000" y="3486760"/>
              <a:ext cx="10836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DA77C1-A671-4808-9264-D85770DA2D2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3468760"/>
                <a:ext cx="144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BA8A1F4-76DF-4A3D-8BBD-72A8513DC478}"/>
                  </a:ext>
                </a:extLst>
              </p14:cNvPr>
              <p14:cNvContentPartPr/>
              <p14:nvPr/>
            </p14:nvContentPartPr>
            <p14:xfrm>
              <a:off x="2407440" y="3371920"/>
              <a:ext cx="26964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BA8A1F4-76DF-4A3D-8BBD-72A8513DC47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89800" y="3353920"/>
                <a:ext cx="30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9B033FD-793E-4490-8E21-423392594C0C}"/>
                  </a:ext>
                </a:extLst>
              </p14:cNvPr>
              <p14:cNvContentPartPr/>
              <p14:nvPr/>
            </p14:nvContentPartPr>
            <p14:xfrm>
              <a:off x="690240" y="3212080"/>
              <a:ext cx="28620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9B033FD-793E-4490-8E21-423392594C0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2600" y="3194440"/>
                <a:ext cx="321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56EB617-AC5B-4F6D-925B-AFE52F76B18B}"/>
                  </a:ext>
                </a:extLst>
              </p14:cNvPr>
              <p14:cNvContentPartPr/>
              <p14:nvPr/>
            </p14:nvContentPartPr>
            <p14:xfrm>
              <a:off x="4836360" y="3220000"/>
              <a:ext cx="485640" cy="294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56EB617-AC5B-4F6D-925B-AFE52F76B18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18360" y="3202000"/>
                <a:ext cx="5212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BBA7232-6F8C-4F47-A219-3B873EC1B0E7}"/>
                  </a:ext>
                </a:extLst>
              </p14:cNvPr>
              <p14:cNvContentPartPr/>
              <p14:nvPr/>
            </p14:nvContentPartPr>
            <p14:xfrm>
              <a:off x="3136080" y="3036400"/>
              <a:ext cx="1590840" cy="836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BBA7232-6F8C-4F47-A219-3B873EC1B0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18440" y="3018760"/>
                <a:ext cx="1626480" cy="87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449C906-D94B-4F90-8CE9-548DEA2F0C68}"/>
                  </a:ext>
                </a:extLst>
              </p14:cNvPr>
              <p14:cNvContentPartPr/>
              <p14:nvPr/>
            </p14:nvContentPartPr>
            <p14:xfrm>
              <a:off x="6345480" y="3291640"/>
              <a:ext cx="519840" cy="318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449C906-D94B-4F90-8CE9-548DEA2F0C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27480" y="3273640"/>
                <a:ext cx="5554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50184E-CC58-4477-9AC8-4FAC6C04FE90}"/>
                  </a:ext>
                </a:extLst>
              </p14:cNvPr>
              <p14:cNvContentPartPr/>
              <p14:nvPr/>
            </p14:nvContentPartPr>
            <p14:xfrm>
              <a:off x="7697280" y="3281200"/>
              <a:ext cx="1279080" cy="327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50184E-CC58-4477-9AC8-4FAC6C04FE9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79640" y="3263560"/>
                <a:ext cx="131472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0332DC8-6348-4B77-9CB9-79552838BC37}"/>
                  </a:ext>
                </a:extLst>
              </p14:cNvPr>
              <p14:cNvContentPartPr/>
              <p14:nvPr/>
            </p14:nvContentPartPr>
            <p14:xfrm>
              <a:off x="7101480" y="3399280"/>
              <a:ext cx="454680" cy="265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0332DC8-6348-4B77-9CB9-79552838BC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083854" y="3304259"/>
                <a:ext cx="490292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BFBC309-8168-4ADB-A7BE-866C99AC27B8}"/>
                  </a:ext>
                </a:extLst>
              </p14:cNvPr>
              <p14:cNvContentPartPr/>
              <p14:nvPr/>
            </p14:nvContentPartPr>
            <p14:xfrm>
              <a:off x="5963520" y="3372640"/>
              <a:ext cx="215280" cy="31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BFBC309-8168-4ADB-A7BE-866C99AC27B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45520" y="3355000"/>
                <a:ext cx="25092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C2DEF4A-948A-4F13-912E-174FC320F700}"/>
                  </a:ext>
                </a:extLst>
              </p14:cNvPr>
              <p14:cNvContentPartPr/>
              <p14:nvPr/>
            </p14:nvContentPartPr>
            <p14:xfrm>
              <a:off x="1032600" y="4139080"/>
              <a:ext cx="499680" cy="309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C2DEF4A-948A-4F13-912E-174FC320F70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14947" y="4121080"/>
                <a:ext cx="535346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954323B-12BB-4DD9-BC3A-13489D766189}"/>
                  </a:ext>
                </a:extLst>
              </p14:cNvPr>
              <p14:cNvContentPartPr/>
              <p14:nvPr/>
            </p14:nvContentPartPr>
            <p14:xfrm>
              <a:off x="2692200" y="4307560"/>
              <a:ext cx="16164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954323B-12BB-4DD9-BC3A-13489D76618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674200" y="4289560"/>
                <a:ext cx="197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3A51C89-9D16-48EB-86E5-54626B063B48}"/>
                  </a:ext>
                </a:extLst>
              </p14:cNvPr>
              <p14:cNvContentPartPr/>
              <p14:nvPr/>
            </p14:nvContentPartPr>
            <p14:xfrm>
              <a:off x="2701920" y="4399360"/>
              <a:ext cx="175320" cy="20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3A51C89-9D16-48EB-86E5-54626B063B4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684280" y="4381360"/>
                <a:ext cx="210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BEDA489-7EAE-4556-815E-471E4BE9C0BE}"/>
                  </a:ext>
                </a:extLst>
              </p14:cNvPr>
              <p14:cNvContentPartPr/>
              <p14:nvPr/>
            </p14:nvContentPartPr>
            <p14:xfrm>
              <a:off x="2112960" y="4255720"/>
              <a:ext cx="331200" cy="249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BEDA489-7EAE-4556-815E-471E4BE9C0B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95320" y="4238055"/>
                <a:ext cx="366840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A8665B4-DA0D-4059-8714-6C8A06266403}"/>
                  </a:ext>
                </a:extLst>
              </p14:cNvPr>
              <p14:cNvContentPartPr/>
              <p14:nvPr/>
            </p14:nvContentPartPr>
            <p14:xfrm>
              <a:off x="3047520" y="3964480"/>
              <a:ext cx="2549520" cy="658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A8665B4-DA0D-4059-8714-6C8A0626640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29880" y="3946480"/>
                <a:ext cx="3827520" cy="13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7882DD-7C26-4C5F-9EE5-310B8A7485BC}"/>
                  </a:ext>
                </a:extLst>
              </p14:cNvPr>
              <p14:cNvContentPartPr/>
              <p14:nvPr/>
            </p14:nvContentPartPr>
            <p14:xfrm>
              <a:off x="2681760" y="3599080"/>
              <a:ext cx="283320" cy="11448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7882DD-7C26-4C5F-9EE5-310B8A7485B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64120" y="3581080"/>
                <a:ext cx="318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7D4551F-7D16-4F53-8CC3-9DB5F28B0151}"/>
                  </a:ext>
                </a:extLst>
              </p14:cNvPr>
              <p14:cNvContentPartPr/>
              <p14:nvPr/>
            </p14:nvContentPartPr>
            <p14:xfrm>
              <a:off x="2439840" y="4513120"/>
              <a:ext cx="283320" cy="104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7D4551F-7D16-4F53-8CC3-9DB5F28B015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22200" y="4495120"/>
                <a:ext cx="31896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BC62E00-E872-4330-BECE-F8EEA7E63277}"/>
                  </a:ext>
                </a:extLst>
              </p14:cNvPr>
              <p14:cNvContentPartPr/>
              <p14:nvPr/>
            </p14:nvContentPartPr>
            <p14:xfrm>
              <a:off x="4675080" y="305440"/>
              <a:ext cx="129960" cy="16200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BC62E00-E872-4330-BECE-F8EEA7E6327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657440" y="287440"/>
                <a:ext cx="1656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5F04FF-7CE8-4F00-829A-C5B4CFB7646B}"/>
                  </a:ext>
                </a:extLst>
              </p14:cNvPr>
              <p14:cNvContentPartPr/>
              <p14:nvPr/>
            </p14:nvContentPartPr>
            <p14:xfrm>
              <a:off x="4839600" y="300040"/>
              <a:ext cx="137520" cy="1602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5F04FF-7CE8-4F00-829A-C5B4CFB7646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21960" y="282400"/>
                <a:ext cx="17316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E756C5F-E9C7-4857-B0BF-42C9E8CE79E8}"/>
                  </a:ext>
                </a:extLst>
              </p14:cNvPr>
              <p14:cNvContentPartPr/>
              <p14:nvPr/>
            </p14:nvContentPartPr>
            <p14:xfrm>
              <a:off x="5373120" y="98800"/>
              <a:ext cx="1175760" cy="4626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E756C5F-E9C7-4857-B0BF-42C9E8CE79E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55475" y="80800"/>
                <a:ext cx="1211411" cy="49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6710834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14:cNvPr>
              <p14:cNvContentPartPr/>
              <p14:nvPr/>
            </p14:nvContentPartPr>
            <p14:xfrm>
              <a:off x="2529480" y="111400"/>
              <a:ext cx="4323240" cy="53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1840" y="93760"/>
                <a:ext cx="43588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14:cNvPr>
              <p14:cNvContentPartPr/>
              <p14:nvPr/>
            </p14:nvContentPartPr>
            <p14:xfrm>
              <a:off x="1116840" y="670120"/>
              <a:ext cx="2310480" cy="1901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99200" y="652480"/>
                <a:ext cx="255600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14:cNvPr>
              <p14:cNvContentPartPr/>
              <p14:nvPr/>
            </p14:nvContentPartPr>
            <p14:xfrm>
              <a:off x="5475720" y="883960"/>
              <a:ext cx="1969920" cy="37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57723" y="866320"/>
                <a:ext cx="2005553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14:cNvPr>
              <p14:cNvContentPartPr/>
              <p14:nvPr/>
            </p14:nvContentPartPr>
            <p14:xfrm>
              <a:off x="7803480" y="934360"/>
              <a:ext cx="2016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85840" y="916720"/>
                <a:ext cx="55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14:cNvPr>
              <p14:cNvContentPartPr/>
              <p14:nvPr/>
            </p14:nvContentPartPr>
            <p14:xfrm>
              <a:off x="7965480" y="855160"/>
              <a:ext cx="277560" cy="348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47840" y="837520"/>
                <a:ext cx="3132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14:cNvPr>
              <p14:cNvContentPartPr/>
              <p14:nvPr/>
            </p14:nvContentPartPr>
            <p14:xfrm>
              <a:off x="2207280" y="1128760"/>
              <a:ext cx="514080" cy="28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89293" y="1111098"/>
                <a:ext cx="549695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14:cNvPr>
              <p14:cNvContentPartPr/>
              <p14:nvPr/>
            </p14:nvContentPartPr>
            <p14:xfrm>
              <a:off x="2346600" y="1135960"/>
              <a:ext cx="9792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960" y="1118320"/>
                <a:ext cx="133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14:cNvPr>
              <p14:cNvContentPartPr/>
              <p14:nvPr/>
            </p14:nvContentPartPr>
            <p14:xfrm>
              <a:off x="365520" y="964600"/>
              <a:ext cx="1016280" cy="134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7520" y="946955"/>
                <a:ext cx="1051920" cy="1384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14:cNvPr>
              <p14:cNvContentPartPr/>
              <p14:nvPr/>
            </p14:nvContentPartPr>
            <p14:xfrm>
              <a:off x="2844480" y="973960"/>
              <a:ext cx="761400" cy="335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840" y="955960"/>
                <a:ext cx="797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14:cNvPr>
              <p14:cNvContentPartPr/>
              <p14:nvPr/>
            </p14:nvContentPartPr>
            <p14:xfrm>
              <a:off x="4638720" y="1431880"/>
              <a:ext cx="217800" cy="52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20720" y="1414240"/>
                <a:ext cx="2534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14:cNvPr>
              <p14:cNvContentPartPr/>
              <p14:nvPr/>
            </p14:nvContentPartPr>
            <p14:xfrm>
              <a:off x="5354040" y="1608640"/>
              <a:ext cx="31032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36040" y="1590640"/>
                <a:ext cx="3459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14:cNvPr>
              <p14:cNvContentPartPr/>
              <p14:nvPr/>
            </p14:nvContentPartPr>
            <p14:xfrm>
              <a:off x="5963520" y="1731400"/>
              <a:ext cx="21312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5520" y="1713400"/>
                <a:ext cx="248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14:cNvPr>
              <p14:cNvContentPartPr/>
              <p14:nvPr/>
            </p14:nvContentPartPr>
            <p14:xfrm>
              <a:off x="5262600" y="1858480"/>
              <a:ext cx="495720" cy="27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600" y="1840840"/>
                <a:ext cx="531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14:cNvPr>
              <p14:cNvContentPartPr/>
              <p14:nvPr/>
            </p14:nvContentPartPr>
            <p14:xfrm>
              <a:off x="6593520" y="1596760"/>
              <a:ext cx="302760" cy="19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75520" y="1578760"/>
                <a:ext cx="3384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14:cNvPr>
              <p14:cNvContentPartPr/>
              <p14:nvPr/>
            </p14:nvContentPartPr>
            <p14:xfrm>
              <a:off x="6563280" y="1848400"/>
              <a:ext cx="423000" cy="1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5280" y="1830760"/>
                <a:ext cx="4586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14:cNvPr>
              <p14:cNvContentPartPr/>
              <p14:nvPr/>
            </p14:nvContentPartPr>
            <p14:xfrm>
              <a:off x="6647160" y="1946320"/>
              <a:ext cx="206280" cy="16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9160" y="1928320"/>
                <a:ext cx="2419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14:cNvPr>
              <p14:cNvContentPartPr/>
              <p14:nvPr/>
            </p14:nvContentPartPr>
            <p14:xfrm>
              <a:off x="7196520" y="1940200"/>
              <a:ext cx="113040" cy="156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78520" y="1922200"/>
                <a:ext cx="1486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14:cNvPr>
              <p14:cNvContentPartPr/>
              <p14:nvPr/>
            </p14:nvContentPartPr>
            <p14:xfrm>
              <a:off x="7457160" y="1635640"/>
              <a:ext cx="1127520" cy="36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39160" y="1617640"/>
                <a:ext cx="116316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14:cNvPr>
              <p14:cNvContentPartPr/>
              <p14:nvPr/>
            </p14:nvContentPartPr>
            <p14:xfrm>
              <a:off x="3578880" y="2397400"/>
              <a:ext cx="230760" cy="20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61240" y="2379760"/>
                <a:ext cx="2664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14:cNvPr>
              <p14:cNvContentPartPr/>
              <p14:nvPr/>
            </p14:nvContentPartPr>
            <p14:xfrm>
              <a:off x="4012680" y="2428360"/>
              <a:ext cx="1580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94680" y="2410360"/>
                <a:ext cx="193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14:cNvPr>
              <p14:cNvContentPartPr/>
              <p14:nvPr/>
            </p14:nvContentPartPr>
            <p14:xfrm>
              <a:off x="4012680" y="2518720"/>
              <a:ext cx="1724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94680" y="2501080"/>
                <a:ext cx="208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14:cNvPr>
              <p14:cNvContentPartPr/>
              <p14:nvPr/>
            </p14:nvContentPartPr>
            <p14:xfrm>
              <a:off x="4378440" y="2277880"/>
              <a:ext cx="766440" cy="28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792" y="2259880"/>
                <a:ext cx="802097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14:cNvPr>
              <p14:cNvContentPartPr/>
              <p14:nvPr/>
            </p14:nvContentPartPr>
            <p14:xfrm>
              <a:off x="5504880" y="2268160"/>
              <a:ext cx="273240" cy="397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86880" y="2250520"/>
                <a:ext cx="30888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14:cNvPr>
              <p14:cNvContentPartPr/>
              <p14:nvPr/>
            </p14:nvContentPartPr>
            <p14:xfrm>
              <a:off x="7929120" y="2288320"/>
              <a:ext cx="288360" cy="39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11480" y="2270680"/>
                <a:ext cx="32400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14:cNvPr>
              <p14:cNvContentPartPr/>
              <p14:nvPr/>
            </p14:nvContentPartPr>
            <p14:xfrm>
              <a:off x="5849400" y="2335120"/>
              <a:ext cx="1882080" cy="69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31400" y="2317129"/>
                <a:ext cx="1917720" cy="730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14:cNvPr>
              <p14:cNvContentPartPr/>
              <p14:nvPr/>
            </p14:nvContentPartPr>
            <p14:xfrm>
              <a:off x="1797960" y="1399480"/>
              <a:ext cx="474480" cy="51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80308" y="1381480"/>
                <a:ext cx="584663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6A60A1-B83E-4AC8-8FC2-DB7886A5D0B7}"/>
                  </a:ext>
                </a:extLst>
              </p14:cNvPr>
              <p14:cNvContentPartPr/>
              <p14:nvPr/>
            </p14:nvContentPartPr>
            <p14:xfrm>
              <a:off x="1097400" y="3258160"/>
              <a:ext cx="122400" cy="136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6A60A1-B83E-4AC8-8FC2-DB7886A5D0B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79760" y="3240520"/>
                <a:ext cx="1580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6F6BD-F021-4AC7-AAE3-82095BE2E7E8}"/>
                  </a:ext>
                </a:extLst>
              </p14:cNvPr>
              <p14:cNvContentPartPr/>
              <p14:nvPr/>
            </p14:nvContentPartPr>
            <p14:xfrm>
              <a:off x="1327080" y="3214960"/>
              <a:ext cx="303480" cy="159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6F6BD-F021-4AC7-AAE3-82095BE2E7E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09080" y="3197320"/>
                <a:ext cx="3391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3E9B1E-A5D1-4EC9-A596-876B37493904}"/>
                  </a:ext>
                </a:extLst>
              </p14:cNvPr>
              <p14:cNvContentPartPr/>
              <p14:nvPr/>
            </p14:nvContentPartPr>
            <p14:xfrm>
              <a:off x="2844480" y="3395320"/>
              <a:ext cx="135360" cy="8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3E9B1E-A5D1-4EC9-A596-876B37493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26840" y="3377320"/>
                <a:ext cx="171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DA77C1-A671-4808-9264-D85770DA2D25}"/>
                  </a:ext>
                </a:extLst>
              </p14:cNvPr>
              <p14:cNvContentPartPr/>
              <p14:nvPr/>
            </p14:nvContentPartPr>
            <p14:xfrm>
              <a:off x="2865000" y="3486760"/>
              <a:ext cx="10836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DA77C1-A671-4808-9264-D85770DA2D2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3468760"/>
                <a:ext cx="144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BA8A1F4-76DF-4A3D-8BBD-72A8513DC478}"/>
                  </a:ext>
                </a:extLst>
              </p14:cNvPr>
              <p14:cNvContentPartPr/>
              <p14:nvPr/>
            </p14:nvContentPartPr>
            <p14:xfrm>
              <a:off x="2407440" y="3371920"/>
              <a:ext cx="26964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BA8A1F4-76DF-4A3D-8BBD-72A8513DC47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89800" y="3353920"/>
                <a:ext cx="30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9B033FD-793E-4490-8E21-423392594C0C}"/>
                  </a:ext>
                </a:extLst>
              </p14:cNvPr>
              <p14:cNvContentPartPr/>
              <p14:nvPr/>
            </p14:nvContentPartPr>
            <p14:xfrm>
              <a:off x="690240" y="3212080"/>
              <a:ext cx="28620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9B033FD-793E-4490-8E21-423392594C0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2600" y="3194440"/>
                <a:ext cx="321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56EB617-AC5B-4F6D-925B-AFE52F76B18B}"/>
                  </a:ext>
                </a:extLst>
              </p14:cNvPr>
              <p14:cNvContentPartPr/>
              <p14:nvPr/>
            </p14:nvContentPartPr>
            <p14:xfrm>
              <a:off x="4836360" y="3220000"/>
              <a:ext cx="485640" cy="294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56EB617-AC5B-4F6D-925B-AFE52F76B18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18360" y="3202000"/>
                <a:ext cx="5212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BBA7232-6F8C-4F47-A219-3B873EC1B0E7}"/>
                  </a:ext>
                </a:extLst>
              </p14:cNvPr>
              <p14:cNvContentPartPr/>
              <p14:nvPr/>
            </p14:nvContentPartPr>
            <p14:xfrm>
              <a:off x="3136080" y="3036400"/>
              <a:ext cx="1590840" cy="836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BBA7232-6F8C-4F47-A219-3B873EC1B0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18440" y="3018760"/>
                <a:ext cx="1626480" cy="87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449C906-D94B-4F90-8CE9-548DEA2F0C68}"/>
                  </a:ext>
                </a:extLst>
              </p14:cNvPr>
              <p14:cNvContentPartPr/>
              <p14:nvPr/>
            </p14:nvContentPartPr>
            <p14:xfrm>
              <a:off x="6345480" y="3291640"/>
              <a:ext cx="519840" cy="318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449C906-D94B-4F90-8CE9-548DEA2F0C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27480" y="3273640"/>
                <a:ext cx="5554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50184E-CC58-4477-9AC8-4FAC6C04FE90}"/>
                  </a:ext>
                </a:extLst>
              </p14:cNvPr>
              <p14:cNvContentPartPr/>
              <p14:nvPr/>
            </p14:nvContentPartPr>
            <p14:xfrm>
              <a:off x="7697280" y="3281200"/>
              <a:ext cx="1279080" cy="327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50184E-CC58-4477-9AC8-4FAC6C04FE9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79640" y="3263560"/>
                <a:ext cx="131472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0332DC8-6348-4B77-9CB9-79552838BC37}"/>
                  </a:ext>
                </a:extLst>
              </p14:cNvPr>
              <p14:cNvContentPartPr/>
              <p14:nvPr/>
            </p14:nvContentPartPr>
            <p14:xfrm>
              <a:off x="7101480" y="3399280"/>
              <a:ext cx="454680" cy="265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0332DC8-6348-4B77-9CB9-79552838BC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083854" y="3304259"/>
                <a:ext cx="490292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BFBC309-8168-4ADB-A7BE-866C99AC27B8}"/>
                  </a:ext>
                </a:extLst>
              </p14:cNvPr>
              <p14:cNvContentPartPr/>
              <p14:nvPr/>
            </p14:nvContentPartPr>
            <p14:xfrm>
              <a:off x="5963520" y="3372640"/>
              <a:ext cx="215280" cy="31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BFBC309-8168-4ADB-A7BE-866C99AC27B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45520" y="3355000"/>
                <a:ext cx="25092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C2DEF4A-948A-4F13-912E-174FC320F700}"/>
                  </a:ext>
                </a:extLst>
              </p14:cNvPr>
              <p14:cNvContentPartPr/>
              <p14:nvPr/>
            </p14:nvContentPartPr>
            <p14:xfrm>
              <a:off x="1032600" y="4139080"/>
              <a:ext cx="499680" cy="309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C2DEF4A-948A-4F13-912E-174FC320F70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14947" y="4121080"/>
                <a:ext cx="535346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954323B-12BB-4DD9-BC3A-13489D766189}"/>
                  </a:ext>
                </a:extLst>
              </p14:cNvPr>
              <p14:cNvContentPartPr/>
              <p14:nvPr/>
            </p14:nvContentPartPr>
            <p14:xfrm>
              <a:off x="2692200" y="4307560"/>
              <a:ext cx="16164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954323B-12BB-4DD9-BC3A-13489D76618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674200" y="4289560"/>
                <a:ext cx="197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3A51C89-9D16-48EB-86E5-54626B063B48}"/>
                  </a:ext>
                </a:extLst>
              </p14:cNvPr>
              <p14:cNvContentPartPr/>
              <p14:nvPr/>
            </p14:nvContentPartPr>
            <p14:xfrm>
              <a:off x="2701920" y="4399360"/>
              <a:ext cx="175320" cy="20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3A51C89-9D16-48EB-86E5-54626B063B4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684280" y="4381360"/>
                <a:ext cx="210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BEDA489-7EAE-4556-815E-471E4BE9C0BE}"/>
                  </a:ext>
                </a:extLst>
              </p14:cNvPr>
              <p14:cNvContentPartPr/>
              <p14:nvPr/>
            </p14:nvContentPartPr>
            <p14:xfrm>
              <a:off x="2112960" y="4255720"/>
              <a:ext cx="331200" cy="249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BEDA489-7EAE-4556-815E-471E4BE9C0B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95320" y="4238055"/>
                <a:ext cx="366840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2E88704-1F31-4AD3-8B7C-B857A4548607}"/>
                  </a:ext>
                </a:extLst>
              </p14:cNvPr>
              <p14:cNvContentPartPr/>
              <p14:nvPr/>
            </p14:nvContentPartPr>
            <p14:xfrm>
              <a:off x="7101480" y="4605640"/>
              <a:ext cx="266040" cy="707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2E88704-1F31-4AD3-8B7C-B857A454860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83840" y="4587640"/>
                <a:ext cx="301680" cy="74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A8665B4-DA0D-4059-8714-6C8A06266403}"/>
                  </a:ext>
                </a:extLst>
              </p14:cNvPr>
              <p14:cNvContentPartPr/>
              <p14:nvPr/>
            </p14:nvContentPartPr>
            <p14:xfrm>
              <a:off x="3047520" y="3964480"/>
              <a:ext cx="3791880" cy="1318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A8665B4-DA0D-4059-8714-6C8A0626640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29880" y="3946480"/>
                <a:ext cx="3827520" cy="13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19EFE5-F7A2-473F-A9D9-1A8A59C8F7D4}"/>
                  </a:ext>
                </a:extLst>
              </p14:cNvPr>
              <p14:cNvContentPartPr/>
              <p14:nvPr/>
            </p14:nvContentPartPr>
            <p14:xfrm>
              <a:off x="7599720" y="4835680"/>
              <a:ext cx="155160" cy="20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19EFE5-F7A2-473F-A9D9-1A8A59C8F7D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82080" y="4818040"/>
                <a:ext cx="1908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393F6E4-B9D6-48E5-9647-434E3CEB6696}"/>
                  </a:ext>
                </a:extLst>
              </p14:cNvPr>
              <p14:cNvContentPartPr/>
              <p14:nvPr/>
            </p14:nvContentPartPr>
            <p14:xfrm>
              <a:off x="7870080" y="4591960"/>
              <a:ext cx="843480" cy="480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393F6E4-B9D6-48E5-9647-434E3CEB669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52080" y="4574333"/>
                <a:ext cx="879120" cy="515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C50CC1-7F63-4528-B38C-FA0C30540F8E}"/>
                  </a:ext>
                </a:extLst>
              </p14:cNvPr>
              <p14:cNvContentPartPr/>
              <p14:nvPr/>
            </p14:nvContentPartPr>
            <p14:xfrm>
              <a:off x="6674160" y="5355880"/>
              <a:ext cx="223920" cy="22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C50CC1-7F63-4528-B38C-FA0C30540F8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656160" y="5338240"/>
                <a:ext cx="2595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7882DD-7C26-4C5F-9EE5-310B8A7485BC}"/>
                  </a:ext>
                </a:extLst>
              </p14:cNvPr>
              <p14:cNvContentPartPr/>
              <p14:nvPr/>
            </p14:nvContentPartPr>
            <p14:xfrm>
              <a:off x="2681760" y="3599080"/>
              <a:ext cx="283320" cy="11448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7882DD-7C26-4C5F-9EE5-310B8A7485B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64120" y="3581080"/>
                <a:ext cx="318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7D4551F-7D16-4F53-8CC3-9DB5F28B0151}"/>
                  </a:ext>
                </a:extLst>
              </p14:cNvPr>
              <p14:cNvContentPartPr/>
              <p14:nvPr/>
            </p14:nvContentPartPr>
            <p14:xfrm>
              <a:off x="2439840" y="4513120"/>
              <a:ext cx="283320" cy="104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7D4551F-7D16-4F53-8CC3-9DB5F28B015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422200" y="4495120"/>
                <a:ext cx="31896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BC62E00-E872-4330-BECE-F8EEA7E63277}"/>
                  </a:ext>
                </a:extLst>
              </p14:cNvPr>
              <p14:cNvContentPartPr/>
              <p14:nvPr/>
            </p14:nvContentPartPr>
            <p14:xfrm>
              <a:off x="4675080" y="305440"/>
              <a:ext cx="129960" cy="16200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BC62E00-E872-4330-BECE-F8EEA7E6327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57440" y="287440"/>
                <a:ext cx="1656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5F04FF-7CE8-4F00-829A-C5B4CFB7646B}"/>
                  </a:ext>
                </a:extLst>
              </p14:cNvPr>
              <p14:cNvContentPartPr/>
              <p14:nvPr/>
            </p14:nvContentPartPr>
            <p14:xfrm>
              <a:off x="4839600" y="300040"/>
              <a:ext cx="137520" cy="1602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5F04FF-7CE8-4F00-829A-C5B4CFB764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21960" y="282400"/>
                <a:ext cx="17316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E756C5F-E9C7-4857-B0BF-42C9E8CE79E8}"/>
                  </a:ext>
                </a:extLst>
              </p14:cNvPr>
              <p14:cNvContentPartPr/>
              <p14:nvPr/>
            </p14:nvContentPartPr>
            <p14:xfrm>
              <a:off x="5373120" y="98800"/>
              <a:ext cx="1175760" cy="4626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E756C5F-E9C7-4857-B0BF-42C9E8CE79E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355475" y="80800"/>
                <a:ext cx="1211411" cy="49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132242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14:cNvPr>
              <p14:cNvContentPartPr/>
              <p14:nvPr/>
            </p14:nvContentPartPr>
            <p14:xfrm>
              <a:off x="2529480" y="111400"/>
              <a:ext cx="4323240" cy="53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1840" y="93760"/>
                <a:ext cx="43588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14:cNvPr>
              <p14:cNvContentPartPr/>
              <p14:nvPr/>
            </p14:nvContentPartPr>
            <p14:xfrm>
              <a:off x="1116840" y="670120"/>
              <a:ext cx="2310480" cy="1901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99200" y="652480"/>
                <a:ext cx="255600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14:cNvPr>
              <p14:cNvContentPartPr/>
              <p14:nvPr/>
            </p14:nvContentPartPr>
            <p14:xfrm>
              <a:off x="5475720" y="883960"/>
              <a:ext cx="1969920" cy="37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57723" y="866320"/>
                <a:ext cx="2005553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14:cNvPr>
              <p14:cNvContentPartPr/>
              <p14:nvPr/>
            </p14:nvContentPartPr>
            <p14:xfrm>
              <a:off x="7803480" y="934360"/>
              <a:ext cx="2016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85840" y="916720"/>
                <a:ext cx="55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14:cNvPr>
              <p14:cNvContentPartPr/>
              <p14:nvPr/>
            </p14:nvContentPartPr>
            <p14:xfrm>
              <a:off x="7965480" y="855160"/>
              <a:ext cx="277560" cy="348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47840" y="837520"/>
                <a:ext cx="3132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14:cNvPr>
              <p14:cNvContentPartPr/>
              <p14:nvPr/>
            </p14:nvContentPartPr>
            <p14:xfrm>
              <a:off x="2207280" y="1128760"/>
              <a:ext cx="514080" cy="28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89293" y="1111098"/>
                <a:ext cx="549695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14:cNvPr>
              <p14:cNvContentPartPr/>
              <p14:nvPr/>
            </p14:nvContentPartPr>
            <p14:xfrm>
              <a:off x="2346600" y="1135960"/>
              <a:ext cx="9792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960" y="1118320"/>
                <a:ext cx="133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14:cNvPr>
              <p14:cNvContentPartPr/>
              <p14:nvPr/>
            </p14:nvContentPartPr>
            <p14:xfrm>
              <a:off x="365520" y="964600"/>
              <a:ext cx="1016280" cy="134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7520" y="946955"/>
                <a:ext cx="1051920" cy="1384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14:cNvPr>
              <p14:cNvContentPartPr/>
              <p14:nvPr/>
            </p14:nvContentPartPr>
            <p14:xfrm>
              <a:off x="2844480" y="973960"/>
              <a:ext cx="761400" cy="335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840" y="955960"/>
                <a:ext cx="797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14:cNvPr>
              <p14:cNvContentPartPr/>
              <p14:nvPr/>
            </p14:nvContentPartPr>
            <p14:xfrm>
              <a:off x="4638720" y="1431880"/>
              <a:ext cx="217800" cy="52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20720" y="1414240"/>
                <a:ext cx="2534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14:cNvPr>
              <p14:cNvContentPartPr/>
              <p14:nvPr/>
            </p14:nvContentPartPr>
            <p14:xfrm>
              <a:off x="5354040" y="1608640"/>
              <a:ext cx="31032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36040" y="1590640"/>
                <a:ext cx="3459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14:cNvPr>
              <p14:cNvContentPartPr/>
              <p14:nvPr/>
            </p14:nvContentPartPr>
            <p14:xfrm>
              <a:off x="5963520" y="1731400"/>
              <a:ext cx="21312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5520" y="1713400"/>
                <a:ext cx="248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14:cNvPr>
              <p14:cNvContentPartPr/>
              <p14:nvPr/>
            </p14:nvContentPartPr>
            <p14:xfrm>
              <a:off x="5262600" y="1858480"/>
              <a:ext cx="495720" cy="27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600" y="1840840"/>
                <a:ext cx="531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14:cNvPr>
              <p14:cNvContentPartPr/>
              <p14:nvPr/>
            </p14:nvContentPartPr>
            <p14:xfrm>
              <a:off x="6593520" y="1596760"/>
              <a:ext cx="302760" cy="19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75520" y="1578760"/>
                <a:ext cx="3384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14:cNvPr>
              <p14:cNvContentPartPr/>
              <p14:nvPr/>
            </p14:nvContentPartPr>
            <p14:xfrm>
              <a:off x="6563280" y="1848400"/>
              <a:ext cx="423000" cy="1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5280" y="1830760"/>
                <a:ext cx="4586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14:cNvPr>
              <p14:cNvContentPartPr/>
              <p14:nvPr/>
            </p14:nvContentPartPr>
            <p14:xfrm>
              <a:off x="6647160" y="1946320"/>
              <a:ext cx="206280" cy="16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9160" y="1928320"/>
                <a:ext cx="2419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14:cNvPr>
              <p14:cNvContentPartPr/>
              <p14:nvPr/>
            </p14:nvContentPartPr>
            <p14:xfrm>
              <a:off x="7196520" y="1940200"/>
              <a:ext cx="113040" cy="156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78520" y="1922200"/>
                <a:ext cx="1486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14:cNvPr>
              <p14:cNvContentPartPr/>
              <p14:nvPr/>
            </p14:nvContentPartPr>
            <p14:xfrm>
              <a:off x="7457160" y="1635640"/>
              <a:ext cx="1127520" cy="36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39160" y="1617640"/>
                <a:ext cx="116316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14:cNvPr>
              <p14:cNvContentPartPr/>
              <p14:nvPr/>
            </p14:nvContentPartPr>
            <p14:xfrm>
              <a:off x="3578880" y="2397400"/>
              <a:ext cx="230760" cy="20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61240" y="2379760"/>
                <a:ext cx="2664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14:cNvPr>
              <p14:cNvContentPartPr/>
              <p14:nvPr/>
            </p14:nvContentPartPr>
            <p14:xfrm>
              <a:off x="4012680" y="2428360"/>
              <a:ext cx="1580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94680" y="2410360"/>
                <a:ext cx="193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14:cNvPr>
              <p14:cNvContentPartPr/>
              <p14:nvPr/>
            </p14:nvContentPartPr>
            <p14:xfrm>
              <a:off x="4012680" y="2518720"/>
              <a:ext cx="1724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94680" y="2501080"/>
                <a:ext cx="208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14:cNvPr>
              <p14:cNvContentPartPr/>
              <p14:nvPr/>
            </p14:nvContentPartPr>
            <p14:xfrm>
              <a:off x="4378440" y="2277880"/>
              <a:ext cx="766440" cy="28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792" y="2259880"/>
                <a:ext cx="802097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14:cNvPr>
              <p14:cNvContentPartPr/>
              <p14:nvPr/>
            </p14:nvContentPartPr>
            <p14:xfrm>
              <a:off x="5504880" y="2268160"/>
              <a:ext cx="273240" cy="397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86880" y="2250520"/>
                <a:ext cx="30888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14:cNvPr>
              <p14:cNvContentPartPr/>
              <p14:nvPr/>
            </p14:nvContentPartPr>
            <p14:xfrm>
              <a:off x="7929120" y="2288320"/>
              <a:ext cx="288360" cy="39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11480" y="2270680"/>
                <a:ext cx="32400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14:cNvPr>
              <p14:cNvContentPartPr/>
              <p14:nvPr/>
            </p14:nvContentPartPr>
            <p14:xfrm>
              <a:off x="5849400" y="2335120"/>
              <a:ext cx="1882080" cy="69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31400" y="2317129"/>
                <a:ext cx="1917720" cy="730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14:cNvPr>
              <p14:cNvContentPartPr/>
              <p14:nvPr/>
            </p14:nvContentPartPr>
            <p14:xfrm>
              <a:off x="1797960" y="1399480"/>
              <a:ext cx="474480" cy="51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80308" y="1381480"/>
                <a:ext cx="584663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6A60A1-B83E-4AC8-8FC2-DB7886A5D0B7}"/>
                  </a:ext>
                </a:extLst>
              </p14:cNvPr>
              <p14:cNvContentPartPr/>
              <p14:nvPr/>
            </p14:nvContentPartPr>
            <p14:xfrm>
              <a:off x="1097400" y="3258160"/>
              <a:ext cx="122400" cy="136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6A60A1-B83E-4AC8-8FC2-DB7886A5D0B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79760" y="3240520"/>
                <a:ext cx="1580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6F6BD-F021-4AC7-AAE3-82095BE2E7E8}"/>
                  </a:ext>
                </a:extLst>
              </p14:cNvPr>
              <p14:cNvContentPartPr/>
              <p14:nvPr/>
            </p14:nvContentPartPr>
            <p14:xfrm>
              <a:off x="1327080" y="3214960"/>
              <a:ext cx="303480" cy="159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6F6BD-F021-4AC7-AAE3-82095BE2E7E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09080" y="3197320"/>
                <a:ext cx="3391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3E9B1E-A5D1-4EC9-A596-876B37493904}"/>
                  </a:ext>
                </a:extLst>
              </p14:cNvPr>
              <p14:cNvContentPartPr/>
              <p14:nvPr/>
            </p14:nvContentPartPr>
            <p14:xfrm>
              <a:off x="2844480" y="3395320"/>
              <a:ext cx="135360" cy="8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3E9B1E-A5D1-4EC9-A596-876B37493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26840" y="3377320"/>
                <a:ext cx="171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DA77C1-A671-4808-9264-D85770DA2D25}"/>
                  </a:ext>
                </a:extLst>
              </p14:cNvPr>
              <p14:cNvContentPartPr/>
              <p14:nvPr/>
            </p14:nvContentPartPr>
            <p14:xfrm>
              <a:off x="2865000" y="3486760"/>
              <a:ext cx="10836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DA77C1-A671-4808-9264-D85770DA2D2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3468760"/>
                <a:ext cx="144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BA8A1F4-76DF-4A3D-8BBD-72A8513DC478}"/>
                  </a:ext>
                </a:extLst>
              </p14:cNvPr>
              <p14:cNvContentPartPr/>
              <p14:nvPr/>
            </p14:nvContentPartPr>
            <p14:xfrm>
              <a:off x="2407440" y="3371920"/>
              <a:ext cx="26964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BA8A1F4-76DF-4A3D-8BBD-72A8513DC47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89800" y="3353920"/>
                <a:ext cx="30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9B033FD-793E-4490-8E21-423392594C0C}"/>
                  </a:ext>
                </a:extLst>
              </p14:cNvPr>
              <p14:cNvContentPartPr/>
              <p14:nvPr/>
            </p14:nvContentPartPr>
            <p14:xfrm>
              <a:off x="690240" y="3212080"/>
              <a:ext cx="28620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9B033FD-793E-4490-8E21-423392594C0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2600" y="3194440"/>
                <a:ext cx="321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56EB617-AC5B-4F6D-925B-AFE52F76B18B}"/>
                  </a:ext>
                </a:extLst>
              </p14:cNvPr>
              <p14:cNvContentPartPr/>
              <p14:nvPr/>
            </p14:nvContentPartPr>
            <p14:xfrm>
              <a:off x="4836360" y="3220000"/>
              <a:ext cx="485640" cy="294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56EB617-AC5B-4F6D-925B-AFE52F76B18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18360" y="3202000"/>
                <a:ext cx="5212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BBA7232-6F8C-4F47-A219-3B873EC1B0E7}"/>
                  </a:ext>
                </a:extLst>
              </p14:cNvPr>
              <p14:cNvContentPartPr/>
              <p14:nvPr/>
            </p14:nvContentPartPr>
            <p14:xfrm>
              <a:off x="3136080" y="3036400"/>
              <a:ext cx="1590840" cy="836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BBA7232-6F8C-4F47-A219-3B873EC1B0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18440" y="3018760"/>
                <a:ext cx="1626480" cy="87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449C906-D94B-4F90-8CE9-548DEA2F0C68}"/>
                  </a:ext>
                </a:extLst>
              </p14:cNvPr>
              <p14:cNvContentPartPr/>
              <p14:nvPr/>
            </p14:nvContentPartPr>
            <p14:xfrm>
              <a:off x="6345480" y="3291640"/>
              <a:ext cx="519840" cy="318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449C906-D94B-4F90-8CE9-548DEA2F0C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27480" y="3273640"/>
                <a:ext cx="5554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50184E-CC58-4477-9AC8-4FAC6C04FE90}"/>
                  </a:ext>
                </a:extLst>
              </p14:cNvPr>
              <p14:cNvContentPartPr/>
              <p14:nvPr/>
            </p14:nvContentPartPr>
            <p14:xfrm>
              <a:off x="7697280" y="3281200"/>
              <a:ext cx="1279080" cy="327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50184E-CC58-4477-9AC8-4FAC6C04FE9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79640" y="3263560"/>
                <a:ext cx="131472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0332DC8-6348-4B77-9CB9-79552838BC37}"/>
                  </a:ext>
                </a:extLst>
              </p14:cNvPr>
              <p14:cNvContentPartPr/>
              <p14:nvPr/>
            </p14:nvContentPartPr>
            <p14:xfrm>
              <a:off x="7101480" y="3399280"/>
              <a:ext cx="454680" cy="265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0332DC8-6348-4B77-9CB9-79552838BC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083854" y="3304259"/>
                <a:ext cx="490292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BFBC309-8168-4ADB-A7BE-866C99AC27B8}"/>
                  </a:ext>
                </a:extLst>
              </p14:cNvPr>
              <p14:cNvContentPartPr/>
              <p14:nvPr/>
            </p14:nvContentPartPr>
            <p14:xfrm>
              <a:off x="5963520" y="3372640"/>
              <a:ext cx="215280" cy="31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BFBC309-8168-4ADB-A7BE-866C99AC27B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45520" y="3355000"/>
                <a:ext cx="25092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C2DEF4A-948A-4F13-912E-174FC320F700}"/>
                  </a:ext>
                </a:extLst>
              </p14:cNvPr>
              <p14:cNvContentPartPr/>
              <p14:nvPr/>
            </p14:nvContentPartPr>
            <p14:xfrm>
              <a:off x="1032600" y="4139080"/>
              <a:ext cx="499680" cy="309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C2DEF4A-948A-4F13-912E-174FC320F70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14947" y="4121080"/>
                <a:ext cx="535346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954323B-12BB-4DD9-BC3A-13489D766189}"/>
                  </a:ext>
                </a:extLst>
              </p14:cNvPr>
              <p14:cNvContentPartPr/>
              <p14:nvPr/>
            </p14:nvContentPartPr>
            <p14:xfrm>
              <a:off x="2692200" y="4307560"/>
              <a:ext cx="16164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954323B-12BB-4DD9-BC3A-13489D76618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674200" y="4289560"/>
                <a:ext cx="197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3A51C89-9D16-48EB-86E5-54626B063B48}"/>
                  </a:ext>
                </a:extLst>
              </p14:cNvPr>
              <p14:cNvContentPartPr/>
              <p14:nvPr/>
            </p14:nvContentPartPr>
            <p14:xfrm>
              <a:off x="2701920" y="4399360"/>
              <a:ext cx="175320" cy="20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3A51C89-9D16-48EB-86E5-54626B063B4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684280" y="4381360"/>
                <a:ext cx="210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BEDA489-7EAE-4556-815E-471E4BE9C0BE}"/>
                  </a:ext>
                </a:extLst>
              </p14:cNvPr>
              <p14:cNvContentPartPr/>
              <p14:nvPr/>
            </p14:nvContentPartPr>
            <p14:xfrm>
              <a:off x="2112960" y="4255720"/>
              <a:ext cx="331200" cy="249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BEDA489-7EAE-4556-815E-471E4BE9C0B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95320" y="4238055"/>
                <a:ext cx="366840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2E88704-1F31-4AD3-8B7C-B857A4548607}"/>
                  </a:ext>
                </a:extLst>
              </p14:cNvPr>
              <p14:cNvContentPartPr/>
              <p14:nvPr/>
            </p14:nvContentPartPr>
            <p14:xfrm>
              <a:off x="7101480" y="4605640"/>
              <a:ext cx="266040" cy="707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2E88704-1F31-4AD3-8B7C-B857A454860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83840" y="4587640"/>
                <a:ext cx="301680" cy="74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A8665B4-DA0D-4059-8714-6C8A06266403}"/>
                  </a:ext>
                </a:extLst>
              </p14:cNvPr>
              <p14:cNvContentPartPr/>
              <p14:nvPr/>
            </p14:nvContentPartPr>
            <p14:xfrm>
              <a:off x="3047520" y="3964480"/>
              <a:ext cx="3791880" cy="1318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A8665B4-DA0D-4059-8714-6C8A0626640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29880" y="3946480"/>
                <a:ext cx="3827520" cy="13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19EFE5-F7A2-473F-A9D9-1A8A59C8F7D4}"/>
                  </a:ext>
                </a:extLst>
              </p14:cNvPr>
              <p14:cNvContentPartPr/>
              <p14:nvPr/>
            </p14:nvContentPartPr>
            <p14:xfrm>
              <a:off x="7599720" y="4835680"/>
              <a:ext cx="155160" cy="20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19EFE5-F7A2-473F-A9D9-1A8A59C8F7D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82080" y="4818040"/>
                <a:ext cx="1908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393F6E4-B9D6-48E5-9647-434E3CEB6696}"/>
                  </a:ext>
                </a:extLst>
              </p14:cNvPr>
              <p14:cNvContentPartPr/>
              <p14:nvPr/>
            </p14:nvContentPartPr>
            <p14:xfrm>
              <a:off x="7870080" y="4591960"/>
              <a:ext cx="843480" cy="480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393F6E4-B9D6-48E5-9647-434E3CEB669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52080" y="4574333"/>
                <a:ext cx="879120" cy="515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C50CC1-7F63-4528-B38C-FA0C30540F8E}"/>
                  </a:ext>
                </a:extLst>
              </p14:cNvPr>
              <p14:cNvContentPartPr/>
              <p14:nvPr/>
            </p14:nvContentPartPr>
            <p14:xfrm>
              <a:off x="6674160" y="5355880"/>
              <a:ext cx="223920" cy="22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C50CC1-7F63-4528-B38C-FA0C30540F8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656160" y="5338240"/>
                <a:ext cx="2595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D65EB8B-2855-40CD-ACFB-BCBB2CC4D1D8}"/>
                  </a:ext>
                </a:extLst>
              </p14:cNvPr>
              <p14:cNvContentPartPr/>
              <p14:nvPr/>
            </p14:nvContentPartPr>
            <p14:xfrm>
              <a:off x="1516440" y="5341120"/>
              <a:ext cx="231120" cy="304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D65EB8B-2855-40CD-ACFB-BCBB2CC4D1D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98440" y="5323480"/>
                <a:ext cx="2667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498537A-64E8-49B1-90DC-941BB490FE32}"/>
                  </a:ext>
                </a:extLst>
              </p14:cNvPr>
              <p14:cNvContentPartPr/>
              <p14:nvPr/>
            </p14:nvContentPartPr>
            <p14:xfrm>
              <a:off x="1774560" y="5407360"/>
              <a:ext cx="235080" cy="235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498537A-64E8-49B1-90DC-941BB490FE3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756920" y="5389720"/>
                <a:ext cx="2707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3DD91AD-87A8-42E7-BF3F-12CF2A77C70F}"/>
                  </a:ext>
                </a:extLst>
              </p14:cNvPr>
              <p14:cNvContentPartPr/>
              <p14:nvPr/>
            </p14:nvContentPartPr>
            <p14:xfrm>
              <a:off x="2885160" y="5547040"/>
              <a:ext cx="360" cy="235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3DD91AD-87A8-42E7-BF3F-12CF2A77C70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67520" y="5529040"/>
                <a:ext cx="3600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91DE23-09CE-4DD5-A64A-CC1296008058}"/>
                  </a:ext>
                </a:extLst>
              </p14:cNvPr>
              <p14:cNvContentPartPr/>
              <p14:nvPr/>
            </p14:nvContentPartPr>
            <p14:xfrm>
              <a:off x="2712360" y="5506000"/>
              <a:ext cx="365760" cy="51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91DE23-09CE-4DD5-A64A-CC129600805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694720" y="5488000"/>
                <a:ext cx="40140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E712CB2-3618-4AAF-B455-9E4768EC6EA8}"/>
                  </a:ext>
                </a:extLst>
              </p14:cNvPr>
              <p14:cNvContentPartPr/>
              <p14:nvPr/>
            </p14:nvContentPartPr>
            <p14:xfrm>
              <a:off x="2701920" y="5771680"/>
              <a:ext cx="326880" cy="51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E712CB2-3618-4AAF-B455-9E4768EC6EA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684280" y="5754040"/>
                <a:ext cx="3625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9AF2337-3140-4E35-936E-8A87E9A06B81}"/>
                  </a:ext>
                </a:extLst>
              </p14:cNvPr>
              <p14:cNvContentPartPr/>
              <p14:nvPr/>
            </p14:nvContentPartPr>
            <p14:xfrm>
              <a:off x="3230400" y="5556760"/>
              <a:ext cx="174240" cy="10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9AF2337-3140-4E35-936E-8A87E9A06B8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12760" y="553912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BE9659F-373D-402B-B414-96A1D62F1E4D}"/>
                  </a:ext>
                </a:extLst>
              </p14:cNvPr>
              <p14:cNvContentPartPr/>
              <p14:nvPr/>
            </p14:nvContentPartPr>
            <p14:xfrm>
              <a:off x="3250920" y="5632360"/>
              <a:ext cx="17532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BE9659F-373D-402B-B414-96A1D62F1E4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232920" y="5614360"/>
                <a:ext cx="210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8392F4-1C1F-41C5-AE01-32A8FCF64D56}"/>
                  </a:ext>
                </a:extLst>
              </p14:cNvPr>
              <p14:cNvContentPartPr/>
              <p14:nvPr/>
            </p14:nvContentPartPr>
            <p14:xfrm>
              <a:off x="3580320" y="5419240"/>
              <a:ext cx="889200" cy="305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8392F4-1C1F-41C5-AE01-32A8FCF64D5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62673" y="5401600"/>
                <a:ext cx="924854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B0AFFE-E281-41F5-B490-21BCDC8F81B8}"/>
                  </a:ext>
                </a:extLst>
              </p14:cNvPr>
              <p14:cNvContentPartPr/>
              <p14:nvPr/>
            </p14:nvContentPartPr>
            <p14:xfrm>
              <a:off x="2427600" y="5142760"/>
              <a:ext cx="2187360" cy="968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B0AFFE-E281-41F5-B490-21BCDC8F81B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09600" y="5106760"/>
                <a:ext cx="2223000" cy="10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7882DD-7C26-4C5F-9EE5-310B8A7485BC}"/>
                  </a:ext>
                </a:extLst>
              </p14:cNvPr>
              <p14:cNvContentPartPr/>
              <p14:nvPr/>
            </p14:nvContentPartPr>
            <p14:xfrm>
              <a:off x="2681760" y="3599080"/>
              <a:ext cx="283320" cy="11448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7882DD-7C26-4C5F-9EE5-310B8A7485B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664120" y="3581080"/>
                <a:ext cx="318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7D4551F-7D16-4F53-8CC3-9DB5F28B0151}"/>
                  </a:ext>
                </a:extLst>
              </p14:cNvPr>
              <p14:cNvContentPartPr/>
              <p14:nvPr/>
            </p14:nvContentPartPr>
            <p14:xfrm>
              <a:off x="2439840" y="4513120"/>
              <a:ext cx="283320" cy="104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7D4551F-7D16-4F53-8CC3-9DB5F28B015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2200" y="4495120"/>
                <a:ext cx="31896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E57FBFD-90DF-4368-ABD1-AFCC628C7073}"/>
                  </a:ext>
                </a:extLst>
              </p14:cNvPr>
              <p14:cNvContentPartPr/>
              <p14:nvPr/>
            </p14:nvContentPartPr>
            <p14:xfrm>
              <a:off x="3037080" y="5797960"/>
              <a:ext cx="284040" cy="1026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E57FBFD-90DF-4368-ABD1-AFCC628C707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19080" y="5780320"/>
                <a:ext cx="31968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BC62E00-E872-4330-BECE-F8EEA7E63277}"/>
                  </a:ext>
                </a:extLst>
              </p14:cNvPr>
              <p14:cNvContentPartPr/>
              <p14:nvPr/>
            </p14:nvContentPartPr>
            <p14:xfrm>
              <a:off x="4675080" y="305440"/>
              <a:ext cx="129960" cy="16200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BC62E00-E872-4330-BECE-F8EEA7E6327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657440" y="287440"/>
                <a:ext cx="1656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5F04FF-7CE8-4F00-829A-C5B4CFB7646B}"/>
                  </a:ext>
                </a:extLst>
              </p14:cNvPr>
              <p14:cNvContentPartPr/>
              <p14:nvPr/>
            </p14:nvContentPartPr>
            <p14:xfrm>
              <a:off x="4839600" y="300040"/>
              <a:ext cx="137520" cy="1602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5F04FF-7CE8-4F00-829A-C5B4CFB7646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821960" y="282400"/>
                <a:ext cx="17316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E756C5F-E9C7-4857-B0BF-42C9E8CE79E8}"/>
                  </a:ext>
                </a:extLst>
              </p14:cNvPr>
              <p14:cNvContentPartPr/>
              <p14:nvPr/>
            </p14:nvContentPartPr>
            <p14:xfrm>
              <a:off x="5373120" y="98800"/>
              <a:ext cx="1175760" cy="4626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E756C5F-E9C7-4857-B0BF-42C9E8CE79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55475" y="80800"/>
                <a:ext cx="1211411" cy="49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168798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14:cNvPr>
              <p14:cNvContentPartPr/>
              <p14:nvPr/>
            </p14:nvContentPartPr>
            <p14:xfrm>
              <a:off x="2127000" y="220480"/>
              <a:ext cx="1406160" cy="33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9360" y="202840"/>
                <a:ext cx="14418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14:cNvPr>
              <p14:cNvContentPartPr/>
              <p14:nvPr/>
            </p14:nvContentPartPr>
            <p14:xfrm>
              <a:off x="3820440" y="192400"/>
              <a:ext cx="628560" cy="316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800" y="174740"/>
                <a:ext cx="6642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14:cNvPr>
              <p14:cNvContentPartPr/>
              <p14:nvPr/>
            </p14:nvContentPartPr>
            <p14:xfrm>
              <a:off x="2001360" y="666160"/>
              <a:ext cx="2463840" cy="36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83360" y="648520"/>
                <a:ext cx="24994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14:cNvPr>
              <p14:cNvContentPartPr/>
              <p14:nvPr/>
            </p14:nvContentPartPr>
            <p14:xfrm>
              <a:off x="1625160" y="1056040"/>
              <a:ext cx="3343320" cy="86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7520" y="1038400"/>
                <a:ext cx="337896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14:cNvPr>
              <p14:cNvContentPartPr/>
              <p14:nvPr/>
            </p14:nvContentPartPr>
            <p14:xfrm>
              <a:off x="2376480" y="987640"/>
              <a:ext cx="112680" cy="325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8480" y="969640"/>
                <a:ext cx="148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14:cNvPr>
              <p14:cNvContentPartPr/>
              <p14:nvPr/>
            </p14:nvContentPartPr>
            <p14:xfrm>
              <a:off x="2113680" y="1777480"/>
              <a:ext cx="19080" cy="141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96040" y="1759840"/>
                <a:ext cx="547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14:cNvPr>
              <p14:cNvContentPartPr/>
              <p14:nvPr/>
            </p14:nvContentPartPr>
            <p14:xfrm>
              <a:off x="2193600" y="1775320"/>
              <a:ext cx="9000" cy="133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75960" y="1757680"/>
                <a:ext cx="446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14:cNvPr>
              <p14:cNvContentPartPr/>
              <p14:nvPr/>
            </p14:nvContentPartPr>
            <p14:xfrm>
              <a:off x="1298640" y="1206880"/>
              <a:ext cx="212400" cy="32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0640" y="1188880"/>
                <a:ext cx="24804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14:cNvPr>
              <p14:cNvContentPartPr/>
              <p14:nvPr/>
            </p14:nvContentPartPr>
            <p14:xfrm>
              <a:off x="1565040" y="1330720"/>
              <a:ext cx="90720" cy="17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7400" y="1312720"/>
                <a:ext cx="1263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14:cNvPr>
              <p14:cNvContentPartPr/>
              <p14:nvPr/>
            </p14:nvContentPartPr>
            <p14:xfrm>
              <a:off x="1554240" y="1299760"/>
              <a:ext cx="87840" cy="19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6600" y="1282120"/>
                <a:ext cx="123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14:cNvPr>
              <p14:cNvContentPartPr/>
              <p14:nvPr/>
            </p14:nvContentPartPr>
            <p14:xfrm>
              <a:off x="1747200" y="1462480"/>
              <a:ext cx="328680" cy="236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9200" y="1444840"/>
                <a:ext cx="3643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14:cNvPr>
              <p14:cNvContentPartPr/>
              <p14:nvPr/>
            </p14:nvContentPartPr>
            <p14:xfrm>
              <a:off x="2155080" y="1732840"/>
              <a:ext cx="637560" cy="484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37430" y="1715200"/>
                <a:ext cx="6735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14:cNvPr>
              <p14:cNvContentPartPr/>
              <p14:nvPr/>
            </p14:nvContentPartPr>
            <p14:xfrm>
              <a:off x="1401960" y="2113000"/>
              <a:ext cx="2922840" cy="648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83960" y="2095000"/>
                <a:ext cx="2958480" cy="68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0007726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216900-D032-4CB6-A592-737057EE1521}"/>
                  </a:ext>
                </a:extLst>
              </p14:cNvPr>
              <p14:cNvContentPartPr/>
              <p14:nvPr/>
            </p14:nvContentPartPr>
            <p14:xfrm>
              <a:off x="2163720" y="180880"/>
              <a:ext cx="4087800" cy="6040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216900-D032-4CB6-A592-737057EE15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5722" y="162880"/>
                <a:ext cx="4123437" cy="63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1EA828-82A3-4DDC-A650-B66FCA770020}"/>
                  </a:ext>
                </a:extLst>
              </p14:cNvPr>
              <p14:cNvContentPartPr/>
              <p14:nvPr/>
            </p14:nvContentPartPr>
            <p14:xfrm>
              <a:off x="1734960" y="1345840"/>
              <a:ext cx="210600" cy="16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1EA828-82A3-4DDC-A650-B66FCA77002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16960" y="1327840"/>
                <a:ext cx="246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7DC40F-C9CE-47B2-BD8A-1E43BF9BD67D}"/>
                  </a:ext>
                </a:extLst>
              </p14:cNvPr>
              <p14:cNvContentPartPr/>
              <p14:nvPr/>
            </p14:nvContentPartPr>
            <p14:xfrm>
              <a:off x="1750080" y="1471840"/>
              <a:ext cx="242280" cy="176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7DC40F-C9CE-47B2-BD8A-1E43BF9BD6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2440" y="1453840"/>
                <a:ext cx="277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AB4A2A1-920D-4C40-840B-4003864ABB35}"/>
                  </a:ext>
                </a:extLst>
              </p14:cNvPr>
              <p14:cNvContentPartPr/>
              <p14:nvPr/>
            </p14:nvContentPartPr>
            <p14:xfrm>
              <a:off x="783120" y="1259800"/>
              <a:ext cx="649800" cy="3398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AB4A2A1-920D-4C40-840B-4003864ABB3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65480" y="1241819"/>
                <a:ext cx="68544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9EF22F-7E59-42C7-BA0E-2B8BF07E490A}"/>
                  </a:ext>
                </a:extLst>
              </p14:cNvPr>
              <p14:cNvContentPartPr/>
              <p14:nvPr/>
            </p14:nvContentPartPr>
            <p14:xfrm>
              <a:off x="2211240" y="1211920"/>
              <a:ext cx="280080" cy="3211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9EF22F-7E59-42C7-BA0E-2B8BF07E49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3240" y="1194280"/>
                <a:ext cx="3157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87D8212-31AF-43EF-8E67-6BA10F5FFCCB}"/>
                  </a:ext>
                </a:extLst>
              </p14:cNvPr>
              <p14:cNvContentPartPr/>
              <p14:nvPr/>
            </p14:nvContentPartPr>
            <p14:xfrm>
              <a:off x="2676360" y="1169440"/>
              <a:ext cx="911880" cy="442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87D8212-31AF-43EF-8E67-6BA10F5FFCC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58360" y="1151800"/>
                <a:ext cx="94752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61B7141-A941-4467-914A-2618B008B8C5}"/>
                  </a:ext>
                </a:extLst>
              </p14:cNvPr>
              <p14:cNvContentPartPr/>
              <p14:nvPr/>
            </p14:nvContentPartPr>
            <p14:xfrm>
              <a:off x="6157200" y="1079440"/>
              <a:ext cx="2120760" cy="21992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61B7141-A941-4467-914A-2618B008B8C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39560" y="1061440"/>
                <a:ext cx="2156400" cy="22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25ADF5-78C6-4BA1-8439-8FD8EB5ABA5D}"/>
                  </a:ext>
                </a:extLst>
              </p14:cNvPr>
              <p14:cNvContentPartPr/>
              <p14:nvPr/>
            </p14:nvContentPartPr>
            <p14:xfrm>
              <a:off x="7682160" y="1531240"/>
              <a:ext cx="143640" cy="1184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25ADF5-78C6-4BA1-8439-8FD8EB5ABA5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64160" y="1513240"/>
                <a:ext cx="17928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716A8A-9D64-4A4F-9B30-3BEEFF610D47}"/>
                  </a:ext>
                </a:extLst>
              </p14:cNvPr>
              <p14:cNvContentPartPr/>
              <p14:nvPr/>
            </p14:nvContentPartPr>
            <p14:xfrm>
              <a:off x="7876920" y="1038400"/>
              <a:ext cx="912960" cy="435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716A8A-9D64-4A4F-9B30-3BEEFF610D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280" y="1020745"/>
                <a:ext cx="94860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FEE3A5-0290-44A2-A8E4-FB4A20C2A20F}"/>
                  </a:ext>
                </a:extLst>
              </p14:cNvPr>
              <p14:cNvContentPartPr/>
              <p14:nvPr/>
            </p14:nvContentPartPr>
            <p14:xfrm>
              <a:off x="7075560" y="231280"/>
              <a:ext cx="1682280" cy="20250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FEE3A5-0290-44A2-A8E4-FB4A20C2A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7920" y="213640"/>
                <a:ext cx="1717920" cy="20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745107-BD90-48EA-83F5-D8A8701E0E11}"/>
                  </a:ext>
                </a:extLst>
              </p14:cNvPr>
              <p14:cNvContentPartPr/>
              <p14:nvPr/>
            </p14:nvContentPartPr>
            <p14:xfrm>
              <a:off x="7125960" y="1283560"/>
              <a:ext cx="549000" cy="90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745107-BD90-48EA-83F5-D8A8701E0E1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08320" y="1265560"/>
                <a:ext cx="584640" cy="9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FF7023C-D899-4F53-8003-2C9EC1E3285D}"/>
                  </a:ext>
                </a:extLst>
              </p14:cNvPr>
              <p14:cNvContentPartPr/>
              <p14:nvPr/>
            </p14:nvContentPartPr>
            <p14:xfrm>
              <a:off x="2676360" y="1955680"/>
              <a:ext cx="308880" cy="1634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FF7023C-D899-4F53-8003-2C9EC1E3285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58360" y="1937680"/>
                <a:ext cx="344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B853B0-7A84-4CCE-868F-6A342BC24F28}"/>
                  </a:ext>
                </a:extLst>
              </p14:cNvPr>
              <p14:cNvContentPartPr/>
              <p14:nvPr/>
            </p14:nvContentPartPr>
            <p14:xfrm>
              <a:off x="3034560" y="1899160"/>
              <a:ext cx="371520" cy="23436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B853B0-7A84-4CCE-868F-6A342BC24F2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16560" y="1881160"/>
                <a:ext cx="40716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A1A2902-12B2-4F28-A239-C740EB8E1E35}"/>
                  </a:ext>
                </a:extLst>
              </p14:cNvPr>
              <p14:cNvContentPartPr/>
              <p14:nvPr/>
            </p14:nvContentPartPr>
            <p14:xfrm>
              <a:off x="2594280" y="2432320"/>
              <a:ext cx="948600" cy="1652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A1A2902-12B2-4F28-A239-C740EB8E1E3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76640" y="2414680"/>
                <a:ext cx="9842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6FFA08C-46A9-4779-83AB-792DB19E215D}"/>
                  </a:ext>
                </a:extLst>
              </p14:cNvPr>
              <p14:cNvContentPartPr/>
              <p14:nvPr/>
            </p14:nvContentPartPr>
            <p14:xfrm>
              <a:off x="351480" y="1793680"/>
              <a:ext cx="2082960" cy="8154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6FFA08C-46A9-4779-83AB-792DB19E215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3840" y="1776040"/>
                <a:ext cx="2118600" cy="85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BA0A00A-39C9-4120-B3B1-638B2150B57A}"/>
                  </a:ext>
                </a:extLst>
              </p14:cNvPr>
              <p14:cNvContentPartPr/>
              <p14:nvPr/>
            </p14:nvContentPartPr>
            <p14:xfrm>
              <a:off x="3685080" y="1260520"/>
              <a:ext cx="2173680" cy="135180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BA0A00A-39C9-4120-B3B1-638B2150B5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67437" y="1242875"/>
                <a:ext cx="2209326" cy="138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1E0F848-95A6-4413-A76F-475BF701AD9D}"/>
                  </a:ext>
                </a:extLst>
              </p14:cNvPr>
              <p14:cNvContentPartPr/>
              <p14:nvPr/>
            </p14:nvContentPartPr>
            <p14:xfrm>
              <a:off x="4451880" y="2377240"/>
              <a:ext cx="137160" cy="2408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1E0F848-95A6-4413-A76F-475BF701AD9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33880" y="2359600"/>
                <a:ext cx="1728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494C27-CD72-4E46-8D44-23707F5729FA}"/>
                  </a:ext>
                </a:extLst>
              </p14:cNvPr>
              <p14:cNvContentPartPr/>
              <p14:nvPr/>
            </p14:nvContentPartPr>
            <p14:xfrm>
              <a:off x="4503360" y="2268520"/>
              <a:ext cx="33480" cy="5094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494C27-CD72-4E46-8D44-23707F5729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85360" y="2250520"/>
                <a:ext cx="6912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AA3B688-EE6B-4B72-A3E9-833EEBCAA91E}"/>
                  </a:ext>
                </a:extLst>
              </p14:cNvPr>
              <p14:cNvContentPartPr/>
              <p14:nvPr/>
            </p14:nvContentPartPr>
            <p14:xfrm>
              <a:off x="4740240" y="2299840"/>
              <a:ext cx="946800" cy="4104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AA3B688-EE6B-4B72-A3E9-833EEBCAA9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22600" y="2282185"/>
                <a:ext cx="982440" cy="44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DD9D6C5-0F8E-4877-9231-091A7F870697}"/>
                  </a:ext>
                </a:extLst>
              </p14:cNvPr>
              <p14:cNvContentPartPr/>
              <p14:nvPr/>
            </p14:nvContentPartPr>
            <p14:xfrm>
              <a:off x="1931520" y="2874400"/>
              <a:ext cx="510480" cy="3470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DD9D6C5-0F8E-4877-9231-091A7F8706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913880" y="2856760"/>
                <a:ext cx="54612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72E30A9-AD9A-4DA1-ADA4-CA470386FDFD}"/>
                  </a:ext>
                </a:extLst>
              </p14:cNvPr>
              <p14:cNvContentPartPr/>
              <p14:nvPr/>
            </p14:nvContentPartPr>
            <p14:xfrm>
              <a:off x="306840" y="2956120"/>
              <a:ext cx="1386360" cy="259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72E30A9-AD9A-4DA1-ADA4-CA470386FDF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8845" y="2938480"/>
                <a:ext cx="1421991" cy="295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6478412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14:cNvPr>
              <p14:cNvContentPartPr/>
              <p14:nvPr/>
            </p14:nvContentPartPr>
            <p14:xfrm>
              <a:off x="2127000" y="220480"/>
              <a:ext cx="1406160" cy="33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9360" y="202840"/>
                <a:ext cx="14418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14:cNvPr>
              <p14:cNvContentPartPr/>
              <p14:nvPr/>
            </p14:nvContentPartPr>
            <p14:xfrm>
              <a:off x="3820440" y="192400"/>
              <a:ext cx="628560" cy="316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800" y="174740"/>
                <a:ext cx="6642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14:cNvPr>
              <p14:cNvContentPartPr/>
              <p14:nvPr/>
            </p14:nvContentPartPr>
            <p14:xfrm>
              <a:off x="2001360" y="666160"/>
              <a:ext cx="2463840" cy="36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83360" y="648520"/>
                <a:ext cx="24994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14:cNvPr>
              <p14:cNvContentPartPr/>
              <p14:nvPr/>
            </p14:nvContentPartPr>
            <p14:xfrm>
              <a:off x="1625160" y="1056040"/>
              <a:ext cx="3343320" cy="86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7520" y="1038400"/>
                <a:ext cx="337896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14:cNvPr>
              <p14:cNvContentPartPr/>
              <p14:nvPr/>
            </p14:nvContentPartPr>
            <p14:xfrm>
              <a:off x="5628720" y="446560"/>
              <a:ext cx="2752200" cy="9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11080" y="428913"/>
                <a:ext cx="2787840" cy="945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14:cNvPr>
              <p14:cNvContentPartPr/>
              <p14:nvPr/>
            </p14:nvContentPartPr>
            <p14:xfrm>
              <a:off x="2376480" y="987640"/>
              <a:ext cx="112680" cy="325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8480" y="969640"/>
                <a:ext cx="148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14:cNvPr>
              <p14:cNvContentPartPr/>
              <p14:nvPr/>
            </p14:nvContentPartPr>
            <p14:xfrm>
              <a:off x="2113680" y="1777480"/>
              <a:ext cx="19080" cy="141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96040" y="1759840"/>
                <a:ext cx="547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14:cNvPr>
              <p14:cNvContentPartPr/>
              <p14:nvPr/>
            </p14:nvContentPartPr>
            <p14:xfrm>
              <a:off x="2193600" y="1775320"/>
              <a:ext cx="9000" cy="133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75960" y="1757680"/>
                <a:ext cx="446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14:cNvPr>
              <p14:cNvContentPartPr/>
              <p14:nvPr/>
            </p14:nvContentPartPr>
            <p14:xfrm>
              <a:off x="1298640" y="1206880"/>
              <a:ext cx="212400" cy="32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0640" y="1188880"/>
                <a:ext cx="24804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14:cNvPr>
              <p14:cNvContentPartPr/>
              <p14:nvPr/>
            </p14:nvContentPartPr>
            <p14:xfrm>
              <a:off x="1565040" y="1330720"/>
              <a:ext cx="90720" cy="17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7400" y="1312720"/>
                <a:ext cx="1263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14:cNvPr>
              <p14:cNvContentPartPr/>
              <p14:nvPr/>
            </p14:nvContentPartPr>
            <p14:xfrm>
              <a:off x="1554240" y="1299760"/>
              <a:ext cx="87840" cy="19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6600" y="1282120"/>
                <a:ext cx="123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14:cNvPr>
              <p14:cNvContentPartPr/>
              <p14:nvPr/>
            </p14:nvContentPartPr>
            <p14:xfrm>
              <a:off x="1747200" y="1462480"/>
              <a:ext cx="328680" cy="236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9200" y="1444840"/>
                <a:ext cx="3643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14:cNvPr>
              <p14:cNvContentPartPr/>
              <p14:nvPr/>
            </p14:nvContentPartPr>
            <p14:xfrm>
              <a:off x="2155080" y="1732840"/>
              <a:ext cx="637560" cy="484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37430" y="1715200"/>
                <a:ext cx="6735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14:cNvPr>
              <p14:cNvContentPartPr/>
              <p14:nvPr/>
            </p14:nvContentPartPr>
            <p14:xfrm>
              <a:off x="1401960" y="2113000"/>
              <a:ext cx="2922840" cy="648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83960" y="2095000"/>
                <a:ext cx="2958480" cy="68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75837569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14:cNvPr>
              <p14:cNvContentPartPr/>
              <p14:nvPr/>
            </p14:nvContentPartPr>
            <p14:xfrm>
              <a:off x="2127000" y="220480"/>
              <a:ext cx="1406160" cy="33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9360" y="202840"/>
                <a:ext cx="14418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14:cNvPr>
              <p14:cNvContentPartPr/>
              <p14:nvPr/>
            </p14:nvContentPartPr>
            <p14:xfrm>
              <a:off x="3820440" y="192400"/>
              <a:ext cx="628560" cy="316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800" y="174740"/>
                <a:ext cx="6642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14:cNvPr>
              <p14:cNvContentPartPr/>
              <p14:nvPr/>
            </p14:nvContentPartPr>
            <p14:xfrm>
              <a:off x="2001360" y="666160"/>
              <a:ext cx="2463840" cy="36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83360" y="648520"/>
                <a:ext cx="24994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14:cNvPr>
              <p14:cNvContentPartPr/>
              <p14:nvPr/>
            </p14:nvContentPartPr>
            <p14:xfrm>
              <a:off x="1625160" y="1056040"/>
              <a:ext cx="3343320" cy="86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7520" y="1038400"/>
                <a:ext cx="337896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14:cNvPr>
              <p14:cNvContentPartPr/>
              <p14:nvPr/>
            </p14:nvContentPartPr>
            <p14:xfrm>
              <a:off x="5628720" y="446560"/>
              <a:ext cx="2752200" cy="9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11080" y="428913"/>
                <a:ext cx="2787840" cy="945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14:cNvPr>
              <p14:cNvContentPartPr/>
              <p14:nvPr/>
            </p14:nvContentPartPr>
            <p14:xfrm>
              <a:off x="2376480" y="987640"/>
              <a:ext cx="112680" cy="325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8480" y="969640"/>
                <a:ext cx="148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14:cNvPr>
              <p14:cNvContentPartPr/>
              <p14:nvPr/>
            </p14:nvContentPartPr>
            <p14:xfrm>
              <a:off x="2113680" y="1777480"/>
              <a:ext cx="19080" cy="141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96040" y="1759840"/>
                <a:ext cx="547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14:cNvPr>
              <p14:cNvContentPartPr/>
              <p14:nvPr/>
            </p14:nvContentPartPr>
            <p14:xfrm>
              <a:off x="2193600" y="1775320"/>
              <a:ext cx="9000" cy="133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75960" y="1757680"/>
                <a:ext cx="446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14:cNvPr>
              <p14:cNvContentPartPr/>
              <p14:nvPr/>
            </p14:nvContentPartPr>
            <p14:xfrm>
              <a:off x="1298640" y="1206880"/>
              <a:ext cx="212400" cy="32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0640" y="1188880"/>
                <a:ext cx="24804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14:cNvPr>
              <p14:cNvContentPartPr/>
              <p14:nvPr/>
            </p14:nvContentPartPr>
            <p14:xfrm>
              <a:off x="1565040" y="1330720"/>
              <a:ext cx="90720" cy="17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7400" y="1312720"/>
                <a:ext cx="1263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14:cNvPr>
              <p14:cNvContentPartPr/>
              <p14:nvPr/>
            </p14:nvContentPartPr>
            <p14:xfrm>
              <a:off x="1554240" y="1299760"/>
              <a:ext cx="87840" cy="19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6600" y="1282120"/>
                <a:ext cx="123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14:cNvPr>
              <p14:cNvContentPartPr/>
              <p14:nvPr/>
            </p14:nvContentPartPr>
            <p14:xfrm>
              <a:off x="1747200" y="1462480"/>
              <a:ext cx="328680" cy="236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9200" y="1444840"/>
                <a:ext cx="3643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14:cNvPr>
              <p14:cNvContentPartPr/>
              <p14:nvPr/>
            </p14:nvContentPartPr>
            <p14:xfrm>
              <a:off x="2155080" y="1732840"/>
              <a:ext cx="637560" cy="484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37430" y="1715200"/>
                <a:ext cx="6735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14:cNvPr>
              <p14:cNvContentPartPr/>
              <p14:nvPr/>
            </p14:nvContentPartPr>
            <p14:xfrm>
              <a:off x="6755880" y="1861720"/>
              <a:ext cx="437760" cy="351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38225" y="1844080"/>
                <a:ext cx="473429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14:cNvPr>
              <p14:cNvContentPartPr/>
              <p14:nvPr/>
            </p14:nvContentPartPr>
            <p14:xfrm>
              <a:off x="5597400" y="1787560"/>
              <a:ext cx="920880" cy="351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9753" y="1769920"/>
                <a:ext cx="956534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14:cNvPr>
              <p14:cNvContentPartPr/>
              <p14:nvPr/>
            </p14:nvContentPartPr>
            <p14:xfrm>
              <a:off x="6841920" y="2275360"/>
              <a:ext cx="210960" cy="243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24280" y="2257360"/>
                <a:ext cx="2466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14:cNvPr>
              <p14:cNvContentPartPr/>
              <p14:nvPr/>
            </p14:nvContentPartPr>
            <p14:xfrm>
              <a:off x="7325040" y="2129920"/>
              <a:ext cx="286920" cy="153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07040" y="21122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14:cNvPr>
              <p14:cNvContentPartPr/>
              <p14:nvPr/>
            </p14:nvContentPartPr>
            <p14:xfrm>
              <a:off x="7971240" y="2265280"/>
              <a:ext cx="21240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53240" y="2247640"/>
                <a:ext cx="24804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14:cNvPr>
              <p14:cNvContentPartPr/>
              <p14:nvPr/>
            </p14:nvContentPartPr>
            <p14:xfrm>
              <a:off x="7843080" y="1928320"/>
              <a:ext cx="406440" cy="284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25080" y="1910680"/>
                <a:ext cx="442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14:cNvPr>
              <p14:cNvContentPartPr/>
              <p14:nvPr/>
            </p14:nvContentPartPr>
            <p14:xfrm>
              <a:off x="1401960" y="2113000"/>
              <a:ext cx="2922840" cy="648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83960" y="2095000"/>
                <a:ext cx="2958480" cy="68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6151977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14:cNvPr>
              <p14:cNvContentPartPr/>
              <p14:nvPr/>
            </p14:nvContentPartPr>
            <p14:xfrm>
              <a:off x="2127000" y="220480"/>
              <a:ext cx="1406160" cy="33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9360" y="202840"/>
                <a:ext cx="14418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14:cNvPr>
              <p14:cNvContentPartPr/>
              <p14:nvPr/>
            </p14:nvContentPartPr>
            <p14:xfrm>
              <a:off x="3820440" y="192400"/>
              <a:ext cx="628560" cy="316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800" y="174740"/>
                <a:ext cx="6642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14:cNvPr>
              <p14:cNvContentPartPr/>
              <p14:nvPr/>
            </p14:nvContentPartPr>
            <p14:xfrm>
              <a:off x="2001360" y="666160"/>
              <a:ext cx="2463840" cy="36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83360" y="648520"/>
                <a:ext cx="24994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14:cNvPr>
              <p14:cNvContentPartPr/>
              <p14:nvPr/>
            </p14:nvContentPartPr>
            <p14:xfrm>
              <a:off x="1625160" y="1056040"/>
              <a:ext cx="3343320" cy="86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7520" y="1038400"/>
                <a:ext cx="337896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14:cNvPr>
              <p14:cNvContentPartPr/>
              <p14:nvPr/>
            </p14:nvContentPartPr>
            <p14:xfrm>
              <a:off x="5628720" y="446560"/>
              <a:ext cx="2752200" cy="9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11080" y="428913"/>
                <a:ext cx="2787840" cy="945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14:cNvPr>
              <p14:cNvContentPartPr/>
              <p14:nvPr/>
            </p14:nvContentPartPr>
            <p14:xfrm>
              <a:off x="2376480" y="987640"/>
              <a:ext cx="112680" cy="325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8480" y="969640"/>
                <a:ext cx="148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14:cNvPr>
              <p14:cNvContentPartPr/>
              <p14:nvPr/>
            </p14:nvContentPartPr>
            <p14:xfrm>
              <a:off x="2113680" y="1777480"/>
              <a:ext cx="19080" cy="141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96040" y="1759840"/>
                <a:ext cx="547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14:cNvPr>
              <p14:cNvContentPartPr/>
              <p14:nvPr/>
            </p14:nvContentPartPr>
            <p14:xfrm>
              <a:off x="2193600" y="1775320"/>
              <a:ext cx="9000" cy="133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75960" y="1757680"/>
                <a:ext cx="446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14:cNvPr>
              <p14:cNvContentPartPr/>
              <p14:nvPr/>
            </p14:nvContentPartPr>
            <p14:xfrm>
              <a:off x="1298640" y="1206880"/>
              <a:ext cx="212400" cy="32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0640" y="1188880"/>
                <a:ext cx="24804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14:cNvPr>
              <p14:cNvContentPartPr/>
              <p14:nvPr/>
            </p14:nvContentPartPr>
            <p14:xfrm>
              <a:off x="1565040" y="1330720"/>
              <a:ext cx="90720" cy="17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7400" y="1312720"/>
                <a:ext cx="1263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14:cNvPr>
              <p14:cNvContentPartPr/>
              <p14:nvPr/>
            </p14:nvContentPartPr>
            <p14:xfrm>
              <a:off x="1554240" y="1299760"/>
              <a:ext cx="87840" cy="19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6600" y="1282120"/>
                <a:ext cx="123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14:cNvPr>
              <p14:cNvContentPartPr/>
              <p14:nvPr/>
            </p14:nvContentPartPr>
            <p14:xfrm>
              <a:off x="1747200" y="1462480"/>
              <a:ext cx="328680" cy="236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9200" y="1444840"/>
                <a:ext cx="3643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14:cNvPr>
              <p14:cNvContentPartPr/>
              <p14:nvPr/>
            </p14:nvContentPartPr>
            <p14:xfrm>
              <a:off x="2155080" y="1732840"/>
              <a:ext cx="637560" cy="484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37430" y="1715200"/>
                <a:ext cx="6735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14:cNvPr>
              <p14:cNvContentPartPr/>
              <p14:nvPr/>
            </p14:nvContentPartPr>
            <p14:xfrm>
              <a:off x="6755880" y="1861720"/>
              <a:ext cx="437760" cy="351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38225" y="1844080"/>
                <a:ext cx="473429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14:cNvPr>
              <p14:cNvContentPartPr/>
              <p14:nvPr/>
            </p14:nvContentPartPr>
            <p14:xfrm>
              <a:off x="5597400" y="1787560"/>
              <a:ext cx="920880" cy="351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9753" y="1769920"/>
                <a:ext cx="956534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14:cNvPr>
              <p14:cNvContentPartPr/>
              <p14:nvPr/>
            </p14:nvContentPartPr>
            <p14:xfrm>
              <a:off x="6841920" y="2275360"/>
              <a:ext cx="210960" cy="243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24280" y="2257360"/>
                <a:ext cx="2466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14:cNvPr>
              <p14:cNvContentPartPr/>
              <p14:nvPr/>
            </p14:nvContentPartPr>
            <p14:xfrm>
              <a:off x="7325040" y="2129920"/>
              <a:ext cx="286920" cy="153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07040" y="21122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14:cNvPr>
              <p14:cNvContentPartPr/>
              <p14:nvPr/>
            </p14:nvContentPartPr>
            <p14:xfrm>
              <a:off x="7971240" y="2265280"/>
              <a:ext cx="21240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53240" y="2247640"/>
                <a:ext cx="24804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14:cNvPr>
              <p14:cNvContentPartPr/>
              <p14:nvPr/>
            </p14:nvContentPartPr>
            <p14:xfrm>
              <a:off x="7843080" y="1928320"/>
              <a:ext cx="406440" cy="284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25080" y="1910680"/>
                <a:ext cx="442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14:cNvPr>
              <p14:cNvContentPartPr/>
              <p14:nvPr/>
            </p14:nvContentPartPr>
            <p14:xfrm>
              <a:off x="1401960" y="2113000"/>
              <a:ext cx="2922840" cy="648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83960" y="2095000"/>
                <a:ext cx="295848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14:cNvPr>
              <p14:cNvContentPartPr/>
              <p14:nvPr/>
            </p14:nvContentPartPr>
            <p14:xfrm>
              <a:off x="1053840" y="3250600"/>
              <a:ext cx="929880" cy="271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36200" y="3232960"/>
                <a:ext cx="9655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14:cNvPr>
              <p14:cNvContentPartPr/>
              <p14:nvPr/>
            </p14:nvContentPartPr>
            <p14:xfrm>
              <a:off x="2427960" y="2905360"/>
              <a:ext cx="2672640" cy="90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409960" y="2887720"/>
                <a:ext cx="2708280" cy="9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287418F-A232-4527-8E52-BEB7051B82C5}"/>
                  </a:ext>
                </a:extLst>
              </p14:cNvPr>
              <p14:cNvContentPartPr/>
              <p14:nvPr/>
            </p14:nvContentPartPr>
            <p14:xfrm>
              <a:off x="4243440" y="3147280"/>
              <a:ext cx="169920" cy="118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287418F-A232-4527-8E52-BEB7051B82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25440" y="3129280"/>
                <a:ext cx="20556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40C2534-D26D-4D52-9933-91A3392DBCD9}"/>
                  </a:ext>
                </a:extLst>
              </p14:cNvPr>
              <p14:cNvContentPartPr/>
              <p14:nvPr/>
            </p14:nvContentPartPr>
            <p14:xfrm>
              <a:off x="2661960" y="3483880"/>
              <a:ext cx="189000" cy="997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40C2534-D26D-4D52-9933-91A3392DBCD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4354" y="3465880"/>
                <a:ext cx="224572" cy="13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5887393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14:cNvPr>
              <p14:cNvContentPartPr/>
              <p14:nvPr/>
            </p14:nvContentPartPr>
            <p14:xfrm>
              <a:off x="2127000" y="220480"/>
              <a:ext cx="1406160" cy="33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9360" y="202840"/>
                <a:ext cx="14418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14:cNvPr>
              <p14:cNvContentPartPr/>
              <p14:nvPr/>
            </p14:nvContentPartPr>
            <p14:xfrm>
              <a:off x="3820440" y="192400"/>
              <a:ext cx="628560" cy="316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800" y="174740"/>
                <a:ext cx="6642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14:cNvPr>
              <p14:cNvContentPartPr/>
              <p14:nvPr/>
            </p14:nvContentPartPr>
            <p14:xfrm>
              <a:off x="2001360" y="666160"/>
              <a:ext cx="2463840" cy="36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83360" y="648520"/>
                <a:ext cx="24994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14:cNvPr>
              <p14:cNvContentPartPr/>
              <p14:nvPr/>
            </p14:nvContentPartPr>
            <p14:xfrm>
              <a:off x="1625160" y="1056040"/>
              <a:ext cx="3343320" cy="86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7520" y="1038400"/>
                <a:ext cx="337896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14:cNvPr>
              <p14:cNvContentPartPr/>
              <p14:nvPr/>
            </p14:nvContentPartPr>
            <p14:xfrm>
              <a:off x="5628720" y="446560"/>
              <a:ext cx="2752200" cy="9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11080" y="428913"/>
                <a:ext cx="2787840" cy="945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14:cNvPr>
              <p14:cNvContentPartPr/>
              <p14:nvPr/>
            </p14:nvContentPartPr>
            <p14:xfrm>
              <a:off x="2376480" y="987640"/>
              <a:ext cx="112680" cy="325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8480" y="969640"/>
                <a:ext cx="148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14:cNvPr>
              <p14:cNvContentPartPr/>
              <p14:nvPr/>
            </p14:nvContentPartPr>
            <p14:xfrm>
              <a:off x="2113680" y="1777480"/>
              <a:ext cx="19080" cy="141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96040" y="1759840"/>
                <a:ext cx="547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14:cNvPr>
              <p14:cNvContentPartPr/>
              <p14:nvPr/>
            </p14:nvContentPartPr>
            <p14:xfrm>
              <a:off x="2193600" y="1775320"/>
              <a:ext cx="9000" cy="133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75960" y="1757680"/>
                <a:ext cx="446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14:cNvPr>
              <p14:cNvContentPartPr/>
              <p14:nvPr/>
            </p14:nvContentPartPr>
            <p14:xfrm>
              <a:off x="1298640" y="1206880"/>
              <a:ext cx="212400" cy="32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0640" y="1188880"/>
                <a:ext cx="24804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14:cNvPr>
              <p14:cNvContentPartPr/>
              <p14:nvPr/>
            </p14:nvContentPartPr>
            <p14:xfrm>
              <a:off x="1565040" y="1330720"/>
              <a:ext cx="90720" cy="17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7400" y="1312720"/>
                <a:ext cx="1263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14:cNvPr>
              <p14:cNvContentPartPr/>
              <p14:nvPr/>
            </p14:nvContentPartPr>
            <p14:xfrm>
              <a:off x="1554240" y="1299760"/>
              <a:ext cx="87840" cy="19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6600" y="1282120"/>
                <a:ext cx="123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14:cNvPr>
              <p14:cNvContentPartPr/>
              <p14:nvPr/>
            </p14:nvContentPartPr>
            <p14:xfrm>
              <a:off x="1747200" y="1462480"/>
              <a:ext cx="328680" cy="236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9200" y="1444840"/>
                <a:ext cx="3643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14:cNvPr>
              <p14:cNvContentPartPr/>
              <p14:nvPr/>
            </p14:nvContentPartPr>
            <p14:xfrm>
              <a:off x="2155080" y="1732840"/>
              <a:ext cx="637560" cy="484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37430" y="1715200"/>
                <a:ext cx="6735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14:cNvPr>
              <p14:cNvContentPartPr/>
              <p14:nvPr/>
            </p14:nvContentPartPr>
            <p14:xfrm>
              <a:off x="6755880" y="1861720"/>
              <a:ext cx="437760" cy="351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38225" y="1844080"/>
                <a:ext cx="473429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14:cNvPr>
              <p14:cNvContentPartPr/>
              <p14:nvPr/>
            </p14:nvContentPartPr>
            <p14:xfrm>
              <a:off x="5597400" y="1787560"/>
              <a:ext cx="920880" cy="351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9753" y="1769920"/>
                <a:ext cx="956534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14:cNvPr>
              <p14:cNvContentPartPr/>
              <p14:nvPr/>
            </p14:nvContentPartPr>
            <p14:xfrm>
              <a:off x="6841920" y="2275360"/>
              <a:ext cx="210960" cy="243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24280" y="2257360"/>
                <a:ext cx="2466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14:cNvPr>
              <p14:cNvContentPartPr/>
              <p14:nvPr/>
            </p14:nvContentPartPr>
            <p14:xfrm>
              <a:off x="7325040" y="2129920"/>
              <a:ext cx="286920" cy="153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07040" y="21122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14:cNvPr>
              <p14:cNvContentPartPr/>
              <p14:nvPr/>
            </p14:nvContentPartPr>
            <p14:xfrm>
              <a:off x="7971240" y="2265280"/>
              <a:ext cx="21240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53240" y="2247640"/>
                <a:ext cx="24804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14:cNvPr>
              <p14:cNvContentPartPr/>
              <p14:nvPr/>
            </p14:nvContentPartPr>
            <p14:xfrm>
              <a:off x="7843080" y="1928320"/>
              <a:ext cx="406440" cy="284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25080" y="1910680"/>
                <a:ext cx="442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14:cNvPr>
              <p14:cNvContentPartPr/>
              <p14:nvPr/>
            </p14:nvContentPartPr>
            <p14:xfrm>
              <a:off x="1401960" y="2113000"/>
              <a:ext cx="2922840" cy="648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83960" y="2095000"/>
                <a:ext cx="295848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14:cNvPr>
              <p14:cNvContentPartPr/>
              <p14:nvPr/>
            </p14:nvContentPartPr>
            <p14:xfrm>
              <a:off x="1053840" y="3250600"/>
              <a:ext cx="929880" cy="271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36200" y="3232960"/>
                <a:ext cx="9655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14:cNvPr>
              <p14:cNvContentPartPr/>
              <p14:nvPr/>
            </p14:nvContentPartPr>
            <p14:xfrm>
              <a:off x="2427960" y="2905360"/>
              <a:ext cx="2672640" cy="90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409960" y="2887720"/>
                <a:ext cx="2708280" cy="9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49AC807-FDE5-445F-9D7D-1217986CB8D9}"/>
                  </a:ext>
                </a:extLst>
              </p14:cNvPr>
              <p14:cNvContentPartPr/>
              <p14:nvPr/>
            </p14:nvContentPartPr>
            <p14:xfrm>
              <a:off x="5282760" y="2966200"/>
              <a:ext cx="2009160" cy="698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49AC807-FDE5-445F-9D7D-1217986CB8D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65120" y="2948569"/>
                <a:ext cx="2044800" cy="7340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0C70ED1-F272-4F8B-886F-5B49DC373B8E}"/>
                  </a:ext>
                </a:extLst>
              </p14:cNvPr>
              <p14:cNvContentPartPr/>
              <p14:nvPr/>
            </p14:nvContentPartPr>
            <p14:xfrm>
              <a:off x="7416480" y="2824000"/>
              <a:ext cx="526680" cy="91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0C70ED1-F272-4F8B-886F-5B49DC373B8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98480" y="2806360"/>
                <a:ext cx="562320" cy="9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287418F-A232-4527-8E52-BEB7051B82C5}"/>
                  </a:ext>
                </a:extLst>
              </p14:cNvPr>
              <p14:cNvContentPartPr/>
              <p14:nvPr/>
            </p14:nvContentPartPr>
            <p14:xfrm>
              <a:off x="4243440" y="3147280"/>
              <a:ext cx="169920" cy="118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287418F-A232-4527-8E52-BEB7051B82C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25440" y="3129280"/>
                <a:ext cx="20556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40C2534-D26D-4D52-9933-91A3392DBCD9}"/>
                  </a:ext>
                </a:extLst>
              </p14:cNvPr>
              <p14:cNvContentPartPr/>
              <p14:nvPr/>
            </p14:nvContentPartPr>
            <p14:xfrm>
              <a:off x="2661960" y="3483880"/>
              <a:ext cx="189000" cy="997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40C2534-D26D-4D52-9933-91A3392DBCD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44354" y="3465880"/>
                <a:ext cx="224572" cy="13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4523242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14:cNvPr>
              <p14:cNvContentPartPr/>
              <p14:nvPr/>
            </p14:nvContentPartPr>
            <p14:xfrm>
              <a:off x="2127000" y="220480"/>
              <a:ext cx="1406160" cy="33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9360" y="202840"/>
                <a:ext cx="14418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14:cNvPr>
              <p14:cNvContentPartPr/>
              <p14:nvPr/>
            </p14:nvContentPartPr>
            <p14:xfrm>
              <a:off x="3820440" y="192400"/>
              <a:ext cx="628560" cy="316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800" y="174740"/>
                <a:ext cx="6642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14:cNvPr>
              <p14:cNvContentPartPr/>
              <p14:nvPr/>
            </p14:nvContentPartPr>
            <p14:xfrm>
              <a:off x="2001360" y="666160"/>
              <a:ext cx="2463840" cy="36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83360" y="648520"/>
                <a:ext cx="24994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14:cNvPr>
              <p14:cNvContentPartPr/>
              <p14:nvPr/>
            </p14:nvContentPartPr>
            <p14:xfrm>
              <a:off x="1625160" y="1056040"/>
              <a:ext cx="3343320" cy="86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7520" y="1038400"/>
                <a:ext cx="337896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14:cNvPr>
              <p14:cNvContentPartPr/>
              <p14:nvPr/>
            </p14:nvContentPartPr>
            <p14:xfrm>
              <a:off x="5628720" y="446560"/>
              <a:ext cx="2752200" cy="9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11080" y="428913"/>
                <a:ext cx="2787840" cy="945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14:cNvPr>
              <p14:cNvContentPartPr/>
              <p14:nvPr/>
            </p14:nvContentPartPr>
            <p14:xfrm>
              <a:off x="2376480" y="987640"/>
              <a:ext cx="112680" cy="325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8480" y="969640"/>
                <a:ext cx="148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14:cNvPr>
              <p14:cNvContentPartPr/>
              <p14:nvPr/>
            </p14:nvContentPartPr>
            <p14:xfrm>
              <a:off x="2113680" y="1777480"/>
              <a:ext cx="19080" cy="141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96040" y="1759840"/>
                <a:ext cx="547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14:cNvPr>
              <p14:cNvContentPartPr/>
              <p14:nvPr/>
            </p14:nvContentPartPr>
            <p14:xfrm>
              <a:off x="2193600" y="1775320"/>
              <a:ext cx="9000" cy="133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75960" y="1757680"/>
                <a:ext cx="446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14:cNvPr>
              <p14:cNvContentPartPr/>
              <p14:nvPr/>
            </p14:nvContentPartPr>
            <p14:xfrm>
              <a:off x="1298640" y="1206880"/>
              <a:ext cx="212400" cy="32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0640" y="1188880"/>
                <a:ext cx="24804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14:cNvPr>
              <p14:cNvContentPartPr/>
              <p14:nvPr/>
            </p14:nvContentPartPr>
            <p14:xfrm>
              <a:off x="1565040" y="1330720"/>
              <a:ext cx="90720" cy="17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7400" y="1312720"/>
                <a:ext cx="1263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14:cNvPr>
              <p14:cNvContentPartPr/>
              <p14:nvPr/>
            </p14:nvContentPartPr>
            <p14:xfrm>
              <a:off x="1554240" y="1299760"/>
              <a:ext cx="87840" cy="19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6600" y="1282120"/>
                <a:ext cx="123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14:cNvPr>
              <p14:cNvContentPartPr/>
              <p14:nvPr/>
            </p14:nvContentPartPr>
            <p14:xfrm>
              <a:off x="1747200" y="1462480"/>
              <a:ext cx="328680" cy="236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9200" y="1444840"/>
                <a:ext cx="3643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14:cNvPr>
              <p14:cNvContentPartPr/>
              <p14:nvPr/>
            </p14:nvContentPartPr>
            <p14:xfrm>
              <a:off x="2155080" y="1732840"/>
              <a:ext cx="637560" cy="484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37430" y="1715200"/>
                <a:ext cx="6735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14:cNvPr>
              <p14:cNvContentPartPr/>
              <p14:nvPr/>
            </p14:nvContentPartPr>
            <p14:xfrm>
              <a:off x="6755880" y="1861720"/>
              <a:ext cx="437760" cy="351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38225" y="1844080"/>
                <a:ext cx="473429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14:cNvPr>
              <p14:cNvContentPartPr/>
              <p14:nvPr/>
            </p14:nvContentPartPr>
            <p14:xfrm>
              <a:off x="5597400" y="1787560"/>
              <a:ext cx="920880" cy="351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9753" y="1769920"/>
                <a:ext cx="956534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14:cNvPr>
              <p14:cNvContentPartPr/>
              <p14:nvPr/>
            </p14:nvContentPartPr>
            <p14:xfrm>
              <a:off x="6841920" y="2275360"/>
              <a:ext cx="210960" cy="243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24280" y="2257360"/>
                <a:ext cx="2466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14:cNvPr>
              <p14:cNvContentPartPr/>
              <p14:nvPr/>
            </p14:nvContentPartPr>
            <p14:xfrm>
              <a:off x="7325040" y="2129920"/>
              <a:ext cx="286920" cy="153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07040" y="21122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14:cNvPr>
              <p14:cNvContentPartPr/>
              <p14:nvPr/>
            </p14:nvContentPartPr>
            <p14:xfrm>
              <a:off x="7971240" y="2265280"/>
              <a:ext cx="21240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53240" y="2247640"/>
                <a:ext cx="24804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14:cNvPr>
              <p14:cNvContentPartPr/>
              <p14:nvPr/>
            </p14:nvContentPartPr>
            <p14:xfrm>
              <a:off x="7843080" y="1928320"/>
              <a:ext cx="406440" cy="284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25080" y="1910680"/>
                <a:ext cx="442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14:cNvPr>
              <p14:cNvContentPartPr/>
              <p14:nvPr/>
            </p14:nvContentPartPr>
            <p14:xfrm>
              <a:off x="1401960" y="2113000"/>
              <a:ext cx="2922840" cy="648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83960" y="2095000"/>
                <a:ext cx="295848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14:cNvPr>
              <p14:cNvContentPartPr/>
              <p14:nvPr/>
            </p14:nvContentPartPr>
            <p14:xfrm>
              <a:off x="1053840" y="3250600"/>
              <a:ext cx="929880" cy="271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36200" y="3232960"/>
                <a:ext cx="9655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14:cNvPr>
              <p14:cNvContentPartPr/>
              <p14:nvPr/>
            </p14:nvContentPartPr>
            <p14:xfrm>
              <a:off x="2427960" y="2905360"/>
              <a:ext cx="2672640" cy="90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409960" y="2887720"/>
                <a:ext cx="2708280" cy="9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49AC807-FDE5-445F-9D7D-1217986CB8D9}"/>
                  </a:ext>
                </a:extLst>
              </p14:cNvPr>
              <p14:cNvContentPartPr/>
              <p14:nvPr/>
            </p14:nvContentPartPr>
            <p14:xfrm>
              <a:off x="5282760" y="2966200"/>
              <a:ext cx="2009160" cy="698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49AC807-FDE5-445F-9D7D-1217986CB8D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65120" y="2948569"/>
                <a:ext cx="2044800" cy="7340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0C70ED1-F272-4F8B-886F-5B49DC373B8E}"/>
                  </a:ext>
                </a:extLst>
              </p14:cNvPr>
              <p14:cNvContentPartPr/>
              <p14:nvPr/>
            </p14:nvContentPartPr>
            <p14:xfrm>
              <a:off x="7416480" y="2824000"/>
              <a:ext cx="526680" cy="91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0C70ED1-F272-4F8B-886F-5B49DC373B8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98480" y="2806360"/>
                <a:ext cx="562320" cy="9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84FD5FF-4FE4-4AC1-A8D3-A686C51EBBAD}"/>
                  </a:ext>
                </a:extLst>
              </p14:cNvPr>
              <p14:cNvContentPartPr/>
              <p14:nvPr/>
            </p14:nvContentPartPr>
            <p14:xfrm>
              <a:off x="1635240" y="4084000"/>
              <a:ext cx="284040" cy="218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84FD5FF-4FE4-4AC1-A8D3-A686C51EBB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7600" y="4066000"/>
                <a:ext cx="31968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0A1042-69C0-47BD-A75B-6240FFAEDE31}"/>
                  </a:ext>
                </a:extLst>
              </p14:cNvPr>
              <p14:cNvContentPartPr/>
              <p14:nvPr/>
            </p14:nvContentPartPr>
            <p14:xfrm>
              <a:off x="678720" y="3972040"/>
              <a:ext cx="341280" cy="33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0A1042-69C0-47BD-A75B-6240FFAEDE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1080" y="3954400"/>
                <a:ext cx="37692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F1518C9-DD46-4539-85CA-1522E4E79A02}"/>
                  </a:ext>
                </a:extLst>
              </p14:cNvPr>
              <p14:cNvContentPartPr/>
              <p14:nvPr/>
            </p14:nvContentPartPr>
            <p14:xfrm>
              <a:off x="3789120" y="4167160"/>
              <a:ext cx="15732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F1518C9-DD46-4539-85CA-1522E4E79A0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4149160"/>
                <a:ext cx="192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DB0A42D-B431-4292-8B7E-CC66C86757D4}"/>
                  </a:ext>
                </a:extLst>
              </p14:cNvPr>
              <p14:cNvContentPartPr/>
              <p14:nvPr/>
            </p14:nvContentPartPr>
            <p14:xfrm>
              <a:off x="4072800" y="3887080"/>
              <a:ext cx="783720" cy="532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DB0A42D-B431-4292-8B7E-CC66C8675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54808" y="3869080"/>
                <a:ext cx="819344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FBC0388-B800-42ED-BF7D-BFD3771D6D98}"/>
                  </a:ext>
                </a:extLst>
              </p14:cNvPr>
              <p14:cNvContentPartPr/>
              <p14:nvPr/>
            </p14:nvContentPartPr>
            <p14:xfrm>
              <a:off x="2072280" y="3884200"/>
              <a:ext cx="1560600" cy="565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FBC0388-B800-42ED-BF7D-BFD3771D6D9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54640" y="3866200"/>
                <a:ext cx="159624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287418F-A232-4527-8E52-BEB7051B82C5}"/>
                  </a:ext>
                </a:extLst>
              </p14:cNvPr>
              <p14:cNvContentPartPr/>
              <p14:nvPr/>
            </p14:nvContentPartPr>
            <p14:xfrm>
              <a:off x="4243440" y="3147280"/>
              <a:ext cx="169920" cy="118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287418F-A232-4527-8E52-BEB7051B82C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25440" y="3129280"/>
                <a:ext cx="20556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71E5AC2-A44A-4748-A1CC-99A6DF1BFE06}"/>
                  </a:ext>
                </a:extLst>
              </p14:cNvPr>
              <p14:cNvContentPartPr/>
              <p14:nvPr/>
            </p14:nvContentPartPr>
            <p14:xfrm>
              <a:off x="1900560" y="4309720"/>
              <a:ext cx="236880" cy="1072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71E5AC2-A44A-4748-A1CC-99A6DF1BFE0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882920" y="4291780"/>
                <a:ext cx="272520" cy="142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40C2534-D26D-4D52-9933-91A3392DBCD9}"/>
                  </a:ext>
                </a:extLst>
              </p14:cNvPr>
              <p14:cNvContentPartPr/>
              <p14:nvPr/>
            </p14:nvContentPartPr>
            <p14:xfrm>
              <a:off x="2661960" y="3483880"/>
              <a:ext cx="189000" cy="997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40C2534-D26D-4D52-9933-91A3392DBCD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44354" y="3465880"/>
                <a:ext cx="224572" cy="13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27954388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14:cNvPr>
              <p14:cNvContentPartPr/>
              <p14:nvPr/>
            </p14:nvContentPartPr>
            <p14:xfrm>
              <a:off x="2127000" y="220480"/>
              <a:ext cx="1406160" cy="33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9360" y="202840"/>
                <a:ext cx="14418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14:cNvPr>
              <p14:cNvContentPartPr/>
              <p14:nvPr/>
            </p14:nvContentPartPr>
            <p14:xfrm>
              <a:off x="3820440" y="192400"/>
              <a:ext cx="628560" cy="316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800" y="174740"/>
                <a:ext cx="6642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14:cNvPr>
              <p14:cNvContentPartPr/>
              <p14:nvPr/>
            </p14:nvContentPartPr>
            <p14:xfrm>
              <a:off x="2001360" y="666160"/>
              <a:ext cx="2463840" cy="36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83360" y="648520"/>
                <a:ext cx="24994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14:cNvPr>
              <p14:cNvContentPartPr/>
              <p14:nvPr/>
            </p14:nvContentPartPr>
            <p14:xfrm>
              <a:off x="1625160" y="1056040"/>
              <a:ext cx="3343320" cy="86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7520" y="1038400"/>
                <a:ext cx="337896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14:cNvPr>
              <p14:cNvContentPartPr/>
              <p14:nvPr/>
            </p14:nvContentPartPr>
            <p14:xfrm>
              <a:off x="5628720" y="446560"/>
              <a:ext cx="2752200" cy="9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11080" y="428913"/>
                <a:ext cx="2787840" cy="945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14:cNvPr>
              <p14:cNvContentPartPr/>
              <p14:nvPr/>
            </p14:nvContentPartPr>
            <p14:xfrm>
              <a:off x="2376480" y="987640"/>
              <a:ext cx="112680" cy="325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8480" y="969640"/>
                <a:ext cx="148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14:cNvPr>
              <p14:cNvContentPartPr/>
              <p14:nvPr/>
            </p14:nvContentPartPr>
            <p14:xfrm>
              <a:off x="2113680" y="1777480"/>
              <a:ext cx="19080" cy="141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96040" y="1759840"/>
                <a:ext cx="547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14:cNvPr>
              <p14:cNvContentPartPr/>
              <p14:nvPr/>
            </p14:nvContentPartPr>
            <p14:xfrm>
              <a:off x="2193600" y="1775320"/>
              <a:ext cx="9000" cy="133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75960" y="1757680"/>
                <a:ext cx="446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14:cNvPr>
              <p14:cNvContentPartPr/>
              <p14:nvPr/>
            </p14:nvContentPartPr>
            <p14:xfrm>
              <a:off x="1298640" y="1206880"/>
              <a:ext cx="212400" cy="32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0640" y="1188880"/>
                <a:ext cx="24804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14:cNvPr>
              <p14:cNvContentPartPr/>
              <p14:nvPr/>
            </p14:nvContentPartPr>
            <p14:xfrm>
              <a:off x="1565040" y="1330720"/>
              <a:ext cx="90720" cy="17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7400" y="1312720"/>
                <a:ext cx="1263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14:cNvPr>
              <p14:cNvContentPartPr/>
              <p14:nvPr/>
            </p14:nvContentPartPr>
            <p14:xfrm>
              <a:off x="1554240" y="1299760"/>
              <a:ext cx="87840" cy="19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6600" y="1282120"/>
                <a:ext cx="123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14:cNvPr>
              <p14:cNvContentPartPr/>
              <p14:nvPr/>
            </p14:nvContentPartPr>
            <p14:xfrm>
              <a:off x="1747200" y="1462480"/>
              <a:ext cx="328680" cy="236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9200" y="1444840"/>
                <a:ext cx="3643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14:cNvPr>
              <p14:cNvContentPartPr/>
              <p14:nvPr/>
            </p14:nvContentPartPr>
            <p14:xfrm>
              <a:off x="2155080" y="1732840"/>
              <a:ext cx="637560" cy="484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37430" y="1715200"/>
                <a:ext cx="6735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14:cNvPr>
              <p14:cNvContentPartPr/>
              <p14:nvPr/>
            </p14:nvContentPartPr>
            <p14:xfrm>
              <a:off x="6755880" y="1861720"/>
              <a:ext cx="437760" cy="351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38225" y="1844080"/>
                <a:ext cx="473429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14:cNvPr>
              <p14:cNvContentPartPr/>
              <p14:nvPr/>
            </p14:nvContentPartPr>
            <p14:xfrm>
              <a:off x="5597400" y="1787560"/>
              <a:ext cx="920880" cy="351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9753" y="1769920"/>
                <a:ext cx="956534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14:cNvPr>
              <p14:cNvContentPartPr/>
              <p14:nvPr/>
            </p14:nvContentPartPr>
            <p14:xfrm>
              <a:off x="6841920" y="2275360"/>
              <a:ext cx="210960" cy="243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24280" y="2257360"/>
                <a:ext cx="2466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14:cNvPr>
              <p14:cNvContentPartPr/>
              <p14:nvPr/>
            </p14:nvContentPartPr>
            <p14:xfrm>
              <a:off x="7325040" y="2129920"/>
              <a:ext cx="286920" cy="153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07040" y="21122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14:cNvPr>
              <p14:cNvContentPartPr/>
              <p14:nvPr/>
            </p14:nvContentPartPr>
            <p14:xfrm>
              <a:off x="7971240" y="2265280"/>
              <a:ext cx="21240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53240" y="2247640"/>
                <a:ext cx="24804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14:cNvPr>
              <p14:cNvContentPartPr/>
              <p14:nvPr/>
            </p14:nvContentPartPr>
            <p14:xfrm>
              <a:off x="7843080" y="1928320"/>
              <a:ext cx="406440" cy="284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25080" y="1910680"/>
                <a:ext cx="442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14:cNvPr>
              <p14:cNvContentPartPr/>
              <p14:nvPr/>
            </p14:nvContentPartPr>
            <p14:xfrm>
              <a:off x="1401960" y="2113000"/>
              <a:ext cx="2922840" cy="648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83960" y="2095000"/>
                <a:ext cx="295848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14:cNvPr>
              <p14:cNvContentPartPr/>
              <p14:nvPr/>
            </p14:nvContentPartPr>
            <p14:xfrm>
              <a:off x="1053840" y="3250600"/>
              <a:ext cx="929880" cy="271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36200" y="3232960"/>
                <a:ext cx="9655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14:cNvPr>
              <p14:cNvContentPartPr/>
              <p14:nvPr/>
            </p14:nvContentPartPr>
            <p14:xfrm>
              <a:off x="2427960" y="2905360"/>
              <a:ext cx="2672640" cy="90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409960" y="2887720"/>
                <a:ext cx="2708280" cy="9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49AC807-FDE5-445F-9D7D-1217986CB8D9}"/>
                  </a:ext>
                </a:extLst>
              </p14:cNvPr>
              <p14:cNvContentPartPr/>
              <p14:nvPr/>
            </p14:nvContentPartPr>
            <p14:xfrm>
              <a:off x="5282760" y="2966200"/>
              <a:ext cx="2009160" cy="698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49AC807-FDE5-445F-9D7D-1217986CB8D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65120" y="2948569"/>
                <a:ext cx="2044800" cy="7340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0C70ED1-F272-4F8B-886F-5B49DC373B8E}"/>
                  </a:ext>
                </a:extLst>
              </p14:cNvPr>
              <p14:cNvContentPartPr/>
              <p14:nvPr/>
            </p14:nvContentPartPr>
            <p14:xfrm>
              <a:off x="7416480" y="2824000"/>
              <a:ext cx="526680" cy="91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0C70ED1-F272-4F8B-886F-5B49DC373B8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98480" y="2806360"/>
                <a:ext cx="562320" cy="9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84FD5FF-4FE4-4AC1-A8D3-A686C51EBBAD}"/>
                  </a:ext>
                </a:extLst>
              </p14:cNvPr>
              <p14:cNvContentPartPr/>
              <p14:nvPr/>
            </p14:nvContentPartPr>
            <p14:xfrm>
              <a:off x="1635240" y="4084000"/>
              <a:ext cx="284040" cy="218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84FD5FF-4FE4-4AC1-A8D3-A686C51EBB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7600" y="4066000"/>
                <a:ext cx="31968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0A1042-69C0-47BD-A75B-6240FFAEDE31}"/>
                  </a:ext>
                </a:extLst>
              </p14:cNvPr>
              <p14:cNvContentPartPr/>
              <p14:nvPr/>
            </p14:nvContentPartPr>
            <p14:xfrm>
              <a:off x="678720" y="3972040"/>
              <a:ext cx="341280" cy="33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0A1042-69C0-47BD-A75B-6240FFAEDE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1080" y="3954400"/>
                <a:ext cx="37692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F1518C9-DD46-4539-85CA-1522E4E79A02}"/>
                  </a:ext>
                </a:extLst>
              </p14:cNvPr>
              <p14:cNvContentPartPr/>
              <p14:nvPr/>
            </p14:nvContentPartPr>
            <p14:xfrm>
              <a:off x="3789120" y="4167160"/>
              <a:ext cx="15732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F1518C9-DD46-4539-85CA-1522E4E79A0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4149160"/>
                <a:ext cx="192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DB0A42D-B431-4292-8B7E-CC66C86757D4}"/>
                  </a:ext>
                </a:extLst>
              </p14:cNvPr>
              <p14:cNvContentPartPr/>
              <p14:nvPr/>
            </p14:nvContentPartPr>
            <p14:xfrm>
              <a:off x="4072800" y="3887080"/>
              <a:ext cx="783720" cy="532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DB0A42D-B431-4292-8B7E-CC66C8675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54808" y="3869080"/>
                <a:ext cx="819344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FBC0388-B800-42ED-BF7D-BFD3771D6D98}"/>
                  </a:ext>
                </a:extLst>
              </p14:cNvPr>
              <p14:cNvContentPartPr/>
              <p14:nvPr/>
            </p14:nvContentPartPr>
            <p14:xfrm>
              <a:off x="2072280" y="3884200"/>
              <a:ext cx="1560600" cy="565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FBC0388-B800-42ED-BF7D-BFD3771D6D9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54640" y="3866200"/>
                <a:ext cx="159624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0418588-3BB7-400C-8433-E49CE44DB8CC}"/>
                  </a:ext>
                </a:extLst>
              </p14:cNvPr>
              <p14:cNvContentPartPr/>
              <p14:nvPr/>
            </p14:nvContentPartPr>
            <p14:xfrm>
              <a:off x="5069280" y="4002640"/>
              <a:ext cx="243000" cy="297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0418588-3BB7-400C-8433-E49CE44DB8C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51640" y="3984640"/>
                <a:ext cx="278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85E1D77-96E5-487D-8ABC-773CE192375B}"/>
                  </a:ext>
                </a:extLst>
              </p14:cNvPr>
              <p14:cNvContentPartPr/>
              <p14:nvPr/>
            </p14:nvContentPartPr>
            <p14:xfrm>
              <a:off x="5750400" y="4061680"/>
              <a:ext cx="343080" cy="30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85E1D77-96E5-487D-8ABC-773CE192375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32400" y="4044040"/>
                <a:ext cx="3787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F23EAF0-6EC9-4AA5-BE80-CAD1EBA13C65}"/>
                  </a:ext>
                </a:extLst>
              </p14:cNvPr>
              <p14:cNvContentPartPr/>
              <p14:nvPr/>
            </p14:nvContentPartPr>
            <p14:xfrm>
              <a:off x="6309120" y="4174720"/>
              <a:ext cx="162000" cy="2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F23EAF0-6EC9-4AA5-BE80-CAD1EBA13C6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91120" y="4157080"/>
                <a:ext cx="197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4254ACA-A496-4B99-A80F-CEC5B9E87129}"/>
                  </a:ext>
                </a:extLst>
              </p14:cNvPr>
              <p14:cNvContentPartPr/>
              <p14:nvPr/>
            </p14:nvContentPartPr>
            <p14:xfrm>
              <a:off x="6329280" y="4246720"/>
              <a:ext cx="153720" cy="3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4254ACA-A496-4B99-A80F-CEC5B9E871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11640" y="4228720"/>
                <a:ext cx="189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B0B6837-0AA8-44C3-BA4B-BA86AEC19D5F}"/>
                  </a:ext>
                </a:extLst>
              </p14:cNvPr>
              <p14:cNvContentPartPr/>
              <p14:nvPr/>
            </p14:nvContentPartPr>
            <p14:xfrm>
              <a:off x="6623760" y="3911200"/>
              <a:ext cx="771840" cy="593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B0B6837-0AA8-44C3-BA4B-BA86AEC19D5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06120" y="3893189"/>
                <a:ext cx="807480" cy="629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BC96B07-8710-4E2C-82FD-71739C28AEBB}"/>
                  </a:ext>
                </a:extLst>
              </p14:cNvPr>
              <p14:cNvContentPartPr/>
              <p14:nvPr/>
            </p14:nvContentPartPr>
            <p14:xfrm>
              <a:off x="5453040" y="3712840"/>
              <a:ext cx="2151360" cy="89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BC96B07-8710-4E2C-82FD-71739C28AEB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35400" y="3677200"/>
                <a:ext cx="2187000" cy="9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287418F-A232-4527-8E52-BEB7051B82C5}"/>
                  </a:ext>
                </a:extLst>
              </p14:cNvPr>
              <p14:cNvContentPartPr/>
              <p14:nvPr/>
            </p14:nvContentPartPr>
            <p14:xfrm>
              <a:off x="4243440" y="3147280"/>
              <a:ext cx="169920" cy="118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287418F-A232-4527-8E52-BEB7051B82C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225440" y="3129280"/>
                <a:ext cx="20556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71E5AC2-A44A-4748-A1CC-99A6DF1BFE06}"/>
                  </a:ext>
                </a:extLst>
              </p14:cNvPr>
              <p14:cNvContentPartPr/>
              <p14:nvPr/>
            </p14:nvContentPartPr>
            <p14:xfrm>
              <a:off x="1900560" y="4309720"/>
              <a:ext cx="236880" cy="1072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71E5AC2-A44A-4748-A1CC-99A6DF1BFE0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82920" y="4291780"/>
                <a:ext cx="272520" cy="142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40C2534-D26D-4D52-9933-91A3392DBCD9}"/>
                  </a:ext>
                </a:extLst>
              </p14:cNvPr>
              <p14:cNvContentPartPr/>
              <p14:nvPr/>
            </p14:nvContentPartPr>
            <p14:xfrm>
              <a:off x="2661960" y="3483880"/>
              <a:ext cx="189000" cy="997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40C2534-D26D-4D52-9933-91A3392DBC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644354" y="3465880"/>
                <a:ext cx="224572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0B82C5A-CFEB-4150-8F47-97544188E465}"/>
                  </a:ext>
                </a:extLst>
              </p14:cNvPr>
              <p14:cNvContentPartPr/>
              <p14:nvPr/>
            </p14:nvContentPartPr>
            <p14:xfrm>
              <a:off x="6070080" y="4306840"/>
              <a:ext cx="263160" cy="135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0B82C5A-CFEB-4150-8F47-97544188E46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52080" y="4289200"/>
                <a:ext cx="298800" cy="171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943705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14:cNvPr>
              <p14:cNvContentPartPr/>
              <p14:nvPr/>
            </p14:nvContentPartPr>
            <p14:xfrm>
              <a:off x="2127000" y="220480"/>
              <a:ext cx="1406160" cy="33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9360" y="202840"/>
                <a:ext cx="14418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14:cNvPr>
              <p14:cNvContentPartPr/>
              <p14:nvPr/>
            </p14:nvContentPartPr>
            <p14:xfrm>
              <a:off x="3820440" y="192400"/>
              <a:ext cx="628560" cy="316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800" y="174740"/>
                <a:ext cx="6642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14:cNvPr>
              <p14:cNvContentPartPr/>
              <p14:nvPr/>
            </p14:nvContentPartPr>
            <p14:xfrm>
              <a:off x="2001360" y="666160"/>
              <a:ext cx="2463840" cy="36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83360" y="648520"/>
                <a:ext cx="24994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14:cNvPr>
              <p14:cNvContentPartPr/>
              <p14:nvPr/>
            </p14:nvContentPartPr>
            <p14:xfrm>
              <a:off x="1625160" y="1056040"/>
              <a:ext cx="3343320" cy="86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7520" y="1038400"/>
                <a:ext cx="337896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14:cNvPr>
              <p14:cNvContentPartPr/>
              <p14:nvPr/>
            </p14:nvContentPartPr>
            <p14:xfrm>
              <a:off x="5628720" y="446560"/>
              <a:ext cx="2752200" cy="9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11080" y="428913"/>
                <a:ext cx="2787840" cy="945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14:cNvPr>
              <p14:cNvContentPartPr/>
              <p14:nvPr/>
            </p14:nvContentPartPr>
            <p14:xfrm>
              <a:off x="2376480" y="987640"/>
              <a:ext cx="112680" cy="325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8480" y="969640"/>
                <a:ext cx="148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14:cNvPr>
              <p14:cNvContentPartPr/>
              <p14:nvPr/>
            </p14:nvContentPartPr>
            <p14:xfrm>
              <a:off x="2113680" y="1777480"/>
              <a:ext cx="19080" cy="141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96040" y="1759840"/>
                <a:ext cx="547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14:cNvPr>
              <p14:cNvContentPartPr/>
              <p14:nvPr/>
            </p14:nvContentPartPr>
            <p14:xfrm>
              <a:off x="2193600" y="1775320"/>
              <a:ext cx="9000" cy="133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75960" y="1757680"/>
                <a:ext cx="446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14:cNvPr>
              <p14:cNvContentPartPr/>
              <p14:nvPr/>
            </p14:nvContentPartPr>
            <p14:xfrm>
              <a:off x="1298640" y="1206880"/>
              <a:ext cx="212400" cy="32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0640" y="1188880"/>
                <a:ext cx="24804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14:cNvPr>
              <p14:cNvContentPartPr/>
              <p14:nvPr/>
            </p14:nvContentPartPr>
            <p14:xfrm>
              <a:off x="1565040" y="1330720"/>
              <a:ext cx="90720" cy="17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7400" y="1312720"/>
                <a:ext cx="1263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14:cNvPr>
              <p14:cNvContentPartPr/>
              <p14:nvPr/>
            </p14:nvContentPartPr>
            <p14:xfrm>
              <a:off x="1554240" y="1299760"/>
              <a:ext cx="87840" cy="19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6600" y="1282120"/>
                <a:ext cx="123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14:cNvPr>
              <p14:cNvContentPartPr/>
              <p14:nvPr/>
            </p14:nvContentPartPr>
            <p14:xfrm>
              <a:off x="1747200" y="1462480"/>
              <a:ext cx="328680" cy="236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9200" y="1444840"/>
                <a:ext cx="3643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14:cNvPr>
              <p14:cNvContentPartPr/>
              <p14:nvPr/>
            </p14:nvContentPartPr>
            <p14:xfrm>
              <a:off x="2155080" y="1732840"/>
              <a:ext cx="637560" cy="484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37430" y="1715200"/>
                <a:ext cx="6735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14:cNvPr>
              <p14:cNvContentPartPr/>
              <p14:nvPr/>
            </p14:nvContentPartPr>
            <p14:xfrm>
              <a:off x="6755880" y="1861720"/>
              <a:ext cx="437760" cy="351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38225" y="1844080"/>
                <a:ext cx="473429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14:cNvPr>
              <p14:cNvContentPartPr/>
              <p14:nvPr/>
            </p14:nvContentPartPr>
            <p14:xfrm>
              <a:off x="5597400" y="1787560"/>
              <a:ext cx="920880" cy="351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9753" y="1769920"/>
                <a:ext cx="956534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14:cNvPr>
              <p14:cNvContentPartPr/>
              <p14:nvPr/>
            </p14:nvContentPartPr>
            <p14:xfrm>
              <a:off x="6841920" y="2275360"/>
              <a:ext cx="210960" cy="243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24280" y="2257360"/>
                <a:ext cx="2466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14:cNvPr>
              <p14:cNvContentPartPr/>
              <p14:nvPr/>
            </p14:nvContentPartPr>
            <p14:xfrm>
              <a:off x="7325040" y="2129920"/>
              <a:ext cx="286920" cy="153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07040" y="21122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14:cNvPr>
              <p14:cNvContentPartPr/>
              <p14:nvPr/>
            </p14:nvContentPartPr>
            <p14:xfrm>
              <a:off x="7971240" y="2265280"/>
              <a:ext cx="21240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53240" y="2247640"/>
                <a:ext cx="24804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14:cNvPr>
              <p14:cNvContentPartPr/>
              <p14:nvPr/>
            </p14:nvContentPartPr>
            <p14:xfrm>
              <a:off x="7843080" y="1928320"/>
              <a:ext cx="406440" cy="284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25080" y="1910680"/>
                <a:ext cx="442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14:cNvPr>
              <p14:cNvContentPartPr/>
              <p14:nvPr/>
            </p14:nvContentPartPr>
            <p14:xfrm>
              <a:off x="1401960" y="2113000"/>
              <a:ext cx="2922840" cy="648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83960" y="2095000"/>
                <a:ext cx="295848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14:cNvPr>
              <p14:cNvContentPartPr/>
              <p14:nvPr/>
            </p14:nvContentPartPr>
            <p14:xfrm>
              <a:off x="1053840" y="3250600"/>
              <a:ext cx="929880" cy="271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36200" y="3232960"/>
                <a:ext cx="9655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14:cNvPr>
              <p14:cNvContentPartPr/>
              <p14:nvPr/>
            </p14:nvContentPartPr>
            <p14:xfrm>
              <a:off x="2427960" y="2905360"/>
              <a:ext cx="2672640" cy="90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409960" y="2887720"/>
                <a:ext cx="2708280" cy="9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49AC807-FDE5-445F-9D7D-1217986CB8D9}"/>
                  </a:ext>
                </a:extLst>
              </p14:cNvPr>
              <p14:cNvContentPartPr/>
              <p14:nvPr/>
            </p14:nvContentPartPr>
            <p14:xfrm>
              <a:off x="5282760" y="2966200"/>
              <a:ext cx="2009160" cy="698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49AC807-FDE5-445F-9D7D-1217986CB8D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65120" y="2948569"/>
                <a:ext cx="2044800" cy="7340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0C70ED1-F272-4F8B-886F-5B49DC373B8E}"/>
                  </a:ext>
                </a:extLst>
              </p14:cNvPr>
              <p14:cNvContentPartPr/>
              <p14:nvPr/>
            </p14:nvContentPartPr>
            <p14:xfrm>
              <a:off x="7416480" y="2824000"/>
              <a:ext cx="526680" cy="91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0C70ED1-F272-4F8B-886F-5B49DC373B8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98480" y="2806360"/>
                <a:ext cx="562320" cy="9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84FD5FF-4FE4-4AC1-A8D3-A686C51EBBAD}"/>
                  </a:ext>
                </a:extLst>
              </p14:cNvPr>
              <p14:cNvContentPartPr/>
              <p14:nvPr/>
            </p14:nvContentPartPr>
            <p14:xfrm>
              <a:off x="1635240" y="4084000"/>
              <a:ext cx="284040" cy="218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84FD5FF-4FE4-4AC1-A8D3-A686C51EBB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7600" y="4066000"/>
                <a:ext cx="31968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0A1042-69C0-47BD-A75B-6240FFAEDE31}"/>
                  </a:ext>
                </a:extLst>
              </p14:cNvPr>
              <p14:cNvContentPartPr/>
              <p14:nvPr/>
            </p14:nvContentPartPr>
            <p14:xfrm>
              <a:off x="678720" y="3972040"/>
              <a:ext cx="341280" cy="33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0A1042-69C0-47BD-A75B-6240FFAEDE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1080" y="3954400"/>
                <a:ext cx="37692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F1518C9-DD46-4539-85CA-1522E4E79A02}"/>
                  </a:ext>
                </a:extLst>
              </p14:cNvPr>
              <p14:cNvContentPartPr/>
              <p14:nvPr/>
            </p14:nvContentPartPr>
            <p14:xfrm>
              <a:off x="3789120" y="4167160"/>
              <a:ext cx="15732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F1518C9-DD46-4539-85CA-1522E4E79A0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4149160"/>
                <a:ext cx="192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DB0A42D-B431-4292-8B7E-CC66C86757D4}"/>
                  </a:ext>
                </a:extLst>
              </p14:cNvPr>
              <p14:cNvContentPartPr/>
              <p14:nvPr/>
            </p14:nvContentPartPr>
            <p14:xfrm>
              <a:off x="4072800" y="3887080"/>
              <a:ext cx="783720" cy="532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DB0A42D-B431-4292-8B7E-CC66C8675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54808" y="3869080"/>
                <a:ext cx="819344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FBC0388-B800-42ED-BF7D-BFD3771D6D98}"/>
                  </a:ext>
                </a:extLst>
              </p14:cNvPr>
              <p14:cNvContentPartPr/>
              <p14:nvPr/>
            </p14:nvContentPartPr>
            <p14:xfrm>
              <a:off x="2072280" y="3884200"/>
              <a:ext cx="1560600" cy="565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FBC0388-B800-42ED-BF7D-BFD3771D6D9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54640" y="3866200"/>
                <a:ext cx="159624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0418588-3BB7-400C-8433-E49CE44DB8CC}"/>
                  </a:ext>
                </a:extLst>
              </p14:cNvPr>
              <p14:cNvContentPartPr/>
              <p14:nvPr/>
            </p14:nvContentPartPr>
            <p14:xfrm>
              <a:off x="5069280" y="4002640"/>
              <a:ext cx="243000" cy="297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0418588-3BB7-400C-8433-E49CE44DB8C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51640" y="3984640"/>
                <a:ext cx="278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85E1D77-96E5-487D-8ABC-773CE192375B}"/>
                  </a:ext>
                </a:extLst>
              </p14:cNvPr>
              <p14:cNvContentPartPr/>
              <p14:nvPr/>
            </p14:nvContentPartPr>
            <p14:xfrm>
              <a:off x="5750400" y="4061680"/>
              <a:ext cx="343080" cy="30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85E1D77-96E5-487D-8ABC-773CE192375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32400" y="4044040"/>
                <a:ext cx="3787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F23EAF0-6EC9-4AA5-BE80-CAD1EBA13C65}"/>
                  </a:ext>
                </a:extLst>
              </p14:cNvPr>
              <p14:cNvContentPartPr/>
              <p14:nvPr/>
            </p14:nvContentPartPr>
            <p14:xfrm>
              <a:off x="6309120" y="4174720"/>
              <a:ext cx="162000" cy="2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F23EAF0-6EC9-4AA5-BE80-CAD1EBA13C6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91120" y="4157080"/>
                <a:ext cx="197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4254ACA-A496-4B99-A80F-CEC5B9E87129}"/>
                  </a:ext>
                </a:extLst>
              </p14:cNvPr>
              <p14:cNvContentPartPr/>
              <p14:nvPr/>
            </p14:nvContentPartPr>
            <p14:xfrm>
              <a:off x="6329280" y="4246720"/>
              <a:ext cx="153720" cy="3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4254ACA-A496-4B99-A80F-CEC5B9E871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11640" y="4228720"/>
                <a:ext cx="189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B0B6837-0AA8-44C3-BA4B-BA86AEC19D5F}"/>
                  </a:ext>
                </a:extLst>
              </p14:cNvPr>
              <p14:cNvContentPartPr/>
              <p14:nvPr/>
            </p14:nvContentPartPr>
            <p14:xfrm>
              <a:off x="6623760" y="3911200"/>
              <a:ext cx="771840" cy="593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B0B6837-0AA8-44C3-BA4B-BA86AEC19D5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06120" y="3893189"/>
                <a:ext cx="807480" cy="629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BC96B07-8710-4E2C-82FD-71739C28AEBB}"/>
                  </a:ext>
                </a:extLst>
              </p14:cNvPr>
              <p14:cNvContentPartPr/>
              <p14:nvPr/>
            </p14:nvContentPartPr>
            <p14:xfrm>
              <a:off x="5453040" y="3712840"/>
              <a:ext cx="2151360" cy="89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BC96B07-8710-4E2C-82FD-71739C28AEB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35400" y="3677200"/>
                <a:ext cx="2187000" cy="9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E0DD71D-1721-4DF4-810A-9C6DC59B5024}"/>
                  </a:ext>
                </a:extLst>
              </p14:cNvPr>
              <p14:cNvContentPartPr/>
              <p14:nvPr/>
            </p14:nvContentPartPr>
            <p14:xfrm>
              <a:off x="707520" y="4580800"/>
              <a:ext cx="4330800" cy="580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E0DD71D-1721-4DF4-810A-9C6DC59B50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9520" y="4563171"/>
                <a:ext cx="436644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CE3D633-A51B-46DD-A733-27E7FAB0A05B}"/>
                  </a:ext>
                </a:extLst>
              </p14:cNvPr>
              <p14:cNvContentPartPr/>
              <p14:nvPr/>
            </p14:nvContentPartPr>
            <p14:xfrm>
              <a:off x="1178400" y="5430040"/>
              <a:ext cx="10800" cy="20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CE3D633-A51B-46DD-A733-27E7FAB0A05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60400" y="5412400"/>
                <a:ext cx="4644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BE3EF6C-6F8A-44CB-AA68-3446229F387D}"/>
                  </a:ext>
                </a:extLst>
              </p14:cNvPr>
              <p14:cNvContentPartPr/>
              <p14:nvPr/>
            </p14:nvContentPartPr>
            <p14:xfrm>
              <a:off x="1015680" y="5404840"/>
              <a:ext cx="296640" cy="14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BE3EF6C-6F8A-44CB-AA68-3446229F387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997680" y="5387200"/>
                <a:ext cx="332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0D9A79B-7486-4FA1-B8EA-8775563B90DF}"/>
                  </a:ext>
                </a:extLst>
              </p14:cNvPr>
              <p14:cNvContentPartPr/>
              <p14:nvPr/>
            </p14:nvContentPartPr>
            <p14:xfrm>
              <a:off x="1035840" y="5611840"/>
              <a:ext cx="236880" cy="16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0D9A79B-7486-4FA1-B8EA-8775563B90D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18200" y="5594200"/>
                <a:ext cx="2725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FDE27B5-246D-43D7-9285-BEB1AAD76376}"/>
                  </a:ext>
                </a:extLst>
              </p14:cNvPr>
              <p14:cNvContentPartPr/>
              <p14:nvPr/>
            </p14:nvContentPartPr>
            <p14:xfrm>
              <a:off x="1340400" y="5541640"/>
              <a:ext cx="140400" cy="159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FDE27B5-246D-43D7-9285-BEB1AAD7637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22760" y="5524000"/>
                <a:ext cx="1760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A99F634-4CB9-4666-BCFA-3F65992D69C2}"/>
                  </a:ext>
                </a:extLst>
              </p14:cNvPr>
              <p14:cNvContentPartPr/>
              <p14:nvPr/>
            </p14:nvContentPartPr>
            <p14:xfrm>
              <a:off x="1527600" y="5496280"/>
              <a:ext cx="6840" cy="11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A99F634-4CB9-4666-BCFA-3F65992D69C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509600" y="5478640"/>
                <a:ext cx="4248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A2EC6D0-2456-4C7F-879F-4CBC241E510F}"/>
                  </a:ext>
                </a:extLst>
              </p14:cNvPr>
              <p14:cNvContentPartPr/>
              <p14:nvPr/>
            </p14:nvContentPartPr>
            <p14:xfrm>
              <a:off x="1592400" y="5376760"/>
              <a:ext cx="307800" cy="253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A2EC6D0-2456-4C7F-879F-4CBC241E510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74760" y="5358760"/>
                <a:ext cx="34344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7843854-B31E-455C-B4A9-F793B8D80E06}"/>
                  </a:ext>
                </a:extLst>
              </p14:cNvPr>
              <p14:cNvContentPartPr/>
              <p14:nvPr/>
            </p14:nvContentPartPr>
            <p14:xfrm>
              <a:off x="1777800" y="5475760"/>
              <a:ext cx="16452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7843854-B31E-455C-B4A9-F793B8D80E0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59800" y="545812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E19900C-49C4-4CE5-A63C-312D16BA9067}"/>
                  </a:ext>
                </a:extLst>
              </p14:cNvPr>
              <p14:cNvContentPartPr/>
              <p14:nvPr/>
            </p14:nvContentPartPr>
            <p14:xfrm>
              <a:off x="1973640" y="5470360"/>
              <a:ext cx="108000" cy="139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E19900C-49C4-4CE5-A63C-312D16BA906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956000" y="5452720"/>
                <a:ext cx="1436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1AF0CE7-F885-4828-B620-D3ED3A2E3CE0}"/>
                  </a:ext>
                </a:extLst>
              </p14:cNvPr>
              <p14:cNvContentPartPr/>
              <p14:nvPr/>
            </p14:nvContentPartPr>
            <p14:xfrm>
              <a:off x="2356680" y="5394040"/>
              <a:ext cx="275760" cy="31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1AF0CE7-F885-4828-B620-D3ED3A2E3CE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39040" y="5376040"/>
                <a:ext cx="311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E2410C-5E1F-4253-A29A-465BE35489E3}"/>
                  </a:ext>
                </a:extLst>
              </p14:cNvPr>
              <p14:cNvContentPartPr/>
              <p14:nvPr/>
            </p14:nvContentPartPr>
            <p14:xfrm>
              <a:off x="2427960" y="5508520"/>
              <a:ext cx="205560" cy="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E2410C-5E1F-4253-A29A-465BE35489E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409960" y="5490520"/>
                <a:ext cx="2412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23C5527-242E-4CF2-97B3-9C9F1F73813F}"/>
                  </a:ext>
                </a:extLst>
              </p14:cNvPr>
              <p14:cNvContentPartPr/>
              <p14:nvPr/>
            </p14:nvContentPartPr>
            <p14:xfrm>
              <a:off x="2899920" y="5140600"/>
              <a:ext cx="2151360" cy="682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23C5527-242E-4CF2-97B3-9C9F1F73813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82277" y="5122960"/>
                <a:ext cx="2187006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CE30320-3E28-4D53-9CA3-9FA6335C720E}"/>
                  </a:ext>
                </a:extLst>
              </p14:cNvPr>
              <p14:cNvContentPartPr/>
              <p14:nvPr/>
            </p14:nvContentPartPr>
            <p14:xfrm>
              <a:off x="7496760" y="4968520"/>
              <a:ext cx="783720" cy="4384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CE30320-3E28-4D53-9CA3-9FA6335C720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478760" y="4950505"/>
                <a:ext cx="81936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2283FAD-3554-444F-A29A-5B254433AFCE}"/>
                  </a:ext>
                </a:extLst>
              </p14:cNvPr>
              <p14:cNvContentPartPr/>
              <p14:nvPr/>
            </p14:nvContentPartPr>
            <p14:xfrm>
              <a:off x="5724840" y="5069680"/>
              <a:ext cx="1499040" cy="338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2283FAD-3554-444F-A29A-5B254433AFC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06840" y="5051680"/>
                <a:ext cx="15346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CE695BD-AA7C-4CE3-8F5D-D916A0DB1226}"/>
                  </a:ext>
                </a:extLst>
              </p14:cNvPr>
              <p14:cNvContentPartPr/>
              <p14:nvPr/>
            </p14:nvContentPartPr>
            <p14:xfrm>
              <a:off x="5567520" y="5719840"/>
              <a:ext cx="360" cy="79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CE695BD-AA7C-4CE3-8F5D-D916A0DB122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549520" y="5701840"/>
                <a:ext cx="3600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D2A6553-31C2-4B53-9A0D-8DB7D2CCFA38}"/>
                  </a:ext>
                </a:extLst>
              </p14:cNvPr>
              <p14:cNvContentPartPr/>
              <p14:nvPr/>
            </p14:nvContentPartPr>
            <p14:xfrm>
              <a:off x="5557080" y="55063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D2A6553-31C2-4B53-9A0D-8DB7D2CCFA3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539440" y="5488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5586ACA-737D-4C41-808B-E3C4C3E2F712}"/>
                  </a:ext>
                </a:extLst>
              </p14:cNvPr>
              <p14:cNvContentPartPr/>
              <p14:nvPr/>
            </p14:nvContentPartPr>
            <p14:xfrm>
              <a:off x="6156480" y="5733520"/>
              <a:ext cx="193680" cy="331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5586ACA-737D-4C41-808B-E3C4C3E2F71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38840" y="5715520"/>
                <a:ext cx="2293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3425130-8862-4387-97E4-0CDE893A94C7}"/>
                  </a:ext>
                </a:extLst>
              </p14:cNvPr>
              <p14:cNvContentPartPr/>
              <p14:nvPr/>
            </p14:nvContentPartPr>
            <p14:xfrm>
              <a:off x="6306600" y="5536960"/>
              <a:ext cx="2520" cy="19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3425130-8862-4387-97E4-0CDE893A94C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288960" y="5519320"/>
                <a:ext cx="38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D608B59-7CC9-4A44-AC2E-88AAB04B952E}"/>
                  </a:ext>
                </a:extLst>
              </p14:cNvPr>
              <p14:cNvContentPartPr/>
              <p14:nvPr/>
            </p14:nvContentPartPr>
            <p14:xfrm>
              <a:off x="6420720" y="5580520"/>
              <a:ext cx="668880" cy="251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D608B59-7CC9-4A44-AC2E-88AAB04B952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2720" y="5562520"/>
                <a:ext cx="70452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B50785A-33C9-44DF-8FA4-5A45158F7EB4}"/>
                  </a:ext>
                </a:extLst>
              </p14:cNvPr>
              <p14:cNvContentPartPr/>
              <p14:nvPr/>
            </p14:nvContentPartPr>
            <p14:xfrm>
              <a:off x="6898440" y="5668720"/>
              <a:ext cx="255240" cy="1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B50785A-33C9-44DF-8FA4-5A45158F7EB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80440" y="5650720"/>
                <a:ext cx="290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5C1FD64-48E3-48FF-BA01-30FE3C6B8D8F}"/>
                  </a:ext>
                </a:extLst>
              </p14:cNvPr>
              <p14:cNvContentPartPr/>
              <p14:nvPr/>
            </p14:nvContentPartPr>
            <p14:xfrm>
              <a:off x="7477320" y="5717320"/>
              <a:ext cx="303480" cy="120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5C1FD64-48E3-48FF-BA01-30FE3C6B8D8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59680" y="5699680"/>
                <a:ext cx="339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DDA7556-35EF-4468-9C59-0012F29F7901}"/>
                  </a:ext>
                </a:extLst>
              </p14:cNvPr>
              <p14:cNvContentPartPr/>
              <p14:nvPr/>
            </p14:nvContentPartPr>
            <p14:xfrm>
              <a:off x="4645200" y="6133480"/>
              <a:ext cx="467280" cy="188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DDA7556-35EF-4468-9C59-0012F29F790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27200" y="6115480"/>
                <a:ext cx="5029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578CF9A-B35C-43E4-9937-B773480BBD55}"/>
                  </a:ext>
                </a:extLst>
              </p14:cNvPr>
              <p14:cNvContentPartPr/>
              <p14:nvPr/>
            </p14:nvContentPartPr>
            <p14:xfrm>
              <a:off x="5700720" y="5645680"/>
              <a:ext cx="155880" cy="1576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578CF9A-B35C-43E4-9937-B773480BBD5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682720" y="5627721"/>
                <a:ext cx="191520" cy="1932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FC3A7F4-3DB6-46C4-9263-ABDD24C31E76}"/>
                  </a:ext>
                </a:extLst>
              </p14:cNvPr>
              <p14:cNvContentPartPr/>
              <p14:nvPr/>
            </p14:nvContentPartPr>
            <p14:xfrm>
              <a:off x="5232000" y="6034480"/>
              <a:ext cx="587880" cy="382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FC3A7F4-3DB6-46C4-9263-ABDD24C31E7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214000" y="6016840"/>
                <a:ext cx="62352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C97EA66-7608-4AE1-A5D1-3630D09109D8}"/>
                  </a:ext>
                </a:extLst>
              </p14:cNvPr>
              <p14:cNvContentPartPr/>
              <p14:nvPr/>
            </p14:nvContentPartPr>
            <p14:xfrm>
              <a:off x="7996080" y="5487280"/>
              <a:ext cx="945000" cy="470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C97EA66-7608-4AE1-A5D1-3630D09109D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78447" y="5469626"/>
                <a:ext cx="980626" cy="506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21AEF3C-B973-4B21-AC09-1CD3EB6B84AA}"/>
                  </a:ext>
                </a:extLst>
              </p14:cNvPr>
              <p14:cNvContentPartPr/>
              <p14:nvPr/>
            </p14:nvContentPartPr>
            <p14:xfrm>
              <a:off x="6158640" y="6207280"/>
              <a:ext cx="337320" cy="181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21AEF3C-B973-4B21-AC09-1CD3EB6B84A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41000" y="6189640"/>
                <a:ext cx="37296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E4B6344-68D8-4E75-A4A3-934F260B4BE9}"/>
                  </a:ext>
                </a:extLst>
              </p14:cNvPr>
              <p14:cNvContentPartPr/>
              <p14:nvPr/>
            </p14:nvContentPartPr>
            <p14:xfrm>
              <a:off x="6652920" y="6197920"/>
              <a:ext cx="965880" cy="217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E4B6344-68D8-4E75-A4A3-934F260B4BE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35280" y="6179920"/>
                <a:ext cx="10015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287418F-A232-4527-8E52-BEB7051B82C5}"/>
                  </a:ext>
                </a:extLst>
              </p14:cNvPr>
              <p14:cNvContentPartPr/>
              <p14:nvPr/>
            </p14:nvContentPartPr>
            <p14:xfrm>
              <a:off x="4243440" y="3147280"/>
              <a:ext cx="169920" cy="118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287418F-A232-4527-8E52-BEB7051B82C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25440" y="3129280"/>
                <a:ext cx="20556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71E5AC2-A44A-4748-A1CC-99A6DF1BFE06}"/>
                  </a:ext>
                </a:extLst>
              </p14:cNvPr>
              <p14:cNvContentPartPr/>
              <p14:nvPr/>
            </p14:nvContentPartPr>
            <p14:xfrm>
              <a:off x="1900560" y="4309720"/>
              <a:ext cx="236880" cy="1072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71E5AC2-A44A-4748-A1CC-99A6DF1BFE0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82920" y="4291780"/>
                <a:ext cx="272520" cy="142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40C2534-D26D-4D52-9933-91A3392DBCD9}"/>
                  </a:ext>
                </a:extLst>
              </p14:cNvPr>
              <p14:cNvContentPartPr/>
              <p14:nvPr/>
            </p14:nvContentPartPr>
            <p14:xfrm>
              <a:off x="2661960" y="3483880"/>
              <a:ext cx="189000" cy="997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40C2534-D26D-4D52-9933-91A3392DBCD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644354" y="3465880"/>
                <a:ext cx="224572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0B82C5A-CFEB-4150-8F47-97544188E465}"/>
                  </a:ext>
                </a:extLst>
              </p14:cNvPr>
              <p14:cNvContentPartPr/>
              <p14:nvPr/>
            </p14:nvContentPartPr>
            <p14:xfrm>
              <a:off x="6070080" y="4306840"/>
              <a:ext cx="263160" cy="135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0B82C5A-CFEB-4150-8F47-97544188E46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052080" y="4289200"/>
                <a:ext cx="298800" cy="171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28770664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379640" y="1049200"/>
              <a:ext cx="3294720" cy="256680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61640" y="1031200"/>
                <a:ext cx="3330360" cy="260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9079632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379640" y="1049200"/>
              <a:ext cx="4140360" cy="256680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61640" y="1031200"/>
                <a:ext cx="4176000" cy="26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BCD919E-F3F8-4D57-A49D-DC83A0BB9091}"/>
                  </a:ext>
                </a:extLst>
              </p14:cNvPr>
              <p14:cNvContentPartPr/>
              <p14:nvPr/>
            </p14:nvContentPartPr>
            <p14:xfrm>
              <a:off x="4639440" y="1182760"/>
              <a:ext cx="701280" cy="3607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BCD919E-F3F8-4D57-A49D-DC83A0BB909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21800" y="1165120"/>
                <a:ext cx="73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3B43B7B-32AA-42E4-B376-266CA37F58B8}"/>
                  </a:ext>
                </a:extLst>
              </p14:cNvPr>
              <p14:cNvContentPartPr/>
              <p14:nvPr/>
            </p14:nvContentPartPr>
            <p14:xfrm>
              <a:off x="5478600" y="1296880"/>
              <a:ext cx="214920" cy="129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3B43B7B-32AA-42E4-B376-266CA37F58B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60600" y="1278880"/>
                <a:ext cx="250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0E2C682-3205-43AC-BF79-ECA436E39B23}"/>
                  </a:ext>
                </a:extLst>
              </p14:cNvPr>
              <p14:cNvContentPartPr/>
              <p14:nvPr/>
            </p14:nvContentPartPr>
            <p14:xfrm>
              <a:off x="5526120" y="1400200"/>
              <a:ext cx="187200" cy="86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0E2C682-3205-43AC-BF79-ECA436E39B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08480" y="1382200"/>
                <a:ext cx="2228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239E0FB-D803-49AA-85F1-A42DE867BB79}"/>
                  </a:ext>
                </a:extLst>
              </p14:cNvPr>
              <p14:cNvContentPartPr/>
              <p14:nvPr/>
            </p14:nvContentPartPr>
            <p14:xfrm>
              <a:off x="5871720" y="1452040"/>
              <a:ext cx="251280" cy="1821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239E0FB-D803-49AA-85F1-A42DE867BB7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53720" y="1434400"/>
                <a:ext cx="286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83D9451-1D5B-4C92-8DC2-8DD8A5FB2A8E}"/>
                  </a:ext>
                </a:extLst>
              </p14:cNvPr>
              <p14:cNvContentPartPr/>
              <p14:nvPr/>
            </p14:nvContentPartPr>
            <p14:xfrm>
              <a:off x="5864880" y="1091680"/>
              <a:ext cx="329760" cy="286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83D9451-1D5B-4C92-8DC2-8DD8A5FB2A8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47240" y="1073680"/>
                <a:ext cx="3654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0521F58-EB55-439C-932E-3BA79F3B80B0}"/>
                  </a:ext>
                </a:extLst>
              </p14:cNvPr>
              <p14:cNvContentPartPr/>
              <p14:nvPr/>
            </p14:nvContentPartPr>
            <p14:xfrm>
              <a:off x="6342240" y="1128400"/>
              <a:ext cx="1504080" cy="6073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0521F58-EB55-439C-932E-3BA79F3B80B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24240" y="1110760"/>
                <a:ext cx="1539720" cy="64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654272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216900-D032-4CB6-A592-737057EE1521}"/>
                  </a:ext>
                </a:extLst>
              </p14:cNvPr>
              <p14:cNvContentPartPr/>
              <p14:nvPr/>
            </p14:nvContentPartPr>
            <p14:xfrm>
              <a:off x="2163720" y="180880"/>
              <a:ext cx="4087800" cy="6040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216900-D032-4CB6-A592-737057EE152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5722" y="162880"/>
                <a:ext cx="4123437" cy="63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1EA828-82A3-4DDC-A650-B66FCA770020}"/>
                  </a:ext>
                </a:extLst>
              </p14:cNvPr>
              <p14:cNvContentPartPr/>
              <p14:nvPr/>
            </p14:nvContentPartPr>
            <p14:xfrm>
              <a:off x="1734960" y="1345840"/>
              <a:ext cx="210600" cy="16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1EA828-82A3-4DDC-A650-B66FCA77002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16960" y="1327840"/>
                <a:ext cx="246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7DC40F-C9CE-47B2-BD8A-1E43BF9BD67D}"/>
                  </a:ext>
                </a:extLst>
              </p14:cNvPr>
              <p14:cNvContentPartPr/>
              <p14:nvPr/>
            </p14:nvContentPartPr>
            <p14:xfrm>
              <a:off x="1750080" y="1471840"/>
              <a:ext cx="242280" cy="176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7DC40F-C9CE-47B2-BD8A-1E43BF9BD6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2440" y="1453840"/>
                <a:ext cx="277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AB4A2A1-920D-4C40-840B-4003864ABB35}"/>
                  </a:ext>
                </a:extLst>
              </p14:cNvPr>
              <p14:cNvContentPartPr/>
              <p14:nvPr/>
            </p14:nvContentPartPr>
            <p14:xfrm>
              <a:off x="783120" y="1259800"/>
              <a:ext cx="649800" cy="3398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AB4A2A1-920D-4C40-840B-4003864ABB3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65480" y="1241819"/>
                <a:ext cx="68544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9EF22F-7E59-42C7-BA0E-2B8BF07E490A}"/>
                  </a:ext>
                </a:extLst>
              </p14:cNvPr>
              <p14:cNvContentPartPr/>
              <p14:nvPr/>
            </p14:nvContentPartPr>
            <p14:xfrm>
              <a:off x="2211240" y="1211920"/>
              <a:ext cx="280080" cy="3211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9EF22F-7E59-42C7-BA0E-2B8BF07E49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3240" y="1194280"/>
                <a:ext cx="3157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87D8212-31AF-43EF-8E67-6BA10F5FFCCB}"/>
                  </a:ext>
                </a:extLst>
              </p14:cNvPr>
              <p14:cNvContentPartPr/>
              <p14:nvPr/>
            </p14:nvContentPartPr>
            <p14:xfrm>
              <a:off x="2676360" y="1169440"/>
              <a:ext cx="911880" cy="442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87D8212-31AF-43EF-8E67-6BA10F5FFCC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58360" y="1151800"/>
                <a:ext cx="94752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61B7141-A941-4467-914A-2618B008B8C5}"/>
                  </a:ext>
                </a:extLst>
              </p14:cNvPr>
              <p14:cNvContentPartPr/>
              <p14:nvPr/>
            </p14:nvContentPartPr>
            <p14:xfrm>
              <a:off x="6157200" y="1079440"/>
              <a:ext cx="2120760" cy="21992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61B7141-A941-4467-914A-2618B008B8C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39560" y="1061440"/>
                <a:ext cx="2156400" cy="22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25ADF5-78C6-4BA1-8439-8FD8EB5ABA5D}"/>
                  </a:ext>
                </a:extLst>
              </p14:cNvPr>
              <p14:cNvContentPartPr/>
              <p14:nvPr/>
            </p14:nvContentPartPr>
            <p14:xfrm>
              <a:off x="7682160" y="1531240"/>
              <a:ext cx="143640" cy="1184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25ADF5-78C6-4BA1-8439-8FD8EB5ABA5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64160" y="1513240"/>
                <a:ext cx="17928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716A8A-9D64-4A4F-9B30-3BEEFF610D47}"/>
                  </a:ext>
                </a:extLst>
              </p14:cNvPr>
              <p14:cNvContentPartPr/>
              <p14:nvPr/>
            </p14:nvContentPartPr>
            <p14:xfrm>
              <a:off x="7876920" y="1038400"/>
              <a:ext cx="912960" cy="435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716A8A-9D64-4A4F-9B30-3BEEFF610D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280" y="1020745"/>
                <a:ext cx="94860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FEE3A5-0290-44A2-A8E4-FB4A20C2A20F}"/>
                  </a:ext>
                </a:extLst>
              </p14:cNvPr>
              <p14:cNvContentPartPr/>
              <p14:nvPr/>
            </p14:nvContentPartPr>
            <p14:xfrm>
              <a:off x="7075560" y="231280"/>
              <a:ext cx="1682280" cy="20250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FEE3A5-0290-44A2-A8E4-FB4A20C2A20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7920" y="213640"/>
                <a:ext cx="1717920" cy="20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1745107-BD90-48EA-83F5-D8A8701E0E11}"/>
                  </a:ext>
                </a:extLst>
              </p14:cNvPr>
              <p14:cNvContentPartPr/>
              <p14:nvPr/>
            </p14:nvContentPartPr>
            <p14:xfrm>
              <a:off x="7125960" y="1283560"/>
              <a:ext cx="549000" cy="90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1745107-BD90-48EA-83F5-D8A8701E0E1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08320" y="1265560"/>
                <a:ext cx="584640" cy="9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FF7023C-D899-4F53-8003-2C9EC1E3285D}"/>
                  </a:ext>
                </a:extLst>
              </p14:cNvPr>
              <p14:cNvContentPartPr/>
              <p14:nvPr/>
            </p14:nvContentPartPr>
            <p14:xfrm>
              <a:off x="2676360" y="1955680"/>
              <a:ext cx="308880" cy="1634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FF7023C-D899-4F53-8003-2C9EC1E3285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58360" y="1937680"/>
                <a:ext cx="344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B853B0-7A84-4CCE-868F-6A342BC24F28}"/>
                  </a:ext>
                </a:extLst>
              </p14:cNvPr>
              <p14:cNvContentPartPr/>
              <p14:nvPr/>
            </p14:nvContentPartPr>
            <p14:xfrm>
              <a:off x="3034560" y="1899160"/>
              <a:ext cx="371520" cy="23436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B853B0-7A84-4CCE-868F-6A342BC24F2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16560" y="1881160"/>
                <a:ext cx="40716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A1A2902-12B2-4F28-A239-C740EB8E1E35}"/>
                  </a:ext>
                </a:extLst>
              </p14:cNvPr>
              <p14:cNvContentPartPr/>
              <p14:nvPr/>
            </p14:nvContentPartPr>
            <p14:xfrm>
              <a:off x="2594280" y="2432320"/>
              <a:ext cx="948600" cy="1652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A1A2902-12B2-4F28-A239-C740EB8E1E3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76640" y="2414680"/>
                <a:ext cx="9842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6FFA08C-46A9-4779-83AB-792DB19E215D}"/>
                  </a:ext>
                </a:extLst>
              </p14:cNvPr>
              <p14:cNvContentPartPr/>
              <p14:nvPr/>
            </p14:nvContentPartPr>
            <p14:xfrm>
              <a:off x="351480" y="1793680"/>
              <a:ext cx="2082960" cy="8154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6FFA08C-46A9-4779-83AB-792DB19E215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3840" y="1776040"/>
                <a:ext cx="2118600" cy="85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BA0A00A-39C9-4120-B3B1-638B2150B57A}"/>
                  </a:ext>
                </a:extLst>
              </p14:cNvPr>
              <p14:cNvContentPartPr/>
              <p14:nvPr/>
            </p14:nvContentPartPr>
            <p14:xfrm>
              <a:off x="3685080" y="1260520"/>
              <a:ext cx="2173680" cy="135180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BA0A00A-39C9-4120-B3B1-638B2150B5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67437" y="1242875"/>
                <a:ext cx="2209326" cy="138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1E0F848-95A6-4413-A76F-475BF701AD9D}"/>
                  </a:ext>
                </a:extLst>
              </p14:cNvPr>
              <p14:cNvContentPartPr/>
              <p14:nvPr/>
            </p14:nvContentPartPr>
            <p14:xfrm>
              <a:off x="4451880" y="2377240"/>
              <a:ext cx="137160" cy="2408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1E0F848-95A6-4413-A76F-475BF701AD9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33880" y="2359600"/>
                <a:ext cx="1728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494C27-CD72-4E46-8D44-23707F5729FA}"/>
                  </a:ext>
                </a:extLst>
              </p14:cNvPr>
              <p14:cNvContentPartPr/>
              <p14:nvPr/>
            </p14:nvContentPartPr>
            <p14:xfrm>
              <a:off x="4503360" y="2268520"/>
              <a:ext cx="33480" cy="5094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494C27-CD72-4E46-8D44-23707F5729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85360" y="2250520"/>
                <a:ext cx="69120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AA3B688-EE6B-4B72-A3E9-833EEBCAA91E}"/>
                  </a:ext>
                </a:extLst>
              </p14:cNvPr>
              <p14:cNvContentPartPr/>
              <p14:nvPr/>
            </p14:nvContentPartPr>
            <p14:xfrm>
              <a:off x="4740240" y="2299840"/>
              <a:ext cx="946800" cy="4104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AA3B688-EE6B-4B72-A3E9-833EEBCAA9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22600" y="2282185"/>
                <a:ext cx="982440" cy="446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DD9D6C5-0F8E-4877-9231-091A7F870697}"/>
                  </a:ext>
                </a:extLst>
              </p14:cNvPr>
              <p14:cNvContentPartPr/>
              <p14:nvPr/>
            </p14:nvContentPartPr>
            <p14:xfrm>
              <a:off x="1931520" y="2874400"/>
              <a:ext cx="510480" cy="3470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DD9D6C5-0F8E-4877-9231-091A7F8706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913880" y="2856760"/>
                <a:ext cx="54612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72E30A9-AD9A-4DA1-ADA4-CA470386FDFD}"/>
                  </a:ext>
                </a:extLst>
              </p14:cNvPr>
              <p14:cNvContentPartPr/>
              <p14:nvPr/>
            </p14:nvContentPartPr>
            <p14:xfrm>
              <a:off x="306840" y="2956120"/>
              <a:ext cx="1386360" cy="259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72E30A9-AD9A-4DA1-ADA4-CA470386FDF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8845" y="2938480"/>
                <a:ext cx="1421991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D7A54D6-771D-496B-8173-F8E23F4EEF37}"/>
                  </a:ext>
                </a:extLst>
              </p14:cNvPr>
              <p14:cNvContentPartPr/>
              <p14:nvPr/>
            </p14:nvContentPartPr>
            <p14:xfrm>
              <a:off x="3007920" y="2794480"/>
              <a:ext cx="1040400" cy="4024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D7A54D6-771D-496B-8173-F8E23F4EEF3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90274" y="2776840"/>
                <a:ext cx="1076052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828738-3EBD-45CA-9147-3319CECB456F}"/>
                  </a:ext>
                </a:extLst>
              </p14:cNvPr>
              <p14:cNvContentPartPr/>
              <p14:nvPr/>
            </p14:nvContentPartPr>
            <p14:xfrm>
              <a:off x="505560" y="3508360"/>
              <a:ext cx="234360" cy="2368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828738-3EBD-45CA-9147-3319CECB456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7560" y="3490720"/>
                <a:ext cx="2700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5C637DA-6485-4E3F-8FE2-4B51D1DDD49A}"/>
                  </a:ext>
                </a:extLst>
              </p14:cNvPr>
              <p14:cNvContentPartPr/>
              <p14:nvPr/>
            </p14:nvContentPartPr>
            <p14:xfrm>
              <a:off x="1434720" y="3585760"/>
              <a:ext cx="177480" cy="97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5C637DA-6485-4E3F-8FE2-4B51D1DDD4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16720" y="3568120"/>
                <a:ext cx="213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CEA6444-8C85-4A0C-9A0B-1BDDA115E5CB}"/>
                  </a:ext>
                </a:extLst>
              </p14:cNvPr>
              <p14:cNvContentPartPr/>
              <p14:nvPr/>
            </p14:nvContentPartPr>
            <p14:xfrm>
              <a:off x="1459920" y="3680080"/>
              <a:ext cx="131400" cy="17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CEA6444-8C85-4A0C-9A0B-1BDDA115E5C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41920" y="3662080"/>
                <a:ext cx="1670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1D3D6F7-CB15-4759-B01A-F2259B0A61F2}"/>
                  </a:ext>
                </a:extLst>
              </p14:cNvPr>
              <p14:cNvContentPartPr/>
              <p14:nvPr/>
            </p14:nvContentPartPr>
            <p14:xfrm>
              <a:off x="838920" y="3538240"/>
              <a:ext cx="382680" cy="2350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1D3D6F7-CB15-4759-B01A-F2259B0A61F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20920" y="3520573"/>
                <a:ext cx="41832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0C3EE32-D6C4-45CE-B21B-DDC4BD5EA5EA}"/>
                  </a:ext>
                </a:extLst>
              </p14:cNvPr>
              <p14:cNvContentPartPr/>
              <p14:nvPr/>
            </p14:nvContentPartPr>
            <p14:xfrm>
              <a:off x="2991720" y="3465160"/>
              <a:ext cx="564840" cy="416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0C3EE32-D6C4-45CE-B21B-DDC4BD5EA5E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74069" y="3447520"/>
                <a:ext cx="600503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144661B-07E5-4835-8D91-56575BF4F641}"/>
                  </a:ext>
                </a:extLst>
              </p14:cNvPr>
              <p14:cNvContentPartPr/>
              <p14:nvPr/>
            </p14:nvContentPartPr>
            <p14:xfrm>
              <a:off x="1729560" y="3181480"/>
              <a:ext cx="1162800" cy="7362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144661B-07E5-4835-8D91-56575BF4F64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711920" y="3163831"/>
                <a:ext cx="1198440" cy="77185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76702807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379640" y="1049200"/>
              <a:ext cx="4140360" cy="256680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61640" y="1031200"/>
                <a:ext cx="4176000" cy="26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BCD919E-F3F8-4D57-A49D-DC83A0BB9091}"/>
                  </a:ext>
                </a:extLst>
              </p14:cNvPr>
              <p14:cNvContentPartPr/>
              <p14:nvPr/>
            </p14:nvContentPartPr>
            <p14:xfrm>
              <a:off x="4639440" y="1182760"/>
              <a:ext cx="701280" cy="3607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BCD919E-F3F8-4D57-A49D-DC83A0BB909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21800" y="1165120"/>
                <a:ext cx="73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3B43B7B-32AA-42E4-B376-266CA37F58B8}"/>
                  </a:ext>
                </a:extLst>
              </p14:cNvPr>
              <p14:cNvContentPartPr/>
              <p14:nvPr/>
            </p14:nvContentPartPr>
            <p14:xfrm>
              <a:off x="5478600" y="1296880"/>
              <a:ext cx="214920" cy="129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3B43B7B-32AA-42E4-B376-266CA37F58B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60600" y="1278880"/>
                <a:ext cx="250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0E2C682-3205-43AC-BF79-ECA436E39B23}"/>
                  </a:ext>
                </a:extLst>
              </p14:cNvPr>
              <p14:cNvContentPartPr/>
              <p14:nvPr/>
            </p14:nvContentPartPr>
            <p14:xfrm>
              <a:off x="5526120" y="1400200"/>
              <a:ext cx="187200" cy="86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0E2C682-3205-43AC-BF79-ECA436E39B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08480" y="1382200"/>
                <a:ext cx="2228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239E0FB-D803-49AA-85F1-A42DE867BB79}"/>
                  </a:ext>
                </a:extLst>
              </p14:cNvPr>
              <p14:cNvContentPartPr/>
              <p14:nvPr/>
            </p14:nvContentPartPr>
            <p14:xfrm>
              <a:off x="5871720" y="1452040"/>
              <a:ext cx="251280" cy="1821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239E0FB-D803-49AA-85F1-A42DE867BB7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53720" y="1434400"/>
                <a:ext cx="286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83D9451-1D5B-4C92-8DC2-8DD8A5FB2A8E}"/>
                  </a:ext>
                </a:extLst>
              </p14:cNvPr>
              <p14:cNvContentPartPr/>
              <p14:nvPr/>
            </p14:nvContentPartPr>
            <p14:xfrm>
              <a:off x="5864880" y="1091680"/>
              <a:ext cx="329760" cy="286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83D9451-1D5B-4C92-8DC2-8DD8A5FB2A8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47240" y="1073680"/>
                <a:ext cx="3654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0521F58-EB55-439C-932E-3BA79F3B80B0}"/>
                  </a:ext>
                </a:extLst>
              </p14:cNvPr>
              <p14:cNvContentPartPr/>
              <p14:nvPr/>
            </p14:nvContentPartPr>
            <p14:xfrm>
              <a:off x="6342240" y="1128400"/>
              <a:ext cx="1504080" cy="6073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0521F58-EB55-439C-932E-3BA79F3B80B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24240" y="1110760"/>
                <a:ext cx="153972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E3AF36C-A460-495C-9617-8EC411C5ECA1}"/>
                  </a:ext>
                </a:extLst>
              </p14:cNvPr>
              <p14:cNvContentPartPr/>
              <p14:nvPr/>
            </p14:nvContentPartPr>
            <p14:xfrm>
              <a:off x="4931760" y="1889080"/>
              <a:ext cx="400680" cy="2055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E3AF36C-A460-495C-9617-8EC411C5ECA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13760" y="1871440"/>
                <a:ext cx="43632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728821A-8DB5-4F91-A273-DE0D06579B4D}"/>
                  </a:ext>
                </a:extLst>
              </p14:cNvPr>
              <p14:cNvContentPartPr/>
              <p14:nvPr/>
            </p14:nvContentPartPr>
            <p14:xfrm>
              <a:off x="5385000" y="1767400"/>
              <a:ext cx="202320" cy="3675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728821A-8DB5-4F91-A273-DE0D06579B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7360" y="1749400"/>
                <a:ext cx="23796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55CDB20-1AB1-401B-8D82-FE81E5174115}"/>
                  </a:ext>
                </a:extLst>
              </p14:cNvPr>
              <p14:cNvContentPartPr/>
              <p14:nvPr/>
            </p14:nvContentPartPr>
            <p14:xfrm>
              <a:off x="5661480" y="1836160"/>
              <a:ext cx="407160" cy="292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55CDB20-1AB1-401B-8D82-FE81E517411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43480" y="1818520"/>
                <a:ext cx="4428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3750132-C628-486F-AB49-82D21A3A715C}"/>
                  </a:ext>
                </a:extLst>
              </p14:cNvPr>
              <p14:cNvContentPartPr/>
              <p14:nvPr/>
            </p14:nvContentPartPr>
            <p14:xfrm>
              <a:off x="5867040" y="1967560"/>
              <a:ext cx="280800" cy="2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3750132-C628-486F-AB49-82D21A3A715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49040" y="1949560"/>
                <a:ext cx="316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E4B79EB-43AE-4A1E-A477-184D10067B0F}"/>
                  </a:ext>
                </a:extLst>
              </p14:cNvPr>
              <p14:cNvContentPartPr/>
              <p14:nvPr/>
            </p14:nvContentPartPr>
            <p14:xfrm>
              <a:off x="6372120" y="1778920"/>
              <a:ext cx="554400" cy="36504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E4B79EB-43AE-4A1E-A477-184D10067B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54120" y="1760920"/>
                <a:ext cx="59004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F95336D-3745-4FD7-8C7E-87ACFDBE292E}"/>
                  </a:ext>
                </a:extLst>
              </p14:cNvPr>
              <p14:cNvContentPartPr/>
              <p14:nvPr/>
            </p14:nvContentPartPr>
            <p14:xfrm>
              <a:off x="6940200" y="1989880"/>
              <a:ext cx="145440" cy="145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F95336D-3745-4FD7-8C7E-87ACFDBE292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22560" y="1972240"/>
                <a:ext cx="181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5F2A507-423B-42E1-A6FF-27B3F6911F0A}"/>
                  </a:ext>
                </a:extLst>
              </p14:cNvPr>
              <p14:cNvContentPartPr/>
              <p14:nvPr/>
            </p14:nvContentPartPr>
            <p14:xfrm>
              <a:off x="7147200" y="2004640"/>
              <a:ext cx="131760" cy="972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5F2A507-423B-42E1-A6FF-27B3F6911F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29200" y="1986640"/>
                <a:ext cx="167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A06CB16-203F-43ED-A754-7824A8EBB3CA}"/>
                  </a:ext>
                </a:extLst>
              </p14:cNvPr>
              <p14:cNvContentPartPr/>
              <p14:nvPr/>
            </p14:nvContentPartPr>
            <p14:xfrm>
              <a:off x="7438800" y="1793680"/>
              <a:ext cx="18360" cy="2786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A06CB16-203F-43ED-A754-7824A8EBB3C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21160" y="1776040"/>
                <a:ext cx="5400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3E42E6-D406-49C2-A153-BF0E2FDC9D68}"/>
                  </a:ext>
                </a:extLst>
              </p14:cNvPr>
              <p14:cNvContentPartPr/>
              <p14:nvPr/>
            </p14:nvContentPartPr>
            <p14:xfrm>
              <a:off x="7336920" y="1956760"/>
              <a:ext cx="14472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3E42E6-D406-49C2-A153-BF0E2FDC9D6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318920" y="1939120"/>
                <a:ext cx="180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6F949C74-9B58-4DB8-9E87-2D03B87946FE}"/>
                  </a:ext>
                </a:extLst>
              </p14:cNvPr>
              <p14:cNvContentPartPr/>
              <p14:nvPr/>
            </p14:nvContentPartPr>
            <p14:xfrm>
              <a:off x="7754160" y="1818880"/>
              <a:ext cx="488160" cy="39672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6F949C74-9B58-4DB8-9E87-2D03B87946F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36507" y="1801240"/>
                <a:ext cx="523826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D26D65E3-F390-4248-A193-3EAAABB8E7AD}"/>
                  </a:ext>
                </a:extLst>
              </p14:cNvPr>
              <p14:cNvContentPartPr/>
              <p14:nvPr/>
            </p14:nvContentPartPr>
            <p14:xfrm>
              <a:off x="5382120" y="2389840"/>
              <a:ext cx="3296160" cy="2214360"/>
            </p14:xfrm>
          </p:contentPart>
        </mc:Choice>
        <mc:Fallback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D26D65E3-F390-4248-A193-3EAAABB8E7A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364482" y="2371840"/>
                <a:ext cx="3331796" cy="22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771B881A-BD44-47A9-B67B-661413E338F6}"/>
                  </a:ext>
                </a:extLst>
              </p14:cNvPr>
              <p14:cNvContentPartPr/>
              <p14:nvPr/>
            </p14:nvContentPartPr>
            <p14:xfrm>
              <a:off x="5054160" y="4701760"/>
              <a:ext cx="2772000" cy="1266480"/>
            </p14:xfrm>
          </p:contentPart>
        </mc:Choice>
        <mc:Fallback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771B881A-BD44-47A9-B67B-661413E338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36520" y="4684115"/>
                <a:ext cx="2807640" cy="130213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9815445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14:cNvPr>
              <p14:cNvContentPartPr/>
              <p14:nvPr/>
            </p14:nvContentPartPr>
            <p14:xfrm>
              <a:off x="276240" y="3648040"/>
              <a:ext cx="611280" cy="684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8240" y="3630400"/>
                <a:ext cx="64692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135200" y="1049200"/>
              <a:ext cx="4384800" cy="29422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17200" y="1031200"/>
                <a:ext cx="442044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14:cNvPr>
              <p14:cNvContentPartPr/>
              <p14:nvPr/>
            </p14:nvContentPartPr>
            <p14:xfrm>
              <a:off x="4639440" y="1182760"/>
              <a:ext cx="701280" cy="360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21800" y="1165120"/>
                <a:ext cx="73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14:cNvPr>
              <p14:cNvContentPartPr/>
              <p14:nvPr/>
            </p14:nvContentPartPr>
            <p14:xfrm>
              <a:off x="5478600" y="1296880"/>
              <a:ext cx="214920" cy="12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60600" y="1278880"/>
                <a:ext cx="250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14:cNvPr>
              <p14:cNvContentPartPr/>
              <p14:nvPr/>
            </p14:nvContentPartPr>
            <p14:xfrm>
              <a:off x="5526120" y="1400200"/>
              <a:ext cx="187200" cy="8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08480" y="1382200"/>
                <a:ext cx="2228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14:cNvPr>
              <p14:cNvContentPartPr/>
              <p14:nvPr/>
            </p14:nvContentPartPr>
            <p14:xfrm>
              <a:off x="5871720" y="1452040"/>
              <a:ext cx="251280" cy="18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3720" y="1434400"/>
                <a:ext cx="286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14:cNvPr>
              <p14:cNvContentPartPr/>
              <p14:nvPr/>
            </p14:nvContentPartPr>
            <p14:xfrm>
              <a:off x="5864880" y="1091680"/>
              <a:ext cx="3297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47240" y="1073680"/>
                <a:ext cx="3654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14:cNvPr>
              <p14:cNvContentPartPr/>
              <p14:nvPr/>
            </p14:nvContentPartPr>
            <p14:xfrm>
              <a:off x="6342240" y="1128400"/>
              <a:ext cx="1504080" cy="607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24240" y="1110760"/>
                <a:ext cx="1539720" cy="64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6391271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14:cNvPr>
              <p14:cNvContentPartPr/>
              <p14:nvPr/>
            </p14:nvContentPartPr>
            <p14:xfrm>
              <a:off x="276240" y="3648040"/>
              <a:ext cx="611280" cy="684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8240" y="3630400"/>
                <a:ext cx="64692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135200" y="1049200"/>
              <a:ext cx="4384800" cy="29422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17200" y="1031200"/>
                <a:ext cx="442044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14:cNvPr>
              <p14:cNvContentPartPr/>
              <p14:nvPr/>
            </p14:nvContentPartPr>
            <p14:xfrm>
              <a:off x="4639440" y="1182760"/>
              <a:ext cx="701280" cy="360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21800" y="1165120"/>
                <a:ext cx="73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14:cNvPr>
              <p14:cNvContentPartPr/>
              <p14:nvPr/>
            </p14:nvContentPartPr>
            <p14:xfrm>
              <a:off x="5478600" y="1296880"/>
              <a:ext cx="214920" cy="12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60600" y="1278880"/>
                <a:ext cx="250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14:cNvPr>
              <p14:cNvContentPartPr/>
              <p14:nvPr/>
            </p14:nvContentPartPr>
            <p14:xfrm>
              <a:off x="5526120" y="1400200"/>
              <a:ext cx="187200" cy="8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08480" y="1382200"/>
                <a:ext cx="2228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14:cNvPr>
              <p14:cNvContentPartPr/>
              <p14:nvPr/>
            </p14:nvContentPartPr>
            <p14:xfrm>
              <a:off x="5871720" y="1452040"/>
              <a:ext cx="251280" cy="18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3720" y="1434400"/>
                <a:ext cx="286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14:cNvPr>
              <p14:cNvContentPartPr/>
              <p14:nvPr/>
            </p14:nvContentPartPr>
            <p14:xfrm>
              <a:off x="5864880" y="1091680"/>
              <a:ext cx="3297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47240" y="1073680"/>
                <a:ext cx="3654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14:cNvPr>
              <p14:cNvContentPartPr/>
              <p14:nvPr/>
            </p14:nvContentPartPr>
            <p14:xfrm>
              <a:off x="6342240" y="1128400"/>
              <a:ext cx="1504080" cy="607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24240" y="1110760"/>
                <a:ext cx="1539720" cy="64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94930253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14:cNvPr>
              <p14:cNvContentPartPr/>
              <p14:nvPr/>
            </p14:nvContentPartPr>
            <p14:xfrm>
              <a:off x="276240" y="3648040"/>
              <a:ext cx="611280" cy="684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8240" y="3630400"/>
                <a:ext cx="64692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135200" y="1049200"/>
              <a:ext cx="4384800" cy="29422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17200" y="1031200"/>
                <a:ext cx="442044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14:cNvPr>
              <p14:cNvContentPartPr/>
              <p14:nvPr/>
            </p14:nvContentPartPr>
            <p14:xfrm>
              <a:off x="4639440" y="1182760"/>
              <a:ext cx="701280" cy="360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21800" y="1165120"/>
                <a:ext cx="73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14:cNvPr>
              <p14:cNvContentPartPr/>
              <p14:nvPr/>
            </p14:nvContentPartPr>
            <p14:xfrm>
              <a:off x="5478600" y="1296880"/>
              <a:ext cx="214920" cy="12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60600" y="1278880"/>
                <a:ext cx="250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14:cNvPr>
              <p14:cNvContentPartPr/>
              <p14:nvPr/>
            </p14:nvContentPartPr>
            <p14:xfrm>
              <a:off x="5526120" y="1400200"/>
              <a:ext cx="187200" cy="8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08480" y="1382200"/>
                <a:ext cx="2228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14:cNvPr>
              <p14:cNvContentPartPr/>
              <p14:nvPr/>
            </p14:nvContentPartPr>
            <p14:xfrm>
              <a:off x="5871720" y="1452040"/>
              <a:ext cx="251280" cy="18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3720" y="1434400"/>
                <a:ext cx="286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14:cNvPr>
              <p14:cNvContentPartPr/>
              <p14:nvPr/>
            </p14:nvContentPartPr>
            <p14:xfrm>
              <a:off x="5864880" y="1091680"/>
              <a:ext cx="3297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47240" y="1073680"/>
                <a:ext cx="3654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14:cNvPr>
              <p14:cNvContentPartPr/>
              <p14:nvPr/>
            </p14:nvContentPartPr>
            <p14:xfrm>
              <a:off x="6342240" y="1128400"/>
              <a:ext cx="1504080" cy="607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24240" y="1110760"/>
                <a:ext cx="1539720" cy="64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12986586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14:cNvPr>
              <p14:cNvContentPartPr/>
              <p14:nvPr/>
            </p14:nvContentPartPr>
            <p14:xfrm>
              <a:off x="276240" y="3648040"/>
              <a:ext cx="611280" cy="684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8240" y="3630400"/>
                <a:ext cx="64692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135200" y="1049200"/>
              <a:ext cx="4384800" cy="29422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17200" y="1031200"/>
                <a:ext cx="442044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14:cNvPr>
              <p14:cNvContentPartPr/>
              <p14:nvPr/>
            </p14:nvContentPartPr>
            <p14:xfrm>
              <a:off x="4639440" y="1182760"/>
              <a:ext cx="701280" cy="360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21800" y="1165120"/>
                <a:ext cx="73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14:cNvPr>
              <p14:cNvContentPartPr/>
              <p14:nvPr/>
            </p14:nvContentPartPr>
            <p14:xfrm>
              <a:off x="5478600" y="1296880"/>
              <a:ext cx="214920" cy="12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60600" y="1278880"/>
                <a:ext cx="250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14:cNvPr>
              <p14:cNvContentPartPr/>
              <p14:nvPr/>
            </p14:nvContentPartPr>
            <p14:xfrm>
              <a:off x="5526120" y="1400200"/>
              <a:ext cx="187200" cy="8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08480" y="1382200"/>
                <a:ext cx="2228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14:cNvPr>
              <p14:cNvContentPartPr/>
              <p14:nvPr/>
            </p14:nvContentPartPr>
            <p14:xfrm>
              <a:off x="5871720" y="1452040"/>
              <a:ext cx="251280" cy="18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3720" y="1434400"/>
                <a:ext cx="286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14:cNvPr>
              <p14:cNvContentPartPr/>
              <p14:nvPr/>
            </p14:nvContentPartPr>
            <p14:xfrm>
              <a:off x="5864880" y="1091680"/>
              <a:ext cx="3297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47240" y="1073680"/>
                <a:ext cx="3654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14:cNvPr>
              <p14:cNvContentPartPr/>
              <p14:nvPr/>
            </p14:nvContentPartPr>
            <p14:xfrm>
              <a:off x="6342240" y="1128400"/>
              <a:ext cx="1504080" cy="607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24240" y="1110760"/>
                <a:ext cx="153972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14:cNvPr>
              <p14:cNvContentPartPr/>
              <p14:nvPr/>
            </p14:nvContentPartPr>
            <p14:xfrm>
              <a:off x="5511000" y="1991320"/>
              <a:ext cx="154800" cy="5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3360" y="1973680"/>
                <a:ext cx="1904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14:cNvPr>
              <p14:cNvContentPartPr/>
              <p14:nvPr/>
            </p14:nvContentPartPr>
            <p14:xfrm>
              <a:off x="5509560" y="2072320"/>
              <a:ext cx="203040" cy="57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1920" y="2054320"/>
                <a:ext cx="238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14:cNvPr>
              <p14:cNvContentPartPr/>
              <p14:nvPr/>
            </p14:nvContentPartPr>
            <p14:xfrm>
              <a:off x="4721160" y="1864240"/>
              <a:ext cx="625680" cy="362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03160" y="1846240"/>
                <a:ext cx="66132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14:cNvPr>
              <p14:cNvContentPartPr/>
              <p14:nvPr/>
            </p14:nvContentPartPr>
            <p14:xfrm>
              <a:off x="5903400" y="1885120"/>
              <a:ext cx="2369160" cy="6728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397" y="1867120"/>
                <a:ext cx="2404805" cy="708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8799807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14:cNvPr>
              <p14:cNvContentPartPr/>
              <p14:nvPr/>
            </p14:nvContentPartPr>
            <p14:xfrm>
              <a:off x="276240" y="3648040"/>
              <a:ext cx="611280" cy="684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8240" y="3630400"/>
                <a:ext cx="64692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135200" y="1049200"/>
              <a:ext cx="4384800" cy="29422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17200" y="1031200"/>
                <a:ext cx="442044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14:cNvPr>
              <p14:cNvContentPartPr/>
              <p14:nvPr/>
            </p14:nvContentPartPr>
            <p14:xfrm>
              <a:off x="4639440" y="1182760"/>
              <a:ext cx="701280" cy="360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21800" y="1165120"/>
                <a:ext cx="73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14:cNvPr>
              <p14:cNvContentPartPr/>
              <p14:nvPr/>
            </p14:nvContentPartPr>
            <p14:xfrm>
              <a:off x="5478600" y="1296880"/>
              <a:ext cx="214920" cy="12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60600" y="1278880"/>
                <a:ext cx="250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14:cNvPr>
              <p14:cNvContentPartPr/>
              <p14:nvPr/>
            </p14:nvContentPartPr>
            <p14:xfrm>
              <a:off x="5526120" y="1400200"/>
              <a:ext cx="187200" cy="8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08480" y="1382200"/>
                <a:ext cx="2228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14:cNvPr>
              <p14:cNvContentPartPr/>
              <p14:nvPr/>
            </p14:nvContentPartPr>
            <p14:xfrm>
              <a:off x="5871720" y="1452040"/>
              <a:ext cx="251280" cy="18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3720" y="1434400"/>
                <a:ext cx="286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14:cNvPr>
              <p14:cNvContentPartPr/>
              <p14:nvPr/>
            </p14:nvContentPartPr>
            <p14:xfrm>
              <a:off x="5864880" y="1091680"/>
              <a:ext cx="3297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47240" y="1073680"/>
                <a:ext cx="3654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14:cNvPr>
              <p14:cNvContentPartPr/>
              <p14:nvPr/>
            </p14:nvContentPartPr>
            <p14:xfrm>
              <a:off x="6342240" y="1128400"/>
              <a:ext cx="1504080" cy="607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24240" y="1110760"/>
                <a:ext cx="153972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14:cNvPr>
              <p14:cNvContentPartPr/>
              <p14:nvPr/>
            </p14:nvContentPartPr>
            <p14:xfrm>
              <a:off x="5511000" y="1991320"/>
              <a:ext cx="154800" cy="5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3360" y="1973680"/>
                <a:ext cx="1904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14:cNvPr>
              <p14:cNvContentPartPr/>
              <p14:nvPr/>
            </p14:nvContentPartPr>
            <p14:xfrm>
              <a:off x="5509560" y="2072320"/>
              <a:ext cx="203040" cy="57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1920" y="2054320"/>
                <a:ext cx="238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14:cNvPr>
              <p14:cNvContentPartPr/>
              <p14:nvPr/>
            </p14:nvContentPartPr>
            <p14:xfrm>
              <a:off x="4721160" y="1864240"/>
              <a:ext cx="625680" cy="362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03160" y="1846240"/>
                <a:ext cx="66132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14:cNvPr>
              <p14:cNvContentPartPr/>
              <p14:nvPr/>
            </p14:nvContentPartPr>
            <p14:xfrm>
              <a:off x="5903400" y="1885120"/>
              <a:ext cx="2369160" cy="6728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397" y="1867120"/>
                <a:ext cx="2404805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14:cNvPr>
              <p14:cNvContentPartPr/>
              <p14:nvPr/>
            </p14:nvContentPartPr>
            <p14:xfrm>
              <a:off x="6113280" y="2737600"/>
              <a:ext cx="905400" cy="432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95633" y="2719600"/>
                <a:ext cx="941054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14:cNvPr>
              <p14:cNvContentPartPr/>
              <p14:nvPr/>
            </p14:nvContentPartPr>
            <p14:xfrm>
              <a:off x="7235400" y="3061960"/>
              <a:ext cx="128160" cy="267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760" y="3044320"/>
                <a:ext cx="16380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14:cNvPr>
              <p14:cNvContentPartPr/>
              <p14:nvPr/>
            </p14:nvContentPartPr>
            <p14:xfrm>
              <a:off x="7485240" y="2972320"/>
              <a:ext cx="48240" cy="82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67600" y="2954320"/>
                <a:ext cx="838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14:cNvPr>
              <p14:cNvContentPartPr/>
              <p14:nvPr/>
            </p14:nvContentPartPr>
            <p14:xfrm>
              <a:off x="7194360" y="2912560"/>
              <a:ext cx="126360" cy="878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76360" y="2894560"/>
                <a:ext cx="1620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14:cNvPr>
              <p14:cNvContentPartPr/>
              <p14:nvPr/>
            </p14:nvContentPartPr>
            <p14:xfrm>
              <a:off x="7515840" y="3161680"/>
              <a:ext cx="142200" cy="10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7840" y="3144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14:cNvPr>
              <p14:cNvContentPartPr/>
              <p14:nvPr/>
            </p14:nvContentPartPr>
            <p14:xfrm>
              <a:off x="7500360" y="3268960"/>
              <a:ext cx="160560" cy="68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82720" y="3251320"/>
                <a:ext cx="196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14:cNvPr>
              <p14:cNvContentPartPr/>
              <p14:nvPr/>
            </p14:nvContentPartPr>
            <p14:xfrm>
              <a:off x="7806720" y="2799880"/>
              <a:ext cx="160200" cy="93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88720" y="2781880"/>
                <a:ext cx="1958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14:cNvPr>
              <p14:cNvContentPartPr/>
              <p14:nvPr/>
            </p14:nvContentPartPr>
            <p14:xfrm>
              <a:off x="8388120" y="3068800"/>
              <a:ext cx="167400" cy="285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70120" y="3051160"/>
                <a:ext cx="2030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14:cNvPr>
              <p14:cNvContentPartPr/>
              <p14:nvPr/>
            </p14:nvContentPartPr>
            <p14:xfrm>
              <a:off x="8388480" y="2805280"/>
              <a:ext cx="162000" cy="1501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0840" y="2787280"/>
                <a:ext cx="1976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14:cNvPr>
              <p14:cNvContentPartPr/>
              <p14:nvPr/>
            </p14:nvContentPartPr>
            <p14:xfrm>
              <a:off x="7772160" y="3004360"/>
              <a:ext cx="487440" cy="340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54520" y="2986360"/>
                <a:ext cx="523080" cy="376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81265077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14:cNvPr>
              <p14:cNvContentPartPr/>
              <p14:nvPr/>
            </p14:nvContentPartPr>
            <p14:xfrm>
              <a:off x="276240" y="3648040"/>
              <a:ext cx="611280" cy="684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8240" y="3630400"/>
                <a:ext cx="64692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135200" y="1049200"/>
              <a:ext cx="4384800" cy="29422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17200" y="1031200"/>
                <a:ext cx="442044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14:cNvPr>
              <p14:cNvContentPartPr/>
              <p14:nvPr/>
            </p14:nvContentPartPr>
            <p14:xfrm>
              <a:off x="4639440" y="1182760"/>
              <a:ext cx="701280" cy="360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21800" y="1165120"/>
                <a:ext cx="73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14:cNvPr>
              <p14:cNvContentPartPr/>
              <p14:nvPr/>
            </p14:nvContentPartPr>
            <p14:xfrm>
              <a:off x="5478600" y="1296880"/>
              <a:ext cx="214920" cy="12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60600" y="1278880"/>
                <a:ext cx="250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14:cNvPr>
              <p14:cNvContentPartPr/>
              <p14:nvPr/>
            </p14:nvContentPartPr>
            <p14:xfrm>
              <a:off x="5526120" y="1400200"/>
              <a:ext cx="187200" cy="8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08480" y="1382200"/>
                <a:ext cx="2228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14:cNvPr>
              <p14:cNvContentPartPr/>
              <p14:nvPr/>
            </p14:nvContentPartPr>
            <p14:xfrm>
              <a:off x="5871720" y="1452040"/>
              <a:ext cx="251280" cy="18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3720" y="1434400"/>
                <a:ext cx="286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14:cNvPr>
              <p14:cNvContentPartPr/>
              <p14:nvPr/>
            </p14:nvContentPartPr>
            <p14:xfrm>
              <a:off x="5864880" y="1091680"/>
              <a:ext cx="3297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47240" y="1073680"/>
                <a:ext cx="3654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14:cNvPr>
              <p14:cNvContentPartPr/>
              <p14:nvPr/>
            </p14:nvContentPartPr>
            <p14:xfrm>
              <a:off x="6342240" y="1128400"/>
              <a:ext cx="1504080" cy="607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24240" y="1110760"/>
                <a:ext cx="153972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14:cNvPr>
              <p14:cNvContentPartPr/>
              <p14:nvPr/>
            </p14:nvContentPartPr>
            <p14:xfrm>
              <a:off x="5511000" y="1991320"/>
              <a:ext cx="154800" cy="5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3360" y="1973680"/>
                <a:ext cx="1904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14:cNvPr>
              <p14:cNvContentPartPr/>
              <p14:nvPr/>
            </p14:nvContentPartPr>
            <p14:xfrm>
              <a:off x="5509560" y="2072320"/>
              <a:ext cx="203040" cy="57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1920" y="2054320"/>
                <a:ext cx="238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14:cNvPr>
              <p14:cNvContentPartPr/>
              <p14:nvPr/>
            </p14:nvContentPartPr>
            <p14:xfrm>
              <a:off x="4721160" y="1864240"/>
              <a:ext cx="625680" cy="362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03160" y="1846240"/>
                <a:ext cx="66132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14:cNvPr>
              <p14:cNvContentPartPr/>
              <p14:nvPr/>
            </p14:nvContentPartPr>
            <p14:xfrm>
              <a:off x="5903400" y="1885120"/>
              <a:ext cx="2369160" cy="6728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397" y="1867120"/>
                <a:ext cx="2404805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14:cNvPr>
              <p14:cNvContentPartPr/>
              <p14:nvPr/>
            </p14:nvContentPartPr>
            <p14:xfrm>
              <a:off x="6113280" y="2737600"/>
              <a:ext cx="905400" cy="432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95633" y="2719600"/>
                <a:ext cx="941054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14:cNvPr>
              <p14:cNvContentPartPr/>
              <p14:nvPr/>
            </p14:nvContentPartPr>
            <p14:xfrm>
              <a:off x="7235400" y="3061960"/>
              <a:ext cx="128160" cy="267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760" y="3044320"/>
                <a:ext cx="16380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14:cNvPr>
              <p14:cNvContentPartPr/>
              <p14:nvPr/>
            </p14:nvContentPartPr>
            <p14:xfrm>
              <a:off x="7485240" y="2972320"/>
              <a:ext cx="48240" cy="82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67600" y="2954320"/>
                <a:ext cx="838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14:cNvPr>
              <p14:cNvContentPartPr/>
              <p14:nvPr/>
            </p14:nvContentPartPr>
            <p14:xfrm>
              <a:off x="7194360" y="2912560"/>
              <a:ext cx="126360" cy="878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76360" y="2894560"/>
                <a:ext cx="1620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14:cNvPr>
              <p14:cNvContentPartPr/>
              <p14:nvPr/>
            </p14:nvContentPartPr>
            <p14:xfrm>
              <a:off x="7515840" y="3161680"/>
              <a:ext cx="142200" cy="10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7840" y="3144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14:cNvPr>
              <p14:cNvContentPartPr/>
              <p14:nvPr/>
            </p14:nvContentPartPr>
            <p14:xfrm>
              <a:off x="7500360" y="3268960"/>
              <a:ext cx="160560" cy="68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82720" y="3251320"/>
                <a:ext cx="196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14:cNvPr>
              <p14:cNvContentPartPr/>
              <p14:nvPr/>
            </p14:nvContentPartPr>
            <p14:xfrm>
              <a:off x="7806720" y="2799880"/>
              <a:ext cx="160200" cy="93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88720" y="2781880"/>
                <a:ext cx="1958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14:cNvPr>
              <p14:cNvContentPartPr/>
              <p14:nvPr/>
            </p14:nvContentPartPr>
            <p14:xfrm>
              <a:off x="8388120" y="3068800"/>
              <a:ext cx="167400" cy="285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70120" y="3051160"/>
                <a:ext cx="2030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14:cNvPr>
              <p14:cNvContentPartPr/>
              <p14:nvPr/>
            </p14:nvContentPartPr>
            <p14:xfrm>
              <a:off x="8388480" y="2805280"/>
              <a:ext cx="162000" cy="1501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0840" y="2787280"/>
                <a:ext cx="1976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14:cNvPr>
              <p14:cNvContentPartPr/>
              <p14:nvPr/>
            </p14:nvContentPartPr>
            <p14:xfrm>
              <a:off x="7772160" y="3004360"/>
              <a:ext cx="487440" cy="340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54520" y="2986360"/>
                <a:ext cx="5230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14:cNvPr>
              <p14:cNvContentPartPr/>
              <p14:nvPr/>
            </p14:nvContentPartPr>
            <p14:xfrm>
              <a:off x="3460080" y="3577480"/>
              <a:ext cx="635760" cy="189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2080" y="3559480"/>
                <a:ext cx="67140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14:cNvPr>
              <p14:cNvContentPartPr/>
              <p14:nvPr/>
            </p14:nvContentPartPr>
            <p14:xfrm>
              <a:off x="4534320" y="3481000"/>
              <a:ext cx="2073600" cy="561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6320" y="3463349"/>
                <a:ext cx="2109240" cy="596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14:cNvPr>
              <p14:cNvContentPartPr/>
              <p14:nvPr/>
            </p14:nvContentPartPr>
            <p14:xfrm>
              <a:off x="6710880" y="3459760"/>
              <a:ext cx="2185200" cy="582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2880" y="3442120"/>
                <a:ext cx="2220840" cy="618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8768556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14:cNvPr>
              <p14:cNvContentPartPr/>
              <p14:nvPr/>
            </p14:nvContentPartPr>
            <p14:xfrm>
              <a:off x="276240" y="3648040"/>
              <a:ext cx="611280" cy="684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8240" y="3630400"/>
                <a:ext cx="64692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135200" y="1049200"/>
              <a:ext cx="4384800" cy="29422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17200" y="1031200"/>
                <a:ext cx="442044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14:cNvPr>
              <p14:cNvContentPartPr/>
              <p14:nvPr/>
            </p14:nvContentPartPr>
            <p14:xfrm>
              <a:off x="4639440" y="1182760"/>
              <a:ext cx="701280" cy="360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21800" y="1165120"/>
                <a:ext cx="73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14:cNvPr>
              <p14:cNvContentPartPr/>
              <p14:nvPr/>
            </p14:nvContentPartPr>
            <p14:xfrm>
              <a:off x="5478600" y="1296880"/>
              <a:ext cx="214920" cy="12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60600" y="1278880"/>
                <a:ext cx="250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14:cNvPr>
              <p14:cNvContentPartPr/>
              <p14:nvPr/>
            </p14:nvContentPartPr>
            <p14:xfrm>
              <a:off x="5526120" y="1400200"/>
              <a:ext cx="187200" cy="8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08480" y="1382200"/>
                <a:ext cx="2228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14:cNvPr>
              <p14:cNvContentPartPr/>
              <p14:nvPr/>
            </p14:nvContentPartPr>
            <p14:xfrm>
              <a:off x="5871720" y="1452040"/>
              <a:ext cx="251280" cy="18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3720" y="1434400"/>
                <a:ext cx="286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14:cNvPr>
              <p14:cNvContentPartPr/>
              <p14:nvPr/>
            </p14:nvContentPartPr>
            <p14:xfrm>
              <a:off x="5864880" y="1091680"/>
              <a:ext cx="3297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47240" y="1073680"/>
                <a:ext cx="3654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14:cNvPr>
              <p14:cNvContentPartPr/>
              <p14:nvPr/>
            </p14:nvContentPartPr>
            <p14:xfrm>
              <a:off x="6342240" y="1128400"/>
              <a:ext cx="1504080" cy="607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24240" y="1110760"/>
                <a:ext cx="153972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14:cNvPr>
              <p14:cNvContentPartPr/>
              <p14:nvPr/>
            </p14:nvContentPartPr>
            <p14:xfrm>
              <a:off x="5511000" y="1991320"/>
              <a:ext cx="154800" cy="5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3360" y="1973680"/>
                <a:ext cx="1904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14:cNvPr>
              <p14:cNvContentPartPr/>
              <p14:nvPr/>
            </p14:nvContentPartPr>
            <p14:xfrm>
              <a:off x="5509560" y="2072320"/>
              <a:ext cx="203040" cy="57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1920" y="2054320"/>
                <a:ext cx="238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14:cNvPr>
              <p14:cNvContentPartPr/>
              <p14:nvPr/>
            </p14:nvContentPartPr>
            <p14:xfrm>
              <a:off x="4721160" y="1864240"/>
              <a:ext cx="625680" cy="362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03160" y="1846240"/>
                <a:ext cx="66132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14:cNvPr>
              <p14:cNvContentPartPr/>
              <p14:nvPr/>
            </p14:nvContentPartPr>
            <p14:xfrm>
              <a:off x="5903400" y="1885120"/>
              <a:ext cx="2369160" cy="6728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397" y="1867120"/>
                <a:ext cx="2404805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14:cNvPr>
              <p14:cNvContentPartPr/>
              <p14:nvPr/>
            </p14:nvContentPartPr>
            <p14:xfrm>
              <a:off x="6113280" y="2737600"/>
              <a:ext cx="905400" cy="432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95633" y="2719600"/>
                <a:ext cx="941054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14:cNvPr>
              <p14:cNvContentPartPr/>
              <p14:nvPr/>
            </p14:nvContentPartPr>
            <p14:xfrm>
              <a:off x="7235400" y="3061960"/>
              <a:ext cx="128160" cy="267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760" y="3044320"/>
                <a:ext cx="16380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14:cNvPr>
              <p14:cNvContentPartPr/>
              <p14:nvPr/>
            </p14:nvContentPartPr>
            <p14:xfrm>
              <a:off x="7485240" y="2972320"/>
              <a:ext cx="48240" cy="82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67600" y="2954320"/>
                <a:ext cx="838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14:cNvPr>
              <p14:cNvContentPartPr/>
              <p14:nvPr/>
            </p14:nvContentPartPr>
            <p14:xfrm>
              <a:off x="7194360" y="2912560"/>
              <a:ext cx="126360" cy="878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76360" y="2894560"/>
                <a:ext cx="1620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14:cNvPr>
              <p14:cNvContentPartPr/>
              <p14:nvPr/>
            </p14:nvContentPartPr>
            <p14:xfrm>
              <a:off x="7515840" y="3161680"/>
              <a:ext cx="142200" cy="10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7840" y="3144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14:cNvPr>
              <p14:cNvContentPartPr/>
              <p14:nvPr/>
            </p14:nvContentPartPr>
            <p14:xfrm>
              <a:off x="7500360" y="3268960"/>
              <a:ext cx="160560" cy="68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82720" y="3251320"/>
                <a:ext cx="196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14:cNvPr>
              <p14:cNvContentPartPr/>
              <p14:nvPr/>
            </p14:nvContentPartPr>
            <p14:xfrm>
              <a:off x="7806720" y="2799880"/>
              <a:ext cx="160200" cy="93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88720" y="2781880"/>
                <a:ext cx="1958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14:cNvPr>
              <p14:cNvContentPartPr/>
              <p14:nvPr/>
            </p14:nvContentPartPr>
            <p14:xfrm>
              <a:off x="8388120" y="3068800"/>
              <a:ext cx="167400" cy="285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70120" y="3051160"/>
                <a:ext cx="2030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14:cNvPr>
              <p14:cNvContentPartPr/>
              <p14:nvPr/>
            </p14:nvContentPartPr>
            <p14:xfrm>
              <a:off x="8388480" y="2805280"/>
              <a:ext cx="162000" cy="1501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0840" y="2787280"/>
                <a:ext cx="1976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14:cNvPr>
              <p14:cNvContentPartPr/>
              <p14:nvPr/>
            </p14:nvContentPartPr>
            <p14:xfrm>
              <a:off x="7772160" y="3004360"/>
              <a:ext cx="487440" cy="340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54520" y="2986360"/>
                <a:ext cx="5230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14:cNvPr>
              <p14:cNvContentPartPr/>
              <p14:nvPr/>
            </p14:nvContentPartPr>
            <p14:xfrm>
              <a:off x="3460080" y="3577480"/>
              <a:ext cx="635760" cy="189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2080" y="3559480"/>
                <a:ext cx="67140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14:cNvPr>
              <p14:cNvContentPartPr/>
              <p14:nvPr/>
            </p14:nvContentPartPr>
            <p14:xfrm>
              <a:off x="4534320" y="3481000"/>
              <a:ext cx="2073600" cy="561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6320" y="3463349"/>
                <a:ext cx="2109240" cy="596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14:cNvPr>
              <p14:cNvContentPartPr/>
              <p14:nvPr/>
            </p14:nvContentPartPr>
            <p14:xfrm>
              <a:off x="6710880" y="3459760"/>
              <a:ext cx="2185200" cy="582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2880" y="3442120"/>
                <a:ext cx="2220840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484DFC9-33C3-4BA3-A74B-41FA3B536226}"/>
                  </a:ext>
                </a:extLst>
              </p14:cNvPr>
              <p14:cNvContentPartPr/>
              <p14:nvPr/>
            </p14:nvContentPartPr>
            <p14:xfrm>
              <a:off x="1664760" y="4704640"/>
              <a:ext cx="1689480" cy="6696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484DFC9-33C3-4BA3-A74B-41FA3B53622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46760" y="4686640"/>
                <a:ext cx="1725120" cy="7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6DD42CD-EC7F-4AC3-B9C2-60943ADCD816}"/>
                  </a:ext>
                </a:extLst>
              </p14:cNvPr>
              <p14:cNvContentPartPr/>
              <p14:nvPr/>
            </p14:nvContentPartPr>
            <p14:xfrm>
              <a:off x="4938600" y="4392880"/>
              <a:ext cx="850680" cy="5144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6DD42CD-EC7F-4AC3-B9C2-60943ADCD81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20600" y="4375240"/>
                <a:ext cx="886320" cy="55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F8C56E9-EBF7-4FAC-800E-325304A0389E}"/>
                  </a:ext>
                </a:extLst>
              </p14:cNvPr>
              <p14:cNvContentPartPr/>
              <p14:nvPr/>
            </p14:nvContentPartPr>
            <p14:xfrm>
              <a:off x="3985320" y="4480360"/>
              <a:ext cx="725400" cy="4446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F8C56E9-EBF7-4FAC-800E-325304A0389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7320" y="4462706"/>
                <a:ext cx="761040" cy="48026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5928793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14:cNvPr>
              <p14:cNvContentPartPr/>
              <p14:nvPr/>
            </p14:nvContentPartPr>
            <p14:xfrm>
              <a:off x="276240" y="3648040"/>
              <a:ext cx="611280" cy="684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8240" y="3630400"/>
                <a:ext cx="64692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135200" y="1049200"/>
              <a:ext cx="4384800" cy="29422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17200" y="1031200"/>
                <a:ext cx="442044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14:cNvPr>
              <p14:cNvContentPartPr/>
              <p14:nvPr/>
            </p14:nvContentPartPr>
            <p14:xfrm>
              <a:off x="4639440" y="1182760"/>
              <a:ext cx="701280" cy="360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21800" y="1165120"/>
                <a:ext cx="73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14:cNvPr>
              <p14:cNvContentPartPr/>
              <p14:nvPr/>
            </p14:nvContentPartPr>
            <p14:xfrm>
              <a:off x="5478600" y="1296880"/>
              <a:ext cx="214920" cy="12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60600" y="1278880"/>
                <a:ext cx="250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14:cNvPr>
              <p14:cNvContentPartPr/>
              <p14:nvPr/>
            </p14:nvContentPartPr>
            <p14:xfrm>
              <a:off x="5526120" y="1400200"/>
              <a:ext cx="187200" cy="8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08480" y="1382200"/>
                <a:ext cx="2228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14:cNvPr>
              <p14:cNvContentPartPr/>
              <p14:nvPr/>
            </p14:nvContentPartPr>
            <p14:xfrm>
              <a:off x="5871720" y="1452040"/>
              <a:ext cx="251280" cy="18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3720" y="1434400"/>
                <a:ext cx="286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14:cNvPr>
              <p14:cNvContentPartPr/>
              <p14:nvPr/>
            </p14:nvContentPartPr>
            <p14:xfrm>
              <a:off x="5864880" y="1091680"/>
              <a:ext cx="3297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47240" y="1073680"/>
                <a:ext cx="3654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14:cNvPr>
              <p14:cNvContentPartPr/>
              <p14:nvPr/>
            </p14:nvContentPartPr>
            <p14:xfrm>
              <a:off x="6342240" y="1128400"/>
              <a:ext cx="1504080" cy="607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24240" y="1110760"/>
                <a:ext cx="153972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14:cNvPr>
              <p14:cNvContentPartPr/>
              <p14:nvPr/>
            </p14:nvContentPartPr>
            <p14:xfrm>
              <a:off x="5511000" y="1991320"/>
              <a:ext cx="154800" cy="5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3360" y="1973680"/>
                <a:ext cx="1904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14:cNvPr>
              <p14:cNvContentPartPr/>
              <p14:nvPr/>
            </p14:nvContentPartPr>
            <p14:xfrm>
              <a:off x="5509560" y="2072320"/>
              <a:ext cx="203040" cy="57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1920" y="2054320"/>
                <a:ext cx="238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14:cNvPr>
              <p14:cNvContentPartPr/>
              <p14:nvPr/>
            </p14:nvContentPartPr>
            <p14:xfrm>
              <a:off x="4721160" y="1864240"/>
              <a:ext cx="625680" cy="362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03160" y="1846240"/>
                <a:ext cx="66132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14:cNvPr>
              <p14:cNvContentPartPr/>
              <p14:nvPr/>
            </p14:nvContentPartPr>
            <p14:xfrm>
              <a:off x="5903400" y="1885120"/>
              <a:ext cx="2369160" cy="6728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397" y="1867120"/>
                <a:ext cx="2404805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14:cNvPr>
              <p14:cNvContentPartPr/>
              <p14:nvPr/>
            </p14:nvContentPartPr>
            <p14:xfrm>
              <a:off x="6113280" y="2737600"/>
              <a:ext cx="905400" cy="432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95633" y="2719600"/>
                <a:ext cx="941054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14:cNvPr>
              <p14:cNvContentPartPr/>
              <p14:nvPr/>
            </p14:nvContentPartPr>
            <p14:xfrm>
              <a:off x="7235400" y="3061960"/>
              <a:ext cx="128160" cy="267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760" y="3044320"/>
                <a:ext cx="16380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14:cNvPr>
              <p14:cNvContentPartPr/>
              <p14:nvPr/>
            </p14:nvContentPartPr>
            <p14:xfrm>
              <a:off x="7485240" y="2972320"/>
              <a:ext cx="48240" cy="82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67600" y="2954320"/>
                <a:ext cx="838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14:cNvPr>
              <p14:cNvContentPartPr/>
              <p14:nvPr/>
            </p14:nvContentPartPr>
            <p14:xfrm>
              <a:off x="7194360" y="2912560"/>
              <a:ext cx="126360" cy="878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76360" y="2894560"/>
                <a:ext cx="1620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14:cNvPr>
              <p14:cNvContentPartPr/>
              <p14:nvPr/>
            </p14:nvContentPartPr>
            <p14:xfrm>
              <a:off x="7515840" y="3161680"/>
              <a:ext cx="142200" cy="10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7840" y="3144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14:cNvPr>
              <p14:cNvContentPartPr/>
              <p14:nvPr/>
            </p14:nvContentPartPr>
            <p14:xfrm>
              <a:off x="7500360" y="3268960"/>
              <a:ext cx="160560" cy="68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82720" y="3251320"/>
                <a:ext cx="196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14:cNvPr>
              <p14:cNvContentPartPr/>
              <p14:nvPr/>
            </p14:nvContentPartPr>
            <p14:xfrm>
              <a:off x="7806720" y="2799880"/>
              <a:ext cx="160200" cy="93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88720" y="2781880"/>
                <a:ext cx="1958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14:cNvPr>
              <p14:cNvContentPartPr/>
              <p14:nvPr/>
            </p14:nvContentPartPr>
            <p14:xfrm>
              <a:off x="8388120" y="3068800"/>
              <a:ext cx="167400" cy="285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70120" y="3051160"/>
                <a:ext cx="2030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14:cNvPr>
              <p14:cNvContentPartPr/>
              <p14:nvPr/>
            </p14:nvContentPartPr>
            <p14:xfrm>
              <a:off x="8388480" y="2805280"/>
              <a:ext cx="162000" cy="1501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0840" y="2787280"/>
                <a:ext cx="1976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14:cNvPr>
              <p14:cNvContentPartPr/>
              <p14:nvPr/>
            </p14:nvContentPartPr>
            <p14:xfrm>
              <a:off x="7772160" y="3004360"/>
              <a:ext cx="487440" cy="340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54520" y="2986360"/>
                <a:ext cx="5230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14:cNvPr>
              <p14:cNvContentPartPr/>
              <p14:nvPr/>
            </p14:nvContentPartPr>
            <p14:xfrm>
              <a:off x="3460080" y="3577480"/>
              <a:ext cx="635760" cy="189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2080" y="3559480"/>
                <a:ext cx="67140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14:cNvPr>
              <p14:cNvContentPartPr/>
              <p14:nvPr/>
            </p14:nvContentPartPr>
            <p14:xfrm>
              <a:off x="4534320" y="3481000"/>
              <a:ext cx="2073600" cy="561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6320" y="3463349"/>
                <a:ext cx="2109240" cy="596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14:cNvPr>
              <p14:cNvContentPartPr/>
              <p14:nvPr/>
            </p14:nvContentPartPr>
            <p14:xfrm>
              <a:off x="6710880" y="3459760"/>
              <a:ext cx="2185200" cy="582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2880" y="3442120"/>
                <a:ext cx="2220840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484DFC9-33C3-4BA3-A74B-41FA3B536226}"/>
                  </a:ext>
                </a:extLst>
              </p14:cNvPr>
              <p14:cNvContentPartPr/>
              <p14:nvPr/>
            </p14:nvContentPartPr>
            <p14:xfrm>
              <a:off x="1664760" y="4704640"/>
              <a:ext cx="1689480" cy="6696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484DFC9-33C3-4BA3-A74B-41FA3B53622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46760" y="4686640"/>
                <a:ext cx="1725120" cy="7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F2DF8A2-BD89-4149-BC29-052C68502BC8}"/>
                  </a:ext>
                </a:extLst>
              </p14:cNvPr>
              <p14:cNvContentPartPr/>
              <p14:nvPr/>
            </p14:nvContentPartPr>
            <p14:xfrm>
              <a:off x="6126240" y="4527520"/>
              <a:ext cx="281160" cy="3366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F2DF8A2-BD89-4149-BC29-052C68502BC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8600" y="4509880"/>
                <a:ext cx="31680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434976A-9C0F-4B92-8351-208772460030}"/>
                  </a:ext>
                </a:extLst>
              </p14:cNvPr>
              <p14:cNvContentPartPr/>
              <p14:nvPr/>
            </p14:nvContentPartPr>
            <p14:xfrm>
              <a:off x="6190320" y="4314760"/>
              <a:ext cx="170640" cy="1198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434976A-9C0F-4B92-8351-20877246003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72320" y="4296760"/>
                <a:ext cx="2062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6DD42CD-EC7F-4AC3-B9C2-60943ADCD816}"/>
                  </a:ext>
                </a:extLst>
              </p14:cNvPr>
              <p14:cNvContentPartPr/>
              <p14:nvPr/>
            </p14:nvContentPartPr>
            <p14:xfrm>
              <a:off x="4938600" y="4392880"/>
              <a:ext cx="1061280" cy="5144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6DD42CD-EC7F-4AC3-B9C2-60943ADCD81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920600" y="4375240"/>
                <a:ext cx="1096920" cy="55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F8C56E9-EBF7-4FAC-800E-325304A0389E}"/>
                  </a:ext>
                </a:extLst>
              </p14:cNvPr>
              <p14:cNvContentPartPr/>
              <p14:nvPr/>
            </p14:nvContentPartPr>
            <p14:xfrm>
              <a:off x="3985320" y="4480360"/>
              <a:ext cx="725400" cy="4446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F8C56E9-EBF7-4FAC-800E-325304A0389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67320" y="4462706"/>
                <a:ext cx="761040" cy="480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B46362-523A-446B-A79C-9F690D8EB068}"/>
                  </a:ext>
                </a:extLst>
              </p14:cNvPr>
              <p14:cNvContentPartPr/>
              <p14:nvPr/>
            </p14:nvContentPartPr>
            <p14:xfrm>
              <a:off x="6502440" y="4594480"/>
              <a:ext cx="195120" cy="1965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B46362-523A-446B-A79C-9F690D8EB06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84800" y="4576840"/>
                <a:ext cx="23076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32B8DE2-841D-4256-91AF-F58A62EE0072}"/>
                  </a:ext>
                </a:extLst>
              </p14:cNvPr>
              <p14:cNvContentPartPr/>
              <p14:nvPr/>
            </p14:nvContentPartPr>
            <p14:xfrm>
              <a:off x="6077280" y="4365160"/>
              <a:ext cx="272520" cy="6058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32B8DE2-841D-4256-91AF-F58A62EE007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59280" y="4347520"/>
                <a:ext cx="308160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F30919C-9C2F-48EA-AAB1-B6EC7FF20655}"/>
                  </a:ext>
                </a:extLst>
              </p14:cNvPr>
              <p14:cNvContentPartPr/>
              <p14:nvPr/>
            </p14:nvContentPartPr>
            <p14:xfrm>
              <a:off x="7890240" y="4226200"/>
              <a:ext cx="548640" cy="5400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F30919C-9C2F-48EA-AAB1-B6EC7FF2065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872252" y="4208200"/>
                <a:ext cx="584257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510859F-B7A2-4600-8D60-B24FF9D2F875}"/>
                  </a:ext>
                </a:extLst>
              </p14:cNvPr>
              <p14:cNvContentPartPr/>
              <p14:nvPr/>
            </p14:nvContentPartPr>
            <p14:xfrm>
              <a:off x="7277160" y="4213960"/>
              <a:ext cx="508680" cy="5738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510859F-B7A2-4600-8D60-B24FF9D2F87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59520" y="4196320"/>
                <a:ext cx="544320" cy="60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F1037AB-E652-458B-9649-031825E8C4DB}"/>
                  </a:ext>
                </a:extLst>
              </p14:cNvPr>
              <p14:cNvContentPartPr/>
              <p14:nvPr/>
            </p14:nvContentPartPr>
            <p14:xfrm>
              <a:off x="6845160" y="4351840"/>
              <a:ext cx="314280" cy="5065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F1037AB-E652-458B-9649-031825E8C4D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27160" y="4334200"/>
                <a:ext cx="349920" cy="542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8602703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14:cNvPr>
              <p14:cNvContentPartPr/>
              <p14:nvPr/>
            </p14:nvContentPartPr>
            <p14:xfrm>
              <a:off x="1577280" y="280240"/>
              <a:ext cx="26640" cy="424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E2A8F0E-0960-4284-9A0D-6650D9AAD3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59280" y="262240"/>
                <a:ext cx="6228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14:cNvPr>
              <p14:cNvContentPartPr/>
              <p14:nvPr/>
            </p14:nvContentPartPr>
            <p14:xfrm>
              <a:off x="1524000" y="231280"/>
              <a:ext cx="224640" cy="295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750A47-AA74-4550-A775-B5541F1027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6360" y="213280"/>
                <a:ext cx="2602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14:cNvPr>
              <p14:cNvContentPartPr/>
              <p14:nvPr/>
            </p14:nvContentPartPr>
            <p14:xfrm>
              <a:off x="1773120" y="493720"/>
              <a:ext cx="393480" cy="2325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0A7F8E-81DD-4138-801B-6915AA41A59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55480" y="475720"/>
                <a:ext cx="429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14:cNvPr>
              <p14:cNvContentPartPr/>
              <p14:nvPr/>
            </p14:nvContentPartPr>
            <p14:xfrm>
              <a:off x="2241480" y="324160"/>
              <a:ext cx="734040" cy="3736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8EDA85F-F8BB-4E16-B9A2-3743DE832E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840" y="306520"/>
                <a:ext cx="76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14:cNvPr>
              <p14:cNvContentPartPr/>
              <p14:nvPr/>
            </p14:nvContentPartPr>
            <p14:xfrm>
              <a:off x="3010080" y="309760"/>
              <a:ext cx="364680" cy="405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C33A6-8857-46A2-BBE9-C245F24046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92080" y="292120"/>
                <a:ext cx="4003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14:cNvPr>
              <p14:cNvContentPartPr/>
              <p14:nvPr/>
            </p14:nvContentPartPr>
            <p14:xfrm>
              <a:off x="3794520" y="529360"/>
              <a:ext cx="549360" cy="2091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B54AA3-3D7B-4B59-958C-82F082E12B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76520" y="511360"/>
                <a:ext cx="5850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14:cNvPr>
              <p14:cNvContentPartPr/>
              <p14:nvPr/>
            </p14:nvContentPartPr>
            <p14:xfrm>
              <a:off x="4127880" y="501640"/>
              <a:ext cx="198000" cy="229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B91566-A648-4D49-8A87-91F38BEE73F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0240" y="483640"/>
                <a:ext cx="2336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14:cNvPr>
              <p14:cNvContentPartPr/>
              <p14:nvPr/>
            </p14:nvContentPartPr>
            <p14:xfrm>
              <a:off x="4431720" y="601000"/>
              <a:ext cx="23400" cy="131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0E601-1A2A-40C2-9BDC-B1460E8DF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14080" y="583000"/>
                <a:ext cx="59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14:cNvPr>
              <p14:cNvContentPartPr/>
              <p14:nvPr/>
            </p14:nvContentPartPr>
            <p14:xfrm>
              <a:off x="4447200" y="43648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40FBF07-A6F0-48E0-AE0A-BB5FA97F4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29560" y="418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14:cNvPr>
              <p14:cNvContentPartPr/>
              <p14:nvPr/>
            </p14:nvContentPartPr>
            <p14:xfrm>
              <a:off x="4569240" y="554560"/>
              <a:ext cx="91080" cy="179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80FFF3-70B1-45A7-8106-0BE2F8BCDC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51600" y="536560"/>
                <a:ext cx="12672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14:cNvPr>
              <p14:cNvContentPartPr/>
              <p14:nvPr/>
            </p14:nvContentPartPr>
            <p14:xfrm>
              <a:off x="4442880" y="414160"/>
              <a:ext cx="13680" cy="201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69AD5F-A09C-4161-8584-2F15FC71E3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4880" y="396160"/>
                <a:ext cx="49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14:cNvPr>
              <p14:cNvContentPartPr/>
              <p14:nvPr/>
            </p14:nvContentPartPr>
            <p14:xfrm>
              <a:off x="5017800" y="345040"/>
              <a:ext cx="1731600" cy="460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57F4BC-69E4-4E45-9B45-39692A69176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00156" y="327400"/>
                <a:ext cx="1767247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14:cNvPr>
              <p14:cNvContentPartPr/>
              <p14:nvPr/>
            </p14:nvContentPartPr>
            <p14:xfrm>
              <a:off x="1531920" y="896560"/>
              <a:ext cx="5252400" cy="49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A6A56A-67D5-48A6-958F-4861E52F66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14280" y="878560"/>
                <a:ext cx="5288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14:cNvPr>
              <p14:cNvContentPartPr/>
              <p14:nvPr/>
            </p14:nvContentPartPr>
            <p14:xfrm>
              <a:off x="276240" y="3648040"/>
              <a:ext cx="611280" cy="6843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C8A16B-2120-4592-9532-A7A4471F7A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8240" y="3630400"/>
                <a:ext cx="64692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14:cNvPr>
              <p14:cNvContentPartPr/>
              <p14:nvPr/>
            </p14:nvContentPartPr>
            <p14:xfrm>
              <a:off x="1135200" y="1049200"/>
              <a:ext cx="4384800" cy="29422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AD6FDAE-18BF-4685-A454-5DACBD6B3B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17200" y="1031200"/>
                <a:ext cx="4420440" cy="29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14:cNvPr>
              <p14:cNvContentPartPr/>
              <p14:nvPr/>
            </p14:nvContentPartPr>
            <p14:xfrm>
              <a:off x="4639440" y="1182760"/>
              <a:ext cx="701280" cy="3607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4C68553-4AA8-4667-8BE8-61DE27B79C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21800" y="1165120"/>
                <a:ext cx="73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14:cNvPr>
              <p14:cNvContentPartPr/>
              <p14:nvPr/>
            </p14:nvContentPartPr>
            <p14:xfrm>
              <a:off x="5478600" y="1296880"/>
              <a:ext cx="214920" cy="129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AB6905-2757-4D33-AF80-796276766D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60600" y="1278880"/>
                <a:ext cx="2505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14:cNvPr>
              <p14:cNvContentPartPr/>
              <p14:nvPr/>
            </p14:nvContentPartPr>
            <p14:xfrm>
              <a:off x="5526120" y="1400200"/>
              <a:ext cx="187200" cy="8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3B10BFD-12A4-4B56-9043-2A0F1CFBE3E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08480" y="1382200"/>
                <a:ext cx="2228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14:cNvPr>
              <p14:cNvContentPartPr/>
              <p14:nvPr/>
            </p14:nvContentPartPr>
            <p14:xfrm>
              <a:off x="5871720" y="1452040"/>
              <a:ext cx="251280" cy="18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D896E21-27D0-45F0-AED9-E0F0530F02C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3720" y="1434400"/>
                <a:ext cx="286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14:cNvPr>
              <p14:cNvContentPartPr/>
              <p14:nvPr/>
            </p14:nvContentPartPr>
            <p14:xfrm>
              <a:off x="5864880" y="1091680"/>
              <a:ext cx="329760" cy="286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4A16B-9DFB-41E6-88FE-B6F1A42DB7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47240" y="1073680"/>
                <a:ext cx="3654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14:cNvPr>
              <p14:cNvContentPartPr/>
              <p14:nvPr/>
            </p14:nvContentPartPr>
            <p14:xfrm>
              <a:off x="6342240" y="1128400"/>
              <a:ext cx="1504080" cy="6073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6823B5-0A29-4D68-9584-9C2847A4A07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24240" y="1110760"/>
                <a:ext cx="153972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14:cNvPr>
              <p14:cNvContentPartPr/>
              <p14:nvPr/>
            </p14:nvContentPartPr>
            <p14:xfrm>
              <a:off x="5511000" y="1991320"/>
              <a:ext cx="154800" cy="54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D97CDD-D379-4752-ADE0-8A67F68B174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3360" y="1973680"/>
                <a:ext cx="19044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14:cNvPr>
              <p14:cNvContentPartPr/>
              <p14:nvPr/>
            </p14:nvContentPartPr>
            <p14:xfrm>
              <a:off x="5509560" y="2072320"/>
              <a:ext cx="203040" cy="57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0C1503-47A1-4A25-B9E8-EC6C1E73201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1920" y="2054320"/>
                <a:ext cx="238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14:cNvPr>
              <p14:cNvContentPartPr/>
              <p14:nvPr/>
            </p14:nvContentPartPr>
            <p14:xfrm>
              <a:off x="4721160" y="1864240"/>
              <a:ext cx="625680" cy="362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DFF74D-D373-4C0C-8C4C-6D75B2A19FE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03160" y="1846240"/>
                <a:ext cx="66132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14:cNvPr>
              <p14:cNvContentPartPr/>
              <p14:nvPr/>
            </p14:nvContentPartPr>
            <p14:xfrm>
              <a:off x="5903400" y="1885120"/>
              <a:ext cx="2369160" cy="6728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D53AAC1-D306-4110-87A1-F54C3D3862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397" y="1867120"/>
                <a:ext cx="2404805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14:cNvPr>
              <p14:cNvContentPartPr/>
              <p14:nvPr/>
            </p14:nvContentPartPr>
            <p14:xfrm>
              <a:off x="6113280" y="2737600"/>
              <a:ext cx="905400" cy="432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EB4224-4099-49EB-8651-E41143EBD8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95633" y="2719600"/>
                <a:ext cx="941054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14:cNvPr>
              <p14:cNvContentPartPr/>
              <p14:nvPr/>
            </p14:nvContentPartPr>
            <p14:xfrm>
              <a:off x="7235400" y="3061960"/>
              <a:ext cx="128160" cy="267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1DA043E-39A9-4144-8C7E-016E84BD5E8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217760" y="3044320"/>
                <a:ext cx="16380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14:cNvPr>
              <p14:cNvContentPartPr/>
              <p14:nvPr/>
            </p14:nvContentPartPr>
            <p14:xfrm>
              <a:off x="7485240" y="2972320"/>
              <a:ext cx="48240" cy="82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B016D5-CB7B-4821-B1A5-F989B950398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67600" y="2954320"/>
                <a:ext cx="838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14:cNvPr>
              <p14:cNvContentPartPr/>
              <p14:nvPr/>
            </p14:nvContentPartPr>
            <p14:xfrm>
              <a:off x="7194360" y="2912560"/>
              <a:ext cx="126360" cy="878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4D8E9FC-DD88-475B-8C47-E40F56E919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76360" y="2894560"/>
                <a:ext cx="1620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14:cNvPr>
              <p14:cNvContentPartPr/>
              <p14:nvPr/>
            </p14:nvContentPartPr>
            <p14:xfrm>
              <a:off x="7515840" y="3161680"/>
              <a:ext cx="142200" cy="10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930F2-85A7-4DFE-B1F8-654DAE14BE6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7840" y="3144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14:cNvPr>
              <p14:cNvContentPartPr/>
              <p14:nvPr/>
            </p14:nvContentPartPr>
            <p14:xfrm>
              <a:off x="7500360" y="3268960"/>
              <a:ext cx="160560" cy="68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D4FE2F-0F94-48B1-881C-D4E55E28B93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82720" y="3251320"/>
                <a:ext cx="196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14:cNvPr>
              <p14:cNvContentPartPr/>
              <p14:nvPr/>
            </p14:nvContentPartPr>
            <p14:xfrm>
              <a:off x="7806720" y="2799880"/>
              <a:ext cx="160200" cy="93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7D22B6-A8EF-4D62-8519-DCCBD7D14A1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88720" y="2781880"/>
                <a:ext cx="1958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14:cNvPr>
              <p14:cNvContentPartPr/>
              <p14:nvPr/>
            </p14:nvContentPartPr>
            <p14:xfrm>
              <a:off x="8388120" y="3068800"/>
              <a:ext cx="167400" cy="285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45F01D4-0639-4ABD-93F7-32EDF4634E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70120" y="3051160"/>
                <a:ext cx="2030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14:cNvPr>
              <p14:cNvContentPartPr/>
              <p14:nvPr/>
            </p14:nvContentPartPr>
            <p14:xfrm>
              <a:off x="8388480" y="2805280"/>
              <a:ext cx="162000" cy="1501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D80B94-A788-43E1-A7DB-1724C87E13F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0840" y="2787280"/>
                <a:ext cx="1976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14:cNvPr>
              <p14:cNvContentPartPr/>
              <p14:nvPr/>
            </p14:nvContentPartPr>
            <p14:xfrm>
              <a:off x="7772160" y="3004360"/>
              <a:ext cx="487440" cy="3409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AEAC43-296A-46DC-B6C2-F804E37A49A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54520" y="2986360"/>
                <a:ext cx="5230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14:cNvPr>
              <p14:cNvContentPartPr/>
              <p14:nvPr/>
            </p14:nvContentPartPr>
            <p14:xfrm>
              <a:off x="3460080" y="3577480"/>
              <a:ext cx="635760" cy="189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569D845-C340-42EC-90CD-8CDC5CD2A62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2080" y="3559480"/>
                <a:ext cx="67140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14:cNvPr>
              <p14:cNvContentPartPr/>
              <p14:nvPr/>
            </p14:nvContentPartPr>
            <p14:xfrm>
              <a:off x="4534320" y="3481000"/>
              <a:ext cx="2073600" cy="561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EE0938A-273A-46DF-9B29-CF184C1416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6320" y="3463349"/>
                <a:ext cx="2109240" cy="596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14:cNvPr>
              <p14:cNvContentPartPr/>
              <p14:nvPr/>
            </p14:nvContentPartPr>
            <p14:xfrm>
              <a:off x="6710880" y="3459760"/>
              <a:ext cx="2185200" cy="582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B4F9BB-AE82-4690-BE18-A9F2B4A9C7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2880" y="3442120"/>
                <a:ext cx="2220840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484DFC9-33C3-4BA3-A74B-41FA3B536226}"/>
                  </a:ext>
                </a:extLst>
              </p14:cNvPr>
              <p14:cNvContentPartPr/>
              <p14:nvPr/>
            </p14:nvContentPartPr>
            <p14:xfrm>
              <a:off x="1664760" y="4704640"/>
              <a:ext cx="1689480" cy="6696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484DFC9-33C3-4BA3-A74B-41FA3B53622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46760" y="4686640"/>
                <a:ext cx="1725120" cy="7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F2DF8A2-BD89-4149-BC29-052C68502BC8}"/>
                  </a:ext>
                </a:extLst>
              </p14:cNvPr>
              <p14:cNvContentPartPr/>
              <p14:nvPr/>
            </p14:nvContentPartPr>
            <p14:xfrm>
              <a:off x="6126240" y="4527520"/>
              <a:ext cx="281160" cy="3366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F2DF8A2-BD89-4149-BC29-052C68502BC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8600" y="4509880"/>
                <a:ext cx="31680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434976A-9C0F-4B92-8351-208772460030}"/>
                  </a:ext>
                </a:extLst>
              </p14:cNvPr>
              <p14:cNvContentPartPr/>
              <p14:nvPr/>
            </p14:nvContentPartPr>
            <p14:xfrm>
              <a:off x="6190320" y="4314760"/>
              <a:ext cx="170640" cy="1198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434976A-9C0F-4B92-8351-20877246003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72320" y="4296760"/>
                <a:ext cx="2062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6DD42CD-EC7F-4AC3-B9C2-60943ADCD816}"/>
                  </a:ext>
                </a:extLst>
              </p14:cNvPr>
              <p14:cNvContentPartPr/>
              <p14:nvPr/>
            </p14:nvContentPartPr>
            <p14:xfrm>
              <a:off x="4938600" y="4392880"/>
              <a:ext cx="1061280" cy="5144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6DD42CD-EC7F-4AC3-B9C2-60943ADCD81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920600" y="4375240"/>
                <a:ext cx="1096920" cy="55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F8C56E9-EBF7-4FAC-800E-325304A0389E}"/>
                  </a:ext>
                </a:extLst>
              </p14:cNvPr>
              <p14:cNvContentPartPr/>
              <p14:nvPr/>
            </p14:nvContentPartPr>
            <p14:xfrm>
              <a:off x="3985320" y="4480360"/>
              <a:ext cx="725400" cy="4446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F8C56E9-EBF7-4FAC-800E-325304A0389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67320" y="4462706"/>
                <a:ext cx="761040" cy="480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B46362-523A-446B-A79C-9F690D8EB068}"/>
                  </a:ext>
                </a:extLst>
              </p14:cNvPr>
              <p14:cNvContentPartPr/>
              <p14:nvPr/>
            </p14:nvContentPartPr>
            <p14:xfrm>
              <a:off x="6502440" y="4594480"/>
              <a:ext cx="195120" cy="1965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B46362-523A-446B-A79C-9F690D8EB06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84800" y="4576840"/>
                <a:ext cx="23076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32B8DE2-841D-4256-91AF-F58A62EE0072}"/>
                  </a:ext>
                </a:extLst>
              </p14:cNvPr>
              <p14:cNvContentPartPr/>
              <p14:nvPr/>
            </p14:nvContentPartPr>
            <p14:xfrm>
              <a:off x="6077280" y="4365160"/>
              <a:ext cx="272520" cy="6058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32B8DE2-841D-4256-91AF-F58A62EE007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59280" y="4347520"/>
                <a:ext cx="308160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F30919C-9C2F-48EA-AAB1-B6EC7FF20655}"/>
                  </a:ext>
                </a:extLst>
              </p14:cNvPr>
              <p14:cNvContentPartPr/>
              <p14:nvPr/>
            </p14:nvContentPartPr>
            <p14:xfrm>
              <a:off x="7890240" y="4226200"/>
              <a:ext cx="548640" cy="5400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F30919C-9C2F-48EA-AAB1-B6EC7FF2065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872252" y="4208200"/>
                <a:ext cx="584257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510859F-B7A2-4600-8D60-B24FF9D2F875}"/>
                  </a:ext>
                </a:extLst>
              </p14:cNvPr>
              <p14:cNvContentPartPr/>
              <p14:nvPr/>
            </p14:nvContentPartPr>
            <p14:xfrm>
              <a:off x="7277160" y="4213960"/>
              <a:ext cx="508680" cy="5738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510859F-B7A2-4600-8D60-B24FF9D2F87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59520" y="4196320"/>
                <a:ext cx="544320" cy="60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F1037AB-E652-458B-9649-031825E8C4DB}"/>
                  </a:ext>
                </a:extLst>
              </p14:cNvPr>
              <p14:cNvContentPartPr/>
              <p14:nvPr/>
            </p14:nvContentPartPr>
            <p14:xfrm>
              <a:off x="6845160" y="4351840"/>
              <a:ext cx="314280" cy="5065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F1037AB-E652-458B-9649-031825E8C4D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27160" y="4334200"/>
                <a:ext cx="34992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F4FADCE-A83F-4E8B-8884-50113A7D00FC}"/>
                  </a:ext>
                </a:extLst>
              </p14:cNvPr>
              <p14:cNvContentPartPr/>
              <p14:nvPr/>
            </p14:nvContentPartPr>
            <p14:xfrm>
              <a:off x="4495800" y="5269120"/>
              <a:ext cx="225720" cy="349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F4FADCE-A83F-4E8B-8884-50113A7D00F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477800" y="5251480"/>
                <a:ext cx="2613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0A9DC1A-E0B9-43DE-8085-42D4A137A536}"/>
                  </a:ext>
                </a:extLst>
              </p14:cNvPr>
              <p14:cNvContentPartPr/>
              <p14:nvPr/>
            </p14:nvContentPartPr>
            <p14:xfrm>
              <a:off x="4524960" y="5400520"/>
              <a:ext cx="173880" cy="194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0A9DC1A-E0B9-43DE-8085-42D4A137A53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506960" y="5382520"/>
                <a:ext cx="2095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F31D3AE-4051-4A54-AA6B-301A7C894D7A}"/>
                  </a:ext>
                </a:extLst>
              </p14:cNvPr>
              <p14:cNvContentPartPr/>
              <p14:nvPr/>
            </p14:nvContentPartPr>
            <p14:xfrm>
              <a:off x="4981440" y="5139880"/>
              <a:ext cx="687960" cy="3510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F31D3AE-4051-4A54-AA6B-301A7C894D7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963431" y="5121880"/>
                <a:ext cx="723619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1CC6D67-2A12-45F5-81A9-AAB5126ED955}"/>
                  </a:ext>
                </a:extLst>
              </p14:cNvPr>
              <p14:cNvContentPartPr/>
              <p14:nvPr/>
            </p14:nvContentPartPr>
            <p14:xfrm>
              <a:off x="5769480" y="5001280"/>
              <a:ext cx="752400" cy="402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1CC6D67-2A12-45F5-81A9-AAB5126ED95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51840" y="4983640"/>
                <a:ext cx="78804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8AC300C-0672-437C-8793-FA5985E1B109}"/>
                  </a:ext>
                </a:extLst>
              </p14:cNvPr>
              <p14:cNvContentPartPr/>
              <p14:nvPr/>
            </p14:nvContentPartPr>
            <p14:xfrm>
              <a:off x="6947760" y="4967080"/>
              <a:ext cx="438120" cy="388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8AC300C-0672-437C-8793-FA5985E1B10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30105" y="4949080"/>
                <a:ext cx="473789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9C271AF-1B53-4C8F-8263-41A4C042F502}"/>
                  </a:ext>
                </a:extLst>
              </p14:cNvPr>
              <p14:cNvContentPartPr/>
              <p14:nvPr/>
            </p14:nvContentPartPr>
            <p14:xfrm>
              <a:off x="6625560" y="5171200"/>
              <a:ext cx="216000" cy="1648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9C271AF-1B53-4C8F-8263-41A4C042F50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607920" y="5153200"/>
                <a:ext cx="251640" cy="20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0318445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51632</TotalTime>
  <Words>123</Words>
  <Application>Microsoft Office PowerPoint</Application>
  <PresentationFormat>On-screen Show (4:3)</PresentationFormat>
  <Paragraphs>123</Paragraphs>
  <Slides>123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123</vt:i4>
      </vt:variant>
    </vt:vector>
  </HeadingPairs>
  <TitlesOfParts>
    <vt:vector size="128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351</cp:revision>
  <dcterms:created xsi:type="dcterms:W3CDTF">2010-09-30T20:09:09Z</dcterms:created>
  <dcterms:modified xsi:type="dcterms:W3CDTF">2020-11-02T16:42:58Z</dcterms:modified>
</cp:coreProperties>
</file>